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5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C49C94-376C-35B6-AC3B-96B846FFC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6077359-CF69-43A7-C179-E6E8166B7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472DE8-DF4A-93C6-91E7-E176EA0E5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719712-7BB7-AE40-46E0-0D9A0AF51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E4FCD6-22C4-54CF-C2C1-0099B1440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8715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F4E0AA-9771-00F0-11C4-8BAF1BC35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DA6DDA7-22F3-FFCB-0612-5503F76600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82DE1F-9F82-BDBF-54D7-2D692115E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55DF7D-289A-EA0A-2C78-91745A6C9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091816-6861-81F4-FF7B-E7820B0FF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470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2EEE108-C5B0-BC72-4381-A54B95CBF4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F1D6F6D-EE62-67C6-D413-3A90EDAD0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613B41-78AE-D582-5930-68DDE6D1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CF3D0F-1545-3746-5DD4-21C8A0C05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0C463D-A48B-A136-C720-4F33E72DA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673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4D0CBD-5240-5DF5-3CED-2F2B8DA5B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E8273E-7668-1890-35D3-4310DC487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B41890-098D-F1E1-E034-7E9A8513E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4C4F75-0DCC-3FDC-4FCB-EA8F2D249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2232B1-7BB9-8ABA-496D-C0F7AEEB9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762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325097-3211-5547-D4F4-EF36A2E86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DF4BC9-16C6-0BEE-B994-01738F0FDB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77C835-5B4B-C242-0CF2-A31BF23BD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8BE897-3D6B-4386-1677-84F8EC14D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083FA6-9A8E-39A7-23FD-9B9DE0BE6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2501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41DDEB-53BF-4933-595B-BE0A073C7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04CABC-7711-01E1-3259-9654D5C4A8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2A6E72A-1DF1-4AC8-A803-959F435336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C0AAAE-B62A-05D8-224F-ADA375E2B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3DC855E-61AA-9D98-EE52-C343E81B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14BDD8-1016-0262-9325-253882A03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35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F8187A-D982-C782-3774-1A40B9193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D00BDF-752A-ACFB-CE3E-1DAFD09FB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A768C46-6D56-B563-A190-A44FD06E3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6F6C8FA-7E4B-7AA0-C7EE-636D5E824A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1DD3F8E-E9F9-EA1D-107E-E2A0FFD8F1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0822497-A04F-895D-7DE2-A61A82314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CB45D48-52C8-77CE-1464-0FBC19245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DF8A13A-A35E-E2F8-61E4-F04B3E7E5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834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5B8F6B-76AB-4EB0-4ED8-65EB93C90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B24BB07-E4F5-25B2-4D61-53B5EAFA1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4E3CB5C-4E89-FC37-9264-48B09E686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D680BC-E00B-B020-F339-002470462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422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3EB5F0A-0298-03C1-0820-E49D1464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5F6A84F-5ED0-2764-26B5-72239AC05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4AA2F3-D840-6716-2DDD-A634EB6CF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233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AF1310-D7F8-C4D8-1F44-6CACB0DE9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07F6AD-8713-7441-7C7F-FAA52AF9D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ABCA41-B589-14F7-A3E7-89D8FAA82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A834D9-7B53-AB5B-77C1-E473B116C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8D0898-957C-2A17-9D29-E8C098BA7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2B117F-69E3-364B-0D1F-A9965153F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4832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C06F5B-809A-684C-1A84-FF9EA53D3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705C5F4-2EA3-0AF5-CDA1-368218C6D9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7B24E7-87E8-12B0-FA66-E0F24831E8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0D31B88-18B5-4ACC-445D-1CDAA1F99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6F8F98-9078-12BD-94C4-A02376DBB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D44781-4EE4-6FED-E7A2-66C84965B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203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E79445B-A877-048A-889D-ED0408395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4278A6-8514-8BF3-F048-DAC5C8813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E148DB-AA3E-6E7D-E340-52B7B021B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22F09-F751-408B-919B-7B65359BAD2D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717626-57D3-97D5-8539-301A3682FB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60600D-6676-4A8B-4A9C-B7CC34EE7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97600-1B90-4249-ABD5-CB821B3D22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167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13" Type="http://schemas.openxmlformats.org/officeDocument/2006/relationships/tags" Target="../tags/tag15.xml"/><Relationship Id="rId18" Type="http://schemas.openxmlformats.org/officeDocument/2006/relationships/tags" Target="../tags/tag20.xml"/><Relationship Id="rId26" Type="http://schemas.openxmlformats.org/officeDocument/2006/relationships/slideLayout" Target="../slideLayouts/slideLayout2.xml"/><Relationship Id="rId3" Type="http://schemas.openxmlformats.org/officeDocument/2006/relationships/tags" Target="../tags/tag5.xml"/><Relationship Id="rId21" Type="http://schemas.openxmlformats.org/officeDocument/2006/relationships/tags" Target="../tags/tag23.xml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17" Type="http://schemas.openxmlformats.org/officeDocument/2006/relationships/tags" Target="../tags/tag19.xml"/><Relationship Id="rId25" Type="http://schemas.openxmlformats.org/officeDocument/2006/relationships/tags" Target="../tags/tag27.xml"/><Relationship Id="rId2" Type="http://schemas.openxmlformats.org/officeDocument/2006/relationships/tags" Target="../tags/tag4.xml"/><Relationship Id="rId16" Type="http://schemas.openxmlformats.org/officeDocument/2006/relationships/tags" Target="../tags/tag18.xml"/><Relationship Id="rId20" Type="http://schemas.openxmlformats.org/officeDocument/2006/relationships/tags" Target="../tags/tag22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24" Type="http://schemas.openxmlformats.org/officeDocument/2006/relationships/tags" Target="../tags/tag26.xml"/><Relationship Id="rId5" Type="http://schemas.openxmlformats.org/officeDocument/2006/relationships/tags" Target="../tags/tag7.xml"/><Relationship Id="rId15" Type="http://schemas.openxmlformats.org/officeDocument/2006/relationships/tags" Target="../tags/tag17.xml"/><Relationship Id="rId23" Type="http://schemas.openxmlformats.org/officeDocument/2006/relationships/tags" Target="../tags/tag25.xml"/><Relationship Id="rId28" Type="http://schemas.openxmlformats.org/officeDocument/2006/relationships/image" Target="../media/image2.png"/><Relationship Id="rId10" Type="http://schemas.openxmlformats.org/officeDocument/2006/relationships/tags" Target="../tags/tag12.xml"/><Relationship Id="rId19" Type="http://schemas.openxmlformats.org/officeDocument/2006/relationships/tags" Target="../tags/tag21.xml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tags" Target="../tags/tag16.xml"/><Relationship Id="rId22" Type="http://schemas.openxmlformats.org/officeDocument/2006/relationships/tags" Target="../tags/tag24.xml"/><Relationship Id="rId27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dium_159510">
            <a:extLst>
              <a:ext uri="{FF2B5EF4-FFF2-40B4-BE49-F238E27FC236}">
                <a16:creationId xmlns:a16="http://schemas.microsoft.com/office/drawing/2014/main" id="{73A29FF5-42E8-8F3B-C1B5-DA945C8055BF}"/>
              </a:ext>
            </a:extLst>
          </p:cNvPr>
          <p:cNvSpPr/>
          <p:nvPr/>
        </p:nvSpPr>
        <p:spPr>
          <a:xfrm>
            <a:off x="1237445" y="774870"/>
            <a:ext cx="609685" cy="589956"/>
          </a:xfrm>
          <a:custGeom>
            <a:avLst/>
            <a:gdLst>
              <a:gd name="T0" fmla="*/ 278945 h 440259"/>
              <a:gd name="T1" fmla="*/ 278945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278945 h 440259"/>
              <a:gd name="T41" fmla="*/ 278945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278945 h 440259"/>
              <a:gd name="T49" fmla="*/ 278945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278945 h 440259"/>
              <a:gd name="T71" fmla="*/ 278945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278945 h 440259"/>
              <a:gd name="T89" fmla="*/ 278945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278945 h 440259"/>
              <a:gd name="T97" fmla="*/ 278945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  <a:gd name="T106" fmla="*/ 278945 h 440259"/>
              <a:gd name="T107" fmla="*/ 278945 h 440259"/>
              <a:gd name="T108" fmla="*/ 278945 h 440259"/>
              <a:gd name="T109" fmla="*/ 278945 h 440259"/>
              <a:gd name="T110" fmla="*/ 278945 h 440259"/>
              <a:gd name="T111" fmla="*/ 278945 h 440259"/>
              <a:gd name="T112" fmla="*/ 278945 h 440259"/>
              <a:gd name="T113" fmla="*/ 278945 h 440259"/>
              <a:gd name="T114" fmla="*/ 278945 h 440259"/>
              <a:gd name="T115" fmla="*/ 278945 h 440259"/>
              <a:gd name="T116" fmla="*/ 278945 h 440259"/>
              <a:gd name="T117" fmla="*/ 278945 h 440259"/>
              <a:gd name="T118" fmla="*/ 278945 h 440259"/>
              <a:gd name="T119" fmla="*/ 278945 h 440259"/>
              <a:gd name="T120" fmla="*/ 278945 h 440259"/>
              <a:gd name="T121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529" h="6328">
                <a:moveTo>
                  <a:pt x="5825" y="5455"/>
                </a:moveTo>
                <a:lnTo>
                  <a:pt x="5957" y="3759"/>
                </a:lnTo>
                <a:lnTo>
                  <a:pt x="6108" y="3580"/>
                </a:lnTo>
                <a:cubicBezTo>
                  <a:pt x="6181" y="3494"/>
                  <a:pt x="6221" y="3383"/>
                  <a:pt x="6221" y="3270"/>
                </a:cubicBezTo>
                <a:lnTo>
                  <a:pt x="6221" y="2516"/>
                </a:lnTo>
                <a:lnTo>
                  <a:pt x="6221" y="2314"/>
                </a:lnTo>
                <a:cubicBezTo>
                  <a:pt x="6221" y="2271"/>
                  <a:pt x="6203" y="2230"/>
                  <a:pt x="6169" y="2203"/>
                </a:cubicBezTo>
                <a:cubicBezTo>
                  <a:pt x="5987" y="2052"/>
                  <a:pt x="5789" y="1952"/>
                  <a:pt x="5749" y="1934"/>
                </a:cubicBezTo>
                <a:cubicBezTo>
                  <a:pt x="5745" y="1932"/>
                  <a:pt x="5743" y="1928"/>
                  <a:pt x="5743" y="1923"/>
                </a:cubicBezTo>
                <a:lnTo>
                  <a:pt x="5743" y="1799"/>
                </a:lnTo>
                <a:cubicBezTo>
                  <a:pt x="5765" y="1760"/>
                  <a:pt x="5780" y="1720"/>
                  <a:pt x="5785" y="1684"/>
                </a:cubicBezTo>
                <a:cubicBezTo>
                  <a:pt x="5801" y="1683"/>
                  <a:pt x="5821" y="1660"/>
                  <a:pt x="5844" y="1582"/>
                </a:cubicBezTo>
                <a:cubicBezTo>
                  <a:pt x="5872" y="1480"/>
                  <a:pt x="5845" y="1460"/>
                  <a:pt x="5820" y="1460"/>
                </a:cubicBezTo>
                <a:cubicBezTo>
                  <a:pt x="5823" y="1452"/>
                  <a:pt x="5824" y="1443"/>
                  <a:pt x="5827" y="1435"/>
                </a:cubicBezTo>
                <a:cubicBezTo>
                  <a:pt x="5873" y="1156"/>
                  <a:pt x="5736" y="1146"/>
                  <a:pt x="5736" y="1146"/>
                </a:cubicBezTo>
                <a:cubicBezTo>
                  <a:pt x="5736" y="1146"/>
                  <a:pt x="5713" y="1102"/>
                  <a:pt x="5653" y="1068"/>
                </a:cubicBezTo>
                <a:cubicBezTo>
                  <a:pt x="5613" y="1044"/>
                  <a:pt x="5557" y="1026"/>
                  <a:pt x="5483" y="1032"/>
                </a:cubicBezTo>
                <a:cubicBezTo>
                  <a:pt x="5459" y="1034"/>
                  <a:pt x="5436" y="1038"/>
                  <a:pt x="5415" y="1046"/>
                </a:cubicBezTo>
                <a:lnTo>
                  <a:pt x="5415" y="1046"/>
                </a:lnTo>
                <a:cubicBezTo>
                  <a:pt x="5388" y="1055"/>
                  <a:pt x="5363" y="1068"/>
                  <a:pt x="5340" y="1084"/>
                </a:cubicBezTo>
                <a:cubicBezTo>
                  <a:pt x="5312" y="1102"/>
                  <a:pt x="5287" y="1123"/>
                  <a:pt x="5264" y="1148"/>
                </a:cubicBezTo>
                <a:cubicBezTo>
                  <a:pt x="5228" y="1186"/>
                  <a:pt x="5195" y="1234"/>
                  <a:pt x="5181" y="1294"/>
                </a:cubicBezTo>
                <a:cubicBezTo>
                  <a:pt x="5169" y="1339"/>
                  <a:pt x="5172" y="1386"/>
                  <a:pt x="5181" y="1435"/>
                </a:cubicBezTo>
                <a:lnTo>
                  <a:pt x="5181" y="1435"/>
                </a:lnTo>
                <a:cubicBezTo>
                  <a:pt x="5183" y="1443"/>
                  <a:pt x="5185" y="1452"/>
                  <a:pt x="5188" y="1460"/>
                </a:cubicBezTo>
                <a:cubicBezTo>
                  <a:pt x="5163" y="1460"/>
                  <a:pt x="5137" y="1482"/>
                  <a:pt x="5165" y="1582"/>
                </a:cubicBezTo>
                <a:cubicBezTo>
                  <a:pt x="5188" y="1660"/>
                  <a:pt x="5208" y="1683"/>
                  <a:pt x="5224" y="1684"/>
                </a:cubicBezTo>
                <a:cubicBezTo>
                  <a:pt x="5229" y="1720"/>
                  <a:pt x="5244" y="1762"/>
                  <a:pt x="5267" y="1799"/>
                </a:cubicBezTo>
                <a:lnTo>
                  <a:pt x="5267" y="1923"/>
                </a:lnTo>
                <a:cubicBezTo>
                  <a:pt x="5267" y="1927"/>
                  <a:pt x="5264" y="1931"/>
                  <a:pt x="5260" y="1934"/>
                </a:cubicBezTo>
                <a:cubicBezTo>
                  <a:pt x="5220" y="1954"/>
                  <a:pt x="5023" y="2052"/>
                  <a:pt x="4840" y="2203"/>
                </a:cubicBezTo>
                <a:cubicBezTo>
                  <a:pt x="4807" y="2230"/>
                  <a:pt x="4788" y="2271"/>
                  <a:pt x="4788" y="2314"/>
                </a:cubicBezTo>
                <a:lnTo>
                  <a:pt x="4788" y="2516"/>
                </a:lnTo>
                <a:lnTo>
                  <a:pt x="4788" y="3272"/>
                </a:lnTo>
                <a:cubicBezTo>
                  <a:pt x="4788" y="3384"/>
                  <a:pt x="4827" y="3494"/>
                  <a:pt x="4899" y="3580"/>
                </a:cubicBezTo>
                <a:lnTo>
                  <a:pt x="5052" y="3760"/>
                </a:lnTo>
                <a:lnTo>
                  <a:pt x="5184" y="5458"/>
                </a:lnTo>
                <a:lnTo>
                  <a:pt x="4743" y="5458"/>
                </a:lnTo>
                <a:lnTo>
                  <a:pt x="4743" y="4939"/>
                </a:lnTo>
                <a:lnTo>
                  <a:pt x="3624" y="4939"/>
                </a:lnTo>
                <a:lnTo>
                  <a:pt x="3771" y="3047"/>
                </a:lnTo>
                <a:lnTo>
                  <a:pt x="3939" y="2847"/>
                </a:lnTo>
                <a:cubicBezTo>
                  <a:pt x="4020" y="2750"/>
                  <a:pt x="4065" y="2627"/>
                  <a:pt x="4065" y="2500"/>
                </a:cubicBezTo>
                <a:lnTo>
                  <a:pt x="4065" y="1660"/>
                </a:lnTo>
                <a:lnTo>
                  <a:pt x="4065" y="1435"/>
                </a:lnTo>
                <a:cubicBezTo>
                  <a:pt x="4065" y="1387"/>
                  <a:pt x="4044" y="1342"/>
                  <a:pt x="4007" y="1311"/>
                </a:cubicBezTo>
                <a:cubicBezTo>
                  <a:pt x="3803" y="1143"/>
                  <a:pt x="3583" y="1032"/>
                  <a:pt x="3539" y="1011"/>
                </a:cubicBezTo>
                <a:cubicBezTo>
                  <a:pt x="3535" y="1008"/>
                  <a:pt x="3532" y="1004"/>
                  <a:pt x="3531" y="999"/>
                </a:cubicBezTo>
                <a:lnTo>
                  <a:pt x="3531" y="860"/>
                </a:lnTo>
                <a:cubicBezTo>
                  <a:pt x="3555" y="818"/>
                  <a:pt x="3571" y="774"/>
                  <a:pt x="3577" y="734"/>
                </a:cubicBezTo>
                <a:cubicBezTo>
                  <a:pt x="3595" y="732"/>
                  <a:pt x="3617" y="708"/>
                  <a:pt x="3643" y="620"/>
                </a:cubicBezTo>
                <a:cubicBezTo>
                  <a:pt x="3676" y="504"/>
                  <a:pt x="3643" y="484"/>
                  <a:pt x="3613" y="486"/>
                </a:cubicBezTo>
                <a:cubicBezTo>
                  <a:pt x="3688" y="147"/>
                  <a:pt x="3497" y="146"/>
                  <a:pt x="3497" y="146"/>
                </a:cubicBezTo>
                <a:cubicBezTo>
                  <a:pt x="3481" y="75"/>
                  <a:pt x="3380" y="0"/>
                  <a:pt x="3287" y="20"/>
                </a:cubicBezTo>
                <a:cubicBezTo>
                  <a:pt x="3192" y="40"/>
                  <a:pt x="2999" y="18"/>
                  <a:pt x="2999" y="18"/>
                </a:cubicBezTo>
                <a:cubicBezTo>
                  <a:pt x="2996" y="59"/>
                  <a:pt x="3031" y="87"/>
                  <a:pt x="3031" y="87"/>
                </a:cubicBezTo>
                <a:cubicBezTo>
                  <a:pt x="2860" y="191"/>
                  <a:pt x="2899" y="420"/>
                  <a:pt x="2915" y="486"/>
                </a:cubicBezTo>
                <a:cubicBezTo>
                  <a:pt x="2885" y="486"/>
                  <a:pt x="2856" y="508"/>
                  <a:pt x="2888" y="620"/>
                </a:cubicBezTo>
                <a:cubicBezTo>
                  <a:pt x="2913" y="708"/>
                  <a:pt x="2936" y="732"/>
                  <a:pt x="2953" y="734"/>
                </a:cubicBezTo>
                <a:cubicBezTo>
                  <a:pt x="2960" y="774"/>
                  <a:pt x="2976" y="819"/>
                  <a:pt x="3000" y="860"/>
                </a:cubicBezTo>
                <a:lnTo>
                  <a:pt x="3000" y="999"/>
                </a:lnTo>
                <a:cubicBezTo>
                  <a:pt x="3000" y="1004"/>
                  <a:pt x="2997" y="1008"/>
                  <a:pt x="2992" y="1011"/>
                </a:cubicBezTo>
                <a:cubicBezTo>
                  <a:pt x="2948" y="1032"/>
                  <a:pt x="2728" y="1143"/>
                  <a:pt x="2524" y="1311"/>
                </a:cubicBezTo>
                <a:cubicBezTo>
                  <a:pt x="2487" y="1342"/>
                  <a:pt x="2465" y="1387"/>
                  <a:pt x="2465" y="1435"/>
                </a:cubicBezTo>
                <a:lnTo>
                  <a:pt x="2465" y="1660"/>
                </a:lnTo>
                <a:lnTo>
                  <a:pt x="2465" y="2503"/>
                </a:lnTo>
                <a:cubicBezTo>
                  <a:pt x="2465" y="2628"/>
                  <a:pt x="2509" y="2750"/>
                  <a:pt x="2588" y="2846"/>
                </a:cubicBezTo>
                <a:lnTo>
                  <a:pt x="2759" y="3046"/>
                </a:lnTo>
                <a:lnTo>
                  <a:pt x="2907" y="4938"/>
                </a:lnTo>
                <a:lnTo>
                  <a:pt x="1789" y="4938"/>
                </a:lnTo>
                <a:lnTo>
                  <a:pt x="1789" y="5435"/>
                </a:lnTo>
                <a:lnTo>
                  <a:pt x="1351" y="5435"/>
                </a:lnTo>
                <a:lnTo>
                  <a:pt x="1480" y="3760"/>
                </a:lnTo>
                <a:lnTo>
                  <a:pt x="1631" y="3582"/>
                </a:lnTo>
                <a:cubicBezTo>
                  <a:pt x="1704" y="3495"/>
                  <a:pt x="1744" y="3384"/>
                  <a:pt x="1744" y="3271"/>
                </a:cubicBezTo>
                <a:lnTo>
                  <a:pt x="1744" y="2518"/>
                </a:lnTo>
                <a:lnTo>
                  <a:pt x="1744" y="2315"/>
                </a:lnTo>
                <a:cubicBezTo>
                  <a:pt x="1744" y="2272"/>
                  <a:pt x="1725" y="2231"/>
                  <a:pt x="1692" y="2204"/>
                </a:cubicBezTo>
                <a:cubicBezTo>
                  <a:pt x="1509" y="2054"/>
                  <a:pt x="1312" y="1954"/>
                  <a:pt x="1272" y="1935"/>
                </a:cubicBezTo>
                <a:cubicBezTo>
                  <a:pt x="1268" y="1934"/>
                  <a:pt x="1265" y="1930"/>
                  <a:pt x="1265" y="1924"/>
                </a:cubicBezTo>
                <a:lnTo>
                  <a:pt x="1265" y="1800"/>
                </a:lnTo>
                <a:cubicBezTo>
                  <a:pt x="1288" y="1762"/>
                  <a:pt x="1303" y="1722"/>
                  <a:pt x="1308" y="1686"/>
                </a:cubicBezTo>
                <a:cubicBezTo>
                  <a:pt x="1324" y="1684"/>
                  <a:pt x="1344" y="1662"/>
                  <a:pt x="1367" y="1583"/>
                </a:cubicBezTo>
                <a:cubicBezTo>
                  <a:pt x="1395" y="1482"/>
                  <a:pt x="1368" y="1462"/>
                  <a:pt x="1343" y="1462"/>
                </a:cubicBezTo>
                <a:cubicBezTo>
                  <a:pt x="1345" y="1454"/>
                  <a:pt x="1347" y="1444"/>
                  <a:pt x="1349" y="1436"/>
                </a:cubicBezTo>
                <a:cubicBezTo>
                  <a:pt x="1396" y="1158"/>
                  <a:pt x="1259" y="1147"/>
                  <a:pt x="1259" y="1147"/>
                </a:cubicBezTo>
                <a:cubicBezTo>
                  <a:pt x="1259" y="1147"/>
                  <a:pt x="1236" y="1103"/>
                  <a:pt x="1176" y="1070"/>
                </a:cubicBezTo>
                <a:cubicBezTo>
                  <a:pt x="1136" y="1046"/>
                  <a:pt x="1080" y="1027"/>
                  <a:pt x="1005" y="1034"/>
                </a:cubicBezTo>
                <a:cubicBezTo>
                  <a:pt x="981" y="1035"/>
                  <a:pt x="959" y="1039"/>
                  <a:pt x="937" y="1047"/>
                </a:cubicBezTo>
                <a:lnTo>
                  <a:pt x="937" y="1047"/>
                </a:lnTo>
                <a:cubicBezTo>
                  <a:pt x="911" y="1056"/>
                  <a:pt x="885" y="1070"/>
                  <a:pt x="863" y="1086"/>
                </a:cubicBezTo>
                <a:cubicBezTo>
                  <a:pt x="835" y="1103"/>
                  <a:pt x="809" y="1124"/>
                  <a:pt x="787" y="1150"/>
                </a:cubicBezTo>
                <a:cubicBezTo>
                  <a:pt x="751" y="1187"/>
                  <a:pt x="717" y="1235"/>
                  <a:pt x="704" y="1295"/>
                </a:cubicBezTo>
                <a:cubicBezTo>
                  <a:pt x="692" y="1340"/>
                  <a:pt x="695" y="1387"/>
                  <a:pt x="704" y="1436"/>
                </a:cubicBezTo>
                <a:lnTo>
                  <a:pt x="704" y="1436"/>
                </a:lnTo>
                <a:cubicBezTo>
                  <a:pt x="705" y="1444"/>
                  <a:pt x="708" y="1454"/>
                  <a:pt x="711" y="1462"/>
                </a:cubicBezTo>
                <a:cubicBezTo>
                  <a:pt x="685" y="1462"/>
                  <a:pt x="660" y="1483"/>
                  <a:pt x="688" y="1583"/>
                </a:cubicBezTo>
                <a:cubicBezTo>
                  <a:pt x="711" y="1662"/>
                  <a:pt x="731" y="1684"/>
                  <a:pt x="747" y="1686"/>
                </a:cubicBezTo>
                <a:cubicBezTo>
                  <a:pt x="752" y="1722"/>
                  <a:pt x="767" y="1763"/>
                  <a:pt x="789" y="1800"/>
                </a:cubicBezTo>
                <a:lnTo>
                  <a:pt x="789" y="1924"/>
                </a:lnTo>
                <a:cubicBezTo>
                  <a:pt x="789" y="1928"/>
                  <a:pt x="787" y="1932"/>
                  <a:pt x="783" y="1935"/>
                </a:cubicBezTo>
                <a:cubicBezTo>
                  <a:pt x="743" y="1955"/>
                  <a:pt x="545" y="2054"/>
                  <a:pt x="363" y="2204"/>
                </a:cubicBezTo>
                <a:cubicBezTo>
                  <a:pt x="329" y="2231"/>
                  <a:pt x="311" y="2272"/>
                  <a:pt x="311" y="2315"/>
                </a:cubicBezTo>
                <a:lnTo>
                  <a:pt x="311" y="2518"/>
                </a:lnTo>
                <a:lnTo>
                  <a:pt x="311" y="3274"/>
                </a:lnTo>
                <a:cubicBezTo>
                  <a:pt x="311" y="3386"/>
                  <a:pt x="349" y="3495"/>
                  <a:pt x="421" y="3582"/>
                </a:cubicBezTo>
                <a:lnTo>
                  <a:pt x="571" y="3759"/>
                </a:lnTo>
                <a:lnTo>
                  <a:pt x="701" y="5434"/>
                </a:lnTo>
                <a:lnTo>
                  <a:pt x="0" y="5434"/>
                </a:lnTo>
                <a:lnTo>
                  <a:pt x="0" y="6328"/>
                </a:lnTo>
                <a:lnTo>
                  <a:pt x="409" y="6328"/>
                </a:lnTo>
                <a:lnTo>
                  <a:pt x="409" y="5843"/>
                </a:lnTo>
                <a:lnTo>
                  <a:pt x="2199" y="5843"/>
                </a:lnTo>
                <a:lnTo>
                  <a:pt x="2199" y="5346"/>
                </a:lnTo>
                <a:lnTo>
                  <a:pt x="4331" y="5346"/>
                </a:lnTo>
                <a:lnTo>
                  <a:pt x="4331" y="5864"/>
                </a:lnTo>
                <a:lnTo>
                  <a:pt x="6120" y="5864"/>
                </a:lnTo>
                <a:lnTo>
                  <a:pt x="6120" y="6328"/>
                </a:lnTo>
                <a:lnTo>
                  <a:pt x="6529" y="6328"/>
                </a:lnTo>
                <a:lnTo>
                  <a:pt x="6529" y="5455"/>
                </a:lnTo>
                <a:lnTo>
                  <a:pt x="5825" y="5455"/>
                </a:lnTo>
                <a:lnTo>
                  <a:pt x="5825" y="545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kayak_312465">
            <a:extLst>
              <a:ext uri="{FF2B5EF4-FFF2-40B4-BE49-F238E27FC236}">
                <a16:creationId xmlns:a16="http://schemas.microsoft.com/office/drawing/2014/main" id="{B6D8ACC6-5B49-5C1C-B6BB-1C98BCB4B4BF}"/>
              </a:ext>
            </a:extLst>
          </p:cNvPr>
          <p:cNvSpPr/>
          <p:nvPr/>
        </p:nvSpPr>
        <p:spPr>
          <a:xfrm>
            <a:off x="1306096" y="1834854"/>
            <a:ext cx="472382" cy="609685"/>
          </a:xfrm>
          <a:custGeom>
            <a:avLst/>
            <a:gdLst>
              <a:gd name="T0" fmla="*/ 121763 h 600884"/>
              <a:gd name="T1" fmla="*/ 121763 h 600884"/>
              <a:gd name="T2" fmla="*/ 121763 h 600884"/>
              <a:gd name="T3" fmla="*/ 121763 h 600884"/>
              <a:gd name="T4" fmla="*/ 121763 h 600884"/>
              <a:gd name="T5" fmla="*/ 121763 h 600884"/>
              <a:gd name="T6" fmla="*/ 121763 h 600884"/>
              <a:gd name="T7" fmla="*/ 121763 h 600884"/>
              <a:gd name="T8" fmla="*/ 121763 h 600884"/>
              <a:gd name="T9" fmla="*/ 121763 h 600884"/>
              <a:gd name="T10" fmla="*/ 121763 h 600884"/>
              <a:gd name="T11" fmla="*/ 121763 h 600884"/>
              <a:gd name="T12" fmla="*/ 121763 h 600884"/>
              <a:gd name="T13" fmla="*/ 121763 h 600884"/>
              <a:gd name="T14" fmla="*/ 121763 h 600884"/>
              <a:gd name="T15" fmla="*/ 121763 h 600884"/>
              <a:gd name="T16" fmla="*/ 121763 h 600884"/>
              <a:gd name="T17" fmla="*/ 121763 h 600884"/>
              <a:gd name="T18" fmla="*/ 121763 h 600884"/>
              <a:gd name="T19" fmla="*/ 121763 h 600884"/>
              <a:gd name="T20" fmla="*/ 121763 h 600884"/>
              <a:gd name="T21" fmla="*/ 121763 h 600884"/>
              <a:gd name="T22" fmla="*/ 121763 h 600884"/>
              <a:gd name="T23" fmla="*/ 121763 h 600884"/>
              <a:gd name="T24" fmla="*/ 121763 h 600884"/>
              <a:gd name="T25" fmla="*/ 121763 h 600884"/>
              <a:gd name="T26" fmla="*/ 121763 h 600884"/>
              <a:gd name="T27" fmla="*/ 121763 h 600884"/>
              <a:gd name="T28" fmla="*/ 121763 h 600884"/>
              <a:gd name="T29" fmla="*/ 121763 h 600884"/>
              <a:gd name="T30" fmla="*/ 121763 h 600884"/>
              <a:gd name="T31" fmla="*/ 121763 h 600884"/>
              <a:gd name="T32" fmla="*/ 121763 h 600884"/>
              <a:gd name="T33" fmla="*/ 121763 h 600884"/>
              <a:gd name="T34" fmla="*/ 121763 h 600884"/>
              <a:gd name="T35" fmla="*/ 121763 h 600884"/>
              <a:gd name="T36" fmla="*/ 121763 h 600884"/>
              <a:gd name="T37" fmla="*/ 121763 h 600884"/>
              <a:gd name="T38" fmla="*/ 121763 h 600884"/>
              <a:gd name="T39" fmla="*/ 121763 h 600884"/>
              <a:gd name="T40" fmla="*/ 121763 h 600884"/>
              <a:gd name="T41" fmla="*/ 121763 h 600884"/>
              <a:gd name="T42" fmla="*/ 121763 h 600884"/>
              <a:gd name="T43" fmla="*/ 121763 h 600884"/>
              <a:gd name="T44" fmla="*/ 121763 h 600884"/>
              <a:gd name="T45" fmla="*/ 121763 h 600884"/>
              <a:gd name="T46" fmla="*/ 121763 h 600884"/>
              <a:gd name="T47" fmla="*/ 121763 h 600884"/>
              <a:gd name="T48" fmla="*/ 121763 h 600884"/>
              <a:gd name="T49" fmla="*/ 121763 h 600884"/>
              <a:gd name="T50" fmla="*/ 121763 h 600884"/>
              <a:gd name="T51" fmla="*/ 121763 h 600884"/>
              <a:gd name="T52" fmla="*/ 121763 h 600884"/>
              <a:gd name="T53" fmla="*/ 121763 h 600884"/>
              <a:gd name="T54" fmla="*/ 121763 h 600884"/>
              <a:gd name="T55" fmla="*/ 121763 h 600884"/>
              <a:gd name="T56" fmla="*/ 121763 h 600884"/>
              <a:gd name="T57" fmla="*/ 121763 h 600884"/>
              <a:gd name="T58" fmla="*/ 121763 h 600884"/>
              <a:gd name="T59" fmla="*/ 121763 h 600884"/>
              <a:gd name="T60" fmla="*/ 121763 h 600884"/>
              <a:gd name="T61" fmla="*/ 121763 h 600884"/>
              <a:gd name="T62" fmla="*/ 121763 h 600884"/>
              <a:gd name="T63" fmla="*/ 121763 h 600884"/>
              <a:gd name="T64" fmla="*/ 121763 h 600884"/>
              <a:gd name="T65" fmla="*/ 121763 h 600884"/>
              <a:gd name="T66" fmla="*/ 121763 h 600884"/>
              <a:gd name="T67" fmla="*/ 121763 h 600884"/>
              <a:gd name="T68" fmla="*/ 121763 h 600884"/>
              <a:gd name="T69" fmla="*/ 121763 h 600884"/>
              <a:gd name="T70" fmla="*/ 121763 h 600884"/>
              <a:gd name="T71" fmla="*/ 121763 h 600884"/>
              <a:gd name="T72" fmla="*/ 121763 h 600884"/>
              <a:gd name="T73" fmla="*/ 121763 h 600884"/>
              <a:gd name="T74" fmla="*/ 121763 h 600884"/>
              <a:gd name="T75" fmla="*/ 121763 h 600884"/>
              <a:gd name="T76" fmla="*/ 121763 h 600884"/>
              <a:gd name="T77" fmla="*/ 121763 h 600884"/>
              <a:gd name="T78" fmla="*/ 121763 h 600884"/>
              <a:gd name="T79" fmla="*/ 121763 h 600884"/>
              <a:gd name="T80" fmla="*/ 121763 h 600884"/>
              <a:gd name="T81" fmla="*/ 121763 h 600884"/>
              <a:gd name="T82" fmla="*/ 121763 h 600884"/>
              <a:gd name="T83" fmla="*/ 121763 h 600884"/>
              <a:gd name="T84" fmla="*/ 121763 h 600884"/>
              <a:gd name="T85" fmla="*/ 121763 h 600884"/>
              <a:gd name="T86" fmla="*/ 121763 h 600884"/>
              <a:gd name="T87" fmla="*/ 121763 h 600884"/>
              <a:gd name="T88" fmla="*/ 121763 h 600884"/>
              <a:gd name="T89" fmla="*/ 121763 h 600884"/>
              <a:gd name="T90" fmla="*/ 121763 h 600884"/>
              <a:gd name="T91" fmla="*/ 121763 h 600884"/>
              <a:gd name="T92" fmla="*/ 121763 h 600884"/>
              <a:gd name="T93" fmla="*/ 121763 h 600884"/>
              <a:gd name="T94" fmla="*/ 121763 h 600884"/>
              <a:gd name="T95" fmla="*/ 121763 h 600884"/>
              <a:gd name="T96" fmla="*/ 121763 h 600884"/>
              <a:gd name="T97" fmla="*/ 121763 h 600884"/>
              <a:gd name="T98" fmla="*/ 121763 h 600884"/>
              <a:gd name="T99" fmla="*/ 121763 h 600884"/>
              <a:gd name="T100" fmla="*/ 121763 h 600884"/>
              <a:gd name="T101" fmla="*/ 121763 h 600884"/>
              <a:gd name="T102" fmla="*/ 121763 h 600884"/>
              <a:gd name="T103" fmla="*/ 121763 h 600884"/>
              <a:gd name="T104" fmla="*/ 121763 h 600884"/>
              <a:gd name="T105" fmla="*/ 121763 h 600884"/>
              <a:gd name="T106" fmla="*/ 121763 h 600884"/>
              <a:gd name="T107" fmla="*/ 121763 h 600884"/>
              <a:gd name="T108" fmla="*/ 121763 h 600884"/>
              <a:gd name="T109" fmla="*/ 121763 h 600884"/>
              <a:gd name="T110" fmla="*/ 121763 h 600884"/>
              <a:gd name="T111" fmla="*/ 121763 h 600884"/>
              <a:gd name="T112" fmla="*/ 121763 h 600884"/>
              <a:gd name="T113" fmla="*/ 121763 h 600884"/>
              <a:gd name="T114" fmla="*/ 121763 h 600884"/>
              <a:gd name="T115" fmla="*/ 121763 h 600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871" h="3711">
                <a:moveTo>
                  <a:pt x="2864" y="855"/>
                </a:moveTo>
                <a:lnTo>
                  <a:pt x="2582" y="518"/>
                </a:lnTo>
                <a:cubicBezTo>
                  <a:pt x="2578" y="514"/>
                  <a:pt x="2574" y="512"/>
                  <a:pt x="2569" y="511"/>
                </a:cubicBezTo>
                <a:cubicBezTo>
                  <a:pt x="2564" y="511"/>
                  <a:pt x="2559" y="513"/>
                  <a:pt x="2555" y="516"/>
                </a:cubicBezTo>
                <a:lnTo>
                  <a:pt x="2220" y="796"/>
                </a:lnTo>
                <a:cubicBezTo>
                  <a:pt x="2163" y="844"/>
                  <a:pt x="2125" y="908"/>
                  <a:pt x="2112" y="976"/>
                </a:cubicBezTo>
                <a:cubicBezTo>
                  <a:pt x="2105" y="1018"/>
                  <a:pt x="2109" y="1058"/>
                  <a:pt x="2121" y="1094"/>
                </a:cubicBezTo>
                <a:lnTo>
                  <a:pt x="1972" y="1219"/>
                </a:lnTo>
                <a:cubicBezTo>
                  <a:pt x="1820" y="523"/>
                  <a:pt x="1478" y="21"/>
                  <a:pt x="1474" y="15"/>
                </a:cubicBezTo>
                <a:cubicBezTo>
                  <a:pt x="1464" y="0"/>
                  <a:pt x="1440" y="0"/>
                  <a:pt x="1430" y="15"/>
                </a:cubicBezTo>
                <a:cubicBezTo>
                  <a:pt x="1424" y="23"/>
                  <a:pt x="859" y="851"/>
                  <a:pt x="859" y="1857"/>
                </a:cubicBezTo>
                <a:cubicBezTo>
                  <a:pt x="859" y="1953"/>
                  <a:pt x="865" y="2047"/>
                  <a:pt x="874" y="2139"/>
                </a:cubicBezTo>
                <a:lnTo>
                  <a:pt x="655" y="2322"/>
                </a:lnTo>
                <a:cubicBezTo>
                  <a:pt x="622" y="2303"/>
                  <a:pt x="583" y="2293"/>
                  <a:pt x="541" y="2293"/>
                </a:cubicBezTo>
                <a:lnTo>
                  <a:pt x="540" y="2293"/>
                </a:lnTo>
                <a:cubicBezTo>
                  <a:pt x="471" y="2293"/>
                  <a:pt x="401" y="2319"/>
                  <a:pt x="344" y="2367"/>
                </a:cubicBezTo>
                <a:lnTo>
                  <a:pt x="9" y="2647"/>
                </a:lnTo>
                <a:cubicBezTo>
                  <a:pt x="1" y="2654"/>
                  <a:pt x="0" y="2666"/>
                  <a:pt x="7" y="2674"/>
                </a:cubicBezTo>
                <a:lnTo>
                  <a:pt x="289" y="3011"/>
                </a:lnTo>
                <a:cubicBezTo>
                  <a:pt x="293" y="3015"/>
                  <a:pt x="297" y="3018"/>
                  <a:pt x="302" y="3018"/>
                </a:cubicBezTo>
                <a:cubicBezTo>
                  <a:pt x="303" y="3018"/>
                  <a:pt x="303" y="3018"/>
                  <a:pt x="304" y="3018"/>
                </a:cubicBezTo>
                <a:cubicBezTo>
                  <a:pt x="308" y="3018"/>
                  <a:pt x="312" y="3016"/>
                  <a:pt x="316" y="3014"/>
                </a:cubicBezTo>
                <a:lnTo>
                  <a:pt x="651" y="2733"/>
                </a:lnTo>
                <a:cubicBezTo>
                  <a:pt x="708" y="2685"/>
                  <a:pt x="746" y="2621"/>
                  <a:pt x="758" y="2553"/>
                </a:cubicBezTo>
                <a:cubicBezTo>
                  <a:pt x="763" y="2528"/>
                  <a:pt x="763" y="2503"/>
                  <a:pt x="760" y="2480"/>
                </a:cubicBezTo>
                <a:cubicBezTo>
                  <a:pt x="760" y="2474"/>
                  <a:pt x="759" y="2467"/>
                  <a:pt x="759" y="2461"/>
                </a:cubicBezTo>
                <a:lnTo>
                  <a:pt x="757" y="2462"/>
                </a:lnTo>
                <a:cubicBezTo>
                  <a:pt x="756" y="2453"/>
                  <a:pt x="753" y="2444"/>
                  <a:pt x="750" y="2435"/>
                </a:cubicBezTo>
                <a:lnTo>
                  <a:pt x="897" y="2312"/>
                </a:lnTo>
                <a:cubicBezTo>
                  <a:pt x="1022" y="3101"/>
                  <a:pt x="1425" y="3693"/>
                  <a:pt x="1430" y="3699"/>
                </a:cubicBezTo>
                <a:cubicBezTo>
                  <a:pt x="1435" y="3707"/>
                  <a:pt x="1443" y="3711"/>
                  <a:pt x="1452" y="3711"/>
                </a:cubicBezTo>
                <a:cubicBezTo>
                  <a:pt x="1461" y="3711"/>
                  <a:pt x="1469" y="3707"/>
                  <a:pt x="1474" y="3699"/>
                </a:cubicBezTo>
                <a:cubicBezTo>
                  <a:pt x="1479" y="3691"/>
                  <a:pt x="2044" y="2863"/>
                  <a:pt x="2044" y="1857"/>
                </a:cubicBezTo>
                <a:cubicBezTo>
                  <a:pt x="2044" y="1694"/>
                  <a:pt x="2029" y="1536"/>
                  <a:pt x="2004" y="1385"/>
                </a:cubicBezTo>
                <a:lnTo>
                  <a:pt x="2216" y="1207"/>
                </a:lnTo>
                <a:cubicBezTo>
                  <a:pt x="2249" y="1226"/>
                  <a:pt x="2288" y="1237"/>
                  <a:pt x="2330" y="1237"/>
                </a:cubicBezTo>
                <a:lnTo>
                  <a:pt x="2331" y="1237"/>
                </a:lnTo>
                <a:cubicBezTo>
                  <a:pt x="2400" y="1237"/>
                  <a:pt x="2470" y="1210"/>
                  <a:pt x="2527" y="1163"/>
                </a:cubicBezTo>
                <a:lnTo>
                  <a:pt x="2862" y="882"/>
                </a:lnTo>
                <a:cubicBezTo>
                  <a:pt x="2870" y="875"/>
                  <a:pt x="2871" y="863"/>
                  <a:pt x="2864" y="855"/>
                </a:cubicBezTo>
                <a:close/>
                <a:moveTo>
                  <a:pt x="1452" y="79"/>
                </a:moveTo>
                <a:cubicBezTo>
                  <a:pt x="1531" y="203"/>
                  <a:pt x="1801" y="661"/>
                  <a:pt x="1926" y="1258"/>
                </a:cubicBezTo>
                <a:lnTo>
                  <a:pt x="1869" y="1306"/>
                </a:lnTo>
                <a:cubicBezTo>
                  <a:pt x="1747" y="669"/>
                  <a:pt x="1463" y="206"/>
                  <a:pt x="1459" y="200"/>
                </a:cubicBezTo>
                <a:cubicBezTo>
                  <a:pt x="1456" y="195"/>
                  <a:pt x="1447" y="195"/>
                  <a:pt x="1444" y="200"/>
                </a:cubicBezTo>
                <a:cubicBezTo>
                  <a:pt x="1439" y="208"/>
                  <a:pt x="981" y="953"/>
                  <a:pt x="981" y="1857"/>
                </a:cubicBezTo>
                <a:cubicBezTo>
                  <a:pt x="981" y="1920"/>
                  <a:pt x="983" y="1982"/>
                  <a:pt x="988" y="2044"/>
                </a:cubicBezTo>
                <a:lnTo>
                  <a:pt x="924" y="2097"/>
                </a:lnTo>
                <a:cubicBezTo>
                  <a:pt x="917" y="2018"/>
                  <a:pt x="913" y="1938"/>
                  <a:pt x="913" y="1857"/>
                </a:cubicBezTo>
                <a:cubicBezTo>
                  <a:pt x="913" y="982"/>
                  <a:pt x="1348" y="242"/>
                  <a:pt x="1452" y="79"/>
                </a:cubicBezTo>
                <a:close/>
                <a:moveTo>
                  <a:pt x="1454" y="1286"/>
                </a:moveTo>
                <a:cubicBezTo>
                  <a:pt x="1329" y="1286"/>
                  <a:pt x="1227" y="1388"/>
                  <a:pt x="1227" y="1513"/>
                </a:cubicBezTo>
                <a:lnTo>
                  <a:pt x="1227" y="1843"/>
                </a:lnTo>
                <a:lnTo>
                  <a:pt x="1189" y="1875"/>
                </a:lnTo>
                <a:lnTo>
                  <a:pt x="1189" y="1493"/>
                </a:lnTo>
                <a:cubicBezTo>
                  <a:pt x="1189" y="1354"/>
                  <a:pt x="1302" y="1241"/>
                  <a:pt x="1440" y="1241"/>
                </a:cubicBezTo>
                <a:lnTo>
                  <a:pt x="1467" y="1241"/>
                </a:lnTo>
                <a:cubicBezTo>
                  <a:pt x="1587" y="1241"/>
                  <a:pt x="1685" y="1326"/>
                  <a:pt x="1710" y="1438"/>
                </a:cubicBezTo>
                <a:lnTo>
                  <a:pt x="1674" y="1469"/>
                </a:lnTo>
                <a:cubicBezTo>
                  <a:pt x="1653" y="1366"/>
                  <a:pt x="1563" y="1286"/>
                  <a:pt x="1454" y="1286"/>
                </a:cubicBezTo>
                <a:close/>
                <a:moveTo>
                  <a:pt x="1660" y="1480"/>
                </a:moveTo>
                <a:lnTo>
                  <a:pt x="1242" y="1830"/>
                </a:lnTo>
                <a:lnTo>
                  <a:pt x="1242" y="1513"/>
                </a:lnTo>
                <a:cubicBezTo>
                  <a:pt x="1242" y="1396"/>
                  <a:pt x="1337" y="1302"/>
                  <a:pt x="1454" y="1302"/>
                </a:cubicBezTo>
                <a:cubicBezTo>
                  <a:pt x="1559" y="1302"/>
                  <a:pt x="1645" y="1379"/>
                  <a:pt x="1660" y="1480"/>
                </a:cubicBezTo>
                <a:close/>
                <a:moveTo>
                  <a:pt x="1467" y="1211"/>
                </a:moveTo>
                <a:lnTo>
                  <a:pt x="1440" y="1211"/>
                </a:lnTo>
                <a:cubicBezTo>
                  <a:pt x="1285" y="1211"/>
                  <a:pt x="1159" y="1338"/>
                  <a:pt x="1159" y="1493"/>
                </a:cubicBezTo>
                <a:lnTo>
                  <a:pt x="1159" y="1901"/>
                </a:lnTo>
                <a:lnTo>
                  <a:pt x="1005" y="2029"/>
                </a:lnTo>
                <a:cubicBezTo>
                  <a:pt x="1001" y="1973"/>
                  <a:pt x="999" y="1915"/>
                  <a:pt x="999" y="1857"/>
                </a:cubicBezTo>
                <a:cubicBezTo>
                  <a:pt x="999" y="1399"/>
                  <a:pt x="1117" y="983"/>
                  <a:pt x="1234" y="683"/>
                </a:cubicBezTo>
                <a:cubicBezTo>
                  <a:pt x="1235" y="683"/>
                  <a:pt x="1235" y="683"/>
                  <a:pt x="1236" y="683"/>
                </a:cubicBezTo>
                <a:cubicBezTo>
                  <a:pt x="1375" y="615"/>
                  <a:pt x="1529" y="615"/>
                  <a:pt x="1667" y="683"/>
                </a:cubicBezTo>
                <a:cubicBezTo>
                  <a:pt x="1668" y="683"/>
                  <a:pt x="1669" y="684"/>
                  <a:pt x="1670" y="684"/>
                </a:cubicBezTo>
                <a:cubicBezTo>
                  <a:pt x="1739" y="860"/>
                  <a:pt x="1808" y="1077"/>
                  <a:pt x="1853" y="1319"/>
                </a:cubicBezTo>
                <a:lnTo>
                  <a:pt x="1737" y="1416"/>
                </a:lnTo>
                <a:cubicBezTo>
                  <a:pt x="1703" y="1298"/>
                  <a:pt x="1596" y="1211"/>
                  <a:pt x="1467" y="1211"/>
                </a:cubicBezTo>
                <a:close/>
                <a:moveTo>
                  <a:pt x="1241" y="665"/>
                </a:moveTo>
                <a:cubicBezTo>
                  <a:pt x="1334" y="428"/>
                  <a:pt x="1425" y="268"/>
                  <a:pt x="1452" y="223"/>
                </a:cubicBezTo>
                <a:cubicBezTo>
                  <a:pt x="1478" y="268"/>
                  <a:pt x="1569" y="428"/>
                  <a:pt x="1663" y="665"/>
                </a:cubicBezTo>
                <a:cubicBezTo>
                  <a:pt x="1527" y="602"/>
                  <a:pt x="1377" y="602"/>
                  <a:pt x="1241" y="665"/>
                </a:cubicBezTo>
                <a:close/>
                <a:moveTo>
                  <a:pt x="721" y="2546"/>
                </a:moveTo>
                <a:cubicBezTo>
                  <a:pt x="719" y="2560"/>
                  <a:pt x="715" y="2574"/>
                  <a:pt x="710" y="2587"/>
                </a:cubicBezTo>
                <a:lnTo>
                  <a:pt x="518" y="2745"/>
                </a:lnTo>
                <a:lnTo>
                  <a:pt x="513" y="2749"/>
                </a:lnTo>
                <a:lnTo>
                  <a:pt x="472" y="2783"/>
                </a:lnTo>
                <a:lnTo>
                  <a:pt x="435" y="2813"/>
                </a:lnTo>
                <a:cubicBezTo>
                  <a:pt x="432" y="2816"/>
                  <a:pt x="432" y="2820"/>
                  <a:pt x="434" y="2824"/>
                </a:cubicBezTo>
                <a:cubicBezTo>
                  <a:pt x="436" y="2825"/>
                  <a:pt x="438" y="2826"/>
                  <a:pt x="440" y="2826"/>
                </a:cubicBezTo>
                <a:cubicBezTo>
                  <a:pt x="442" y="2826"/>
                  <a:pt x="444" y="2826"/>
                  <a:pt x="445" y="2825"/>
                </a:cubicBezTo>
                <a:lnTo>
                  <a:pt x="524" y="2759"/>
                </a:lnTo>
                <a:lnTo>
                  <a:pt x="695" y="2619"/>
                </a:lnTo>
                <a:cubicBezTo>
                  <a:pt x="678" y="2650"/>
                  <a:pt x="656" y="2680"/>
                  <a:pt x="626" y="2704"/>
                </a:cubicBezTo>
                <a:lnTo>
                  <a:pt x="306" y="2973"/>
                </a:lnTo>
                <a:lnTo>
                  <a:pt x="247" y="2902"/>
                </a:lnTo>
                <a:lnTo>
                  <a:pt x="477" y="2713"/>
                </a:lnTo>
                <a:lnTo>
                  <a:pt x="532" y="2667"/>
                </a:lnTo>
                <a:cubicBezTo>
                  <a:pt x="536" y="2664"/>
                  <a:pt x="536" y="2660"/>
                  <a:pt x="534" y="2656"/>
                </a:cubicBezTo>
                <a:cubicBezTo>
                  <a:pt x="531" y="2653"/>
                  <a:pt x="526" y="2653"/>
                  <a:pt x="523" y="2655"/>
                </a:cubicBezTo>
                <a:lnTo>
                  <a:pt x="439" y="2725"/>
                </a:lnTo>
                <a:lnTo>
                  <a:pt x="238" y="2890"/>
                </a:lnTo>
                <a:lnTo>
                  <a:pt x="162" y="2800"/>
                </a:lnTo>
                <a:lnTo>
                  <a:pt x="360" y="2637"/>
                </a:lnTo>
                <a:cubicBezTo>
                  <a:pt x="364" y="2634"/>
                  <a:pt x="364" y="2629"/>
                  <a:pt x="361" y="2626"/>
                </a:cubicBezTo>
                <a:cubicBezTo>
                  <a:pt x="359" y="2623"/>
                  <a:pt x="354" y="2623"/>
                  <a:pt x="351" y="2625"/>
                </a:cubicBezTo>
                <a:lnTo>
                  <a:pt x="152" y="2789"/>
                </a:lnTo>
                <a:lnTo>
                  <a:pt x="120" y="2750"/>
                </a:lnTo>
                <a:lnTo>
                  <a:pt x="362" y="2550"/>
                </a:lnTo>
                <a:cubicBezTo>
                  <a:pt x="366" y="2547"/>
                  <a:pt x="366" y="2543"/>
                  <a:pt x="364" y="2539"/>
                </a:cubicBezTo>
                <a:cubicBezTo>
                  <a:pt x="361" y="2536"/>
                  <a:pt x="356" y="2536"/>
                  <a:pt x="353" y="2538"/>
                </a:cubicBezTo>
                <a:lnTo>
                  <a:pt x="110" y="2738"/>
                </a:lnTo>
                <a:lnTo>
                  <a:pt x="77" y="2698"/>
                </a:lnTo>
                <a:lnTo>
                  <a:pt x="403" y="2429"/>
                </a:lnTo>
                <a:lnTo>
                  <a:pt x="487" y="2360"/>
                </a:lnTo>
                <a:cubicBezTo>
                  <a:pt x="491" y="2357"/>
                  <a:pt x="491" y="2353"/>
                  <a:pt x="488" y="2349"/>
                </a:cubicBezTo>
                <a:cubicBezTo>
                  <a:pt x="486" y="2346"/>
                  <a:pt x="481" y="2346"/>
                  <a:pt x="478" y="2348"/>
                </a:cubicBezTo>
                <a:lnTo>
                  <a:pt x="422" y="2394"/>
                </a:lnTo>
                <a:lnTo>
                  <a:pt x="422" y="2394"/>
                </a:lnTo>
                <a:lnTo>
                  <a:pt x="67" y="2687"/>
                </a:lnTo>
                <a:lnTo>
                  <a:pt x="48" y="2664"/>
                </a:lnTo>
                <a:lnTo>
                  <a:pt x="369" y="2396"/>
                </a:lnTo>
                <a:cubicBezTo>
                  <a:pt x="419" y="2354"/>
                  <a:pt x="480" y="2330"/>
                  <a:pt x="541" y="2330"/>
                </a:cubicBezTo>
                <a:lnTo>
                  <a:pt x="541" y="2330"/>
                </a:lnTo>
                <a:cubicBezTo>
                  <a:pt x="560" y="2330"/>
                  <a:pt x="579" y="2334"/>
                  <a:pt x="596" y="2338"/>
                </a:cubicBezTo>
                <a:lnTo>
                  <a:pt x="474" y="2439"/>
                </a:lnTo>
                <a:lnTo>
                  <a:pt x="474" y="2439"/>
                </a:lnTo>
                <a:lnTo>
                  <a:pt x="391" y="2507"/>
                </a:lnTo>
                <a:cubicBezTo>
                  <a:pt x="388" y="2510"/>
                  <a:pt x="388" y="2514"/>
                  <a:pt x="390" y="2518"/>
                </a:cubicBezTo>
                <a:cubicBezTo>
                  <a:pt x="392" y="2519"/>
                  <a:pt x="394" y="2520"/>
                  <a:pt x="396" y="2520"/>
                </a:cubicBezTo>
                <a:cubicBezTo>
                  <a:pt x="398" y="2520"/>
                  <a:pt x="399" y="2520"/>
                  <a:pt x="401" y="2519"/>
                </a:cubicBezTo>
                <a:lnTo>
                  <a:pt x="437" y="2489"/>
                </a:lnTo>
                <a:lnTo>
                  <a:pt x="437" y="2489"/>
                </a:lnTo>
                <a:lnTo>
                  <a:pt x="613" y="2344"/>
                </a:lnTo>
                <a:cubicBezTo>
                  <a:pt x="631" y="2350"/>
                  <a:pt x="647" y="2359"/>
                  <a:pt x="661" y="2370"/>
                </a:cubicBezTo>
                <a:lnTo>
                  <a:pt x="461" y="2535"/>
                </a:lnTo>
                <a:lnTo>
                  <a:pt x="386" y="2596"/>
                </a:lnTo>
                <a:cubicBezTo>
                  <a:pt x="383" y="2599"/>
                  <a:pt x="382" y="2604"/>
                  <a:pt x="385" y="2607"/>
                </a:cubicBezTo>
                <a:cubicBezTo>
                  <a:pt x="386" y="2609"/>
                  <a:pt x="388" y="2610"/>
                  <a:pt x="391" y="2610"/>
                </a:cubicBezTo>
                <a:cubicBezTo>
                  <a:pt x="392" y="2610"/>
                  <a:pt x="394" y="2609"/>
                  <a:pt x="395" y="2608"/>
                </a:cubicBezTo>
                <a:lnTo>
                  <a:pt x="516" y="2509"/>
                </a:lnTo>
                <a:lnTo>
                  <a:pt x="672" y="2381"/>
                </a:lnTo>
                <a:cubicBezTo>
                  <a:pt x="676" y="2385"/>
                  <a:pt x="681" y="2388"/>
                  <a:pt x="685" y="2393"/>
                </a:cubicBezTo>
                <a:cubicBezTo>
                  <a:pt x="692" y="2402"/>
                  <a:pt x="698" y="2411"/>
                  <a:pt x="703" y="2421"/>
                </a:cubicBezTo>
                <a:lnTo>
                  <a:pt x="388" y="2681"/>
                </a:lnTo>
                <a:lnTo>
                  <a:pt x="313" y="2742"/>
                </a:lnTo>
                <a:cubicBezTo>
                  <a:pt x="310" y="2745"/>
                  <a:pt x="310" y="2750"/>
                  <a:pt x="312" y="2753"/>
                </a:cubicBezTo>
                <a:cubicBezTo>
                  <a:pt x="314" y="2755"/>
                  <a:pt x="316" y="2756"/>
                  <a:pt x="318" y="2756"/>
                </a:cubicBezTo>
                <a:cubicBezTo>
                  <a:pt x="320" y="2756"/>
                  <a:pt x="321" y="2755"/>
                  <a:pt x="323" y="2754"/>
                </a:cubicBezTo>
                <a:lnTo>
                  <a:pt x="440" y="2658"/>
                </a:lnTo>
                <a:lnTo>
                  <a:pt x="710" y="2435"/>
                </a:lnTo>
                <a:cubicBezTo>
                  <a:pt x="717" y="2453"/>
                  <a:pt x="722" y="2471"/>
                  <a:pt x="723" y="2490"/>
                </a:cubicBezTo>
                <a:lnTo>
                  <a:pt x="562" y="2623"/>
                </a:lnTo>
                <a:cubicBezTo>
                  <a:pt x="558" y="2626"/>
                  <a:pt x="558" y="2631"/>
                  <a:pt x="561" y="2634"/>
                </a:cubicBezTo>
                <a:cubicBezTo>
                  <a:pt x="562" y="2636"/>
                  <a:pt x="564" y="2637"/>
                  <a:pt x="566" y="2637"/>
                </a:cubicBezTo>
                <a:cubicBezTo>
                  <a:pt x="568" y="2637"/>
                  <a:pt x="570" y="2636"/>
                  <a:pt x="571" y="2635"/>
                </a:cubicBezTo>
                <a:lnTo>
                  <a:pt x="724" y="2509"/>
                </a:lnTo>
                <a:cubicBezTo>
                  <a:pt x="724" y="2521"/>
                  <a:pt x="723" y="2534"/>
                  <a:pt x="721" y="2546"/>
                </a:cubicBezTo>
                <a:close/>
                <a:moveTo>
                  <a:pt x="1452" y="3635"/>
                </a:moveTo>
                <a:cubicBezTo>
                  <a:pt x="1365" y="3498"/>
                  <a:pt x="1046" y="2958"/>
                  <a:pt x="945" y="2272"/>
                </a:cubicBezTo>
                <a:lnTo>
                  <a:pt x="1005" y="2221"/>
                </a:lnTo>
                <a:cubicBezTo>
                  <a:pt x="1099" y="2953"/>
                  <a:pt x="1440" y="3508"/>
                  <a:pt x="1444" y="3514"/>
                </a:cubicBezTo>
                <a:cubicBezTo>
                  <a:pt x="1446" y="3517"/>
                  <a:pt x="1449" y="3518"/>
                  <a:pt x="1452" y="3518"/>
                </a:cubicBezTo>
                <a:cubicBezTo>
                  <a:pt x="1455" y="3518"/>
                  <a:pt x="1458" y="3517"/>
                  <a:pt x="1460" y="3514"/>
                </a:cubicBezTo>
                <a:cubicBezTo>
                  <a:pt x="1464" y="3507"/>
                  <a:pt x="1923" y="2762"/>
                  <a:pt x="1923" y="1857"/>
                </a:cubicBezTo>
                <a:cubicBezTo>
                  <a:pt x="1923" y="1726"/>
                  <a:pt x="1913" y="1598"/>
                  <a:pt x="1896" y="1475"/>
                </a:cubicBezTo>
                <a:lnTo>
                  <a:pt x="1957" y="1424"/>
                </a:lnTo>
                <a:cubicBezTo>
                  <a:pt x="1978" y="1563"/>
                  <a:pt x="1991" y="1708"/>
                  <a:pt x="1991" y="1857"/>
                </a:cubicBezTo>
                <a:cubicBezTo>
                  <a:pt x="1991" y="2732"/>
                  <a:pt x="1556" y="3472"/>
                  <a:pt x="1452" y="3635"/>
                </a:cubicBezTo>
                <a:close/>
                <a:moveTo>
                  <a:pt x="1440" y="2515"/>
                </a:moveTo>
                <a:lnTo>
                  <a:pt x="1467" y="2515"/>
                </a:lnTo>
                <a:cubicBezTo>
                  <a:pt x="1622" y="2515"/>
                  <a:pt x="1749" y="2388"/>
                  <a:pt x="1749" y="2233"/>
                </a:cubicBezTo>
                <a:lnTo>
                  <a:pt x="1749" y="1598"/>
                </a:lnTo>
                <a:lnTo>
                  <a:pt x="1880" y="1489"/>
                </a:lnTo>
                <a:cubicBezTo>
                  <a:pt x="1895" y="1607"/>
                  <a:pt x="1905" y="1731"/>
                  <a:pt x="1905" y="1857"/>
                </a:cubicBezTo>
                <a:cubicBezTo>
                  <a:pt x="1905" y="2321"/>
                  <a:pt x="1783" y="2743"/>
                  <a:pt x="1665" y="3043"/>
                </a:cubicBezTo>
                <a:cubicBezTo>
                  <a:pt x="1528" y="3109"/>
                  <a:pt x="1376" y="3110"/>
                  <a:pt x="1239" y="3043"/>
                </a:cubicBezTo>
                <a:cubicBezTo>
                  <a:pt x="1151" y="2820"/>
                  <a:pt x="1062" y="2531"/>
                  <a:pt x="1022" y="2207"/>
                </a:cubicBezTo>
                <a:lnTo>
                  <a:pt x="1159" y="2093"/>
                </a:lnTo>
                <a:lnTo>
                  <a:pt x="1159" y="2233"/>
                </a:lnTo>
                <a:cubicBezTo>
                  <a:pt x="1159" y="2388"/>
                  <a:pt x="1285" y="2515"/>
                  <a:pt x="1440" y="2515"/>
                </a:cubicBezTo>
                <a:close/>
                <a:moveTo>
                  <a:pt x="1454" y="2439"/>
                </a:moveTo>
                <a:cubicBezTo>
                  <a:pt x="1578" y="2439"/>
                  <a:pt x="1680" y="2338"/>
                  <a:pt x="1680" y="2213"/>
                </a:cubicBezTo>
                <a:lnTo>
                  <a:pt x="1680" y="1656"/>
                </a:lnTo>
                <a:lnTo>
                  <a:pt x="1719" y="1624"/>
                </a:lnTo>
                <a:lnTo>
                  <a:pt x="1719" y="2233"/>
                </a:lnTo>
                <a:cubicBezTo>
                  <a:pt x="1719" y="2372"/>
                  <a:pt x="1606" y="2484"/>
                  <a:pt x="1467" y="2484"/>
                </a:cubicBezTo>
                <a:lnTo>
                  <a:pt x="1440" y="2484"/>
                </a:lnTo>
                <a:cubicBezTo>
                  <a:pt x="1302" y="2484"/>
                  <a:pt x="1189" y="2372"/>
                  <a:pt x="1189" y="2233"/>
                </a:cubicBezTo>
                <a:lnTo>
                  <a:pt x="1189" y="2067"/>
                </a:lnTo>
                <a:lnTo>
                  <a:pt x="1227" y="2035"/>
                </a:lnTo>
                <a:lnTo>
                  <a:pt x="1227" y="2213"/>
                </a:lnTo>
                <a:cubicBezTo>
                  <a:pt x="1227" y="2338"/>
                  <a:pt x="1329" y="2439"/>
                  <a:pt x="1454" y="2439"/>
                </a:cubicBezTo>
                <a:close/>
                <a:moveTo>
                  <a:pt x="1242" y="2213"/>
                </a:moveTo>
                <a:lnTo>
                  <a:pt x="1242" y="2022"/>
                </a:lnTo>
                <a:lnTo>
                  <a:pt x="1665" y="1669"/>
                </a:lnTo>
                <a:lnTo>
                  <a:pt x="1665" y="2213"/>
                </a:lnTo>
                <a:cubicBezTo>
                  <a:pt x="1665" y="2329"/>
                  <a:pt x="1570" y="2424"/>
                  <a:pt x="1454" y="2424"/>
                </a:cubicBezTo>
                <a:cubicBezTo>
                  <a:pt x="1337" y="2424"/>
                  <a:pt x="1242" y="2329"/>
                  <a:pt x="1242" y="2213"/>
                </a:cubicBezTo>
                <a:close/>
                <a:moveTo>
                  <a:pt x="1657" y="3063"/>
                </a:moveTo>
                <a:cubicBezTo>
                  <a:pt x="1566" y="3292"/>
                  <a:pt x="1478" y="3447"/>
                  <a:pt x="1452" y="3492"/>
                </a:cubicBezTo>
                <a:cubicBezTo>
                  <a:pt x="1426" y="3447"/>
                  <a:pt x="1338" y="3292"/>
                  <a:pt x="1246" y="3063"/>
                </a:cubicBezTo>
                <a:cubicBezTo>
                  <a:pt x="1313" y="3093"/>
                  <a:pt x="1382" y="3108"/>
                  <a:pt x="1452" y="3108"/>
                </a:cubicBezTo>
                <a:cubicBezTo>
                  <a:pt x="1522" y="3108"/>
                  <a:pt x="1591" y="3093"/>
                  <a:pt x="1657" y="3063"/>
                </a:cubicBezTo>
                <a:close/>
                <a:moveTo>
                  <a:pt x="740" y="2408"/>
                </a:moveTo>
                <a:cubicBezTo>
                  <a:pt x="738" y="2404"/>
                  <a:pt x="735" y="2401"/>
                  <a:pt x="733" y="2397"/>
                </a:cubicBezTo>
                <a:lnTo>
                  <a:pt x="732" y="2397"/>
                </a:lnTo>
                <a:cubicBezTo>
                  <a:pt x="727" y="2387"/>
                  <a:pt x="721" y="2378"/>
                  <a:pt x="714" y="2369"/>
                </a:cubicBezTo>
                <a:cubicBezTo>
                  <a:pt x="704" y="2357"/>
                  <a:pt x="692" y="2346"/>
                  <a:pt x="680" y="2337"/>
                </a:cubicBezTo>
                <a:lnTo>
                  <a:pt x="2131" y="1121"/>
                </a:lnTo>
                <a:cubicBezTo>
                  <a:pt x="2138" y="1135"/>
                  <a:pt x="2147" y="1148"/>
                  <a:pt x="2157" y="1161"/>
                </a:cubicBezTo>
                <a:cubicBezTo>
                  <a:pt x="2167" y="1173"/>
                  <a:pt x="2179" y="1183"/>
                  <a:pt x="2191" y="1193"/>
                </a:cubicBezTo>
                <a:lnTo>
                  <a:pt x="740" y="2408"/>
                </a:lnTo>
                <a:close/>
                <a:moveTo>
                  <a:pt x="2502" y="1134"/>
                </a:moveTo>
                <a:cubicBezTo>
                  <a:pt x="2452" y="1176"/>
                  <a:pt x="2391" y="1199"/>
                  <a:pt x="2330" y="1199"/>
                </a:cubicBezTo>
                <a:lnTo>
                  <a:pt x="2330" y="1199"/>
                </a:lnTo>
                <a:cubicBezTo>
                  <a:pt x="2311" y="1199"/>
                  <a:pt x="2292" y="1196"/>
                  <a:pt x="2275" y="1191"/>
                </a:cubicBezTo>
                <a:lnTo>
                  <a:pt x="2397" y="1090"/>
                </a:lnTo>
                <a:cubicBezTo>
                  <a:pt x="2397" y="1090"/>
                  <a:pt x="2397" y="1090"/>
                  <a:pt x="2397" y="1090"/>
                </a:cubicBezTo>
                <a:lnTo>
                  <a:pt x="2480" y="1022"/>
                </a:lnTo>
                <a:cubicBezTo>
                  <a:pt x="2483" y="1020"/>
                  <a:pt x="2483" y="1015"/>
                  <a:pt x="2481" y="1012"/>
                </a:cubicBezTo>
                <a:cubicBezTo>
                  <a:pt x="2478" y="1009"/>
                  <a:pt x="2473" y="1008"/>
                  <a:pt x="2470" y="1011"/>
                </a:cubicBezTo>
                <a:lnTo>
                  <a:pt x="2434" y="1041"/>
                </a:lnTo>
                <a:lnTo>
                  <a:pt x="2434" y="1041"/>
                </a:lnTo>
                <a:lnTo>
                  <a:pt x="2258" y="1186"/>
                </a:lnTo>
                <a:cubicBezTo>
                  <a:pt x="2240" y="1179"/>
                  <a:pt x="2224" y="1171"/>
                  <a:pt x="2210" y="1159"/>
                </a:cubicBezTo>
                <a:lnTo>
                  <a:pt x="2410" y="995"/>
                </a:lnTo>
                <a:lnTo>
                  <a:pt x="2485" y="933"/>
                </a:lnTo>
                <a:cubicBezTo>
                  <a:pt x="2488" y="930"/>
                  <a:pt x="2489" y="926"/>
                  <a:pt x="2486" y="922"/>
                </a:cubicBezTo>
                <a:cubicBezTo>
                  <a:pt x="2483" y="919"/>
                  <a:pt x="2478" y="919"/>
                  <a:pt x="2475" y="921"/>
                </a:cubicBezTo>
                <a:lnTo>
                  <a:pt x="2355" y="1021"/>
                </a:lnTo>
                <a:lnTo>
                  <a:pt x="2199" y="1149"/>
                </a:lnTo>
                <a:cubicBezTo>
                  <a:pt x="2195" y="1145"/>
                  <a:pt x="2190" y="1141"/>
                  <a:pt x="2186" y="1136"/>
                </a:cubicBezTo>
                <a:cubicBezTo>
                  <a:pt x="2179" y="1128"/>
                  <a:pt x="2173" y="1118"/>
                  <a:pt x="2168" y="1108"/>
                </a:cubicBezTo>
                <a:lnTo>
                  <a:pt x="2437" y="886"/>
                </a:lnTo>
                <a:lnTo>
                  <a:pt x="2442" y="882"/>
                </a:lnTo>
                <a:lnTo>
                  <a:pt x="2483" y="849"/>
                </a:lnTo>
                <a:lnTo>
                  <a:pt x="2558" y="787"/>
                </a:lnTo>
                <a:cubicBezTo>
                  <a:pt x="2561" y="784"/>
                  <a:pt x="2561" y="780"/>
                  <a:pt x="2559" y="776"/>
                </a:cubicBezTo>
                <a:cubicBezTo>
                  <a:pt x="2556" y="773"/>
                  <a:pt x="2551" y="773"/>
                  <a:pt x="2548" y="775"/>
                </a:cubicBezTo>
                <a:lnTo>
                  <a:pt x="2431" y="872"/>
                </a:lnTo>
                <a:lnTo>
                  <a:pt x="2161" y="1094"/>
                </a:lnTo>
                <a:cubicBezTo>
                  <a:pt x="2154" y="1077"/>
                  <a:pt x="2149" y="1058"/>
                  <a:pt x="2148" y="1039"/>
                </a:cubicBezTo>
                <a:lnTo>
                  <a:pt x="2309" y="906"/>
                </a:lnTo>
                <a:cubicBezTo>
                  <a:pt x="2312" y="903"/>
                  <a:pt x="2313" y="899"/>
                  <a:pt x="2310" y="895"/>
                </a:cubicBezTo>
                <a:cubicBezTo>
                  <a:pt x="2308" y="892"/>
                  <a:pt x="2303" y="892"/>
                  <a:pt x="2300" y="894"/>
                </a:cubicBezTo>
                <a:lnTo>
                  <a:pt x="2147" y="1020"/>
                </a:lnTo>
                <a:cubicBezTo>
                  <a:pt x="2147" y="1008"/>
                  <a:pt x="2147" y="996"/>
                  <a:pt x="2150" y="983"/>
                </a:cubicBezTo>
                <a:cubicBezTo>
                  <a:pt x="2152" y="969"/>
                  <a:pt x="2156" y="956"/>
                  <a:pt x="2161" y="942"/>
                </a:cubicBezTo>
                <a:lnTo>
                  <a:pt x="2353" y="784"/>
                </a:lnTo>
                <a:lnTo>
                  <a:pt x="2357" y="781"/>
                </a:lnTo>
                <a:lnTo>
                  <a:pt x="2399" y="747"/>
                </a:lnTo>
                <a:lnTo>
                  <a:pt x="2435" y="716"/>
                </a:lnTo>
                <a:cubicBezTo>
                  <a:pt x="2439" y="714"/>
                  <a:pt x="2439" y="709"/>
                  <a:pt x="2437" y="706"/>
                </a:cubicBezTo>
                <a:cubicBezTo>
                  <a:pt x="2434" y="703"/>
                  <a:pt x="2429" y="702"/>
                  <a:pt x="2426" y="705"/>
                </a:cubicBezTo>
                <a:lnTo>
                  <a:pt x="2347" y="770"/>
                </a:lnTo>
                <a:lnTo>
                  <a:pt x="2176" y="911"/>
                </a:lnTo>
                <a:cubicBezTo>
                  <a:pt x="2192" y="879"/>
                  <a:pt x="2215" y="850"/>
                  <a:pt x="2244" y="825"/>
                </a:cubicBezTo>
                <a:lnTo>
                  <a:pt x="2565" y="557"/>
                </a:lnTo>
                <a:lnTo>
                  <a:pt x="2624" y="627"/>
                </a:lnTo>
                <a:lnTo>
                  <a:pt x="2423" y="793"/>
                </a:lnTo>
                <a:lnTo>
                  <a:pt x="2338" y="862"/>
                </a:lnTo>
                <a:cubicBezTo>
                  <a:pt x="2335" y="865"/>
                  <a:pt x="2335" y="870"/>
                  <a:pt x="2337" y="873"/>
                </a:cubicBezTo>
                <a:cubicBezTo>
                  <a:pt x="2339" y="875"/>
                  <a:pt x="2341" y="876"/>
                  <a:pt x="2343" y="876"/>
                </a:cubicBezTo>
                <a:cubicBezTo>
                  <a:pt x="2345" y="876"/>
                  <a:pt x="2347" y="875"/>
                  <a:pt x="2348" y="874"/>
                </a:cubicBezTo>
                <a:lnTo>
                  <a:pt x="2404" y="828"/>
                </a:lnTo>
                <a:lnTo>
                  <a:pt x="2404" y="828"/>
                </a:lnTo>
                <a:lnTo>
                  <a:pt x="2633" y="639"/>
                </a:lnTo>
                <a:lnTo>
                  <a:pt x="2709" y="729"/>
                </a:lnTo>
                <a:lnTo>
                  <a:pt x="2511" y="893"/>
                </a:lnTo>
                <a:cubicBezTo>
                  <a:pt x="2507" y="895"/>
                  <a:pt x="2507" y="900"/>
                  <a:pt x="2509" y="903"/>
                </a:cubicBezTo>
                <a:cubicBezTo>
                  <a:pt x="2511" y="905"/>
                  <a:pt x="2513" y="906"/>
                  <a:pt x="2515" y="906"/>
                </a:cubicBezTo>
                <a:cubicBezTo>
                  <a:pt x="2517" y="906"/>
                  <a:pt x="2519" y="905"/>
                  <a:pt x="2520" y="904"/>
                </a:cubicBezTo>
                <a:lnTo>
                  <a:pt x="2719" y="741"/>
                </a:lnTo>
                <a:lnTo>
                  <a:pt x="2751" y="779"/>
                </a:lnTo>
                <a:lnTo>
                  <a:pt x="2508" y="979"/>
                </a:lnTo>
                <a:cubicBezTo>
                  <a:pt x="2505" y="982"/>
                  <a:pt x="2505" y="987"/>
                  <a:pt x="2507" y="990"/>
                </a:cubicBezTo>
                <a:cubicBezTo>
                  <a:pt x="2509" y="992"/>
                  <a:pt x="2511" y="993"/>
                  <a:pt x="2513" y="993"/>
                </a:cubicBezTo>
                <a:cubicBezTo>
                  <a:pt x="2515" y="993"/>
                  <a:pt x="2517" y="992"/>
                  <a:pt x="2518" y="991"/>
                </a:cubicBezTo>
                <a:lnTo>
                  <a:pt x="2761" y="791"/>
                </a:lnTo>
                <a:lnTo>
                  <a:pt x="2794" y="831"/>
                </a:lnTo>
                <a:lnTo>
                  <a:pt x="2445" y="1119"/>
                </a:lnTo>
                <a:lnTo>
                  <a:pt x="2384" y="1170"/>
                </a:lnTo>
                <a:cubicBezTo>
                  <a:pt x="2380" y="1172"/>
                  <a:pt x="2380" y="1177"/>
                  <a:pt x="2383" y="1180"/>
                </a:cubicBezTo>
                <a:cubicBezTo>
                  <a:pt x="2384" y="1182"/>
                  <a:pt x="2386" y="1183"/>
                  <a:pt x="2388" y="1183"/>
                </a:cubicBezTo>
                <a:cubicBezTo>
                  <a:pt x="2390" y="1183"/>
                  <a:pt x="2392" y="1182"/>
                  <a:pt x="2393" y="1181"/>
                </a:cubicBezTo>
                <a:lnTo>
                  <a:pt x="2449" y="1135"/>
                </a:lnTo>
                <a:lnTo>
                  <a:pt x="2455" y="1131"/>
                </a:lnTo>
                <a:lnTo>
                  <a:pt x="2477" y="1112"/>
                </a:lnTo>
                <a:lnTo>
                  <a:pt x="2804" y="843"/>
                </a:lnTo>
                <a:lnTo>
                  <a:pt x="2823" y="865"/>
                </a:lnTo>
                <a:lnTo>
                  <a:pt x="2502" y="113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chery_192425">
            <a:extLst>
              <a:ext uri="{FF2B5EF4-FFF2-40B4-BE49-F238E27FC236}">
                <a16:creationId xmlns:a16="http://schemas.microsoft.com/office/drawing/2014/main" id="{0B9A33AC-2C85-EA6C-B02C-7DEAFFD83793}"/>
              </a:ext>
            </a:extLst>
          </p:cNvPr>
          <p:cNvSpPr/>
          <p:nvPr/>
        </p:nvSpPr>
        <p:spPr>
          <a:xfrm>
            <a:off x="1237444" y="2914567"/>
            <a:ext cx="609685" cy="608764"/>
          </a:xfrm>
          <a:custGeom>
            <a:avLst/>
            <a:gdLst>
              <a:gd name="T0" fmla="*/ 602275 w 602487"/>
              <a:gd name="T1" fmla="*/ 602275 w 602487"/>
              <a:gd name="T2" fmla="*/ 602275 w 602487"/>
              <a:gd name="T3" fmla="*/ 602275 w 602487"/>
              <a:gd name="T4" fmla="*/ 602275 w 602487"/>
              <a:gd name="T5" fmla="*/ 602275 w 602487"/>
              <a:gd name="T6" fmla="*/ 602275 w 602487"/>
              <a:gd name="T7" fmla="*/ 602275 w 602487"/>
              <a:gd name="T8" fmla="*/ 602275 w 602487"/>
              <a:gd name="T9" fmla="*/ 602275 w 602487"/>
              <a:gd name="T10" fmla="*/ 602275 w 602487"/>
              <a:gd name="T11" fmla="*/ 602275 w 602487"/>
              <a:gd name="T12" fmla="*/ 602275 w 602487"/>
              <a:gd name="T13" fmla="*/ 602275 w 602487"/>
              <a:gd name="T14" fmla="*/ 602275 w 602487"/>
              <a:gd name="T15" fmla="*/ 602275 w 602487"/>
              <a:gd name="T16" fmla="*/ 602275 w 602487"/>
              <a:gd name="T17" fmla="*/ 602275 w 602487"/>
              <a:gd name="T18" fmla="*/ 602275 w 602487"/>
              <a:gd name="T19" fmla="*/ 602275 w 602487"/>
              <a:gd name="T20" fmla="*/ 602275 w 602487"/>
              <a:gd name="T21" fmla="*/ 602275 w 602487"/>
              <a:gd name="T22" fmla="*/ 602275 w 602487"/>
              <a:gd name="T23" fmla="*/ 602275 w 602487"/>
              <a:gd name="T24" fmla="*/ 602275 w 602487"/>
              <a:gd name="T25" fmla="*/ 602275 w 602487"/>
              <a:gd name="T26" fmla="*/ 602275 w 602487"/>
              <a:gd name="T27" fmla="*/ 602275 w 602487"/>
              <a:gd name="T28" fmla="*/ 602275 w 602487"/>
              <a:gd name="T29" fmla="*/ 602275 w 602487"/>
              <a:gd name="T30" fmla="*/ 602275 w 602487"/>
              <a:gd name="T31" fmla="*/ 602275 w 602487"/>
              <a:gd name="T32" fmla="*/ 602275 w 602487"/>
              <a:gd name="T33" fmla="*/ 602275 w 602487"/>
              <a:gd name="T34" fmla="*/ 602275 w 602487"/>
              <a:gd name="T35" fmla="*/ 602275 w 602487"/>
              <a:gd name="T36" fmla="*/ 602275 w 602487"/>
              <a:gd name="T37" fmla="*/ 602275 w 602487"/>
              <a:gd name="T38" fmla="*/ 602275 w 602487"/>
              <a:gd name="T39" fmla="*/ 602275 w 602487"/>
              <a:gd name="T40" fmla="*/ 602275 w 602487"/>
              <a:gd name="T41" fmla="*/ 602275 w 602487"/>
              <a:gd name="T42" fmla="*/ 602275 w 602487"/>
              <a:gd name="T43" fmla="*/ 602275 w 602487"/>
              <a:gd name="T44" fmla="*/ 602275 w 602487"/>
              <a:gd name="T45" fmla="*/ 602275 w 602487"/>
              <a:gd name="T46" fmla="*/ 602275 w 602487"/>
              <a:gd name="T47" fmla="*/ 602275 w 602487"/>
              <a:gd name="T48" fmla="*/ 602275 w 602487"/>
              <a:gd name="T49" fmla="*/ 602275 w 602487"/>
              <a:gd name="T50" fmla="*/ 602275 w 602487"/>
              <a:gd name="T51" fmla="*/ 602275 w 602487"/>
              <a:gd name="T52" fmla="*/ 602275 w 602487"/>
              <a:gd name="T53" fmla="*/ 602275 w 602487"/>
              <a:gd name="T54" fmla="*/ 602275 w 602487"/>
              <a:gd name="T55" fmla="*/ 602275 w 602487"/>
              <a:gd name="T56" fmla="*/ 602275 w 602487"/>
              <a:gd name="T57" fmla="*/ 602275 w 602487"/>
              <a:gd name="T58" fmla="*/ 602275 w 602487"/>
              <a:gd name="T59" fmla="*/ 602275 w 602487"/>
              <a:gd name="T60" fmla="*/ 602275 w 602487"/>
              <a:gd name="T61" fmla="*/ 602275 w 602487"/>
              <a:gd name="T62" fmla="*/ 602275 w 602487"/>
              <a:gd name="T63" fmla="*/ 602275 w 602487"/>
              <a:gd name="T64" fmla="*/ 602275 w 602487"/>
              <a:gd name="T65" fmla="*/ 602275 w 602487"/>
              <a:gd name="T66" fmla="*/ 602275 w 602487"/>
              <a:gd name="T67" fmla="*/ 602275 w 602487"/>
              <a:gd name="T68" fmla="*/ 602275 w 602487"/>
              <a:gd name="T69" fmla="*/ 602275 w 602487"/>
              <a:gd name="T70" fmla="*/ 602275 w 602487"/>
              <a:gd name="T71" fmla="*/ 602275 w 602487"/>
              <a:gd name="T72" fmla="*/ 602275 w 602487"/>
              <a:gd name="T73" fmla="*/ 602275 w 602487"/>
              <a:gd name="T74" fmla="*/ 602275 w 602487"/>
              <a:gd name="T75" fmla="*/ 602275 w 602487"/>
              <a:gd name="T76" fmla="*/ 602275 w 602487"/>
              <a:gd name="T77" fmla="*/ 602275 w 602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827" h="6827">
                <a:moveTo>
                  <a:pt x="6827" y="1424"/>
                </a:moveTo>
                <a:lnTo>
                  <a:pt x="6827" y="0"/>
                </a:lnTo>
                <a:lnTo>
                  <a:pt x="5402" y="0"/>
                </a:lnTo>
                <a:lnTo>
                  <a:pt x="5402" y="203"/>
                </a:lnTo>
                <a:lnTo>
                  <a:pt x="6479" y="203"/>
                </a:lnTo>
                <a:lnTo>
                  <a:pt x="5467" y="1215"/>
                </a:lnTo>
                <a:cubicBezTo>
                  <a:pt x="4892" y="676"/>
                  <a:pt x="4145" y="380"/>
                  <a:pt x="3353" y="380"/>
                </a:cubicBezTo>
                <a:lnTo>
                  <a:pt x="3353" y="380"/>
                </a:lnTo>
                <a:cubicBezTo>
                  <a:pt x="2527" y="380"/>
                  <a:pt x="1750" y="702"/>
                  <a:pt x="1166" y="1286"/>
                </a:cubicBezTo>
                <a:lnTo>
                  <a:pt x="921" y="1531"/>
                </a:lnTo>
                <a:lnTo>
                  <a:pt x="1065" y="1675"/>
                </a:lnTo>
                <a:lnTo>
                  <a:pt x="1310" y="1430"/>
                </a:lnTo>
                <a:cubicBezTo>
                  <a:pt x="1327" y="1413"/>
                  <a:pt x="1344" y="1396"/>
                  <a:pt x="1361" y="1379"/>
                </a:cubicBezTo>
                <a:lnTo>
                  <a:pt x="1856" y="1874"/>
                </a:lnTo>
                <a:lnTo>
                  <a:pt x="2000" y="1730"/>
                </a:lnTo>
                <a:lnTo>
                  <a:pt x="1514" y="1244"/>
                </a:lnTo>
                <a:cubicBezTo>
                  <a:pt x="2030" y="816"/>
                  <a:pt x="2674" y="584"/>
                  <a:pt x="3353" y="584"/>
                </a:cubicBezTo>
                <a:cubicBezTo>
                  <a:pt x="4091" y="584"/>
                  <a:pt x="4787" y="858"/>
                  <a:pt x="5323" y="1359"/>
                </a:cubicBezTo>
                <a:lnTo>
                  <a:pt x="5179" y="1503"/>
                </a:lnTo>
                <a:cubicBezTo>
                  <a:pt x="4829" y="1178"/>
                  <a:pt x="4399" y="953"/>
                  <a:pt x="3931" y="851"/>
                </a:cubicBezTo>
                <a:cubicBezTo>
                  <a:pt x="3444" y="744"/>
                  <a:pt x="2937" y="774"/>
                  <a:pt x="2467" y="938"/>
                </a:cubicBezTo>
                <a:lnTo>
                  <a:pt x="2534" y="1130"/>
                </a:lnTo>
                <a:cubicBezTo>
                  <a:pt x="2969" y="979"/>
                  <a:pt x="3437" y="951"/>
                  <a:pt x="3888" y="1049"/>
                </a:cubicBezTo>
                <a:cubicBezTo>
                  <a:pt x="4318" y="1144"/>
                  <a:pt x="4712" y="1350"/>
                  <a:pt x="5035" y="1647"/>
                </a:cubicBezTo>
                <a:lnTo>
                  <a:pt x="3476" y="3207"/>
                </a:lnTo>
                <a:lnTo>
                  <a:pt x="2192" y="1922"/>
                </a:lnTo>
                <a:lnTo>
                  <a:pt x="2048" y="2066"/>
                </a:lnTo>
                <a:lnTo>
                  <a:pt x="3332" y="3350"/>
                </a:lnTo>
                <a:lnTo>
                  <a:pt x="2657" y="4026"/>
                </a:lnTo>
                <a:lnTo>
                  <a:pt x="1334" y="4026"/>
                </a:lnTo>
                <a:lnTo>
                  <a:pt x="0" y="5360"/>
                </a:lnTo>
                <a:lnTo>
                  <a:pt x="1467" y="5360"/>
                </a:lnTo>
                <a:lnTo>
                  <a:pt x="1467" y="6827"/>
                </a:lnTo>
                <a:lnTo>
                  <a:pt x="2801" y="5493"/>
                </a:lnTo>
                <a:lnTo>
                  <a:pt x="2801" y="4170"/>
                </a:lnTo>
                <a:lnTo>
                  <a:pt x="3476" y="3494"/>
                </a:lnTo>
                <a:lnTo>
                  <a:pt x="5447" y="5465"/>
                </a:lnTo>
                <a:cubicBezTo>
                  <a:pt x="5431" y="5483"/>
                  <a:pt x="5414" y="5500"/>
                  <a:pt x="5397" y="5517"/>
                </a:cubicBezTo>
                <a:lnTo>
                  <a:pt x="5152" y="5762"/>
                </a:lnTo>
                <a:lnTo>
                  <a:pt x="5295" y="5906"/>
                </a:lnTo>
                <a:lnTo>
                  <a:pt x="5541" y="5661"/>
                </a:lnTo>
                <a:cubicBezTo>
                  <a:pt x="6125" y="5077"/>
                  <a:pt x="6447" y="4300"/>
                  <a:pt x="6447" y="3473"/>
                </a:cubicBezTo>
                <a:cubicBezTo>
                  <a:pt x="6447" y="2681"/>
                  <a:pt x="6151" y="1935"/>
                  <a:pt x="5611" y="1359"/>
                </a:cubicBezTo>
                <a:lnTo>
                  <a:pt x="6623" y="347"/>
                </a:lnTo>
                <a:lnTo>
                  <a:pt x="6623" y="1424"/>
                </a:lnTo>
                <a:lnTo>
                  <a:pt x="6827" y="1424"/>
                </a:lnTo>
                <a:close/>
                <a:moveTo>
                  <a:pt x="491" y="5157"/>
                </a:moveTo>
                <a:lnTo>
                  <a:pt x="491" y="5157"/>
                </a:lnTo>
                <a:lnTo>
                  <a:pt x="853" y="4795"/>
                </a:lnTo>
                <a:lnTo>
                  <a:pt x="1888" y="4795"/>
                </a:lnTo>
                <a:lnTo>
                  <a:pt x="1526" y="5157"/>
                </a:lnTo>
                <a:lnTo>
                  <a:pt x="491" y="5157"/>
                </a:lnTo>
                <a:close/>
                <a:moveTo>
                  <a:pt x="1670" y="6335"/>
                </a:moveTo>
                <a:lnTo>
                  <a:pt x="1670" y="5300"/>
                </a:lnTo>
                <a:lnTo>
                  <a:pt x="2032" y="4939"/>
                </a:lnTo>
                <a:lnTo>
                  <a:pt x="2032" y="5974"/>
                </a:lnTo>
                <a:lnTo>
                  <a:pt x="1670" y="6335"/>
                </a:lnTo>
                <a:close/>
                <a:moveTo>
                  <a:pt x="1056" y="4591"/>
                </a:moveTo>
                <a:lnTo>
                  <a:pt x="1418" y="4230"/>
                </a:lnTo>
                <a:lnTo>
                  <a:pt x="2453" y="4230"/>
                </a:lnTo>
                <a:lnTo>
                  <a:pt x="2091" y="4591"/>
                </a:lnTo>
                <a:lnTo>
                  <a:pt x="1056" y="4591"/>
                </a:lnTo>
                <a:close/>
                <a:moveTo>
                  <a:pt x="2235" y="5770"/>
                </a:moveTo>
                <a:lnTo>
                  <a:pt x="2235" y="4735"/>
                </a:lnTo>
                <a:lnTo>
                  <a:pt x="2597" y="4373"/>
                </a:lnTo>
                <a:lnTo>
                  <a:pt x="2597" y="5408"/>
                </a:lnTo>
                <a:lnTo>
                  <a:pt x="2235" y="5770"/>
                </a:lnTo>
                <a:close/>
                <a:moveTo>
                  <a:pt x="6243" y="3473"/>
                </a:moveTo>
                <a:cubicBezTo>
                  <a:pt x="6243" y="4153"/>
                  <a:pt x="6010" y="4796"/>
                  <a:pt x="5582" y="5313"/>
                </a:cubicBezTo>
                <a:lnTo>
                  <a:pt x="3620" y="3350"/>
                </a:lnTo>
                <a:lnTo>
                  <a:pt x="5179" y="1791"/>
                </a:lnTo>
                <a:cubicBezTo>
                  <a:pt x="5477" y="2114"/>
                  <a:pt x="5683" y="2509"/>
                  <a:pt x="5777" y="2939"/>
                </a:cubicBezTo>
                <a:cubicBezTo>
                  <a:pt x="5876" y="3390"/>
                  <a:pt x="5848" y="3858"/>
                  <a:pt x="5697" y="4293"/>
                </a:cubicBezTo>
                <a:lnTo>
                  <a:pt x="5889" y="4360"/>
                </a:lnTo>
                <a:cubicBezTo>
                  <a:pt x="6053" y="3889"/>
                  <a:pt x="6083" y="3383"/>
                  <a:pt x="5976" y="2895"/>
                </a:cubicBezTo>
                <a:cubicBezTo>
                  <a:pt x="5874" y="2427"/>
                  <a:pt x="5649" y="1998"/>
                  <a:pt x="5323" y="1647"/>
                </a:cubicBezTo>
                <a:lnTo>
                  <a:pt x="5467" y="1503"/>
                </a:lnTo>
                <a:cubicBezTo>
                  <a:pt x="5968" y="2040"/>
                  <a:pt x="6243" y="2736"/>
                  <a:pt x="6243" y="347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halice_94209">
            <a:extLst>
              <a:ext uri="{FF2B5EF4-FFF2-40B4-BE49-F238E27FC236}">
                <a16:creationId xmlns:a16="http://schemas.microsoft.com/office/drawing/2014/main" id="{80B8C53D-E7F5-C755-F62B-91F98D9BC2F5}"/>
              </a:ext>
            </a:extLst>
          </p:cNvPr>
          <p:cNvSpPr/>
          <p:nvPr/>
        </p:nvSpPr>
        <p:spPr>
          <a:xfrm>
            <a:off x="1271138" y="3993359"/>
            <a:ext cx="507340" cy="609685"/>
          </a:xfrm>
          <a:custGeom>
            <a:avLst/>
            <a:gdLst>
              <a:gd name="connsiteX0" fmla="*/ 206939 w 506518"/>
              <a:gd name="connsiteY0" fmla="*/ 515833 h 608697"/>
              <a:gd name="connsiteX1" fmla="*/ 299580 w 506518"/>
              <a:gd name="connsiteY1" fmla="*/ 515833 h 608697"/>
              <a:gd name="connsiteX2" fmla="*/ 309853 w 506518"/>
              <a:gd name="connsiteY2" fmla="*/ 526181 h 608697"/>
              <a:gd name="connsiteX3" fmla="*/ 299580 w 506518"/>
              <a:gd name="connsiteY3" fmla="*/ 536438 h 608697"/>
              <a:gd name="connsiteX4" fmla="*/ 206939 w 506518"/>
              <a:gd name="connsiteY4" fmla="*/ 536438 h 608697"/>
              <a:gd name="connsiteX5" fmla="*/ 196666 w 506518"/>
              <a:gd name="connsiteY5" fmla="*/ 526181 h 608697"/>
              <a:gd name="connsiteX6" fmla="*/ 206939 w 506518"/>
              <a:gd name="connsiteY6" fmla="*/ 515833 h 608697"/>
              <a:gd name="connsiteX7" fmla="*/ 187865 w 506518"/>
              <a:gd name="connsiteY7" fmla="*/ 492439 h 608697"/>
              <a:gd name="connsiteX8" fmla="*/ 178685 w 506518"/>
              <a:gd name="connsiteY8" fmla="*/ 501606 h 608697"/>
              <a:gd name="connsiteX9" fmla="*/ 178685 w 506518"/>
              <a:gd name="connsiteY9" fmla="*/ 550704 h 608697"/>
              <a:gd name="connsiteX10" fmla="*/ 187865 w 506518"/>
              <a:gd name="connsiteY10" fmla="*/ 559871 h 608697"/>
              <a:gd name="connsiteX11" fmla="*/ 318653 w 506518"/>
              <a:gd name="connsiteY11" fmla="*/ 559871 h 608697"/>
              <a:gd name="connsiteX12" fmla="*/ 327833 w 506518"/>
              <a:gd name="connsiteY12" fmla="*/ 550704 h 608697"/>
              <a:gd name="connsiteX13" fmla="*/ 327833 w 506518"/>
              <a:gd name="connsiteY13" fmla="*/ 501606 h 608697"/>
              <a:gd name="connsiteX14" fmla="*/ 318653 w 506518"/>
              <a:gd name="connsiteY14" fmla="*/ 492439 h 608697"/>
              <a:gd name="connsiteX15" fmla="*/ 432445 w 506518"/>
              <a:gd name="connsiteY15" fmla="*/ 75962 h 608697"/>
              <a:gd name="connsiteX16" fmla="*/ 398816 w 506518"/>
              <a:gd name="connsiteY16" fmla="*/ 201749 h 608697"/>
              <a:gd name="connsiteX17" fmla="*/ 465346 w 506518"/>
              <a:gd name="connsiteY17" fmla="*/ 133864 h 608697"/>
              <a:gd name="connsiteX18" fmla="*/ 432445 w 506518"/>
              <a:gd name="connsiteY18" fmla="*/ 75962 h 608697"/>
              <a:gd name="connsiteX19" fmla="*/ 73982 w 506518"/>
              <a:gd name="connsiteY19" fmla="*/ 75962 h 608697"/>
              <a:gd name="connsiteX20" fmla="*/ 41081 w 506518"/>
              <a:gd name="connsiteY20" fmla="*/ 133864 h 608697"/>
              <a:gd name="connsiteX21" fmla="*/ 107702 w 506518"/>
              <a:gd name="connsiteY21" fmla="*/ 201749 h 608697"/>
              <a:gd name="connsiteX22" fmla="*/ 73982 w 506518"/>
              <a:gd name="connsiteY22" fmla="*/ 75962 h 608697"/>
              <a:gd name="connsiteX23" fmla="*/ 63349 w 506518"/>
              <a:gd name="connsiteY23" fmla="*/ 0 h 608697"/>
              <a:gd name="connsiteX24" fmla="*/ 443169 w 506518"/>
              <a:gd name="connsiteY24" fmla="*/ 0 h 608697"/>
              <a:gd name="connsiteX25" fmla="*/ 463710 w 506518"/>
              <a:gd name="connsiteY25" fmla="*/ 20511 h 608697"/>
              <a:gd name="connsiteX26" fmla="*/ 451077 w 506518"/>
              <a:gd name="connsiteY26" fmla="*/ 39479 h 608697"/>
              <a:gd name="connsiteX27" fmla="*/ 506518 w 506518"/>
              <a:gd name="connsiteY27" fmla="*/ 133864 h 608697"/>
              <a:gd name="connsiteX28" fmla="*/ 397271 w 506518"/>
              <a:gd name="connsiteY28" fmla="*/ 242952 h 608697"/>
              <a:gd name="connsiteX29" fmla="*/ 380820 w 506518"/>
              <a:gd name="connsiteY29" fmla="*/ 241319 h 608697"/>
              <a:gd name="connsiteX30" fmla="*/ 332014 w 506518"/>
              <a:gd name="connsiteY30" fmla="*/ 312653 h 608697"/>
              <a:gd name="connsiteX31" fmla="*/ 286842 w 506518"/>
              <a:gd name="connsiteY31" fmla="*/ 450056 h 608697"/>
              <a:gd name="connsiteX32" fmla="*/ 287933 w 506518"/>
              <a:gd name="connsiteY32" fmla="*/ 458678 h 608697"/>
              <a:gd name="connsiteX33" fmla="*/ 350827 w 506518"/>
              <a:gd name="connsiteY33" fmla="*/ 473108 h 608697"/>
              <a:gd name="connsiteX34" fmla="*/ 363824 w 506518"/>
              <a:gd name="connsiteY34" fmla="*/ 489354 h 608697"/>
              <a:gd name="connsiteX35" fmla="*/ 363824 w 506518"/>
              <a:gd name="connsiteY35" fmla="*/ 575299 h 608697"/>
              <a:gd name="connsiteX36" fmla="*/ 380548 w 506518"/>
              <a:gd name="connsiteY36" fmla="*/ 575299 h 608697"/>
              <a:gd name="connsiteX37" fmla="*/ 397271 w 506518"/>
              <a:gd name="connsiteY37" fmla="*/ 591998 h 608697"/>
              <a:gd name="connsiteX38" fmla="*/ 380548 w 506518"/>
              <a:gd name="connsiteY38" fmla="*/ 608697 h 608697"/>
              <a:gd name="connsiteX39" fmla="*/ 125970 w 506518"/>
              <a:gd name="connsiteY39" fmla="*/ 608697 h 608697"/>
              <a:gd name="connsiteX40" fmla="*/ 109247 w 506518"/>
              <a:gd name="connsiteY40" fmla="*/ 591998 h 608697"/>
              <a:gd name="connsiteX41" fmla="*/ 125970 w 506518"/>
              <a:gd name="connsiteY41" fmla="*/ 575299 h 608697"/>
              <a:gd name="connsiteX42" fmla="*/ 142694 w 506518"/>
              <a:gd name="connsiteY42" fmla="*/ 575299 h 608697"/>
              <a:gd name="connsiteX43" fmla="*/ 142694 w 506518"/>
              <a:gd name="connsiteY43" fmla="*/ 489354 h 608697"/>
              <a:gd name="connsiteX44" fmla="*/ 155691 w 506518"/>
              <a:gd name="connsiteY44" fmla="*/ 473108 h 608697"/>
              <a:gd name="connsiteX45" fmla="*/ 218495 w 506518"/>
              <a:gd name="connsiteY45" fmla="*/ 458769 h 608697"/>
              <a:gd name="connsiteX46" fmla="*/ 219676 w 506518"/>
              <a:gd name="connsiteY46" fmla="*/ 450056 h 608697"/>
              <a:gd name="connsiteX47" fmla="*/ 174504 w 506518"/>
              <a:gd name="connsiteY47" fmla="*/ 312653 h 608697"/>
              <a:gd name="connsiteX48" fmla="*/ 125698 w 506518"/>
              <a:gd name="connsiteY48" fmla="*/ 241319 h 608697"/>
              <a:gd name="connsiteX49" fmla="*/ 109247 w 506518"/>
              <a:gd name="connsiteY49" fmla="*/ 242952 h 608697"/>
              <a:gd name="connsiteX50" fmla="*/ 0 w 506518"/>
              <a:gd name="connsiteY50" fmla="*/ 133864 h 608697"/>
              <a:gd name="connsiteX51" fmla="*/ 55441 w 506518"/>
              <a:gd name="connsiteY51" fmla="*/ 39479 h 608697"/>
              <a:gd name="connsiteX52" fmla="*/ 42808 w 506518"/>
              <a:gd name="connsiteY52" fmla="*/ 20511 h 608697"/>
              <a:gd name="connsiteX53" fmla="*/ 63349 w 506518"/>
              <a:gd name="connsiteY53" fmla="*/ 0 h 60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06518" h="608697">
                <a:moveTo>
                  <a:pt x="206939" y="515833"/>
                </a:moveTo>
                <a:lnTo>
                  <a:pt x="299580" y="515833"/>
                </a:lnTo>
                <a:cubicBezTo>
                  <a:pt x="305217" y="515833"/>
                  <a:pt x="309853" y="520462"/>
                  <a:pt x="309853" y="526181"/>
                </a:cubicBezTo>
                <a:cubicBezTo>
                  <a:pt x="309853" y="531809"/>
                  <a:pt x="305217" y="536438"/>
                  <a:pt x="299580" y="536438"/>
                </a:cubicBezTo>
                <a:lnTo>
                  <a:pt x="206939" y="536438"/>
                </a:lnTo>
                <a:cubicBezTo>
                  <a:pt x="201303" y="536438"/>
                  <a:pt x="196666" y="531809"/>
                  <a:pt x="196666" y="526181"/>
                </a:cubicBezTo>
                <a:cubicBezTo>
                  <a:pt x="196666" y="520462"/>
                  <a:pt x="201303" y="515833"/>
                  <a:pt x="206939" y="515833"/>
                </a:cubicBezTo>
                <a:close/>
                <a:moveTo>
                  <a:pt x="187865" y="492439"/>
                </a:moveTo>
                <a:cubicBezTo>
                  <a:pt x="182775" y="492439"/>
                  <a:pt x="178685" y="496523"/>
                  <a:pt x="178685" y="501606"/>
                </a:cubicBezTo>
                <a:lnTo>
                  <a:pt x="178685" y="550704"/>
                </a:lnTo>
                <a:cubicBezTo>
                  <a:pt x="178685" y="555787"/>
                  <a:pt x="182775" y="559871"/>
                  <a:pt x="187865" y="559871"/>
                </a:cubicBezTo>
                <a:lnTo>
                  <a:pt x="318653" y="559871"/>
                </a:lnTo>
                <a:cubicBezTo>
                  <a:pt x="323743" y="559871"/>
                  <a:pt x="327833" y="555787"/>
                  <a:pt x="327833" y="550704"/>
                </a:cubicBezTo>
                <a:lnTo>
                  <a:pt x="327833" y="501606"/>
                </a:lnTo>
                <a:cubicBezTo>
                  <a:pt x="327833" y="496523"/>
                  <a:pt x="323743" y="492439"/>
                  <a:pt x="318653" y="492439"/>
                </a:cubicBezTo>
                <a:close/>
                <a:moveTo>
                  <a:pt x="432445" y="75962"/>
                </a:moveTo>
                <a:cubicBezTo>
                  <a:pt x="426537" y="118073"/>
                  <a:pt x="414812" y="161817"/>
                  <a:pt x="398816" y="201749"/>
                </a:cubicBezTo>
                <a:cubicBezTo>
                  <a:pt x="435626" y="200933"/>
                  <a:pt x="465346" y="170802"/>
                  <a:pt x="465346" y="133864"/>
                </a:cubicBezTo>
                <a:cubicBezTo>
                  <a:pt x="465346" y="109270"/>
                  <a:pt x="452167" y="87942"/>
                  <a:pt x="432445" y="75962"/>
                </a:cubicBezTo>
                <a:close/>
                <a:moveTo>
                  <a:pt x="73982" y="75962"/>
                </a:moveTo>
                <a:cubicBezTo>
                  <a:pt x="54351" y="87942"/>
                  <a:pt x="41081" y="109270"/>
                  <a:pt x="41081" y="133864"/>
                </a:cubicBezTo>
                <a:cubicBezTo>
                  <a:pt x="41081" y="170802"/>
                  <a:pt x="70801" y="200933"/>
                  <a:pt x="107702" y="201749"/>
                </a:cubicBezTo>
                <a:cubicBezTo>
                  <a:pt x="91706" y="161817"/>
                  <a:pt x="79981" y="118073"/>
                  <a:pt x="73982" y="75962"/>
                </a:cubicBezTo>
                <a:close/>
                <a:moveTo>
                  <a:pt x="63349" y="0"/>
                </a:moveTo>
                <a:lnTo>
                  <a:pt x="443169" y="0"/>
                </a:lnTo>
                <a:cubicBezTo>
                  <a:pt x="454439" y="0"/>
                  <a:pt x="463710" y="9166"/>
                  <a:pt x="463710" y="20511"/>
                </a:cubicBezTo>
                <a:cubicBezTo>
                  <a:pt x="463710" y="29042"/>
                  <a:pt x="458439" y="36393"/>
                  <a:pt x="451077" y="39479"/>
                </a:cubicBezTo>
                <a:cubicBezTo>
                  <a:pt x="483978" y="58265"/>
                  <a:pt x="506518" y="93297"/>
                  <a:pt x="506518" y="133864"/>
                </a:cubicBezTo>
                <a:cubicBezTo>
                  <a:pt x="506518" y="194035"/>
                  <a:pt x="457530" y="242952"/>
                  <a:pt x="397271" y="242952"/>
                </a:cubicBezTo>
                <a:cubicBezTo>
                  <a:pt x="391636" y="242952"/>
                  <a:pt x="386183" y="242136"/>
                  <a:pt x="380820" y="241319"/>
                </a:cubicBezTo>
                <a:cubicBezTo>
                  <a:pt x="366551" y="269181"/>
                  <a:pt x="350100" y="293775"/>
                  <a:pt x="332014" y="312653"/>
                </a:cubicBezTo>
                <a:cubicBezTo>
                  <a:pt x="296931" y="349318"/>
                  <a:pt x="280298" y="399778"/>
                  <a:pt x="286842" y="450056"/>
                </a:cubicBezTo>
                <a:lnTo>
                  <a:pt x="287933" y="458678"/>
                </a:lnTo>
                <a:lnTo>
                  <a:pt x="350827" y="473108"/>
                </a:lnTo>
                <a:cubicBezTo>
                  <a:pt x="358462" y="474833"/>
                  <a:pt x="363824" y="481549"/>
                  <a:pt x="363824" y="489354"/>
                </a:cubicBezTo>
                <a:lnTo>
                  <a:pt x="363824" y="575299"/>
                </a:lnTo>
                <a:lnTo>
                  <a:pt x="380548" y="575299"/>
                </a:lnTo>
                <a:cubicBezTo>
                  <a:pt x="389727" y="575299"/>
                  <a:pt x="397271" y="582741"/>
                  <a:pt x="397271" y="591998"/>
                </a:cubicBezTo>
                <a:cubicBezTo>
                  <a:pt x="397271" y="601255"/>
                  <a:pt x="389727" y="608697"/>
                  <a:pt x="380548" y="608697"/>
                </a:cubicBezTo>
                <a:lnTo>
                  <a:pt x="125970" y="608697"/>
                </a:lnTo>
                <a:cubicBezTo>
                  <a:pt x="116700" y="608697"/>
                  <a:pt x="109247" y="601255"/>
                  <a:pt x="109247" y="591998"/>
                </a:cubicBezTo>
                <a:cubicBezTo>
                  <a:pt x="109247" y="582741"/>
                  <a:pt x="116700" y="575299"/>
                  <a:pt x="125970" y="575299"/>
                </a:cubicBezTo>
                <a:lnTo>
                  <a:pt x="142694" y="575299"/>
                </a:lnTo>
                <a:lnTo>
                  <a:pt x="142694" y="489354"/>
                </a:lnTo>
                <a:cubicBezTo>
                  <a:pt x="142694" y="481549"/>
                  <a:pt x="148056" y="474833"/>
                  <a:pt x="155691" y="473108"/>
                </a:cubicBezTo>
                <a:lnTo>
                  <a:pt x="218495" y="458769"/>
                </a:lnTo>
                <a:lnTo>
                  <a:pt x="219676" y="450056"/>
                </a:lnTo>
                <a:cubicBezTo>
                  <a:pt x="226220" y="399869"/>
                  <a:pt x="209497" y="349227"/>
                  <a:pt x="174504" y="312653"/>
                </a:cubicBezTo>
                <a:cubicBezTo>
                  <a:pt x="156327" y="293775"/>
                  <a:pt x="139967" y="269090"/>
                  <a:pt x="125698" y="241319"/>
                </a:cubicBezTo>
                <a:cubicBezTo>
                  <a:pt x="120244" y="242136"/>
                  <a:pt x="114882" y="242952"/>
                  <a:pt x="109247" y="242952"/>
                </a:cubicBezTo>
                <a:cubicBezTo>
                  <a:pt x="48988" y="242952"/>
                  <a:pt x="0" y="194035"/>
                  <a:pt x="0" y="133864"/>
                </a:cubicBezTo>
                <a:cubicBezTo>
                  <a:pt x="0" y="93297"/>
                  <a:pt x="22540" y="58265"/>
                  <a:pt x="55441" y="39479"/>
                </a:cubicBezTo>
                <a:cubicBezTo>
                  <a:pt x="47989" y="36393"/>
                  <a:pt x="42808" y="29042"/>
                  <a:pt x="42808" y="20511"/>
                </a:cubicBezTo>
                <a:cubicBezTo>
                  <a:pt x="42808" y="9166"/>
                  <a:pt x="51988" y="0"/>
                  <a:pt x="63349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orch_289407">
            <a:extLst>
              <a:ext uri="{FF2B5EF4-FFF2-40B4-BE49-F238E27FC236}">
                <a16:creationId xmlns:a16="http://schemas.microsoft.com/office/drawing/2014/main" id="{0B75DF91-B86E-DF80-D2F5-82F91B69AB1F}"/>
              </a:ext>
            </a:extLst>
          </p:cNvPr>
          <p:cNvSpPr/>
          <p:nvPr/>
        </p:nvSpPr>
        <p:spPr>
          <a:xfrm>
            <a:off x="1401795" y="5073072"/>
            <a:ext cx="246026" cy="609685"/>
          </a:xfrm>
          <a:custGeom>
            <a:avLst/>
            <a:gdLst>
              <a:gd name="T0" fmla="*/ 2302 w 2754"/>
              <a:gd name="T1" fmla="*/ 1398 h 6836"/>
              <a:gd name="T2" fmla="*/ 1963 w 2754"/>
              <a:gd name="T3" fmla="*/ 193 h 6836"/>
              <a:gd name="T4" fmla="*/ 1788 w 2754"/>
              <a:gd name="T5" fmla="*/ 14 h 6836"/>
              <a:gd name="T6" fmla="*/ 414 w 2754"/>
              <a:gd name="T7" fmla="*/ 1383 h 6836"/>
              <a:gd name="T8" fmla="*/ 283 w 2754"/>
              <a:gd name="T9" fmla="*/ 1330 h 6836"/>
              <a:gd name="T10" fmla="*/ 17 w 2754"/>
              <a:gd name="T11" fmla="*/ 2214 h 6836"/>
              <a:gd name="T12" fmla="*/ 462 w 2754"/>
              <a:gd name="T13" fmla="*/ 3139 h 6836"/>
              <a:gd name="T14" fmla="*/ 240 w 2754"/>
              <a:gd name="T15" fmla="*/ 3281 h 6836"/>
              <a:gd name="T16" fmla="*/ 382 w 2754"/>
              <a:gd name="T17" fmla="*/ 3992 h 6836"/>
              <a:gd name="T18" fmla="*/ 809 w 2754"/>
              <a:gd name="T19" fmla="*/ 6708 h 6836"/>
              <a:gd name="T20" fmla="*/ 1804 w 2754"/>
              <a:gd name="T21" fmla="*/ 6836 h 6836"/>
              <a:gd name="T22" fmla="*/ 2207 w 2754"/>
              <a:gd name="T23" fmla="*/ 3992 h 6836"/>
              <a:gd name="T24" fmla="*/ 2515 w 2754"/>
              <a:gd name="T25" fmla="*/ 3850 h 6836"/>
              <a:gd name="T26" fmla="*/ 2380 w 2754"/>
              <a:gd name="T27" fmla="*/ 3139 h 6836"/>
              <a:gd name="T28" fmla="*/ 2706 w 2754"/>
              <a:gd name="T29" fmla="*/ 2110 h 6836"/>
              <a:gd name="T30" fmla="*/ 1080 w 2754"/>
              <a:gd name="T31" fmla="*/ 6551 h 6836"/>
              <a:gd name="T32" fmla="*/ 1730 w 2754"/>
              <a:gd name="T33" fmla="*/ 5983 h 6836"/>
              <a:gd name="T34" fmla="*/ 1757 w 2754"/>
              <a:gd name="T35" fmla="*/ 5698 h 6836"/>
              <a:gd name="T36" fmla="*/ 824 w 2754"/>
              <a:gd name="T37" fmla="*/ 3992 h 6836"/>
              <a:gd name="T38" fmla="*/ 1757 w 2754"/>
              <a:gd name="T39" fmla="*/ 5698 h 6836"/>
              <a:gd name="T40" fmla="*/ 667 w 2754"/>
              <a:gd name="T41" fmla="*/ 3708 h 6836"/>
              <a:gd name="T42" fmla="*/ 524 w 2754"/>
              <a:gd name="T43" fmla="*/ 3423 h 6836"/>
              <a:gd name="T44" fmla="*/ 803 w 2754"/>
              <a:gd name="T45" fmla="*/ 3565 h 6836"/>
              <a:gd name="T46" fmla="*/ 1230 w 2754"/>
              <a:gd name="T47" fmla="*/ 3423 h 6836"/>
              <a:gd name="T48" fmla="*/ 1515 w 2754"/>
              <a:gd name="T49" fmla="*/ 3423 h 6836"/>
              <a:gd name="T50" fmla="*/ 1941 w 2754"/>
              <a:gd name="T51" fmla="*/ 3565 h 6836"/>
              <a:gd name="T52" fmla="*/ 2230 w 2754"/>
              <a:gd name="T53" fmla="*/ 3423 h 6836"/>
              <a:gd name="T54" fmla="*/ 2078 w 2754"/>
              <a:gd name="T55" fmla="*/ 3708 h 6836"/>
              <a:gd name="T56" fmla="*/ 1716 w 2754"/>
              <a:gd name="T57" fmla="*/ 2463 h 6836"/>
              <a:gd name="T58" fmla="*/ 1629 w 2754"/>
              <a:gd name="T59" fmla="*/ 3139 h 6836"/>
              <a:gd name="T60" fmla="*/ 985 w 2754"/>
              <a:gd name="T61" fmla="*/ 2812 h 6836"/>
              <a:gd name="T62" fmla="*/ 2381 w 2754"/>
              <a:gd name="T63" fmla="*/ 2643 h 6836"/>
              <a:gd name="T64" fmla="*/ 2100 w 2754"/>
              <a:gd name="T65" fmla="*/ 2918 h 6836"/>
              <a:gd name="T66" fmla="*/ 1561 w 2754"/>
              <a:gd name="T67" fmla="*/ 1667 h 6836"/>
              <a:gd name="T68" fmla="*/ 1331 w 2754"/>
              <a:gd name="T69" fmla="*/ 1612 h 6836"/>
              <a:gd name="T70" fmla="*/ 739 w 2754"/>
              <a:gd name="T71" fmla="*/ 2976 h 6836"/>
              <a:gd name="T72" fmla="*/ 469 w 2754"/>
              <a:gd name="T73" fmla="*/ 2708 h 6836"/>
              <a:gd name="T74" fmla="*/ 446 w 2754"/>
              <a:gd name="T75" fmla="*/ 1860 h 6836"/>
              <a:gd name="T76" fmla="*/ 669 w 2754"/>
              <a:gd name="T77" fmla="*/ 1743 h 6836"/>
              <a:gd name="T78" fmla="*/ 1650 w 2754"/>
              <a:gd name="T79" fmla="*/ 598 h 6836"/>
              <a:gd name="T80" fmla="*/ 2381 w 2754"/>
              <a:gd name="T81" fmla="*/ 2643 h 68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754" h="6836">
                <a:moveTo>
                  <a:pt x="2706" y="2110"/>
                </a:moveTo>
                <a:cubicBezTo>
                  <a:pt x="2654" y="1867"/>
                  <a:pt x="2518" y="1628"/>
                  <a:pt x="2302" y="1398"/>
                </a:cubicBezTo>
                <a:cubicBezTo>
                  <a:pt x="2083" y="1165"/>
                  <a:pt x="1959" y="892"/>
                  <a:pt x="1934" y="589"/>
                </a:cubicBezTo>
                <a:cubicBezTo>
                  <a:pt x="1915" y="358"/>
                  <a:pt x="1963" y="194"/>
                  <a:pt x="1963" y="193"/>
                </a:cubicBezTo>
                <a:cubicBezTo>
                  <a:pt x="1979" y="143"/>
                  <a:pt x="1965" y="89"/>
                  <a:pt x="1929" y="52"/>
                </a:cubicBezTo>
                <a:cubicBezTo>
                  <a:pt x="1892" y="14"/>
                  <a:pt x="1838" y="0"/>
                  <a:pt x="1788" y="14"/>
                </a:cubicBezTo>
                <a:cubicBezTo>
                  <a:pt x="1320" y="148"/>
                  <a:pt x="963" y="366"/>
                  <a:pt x="728" y="662"/>
                </a:cubicBezTo>
                <a:cubicBezTo>
                  <a:pt x="567" y="866"/>
                  <a:pt x="462" y="1107"/>
                  <a:pt x="414" y="1383"/>
                </a:cubicBezTo>
                <a:cubicBezTo>
                  <a:pt x="414" y="1383"/>
                  <a:pt x="413" y="1382"/>
                  <a:pt x="413" y="1381"/>
                </a:cubicBezTo>
                <a:cubicBezTo>
                  <a:pt x="381" y="1343"/>
                  <a:pt x="332" y="1323"/>
                  <a:pt x="283" y="1330"/>
                </a:cubicBezTo>
                <a:cubicBezTo>
                  <a:pt x="234" y="1336"/>
                  <a:pt x="191" y="1368"/>
                  <a:pt x="171" y="1414"/>
                </a:cubicBezTo>
                <a:cubicBezTo>
                  <a:pt x="52" y="1688"/>
                  <a:pt x="0" y="1958"/>
                  <a:pt x="17" y="2214"/>
                </a:cubicBezTo>
                <a:cubicBezTo>
                  <a:pt x="32" y="2448"/>
                  <a:pt x="104" y="2666"/>
                  <a:pt x="230" y="2862"/>
                </a:cubicBezTo>
                <a:cubicBezTo>
                  <a:pt x="295" y="2963"/>
                  <a:pt x="373" y="3055"/>
                  <a:pt x="462" y="3139"/>
                </a:cubicBezTo>
                <a:lnTo>
                  <a:pt x="382" y="3139"/>
                </a:lnTo>
                <a:cubicBezTo>
                  <a:pt x="304" y="3139"/>
                  <a:pt x="240" y="3203"/>
                  <a:pt x="240" y="3281"/>
                </a:cubicBezTo>
                <a:lnTo>
                  <a:pt x="240" y="3850"/>
                </a:lnTo>
                <a:cubicBezTo>
                  <a:pt x="240" y="3928"/>
                  <a:pt x="304" y="3992"/>
                  <a:pt x="382" y="3992"/>
                </a:cubicBezTo>
                <a:lnTo>
                  <a:pt x="538" y="3992"/>
                </a:lnTo>
                <a:lnTo>
                  <a:pt x="809" y="6708"/>
                </a:lnTo>
                <a:cubicBezTo>
                  <a:pt x="817" y="6780"/>
                  <a:pt x="878" y="6836"/>
                  <a:pt x="951" y="6836"/>
                </a:cubicBezTo>
                <a:lnTo>
                  <a:pt x="1804" y="6836"/>
                </a:lnTo>
                <a:cubicBezTo>
                  <a:pt x="1877" y="6836"/>
                  <a:pt x="1938" y="6780"/>
                  <a:pt x="1945" y="6707"/>
                </a:cubicBezTo>
                <a:lnTo>
                  <a:pt x="2207" y="3992"/>
                </a:lnTo>
                <a:lnTo>
                  <a:pt x="2373" y="3992"/>
                </a:lnTo>
                <a:cubicBezTo>
                  <a:pt x="2451" y="3992"/>
                  <a:pt x="2515" y="3928"/>
                  <a:pt x="2515" y="3850"/>
                </a:cubicBezTo>
                <a:lnTo>
                  <a:pt x="2515" y="3281"/>
                </a:lnTo>
                <a:cubicBezTo>
                  <a:pt x="2515" y="3205"/>
                  <a:pt x="2455" y="3143"/>
                  <a:pt x="2380" y="3139"/>
                </a:cubicBezTo>
                <a:cubicBezTo>
                  <a:pt x="2493" y="3024"/>
                  <a:pt x="2583" y="2893"/>
                  <a:pt x="2642" y="2756"/>
                </a:cubicBezTo>
                <a:cubicBezTo>
                  <a:pt x="2732" y="2548"/>
                  <a:pt x="2754" y="2331"/>
                  <a:pt x="2706" y="2110"/>
                </a:cubicBezTo>
                <a:close/>
                <a:moveTo>
                  <a:pt x="1675" y="6551"/>
                </a:moveTo>
                <a:lnTo>
                  <a:pt x="1080" y="6551"/>
                </a:lnTo>
                <a:lnTo>
                  <a:pt x="1023" y="5983"/>
                </a:lnTo>
                <a:lnTo>
                  <a:pt x="1730" y="5983"/>
                </a:lnTo>
                <a:lnTo>
                  <a:pt x="1675" y="6551"/>
                </a:lnTo>
                <a:close/>
                <a:moveTo>
                  <a:pt x="1757" y="5698"/>
                </a:moveTo>
                <a:lnTo>
                  <a:pt x="994" y="5698"/>
                </a:lnTo>
                <a:lnTo>
                  <a:pt x="824" y="3992"/>
                </a:lnTo>
                <a:lnTo>
                  <a:pt x="1921" y="3992"/>
                </a:lnTo>
                <a:lnTo>
                  <a:pt x="1757" y="5698"/>
                </a:lnTo>
                <a:close/>
                <a:moveTo>
                  <a:pt x="2078" y="3708"/>
                </a:moveTo>
                <a:lnTo>
                  <a:pt x="667" y="3708"/>
                </a:lnTo>
                <a:lnTo>
                  <a:pt x="524" y="3708"/>
                </a:lnTo>
                <a:lnTo>
                  <a:pt x="524" y="3423"/>
                </a:lnTo>
                <a:lnTo>
                  <a:pt x="661" y="3423"/>
                </a:lnTo>
                <a:cubicBezTo>
                  <a:pt x="661" y="3502"/>
                  <a:pt x="725" y="3565"/>
                  <a:pt x="803" y="3565"/>
                </a:cubicBezTo>
                <a:cubicBezTo>
                  <a:pt x="882" y="3565"/>
                  <a:pt x="946" y="3502"/>
                  <a:pt x="946" y="3423"/>
                </a:cubicBezTo>
                <a:lnTo>
                  <a:pt x="1230" y="3423"/>
                </a:lnTo>
                <a:cubicBezTo>
                  <a:pt x="1230" y="3502"/>
                  <a:pt x="1294" y="3565"/>
                  <a:pt x="1372" y="3565"/>
                </a:cubicBezTo>
                <a:cubicBezTo>
                  <a:pt x="1451" y="3565"/>
                  <a:pt x="1515" y="3502"/>
                  <a:pt x="1515" y="3423"/>
                </a:cubicBezTo>
                <a:lnTo>
                  <a:pt x="1799" y="3423"/>
                </a:lnTo>
                <a:cubicBezTo>
                  <a:pt x="1799" y="3502"/>
                  <a:pt x="1862" y="3565"/>
                  <a:pt x="1941" y="3565"/>
                </a:cubicBezTo>
                <a:cubicBezTo>
                  <a:pt x="2019" y="3565"/>
                  <a:pt x="2083" y="3502"/>
                  <a:pt x="2083" y="3423"/>
                </a:cubicBezTo>
                <a:lnTo>
                  <a:pt x="2230" y="3423"/>
                </a:lnTo>
                <a:lnTo>
                  <a:pt x="2230" y="3708"/>
                </a:lnTo>
                <a:lnTo>
                  <a:pt x="2078" y="3708"/>
                </a:lnTo>
                <a:close/>
                <a:moveTo>
                  <a:pt x="1382" y="1960"/>
                </a:moveTo>
                <a:cubicBezTo>
                  <a:pt x="1450" y="2092"/>
                  <a:pt x="1558" y="2277"/>
                  <a:pt x="1716" y="2463"/>
                </a:cubicBezTo>
                <a:cubicBezTo>
                  <a:pt x="1823" y="2591"/>
                  <a:pt x="1859" y="2716"/>
                  <a:pt x="1825" y="2846"/>
                </a:cubicBezTo>
                <a:cubicBezTo>
                  <a:pt x="1796" y="2956"/>
                  <a:pt x="1718" y="3059"/>
                  <a:pt x="1629" y="3139"/>
                </a:cubicBezTo>
                <a:lnTo>
                  <a:pt x="1226" y="3139"/>
                </a:lnTo>
                <a:cubicBezTo>
                  <a:pt x="1122" y="3064"/>
                  <a:pt x="1019" y="2956"/>
                  <a:pt x="985" y="2812"/>
                </a:cubicBezTo>
                <a:cubicBezTo>
                  <a:pt x="931" y="2581"/>
                  <a:pt x="1068" y="2288"/>
                  <a:pt x="1382" y="1960"/>
                </a:cubicBezTo>
                <a:close/>
                <a:moveTo>
                  <a:pt x="2381" y="2643"/>
                </a:moveTo>
                <a:cubicBezTo>
                  <a:pt x="2315" y="2795"/>
                  <a:pt x="2199" y="2938"/>
                  <a:pt x="2050" y="3052"/>
                </a:cubicBezTo>
                <a:cubicBezTo>
                  <a:pt x="2070" y="3010"/>
                  <a:pt x="2088" y="2965"/>
                  <a:pt x="2100" y="2918"/>
                </a:cubicBezTo>
                <a:cubicBezTo>
                  <a:pt x="2140" y="2765"/>
                  <a:pt x="2144" y="2530"/>
                  <a:pt x="1933" y="2280"/>
                </a:cubicBezTo>
                <a:cubicBezTo>
                  <a:pt x="1675" y="1974"/>
                  <a:pt x="1562" y="1670"/>
                  <a:pt x="1561" y="1667"/>
                </a:cubicBezTo>
                <a:cubicBezTo>
                  <a:pt x="1545" y="1622"/>
                  <a:pt x="1507" y="1589"/>
                  <a:pt x="1461" y="1577"/>
                </a:cubicBezTo>
                <a:cubicBezTo>
                  <a:pt x="1415" y="1566"/>
                  <a:pt x="1366" y="1579"/>
                  <a:pt x="1331" y="1612"/>
                </a:cubicBezTo>
                <a:cubicBezTo>
                  <a:pt x="1043" y="1878"/>
                  <a:pt x="851" y="2134"/>
                  <a:pt x="757" y="2372"/>
                </a:cubicBezTo>
                <a:cubicBezTo>
                  <a:pt x="673" y="2587"/>
                  <a:pt x="667" y="2790"/>
                  <a:pt x="739" y="2976"/>
                </a:cubicBezTo>
                <a:cubicBezTo>
                  <a:pt x="745" y="2990"/>
                  <a:pt x="751" y="3003"/>
                  <a:pt x="757" y="3017"/>
                </a:cubicBezTo>
                <a:cubicBezTo>
                  <a:pt x="648" y="2935"/>
                  <a:pt x="549" y="2833"/>
                  <a:pt x="469" y="2708"/>
                </a:cubicBezTo>
                <a:cubicBezTo>
                  <a:pt x="342" y="2511"/>
                  <a:pt x="231" y="2197"/>
                  <a:pt x="347" y="1769"/>
                </a:cubicBezTo>
                <a:cubicBezTo>
                  <a:pt x="376" y="1803"/>
                  <a:pt x="409" y="1835"/>
                  <a:pt x="446" y="1860"/>
                </a:cubicBezTo>
                <a:cubicBezTo>
                  <a:pt x="490" y="1890"/>
                  <a:pt x="546" y="1893"/>
                  <a:pt x="593" y="1869"/>
                </a:cubicBezTo>
                <a:cubicBezTo>
                  <a:pt x="640" y="1844"/>
                  <a:pt x="669" y="1796"/>
                  <a:pt x="669" y="1743"/>
                </a:cubicBezTo>
                <a:cubicBezTo>
                  <a:pt x="669" y="1065"/>
                  <a:pt x="991" y="610"/>
                  <a:pt x="1650" y="359"/>
                </a:cubicBezTo>
                <a:cubicBezTo>
                  <a:pt x="1645" y="428"/>
                  <a:pt x="1643" y="509"/>
                  <a:pt x="1650" y="598"/>
                </a:cubicBezTo>
                <a:cubicBezTo>
                  <a:pt x="1669" y="856"/>
                  <a:pt x="1762" y="1238"/>
                  <a:pt x="2095" y="1593"/>
                </a:cubicBezTo>
                <a:cubicBezTo>
                  <a:pt x="2427" y="1945"/>
                  <a:pt x="2526" y="2309"/>
                  <a:pt x="2381" y="264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edal_112942">
            <a:extLst>
              <a:ext uri="{FF2B5EF4-FFF2-40B4-BE49-F238E27FC236}">
                <a16:creationId xmlns:a16="http://schemas.microsoft.com/office/drawing/2014/main" id="{04F8CDB4-FB4D-C825-C3BC-1B08A27FA778}"/>
              </a:ext>
            </a:extLst>
          </p:cNvPr>
          <p:cNvSpPr/>
          <p:nvPr/>
        </p:nvSpPr>
        <p:spPr>
          <a:xfrm>
            <a:off x="2719835" y="814337"/>
            <a:ext cx="479543" cy="609685"/>
          </a:xfrm>
          <a:custGeom>
            <a:avLst/>
            <a:gdLst>
              <a:gd name="connsiteX0" fmla="*/ 238440 w 476935"/>
              <a:gd name="connsiteY0" fmla="*/ 390790 h 606369"/>
              <a:gd name="connsiteX1" fmla="*/ 187697 w 476935"/>
              <a:gd name="connsiteY1" fmla="*/ 441457 h 606369"/>
              <a:gd name="connsiteX2" fmla="*/ 238440 w 476935"/>
              <a:gd name="connsiteY2" fmla="*/ 492125 h 606369"/>
              <a:gd name="connsiteX3" fmla="*/ 289183 w 476935"/>
              <a:gd name="connsiteY3" fmla="*/ 441457 h 606369"/>
              <a:gd name="connsiteX4" fmla="*/ 238440 w 476935"/>
              <a:gd name="connsiteY4" fmla="*/ 390790 h 606369"/>
              <a:gd name="connsiteX5" fmla="*/ 238440 w 476935"/>
              <a:gd name="connsiteY5" fmla="*/ 347111 h 606369"/>
              <a:gd name="connsiteX6" fmla="*/ 332927 w 476935"/>
              <a:gd name="connsiteY6" fmla="*/ 441457 h 606369"/>
              <a:gd name="connsiteX7" fmla="*/ 238440 w 476935"/>
              <a:gd name="connsiteY7" fmla="*/ 535803 h 606369"/>
              <a:gd name="connsiteX8" fmla="*/ 143953 w 476935"/>
              <a:gd name="connsiteY8" fmla="*/ 441457 h 606369"/>
              <a:gd name="connsiteX9" fmla="*/ 238440 w 476935"/>
              <a:gd name="connsiteY9" fmla="*/ 347111 h 606369"/>
              <a:gd name="connsiteX10" fmla="*/ 238440 w 476935"/>
              <a:gd name="connsiteY10" fmla="*/ 320004 h 606369"/>
              <a:gd name="connsiteX11" fmla="*/ 117033 w 476935"/>
              <a:gd name="connsiteY11" fmla="*/ 441453 h 606369"/>
              <a:gd name="connsiteX12" fmla="*/ 238440 w 476935"/>
              <a:gd name="connsiteY12" fmla="*/ 562683 h 606369"/>
              <a:gd name="connsiteX13" fmla="*/ 360067 w 476935"/>
              <a:gd name="connsiteY13" fmla="*/ 441453 h 606369"/>
              <a:gd name="connsiteX14" fmla="*/ 238440 w 476935"/>
              <a:gd name="connsiteY14" fmla="*/ 320004 h 606369"/>
              <a:gd name="connsiteX15" fmla="*/ 220065 w 476935"/>
              <a:gd name="connsiteY15" fmla="*/ 128657 h 606369"/>
              <a:gd name="connsiteX16" fmla="*/ 238440 w 476935"/>
              <a:gd name="connsiteY16" fmla="*/ 147005 h 606369"/>
              <a:gd name="connsiteX17" fmla="*/ 256816 w 476935"/>
              <a:gd name="connsiteY17" fmla="*/ 128657 h 606369"/>
              <a:gd name="connsiteX18" fmla="*/ 394849 w 476935"/>
              <a:gd name="connsiteY18" fmla="*/ 52643 h 606369"/>
              <a:gd name="connsiteX19" fmla="*/ 269503 w 476935"/>
              <a:gd name="connsiteY19" fmla="*/ 178023 h 606369"/>
              <a:gd name="connsiteX20" fmla="*/ 298597 w 476935"/>
              <a:gd name="connsiteY20" fmla="*/ 207074 h 606369"/>
              <a:gd name="connsiteX21" fmla="*/ 424161 w 476935"/>
              <a:gd name="connsiteY21" fmla="*/ 81912 h 606369"/>
              <a:gd name="connsiteX22" fmla="*/ 82251 w 476935"/>
              <a:gd name="connsiteY22" fmla="*/ 52643 h 606369"/>
              <a:gd name="connsiteX23" fmla="*/ 52938 w 476935"/>
              <a:gd name="connsiteY23" fmla="*/ 81912 h 606369"/>
              <a:gd name="connsiteX24" fmla="*/ 238440 w 476935"/>
              <a:gd name="connsiteY24" fmla="*/ 267362 h 606369"/>
              <a:gd name="connsiteX25" fmla="*/ 267753 w 476935"/>
              <a:gd name="connsiteY25" fmla="*/ 238092 h 606369"/>
              <a:gd name="connsiteX26" fmla="*/ 134971 w 476935"/>
              <a:gd name="connsiteY26" fmla="*/ 43687 h 606369"/>
              <a:gd name="connsiteX27" fmla="*/ 176315 w 476935"/>
              <a:gd name="connsiteY27" fmla="*/ 84971 h 606369"/>
              <a:gd name="connsiteX28" fmla="*/ 300566 w 476935"/>
              <a:gd name="connsiteY28" fmla="*/ 84971 h 606369"/>
              <a:gd name="connsiteX29" fmla="*/ 341910 w 476935"/>
              <a:gd name="connsiteY29" fmla="*/ 43687 h 606369"/>
              <a:gd name="connsiteX30" fmla="*/ 82251 w 476935"/>
              <a:gd name="connsiteY30" fmla="*/ 0 h 606369"/>
              <a:gd name="connsiteX31" fmla="*/ 394849 w 476935"/>
              <a:gd name="connsiteY31" fmla="*/ 0 h 606369"/>
              <a:gd name="connsiteX32" fmla="*/ 410161 w 476935"/>
              <a:gd name="connsiteY32" fmla="*/ 6335 h 606369"/>
              <a:gd name="connsiteX33" fmla="*/ 470537 w 476935"/>
              <a:gd name="connsiteY33" fmla="*/ 66622 h 606369"/>
              <a:gd name="connsiteX34" fmla="*/ 470537 w 476935"/>
              <a:gd name="connsiteY34" fmla="*/ 97421 h 606369"/>
              <a:gd name="connsiteX35" fmla="*/ 314129 w 476935"/>
              <a:gd name="connsiteY35" fmla="*/ 253601 h 606369"/>
              <a:gd name="connsiteX36" fmla="*/ 284597 w 476935"/>
              <a:gd name="connsiteY36" fmla="*/ 282870 h 606369"/>
              <a:gd name="connsiteX37" fmla="*/ 403817 w 476935"/>
              <a:gd name="connsiteY37" fmla="*/ 441453 h 606369"/>
              <a:gd name="connsiteX38" fmla="*/ 238440 w 476935"/>
              <a:gd name="connsiteY38" fmla="*/ 606369 h 606369"/>
              <a:gd name="connsiteX39" fmla="*/ 73282 w 476935"/>
              <a:gd name="connsiteY39" fmla="*/ 441453 h 606369"/>
              <a:gd name="connsiteX40" fmla="*/ 192284 w 476935"/>
              <a:gd name="connsiteY40" fmla="*/ 282870 h 606369"/>
              <a:gd name="connsiteX41" fmla="*/ 6563 w 476935"/>
              <a:gd name="connsiteY41" fmla="*/ 97421 h 606369"/>
              <a:gd name="connsiteX42" fmla="*/ 0 w 476935"/>
              <a:gd name="connsiteY42" fmla="*/ 81912 h 606369"/>
              <a:gd name="connsiteX43" fmla="*/ 6563 w 476935"/>
              <a:gd name="connsiteY43" fmla="*/ 66622 h 606369"/>
              <a:gd name="connsiteX44" fmla="*/ 66720 w 476935"/>
              <a:gd name="connsiteY44" fmla="*/ 6335 h 606369"/>
              <a:gd name="connsiteX45" fmla="*/ 82251 w 476935"/>
              <a:gd name="connsiteY45" fmla="*/ 0 h 606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76935" h="606369">
                <a:moveTo>
                  <a:pt x="238440" y="390790"/>
                </a:moveTo>
                <a:cubicBezTo>
                  <a:pt x="210444" y="390790"/>
                  <a:pt x="187697" y="413503"/>
                  <a:pt x="187697" y="441457"/>
                </a:cubicBezTo>
                <a:cubicBezTo>
                  <a:pt x="187697" y="469412"/>
                  <a:pt x="210444" y="492125"/>
                  <a:pt x="238440" y="492125"/>
                </a:cubicBezTo>
                <a:cubicBezTo>
                  <a:pt x="266436" y="492125"/>
                  <a:pt x="289183" y="469412"/>
                  <a:pt x="289183" y="441457"/>
                </a:cubicBezTo>
                <a:cubicBezTo>
                  <a:pt x="289183" y="413503"/>
                  <a:pt x="266436" y="390790"/>
                  <a:pt x="238440" y="390790"/>
                </a:cubicBezTo>
                <a:close/>
                <a:moveTo>
                  <a:pt x="238440" y="347111"/>
                </a:moveTo>
                <a:cubicBezTo>
                  <a:pt x="290496" y="347111"/>
                  <a:pt x="332927" y="389480"/>
                  <a:pt x="332927" y="441457"/>
                </a:cubicBezTo>
                <a:cubicBezTo>
                  <a:pt x="332927" y="493435"/>
                  <a:pt x="290496" y="535803"/>
                  <a:pt x="238440" y="535803"/>
                </a:cubicBezTo>
                <a:cubicBezTo>
                  <a:pt x="186385" y="535803"/>
                  <a:pt x="143953" y="493435"/>
                  <a:pt x="143953" y="441457"/>
                </a:cubicBezTo>
                <a:cubicBezTo>
                  <a:pt x="143953" y="389480"/>
                  <a:pt x="186385" y="347111"/>
                  <a:pt x="238440" y="347111"/>
                </a:cubicBezTo>
                <a:close/>
                <a:moveTo>
                  <a:pt x="238440" y="320004"/>
                </a:moveTo>
                <a:cubicBezTo>
                  <a:pt x="171502" y="320004"/>
                  <a:pt x="117033" y="374394"/>
                  <a:pt x="117033" y="441453"/>
                </a:cubicBezTo>
                <a:cubicBezTo>
                  <a:pt x="117033" y="508293"/>
                  <a:pt x="171502" y="562683"/>
                  <a:pt x="238440" y="562683"/>
                </a:cubicBezTo>
                <a:cubicBezTo>
                  <a:pt x="305597" y="562683"/>
                  <a:pt x="360067" y="508293"/>
                  <a:pt x="360067" y="441453"/>
                </a:cubicBezTo>
                <a:cubicBezTo>
                  <a:pt x="360067" y="374394"/>
                  <a:pt x="305597" y="320004"/>
                  <a:pt x="238440" y="320004"/>
                </a:cubicBezTo>
                <a:close/>
                <a:moveTo>
                  <a:pt x="220065" y="128657"/>
                </a:moveTo>
                <a:lnTo>
                  <a:pt x="238440" y="147005"/>
                </a:lnTo>
                <a:lnTo>
                  <a:pt x="256816" y="128657"/>
                </a:lnTo>
                <a:close/>
                <a:moveTo>
                  <a:pt x="394849" y="52643"/>
                </a:moveTo>
                <a:lnTo>
                  <a:pt x="269503" y="178023"/>
                </a:lnTo>
                <a:lnTo>
                  <a:pt x="298597" y="207074"/>
                </a:lnTo>
                <a:lnTo>
                  <a:pt x="424161" y="81912"/>
                </a:lnTo>
                <a:close/>
                <a:moveTo>
                  <a:pt x="82251" y="52643"/>
                </a:moveTo>
                <a:lnTo>
                  <a:pt x="52938" y="81912"/>
                </a:lnTo>
                <a:lnTo>
                  <a:pt x="238440" y="267362"/>
                </a:lnTo>
                <a:lnTo>
                  <a:pt x="267753" y="238092"/>
                </a:lnTo>
                <a:close/>
                <a:moveTo>
                  <a:pt x="134971" y="43687"/>
                </a:moveTo>
                <a:lnTo>
                  <a:pt x="176315" y="84971"/>
                </a:lnTo>
                <a:lnTo>
                  <a:pt x="300566" y="84971"/>
                </a:lnTo>
                <a:lnTo>
                  <a:pt x="341910" y="43687"/>
                </a:lnTo>
                <a:close/>
                <a:moveTo>
                  <a:pt x="82251" y="0"/>
                </a:moveTo>
                <a:lnTo>
                  <a:pt x="394849" y="0"/>
                </a:lnTo>
                <a:cubicBezTo>
                  <a:pt x="400536" y="0"/>
                  <a:pt x="406224" y="2403"/>
                  <a:pt x="410161" y="6335"/>
                </a:cubicBezTo>
                <a:lnTo>
                  <a:pt x="470537" y="66622"/>
                </a:lnTo>
                <a:cubicBezTo>
                  <a:pt x="479068" y="75141"/>
                  <a:pt x="479068" y="88902"/>
                  <a:pt x="470537" y="97421"/>
                </a:cubicBezTo>
                <a:lnTo>
                  <a:pt x="314129" y="253601"/>
                </a:lnTo>
                <a:lnTo>
                  <a:pt x="284597" y="282870"/>
                </a:lnTo>
                <a:cubicBezTo>
                  <a:pt x="353504" y="302966"/>
                  <a:pt x="403817" y="366530"/>
                  <a:pt x="403817" y="441453"/>
                </a:cubicBezTo>
                <a:cubicBezTo>
                  <a:pt x="403817" y="532539"/>
                  <a:pt x="329660" y="606369"/>
                  <a:pt x="238440" y="606369"/>
                </a:cubicBezTo>
                <a:cubicBezTo>
                  <a:pt x="147439" y="606369"/>
                  <a:pt x="73282" y="532539"/>
                  <a:pt x="73282" y="441453"/>
                </a:cubicBezTo>
                <a:cubicBezTo>
                  <a:pt x="73282" y="366530"/>
                  <a:pt x="123595" y="302966"/>
                  <a:pt x="192284" y="282870"/>
                </a:cubicBezTo>
                <a:lnTo>
                  <a:pt x="6563" y="97421"/>
                </a:lnTo>
                <a:cubicBezTo>
                  <a:pt x="2407" y="93271"/>
                  <a:pt x="0" y="87810"/>
                  <a:pt x="0" y="81912"/>
                </a:cubicBezTo>
                <a:cubicBezTo>
                  <a:pt x="0" y="76233"/>
                  <a:pt x="2407" y="70554"/>
                  <a:pt x="6563" y="66622"/>
                </a:cubicBezTo>
                <a:lnTo>
                  <a:pt x="66720" y="6335"/>
                </a:lnTo>
                <a:cubicBezTo>
                  <a:pt x="70876" y="2403"/>
                  <a:pt x="76345" y="0"/>
                  <a:pt x="82251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hoe_162192">
            <a:extLst>
              <a:ext uri="{FF2B5EF4-FFF2-40B4-BE49-F238E27FC236}">
                <a16:creationId xmlns:a16="http://schemas.microsoft.com/office/drawing/2014/main" id="{672D65E9-19DC-A278-A620-6213EE7096BB}"/>
              </a:ext>
            </a:extLst>
          </p:cNvPr>
          <p:cNvSpPr/>
          <p:nvPr/>
        </p:nvSpPr>
        <p:spPr>
          <a:xfrm>
            <a:off x="4062311" y="3017104"/>
            <a:ext cx="609685" cy="297931"/>
          </a:xfrm>
          <a:custGeom>
            <a:avLst/>
            <a:gdLst>
              <a:gd name="T0" fmla="*/ 5982 w 6638"/>
              <a:gd name="T1" fmla="*/ 419 h 3249"/>
              <a:gd name="T2" fmla="*/ 5688 w 6638"/>
              <a:gd name="T3" fmla="*/ 181 h 3249"/>
              <a:gd name="T4" fmla="*/ 5172 w 6638"/>
              <a:gd name="T5" fmla="*/ 600 h 3249"/>
              <a:gd name="T6" fmla="*/ 4643 w 6638"/>
              <a:gd name="T7" fmla="*/ 907 h 3249"/>
              <a:gd name="T8" fmla="*/ 3988 w 6638"/>
              <a:gd name="T9" fmla="*/ 237 h 3249"/>
              <a:gd name="T10" fmla="*/ 3640 w 6638"/>
              <a:gd name="T11" fmla="*/ 0 h 3249"/>
              <a:gd name="T12" fmla="*/ 434 w 6638"/>
              <a:gd name="T13" fmla="*/ 1715 h 3249"/>
              <a:gd name="T14" fmla="*/ 14 w 6638"/>
              <a:gd name="T15" fmla="*/ 2413 h 3249"/>
              <a:gd name="T16" fmla="*/ 515 w 6638"/>
              <a:gd name="T17" fmla="*/ 3180 h 3249"/>
              <a:gd name="T18" fmla="*/ 1044 w 6638"/>
              <a:gd name="T19" fmla="*/ 3249 h 3249"/>
              <a:gd name="T20" fmla="*/ 5911 w 6638"/>
              <a:gd name="T21" fmla="*/ 3249 h 3249"/>
              <a:gd name="T22" fmla="*/ 6524 w 6638"/>
              <a:gd name="T23" fmla="*/ 2539 h 3249"/>
              <a:gd name="T24" fmla="*/ 5982 w 6638"/>
              <a:gd name="T25" fmla="*/ 419 h 3249"/>
              <a:gd name="T26" fmla="*/ 5982 w 6638"/>
              <a:gd name="T27" fmla="*/ 2413 h 3249"/>
              <a:gd name="T28" fmla="*/ 5602 w 6638"/>
              <a:gd name="T29" fmla="*/ 2707 h 3249"/>
              <a:gd name="T30" fmla="*/ 1018 w 6638"/>
              <a:gd name="T31" fmla="*/ 2707 h 3249"/>
              <a:gd name="T32" fmla="*/ 543 w 6638"/>
              <a:gd name="T33" fmla="*/ 2428 h 3249"/>
              <a:gd name="T34" fmla="*/ 766 w 6638"/>
              <a:gd name="T35" fmla="*/ 2121 h 3249"/>
              <a:gd name="T36" fmla="*/ 1535 w 6638"/>
              <a:gd name="T37" fmla="*/ 1615 h 3249"/>
              <a:gd name="T38" fmla="*/ 1756 w 6638"/>
              <a:gd name="T39" fmla="*/ 1909 h 3249"/>
              <a:gd name="T40" fmla="*/ 2132 w 6638"/>
              <a:gd name="T41" fmla="*/ 1965 h 3249"/>
              <a:gd name="T42" fmla="*/ 2188 w 6638"/>
              <a:gd name="T43" fmla="*/ 1589 h 3249"/>
              <a:gd name="T44" fmla="*/ 2014 w 6638"/>
              <a:gd name="T45" fmla="*/ 1364 h 3249"/>
              <a:gd name="T46" fmla="*/ 2352 w 6638"/>
              <a:gd name="T47" fmla="*/ 1200 h 3249"/>
              <a:gd name="T48" fmla="*/ 2550 w 6638"/>
              <a:gd name="T49" fmla="*/ 1464 h 3249"/>
              <a:gd name="T50" fmla="*/ 2926 w 6638"/>
              <a:gd name="T51" fmla="*/ 1520 h 3249"/>
              <a:gd name="T52" fmla="*/ 2982 w 6638"/>
              <a:gd name="T53" fmla="*/ 1144 h 3249"/>
              <a:gd name="T54" fmla="*/ 2850 w 6638"/>
              <a:gd name="T55" fmla="*/ 968 h 3249"/>
              <a:gd name="T56" fmla="*/ 3582 w 6638"/>
              <a:gd name="T57" fmla="*/ 589 h 3249"/>
              <a:gd name="T58" fmla="*/ 4432 w 6638"/>
              <a:gd name="T59" fmla="*/ 1384 h 3249"/>
              <a:gd name="T60" fmla="*/ 5634 w 6638"/>
              <a:gd name="T61" fmla="*/ 865 h 3249"/>
              <a:gd name="T62" fmla="*/ 5982 w 6638"/>
              <a:gd name="T63" fmla="*/ 2413 h 3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638" h="3249">
                <a:moveTo>
                  <a:pt x="5982" y="419"/>
                </a:moveTo>
                <a:cubicBezTo>
                  <a:pt x="5940" y="363"/>
                  <a:pt x="5856" y="224"/>
                  <a:pt x="5688" y="181"/>
                </a:cubicBezTo>
                <a:cubicBezTo>
                  <a:pt x="5522" y="140"/>
                  <a:pt x="5226" y="275"/>
                  <a:pt x="5172" y="600"/>
                </a:cubicBezTo>
                <a:cubicBezTo>
                  <a:pt x="5078" y="1020"/>
                  <a:pt x="4684" y="921"/>
                  <a:pt x="4643" y="907"/>
                </a:cubicBezTo>
                <a:cubicBezTo>
                  <a:pt x="4364" y="795"/>
                  <a:pt x="4142" y="475"/>
                  <a:pt x="3988" y="237"/>
                </a:cubicBezTo>
                <a:cubicBezTo>
                  <a:pt x="3947" y="168"/>
                  <a:pt x="3848" y="0"/>
                  <a:pt x="3640" y="0"/>
                </a:cubicBezTo>
                <a:cubicBezTo>
                  <a:pt x="3511" y="0"/>
                  <a:pt x="1223" y="1079"/>
                  <a:pt x="434" y="1715"/>
                </a:cubicBezTo>
                <a:cubicBezTo>
                  <a:pt x="263" y="1852"/>
                  <a:pt x="28" y="2079"/>
                  <a:pt x="14" y="2413"/>
                </a:cubicBezTo>
                <a:cubicBezTo>
                  <a:pt x="0" y="2735"/>
                  <a:pt x="208" y="3055"/>
                  <a:pt x="515" y="3180"/>
                </a:cubicBezTo>
                <a:cubicBezTo>
                  <a:pt x="696" y="3249"/>
                  <a:pt x="891" y="3249"/>
                  <a:pt x="1044" y="3249"/>
                </a:cubicBezTo>
                <a:lnTo>
                  <a:pt x="5911" y="3249"/>
                </a:lnTo>
                <a:cubicBezTo>
                  <a:pt x="6414" y="3205"/>
                  <a:pt x="6522" y="2705"/>
                  <a:pt x="6524" y="2539"/>
                </a:cubicBezTo>
                <a:cubicBezTo>
                  <a:pt x="6638" y="1716"/>
                  <a:pt x="6288" y="935"/>
                  <a:pt x="5982" y="419"/>
                </a:cubicBezTo>
                <a:close/>
                <a:moveTo>
                  <a:pt x="5982" y="2413"/>
                </a:moveTo>
                <a:cubicBezTo>
                  <a:pt x="5982" y="2773"/>
                  <a:pt x="5719" y="2707"/>
                  <a:pt x="5602" y="2707"/>
                </a:cubicBezTo>
                <a:lnTo>
                  <a:pt x="1018" y="2707"/>
                </a:lnTo>
                <a:cubicBezTo>
                  <a:pt x="780" y="2707"/>
                  <a:pt x="591" y="2707"/>
                  <a:pt x="543" y="2428"/>
                </a:cubicBezTo>
                <a:cubicBezTo>
                  <a:pt x="556" y="2331"/>
                  <a:pt x="627" y="2233"/>
                  <a:pt x="766" y="2121"/>
                </a:cubicBezTo>
                <a:cubicBezTo>
                  <a:pt x="1011" y="1928"/>
                  <a:pt x="1268" y="1764"/>
                  <a:pt x="1535" y="1615"/>
                </a:cubicBezTo>
                <a:lnTo>
                  <a:pt x="1756" y="1909"/>
                </a:lnTo>
                <a:cubicBezTo>
                  <a:pt x="1840" y="2035"/>
                  <a:pt x="2007" y="2063"/>
                  <a:pt x="2132" y="1965"/>
                </a:cubicBezTo>
                <a:cubicBezTo>
                  <a:pt x="2258" y="1881"/>
                  <a:pt x="2286" y="1715"/>
                  <a:pt x="2188" y="1589"/>
                </a:cubicBezTo>
                <a:lnTo>
                  <a:pt x="2014" y="1364"/>
                </a:lnTo>
                <a:cubicBezTo>
                  <a:pt x="2126" y="1308"/>
                  <a:pt x="2238" y="1255"/>
                  <a:pt x="2352" y="1200"/>
                </a:cubicBezTo>
                <a:lnTo>
                  <a:pt x="2550" y="1464"/>
                </a:lnTo>
                <a:cubicBezTo>
                  <a:pt x="2634" y="1589"/>
                  <a:pt x="2800" y="1617"/>
                  <a:pt x="2926" y="1520"/>
                </a:cubicBezTo>
                <a:cubicBezTo>
                  <a:pt x="3051" y="1436"/>
                  <a:pt x="3079" y="1269"/>
                  <a:pt x="2982" y="1144"/>
                </a:cubicBezTo>
                <a:lnTo>
                  <a:pt x="2850" y="968"/>
                </a:lnTo>
                <a:cubicBezTo>
                  <a:pt x="3094" y="852"/>
                  <a:pt x="3338" y="731"/>
                  <a:pt x="3582" y="589"/>
                </a:cubicBezTo>
                <a:cubicBezTo>
                  <a:pt x="3791" y="911"/>
                  <a:pt x="4070" y="1259"/>
                  <a:pt x="4432" y="1384"/>
                </a:cubicBezTo>
                <a:cubicBezTo>
                  <a:pt x="5027" y="1585"/>
                  <a:pt x="5480" y="1215"/>
                  <a:pt x="5634" y="865"/>
                </a:cubicBezTo>
                <a:cubicBezTo>
                  <a:pt x="5856" y="1297"/>
                  <a:pt x="6051" y="1856"/>
                  <a:pt x="5982" y="241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ocks_209623">
            <a:extLst>
              <a:ext uri="{FF2B5EF4-FFF2-40B4-BE49-F238E27FC236}">
                <a16:creationId xmlns:a16="http://schemas.microsoft.com/office/drawing/2014/main" id="{60AEA284-4359-3321-98F1-07708542AE4F}"/>
              </a:ext>
            </a:extLst>
          </p:cNvPr>
          <p:cNvSpPr/>
          <p:nvPr/>
        </p:nvSpPr>
        <p:spPr>
          <a:xfrm>
            <a:off x="3980645" y="5073072"/>
            <a:ext cx="544233" cy="609685"/>
          </a:xfrm>
          <a:custGeom>
            <a:avLst/>
            <a:gdLst>
              <a:gd name="T0" fmla="*/ 4230 w 6085"/>
              <a:gd name="T1" fmla="*/ 1187 h 6827"/>
              <a:gd name="T2" fmla="*/ 4452 w 6085"/>
              <a:gd name="T3" fmla="*/ 817 h 6827"/>
              <a:gd name="T4" fmla="*/ 1781 w 6085"/>
              <a:gd name="T5" fmla="*/ 0 h 6827"/>
              <a:gd name="T6" fmla="*/ 2003 w 6085"/>
              <a:gd name="T7" fmla="*/ 817 h 6827"/>
              <a:gd name="T8" fmla="*/ 853 w 6085"/>
              <a:gd name="T9" fmla="*/ 3561 h 6827"/>
              <a:gd name="T10" fmla="*/ 0 w 6085"/>
              <a:gd name="T11" fmla="*/ 4786 h 6827"/>
              <a:gd name="T12" fmla="*/ 1632 w 6085"/>
              <a:gd name="T13" fmla="*/ 5640 h 6827"/>
              <a:gd name="T14" fmla="*/ 2486 w 6085"/>
              <a:gd name="T15" fmla="*/ 6827 h 6827"/>
              <a:gd name="T16" fmla="*/ 5862 w 6085"/>
              <a:gd name="T17" fmla="*/ 5973 h 6827"/>
              <a:gd name="T18" fmla="*/ 6085 w 6085"/>
              <a:gd name="T19" fmla="*/ 2004 h 6827"/>
              <a:gd name="T20" fmla="*/ 6085 w 6085"/>
              <a:gd name="T21" fmla="*/ 1187 h 6827"/>
              <a:gd name="T22" fmla="*/ 4229 w 6085"/>
              <a:gd name="T23" fmla="*/ 223 h 6827"/>
              <a:gd name="T24" fmla="*/ 2004 w 6085"/>
              <a:gd name="T25" fmla="*/ 594 h 6827"/>
              <a:gd name="T26" fmla="*/ 2226 w 6085"/>
              <a:gd name="T27" fmla="*/ 1187 h 6827"/>
              <a:gd name="T28" fmla="*/ 4007 w 6085"/>
              <a:gd name="T29" fmla="*/ 817 h 6827"/>
              <a:gd name="T30" fmla="*/ 3525 w 6085"/>
              <a:gd name="T31" fmla="*/ 1187 h 6827"/>
              <a:gd name="T32" fmla="*/ 2226 w 6085"/>
              <a:gd name="T33" fmla="*/ 1187 h 6827"/>
              <a:gd name="T34" fmla="*/ 3413 w 6085"/>
              <a:gd name="T35" fmla="*/ 1929 h 6827"/>
              <a:gd name="T36" fmla="*/ 2226 w 6085"/>
              <a:gd name="T37" fmla="*/ 1410 h 6827"/>
              <a:gd name="T38" fmla="*/ 853 w 6085"/>
              <a:gd name="T39" fmla="*/ 5417 h 6827"/>
              <a:gd name="T40" fmla="*/ 223 w 6085"/>
              <a:gd name="T41" fmla="*/ 4415 h 6827"/>
              <a:gd name="T42" fmla="*/ 2226 w 6085"/>
              <a:gd name="T43" fmla="*/ 3784 h 6827"/>
              <a:gd name="T44" fmla="*/ 3636 w 6085"/>
              <a:gd name="T45" fmla="*/ 2152 h 6827"/>
              <a:gd name="T46" fmla="*/ 2486 w 6085"/>
              <a:gd name="T47" fmla="*/ 4749 h 6827"/>
              <a:gd name="T48" fmla="*/ 853 w 6085"/>
              <a:gd name="T49" fmla="*/ 5417 h 6827"/>
              <a:gd name="T50" fmla="*/ 5009 w 6085"/>
              <a:gd name="T51" fmla="*/ 6604 h 6827"/>
              <a:gd name="T52" fmla="*/ 4503 w 6085"/>
              <a:gd name="T53" fmla="*/ 6265 h 6827"/>
              <a:gd name="T54" fmla="*/ 5639 w 6085"/>
              <a:gd name="T55" fmla="*/ 5973 h 6827"/>
              <a:gd name="T56" fmla="*/ 4327 w 6085"/>
              <a:gd name="T57" fmla="*/ 6127 h 6827"/>
              <a:gd name="T58" fmla="*/ 2486 w 6085"/>
              <a:gd name="T59" fmla="*/ 6604 h 6827"/>
              <a:gd name="T60" fmla="*/ 1855 w 6085"/>
              <a:gd name="T61" fmla="*/ 5602 h 6827"/>
              <a:gd name="T62" fmla="*/ 2486 w 6085"/>
              <a:gd name="T63" fmla="*/ 4972 h 6827"/>
              <a:gd name="T64" fmla="*/ 3859 w 6085"/>
              <a:gd name="T65" fmla="*/ 3339 h 6827"/>
              <a:gd name="T66" fmla="*/ 5639 w 6085"/>
              <a:gd name="T67" fmla="*/ 5567 h 6827"/>
              <a:gd name="T68" fmla="*/ 3859 w 6085"/>
              <a:gd name="T69" fmla="*/ 3116 h 6827"/>
              <a:gd name="T70" fmla="*/ 5639 w 6085"/>
              <a:gd name="T71" fmla="*/ 2597 h 6827"/>
              <a:gd name="T72" fmla="*/ 5639 w 6085"/>
              <a:gd name="T73" fmla="*/ 2374 h 6827"/>
              <a:gd name="T74" fmla="*/ 3859 w 6085"/>
              <a:gd name="T75" fmla="*/ 2004 h 6827"/>
              <a:gd name="T76" fmla="*/ 5639 w 6085"/>
              <a:gd name="T77" fmla="*/ 2374 h 6827"/>
              <a:gd name="T78" fmla="*/ 5862 w 6085"/>
              <a:gd name="T79" fmla="*/ 1781 h 6827"/>
              <a:gd name="T80" fmla="*/ 3636 w 6085"/>
              <a:gd name="T81" fmla="*/ 1410 h 6827"/>
              <a:gd name="T82" fmla="*/ 5862 w 6085"/>
              <a:gd name="T83" fmla="*/ 1781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085" h="6827">
                <a:moveTo>
                  <a:pt x="6085" y="1187"/>
                </a:moveTo>
                <a:lnTo>
                  <a:pt x="4230" y="1187"/>
                </a:lnTo>
                <a:lnTo>
                  <a:pt x="4230" y="817"/>
                </a:lnTo>
                <a:lnTo>
                  <a:pt x="4452" y="817"/>
                </a:lnTo>
                <a:lnTo>
                  <a:pt x="4452" y="0"/>
                </a:lnTo>
                <a:lnTo>
                  <a:pt x="1781" y="0"/>
                </a:lnTo>
                <a:lnTo>
                  <a:pt x="1781" y="817"/>
                </a:lnTo>
                <a:lnTo>
                  <a:pt x="2003" y="817"/>
                </a:lnTo>
                <a:lnTo>
                  <a:pt x="2003" y="3561"/>
                </a:lnTo>
                <a:lnTo>
                  <a:pt x="853" y="3561"/>
                </a:lnTo>
                <a:cubicBezTo>
                  <a:pt x="383" y="3561"/>
                  <a:pt x="0" y="3944"/>
                  <a:pt x="0" y="4415"/>
                </a:cubicBezTo>
                <a:lnTo>
                  <a:pt x="0" y="4786"/>
                </a:lnTo>
                <a:cubicBezTo>
                  <a:pt x="0" y="5257"/>
                  <a:pt x="383" y="5640"/>
                  <a:pt x="853" y="5640"/>
                </a:cubicBezTo>
                <a:lnTo>
                  <a:pt x="1632" y="5640"/>
                </a:lnTo>
                <a:lnTo>
                  <a:pt x="1632" y="5973"/>
                </a:lnTo>
                <a:cubicBezTo>
                  <a:pt x="1632" y="6444"/>
                  <a:pt x="2015" y="6827"/>
                  <a:pt x="2486" y="6827"/>
                </a:cubicBezTo>
                <a:lnTo>
                  <a:pt x="5009" y="6827"/>
                </a:lnTo>
                <a:cubicBezTo>
                  <a:pt x="5479" y="6827"/>
                  <a:pt x="5862" y="6444"/>
                  <a:pt x="5862" y="5973"/>
                </a:cubicBezTo>
                <a:lnTo>
                  <a:pt x="5862" y="2004"/>
                </a:lnTo>
                <a:lnTo>
                  <a:pt x="6085" y="2004"/>
                </a:lnTo>
                <a:lnTo>
                  <a:pt x="6085" y="1187"/>
                </a:lnTo>
                <a:lnTo>
                  <a:pt x="6085" y="1187"/>
                </a:lnTo>
                <a:close/>
                <a:moveTo>
                  <a:pt x="2004" y="223"/>
                </a:moveTo>
                <a:lnTo>
                  <a:pt x="4229" y="223"/>
                </a:lnTo>
                <a:lnTo>
                  <a:pt x="4229" y="594"/>
                </a:lnTo>
                <a:lnTo>
                  <a:pt x="2004" y="594"/>
                </a:lnTo>
                <a:lnTo>
                  <a:pt x="2004" y="223"/>
                </a:lnTo>
                <a:close/>
                <a:moveTo>
                  <a:pt x="2226" y="1187"/>
                </a:moveTo>
                <a:lnTo>
                  <a:pt x="2226" y="817"/>
                </a:lnTo>
                <a:lnTo>
                  <a:pt x="4007" y="817"/>
                </a:lnTo>
                <a:lnTo>
                  <a:pt x="4007" y="1187"/>
                </a:lnTo>
                <a:lnTo>
                  <a:pt x="3525" y="1187"/>
                </a:lnTo>
                <a:lnTo>
                  <a:pt x="3413" y="1187"/>
                </a:lnTo>
                <a:lnTo>
                  <a:pt x="2226" y="1187"/>
                </a:lnTo>
                <a:close/>
                <a:moveTo>
                  <a:pt x="3413" y="1410"/>
                </a:moveTo>
                <a:lnTo>
                  <a:pt x="3413" y="1929"/>
                </a:lnTo>
                <a:lnTo>
                  <a:pt x="2226" y="1929"/>
                </a:lnTo>
                <a:lnTo>
                  <a:pt x="2226" y="1410"/>
                </a:lnTo>
                <a:lnTo>
                  <a:pt x="3413" y="1410"/>
                </a:lnTo>
                <a:close/>
                <a:moveTo>
                  <a:pt x="853" y="5417"/>
                </a:moveTo>
                <a:cubicBezTo>
                  <a:pt x="506" y="5417"/>
                  <a:pt x="223" y="5134"/>
                  <a:pt x="223" y="4786"/>
                </a:cubicBezTo>
                <a:lnTo>
                  <a:pt x="223" y="4415"/>
                </a:lnTo>
                <a:cubicBezTo>
                  <a:pt x="223" y="4067"/>
                  <a:pt x="506" y="3784"/>
                  <a:pt x="853" y="3784"/>
                </a:cubicBezTo>
                <a:lnTo>
                  <a:pt x="2226" y="3784"/>
                </a:lnTo>
                <a:lnTo>
                  <a:pt x="2226" y="2152"/>
                </a:lnTo>
                <a:lnTo>
                  <a:pt x="3636" y="2152"/>
                </a:lnTo>
                <a:lnTo>
                  <a:pt x="3636" y="4749"/>
                </a:lnTo>
                <a:lnTo>
                  <a:pt x="2486" y="4749"/>
                </a:lnTo>
                <a:cubicBezTo>
                  <a:pt x="2079" y="4749"/>
                  <a:pt x="1738" y="5030"/>
                  <a:pt x="1653" y="5417"/>
                </a:cubicBezTo>
                <a:lnTo>
                  <a:pt x="853" y="5417"/>
                </a:lnTo>
                <a:close/>
                <a:moveTo>
                  <a:pt x="5639" y="5973"/>
                </a:moveTo>
                <a:cubicBezTo>
                  <a:pt x="5639" y="6321"/>
                  <a:pt x="5356" y="6604"/>
                  <a:pt x="5009" y="6604"/>
                </a:cubicBezTo>
                <a:lnTo>
                  <a:pt x="4328" y="6604"/>
                </a:lnTo>
                <a:cubicBezTo>
                  <a:pt x="4353" y="6516"/>
                  <a:pt x="4403" y="6391"/>
                  <a:pt x="4503" y="6265"/>
                </a:cubicBezTo>
                <a:cubicBezTo>
                  <a:pt x="4732" y="5973"/>
                  <a:pt x="5123" y="5810"/>
                  <a:pt x="5639" y="5790"/>
                </a:cubicBezTo>
                <a:lnTo>
                  <a:pt x="5639" y="5973"/>
                </a:lnTo>
                <a:close/>
                <a:moveTo>
                  <a:pt x="5639" y="5567"/>
                </a:moveTo>
                <a:cubicBezTo>
                  <a:pt x="5206" y="5583"/>
                  <a:pt x="4663" y="5700"/>
                  <a:pt x="4327" y="6127"/>
                </a:cubicBezTo>
                <a:cubicBezTo>
                  <a:pt x="4184" y="6310"/>
                  <a:pt x="4123" y="6493"/>
                  <a:pt x="4098" y="6604"/>
                </a:cubicBezTo>
                <a:lnTo>
                  <a:pt x="2486" y="6604"/>
                </a:lnTo>
                <a:cubicBezTo>
                  <a:pt x="2138" y="6604"/>
                  <a:pt x="1855" y="6321"/>
                  <a:pt x="1855" y="5973"/>
                </a:cubicBezTo>
                <a:lnTo>
                  <a:pt x="1855" y="5602"/>
                </a:lnTo>
                <a:cubicBezTo>
                  <a:pt x="1855" y="5580"/>
                  <a:pt x="1856" y="5560"/>
                  <a:pt x="1859" y="5539"/>
                </a:cubicBezTo>
                <a:cubicBezTo>
                  <a:pt x="1890" y="5216"/>
                  <a:pt x="2160" y="4972"/>
                  <a:pt x="2486" y="4972"/>
                </a:cubicBezTo>
                <a:lnTo>
                  <a:pt x="3859" y="4972"/>
                </a:lnTo>
                <a:lnTo>
                  <a:pt x="3859" y="3339"/>
                </a:lnTo>
                <a:lnTo>
                  <a:pt x="5639" y="3339"/>
                </a:lnTo>
                <a:lnTo>
                  <a:pt x="5639" y="5567"/>
                </a:lnTo>
                <a:close/>
                <a:moveTo>
                  <a:pt x="5639" y="3116"/>
                </a:moveTo>
                <a:lnTo>
                  <a:pt x="3859" y="3116"/>
                </a:lnTo>
                <a:lnTo>
                  <a:pt x="3859" y="2597"/>
                </a:lnTo>
                <a:lnTo>
                  <a:pt x="5639" y="2597"/>
                </a:lnTo>
                <a:lnTo>
                  <a:pt x="5639" y="3116"/>
                </a:lnTo>
                <a:close/>
                <a:moveTo>
                  <a:pt x="5639" y="2374"/>
                </a:moveTo>
                <a:lnTo>
                  <a:pt x="3859" y="2374"/>
                </a:lnTo>
                <a:lnTo>
                  <a:pt x="3859" y="2004"/>
                </a:lnTo>
                <a:lnTo>
                  <a:pt x="5639" y="2004"/>
                </a:lnTo>
                <a:lnTo>
                  <a:pt x="5639" y="2374"/>
                </a:lnTo>
                <a:close/>
                <a:moveTo>
                  <a:pt x="5862" y="1781"/>
                </a:moveTo>
                <a:lnTo>
                  <a:pt x="5862" y="1781"/>
                </a:lnTo>
                <a:lnTo>
                  <a:pt x="3636" y="1781"/>
                </a:lnTo>
                <a:lnTo>
                  <a:pt x="3636" y="1410"/>
                </a:lnTo>
                <a:lnTo>
                  <a:pt x="5862" y="1410"/>
                </a:lnTo>
                <a:lnTo>
                  <a:pt x="5862" y="178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hutter-sunglasses_88829">
            <a:extLst>
              <a:ext uri="{FF2B5EF4-FFF2-40B4-BE49-F238E27FC236}">
                <a16:creationId xmlns:a16="http://schemas.microsoft.com/office/drawing/2014/main" id="{6234E6B0-108A-D05E-EB3B-AFCFDEEB505C}"/>
              </a:ext>
            </a:extLst>
          </p:cNvPr>
          <p:cNvSpPr/>
          <p:nvPr/>
        </p:nvSpPr>
        <p:spPr>
          <a:xfrm>
            <a:off x="3980645" y="4188424"/>
            <a:ext cx="609685" cy="227930"/>
          </a:xfrm>
          <a:custGeom>
            <a:avLst/>
            <a:gdLst>
              <a:gd name="T0" fmla="*/ 5448 w 5771"/>
              <a:gd name="T1" fmla="*/ 634 h 2161"/>
              <a:gd name="T2" fmla="*/ 4315 w 5771"/>
              <a:gd name="T3" fmla="*/ 0 h 2161"/>
              <a:gd name="T4" fmla="*/ 2886 w 5771"/>
              <a:gd name="T5" fmla="*/ 74 h 2161"/>
              <a:gd name="T6" fmla="*/ 1456 w 5771"/>
              <a:gd name="T7" fmla="*/ 0 h 2161"/>
              <a:gd name="T8" fmla="*/ 323 w 5771"/>
              <a:gd name="T9" fmla="*/ 634 h 2161"/>
              <a:gd name="T10" fmla="*/ 0 w 5771"/>
              <a:gd name="T11" fmla="*/ 866 h 2161"/>
              <a:gd name="T12" fmla="*/ 250 w 5771"/>
              <a:gd name="T13" fmla="*/ 1099 h 2161"/>
              <a:gd name="T14" fmla="*/ 2335 w 5771"/>
              <a:gd name="T15" fmla="*/ 1833 h 2161"/>
              <a:gd name="T16" fmla="*/ 2886 w 5771"/>
              <a:gd name="T17" fmla="*/ 767 h 2161"/>
              <a:gd name="T18" fmla="*/ 3436 w 5771"/>
              <a:gd name="T19" fmla="*/ 1833 h 2161"/>
              <a:gd name="T20" fmla="*/ 5521 w 5771"/>
              <a:gd name="T21" fmla="*/ 1099 h 2161"/>
              <a:gd name="T22" fmla="*/ 5771 w 5771"/>
              <a:gd name="T23" fmla="*/ 866 h 2161"/>
              <a:gd name="T24" fmla="*/ 253 w 5771"/>
              <a:gd name="T25" fmla="*/ 966 h 2161"/>
              <a:gd name="T26" fmla="*/ 133 w 5771"/>
              <a:gd name="T27" fmla="*/ 866 h 2161"/>
              <a:gd name="T28" fmla="*/ 282 w 5771"/>
              <a:gd name="T29" fmla="*/ 767 h 2161"/>
              <a:gd name="T30" fmla="*/ 5356 w 5771"/>
              <a:gd name="T31" fmla="*/ 784 h 2161"/>
              <a:gd name="T32" fmla="*/ 3434 w 5771"/>
              <a:gd name="T33" fmla="*/ 476 h 2161"/>
              <a:gd name="T34" fmla="*/ 5356 w 5771"/>
              <a:gd name="T35" fmla="*/ 784 h 2161"/>
              <a:gd name="T36" fmla="*/ 5073 w 5771"/>
              <a:gd name="T37" fmla="*/ 343 h 2161"/>
              <a:gd name="T38" fmla="*/ 4315 w 5771"/>
              <a:gd name="T39" fmla="*/ 134 h 2161"/>
              <a:gd name="T40" fmla="*/ 2197 w 5771"/>
              <a:gd name="T41" fmla="*/ 343 h 2161"/>
              <a:gd name="T42" fmla="*/ 1456 w 5771"/>
              <a:gd name="T43" fmla="*/ 134 h 2161"/>
              <a:gd name="T44" fmla="*/ 2337 w 5771"/>
              <a:gd name="T45" fmla="*/ 476 h 2161"/>
              <a:gd name="T46" fmla="*/ 415 w 5771"/>
              <a:gd name="T47" fmla="*/ 784 h 2161"/>
              <a:gd name="T48" fmla="*/ 1456 w 5771"/>
              <a:gd name="T49" fmla="*/ 2027 h 2161"/>
              <a:gd name="T50" fmla="*/ 2172 w 5771"/>
              <a:gd name="T51" fmla="*/ 1800 h 2161"/>
              <a:gd name="T52" fmla="*/ 2309 w 5771"/>
              <a:gd name="T53" fmla="*/ 1666 h 2161"/>
              <a:gd name="T54" fmla="*/ 406 w 5771"/>
              <a:gd name="T55" fmla="*/ 1358 h 2161"/>
              <a:gd name="T56" fmla="*/ 2309 w 5771"/>
              <a:gd name="T57" fmla="*/ 1666 h 2161"/>
              <a:gd name="T58" fmla="*/ 389 w 5771"/>
              <a:gd name="T59" fmla="*/ 1225 h 2161"/>
              <a:gd name="T60" fmla="*/ 391 w 5771"/>
              <a:gd name="T61" fmla="*/ 917 h 2161"/>
              <a:gd name="T62" fmla="*/ 2528 w 5771"/>
              <a:gd name="T63" fmla="*/ 1064 h 2161"/>
              <a:gd name="T64" fmla="*/ 2886 w 5771"/>
              <a:gd name="T65" fmla="*/ 634 h 2161"/>
              <a:gd name="T66" fmla="*/ 2303 w 5771"/>
              <a:gd name="T67" fmla="*/ 256 h 2161"/>
              <a:gd name="T68" fmla="*/ 2886 w 5771"/>
              <a:gd name="T69" fmla="*/ 207 h 2161"/>
              <a:gd name="T70" fmla="*/ 3468 w 5771"/>
              <a:gd name="T71" fmla="*/ 256 h 2161"/>
              <a:gd name="T72" fmla="*/ 2886 w 5771"/>
              <a:gd name="T73" fmla="*/ 634 h 2161"/>
              <a:gd name="T74" fmla="*/ 3599 w 5771"/>
              <a:gd name="T75" fmla="*/ 1800 h 2161"/>
              <a:gd name="T76" fmla="*/ 4315 w 5771"/>
              <a:gd name="T77" fmla="*/ 2027 h 2161"/>
              <a:gd name="T78" fmla="*/ 3462 w 5771"/>
              <a:gd name="T79" fmla="*/ 1666 h 2161"/>
              <a:gd name="T80" fmla="*/ 5365 w 5771"/>
              <a:gd name="T81" fmla="*/ 1358 h 2161"/>
              <a:gd name="T82" fmla="*/ 5382 w 5771"/>
              <a:gd name="T83" fmla="*/ 1225 h 2161"/>
              <a:gd name="T84" fmla="*/ 3243 w 5771"/>
              <a:gd name="T85" fmla="*/ 1064 h 2161"/>
              <a:gd name="T86" fmla="*/ 5380 w 5771"/>
              <a:gd name="T87" fmla="*/ 917 h 2161"/>
              <a:gd name="T88" fmla="*/ 5382 w 5771"/>
              <a:gd name="T89" fmla="*/ 1225 h 2161"/>
              <a:gd name="T90" fmla="*/ 5518 w 5771"/>
              <a:gd name="T91" fmla="*/ 966 h 2161"/>
              <a:gd name="T92" fmla="*/ 5602 w 5771"/>
              <a:gd name="T93" fmla="*/ 767 h 2161"/>
              <a:gd name="T94" fmla="*/ 5602 w 5771"/>
              <a:gd name="T95" fmla="*/ 966 h 2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771" h="2161">
                <a:moveTo>
                  <a:pt x="5602" y="634"/>
                </a:moveTo>
                <a:lnTo>
                  <a:pt x="5448" y="634"/>
                </a:lnTo>
                <a:cubicBezTo>
                  <a:pt x="5401" y="510"/>
                  <a:pt x="5332" y="401"/>
                  <a:pt x="5242" y="312"/>
                </a:cubicBezTo>
                <a:cubicBezTo>
                  <a:pt x="5035" y="105"/>
                  <a:pt x="4723" y="0"/>
                  <a:pt x="4315" y="0"/>
                </a:cubicBezTo>
                <a:cubicBezTo>
                  <a:pt x="4240" y="0"/>
                  <a:pt x="4168" y="5"/>
                  <a:pt x="4098" y="13"/>
                </a:cubicBezTo>
                <a:cubicBezTo>
                  <a:pt x="3809" y="33"/>
                  <a:pt x="3197" y="74"/>
                  <a:pt x="2886" y="74"/>
                </a:cubicBezTo>
                <a:cubicBezTo>
                  <a:pt x="2574" y="74"/>
                  <a:pt x="1962" y="33"/>
                  <a:pt x="1673" y="13"/>
                </a:cubicBezTo>
                <a:cubicBezTo>
                  <a:pt x="1603" y="5"/>
                  <a:pt x="1531" y="0"/>
                  <a:pt x="1456" y="0"/>
                </a:cubicBezTo>
                <a:cubicBezTo>
                  <a:pt x="1048" y="0"/>
                  <a:pt x="736" y="105"/>
                  <a:pt x="529" y="312"/>
                </a:cubicBezTo>
                <a:cubicBezTo>
                  <a:pt x="439" y="401"/>
                  <a:pt x="370" y="510"/>
                  <a:pt x="323" y="634"/>
                </a:cubicBezTo>
                <a:lnTo>
                  <a:pt x="169" y="634"/>
                </a:lnTo>
                <a:cubicBezTo>
                  <a:pt x="0" y="634"/>
                  <a:pt x="0" y="803"/>
                  <a:pt x="0" y="866"/>
                </a:cubicBezTo>
                <a:cubicBezTo>
                  <a:pt x="0" y="930"/>
                  <a:pt x="0" y="1099"/>
                  <a:pt x="169" y="1099"/>
                </a:cubicBezTo>
                <a:lnTo>
                  <a:pt x="250" y="1099"/>
                </a:lnTo>
                <a:cubicBezTo>
                  <a:pt x="256" y="1565"/>
                  <a:pt x="401" y="2161"/>
                  <a:pt x="1456" y="2161"/>
                </a:cubicBezTo>
                <a:cubicBezTo>
                  <a:pt x="1808" y="2161"/>
                  <a:pt x="2112" y="2048"/>
                  <a:pt x="2335" y="1833"/>
                </a:cubicBezTo>
                <a:cubicBezTo>
                  <a:pt x="2539" y="1638"/>
                  <a:pt x="2653" y="1377"/>
                  <a:pt x="2661" y="1094"/>
                </a:cubicBezTo>
                <a:cubicBezTo>
                  <a:pt x="2661" y="1091"/>
                  <a:pt x="2679" y="767"/>
                  <a:pt x="2886" y="767"/>
                </a:cubicBezTo>
                <a:cubicBezTo>
                  <a:pt x="3092" y="767"/>
                  <a:pt x="3110" y="1091"/>
                  <a:pt x="3110" y="1093"/>
                </a:cubicBezTo>
                <a:cubicBezTo>
                  <a:pt x="3118" y="1376"/>
                  <a:pt x="3232" y="1638"/>
                  <a:pt x="3436" y="1833"/>
                </a:cubicBezTo>
                <a:cubicBezTo>
                  <a:pt x="3659" y="2048"/>
                  <a:pt x="3963" y="2161"/>
                  <a:pt x="4315" y="2161"/>
                </a:cubicBezTo>
                <a:cubicBezTo>
                  <a:pt x="5370" y="2161"/>
                  <a:pt x="5515" y="1565"/>
                  <a:pt x="5521" y="1099"/>
                </a:cubicBezTo>
                <a:lnTo>
                  <a:pt x="5602" y="1099"/>
                </a:lnTo>
                <a:cubicBezTo>
                  <a:pt x="5771" y="1099"/>
                  <a:pt x="5771" y="930"/>
                  <a:pt x="5771" y="866"/>
                </a:cubicBezTo>
                <a:cubicBezTo>
                  <a:pt x="5771" y="803"/>
                  <a:pt x="5771" y="634"/>
                  <a:pt x="5602" y="634"/>
                </a:cubicBezTo>
                <a:close/>
                <a:moveTo>
                  <a:pt x="253" y="966"/>
                </a:moveTo>
                <a:lnTo>
                  <a:pt x="169" y="966"/>
                </a:lnTo>
                <a:cubicBezTo>
                  <a:pt x="148" y="966"/>
                  <a:pt x="133" y="966"/>
                  <a:pt x="133" y="866"/>
                </a:cubicBezTo>
                <a:cubicBezTo>
                  <a:pt x="133" y="767"/>
                  <a:pt x="148" y="767"/>
                  <a:pt x="169" y="767"/>
                </a:cubicBezTo>
                <a:lnTo>
                  <a:pt x="282" y="767"/>
                </a:lnTo>
                <a:cubicBezTo>
                  <a:pt x="268" y="830"/>
                  <a:pt x="258" y="896"/>
                  <a:pt x="253" y="966"/>
                </a:cubicBezTo>
                <a:close/>
                <a:moveTo>
                  <a:pt x="5356" y="784"/>
                </a:moveTo>
                <a:lnTo>
                  <a:pt x="3278" y="784"/>
                </a:lnTo>
                <a:cubicBezTo>
                  <a:pt x="3310" y="667"/>
                  <a:pt x="3362" y="563"/>
                  <a:pt x="3434" y="476"/>
                </a:cubicBezTo>
                <a:lnTo>
                  <a:pt x="5209" y="476"/>
                </a:lnTo>
                <a:cubicBezTo>
                  <a:pt x="5277" y="563"/>
                  <a:pt x="5326" y="666"/>
                  <a:pt x="5356" y="784"/>
                </a:cubicBezTo>
                <a:close/>
                <a:moveTo>
                  <a:pt x="4315" y="134"/>
                </a:moveTo>
                <a:cubicBezTo>
                  <a:pt x="4638" y="134"/>
                  <a:pt x="4892" y="205"/>
                  <a:pt x="5073" y="343"/>
                </a:cubicBezTo>
                <a:lnTo>
                  <a:pt x="3574" y="343"/>
                </a:lnTo>
                <a:cubicBezTo>
                  <a:pt x="3756" y="207"/>
                  <a:pt x="4007" y="134"/>
                  <a:pt x="4315" y="134"/>
                </a:cubicBezTo>
                <a:close/>
                <a:moveTo>
                  <a:pt x="1456" y="134"/>
                </a:moveTo>
                <a:cubicBezTo>
                  <a:pt x="1764" y="134"/>
                  <a:pt x="2015" y="207"/>
                  <a:pt x="2197" y="343"/>
                </a:cubicBezTo>
                <a:lnTo>
                  <a:pt x="698" y="343"/>
                </a:lnTo>
                <a:cubicBezTo>
                  <a:pt x="879" y="205"/>
                  <a:pt x="1133" y="134"/>
                  <a:pt x="1456" y="134"/>
                </a:cubicBezTo>
                <a:close/>
                <a:moveTo>
                  <a:pt x="562" y="476"/>
                </a:moveTo>
                <a:lnTo>
                  <a:pt x="2337" y="476"/>
                </a:lnTo>
                <a:cubicBezTo>
                  <a:pt x="2409" y="563"/>
                  <a:pt x="2461" y="667"/>
                  <a:pt x="2493" y="784"/>
                </a:cubicBezTo>
                <a:lnTo>
                  <a:pt x="415" y="784"/>
                </a:lnTo>
                <a:cubicBezTo>
                  <a:pt x="445" y="666"/>
                  <a:pt x="494" y="563"/>
                  <a:pt x="562" y="476"/>
                </a:cubicBezTo>
                <a:close/>
                <a:moveTo>
                  <a:pt x="1456" y="2027"/>
                </a:moveTo>
                <a:cubicBezTo>
                  <a:pt x="1052" y="2027"/>
                  <a:pt x="798" y="1939"/>
                  <a:pt x="638" y="1800"/>
                </a:cubicBezTo>
                <a:lnTo>
                  <a:pt x="2172" y="1800"/>
                </a:lnTo>
                <a:cubicBezTo>
                  <a:pt x="1996" y="1939"/>
                  <a:pt x="1757" y="2027"/>
                  <a:pt x="1456" y="2027"/>
                </a:cubicBezTo>
                <a:close/>
                <a:moveTo>
                  <a:pt x="2309" y="1666"/>
                </a:moveTo>
                <a:lnTo>
                  <a:pt x="522" y="1666"/>
                </a:lnTo>
                <a:cubicBezTo>
                  <a:pt x="461" y="1574"/>
                  <a:pt x="426" y="1469"/>
                  <a:pt x="406" y="1358"/>
                </a:cubicBezTo>
                <a:lnTo>
                  <a:pt x="2481" y="1358"/>
                </a:lnTo>
                <a:cubicBezTo>
                  <a:pt x="2444" y="1469"/>
                  <a:pt x="2387" y="1574"/>
                  <a:pt x="2309" y="1666"/>
                </a:cubicBezTo>
                <a:close/>
                <a:moveTo>
                  <a:pt x="2514" y="1225"/>
                </a:moveTo>
                <a:lnTo>
                  <a:pt x="389" y="1225"/>
                </a:lnTo>
                <a:cubicBezTo>
                  <a:pt x="385" y="1172"/>
                  <a:pt x="383" y="1118"/>
                  <a:pt x="383" y="1064"/>
                </a:cubicBezTo>
                <a:cubicBezTo>
                  <a:pt x="383" y="1013"/>
                  <a:pt x="386" y="964"/>
                  <a:pt x="391" y="917"/>
                </a:cubicBezTo>
                <a:lnTo>
                  <a:pt x="2519" y="917"/>
                </a:lnTo>
                <a:cubicBezTo>
                  <a:pt x="2525" y="964"/>
                  <a:pt x="2528" y="1013"/>
                  <a:pt x="2528" y="1064"/>
                </a:cubicBezTo>
                <a:cubicBezTo>
                  <a:pt x="2528" y="1118"/>
                  <a:pt x="2523" y="1172"/>
                  <a:pt x="2514" y="1225"/>
                </a:cubicBezTo>
                <a:close/>
                <a:moveTo>
                  <a:pt x="2886" y="634"/>
                </a:moveTo>
                <a:cubicBezTo>
                  <a:pt x="2775" y="634"/>
                  <a:pt x="2689" y="693"/>
                  <a:pt x="2629" y="776"/>
                </a:cubicBezTo>
                <a:cubicBezTo>
                  <a:pt x="2578" y="563"/>
                  <a:pt x="2468" y="386"/>
                  <a:pt x="2303" y="256"/>
                </a:cubicBezTo>
                <a:cubicBezTo>
                  <a:pt x="2268" y="228"/>
                  <a:pt x="2231" y="203"/>
                  <a:pt x="2192" y="180"/>
                </a:cubicBezTo>
                <a:cubicBezTo>
                  <a:pt x="2445" y="195"/>
                  <a:pt x="2711" y="207"/>
                  <a:pt x="2886" y="207"/>
                </a:cubicBezTo>
                <a:cubicBezTo>
                  <a:pt x="3060" y="207"/>
                  <a:pt x="3326" y="195"/>
                  <a:pt x="3579" y="180"/>
                </a:cubicBezTo>
                <a:cubicBezTo>
                  <a:pt x="3540" y="203"/>
                  <a:pt x="3503" y="228"/>
                  <a:pt x="3468" y="256"/>
                </a:cubicBezTo>
                <a:cubicBezTo>
                  <a:pt x="3303" y="386"/>
                  <a:pt x="3193" y="563"/>
                  <a:pt x="3142" y="776"/>
                </a:cubicBezTo>
                <a:cubicBezTo>
                  <a:pt x="3082" y="693"/>
                  <a:pt x="2996" y="634"/>
                  <a:pt x="2886" y="634"/>
                </a:cubicBezTo>
                <a:close/>
                <a:moveTo>
                  <a:pt x="4315" y="2027"/>
                </a:moveTo>
                <a:cubicBezTo>
                  <a:pt x="4014" y="2027"/>
                  <a:pt x="3775" y="1939"/>
                  <a:pt x="3599" y="1800"/>
                </a:cubicBezTo>
                <a:lnTo>
                  <a:pt x="5133" y="1800"/>
                </a:lnTo>
                <a:cubicBezTo>
                  <a:pt x="4973" y="1939"/>
                  <a:pt x="4719" y="2027"/>
                  <a:pt x="4315" y="2027"/>
                </a:cubicBezTo>
                <a:close/>
                <a:moveTo>
                  <a:pt x="5249" y="1666"/>
                </a:moveTo>
                <a:lnTo>
                  <a:pt x="3462" y="1666"/>
                </a:lnTo>
                <a:cubicBezTo>
                  <a:pt x="3384" y="1574"/>
                  <a:pt x="3327" y="1469"/>
                  <a:pt x="3290" y="1358"/>
                </a:cubicBezTo>
                <a:lnTo>
                  <a:pt x="5365" y="1358"/>
                </a:lnTo>
                <a:cubicBezTo>
                  <a:pt x="5345" y="1469"/>
                  <a:pt x="5310" y="1574"/>
                  <a:pt x="5249" y="1666"/>
                </a:cubicBezTo>
                <a:close/>
                <a:moveTo>
                  <a:pt x="5382" y="1225"/>
                </a:moveTo>
                <a:lnTo>
                  <a:pt x="3257" y="1225"/>
                </a:lnTo>
                <a:cubicBezTo>
                  <a:pt x="3248" y="1172"/>
                  <a:pt x="3243" y="1118"/>
                  <a:pt x="3243" y="1064"/>
                </a:cubicBezTo>
                <a:cubicBezTo>
                  <a:pt x="3243" y="1013"/>
                  <a:pt x="3246" y="964"/>
                  <a:pt x="3252" y="917"/>
                </a:cubicBezTo>
                <a:lnTo>
                  <a:pt x="5380" y="917"/>
                </a:lnTo>
                <a:cubicBezTo>
                  <a:pt x="5385" y="964"/>
                  <a:pt x="5388" y="1013"/>
                  <a:pt x="5388" y="1064"/>
                </a:cubicBezTo>
                <a:cubicBezTo>
                  <a:pt x="5388" y="1117"/>
                  <a:pt x="5387" y="1172"/>
                  <a:pt x="5382" y="1225"/>
                </a:cubicBezTo>
                <a:close/>
                <a:moveTo>
                  <a:pt x="5602" y="966"/>
                </a:moveTo>
                <a:lnTo>
                  <a:pt x="5518" y="966"/>
                </a:lnTo>
                <a:cubicBezTo>
                  <a:pt x="5513" y="896"/>
                  <a:pt x="5503" y="830"/>
                  <a:pt x="5489" y="767"/>
                </a:cubicBezTo>
                <a:lnTo>
                  <a:pt x="5602" y="767"/>
                </a:lnTo>
                <a:cubicBezTo>
                  <a:pt x="5624" y="767"/>
                  <a:pt x="5638" y="767"/>
                  <a:pt x="5638" y="866"/>
                </a:cubicBezTo>
                <a:cubicBezTo>
                  <a:pt x="5638" y="966"/>
                  <a:pt x="5624" y="966"/>
                  <a:pt x="5602" y="96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ill_154034">
            <a:extLst>
              <a:ext uri="{FF2B5EF4-FFF2-40B4-BE49-F238E27FC236}">
                <a16:creationId xmlns:a16="http://schemas.microsoft.com/office/drawing/2014/main" id="{216A2AA9-FF42-A404-424D-B1D0B9D09533}"/>
              </a:ext>
            </a:extLst>
          </p:cNvPr>
          <p:cNvSpPr/>
          <p:nvPr/>
        </p:nvSpPr>
        <p:spPr>
          <a:xfrm>
            <a:off x="4072083" y="1835679"/>
            <a:ext cx="609685" cy="608859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06531" h="605710">
                <a:moveTo>
                  <a:pt x="151203" y="192267"/>
                </a:moveTo>
                <a:lnTo>
                  <a:pt x="413866" y="454715"/>
                </a:lnTo>
                <a:lnTo>
                  <a:pt x="317219" y="551229"/>
                </a:lnTo>
                <a:cubicBezTo>
                  <a:pt x="282022" y="586378"/>
                  <a:pt x="235385" y="605564"/>
                  <a:pt x="185814" y="605710"/>
                </a:cubicBezTo>
                <a:cubicBezTo>
                  <a:pt x="136098" y="605710"/>
                  <a:pt x="89461" y="586378"/>
                  <a:pt x="54410" y="551375"/>
                </a:cubicBezTo>
                <a:cubicBezTo>
                  <a:pt x="19359" y="516226"/>
                  <a:pt x="0" y="469653"/>
                  <a:pt x="0" y="420151"/>
                </a:cubicBezTo>
                <a:cubicBezTo>
                  <a:pt x="0" y="370503"/>
                  <a:pt x="19359" y="323930"/>
                  <a:pt x="54410" y="288927"/>
                </a:cubicBezTo>
                <a:close/>
                <a:moveTo>
                  <a:pt x="420853" y="1"/>
                </a:moveTo>
                <a:cubicBezTo>
                  <a:pt x="468409" y="-36"/>
                  <a:pt x="515966" y="18014"/>
                  <a:pt x="552192" y="54187"/>
                </a:cubicBezTo>
                <a:cubicBezTo>
                  <a:pt x="624645" y="126532"/>
                  <a:pt x="624645" y="244277"/>
                  <a:pt x="552192" y="316622"/>
                </a:cubicBezTo>
                <a:lnTo>
                  <a:pt x="455393" y="413278"/>
                </a:lnTo>
                <a:lnTo>
                  <a:pt x="192714" y="150842"/>
                </a:lnTo>
                <a:lnTo>
                  <a:pt x="289514" y="54333"/>
                </a:lnTo>
                <a:cubicBezTo>
                  <a:pt x="325740" y="18160"/>
                  <a:pt x="373297" y="37"/>
                  <a:pt x="420853" y="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resentation_176266">
            <a:extLst>
              <a:ext uri="{FF2B5EF4-FFF2-40B4-BE49-F238E27FC236}">
                <a16:creationId xmlns:a16="http://schemas.microsoft.com/office/drawing/2014/main" id="{BFB12708-D304-D79E-D366-159DDC1C05C3}"/>
              </a:ext>
            </a:extLst>
          </p:cNvPr>
          <p:cNvSpPr/>
          <p:nvPr/>
        </p:nvSpPr>
        <p:spPr>
          <a:xfrm>
            <a:off x="4072083" y="814337"/>
            <a:ext cx="609685" cy="608741"/>
          </a:xfrm>
          <a:custGeom>
            <a:avLst/>
            <a:gdLst>
              <a:gd name="connsiteX0" fmla="*/ 139245 w 608556"/>
              <a:gd name="connsiteY0" fmla="*/ 341607 h 607614"/>
              <a:gd name="connsiteX1" fmla="*/ 469217 w 608556"/>
              <a:gd name="connsiteY1" fmla="*/ 341607 h 607614"/>
              <a:gd name="connsiteX2" fmla="*/ 481750 w 608556"/>
              <a:gd name="connsiteY2" fmla="*/ 354120 h 607614"/>
              <a:gd name="connsiteX3" fmla="*/ 469217 w 608556"/>
              <a:gd name="connsiteY3" fmla="*/ 366540 h 607614"/>
              <a:gd name="connsiteX4" fmla="*/ 316764 w 608556"/>
              <a:gd name="connsiteY4" fmla="*/ 366540 h 607614"/>
              <a:gd name="connsiteX5" fmla="*/ 316764 w 608556"/>
              <a:gd name="connsiteY5" fmla="*/ 500261 h 607614"/>
              <a:gd name="connsiteX6" fmla="*/ 414503 w 608556"/>
              <a:gd name="connsiteY6" fmla="*/ 585798 h 607614"/>
              <a:gd name="connsiteX7" fmla="*/ 415625 w 608556"/>
              <a:gd name="connsiteY7" fmla="*/ 603354 h 607614"/>
              <a:gd name="connsiteX8" fmla="*/ 406272 w 608556"/>
              <a:gd name="connsiteY8" fmla="*/ 607556 h 607614"/>
              <a:gd name="connsiteX9" fmla="*/ 398041 w 608556"/>
              <a:gd name="connsiteY9" fmla="*/ 604474 h 607614"/>
              <a:gd name="connsiteX10" fmla="*/ 316764 w 608556"/>
              <a:gd name="connsiteY10" fmla="*/ 533411 h 607614"/>
              <a:gd name="connsiteX11" fmla="*/ 316764 w 608556"/>
              <a:gd name="connsiteY11" fmla="*/ 594109 h 607614"/>
              <a:gd name="connsiteX12" fmla="*/ 304231 w 608556"/>
              <a:gd name="connsiteY12" fmla="*/ 606622 h 607614"/>
              <a:gd name="connsiteX13" fmla="*/ 291792 w 608556"/>
              <a:gd name="connsiteY13" fmla="*/ 594109 h 607614"/>
              <a:gd name="connsiteX14" fmla="*/ 291792 w 608556"/>
              <a:gd name="connsiteY14" fmla="*/ 533411 h 607614"/>
              <a:gd name="connsiteX15" fmla="*/ 210515 w 608556"/>
              <a:gd name="connsiteY15" fmla="*/ 604474 h 607614"/>
              <a:gd name="connsiteX16" fmla="*/ 192931 w 608556"/>
              <a:gd name="connsiteY16" fmla="*/ 603354 h 607614"/>
              <a:gd name="connsiteX17" fmla="*/ 194053 w 608556"/>
              <a:gd name="connsiteY17" fmla="*/ 585798 h 607614"/>
              <a:gd name="connsiteX18" fmla="*/ 291792 w 608556"/>
              <a:gd name="connsiteY18" fmla="*/ 500261 h 607614"/>
              <a:gd name="connsiteX19" fmla="*/ 291792 w 608556"/>
              <a:gd name="connsiteY19" fmla="*/ 366540 h 607614"/>
              <a:gd name="connsiteX20" fmla="*/ 139245 w 608556"/>
              <a:gd name="connsiteY20" fmla="*/ 366540 h 607614"/>
              <a:gd name="connsiteX21" fmla="*/ 126806 w 608556"/>
              <a:gd name="connsiteY21" fmla="*/ 354120 h 607614"/>
              <a:gd name="connsiteX22" fmla="*/ 139245 w 608556"/>
              <a:gd name="connsiteY22" fmla="*/ 341607 h 607614"/>
              <a:gd name="connsiteX23" fmla="*/ 202287 w 608556"/>
              <a:gd name="connsiteY23" fmla="*/ 190809 h 607614"/>
              <a:gd name="connsiteX24" fmla="*/ 214730 w 608556"/>
              <a:gd name="connsiteY24" fmla="*/ 203220 h 607614"/>
              <a:gd name="connsiteX25" fmla="*/ 214730 w 608556"/>
              <a:gd name="connsiteY25" fmla="*/ 252492 h 607614"/>
              <a:gd name="connsiteX26" fmla="*/ 202287 w 608556"/>
              <a:gd name="connsiteY26" fmla="*/ 264903 h 607614"/>
              <a:gd name="connsiteX27" fmla="*/ 189750 w 608556"/>
              <a:gd name="connsiteY27" fmla="*/ 252492 h 607614"/>
              <a:gd name="connsiteX28" fmla="*/ 189750 w 608556"/>
              <a:gd name="connsiteY28" fmla="*/ 203220 h 607614"/>
              <a:gd name="connsiteX29" fmla="*/ 202287 w 608556"/>
              <a:gd name="connsiteY29" fmla="*/ 190809 h 607614"/>
              <a:gd name="connsiteX30" fmla="*/ 406245 w 608556"/>
              <a:gd name="connsiteY30" fmla="*/ 177401 h 607614"/>
              <a:gd name="connsiteX31" fmla="*/ 418664 w 608556"/>
              <a:gd name="connsiteY31" fmla="*/ 189821 h 607614"/>
              <a:gd name="connsiteX32" fmla="*/ 418664 w 608556"/>
              <a:gd name="connsiteY32" fmla="*/ 252482 h 607614"/>
              <a:gd name="connsiteX33" fmla="*/ 406245 w 608556"/>
              <a:gd name="connsiteY33" fmla="*/ 264902 h 607614"/>
              <a:gd name="connsiteX34" fmla="*/ 393825 w 608556"/>
              <a:gd name="connsiteY34" fmla="*/ 252482 h 607614"/>
              <a:gd name="connsiteX35" fmla="*/ 393825 w 608556"/>
              <a:gd name="connsiteY35" fmla="*/ 189821 h 607614"/>
              <a:gd name="connsiteX36" fmla="*/ 406245 w 608556"/>
              <a:gd name="connsiteY36" fmla="*/ 177401 h 607614"/>
              <a:gd name="connsiteX37" fmla="*/ 304231 w 608556"/>
              <a:gd name="connsiteY37" fmla="*/ 139437 h 607614"/>
              <a:gd name="connsiteX38" fmla="*/ 316768 w 608556"/>
              <a:gd name="connsiteY38" fmla="*/ 151946 h 607614"/>
              <a:gd name="connsiteX39" fmla="*/ 316768 w 608556"/>
              <a:gd name="connsiteY39" fmla="*/ 252486 h 607614"/>
              <a:gd name="connsiteX40" fmla="*/ 304231 w 608556"/>
              <a:gd name="connsiteY40" fmla="*/ 264902 h 607614"/>
              <a:gd name="connsiteX41" fmla="*/ 291788 w 608556"/>
              <a:gd name="connsiteY41" fmla="*/ 252486 h 607614"/>
              <a:gd name="connsiteX42" fmla="*/ 291788 w 608556"/>
              <a:gd name="connsiteY42" fmla="*/ 151946 h 607614"/>
              <a:gd name="connsiteX43" fmla="*/ 304231 w 608556"/>
              <a:gd name="connsiteY43" fmla="*/ 139437 h 607614"/>
              <a:gd name="connsiteX44" fmla="*/ 354721 w 608556"/>
              <a:gd name="connsiteY44" fmla="*/ 101473 h 607614"/>
              <a:gd name="connsiteX45" fmla="*/ 367223 w 608556"/>
              <a:gd name="connsiteY45" fmla="*/ 113894 h 607614"/>
              <a:gd name="connsiteX46" fmla="*/ 367223 w 608556"/>
              <a:gd name="connsiteY46" fmla="*/ 252481 h 607614"/>
              <a:gd name="connsiteX47" fmla="*/ 354721 w 608556"/>
              <a:gd name="connsiteY47" fmla="*/ 264902 h 607614"/>
              <a:gd name="connsiteX48" fmla="*/ 342313 w 608556"/>
              <a:gd name="connsiteY48" fmla="*/ 252481 h 607614"/>
              <a:gd name="connsiteX49" fmla="*/ 342313 w 608556"/>
              <a:gd name="connsiteY49" fmla="*/ 113894 h 607614"/>
              <a:gd name="connsiteX50" fmla="*/ 354721 w 608556"/>
              <a:gd name="connsiteY50" fmla="*/ 101473 h 607614"/>
              <a:gd name="connsiteX51" fmla="*/ 253706 w 608556"/>
              <a:gd name="connsiteY51" fmla="*/ 101473 h 607614"/>
              <a:gd name="connsiteX52" fmla="*/ 266243 w 608556"/>
              <a:gd name="connsiteY52" fmla="*/ 113894 h 607614"/>
              <a:gd name="connsiteX53" fmla="*/ 266243 w 608556"/>
              <a:gd name="connsiteY53" fmla="*/ 252481 h 607614"/>
              <a:gd name="connsiteX54" fmla="*/ 253706 w 608556"/>
              <a:gd name="connsiteY54" fmla="*/ 264902 h 607614"/>
              <a:gd name="connsiteX55" fmla="*/ 241263 w 608556"/>
              <a:gd name="connsiteY55" fmla="*/ 252481 h 607614"/>
              <a:gd name="connsiteX56" fmla="*/ 241263 w 608556"/>
              <a:gd name="connsiteY56" fmla="*/ 113894 h 607614"/>
              <a:gd name="connsiteX57" fmla="*/ 253706 w 608556"/>
              <a:gd name="connsiteY57" fmla="*/ 101473 h 607614"/>
              <a:gd name="connsiteX58" fmla="*/ 87934 w 608556"/>
              <a:gd name="connsiteY58" fmla="*/ 76232 h 607614"/>
              <a:gd name="connsiteX59" fmla="*/ 87934 w 608556"/>
              <a:gd name="connsiteY59" fmla="*/ 291366 h 607614"/>
              <a:gd name="connsiteX60" fmla="*/ 520692 w 608556"/>
              <a:gd name="connsiteY60" fmla="*/ 291366 h 607614"/>
              <a:gd name="connsiteX61" fmla="*/ 520692 w 608556"/>
              <a:gd name="connsiteY61" fmla="*/ 76232 h 607614"/>
              <a:gd name="connsiteX62" fmla="*/ 75310 w 608556"/>
              <a:gd name="connsiteY62" fmla="*/ 51301 h 607614"/>
              <a:gd name="connsiteX63" fmla="*/ 533035 w 608556"/>
              <a:gd name="connsiteY63" fmla="*/ 51301 h 607614"/>
              <a:gd name="connsiteX64" fmla="*/ 545471 w 608556"/>
              <a:gd name="connsiteY64" fmla="*/ 63813 h 607614"/>
              <a:gd name="connsiteX65" fmla="*/ 545471 w 608556"/>
              <a:gd name="connsiteY65" fmla="*/ 303785 h 607614"/>
              <a:gd name="connsiteX66" fmla="*/ 533035 w 608556"/>
              <a:gd name="connsiteY66" fmla="*/ 316204 h 607614"/>
              <a:gd name="connsiteX67" fmla="*/ 75310 w 608556"/>
              <a:gd name="connsiteY67" fmla="*/ 316204 h 607614"/>
              <a:gd name="connsiteX68" fmla="*/ 62874 w 608556"/>
              <a:gd name="connsiteY68" fmla="*/ 303785 h 607614"/>
              <a:gd name="connsiteX69" fmla="*/ 62874 w 608556"/>
              <a:gd name="connsiteY69" fmla="*/ 63813 h 607614"/>
              <a:gd name="connsiteX70" fmla="*/ 75310 w 608556"/>
              <a:gd name="connsiteY70" fmla="*/ 51301 h 607614"/>
              <a:gd name="connsiteX71" fmla="*/ 12438 w 608556"/>
              <a:gd name="connsiteY71" fmla="*/ 0 h 607614"/>
              <a:gd name="connsiteX72" fmla="*/ 596024 w 608556"/>
              <a:gd name="connsiteY72" fmla="*/ 0 h 607614"/>
              <a:gd name="connsiteX73" fmla="*/ 608556 w 608556"/>
              <a:gd name="connsiteY73" fmla="*/ 12408 h 607614"/>
              <a:gd name="connsiteX74" fmla="*/ 596024 w 608556"/>
              <a:gd name="connsiteY74" fmla="*/ 24910 h 607614"/>
              <a:gd name="connsiteX75" fmla="*/ 12438 w 608556"/>
              <a:gd name="connsiteY75" fmla="*/ 24910 h 607614"/>
              <a:gd name="connsiteX76" fmla="*/ 0 w 608556"/>
              <a:gd name="connsiteY76" fmla="*/ 12408 h 607614"/>
              <a:gd name="connsiteX77" fmla="*/ 12438 w 608556"/>
              <a:gd name="connsiteY77" fmla="*/ 0 h 607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608556" h="607614">
                <a:moveTo>
                  <a:pt x="139245" y="341607"/>
                </a:moveTo>
                <a:lnTo>
                  <a:pt x="469217" y="341607"/>
                </a:lnTo>
                <a:cubicBezTo>
                  <a:pt x="476138" y="341607"/>
                  <a:pt x="481750" y="347210"/>
                  <a:pt x="481750" y="354120"/>
                </a:cubicBezTo>
                <a:cubicBezTo>
                  <a:pt x="481750" y="360937"/>
                  <a:pt x="476138" y="366540"/>
                  <a:pt x="469217" y="366540"/>
                </a:cubicBezTo>
                <a:lnTo>
                  <a:pt x="316764" y="366540"/>
                </a:lnTo>
                <a:lnTo>
                  <a:pt x="316764" y="500261"/>
                </a:lnTo>
                <a:lnTo>
                  <a:pt x="414503" y="585798"/>
                </a:lnTo>
                <a:cubicBezTo>
                  <a:pt x="419647" y="590280"/>
                  <a:pt x="420114" y="598124"/>
                  <a:pt x="415625" y="603354"/>
                </a:cubicBezTo>
                <a:cubicBezTo>
                  <a:pt x="413287" y="606062"/>
                  <a:pt x="409733" y="607556"/>
                  <a:pt x="406272" y="607556"/>
                </a:cubicBezTo>
                <a:cubicBezTo>
                  <a:pt x="403279" y="607556"/>
                  <a:pt x="400380" y="606622"/>
                  <a:pt x="398041" y="604474"/>
                </a:cubicBezTo>
                <a:lnTo>
                  <a:pt x="316764" y="533411"/>
                </a:lnTo>
                <a:lnTo>
                  <a:pt x="316764" y="594109"/>
                </a:lnTo>
                <a:cubicBezTo>
                  <a:pt x="316764" y="601019"/>
                  <a:pt x="311152" y="606622"/>
                  <a:pt x="304231" y="606622"/>
                </a:cubicBezTo>
                <a:cubicBezTo>
                  <a:pt x="297403" y="606622"/>
                  <a:pt x="291792" y="601019"/>
                  <a:pt x="291792" y="594109"/>
                </a:cubicBezTo>
                <a:lnTo>
                  <a:pt x="291792" y="533411"/>
                </a:lnTo>
                <a:lnTo>
                  <a:pt x="210515" y="604474"/>
                </a:lnTo>
                <a:cubicBezTo>
                  <a:pt x="205370" y="609050"/>
                  <a:pt x="197420" y="608583"/>
                  <a:pt x="192931" y="603354"/>
                </a:cubicBezTo>
                <a:cubicBezTo>
                  <a:pt x="188255" y="598218"/>
                  <a:pt x="188816" y="590280"/>
                  <a:pt x="194053" y="585798"/>
                </a:cubicBezTo>
                <a:lnTo>
                  <a:pt x="291792" y="500261"/>
                </a:lnTo>
                <a:lnTo>
                  <a:pt x="291792" y="366540"/>
                </a:lnTo>
                <a:lnTo>
                  <a:pt x="139245" y="366540"/>
                </a:lnTo>
                <a:cubicBezTo>
                  <a:pt x="132418" y="366540"/>
                  <a:pt x="126806" y="360937"/>
                  <a:pt x="126806" y="354120"/>
                </a:cubicBezTo>
                <a:cubicBezTo>
                  <a:pt x="126806" y="347210"/>
                  <a:pt x="132418" y="341607"/>
                  <a:pt x="139245" y="341607"/>
                </a:cubicBezTo>
                <a:close/>
                <a:moveTo>
                  <a:pt x="202287" y="190809"/>
                </a:moveTo>
                <a:cubicBezTo>
                  <a:pt x="209116" y="190809"/>
                  <a:pt x="214730" y="196408"/>
                  <a:pt x="214730" y="203220"/>
                </a:cubicBezTo>
                <a:lnTo>
                  <a:pt x="214730" y="252492"/>
                </a:lnTo>
                <a:cubicBezTo>
                  <a:pt x="214730" y="259397"/>
                  <a:pt x="209116" y="264903"/>
                  <a:pt x="202287" y="264903"/>
                </a:cubicBezTo>
                <a:cubicBezTo>
                  <a:pt x="195363" y="264903"/>
                  <a:pt x="189750" y="259304"/>
                  <a:pt x="189750" y="252492"/>
                </a:cubicBezTo>
                <a:lnTo>
                  <a:pt x="189750" y="203220"/>
                </a:lnTo>
                <a:cubicBezTo>
                  <a:pt x="189750" y="196408"/>
                  <a:pt x="195363" y="190809"/>
                  <a:pt x="202287" y="190809"/>
                </a:cubicBezTo>
                <a:close/>
                <a:moveTo>
                  <a:pt x="406245" y="177401"/>
                </a:moveTo>
                <a:cubicBezTo>
                  <a:pt x="413061" y="177401"/>
                  <a:pt x="418664" y="183004"/>
                  <a:pt x="418664" y="189821"/>
                </a:cubicBezTo>
                <a:lnTo>
                  <a:pt x="418664" y="252482"/>
                </a:lnTo>
                <a:cubicBezTo>
                  <a:pt x="418664" y="259392"/>
                  <a:pt x="413061" y="264902"/>
                  <a:pt x="406245" y="264902"/>
                </a:cubicBezTo>
                <a:cubicBezTo>
                  <a:pt x="399428" y="264902"/>
                  <a:pt x="393825" y="259299"/>
                  <a:pt x="393825" y="252482"/>
                </a:cubicBezTo>
                <a:lnTo>
                  <a:pt x="393825" y="189821"/>
                </a:lnTo>
                <a:cubicBezTo>
                  <a:pt x="393825" y="183004"/>
                  <a:pt x="399428" y="177401"/>
                  <a:pt x="406245" y="177401"/>
                </a:cubicBezTo>
                <a:close/>
                <a:moveTo>
                  <a:pt x="304231" y="139437"/>
                </a:moveTo>
                <a:cubicBezTo>
                  <a:pt x="311154" y="139437"/>
                  <a:pt x="316768" y="145038"/>
                  <a:pt x="316768" y="151946"/>
                </a:cubicBezTo>
                <a:lnTo>
                  <a:pt x="316768" y="252486"/>
                </a:lnTo>
                <a:cubicBezTo>
                  <a:pt x="316768" y="259394"/>
                  <a:pt x="311154" y="264902"/>
                  <a:pt x="304231" y="264902"/>
                </a:cubicBezTo>
                <a:cubicBezTo>
                  <a:pt x="297401" y="264902"/>
                  <a:pt x="291788" y="259301"/>
                  <a:pt x="291788" y="252486"/>
                </a:cubicBezTo>
                <a:lnTo>
                  <a:pt x="291788" y="151946"/>
                </a:lnTo>
                <a:cubicBezTo>
                  <a:pt x="291788" y="145038"/>
                  <a:pt x="297401" y="139437"/>
                  <a:pt x="304231" y="139437"/>
                </a:cubicBezTo>
                <a:close/>
                <a:moveTo>
                  <a:pt x="354721" y="101473"/>
                </a:moveTo>
                <a:cubicBezTo>
                  <a:pt x="361625" y="101473"/>
                  <a:pt x="367223" y="107076"/>
                  <a:pt x="367223" y="113894"/>
                </a:cubicBezTo>
                <a:lnTo>
                  <a:pt x="367223" y="252481"/>
                </a:lnTo>
                <a:cubicBezTo>
                  <a:pt x="367223" y="259392"/>
                  <a:pt x="361718" y="264902"/>
                  <a:pt x="354721" y="264902"/>
                </a:cubicBezTo>
                <a:cubicBezTo>
                  <a:pt x="347911" y="264902"/>
                  <a:pt x="342313" y="259299"/>
                  <a:pt x="342313" y="252481"/>
                </a:cubicBezTo>
                <a:lnTo>
                  <a:pt x="342313" y="113894"/>
                </a:lnTo>
                <a:cubicBezTo>
                  <a:pt x="342313" y="107076"/>
                  <a:pt x="347911" y="101473"/>
                  <a:pt x="354721" y="101473"/>
                </a:cubicBezTo>
                <a:close/>
                <a:moveTo>
                  <a:pt x="253706" y="101473"/>
                </a:moveTo>
                <a:cubicBezTo>
                  <a:pt x="260629" y="101473"/>
                  <a:pt x="266243" y="107076"/>
                  <a:pt x="266243" y="113894"/>
                </a:cubicBezTo>
                <a:lnTo>
                  <a:pt x="266243" y="252481"/>
                </a:lnTo>
                <a:cubicBezTo>
                  <a:pt x="266243" y="259392"/>
                  <a:pt x="260629" y="264902"/>
                  <a:pt x="253706" y="264902"/>
                </a:cubicBezTo>
                <a:cubicBezTo>
                  <a:pt x="246876" y="264902"/>
                  <a:pt x="241263" y="259299"/>
                  <a:pt x="241263" y="252481"/>
                </a:cubicBezTo>
                <a:lnTo>
                  <a:pt x="241263" y="113894"/>
                </a:lnTo>
                <a:cubicBezTo>
                  <a:pt x="241263" y="107076"/>
                  <a:pt x="246876" y="101473"/>
                  <a:pt x="253706" y="101473"/>
                </a:cubicBezTo>
                <a:close/>
                <a:moveTo>
                  <a:pt x="87934" y="76232"/>
                </a:moveTo>
                <a:lnTo>
                  <a:pt x="87934" y="291366"/>
                </a:lnTo>
                <a:lnTo>
                  <a:pt x="520692" y="291366"/>
                </a:lnTo>
                <a:lnTo>
                  <a:pt x="520692" y="76232"/>
                </a:lnTo>
                <a:close/>
                <a:moveTo>
                  <a:pt x="75310" y="51301"/>
                </a:moveTo>
                <a:lnTo>
                  <a:pt x="533035" y="51301"/>
                </a:lnTo>
                <a:cubicBezTo>
                  <a:pt x="539861" y="51301"/>
                  <a:pt x="545471" y="56903"/>
                  <a:pt x="545471" y="63813"/>
                </a:cubicBezTo>
                <a:lnTo>
                  <a:pt x="545471" y="303785"/>
                </a:lnTo>
                <a:cubicBezTo>
                  <a:pt x="545471" y="310602"/>
                  <a:pt x="540048" y="316204"/>
                  <a:pt x="533035" y="316204"/>
                </a:cubicBezTo>
                <a:lnTo>
                  <a:pt x="75310" y="316204"/>
                </a:lnTo>
                <a:cubicBezTo>
                  <a:pt x="68484" y="316204"/>
                  <a:pt x="62874" y="310602"/>
                  <a:pt x="62874" y="303785"/>
                </a:cubicBezTo>
                <a:lnTo>
                  <a:pt x="62874" y="63813"/>
                </a:lnTo>
                <a:cubicBezTo>
                  <a:pt x="62874" y="56903"/>
                  <a:pt x="68484" y="51301"/>
                  <a:pt x="75310" y="51301"/>
                </a:cubicBezTo>
                <a:close/>
                <a:moveTo>
                  <a:pt x="12438" y="0"/>
                </a:moveTo>
                <a:lnTo>
                  <a:pt x="596024" y="0"/>
                </a:lnTo>
                <a:cubicBezTo>
                  <a:pt x="602945" y="0"/>
                  <a:pt x="608556" y="5598"/>
                  <a:pt x="608556" y="12408"/>
                </a:cubicBezTo>
                <a:cubicBezTo>
                  <a:pt x="608556" y="19312"/>
                  <a:pt x="602945" y="24910"/>
                  <a:pt x="596024" y="24910"/>
                </a:cubicBezTo>
                <a:lnTo>
                  <a:pt x="12438" y="24910"/>
                </a:lnTo>
                <a:cubicBezTo>
                  <a:pt x="5611" y="24910"/>
                  <a:pt x="0" y="19312"/>
                  <a:pt x="0" y="12408"/>
                </a:cubicBezTo>
                <a:cubicBezTo>
                  <a:pt x="0" y="5598"/>
                  <a:pt x="5611" y="0"/>
                  <a:pt x="12438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laceholder_118009">
            <a:extLst>
              <a:ext uri="{FF2B5EF4-FFF2-40B4-BE49-F238E27FC236}">
                <a16:creationId xmlns:a16="http://schemas.microsoft.com/office/drawing/2014/main" id="{5412ED35-7327-2F77-2C8C-91B941A53095}"/>
              </a:ext>
            </a:extLst>
          </p:cNvPr>
          <p:cNvSpPr/>
          <p:nvPr/>
        </p:nvSpPr>
        <p:spPr>
          <a:xfrm>
            <a:off x="2719835" y="3993359"/>
            <a:ext cx="432035" cy="609685"/>
          </a:xfrm>
          <a:custGeom>
            <a:avLst/>
            <a:gdLst>
              <a:gd name="connsiteX0" fmla="*/ 216575 w 411396"/>
              <a:gd name="connsiteY0" fmla="*/ 219360 h 580559"/>
              <a:gd name="connsiteX1" fmla="*/ 216575 w 411396"/>
              <a:gd name="connsiteY1" fmla="*/ 276055 h 580559"/>
              <a:gd name="connsiteX2" fmla="*/ 234375 w 411396"/>
              <a:gd name="connsiteY2" fmla="*/ 266014 h 580559"/>
              <a:gd name="connsiteX3" fmla="*/ 241139 w 411396"/>
              <a:gd name="connsiteY3" fmla="*/ 246908 h 580559"/>
              <a:gd name="connsiteX4" fmla="*/ 235443 w 411396"/>
              <a:gd name="connsiteY4" fmla="*/ 230113 h 580559"/>
              <a:gd name="connsiteX5" fmla="*/ 216575 w 411396"/>
              <a:gd name="connsiteY5" fmla="*/ 219360 h 580559"/>
              <a:gd name="connsiteX6" fmla="*/ 195481 w 411396"/>
              <a:gd name="connsiteY6" fmla="*/ 121432 h 580559"/>
              <a:gd name="connsiteX7" fmla="*/ 181775 w 411396"/>
              <a:gd name="connsiteY7" fmla="*/ 131296 h 580559"/>
              <a:gd name="connsiteX8" fmla="*/ 176702 w 411396"/>
              <a:gd name="connsiteY8" fmla="*/ 146670 h 580559"/>
              <a:gd name="connsiteX9" fmla="*/ 181330 w 411396"/>
              <a:gd name="connsiteY9" fmla="*/ 161066 h 580559"/>
              <a:gd name="connsiteX10" fmla="*/ 195481 w 411396"/>
              <a:gd name="connsiteY10" fmla="*/ 171729 h 580559"/>
              <a:gd name="connsiteX11" fmla="*/ 195481 w 411396"/>
              <a:gd name="connsiteY11" fmla="*/ 75223 h 580559"/>
              <a:gd name="connsiteX12" fmla="*/ 216575 w 411396"/>
              <a:gd name="connsiteY12" fmla="*/ 75223 h 580559"/>
              <a:gd name="connsiteX13" fmla="*/ 216575 w 411396"/>
              <a:gd name="connsiteY13" fmla="*/ 89619 h 580559"/>
              <a:gd name="connsiteX14" fmla="*/ 253510 w 411396"/>
              <a:gd name="connsiteY14" fmla="*/ 105348 h 580559"/>
              <a:gd name="connsiteX15" fmla="*/ 270954 w 411396"/>
              <a:gd name="connsiteY15" fmla="*/ 140183 h 580559"/>
              <a:gd name="connsiteX16" fmla="*/ 234019 w 411396"/>
              <a:gd name="connsiteY16" fmla="*/ 145070 h 580559"/>
              <a:gd name="connsiteX17" fmla="*/ 216575 w 411396"/>
              <a:gd name="connsiteY17" fmla="*/ 121788 h 580559"/>
              <a:gd name="connsiteX18" fmla="*/ 216575 w 411396"/>
              <a:gd name="connsiteY18" fmla="*/ 178661 h 580559"/>
              <a:gd name="connsiteX19" fmla="*/ 264190 w 411396"/>
              <a:gd name="connsiteY19" fmla="*/ 203009 h 580559"/>
              <a:gd name="connsiteX20" fmla="*/ 276828 w 411396"/>
              <a:gd name="connsiteY20" fmla="*/ 241576 h 580559"/>
              <a:gd name="connsiteX21" fmla="*/ 260986 w 411396"/>
              <a:gd name="connsiteY21" fmla="*/ 285919 h 580559"/>
              <a:gd name="connsiteX22" fmla="*/ 216575 w 411396"/>
              <a:gd name="connsiteY22" fmla="*/ 308046 h 580559"/>
              <a:gd name="connsiteX23" fmla="*/ 216575 w 411396"/>
              <a:gd name="connsiteY23" fmla="*/ 335327 h 580559"/>
              <a:gd name="connsiteX24" fmla="*/ 195481 w 411396"/>
              <a:gd name="connsiteY24" fmla="*/ 335327 h 580559"/>
              <a:gd name="connsiteX25" fmla="*/ 195481 w 411396"/>
              <a:gd name="connsiteY25" fmla="*/ 308935 h 580559"/>
              <a:gd name="connsiteX26" fmla="*/ 154541 w 411396"/>
              <a:gd name="connsiteY26" fmla="*/ 290184 h 580559"/>
              <a:gd name="connsiteX27" fmla="*/ 134427 w 411396"/>
              <a:gd name="connsiteY27" fmla="*/ 245842 h 580559"/>
              <a:gd name="connsiteX28" fmla="*/ 172430 w 411396"/>
              <a:gd name="connsiteY28" fmla="*/ 241843 h 580559"/>
              <a:gd name="connsiteX29" fmla="*/ 181241 w 411396"/>
              <a:gd name="connsiteY29" fmla="*/ 261837 h 580559"/>
              <a:gd name="connsiteX30" fmla="*/ 195481 w 411396"/>
              <a:gd name="connsiteY30" fmla="*/ 274100 h 580559"/>
              <a:gd name="connsiteX31" fmla="*/ 195481 w 411396"/>
              <a:gd name="connsiteY31" fmla="*/ 213140 h 580559"/>
              <a:gd name="connsiteX32" fmla="*/ 153562 w 411396"/>
              <a:gd name="connsiteY32" fmla="*/ 188524 h 580559"/>
              <a:gd name="connsiteX33" fmla="*/ 140301 w 411396"/>
              <a:gd name="connsiteY33" fmla="*/ 148447 h 580559"/>
              <a:gd name="connsiteX34" fmla="*/ 155342 w 411396"/>
              <a:gd name="connsiteY34" fmla="*/ 108458 h 580559"/>
              <a:gd name="connsiteX35" fmla="*/ 195481 w 411396"/>
              <a:gd name="connsiteY35" fmla="*/ 89708 h 580559"/>
              <a:gd name="connsiteX36" fmla="*/ 205609 w 411396"/>
              <a:gd name="connsiteY36" fmla="*/ 24619 h 580559"/>
              <a:gd name="connsiteX37" fmla="*/ 24744 w 411396"/>
              <a:gd name="connsiteY37" fmla="*/ 205309 h 580559"/>
              <a:gd name="connsiteX38" fmla="*/ 205609 w 411396"/>
              <a:gd name="connsiteY38" fmla="*/ 547492 h 580559"/>
              <a:gd name="connsiteX39" fmla="*/ 386652 w 411396"/>
              <a:gd name="connsiteY39" fmla="*/ 205309 h 580559"/>
              <a:gd name="connsiteX40" fmla="*/ 205609 w 411396"/>
              <a:gd name="connsiteY40" fmla="*/ 24619 h 580559"/>
              <a:gd name="connsiteX41" fmla="*/ 205609 w 411396"/>
              <a:gd name="connsiteY41" fmla="*/ 0 h 580559"/>
              <a:gd name="connsiteX42" fmla="*/ 411396 w 411396"/>
              <a:gd name="connsiteY42" fmla="*/ 205309 h 580559"/>
              <a:gd name="connsiteX43" fmla="*/ 215578 w 411396"/>
              <a:gd name="connsiteY43" fmla="*/ 575666 h 580559"/>
              <a:gd name="connsiteX44" fmla="*/ 195818 w 411396"/>
              <a:gd name="connsiteY44" fmla="*/ 575666 h 580559"/>
              <a:gd name="connsiteX45" fmla="*/ 0 w 411396"/>
              <a:gd name="connsiteY45" fmla="*/ 205309 h 580559"/>
              <a:gd name="connsiteX46" fmla="*/ 205609 w 411396"/>
              <a:gd name="connsiteY46" fmla="*/ 0 h 580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11396" h="580559">
                <a:moveTo>
                  <a:pt x="216575" y="219360"/>
                </a:moveTo>
                <a:lnTo>
                  <a:pt x="216575" y="276055"/>
                </a:lnTo>
                <a:cubicBezTo>
                  <a:pt x="223962" y="274811"/>
                  <a:pt x="229836" y="271345"/>
                  <a:pt x="234375" y="266014"/>
                </a:cubicBezTo>
                <a:cubicBezTo>
                  <a:pt x="238914" y="260593"/>
                  <a:pt x="241228" y="254284"/>
                  <a:pt x="241139" y="246908"/>
                </a:cubicBezTo>
                <a:cubicBezTo>
                  <a:pt x="241139" y="240421"/>
                  <a:pt x="239270" y="234822"/>
                  <a:pt x="235443" y="230113"/>
                </a:cubicBezTo>
                <a:cubicBezTo>
                  <a:pt x="231616" y="225492"/>
                  <a:pt x="225386" y="221848"/>
                  <a:pt x="216575" y="219360"/>
                </a:cubicBezTo>
                <a:close/>
                <a:moveTo>
                  <a:pt x="195481" y="121432"/>
                </a:moveTo>
                <a:cubicBezTo>
                  <a:pt x="189785" y="123387"/>
                  <a:pt x="185246" y="126675"/>
                  <a:pt x="181775" y="131296"/>
                </a:cubicBezTo>
                <a:cubicBezTo>
                  <a:pt x="178393" y="135917"/>
                  <a:pt x="176702" y="141160"/>
                  <a:pt x="176702" y="146670"/>
                </a:cubicBezTo>
                <a:cubicBezTo>
                  <a:pt x="176702" y="151824"/>
                  <a:pt x="178215" y="156622"/>
                  <a:pt x="181330" y="161066"/>
                </a:cubicBezTo>
                <a:cubicBezTo>
                  <a:pt x="184445" y="165420"/>
                  <a:pt x="189162" y="168974"/>
                  <a:pt x="195481" y="171729"/>
                </a:cubicBezTo>
                <a:close/>
                <a:moveTo>
                  <a:pt x="195481" y="75223"/>
                </a:moveTo>
                <a:lnTo>
                  <a:pt x="216575" y="75223"/>
                </a:lnTo>
                <a:lnTo>
                  <a:pt x="216575" y="89619"/>
                </a:lnTo>
                <a:cubicBezTo>
                  <a:pt x="232150" y="91396"/>
                  <a:pt x="244343" y="96728"/>
                  <a:pt x="253510" y="105348"/>
                </a:cubicBezTo>
                <a:cubicBezTo>
                  <a:pt x="262588" y="113968"/>
                  <a:pt x="268462" y="125609"/>
                  <a:pt x="270954" y="140183"/>
                </a:cubicBezTo>
                <a:lnTo>
                  <a:pt x="234019" y="145070"/>
                </a:lnTo>
                <a:cubicBezTo>
                  <a:pt x="231794" y="133696"/>
                  <a:pt x="225920" y="125876"/>
                  <a:pt x="216575" y="121788"/>
                </a:cubicBezTo>
                <a:lnTo>
                  <a:pt x="216575" y="178661"/>
                </a:lnTo>
                <a:cubicBezTo>
                  <a:pt x="239804" y="184970"/>
                  <a:pt x="255735" y="193145"/>
                  <a:pt x="264190" y="203009"/>
                </a:cubicBezTo>
                <a:cubicBezTo>
                  <a:pt x="272556" y="213051"/>
                  <a:pt x="276828" y="225847"/>
                  <a:pt x="276828" y="241576"/>
                </a:cubicBezTo>
                <a:cubicBezTo>
                  <a:pt x="276828" y="259171"/>
                  <a:pt x="271666" y="273922"/>
                  <a:pt x="260986" y="285919"/>
                </a:cubicBezTo>
                <a:cubicBezTo>
                  <a:pt x="250306" y="298004"/>
                  <a:pt x="235532" y="305380"/>
                  <a:pt x="216575" y="308046"/>
                </a:cubicBezTo>
                <a:lnTo>
                  <a:pt x="216575" y="335327"/>
                </a:lnTo>
                <a:lnTo>
                  <a:pt x="195481" y="335327"/>
                </a:lnTo>
                <a:lnTo>
                  <a:pt x="195481" y="308935"/>
                </a:lnTo>
                <a:cubicBezTo>
                  <a:pt x="178571" y="306891"/>
                  <a:pt x="164954" y="300582"/>
                  <a:pt x="154541" y="290184"/>
                </a:cubicBezTo>
                <a:cubicBezTo>
                  <a:pt x="144039" y="279787"/>
                  <a:pt x="137453" y="264947"/>
                  <a:pt x="134427" y="245842"/>
                </a:cubicBezTo>
                <a:lnTo>
                  <a:pt x="172430" y="241843"/>
                </a:lnTo>
                <a:cubicBezTo>
                  <a:pt x="173943" y="249574"/>
                  <a:pt x="176969" y="256327"/>
                  <a:pt x="181241" y="261837"/>
                </a:cubicBezTo>
                <a:cubicBezTo>
                  <a:pt x="185513" y="267435"/>
                  <a:pt x="190230" y="271612"/>
                  <a:pt x="195481" y="274100"/>
                </a:cubicBezTo>
                <a:lnTo>
                  <a:pt x="195481" y="213140"/>
                </a:lnTo>
                <a:cubicBezTo>
                  <a:pt x="176435" y="207719"/>
                  <a:pt x="162462" y="199544"/>
                  <a:pt x="153562" y="188524"/>
                </a:cubicBezTo>
                <a:cubicBezTo>
                  <a:pt x="144662" y="177505"/>
                  <a:pt x="140301" y="164265"/>
                  <a:pt x="140301" y="148447"/>
                </a:cubicBezTo>
                <a:cubicBezTo>
                  <a:pt x="140301" y="132629"/>
                  <a:pt x="145285" y="119300"/>
                  <a:pt x="155342" y="108458"/>
                </a:cubicBezTo>
                <a:cubicBezTo>
                  <a:pt x="165399" y="97528"/>
                  <a:pt x="178749" y="91396"/>
                  <a:pt x="195481" y="89708"/>
                </a:cubicBezTo>
                <a:close/>
                <a:moveTo>
                  <a:pt x="205609" y="24619"/>
                </a:moveTo>
                <a:cubicBezTo>
                  <a:pt x="105920" y="24619"/>
                  <a:pt x="24744" y="105677"/>
                  <a:pt x="24744" y="205309"/>
                </a:cubicBezTo>
                <a:cubicBezTo>
                  <a:pt x="24744" y="293121"/>
                  <a:pt x="166445" y="493809"/>
                  <a:pt x="205609" y="547492"/>
                </a:cubicBezTo>
                <a:cubicBezTo>
                  <a:pt x="244773" y="493809"/>
                  <a:pt x="386474" y="293033"/>
                  <a:pt x="386652" y="205309"/>
                </a:cubicBezTo>
                <a:cubicBezTo>
                  <a:pt x="386652" y="105677"/>
                  <a:pt x="305476" y="24619"/>
                  <a:pt x="205609" y="24619"/>
                </a:cubicBezTo>
                <a:close/>
                <a:moveTo>
                  <a:pt x="205609" y="0"/>
                </a:moveTo>
                <a:cubicBezTo>
                  <a:pt x="319095" y="0"/>
                  <a:pt x="411307" y="92078"/>
                  <a:pt x="411396" y="205309"/>
                </a:cubicBezTo>
                <a:cubicBezTo>
                  <a:pt x="411396" y="314719"/>
                  <a:pt x="223589" y="565001"/>
                  <a:pt x="215578" y="575666"/>
                </a:cubicBezTo>
                <a:cubicBezTo>
                  <a:pt x="211840" y="580643"/>
                  <a:pt x="201871" y="583576"/>
                  <a:pt x="195818" y="575666"/>
                </a:cubicBezTo>
                <a:cubicBezTo>
                  <a:pt x="187718" y="565089"/>
                  <a:pt x="0" y="314808"/>
                  <a:pt x="0" y="205309"/>
                </a:cubicBezTo>
                <a:cubicBezTo>
                  <a:pt x="0" y="92078"/>
                  <a:pt x="92212" y="0"/>
                  <a:pt x="205609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kull_341384">
            <a:extLst>
              <a:ext uri="{FF2B5EF4-FFF2-40B4-BE49-F238E27FC236}">
                <a16:creationId xmlns:a16="http://schemas.microsoft.com/office/drawing/2014/main" id="{A9486336-AB0D-0A92-704A-3525209C9F1A}"/>
              </a:ext>
            </a:extLst>
          </p:cNvPr>
          <p:cNvSpPr/>
          <p:nvPr/>
        </p:nvSpPr>
        <p:spPr>
          <a:xfrm>
            <a:off x="2661447" y="5073072"/>
            <a:ext cx="534470" cy="60968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532506" h="607444">
                <a:moveTo>
                  <a:pt x="263957" y="392488"/>
                </a:moveTo>
                <a:cubicBezTo>
                  <a:pt x="261554" y="392311"/>
                  <a:pt x="259328" y="393466"/>
                  <a:pt x="257903" y="395510"/>
                </a:cubicBezTo>
                <a:lnTo>
                  <a:pt x="216150" y="462073"/>
                </a:lnTo>
                <a:cubicBezTo>
                  <a:pt x="215259" y="463406"/>
                  <a:pt x="215259" y="465272"/>
                  <a:pt x="216417" y="466428"/>
                </a:cubicBezTo>
                <a:cubicBezTo>
                  <a:pt x="217752" y="468205"/>
                  <a:pt x="220156" y="468827"/>
                  <a:pt x="222382" y="468027"/>
                </a:cubicBezTo>
                <a:lnTo>
                  <a:pt x="265649" y="454252"/>
                </a:lnTo>
                <a:lnTo>
                  <a:pt x="296897" y="466250"/>
                </a:lnTo>
                <a:cubicBezTo>
                  <a:pt x="299034" y="467138"/>
                  <a:pt x="301438" y="466516"/>
                  <a:pt x="303040" y="464917"/>
                </a:cubicBezTo>
                <a:cubicBezTo>
                  <a:pt x="304109" y="463761"/>
                  <a:pt x="304376" y="462073"/>
                  <a:pt x="303664" y="460562"/>
                </a:cubicBezTo>
                <a:lnTo>
                  <a:pt x="269655" y="395865"/>
                </a:lnTo>
                <a:cubicBezTo>
                  <a:pt x="268587" y="393732"/>
                  <a:pt x="266361" y="392488"/>
                  <a:pt x="263957" y="392488"/>
                </a:cubicBezTo>
                <a:close/>
                <a:moveTo>
                  <a:pt x="264848" y="367338"/>
                </a:moveTo>
                <a:cubicBezTo>
                  <a:pt x="276421" y="367605"/>
                  <a:pt x="286748" y="374181"/>
                  <a:pt x="292090" y="384223"/>
                </a:cubicBezTo>
                <a:lnTo>
                  <a:pt x="325920" y="449009"/>
                </a:lnTo>
                <a:cubicBezTo>
                  <a:pt x="331618" y="459673"/>
                  <a:pt x="329927" y="472737"/>
                  <a:pt x="321825" y="481713"/>
                </a:cubicBezTo>
                <a:cubicBezTo>
                  <a:pt x="313367" y="491311"/>
                  <a:pt x="299835" y="494599"/>
                  <a:pt x="287906" y="489889"/>
                </a:cubicBezTo>
                <a:lnTo>
                  <a:pt x="264848" y="481091"/>
                </a:lnTo>
                <a:lnTo>
                  <a:pt x="229949" y="492200"/>
                </a:lnTo>
                <a:cubicBezTo>
                  <a:pt x="226744" y="493177"/>
                  <a:pt x="223628" y="493710"/>
                  <a:pt x="220334" y="493710"/>
                </a:cubicBezTo>
                <a:cubicBezTo>
                  <a:pt x="210986" y="493710"/>
                  <a:pt x="201994" y="489445"/>
                  <a:pt x="196297" y="481980"/>
                </a:cubicBezTo>
                <a:cubicBezTo>
                  <a:pt x="188818" y="472382"/>
                  <a:pt x="188017" y="459051"/>
                  <a:pt x="194605" y="448743"/>
                </a:cubicBezTo>
                <a:lnTo>
                  <a:pt x="236359" y="382091"/>
                </a:lnTo>
                <a:cubicBezTo>
                  <a:pt x="242502" y="372493"/>
                  <a:pt x="253363" y="366805"/>
                  <a:pt x="264848" y="367338"/>
                </a:cubicBezTo>
                <a:close/>
                <a:moveTo>
                  <a:pt x="373631" y="215624"/>
                </a:moveTo>
                <a:cubicBezTo>
                  <a:pt x="342214" y="215624"/>
                  <a:pt x="316672" y="238280"/>
                  <a:pt x="316672" y="266178"/>
                </a:cubicBezTo>
                <a:cubicBezTo>
                  <a:pt x="316672" y="294076"/>
                  <a:pt x="342214" y="316732"/>
                  <a:pt x="373631" y="316732"/>
                </a:cubicBezTo>
                <a:cubicBezTo>
                  <a:pt x="405048" y="316732"/>
                  <a:pt x="430590" y="294076"/>
                  <a:pt x="430590" y="266178"/>
                </a:cubicBezTo>
                <a:cubicBezTo>
                  <a:pt x="430590" y="238280"/>
                  <a:pt x="405048" y="215624"/>
                  <a:pt x="373631" y="215624"/>
                </a:cubicBezTo>
                <a:close/>
                <a:moveTo>
                  <a:pt x="158406" y="215624"/>
                </a:moveTo>
                <a:cubicBezTo>
                  <a:pt x="127078" y="215624"/>
                  <a:pt x="101447" y="238280"/>
                  <a:pt x="101447" y="266178"/>
                </a:cubicBezTo>
                <a:cubicBezTo>
                  <a:pt x="101447" y="294076"/>
                  <a:pt x="127078" y="316732"/>
                  <a:pt x="158406" y="316732"/>
                </a:cubicBezTo>
                <a:cubicBezTo>
                  <a:pt x="189823" y="316732"/>
                  <a:pt x="215365" y="294076"/>
                  <a:pt x="215365" y="266178"/>
                </a:cubicBezTo>
                <a:cubicBezTo>
                  <a:pt x="215365" y="238280"/>
                  <a:pt x="189823" y="215624"/>
                  <a:pt x="158406" y="215624"/>
                </a:cubicBezTo>
                <a:close/>
                <a:moveTo>
                  <a:pt x="373631" y="190391"/>
                </a:moveTo>
                <a:cubicBezTo>
                  <a:pt x="419110" y="190391"/>
                  <a:pt x="455955" y="224331"/>
                  <a:pt x="455955" y="266178"/>
                </a:cubicBezTo>
                <a:cubicBezTo>
                  <a:pt x="455955" y="308025"/>
                  <a:pt x="418932" y="341965"/>
                  <a:pt x="373631" y="341965"/>
                </a:cubicBezTo>
                <a:cubicBezTo>
                  <a:pt x="328331" y="341965"/>
                  <a:pt x="291396" y="308025"/>
                  <a:pt x="291396" y="266178"/>
                </a:cubicBezTo>
                <a:cubicBezTo>
                  <a:pt x="291396" y="224331"/>
                  <a:pt x="328331" y="190391"/>
                  <a:pt x="373631" y="190391"/>
                </a:cubicBezTo>
                <a:close/>
                <a:moveTo>
                  <a:pt x="158406" y="190391"/>
                </a:moveTo>
                <a:cubicBezTo>
                  <a:pt x="203707" y="190391"/>
                  <a:pt x="240730" y="224331"/>
                  <a:pt x="240730" y="266178"/>
                </a:cubicBezTo>
                <a:cubicBezTo>
                  <a:pt x="240730" y="308025"/>
                  <a:pt x="203707" y="341965"/>
                  <a:pt x="158406" y="341965"/>
                </a:cubicBezTo>
                <a:cubicBezTo>
                  <a:pt x="113106" y="341965"/>
                  <a:pt x="76171" y="308025"/>
                  <a:pt x="76171" y="266178"/>
                </a:cubicBezTo>
                <a:cubicBezTo>
                  <a:pt x="76171" y="224331"/>
                  <a:pt x="113106" y="190391"/>
                  <a:pt x="158406" y="190391"/>
                </a:cubicBezTo>
                <a:close/>
                <a:moveTo>
                  <a:pt x="259035" y="25522"/>
                </a:moveTo>
                <a:cubicBezTo>
                  <a:pt x="231682" y="24899"/>
                  <a:pt x="124753" y="28213"/>
                  <a:pt x="61436" y="113518"/>
                </a:cubicBezTo>
                <a:cubicBezTo>
                  <a:pt x="-11015" y="210920"/>
                  <a:pt x="48886" y="350535"/>
                  <a:pt x="49509" y="351868"/>
                </a:cubicBezTo>
                <a:cubicBezTo>
                  <a:pt x="51200" y="355512"/>
                  <a:pt x="50933" y="359866"/>
                  <a:pt x="48886" y="363243"/>
                </a:cubicBezTo>
                <a:cubicBezTo>
                  <a:pt x="48619" y="363599"/>
                  <a:pt x="27791" y="400924"/>
                  <a:pt x="46750" y="429007"/>
                </a:cubicBezTo>
                <a:cubicBezTo>
                  <a:pt x="55561" y="441982"/>
                  <a:pt x="85645" y="448825"/>
                  <a:pt x="102468" y="449981"/>
                </a:cubicBezTo>
                <a:cubicBezTo>
                  <a:pt x="109054" y="450514"/>
                  <a:pt x="114216" y="455935"/>
                  <a:pt x="114216" y="462600"/>
                </a:cubicBezTo>
                <a:lnTo>
                  <a:pt x="114216" y="535030"/>
                </a:lnTo>
                <a:lnTo>
                  <a:pt x="140295" y="551115"/>
                </a:lnTo>
                <a:lnTo>
                  <a:pt x="161034" y="521344"/>
                </a:lnTo>
                <a:cubicBezTo>
                  <a:pt x="164060" y="517078"/>
                  <a:pt x="169400" y="515034"/>
                  <a:pt x="174474" y="516367"/>
                </a:cubicBezTo>
                <a:cubicBezTo>
                  <a:pt x="181149" y="517967"/>
                  <a:pt x="185332" y="524810"/>
                  <a:pt x="183730" y="531653"/>
                </a:cubicBezTo>
                <a:lnTo>
                  <a:pt x="173673" y="572089"/>
                </a:lnTo>
                <a:lnTo>
                  <a:pt x="202956" y="579287"/>
                </a:lnTo>
                <a:lnTo>
                  <a:pt x="213369" y="538673"/>
                </a:lnTo>
                <a:cubicBezTo>
                  <a:pt x="214437" y="534319"/>
                  <a:pt x="217909" y="530853"/>
                  <a:pt x="222359" y="529697"/>
                </a:cubicBezTo>
                <a:cubicBezTo>
                  <a:pt x="229034" y="527920"/>
                  <a:pt x="235977" y="532008"/>
                  <a:pt x="237757" y="538673"/>
                </a:cubicBezTo>
                <a:lnTo>
                  <a:pt x="248794" y="581953"/>
                </a:lnTo>
                <a:lnTo>
                  <a:pt x="284307" y="581953"/>
                </a:lnTo>
                <a:lnTo>
                  <a:pt x="295344" y="538673"/>
                </a:lnTo>
                <a:cubicBezTo>
                  <a:pt x="296501" y="534319"/>
                  <a:pt x="299883" y="530764"/>
                  <a:pt x="304512" y="529609"/>
                </a:cubicBezTo>
                <a:cubicBezTo>
                  <a:pt x="311187" y="527831"/>
                  <a:pt x="318041" y="531830"/>
                  <a:pt x="319821" y="538673"/>
                </a:cubicBezTo>
                <a:lnTo>
                  <a:pt x="330057" y="579109"/>
                </a:lnTo>
                <a:lnTo>
                  <a:pt x="359073" y="572089"/>
                </a:lnTo>
                <a:lnTo>
                  <a:pt x="348748" y="531653"/>
                </a:lnTo>
                <a:cubicBezTo>
                  <a:pt x="347502" y="526409"/>
                  <a:pt x="349549" y="520988"/>
                  <a:pt x="353999" y="518055"/>
                </a:cubicBezTo>
                <a:cubicBezTo>
                  <a:pt x="359785" y="514145"/>
                  <a:pt x="367617" y="515656"/>
                  <a:pt x="371533" y="521521"/>
                </a:cubicBezTo>
                <a:lnTo>
                  <a:pt x="391293" y="550849"/>
                </a:lnTo>
                <a:lnTo>
                  <a:pt x="415147" y="535296"/>
                </a:lnTo>
                <a:lnTo>
                  <a:pt x="413633" y="462867"/>
                </a:lnTo>
                <a:cubicBezTo>
                  <a:pt x="413455" y="455935"/>
                  <a:pt x="418885" y="450247"/>
                  <a:pt x="425827" y="449981"/>
                </a:cubicBezTo>
                <a:cubicBezTo>
                  <a:pt x="426272" y="449981"/>
                  <a:pt x="465257" y="448559"/>
                  <a:pt x="483592" y="427852"/>
                </a:cubicBezTo>
                <a:cubicBezTo>
                  <a:pt x="505488" y="402968"/>
                  <a:pt x="483859" y="363865"/>
                  <a:pt x="483592" y="363510"/>
                </a:cubicBezTo>
                <a:cubicBezTo>
                  <a:pt x="481545" y="360133"/>
                  <a:pt x="481278" y="355956"/>
                  <a:pt x="482969" y="352312"/>
                </a:cubicBezTo>
                <a:cubicBezTo>
                  <a:pt x="483592" y="350890"/>
                  <a:pt x="543227" y="211097"/>
                  <a:pt x="470775" y="113607"/>
                </a:cubicBezTo>
                <a:cubicBezTo>
                  <a:pt x="398057" y="15672"/>
                  <a:pt x="268642" y="25803"/>
                  <a:pt x="267396" y="25803"/>
                </a:cubicBezTo>
                <a:lnTo>
                  <a:pt x="265527" y="25803"/>
                </a:lnTo>
                <a:cubicBezTo>
                  <a:pt x="265227" y="25781"/>
                  <a:pt x="262943" y="25611"/>
                  <a:pt x="259035" y="25522"/>
                </a:cubicBezTo>
                <a:close/>
                <a:moveTo>
                  <a:pt x="256158" y="39"/>
                </a:moveTo>
                <a:cubicBezTo>
                  <a:pt x="261106" y="129"/>
                  <a:pt x="264492" y="353"/>
                  <a:pt x="265972" y="475"/>
                </a:cubicBezTo>
                <a:cubicBezTo>
                  <a:pt x="277899" y="-325"/>
                  <a:pt x="412031" y="-7968"/>
                  <a:pt x="491158" y="98499"/>
                </a:cubicBezTo>
                <a:cubicBezTo>
                  <a:pt x="564766" y="197411"/>
                  <a:pt x="519907" y="327962"/>
                  <a:pt x="508870" y="356934"/>
                </a:cubicBezTo>
                <a:cubicBezTo>
                  <a:pt x="515724" y="372130"/>
                  <a:pt x="530677" y="413455"/>
                  <a:pt x="502996" y="444826"/>
                </a:cubicBezTo>
                <a:cubicBezTo>
                  <a:pt x="485016" y="465178"/>
                  <a:pt x="456000" y="472109"/>
                  <a:pt x="439445" y="474331"/>
                </a:cubicBezTo>
                <a:lnTo>
                  <a:pt x="440780" y="541961"/>
                </a:lnTo>
                <a:cubicBezTo>
                  <a:pt x="440958" y="546405"/>
                  <a:pt x="438822" y="550493"/>
                  <a:pt x="435084" y="552893"/>
                </a:cubicBezTo>
                <a:lnTo>
                  <a:pt x="394942" y="579020"/>
                </a:lnTo>
                <a:cubicBezTo>
                  <a:pt x="392717" y="580442"/>
                  <a:pt x="390047" y="581153"/>
                  <a:pt x="387377" y="581064"/>
                </a:cubicBezTo>
                <a:cubicBezTo>
                  <a:pt x="387644" y="587108"/>
                  <a:pt x="383549" y="592529"/>
                  <a:pt x="377764" y="593951"/>
                </a:cubicBezTo>
                <a:lnTo>
                  <a:pt x="324182" y="607103"/>
                </a:lnTo>
                <a:cubicBezTo>
                  <a:pt x="317418" y="608703"/>
                  <a:pt x="310564" y="604526"/>
                  <a:pt x="308873" y="597861"/>
                </a:cubicBezTo>
                <a:lnTo>
                  <a:pt x="307805" y="593417"/>
                </a:lnTo>
                <a:lnTo>
                  <a:pt x="306648" y="597861"/>
                </a:lnTo>
                <a:cubicBezTo>
                  <a:pt x="305224" y="603371"/>
                  <a:pt x="300150" y="607370"/>
                  <a:pt x="294365" y="607370"/>
                </a:cubicBezTo>
                <a:lnTo>
                  <a:pt x="239003" y="607370"/>
                </a:lnTo>
                <a:cubicBezTo>
                  <a:pt x="233218" y="607370"/>
                  <a:pt x="228144" y="603371"/>
                  <a:pt x="226720" y="597861"/>
                </a:cubicBezTo>
                <a:lnTo>
                  <a:pt x="225474" y="593062"/>
                </a:lnTo>
                <a:lnTo>
                  <a:pt x="224228" y="597861"/>
                </a:lnTo>
                <a:cubicBezTo>
                  <a:pt x="222804" y="603371"/>
                  <a:pt x="217731" y="607370"/>
                  <a:pt x="211945" y="607370"/>
                </a:cubicBezTo>
                <a:cubicBezTo>
                  <a:pt x="210966" y="607370"/>
                  <a:pt x="209898" y="607192"/>
                  <a:pt x="208919" y="606926"/>
                </a:cubicBezTo>
                <a:lnTo>
                  <a:pt x="155070" y="593773"/>
                </a:lnTo>
                <a:cubicBezTo>
                  <a:pt x="149107" y="592262"/>
                  <a:pt x="145102" y="586841"/>
                  <a:pt x="145458" y="580798"/>
                </a:cubicBezTo>
                <a:cubicBezTo>
                  <a:pt x="142431" y="581331"/>
                  <a:pt x="139316" y="580620"/>
                  <a:pt x="136735" y="579020"/>
                </a:cubicBezTo>
                <a:lnTo>
                  <a:pt x="94991" y="552893"/>
                </a:lnTo>
                <a:cubicBezTo>
                  <a:pt x="91342" y="550582"/>
                  <a:pt x="89028" y="546405"/>
                  <a:pt x="89028" y="542139"/>
                </a:cubicBezTo>
                <a:lnTo>
                  <a:pt x="89028" y="473976"/>
                </a:lnTo>
                <a:cubicBezTo>
                  <a:pt x="71315" y="471221"/>
                  <a:pt x="39629" y="463756"/>
                  <a:pt x="25833" y="443315"/>
                </a:cubicBezTo>
                <a:cubicBezTo>
                  <a:pt x="3226" y="409811"/>
                  <a:pt x="17378" y="371064"/>
                  <a:pt x="24053" y="356578"/>
                </a:cubicBezTo>
                <a:cubicBezTo>
                  <a:pt x="12660" y="327784"/>
                  <a:pt x="-32288" y="197411"/>
                  <a:pt x="41142" y="98588"/>
                </a:cubicBezTo>
                <a:cubicBezTo>
                  <a:pt x="110378" y="5352"/>
                  <a:pt x="221523" y="-588"/>
                  <a:pt x="256158" y="3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resentation_115958">
            <a:extLst>
              <a:ext uri="{FF2B5EF4-FFF2-40B4-BE49-F238E27FC236}">
                <a16:creationId xmlns:a16="http://schemas.microsoft.com/office/drawing/2014/main" id="{0259FDAA-518D-63E0-C699-A5C8218F0F4B}"/>
              </a:ext>
            </a:extLst>
          </p:cNvPr>
          <p:cNvSpPr/>
          <p:nvPr/>
        </p:nvSpPr>
        <p:spPr>
          <a:xfrm>
            <a:off x="2661447" y="1834853"/>
            <a:ext cx="595451" cy="609685"/>
          </a:xfrm>
          <a:custGeom>
            <a:avLst/>
            <a:gdLst>
              <a:gd name="connsiteX0" fmla="*/ 348932 w 593384"/>
              <a:gd name="connsiteY0" fmla="*/ 248244 h 607568"/>
              <a:gd name="connsiteX1" fmla="*/ 348164 w 593384"/>
              <a:gd name="connsiteY1" fmla="*/ 248551 h 607568"/>
              <a:gd name="connsiteX2" fmla="*/ 327575 w 593384"/>
              <a:gd name="connsiteY2" fmla="*/ 277395 h 607568"/>
              <a:gd name="connsiteX3" fmla="*/ 327575 w 593384"/>
              <a:gd name="connsiteY3" fmla="*/ 377582 h 607568"/>
              <a:gd name="connsiteX4" fmla="*/ 363529 w 593384"/>
              <a:gd name="connsiteY4" fmla="*/ 432048 h 607568"/>
              <a:gd name="connsiteX5" fmla="*/ 366448 w 593384"/>
              <a:gd name="connsiteY5" fmla="*/ 442021 h 607568"/>
              <a:gd name="connsiteX6" fmla="*/ 366448 w 593384"/>
              <a:gd name="connsiteY6" fmla="*/ 571666 h 607568"/>
              <a:gd name="connsiteX7" fmla="*/ 448956 w 593384"/>
              <a:gd name="connsiteY7" fmla="*/ 571666 h 607568"/>
              <a:gd name="connsiteX8" fmla="*/ 448956 w 593384"/>
              <a:gd name="connsiteY8" fmla="*/ 442021 h 607568"/>
              <a:gd name="connsiteX9" fmla="*/ 451876 w 593384"/>
              <a:gd name="connsiteY9" fmla="*/ 432048 h 607568"/>
              <a:gd name="connsiteX10" fmla="*/ 487829 w 593384"/>
              <a:gd name="connsiteY10" fmla="*/ 377582 h 607568"/>
              <a:gd name="connsiteX11" fmla="*/ 487829 w 593384"/>
              <a:gd name="connsiteY11" fmla="*/ 277395 h 607568"/>
              <a:gd name="connsiteX12" fmla="*/ 467087 w 593384"/>
              <a:gd name="connsiteY12" fmla="*/ 248551 h 607568"/>
              <a:gd name="connsiteX13" fmla="*/ 466318 w 593384"/>
              <a:gd name="connsiteY13" fmla="*/ 248244 h 607568"/>
              <a:gd name="connsiteX14" fmla="*/ 424526 w 593384"/>
              <a:gd name="connsiteY14" fmla="*/ 362853 h 607568"/>
              <a:gd name="connsiteX15" fmla="*/ 407625 w 593384"/>
              <a:gd name="connsiteY15" fmla="*/ 374667 h 607568"/>
              <a:gd name="connsiteX16" fmla="*/ 390878 w 593384"/>
              <a:gd name="connsiteY16" fmla="*/ 362853 h 607568"/>
              <a:gd name="connsiteX17" fmla="*/ 227069 w 593384"/>
              <a:gd name="connsiteY17" fmla="*/ 104296 h 607568"/>
              <a:gd name="connsiteX18" fmla="*/ 296674 w 593384"/>
              <a:gd name="connsiteY18" fmla="*/ 104296 h 607568"/>
              <a:gd name="connsiteX19" fmla="*/ 314651 w 593384"/>
              <a:gd name="connsiteY19" fmla="*/ 122248 h 607568"/>
              <a:gd name="connsiteX20" fmla="*/ 314651 w 593384"/>
              <a:gd name="connsiteY20" fmla="*/ 191756 h 607568"/>
              <a:gd name="connsiteX21" fmla="*/ 296674 w 593384"/>
              <a:gd name="connsiteY21" fmla="*/ 209708 h 607568"/>
              <a:gd name="connsiteX22" fmla="*/ 278696 w 593384"/>
              <a:gd name="connsiteY22" fmla="*/ 191756 h 607568"/>
              <a:gd name="connsiteX23" fmla="*/ 278696 w 593384"/>
              <a:gd name="connsiteY23" fmla="*/ 165518 h 607568"/>
              <a:gd name="connsiteX24" fmla="*/ 204789 w 593384"/>
              <a:gd name="connsiteY24" fmla="*/ 239322 h 607568"/>
              <a:gd name="connsiteX25" fmla="*/ 179436 w 593384"/>
              <a:gd name="connsiteY25" fmla="*/ 239322 h 607568"/>
              <a:gd name="connsiteX26" fmla="*/ 157310 w 593384"/>
              <a:gd name="connsiteY26" fmla="*/ 217227 h 607568"/>
              <a:gd name="connsiteX27" fmla="*/ 100305 w 593384"/>
              <a:gd name="connsiteY27" fmla="*/ 274152 h 607568"/>
              <a:gd name="connsiteX28" fmla="*/ 87706 w 593384"/>
              <a:gd name="connsiteY28" fmla="*/ 279369 h 607568"/>
              <a:gd name="connsiteX29" fmla="*/ 74952 w 593384"/>
              <a:gd name="connsiteY29" fmla="*/ 274152 h 607568"/>
              <a:gd name="connsiteX30" fmla="*/ 74952 w 593384"/>
              <a:gd name="connsiteY30" fmla="*/ 248681 h 607568"/>
              <a:gd name="connsiteX31" fmla="*/ 144557 w 593384"/>
              <a:gd name="connsiteY31" fmla="*/ 179174 h 607568"/>
              <a:gd name="connsiteX32" fmla="*/ 170064 w 593384"/>
              <a:gd name="connsiteY32" fmla="*/ 179174 h 607568"/>
              <a:gd name="connsiteX33" fmla="*/ 192190 w 593384"/>
              <a:gd name="connsiteY33" fmla="*/ 201269 h 607568"/>
              <a:gd name="connsiteX34" fmla="*/ 253344 w 593384"/>
              <a:gd name="connsiteY34" fmla="*/ 140201 h 607568"/>
              <a:gd name="connsiteX35" fmla="*/ 227069 w 593384"/>
              <a:gd name="connsiteY35" fmla="*/ 140201 h 607568"/>
              <a:gd name="connsiteX36" fmla="*/ 209092 w 593384"/>
              <a:gd name="connsiteY36" fmla="*/ 122248 h 607568"/>
              <a:gd name="connsiteX37" fmla="*/ 227069 w 593384"/>
              <a:gd name="connsiteY37" fmla="*/ 104296 h 607568"/>
              <a:gd name="connsiteX38" fmla="*/ 407621 w 593384"/>
              <a:gd name="connsiteY38" fmla="*/ 92355 h 607568"/>
              <a:gd name="connsiteX39" fmla="*/ 376579 w 593384"/>
              <a:gd name="connsiteY39" fmla="*/ 123348 h 607568"/>
              <a:gd name="connsiteX40" fmla="*/ 407621 w 593384"/>
              <a:gd name="connsiteY40" fmla="*/ 154341 h 607568"/>
              <a:gd name="connsiteX41" fmla="*/ 438817 w 593384"/>
              <a:gd name="connsiteY41" fmla="*/ 123348 h 607568"/>
              <a:gd name="connsiteX42" fmla="*/ 407621 w 593384"/>
              <a:gd name="connsiteY42" fmla="*/ 92355 h 607568"/>
              <a:gd name="connsiteX43" fmla="*/ 407621 w 593384"/>
              <a:gd name="connsiteY43" fmla="*/ 56452 h 607568"/>
              <a:gd name="connsiteX44" fmla="*/ 474623 w 593384"/>
              <a:gd name="connsiteY44" fmla="*/ 123348 h 607568"/>
              <a:gd name="connsiteX45" fmla="*/ 407621 w 593384"/>
              <a:gd name="connsiteY45" fmla="*/ 190244 h 607568"/>
              <a:gd name="connsiteX46" fmla="*/ 340619 w 593384"/>
              <a:gd name="connsiteY46" fmla="*/ 123348 h 607568"/>
              <a:gd name="connsiteX47" fmla="*/ 407621 w 593384"/>
              <a:gd name="connsiteY47" fmla="*/ 56452 h 607568"/>
              <a:gd name="connsiteX48" fmla="*/ 35953 w 593384"/>
              <a:gd name="connsiteY48" fmla="*/ 35902 h 607568"/>
              <a:gd name="connsiteX49" fmla="*/ 35953 w 593384"/>
              <a:gd name="connsiteY49" fmla="*/ 382645 h 607568"/>
              <a:gd name="connsiteX50" fmla="*/ 291622 w 593384"/>
              <a:gd name="connsiteY50" fmla="*/ 382645 h 607568"/>
              <a:gd name="connsiteX51" fmla="*/ 291622 w 593384"/>
              <a:gd name="connsiteY51" fmla="*/ 277395 h 607568"/>
              <a:gd name="connsiteX52" fmla="*/ 337101 w 593384"/>
              <a:gd name="connsiteY52" fmla="*/ 214490 h 607568"/>
              <a:gd name="connsiteX53" fmla="*/ 354771 w 593384"/>
              <a:gd name="connsiteY53" fmla="*/ 209120 h 607568"/>
              <a:gd name="connsiteX54" fmla="*/ 376896 w 593384"/>
              <a:gd name="connsiteY54" fmla="*/ 220013 h 607568"/>
              <a:gd name="connsiteX55" fmla="*/ 393182 w 593384"/>
              <a:gd name="connsiteY55" fmla="*/ 264967 h 607568"/>
              <a:gd name="connsiteX56" fmla="*/ 398867 w 593384"/>
              <a:gd name="connsiteY56" fmla="*/ 240419 h 607568"/>
              <a:gd name="connsiteX57" fmla="*/ 387498 w 593384"/>
              <a:gd name="connsiteY57" fmla="*/ 220627 h 607568"/>
              <a:gd name="connsiteX58" fmla="*/ 387498 w 593384"/>
              <a:gd name="connsiteY58" fmla="*/ 211115 h 607568"/>
              <a:gd name="connsiteX59" fmla="*/ 395641 w 593384"/>
              <a:gd name="connsiteY59" fmla="*/ 206358 h 607568"/>
              <a:gd name="connsiteX60" fmla="*/ 419610 w 593384"/>
              <a:gd name="connsiteY60" fmla="*/ 206358 h 607568"/>
              <a:gd name="connsiteX61" fmla="*/ 427907 w 593384"/>
              <a:gd name="connsiteY61" fmla="*/ 211115 h 607568"/>
              <a:gd name="connsiteX62" fmla="*/ 427907 w 593384"/>
              <a:gd name="connsiteY62" fmla="*/ 220627 h 607568"/>
              <a:gd name="connsiteX63" fmla="*/ 416383 w 593384"/>
              <a:gd name="connsiteY63" fmla="*/ 240419 h 607568"/>
              <a:gd name="connsiteX64" fmla="*/ 422068 w 593384"/>
              <a:gd name="connsiteY64" fmla="*/ 264967 h 607568"/>
              <a:gd name="connsiteX65" fmla="*/ 438508 w 593384"/>
              <a:gd name="connsiteY65" fmla="*/ 220013 h 607568"/>
              <a:gd name="connsiteX66" fmla="*/ 460633 w 593384"/>
              <a:gd name="connsiteY66" fmla="*/ 209120 h 607568"/>
              <a:gd name="connsiteX67" fmla="*/ 478303 w 593384"/>
              <a:gd name="connsiteY67" fmla="*/ 214490 h 607568"/>
              <a:gd name="connsiteX68" fmla="*/ 523629 w 593384"/>
              <a:gd name="connsiteY68" fmla="*/ 277395 h 607568"/>
              <a:gd name="connsiteX69" fmla="*/ 523629 w 593384"/>
              <a:gd name="connsiteY69" fmla="*/ 382645 h 607568"/>
              <a:gd name="connsiteX70" fmla="*/ 557431 w 593384"/>
              <a:gd name="connsiteY70" fmla="*/ 382645 h 607568"/>
              <a:gd name="connsiteX71" fmla="*/ 557431 w 593384"/>
              <a:gd name="connsiteY71" fmla="*/ 35902 h 607568"/>
              <a:gd name="connsiteX72" fmla="*/ 17976 w 593384"/>
              <a:gd name="connsiteY72" fmla="*/ 0 h 607568"/>
              <a:gd name="connsiteX73" fmla="*/ 575408 w 593384"/>
              <a:gd name="connsiteY73" fmla="*/ 0 h 607568"/>
              <a:gd name="connsiteX74" fmla="*/ 593384 w 593384"/>
              <a:gd name="connsiteY74" fmla="*/ 17951 h 607568"/>
              <a:gd name="connsiteX75" fmla="*/ 593384 w 593384"/>
              <a:gd name="connsiteY75" fmla="*/ 400596 h 607568"/>
              <a:gd name="connsiteX76" fmla="*/ 575408 w 593384"/>
              <a:gd name="connsiteY76" fmla="*/ 418547 h 607568"/>
              <a:gd name="connsiteX77" fmla="*/ 503808 w 593384"/>
              <a:gd name="connsiteY77" fmla="*/ 418547 h 607568"/>
              <a:gd name="connsiteX78" fmla="*/ 484756 w 593384"/>
              <a:gd name="connsiteY78" fmla="*/ 447391 h 607568"/>
              <a:gd name="connsiteX79" fmla="*/ 484756 w 593384"/>
              <a:gd name="connsiteY79" fmla="*/ 589617 h 607568"/>
              <a:gd name="connsiteX80" fmla="*/ 466779 w 593384"/>
              <a:gd name="connsiteY80" fmla="*/ 607568 h 607568"/>
              <a:gd name="connsiteX81" fmla="*/ 348471 w 593384"/>
              <a:gd name="connsiteY81" fmla="*/ 607568 h 607568"/>
              <a:gd name="connsiteX82" fmla="*/ 330495 w 593384"/>
              <a:gd name="connsiteY82" fmla="*/ 589617 h 607568"/>
              <a:gd name="connsiteX83" fmla="*/ 330495 w 593384"/>
              <a:gd name="connsiteY83" fmla="*/ 447391 h 607568"/>
              <a:gd name="connsiteX84" fmla="*/ 311596 w 593384"/>
              <a:gd name="connsiteY84" fmla="*/ 418547 h 607568"/>
              <a:gd name="connsiteX85" fmla="*/ 17976 w 593384"/>
              <a:gd name="connsiteY85" fmla="*/ 418547 h 607568"/>
              <a:gd name="connsiteX86" fmla="*/ 0 w 593384"/>
              <a:gd name="connsiteY86" fmla="*/ 400596 h 607568"/>
              <a:gd name="connsiteX87" fmla="*/ 0 w 593384"/>
              <a:gd name="connsiteY87" fmla="*/ 17951 h 607568"/>
              <a:gd name="connsiteX88" fmla="*/ 17976 w 593384"/>
              <a:gd name="connsiteY88" fmla="*/ 0 h 607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593384" h="607568">
                <a:moveTo>
                  <a:pt x="348932" y="248244"/>
                </a:moveTo>
                <a:lnTo>
                  <a:pt x="348164" y="248551"/>
                </a:lnTo>
                <a:cubicBezTo>
                  <a:pt x="335872" y="252693"/>
                  <a:pt x="327575" y="264353"/>
                  <a:pt x="327575" y="277395"/>
                </a:cubicBezTo>
                <a:lnTo>
                  <a:pt x="327575" y="377582"/>
                </a:lnTo>
                <a:lnTo>
                  <a:pt x="363529" y="432048"/>
                </a:lnTo>
                <a:cubicBezTo>
                  <a:pt x="365372" y="434963"/>
                  <a:pt x="366448" y="438492"/>
                  <a:pt x="366448" y="442021"/>
                </a:cubicBezTo>
                <a:lnTo>
                  <a:pt x="366448" y="571666"/>
                </a:lnTo>
                <a:lnTo>
                  <a:pt x="448956" y="571666"/>
                </a:lnTo>
                <a:lnTo>
                  <a:pt x="448956" y="442021"/>
                </a:lnTo>
                <a:cubicBezTo>
                  <a:pt x="448956" y="438492"/>
                  <a:pt x="449878" y="434963"/>
                  <a:pt x="451876" y="432048"/>
                </a:cubicBezTo>
                <a:lnTo>
                  <a:pt x="487829" y="377582"/>
                </a:lnTo>
                <a:lnTo>
                  <a:pt x="487829" y="277395"/>
                </a:lnTo>
                <a:cubicBezTo>
                  <a:pt x="487829" y="264353"/>
                  <a:pt x="479532" y="252693"/>
                  <a:pt x="467087" y="248551"/>
                </a:cubicBezTo>
                <a:lnTo>
                  <a:pt x="466318" y="248244"/>
                </a:lnTo>
                <a:lnTo>
                  <a:pt x="424526" y="362853"/>
                </a:lnTo>
                <a:cubicBezTo>
                  <a:pt x="421914" y="369911"/>
                  <a:pt x="415154" y="374667"/>
                  <a:pt x="407625" y="374667"/>
                </a:cubicBezTo>
                <a:cubicBezTo>
                  <a:pt x="400097" y="374667"/>
                  <a:pt x="393336" y="369911"/>
                  <a:pt x="390878" y="362853"/>
                </a:cubicBezTo>
                <a:close/>
                <a:moveTo>
                  <a:pt x="227069" y="104296"/>
                </a:moveTo>
                <a:lnTo>
                  <a:pt x="296674" y="104296"/>
                </a:lnTo>
                <a:cubicBezTo>
                  <a:pt x="306661" y="104296"/>
                  <a:pt x="314651" y="112275"/>
                  <a:pt x="314651" y="122248"/>
                </a:cubicBezTo>
                <a:lnTo>
                  <a:pt x="314651" y="191756"/>
                </a:lnTo>
                <a:cubicBezTo>
                  <a:pt x="314651" y="201729"/>
                  <a:pt x="306661" y="209708"/>
                  <a:pt x="296674" y="209708"/>
                </a:cubicBezTo>
                <a:cubicBezTo>
                  <a:pt x="286686" y="209708"/>
                  <a:pt x="278696" y="201729"/>
                  <a:pt x="278696" y="191756"/>
                </a:cubicBezTo>
                <a:lnTo>
                  <a:pt x="278696" y="165518"/>
                </a:lnTo>
                <a:lnTo>
                  <a:pt x="204789" y="239322"/>
                </a:lnTo>
                <a:cubicBezTo>
                  <a:pt x="197875" y="246226"/>
                  <a:pt x="186504" y="246226"/>
                  <a:pt x="179436" y="239322"/>
                </a:cubicBezTo>
                <a:lnTo>
                  <a:pt x="157310" y="217227"/>
                </a:lnTo>
                <a:lnTo>
                  <a:pt x="100305" y="274152"/>
                </a:lnTo>
                <a:cubicBezTo>
                  <a:pt x="96771" y="277528"/>
                  <a:pt x="92315" y="279369"/>
                  <a:pt x="87706" y="279369"/>
                </a:cubicBezTo>
                <a:cubicBezTo>
                  <a:pt x="83096" y="279369"/>
                  <a:pt x="78486" y="277528"/>
                  <a:pt x="74952" y="274152"/>
                </a:cubicBezTo>
                <a:cubicBezTo>
                  <a:pt x="67884" y="267094"/>
                  <a:pt x="67884" y="255740"/>
                  <a:pt x="74952" y="248681"/>
                </a:cubicBezTo>
                <a:lnTo>
                  <a:pt x="144557" y="179174"/>
                </a:lnTo>
                <a:cubicBezTo>
                  <a:pt x="151625" y="172116"/>
                  <a:pt x="162996" y="172116"/>
                  <a:pt x="170064" y="179174"/>
                </a:cubicBezTo>
                <a:lnTo>
                  <a:pt x="192190" y="201269"/>
                </a:lnTo>
                <a:lnTo>
                  <a:pt x="253344" y="140201"/>
                </a:lnTo>
                <a:lnTo>
                  <a:pt x="227069" y="140201"/>
                </a:lnTo>
                <a:cubicBezTo>
                  <a:pt x="217081" y="140201"/>
                  <a:pt x="209092" y="132068"/>
                  <a:pt x="209092" y="122248"/>
                </a:cubicBezTo>
                <a:cubicBezTo>
                  <a:pt x="209092" y="112275"/>
                  <a:pt x="217081" y="104296"/>
                  <a:pt x="227069" y="104296"/>
                </a:cubicBezTo>
                <a:close/>
                <a:moveTo>
                  <a:pt x="407621" y="92355"/>
                </a:moveTo>
                <a:cubicBezTo>
                  <a:pt x="390563" y="92355"/>
                  <a:pt x="376579" y="106164"/>
                  <a:pt x="376579" y="123348"/>
                </a:cubicBezTo>
                <a:cubicBezTo>
                  <a:pt x="376579" y="140379"/>
                  <a:pt x="390563" y="154341"/>
                  <a:pt x="407621" y="154341"/>
                </a:cubicBezTo>
                <a:cubicBezTo>
                  <a:pt x="424833" y="154341"/>
                  <a:pt x="438817" y="140379"/>
                  <a:pt x="438817" y="123348"/>
                </a:cubicBezTo>
                <a:cubicBezTo>
                  <a:pt x="438817" y="106164"/>
                  <a:pt x="424833" y="92355"/>
                  <a:pt x="407621" y="92355"/>
                </a:cubicBezTo>
                <a:close/>
                <a:moveTo>
                  <a:pt x="407621" y="56452"/>
                </a:moveTo>
                <a:cubicBezTo>
                  <a:pt x="444657" y="56452"/>
                  <a:pt x="474623" y="86525"/>
                  <a:pt x="474623" y="123348"/>
                </a:cubicBezTo>
                <a:cubicBezTo>
                  <a:pt x="474623" y="160171"/>
                  <a:pt x="444657" y="190244"/>
                  <a:pt x="407621" y="190244"/>
                </a:cubicBezTo>
                <a:cubicBezTo>
                  <a:pt x="370739" y="190244"/>
                  <a:pt x="340619" y="160171"/>
                  <a:pt x="340619" y="123348"/>
                </a:cubicBezTo>
                <a:cubicBezTo>
                  <a:pt x="340619" y="86525"/>
                  <a:pt x="370739" y="56452"/>
                  <a:pt x="407621" y="56452"/>
                </a:cubicBezTo>
                <a:close/>
                <a:moveTo>
                  <a:pt x="35953" y="35902"/>
                </a:moveTo>
                <a:lnTo>
                  <a:pt x="35953" y="382645"/>
                </a:lnTo>
                <a:lnTo>
                  <a:pt x="291622" y="382645"/>
                </a:lnTo>
                <a:lnTo>
                  <a:pt x="291622" y="277395"/>
                </a:lnTo>
                <a:cubicBezTo>
                  <a:pt x="291622" y="248704"/>
                  <a:pt x="309906" y="223542"/>
                  <a:pt x="337101" y="214490"/>
                </a:cubicBezTo>
                <a:cubicBezTo>
                  <a:pt x="337255" y="214490"/>
                  <a:pt x="354771" y="209120"/>
                  <a:pt x="354771" y="209120"/>
                </a:cubicBezTo>
                <a:cubicBezTo>
                  <a:pt x="363836" y="206205"/>
                  <a:pt x="373669" y="211115"/>
                  <a:pt x="376896" y="220013"/>
                </a:cubicBezTo>
                <a:lnTo>
                  <a:pt x="393182" y="264967"/>
                </a:lnTo>
                <a:cubicBezTo>
                  <a:pt x="393182" y="264967"/>
                  <a:pt x="398714" y="241033"/>
                  <a:pt x="398867" y="240419"/>
                </a:cubicBezTo>
                <a:lnTo>
                  <a:pt x="387498" y="220627"/>
                </a:lnTo>
                <a:cubicBezTo>
                  <a:pt x="385807" y="217712"/>
                  <a:pt x="385807" y="214030"/>
                  <a:pt x="387498" y="211115"/>
                </a:cubicBezTo>
                <a:cubicBezTo>
                  <a:pt x="389188" y="208199"/>
                  <a:pt x="392261" y="206358"/>
                  <a:pt x="395641" y="206358"/>
                </a:cubicBezTo>
                <a:lnTo>
                  <a:pt x="419610" y="206358"/>
                </a:lnTo>
                <a:cubicBezTo>
                  <a:pt x="423144" y="206358"/>
                  <a:pt x="426216" y="208199"/>
                  <a:pt x="427907" y="211115"/>
                </a:cubicBezTo>
                <a:cubicBezTo>
                  <a:pt x="429597" y="214183"/>
                  <a:pt x="429597" y="217712"/>
                  <a:pt x="427907" y="220627"/>
                </a:cubicBezTo>
                <a:lnTo>
                  <a:pt x="416383" y="240419"/>
                </a:lnTo>
                <a:cubicBezTo>
                  <a:pt x="416690" y="241033"/>
                  <a:pt x="422068" y="264967"/>
                  <a:pt x="422068" y="264967"/>
                </a:cubicBezTo>
                <a:lnTo>
                  <a:pt x="438508" y="220013"/>
                </a:lnTo>
                <a:cubicBezTo>
                  <a:pt x="441735" y="211115"/>
                  <a:pt x="451415" y="206205"/>
                  <a:pt x="460633" y="209120"/>
                </a:cubicBezTo>
                <a:cubicBezTo>
                  <a:pt x="460633" y="209120"/>
                  <a:pt x="478149" y="214490"/>
                  <a:pt x="478303" y="214490"/>
                </a:cubicBezTo>
                <a:cubicBezTo>
                  <a:pt x="505498" y="223542"/>
                  <a:pt x="523629" y="248704"/>
                  <a:pt x="523629" y="277395"/>
                </a:cubicBezTo>
                <a:lnTo>
                  <a:pt x="523629" y="382645"/>
                </a:lnTo>
                <a:lnTo>
                  <a:pt x="557431" y="382645"/>
                </a:lnTo>
                <a:lnTo>
                  <a:pt x="557431" y="35902"/>
                </a:lnTo>
                <a:close/>
                <a:moveTo>
                  <a:pt x="17976" y="0"/>
                </a:moveTo>
                <a:lnTo>
                  <a:pt x="575408" y="0"/>
                </a:lnTo>
                <a:cubicBezTo>
                  <a:pt x="585241" y="0"/>
                  <a:pt x="593384" y="7978"/>
                  <a:pt x="593384" y="17951"/>
                </a:cubicBezTo>
                <a:lnTo>
                  <a:pt x="593384" y="400596"/>
                </a:lnTo>
                <a:cubicBezTo>
                  <a:pt x="593384" y="410415"/>
                  <a:pt x="585241" y="418547"/>
                  <a:pt x="575408" y="418547"/>
                </a:cubicBezTo>
                <a:lnTo>
                  <a:pt x="503808" y="418547"/>
                </a:lnTo>
                <a:lnTo>
                  <a:pt x="484756" y="447391"/>
                </a:lnTo>
                <a:lnTo>
                  <a:pt x="484756" y="589617"/>
                </a:lnTo>
                <a:cubicBezTo>
                  <a:pt x="484756" y="599590"/>
                  <a:pt x="476766" y="607568"/>
                  <a:pt x="466779" y="607568"/>
                </a:cubicBezTo>
                <a:lnTo>
                  <a:pt x="348471" y="607568"/>
                </a:lnTo>
                <a:cubicBezTo>
                  <a:pt x="338638" y="607568"/>
                  <a:pt x="330495" y="599590"/>
                  <a:pt x="330495" y="589617"/>
                </a:cubicBezTo>
                <a:lnTo>
                  <a:pt x="330495" y="447391"/>
                </a:lnTo>
                <a:lnTo>
                  <a:pt x="311596" y="418547"/>
                </a:lnTo>
                <a:lnTo>
                  <a:pt x="17976" y="418547"/>
                </a:lnTo>
                <a:cubicBezTo>
                  <a:pt x="8143" y="418547"/>
                  <a:pt x="0" y="410415"/>
                  <a:pt x="0" y="400596"/>
                </a:cubicBezTo>
                <a:lnTo>
                  <a:pt x="0" y="17951"/>
                </a:lnTo>
                <a:cubicBezTo>
                  <a:pt x="0" y="7978"/>
                  <a:pt x="8143" y="0"/>
                  <a:pt x="17976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ie-chart_124461">
            <a:extLst>
              <a:ext uri="{FF2B5EF4-FFF2-40B4-BE49-F238E27FC236}">
                <a16:creationId xmlns:a16="http://schemas.microsoft.com/office/drawing/2014/main" id="{8DAB0945-C346-E158-5086-0F3374ACD3B2}"/>
              </a:ext>
            </a:extLst>
          </p:cNvPr>
          <p:cNvSpPr/>
          <p:nvPr/>
        </p:nvSpPr>
        <p:spPr>
          <a:xfrm>
            <a:off x="2661447" y="2817756"/>
            <a:ext cx="609685" cy="608581"/>
          </a:xfrm>
          <a:custGeom>
            <a:avLst/>
            <a:gdLst>
              <a:gd name="connsiteX0" fmla="*/ 287841 w 607191"/>
              <a:gd name="connsiteY0" fmla="*/ 347165 h 606092"/>
              <a:gd name="connsiteX1" fmla="*/ 125562 w 607191"/>
              <a:gd name="connsiteY1" fmla="*/ 509094 h 606092"/>
              <a:gd name="connsiteX2" fmla="*/ 452822 w 607191"/>
              <a:gd name="connsiteY2" fmla="*/ 495608 h 606092"/>
              <a:gd name="connsiteX3" fmla="*/ 509450 w 607191"/>
              <a:gd name="connsiteY3" fmla="*/ 406402 h 606092"/>
              <a:gd name="connsiteX4" fmla="*/ 200098 w 607191"/>
              <a:gd name="connsiteY4" fmla="*/ 97527 h 606092"/>
              <a:gd name="connsiteX5" fmla="*/ 110854 w 607191"/>
              <a:gd name="connsiteY5" fmla="*/ 154168 h 606092"/>
              <a:gd name="connsiteX6" fmla="*/ 97248 w 607191"/>
              <a:gd name="connsiteY6" fmla="*/ 480824 h 606092"/>
              <a:gd name="connsiteX7" fmla="*/ 259527 w 607191"/>
              <a:gd name="connsiteY7" fmla="*/ 318894 h 606092"/>
              <a:gd name="connsiteX8" fmla="*/ 208902 w 607191"/>
              <a:gd name="connsiteY8" fmla="*/ 52974 h 606092"/>
              <a:gd name="connsiteX9" fmla="*/ 233414 w 607191"/>
              <a:gd name="connsiteY9" fmla="*/ 67159 h 606092"/>
              <a:gd name="connsiteX10" fmla="*/ 298146 w 607191"/>
              <a:gd name="connsiteY10" fmla="*/ 308505 h 606092"/>
              <a:gd name="connsiteX11" fmla="*/ 539965 w 607191"/>
              <a:gd name="connsiteY11" fmla="*/ 373237 h 606092"/>
              <a:gd name="connsiteX12" fmla="*/ 554072 w 607191"/>
              <a:gd name="connsiteY12" fmla="*/ 397711 h 606092"/>
              <a:gd name="connsiteX13" fmla="*/ 481136 w 607191"/>
              <a:gd name="connsiteY13" fmla="*/ 523779 h 606092"/>
              <a:gd name="connsiteX14" fmla="*/ 281838 w 607191"/>
              <a:gd name="connsiteY14" fmla="*/ 606092 h 606092"/>
              <a:gd name="connsiteX15" fmla="*/ 82540 w 607191"/>
              <a:gd name="connsiteY15" fmla="*/ 523779 h 606092"/>
              <a:gd name="connsiteX16" fmla="*/ 0 w 607191"/>
              <a:gd name="connsiteY16" fmla="*/ 324888 h 606092"/>
              <a:gd name="connsiteX17" fmla="*/ 82540 w 607191"/>
              <a:gd name="connsiteY17" fmla="*/ 125897 h 606092"/>
              <a:gd name="connsiteX18" fmla="*/ 208902 w 607191"/>
              <a:gd name="connsiteY18" fmla="*/ 52974 h 606092"/>
              <a:gd name="connsiteX19" fmla="*/ 334341 w 607191"/>
              <a:gd name="connsiteY19" fmla="*/ 40112 h 606092"/>
              <a:gd name="connsiteX20" fmla="*/ 282313 w 607191"/>
              <a:gd name="connsiteY20" fmla="*/ 43784 h 606092"/>
              <a:gd name="connsiteX21" fmla="*/ 341645 w 607191"/>
              <a:gd name="connsiteY21" fmla="*/ 265066 h 606092"/>
              <a:gd name="connsiteX22" fmla="*/ 563365 w 607191"/>
              <a:gd name="connsiteY22" fmla="*/ 324407 h 606092"/>
              <a:gd name="connsiteX23" fmla="*/ 559463 w 607191"/>
              <a:gd name="connsiteY23" fmla="*/ 220709 h 606092"/>
              <a:gd name="connsiteX24" fmla="*/ 496329 w 607191"/>
              <a:gd name="connsiteY24" fmla="*/ 110618 h 606092"/>
              <a:gd name="connsiteX25" fmla="*/ 386069 w 607191"/>
              <a:gd name="connsiteY25" fmla="*/ 47680 h 606092"/>
              <a:gd name="connsiteX26" fmla="*/ 334341 w 607191"/>
              <a:gd name="connsiteY26" fmla="*/ 40112 h 606092"/>
              <a:gd name="connsiteX27" fmla="*/ 324198 w 607191"/>
              <a:gd name="connsiteY27" fmla="*/ 2 h 606092"/>
              <a:gd name="connsiteX28" fmla="*/ 396075 w 607191"/>
              <a:gd name="connsiteY28" fmla="*/ 8918 h 606092"/>
              <a:gd name="connsiteX29" fmla="*/ 524644 w 607191"/>
              <a:gd name="connsiteY29" fmla="*/ 82446 h 606092"/>
              <a:gd name="connsiteX30" fmla="*/ 598184 w 607191"/>
              <a:gd name="connsiteY30" fmla="*/ 210719 h 606092"/>
              <a:gd name="connsiteX31" fmla="*/ 597584 w 607191"/>
              <a:gd name="connsiteY31" fmla="*/ 354278 h 606092"/>
              <a:gd name="connsiteX32" fmla="*/ 588279 w 607191"/>
              <a:gd name="connsiteY32" fmla="*/ 366366 h 606092"/>
              <a:gd name="connsiteX33" fmla="*/ 578274 w 607191"/>
              <a:gd name="connsiteY33" fmla="*/ 369063 h 606092"/>
              <a:gd name="connsiteX34" fmla="*/ 573071 w 607191"/>
              <a:gd name="connsiteY34" fmla="*/ 368364 h 606092"/>
              <a:gd name="connsiteX35" fmla="*/ 320634 w 607191"/>
              <a:gd name="connsiteY35" fmla="*/ 300830 h 606092"/>
              <a:gd name="connsiteX36" fmla="*/ 320533 w 607191"/>
              <a:gd name="connsiteY36" fmla="*/ 300830 h 606092"/>
              <a:gd name="connsiteX37" fmla="*/ 306026 w 607191"/>
              <a:gd name="connsiteY37" fmla="*/ 286544 h 606092"/>
              <a:gd name="connsiteX38" fmla="*/ 238189 w 607191"/>
              <a:gd name="connsiteY38" fmla="*/ 33993 h 606092"/>
              <a:gd name="connsiteX39" fmla="*/ 240190 w 607191"/>
              <a:gd name="connsiteY39" fmla="*/ 18808 h 606092"/>
              <a:gd name="connsiteX40" fmla="*/ 252396 w 607191"/>
              <a:gd name="connsiteY40" fmla="*/ 9517 h 606092"/>
              <a:gd name="connsiteX41" fmla="*/ 324198 w 607191"/>
              <a:gd name="connsiteY41" fmla="*/ 2 h 606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07191" h="606092">
                <a:moveTo>
                  <a:pt x="287841" y="347165"/>
                </a:moveTo>
                <a:lnTo>
                  <a:pt x="125562" y="509094"/>
                </a:lnTo>
                <a:cubicBezTo>
                  <a:pt x="220508" y="589410"/>
                  <a:pt x="363278" y="584914"/>
                  <a:pt x="452822" y="495608"/>
                </a:cubicBezTo>
                <a:cubicBezTo>
                  <a:pt x="478134" y="470335"/>
                  <a:pt x="497444" y="439767"/>
                  <a:pt x="509450" y="406402"/>
                </a:cubicBezTo>
                <a:close/>
                <a:moveTo>
                  <a:pt x="200098" y="97527"/>
                </a:moveTo>
                <a:cubicBezTo>
                  <a:pt x="166682" y="109515"/>
                  <a:pt x="136167" y="128894"/>
                  <a:pt x="110854" y="154168"/>
                </a:cubicBezTo>
                <a:cubicBezTo>
                  <a:pt x="21310" y="243474"/>
                  <a:pt x="16808" y="386124"/>
                  <a:pt x="97248" y="480824"/>
                </a:cubicBezTo>
                <a:lnTo>
                  <a:pt x="259527" y="318894"/>
                </a:lnTo>
                <a:close/>
                <a:moveTo>
                  <a:pt x="208902" y="52974"/>
                </a:moveTo>
                <a:cubicBezTo>
                  <a:pt x="219508" y="50177"/>
                  <a:pt x="230513" y="56471"/>
                  <a:pt x="233414" y="67159"/>
                </a:cubicBezTo>
                <a:lnTo>
                  <a:pt x="298146" y="308505"/>
                </a:lnTo>
                <a:lnTo>
                  <a:pt x="539965" y="373237"/>
                </a:lnTo>
                <a:cubicBezTo>
                  <a:pt x="550570" y="376034"/>
                  <a:pt x="556973" y="387023"/>
                  <a:pt x="554072" y="397711"/>
                </a:cubicBezTo>
                <a:cubicBezTo>
                  <a:pt x="541365" y="445161"/>
                  <a:pt x="516153" y="488816"/>
                  <a:pt x="481136" y="523779"/>
                </a:cubicBezTo>
                <a:cubicBezTo>
                  <a:pt x="426209" y="578721"/>
                  <a:pt x="353974" y="606092"/>
                  <a:pt x="281838" y="606092"/>
                </a:cubicBezTo>
                <a:cubicBezTo>
                  <a:pt x="209703" y="606092"/>
                  <a:pt x="137467" y="578721"/>
                  <a:pt x="82540" y="523779"/>
                </a:cubicBezTo>
                <a:cubicBezTo>
                  <a:pt x="29314" y="470635"/>
                  <a:pt x="0" y="400009"/>
                  <a:pt x="0" y="324888"/>
                </a:cubicBezTo>
                <a:cubicBezTo>
                  <a:pt x="0" y="249667"/>
                  <a:pt x="29314" y="179042"/>
                  <a:pt x="82540" y="125897"/>
                </a:cubicBezTo>
                <a:cubicBezTo>
                  <a:pt x="117558" y="90934"/>
                  <a:pt x="161279" y="65661"/>
                  <a:pt x="208902" y="52974"/>
                </a:cubicBezTo>
                <a:close/>
                <a:moveTo>
                  <a:pt x="334341" y="40112"/>
                </a:moveTo>
                <a:cubicBezTo>
                  <a:pt x="316932" y="39463"/>
                  <a:pt x="299472" y="40687"/>
                  <a:pt x="282313" y="43784"/>
                </a:cubicBezTo>
                <a:lnTo>
                  <a:pt x="341645" y="265066"/>
                </a:lnTo>
                <a:lnTo>
                  <a:pt x="563365" y="324407"/>
                </a:lnTo>
                <a:cubicBezTo>
                  <a:pt x="569469" y="290041"/>
                  <a:pt x="568268" y="254576"/>
                  <a:pt x="559463" y="220709"/>
                </a:cubicBezTo>
                <a:cubicBezTo>
                  <a:pt x="548758" y="179250"/>
                  <a:pt x="526846" y="141188"/>
                  <a:pt x="496329" y="110618"/>
                </a:cubicBezTo>
                <a:cubicBezTo>
                  <a:pt x="465812" y="80148"/>
                  <a:pt x="427692" y="58369"/>
                  <a:pt x="386069" y="47680"/>
                </a:cubicBezTo>
                <a:cubicBezTo>
                  <a:pt x="369110" y="43284"/>
                  <a:pt x="351750" y="40762"/>
                  <a:pt x="334341" y="40112"/>
                </a:cubicBezTo>
                <a:close/>
                <a:moveTo>
                  <a:pt x="324198" y="2"/>
                </a:moveTo>
                <a:cubicBezTo>
                  <a:pt x="348374" y="-98"/>
                  <a:pt x="372562" y="2874"/>
                  <a:pt x="396075" y="8918"/>
                </a:cubicBezTo>
                <a:cubicBezTo>
                  <a:pt x="444601" y="21406"/>
                  <a:pt x="489025" y="46881"/>
                  <a:pt x="524644" y="82446"/>
                </a:cubicBezTo>
                <a:cubicBezTo>
                  <a:pt x="560264" y="117911"/>
                  <a:pt x="585678" y="162367"/>
                  <a:pt x="598184" y="210719"/>
                </a:cubicBezTo>
                <a:cubicBezTo>
                  <a:pt x="610391" y="257773"/>
                  <a:pt x="610191" y="307324"/>
                  <a:pt x="597584" y="354278"/>
                </a:cubicBezTo>
                <a:cubicBezTo>
                  <a:pt x="596283" y="359373"/>
                  <a:pt x="592881" y="363768"/>
                  <a:pt x="588279" y="366366"/>
                </a:cubicBezTo>
                <a:cubicBezTo>
                  <a:pt x="585277" y="368164"/>
                  <a:pt x="581775" y="369063"/>
                  <a:pt x="578274" y="369063"/>
                </a:cubicBezTo>
                <a:cubicBezTo>
                  <a:pt x="576573" y="369063"/>
                  <a:pt x="574772" y="368863"/>
                  <a:pt x="573071" y="368364"/>
                </a:cubicBezTo>
                <a:lnTo>
                  <a:pt x="320634" y="300830"/>
                </a:lnTo>
                <a:cubicBezTo>
                  <a:pt x="320533" y="300830"/>
                  <a:pt x="320533" y="300830"/>
                  <a:pt x="320533" y="300830"/>
                </a:cubicBezTo>
                <a:cubicBezTo>
                  <a:pt x="313430" y="299032"/>
                  <a:pt x="307927" y="293638"/>
                  <a:pt x="306026" y="286544"/>
                </a:cubicBezTo>
                <a:lnTo>
                  <a:pt x="238189" y="33993"/>
                </a:lnTo>
                <a:cubicBezTo>
                  <a:pt x="236888" y="28898"/>
                  <a:pt x="237588" y="23404"/>
                  <a:pt x="240190" y="18808"/>
                </a:cubicBezTo>
                <a:cubicBezTo>
                  <a:pt x="242891" y="14213"/>
                  <a:pt x="247294" y="10916"/>
                  <a:pt x="252396" y="9517"/>
                </a:cubicBezTo>
                <a:cubicBezTo>
                  <a:pt x="275859" y="3274"/>
                  <a:pt x="300022" y="102"/>
                  <a:pt x="324198" y="2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confont-11702-5584025">
            <a:extLst>
              <a:ext uri="{FF2B5EF4-FFF2-40B4-BE49-F238E27FC236}">
                <a16:creationId xmlns:a16="http://schemas.microsoft.com/office/drawing/2014/main" id="{3E4860FF-414C-5BAC-78CA-42DE7A27AC96}"/>
              </a:ext>
            </a:extLst>
          </p:cNvPr>
          <p:cNvSpPr/>
          <p:nvPr/>
        </p:nvSpPr>
        <p:spPr>
          <a:xfrm>
            <a:off x="6906335" y="5073071"/>
            <a:ext cx="609685" cy="609685"/>
          </a:xfrm>
          <a:custGeom>
            <a:avLst/>
            <a:gdLst>
              <a:gd name="T0" fmla="*/ 1396 w 9600"/>
              <a:gd name="T1" fmla="*/ 7854 h 9600"/>
              <a:gd name="T2" fmla="*/ 1701 w 9600"/>
              <a:gd name="T3" fmla="*/ 8159 h 9600"/>
              <a:gd name="T4" fmla="*/ 2312 w 9600"/>
              <a:gd name="T5" fmla="*/ 7243 h 9600"/>
              <a:gd name="T6" fmla="*/ 1091 w 9600"/>
              <a:gd name="T7" fmla="*/ 4538 h 9600"/>
              <a:gd name="T8" fmla="*/ 0 w 9600"/>
              <a:gd name="T9" fmla="*/ 4756 h 9600"/>
              <a:gd name="T10" fmla="*/ 1091 w 9600"/>
              <a:gd name="T11" fmla="*/ 4975 h 9600"/>
              <a:gd name="T12" fmla="*/ 1091 w 9600"/>
              <a:gd name="T13" fmla="*/ 4538 h 9600"/>
              <a:gd name="T14" fmla="*/ 2312 w 9600"/>
              <a:gd name="T15" fmla="*/ 2312 h 9600"/>
              <a:gd name="T16" fmla="*/ 1745 w 9600"/>
              <a:gd name="T17" fmla="*/ 1396 h 9600"/>
              <a:gd name="T18" fmla="*/ 1396 w 9600"/>
              <a:gd name="T19" fmla="*/ 1701 h 9600"/>
              <a:gd name="T20" fmla="*/ 4800 w 9600"/>
              <a:gd name="T21" fmla="*/ 1310 h 9600"/>
              <a:gd name="T22" fmla="*/ 5019 w 9600"/>
              <a:gd name="T23" fmla="*/ 219 h 9600"/>
              <a:gd name="T24" fmla="*/ 4581 w 9600"/>
              <a:gd name="T25" fmla="*/ 219 h 9600"/>
              <a:gd name="T26" fmla="*/ 4800 w 9600"/>
              <a:gd name="T27" fmla="*/ 1310 h 9600"/>
              <a:gd name="T28" fmla="*/ 7287 w 9600"/>
              <a:gd name="T29" fmla="*/ 7243 h 9600"/>
              <a:gd name="T30" fmla="*/ 7899 w 9600"/>
              <a:gd name="T31" fmla="*/ 8159 h 9600"/>
              <a:gd name="T32" fmla="*/ 8204 w 9600"/>
              <a:gd name="T33" fmla="*/ 7854 h 9600"/>
              <a:gd name="T34" fmla="*/ 4800 w 9600"/>
              <a:gd name="T35" fmla="*/ 8290 h 9600"/>
              <a:gd name="T36" fmla="*/ 4581 w 9600"/>
              <a:gd name="T37" fmla="*/ 9381 h 9600"/>
              <a:gd name="T38" fmla="*/ 5019 w 9600"/>
              <a:gd name="T39" fmla="*/ 9381 h 9600"/>
              <a:gd name="T40" fmla="*/ 4800 w 9600"/>
              <a:gd name="T41" fmla="*/ 8290 h 9600"/>
              <a:gd name="T42" fmla="*/ 7286 w 9600"/>
              <a:gd name="T43" fmla="*/ 2008 h 9600"/>
              <a:gd name="T44" fmla="*/ 7591 w 9600"/>
              <a:gd name="T45" fmla="*/ 2312 h 9600"/>
              <a:gd name="T46" fmla="*/ 8202 w 9600"/>
              <a:gd name="T47" fmla="*/ 1396 h 9600"/>
              <a:gd name="T48" fmla="*/ 9381 w 9600"/>
              <a:gd name="T49" fmla="*/ 4537 h 9600"/>
              <a:gd name="T50" fmla="*/ 8290 w 9600"/>
              <a:gd name="T51" fmla="*/ 4756 h 9600"/>
              <a:gd name="T52" fmla="*/ 9381 w 9600"/>
              <a:gd name="T53" fmla="*/ 4975 h 9600"/>
              <a:gd name="T54" fmla="*/ 9381 w 9600"/>
              <a:gd name="T55" fmla="*/ 4537 h 9600"/>
              <a:gd name="T56" fmla="*/ 4800 w 9600"/>
              <a:gd name="T57" fmla="*/ 1615 h 9600"/>
              <a:gd name="T58" fmla="*/ 1659 w 9600"/>
              <a:gd name="T59" fmla="*/ 4800 h 9600"/>
              <a:gd name="T60" fmla="*/ 4844 w 9600"/>
              <a:gd name="T61" fmla="*/ 7985 h 9600"/>
              <a:gd name="T62" fmla="*/ 8072 w 9600"/>
              <a:gd name="T63" fmla="*/ 4800 h 9600"/>
              <a:gd name="T64" fmla="*/ 6545 w 9600"/>
              <a:gd name="T65" fmla="*/ 6501 h 9600"/>
              <a:gd name="T66" fmla="*/ 3055 w 9600"/>
              <a:gd name="T67" fmla="*/ 6501 h 9600"/>
              <a:gd name="T68" fmla="*/ 3055 w 9600"/>
              <a:gd name="T69" fmla="*/ 3011 h 9600"/>
              <a:gd name="T70" fmla="*/ 6501 w 9600"/>
              <a:gd name="T71" fmla="*/ 3011 h 9600"/>
              <a:gd name="T72" fmla="*/ 6545 w 9600"/>
              <a:gd name="T73" fmla="*/ 6501 h 9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600" h="9600">
                <a:moveTo>
                  <a:pt x="2007" y="7243"/>
                </a:moveTo>
                <a:lnTo>
                  <a:pt x="1396" y="7854"/>
                </a:lnTo>
                <a:cubicBezTo>
                  <a:pt x="1309" y="7941"/>
                  <a:pt x="1309" y="8073"/>
                  <a:pt x="1396" y="8159"/>
                </a:cubicBezTo>
                <a:cubicBezTo>
                  <a:pt x="1484" y="8246"/>
                  <a:pt x="1615" y="8246"/>
                  <a:pt x="1701" y="8159"/>
                </a:cubicBezTo>
                <a:lnTo>
                  <a:pt x="2312" y="7548"/>
                </a:lnTo>
                <a:cubicBezTo>
                  <a:pt x="2400" y="7460"/>
                  <a:pt x="2400" y="7329"/>
                  <a:pt x="2312" y="7243"/>
                </a:cubicBezTo>
                <a:cubicBezTo>
                  <a:pt x="2270" y="7155"/>
                  <a:pt x="2095" y="7155"/>
                  <a:pt x="2007" y="7243"/>
                </a:cubicBezTo>
                <a:close/>
                <a:moveTo>
                  <a:pt x="1091" y="4538"/>
                </a:moveTo>
                <a:lnTo>
                  <a:pt x="218" y="4538"/>
                </a:lnTo>
                <a:cubicBezTo>
                  <a:pt x="87" y="4538"/>
                  <a:pt x="0" y="4625"/>
                  <a:pt x="0" y="4756"/>
                </a:cubicBezTo>
                <a:cubicBezTo>
                  <a:pt x="0" y="4888"/>
                  <a:pt x="87" y="4975"/>
                  <a:pt x="218" y="4975"/>
                </a:cubicBezTo>
                <a:lnTo>
                  <a:pt x="1091" y="4975"/>
                </a:lnTo>
                <a:cubicBezTo>
                  <a:pt x="1222" y="4975"/>
                  <a:pt x="1310" y="4888"/>
                  <a:pt x="1310" y="4756"/>
                </a:cubicBezTo>
                <a:cubicBezTo>
                  <a:pt x="1310" y="4669"/>
                  <a:pt x="1222" y="4538"/>
                  <a:pt x="1091" y="4538"/>
                </a:cubicBezTo>
                <a:close/>
                <a:moveTo>
                  <a:pt x="2007" y="2312"/>
                </a:moveTo>
                <a:cubicBezTo>
                  <a:pt x="2095" y="2400"/>
                  <a:pt x="2226" y="2400"/>
                  <a:pt x="2312" y="2312"/>
                </a:cubicBezTo>
                <a:cubicBezTo>
                  <a:pt x="2400" y="2225"/>
                  <a:pt x="2400" y="2094"/>
                  <a:pt x="2312" y="2008"/>
                </a:cubicBezTo>
                <a:lnTo>
                  <a:pt x="1745" y="1396"/>
                </a:lnTo>
                <a:cubicBezTo>
                  <a:pt x="1657" y="1309"/>
                  <a:pt x="1526" y="1309"/>
                  <a:pt x="1396" y="1396"/>
                </a:cubicBezTo>
                <a:cubicBezTo>
                  <a:pt x="1309" y="1484"/>
                  <a:pt x="1309" y="1615"/>
                  <a:pt x="1396" y="1701"/>
                </a:cubicBezTo>
                <a:lnTo>
                  <a:pt x="2007" y="2312"/>
                </a:lnTo>
                <a:close/>
                <a:moveTo>
                  <a:pt x="4800" y="1310"/>
                </a:moveTo>
                <a:cubicBezTo>
                  <a:pt x="4931" y="1310"/>
                  <a:pt x="5019" y="1223"/>
                  <a:pt x="5019" y="1091"/>
                </a:cubicBezTo>
                <a:lnTo>
                  <a:pt x="5019" y="219"/>
                </a:lnTo>
                <a:cubicBezTo>
                  <a:pt x="5019" y="87"/>
                  <a:pt x="4931" y="0"/>
                  <a:pt x="4800" y="0"/>
                </a:cubicBezTo>
                <a:cubicBezTo>
                  <a:pt x="4669" y="0"/>
                  <a:pt x="4581" y="87"/>
                  <a:pt x="4581" y="219"/>
                </a:cubicBezTo>
                <a:lnTo>
                  <a:pt x="4581" y="1091"/>
                </a:lnTo>
                <a:cubicBezTo>
                  <a:pt x="4581" y="1179"/>
                  <a:pt x="4669" y="1310"/>
                  <a:pt x="4800" y="1310"/>
                </a:cubicBezTo>
                <a:close/>
                <a:moveTo>
                  <a:pt x="7592" y="7243"/>
                </a:moveTo>
                <a:cubicBezTo>
                  <a:pt x="7505" y="7155"/>
                  <a:pt x="7374" y="7155"/>
                  <a:pt x="7287" y="7243"/>
                </a:cubicBezTo>
                <a:cubicBezTo>
                  <a:pt x="7200" y="7330"/>
                  <a:pt x="7200" y="7461"/>
                  <a:pt x="7287" y="7548"/>
                </a:cubicBezTo>
                <a:lnTo>
                  <a:pt x="7899" y="8159"/>
                </a:lnTo>
                <a:cubicBezTo>
                  <a:pt x="7986" y="8246"/>
                  <a:pt x="8117" y="8246"/>
                  <a:pt x="8204" y="8159"/>
                </a:cubicBezTo>
                <a:cubicBezTo>
                  <a:pt x="8291" y="8071"/>
                  <a:pt x="8291" y="7940"/>
                  <a:pt x="8204" y="7854"/>
                </a:cubicBezTo>
                <a:lnTo>
                  <a:pt x="7592" y="7243"/>
                </a:lnTo>
                <a:close/>
                <a:moveTo>
                  <a:pt x="4800" y="8290"/>
                </a:moveTo>
                <a:cubicBezTo>
                  <a:pt x="4669" y="8290"/>
                  <a:pt x="4581" y="8377"/>
                  <a:pt x="4581" y="8509"/>
                </a:cubicBezTo>
                <a:lnTo>
                  <a:pt x="4581" y="9381"/>
                </a:lnTo>
                <a:cubicBezTo>
                  <a:pt x="4581" y="9512"/>
                  <a:pt x="4669" y="9600"/>
                  <a:pt x="4800" y="9600"/>
                </a:cubicBezTo>
                <a:cubicBezTo>
                  <a:pt x="4931" y="9600"/>
                  <a:pt x="5019" y="9512"/>
                  <a:pt x="5019" y="9381"/>
                </a:cubicBezTo>
                <a:lnTo>
                  <a:pt x="5019" y="8508"/>
                </a:lnTo>
                <a:cubicBezTo>
                  <a:pt x="5061" y="8378"/>
                  <a:pt x="4931" y="8290"/>
                  <a:pt x="4800" y="8290"/>
                </a:cubicBezTo>
                <a:close/>
                <a:moveTo>
                  <a:pt x="7897" y="1397"/>
                </a:moveTo>
                <a:lnTo>
                  <a:pt x="7286" y="2008"/>
                </a:lnTo>
                <a:cubicBezTo>
                  <a:pt x="7199" y="2095"/>
                  <a:pt x="7199" y="2226"/>
                  <a:pt x="7286" y="2312"/>
                </a:cubicBezTo>
                <a:cubicBezTo>
                  <a:pt x="7374" y="2399"/>
                  <a:pt x="7505" y="2400"/>
                  <a:pt x="7591" y="2312"/>
                </a:cubicBezTo>
                <a:lnTo>
                  <a:pt x="8202" y="1701"/>
                </a:lnTo>
                <a:cubicBezTo>
                  <a:pt x="8290" y="1614"/>
                  <a:pt x="8290" y="1483"/>
                  <a:pt x="8202" y="1396"/>
                </a:cubicBezTo>
                <a:cubicBezTo>
                  <a:pt x="8115" y="1310"/>
                  <a:pt x="7985" y="1310"/>
                  <a:pt x="7897" y="1397"/>
                </a:cubicBezTo>
                <a:close/>
                <a:moveTo>
                  <a:pt x="9381" y="4537"/>
                </a:moveTo>
                <a:lnTo>
                  <a:pt x="8509" y="4537"/>
                </a:lnTo>
                <a:cubicBezTo>
                  <a:pt x="8377" y="4537"/>
                  <a:pt x="8290" y="4625"/>
                  <a:pt x="8290" y="4756"/>
                </a:cubicBezTo>
                <a:cubicBezTo>
                  <a:pt x="8290" y="4887"/>
                  <a:pt x="8377" y="4975"/>
                  <a:pt x="8509" y="4975"/>
                </a:cubicBezTo>
                <a:lnTo>
                  <a:pt x="9381" y="4975"/>
                </a:lnTo>
                <a:cubicBezTo>
                  <a:pt x="9512" y="4975"/>
                  <a:pt x="9600" y="4887"/>
                  <a:pt x="9600" y="4756"/>
                </a:cubicBezTo>
                <a:cubicBezTo>
                  <a:pt x="9599" y="4669"/>
                  <a:pt x="9511" y="4537"/>
                  <a:pt x="9381" y="4537"/>
                </a:cubicBezTo>
                <a:close/>
                <a:moveTo>
                  <a:pt x="7069" y="2531"/>
                </a:moveTo>
                <a:cubicBezTo>
                  <a:pt x="6501" y="1964"/>
                  <a:pt x="5672" y="1615"/>
                  <a:pt x="4800" y="1615"/>
                </a:cubicBezTo>
                <a:cubicBezTo>
                  <a:pt x="3927" y="1615"/>
                  <a:pt x="3142" y="1964"/>
                  <a:pt x="2575" y="2531"/>
                </a:cubicBezTo>
                <a:cubicBezTo>
                  <a:pt x="2007" y="3099"/>
                  <a:pt x="1659" y="3927"/>
                  <a:pt x="1659" y="4800"/>
                </a:cubicBezTo>
                <a:cubicBezTo>
                  <a:pt x="1659" y="5672"/>
                  <a:pt x="2007" y="6457"/>
                  <a:pt x="2575" y="7069"/>
                </a:cubicBezTo>
                <a:cubicBezTo>
                  <a:pt x="3142" y="7636"/>
                  <a:pt x="3971" y="7985"/>
                  <a:pt x="4844" y="7985"/>
                </a:cubicBezTo>
                <a:cubicBezTo>
                  <a:pt x="5716" y="7985"/>
                  <a:pt x="6501" y="7636"/>
                  <a:pt x="7112" y="7069"/>
                </a:cubicBezTo>
                <a:cubicBezTo>
                  <a:pt x="7680" y="6501"/>
                  <a:pt x="8072" y="5672"/>
                  <a:pt x="8072" y="4800"/>
                </a:cubicBezTo>
                <a:cubicBezTo>
                  <a:pt x="8072" y="3927"/>
                  <a:pt x="7635" y="3099"/>
                  <a:pt x="7069" y="2531"/>
                </a:cubicBezTo>
                <a:close/>
                <a:moveTo>
                  <a:pt x="6545" y="6501"/>
                </a:moveTo>
                <a:cubicBezTo>
                  <a:pt x="6109" y="6938"/>
                  <a:pt x="5497" y="7199"/>
                  <a:pt x="4800" y="7199"/>
                </a:cubicBezTo>
                <a:cubicBezTo>
                  <a:pt x="4145" y="7199"/>
                  <a:pt x="3535" y="6938"/>
                  <a:pt x="3055" y="6501"/>
                </a:cubicBezTo>
                <a:cubicBezTo>
                  <a:pt x="2619" y="6065"/>
                  <a:pt x="2357" y="5454"/>
                  <a:pt x="2357" y="4756"/>
                </a:cubicBezTo>
                <a:cubicBezTo>
                  <a:pt x="2357" y="4101"/>
                  <a:pt x="2619" y="3491"/>
                  <a:pt x="3055" y="3011"/>
                </a:cubicBezTo>
                <a:cubicBezTo>
                  <a:pt x="3491" y="2575"/>
                  <a:pt x="4102" y="2314"/>
                  <a:pt x="4756" y="2314"/>
                </a:cubicBezTo>
                <a:cubicBezTo>
                  <a:pt x="5410" y="2314"/>
                  <a:pt x="6065" y="2575"/>
                  <a:pt x="6501" y="3011"/>
                </a:cubicBezTo>
                <a:cubicBezTo>
                  <a:pt x="6937" y="3447"/>
                  <a:pt x="7199" y="4059"/>
                  <a:pt x="7199" y="4756"/>
                </a:cubicBezTo>
                <a:cubicBezTo>
                  <a:pt x="7242" y="5454"/>
                  <a:pt x="6981" y="6065"/>
                  <a:pt x="6545" y="650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oolbox_99785">
            <a:extLst>
              <a:ext uri="{FF2B5EF4-FFF2-40B4-BE49-F238E27FC236}">
                <a16:creationId xmlns:a16="http://schemas.microsoft.com/office/drawing/2014/main" id="{0DC559EC-5DAC-A6E7-3F7B-7E7CFE6425FA}"/>
              </a:ext>
            </a:extLst>
          </p:cNvPr>
          <p:cNvSpPr/>
          <p:nvPr/>
        </p:nvSpPr>
        <p:spPr>
          <a:xfrm>
            <a:off x="8382939" y="843988"/>
            <a:ext cx="609685" cy="520838"/>
          </a:xfrm>
          <a:custGeom>
            <a:avLst/>
            <a:gdLst>
              <a:gd name="T0" fmla="*/ 4232 w 4332"/>
              <a:gd name="T1" fmla="*/ 643 h 3706"/>
              <a:gd name="T2" fmla="*/ 3142 w 4332"/>
              <a:gd name="T3" fmla="*/ 64 h 3706"/>
              <a:gd name="T4" fmla="*/ 1385 w 4332"/>
              <a:gd name="T5" fmla="*/ 0 h 3706"/>
              <a:gd name="T6" fmla="*/ 1179 w 4332"/>
              <a:gd name="T7" fmla="*/ 349 h 3706"/>
              <a:gd name="T8" fmla="*/ 1365 w 4332"/>
              <a:gd name="T9" fmla="*/ 423 h 3706"/>
              <a:gd name="T10" fmla="*/ 2981 w 4332"/>
              <a:gd name="T11" fmla="*/ 200 h 3706"/>
              <a:gd name="T12" fmla="*/ 100 w 4332"/>
              <a:gd name="T13" fmla="*/ 643 h 3706"/>
              <a:gd name="T14" fmla="*/ 0 w 4332"/>
              <a:gd name="T15" fmla="*/ 1361 h 3706"/>
              <a:gd name="T16" fmla="*/ 0 w 4332"/>
              <a:gd name="T17" fmla="*/ 1368 h 3706"/>
              <a:gd name="T18" fmla="*/ 1 w 4332"/>
              <a:gd name="T19" fmla="*/ 1374 h 3706"/>
              <a:gd name="T20" fmla="*/ 397 w 4332"/>
              <a:gd name="T21" fmla="*/ 3706 h 3706"/>
              <a:gd name="T22" fmla="*/ 4034 w 4332"/>
              <a:gd name="T23" fmla="*/ 3619 h 3706"/>
              <a:gd name="T24" fmla="*/ 4331 w 4332"/>
              <a:gd name="T25" fmla="*/ 1373 h 3706"/>
              <a:gd name="T26" fmla="*/ 4332 w 4332"/>
              <a:gd name="T27" fmla="*/ 1363 h 3706"/>
              <a:gd name="T28" fmla="*/ 4332 w 4332"/>
              <a:gd name="T29" fmla="*/ 743 h 3706"/>
              <a:gd name="T30" fmla="*/ 485 w 4332"/>
              <a:gd name="T31" fmla="*/ 3506 h 3706"/>
              <a:gd name="T32" fmla="*/ 200 w 4332"/>
              <a:gd name="T33" fmla="*/ 843 h 3706"/>
              <a:gd name="T34" fmla="*/ 3303 w 4332"/>
              <a:gd name="T35" fmla="*/ 843 h 3706"/>
              <a:gd name="T36" fmla="*/ 4132 w 4332"/>
              <a:gd name="T37" fmla="*/ 843 h 3706"/>
              <a:gd name="T38" fmla="*/ 3689 w 4332"/>
              <a:gd name="T39" fmla="*/ 1261 h 3706"/>
              <a:gd name="T40" fmla="*/ 3589 w 4332"/>
              <a:gd name="T41" fmla="*/ 1000 h 3706"/>
              <a:gd name="T42" fmla="*/ 2918 w 4332"/>
              <a:gd name="T43" fmla="*/ 1100 h 3706"/>
              <a:gd name="T44" fmla="*/ 1517 w 4332"/>
              <a:gd name="T45" fmla="*/ 1261 h 3706"/>
              <a:gd name="T46" fmla="*/ 1417 w 4332"/>
              <a:gd name="T47" fmla="*/ 1000 h 3706"/>
              <a:gd name="T48" fmla="*/ 746 w 4332"/>
              <a:gd name="T49" fmla="*/ 1100 h 3706"/>
              <a:gd name="T50" fmla="*/ 573 w 4332"/>
              <a:gd name="T51" fmla="*/ 1261 h 3706"/>
              <a:gd name="T52" fmla="*/ 573 w 4332"/>
              <a:gd name="T53" fmla="*/ 1461 h 3706"/>
              <a:gd name="T54" fmla="*/ 746 w 4332"/>
              <a:gd name="T55" fmla="*/ 1911 h 3706"/>
              <a:gd name="T56" fmla="*/ 1417 w 4332"/>
              <a:gd name="T57" fmla="*/ 2011 h 3706"/>
              <a:gd name="T58" fmla="*/ 1517 w 4332"/>
              <a:gd name="T59" fmla="*/ 1461 h 3706"/>
              <a:gd name="T60" fmla="*/ 2918 w 4332"/>
              <a:gd name="T61" fmla="*/ 1911 h 3706"/>
              <a:gd name="T62" fmla="*/ 3589 w 4332"/>
              <a:gd name="T63" fmla="*/ 2011 h 3706"/>
              <a:gd name="T64" fmla="*/ 3689 w 4332"/>
              <a:gd name="T65" fmla="*/ 1733 h 3706"/>
              <a:gd name="T66" fmla="*/ 3489 w 4332"/>
              <a:gd name="T67" fmla="*/ 1733 h 3706"/>
              <a:gd name="T68" fmla="*/ 3118 w 4332"/>
              <a:gd name="T69" fmla="*/ 1811 h 3706"/>
              <a:gd name="T70" fmla="*/ 4118 w 4332"/>
              <a:gd name="T71" fmla="*/ 1461 h 3706"/>
              <a:gd name="T72" fmla="*/ 3489 w 4332"/>
              <a:gd name="T73" fmla="*/ 1261 h 3706"/>
              <a:gd name="T74" fmla="*/ 3118 w 4332"/>
              <a:gd name="T75" fmla="*/ 1200 h 3706"/>
              <a:gd name="T76" fmla="*/ 3489 w 4332"/>
              <a:gd name="T77" fmla="*/ 1261 h 3706"/>
              <a:gd name="T78" fmla="*/ 1317 w 4332"/>
              <a:gd name="T79" fmla="*/ 1461 h 3706"/>
              <a:gd name="T80" fmla="*/ 946 w 4332"/>
              <a:gd name="T81" fmla="*/ 1811 h 3706"/>
              <a:gd name="T82" fmla="*/ 946 w 4332"/>
              <a:gd name="T83" fmla="*/ 1261 h 3706"/>
              <a:gd name="T84" fmla="*/ 1317 w 4332"/>
              <a:gd name="T85" fmla="*/ 1200 h 3706"/>
              <a:gd name="T86" fmla="*/ 946 w 4332"/>
              <a:gd name="T87" fmla="*/ 1261 h 3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332" h="3706">
                <a:moveTo>
                  <a:pt x="4332" y="743"/>
                </a:moveTo>
                <a:cubicBezTo>
                  <a:pt x="4332" y="687"/>
                  <a:pt x="4287" y="643"/>
                  <a:pt x="4232" y="643"/>
                </a:cubicBezTo>
                <a:lnTo>
                  <a:pt x="3371" y="643"/>
                </a:lnTo>
                <a:lnTo>
                  <a:pt x="3142" y="64"/>
                </a:lnTo>
                <a:cubicBezTo>
                  <a:pt x="3127" y="25"/>
                  <a:pt x="3090" y="0"/>
                  <a:pt x="3049" y="0"/>
                </a:cubicBezTo>
                <a:lnTo>
                  <a:pt x="1385" y="0"/>
                </a:lnTo>
                <a:cubicBezTo>
                  <a:pt x="1344" y="0"/>
                  <a:pt x="1307" y="25"/>
                  <a:pt x="1292" y="64"/>
                </a:cubicBezTo>
                <a:lnTo>
                  <a:pt x="1179" y="349"/>
                </a:lnTo>
                <a:cubicBezTo>
                  <a:pt x="1159" y="401"/>
                  <a:pt x="1184" y="459"/>
                  <a:pt x="1235" y="479"/>
                </a:cubicBezTo>
                <a:cubicBezTo>
                  <a:pt x="1287" y="499"/>
                  <a:pt x="1345" y="474"/>
                  <a:pt x="1365" y="423"/>
                </a:cubicBezTo>
                <a:lnTo>
                  <a:pt x="1453" y="200"/>
                </a:lnTo>
                <a:lnTo>
                  <a:pt x="2981" y="200"/>
                </a:lnTo>
                <a:lnTo>
                  <a:pt x="3156" y="643"/>
                </a:lnTo>
                <a:lnTo>
                  <a:pt x="100" y="643"/>
                </a:lnTo>
                <a:cubicBezTo>
                  <a:pt x="45" y="643"/>
                  <a:pt x="0" y="687"/>
                  <a:pt x="0" y="743"/>
                </a:cubicBezTo>
                <a:lnTo>
                  <a:pt x="0" y="1361"/>
                </a:lnTo>
                <a:cubicBezTo>
                  <a:pt x="0" y="1362"/>
                  <a:pt x="0" y="1362"/>
                  <a:pt x="0" y="1363"/>
                </a:cubicBezTo>
                <a:cubicBezTo>
                  <a:pt x="0" y="1364"/>
                  <a:pt x="0" y="1366"/>
                  <a:pt x="0" y="1368"/>
                </a:cubicBezTo>
                <a:cubicBezTo>
                  <a:pt x="0" y="1370"/>
                  <a:pt x="1" y="1371"/>
                  <a:pt x="1" y="1373"/>
                </a:cubicBezTo>
                <a:cubicBezTo>
                  <a:pt x="1" y="1374"/>
                  <a:pt x="1" y="1374"/>
                  <a:pt x="1" y="1374"/>
                </a:cubicBezTo>
                <a:lnTo>
                  <a:pt x="298" y="3619"/>
                </a:lnTo>
                <a:cubicBezTo>
                  <a:pt x="305" y="3669"/>
                  <a:pt x="347" y="3706"/>
                  <a:pt x="397" y="3706"/>
                </a:cubicBezTo>
                <a:lnTo>
                  <a:pt x="3935" y="3706"/>
                </a:lnTo>
                <a:cubicBezTo>
                  <a:pt x="3985" y="3706"/>
                  <a:pt x="4027" y="3669"/>
                  <a:pt x="4034" y="3619"/>
                </a:cubicBezTo>
                <a:lnTo>
                  <a:pt x="4331" y="1374"/>
                </a:lnTo>
                <a:cubicBezTo>
                  <a:pt x="4331" y="1374"/>
                  <a:pt x="4331" y="1374"/>
                  <a:pt x="4331" y="1373"/>
                </a:cubicBezTo>
                <a:cubicBezTo>
                  <a:pt x="4332" y="1371"/>
                  <a:pt x="4332" y="1370"/>
                  <a:pt x="4332" y="1368"/>
                </a:cubicBezTo>
                <a:cubicBezTo>
                  <a:pt x="4332" y="1366"/>
                  <a:pt x="4332" y="1364"/>
                  <a:pt x="4332" y="1363"/>
                </a:cubicBezTo>
                <a:cubicBezTo>
                  <a:pt x="4332" y="1362"/>
                  <a:pt x="4332" y="1362"/>
                  <a:pt x="4332" y="1361"/>
                </a:cubicBezTo>
                <a:lnTo>
                  <a:pt x="4332" y="743"/>
                </a:lnTo>
                <a:close/>
                <a:moveTo>
                  <a:pt x="3847" y="3506"/>
                </a:moveTo>
                <a:lnTo>
                  <a:pt x="485" y="3506"/>
                </a:lnTo>
                <a:lnTo>
                  <a:pt x="200" y="1355"/>
                </a:lnTo>
                <a:lnTo>
                  <a:pt x="200" y="843"/>
                </a:lnTo>
                <a:lnTo>
                  <a:pt x="3303" y="843"/>
                </a:lnTo>
                <a:cubicBezTo>
                  <a:pt x="3303" y="843"/>
                  <a:pt x="3303" y="843"/>
                  <a:pt x="3303" y="843"/>
                </a:cubicBezTo>
                <a:cubicBezTo>
                  <a:pt x="3303" y="843"/>
                  <a:pt x="3303" y="843"/>
                  <a:pt x="3304" y="843"/>
                </a:cubicBezTo>
                <a:lnTo>
                  <a:pt x="4132" y="843"/>
                </a:lnTo>
                <a:lnTo>
                  <a:pt x="4132" y="1261"/>
                </a:lnTo>
                <a:lnTo>
                  <a:pt x="3689" y="1261"/>
                </a:lnTo>
                <a:lnTo>
                  <a:pt x="3689" y="1100"/>
                </a:lnTo>
                <a:cubicBezTo>
                  <a:pt x="3689" y="1044"/>
                  <a:pt x="3644" y="1000"/>
                  <a:pt x="3589" y="1000"/>
                </a:cubicBezTo>
                <a:lnTo>
                  <a:pt x="3018" y="1000"/>
                </a:lnTo>
                <a:cubicBezTo>
                  <a:pt x="2962" y="1000"/>
                  <a:pt x="2918" y="1044"/>
                  <a:pt x="2918" y="1100"/>
                </a:cubicBezTo>
                <a:lnTo>
                  <a:pt x="2918" y="1261"/>
                </a:lnTo>
                <a:lnTo>
                  <a:pt x="1517" y="1261"/>
                </a:lnTo>
                <a:lnTo>
                  <a:pt x="1517" y="1100"/>
                </a:lnTo>
                <a:cubicBezTo>
                  <a:pt x="1517" y="1044"/>
                  <a:pt x="1472" y="1000"/>
                  <a:pt x="1417" y="1000"/>
                </a:cubicBezTo>
                <a:lnTo>
                  <a:pt x="846" y="1000"/>
                </a:lnTo>
                <a:cubicBezTo>
                  <a:pt x="790" y="1000"/>
                  <a:pt x="746" y="1044"/>
                  <a:pt x="746" y="1100"/>
                </a:cubicBezTo>
                <a:lnTo>
                  <a:pt x="746" y="1261"/>
                </a:lnTo>
                <a:lnTo>
                  <a:pt x="573" y="1261"/>
                </a:lnTo>
                <a:cubicBezTo>
                  <a:pt x="517" y="1261"/>
                  <a:pt x="473" y="1306"/>
                  <a:pt x="473" y="1361"/>
                </a:cubicBezTo>
                <a:cubicBezTo>
                  <a:pt x="473" y="1417"/>
                  <a:pt x="517" y="1461"/>
                  <a:pt x="573" y="1461"/>
                </a:cubicBezTo>
                <a:lnTo>
                  <a:pt x="746" y="1461"/>
                </a:lnTo>
                <a:lnTo>
                  <a:pt x="746" y="1911"/>
                </a:lnTo>
                <a:cubicBezTo>
                  <a:pt x="746" y="1966"/>
                  <a:pt x="790" y="2011"/>
                  <a:pt x="846" y="2011"/>
                </a:cubicBezTo>
                <a:lnTo>
                  <a:pt x="1417" y="2011"/>
                </a:lnTo>
                <a:cubicBezTo>
                  <a:pt x="1472" y="2011"/>
                  <a:pt x="1517" y="1966"/>
                  <a:pt x="1517" y="1911"/>
                </a:cubicBezTo>
                <a:lnTo>
                  <a:pt x="1517" y="1461"/>
                </a:lnTo>
                <a:lnTo>
                  <a:pt x="2918" y="1461"/>
                </a:lnTo>
                <a:lnTo>
                  <a:pt x="2918" y="1911"/>
                </a:lnTo>
                <a:cubicBezTo>
                  <a:pt x="2918" y="1966"/>
                  <a:pt x="2962" y="2011"/>
                  <a:pt x="3018" y="2011"/>
                </a:cubicBezTo>
                <a:lnTo>
                  <a:pt x="3589" y="2011"/>
                </a:lnTo>
                <a:cubicBezTo>
                  <a:pt x="3644" y="2011"/>
                  <a:pt x="3689" y="1966"/>
                  <a:pt x="3689" y="1911"/>
                </a:cubicBezTo>
                <a:lnTo>
                  <a:pt x="3689" y="1733"/>
                </a:lnTo>
                <a:cubicBezTo>
                  <a:pt x="3689" y="1678"/>
                  <a:pt x="3644" y="1633"/>
                  <a:pt x="3589" y="1633"/>
                </a:cubicBezTo>
                <a:cubicBezTo>
                  <a:pt x="3533" y="1633"/>
                  <a:pt x="3489" y="1678"/>
                  <a:pt x="3489" y="1733"/>
                </a:cubicBezTo>
                <a:lnTo>
                  <a:pt x="3489" y="1811"/>
                </a:lnTo>
                <a:lnTo>
                  <a:pt x="3118" y="1811"/>
                </a:lnTo>
                <a:lnTo>
                  <a:pt x="3118" y="1461"/>
                </a:lnTo>
                <a:lnTo>
                  <a:pt x="4118" y="1461"/>
                </a:lnTo>
                <a:lnTo>
                  <a:pt x="3847" y="3506"/>
                </a:lnTo>
                <a:close/>
                <a:moveTo>
                  <a:pt x="3489" y="1261"/>
                </a:moveTo>
                <a:lnTo>
                  <a:pt x="3118" y="1261"/>
                </a:lnTo>
                <a:lnTo>
                  <a:pt x="3118" y="1200"/>
                </a:lnTo>
                <a:lnTo>
                  <a:pt x="3489" y="1200"/>
                </a:lnTo>
                <a:lnTo>
                  <a:pt x="3489" y="1261"/>
                </a:lnTo>
                <a:close/>
                <a:moveTo>
                  <a:pt x="946" y="1461"/>
                </a:moveTo>
                <a:lnTo>
                  <a:pt x="1317" y="1461"/>
                </a:lnTo>
                <a:lnTo>
                  <a:pt x="1317" y="1811"/>
                </a:lnTo>
                <a:lnTo>
                  <a:pt x="946" y="1811"/>
                </a:lnTo>
                <a:lnTo>
                  <a:pt x="946" y="1461"/>
                </a:lnTo>
                <a:close/>
                <a:moveTo>
                  <a:pt x="946" y="1261"/>
                </a:moveTo>
                <a:lnTo>
                  <a:pt x="946" y="1200"/>
                </a:lnTo>
                <a:lnTo>
                  <a:pt x="1317" y="1200"/>
                </a:lnTo>
                <a:lnTo>
                  <a:pt x="1317" y="1261"/>
                </a:lnTo>
                <a:lnTo>
                  <a:pt x="946" y="126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voice-recording_309521">
            <a:extLst>
              <a:ext uri="{FF2B5EF4-FFF2-40B4-BE49-F238E27FC236}">
                <a16:creationId xmlns:a16="http://schemas.microsoft.com/office/drawing/2014/main" id="{3EB68EF4-9415-F9B0-29D7-CF665B7EAB0A}"/>
              </a:ext>
            </a:extLst>
          </p:cNvPr>
          <p:cNvSpPr/>
          <p:nvPr/>
        </p:nvSpPr>
        <p:spPr>
          <a:xfrm>
            <a:off x="6992172" y="4056938"/>
            <a:ext cx="438010" cy="609685"/>
          </a:xfrm>
          <a:custGeom>
            <a:avLst/>
            <a:gdLst>
              <a:gd name="connsiteX0" fmla="*/ 81291 w 435882"/>
              <a:gd name="connsiteY0" fmla="*/ 316557 h 606722"/>
              <a:gd name="connsiteX1" fmla="*/ 354590 w 435882"/>
              <a:gd name="connsiteY1" fmla="*/ 316557 h 606722"/>
              <a:gd name="connsiteX2" fmla="*/ 217896 w 435882"/>
              <a:gd name="connsiteY2" fmla="*/ 435178 h 606722"/>
              <a:gd name="connsiteX3" fmla="*/ 81291 w 435882"/>
              <a:gd name="connsiteY3" fmla="*/ 316557 h 606722"/>
              <a:gd name="connsiteX4" fmla="*/ 19760 w 435882"/>
              <a:gd name="connsiteY4" fmla="*/ 277040 h 606722"/>
              <a:gd name="connsiteX5" fmla="*/ 39609 w 435882"/>
              <a:gd name="connsiteY5" fmla="*/ 296768 h 606722"/>
              <a:gd name="connsiteX6" fmla="*/ 217897 w 435882"/>
              <a:gd name="connsiteY6" fmla="*/ 474849 h 606722"/>
              <a:gd name="connsiteX7" fmla="*/ 396273 w 435882"/>
              <a:gd name="connsiteY7" fmla="*/ 296768 h 606722"/>
              <a:gd name="connsiteX8" fmla="*/ 416033 w 435882"/>
              <a:gd name="connsiteY8" fmla="*/ 277040 h 606722"/>
              <a:gd name="connsiteX9" fmla="*/ 435882 w 435882"/>
              <a:gd name="connsiteY9" fmla="*/ 296768 h 606722"/>
              <a:gd name="connsiteX10" fmla="*/ 237746 w 435882"/>
              <a:gd name="connsiteY10" fmla="*/ 513327 h 606722"/>
              <a:gd name="connsiteX11" fmla="*/ 237746 w 435882"/>
              <a:gd name="connsiteY11" fmla="*/ 567089 h 606722"/>
              <a:gd name="connsiteX12" fmla="*/ 297204 w 435882"/>
              <a:gd name="connsiteY12" fmla="*/ 567089 h 606722"/>
              <a:gd name="connsiteX13" fmla="*/ 316965 w 435882"/>
              <a:gd name="connsiteY13" fmla="*/ 586906 h 606722"/>
              <a:gd name="connsiteX14" fmla="*/ 297204 w 435882"/>
              <a:gd name="connsiteY14" fmla="*/ 606722 h 606722"/>
              <a:gd name="connsiteX15" fmla="*/ 138678 w 435882"/>
              <a:gd name="connsiteY15" fmla="*/ 606722 h 606722"/>
              <a:gd name="connsiteX16" fmla="*/ 118828 w 435882"/>
              <a:gd name="connsiteY16" fmla="*/ 586906 h 606722"/>
              <a:gd name="connsiteX17" fmla="*/ 138678 w 435882"/>
              <a:gd name="connsiteY17" fmla="*/ 567089 h 606722"/>
              <a:gd name="connsiteX18" fmla="*/ 198136 w 435882"/>
              <a:gd name="connsiteY18" fmla="*/ 567089 h 606722"/>
              <a:gd name="connsiteX19" fmla="*/ 198136 w 435882"/>
              <a:gd name="connsiteY19" fmla="*/ 513327 h 606722"/>
              <a:gd name="connsiteX20" fmla="*/ 0 w 435882"/>
              <a:gd name="connsiteY20" fmla="*/ 296768 h 606722"/>
              <a:gd name="connsiteX21" fmla="*/ 19760 w 435882"/>
              <a:gd name="connsiteY21" fmla="*/ 277040 h 606722"/>
              <a:gd name="connsiteX22" fmla="*/ 213954 w 435882"/>
              <a:gd name="connsiteY22" fmla="*/ 0 h 606722"/>
              <a:gd name="connsiteX23" fmla="*/ 350568 w 435882"/>
              <a:gd name="connsiteY23" fmla="*/ 118744 h 606722"/>
              <a:gd name="connsiteX24" fmla="*/ 293163 w 435882"/>
              <a:gd name="connsiteY24" fmla="*/ 118744 h 606722"/>
              <a:gd name="connsiteX25" fmla="*/ 273406 w 435882"/>
              <a:gd name="connsiteY25" fmla="*/ 138476 h 606722"/>
              <a:gd name="connsiteX26" fmla="*/ 293163 w 435882"/>
              <a:gd name="connsiteY26" fmla="*/ 158296 h 606722"/>
              <a:gd name="connsiteX27" fmla="*/ 352615 w 435882"/>
              <a:gd name="connsiteY27" fmla="*/ 158296 h 606722"/>
              <a:gd name="connsiteX28" fmla="*/ 352615 w 435882"/>
              <a:gd name="connsiteY28" fmla="*/ 197848 h 606722"/>
              <a:gd name="connsiteX29" fmla="*/ 293163 w 435882"/>
              <a:gd name="connsiteY29" fmla="*/ 197848 h 606722"/>
              <a:gd name="connsiteX30" fmla="*/ 273406 w 435882"/>
              <a:gd name="connsiteY30" fmla="*/ 217668 h 606722"/>
              <a:gd name="connsiteX31" fmla="*/ 293163 w 435882"/>
              <a:gd name="connsiteY31" fmla="*/ 237399 h 606722"/>
              <a:gd name="connsiteX32" fmla="*/ 352615 w 435882"/>
              <a:gd name="connsiteY32" fmla="*/ 237399 h 606722"/>
              <a:gd name="connsiteX33" fmla="*/ 352615 w 435882"/>
              <a:gd name="connsiteY33" fmla="*/ 277040 h 606722"/>
              <a:gd name="connsiteX34" fmla="*/ 75293 w 435882"/>
              <a:gd name="connsiteY34" fmla="*/ 277040 h 606722"/>
              <a:gd name="connsiteX35" fmla="*/ 75293 w 435882"/>
              <a:gd name="connsiteY35" fmla="*/ 237399 h 606722"/>
              <a:gd name="connsiteX36" fmla="*/ 134656 w 435882"/>
              <a:gd name="connsiteY36" fmla="*/ 237399 h 606722"/>
              <a:gd name="connsiteX37" fmla="*/ 154502 w 435882"/>
              <a:gd name="connsiteY37" fmla="*/ 217668 h 606722"/>
              <a:gd name="connsiteX38" fmla="*/ 134656 w 435882"/>
              <a:gd name="connsiteY38" fmla="*/ 197848 h 606722"/>
              <a:gd name="connsiteX39" fmla="*/ 75293 w 435882"/>
              <a:gd name="connsiteY39" fmla="*/ 197848 h 606722"/>
              <a:gd name="connsiteX40" fmla="*/ 75293 w 435882"/>
              <a:gd name="connsiteY40" fmla="*/ 158296 h 606722"/>
              <a:gd name="connsiteX41" fmla="*/ 134656 w 435882"/>
              <a:gd name="connsiteY41" fmla="*/ 158296 h 606722"/>
              <a:gd name="connsiteX42" fmla="*/ 154502 w 435882"/>
              <a:gd name="connsiteY42" fmla="*/ 138476 h 606722"/>
              <a:gd name="connsiteX43" fmla="*/ 134656 w 435882"/>
              <a:gd name="connsiteY43" fmla="*/ 118744 h 606722"/>
              <a:gd name="connsiteX44" fmla="*/ 77251 w 435882"/>
              <a:gd name="connsiteY44" fmla="*/ 118744 h 606722"/>
              <a:gd name="connsiteX45" fmla="*/ 213954 w 435882"/>
              <a:gd name="connsiteY45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35882" h="606722">
                <a:moveTo>
                  <a:pt x="81291" y="316557"/>
                </a:moveTo>
                <a:lnTo>
                  <a:pt x="354590" y="316557"/>
                </a:lnTo>
                <a:cubicBezTo>
                  <a:pt x="344890" y="383465"/>
                  <a:pt x="287667" y="435178"/>
                  <a:pt x="217896" y="435178"/>
                </a:cubicBezTo>
                <a:cubicBezTo>
                  <a:pt x="148214" y="435178"/>
                  <a:pt x="90991" y="383465"/>
                  <a:pt x="81291" y="316557"/>
                </a:cubicBezTo>
                <a:close/>
                <a:moveTo>
                  <a:pt x="19760" y="277040"/>
                </a:moveTo>
                <a:cubicBezTo>
                  <a:pt x="30708" y="277040"/>
                  <a:pt x="39609" y="285837"/>
                  <a:pt x="39609" y="296768"/>
                </a:cubicBezTo>
                <a:cubicBezTo>
                  <a:pt x="39609" y="395050"/>
                  <a:pt x="119629" y="474760"/>
                  <a:pt x="217897" y="474849"/>
                </a:cubicBezTo>
                <a:cubicBezTo>
                  <a:pt x="316342" y="474760"/>
                  <a:pt x="396273" y="394872"/>
                  <a:pt x="396273" y="296768"/>
                </a:cubicBezTo>
                <a:cubicBezTo>
                  <a:pt x="396273" y="285837"/>
                  <a:pt x="405085" y="277040"/>
                  <a:pt x="416033" y="277040"/>
                </a:cubicBezTo>
                <a:cubicBezTo>
                  <a:pt x="426981" y="277040"/>
                  <a:pt x="435882" y="285837"/>
                  <a:pt x="435882" y="296768"/>
                </a:cubicBezTo>
                <a:cubicBezTo>
                  <a:pt x="435882" y="410157"/>
                  <a:pt x="348741" y="503285"/>
                  <a:pt x="237746" y="513327"/>
                </a:cubicBezTo>
                <a:lnTo>
                  <a:pt x="237746" y="567089"/>
                </a:lnTo>
                <a:lnTo>
                  <a:pt x="297204" y="567089"/>
                </a:lnTo>
                <a:cubicBezTo>
                  <a:pt x="308153" y="567089"/>
                  <a:pt x="316965" y="575975"/>
                  <a:pt x="316965" y="586906"/>
                </a:cubicBezTo>
                <a:cubicBezTo>
                  <a:pt x="316965" y="597836"/>
                  <a:pt x="308153" y="606722"/>
                  <a:pt x="297204" y="606722"/>
                </a:cubicBezTo>
                <a:lnTo>
                  <a:pt x="138678" y="606722"/>
                </a:lnTo>
                <a:cubicBezTo>
                  <a:pt x="127729" y="606722"/>
                  <a:pt x="118828" y="597836"/>
                  <a:pt x="118828" y="586906"/>
                </a:cubicBezTo>
                <a:cubicBezTo>
                  <a:pt x="118828" y="575975"/>
                  <a:pt x="127729" y="567089"/>
                  <a:pt x="138678" y="567089"/>
                </a:cubicBezTo>
                <a:lnTo>
                  <a:pt x="198136" y="567089"/>
                </a:lnTo>
                <a:lnTo>
                  <a:pt x="198136" y="513327"/>
                </a:lnTo>
                <a:cubicBezTo>
                  <a:pt x="87141" y="503285"/>
                  <a:pt x="0" y="410157"/>
                  <a:pt x="0" y="296768"/>
                </a:cubicBezTo>
                <a:cubicBezTo>
                  <a:pt x="0" y="285837"/>
                  <a:pt x="8812" y="277040"/>
                  <a:pt x="19760" y="277040"/>
                </a:cubicBezTo>
                <a:close/>
                <a:moveTo>
                  <a:pt x="213954" y="0"/>
                </a:moveTo>
                <a:cubicBezTo>
                  <a:pt x="283641" y="0"/>
                  <a:pt x="340867" y="51728"/>
                  <a:pt x="350568" y="118744"/>
                </a:cubicBezTo>
                <a:lnTo>
                  <a:pt x="293163" y="118744"/>
                </a:lnTo>
                <a:cubicBezTo>
                  <a:pt x="282217" y="118744"/>
                  <a:pt x="273406" y="127543"/>
                  <a:pt x="273406" y="138476"/>
                </a:cubicBezTo>
                <a:cubicBezTo>
                  <a:pt x="273406" y="149408"/>
                  <a:pt x="282217" y="158296"/>
                  <a:pt x="293163" y="158296"/>
                </a:cubicBezTo>
                <a:lnTo>
                  <a:pt x="352615" y="158296"/>
                </a:lnTo>
                <a:lnTo>
                  <a:pt x="352615" y="197848"/>
                </a:lnTo>
                <a:lnTo>
                  <a:pt x="293163" y="197848"/>
                </a:lnTo>
                <a:cubicBezTo>
                  <a:pt x="282217" y="197848"/>
                  <a:pt x="273406" y="206736"/>
                  <a:pt x="273406" y="217668"/>
                </a:cubicBezTo>
                <a:cubicBezTo>
                  <a:pt x="273406" y="228600"/>
                  <a:pt x="282217" y="237399"/>
                  <a:pt x="293163" y="237399"/>
                </a:cubicBezTo>
                <a:lnTo>
                  <a:pt x="352615" y="237399"/>
                </a:lnTo>
                <a:lnTo>
                  <a:pt x="352615" y="277040"/>
                </a:lnTo>
                <a:lnTo>
                  <a:pt x="75293" y="277040"/>
                </a:lnTo>
                <a:lnTo>
                  <a:pt x="75293" y="237399"/>
                </a:lnTo>
                <a:lnTo>
                  <a:pt x="134656" y="237399"/>
                </a:lnTo>
                <a:cubicBezTo>
                  <a:pt x="145603" y="237399"/>
                  <a:pt x="154502" y="228600"/>
                  <a:pt x="154502" y="217668"/>
                </a:cubicBezTo>
                <a:cubicBezTo>
                  <a:pt x="154502" y="206736"/>
                  <a:pt x="145603" y="197848"/>
                  <a:pt x="134656" y="197848"/>
                </a:cubicBezTo>
                <a:lnTo>
                  <a:pt x="75293" y="197848"/>
                </a:lnTo>
                <a:lnTo>
                  <a:pt x="75293" y="158296"/>
                </a:lnTo>
                <a:lnTo>
                  <a:pt x="134656" y="158296"/>
                </a:lnTo>
                <a:cubicBezTo>
                  <a:pt x="145603" y="158296"/>
                  <a:pt x="154502" y="149408"/>
                  <a:pt x="154502" y="138476"/>
                </a:cubicBezTo>
                <a:cubicBezTo>
                  <a:pt x="154502" y="127543"/>
                  <a:pt x="145603" y="118744"/>
                  <a:pt x="134656" y="118744"/>
                </a:cubicBezTo>
                <a:lnTo>
                  <a:pt x="77251" y="118744"/>
                </a:lnTo>
                <a:cubicBezTo>
                  <a:pt x="86952" y="51728"/>
                  <a:pt x="144179" y="0"/>
                  <a:pt x="21395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levision_155693">
            <a:extLst>
              <a:ext uri="{FF2B5EF4-FFF2-40B4-BE49-F238E27FC236}">
                <a16:creationId xmlns:a16="http://schemas.microsoft.com/office/drawing/2014/main" id="{0D938A7A-58CE-EC5F-D290-5B099DAD66CE}"/>
              </a:ext>
            </a:extLst>
          </p:cNvPr>
          <p:cNvSpPr/>
          <p:nvPr/>
        </p:nvSpPr>
        <p:spPr>
          <a:xfrm>
            <a:off x="6906335" y="817832"/>
            <a:ext cx="609685" cy="608691"/>
          </a:xfrm>
          <a:custGeom>
            <a:avLst/>
            <a:gdLst>
              <a:gd name="T0" fmla="*/ 5146 w 6533"/>
              <a:gd name="T1" fmla="*/ 0 h 6533"/>
              <a:gd name="T2" fmla="*/ 1387 w 6533"/>
              <a:gd name="T3" fmla="*/ 0 h 6533"/>
              <a:gd name="T4" fmla="*/ 0 w 6533"/>
              <a:gd name="T5" fmla="*/ 1387 h 6533"/>
              <a:gd name="T6" fmla="*/ 0 w 6533"/>
              <a:gd name="T7" fmla="*/ 5146 h 6533"/>
              <a:gd name="T8" fmla="*/ 1387 w 6533"/>
              <a:gd name="T9" fmla="*/ 6533 h 6533"/>
              <a:gd name="T10" fmla="*/ 5146 w 6533"/>
              <a:gd name="T11" fmla="*/ 6533 h 6533"/>
              <a:gd name="T12" fmla="*/ 6533 w 6533"/>
              <a:gd name="T13" fmla="*/ 5146 h 6533"/>
              <a:gd name="T14" fmla="*/ 6533 w 6533"/>
              <a:gd name="T15" fmla="*/ 1387 h 6533"/>
              <a:gd name="T16" fmla="*/ 5146 w 6533"/>
              <a:gd name="T17" fmla="*/ 0 h 6533"/>
              <a:gd name="T18" fmla="*/ 3021 w 6533"/>
              <a:gd name="T19" fmla="*/ 2957 h 6533"/>
              <a:gd name="T20" fmla="*/ 2716 w 6533"/>
              <a:gd name="T21" fmla="*/ 2957 h 6533"/>
              <a:gd name="T22" fmla="*/ 2716 w 6533"/>
              <a:gd name="T23" fmla="*/ 3452 h 6533"/>
              <a:gd name="T24" fmla="*/ 2884 w 6533"/>
              <a:gd name="T25" fmla="*/ 3692 h 6533"/>
              <a:gd name="T26" fmla="*/ 3010 w 6533"/>
              <a:gd name="T27" fmla="*/ 3681 h 6533"/>
              <a:gd name="T28" fmla="*/ 3012 w 6533"/>
              <a:gd name="T29" fmla="*/ 4002 h 6533"/>
              <a:gd name="T30" fmla="*/ 2735 w 6533"/>
              <a:gd name="T31" fmla="*/ 4038 h 6533"/>
              <a:gd name="T32" fmla="*/ 2416 w 6533"/>
              <a:gd name="T33" fmla="*/ 3921 h 6533"/>
              <a:gd name="T34" fmla="*/ 2299 w 6533"/>
              <a:gd name="T35" fmla="*/ 3516 h 6533"/>
              <a:gd name="T36" fmla="*/ 2299 w 6533"/>
              <a:gd name="T37" fmla="*/ 2957 h 6533"/>
              <a:gd name="T38" fmla="*/ 2117 w 6533"/>
              <a:gd name="T39" fmla="*/ 2957 h 6533"/>
              <a:gd name="T40" fmla="*/ 2117 w 6533"/>
              <a:gd name="T41" fmla="*/ 2644 h 6533"/>
              <a:gd name="T42" fmla="*/ 2299 w 6533"/>
              <a:gd name="T43" fmla="*/ 2644 h 6533"/>
              <a:gd name="T44" fmla="*/ 2299 w 6533"/>
              <a:gd name="T45" fmla="*/ 2348 h 6533"/>
              <a:gd name="T46" fmla="*/ 2716 w 6533"/>
              <a:gd name="T47" fmla="*/ 2253 h 6533"/>
              <a:gd name="T48" fmla="*/ 2716 w 6533"/>
              <a:gd name="T49" fmla="*/ 2644 h 6533"/>
              <a:gd name="T50" fmla="*/ 3021 w 6533"/>
              <a:gd name="T51" fmla="*/ 2644 h 6533"/>
              <a:gd name="T52" fmla="*/ 3021 w 6533"/>
              <a:gd name="T53" fmla="*/ 2957 h 6533"/>
              <a:gd name="T54" fmla="*/ 4059 w 6533"/>
              <a:gd name="T55" fmla="*/ 4010 h 6533"/>
              <a:gd name="T56" fmla="*/ 3634 w 6533"/>
              <a:gd name="T57" fmla="*/ 4010 h 6533"/>
              <a:gd name="T58" fmla="*/ 3135 w 6533"/>
              <a:gd name="T59" fmla="*/ 2644 h 6533"/>
              <a:gd name="T60" fmla="*/ 3597 w 6533"/>
              <a:gd name="T61" fmla="*/ 2644 h 6533"/>
              <a:gd name="T62" fmla="*/ 3782 w 6533"/>
              <a:gd name="T63" fmla="*/ 3278 h 6533"/>
              <a:gd name="T64" fmla="*/ 3861 w 6533"/>
              <a:gd name="T65" fmla="*/ 3611 h 6533"/>
              <a:gd name="T66" fmla="*/ 3869 w 6533"/>
              <a:gd name="T67" fmla="*/ 3611 h 6533"/>
              <a:gd name="T68" fmla="*/ 3945 w 6533"/>
              <a:gd name="T69" fmla="*/ 3278 h 6533"/>
              <a:gd name="T70" fmla="*/ 4121 w 6533"/>
              <a:gd name="T71" fmla="*/ 2644 h 6533"/>
              <a:gd name="T72" fmla="*/ 4569 w 6533"/>
              <a:gd name="T73" fmla="*/ 2644 h 6533"/>
              <a:gd name="T74" fmla="*/ 4059 w 6533"/>
              <a:gd name="T75" fmla="*/ 4010 h 6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533" h="6533">
                <a:moveTo>
                  <a:pt x="5146" y="0"/>
                </a:moveTo>
                <a:lnTo>
                  <a:pt x="1387" y="0"/>
                </a:lnTo>
                <a:cubicBezTo>
                  <a:pt x="622" y="0"/>
                  <a:pt x="0" y="622"/>
                  <a:pt x="0" y="1387"/>
                </a:cubicBezTo>
                <a:lnTo>
                  <a:pt x="0" y="5146"/>
                </a:lnTo>
                <a:cubicBezTo>
                  <a:pt x="0" y="5911"/>
                  <a:pt x="622" y="6533"/>
                  <a:pt x="1387" y="6533"/>
                </a:cubicBezTo>
                <a:lnTo>
                  <a:pt x="5146" y="6533"/>
                </a:lnTo>
                <a:cubicBezTo>
                  <a:pt x="5911" y="6533"/>
                  <a:pt x="6533" y="5911"/>
                  <a:pt x="6533" y="5146"/>
                </a:cubicBezTo>
                <a:lnTo>
                  <a:pt x="6533" y="1387"/>
                </a:lnTo>
                <a:cubicBezTo>
                  <a:pt x="6533" y="622"/>
                  <a:pt x="5911" y="0"/>
                  <a:pt x="5146" y="0"/>
                </a:cubicBezTo>
                <a:close/>
                <a:moveTo>
                  <a:pt x="3021" y="2957"/>
                </a:moveTo>
                <a:lnTo>
                  <a:pt x="2716" y="2957"/>
                </a:lnTo>
                <a:lnTo>
                  <a:pt x="2716" y="3452"/>
                </a:lnTo>
                <a:cubicBezTo>
                  <a:pt x="2716" y="3616"/>
                  <a:pt x="2755" y="3692"/>
                  <a:pt x="2884" y="3692"/>
                </a:cubicBezTo>
                <a:cubicBezTo>
                  <a:pt x="2937" y="3692"/>
                  <a:pt x="2979" y="3686"/>
                  <a:pt x="3010" y="3681"/>
                </a:cubicBezTo>
                <a:lnTo>
                  <a:pt x="3012" y="4002"/>
                </a:lnTo>
                <a:cubicBezTo>
                  <a:pt x="2957" y="4024"/>
                  <a:pt x="2856" y="4038"/>
                  <a:pt x="2735" y="4038"/>
                </a:cubicBezTo>
                <a:cubicBezTo>
                  <a:pt x="2598" y="4038"/>
                  <a:pt x="2483" y="3991"/>
                  <a:pt x="2416" y="3921"/>
                </a:cubicBezTo>
                <a:cubicBezTo>
                  <a:pt x="2338" y="3840"/>
                  <a:pt x="2299" y="3708"/>
                  <a:pt x="2299" y="3516"/>
                </a:cubicBezTo>
                <a:lnTo>
                  <a:pt x="2299" y="2957"/>
                </a:lnTo>
                <a:lnTo>
                  <a:pt x="2117" y="2957"/>
                </a:lnTo>
                <a:lnTo>
                  <a:pt x="2117" y="2644"/>
                </a:lnTo>
                <a:lnTo>
                  <a:pt x="2299" y="2644"/>
                </a:lnTo>
                <a:lnTo>
                  <a:pt x="2299" y="2348"/>
                </a:lnTo>
                <a:lnTo>
                  <a:pt x="2716" y="2253"/>
                </a:lnTo>
                <a:lnTo>
                  <a:pt x="2716" y="2644"/>
                </a:lnTo>
                <a:lnTo>
                  <a:pt x="3021" y="2644"/>
                </a:lnTo>
                <a:lnTo>
                  <a:pt x="3021" y="2957"/>
                </a:lnTo>
                <a:close/>
                <a:moveTo>
                  <a:pt x="4059" y="4010"/>
                </a:moveTo>
                <a:lnTo>
                  <a:pt x="3634" y="4010"/>
                </a:lnTo>
                <a:lnTo>
                  <a:pt x="3135" y="2644"/>
                </a:lnTo>
                <a:lnTo>
                  <a:pt x="3597" y="2644"/>
                </a:lnTo>
                <a:lnTo>
                  <a:pt x="3782" y="3278"/>
                </a:lnTo>
                <a:cubicBezTo>
                  <a:pt x="3816" y="3393"/>
                  <a:pt x="3841" y="3502"/>
                  <a:pt x="3861" y="3611"/>
                </a:cubicBezTo>
                <a:lnTo>
                  <a:pt x="3869" y="3611"/>
                </a:lnTo>
                <a:cubicBezTo>
                  <a:pt x="3891" y="3499"/>
                  <a:pt x="3914" y="3395"/>
                  <a:pt x="3945" y="3278"/>
                </a:cubicBezTo>
                <a:lnTo>
                  <a:pt x="4121" y="2644"/>
                </a:lnTo>
                <a:lnTo>
                  <a:pt x="4569" y="2644"/>
                </a:lnTo>
                <a:lnTo>
                  <a:pt x="4059" y="40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vintage-camcorder_75305">
            <a:extLst>
              <a:ext uri="{FF2B5EF4-FFF2-40B4-BE49-F238E27FC236}">
                <a16:creationId xmlns:a16="http://schemas.microsoft.com/office/drawing/2014/main" id="{FBC5B332-E340-DD81-FA9D-37C41E6FB7FC}"/>
              </a:ext>
            </a:extLst>
          </p:cNvPr>
          <p:cNvSpPr/>
          <p:nvPr/>
        </p:nvSpPr>
        <p:spPr>
          <a:xfrm>
            <a:off x="5480578" y="2920815"/>
            <a:ext cx="609685" cy="522525"/>
          </a:xfrm>
          <a:custGeom>
            <a:avLst/>
            <a:gdLst>
              <a:gd name="connsiteX0" fmla="*/ 519883 w 606157"/>
              <a:gd name="connsiteY0" fmla="*/ 346301 h 519502"/>
              <a:gd name="connsiteX1" fmla="*/ 519883 w 606157"/>
              <a:gd name="connsiteY1" fmla="*/ 412152 h 519502"/>
              <a:gd name="connsiteX2" fmla="*/ 541121 w 606157"/>
              <a:gd name="connsiteY2" fmla="*/ 412152 h 519502"/>
              <a:gd name="connsiteX3" fmla="*/ 541121 w 606157"/>
              <a:gd name="connsiteY3" fmla="*/ 346301 h 519502"/>
              <a:gd name="connsiteX4" fmla="*/ 562766 w 606157"/>
              <a:gd name="connsiteY4" fmla="*/ 325095 h 519502"/>
              <a:gd name="connsiteX5" fmla="*/ 562766 w 606157"/>
              <a:gd name="connsiteY5" fmla="*/ 335444 h 519502"/>
              <a:gd name="connsiteX6" fmla="*/ 562766 w 606157"/>
              <a:gd name="connsiteY6" fmla="*/ 422907 h 519502"/>
              <a:gd name="connsiteX7" fmla="*/ 562766 w 606157"/>
              <a:gd name="connsiteY7" fmla="*/ 433358 h 519502"/>
              <a:gd name="connsiteX8" fmla="*/ 584512 w 606157"/>
              <a:gd name="connsiteY8" fmla="*/ 433358 h 519502"/>
              <a:gd name="connsiteX9" fmla="*/ 584512 w 606157"/>
              <a:gd name="connsiteY9" fmla="*/ 325095 h 519502"/>
              <a:gd name="connsiteX10" fmla="*/ 65036 w 606157"/>
              <a:gd name="connsiteY10" fmla="*/ 281363 h 519502"/>
              <a:gd name="connsiteX11" fmla="*/ 65036 w 606157"/>
              <a:gd name="connsiteY11" fmla="*/ 302975 h 519502"/>
              <a:gd name="connsiteX12" fmla="*/ 86071 w 606157"/>
              <a:gd name="connsiteY12" fmla="*/ 302975 h 519502"/>
              <a:gd name="connsiteX13" fmla="*/ 86071 w 606157"/>
              <a:gd name="connsiteY13" fmla="*/ 281363 h 519502"/>
              <a:gd name="connsiteX14" fmla="*/ 118589 w 606157"/>
              <a:gd name="connsiteY14" fmla="*/ 260563 h 519502"/>
              <a:gd name="connsiteX15" fmla="*/ 107716 w 606157"/>
              <a:gd name="connsiteY15" fmla="*/ 271420 h 519502"/>
              <a:gd name="connsiteX16" fmla="*/ 107716 w 606157"/>
              <a:gd name="connsiteY16" fmla="*/ 486932 h 519502"/>
              <a:gd name="connsiteX17" fmla="*/ 118589 w 606157"/>
              <a:gd name="connsiteY17" fmla="*/ 497788 h 519502"/>
              <a:gd name="connsiteX18" fmla="*/ 487364 w 606157"/>
              <a:gd name="connsiteY18" fmla="*/ 497788 h 519502"/>
              <a:gd name="connsiteX19" fmla="*/ 498136 w 606157"/>
              <a:gd name="connsiteY19" fmla="*/ 486932 h 519502"/>
              <a:gd name="connsiteX20" fmla="*/ 498136 w 606157"/>
              <a:gd name="connsiteY20" fmla="*/ 465320 h 519502"/>
              <a:gd name="connsiteX21" fmla="*/ 151514 w 606157"/>
              <a:gd name="connsiteY21" fmla="*/ 465320 h 519502"/>
              <a:gd name="connsiteX22" fmla="*/ 140742 w 606157"/>
              <a:gd name="connsiteY22" fmla="*/ 454463 h 519502"/>
              <a:gd name="connsiteX23" fmla="*/ 151514 w 606157"/>
              <a:gd name="connsiteY23" fmla="*/ 443707 h 519502"/>
              <a:gd name="connsiteX24" fmla="*/ 498136 w 606157"/>
              <a:gd name="connsiteY24" fmla="*/ 443707 h 519502"/>
              <a:gd name="connsiteX25" fmla="*/ 498136 w 606157"/>
              <a:gd name="connsiteY25" fmla="*/ 271420 h 519502"/>
              <a:gd name="connsiteX26" fmla="*/ 487364 w 606157"/>
              <a:gd name="connsiteY26" fmla="*/ 260563 h 519502"/>
              <a:gd name="connsiteX27" fmla="*/ 21645 w 606157"/>
              <a:gd name="connsiteY27" fmla="*/ 260563 h 519502"/>
              <a:gd name="connsiteX28" fmla="*/ 21645 w 606157"/>
              <a:gd name="connsiteY28" fmla="*/ 314745 h 519502"/>
              <a:gd name="connsiteX29" fmla="*/ 43391 w 606157"/>
              <a:gd name="connsiteY29" fmla="*/ 314745 h 519502"/>
              <a:gd name="connsiteX30" fmla="*/ 43391 w 606157"/>
              <a:gd name="connsiteY30" fmla="*/ 313832 h 519502"/>
              <a:gd name="connsiteX31" fmla="*/ 43391 w 606157"/>
              <a:gd name="connsiteY31" fmla="*/ 313731 h 519502"/>
              <a:gd name="connsiteX32" fmla="*/ 43391 w 606157"/>
              <a:gd name="connsiteY32" fmla="*/ 270506 h 519502"/>
              <a:gd name="connsiteX33" fmla="*/ 43391 w 606157"/>
              <a:gd name="connsiteY33" fmla="*/ 260563 h 519502"/>
              <a:gd name="connsiteX34" fmla="*/ 280367 w 606157"/>
              <a:gd name="connsiteY34" fmla="*/ 119019 h 519502"/>
              <a:gd name="connsiteX35" fmla="*/ 183321 w 606157"/>
              <a:gd name="connsiteY35" fmla="*/ 215817 h 519502"/>
              <a:gd name="connsiteX36" fmla="*/ 183321 w 606157"/>
              <a:gd name="connsiteY36" fmla="*/ 238951 h 519502"/>
              <a:gd name="connsiteX37" fmla="*/ 411455 w 606157"/>
              <a:gd name="connsiteY37" fmla="*/ 238951 h 519502"/>
              <a:gd name="connsiteX38" fmla="*/ 411455 w 606157"/>
              <a:gd name="connsiteY38" fmla="*/ 215817 h 519502"/>
              <a:gd name="connsiteX39" fmla="*/ 314409 w 606157"/>
              <a:gd name="connsiteY39" fmla="*/ 119019 h 519502"/>
              <a:gd name="connsiteX40" fmla="*/ 422315 w 606157"/>
              <a:gd name="connsiteY40" fmla="*/ 53912 h 519502"/>
              <a:gd name="connsiteX41" fmla="*/ 433084 w 606157"/>
              <a:gd name="connsiteY41" fmla="*/ 64663 h 519502"/>
              <a:gd name="connsiteX42" fmla="*/ 422315 w 606157"/>
              <a:gd name="connsiteY42" fmla="*/ 75516 h 519502"/>
              <a:gd name="connsiteX43" fmla="*/ 389600 w 606157"/>
              <a:gd name="connsiteY43" fmla="*/ 108177 h 519502"/>
              <a:gd name="connsiteX44" fmla="*/ 422315 w 606157"/>
              <a:gd name="connsiteY44" fmla="*/ 140837 h 519502"/>
              <a:gd name="connsiteX45" fmla="*/ 455030 w 606157"/>
              <a:gd name="connsiteY45" fmla="*/ 108177 h 519502"/>
              <a:gd name="connsiteX46" fmla="*/ 465799 w 606157"/>
              <a:gd name="connsiteY46" fmla="*/ 97324 h 519502"/>
              <a:gd name="connsiteX47" fmla="*/ 476670 w 606157"/>
              <a:gd name="connsiteY47" fmla="*/ 108177 h 519502"/>
              <a:gd name="connsiteX48" fmla="*/ 422315 w 606157"/>
              <a:gd name="connsiteY48" fmla="*/ 162441 h 519502"/>
              <a:gd name="connsiteX49" fmla="*/ 367858 w 606157"/>
              <a:gd name="connsiteY49" fmla="*/ 108177 h 519502"/>
              <a:gd name="connsiteX50" fmla="*/ 422315 w 606157"/>
              <a:gd name="connsiteY50" fmla="*/ 53912 h 519502"/>
              <a:gd name="connsiteX51" fmla="*/ 172548 w 606157"/>
              <a:gd name="connsiteY51" fmla="*/ 53912 h 519502"/>
              <a:gd name="connsiteX52" fmla="*/ 183324 w 606157"/>
              <a:gd name="connsiteY52" fmla="*/ 64663 h 519502"/>
              <a:gd name="connsiteX53" fmla="*/ 172548 w 606157"/>
              <a:gd name="connsiteY53" fmla="*/ 75516 h 519502"/>
              <a:gd name="connsiteX54" fmla="*/ 139812 w 606157"/>
              <a:gd name="connsiteY54" fmla="*/ 108177 h 519502"/>
              <a:gd name="connsiteX55" fmla="*/ 172548 w 606157"/>
              <a:gd name="connsiteY55" fmla="*/ 140837 h 519502"/>
              <a:gd name="connsiteX56" fmla="*/ 205284 w 606157"/>
              <a:gd name="connsiteY56" fmla="*/ 108177 h 519502"/>
              <a:gd name="connsiteX57" fmla="*/ 216060 w 606157"/>
              <a:gd name="connsiteY57" fmla="*/ 97324 h 519502"/>
              <a:gd name="connsiteX58" fmla="*/ 226938 w 606157"/>
              <a:gd name="connsiteY58" fmla="*/ 108177 h 519502"/>
              <a:gd name="connsiteX59" fmla="*/ 172548 w 606157"/>
              <a:gd name="connsiteY59" fmla="*/ 162441 h 519502"/>
              <a:gd name="connsiteX60" fmla="*/ 118056 w 606157"/>
              <a:gd name="connsiteY60" fmla="*/ 108177 h 519502"/>
              <a:gd name="connsiteX61" fmla="*/ 172548 w 606157"/>
              <a:gd name="connsiteY61" fmla="*/ 53912 h 519502"/>
              <a:gd name="connsiteX62" fmla="*/ 422328 w 606157"/>
              <a:gd name="connsiteY62" fmla="*/ 21612 h 519502"/>
              <a:gd name="connsiteX63" fmla="*/ 335546 w 606157"/>
              <a:gd name="connsiteY63" fmla="*/ 108162 h 519502"/>
              <a:gd name="connsiteX64" fmla="*/ 422328 w 606157"/>
              <a:gd name="connsiteY64" fmla="*/ 194712 h 519502"/>
              <a:gd name="connsiteX65" fmla="*/ 509009 w 606157"/>
              <a:gd name="connsiteY65" fmla="*/ 108162 h 519502"/>
              <a:gd name="connsiteX66" fmla="*/ 422328 w 606157"/>
              <a:gd name="connsiteY66" fmla="*/ 21612 h 519502"/>
              <a:gd name="connsiteX67" fmla="*/ 172549 w 606157"/>
              <a:gd name="connsiteY67" fmla="*/ 21612 h 519502"/>
              <a:gd name="connsiteX68" fmla="*/ 85766 w 606157"/>
              <a:gd name="connsiteY68" fmla="*/ 108162 h 519502"/>
              <a:gd name="connsiteX69" fmla="*/ 172549 w 606157"/>
              <a:gd name="connsiteY69" fmla="*/ 194712 h 519502"/>
              <a:gd name="connsiteX70" fmla="*/ 259230 w 606157"/>
              <a:gd name="connsiteY70" fmla="*/ 108162 h 519502"/>
              <a:gd name="connsiteX71" fmla="*/ 172549 w 606157"/>
              <a:gd name="connsiteY71" fmla="*/ 21612 h 519502"/>
              <a:gd name="connsiteX72" fmla="*/ 172549 w 606157"/>
              <a:gd name="connsiteY72" fmla="*/ 0 h 519502"/>
              <a:gd name="connsiteX73" fmla="*/ 280367 w 606157"/>
              <a:gd name="connsiteY73" fmla="*/ 97407 h 519502"/>
              <a:gd name="connsiteX74" fmla="*/ 314409 w 606157"/>
              <a:gd name="connsiteY74" fmla="*/ 97407 h 519502"/>
              <a:gd name="connsiteX75" fmla="*/ 422328 w 606157"/>
              <a:gd name="connsiteY75" fmla="*/ 0 h 519502"/>
              <a:gd name="connsiteX76" fmla="*/ 530654 w 606157"/>
              <a:gd name="connsiteY76" fmla="*/ 108162 h 519502"/>
              <a:gd name="connsiteX77" fmla="*/ 433100 w 606157"/>
              <a:gd name="connsiteY77" fmla="*/ 215817 h 519502"/>
              <a:gd name="connsiteX78" fmla="*/ 433100 w 606157"/>
              <a:gd name="connsiteY78" fmla="*/ 238951 h 519502"/>
              <a:gd name="connsiteX79" fmla="*/ 487364 w 606157"/>
              <a:gd name="connsiteY79" fmla="*/ 238951 h 519502"/>
              <a:gd name="connsiteX80" fmla="*/ 519883 w 606157"/>
              <a:gd name="connsiteY80" fmla="*/ 271420 h 519502"/>
              <a:gd name="connsiteX81" fmla="*/ 519883 w 606157"/>
              <a:gd name="connsiteY81" fmla="*/ 324689 h 519502"/>
              <a:gd name="connsiteX82" fmla="*/ 541121 w 606157"/>
              <a:gd name="connsiteY82" fmla="*/ 324689 h 519502"/>
              <a:gd name="connsiteX83" fmla="*/ 562766 w 606157"/>
              <a:gd name="connsiteY83" fmla="*/ 303483 h 519502"/>
              <a:gd name="connsiteX84" fmla="*/ 584512 w 606157"/>
              <a:gd name="connsiteY84" fmla="*/ 303483 h 519502"/>
              <a:gd name="connsiteX85" fmla="*/ 606157 w 606157"/>
              <a:gd name="connsiteY85" fmla="*/ 325095 h 519502"/>
              <a:gd name="connsiteX86" fmla="*/ 606157 w 606157"/>
              <a:gd name="connsiteY86" fmla="*/ 433358 h 519502"/>
              <a:gd name="connsiteX87" fmla="*/ 584512 w 606157"/>
              <a:gd name="connsiteY87" fmla="*/ 454970 h 519502"/>
              <a:gd name="connsiteX88" fmla="*/ 562766 w 606157"/>
              <a:gd name="connsiteY88" fmla="*/ 454970 h 519502"/>
              <a:gd name="connsiteX89" fmla="*/ 541121 w 606157"/>
              <a:gd name="connsiteY89" fmla="*/ 433764 h 519502"/>
              <a:gd name="connsiteX90" fmla="*/ 519883 w 606157"/>
              <a:gd name="connsiteY90" fmla="*/ 433764 h 519502"/>
              <a:gd name="connsiteX91" fmla="*/ 519883 w 606157"/>
              <a:gd name="connsiteY91" fmla="*/ 487033 h 519502"/>
              <a:gd name="connsiteX92" fmla="*/ 487364 w 606157"/>
              <a:gd name="connsiteY92" fmla="*/ 519502 h 519502"/>
              <a:gd name="connsiteX93" fmla="*/ 118589 w 606157"/>
              <a:gd name="connsiteY93" fmla="*/ 519502 h 519502"/>
              <a:gd name="connsiteX94" fmla="*/ 86071 w 606157"/>
              <a:gd name="connsiteY94" fmla="*/ 487033 h 519502"/>
              <a:gd name="connsiteX95" fmla="*/ 86071 w 606157"/>
              <a:gd name="connsiteY95" fmla="*/ 324689 h 519502"/>
              <a:gd name="connsiteX96" fmla="*/ 62597 w 606157"/>
              <a:gd name="connsiteY96" fmla="*/ 324689 h 519502"/>
              <a:gd name="connsiteX97" fmla="*/ 43391 w 606157"/>
              <a:gd name="connsiteY97" fmla="*/ 336357 h 519502"/>
              <a:gd name="connsiteX98" fmla="*/ 21645 w 606157"/>
              <a:gd name="connsiteY98" fmla="*/ 336357 h 519502"/>
              <a:gd name="connsiteX99" fmla="*/ 0 w 606157"/>
              <a:gd name="connsiteY99" fmla="*/ 314745 h 519502"/>
              <a:gd name="connsiteX100" fmla="*/ 0 w 606157"/>
              <a:gd name="connsiteY100" fmla="*/ 260563 h 519502"/>
              <a:gd name="connsiteX101" fmla="*/ 21645 w 606157"/>
              <a:gd name="connsiteY101" fmla="*/ 238951 h 519502"/>
              <a:gd name="connsiteX102" fmla="*/ 43391 w 606157"/>
              <a:gd name="connsiteY102" fmla="*/ 238951 h 519502"/>
              <a:gd name="connsiteX103" fmla="*/ 65036 w 606157"/>
              <a:gd name="connsiteY103" fmla="*/ 259751 h 519502"/>
              <a:gd name="connsiteX104" fmla="*/ 88307 w 606157"/>
              <a:gd name="connsiteY104" fmla="*/ 259751 h 519502"/>
              <a:gd name="connsiteX105" fmla="*/ 118589 w 606157"/>
              <a:gd name="connsiteY105" fmla="*/ 238951 h 519502"/>
              <a:gd name="connsiteX106" fmla="*/ 161676 w 606157"/>
              <a:gd name="connsiteY106" fmla="*/ 238951 h 519502"/>
              <a:gd name="connsiteX107" fmla="*/ 161676 w 606157"/>
              <a:gd name="connsiteY107" fmla="*/ 215817 h 519502"/>
              <a:gd name="connsiteX108" fmla="*/ 64122 w 606157"/>
              <a:gd name="connsiteY108" fmla="*/ 108162 h 519502"/>
              <a:gd name="connsiteX109" fmla="*/ 172549 w 606157"/>
              <a:gd name="connsiteY109" fmla="*/ 0 h 519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606157" h="519502">
                <a:moveTo>
                  <a:pt x="519883" y="346301"/>
                </a:moveTo>
                <a:lnTo>
                  <a:pt x="519883" y="412152"/>
                </a:lnTo>
                <a:lnTo>
                  <a:pt x="541121" y="412152"/>
                </a:lnTo>
                <a:lnTo>
                  <a:pt x="541121" y="346301"/>
                </a:lnTo>
                <a:close/>
                <a:moveTo>
                  <a:pt x="562766" y="325095"/>
                </a:moveTo>
                <a:lnTo>
                  <a:pt x="562766" y="335444"/>
                </a:lnTo>
                <a:lnTo>
                  <a:pt x="562766" y="422907"/>
                </a:lnTo>
                <a:lnTo>
                  <a:pt x="562766" y="433358"/>
                </a:lnTo>
                <a:lnTo>
                  <a:pt x="584512" y="433358"/>
                </a:lnTo>
                <a:lnTo>
                  <a:pt x="584512" y="325095"/>
                </a:lnTo>
                <a:close/>
                <a:moveTo>
                  <a:pt x="65036" y="281363"/>
                </a:moveTo>
                <a:lnTo>
                  <a:pt x="65036" y="302975"/>
                </a:lnTo>
                <a:lnTo>
                  <a:pt x="86071" y="302975"/>
                </a:lnTo>
                <a:lnTo>
                  <a:pt x="86071" y="281363"/>
                </a:lnTo>
                <a:close/>
                <a:moveTo>
                  <a:pt x="118589" y="260563"/>
                </a:moveTo>
                <a:cubicBezTo>
                  <a:pt x="112594" y="260563"/>
                  <a:pt x="107716" y="265433"/>
                  <a:pt x="107716" y="271420"/>
                </a:cubicBezTo>
                <a:lnTo>
                  <a:pt x="107716" y="486932"/>
                </a:lnTo>
                <a:cubicBezTo>
                  <a:pt x="107716" y="492918"/>
                  <a:pt x="112594" y="497788"/>
                  <a:pt x="118589" y="497788"/>
                </a:cubicBezTo>
                <a:lnTo>
                  <a:pt x="487364" y="497788"/>
                </a:lnTo>
                <a:cubicBezTo>
                  <a:pt x="493360" y="497788"/>
                  <a:pt x="498136" y="492918"/>
                  <a:pt x="498136" y="486932"/>
                </a:cubicBezTo>
                <a:lnTo>
                  <a:pt x="498136" y="465320"/>
                </a:lnTo>
                <a:lnTo>
                  <a:pt x="151514" y="465320"/>
                </a:lnTo>
                <a:cubicBezTo>
                  <a:pt x="145518" y="465320"/>
                  <a:pt x="140742" y="460449"/>
                  <a:pt x="140742" y="454463"/>
                </a:cubicBezTo>
                <a:cubicBezTo>
                  <a:pt x="140742" y="448578"/>
                  <a:pt x="145518" y="443707"/>
                  <a:pt x="151514" y="443707"/>
                </a:cubicBezTo>
                <a:lnTo>
                  <a:pt x="498136" y="443707"/>
                </a:lnTo>
                <a:lnTo>
                  <a:pt x="498136" y="271420"/>
                </a:lnTo>
                <a:cubicBezTo>
                  <a:pt x="498136" y="265433"/>
                  <a:pt x="493360" y="260563"/>
                  <a:pt x="487364" y="260563"/>
                </a:cubicBezTo>
                <a:close/>
                <a:moveTo>
                  <a:pt x="21645" y="260563"/>
                </a:moveTo>
                <a:lnTo>
                  <a:pt x="21645" y="314745"/>
                </a:lnTo>
                <a:lnTo>
                  <a:pt x="43391" y="314745"/>
                </a:lnTo>
                <a:lnTo>
                  <a:pt x="43391" y="313832"/>
                </a:lnTo>
                <a:cubicBezTo>
                  <a:pt x="43391" y="313832"/>
                  <a:pt x="43391" y="313832"/>
                  <a:pt x="43391" y="313731"/>
                </a:cubicBezTo>
                <a:lnTo>
                  <a:pt x="43391" y="270506"/>
                </a:lnTo>
                <a:lnTo>
                  <a:pt x="43391" y="260563"/>
                </a:lnTo>
                <a:close/>
                <a:moveTo>
                  <a:pt x="280367" y="119019"/>
                </a:moveTo>
                <a:cubicBezTo>
                  <a:pt x="275286" y="170056"/>
                  <a:pt x="234537" y="210743"/>
                  <a:pt x="183321" y="215817"/>
                </a:cubicBezTo>
                <a:lnTo>
                  <a:pt x="183321" y="238951"/>
                </a:lnTo>
                <a:lnTo>
                  <a:pt x="411455" y="238951"/>
                </a:lnTo>
                <a:lnTo>
                  <a:pt x="411455" y="215817"/>
                </a:lnTo>
                <a:cubicBezTo>
                  <a:pt x="360341" y="210743"/>
                  <a:pt x="319490" y="170056"/>
                  <a:pt x="314409" y="119019"/>
                </a:cubicBezTo>
                <a:close/>
                <a:moveTo>
                  <a:pt x="422315" y="53912"/>
                </a:moveTo>
                <a:cubicBezTo>
                  <a:pt x="428208" y="53912"/>
                  <a:pt x="433084" y="58781"/>
                  <a:pt x="433084" y="64663"/>
                </a:cubicBezTo>
                <a:cubicBezTo>
                  <a:pt x="433084" y="70648"/>
                  <a:pt x="428208" y="75516"/>
                  <a:pt x="422315" y="75516"/>
                </a:cubicBezTo>
                <a:cubicBezTo>
                  <a:pt x="404230" y="75516"/>
                  <a:pt x="389600" y="90224"/>
                  <a:pt x="389600" y="108177"/>
                </a:cubicBezTo>
                <a:cubicBezTo>
                  <a:pt x="389600" y="126231"/>
                  <a:pt x="404230" y="140837"/>
                  <a:pt x="422315" y="140837"/>
                </a:cubicBezTo>
                <a:cubicBezTo>
                  <a:pt x="440298" y="140837"/>
                  <a:pt x="455030" y="126231"/>
                  <a:pt x="455030" y="108177"/>
                </a:cubicBezTo>
                <a:cubicBezTo>
                  <a:pt x="455030" y="102192"/>
                  <a:pt x="459805" y="97324"/>
                  <a:pt x="465799" y="97324"/>
                </a:cubicBezTo>
                <a:cubicBezTo>
                  <a:pt x="471793" y="97324"/>
                  <a:pt x="476670" y="102192"/>
                  <a:pt x="476670" y="108177"/>
                </a:cubicBezTo>
                <a:cubicBezTo>
                  <a:pt x="476670" y="138098"/>
                  <a:pt x="452286" y="162441"/>
                  <a:pt x="422315" y="162441"/>
                </a:cubicBezTo>
                <a:cubicBezTo>
                  <a:pt x="392242" y="162441"/>
                  <a:pt x="367858" y="138098"/>
                  <a:pt x="367858" y="108177"/>
                </a:cubicBezTo>
                <a:cubicBezTo>
                  <a:pt x="367858" y="78255"/>
                  <a:pt x="392242" y="53912"/>
                  <a:pt x="422315" y="53912"/>
                </a:cubicBezTo>
                <a:close/>
                <a:moveTo>
                  <a:pt x="172548" y="53912"/>
                </a:moveTo>
                <a:cubicBezTo>
                  <a:pt x="178546" y="53912"/>
                  <a:pt x="183324" y="58781"/>
                  <a:pt x="183324" y="64663"/>
                </a:cubicBezTo>
                <a:cubicBezTo>
                  <a:pt x="183324" y="70648"/>
                  <a:pt x="178546" y="75516"/>
                  <a:pt x="172548" y="75516"/>
                </a:cubicBezTo>
                <a:cubicBezTo>
                  <a:pt x="154452" y="75516"/>
                  <a:pt x="139812" y="90224"/>
                  <a:pt x="139812" y="108177"/>
                </a:cubicBezTo>
                <a:cubicBezTo>
                  <a:pt x="139812" y="126231"/>
                  <a:pt x="154452" y="140837"/>
                  <a:pt x="172548" y="140837"/>
                </a:cubicBezTo>
                <a:cubicBezTo>
                  <a:pt x="190542" y="140837"/>
                  <a:pt x="205284" y="126231"/>
                  <a:pt x="205284" y="108177"/>
                </a:cubicBezTo>
                <a:cubicBezTo>
                  <a:pt x="205284" y="102192"/>
                  <a:pt x="210163" y="97324"/>
                  <a:pt x="216060" y="97324"/>
                </a:cubicBezTo>
                <a:cubicBezTo>
                  <a:pt x="222058" y="97324"/>
                  <a:pt x="226938" y="102192"/>
                  <a:pt x="226938" y="108177"/>
                </a:cubicBezTo>
                <a:cubicBezTo>
                  <a:pt x="226938" y="138098"/>
                  <a:pt x="202539" y="162441"/>
                  <a:pt x="172548" y="162441"/>
                </a:cubicBezTo>
                <a:cubicBezTo>
                  <a:pt x="142557" y="162441"/>
                  <a:pt x="118056" y="138098"/>
                  <a:pt x="118056" y="108177"/>
                </a:cubicBezTo>
                <a:cubicBezTo>
                  <a:pt x="118056" y="78255"/>
                  <a:pt x="142557" y="53912"/>
                  <a:pt x="172548" y="53912"/>
                </a:cubicBezTo>
                <a:close/>
                <a:moveTo>
                  <a:pt x="422328" y="21612"/>
                </a:moveTo>
                <a:cubicBezTo>
                  <a:pt x="374466" y="21612"/>
                  <a:pt x="335546" y="60473"/>
                  <a:pt x="335546" y="108162"/>
                </a:cubicBezTo>
                <a:cubicBezTo>
                  <a:pt x="335546" y="155952"/>
                  <a:pt x="374466" y="194712"/>
                  <a:pt x="422328" y="194712"/>
                </a:cubicBezTo>
                <a:cubicBezTo>
                  <a:pt x="470089" y="194712"/>
                  <a:pt x="509009" y="155952"/>
                  <a:pt x="509009" y="108162"/>
                </a:cubicBezTo>
                <a:cubicBezTo>
                  <a:pt x="509009" y="60473"/>
                  <a:pt x="470089" y="21612"/>
                  <a:pt x="422328" y="21612"/>
                </a:cubicBezTo>
                <a:close/>
                <a:moveTo>
                  <a:pt x="172549" y="21612"/>
                </a:moveTo>
                <a:cubicBezTo>
                  <a:pt x="124686" y="21612"/>
                  <a:pt x="85766" y="60473"/>
                  <a:pt x="85766" y="108162"/>
                </a:cubicBezTo>
                <a:cubicBezTo>
                  <a:pt x="85766" y="155952"/>
                  <a:pt x="124686" y="194712"/>
                  <a:pt x="172549" y="194712"/>
                </a:cubicBezTo>
                <a:cubicBezTo>
                  <a:pt x="220310" y="194712"/>
                  <a:pt x="259230" y="155952"/>
                  <a:pt x="259230" y="108162"/>
                </a:cubicBezTo>
                <a:cubicBezTo>
                  <a:pt x="259230" y="60473"/>
                  <a:pt x="220310" y="21612"/>
                  <a:pt x="172549" y="21612"/>
                </a:cubicBezTo>
                <a:close/>
                <a:moveTo>
                  <a:pt x="172549" y="0"/>
                </a:moveTo>
                <a:cubicBezTo>
                  <a:pt x="228643" y="0"/>
                  <a:pt x="274879" y="42717"/>
                  <a:pt x="280367" y="97407"/>
                </a:cubicBezTo>
                <a:lnTo>
                  <a:pt x="314409" y="97407"/>
                </a:lnTo>
                <a:cubicBezTo>
                  <a:pt x="319896" y="42717"/>
                  <a:pt x="366133" y="0"/>
                  <a:pt x="422328" y="0"/>
                </a:cubicBezTo>
                <a:cubicBezTo>
                  <a:pt x="482080" y="0"/>
                  <a:pt x="530654" y="48500"/>
                  <a:pt x="530654" y="108162"/>
                </a:cubicBezTo>
                <a:cubicBezTo>
                  <a:pt x="530654" y="164171"/>
                  <a:pt x="487771" y="210439"/>
                  <a:pt x="433100" y="215817"/>
                </a:cubicBezTo>
                <a:lnTo>
                  <a:pt x="433100" y="238951"/>
                </a:lnTo>
                <a:lnTo>
                  <a:pt x="487364" y="238951"/>
                </a:lnTo>
                <a:cubicBezTo>
                  <a:pt x="505249" y="238951"/>
                  <a:pt x="519883" y="253562"/>
                  <a:pt x="519883" y="271420"/>
                </a:cubicBezTo>
                <a:lnTo>
                  <a:pt x="519883" y="324689"/>
                </a:lnTo>
                <a:lnTo>
                  <a:pt x="541121" y="324689"/>
                </a:lnTo>
                <a:cubicBezTo>
                  <a:pt x="541324" y="312919"/>
                  <a:pt x="550978" y="303483"/>
                  <a:pt x="562766" y="303483"/>
                </a:cubicBezTo>
                <a:lnTo>
                  <a:pt x="584512" y="303483"/>
                </a:lnTo>
                <a:cubicBezTo>
                  <a:pt x="596402" y="303483"/>
                  <a:pt x="606157" y="313122"/>
                  <a:pt x="606157" y="325095"/>
                </a:cubicBezTo>
                <a:lnTo>
                  <a:pt x="606157" y="433358"/>
                </a:lnTo>
                <a:cubicBezTo>
                  <a:pt x="606157" y="445229"/>
                  <a:pt x="596402" y="454970"/>
                  <a:pt x="584512" y="454970"/>
                </a:cubicBezTo>
                <a:lnTo>
                  <a:pt x="562766" y="454970"/>
                </a:lnTo>
                <a:cubicBezTo>
                  <a:pt x="550978" y="454970"/>
                  <a:pt x="541324" y="445534"/>
                  <a:pt x="541121" y="433764"/>
                </a:cubicBezTo>
                <a:lnTo>
                  <a:pt x="519883" y="433764"/>
                </a:lnTo>
                <a:lnTo>
                  <a:pt x="519883" y="487033"/>
                </a:lnTo>
                <a:cubicBezTo>
                  <a:pt x="519883" y="504891"/>
                  <a:pt x="505249" y="519502"/>
                  <a:pt x="487364" y="519502"/>
                </a:cubicBezTo>
                <a:lnTo>
                  <a:pt x="118589" y="519502"/>
                </a:lnTo>
                <a:cubicBezTo>
                  <a:pt x="100704" y="519502"/>
                  <a:pt x="86071" y="504891"/>
                  <a:pt x="86071" y="487033"/>
                </a:cubicBezTo>
                <a:lnTo>
                  <a:pt x="86071" y="324689"/>
                </a:lnTo>
                <a:lnTo>
                  <a:pt x="62597" y="324689"/>
                </a:lnTo>
                <a:cubicBezTo>
                  <a:pt x="59041" y="331588"/>
                  <a:pt x="51724" y="336357"/>
                  <a:pt x="43391" y="336357"/>
                </a:cubicBezTo>
                <a:lnTo>
                  <a:pt x="21645" y="336357"/>
                </a:lnTo>
                <a:cubicBezTo>
                  <a:pt x="9755" y="336357"/>
                  <a:pt x="0" y="326617"/>
                  <a:pt x="0" y="314745"/>
                </a:cubicBezTo>
                <a:lnTo>
                  <a:pt x="0" y="260563"/>
                </a:lnTo>
                <a:cubicBezTo>
                  <a:pt x="0" y="248691"/>
                  <a:pt x="9755" y="238951"/>
                  <a:pt x="21645" y="238951"/>
                </a:cubicBezTo>
                <a:lnTo>
                  <a:pt x="43391" y="238951"/>
                </a:lnTo>
                <a:cubicBezTo>
                  <a:pt x="55077" y="238951"/>
                  <a:pt x="64528" y="248184"/>
                  <a:pt x="65036" y="259751"/>
                </a:cubicBezTo>
                <a:lnTo>
                  <a:pt x="88307" y="259751"/>
                </a:lnTo>
                <a:cubicBezTo>
                  <a:pt x="92981" y="247575"/>
                  <a:pt x="104769" y="238951"/>
                  <a:pt x="118589" y="238951"/>
                </a:cubicBezTo>
                <a:lnTo>
                  <a:pt x="161676" y="238951"/>
                </a:lnTo>
                <a:lnTo>
                  <a:pt x="161676" y="215817"/>
                </a:lnTo>
                <a:cubicBezTo>
                  <a:pt x="107005" y="210439"/>
                  <a:pt x="64122" y="164171"/>
                  <a:pt x="64122" y="108162"/>
                </a:cubicBezTo>
                <a:cubicBezTo>
                  <a:pt x="64122" y="48500"/>
                  <a:pt x="112797" y="0"/>
                  <a:pt x="172549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mbrella_97147">
            <a:extLst>
              <a:ext uri="{FF2B5EF4-FFF2-40B4-BE49-F238E27FC236}">
                <a16:creationId xmlns:a16="http://schemas.microsoft.com/office/drawing/2014/main" id="{55284977-1C6F-F5D7-F14F-35FB106B55C3}"/>
              </a:ext>
            </a:extLst>
          </p:cNvPr>
          <p:cNvSpPr/>
          <p:nvPr/>
        </p:nvSpPr>
        <p:spPr>
          <a:xfrm>
            <a:off x="6900238" y="1834853"/>
            <a:ext cx="609685" cy="531009"/>
          </a:xfrm>
          <a:custGeom>
            <a:avLst/>
            <a:gdLst>
              <a:gd name="T0" fmla="*/ 490 w 3477"/>
              <a:gd name="T1" fmla="*/ 1841 h 3033"/>
              <a:gd name="T2" fmla="*/ 1032 w 3477"/>
              <a:gd name="T3" fmla="*/ 1591 h 3033"/>
              <a:gd name="T4" fmla="*/ 1333 w 3477"/>
              <a:gd name="T5" fmla="*/ 1658 h 3033"/>
              <a:gd name="T6" fmla="*/ 1573 w 3477"/>
              <a:gd name="T7" fmla="*/ 1841 h 3033"/>
              <a:gd name="T8" fmla="*/ 1603 w 3477"/>
              <a:gd name="T9" fmla="*/ 1876 h 3033"/>
              <a:gd name="T10" fmla="*/ 1639 w 3477"/>
              <a:gd name="T11" fmla="*/ 1876 h 3033"/>
              <a:gd name="T12" fmla="*/ 1639 w 3477"/>
              <a:gd name="T13" fmla="*/ 2562 h 3033"/>
              <a:gd name="T14" fmla="*/ 1368 w 3477"/>
              <a:gd name="T15" fmla="*/ 2833 h 3033"/>
              <a:gd name="T16" fmla="*/ 1097 w 3477"/>
              <a:gd name="T17" fmla="*/ 2562 h 3033"/>
              <a:gd name="T18" fmla="*/ 997 w 3477"/>
              <a:gd name="T19" fmla="*/ 2562 h 3033"/>
              <a:gd name="T20" fmla="*/ 897 w 3477"/>
              <a:gd name="T21" fmla="*/ 2562 h 3033"/>
              <a:gd name="T22" fmla="*/ 1368 w 3477"/>
              <a:gd name="T23" fmla="*/ 3033 h 3033"/>
              <a:gd name="T24" fmla="*/ 1839 w 3477"/>
              <a:gd name="T25" fmla="*/ 2562 h 3033"/>
              <a:gd name="T26" fmla="*/ 1839 w 3477"/>
              <a:gd name="T27" fmla="*/ 1876 h 3033"/>
              <a:gd name="T28" fmla="*/ 1874 w 3477"/>
              <a:gd name="T29" fmla="*/ 1876 h 3033"/>
              <a:gd name="T30" fmla="*/ 1904 w 3477"/>
              <a:gd name="T31" fmla="*/ 1841 h 3033"/>
              <a:gd name="T32" fmla="*/ 2446 w 3477"/>
              <a:gd name="T33" fmla="*/ 1591 h 3033"/>
              <a:gd name="T34" fmla="*/ 2987 w 3477"/>
              <a:gd name="T35" fmla="*/ 1841 h 3033"/>
              <a:gd name="T36" fmla="*/ 3017 w 3477"/>
              <a:gd name="T37" fmla="*/ 1876 h 3033"/>
              <a:gd name="T38" fmla="*/ 3477 w 3477"/>
              <a:gd name="T39" fmla="*/ 1876 h 3033"/>
              <a:gd name="T40" fmla="*/ 3477 w 3477"/>
              <a:gd name="T41" fmla="*/ 1776 h 3033"/>
              <a:gd name="T42" fmla="*/ 1839 w 3477"/>
              <a:gd name="T43" fmla="*/ 41 h 3033"/>
              <a:gd name="T44" fmla="*/ 1839 w 3477"/>
              <a:gd name="T45" fmla="*/ 0 h 3033"/>
              <a:gd name="T46" fmla="*/ 1639 w 3477"/>
              <a:gd name="T47" fmla="*/ 0 h 3033"/>
              <a:gd name="T48" fmla="*/ 1639 w 3477"/>
              <a:gd name="T49" fmla="*/ 41 h 3033"/>
              <a:gd name="T50" fmla="*/ 0 w 3477"/>
              <a:gd name="T51" fmla="*/ 1776 h 3033"/>
              <a:gd name="T52" fmla="*/ 0 w 3477"/>
              <a:gd name="T53" fmla="*/ 1876 h 3033"/>
              <a:gd name="T54" fmla="*/ 460 w 3477"/>
              <a:gd name="T55" fmla="*/ 1876 h 3033"/>
              <a:gd name="T56" fmla="*/ 490 w 3477"/>
              <a:gd name="T57" fmla="*/ 1841 h 3033"/>
              <a:gd name="T58" fmla="*/ 370 w 3477"/>
              <a:gd name="T59" fmla="*/ 1676 h 3033"/>
              <a:gd name="T60" fmla="*/ 203 w 3477"/>
              <a:gd name="T61" fmla="*/ 1676 h 3033"/>
              <a:gd name="T62" fmla="*/ 1739 w 3477"/>
              <a:gd name="T63" fmla="*/ 238 h 3033"/>
              <a:gd name="T64" fmla="*/ 3274 w 3477"/>
              <a:gd name="T65" fmla="*/ 1676 h 3033"/>
              <a:gd name="T66" fmla="*/ 3108 w 3477"/>
              <a:gd name="T67" fmla="*/ 1676 h 3033"/>
              <a:gd name="T68" fmla="*/ 2446 w 3477"/>
              <a:gd name="T69" fmla="*/ 1391 h 3033"/>
              <a:gd name="T70" fmla="*/ 1784 w 3477"/>
              <a:gd name="T71" fmla="*/ 1676 h 3033"/>
              <a:gd name="T72" fmla="*/ 1694 w 3477"/>
              <a:gd name="T73" fmla="*/ 1676 h 3033"/>
              <a:gd name="T74" fmla="*/ 1032 w 3477"/>
              <a:gd name="T75" fmla="*/ 1391 h 3033"/>
              <a:gd name="T76" fmla="*/ 370 w 3477"/>
              <a:gd name="T77" fmla="*/ 1676 h 3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477" h="3033">
                <a:moveTo>
                  <a:pt x="490" y="1841"/>
                </a:moveTo>
                <a:cubicBezTo>
                  <a:pt x="626" y="1682"/>
                  <a:pt x="823" y="1591"/>
                  <a:pt x="1032" y="1591"/>
                </a:cubicBezTo>
                <a:cubicBezTo>
                  <a:pt x="1137" y="1591"/>
                  <a:pt x="1239" y="1615"/>
                  <a:pt x="1333" y="1658"/>
                </a:cubicBezTo>
                <a:cubicBezTo>
                  <a:pt x="1424" y="1701"/>
                  <a:pt x="1506" y="1763"/>
                  <a:pt x="1573" y="1841"/>
                </a:cubicBezTo>
                <a:lnTo>
                  <a:pt x="1603" y="1876"/>
                </a:lnTo>
                <a:lnTo>
                  <a:pt x="1639" y="1876"/>
                </a:lnTo>
                <a:lnTo>
                  <a:pt x="1639" y="2562"/>
                </a:lnTo>
                <a:cubicBezTo>
                  <a:pt x="1639" y="2712"/>
                  <a:pt x="1517" y="2833"/>
                  <a:pt x="1368" y="2833"/>
                </a:cubicBezTo>
                <a:cubicBezTo>
                  <a:pt x="1218" y="2833"/>
                  <a:pt x="1097" y="2712"/>
                  <a:pt x="1097" y="2562"/>
                </a:cubicBezTo>
                <a:lnTo>
                  <a:pt x="997" y="2562"/>
                </a:lnTo>
                <a:lnTo>
                  <a:pt x="897" y="2562"/>
                </a:lnTo>
                <a:cubicBezTo>
                  <a:pt x="897" y="2822"/>
                  <a:pt x="1108" y="3033"/>
                  <a:pt x="1368" y="3033"/>
                </a:cubicBezTo>
                <a:cubicBezTo>
                  <a:pt x="1627" y="3033"/>
                  <a:pt x="1839" y="2822"/>
                  <a:pt x="1839" y="2562"/>
                </a:cubicBezTo>
                <a:lnTo>
                  <a:pt x="1839" y="1876"/>
                </a:lnTo>
                <a:lnTo>
                  <a:pt x="1874" y="1876"/>
                </a:lnTo>
                <a:lnTo>
                  <a:pt x="1904" y="1841"/>
                </a:lnTo>
                <a:cubicBezTo>
                  <a:pt x="2040" y="1682"/>
                  <a:pt x="2237" y="1591"/>
                  <a:pt x="2446" y="1591"/>
                </a:cubicBezTo>
                <a:cubicBezTo>
                  <a:pt x="2654" y="1591"/>
                  <a:pt x="2851" y="1682"/>
                  <a:pt x="2987" y="1841"/>
                </a:cubicBezTo>
                <a:lnTo>
                  <a:pt x="3017" y="1876"/>
                </a:lnTo>
                <a:lnTo>
                  <a:pt x="3477" y="1876"/>
                </a:lnTo>
                <a:lnTo>
                  <a:pt x="3477" y="1776"/>
                </a:lnTo>
                <a:cubicBezTo>
                  <a:pt x="3477" y="851"/>
                  <a:pt x="2751" y="93"/>
                  <a:pt x="1839" y="41"/>
                </a:cubicBezTo>
                <a:lnTo>
                  <a:pt x="1839" y="0"/>
                </a:lnTo>
                <a:lnTo>
                  <a:pt x="1639" y="0"/>
                </a:lnTo>
                <a:lnTo>
                  <a:pt x="1639" y="41"/>
                </a:lnTo>
                <a:cubicBezTo>
                  <a:pt x="726" y="93"/>
                  <a:pt x="0" y="851"/>
                  <a:pt x="0" y="1776"/>
                </a:cubicBezTo>
                <a:lnTo>
                  <a:pt x="0" y="1876"/>
                </a:lnTo>
                <a:lnTo>
                  <a:pt x="460" y="1876"/>
                </a:lnTo>
                <a:lnTo>
                  <a:pt x="490" y="1841"/>
                </a:lnTo>
                <a:close/>
                <a:moveTo>
                  <a:pt x="370" y="1676"/>
                </a:moveTo>
                <a:lnTo>
                  <a:pt x="203" y="1676"/>
                </a:lnTo>
                <a:cubicBezTo>
                  <a:pt x="255" y="874"/>
                  <a:pt x="924" y="238"/>
                  <a:pt x="1739" y="238"/>
                </a:cubicBezTo>
                <a:cubicBezTo>
                  <a:pt x="2553" y="238"/>
                  <a:pt x="3222" y="874"/>
                  <a:pt x="3274" y="1676"/>
                </a:cubicBezTo>
                <a:lnTo>
                  <a:pt x="3108" y="1676"/>
                </a:lnTo>
                <a:cubicBezTo>
                  <a:pt x="2935" y="1494"/>
                  <a:pt x="2697" y="1391"/>
                  <a:pt x="2446" y="1391"/>
                </a:cubicBezTo>
                <a:cubicBezTo>
                  <a:pt x="2194" y="1391"/>
                  <a:pt x="1956" y="1494"/>
                  <a:pt x="1784" y="1676"/>
                </a:cubicBezTo>
                <a:lnTo>
                  <a:pt x="1694" y="1676"/>
                </a:lnTo>
                <a:cubicBezTo>
                  <a:pt x="1522" y="1494"/>
                  <a:pt x="1283" y="1391"/>
                  <a:pt x="1032" y="1391"/>
                </a:cubicBezTo>
                <a:cubicBezTo>
                  <a:pt x="780" y="1391"/>
                  <a:pt x="542" y="1494"/>
                  <a:pt x="370" y="167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confont-11607-6151033">
            <a:extLst>
              <a:ext uri="{FF2B5EF4-FFF2-40B4-BE49-F238E27FC236}">
                <a16:creationId xmlns:a16="http://schemas.microsoft.com/office/drawing/2014/main" id="{16DD4009-E9E4-F843-F50F-91D941D62898}"/>
              </a:ext>
            </a:extLst>
          </p:cNvPr>
          <p:cNvSpPr/>
          <p:nvPr/>
        </p:nvSpPr>
        <p:spPr>
          <a:xfrm>
            <a:off x="6898845" y="2857615"/>
            <a:ext cx="609685" cy="609685"/>
          </a:xfrm>
          <a:custGeom>
            <a:avLst/>
            <a:gdLst>
              <a:gd name="T0" fmla="*/ 1069 w 12800"/>
              <a:gd name="T1" fmla="*/ 11734 h 12800"/>
              <a:gd name="T2" fmla="*/ 12800 w 12800"/>
              <a:gd name="T3" fmla="*/ 11734 h 12800"/>
              <a:gd name="T4" fmla="*/ 12800 w 12800"/>
              <a:gd name="T5" fmla="*/ 12800 h 12800"/>
              <a:gd name="T6" fmla="*/ 0 w 12800"/>
              <a:gd name="T7" fmla="*/ 12800 h 12800"/>
              <a:gd name="T8" fmla="*/ 0 w 12800"/>
              <a:gd name="T9" fmla="*/ 11734 h 12800"/>
              <a:gd name="T10" fmla="*/ 2 w 12800"/>
              <a:gd name="T11" fmla="*/ 11734 h 12800"/>
              <a:gd name="T12" fmla="*/ 2 w 12800"/>
              <a:gd name="T13" fmla="*/ 0 h 12800"/>
              <a:gd name="T14" fmla="*/ 1069 w 12800"/>
              <a:gd name="T15" fmla="*/ 0 h 12800"/>
              <a:gd name="T16" fmla="*/ 1069 w 12800"/>
              <a:gd name="T17" fmla="*/ 11734 h 12800"/>
              <a:gd name="T18" fmla="*/ 1600 w 12800"/>
              <a:gd name="T19" fmla="*/ 9042 h 12800"/>
              <a:gd name="T20" fmla="*/ 4259 w 12800"/>
              <a:gd name="T21" fmla="*/ 5647 h 12800"/>
              <a:gd name="T22" fmla="*/ 8052 w 12800"/>
              <a:gd name="T23" fmla="*/ 7591 h 12800"/>
              <a:gd name="T24" fmla="*/ 12386 w 12800"/>
              <a:gd name="T25" fmla="*/ 3200 h 12800"/>
              <a:gd name="T26" fmla="*/ 12386 w 12800"/>
              <a:gd name="T27" fmla="*/ 11108 h 12800"/>
              <a:gd name="T28" fmla="*/ 1600 w 12800"/>
              <a:gd name="T29" fmla="*/ 11108 h 12800"/>
              <a:gd name="T30" fmla="*/ 1600 w 12800"/>
              <a:gd name="T31" fmla="*/ 904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800" h="12800">
                <a:moveTo>
                  <a:pt x="1069" y="11734"/>
                </a:moveTo>
                <a:lnTo>
                  <a:pt x="12800" y="11734"/>
                </a:lnTo>
                <a:lnTo>
                  <a:pt x="12800" y="12800"/>
                </a:lnTo>
                <a:lnTo>
                  <a:pt x="0" y="12800"/>
                </a:lnTo>
                <a:lnTo>
                  <a:pt x="0" y="11734"/>
                </a:lnTo>
                <a:lnTo>
                  <a:pt x="2" y="11734"/>
                </a:lnTo>
                <a:lnTo>
                  <a:pt x="2" y="0"/>
                </a:lnTo>
                <a:lnTo>
                  <a:pt x="1069" y="0"/>
                </a:lnTo>
                <a:lnTo>
                  <a:pt x="1069" y="11734"/>
                </a:lnTo>
                <a:close/>
                <a:moveTo>
                  <a:pt x="1600" y="9042"/>
                </a:moveTo>
                <a:lnTo>
                  <a:pt x="4259" y="5647"/>
                </a:lnTo>
                <a:lnTo>
                  <a:pt x="8052" y="7591"/>
                </a:lnTo>
                <a:lnTo>
                  <a:pt x="12386" y="3200"/>
                </a:lnTo>
                <a:lnTo>
                  <a:pt x="12386" y="11108"/>
                </a:lnTo>
                <a:lnTo>
                  <a:pt x="1600" y="11108"/>
                </a:lnTo>
                <a:lnTo>
                  <a:pt x="1600" y="904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confont-11607-6151257">
            <a:extLst>
              <a:ext uri="{FF2B5EF4-FFF2-40B4-BE49-F238E27FC236}">
                <a16:creationId xmlns:a16="http://schemas.microsoft.com/office/drawing/2014/main" id="{FAFFF9FB-410F-38B5-500C-733C64728881}"/>
              </a:ext>
            </a:extLst>
          </p:cNvPr>
          <p:cNvSpPr/>
          <p:nvPr/>
        </p:nvSpPr>
        <p:spPr>
          <a:xfrm>
            <a:off x="5506083" y="4044903"/>
            <a:ext cx="533487" cy="609685"/>
          </a:xfrm>
          <a:custGeom>
            <a:avLst/>
            <a:gdLst>
              <a:gd name="T0" fmla="*/ 9981 w 11200"/>
              <a:gd name="T1" fmla="*/ 10299 h 12800"/>
              <a:gd name="T2" fmla="*/ 9333 w 11200"/>
              <a:gd name="T3" fmla="*/ 10400 h 12800"/>
              <a:gd name="T4" fmla="*/ 7466 w 11200"/>
              <a:gd name="T5" fmla="*/ 10400 h 12800"/>
              <a:gd name="T6" fmla="*/ 7466 w 11200"/>
              <a:gd name="T7" fmla="*/ 6021 h 12800"/>
              <a:gd name="T8" fmla="*/ 9955 w 11200"/>
              <a:gd name="T9" fmla="*/ 6021 h 12800"/>
              <a:gd name="T10" fmla="*/ 9955 w 11200"/>
              <a:gd name="T11" fmla="*/ 4926 h 12800"/>
              <a:gd name="T12" fmla="*/ 5600 w 11200"/>
              <a:gd name="T13" fmla="*/ 1094 h 12800"/>
              <a:gd name="T14" fmla="*/ 1245 w 11200"/>
              <a:gd name="T15" fmla="*/ 4926 h 12800"/>
              <a:gd name="T16" fmla="*/ 1245 w 11200"/>
              <a:gd name="T17" fmla="*/ 6021 h 12800"/>
              <a:gd name="T18" fmla="*/ 3733 w 11200"/>
              <a:gd name="T19" fmla="*/ 6021 h 12800"/>
              <a:gd name="T20" fmla="*/ 3733 w 11200"/>
              <a:gd name="T21" fmla="*/ 10400 h 12800"/>
              <a:gd name="T22" fmla="*/ 1867 w 11200"/>
              <a:gd name="T23" fmla="*/ 10400 h 12800"/>
              <a:gd name="T24" fmla="*/ 0 w 11200"/>
              <a:gd name="T25" fmla="*/ 8758 h 12800"/>
              <a:gd name="T26" fmla="*/ 0 w 11200"/>
              <a:gd name="T27" fmla="*/ 4926 h 12800"/>
              <a:gd name="T28" fmla="*/ 5600 w 11200"/>
              <a:gd name="T29" fmla="*/ 0 h 12800"/>
              <a:gd name="T30" fmla="*/ 11200 w 11200"/>
              <a:gd name="T31" fmla="*/ 4926 h 12800"/>
              <a:gd name="T32" fmla="*/ 11200 w 11200"/>
              <a:gd name="T33" fmla="*/ 11200 h 12800"/>
              <a:gd name="T34" fmla="*/ 9600 w 11200"/>
              <a:gd name="T35" fmla="*/ 12800 h 12800"/>
              <a:gd name="T36" fmla="*/ 5170 w 11200"/>
              <a:gd name="T37" fmla="*/ 12800 h 12800"/>
              <a:gd name="T38" fmla="*/ 5170 w 11200"/>
              <a:gd name="T39" fmla="*/ 11716 h 12800"/>
              <a:gd name="T40" fmla="*/ 9181 w 11200"/>
              <a:gd name="T41" fmla="*/ 11716 h 12800"/>
              <a:gd name="T42" fmla="*/ 9981 w 11200"/>
              <a:gd name="T43" fmla="*/ 10916 h 12800"/>
              <a:gd name="T44" fmla="*/ 9981 w 11200"/>
              <a:gd name="T45" fmla="*/ 10299 h 12800"/>
              <a:gd name="T46" fmla="*/ 9955 w 11200"/>
              <a:gd name="T47" fmla="*/ 7115 h 12800"/>
              <a:gd name="T48" fmla="*/ 8712 w 11200"/>
              <a:gd name="T49" fmla="*/ 7115 h 12800"/>
              <a:gd name="T50" fmla="*/ 8712 w 11200"/>
              <a:gd name="T51" fmla="*/ 9306 h 12800"/>
              <a:gd name="T52" fmla="*/ 9334 w 11200"/>
              <a:gd name="T53" fmla="*/ 9306 h 12800"/>
              <a:gd name="T54" fmla="*/ 9956 w 11200"/>
              <a:gd name="T55" fmla="*/ 8758 h 12800"/>
              <a:gd name="T56" fmla="*/ 9956 w 11200"/>
              <a:gd name="T57" fmla="*/ 7116 h 12800"/>
              <a:gd name="T58" fmla="*/ 9955 w 11200"/>
              <a:gd name="T59" fmla="*/ 7115 h 12800"/>
              <a:gd name="T60" fmla="*/ 2489 w 11200"/>
              <a:gd name="T61" fmla="*/ 7115 h 12800"/>
              <a:gd name="T62" fmla="*/ 1245 w 11200"/>
              <a:gd name="T63" fmla="*/ 7115 h 12800"/>
              <a:gd name="T64" fmla="*/ 1245 w 11200"/>
              <a:gd name="T65" fmla="*/ 8758 h 12800"/>
              <a:gd name="T66" fmla="*/ 1866 w 11200"/>
              <a:gd name="T67" fmla="*/ 9306 h 12800"/>
              <a:gd name="T68" fmla="*/ 2489 w 11200"/>
              <a:gd name="T69" fmla="*/ 9306 h 12800"/>
              <a:gd name="T70" fmla="*/ 2489 w 11200"/>
              <a:gd name="T71" fmla="*/ 7116 h 12800"/>
              <a:gd name="T72" fmla="*/ 2489 w 11200"/>
              <a:gd name="T73" fmla="*/ 711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1200" h="12800">
                <a:moveTo>
                  <a:pt x="9981" y="10299"/>
                </a:moveTo>
                <a:cubicBezTo>
                  <a:pt x="9771" y="10367"/>
                  <a:pt x="9553" y="10401"/>
                  <a:pt x="9333" y="10400"/>
                </a:cubicBezTo>
                <a:lnTo>
                  <a:pt x="7466" y="10400"/>
                </a:lnTo>
                <a:lnTo>
                  <a:pt x="7466" y="6021"/>
                </a:lnTo>
                <a:lnTo>
                  <a:pt x="9955" y="6021"/>
                </a:lnTo>
                <a:lnTo>
                  <a:pt x="9955" y="4926"/>
                </a:lnTo>
                <a:cubicBezTo>
                  <a:pt x="9955" y="2808"/>
                  <a:pt x="8008" y="1094"/>
                  <a:pt x="5600" y="1094"/>
                </a:cubicBezTo>
                <a:cubicBezTo>
                  <a:pt x="3192" y="1094"/>
                  <a:pt x="1245" y="2808"/>
                  <a:pt x="1245" y="4926"/>
                </a:cubicBezTo>
                <a:lnTo>
                  <a:pt x="1245" y="6021"/>
                </a:lnTo>
                <a:lnTo>
                  <a:pt x="3733" y="6021"/>
                </a:lnTo>
                <a:lnTo>
                  <a:pt x="3733" y="10400"/>
                </a:lnTo>
                <a:lnTo>
                  <a:pt x="1867" y="10400"/>
                </a:lnTo>
                <a:cubicBezTo>
                  <a:pt x="834" y="10400"/>
                  <a:pt x="0" y="9666"/>
                  <a:pt x="0" y="8758"/>
                </a:cubicBezTo>
                <a:lnTo>
                  <a:pt x="0" y="4926"/>
                </a:lnTo>
                <a:cubicBezTo>
                  <a:pt x="0" y="2206"/>
                  <a:pt x="2507" y="0"/>
                  <a:pt x="5600" y="0"/>
                </a:cubicBezTo>
                <a:cubicBezTo>
                  <a:pt x="8693" y="0"/>
                  <a:pt x="11200" y="2206"/>
                  <a:pt x="11200" y="4926"/>
                </a:cubicBezTo>
                <a:lnTo>
                  <a:pt x="11200" y="11200"/>
                </a:lnTo>
                <a:cubicBezTo>
                  <a:pt x="11200" y="12084"/>
                  <a:pt x="10484" y="12800"/>
                  <a:pt x="9600" y="12800"/>
                </a:cubicBezTo>
                <a:lnTo>
                  <a:pt x="5170" y="12800"/>
                </a:lnTo>
                <a:lnTo>
                  <a:pt x="5170" y="11716"/>
                </a:lnTo>
                <a:lnTo>
                  <a:pt x="9181" y="11716"/>
                </a:lnTo>
                <a:cubicBezTo>
                  <a:pt x="9623" y="11716"/>
                  <a:pt x="9981" y="11358"/>
                  <a:pt x="9981" y="10916"/>
                </a:cubicBezTo>
                <a:lnTo>
                  <a:pt x="9981" y="10299"/>
                </a:lnTo>
                <a:close/>
                <a:moveTo>
                  <a:pt x="9955" y="7115"/>
                </a:moveTo>
                <a:lnTo>
                  <a:pt x="8712" y="7115"/>
                </a:lnTo>
                <a:lnTo>
                  <a:pt x="8712" y="9306"/>
                </a:lnTo>
                <a:lnTo>
                  <a:pt x="9334" y="9306"/>
                </a:lnTo>
                <a:cubicBezTo>
                  <a:pt x="9676" y="9306"/>
                  <a:pt x="9956" y="9059"/>
                  <a:pt x="9956" y="8758"/>
                </a:cubicBezTo>
                <a:lnTo>
                  <a:pt x="9956" y="7116"/>
                </a:lnTo>
                <a:lnTo>
                  <a:pt x="9955" y="7115"/>
                </a:lnTo>
                <a:close/>
                <a:moveTo>
                  <a:pt x="2489" y="7115"/>
                </a:moveTo>
                <a:lnTo>
                  <a:pt x="1245" y="7115"/>
                </a:lnTo>
                <a:lnTo>
                  <a:pt x="1245" y="8758"/>
                </a:lnTo>
                <a:cubicBezTo>
                  <a:pt x="1245" y="9059"/>
                  <a:pt x="1525" y="9306"/>
                  <a:pt x="1866" y="9306"/>
                </a:cubicBezTo>
                <a:lnTo>
                  <a:pt x="2489" y="9306"/>
                </a:lnTo>
                <a:lnTo>
                  <a:pt x="2489" y="7116"/>
                </a:lnTo>
                <a:lnTo>
                  <a:pt x="2489" y="711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confont-1161-857314">
            <a:extLst>
              <a:ext uri="{FF2B5EF4-FFF2-40B4-BE49-F238E27FC236}">
                <a16:creationId xmlns:a16="http://schemas.microsoft.com/office/drawing/2014/main" id="{CC1C93EB-9386-C12B-289E-F3C0D0755195}"/>
              </a:ext>
            </a:extLst>
          </p:cNvPr>
          <p:cNvSpPr/>
          <p:nvPr/>
        </p:nvSpPr>
        <p:spPr>
          <a:xfrm>
            <a:off x="5480146" y="5073071"/>
            <a:ext cx="585359" cy="609685"/>
          </a:xfrm>
          <a:custGeom>
            <a:avLst/>
            <a:gdLst>
              <a:gd name="T0" fmla="*/ 7293 w 8771"/>
              <a:gd name="T1" fmla="*/ 3366 h 9137"/>
              <a:gd name="T2" fmla="*/ 4906 w 8771"/>
              <a:gd name="T3" fmla="*/ 876 h 9137"/>
              <a:gd name="T4" fmla="*/ 4991 w 8771"/>
              <a:gd name="T5" fmla="*/ 574 h 9137"/>
              <a:gd name="T6" fmla="*/ 4417 w 8771"/>
              <a:gd name="T7" fmla="*/ 0 h 9137"/>
              <a:gd name="T8" fmla="*/ 3843 w 8771"/>
              <a:gd name="T9" fmla="*/ 574 h 9137"/>
              <a:gd name="T10" fmla="*/ 3923 w 8771"/>
              <a:gd name="T11" fmla="*/ 867 h 9137"/>
              <a:gd name="T12" fmla="*/ 1479 w 8771"/>
              <a:gd name="T13" fmla="*/ 3365 h 9137"/>
              <a:gd name="T14" fmla="*/ 0 w 8771"/>
              <a:gd name="T15" fmla="*/ 6919 h 9137"/>
              <a:gd name="T16" fmla="*/ 167 w 8771"/>
              <a:gd name="T17" fmla="*/ 7546 h 9137"/>
              <a:gd name="T18" fmla="*/ 735 w 8771"/>
              <a:gd name="T19" fmla="*/ 7531 h 9137"/>
              <a:gd name="T20" fmla="*/ 2105 w 8771"/>
              <a:gd name="T21" fmla="*/ 7531 h 9137"/>
              <a:gd name="T22" fmla="*/ 4268 w 8771"/>
              <a:gd name="T23" fmla="*/ 9137 h 9137"/>
              <a:gd name="T24" fmla="*/ 6431 w 8771"/>
              <a:gd name="T25" fmla="*/ 7531 h 9137"/>
              <a:gd name="T26" fmla="*/ 8025 w 8771"/>
              <a:gd name="T27" fmla="*/ 7531 h 9137"/>
              <a:gd name="T28" fmla="*/ 8604 w 8771"/>
              <a:gd name="T29" fmla="*/ 7547 h 9137"/>
              <a:gd name="T30" fmla="*/ 8771 w 8771"/>
              <a:gd name="T31" fmla="*/ 6919 h 9137"/>
              <a:gd name="T32" fmla="*/ 7293 w 8771"/>
              <a:gd name="T33" fmla="*/ 3366 h 9137"/>
              <a:gd name="T34" fmla="*/ 4268 w 8771"/>
              <a:gd name="T35" fmla="*/ 8468 h 9137"/>
              <a:gd name="T36" fmla="*/ 2968 w 8771"/>
              <a:gd name="T37" fmla="*/ 7531 h 9137"/>
              <a:gd name="T38" fmla="*/ 5555 w 8771"/>
              <a:gd name="T39" fmla="*/ 7531 h 9137"/>
              <a:gd name="T40" fmla="*/ 4268 w 8771"/>
              <a:gd name="T41" fmla="*/ 8468 h 9137"/>
              <a:gd name="T42" fmla="*/ 1518 w 8771"/>
              <a:gd name="T43" fmla="*/ 6862 h 9137"/>
              <a:gd name="T44" fmla="*/ 2172 w 8771"/>
              <a:gd name="T45" fmla="*/ 3362 h 9137"/>
              <a:gd name="T46" fmla="*/ 4423 w 8771"/>
              <a:gd name="T47" fmla="*/ 1493 h 9137"/>
              <a:gd name="T48" fmla="*/ 4423 w 8771"/>
              <a:gd name="T49" fmla="*/ 1493 h 9137"/>
              <a:gd name="T50" fmla="*/ 6599 w 8771"/>
              <a:gd name="T51" fmla="*/ 3362 h 9137"/>
              <a:gd name="T52" fmla="*/ 7250 w 8771"/>
              <a:gd name="T53" fmla="*/ 6862 h 9137"/>
              <a:gd name="T54" fmla="*/ 1518 w 8771"/>
              <a:gd name="T55" fmla="*/ 6862 h 9137"/>
              <a:gd name="T56" fmla="*/ 1518 w 8771"/>
              <a:gd name="T57" fmla="*/ 6862 h 9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771" h="9137">
                <a:moveTo>
                  <a:pt x="7293" y="3366"/>
                </a:moveTo>
                <a:cubicBezTo>
                  <a:pt x="7293" y="1471"/>
                  <a:pt x="5762" y="994"/>
                  <a:pt x="4906" y="876"/>
                </a:cubicBezTo>
                <a:cubicBezTo>
                  <a:pt x="4960" y="788"/>
                  <a:pt x="4991" y="685"/>
                  <a:pt x="4991" y="574"/>
                </a:cubicBezTo>
                <a:cubicBezTo>
                  <a:pt x="4991" y="257"/>
                  <a:pt x="4734" y="0"/>
                  <a:pt x="4417" y="0"/>
                </a:cubicBezTo>
                <a:cubicBezTo>
                  <a:pt x="4100" y="0"/>
                  <a:pt x="3843" y="257"/>
                  <a:pt x="3843" y="574"/>
                </a:cubicBezTo>
                <a:cubicBezTo>
                  <a:pt x="3843" y="681"/>
                  <a:pt x="3873" y="781"/>
                  <a:pt x="3923" y="867"/>
                </a:cubicBezTo>
                <a:cubicBezTo>
                  <a:pt x="3081" y="971"/>
                  <a:pt x="1479" y="1423"/>
                  <a:pt x="1479" y="3365"/>
                </a:cubicBezTo>
                <a:cubicBezTo>
                  <a:pt x="1479" y="4902"/>
                  <a:pt x="1327" y="6919"/>
                  <a:pt x="0" y="6919"/>
                </a:cubicBezTo>
                <a:lnTo>
                  <a:pt x="167" y="7546"/>
                </a:lnTo>
                <a:cubicBezTo>
                  <a:pt x="167" y="7546"/>
                  <a:pt x="414" y="7632"/>
                  <a:pt x="735" y="7531"/>
                </a:cubicBezTo>
                <a:lnTo>
                  <a:pt x="2105" y="7531"/>
                </a:lnTo>
                <a:cubicBezTo>
                  <a:pt x="2389" y="8461"/>
                  <a:pt x="3250" y="9137"/>
                  <a:pt x="4268" y="9137"/>
                </a:cubicBezTo>
                <a:cubicBezTo>
                  <a:pt x="5286" y="9137"/>
                  <a:pt x="6146" y="8461"/>
                  <a:pt x="6431" y="7531"/>
                </a:cubicBezTo>
                <a:lnTo>
                  <a:pt x="8025" y="7531"/>
                </a:lnTo>
                <a:cubicBezTo>
                  <a:pt x="8351" y="7636"/>
                  <a:pt x="8604" y="7547"/>
                  <a:pt x="8604" y="7547"/>
                </a:cubicBezTo>
                <a:lnTo>
                  <a:pt x="8771" y="6919"/>
                </a:lnTo>
                <a:cubicBezTo>
                  <a:pt x="7533" y="6919"/>
                  <a:pt x="7293" y="5045"/>
                  <a:pt x="7293" y="3366"/>
                </a:cubicBezTo>
                <a:close/>
                <a:moveTo>
                  <a:pt x="4268" y="8468"/>
                </a:moveTo>
                <a:cubicBezTo>
                  <a:pt x="3594" y="8468"/>
                  <a:pt x="3157" y="8096"/>
                  <a:pt x="2968" y="7531"/>
                </a:cubicBezTo>
                <a:lnTo>
                  <a:pt x="5555" y="7531"/>
                </a:lnTo>
                <a:cubicBezTo>
                  <a:pt x="5368" y="8091"/>
                  <a:pt x="4934" y="8468"/>
                  <a:pt x="4268" y="8468"/>
                </a:cubicBezTo>
                <a:close/>
                <a:moveTo>
                  <a:pt x="1518" y="6862"/>
                </a:moveTo>
                <a:cubicBezTo>
                  <a:pt x="1880" y="6275"/>
                  <a:pt x="2172" y="5225"/>
                  <a:pt x="2172" y="3362"/>
                </a:cubicBezTo>
                <a:cubicBezTo>
                  <a:pt x="2172" y="1657"/>
                  <a:pt x="4331" y="1499"/>
                  <a:pt x="4423" y="1493"/>
                </a:cubicBezTo>
                <a:lnTo>
                  <a:pt x="4423" y="1493"/>
                </a:lnTo>
                <a:cubicBezTo>
                  <a:pt x="4423" y="1493"/>
                  <a:pt x="6599" y="1595"/>
                  <a:pt x="6599" y="3362"/>
                </a:cubicBezTo>
                <a:cubicBezTo>
                  <a:pt x="6599" y="5224"/>
                  <a:pt x="6890" y="6275"/>
                  <a:pt x="7250" y="6862"/>
                </a:cubicBezTo>
                <a:lnTo>
                  <a:pt x="1518" y="6862"/>
                </a:lnTo>
                <a:close/>
                <a:moveTo>
                  <a:pt x="1518" y="6862"/>
                </a:move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confont-11837-5648598">
            <a:extLst>
              <a:ext uri="{FF2B5EF4-FFF2-40B4-BE49-F238E27FC236}">
                <a16:creationId xmlns:a16="http://schemas.microsoft.com/office/drawing/2014/main" id="{EC0CA6D5-D945-75D8-1A6F-CC2709A882AE}"/>
              </a:ext>
            </a:extLst>
          </p:cNvPr>
          <p:cNvSpPr/>
          <p:nvPr/>
        </p:nvSpPr>
        <p:spPr>
          <a:xfrm>
            <a:off x="5498477" y="1878718"/>
            <a:ext cx="609685" cy="565820"/>
          </a:xfrm>
          <a:custGeom>
            <a:avLst/>
            <a:gdLst>
              <a:gd name="T0" fmla="*/ 0 w 13793"/>
              <a:gd name="T1" fmla="*/ 8524 h 12800"/>
              <a:gd name="T2" fmla="*/ 1309 w 13793"/>
              <a:gd name="T3" fmla="*/ 9833 h 12800"/>
              <a:gd name="T4" fmla="*/ 5255 w 13793"/>
              <a:gd name="T5" fmla="*/ 9833 h 12800"/>
              <a:gd name="T6" fmla="*/ 5255 w 13793"/>
              <a:gd name="T7" fmla="*/ 11475 h 12800"/>
              <a:gd name="T8" fmla="*/ 2950 w 13793"/>
              <a:gd name="T9" fmla="*/ 11475 h 12800"/>
              <a:gd name="T10" fmla="*/ 2288 w 13793"/>
              <a:gd name="T11" fmla="*/ 12137 h 12800"/>
              <a:gd name="T12" fmla="*/ 2950 w 13793"/>
              <a:gd name="T13" fmla="*/ 12800 h 12800"/>
              <a:gd name="T14" fmla="*/ 10826 w 13793"/>
              <a:gd name="T15" fmla="*/ 12800 h 12800"/>
              <a:gd name="T16" fmla="*/ 11488 w 13793"/>
              <a:gd name="T17" fmla="*/ 12137 h 12800"/>
              <a:gd name="T18" fmla="*/ 10826 w 13793"/>
              <a:gd name="T19" fmla="*/ 11475 h 12800"/>
              <a:gd name="T20" fmla="*/ 8523 w 13793"/>
              <a:gd name="T21" fmla="*/ 11475 h 12800"/>
              <a:gd name="T22" fmla="*/ 8523 w 13793"/>
              <a:gd name="T23" fmla="*/ 9833 h 12800"/>
              <a:gd name="T24" fmla="*/ 12469 w 13793"/>
              <a:gd name="T25" fmla="*/ 9833 h 12800"/>
              <a:gd name="T26" fmla="*/ 13778 w 13793"/>
              <a:gd name="T27" fmla="*/ 8524 h 12800"/>
              <a:gd name="T28" fmla="*/ 13778 w 13793"/>
              <a:gd name="T29" fmla="*/ 7861 h 12800"/>
              <a:gd name="T30" fmla="*/ 0 w 13793"/>
              <a:gd name="T31" fmla="*/ 7861 h 12800"/>
              <a:gd name="T32" fmla="*/ 0 w 13793"/>
              <a:gd name="T33" fmla="*/ 8524 h 12800"/>
              <a:gd name="T34" fmla="*/ 12481 w 13793"/>
              <a:gd name="T35" fmla="*/ 0 h 12800"/>
              <a:gd name="T36" fmla="*/ 1309 w 13793"/>
              <a:gd name="T37" fmla="*/ 0 h 12800"/>
              <a:gd name="T38" fmla="*/ 0 w 13793"/>
              <a:gd name="T39" fmla="*/ 1309 h 12800"/>
              <a:gd name="T40" fmla="*/ 0 w 13793"/>
              <a:gd name="T41" fmla="*/ 7213 h 12800"/>
              <a:gd name="T42" fmla="*/ 13778 w 13793"/>
              <a:gd name="T43" fmla="*/ 7213 h 12800"/>
              <a:gd name="T44" fmla="*/ 13778 w 13793"/>
              <a:gd name="T45" fmla="*/ 1309 h 12800"/>
              <a:gd name="T46" fmla="*/ 12481 w 13793"/>
              <a:gd name="T47" fmla="*/ 0 h 12800"/>
              <a:gd name="T48" fmla="*/ 12481 w 13793"/>
              <a:gd name="T49" fmla="*/ 0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793" h="12800">
                <a:moveTo>
                  <a:pt x="0" y="8524"/>
                </a:moveTo>
                <a:cubicBezTo>
                  <a:pt x="0" y="9245"/>
                  <a:pt x="590" y="9833"/>
                  <a:pt x="1309" y="9833"/>
                </a:cubicBezTo>
                <a:lnTo>
                  <a:pt x="5255" y="9833"/>
                </a:lnTo>
                <a:lnTo>
                  <a:pt x="5255" y="11475"/>
                </a:lnTo>
                <a:lnTo>
                  <a:pt x="2950" y="11475"/>
                </a:lnTo>
                <a:cubicBezTo>
                  <a:pt x="2590" y="11475"/>
                  <a:pt x="2288" y="11777"/>
                  <a:pt x="2288" y="12137"/>
                </a:cubicBezTo>
                <a:cubicBezTo>
                  <a:pt x="2288" y="12498"/>
                  <a:pt x="2590" y="12800"/>
                  <a:pt x="2950" y="12800"/>
                </a:cubicBezTo>
                <a:lnTo>
                  <a:pt x="10826" y="12800"/>
                </a:lnTo>
                <a:cubicBezTo>
                  <a:pt x="11186" y="12800"/>
                  <a:pt x="11488" y="12498"/>
                  <a:pt x="11488" y="12137"/>
                </a:cubicBezTo>
                <a:cubicBezTo>
                  <a:pt x="11488" y="11777"/>
                  <a:pt x="11186" y="11475"/>
                  <a:pt x="10826" y="11475"/>
                </a:cubicBezTo>
                <a:lnTo>
                  <a:pt x="8523" y="11475"/>
                </a:lnTo>
                <a:lnTo>
                  <a:pt x="8523" y="9833"/>
                </a:lnTo>
                <a:lnTo>
                  <a:pt x="12469" y="9833"/>
                </a:lnTo>
                <a:cubicBezTo>
                  <a:pt x="13190" y="9833"/>
                  <a:pt x="13778" y="9243"/>
                  <a:pt x="13778" y="8524"/>
                </a:cubicBezTo>
                <a:lnTo>
                  <a:pt x="13778" y="7861"/>
                </a:lnTo>
                <a:lnTo>
                  <a:pt x="0" y="7861"/>
                </a:lnTo>
                <a:lnTo>
                  <a:pt x="0" y="8524"/>
                </a:lnTo>
                <a:close/>
                <a:moveTo>
                  <a:pt x="12481" y="0"/>
                </a:moveTo>
                <a:lnTo>
                  <a:pt x="1309" y="0"/>
                </a:lnTo>
                <a:cubicBezTo>
                  <a:pt x="588" y="0"/>
                  <a:pt x="0" y="591"/>
                  <a:pt x="0" y="1309"/>
                </a:cubicBezTo>
                <a:lnTo>
                  <a:pt x="0" y="7213"/>
                </a:lnTo>
                <a:lnTo>
                  <a:pt x="13778" y="7213"/>
                </a:lnTo>
                <a:lnTo>
                  <a:pt x="13778" y="1309"/>
                </a:lnTo>
                <a:cubicBezTo>
                  <a:pt x="13793" y="591"/>
                  <a:pt x="13202" y="0"/>
                  <a:pt x="12481" y="0"/>
                </a:cubicBezTo>
                <a:close/>
                <a:moveTo>
                  <a:pt x="12481" y="0"/>
                </a:move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confont-1161-856959">
            <a:extLst>
              <a:ext uri="{FF2B5EF4-FFF2-40B4-BE49-F238E27FC236}">
                <a16:creationId xmlns:a16="http://schemas.microsoft.com/office/drawing/2014/main" id="{A8133CC0-E002-03E3-4DA4-02DBB1640F50}"/>
              </a:ext>
            </a:extLst>
          </p:cNvPr>
          <p:cNvSpPr/>
          <p:nvPr/>
        </p:nvSpPr>
        <p:spPr>
          <a:xfrm>
            <a:off x="5554473" y="813393"/>
            <a:ext cx="479157" cy="609685"/>
          </a:xfrm>
          <a:custGeom>
            <a:avLst/>
            <a:gdLst>
              <a:gd name="T0" fmla="*/ 6200 w 7179"/>
              <a:gd name="T1" fmla="*/ 3916 h 9137"/>
              <a:gd name="T2" fmla="*/ 6200 w 7179"/>
              <a:gd name="T3" fmla="*/ 2611 h 9137"/>
              <a:gd name="T4" fmla="*/ 3590 w 7179"/>
              <a:gd name="T5" fmla="*/ 0 h 9137"/>
              <a:gd name="T6" fmla="*/ 979 w 7179"/>
              <a:gd name="T7" fmla="*/ 2611 h 9137"/>
              <a:gd name="T8" fmla="*/ 979 w 7179"/>
              <a:gd name="T9" fmla="*/ 3916 h 9137"/>
              <a:gd name="T10" fmla="*/ 0 w 7179"/>
              <a:gd name="T11" fmla="*/ 3916 h 9137"/>
              <a:gd name="T12" fmla="*/ 0 w 7179"/>
              <a:gd name="T13" fmla="*/ 9137 h 9137"/>
              <a:gd name="T14" fmla="*/ 7179 w 7179"/>
              <a:gd name="T15" fmla="*/ 9137 h 9137"/>
              <a:gd name="T16" fmla="*/ 7179 w 7179"/>
              <a:gd name="T17" fmla="*/ 3916 h 9137"/>
              <a:gd name="T18" fmla="*/ 6200 w 7179"/>
              <a:gd name="T19" fmla="*/ 3916 h 9137"/>
              <a:gd name="T20" fmla="*/ 3916 w 7179"/>
              <a:gd name="T21" fmla="*/ 6527 h 9137"/>
              <a:gd name="T22" fmla="*/ 3916 w 7179"/>
              <a:gd name="T23" fmla="*/ 7832 h 9137"/>
              <a:gd name="T24" fmla="*/ 3263 w 7179"/>
              <a:gd name="T25" fmla="*/ 7832 h 9137"/>
              <a:gd name="T26" fmla="*/ 3263 w 7179"/>
              <a:gd name="T27" fmla="*/ 6527 h 9137"/>
              <a:gd name="T28" fmla="*/ 2937 w 7179"/>
              <a:gd name="T29" fmla="*/ 5874 h 9137"/>
              <a:gd name="T30" fmla="*/ 3590 w 7179"/>
              <a:gd name="T31" fmla="*/ 5221 h 9137"/>
              <a:gd name="T32" fmla="*/ 4242 w 7179"/>
              <a:gd name="T33" fmla="*/ 5874 h 9137"/>
              <a:gd name="T34" fmla="*/ 3916 w 7179"/>
              <a:gd name="T35" fmla="*/ 6527 h 9137"/>
              <a:gd name="T36" fmla="*/ 5548 w 7179"/>
              <a:gd name="T37" fmla="*/ 3916 h 9137"/>
              <a:gd name="T38" fmla="*/ 1632 w 7179"/>
              <a:gd name="T39" fmla="*/ 3916 h 9137"/>
              <a:gd name="T40" fmla="*/ 1632 w 7179"/>
              <a:gd name="T41" fmla="*/ 2611 h 9137"/>
              <a:gd name="T42" fmla="*/ 3590 w 7179"/>
              <a:gd name="T43" fmla="*/ 653 h 9137"/>
              <a:gd name="T44" fmla="*/ 5548 w 7179"/>
              <a:gd name="T45" fmla="*/ 2611 h 9137"/>
              <a:gd name="T46" fmla="*/ 5548 w 7179"/>
              <a:gd name="T47" fmla="*/ 3916 h 9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179" h="9137">
                <a:moveTo>
                  <a:pt x="6200" y="3916"/>
                </a:moveTo>
                <a:lnTo>
                  <a:pt x="6200" y="2611"/>
                </a:lnTo>
                <a:cubicBezTo>
                  <a:pt x="6200" y="2611"/>
                  <a:pt x="6233" y="0"/>
                  <a:pt x="3590" y="0"/>
                </a:cubicBezTo>
                <a:cubicBezTo>
                  <a:pt x="979" y="0"/>
                  <a:pt x="979" y="2611"/>
                  <a:pt x="979" y="2611"/>
                </a:cubicBezTo>
                <a:lnTo>
                  <a:pt x="979" y="3916"/>
                </a:lnTo>
                <a:lnTo>
                  <a:pt x="0" y="3916"/>
                </a:lnTo>
                <a:lnTo>
                  <a:pt x="0" y="9137"/>
                </a:lnTo>
                <a:lnTo>
                  <a:pt x="7179" y="9137"/>
                </a:lnTo>
                <a:lnTo>
                  <a:pt x="7179" y="3916"/>
                </a:lnTo>
                <a:lnTo>
                  <a:pt x="6200" y="3916"/>
                </a:lnTo>
                <a:close/>
                <a:moveTo>
                  <a:pt x="3916" y="6527"/>
                </a:moveTo>
                <a:lnTo>
                  <a:pt x="3916" y="7832"/>
                </a:lnTo>
                <a:lnTo>
                  <a:pt x="3263" y="7832"/>
                </a:lnTo>
                <a:lnTo>
                  <a:pt x="3263" y="6527"/>
                </a:lnTo>
                <a:cubicBezTo>
                  <a:pt x="2987" y="6527"/>
                  <a:pt x="2937" y="6158"/>
                  <a:pt x="2937" y="5874"/>
                </a:cubicBezTo>
                <a:cubicBezTo>
                  <a:pt x="2937" y="5555"/>
                  <a:pt x="3175" y="5221"/>
                  <a:pt x="3590" y="5221"/>
                </a:cubicBezTo>
                <a:cubicBezTo>
                  <a:pt x="4014" y="5221"/>
                  <a:pt x="4243" y="5531"/>
                  <a:pt x="4242" y="5874"/>
                </a:cubicBezTo>
                <a:cubicBezTo>
                  <a:pt x="4242" y="6276"/>
                  <a:pt x="4157" y="6527"/>
                  <a:pt x="3916" y="6527"/>
                </a:cubicBezTo>
                <a:close/>
                <a:moveTo>
                  <a:pt x="5548" y="3916"/>
                </a:moveTo>
                <a:lnTo>
                  <a:pt x="1632" y="3916"/>
                </a:lnTo>
                <a:lnTo>
                  <a:pt x="1632" y="2611"/>
                </a:lnTo>
                <a:cubicBezTo>
                  <a:pt x="1635" y="2295"/>
                  <a:pt x="1704" y="653"/>
                  <a:pt x="3590" y="653"/>
                </a:cubicBezTo>
                <a:cubicBezTo>
                  <a:pt x="5410" y="653"/>
                  <a:pt x="5544" y="2300"/>
                  <a:pt x="5548" y="2611"/>
                </a:cubicBezTo>
                <a:lnTo>
                  <a:pt x="5548" y="391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confont-11253-5325649">
            <a:extLst>
              <a:ext uri="{FF2B5EF4-FFF2-40B4-BE49-F238E27FC236}">
                <a16:creationId xmlns:a16="http://schemas.microsoft.com/office/drawing/2014/main" id="{2406919D-09BC-A464-4332-526F19A50F1A}"/>
              </a:ext>
            </a:extLst>
          </p:cNvPr>
          <p:cNvSpPr/>
          <p:nvPr/>
        </p:nvSpPr>
        <p:spPr>
          <a:xfrm>
            <a:off x="9862287" y="1874770"/>
            <a:ext cx="609685" cy="477360"/>
          </a:xfrm>
          <a:custGeom>
            <a:avLst/>
            <a:gdLst>
              <a:gd name="T0" fmla="*/ 4314 w 10001"/>
              <a:gd name="T1" fmla="*/ 444 h 7830"/>
              <a:gd name="T2" fmla="*/ 8740 w 10001"/>
              <a:gd name="T3" fmla="*/ 1260 h 7830"/>
              <a:gd name="T4" fmla="*/ 9757 w 10001"/>
              <a:gd name="T5" fmla="*/ 1361 h 7830"/>
              <a:gd name="T6" fmla="*/ 10001 w 10001"/>
              <a:gd name="T7" fmla="*/ 4964 h 7830"/>
              <a:gd name="T8" fmla="*/ 9157 w 10001"/>
              <a:gd name="T9" fmla="*/ 5206 h 7830"/>
              <a:gd name="T10" fmla="*/ 8791 w 10001"/>
              <a:gd name="T11" fmla="*/ 5399 h 7830"/>
              <a:gd name="T12" fmla="*/ 5454 w 10001"/>
              <a:gd name="T13" fmla="*/ 1494 h 7830"/>
              <a:gd name="T14" fmla="*/ 3642 w 10001"/>
              <a:gd name="T15" fmla="*/ 2251 h 7830"/>
              <a:gd name="T16" fmla="*/ 2504 w 10001"/>
              <a:gd name="T17" fmla="*/ 1868 h 7830"/>
              <a:gd name="T18" fmla="*/ 295 w 10001"/>
              <a:gd name="T19" fmla="*/ 5196 h 7830"/>
              <a:gd name="T20" fmla="*/ 1180 w 10001"/>
              <a:gd name="T21" fmla="*/ 4752 h 7830"/>
              <a:gd name="T22" fmla="*/ 2797 w 10001"/>
              <a:gd name="T23" fmla="*/ 5095 h 7830"/>
              <a:gd name="T24" fmla="*/ 3988 w 10001"/>
              <a:gd name="T25" fmla="*/ 6155 h 7830"/>
              <a:gd name="T26" fmla="*/ 4639 w 10001"/>
              <a:gd name="T27" fmla="*/ 7567 h 7830"/>
              <a:gd name="T28" fmla="*/ 4588 w 10001"/>
              <a:gd name="T29" fmla="*/ 7669 h 7830"/>
              <a:gd name="T30" fmla="*/ 5411 w 10001"/>
              <a:gd name="T31" fmla="*/ 7134 h 7830"/>
              <a:gd name="T32" fmla="*/ 5421 w 10001"/>
              <a:gd name="T33" fmla="*/ 7124 h 7830"/>
              <a:gd name="T34" fmla="*/ 6154 w 10001"/>
              <a:gd name="T35" fmla="*/ 7234 h 7830"/>
              <a:gd name="T36" fmla="*/ 6367 w 10001"/>
              <a:gd name="T37" fmla="*/ 6689 h 7830"/>
              <a:gd name="T38" fmla="*/ 6419 w 10001"/>
              <a:gd name="T39" fmla="*/ 6729 h 7830"/>
              <a:gd name="T40" fmla="*/ 7334 w 10001"/>
              <a:gd name="T41" fmla="*/ 6264 h 7830"/>
              <a:gd name="T42" fmla="*/ 7344 w 10001"/>
              <a:gd name="T43" fmla="*/ 6255 h 7830"/>
              <a:gd name="T44" fmla="*/ 8036 w 10001"/>
              <a:gd name="T45" fmla="*/ 6376 h 7830"/>
              <a:gd name="T46" fmla="*/ 8159 w 10001"/>
              <a:gd name="T47" fmla="*/ 5569 h 7830"/>
              <a:gd name="T48" fmla="*/ 5199 w 10001"/>
              <a:gd name="T49" fmla="*/ 1998 h 7830"/>
              <a:gd name="T50" fmla="*/ 3825 w 10001"/>
              <a:gd name="T51" fmla="*/ 2674 h 7830"/>
              <a:gd name="T52" fmla="*/ 1984 w 10001"/>
              <a:gd name="T53" fmla="*/ 2270 h 7830"/>
              <a:gd name="T54" fmla="*/ 2024 w 10001"/>
              <a:gd name="T55" fmla="*/ 1393 h 7830"/>
              <a:gd name="T56" fmla="*/ 244 w 10001"/>
              <a:gd name="T57" fmla="*/ 1383 h 7830"/>
              <a:gd name="T58" fmla="*/ 0 w 10001"/>
              <a:gd name="T59" fmla="*/ 4975 h 7830"/>
              <a:gd name="T60" fmla="*/ 2126 w 10001"/>
              <a:gd name="T61" fmla="*/ 4954 h 7830"/>
              <a:gd name="T62" fmla="*/ 1180 w 10001"/>
              <a:gd name="T63" fmla="*/ 5509 h 7830"/>
              <a:gd name="T64" fmla="*/ 1251 w 10001"/>
              <a:gd name="T65" fmla="*/ 6134 h 7830"/>
              <a:gd name="T66" fmla="*/ 1801 w 10001"/>
              <a:gd name="T67" fmla="*/ 6214 h 7830"/>
              <a:gd name="T68" fmla="*/ 1831 w 10001"/>
              <a:gd name="T69" fmla="*/ 6244 h 7830"/>
              <a:gd name="T70" fmla="*/ 2035 w 10001"/>
              <a:gd name="T71" fmla="*/ 6708 h 7830"/>
              <a:gd name="T72" fmla="*/ 2554 w 10001"/>
              <a:gd name="T73" fmla="*/ 6768 h 7830"/>
              <a:gd name="T74" fmla="*/ 2726 w 10001"/>
              <a:gd name="T75" fmla="*/ 7181 h 7830"/>
              <a:gd name="T76" fmla="*/ 3245 w 10001"/>
              <a:gd name="T77" fmla="*/ 7241 h 7830"/>
              <a:gd name="T78" fmla="*/ 3275 w 10001"/>
              <a:gd name="T79" fmla="*/ 7261 h 7830"/>
              <a:gd name="T80" fmla="*/ 3468 w 10001"/>
              <a:gd name="T81" fmla="*/ 7554 h 7830"/>
              <a:gd name="T82" fmla="*/ 4150 w 10001"/>
              <a:gd name="T83" fmla="*/ 7423 h 7830"/>
              <a:gd name="T84" fmla="*/ 4130 w 10001"/>
              <a:gd name="T85" fmla="*/ 6736 h 7830"/>
              <a:gd name="T86" fmla="*/ 3611 w 10001"/>
              <a:gd name="T87" fmla="*/ 6645 h 7830"/>
              <a:gd name="T88" fmla="*/ 3184 w 10001"/>
              <a:gd name="T89" fmla="*/ 6161 h 7830"/>
              <a:gd name="T90" fmla="*/ 2949 w 10001"/>
              <a:gd name="T91" fmla="*/ 6141 h 7830"/>
              <a:gd name="T92" fmla="*/ 2319 w 10001"/>
              <a:gd name="T93" fmla="*/ 5576 h 7830"/>
              <a:gd name="T94" fmla="*/ 2126 w 10001"/>
              <a:gd name="T95" fmla="*/ 4954 h 78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0001" h="7830">
                <a:moveTo>
                  <a:pt x="2574" y="1755"/>
                </a:moveTo>
                <a:lnTo>
                  <a:pt x="4314" y="444"/>
                </a:lnTo>
                <a:cubicBezTo>
                  <a:pt x="4791" y="91"/>
                  <a:pt x="5422" y="0"/>
                  <a:pt x="5972" y="211"/>
                </a:cubicBezTo>
                <a:lnTo>
                  <a:pt x="8740" y="1260"/>
                </a:lnTo>
                <a:cubicBezTo>
                  <a:pt x="8924" y="1331"/>
                  <a:pt x="9116" y="1361"/>
                  <a:pt x="9300" y="1361"/>
                </a:cubicBezTo>
                <a:lnTo>
                  <a:pt x="9757" y="1361"/>
                </a:lnTo>
                <a:cubicBezTo>
                  <a:pt x="9890" y="1361"/>
                  <a:pt x="10001" y="1463"/>
                  <a:pt x="10001" y="1594"/>
                </a:cubicBezTo>
                <a:lnTo>
                  <a:pt x="10001" y="4964"/>
                </a:lnTo>
                <a:cubicBezTo>
                  <a:pt x="10001" y="5095"/>
                  <a:pt x="9889" y="5206"/>
                  <a:pt x="9757" y="5206"/>
                </a:cubicBezTo>
                <a:lnTo>
                  <a:pt x="9157" y="5206"/>
                </a:lnTo>
                <a:cubicBezTo>
                  <a:pt x="9076" y="5206"/>
                  <a:pt x="8985" y="5236"/>
                  <a:pt x="8924" y="5288"/>
                </a:cubicBezTo>
                <a:lnTo>
                  <a:pt x="8791" y="5399"/>
                </a:lnTo>
                <a:cubicBezTo>
                  <a:pt x="8761" y="5429"/>
                  <a:pt x="8710" y="5419"/>
                  <a:pt x="8679" y="5389"/>
                </a:cubicBezTo>
                <a:lnTo>
                  <a:pt x="5454" y="1494"/>
                </a:lnTo>
                <a:cubicBezTo>
                  <a:pt x="5372" y="1393"/>
                  <a:pt x="5230" y="1373"/>
                  <a:pt x="5117" y="1434"/>
                </a:cubicBezTo>
                <a:lnTo>
                  <a:pt x="3642" y="2251"/>
                </a:lnTo>
                <a:cubicBezTo>
                  <a:pt x="3347" y="2413"/>
                  <a:pt x="2991" y="2433"/>
                  <a:pt x="2676" y="2301"/>
                </a:cubicBezTo>
                <a:cubicBezTo>
                  <a:pt x="2514" y="2230"/>
                  <a:pt x="2432" y="2039"/>
                  <a:pt x="2504" y="1868"/>
                </a:cubicBezTo>
                <a:cubicBezTo>
                  <a:pt x="2502" y="1826"/>
                  <a:pt x="2532" y="1786"/>
                  <a:pt x="2574" y="1755"/>
                </a:cubicBezTo>
                <a:close/>
                <a:moveTo>
                  <a:pt x="295" y="5196"/>
                </a:moveTo>
                <a:lnTo>
                  <a:pt x="814" y="5196"/>
                </a:lnTo>
                <a:lnTo>
                  <a:pt x="1180" y="4752"/>
                </a:lnTo>
                <a:cubicBezTo>
                  <a:pt x="1505" y="4359"/>
                  <a:pt x="2095" y="4309"/>
                  <a:pt x="2492" y="4631"/>
                </a:cubicBezTo>
                <a:cubicBezTo>
                  <a:pt x="2635" y="4752"/>
                  <a:pt x="2746" y="4914"/>
                  <a:pt x="2797" y="5095"/>
                </a:cubicBezTo>
                <a:cubicBezTo>
                  <a:pt x="3112" y="5176"/>
                  <a:pt x="3358" y="5417"/>
                  <a:pt x="3449" y="5731"/>
                </a:cubicBezTo>
                <a:cubicBezTo>
                  <a:pt x="3672" y="5801"/>
                  <a:pt x="3876" y="5944"/>
                  <a:pt x="3988" y="6155"/>
                </a:cubicBezTo>
                <a:cubicBezTo>
                  <a:pt x="4181" y="6185"/>
                  <a:pt x="4364" y="6276"/>
                  <a:pt x="4506" y="6417"/>
                </a:cubicBezTo>
                <a:cubicBezTo>
                  <a:pt x="4801" y="6730"/>
                  <a:pt x="4863" y="7195"/>
                  <a:pt x="4639" y="7567"/>
                </a:cubicBezTo>
                <a:lnTo>
                  <a:pt x="4588" y="7659"/>
                </a:lnTo>
                <a:lnTo>
                  <a:pt x="4588" y="7669"/>
                </a:lnTo>
                <a:cubicBezTo>
                  <a:pt x="4831" y="7830"/>
                  <a:pt x="5158" y="7780"/>
                  <a:pt x="5330" y="7537"/>
                </a:cubicBezTo>
                <a:cubicBezTo>
                  <a:pt x="5411" y="7416"/>
                  <a:pt x="5443" y="7275"/>
                  <a:pt x="5411" y="7134"/>
                </a:cubicBezTo>
                <a:lnTo>
                  <a:pt x="5411" y="7124"/>
                </a:lnTo>
                <a:lnTo>
                  <a:pt x="5421" y="7124"/>
                </a:lnTo>
                <a:lnTo>
                  <a:pt x="5462" y="7164"/>
                </a:lnTo>
                <a:cubicBezTo>
                  <a:pt x="5646" y="7345"/>
                  <a:pt x="5941" y="7376"/>
                  <a:pt x="6154" y="7234"/>
                </a:cubicBezTo>
                <a:cubicBezTo>
                  <a:pt x="6326" y="7112"/>
                  <a:pt x="6407" y="6901"/>
                  <a:pt x="6367" y="6699"/>
                </a:cubicBezTo>
                <a:lnTo>
                  <a:pt x="6367" y="6689"/>
                </a:lnTo>
                <a:lnTo>
                  <a:pt x="6377" y="6689"/>
                </a:lnTo>
                <a:lnTo>
                  <a:pt x="6419" y="6729"/>
                </a:lnTo>
                <a:cubicBezTo>
                  <a:pt x="6601" y="6910"/>
                  <a:pt x="6886" y="6940"/>
                  <a:pt x="7110" y="6799"/>
                </a:cubicBezTo>
                <a:cubicBezTo>
                  <a:pt x="7282" y="6678"/>
                  <a:pt x="7375" y="6466"/>
                  <a:pt x="7334" y="6264"/>
                </a:cubicBezTo>
                <a:lnTo>
                  <a:pt x="7334" y="6255"/>
                </a:lnTo>
                <a:lnTo>
                  <a:pt x="7344" y="6255"/>
                </a:lnTo>
                <a:lnTo>
                  <a:pt x="7385" y="6295"/>
                </a:lnTo>
                <a:cubicBezTo>
                  <a:pt x="7557" y="6466"/>
                  <a:pt x="7832" y="6496"/>
                  <a:pt x="8036" y="6376"/>
                </a:cubicBezTo>
                <a:cubicBezTo>
                  <a:pt x="8290" y="6225"/>
                  <a:pt x="8372" y="5903"/>
                  <a:pt x="8220" y="5650"/>
                </a:cubicBezTo>
                <a:cubicBezTo>
                  <a:pt x="8200" y="5620"/>
                  <a:pt x="8179" y="5590"/>
                  <a:pt x="8159" y="5569"/>
                </a:cubicBezTo>
                <a:lnTo>
                  <a:pt x="7834" y="5175"/>
                </a:lnTo>
                <a:lnTo>
                  <a:pt x="5199" y="1998"/>
                </a:lnTo>
                <a:cubicBezTo>
                  <a:pt x="5169" y="1968"/>
                  <a:pt x="5127" y="1958"/>
                  <a:pt x="5086" y="1978"/>
                </a:cubicBezTo>
                <a:lnTo>
                  <a:pt x="3825" y="2674"/>
                </a:lnTo>
                <a:cubicBezTo>
                  <a:pt x="3418" y="2896"/>
                  <a:pt x="2940" y="2936"/>
                  <a:pt x="2503" y="2775"/>
                </a:cubicBezTo>
                <a:cubicBezTo>
                  <a:pt x="2259" y="2694"/>
                  <a:pt x="2075" y="2503"/>
                  <a:pt x="1984" y="2270"/>
                </a:cubicBezTo>
                <a:cubicBezTo>
                  <a:pt x="1913" y="2028"/>
                  <a:pt x="1942" y="1765"/>
                  <a:pt x="2075" y="1554"/>
                </a:cubicBezTo>
                <a:cubicBezTo>
                  <a:pt x="2105" y="1494"/>
                  <a:pt x="2085" y="1423"/>
                  <a:pt x="2024" y="1393"/>
                </a:cubicBezTo>
                <a:cubicBezTo>
                  <a:pt x="2004" y="1383"/>
                  <a:pt x="1982" y="1383"/>
                  <a:pt x="1963" y="1383"/>
                </a:cubicBezTo>
                <a:lnTo>
                  <a:pt x="244" y="1383"/>
                </a:lnTo>
                <a:cubicBezTo>
                  <a:pt x="111" y="1383"/>
                  <a:pt x="0" y="1484"/>
                  <a:pt x="0" y="1615"/>
                </a:cubicBezTo>
                <a:lnTo>
                  <a:pt x="0" y="4975"/>
                </a:lnTo>
                <a:cubicBezTo>
                  <a:pt x="51" y="5095"/>
                  <a:pt x="163" y="5196"/>
                  <a:pt x="295" y="5196"/>
                </a:cubicBezTo>
                <a:close/>
                <a:moveTo>
                  <a:pt x="2126" y="4954"/>
                </a:moveTo>
                <a:cubicBezTo>
                  <a:pt x="1923" y="4843"/>
                  <a:pt x="1679" y="4894"/>
                  <a:pt x="1536" y="5075"/>
                </a:cubicBezTo>
                <a:lnTo>
                  <a:pt x="1180" y="5509"/>
                </a:lnTo>
                <a:cubicBezTo>
                  <a:pt x="1028" y="5700"/>
                  <a:pt x="1048" y="5983"/>
                  <a:pt x="1241" y="6134"/>
                </a:cubicBezTo>
                <a:lnTo>
                  <a:pt x="1251" y="6134"/>
                </a:lnTo>
                <a:lnTo>
                  <a:pt x="1303" y="6174"/>
                </a:lnTo>
                <a:cubicBezTo>
                  <a:pt x="1445" y="6285"/>
                  <a:pt x="1649" y="6295"/>
                  <a:pt x="1801" y="6214"/>
                </a:cubicBezTo>
                <a:cubicBezTo>
                  <a:pt x="1811" y="6204"/>
                  <a:pt x="1821" y="6214"/>
                  <a:pt x="1831" y="6224"/>
                </a:cubicBezTo>
                <a:lnTo>
                  <a:pt x="1831" y="6244"/>
                </a:lnTo>
                <a:cubicBezTo>
                  <a:pt x="1801" y="6405"/>
                  <a:pt x="1861" y="6576"/>
                  <a:pt x="1994" y="6678"/>
                </a:cubicBezTo>
                <a:lnTo>
                  <a:pt x="2035" y="6708"/>
                </a:lnTo>
                <a:cubicBezTo>
                  <a:pt x="2178" y="6819"/>
                  <a:pt x="2360" y="6829"/>
                  <a:pt x="2524" y="6758"/>
                </a:cubicBezTo>
                <a:cubicBezTo>
                  <a:pt x="2534" y="6748"/>
                  <a:pt x="2554" y="6758"/>
                  <a:pt x="2554" y="6768"/>
                </a:cubicBezTo>
                <a:lnTo>
                  <a:pt x="2554" y="6778"/>
                </a:lnTo>
                <a:cubicBezTo>
                  <a:pt x="2534" y="6929"/>
                  <a:pt x="2605" y="7080"/>
                  <a:pt x="2726" y="7181"/>
                </a:cubicBezTo>
                <a:lnTo>
                  <a:pt x="2756" y="7201"/>
                </a:lnTo>
                <a:cubicBezTo>
                  <a:pt x="2899" y="7313"/>
                  <a:pt x="3081" y="7333"/>
                  <a:pt x="3245" y="7241"/>
                </a:cubicBezTo>
                <a:cubicBezTo>
                  <a:pt x="3255" y="7231"/>
                  <a:pt x="3275" y="7241"/>
                  <a:pt x="3275" y="7251"/>
                </a:cubicBezTo>
                <a:lnTo>
                  <a:pt x="3275" y="7261"/>
                </a:lnTo>
                <a:cubicBezTo>
                  <a:pt x="3295" y="7373"/>
                  <a:pt x="3356" y="7474"/>
                  <a:pt x="3448" y="7544"/>
                </a:cubicBezTo>
                <a:lnTo>
                  <a:pt x="3468" y="7554"/>
                </a:lnTo>
                <a:cubicBezTo>
                  <a:pt x="3671" y="7705"/>
                  <a:pt x="3956" y="7675"/>
                  <a:pt x="4109" y="7473"/>
                </a:cubicBezTo>
                <a:cubicBezTo>
                  <a:pt x="4119" y="7453"/>
                  <a:pt x="4139" y="7433"/>
                  <a:pt x="4150" y="7423"/>
                </a:cubicBezTo>
                <a:lnTo>
                  <a:pt x="4211" y="7311"/>
                </a:lnTo>
                <a:cubicBezTo>
                  <a:pt x="4324" y="7120"/>
                  <a:pt x="4293" y="6888"/>
                  <a:pt x="4130" y="6736"/>
                </a:cubicBezTo>
                <a:cubicBezTo>
                  <a:pt x="3998" y="6615"/>
                  <a:pt x="3805" y="6585"/>
                  <a:pt x="3631" y="6655"/>
                </a:cubicBezTo>
                <a:cubicBezTo>
                  <a:pt x="3621" y="6655"/>
                  <a:pt x="3621" y="6655"/>
                  <a:pt x="3611" y="6645"/>
                </a:cubicBezTo>
                <a:lnTo>
                  <a:pt x="3611" y="6635"/>
                </a:lnTo>
                <a:cubicBezTo>
                  <a:pt x="3621" y="6393"/>
                  <a:pt x="3428" y="6181"/>
                  <a:pt x="3184" y="6161"/>
                </a:cubicBezTo>
                <a:cubicBezTo>
                  <a:pt x="3123" y="6161"/>
                  <a:pt x="3061" y="6171"/>
                  <a:pt x="3000" y="6191"/>
                </a:cubicBezTo>
                <a:cubicBezTo>
                  <a:pt x="2929" y="6201"/>
                  <a:pt x="2949" y="6141"/>
                  <a:pt x="2949" y="6141"/>
                </a:cubicBezTo>
                <a:cubicBezTo>
                  <a:pt x="3040" y="5909"/>
                  <a:pt x="2939" y="5658"/>
                  <a:pt x="2705" y="5556"/>
                </a:cubicBezTo>
                <a:cubicBezTo>
                  <a:pt x="2583" y="5506"/>
                  <a:pt x="2430" y="5516"/>
                  <a:pt x="2319" y="5576"/>
                </a:cubicBezTo>
                <a:cubicBezTo>
                  <a:pt x="2268" y="5586"/>
                  <a:pt x="2278" y="5536"/>
                  <a:pt x="2278" y="5536"/>
                </a:cubicBezTo>
                <a:cubicBezTo>
                  <a:pt x="2411" y="5348"/>
                  <a:pt x="2340" y="5075"/>
                  <a:pt x="2126" y="4954"/>
                </a:cubicBezTo>
                <a:close/>
                <a:moveTo>
                  <a:pt x="2126" y="4954"/>
                </a:move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confont-11775-5557858">
            <a:extLst>
              <a:ext uri="{FF2B5EF4-FFF2-40B4-BE49-F238E27FC236}">
                <a16:creationId xmlns:a16="http://schemas.microsoft.com/office/drawing/2014/main" id="{E7F267D4-65C5-58B9-5AA1-6ADC081EDA9E}"/>
              </a:ext>
            </a:extLst>
          </p:cNvPr>
          <p:cNvSpPr/>
          <p:nvPr/>
        </p:nvSpPr>
        <p:spPr>
          <a:xfrm>
            <a:off x="9859543" y="4111511"/>
            <a:ext cx="575766" cy="609685"/>
          </a:xfrm>
          <a:custGeom>
            <a:avLst/>
            <a:gdLst>
              <a:gd name="connsiteX0" fmla="*/ 57239 w 494170"/>
              <a:gd name="connsiteY0" fmla="*/ 512140 h 523282"/>
              <a:gd name="connsiteX1" fmla="*/ 308513 w 494170"/>
              <a:gd name="connsiteY1" fmla="*/ 512140 h 523282"/>
              <a:gd name="connsiteX2" fmla="*/ 308513 w 494170"/>
              <a:gd name="connsiteY2" fmla="*/ 523183 h 523282"/>
              <a:gd name="connsiteX3" fmla="*/ 319658 w 494170"/>
              <a:gd name="connsiteY3" fmla="*/ 523183 h 523282"/>
              <a:gd name="connsiteX4" fmla="*/ 319658 w 494170"/>
              <a:gd name="connsiteY4" fmla="*/ 512140 h 523282"/>
              <a:gd name="connsiteX5" fmla="*/ 429059 w 494170"/>
              <a:gd name="connsiteY5" fmla="*/ 512140 h 523282"/>
              <a:gd name="connsiteX6" fmla="*/ 429059 w 494170"/>
              <a:gd name="connsiteY6" fmla="*/ 523183 h 523282"/>
              <a:gd name="connsiteX7" fmla="*/ 440251 w 494170"/>
              <a:gd name="connsiteY7" fmla="*/ 523183 h 523282"/>
              <a:gd name="connsiteX8" fmla="*/ 440251 w 494170"/>
              <a:gd name="connsiteY8" fmla="*/ 512140 h 523282"/>
              <a:gd name="connsiteX9" fmla="*/ 451759 w 494170"/>
              <a:gd name="connsiteY9" fmla="*/ 512140 h 523282"/>
              <a:gd name="connsiteX10" fmla="*/ 451759 w 494170"/>
              <a:gd name="connsiteY10" fmla="*/ 523282 h 523282"/>
              <a:gd name="connsiteX11" fmla="*/ 57239 w 494170"/>
              <a:gd name="connsiteY11" fmla="*/ 523282 h 523282"/>
              <a:gd name="connsiteX12" fmla="*/ 440251 w 494170"/>
              <a:gd name="connsiteY12" fmla="*/ 493444 h 523282"/>
              <a:gd name="connsiteX13" fmla="*/ 440251 w 494170"/>
              <a:gd name="connsiteY13" fmla="*/ 512140 h 523282"/>
              <a:gd name="connsiteX14" fmla="*/ 429059 w 494170"/>
              <a:gd name="connsiteY14" fmla="*/ 512140 h 523282"/>
              <a:gd name="connsiteX15" fmla="*/ 429059 w 494170"/>
              <a:gd name="connsiteY15" fmla="*/ 493776 h 523282"/>
              <a:gd name="connsiteX16" fmla="*/ 431774 w 494170"/>
              <a:gd name="connsiteY16" fmla="*/ 494514 h 523282"/>
              <a:gd name="connsiteX17" fmla="*/ 319658 w 494170"/>
              <a:gd name="connsiteY17" fmla="*/ 492781 h 523282"/>
              <a:gd name="connsiteX18" fmla="*/ 319658 w 494170"/>
              <a:gd name="connsiteY18" fmla="*/ 512140 h 523282"/>
              <a:gd name="connsiteX19" fmla="*/ 308513 w 494170"/>
              <a:gd name="connsiteY19" fmla="*/ 512140 h 523282"/>
              <a:gd name="connsiteX20" fmla="*/ 308513 w 494170"/>
              <a:gd name="connsiteY20" fmla="*/ 492783 h 523282"/>
              <a:gd name="connsiteX21" fmla="*/ 311101 w 494170"/>
              <a:gd name="connsiteY21" fmla="*/ 494046 h 523282"/>
              <a:gd name="connsiteX22" fmla="*/ 312720 w 494170"/>
              <a:gd name="connsiteY22" fmla="*/ 494712 h 523282"/>
              <a:gd name="connsiteX23" fmla="*/ 314435 w 494170"/>
              <a:gd name="connsiteY23" fmla="*/ 494284 h 523282"/>
              <a:gd name="connsiteX24" fmla="*/ 57239 w 494170"/>
              <a:gd name="connsiteY24" fmla="*/ 479235 h 523282"/>
              <a:gd name="connsiteX25" fmla="*/ 238095 w 494170"/>
              <a:gd name="connsiteY25" fmla="*/ 479235 h 523282"/>
              <a:gd name="connsiteX26" fmla="*/ 238095 w 494170"/>
              <a:gd name="connsiteY26" fmla="*/ 490378 h 523282"/>
              <a:gd name="connsiteX27" fmla="*/ 57239 w 494170"/>
              <a:gd name="connsiteY27" fmla="*/ 490378 h 523282"/>
              <a:gd name="connsiteX28" fmla="*/ 385263 w 494170"/>
              <a:gd name="connsiteY28" fmla="*/ 456216 h 523282"/>
              <a:gd name="connsiteX29" fmla="*/ 386772 w 494170"/>
              <a:gd name="connsiteY29" fmla="*/ 456650 h 523282"/>
              <a:gd name="connsiteX30" fmla="*/ 411071 w 494170"/>
              <a:gd name="connsiteY30" fmla="*/ 478910 h 523282"/>
              <a:gd name="connsiteX31" fmla="*/ 429059 w 494170"/>
              <a:gd name="connsiteY31" fmla="*/ 480520 h 523282"/>
              <a:gd name="connsiteX32" fmla="*/ 429059 w 494170"/>
              <a:gd name="connsiteY32" fmla="*/ 493776 h 523282"/>
              <a:gd name="connsiteX33" fmla="*/ 400136 w 494170"/>
              <a:gd name="connsiteY33" fmla="*/ 485906 h 523282"/>
              <a:gd name="connsiteX34" fmla="*/ 377267 w 494170"/>
              <a:gd name="connsiteY34" fmla="*/ 462392 h 523282"/>
              <a:gd name="connsiteX35" fmla="*/ 415585 w 494170"/>
              <a:gd name="connsiteY35" fmla="*/ 441635 h 523282"/>
              <a:gd name="connsiteX36" fmla="*/ 429059 w 494170"/>
              <a:gd name="connsiteY36" fmla="*/ 449482 h 523282"/>
              <a:gd name="connsiteX37" fmla="*/ 429059 w 494170"/>
              <a:gd name="connsiteY37" fmla="*/ 462421 h 523282"/>
              <a:gd name="connsiteX38" fmla="*/ 409965 w 494170"/>
              <a:gd name="connsiteY38" fmla="*/ 451300 h 523282"/>
              <a:gd name="connsiteX39" fmla="*/ 452542 w 494170"/>
              <a:gd name="connsiteY39" fmla="*/ 420685 h 523282"/>
              <a:gd name="connsiteX40" fmla="*/ 460686 w 494170"/>
              <a:gd name="connsiteY40" fmla="*/ 428399 h 523282"/>
              <a:gd name="connsiteX41" fmla="*/ 440251 w 494170"/>
              <a:gd name="connsiteY41" fmla="*/ 449935 h 523282"/>
              <a:gd name="connsiteX42" fmla="*/ 440251 w 494170"/>
              <a:gd name="connsiteY42" fmla="*/ 433666 h 523282"/>
              <a:gd name="connsiteX43" fmla="*/ 429059 w 494170"/>
              <a:gd name="connsiteY43" fmla="*/ 408094 h 523282"/>
              <a:gd name="connsiteX44" fmla="*/ 440251 w 494170"/>
              <a:gd name="connsiteY44" fmla="*/ 408094 h 523282"/>
              <a:gd name="connsiteX45" fmla="*/ 440251 w 494170"/>
              <a:gd name="connsiteY45" fmla="*/ 433666 h 523282"/>
              <a:gd name="connsiteX46" fmla="*/ 429730 w 494170"/>
              <a:gd name="connsiteY46" fmla="*/ 444777 h 523282"/>
              <a:gd name="connsiteX47" fmla="*/ 437826 w 494170"/>
              <a:gd name="connsiteY47" fmla="*/ 452490 h 523282"/>
              <a:gd name="connsiteX48" fmla="*/ 440251 w 494170"/>
              <a:gd name="connsiteY48" fmla="*/ 449935 h 523282"/>
              <a:gd name="connsiteX49" fmla="*/ 440251 w 494170"/>
              <a:gd name="connsiteY49" fmla="*/ 481521 h 523282"/>
              <a:gd name="connsiteX50" fmla="*/ 429059 w 494170"/>
              <a:gd name="connsiteY50" fmla="*/ 480520 h 523282"/>
              <a:gd name="connsiteX51" fmla="*/ 429059 w 494170"/>
              <a:gd name="connsiteY51" fmla="*/ 462421 h 523282"/>
              <a:gd name="connsiteX52" fmla="*/ 431873 w 494170"/>
              <a:gd name="connsiteY52" fmla="*/ 464060 h 523282"/>
              <a:gd name="connsiteX53" fmla="*/ 437493 w 494170"/>
              <a:gd name="connsiteY53" fmla="*/ 454395 h 523282"/>
              <a:gd name="connsiteX54" fmla="*/ 429059 w 494170"/>
              <a:gd name="connsiteY54" fmla="*/ 449482 h 523282"/>
              <a:gd name="connsiteX55" fmla="*/ 257422 w 494170"/>
              <a:gd name="connsiteY55" fmla="*/ 370930 h 523282"/>
              <a:gd name="connsiteX56" fmla="*/ 308513 w 494170"/>
              <a:gd name="connsiteY56" fmla="*/ 414261 h 523282"/>
              <a:gd name="connsiteX57" fmla="*/ 308513 w 494170"/>
              <a:gd name="connsiteY57" fmla="*/ 428923 h 523282"/>
              <a:gd name="connsiteX58" fmla="*/ 250183 w 494170"/>
              <a:gd name="connsiteY58" fmla="*/ 379453 h 523282"/>
              <a:gd name="connsiteX59" fmla="*/ 441668 w 494170"/>
              <a:gd name="connsiteY59" fmla="*/ 370014 h 523282"/>
              <a:gd name="connsiteX60" fmla="*/ 492394 w 494170"/>
              <a:gd name="connsiteY60" fmla="*/ 417072 h 523282"/>
              <a:gd name="connsiteX61" fmla="*/ 485061 w 494170"/>
              <a:gd name="connsiteY61" fmla="*/ 464414 h 523282"/>
              <a:gd name="connsiteX62" fmla="*/ 446488 w 494170"/>
              <a:gd name="connsiteY62" fmla="*/ 492657 h 523282"/>
              <a:gd name="connsiteX63" fmla="*/ 440251 w 494170"/>
              <a:gd name="connsiteY63" fmla="*/ 493444 h 523282"/>
              <a:gd name="connsiteX64" fmla="*/ 440251 w 494170"/>
              <a:gd name="connsiteY64" fmla="*/ 481521 h 523282"/>
              <a:gd name="connsiteX65" fmla="*/ 443869 w 494170"/>
              <a:gd name="connsiteY65" fmla="*/ 481845 h 523282"/>
              <a:gd name="connsiteX66" fmla="*/ 475537 w 494170"/>
              <a:gd name="connsiteY66" fmla="*/ 458603 h 523282"/>
              <a:gd name="connsiteX67" fmla="*/ 481537 w 494170"/>
              <a:gd name="connsiteY67" fmla="*/ 419739 h 523282"/>
              <a:gd name="connsiteX68" fmla="*/ 419583 w 494170"/>
              <a:gd name="connsiteY68" fmla="*/ 381875 h 523282"/>
              <a:gd name="connsiteX69" fmla="*/ 416659 w 494170"/>
              <a:gd name="connsiteY69" fmla="*/ 380104 h 523282"/>
              <a:gd name="connsiteX70" fmla="*/ 417112 w 494170"/>
              <a:gd name="connsiteY70" fmla="*/ 371321 h 523282"/>
              <a:gd name="connsiteX71" fmla="*/ 416992 w 494170"/>
              <a:gd name="connsiteY71" fmla="*/ 370965 h 523282"/>
              <a:gd name="connsiteX72" fmla="*/ 58882 w 494170"/>
              <a:gd name="connsiteY72" fmla="*/ 329858 h 523282"/>
              <a:gd name="connsiteX73" fmla="*/ 66288 w 494170"/>
              <a:gd name="connsiteY73" fmla="*/ 341386 h 523282"/>
              <a:gd name="connsiteX74" fmla="*/ 126024 w 494170"/>
              <a:gd name="connsiteY74" fmla="*/ 383724 h 523282"/>
              <a:gd name="connsiteX75" fmla="*/ 142423 w 494170"/>
              <a:gd name="connsiteY75" fmla="*/ 389083 h 523282"/>
              <a:gd name="connsiteX76" fmla="*/ 147095 w 494170"/>
              <a:gd name="connsiteY76" fmla="*/ 400665 h 523282"/>
              <a:gd name="connsiteX77" fmla="*/ 151953 w 494170"/>
              <a:gd name="connsiteY77" fmla="*/ 403712 h 523282"/>
              <a:gd name="connsiteX78" fmla="*/ 154476 w 494170"/>
              <a:gd name="connsiteY78" fmla="*/ 403093 h 523282"/>
              <a:gd name="connsiteX79" fmla="*/ 156905 w 494170"/>
              <a:gd name="connsiteY79" fmla="*/ 395760 h 523282"/>
              <a:gd name="connsiteX80" fmla="*/ 156021 w 494170"/>
              <a:gd name="connsiteY80" fmla="*/ 393525 h 523282"/>
              <a:gd name="connsiteX81" fmla="*/ 161276 w 494170"/>
              <a:gd name="connsiteY81" fmla="*/ 395242 h 523282"/>
              <a:gd name="connsiteX82" fmla="*/ 193263 w 494170"/>
              <a:gd name="connsiteY82" fmla="*/ 398639 h 523282"/>
              <a:gd name="connsiteX83" fmla="*/ 193242 w 494170"/>
              <a:gd name="connsiteY83" fmla="*/ 404916 h 523282"/>
              <a:gd name="connsiteX84" fmla="*/ 198754 w 494170"/>
              <a:gd name="connsiteY84" fmla="*/ 410392 h 523282"/>
              <a:gd name="connsiteX85" fmla="*/ 204219 w 494170"/>
              <a:gd name="connsiteY85" fmla="*/ 405011 h 523282"/>
              <a:gd name="connsiteX86" fmla="*/ 204221 w 494170"/>
              <a:gd name="connsiteY86" fmla="*/ 404380 h 523282"/>
              <a:gd name="connsiteX87" fmla="*/ 204720 w 494170"/>
              <a:gd name="connsiteY87" fmla="*/ 404879 h 523282"/>
              <a:gd name="connsiteX88" fmla="*/ 199101 w 494170"/>
              <a:gd name="connsiteY88" fmla="*/ 410452 h 523282"/>
              <a:gd name="connsiteX89" fmla="*/ 121765 w 494170"/>
              <a:gd name="connsiteY89" fmla="*/ 394211 h 523282"/>
              <a:gd name="connsiteX90" fmla="*/ 58430 w 494170"/>
              <a:gd name="connsiteY90" fmla="*/ 349727 h 523282"/>
              <a:gd name="connsiteX91" fmla="*/ 47477 w 494170"/>
              <a:gd name="connsiteY91" fmla="*/ 332635 h 523282"/>
              <a:gd name="connsiteX92" fmla="*/ 49280 w 494170"/>
              <a:gd name="connsiteY92" fmla="*/ 333710 h 523282"/>
              <a:gd name="connsiteX93" fmla="*/ 51899 w 494170"/>
              <a:gd name="connsiteY93" fmla="*/ 333091 h 523282"/>
              <a:gd name="connsiteX94" fmla="*/ 44954 w 494170"/>
              <a:gd name="connsiteY94" fmla="*/ 328698 h 523282"/>
              <a:gd name="connsiteX95" fmla="*/ 47477 w 494170"/>
              <a:gd name="connsiteY95" fmla="*/ 332635 h 523282"/>
              <a:gd name="connsiteX96" fmla="*/ 44328 w 494170"/>
              <a:gd name="connsiteY96" fmla="*/ 330758 h 523282"/>
              <a:gd name="connsiteX97" fmla="*/ 353768 w 494170"/>
              <a:gd name="connsiteY97" fmla="*/ 316747 h 523282"/>
              <a:gd name="connsiteX98" fmla="*/ 362197 w 494170"/>
              <a:gd name="connsiteY98" fmla="*/ 324080 h 523282"/>
              <a:gd name="connsiteX99" fmla="*/ 319658 w 494170"/>
              <a:gd name="connsiteY99" fmla="*/ 373039 h 523282"/>
              <a:gd name="connsiteX100" fmla="*/ 319658 w 494170"/>
              <a:gd name="connsiteY100" fmla="*/ 355963 h 523282"/>
              <a:gd name="connsiteX101" fmla="*/ 123179 w 494170"/>
              <a:gd name="connsiteY101" fmla="*/ 309851 h 523282"/>
              <a:gd name="connsiteX102" fmla="*/ 123432 w 494170"/>
              <a:gd name="connsiteY102" fmla="*/ 311110 h 523282"/>
              <a:gd name="connsiteX103" fmla="*/ 156021 w 494170"/>
              <a:gd name="connsiteY103" fmla="*/ 393525 h 523282"/>
              <a:gd name="connsiteX104" fmla="*/ 142423 w 494170"/>
              <a:gd name="connsiteY104" fmla="*/ 389083 h 523282"/>
              <a:gd name="connsiteX105" fmla="*/ 114590 w 494170"/>
              <a:gd name="connsiteY105" fmla="*/ 320083 h 523282"/>
              <a:gd name="connsiteX106" fmla="*/ 112878 w 494170"/>
              <a:gd name="connsiteY106" fmla="*/ 312032 h 523282"/>
              <a:gd name="connsiteX107" fmla="*/ 204565 w 494170"/>
              <a:gd name="connsiteY107" fmla="*/ 301479 h 523282"/>
              <a:gd name="connsiteX108" fmla="*/ 204554 w 494170"/>
              <a:gd name="connsiteY108" fmla="*/ 307954 h 523282"/>
              <a:gd name="connsiteX109" fmla="*/ 204251 w 494170"/>
              <a:gd name="connsiteY109" fmla="*/ 396395 h 523282"/>
              <a:gd name="connsiteX110" fmla="*/ 204221 w 494170"/>
              <a:gd name="connsiteY110" fmla="*/ 404380 h 523282"/>
              <a:gd name="connsiteX111" fmla="*/ 199101 w 494170"/>
              <a:gd name="connsiteY111" fmla="*/ 399259 h 523282"/>
              <a:gd name="connsiteX112" fmla="*/ 193263 w 494170"/>
              <a:gd name="connsiteY112" fmla="*/ 398639 h 523282"/>
              <a:gd name="connsiteX113" fmla="*/ 193438 w 494170"/>
              <a:gd name="connsiteY113" fmla="*/ 344511 h 523282"/>
              <a:gd name="connsiteX114" fmla="*/ 193518 w 494170"/>
              <a:gd name="connsiteY114" fmla="*/ 301928 h 523282"/>
              <a:gd name="connsiteX115" fmla="*/ 110549 w 494170"/>
              <a:gd name="connsiteY115" fmla="*/ 301081 h 523282"/>
              <a:gd name="connsiteX116" fmla="*/ 112878 w 494170"/>
              <a:gd name="connsiteY116" fmla="*/ 312032 h 523282"/>
              <a:gd name="connsiteX117" fmla="*/ 99745 w 494170"/>
              <a:gd name="connsiteY117" fmla="*/ 314812 h 523282"/>
              <a:gd name="connsiteX118" fmla="*/ 64790 w 494170"/>
              <a:gd name="connsiteY118" fmla="*/ 327123 h 523282"/>
              <a:gd name="connsiteX119" fmla="*/ 58882 w 494170"/>
              <a:gd name="connsiteY119" fmla="*/ 329858 h 523282"/>
              <a:gd name="connsiteX120" fmla="*/ 52777 w 494170"/>
              <a:gd name="connsiteY120" fmla="*/ 320355 h 523282"/>
              <a:gd name="connsiteX121" fmla="*/ 60017 w 494170"/>
              <a:gd name="connsiteY121" fmla="*/ 316972 h 523282"/>
              <a:gd name="connsiteX122" fmla="*/ 95704 w 494170"/>
              <a:gd name="connsiteY122" fmla="*/ 304282 h 523282"/>
              <a:gd name="connsiteX123" fmla="*/ 308513 w 494170"/>
              <a:gd name="connsiteY123" fmla="*/ 295816 h 523282"/>
              <a:gd name="connsiteX124" fmla="*/ 319658 w 494170"/>
              <a:gd name="connsiteY124" fmla="*/ 295816 h 523282"/>
              <a:gd name="connsiteX125" fmla="*/ 319658 w 494170"/>
              <a:gd name="connsiteY125" fmla="*/ 355963 h 523282"/>
              <a:gd name="connsiteX126" fmla="*/ 309000 w 494170"/>
              <a:gd name="connsiteY126" fmla="*/ 368216 h 523282"/>
              <a:gd name="connsiteX127" fmla="*/ 317477 w 494170"/>
              <a:gd name="connsiteY127" fmla="*/ 375549 h 523282"/>
              <a:gd name="connsiteX128" fmla="*/ 319658 w 494170"/>
              <a:gd name="connsiteY128" fmla="*/ 373039 h 523282"/>
              <a:gd name="connsiteX129" fmla="*/ 319658 w 494170"/>
              <a:gd name="connsiteY129" fmla="*/ 481081 h 523282"/>
              <a:gd name="connsiteX130" fmla="*/ 313578 w 494170"/>
              <a:gd name="connsiteY130" fmla="*/ 482998 h 523282"/>
              <a:gd name="connsiteX131" fmla="*/ 308513 w 494170"/>
              <a:gd name="connsiteY131" fmla="*/ 480505 h 523282"/>
              <a:gd name="connsiteX132" fmla="*/ 308513 w 494170"/>
              <a:gd name="connsiteY132" fmla="*/ 428923 h 523282"/>
              <a:gd name="connsiteX133" fmla="*/ 310477 w 494170"/>
              <a:gd name="connsiteY133" fmla="*/ 430589 h 523282"/>
              <a:gd name="connsiteX134" fmla="*/ 317716 w 494170"/>
              <a:gd name="connsiteY134" fmla="*/ 422066 h 523282"/>
              <a:gd name="connsiteX135" fmla="*/ 308513 w 494170"/>
              <a:gd name="connsiteY135" fmla="*/ 414261 h 523282"/>
              <a:gd name="connsiteX136" fmla="*/ 193539 w 494170"/>
              <a:gd name="connsiteY136" fmla="*/ 290845 h 523282"/>
              <a:gd name="connsiteX137" fmla="*/ 193518 w 494170"/>
              <a:gd name="connsiteY137" fmla="*/ 301928 h 523282"/>
              <a:gd name="connsiteX138" fmla="*/ 152796 w 494170"/>
              <a:gd name="connsiteY138" fmla="*/ 303581 h 523282"/>
              <a:gd name="connsiteX139" fmla="*/ 123179 w 494170"/>
              <a:gd name="connsiteY139" fmla="*/ 309851 h 523282"/>
              <a:gd name="connsiteX140" fmla="*/ 120967 w 494170"/>
              <a:gd name="connsiteY140" fmla="*/ 298835 h 523282"/>
              <a:gd name="connsiteX141" fmla="*/ 148984 w 494170"/>
              <a:gd name="connsiteY141" fmla="*/ 292794 h 523282"/>
              <a:gd name="connsiteX142" fmla="*/ 220547 w 494170"/>
              <a:gd name="connsiteY142" fmla="*/ 289663 h 523282"/>
              <a:gd name="connsiteX143" fmla="*/ 225880 w 494170"/>
              <a:gd name="connsiteY143" fmla="*/ 295520 h 523282"/>
              <a:gd name="connsiteX144" fmla="*/ 219976 w 494170"/>
              <a:gd name="connsiteY144" fmla="*/ 300854 h 523282"/>
              <a:gd name="connsiteX145" fmla="*/ 204565 w 494170"/>
              <a:gd name="connsiteY145" fmla="*/ 301479 h 523282"/>
              <a:gd name="connsiteX146" fmla="*/ 204582 w 494170"/>
              <a:gd name="connsiteY146" fmla="*/ 290362 h 523282"/>
              <a:gd name="connsiteX147" fmla="*/ 313482 w 494170"/>
              <a:gd name="connsiteY147" fmla="*/ 214372 h 523282"/>
              <a:gd name="connsiteX148" fmla="*/ 317007 w 494170"/>
              <a:gd name="connsiteY148" fmla="*/ 217849 h 523282"/>
              <a:gd name="connsiteX149" fmla="*/ 401441 w 494170"/>
              <a:gd name="connsiteY149" fmla="*/ 324851 h 523282"/>
              <a:gd name="connsiteX150" fmla="*/ 416992 w 494170"/>
              <a:gd name="connsiteY150" fmla="*/ 370965 h 523282"/>
              <a:gd name="connsiteX151" fmla="*/ 416916 w 494170"/>
              <a:gd name="connsiteY151" fmla="*/ 370968 h 523282"/>
              <a:gd name="connsiteX152" fmla="*/ 412821 w 494170"/>
              <a:gd name="connsiteY152" fmla="*/ 377779 h 523282"/>
              <a:gd name="connsiteX153" fmla="*/ 416659 w 494170"/>
              <a:gd name="connsiteY153" fmla="*/ 380104 h 523282"/>
              <a:gd name="connsiteX154" fmla="*/ 414972 w 494170"/>
              <a:gd name="connsiteY154" fmla="*/ 412853 h 523282"/>
              <a:gd name="connsiteX155" fmla="*/ 394827 w 494170"/>
              <a:gd name="connsiteY155" fmla="*/ 448830 h 523282"/>
              <a:gd name="connsiteX156" fmla="*/ 385263 w 494170"/>
              <a:gd name="connsiteY156" fmla="*/ 456216 h 523282"/>
              <a:gd name="connsiteX157" fmla="*/ 379153 w 494170"/>
              <a:gd name="connsiteY157" fmla="*/ 454459 h 523282"/>
              <a:gd name="connsiteX158" fmla="*/ 376963 w 494170"/>
              <a:gd name="connsiteY158" fmla="*/ 462080 h 523282"/>
              <a:gd name="connsiteX159" fmla="*/ 377267 w 494170"/>
              <a:gd name="connsiteY159" fmla="*/ 462392 h 523282"/>
              <a:gd name="connsiteX160" fmla="*/ 357679 w 494170"/>
              <a:gd name="connsiteY160" fmla="*/ 477521 h 523282"/>
              <a:gd name="connsiteX161" fmla="*/ 327984 w 494170"/>
              <a:gd name="connsiteY161" fmla="*/ 490385 h 523282"/>
              <a:gd name="connsiteX162" fmla="*/ 319658 w 494170"/>
              <a:gd name="connsiteY162" fmla="*/ 492781 h 523282"/>
              <a:gd name="connsiteX163" fmla="*/ 319658 w 494170"/>
              <a:gd name="connsiteY163" fmla="*/ 481081 h 523282"/>
              <a:gd name="connsiteX164" fmla="*/ 328383 w 494170"/>
              <a:gd name="connsiteY164" fmla="*/ 478331 h 523282"/>
              <a:gd name="connsiteX165" fmla="*/ 352583 w 494170"/>
              <a:gd name="connsiteY165" fmla="*/ 467521 h 523282"/>
              <a:gd name="connsiteX166" fmla="*/ 404161 w 494170"/>
              <a:gd name="connsiteY166" fmla="*/ 409710 h 523282"/>
              <a:gd name="connsiteX167" fmla="*/ 394636 w 494170"/>
              <a:gd name="connsiteY167" fmla="*/ 336470 h 523282"/>
              <a:gd name="connsiteX168" fmla="*/ 312911 w 494170"/>
              <a:gd name="connsiteY168" fmla="*/ 229277 h 523282"/>
              <a:gd name="connsiteX169" fmla="*/ 263475 w 494170"/>
              <a:gd name="connsiteY169" fmla="*/ 279945 h 523282"/>
              <a:gd name="connsiteX170" fmla="*/ 220089 w 494170"/>
              <a:gd name="connsiteY170" fmla="*/ 392376 h 523282"/>
              <a:gd name="connsiteX171" fmla="*/ 275924 w 494170"/>
              <a:gd name="connsiteY171" fmla="*/ 464465 h 523282"/>
              <a:gd name="connsiteX172" fmla="*/ 308513 w 494170"/>
              <a:gd name="connsiteY172" fmla="*/ 480505 h 523282"/>
              <a:gd name="connsiteX173" fmla="*/ 308513 w 494170"/>
              <a:gd name="connsiteY173" fmla="*/ 492783 h 523282"/>
              <a:gd name="connsiteX174" fmla="*/ 270066 w 494170"/>
              <a:gd name="connsiteY174" fmla="*/ 474027 h 523282"/>
              <a:gd name="connsiteX175" fmla="*/ 209040 w 494170"/>
              <a:gd name="connsiteY175" fmla="*/ 394043 h 523282"/>
              <a:gd name="connsiteX176" fmla="*/ 219612 w 494170"/>
              <a:gd name="connsiteY176" fmla="*/ 329089 h 523282"/>
              <a:gd name="connsiteX177" fmla="*/ 254855 w 494170"/>
              <a:gd name="connsiteY177" fmla="*/ 272802 h 523282"/>
              <a:gd name="connsiteX178" fmla="*/ 309625 w 494170"/>
              <a:gd name="connsiteY178" fmla="*/ 217420 h 523282"/>
              <a:gd name="connsiteX179" fmla="*/ 297051 w 494170"/>
              <a:gd name="connsiteY179" fmla="*/ 212388 h 523282"/>
              <a:gd name="connsiteX180" fmla="*/ 307962 w 494170"/>
              <a:gd name="connsiteY180" fmla="*/ 212388 h 523282"/>
              <a:gd name="connsiteX181" fmla="*/ 308189 w 494170"/>
              <a:gd name="connsiteY181" fmla="*/ 216001 h 523282"/>
              <a:gd name="connsiteX182" fmla="*/ 302713 w 494170"/>
              <a:gd name="connsiteY182" fmla="*/ 221144 h 523282"/>
              <a:gd name="connsiteX183" fmla="*/ 302427 w 494170"/>
              <a:gd name="connsiteY183" fmla="*/ 221144 h 523282"/>
              <a:gd name="connsiteX184" fmla="*/ 297237 w 494170"/>
              <a:gd name="connsiteY184" fmla="*/ 215382 h 523282"/>
              <a:gd name="connsiteX185" fmla="*/ 193311 w 494170"/>
              <a:gd name="connsiteY185" fmla="*/ 212388 h 523282"/>
              <a:gd name="connsiteX186" fmla="*/ 194401 w 494170"/>
              <a:gd name="connsiteY186" fmla="*/ 212388 h 523282"/>
              <a:gd name="connsiteX187" fmla="*/ 204313 w 494170"/>
              <a:gd name="connsiteY187" fmla="*/ 212388 h 523282"/>
              <a:gd name="connsiteX188" fmla="*/ 204363 w 494170"/>
              <a:gd name="connsiteY188" fmla="*/ 212564 h 523282"/>
              <a:gd name="connsiteX189" fmla="*/ 204506 w 494170"/>
              <a:gd name="connsiteY189" fmla="*/ 218898 h 523282"/>
              <a:gd name="connsiteX190" fmla="*/ 204602 w 494170"/>
              <a:gd name="connsiteY190" fmla="*/ 241138 h 523282"/>
              <a:gd name="connsiteX191" fmla="*/ 204614 w 494170"/>
              <a:gd name="connsiteY191" fmla="*/ 270064 h 523282"/>
              <a:gd name="connsiteX192" fmla="*/ 204582 w 494170"/>
              <a:gd name="connsiteY192" fmla="*/ 290362 h 523282"/>
              <a:gd name="connsiteX193" fmla="*/ 193539 w 494170"/>
              <a:gd name="connsiteY193" fmla="*/ 290845 h 523282"/>
              <a:gd name="connsiteX194" fmla="*/ 193554 w 494170"/>
              <a:gd name="connsiteY194" fmla="*/ 283244 h 523282"/>
              <a:gd name="connsiteX195" fmla="*/ 193437 w 494170"/>
              <a:gd name="connsiteY195" fmla="*/ 218822 h 523282"/>
              <a:gd name="connsiteX196" fmla="*/ 96600 w 494170"/>
              <a:gd name="connsiteY196" fmla="*/ 212388 h 523282"/>
              <a:gd name="connsiteX197" fmla="*/ 107748 w 494170"/>
              <a:gd name="connsiteY197" fmla="*/ 212388 h 523282"/>
              <a:gd name="connsiteX198" fmla="*/ 108334 w 494170"/>
              <a:gd name="connsiteY198" fmla="*/ 235941 h 523282"/>
              <a:gd name="connsiteX199" fmla="*/ 120967 w 494170"/>
              <a:gd name="connsiteY199" fmla="*/ 298835 h 523282"/>
              <a:gd name="connsiteX200" fmla="*/ 110549 w 494170"/>
              <a:gd name="connsiteY200" fmla="*/ 301081 h 523282"/>
              <a:gd name="connsiteX201" fmla="*/ 97620 w 494170"/>
              <a:gd name="connsiteY201" fmla="*/ 240286 h 523282"/>
              <a:gd name="connsiteX202" fmla="*/ 391543 w 494170"/>
              <a:gd name="connsiteY202" fmla="*/ 208521 h 523282"/>
              <a:gd name="connsiteX203" fmla="*/ 396088 w 494170"/>
              <a:gd name="connsiteY203" fmla="*/ 208521 h 523282"/>
              <a:gd name="connsiteX204" fmla="*/ 385915 w 494170"/>
              <a:gd name="connsiteY204" fmla="*/ 271808 h 523282"/>
              <a:gd name="connsiteX205" fmla="*/ 380582 w 494170"/>
              <a:gd name="connsiteY205" fmla="*/ 275618 h 523282"/>
              <a:gd name="connsiteX206" fmla="*/ 378820 w 494170"/>
              <a:gd name="connsiteY206" fmla="*/ 275332 h 523282"/>
              <a:gd name="connsiteX207" fmla="*/ 375296 w 494170"/>
              <a:gd name="connsiteY207" fmla="*/ 268236 h 523282"/>
              <a:gd name="connsiteX208" fmla="*/ 384275 w 494170"/>
              <a:gd name="connsiteY208" fmla="*/ 212388 h 523282"/>
              <a:gd name="connsiteX209" fmla="*/ 391543 w 494170"/>
              <a:gd name="connsiteY209" fmla="*/ 212388 h 523282"/>
              <a:gd name="connsiteX210" fmla="*/ 616 w 494170"/>
              <a:gd name="connsiteY210" fmla="*/ 208521 h 523282"/>
              <a:gd name="connsiteX211" fmla="*/ 6646 w 494170"/>
              <a:gd name="connsiteY211" fmla="*/ 208521 h 523282"/>
              <a:gd name="connsiteX212" fmla="*/ 6646 w 494170"/>
              <a:gd name="connsiteY212" fmla="*/ 212388 h 523282"/>
              <a:gd name="connsiteX213" fmla="*/ 12201 w 494170"/>
              <a:gd name="connsiteY213" fmla="*/ 212388 h 523282"/>
              <a:gd name="connsiteX214" fmla="*/ 15015 w 494170"/>
              <a:gd name="connsiteY214" fmla="*/ 241617 h 523282"/>
              <a:gd name="connsiteX215" fmla="*/ 25980 w 494170"/>
              <a:gd name="connsiteY215" fmla="*/ 278642 h 523282"/>
              <a:gd name="connsiteX216" fmla="*/ 52777 w 494170"/>
              <a:gd name="connsiteY216" fmla="*/ 320355 h 523282"/>
              <a:gd name="connsiteX217" fmla="*/ 46614 w 494170"/>
              <a:gd name="connsiteY217" fmla="*/ 323234 h 523282"/>
              <a:gd name="connsiteX218" fmla="*/ 44954 w 494170"/>
              <a:gd name="connsiteY218" fmla="*/ 328698 h 523282"/>
              <a:gd name="connsiteX219" fmla="*/ 15090 w 494170"/>
              <a:gd name="connsiteY219" fmla="*/ 282095 h 523282"/>
              <a:gd name="connsiteX220" fmla="*/ 3833 w 494170"/>
              <a:gd name="connsiteY220" fmla="*/ 243114 h 523282"/>
              <a:gd name="connsiteX221" fmla="*/ 308 w 494170"/>
              <a:gd name="connsiteY221" fmla="*/ 205206 h 523282"/>
              <a:gd name="connsiteX222" fmla="*/ 616 w 494170"/>
              <a:gd name="connsiteY222" fmla="*/ 208521 h 523282"/>
              <a:gd name="connsiteX223" fmla="*/ 0 w 494170"/>
              <a:gd name="connsiteY223" fmla="*/ 208521 h 523282"/>
              <a:gd name="connsiteX224" fmla="*/ 198754 w 494170"/>
              <a:gd name="connsiteY224" fmla="*/ 204849 h 523282"/>
              <a:gd name="connsiteX225" fmla="*/ 202637 w 494170"/>
              <a:gd name="connsiteY225" fmla="*/ 206468 h 523282"/>
              <a:gd name="connsiteX226" fmla="*/ 203200 w 494170"/>
              <a:gd name="connsiteY226" fmla="*/ 208457 h 523282"/>
              <a:gd name="connsiteX227" fmla="*/ 202595 w 494170"/>
              <a:gd name="connsiteY227" fmla="*/ 210622 h 523282"/>
              <a:gd name="connsiteX228" fmla="*/ 198730 w 494170"/>
              <a:gd name="connsiteY228" fmla="*/ 212289 h 523282"/>
              <a:gd name="connsiteX229" fmla="*/ 195006 w 494170"/>
              <a:gd name="connsiteY229" fmla="*/ 208573 h 523282"/>
              <a:gd name="connsiteX230" fmla="*/ 396731 w 494170"/>
              <a:gd name="connsiteY230" fmla="*/ 204523 h 523282"/>
              <a:gd name="connsiteX231" fmla="*/ 397099 w 494170"/>
              <a:gd name="connsiteY231" fmla="*/ 208521 h 523282"/>
              <a:gd name="connsiteX232" fmla="*/ 396088 w 494170"/>
              <a:gd name="connsiteY232" fmla="*/ 208521 h 523282"/>
              <a:gd name="connsiteX233" fmla="*/ 680 w 494170"/>
              <a:gd name="connsiteY233" fmla="*/ 201211 h 523282"/>
              <a:gd name="connsiteX234" fmla="*/ 308 w 494170"/>
              <a:gd name="connsiteY234" fmla="*/ 205206 h 523282"/>
              <a:gd name="connsiteX235" fmla="*/ 0 w 494170"/>
              <a:gd name="connsiteY235" fmla="*/ 201891 h 523282"/>
              <a:gd name="connsiteX236" fmla="*/ 386675 w 494170"/>
              <a:gd name="connsiteY236" fmla="*/ 201178 h 523282"/>
              <a:gd name="connsiteX237" fmla="*/ 391543 w 494170"/>
              <a:gd name="connsiteY237" fmla="*/ 201178 h 523282"/>
              <a:gd name="connsiteX238" fmla="*/ 391543 w 494170"/>
              <a:gd name="connsiteY238" fmla="*/ 208521 h 523282"/>
              <a:gd name="connsiteX239" fmla="*/ 385910 w 494170"/>
              <a:gd name="connsiteY239" fmla="*/ 208521 h 523282"/>
              <a:gd name="connsiteX240" fmla="*/ 385532 w 494170"/>
              <a:gd name="connsiteY240" fmla="*/ 204572 h 523282"/>
              <a:gd name="connsiteX241" fmla="*/ 385963 w 494170"/>
              <a:gd name="connsiteY241" fmla="*/ 201891 h 523282"/>
              <a:gd name="connsiteX242" fmla="*/ 307257 w 494170"/>
              <a:gd name="connsiteY242" fmla="*/ 201178 h 523282"/>
              <a:gd name="connsiteX243" fmla="*/ 385207 w 494170"/>
              <a:gd name="connsiteY243" fmla="*/ 201178 h 523282"/>
              <a:gd name="connsiteX244" fmla="*/ 385532 w 494170"/>
              <a:gd name="connsiteY244" fmla="*/ 204572 h 523282"/>
              <a:gd name="connsiteX245" fmla="*/ 384275 w 494170"/>
              <a:gd name="connsiteY245" fmla="*/ 212388 h 523282"/>
              <a:gd name="connsiteX246" fmla="*/ 307962 w 494170"/>
              <a:gd name="connsiteY246" fmla="*/ 212388 h 523282"/>
              <a:gd name="connsiteX247" fmla="*/ 204384 w 494170"/>
              <a:gd name="connsiteY247" fmla="*/ 201178 h 523282"/>
              <a:gd name="connsiteX248" fmla="*/ 296356 w 494170"/>
              <a:gd name="connsiteY248" fmla="*/ 201178 h 523282"/>
              <a:gd name="connsiteX249" fmla="*/ 297051 w 494170"/>
              <a:gd name="connsiteY249" fmla="*/ 212388 h 523282"/>
              <a:gd name="connsiteX250" fmla="*/ 204313 w 494170"/>
              <a:gd name="connsiteY250" fmla="*/ 212388 h 523282"/>
              <a:gd name="connsiteX251" fmla="*/ 203200 w 494170"/>
              <a:gd name="connsiteY251" fmla="*/ 208457 h 523282"/>
              <a:gd name="connsiteX252" fmla="*/ 204313 w 494170"/>
              <a:gd name="connsiteY252" fmla="*/ 204478 h 523282"/>
              <a:gd name="connsiteX253" fmla="*/ 107470 w 494170"/>
              <a:gd name="connsiteY253" fmla="*/ 201178 h 523282"/>
              <a:gd name="connsiteX254" fmla="*/ 193378 w 494170"/>
              <a:gd name="connsiteY254" fmla="*/ 201178 h 523282"/>
              <a:gd name="connsiteX255" fmla="*/ 193290 w 494170"/>
              <a:gd name="connsiteY255" fmla="*/ 205859 h 523282"/>
              <a:gd name="connsiteX256" fmla="*/ 193242 w 494170"/>
              <a:gd name="connsiteY256" fmla="*/ 206812 h 523282"/>
              <a:gd name="connsiteX257" fmla="*/ 195006 w 494170"/>
              <a:gd name="connsiteY257" fmla="*/ 208573 h 523282"/>
              <a:gd name="connsiteX258" fmla="*/ 193242 w 494170"/>
              <a:gd name="connsiteY258" fmla="*/ 210326 h 523282"/>
              <a:gd name="connsiteX259" fmla="*/ 193290 w 494170"/>
              <a:gd name="connsiteY259" fmla="*/ 211326 h 523282"/>
              <a:gd name="connsiteX260" fmla="*/ 193311 w 494170"/>
              <a:gd name="connsiteY260" fmla="*/ 212388 h 523282"/>
              <a:gd name="connsiteX261" fmla="*/ 107748 w 494170"/>
              <a:gd name="connsiteY261" fmla="*/ 212388 h 523282"/>
              <a:gd name="connsiteX262" fmla="*/ 11896 w 494170"/>
              <a:gd name="connsiteY262" fmla="*/ 201178 h 523282"/>
              <a:gd name="connsiteX263" fmla="*/ 96190 w 494170"/>
              <a:gd name="connsiteY263" fmla="*/ 201178 h 523282"/>
              <a:gd name="connsiteX264" fmla="*/ 96600 w 494170"/>
              <a:gd name="connsiteY264" fmla="*/ 212388 h 523282"/>
              <a:gd name="connsiteX265" fmla="*/ 12201 w 494170"/>
              <a:gd name="connsiteY265" fmla="*/ 212388 h 523282"/>
              <a:gd name="connsiteX266" fmla="*/ 11509 w 494170"/>
              <a:gd name="connsiteY266" fmla="*/ 205199 h 523282"/>
              <a:gd name="connsiteX267" fmla="*/ 6646 w 494170"/>
              <a:gd name="connsiteY267" fmla="*/ 201178 h 523282"/>
              <a:gd name="connsiteX268" fmla="*/ 10472 w 494170"/>
              <a:gd name="connsiteY268" fmla="*/ 201178 h 523282"/>
              <a:gd name="connsiteX269" fmla="*/ 11191 w 494170"/>
              <a:gd name="connsiteY269" fmla="*/ 201891 h 523282"/>
              <a:gd name="connsiteX270" fmla="*/ 11509 w 494170"/>
              <a:gd name="connsiteY270" fmla="*/ 205199 h 523282"/>
              <a:gd name="connsiteX271" fmla="*/ 11189 w 494170"/>
              <a:gd name="connsiteY271" fmla="*/ 208521 h 523282"/>
              <a:gd name="connsiteX272" fmla="*/ 6646 w 494170"/>
              <a:gd name="connsiteY272" fmla="*/ 208521 h 523282"/>
              <a:gd name="connsiteX273" fmla="*/ 396421 w 494170"/>
              <a:gd name="connsiteY273" fmla="*/ 201164 h 523282"/>
              <a:gd name="connsiteX274" fmla="*/ 397154 w 494170"/>
              <a:gd name="connsiteY274" fmla="*/ 201891 h 523282"/>
              <a:gd name="connsiteX275" fmla="*/ 396731 w 494170"/>
              <a:gd name="connsiteY275" fmla="*/ 204523 h 523282"/>
              <a:gd name="connsiteX276" fmla="*/ 193527 w 494170"/>
              <a:gd name="connsiteY276" fmla="*/ 127446 h 523282"/>
              <a:gd name="connsiteX277" fmla="*/ 200885 w 494170"/>
              <a:gd name="connsiteY277" fmla="*/ 128068 h 523282"/>
              <a:gd name="connsiteX278" fmla="*/ 204527 w 494170"/>
              <a:gd name="connsiteY278" fmla="*/ 127881 h 523282"/>
              <a:gd name="connsiteX279" fmla="*/ 204545 w 494170"/>
              <a:gd name="connsiteY279" fmla="*/ 145119 h 523282"/>
              <a:gd name="connsiteX280" fmla="*/ 204551 w 494170"/>
              <a:gd name="connsiteY280" fmla="*/ 174995 h 523282"/>
              <a:gd name="connsiteX281" fmla="*/ 204456 w 494170"/>
              <a:gd name="connsiteY281" fmla="*/ 197905 h 523282"/>
              <a:gd name="connsiteX282" fmla="*/ 204384 w 494170"/>
              <a:gd name="connsiteY282" fmla="*/ 201178 h 523282"/>
              <a:gd name="connsiteX283" fmla="*/ 193378 w 494170"/>
              <a:gd name="connsiteY283" fmla="*/ 201178 h 523282"/>
              <a:gd name="connsiteX284" fmla="*/ 193435 w 494170"/>
              <a:gd name="connsiteY284" fmla="*/ 198144 h 523282"/>
              <a:gd name="connsiteX285" fmla="*/ 193534 w 494170"/>
              <a:gd name="connsiteY285" fmla="*/ 131545 h 523282"/>
              <a:gd name="connsiteX286" fmla="*/ 103645 w 494170"/>
              <a:gd name="connsiteY286" fmla="*/ 115011 h 523282"/>
              <a:gd name="connsiteX287" fmla="*/ 114392 w 494170"/>
              <a:gd name="connsiteY287" fmla="*/ 117413 h 523282"/>
              <a:gd name="connsiteX288" fmla="*/ 113762 w 494170"/>
              <a:gd name="connsiteY288" fmla="*/ 119621 h 523282"/>
              <a:gd name="connsiteX289" fmla="*/ 106736 w 494170"/>
              <a:gd name="connsiteY289" fmla="*/ 171647 h 523282"/>
              <a:gd name="connsiteX290" fmla="*/ 107470 w 494170"/>
              <a:gd name="connsiteY290" fmla="*/ 201178 h 523282"/>
              <a:gd name="connsiteX291" fmla="*/ 96190 w 494170"/>
              <a:gd name="connsiteY291" fmla="*/ 201178 h 523282"/>
              <a:gd name="connsiteX292" fmla="*/ 95328 w 494170"/>
              <a:gd name="connsiteY292" fmla="*/ 177579 h 523282"/>
              <a:gd name="connsiteX293" fmla="*/ 103143 w 494170"/>
              <a:gd name="connsiteY293" fmla="*/ 116764 h 523282"/>
              <a:gd name="connsiteX294" fmla="*/ 298903 w 494170"/>
              <a:gd name="connsiteY294" fmla="*/ 114190 h 523282"/>
              <a:gd name="connsiteX295" fmla="*/ 302618 w 494170"/>
              <a:gd name="connsiteY295" fmla="*/ 127395 h 523282"/>
              <a:gd name="connsiteX296" fmla="*/ 307257 w 494170"/>
              <a:gd name="connsiteY296" fmla="*/ 201178 h 523282"/>
              <a:gd name="connsiteX297" fmla="*/ 296356 w 494170"/>
              <a:gd name="connsiteY297" fmla="*/ 201178 h 523282"/>
              <a:gd name="connsiteX298" fmla="*/ 291921 w 494170"/>
              <a:gd name="connsiteY298" fmla="*/ 129681 h 523282"/>
              <a:gd name="connsiteX299" fmla="*/ 288275 w 494170"/>
              <a:gd name="connsiteY299" fmla="*/ 116665 h 523282"/>
              <a:gd name="connsiteX300" fmla="*/ 296053 w 494170"/>
              <a:gd name="connsiteY300" fmla="*/ 115233 h 523282"/>
              <a:gd name="connsiteX301" fmla="*/ 117466 w 494170"/>
              <a:gd name="connsiteY301" fmla="*/ 106624 h 523282"/>
              <a:gd name="connsiteX302" fmla="*/ 140749 w 494170"/>
              <a:gd name="connsiteY302" fmla="*/ 111781 h 523282"/>
              <a:gd name="connsiteX303" fmla="*/ 182601 w 494170"/>
              <a:gd name="connsiteY303" fmla="*/ 116362 h 523282"/>
              <a:gd name="connsiteX304" fmla="*/ 193506 w 494170"/>
              <a:gd name="connsiteY304" fmla="*/ 116142 h 523282"/>
              <a:gd name="connsiteX305" fmla="*/ 193527 w 494170"/>
              <a:gd name="connsiteY305" fmla="*/ 127446 h 523282"/>
              <a:gd name="connsiteX306" fmla="*/ 138416 w 494170"/>
              <a:gd name="connsiteY306" fmla="*/ 122782 h 523282"/>
              <a:gd name="connsiteX307" fmla="*/ 114392 w 494170"/>
              <a:gd name="connsiteY307" fmla="*/ 117413 h 523282"/>
              <a:gd name="connsiteX308" fmla="*/ 285341 w 494170"/>
              <a:gd name="connsiteY308" fmla="*/ 106190 h 523282"/>
              <a:gd name="connsiteX309" fmla="*/ 288275 w 494170"/>
              <a:gd name="connsiteY309" fmla="*/ 116665 h 523282"/>
              <a:gd name="connsiteX310" fmla="*/ 236167 w 494170"/>
              <a:gd name="connsiteY310" fmla="*/ 126259 h 523282"/>
              <a:gd name="connsiteX311" fmla="*/ 204527 w 494170"/>
              <a:gd name="connsiteY311" fmla="*/ 127881 h 523282"/>
              <a:gd name="connsiteX312" fmla="*/ 204514 w 494170"/>
              <a:gd name="connsiteY312" fmla="*/ 115919 h 523282"/>
              <a:gd name="connsiteX313" fmla="*/ 232590 w 494170"/>
              <a:gd name="connsiteY313" fmla="*/ 115353 h 523282"/>
              <a:gd name="connsiteX314" fmla="*/ 356285 w 494170"/>
              <a:gd name="connsiteY314" fmla="*/ 87602 h 523282"/>
              <a:gd name="connsiteX315" fmla="*/ 382131 w 494170"/>
              <a:gd name="connsiteY315" fmla="*/ 128278 h 523282"/>
              <a:gd name="connsiteX316" fmla="*/ 393295 w 494170"/>
              <a:gd name="connsiteY316" fmla="*/ 167259 h 523282"/>
              <a:gd name="connsiteX317" fmla="*/ 396421 w 494170"/>
              <a:gd name="connsiteY317" fmla="*/ 201164 h 523282"/>
              <a:gd name="connsiteX318" fmla="*/ 391534 w 494170"/>
              <a:gd name="connsiteY318" fmla="*/ 196318 h 523282"/>
              <a:gd name="connsiteX319" fmla="*/ 386675 w 494170"/>
              <a:gd name="connsiteY319" fmla="*/ 201178 h 523282"/>
              <a:gd name="connsiteX320" fmla="*/ 385207 w 494170"/>
              <a:gd name="connsiteY320" fmla="*/ 201178 h 523282"/>
              <a:gd name="connsiteX321" fmla="*/ 382108 w 494170"/>
              <a:gd name="connsiteY321" fmla="*/ 168802 h 523282"/>
              <a:gd name="connsiteX322" fmla="*/ 371206 w 494170"/>
              <a:gd name="connsiteY322" fmla="*/ 131785 h 523282"/>
              <a:gd name="connsiteX323" fmla="*/ 348390 w 494170"/>
              <a:gd name="connsiteY323" fmla="*/ 96070 h 523282"/>
              <a:gd name="connsiteX324" fmla="*/ 353868 w 494170"/>
              <a:gd name="connsiteY324" fmla="*/ 94064 h 523282"/>
              <a:gd name="connsiteX325" fmla="*/ 342234 w 494170"/>
              <a:gd name="connsiteY325" fmla="*/ 86435 h 523282"/>
              <a:gd name="connsiteX326" fmla="*/ 348390 w 494170"/>
              <a:gd name="connsiteY326" fmla="*/ 96070 h 523282"/>
              <a:gd name="connsiteX327" fmla="*/ 298903 w 494170"/>
              <a:gd name="connsiteY327" fmla="*/ 114190 h 523282"/>
              <a:gd name="connsiteX328" fmla="*/ 295779 w 494170"/>
              <a:gd name="connsiteY328" fmla="*/ 103085 h 523282"/>
              <a:gd name="connsiteX329" fmla="*/ 355411 w 494170"/>
              <a:gd name="connsiteY329" fmla="*/ 86226 h 523282"/>
              <a:gd name="connsiteX330" fmla="*/ 356630 w 494170"/>
              <a:gd name="connsiteY330" fmla="*/ 86682 h 523282"/>
              <a:gd name="connsiteX331" fmla="*/ 356285 w 494170"/>
              <a:gd name="connsiteY331" fmla="*/ 87602 h 523282"/>
              <a:gd name="connsiteX332" fmla="*/ 55531 w 494170"/>
              <a:gd name="connsiteY332" fmla="*/ 85782 h 523282"/>
              <a:gd name="connsiteX333" fmla="*/ 66074 w 494170"/>
              <a:gd name="connsiteY333" fmla="*/ 90639 h 523282"/>
              <a:gd name="connsiteX334" fmla="*/ 104295 w 494170"/>
              <a:gd name="connsiteY334" fmla="*/ 103707 h 523282"/>
              <a:gd name="connsiteX335" fmla="*/ 106724 w 494170"/>
              <a:gd name="connsiteY335" fmla="*/ 104245 h 523282"/>
              <a:gd name="connsiteX336" fmla="*/ 103645 w 494170"/>
              <a:gd name="connsiteY336" fmla="*/ 115011 h 523282"/>
              <a:gd name="connsiteX337" fmla="*/ 100858 w 494170"/>
              <a:gd name="connsiteY337" fmla="*/ 114389 h 523282"/>
              <a:gd name="connsiteX338" fmla="*/ 61673 w 494170"/>
              <a:gd name="connsiteY338" fmla="*/ 100922 h 523282"/>
              <a:gd name="connsiteX339" fmla="*/ 49435 w 494170"/>
              <a:gd name="connsiteY339" fmla="*/ 95270 h 523282"/>
              <a:gd name="connsiteX340" fmla="*/ 251730 w 494170"/>
              <a:gd name="connsiteY340" fmla="*/ 22446 h 523282"/>
              <a:gd name="connsiteX341" fmla="*/ 266454 w 494170"/>
              <a:gd name="connsiteY341" fmla="*/ 25594 h 523282"/>
              <a:gd name="connsiteX342" fmla="*/ 284904 w 494170"/>
              <a:gd name="connsiteY342" fmla="*/ 64431 h 523282"/>
              <a:gd name="connsiteX343" fmla="*/ 295779 w 494170"/>
              <a:gd name="connsiteY343" fmla="*/ 103085 h 523282"/>
              <a:gd name="connsiteX344" fmla="*/ 288784 w 494170"/>
              <a:gd name="connsiteY344" fmla="*/ 105592 h 523282"/>
              <a:gd name="connsiteX345" fmla="*/ 285341 w 494170"/>
              <a:gd name="connsiteY345" fmla="*/ 106190 h 523282"/>
              <a:gd name="connsiteX346" fmla="*/ 274856 w 494170"/>
              <a:gd name="connsiteY346" fmla="*/ 68765 h 523282"/>
              <a:gd name="connsiteX347" fmla="*/ 256225 w 494170"/>
              <a:gd name="connsiteY347" fmla="*/ 29497 h 523282"/>
              <a:gd name="connsiteX348" fmla="*/ 152969 w 494170"/>
              <a:gd name="connsiteY348" fmla="*/ 20991 h 523282"/>
              <a:gd name="connsiteX349" fmla="*/ 146429 w 494170"/>
              <a:gd name="connsiteY349" fmla="*/ 31374 h 523282"/>
              <a:gd name="connsiteX350" fmla="*/ 126261 w 494170"/>
              <a:gd name="connsiteY350" fmla="*/ 75755 h 523282"/>
              <a:gd name="connsiteX351" fmla="*/ 117466 w 494170"/>
              <a:gd name="connsiteY351" fmla="*/ 106624 h 523282"/>
              <a:gd name="connsiteX352" fmla="*/ 106724 w 494170"/>
              <a:gd name="connsiteY352" fmla="*/ 104245 h 523282"/>
              <a:gd name="connsiteX353" fmla="*/ 116073 w 494170"/>
              <a:gd name="connsiteY353" fmla="*/ 71561 h 523282"/>
              <a:gd name="connsiteX354" fmla="*/ 136866 w 494170"/>
              <a:gd name="connsiteY354" fmla="*/ 25924 h 523282"/>
              <a:gd name="connsiteX355" fmla="*/ 137975 w 494170"/>
              <a:gd name="connsiteY355" fmla="*/ 24179 h 523282"/>
              <a:gd name="connsiteX356" fmla="*/ 258130 w 494170"/>
              <a:gd name="connsiteY356" fmla="*/ 12171 h 523282"/>
              <a:gd name="connsiteX357" fmla="*/ 275065 w 494170"/>
              <a:gd name="connsiteY357" fmla="*/ 15661 h 523282"/>
              <a:gd name="connsiteX358" fmla="*/ 339201 w 494170"/>
              <a:gd name="connsiteY358" fmla="*/ 60714 h 523282"/>
              <a:gd name="connsiteX359" fmla="*/ 355411 w 494170"/>
              <a:gd name="connsiteY359" fmla="*/ 86226 h 523282"/>
              <a:gd name="connsiteX360" fmla="*/ 349249 w 494170"/>
              <a:gd name="connsiteY360" fmla="*/ 83920 h 523282"/>
              <a:gd name="connsiteX361" fmla="*/ 342234 w 494170"/>
              <a:gd name="connsiteY361" fmla="*/ 86435 h 523282"/>
              <a:gd name="connsiteX362" fmla="*/ 331130 w 494170"/>
              <a:gd name="connsiteY362" fmla="*/ 69053 h 523282"/>
              <a:gd name="connsiteX363" fmla="*/ 271735 w 494170"/>
              <a:gd name="connsiteY363" fmla="*/ 26723 h 523282"/>
              <a:gd name="connsiteX364" fmla="*/ 266454 w 494170"/>
              <a:gd name="connsiteY364" fmla="*/ 25594 h 523282"/>
              <a:gd name="connsiteX365" fmla="*/ 265588 w 494170"/>
              <a:gd name="connsiteY365" fmla="*/ 23771 h 523282"/>
              <a:gd name="connsiteX366" fmla="*/ 199073 w 494170"/>
              <a:gd name="connsiteY366" fmla="*/ 11191 h 523282"/>
              <a:gd name="connsiteX367" fmla="*/ 204236 w 494170"/>
              <a:gd name="connsiteY367" fmla="*/ 12294 h 523282"/>
              <a:gd name="connsiteX368" fmla="*/ 204242 w 494170"/>
              <a:gd name="connsiteY368" fmla="*/ 14478 h 523282"/>
              <a:gd name="connsiteX369" fmla="*/ 204503 w 494170"/>
              <a:gd name="connsiteY369" fmla="*/ 105885 h 523282"/>
              <a:gd name="connsiteX370" fmla="*/ 204514 w 494170"/>
              <a:gd name="connsiteY370" fmla="*/ 115919 h 523282"/>
              <a:gd name="connsiteX371" fmla="*/ 193506 w 494170"/>
              <a:gd name="connsiteY371" fmla="*/ 116142 h 523282"/>
              <a:gd name="connsiteX372" fmla="*/ 193417 w 494170"/>
              <a:gd name="connsiteY372" fmla="*/ 68137 h 523282"/>
              <a:gd name="connsiteX373" fmla="*/ 193261 w 494170"/>
              <a:gd name="connsiteY373" fmla="*/ 12426 h 523282"/>
              <a:gd name="connsiteX374" fmla="*/ 146298 w 494170"/>
              <a:gd name="connsiteY374" fmla="*/ 11083 h 523282"/>
              <a:gd name="connsiteX375" fmla="*/ 137975 w 494170"/>
              <a:gd name="connsiteY375" fmla="*/ 24179 h 523282"/>
              <a:gd name="connsiteX376" fmla="*/ 126007 w 494170"/>
              <a:gd name="connsiteY376" fmla="*/ 26723 h 523282"/>
              <a:gd name="connsiteX377" fmla="*/ 66279 w 494170"/>
              <a:gd name="connsiteY377" fmla="*/ 69053 h 523282"/>
              <a:gd name="connsiteX378" fmla="*/ 55531 w 494170"/>
              <a:gd name="connsiteY378" fmla="*/ 85782 h 523282"/>
              <a:gd name="connsiteX379" fmla="*/ 51901 w 494170"/>
              <a:gd name="connsiteY379" fmla="*/ 84111 h 523282"/>
              <a:gd name="connsiteX380" fmla="*/ 44331 w 494170"/>
              <a:gd name="connsiteY380" fmla="*/ 86397 h 523282"/>
              <a:gd name="connsiteX381" fmla="*/ 46616 w 494170"/>
              <a:gd name="connsiteY381" fmla="*/ 93969 h 523282"/>
              <a:gd name="connsiteX382" fmla="*/ 49435 w 494170"/>
              <a:gd name="connsiteY382" fmla="*/ 95270 h 523282"/>
              <a:gd name="connsiteX383" fmla="*/ 25976 w 494170"/>
              <a:gd name="connsiteY383" fmla="*/ 131785 h 523282"/>
              <a:gd name="connsiteX384" fmla="*/ 15013 w 494170"/>
              <a:gd name="connsiteY384" fmla="*/ 168802 h 523282"/>
              <a:gd name="connsiteX385" fmla="*/ 11896 w 494170"/>
              <a:gd name="connsiteY385" fmla="*/ 201178 h 523282"/>
              <a:gd name="connsiteX386" fmla="*/ 10472 w 494170"/>
              <a:gd name="connsiteY386" fmla="*/ 201178 h 523282"/>
              <a:gd name="connsiteX387" fmla="*/ 5571 w 494170"/>
              <a:gd name="connsiteY387" fmla="*/ 196318 h 523282"/>
              <a:gd name="connsiteX388" fmla="*/ 680 w 494170"/>
              <a:gd name="connsiteY388" fmla="*/ 201211 h 523282"/>
              <a:gd name="connsiteX389" fmla="*/ 3832 w 494170"/>
              <a:gd name="connsiteY389" fmla="*/ 167306 h 523282"/>
              <a:gd name="connsiteX390" fmla="*/ 58422 w 494170"/>
              <a:gd name="connsiteY390" fmla="*/ 60714 h 523282"/>
              <a:gd name="connsiteX391" fmla="*/ 121749 w 494170"/>
              <a:gd name="connsiteY391" fmla="*/ 16238 h 523282"/>
              <a:gd name="connsiteX392" fmla="*/ 248428 w 494170"/>
              <a:gd name="connsiteY392" fmla="*/ 7908 h 523282"/>
              <a:gd name="connsiteX393" fmla="*/ 256094 w 494170"/>
              <a:gd name="connsiteY393" fmla="*/ 9004 h 523282"/>
              <a:gd name="connsiteX394" fmla="*/ 258130 w 494170"/>
              <a:gd name="connsiteY394" fmla="*/ 12171 h 523282"/>
              <a:gd name="connsiteX395" fmla="*/ 248129 w 494170"/>
              <a:gd name="connsiteY395" fmla="*/ 10110 h 523282"/>
              <a:gd name="connsiteX396" fmla="*/ 155286 w 494170"/>
              <a:gd name="connsiteY396" fmla="*/ 7908 h 523282"/>
              <a:gd name="connsiteX397" fmla="*/ 155464 w 494170"/>
              <a:gd name="connsiteY397" fmla="*/ 9158 h 523282"/>
              <a:gd name="connsiteX398" fmla="*/ 146298 w 494170"/>
              <a:gd name="connsiteY398" fmla="*/ 11083 h 523282"/>
              <a:gd name="connsiteX399" fmla="*/ 147619 w 494170"/>
              <a:gd name="connsiteY399" fmla="*/ 9004 h 523282"/>
              <a:gd name="connsiteX400" fmla="*/ 155286 w 494170"/>
              <a:gd name="connsiteY400" fmla="*/ 7908 h 523282"/>
              <a:gd name="connsiteX401" fmla="*/ 199073 w 494170"/>
              <a:gd name="connsiteY401" fmla="*/ 0 h 523282"/>
              <a:gd name="connsiteX402" fmla="*/ 248129 w 494170"/>
              <a:gd name="connsiteY402" fmla="*/ 10110 h 523282"/>
              <a:gd name="connsiteX403" fmla="*/ 247380 w 494170"/>
              <a:gd name="connsiteY403" fmla="*/ 15623 h 523282"/>
              <a:gd name="connsiteX404" fmla="*/ 251730 w 494170"/>
              <a:gd name="connsiteY404" fmla="*/ 22446 h 523282"/>
              <a:gd name="connsiteX405" fmla="*/ 204236 w 494170"/>
              <a:gd name="connsiteY405" fmla="*/ 12294 h 523282"/>
              <a:gd name="connsiteX406" fmla="*/ 204217 w 494170"/>
              <a:gd name="connsiteY406" fmla="*/ 5576 h 523282"/>
              <a:gd name="connsiteX407" fmla="*/ 198730 w 494170"/>
              <a:gd name="connsiteY407" fmla="*/ 99 h 523282"/>
              <a:gd name="connsiteX408" fmla="*/ 193242 w 494170"/>
              <a:gd name="connsiteY408" fmla="*/ 5576 h 523282"/>
              <a:gd name="connsiteX409" fmla="*/ 193261 w 494170"/>
              <a:gd name="connsiteY409" fmla="*/ 12426 h 523282"/>
              <a:gd name="connsiteX410" fmla="*/ 152969 w 494170"/>
              <a:gd name="connsiteY410" fmla="*/ 20991 h 523282"/>
              <a:gd name="connsiteX411" fmla="*/ 156381 w 494170"/>
              <a:gd name="connsiteY411" fmla="*/ 15575 h 523282"/>
              <a:gd name="connsiteX412" fmla="*/ 155464 w 494170"/>
              <a:gd name="connsiteY412" fmla="*/ 9158 h 523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</a:cxnLst>
            <a:rect l="l" t="t" r="r" b="b"/>
            <a:pathLst>
              <a:path w="494170" h="523282">
                <a:moveTo>
                  <a:pt x="57239" y="512140"/>
                </a:moveTo>
                <a:lnTo>
                  <a:pt x="308513" y="512140"/>
                </a:lnTo>
                <a:lnTo>
                  <a:pt x="308513" y="523183"/>
                </a:lnTo>
                <a:lnTo>
                  <a:pt x="319658" y="523183"/>
                </a:lnTo>
                <a:lnTo>
                  <a:pt x="319658" y="512140"/>
                </a:lnTo>
                <a:lnTo>
                  <a:pt x="429059" y="512140"/>
                </a:lnTo>
                <a:lnTo>
                  <a:pt x="429059" y="523183"/>
                </a:lnTo>
                <a:lnTo>
                  <a:pt x="440251" y="523183"/>
                </a:lnTo>
                <a:lnTo>
                  <a:pt x="440251" y="512140"/>
                </a:lnTo>
                <a:lnTo>
                  <a:pt x="451759" y="512140"/>
                </a:lnTo>
                <a:lnTo>
                  <a:pt x="451759" y="523282"/>
                </a:lnTo>
                <a:lnTo>
                  <a:pt x="57239" y="523282"/>
                </a:lnTo>
                <a:close/>
                <a:moveTo>
                  <a:pt x="440251" y="493444"/>
                </a:moveTo>
                <a:lnTo>
                  <a:pt x="440251" y="512140"/>
                </a:lnTo>
                <a:lnTo>
                  <a:pt x="429059" y="512140"/>
                </a:lnTo>
                <a:lnTo>
                  <a:pt x="429059" y="493776"/>
                </a:lnTo>
                <a:lnTo>
                  <a:pt x="431774" y="494514"/>
                </a:lnTo>
                <a:close/>
                <a:moveTo>
                  <a:pt x="319658" y="492781"/>
                </a:moveTo>
                <a:lnTo>
                  <a:pt x="319658" y="512140"/>
                </a:lnTo>
                <a:lnTo>
                  <a:pt x="308513" y="512140"/>
                </a:lnTo>
                <a:lnTo>
                  <a:pt x="308513" y="492783"/>
                </a:lnTo>
                <a:lnTo>
                  <a:pt x="311101" y="494046"/>
                </a:lnTo>
                <a:lnTo>
                  <a:pt x="312720" y="494712"/>
                </a:lnTo>
                <a:lnTo>
                  <a:pt x="314435" y="494284"/>
                </a:lnTo>
                <a:close/>
                <a:moveTo>
                  <a:pt x="57239" y="479235"/>
                </a:moveTo>
                <a:lnTo>
                  <a:pt x="238095" y="479235"/>
                </a:lnTo>
                <a:lnTo>
                  <a:pt x="238095" y="490378"/>
                </a:lnTo>
                <a:lnTo>
                  <a:pt x="57239" y="490378"/>
                </a:lnTo>
                <a:close/>
                <a:moveTo>
                  <a:pt x="385263" y="456216"/>
                </a:moveTo>
                <a:lnTo>
                  <a:pt x="386772" y="456650"/>
                </a:lnTo>
                <a:cubicBezTo>
                  <a:pt x="392344" y="466795"/>
                  <a:pt x="400999" y="474463"/>
                  <a:pt x="411071" y="478910"/>
                </a:cubicBezTo>
                <a:lnTo>
                  <a:pt x="429059" y="480520"/>
                </a:lnTo>
                <a:lnTo>
                  <a:pt x="429059" y="493776"/>
                </a:lnTo>
                <a:lnTo>
                  <a:pt x="400136" y="485906"/>
                </a:lnTo>
                <a:lnTo>
                  <a:pt x="377267" y="462392"/>
                </a:lnTo>
                <a:close/>
                <a:moveTo>
                  <a:pt x="415585" y="441635"/>
                </a:moveTo>
                <a:lnTo>
                  <a:pt x="429059" y="449482"/>
                </a:lnTo>
                <a:lnTo>
                  <a:pt x="429059" y="462421"/>
                </a:lnTo>
                <a:lnTo>
                  <a:pt x="409965" y="451300"/>
                </a:lnTo>
                <a:close/>
                <a:moveTo>
                  <a:pt x="452542" y="420685"/>
                </a:moveTo>
                <a:lnTo>
                  <a:pt x="460686" y="428399"/>
                </a:lnTo>
                <a:lnTo>
                  <a:pt x="440251" y="449935"/>
                </a:lnTo>
                <a:lnTo>
                  <a:pt x="440251" y="433666"/>
                </a:lnTo>
                <a:close/>
                <a:moveTo>
                  <a:pt x="429059" y="408094"/>
                </a:moveTo>
                <a:lnTo>
                  <a:pt x="440251" y="408094"/>
                </a:lnTo>
                <a:lnTo>
                  <a:pt x="440251" y="433666"/>
                </a:lnTo>
                <a:lnTo>
                  <a:pt x="429730" y="444777"/>
                </a:lnTo>
                <a:lnTo>
                  <a:pt x="437826" y="452490"/>
                </a:lnTo>
                <a:lnTo>
                  <a:pt x="440251" y="449935"/>
                </a:lnTo>
                <a:lnTo>
                  <a:pt x="440251" y="481521"/>
                </a:lnTo>
                <a:lnTo>
                  <a:pt x="429059" y="480520"/>
                </a:lnTo>
                <a:lnTo>
                  <a:pt x="429059" y="462421"/>
                </a:lnTo>
                <a:lnTo>
                  <a:pt x="431873" y="464060"/>
                </a:lnTo>
                <a:lnTo>
                  <a:pt x="437493" y="454395"/>
                </a:lnTo>
                <a:lnTo>
                  <a:pt x="429059" y="449482"/>
                </a:lnTo>
                <a:close/>
                <a:moveTo>
                  <a:pt x="257422" y="370930"/>
                </a:moveTo>
                <a:lnTo>
                  <a:pt x="308513" y="414261"/>
                </a:lnTo>
                <a:lnTo>
                  <a:pt x="308513" y="428923"/>
                </a:lnTo>
                <a:lnTo>
                  <a:pt x="250183" y="379453"/>
                </a:lnTo>
                <a:close/>
                <a:moveTo>
                  <a:pt x="441668" y="370014"/>
                </a:moveTo>
                <a:cubicBezTo>
                  <a:pt x="465688" y="373966"/>
                  <a:pt x="486287" y="391889"/>
                  <a:pt x="492394" y="417072"/>
                </a:cubicBezTo>
                <a:cubicBezTo>
                  <a:pt x="496299" y="433313"/>
                  <a:pt x="493728" y="450125"/>
                  <a:pt x="485061" y="464414"/>
                </a:cubicBezTo>
                <a:cubicBezTo>
                  <a:pt x="476394" y="478702"/>
                  <a:pt x="462679" y="488751"/>
                  <a:pt x="446488" y="492657"/>
                </a:cubicBezTo>
                <a:lnTo>
                  <a:pt x="440251" y="493444"/>
                </a:lnTo>
                <a:lnTo>
                  <a:pt x="440251" y="481521"/>
                </a:lnTo>
                <a:lnTo>
                  <a:pt x="443869" y="481845"/>
                </a:lnTo>
                <a:cubicBezTo>
                  <a:pt x="457203" y="478607"/>
                  <a:pt x="468441" y="470367"/>
                  <a:pt x="475537" y="458603"/>
                </a:cubicBezTo>
                <a:cubicBezTo>
                  <a:pt x="482680" y="446887"/>
                  <a:pt x="484775" y="433075"/>
                  <a:pt x="481537" y="419739"/>
                </a:cubicBezTo>
                <a:cubicBezTo>
                  <a:pt x="474822" y="392163"/>
                  <a:pt x="447012" y="375207"/>
                  <a:pt x="419583" y="381875"/>
                </a:cubicBezTo>
                <a:lnTo>
                  <a:pt x="416659" y="380104"/>
                </a:lnTo>
                <a:lnTo>
                  <a:pt x="417112" y="371321"/>
                </a:lnTo>
                <a:lnTo>
                  <a:pt x="416992" y="370965"/>
                </a:lnTo>
                <a:close/>
                <a:moveTo>
                  <a:pt x="58882" y="329858"/>
                </a:moveTo>
                <a:lnTo>
                  <a:pt x="66288" y="341386"/>
                </a:lnTo>
                <a:cubicBezTo>
                  <a:pt x="83300" y="359255"/>
                  <a:pt x="103550" y="373723"/>
                  <a:pt x="126024" y="383724"/>
                </a:cubicBezTo>
                <a:lnTo>
                  <a:pt x="142423" y="389083"/>
                </a:lnTo>
                <a:lnTo>
                  <a:pt x="147095" y="400665"/>
                </a:lnTo>
                <a:cubicBezTo>
                  <a:pt x="148000" y="402570"/>
                  <a:pt x="149953" y="403712"/>
                  <a:pt x="151953" y="403712"/>
                </a:cubicBezTo>
                <a:cubicBezTo>
                  <a:pt x="152810" y="403712"/>
                  <a:pt x="153619" y="403522"/>
                  <a:pt x="154476" y="403093"/>
                </a:cubicBezTo>
                <a:cubicBezTo>
                  <a:pt x="157143" y="401808"/>
                  <a:pt x="158286" y="398522"/>
                  <a:pt x="156905" y="395760"/>
                </a:cubicBezTo>
                <a:lnTo>
                  <a:pt x="156021" y="393525"/>
                </a:lnTo>
                <a:lnTo>
                  <a:pt x="161276" y="395242"/>
                </a:lnTo>
                <a:lnTo>
                  <a:pt x="193263" y="398639"/>
                </a:lnTo>
                <a:lnTo>
                  <a:pt x="193242" y="404916"/>
                </a:lnTo>
                <a:cubicBezTo>
                  <a:pt x="193242" y="407868"/>
                  <a:pt x="195687" y="410392"/>
                  <a:pt x="198754" y="410392"/>
                </a:cubicBezTo>
                <a:cubicBezTo>
                  <a:pt x="201774" y="410345"/>
                  <a:pt x="204219" y="407916"/>
                  <a:pt x="204219" y="405011"/>
                </a:cubicBezTo>
                <a:lnTo>
                  <a:pt x="204221" y="404380"/>
                </a:lnTo>
                <a:lnTo>
                  <a:pt x="204720" y="404879"/>
                </a:lnTo>
                <a:cubicBezTo>
                  <a:pt x="204720" y="407975"/>
                  <a:pt x="202148" y="410452"/>
                  <a:pt x="199101" y="410452"/>
                </a:cubicBezTo>
                <a:cubicBezTo>
                  <a:pt x="172338" y="410452"/>
                  <a:pt x="146290" y="404974"/>
                  <a:pt x="121765" y="394211"/>
                </a:cubicBezTo>
                <a:cubicBezTo>
                  <a:pt x="98050" y="383780"/>
                  <a:pt x="76716" y="368778"/>
                  <a:pt x="58430" y="349727"/>
                </a:cubicBezTo>
                <a:lnTo>
                  <a:pt x="47477" y="332635"/>
                </a:lnTo>
                <a:lnTo>
                  <a:pt x="49280" y="333710"/>
                </a:lnTo>
                <a:cubicBezTo>
                  <a:pt x="50185" y="333710"/>
                  <a:pt x="51042" y="333472"/>
                  <a:pt x="51899" y="333091"/>
                </a:cubicBezTo>
                <a:close/>
                <a:moveTo>
                  <a:pt x="44954" y="328698"/>
                </a:moveTo>
                <a:lnTo>
                  <a:pt x="47477" y="332635"/>
                </a:lnTo>
                <a:lnTo>
                  <a:pt x="44328" y="330758"/>
                </a:lnTo>
                <a:close/>
                <a:moveTo>
                  <a:pt x="353768" y="316747"/>
                </a:moveTo>
                <a:lnTo>
                  <a:pt x="362197" y="324080"/>
                </a:lnTo>
                <a:lnTo>
                  <a:pt x="319658" y="373039"/>
                </a:lnTo>
                <a:lnTo>
                  <a:pt x="319658" y="355963"/>
                </a:lnTo>
                <a:close/>
                <a:moveTo>
                  <a:pt x="123179" y="309851"/>
                </a:moveTo>
                <a:lnTo>
                  <a:pt x="123432" y="311110"/>
                </a:lnTo>
                <a:lnTo>
                  <a:pt x="156021" y="393525"/>
                </a:lnTo>
                <a:lnTo>
                  <a:pt x="142423" y="389083"/>
                </a:lnTo>
                <a:lnTo>
                  <a:pt x="114590" y="320083"/>
                </a:lnTo>
                <a:lnTo>
                  <a:pt x="112878" y="312032"/>
                </a:lnTo>
                <a:close/>
                <a:moveTo>
                  <a:pt x="204565" y="301479"/>
                </a:moveTo>
                <a:lnTo>
                  <a:pt x="204554" y="307954"/>
                </a:lnTo>
                <a:cubicBezTo>
                  <a:pt x="204446" y="343958"/>
                  <a:pt x="204312" y="380282"/>
                  <a:pt x="204251" y="396395"/>
                </a:cubicBezTo>
                <a:lnTo>
                  <a:pt x="204221" y="404380"/>
                </a:lnTo>
                <a:lnTo>
                  <a:pt x="199101" y="399259"/>
                </a:lnTo>
                <a:lnTo>
                  <a:pt x="193263" y="398639"/>
                </a:lnTo>
                <a:lnTo>
                  <a:pt x="193438" y="344511"/>
                </a:lnTo>
                <a:lnTo>
                  <a:pt x="193518" y="301928"/>
                </a:lnTo>
                <a:close/>
                <a:moveTo>
                  <a:pt x="110549" y="301081"/>
                </a:moveTo>
                <a:lnTo>
                  <a:pt x="112878" y="312032"/>
                </a:lnTo>
                <a:lnTo>
                  <a:pt x="99745" y="314812"/>
                </a:lnTo>
                <a:cubicBezTo>
                  <a:pt x="84857" y="319148"/>
                  <a:pt x="72985" y="323664"/>
                  <a:pt x="64790" y="327123"/>
                </a:cubicBezTo>
                <a:lnTo>
                  <a:pt x="58882" y="329858"/>
                </a:lnTo>
                <a:lnTo>
                  <a:pt x="52777" y="320355"/>
                </a:lnTo>
                <a:lnTo>
                  <a:pt x="60017" y="316972"/>
                </a:lnTo>
                <a:cubicBezTo>
                  <a:pt x="68386" y="313413"/>
                  <a:pt x="80468" y="308782"/>
                  <a:pt x="95704" y="304282"/>
                </a:cubicBezTo>
                <a:close/>
                <a:moveTo>
                  <a:pt x="308513" y="295816"/>
                </a:moveTo>
                <a:lnTo>
                  <a:pt x="319658" y="295816"/>
                </a:lnTo>
                <a:lnTo>
                  <a:pt x="319658" y="355963"/>
                </a:lnTo>
                <a:lnTo>
                  <a:pt x="309000" y="368216"/>
                </a:lnTo>
                <a:lnTo>
                  <a:pt x="317477" y="375549"/>
                </a:lnTo>
                <a:lnTo>
                  <a:pt x="319658" y="373039"/>
                </a:lnTo>
                <a:lnTo>
                  <a:pt x="319658" y="481081"/>
                </a:lnTo>
                <a:lnTo>
                  <a:pt x="313578" y="482998"/>
                </a:lnTo>
                <a:lnTo>
                  <a:pt x="308513" y="480505"/>
                </a:lnTo>
                <a:lnTo>
                  <a:pt x="308513" y="428923"/>
                </a:lnTo>
                <a:lnTo>
                  <a:pt x="310477" y="430589"/>
                </a:lnTo>
                <a:lnTo>
                  <a:pt x="317716" y="422066"/>
                </a:lnTo>
                <a:lnTo>
                  <a:pt x="308513" y="414261"/>
                </a:lnTo>
                <a:close/>
                <a:moveTo>
                  <a:pt x="193539" y="290845"/>
                </a:moveTo>
                <a:lnTo>
                  <a:pt x="193518" y="301928"/>
                </a:lnTo>
                <a:lnTo>
                  <a:pt x="152796" y="303581"/>
                </a:lnTo>
                <a:lnTo>
                  <a:pt x="123179" y="309851"/>
                </a:lnTo>
                <a:lnTo>
                  <a:pt x="120967" y="298835"/>
                </a:lnTo>
                <a:lnTo>
                  <a:pt x="148984" y="292794"/>
                </a:lnTo>
                <a:close/>
                <a:moveTo>
                  <a:pt x="220547" y="289663"/>
                </a:moveTo>
                <a:cubicBezTo>
                  <a:pt x="223642" y="289806"/>
                  <a:pt x="225975" y="292425"/>
                  <a:pt x="225880" y="295520"/>
                </a:cubicBezTo>
                <a:cubicBezTo>
                  <a:pt x="225737" y="298615"/>
                  <a:pt x="223071" y="300949"/>
                  <a:pt x="219976" y="300854"/>
                </a:cubicBezTo>
                <a:lnTo>
                  <a:pt x="204565" y="301479"/>
                </a:lnTo>
                <a:lnTo>
                  <a:pt x="204582" y="290362"/>
                </a:lnTo>
                <a:close/>
                <a:moveTo>
                  <a:pt x="313482" y="214372"/>
                </a:moveTo>
                <a:lnTo>
                  <a:pt x="317007" y="217849"/>
                </a:lnTo>
                <a:cubicBezTo>
                  <a:pt x="356893" y="256516"/>
                  <a:pt x="385075" y="292267"/>
                  <a:pt x="401441" y="324851"/>
                </a:cubicBezTo>
                <a:lnTo>
                  <a:pt x="416992" y="370965"/>
                </a:lnTo>
                <a:lnTo>
                  <a:pt x="416916" y="370968"/>
                </a:lnTo>
                <a:cubicBezTo>
                  <a:pt x="413916" y="371778"/>
                  <a:pt x="412106" y="374779"/>
                  <a:pt x="412821" y="377779"/>
                </a:cubicBezTo>
                <a:lnTo>
                  <a:pt x="416659" y="380104"/>
                </a:lnTo>
                <a:lnTo>
                  <a:pt x="414972" y="412853"/>
                </a:lnTo>
                <a:cubicBezTo>
                  <a:pt x="411281" y="425854"/>
                  <a:pt x="404471" y="437949"/>
                  <a:pt x="394827" y="448830"/>
                </a:cubicBezTo>
                <a:lnTo>
                  <a:pt x="385263" y="456216"/>
                </a:lnTo>
                <a:lnTo>
                  <a:pt x="379153" y="454459"/>
                </a:lnTo>
                <a:cubicBezTo>
                  <a:pt x="376486" y="455936"/>
                  <a:pt x="375486" y="459317"/>
                  <a:pt x="376963" y="462080"/>
                </a:cubicBezTo>
                <a:lnTo>
                  <a:pt x="377267" y="462392"/>
                </a:lnTo>
                <a:lnTo>
                  <a:pt x="357679" y="477521"/>
                </a:lnTo>
                <a:cubicBezTo>
                  <a:pt x="346487" y="483593"/>
                  <a:pt x="335890" y="487736"/>
                  <a:pt x="327984" y="490385"/>
                </a:cubicBezTo>
                <a:lnTo>
                  <a:pt x="319658" y="492781"/>
                </a:lnTo>
                <a:lnTo>
                  <a:pt x="319658" y="481081"/>
                </a:lnTo>
                <a:lnTo>
                  <a:pt x="328383" y="478331"/>
                </a:lnTo>
                <a:cubicBezTo>
                  <a:pt x="335307" y="475819"/>
                  <a:pt x="343796" y="472283"/>
                  <a:pt x="352583" y="467521"/>
                </a:cubicBezTo>
                <a:cubicBezTo>
                  <a:pt x="380206" y="452521"/>
                  <a:pt x="397589" y="433044"/>
                  <a:pt x="404161" y="409710"/>
                </a:cubicBezTo>
                <a:cubicBezTo>
                  <a:pt x="410257" y="388376"/>
                  <a:pt x="407019" y="363757"/>
                  <a:pt x="394636" y="336470"/>
                </a:cubicBezTo>
                <a:cubicBezTo>
                  <a:pt x="380063" y="304422"/>
                  <a:pt x="352583" y="268326"/>
                  <a:pt x="312911" y="229277"/>
                </a:cubicBezTo>
                <a:cubicBezTo>
                  <a:pt x="304529" y="236420"/>
                  <a:pt x="283431" y="255230"/>
                  <a:pt x="263475" y="279945"/>
                </a:cubicBezTo>
                <a:cubicBezTo>
                  <a:pt x="240329" y="308613"/>
                  <a:pt x="214088" y="351423"/>
                  <a:pt x="220089" y="392376"/>
                </a:cubicBezTo>
                <a:cubicBezTo>
                  <a:pt x="224268" y="420377"/>
                  <a:pt x="242994" y="444521"/>
                  <a:pt x="275924" y="464465"/>
                </a:cubicBezTo>
                <a:lnTo>
                  <a:pt x="308513" y="480505"/>
                </a:lnTo>
                <a:lnTo>
                  <a:pt x="308513" y="492783"/>
                </a:lnTo>
                <a:lnTo>
                  <a:pt x="270066" y="474027"/>
                </a:lnTo>
                <a:cubicBezTo>
                  <a:pt x="234159" y="452295"/>
                  <a:pt x="213683" y="425472"/>
                  <a:pt x="209040" y="394043"/>
                </a:cubicBezTo>
                <a:cubicBezTo>
                  <a:pt x="206039" y="373995"/>
                  <a:pt x="209611" y="352137"/>
                  <a:pt x="219612" y="329089"/>
                </a:cubicBezTo>
                <a:cubicBezTo>
                  <a:pt x="227471" y="310946"/>
                  <a:pt x="239329" y="292041"/>
                  <a:pt x="254855" y="272802"/>
                </a:cubicBezTo>
                <a:cubicBezTo>
                  <a:pt x="281145" y="240230"/>
                  <a:pt x="308529" y="218325"/>
                  <a:pt x="309625" y="217420"/>
                </a:cubicBezTo>
                <a:close/>
                <a:moveTo>
                  <a:pt x="297051" y="212388"/>
                </a:moveTo>
                <a:lnTo>
                  <a:pt x="307962" y="212388"/>
                </a:lnTo>
                <a:lnTo>
                  <a:pt x="308189" y="216001"/>
                </a:lnTo>
                <a:cubicBezTo>
                  <a:pt x="308094" y="218858"/>
                  <a:pt x="305618" y="221144"/>
                  <a:pt x="302713" y="221144"/>
                </a:cubicBezTo>
                <a:lnTo>
                  <a:pt x="302427" y="221144"/>
                </a:lnTo>
                <a:cubicBezTo>
                  <a:pt x="299380" y="220953"/>
                  <a:pt x="297094" y="218382"/>
                  <a:pt x="297237" y="215382"/>
                </a:cubicBezTo>
                <a:close/>
                <a:moveTo>
                  <a:pt x="193311" y="212388"/>
                </a:moveTo>
                <a:lnTo>
                  <a:pt x="194401" y="212388"/>
                </a:lnTo>
                <a:lnTo>
                  <a:pt x="204313" y="212388"/>
                </a:lnTo>
                <a:lnTo>
                  <a:pt x="204363" y="212564"/>
                </a:lnTo>
                <a:cubicBezTo>
                  <a:pt x="204410" y="213993"/>
                  <a:pt x="204410" y="216136"/>
                  <a:pt x="204506" y="218898"/>
                </a:cubicBezTo>
                <a:cubicBezTo>
                  <a:pt x="204554" y="224042"/>
                  <a:pt x="204554" y="231471"/>
                  <a:pt x="204602" y="241138"/>
                </a:cubicBezTo>
                <a:cubicBezTo>
                  <a:pt x="204626" y="249234"/>
                  <a:pt x="204626" y="258902"/>
                  <a:pt x="204614" y="270064"/>
                </a:cubicBezTo>
                <a:lnTo>
                  <a:pt x="204582" y="290362"/>
                </a:lnTo>
                <a:lnTo>
                  <a:pt x="193539" y="290845"/>
                </a:lnTo>
                <a:lnTo>
                  <a:pt x="193554" y="283244"/>
                </a:lnTo>
                <a:cubicBezTo>
                  <a:pt x="193581" y="254612"/>
                  <a:pt x="193554" y="230644"/>
                  <a:pt x="193437" y="218822"/>
                </a:cubicBezTo>
                <a:close/>
                <a:moveTo>
                  <a:pt x="96600" y="212388"/>
                </a:moveTo>
                <a:lnTo>
                  <a:pt x="107748" y="212388"/>
                </a:lnTo>
                <a:lnTo>
                  <a:pt x="108334" y="235941"/>
                </a:lnTo>
                <a:lnTo>
                  <a:pt x="120967" y="298835"/>
                </a:lnTo>
                <a:lnTo>
                  <a:pt x="110549" y="301081"/>
                </a:lnTo>
                <a:lnTo>
                  <a:pt x="97620" y="240286"/>
                </a:lnTo>
                <a:close/>
                <a:moveTo>
                  <a:pt x="391543" y="208521"/>
                </a:moveTo>
                <a:lnTo>
                  <a:pt x="396088" y="208521"/>
                </a:lnTo>
                <a:lnTo>
                  <a:pt x="385915" y="271808"/>
                </a:lnTo>
                <a:cubicBezTo>
                  <a:pt x="385106" y="274189"/>
                  <a:pt x="382915" y="275618"/>
                  <a:pt x="380582" y="275618"/>
                </a:cubicBezTo>
                <a:cubicBezTo>
                  <a:pt x="380010" y="275618"/>
                  <a:pt x="379391" y="275475"/>
                  <a:pt x="378820" y="275332"/>
                </a:cubicBezTo>
                <a:cubicBezTo>
                  <a:pt x="375915" y="274380"/>
                  <a:pt x="374296" y="271141"/>
                  <a:pt x="375296" y="268236"/>
                </a:cubicBezTo>
                <a:lnTo>
                  <a:pt x="384275" y="212388"/>
                </a:lnTo>
                <a:lnTo>
                  <a:pt x="391543" y="212388"/>
                </a:lnTo>
                <a:close/>
                <a:moveTo>
                  <a:pt x="616" y="208521"/>
                </a:moveTo>
                <a:lnTo>
                  <a:pt x="6646" y="208521"/>
                </a:lnTo>
                <a:lnTo>
                  <a:pt x="6646" y="212388"/>
                </a:lnTo>
                <a:lnTo>
                  <a:pt x="12201" y="212388"/>
                </a:lnTo>
                <a:lnTo>
                  <a:pt x="15015" y="241617"/>
                </a:lnTo>
                <a:cubicBezTo>
                  <a:pt x="17522" y="254454"/>
                  <a:pt x="21219" y="266839"/>
                  <a:pt x="25980" y="278642"/>
                </a:cubicBezTo>
                <a:lnTo>
                  <a:pt x="52777" y="320355"/>
                </a:lnTo>
                <a:lnTo>
                  <a:pt x="46614" y="323234"/>
                </a:lnTo>
                <a:lnTo>
                  <a:pt x="44954" y="328698"/>
                </a:lnTo>
                <a:lnTo>
                  <a:pt x="15090" y="282095"/>
                </a:lnTo>
                <a:cubicBezTo>
                  <a:pt x="10140" y="269575"/>
                  <a:pt x="6368" y="256531"/>
                  <a:pt x="3833" y="243114"/>
                </a:cubicBezTo>
                <a:close/>
                <a:moveTo>
                  <a:pt x="308" y="205206"/>
                </a:moveTo>
                <a:lnTo>
                  <a:pt x="616" y="208521"/>
                </a:lnTo>
                <a:lnTo>
                  <a:pt x="0" y="208521"/>
                </a:lnTo>
                <a:close/>
                <a:moveTo>
                  <a:pt x="198754" y="204849"/>
                </a:moveTo>
                <a:cubicBezTo>
                  <a:pt x="200192" y="204849"/>
                  <a:pt x="201630" y="205468"/>
                  <a:pt x="202637" y="206468"/>
                </a:cubicBezTo>
                <a:lnTo>
                  <a:pt x="203200" y="208457"/>
                </a:lnTo>
                <a:lnTo>
                  <a:pt x="202595" y="210622"/>
                </a:lnTo>
                <a:cubicBezTo>
                  <a:pt x="201593" y="211670"/>
                  <a:pt x="200209" y="212289"/>
                  <a:pt x="198730" y="212289"/>
                </a:cubicBezTo>
                <a:lnTo>
                  <a:pt x="195006" y="208573"/>
                </a:lnTo>
                <a:close/>
                <a:moveTo>
                  <a:pt x="396731" y="204523"/>
                </a:moveTo>
                <a:lnTo>
                  <a:pt x="397099" y="208521"/>
                </a:lnTo>
                <a:lnTo>
                  <a:pt x="396088" y="208521"/>
                </a:lnTo>
                <a:close/>
                <a:moveTo>
                  <a:pt x="680" y="201211"/>
                </a:moveTo>
                <a:lnTo>
                  <a:pt x="308" y="205206"/>
                </a:lnTo>
                <a:lnTo>
                  <a:pt x="0" y="201891"/>
                </a:lnTo>
                <a:close/>
                <a:moveTo>
                  <a:pt x="386675" y="201178"/>
                </a:moveTo>
                <a:lnTo>
                  <a:pt x="391543" y="201178"/>
                </a:lnTo>
                <a:lnTo>
                  <a:pt x="391543" y="208521"/>
                </a:lnTo>
                <a:lnTo>
                  <a:pt x="385910" y="208521"/>
                </a:lnTo>
                <a:lnTo>
                  <a:pt x="385532" y="204572"/>
                </a:lnTo>
                <a:lnTo>
                  <a:pt x="385963" y="201891"/>
                </a:lnTo>
                <a:close/>
                <a:moveTo>
                  <a:pt x="307257" y="201178"/>
                </a:moveTo>
                <a:lnTo>
                  <a:pt x="385207" y="201178"/>
                </a:lnTo>
                <a:lnTo>
                  <a:pt x="385532" y="204572"/>
                </a:lnTo>
                <a:lnTo>
                  <a:pt x="384275" y="212388"/>
                </a:lnTo>
                <a:lnTo>
                  <a:pt x="307962" y="212388"/>
                </a:lnTo>
                <a:close/>
                <a:moveTo>
                  <a:pt x="204384" y="201178"/>
                </a:moveTo>
                <a:lnTo>
                  <a:pt x="296356" y="201178"/>
                </a:lnTo>
                <a:lnTo>
                  <a:pt x="297051" y="212388"/>
                </a:lnTo>
                <a:lnTo>
                  <a:pt x="204313" y="212388"/>
                </a:lnTo>
                <a:lnTo>
                  <a:pt x="203200" y="208457"/>
                </a:lnTo>
                <a:lnTo>
                  <a:pt x="204313" y="204478"/>
                </a:lnTo>
                <a:close/>
                <a:moveTo>
                  <a:pt x="107470" y="201178"/>
                </a:moveTo>
                <a:lnTo>
                  <a:pt x="193378" y="201178"/>
                </a:lnTo>
                <a:lnTo>
                  <a:pt x="193290" y="205859"/>
                </a:lnTo>
                <a:cubicBezTo>
                  <a:pt x="193242" y="206145"/>
                  <a:pt x="193242" y="206478"/>
                  <a:pt x="193242" y="206812"/>
                </a:cubicBezTo>
                <a:lnTo>
                  <a:pt x="195006" y="208573"/>
                </a:lnTo>
                <a:lnTo>
                  <a:pt x="193242" y="210326"/>
                </a:lnTo>
                <a:cubicBezTo>
                  <a:pt x="193242" y="210707"/>
                  <a:pt x="193242" y="210993"/>
                  <a:pt x="193290" y="211326"/>
                </a:cubicBezTo>
                <a:lnTo>
                  <a:pt x="193311" y="212388"/>
                </a:lnTo>
                <a:lnTo>
                  <a:pt x="107748" y="212388"/>
                </a:lnTo>
                <a:close/>
                <a:moveTo>
                  <a:pt x="11896" y="201178"/>
                </a:moveTo>
                <a:lnTo>
                  <a:pt x="96190" y="201178"/>
                </a:lnTo>
                <a:lnTo>
                  <a:pt x="96600" y="212388"/>
                </a:lnTo>
                <a:lnTo>
                  <a:pt x="12201" y="212388"/>
                </a:lnTo>
                <a:lnTo>
                  <a:pt x="11509" y="205199"/>
                </a:lnTo>
                <a:close/>
                <a:moveTo>
                  <a:pt x="6646" y="201178"/>
                </a:moveTo>
                <a:lnTo>
                  <a:pt x="10472" y="201178"/>
                </a:lnTo>
                <a:lnTo>
                  <a:pt x="11191" y="201891"/>
                </a:lnTo>
                <a:lnTo>
                  <a:pt x="11509" y="205199"/>
                </a:lnTo>
                <a:lnTo>
                  <a:pt x="11189" y="208521"/>
                </a:lnTo>
                <a:lnTo>
                  <a:pt x="6646" y="208521"/>
                </a:lnTo>
                <a:close/>
                <a:moveTo>
                  <a:pt x="396421" y="201164"/>
                </a:moveTo>
                <a:lnTo>
                  <a:pt x="397154" y="201891"/>
                </a:lnTo>
                <a:lnTo>
                  <a:pt x="396731" y="204523"/>
                </a:lnTo>
                <a:close/>
                <a:moveTo>
                  <a:pt x="193527" y="127446"/>
                </a:moveTo>
                <a:lnTo>
                  <a:pt x="200885" y="128068"/>
                </a:lnTo>
                <a:lnTo>
                  <a:pt x="204527" y="127881"/>
                </a:lnTo>
                <a:lnTo>
                  <a:pt x="204545" y="145119"/>
                </a:lnTo>
                <a:cubicBezTo>
                  <a:pt x="204551" y="156670"/>
                  <a:pt x="204551" y="166660"/>
                  <a:pt x="204551" y="174995"/>
                </a:cubicBezTo>
                <a:cubicBezTo>
                  <a:pt x="204551" y="184950"/>
                  <a:pt x="204503" y="192666"/>
                  <a:pt x="204456" y="197905"/>
                </a:cubicBezTo>
                <a:lnTo>
                  <a:pt x="204384" y="201178"/>
                </a:lnTo>
                <a:lnTo>
                  <a:pt x="193378" y="201178"/>
                </a:lnTo>
                <a:lnTo>
                  <a:pt x="193435" y="198144"/>
                </a:lnTo>
                <a:cubicBezTo>
                  <a:pt x="193547" y="185948"/>
                  <a:pt x="193566" y="161168"/>
                  <a:pt x="193534" y="131545"/>
                </a:cubicBezTo>
                <a:close/>
                <a:moveTo>
                  <a:pt x="103645" y="115011"/>
                </a:moveTo>
                <a:lnTo>
                  <a:pt x="114392" y="117413"/>
                </a:lnTo>
                <a:lnTo>
                  <a:pt x="113762" y="119621"/>
                </a:lnTo>
                <a:cubicBezTo>
                  <a:pt x="110524" y="134764"/>
                  <a:pt x="107911" y="152183"/>
                  <a:pt x="106736" y="171647"/>
                </a:cubicBezTo>
                <a:lnTo>
                  <a:pt x="107470" y="201178"/>
                </a:lnTo>
                <a:lnTo>
                  <a:pt x="96190" y="201178"/>
                </a:lnTo>
                <a:lnTo>
                  <a:pt x="95328" y="177579"/>
                </a:lnTo>
                <a:cubicBezTo>
                  <a:pt x="96251" y="156942"/>
                  <a:pt x="98858" y="136621"/>
                  <a:pt x="103143" y="116764"/>
                </a:cubicBezTo>
                <a:close/>
                <a:moveTo>
                  <a:pt x="298903" y="114190"/>
                </a:moveTo>
                <a:lnTo>
                  <a:pt x="302618" y="127395"/>
                </a:lnTo>
                <a:lnTo>
                  <a:pt x="307257" y="201178"/>
                </a:lnTo>
                <a:lnTo>
                  <a:pt x="296356" y="201178"/>
                </a:lnTo>
                <a:lnTo>
                  <a:pt x="291921" y="129681"/>
                </a:lnTo>
                <a:lnTo>
                  <a:pt x="288275" y="116665"/>
                </a:lnTo>
                <a:lnTo>
                  <a:pt x="296053" y="115233"/>
                </a:lnTo>
                <a:close/>
                <a:moveTo>
                  <a:pt x="117466" y="106624"/>
                </a:moveTo>
                <a:lnTo>
                  <a:pt x="140749" y="111781"/>
                </a:lnTo>
                <a:cubicBezTo>
                  <a:pt x="153129" y="113888"/>
                  <a:pt x="167186" y="115591"/>
                  <a:pt x="182601" y="116362"/>
                </a:cubicBezTo>
                <a:lnTo>
                  <a:pt x="193506" y="116142"/>
                </a:lnTo>
                <a:lnTo>
                  <a:pt x="193527" y="127446"/>
                </a:lnTo>
                <a:lnTo>
                  <a:pt x="138416" y="122782"/>
                </a:lnTo>
                <a:lnTo>
                  <a:pt x="114392" y="117413"/>
                </a:lnTo>
                <a:close/>
                <a:moveTo>
                  <a:pt x="285341" y="106190"/>
                </a:moveTo>
                <a:lnTo>
                  <a:pt x="288275" y="116665"/>
                </a:lnTo>
                <a:lnTo>
                  <a:pt x="236167" y="126259"/>
                </a:lnTo>
                <a:lnTo>
                  <a:pt x="204527" y="127881"/>
                </a:lnTo>
                <a:lnTo>
                  <a:pt x="204514" y="115919"/>
                </a:lnTo>
                <a:lnTo>
                  <a:pt x="232590" y="115353"/>
                </a:lnTo>
                <a:close/>
                <a:moveTo>
                  <a:pt x="356285" y="87602"/>
                </a:moveTo>
                <a:lnTo>
                  <a:pt x="382131" y="128278"/>
                </a:lnTo>
                <a:cubicBezTo>
                  <a:pt x="387038" y="140793"/>
                  <a:pt x="390780" y="153836"/>
                  <a:pt x="393295" y="167259"/>
                </a:cubicBezTo>
                <a:lnTo>
                  <a:pt x="396421" y="201164"/>
                </a:lnTo>
                <a:lnTo>
                  <a:pt x="391534" y="196318"/>
                </a:lnTo>
                <a:lnTo>
                  <a:pt x="386675" y="201178"/>
                </a:lnTo>
                <a:lnTo>
                  <a:pt x="385207" y="201178"/>
                </a:lnTo>
                <a:lnTo>
                  <a:pt x="382108" y="168802"/>
                </a:lnTo>
                <a:cubicBezTo>
                  <a:pt x="379615" y="155969"/>
                  <a:pt x="375939" y="143585"/>
                  <a:pt x="371206" y="131785"/>
                </a:cubicBezTo>
                <a:lnTo>
                  <a:pt x="348390" y="96070"/>
                </a:lnTo>
                <a:lnTo>
                  <a:pt x="353868" y="94064"/>
                </a:lnTo>
                <a:close/>
                <a:moveTo>
                  <a:pt x="342234" y="86435"/>
                </a:moveTo>
                <a:lnTo>
                  <a:pt x="348390" y="96070"/>
                </a:lnTo>
                <a:lnTo>
                  <a:pt x="298903" y="114190"/>
                </a:lnTo>
                <a:lnTo>
                  <a:pt x="295779" y="103085"/>
                </a:lnTo>
                <a:close/>
                <a:moveTo>
                  <a:pt x="355411" y="86226"/>
                </a:moveTo>
                <a:lnTo>
                  <a:pt x="356630" y="86682"/>
                </a:lnTo>
                <a:lnTo>
                  <a:pt x="356285" y="87602"/>
                </a:lnTo>
                <a:close/>
                <a:moveTo>
                  <a:pt x="55531" y="85782"/>
                </a:moveTo>
                <a:lnTo>
                  <a:pt x="66074" y="90639"/>
                </a:lnTo>
                <a:cubicBezTo>
                  <a:pt x="75075" y="94385"/>
                  <a:pt x="88084" y="99222"/>
                  <a:pt x="104295" y="103707"/>
                </a:cubicBezTo>
                <a:lnTo>
                  <a:pt x="106724" y="104245"/>
                </a:lnTo>
                <a:lnTo>
                  <a:pt x="103645" y="115011"/>
                </a:lnTo>
                <a:lnTo>
                  <a:pt x="100858" y="114389"/>
                </a:lnTo>
                <a:cubicBezTo>
                  <a:pt x="84219" y="109760"/>
                  <a:pt x="70935" y="104798"/>
                  <a:pt x="61673" y="100922"/>
                </a:cubicBezTo>
                <a:lnTo>
                  <a:pt x="49435" y="95270"/>
                </a:lnTo>
                <a:close/>
                <a:moveTo>
                  <a:pt x="251730" y="22446"/>
                </a:moveTo>
                <a:lnTo>
                  <a:pt x="266454" y="25594"/>
                </a:lnTo>
                <a:lnTo>
                  <a:pt x="284904" y="64431"/>
                </a:lnTo>
                <a:lnTo>
                  <a:pt x="295779" y="103085"/>
                </a:lnTo>
                <a:lnTo>
                  <a:pt x="288784" y="105592"/>
                </a:lnTo>
                <a:lnTo>
                  <a:pt x="285341" y="106190"/>
                </a:lnTo>
                <a:lnTo>
                  <a:pt x="274856" y="68765"/>
                </a:lnTo>
                <a:cubicBezTo>
                  <a:pt x="268285" y="51765"/>
                  <a:pt x="261440" y="38515"/>
                  <a:pt x="256225" y="29497"/>
                </a:cubicBezTo>
                <a:close/>
                <a:moveTo>
                  <a:pt x="152969" y="20991"/>
                </a:moveTo>
                <a:lnTo>
                  <a:pt x="146429" y="31374"/>
                </a:lnTo>
                <a:cubicBezTo>
                  <a:pt x="140664" y="41584"/>
                  <a:pt x="133196" y="56558"/>
                  <a:pt x="126261" y="75755"/>
                </a:cubicBezTo>
                <a:lnTo>
                  <a:pt x="117466" y="106624"/>
                </a:lnTo>
                <a:lnTo>
                  <a:pt x="106724" y="104245"/>
                </a:lnTo>
                <a:lnTo>
                  <a:pt x="116073" y="71561"/>
                </a:lnTo>
                <a:cubicBezTo>
                  <a:pt x="123212" y="51827"/>
                  <a:pt x="130875" y="36482"/>
                  <a:pt x="136866" y="25924"/>
                </a:cubicBezTo>
                <a:lnTo>
                  <a:pt x="137975" y="24179"/>
                </a:lnTo>
                <a:close/>
                <a:moveTo>
                  <a:pt x="258130" y="12171"/>
                </a:moveTo>
                <a:lnTo>
                  <a:pt x="275065" y="15661"/>
                </a:lnTo>
                <a:cubicBezTo>
                  <a:pt x="298800" y="25940"/>
                  <a:pt x="320560" y="41119"/>
                  <a:pt x="339201" y="60714"/>
                </a:cubicBezTo>
                <a:lnTo>
                  <a:pt x="355411" y="86226"/>
                </a:lnTo>
                <a:lnTo>
                  <a:pt x="349249" y="83920"/>
                </a:lnTo>
                <a:lnTo>
                  <a:pt x="342234" y="86435"/>
                </a:lnTo>
                <a:lnTo>
                  <a:pt x="331130" y="69053"/>
                </a:lnTo>
                <a:cubicBezTo>
                  <a:pt x="314215" y="51187"/>
                  <a:pt x="294081" y="36722"/>
                  <a:pt x="271735" y="26723"/>
                </a:cubicBezTo>
                <a:lnTo>
                  <a:pt x="266454" y="25594"/>
                </a:lnTo>
                <a:lnTo>
                  <a:pt x="265588" y="23771"/>
                </a:lnTo>
                <a:close/>
                <a:moveTo>
                  <a:pt x="199073" y="11191"/>
                </a:moveTo>
                <a:lnTo>
                  <a:pt x="204236" y="12294"/>
                </a:lnTo>
                <a:lnTo>
                  <a:pt x="204242" y="14478"/>
                </a:lnTo>
                <a:cubicBezTo>
                  <a:pt x="204289" y="31136"/>
                  <a:pt x="204396" y="68698"/>
                  <a:pt x="204503" y="105885"/>
                </a:cubicBezTo>
                <a:lnTo>
                  <a:pt x="204514" y="115919"/>
                </a:lnTo>
                <a:lnTo>
                  <a:pt x="193506" y="116142"/>
                </a:lnTo>
                <a:lnTo>
                  <a:pt x="193417" y="68137"/>
                </a:lnTo>
                <a:lnTo>
                  <a:pt x="193261" y="12426"/>
                </a:lnTo>
                <a:close/>
                <a:moveTo>
                  <a:pt x="146298" y="11083"/>
                </a:moveTo>
                <a:lnTo>
                  <a:pt x="137975" y="24179"/>
                </a:lnTo>
                <a:lnTo>
                  <a:pt x="126007" y="26723"/>
                </a:lnTo>
                <a:cubicBezTo>
                  <a:pt x="103536" y="36722"/>
                  <a:pt x="83289" y="51187"/>
                  <a:pt x="66279" y="69053"/>
                </a:cubicBezTo>
                <a:lnTo>
                  <a:pt x="55531" y="85782"/>
                </a:lnTo>
                <a:lnTo>
                  <a:pt x="51901" y="84111"/>
                </a:lnTo>
                <a:cubicBezTo>
                  <a:pt x="49140" y="82634"/>
                  <a:pt x="45807" y="83634"/>
                  <a:pt x="44331" y="86397"/>
                </a:cubicBezTo>
                <a:cubicBezTo>
                  <a:pt x="42855" y="89111"/>
                  <a:pt x="43855" y="92445"/>
                  <a:pt x="46616" y="93969"/>
                </a:cubicBezTo>
                <a:lnTo>
                  <a:pt x="49435" y="95270"/>
                </a:lnTo>
                <a:lnTo>
                  <a:pt x="25976" y="131785"/>
                </a:lnTo>
                <a:cubicBezTo>
                  <a:pt x="21216" y="143585"/>
                  <a:pt x="17520" y="155969"/>
                  <a:pt x="15013" y="168802"/>
                </a:cubicBezTo>
                <a:lnTo>
                  <a:pt x="11896" y="201178"/>
                </a:lnTo>
                <a:lnTo>
                  <a:pt x="10472" y="201178"/>
                </a:lnTo>
                <a:lnTo>
                  <a:pt x="5571" y="196318"/>
                </a:lnTo>
                <a:lnTo>
                  <a:pt x="680" y="201211"/>
                </a:lnTo>
                <a:lnTo>
                  <a:pt x="3832" y="167306"/>
                </a:lnTo>
                <a:cubicBezTo>
                  <a:pt x="11436" y="127061"/>
                  <a:pt x="30175" y="90178"/>
                  <a:pt x="58422" y="60714"/>
                </a:cubicBezTo>
                <a:cubicBezTo>
                  <a:pt x="76706" y="41666"/>
                  <a:pt x="98037" y="26714"/>
                  <a:pt x="121749" y="16238"/>
                </a:cubicBezTo>
                <a:close/>
                <a:moveTo>
                  <a:pt x="248428" y="7908"/>
                </a:moveTo>
                <a:cubicBezTo>
                  <a:pt x="250856" y="6099"/>
                  <a:pt x="254285" y="6575"/>
                  <a:pt x="256094" y="9004"/>
                </a:cubicBezTo>
                <a:lnTo>
                  <a:pt x="258130" y="12171"/>
                </a:lnTo>
                <a:lnTo>
                  <a:pt x="248129" y="10110"/>
                </a:lnTo>
                <a:close/>
                <a:moveTo>
                  <a:pt x="155286" y="7908"/>
                </a:moveTo>
                <a:lnTo>
                  <a:pt x="155464" y="9158"/>
                </a:lnTo>
                <a:lnTo>
                  <a:pt x="146298" y="11083"/>
                </a:lnTo>
                <a:lnTo>
                  <a:pt x="147619" y="9004"/>
                </a:lnTo>
                <a:cubicBezTo>
                  <a:pt x="149476" y="6527"/>
                  <a:pt x="152857" y="6051"/>
                  <a:pt x="155286" y="7908"/>
                </a:cubicBezTo>
                <a:close/>
                <a:moveTo>
                  <a:pt x="199073" y="0"/>
                </a:moveTo>
                <a:lnTo>
                  <a:pt x="248129" y="10110"/>
                </a:lnTo>
                <a:lnTo>
                  <a:pt x="247380" y="15623"/>
                </a:lnTo>
                <a:lnTo>
                  <a:pt x="251730" y="22446"/>
                </a:lnTo>
                <a:lnTo>
                  <a:pt x="204236" y="12294"/>
                </a:lnTo>
                <a:lnTo>
                  <a:pt x="204217" y="5576"/>
                </a:lnTo>
                <a:cubicBezTo>
                  <a:pt x="204217" y="2528"/>
                  <a:pt x="201736" y="99"/>
                  <a:pt x="198730" y="99"/>
                </a:cubicBezTo>
                <a:cubicBezTo>
                  <a:pt x="195676" y="99"/>
                  <a:pt x="193242" y="2528"/>
                  <a:pt x="193242" y="5576"/>
                </a:cubicBezTo>
                <a:lnTo>
                  <a:pt x="193261" y="12426"/>
                </a:lnTo>
                <a:lnTo>
                  <a:pt x="152969" y="20991"/>
                </a:lnTo>
                <a:lnTo>
                  <a:pt x="156381" y="15575"/>
                </a:lnTo>
                <a:lnTo>
                  <a:pt x="155464" y="915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confont-10123-4910613">
            <a:extLst>
              <a:ext uri="{FF2B5EF4-FFF2-40B4-BE49-F238E27FC236}">
                <a16:creationId xmlns:a16="http://schemas.microsoft.com/office/drawing/2014/main" id="{C21B5D3A-9FB4-BE0B-FE96-3F450CDD848C}"/>
              </a:ext>
            </a:extLst>
          </p:cNvPr>
          <p:cNvSpPr/>
          <p:nvPr/>
        </p:nvSpPr>
        <p:spPr>
          <a:xfrm>
            <a:off x="9862287" y="2913646"/>
            <a:ext cx="609685" cy="609685"/>
          </a:xfrm>
          <a:custGeom>
            <a:avLst/>
            <a:gdLst>
              <a:gd name="T0" fmla="*/ 7267 w 8106"/>
              <a:gd name="T1" fmla="*/ 5439 h 8106"/>
              <a:gd name="T2" fmla="*/ 5399 w 8106"/>
              <a:gd name="T3" fmla="*/ 5439 h 8106"/>
              <a:gd name="T4" fmla="*/ 5399 w 8106"/>
              <a:gd name="T5" fmla="*/ 4711 h 8106"/>
              <a:gd name="T6" fmla="*/ 4446 w 8106"/>
              <a:gd name="T7" fmla="*/ 6408 h 8106"/>
              <a:gd name="T8" fmla="*/ 5399 w 8106"/>
              <a:gd name="T9" fmla="*/ 8106 h 8106"/>
              <a:gd name="T10" fmla="*/ 5399 w 8106"/>
              <a:gd name="T11" fmla="*/ 7382 h 8106"/>
              <a:gd name="T12" fmla="*/ 6351 w 8106"/>
              <a:gd name="T13" fmla="*/ 7382 h 8106"/>
              <a:gd name="T14" fmla="*/ 6927 w 8106"/>
              <a:gd name="T15" fmla="*/ 7045 h 8106"/>
              <a:gd name="T16" fmla="*/ 8106 w 8106"/>
              <a:gd name="T17" fmla="*/ 4948 h 8106"/>
              <a:gd name="T18" fmla="*/ 7267 w 8106"/>
              <a:gd name="T19" fmla="*/ 5439 h 8106"/>
              <a:gd name="T20" fmla="*/ 5930 w 8106"/>
              <a:gd name="T21" fmla="*/ 2517 h 8106"/>
              <a:gd name="T22" fmla="*/ 6886 w 8106"/>
              <a:gd name="T23" fmla="*/ 820 h 8106"/>
              <a:gd name="T24" fmla="*/ 6274 w 8106"/>
              <a:gd name="T25" fmla="*/ 1186 h 8106"/>
              <a:gd name="T26" fmla="*/ 5938 w 8106"/>
              <a:gd name="T27" fmla="*/ 586 h 8106"/>
              <a:gd name="T28" fmla="*/ 5285 w 8106"/>
              <a:gd name="T29" fmla="*/ 199 h 8106"/>
              <a:gd name="T30" fmla="*/ 4633 w 8106"/>
              <a:gd name="T31" fmla="*/ 590 h 8106"/>
              <a:gd name="T32" fmla="*/ 4195 w 8106"/>
              <a:gd name="T33" fmla="*/ 1372 h 8106"/>
              <a:gd name="T34" fmla="*/ 4641 w 8106"/>
              <a:gd name="T35" fmla="*/ 2164 h 8106"/>
              <a:gd name="T36" fmla="*/ 4025 w 8106"/>
              <a:gd name="T37" fmla="*/ 2521 h 8106"/>
              <a:gd name="T38" fmla="*/ 5930 w 8106"/>
              <a:gd name="T39" fmla="*/ 2517 h 8106"/>
              <a:gd name="T40" fmla="*/ 2249 w 8106"/>
              <a:gd name="T41" fmla="*/ 4453 h 8106"/>
              <a:gd name="T42" fmla="*/ 1313 w 8106"/>
              <a:gd name="T43" fmla="*/ 6113 h 8106"/>
              <a:gd name="T44" fmla="*/ 1309 w 8106"/>
              <a:gd name="T45" fmla="*/ 7108 h 8106"/>
              <a:gd name="T46" fmla="*/ 129 w 8106"/>
              <a:gd name="T47" fmla="*/ 5010 h 8106"/>
              <a:gd name="T48" fmla="*/ 133 w 8106"/>
              <a:gd name="T49" fmla="*/ 4327 h 8106"/>
              <a:gd name="T50" fmla="*/ 612 w 8106"/>
              <a:gd name="T51" fmla="*/ 3483 h 8106"/>
              <a:gd name="T52" fmla="*/ 0 w 8106"/>
              <a:gd name="T53" fmla="*/ 3121 h 8106"/>
              <a:gd name="T54" fmla="*/ 1909 w 8106"/>
              <a:gd name="T55" fmla="*/ 3121 h 8106"/>
              <a:gd name="T56" fmla="*/ 2861 w 8106"/>
              <a:gd name="T57" fmla="*/ 4819 h 8106"/>
              <a:gd name="T58" fmla="*/ 2249 w 8106"/>
              <a:gd name="T59" fmla="*/ 4453 h 8106"/>
              <a:gd name="T60" fmla="*/ 6412 w 8106"/>
              <a:gd name="T61" fmla="*/ 5235 h 8106"/>
              <a:gd name="T62" fmla="*/ 5460 w 8106"/>
              <a:gd name="T63" fmla="*/ 3538 h 8106"/>
              <a:gd name="T64" fmla="*/ 7097 w 8106"/>
              <a:gd name="T65" fmla="*/ 2568 h 8106"/>
              <a:gd name="T66" fmla="*/ 7944 w 8106"/>
              <a:gd name="T67" fmla="*/ 4078 h 8106"/>
              <a:gd name="T68" fmla="*/ 7948 w 8106"/>
              <a:gd name="T69" fmla="*/ 4852 h 8106"/>
              <a:gd name="T70" fmla="*/ 7292 w 8106"/>
              <a:gd name="T71" fmla="*/ 5235 h 8106"/>
              <a:gd name="T72" fmla="*/ 6412 w 8106"/>
              <a:gd name="T73" fmla="*/ 5235 h 8106"/>
              <a:gd name="T74" fmla="*/ 1475 w 8106"/>
              <a:gd name="T75" fmla="*/ 6242 h 8106"/>
              <a:gd name="T76" fmla="*/ 1917 w 8106"/>
              <a:gd name="T77" fmla="*/ 5455 h 8106"/>
              <a:gd name="T78" fmla="*/ 3826 w 8106"/>
              <a:gd name="T79" fmla="*/ 5455 h 8106"/>
              <a:gd name="T80" fmla="*/ 3826 w 8106"/>
              <a:gd name="T81" fmla="*/ 7399 h 8106"/>
              <a:gd name="T82" fmla="*/ 2128 w 8106"/>
              <a:gd name="T83" fmla="*/ 7399 h 8106"/>
              <a:gd name="T84" fmla="*/ 1471 w 8106"/>
              <a:gd name="T85" fmla="*/ 7016 h 8106"/>
              <a:gd name="T86" fmla="*/ 1475 w 8106"/>
              <a:gd name="T87" fmla="*/ 6242 h 8106"/>
              <a:gd name="T88" fmla="*/ 4466 w 8106"/>
              <a:gd name="T89" fmla="*/ 491 h 8106"/>
              <a:gd name="T90" fmla="*/ 3011 w 8106"/>
              <a:gd name="T91" fmla="*/ 3083 h 8106"/>
              <a:gd name="T92" fmla="*/ 1366 w 8106"/>
              <a:gd name="T93" fmla="*/ 2110 h 8106"/>
              <a:gd name="T94" fmla="*/ 2359 w 8106"/>
              <a:gd name="T95" fmla="*/ 345 h 8106"/>
              <a:gd name="T96" fmla="*/ 2930 w 8106"/>
              <a:gd name="T97" fmla="*/ 0 h 8106"/>
              <a:gd name="T98" fmla="*/ 5289 w 8106"/>
              <a:gd name="T99" fmla="*/ 0 h 8106"/>
              <a:gd name="T100" fmla="*/ 4466 w 8106"/>
              <a:gd name="T101" fmla="*/ 491 h 8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8106" h="8106">
                <a:moveTo>
                  <a:pt x="7267" y="5439"/>
                </a:moveTo>
                <a:lnTo>
                  <a:pt x="5399" y="5439"/>
                </a:lnTo>
                <a:lnTo>
                  <a:pt x="5399" y="4711"/>
                </a:lnTo>
                <a:lnTo>
                  <a:pt x="4446" y="6408"/>
                </a:lnTo>
                <a:lnTo>
                  <a:pt x="5399" y="8106"/>
                </a:lnTo>
                <a:lnTo>
                  <a:pt x="5399" y="7382"/>
                </a:lnTo>
                <a:lnTo>
                  <a:pt x="6351" y="7382"/>
                </a:lnTo>
                <a:cubicBezTo>
                  <a:pt x="6590" y="7383"/>
                  <a:pt x="6810" y="7254"/>
                  <a:pt x="6927" y="7045"/>
                </a:cubicBezTo>
                <a:lnTo>
                  <a:pt x="8106" y="4948"/>
                </a:lnTo>
                <a:cubicBezTo>
                  <a:pt x="7932" y="5252"/>
                  <a:pt x="7612" y="5443"/>
                  <a:pt x="7267" y="5439"/>
                </a:cubicBezTo>
                <a:close/>
                <a:moveTo>
                  <a:pt x="5930" y="2517"/>
                </a:moveTo>
                <a:lnTo>
                  <a:pt x="6886" y="820"/>
                </a:lnTo>
                <a:lnTo>
                  <a:pt x="6274" y="1186"/>
                </a:lnTo>
                <a:cubicBezTo>
                  <a:pt x="6274" y="1186"/>
                  <a:pt x="6035" y="757"/>
                  <a:pt x="5938" y="586"/>
                </a:cubicBezTo>
                <a:cubicBezTo>
                  <a:pt x="5804" y="349"/>
                  <a:pt x="5553" y="195"/>
                  <a:pt x="5285" y="199"/>
                </a:cubicBezTo>
                <a:cubicBezTo>
                  <a:pt x="5018" y="199"/>
                  <a:pt x="4766" y="349"/>
                  <a:pt x="4633" y="590"/>
                </a:cubicBezTo>
                <a:cubicBezTo>
                  <a:pt x="4633" y="590"/>
                  <a:pt x="4414" y="977"/>
                  <a:pt x="4195" y="1372"/>
                </a:cubicBezTo>
                <a:lnTo>
                  <a:pt x="4641" y="2164"/>
                </a:lnTo>
                <a:lnTo>
                  <a:pt x="4025" y="2521"/>
                </a:lnTo>
                <a:lnTo>
                  <a:pt x="5930" y="2517"/>
                </a:lnTo>
                <a:close/>
                <a:moveTo>
                  <a:pt x="2249" y="4453"/>
                </a:moveTo>
                <a:lnTo>
                  <a:pt x="1313" y="6113"/>
                </a:lnTo>
                <a:cubicBezTo>
                  <a:pt x="1137" y="6421"/>
                  <a:pt x="1136" y="6799"/>
                  <a:pt x="1309" y="7108"/>
                </a:cubicBezTo>
                <a:lnTo>
                  <a:pt x="129" y="5010"/>
                </a:lnTo>
                <a:cubicBezTo>
                  <a:pt x="11" y="4797"/>
                  <a:pt x="13" y="4538"/>
                  <a:pt x="133" y="4327"/>
                </a:cubicBezTo>
                <a:lnTo>
                  <a:pt x="612" y="3483"/>
                </a:lnTo>
                <a:lnTo>
                  <a:pt x="0" y="3121"/>
                </a:lnTo>
                <a:lnTo>
                  <a:pt x="1909" y="3121"/>
                </a:lnTo>
                <a:lnTo>
                  <a:pt x="2861" y="4819"/>
                </a:lnTo>
                <a:lnTo>
                  <a:pt x="2249" y="4453"/>
                </a:lnTo>
                <a:close/>
                <a:moveTo>
                  <a:pt x="6412" y="5235"/>
                </a:moveTo>
                <a:lnTo>
                  <a:pt x="5460" y="3538"/>
                </a:lnTo>
                <a:lnTo>
                  <a:pt x="7097" y="2568"/>
                </a:lnTo>
                <a:cubicBezTo>
                  <a:pt x="7470" y="3238"/>
                  <a:pt x="7944" y="4078"/>
                  <a:pt x="7944" y="4078"/>
                </a:cubicBezTo>
                <a:cubicBezTo>
                  <a:pt x="8081" y="4318"/>
                  <a:pt x="8083" y="4611"/>
                  <a:pt x="7948" y="4852"/>
                </a:cubicBezTo>
                <a:cubicBezTo>
                  <a:pt x="7814" y="5089"/>
                  <a:pt x="7563" y="5235"/>
                  <a:pt x="7292" y="5235"/>
                </a:cubicBezTo>
                <a:lnTo>
                  <a:pt x="6412" y="5235"/>
                </a:lnTo>
                <a:close/>
                <a:moveTo>
                  <a:pt x="1475" y="6242"/>
                </a:moveTo>
                <a:cubicBezTo>
                  <a:pt x="1475" y="6242"/>
                  <a:pt x="1694" y="5855"/>
                  <a:pt x="1917" y="5455"/>
                </a:cubicBezTo>
                <a:lnTo>
                  <a:pt x="3826" y="5455"/>
                </a:lnTo>
                <a:lnTo>
                  <a:pt x="3826" y="7399"/>
                </a:lnTo>
                <a:lnTo>
                  <a:pt x="2128" y="7399"/>
                </a:lnTo>
                <a:cubicBezTo>
                  <a:pt x="1855" y="7403"/>
                  <a:pt x="1602" y="7255"/>
                  <a:pt x="1471" y="7016"/>
                </a:cubicBezTo>
                <a:cubicBezTo>
                  <a:pt x="1336" y="6775"/>
                  <a:pt x="1338" y="6481"/>
                  <a:pt x="1475" y="6242"/>
                </a:cubicBezTo>
                <a:close/>
                <a:moveTo>
                  <a:pt x="4466" y="491"/>
                </a:moveTo>
                <a:cubicBezTo>
                  <a:pt x="4244" y="886"/>
                  <a:pt x="3007" y="3083"/>
                  <a:pt x="3011" y="3083"/>
                </a:cubicBezTo>
                <a:lnTo>
                  <a:pt x="1366" y="2110"/>
                </a:lnTo>
                <a:cubicBezTo>
                  <a:pt x="1366" y="2110"/>
                  <a:pt x="2152" y="691"/>
                  <a:pt x="2359" y="345"/>
                </a:cubicBezTo>
                <a:cubicBezTo>
                  <a:pt x="2476" y="141"/>
                  <a:pt x="2683" y="0"/>
                  <a:pt x="2930" y="0"/>
                </a:cubicBezTo>
                <a:lnTo>
                  <a:pt x="5289" y="0"/>
                </a:lnTo>
                <a:cubicBezTo>
                  <a:pt x="4945" y="0"/>
                  <a:pt x="4641" y="182"/>
                  <a:pt x="4466" y="49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iconfont-11775-5565130">
            <a:extLst>
              <a:ext uri="{FF2B5EF4-FFF2-40B4-BE49-F238E27FC236}">
                <a16:creationId xmlns:a16="http://schemas.microsoft.com/office/drawing/2014/main" id="{A4634D59-DF13-4137-E53A-AE5BAA448C92}"/>
              </a:ext>
            </a:extLst>
          </p:cNvPr>
          <p:cNvSpPr/>
          <p:nvPr/>
        </p:nvSpPr>
        <p:spPr>
          <a:xfrm>
            <a:off x="9859543" y="799564"/>
            <a:ext cx="590418" cy="609685"/>
          </a:xfrm>
          <a:custGeom>
            <a:avLst/>
            <a:gdLst>
              <a:gd name="connsiteX0" fmla="*/ 333416 w 519810"/>
              <a:gd name="connsiteY0" fmla="*/ 524614 h 536773"/>
              <a:gd name="connsiteX1" fmla="*/ 328015 w 519810"/>
              <a:gd name="connsiteY1" fmla="*/ 527944 h 536773"/>
              <a:gd name="connsiteX2" fmla="*/ 325178 w 519810"/>
              <a:gd name="connsiteY2" fmla="*/ 527277 h 536773"/>
              <a:gd name="connsiteX3" fmla="*/ 431446 w 519810"/>
              <a:gd name="connsiteY3" fmla="*/ 430666 h 536773"/>
              <a:gd name="connsiteX4" fmla="*/ 450280 w 519810"/>
              <a:gd name="connsiteY4" fmla="*/ 437401 h 536773"/>
              <a:gd name="connsiteX5" fmla="*/ 455661 w 519810"/>
              <a:gd name="connsiteY5" fmla="*/ 438592 h 536773"/>
              <a:gd name="connsiteX6" fmla="*/ 461765 w 519810"/>
              <a:gd name="connsiteY6" fmla="*/ 434695 h 536773"/>
              <a:gd name="connsiteX7" fmla="*/ 444096 w 519810"/>
              <a:gd name="connsiteY7" fmla="*/ 457322 h 536773"/>
              <a:gd name="connsiteX8" fmla="*/ 361668 w 519810"/>
              <a:gd name="connsiteY8" fmla="*/ 515481 h 536773"/>
              <a:gd name="connsiteX9" fmla="*/ 333416 w 519810"/>
              <a:gd name="connsiteY9" fmla="*/ 524614 h 536773"/>
              <a:gd name="connsiteX10" fmla="*/ 339445 w 519810"/>
              <a:gd name="connsiteY10" fmla="*/ 520897 h 536773"/>
              <a:gd name="connsiteX11" fmla="*/ 351403 w 519810"/>
              <a:gd name="connsiteY11" fmla="*/ 491241 h 536773"/>
              <a:gd name="connsiteX12" fmla="*/ 390890 w 519810"/>
              <a:gd name="connsiteY12" fmla="*/ 468541 h 536773"/>
              <a:gd name="connsiteX13" fmla="*/ 425406 w 519810"/>
              <a:gd name="connsiteY13" fmla="*/ 438405 h 536773"/>
              <a:gd name="connsiteX14" fmla="*/ 467669 w 519810"/>
              <a:gd name="connsiteY14" fmla="*/ 427134 h 536773"/>
              <a:gd name="connsiteX15" fmla="*/ 467520 w 519810"/>
              <a:gd name="connsiteY15" fmla="*/ 431020 h 536773"/>
              <a:gd name="connsiteX16" fmla="*/ 461765 w 519810"/>
              <a:gd name="connsiteY16" fmla="*/ 434695 h 536773"/>
              <a:gd name="connsiteX17" fmla="*/ 356889 w 519810"/>
              <a:gd name="connsiteY17" fmla="*/ 407152 h 536773"/>
              <a:gd name="connsiteX18" fmla="*/ 374026 w 519810"/>
              <a:gd name="connsiteY18" fmla="*/ 410131 h 536773"/>
              <a:gd name="connsiteX19" fmla="*/ 382186 w 519810"/>
              <a:gd name="connsiteY19" fmla="*/ 413049 h 536773"/>
              <a:gd name="connsiteX20" fmla="*/ 381357 w 519810"/>
              <a:gd name="connsiteY20" fmla="*/ 416952 h 536773"/>
              <a:gd name="connsiteX21" fmla="*/ 351403 w 519810"/>
              <a:gd name="connsiteY21" fmla="*/ 491241 h 536773"/>
              <a:gd name="connsiteX22" fmla="*/ 351290 w 519810"/>
              <a:gd name="connsiteY22" fmla="*/ 491306 h 536773"/>
              <a:gd name="connsiteX23" fmla="*/ 320099 w 519810"/>
              <a:gd name="connsiteY23" fmla="*/ 501570 h 536773"/>
              <a:gd name="connsiteX24" fmla="*/ 343655 w 519810"/>
              <a:gd name="connsiteY24" fmla="*/ 447907 h 536773"/>
              <a:gd name="connsiteX25" fmla="*/ 171024 w 519810"/>
              <a:gd name="connsiteY25" fmla="*/ 405800 h 536773"/>
              <a:gd name="connsiteX26" fmla="*/ 184718 w 519810"/>
              <a:gd name="connsiteY26" fmla="*/ 447968 h 536773"/>
              <a:gd name="connsiteX27" fmla="*/ 209497 w 519810"/>
              <a:gd name="connsiteY27" fmla="*/ 504412 h 536773"/>
              <a:gd name="connsiteX28" fmla="*/ 178117 w 519810"/>
              <a:gd name="connsiteY28" fmla="*/ 494144 h 536773"/>
              <a:gd name="connsiteX29" fmla="*/ 147004 w 519810"/>
              <a:gd name="connsiteY29" fmla="*/ 416928 h 536773"/>
              <a:gd name="connsiteX30" fmla="*/ 145824 w 519810"/>
              <a:gd name="connsiteY30" fmla="*/ 411382 h 536773"/>
              <a:gd name="connsiteX31" fmla="*/ 247665 w 519810"/>
              <a:gd name="connsiteY31" fmla="*/ 396643 h 536773"/>
              <a:gd name="connsiteX32" fmla="*/ 273206 w 519810"/>
              <a:gd name="connsiteY32" fmla="*/ 397183 h 536773"/>
              <a:gd name="connsiteX33" fmla="*/ 273203 w 519810"/>
              <a:gd name="connsiteY33" fmla="*/ 399686 h 536773"/>
              <a:gd name="connsiteX34" fmla="*/ 272958 w 519810"/>
              <a:gd name="connsiteY34" fmla="*/ 484501 h 536773"/>
              <a:gd name="connsiteX35" fmla="*/ 272872 w 519810"/>
              <a:gd name="connsiteY35" fmla="*/ 509408 h 536773"/>
              <a:gd name="connsiteX36" fmla="*/ 260621 w 519810"/>
              <a:gd name="connsiteY36" fmla="*/ 510718 h 536773"/>
              <a:gd name="connsiteX37" fmla="*/ 247356 w 519810"/>
              <a:gd name="connsiteY37" fmla="*/ 509307 h 536773"/>
              <a:gd name="connsiteX38" fmla="*/ 247564 w 519810"/>
              <a:gd name="connsiteY38" fmla="*/ 447306 h 536773"/>
              <a:gd name="connsiteX39" fmla="*/ 387742 w 519810"/>
              <a:gd name="connsiteY39" fmla="*/ 386914 h 536773"/>
              <a:gd name="connsiteX40" fmla="*/ 448293 w 519810"/>
              <a:gd name="connsiteY40" fmla="*/ 409079 h 536773"/>
              <a:gd name="connsiteX41" fmla="*/ 431446 w 519810"/>
              <a:gd name="connsiteY41" fmla="*/ 430666 h 536773"/>
              <a:gd name="connsiteX42" fmla="*/ 382186 w 519810"/>
              <a:gd name="connsiteY42" fmla="*/ 413049 h 536773"/>
              <a:gd name="connsiteX43" fmla="*/ 140416 w 519810"/>
              <a:gd name="connsiteY43" fmla="*/ 385958 h 536773"/>
              <a:gd name="connsiteX44" fmla="*/ 145824 w 519810"/>
              <a:gd name="connsiteY44" fmla="*/ 411382 h 536773"/>
              <a:gd name="connsiteX45" fmla="*/ 141243 w 519810"/>
              <a:gd name="connsiteY45" fmla="*/ 412397 h 536773"/>
              <a:gd name="connsiteX46" fmla="*/ 92893 w 519810"/>
              <a:gd name="connsiteY46" fmla="*/ 428900 h 536773"/>
              <a:gd name="connsiteX47" fmla="*/ 88846 w 519810"/>
              <a:gd name="connsiteY47" fmla="*/ 430690 h 536773"/>
              <a:gd name="connsiteX48" fmla="*/ 72266 w 519810"/>
              <a:gd name="connsiteY48" fmla="*/ 409568 h 536773"/>
              <a:gd name="connsiteX49" fmla="*/ 82377 w 519810"/>
              <a:gd name="connsiteY49" fmla="*/ 405047 h 536773"/>
              <a:gd name="connsiteX50" fmla="*/ 133335 w 519810"/>
              <a:gd name="connsiteY50" fmla="*/ 387535 h 536773"/>
              <a:gd name="connsiteX51" fmla="*/ 273238 w 519810"/>
              <a:gd name="connsiteY51" fmla="*/ 370952 h 536773"/>
              <a:gd name="connsiteX52" fmla="*/ 308695 w 519810"/>
              <a:gd name="connsiteY52" fmla="*/ 372017 h 536773"/>
              <a:gd name="connsiteX53" fmla="*/ 363782 w 519810"/>
              <a:gd name="connsiteY53" fmla="*/ 382209 h 536773"/>
              <a:gd name="connsiteX54" fmla="*/ 362487 w 519810"/>
              <a:gd name="connsiteY54" fmla="*/ 389912 h 536773"/>
              <a:gd name="connsiteX55" fmla="*/ 356889 w 519810"/>
              <a:gd name="connsiteY55" fmla="*/ 407152 h 536773"/>
              <a:gd name="connsiteX56" fmla="*/ 303183 w 519810"/>
              <a:gd name="connsiteY56" fmla="*/ 397816 h 536773"/>
              <a:gd name="connsiteX57" fmla="*/ 273206 w 519810"/>
              <a:gd name="connsiteY57" fmla="*/ 397183 h 536773"/>
              <a:gd name="connsiteX58" fmla="*/ 245487 w 519810"/>
              <a:gd name="connsiteY58" fmla="*/ 370119 h 536773"/>
              <a:gd name="connsiteX59" fmla="*/ 247717 w 519810"/>
              <a:gd name="connsiteY59" fmla="*/ 370186 h 536773"/>
              <a:gd name="connsiteX60" fmla="*/ 247665 w 519810"/>
              <a:gd name="connsiteY60" fmla="*/ 396643 h 536773"/>
              <a:gd name="connsiteX61" fmla="*/ 240180 w 519810"/>
              <a:gd name="connsiteY61" fmla="*/ 396484 h 536773"/>
              <a:gd name="connsiteX62" fmla="*/ 187446 w 519810"/>
              <a:gd name="connsiteY62" fmla="*/ 402162 h 536773"/>
              <a:gd name="connsiteX63" fmla="*/ 171024 w 519810"/>
              <a:gd name="connsiteY63" fmla="*/ 405800 h 536773"/>
              <a:gd name="connsiteX64" fmla="*/ 165876 w 519810"/>
              <a:gd name="connsiteY64" fmla="*/ 389948 h 536773"/>
              <a:gd name="connsiteX65" fmla="*/ 164312 w 519810"/>
              <a:gd name="connsiteY65" fmla="*/ 380637 h 536773"/>
              <a:gd name="connsiteX66" fmla="*/ 182065 w 519810"/>
              <a:gd name="connsiteY66" fmla="*/ 376684 h 536773"/>
              <a:gd name="connsiteX67" fmla="*/ 245487 w 519810"/>
              <a:gd name="connsiteY67" fmla="*/ 370119 h 536773"/>
              <a:gd name="connsiteX68" fmla="*/ 379983 w 519810"/>
              <a:gd name="connsiteY68" fmla="*/ 283316 h 536773"/>
              <a:gd name="connsiteX69" fmla="*/ 404382 w 519810"/>
              <a:gd name="connsiteY69" fmla="*/ 283316 h 536773"/>
              <a:gd name="connsiteX70" fmla="*/ 403265 w 519810"/>
              <a:gd name="connsiteY70" fmla="*/ 313900 h 536773"/>
              <a:gd name="connsiteX71" fmla="*/ 387742 w 519810"/>
              <a:gd name="connsiteY71" fmla="*/ 386914 h 536773"/>
              <a:gd name="connsiteX72" fmla="*/ 386238 w 519810"/>
              <a:gd name="connsiteY72" fmla="*/ 386363 h 536773"/>
              <a:gd name="connsiteX73" fmla="*/ 363782 w 519810"/>
              <a:gd name="connsiteY73" fmla="*/ 382209 h 536773"/>
              <a:gd name="connsiteX74" fmla="*/ 379973 w 519810"/>
              <a:gd name="connsiteY74" fmla="*/ 285865 h 536773"/>
              <a:gd name="connsiteX75" fmla="*/ 247555 w 519810"/>
              <a:gd name="connsiteY75" fmla="*/ 283316 h 536773"/>
              <a:gd name="connsiteX76" fmla="*/ 251043 w 519810"/>
              <a:gd name="connsiteY76" fmla="*/ 283316 h 536773"/>
              <a:gd name="connsiteX77" fmla="*/ 251641 w 519810"/>
              <a:gd name="connsiteY77" fmla="*/ 284378 h 536773"/>
              <a:gd name="connsiteX78" fmla="*/ 260184 w 519810"/>
              <a:gd name="connsiteY78" fmla="*/ 287616 h 536773"/>
              <a:gd name="connsiteX79" fmla="*/ 254966 w 519810"/>
              <a:gd name="connsiteY79" fmla="*/ 283316 h 536773"/>
              <a:gd name="connsiteX80" fmla="*/ 273113 w 519810"/>
              <a:gd name="connsiteY80" fmla="*/ 283316 h 536773"/>
              <a:gd name="connsiteX81" fmla="*/ 273155 w 519810"/>
              <a:gd name="connsiteY81" fmla="*/ 285711 h 536773"/>
              <a:gd name="connsiteX82" fmla="*/ 273251 w 519810"/>
              <a:gd name="connsiteY82" fmla="*/ 314098 h 536773"/>
              <a:gd name="connsiteX83" fmla="*/ 273263 w 519810"/>
              <a:gd name="connsiteY83" fmla="*/ 351123 h 536773"/>
              <a:gd name="connsiteX84" fmla="*/ 273238 w 519810"/>
              <a:gd name="connsiteY84" fmla="*/ 370952 h 536773"/>
              <a:gd name="connsiteX85" fmla="*/ 247717 w 519810"/>
              <a:gd name="connsiteY85" fmla="*/ 370186 h 536773"/>
              <a:gd name="connsiteX86" fmla="*/ 247719 w 519810"/>
              <a:gd name="connsiteY86" fmla="*/ 369579 h 536773"/>
              <a:gd name="connsiteX87" fmla="*/ 247610 w 519810"/>
              <a:gd name="connsiteY87" fmla="*/ 286840 h 536773"/>
              <a:gd name="connsiteX88" fmla="*/ 123962 w 519810"/>
              <a:gd name="connsiteY88" fmla="*/ 283316 h 536773"/>
              <a:gd name="connsiteX89" fmla="*/ 148381 w 519810"/>
              <a:gd name="connsiteY89" fmla="*/ 283316 h 536773"/>
              <a:gd name="connsiteX90" fmla="*/ 148391 w 519810"/>
              <a:gd name="connsiteY90" fmla="*/ 285873 h 536773"/>
              <a:gd name="connsiteX91" fmla="*/ 164312 w 519810"/>
              <a:gd name="connsiteY91" fmla="*/ 380637 h 536773"/>
              <a:gd name="connsiteX92" fmla="*/ 140416 w 519810"/>
              <a:gd name="connsiteY92" fmla="*/ 385958 h 536773"/>
              <a:gd name="connsiteX93" fmla="*/ 125078 w 519810"/>
              <a:gd name="connsiteY93" fmla="*/ 313852 h 536773"/>
              <a:gd name="connsiteX94" fmla="*/ 247641 w 519810"/>
              <a:gd name="connsiteY94" fmla="*/ 277281 h 536773"/>
              <a:gd name="connsiteX95" fmla="*/ 254966 w 519810"/>
              <a:gd name="connsiteY95" fmla="*/ 283316 h 536773"/>
              <a:gd name="connsiteX96" fmla="*/ 251043 w 519810"/>
              <a:gd name="connsiteY96" fmla="*/ 283316 h 536773"/>
              <a:gd name="connsiteX97" fmla="*/ 506814 w 519810"/>
              <a:gd name="connsiteY97" fmla="*/ 272537 h 536773"/>
              <a:gd name="connsiteX98" fmla="*/ 519039 w 519810"/>
              <a:gd name="connsiteY98" fmla="*/ 272537 h 536773"/>
              <a:gd name="connsiteX99" fmla="*/ 514844 w 519810"/>
              <a:gd name="connsiteY99" fmla="*/ 318042 h 536773"/>
              <a:gd name="connsiteX100" fmla="*/ 476518 w 519810"/>
              <a:gd name="connsiteY100" fmla="*/ 415801 h 536773"/>
              <a:gd name="connsiteX101" fmla="*/ 467669 w 519810"/>
              <a:gd name="connsiteY101" fmla="*/ 427134 h 536773"/>
              <a:gd name="connsiteX102" fmla="*/ 467901 w 519810"/>
              <a:gd name="connsiteY102" fmla="*/ 421079 h 536773"/>
              <a:gd name="connsiteX103" fmla="*/ 461138 w 519810"/>
              <a:gd name="connsiteY103" fmla="*/ 413781 h 536773"/>
              <a:gd name="connsiteX104" fmla="*/ 448293 w 519810"/>
              <a:gd name="connsiteY104" fmla="*/ 409079 h 536773"/>
              <a:gd name="connsiteX105" fmla="*/ 453896 w 519810"/>
              <a:gd name="connsiteY105" fmla="*/ 401900 h 536773"/>
              <a:gd name="connsiteX106" fmla="*/ 489018 w 519810"/>
              <a:gd name="connsiteY106" fmla="*/ 313781 h 536773"/>
              <a:gd name="connsiteX107" fmla="*/ 491932 w 519810"/>
              <a:gd name="connsiteY107" fmla="*/ 283316 h 536773"/>
              <a:gd name="connsiteX108" fmla="*/ 506814 w 519810"/>
              <a:gd name="connsiteY108" fmla="*/ 283316 h 536773"/>
              <a:gd name="connsiteX109" fmla="*/ 877 w 519810"/>
              <a:gd name="connsiteY109" fmla="*/ 272537 h 536773"/>
              <a:gd name="connsiteX110" fmla="*/ 14483 w 519810"/>
              <a:gd name="connsiteY110" fmla="*/ 272537 h 536773"/>
              <a:gd name="connsiteX111" fmla="*/ 14483 w 519810"/>
              <a:gd name="connsiteY111" fmla="*/ 283316 h 536773"/>
              <a:gd name="connsiteX112" fmla="*/ 27988 w 519810"/>
              <a:gd name="connsiteY112" fmla="*/ 283316 h 536773"/>
              <a:gd name="connsiteX113" fmla="*/ 30919 w 519810"/>
              <a:gd name="connsiteY113" fmla="*/ 313781 h 536773"/>
              <a:gd name="connsiteX114" fmla="*/ 66247 w 519810"/>
              <a:gd name="connsiteY114" fmla="*/ 401900 h 536773"/>
              <a:gd name="connsiteX115" fmla="*/ 72266 w 519810"/>
              <a:gd name="connsiteY115" fmla="*/ 409568 h 536773"/>
              <a:gd name="connsiteX116" fmla="*/ 68318 w 519810"/>
              <a:gd name="connsiteY116" fmla="*/ 411334 h 536773"/>
              <a:gd name="connsiteX117" fmla="*/ 62767 w 519810"/>
              <a:gd name="connsiteY117" fmla="*/ 414115 h 536773"/>
              <a:gd name="connsiteX118" fmla="*/ 57481 w 519810"/>
              <a:gd name="connsiteY118" fmla="*/ 431735 h 536773"/>
              <a:gd name="connsiteX119" fmla="*/ 75102 w 519810"/>
              <a:gd name="connsiteY119" fmla="*/ 437021 h 536773"/>
              <a:gd name="connsiteX120" fmla="*/ 79797 w 519810"/>
              <a:gd name="connsiteY120" fmla="*/ 434695 h 536773"/>
              <a:gd name="connsiteX121" fmla="*/ 88846 w 519810"/>
              <a:gd name="connsiteY121" fmla="*/ 430690 h 536773"/>
              <a:gd name="connsiteX122" fmla="*/ 94902 w 519810"/>
              <a:gd name="connsiteY122" fmla="*/ 438405 h 536773"/>
              <a:gd name="connsiteX123" fmla="*/ 169443 w 519810"/>
              <a:gd name="connsiteY123" fmla="*/ 491306 h 536773"/>
              <a:gd name="connsiteX124" fmla="*/ 178117 w 519810"/>
              <a:gd name="connsiteY124" fmla="*/ 494144 h 536773"/>
              <a:gd name="connsiteX125" fmla="*/ 188897 w 519810"/>
              <a:gd name="connsiteY125" fmla="*/ 520897 h 536773"/>
              <a:gd name="connsiteX126" fmla="*/ 200328 w 519810"/>
              <a:gd name="connsiteY126" fmla="*/ 527944 h 536773"/>
              <a:gd name="connsiteX127" fmla="*/ 206043 w 519810"/>
              <a:gd name="connsiteY127" fmla="*/ 526706 h 536773"/>
              <a:gd name="connsiteX128" fmla="*/ 211758 w 519810"/>
              <a:gd name="connsiteY128" fmla="*/ 509564 h 536773"/>
              <a:gd name="connsiteX129" fmla="*/ 209497 w 519810"/>
              <a:gd name="connsiteY129" fmla="*/ 504412 h 536773"/>
              <a:gd name="connsiteX130" fmla="*/ 213427 w 519810"/>
              <a:gd name="connsiteY130" fmla="*/ 505698 h 536773"/>
              <a:gd name="connsiteX131" fmla="*/ 247356 w 519810"/>
              <a:gd name="connsiteY131" fmla="*/ 509307 h 536773"/>
              <a:gd name="connsiteX132" fmla="*/ 247307 w 519810"/>
              <a:gd name="connsiteY132" fmla="*/ 523663 h 536773"/>
              <a:gd name="connsiteX133" fmla="*/ 260136 w 519810"/>
              <a:gd name="connsiteY133" fmla="*/ 536475 h 536773"/>
              <a:gd name="connsiteX134" fmla="*/ 272821 w 519810"/>
              <a:gd name="connsiteY134" fmla="*/ 523806 h 536773"/>
              <a:gd name="connsiteX135" fmla="*/ 272861 w 519810"/>
              <a:gd name="connsiteY135" fmla="*/ 512758 h 536773"/>
              <a:gd name="connsiteX136" fmla="*/ 272872 w 519810"/>
              <a:gd name="connsiteY136" fmla="*/ 509408 h 536773"/>
              <a:gd name="connsiteX137" fmla="*/ 307553 w 519810"/>
              <a:gd name="connsiteY137" fmla="*/ 505698 h 536773"/>
              <a:gd name="connsiteX138" fmla="*/ 320099 w 519810"/>
              <a:gd name="connsiteY138" fmla="*/ 501570 h 536773"/>
              <a:gd name="connsiteX139" fmla="*/ 316632 w 519810"/>
              <a:gd name="connsiteY139" fmla="*/ 509468 h 536773"/>
              <a:gd name="connsiteX140" fmla="*/ 322347 w 519810"/>
              <a:gd name="connsiteY140" fmla="*/ 526611 h 536773"/>
              <a:gd name="connsiteX141" fmla="*/ 325178 w 519810"/>
              <a:gd name="connsiteY141" fmla="*/ 527277 h 536773"/>
              <a:gd name="connsiteX142" fmla="*/ 312323 w 519810"/>
              <a:gd name="connsiteY142" fmla="*/ 531432 h 536773"/>
              <a:gd name="connsiteX143" fmla="*/ 260621 w 519810"/>
              <a:gd name="connsiteY143" fmla="*/ 536773 h 536773"/>
              <a:gd name="connsiteX144" fmla="*/ 159336 w 519810"/>
              <a:gd name="connsiteY144" fmla="*/ 515529 h 536773"/>
              <a:gd name="connsiteX145" fmla="*/ 76479 w 519810"/>
              <a:gd name="connsiteY145" fmla="*/ 457369 h 536773"/>
              <a:gd name="connsiteX146" fmla="*/ 5109 w 519810"/>
              <a:gd name="connsiteY146" fmla="*/ 318016 h 536773"/>
              <a:gd name="connsiteX147" fmla="*/ 519425 w 519810"/>
              <a:gd name="connsiteY147" fmla="*/ 268354 h 536773"/>
              <a:gd name="connsiteX148" fmla="*/ 519810 w 519810"/>
              <a:gd name="connsiteY148" fmla="*/ 272537 h 536773"/>
              <a:gd name="connsiteX149" fmla="*/ 519039 w 519810"/>
              <a:gd name="connsiteY149" fmla="*/ 272537 h 536773"/>
              <a:gd name="connsiteX150" fmla="*/ 439 w 519810"/>
              <a:gd name="connsiteY150" fmla="*/ 267822 h 536773"/>
              <a:gd name="connsiteX151" fmla="*/ 877 w 519810"/>
              <a:gd name="connsiteY151" fmla="*/ 272537 h 536773"/>
              <a:gd name="connsiteX152" fmla="*/ 0 w 519810"/>
              <a:gd name="connsiteY152" fmla="*/ 272537 h 536773"/>
              <a:gd name="connsiteX153" fmla="*/ 519039 w 519810"/>
              <a:gd name="connsiteY153" fmla="*/ 264170 h 536773"/>
              <a:gd name="connsiteX154" fmla="*/ 519810 w 519810"/>
              <a:gd name="connsiteY154" fmla="*/ 264170 h 536773"/>
              <a:gd name="connsiteX155" fmla="*/ 519425 w 519810"/>
              <a:gd name="connsiteY155" fmla="*/ 268354 h 536773"/>
              <a:gd name="connsiteX156" fmla="*/ 493763 w 519810"/>
              <a:gd name="connsiteY156" fmla="*/ 264170 h 536773"/>
              <a:gd name="connsiteX157" fmla="*/ 506814 w 519810"/>
              <a:gd name="connsiteY157" fmla="*/ 264170 h 536773"/>
              <a:gd name="connsiteX158" fmla="*/ 506814 w 519810"/>
              <a:gd name="connsiteY158" fmla="*/ 272537 h 536773"/>
              <a:gd name="connsiteX159" fmla="*/ 493713 w 519810"/>
              <a:gd name="connsiteY159" fmla="*/ 272537 h 536773"/>
              <a:gd name="connsiteX160" fmla="*/ 493338 w 519810"/>
              <a:gd name="connsiteY160" fmla="*/ 268615 h 536773"/>
              <a:gd name="connsiteX161" fmla="*/ 14483 w 519810"/>
              <a:gd name="connsiteY161" fmla="*/ 264170 h 536773"/>
              <a:gd name="connsiteX162" fmla="*/ 26146 w 519810"/>
              <a:gd name="connsiteY162" fmla="*/ 264170 h 536773"/>
              <a:gd name="connsiteX163" fmla="*/ 26500 w 519810"/>
              <a:gd name="connsiteY163" fmla="*/ 267852 h 536773"/>
              <a:gd name="connsiteX164" fmla="*/ 26050 w 519810"/>
              <a:gd name="connsiteY164" fmla="*/ 272537 h 536773"/>
              <a:gd name="connsiteX165" fmla="*/ 14483 w 519810"/>
              <a:gd name="connsiteY165" fmla="*/ 272537 h 536773"/>
              <a:gd name="connsiteX166" fmla="*/ 99 w 519810"/>
              <a:gd name="connsiteY166" fmla="*/ 264170 h 536773"/>
              <a:gd name="connsiteX167" fmla="*/ 778 w 519810"/>
              <a:gd name="connsiteY167" fmla="*/ 264170 h 536773"/>
              <a:gd name="connsiteX168" fmla="*/ 439 w 519810"/>
              <a:gd name="connsiteY168" fmla="*/ 267822 h 536773"/>
              <a:gd name="connsiteX169" fmla="*/ 260088 w 519810"/>
              <a:gd name="connsiteY169" fmla="*/ 262087 h 536773"/>
              <a:gd name="connsiteX170" fmla="*/ 269149 w 519810"/>
              <a:gd name="connsiteY170" fmla="*/ 265850 h 536773"/>
              <a:gd name="connsiteX171" fmla="*/ 271446 w 519810"/>
              <a:gd name="connsiteY171" fmla="*/ 272788 h 536773"/>
              <a:gd name="connsiteX172" fmla="*/ 269248 w 519810"/>
              <a:gd name="connsiteY172" fmla="*/ 279402 h 536773"/>
              <a:gd name="connsiteX173" fmla="*/ 260139 w 519810"/>
              <a:gd name="connsiteY173" fmla="*/ 283117 h 536773"/>
              <a:gd name="connsiteX174" fmla="*/ 251144 w 519810"/>
              <a:gd name="connsiteY174" fmla="*/ 279378 h 536773"/>
              <a:gd name="connsiteX175" fmla="*/ 248282 w 519810"/>
              <a:gd name="connsiteY175" fmla="*/ 272465 h 536773"/>
              <a:gd name="connsiteX176" fmla="*/ 251051 w 519810"/>
              <a:gd name="connsiteY176" fmla="*/ 265820 h 536773"/>
              <a:gd name="connsiteX177" fmla="*/ 260088 w 519810"/>
              <a:gd name="connsiteY177" fmla="*/ 262087 h 536773"/>
              <a:gd name="connsiteX178" fmla="*/ 405332 w 519810"/>
              <a:gd name="connsiteY178" fmla="*/ 257326 h 536773"/>
              <a:gd name="connsiteX179" fmla="*/ 492258 w 519810"/>
              <a:gd name="connsiteY179" fmla="*/ 257326 h 536773"/>
              <a:gd name="connsiteX180" fmla="*/ 493338 w 519810"/>
              <a:gd name="connsiteY180" fmla="*/ 268615 h 536773"/>
              <a:gd name="connsiteX181" fmla="*/ 491932 w 519810"/>
              <a:gd name="connsiteY181" fmla="*/ 283316 h 536773"/>
              <a:gd name="connsiteX182" fmla="*/ 404382 w 519810"/>
              <a:gd name="connsiteY182" fmla="*/ 283316 h 536773"/>
              <a:gd name="connsiteX183" fmla="*/ 273263 w 519810"/>
              <a:gd name="connsiteY183" fmla="*/ 257326 h 536773"/>
              <a:gd name="connsiteX184" fmla="*/ 380087 w 519810"/>
              <a:gd name="connsiteY184" fmla="*/ 257326 h 536773"/>
              <a:gd name="connsiteX185" fmla="*/ 379983 w 519810"/>
              <a:gd name="connsiteY185" fmla="*/ 283316 h 536773"/>
              <a:gd name="connsiteX186" fmla="*/ 273113 w 519810"/>
              <a:gd name="connsiteY186" fmla="*/ 283316 h 536773"/>
              <a:gd name="connsiteX187" fmla="*/ 273012 w 519810"/>
              <a:gd name="connsiteY187" fmla="*/ 277519 h 536773"/>
              <a:gd name="connsiteX188" fmla="*/ 271446 w 519810"/>
              <a:gd name="connsiteY188" fmla="*/ 272788 h 536773"/>
              <a:gd name="connsiteX189" fmla="*/ 273159 w 519810"/>
              <a:gd name="connsiteY189" fmla="*/ 267635 h 536773"/>
              <a:gd name="connsiteX190" fmla="*/ 273254 w 519810"/>
              <a:gd name="connsiteY190" fmla="*/ 259156 h 536773"/>
              <a:gd name="connsiteX191" fmla="*/ 148286 w 519810"/>
              <a:gd name="connsiteY191" fmla="*/ 257326 h 536773"/>
              <a:gd name="connsiteX192" fmla="*/ 247665 w 519810"/>
              <a:gd name="connsiteY192" fmla="*/ 257326 h 536773"/>
              <a:gd name="connsiteX193" fmla="*/ 247662 w 519810"/>
              <a:gd name="connsiteY193" fmla="*/ 258092 h 536773"/>
              <a:gd name="connsiteX194" fmla="*/ 247502 w 519810"/>
              <a:gd name="connsiteY194" fmla="*/ 268588 h 536773"/>
              <a:gd name="connsiteX195" fmla="*/ 247406 w 519810"/>
              <a:gd name="connsiteY195" fmla="*/ 270350 h 536773"/>
              <a:gd name="connsiteX196" fmla="*/ 248282 w 519810"/>
              <a:gd name="connsiteY196" fmla="*/ 272465 h 536773"/>
              <a:gd name="connsiteX197" fmla="*/ 247307 w 519810"/>
              <a:gd name="connsiteY197" fmla="*/ 274804 h 536773"/>
              <a:gd name="connsiteX198" fmla="*/ 247450 w 519810"/>
              <a:gd name="connsiteY198" fmla="*/ 276614 h 536773"/>
              <a:gd name="connsiteX199" fmla="*/ 247555 w 519810"/>
              <a:gd name="connsiteY199" fmla="*/ 283316 h 536773"/>
              <a:gd name="connsiteX200" fmla="*/ 148381 w 519810"/>
              <a:gd name="connsiteY200" fmla="*/ 283316 h 536773"/>
              <a:gd name="connsiteX201" fmla="*/ 27513 w 519810"/>
              <a:gd name="connsiteY201" fmla="*/ 257326 h 536773"/>
              <a:gd name="connsiteX202" fmla="*/ 123013 w 519810"/>
              <a:gd name="connsiteY202" fmla="*/ 257326 h 536773"/>
              <a:gd name="connsiteX203" fmla="*/ 123962 w 519810"/>
              <a:gd name="connsiteY203" fmla="*/ 283316 h 536773"/>
              <a:gd name="connsiteX204" fmla="*/ 27988 w 519810"/>
              <a:gd name="connsiteY204" fmla="*/ 283316 h 536773"/>
              <a:gd name="connsiteX205" fmla="*/ 26500 w 519810"/>
              <a:gd name="connsiteY205" fmla="*/ 267852 h 536773"/>
              <a:gd name="connsiteX206" fmla="*/ 247775 w 519810"/>
              <a:gd name="connsiteY206" fmla="*/ 174204 h 536773"/>
              <a:gd name="connsiteX207" fmla="*/ 262883 w 519810"/>
              <a:gd name="connsiteY207" fmla="*/ 175486 h 536773"/>
              <a:gd name="connsiteX208" fmla="*/ 273358 w 519810"/>
              <a:gd name="connsiteY208" fmla="*/ 174986 h 536773"/>
              <a:gd name="connsiteX209" fmla="*/ 273385 w 519810"/>
              <a:gd name="connsiteY209" fmla="*/ 191528 h 536773"/>
              <a:gd name="connsiteX210" fmla="*/ 273397 w 519810"/>
              <a:gd name="connsiteY210" fmla="*/ 229811 h 536773"/>
              <a:gd name="connsiteX211" fmla="*/ 273263 w 519810"/>
              <a:gd name="connsiteY211" fmla="*/ 257326 h 536773"/>
              <a:gd name="connsiteX212" fmla="*/ 247665 w 519810"/>
              <a:gd name="connsiteY212" fmla="*/ 257326 h 536773"/>
              <a:gd name="connsiteX213" fmla="*/ 247755 w 519810"/>
              <a:gd name="connsiteY213" fmla="*/ 237155 h 536773"/>
              <a:gd name="connsiteX214" fmla="*/ 131806 w 519810"/>
              <a:gd name="connsiteY214" fmla="*/ 157237 h 536773"/>
              <a:gd name="connsiteX215" fmla="*/ 133342 w 519810"/>
              <a:gd name="connsiteY215" fmla="*/ 157735 h 536773"/>
              <a:gd name="connsiteX216" fmla="*/ 156642 w 519810"/>
              <a:gd name="connsiteY216" fmla="*/ 162944 h 536773"/>
              <a:gd name="connsiteX217" fmla="*/ 148172 w 519810"/>
              <a:gd name="connsiteY217" fmla="*/ 226349 h 536773"/>
              <a:gd name="connsiteX218" fmla="*/ 148286 w 519810"/>
              <a:gd name="connsiteY218" fmla="*/ 257326 h 536773"/>
              <a:gd name="connsiteX219" fmla="*/ 123013 w 519810"/>
              <a:gd name="connsiteY219" fmla="*/ 257326 h 536773"/>
              <a:gd name="connsiteX220" fmla="*/ 122113 w 519810"/>
              <a:gd name="connsiteY220" fmla="*/ 232693 h 536773"/>
              <a:gd name="connsiteX221" fmla="*/ 396280 w 519810"/>
              <a:gd name="connsiteY221" fmla="*/ 155287 h 536773"/>
              <a:gd name="connsiteX222" fmla="*/ 406230 w 519810"/>
              <a:gd name="connsiteY222" fmla="*/ 232758 h 536773"/>
              <a:gd name="connsiteX223" fmla="*/ 405332 w 519810"/>
              <a:gd name="connsiteY223" fmla="*/ 257326 h 536773"/>
              <a:gd name="connsiteX224" fmla="*/ 380087 w 519810"/>
              <a:gd name="connsiteY224" fmla="*/ 257326 h 536773"/>
              <a:gd name="connsiteX225" fmla="*/ 380211 w 519810"/>
              <a:gd name="connsiteY225" fmla="*/ 226347 h 536773"/>
              <a:gd name="connsiteX226" fmla="*/ 371624 w 519810"/>
              <a:gd name="connsiteY226" fmla="*/ 161660 h 536773"/>
              <a:gd name="connsiteX227" fmla="*/ 386281 w 519810"/>
              <a:gd name="connsiteY227" fmla="*/ 158948 h 536773"/>
              <a:gd name="connsiteX228" fmla="*/ 163422 w 519810"/>
              <a:gd name="connsiteY228" fmla="*/ 137832 h 536773"/>
              <a:gd name="connsiteX229" fmla="*/ 187403 w 519810"/>
              <a:gd name="connsiteY229" fmla="*/ 143147 h 536773"/>
              <a:gd name="connsiteX230" fmla="*/ 240190 w 519810"/>
              <a:gd name="connsiteY230" fmla="*/ 148825 h 536773"/>
              <a:gd name="connsiteX231" fmla="*/ 247734 w 519810"/>
              <a:gd name="connsiteY231" fmla="*/ 148666 h 536773"/>
              <a:gd name="connsiteX232" fmla="*/ 247776 w 519810"/>
              <a:gd name="connsiteY232" fmla="*/ 172580 h 536773"/>
              <a:gd name="connsiteX233" fmla="*/ 247775 w 519810"/>
              <a:gd name="connsiteY233" fmla="*/ 174204 h 536773"/>
              <a:gd name="connsiteX234" fmla="*/ 182070 w 519810"/>
              <a:gd name="connsiteY234" fmla="*/ 168628 h 536773"/>
              <a:gd name="connsiteX235" fmla="*/ 156642 w 519810"/>
              <a:gd name="connsiteY235" fmla="*/ 162944 h 536773"/>
              <a:gd name="connsiteX236" fmla="*/ 156940 w 519810"/>
              <a:gd name="connsiteY236" fmla="*/ 160711 h 536773"/>
              <a:gd name="connsiteX237" fmla="*/ 364708 w 519810"/>
              <a:gd name="connsiteY237" fmla="*/ 136804 h 536773"/>
              <a:gd name="connsiteX238" fmla="*/ 371498 w 519810"/>
              <a:gd name="connsiteY238" fmla="*/ 160711 h 536773"/>
              <a:gd name="connsiteX239" fmla="*/ 371624 w 519810"/>
              <a:gd name="connsiteY239" fmla="*/ 161660 h 536773"/>
              <a:gd name="connsiteX240" fmla="*/ 308742 w 519810"/>
              <a:gd name="connsiteY240" fmla="*/ 173295 h 536773"/>
              <a:gd name="connsiteX241" fmla="*/ 273358 w 519810"/>
              <a:gd name="connsiteY241" fmla="*/ 174986 h 536773"/>
              <a:gd name="connsiteX242" fmla="*/ 273313 w 519810"/>
              <a:gd name="connsiteY242" fmla="*/ 148125 h 536773"/>
              <a:gd name="connsiteX243" fmla="*/ 303218 w 519810"/>
              <a:gd name="connsiteY243" fmla="*/ 147493 h 536773"/>
              <a:gd name="connsiteX244" fmla="*/ 436634 w 519810"/>
              <a:gd name="connsiteY244" fmla="*/ 112799 h 536773"/>
              <a:gd name="connsiteX245" fmla="*/ 453460 w 519810"/>
              <a:gd name="connsiteY245" fmla="*/ 134352 h 536773"/>
              <a:gd name="connsiteX246" fmla="*/ 396280 w 519810"/>
              <a:gd name="connsiteY246" fmla="*/ 155287 h 536773"/>
              <a:gd name="connsiteX247" fmla="*/ 396121 w 519810"/>
              <a:gd name="connsiteY247" fmla="*/ 154045 h 536773"/>
              <a:gd name="connsiteX248" fmla="*/ 389176 w 519810"/>
              <a:gd name="connsiteY248" fmla="*/ 129773 h 536773"/>
              <a:gd name="connsiteX249" fmla="*/ 83752 w 519810"/>
              <a:gd name="connsiteY249" fmla="*/ 112429 h 536773"/>
              <a:gd name="connsiteX250" fmla="*/ 105899 w 519810"/>
              <a:gd name="connsiteY250" fmla="*/ 121519 h 536773"/>
              <a:gd name="connsiteX251" fmla="*/ 138510 w 519810"/>
              <a:gd name="connsiteY251" fmla="*/ 132036 h 536773"/>
              <a:gd name="connsiteX252" fmla="*/ 132222 w 519810"/>
              <a:gd name="connsiteY252" fmla="*/ 153997 h 536773"/>
              <a:gd name="connsiteX253" fmla="*/ 131806 w 519810"/>
              <a:gd name="connsiteY253" fmla="*/ 157237 h 536773"/>
              <a:gd name="connsiteX254" fmla="*/ 96155 w 519810"/>
              <a:gd name="connsiteY254" fmla="*/ 145678 h 536773"/>
              <a:gd name="connsiteX255" fmla="*/ 72102 w 519810"/>
              <a:gd name="connsiteY255" fmla="*/ 135736 h 536773"/>
              <a:gd name="connsiteX256" fmla="*/ 67292 w 519810"/>
              <a:gd name="connsiteY256" fmla="*/ 133392 h 536773"/>
              <a:gd name="connsiteX257" fmla="*/ 322311 w 519810"/>
              <a:gd name="connsiteY257" fmla="*/ 35945 h 536773"/>
              <a:gd name="connsiteX258" fmla="*/ 351226 w 519810"/>
              <a:gd name="connsiteY258" fmla="*/ 45457 h 536773"/>
              <a:gd name="connsiteX259" fmla="*/ 359618 w 519810"/>
              <a:gd name="connsiteY259" fmla="*/ 50280 h 536773"/>
              <a:gd name="connsiteX260" fmla="*/ 365236 w 519810"/>
              <a:gd name="connsiteY260" fmla="*/ 61196 h 536773"/>
              <a:gd name="connsiteX261" fmla="*/ 379323 w 519810"/>
              <a:gd name="connsiteY261" fmla="*/ 95338 h 536773"/>
              <a:gd name="connsiteX262" fmla="*/ 389176 w 519810"/>
              <a:gd name="connsiteY262" fmla="*/ 129773 h 536773"/>
              <a:gd name="connsiteX263" fmla="*/ 374068 w 519810"/>
              <a:gd name="connsiteY263" fmla="*/ 135177 h 536773"/>
              <a:gd name="connsiteX264" fmla="*/ 364708 w 519810"/>
              <a:gd name="connsiteY264" fmla="*/ 136804 h 536773"/>
              <a:gd name="connsiteX265" fmla="*/ 355757 w 519810"/>
              <a:gd name="connsiteY265" fmla="*/ 105288 h 536773"/>
              <a:gd name="connsiteX266" fmla="*/ 330360 w 519810"/>
              <a:gd name="connsiteY266" fmla="*/ 49231 h 536773"/>
              <a:gd name="connsiteX267" fmla="*/ 208113 w 519810"/>
              <a:gd name="connsiteY267" fmla="*/ 32781 h 536773"/>
              <a:gd name="connsiteX268" fmla="*/ 206861 w 519810"/>
              <a:gd name="connsiteY268" fmla="*/ 34599 h 536773"/>
              <a:gd name="connsiteX269" fmla="*/ 172605 w 519810"/>
              <a:gd name="connsiteY269" fmla="*/ 105422 h 536773"/>
              <a:gd name="connsiteX270" fmla="*/ 163422 w 519810"/>
              <a:gd name="connsiteY270" fmla="*/ 137832 h 536773"/>
              <a:gd name="connsiteX271" fmla="*/ 141223 w 519810"/>
              <a:gd name="connsiteY271" fmla="*/ 132911 h 536773"/>
              <a:gd name="connsiteX272" fmla="*/ 138510 w 519810"/>
              <a:gd name="connsiteY272" fmla="*/ 132036 h 536773"/>
              <a:gd name="connsiteX273" fmla="*/ 149033 w 519810"/>
              <a:gd name="connsiteY273" fmla="*/ 95291 h 536773"/>
              <a:gd name="connsiteX274" fmla="*/ 163137 w 519810"/>
              <a:gd name="connsiteY274" fmla="*/ 61149 h 536773"/>
              <a:gd name="connsiteX275" fmla="*/ 171596 w 519810"/>
              <a:gd name="connsiteY275" fmla="*/ 44726 h 536773"/>
              <a:gd name="connsiteX276" fmla="*/ 260548 w 519810"/>
              <a:gd name="connsiteY276" fmla="*/ 26049 h 536773"/>
              <a:gd name="connsiteX277" fmla="*/ 273017 w 519810"/>
              <a:gd name="connsiteY277" fmla="*/ 27382 h 536773"/>
              <a:gd name="connsiteX278" fmla="*/ 273099 w 519810"/>
              <a:gd name="connsiteY278" fmla="*/ 53558 h 536773"/>
              <a:gd name="connsiteX279" fmla="*/ 273302 w 519810"/>
              <a:gd name="connsiteY279" fmla="*/ 141348 h 536773"/>
              <a:gd name="connsiteX280" fmla="*/ 273313 w 519810"/>
              <a:gd name="connsiteY280" fmla="*/ 148125 h 536773"/>
              <a:gd name="connsiteX281" fmla="*/ 247734 w 519810"/>
              <a:gd name="connsiteY281" fmla="*/ 148666 h 536773"/>
              <a:gd name="connsiteX282" fmla="*/ 247636 w 519810"/>
              <a:gd name="connsiteY282" fmla="*/ 92115 h 536773"/>
              <a:gd name="connsiteX283" fmla="*/ 247448 w 519810"/>
              <a:gd name="connsiteY283" fmla="*/ 27442 h 536773"/>
              <a:gd name="connsiteX284" fmla="*/ 337531 w 519810"/>
              <a:gd name="connsiteY284" fmla="*/ 13507 h 536773"/>
              <a:gd name="connsiteX285" fmla="*/ 361605 w 519810"/>
              <a:gd name="connsiteY285" fmla="*/ 21287 h 536773"/>
              <a:gd name="connsiteX286" fmla="*/ 444089 w 519810"/>
              <a:gd name="connsiteY286" fmla="*/ 79433 h 536773"/>
              <a:gd name="connsiteX287" fmla="*/ 514843 w 519810"/>
              <a:gd name="connsiteY287" fmla="*/ 218678 h 536773"/>
              <a:gd name="connsiteX288" fmla="*/ 519039 w 519810"/>
              <a:gd name="connsiteY288" fmla="*/ 264170 h 536773"/>
              <a:gd name="connsiteX289" fmla="*/ 506814 w 519810"/>
              <a:gd name="connsiteY289" fmla="*/ 264170 h 536773"/>
              <a:gd name="connsiteX290" fmla="*/ 506814 w 519810"/>
              <a:gd name="connsiteY290" fmla="*/ 257326 h 536773"/>
              <a:gd name="connsiteX291" fmla="*/ 492258 w 519810"/>
              <a:gd name="connsiteY291" fmla="*/ 257326 h 536773"/>
              <a:gd name="connsiteX292" fmla="*/ 488968 w 519810"/>
              <a:gd name="connsiteY292" fmla="*/ 222938 h 536773"/>
              <a:gd name="connsiteX293" fmla="*/ 453842 w 519810"/>
              <a:gd name="connsiteY293" fmla="*/ 134841 h 536773"/>
              <a:gd name="connsiteX294" fmla="*/ 453460 w 519810"/>
              <a:gd name="connsiteY294" fmla="*/ 134352 h 536773"/>
              <a:gd name="connsiteX295" fmla="*/ 461177 w 519810"/>
              <a:gd name="connsiteY295" fmla="*/ 131526 h 536773"/>
              <a:gd name="connsiteX296" fmla="*/ 467558 w 519810"/>
              <a:gd name="connsiteY296" fmla="*/ 114285 h 536773"/>
              <a:gd name="connsiteX297" fmla="*/ 460225 w 519810"/>
              <a:gd name="connsiteY297" fmla="*/ 107487 h 536773"/>
              <a:gd name="connsiteX298" fmla="*/ 450320 w 519810"/>
              <a:gd name="connsiteY298" fmla="*/ 107903 h 536773"/>
              <a:gd name="connsiteX299" fmla="*/ 436634 w 519810"/>
              <a:gd name="connsiteY299" fmla="*/ 112799 h 536773"/>
              <a:gd name="connsiteX300" fmla="*/ 425349 w 519810"/>
              <a:gd name="connsiteY300" fmla="*/ 98344 h 536773"/>
              <a:gd name="connsiteX301" fmla="*/ 390829 w 519810"/>
              <a:gd name="connsiteY301" fmla="*/ 68216 h 536773"/>
              <a:gd name="connsiteX302" fmla="*/ 359618 w 519810"/>
              <a:gd name="connsiteY302" fmla="*/ 50280 h 536773"/>
              <a:gd name="connsiteX303" fmla="*/ 352257 w 519810"/>
              <a:gd name="connsiteY303" fmla="*/ 35976 h 536773"/>
              <a:gd name="connsiteX304" fmla="*/ 338207 w 519810"/>
              <a:gd name="connsiteY304" fmla="*/ 13904 h 536773"/>
              <a:gd name="connsiteX305" fmla="*/ 329777 w 519810"/>
              <a:gd name="connsiteY305" fmla="*/ 8952 h 536773"/>
              <a:gd name="connsiteX306" fmla="*/ 337531 w 519810"/>
              <a:gd name="connsiteY306" fmla="*/ 13507 h 536773"/>
              <a:gd name="connsiteX307" fmla="*/ 326277 w 519810"/>
              <a:gd name="connsiteY307" fmla="*/ 9871 h 536773"/>
              <a:gd name="connsiteX308" fmla="*/ 260548 w 519810"/>
              <a:gd name="connsiteY308" fmla="*/ 0 h 536773"/>
              <a:gd name="connsiteX309" fmla="*/ 312255 w 519810"/>
              <a:gd name="connsiteY309" fmla="*/ 5339 h 536773"/>
              <a:gd name="connsiteX310" fmla="*/ 326277 w 519810"/>
              <a:gd name="connsiteY310" fmla="*/ 9871 h 536773"/>
              <a:gd name="connsiteX311" fmla="*/ 320347 w 519810"/>
              <a:gd name="connsiteY311" fmla="*/ 11428 h 536773"/>
              <a:gd name="connsiteX312" fmla="*/ 317823 w 519810"/>
              <a:gd name="connsiteY312" fmla="*/ 29285 h 536773"/>
              <a:gd name="connsiteX313" fmla="*/ 321429 w 519810"/>
              <a:gd name="connsiteY313" fmla="*/ 34490 h 536773"/>
              <a:gd name="connsiteX314" fmla="*/ 322311 w 519810"/>
              <a:gd name="connsiteY314" fmla="*/ 35945 h 536773"/>
              <a:gd name="connsiteX315" fmla="*/ 307484 w 519810"/>
              <a:gd name="connsiteY315" fmla="*/ 31068 h 536773"/>
              <a:gd name="connsiteX316" fmla="*/ 273017 w 519810"/>
              <a:gd name="connsiteY316" fmla="*/ 27382 h 536773"/>
              <a:gd name="connsiteX317" fmla="*/ 273007 w 519810"/>
              <a:gd name="connsiteY317" fmla="*/ 24350 h 536773"/>
              <a:gd name="connsiteX318" fmla="*/ 272968 w 519810"/>
              <a:gd name="connsiteY318" fmla="*/ 12965 h 536773"/>
              <a:gd name="connsiteX319" fmla="*/ 260187 w 519810"/>
              <a:gd name="connsiteY319" fmla="*/ 198 h 536773"/>
              <a:gd name="connsiteX320" fmla="*/ 260139 w 519810"/>
              <a:gd name="connsiteY320" fmla="*/ 198 h 536773"/>
              <a:gd name="connsiteX321" fmla="*/ 247406 w 519810"/>
              <a:gd name="connsiteY321" fmla="*/ 13013 h 536773"/>
              <a:gd name="connsiteX322" fmla="*/ 247448 w 519810"/>
              <a:gd name="connsiteY322" fmla="*/ 27442 h 536773"/>
              <a:gd name="connsiteX323" fmla="*/ 213349 w 519810"/>
              <a:gd name="connsiteY323" fmla="*/ 31068 h 536773"/>
              <a:gd name="connsiteX324" fmla="*/ 208113 w 519810"/>
              <a:gd name="connsiteY324" fmla="*/ 32781 h 536773"/>
              <a:gd name="connsiteX325" fmla="*/ 210520 w 519810"/>
              <a:gd name="connsiteY325" fmla="*/ 29285 h 536773"/>
              <a:gd name="connsiteX326" fmla="*/ 207996 w 519810"/>
              <a:gd name="connsiteY326" fmla="*/ 11428 h 536773"/>
              <a:gd name="connsiteX327" fmla="*/ 198584 w 519810"/>
              <a:gd name="connsiteY327" fmla="*/ 8946 h 536773"/>
              <a:gd name="connsiteX328" fmla="*/ 190136 w 519810"/>
              <a:gd name="connsiteY328" fmla="*/ 13856 h 536773"/>
              <a:gd name="connsiteX329" fmla="*/ 176127 w 519810"/>
              <a:gd name="connsiteY329" fmla="*/ 35928 h 536773"/>
              <a:gd name="connsiteX330" fmla="*/ 171596 w 519810"/>
              <a:gd name="connsiteY330" fmla="*/ 44726 h 536773"/>
              <a:gd name="connsiteX331" fmla="*/ 169360 w 519810"/>
              <a:gd name="connsiteY331" fmla="*/ 45457 h 536773"/>
              <a:gd name="connsiteX332" fmla="*/ 94812 w 519810"/>
              <a:gd name="connsiteY332" fmla="*/ 98344 h 536773"/>
              <a:gd name="connsiteX333" fmla="*/ 83752 w 519810"/>
              <a:gd name="connsiteY333" fmla="*/ 112429 h 536773"/>
              <a:gd name="connsiteX334" fmla="*/ 83256 w 519810"/>
              <a:gd name="connsiteY334" fmla="*/ 112225 h 536773"/>
              <a:gd name="connsiteX335" fmla="*/ 75112 w 519810"/>
              <a:gd name="connsiteY335" fmla="*/ 108284 h 536773"/>
              <a:gd name="connsiteX336" fmla="*/ 65195 w 519810"/>
              <a:gd name="connsiteY336" fmla="*/ 107266 h 536773"/>
              <a:gd name="connsiteX337" fmla="*/ 57492 w 519810"/>
              <a:gd name="connsiteY337" fmla="*/ 113571 h 536773"/>
              <a:gd name="connsiteX338" fmla="*/ 62778 w 519810"/>
              <a:gd name="connsiteY338" fmla="*/ 131193 h 536773"/>
              <a:gd name="connsiteX339" fmla="*/ 67292 w 519810"/>
              <a:gd name="connsiteY339" fmla="*/ 133392 h 536773"/>
              <a:gd name="connsiteX340" fmla="*/ 66154 w 519810"/>
              <a:gd name="connsiteY340" fmla="*/ 134841 h 536773"/>
              <a:gd name="connsiteX341" fmla="*/ 30823 w 519810"/>
              <a:gd name="connsiteY341" fmla="*/ 222938 h 536773"/>
              <a:gd name="connsiteX342" fmla="*/ 27513 w 519810"/>
              <a:gd name="connsiteY342" fmla="*/ 257326 h 536773"/>
              <a:gd name="connsiteX343" fmla="*/ 14483 w 519810"/>
              <a:gd name="connsiteY343" fmla="*/ 257326 h 536773"/>
              <a:gd name="connsiteX344" fmla="*/ 14483 w 519810"/>
              <a:gd name="connsiteY344" fmla="*/ 264170 h 536773"/>
              <a:gd name="connsiteX345" fmla="*/ 778 w 519810"/>
              <a:gd name="connsiteY345" fmla="*/ 264170 h 536773"/>
              <a:gd name="connsiteX346" fmla="*/ 5010 w 519810"/>
              <a:gd name="connsiteY346" fmla="*/ 218705 h 536773"/>
              <a:gd name="connsiteX347" fmla="*/ 76340 w 519810"/>
              <a:gd name="connsiteY347" fmla="*/ 79433 h 536773"/>
              <a:gd name="connsiteX348" fmla="*/ 159205 w 519810"/>
              <a:gd name="connsiteY348" fmla="*/ 21287 h 536773"/>
              <a:gd name="connsiteX349" fmla="*/ 260548 w 519810"/>
              <a:gd name="connsiteY349" fmla="*/ 0 h 536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</a:cxnLst>
            <a:rect l="l" t="t" r="r" b="b"/>
            <a:pathLst>
              <a:path w="519810" h="536773">
                <a:moveTo>
                  <a:pt x="333416" y="524614"/>
                </a:moveTo>
                <a:lnTo>
                  <a:pt x="328015" y="527944"/>
                </a:lnTo>
                <a:lnTo>
                  <a:pt x="325178" y="527277"/>
                </a:lnTo>
                <a:close/>
                <a:moveTo>
                  <a:pt x="431446" y="430666"/>
                </a:moveTo>
                <a:lnTo>
                  <a:pt x="450280" y="437401"/>
                </a:lnTo>
                <a:cubicBezTo>
                  <a:pt x="451994" y="438211"/>
                  <a:pt x="453852" y="438592"/>
                  <a:pt x="455661" y="438592"/>
                </a:cubicBezTo>
                <a:lnTo>
                  <a:pt x="461765" y="434695"/>
                </a:lnTo>
                <a:lnTo>
                  <a:pt x="444096" y="457322"/>
                </a:lnTo>
                <a:cubicBezTo>
                  <a:pt x="420382" y="482234"/>
                  <a:pt x="392621" y="501858"/>
                  <a:pt x="361668" y="515481"/>
                </a:cubicBezTo>
                <a:lnTo>
                  <a:pt x="333416" y="524614"/>
                </a:lnTo>
                <a:lnTo>
                  <a:pt x="339445" y="520897"/>
                </a:lnTo>
                <a:lnTo>
                  <a:pt x="351403" y="491241"/>
                </a:lnTo>
                <a:lnTo>
                  <a:pt x="390890" y="468541"/>
                </a:lnTo>
                <a:cubicBezTo>
                  <a:pt x="403295" y="459669"/>
                  <a:pt x="414853" y="449568"/>
                  <a:pt x="425406" y="438405"/>
                </a:cubicBezTo>
                <a:close/>
                <a:moveTo>
                  <a:pt x="467669" y="427134"/>
                </a:moveTo>
                <a:lnTo>
                  <a:pt x="467520" y="431020"/>
                </a:lnTo>
                <a:lnTo>
                  <a:pt x="461765" y="434695"/>
                </a:lnTo>
                <a:close/>
                <a:moveTo>
                  <a:pt x="356889" y="407152"/>
                </a:moveTo>
                <a:lnTo>
                  <a:pt x="374026" y="410131"/>
                </a:lnTo>
                <a:lnTo>
                  <a:pt x="382186" y="413049"/>
                </a:lnTo>
                <a:lnTo>
                  <a:pt x="381357" y="416952"/>
                </a:lnTo>
                <a:lnTo>
                  <a:pt x="351403" y="491241"/>
                </a:lnTo>
                <a:lnTo>
                  <a:pt x="351290" y="491306"/>
                </a:lnTo>
                <a:lnTo>
                  <a:pt x="320099" y="501570"/>
                </a:lnTo>
                <a:lnTo>
                  <a:pt x="343655" y="447907"/>
                </a:lnTo>
                <a:close/>
                <a:moveTo>
                  <a:pt x="171024" y="405800"/>
                </a:moveTo>
                <a:lnTo>
                  <a:pt x="184718" y="447968"/>
                </a:lnTo>
                <a:lnTo>
                  <a:pt x="209497" y="504412"/>
                </a:lnTo>
                <a:lnTo>
                  <a:pt x="178117" y="494144"/>
                </a:lnTo>
                <a:lnTo>
                  <a:pt x="147004" y="416928"/>
                </a:lnTo>
                <a:lnTo>
                  <a:pt x="145824" y="411382"/>
                </a:lnTo>
                <a:close/>
                <a:moveTo>
                  <a:pt x="247665" y="396643"/>
                </a:moveTo>
                <a:lnTo>
                  <a:pt x="273206" y="397183"/>
                </a:lnTo>
                <a:lnTo>
                  <a:pt x="273203" y="399686"/>
                </a:lnTo>
                <a:cubicBezTo>
                  <a:pt x="273131" y="430359"/>
                  <a:pt x="273036" y="461222"/>
                  <a:pt x="272958" y="484501"/>
                </a:cubicBezTo>
                <a:lnTo>
                  <a:pt x="272872" y="509408"/>
                </a:lnTo>
                <a:lnTo>
                  <a:pt x="260621" y="510718"/>
                </a:lnTo>
                <a:lnTo>
                  <a:pt x="247356" y="509307"/>
                </a:lnTo>
                <a:lnTo>
                  <a:pt x="247564" y="447306"/>
                </a:lnTo>
                <a:close/>
                <a:moveTo>
                  <a:pt x="387742" y="386914"/>
                </a:moveTo>
                <a:lnTo>
                  <a:pt x="448293" y="409079"/>
                </a:lnTo>
                <a:lnTo>
                  <a:pt x="431446" y="430666"/>
                </a:lnTo>
                <a:lnTo>
                  <a:pt x="382186" y="413049"/>
                </a:lnTo>
                <a:close/>
                <a:moveTo>
                  <a:pt x="140416" y="385958"/>
                </a:moveTo>
                <a:lnTo>
                  <a:pt x="145824" y="411382"/>
                </a:lnTo>
                <a:lnTo>
                  <a:pt x="141243" y="412397"/>
                </a:lnTo>
                <a:cubicBezTo>
                  <a:pt x="120710" y="418074"/>
                  <a:pt x="104254" y="424185"/>
                  <a:pt x="92893" y="428900"/>
                </a:cubicBezTo>
                <a:lnTo>
                  <a:pt x="88846" y="430690"/>
                </a:lnTo>
                <a:lnTo>
                  <a:pt x="72266" y="409568"/>
                </a:lnTo>
                <a:lnTo>
                  <a:pt x="82377" y="405047"/>
                </a:lnTo>
                <a:cubicBezTo>
                  <a:pt x="94437" y="399996"/>
                  <a:pt x="111722" y="393539"/>
                  <a:pt x="133335" y="387535"/>
                </a:cubicBezTo>
                <a:close/>
                <a:moveTo>
                  <a:pt x="273238" y="370952"/>
                </a:moveTo>
                <a:lnTo>
                  <a:pt x="308695" y="372017"/>
                </a:lnTo>
                <a:lnTo>
                  <a:pt x="363782" y="382209"/>
                </a:lnTo>
                <a:lnTo>
                  <a:pt x="362487" y="389912"/>
                </a:lnTo>
                <a:lnTo>
                  <a:pt x="356889" y="407152"/>
                </a:lnTo>
                <a:lnTo>
                  <a:pt x="303183" y="397816"/>
                </a:lnTo>
                <a:lnTo>
                  <a:pt x="273206" y="397183"/>
                </a:lnTo>
                <a:close/>
                <a:moveTo>
                  <a:pt x="245487" y="370119"/>
                </a:moveTo>
                <a:lnTo>
                  <a:pt x="247717" y="370186"/>
                </a:lnTo>
                <a:lnTo>
                  <a:pt x="247665" y="396643"/>
                </a:lnTo>
                <a:lnTo>
                  <a:pt x="240180" y="396484"/>
                </a:lnTo>
                <a:cubicBezTo>
                  <a:pt x="220756" y="397429"/>
                  <a:pt x="203043" y="399542"/>
                  <a:pt x="187446" y="402162"/>
                </a:cubicBezTo>
                <a:lnTo>
                  <a:pt x="171024" y="405800"/>
                </a:lnTo>
                <a:lnTo>
                  <a:pt x="165876" y="389948"/>
                </a:lnTo>
                <a:lnTo>
                  <a:pt x="164312" y="380637"/>
                </a:lnTo>
                <a:lnTo>
                  <a:pt x="182065" y="376684"/>
                </a:lnTo>
                <a:cubicBezTo>
                  <a:pt x="203138" y="373089"/>
                  <a:pt x="224330" y="370898"/>
                  <a:pt x="245487" y="370119"/>
                </a:cubicBezTo>
                <a:close/>
                <a:moveTo>
                  <a:pt x="379983" y="283316"/>
                </a:moveTo>
                <a:lnTo>
                  <a:pt x="404382" y="283316"/>
                </a:lnTo>
                <a:lnTo>
                  <a:pt x="403265" y="313900"/>
                </a:lnTo>
                <a:lnTo>
                  <a:pt x="387742" y="386914"/>
                </a:lnTo>
                <a:lnTo>
                  <a:pt x="386238" y="386363"/>
                </a:lnTo>
                <a:lnTo>
                  <a:pt x="363782" y="382209"/>
                </a:lnTo>
                <a:lnTo>
                  <a:pt x="379973" y="285865"/>
                </a:lnTo>
                <a:close/>
                <a:moveTo>
                  <a:pt x="247555" y="283316"/>
                </a:moveTo>
                <a:lnTo>
                  <a:pt x="251043" y="283316"/>
                </a:lnTo>
                <a:lnTo>
                  <a:pt x="251641" y="284378"/>
                </a:lnTo>
                <a:cubicBezTo>
                  <a:pt x="253805" y="286318"/>
                  <a:pt x="256726" y="287616"/>
                  <a:pt x="260184" y="287616"/>
                </a:cubicBezTo>
                <a:lnTo>
                  <a:pt x="254966" y="283316"/>
                </a:lnTo>
                <a:lnTo>
                  <a:pt x="273113" y="283316"/>
                </a:lnTo>
                <a:lnTo>
                  <a:pt x="273155" y="285711"/>
                </a:lnTo>
                <a:cubicBezTo>
                  <a:pt x="273203" y="292284"/>
                  <a:pt x="273251" y="301809"/>
                  <a:pt x="273251" y="314098"/>
                </a:cubicBezTo>
                <a:cubicBezTo>
                  <a:pt x="273274" y="324457"/>
                  <a:pt x="273274" y="336828"/>
                  <a:pt x="273263" y="351123"/>
                </a:cubicBezTo>
                <a:lnTo>
                  <a:pt x="273238" y="370952"/>
                </a:lnTo>
                <a:lnTo>
                  <a:pt x="247717" y="370186"/>
                </a:lnTo>
                <a:lnTo>
                  <a:pt x="247719" y="369579"/>
                </a:lnTo>
                <a:cubicBezTo>
                  <a:pt x="247759" y="333147"/>
                  <a:pt x="247735" y="302446"/>
                  <a:pt x="247610" y="286840"/>
                </a:cubicBezTo>
                <a:close/>
                <a:moveTo>
                  <a:pt x="123962" y="283316"/>
                </a:moveTo>
                <a:lnTo>
                  <a:pt x="148381" y="283316"/>
                </a:lnTo>
                <a:lnTo>
                  <a:pt x="148391" y="285873"/>
                </a:lnTo>
                <a:lnTo>
                  <a:pt x="164312" y="380637"/>
                </a:lnTo>
                <a:lnTo>
                  <a:pt x="140416" y="385958"/>
                </a:lnTo>
                <a:lnTo>
                  <a:pt x="125078" y="313852"/>
                </a:lnTo>
                <a:close/>
                <a:moveTo>
                  <a:pt x="247641" y="277281"/>
                </a:moveTo>
                <a:lnTo>
                  <a:pt x="254966" y="283316"/>
                </a:lnTo>
                <a:lnTo>
                  <a:pt x="251043" y="283316"/>
                </a:lnTo>
                <a:close/>
                <a:moveTo>
                  <a:pt x="506814" y="272537"/>
                </a:moveTo>
                <a:lnTo>
                  <a:pt x="519039" y="272537"/>
                </a:lnTo>
                <a:lnTo>
                  <a:pt x="514844" y="318042"/>
                </a:lnTo>
                <a:cubicBezTo>
                  <a:pt x="508274" y="353111"/>
                  <a:pt x="495290" y="386223"/>
                  <a:pt x="476518" y="415801"/>
                </a:cubicBezTo>
                <a:lnTo>
                  <a:pt x="467669" y="427134"/>
                </a:lnTo>
                <a:lnTo>
                  <a:pt x="467901" y="421079"/>
                </a:lnTo>
                <a:cubicBezTo>
                  <a:pt x="466746" y="417960"/>
                  <a:pt x="464401" y="415281"/>
                  <a:pt x="461138" y="413781"/>
                </a:cubicBezTo>
                <a:lnTo>
                  <a:pt x="448293" y="409079"/>
                </a:lnTo>
                <a:lnTo>
                  <a:pt x="453896" y="401900"/>
                </a:lnTo>
                <a:cubicBezTo>
                  <a:pt x="470670" y="375662"/>
                  <a:pt x="482797" y="345844"/>
                  <a:pt x="489018" y="313781"/>
                </a:cubicBezTo>
                <a:lnTo>
                  <a:pt x="491932" y="283316"/>
                </a:lnTo>
                <a:lnTo>
                  <a:pt x="506814" y="283316"/>
                </a:lnTo>
                <a:close/>
                <a:moveTo>
                  <a:pt x="877" y="272537"/>
                </a:moveTo>
                <a:lnTo>
                  <a:pt x="14483" y="272537"/>
                </a:lnTo>
                <a:lnTo>
                  <a:pt x="14483" y="283316"/>
                </a:lnTo>
                <a:lnTo>
                  <a:pt x="27988" y="283316"/>
                </a:lnTo>
                <a:lnTo>
                  <a:pt x="30919" y="313781"/>
                </a:lnTo>
                <a:cubicBezTo>
                  <a:pt x="37176" y="345844"/>
                  <a:pt x="49375" y="375662"/>
                  <a:pt x="66247" y="401900"/>
                </a:cubicBezTo>
                <a:lnTo>
                  <a:pt x="72266" y="409568"/>
                </a:lnTo>
                <a:lnTo>
                  <a:pt x="68318" y="411334"/>
                </a:lnTo>
                <a:cubicBezTo>
                  <a:pt x="65012" y="412923"/>
                  <a:pt x="63125" y="413927"/>
                  <a:pt x="62767" y="414115"/>
                </a:cubicBezTo>
                <a:cubicBezTo>
                  <a:pt x="56481" y="417591"/>
                  <a:pt x="54100" y="425449"/>
                  <a:pt x="57481" y="431735"/>
                </a:cubicBezTo>
                <a:cubicBezTo>
                  <a:pt x="60863" y="438068"/>
                  <a:pt x="68816" y="440449"/>
                  <a:pt x="75102" y="437021"/>
                </a:cubicBezTo>
                <a:cubicBezTo>
                  <a:pt x="75182" y="436976"/>
                  <a:pt x="76790" y="436124"/>
                  <a:pt x="79797" y="434695"/>
                </a:cubicBezTo>
                <a:lnTo>
                  <a:pt x="88846" y="430690"/>
                </a:lnTo>
                <a:lnTo>
                  <a:pt x="94902" y="438405"/>
                </a:lnTo>
                <a:cubicBezTo>
                  <a:pt x="116131" y="460730"/>
                  <a:pt x="141401" y="478809"/>
                  <a:pt x="169443" y="491306"/>
                </a:cubicBezTo>
                <a:lnTo>
                  <a:pt x="178117" y="494144"/>
                </a:lnTo>
                <a:lnTo>
                  <a:pt x="188897" y="520897"/>
                </a:lnTo>
                <a:cubicBezTo>
                  <a:pt x="191088" y="525325"/>
                  <a:pt x="195613" y="527944"/>
                  <a:pt x="200328" y="527944"/>
                </a:cubicBezTo>
                <a:cubicBezTo>
                  <a:pt x="202280" y="527944"/>
                  <a:pt x="204185" y="527563"/>
                  <a:pt x="206043" y="526706"/>
                </a:cubicBezTo>
                <a:cubicBezTo>
                  <a:pt x="212330" y="523563"/>
                  <a:pt x="214901" y="515897"/>
                  <a:pt x="211758" y="509564"/>
                </a:cubicBezTo>
                <a:lnTo>
                  <a:pt x="209497" y="504412"/>
                </a:lnTo>
                <a:lnTo>
                  <a:pt x="213427" y="505698"/>
                </a:lnTo>
                <a:lnTo>
                  <a:pt x="247356" y="509307"/>
                </a:lnTo>
                <a:lnTo>
                  <a:pt x="247307" y="523663"/>
                </a:lnTo>
                <a:cubicBezTo>
                  <a:pt x="247307" y="530712"/>
                  <a:pt x="253030" y="536475"/>
                  <a:pt x="260136" y="536475"/>
                </a:cubicBezTo>
                <a:cubicBezTo>
                  <a:pt x="267194" y="536475"/>
                  <a:pt x="272917" y="530807"/>
                  <a:pt x="272821" y="523806"/>
                </a:cubicBezTo>
                <a:cubicBezTo>
                  <a:pt x="272821" y="523639"/>
                  <a:pt x="272836" y="519633"/>
                  <a:pt x="272861" y="512758"/>
                </a:cubicBezTo>
                <a:lnTo>
                  <a:pt x="272872" y="509408"/>
                </a:lnTo>
                <a:lnTo>
                  <a:pt x="307553" y="505698"/>
                </a:lnTo>
                <a:lnTo>
                  <a:pt x="320099" y="501570"/>
                </a:lnTo>
                <a:lnTo>
                  <a:pt x="316632" y="509468"/>
                </a:lnTo>
                <a:cubicBezTo>
                  <a:pt x="313489" y="515754"/>
                  <a:pt x="316060" y="523420"/>
                  <a:pt x="322347" y="526611"/>
                </a:cubicBezTo>
                <a:lnTo>
                  <a:pt x="325178" y="527277"/>
                </a:lnTo>
                <a:lnTo>
                  <a:pt x="312323" y="531432"/>
                </a:lnTo>
                <a:cubicBezTo>
                  <a:pt x="295443" y="534987"/>
                  <a:pt x="278169" y="536773"/>
                  <a:pt x="260621" y="536773"/>
                </a:cubicBezTo>
                <a:cubicBezTo>
                  <a:pt x="225479" y="536773"/>
                  <a:pt x="191431" y="529628"/>
                  <a:pt x="159336" y="515529"/>
                </a:cubicBezTo>
                <a:cubicBezTo>
                  <a:pt x="128289" y="501858"/>
                  <a:pt x="100431" y="482329"/>
                  <a:pt x="76479" y="457369"/>
                </a:cubicBezTo>
                <a:cubicBezTo>
                  <a:pt x="39551" y="418822"/>
                  <a:pt x="15051" y="370603"/>
                  <a:pt x="5109" y="318016"/>
                </a:cubicBezTo>
                <a:close/>
                <a:moveTo>
                  <a:pt x="519425" y="268354"/>
                </a:moveTo>
                <a:lnTo>
                  <a:pt x="519810" y="272537"/>
                </a:lnTo>
                <a:lnTo>
                  <a:pt x="519039" y="272537"/>
                </a:lnTo>
                <a:close/>
                <a:moveTo>
                  <a:pt x="439" y="267822"/>
                </a:moveTo>
                <a:lnTo>
                  <a:pt x="877" y="272537"/>
                </a:lnTo>
                <a:lnTo>
                  <a:pt x="0" y="272537"/>
                </a:lnTo>
                <a:close/>
                <a:moveTo>
                  <a:pt x="519039" y="264170"/>
                </a:moveTo>
                <a:lnTo>
                  <a:pt x="519810" y="264170"/>
                </a:lnTo>
                <a:lnTo>
                  <a:pt x="519425" y="268354"/>
                </a:lnTo>
                <a:close/>
                <a:moveTo>
                  <a:pt x="493763" y="264170"/>
                </a:moveTo>
                <a:lnTo>
                  <a:pt x="506814" y="264170"/>
                </a:lnTo>
                <a:lnTo>
                  <a:pt x="506814" y="272537"/>
                </a:lnTo>
                <a:lnTo>
                  <a:pt x="493713" y="272537"/>
                </a:lnTo>
                <a:lnTo>
                  <a:pt x="493338" y="268615"/>
                </a:lnTo>
                <a:close/>
                <a:moveTo>
                  <a:pt x="14483" y="264170"/>
                </a:moveTo>
                <a:lnTo>
                  <a:pt x="26146" y="264170"/>
                </a:lnTo>
                <a:lnTo>
                  <a:pt x="26500" y="267852"/>
                </a:lnTo>
                <a:lnTo>
                  <a:pt x="26050" y="272537"/>
                </a:lnTo>
                <a:lnTo>
                  <a:pt x="14483" y="272537"/>
                </a:lnTo>
                <a:close/>
                <a:moveTo>
                  <a:pt x="99" y="264170"/>
                </a:moveTo>
                <a:lnTo>
                  <a:pt x="778" y="264170"/>
                </a:lnTo>
                <a:lnTo>
                  <a:pt x="439" y="267822"/>
                </a:lnTo>
                <a:close/>
                <a:moveTo>
                  <a:pt x="260088" y="262087"/>
                </a:moveTo>
                <a:cubicBezTo>
                  <a:pt x="263474" y="262087"/>
                  <a:pt x="266765" y="263468"/>
                  <a:pt x="269149" y="265850"/>
                </a:cubicBezTo>
                <a:lnTo>
                  <a:pt x="271446" y="272788"/>
                </a:lnTo>
                <a:lnTo>
                  <a:pt x="269248" y="279402"/>
                </a:lnTo>
                <a:cubicBezTo>
                  <a:pt x="266816" y="281783"/>
                  <a:pt x="263525" y="283117"/>
                  <a:pt x="260139" y="283117"/>
                </a:cubicBezTo>
                <a:cubicBezTo>
                  <a:pt x="256634" y="283117"/>
                  <a:pt x="253451" y="281688"/>
                  <a:pt x="251144" y="279378"/>
                </a:cubicBezTo>
                <a:lnTo>
                  <a:pt x="248282" y="272465"/>
                </a:lnTo>
                <a:lnTo>
                  <a:pt x="251051" y="265820"/>
                </a:lnTo>
                <a:cubicBezTo>
                  <a:pt x="253364" y="263516"/>
                  <a:pt x="256559" y="262087"/>
                  <a:pt x="260088" y="262087"/>
                </a:cubicBezTo>
                <a:close/>
                <a:moveTo>
                  <a:pt x="405332" y="257326"/>
                </a:moveTo>
                <a:lnTo>
                  <a:pt x="492258" y="257326"/>
                </a:lnTo>
                <a:lnTo>
                  <a:pt x="493338" y="268615"/>
                </a:lnTo>
                <a:lnTo>
                  <a:pt x="491932" y="283316"/>
                </a:lnTo>
                <a:lnTo>
                  <a:pt x="404382" y="283316"/>
                </a:lnTo>
                <a:close/>
                <a:moveTo>
                  <a:pt x="273263" y="257326"/>
                </a:moveTo>
                <a:lnTo>
                  <a:pt x="380087" y="257326"/>
                </a:lnTo>
                <a:lnTo>
                  <a:pt x="379983" y="283316"/>
                </a:lnTo>
                <a:lnTo>
                  <a:pt x="273113" y="283316"/>
                </a:lnTo>
                <a:lnTo>
                  <a:pt x="273012" y="277519"/>
                </a:lnTo>
                <a:lnTo>
                  <a:pt x="271446" y="272788"/>
                </a:lnTo>
                <a:lnTo>
                  <a:pt x="273159" y="267635"/>
                </a:lnTo>
                <a:cubicBezTo>
                  <a:pt x="273206" y="265730"/>
                  <a:pt x="273206" y="262871"/>
                  <a:pt x="273254" y="259156"/>
                </a:cubicBezTo>
                <a:close/>
                <a:moveTo>
                  <a:pt x="148286" y="257326"/>
                </a:moveTo>
                <a:lnTo>
                  <a:pt x="247665" y="257326"/>
                </a:lnTo>
                <a:lnTo>
                  <a:pt x="247662" y="258092"/>
                </a:lnTo>
                <a:cubicBezTo>
                  <a:pt x="247620" y="263451"/>
                  <a:pt x="247567" y="267069"/>
                  <a:pt x="247502" y="268588"/>
                </a:cubicBezTo>
                <a:cubicBezTo>
                  <a:pt x="247454" y="269159"/>
                  <a:pt x="247406" y="269779"/>
                  <a:pt x="247406" y="270350"/>
                </a:cubicBezTo>
                <a:lnTo>
                  <a:pt x="248282" y="272465"/>
                </a:lnTo>
                <a:lnTo>
                  <a:pt x="247307" y="274804"/>
                </a:lnTo>
                <a:cubicBezTo>
                  <a:pt x="247307" y="275423"/>
                  <a:pt x="247403" y="275995"/>
                  <a:pt x="247450" y="276614"/>
                </a:cubicBezTo>
                <a:lnTo>
                  <a:pt x="247555" y="283316"/>
                </a:lnTo>
                <a:lnTo>
                  <a:pt x="148381" y="283316"/>
                </a:lnTo>
                <a:close/>
                <a:moveTo>
                  <a:pt x="27513" y="257326"/>
                </a:moveTo>
                <a:lnTo>
                  <a:pt x="123013" y="257326"/>
                </a:lnTo>
                <a:lnTo>
                  <a:pt x="123962" y="283316"/>
                </a:lnTo>
                <a:lnTo>
                  <a:pt x="27988" y="283316"/>
                </a:lnTo>
                <a:lnTo>
                  <a:pt x="26500" y="267852"/>
                </a:lnTo>
                <a:close/>
                <a:moveTo>
                  <a:pt x="247775" y="174204"/>
                </a:moveTo>
                <a:lnTo>
                  <a:pt x="262883" y="175486"/>
                </a:lnTo>
                <a:lnTo>
                  <a:pt x="273358" y="174986"/>
                </a:lnTo>
                <a:lnTo>
                  <a:pt x="273385" y="191528"/>
                </a:lnTo>
                <a:cubicBezTo>
                  <a:pt x="273397" y="206302"/>
                  <a:pt x="273397" y="219093"/>
                  <a:pt x="273397" y="229811"/>
                </a:cubicBezTo>
                <a:lnTo>
                  <a:pt x="273263" y="257326"/>
                </a:lnTo>
                <a:lnTo>
                  <a:pt x="247665" y="257326"/>
                </a:lnTo>
                <a:lnTo>
                  <a:pt x="247755" y="237155"/>
                </a:lnTo>
                <a:close/>
                <a:moveTo>
                  <a:pt x="131806" y="157237"/>
                </a:moveTo>
                <a:lnTo>
                  <a:pt x="133342" y="157735"/>
                </a:lnTo>
                <a:lnTo>
                  <a:pt x="156642" y="162944"/>
                </a:lnTo>
                <a:lnTo>
                  <a:pt x="148172" y="226349"/>
                </a:lnTo>
                <a:lnTo>
                  <a:pt x="148286" y="257326"/>
                </a:lnTo>
                <a:lnTo>
                  <a:pt x="123013" y="257326"/>
                </a:lnTo>
                <a:lnTo>
                  <a:pt x="122113" y="232693"/>
                </a:lnTo>
                <a:close/>
                <a:moveTo>
                  <a:pt x="396280" y="155287"/>
                </a:moveTo>
                <a:lnTo>
                  <a:pt x="406230" y="232758"/>
                </a:lnTo>
                <a:lnTo>
                  <a:pt x="405332" y="257326"/>
                </a:lnTo>
                <a:lnTo>
                  <a:pt x="380087" y="257326"/>
                </a:lnTo>
                <a:lnTo>
                  <a:pt x="380211" y="226347"/>
                </a:lnTo>
                <a:lnTo>
                  <a:pt x="371624" y="161660"/>
                </a:lnTo>
                <a:lnTo>
                  <a:pt x="386281" y="158948"/>
                </a:lnTo>
                <a:close/>
                <a:moveTo>
                  <a:pt x="163422" y="137832"/>
                </a:moveTo>
                <a:lnTo>
                  <a:pt x="187403" y="143147"/>
                </a:lnTo>
                <a:cubicBezTo>
                  <a:pt x="203023" y="145767"/>
                  <a:pt x="220753" y="147880"/>
                  <a:pt x="240190" y="148825"/>
                </a:cubicBezTo>
                <a:lnTo>
                  <a:pt x="247734" y="148666"/>
                </a:lnTo>
                <a:lnTo>
                  <a:pt x="247776" y="172580"/>
                </a:lnTo>
                <a:lnTo>
                  <a:pt x="247775" y="174204"/>
                </a:lnTo>
                <a:lnTo>
                  <a:pt x="182070" y="168628"/>
                </a:lnTo>
                <a:lnTo>
                  <a:pt x="156642" y="162944"/>
                </a:lnTo>
                <a:lnTo>
                  <a:pt x="156940" y="160711"/>
                </a:lnTo>
                <a:close/>
                <a:moveTo>
                  <a:pt x="364708" y="136804"/>
                </a:moveTo>
                <a:lnTo>
                  <a:pt x="371498" y="160711"/>
                </a:lnTo>
                <a:lnTo>
                  <a:pt x="371624" y="161660"/>
                </a:lnTo>
                <a:lnTo>
                  <a:pt x="308742" y="173295"/>
                </a:lnTo>
                <a:lnTo>
                  <a:pt x="273358" y="174986"/>
                </a:lnTo>
                <a:lnTo>
                  <a:pt x="273313" y="148125"/>
                </a:lnTo>
                <a:lnTo>
                  <a:pt x="303218" y="147493"/>
                </a:lnTo>
                <a:close/>
                <a:moveTo>
                  <a:pt x="436634" y="112799"/>
                </a:moveTo>
                <a:lnTo>
                  <a:pt x="453460" y="134352"/>
                </a:lnTo>
                <a:lnTo>
                  <a:pt x="396280" y="155287"/>
                </a:lnTo>
                <a:lnTo>
                  <a:pt x="396121" y="154045"/>
                </a:lnTo>
                <a:lnTo>
                  <a:pt x="389176" y="129773"/>
                </a:lnTo>
                <a:close/>
                <a:moveTo>
                  <a:pt x="83752" y="112429"/>
                </a:moveTo>
                <a:lnTo>
                  <a:pt x="105899" y="121519"/>
                </a:lnTo>
                <a:lnTo>
                  <a:pt x="138510" y="132036"/>
                </a:lnTo>
                <a:lnTo>
                  <a:pt x="132222" y="153997"/>
                </a:lnTo>
                <a:lnTo>
                  <a:pt x="131806" y="157237"/>
                </a:lnTo>
                <a:lnTo>
                  <a:pt x="96155" y="145678"/>
                </a:lnTo>
                <a:cubicBezTo>
                  <a:pt x="85860" y="141829"/>
                  <a:pt x="77754" y="138333"/>
                  <a:pt x="72102" y="135736"/>
                </a:cubicBezTo>
                <a:lnTo>
                  <a:pt x="67292" y="133392"/>
                </a:lnTo>
                <a:close/>
                <a:moveTo>
                  <a:pt x="322311" y="35945"/>
                </a:moveTo>
                <a:lnTo>
                  <a:pt x="351226" y="45457"/>
                </a:lnTo>
                <a:lnTo>
                  <a:pt x="359618" y="50280"/>
                </a:lnTo>
                <a:lnTo>
                  <a:pt x="365236" y="61196"/>
                </a:lnTo>
                <a:cubicBezTo>
                  <a:pt x="369866" y="71112"/>
                  <a:pt x="374681" y="82515"/>
                  <a:pt x="379323" y="95338"/>
                </a:cubicBezTo>
                <a:lnTo>
                  <a:pt x="389176" y="129773"/>
                </a:lnTo>
                <a:lnTo>
                  <a:pt x="374068" y="135177"/>
                </a:lnTo>
                <a:lnTo>
                  <a:pt x="364708" y="136804"/>
                </a:lnTo>
                <a:lnTo>
                  <a:pt x="355757" y="105288"/>
                </a:lnTo>
                <a:cubicBezTo>
                  <a:pt x="347024" y="81036"/>
                  <a:pt x="337620" y="62125"/>
                  <a:pt x="330360" y="49231"/>
                </a:cubicBezTo>
                <a:close/>
                <a:moveTo>
                  <a:pt x="208113" y="32781"/>
                </a:moveTo>
                <a:lnTo>
                  <a:pt x="206861" y="34599"/>
                </a:lnTo>
                <a:cubicBezTo>
                  <a:pt x="200214" y="44741"/>
                  <a:pt x="185650" y="69111"/>
                  <a:pt x="172605" y="105422"/>
                </a:cubicBezTo>
                <a:lnTo>
                  <a:pt x="163422" y="137832"/>
                </a:lnTo>
                <a:lnTo>
                  <a:pt x="141223" y="132911"/>
                </a:lnTo>
                <a:lnTo>
                  <a:pt x="138510" y="132036"/>
                </a:lnTo>
                <a:lnTo>
                  <a:pt x="149033" y="95291"/>
                </a:lnTo>
                <a:cubicBezTo>
                  <a:pt x="153681" y="82468"/>
                  <a:pt x="158502" y="71065"/>
                  <a:pt x="163137" y="61149"/>
                </a:cubicBezTo>
                <a:lnTo>
                  <a:pt x="171596" y="44726"/>
                </a:lnTo>
                <a:close/>
                <a:moveTo>
                  <a:pt x="260548" y="26049"/>
                </a:moveTo>
                <a:lnTo>
                  <a:pt x="273017" y="27382"/>
                </a:lnTo>
                <a:lnTo>
                  <a:pt x="273099" y="53558"/>
                </a:lnTo>
                <a:cubicBezTo>
                  <a:pt x="273171" y="77633"/>
                  <a:pt x="273254" y="109574"/>
                  <a:pt x="273302" y="141348"/>
                </a:cubicBezTo>
                <a:lnTo>
                  <a:pt x="273313" y="148125"/>
                </a:lnTo>
                <a:lnTo>
                  <a:pt x="247734" y="148666"/>
                </a:lnTo>
                <a:lnTo>
                  <a:pt x="247636" y="92115"/>
                </a:lnTo>
                <a:lnTo>
                  <a:pt x="247448" y="27442"/>
                </a:lnTo>
                <a:close/>
                <a:moveTo>
                  <a:pt x="337531" y="13507"/>
                </a:moveTo>
                <a:lnTo>
                  <a:pt x="361605" y="21287"/>
                </a:lnTo>
                <a:cubicBezTo>
                  <a:pt x="392560" y="35002"/>
                  <a:pt x="420277" y="54527"/>
                  <a:pt x="444089" y="79433"/>
                </a:cubicBezTo>
                <a:cubicBezTo>
                  <a:pt x="480700" y="117899"/>
                  <a:pt x="504988" y="166088"/>
                  <a:pt x="514843" y="218678"/>
                </a:cubicBezTo>
                <a:lnTo>
                  <a:pt x="519039" y="264170"/>
                </a:lnTo>
                <a:lnTo>
                  <a:pt x="506814" y="264170"/>
                </a:lnTo>
                <a:lnTo>
                  <a:pt x="506814" y="257326"/>
                </a:lnTo>
                <a:lnTo>
                  <a:pt x="492258" y="257326"/>
                </a:lnTo>
                <a:lnTo>
                  <a:pt x="488968" y="222938"/>
                </a:lnTo>
                <a:cubicBezTo>
                  <a:pt x="482746" y="190883"/>
                  <a:pt x="470618" y="161073"/>
                  <a:pt x="453842" y="134841"/>
                </a:cubicBezTo>
                <a:lnTo>
                  <a:pt x="453460" y="134352"/>
                </a:lnTo>
                <a:lnTo>
                  <a:pt x="461177" y="131526"/>
                </a:lnTo>
                <a:cubicBezTo>
                  <a:pt x="467749" y="128478"/>
                  <a:pt x="470606" y="120763"/>
                  <a:pt x="467558" y="114285"/>
                </a:cubicBezTo>
                <a:cubicBezTo>
                  <a:pt x="466035" y="110999"/>
                  <a:pt x="463344" y="108642"/>
                  <a:pt x="460225" y="107487"/>
                </a:cubicBezTo>
                <a:cubicBezTo>
                  <a:pt x="457106" y="106332"/>
                  <a:pt x="453558" y="106379"/>
                  <a:pt x="450320" y="107903"/>
                </a:cubicBezTo>
                <a:lnTo>
                  <a:pt x="436634" y="112799"/>
                </a:lnTo>
                <a:lnTo>
                  <a:pt x="425349" y="98344"/>
                </a:lnTo>
                <a:cubicBezTo>
                  <a:pt x="414795" y="87184"/>
                  <a:pt x="403235" y="77086"/>
                  <a:pt x="390829" y="68216"/>
                </a:cubicBezTo>
                <a:lnTo>
                  <a:pt x="359618" y="50280"/>
                </a:lnTo>
                <a:lnTo>
                  <a:pt x="352257" y="35976"/>
                </a:lnTo>
                <a:cubicBezTo>
                  <a:pt x="344451" y="22226"/>
                  <a:pt x="338814" y="14690"/>
                  <a:pt x="338207" y="13904"/>
                </a:cubicBezTo>
                <a:close/>
                <a:moveTo>
                  <a:pt x="329777" y="8952"/>
                </a:moveTo>
                <a:lnTo>
                  <a:pt x="337531" y="13507"/>
                </a:lnTo>
                <a:lnTo>
                  <a:pt x="326277" y="9871"/>
                </a:lnTo>
                <a:close/>
                <a:moveTo>
                  <a:pt x="260548" y="0"/>
                </a:moveTo>
                <a:cubicBezTo>
                  <a:pt x="278098" y="0"/>
                  <a:pt x="295373" y="1786"/>
                  <a:pt x="312255" y="5339"/>
                </a:cubicBezTo>
                <a:lnTo>
                  <a:pt x="326277" y="9871"/>
                </a:lnTo>
                <a:lnTo>
                  <a:pt x="320347" y="11428"/>
                </a:lnTo>
                <a:cubicBezTo>
                  <a:pt x="314727" y="15618"/>
                  <a:pt x="313632" y="23618"/>
                  <a:pt x="317823" y="29285"/>
                </a:cubicBezTo>
                <a:cubicBezTo>
                  <a:pt x="317903" y="29374"/>
                  <a:pt x="319223" y="31137"/>
                  <a:pt x="321429" y="34490"/>
                </a:cubicBezTo>
                <a:lnTo>
                  <a:pt x="322311" y="35945"/>
                </a:lnTo>
                <a:lnTo>
                  <a:pt x="307484" y="31068"/>
                </a:lnTo>
                <a:lnTo>
                  <a:pt x="273017" y="27382"/>
                </a:lnTo>
                <a:lnTo>
                  <a:pt x="273007" y="24350"/>
                </a:lnTo>
                <a:cubicBezTo>
                  <a:pt x="272983" y="17250"/>
                  <a:pt x="272968" y="13120"/>
                  <a:pt x="272968" y="12965"/>
                </a:cubicBezTo>
                <a:cubicBezTo>
                  <a:pt x="272968" y="5914"/>
                  <a:pt x="267245" y="198"/>
                  <a:pt x="260187" y="198"/>
                </a:cubicBezTo>
                <a:lnTo>
                  <a:pt x="260139" y="198"/>
                </a:lnTo>
                <a:cubicBezTo>
                  <a:pt x="253034" y="198"/>
                  <a:pt x="247406" y="5962"/>
                  <a:pt x="247406" y="13013"/>
                </a:cubicBezTo>
                <a:lnTo>
                  <a:pt x="247448" y="27442"/>
                </a:lnTo>
                <a:lnTo>
                  <a:pt x="213349" y="31068"/>
                </a:lnTo>
                <a:lnTo>
                  <a:pt x="208113" y="32781"/>
                </a:lnTo>
                <a:lnTo>
                  <a:pt x="210520" y="29285"/>
                </a:lnTo>
                <a:cubicBezTo>
                  <a:pt x="214711" y="23666"/>
                  <a:pt x="213616" y="15666"/>
                  <a:pt x="207996" y="11428"/>
                </a:cubicBezTo>
                <a:cubicBezTo>
                  <a:pt x="205210" y="9285"/>
                  <a:pt x="201816" y="8499"/>
                  <a:pt x="198584" y="8946"/>
                </a:cubicBezTo>
                <a:cubicBezTo>
                  <a:pt x="195351" y="9392"/>
                  <a:pt x="192279" y="11071"/>
                  <a:pt x="190136" y="13856"/>
                </a:cubicBezTo>
                <a:cubicBezTo>
                  <a:pt x="189564" y="14642"/>
                  <a:pt x="183936" y="22178"/>
                  <a:pt x="176127" y="35928"/>
                </a:cubicBezTo>
                <a:lnTo>
                  <a:pt x="171596" y="44726"/>
                </a:lnTo>
                <a:lnTo>
                  <a:pt x="169360" y="45457"/>
                </a:lnTo>
                <a:cubicBezTo>
                  <a:pt x="141315" y="57951"/>
                  <a:pt x="116043" y="76025"/>
                  <a:pt x="94812" y="98344"/>
                </a:cubicBezTo>
                <a:lnTo>
                  <a:pt x="83752" y="112429"/>
                </a:lnTo>
                <a:lnTo>
                  <a:pt x="83256" y="112225"/>
                </a:lnTo>
                <a:cubicBezTo>
                  <a:pt x="78023" y="109838"/>
                  <a:pt x="75208" y="108344"/>
                  <a:pt x="75112" y="108284"/>
                </a:cubicBezTo>
                <a:cubicBezTo>
                  <a:pt x="71946" y="106570"/>
                  <a:pt x="68386" y="106308"/>
                  <a:pt x="65195" y="107266"/>
                </a:cubicBezTo>
                <a:cubicBezTo>
                  <a:pt x="62005" y="108225"/>
                  <a:pt x="59183" y="110404"/>
                  <a:pt x="57492" y="113571"/>
                </a:cubicBezTo>
                <a:cubicBezTo>
                  <a:pt x="54064" y="119858"/>
                  <a:pt x="56445" y="127812"/>
                  <a:pt x="62778" y="131193"/>
                </a:cubicBezTo>
                <a:lnTo>
                  <a:pt x="67292" y="133392"/>
                </a:lnTo>
                <a:lnTo>
                  <a:pt x="66154" y="134841"/>
                </a:lnTo>
                <a:cubicBezTo>
                  <a:pt x="49280" y="161073"/>
                  <a:pt x="37081" y="190883"/>
                  <a:pt x="30823" y="222938"/>
                </a:cubicBezTo>
                <a:lnTo>
                  <a:pt x="27513" y="257326"/>
                </a:lnTo>
                <a:lnTo>
                  <a:pt x="14483" y="257326"/>
                </a:lnTo>
                <a:lnTo>
                  <a:pt x="14483" y="264170"/>
                </a:lnTo>
                <a:lnTo>
                  <a:pt x="778" y="264170"/>
                </a:lnTo>
                <a:lnTo>
                  <a:pt x="5010" y="218705"/>
                </a:lnTo>
                <a:cubicBezTo>
                  <a:pt x="14951" y="166133"/>
                  <a:pt x="39444" y="117934"/>
                  <a:pt x="76340" y="79433"/>
                </a:cubicBezTo>
                <a:cubicBezTo>
                  <a:pt x="100295" y="54527"/>
                  <a:pt x="128155" y="35002"/>
                  <a:pt x="159205" y="21287"/>
                </a:cubicBezTo>
                <a:cubicBezTo>
                  <a:pt x="191351" y="7143"/>
                  <a:pt x="225497" y="0"/>
                  <a:pt x="260548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ectric-car_92829">
            <a:extLst>
              <a:ext uri="{FF2B5EF4-FFF2-40B4-BE49-F238E27FC236}">
                <a16:creationId xmlns:a16="http://schemas.microsoft.com/office/drawing/2014/main" id="{1AC2D5EE-E5C1-76E4-47C3-4A292464F040}"/>
              </a:ext>
            </a:extLst>
          </p:cNvPr>
          <p:cNvSpPr/>
          <p:nvPr/>
        </p:nvSpPr>
        <p:spPr>
          <a:xfrm>
            <a:off x="8393783" y="4087310"/>
            <a:ext cx="609685" cy="556862"/>
          </a:xfrm>
          <a:custGeom>
            <a:avLst/>
            <a:gdLst>
              <a:gd name="T0" fmla="*/ 2419 w 3960"/>
              <a:gd name="T1" fmla="*/ 1052 h 3622"/>
              <a:gd name="T2" fmla="*/ 1109 w 3960"/>
              <a:gd name="T3" fmla="*/ 2060 h 3622"/>
              <a:gd name="T4" fmla="*/ 877 w 3960"/>
              <a:gd name="T5" fmla="*/ 1913 h 3622"/>
              <a:gd name="T6" fmla="*/ 1118 w 3960"/>
              <a:gd name="T7" fmla="*/ 506 h 3622"/>
              <a:gd name="T8" fmla="*/ 703 w 3960"/>
              <a:gd name="T9" fmla="*/ 0 h 3622"/>
              <a:gd name="T10" fmla="*/ 288 w 3960"/>
              <a:gd name="T11" fmla="*/ 506 h 3622"/>
              <a:gd name="T12" fmla="*/ 529 w 3960"/>
              <a:gd name="T13" fmla="*/ 1913 h 3622"/>
              <a:gd name="T14" fmla="*/ 619 w 3960"/>
              <a:gd name="T15" fmla="*/ 2187 h 3622"/>
              <a:gd name="T16" fmla="*/ 877 w 3960"/>
              <a:gd name="T17" fmla="*/ 2557 h 3622"/>
              <a:gd name="T18" fmla="*/ 1229 w 3960"/>
              <a:gd name="T19" fmla="*/ 3207 h 3622"/>
              <a:gd name="T20" fmla="*/ 2220 w 3960"/>
              <a:gd name="T21" fmla="*/ 3280 h 3622"/>
              <a:gd name="T22" fmla="*/ 3102 w 3960"/>
              <a:gd name="T23" fmla="*/ 3622 h 3622"/>
              <a:gd name="T24" fmla="*/ 3960 w 3960"/>
              <a:gd name="T25" fmla="*/ 2630 h 3622"/>
              <a:gd name="T26" fmla="*/ 3434 w 3960"/>
              <a:gd name="T27" fmla="*/ 1919 h 3622"/>
              <a:gd name="T28" fmla="*/ 703 w 3960"/>
              <a:gd name="T29" fmla="*/ 490 h 3622"/>
              <a:gd name="T30" fmla="*/ 877 w 3960"/>
              <a:gd name="T31" fmla="*/ 1541 h 3622"/>
              <a:gd name="T32" fmla="*/ 703 w 3960"/>
              <a:gd name="T33" fmla="*/ 921 h 3622"/>
              <a:gd name="T34" fmla="*/ 529 w 3960"/>
              <a:gd name="T35" fmla="*/ 1541 h 3622"/>
              <a:gd name="T36" fmla="*/ 1225 w 3960"/>
              <a:gd name="T37" fmla="*/ 2557 h 3622"/>
              <a:gd name="T38" fmla="*/ 1564 w 3960"/>
              <a:gd name="T39" fmla="*/ 2255 h 3622"/>
              <a:gd name="T40" fmla="*/ 2419 w 3960"/>
              <a:gd name="T41" fmla="*/ 1400 h 3622"/>
              <a:gd name="T42" fmla="*/ 3273 w 3960"/>
              <a:gd name="T43" fmla="*/ 2255 h 3622"/>
              <a:gd name="T44" fmla="*/ 3612 w 3960"/>
              <a:gd name="T45" fmla="*/ 2557 h 3622"/>
              <a:gd name="T46" fmla="*/ 3537 w 3960"/>
              <a:gd name="T47" fmla="*/ 2829 h 3622"/>
              <a:gd name="T48" fmla="*/ 2617 w 3960"/>
              <a:gd name="T49" fmla="*/ 2933 h 3622"/>
              <a:gd name="T50" fmla="*/ 1735 w 3960"/>
              <a:gd name="T51" fmla="*/ 2591 h 3622"/>
              <a:gd name="T52" fmla="*/ 1225 w 3960"/>
              <a:gd name="T53" fmla="*/ 2630 h 3622"/>
              <a:gd name="T54" fmla="*/ 1735 w 3960"/>
              <a:gd name="T55" fmla="*/ 3275 h 3622"/>
              <a:gd name="T56" fmla="*/ 1735 w 3960"/>
              <a:gd name="T57" fmla="*/ 2939 h 3622"/>
              <a:gd name="T58" fmla="*/ 1735 w 3960"/>
              <a:gd name="T59" fmla="*/ 3275 h 3622"/>
              <a:gd name="T60" fmla="*/ 2934 w 3960"/>
              <a:gd name="T61" fmla="*/ 3107 h 3622"/>
              <a:gd name="T62" fmla="*/ 3270 w 3960"/>
              <a:gd name="T63" fmla="*/ 3107 h 3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960" h="3622">
                <a:moveTo>
                  <a:pt x="3434" y="1919"/>
                </a:moveTo>
                <a:cubicBezTo>
                  <a:pt x="3357" y="1428"/>
                  <a:pt x="2931" y="1052"/>
                  <a:pt x="2419" y="1052"/>
                </a:cubicBezTo>
                <a:cubicBezTo>
                  <a:pt x="1907" y="1052"/>
                  <a:pt x="1481" y="1428"/>
                  <a:pt x="1403" y="1919"/>
                </a:cubicBezTo>
                <a:cubicBezTo>
                  <a:pt x="1292" y="1940"/>
                  <a:pt x="1192" y="1990"/>
                  <a:pt x="1109" y="2060"/>
                </a:cubicBezTo>
                <a:lnTo>
                  <a:pt x="877" y="1932"/>
                </a:lnTo>
                <a:lnTo>
                  <a:pt x="877" y="1913"/>
                </a:lnTo>
                <a:cubicBezTo>
                  <a:pt x="1181" y="1835"/>
                  <a:pt x="1406" y="1559"/>
                  <a:pt x="1406" y="1231"/>
                </a:cubicBezTo>
                <a:cubicBezTo>
                  <a:pt x="1406" y="1133"/>
                  <a:pt x="1376" y="951"/>
                  <a:pt x="1118" y="506"/>
                </a:cubicBezTo>
                <a:cubicBezTo>
                  <a:pt x="984" y="274"/>
                  <a:pt x="852" y="83"/>
                  <a:pt x="846" y="75"/>
                </a:cubicBezTo>
                <a:cubicBezTo>
                  <a:pt x="814" y="28"/>
                  <a:pt x="760" y="0"/>
                  <a:pt x="703" y="0"/>
                </a:cubicBezTo>
                <a:cubicBezTo>
                  <a:pt x="646" y="0"/>
                  <a:pt x="592" y="28"/>
                  <a:pt x="560" y="75"/>
                </a:cubicBezTo>
                <a:cubicBezTo>
                  <a:pt x="554" y="83"/>
                  <a:pt x="422" y="274"/>
                  <a:pt x="288" y="506"/>
                </a:cubicBezTo>
                <a:cubicBezTo>
                  <a:pt x="30" y="951"/>
                  <a:pt x="0" y="1133"/>
                  <a:pt x="0" y="1231"/>
                </a:cubicBezTo>
                <a:cubicBezTo>
                  <a:pt x="0" y="1559"/>
                  <a:pt x="225" y="1835"/>
                  <a:pt x="529" y="1913"/>
                </a:cubicBezTo>
                <a:lnTo>
                  <a:pt x="529" y="2035"/>
                </a:lnTo>
                <a:cubicBezTo>
                  <a:pt x="529" y="2098"/>
                  <a:pt x="563" y="2156"/>
                  <a:pt x="619" y="2187"/>
                </a:cubicBezTo>
                <a:lnTo>
                  <a:pt x="912" y="2349"/>
                </a:lnTo>
                <a:cubicBezTo>
                  <a:pt x="889" y="2414"/>
                  <a:pt x="877" y="2484"/>
                  <a:pt x="877" y="2557"/>
                </a:cubicBezTo>
                <a:lnTo>
                  <a:pt x="877" y="2630"/>
                </a:lnTo>
                <a:cubicBezTo>
                  <a:pt x="877" y="2874"/>
                  <a:pt x="1017" y="3097"/>
                  <a:pt x="1229" y="3207"/>
                </a:cubicBezTo>
                <a:cubicBezTo>
                  <a:pt x="1276" y="3444"/>
                  <a:pt x="1485" y="3622"/>
                  <a:pt x="1735" y="3622"/>
                </a:cubicBezTo>
                <a:cubicBezTo>
                  <a:pt x="1958" y="3622"/>
                  <a:pt x="2149" y="3480"/>
                  <a:pt x="2220" y="3280"/>
                </a:cubicBezTo>
                <a:lnTo>
                  <a:pt x="2617" y="3280"/>
                </a:lnTo>
                <a:cubicBezTo>
                  <a:pt x="2688" y="3480"/>
                  <a:pt x="2879" y="3622"/>
                  <a:pt x="3102" y="3622"/>
                </a:cubicBezTo>
                <a:cubicBezTo>
                  <a:pt x="3352" y="3622"/>
                  <a:pt x="3561" y="3444"/>
                  <a:pt x="3608" y="3207"/>
                </a:cubicBezTo>
                <a:cubicBezTo>
                  <a:pt x="3820" y="3097"/>
                  <a:pt x="3960" y="2874"/>
                  <a:pt x="3960" y="2630"/>
                </a:cubicBezTo>
                <a:lnTo>
                  <a:pt x="3960" y="2557"/>
                </a:lnTo>
                <a:cubicBezTo>
                  <a:pt x="3960" y="2241"/>
                  <a:pt x="3734" y="1977"/>
                  <a:pt x="3434" y="1919"/>
                </a:cubicBezTo>
                <a:close/>
                <a:moveTo>
                  <a:pt x="348" y="1231"/>
                </a:moveTo>
                <a:cubicBezTo>
                  <a:pt x="348" y="1114"/>
                  <a:pt x="514" y="792"/>
                  <a:pt x="703" y="490"/>
                </a:cubicBezTo>
                <a:cubicBezTo>
                  <a:pt x="892" y="792"/>
                  <a:pt x="1058" y="1114"/>
                  <a:pt x="1058" y="1231"/>
                </a:cubicBezTo>
                <a:cubicBezTo>
                  <a:pt x="1058" y="1364"/>
                  <a:pt x="985" y="1480"/>
                  <a:pt x="877" y="1541"/>
                </a:cubicBezTo>
                <a:lnTo>
                  <a:pt x="877" y="1095"/>
                </a:lnTo>
                <a:cubicBezTo>
                  <a:pt x="877" y="999"/>
                  <a:pt x="799" y="921"/>
                  <a:pt x="703" y="921"/>
                </a:cubicBezTo>
                <a:cubicBezTo>
                  <a:pt x="607" y="921"/>
                  <a:pt x="529" y="999"/>
                  <a:pt x="529" y="1095"/>
                </a:cubicBezTo>
                <a:lnTo>
                  <a:pt x="529" y="1541"/>
                </a:lnTo>
                <a:cubicBezTo>
                  <a:pt x="421" y="1480"/>
                  <a:pt x="348" y="1364"/>
                  <a:pt x="348" y="1231"/>
                </a:cubicBezTo>
                <a:close/>
                <a:moveTo>
                  <a:pt x="1225" y="2557"/>
                </a:moveTo>
                <a:cubicBezTo>
                  <a:pt x="1225" y="2390"/>
                  <a:pt x="1361" y="2255"/>
                  <a:pt x="1528" y="2255"/>
                </a:cubicBezTo>
                <a:lnTo>
                  <a:pt x="1564" y="2255"/>
                </a:lnTo>
                <a:cubicBezTo>
                  <a:pt x="1660" y="2255"/>
                  <a:pt x="1738" y="2177"/>
                  <a:pt x="1738" y="2081"/>
                </a:cubicBezTo>
                <a:cubicBezTo>
                  <a:pt x="1738" y="1705"/>
                  <a:pt x="2043" y="1400"/>
                  <a:pt x="2419" y="1400"/>
                </a:cubicBezTo>
                <a:cubicBezTo>
                  <a:pt x="2794" y="1400"/>
                  <a:pt x="3099" y="1705"/>
                  <a:pt x="3099" y="2081"/>
                </a:cubicBezTo>
                <a:cubicBezTo>
                  <a:pt x="3099" y="2177"/>
                  <a:pt x="3177" y="2255"/>
                  <a:pt x="3273" y="2255"/>
                </a:cubicBezTo>
                <a:lnTo>
                  <a:pt x="3310" y="2255"/>
                </a:lnTo>
                <a:cubicBezTo>
                  <a:pt x="3476" y="2255"/>
                  <a:pt x="3612" y="2390"/>
                  <a:pt x="3612" y="2557"/>
                </a:cubicBezTo>
                <a:lnTo>
                  <a:pt x="3612" y="2630"/>
                </a:lnTo>
                <a:cubicBezTo>
                  <a:pt x="3612" y="2705"/>
                  <a:pt x="3584" y="2775"/>
                  <a:pt x="3537" y="2829"/>
                </a:cubicBezTo>
                <a:cubicBezTo>
                  <a:pt x="3445" y="2686"/>
                  <a:pt x="3285" y="2591"/>
                  <a:pt x="3102" y="2591"/>
                </a:cubicBezTo>
                <a:cubicBezTo>
                  <a:pt x="2879" y="2591"/>
                  <a:pt x="2688" y="2734"/>
                  <a:pt x="2617" y="2933"/>
                </a:cubicBezTo>
                <a:lnTo>
                  <a:pt x="2220" y="2933"/>
                </a:lnTo>
                <a:cubicBezTo>
                  <a:pt x="2149" y="2734"/>
                  <a:pt x="1958" y="2591"/>
                  <a:pt x="1735" y="2591"/>
                </a:cubicBezTo>
                <a:cubicBezTo>
                  <a:pt x="1553" y="2591"/>
                  <a:pt x="1392" y="2686"/>
                  <a:pt x="1301" y="2829"/>
                </a:cubicBezTo>
                <a:cubicBezTo>
                  <a:pt x="1253" y="2775"/>
                  <a:pt x="1225" y="2705"/>
                  <a:pt x="1225" y="2630"/>
                </a:cubicBezTo>
                <a:lnTo>
                  <a:pt x="1225" y="2557"/>
                </a:lnTo>
                <a:close/>
                <a:moveTo>
                  <a:pt x="1735" y="3275"/>
                </a:moveTo>
                <a:cubicBezTo>
                  <a:pt x="1642" y="3275"/>
                  <a:pt x="1567" y="3199"/>
                  <a:pt x="1567" y="3107"/>
                </a:cubicBezTo>
                <a:cubicBezTo>
                  <a:pt x="1567" y="3014"/>
                  <a:pt x="1642" y="2939"/>
                  <a:pt x="1735" y="2939"/>
                </a:cubicBezTo>
                <a:cubicBezTo>
                  <a:pt x="1828" y="2939"/>
                  <a:pt x="1903" y="3014"/>
                  <a:pt x="1903" y="3107"/>
                </a:cubicBezTo>
                <a:cubicBezTo>
                  <a:pt x="1903" y="3199"/>
                  <a:pt x="1828" y="3275"/>
                  <a:pt x="1735" y="3275"/>
                </a:cubicBezTo>
                <a:close/>
                <a:moveTo>
                  <a:pt x="3102" y="3275"/>
                </a:moveTo>
                <a:cubicBezTo>
                  <a:pt x="3010" y="3275"/>
                  <a:pt x="2934" y="3199"/>
                  <a:pt x="2934" y="3107"/>
                </a:cubicBezTo>
                <a:cubicBezTo>
                  <a:pt x="2934" y="3014"/>
                  <a:pt x="3010" y="2939"/>
                  <a:pt x="3102" y="2939"/>
                </a:cubicBezTo>
                <a:cubicBezTo>
                  <a:pt x="3195" y="2939"/>
                  <a:pt x="3270" y="3014"/>
                  <a:pt x="3270" y="3107"/>
                </a:cubicBezTo>
                <a:cubicBezTo>
                  <a:pt x="3270" y="3199"/>
                  <a:pt x="3195" y="3275"/>
                  <a:pt x="3102" y="327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icrobus_55163">
            <a:extLst>
              <a:ext uri="{FF2B5EF4-FFF2-40B4-BE49-F238E27FC236}">
                <a16:creationId xmlns:a16="http://schemas.microsoft.com/office/drawing/2014/main" id="{6807E040-DAC5-6C21-025A-A925B58446DE}"/>
              </a:ext>
            </a:extLst>
          </p:cNvPr>
          <p:cNvSpPr/>
          <p:nvPr/>
        </p:nvSpPr>
        <p:spPr>
          <a:xfrm>
            <a:off x="8376828" y="1949347"/>
            <a:ext cx="609685" cy="264482"/>
          </a:xfrm>
          <a:custGeom>
            <a:avLst/>
            <a:gdLst>
              <a:gd name="connsiteX0" fmla="*/ 452688 w 589396"/>
              <a:gd name="connsiteY0" fmla="*/ 224122 h 255681"/>
              <a:gd name="connsiteX1" fmla="*/ 443784 w 589396"/>
              <a:gd name="connsiteY1" fmla="*/ 233012 h 255681"/>
              <a:gd name="connsiteX2" fmla="*/ 456695 w 589396"/>
              <a:gd name="connsiteY2" fmla="*/ 238346 h 255681"/>
              <a:gd name="connsiteX3" fmla="*/ 456695 w 589396"/>
              <a:gd name="connsiteY3" fmla="*/ 225456 h 255681"/>
              <a:gd name="connsiteX4" fmla="*/ 452688 w 589396"/>
              <a:gd name="connsiteY4" fmla="*/ 224122 h 255681"/>
              <a:gd name="connsiteX5" fmla="*/ 117070 w 589396"/>
              <a:gd name="connsiteY5" fmla="*/ 224122 h 255681"/>
              <a:gd name="connsiteX6" fmla="*/ 107721 w 589396"/>
              <a:gd name="connsiteY6" fmla="*/ 233012 h 255681"/>
              <a:gd name="connsiteX7" fmla="*/ 121077 w 589396"/>
              <a:gd name="connsiteY7" fmla="*/ 238346 h 255681"/>
              <a:gd name="connsiteX8" fmla="*/ 121077 w 589396"/>
              <a:gd name="connsiteY8" fmla="*/ 225456 h 255681"/>
              <a:gd name="connsiteX9" fmla="*/ 117070 w 589396"/>
              <a:gd name="connsiteY9" fmla="*/ 224122 h 255681"/>
              <a:gd name="connsiteX10" fmla="*/ 468270 w 589396"/>
              <a:gd name="connsiteY10" fmla="*/ 223678 h 255681"/>
              <a:gd name="connsiteX11" fmla="*/ 464708 w 589396"/>
              <a:gd name="connsiteY11" fmla="*/ 225456 h 255681"/>
              <a:gd name="connsiteX12" fmla="*/ 464708 w 589396"/>
              <a:gd name="connsiteY12" fmla="*/ 238346 h 255681"/>
              <a:gd name="connsiteX13" fmla="*/ 477619 w 589396"/>
              <a:gd name="connsiteY13" fmla="*/ 233012 h 255681"/>
              <a:gd name="connsiteX14" fmla="*/ 132652 w 589396"/>
              <a:gd name="connsiteY14" fmla="*/ 223678 h 255681"/>
              <a:gd name="connsiteX15" fmla="*/ 128645 w 589396"/>
              <a:gd name="connsiteY15" fmla="*/ 225456 h 255681"/>
              <a:gd name="connsiteX16" fmla="*/ 128645 w 589396"/>
              <a:gd name="connsiteY16" fmla="*/ 238346 h 255681"/>
              <a:gd name="connsiteX17" fmla="*/ 142001 w 589396"/>
              <a:gd name="connsiteY17" fmla="*/ 233012 h 255681"/>
              <a:gd name="connsiteX18" fmla="*/ 432654 w 589396"/>
              <a:gd name="connsiteY18" fmla="*/ 214788 h 255681"/>
              <a:gd name="connsiteX19" fmla="*/ 437997 w 589396"/>
              <a:gd name="connsiteY19" fmla="*/ 227678 h 255681"/>
              <a:gd name="connsiteX20" fmla="*/ 447346 w 589396"/>
              <a:gd name="connsiteY20" fmla="*/ 218344 h 255681"/>
              <a:gd name="connsiteX21" fmla="*/ 445565 w 589396"/>
              <a:gd name="connsiteY21" fmla="*/ 214788 h 255681"/>
              <a:gd name="connsiteX22" fmla="*/ 96591 w 589396"/>
              <a:gd name="connsiteY22" fmla="*/ 214788 h 255681"/>
              <a:gd name="connsiteX23" fmla="*/ 102379 w 589396"/>
              <a:gd name="connsiteY23" fmla="*/ 227678 h 255681"/>
              <a:gd name="connsiteX24" fmla="*/ 111283 w 589396"/>
              <a:gd name="connsiteY24" fmla="*/ 218344 h 255681"/>
              <a:gd name="connsiteX25" fmla="*/ 109947 w 589396"/>
              <a:gd name="connsiteY25" fmla="*/ 214788 h 255681"/>
              <a:gd name="connsiteX26" fmla="*/ 475393 w 589396"/>
              <a:gd name="connsiteY26" fmla="*/ 214344 h 255681"/>
              <a:gd name="connsiteX27" fmla="*/ 474057 w 589396"/>
              <a:gd name="connsiteY27" fmla="*/ 218344 h 255681"/>
              <a:gd name="connsiteX28" fmla="*/ 483406 w 589396"/>
              <a:gd name="connsiteY28" fmla="*/ 227234 h 255681"/>
              <a:gd name="connsiteX29" fmla="*/ 488304 w 589396"/>
              <a:gd name="connsiteY29" fmla="*/ 214344 h 255681"/>
              <a:gd name="connsiteX30" fmla="*/ 139775 w 589396"/>
              <a:gd name="connsiteY30" fmla="*/ 214344 h 255681"/>
              <a:gd name="connsiteX31" fmla="*/ 137994 w 589396"/>
              <a:gd name="connsiteY31" fmla="*/ 218344 h 255681"/>
              <a:gd name="connsiteX32" fmla="*/ 147343 w 589396"/>
              <a:gd name="connsiteY32" fmla="*/ 227234 h 255681"/>
              <a:gd name="connsiteX33" fmla="*/ 152686 w 589396"/>
              <a:gd name="connsiteY33" fmla="*/ 214344 h 255681"/>
              <a:gd name="connsiteX34" fmla="*/ 437552 w 589396"/>
              <a:gd name="connsiteY34" fmla="*/ 193897 h 255681"/>
              <a:gd name="connsiteX35" fmla="*/ 432654 w 589396"/>
              <a:gd name="connsiteY35" fmla="*/ 206787 h 255681"/>
              <a:gd name="connsiteX36" fmla="*/ 445565 w 589396"/>
              <a:gd name="connsiteY36" fmla="*/ 206787 h 255681"/>
              <a:gd name="connsiteX37" fmla="*/ 446901 w 589396"/>
              <a:gd name="connsiteY37" fmla="*/ 202787 h 255681"/>
              <a:gd name="connsiteX38" fmla="*/ 101934 w 589396"/>
              <a:gd name="connsiteY38" fmla="*/ 193897 h 255681"/>
              <a:gd name="connsiteX39" fmla="*/ 96591 w 589396"/>
              <a:gd name="connsiteY39" fmla="*/ 206787 h 255681"/>
              <a:gd name="connsiteX40" fmla="*/ 109502 w 589396"/>
              <a:gd name="connsiteY40" fmla="*/ 206787 h 255681"/>
              <a:gd name="connsiteX41" fmla="*/ 111283 w 589396"/>
              <a:gd name="connsiteY41" fmla="*/ 202787 h 255681"/>
              <a:gd name="connsiteX42" fmla="*/ 482961 w 589396"/>
              <a:gd name="connsiteY42" fmla="*/ 193453 h 255681"/>
              <a:gd name="connsiteX43" fmla="*/ 473612 w 589396"/>
              <a:gd name="connsiteY43" fmla="*/ 202787 h 255681"/>
              <a:gd name="connsiteX44" fmla="*/ 475393 w 589396"/>
              <a:gd name="connsiteY44" fmla="*/ 206343 h 255681"/>
              <a:gd name="connsiteX45" fmla="*/ 488304 w 589396"/>
              <a:gd name="connsiteY45" fmla="*/ 206343 h 255681"/>
              <a:gd name="connsiteX46" fmla="*/ 482961 w 589396"/>
              <a:gd name="connsiteY46" fmla="*/ 193453 h 255681"/>
              <a:gd name="connsiteX47" fmla="*/ 146898 w 589396"/>
              <a:gd name="connsiteY47" fmla="*/ 193453 h 255681"/>
              <a:gd name="connsiteX48" fmla="*/ 137994 w 589396"/>
              <a:gd name="connsiteY48" fmla="*/ 202787 h 255681"/>
              <a:gd name="connsiteX49" fmla="*/ 139775 w 589396"/>
              <a:gd name="connsiteY49" fmla="*/ 206343 h 255681"/>
              <a:gd name="connsiteX50" fmla="*/ 152686 w 589396"/>
              <a:gd name="connsiteY50" fmla="*/ 206343 h 255681"/>
              <a:gd name="connsiteX51" fmla="*/ 146898 w 589396"/>
              <a:gd name="connsiteY51" fmla="*/ 193453 h 255681"/>
              <a:gd name="connsiteX52" fmla="*/ 464263 w 589396"/>
              <a:gd name="connsiteY52" fmla="*/ 182785 h 255681"/>
              <a:gd name="connsiteX53" fmla="*/ 464263 w 589396"/>
              <a:gd name="connsiteY53" fmla="*/ 195675 h 255681"/>
              <a:gd name="connsiteX54" fmla="*/ 468270 w 589396"/>
              <a:gd name="connsiteY54" fmla="*/ 197009 h 255681"/>
              <a:gd name="connsiteX55" fmla="*/ 477174 w 589396"/>
              <a:gd name="connsiteY55" fmla="*/ 187674 h 255681"/>
              <a:gd name="connsiteX56" fmla="*/ 464263 w 589396"/>
              <a:gd name="connsiteY56" fmla="*/ 182785 h 255681"/>
              <a:gd name="connsiteX57" fmla="*/ 456250 w 589396"/>
              <a:gd name="connsiteY57" fmla="*/ 182785 h 255681"/>
              <a:gd name="connsiteX58" fmla="*/ 443339 w 589396"/>
              <a:gd name="connsiteY58" fmla="*/ 188119 h 255681"/>
              <a:gd name="connsiteX59" fmla="*/ 452688 w 589396"/>
              <a:gd name="connsiteY59" fmla="*/ 197453 h 255681"/>
              <a:gd name="connsiteX60" fmla="*/ 456250 w 589396"/>
              <a:gd name="connsiteY60" fmla="*/ 195675 h 255681"/>
              <a:gd name="connsiteX61" fmla="*/ 128200 w 589396"/>
              <a:gd name="connsiteY61" fmla="*/ 182785 h 255681"/>
              <a:gd name="connsiteX62" fmla="*/ 128200 w 589396"/>
              <a:gd name="connsiteY62" fmla="*/ 195675 h 255681"/>
              <a:gd name="connsiteX63" fmla="*/ 132207 w 589396"/>
              <a:gd name="connsiteY63" fmla="*/ 197009 h 255681"/>
              <a:gd name="connsiteX64" fmla="*/ 141556 w 589396"/>
              <a:gd name="connsiteY64" fmla="*/ 187674 h 255681"/>
              <a:gd name="connsiteX65" fmla="*/ 128200 w 589396"/>
              <a:gd name="connsiteY65" fmla="*/ 182785 h 255681"/>
              <a:gd name="connsiteX66" fmla="*/ 120632 w 589396"/>
              <a:gd name="connsiteY66" fmla="*/ 182785 h 255681"/>
              <a:gd name="connsiteX67" fmla="*/ 107276 w 589396"/>
              <a:gd name="connsiteY67" fmla="*/ 188119 h 255681"/>
              <a:gd name="connsiteX68" fmla="*/ 116625 w 589396"/>
              <a:gd name="connsiteY68" fmla="*/ 197453 h 255681"/>
              <a:gd name="connsiteX69" fmla="*/ 120632 w 589396"/>
              <a:gd name="connsiteY69" fmla="*/ 195675 h 255681"/>
              <a:gd name="connsiteX70" fmla="*/ 460256 w 589396"/>
              <a:gd name="connsiteY70" fmla="*/ 165450 h 255681"/>
              <a:gd name="connsiteX71" fmla="*/ 505666 w 589396"/>
              <a:gd name="connsiteY71" fmla="*/ 209899 h 255681"/>
              <a:gd name="connsiteX72" fmla="*/ 505221 w 589396"/>
              <a:gd name="connsiteY72" fmla="*/ 213899 h 255681"/>
              <a:gd name="connsiteX73" fmla="*/ 460702 w 589396"/>
              <a:gd name="connsiteY73" fmla="*/ 255681 h 255681"/>
              <a:gd name="connsiteX74" fmla="*/ 415737 w 589396"/>
              <a:gd name="connsiteY74" fmla="*/ 216566 h 255681"/>
              <a:gd name="connsiteX75" fmla="*/ 415292 w 589396"/>
              <a:gd name="connsiteY75" fmla="*/ 210788 h 255681"/>
              <a:gd name="connsiteX76" fmla="*/ 460256 w 589396"/>
              <a:gd name="connsiteY76" fmla="*/ 165450 h 255681"/>
              <a:gd name="connsiteX77" fmla="*/ 124193 w 589396"/>
              <a:gd name="connsiteY77" fmla="*/ 165450 h 255681"/>
              <a:gd name="connsiteX78" fmla="*/ 169603 w 589396"/>
              <a:gd name="connsiteY78" fmla="*/ 209899 h 255681"/>
              <a:gd name="connsiteX79" fmla="*/ 169603 w 589396"/>
              <a:gd name="connsiteY79" fmla="*/ 213899 h 255681"/>
              <a:gd name="connsiteX80" fmla="*/ 125084 w 589396"/>
              <a:gd name="connsiteY80" fmla="*/ 255681 h 255681"/>
              <a:gd name="connsiteX81" fmla="*/ 80119 w 589396"/>
              <a:gd name="connsiteY81" fmla="*/ 216566 h 255681"/>
              <a:gd name="connsiteX82" fmla="*/ 79674 w 589396"/>
              <a:gd name="connsiteY82" fmla="*/ 210788 h 255681"/>
              <a:gd name="connsiteX83" fmla="*/ 124193 w 589396"/>
              <a:gd name="connsiteY83" fmla="*/ 165450 h 255681"/>
              <a:gd name="connsiteX84" fmla="*/ 77904 w 589396"/>
              <a:gd name="connsiteY84" fmla="*/ 26797 h 255681"/>
              <a:gd name="connsiteX85" fmla="*/ 72562 w 589396"/>
              <a:gd name="connsiteY85" fmla="*/ 27242 h 255681"/>
              <a:gd name="connsiteX86" fmla="*/ 64994 w 589396"/>
              <a:gd name="connsiteY86" fmla="*/ 32132 h 255681"/>
              <a:gd name="connsiteX87" fmla="*/ 50303 w 589396"/>
              <a:gd name="connsiteY87" fmla="*/ 65471 h 255681"/>
              <a:gd name="connsiteX88" fmla="*/ 51194 w 589396"/>
              <a:gd name="connsiteY88" fmla="*/ 74362 h 255681"/>
              <a:gd name="connsiteX89" fmla="*/ 59207 w 589396"/>
              <a:gd name="connsiteY89" fmla="*/ 78807 h 255681"/>
              <a:gd name="connsiteX90" fmla="*/ 78349 w 589396"/>
              <a:gd name="connsiteY90" fmla="*/ 78362 h 255681"/>
              <a:gd name="connsiteX91" fmla="*/ 161149 w 589396"/>
              <a:gd name="connsiteY91" fmla="*/ 25464 h 255681"/>
              <a:gd name="connsiteX92" fmla="*/ 81910 w 589396"/>
              <a:gd name="connsiteY92" fmla="*/ 26797 h 255681"/>
              <a:gd name="connsiteX93" fmla="*/ 82800 w 589396"/>
              <a:gd name="connsiteY93" fmla="*/ 78362 h 255681"/>
              <a:gd name="connsiteX94" fmla="*/ 158478 w 589396"/>
              <a:gd name="connsiteY94" fmla="*/ 76584 h 255681"/>
              <a:gd name="connsiteX95" fmla="*/ 166936 w 589396"/>
              <a:gd name="connsiteY95" fmla="*/ 69027 h 255681"/>
              <a:gd name="connsiteX96" fmla="*/ 169607 w 589396"/>
              <a:gd name="connsiteY96" fmla="*/ 34354 h 255681"/>
              <a:gd name="connsiteX97" fmla="*/ 167381 w 589396"/>
              <a:gd name="connsiteY97" fmla="*/ 28131 h 255681"/>
              <a:gd name="connsiteX98" fmla="*/ 161149 w 589396"/>
              <a:gd name="connsiteY98" fmla="*/ 25464 h 255681"/>
              <a:gd name="connsiteX99" fmla="*/ 370821 w 589396"/>
              <a:gd name="connsiteY99" fmla="*/ 24575 h 255681"/>
              <a:gd name="connsiteX100" fmla="*/ 364589 w 589396"/>
              <a:gd name="connsiteY100" fmla="*/ 27242 h 255681"/>
              <a:gd name="connsiteX101" fmla="*/ 362363 w 589396"/>
              <a:gd name="connsiteY101" fmla="*/ 33465 h 255681"/>
              <a:gd name="connsiteX102" fmla="*/ 362808 w 589396"/>
              <a:gd name="connsiteY102" fmla="*/ 67694 h 255681"/>
              <a:gd name="connsiteX103" fmla="*/ 371266 w 589396"/>
              <a:gd name="connsiteY103" fmla="*/ 76140 h 255681"/>
              <a:gd name="connsiteX104" fmla="*/ 508821 w 589396"/>
              <a:gd name="connsiteY104" fmla="*/ 76584 h 255681"/>
              <a:gd name="connsiteX105" fmla="*/ 515054 w 589396"/>
              <a:gd name="connsiteY105" fmla="*/ 73473 h 255681"/>
              <a:gd name="connsiteX106" fmla="*/ 516834 w 589396"/>
              <a:gd name="connsiteY106" fmla="*/ 66360 h 255681"/>
              <a:gd name="connsiteX107" fmla="*/ 511938 w 589396"/>
              <a:gd name="connsiteY107" fmla="*/ 41467 h 255681"/>
              <a:gd name="connsiteX108" fmla="*/ 492796 w 589396"/>
              <a:gd name="connsiteY108" fmla="*/ 25908 h 255681"/>
              <a:gd name="connsiteX109" fmla="*/ 203885 w 589396"/>
              <a:gd name="connsiteY109" fmla="*/ 24575 h 255681"/>
              <a:gd name="connsiteX110" fmla="*/ 197652 w 589396"/>
              <a:gd name="connsiteY110" fmla="*/ 27242 h 255681"/>
              <a:gd name="connsiteX111" fmla="*/ 194981 w 589396"/>
              <a:gd name="connsiteY111" fmla="*/ 33465 h 255681"/>
              <a:gd name="connsiteX112" fmla="*/ 195872 w 589396"/>
              <a:gd name="connsiteY112" fmla="*/ 67694 h 255681"/>
              <a:gd name="connsiteX113" fmla="*/ 204330 w 589396"/>
              <a:gd name="connsiteY113" fmla="*/ 76140 h 255681"/>
              <a:gd name="connsiteX114" fmla="*/ 333872 w 589396"/>
              <a:gd name="connsiteY114" fmla="*/ 76584 h 255681"/>
              <a:gd name="connsiteX115" fmla="*/ 340105 w 589396"/>
              <a:gd name="connsiteY115" fmla="*/ 74362 h 255681"/>
              <a:gd name="connsiteX116" fmla="*/ 342330 w 589396"/>
              <a:gd name="connsiteY116" fmla="*/ 68138 h 255681"/>
              <a:gd name="connsiteX117" fmla="*/ 341885 w 589396"/>
              <a:gd name="connsiteY117" fmla="*/ 33910 h 255681"/>
              <a:gd name="connsiteX118" fmla="*/ 333427 w 589396"/>
              <a:gd name="connsiteY118" fmla="*/ 25908 h 255681"/>
              <a:gd name="connsiteX119" fmla="*/ 334095 w 589396"/>
              <a:gd name="connsiteY119" fmla="*/ 126 h 255681"/>
              <a:gd name="connsiteX120" fmla="*/ 550667 w 589396"/>
              <a:gd name="connsiteY120" fmla="*/ 16573 h 255681"/>
              <a:gd name="connsiteX121" fmla="*/ 575596 w 589396"/>
              <a:gd name="connsiteY121" fmla="*/ 131261 h 255681"/>
              <a:gd name="connsiteX122" fmla="*/ 583609 w 589396"/>
              <a:gd name="connsiteY122" fmla="*/ 141040 h 255681"/>
              <a:gd name="connsiteX123" fmla="*/ 584054 w 589396"/>
              <a:gd name="connsiteY123" fmla="*/ 165934 h 255681"/>
              <a:gd name="connsiteX124" fmla="*/ 580938 w 589396"/>
              <a:gd name="connsiteY124" fmla="*/ 173491 h 255681"/>
              <a:gd name="connsiteX125" fmla="*/ 576931 w 589396"/>
              <a:gd name="connsiteY125" fmla="*/ 177047 h 255681"/>
              <a:gd name="connsiteX126" fmla="*/ 577377 w 589396"/>
              <a:gd name="connsiteY126" fmla="*/ 185049 h 255681"/>
              <a:gd name="connsiteX127" fmla="*/ 584944 w 589396"/>
              <a:gd name="connsiteY127" fmla="*/ 185938 h 255681"/>
              <a:gd name="connsiteX128" fmla="*/ 589396 w 589396"/>
              <a:gd name="connsiteY128" fmla="*/ 190383 h 255681"/>
              <a:gd name="connsiteX129" fmla="*/ 589396 w 589396"/>
              <a:gd name="connsiteY129" fmla="*/ 197940 h 255681"/>
              <a:gd name="connsiteX130" fmla="*/ 586280 w 589396"/>
              <a:gd name="connsiteY130" fmla="*/ 202830 h 255681"/>
              <a:gd name="connsiteX131" fmla="*/ 571144 w 589396"/>
              <a:gd name="connsiteY131" fmla="*/ 208164 h 255681"/>
              <a:gd name="connsiteX132" fmla="*/ 556899 w 589396"/>
              <a:gd name="connsiteY132" fmla="*/ 217943 h 255681"/>
              <a:gd name="connsiteX133" fmla="*/ 521731 w 589396"/>
              <a:gd name="connsiteY133" fmla="*/ 218388 h 255681"/>
              <a:gd name="connsiteX134" fmla="*/ 493241 w 589396"/>
              <a:gd name="connsiteY134" fmla="*/ 165489 h 255681"/>
              <a:gd name="connsiteX135" fmla="*/ 477215 w 589396"/>
              <a:gd name="connsiteY135" fmla="*/ 156154 h 255681"/>
              <a:gd name="connsiteX136" fmla="*/ 443383 w 589396"/>
              <a:gd name="connsiteY136" fmla="*/ 156154 h 255681"/>
              <a:gd name="connsiteX137" fmla="*/ 427357 w 589396"/>
              <a:gd name="connsiteY137" fmla="*/ 165934 h 255681"/>
              <a:gd name="connsiteX138" fmla="*/ 408660 w 589396"/>
              <a:gd name="connsiteY138" fmla="*/ 201052 h 255681"/>
              <a:gd name="connsiteX139" fmla="*/ 177175 w 589396"/>
              <a:gd name="connsiteY139" fmla="*/ 201052 h 255681"/>
              <a:gd name="connsiteX140" fmla="*/ 157143 w 589396"/>
              <a:gd name="connsiteY140" fmla="*/ 165489 h 255681"/>
              <a:gd name="connsiteX141" fmla="*/ 141117 w 589396"/>
              <a:gd name="connsiteY141" fmla="*/ 156154 h 255681"/>
              <a:gd name="connsiteX142" fmla="*/ 105949 w 589396"/>
              <a:gd name="connsiteY142" fmla="*/ 157043 h 255681"/>
              <a:gd name="connsiteX143" fmla="*/ 89923 w 589396"/>
              <a:gd name="connsiteY143" fmla="*/ 167268 h 255681"/>
              <a:gd name="connsiteX144" fmla="*/ 74787 w 589396"/>
              <a:gd name="connsiteY144" fmla="*/ 201052 h 255681"/>
              <a:gd name="connsiteX145" fmla="*/ 33832 w 589396"/>
              <a:gd name="connsiteY145" fmla="*/ 201052 h 255681"/>
              <a:gd name="connsiteX146" fmla="*/ 9348 w 589396"/>
              <a:gd name="connsiteY146" fmla="*/ 178381 h 255681"/>
              <a:gd name="connsiteX147" fmla="*/ 8013 w 589396"/>
              <a:gd name="connsiteY147" fmla="*/ 156599 h 255681"/>
              <a:gd name="connsiteX148" fmla="*/ 7123 w 589396"/>
              <a:gd name="connsiteY148" fmla="*/ 156599 h 255681"/>
              <a:gd name="connsiteX149" fmla="*/ 2226 w 589396"/>
              <a:gd name="connsiteY149" fmla="*/ 154376 h 255681"/>
              <a:gd name="connsiteX150" fmla="*/ 445 w 589396"/>
              <a:gd name="connsiteY150" fmla="*/ 149931 h 255681"/>
              <a:gd name="connsiteX151" fmla="*/ 0 w 589396"/>
              <a:gd name="connsiteY151" fmla="*/ 135262 h 255681"/>
              <a:gd name="connsiteX152" fmla="*/ 6677 w 589396"/>
              <a:gd name="connsiteY152" fmla="*/ 128594 h 255681"/>
              <a:gd name="connsiteX153" fmla="*/ 7123 w 589396"/>
              <a:gd name="connsiteY153" fmla="*/ 128594 h 255681"/>
              <a:gd name="connsiteX154" fmla="*/ 8013 w 589396"/>
              <a:gd name="connsiteY154" fmla="*/ 94810 h 255681"/>
              <a:gd name="connsiteX155" fmla="*/ 22258 w 589396"/>
              <a:gd name="connsiteY155" fmla="*/ 77473 h 255681"/>
              <a:gd name="connsiteX156" fmla="*/ 56536 w 589396"/>
              <a:gd name="connsiteY156" fmla="*/ 21463 h 255681"/>
              <a:gd name="connsiteX157" fmla="*/ 73452 w 589396"/>
              <a:gd name="connsiteY157" fmla="*/ 11683 h 255681"/>
              <a:gd name="connsiteX158" fmla="*/ 334095 w 589396"/>
              <a:gd name="connsiteY158" fmla="*/ 126 h 25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</a:cxnLst>
            <a:rect l="l" t="t" r="r" b="b"/>
            <a:pathLst>
              <a:path w="589396" h="255681">
                <a:moveTo>
                  <a:pt x="452688" y="224122"/>
                </a:moveTo>
                <a:lnTo>
                  <a:pt x="443784" y="233012"/>
                </a:lnTo>
                <a:cubicBezTo>
                  <a:pt x="447346" y="236124"/>
                  <a:pt x="451798" y="237902"/>
                  <a:pt x="456695" y="238346"/>
                </a:cubicBezTo>
                <a:lnTo>
                  <a:pt x="456695" y="225456"/>
                </a:lnTo>
                <a:cubicBezTo>
                  <a:pt x="455359" y="225011"/>
                  <a:pt x="454024" y="224567"/>
                  <a:pt x="452688" y="224122"/>
                </a:cubicBezTo>
                <a:close/>
                <a:moveTo>
                  <a:pt x="117070" y="224122"/>
                </a:moveTo>
                <a:lnTo>
                  <a:pt x="107721" y="233012"/>
                </a:lnTo>
                <a:cubicBezTo>
                  <a:pt x="111728" y="236124"/>
                  <a:pt x="116180" y="237902"/>
                  <a:pt x="121077" y="238346"/>
                </a:cubicBezTo>
                <a:lnTo>
                  <a:pt x="121077" y="225456"/>
                </a:lnTo>
                <a:cubicBezTo>
                  <a:pt x="119296" y="225011"/>
                  <a:pt x="117961" y="224567"/>
                  <a:pt x="117070" y="224122"/>
                </a:cubicBezTo>
                <a:close/>
                <a:moveTo>
                  <a:pt x="468270" y="223678"/>
                </a:moveTo>
                <a:cubicBezTo>
                  <a:pt x="467379" y="224567"/>
                  <a:pt x="466044" y="225011"/>
                  <a:pt x="464708" y="225456"/>
                </a:cubicBezTo>
                <a:lnTo>
                  <a:pt x="464708" y="238346"/>
                </a:lnTo>
                <a:cubicBezTo>
                  <a:pt x="469605" y="237902"/>
                  <a:pt x="474057" y="235679"/>
                  <a:pt x="477619" y="233012"/>
                </a:cubicBezTo>
                <a:close/>
                <a:moveTo>
                  <a:pt x="132652" y="223678"/>
                </a:moveTo>
                <a:cubicBezTo>
                  <a:pt x="131316" y="224567"/>
                  <a:pt x="129981" y="225011"/>
                  <a:pt x="128645" y="225456"/>
                </a:cubicBezTo>
                <a:lnTo>
                  <a:pt x="128645" y="238346"/>
                </a:lnTo>
                <a:cubicBezTo>
                  <a:pt x="133542" y="237902"/>
                  <a:pt x="137994" y="235679"/>
                  <a:pt x="142001" y="233012"/>
                </a:cubicBezTo>
                <a:close/>
                <a:moveTo>
                  <a:pt x="432654" y="214788"/>
                </a:moveTo>
                <a:cubicBezTo>
                  <a:pt x="433100" y="219678"/>
                  <a:pt x="435326" y="224122"/>
                  <a:pt x="437997" y="227678"/>
                </a:cubicBezTo>
                <a:lnTo>
                  <a:pt x="447346" y="218344"/>
                </a:lnTo>
                <a:cubicBezTo>
                  <a:pt x="446455" y="217455"/>
                  <a:pt x="446010" y="216122"/>
                  <a:pt x="445565" y="214788"/>
                </a:cubicBezTo>
                <a:close/>
                <a:moveTo>
                  <a:pt x="96591" y="214788"/>
                </a:moveTo>
                <a:cubicBezTo>
                  <a:pt x="97482" y="219678"/>
                  <a:pt x="99263" y="224122"/>
                  <a:pt x="102379" y="227678"/>
                </a:cubicBezTo>
                <a:lnTo>
                  <a:pt x="111283" y="218344"/>
                </a:lnTo>
                <a:cubicBezTo>
                  <a:pt x="110838" y="217455"/>
                  <a:pt x="109947" y="216122"/>
                  <a:pt x="109947" y="214788"/>
                </a:cubicBezTo>
                <a:close/>
                <a:moveTo>
                  <a:pt x="475393" y="214344"/>
                </a:moveTo>
                <a:cubicBezTo>
                  <a:pt x="474948" y="215677"/>
                  <a:pt x="474503" y="217011"/>
                  <a:pt x="474057" y="218344"/>
                </a:cubicBezTo>
                <a:lnTo>
                  <a:pt x="483406" y="227234"/>
                </a:lnTo>
                <a:cubicBezTo>
                  <a:pt x="486078" y="223678"/>
                  <a:pt x="487858" y="219233"/>
                  <a:pt x="488304" y="214344"/>
                </a:cubicBezTo>
                <a:close/>
                <a:moveTo>
                  <a:pt x="139775" y="214344"/>
                </a:moveTo>
                <a:cubicBezTo>
                  <a:pt x="139330" y="215677"/>
                  <a:pt x="138885" y="217011"/>
                  <a:pt x="137994" y="218344"/>
                </a:cubicBezTo>
                <a:lnTo>
                  <a:pt x="147343" y="227234"/>
                </a:lnTo>
                <a:cubicBezTo>
                  <a:pt x="150015" y="223678"/>
                  <a:pt x="151795" y="219233"/>
                  <a:pt x="152686" y="214344"/>
                </a:cubicBezTo>
                <a:close/>
                <a:moveTo>
                  <a:pt x="437552" y="193897"/>
                </a:moveTo>
                <a:cubicBezTo>
                  <a:pt x="434880" y="197453"/>
                  <a:pt x="433100" y="201898"/>
                  <a:pt x="432654" y="206787"/>
                </a:cubicBezTo>
                <a:lnTo>
                  <a:pt x="445565" y="206787"/>
                </a:lnTo>
                <a:cubicBezTo>
                  <a:pt x="445565" y="205454"/>
                  <a:pt x="446455" y="204120"/>
                  <a:pt x="446901" y="202787"/>
                </a:cubicBezTo>
                <a:close/>
                <a:moveTo>
                  <a:pt x="101934" y="193897"/>
                </a:moveTo>
                <a:cubicBezTo>
                  <a:pt x="99263" y="197453"/>
                  <a:pt x="97482" y="201898"/>
                  <a:pt x="96591" y="206787"/>
                </a:cubicBezTo>
                <a:lnTo>
                  <a:pt x="109502" y="206787"/>
                </a:lnTo>
                <a:cubicBezTo>
                  <a:pt x="109947" y="205454"/>
                  <a:pt x="110392" y="204120"/>
                  <a:pt x="111283" y="202787"/>
                </a:cubicBezTo>
                <a:close/>
                <a:moveTo>
                  <a:pt x="482961" y="193453"/>
                </a:moveTo>
                <a:lnTo>
                  <a:pt x="473612" y="202787"/>
                </a:lnTo>
                <a:cubicBezTo>
                  <a:pt x="474503" y="203676"/>
                  <a:pt x="474948" y="205009"/>
                  <a:pt x="475393" y="206343"/>
                </a:cubicBezTo>
                <a:lnTo>
                  <a:pt x="488304" y="206343"/>
                </a:lnTo>
                <a:cubicBezTo>
                  <a:pt x="487858" y="201454"/>
                  <a:pt x="485632" y="197009"/>
                  <a:pt x="482961" y="193453"/>
                </a:cubicBezTo>
                <a:close/>
                <a:moveTo>
                  <a:pt x="146898" y="193453"/>
                </a:moveTo>
                <a:lnTo>
                  <a:pt x="137994" y="202787"/>
                </a:lnTo>
                <a:cubicBezTo>
                  <a:pt x="138885" y="203676"/>
                  <a:pt x="139330" y="205009"/>
                  <a:pt x="139775" y="206343"/>
                </a:cubicBezTo>
                <a:lnTo>
                  <a:pt x="152686" y="206343"/>
                </a:lnTo>
                <a:cubicBezTo>
                  <a:pt x="151795" y="201454"/>
                  <a:pt x="150015" y="197009"/>
                  <a:pt x="146898" y="193453"/>
                </a:cubicBezTo>
                <a:close/>
                <a:moveTo>
                  <a:pt x="464263" y="182785"/>
                </a:moveTo>
                <a:lnTo>
                  <a:pt x="464263" y="195675"/>
                </a:lnTo>
                <a:cubicBezTo>
                  <a:pt x="465599" y="195675"/>
                  <a:pt x="466934" y="196564"/>
                  <a:pt x="468270" y="197009"/>
                </a:cubicBezTo>
                <a:lnTo>
                  <a:pt x="477174" y="187674"/>
                </a:lnTo>
                <a:cubicBezTo>
                  <a:pt x="473612" y="185007"/>
                  <a:pt x="469160" y="183230"/>
                  <a:pt x="464263" y="182785"/>
                </a:cubicBezTo>
                <a:close/>
                <a:moveTo>
                  <a:pt x="456250" y="182785"/>
                </a:moveTo>
                <a:cubicBezTo>
                  <a:pt x="451353" y="183230"/>
                  <a:pt x="446901" y="185452"/>
                  <a:pt x="443339" y="188119"/>
                </a:cubicBezTo>
                <a:lnTo>
                  <a:pt x="452688" y="197453"/>
                </a:lnTo>
                <a:cubicBezTo>
                  <a:pt x="453579" y="196564"/>
                  <a:pt x="454914" y="196120"/>
                  <a:pt x="456250" y="195675"/>
                </a:cubicBezTo>
                <a:close/>
                <a:moveTo>
                  <a:pt x="128200" y="182785"/>
                </a:moveTo>
                <a:lnTo>
                  <a:pt x="128200" y="195675"/>
                </a:lnTo>
                <a:cubicBezTo>
                  <a:pt x="129981" y="195675"/>
                  <a:pt x="131316" y="196564"/>
                  <a:pt x="132207" y="197009"/>
                </a:cubicBezTo>
                <a:lnTo>
                  <a:pt x="141556" y="187674"/>
                </a:lnTo>
                <a:cubicBezTo>
                  <a:pt x="137549" y="185007"/>
                  <a:pt x="133097" y="183230"/>
                  <a:pt x="128200" y="182785"/>
                </a:cubicBezTo>
                <a:close/>
                <a:moveTo>
                  <a:pt x="120632" y="182785"/>
                </a:moveTo>
                <a:cubicBezTo>
                  <a:pt x="115735" y="183230"/>
                  <a:pt x="111283" y="185452"/>
                  <a:pt x="107276" y="188119"/>
                </a:cubicBezTo>
                <a:lnTo>
                  <a:pt x="116625" y="197453"/>
                </a:lnTo>
                <a:cubicBezTo>
                  <a:pt x="117961" y="196564"/>
                  <a:pt x="119296" y="196120"/>
                  <a:pt x="120632" y="195675"/>
                </a:cubicBezTo>
                <a:close/>
                <a:moveTo>
                  <a:pt x="460256" y="165450"/>
                </a:moveTo>
                <a:cubicBezTo>
                  <a:pt x="484742" y="165450"/>
                  <a:pt x="505221" y="185007"/>
                  <a:pt x="505666" y="209899"/>
                </a:cubicBezTo>
                <a:cubicBezTo>
                  <a:pt x="505666" y="211232"/>
                  <a:pt x="505666" y="212566"/>
                  <a:pt x="505221" y="213899"/>
                </a:cubicBezTo>
                <a:cubicBezTo>
                  <a:pt x="503440" y="237013"/>
                  <a:pt x="484297" y="255237"/>
                  <a:pt x="460702" y="255681"/>
                </a:cubicBezTo>
                <a:cubicBezTo>
                  <a:pt x="437997" y="255681"/>
                  <a:pt x="418854" y="238790"/>
                  <a:pt x="415737" y="216566"/>
                </a:cubicBezTo>
                <a:cubicBezTo>
                  <a:pt x="415737" y="214788"/>
                  <a:pt x="415292" y="213010"/>
                  <a:pt x="415292" y="210788"/>
                </a:cubicBezTo>
                <a:cubicBezTo>
                  <a:pt x="415292" y="185896"/>
                  <a:pt x="435326" y="165895"/>
                  <a:pt x="460256" y="165450"/>
                </a:cubicBezTo>
                <a:close/>
                <a:moveTo>
                  <a:pt x="124193" y="165450"/>
                </a:moveTo>
                <a:cubicBezTo>
                  <a:pt x="149124" y="165450"/>
                  <a:pt x="169603" y="185007"/>
                  <a:pt x="169603" y="209899"/>
                </a:cubicBezTo>
                <a:cubicBezTo>
                  <a:pt x="169603" y="211232"/>
                  <a:pt x="169603" y="212566"/>
                  <a:pt x="169603" y="213899"/>
                </a:cubicBezTo>
                <a:cubicBezTo>
                  <a:pt x="167822" y="237013"/>
                  <a:pt x="148679" y="255237"/>
                  <a:pt x="125084" y="255681"/>
                </a:cubicBezTo>
                <a:cubicBezTo>
                  <a:pt x="101934" y="255681"/>
                  <a:pt x="83236" y="238790"/>
                  <a:pt x="80119" y="216566"/>
                </a:cubicBezTo>
                <a:cubicBezTo>
                  <a:pt x="79674" y="214788"/>
                  <a:pt x="79674" y="213010"/>
                  <a:pt x="79674" y="210788"/>
                </a:cubicBezTo>
                <a:cubicBezTo>
                  <a:pt x="79229" y="185896"/>
                  <a:pt x="99263" y="165895"/>
                  <a:pt x="124193" y="165450"/>
                </a:cubicBezTo>
                <a:close/>
                <a:moveTo>
                  <a:pt x="77904" y="26797"/>
                </a:moveTo>
                <a:lnTo>
                  <a:pt x="72562" y="27242"/>
                </a:lnTo>
                <a:cubicBezTo>
                  <a:pt x="69000" y="27242"/>
                  <a:pt x="66329" y="29020"/>
                  <a:pt x="64994" y="32132"/>
                </a:cubicBezTo>
                <a:lnTo>
                  <a:pt x="50303" y="65471"/>
                </a:lnTo>
                <a:cubicBezTo>
                  <a:pt x="48968" y="68138"/>
                  <a:pt x="49413" y="71694"/>
                  <a:pt x="51194" y="74362"/>
                </a:cubicBezTo>
                <a:cubicBezTo>
                  <a:pt x="52974" y="77029"/>
                  <a:pt x="56091" y="78807"/>
                  <a:pt x="59207" y="78807"/>
                </a:cubicBezTo>
                <a:lnTo>
                  <a:pt x="78349" y="78362"/>
                </a:lnTo>
                <a:close/>
                <a:moveTo>
                  <a:pt x="161149" y="25464"/>
                </a:moveTo>
                <a:lnTo>
                  <a:pt x="81910" y="26797"/>
                </a:lnTo>
                <a:lnTo>
                  <a:pt x="82800" y="78362"/>
                </a:lnTo>
                <a:lnTo>
                  <a:pt x="158478" y="76584"/>
                </a:lnTo>
                <a:cubicBezTo>
                  <a:pt x="162930" y="76584"/>
                  <a:pt x="166491" y="73473"/>
                  <a:pt x="166936" y="69027"/>
                </a:cubicBezTo>
                <a:lnTo>
                  <a:pt x="169607" y="34354"/>
                </a:lnTo>
                <a:cubicBezTo>
                  <a:pt x="169607" y="32132"/>
                  <a:pt x="168717" y="29909"/>
                  <a:pt x="167381" y="28131"/>
                </a:cubicBezTo>
                <a:cubicBezTo>
                  <a:pt x="165601" y="26353"/>
                  <a:pt x="163375" y="25464"/>
                  <a:pt x="161149" y="25464"/>
                </a:cubicBezTo>
                <a:close/>
                <a:moveTo>
                  <a:pt x="370821" y="24575"/>
                </a:moveTo>
                <a:cubicBezTo>
                  <a:pt x="368595" y="24575"/>
                  <a:pt x="366369" y="25464"/>
                  <a:pt x="364589" y="27242"/>
                </a:cubicBezTo>
                <a:cubicBezTo>
                  <a:pt x="362808" y="29020"/>
                  <a:pt x="361918" y="31243"/>
                  <a:pt x="362363" y="33465"/>
                </a:cubicBezTo>
                <a:lnTo>
                  <a:pt x="362808" y="67694"/>
                </a:lnTo>
                <a:cubicBezTo>
                  <a:pt x="362808" y="72584"/>
                  <a:pt x="366814" y="76140"/>
                  <a:pt x="371266" y="76140"/>
                </a:cubicBezTo>
                <a:lnTo>
                  <a:pt x="508821" y="76584"/>
                </a:lnTo>
                <a:cubicBezTo>
                  <a:pt x="511047" y="76584"/>
                  <a:pt x="513718" y="75251"/>
                  <a:pt x="515054" y="73473"/>
                </a:cubicBezTo>
                <a:cubicBezTo>
                  <a:pt x="516834" y="71694"/>
                  <a:pt x="517725" y="69027"/>
                  <a:pt x="516834" y="66360"/>
                </a:cubicBezTo>
                <a:lnTo>
                  <a:pt x="511938" y="41467"/>
                </a:lnTo>
                <a:cubicBezTo>
                  <a:pt x="510157" y="32576"/>
                  <a:pt x="502144" y="25908"/>
                  <a:pt x="492796" y="25908"/>
                </a:cubicBezTo>
                <a:close/>
                <a:moveTo>
                  <a:pt x="203885" y="24575"/>
                </a:moveTo>
                <a:cubicBezTo>
                  <a:pt x="201214" y="24575"/>
                  <a:pt x="198988" y="25464"/>
                  <a:pt x="197652" y="27242"/>
                </a:cubicBezTo>
                <a:cubicBezTo>
                  <a:pt x="195872" y="29020"/>
                  <a:pt x="194981" y="31243"/>
                  <a:pt x="194981" y="33465"/>
                </a:cubicBezTo>
                <a:lnTo>
                  <a:pt x="195872" y="67694"/>
                </a:lnTo>
                <a:cubicBezTo>
                  <a:pt x="195872" y="72584"/>
                  <a:pt x="199433" y="76140"/>
                  <a:pt x="204330" y="76140"/>
                </a:cubicBezTo>
                <a:lnTo>
                  <a:pt x="333872" y="76584"/>
                </a:lnTo>
                <a:cubicBezTo>
                  <a:pt x="336098" y="76584"/>
                  <a:pt x="338324" y="75695"/>
                  <a:pt x="340105" y="74362"/>
                </a:cubicBezTo>
                <a:cubicBezTo>
                  <a:pt x="341440" y="72584"/>
                  <a:pt x="342330" y="70361"/>
                  <a:pt x="342330" y="68138"/>
                </a:cubicBezTo>
                <a:lnTo>
                  <a:pt x="341885" y="33910"/>
                </a:lnTo>
                <a:cubicBezTo>
                  <a:pt x="341885" y="29465"/>
                  <a:pt x="337879" y="25908"/>
                  <a:pt x="333427" y="25908"/>
                </a:cubicBezTo>
                <a:close/>
                <a:moveTo>
                  <a:pt x="334095" y="126"/>
                </a:moveTo>
                <a:cubicBezTo>
                  <a:pt x="440489" y="1015"/>
                  <a:pt x="539538" y="6571"/>
                  <a:pt x="550667" y="16573"/>
                </a:cubicBezTo>
                <a:cubicBezTo>
                  <a:pt x="571144" y="34354"/>
                  <a:pt x="575596" y="131261"/>
                  <a:pt x="575596" y="131261"/>
                </a:cubicBezTo>
                <a:cubicBezTo>
                  <a:pt x="580048" y="132150"/>
                  <a:pt x="583609" y="136151"/>
                  <a:pt x="583609" y="141040"/>
                </a:cubicBezTo>
                <a:lnTo>
                  <a:pt x="584054" y="165934"/>
                </a:lnTo>
                <a:cubicBezTo>
                  <a:pt x="584054" y="168601"/>
                  <a:pt x="583164" y="171268"/>
                  <a:pt x="580938" y="173491"/>
                </a:cubicBezTo>
                <a:lnTo>
                  <a:pt x="576931" y="177047"/>
                </a:lnTo>
                <a:lnTo>
                  <a:pt x="577377" y="185049"/>
                </a:lnTo>
                <a:lnTo>
                  <a:pt x="584944" y="185938"/>
                </a:lnTo>
                <a:cubicBezTo>
                  <a:pt x="587615" y="185938"/>
                  <a:pt x="589396" y="188160"/>
                  <a:pt x="589396" y="190383"/>
                </a:cubicBezTo>
                <a:lnTo>
                  <a:pt x="589396" y="197940"/>
                </a:lnTo>
                <a:cubicBezTo>
                  <a:pt x="589396" y="200162"/>
                  <a:pt x="588506" y="201941"/>
                  <a:pt x="586280" y="202830"/>
                </a:cubicBezTo>
                <a:lnTo>
                  <a:pt x="571144" y="208164"/>
                </a:lnTo>
                <a:cubicBezTo>
                  <a:pt x="568919" y="213943"/>
                  <a:pt x="563577" y="217943"/>
                  <a:pt x="556899" y="217943"/>
                </a:cubicBezTo>
                <a:lnTo>
                  <a:pt x="521731" y="218388"/>
                </a:lnTo>
                <a:lnTo>
                  <a:pt x="493241" y="165489"/>
                </a:lnTo>
                <a:cubicBezTo>
                  <a:pt x="490125" y="159711"/>
                  <a:pt x="483892" y="156154"/>
                  <a:pt x="477215" y="156154"/>
                </a:cubicBezTo>
                <a:lnTo>
                  <a:pt x="443383" y="156154"/>
                </a:lnTo>
                <a:cubicBezTo>
                  <a:pt x="436705" y="156154"/>
                  <a:pt x="430473" y="159711"/>
                  <a:pt x="427357" y="165934"/>
                </a:cubicBezTo>
                <a:lnTo>
                  <a:pt x="408660" y="201052"/>
                </a:lnTo>
                <a:lnTo>
                  <a:pt x="177175" y="201052"/>
                </a:lnTo>
                <a:lnTo>
                  <a:pt x="157143" y="165489"/>
                </a:lnTo>
                <a:cubicBezTo>
                  <a:pt x="154026" y="159711"/>
                  <a:pt x="147794" y="156154"/>
                  <a:pt x="141117" y="156154"/>
                </a:cubicBezTo>
                <a:lnTo>
                  <a:pt x="105949" y="157043"/>
                </a:lnTo>
                <a:cubicBezTo>
                  <a:pt x="98826" y="157043"/>
                  <a:pt x="92594" y="161044"/>
                  <a:pt x="89923" y="167268"/>
                </a:cubicBezTo>
                <a:lnTo>
                  <a:pt x="74787" y="201052"/>
                </a:lnTo>
                <a:lnTo>
                  <a:pt x="33832" y="201052"/>
                </a:lnTo>
                <a:cubicBezTo>
                  <a:pt x="20923" y="201052"/>
                  <a:pt x="10239" y="191272"/>
                  <a:pt x="9348" y="178381"/>
                </a:cubicBezTo>
                <a:cubicBezTo>
                  <a:pt x="8903" y="171713"/>
                  <a:pt x="8458" y="164156"/>
                  <a:pt x="8013" y="156599"/>
                </a:cubicBezTo>
                <a:lnTo>
                  <a:pt x="7123" y="156599"/>
                </a:lnTo>
                <a:cubicBezTo>
                  <a:pt x="5342" y="156599"/>
                  <a:pt x="3561" y="155710"/>
                  <a:pt x="2226" y="154376"/>
                </a:cubicBezTo>
                <a:cubicBezTo>
                  <a:pt x="890" y="153487"/>
                  <a:pt x="445" y="151709"/>
                  <a:pt x="445" y="149931"/>
                </a:cubicBezTo>
                <a:lnTo>
                  <a:pt x="0" y="135262"/>
                </a:lnTo>
                <a:cubicBezTo>
                  <a:pt x="0" y="131705"/>
                  <a:pt x="2671" y="129038"/>
                  <a:pt x="6677" y="128594"/>
                </a:cubicBezTo>
                <a:lnTo>
                  <a:pt x="7123" y="128594"/>
                </a:lnTo>
                <a:cubicBezTo>
                  <a:pt x="6677" y="113480"/>
                  <a:pt x="6677" y="100144"/>
                  <a:pt x="8013" y="94810"/>
                </a:cubicBezTo>
                <a:cubicBezTo>
                  <a:pt x="12465" y="80585"/>
                  <a:pt x="22258" y="77473"/>
                  <a:pt x="22258" y="77473"/>
                </a:cubicBezTo>
                <a:cubicBezTo>
                  <a:pt x="22258" y="77473"/>
                  <a:pt x="39620" y="40133"/>
                  <a:pt x="56536" y="21463"/>
                </a:cubicBezTo>
                <a:cubicBezTo>
                  <a:pt x="60987" y="16129"/>
                  <a:pt x="67220" y="13017"/>
                  <a:pt x="73452" y="11683"/>
                </a:cubicBezTo>
                <a:cubicBezTo>
                  <a:pt x="113962" y="3015"/>
                  <a:pt x="227701" y="-763"/>
                  <a:pt x="334095" y="12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electric-car_360299">
            <a:extLst>
              <a:ext uri="{FF2B5EF4-FFF2-40B4-BE49-F238E27FC236}">
                <a16:creationId xmlns:a16="http://schemas.microsoft.com/office/drawing/2014/main" id="{257377DB-B23D-89E2-1DD0-08E88BA965C3}"/>
              </a:ext>
            </a:extLst>
          </p:cNvPr>
          <p:cNvSpPr/>
          <p:nvPr/>
        </p:nvSpPr>
        <p:spPr>
          <a:xfrm>
            <a:off x="8433480" y="5073992"/>
            <a:ext cx="609685" cy="608764"/>
          </a:xfrm>
          <a:custGeom>
            <a:avLst/>
            <a:gdLst>
              <a:gd name="connsiteX0" fmla="*/ 396252 w 607639"/>
              <a:gd name="connsiteY0" fmla="*/ 527538 h 606722"/>
              <a:gd name="connsiteX1" fmla="*/ 396252 w 607639"/>
              <a:gd name="connsiteY1" fmla="*/ 547356 h 606722"/>
              <a:gd name="connsiteX2" fmla="*/ 416100 w 607639"/>
              <a:gd name="connsiteY2" fmla="*/ 567086 h 606722"/>
              <a:gd name="connsiteX3" fmla="*/ 435859 w 607639"/>
              <a:gd name="connsiteY3" fmla="*/ 547356 h 606722"/>
              <a:gd name="connsiteX4" fmla="*/ 435859 w 607639"/>
              <a:gd name="connsiteY4" fmla="*/ 527538 h 606722"/>
              <a:gd name="connsiteX5" fmla="*/ 79215 w 607639"/>
              <a:gd name="connsiteY5" fmla="*/ 527538 h 606722"/>
              <a:gd name="connsiteX6" fmla="*/ 79215 w 607639"/>
              <a:gd name="connsiteY6" fmla="*/ 547356 h 606722"/>
              <a:gd name="connsiteX7" fmla="*/ 99063 w 607639"/>
              <a:gd name="connsiteY7" fmla="*/ 567086 h 606722"/>
              <a:gd name="connsiteX8" fmla="*/ 118911 w 607639"/>
              <a:gd name="connsiteY8" fmla="*/ 547356 h 606722"/>
              <a:gd name="connsiteX9" fmla="*/ 118911 w 607639"/>
              <a:gd name="connsiteY9" fmla="*/ 527538 h 606722"/>
              <a:gd name="connsiteX10" fmla="*/ 376494 w 607639"/>
              <a:gd name="connsiteY10" fmla="*/ 408927 h 606722"/>
              <a:gd name="connsiteX11" fmla="*/ 416117 w 607639"/>
              <a:gd name="connsiteY11" fmla="*/ 408927 h 606722"/>
              <a:gd name="connsiteX12" fmla="*/ 435883 w 607639"/>
              <a:gd name="connsiteY12" fmla="*/ 428641 h 606722"/>
              <a:gd name="connsiteX13" fmla="*/ 416117 w 607639"/>
              <a:gd name="connsiteY13" fmla="*/ 448444 h 606722"/>
              <a:gd name="connsiteX14" fmla="*/ 376494 w 607639"/>
              <a:gd name="connsiteY14" fmla="*/ 448444 h 606722"/>
              <a:gd name="connsiteX15" fmla="*/ 356638 w 607639"/>
              <a:gd name="connsiteY15" fmla="*/ 428641 h 606722"/>
              <a:gd name="connsiteX16" fmla="*/ 376494 w 607639"/>
              <a:gd name="connsiteY16" fmla="*/ 408927 h 606722"/>
              <a:gd name="connsiteX17" fmla="*/ 217995 w 607639"/>
              <a:gd name="connsiteY17" fmla="*/ 408927 h 606722"/>
              <a:gd name="connsiteX18" fmla="*/ 297204 w 607639"/>
              <a:gd name="connsiteY18" fmla="*/ 408927 h 606722"/>
              <a:gd name="connsiteX19" fmla="*/ 317051 w 607639"/>
              <a:gd name="connsiteY19" fmla="*/ 428641 h 606722"/>
              <a:gd name="connsiteX20" fmla="*/ 297204 w 607639"/>
              <a:gd name="connsiteY20" fmla="*/ 448444 h 606722"/>
              <a:gd name="connsiteX21" fmla="*/ 217995 w 607639"/>
              <a:gd name="connsiteY21" fmla="*/ 448444 h 606722"/>
              <a:gd name="connsiteX22" fmla="*/ 198148 w 607639"/>
              <a:gd name="connsiteY22" fmla="*/ 428641 h 606722"/>
              <a:gd name="connsiteX23" fmla="*/ 217995 w 607639"/>
              <a:gd name="connsiteY23" fmla="*/ 408927 h 606722"/>
              <a:gd name="connsiteX24" fmla="*/ 99079 w 607639"/>
              <a:gd name="connsiteY24" fmla="*/ 408927 h 606722"/>
              <a:gd name="connsiteX25" fmla="*/ 138657 w 607639"/>
              <a:gd name="connsiteY25" fmla="*/ 408927 h 606722"/>
              <a:gd name="connsiteX26" fmla="*/ 158490 w 607639"/>
              <a:gd name="connsiteY26" fmla="*/ 428641 h 606722"/>
              <a:gd name="connsiteX27" fmla="*/ 138657 w 607639"/>
              <a:gd name="connsiteY27" fmla="*/ 448444 h 606722"/>
              <a:gd name="connsiteX28" fmla="*/ 99079 w 607639"/>
              <a:gd name="connsiteY28" fmla="*/ 448444 h 606722"/>
              <a:gd name="connsiteX29" fmla="*/ 79245 w 607639"/>
              <a:gd name="connsiteY29" fmla="*/ 428641 h 606722"/>
              <a:gd name="connsiteX30" fmla="*/ 99079 w 607639"/>
              <a:gd name="connsiteY30" fmla="*/ 408927 h 606722"/>
              <a:gd name="connsiteX31" fmla="*/ 59456 w 607639"/>
              <a:gd name="connsiteY31" fmla="*/ 369259 h 606722"/>
              <a:gd name="connsiteX32" fmla="*/ 39608 w 607639"/>
              <a:gd name="connsiteY32" fmla="*/ 389077 h 606722"/>
              <a:gd name="connsiteX33" fmla="*/ 39608 w 607639"/>
              <a:gd name="connsiteY33" fmla="*/ 468172 h 606722"/>
              <a:gd name="connsiteX34" fmla="*/ 59456 w 607639"/>
              <a:gd name="connsiteY34" fmla="*/ 487990 h 606722"/>
              <a:gd name="connsiteX35" fmla="*/ 138670 w 607639"/>
              <a:gd name="connsiteY35" fmla="*/ 487990 h 606722"/>
              <a:gd name="connsiteX36" fmla="*/ 376493 w 607639"/>
              <a:gd name="connsiteY36" fmla="*/ 487990 h 606722"/>
              <a:gd name="connsiteX37" fmla="*/ 455707 w 607639"/>
              <a:gd name="connsiteY37" fmla="*/ 487990 h 606722"/>
              <a:gd name="connsiteX38" fmla="*/ 475555 w 607639"/>
              <a:gd name="connsiteY38" fmla="*/ 468172 h 606722"/>
              <a:gd name="connsiteX39" fmla="*/ 475555 w 607639"/>
              <a:gd name="connsiteY39" fmla="*/ 389077 h 606722"/>
              <a:gd name="connsiteX40" fmla="*/ 455707 w 607639"/>
              <a:gd name="connsiteY40" fmla="*/ 369259 h 606722"/>
              <a:gd name="connsiteX41" fmla="*/ 130037 w 607639"/>
              <a:gd name="connsiteY41" fmla="*/ 210980 h 606722"/>
              <a:gd name="connsiteX42" fmla="*/ 110812 w 607639"/>
              <a:gd name="connsiteY42" fmla="*/ 225999 h 606722"/>
              <a:gd name="connsiteX43" fmla="*/ 84822 w 607639"/>
              <a:gd name="connsiteY43" fmla="*/ 329711 h 606722"/>
              <a:gd name="connsiteX44" fmla="*/ 430341 w 607639"/>
              <a:gd name="connsiteY44" fmla="*/ 329711 h 606722"/>
              <a:gd name="connsiteX45" fmla="*/ 404351 w 607639"/>
              <a:gd name="connsiteY45" fmla="*/ 225999 h 606722"/>
              <a:gd name="connsiteX46" fmla="*/ 385126 w 607639"/>
              <a:gd name="connsiteY46" fmla="*/ 210980 h 606722"/>
              <a:gd name="connsiteX47" fmla="*/ 277430 w 607639"/>
              <a:gd name="connsiteY47" fmla="*/ 39548 h 606722"/>
              <a:gd name="connsiteX48" fmla="*/ 277430 w 607639"/>
              <a:gd name="connsiteY48" fmla="*/ 79095 h 606722"/>
              <a:gd name="connsiteX49" fmla="*/ 297189 w 607639"/>
              <a:gd name="connsiteY49" fmla="*/ 79095 h 606722"/>
              <a:gd name="connsiteX50" fmla="*/ 317037 w 607639"/>
              <a:gd name="connsiteY50" fmla="*/ 59366 h 606722"/>
              <a:gd name="connsiteX51" fmla="*/ 297189 w 607639"/>
              <a:gd name="connsiteY51" fmla="*/ 39548 h 606722"/>
              <a:gd name="connsiteX52" fmla="*/ 217974 w 607639"/>
              <a:gd name="connsiteY52" fmla="*/ 0 h 606722"/>
              <a:gd name="connsiteX53" fmla="*/ 297189 w 607639"/>
              <a:gd name="connsiteY53" fmla="*/ 0 h 606722"/>
              <a:gd name="connsiteX54" fmla="*/ 353262 w 607639"/>
              <a:gd name="connsiteY54" fmla="*/ 39548 h 606722"/>
              <a:gd name="connsiteX55" fmla="*/ 488728 w 607639"/>
              <a:gd name="connsiteY55" fmla="*/ 39548 h 606722"/>
              <a:gd name="connsiteX56" fmla="*/ 607639 w 607639"/>
              <a:gd name="connsiteY56" fmla="*/ 158279 h 606722"/>
              <a:gd name="connsiteX57" fmla="*/ 488728 w 607639"/>
              <a:gd name="connsiteY57" fmla="*/ 277011 h 606722"/>
              <a:gd name="connsiteX58" fmla="*/ 457932 w 607639"/>
              <a:gd name="connsiteY58" fmla="*/ 277011 h 606722"/>
              <a:gd name="connsiteX59" fmla="*/ 471728 w 607639"/>
              <a:gd name="connsiteY59" fmla="*/ 331933 h 606722"/>
              <a:gd name="connsiteX60" fmla="*/ 515163 w 607639"/>
              <a:gd name="connsiteY60" fmla="*/ 389077 h 606722"/>
              <a:gd name="connsiteX61" fmla="*/ 515163 w 607639"/>
              <a:gd name="connsiteY61" fmla="*/ 468172 h 606722"/>
              <a:gd name="connsiteX62" fmla="*/ 475555 w 607639"/>
              <a:gd name="connsiteY62" fmla="*/ 524161 h 606722"/>
              <a:gd name="connsiteX63" fmla="*/ 475555 w 607639"/>
              <a:gd name="connsiteY63" fmla="*/ 547356 h 606722"/>
              <a:gd name="connsiteX64" fmla="*/ 416100 w 607639"/>
              <a:gd name="connsiteY64" fmla="*/ 606722 h 606722"/>
              <a:gd name="connsiteX65" fmla="*/ 356644 w 607639"/>
              <a:gd name="connsiteY65" fmla="*/ 547356 h 606722"/>
              <a:gd name="connsiteX66" fmla="*/ 356644 w 607639"/>
              <a:gd name="connsiteY66" fmla="*/ 527538 h 606722"/>
              <a:gd name="connsiteX67" fmla="*/ 158519 w 607639"/>
              <a:gd name="connsiteY67" fmla="*/ 527538 h 606722"/>
              <a:gd name="connsiteX68" fmla="*/ 158519 w 607639"/>
              <a:gd name="connsiteY68" fmla="*/ 547356 h 606722"/>
              <a:gd name="connsiteX69" fmla="*/ 99063 w 607639"/>
              <a:gd name="connsiteY69" fmla="*/ 606722 h 606722"/>
              <a:gd name="connsiteX70" fmla="*/ 39608 w 607639"/>
              <a:gd name="connsiteY70" fmla="*/ 547356 h 606722"/>
              <a:gd name="connsiteX71" fmla="*/ 39608 w 607639"/>
              <a:gd name="connsiteY71" fmla="*/ 524161 h 606722"/>
              <a:gd name="connsiteX72" fmla="*/ 0 w 607639"/>
              <a:gd name="connsiteY72" fmla="*/ 468172 h 606722"/>
              <a:gd name="connsiteX73" fmla="*/ 0 w 607639"/>
              <a:gd name="connsiteY73" fmla="*/ 389077 h 606722"/>
              <a:gd name="connsiteX74" fmla="*/ 43435 w 607639"/>
              <a:gd name="connsiteY74" fmla="*/ 331933 h 606722"/>
              <a:gd name="connsiteX75" fmla="*/ 72362 w 607639"/>
              <a:gd name="connsiteY75" fmla="*/ 216401 h 606722"/>
              <a:gd name="connsiteX76" fmla="*/ 130037 w 607639"/>
              <a:gd name="connsiteY76" fmla="*/ 171432 h 606722"/>
              <a:gd name="connsiteX77" fmla="*/ 385126 w 607639"/>
              <a:gd name="connsiteY77" fmla="*/ 171432 h 606722"/>
              <a:gd name="connsiteX78" fmla="*/ 442801 w 607639"/>
              <a:gd name="connsiteY78" fmla="*/ 216401 h 606722"/>
              <a:gd name="connsiteX79" fmla="*/ 448053 w 607639"/>
              <a:gd name="connsiteY79" fmla="*/ 237374 h 606722"/>
              <a:gd name="connsiteX80" fmla="*/ 488728 w 607639"/>
              <a:gd name="connsiteY80" fmla="*/ 237374 h 606722"/>
              <a:gd name="connsiteX81" fmla="*/ 567943 w 607639"/>
              <a:gd name="connsiteY81" fmla="*/ 158279 h 606722"/>
              <a:gd name="connsiteX82" fmla="*/ 488728 w 607639"/>
              <a:gd name="connsiteY82" fmla="*/ 79095 h 606722"/>
              <a:gd name="connsiteX83" fmla="*/ 353262 w 607639"/>
              <a:gd name="connsiteY83" fmla="*/ 79095 h 606722"/>
              <a:gd name="connsiteX84" fmla="*/ 297189 w 607639"/>
              <a:gd name="connsiteY84" fmla="*/ 118732 h 606722"/>
              <a:gd name="connsiteX85" fmla="*/ 217974 w 607639"/>
              <a:gd name="connsiteY85" fmla="*/ 118732 h 606722"/>
              <a:gd name="connsiteX86" fmla="*/ 198126 w 607639"/>
              <a:gd name="connsiteY86" fmla="*/ 98913 h 606722"/>
              <a:gd name="connsiteX87" fmla="*/ 217974 w 607639"/>
              <a:gd name="connsiteY87" fmla="*/ 79095 h 606722"/>
              <a:gd name="connsiteX88" fmla="*/ 237733 w 607639"/>
              <a:gd name="connsiteY88" fmla="*/ 79095 h 606722"/>
              <a:gd name="connsiteX89" fmla="*/ 237733 w 607639"/>
              <a:gd name="connsiteY89" fmla="*/ 39548 h 606722"/>
              <a:gd name="connsiteX90" fmla="*/ 217974 w 607639"/>
              <a:gd name="connsiteY90" fmla="*/ 39548 h 606722"/>
              <a:gd name="connsiteX91" fmla="*/ 198126 w 607639"/>
              <a:gd name="connsiteY91" fmla="*/ 19818 h 606722"/>
              <a:gd name="connsiteX92" fmla="*/ 217974 w 607639"/>
              <a:gd name="connsiteY92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607639" h="606722">
                <a:moveTo>
                  <a:pt x="396252" y="527538"/>
                </a:moveTo>
                <a:lnTo>
                  <a:pt x="396252" y="547356"/>
                </a:lnTo>
                <a:cubicBezTo>
                  <a:pt x="396252" y="558287"/>
                  <a:pt x="405152" y="567086"/>
                  <a:pt x="416100" y="567086"/>
                </a:cubicBezTo>
                <a:cubicBezTo>
                  <a:pt x="427048" y="567086"/>
                  <a:pt x="435859" y="558287"/>
                  <a:pt x="435859" y="547356"/>
                </a:cubicBezTo>
                <a:lnTo>
                  <a:pt x="435859" y="527538"/>
                </a:lnTo>
                <a:close/>
                <a:moveTo>
                  <a:pt x="79215" y="527538"/>
                </a:moveTo>
                <a:lnTo>
                  <a:pt x="79215" y="547356"/>
                </a:lnTo>
                <a:cubicBezTo>
                  <a:pt x="79215" y="558287"/>
                  <a:pt x="88115" y="567086"/>
                  <a:pt x="99063" y="567086"/>
                </a:cubicBezTo>
                <a:cubicBezTo>
                  <a:pt x="110011" y="567086"/>
                  <a:pt x="118911" y="558287"/>
                  <a:pt x="118911" y="547356"/>
                </a:cubicBezTo>
                <a:lnTo>
                  <a:pt x="118911" y="527538"/>
                </a:lnTo>
                <a:close/>
                <a:moveTo>
                  <a:pt x="376494" y="408927"/>
                </a:moveTo>
                <a:lnTo>
                  <a:pt x="416117" y="408927"/>
                </a:lnTo>
                <a:cubicBezTo>
                  <a:pt x="427068" y="408927"/>
                  <a:pt x="435883" y="417718"/>
                  <a:pt x="435883" y="428641"/>
                </a:cubicBezTo>
                <a:cubicBezTo>
                  <a:pt x="435883" y="439564"/>
                  <a:pt x="427068" y="448444"/>
                  <a:pt x="416117" y="448444"/>
                </a:cubicBezTo>
                <a:lnTo>
                  <a:pt x="376494" y="448444"/>
                </a:lnTo>
                <a:cubicBezTo>
                  <a:pt x="365542" y="448444"/>
                  <a:pt x="356638" y="439564"/>
                  <a:pt x="356638" y="428641"/>
                </a:cubicBezTo>
                <a:cubicBezTo>
                  <a:pt x="356638" y="417718"/>
                  <a:pt x="365542" y="408927"/>
                  <a:pt x="376494" y="408927"/>
                </a:cubicBezTo>
                <a:close/>
                <a:moveTo>
                  <a:pt x="217995" y="408927"/>
                </a:moveTo>
                <a:lnTo>
                  <a:pt x="297204" y="408927"/>
                </a:lnTo>
                <a:cubicBezTo>
                  <a:pt x="308151" y="408927"/>
                  <a:pt x="317051" y="417718"/>
                  <a:pt x="317051" y="428641"/>
                </a:cubicBezTo>
                <a:cubicBezTo>
                  <a:pt x="317051" y="439564"/>
                  <a:pt x="308151" y="448444"/>
                  <a:pt x="297204" y="448444"/>
                </a:cubicBezTo>
                <a:lnTo>
                  <a:pt x="217995" y="448444"/>
                </a:lnTo>
                <a:cubicBezTo>
                  <a:pt x="207048" y="448444"/>
                  <a:pt x="198148" y="439564"/>
                  <a:pt x="198148" y="428641"/>
                </a:cubicBezTo>
                <a:cubicBezTo>
                  <a:pt x="198148" y="417718"/>
                  <a:pt x="207048" y="408927"/>
                  <a:pt x="217995" y="408927"/>
                </a:cubicBezTo>
                <a:close/>
                <a:moveTo>
                  <a:pt x="99079" y="408927"/>
                </a:moveTo>
                <a:lnTo>
                  <a:pt x="138657" y="408927"/>
                </a:lnTo>
                <a:cubicBezTo>
                  <a:pt x="149596" y="408927"/>
                  <a:pt x="158490" y="417718"/>
                  <a:pt x="158490" y="428641"/>
                </a:cubicBezTo>
                <a:cubicBezTo>
                  <a:pt x="158490" y="439564"/>
                  <a:pt x="149596" y="448444"/>
                  <a:pt x="138657" y="448444"/>
                </a:cubicBezTo>
                <a:lnTo>
                  <a:pt x="99079" y="448444"/>
                </a:lnTo>
                <a:cubicBezTo>
                  <a:pt x="88139" y="448444"/>
                  <a:pt x="79245" y="439564"/>
                  <a:pt x="79245" y="428641"/>
                </a:cubicBezTo>
                <a:cubicBezTo>
                  <a:pt x="79245" y="417718"/>
                  <a:pt x="88139" y="408927"/>
                  <a:pt x="99079" y="408927"/>
                </a:cubicBezTo>
                <a:close/>
                <a:moveTo>
                  <a:pt x="59456" y="369259"/>
                </a:moveTo>
                <a:cubicBezTo>
                  <a:pt x="48508" y="369259"/>
                  <a:pt x="39608" y="378146"/>
                  <a:pt x="39608" y="389077"/>
                </a:cubicBezTo>
                <a:lnTo>
                  <a:pt x="39608" y="468172"/>
                </a:lnTo>
                <a:cubicBezTo>
                  <a:pt x="39608" y="479103"/>
                  <a:pt x="48508" y="487990"/>
                  <a:pt x="59456" y="487990"/>
                </a:cubicBezTo>
                <a:lnTo>
                  <a:pt x="138670" y="487990"/>
                </a:lnTo>
                <a:lnTo>
                  <a:pt x="376493" y="487990"/>
                </a:lnTo>
                <a:lnTo>
                  <a:pt x="455707" y="487990"/>
                </a:lnTo>
                <a:cubicBezTo>
                  <a:pt x="466655" y="487990"/>
                  <a:pt x="475555" y="479103"/>
                  <a:pt x="475555" y="468172"/>
                </a:cubicBezTo>
                <a:lnTo>
                  <a:pt x="475555" y="389077"/>
                </a:lnTo>
                <a:cubicBezTo>
                  <a:pt x="475555" y="378146"/>
                  <a:pt x="466655" y="369259"/>
                  <a:pt x="455707" y="369259"/>
                </a:cubicBezTo>
                <a:close/>
                <a:moveTo>
                  <a:pt x="130037" y="210980"/>
                </a:moveTo>
                <a:cubicBezTo>
                  <a:pt x="120869" y="210980"/>
                  <a:pt x="113037" y="217201"/>
                  <a:pt x="110812" y="225999"/>
                </a:cubicBezTo>
                <a:lnTo>
                  <a:pt x="84822" y="329711"/>
                </a:lnTo>
                <a:lnTo>
                  <a:pt x="430341" y="329711"/>
                </a:lnTo>
                <a:lnTo>
                  <a:pt x="404351" y="225999"/>
                </a:lnTo>
                <a:cubicBezTo>
                  <a:pt x="402126" y="217201"/>
                  <a:pt x="394294" y="210980"/>
                  <a:pt x="385126" y="210980"/>
                </a:cubicBezTo>
                <a:close/>
                <a:moveTo>
                  <a:pt x="277430" y="39548"/>
                </a:moveTo>
                <a:lnTo>
                  <a:pt x="277430" y="79095"/>
                </a:lnTo>
                <a:lnTo>
                  <a:pt x="297189" y="79095"/>
                </a:lnTo>
                <a:cubicBezTo>
                  <a:pt x="308136" y="79095"/>
                  <a:pt x="317037" y="70297"/>
                  <a:pt x="317037" y="59366"/>
                </a:cubicBezTo>
                <a:cubicBezTo>
                  <a:pt x="317037" y="48435"/>
                  <a:pt x="308136" y="39548"/>
                  <a:pt x="297189" y="39548"/>
                </a:cubicBezTo>
                <a:close/>
                <a:moveTo>
                  <a:pt x="217974" y="0"/>
                </a:moveTo>
                <a:lnTo>
                  <a:pt x="297189" y="0"/>
                </a:lnTo>
                <a:cubicBezTo>
                  <a:pt x="323000" y="0"/>
                  <a:pt x="345074" y="16530"/>
                  <a:pt x="353262" y="39548"/>
                </a:cubicBezTo>
                <a:lnTo>
                  <a:pt x="488728" y="39548"/>
                </a:lnTo>
                <a:cubicBezTo>
                  <a:pt x="554236" y="39548"/>
                  <a:pt x="607639" y="92781"/>
                  <a:pt x="607639" y="158279"/>
                </a:cubicBezTo>
                <a:cubicBezTo>
                  <a:pt x="607639" y="223688"/>
                  <a:pt x="554236" y="277011"/>
                  <a:pt x="488728" y="277011"/>
                </a:cubicBezTo>
                <a:lnTo>
                  <a:pt x="457932" y="277011"/>
                </a:lnTo>
                <a:lnTo>
                  <a:pt x="471728" y="331933"/>
                </a:lnTo>
                <a:cubicBezTo>
                  <a:pt x="496739" y="338954"/>
                  <a:pt x="515163" y="361883"/>
                  <a:pt x="515163" y="389077"/>
                </a:cubicBezTo>
                <a:lnTo>
                  <a:pt x="515163" y="468172"/>
                </a:lnTo>
                <a:cubicBezTo>
                  <a:pt x="515163" y="494034"/>
                  <a:pt x="498608" y="515985"/>
                  <a:pt x="475555" y="524161"/>
                </a:cubicBezTo>
                <a:lnTo>
                  <a:pt x="475555" y="547356"/>
                </a:lnTo>
                <a:cubicBezTo>
                  <a:pt x="475555" y="580061"/>
                  <a:pt x="448854" y="606722"/>
                  <a:pt x="416100" y="606722"/>
                </a:cubicBezTo>
                <a:cubicBezTo>
                  <a:pt x="383346" y="606722"/>
                  <a:pt x="356644" y="580061"/>
                  <a:pt x="356644" y="547356"/>
                </a:cubicBezTo>
                <a:lnTo>
                  <a:pt x="356644" y="527538"/>
                </a:lnTo>
                <a:lnTo>
                  <a:pt x="158519" y="527538"/>
                </a:lnTo>
                <a:lnTo>
                  <a:pt x="158519" y="547356"/>
                </a:lnTo>
                <a:cubicBezTo>
                  <a:pt x="158519" y="580061"/>
                  <a:pt x="131817" y="606722"/>
                  <a:pt x="99063" y="606722"/>
                </a:cubicBezTo>
                <a:cubicBezTo>
                  <a:pt x="66309" y="606722"/>
                  <a:pt x="39608" y="580061"/>
                  <a:pt x="39608" y="547356"/>
                </a:cubicBezTo>
                <a:lnTo>
                  <a:pt x="39608" y="524161"/>
                </a:lnTo>
                <a:cubicBezTo>
                  <a:pt x="16555" y="515985"/>
                  <a:pt x="0" y="494034"/>
                  <a:pt x="0" y="468172"/>
                </a:cubicBezTo>
                <a:lnTo>
                  <a:pt x="0" y="389077"/>
                </a:lnTo>
                <a:cubicBezTo>
                  <a:pt x="0" y="361883"/>
                  <a:pt x="18424" y="338954"/>
                  <a:pt x="43435" y="331933"/>
                </a:cubicBezTo>
                <a:lnTo>
                  <a:pt x="72362" y="216401"/>
                </a:lnTo>
                <a:cubicBezTo>
                  <a:pt x="78948" y="189917"/>
                  <a:pt x="102712" y="171432"/>
                  <a:pt x="130037" y="171432"/>
                </a:cubicBezTo>
                <a:lnTo>
                  <a:pt x="385126" y="171432"/>
                </a:lnTo>
                <a:cubicBezTo>
                  <a:pt x="412451" y="171432"/>
                  <a:pt x="436215" y="189917"/>
                  <a:pt x="442801" y="216401"/>
                </a:cubicBezTo>
                <a:lnTo>
                  <a:pt x="448053" y="237374"/>
                </a:lnTo>
                <a:lnTo>
                  <a:pt x="488728" y="237374"/>
                </a:lnTo>
                <a:cubicBezTo>
                  <a:pt x="532430" y="237374"/>
                  <a:pt x="567943" y="201915"/>
                  <a:pt x="567943" y="158279"/>
                </a:cubicBezTo>
                <a:cubicBezTo>
                  <a:pt x="567943" y="114644"/>
                  <a:pt x="532430" y="79095"/>
                  <a:pt x="488728" y="79095"/>
                </a:cubicBezTo>
                <a:lnTo>
                  <a:pt x="353262" y="79095"/>
                </a:lnTo>
                <a:cubicBezTo>
                  <a:pt x="345074" y="102202"/>
                  <a:pt x="323000" y="118732"/>
                  <a:pt x="297189" y="118732"/>
                </a:cubicBezTo>
                <a:lnTo>
                  <a:pt x="217974" y="118732"/>
                </a:lnTo>
                <a:cubicBezTo>
                  <a:pt x="207027" y="118732"/>
                  <a:pt x="198126" y="109844"/>
                  <a:pt x="198126" y="98913"/>
                </a:cubicBezTo>
                <a:cubicBezTo>
                  <a:pt x="198126" y="87982"/>
                  <a:pt x="207027" y="79095"/>
                  <a:pt x="217974" y="79095"/>
                </a:cubicBezTo>
                <a:lnTo>
                  <a:pt x="237733" y="79095"/>
                </a:lnTo>
                <a:lnTo>
                  <a:pt x="237733" y="39548"/>
                </a:lnTo>
                <a:lnTo>
                  <a:pt x="217974" y="39548"/>
                </a:lnTo>
                <a:cubicBezTo>
                  <a:pt x="207027" y="39548"/>
                  <a:pt x="198126" y="30749"/>
                  <a:pt x="198126" y="19818"/>
                </a:cubicBezTo>
                <a:cubicBezTo>
                  <a:pt x="198126" y="8887"/>
                  <a:pt x="207027" y="0"/>
                  <a:pt x="217974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utomobile-steering-wheel_75750">
            <a:extLst>
              <a:ext uri="{FF2B5EF4-FFF2-40B4-BE49-F238E27FC236}">
                <a16:creationId xmlns:a16="http://schemas.microsoft.com/office/drawing/2014/main" id="{FE06A315-E63F-88BF-D502-E5F366B24888}"/>
              </a:ext>
            </a:extLst>
          </p:cNvPr>
          <p:cNvSpPr/>
          <p:nvPr/>
        </p:nvSpPr>
        <p:spPr>
          <a:xfrm>
            <a:off x="8376828" y="2846186"/>
            <a:ext cx="609685" cy="608766"/>
          </a:xfrm>
          <a:custGeom>
            <a:avLst/>
            <a:gdLst>
              <a:gd name="T0" fmla="*/ 1697 w 3394"/>
              <a:gd name="T1" fmla="*/ 0 h 3394"/>
              <a:gd name="T2" fmla="*/ 0 w 3394"/>
              <a:gd name="T3" fmla="*/ 1697 h 3394"/>
              <a:gd name="T4" fmla="*/ 1697 w 3394"/>
              <a:gd name="T5" fmla="*/ 3394 h 3394"/>
              <a:gd name="T6" fmla="*/ 3394 w 3394"/>
              <a:gd name="T7" fmla="*/ 1697 h 3394"/>
              <a:gd name="T8" fmla="*/ 1697 w 3394"/>
              <a:gd name="T9" fmla="*/ 0 h 3394"/>
              <a:gd name="T10" fmla="*/ 515 w 3394"/>
              <a:gd name="T11" fmla="*/ 2120 h 3394"/>
              <a:gd name="T12" fmla="*/ 521 w 3394"/>
              <a:gd name="T13" fmla="*/ 2119 h 3394"/>
              <a:gd name="T14" fmla="*/ 1162 w 3394"/>
              <a:gd name="T15" fmla="*/ 2052 h 3394"/>
              <a:gd name="T16" fmla="*/ 1179 w 3394"/>
              <a:gd name="T17" fmla="*/ 2051 h 3394"/>
              <a:gd name="T18" fmla="*/ 1334 w 3394"/>
              <a:gd name="T19" fmla="*/ 2192 h 3394"/>
              <a:gd name="T20" fmla="*/ 1404 w 3394"/>
              <a:gd name="T21" fmla="*/ 2882 h 3394"/>
              <a:gd name="T22" fmla="*/ 1408 w 3394"/>
              <a:gd name="T23" fmla="*/ 2918 h 3394"/>
              <a:gd name="T24" fmla="*/ 515 w 3394"/>
              <a:gd name="T25" fmla="*/ 2120 h 3394"/>
              <a:gd name="T26" fmla="*/ 1695 w 3394"/>
              <a:gd name="T27" fmla="*/ 2020 h 3394"/>
              <a:gd name="T28" fmla="*/ 1371 w 3394"/>
              <a:gd name="T29" fmla="*/ 1697 h 3394"/>
              <a:gd name="T30" fmla="*/ 1695 w 3394"/>
              <a:gd name="T31" fmla="*/ 1374 h 3394"/>
              <a:gd name="T32" fmla="*/ 2018 w 3394"/>
              <a:gd name="T33" fmla="*/ 1697 h 3394"/>
              <a:gd name="T34" fmla="*/ 1695 w 3394"/>
              <a:gd name="T35" fmla="*/ 2020 h 3394"/>
              <a:gd name="T36" fmla="*/ 1986 w 3394"/>
              <a:gd name="T37" fmla="*/ 2918 h 3394"/>
              <a:gd name="T38" fmla="*/ 1990 w 3394"/>
              <a:gd name="T39" fmla="*/ 2882 h 3394"/>
              <a:gd name="T40" fmla="*/ 2060 w 3394"/>
              <a:gd name="T41" fmla="*/ 2192 h 3394"/>
              <a:gd name="T42" fmla="*/ 2215 w 3394"/>
              <a:gd name="T43" fmla="*/ 2051 h 3394"/>
              <a:gd name="T44" fmla="*/ 2232 w 3394"/>
              <a:gd name="T45" fmla="*/ 2052 h 3394"/>
              <a:gd name="T46" fmla="*/ 2868 w 3394"/>
              <a:gd name="T47" fmla="*/ 2119 h 3394"/>
              <a:gd name="T48" fmla="*/ 2878 w 3394"/>
              <a:gd name="T49" fmla="*/ 2120 h 3394"/>
              <a:gd name="T50" fmla="*/ 1986 w 3394"/>
              <a:gd name="T51" fmla="*/ 2918 h 3394"/>
              <a:gd name="T52" fmla="*/ 2048 w 3394"/>
              <a:gd name="T53" fmla="*/ 1214 h 3394"/>
              <a:gd name="T54" fmla="*/ 1695 w 3394"/>
              <a:gd name="T55" fmla="*/ 1161 h 3394"/>
              <a:gd name="T56" fmla="*/ 1342 w 3394"/>
              <a:gd name="T57" fmla="*/ 1214 h 3394"/>
              <a:gd name="T58" fmla="*/ 453 w 3394"/>
              <a:gd name="T59" fmla="*/ 1526 h 3394"/>
              <a:gd name="T60" fmla="*/ 1697 w 3394"/>
              <a:gd name="T61" fmla="*/ 442 h 3394"/>
              <a:gd name="T62" fmla="*/ 2941 w 3394"/>
              <a:gd name="T63" fmla="*/ 1528 h 3394"/>
              <a:gd name="T64" fmla="*/ 2048 w 3394"/>
              <a:gd name="T65" fmla="*/ 1214 h 3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394" h="3394">
                <a:moveTo>
                  <a:pt x="1697" y="0"/>
                </a:moveTo>
                <a:cubicBezTo>
                  <a:pt x="761" y="0"/>
                  <a:pt x="0" y="761"/>
                  <a:pt x="0" y="1697"/>
                </a:cubicBezTo>
                <a:cubicBezTo>
                  <a:pt x="0" y="2633"/>
                  <a:pt x="761" y="3394"/>
                  <a:pt x="1697" y="3394"/>
                </a:cubicBezTo>
                <a:cubicBezTo>
                  <a:pt x="2633" y="3394"/>
                  <a:pt x="3394" y="2633"/>
                  <a:pt x="3394" y="1697"/>
                </a:cubicBezTo>
                <a:cubicBezTo>
                  <a:pt x="3394" y="761"/>
                  <a:pt x="2633" y="0"/>
                  <a:pt x="1697" y="0"/>
                </a:cubicBezTo>
                <a:close/>
                <a:moveTo>
                  <a:pt x="515" y="2120"/>
                </a:moveTo>
                <a:cubicBezTo>
                  <a:pt x="517" y="2120"/>
                  <a:pt x="519" y="2120"/>
                  <a:pt x="521" y="2119"/>
                </a:cubicBezTo>
                <a:lnTo>
                  <a:pt x="1162" y="2052"/>
                </a:lnTo>
                <a:cubicBezTo>
                  <a:pt x="1168" y="2052"/>
                  <a:pt x="1173" y="2051"/>
                  <a:pt x="1179" y="2051"/>
                </a:cubicBezTo>
                <a:cubicBezTo>
                  <a:pt x="1258" y="2051"/>
                  <a:pt x="1326" y="2113"/>
                  <a:pt x="1334" y="2192"/>
                </a:cubicBezTo>
                <a:lnTo>
                  <a:pt x="1404" y="2882"/>
                </a:lnTo>
                <a:cubicBezTo>
                  <a:pt x="1405" y="2892"/>
                  <a:pt x="1406" y="2905"/>
                  <a:pt x="1408" y="2918"/>
                </a:cubicBezTo>
                <a:cubicBezTo>
                  <a:pt x="993" y="2820"/>
                  <a:pt x="657" y="2516"/>
                  <a:pt x="515" y="2120"/>
                </a:cubicBezTo>
                <a:close/>
                <a:moveTo>
                  <a:pt x="1695" y="2020"/>
                </a:moveTo>
                <a:cubicBezTo>
                  <a:pt x="1516" y="2020"/>
                  <a:pt x="1371" y="1875"/>
                  <a:pt x="1371" y="1697"/>
                </a:cubicBezTo>
                <a:cubicBezTo>
                  <a:pt x="1371" y="1518"/>
                  <a:pt x="1516" y="1374"/>
                  <a:pt x="1695" y="1374"/>
                </a:cubicBezTo>
                <a:cubicBezTo>
                  <a:pt x="1873" y="1374"/>
                  <a:pt x="2018" y="1518"/>
                  <a:pt x="2018" y="1697"/>
                </a:cubicBezTo>
                <a:cubicBezTo>
                  <a:pt x="2018" y="1875"/>
                  <a:pt x="1873" y="2020"/>
                  <a:pt x="1695" y="2020"/>
                </a:cubicBezTo>
                <a:close/>
                <a:moveTo>
                  <a:pt x="1986" y="2918"/>
                </a:moveTo>
                <a:cubicBezTo>
                  <a:pt x="1988" y="2905"/>
                  <a:pt x="1989" y="2892"/>
                  <a:pt x="1990" y="2882"/>
                </a:cubicBezTo>
                <a:lnTo>
                  <a:pt x="2060" y="2192"/>
                </a:lnTo>
                <a:cubicBezTo>
                  <a:pt x="2067" y="2113"/>
                  <a:pt x="2136" y="2051"/>
                  <a:pt x="2215" y="2051"/>
                </a:cubicBezTo>
                <a:cubicBezTo>
                  <a:pt x="2221" y="2051"/>
                  <a:pt x="2226" y="2052"/>
                  <a:pt x="2232" y="2052"/>
                </a:cubicBezTo>
                <a:lnTo>
                  <a:pt x="2868" y="2119"/>
                </a:lnTo>
                <a:cubicBezTo>
                  <a:pt x="2872" y="2120"/>
                  <a:pt x="2875" y="2120"/>
                  <a:pt x="2878" y="2120"/>
                </a:cubicBezTo>
                <a:cubicBezTo>
                  <a:pt x="2736" y="2516"/>
                  <a:pt x="2400" y="2820"/>
                  <a:pt x="1986" y="2918"/>
                </a:cubicBezTo>
                <a:close/>
                <a:moveTo>
                  <a:pt x="2048" y="1214"/>
                </a:moveTo>
                <a:cubicBezTo>
                  <a:pt x="1951" y="1180"/>
                  <a:pt x="1826" y="1161"/>
                  <a:pt x="1695" y="1161"/>
                </a:cubicBezTo>
                <a:cubicBezTo>
                  <a:pt x="1563" y="1161"/>
                  <a:pt x="1438" y="1180"/>
                  <a:pt x="1342" y="1214"/>
                </a:cubicBezTo>
                <a:lnTo>
                  <a:pt x="453" y="1526"/>
                </a:lnTo>
                <a:cubicBezTo>
                  <a:pt x="537" y="915"/>
                  <a:pt x="1063" y="442"/>
                  <a:pt x="1697" y="442"/>
                </a:cubicBezTo>
                <a:cubicBezTo>
                  <a:pt x="2332" y="442"/>
                  <a:pt x="2858" y="916"/>
                  <a:pt x="2941" y="1528"/>
                </a:cubicBezTo>
                <a:lnTo>
                  <a:pt x="2048" y="121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A403AB7A-EEAB-323F-DF36-11EF136E32D2}"/>
              </a:ext>
            </a:extLst>
          </p:cNvPr>
          <p:cNvSpPr/>
          <p:nvPr/>
        </p:nvSpPr>
        <p:spPr>
          <a:xfrm>
            <a:off x="9858794" y="5054392"/>
            <a:ext cx="724324" cy="722074"/>
          </a:xfrm>
          <a:custGeom>
            <a:avLst/>
            <a:gdLst>
              <a:gd name="connsiteX0" fmla="*/ 351918 w 473765"/>
              <a:gd name="connsiteY0" fmla="*/ 415971 h 472293"/>
              <a:gd name="connsiteX1" fmla="*/ 355599 w 473765"/>
              <a:gd name="connsiteY1" fmla="*/ 419652 h 472293"/>
              <a:gd name="connsiteX2" fmla="*/ 355599 w 473765"/>
              <a:gd name="connsiteY2" fmla="*/ 431800 h 472293"/>
              <a:gd name="connsiteX3" fmla="*/ 351918 w 473765"/>
              <a:gd name="connsiteY3" fmla="*/ 435481 h 472293"/>
              <a:gd name="connsiteX4" fmla="*/ 348237 w 473765"/>
              <a:gd name="connsiteY4" fmla="*/ 431800 h 472293"/>
              <a:gd name="connsiteX5" fmla="*/ 348237 w 473765"/>
              <a:gd name="connsiteY5" fmla="*/ 419652 h 472293"/>
              <a:gd name="connsiteX6" fmla="*/ 351918 w 473765"/>
              <a:gd name="connsiteY6" fmla="*/ 415971 h 472293"/>
              <a:gd name="connsiteX7" fmla="*/ 388730 w 473765"/>
              <a:gd name="connsiteY7" fmla="*/ 413394 h 472293"/>
              <a:gd name="connsiteX8" fmla="*/ 391307 w 473765"/>
              <a:gd name="connsiteY8" fmla="*/ 414130 h 472293"/>
              <a:gd name="connsiteX9" fmla="*/ 394620 w 473765"/>
              <a:gd name="connsiteY9" fmla="*/ 419652 h 472293"/>
              <a:gd name="connsiteX10" fmla="*/ 393884 w 473765"/>
              <a:gd name="connsiteY10" fmla="*/ 422229 h 472293"/>
              <a:gd name="connsiteX11" fmla="*/ 392780 w 473765"/>
              <a:gd name="connsiteY11" fmla="*/ 422597 h 472293"/>
              <a:gd name="connsiteX12" fmla="*/ 391307 w 473765"/>
              <a:gd name="connsiteY12" fmla="*/ 421493 h 472293"/>
              <a:gd name="connsiteX13" fmla="*/ 387994 w 473765"/>
              <a:gd name="connsiteY13" fmla="*/ 415971 h 472293"/>
              <a:gd name="connsiteX14" fmla="*/ 388730 w 473765"/>
              <a:gd name="connsiteY14" fmla="*/ 413394 h 472293"/>
              <a:gd name="connsiteX15" fmla="*/ 315475 w 473765"/>
              <a:gd name="connsiteY15" fmla="*/ 413394 h 472293"/>
              <a:gd name="connsiteX16" fmla="*/ 316212 w 473765"/>
              <a:gd name="connsiteY16" fmla="*/ 415971 h 472293"/>
              <a:gd name="connsiteX17" fmla="*/ 312899 w 473765"/>
              <a:gd name="connsiteY17" fmla="*/ 421493 h 472293"/>
              <a:gd name="connsiteX18" fmla="*/ 311058 w 473765"/>
              <a:gd name="connsiteY18" fmla="*/ 422597 h 472293"/>
              <a:gd name="connsiteX19" fmla="*/ 310322 w 473765"/>
              <a:gd name="connsiteY19" fmla="*/ 422229 h 472293"/>
              <a:gd name="connsiteX20" fmla="*/ 309585 w 473765"/>
              <a:gd name="connsiteY20" fmla="*/ 419652 h 472293"/>
              <a:gd name="connsiteX21" fmla="*/ 312899 w 473765"/>
              <a:gd name="connsiteY21" fmla="*/ 414131 h 472293"/>
              <a:gd name="connsiteX22" fmla="*/ 315475 w 473765"/>
              <a:gd name="connsiteY22" fmla="*/ 413394 h 472293"/>
              <a:gd name="connsiteX23" fmla="*/ 286026 w 473765"/>
              <a:gd name="connsiteY23" fmla="*/ 385786 h 472293"/>
              <a:gd name="connsiteX24" fmla="*/ 288603 w 473765"/>
              <a:gd name="connsiteY24" fmla="*/ 386522 h 472293"/>
              <a:gd name="connsiteX25" fmla="*/ 287867 w 473765"/>
              <a:gd name="connsiteY25" fmla="*/ 389099 h 472293"/>
              <a:gd name="connsiteX26" fmla="*/ 282345 w 473765"/>
              <a:gd name="connsiteY26" fmla="*/ 392412 h 472293"/>
              <a:gd name="connsiteX27" fmla="*/ 281241 w 473765"/>
              <a:gd name="connsiteY27" fmla="*/ 392780 h 472293"/>
              <a:gd name="connsiteX28" fmla="*/ 279768 w 473765"/>
              <a:gd name="connsiteY28" fmla="*/ 391676 h 472293"/>
              <a:gd name="connsiteX29" fmla="*/ 280504 w 473765"/>
              <a:gd name="connsiteY29" fmla="*/ 389099 h 472293"/>
              <a:gd name="connsiteX30" fmla="*/ 418179 w 473765"/>
              <a:gd name="connsiteY30" fmla="*/ 385785 h 472293"/>
              <a:gd name="connsiteX31" fmla="*/ 423701 w 473765"/>
              <a:gd name="connsiteY31" fmla="*/ 389099 h 472293"/>
              <a:gd name="connsiteX32" fmla="*/ 424437 w 473765"/>
              <a:gd name="connsiteY32" fmla="*/ 391675 h 472293"/>
              <a:gd name="connsiteX33" fmla="*/ 422597 w 473765"/>
              <a:gd name="connsiteY33" fmla="*/ 392780 h 472293"/>
              <a:gd name="connsiteX34" fmla="*/ 421860 w 473765"/>
              <a:gd name="connsiteY34" fmla="*/ 392412 h 472293"/>
              <a:gd name="connsiteX35" fmla="*/ 416339 w 473765"/>
              <a:gd name="connsiteY35" fmla="*/ 389099 h 472293"/>
              <a:gd name="connsiteX36" fmla="*/ 415602 w 473765"/>
              <a:gd name="connsiteY36" fmla="*/ 386522 h 472293"/>
              <a:gd name="connsiteX37" fmla="*/ 418179 w 473765"/>
              <a:gd name="connsiteY37" fmla="*/ 385785 h 472293"/>
              <a:gd name="connsiteX38" fmla="*/ 421492 w 473765"/>
              <a:gd name="connsiteY38" fmla="*/ 346397 h 472293"/>
              <a:gd name="connsiteX39" fmla="*/ 433640 w 473765"/>
              <a:gd name="connsiteY39" fmla="*/ 346397 h 472293"/>
              <a:gd name="connsiteX40" fmla="*/ 437321 w 473765"/>
              <a:gd name="connsiteY40" fmla="*/ 350078 h 472293"/>
              <a:gd name="connsiteX41" fmla="*/ 433640 w 473765"/>
              <a:gd name="connsiteY41" fmla="*/ 353759 h 472293"/>
              <a:gd name="connsiteX42" fmla="*/ 421492 w 473765"/>
              <a:gd name="connsiteY42" fmla="*/ 353759 h 472293"/>
              <a:gd name="connsiteX43" fmla="*/ 417811 w 473765"/>
              <a:gd name="connsiteY43" fmla="*/ 350078 h 472293"/>
              <a:gd name="connsiteX44" fmla="*/ 421492 w 473765"/>
              <a:gd name="connsiteY44" fmla="*/ 346397 h 472293"/>
              <a:gd name="connsiteX45" fmla="*/ 270197 w 473765"/>
              <a:gd name="connsiteY45" fmla="*/ 346397 h 472293"/>
              <a:gd name="connsiteX46" fmla="*/ 282345 w 473765"/>
              <a:gd name="connsiteY46" fmla="*/ 346397 h 472293"/>
              <a:gd name="connsiteX47" fmla="*/ 286026 w 473765"/>
              <a:gd name="connsiteY47" fmla="*/ 350078 h 472293"/>
              <a:gd name="connsiteX48" fmla="*/ 282345 w 473765"/>
              <a:gd name="connsiteY48" fmla="*/ 353759 h 472293"/>
              <a:gd name="connsiteX49" fmla="*/ 270197 w 473765"/>
              <a:gd name="connsiteY49" fmla="*/ 353759 h 472293"/>
              <a:gd name="connsiteX50" fmla="*/ 266516 w 473765"/>
              <a:gd name="connsiteY50" fmla="*/ 350078 h 472293"/>
              <a:gd name="connsiteX51" fmla="*/ 270197 w 473765"/>
              <a:gd name="connsiteY51" fmla="*/ 346397 h 472293"/>
              <a:gd name="connsiteX52" fmla="*/ 421861 w 473765"/>
              <a:gd name="connsiteY52" fmla="*/ 307377 h 472293"/>
              <a:gd name="connsiteX53" fmla="*/ 424438 w 473765"/>
              <a:gd name="connsiteY53" fmla="*/ 308113 h 472293"/>
              <a:gd name="connsiteX54" fmla="*/ 423702 w 473765"/>
              <a:gd name="connsiteY54" fmla="*/ 310690 h 472293"/>
              <a:gd name="connsiteX55" fmla="*/ 418548 w 473765"/>
              <a:gd name="connsiteY55" fmla="*/ 313635 h 472293"/>
              <a:gd name="connsiteX56" fmla="*/ 417444 w 473765"/>
              <a:gd name="connsiteY56" fmla="*/ 314003 h 472293"/>
              <a:gd name="connsiteX57" fmla="*/ 415971 w 473765"/>
              <a:gd name="connsiteY57" fmla="*/ 312899 h 472293"/>
              <a:gd name="connsiteX58" fmla="*/ 416707 w 473765"/>
              <a:gd name="connsiteY58" fmla="*/ 310322 h 472293"/>
              <a:gd name="connsiteX59" fmla="*/ 282345 w 473765"/>
              <a:gd name="connsiteY59" fmla="*/ 307377 h 472293"/>
              <a:gd name="connsiteX60" fmla="*/ 287499 w 473765"/>
              <a:gd name="connsiteY60" fmla="*/ 310322 h 472293"/>
              <a:gd name="connsiteX61" fmla="*/ 288235 w 473765"/>
              <a:gd name="connsiteY61" fmla="*/ 312899 h 472293"/>
              <a:gd name="connsiteX62" fmla="*/ 286394 w 473765"/>
              <a:gd name="connsiteY62" fmla="*/ 314003 h 472293"/>
              <a:gd name="connsiteX63" fmla="*/ 285658 w 473765"/>
              <a:gd name="connsiteY63" fmla="*/ 313635 h 472293"/>
              <a:gd name="connsiteX64" fmla="*/ 280505 w 473765"/>
              <a:gd name="connsiteY64" fmla="*/ 310690 h 472293"/>
              <a:gd name="connsiteX65" fmla="*/ 279768 w 473765"/>
              <a:gd name="connsiteY65" fmla="*/ 308113 h 472293"/>
              <a:gd name="connsiteX66" fmla="*/ 282345 w 473765"/>
              <a:gd name="connsiteY66" fmla="*/ 307377 h 472293"/>
              <a:gd name="connsiteX67" fmla="*/ 351919 w 473765"/>
              <a:gd name="connsiteY67" fmla="*/ 291548 h 472293"/>
              <a:gd name="connsiteX68" fmla="*/ 354864 w 473765"/>
              <a:gd name="connsiteY68" fmla="*/ 294493 h 472293"/>
              <a:gd name="connsiteX69" fmla="*/ 354864 w 473765"/>
              <a:gd name="connsiteY69" fmla="*/ 344189 h 472293"/>
              <a:gd name="connsiteX70" fmla="*/ 356704 w 473765"/>
              <a:gd name="connsiteY70" fmla="*/ 346029 h 472293"/>
              <a:gd name="connsiteX71" fmla="*/ 387258 w 473765"/>
              <a:gd name="connsiteY71" fmla="*/ 346029 h 472293"/>
              <a:gd name="connsiteX72" fmla="*/ 391307 w 473765"/>
              <a:gd name="connsiteY72" fmla="*/ 350078 h 472293"/>
              <a:gd name="connsiteX73" fmla="*/ 387258 w 473765"/>
              <a:gd name="connsiteY73" fmla="*/ 354128 h 472293"/>
              <a:gd name="connsiteX74" fmla="*/ 356705 w 473765"/>
              <a:gd name="connsiteY74" fmla="*/ 354128 h 472293"/>
              <a:gd name="connsiteX75" fmla="*/ 354864 w 473765"/>
              <a:gd name="connsiteY75" fmla="*/ 355969 h 472293"/>
              <a:gd name="connsiteX76" fmla="*/ 354864 w 473765"/>
              <a:gd name="connsiteY76" fmla="*/ 364067 h 472293"/>
              <a:gd name="connsiteX77" fmla="*/ 351919 w 473765"/>
              <a:gd name="connsiteY77" fmla="*/ 367012 h 472293"/>
              <a:gd name="connsiteX78" fmla="*/ 348974 w 473765"/>
              <a:gd name="connsiteY78" fmla="*/ 364067 h 472293"/>
              <a:gd name="connsiteX79" fmla="*/ 348974 w 473765"/>
              <a:gd name="connsiteY79" fmla="*/ 355969 h 472293"/>
              <a:gd name="connsiteX80" fmla="*/ 347133 w 473765"/>
              <a:gd name="connsiteY80" fmla="*/ 354128 h 472293"/>
              <a:gd name="connsiteX81" fmla="*/ 338666 w 473765"/>
              <a:gd name="connsiteY81" fmla="*/ 354128 h 472293"/>
              <a:gd name="connsiteX82" fmla="*/ 334617 w 473765"/>
              <a:gd name="connsiteY82" fmla="*/ 350078 h 472293"/>
              <a:gd name="connsiteX83" fmla="*/ 338666 w 473765"/>
              <a:gd name="connsiteY83" fmla="*/ 346029 h 472293"/>
              <a:gd name="connsiteX84" fmla="*/ 347134 w 473765"/>
              <a:gd name="connsiteY84" fmla="*/ 346029 h 472293"/>
              <a:gd name="connsiteX85" fmla="*/ 348974 w 473765"/>
              <a:gd name="connsiteY85" fmla="*/ 344189 h 472293"/>
              <a:gd name="connsiteX86" fmla="*/ 348974 w 473765"/>
              <a:gd name="connsiteY86" fmla="*/ 294493 h 472293"/>
              <a:gd name="connsiteX87" fmla="*/ 351919 w 473765"/>
              <a:gd name="connsiteY87" fmla="*/ 291548 h 472293"/>
              <a:gd name="connsiteX88" fmla="*/ 393884 w 473765"/>
              <a:gd name="connsiteY88" fmla="*/ 277559 h 472293"/>
              <a:gd name="connsiteX89" fmla="*/ 394620 w 473765"/>
              <a:gd name="connsiteY89" fmla="*/ 280136 h 472293"/>
              <a:gd name="connsiteX90" fmla="*/ 391675 w 473765"/>
              <a:gd name="connsiteY90" fmla="*/ 285290 h 472293"/>
              <a:gd name="connsiteX91" fmla="*/ 389835 w 473765"/>
              <a:gd name="connsiteY91" fmla="*/ 286394 h 472293"/>
              <a:gd name="connsiteX92" fmla="*/ 389099 w 473765"/>
              <a:gd name="connsiteY92" fmla="*/ 286026 h 472293"/>
              <a:gd name="connsiteX93" fmla="*/ 388362 w 473765"/>
              <a:gd name="connsiteY93" fmla="*/ 283449 h 472293"/>
              <a:gd name="connsiteX94" fmla="*/ 391307 w 473765"/>
              <a:gd name="connsiteY94" fmla="*/ 278296 h 472293"/>
              <a:gd name="connsiteX95" fmla="*/ 393884 w 473765"/>
              <a:gd name="connsiteY95" fmla="*/ 277559 h 472293"/>
              <a:gd name="connsiteX96" fmla="*/ 310321 w 473765"/>
              <a:gd name="connsiteY96" fmla="*/ 277559 h 472293"/>
              <a:gd name="connsiteX97" fmla="*/ 312898 w 473765"/>
              <a:gd name="connsiteY97" fmla="*/ 278296 h 472293"/>
              <a:gd name="connsiteX98" fmla="*/ 315843 w 473765"/>
              <a:gd name="connsiteY98" fmla="*/ 283449 h 472293"/>
              <a:gd name="connsiteX99" fmla="*/ 315107 w 473765"/>
              <a:gd name="connsiteY99" fmla="*/ 286026 h 472293"/>
              <a:gd name="connsiteX100" fmla="*/ 314003 w 473765"/>
              <a:gd name="connsiteY100" fmla="*/ 286394 h 472293"/>
              <a:gd name="connsiteX101" fmla="*/ 312530 w 473765"/>
              <a:gd name="connsiteY101" fmla="*/ 285290 h 472293"/>
              <a:gd name="connsiteX102" fmla="*/ 309585 w 473765"/>
              <a:gd name="connsiteY102" fmla="*/ 280136 h 472293"/>
              <a:gd name="connsiteX103" fmla="*/ 310321 w 473765"/>
              <a:gd name="connsiteY103" fmla="*/ 277559 h 472293"/>
              <a:gd name="connsiteX104" fmla="*/ 351918 w 473765"/>
              <a:gd name="connsiteY104" fmla="*/ 264676 h 472293"/>
              <a:gd name="connsiteX105" fmla="*/ 355599 w 473765"/>
              <a:gd name="connsiteY105" fmla="*/ 268357 h 472293"/>
              <a:gd name="connsiteX106" fmla="*/ 355599 w 473765"/>
              <a:gd name="connsiteY106" fmla="*/ 280505 h 472293"/>
              <a:gd name="connsiteX107" fmla="*/ 351918 w 473765"/>
              <a:gd name="connsiteY107" fmla="*/ 284186 h 472293"/>
              <a:gd name="connsiteX108" fmla="*/ 348237 w 473765"/>
              <a:gd name="connsiteY108" fmla="*/ 280505 h 472293"/>
              <a:gd name="connsiteX109" fmla="*/ 348237 w 473765"/>
              <a:gd name="connsiteY109" fmla="*/ 268357 h 472293"/>
              <a:gd name="connsiteX110" fmla="*/ 351918 w 473765"/>
              <a:gd name="connsiteY110" fmla="*/ 264676 h 472293"/>
              <a:gd name="connsiteX111" fmla="*/ 351918 w 473765"/>
              <a:gd name="connsiteY111" fmla="*/ 257681 h 472293"/>
              <a:gd name="connsiteX112" fmla="*/ 259521 w 473765"/>
              <a:gd name="connsiteY112" fmla="*/ 350078 h 472293"/>
              <a:gd name="connsiteX113" fmla="*/ 351918 w 473765"/>
              <a:gd name="connsiteY113" fmla="*/ 442475 h 472293"/>
              <a:gd name="connsiteX114" fmla="*/ 444315 w 473765"/>
              <a:gd name="connsiteY114" fmla="*/ 350078 h 472293"/>
              <a:gd name="connsiteX115" fmla="*/ 351918 w 473765"/>
              <a:gd name="connsiteY115" fmla="*/ 257681 h 472293"/>
              <a:gd name="connsiteX116" fmla="*/ 351918 w 473765"/>
              <a:gd name="connsiteY116" fmla="*/ 228600 h 472293"/>
              <a:gd name="connsiteX117" fmla="*/ 473765 w 473765"/>
              <a:gd name="connsiteY117" fmla="*/ 350446 h 472293"/>
              <a:gd name="connsiteX118" fmla="*/ 351918 w 473765"/>
              <a:gd name="connsiteY118" fmla="*/ 472293 h 472293"/>
              <a:gd name="connsiteX119" fmla="*/ 230072 w 473765"/>
              <a:gd name="connsiteY119" fmla="*/ 350446 h 472293"/>
              <a:gd name="connsiteX120" fmla="*/ 351918 w 473765"/>
              <a:gd name="connsiteY120" fmla="*/ 228600 h 472293"/>
              <a:gd name="connsiteX121" fmla="*/ 331673 w 473765"/>
              <a:gd name="connsiteY121" fmla="*/ 0 h 472293"/>
              <a:gd name="connsiteX122" fmla="*/ 346397 w 473765"/>
              <a:gd name="connsiteY122" fmla="*/ 14725 h 472293"/>
              <a:gd name="connsiteX123" fmla="*/ 346397 w 473765"/>
              <a:gd name="connsiteY123" fmla="*/ 111539 h 472293"/>
              <a:gd name="connsiteX124" fmla="*/ 331673 w 473765"/>
              <a:gd name="connsiteY124" fmla="*/ 126264 h 472293"/>
              <a:gd name="connsiteX125" fmla="*/ 316948 w 473765"/>
              <a:gd name="connsiteY125" fmla="*/ 111539 h 472293"/>
              <a:gd name="connsiteX126" fmla="*/ 316948 w 473765"/>
              <a:gd name="connsiteY126" fmla="*/ 78777 h 472293"/>
              <a:gd name="connsiteX127" fmla="*/ 163444 w 473765"/>
              <a:gd name="connsiteY127" fmla="*/ 78777 h 472293"/>
              <a:gd name="connsiteX128" fmla="*/ 148719 w 473765"/>
              <a:gd name="connsiteY128" fmla="*/ 64053 h 472293"/>
              <a:gd name="connsiteX129" fmla="*/ 163444 w 473765"/>
              <a:gd name="connsiteY129" fmla="*/ 49328 h 472293"/>
              <a:gd name="connsiteX130" fmla="*/ 316948 w 473765"/>
              <a:gd name="connsiteY130" fmla="*/ 49328 h 472293"/>
              <a:gd name="connsiteX131" fmla="*/ 316948 w 473765"/>
              <a:gd name="connsiteY131" fmla="*/ 14725 h 472293"/>
              <a:gd name="connsiteX132" fmla="*/ 331673 w 473765"/>
              <a:gd name="connsiteY132" fmla="*/ 0 h 472293"/>
              <a:gd name="connsiteX133" fmla="*/ 124423 w 473765"/>
              <a:gd name="connsiteY133" fmla="*/ 0 h 472293"/>
              <a:gd name="connsiteX134" fmla="*/ 139147 w 473765"/>
              <a:gd name="connsiteY134" fmla="*/ 14725 h 472293"/>
              <a:gd name="connsiteX135" fmla="*/ 139147 w 473765"/>
              <a:gd name="connsiteY135" fmla="*/ 111539 h 472293"/>
              <a:gd name="connsiteX136" fmla="*/ 124423 w 473765"/>
              <a:gd name="connsiteY136" fmla="*/ 126264 h 472293"/>
              <a:gd name="connsiteX137" fmla="*/ 109698 w 473765"/>
              <a:gd name="connsiteY137" fmla="*/ 111539 h 472293"/>
              <a:gd name="connsiteX138" fmla="*/ 109698 w 473765"/>
              <a:gd name="connsiteY138" fmla="*/ 78777 h 472293"/>
              <a:gd name="connsiteX139" fmla="*/ 48223 w 473765"/>
              <a:gd name="connsiteY139" fmla="*/ 78777 h 472293"/>
              <a:gd name="connsiteX140" fmla="*/ 29449 w 473765"/>
              <a:gd name="connsiteY140" fmla="*/ 97551 h 472293"/>
              <a:gd name="connsiteX141" fmla="*/ 29449 w 473765"/>
              <a:gd name="connsiteY141" fmla="*/ 153505 h 472293"/>
              <a:gd name="connsiteX142" fmla="*/ 425910 w 473765"/>
              <a:gd name="connsiteY142" fmla="*/ 153505 h 472293"/>
              <a:gd name="connsiteX143" fmla="*/ 425910 w 473765"/>
              <a:gd name="connsiteY143" fmla="*/ 97551 h 472293"/>
              <a:gd name="connsiteX144" fmla="*/ 407136 w 473765"/>
              <a:gd name="connsiteY144" fmla="*/ 78777 h 472293"/>
              <a:gd name="connsiteX145" fmla="*/ 370325 w 473765"/>
              <a:gd name="connsiteY145" fmla="*/ 78777 h 472293"/>
              <a:gd name="connsiteX146" fmla="*/ 355600 w 473765"/>
              <a:gd name="connsiteY146" fmla="*/ 64053 h 472293"/>
              <a:gd name="connsiteX147" fmla="*/ 370325 w 473765"/>
              <a:gd name="connsiteY147" fmla="*/ 49328 h 472293"/>
              <a:gd name="connsiteX148" fmla="*/ 407136 w 473765"/>
              <a:gd name="connsiteY148" fmla="*/ 49328 h 472293"/>
              <a:gd name="connsiteX149" fmla="*/ 455359 w 473765"/>
              <a:gd name="connsiteY149" fmla="*/ 97551 h 472293"/>
              <a:gd name="connsiteX150" fmla="*/ 455359 w 473765"/>
              <a:gd name="connsiteY150" fmla="*/ 167345 h 472293"/>
              <a:gd name="connsiteX151" fmla="*/ 455727 w 473765"/>
              <a:gd name="connsiteY151" fmla="*/ 168230 h 472293"/>
              <a:gd name="connsiteX152" fmla="*/ 455359 w 473765"/>
              <a:gd name="connsiteY152" fmla="*/ 169106 h 472293"/>
              <a:gd name="connsiteX153" fmla="*/ 455359 w 473765"/>
              <a:gd name="connsiteY153" fmla="*/ 226392 h 472293"/>
              <a:gd name="connsiteX154" fmla="*/ 440635 w 473765"/>
              <a:gd name="connsiteY154" fmla="*/ 241116 h 472293"/>
              <a:gd name="connsiteX155" fmla="*/ 425910 w 473765"/>
              <a:gd name="connsiteY155" fmla="*/ 226392 h 472293"/>
              <a:gd name="connsiteX156" fmla="*/ 425910 w 473765"/>
              <a:gd name="connsiteY156" fmla="*/ 182954 h 472293"/>
              <a:gd name="connsiteX157" fmla="*/ 29449 w 473765"/>
              <a:gd name="connsiteY157" fmla="*/ 182954 h 472293"/>
              <a:gd name="connsiteX158" fmla="*/ 29449 w 473765"/>
              <a:gd name="connsiteY158" fmla="*/ 391308 h 472293"/>
              <a:gd name="connsiteX159" fmla="*/ 48223 w 473765"/>
              <a:gd name="connsiteY159" fmla="*/ 410082 h 472293"/>
              <a:gd name="connsiteX160" fmla="*/ 218661 w 473765"/>
              <a:gd name="connsiteY160" fmla="*/ 410082 h 472293"/>
              <a:gd name="connsiteX161" fmla="*/ 233385 w 473765"/>
              <a:gd name="connsiteY161" fmla="*/ 424806 h 472293"/>
              <a:gd name="connsiteX162" fmla="*/ 218661 w 473765"/>
              <a:gd name="connsiteY162" fmla="*/ 439531 h 472293"/>
              <a:gd name="connsiteX163" fmla="*/ 48223 w 473765"/>
              <a:gd name="connsiteY163" fmla="*/ 439531 h 472293"/>
              <a:gd name="connsiteX164" fmla="*/ 0 w 473765"/>
              <a:gd name="connsiteY164" fmla="*/ 391308 h 472293"/>
              <a:gd name="connsiteX165" fmla="*/ 0 w 473765"/>
              <a:gd name="connsiteY165" fmla="*/ 97551 h 472293"/>
              <a:gd name="connsiteX166" fmla="*/ 48223 w 473765"/>
              <a:gd name="connsiteY166" fmla="*/ 49328 h 472293"/>
              <a:gd name="connsiteX167" fmla="*/ 109698 w 473765"/>
              <a:gd name="connsiteY167" fmla="*/ 49328 h 472293"/>
              <a:gd name="connsiteX168" fmla="*/ 109698 w 473765"/>
              <a:gd name="connsiteY168" fmla="*/ 14725 h 472293"/>
              <a:gd name="connsiteX169" fmla="*/ 124423 w 473765"/>
              <a:gd name="connsiteY169" fmla="*/ 0 h 472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</a:cxnLst>
            <a:rect l="l" t="t" r="r" b="b"/>
            <a:pathLst>
              <a:path w="473765" h="472293">
                <a:moveTo>
                  <a:pt x="351918" y="415971"/>
                </a:moveTo>
                <a:cubicBezTo>
                  <a:pt x="354127" y="415971"/>
                  <a:pt x="355599" y="417444"/>
                  <a:pt x="355599" y="419652"/>
                </a:cubicBezTo>
                <a:lnTo>
                  <a:pt x="355599" y="431800"/>
                </a:lnTo>
                <a:cubicBezTo>
                  <a:pt x="355599" y="434009"/>
                  <a:pt x="353759" y="435481"/>
                  <a:pt x="351918" y="435481"/>
                </a:cubicBezTo>
                <a:cubicBezTo>
                  <a:pt x="349710" y="435481"/>
                  <a:pt x="348237" y="434009"/>
                  <a:pt x="348237" y="431800"/>
                </a:cubicBezTo>
                <a:lnTo>
                  <a:pt x="348237" y="419652"/>
                </a:lnTo>
                <a:cubicBezTo>
                  <a:pt x="348237" y="417444"/>
                  <a:pt x="349710" y="415971"/>
                  <a:pt x="351918" y="415971"/>
                </a:cubicBezTo>
                <a:close/>
                <a:moveTo>
                  <a:pt x="388730" y="413394"/>
                </a:moveTo>
                <a:cubicBezTo>
                  <a:pt x="389467" y="413026"/>
                  <a:pt x="390571" y="413026"/>
                  <a:pt x="391307" y="414130"/>
                </a:cubicBezTo>
                <a:lnTo>
                  <a:pt x="394620" y="419652"/>
                </a:lnTo>
                <a:cubicBezTo>
                  <a:pt x="394988" y="420388"/>
                  <a:pt x="394988" y="421493"/>
                  <a:pt x="393884" y="422229"/>
                </a:cubicBezTo>
                <a:cubicBezTo>
                  <a:pt x="393516" y="422597"/>
                  <a:pt x="393148" y="422597"/>
                  <a:pt x="392780" y="422597"/>
                </a:cubicBezTo>
                <a:cubicBezTo>
                  <a:pt x="392043" y="422597"/>
                  <a:pt x="391675" y="422229"/>
                  <a:pt x="391307" y="421493"/>
                </a:cubicBezTo>
                <a:lnTo>
                  <a:pt x="387994" y="415971"/>
                </a:lnTo>
                <a:cubicBezTo>
                  <a:pt x="387626" y="415235"/>
                  <a:pt x="387626" y="414130"/>
                  <a:pt x="388730" y="413394"/>
                </a:cubicBezTo>
                <a:close/>
                <a:moveTo>
                  <a:pt x="315475" y="413394"/>
                </a:moveTo>
                <a:cubicBezTo>
                  <a:pt x="316212" y="413763"/>
                  <a:pt x="316580" y="414867"/>
                  <a:pt x="316212" y="415971"/>
                </a:cubicBezTo>
                <a:lnTo>
                  <a:pt x="312899" y="421493"/>
                </a:lnTo>
                <a:cubicBezTo>
                  <a:pt x="312162" y="422229"/>
                  <a:pt x="311794" y="422597"/>
                  <a:pt x="311058" y="422597"/>
                </a:cubicBezTo>
                <a:cubicBezTo>
                  <a:pt x="310690" y="422597"/>
                  <a:pt x="310322" y="422597"/>
                  <a:pt x="310322" y="422229"/>
                </a:cubicBezTo>
                <a:cubicBezTo>
                  <a:pt x="309585" y="421861"/>
                  <a:pt x="309217" y="420757"/>
                  <a:pt x="309585" y="419652"/>
                </a:cubicBezTo>
                <a:lnTo>
                  <a:pt x="312899" y="414131"/>
                </a:lnTo>
                <a:cubicBezTo>
                  <a:pt x="313267" y="413394"/>
                  <a:pt x="314371" y="413026"/>
                  <a:pt x="315475" y="413394"/>
                </a:cubicBezTo>
                <a:close/>
                <a:moveTo>
                  <a:pt x="286026" y="385786"/>
                </a:moveTo>
                <a:cubicBezTo>
                  <a:pt x="286762" y="385418"/>
                  <a:pt x="287867" y="385418"/>
                  <a:pt x="288603" y="386522"/>
                </a:cubicBezTo>
                <a:cubicBezTo>
                  <a:pt x="288971" y="387259"/>
                  <a:pt x="288971" y="388363"/>
                  <a:pt x="287867" y="389099"/>
                </a:cubicBezTo>
                <a:lnTo>
                  <a:pt x="282345" y="392412"/>
                </a:lnTo>
                <a:cubicBezTo>
                  <a:pt x="281609" y="392780"/>
                  <a:pt x="281609" y="392780"/>
                  <a:pt x="281241" y="392780"/>
                </a:cubicBezTo>
                <a:cubicBezTo>
                  <a:pt x="280504" y="392780"/>
                  <a:pt x="280136" y="392412"/>
                  <a:pt x="279768" y="391676"/>
                </a:cubicBezTo>
                <a:cubicBezTo>
                  <a:pt x="279400" y="390940"/>
                  <a:pt x="279400" y="389836"/>
                  <a:pt x="280504" y="389099"/>
                </a:cubicBezTo>
                <a:close/>
                <a:moveTo>
                  <a:pt x="418179" y="385785"/>
                </a:moveTo>
                <a:lnTo>
                  <a:pt x="423701" y="389099"/>
                </a:lnTo>
                <a:cubicBezTo>
                  <a:pt x="424437" y="389467"/>
                  <a:pt x="424805" y="390571"/>
                  <a:pt x="424437" y="391675"/>
                </a:cubicBezTo>
                <a:cubicBezTo>
                  <a:pt x="424069" y="392412"/>
                  <a:pt x="423333" y="392780"/>
                  <a:pt x="422597" y="392780"/>
                </a:cubicBezTo>
                <a:cubicBezTo>
                  <a:pt x="422228" y="392780"/>
                  <a:pt x="421860" y="392780"/>
                  <a:pt x="421860" y="392412"/>
                </a:cubicBezTo>
                <a:lnTo>
                  <a:pt x="416339" y="389099"/>
                </a:lnTo>
                <a:cubicBezTo>
                  <a:pt x="415602" y="388730"/>
                  <a:pt x="415234" y="387626"/>
                  <a:pt x="415602" y="386522"/>
                </a:cubicBezTo>
                <a:cubicBezTo>
                  <a:pt x="415971" y="385785"/>
                  <a:pt x="417075" y="385417"/>
                  <a:pt x="418179" y="385785"/>
                </a:cubicBezTo>
                <a:close/>
                <a:moveTo>
                  <a:pt x="421492" y="346397"/>
                </a:moveTo>
                <a:lnTo>
                  <a:pt x="433640" y="346397"/>
                </a:lnTo>
                <a:cubicBezTo>
                  <a:pt x="435849" y="346397"/>
                  <a:pt x="437321" y="347869"/>
                  <a:pt x="437321" y="350078"/>
                </a:cubicBezTo>
                <a:cubicBezTo>
                  <a:pt x="437321" y="352287"/>
                  <a:pt x="435481" y="353759"/>
                  <a:pt x="433640" y="353759"/>
                </a:cubicBezTo>
                <a:lnTo>
                  <a:pt x="421492" y="353759"/>
                </a:lnTo>
                <a:cubicBezTo>
                  <a:pt x="419283" y="353759"/>
                  <a:pt x="417811" y="352287"/>
                  <a:pt x="417811" y="350078"/>
                </a:cubicBezTo>
                <a:cubicBezTo>
                  <a:pt x="417811" y="347869"/>
                  <a:pt x="419283" y="346397"/>
                  <a:pt x="421492" y="346397"/>
                </a:cubicBezTo>
                <a:close/>
                <a:moveTo>
                  <a:pt x="270197" y="346397"/>
                </a:moveTo>
                <a:lnTo>
                  <a:pt x="282345" y="346397"/>
                </a:lnTo>
                <a:cubicBezTo>
                  <a:pt x="284554" y="346397"/>
                  <a:pt x="286026" y="347869"/>
                  <a:pt x="286026" y="350078"/>
                </a:cubicBezTo>
                <a:cubicBezTo>
                  <a:pt x="286026" y="352287"/>
                  <a:pt x="284186" y="353759"/>
                  <a:pt x="282345" y="353759"/>
                </a:cubicBezTo>
                <a:lnTo>
                  <a:pt x="270197" y="353759"/>
                </a:lnTo>
                <a:cubicBezTo>
                  <a:pt x="267988" y="353759"/>
                  <a:pt x="266516" y="352287"/>
                  <a:pt x="266516" y="350078"/>
                </a:cubicBezTo>
                <a:cubicBezTo>
                  <a:pt x="266516" y="347869"/>
                  <a:pt x="267988" y="346397"/>
                  <a:pt x="270197" y="346397"/>
                </a:cubicBezTo>
                <a:close/>
                <a:moveTo>
                  <a:pt x="421861" y="307377"/>
                </a:moveTo>
                <a:cubicBezTo>
                  <a:pt x="422597" y="307009"/>
                  <a:pt x="423702" y="307009"/>
                  <a:pt x="424438" y="308113"/>
                </a:cubicBezTo>
                <a:cubicBezTo>
                  <a:pt x="424806" y="308850"/>
                  <a:pt x="424806" y="309954"/>
                  <a:pt x="423702" y="310690"/>
                </a:cubicBezTo>
                <a:lnTo>
                  <a:pt x="418548" y="313635"/>
                </a:lnTo>
                <a:cubicBezTo>
                  <a:pt x="418180" y="314003"/>
                  <a:pt x="417812" y="314003"/>
                  <a:pt x="417444" y="314003"/>
                </a:cubicBezTo>
                <a:cubicBezTo>
                  <a:pt x="416707" y="314003"/>
                  <a:pt x="416339" y="313635"/>
                  <a:pt x="415971" y="312899"/>
                </a:cubicBezTo>
                <a:cubicBezTo>
                  <a:pt x="415603" y="312163"/>
                  <a:pt x="415603" y="311058"/>
                  <a:pt x="416707" y="310322"/>
                </a:cubicBezTo>
                <a:close/>
                <a:moveTo>
                  <a:pt x="282345" y="307377"/>
                </a:moveTo>
                <a:lnTo>
                  <a:pt x="287499" y="310322"/>
                </a:lnTo>
                <a:cubicBezTo>
                  <a:pt x="288235" y="310690"/>
                  <a:pt x="288603" y="311795"/>
                  <a:pt x="288235" y="312899"/>
                </a:cubicBezTo>
                <a:cubicBezTo>
                  <a:pt x="287499" y="313635"/>
                  <a:pt x="287131" y="314003"/>
                  <a:pt x="286394" y="314003"/>
                </a:cubicBezTo>
                <a:cubicBezTo>
                  <a:pt x="286026" y="314003"/>
                  <a:pt x="285658" y="314003"/>
                  <a:pt x="285658" y="313635"/>
                </a:cubicBezTo>
                <a:lnTo>
                  <a:pt x="280505" y="310690"/>
                </a:lnTo>
                <a:cubicBezTo>
                  <a:pt x="279768" y="310322"/>
                  <a:pt x="279400" y="309218"/>
                  <a:pt x="279768" y="308113"/>
                </a:cubicBezTo>
                <a:cubicBezTo>
                  <a:pt x="280136" y="307009"/>
                  <a:pt x="281241" y="307009"/>
                  <a:pt x="282345" y="307377"/>
                </a:cubicBezTo>
                <a:close/>
                <a:moveTo>
                  <a:pt x="351919" y="291548"/>
                </a:moveTo>
                <a:cubicBezTo>
                  <a:pt x="353391" y="291548"/>
                  <a:pt x="354864" y="293021"/>
                  <a:pt x="354864" y="294493"/>
                </a:cubicBezTo>
                <a:lnTo>
                  <a:pt x="354864" y="344189"/>
                </a:lnTo>
                <a:lnTo>
                  <a:pt x="356704" y="346029"/>
                </a:lnTo>
                <a:lnTo>
                  <a:pt x="387258" y="346029"/>
                </a:lnTo>
                <a:cubicBezTo>
                  <a:pt x="389466" y="346029"/>
                  <a:pt x="391307" y="347870"/>
                  <a:pt x="391307" y="350078"/>
                </a:cubicBezTo>
                <a:cubicBezTo>
                  <a:pt x="391307" y="352287"/>
                  <a:pt x="389466" y="354128"/>
                  <a:pt x="387258" y="354128"/>
                </a:cubicBezTo>
                <a:lnTo>
                  <a:pt x="356705" y="354128"/>
                </a:lnTo>
                <a:lnTo>
                  <a:pt x="354864" y="355969"/>
                </a:lnTo>
                <a:lnTo>
                  <a:pt x="354864" y="364067"/>
                </a:lnTo>
                <a:cubicBezTo>
                  <a:pt x="354864" y="365539"/>
                  <a:pt x="353759" y="367012"/>
                  <a:pt x="351919" y="367012"/>
                </a:cubicBezTo>
                <a:cubicBezTo>
                  <a:pt x="350446" y="367012"/>
                  <a:pt x="348974" y="365539"/>
                  <a:pt x="348974" y="364067"/>
                </a:cubicBezTo>
                <a:lnTo>
                  <a:pt x="348974" y="355969"/>
                </a:lnTo>
                <a:lnTo>
                  <a:pt x="347133" y="354128"/>
                </a:lnTo>
                <a:lnTo>
                  <a:pt x="338666" y="354128"/>
                </a:lnTo>
                <a:cubicBezTo>
                  <a:pt x="336458" y="354128"/>
                  <a:pt x="334617" y="352287"/>
                  <a:pt x="334617" y="350078"/>
                </a:cubicBezTo>
                <a:cubicBezTo>
                  <a:pt x="334617" y="347870"/>
                  <a:pt x="336458" y="346029"/>
                  <a:pt x="338666" y="346029"/>
                </a:cubicBezTo>
                <a:lnTo>
                  <a:pt x="347134" y="346029"/>
                </a:lnTo>
                <a:lnTo>
                  <a:pt x="348974" y="344189"/>
                </a:lnTo>
                <a:lnTo>
                  <a:pt x="348974" y="294493"/>
                </a:lnTo>
                <a:cubicBezTo>
                  <a:pt x="348974" y="293021"/>
                  <a:pt x="350446" y="291548"/>
                  <a:pt x="351919" y="291548"/>
                </a:cubicBezTo>
                <a:close/>
                <a:moveTo>
                  <a:pt x="393884" y="277559"/>
                </a:moveTo>
                <a:cubicBezTo>
                  <a:pt x="394620" y="277927"/>
                  <a:pt x="394988" y="279032"/>
                  <a:pt x="394620" y="280136"/>
                </a:cubicBezTo>
                <a:lnTo>
                  <a:pt x="391675" y="285290"/>
                </a:lnTo>
                <a:cubicBezTo>
                  <a:pt x="390939" y="286026"/>
                  <a:pt x="390203" y="286394"/>
                  <a:pt x="389835" y="286394"/>
                </a:cubicBezTo>
                <a:cubicBezTo>
                  <a:pt x="389467" y="286394"/>
                  <a:pt x="389099" y="286394"/>
                  <a:pt x="389099" y="286026"/>
                </a:cubicBezTo>
                <a:cubicBezTo>
                  <a:pt x="388362" y="285658"/>
                  <a:pt x="387994" y="284554"/>
                  <a:pt x="388362" y="283449"/>
                </a:cubicBezTo>
                <a:lnTo>
                  <a:pt x="391307" y="278296"/>
                </a:lnTo>
                <a:cubicBezTo>
                  <a:pt x="391675" y="277559"/>
                  <a:pt x="392780" y="277191"/>
                  <a:pt x="393884" y="277559"/>
                </a:cubicBezTo>
                <a:close/>
                <a:moveTo>
                  <a:pt x="310321" y="277559"/>
                </a:moveTo>
                <a:cubicBezTo>
                  <a:pt x="311058" y="277191"/>
                  <a:pt x="312162" y="277191"/>
                  <a:pt x="312898" y="278296"/>
                </a:cubicBezTo>
                <a:lnTo>
                  <a:pt x="315843" y="283449"/>
                </a:lnTo>
                <a:cubicBezTo>
                  <a:pt x="316211" y="284185"/>
                  <a:pt x="316211" y="285290"/>
                  <a:pt x="315107" y="286026"/>
                </a:cubicBezTo>
                <a:cubicBezTo>
                  <a:pt x="314739" y="286394"/>
                  <a:pt x="314371" y="286394"/>
                  <a:pt x="314003" y="286394"/>
                </a:cubicBezTo>
                <a:cubicBezTo>
                  <a:pt x="313266" y="286394"/>
                  <a:pt x="312898" y="286026"/>
                  <a:pt x="312530" y="285290"/>
                </a:cubicBezTo>
                <a:lnTo>
                  <a:pt x="309585" y="280136"/>
                </a:lnTo>
                <a:cubicBezTo>
                  <a:pt x="309217" y="279400"/>
                  <a:pt x="309217" y="278296"/>
                  <a:pt x="310321" y="277559"/>
                </a:cubicBezTo>
                <a:close/>
                <a:moveTo>
                  <a:pt x="351918" y="264676"/>
                </a:moveTo>
                <a:cubicBezTo>
                  <a:pt x="354127" y="264676"/>
                  <a:pt x="355599" y="266148"/>
                  <a:pt x="355599" y="268357"/>
                </a:cubicBezTo>
                <a:lnTo>
                  <a:pt x="355599" y="280505"/>
                </a:lnTo>
                <a:cubicBezTo>
                  <a:pt x="355599" y="282346"/>
                  <a:pt x="353759" y="284186"/>
                  <a:pt x="351918" y="284186"/>
                </a:cubicBezTo>
                <a:cubicBezTo>
                  <a:pt x="349710" y="284186"/>
                  <a:pt x="348237" y="282714"/>
                  <a:pt x="348237" y="280505"/>
                </a:cubicBezTo>
                <a:lnTo>
                  <a:pt x="348237" y="268357"/>
                </a:lnTo>
                <a:cubicBezTo>
                  <a:pt x="348237" y="266148"/>
                  <a:pt x="349710" y="264676"/>
                  <a:pt x="351918" y="264676"/>
                </a:cubicBezTo>
                <a:close/>
                <a:moveTo>
                  <a:pt x="351918" y="257681"/>
                </a:moveTo>
                <a:cubicBezTo>
                  <a:pt x="301118" y="257681"/>
                  <a:pt x="259521" y="299278"/>
                  <a:pt x="259521" y="350078"/>
                </a:cubicBezTo>
                <a:cubicBezTo>
                  <a:pt x="259521" y="400878"/>
                  <a:pt x="301118" y="442475"/>
                  <a:pt x="351918" y="442475"/>
                </a:cubicBezTo>
                <a:cubicBezTo>
                  <a:pt x="402718" y="442475"/>
                  <a:pt x="444315" y="400878"/>
                  <a:pt x="444315" y="350078"/>
                </a:cubicBezTo>
                <a:cubicBezTo>
                  <a:pt x="444315" y="299278"/>
                  <a:pt x="402718" y="257681"/>
                  <a:pt x="351918" y="257681"/>
                </a:cubicBezTo>
                <a:close/>
                <a:moveTo>
                  <a:pt x="351918" y="228600"/>
                </a:moveTo>
                <a:cubicBezTo>
                  <a:pt x="418915" y="228600"/>
                  <a:pt x="473765" y="283449"/>
                  <a:pt x="473765" y="350446"/>
                </a:cubicBezTo>
                <a:cubicBezTo>
                  <a:pt x="473765" y="417443"/>
                  <a:pt x="418915" y="472293"/>
                  <a:pt x="351918" y="472293"/>
                </a:cubicBezTo>
                <a:cubicBezTo>
                  <a:pt x="284553" y="472293"/>
                  <a:pt x="230072" y="417443"/>
                  <a:pt x="230072" y="350446"/>
                </a:cubicBezTo>
                <a:cubicBezTo>
                  <a:pt x="230072" y="283449"/>
                  <a:pt x="284921" y="228600"/>
                  <a:pt x="351918" y="228600"/>
                </a:cubicBezTo>
                <a:close/>
                <a:moveTo>
                  <a:pt x="331673" y="0"/>
                </a:moveTo>
                <a:cubicBezTo>
                  <a:pt x="339771" y="0"/>
                  <a:pt x="346397" y="6626"/>
                  <a:pt x="346397" y="14725"/>
                </a:cubicBezTo>
                <a:lnTo>
                  <a:pt x="346397" y="111539"/>
                </a:lnTo>
                <a:cubicBezTo>
                  <a:pt x="346397" y="119638"/>
                  <a:pt x="339771" y="126264"/>
                  <a:pt x="331673" y="126264"/>
                </a:cubicBezTo>
                <a:cubicBezTo>
                  <a:pt x="323574" y="126264"/>
                  <a:pt x="316948" y="119638"/>
                  <a:pt x="316948" y="111539"/>
                </a:cubicBezTo>
                <a:lnTo>
                  <a:pt x="316948" y="78777"/>
                </a:lnTo>
                <a:lnTo>
                  <a:pt x="163444" y="78777"/>
                </a:lnTo>
                <a:cubicBezTo>
                  <a:pt x="155345" y="78777"/>
                  <a:pt x="148719" y="72151"/>
                  <a:pt x="148719" y="64053"/>
                </a:cubicBezTo>
                <a:cubicBezTo>
                  <a:pt x="148719" y="55954"/>
                  <a:pt x="155345" y="49328"/>
                  <a:pt x="163444" y="49328"/>
                </a:cubicBezTo>
                <a:lnTo>
                  <a:pt x="316948" y="49328"/>
                </a:lnTo>
                <a:lnTo>
                  <a:pt x="316948" y="14725"/>
                </a:lnTo>
                <a:cubicBezTo>
                  <a:pt x="316948" y="6626"/>
                  <a:pt x="323574" y="0"/>
                  <a:pt x="331673" y="0"/>
                </a:cubicBezTo>
                <a:close/>
                <a:moveTo>
                  <a:pt x="124423" y="0"/>
                </a:moveTo>
                <a:cubicBezTo>
                  <a:pt x="132521" y="0"/>
                  <a:pt x="139147" y="6626"/>
                  <a:pt x="139147" y="14725"/>
                </a:cubicBezTo>
                <a:lnTo>
                  <a:pt x="139147" y="111539"/>
                </a:lnTo>
                <a:cubicBezTo>
                  <a:pt x="139147" y="119638"/>
                  <a:pt x="132521" y="126264"/>
                  <a:pt x="124423" y="126264"/>
                </a:cubicBezTo>
                <a:cubicBezTo>
                  <a:pt x="116324" y="126264"/>
                  <a:pt x="109698" y="119638"/>
                  <a:pt x="109698" y="111539"/>
                </a:cubicBezTo>
                <a:lnTo>
                  <a:pt x="109698" y="78777"/>
                </a:lnTo>
                <a:lnTo>
                  <a:pt x="48223" y="78777"/>
                </a:lnTo>
                <a:cubicBezTo>
                  <a:pt x="37916" y="78777"/>
                  <a:pt x="29449" y="87244"/>
                  <a:pt x="29449" y="97551"/>
                </a:cubicBezTo>
                <a:lnTo>
                  <a:pt x="29449" y="153505"/>
                </a:lnTo>
                <a:lnTo>
                  <a:pt x="425910" y="153505"/>
                </a:lnTo>
                <a:lnTo>
                  <a:pt x="425910" y="97551"/>
                </a:lnTo>
                <a:cubicBezTo>
                  <a:pt x="425910" y="87244"/>
                  <a:pt x="417444" y="78777"/>
                  <a:pt x="407136" y="78777"/>
                </a:cubicBezTo>
                <a:lnTo>
                  <a:pt x="370325" y="78777"/>
                </a:lnTo>
                <a:cubicBezTo>
                  <a:pt x="362226" y="78777"/>
                  <a:pt x="355600" y="72151"/>
                  <a:pt x="355600" y="64053"/>
                </a:cubicBezTo>
                <a:cubicBezTo>
                  <a:pt x="355600" y="55954"/>
                  <a:pt x="362226" y="49328"/>
                  <a:pt x="370325" y="49328"/>
                </a:cubicBezTo>
                <a:lnTo>
                  <a:pt x="407136" y="49328"/>
                </a:lnTo>
                <a:cubicBezTo>
                  <a:pt x="433641" y="49328"/>
                  <a:pt x="455359" y="71047"/>
                  <a:pt x="455359" y="97551"/>
                </a:cubicBezTo>
                <a:lnTo>
                  <a:pt x="455359" y="167345"/>
                </a:lnTo>
                <a:lnTo>
                  <a:pt x="455727" y="168230"/>
                </a:lnTo>
                <a:lnTo>
                  <a:pt x="455359" y="169106"/>
                </a:lnTo>
                <a:lnTo>
                  <a:pt x="455359" y="226392"/>
                </a:lnTo>
                <a:cubicBezTo>
                  <a:pt x="455359" y="234490"/>
                  <a:pt x="449102" y="241116"/>
                  <a:pt x="440635" y="241116"/>
                </a:cubicBezTo>
                <a:cubicBezTo>
                  <a:pt x="432536" y="241116"/>
                  <a:pt x="425910" y="234490"/>
                  <a:pt x="425910" y="226392"/>
                </a:cubicBezTo>
                <a:lnTo>
                  <a:pt x="425910" y="182954"/>
                </a:lnTo>
                <a:lnTo>
                  <a:pt x="29449" y="182954"/>
                </a:lnTo>
                <a:lnTo>
                  <a:pt x="29449" y="391308"/>
                </a:lnTo>
                <a:cubicBezTo>
                  <a:pt x="29449" y="401615"/>
                  <a:pt x="37916" y="410082"/>
                  <a:pt x="48223" y="410082"/>
                </a:cubicBezTo>
                <a:lnTo>
                  <a:pt x="218661" y="410082"/>
                </a:lnTo>
                <a:cubicBezTo>
                  <a:pt x="226759" y="410082"/>
                  <a:pt x="233385" y="416708"/>
                  <a:pt x="233385" y="424806"/>
                </a:cubicBezTo>
                <a:cubicBezTo>
                  <a:pt x="233385" y="432905"/>
                  <a:pt x="226759" y="439531"/>
                  <a:pt x="218661" y="439531"/>
                </a:cubicBezTo>
                <a:lnTo>
                  <a:pt x="48223" y="439531"/>
                </a:lnTo>
                <a:cubicBezTo>
                  <a:pt x="21719" y="439531"/>
                  <a:pt x="0" y="417812"/>
                  <a:pt x="0" y="391308"/>
                </a:cubicBezTo>
                <a:lnTo>
                  <a:pt x="0" y="97551"/>
                </a:lnTo>
                <a:cubicBezTo>
                  <a:pt x="0" y="71047"/>
                  <a:pt x="21719" y="49328"/>
                  <a:pt x="48223" y="49328"/>
                </a:cubicBezTo>
                <a:lnTo>
                  <a:pt x="109698" y="49328"/>
                </a:lnTo>
                <a:lnTo>
                  <a:pt x="109698" y="14725"/>
                </a:lnTo>
                <a:cubicBezTo>
                  <a:pt x="109698" y="6626"/>
                  <a:pt x="116324" y="0"/>
                  <a:pt x="124423" y="0"/>
                </a:cubicBezTo>
                <a:close/>
              </a:path>
            </a:pathLst>
          </a:custGeom>
          <a:solidFill>
            <a:schemeClr val="tx2"/>
          </a:solidFill>
          <a:ln w="368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06232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ECB8FE96-F366-77E0-6BC8-23C46FF9C3BB}"/>
              </a:ext>
            </a:extLst>
          </p:cNvPr>
          <p:cNvSpPr>
            <a:spLocks/>
          </p:cNvSpPr>
          <p:nvPr/>
        </p:nvSpPr>
        <p:spPr bwMode="auto">
          <a:xfrm>
            <a:off x="3085571" y="1448907"/>
            <a:ext cx="659394" cy="639249"/>
          </a:xfrm>
          <a:custGeom>
            <a:avLst/>
            <a:gdLst>
              <a:gd name="T0" fmla="*/ 185 w 205"/>
              <a:gd name="T1" fmla="*/ 34 h 199"/>
              <a:gd name="T2" fmla="*/ 185 w 205"/>
              <a:gd name="T3" fmla="*/ 20 h 199"/>
              <a:gd name="T4" fmla="*/ 171 w 205"/>
              <a:gd name="T5" fmla="*/ 20 h 199"/>
              <a:gd name="T6" fmla="*/ 101 w 205"/>
              <a:gd name="T7" fmla="*/ 20 h 199"/>
              <a:gd name="T8" fmla="*/ 54 w 205"/>
              <a:gd name="T9" fmla="*/ 66 h 199"/>
              <a:gd name="T10" fmla="*/ 37 w 205"/>
              <a:gd name="T11" fmla="*/ 69 h 199"/>
              <a:gd name="T12" fmla="*/ 19 w 205"/>
              <a:gd name="T13" fmla="*/ 72 h 199"/>
              <a:gd name="T14" fmla="*/ 9 w 205"/>
              <a:gd name="T15" fmla="*/ 82 h 199"/>
              <a:gd name="T16" fmla="*/ 9 w 205"/>
              <a:gd name="T17" fmla="*/ 82 h 199"/>
              <a:gd name="T18" fmla="*/ 39 w 205"/>
              <a:gd name="T19" fmla="*/ 149 h 199"/>
              <a:gd name="T20" fmla="*/ 44 w 205"/>
              <a:gd name="T21" fmla="*/ 136 h 199"/>
              <a:gd name="T22" fmla="*/ 18 w 205"/>
              <a:gd name="T23" fmla="*/ 91 h 199"/>
              <a:gd name="T24" fmla="*/ 18 w 205"/>
              <a:gd name="T25" fmla="*/ 91 h 199"/>
              <a:gd name="T26" fmla="*/ 77 w 205"/>
              <a:gd name="T27" fmla="*/ 128 h 199"/>
              <a:gd name="T28" fmla="*/ 81 w 205"/>
              <a:gd name="T29" fmla="*/ 132 h 199"/>
              <a:gd name="T30" fmla="*/ 71 w 205"/>
              <a:gd name="T31" fmla="*/ 130 h 199"/>
              <a:gd name="T32" fmla="*/ 53 w 205"/>
              <a:gd name="T33" fmla="*/ 137 h 199"/>
              <a:gd name="T34" fmla="*/ 49 w 205"/>
              <a:gd name="T35" fmla="*/ 143 h 199"/>
              <a:gd name="T36" fmla="*/ 49 w 205"/>
              <a:gd name="T37" fmla="*/ 143 h 199"/>
              <a:gd name="T38" fmla="*/ 49 w 205"/>
              <a:gd name="T39" fmla="*/ 143 h 199"/>
              <a:gd name="T40" fmla="*/ 47 w 205"/>
              <a:gd name="T41" fmla="*/ 149 h 199"/>
              <a:gd name="T42" fmla="*/ 47 w 205"/>
              <a:gd name="T43" fmla="*/ 150 h 199"/>
              <a:gd name="T44" fmla="*/ 46 w 205"/>
              <a:gd name="T45" fmla="*/ 153 h 199"/>
              <a:gd name="T46" fmla="*/ 46 w 205"/>
              <a:gd name="T47" fmla="*/ 153 h 199"/>
              <a:gd name="T48" fmla="*/ 46 w 205"/>
              <a:gd name="T49" fmla="*/ 156 h 199"/>
              <a:gd name="T50" fmla="*/ 46 w 205"/>
              <a:gd name="T51" fmla="*/ 157 h 199"/>
              <a:gd name="T52" fmla="*/ 46 w 205"/>
              <a:gd name="T53" fmla="*/ 157 h 199"/>
              <a:gd name="T54" fmla="*/ 53 w 205"/>
              <a:gd name="T55" fmla="*/ 173 h 199"/>
              <a:gd name="T56" fmla="*/ 71 w 205"/>
              <a:gd name="T57" fmla="*/ 180 h 199"/>
              <a:gd name="T58" fmla="*/ 73 w 205"/>
              <a:gd name="T59" fmla="*/ 180 h 199"/>
              <a:gd name="T60" fmla="*/ 73 w 205"/>
              <a:gd name="T61" fmla="*/ 180 h 199"/>
              <a:gd name="T62" fmla="*/ 73 w 205"/>
              <a:gd name="T63" fmla="*/ 180 h 199"/>
              <a:gd name="T64" fmla="*/ 76 w 205"/>
              <a:gd name="T65" fmla="*/ 179 h 199"/>
              <a:gd name="T66" fmla="*/ 76 w 205"/>
              <a:gd name="T67" fmla="*/ 179 h 199"/>
              <a:gd name="T68" fmla="*/ 83 w 205"/>
              <a:gd name="T69" fmla="*/ 177 h 199"/>
              <a:gd name="T70" fmla="*/ 83 w 205"/>
              <a:gd name="T71" fmla="*/ 177 h 199"/>
              <a:gd name="T72" fmla="*/ 88 w 205"/>
              <a:gd name="T73" fmla="*/ 173 h 199"/>
              <a:gd name="T74" fmla="*/ 95 w 205"/>
              <a:gd name="T75" fmla="*/ 148 h 199"/>
              <a:gd name="T76" fmla="*/ 114 w 205"/>
              <a:gd name="T77" fmla="*/ 187 h 199"/>
              <a:gd name="T78" fmla="*/ 114 w 205"/>
              <a:gd name="T79" fmla="*/ 187 h 199"/>
              <a:gd name="T80" fmla="*/ 93 w 205"/>
              <a:gd name="T81" fmla="*/ 179 h 199"/>
              <a:gd name="T82" fmla="*/ 82 w 205"/>
              <a:gd name="T83" fmla="*/ 186 h 199"/>
              <a:gd name="T84" fmla="*/ 114 w 205"/>
              <a:gd name="T85" fmla="*/ 199 h 199"/>
              <a:gd name="T86" fmla="*/ 123 w 205"/>
              <a:gd name="T87" fmla="*/ 196 h 199"/>
              <a:gd name="T88" fmla="*/ 123 w 205"/>
              <a:gd name="T89" fmla="*/ 196 h 199"/>
              <a:gd name="T90" fmla="*/ 133 w 205"/>
              <a:gd name="T91" fmla="*/ 186 h 199"/>
              <a:gd name="T92" fmla="*/ 136 w 205"/>
              <a:gd name="T93" fmla="*/ 168 h 199"/>
              <a:gd name="T94" fmla="*/ 139 w 205"/>
              <a:gd name="T95" fmla="*/ 151 h 199"/>
              <a:gd name="T96" fmla="*/ 185 w 205"/>
              <a:gd name="T97" fmla="*/ 104 h 199"/>
              <a:gd name="T98" fmla="*/ 185 w 205"/>
              <a:gd name="T99" fmla="*/ 34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05" h="199">
                <a:moveTo>
                  <a:pt x="185" y="34"/>
                </a:moveTo>
                <a:cubicBezTo>
                  <a:pt x="190" y="30"/>
                  <a:pt x="190" y="24"/>
                  <a:pt x="185" y="20"/>
                </a:cubicBezTo>
                <a:cubicBezTo>
                  <a:pt x="181" y="15"/>
                  <a:pt x="175" y="15"/>
                  <a:pt x="171" y="20"/>
                </a:cubicBezTo>
                <a:cubicBezTo>
                  <a:pt x="151" y="0"/>
                  <a:pt x="120" y="0"/>
                  <a:pt x="101" y="20"/>
                </a:cubicBezTo>
                <a:cubicBezTo>
                  <a:pt x="54" y="66"/>
                  <a:pt x="54" y="66"/>
                  <a:pt x="54" y="66"/>
                </a:cubicBezTo>
                <a:cubicBezTo>
                  <a:pt x="50" y="70"/>
                  <a:pt x="46" y="72"/>
                  <a:pt x="37" y="69"/>
                </a:cubicBezTo>
                <a:cubicBezTo>
                  <a:pt x="31" y="67"/>
                  <a:pt x="23" y="68"/>
                  <a:pt x="19" y="72"/>
                </a:cubicBezTo>
                <a:cubicBezTo>
                  <a:pt x="15" y="76"/>
                  <a:pt x="9" y="82"/>
                  <a:pt x="9" y="82"/>
                </a:cubicBezTo>
                <a:cubicBezTo>
                  <a:pt x="9" y="82"/>
                  <a:pt x="9" y="82"/>
                  <a:pt x="9" y="82"/>
                </a:cubicBezTo>
                <a:cubicBezTo>
                  <a:pt x="0" y="92"/>
                  <a:pt x="13" y="120"/>
                  <a:pt x="39" y="149"/>
                </a:cubicBezTo>
                <a:cubicBezTo>
                  <a:pt x="39" y="144"/>
                  <a:pt x="41" y="140"/>
                  <a:pt x="44" y="136"/>
                </a:cubicBezTo>
                <a:cubicBezTo>
                  <a:pt x="24" y="114"/>
                  <a:pt x="18" y="96"/>
                  <a:pt x="18" y="91"/>
                </a:cubicBezTo>
                <a:cubicBezTo>
                  <a:pt x="18" y="91"/>
                  <a:pt x="18" y="91"/>
                  <a:pt x="18" y="91"/>
                </a:cubicBezTo>
                <a:cubicBezTo>
                  <a:pt x="29" y="91"/>
                  <a:pt x="53" y="104"/>
                  <a:pt x="77" y="128"/>
                </a:cubicBezTo>
                <a:cubicBezTo>
                  <a:pt x="78" y="130"/>
                  <a:pt x="80" y="131"/>
                  <a:pt x="81" y="132"/>
                </a:cubicBezTo>
                <a:cubicBezTo>
                  <a:pt x="78" y="131"/>
                  <a:pt x="74" y="130"/>
                  <a:pt x="71" y="130"/>
                </a:cubicBezTo>
                <a:cubicBezTo>
                  <a:pt x="64" y="130"/>
                  <a:pt x="58" y="133"/>
                  <a:pt x="53" y="137"/>
                </a:cubicBezTo>
                <a:cubicBezTo>
                  <a:pt x="52" y="139"/>
                  <a:pt x="50" y="141"/>
                  <a:pt x="49" y="143"/>
                </a:cubicBezTo>
                <a:cubicBezTo>
                  <a:pt x="49" y="143"/>
                  <a:pt x="49" y="143"/>
                  <a:pt x="49" y="143"/>
                </a:cubicBezTo>
                <a:cubicBezTo>
                  <a:pt x="49" y="143"/>
                  <a:pt x="49" y="143"/>
                  <a:pt x="49" y="143"/>
                </a:cubicBezTo>
                <a:cubicBezTo>
                  <a:pt x="48" y="145"/>
                  <a:pt x="47" y="147"/>
                  <a:pt x="47" y="149"/>
                </a:cubicBezTo>
                <a:cubicBezTo>
                  <a:pt x="47" y="149"/>
                  <a:pt x="47" y="149"/>
                  <a:pt x="47" y="150"/>
                </a:cubicBezTo>
                <a:cubicBezTo>
                  <a:pt x="46" y="151"/>
                  <a:pt x="46" y="152"/>
                  <a:pt x="46" y="153"/>
                </a:cubicBezTo>
                <a:cubicBezTo>
                  <a:pt x="46" y="153"/>
                  <a:pt x="46" y="153"/>
                  <a:pt x="46" y="153"/>
                </a:cubicBezTo>
                <a:cubicBezTo>
                  <a:pt x="46" y="154"/>
                  <a:pt x="46" y="155"/>
                  <a:pt x="46" y="156"/>
                </a:cubicBezTo>
                <a:cubicBezTo>
                  <a:pt x="46" y="156"/>
                  <a:pt x="46" y="156"/>
                  <a:pt x="46" y="157"/>
                </a:cubicBezTo>
                <a:cubicBezTo>
                  <a:pt x="46" y="157"/>
                  <a:pt x="46" y="157"/>
                  <a:pt x="46" y="157"/>
                </a:cubicBezTo>
                <a:cubicBezTo>
                  <a:pt x="46" y="162"/>
                  <a:pt x="49" y="168"/>
                  <a:pt x="53" y="173"/>
                </a:cubicBezTo>
                <a:cubicBezTo>
                  <a:pt x="58" y="177"/>
                  <a:pt x="64" y="180"/>
                  <a:pt x="71" y="180"/>
                </a:cubicBezTo>
                <a:cubicBezTo>
                  <a:pt x="71" y="180"/>
                  <a:pt x="72" y="180"/>
                  <a:pt x="73" y="180"/>
                </a:cubicBezTo>
                <a:cubicBezTo>
                  <a:pt x="73" y="180"/>
                  <a:pt x="73" y="180"/>
                  <a:pt x="73" y="180"/>
                </a:cubicBezTo>
                <a:cubicBezTo>
                  <a:pt x="73" y="180"/>
                  <a:pt x="73" y="180"/>
                  <a:pt x="73" y="180"/>
                </a:cubicBezTo>
                <a:cubicBezTo>
                  <a:pt x="74" y="180"/>
                  <a:pt x="75" y="180"/>
                  <a:pt x="76" y="179"/>
                </a:cubicBezTo>
                <a:cubicBezTo>
                  <a:pt x="76" y="179"/>
                  <a:pt x="76" y="179"/>
                  <a:pt x="76" y="179"/>
                </a:cubicBezTo>
                <a:cubicBezTo>
                  <a:pt x="79" y="179"/>
                  <a:pt x="81" y="178"/>
                  <a:pt x="83" y="177"/>
                </a:cubicBezTo>
                <a:cubicBezTo>
                  <a:pt x="83" y="177"/>
                  <a:pt x="83" y="177"/>
                  <a:pt x="83" y="177"/>
                </a:cubicBezTo>
                <a:cubicBezTo>
                  <a:pt x="85" y="176"/>
                  <a:pt x="87" y="174"/>
                  <a:pt x="88" y="173"/>
                </a:cubicBezTo>
                <a:cubicBezTo>
                  <a:pt x="95" y="166"/>
                  <a:pt x="97" y="157"/>
                  <a:pt x="95" y="148"/>
                </a:cubicBezTo>
                <a:cubicBezTo>
                  <a:pt x="110" y="167"/>
                  <a:pt x="115" y="182"/>
                  <a:pt x="114" y="187"/>
                </a:cubicBezTo>
                <a:cubicBezTo>
                  <a:pt x="114" y="187"/>
                  <a:pt x="114" y="187"/>
                  <a:pt x="114" y="187"/>
                </a:cubicBezTo>
                <a:cubicBezTo>
                  <a:pt x="110" y="187"/>
                  <a:pt x="102" y="184"/>
                  <a:pt x="93" y="179"/>
                </a:cubicBezTo>
                <a:cubicBezTo>
                  <a:pt x="90" y="182"/>
                  <a:pt x="86" y="185"/>
                  <a:pt x="82" y="186"/>
                </a:cubicBezTo>
                <a:cubicBezTo>
                  <a:pt x="95" y="194"/>
                  <a:pt x="106" y="199"/>
                  <a:pt x="114" y="199"/>
                </a:cubicBezTo>
                <a:cubicBezTo>
                  <a:pt x="118" y="199"/>
                  <a:pt x="121" y="198"/>
                  <a:pt x="123" y="196"/>
                </a:cubicBezTo>
                <a:cubicBezTo>
                  <a:pt x="123" y="196"/>
                  <a:pt x="123" y="196"/>
                  <a:pt x="123" y="196"/>
                </a:cubicBezTo>
                <a:cubicBezTo>
                  <a:pt x="123" y="196"/>
                  <a:pt x="129" y="190"/>
                  <a:pt x="133" y="186"/>
                </a:cubicBezTo>
                <a:cubicBezTo>
                  <a:pt x="137" y="182"/>
                  <a:pt x="136" y="174"/>
                  <a:pt x="136" y="168"/>
                </a:cubicBezTo>
                <a:cubicBezTo>
                  <a:pt x="136" y="162"/>
                  <a:pt x="135" y="155"/>
                  <a:pt x="139" y="151"/>
                </a:cubicBezTo>
                <a:cubicBezTo>
                  <a:pt x="185" y="104"/>
                  <a:pt x="185" y="104"/>
                  <a:pt x="185" y="104"/>
                </a:cubicBezTo>
                <a:cubicBezTo>
                  <a:pt x="205" y="85"/>
                  <a:pt x="205" y="54"/>
                  <a:pt x="185" y="3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D2A67A54-8DA7-66E3-1A35-1FB7E0891841}"/>
              </a:ext>
            </a:extLst>
          </p:cNvPr>
          <p:cNvGrpSpPr/>
          <p:nvPr/>
        </p:nvGrpSpPr>
        <p:grpSpPr>
          <a:xfrm>
            <a:off x="3188052" y="396796"/>
            <a:ext cx="637907" cy="637907"/>
            <a:chOff x="4135438" y="2036763"/>
            <a:chExt cx="754062" cy="754062"/>
          </a:xfrm>
          <a:solidFill>
            <a:schemeClr val="tx2"/>
          </a:solidFill>
        </p:grpSpPr>
        <p:sp>
          <p:nvSpPr>
            <p:cNvPr id="6" name="Freeform 13">
              <a:extLst>
                <a:ext uri="{FF2B5EF4-FFF2-40B4-BE49-F238E27FC236}">
                  <a16:creationId xmlns:a16="http://schemas.microsoft.com/office/drawing/2014/main" id="{1DCD01AE-E4F4-BD76-27D2-CEF5AC65C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5438" y="2203450"/>
              <a:ext cx="258762" cy="320675"/>
            </a:xfrm>
            <a:custGeom>
              <a:avLst/>
              <a:gdLst>
                <a:gd name="T0" fmla="*/ 68 w 68"/>
                <a:gd name="T1" fmla="*/ 84 h 84"/>
                <a:gd name="T2" fmla="*/ 17 w 68"/>
                <a:gd name="T3" fmla="*/ 0 h 84"/>
                <a:gd name="T4" fmla="*/ 0 w 68"/>
                <a:gd name="T5" fmla="*/ 55 h 84"/>
                <a:gd name="T6" fmla="*/ 4 w 68"/>
                <a:gd name="T7" fmla="*/ 84 h 84"/>
                <a:gd name="T8" fmla="*/ 68 w 68"/>
                <a:gd name="T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84">
                  <a:moveTo>
                    <a:pt x="68" y="84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6" y="15"/>
                    <a:pt x="0" y="34"/>
                    <a:pt x="0" y="55"/>
                  </a:cubicBezTo>
                  <a:cubicBezTo>
                    <a:pt x="0" y="65"/>
                    <a:pt x="1" y="75"/>
                    <a:pt x="4" y="84"/>
                  </a:cubicBezTo>
                  <a:lnTo>
                    <a:pt x="68" y="8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7" name="Freeform 14">
              <a:extLst>
                <a:ext uri="{FF2B5EF4-FFF2-40B4-BE49-F238E27FC236}">
                  <a16:creationId xmlns:a16="http://schemas.microsoft.com/office/drawing/2014/main" id="{106033C4-D06C-9B3E-7195-BAA9E341E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5163" y="2043113"/>
              <a:ext cx="381000" cy="209550"/>
            </a:xfrm>
            <a:custGeom>
              <a:avLst/>
              <a:gdLst>
                <a:gd name="T0" fmla="*/ 0 w 100"/>
                <a:gd name="T1" fmla="*/ 55 h 55"/>
                <a:gd name="T2" fmla="*/ 100 w 100"/>
                <a:gd name="T3" fmla="*/ 55 h 55"/>
                <a:gd name="T4" fmla="*/ 32 w 100"/>
                <a:gd name="T5" fmla="*/ 0 h 55"/>
                <a:gd name="T6" fmla="*/ 0 w 100"/>
                <a:gd name="T7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0" h="55">
                  <a:moveTo>
                    <a:pt x="0" y="55"/>
                  </a:moveTo>
                  <a:cubicBezTo>
                    <a:pt x="100" y="55"/>
                    <a:pt x="100" y="55"/>
                    <a:pt x="100" y="55"/>
                  </a:cubicBezTo>
                  <a:cubicBezTo>
                    <a:pt x="87" y="28"/>
                    <a:pt x="62" y="7"/>
                    <a:pt x="32" y="0"/>
                  </a:cubicBezTo>
                  <a:lnTo>
                    <a:pt x="0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623FB871-438B-11EE-5609-1DDBE28BA62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0688" y="2036763"/>
              <a:ext cx="320675" cy="334962"/>
            </a:xfrm>
            <a:custGeom>
              <a:avLst/>
              <a:gdLst>
                <a:gd name="T0" fmla="*/ 32 w 84"/>
                <a:gd name="T1" fmla="*/ 88 h 88"/>
                <a:gd name="T2" fmla="*/ 84 w 84"/>
                <a:gd name="T3" fmla="*/ 0 h 88"/>
                <a:gd name="T4" fmla="*/ 74 w 84"/>
                <a:gd name="T5" fmla="*/ 0 h 88"/>
                <a:gd name="T6" fmla="*/ 0 w 84"/>
                <a:gd name="T7" fmla="*/ 33 h 88"/>
                <a:gd name="T8" fmla="*/ 32 w 84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88">
                  <a:moveTo>
                    <a:pt x="32" y="88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81" y="0"/>
                    <a:pt x="77" y="0"/>
                    <a:pt x="74" y="0"/>
                  </a:cubicBezTo>
                  <a:cubicBezTo>
                    <a:pt x="44" y="0"/>
                    <a:pt x="18" y="13"/>
                    <a:pt x="0" y="33"/>
                  </a:cubicBezTo>
                  <a:lnTo>
                    <a:pt x="32" y="8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9" name="Freeform 16">
              <a:extLst>
                <a:ext uri="{FF2B5EF4-FFF2-40B4-BE49-F238E27FC236}">
                  <a16:creationId xmlns:a16="http://schemas.microsoft.com/office/drawing/2014/main" id="{55DD60C5-C2AC-6B47-81EF-A5F372D509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0363" y="2570163"/>
              <a:ext cx="381000" cy="215900"/>
            </a:xfrm>
            <a:custGeom>
              <a:avLst/>
              <a:gdLst>
                <a:gd name="T0" fmla="*/ 69 w 100"/>
                <a:gd name="T1" fmla="*/ 55 h 57"/>
                <a:gd name="T2" fmla="*/ 100 w 100"/>
                <a:gd name="T3" fmla="*/ 0 h 57"/>
                <a:gd name="T4" fmla="*/ 0 w 100"/>
                <a:gd name="T5" fmla="*/ 0 h 57"/>
                <a:gd name="T6" fmla="*/ 71 w 100"/>
                <a:gd name="T7" fmla="*/ 57 h 57"/>
                <a:gd name="T8" fmla="*/ 69 w 100"/>
                <a:gd name="T9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57">
                  <a:moveTo>
                    <a:pt x="69" y="55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3" y="29"/>
                    <a:pt x="39" y="50"/>
                    <a:pt x="71" y="57"/>
                  </a:cubicBezTo>
                  <a:lnTo>
                    <a:pt x="69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0" name="Freeform 17">
              <a:extLst>
                <a:ext uri="{FF2B5EF4-FFF2-40B4-BE49-F238E27FC236}">
                  <a16:creationId xmlns:a16="http://schemas.microsoft.com/office/drawing/2014/main" id="{825DBA97-A696-04B0-237E-9BFE36AA2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0738" y="2298700"/>
              <a:ext cx="258762" cy="331787"/>
            </a:xfrm>
            <a:custGeom>
              <a:avLst/>
              <a:gdLst>
                <a:gd name="T0" fmla="*/ 0 w 68"/>
                <a:gd name="T1" fmla="*/ 0 h 87"/>
                <a:gd name="T2" fmla="*/ 50 w 68"/>
                <a:gd name="T3" fmla="*/ 87 h 87"/>
                <a:gd name="T4" fmla="*/ 68 w 68"/>
                <a:gd name="T5" fmla="*/ 30 h 87"/>
                <a:gd name="T6" fmla="*/ 64 w 68"/>
                <a:gd name="T7" fmla="*/ 0 h 87"/>
                <a:gd name="T8" fmla="*/ 0 w 68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87">
                  <a:moveTo>
                    <a:pt x="0" y="0"/>
                  </a:moveTo>
                  <a:cubicBezTo>
                    <a:pt x="50" y="87"/>
                    <a:pt x="50" y="87"/>
                    <a:pt x="50" y="87"/>
                  </a:cubicBezTo>
                  <a:cubicBezTo>
                    <a:pt x="62" y="71"/>
                    <a:pt x="68" y="51"/>
                    <a:pt x="68" y="30"/>
                  </a:cubicBezTo>
                  <a:cubicBezTo>
                    <a:pt x="68" y="20"/>
                    <a:pt x="67" y="9"/>
                    <a:pt x="64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E8C01DB3-395E-3680-59B3-90E55F31A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338" y="2459038"/>
              <a:ext cx="312737" cy="331787"/>
            </a:xfrm>
            <a:custGeom>
              <a:avLst/>
              <a:gdLst>
                <a:gd name="T0" fmla="*/ 50 w 82"/>
                <a:gd name="T1" fmla="*/ 0 h 87"/>
                <a:gd name="T2" fmla="*/ 0 w 82"/>
                <a:gd name="T3" fmla="*/ 87 h 87"/>
                <a:gd name="T4" fmla="*/ 9 w 82"/>
                <a:gd name="T5" fmla="*/ 87 h 87"/>
                <a:gd name="T6" fmla="*/ 82 w 82"/>
                <a:gd name="T7" fmla="*/ 55 h 87"/>
                <a:gd name="T8" fmla="*/ 50 w 82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87">
                  <a:moveTo>
                    <a:pt x="50" y="0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3" y="87"/>
                    <a:pt x="6" y="87"/>
                    <a:pt x="9" y="87"/>
                  </a:cubicBezTo>
                  <a:cubicBezTo>
                    <a:pt x="38" y="87"/>
                    <a:pt x="64" y="75"/>
                    <a:pt x="82" y="55"/>
                  </a:cubicBez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48417D3-3824-97B2-955F-FF9DA784886B}"/>
              </a:ext>
            </a:extLst>
          </p:cNvPr>
          <p:cNvGrpSpPr/>
          <p:nvPr/>
        </p:nvGrpSpPr>
        <p:grpSpPr>
          <a:xfrm>
            <a:off x="4293178" y="1553759"/>
            <a:ext cx="619106" cy="611048"/>
            <a:chOff x="5664200" y="2074863"/>
            <a:chExt cx="731838" cy="722312"/>
          </a:xfrm>
          <a:solidFill>
            <a:schemeClr val="tx2"/>
          </a:solidFill>
        </p:grpSpPr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F5116DA7-152D-2EA9-97EF-001BC6E11A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64200" y="2074863"/>
              <a:ext cx="731838" cy="722312"/>
            </a:xfrm>
            <a:custGeom>
              <a:avLst/>
              <a:gdLst>
                <a:gd name="T0" fmla="*/ 160 w 192"/>
                <a:gd name="T1" fmla="*/ 0 h 190"/>
                <a:gd name="T2" fmla="*/ 32 w 192"/>
                <a:gd name="T3" fmla="*/ 0 h 190"/>
                <a:gd name="T4" fmla="*/ 0 w 192"/>
                <a:gd name="T5" fmla="*/ 32 h 190"/>
                <a:gd name="T6" fmla="*/ 0 w 192"/>
                <a:gd name="T7" fmla="*/ 115 h 190"/>
                <a:gd name="T8" fmla="*/ 32 w 192"/>
                <a:gd name="T9" fmla="*/ 147 h 190"/>
                <a:gd name="T10" fmla="*/ 62 w 192"/>
                <a:gd name="T11" fmla="*/ 147 h 190"/>
                <a:gd name="T12" fmla="*/ 62 w 192"/>
                <a:gd name="T13" fmla="*/ 190 h 190"/>
                <a:gd name="T14" fmla="*/ 115 w 192"/>
                <a:gd name="T15" fmla="*/ 147 h 190"/>
                <a:gd name="T16" fmla="*/ 160 w 192"/>
                <a:gd name="T17" fmla="*/ 147 h 190"/>
                <a:gd name="T18" fmla="*/ 192 w 192"/>
                <a:gd name="T19" fmla="*/ 115 h 190"/>
                <a:gd name="T20" fmla="*/ 192 w 192"/>
                <a:gd name="T21" fmla="*/ 32 h 190"/>
                <a:gd name="T22" fmla="*/ 160 w 192"/>
                <a:gd name="T23" fmla="*/ 0 h 190"/>
                <a:gd name="T24" fmla="*/ 172 w 192"/>
                <a:gd name="T25" fmla="*/ 115 h 190"/>
                <a:gd name="T26" fmla="*/ 160 w 192"/>
                <a:gd name="T27" fmla="*/ 127 h 190"/>
                <a:gd name="T28" fmla="*/ 115 w 192"/>
                <a:gd name="T29" fmla="*/ 127 h 190"/>
                <a:gd name="T30" fmla="*/ 108 w 192"/>
                <a:gd name="T31" fmla="*/ 127 h 190"/>
                <a:gd name="T32" fmla="*/ 103 w 192"/>
                <a:gd name="T33" fmla="*/ 132 h 190"/>
                <a:gd name="T34" fmla="*/ 82 w 192"/>
                <a:gd name="T35" fmla="*/ 149 h 190"/>
                <a:gd name="T36" fmla="*/ 82 w 192"/>
                <a:gd name="T37" fmla="*/ 147 h 190"/>
                <a:gd name="T38" fmla="*/ 82 w 192"/>
                <a:gd name="T39" fmla="*/ 127 h 190"/>
                <a:gd name="T40" fmla="*/ 62 w 192"/>
                <a:gd name="T41" fmla="*/ 127 h 190"/>
                <a:gd name="T42" fmla="*/ 32 w 192"/>
                <a:gd name="T43" fmla="*/ 127 h 190"/>
                <a:gd name="T44" fmla="*/ 20 w 192"/>
                <a:gd name="T45" fmla="*/ 115 h 190"/>
                <a:gd name="T46" fmla="*/ 20 w 192"/>
                <a:gd name="T47" fmla="*/ 32 h 190"/>
                <a:gd name="T48" fmla="*/ 32 w 192"/>
                <a:gd name="T49" fmla="*/ 20 h 190"/>
                <a:gd name="T50" fmla="*/ 160 w 192"/>
                <a:gd name="T51" fmla="*/ 20 h 190"/>
                <a:gd name="T52" fmla="*/ 172 w 192"/>
                <a:gd name="T53" fmla="*/ 32 h 190"/>
                <a:gd name="T54" fmla="*/ 172 w 192"/>
                <a:gd name="T55" fmla="*/ 11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2" h="190">
                  <a:moveTo>
                    <a:pt x="16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5" y="0"/>
                    <a:pt x="0" y="14"/>
                    <a:pt x="0" y="32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33"/>
                    <a:pt x="15" y="147"/>
                    <a:pt x="32" y="147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2" y="190"/>
                    <a:pt x="62" y="190"/>
                    <a:pt x="62" y="190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60" y="147"/>
                    <a:pt x="160" y="147"/>
                    <a:pt x="160" y="147"/>
                  </a:cubicBezTo>
                  <a:cubicBezTo>
                    <a:pt x="177" y="147"/>
                    <a:pt x="192" y="133"/>
                    <a:pt x="192" y="115"/>
                  </a:cubicBezTo>
                  <a:cubicBezTo>
                    <a:pt x="192" y="32"/>
                    <a:pt x="192" y="32"/>
                    <a:pt x="192" y="32"/>
                  </a:cubicBezTo>
                  <a:cubicBezTo>
                    <a:pt x="192" y="14"/>
                    <a:pt x="177" y="0"/>
                    <a:pt x="160" y="0"/>
                  </a:cubicBezTo>
                  <a:close/>
                  <a:moveTo>
                    <a:pt x="172" y="115"/>
                  </a:moveTo>
                  <a:cubicBezTo>
                    <a:pt x="172" y="122"/>
                    <a:pt x="166" y="127"/>
                    <a:pt x="160" y="127"/>
                  </a:cubicBezTo>
                  <a:cubicBezTo>
                    <a:pt x="115" y="127"/>
                    <a:pt x="115" y="127"/>
                    <a:pt x="115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3" y="132"/>
                    <a:pt x="103" y="132"/>
                    <a:pt x="103" y="132"/>
                  </a:cubicBezTo>
                  <a:cubicBezTo>
                    <a:pt x="82" y="149"/>
                    <a:pt x="82" y="149"/>
                    <a:pt x="82" y="149"/>
                  </a:cubicBezTo>
                  <a:cubicBezTo>
                    <a:pt x="82" y="147"/>
                    <a:pt x="82" y="147"/>
                    <a:pt x="82" y="147"/>
                  </a:cubicBezTo>
                  <a:cubicBezTo>
                    <a:pt x="82" y="127"/>
                    <a:pt x="82" y="127"/>
                    <a:pt x="82" y="127"/>
                  </a:cubicBezTo>
                  <a:cubicBezTo>
                    <a:pt x="62" y="127"/>
                    <a:pt x="62" y="127"/>
                    <a:pt x="6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26" y="127"/>
                    <a:pt x="20" y="122"/>
                    <a:pt x="20" y="115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5"/>
                    <a:pt x="26" y="20"/>
                    <a:pt x="32" y="20"/>
                  </a:cubicBezTo>
                  <a:cubicBezTo>
                    <a:pt x="160" y="20"/>
                    <a:pt x="160" y="20"/>
                    <a:pt x="160" y="20"/>
                  </a:cubicBezTo>
                  <a:cubicBezTo>
                    <a:pt x="166" y="20"/>
                    <a:pt x="172" y="25"/>
                    <a:pt x="172" y="32"/>
                  </a:cubicBezTo>
                  <a:cubicBezTo>
                    <a:pt x="172" y="115"/>
                    <a:pt x="172" y="115"/>
                    <a:pt x="172" y="1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4" name="Oval 23">
              <a:extLst>
                <a:ext uri="{FF2B5EF4-FFF2-40B4-BE49-F238E27FC236}">
                  <a16:creationId xmlns:a16="http://schemas.microsoft.com/office/drawing/2014/main" id="{7A0B66C5-1470-2F64-1F17-DACA903AA8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9300" y="2311400"/>
              <a:ext cx="90488" cy="87312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5" name="Oval 24">
              <a:extLst>
                <a:ext uri="{FF2B5EF4-FFF2-40B4-BE49-F238E27FC236}">
                  <a16:creationId xmlns:a16="http://schemas.microsoft.com/office/drawing/2014/main" id="{DD4E53FC-9241-00FF-15A3-BD75A9872D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4875" y="2311400"/>
              <a:ext cx="92075" cy="87312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6" name="Oval 25">
              <a:extLst>
                <a:ext uri="{FF2B5EF4-FFF2-40B4-BE49-F238E27FC236}">
                  <a16:creationId xmlns:a16="http://schemas.microsoft.com/office/drawing/2014/main" id="{C546A58F-2D4E-03A1-2403-230AC0CAB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40450" y="2311400"/>
              <a:ext cx="92075" cy="87312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1CDC0313-E516-5F38-125F-B415BD5C4B94}"/>
              </a:ext>
            </a:extLst>
          </p:cNvPr>
          <p:cNvGrpSpPr/>
          <p:nvPr/>
        </p:nvGrpSpPr>
        <p:grpSpPr>
          <a:xfrm>
            <a:off x="5336193" y="408882"/>
            <a:ext cx="633879" cy="604333"/>
            <a:chOff x="7270750" y="1997075"/>
            <a:chExt cx="749301" cy="714375"/>
          </a:xfrm>
          <a:solidFill>
            <a:schemeClr val="tx2"/>
          </a:solidFill>
        </p:grpSpPr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5DFB4428-9FE3-4DFA-617C-CBF35A64A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4313" y="1997075"/>
              <a:ext cx="185738" cy="182562"/>
            </a:xfrm>
            <a:custGeom>
              <a:avLst/>
              <a:gdLst>
                <a:gd name="T0" fmla="*/ 45 w 49"/>
                <a:gd name="T1" fmla="*/ 21 h 48"/>
                <a:gd name="T2" fmla="*/ 27 w 49"/>
                <a:gd name="T3" fmla="*/ 3 h 48"/>
                <a:gd name="T4" fmla="*/ 21 w 49"/>
                <a:gd name="T5" fmla="*/ 0 h 48"/>
                <a:gd name="T6" fmla="*/ 14 w 49"/>
                <a:gd name="T7" fmla="*/ 3 h 48"/>
                <a:gd name="T8" fmla="*/ 0 w 49"/>
                <a:gd name="T9" fmla="*/ 17 h 48"/>
                <a:gd name="T10" fmla="*/ 31 w 49"/>
                <a:gd name="T11" fmla="*/ 48 h 48"/>
                <a:gd name="T12" fmla="*/ 45 w 49"/>
                <a:gd name="T13" fmla="*/ 34 h 48"/>
                <a:gd name="T14" fmla="*/ 45 w 49"/>
                <a:gd name="T15" fmla="*/ 2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48">
                  <a:moveTo>
                    <a:pt x="45" y="21"/>
                  </a:moveTo>
                  <a:cubicBezTo>
                    <a:pt x="27" y="3"/>
                    <a:pt x="27" y="3"/>
                    <a:pt x="27" y="3"/>
                  </a:cubicBezTo>
                  <a:cubicBezTo>
                    <a:pt x="26" y="1"/>
                    <a:pt x="23" y="0"/>
                    <a:pt x="21" y="0"/>
                  </a:cubicBezTo>
                  <a:cubicBezTo>
                    <a:pt x="19" y="0"/>
                    <a:pt x="16" y="1"/>
                    <a:pt x="14" y="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9" y="30"/>
                    <a:pt x="49" y="24"/>
                    <a:pt x="45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C0CB241F-2EB3-9CEF-31CF-62EE0E185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1413" y="2087563"/>
              <a:ext cx="433388" cy="433387"/>
            </a:xfrm>
            <a:custGeom>
              <a:avLst/>
              <a:gdLst>
                <a:gd name="T0" fmla="*/ 0 w 273"/>
                <a:gd name="T1" fmla="*/ 201 h 273"/>
                <a:gd name="T2" fmla="*/ 72 w 273"/>
                <a:gd name="T3" fmla="*/ 273 h 273"/>
                <a:gd name="T4" fmla="*/ 273 w 273"/>
                <a:gd name="T5" fmla="*/ 72 h 273"/>
                <a:gd name="T6" fmla="*/ 201 w 273"/>
                <a:gd name="T7" fmla="*/ 0 h 273"/>
                <a:gd name="T8" fmla="*/ 0 w 273"/>
                <a:gd name="T9" fmla="*/ 201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273">
                  <a:moveTo>
                    <a:pt x="0" y="201"/>
                  </a:moveTo>
                  <a:lnTo>
                    <a:pt x="72" y="273"/>
                  </a:lnTo>
                  <a:lnTo>
                    <a:pt x="273" y="72"/>
                  </a:lnTo>
                  <a:lnTo>
                    <a:pt x="201" y="0"/>
                  </a:lnTo>
                  <a:lnTo>
                    <a:pt x="0" y="20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20" name="Freeform 31">
              <a:extLst>
                <a:ext uri="{FF2B5EF4-FFF2-40B4-BE49-F238E27FC236}">
                  <a16:creationId xmlns:a16="http://schemas.microsoft.com/office/drawing/2014/main" id="{1F9FCFBD-CB61-B2ED-8F74-06D7AC26684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2200" y="2430463"/>
              <a:ext cx="139700" cy="139700"/>
            </a:xfrm>
            <a:custGeom>
              <a:avLst/>
              <a:gdLst>
                <a:gd name="T0" fmla="*/ 14 w 88"/>
                <a:gd name="T1" fmla="*/ 0 h 88"/>
                <a:gd name="T2" fmla="*/ 0 w 88"/>
                <a:gd name="T3" fmla="*/ 88 h 88"/>
                <a:gd name="T4" fmla="*/ 88 w 88"/>
                <a:gd name="T5" fmla="*/ 74 h 88"/>
                <a:gd name="T6" fmla="*/ 14 w 88"/>
                <a:gd name="T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88">
                  <a:moveTo>
                    <a:pt x="14" y="0"/>
                  </a:moveTo>
                  <a:lnTo>
                    <a:pt x="0" y="88"/>
                  </a:lnTo>
                  <a:lnTo>
                    <a:pt x="88" y="74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21" name="Freeform 32">
              <a:extLst>
                <a:ext uri="{FF2B5EF4-FFF2-40B4-BE49-F238E27FC236}">
                  <a16:creationId xmlns:a16="http://schemas.microsoft.com/office/drawing/2014/main" id="{35BDCA29-7A72-6807-D438-8B1D58775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750" y="2117725"/>
              <a:ext cx="593725" cy="593725"/>
            </a:xfrm>
            <a:custGeom>
              <a:avLst/>
              <a:gdLst>
                <a:gd name="T0" fmla="*/ 136 w 156"/>
                <a:gd name="T1" fmla="*/ 136 h 156"/>
                <a:gd name="T2" fmla="*/ 20 w 156"/>
                <a:gd name="T3" fmla="*/ 136 h 156"/>
                <a:gd name="T4" fmla="*/ 20 w 156"/>
                <a:gd name="T5" fmla="*/ 20 h 156"/>
                <a:gd name="T6" fmla="*/ 102 w 156"/>
                <a:gd name="T7" fmla="*/ 20 h 156"/>
                <a:gd name="T8" fmla="*/ 122 w 156"/>
                <a:gd name="T9" fmla="*/ 0 h 156"/>
                <a:gd name="T10" fmla="*/ 13 w 156"/>
                <a:gd name="T11" fmla="*/ 0 h 156"/>
                <a:gd name="T12" fmla="*/ 0 w 156"/>
                <a:gd name="T13" fmla="*/ 13 h 156"/>
                <a:gd name="T14" fmla="*/ 0 w 156"/>
                <a:gd name="T15" fmla="*/ 143 h 156"/>
                <a:gd name="T16" fmla="*/ 13 w 156"/>
                <a:gd name="T17" fmla="*/ 156 h 156"/>
                <a:gd name="T18" fmla="*/ 143 w 156"/>
                <a:gd name="T19" fmla="*/ 156 h 156"/>
                <a:gd name="T20" fmla="*/ 156 w 156"/>
                <a:gd name="T21" fmla="*/ 143 h 156"/>
                <a:gd name="T22" fmla="*/ 156 w 156"/>
                <a:gd name="T23" fmla="*/ 50 h 156"/>
                <a:gd name="T24" fmla="*/ 136 w 156"/>
                <a:gd name="T25" fmla="*/ 70 h 156"/>
                <a:gd name="T26" fmla="*/ 136 w 156"/>
                <a:gd name="T27" fmla="*/ 13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6" h="156">
                  <a:moveTo>
                    <a:pt x="136" y="136"/>
                  </a:moveTo>
                  <a:cubicBezTo>
                    <a:pt x="20" y="136"/>
                    <a:pt x="20" y="136"/>
                    <a:pt x="20" y="136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50"/>
                    <a:pt x="6" y="156"/>
                    <a:pt x="13" y="156"/>
                  </a:cubicBezTo>
                  <a:cubicBezTo>
                    <a:pt x="143" y="156"/>
                    <a:pt x="143" y="156"/>
                    <a:pt x="143" y="156"/>
                  </a:cubicBezTo>
                  <a:cubicBezTo>
                    <a:pt x="150" y="156"/>
                    <a:pt x="156" y="150"/>
                    <a:pt x="156" y="143"/>
                  </a:cubicBezTo>
                  <a:cubicBezTo>
                    <a:pt x="156" y="50"/>
                    <a:pt x="156" y="50"/>
                    <a:pt x="156" y="50"/>
                  </a:cubicBezTo>
                  <a:cubicBezTo>
                    <a:pt x="136" y="70"/>
                    <a:pt x="136" y="70"/>
                    <a:pt x="136" y="70"/>
                  </a:cubicBezTo>
                  <a:lnTo>
                    <a:pt x="136" y="13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0AF437C-5593-47F0-162D-44C6A28392E7}"/>
              </a:ext>
            </a:extLst>
          </p:cNvPr>
          <p:cNvGrpSpPr/>
          <p:nvPr/>
        </p:nvGrpSpPr>
        <p:grpSpPr>
          <a:xfrm>
            <a:off x="6451296" y="339048"/>
            <a:ext cx="611048" cy="682225"/>
            <a:chOff x="8778875" y="1962150"/>
            <a:chExt cx="722313" cy="806450"/>
          </a:xfrm>
          <a:solidFill>
            <a:schemeClr val="tx2"/>
          </a:solidFill>
        </p:grpSpPr>
        <p:sp>
          <p:nvSpPr>
            <p:cNvPr id="23" name="Freeform 36">
              <a:extLst>
                <a:ext uri="{FF2B5EF4-FFF2-40B4-BE49-F238E27FC236}">
                  <a16:creationId xmlns:a16="http://schemas.microsoft.com/office/drawing/2014/main" id="{7A572052-58CA-2C63-7C44-5B51EC3F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1438" y="1962150"/>
              <a:ext cx="349250" cy="444500"/>
            </a:xfrm>
            <a:custGeom>
              <a:avLst/>
              <a:gdLst>
                <a:gd name="T0" fmla="*/ 46 w 92"/>
                <a:gd name="T1" fmla="*/ 117 h 117"/>
                <a:gd name="T2" fmla="*/ 88 w 92"/>
                <a:gd name="T3" fmla="*/ 75 h 117"/>
                <a:gd name="T4" fmla="*/ 85 w 92"/>
                <a:gd name="T5" fmla="*/ 68 h 117"/>
                <a:gd name="T6" fmla="*/ 62 w 92"/>
                <a:gd name="T7" fmla="*/ 68 h 117"/>
                <a:gd name="T8" fmla="*/ 62 w 92"/>
                <a:gd name="T9" fmla="*/ 16 h 117"/>
                <a:gd name="T10" fmla="*/ 46 w 92"/>
                <a:gd name="T11" fmla="*/ 0 h 117"/>
                <a:gd name="T12" fmla="*/ 46 w 92"/>
                <a:gd name="T13" fmla="*/ 0 h 117"/>
                <a:gd name="T14" fmla="*/ 30 w 92"/>
                <a:gd name="T15" fmla="*/ 16 h 117"/>
                <a:gd name="T16" fmla="*/ 30 w 92"/>
                <a:gd name="T17" fmla="*/ 68 h 117"/>
                <a:gd name="T18" fmla="*/ 6 w 92"/>
                <a:gd name="T19" fmla="*/ 68 h 117"/>
                <a:gd name="T20" fmla="*/ 4 w 92"/>
                <a:gd name="T21" fmla="*/ 75 h 117"/>
                <a:gd name="T22" fmla="*/ 46 w 92"/>
                <a:gd name="T23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2" h="117">
                  <a:moveTo>
                    <a:pt x="46" y="117"/>
                  </a:moveTo>
                  <a:cubicBezTo>
                    <a:pt x="88" y="75"/>
                    <a:pt x="88" y="75"/>
                    <a:pt x="88" y="75"/>
                  </a:cubicBezTo>
                  <a:cubicBezTo>
                    <a:pt x="92" y="71"/>
                    <a:pt x="91" y="68"/>
                    <a:pt x="85" y="6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2" y="16"/>
                    <a:pt x="62" y="16"/>
                    <a:pt x="62" y="16"/>
                  </a:cubicBezTo>
                  <a:cubicBezTo>
                    <a:pt x="62" y="8"/>
                    <a:pt x="55" y="0"/>
                    <a:pt x="46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7" y="0"/>
                    <a:pt x="30" y="8"/>
                    <a:pt x="30" y="16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1" y="68"/>
                    <a:pt x="0" y="71"/>
                    <a:pt x="4" y="75"/>
                  </a:cubicBezTo>
                  <a:lnTo>
                    <a:pt x="46" y="1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24" name="Freeform 37">
              <a:extLst>
                <a:ext uri="{FF2B5EF4-FFF2-40B4-BE49-F238E27FC236}">
                  <a16:creationId xmlns:a16="http://schemas.microsoft.com/office/drawing/2014/main" id="{E8778E45-AA6E-48B3-1F8C-49413ACC9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8875" y="2357438"/>
              <a:ext cx="722313" cy="411162"/>
            </a:xfrm>
            <a:custGeom>
              <a:avLst/>
              <a:gdLst>
                <a:gd name="T0" fmla="*/ 186 w 190"/>
                <a:gd name="T1" fmla="*/ 0 h 108"/>
                <a:gd name="T2" fmla="*/ 161 w 190"/>
                <a:gd name="T3" fmla="*/ 0 h 108"/>
                <a:gd name="T4" fmla="*/ 157 w 190"/>
                <a:gd name="T5" fmla="*/ 4 h 108"/>
                <a:gd name="T6" fmla="*/ 157 w 190"/>
                <a:gd name="T7" fmla="*/ 75 h 108"/>
                <a:gd name="T8" fmla="*/ 33 w 190"/>
                <a:gd name="T9" fmla="*/ 75 h 108"/>
                <a:gd name="T10" fmla="*/ 33 w 190"/>
                <a:gd name="T11" fmla="*/ 4 h 108"/>
                <a:gd name="T12" fmla="*/ 29 w 190"/>
                <a:gd name="T13" fmla="*/ 0 h 108"/>
                <a:gd name="T14" fmla="*/ 4 w 190"/>
                <a:gd name="T15" fmla="*/ 0 h 108"/>
                <a:gd name="T16" fmla="*/ 0 w 190"/>
                <a:gd name="T17" fmla="*/ 4 h 108"/>
                <a:gd name="T18" fmla="*/ 0 w 190"/>
                <a:gd name="T19" fmla="*/ 85 h 108"/>
                <a:gd name="T20" fmla="*/ 23 w 190"/>
                <a:gd name="T21" fmla="*/ 108 h 108"/>
                <a:gd name="T22" fmla="*/ 167 w 190"/>
                <a:gd name="T23" fmla="*/ 108 h 108"/>
                <a:gd name="T24" fmla="*/ 190 w 190"/>
                <a:gd name="T25" fmla="*/ 85 h 108"/>
                <a:gd name="T26" fmla="*/ 190 w 190"/>
                <a:gd name="T27" fmla="*/ 4 h 108"/>
                <a:gd name="T28" fmla="*/ 186 w 190"/>
                <a:gd name="T29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0" h="108">
                  <a:moveTo>
                    <a:pt x="186" y="0"/>
                  </a:moveTo>
                  <a:cubicBezTo>
                    <a:pt x="161" y="0"/>
                    <a:pt x="161" y="0"/>
                    <a:pt x="161" y="0"/>
                  </a:cubicBezTo>
                  <a:cubicBezTo>
                    <a:pt x="159" y="0"/>
                    <a:pt x="157" y="1"/>
                    <a:pt x="157" y="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1"/>
                    <a:pt x="31" y="0"/>
                    <a:pt x="2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98"/>
                    <a:pt x="10" y="108"/>
                    <a:pt x="23" y="108"/>
                  </a:cubicBezTo>
                  <a:cubicBezTo>
                    <a:pt x="167" y="108"/>
                    <a:pt x="167" y="108"/>
                    <a:pt x="167" y="108"/>
                  </a:cubicBezTo>
                  <a:cubicBezTo>
                    <a:pt x="180" y="108"/>
                    <a:pt x="190" y="98"/>
                    <a:pt x="190" y="85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90" y="1"/>
                    <a:pt x="188" y="0"/>
                    <a:pt x="1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2DECD914-40A5-B89F-EB8E-C52FEF8D9C55}"/>
              </a:ext>
            </a:extLst>
          </p:cNvPr>
          <p:cNvGrpSpPr/>
          <p:nvPr/>
        </p:nvGrpSpPr>
        <p:grpSpPr>
          <a:xfrm>
            <a:off x="1883335" y="1534285"/>
            <a:ext cx="654023" cy="585532"/>
            <a:chOff x="984251" y="3586163"/>
            <a:chExt cx="773113" cy="692150"/>
          </a:xfrm>
          <a:solidFill>
            <a:schemeClr val="tx2"/>
          </a:solidFill>
        </p:grpSpPr>
        <p:sp>
          <p:nvSpPr>
            <p:cNvPr id="26" name="Freeform 46">
              <a:extLst>
                <a:ext uri="{FF2B5EF4-FFF2-40B4-BE49-F238E27FC236}">
                  <a16:creationId xmlns:a16="http://schemas.microsoft.com/office/drawing/2014/main" id="{138B6F3F-5740-D236-6B6F-70E669C76A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6826" y="3714750"/>
              <a:ext cx="490538" cy="255588"/>
            </a:xfrm>
            <a:custGeom>
              <a:avLst/>
              <a:gdLst>
                <a:gd name="T0" fmla="*/ 124 w 129"/>
                <a:gd name="T1" fmla="*/ 0 h 67"/>
                <a:gd name="T2" fmla="*/ 6 w 129"/>
                <a:gd name="T3" fmla="*/ 0 h 67"/>
                <a:gd name="T4" fmla="*/ 1 w 129"/>
                <a:gd name="T5" fmla="*/ 7 h 67"/>
                <a:gd name="T6" fmla="*/ 20 w 129"/>
                <a:gd name="T7" fmla="*/ 62 h 67"/>
                <a:gd name="T8" fmla="*/ 27 w 129"/>
                <a:gd name="T9" fmla="*/ 67 h 67"/>
                <a:gd name="T10" fmla="*/ 104 w 129"/>
                <a:gd name="T11" fmla="*/ 67 h 67"/>
                <a:gd name="T12" fmla="*/ 112 w 129"/>
                <a:gd name="T13" fmla="*/ 62 h 67"/>
                <a:gd name="T14" fmla="*/ 128 w 129"/>
                <a:gd name="T15" fmla="*/ 6 h 67"/>
                <a:gd name="T16" fmla="*/ 124 w 129"/>
                <a:gd name="T17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9" h="67">
                  <a:moveTo>
                    <a:pt x="124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2" y="0"/>
                    <a:pt x="0" y="3"/>
                    <a:pt x="1" y="7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1" y="65"/>
                    <a:pt x="24" y="67"/>
                    <a:pt x="27" y="67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8" y="67"/>
                    <a:pt x="111" y="65"/>
                    <a:pt x="112" y="6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9" y="3"/>
                    <a:pt x="127" y="0"/>
                    <a:pt x="1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27" name="Oval 47">
              <a:extLst>
                <a:ext uri="{FF2B5EF4-FFF2-40B4-BE49-F238E27FC236}">
                  <a16:creationId xmlns:a16="http://schemas.microsoft.com/office/drawing/2014/main" id="{6718FDA4-8B53-0ECC-B7CC-EE2D4BEFC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3651" y="4141788"/>
              <a:ext cx="133350" cy="13652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28" name="Oval 48">
              <a:extLst>
                <a:ext uri="{FF2B5EF4-FFF2-40B4-BE49-F238E27FC236}">
                  <a16:creationId xmlns:a16="http://schemas.microsoft.com/office/drawing/2014/main" id="{88089F8E-50C8-0996-74D8-88229B211E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9401" y="4144963"/>
              <a:ext cx="131763" cy="1333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29" name="Freeform 49">
              <a:extLst>
                <a:ext uri="{FF2B5EF4-FFF2-40B4-BE49-F238E27FC236}">
                  <a16:creationId xmlns:a16="http://schemas.microsoft.com/office/drawing/2014/main" id="{4568B280-C28F-6F0A-1EC3-298BD4F4FE7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251" y="3586163"/>
              <a:ext cx="750888" cy="528638"/>
            </a:xfrm>
            <a:custGeom>
              <a:avLst/>
              <a:gdLst>
                <a:gd name="T0" fmla="*/ 187 w 197"/>
                <a:gd name="T1" fmla="*/ 119 h 139"/>
                <a:gd name="T2" fmla="*/ 83 w 197"/>
                <a:gd name="T3" fmla="*/ 119 h 139"/>
                <a:gd name="T4" fmla="*/ 42 w 197"/>
                <a:gd name="T5" fmla="*/ 0 h 139"/>
                <a:gd name="T6" fmla="*/ 10 w 197"/>
                <a:gd name="T7" fmla="*/ 0 h 139"/>
                <a:gd name="T8" fmla="*/ 0 w 197"/>
                <a:gd name="T9" fmla="*/ 10 h 139"/>
                <a:gd name="T10" fmla="*/ 10 w 197"/>
                <a:gd name="T11" fmla="*/ 20 h 139"/>
                <a:gd name="T12" fmla="*/ 28 w 197"/>
                <a:gd name="T13" fmla="*/ 20 h 139"/>
                <a:gd name="T14" fmla="*/ 69 w 197"/>
                <a:gd name="T15" fmla="*/ 139 h 139"/>
                <a:gd name="T16" fmla="*/ 187 w 197"/>
                <a:gd name="T17" fmla="*/ 139 h 139"/>
                <a:gd name="T18" fmla="*/ 197 w 197"/>
                <a:gd name="T19" fmla="*/ 129 h 139"/>
                <a:gd name="T20" fmla="*/ 187 w 197"/>
                <a:gd name="T21" fmla="*/ 11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139">
                  <a:moveTo>
                    <a:pt x="187" y="119"/>
                  </a:moveTo>
                  <a:cubicBezTo>
                    <a:pt x="83" y="119"/>
                    <a:pt x="83" y="119"/>
                    <a:pt x="83" y="119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6"/>
                    <a:pt x="4" y="20"/>
                    <a:pt x="1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69" y="139"/>
                    <a:pt x="69" y="139"/>
                    <a:pt x="69" y="139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92" y="139"/>
                    <a:pt x="197" y="135"/>
                    <a:pt x="197" y="129"/>
                  </a:cubicBezTo>
                  <a:cubicBezTo>
                    <a:pt x="197" y="123"/>
                    <a:pt x="192" y="119"/>
                    <a:pt x="187" y="1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715EECAC-A92F-2EAD-045C-91F4BB2F41D9}"/>
              </a:ext>
            </a:extLst>
          </p:cNvPr>
          <p:cNvGrpSpPr/>
          <p:nvPr/>
        </p:nvGrpSpPr>
        <p:grpSpPr>
          <a:xfrm>
            <a:off x="3052383" y="2472208"/>
            <a:ext cx="675510" cy="568073"/>
            <a:chOff x="4135438" y="3567113"/>
            <a:chExt cx="798512" cy="671512"/>
          </a:xfrm>
          <a:solidFill>
            <a:schemeClr val="tx2"/>
          </a:solidFill>
        </p:grpSpPr>
        <p:sp>
          <p:nvSpPr>
            <p:cNvPr id="31" name="Freeform 53">
              <a:extLst>
                <a:ext uri="{FF2B5EF4-FFF2-40B4-BE49-F238E27FC236}">
                  <a16:creationId xmlns:a16="http://schemas.microsoft.com/office/drawing/2014/main" id="{819CE5F1-A9F6-EEC0-D441-CF203E0C0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4363" y="3567113"/>
              <a:ext cx="509587" cy="511175"/>
            </a:xfrm>
            <a:custGeom>
              <a:avLst/>
              <a:gdLst>
                <a:gd name="T0" fmla="*/ 123 w 134"/>
                <a:gd name="T1" fmla="*/ 0 h 134"/>
                <a:gd name="T2" fmla="*/ 11 w 134"/>
                <a:gd name="T3" fmla="*/ 0 h 134"/>
                <a:gd name="T4" fmla="*/ 0 w 134"/>
                <a:gd name="T5" fmla="*/ 11 h 134"/>
                <a:gd name="T6" fmla="*/ 0 w 134"/>
                <a:gd name="T7" fmla="*/ 35 h 134"/>
                <a:gd name="T8" fmla="*/ 49 w 134"/>
                <a:gd name="T9" fmla="*/ 35 h 134"/>
                <a:gd name="T10" fmla="*/ 65 w 134"/>
                <a:gd name="T11" fmla="*/ 51 h 134"/>
                <a:gd name="T12" fmla="*/ 65 w 134"/>
                <a:gd name="T13" fmla="*/ 134 h 134"/>
                <a:gd name="T14" fmla="*/ 90 w 134"/>
                <a:gd name="T15" fmla="*/ 134 h 134"/>
                <a:gd name="T16" fmla="*/ 93 w 134"/>
                <a:gd name="T17" fmla="*/ 129 h 134"/>
                <a:gd name="T18" fmla="*/ 85 w 134"/>
                <a:gd name="T19" fmla="*/ 109 h 134"/>
                <a:gd name="T20" fmla="*/ 126 w 134"/>
                <a:gd name="T21" fmla="*/ 109 h 134"/>
                <a:gd name="T22" fmla="*/ 134 w 134"/>
                <a:gd name="T23" fmla="*/ 100 h 134"/>
                <a:gd name="T24" fmla="*/ 134 w 134"/>
                <a:gd name="T25" fmla="*/ 11 h 134"/>
                <a:gd name="T26" fmla="*/ 123 w 134"/>
                <a:gd name="T27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4" h="134">
                  <a:moveTo>
                    <a:pt x="12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58" y="35"/>
                    <a:pt x="65" y="42"/>
                    <a:pt x="65" y="51"/>
                  </a:cubicBezTo>
                  <a:cubicBezTo>
                    <a:pt x="65" y="134"/>
                    <a:pt x="65" y="134"/>
                    <a:pt x="65" y="134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3" y="134"/>
                    <a:pt x="94" y="132"/>
                    <a:pt x="93" y="129"/>
                  </a:cubicBezTo>
                  <a:cubicBezTo>
                    <a:pt x="85" y="109"/>
                    <a:pt x="85" y="109"/>
                    <a:pt x="85" y="109"/>
                  </a:cubicBezTo>
                  <a:cubicBezTo>
                    <a:pt x="126" y="109"/>
                    <a:pt x="126" y="109"/>
                    <a:pt x="126" y="109"/>
                  </a:cubicBezTo>
                  <a:cubicBezTo>
                    <a:pt x="130" y="109"/>
                    <a:pt x="134" y="105"/>
                    <a:pt x="134" y="100"/>
                  </a:cubicBezTo>
                  <a:cubicBezTo>
                    <a:pt x="134" y="11"/>
                    <a:pt x="134" y="11"/>
                    <a:pt x="134" y="11"/>
                  </a:cubicBezTo>
                  <a:cubicBezTo>
                    <a:pt x="134" y="5"/>
                    <a:pt x="129" y="0"/>
                    <a:pt x="1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32" name="Freeform 54">
              <a:extLst>
                <a:ext uri="{FF2B5EF4-FFF2-40B4-BE49-F238E27FC236}">
                  <a16:creationId xmlns:a16="http://schemas.microsoft.com/office/drawing/2014/main" id="{17175A2C-0850-08D4-FB7E-CBFE211901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35438" y="3727450"/>
              <a:ext cx="509587" cy="511175"/>
            </a:xfrm>
            <a:custGeom>
              <a:avLst/>
              <a:gdLst>
                <a:gd name="T0" fmla="*/ 123 w 134"/>
                <a:gd name="T1" fmla="*/ 0 h 134"/>
                <a:gd name="T2" fmla="*/ 11 w 134"/>
                <a:gd name="T3" fmla="*/ 0 h 134"/>
                <a:gd name="T4" fmla="*/ 0 w 134"/>
                <a:gd name="T5" fmla="*/ 11 h 134"/>
                <a:gd name="T6" fmla="*/ 0 w 134"/>
                <a:gd name="T7" fmla="*/ 101 h 134"/>
                <a:gd name="T8" fmla="*/ 8 w 134"/>
                <a:gd name="T9" fmla="*/ 109 h 134"/>
                <a:gd name="T10" fmla="*/ 49 w 134"/>
                <a:gd name="T11" fmla="*/ 109 h 134"/>
                <a:gd name="T12" fmla="*/ 41 w 134"/>
                <a:gd name="T13" fmla="*/ 129 h 134"/>
                <a:gd name="T14" fmla="*/ 44 w 134"/>
                <a:gd name="T15" fmla="*/ 134 h 134"/>
                <a:gd name="T16" fmla="*/ 89 w 134"/>
                <a:gd name="T17" fmla="*/ 134 h 134"/>
                <a:gd name="T18" fmla="*/ 93 w 134"/>
                <a:gd name="T19" fmla="*/ 129 h 134"/>
                <a:gd name="T20" fmla="*/ 85 w 134"/>
                <a:gd name="T21" fmla="*/ 109 h 134"/>
                <a:gd name="T22" fmla="*/ 125 w 134"/>
                <a:gd name="T23" fmla="*/ 109 h 134"/>
                <a:gd name="T24" fmla="*/ 134 w 134"/>
                <a:gd name="T25" fmla="*/ 101 h 134"/>
                <a:gd name="T26" fmla="*/ 134 w 134"/>
                <a:gd name="T27" fmla="*/ 11 h 134"/>
                <a:gd name="T28" fmla="*/ 123 w 134"/>
                <a:gd name="T29" fmla="*/ 0 h 134"/>
                <a:gd name="T30" fmla="*/ 67 w 134"/>
                <a:gd name="T31" fmla="*/ 102 h 134"/>
                <a:gd name="T32" fmla="*/ 61 w 134"/>
                <a:gd name="T33" fmla="*/ 96 h 134"/>
                <a:gd name="T34" fmla="*/ 67 w 134"/>
                <a:gd name="T35" fmla="*/ 90 h 134"/>
                <a:gd name="T36" fmla="*/ 73 w 134"/>
                <a:gd name="T37" fmla="*/ 96 h 134"/>
                <a:gd name="T38" fmla="*/ 67 w 134"/>
                <a:gd name="T39" fmla="*/ 102 h 134"/>
                <a:gd name="T40" fmla="*/ 118 w 134"/>
                <a:gd name="T41" fmla="*/ 81 h 134"/>
                <a:gd name="T42" fmla="*/ 16 w 134"/>
                <a:gd name="T43" fmla="*/ 81 h 134"/>
                <a:gd name="T44" fmla="*/ 16 w 134"/>
                <a:gd name="T45" fmla="*/ 16 h 134"/>
                <a:gd name="T46" fmla="*/ 118 w 134"/>
                <a:gd name="T47" fmla="*/ 16 h 134"/>
                <a:gd name="T48" fmla="*/ 118 w 134"/>
                <a:gd name="T49" fmla="*/ 81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4" h="134">
                  <a:moveTo>
                    <a:pt x="12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05"/>
                    <a:pt x="4" y="109"/>
                    <a:pt x="8" y="109"/>
                  </a:cubicBezTo>
                  <a:cubicBezTo>
                    <a:pt x="49" y="109"/>
                    <a:pt x="49" y="109"/>
                    <a:pt x="49" y="10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0" y="132"/>
                    <a:pt x="41" y="134"/>
                    <a:pt x="44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92" y="134"/>
                    <a:pt x="94" y="132"/>
                    <a:pt x="93" y="129"/>
                  </a:cubicBezTo>
                  <a:cubicBezTo>
                    <a:pt x="85" y="109"/>
                    <a:pt x="85" y="109"/>
                    <a:pt x="85" y="109"/>
                  </a:cubicBezTo>
                  <a:cubicBezTo>
                    <a:pt x="125" y="109"/>
                    <a:pt x="125" y="109"/>
                    <a:pt x="125" y="109"/>
                  </a:cubicBezTo>
                  <a:cubicBezTo>
                    <a:pt x="130" y="109"/>
                    <a:pt x="134" y="105"/>
                    <a:pt x="134" y="101"/>
                  </a:cubicBezTo>
                  <a:cubicBezTo>
                    <a:pt x="134" y="11"/>
                    <a:pt x="134" y="11"/>
                    <a:pt x="134" y="11"/>
                  </a:cubicBezTo>
                  <a:cubicBezTo>
                    <a:pt x="134" y="5"/>
                    <a:pt x="129" y="0"/>
                    <a:pt x="123" y="0"/>
                  </a:cubicBezTo>
                  <a:close/>
                  <a:moveTo>
                    <a:pt x="67" y="102"/>
                  </a:moveTo>
                  <a:cubicBezTo>
                    <a:pt x="63" y="102"/>
                    <a:pt x="61" y="99"/>
                    <a:pt x="61" y="96"/>
                  </a:cubicBezTo>
                  <a:cubicBezTo>
                    <a:pt x="61" y="93"/>
                    <a:pt x="63" y="90"/>
                    <a:pt x="67" y="90"/>
                  </a:cubicBezTo>
                  <a:cubicBezTo>
                    <a:pt x="70" y="90"/>
                    <a:pt x="73" y="93"/>
                    <a:pt x="73" y="96"/>
                  </a:cubicBezTo>
                  <a:cubicBezTo>
                    <a:pt x="73" y="99"/>
                    <a:pt x="70" y="102"/>
                    <a:pt x="67" y="102"/>
                  </a:cubicBezTo>
                  <a:close/>
                  <a:moveTo>
                    <a:pt x="118" y="81"/>
                  </a:moveTo>
                  <a:cubicBezTo>
                    <a:pt x="16" y="81"/>
                    <a:pt x="16" y="81"/>
                    <a:pt x="16" y="81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18" y="16"/>
                    <a:pt x="118" y="16"/>
                    <a:pt x="118" y="16"/>
                  </a:cubicBezTo>
                  <a:lnTo>
                    <a:pt x="118" y="8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551F76F-DC27-0DDF-FDE1-3025053CA860}"/>
              </a:ext>
            </a:extLst>
          </p:cNvPr>
          <p:cNvGrpSpPr/>
          <p:nvPr/>
        </p:nvGrpSpPr>
        <p:grpSpPr>
          <a:xfrm>
            <a:off x="4303962" y="393438"/>
            <a:ext cx="668795" cy="656708"/>
            <a:chOff x="7097713" y="3538538"/>
            <a:chExt cx="790575" cy="776287"/>
          </a:xfrm>
          <a:solidFill>
            <a:schemeClr val="tx2"/>
          </a:solidFill>
        </p:grpSpPr>
        <p:sp>
          <p:nvSpPr>
            <p:cNvPr id="34" name="Freeform 62">
              <a:extLst>
                <a:ext uri="{FF2B5EF4-FFF2-40B4-BE49-F238E27FC236}">
                  <a16:creationId xmlns:a16="http://schemas.microsoft.com/office/drawing/2014/main" id="{326F80C3-360E-B90E-3E95-88C60AEA0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9813" y="3694113"/>
              <a:ext cx="57150" cy="109537"/>
            </a:xfrm>
            <a:custGeom>
              <a:avLst/>
              <a:gdLst>
                <a:gd name="T0" fmla="*/ 9 w 15"/>
                <a:gd name="T1" fmla="*/ 0 h 29"/>
                <a:gd name="T2" fmla="*/ 6 w 15"/>
                <a:gd name="T3" fmla="*/ 0 h 29"/>
                <a:gd name="T4" fmla="*/ 0 w 15"/>
                <a:gd name="T5" fmla="*/ 5 h 29"/>
                <a:gd name="T6" fmla="*/ 0 w 15"/>
                <a:gd name="T7" fmla="*/ 29 h 29"/>
                <a:gd name="T8" fmla="*/ 15 w 15"/>
                <a:gd name="T9" fmla="*/ 29 h 29"/>
                <a:gd name="T10" fmla="*/ 15 w 15"/>
                <a:gd name="T11" fmla="*/ 5 h 29"/>
                <a:gd name="T12" fmla="*/ 9 w 15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9">
                  <a:moveTo>
                    <a:pt x="9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2"/>
                    <a:pt x="12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35" name="Freeform 63">
              <a:extLst>
                <a:ext uri="{FF2B5EF4-FFF2-40B4-BE49-F238E27FC236}">
                  <a16:creationId xmlns:a16="http://schemas.microsoft.com/office/drawing/2014/main" id="{16CE1968-11FB-D86A-11C9-17CB17641F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9038" y="3694113"/>
              <a:ext cx="55563" cy="109537"/>
            </a:xfrm>
            <a:custGeom>
              <a:avLst/>
              <a:gdLst>
                <a:gd name="T0" fmla="*/ 9 w 15"/>
                <a:gd name="T1" fmla="*/ 0 h 29"/>
                <a:gd name="T2" fmla="*/ 6 w 15"/>
                <a:gd name="T3" fmla="*/ 0 h 29"/>
                <a:gd name="T4" fmla="*/ 0 w 15"/>
                <a:gd name="T5" fmla="*/ 5 h 29"/>
                <a:gd name="T6" fmla="*/ 0 w 15"/>
                <a:gd name="T7" fmla="*/ 29 h 29"/>
                <a:gd name="T8" fmla="*/ 15 w 15"/>
                <a:gd name="T9" fmla="*/ 29 h 29"/>
                <a:gd name="T10" fmla="*/ 15 w 15"/>
                <a:gd name="T11" fmla="*/ 5 h 29"/>
                <a:gd name="T12" fmla="*/ 9 w 15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9">
                  <a:moveTo>
                    <a:pt x="9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2"/>
                    <a:pt x="12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36" name="Freeform 64">
              <a:extLst>
                <a:ext uri="{FF2B5EF4-FFF2-40B4-BE49-F238E27FC236}">
                  <a16:creationId xmlns:a16="http://schemas.microsoft.com/office/drawing/2014/main" id="{488BE53F-B7F0-CFE2-3AFF-C8467C9087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7713" y="3538538"/>
              <a:ext cx="790575" cy="776287"/>
            </a:xfrm>
            <a:custGeom>
              <a:avLst/>
              <a:gdLst>
                <a:gd name="T0" fmla="*/ 104 w 208"/>
                <a:gd name="T1" fmla="*/ 0 h 204"/>
                <a:gd name="T2" fmla="*/ 0 w 208"/>
                <a:gd name="T3" fmla="*/ 104 h 204"/>
                <a:gd name="T4" fmla="*/ 30 w 208"/>
                <a:gd name="T5" fmla="*/ 178 h 204"/>
                <a:gd name="T6" fmla="*/ 72 w 208"/>
                <a:gd name="T7" fmla="*/ 203 h 204"/>
                <a:gd name="T8" fmla="*/ 75 w 208"/>
                <a:gd name="T9" fmla="*/ 204 h 204"/>
                <a:gd name="T10" fmla="*/ 84 w 208"/>
                <a:gd name="T11" fmla="*/ 197 h 204"/>
                <a:gd name="T12" fmla="*/ 78 w 208"/>
                <a:gd name="T13" fmla="*/ 184 h 204"/>
                <a:gd name="T14" fmla="*/ 45 w 208"/>
                <a:gd name="T15" fmla="*/ 163 h 204"/>
                <a:gd name="T16" fmla="*/ 20 w 208"/>
                <a:gd name="T17" fmla="*/ 104 h 204"/>
                <a:gd name="T18" fmla="*/ 104 w 208"/>
                <a:gd name="T19" fmla="*/ 20 h 204"/>
                <a:gd name="T20" fmla="*/ 188 w 208"/>
                <a:gd name="T21" fmla="*/ 104 h 204"/>
                <a:gd name="T22" fmla="*/ 163 w 208"/>
                <a:gd name="T23" fmla="*/ 164 h 204"/>
                <a:gd name="T24" fmla="*/ 133 w 208"/>
                <a:gd name="T25" fmla="*/ 180 h 204"/>
                <a:gd name="T26" fmla="*/ 122 w 208"/>
                <a:gd name="T27" fmla="*/ 175 h 204"/>
                <a:gd name="T28" fmla="*/ 113 w 208"/>
                <a:gd name="T29" fmla="*/ 140 h 204"/>
                <a:gd name="T30" fmla="*/ 145 w 208"/>
                <a:gd name="T31" fmla="*/ 107 h 204"/>
                <a:gd name="T32" fmla="*/ 145 w 208"/>
                <a:gd name="T33" fmla="*/ 76 h 204"/>
                <a:gd name="T34" fmla="*/ 63 w 208"/>
                <a:gd name="T35" fmla="*/ 76 h 204"/>
                <a:gd name="T36" fmla="*/ 63 w 208"/>
                <a:gd name="T37" fmla="*/ 107 h 204"/>
                <a:gd name="T38" fmla="*/ 93 w 208"/>
                <a:gd name="T39" fmla="*/ 140 h 204"/>
                <a:gd name="T40" fmla="*/ 107 w 208"/>
                <a:gd name="T41" fmla="*/ 189 h 204"/>
                <a:gd name="T42" fmla="*/ 133 w 208"/>
                <a:gd name="T43" fmla="*/ 200 h 204"/>
                <a:gd name="T44" fmla="*/ 177 w 208"/>
                <a:gd name="T45" fmla="*/ 178 h 204"/>
                <a:gd name="T46" fmla="*/ 177 w 208"/>
                <a:gd name="T47" fmla="*/ 178 h 204"/>
                <a:gd name="T48" fmla="*/ 208 w 208"/>
                <a:gd name="T49" fmla="*/ 104 h 204"/>
                <a:gd name="T50" fmla="*/ 104 w 208"/>
                <a:gd name="T51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08" h="204">
                  <a:moveTo>
                    <a:pt x="104" y="0"/>
                  </a:moveTo>
                  <a:cubicBezTo>
                    <a:pt x="47" y="0"/>
                    <a:pt x="0" y="47"/>
                    <a:pt x="0" y="104"/>
                  </a:cubicBezTo>
                  <a:cubicBezTo>
                    <a:pt x="0" y="132"/>
                    <a:pt x="11" y="158"/>
                    <a:pt x="30" y="178"/>
                  </a:cubicBezTo>
                  <a:cubicBezTo>
                    <a:pt x="42" y="189"/>
                    <a:pt x="56" y="198"/>
                    <a:pt x="72" y="203"/>
                  </a:cubicBezTo>
                  <a:cubicBezTo>
                    <a:pt x="73" y="203"/>
                    <a:pt x="74" y="204"/>
                    <a:pt x="75" y="204"/>
                  </a:cubicBezTo>
                  <a:cubicBezTo>
                    <a:pt x="79" y="204"/>
                    <a:pt x="83" y="201"/>
                    <a:pt x="84" y="197"/>
                  </a:cubicBezTo>
                  <a:cubicBezTo>
                    <a:pt x="86" y="191"/>
                    <a:pt x="83" y="186"/>
                    <a:pt x="78" y="184"/>
                  </a:cubicBezTo>
                  <a:cubicBezTo>
                    <a:pt x="65" y="180"/>
                    <a:pt x="54" y="173"/>
                    <a:pt x="45" y="163"/>
                  </a:cubicBezTo>
                  <a:cubicBezTo>
                    <a:pt x="29" y="148"/>
                    <a:pt x="20" y="127"/>
                    <a:pt x="20" y="104"/>
                  </a:cubicBezTo>
                  <a:cubicBezTo>
                    <a:pt x="20" y="58"/>
                    <a:pt x="58" y="20"/>
                    <a:pt x="104" y="20"/>
                  </a:cubicBezTo>
                  <a:cubicBezTo>
                    <a:pt x="150" y="20"/>
                    <a:pt x="188" y="58"/>
                    <a:pt x="188" y="104"/>
                  </a:cubicBezTo>
                  <a:cubicBezTo>
                    <a:pt x="188" y="127"/>
                    <a:pt x="179" y="148"/>
                    <a:pt x="163" y="164"/>
                  </a:cubicBezTo>
                  <a:cubicBezTo>
                    <a:pt x="157" y="169"/>
                    <a:pt x="142" y="180"/>
                    <a:pt x="133" y="180"/>
                  </a:cubicBezTo>
                  <a:cubicBezTo>
                    <a:pt x="128" y="180"/>
                    <a:pt x="125" y="179"/>
                    <a:pt x="122" y="175"/>
                  </a:cubicBezTo>
                  <a:cubicBezTo>
                    <a:pt x="115" y="167"/>
                    <a:pt x="113" y="151"/>
                    <a:pt x="113" y="140"/>
                  </a:cubicBezTo>
                  <a:cubicBezTo>
                    <a:pt x="131" y="139"/>
                    <a:pt x="145" y="125"/>
                    <a:pt x="145" y="107"/>
                  </a:cubicBezTo>
                  <a:cubicBezTo>
                    <a:pt x="145" y="76"/>
                    <a:pt x="145" y="76"/>
                    <a:pt x="145" y="7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3" y="107"/>
                    <a:pt x="63" y="107"/>
                    <a:pt x="63" y="107"/>
                  </a:cubicBezTo>
                  <a:cubicBezTo>
                    <a:pt x="63" y="124"/>
                    <a:pt x="77" y="139"/>
                    <a:pt x="93" y="140"/>
                  </a:cubicBezTo>
                  <a:cubicBezTo>
                    <a:pt x="93" y="153"/>
                    <a:pt x="95" y="175"/>
                    <a:pt x="107" y="189"/>
                  </a:cubicBezTo>
                  <a:cubicBezTo>
                    <a:pt x="114" y="196"/>
                    <a:pt x="123" y="200"/>
                    <a:pt x="133" y="200"/>
                  </a:cubicBezTo>
                  <a:cubicBezTo>
                    <a:pt x="152" y="200"/>
                    <a:pt x="174" y="180"/>
                    <a:pt x="177" y="178"/>
                  </a:cubicBezTo>
                  <a:cubicBezTo>
                    <a:pt x="177" y="178"/>
                    <a:pt x="177" y="178"/>
                    <a:pt x="177" y="178"/>
                  </a:cubicBezTo>
                  <a:cubicBezTo>
                    <a:pt x="197" y="158"/>
                    <a:pt x="208" y="132"/>
                    <a:pt x="208" y="104"/>
                  </a:cubicBezTo>
                  <a:cubicBezTo>
                    <a:pt x="208" y="47"/>
                    <a:pt x="161" y="0"/>
                    <a:pt x="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C2357645-FB79-DAA7-9566-05F5A78CE1D0}"/>
              </a:ext>
            </a:extLst>
          </p:cNvPr>
          <p:cNvGrpSpPr/>
          <p:nvPr/>
        </p:nvGrpSpPr>
        <p:grpSpPr>
          <a:xfrm>
            <a:off x="5336700" y="2481074"/>
            <a:ext cx="687597" cy="604333"/>
            <a:chOff x="8688388" y="3575050"/>
            <a:chExt cx="812800" cy="714375"/>
          </a:xfrm>
          <a:solidFill>
            <a:schemeClr val="tx2"/>
          </a:solidFill>
        </p:grpSpPr>
        <p:sp>
          <p:nvSpPr>
            <p:cNvPr id="38" name="Freeform 68">
              <a:extLst>
                <a:ext uri="{FF2B5EF4-FFF2-40B4-BE49-F238E27FC236}">
                  <a16:creationId xmlns:a16="http://schemas.microsoft.com/office/drawing/2014/main" id="{808A83BB-7D7B-7650-4D8B-3599DBA0C7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29663" y="3575050"/>
              <a:ext cx="730250" cy="561975"/>
            </a:xfrm>
            <a:custGeom>
              <a:avLst/>
              <a:gdLst>
                <a:gd name="T0" fmla="*/ 12 w 192"/>
                <a:gd name="T1" fmla="*/ 148 h 148"/>
                <a:gd name="T2" fmla="*/ 180 w 192"/>
                <a:gd name="T3" fmla="*/ 148 h 148"/>
                <a:gd name="T4" fmla="*/ 192 w 192"/>
                <a:gd name="T5" fmla="*/ 136 h 148"/>
                <a:gd name="T6" fmla="*/ 192 w 192"/>
                <a:gd name="T7" fmla="*/ 16 h 148"/>
                <a:gd name="T8" fmla="*/ 176 w 192"/>
                <a:gd name="T9" fmla="*/ 0 h 148"/>
                <a:gd name="T10" fmla="*/ 16 w 192"/>
                <a:gd name="T11" fmla="*/ 0 h 148"/>
                <a:gd name="T12" fmla="*/ 0 w 192"/>
                <a:gd name="T13" fmla="*/ 16 h 148"/>
                <a:gd name="T14" fmla="*/ 0 w 192"/>
                <a:gd name="T15" fmla="*/ 136 h 148"/>
                <a:gd name="T16" fmla="*/ 12 w 192"/>
                <a:gd name="T17" fmla="*/ 148 h 148"/>
                <a:gd name="T18" fmla="*/ 20 w 192"/>
                <a:gd name="T19" fmla="*/ 20 h 148"/>
                <a:gd name="T20" fmla="*/ 172 w 192"/>
                <a:gd name="T21" fmla="*/ 20 h 148"/>
                <a:gd name="T22" fmla="*/ 172 w 192"/>
                <a:gd name="T23" fmla="*/ 128 h 148"/>
                <a:gd name="T24" fmla="*/ 20 w 192"/>
                <a:gd name="T25" fmla="*/ 128 h 148"/>
                <a:gd name="T26" fmla="*/ 20 w 192"/>
                <a:gd name="T27" fmla="*/ 2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2" h="148">
                  <a:moveTo>
                    <a:pt x="12" y="148"/>
                  </a:moveTo>
                  <a:cubicBezTo>
                    <a:pt x="180" y="148"/>
                    <a:pt x="180" y="148"/>
                    <a:pt x="180" y="148"/>
                  </a:cubicBezTo>
                  <a:cubicBezTo>
                    <a:pt x="187" y="148"/>
                    <a:pt x="192" y="142"/>
                    <a:pt x="192" y="136"/>
                  </a:cubicBezTo>
                  <a:cubicBezTo>
                    <a:pt x="192" y="16"/>
                    <a:pt x="192" y="16"/>
                    <a:pt x="192" y="16"/>
                  </a:cubicBezTo>
                  <a:cubicBezTo>
                    <a:pt x="192" y="7"/>
                    <a:pt x="185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42"/>
                    <a:pt x="6" y="148"/>
                    <a:pt x="12" y="148"/>
                  </a:cubicBezTo>
                  <a:close/>
                  <a:moveTo>
                    <a:pt x="20" y="20"/>
                  </a:moveTo>
                  <a:cubicBezTo>
                    <a:pt x="172" y="20"/>
                    <a:pt x="172" y="20"/>
                    <a:pt x="172" y="20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20" y="128"/>
                    <a:pt x="20" y="128"/>
                    <a:pt x="20" y="128"/>
                  </a:cubicBezTo>
                  <a:lnTo>
                    <a:pt x="20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39" name="Freeform 69">
              <a:extLst>
                <a:ext uri="{FF2B5EF4-FFF2-40B4-BE49-F238E27FC236}">
                  <a16:creationId xmlns:a16="http://schemas.microsoft.com/office/drawing/2014/main" id="{6560C3BD-E89F-21F7-1733-40E31F3216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88388" y="4164013"/>
              <a:ext cx="812800" cy="125412"/>
            </a:xfrm>
            <a:custGeom>
              <a:avLst/>
              <a:gdLst>
                <a:gd name="T0" fmla="*/ 210 w 214"/>
                <a:gd name="T1" fmla="*/ 0 h 33"/>
                <a:gd name="T2" fmla="*/ 4 w 214"/>
                <a:gd name="T3" fmla="*/ 0 h 33"/>
                <a:gd name="T4" fmla="*/ 0 w 214"/>
                <a:gd name="T5" fmla="*/ 4 h 33"/>
                <a:gd name="T6" fmla="*/ 0 w 214"/>
                <a:gd name="T7" fmla="*/ 19 h 33"/>
                <a:gd name="T8" fmla="*/ 18 w 214"/>
                <a:gd name="T9" fmla="*/ 33 h 33"/>
                <a:gd name="T10" fmla="*/ 196 w 214"/>
                <a:gd name="T11" fmla="*/ 33 h 33"/>
                <a:gd name="T12" fmla="*/ 214 w 214"/>
                <a:gd name="T13" fmla="*/ 19 h 33"/>
                <a:gd name="T14" fmla="*/ 214 w 214"/>
                <a:gd name="T15" fmla="*/ 4 h 33"/>
                <a:gd name="T16" fmla="*/ 210 w 214"/>
                <a:gd name="T17" fmla="*/ 0 h 33"/>
                <a:gd name="T18" fmla="*/ 132 w 214"/>
                <a:gd name="T19" fmla="*/ 21 h 33"/>
                <a:gd name="T20" fmla="*/ 82 w 214"/>
                <a:gd name="T21" fmla="*/ 21 h 33"/>
                <a:gd name="T22" fmla="*/ 78 w 214"/>
                <a:gd name="T23" fmla="*/ 17 h 33"/>
                <a:gd name="T24" fmla="*/ 82 w 214"/>
                <a:gd name="T25" fmla="*/ 13 h 33"/>
                <a:gd name="T26" fmla="*/ 132 w 214"/>
                <a:gd name="T27" fmla="*/ 13 h 33"/>
                <a:gd name="T28" fmla="*/ 136 w 214"/>
                <a:gd name="T29" fmla="*/ 17 h 33"/>
                <a:gd name="T30" fmla="*/ 132 w 214"/>
                <a:gd name="T31" fmla="*/ 2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4" h="33">
                  <a:moveTo>
                    <a:pt x="21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8"/>
                    <a:pt x="0" y="14"/>
                    <a:pt x="0" y="19"/>
                  </a:cubicBezTo>
                  <a:cubicBezTo>
                    <a:pt x="0" y="27"/>
                    <a:pt x="8" y="33"/>
                    <a:pt x="18" y="33"/>
                  </a:cubicBezTo>
                  <a:cubicBezTo>
                    <a:pt x="196" y="33"/>
                    <a:pt x="196" y="33"/>
                    <a:pt x="196" y="33"/>
                  </a:cubicBezTo>
                  <a:cubicBezTo>
                    <a:pt x="206" y="33"/>
                    <a:pt x="214" y="27"/>
                    <a:pt x="214" y="19"/>
                  </a:cubicBezTo>
                  <a:cubicBezTo>
                    <a:pt x="214" y="4"/>
                    <a:pt x="214" y="4"/>
                    <a:pt x="214" y="4"/>
                  </a:cubicBezTo>
                  <a:cubicBezTo>
                    <a:pt x="214" y="2"/>
                    <a:pt x="213" y="0"/>
                    <a:pt x="210" y="0"/>
                  </a:cubicBezTo>
                  <a:close/>
                  <a:moveTo>
                    <a:pt x="132" y="21"/>
                  </a:moveTo>
                  <a:cubicBezTo>
                    <a:pt x="82" y="21"/>
                    <a:pt x="82" y="21"/>
                    <a:pt x="82" y="21"/>
                  </a:cubicBezTo>
                  <a:cubicBezTo>
                    <a:pt x="80" y="21"/>
                    <a:pt x="78" y="19"/>
                    <a:pt x="78" y="17"/>
                  </a:cubicBezTo>
                  <a:cubicBezTo>
                    <a:pt x="78" y="14"/>
                    <a:pt x="80" y="13"/>
                    <a:pt x="82" y="13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4" y="13"/>
                    <a:pt x="136" y="14"/>
                    <a:pt x="136" y="17"/>
                  </a:cubicBezTo>
                  <a:cubicBezTo>
                    <a:pt x="136" y="19"/>
                    <a:pt x="134" y="21"/>
                    <a:pt x="132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sp>
        <p:nvSpPr>
          <p:cNvPr id="40" name="Freeform 73">
            <a:extLst>
              <a:ext uri="{FF2B5EF4-FFF2-40B4-BE49-F238E27FC236}">
                <a16:creationId xmlns:a16="http://schemas.microsoft.com/office/drawing/2014/main" id="{9571B7AA-BDF8-7698-3F7E-906DE34BA12E}"/>
              </a:ext>
            </a:extLst>
          </p:cNvPr>
          <p:cNvSpPr>
            <a:spLocks noEditPoints="1"/>
          </p:cNvSpPr>
          <p:nvPr/>
        </p:nvSpPr>
        <p:spPr bwMode="auto">
          <a:xfrm>
            <a:off x="7906276" y="2466035"/>
            <a:ext cx="637907" cy="636564"/>
          </a:xfrm>
          <a:custGeom>
            <a:avLst/>
            <a:gdLst>
              <a:gd name="T0" fmla="*/ 0 w 198"/>
              <a:gd name="T1" fmla="*/ 99 h 198"/>
              <a:gd name="T2" fmla="*/ 99 w 198"/>
              <a:gd name="T3" fmla="*/ 198 h 198"/>
              <a:gd name="T4" fmla="*/ 198 w 198"/>
              <a:gd name="T5" fmla="*/ 99 h 198"/>
              <a:gd name="T6" fmla="*/ 137 w 198"/>
              <a:gd name="T7" fmla="*/ 93 h 198"/>
              <a:gd name="T8" fmla="*/ 165 w 198"/>
              <a:gd name="T9" fmla="*/ 54 h 198"/>
              <a:gd name="T10" fmla="*/ 137 w 198"/>
              <a:gd name="T11" fmla="*/ 93 h 198"/>
              <a:gd name="T12" fmla="*/ 97 w 198"/>
              <a:gd name="T13" fmla="*/ 178 h 198"/>
              <a:gd name="T14" fmla="*/ 99 w 198"/>
              <a:gd name="T15" fmla="*/ 141 h 198"/>
              <a:gd name="T16" fmla="*/ 98 w 198"/>
              <a:gd name="T17" fmla="*/ 178 h 198"/>
              <a:gd name="T18" fmla="*/ 75 w 198"/>
              <a:gd name="T19" fmla="*/ 131 h 198"/>
              <a:gd name="T20" fmla="*/ 125 w 198"/>
              <a:gd name="T21" fmla="*/ 105 h 198"/>
              <a:gd name="T22" fmla="*/ 99 w 198"/>
              <a:gd name="T23" fmla="*/ 129 h 198"/>
              <a:gd name="T24" fmla="*/ 33 w 198"/>
              <a:gd name="T25" fmla="*/ 54 h 198"/>
              <a:gd name="T26" fmla="*/ 59 w 198"/>
              <a:gd name="T27" fmla="*/ 93 h 198"/>
              <a:gd name="T28" fmla="*/ 71 w 198"/>
              <a:gd name="T29" fmla="*/ 93 h 198"/>
              <a:gd name="T30" fmla="*/ 99 w 198"/>
              <a:gd name="T31" fmla="*/ 70 h 198"/>
              <a:gd name="T32" fmla="*/ 125 w 198"/>
              <a:gd name="T33" fmla="*/ 93 h 198"/>
              <a:gd name="T34" fmla="*/ 98 w 198"/>
              <a:gd name="T35" fmla="*/ 20 h 198"/>
              <a:gd name="T36" fmla="*/ 99 w 198"/>
              <a:gd name="T37" fmla="*/ 58 h 198"/>
              <a:gd name="T38" fmla="*/ 97 w 198"/>
              <a:gd name="T39" fmla="*/ 20 h 198"/>
              <a:gd name="T40" fmla="*/ 157 w 198"/>
              <a:gd name="T41" fmla="*/ 45 h 198"/>
              <a:gd name="T42" fmla="*/ 114 w 198"/>
              <a:gd name="T43" fmla="*/ 21 h 198"/>
              <a:gd name="T44" fmla="*/ 81 w 198"/>
              <a:gd name="T45" fmla="*/ 22 h 198"/>
              <a:gd name="T46" fmla="*/ 41 w 198"/>
              <a:gd name="T47" fmla="*/ 45 h 198"/>
              <a:gd name="T48" fmla="*/ 20 w 198"/>
              <a:gd name="T49" fmla="*/ 105 h 198"/>
              <a:gd name="T50" fmla="*/ 63 w 198"/>
              <a:gd name="T51" fmla="*/ 133 h 198"/>
              <a:gd name="T52" fmla="*/ 20 w 198"/>
              <a:gd name="T53" fmla="*/ 105 h 198"/>
              <a:gd name="T54" fmla="*/ 66 w 198"/>
              <a:gd name="T55" fmla="*/ 145 h 198"/>
              <a:gd name="T56" fmla="*/ 42 w 198"/>
              <a:gd name="T57" fmla="*/ 154 h 198"/>
              <a:gd name="T58" fmla="*/ 129 w 198"/>
              <a:gd name="T59" fmla="*/ 144 h 198"/>
              <a:gd name="T60" fmla="*/ 114 w 198"/>
              <a:gd name="T61" fmla="*/ 177 h 198"/>
              <a:gd name="T62" fmla="*/ 133 w 198"/>
              <a:gd name="T63" fmla="*/ 133 h 198"/>
              <a:gd name="T64" fmla="*/ 178 w 198"/>
              <a:gd name="T65" fmla="*/ 105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98" h="198">
                <a:moveTo>
                  <a:pt x="99" y="0"/>
                </a:moveTo>
                <a:cubicBezTo>
                  <a:pt x="44" y="0"/>
                  <a:pt x="0" y="44"/>
                  <a:pt x="0" y="99"/>
                </a:cubicBezTo>
                <a:cubicBezTo>
                  <a:pt x="0" y="121"/>
                  <a:pt x="7" y="143"/>
                  <a:pt x="21" y="160"/>
                </a:cubicBezTo>
                <a:cubicBezTo>
                  <a:pt x="40" y="184"/>
                  <a:pt x="68" y="198"/>
                  <a:pt x="99" y="198"/>
                </a:cubicBezTo>
                <a:cubicBezTo>
                  <a:pt x="130" y="198"/>
                  <a:pt x="158" y="184"/>
                  <a:pt x="177" y="160"/>
                </a:cubicBezTo>
                <a:cubicBezTo>
                  <a:pt x="191" y="143"/>
                  <a:pt x="198" y="121"/>
                  <a:pt x="198" y="99"/>
                </a:cubicBezTo>
                <a:cubicBezTo>
                  <a:pt x="198" y="44"/>
                  <a:pt x="154" y="0"/>
                  <a:pt x="99" y="0"/>
                </a:cubicBezTo>
                <a:close/>
                <a:moveTo>
                  <a:pt x="137" y="93"/>
                </a:moveTo>
                <a:cubicBezTo>
                  <a:pt x="137" y="84"/>
                  <a:pt x="135" y="74"/>
                  <a:pt x="133" y="66"/>
                </a:cubicBezTo>
                <a:cubicBezTo>
                  <a:pt x="145" y="63"/>
                  <a:pt x="156" y="59"/>
                  <a:pt x="165" y="54"/>
                </a:cubicBezTo>
                <a:cubicBezTo>
                  <a:pt x="172" y="66"/>
                  <a:pt x="177" y="79"/>
                  <a:pt x="178" y="93"/>
                </a:cubicBezTo>
                <a:lnTo>
                  <a:pt x="137" y="93"/>
                </a:lnTo>
                <a:close/>
                <a:moveTo>
                  <a:pt x="98" y="178"/>
                </a:moveTo>
                <a:cubicBezTo>
                  <a:pt x="98" y="178"/>
                  <a:pt x="98" y="178"/>
                  <a:pt x="97" y="178"/>
                </a:cubicBezTo>
                <a:cubicBezTo>
                  <a:pt x="92" y="172"/>
                  <a:pt x="84" y="159"/>
                  <a:pt x="78" y="143"/>
                </a:cubicBezTo>
                <a:cubicBezTo>
                  <a:pt x="85" y="142"/>
                  <a:pt x="92" y="141"/>
                  <a:pt x="99" y="141"/>
                </a:cubicBezTo>
                <a:cubicBezTo>
                  <a:pt x="105" y="141"/>
                  <a:pt x="112" y="141"/>
                  <a:pt x="117" y="142"/>
                </a:cubicBezTo>
                <a:cubicBezTo>
                  <a:pt x="111" y="159"/>
                  <a:pt x="103" y="171"/>
                  <a:pt x="98" y="178"/>
                </a:cubicBezTo>
                <a:close/>
                <a:moveTo>
                  <a:pt x="99" y="129"/>
                </a:moveTo>
                <a:cubicBezTo>
                  <a:pt x="90" y="129"/>
                  <a:pt x="82" y="130"/>
                  <a:pt x="75" y="131"/>
                </a:cubicBezTo>
                <a:cubicBezTo>
                  <a:pt x="73" y="123"/>
                  <a:pt x="72" y="115"/>
                  <a:pt x="71" y="105"/>
                </a:cubicBezTo>
                <a:cubicBezTo>
                  <a:pt x="125" y="105"/>
                  <a:pt x="125" y="105"/>
                  <a:pt x="125" y="105"/>
                </a:cubicBezTo>
                <a:cubicBezTo>
                  <a:pt x="125" y="114"/>
                  <a:pt x="123" y="123"/>
                  <a:pt x="121" y="131"/>
                </a:cubicBezTo>
                <a:cubicBezTo>
                  <a:pt x="114" y="130"/>
                  <a:pt x="107" y="129"/>
                  <a:pt x="99" y="129"/>
                </a:cubicBezTo>
                <a:close/>
                <a:moveTo>
                  <a:pt x="20" y="93"/>
                </a:moveTo>
                <a:cubicBezTo>
                  <a:pt x="21" y="79"/>
                  <a:pt x="26" y="66"/>
                  <a:pt x="33" y="54"/>
                </a:cubicBezTo>
                <a:cubicBezTo>
                  <a:pt x="42" y="59"/>
                  <a:pt x="52" y="63"/>
                  <a:pt x="63" y="66"/>
                </a:cubicBezTo>
                <a:cubicBezTo>
                  <a:pt x="61" y="74"/>
                  <a:pt x="60" y="83"/>
                  <a:pt x="59" y="93"/>
                </a:cubicBezTo>
                <a:cubicBezTo>
                  <a:pt x="20" y="93"/>
                  <a:pt x="20" y="93"/>
                  <a:pt x="20" y="93"/>
                </a:cubicBezTo>
                <a:close/>
                <a:moveTo>
                  <a:pt x="71" y="93"/>
                </a:moveTo>
                <a:cubicBezTo>
                  <a:pt x="72" y="84"/>
                  <a:pt x="73" y="76"/>
                  <a:pt x="75" y="68"/>
                </a:cubicBezTo>
                <a:cubicBezTo>
                  <a:pt x="82" y="69"/>
                  <a:pt x="90" y="70"/>
                  <a:pt x="99" y="70"/>
                </a:cubicBezTo>
                <a:cubicBezTo>
                  <a:pt x="107" y="70"/>
                  <a:pt x="114" y="69"/>
                  <a:pt x="121" y="68"/>
                </a:cubicBezTo>
                <a:cubicBezTo>
                  <a:pt x="123" y="76"/>
                  <a:pt x="125" y="84"/>
                  <a:pt x="125" y="93"/>
                </a:cubicBezTo>
                <a:cubicBezTo>
                  <a:pt x="71" y="93"/>
                  <a:pt x="71" y="93"/>
                  <a:pt x="71" y="93"/>
                </a:cubicBezTo>
                <a:close/>
                <a:moveTo>
                  <a:pt x="98" y="20"/>
                </a:moveTo>
                <a:cubicBezTo>
                  <a:pt x="103" y="27"/>
                  <a:pt x="112" y="40"/>
                  <a:pt x="118" y="57"/>
                </a:cubicBezTo>
                <a:cubicBezTo>
                  <a:pt x="112" y="58"/>
                  <a:pt x="106" y="58"/>
                  <a:pt x="99" y="58"/>
                </a:cubicBezTo>
                <a:cubicBezTo>
                  <a:pt x="92" y="58"/>
                  <a:pt x="85" y="57"/>
                  <a:pt x="78" y="56"/>
                </a:cubicBezTo>
                <a:cubicBezTo>
                  <a:pt x="84" y="39"/>
                  <a:pt x="92" y="27"/>
                  <a:pt x="97" y="20"/>
                </a:cubicBezTo>
                <a:cubicBezTo>
                  <a:pt x="98" y="20"/>
                  <a:pt x="98" y="20"/>
                  <a:pt x="98" y="20"/>
                </a:cubicBezTo>
                <a:close/>
                <a:moveTo>
                  <a:pt x="157" y="45"/>
                </a:moveTo>
                <a:cubicBezTo>
                  <a:pt x="149" y="49"/>
                  <a:pt x="140" y="52"/>
                  <a:pt x="130" y="54"/>
                </a:cubicBezTo>
                <a:cubicBezTo>
                  <a:pt x="125" y="41"/>
                  <a:pt x="119" y="29"/>
                  <a:pt x="114" y="21"/>
                </a:cubicBezTo>
                <a:cubicBezTo>
                  <a:pt x="131" y="24"/>
                  <a:pt x="146" y="33"/>
                  <a:pt x="157" y="45"/>
                </a:cubicBezTo>
                <a:close/>
                <a:moveTo>
                  <a:pt x="81" y="22"/>
                </a:moveTo>
                <a:cubicBezTo>
                  <a:pt x="76" y="30"/>
                  <a:pt x="71" y="41"/>
                  <a:pt x="66" y="54"/>
                </a:cubicBezTo>
                <a:cubicBezTo>
                  <a:pt x="57" y="52"/>
                  <a:pt x="48" y="48"/>
                  <a:pt x="41" y="45"/>
                </a:cubicBezTo>
                <a:cubicBezTo>
                  <a:pt x="52" y="34"/>
                  <a:pt x="66" y="25"/>
                  <a:pt x="81" y="22"/>
                </a:cubicBezTo>
                <a:close/>
                <a:moveTo>
                  <a:pt x="20" y="105"/>
                </a:moveTo>
                <a:cubicBezTo>
                  <a:pt x="59" y="105"/>
                  <a:pt x="59" y="105"/>
                  <a:pt x="59" y="105"/>
                </a:cubicBezTo>
                <a:cubicBezTo>
                  <a:pt x="60" y="115"/>
                  <a:pt x="61" y="125"/>
                  <a:pt x="63" y="133"/>
                </a:cubicBezTo>
                <a:cubicBezTo>
                  <a:pt x="52" y="136"/>
                  <a:pt x="42" y="140"/>
                  <a:pt x="34" y="144"/>
                </a:cubicBezTo>
                <a:cubicBezTo>
                  <a:pt x="26" y="133"/>
                  <a:pt x="21" y="119"/>
                  <a:pt x="20" y="105"/>
                </a:cubicBezTo>
                <a:close/>
                <a:moveTo>
                  <a:pt x="42" y="154"/>
                </a:moveTo>
                <a:cubicBezTo>
                  <a:pt x="49" y="151"/>
                  <a:pt x="57" y="147"/>
                  <a:pt x="66" y="145"/>
                </a:cubicBezTo>
                <a:cubicBezTo>
                  <a:pt x="71" y="158"/>
                  <a:pt x="76" y="169"/>
                  <a:pt x="81" y="176"/>
                </a:cubicBezTo>
                <a:cubicBezTo>
                  <a:pt x="66" y="173"/>
                  <a:pt x="53" y="165"/>
                  <a:pt x="42" y="154"/>
                </a:cubicBezTo>
                <a:close/>
                <a:moveTo>
                  <a:pt x="114" y="177"/>
                </a:moveTo>
                <a:cubicBezTo>
                  <a:pt x="119" y="169"/>
                  <a:pt x="125" y="158"/>
                  <a:pt x="129" y="144"/>
                </a:cubicBezTo>
                <a:cubicBezTo>
                  <a:pt x="140" y="147"/>
                  <a:pt x="149" y="150"/>
                  <a:pt x="156" y="154"/>
                </a:cubicBezTo>
                <a:cubicBezTo>
                  <a:pt x="145" y="166"/>
                  <a:pt x="130" y="174"/>
                  <a:pt x="114" y="177"/>
                </a:cubicBezTo>
                <a:close/>
                <a:moveTo>
                  <a:pt x="164" y="144"/>
                </a:moveTo>
                <a:cubicBezTo>
                  <a:pt x="156" y="140"/>
                  <a:pt x="145" y="136"/>
                  <a:pt x="133" y="133"/>
                </a:cubicBezTo>
                <a:cubicBezTo>
                  <a:pt x="135" y="124"/>
                  <a:pt x="137" y="115"/>
                  <a:pt x="137" y="105"/>
                </a:cubicBezTo>
                <a:cubicBezTo>
                  <a:pt x="178" y="105"/>
                  <a:pt x="178" y="105"/>
                  <a:pt x="178" y="105"/>
                </a:cubicBezTo>
                <a:cubicBezTo>
                  <a:pt x="177" y="119"/>
                  <a:pt x="172" y="133"/>
                  <a:pt x="164" y="14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BF866B3E-84CD-4D26-BAF6-53E5D6997106}"/>
              </a:ext>
            </a:extLst>
          </p:cNvPr>
          <p:cNvGrpSpPr/>
          <p:nvPr/>
        </p:nvGrpSpPr>
        <p:grpSpPr>
          <a:xfrm>
            <a:off x="1897435" y="408882"/>
            <a:ext cx="625820" cy="625821"/>
            <a:chOff x="1035050" y="5067300"/>
            <a:chExt cx="739775" cy="739775"/>
          </a:xfrm>
          <a:solidFill>
            <a:schemeClr val="tx2"/>
          </a:solidFill>
        </p:grpSpPr>
        <p:sp>
          <p:nvSpPr>
            <p:cNvPr id="42" name="Oval 77">
              <a:extLst>
                <a:ext uri="{FF2B5EF4-FFF2-40B4-BE49-F238E27FC236}">
                  <a16:creationId xmlns:a16="http://schemas.microsoft.com/office/drawing/2014/main" id="{11B88EBE-9171-BA61-AB30-E11302021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9850" y="5373688"/>
              <a:ext cx="130175" cy="12858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43" name="Freeform 78">
              <a:extLst>
                <a:ext uri="{FF2B5EF4-FFF2-40B4-BE49-F238E27FC236}">
                  <a16:creationId xmlns:a16="http://schemas.microsoft.com/office/drawing/2014/main" id="{F9EF12FC-C215-05ED-8CC7-0C751E4A86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5050" y="5067300"/>
              <a:ext cx="739775" cy="739775"/>
            </a:xfrm>
            <a:custGeom>
              <a:avLst/>
              <a:gdLst>
                <a:gd name="T0" fmla="*/ 190 w 194"/>
                <a:gd name="T1" fmla="*/ 80 h 194"/>
                <a:gd name="T2" fmla="*/ 166 w 194"/>
                <a:gd name="T3" fmla="*/ 76 h 194"/>
                <a:gd name="T4" fmla="*/ 161 w 194"/>
                <a:gd name="T5" fmla="*/ 63 h 194"/>
                <a:gd name="T6" fmla="*/ 174 w 194"/>
                <a:gd name="T7" fmla="*/ 43 h 194"/>
                <a:gd name="T8" fmla="*/ 174 w 194"/>
                <a:gd name="T9" fmla="*/ 37 h 194"/>
                <a:gd name="T10" fmla="*/ 157 w 194"/>
                <a:gd name="T11" fmla="*/ 20 h 194"/>
                <a:gd name="T12" fmla="*/ 151 w 194"/>
                <a:gd name="T13" fmla="*/ 20 h 194"/>
                <a:gd name="T14" fmla="*/ 131 w 194"/>
                <a:gd name="T15" fmla="*/ 33 h 194"/>
                <a:gd name="T16" fmla="*/ 117 w 194"/>
                <a:gd name="T17" fmla="*/ 27 h 194"/>
                <a:gd name="T18" fmla="*/ 113 w 194"/>
                <a:gd name="T19" fmla="*/ 4 h 194"/>
                <a:gd name="T20" fmla="*/ 108 w 194"/>
                <a:gd name="T21" fmla="*/ 0 h 194"/>
                <a:gd name="T22" fmla="*/ 85 w 194"/>
                <a:gd name="T23" fmla="*/ 0 h 194"/>
                <a:gd name="T24" fmla="*/ 80 w 194"/>
                <a:gd name="T25" fmla="*/ 4 h 194"/>
                <a:gd name="T26" fmla="*/ 76 w 194"/>
                <a:gd name="T27" fmla="*/ 28 h 194"/>
                <a:gd name="T28" fmla="*/ 62 w 194"/>
                <a:gd name="T29" fmla="*/ 33 h 194"/>
                <a:gd name="T30" fmla="*/ 43 w 194"/>
                <a:gd name="T31" fmla="*/ 20 h 194"/>
                <a:gd name="T32" fmla="*/ 37 w 194"/>
                <a:gd name="T33" fmla="*/ 20 h 194"/>
                <a:gd name="T34" fmla="*/ 20 w 194"/>
                <a:gd name="T35" fmla="*/ 37 h 194"/>
                <a:gd name="T36" fmla="*/ 20 w 194"/>
                <a:gd name="T37" fmla="*/ 43 h 194"/>
                <a:gd name="T38" fmla="*/ 33 w 194"/>
                <a:gd name="T39" fmla="*/ 63 h 194"/>
                <a:gd name="T40" fmla="*/ 28 w 194"/>
                <a:gd name="T41" fmla="*/ 76 h 194"/>
                <a:gd name="T42" fmla="*/ 4 w 194"/>
                <a:gd name="T43" fmla="*/ 80 h 194"/>
                <a:gd name="T44" fmla="*/ 0 w 194"/>
                <a:gd name="T45" fmla="*/ 85 h 194"/>
                <a:gd name="T46" fmla="*/ 0 w 194"/>
                <a:gd name="T47" fmla="*/ 109 h 194"/>
                <a:gd name="T48" fmla="*/ 4 w 194"/>
                <a:gd name="T49" fmla="*/ 113 h 194"/>
                <a:gd name="T50" fmla="*/ 28 w 194"/>
                <a:gd name="T51" fmla="*/ 118 h 194"/>
                <a:gd name="T52" fmla="*/ 33 w 194"/>
                <a:gd name="T53" fmla="*/ 131 h 194"/>
                <a:gd name="T54" fmla="*/ 20 w 194"/>
                <a:gd name="T55" fmla="*/ 151 h 194"/>
                <a:gd name="T56" fmla="*/ 20 w 194"/>
                <a:gd name="T57" fmla="*/ 157 h 194"/>
                <a:gd name="T58" fmla="*/ 37 w 194"/>
                <a:gd name="T59" fmla="*/ 174 h 194"/>
                <a:gd name="T60" fmla="*/ 43 w 194"/>
                <a:gd name="T61" fmla="*/ 174 h 194"/>
                <a:gd name="T62" fmla="*/ 63 w 194"/>
                <a:gd name="T63" fmla="*/ 161 h 194"/>
                <a:gd name="T64" fmla="*/ 76 w 194"/>
                <a:gd name="T65" fmla="*/ 166 h 194"/>
                <a:gd name="T66" fmla="*/ 80 w 194"/>
                <a:gd name="T67" fmla="*/ 190 h 194"/>
                <a:gd name="T68" fmla="*/ 85 w 194"/>
                <a:gd name="T69" fmla="*/ 194 h 194"/>
                <a:gd name="T70" fmla="*/ 108 w 194"/>
                <a:gd name="T71" fmla="*/ 194 h 194"/>
                <a:gd name="T72" fmla="*/ 113 w 194"/>
                <a:gd name="T73" fmla="*/ 190 h 194"/>
                <a:gd name="T74" fmla="*/ 117 w 194"/>
                <a:gd name="T75" fmla="*/ 167 h 194"/>
                <a:gd name="T76" fmla="*/ 131 w 194"/>
                <a:gd name="T77" fmla="*/ 161 h 194"/>
                <a:gd name="T78" fmla="*/ 151 w 194"/>
                <a:gd name="T79" fmla="*/ 174 h 194"/>
                <a:gd name="T80" fmla="*/ 157 w 194"/>
                <a:gd name="T81" fmla="*/ 174 h 194"/>
                <a:gd name="T82" fmla="*/ 174 w 194"/>
                <a:gd name="T83" fmla="*/ 157 h 194"/>
                <a:gd name="T84" fmla="*/ 174 w 194"/>
                <a:gd name="T85" fmla="*/ 151 h 194"/>
                <a:gd name="T86" fmla="*/ 161 w 194"/>
                <a:gd name="T87" fmla="*/ 132 h 194"/>
                <a:gd name="T88" fmla="*/ 166 w 194"/>
                <a:gd name="T89" fmla="*/ 118 h 194"/>
                <a:gd name="T90" fmla="*/ 190 w 194"/>
                <a:gd name="T91" fmla="*/ 113 h 194"/>
                <a:gd name="T92" fmla="*/ 194 w 194"/>
                <a:gd name="T93" fmla="*/ 109 h 194"/>
                <a:gd name="T94" fmla="*/ 194 w 194"/>
                <a:gd name="T95" fmla="*/ 85 h 194"/>
                <a:gd name="T96" fmla="*/ 190 w 194"/>
                <a:gd name="T97" fmla="*/ 80 h 194"/>
                <a:gd name="T98" fmla="*/ 97 w 194"/>
                <a:gd name="T99" fmla="*/ 137 h 194"/>
                <a:gd name="T100" fmla="*/ 57 w 194"/>
                <a:gd name="T101" fmla="*/ 97 h 194"/>
                <a:gd name="T102" fmla="*/ 97 w 194"/>
                <a:gd name="T103" fmla="*/ 57 h 194"/>
                <a:gd name="T104" fmla="*/ 137 w 194"/>
                <a:gd name="T105" fmla="*/ 97 h 194"/>
                <a:gd name="T106" fmla="*/ 97 w 194"/>
                <a:gd name="T107" fmla="*/ 13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4" h="194">
                  <a:moveTo>
                    <a:pt x="190" y="80"/>
                  </a:moveTo>
                  <a:cubicBezTo>
                    <a:pt x="166" y="76"/>
                    <a:pt x="166" y="76"/>
                    <a:pt x="166" y="76"/>
                  </a:cubicBezTo>
                  <a:cubicBezTo>
                    <a:pt x="165" y="71"/>
                    <a:pt x="163" y="67"/>
                    <a:pt x="161" y="6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6" y="41"/>
                    <a:pt x="175" y="38"/>
                    <a:pt x="174" y="37"/>
                  </a:cubicBezTo>
                  <a:cubicBezTo>
                    <a:pt x="157" y="20"/>
                    <a:pt x="157" y="20"/>
                    <a:pt x="157" y="20"/>
                  </a:cubicBezTo>
                  <a:cubicBezTo>
                    <a:pt x="156" y="19"/>
                    <a:pt x="153" y="18"/>
                    <a:pt x="151" y="20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27" y="31"/>
                    <a:pt x="122" y="29"/>
                    <a:pt x="117" y="27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3" y="2"/>
                    <a:pt x="111" y="0"/>
                    <a:pt x="108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3" y="0"/>
                    <a:pt x="81" y="2"/>
                    <a:pt x="80" y="4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1" y="29"/>
                    <a:pt x="67" y="31"/>
                    <a:pt x="62" y="33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1" y="19"/>
                    <a:pt x="38" y="19"/>
                    <a:pt x="37" y="20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9"/>
                    <a:pt x="18" y="41"/>
                    <a:pt x="20" y="43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1" y="67"/>
                    <a:pt x="29" y="71"/>
                    <a:pt x="28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2" y="81"/>
                    <a:pt x="0" y="83"/>
                    <a:pt x="0" y="85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11"/>
                    <a:pt x="2" y="113"/>
                    <a:pt x="4" y="113"/>
                  </a:cubicBezTo>
                  <a:cubicBezTo>
                    <a:pt x="28" y="118"/>
                    <a:pt x="28" y="118"/>
                    <a:pt x="28" y="118"/>
                  </a:cubicBezTo>
                  <a:cubicBezTo>
                    <a:pt x="29" y="123"/>
                    <a:pt x="31" y="127"/>
                    <a:pt x="33" y="131"/>
                  </a:cubicBezTo>
                  <a:cubicBezTo>
                    <a:pt x="20" y="151"/>
                    <a:pt x="20" y="151"/>
                    <a:pt x="20" y="151"/>
                  </a:cubicBezTo>
                  <a:cubicBezTo>
                    <a:pt x="19" y="153"/>
                    <a:pt x="19" y="155"/>
                    <a:pt x="20" y="157"/>
                  </a:cubicBezTo>
                  <a:cubicBezTo>
                    <a:pt x="37" y="174"/>
                    <a:pt x="37" y="174"/>
                    <a:pt x="37" y="174"/>
                  </a:cubicBezTo>
                  <a:cubicBezTo>
                    <a:pt x="39" y="175"/>
                    <a:pt x="41" y="175"/>
                    <a:pt x="43" y="174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7" y="163"/>
                    <a:pt x="71" y="165"/>
                    <a:pt x="76" y="166"/>
                  </a:cubicBezTo>
                  <a:cubicBezTo>
                    <a:pt x="80" y="190"/>
                    <a:pt x="80" y="190"/>
                    <a:pt x="80" y="190"/>
                  </a:cubicBezTo>
                  <a:cubicBezTo>
                    <a:pt x="81" y="192"/>
                    <a:pt x="83" y="194"/>
                    <a:pt x="85" y="194"/>
                  </a:cubicBezTo>
                  <a:cubicBezTo>
                    <a:pt x="108" y="194"/>
                    <a:pt x="108" y="194"/>
                    <a:pt x="108" y="194"/>
                  </a:cubicBezTo>
                  <a:cubicBezTo>
                    <a:pt x="111" y="194"/>
                    <a:pt x="113" y="192"/>
                    <a:pt x="113" y="190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22" y="165"/>
                    <a:pt x="127" y="163"/>
                    <a:pt x="131" y="161"/>
                  </a:cubicBezTo>
                  <a:cubicBezTo>
                    <a:pt x="151" y="174"/>
                    <a:pt x="151" y="174"/>
                    <a:pt x="151" y="174"/>
                  </a:cubicBezTo>
                  <a:cubicBezTo>
                    <a:pt x="153" y="176"/>
                    <a:pt x="155" y="175"/>
                    <a:pt x="157" y="174"/>
                  </a:cubicBezTo>
                  <a:cubicBezTo>
                    <a:pt x="174" y="157"/>
                    <a:pt x="174" y="157"/>
                    <a:pt x="174" y="157"/>
                  </a:cubicBezTo>
                  <a:cubicBezTo>
                    <a:pt x="175" y="156"/>
                    <a:pt x="175" y="153"/>
                    <a:pt x="174" y="151"/>
                  </a:cubicBezTo>
                  <a:cubicBezTo>
                    <a:pt x="161" y="132"/>
                    <a:pt x="161" y="132"/>
                    <a:pt x="161" y="132"/>
                  </a:cubicBezTo>
                  <a:cubicBezTo>
                    <a:pt x="163" y="127"/>
                    <a:pt x="165" y="123"/>
                    <a:pt x="166" y="118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2" y="113"/>
                    <a:pt x="194" y="111"/>
                    <a:pt x="194" y="109"/>
                  </a:cubicBezTo>
                  <a:cubicBezTo>
                    <a:pt x="194" y="85"/>
                    <a:pt x="194" y="85"/>
                    <a:pt x="194" y="85"/>
                  </a:cubicBezTo>
                  <a:cubicBezTo>
                    <a:pt x="194" y="83"/>
                    <a:pt x="192" y="81"/>
                    <a:pt x="190" y="80"/>
                  </a:cubicBezTo>
                  <a:close/>
                  <a:moveTo>
                    <a:pt x="97" y="137"/>
                  </a:moveTo>
                  <a:cubicBezTo>
                    <a:pt x="75" y="137"/>
                    <a:pt x="57" y="119"/>
                    <a:pt x="57" y="97"/>
                  </a:cubicBezTo>
                  <a:cubicBezTo>
                    <a:pt x="57" y="75"/>
                    <a:pt x="75" y="57"/>
                    <a:pt x="97" y="57"/>
                  </a:cubicBezTo>
                  <a:cubicBezTo>
                    <a:pt x="119" y="57"/>
                    <a:pt x="137" y="75"/>
                    <a:pt x="137" y="97"/>
                  </a:cubicBezTo>
                  <a:cubicBezTo>
                    <a:pt x="137" y="119"/>
                    <a:pt x="119" y="137"/>
                    <a:pt x="97" y="1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55E54F77-E725-0661-63C5-AEB55029E9C5}"/>
              </a:ext>
            </a:extLst>
          </p:cNvPr>
          <p:cNvGrpSpPr/>
          <p:nvPr/>
        </p:nvGrpSpPr>
        <p:grpSpPr>
          <a:xfrm>
            <a:off x="1975540" y="2481074"/>
            <a:ext cx="568073" cy="449893"/>
            <a:chOff x="7281863" y="1990725"/>
            <a:chExt cx="671513" cy="531813"/>
          </a:xfrm>
          <a:solidFill>
            <a:schemeClr val="tx2"/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766F90F3-52F6-CBF9-E257-7118A71F8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1863" y="1990725"/>
              <a:ext cx="671513" cy="531813"/>
            </a:xfrm>
            <a:custGeom>
              <a:avLst/>
              <a:gdLst>
                <a:gd name="T0" fmla="*/ 423 w 423"/>
                <a:gd name="T1" fmla="*/ 43 h 335"/>
                <a:gd name="T2" fmla="*/ 423 w 423"/>
                <a:gd name="T3" fmla="*/ 335 h 335"/>
                <a:gd name="T4" fmla="*/ 0 w 423"/>
                <a:gd name="T5" fmla="*/ 335 h 335"/>
                <a:gd name="T6" fmla="*/ 0 w 423"/>
                <a:gd name="T7" fmla="*/ 43 h 335"/>
                <a:gd name="T8" fmla="*/ 121 w 423"/>
                <a:gd name="T9" fmla="*/ 43 h 335"/>
                <a:gd name="T10" fmla="*/ 158 w 423"/>
                <a:gd name="T11" fmla="*/ 0 h 335"/>
                <a:gd name="T12" fmla="*/ 273 w 423"/>
                <a:gd name="T13" fmla="*/ 0 h 335"/>
                <a:gd name="T14" fmla="*/ 309 w 423"/>
                <a:gd name="T15" fmla="*/ 43 h 335"/>
                <a:gd name="T16" fmla="*/ 423 w 423"/>
                <a:gd name="T17" fmla="*/ 43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3" h="335">
                  <a:moveTo>
                    <a:pt x="423" y="43"/>
                  </a:moveTo>
                  <a:lnTo>
                    <a:pt x="423" y="335"/>
                  </a:lnTo>
                  <a:lnTo>
                    <a:pt x="0" y="335"/>
                  </a:lnTo>
                  <a:lnTo>
                    <a:pt x="0" y="43"/>
                  </a:lnTo>
                  <a:lnTo>
                    <a:pt x="121" y="43"/>
                  </a:lnTo>
                  <a:lnTo>
                    <a:pt x="158" y="0"/>
                  </a:lnTo>
                  <a:lnTo>
                    <a:pt x="273" y="0"/>
                  </a:lnTo>
                  <a:lnTo>
                    <a:pt x="309" y="43"/>
                  </a:lnTo>
                  <a:lnTo>
                    <a:pt x="423" y="43"/>
                  </a:lnTo>
                  <a:close/>
                </a:path>
              </a:pathLst>
            </a:custGeom>
            <a:grpFill/>
            <a:ln w="42863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51" name="Oval 28">
              <a:extLst>
                <a:ext uri="{FF2B5EF4-FFF2-40B4-BE49-F238E27FC236}">
                  <a16:creationId xmlns:a16="http://schemas.microsoft.com/office/drawing/2014/main" id="{A00955A7-3629-F341-F105-A8FF6D1497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0138" y="2122488"/>
              <a:ext cx="336550" cy="336550"/>
            </a:xfrm>
            <a:prstGeom prst="ellipse">
              <a:avLst/>
            </a:prstGeom>
            <a:grpFill/>
            <a:ln w="42863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8EF43DCB-CFD8-A9F6-4710-ACF8FFAA86A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0938" y="2174875"/>
              <a:ext cx="117475" cy="115888"/>
            </a:xfrm>
            <a:custGeom>
              <a:avLst/>
              <a:gdLst>
                <a:gd name="T0" fmla="*/ 0 w 66"/>
                <a:gd name="T1" fmla="*/ 65 h 65"/>
                <a:gd name="T2" fmla="*/ 66 w 66"/>
                <a:gd name="T3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6" h="65">
                  <a:moveTo>
                    <a:pt x="0" y="65"/>
                  </a:moveTo>
                  <a:cubicBezTo>
                    <a:pt x="0" y="65"/>
                    <a:pt x="8" y="0"/>
                    <a:pt x="66" y="0"/>
                  </a:cubicBezTo>
                </a:path>
              </a:pathLst>
            </a:custGeom>
            <a:grpFill/>
            <a:ln w="42863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grpSp>
        <p:nvGrpSpPr>
          <p:cNvPr id="53" name="Group 33">
            <a:extLst>
              <a:ext uri="{FF2B5EF4-FFF2-40B4-BE49-F238E27FC236}">
                <a16:creationId xmlns:a16="http://schemas.microsoft.com/office/drawing/2014/main" id="{9CAFD254-4781-7CF8-87AD-3455DC8088F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193797" y="2481074"/>
            <a:ext cx="631195" cy="435121"/>
            <a:chOff x="5556" y="1265"/>
            <a:chExt cx="470" cy="324"/>
          </a:xfrm>
          <a:solidFill>
            <a:schemeClr val="tx2"/>
          </a:solidFill>
        </p:grpSpPr>
        <p:sp>
          <p:nvSpPr>
            <p:cNvPr id="54" name="Freeform 34">
              <a:extLst>
                <a:ext uri="{FF2B5EF4-FFF2-40B4-BE49-F238E27FC236}">
                  <a16:creationId xmlns:a16="http://schemas.microsoft.com/office/drawing/2014/main" id="{0DED5215-6F3B-7053-8003-60AB996C9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6" y="1359"/>
              <a:ext cx="385" cy="230"/>
            </a:xfrm>
            <a:custGeom>
              <a:avLst/>
              <a:gdLst>
                <a:gd name="T0" fmla="*/ 344 w 344"/>
                <a:gd name="T1" fmla="*/ 149 h 204"/>
                <a:gd name="T2" fmla="*/ 302 w 344"/>
                <a:gd name="T3" fmla="*/ 204 h 204"/>
                <a:gd name="T4" fmla="*/ 42 w 344"/>
                <a:gd name="T5" fmla="*/ 204 h 204"/>
                <a:gd name="T6" fmla="*/ 0 w 344"/>
                <a:gd name="T7" fmla="*/ 149 h 204"/>
                <a:gd name="T8" fmla="*/ 0 w 344"/>
                <a:gd name="T9" fmla="*/ 56 h 204"/>
                <a:gd name="T10" fmla="*/ 42 w 344"/>
                <a:gd name="T11" fmla="*/ 0 h 204"/>
                <a:gd name="T12" fmla="*/ 302 w 344"/>
                <a:gd name="T13" fmla="*/ 0 h 204"/>
                <a:gd name="T14" fmla="*/ 344 w 344"/>
                <a:gd name="T15" fmla="*/ 56 h 204"/>
                <a:gd name="T16" fmla="*/ 344 w 344"/>
                <a:gd name="T17" fmla="*/ 14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4" h="204">
                  <a:moveTo>
                    <a:pt x="344" y="149"/>
                  </a:moveTo>
                  <a:cubicBezTo>
                    <a:pt x="344" y="180"/>
                    <a:pt x="325" y="204"/>
                    <a:pt x="302" y="204"/>
                  </a:cubicBezTo>
                  <a:cubicBezTo>
                    <a:pt x="42" y="204"/>
                    <a:pt x="42" y="204"/>
                    <a:pt x="42" y="204"/>
                  </a:cubicBezTo>
                  <a:cubicBezTo>
                    <a:pt x="19" y="204"/>
                    <a:pt x="0" y="180"/>
                    <a:pt x="0" y="14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25"/>
                    <a:pt x="19" y="0"/>
                    <a:pt x="42" y="0"/>
                  </a:cubicBezTo>
                  <a:cubicBezTo>
                    <a:pt x="302" y="0"/>
                    <a:pt x="302" y="0"/>
                    <a:pt x="302" y="0"/>
                  </a:cubicBezTo>
                  <a:cubicBezTo>
                    <a:pt x="325" y="0"/>
                    <a:pt x="344" y="25"/>
                    <a:pt x="344" y="56"/>
                  </a:cubicBezTo>
                  <a:lnTo>
                    <a:pt x="344" y="149"/>
                  </a:lnTo>
                  <a:close/>
                </a:path>
              </a:pathLst>
            </a:custGeom>
            <a:grpFill/>
            <a:ln w="42863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55" name="Oval 35">
              <a:extLst>
                <a:ext uri="{FF2B5EF4-FFF2-40B4-BE49-F238E27FC236}">
                  <a16:creationId xmlns:a16="http://schemas.microsoft.com/office/drawing/2014/main" id="{6712BE87-AB95-0050-E2E4-72C03945DF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7" y="1265"/>
              <a:ext cx="96" cy="94"/>
            </a:xfrm>
            <a:prstGeom prst="ellipse">
              <a:avLst/>
            </a:prstGeom>
            <a:grpFill/>
            <a:ln w="42863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56" name="Oval 36">
              <a:extLst>
                <a:ext uri="{FF2B5EF4-FFF2-40B4-BE49-F238E27FC236}">
                  <a16:creationId xmlns:a16="http://schemas.microsoft.com/office/drawing/2014/main" id="{8E0846DF-08AF-A2CF-9003-CC6452F775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3" y="1265"/>
              <a:ext cx="94" cy="94"/>
            </a:xfrm>
            <a:prstGeom prst="ellipse">
              <a:avLst/>
            </a:prstGeom>
            <a:grpFill/>
            <a:ln w="42863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57" name="Freeform 37">
              <a:extLst>
                <a:ext uri="{FF2B5EF4-FFF2-40B4-BE49-F238E27FC236}">
                  <a16:creationId xmlns:a16="http://schemas.microsoft.com/office/drawing/2014/main" id="{14565F6D-13B9-73F2-9AF7-98F35F5172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1" y="1386"/>
              <a:ext cx="85" cy="177"/>
            </a:xfrm>
            <a:custGeom>
              <a:avLst/>
              <a:gdLst>
                <a:gd name="T0" fmla="*/ 85 w 85"/>
                <a:gd name="T1" fmla="*/ 177 h 177"/>
                <a:gd name="T2" fmla="*/ 0 w 85"/>
                <a:gd name="T3" fmla="*/ 150 h 177"/>
                <a:gd name="T4" fmla="*/ 0 w 85"/>
                <a:gd name="T5" fmla="*/ 27 h 177"/>
                <a:gd name="T6" fmla="*/ 85 w 85"/>
                <a:gd name="T7" fmla="*/ 0 h 177"/>
                <a:gd name="T8" fmla="*/ 85 w 85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77">
                  <a:moveTo>
                    <a:pt x="85" y="177"/>
                  </a:moveTo>
                  <a:lnTo>
                    <a:pt x="0" y="150"/>
                  </a:lnTo>
                  <a:lnTo>
                    <a:pt x="0" y="27"/>
                  </a:lnTo>
                  <a:lnTo>
                    <a:pt x="85" y="0"/>
                  </a:lnTo>
                  <a:lnTo>
                    <a:pt x="85" y="177"/>
                  </a:lnTo>
                  <a:close/>
                </a:path>
              </a:pathLst>
            </a:custGeom>
            <a:grpFill/>
            <a:ln w="42863" cap="flat">
              <a:solidFill>
                <a:schemeClr val="bg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grpSp>
        <p:nvGrpSpPr>
          <p:cNvPr id="58" name="组 5">
            <a:extLst>
              <a:ext uri="{FF2B5EF4-FFF2-40B4-BE49-F238E27FC236}">
                <a16:creationId xmlns:a16="http://schemas.microsoft.com/office/drawing/2014/main" id="{075D2B40-5979-3F81-1CC2-4434585F21AD}"/>
              </a:ext>
            </a:extLst>
          </p:cNvPr>
          <p:cNvGrpSpPr/>
          <p:nvPr/>
        </p:nvGrpSpPr>
        <p:grpSpPr>
          <a:xfrm>
            <a:off x="1829732" y="3266094"/>
            <a:ext cx="707626" cy="647403"/>
            <a:chOff x="2319539" y="1504683"/>
            <a:chExt cx="932010" cy="852691"/>
          </a:xfrm>
          <a:solidFill>
            <a:schemeClr val="tx2"/>
          </a:solidFill>
        </p:grpSpPr>
        <p:sp>
          <p:nvSpPr>
            <p:cNvPr id="59" name="Freeform 199">
              <a:extLst>
                <a:ext uri="{FF2B5EF4-FFF2-40B4-BE49-F238E27FC236}">
                  <a16:creationId xmlns:a16="http://schemas.microsoft.com/office/drawing/2014/main" id="{2C07F5B4-64AD-A207-A60D-279179E30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8263" y="1504683"/>
              <a:ext cx="713880" cy="852690"/>
            </a:xfrm>
            <a:custGeom>
              <a:avLst/>
              <a:gdLst>
                <a:gd name="T0" fmla="*/ 6 w 144"/>
                <a:gd name="T1" fmla="*/ 172 h 172"/>
                <a:gd name="T2" fmla="*/ 6 w 144"/>
                <a:gd name="T3" fmla="*/ 172 h 172"/>
                <a:gd name="T4" fmla="*/ 0 w 144"/>
                <a:gd name="T5" fmla="*/ 156 h 172"/>
                <a:gd name="T6" fmla="*/ 0 w 144"/>
                <a:gd name="T7" fmla="*/ 142 h 172"/>
                <a:gd name="T8" fmla="*/ 0 w 144"/>
                <a:gd name="T9" fmla="*/ 130 h 172"/>
                <a:gd name="T10" fmla="*/ 4 w 144"/>
                <a:gd name="T11" fmla="*/ 120 h 172"/>
                <a:gd name="T12" fmla="*/ 8 w 144"/>
                <a:gd name="T13" fmla="*/ 114 h 172"/>
                <a:gd name="T14" fmla="*/ 16 w 144"/>
                <a:gd name="T15" fmla="*/ 108 h 172"/>
                <a:gd name="T16" fmla="*/ 24 w 144"/>
                <a:gd name="T17" fmla="*/ 102 h 172"/>
                <a:gd name="T18" fmla="*/ 32 w 144"/>
                <a:gd name="T19" fmla="*/ 98 h 172"/>
                <a:gd name="T20" fmla="*/ 32 w 144"/>
                <a:gd name="T21" fmla="*/ 98 h 172"/>
                <a:gd name="T22" fmla="*/ 48 w 144"/>
                <a:gd name="T23" fmla="*/ 94 h 172"/>
                <a:gd name="T24" fmla="*/ 62 w 144"/>
                <a:gd name="T25" fmla="*/ 92 h 172"/>
                <a:gd name="T26" fmla="*/ 62 w 144"/>
                <a:gd name="T27" fmla="*/ 92 h 172"/>
                <a:gd name="T28" fmla="*/ 88 w 144"/>
                <a:gd name="T29" fmla="*/ 88 h 172"/>
                <a:gd name="T30" fmla="*/ 88 w 144"/>
                <a:gd name="T31" fmla="*/ 88 h 172"/>
                <a:gd name="T32" fmla="*/ 98 w 144"/>
                <a:gd name="T33" fmla="*/ 84 h 172"/>
                <a:gd name="T34" fmla="*/ 102 w 144"/>
                <a:gd name="T35" fmla="*/ 80 h 172"/>
                <a:gd name="T36" fmla="*/ 104 w 144"/>
                <a:gd name="T37" fmla="*/ 76 h 172"/>
                <a:gd name="T38" fmla="*/ 106 w 144"/>
                <a:gd name="T39" fmla="*/ 72 h 172"/>
                <a:gd name="T40" fmla="*/ 108 w 144"/>
                <a:gd name="T41" fmla="*/ 66 h 172"/>
                <a:gd name="T42" fmla="*/ 108 w 144"/>
                <a:gd name="T43" fmla="*/ 58 h 172"/>
                <a:gd name="T44" fmla="*/ 106 w 144"/>
                <a:gd name="T45" fmla="*/ 50 h 172"/>
                <a:gd name="T46" fmla="*/ 90 w 144"/>
                <a:gd name="T47" fmla="*/ 54 h 172"/>
                <a:gd name="T48" fmla="*/ 96 w 144"/>
                <a:gd name="T49" fmla="*/ 26 h 172"/>
                <a:gd name="T50" fmla="*/ 104 w 144"/>
                <a:gd name="T51" fmla="*/ 0 h 172"/>
                <a:gd name="T52" fmla="*/ 124 w 144"/>
                <a:gd name="T53" fmla="*/ 20 h 172"/>
                <a:gd name="T54" fmla="*/ 144 w 144"/>
                <a:gd name="T55" fmla="*/ 40 h 172"/>
                <a:gd name="T56" fmla="*/ 128 w 144"/>
                <a:gd name="T57" fmla="*/ 44 h 172"/>
                <a:gd name="T58" fmla="*/ 128 w 144"/>
                <a:gd name="T59" fmla="*/ 44 h 172"/>
                <a:gd name="T60" fmla="*/ 132 w 144"/>
                <a:gd name="T61" fmla="*/ 58 h 172"/>
                <a:gd name="T62" fmla="*/ 132 w 144"/>
                <a:gd name="T63" fmla="*/ 72 h 172"/>
                <a:gd name="T64" fmla="*/ 130 w 144"/>
                <a:gd name="T65" fmla="*/ 82 h 172"/>
                <a:gd name="T66" fmla="*/ 126 w 144"/>
                <a:gd name="T67" fmla="*/ 90 h 172"/>
                <a:gd name="T68" fmla="*/ 120 w 144"/>
                <a:gd name="T69" fmla="*/ 98 h 172"/>
                <a:gd name="T70" fmla="*/ 112 w 144"/>
                <a:gd name="T71" fmla="*/ 102 h 172"/>
                <a:gd name="T72" fmla="*/ 104 w 144"/>
                <a:gd name="T73" fmla="*/ 106 h 172"/>
                <a:gd name="T74" fmla="*/ 94 w 144"/>
                <a:gd name="T75" fmla="*/ 110 h 172"/>
                <a:gd name="T76" fmla="*/ 94 w 144"/>
                <a:gd name="T77" fmla="*/ 110 h 172"/>
                <a:gd name="T78" fmla="*/ 80 w 144"/>
                <a:gd name="T79" fmla="*/ 114 h 172"/>
                <a:gd name="T80" fmla="*/ 66 w 144"/>
                <a:gd name="T81" fmla="*/ 116 h 172"/>
                <a:gd name="T82" fmla="*/ 66 w 144"/>
                <a:gd name="T83" fmla="*/ 116 h 172"/>
                <a:gd name="T84" fmla="*/ 52 w 144"/>
                <a:gd name="T85" fmla="*/ 118 h 172"/>
                <a:gd name="T86" fmla="*/ 40 w 144"/>
                <a:gd name="T87" fmla="*/ 120 h 172"/>
                <a:gd name="T88" fmla="*/ 40 w 144"/>
                <a:gd name="T89" fmla="*/ 120 h 172"/>
                <a:gd name="T90" fmla="*/ 30 w 144"/>
                <a:gd name="T91" fmla="*/ 126 h 172"/>
                <a:gd name="T92" fmla="*/ 28 w 144"/>
                <a:gd name="T93" fmla="*/ 130 h 172"/>
                <a:gd name="T94" fmla="*/ 26 w 144"/>
                <a:gd name="T95" fmla="*/ 134 h 172"/>
                <a:gd name="T96" fmla="*/ 24 w 144"/>
                <a:gd name="T97" fmla="*/ 140 h 172"/>
                <a:gd name="T98" fmla="*/ 24 w 144"/>
                <a:gd name="T99" fmla="*/ 146 h 172"/>
                <a:gd name="T100" fmla="*/ 28 w 144"/>
                <a:gd name="T101" fmla="*/ 164 h 172"/>
                <a:gd name="T102" fmla="*/ 6 w 144"/>
                <a:gd name="T10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4" h="172">
                  <a:moveTo>
                    <a:pt x="6" y="172"/>
                  </a:moveTo>
                  <a:lnTo>
                    <a:pt x="6" y="172"/>
                  </a:lnTo>
                  <a:lnTo>
                    <a:pt x="0" y="156"/>
                  </a:lnTo>
                  <a:lnTo>
                    <a:pt x="0" y="142"/>
                  </a:lnTo>
                  <a:lnTo>
                    <a:pt x="0" y="130"/>
                  </a:lnTo>
                  <a:lnTo>
                    <a:pt x="4" y="120"/>
                  </a:lnTo>
                  <a:lnTo>
                    <a:pt x="8" y="114"/>
                  </a:lnTo>
                  <a:lnTo>
                    <a:pt x="16" y="108"/>
                  </a:lnTo>
                  <a:lnTo>
                    <a:pt x="24" y="102"/>
                  </a:lnTo>
                  <a:lnTo>
                    <a:pt x="32" y="98"/>
                  </a:lnTo>
                  <a:lnTo>
                    <a:pt x="32" y="98"/>
                  </a:lnTo>
                  <a:lnTo>
                    <a:pt x="48" y="94"/>
                  </a:lnTo>
                  <a:lnTo>
                    <a:pt x="62" y="92"/>
                  </a:lnTo>
                  <a:lnTo>
                    <a:pt x="62" y="92"/>
                  </a:lnTo>
                  <a:lnTo>
                    <a:pt x="88" y="88"/>
                  </a:lnTo>
                  <a:lnTo>
                    <a:pt x="88" y="88"/>
                  </a:lnTo>
                  <a:lnTo>
                    <a:pt x="98" y="84"/>
                  </a:lnTo>
                  <a:lnTo>
                    <a:pt x="102" y="80"/>
                  </a:lnTo>
                  <a:lnTo>
                    <a:pt x="104" y="76"/>
                  </a:lnTo>
                  <a:lnTo>
                    <a:pt x="106" y="72"/>
                  </a:lnTo>
                  <a:lnTo>
                    <a:pt x="108" y="66"/>
                  </a:lnTo>
                  <a:lnTo>
                    <a:pt x="108" y="58"/>
                  </a:lnTo>
                  <a:lnTo>
                    <a:pt x="106" y="50"/>
                  </a:lnTo>
                  <a:lnTo>
                    <a:pt x="90" y="54"/>
                  </a:lnTo>
                  <a:lnTo>
                    <a:pt x="96" y="26"/>
                  </a:lnTo>
                  <a:lnTo>
                    <a:pt x="104" y="0"/>
                  </a:lnTo>
                  <a:lnTo>
                    <a:pt x="124" y="20"/>
                  </a:lnTo>
                  <a:lnTo>
                    <a:pt x="144" y="40"/>
                  </a:lnTo>
                  <a:lnTo>
                    <a:pt x="128" y="44"/>
                  </a:lnTo>
                  <a:lnTo>
                    <a:pt x="128" y="44"/>
                  </a:lnTo>
                  <a:lnTo>
                    <a:pt x="132" y="58"/>
                  </a:lnTo>
                  <a:lnTo>
                    <a:pt x="132" y="72"/>
                  </a:lnTo>
                  <a:lnTo>
                    <a:pt x="130" y="82"/>
                  </a:lnTo>
                  <a:lnTo>
                    <a:pt x="126" y="90"/>
                  </a:lnTo>
                  <a:lnTo>
                    <a:pt x="120" y="98"/>
                  </a:lnTo>
                  <a:lnTo>
                    <a:pt x="112" y="102"/>
                  </a:lnTo>
                  <a:lnTo>
                    <a:pt x="104" y="106"/>
                  </a:lnTo>
                  <a:lnTo>
                    <a:pt x="94" y="110"/>
                  </a:lnTo>
                  <a:lnTo>
                    <a:pt x="94" y="110"/>
                  </a:lnTo>
                  <a:lnTo>
                    <a:pt x="80" y="114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52" y="118"/>
                  </a:lnTo>
                  <a:lnTo>
                    <a:pt x="40" y="120"/>
                  </a:lnTo>
                  <a:lnTo>
                    <a:pt x="40" y="120"/>
                  </a:lnTo>
                  <a:lnTo>
                    <a:pt x="30" y="126"/>
                  </a:lnTo>
                  <a:lnTo>
                    <a:pt x="28" y="130"/>
                  </a:lnTo>
                  <a:lnTo>
                    <a:pt x="26" y="134"/>
                  </a:lnTo>
                  <a:lnTo>
                    <a:pt x="24" y="140"/>
                  </a:lnTo>
                  <a:lnTo>
                    <a:pt x="24" y="146"/>
                  </a:lnTo>
                  <a:lnTo>
                    <a:pt x="28" y="164"/>
                  </a:lnTo>
                  <a:lnTo>
                    <a:pt x="6" y="17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60" name="Freeform 200">
              <a:extLst>
                <a:ext uri="{FF2B5EF4-FFF2-40B4-BE49-F238E27FC236}">
                  <a16:creationId xmlns:a16="http://schemas.microsoft.com/office/drawing/2014/main" id="{D337FD96-9F81-84B9-229E-E39CF3DDB4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16989" y="1633578"/>
              <a:ext cx="257790" cy="267705"/>
            </a:xfrm>
            <a:custGeom>
              <a:avLst/>
              <a:gdLst>
                <a:gd name="T0" fmla="*/ 26 w 52"/>
                <a:gd name="T1" fmla="*/ 0 h 54"/>
                <a:gd name="T2" fmla="*/ 26 w 52"/>
                <a:gd name="T3" fmla="*/ 0 h 54"/>
                <a:gd name="T4" fmla="*/ 36 w 52"/>
                <a:gd name="T5" fmla="*/ 4 h 54"/>
                <a:gd name="T6" fmla="*/ 44 w 52"/>
                <a:gd name="T7" fmla="*/ 8 h 54"/>
                <a:gd name="T8" fmla="*/ 44 w 52"/>
                <a:gd name="T9" fmla="*/ 8 h 54"/>
                <a:gd name="T10" fmla="*/ 50 w 52"/>
                <a:gd name="T11" fmla="*/ 16 h 54"/>
                <a:gd name="T12" fmla="*/ 52 w 52"/>
                <a:gd name="T13" fmla="*/ 28 h 54"/>
                <a:gd name="T14" fmla="*/ 52 w 52"/>
                <a:gd name="T15" fmla="*/ 28 h 54"/>
                <a:gd name="T16" fmla="*/ 50 w 52"/>
                <a:gd name="T17" fmla="*/ 38 h 54"/>
                <a:gd name="T18" fmla="*/ 44 w 52"/>
                <a:gd name="T19" fmla="*/ 46 h 54"/>
                <a:gd name="T20" fmla="*/ 44 w 52"/>
                <a:gd name="T21" fmla="*/ 46 h 54"/>
                <a:gd name="T22" fmla="*/ 36 w 52"/>
                <a:gd name="T23" fmla="*/ 52 h 54"/>
                <a:gd name="T24" fmla="*/ 26 w 52"/>
                <a:gd name="T25" fmla="*/ 54 h 54"/>
                <a:gd name="T26" fmla="*/ 26 w 52"/>
                <a:gd name="T27" fmla="*/ 54 h 54"/>
                <a:gd name="T28" fmla="*/ 16 w 52"/>
                <a:gd name="T29" fmla="*/ 52 h 54"/>
                <a:gd name="T30" fmla="*/ 8 w 52"/>
                <a:gd name="T31" fmla="*/ 46 h 54"/>
                <a:gd name="T32" fmla="*/ 8 w 52"/>
                <a:gd name="T33" fmla="*/ 46 h 54"/>
                <a:gd name="T34" fmla="*/ 2 w 52"/>
                <a:gd name="T35" fmla="*/ 38 h 54"/>
                <a:gd name="T36" fmla="*/ 0 w 52"/>
                <a:gd name="T37" fmla="*/ 28 h 54"/>
                <a:gd name="T38" fmla="*/ 0 w 52"/>
                <a:gd name="T39" fmla="*/ 28 h 54"/>
                <a:gd name="T40" fmla="*/ 2 w 52"/>
                <a:gd name="T41" fmla="*/ 16 h 54"/>
                <a:gd name="T42" fmla="*/ 8 w 52"/>
                <a:gd name="T43" fmla="*/ 8 h 54"/>
                <a:gd name="T44" fmla="*/ 8 w 52"/>
                <a:gd name="T45" fmla="*/ 8 h 54"/>
                <a:gd name="T46" fmla="*/ 16 w 52"/>
                <a:gd name="T47" fmla="*/ 4 h 54"/>
                <a:gd name="T48" fmla="*/ 26 w 52"/>
                <a:gd name="T49" fmla="*/ 0 h 54"/>
                <a:gd name="T50" fmla="*/ 26 w 52"/>
                <a:gd name="T51" fmla="*/ 0 h 54"/>
                <a:gd name="T52" fmla="*/ 34 w 52"/>
                <a:gd name="T53" fmla="*/ 20 h 54"/>
                <a:gd name="T54" fmla="*/ 34 w 52"/>
                <a:gd name="T55" fmla="*/ 20 h 54"/>
                <a:gd name="T56" fmla="*/ 30 w 52"/>
                <a:gd name="T57" fmla="*/ 16 h 54"/>
                <a:gd name="T58" fmla="*/ 26 w 52"/>
                <a:gd name="T59" fmla="*/ 16 h 54"/>
                <a:gd name="T60" fmla="*/ 26 w 52"/>
                <a:gd name="T61" fmla="*/ 16 h 54"/>
                <a:gd name="T62" fmla="*/ 22 w 52"/>
                <a:gd name="T63" fmla="*/ 16 h 54"/>
                <a:gd name="T64" fmla="*/ 18 w 52"/>
                <a:gd name="T65" fmla="*/ 20 h 54"/>
                <a:gd name="T66" fmla="*/ 18 w 52"/>
                <a:gd name="T67" fmla="*/ 20 h 54"/>
                <a:gd name="T68" fmla="*/ 16 w 52"/>
                <a:gd name="T69" fmla="*/ 22 h 54"/>
                <a:gd name="T70" fmla="*/ 14 w 52"/>
                <a:gd name="T71" fmla="*/ 28 h 54"/>
                <a:gd name="T72" fmla="*/ 14 w 52"/>
                <a:gd name="T73" fmla="*/ 28 h 54"/>
                <a:gd name="T74" fmla="*/ 16 w 52"/>
                <a:gd name="T75" fmla="*/ 32 h 54"/>
                <a:gd name="T76" fmla="*/ 18 w 52"/>
                <a:gd name="T77" fmla="*/ 36 h 54"/>
                <a:gd name="T78" fmla="*/ 18 w 52"/>
                <a:gd name="T79" fmla="*/ 36 h 54"/>
                <a:gd name="T80" fmla="*/ 22 w 52"/>
                <a:gd name="T81" fmla="*/ 38 h 54"/>
                <a:gd name="T82" fmla="*/ 26 w 52"/>
                <a:gd name="T83" fmla="*/ 38 h 54"/>
                <a:gd name="T84" fmla="*/ 26 w 52"/>
                <a:gd name="T85" fmla="*/ 38 h 54"/>
                <a:gd name="T86" fmla="*/ 30 w 52"/>
                <a:gd name="T87" fmla="*/ 38 h 54"/>
                <a:gd name="T88" fmla="*/ 34 w 52"/>
                <a:gd name="T89" fmla="*/ 36 h 54"/>
                <a:gd name="T90" fmla="*/ 34 w 52"/>
                <a:gd name="T91" fmla="*/ 36 h 54"/>
                <a:gd name="T92" fmla="*/ 36 w 52"/>
                <a:gd name="T93" fmla="*/ 32 h 54"/>
                <a:gd name="T94" fmla="*/ 38 w 52"/>
                <a:gd name="T95" fmla="*/ 28 h 54"/>
                <a:gd name="T96" fmla="*/ 38 w 52"/>
                <a:gd name="T97" fmla="*/ 28 h 54"/>
                <a:gd name="T98" fmla="*/ 36 w 52"/>
                <a:gd name="T99" fmla="*/ 22 h 54"/>
                <a:gd name="T100" fmla="*/ 34 w 52"/>
                <a:gd name="T101" fmla="*/ 20 h 54"/>
                <a:gd name="T102" fmla="*/ 34 w 52"/>
                <a:gd name="T103" fmla="*/ 2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54">
                  <a:moveTo>
                    <a:pt x="26" y="0"/>
                  </a:moveTo>
                  <a:lnTo>
                    <a:pt x="26" y="0"/>
                  </a:lnTo>
                  <a:lnTo>
                    <a:pt x="36" y="4"/>
                  </a:lnTo>
                  <a:lnTo>
                    <a:pt x="44" y="8"/>
                  </a:lnTo>
                  <a:lnTo>
                    <a:pt x="44" y="8"/>
                  </a:lnTo>
                  <a:lnTo>
                    <a:pt x="50" y="16"/>
                  </a:lnTo>
                  <a:lnTo>
                    <a:pt x="52" y="28"/>
                  </a:lnTo>
                  <a:lnTo>
                    <a:pt x="52" y="28"/>
                  </a:lnTo>
                  <a:lnTo>
                    <a:pt x="50" y="38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36" y="52"/>
                  </a:lnTo>
                  <a:lnTo>
                    <a:pt x="26" y="54"/>
                  </a:lnTo>
                  <a:lnTo>
                    <a:pt x="26" y="54"/>
                  </a:lnTo>
                  <a:lnTo>
                    <a:pt x="16" y="52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2" y="3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16"/>
                  </a:lnTo>
                  <a:lnTo>
                    <a:pt x="8" y="8"/>
                  </a:lnTo>
                  <a:lnTo>
                    <a:pt x="8" y="8"/>
                  </a:lnTo>
                  <a:lnTo>
                    <a:pt x="16" y="4"/>
                  </a:lnTo>
                  <a:lnTo>
                    <a:pt x="26" y="0"/>
                  </a:lnTo>
                  <a:lnTo>
                    <a:pt x="26" y="0"/>
                  </a:lnTo>
                  <a:close/>
                  <a:moveTo>
                    <a:pt x="34" y="20"/>
                  </a:moveTo>
                  <a:lnTo>
                    <a:pt x="34" y="20"/>
                  </a:lnTo>
                  <a:lnTo>
                    <a:pt x="30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2" y="16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6" y="2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6" y="32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22" y="38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30" y="38"/>
                  </a:lnTo>
                  <a:lnTo>
                    <a:pt x="34" y="36"/>
                  </a:lnTo>
                  <a:lnTo>
                    <a:pt x="34" y="36"/>
                  </a:lnTo>
                  <a:lnTo>
                    <a:pt x="36" y="32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6" y="22"/>
                  </a:lnTo>
                  <a:lnTo>
                    <a:pt x="34" y="20"/>
                  </a:lnTo>
                  <a:lnTo>
                    <a:pt x="34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61" name="Freeform 201">
              <a:extLst>
                <a:ext uri="{FF2B5EF4-FFF2-40B4-BE49-F238E27FC236}">
                  <a16:creationId xmlns:a16="http://schemas.microsoft.com/office/drawing/2014/main" id="{C323FB81-B46C-B6D4-FC66-E9F3528D0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6309" y="2119414"/>
              <a:ext cx="267705" cy="237960"/>
            </a:xfrm>
            <a:custGeom>
              <a:avLst/>
              <a:gdLst>
                <a:gd name="T0" fmla="*/ 42 w 54"/>
                <a:gd name="T1" fmla="*/ 2 h 48"/>
                <a:gd name="T2" fmla="*/ 42 w 54"/>
                <a:gd name="T3" fmla="*/ 2 h 48"/>
                <a:gd name="T4" fmla="*/ 38 w 54"/>
                <a:gd name="T5" fmla="*/ 12 h 48"/>
                <a:gd name="T6" fmla="*/ 34 w 54"/>
                <a:gd name="T7" fmla="*/ 22 h 48"/>
                <a:gd name="T8" fmla="*/ 34 w 54"/>
                <a:gd name="T9" fmla="*/ 22 h 48"/>
                <a:gd name="T10" fmla="*/ 44 w 54"/>
                <a:gd name="T11" fmla="*/ 30 h 48"/>
                <a:gd name="T12" fmla="*/ 54 w 54"/>
                <a:gd name="T13" fmla="*/ 42 h 48"/>
                <a:gd name="T14" fmla="*/ 44 w 54"/>
                <a:gd name="T15" fmla="*/ 48 h 48"/>
                <a:gd name="T16" fmla="*/ 44 w 54"/>
                <a:gd name="T17" fmla="*/ 48 h 48"/>
                <a:gd name="T18" fmla="*/ 36 w 54"/>
                <a:gd name="T19" fmla="*/ 38 h 48"/>
                <a:gd name="T20" fmla="*/ 28 w 54"/>
                <a:gd name="T21" fmla="*/ 30 h 48"/>
                <a:gd name="T22" fmla="*/ 28 w 54"/>
                <a:gd name="T23" fmla="*/ 30 h 48"/>
                <a:gd name="T24" fmla="*/ 18 w 54"/>
                <a:gd name="T25" fmla="*/ 40 h 48"/>
                <a:gd name="T26" fmla="*/ 8 w 54"/>
                <a:gd name="T27" fmla="*/ 48 h 48"/>
                <a:gd name="T28" fmla="*/ 2 w 54"/>
                <a:gd name="T29" fmla="*/ 40 h 48"/>
                <a:gd name="T30" fmla="*/ 2 w 54"/>
                <a:gd name="T31" fmla="*/ 40 h 48"/>
                <a:gd name="T32" fmla="*/ 10 w 54"/>
                <a:gd name="T33" fmla="*/ 32 h 48"/>
                <a:gd name="T34" fmla="*/ 18 w 54"/>
                <a:gd name="T35" fmla="*/ 24 h 48"/>
                <a:gd name="T36" fmla="*/ 18 w 54"/>
                <a:gd name="T37" fmla="*/ 24 h 48"/>
                <a:gd name="T38" fmla="*/ 0 w 54"/>
                <a:gd name="T39" fmla="*/ 16 h 48"/>
                <a:gd name="T40" fmla="*/ 4 w 54"/>
                <a:gd name="T41" fmla="*/ 6 h 48"/>
                <a:gd name="T42" fmla="*/ 4 w 54"/>
                <a:gd name="T43" fmla="*/ 6 h 48"/>
                <a:gd name="T44" fmla="*/ 24 w 54"/>
                <a:gd name="T45" fmla="*/ 14 h 48"/>
                <a:gd name="T46" fmla="*/ 24 w 54"/>
                <a:gd name="T47" fmla="*/ 14 h 48"/>
                <a:gd name="T48" fmla="*/ 28 w 54"/>
                <a:gd name="T49" fmla="*/ 8 h 48"/>
                <a:gd name="T50" fmla="*/ 30 w 54"/>
                <a:gd name="T51" fmla="*/ 0 h 48"/>
                <a:gd name="T52" fmla="*/ 42 w 54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4" h="48">
                  <a:moveTo>
                    <a:pt x="42" y="2"/>
                  </a:moveTo>
                  <a:lnTo>
                    <a:pt x="42" y="2"/>
                  </a:lnTo>
                  <a:lnTo>
                    <a:pt x="38" y="1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44" y="30"/>
                  </a:lnTo>
                  <a:lnTo>
                    <a:pt x="54" y="42"/>
                  </a:lnTo>
                  <a:lnTo>
                    <a:pt x="44" y="48"/>
                  </a:lnTo>
                  <a:lnTo>
                    <a:pt x="44" y="48"/>
                  </a:lnTo>
                  <a:lnTo>
                    <a:pt x="36" y="38"/>
                  </a:lnTo>
                  <a:lnTo>
                    <a:pt x="28" y="30"/>
                  </a:lnTo>
                  <a:lnTo>
                    <a:pt x="28" y="30"/>
                  </a:lnTo>
                  <a:lnTo>
                    <a:pt x="18" y="40"/>
                  </a:lnTo>
                  <a:lnTo>
                    <a:pt x="8" y="48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10" y="32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0" y="16"/>
                  </a:lnTo>
                  <a:lnTo>
                    <a:pt x="4" y="6"/>
                  </a:lnTo>
                  <a:lnTo>
                    <a:pt x="4" y="6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8" y="8"/>
                  </a:lnTo>
                  <a:lnTo>
                    <a:pt x="30" y="0"/>
                  </a:lnTo>
                  <a:lnTo>
                    <a:pt x="42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62" name="Freeform 202">
              <a:extLst>
                <a:ext uri="{FF2B5EF4-FFF2-40B4-BE49-F238E27FC236}">
                  <a16:creationId xmlns:a16="http://schemas.microsoft.com/office/drawing/2014/main" id="{DE7873D4-6F3A-7E24-2D90-087BAB1218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3759" y="2020264"/>
              <a:ext cx="257790" cy="257790"/>
            </a:xfrm>
            <a:custGeom>
              <a:avLst/>
              <a:gdLst>
                <a:gd name="T0" fmla="*/ 26 w 52"/>
                <a:gd name="T1" fmla="*/ 0 h 52"/>
                <a:gd name="T2" fmla="*/ 26 w 52"/>
                <a:gd name="T3" fmla="*/ 0 h 52"/>
                <a:gd name="T4" fmla="*/ 36 w 52"/>
                <a:gd name="T5" fmla="*/ 2 h 52"/>
                <a:gd name="T6" fmla="*/ 46 w 52"/>
                <a:gd name="T7" fmla="*/ 8 h 52"/>
                <a:gd name="T8" fmla="*/ 46 w 52"/>
                <a:gd name="T9" fmla="*/ 8 h 52"/>
                <a:gd name="T10" fmla="*/ 50 w 52"/>
                <a:gd name="T11" fmla="*/ 16 h 52"/>
                <a:gd name="T12" fmla="*/ 52 w 52"/>
                <a:gd name="T13" fmla="*/ 26 h 52"/>
                <a:gd name="T14" fmla="*/ 52 w 52"/>
                <a:gd name="T15" fmla="*/ 26 h 52"/>
                <a:gd name="T16" fmla="*/ 50 w 52"/>
                <a:gd name="T17" fmla="*/ 36 h 52"/>
                <a:gd name="T18" fmla="*/ 46 w 52"/>
                <a:gd name="T19" fmla="*/ 44 h 52"/>
                <a:gd name="T20" fmla="*/ 46 w 52"/>
                <a:gd name="T21" fmla="*/ 44 h 52"/>
                <a:gd name="T22" fmla="*/ 36 w 52"/>
                <a:gd name="T23" fmla="*/ 50 h 52"/>
                <a:gd name="T24" fmla="*/ 26 w 52"/>
                <a:gd name="T25" fmla="*/ 52 h 52"/>
                <a:gd name="T26" fmla="*/ 26 w 52"/>
                <a:gd name="T27" fmla="*/ 52 h 52"/>
                <a:gd name="T28" fmla="*/ 16 w 52"/>
                <a:gd name="T29" fmla="*/ 50 h 52"/>
                <a:gd name="T30" fmla="*/ 8 w 52"/>
                <a:gd name="T31" fmla="*/ 44 h 52"/>
                <a:gd name="T32" fmla="*/ 8 w 52"/>
                <a:gd name="T33" fmla="*/ 44 h 52"/>
                <a:gd name="T34" fmla="*/ 2 w 52"/>
                <a:gd name="T35" fmla="*/ 36 h 52"/>
                <a:gd name="T36" fmla="*/ 0 w 52"/>
                <a:gd name="T37" fmla="*/ 26 h 52"/>
                <a:gd name="T38" fmla="*/ 0 w 52"/>
                <a:gd name="T39" fmla="*/ 26 h 52"/>
                <a:gd name="T40" fmla="*/ 2 w 52"/>
                <a:gd name="T41" fmla="*/ 16 h 52"/>
                <a:gd name="T42" fmla="*/ 8 w 52"/>
                <a:gd name="T43" fmla="*/ 8 h 52"/>
                <a:gd name="T44" fmla="*/ 8 w 52"/>
                <a:gd name="T45" fmla="*/ 8 h 52"/>
                <a:gd name="T46" fmla="*/ 16 w 52"/>
                <a:gd name="T47" fmla="*/ 2 h 52"/>
                <a:gd name="T48" fmla="*/ 26 w 52"/>
                <a:gd name="T49" fmla="*/ 0 h 52"/>
                <a:gd name="T50" fmla="*/ 26 w 52"/>
                <a:gd name="T51" fmla="*/ 0 h 52"/>
                <a:gd name="T52" fmla="*/ 34 w 52"/>
                <a:gd name="T53" fmla="*/ 18 h 52"/>
                <a:gd name="T54" fmla="*/ 34 w 52"/>
                <a:gd name="T55" fmla="*/ 18 h 52"/>
                <a:gd name="T56" fmla="*/ 30 w 52"/>
                <a:gd name="T57" fmla="*/ 16 h 52"/>
                <a:gd name="T58" fmla="*/ 26 w 52"/>
                <a:gd name="T59" fmla="*/ 14 h 52"/>
                <a:gd name="T60" fmla="*/ 26 w 52"/>
                <a:gd name="T61" fmla="*/ 14 h 52"/>
                <a:gd name="T62" fmla="*/ 22 w 52"/>
                <a:gd name="T63" fmla="*/ 16 h 52"/>
                <a:gd name="T64" fmla="*/ 18 w 52"/>
                <a:gd name="T65" fmla="*/ 18 h 52"/>
                <a:gd name="T66" fmla="*/ 18 w 52"/>
                <a:gd name="T67" fmla="*/ 18 h 52"/>
                <a:gd name="T68" fmla="*/ 16 w 52"/>
                <a:gd name="T69" fmla="*/ 22 h 52"/>
                <a:gd name="T70" fmla="*/ 16 w 52"/>
                <a:gd name="T71" fmla="*/ 26 h 52"/>
                <a:gd name="T72" fmla="*/ 16 w 52"/>
                <a:gd name="T73" fmla="*/ 26 h 52"/>
                <a:gd name="T74" fmla="*/ 16 w 52"/>
                <a:gd name="T75" fmla="*/ 30 h 52"/>
                <a:gd name="T76" fmla="*/ 18 w 52"/>
                <a:gd name="T77" fmla="*/ 34 h 52"/>
                <a:gd name="T78" fmla="*/ 18 w 52"/>
                <a:gd name="T79" fmla="*/ 34 h 52"/>
                <a:gd name="T80" fmla="*/ 22 w 52"/>
                <a:gd name="T81" fmla="*/ 36 h 52"/>
                <a:gd name="T82" fmla="*/ 26 w 52"/>
                <a:gd name="T83" fmla="*/ 38 h 52"/>
                <a:gd name="T84" fmla="*/ 26 w 52"/>
                <a:gd name="T85" fmla="*/ 38 h 52"/>
                <a:gd name="T86" fmla="*/ 30 w 52"/>
                <a:gd name="T87" fmla="*/ 36 h 52"/>
                <a:gd name="T88" fmla="*/ 34 w 52"/>
                <a:gd name="T89" fmla="*/ 34 h 52"/>
                <a:gd name="T90" fmla="*/ 34 w 52"/>
                <a:gd name="T91" fmla="*/ 34 h 52"/>
                <a:gd name="T92" fmla="*/ 38 w 52"/>
                <a:gd name="T93" fmla="*/ 30 h 52"/>
                <a:gd name="T94" fmla="*/ 38 w 52"/>
                <a:gd name="T95" fmla="*/ 26 h 52"/>
                <a:gd name="T96" fmla="*/ 38 w 52"/>
                <a:gd name="T97" fmla="*/ 26 h 52"/>
                <a:gd name="T98" fmla="*/ 38 w 52"/>
                <a:gd name="T99" fmla="*/ 22 h 52"/>
                <a:gd name="T100" fmla="*/ 34 w 52"/>
                <a:gd name="T101" fmla="*/ 18 h 52"/>
                <a:gd name="T102" fmla="*/ 34 w 52"/>
                <a:gd name="T103" fmla="*/ 1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52">
                  <a:moveTo>
                    <a:pt x="26" y="0"/>
                  </a:moveTo>
                  <a:lnTo>
                    <a:pt x="26" y="0"/>
                  </a:lnTo>
                  <a:lnTo>
                    <a:pt x="36" y="2"/>
                  </a:lnTo>
                  <a:lnTo>
                    <a:pt x="46" y="8"/>
                  </a:lnTo>
                  <a:lnTo>
                    <a:pt x="46" y="8"/>
                  </a:lnTo>
                  <a:lnTo>
                    <a:pt x="50" y="16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0" y="36"/>
                  </a:lnTo>
                  <a:lnTo>
                    <a:pt x="46" y="44"/>
                  </a:lnTo>
                  <a:lnTo>
                    <a:pt x="46" y="44"/>
                  </a:lnTo>
                  <a:lnTo>
                    <a:pt x="36" y="50"/>
                  </a:lnTo>
                  <a:lnTo>
                    <a:pt x="26" y="52"/>
                  </a:lnTo>
                  <a:lnTo>
                    <a:pt x="26" y="52"/>
                  </a:lnTo>
                  <a:lnTo>
                    <a:pt x="16" y="50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2" y="3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2" y="16"/>
                  </a:lnTo>
                  <a:lnTo>
                    <a:pt x="8" y="8"/>
                  </a:lnTo>
                  <a:lnTo>
                    <a:pt x="8" y="8"/>
                  </a:lnTo>
                  <a:lnTo>
                    <a:pt x="16" y="2"/>
                  </a:lnTo>
                  <a:lnTo>
                    <a:pt x="26" y="0"/>
                  </a:lnTo>
                  <a:lnTo>
                    <a:pt x="26" y="0"/>
                  </a:lnTo>
                  <a:close/>
                  <a:moveTo>
                    <a:pt x="34" y="18"/>
                  </a:moveTo>
                  <a:lnTo>
                    <a:pt x="34" y="18"/>
                  </a:lnTo>
                  <a:lnTo>
                    <a:pt x="30" y="16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2" y="16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2" y="36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30" y="36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38" y="30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8" y="22"/>
                  </a:lnTo>
                  <a:lnTo>
                    <a:pt x="34" y="18"/>
                  </a:lnTo>
                  <a:lnTo>
                    <a:pt x="3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63" name="Freeform 203">
              <a:extLst>
                <a:ext uri="{FF2B5EF4-FFF2-40B4-BE49-F238E27FC236}">
                  <a16:creationId xmlns:a16="http://schemas.microsoft.com/office/drawing/2014/main" id="{3784A80C-94E7-007B-04E9-0E0CD45C1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9539" y="1762473"/>
              <a:ext cx="247875" cy="247875"/>
            </a:xfrm>
            <a:custGeom>
              <a:avLst/>
              <a:gdLst>
                <a:gd name="T0" fmla="*/ 2 w 50"/>
                <a:gd name="T1" fmla="*/ 4 h 50"/>
                <a:gd name="T2" fmla="*/ 2 w 50"/>
                <a:gd name="T3" fmla="*/ 4 h 50"/>
                <a:gd name="T4" fmla="*/ 12 w 50"/>
                <a:gd name="T5" fmla="*/ 10 h 50"/>
                <a:gd name="T6" fmla="*/ 22 w 50"/>
                <a:gd name="T7" fmla="*/ 14 h 50"/>
                <a:gd name="T8" fmla="*/ 22 w 50"/>
                <a:gd name="T9" fmla="*/ 14 h 50"/>
                <a:gd name="T10" fmla="*/ 32 w 50"/>
                <a:gd name="T11" fmla="*/ 6 h 50"/>
                <a:gd name="T12" fmla="*/ 44 w 50"/>
                <a:gd name="T13" fmla="*/ 0 h 50"/>
                <a:gd name="T14" fmla="*/ 50 w 50"/>
                <a:gd name="T15" fmla="*/ 10 h 50"/>
                <a:gd name="T16" fmla="*/ 50 w 50"/>
                <a:gd name="T17" fmla="*/ 10 h 50"/>
                <a:gd name="T18" fmla="*/ 40 w 50"/>
                <a:gd name="T19" fmla="*/ 16 h 50"/>
                <a:gd name="T20" fmla="*/ 30 w 50"/>
                <a:gd name="T21" fmla="*/ 22 h 50"/>
                <a:gd name="T22" fmla="*/ 30 w 50"/>
                <a:gd name="T23" fmla="*/ 22 h 50"/>
                <a:gd name="T24" fmla="*/ 38 w 50"/>
                <a:gd name="T25" fmla="*/ 34 h 50"/>
                <a:gd name="T26" fmla="*/ 46 w 50"/>
                <a:gd name="T27" fmla="*/ 44 h 50"/>
                <a:gd name="T28" fmla="*/ 34 w 50"/>
                <a:gd name="T29" fmla="*/ 50 h 50"/>
                <a:gd name="T30" fmla="*/ 34 w 50"/>
                <a:gd name="T31" fmla="*/ 50 h 50"/>
                <a:gd name="T32" fmla="*/ 30 w 50"/>
                <a:gd name="T33" fmla="*/ 40 h 50"/>
                <a:gd name="T34" fmla="*/ 22 w 50"/>
                <a:gd name="T35" fmla="*/ 32 h 50"/>
                <a:gd name="T36" fmla="*/ 22 w 50"/>
                <a:gd name="T37" fmla="*/ 32 h 50"/>
                <a:gd name="T38" fmla="*/ 12 w 50"/>
                <a:gd name="T39" fmla="*/ 48 h 50"/>
                <a:gd name="T40" fmla="*/ 2 w 50"/>
                <a:gd name="T41" fmla="*/ 42 h 50"/>
                <a:gd name="T42" fmla="*/ 2 w 50"/>
                <a:gd name="T43" fmla="*/ 42 h 50"/>
                <a:gd name="T44" fmla="*/ 14 w 50"/>
                <a:gd name="T45" fmla="*/ 24 h 50"/>
                <a:gd name="T46" fmla="*/ 14 w 50"/>
                <a:gd name="T47" fmla="*/ 24 h 50"/>
                <a:gd name="T48" fmla="*/ 6 w 50"/>
                <a:gd name="T49" fmla="*/ 20 h 50"/>
                <a:gd name="T50" fmla="*/ 0 w 50"/>
                <a:gd name="T51" fmla="*/ 16 h 50"/>
                <a:gd name="T52" fmla="*/ 2 w 50"/>
                <a:gd name="T53" fmla="*/ 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0" h="50">
                  <a:moveTo>
                    <a:pt x="2" y="4"/>
                  </a:moveTo>
                  <a:lnTo>
                    <a:pt x="2" y="4"/>
                  </a:lnTo>
                  <a:lnTo>
                    <a:pt x="12" y="10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32" y="6"/>
                  </a:lnTo>
                  <a:lnTo>
                    <a:pt x="44" y="0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40" y="16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8" y="34"/>
                  </a:lnTo>
                  <a:lnTo>
                    <a:pt x="46" y="44"/>
                  </a:lnTo>
                  <a:lnTo>
                    <a:pt x="34" y="50"/>
                  </a:lnTo>
                  <a:lnTo>
                    <a:pt x="34" y="50"/>
                  </a:lnTo>
                  <a:lnTo>
                    <a:pt x="30" y="40"/>
                  </a:lnTo>
                  <a:lnTo>
                    <a:pt x="22" y="32"/>
                  </a:lnTo>
                  <a:lnTo>
                    <a:pt x="22" y="32"/>
                  </a:lnTo>
                  <a:lnTo>
                    <a:pt x="12" y="48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6" y="20"/>
                  </a:lnTo>
                  <a:lnTo>
                    <a:pt x="0" y="16"/>
                  </a:lnTo>
                  <a:lnTo>
                    <a:pt x="2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sp>
        <p:nvSpPr>
          <p:cNvPr id="64" name="Freeform 204">
            <a:extLst>
              <a:ext uri="{FF2B5EF4-FFF2-40B4-BE49-F238E27FC236}">
                <a16:creationId xmlns:a16="http://schemas.microsoft.com/office/drawing/2014/main" id="{E67CD824-2C49-4D29-2910-7D46CF3AE0F5}"/>
              </a:ext>
            </a:extLst>
          </p:cNvPr>
          <p:cNvSpPr>
            <a:spLocks noEditPoints="1"/>
          </p:cNvSpPr>
          <p:nvPr/>
        </p:nvSpPr>
        <p:spPr bwMode="auto">
          <a:xfrm>
            <a:off x="4200530" y="4557790"/>
            <a:ext cx="534483" cy="609763"/>
          </a:xfrm>
          <a:custGeom>
            <a:avLst/>
            <a:gdLst>
              <a:gd name="T0" fmla="*/ 22 w 142"/>
              <a:gd name="T1" fmla="*/ 90 h 162"/>
              <a:gd name="T2" fmla="*/ 38 w 142"/>
              <a:gd name="T3" fmla="*/ 90 h 162"/>
              <a:gd name="T4" fmla="*/ 48 w 142"/>
              <a:gd name="T5" fmla="*/ 88 h 162"/>
              <a:gd name="T6" fmla="*/ 50 w 142"/>
              <a:gd name="T7" fmla="*/ 82 h 162"/>
              <a:gd name="T8" fmla="*/ 52 w 142"/>
              <a:gd name="T9" fmla="*/ 76 h 162"/>
              <a:gd name="T10" fmla="*/ 44 w 142"/>
              <a:gd name="T11" fmla="*/ 62 h 162"/>
              <a:gd name="T12" fmla="*/ 42 w 142"/>
              <a:gd name="T13" fmla="*/ 60 h 162"/>
              <a:gd name="T14" fmla="*/ 38 w 142"/>
              <a:gd name="T15" fmla="*/ 56 h 162"/>
              <a:gd name="T16" fmla="*/ 38 w 142"/>
              <a:gd name="T17" fmla="*/ 44 h 162"/>
              <a:gd name="T18" fmla="*/ 38 w 142"/>
              <a:gd name="T19" fmla="*/ 42 h 162"/>
              <a:gd name="T20" fmla="*/ 40 w 142"/>
              <a:gd name="T21" fmla="*/ 42 h 162"/>
              <a:gd name="T22" fmla="*/ 40 w 142"/>
              <a:gd name="T23" fmla="*/ 20 h 162"/>
              <a:gd name="T24" fmla="*/ 46 w 142"/>
              <a:gd name="T25" fmla="*/ 8 h 162"/>
              <a:gd name="T26" fmla="*/ 52 w 142"/>
              <a:gd name="T27" fmla="*/ 4 h 162"/>
              <a:gd name="T28" fmla="*/ 72 w 142"/>
              <a:gd name="T29" fmla="*/ 0 h 162"/>
              <a:gd name="T30" fmla="*/ 96 w 142"/>
              <a:gd name="T31" fmla="*/ 8 h 162"/>
              <a:gd name="T32" fmla="*/ 102 w 142"/>
              <a:gd name="T33" fmla="*/ 12 h 162"/>
              <a:gd name="T34" fmla="*/ 106 w 142"/>
              <a:gd name="T35" fmla="*/ 30 h 162"/>
              <a:gd name="T36" fmla="*/ 106 w 142"/>
              <a:gd name="T37" fmla="*/ 42 h 162"/>
              <a:gd name="T38" fmla="*/ 108 w 142"/>
              <a:gd name="T39" fmla="*/ 44 h 162"/>
              <a:gd name="T40" fmla="*/ 108 w 142"/>
              <a:gd name="T41" fmla="*/ 44 h 162"/>
              <a:gd name="T42" fmla="*/ 106 w 142"/>
              <a:gd name="T43" fmla="*/ 56 h 162"/>
              <a:gd name="T44" fmla="*/ 102 w 142"/>
              <a:gd name="T45" fmla="*/ 62 h 162"/>
              <a:gd name="T46" fmla="*/ 98 w 142"/>
              <a:gd name="T47" fmla="*/ 68 h 162"/>
              <a:gd name="T48" fmla="*/ 94 w 142"/>
              <a:gd name="T49" fmla="*/ 76 h 162"/>
              <a:gd name="T50" fmla="*/ 100 w 142"/>
              <a:gd name="T51" fmla="*/ 88 h 162"/>
              <a:gd name="T52" fmla="*/ 104 w 142"/>
              <a:gd name="T53" fmla="*/ 90 h 162"/>
              <a:gd name="T54" fmla="*/ 110 w 142"/>
              <a:gd name="T55" fmla="*/ 90 h 162"/>
              <a:gd name="T56" fmla="*/ 124 w 142"/>
              <a:gd name="T57" fmla="*/ 90 h 162"/>
              <a:gd name="T58" fmla="*/ 138 w 142"/>
              <a:gd name="T59" fmla="*/ 118 h 162"/>
              <a:gd name="T60" fmla="*/ 142 w 142"/>
              <a:gd name="T61" fmla="*/ 150 h 162"/>
              <a:gd name="T62" fmla="*/ 130 w 142"/>
              <a:gd name="T63" fmla="*/ 154 h 162"/>
              <a:gd name="T64" fmla="*/ 94 w 142"/>
              <a:gd name="T65" fmla="*/ 160 h 162"/>
              <a:gd name="T66" fmla="*/ 48 w 142"/>
              <a:gd name="T67" fmla="*/ 160 h 162"/>
              <a:gd name="T68" fmla="*/ 12 w 142"/>
              <a:gd name="T69" fmla="*/ 154 h 162"/>
              <a:gd name="T70" fmla="*/ 4 w 142"/>
              <a:gd name="T71" fmla="*/ 150 h 162"/>
              <a:gd name="T72" fmla="*/ 8 w 142"/>
              <a:gd name="T73" fmla="*/ 120 h 162"/>
              <a:gd name="T74" fmla="*/ 18 w 142"/>
              <a:gd name="T75" fmla="*/ 96 h 162"/>
              <a:gd name="T76" fmla="*/ 22 w 142"/>
              <a:gd name="T77" fmla="*/ 90 h 162"/>
              <a:gd name="T78" fmla="*/ 34 w 142"/>
              <a:gd name="T79" fmla="*/ 82 h 162"/>
              <a:gd name="T80" fmla="*/ 32 w 142"/>
              <a:gd name="T81" fmla="*/ 74 h 162"/>
              <a:gd name="T82" fmla="*/ 28 w 142"/>
              <a:gd name="T83" fmla="*/ 60 h 162"/>
              <a:gd name="T84" fmla="*/ 24 w 142"/>
              <a:gd name="T85" fmla="*/ 60 h 162"/>
              <a:gd name="T86" fmla="*/ 20 w 142"/>
              <a:gd name="T87" fmla="*/ 60 h 162"/>
              <a:gd name="T88" fmla="*/ 16 w 142"/>
              <a:gd name="T89" fmla="*/ 62 h 162"/>
              <a:gd name="T90" fmla="*/ 10 w 142"/>
              <a:gd name="T91" fmla="*/ 30 h 162"/>
              <a:gd name="T92" fmla="*/ 20 w 142"/>
              <a:gd name="T93" fmla="*/ 28 h 162"/>
              <a:gd name="T94" fmla="*/ 22 w 142"/>
              <a:gd name="T95" fmla="*/ 28 h 162"/>
              <a:gd name="T96" fmla="*/ 22 w 142"/>
              <a:gd name="T97" fmla="*/ 10 h 162"/>
              <a:gd name="T98" fmla="*/ 16 w 142"/>
              <a:gd name="T99" fmla="*/ 6 h 162"/>
              <a:gd name="T100" fmla="*/ 12 w 142"/>
              <a:gd name="T101" fmla="*/ 6 h 162"/>
              <a:gd name="T102" fmla="*/ 10 w 142"/>
              <a:gd name="T103" fmla="*/ 8 h 162"/>
              <a:gd name="T104" fmla="*/ 0 w 142"/>
              <a:gd name="T105" fmla="*/ 16 h 162"/>
              <a:gd name="T106" fmla="*/ 0 w 142"/>
              <a:gd name="T107" fmla="*/ 16 h 162"/>
              <a:gd name="T108" fmla="*/ 0 w 142"/>
              <a:gd name="T109" fmla="*/ 20 h 162"/>
              <a:gd name="T110" fmla="*/ 0 w 142"/>
              <a:gd name="T111" fmla="*/ 20 h 162"/>
              <a:gd name="T112" fmla="*/ 0 w 142"/>
              <a:gd name="T113" fmla="*/ 34 h 162"/>
              <a:gd name="T114" fmla="*/ 4 w 142"/>
              <a:gd name="T115" fmla="*/ 62 h 162"/>
              <a:gd name="T116" fmla="*/ 10 w 142"/>
              <a:gd name="T117" fmla="*/ 74 h 162"/>
              <a:gd name="T118" fmla="*/ 10 w 142"/>
              <a:gd name="T119" fmla="*/ 76 h 162"/>
              <a:gd name="T120" fmla="*/ 10 w 142"/>
              <a:gd name="T121" fmla="*/ 78 h 162"/>
              <a:gd name="T122" fmla="*/ 22 w 142"/>
              <a:gd name="T123" fmla="*/ 84 h 162"/>
              <a:gd name="T124" fmla="*/ 30 w 142"/>
              <a:gd name="T125" fmla="*/ 82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2" h="162">
                <a:moveTo>
                  <a:pt x="22" y="90"/>
                </a:moveTo>
                <a:lnTo>
                  <a:pt x="22" y="90"/>
                </a:lnTo>
                <a:lnTo>
                  <a:pt x="38" y="90"/>
                </a:lnTo>
                <a:lnTo>
                  <a:pt x="38" y="90"/>
                </a:lnTo>
                <a:lnTo>
                  <a:pt x="44" y="90"/>
                </a:lnTo>
                <a:lnTo>
                  <a:pt x="48" y="88"/>
                </a:lnTo>
                <a:lnTo>
                  <a:pt x="48" y="88"/>
                </a:lnTo>
                <a:lnTo>
                  <a:pt x="50" y="82"/>
                </a:lnTo>
                <a:lnTo>
                  <a:pt x="52" y="76"/>
                </a:lnTo>
                <a:lnTo>
                  <a:pt x="52" y="76"/>
                </a:lnTo>
                <a:lnTo>
                  <a:pt x="48" y="70"/>
                </a:lnTo>
                <a:lnTo>
                  <a:pt x="44" y="62"/>
                </a:lnTo>
                <a:lnTo>
                  <a:pt x="44" y="62"/>
                </a:lnTo>
                <a:lnTo>
                  <a:pt x="42" y="60"/>
                </a:lnTo>
                <a:lnTo>
                  <a:pt x="38" y="56"/>
                </a:lnTo>
                <a:lnTo>
                  <a:pt x="38" y="56"/>
                </a:lnTo>
                <a:lnTo>
                  <a:pt x="38" y="44"/>
                </a:lnTo>
                <a:lnTo>
                  <a:pt x="38" y="44"/>
                </a:lnTo>
                <a:lnTo>
                  <a:pt x="38" y="42"/>
                </a:lnTo>
                <a:lnTo>
                  <a:pt x="38" y="42"/>
                </a:lnTo>
                <a:lnTo>
                  <a:pt x="40" y="42"/>
                </a:lnTo>
                <a:lnTo>
                  <a:pt x="40" y="42"/>
                </a:lnTo>
                <a:lnTo>
                  <a:pt x="38" y="30"/>
                </a:lnTo>
                <a:lnTo>
                  <a:pt x="40" y="20"/>
                </a:lnTo>
                <a:lnTo>
                  <a:pt x="42" y="14"/>
                </a:lnTo>
                <a:lnTo>
                  <a:pt x="46" y="8"/>
                </a:lnTo>
                <a:lnTo>
                  <a:pt x="46" y="8"/>
                </a:lnTo>
                <a:lnTo>
                  <a:pt x="52" y="4"/>
                </a:lnTo>
                <a:lnTo>
                  <a:pt x="58" y="2"/>
                </a:lnTo>
                <a:lnTo>
                  <a:pt x="72" y="0"/>
                </a:lnTo>
                <a:lnTo>
                  <a:pt x="84" y="2"/>
                </a:lnTo>
                <a:lnTo>
                  <a:pt x="96" y="8"/>
                </a:lnTo>
                <a:lnTo>
                  <a:pt x="96" y="8"/>
                </a:lnTo>
                <a:lnTo>
                  <a:pt x="102" y="12"/>
                </a:lnTo>
                <a:lnTo>
                  <a:pt x="106" y="20"/>
                </a:lnTo>
                <a:lnTo>
                  <a:pt x="106" y="30"/>
                </a:lnTo>
                <a:lnTo>
                  <a:pt x="106" y="42"/>
                </a:lnTo>
                <a:lnTo>
                  <a:pt x="106" y="42"/>
                </a:lnTo>
                <a:lnTo>
                  <a:pt x="108" y="42"/>
                </a:lnTo>
                <a:lnTo>
                  <a:pt x="108" y="44"/>
                </a:lnTo>
                <a:lnTo>
                  <a:pt x="108" y="44"/>
                </a:lnTo>
                <a:lnTo>
                  <a:pt x="108" y="44"/>
                </a:lnTo>
                <a:lnTo>
                  <a:pt x="106" y="56"/>
                </a:lnTo>
                <a:lnTo>
                  <a:pt x="106" y="56"/>
                </a:lnTo>
                <a:lnTo>
                  <a:pt x="104" y="58"/>
                </a:lnTo>
                <a:lnTo>
                  <a:pt x="102" y="62"/>
                </a:lnTo>
                <a:lnTo>
                  <a:pt x="102" y="62"/>
                </a:lnTo>
                <a:lnTo>
                  <a:pt x="98" y="68"/>
                </a:lnTo>
                <a:lnTo>
                  <a:pt x="94" y="76"/>
                </a:lnTo>
                <a:lnTo>
                  <a:pt x="94" y="76"/>
                </a:lnTo>
                <a:lnTo>
                  <a:pt x="96" y="84"/>
                </a:lnTo>
                <a:lnTo>
                  <a:pt x="100" y="88"/>
                </a:lnTo>
                <a:lnTo>
                  <a:pt x="100" y="88"/>
                </a:lnTo>
                <a:lnTo>
                  <a:pt x="104" y="90"/>
                </a:lnTo>
                <a:lnTo>
                  <a:pt x="110" y="90"/>
                </a:lnTo>
                <a:lnTo>
                  <a:pt x="110" y="90"/>
                </a:lnTo>
                <a:lnTo>
                  <a:pt x="124" y="90"/>
                </a:lnTo>
                <a:lnTo>
                  <a:pt x="124" y="90"/>
                </a:lnTo>
                <a:lnTo>
                  <a:pt x="132" y="102"/>
                </a:lnTo>
                <a:lnTo>
                  <a:pt x="138" y="118"/>
                </a:lnTo>
                <a:lnTo>
                  <a:pt x="142" y="134"/>
                </a:lnTo>
                <a:lnTo>
                  <a:pt x="142" y="150"/>
                </a:lnTo>
                <a:lnTo>
                  <a:pt x="142" y="150"/>
                </a:lnTo>
                <a:lnTo>
                  <a:pt x="130" y="154"/>
                </a:lnTo>
                <a:lnTo>
                  <a:pt x="114" y="158"/>
                </a:lnTo>
                <a:lnTo>
                  <a:pt x="94" y="160"/>
                </a:lnTo>
                <a:lnTo>
                  <a:pt x="70" y="162"/>
                </a:lnTo>
                <a:lnTo>
                  <a:pt x="48" y="160"/>
                </a:lnTo>
                <a:lnTo>
                  <a:pt x="28" y="158"/>
                </a:lnTo>
                <a:lnTo>
                  <a:pt x="12" y="154"/>
                </a:lnTo>
                <a:lnTo>
                  <a:pt x="4" y="150"/>
                </a:lnTo>
                <a:lnTo>
                  <a:pt x="4" y="150"/>
                </a:lnTo>
                <a:lnTo>
                  <a:pt x="4" y="136"/>
                </a:lnTo>
                <a:lnTo>
                  <a:pt x="8" y="120"/>
                </a:lnTo>
                <a:lnTo>
                  <a:pt x="14" y="104"/>
                </a:lnTo>
                <a:lnTo>
                  <a:pt x="18" y="96"/>
                </a:lnTo>
                <a:lnTo>
                  <a:pt x="22" y="90"/>
                </a:lnTo>
                <a:lnTo>
                  <a:pt x="22" y="90"/>
                </a:lnTo>
                <a:close/>
                <a:moveTo>
                  <a:pt x="30" y="82"/>
                </a:moveTo>
                <a:lnTo>
                  <a:pt x="34" y="82"/>
                </a:lnTo>
                <a:lnTo>
                  <a:pt x="34" y="82"/>
                </a:lnTo>
                <a:lnTo>
                  <a:pt x="32" y="74"/>
                </a:lnTo>
                <a:lnTo>
                  <a:pt x="32" y="68"/>
                </a:lnTo>
                <a:lnTo>
                  <a:pt x="28" y="60"/>
                </a:lnTo>
                <a:lnTo>
                  <a:pt x="26" y="60"/>
                </a:lnTo>
                <a:lnTo>
                  <a:pt x="24" y="60"/>
                </a:lnTo>
                <a:lnTo>
                  <a:pt x="20" y="60"/>
                </a:lnTo>
                <a:lnTo>
                  <a:pt x="20" y="60"/>
                </a:lnTo>
                <a:lnTo>
                  <a:pt x="16" y="62"/>
                </a:lnTo>
                <a:lnTo>
                  <a:pt x="16" y="62"/>
                </a:lnTo>
                <a:lnTo>
                  <a:pt x="12" y="46"/>
                </a:lnTo>
                <a:lnTo>
                  <a:pt x="10" y="30"/>
                </a:lnTo>
                <a:lnTo>
                  <a:pt x="14" y="30"/>
                </a:lnTo>
                <a:lnTo>
                  <a:pt x="20" y="28"/>
                </a:lnTo>
                <a:lnTo>
                  <a:pt x="22" y="28"/>
                </a:lnTo>
                <a:lnTo>
                  <a:pt x="22" y="28"/>
                </a:lnTo>
                <a:lnTo>
                  <a:pt x="22" y="18"/>
                </a:lnTo>
                <a:lnTo>
                  <a:pt x="22" y="10"/>
                </a:lnTo>
                <a:lnTo>
                  <a:pt x="20" y="6"/>
                </a:lnTo>
                <a:lnTo>
                  <a:pt x="16" y="6"/>
                </a:lnTo>
                <a:lnTo>
                  <a:pt x="14" y="6"/>
                </a:lnTo>
                <a:lnTo>
                  <a:pt x="12" y="6"/>
                </a:lnTo>
                <a:lnTo>
                  <a:pt x="10" y="8"/>
                </a:lnTo>
                <a:lnTo>
                  <a:pt x="10" y="8"/>
                </a:lnTo>
                <a:lnTo>
                  <a:pt x="2" y="10"/>
                </a:lnTo>
                <a:lnTo>
                  <a:pt x="0" y="16"/>
                </a:lnTo>
                <a:lnTo>
                  <a:pt x="0" y="16"/>
                </a:lnTo>
                <a:lnTo>
                  <a:pt x="0" y="16"/>
                </a:lnTo>
                <a:lnTo>
                  <a:pt x="0" y="16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0" y="34"/>
                </a:lnTo>
                <a:lnTo>
                  <a:pt x="0" y="48"/>
                </a:lnTo>
                <a:lnTo>
                  <a:pt x="4" y="62"/>
                </a:lnTo>
                <a:lnTo>
                  <a:pt x="10" y="74"/>
                </a:lnTo>
                <a:lnTo>
                  <a:pt x="10" y="74"/>
                </a:lnTo>
                <a:lnTo>
                  <a:pt x="10" y="76"/>
                </a:lnTo>
                <a:lnTo>
                  <a:pt x="10" y="76"/>
                </a:lnTo>
                <a:lnTo>
                  <a:pt x="10" y="78"/>
                </a:lnTo>
                <a:lnTo>
                  <a:pt x="10" y="78"/>
                </a:lnTo>
                <a:lnTo>
                  <a:pt x="16" y="82"/>
                </a:lnTo>
                <a:lnTo>
                  <a:pt x="22" y="84"/>
                </a:lnTo>
                <a:lnTo>
                  <a:pt x="26" y="82"/>
                </a:lnTo>
                <a:lnTo>
                  <a:pt x="30" y="82"/>
                </a:lnTo>
                <a:lnTo>
                  <a:pt x="30" y="8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65" name="Freeform 205">
            <a:extLst>
              <a:ext uri="{FF2B5EF4-FFF2-40B4-BE49-F238E27FC236}">
                <a16:creationId xmlns:a16="http://schemas.microsoft.com/office/drawing/2014/main" id="{774D0C3B-BECD-EC3D-AA59-EEADDCE98E44}"/>
              </a:ext>
            </a:extLst>
          </p:cNvPr>
          <p:cNvSpPr>
            <a:spLocks noEditPoints="1"/>
          </p:cNvSpPr>
          <p:nvPr/>
        </p:nvSpPr>
        <p:spPr bwMode="auto">
          <a:xfrm>
            <a:off x="5336700" y="4680109"/>
            <a:ext cx="782906" cy="526956"/>
          </a:xfrm>
          <a:custGeom>
            <a:avLst/>
            <a:gdLst>
              <a:gd name="T0" fmla="*/ 184 w 208"/>
              <a:gd name="T1" fmla="*/ 54 h 140"/>
              <a:gd name="T2" fmla="*/ 194 w 208"/>
              <a:gd name="T3" fmla="*/ 60 h 140"/>
              <a:gd name="T4" fmla="*/ 206 w 208"/>
              <a:gd name="T5" fmla="*/ 68 h 140"/>
              <a:gd name="T6" fmla="*/ 192 w 208"/>
              <a:gd name="T7" fmla="*/ 90 h 140"/>
              <a:gd name="T8" fmla="*/ 160 w 208"/>
              <a:gd name="T9" fmla="*/ 72 h 140"/>
              <a:gd name="T10" fmla="*/ 144 w 208"/>
              <a:gd name="T11" fmla="*/ 68 h 140"/>
              <a:gd name="T12" fmla="*/ 150 w 208"/>
              <a:gd name="T13" fmla="*/ 62 h 140"/>
              <a:gd name="T14" fmla="*/ 166 w 208"/>
              <a:gd name="T15" fmla="*/ 54 h 140"/>
              <a:gd name="T16" fmla="*/ 160 w 208"/>
              <a:gd name="T17" fmla="*/ 44 h 140"/>
              <a:gd name="T18" fmla="*/ 152 w 208"/>
              <a:gd name="T19" fmla="*/ 24 h 140"/>
              <a:gd name="T20" fmla="*/ 166 w 208"/>
              <a:gd name="T21" fmla="*/ 6 h 140"/>
              <a:gd name="T22" fmla="*/ 190 w 208"/>
              <a:gd name="T23" fmla="*/ 8 h 140"/>
              <a:gd name="T24" fmla="*/ 198 w 208"/>
              <a:gd name="T25" fmla="*/ 44 h 140"/>
              <a:gd name="T26" fmla="*/ 66 w 208"/>
              <a:gd name="T27" fmla="*/ 80 h 140"/>
              <a:gd name="T28" fmla="*/ 52 w 208"/>
              <a:gd name="T29" fmla="*/ 104 h 140"/>
              <a:gd name="T30" fmla="*/ 58 w 208"/>
              <a:gd name="T31" fmla="*/ 134 h 140"/>
              <a:gd name="T32" fmla="*/ 128 w 208"/>
              <a:gd name="T33" fmla="*/ 140 h 140"/>
              <a:gd name="T34" fmla="*/ 170 w 208"/>
              <a:gd name="T35" fmla="*/ 130 h 140"/>
              <a:gd name="T36" fmla="*/ 152 w 208"/>
              <a:gd name="T37" fmla="*/ 80 h 140"/>
              <a:gd name="T38" fmla="*/ 132 w 208"/>
              <a:gd name="T39" fmla="*/ 78 h 140"/>
              <a:gd name="T40" fmla="*/ 128 w 208"/>
              <a:gd name="T41" fmla="*/ 66 h 140"/>
              <a:gd name="T42" fmla="*/ 138 w 208"/>
              <a:gd name="T43" fmla="*/ 50 h 140"/>
              <a:gd name="T44" fmla="*/ 140 w 208"/>
              <a:gd name="T45" fmla="*/ 38 h 140"/>
              <a:gd name="T46" fmla="*/ 138 w 208"/>
              <a:gd name="T47" fmla="*/ 28 h 140"/>
              <a:gd name="T48" fmla="*/ 130 w 208"/>
              <a:gd name="T49" fmla="*/ 8 h 140"/>
              <a:gd name="T50" fmla="*/ 88 w 208"/>
              <a:gd name="T51" fmla="*/ 8 h 140"/>
              <a:gd name="T52" fmla="*/ 80 w 208"/>
              <a:gd name="T53" fmla="*/ 28 h 140"/>
              <a:gd name="T54" fmla="*/ 78 w 208"/>
              <a:gd name="T55" fmla="*/ 38 h 140"/>
              <a:gd name="T56" fmla="*/ 80 w 208"/>
              <a:gd name="T57" fmla="*/ 50 h 140"/>
              <a:gd name="T58" fmla="*/ 92 w 208"/>
              <a:gd name="T59" fmla="*/ 68 h 140"/>
              <a:gd name="T60" fmla="*/ 84 w 208"/>
              <a:gd name="T61" fmla="*/ 80 h 140"/>
              <a:gd name="T62" fmla="*/ 66 w 208"/>
              <a:gd name="T63" fmla="*/ 80 h 140"/>
              <a:gd name="T64" fmla="*/ 22 w 208"/>
              <a:gd name="T65" fmla="*/ 54 h 140"/>
              <a:gd name="T66" fmla="*/ 30 w 208"/>
              <a:gd name="T67" fmla="*/ 46 h 140"/>
              <a:gd name="T68" fmla="*/ 24 w 208"/>
              <a:gd name="T69" fmla="*/ 36 h 140"/>
              <a:gd name="T70" fmla="*/ 20 w 208"/>
              <a:gd name="T71" fmla="*/ 26 h 140"/>
              <a:gd name="T72" fmla="*/ 22 w 208"/>
              <a:gd name="T73" fmla="*/ 26 h 140"/>
              <a:gd name="T74" fmla="*/ 26 w 208"/>
              <a:gd name="T75" fmla="*/ 4 h 140"/>
              <a:gd name="T76" fmla="*/ 56 w 208"/>
              <a:gd name="T77" fmla="*/ 4 h 140"/>
              <a:gd name="T78" fmla="*/ 62 w 208"/>
              <a:gd name="T79" fmla="*/ 18 h 140"/>
              <a:gd name="T80" fmla="*/ 64 w 208"/>
              <a:gd name="T81" fmla="*/ 26 h 140"/>
              <a:gd name="T82" fmla="*/ 62 w 208"/>
              <a:gd name="T83" fmla="*/ 34 h 140"/>
              <a:gd name="T84" fmla="*/ 54 w 208"/>
              <a:gd name="T85" fmla="*/ 44 h 140"/>
              <a:gd name="T86" fmla="*/ 64 w 208"/>
              <a:gd name="T87" fmla="*/ 54 h 140"/>
              <a:gd name="T88" fmla="*/ 76 w 208"/>
              <a:gd name="T89" fmla="*/ 62 h 140"/>
              <a:gd name="T90" fmla="*/ 80 w 208"/>
              <a:gd name="T91" fmla="*/ 70 h 140"/>
              <a:gd name="T92" fmla="*/ 60 w 208"/>
              <a:gd name="T93" fmla="*/ 72 h 140"/>
              <a:gd name="T94" fmla="*/ 16 w 208"/>
              <a:gd name="T95" fmla="*/ 94 h 140"/>
              <a:gd name="T96" fmla="*/ 0 w 208"/>
              <a:gd name="T97" fmla="*/ 82 h 140"/>
              <a:gd name="T98" fmla="*/ 12 w 208"/>
              <a:gd name="T99" fmla="*/ 5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08" h="140">
                <a:moveTo>
                  <a:pt x="190" y="44"/>
                </a:moveTo>
                <a:lnTo>
                  <a:pt x="190" y="44"/>
                </a:lnTo>
                <a:lnTo>
                  <a:pt x="188" y="50"/>
                </a:lnTo>
                <a:lnTo>
                  <a:pt x="184" y="54"/>
                </a:lnTo>
                <a:lnTo>
                  <a:pt x="184" y="54"/>
                </a:lnTo>
                <a:lnTo>
                  <a:pt x="186" y="60"/>
                </a:lnTo>
                <a:lnTo>
                  <a:pt x="186" y="60"/>
                </a:lnTo>
                <a:lnTo>
                  <a:pt x="194" y="60"/>
                </a:lnTo>
                <a:lnTo>
                  <a:pt x="200" y="62"/>
                </a:lnTo>
                <a:lnTo>
                  <a:pt x="204" y="64"/>
                </a:lnTo>
                <a:lnTo>
                  <a:pt x="204" y="64"/>
                </a:lnTo>
                <a:lnTo>
                  <a:pt x="206" y="68"/>
                </a:lnTo>
                <a:lnTo>
                  <a:pt x="208" y="76"/>
                </a:lnTo>
                <a:lnTo>
                  <a:pt x="208" y="86"/>
                </a:lnTo>
                <a:lnTo>
                  <a:pt x="208" y="86"/>
                </a:lnTo>
                <a:lnTo>
                  <a:pt x="192" y="90"/>
                </a:lnTo>
                <a:lnTo>
                  <a:pt x="174" y="92"/>
                </a:lnTo>
                <a:lnTo>
                  <a:pt x="174" y="92"/>
                </a:lnTo>
                <a:lnTo>
                  <a:pt x="168" y="80"/>
                </a:lnTo>
                <a:lnTo>
                  <a:pt x="160" y="72"/>
                </a:lnTo>
                <a:lnTo>
                  <a:pt x="158" y="68"/>
                </a:lnTo>
                <a:lnTo>
                  <a:pt x="152" y="68"/>
                </a:lnTo>
                <a:lnTo>
                  <a:pt x="152" y="68"/>
                </a:lnTo>
                <a:lnTo>
                  <a:pt x="144" y="68"/>
                </a:lnTo>
                <a:lnTo>
                  <a:pt x="144" y="68"/>
                </a:lnTo>
                <a:lnTo>
                  <a:pt x="146" y="64"/>
                </a:lnTo>
                <a:lnTo>
                  <a:pt x="146" y="64"/>
                </a:lnTo>
                <a:lnTo>
                  <a:pt x="150" y="62"/>
                </a:lnTo>
                <a:lnTo>
                  <a:pt x="156" y="60"/>
                </a:lnTo>
                <a:lnTo>
                  <a:pt x="164" y="60"/>
                </a:lnTo>
                <a:lnTo>
                  <a:pt x="164" y="60"/>
                </a:lnTo>
                <a:lnTo>
                  <a:pt x="166" y="54"/>
                </a:lnTo>
                <a:lnTo>
                  <a:pt x="166" y="54"/>
                </a:lnTo>
                <a:lnTo>
                  <a:pt x="162" y="50"/>
                </a:lnTo>
                <a:lnTo>
                  <a:pt x="160" y="44"/>
                </a:lnTo>
                <a:lnTo>
                  <a:pt x="160" y="44"/>
                </a:lnTo>
                <a:lnTo>
                  <a:pt x="152" y="44"/>
                </a:lnTo>
                <a:lnTo>
                  <a:pt x="152" y="44"/>
                </a:lnTo>
                <a:lnTo>
                  <a:pt x="152" y="34"/>
                </a:lnTo>
                <a:lnTo>
                  <a:pt x="152" y="24"/>
                </a:lnTo>
                <a:lnTo>
                  <a:pt x="154" y="14"/>
                </a:lnTo>
                <a:lnTo>
                  <a:pt x="158" y="10"/>
                </a:lnTo>
                <a:lnTo>
                  <a:pt x="158" y="10"/>
                </a:lnTo>
                <a:lnTo>
                  <a:pt x="166" y="6"/>
                </a:lnTo>
                <a:lnTo>
                  <a:pt x="174" y="4"/>
                </a:lnTo>
                <a:lnTo>
                  <a:pt x="184" y="6"/>
                </a:lnTo>
                <a:lnTo>
                  <a:pt x="190" y="8"/>
                </a:lnTo>
                <a:lnTo>
                  <a:pt x="190" y="8"/>
                </a:lnTo>
                <a:lnTo>
                  <a:pt x="194" y="14"/>
                </a:lnTo>
                <a:lnTo>
                  <a:pt x="198" y="24"/>
                </a:lnTo>
                <a:lnTo>
                  <a:pt x="198" y="34"/>
                </a:lnTo>
                <a:lnTo>
                  <a:pt x="198" y="44"/>
                </a:lnTo>
                <a:lnTo>
                  <a:pt x="198" y="44"/>
                </a:lnTo>
                <a:lnTo>
                  <a:pt x="190" y="44"/>
                </a:lnTo>
                <a:lnTo>
                  <a:pt x="190" y="44"/>
                </a:lnTo>
                <a:close/>
                <a:moveTo>
                  <a:pt x="66" y="80"/>
                </a:moveTo>
                <a:lnTo>
                  <a:pt x="66" y="80"/>
                </a:lnTo>
                <a:lnTo>
                  <a:pt x="62" y="84"/>
                </a:lnTo>
                <a:lnTo>
                  <a:pt x="58" y="90"/>
                </a:lnTo>
                <a:lnTo>
                  <a:pt x="52" y="104"/>
                </a:lnTo>
                <a:lnTo>
                  <a:pt x="50" y="118"/>
                </a:lnTo>
                <a:lnTo>
                  <a:pt x="50" y="130"/>
                </a:lnTo>
                <a:lnTo>
                  <a:pt x="50" y="130"/>
                </a:lnTo>
                <a:lnTo>
                  <a:pt x="58" y="134"/>
                </a:lnTo>
                <a:lnTo>
                  <a:pt x="72" y="138"/>
                </a:lnTo>
                <a:lnTo>
                  <a:pt x="88" y="140"/>
                </a:lnTo>
                <a:lnTo>
                  <a:pt x="108" y="140"/>
                </a:lnTo>
                <a:lnTo>
                  <a:pt x="128" y="140"/>
                </a:lnTo>
                <a:lnTo>
                  <a:pt x="144" y="138"/>
                </a:lnTo>
                <a:lnTo>
                  <a:pt x="160" y="134"/>
                </a:lnTo>
                <a:lnTo>
                  <a:pt x="170" y="130"/>
                </a:lnTo>
                <a:lnTo>
                  <a:pt x="170" y="130"/>
                </a:lnTo>
                <a:lnTo>
                  <a:pt x="170" y="118"/>
                </a:lnTo>
                <a:lnTo>
                  <a:pt x="166" y="102"/>
                </a:lnTo>
                <a:lnTo>
                  <a:pt x="160" y="90"/>
                </a:lnTo>
                <a:lnTo>
                  <a:pt x="152" y="80"/>
                </a:lnTo>
                <a:lnTo>
                  <a:pt x="152" y="80"/>
                </a:lnTo>
                <a:lnTo>
                  <a:pt x="140" y="80"/>
                </a:lnTo>
                <a:lnTo>
                  <a:pt x="140" y="80"/>
                </a:lnTo>
                <a:lnTo>
                  <a:pt x="132" y="78"/>
                </a:lnTo>
                <a:lnTo>
                  <a:pt x="132" y="78"/>
                </a:lnTo>
                <a:lnTo>
                  <a:pt x="130" y="74"/>
                </a:lnTo>
                <a:lnTo>
                  <a:pt x="128" y="66"/>
                </a:lnTo>
                <a:lnTo>
                  <a:pt x="128" y="66"/>
                </a:lnTo>
                <a:lnTo>
                  <a:pt x="132" y="60"/>
                </a:lnTo>
                <a:lnTo>
                  <a:pt x="134" y="54"/>
                </a:lnTo>
                <a:lnTo>
                  <a:pt x="134" y="54"/>
                </a:lnTo>
                <a:lnTo>
                  <a:pt x="138" y="50"/>
                </a:lnTo>
                <a:lnTo>
                  <a:pt x="138" y="50"/>
                </a:lnTo>
                <a:lnTo>
                  <a:pt x="140" y="40"/>
                </a:lnTo>
                <a:lnTo>
                  <a:pt x="140" y="38"/>
                </a:lnTo>
                <a:lnTo>
                  <a:pt x="140" y="38"/>
                </a:lnTo>
                <a:lnTo>
                  <a:pt x="140" y="38"/>
                </a:lnTo>
                <a:lnTo>
                  <a:pt x="138" y="38"/>
                </a:lnTo>
                <a:lnTo>
                  <a:pt x="138" y="38"/>
                </a:lnTo>
                <a:lnTo>
                  <a:pt x="138" y="28"/>
                </a:lnTo>
                <a:lnTo>
                  <a:pt x="138" y="20"/>
                </a:lnTo>
                <a:lnTo>
                  <a:pt x="134" y="12"/>
                </a:lnTo>
                <a:lnTo>
                  <a:pt x="130" y="8"/>
                </a:lnTo>
                <a:lnTo>
                  <a:pt x="130" y="8"/>
                </a:lnTo>
                <a:lnTo>
                  <a:pt x="120" y="4"/>
                </a:lnTo>
                <a:lnTo>
                  <a:pt x="108" y="2"/>
                </a:lnTo>
                <a:lnTo>
                  <a:pt x="96" y="4"/>
                </a:lnTo>
                <a:lnTo>
                  <a:pt x="88" y="8"/>
                </a:lnTo>
                <a:lnTo>
                  <a:pt x="88" y="8"/>
                </a:lnTo>
                <a:lnTo>
                  <a:pt x="82" y="14"/>
                </a:lnTo>
                <a:lnTo>
                  <a:pt x="80" y="20"/>
                </a:lnTo>
                <a:lnTo>
                  <a:pt x="80" y="28"/>
                </a:lnTo>
                <a:lnTo>
                  <a:pt x="80" y="38"/>
                </a:lnTo>
                <a:lnTo>
                  <a:pt x="80" y="38"/>
                </a:lnTo>
                <a:lnTo>
                  <a:pt x="80" y="38"/>
                </a:lnTo>
                <a:lnTo>
                  <a:pt x="78" y="38"/>
                </a:lnTo>
                <a:lnTo>
                  <a:pt x="78" y="40"/>
                </a:lnTo>
                <a:lnTo>
                  <a:pt x="78" y="40"/>
                </a:lnTo>
                <a:lnTo>
                  <a:pt x="80" y="50"/>
                </a:lnTo>
                <a:lnTo>
                  <a:pt x="80" y="50"/>
                </a:lnTo>
                <a:lnTo>
                  <a:pt x="84" y="54"/>
                </a:lnTo>
                <a:lnTo>
                  <a:pt x="84" y="54"/>
                </a:lnTo>
                <a:lnTo>
                  <a:pt x="88" y="62"/>
                </a:lnTo>
                <a:lnTo>
                  <a:pt x="92" y="68"/>
                </a:lnTo>
                <a:lnTo>
                  <a:pt x="92" y="68"/>
                </a:lnTo>
                <a:lnTo>
                  <a:pt x="88" y="76"/>
                </a:lnTo>
                <a:lnTo>
                  <a:pt x="88" y="76"/>
                </a:lnTo>
                <a:lnTo>
                  <a:pt x="84" y="80"/>
                </a:lnTo>
                <a:lnTo>
                  <a:pt x="80" y="80"/>
                </a:lnTo>
                <a:lnTo>
                  <a:pt x="80" y="80"/>
                </a:lnTo>
                <a:lnTo>
                  <a:pt x="66" y="80"/>
                </a:lnTo>
                <a:lnTo>
                  <a:pt x="66" y="80"/>
                </a:lnTo>
                <a:close/>
                <a:moveTo>
                  <a:pt x="12" y="54"/>
                </a:moveTo>
                <a:lnTo>
                  <a:pt x="12" y="54"/>
                </a:lnTo>
                <a:lnTo>
                  <a:pt x="22" y="54"/>
                </a:lnTo>
                <a:lnTo>
                  <a:pt x="22" y="54"/>
                </a:lnTo>
                <a:lnTo>
                  <a:pt x="24" y="54"/>
                </a:lnTo>
                <a:lnTo>
                  <a:pt x="28" y="52"/>
                </a:lnTo>
                <a:lnTo>
                  <a:pt x="28" y="52"/>
                </a:lnTo>
                <a:lnTo>
                  <a:pt x="30" y="46"/>
                </a:lnTo>
                <a:lnTo>
                  <a:pt x="30" y="46"/>
                </a:lnTo>
                <a:lnTo>
                  <a:pt x="26" y="42"/>
                </a:lnTo>
                <a:lnTo>
                  <a:pt x="24" y="36"/>
                </a:lnTo>
                <a:lnTo>
                  <a:pt x="24" y="36"/>
                </a:lnTo>
                <a:lnTo>
                  <a:pt x="22" y="34"/>
                </a:lnTo>
                <a:lnTo>
                  <a:pt x="22" y="34"/>
                </a:lnTo>
                <a:lnTo>
                  <a:pt x="20" y="26"/>
                </a:lnTo>
                <a:lnTo>
                  <a:pt x="20" y="26"/>
                </a:lnTo>
                <a:lnTo>
                  <a:pt x="22" y="26"/>
                </a:lnTo>
                <a:lnTo>
                  <a:pt x="22" y="26"/>
                </a:lnTo>
                <a:lnTo>
                  <a:pt x="22" y="26"/>
                </a:lnTo>
                <a:lnTo>
                  <a:pt x="22" y="26"/>
                </a:lnTo>
                <a:lnTo>
                  <a:pt x="22" y="12"/>
                </a:lnTo>
                <a:lnTo>
                  <a:pt x="24" y="8"/>
                </a:lnTo>
                <a:lnTo>
                  <a:pt x="26" y="4"/>
                </a:lnTo>
                <a:lnTo>
                  <a:pt x="26" y="4"/>
                </a:lnTo>
                <a:lnTo>
                  <a:pt x="34" y="2"/>
                </a:lnTo>
                <a:lnTo>
                  <a:pt x="42" y="0"/>
                </a:lnTo>
                <a:lnTo>
                  <a:pt x="50" y="0"/>
                </a:lnTo>
                <a:lnTo>
                  <a:pt x="56" y="4"/>
                </a:lnTo>
                <a:lnTo>
                  <a:pt x="56" y="4"/>
                </a:lnTo>
                <a:lnTo>
                  <a:pt x="60" y="8"/>
                </a:lnTo>
                <a:lnTo>
                  <a:pt x="62" y="12"/>
                </a:lnTo>
                <a:lnTo>
                  <a:pt x="62" y="18"/>
                </a:lnTo>
                <a:lnTo>
                  <a:pt x="62" y="24"/>
                </a:lnTo>
                <a:lnTo>
                  <a:pt x="62" y="24"/>
                </a:lnTo>
                <a:lnTo>
                  <a:pt x="62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2" y="34"/>
                </a:lnTo>
                <a:lnTo>
                  <a:pt x="62" y="34"/>
                </a:lnTo>
                <a:lnTo>
                  <a:pt x="60" y="36"/>
                </a:lnTo>
                <a:lnTo>
                  <a:pt x="60" y="36"/>
                </a:lnTo>
                <a:lnTo>
                  <a:pt x="54" y="44"/>
                </a:lnTo>
                <a:lnTo>
                  <a:pt x="54" y="44"/>
                </a:lnTo>
                <a:lnTo>
                  <a:pt x="56" y="50"/>
                </a:lnTo>
                <a:lnTo>
                  <a:pt x="58" y="54"/>
                </a:lnTo>
                <a:lnTo>
                  <a:pt x="58" y="54"/>
                </a:lnTo>
                <a:lnTo>
                  <a:pt x="64" y="54"/>
                </a:lnTo>
                <a:lnTo>
                  <a:pt x="64" y="54"/>
                </a:lnTo>
                <a:lnTo>
                  <a:pt x="70" y="54"/>
                </a:lnTo>
                <a:lnTo>
                  <a:pt x="70" y="54"/>
                </a:lnTo>
                <a:lnTo>
                  <a:pt x="76" y="62"/>
                </a:lnTo>
                <a:lnTo>
                  <a:pt x="76" y="62"/>
                </a:lnTo>
                <a:lnTo>
                  <a:pt x="80" y="70"/>
                </a:lnTo>
                <a:lnTo>
                  <a:pt x="80" y="70"/>
                </a:lnTo>
                <a:lnTo>
                  <a:pt x="80" y="70"/>
                </a:lnTo>
                <a:lnTo>
                  <a:pt x="66" y="70"/>
                </a:lnTo>
                <a:lnTo>
                  <a:pt x="62" y="70"/>
                </a:lnTo>
                <a:lnTo>
                  <a:pt x="60" y="72"/>
                </a:lnTo>
                <a:lnTo>
                  <a:pt x="60" y="72"/>
                </a:lnTo>
                <a:lnTo>
                  <a:pt x="50" y="82"/>
                </a:lnTo>
                <a:lnTo>
                  <a:pt x="44" y="96"/>
                </a:lnTo>
                <a:lnTo>
                  <a:pt x="44" y="96"/>
                </a:lnTo>
                <a:lnTo>
                  <a:pt x="16" y="94"/>
                </a:lnTo>
                <a:lnTo>
                  <a:pt x="6" y="92"/>
                </a:lnTo>
                <a:lnTo>
                  <a:pt x="0" y="90"/>
                </a:lnTo>
                <a:lnTo>
                  <a:pt x="0" y="90"/>
                </a:lnTo>
                <a:lnTo>
                  <a:pt x="0" y="82"/>
                </a:lnTo>
                <a:lnTo>
                  <a:pt x="2" y="72"/>
                </a:lnTo>
                <a:lnTo>
                  <a:pt x="6" y="62"/>
                </a:lnTo>
                <a:lnTo>
                  <a:pt x="12" y="54"/>
                </a:lnTo>
                <a:lnTo>
                  <a:pt x="12" y="5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grpSp>
        <p:nvGrpSpPr>
          <p:cNvPr id="66" name="组 13">
            <a:extLst>
              <a:ext uri="{FF2B5EF4-FFF2-40B4-BE49-F238E27FC236}">
                <a16:creationId xmlns:a16="http://schemas.microsoft.com/office/drawing/2014/main" id="{ED4039CD-62F5-7138-C829-5BFCAA882810}"/>
              </a:ext>
            </a:extLst>
          </p:cNvPr>
          <p:cNvGrpSpPr/>
          <p:nvPr/>
        </p:nvGrpSpPr>
        <p:grpSpPr>
          <a:xfrm>
            <a:off x="3056395" y="3379686"/>
            <a:ext cx="589716" cy="624818"/>
            <a:chOff x="3568829" y="1494768"/>
            <a:chExt cx="832861" cy="882435"/>
          </a:xfrm>
          <a:solidFill>
            <a:schemeClr val="tx2"/>
          </a:solidFill>
        </p:grpSpPr>
        <p:sp>
          <p:nvSpPr>
            <p:cNvPr id="67" name="Freeform 209">
              <a:extLst>
                <a:ext uri="{FF2B5EF4-FFF2-40B4-BE49-F238E27FC236}">
                  <a16:creationId xmlns:a16="http://schemas.microsoft.com/office/drawing/2014/main" id="{9540F617-4AAC-29DC-669E-D8EFC496A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8829" y="1564173"/>
              <a:ext cx="832861" cy="813030"/>
            </a:xfrm>
            <a:custGeom>
              <a:avLst/>
              <a:gdLst>
                <a:gd name="T0" fmla="*/ 0 w 168"/>
                <a:gd name="T1" fmla="*/ 0 h 164"/>
                <a:gd name="T2" fmla="*/ 14 w 168"/>
                <a:gd name="T3" fmla="*/ 0 h 164"/>
                <a:gd name="T4" fmla="*/ 14 w 168"/>
                <a:gd name="T5" fmla="*/ 148 h 164"/>
                <a:gd name="T6" fmla="*/ 168 w 168"/>
                <a:gd name="T7" fmla="*/ 148 h 164"/>
                <a:gd name="T8" fmla="*/ 168 w 168"/>
                <a:gd name="T9" fmla="*/ 164 h 164"/>
                <a:gd name="T10" fmla="*/ 14 w 168"/>
                <a:gd name="T11" fmla="*/ 164 h 164"/>
                <a:gd name="T12" fmla="*/ 0 w 168"/>
                <a:gd name="T13" fmla="*/ 164 h 164"/>
                <a:gd name="T14" fmla="*/ 0 w 168"/>
                <a:gd name="T15" fmla="*/ 148 h 164"/>
                <a:gd name="T16" fmla="*/ 0 w 168"/>
                <a:gd name="T17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8" h="164">
                  <a:moveTo>
                    <a:pt x="0" y="0"/>
                  </a:moveTo>
                  <a:lnTo>
                    <a:pt x="14" y="0"/>
                  </a:lnTo>
                  <a:lnTo>
                    <a:pt x="14" y="148"/>
                  </a:lnTo>
                  <a:lnTo>
                    <a:pt x="168" y="148"/>
                  </a:lnTo>
                  <a:lnTo>
                    <a:pt x="168" y="164"/>
                  </a:lnTo>
                  <a:lnTo>
                    <a:pt x="14" y="164"/>
                  </a:lnTo>
                  <a:lnTo>
                    <a:pt x="0" y="164"/>
                  </a:lnTo>
                  <a:lnTo>
                    <a:pt x="0" y="14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68" name="Rectangle 210">
              <a:extLst>
                <a:ext uri="{FF2B5EF4-FFF2-40B4-BE49-F238E27FC236}">
                  <a16:creationId xmlns:a16="http://schemas.microsoft.com/office/drawing/2014/main" id="{88B1CCA9-FEA5-ED18-C240-2D1FEF3C5D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7215" y="2010348"/>
              <a:ext cx="138810" cy="257790"/>
            </a:xfrm>
            <a:prstGeom prst="rect">
              <a:avLst/>
            </a:prstGeom>
            <a:grpFill/>
            <a:ln w="635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69" name="Rectangle 211">
              <a:extLst>
                <a:ext uri="{FF2B5EF4-FFF2-40B4-BE49-F238E27FC236}">
                  <a16:creationId xmlns:a16="http://schemas.microsoft.com/office/drawing/2014/main" id="{34010394-386A-83AE-4E41-284F37AA2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5515" y="2089669"/>
              <a:ext cx="138810" cy="178470"/>
            </a:xfrm>
            <a:prstGeom prst="rect">
              <a:avLst/>
            </a:prstGeom>
            <a:grpFill/>
            <a:ln w="635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70" name="Freeform 212">
              <a:extLst>
                <a:ext uri="{FF2B5EF4-FFF2-40B4-BE49-F238E27FC236}">
                  <a16:creationId xmlns:a16="http://schemas.microsoft.com/office/drawing/2014/main" id="{44986668-307A-4217-3EA5-11DE9BC7BB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3814" y="1762473"/>
              <a:ext cx="148726" cy="505665"/>
            </a:xfrm>
            <a:custGeom>
              <a:avLst/>
              <a:gdLst>
                <a:gd name="T0" fmla="*/ 0 w 30"/>
                <a:gd name="T1" fmla="*/ 102 h 102"/>
                <a:gd name="T2" fmla="*/ 30 w 30"/>
                <a:gd name="T3" fmla="*/ 102 h 102"/>
                <a:gd name="T4" fmla="*/ 30 w 30"/>
                <a:gd name="T5" fmla="*/ 0 h 102"/>
                <a:gd name="T6" fmla="*/ 0 w 30"/>
                <a:gd name="T7" fmla="*/ 32 h 102"/>
                <a:gd name="T8" fmla="*/ 0 w 30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02">
                  <a:moveTo>
                    <a:pt x="0" y="102"/>
                  </a:moveTo>
                  <a:lnTo>
                    <a:pt x="30" y="102"/>
                  </a:lnTo>
                  <a:lnTo>
                    <a:pt x="30" y="0"/>
                  </a:lnTo>
                  <a:lnTo>
                    <a:pt x="0" y="32"/>
                  </a:lnTo>
                  <a:lnTo>
                    <a:pt x="0" y="102"/>
                  </a:lnTo>
                  <a:close/>
                </a:path>
              </a:pathLst>
            </a:custGeom>
            <a:grpFill/>
            <a:ln w="635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71" name="Freeform 213">
              <a:extLst>
                <a:ext uri="{FF2B5EF4-FFF2-40B4-BE49-F238E27FC236}">
                  <a16:creationId xmlns:a16="http://schemas.microsoft.com/office/drawing/2014/main" id="{7CD9970B-04D9-E784-09BD-CA388BE89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7894" y="1494768"/>
              <a:ext cx="584985" cy="466005"/>
            </a:xfrm>
            <a:custGeom>
              <a:avLst/>
              <a:gdLst>
                <a:gd name="T0" fmla="*/ 0 w 118"/>
                <a:gd name="T1" fmla="*/ 80 h 94"/>
                <a:gd name="T2" fmla="*/ 0 w 118"/>
                <a:gd name="T3" fmla="*/ 80 h 94"/>
                <a:gd name="T4" fmla="*/ 2 w 118"/>
                <a:gd name="T5" fmla="*/ 80 h 94"/>
                <a:gd name="T6" fmla="*/ 2 w 118"/>
                <a:gd name="T7" fmla="*/ 80 h 94"/>
                <a:gd name="T8" fmla="*/ 4 w 118"/>
                <a:gd name="T9" fmla="*/ 78 h 94"/>
                <a:gd name="T10" fmla="*/ 4 w 118"/>
                <a:gd name="T11" fmla="*/ 78 h 94"/>
                <a:gd name="T12" fmla="*/ 14 w 118"/>
                <a:gd name="T13" fmla="*/ 74 h 94"/>
                <a:gd name="T14" fmla="*/ 24 w 118"/>
                <a:gd name="T15" fmla="*/ 72 h 94"/>
                <a:gd name="T16" fmla="*/ 42 w 118"/>
                <a:gd name="T17" fmla="*/ 72 h 94"/>
                <a:gd name="T18" fmla="*/ 42 w 118"/>
                <a:gd name="T19" fmla="*/ 72 h 94"/>
                <a:gd name="T20" fmla="*/ 56 w 118"/>
                <a:gd name="T21" fmla="*/ 72 h 94"/>
                <a:gd name="T22" fmla="*/ 62 w 118"/>
                <a:gd name="T23" fmla="*/ 70 h 94"/>
                <a:gd name="T24" fmla="*/ 68 w 118"/>
                <a:gd name="T25" fmla="*/ 66 h 94"/>
                <a:gd name="T26" fmla="*/ 74 w 118"/>
                <a:gd name="T27" fmla="*/ 62 h 94"/>
                <a:gd name="T28" fmla="*/ 80 w 118"/>
                <a:gd name="T29" fmla="*/ 54 h 94"/>
                <a:gd name="T30" fmla="*/ 84 w 118"/>
                <a:gd name="T31" fmla="*/ 44 h 94"/>
                <a:gd name="T32" fmla="*/ 90 w 118"/>
                <a:gd name="T33" fmla="*/ 30 h 94"/>
                <a:gd name="T34" fmla="*/ 80 w 118"/>
                <a:gd name="T35" fmla="*/ 28 h 94"/>
                <a:gd name="T36" fmla="*/ 94 w 118"/>
                <a:gd name="T37" fmla="*/ 14 h 94"/>
                <a:gd name="T38" fmla="*/ 108 w 118"/>
                <a:gd name="T39" fmla="*/ 0 h 94"/>
                <a:gd name="T40" fmla="*/ 112 w 118"/>
                <a:gd name="T41" fmla="*/ 20 h 94"/>
                <a:gd name="T42" fmla="*/ 118 w 118"/>
                <a:gd name="T43" fmla="*/ 40 h 94"/>
                <a:gd name="T44" fmla="*/ 106 w 118"/>
                <a:gd name="T45" fmla="*/ 36 h 94"/>
                <a:gd name="T46" fmla="*/ 106 w 118"/>
                <a:gd name="T47" fmla="*/ 36 h 94"/>
                <a:gd name="T48" fmla="*/ 100 w 118"/>
                <a:gd name="T49" fmla="*/ 54 h 94"/>
                <a:gd name="T50" fmla="*/ 92 w 118"/>
                <a:gd name="T51" fmla="*/ 66 h 94"/>
                <a:gd name="T52" fmla="*/ 86 w 118"/>
                <a:gd name="T53" fmla="*/ 76 h 94"/>
                <a:gd name="T54" fmla="*/ 78 w 118"/>
                <a:gd name="T55" fmla="*/ 82 h 94"/>
                <a:gd name="T56" fmla="*/ 70 w 118"/>
                <a:gd name="T57" fmla="*/ 86 h 94"/>
                <a:gd name="T58" fmla="*/ 60 w 118"/>
                <a:gd name="T59" fmla="*/ 88 h 94"/>
                <a:gd name="T60" fmla="*/ 42 w 118"/>
                <a:gd name="T61" fmla="*/ 88 h 94"/>
                <a:gd name="T62" fmla="*/ 42 w 118"/>
                <a:gd name="T63" fmla="*/ 88 h 94"/>
                <a:gd name="T64" fmla="*/ 26 w 118"/>
                <a:gd name="T65" fmla="*/ 88 h 94"/>
                <a:gd name="T66" fmla="*/ 20 w 118"/>
                <a:gd name="T67" fmla="*/ 90 h 94"/>
                <a:gd name="T68" fmla="*/ 12 w 118"/>
                <a:gd name="T69" fmla="*/ 94 h 94"/>
                <a:gd name="T70" fmla="*/ 12 w 118"/>
                <a:gd name="T71" fmla="*/ 94 h 94"/>
                <a:gd name="T72" fmla="*/ 10 w 118"/>
                <a:gd name="T73" fmla="*/ 94 h 94"/>
                <a:gd name="T74" fmla="*/ 10 w 118"/>
                <a:gd name="T75" fmla="*/ 94 h 94"/>
                <a:gd name="T76" fmla="*/ 10 w 118"/>
                <a:gd name="T77" fmla="*/ 94 h 94"/>
                <a:gd name="T78" fmla="*/ 0 w 118"/>
                <a:gd name="T79" fmla="*/ 8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8" h="94">
                  <a:moveTo>
                    <a:pt x="0" y="80"/>
                  </a:moveTo>
                  <a:lnTo>
                    <a:pt x="0" y="80"/>
                  </a:lnTo>
                  <a:lnTo>
                    <a:pt x="2" y="80"/>
                  </a:lnTo>
                  <a:lnTo>
                    <a:pt x="2" y="80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14" y="74"/>
                  </a:lnTo>
                  <a:lnTo>
                    <a:pt x="24" y="72"/>
                  </a:lnTo>
                  <a:lnTo>
                    <a:pt x="42" y="72"/>
                  </a:lnTo>
                  <a:lnTo>
                    <a:pt x="42" y="72"/>
                  </a:lnTo>
                  <a:lnTo>
                    <a:pt x="56" y="72"/>
                  </a:lnTo>
                  <a:lnTo>
                    <a:pt x="62" y="70"/>
                  </a:lnTo>
                  <a:lnTo>
                    <a:pt x="68" y="66"/>
                  </a:lnTo>
                  <a:lnTo>
                    <a:pt x="74" y="62"/>
                  </a:lnTo>
                  <a:lnTo>
                    <a:pt x="80" y="54"/>
                  </a:lnTo>
                  <a:lnTo>
                    <a:pt x="84" y="44"/>
                  </a:lnTo>
                  <a:lnTo>
                    <a:pt x="90" y="30"/>
                  </a:lnTo>
                  <a:lnTo>
                    <a:pt x="80" y="28"/>
                  </a:lnTo>
                  <a:lnTo>
                    <a:pt x="94" y="14"/>
                  </a:lnTo>
                  <a:lnTo>
                    <a:pt x="108" y="0"/>
                  </a:lnTo>
                  <a:lnTo>
                    <a:pt x="112" y="20"/>
                  </a:lnTo>
                  <a:lnTo>
                    <a:pt x="118" y="40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00" y="54"/>
                  </a:lnTo>
                  <a:lnTo>
                    <a:pt x="92" y="66"/>
                  </a:lnTo>
                  <a:lnTo>
                    <a:pt x="86" y="76"/>
                  </a:lnTo>
                  <a:lnTo>
                    <a:pt x="78" y="82"/>
                  </a:lnTo>
                  <a:lnTo>
                    <a:pt x="70" y="86"/>
                  </a:lnTo>
                  <a:lnTo>
                    <a:pt x="60" y="88"/>
                  </a:lnTo>
                  <a:lnTo>
                    <a:pt x="42" y="88"/>
                  </a:lnTo>
                  <a:lnTo>
                    <a:pt x="42" y="88"/>
                  </a:lnTo>
                  <a:lnTo>
                    <a:pt x="26" y="88"/>
                  </a:lnTo>
                  <a:lnTo>
                    <a:pt x="20" y="90"/>
                  </a:lnTo>
                  <a:lnTo>
                    <a:pt x="12" y="94"/>
                  </a:lnTo>
                  <a:lnTo>
                    <a:pt x="12" y="94"/>
                  </a:lnTo>
                  <a:lnTo>
                    <a:pt x="10" y="94"/>
                  </a:lnTo>
                  <a:lnTo>
                    <a:pt x="10" y="94"/>
                  </a:lnTo>
                  <a:lnTo>
                    <a:pt x="10" y="94"/>
                  </a:lnTo>
                  <a:lnTo>
                    <a:pt x="0" y="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sp>
        <p:nvSpPr>
          <p:cNvPr id="72" name="Freeform 214">
            <a:extLst>
              <a:ext uri="{FF2B5EF4-FFF2-40B4-BE49-F238E27FC236}">
                <a16:creationId xmlns:a16="http://schemas.microsoft.com/office/drawing/2014/main" id="{A5842C33-14CB-B6D8-35AF-BDFC643CF014}"/>
              </a:ext>
            </a:extLst>
          </p:cNvPr>
          <p:cNvSpPr>
            <a:spLocks noEditPoints="1"/>
          </p:cNvSpPr>
          <p:nvPr/>
        </p:nvSpPr>
        <p:spPr bwMode="auto">
          <a:xfrm>
            <a:off x="5387516" y="3446765"/>
            <a:ext cx="594707" cy="572124"/>
          </a:xfrm>
          <a:custGeom>
            <a:avLst/>
            <a:gdLst>
              <a:gd name="T0" fmla="*/ 56 w 158"/>
              <a:gd name="T1" fmla="*/ 78 h 152"/>
              <a:gd name="T2" fmla="*/ 58 w 158"/>
              <a:gd name="T3" fmla="*/ 136 h 152"/>
              <a:gd name="T4" fmla="*/ 66 w 158"/>
              <a:gd name="T5" fmla="*/ 136 h 152"/>
              <a:gd name="T6" fmla="*/ 66 w 158"/>
              <a:gd name="T7" fmla="*/ 152 h 152"/>
              <a:gd name="T8" fmla="*/ 0 w 158"/>
              <a:gd name="T9" fmla="*/ 152 h 152"/>
              <a:gd name="T10" fmla="*/ 0 w 158"/>
              <a:gd name="T11" fmla="*/ 136 h 152"/>
              <a:gd name="T12" fmla="*/ 8 w 158"/>
              <a:gd name="T13" fmla="*/ 136 h 152"/>
              <a:gd name="T14" fmla="*/ 14 w 158"/>
              <a:gd name="T15" fmla="*/ 78 h 152"/>
              <a:gd name="T16" fmla="*/ 8 w 158"/>
              <a:gd name="T17" fmla="*/ 78 h 152"/>
              <a:gd name="T18" fmla="*/ 8 w 158"/>
              <a:gd name="T19" fmla="*/ 40 h 152"/>
              <a:gd name="T20" fmla="*/ 72 w 158"/>
              <a:gd name="T21" fmla="*/ 40 h 152"/>
              <a:gd name="T22" fmla="*/ 72 w 158"/>
              <a:gd name="T23" fmla="*/ 28 h 152"/>
              <a:gd name="T24" fmla="*/ 84 w 158"/>
              <a:gd name="T25" fmla="*/ 28 h 152"/>
              <a:gd name="T26" fmla="*/ 84 w 158"/>
              <a:gd name="T27" fmla="*/ 40 h 152"/>
              <a:gd name="T28" fmla="*/ 152 w 158"/>
              <a:gd name="T29" fmla="*/ 40 h 152"/>
              <a:gd name="T30" fmla="*/ 152 w 158"/>
              <a:gd name="T31" fmla="*/ 78 h 152"/>
              <a:gd name="T32" fmla="*/ 144 w 158"/>
              <a:gd name="T33" fmla="*/ 78 h 152"/>
              <a:gd name="T34" fmla="*/ 150 w 158"/>
              <a:gd name="T35" fmla="*/ 136 h 152"/>
              <a:gd name="T36" fmla="*/ 158 w 158"/>
              <a:gd name="T37" fmla="*/ 136 h 152"/>
              <a:gd name="T38" fmla="*/ 158 w 158"/>
              <a:gd name="T39" fmla="*/ 152 h 152"/>
              <a:gd name="T40" fmla="*/ 92 w 158"/>
              <a:gd name="T41" fmla="*/ 152 h 152"/>
              <a:gd name="T42" fmla="*/ 92 w 158"/>
              <a:gd name="T43" fmla="*/ 136 h 152"/>
              <a:gd name="T44" fmla="*/ 100 w 158"/>
              <a:gd name="T45" fmla="*/ 136 h 152"/>
              <a:gd name="T46" fmla="*/ 102 w 158"/>
              <a:gd name="T47" fmla="*/ 78 h 152"/>
              <a:gd name="T48" fmla="*/ 84 w 158"/>
              <a:gd name="T49" fmla="*/ 78 h 152"/>
              <a:gd name="T50" fmla="*/ 84 w 158"/>
              <a:gd name="T51" fmla="*/ 84 h 152"/>
              <a:gd name="T52" fmla="*/ 72 w 158"/>
              <a:gd name="T53" fmla="*/ 84 h 152"/>
              <a:gd name="T54" fmla="*/ 72 w 158"/>
              <a:gd name="T55" fmla="*/ 78 h 152"/>
              <a:gd name="T56" fmla="*/ 56 w 158"/>
              <a:gd name="T57" fmla="*/ 78 h 152"/>
              <a:gd name="T58" fmla="*/ 56 w 158"/>
              <a:gd name="T59" fmla="*/ 78 h 152"/>
              <a:gd name="T60" fmla="*/ 134 w 158"/>
              <a:gd name="T61" fmla="*/ 0 h 152"/>
              <a:gd name="T62" fmla="*/ 104 w 158"/>
              <a:gd name="T63" fmla="*/ 0 h 152"/>
              <a:gd name="T64" fmla="*/ 104 w 158"/>
              <a:gd name="T65" fmla="*/ 8 h 152"/>
              <a:gd name="T66" fmla="*/ 108 w 158"/>
              <a:gd name="T67" fmla="*/ 8 h 152"/>
              <a:gd name="T68" fmla="*/ 108 w 158"/>
              <a:gd name="T69" fmla="*/ 34 h 152"/>
              <a:gd name="T70" fmla="*/ 128 w 158"/>
              <a:gd name="T71" fmla="*/ 34 h 152"/>
              <a:gd name="T72" fmla="*/ 128 w 158"/>
              <a:gd name="T73" fmla="*/ 8 h 152"/>
              <a:gd name="T74" fmla="*/ 134 w 158"/>
              <a:gd name="T75" fmla="*/ 8 h 152"/>
              <a:gd name="T76" fmla="*/ 134 w 158"/>
              <a:gd name="T77" fmla="*/ 0 h 152"/>
              <a:gd name="T78" fmla="*/ 134 w 158"/>
              <a:gd name="T79" fmla="*/ 0 h 152"/>
              <a:gd name="T80" fmla="*/ 26 w 158"/>
              <a:gd name="T81" fmla="*/ 0 h 152"/>
              <a:gd name="T82" fmla="*/ 26 w 158"/>
              <a:gd name="T83" fmla="*/ 8 h 152"/>
              <a:gd name="T84" fmla="*/ 30 w 158"/>
              <a:gd name="T85" fmla="*/ 8 h 152"/>
              <a:gd name="T86" fmla="*/ 30 w 158"/>
              <a:gd name="T87" fmla="*/ 34 h 152"/>
              <a:gd name="T88" fmla="*/ 50 w 158"/>
              <a:gd name="T89" fmla="*/ 34 h 152"/>
              <a:gd name="T90" fmla="*/ 50 w 158"/>
              <a:gd name="T91" fmla="*/ 8 h 152"/>
              <a:gd name="T92" fmla="*/ 54 w 158"/>
              <a:gd name="T93" fmla="*/ 8 h 152"/>
              <a:gd name="T94" fmla="*/ 54 w 158"/>
              <a:gd name="T95" fmla="*/ 0 h 152"/>
              <a:gd name="T96" fmla="*/ 26 w 158"/>
              <a:gd name="T97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58" h="152">
                <a:moveTo>
                  <a:pt x="56" y="78"/>
                </a:moveTo>
                <a:lnTo>
                  <a:pt x="58" y="136"/>
                </a:lnTo>
                <a:lnTo>
                  <a:pt x="66" y="136"/>
                </a:lnTo>
                <a:lnTo>
                  <a:pt x="66" y="152"/>
                </a:lnTo>
                <a:lnTo>
                  <a:pt x="0" y="152"/>
                </a:lnTo>
                <a:lnTo>
                  <a:pt x="0" y="136"/>
                </a:lnTo>
                <a:lnTo>
                  <a:pt x="8" y="136"/>
                </a:lnTo>
                <a:lnTo>
                  <a:pt x="14" y="78"/>
                </a:lnTo>
                <a:lnTo>
                  <a:pt x="8" y="78"/>
                </a:lnTo>
                <a:lnTo>
                  <a:pt x="8" y="40"/>
                </a:lnTo>
                <a:lnTo>
                  <a:pt x="72" y="40"/>
                </a:lnTo>
                <a:lnTo>
                  <a:pt x="72" y="28"/>
                </a:lnTo>
                <a:lnTo>
                  <a:pt x="84" y="28"/>
                </a:lnTo>
                <a:lnTo>
                  <a:pt x="84" y="40"/>
                </a:lnTo>
                <a:lnTo>
                  <a:pt x="152" y="40"/>
                </a:lnTo>
                <a:lnTo>
                  <a:pt x="152" y="78"/>
                </a:lnTo>
                <a:lnTo>
                  <a:pt x="144" y="78"/>
                </a:lnTo>
                <a:lnTo>
                  <a:pt x="150" y="136"/>
                </a:lnTo>
                <a:lnTo>
                  <a:pt x="158" y="136"/>
                </a:lnTo>
                <a:lnTo>
                  <a:pt x="158" y="152"/>
                </a:lnTo>
                <a:lnTo>
                  <a:pt x="92" y="152"/>
                </a:lnTo>
                <a:lnTo>
                  <a:pt x="92" y="136"/>
                </a:lnTo>
                <a:lnTo>
                  <a:pt x="100" y="136"/>
                </a:lnTo>
                <a:lnTo>
                  <a:pt x="102" y="78"/>
                </a:lnTo>
                <a:lnTo>
                  <a:pt x="84" y="78"/>
                </a:lnTo>
                <a:lnTo>
                  <a:pt x="84" y="84"/>
                </a:lnTo>
                <a:lnTo>
                  <a:pt x="72" y="84"/>
                </a:lnTo>
                <a:lnTo>
                  <a:pt x="72" y="78"/>
                </a:lnTo>
                <a:lnTo>
                  <a:pt x="56" y="78"/>
                </a:lnTo>
                <a:lnTo>
                  <a:pt x="56" y="78"/>
                </a:lnTo>
                <a:close/>
                <a:moveTo>
                  <a:pt x="134" y="0"/>
                </a:moveTo>
                <a:lnTo>
                  <a:pt x="104" y="0"/>
                </a:lnTo>
                <a:lnTo>
                  <a:pt x="104" y="8"/>
                </a:lnTo>
                <a:lnTo>
                  <a:pt x="108" y="8"/>
                </a:lnTo>
                <a:lnTo>
                  <a:pt x="108" y="34"/>
                </a:lnTo>
                <a:lnTo>
                  <a:pt x="128" y="34"/>
                </a:lnTo>
                <a:lnTo>
                  <a:pt x="128" y="8"/>
                </a:lnTo>
                <a:lnTo>
                  <a:pt x="134" y="8"/>
                </a:lnTo>
                <a:lnTo>
                  <a:pt x="134" y="0"/>
                </a:lnTo>
                <a:lnTo>
                  <a:pt x="134" y="0"/>
                </a:lnTo>
                <a:close/>
                <a:moveTo>
                  <a:pt x="26" y="0"/>
                </a:moveTo>
                <a:lnTo>
                  <a:pt x="26" y="8"/>
                </a:lnTo>
                <a:lnTo>
                  <a:pt x="30" y="8"/>
                </a:lnTo>
                <a:lnTo>
                  <a:pt x="30" y="34"/>
                </a:lnTo>
                <a:lnTo>
                  <a:pt x="50" y="34"/>
                </a:lnTo>
                <a:lnTo>
                  <a:pt x="50" y="8"/>
                </a:lnTo>
                <a:lnTo>
                  <a:pt x="54" y="8"/>
                </a:lnTo>
                <a:lnTo>
                  <a:pt x="54" y="0"/>
                </a:lnTo>
                <a:lnTo>
                  <a:pt x="26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73" name="Freeform 215">
            <a:extLst>
              <a:ext uri="{FF2B5EF4-FFF2-40B4-BE49-F238E27FC236}">
                <a16:creationId xmlns:a16="http://schemas.microsoft.com/office/drawing/2014/main" id="{FFAE52F6-09AB-07B5-755C-93A88844A649}"/>
              </a:ext>
            </a:extLst>
          </p:cNvPr>
          <p:cNvSpPr>
            <a:spLocks noEditPoints="1"/>
          </p:cNvSpPr>
          <p:nvPr/>
        </p:nvSpPr>
        <p:spPr bwMode="auto">
          <a:xfrm>
            <a:off x="6645488" y="4716477"/>
            <a:ext cx="741503" cy="403273"/>
          </a:xfrm>
          <a:custGeom>
            <a:avLst/>
            <a:gdLst>
              <a:gd name="T0" fmla="*/ 64 w 228"/>
              <a:gd name="T1" fmla="*/ 26 h 124"/>
              <a:gd name="T2" fmla="*/ 62 w 228"/>
              <a:gd name="T3" fmla="*/ 34 h 124"/>
              <a:gd name="T4" fmla="*/ 54 w 228"/>
              <a:gd name="T5" fmla="*/ 90 h 124"/>
              <a:gd name="T6" fmla="*/ 60 w 228"/>
              <a:gd name="T7" fmla="*/ 88 h 124"/>
              <a:gd name="T8" fmla="*/ 64 w 228"/>
              <a:gd name="T9" fmla="*/ 92 h 124"/>
              <a:gd name="T10" fmla="*/ 64 w 228"/>
              <a:gd name="T11" fmla="*/ 98 h 124"/>
              <a:gd name="T12" fmla="*/ 62 w 228"/>
              <a:gd name="T13" fmla="*/ 104 h 124"/>
              <a:gd name="T14" fmla="*/ 56 w 228"/>
              <a:gd name="T15" fmla="*/ 100 h 124"/>
              <a:gd name="T16" fmla="*/ 38 w 228"/>
              <a:gd name="T17" fmla="*/ 104 h 124"/>
              <a:gd name="T18" fmla="*/ 30 w 228"/>
              <a:gd name="T19" fmla="*/ 0 h 124"/>
              <a:gd name="T20" fmla="*/ 152 w 228"/>
              <a:gd name="T21" fmla="*/ 32 h 124"/>
              <a:gd name="T22" fmla="*/ 84 w 228"/>
              <a:gd name="T23" fmla="*/ 42 h 124"/>
              <a:gd name="T24" fmla="*/ 86 w 228"/>
              <a:gd name="T25" fmla="*/ 48 h 124"/>
              <a:gd name="T26" fmla="*/ 92 w 228"/>
              <a:gd name="T27" fmla="*/ 48 h 124"/>
              <a:gd name="T28" fmla="*/ 124 w 228"/>
              <a:gd name="T29" fmla="*/ 40 h 124"/>
              <a:gd name="T30" fmla="*/ 168 w 228"/>
              <a:gd name="T31" fmla="*/ 66 h 124"/>
              <a:gd name="T32" fmla="*/ 168 w 228"/>
              <a:gd name="T33" fmla="*/ 70 h 124"/>
              <a:gd name="T34" fmla="*/ 164 w 228"/>
              <a:gd name="T35" fmla="*/ 80 h 124"/>
              <a:gd name="T36" fmla="*/ 156 w 228"/>
              <a:gd name="T37" fmla="*/ 84 h 124"/>
              <a:gd name="T38" fmla="*/ 154 w 228"/>
              <a:gd name="T39" fmla="*/ 86 h 124"/>
              <a:gd name="T40" fmla="*/ 150 w 228"/>
              <a:gd name="T41" fmla="*/ 92 h 124"/>
              <a:gd name="T42" fmla="*/ 144 w 228"/>
              <a:gd name="T43" fmla="*/ 96 h 124"/>
              <a:gd name="T44" fmla="*/ 140 w 228"/>
              <a:gd name="T45" fmla="*/ 104 h 124"/>
              <a:gd name="T46" fmla="*/ 130 w 228"/>
              <a:gd name="T47" fmla="*/ 108 h 124"/>
              <a:gd name="T48" fmla="*/ 126 w 228"/>
              <a:gd name="T49" fmla="*/ 116 h 124"/>
              <a:gd name="T50" fmla="*/ 108 w 228"/>
              <a:gd name="T51" fmla="*/ 104 h 124"/>
              <a:gd name="T52" fmla="*/ 102 w 228"/>
              <a:gd name="T53" fmla="*/ 100 h 124"/>
              <a:gd name="T54" fmla="*/ 98 w 228"/>
              <a:gd name="T55" fmla="*/ 104 h 124"/>
              <a:gd name="T56" fmla="*/ 92 w 228"/>
              <a:gd name="T57" fmla="*/ 102 h 124"/>
              <a:gd name="T58" fmla="*/ 92 w 228"/>
              <a:gd name="T59" fmla="*/ 92 h 124"/>
              <a:gd name="T60" fmla="*/ 80 w 228"/>
              <a:gd name="T61" fmla="*/ 88 h 124"/>
              <a:gd name="T62" fmla="*/ 80 w 228"/>
              <a:gd name="T63" fmla="*/ 112 h 124"/>
              <a:gd name="T64" fmla="*/ 86 w 228"/>
              <a:gd name="T65" fmla="*/ 116 h 124"/>
              <a:gd name="T66" fmla="*/ 92 w 228"/>
              <a:gd name="T67" fmla="*/ 110 h 124"/>
              <a:gd name="T68" fmla="*/ 98 w 228"/>
              <a:gd name="T69" fmla="*/ 116 h 124"/>
              <a:gd name="T70" fmla="*/ 102 w 228"/>
              <a:gd name="T71" fmla="*/ 120 h 124"/>
              <a:gd name="T72" fmla="*/ 106 w 228"/>
              <a:gd name="T73" fmla="*/ 116 h 124"/>
              <a:gd name="T74" fmla="*/ 126 w 228"/>
              <a:gd name="T75" fmla="*/ 124 h 124"/>
              <a:gd name="T76" fmla="*/ 132 w 228"/>
              <a:gd name="T77" fmla="*/ 120 h 124"/>
              <a:gd name="T78" fmla="*/ 138 w 228"/>
              <a:gd name="T79" fmla="*/ 112 h 124"/>
              <a:gd name="T80" fmla="*/ 140 w 228"/>
              <a:gd name="T81" fmla="*/ 112 h 124"/>
              <a:gd name="T82" fmla="*/ 148 w 228"/>
              <a:gd name="T83" fmla="*/ 106 h 124"/>
              <a:gd name="T84" fmla="*/ 150 w 228"/>
              <a:gd name="T85" fmla="*/ 100 h 124"/>
              <a:gd name="T86" fmla="*/ 160 w 228"/>
              <a:gd name="T87" fmla="*/ 94 h 124"/>
              <a:gd name="T88" fmla="*/ 228 w 228"/>
              <a:gd name="T89" fmla="*/ 86 h 124"/>
              <a:gd name="T90" fmla="*/ 168 w 228"/>
              <a:gd name="T91" fmla="*/ 10 h 124"/>
              <a:gd name="T92" fmla="*/ 68 w 228"/>
              <a:gd name="T93" fmla="*/ 96 h 124"/>
              <a:gd name="T94" fmla="*/ 68 w 228"/>
              <a:gd name="T95" fmla="*/ 106 h 124"/>
              <a:gd name="T96" fmla="*/ 74 w 228"/>
              <a:gd name="T97" fmla="*/ 110 h 124"/>
              <a:gd name="T98" fmla="*/ 78 w 228"/>
              <a:gd name="T99" fmla="*/ 92 h 124"/>
              <a:gd name="T100" fmla="*/ 68 w 228"/>
              <a:gd name="T101" fmla="*/ 88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28" h="124">
                <a:moveTo>
                  <a:pt x="30" y="0"/>
                </a:moveTo>
                <a:lnTo>
                  <a:pt x="68" y="12"/>
                </a:lnTo>
                <a:lnTo>
                  <a:pt x="64" y="26"/>
                </a:lnTo>
                <a:lnTo>
                  <a:pt x="90" y="28"/>
                </a:lnTo>
                <a:lnTo>
                  <a:pt x="84" y="34"/>
                </a:lnTo>
                <a:lnTo>
                  <a:pt x="62" y="34"/>
                </a:lnTo>
                <a:lnTo>
                  <a:pt x="46" y="84"/>
                </a:lnTo>
                <a:lnTo>
                  <a:pt x="54" y="90"/>
                </a:lnTo>
                <a:lnTo>
                  <a:pt x="54" y="90"/>
                </a:lnTo>
                <a:lnTo>
                  <a:pt x="56" y="88"/>
                </a:lnTo>
                <a:lnTo>
                  <a:pt x="56" y="88"/>
                </a:lnTo>
                <a:lnTo>
                  <a:pt x="60" y="88"/>
                </a:lnTo>
                <a:lnTo>
                  <a:pt x="62" y="90"/>
                </a:lnTo>
                <a:lnTo>
                  <a:pt x="64" y="92"/>
                </a:lnTo>
                <a:lnTo>
                  <a:pt x="64" y="92"/>
                </a:lnTo>
                <a:lnTo>
                  <a:pt x="64" y="96"/>
                </a:lnTo>
                <a:lnTo>
                  <a:pt x="64" y="96"/>
                </a:lnTo>
                <a:lnTo>
                  <a:pt x="64" y="98"/>
                </a:lnTo>
                <a:lnTo>
                  <a:pt x="64" y="98"/>
                </a:lnTo>
                <a:lnTo>
                  <a:pt x="62" y="104"/>
                </a:lnTo>
                <a:lnTo>
                  <a:pt x="62" y="104"/>
                </a:lnTo>
                <a:lnTo>
                  <a:pt x="60" y="102"/>
                </a:lnTo>
                <a:lnTo>
                  <a:pt x="56" y="100"/>
                </a:lnTo>
                <a:lnTo>
                  <a:pt x="56" y="100"/>
                </a:lnTo>
                <a:lnTo>
                  <a:pt x="54" y="98"/>
                </a:lnTo>
                <a:lnTo>
                  <a:pt x="42" y="92"/>
                </a:lnTo>
                <a:lnTo>
                  <a:pt x="38" y="104"/>
                </a:lnTo>
                <a:lnTo>
                  <a:pt x="0" y="92"/>
                </a:lnTo>
                <a:lnTo>
                  <a:pt x="30" y="0"/>
                </a:lnTo>
                <a:lnTo>
                  <a:pt x="30" y="0"/>
                </a:lnTo>
                <a:close/>
                <a:moveTo>
                  <a:pt x="168" y="10"/>
                </a:moveTo>
                <a:lnTo>
                  <a:pt x="172" y="26"/>
                </a:lnTo>
                <a:lnTo>
                  <a:pt x="152" y="32"/>
                </a:lnTo>
                <a:lnTo>
                  <a:pt x="130" y="22"/>
                </a:lnTo>
                <a:lnTo>
                  <a:pt x="102" y="24"/>
                </a:lnTo>
                <a:lnTo>
                  <a:pt x="84" y="42"/>
                </a:lnTo>
                <a:lnTo>
                  <a:pt x="84" y="42"/>
                </a:lnTo>
                <a:lnTo>
                  <a:pt x="84" y="46"/>
                </a:lnTo>
                <a:lnTo>
                  <a:pt x="86" y="48"/>
                </a:lnTo>
                <a:lnTo>
                  <a:pt x="88" y="48"/>
                </a:lnTo>
                <a:lnTo>
                  <a:pt x="88" y="48"/>
                </a:lnTo>
                <a:lnTo>
                  <a:pt x="92" y="48"/>
                </a:lnTo>
                <a:lnTo>
                  <a:pt x="98" y="44"/>
                </a:lnTo>
                <a:lnTo>
                  <a:pt x="102" y="40"/>
                </a:lnTo>
                <a:lnTo>
                  <a:pt x="124" y="40"/>
                </a:lnTo>
                <a:lnTo>
                  <a:pt x="168" y="66"/>
                </a:lnTo>
                <a:lnTo>
                  <a:pt x="168" y="66"/>
                </a:lnTo>
                <a:lnTo>
                  <a:pt x="168" y="66"/>
                </a:lnTo>
                <a:lnTo>
                  <a:pt x="168" y="66"/>
                </a:lnTo>
                <a:lnTo>
                  <a:pt x="168" y="66"/>
                </a:lnTo>
                <a:lnTo>
                  <a:pt x="168" y="70"/>
                </a:lnTo>
                <a:lnTo>
                  <a:pt x="168" y="74"/>
                </a:lnTo>
                <a:lnTo>
                  <a:pt x="166" y="78"/>
                </a:lnTo>
                <a:lnTo>
                  <a:pt x="164" y="80"/>
                </a:lnTo>
                <a:lnTo>
                  <a:pt x="130" y="64"/>
                </a:lnTo>
                <a:lnTo>
                  <a:pt x="128" y="70"/>
                </a:lnTo>
                <a:lnTo>
                  <a:pt x="156" y="84"/>
                </a:lnTo>
                <a:lnTo>
                  <a:pt x="156" y="84"/>
                </a:lnTo>
                <a:lnTo>
                  <a:pt x="154" y="86"/>
                </a:lnTo>
                <a:lnTo>
                  <a:pt x="154" y="86"/>
                </a:lnTo>
                <a:lnTo>
                  <a:pt x="154" y="90"/>
                </a:lnTo>
                <a:lnTo>
                  <a:pt x="154" y="90"/>
                </a:lnTo>
                <a:lnTo>
                  <a:pt x="150" y="92"/>
                </a:lnTo>
                <a:lnTo>
                  <a:pt x="118" y="76"/>
                </a:lnTo>
                <a:lnTo>
                  <a:pt x="114" y="82"/>
                </a:lnTo>
                <a:lnTo>
                  <a:pt x="144" y="96"/>
                </a:lnTo>
                <a:lnTo>
                  <a:pt x="144" y="96"/>
                </a:lnTo>
                <a:lnTo>
                  <a:pt x="142" y="100"/>
                </a:lnTo>
                <a:lnTo>
                  <a:pt x="140" y="104"/>
                </a:lnTo>
                <a:lnTo>
                  <a:pt x="108" y="90"/>
                </a:lnTo>
                <a:lnTo>
                  <a:pt x="104" y="96"/>
                </a:lnTo>
                <a:lnTo>
                  <a:pt x="130" y="108"/>
                </a:lnTo>
                <a:lnTo>
                  <a:pt x="130" y="108"/>
                </a:lnTo>
                <a:lnTo>
                  <a:pt x="128" y="112"/>
                </a:lnTo>
                <a:lnTo>
                  <a:pt x="126" y="116"/>
                </a:lnTo>
                <a:lnTo>
                  <a:pt x="108" y="108"/>
                </a:lnTo>
                <a:lnTo>
                  <a:pt x="108" y="108"/>
                </a:lnTo>
                <a:lnTo>
                  <a:pt x="108" y="104"/>
                </a:lnTo>
                <a:lnTo>
                  <a:pt x="108" y="104"/>
                </a:lnTo>
                <a:lnTo>
                  <a:pt x="106" y="102"/>
                </a:lnTo>
                <a:lnTo>
                  <a:pt x="102" y="100"/>
                </a:lnTo>
                <a:lnTo>
                  <a:pt x="98" y="98"/>
                </a:lnTo>
                <a:lnTo>
                  <a:pt x="98" y="98"/>
                </a:lnTo>
                <a:lnTo>
                  <a:pt x="98" y="104"/>
                </a:lnTo>
                <a:lnTo>
                  <a:pt x="94" y="102"/>
                </a:lnTo>
                <a:lnTo>
                  <a:pt x="92" y="102"/>
                </a:lnTo>
                <a:lnTo>
                  <a:pt x="92" y="102"/>
                </a:lnTo>
                <a:lnTo>
                  <a:pt x="94" y="94"/>
                </a:lnTo>
                <a:lnTo>
                  <a:pt x="94" y="94"/>
                </a:lnTo>
                <a:lnTo>
                  <a:pt x="92" y="92"/>
                </a:lnTo>
                <a:lnTo>
                  <a:pt x="88" y="90"/>
                </a:lnTo>
                <a:lnTo>
                  <a:pt x="80" y="88"/>
                </a:lnTo>
                <a:lnTo>
                  <a:pt x="80" y="88"/>
                </a:lnTo>
                <a:lnTo>
                  <a:pt x="80" y="98"/>
                </a:lnTo>
                <a:lnTo>
                  <a:pt x="80" y="106"/>
                </a:lnTo>
                <a:lnTo>
                  <a:pt x="80" y="112"/>
                </a:lnTo>
                <a:lnTo>
                  <a:pt x="80" y="112"/>
                </a:lnTo>
                <a:lnTo>
                  <a:pt x="82" y="116"/>
                </a:lnTo>
                <a:lnTo>
                  <a:pt x="86" y="116"/>
                </a:lnTo>
                <a:lnTo>
                  <a:pt x="90" y="118"/>
                </a:lnTo>
                <a:lnTo>
                  <a:pt x="90" y="118"/>
                </a:lnTo>
                <a:lnTo>
                  <a:pt x="92" y="110"/>
                </a:lnTo>
                <a:lnTo>
                  <a:pt x="96" y="112"/>
                </a:lnTo>
                <a:lnTo>
                  <a:pt x="96" y="112"/>
                </a:lnTo>
                <a:lnTo>
                  <a:pt x="98" y="116"/>
                </a:lnTo>
                <a:lnTo>
                  <a:pt x="98" y="116"/>
                </a:lnTo>
                <a:lnTo>
                  <a:pt x="100" y="120"/>
                </a:lnTo>
                <a:lnTo>
                  <a:pt x="102" y="120"/>
                </a:lnTo>
                <a:lnTo>
                  <a:pt x="104" y="122"/>
                </a:lnTo>
                <a:lnTo>
                  <a:pt x="104" y="122"/>
                </a:lnTo>
                <a:lnTo>
                  <a:pt x="106" y="116"/>
                </a:lnTo>
                <a:lnTo>
                  <a:pt x="124" y="124"/>
                </a:lnTo>
                <a:lnTo>
                  <a:pt x="124" y="124"/>
                </a:lnTo>
                <a:lnTo>
                  <a:pt x="126" y="124"/>
                </a:lnTo>
                <a:lnTo>
                  <a:pt x="126" y="124"/>
                </a:lnTo>
                <a:lnTo>
                  <a:pt x="130" y="122"/>
                </a:lnTo>
                <a:lnTo>
                  <a:pt x="132" y="120"/>
                </a:lnTo>
                <a:lnTo>
                  <a:pt x="136" y="116"/>
                </a:lnTo>
                <a:lnTo>
                  <a:pt x="136" y="112"/>
                </a:lnTo>
                <a:lnTo>
                  <a:pt x="138" y="112"/>
                </a:lnTo>
                <a:lnTo>
                  <a:pt x="138" y="112"/>
                </a:lnTo>
                <a:lnTo>
                  <a:pt x="140" y="112"/>
                </a:lnTo>
                <a:lnTo>
                  <a:pt x="140" y="112"/>
                </a:lnTo>
                <a:lnTo>
                  <a:pt x="144" y="110"/>
                </a:lnTo>
                <a:lnTo>
                  <a:pt x="148" y="106"/>
                </a:lnTo>
                <a:lnTo>
                  <a:pt x="148" y="106"/>
                </a:lnTo>
                <a:lnTo>
                  <a:pt x="150" y="100"/>
                </a:lnTo>
                <a:lnTo>
                  <a:pt x="150" y="100"/>
                </a:lnTo>
                <a:lnTo>
                  <a:pt x="150" y="100"/>
                </a:lnTo>
                <a:lnTo>
                  <a:pt x="156" y="98"/>
                </a:lnTo>
                <a:lnTo>
                  <a:pt x="160" y="94"/>
                </a:lnTo>
                <a:lnTo>
                  <a:pt x="160" y="94"/>
                </a:lnTo>
                <a:lnTo>
                  <a:pt x="190" y="86"/>
                </a:lnTo>
                <a:lnTo>
                  <a:pt x="192" y="96"/>
                </a:lnTo>
                <a:lnTo>
                  <a:pt x="228" y="86"/>
                </a:lnTo>
                <a:lnTo>
                  <a:pt x="204" y="0"/>
                </a:lnTo>
                <a:lnTo>
                  <a:pt x="168" y="10"/>
                </a:lnTo>
                <a:lnTo>
                  <a:pt x="168" y="10"/>
                </a:lnTo>
                <a:close/>
                <a:moveTo>
                  <a:pt x="68" y="88"/>
                </a:moveTo>
                <a:lnTo>
                  <a:pt x="68" y="88"/>
                </a:lnTo>
                <a:lnTo>
                  <a:pt x="68" y="96"/>
                </a:lnTo>
                <a:lnTo>
                  <a:pt x="66" y="102"/>
                </a:lnTo>
                <a:lnTo>
                  <a:pt x="68" y="106"/>
                </a:lnTo>
                <a:lnTo>
                  <a:pt x="68" y="106"/>
                </a:lnTo>
                <a:lnTo>
                  <a:pt x="72" y="108"/>
                </a:lnTo>
                <a:lnTo>
                  <a:pt x="74" y="110"/>
                </a:lnTo>
                <a:lnTo>
                  <a:pt x="74" y="110"/>
                </a:lnTo>
                <a:lnTo>
                  <a:pt x="76" y="102"/>
                </a:lnTo>
                <a:lnTo>
                  <a:pt x="78" y="92"/>
                </a:lnTo>
                <a:lnTo>
                  <a:pt x="78" y="92"/>
                </a:lnTo>
                <a:lnTo>
                  <a:pt x="76" y="92"/>
                </a:lnTo>
                <a:lnTo>
                  <a:pt x="72" y="90"/>
                </a:lnTo>
                <a:lnTo>
                  <a:pt x="68" y="88"/>
                </a:lnTo>
                <a:lnTo>
                  <a:pt x="68" y="8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74" name="Freeform 216">
            <a:extLst>
              <a:ext uri="{FF2B5EF4-FFF2-40B4-BE49-F238E27FC236}">
                <a16:creationId xmlns:a16="http://schemas.microsoft.com/office/drawing/2014/main" id="{C704CE7E-BA89-48D6-5DC3-B87DA30E42D0}"/>
              </a:ext>
            </a:extLst>
          </p:cNvPr>
          <p:cNvSpPr>
            <a:spLocks noEditPoints="1"/>
          </p:cNvSpPr>
          <p:nvPr/>
        </p:nvSpPr>
        <p:spPr bwMode="auto">
          <a:xfrm>
            <a:off x="6510502" y="2434288"/>
            <a:ext cx="564595" cy="654931"/>
          </a:xfrm>
          <a:custGeom>
            <a:avLst/>
            <a:gdLst>
              <a:gd name="T0" fmla="*/ 20 w 150"/>
              <a:gd name="T1" fmla="*/ 98 h 174"/>
              <a:gd name="T2" fmla="*/ 38 w 150"/>
              <a:gd name="T3" fmla="*/ 98 h 174"/>
              <a:gd name="T4" fmla="*/ 48 w 150"/>
              <a:gd name="T5" fmla="*/ 94 h 174"/>
              <a:gd name="T6" fmla="*/ 74 w 150"/>
              <a:gd name="T7" fmla="*/ 110 h 174"/>
              <a:gd name="T8" fmla="*/ 70 w 150"/>
              <a:gd name="T9" fmla="*/ 106 h 174"/>
              <a:gd name="T10" fmla="*/ 86 w 150"/>
              <a:gd name="T11" fmla="*/ 110 h 174"/>
              <a:gd name="T12" fmla="*/ 86 w 150"/>
              <a:gd name="T13" fmla="*/ 136 h 174"/>
              <a:gd name="T14" fmla="*/ 104 w 150"/>
              <a:gd name="T15" fmla="*/ 96 h 174"/>
              <a:gd name="T16" fmla="*/ 114 w 150"/>
              <a:gd name="T17" fmla="*/ 98 h 174"/>
              <a:gd name="T18" fmla="*/ 128 w 150"/>
              <a:gd name="T19" fmla="*/ 98 h 174"/>
              <a:gd name="T20" fmla="*/ 134 w 150"/>
              <a:gd name="T21" fmla="*/ 104 h 174"/>
              <a:gd name="T22" fmla="*/ 146 w 150"/>
              <a:gd name="T23" fmla="*/ 128 h 174"/>
              <a:gd name="T24" fmla="*/ 150 w 150"/>
              <a:gd name="T25" fmla="*/ 162 h 174"/>
              <a:gd name="T26" fmla="*/ 140 w 150"/>
              <a:gd name="T27" fmla="*/ 166 h 174"/>
              <a:gd name="T28" fmla="*/ 126 w 150"/>
              <a:gd name="T29" fmla="*/ 160 h 174"/>
              <a:gd name="T30" fmla="*/ 120 w 150"/>
              <a:gd name="T31" fmla="*/ 172 h 174"/>
              <a:gd name="T32" fmla="*/ 74 w 150"/>
              <a:gd name="T33" fmla="*/ 174 h 174"/>
              <a:gd name="T34" fmla="*/ 28 w 150"/>
              <a:gd name="T35" fmla="*/ 172 h 174"/>
              <a:gd name="T36" fmla="*/ 18 w 150"/>
              <a:gd name="T37" fmla="*/ 170 h 174"/>
              <a:gd name="T38" fmla="*/ 8 w 150"/>
              <a:gd name="T39" fmla="*/ 166 h 174"/>
              <a:gd name="T40" fmla="*/ 0 w 150"/>
              <a:gd name="T41" fmla="*/ 162 h 174"/>
              <a:gd name="T42" fmla="*/ 4 w 150"/>
              <a:gd name="T43" fmla="*/ 130 h 174"/>
              <a:gd name="T44" fmla="*/ 14 w 150"/>
              <a:gd name="T45" fmla="*/ 106 h 174"/>
              <a:gd name="T46" fmla="*/ 20 w 150"/>
              <a:gd name="T47" fmla="*/ 98 h 174"/>
              <a:gd name="T48" fmla="*/ 44 w 150"/>
              <a:gd name="T49" fmla="*/ 66 h 174"/>
              <a:gd name="T50" fmla="*/ 38 w 150"/>
              <a:gd name="T51" fmla="*/ 60 h 174"/>
              <a:gd name="T52" fmla="*/ 36 w 150"/>
              <a:gd name="T53" fmla="*/ 56 h 174"/>
              <a:gd name="T54" fmla="*/ 36 w 150"/>
              <a:gd name="T55" fmla="*/ 48 h 174"/>
              <a:gd name="T56" fmla="*/ 38 w 150"/>
              <a:gd name="T57" fmla="*/ 46 h 174"/>
              <a:gd name="T58" fmla="*/ 38 w 150"/>
              <a:gd name="T59" fmla="*/ 46 h 174"/>
              <a:gd name="T60" fmla="*/ 38 w 150"/>
              <a:gd name="T61" fmla="*/ 22 h 174"/>
              <a:gd name="T62" fmla="*/ 46 w 150"/>
              <a:gd name="T63" fmla="*/ 10 h 174"/>
              <a:gd name="T64" fmla="*/ 52 w 150"/>
              <a:gd name="T65" fmla="*/ 6 h 174"/>
              <a:gd name="T66" fmla="*/ 74 w 150"/>
              <a:gd name="T67" fmla="*/ 0 h 174"/>
              <a:gd name="T68" fmla="*/ 94 w 150"/>
              <a:gd name="T69" fmla="*/ 6 h 174"/>
              <a:gd name="T70" fmla="*/ 100 w 150"/>
              <a:gd name="T71" fmla="*/ 8 h 174"/>
              <a:gd name="T72" fmla="*/ 110 w 150"/>
              <a:gd name="T73" fmla="*/ 22 h 174"/>
              <a:gd name="T74" fmla="*/ 110 w 150"/>
              <a:gd name="T75" fmla="*/ 46 h 174"/>
              <a:gd name="T76" fmla="*/ 112 w 150"/>
              <a:gd name="T77" fmla="*/ 46 h 174"/>
              <a:gd name="T78" fmla="*/ 112 w 150"/>
              <a:gd name="T79" fmla="*/ 48 h 174"/>
              <a:gd name="T80" fmla="*/ 112 w 150"/>
              <a:gd name="T81" fmla="*/ 60 h 174"/>
              <a:gd name="T82" fmla="*/ 110 w 150"/>
              <a:gd name="T83" fmla="*/ 64 h 174"/>
              <a:gd name="T84" fmla="*/ 106 w 150"/>
              <a:gd name="T85" fmla="*/ 66 h 174"/>
              <a:gd name="T86" fmla="*/ 96 w 150"/>
              <a:gd name="T87" fmla="*/ 84 h 174"/>
              <a:gd name="T88" fmla="*/ 78 w 150"/>
              <a:gd name="T89" fmla="*/ 92 h 174"/>
              <a:gd name="T90" fmla="*/ 70 w 150"/>
              <a:gd name="T91" fmla="*/ 92 h 174"/>
              <a:gd name="T92" fmla="*/ 62 w 150"/>
              <a:gd name="T93" fmla="*/ 88 h 174"/>
              <a:gd name="T94" fmla="*/ 48 w 150"/>
              <a:gd name="T95" fmla="*/ 76 h 174"/>
              <a:gd name="T96" fmla="*/ 44 w 150"/>
              <a:gd name="T97" fmla="*/ 66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50" h="174">
                <a:moveTo>
                  <a:pt x="20" y="98"/>
                </a:moveTo>
                <a:lnTo>
                  <a:pt x="20" y="98"/>
                </a:lnTo>
                <a:lnTo>
                  <a:pt x="38" y="98"/>
                </a:lnTo>
                <a:lnTo>
                  <a:pt x="38" y="98"/>
                </a:lnTo>
                <a:lnTo>
                  <a:pt x="44" y="98"/>
                </a:lnTo>
                <a:lnTo>
                  <a:pt x="48" y="94"/>
                </a:lnTo>
                <a:lnTo>
                  <a:pt x="68" y="138"/>
                </a:lnTo>
                <a:lnTo>
                  <a:pt x="74" y="110"/>
                </a:lnTo>
                <a:lnTo>
                  <a:pt x="70" y="110"/>
                </a:lnTo>
                <a:lnTo>
                  <a:pt x="70" y="106"/>
                </a:lnTo>
                <a:lnTo>
                  <a:pt x="84" y="106"/>
                </a:lnTo>
                <a:lnTo>
                  <a:pt x="86" y="110"/>
                </a:lnTo>
                <a:lnTo>
                  <a:pt x="82" y="110"/>
                </a:lnTo>
                <a:lnTo>
                  <a:pt x="86" y="136"/>
                </a:lnTo>
                <a:lnTo>
                  <a:pt x="104" y="96"/>
                </a:lnTo>
                <a:lnTo>
                  <a:pt x="104" y="96"/>
                </a:lnTo>
                <a:lnTo>
                  <a:pt x="108" y="98"/>
                </a:lnTo>
                <a:lnTo>
                  <a:pt x="114" y="98"/>
                </a:lnTo>
                <a:lnTo>
                  <a:pt x="114" y="98"/>
                </a:lnTo>
                <a:lnTo>
                  <a:pt x="128" y="98"/>
                </a:lnTo>
                <a:lnTo>
                  <a:pt x="128" y="98"/>
                </a:lnTo>
                <a:lnTo>
                  <a:pt x="134" y="104"/>
                </a:lnTo>
                <a:lnTo>
                  <a:pt x="138" y="110"/>
                </a:lnTo>
                <a:lnTo>
                  <a:pt x="146" y="128"/>
                </a:lnTo>
                <a:lnTo>
                  <a:pt x="150" y="146"/>
                </a:lnTo>
                <a:lnTo>
                  <a:pt x="150" y="162"/>
                </a:lnTo>
                <a:lnTo>
                  <a:pt x="150" y="162"/>
                </a:lnTo>
                <a:lnTo>
                  <a:pt x="140" y="166"/>
                </a:lnTo>
                <a:lnTo>
                  <a:pt x="128" y="170"/>
                </a:lnTo>
                <a:lnTo>
                  <a:pt x="126" y="160"/>
                </a:lnTo>
                <a:lnTo>
                  <a:pt x="120" y="172"/>
                </a:lnTo>
                <a:lnTo>
                  <a:pt x="120" y="172"/>
                </a:lnTo>
                <a:lnTo>
                  <a:pt x="98" y="174"/>
                </a:lnTo>
                <a:lnTo>
                  <a:pt x="74" y="174"/>
                </a:lnTo>
                <a:lnTo>
                  <a:pt x="50" y="174"/>
                </a:lnTo>
                <a:lnTo>
                  <a:pt x="28" y="172"/>
                </a:lnTo>
                <a:lnTo>
                  <a:pt x="22" y="160"/>
                </a:lnTo>
                <a:lnTo>
                  <a:pt x="18" y="170"/>
                </a:lnTo>
                <a:lnTo>
                  <a:pt x="18" y="170"/>
                </a:lnTo>
                <a:lnTo>
                  <a:pt x="8" y="166"/>
                </a:lnTo>
                <a:lnTo>
                  <a:pt x="0" y="162"/>
                </a:lnTo>
                <a:lnTo>
                  <a:pt x="0" y="162"/>
                </a:lnTo>
                <a:lnTo>
                  <a:pt x="0" y="146"/>
                </a:lnTo>
                <a:lnTo>
                  <a:pt x="4" y="130"/>
                </a:lnTo>
                <a:lnTo>
                  <a:pt x="10" y="112"/>
                </a:lnTo>
                <a:lnTo>
                  <a:pt x="14" y="106"/>
                </a:lnTo>
                <a:lnTo>
                  <a:pt x="20" y="98"/>
                </a:lnTo>
                <a:lnTo>
                  <a:pt x="20" y="98"/>
                </a:lnTo>
                <a:close/>
                <a:moveTo>
                  <a:pt x="44" y="66"/>
                </a:moveTo>
                <a:lnTo>
                  <a:pt x="44" y="66"/>
                </a:lnTo>
                <a:lnTo>
                  <a:pt x="40" y="64"/>
                </a:lnTo>
                <a:lnTo>
                  <a:pt x="38" y="60"/>
                </a:lnTo>
                <a:lnTo>
                  <a:pt x="38" y="60"/>
                </a:lnTo>
                <a:lnTo>
                  <a:pt x="36" y="56"/>
                </a:lnTo>
                <a:lnTo>
                  <a:pt x="36" y="48"/>
                </a:lnTo>
                <a:lnTo>
                  <a:pt x="36" y="48"/>
                </a:lnTo>
                <a:lnTo>
                  <a:pt x="38" y="46"/>
                </a:lnTo>
                <a:lnTo>
                  <a:pt x="38" y="46"/>
                </a:lnTo>
                <a:lnTo>
                  <a:pt x="38" y="46"/>
                </a:lnTo>
                <a:lnTo>
                  <a:pt x="38" y="46"/>
                </a:lnTo>
                <a:lnTo>
                  <a:pt x="38" y="32"/>
                </a:lnTo>
                <a:lnTo>
                  <a:pt x="38" y="22"/>
                </a:lnTo>
                <a:lnTo>
                  <a:pt x="42" y="16"/>
                </a:lnTo>
                <a:lnTo>
                  <a:pt x="46" y="10"/>
                </a:lnTo>
                <a:lnTo>
                  <a:pt x="46" y="10"/>
                </a:lnTo>
                <a:lnTo>
                  <a:pt x="52" y="6"/>
                </a:lnTo>
                <a:lnTo>
                  <a:pt x="58" y="4"/>
                </a:lnTo>
                <a:lnTo>
                  <a:pt x="74" y="0"/>
                </a:lnTo>
                <a:lnTo>
                  <a:pt x="88" y="2"/>
                </a:lnTo>
                <a:lnTo>
                  <a:pt x="94" y="6"/>
                </a:lnTo>
                <a:lnTo>
                  <a:pt x="100" y="8"/>
                </a:lnTo>
                <a:lnTo>
                  <a:pt x="100" y="8"/>
                </a:lnTo>
                <a:lnTo>
                  <a:pt x="106" y="14"/>
                </a:lnTo>
                <a:lnTo>
                  <a:pt x="110" y="22"/>
                </a:lnTo>
                <a:lnTo>
                  <a:pt x="110" y="34"/>
                </a:lnTo>
                <a:lnTo>
                  <a:pt x="110" y="46"/>
                </a:lnTo>
                <a:lnTo>
                  <a:pt x="110" y="46"/>
                </a:lnTo>
                <a:lnTo>
                  <a:pt x="112" y="46"/>
                </a:lnTo>
                <a:lnTo>
                  <a:pt x="112" y="48"/>
                </a:lnTo>
                <a:lnTo>
                  <a:pt x="112" y="48"/>
                </a:lnTo>
                <a:lnTo>
                  <a:pt x="112" y="48"/>
                </a:lnTo>
                <a:lnTo>
                  <a:pt x="112" y="60"/>
                </a:lnTo>
                <a:lnTo>
                  <a:pt x="112" y="60"/>
                </a:lnTo>
                <a:lnTo>
                  <a:pt x="110" y="64"/>
                </a:lnTo>
                <a:lnTo>
                  <a:pt x="106" y="66"/>
                </a:lnTo>
                <a:lnTo>
                  <a:pt x="106" y="66"/>
                </a:lnTo>
                <a:lnTo>
                  <a:pt x="102" y="76"/>
                </a:lnTo>
                <a:lnTo>
                  <a:pt x="96" y="84"/>
                </a:lnTo>
                <a:lnTo>
                  <a:pt x="86" y="90"/>
                </a:lnTo>
                <a:lnTo>
                  <a:pt x="78" y="92"/>
                </a:lnTo>
                <a:lnTo>
                  <a:pt x="78" y="92"/>
                </a:lnTo>
                <a:lnTo>
                  <a:pt x="70" y="92"/>
                </a:lnTo>
                <a:lnTo>
                  <a:pt x="70" y="92"/>
                </a:lnTo>
                <a:lnTo>
                  <a:pt x="62" y="88"/>
                </a:lnTo>
                <a:lnTo>
                  <a:pt x="54" y="82"/>
                </a:lnTo>
                <a:lnTo>
                  <a:pt x="48" y="76"/>
                </a:lnTo>
                <a:lnTo>
                  <a:pt x="44" y="66"/>
                </a:lnTo>
                <a:lnTo>
                  <a:pt x="44" y="66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75" name="Freeform 217">
            <a:extLst>
              <a:ext uri="{FF2B5EF4-FFF2-40B4-BE49-F238E27FC236}">
                <a16:creationId xmlns:a16="http://schemas.microsoft.com/office/drawing/2014/main" id="{B40ECD74-4574-2DE4-47B0-10304B8768D6}"/>
              </a:ext>
            </a:extLst>
          </p:cNvPr>
          <p:cNvSpPr>
            <a:spLocks noEditPoints="1"/>
          </p:cNvSpPr>
          <p:nvPr/>
        </p:nvSpPr>
        <p:spPr bwMode="auto">
          <a:xfrm>
            <a:off x="6303221" y="1442125"/>
            <a:ext cx="700098" cy="722682"/>
          </a:xfrm>
          <a:custGeom>
            <a:avLst/>
            <a:gdLst>
              <a:gd name="T0" fmla="*/ 130 w 186"/>
              <a:gd name="T1" fmla="*/ 28 h 192"/>
              <a:gd name="T2" fmla="*/ 130 w 186"/>
              <a:gd name="T3" fmla="*/ 26 h 192"/>
              <a:gd name="T4" fmla="*/ 130 w 186"/>
              <a:gd name="T5" fmla="*/ 18 h 192"/>
              <a:gd name="T6" fmla="*/ 128 w 186"/>
              <a:gd name="T7" fmla="*/ 18 h 192"/>
              <a:gd name="T8" fmla="*/ 124 w 186"/>
              <a:gd name="T9" fmla="*/ 18 h 192"/>
              <a:gd name="T10" fmla="*/ 124 w 186"/>
              <a:gd name="T11" fmla="*/ 22 h 192"/>
              <a:gd name="T12" fmla="*/ 126 w 186"/>
              <a:gd name="T13" fmla="*/ 30 h 192"/>
              <a:gd name="T14" fmla="*/ 136 w 186"/>
              <a:gd name="T15" fmla="*/ 36 h 192"/>
              <a:gd name="T16" fmla="*/ 146 w 186"/>
              <a:gd name="T17" fmla="*/ 44 h 192"/>
              <a:gd name="T18" fmla="*/ 150 w 186"/>
              <a:gd name="T19" fmla="*/ 50 h 192"/>
              <a:gd name="T20" fmla="*/ 152 w 186"/>
              <a:gd name="T21" fmla="*/ 60 h 192"/>
              <a:gd name="T22" fmla="*/ 150 w 186"/>
              <a:gd name="T23" fmla="*/ 70 h 192"/>
              <a:gd name="T24" fmla="*/ 148 w 186"/>
              <a:gd name="T25" fmla="*/ 76 h 192"/>
              <a:gd name="T26" fmla="*/ 142 w 186"/>
              <a:gd name="T27" fmla="*/ 80 h 192"/>
              <a:gd name="T28" fmla="*/ 108 w 186"/>
              <a:gd name="T29" fmla="*/ 76 h 192"/>
              <a:gd name="T30" fmla="*/ 106 w 186"/>
              <a:gd name="T31" fmla="*/ 70 h 192"/>
              <a:gd name="T32" fmla="*/ 104 w 186"/>
              <a:gd name="T33" fmla="*/ 56 h 192"/>
              <a:gd name="T34" fmla="*/ 124 w 186"/>
              <a:gd name="T35" fmla="*/ 60 h 192"/>
              <a:gd name="T36" fmla="*/ 124 w 186"/>
              <a:gd name="T37" fmla="*/ 70 h 192"/>
              <a:gd name="T38" fmla="*/ 124 w 186"/>
              <a:gd name="T39" fmla="*/ 72 h 192"/>
              <a:gd name="T40" fmla="*/ 126 w 186"/>
              <a:gd name="T41" fmla="*/ 72 h 192"/>
              <a:gd name="T42" fmla="*/ 130 w 186"/>
              <a:gd name="T43" fmla="*/ 70 h 192"/>
              <a:gd name="T44" fmla="*/ 130 w 186"/>
              <a:gd name="T45" fmla="*/ 68 h 192"/>
              <a:gd name="T46" fmla="*/ 130 w 186"/>
              <a:gd name="T47" fmla="*/ 58 h 192"/>
              <a:gd name="T48" fmla="*/ 124 w 186"/>
              <a:gd name="T49" fmla="*/ 52 h 192"/>
              <a:gd name="T50" fmla="*/ 112 w 186"/>
              <a:gd name="T51" fmla="*/ 44 h 192"/>
              <a:gd name="T52" fmla="*/ 106 w 186"/>
              <a:gd name="T53" fmla="*/ 36 h 192"/>
              <a:gd name="T54" fmla="*/ 104 w 186"/>
              <a:gd name="T55" fmla="*/ 32 h 192"/>
              <a:gd name="T56" fmla="*/ 104 w 186"/>
              <a:gd name="T57" fmla="*/ 26 h 192"/>
              <a:gd name="T58" fmla="*/ 108 w 186"/>
              <a:gd name="T59" fmla="*/ 12 h 192"/>
              <a:gd name="T60" fmla="*/ 114 w 186"/>
              <a:gd name="T61" fmla="*/ 8 h 192"/>
              <a:gd name="T62" fmla="*/ 124 w 186"/>
              <a:gd name="T63" fmla="*/ 0 h 192"/>
              <a:gd name="T64" fmla="*/ 132 w 186"/>
              <a:gd name="T65" fmla="*/ 6 h 192"/>
              <a:gd name="T66" fmla="*/ 140 w 186"/>
              <a:gd name="T67" fmla="*/ 8 h 192"/>
              <a:gd name="T68" fmla="*/ 146 w 186"/>
              <a:gd name="T69" fmla="*/ 12 h 192"/>
              <a:gd name="T70" fmla="*/ 150 w 186"/>
              <a:gd name="T71" fmla="*/ 26 h 192"/>
              <a:gd name="T72" fmla="*/ 150 w 186"/>
              <a:gd name="T73" fmla="*/ 28 h 192"/>
              <a:gd name="T74" fmla="*/ 0 w 186"/>
              <a:gd name="T75" fmla="*/ 118 h 192"/>
              <a:gd name="T76" fmla="*/ 70 w 186"/>
              <a:gd name="T77" fmla="*/ 176 h 192"/>
              <a:gd name="T78" fmla="*/ 72 w 186"/>
              <a:gd name="T79" fmla="*/ 150 h 192"/>
              <a:gd name="T80" fmla="*/ 104 w 186"/>
              <a:gd name="T81" fmla="*/ 152 h 192"/>
              <a:gd name="T82" fmla="*/ 130 w 186"/>
              <a:gd name="T83" fmla="*/ 150 h 192"/>
              <a:gd name="T84" fmla="*/ 142 w 186"/>
              <a:gd name="T85" fmla="*/ 144 h 192"/>
              <a:gd name="T86" fmla="*/ 178 w 186"/>
              <a:gd name="T87" fmla="*/ 116 h 192"/>
              <a:gd name="T88" fmla="*/ 186 w 186"/>
              <a:gd name="T89" fmla="*/ 106 h 192"/>
              <a:gd name="T90" fmla="*/ 186 w 186"/>
              <a:gd name="T91" fmla="*/ 102 h 192"/>
              <a:gd name="T92" fmla="*/ 180 w 186"/>
              <a:gd name="T93" fmla="*/ 96 h 192"/>
              <a:gd name="T94" fmla="*/ 164 w 186"/>
              <a:gd name="T95" fmla="*/ 106 h 192"/>
              <a:gd name="T96" fmla="*/ 138 w 186"/>
              <a:gd name="T97" fmla="*/ 118 h 192"/>
              <a:gd name="T98" fmla="*/ 124 w 186"/>
              <a:gd name="T99" fmla="*/ 120 h 192"/>
              <a:gd name="T100" fmla="*/ 104 w 186"/>
              <a:gd name="T101" fmla="*/ 112 h 192"/>
              <a:gd name="T102" fmla="*/ 100 w 186"/>
              <a:gd name="T103" fmla="*/ 104 h 192"/>
              <a:gd name="T104" fmla="*/ 104 w 186"/>
              <a:gd name="T105" fmla="*/ 104 h 192"/>
              <a:gd name="T106" fmla="*/ 140 w 186"/>
              <a:gd name="T107" fmla="*/ 102 h 192"/>
              <a:gd name="T108" fmla="*/ 144 w 186"/>
              <a:gd name="T109" fmla="*/ 100 h 192"/>
              <a:gd name="T110" fmla="*/ 146 w 186"/>
              <a:gd name="T111" fmla="*/ 90 h 192"/>
              <a:gd name="T112" fmla="*/ 144 w 186"/>
              <a:gd name="T113" fmla="*/ 88 h 192"/>
              <a:gd name="T114" fmla="*/ 106 w 186"/>
              <a:gd name="T115" fmla="*/ 82 h 192"/>
              <a:gd name="T116" fmla="*/ 82 w 186"/>
              <a:gd name="T117" fmla="*/ 84 h 192"/>
              <a:gd name="T118" fmla="*/ 62 w 186"/>
              <a:gd name="T119" fmla="*/ 92 h 192"/>
              <a:gd name="T120" fmla="*/ 54 w 186"/>
              <a:gd name="T121" fmla="*/ 100 h 192"/>
              <a:gd name="T122" fmla="*/ 32 w 186"/>
              <a:gd name="T123" fmla="*/ 10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86" h="192">
                <a:moveTo>
                  <a:pt x="150" y="28"/>
                </a:moveTo>
                <a:lnTo>
                  <a:pt x="130" y="28"/>
                </a:lnTo>
                <a:lnTo>
                  <a:pt x="130" y="26"/>
                </a:lnTo>
                <a:lnTo>
                  <a:pt x="130" y="26"/>
                </a:lnTo>
                <a:lnTo>
                  <a:pt x="130" y="18"/>
                </a:lnTo>
                <a:lnTo>
                  <a:pt x="130" y="18"/>
                </a:lnTo>
                <a:lnTo>
                  <a:pt x="128" y="18"/>
                </a:lnTo>
                <a:lnTo>
                  <a:pt x="128" y="18"/>
                </a:lnTo>
                <a:lnTo>
                  <a:pt x="124" y="18"/>
                </a:lnTo>
                <a:lnTo>
                  <a:pt x="124" y="18"/>
                </a:lnTo>
                <a:lnTo>
                  <a:pt x="124" y="22"/>
                </a:lnTo>
                <a:lnTo>
                  <a:pt x="124" y="22"/>
                </a:lnTo>
                <a:lnTo>
                  <a:pt x="124" y="26"/>
                </a:lnTo>
                <a:lnTo>
                  <a:pt x="126" y="30"/>
                </a:lnTo>
                <a:lnTo>
                  <a:pt x="126" y="30"/>
                </a:lnTo>
                <a:lnTo>
                  <a:pt x="136" y="36"/>
                </a:lnTo>
                <a:lnTo>
                  <a:pt x="136" y="36"/>
                </a:lnTo>
                <a:lnTo>
                  <a:pt x="146" y="44"/>
                </a:lnTo>
                <a:lnTo>
                  <a:pt x="146" y="44"/>
                </a:lnTo>
                <a:lnTo>
                  <a:pt x="150" y="50"/>
                </a:lnTo>
                <a:lnTo>
                  <a:pt x="150" y="50"/>
                </a:lnTo>
                <a:lnTo>
                  <a:pt x="152" y="60"/>
                </a:lnTo>
                <a:lnTo>
                  <a:pt x="152" y="60"/>
                </a:lnTo>
                <a:lnTo>
                  <a:pt x="150" y="70"/>
                </a:lnTo>
                <a:lnTo>
                  <a:pt x="148" y="76"/>
                </a:lnTo>
                <a:lnTo>
                  <a:pt x="148" y="76"/>
                </a:lnTo>
                <a:lnTo>
                  <a:pt x="142" y="80"/>
                </a:lnTo>
                <a:lnTo>
                  <a:pt x="142" y="80"/>
                </a:lnTo>
                <a:lnTo>
                  <a:pt x="126" y="78"/>
                </a:lnTo>
                <a:lnTo>
                  <a:pt x="108" y="76"/>
                </a:lnTo>
                <a:lnTo>
                  <a:pt x="108" y="76"/>
                </a:lnTo>
                <a:lnTo>
                  <a:pt x="106" y="70"/>
                </a:lnTo>
                <a:lnTo>
                  <a:pt x="104" y="60"/>
                </a:lnTo>
                <a:lnTo>
                  <a:pt x="104" y="56"/>
                </a:lnTo>
                <a:lnTo>
                  <a:pt x="124" y="56"/>
                </a:lnTo>
                <a:lnTo>
                  <a:pt x="124" y="60"/>
                </a:lnTo>
                <a:lnTo>
                  <a:pt x="124" y="60"/>
                </a:lnTo>
                <a:lnTo>
                  <a:pt x="124" y="70"/>
                </a:lnTo>
                <a:lnTo>
                  <a:pt x="124" y="70"/>
                </a:lnTo>
                <a:lnTo>
                  <a:pt x="124" y="72"/>
                </a:lnTo>
                <a:lnTo>
                  <a:pt x="126" y="72"/>
                </a:lnTo>
                <a:lnTo>
                  <a:pt x="126" y="72"/>
                </a:lnTo>
                <a:lnTo>
                  <a:pt x="130" y="70"/>
                </a:lnTo>
                <a:lnTo>
                  <a:pt x="130" y="70"/>
                </a:lnTo>
                <a:lnTo>
                  <a:pt x="130" y="68"/>
                </a:lnTo>
                <a:lnTo>
                  <a:pt x="130" y="68"/>
                </a:lnTo>
                <a:lnTo>
                  <a:pt x="130" y="58"/>
                </a:lnTo>
                <a:lnTo>
                  <a:pt x="130" y="58"/>
                </a:lnTo>
                <a:lnTo>
                  <a:pt x="128" y="54"/>
                </a:lnTo>
                <a:lnTo>
                  <a:pt x="124" y="52"/>
                </a:lnTo>
                <a:lnTo>
                  <a:pt x="124" y="52"/>
                </a:lnTo>
                <a:lnTo>
                  <a:pt x="112" y="44"/>
                </a:lnTo>
                <a:lnTo>
                  <a:pt x="112" y="44"/>
                </a:lnTo>
                <a:lnTo>
                  <a:pt x="106" y="36"/>
                </a:lnTo>
                <a:lnTo>
                  <a:pt x="106" y="36"/>
                </a:lnTo>
                <a:lnTo>
                  <a:pt x="104" y="32"/>
                </a:lnTo>
                <a:lnTo>
                  <a:pt x="104" y="26"/>
                </a:lnTo>
                <a:lnTo>
                  <a:pt x="104" y="26"/>
                </a:lnTo>
                <a:lnTo>
                  <a:pt x="104" y="18"/>
                </a:lnTo>
                <a:lnTo>
                  <a:pt x="108" y="12"/>
                </a:lnTo>
                <a:lnTo>
                  <a:pt x="108" y="12"/>
                </a:lnTo>
                <a:lnTo>
                  <a:pt x="114" y="8"/>
                </a:lnTo>
                <a:lnTo>
                  <a:pt x="124" y="6"/>
                </a:lnTo>
                <a:lnTo>
                  <a:pt x="124" y="0"/>
                </a:lnTo>
                <a:lnTo>
                  <a:pt x="132" y="0"/>
                </a:lnTo>
                <a:lnTo>
                  <a:pt x="132" y="6"/>
                </a:lnTo>
                <a:lnTo>
                  <a:pt x="132" y="6"/>
                </a:lnTo>
                <a:lnTo>
                  <a:pt x="140" y="8"/>
                </a:lnTo>
                <a:lnTo>
                  <a:pt x="146" y="12"/>
                </a:lnTo>
                <a:lnTo>
                  <a:pt x="146" y="12"/>
                </a:lnTo>
                <a:lnTo>
                  <a:pt x="150" y="18"/>
                </a:lnTo>
                <a:lnTo>
                  <a:pt x="150" y="26"/>
                </a:lnTo>
                <a:lnTo>
                  <a:pt x="150" y="26"/>
                </a:lnTo>
                <a:lnTo>
                  <a:pt x="150" y="28"/>
                </a:lnTo>
                <a:lnTo>
                  <a:pt x="150" y="28"/>
                </a:lnTo>
                <a:close/>
                <a:moveTo>
                  <a:pt x="0" y="118"/>
                </a:moveTo>
                <a:lnTo>
                  <a:pt x="38" y="192"/>
                </a:lnTo>
                <a:lnTo>
                  <a:pt x="70" y="176"/>
                </a:lnTo>
                <a:lnTo>
                  <a:pt x="62" y="162"/>
                </a:lnTo>
                <a:lnTo>
                  <a:pt x="72" y="150"/>
                </a:lnTo>
                <a:lnTo>
                  <a:pt x="72" y="150"/>
                </a:lnTo>
                <a:lnTo>
                  <a:pt x="104" y="152"/>
                </a:lnTo>
                <a:lnTo>
                  <a:pt x="116" y="152"/>
                </a:lnTo>
                <a:lnTo>
                  <a:pt x="130" y="150"/>
                </a:lnTo>
                <a:lnTo>
                  <a:pt x="130" y="150"/>
                </a:lnTo>
                <a:lnTo>
                  <a:pt x="142" y="144"/>
                </a:lnTo>
                <a:lnTo>
                  <a:pt x="162" y="130"/>
                </a:lnTo>
                <a:lnTo>
                  <a:pt x="178" y="116"/>
                </a:lnTo>
                <a:lnTo>
                  <a:pt x="184" y="110"/>
                </a:lnTo>
                <a:lnTo>
                  <a:pt x="186" y="106"/>
                </a:lnTo>
                <a:lnTo>
                  <a:pt x="186" y="106"/>
                </a:lnTo>
                <a:lnTo>
                  <a:pt x="186" y="102"/>
                </a:lnTo>
                <a:lnTo>
                  <a:pt x="182" y="100"/>
                </a:lnTo>
                <a:lnTo>
                  <a:pt x="180" y="96"/>
                </a:lnTo>
                <a:lnTo>
                  <a:pt x="180" y="96"/>
                </a:lnTo>
                <a:lnTo>
                  <a:pt x="164" y="106"/>
                </a:lnTo>
                <a:lnTo>
                  <a:pt x="152" y="112"/>
                </a:lnTo>
                <a:lnTo>
                  <a:pt x="138" y="118"/>
                </a:lnTo>
                <a:lnTo>
                  <a:pt x="138" y="118"/>
                </a:lnTo>
                <a:lnTo>
                  <a:pt x="124" y="120"/>
                </a:lnTo>
                <a:lnTo>
                  <a:pt x="112" y="118"/>
                </a:lnTo>
                <a:lnTo>
                  <a:pt x="104" y="112"/>
                </a:lnTo>
                <a:lnTo>
                  <a:pt x="102" y="108"/>
                </a:lnTo>
                <a:lnTo>
                  <a:pt x="100" y="104"/>
                </a:lnTo>
                <a:lnTo>
                  <a:pt x="100" y="104"/>
                </a:lnTo>
                <a:lnTo>
                  <a:pt x="104" y="104"/>
                </a:lnTo>
                <a:lnTo>
                  <a:pt x="116" y="102"/>
                </a:lnTo>
                <a:lnTo>
                  <a:pt x="140" y="102"/>
                </a:lnTo>
                <a:lnTo>
                  <a:pt x="140" y="102"/>
                </a:lnTo>
                <a:lnTo>
                  <a:pt x="144" y="100"/>
                </a:lnTo>
                <a:lnTo>
                  <a:pt x="146" y="96"/>
                </a:lnTo>
                <a:lnTo>
                  <a:pt x="146" y="90"/>
                </a:lnTo>
                <a:lnTo>
                  <a:pt x="144" y="88"/>
                </a:lnTo>
                <a:lnTo>
                  <a:pt x="144" y="88"/>
                </a:lnTo>
                <a:lnTo>
                  <a:pt x="120" y="84"/>
                </a:lnTo>
                <a:lnTo>
                  <a:pt x="106" y="82"/>
                </a:lnTo>
                <a:lnTo>
                  <a:pt x="94" y="82"/>
                </a:lnTo>
                <a:lnTo>
                  <a:pt x="82" y="84"/>
                </a:lnTo>
                <a:lnTo>
                  <a:pt x="72" y="86"/>
                </a:lnTo>
                <a:lnTo>
                  <a:pt x="62" y="92"/>
                </a:lnTo>
                <a:lnTo>
                  <a:pt x="54" y="100"/>
                </a:lnTo>
                <a:lnTo>
                  <a:pt x="54" y="100"/>
                </a:lnTo>
                <a:lnTo>
                  <a:pt x="36" y="112"/>
                </a:lnTo>
                <a:lnTo>
                  <a:pt x="32" y="102"/>
                </a:lnTo>
                <a:lnTo>
                  <a:pt x="0" y="11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76" name="Freeform 218">
            <a:extLst>
              <a:ext uri="{FF2B5EF4-FFF2-40B4-BE49-F238E27FC236}">
                <a16:creationId xmlns:a16="http://schemas.microsoft.com/office/drawing/2014/main" id="{1D760F1C-FD6A-4A9C-B8C5-8964DC16AC47}"/>
              </a:ext>
            </a:extLst>
          </p:cNvPr>
          <p:cNvSpPr>
            <a:spLocks noEditPoints="1"/>
          </p:cNvSpPr>
          <p:nvPr/>
        </p:nvSpPr>
        <p:spPr bwMode="auto">
          <a:xfrm>
            <a:off x="4178166" y="3379037"/>
            <a:ext cx="662458" cy="548242"/>
          </a:xfrm>
          <a:custGeom>
            <a:avLst/>
            <a:gdLst>
              <a:gd name="T0" fmla="*/ 72 w 232"/>
              <a:gd name="T1" fmla="*/ 164 h 192"/>
              <a:gd name="T2" fmla="*/ 100 w 232"/>
              <a:gd name="T3" fmla="*/ 154 h 192"/>
              <a:gd name="T4" fmla="*/ 50 w 232"/>
              <a:gd name="T5" fmla="*/ 40 h 192"/>
              <a:gd name="T6" fmla="*/ 50 w 232"/>
              <a:gd name="T7" fmla="*/ 46 h 192"/>
              <a:gd name="T8" fmla="*/ 50 w 232"/>
              <a:gd name="T9" fmla="*/ 50 h 192"/>
              <a:gd name="T10" fmla="*/ 82 w 232"/>
              <a:gd name="T11" fmla="*/ 102 h 192"/>
              <a:gd name="T12" fmla="*/ 80 w 232"/>
              <a:gd name="T13" fmla="*/ 108 h 192"/>
              <a:gd name="T14" fmla="*/ 74 w 232"/>
              <a:gd name="T15" fmla="*/ 116 h 192"/>
              <a:gd name="T16" fmla="*/ 56 w 232"/>
              <a:gd name="T17" fmla="*/ 124 h 192"/>
              <a:gd name="T18" fmla="*/ 26 w 232"/>
              <a:gd name="T19" fmla="*/ 124 h 192"/>
              <a:gd name="T20" fmla="*/ 8 w 232"/>
              <a:gd name="T21" fmla="*/ 116 h 192"/>
              <a:gd name="T22" fmla="*/ 0 w 232"/>
              <a:gd name="T23" fmla="*/ 108 h 192"/>
              <a:gd name="T24" fmla="*/ 2 w 232"/>
              <a:gd name="T25" fmla="*/ 102 h 192"/>
              <a:gd name="T26" fmla="*/ 34 w 232"/>
              <a:gd name="T27" fmla="*/ 50 h 192"/>
              <a:gd name="T28" fmla="*/ 32 w 232"/>
              <a:gd name="T29" fmla="*/ 46 h 192"/>
              <a:gd name="T30" fmla="*/ 32 w 232"/>
              <a:gd name="T31" fmla="*/ 42 h 192"/>
              <a:gd name="T32" fmla="*/ 36 w 232"/>
              <a:gd name="T33" fmla="*/ 38 h 192"/>
              <a:gd name="T34" fmla="*/ 40 w 232"/>
              <a:gd name="T35" fmla="*/ 34 h 192"/>
              <a:gd name="T36" fmla="*/ 102 w 232"/>
              <a:gd name="T37" fmla="*/ 12 h 192"/>
              <a:gd name="T38" fmla="*/ 112 w 232"/>
              <a:gd name="T39" fmla="*/ 0 h 192"/>
              <a:gd name="T40" fmla="*/ 120 w 232"/>
              <a:gd name="T41" fmla="*/ 2 h 192"/>
              <a:gd name="T42" fmla="*/ 190 w 232"/>
              <a:gd name="T43" fmla="*/ 0 h 192"/>
              <a:gd name="T44" fmla="*/ 192 w 232"/>
              <a:gd name="T45" fmla="*/ 2 h 192"/>
              <a:gd name="T46" fmla="*/ 198 w 232"/>
              <a:gd name="T47" fmla="*/ 6 h 192"/>
              <a:gd name="T48" fmla="*/ 200 w 232"/>
              <a:gd name="T49" fmla="*/ 12 h 192"/>
              <a:gd name="T50" fmla="*/ 198 w 232"/>
              <a:gd name="T51" fmla="*/ 18 h 192"/>
              <a:gd name="T52" fmla="*/ 232 w 232"/>
              <a:gd name="T53" fmla="*/ 68 h 192"/>
              <a:gd name="T54" fmla="*/ 230 w 232"/>
              <a:gd name="T55" fmla="*/ 74 h 192"/>
              <a:gd name="T56" fmla="*/ 222 w 232"/>
              <a:gd name="T57" fmla="*/ 82 h 192"/>
              <a:gd name="T58" fmla="*/ 204 w 232"/>
              <a:gd name="T59" fmla="*/ 90 h 192"/>
              <a:gd name="T60" fmla="*/ 174 w 232"/>
              <a:gd name="T61" fmla="*/ 90 h 192"/>
              <a:gd name="T62" fmla="*/ 156 w 232"/>
              <a:gd name="T63" fmla="*/ 82 h 192"/>
              <a:gd name="T64" fmla="*/ 150 w 232"/>
              <a:gd name="T65" fmla="*/ 74 h 192"/>
              <a:gd name="T66" fmla="*/ 152 w 232"/>
              <a:gd name="T67" fmla="*/ 68 h 192"/>
              <a:gd name="T68" fmla="*/ 182 w 232"/>
              <a:gd name="T69" fmla="*/ 18 h 192"/>
              <a:gd name="T70" fmla="*/ 180 w 232"/>
              <a:gd name="T71" fmla="*/ 12 h 192"/>
              <a:gd name="T72" fmla="*/ 180 w 232"/>
              <a:gd name="T73" fmla="*/ 10 h 192"/>
              <a:gd name="T74" fmla="*/ 130 w 232"/>
              <a:gd name="T75" fmla="*/ 154 h 192"/>
              <a:gd name="T76" fmla="*/ 156 w 232"/>
              <a:gd name="T77" fmla="*/ 164 h 192"/>
              <a:gd name="T78" fmla="*/ 176 w 232"/>
              <a:gd name="T79" fmla="*/ 192 h 192"/>
              <a:gd name="T80" fmla="*/ 52 w 232"/>
              <a:gd name="T81" fmla="*/ 164 h 192"/>
              <a:gd name="T82" fmla="*/ 194 w 232"/>
              <a:gd name="T83" fmla="*/ 20 h 192"/>
              <a:gd name="T84" fmla="*/ 190 w 232"/>
              <a:gd name="T85" fmla="*/ 22 h 192"/>
              <a:gd name="T86" fmla="*/ 188 w 232"/>
              <a:gd name="T87" fmla="*/ 20 h 192"/>
              <a:gd name="T88" fmla="*/ 220 w 232"/>
              <a:gd name="T89" fmla="*/ 68 h 192"/>
              <a:gd name="T90" fmla="*/ 194 w 232"/>
              <a:gd name="T91" fmla="*/ 20 h 192"/>
              <a:gd name="T92" fmla="*/ 44 w 232"/>
              <a:gd name="T93" fmla="*/ 54 h 192"/>
              <a:gd name="T94" fmla="*/ 42 w 232"/>
              <a:gd name="T95" fmla="*/ 56 h 192"/>
              <a:gd name="T96" fmla="*/ 10 w 232"/>
              <a:gd name="T97" fmla="*/ 102 h 192"/>
              <a:gd name="T98" fmla="*/ 44 w 232"/>
              <a:gd name="T99" fmla="*/ 5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32" h="192">
                <a:moveTo>
                  <a:pt x="52" y="164"/>
                </a:moveTo>
                <a:lnTo>
                  <a:pt x="72" y="164"/>
                </a:lnTo>
                <a:lnTo>
                  <a:pt x="72" y="154"/>
                </a:lnTo>
                <a:lnTo>
                  <a:pt x="100" y="154"/>
                </a:lnTo>
                <a:lnTo>
                  <a:pt x="100" y="28"/>
                </a:lnTo>
                <a:lnTo>
                  <a:pt x="50" y="40"/>
                </a:lnTo>
                <a:lnTo>
                  <a:pt x="50" y="40"/>
                </a:lnTo>
                <a:lnTo>
                  <a:pt x="50" y="46"/>
                </a:lnTo>
                <a:lnTo>
                  <a:pt x="50" y="46"/>
                </a:lnTo>
                <a:lnTo>
                  <a:pt x="50" y="50"/>
                </a:lnTo>
                <a:lnTo>
                  <a:pt x="80" y="102"/>
                </a:lnTo>
                <a:lnTo>
                  <a:pt x="82" y="102"/>
                </a:lnTo>
                <a:lnTo>
                  <a:pt x="82" y="102"/>
                </a:lnTo>
                <a:lnTo>
                  <a:pt x="80" y="108"/>
                </a:lnTo>
                <a:lnTo>
                  <a:pt x="78" y="112"/>
                </a:lnTo>
                <a:lnTo>
                  <a:pt x="74" y="116"/>
                </a:lnTo>
                <a:lnTo>
                  <a:pt x="68" y="120"/>
                </a:lnTo>
                <a:lnTo>
                  <a:pt x="56" y="124"/>
                </a:lnTo>
                <a:lnTo>
                  <a:pt x="40" y="126"/>
                </a:lnTo>
                <a:lnTo>
                  <a:pt x="26" y="124"/>
                </a:lnTo>
                <a:lnTo>
                  <a:pt x="12" y="120"/>
                </a:lnTo>
                <a:lnTo>
                  <a:pt x="8" y="116"/>
                </a:lnTo>
                <a:lnTo>
                  <a:pt x="4" y="112"/>
                </a:lnTo>
                <a:lnTo>
                  <a:pt x="0" y="108"/>
                </a:lnTo>
                <a:lnTo>
                  <a:pt x="0" y="102"/>
                </a:lnTo>
                <a:lnTo>
                  <a:pt x="2" y="102"/>
                </a:lnTo>
                <a:lnTo>
                  <a:pt x="2" y="102"/>
                </a:lnTo>
                <a:lnTo>
                  <a:pt x="34" y="50"/>
                </a:lnTo>
                <a:lnTo>
                  <a:pt x="34" y="50"/>
                </a:lnTo>
                <a:lnTo>
                  <a:pt x="32" y="46"/>
                </a:lnTo>
                <a:lnTo>
                  <a:pt x="32" y="46"/>
                </a:lnTo>
                <a:lnTo>
                  <a:pt x="32" y="42"/>
                </a:lnTo>
                <a:lnTo>
                  <a:pt x="34" y="40"/>
                </a:lnTo>
                <a:lnTo>
                  <a:pt x="36" y="38"/>
                </a:lnTo>
                <a:lnTo>
                  <a:pt x="40" y="36"/>
                </a:lnTo>
                <a:lnTo>
                  <a:pt x="40" y="34"/>
                </a:lnTo>
                <a:lnTo>
                  <a:pt x="102" y="12"/>
                </a:lnTo>
                <a:lnTo>
                  <a:pt x="102" y="12"/>
                </a:lnTo>
                <a:lnTo>
                  <a:pt x="106" y="4"/>
                </a:lnTo>
                <a:lnTo>
                  <a:pt x="112" y="0"/>
                </a:lnTo>
                <a:lnTo>
                  <a:pt x="112" y="0"/>
                </a:lnTo>
                <a:lnTo>
                  <a:pt x="120" y="2"/>
                </a:lnTo>
                <a:lnTo>
                  <a:pt x="126" y="6"/>
                </a:lnTo>
                <a:lnTo>
                  <a:pt x="190" y="0"/>
                </a:lnTo>
                <a:lnTo>
                  <a:pt x="192" y="2"/>
                </a:lnTo>
                <a:lnTo>
                  <a:pt x="192" y="2"/>
                </a:lnTo>
                <a:lnTo>
                  <a:pt x="196" y="4"/>
                </a:lnTo>
                <a:lnTo>
                  <a:pt x="198" y="6"/>
                </a:lnTo>
                <a:lnTo>
                  <a:pt x="200" y="8"/>
                </a:lnTo>
                <a:lnTo>
                  <a:pt x="200" y="12"/>
                </a:lnTo>
                <a:lnTo>
                  <a:pt x="200" y="12"/>
                </a:lnTo>
                <a:lnTo>
                  <a:pt x="198" y="18"/>
                </a:lnTo>
                <a:lnTo>
                  <a:pt x="228" y="68"/>
                </a:lnTo>
                <a:lnTo>
                  <a:pt x="232" y="68"/>
                </a:lnTo>
                <a:lnTo>
                  <a:pt x="232" y="68"/>
                </a:lnTo>
                <a:lnTo>
                  <a:pt x="230" y="74"/>
                </a:lnTo>
                <a:lnTo>
                  <a:pt x="228" y="78"/>
                </a:lnTo>
                <a:lnTo>
                  <a:pt x="222" y="82"/>
                </a:lnTo>
                <a:lnTo>
                  <a:pt x="218" y="86"/>
                </a:lnTo>
                <a:lnTo>
                  <a:pt x="204" y="90"/>
                </a:lnTo>
                <a:lnTo>
                  <a:pt x="190" y="92"/>
                </a:lnTo>
                <a:lnTo>
                  <a:pt x="174" y="90"/>
                </a:lnTo>
                <a:lnTo>
                  <a:pt x="162" y="86"/>
                </a:lnTo>
                <a:lnTo>
                  <a:pt x="156" y="82"/>
                </a:lnTo>
                <a:lnTo>
                  <a:pt x="152" y="78"/>
                </a:lnTo>
                <a:lnTo>
                  <a:pt x="150" y="74"/>
                </a:lnTo>
                <a:lnTo>
                  <a:pt x="150" y="68"/>
                </a:lnTo>
                <a:lnTo>
                  <a:pt x="152" y="68"/>
                </a:lnTo>
                <a:lnTo>
                  <a:pt x="152" y="68"/>
                </a:lnTo>
                <a:lnTo>
                  <a:pt x="182" y="18"/>
                </a:lnTo>
                <a:lnTo>
                  <a:pt x="182" y="18"/>
                </a:lnTo>
                <a:lnTo>
                  <a:pt x="180" y="12"/>
                </a:lnTo>
                <a:lnTo>
                  <a:pt x="180" y="12"/>
                </a:lnTo>
                <a:lnTo>
                  <a:pt x="180" y="10"/>
                </a:lnTo>
                <a:lnTo>
                  <a:pt x="130" y="22"/>
                </a:lnTo>
                <a:lnTo>
                  <a:pt x="130" y="154"/>
                </a:lnTo>
                <a:lnTo>
                  <a:pt x="156" y="154"/>
                </a:lnTo>
                <a:lnTo>
                  <a:pt x="156" y="164"/>
                </a:lnTo>
                <a:lnTo>
                  <a:pt x="176" y="164"/>
                </a:lnTo>
                <a:lnTo>
                  <a:pt x="176" y="192"/>
                </a:lnTo>
                <a:lnTo>
                  <a:pt x="52" y="192"/>
                </a:lnTo>
                <a:lnTo>
                  <a:pt x="52" y="164"/>
                </a:lnTo>
                <a:lnTo>
                  <a:pt x="52" y="164"/>
                </a:lnTo>
                <a:close/>
                <a:moveTo>
                  <a:pt x="194" y="20"/>
                </a:moveTo>
                <a:lnTo>
                  <a:pt x="194" y="20"/>
                </a:lnTo>
                <a:lnTo>
                  <a:pt x="190" y="22"/>
                </a:lnTo>
                <a:lnTo>
                  <a:pt x="190" y="22"/>
                </a:lnTo>
                <a:lnTo>
                  <a:pt x="188" y="20"/>
                </a:lnTo>
                <a:lnTo>
                  <a:pt x="160" y="68"/>
                </a:lnTo>
                <a:lnTo>
                  <a:pt x="220" y="68"/>
                </a:lnTo>
                <a:lnTo>
                  <a:pt x="194" y="20"/>
                </a:lnTo>
                <a:lnTo>
                  <a:pt x="194" y="20"/>
                </a:lnTo>
                <a:close/>
                <a:moveTo>
                  <a:pt x="44" y="54"/>
                </a:moveTo>
                <a:lnTo>
                  <a:pt x="44" y="54"/>
                </a:lnTo>
                <a:lnTo>
                  <a:pt x="42" y="56"/>
                </a:lnTo>
                <a:lnTo>
                  <a:pt x="42" y="56"/>
                </a:lnTo>
                <a:lnTo>
                  <a:pt x="38" y="54"/>
                </a:lnTo>
                <a:lnTo>
                  <a:pt x="10" y="102"/>
                </a:lnTo>
                <a:lnTo>
                  <a:pt x="72" y="102"/>
                </a:lnTo>
                <a:lnTo>
                  <a:pt x="44" y="5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77" name="Freeform 219">
            <a:extLst>
              <a:ext uri="{FF2B5EF4-FFF2-40B4-BE49-F238E27FC236}">
                <a16:creationId xmlns:a16="http://schemas.microsoft.com/office/drawing/2014/main" id="{2F4E0D6B-DACD-0AD4-D061-AB2930E54A7C}"/>
              </a:ext>
            </a:extLst>
          </p:cNvPr>
          <p:cNvSpPr>
            <a:spLocks noEditPoints="1"/>
          </p:cNvSpPr>
          <p:nvPr/>
        </p:nvSpPr>
        <p:spPr bwMode="auto">
          <a:xfrm>
            <a:off x="1822111" y="4406159"/>
            <a:ext cx="677515" cy="760322"/>
          </a:xfrm>
          <a:custGeom>
            <a:avLst/>
            <a:gdLst>
              <a:gd name="T0" fmla="*/ 96 w 180"/>
              <a:gd name="T1" fmla="*/ 30 h 202"/>
              <a:gd name="T2" fmla="*/ 84 w 180"/>
              <a:gd name="T3" fmla="*/ 0 h 202"/>
              <a:gd name="T4" fmla="*/ 150 w 180"/>
              <a:gd name="T5" fmla="*/ 98 h 202"/>
              <a:gd name="T6" fmla="*/ 180 w 180"/>
              <a:gd name="T7" fmla="*/ 86 h 202"/>
              <a:gd name="T8" fmla="*/ 144 w 180"/>
              <a:gd name="T9" fmla="*/ 66 h 202"/>
              <a:gd name="T10" fmla="*/ 166 w 180"/>
              <a:gd name="T11" fmla="*/ 42 h 202"/>
              <a:gd name="T12" fmla="*/ 124 w 180"/>
              <a:gd name="T13" fmla="*/ 42 h 202"/>
              <a:gd name="T14" fmla="*/ 130 w 180"/>
              <a:gd name="T15" fmla="*/ 10 h 202"/>
              <a:gd name="T16" fmla="*/ 28 w 180"/>
              <a:gd name="T17" fmla="*/ 86 h 202"/>
              <a:gd name="T18" fmla="*/ 0 w 180"/>
              <a:gd name="T19" fmla="*/ 96 h 202"/>
              <a:gd name="T20" fmla="*/ 40 w 180"/>
              <a:gd name="T21" fmla="*/ 56 h 202"/>
              <a:gd name="T22" fmla="*/ 8 w 180"/>
              <a:gd name="T23" fmla="*/ 50 h 202"/>
              <a:gd name="T24" fmla="*/ 64 w 180"/>
              <a:gd name="T25" fmla="*/ 36 h 202"/>
              <a:gd name="T26" fmla="*/ 40 w 180"/>
              <a:gd name="T27" fmla="*/ 16 h 202"/>
              <a:gd name="T28" fmla="*/ 98 w 180"/>
              <a:gd name="T29" fmla="*/ 46 h 202"/>
              <a:gd name="T30" fmla="*/ 124 w 180"/>
              <a:gd name="T31" fmla="*/ 58 h 202"/>
              <a:gd name="T32" fmla="*/ 134 w 180"/>
              <a:gd name="T33" fmla="*/ 74 h 202"/>
              <a:gd name="T34" fmla="*/ 138 w 180"/>
              <a:gd name="T35" fmla="*/ 94 h 202"/>
              <a:gd name="T36" fmla="*/ 132 w 180"/>
              <a:gd name="T37" fmla="*/ 118 h 202"/>
              <a:gd name="T38" fmla="*/ 116 w 180"/>
              <a:gd name="T39" fmla="*/ 138 h 202"/>
              <a:gd name="T40" fmla="*/ 122 w 180"/>
              <a:gd name="T41" fmla="*/ 142 h 202"/>
              <a:gd name="T42" fmla="*/ 124 w 180"/>
              <a:gd name="T43" fmla="*/ 150 h 202"/>
              <a:gd name="T44" fmla="*/ 122 w 180"/>
              <a:gd name="T45" fmla="*/ 160 h 202"/>
              <a:gd name="T46" fmla="*/ 124 w 180"/>
              <a:gd name="T47" fmla="*/ 168 h 202"/>
              <a:gd name="T48" fmla="*/ 118 w 180"/>
              <a:gd name="T49" fmla="*/ 178 h 202"/>
              <a:gd name="T50" fmla="*/ 58 w 180"/>
              <a:gd name="T51" fmla="*/ 180 h 202"/>
              <a:gd name="T52" fmla="*/ 56 w 180"/>
              <a:gd name="T53" fmla="*/ 172 h 202"/>
              <a:gd name="T54" fmla="*/ 58 w 180"/>
              <a:gd name="T55" fmla="*/ 162 h 202"/>
              <a:gd name="T56" fmla="*/ 56 w 180"/>
              <a:gd name="T57" fmla="*/ 154 h 202"/>
              <a:gd name="T58" fmla="*/ 62 w 180"/>
              <a:gd name="T59" fmla="*/ 144 h 202"/>
              <a:gd name="T60" fmla="*/ 64 w 180"/>
              <a:gd name="T61" fmla="*/ 134 h 202"/>
              <a:gd name="T62" fmla="*/ 48 w 180"/>
              <a:gd name="T63" fmla="*/ 118 h 202"/>
              <a:gd name="T64" fmla="*/ 42 w 180"/>
              <a:gd name="T65" fmla="*/ 94 h 202"/>
              <a:gd name="T66" fmla="*/ 50 w 180"/>
              <a:gd name="T67" fmla="*/ 66 h 202"/>
              <a:gd name="T68" fmla="*/ 62 w 180"/>
              <a:gd name="T69" fmla="*/ 54 h 202"/>
              <a:gd name="T70" fmla="*/ 90 w 180"/>
              <a:gd name="T71" fmla="*/ 44 h 202"/>
              <a:gd name="T72" fmla="*/ 104 w 180"/>
              <a:gd name="T73" fmla="*/ 188 h 202"/>
              <a:gd name="T74" fmla="*/ 102 w 180"/>
              <a:gd name="T75" fmla="*/ 194 h 202"/>
              <a:gd name="T76" fmla="*/ 90 w 180"/>
              <a:gd name="T77" fmla="*/ 202 h 202"/>
              <a:gd name="T78" fmla="*/ 82 w 180"/>
              <a:gd name="T79" fmla="*/ 198 h 202"/>
              <a:gd name="T80" fmla="*/ 104 w 180"/>
              <a:gd name="T81" fmla="*/ 188 h 202"/>
              <a:gd name="T82" fmla="*/ 66 w 180"/>
              <a:gd name="T83" fmla="*/ 172 h 202"/>
              <a:gd name="T84" fmla="*/ 66 w 180"/>
              <a:gd name="T85" fmla="*/ 172 h 202"/>
              <a:gd name="T86" fmla="*/ 114 w 180"/>
              <a:gd name="T87" fmla="*/ 168 h 202"/>
              <a:gd name="T88" fmla="*/ 114 w 180"/>
              <a:gd name="T89" fmla="*/ 166 h 202"/>
              <a:gd name="T90" fmla="*/ 66 w 180"/>
              <a:gd name="T91" fmla="*/ 154 h 202"/>
              <a:gd name="T92" fmla="*/ 66 w 180"/>
              <a:gd name="T93" fmla="*/ 154 h 202"/>
              <a:gd name="T94" fmla="*/ 114 w 180"/>
              <a:gd name="T95" fmla="*/ 152 h 202"/>
              <a:gd name="T96" fmla="*/ 114 w 180"/>
              <a:gd name="T97" fmla="*/ 148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80" h="202">
                <a:moveTo>
                  <a:pt x="84" y="0"/>
                </a:moveTo>
                <a:lnTo>
                  <a:pt x="96" y="0"/>
                </a:lnTo>
                <a:lnTo>
                  <a:pt x="96" y="30"/>
                </a:lnTo>
                <a:lnTo>
                  <a:pt x="84" y="30"/>
                </a:lnTo>
                <a:lnTo>
                  <a:pt x="84" y="0"/>
                </a:lnTo>
                <a:lnTo>
                  <a:pt x="84" y="0"/>
                </a:lnTo>
                <a:close/>
                <a:moveTo>
                  <a:pt x="180" y="86"/>
                </a:moveTo>
                <a:lnTo>
                  <a:pt x="180" y="98"/>
                </a:lnTo>
                <a:lnTo>
                  <a:pt x="150" y="98"/>
                </a:lnTo>
                <a:lnTo>
                  <a:pt x="150" y="86"/>
                </a:lnTo>
                <a:lnTo>
                  <a:pt x="180" y="86"/>
                </a:lnTo>
                <a:lnTo>
                  <a:pt x="180" y="86"/>
                </a:lnTo>
                <a:close/>
                <a:moveTo>
                  <a:pt x="166" y="42"/>
                </a:moveTo>
                <a:lnTo>
                  <a:pt x="170" y="52"/>
                </a:lnTo>
                <a:lnTo>
                  <a:pt x="144" y="66"/>
                </a:lnTo>
                <a:lnTo>
                  <a:pt x="140" y="56"/>
                </a:lnTo>
                <a:lnTo>
                  <a:pt x="166" y="42"/>
                </a:lnTo>
                <a:lnTo>
                  <a:pt x="166" y="42"/>
                </a:lnTo>
                <a:close/>
                <a:moveTo>
                  <a:pt x="130" y="10"/>
                </a:moveTo>
                <a:lnTo>
                  <a:pt x="116" y="36"/>
                </a:lnTo>
                <a:lnTo>
                  <a:pt x="124" y="42"/>
                </a:lnTo>
                <a:lnTo>
                  <a:pt x="140" y="16"/>
                </a:lnTo>
                <a:lnTo>
                  <a:pt x="130" y="10"/>
                </a:lnTo>
                <a:lnTo>
                  <a:pt x="130" y="10"/>
                </a:lnTo>
                <a:close/>
                <a:moveTo>
                  <a:pt x="0" y="96"/>
                </a:moveTo>
                <a:lnTo>
                  <a:pt x="0" y="86"/>
                </a:lnTo>
                <a:lnTo>
                  <a:pt x="28" y="86"/>
                </a:lnTo>
                <a:lnTo>
                  <a:pt x="28" y="96"/>
                </a:lnTo>
                <a:lnTo>
                  <a:pt x="0" y="96"/>
                </a:lnTo>
                <a:lnTo>
                  <a:pt x="0" y="96"/>
                </a:lnTo>
                <a:close/>
                <a:moveTo>
                  <a:pt x="8" y="50"/>
                </a:moveTo>
                <a:lnTo>
                  <a:pt x="14" y="42"/>
                </a:lnTo>
                <a:lnTo>
                  <a:pt x="40" y="56"/>
                </a:lnTo>
                <a:lnTo>
                  <a:pt x="34" y="66"/>
                </a:lnTo>
                <a:lnTo>
                  <a:pt x="8" y="50"/>
                </a:lnTo>
                <a:lnTo>
                  <a:pt x="8" y="50"/>
                </a:lnTo>
                <a:close/>
                <a:moveTo>
                  <a:pt x="40" y="16"/>
                </a:moveTo>
                <a:lnTo>
                  <a:pt x="54" y="42"/>
                </a:lnTo>
                <a:lnTo>
                  <a:pt x="64" y="36"/>
                </a:lnTo>
                <a:lnTo>
                  <a:pt x="50" y="10"/>
                </a:lnTo>
                <a:lnTo>
                  <a:pt x="40" y="16"/>
                </a:lnTo>
                <a:lnTo>
                  <a:pt x="40" y="16"/>
                </a:lnTo>
                <a:close/>
                <a:moveTo>
                  <a:pt x="90" y="44"/>
                </a:moveTo>
                <a:lnTo>
                  <a:pt x="90" y="44"/>
                </a:lnTo>
                <a:lnTo>
                  <a:pt x="98" y="46"/>
                </a:lnTo>
                <a:lnTo>
                  <a:pt x="108" y="48"/>
                </a:lnTo>
                <a:lnTo>
                  <a:pt x="116" y="54"/>
                </a:lnTo>
                <a:lnTo>
                  <a:pt x="124" y="58"/>
                </a:lnTo>
                <a:lnTo>
                  <a:pt x="124" y="58"/>
                </a:lnTo>
                <a:lnTo>
                  <a:pt x="130" y="66"/>
                </a:lnTo>
                <a:lnTo>
                  <a:pt x="134" y="74"/>
                </a:lnTo>
                <a:lnTo>
                  <a:pt x="136" y="84"/>
                </a:lnTo>
                <a:lnTo>
                  <a:pt x="138" y="94"/>
                </a:lnTo>
                <a:lnTo>
                  <a:pt x="138" y="94"/>
                </a:lnTo>
                <a:lnTo>
                  <a:pt x="136" y="106"/>
                </a:lnTo>
                <a:lnTo>
                  <a:pt x="132" y="118"/>
                </a:lnTo>
                <a:lnTo>
                  <a:pt x="132" y="118"/>
                </a:lnTo>
                <a:lnTo>
                  <a:pt x="124" y="126"/>
                </a:lnTo>
                <a:lnTo>
                  <a:pt x="116" y="134"/>
                </a:lnTo>
                <a:lnTo>
                  <a:pt x="116" y="138"/>
                </a:lnTo>
                <a:lnTo>
                  <a:pt x="118" y="138"/>
                </a:lnTo>
                <a:lnTo>
                  <a:pt x="120" y="138"/>
                </a:lnTo>
                <a:lnTo>
                  <a:pt x="122" y="142"/>
                </a:lnTo>
                <a:lnTo>
                  <a:pt x="122" y="142"/>
                </a:lnTo>
                <a:lnTo>
                  <a:pt x="124" y="150"/>
                </a:lnTo>
                <a:lnTo>
                  <a:pt x="124" y="150"/>
                </a:lnTo>
                <a:lnTo>
                  <a:pt x="122" y="158"/>
                </a:lnTo>
                <a:lnTo>
                  <a:pt x="122" y="158"/>
                </a:lnTo>
                <a:lnTo>
                  <a:pt x="122" y="160"/>
                </a:lnTo>
                <a:lnTo>
                  <a:pt x="122" y="160"/>
                </a:lnTo>
                <a:lnTo>
                  <a:pt x="124" y="168"/>
                </a:lnTo>
                <a:lnTo>
                  <a:pt x="124" y="168"/>
                </a:lnTo>
                <a:lnTo>
                  <a:pt x="122" y="176"/>
                </a:lnTo>
                <a:lnTo>
                  <a:pt x="122" y="178"/>
                </a:lnTo>
                <a:lnTo>
                  <a:pt x="118" y="178"/>
                </a:lnTo>
                <a:lnTo>
                  <a:pt x="64" y="184"/>
                </a:lnTo>
                <a:lnTo>
                  <a:pt x="60" y="184"/>
                </a:lnTo>
                <a:lnTo>
                  <a:pt x="58" y="180"/>
                </a:lnTo>
                <a:lnTo>
                  <a:pt x="58" y="180"/>
                </a:lnTo>
                <a:lnTo>
                  <a:pt x="56" y="172"/>
                </a:lnTo>
                <a:lnTo>
                  <a:pt x="56" y="172"/>
                </a:lnTo>
                <a:lnTo>
                  <a:pt x="58" y="164"/>
                </a:lnTo>
                <a:lnTo>
                  <a:pt x="60" y="164"/>
                </a:lnTo>
                <a:lnTo>
                  <a:pt x="58" y="162"/>
                </a:lnTo>
                <a:lnTo>
                  <a:pt x="58" y="162"/>
                </a:lnTo>
                <a:lnTo>
                  <a:pt x="56" y="154"/>
                </a:lnTo>
                <a:lnTo>
                  <a:pt x="56" y="154"/>
                </a:lnTo>
                <a:lnTo>
                  <a:pt x="58" y="146"/>
                </a:lnTo>
                <a:lnTo>
                  <a:pt x="60" y="144"/>
                </a:lnTo>
                <a:lnTo>
                  <a:pt x="62" y="144"/>
                </a:lnTo>
                <a:lnTo>
                  <a:pt x="64" y="144"/>
                </a:lnTo>
                <a:lnTo>
                  <a:pt x="64" y="134"/>
                </a:lnTo>
                <a:lnTo>
                  <a:pt x="64" y="134"/>
                </a:lnTo>
                <a:lnTo>
                  <a:pt x="56" y="128"/>
                </a:lnTo>
                <a:lnTo>
                  <a:pt x="48" y="118"/>
                </a:lnTo>
                <a:lnTo>
                  <a:pt x="48" y="118"/>
                </a:lnTo>
                <a:lnTo>
                  <a:pt x="44" y="106"/>
                </a:lnTo>
                <a:lnTo>
                  <a:pt x="42" y="94"/>
                </a:lnTo>
                <a:lnTo>
                  <a:pt x="42" y="94"/>
                </a:lnTo>
                <a:lnTo>
                  <a:pt x="42" y="84"/>
                </a:lnTo>
                <a:lnTo>
                  <a:pt x="46" y="74"/>
                </a:lnTo>
                <a:lnTo>
                  <a:pt x="50" y="66"/>
                </a:lnTo>
                <a:lnTo>
                  <a:pt x="56" y="58"/>
                </a:lnTo>
                <a:lnTo>
                  <a:pt x="56" y="58"/>
                </a:lnTo>
                <a:lnTo>
                  <a:pt x="62" y="54"/>
                </a:lnTo>
                <a:lnTo>
                  <a:pt x="70" y="48"/>
                </a:lnTo>
                <a:lnTo>
                  <a:pt x="80" y="46"/>
                </a:lnTo>
                <a:lnTo>
                  <a:pt x="90" y="44"/>
                </a:lnTo>
                <a:lnTo>
                  <a:pt x="90" y="44"/>
                </a:lnTo>
                <a:close/>
                <a:moveTo>
                  <a:pt x="104" y="188"/>
                </a:moveTo>
                <a:lnTo>
                  <a:pt x="104" y="188"/>
                </a:lnTo>
                <a:lnTo>
                  <a:pt x="104" y="188"/>
                </a:lnTo>
                <a:lnTo>
                  <a:pt x="104" y="188"/>
                </a:lnTo>
                <a:lnTo>
                  <a:pt x="102" y="194"/>
                </a:lnTo>
                <a:lnTo>
                  <a:pt x="100" y="198"/>
                </a:lnTo>
                <a:lnTo>
                  <a:pt x="96" y="200"/>
                </a:lnTo>
                <a:lnTo>
                  <a:pt x="90" y="202"/>
                </a:lnTo>
                <a:lnTo>
                  <a:pt x="90" y="202"/>
                </a:lnTo>
                <a:lnTo>
                  <a:pt x="86" y="200"/>
                </a:lnTo>
                <a:lnTo>
                  <a:pt x="82" y="198"/>
                </a:lnTo>
                <a:lnTo>
                  <a:pt x="78" y="194"/>
                </a:lnTo>
                <a:lnTo>
                  <a:pt x="76" y="190"/>
                </a:lnTo>
                <a:lnTo>
                  <a:pt x="104" y="188"/>
                </a:lnTo>
                <a:lnTo>
                  <a:pt x="104" y="188"/>
                </a:lnTo>
                <a:close/>
                <a:moveTo>
                  <a:pt x="114" y="166"/>
                </a:moveTo>
                <a:lnTo>
                  <a:pt x="66" y="172"/>
                </a:lnTo>
                <a:lnTo>
                  <a:pt x="66" y="172"/>
                </a:lnTo>
                <a:lnTo>
                  <a:pt x="66" y="172"/>
                </a:lnTo>
                <a:lnTo>
                  <a:pt x="66" y="172"/>
                </a:lnTo>
                <a:lnTo>
                  <a:pt x="66" y="174"/>
                </a:lnTo>
                <a:lnTo>
                  <a:pt x="114" y="168"/>
                </a:lnTo>
                <a:lnTo>
                  <a:pt x="114" y="168"/>
                </a:lnTo>
                <a:lnTo>
                  <a:pt x="114" y="168"/>
                </a:lnTo>
                <a:lnTo>
                  <a:pt x="114" y="168"/>
                </a:lnTo>
                <a:lnTo>
                  <a:pt x="114" y="166"/>
                </a:lnTo>
                <a:lnTo>
                  <a:pt x="114" y="166"/>
                </a:lnTo>
                <a:close/>
                <a:moveTo>
                  <a:pt x="114" y="148"/>
                </a:moveTo>
                <a:lnTo>
                  <a:pt x="66" y="154"/>
                </a:lnTo>
                <a:lnTo>
                  <a:pt x="66" y="154"/>
                </a:lnTo>
                <a:lnTo>
                  <a:pt x="66" y="154"/>
                </a:lnTo>
                <a:lnTo>
                  <a:pt x="66" y="154"/>
                </a:lnTo>
                <a:lnTo>
                  <a:pt x="66" y="156"/>
                </a:lnTo>
                <a:lnTo>
                  <a:pt x="114" y="152"/>
                </a:lnTo>
                <a:lnTo>
                  <a:pt x="114" y="152"/>
                </a:lnTo>
                <a:lnTo>
                  <a:pt x="114" y="150"/>
                </a:lnTo>
                <a:lnTo>
                  <a:pt x="114" y="150"/>
                </a:lnTo>
                <a:lnTo>
                  <a:pt x="114" y="148"/>
                </a:lnTo>
                <a:lnTo>
                  <a:pt x="114" y="14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78" name="Freeform 221">
            <a:extLst>
              <a:ext uri="{FF2B5EF4-FFF2-40B4-BE49-F238E27FC236}">
                <a16:creationId xmlns:a16="http://schemas.microsoft.com/office/drawing/2014/main" id="{C2FBC59C-815F-36B3-B50F-53B28FA52410}"/>
              </a:ext>
            </a:extLst>
          </p:cNvPr>
          <p:cNvSpPr>
            <a:spLocks noEditPoints="1"/>
          </p:cNvSpPr>
          <p:nvPr/>
        </p:nvSpPr>
        <p:spPr bwMode="auto">
          <a:xfrm>
            <a:off x="7890190" y="3296649"/>
            <a:ext cx="646455" cy="761379"/>
          </a:xfrm>
          <a:custGeom>
            <a:avLst/>
            <a:gdLst>
              <a:gd name="T0" fmla="*/ 108 w 180"/>
              <a:gd name="T1" fmla="*/ 150 h 212"/>
              <a:gd name="T2" fmla="*/ 90 w 180"/>
              <a:gd name="T3" fmla="*/ 116 h 212"/>
              <a:gd name="T4" fmla="*/ 72 w 180"/>
              <a:gd name="T5" fmla="*/ 150 h 212"/>
              <a:gd name="T6" fmla="*/ 72 w 180"/>
              <a:gd name="T7" fmla="*/ 98 h 212"/>
              <a:gd name="T8" fmla="*/ 64 w 180"/>
              <a:gd name="T9" fmla="*/ 92 h 212"/>
              <a:gd name="T10" fmla="*/ 62 w 180"/>
              <a:gd name="T11" fmla="*/ 82 h 212"/>
              <a:gd name="T12" fmla="*/ 62 w 180"/>
              <a:gd name="T13" fmla="*/ 56 h 212"/>
              <a:gd name="T14" fmla="*/ 68 w 180"/>
              <a:gd name="T15" fmla="*/ 44 h 212"/>
              <a:gd name="T16" fmla="*/ 80 w 180"/>
              <a:gd name="T17" fmla="*/ 40 h 212"/>
              <a:gd name="T18" fmla="*/ 100 w 180"/>
              <a:gd name="T19" fmla="*/ 40 h 212"/>
              <a:gd name="T20" fmla="*/ 112 w 180"/>
              <a:gd name="T21" fmla="*/ 44 h 212"/>
              <a:gd name="T22" fmla="*/ 116 w 180"/>
              <a:gd name="T23" fmla="*/ 56 h 212"/>
              <a:gd name="T24" fmla="*/ 116 w 180"/>
              <a:gd name="T25" fmla="*/ 82 h 212"/>
              <a:gd name="T26" fmla="*/ 114 w 180"/>
              <a:gd name="T27" fmla="*/ 92 h 212"/>
              <a:gd name="T28" fmla="*/ 108 w 180"/>
              <a:gd name="T29" fmla="*/ 98 h 212"/>
              <a:gd name="T30" fmla="*/ 118 w 180"/>
              <a:gd name="T31" fmla="*/ 144 h 212"/>
              <a:gd name="T32" fmla="*/ 142 w 180"/>
              <a:gd name="T33" fmla="*/ 160 h 212"/>
              <a:gd name="T34" fmla="*/ 180 w 180"/>
              <a:gd name="T35" fmla="*/ 152 h 212"/>
              <a:gd name="T36" fmla="*/ 148 w 180"/>
              <a:gd name="T37" fmla="*/ 144 h 212"/>
              <a:gd name="T38" fmla="*/ 118 w 180"/>
              <a:gd name="T39" fmla="*/ 144 h 212"/>
              <a:gd name="T40" fmla="*/ 32 w 180"/>
              <a:gd name="T41" fmla="*/ 144 h 212"/>
              <a:gd name="T42" fmla="*/ 0 w 180"/>
              <a:gd name="T43" fmla="*/ 152 h 212"/>
              <a:gd name="T44" fmla="*/ 38 w 180"/>
              <a:gd name="T45" fmla="*/ 160 h 212"/>
              <a:gd name="T46" fmla="*/ 60 w 180"/>
              <a:gd name="T47" fmla="*/ 144 h 212"/>
              <a:gd name="T48" fmla="*/ 78 w 180"/>
              <a:gd name="T49" fmla="*/ 158 h 212"/>
              <a:gd name="T50" fmla="*/ 104 w 180"/>
              <a:gd name="T51" fmla="*/ 178 h 212"/>
              <a:gd name="T52" fmla="*/ 90 w 180"/>
              <a:gd name="T53" fmla="*/ 212 h 212"/>
              <a:gd name="T54" fmla="*/ 74 w 180"/>
              <a:gd name="T55" fmla="*/ 178 h 212"/>
              <a:gd name="T56" fmla="*/ 78 w 180"/>
              <a:gd name="T57" fmla="*/ 158 h 212"/>
              <a:gd name="T58" fmla="*/ 90 w 180"/>
              <a:gd name="T59" fmla="*/ 0 h 212"/>
              <a:gd name="T60" fmla="*/ 102 w 180"/>
              <a:gd name="T61" fmla="*/ 6 h 212"/>
              <a:gd name="T62" fmla="*/ 108 w 180"/>
              <a:gd name="T63" fmla="*/ 18 h 212"/>
              <a:gd name="T64" fmla="*/ 106 w 180"/>
              <a:gd name="T65" fmla="*/ 24 h 212"/>
              <a:gd name="T66" fmla="*/ 96 w 180"/>
              <a:gd name="T67" fmla="*/ 34 h 212"/>
              <a:gd name="T68" fmla="*/ 90 w 180"/>
              <a:gd name="T69" fmla="*/ 36 h 212"/>
              <a:gd name="T70" fmla="*/ 78 w 180"/>
              <a:gd name="T71" fmla="*/ 30 h 212"/>
              <a:gd name="T72" fmla="*/ 72 w 180"/>
              <a:gd name="T73" fmla="*/ 18 h 212"/>
              <a:gd name="T74" fmla="*/ 74 w 180"/>
              <a:gd name="T75" fmla="*/ 10 h 212"/>
              <a:gd name="T76" fmla="*/ 82 w 180"/>
              <a:gd name="T77" fmla="*/ 2 h 212"/>
              <a:gd name="T78" fmla="*/ 90 w 180"/>
              <a:gd name="T79" fmla="*/ 0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80" h="212">
                <a:moveTo>
                  <a:pt x="108" y="98"/>
                </a:moveTo>
                <a:lnTo>
                  <a:pt x="108" y="150"/>
                </a:lnTo>
                <a:lnTo>
                  <a:pt x="96" y="150"/>
                </a:lnTo>
                <a:lnTo>
                  <a:pt x="90" y="116"/>
                </a:lnTo>
                <a:lnTo>
                  <a:pt x="84" y="150"/>
                </a:lnTo>
                <a:lnTo>
                  <a:pt x="72" y="150"/>
                </a:lnTo>
                <a:lnTo>
                  <a:pt x="72" y="98"/>
                </a:lnTo>
                <a:lnTo>
                  <a:pt x="72" y="98"/>
                </a:lnTo>
                <a:lnTo>
                  <a:pt x="68" y="96"/>
                </a:lnTo>
                <a:lnTo>
                  <a:pt x="64" y="92"/>
                </a:lnTo>
                <a:lnTo>
                  <a:pt x="62" y="88"/>
                </a:lnTo>
                <a:lnTo>
                  <a:pt x="62" y="82"/>
                </a:lnTo>
                <a:lnTo>
                  <a:pt x="62" y="56"/>
                </a:lnTo>
                <a:lnTo>
                  <a:pt x="62" y="56"/>
                </a:lnTo>
                <a:lnTo>
                  <a:pt x="64" y="50"/>
                </a:lnTo>
                <a:lnTo>
                  <a:pt x="68" y="44"/>
                </a:lnTo>
                <a:lnTo>
                  <a:pt x="72" y="40"/>
                </a:lnTo>
                <a:lnTo>
                  <a:pt x="80" y="40"/>
                </a:lnTo>
                <a:lnTo>
                  <a:pt x="100" y="40"/>
                </a:lnTo>
                <a:lnTo>
                  <a:pt x="100" y="40"/>
                </a:lnTo>
                <a:lnTo>
                  <a:pt x="106" y="40"/>
                </a:lnTo>
                <a:lnTo>
                  <a:pt x="112" y="44"/>
                </a:lnTo>
                <a:lnTo>
                  <a:pt x="116" y="50"/>
                </a:lnTo>
                <a:lnTo>
                  <a:pt x="116" y="56"/>
                </a:lnTo>
                <a:lnTo>
                  <a:pt x="116" y="82"/>
                </a:lnTo>
                <a:lnTo>
                  <a:pt x="116" y="82"/>
                </a:lnTo>
                <a:lnTo>
                  <a:pt x="116" y="88"/>
                </a:lnTo>
                <a:lnTo>
                  <a:pt x="114" y="92"/>
                </a:lnTo>
                <a:lnTo>
                  <a:pt x="112" y="96"/>
                </a:lnTo>
                <a:lnTo>
                  <a:pt x="108" y="98"/>
                </a:lnTo>
                <a:lnTo>
                  <a:pt x="108" y="98"/>
                </a:lnTo>
                <a:close/>
                <a:moveTo>
                  <a:pt x="118" y="144"/>
                </a:moveTo>
                <a:lnTo>
                  <a:pt x="110" y="160"/>
                </a:lnTo>
                <a:lnTo>
                  <a:pt x="142" y="160"/>
                </a:lnTo>
                <a:lnTo>
                  <a:pt x="138" y="170"/>
                </a:lnTo>
                <a:lnTo>
                  <a:pt x="180" y="152"/>
                </a:lnTo>
                <a:lnTo>
                  <a:pt x="150" y="136"/>
                </a:lnTo>
                <a:lnTo>
                  <a:pt x="148" y="144"/>
                </a:lnTo>
                <a:lnTo>
                  <a:pt x="118" y="144"/>
                </a:lnTo>
                <a:lnTo>
                  <a:pt x="118" y="144"/>
                </a:lnTo>
                <a:close/>
                <a:moveTo>
                  <a:pt x="60" y="144"/>
                </a:moveTo>
                <a:lnTo>
                  <a:pt x="32" y="144"/>
                </a:lnTo>
                <a:lnTo>
                  <a:pt x="28" y="136"/>
                </a:lnTo>
                <a:lnTo>
                  <a:pt x="0" y="152"/>
                </a:lnTo>
                <a:lnTo>
                  <a:pt x="42" y="170"/>
                </a:lnTo>
                <a:lnTo>
                  <a:pt x="38" y="160"/>
                </a:lnTo>
                <a:lnTo>
                  <a:pt x="68" y="160"/>
                </a:lnTo>
                <a:lnTo>
                  <a:pt x="60" y="144"/>
                </a:lnTo>
                <a:lnTo>
                  <a:pt x="60" y="144"/>
                </a:lnTo>
                <a:close/>
                <a:moveTo>
                  <a:pt x="78" y="158"/>
                </a:moveTo>
                <a:lnTo>
                  <a:pt x="102" y="158"/>
                </a:lnTo>
                <a:lnTo>
                  <a:pt x="104" y="178"/>
                </a:lnTo>
                <a:lnTo>
                  <a:pt x="130" y="178"/>
                </a:lnTo>
                <a:lnTo>
                  <a:pt x="90" y="212"/>
                </a:lnTo>
                <a:lnTo>
                  <a:pt x="50" y="178"/>
                </a:lnTo>
                <a:lnTo>
                  <a:pt x="74" y="178"/>
                </a:lnTo>
                <a:lnTo>
                  <a:pt x="78" y="158"/>
                </a:lnTo>
                <a:lnTo>
                  <a:pt x="78" y="158"/>
                </a:lnTo>
                <a:close/>
                <a:moveTo>
                  <a:pt x="90" y="0"/>
                </a:moveTo>
                <a:lnTo>
                  <a:pt x="90" y="0"/>
                </a:lnTo>
                <a:lnTo>
                  <a:pt x="96" y="2"/>
                </a:lnTo>
                <a:lnTo>
                  <a:pt x="102" y="6"/>
                </a:lnTo>
                <a:lnTo>
                  <a:pt x="106" y="10"/>
                </a:lnTo>
                <a:lnTo>
                  <a:pt x="108" y="18"/>
                </a:lnTo>
                <a:lnTo>
                  <a:pt x="108" y="18"/>
                </a:lnTo>
                <a:lnTo>
                  <a:pt x="106" y="24"/>
                </a:lnTo>
                <a:lnTo>
                  <a:pt x="102" y="30"/>
                </a:lnTo>
                <a:lnTo>
                  <a:pt x="96" y="34"/>
                </a:lnTo>
                <a:lnTo>
                  <a:pt x="90" y="36"/>
                </a:lnTo>
                <a:lnTo>
                  <a:pt x="90" y="36"/>
                </a:lnTo>
                <a:lnTo>
                  <a:pt x="82" y="34"/>
                </a:lnTo>
                <a:lnTo>
                  <a:pt x="78" y="30"/>
                </a:lnTo>
                <a:lnTo>
                  <a:pt x="74" y="24"/>
                </a:lnTo>
                <a:lnTo>
                  <a:pt x="72" y="18"/>
                </a:lnTo>
                <a:lnTo>
                  <a:pt x="72" y="18"/>
                </a:lnTo>
                <a:lnTo>
                  <a:pt x="74" y="10"/>
                </a:lnTo>
                <a:lnTo>
                  <a:pt x="78" y="6"/>
                </a:lnTo>
                <a:lnTo>
                  <a:pt x="82" y="2"/>
                </a:lnTo>
                <a:lnTo>
                  <a:pt x="90" y="0"/>
                </a:lnTo>
                <a:lnTo>
                  <a:pt x="9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79" name="Freeform 222">
            <a:extLst>
              <a:ext uri="{FF2B5EF4-FFF2-40B4-BE49-F238E27FC236}">
                <a16:creationId xmlns:a16="http://schemas.microsoft.com/office/drawing/2014/main" id="{4E18432C-5776-9170-C9B4-018184359CC0}"/>
              </a:ext>
            </a:extLst>
          </p:cNvPr>
          <p:cNvSpPr>
            <a:spLocks noEditPoints="1"/>
          </p:cNvSpPr>
          <p:nvPr/>
        </p:nvSpPr>
        <p:spPr bwMode="auto">
          <a:xfrm>
            <a:off x="5307092" y="1474830"/>
            <a:ext cx="624819" cy="647403"/>
          </a:xfrm>
          <a:custGeom>
            <a:avLst/>
            <a:gdLst>
              <a:gd name="T0" fmla="*/ 82 w 166"/>
              <a:gd name="T1" fmla="*/ 82 h 172"/>
              <a:gd name="T2" fmla="*/ 74 w 166"/>
              <a:gd name="T3" fmla="*/ 34 h 172"/>
              <a:gd name="T4" fmla="*/ 156 w 166"/>
              <a:gd name="T5" fmla="*/ 0 h 172"/>
              <a:gd name="T6" fmla="*/ 152 w 166"/>
              <a:gd name="T7" fmla="*/ 20 h 172"/>
              <a:gd name="T8" fmla="*/ 166 w 166"/>
              <a:gd name="T9" fmla="*/ 154 h 172"/>
              <a:gd name="T10" fmla="*/ 0 w 166"/>
              <a:gd name="T11" fmla="*/ 172 h 172"/>
              <a:gd name="T12" fmla="*/ 12 w 166"/>
              <a:gd name="T13" fmla="*/ 154 h 172"/>
              <a:gd name="T14" fmla="*/ 12 w 166"/>
              <a:gd name="T15" fmla="*/ 82 h 172"/>
              <a:gd name="T16" fmla="*/ 96 w 166"/>
              <a:gd name="T17" fmla="*/ 94 h 172"/>
              <a:gd name="T18" fmla="*/ 106 w 166"/>
              <a:gd name="T19" fmla="*/ 80 h 172"/>
              <a:gd name="T20" fmla="*/ 96 w 166"/>
              <a:gd name="T21" fmla="*/ 80 h 172"/>
              <a:gd name="T22" fmla="*/ 96 w 166"/>
              <a:gd name="T23" fmla="*/ 52 h 172"/>
              <a:gd name="T24" fmla="*/ 106 w 166"/>
              <a:gd name="T25" fmla="*/ 38 h 172"/>
              <a:gd name="T26" fmla="*/ 96 w 166"/>
              <a:gd name="T27" fmla="*/ 38 h 172"/>
              <a:gd name="T28" fmla="*/ 96 w 166"/>
              <a:gd name="T29" fmla="*/ 72 h 172"/>
              <a:gd name="T30" fmla="*/ 106 w 166"/>
              <a:gd name="T31" fmla="*/ 58 h 172"/>
              <a:gd name="T32" fmla="*/ 96 w 166"/>
              <a:gd name="T33" fmla="*/ 58 h 172"/>
              <a:gd name="T34" fmla="*/ 130 w 166"/>
              <a:gd name="T35" fmla="*/ 72 h 172"/>
              <a:gd name="T36" fmla="*/ 142 w 166"/>
              <a:gd name="T37" fmla="*/ 58 h 172"/>
              <a:gd name="T38" fmla="*/ 130 w 166"/>
              <a:gd name="T39" fmla="*/ 58 h 172"/>
              <a:gd name="T40" fmla="*/ 114 w 166"/>
              <a:gd name="T41" fmla="*/ 72 h 172"/>
              <a:gd name="T42" fmla="*/ 124 w 166"/>
              <a:gd name="T43" fmla="*/ 58 h 172"/>
              <a:gd name="T44" fmla="*/ 114 w 166"/>
              <a:gd name="T45" fmla="*/ 58 h 172"/>
              <a:gd name="T46" fmla="*/ 130 w 166"/>
              <a:gd name="T47" fmla="*/ 52 h 172"/>
              <a:gd name="T48" fmla="*/ 142 w 166"/>
              <a:gd name="T49" fmla="*/ 38 h 172"/>
              <a:gd name="T50" fmla="*/ 130 w 166"/>
              <a:gd name="T51" fmla="*/ 38 h 172"/>
              <a:gd name="T52" fmla="*/ 114 w 166"/>
              <a:gd name="T53" fmla="*/ 52 h 172"/>
              <a:gd name="T54" fmla="*/ 124 w 166"/>
              <a:gd name="T55" fmla="*/ 38 h 172"/>
              <a:gd name="T56" fmla="*/ 114 w 166"/>
              <a:gd name="T57" fmla="*/ 38 h 172"/>
              <a:gd name="T58" fmla="*/ 96 w 166"/>
              <a:gd name="T59" fmla="*/ 114 h 172"/>
              <a:gd name="T60" fmla="*/ 106 w 166"/>
              <a:gd name="T61" fmla="*/ 100 h 172"/>
              <a:gd name="T62" fmla="*/ 96 w 166"/>
              <a:gd name="T63" fmla="*/ 100 h 172"/>
              <a:gd name="T64" fmla="*/ 130 w 166"/>
              <a:gd name="T65" fmla="*/ 114 h 172"/>
              <a:gd name="T66" fmla="*/ 142 w 166"/>
              <a:gd name="T67" fmla="*/ 100 h 172"/>
              <a:gd name="T68" fmla="*/ 130 w 166"/>
              <a:gd name="T69" fmla="*/ 100 h 172"/>
              <a:gd name="T70" fmla="*/ 114 w 166"/>
              <a:gd name="T71" fmla="*/ 114 h 172"/>
              <a:gd name="T72" fmla="*/ 124 w 166"/>
              <a:gd name="T73" fmla="*/ 100 h 172"/>
              <a:gd name="T74" fmla="*/ 114 w 166"/>
              <a:gd name="T75" fmla="*/ 100 h 172"/>
              <a:gd name="T76" fmla="*/ 130 w 166"/>
              <a:gd name="T77" fmla="*/ 94 h 172"/>
              <a:gd name="T78" fmla="*/ 142 w 166"/>
              <a:gd name="T79" fmla="*/ 80 h 172"/>
              <a:gd name="T80" fmla="*/ 130 w 166"/>
              <a:gd name="T81" fmla="*/ 80 h 172"/>
              <a:gd name="T82" fmla="*/ 114 w 166"/>
              <a:gd name="T83" fmla="*/ 94 h 172"/>
              <a:gd name="T84" fmla="*/ 124 w 166"/>
              <a:gd name="T85" fmla="*/ 80 h 172"/>
              <a:gd name="T86" fmla="*/ 114 w 166"/>
              <a:gd name="T87" fmla="*/ 80 h 172"/>
              <a:gd name="T88" fmla="*/ 24 w 166"/>
              <a:gd name="T89" fmla="*/ 104 h 172"/>
              <a:gd name="T90" fmla="*/ 36 w 166"/>
              <a:gd name="T91" fmla="*/ 90 h 172"/>
              <a:gd name="T92" fmla="*/ 24 w 166"/>
              <a:gd name="T93" fmla="*/ 90 h 172"/>
              <a:gd name="T94" fmla="*/ 24 w 166"/>
              <a:gd name="T95" fmla="*/ 124 h 172"/>
              <a:gd name="T96" fmla="*/ 36 w 166"/>
              <a:gd name="T97" fmla="*/ 110 h 172"/>
              <a:gd name="T98" fmla="*/ 24 w 166"/>
              <a:gd name="T99" fmla="*/ 110 h 172"/>
              <a:gd name="T100" fmla="*/ 60 w 166"/>
              <a:gd name="T101" fmla="*/ 124 h 172"/>
              <a:gd name="T102" fmla="*/ 70 w 166"/>
              <a:gd name="T103" fmla="*/ 110 h 172"/>
              <a:gd name="T104" fmla="*/ 60 w 166"/>
              <a:gd name="T105" fmla="*/ 110 h 172"/>
              <a:gd name="T106" fmla="*/ 42 w 166"/>
              <a:gd name="T107" fmla="*/ 124 h 172"/>
              <a:gd name="T108" fmla="*/ 54 w 166"/>
              <a:gd name="T109" fmla="*/ 110 h 172"/>
              <a:gd name="T110" fmla="*/ 42 w 166"/>
              <a:gd name="T111" fmla="*/ 110 h 172"/>
              <a:gd name="T112" fmla="*/ 60 w 166"/>
              <a:gd name="T113" fmla="*/ 104 h 172"/>
              <a:gd name="T114" fmla="*/ 70 w 166"/>
              <a:gd name="T115" fmla="*/ 90 h 172"/>
              <a:gd name="T116" fmla="*/ 60 w 166"/>
              <a:gd name="T117" fmla="*/ 90 h 172"/>
              <a:gd name="T118" fmla="*/ 42 w 166"/>
              <a:gd name="T119" fmla="*/ 104 h 172"/>
              <a:gd name="T120" fmla="*/ 54 w 166"/>
              <a:gd name="T121" fmla="*/ 9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6" h="172">
                <a:moveTo>
                  <a:pt x="12" y="82"/>
                </a:moveTo>
                <a:lnTo>
                  <a:pt x="82" y="82"/>
                </a:lnTo>
                <a:lnTo>
                  <a:pt x="82" y="32"/>
                </a:lnTo>
                <a:lnTo>
                  <a:pt x="74" y="34"/>
                </a:lnTo>
                <a:lnTo>
                  <a:pt x="70" y="16"/>
                </a:lnTo>
                <a:lnTo>
                  <a:pt x="156" y="0"/>
                </a:lnTo>
                <a:lnTo>
                  <a:pt x="160" y="18"/>
                </a:lnTo>
                <a:lnTo>
                  <a:pt x="152" y="20"/>
                </a:lnTo>
                <a:lnTo>
                  <a:pt x="152" y="154"/>
                </a:lnTo>
                <a:lnTo>
                  <a:pt x="166" y="154"/>
                </a:lnTo>
                <a:lnTo>
                  <a:pt x="166" y="172"/>
                </a:lnTo>
                <a:lnTo>
                  <a:pt x="0" y="172"/>
                </a:lnTo>
                <a:lnTo>
                  <a:pt x="0" y="154"/>
                </a:lnTo>
                <a:lnTo>
                  <a:pt x="12" y="154"/>
                </a:lnTo>
                <a:lnTo>
                  <a:pt x="12" y="82"/>
                </a:lnTo>
                <a:lnTo>
                  <a:pt x="12" y="82"/>
                </a:lnTo>
                <a:close/>
                <a:moveTo>
                  <a:pt x="96" y="80"/>
                </a:moveTo>
                <a:lnTo>
                  <a:pt x="96" y="94"/>
                </a:lnTo>
                <a:lnTo>
                  <a:pt x="106" y="94"/>
                </a:lnTo>
                <a:lnTo>
                  <a:pt x="106" y="80"/>
                </a:lnTo>
                <a:lnTo>
                  <a:pt x="96" y="80"/>
                </a:lnTo>
                <a:lnTo>
                  <a:pt x="96" y="80"/>
                </a:lnTo>
                <a:close/>
                <a:moveTo>
                  <a:pt x="96" y="38"/>
                </a:moveTo>
                <a:lnTo>
                  <a:pt x="96" y="52"/>
                </a:lnTo>
                <a:lnTo>
                  <a:pt x="106" y="52"/>
                </a:lnTo>
                <a:lnTo>
                  <a:pt x="106" y="38"/>
                </a:lnTo>
                <a:lnTo>
                  <a:pt x="96" y="38"/>
                </a:lnTo>
                <a:lnTo>
                  <a:pt x="96" y="38"/>
                </a:lnTo>
                <a:close/>
                <a:moveTo>
                  <a:pt x="96" y="58"/>
                </a:moveTo>
                <a:lnTo>
                  <a:pt x="96" y="72"/>
                </a:lnTo>
                <a:lnTo>
                  <a:pt x="106" y="72"/>
                </a:lnTo>
                <a:lnTo>
                  <a:pt x="106" y="58"/>
                </a:lnTo>
                <a:lnTo>
                  <a:pt x="96" y="58"/>
                </a:lnTo>
                <a:lnTo>
                  <a:pt x="96" y="58"/>
                </a:lnTo>
                <a:close/>
                <a:moveTo>
                  <a:pt x="130" y="58"/>
                </a:moveTo>
                <a:lnTo>
                  <a:pt x="130" y="72"/>
                </a:lnTo>
                <a:lnTo>
                  <a:pt x="142" y="72"/>
                </a:lnTo>
                <a:lnTo>
                  <a:pt x="142" y="58"/>
                </a:lnTo>
                <a:lnTo>
                  <a:pt x="130" y="58"/>
                </a:lnTo>
                <a:lnTo>
                  <a:pt x="130" y="58"/>
                </a:lnTo>
                <a:close/>
                <a:moveTo>
                  <a:pt x="114" y="58"/>
                </a:moveTo>
                <a:lnTo>
                  <a:pt x="114" y="72"/>
                </a:lnTo>
                <a:lnTo>
                  <a:pt x="124" y="72"/>
                </a:lnTo>
                <a:lnTo>
                  <a:pt x="124" y="58"/>
                </a:lnTo>
                <a:lnTo>
                  <a:pt x="114" y="58"/>
                </a:lnTo>
                <a:lnTo>
                  <a:pt x="114" y="58"/>
                </a:lnTo>
                <a:close/>
                <a:moveTo>
                  <a:pt x="130" y="38"/>
                </a:moveTo>
                <a:lnTo>
                  <a:pt x="130" y="52"/>
                </a:lnTo>
                <a:lnTo>
                  <a:pt x="142" y="52"/>
                </a:lnTo>
                <a:lnTo>
                  <a:pt x="142" y="38"/>
                </a:lnTo>
                <a:lnTo>
                  <a:pt x="130" y="38"/>
                </a:lnTo>
                <a:lnTo>
                  <a:pt x="130" y="38"/>
                </a:lnTo>
                <a:close/>
                <a:moveTo>
                  <a:pt x="114" y="38"/>
                </a:moveTo>
                <a:lnTo>
                  <a:pt x="114" y="52"/>
                </a:lnTo>
                <a:lnTo>
                  <a:pt x="124" y="52"/>
                </a:lnTo>
                <a:lnTo>
                  <a:pt x="124" y="38"/>
                </a:lnTo>
                <a:lnTo>
                  <a:pt x="114" y="38"/>
                </a:lnTo>
                <a:lnTo>
                  <a:pt x="114" y="38"/>
                </a:lnTo>
                <a:close/>
                <a:moveTo>
                  <a:pt x="96" y="100"/>
                </a:moveTo>
                <a:lnTo>
                  <a:pt x="96" y="114"/>
                </a:lnTo>
                <a:lnTo>
                  <a:pt x="106" y="114"/>
                </a:lnTo>
                <a:lnTo>
                  <a:pt x="106" y="100"/>
                </a:lnTo>
                <a:lnTo>
                  <a:pt x="96" y="100"/>
                </a:lnTo>
                <a:lnTo>
                  <a:pt x="96" y="100"/>
                </a:lnTo>
                <a:close/>
                <a:moveTo>
                  <a:pt x="130" y="100"/>
                </a:moveTo>
                <a:lnTo>
                  <a:pt x="130" y="114"/>
                </a:lnTo>
                <a:lnTo>
                  <a:pt x="142" y="114"/>
                </a:lnTo>
                <a:lnTo>
                  <a:pt x="142" y="100"/>
                </a:lnTo>
                <a:lnTo>
                  <a:pt x="130" y="100"/>
                </a:lnTo>
                <a:lnTo>
                  <a:pt x="130" y="100"/>
                </a:lnTo>
                <a:close/>
                <a:moveTo>
                  <a:pt x="114" y="100"/>
                </a:moveTo>
                <a:lnTo>
                  <a:pt x="114" y="114"/>
                </a:lnTo>
                <a:lnTo>
                  <a:pt x="124" y="114"/>
                </a:lnTo>
                <a:lnTo>
                  <a:pt x="124" y="100"/>
                </a:lnTo>
                <a:lnTo>
                  <a:pt x="114" y="100"/>
                </a:lnTo>
                <a:lnTo>
                  <a:pt x="114" y="100"/>
                </a:lnTo>
                <a:close/>
                <a:moveTo>
                  <a:pt x="130" y="80"/>
                </a:moveTo>
                <a:lnTo>
                  <a:pt x="130" y="94"/>
                </a:lnTo>
                <a:lnTo>
                  <a:pt x="142" y="94"/>
                </a:lnTo>
                <a:lnTo>
                  <a:pt x="142" y="80"/>
                </a:lnTo>
                <a:lnTo>
                  <a:pt x="130" y="80"/>
                </a:lnTo>
                <a:lnTo>
                  <a:pt x="130" y="80"/>
                </a:lnTo>
                <a:close/>
                <a:moveTo>
                  <a:pt x="114" y="80"/>
                </a:moveTo>
                <a:lnTo>
                  <a:pt x="114" y="94"/>
                </a:lnTo>
                <a:lnTo>
                  <a:pt x="124" y="94"/>
                </a:lnTo>
                <a:lnTo>
                  <a:pt x="124" y="80"/>
                </a:lnTo>
                <a:lnTo>
                  <a:pt x="114" y="80"/>
                </a:lnTo>
                <a:lnTo>
                  <a:pt x="114" y="80"/>
                </a:lnTo>
                <a:close/>
                <a:moveTo>
                  <a:pt x="24" y="90"/>
                </a:moveTo>
                <a:lnTo>
                  <a:pt x="24" y="104"/>
                </a:lnTo>
                <a:lnTo>
                  <a:pt x="36" y="104"/>
                </a:lnTo>
                <a:lnTo>
                  <a:pt x="36" y="90"/>
                </a:lnTo>
                <a:lnTo>
                  <a:pt x="24" y="90"/>
                </a:lnTo>
                <a:lnTo>
                  <a:pt x="24" y="90"/>
                </a:lnTo>
                <a:close/>
                <a:moveTo>
                  <a:pt x="24" y="110"/>
                </a:moveTo>
                <a:lnTo>
                  <a:pt x="24" y="124"/>
                </a:lnTo>
                <a:lnTo>
                  <a:pt x="36" y="124"/>
                </a:lnTo>
                <a:lnTo>
                  <a:pt x="36" y="110"/>
                </a:lnTo>
                <a:lnTo>
                  <a:pt x="24" y="110"/>
                </a:lnTo>
                <a:lnTo>
                  <a:pt x="24" y="110"/>
                </a:lnTo>
                <a:close/>
                <a:moveTo>
                  <a:pt x="60" y="110"/>
                </a:moveTo>
                <a:lnTo>
                  <a:pt x="60" y="124"/>
                </a:lnTo>
                <a:lnTo>
                  <a:pt x="70" y="124"/>
                </a:lnTo>
                <a:lnTo>
                  <a:pt x="70" y="110"/>
                </a:lnTo>
                <a:lnTo>
                  <a:pt x="60" y="110"/>
                </a:lnTo>
                <a:lnTo>
                  <a:pt x="60" y="110"/>
                </a:lnTo>
                <a:close/>
                <a:moveTo>
                  <a:pt x="42" y="110"/>
                </a:moveTo>
                <a:lnTo>
                  <a:pt x="42" y="124"/>
                </a:lnTo>
                <a:lnTo>
                  <a:pt x="54" y="124"/>
                </a:lnTo>
                <a:lnTo>
                  <a:pt x="54" y="110"/>
                </a:lnTo>
                <a:lnTo>
                  <a:pt x="42" y="110"/>
                </a:lnTo>
                <a:lnTo>
                  <a:pt x="42" y="110"/>
                </a:lnTo>
                <a:close/>
                <a:moveTo>
                  <a:pt x="60" y="90"/>
                </a:moveTo>
                <a:lnTo>
                  <a:pt x="60" y="104"/>
                </a:lnTo>
                <a:lnTo>
                  <a:pt x="70" y="104"/>
                </a:lnTo>
                <a:lnTo>
                  <a:pt x="70" y="90"/>
                </a:lnTo>
                <a:lnTo>
                  <a:pt x="60" y="90"/>
                </a:lnTo>
                <a:lnTo>
                  <a:pt x="60" y="90"/>
                </a:lnTo>
                <a:close/>
                <a:moveTo>
                  <a:pt x="42" y="90"/>
                </a:moveTo>
                <a:lnTo>
                  <a:pt x="42" y="104"/>
                </a:lnTo>
                <a:lnTo>
                  <a:pt x="54" y="104"/>
                </a:lnTo>
                <a:lnTo>
                  <a:pt x="54" y="90"/>
                </a:lnTo>
                <a:lnTo>
                  <a:pt x="42" y="9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80" name="Freeform 135">
            <a:extLst>
              <a:ext uri="{FF2B5EF4-FFF2-40B4-BE49-F238E27FC236}">
                <a16:creationId xmlns:a16="http://schemas.microsoft.com/office/drawing/2014/main" id="{0D36CAAE-637E-F944-9051-1806C8EA0B3E}"/>
              </a:ext>
            </a:extLst>
          </p:cNvPr>
          <p:cNvSpPr>
            <a:spLocks noEditPoints="1"/>
          </p:cNvSpPr>
          <p:nvPr/>
        </p:nvSpPr>
        <p:spPr bwMode="auto">
          <a:xfrm>
            <a:off x="3003433" y="5763196"/>
            <a:ext cx="600710" cy="335881"/>
          </a:xfrm>
          <a:custGeom>
            <a:avLst/>
            <a:gdLst>
              <a:gd name="T0" fmla="*/ 186 w 186"/>
              <a:gd name="T1" fmla="*/ 22 h 104"/>
              <a:gd name="T2" fmla="*/ 186 w 186"/>
              <a:gd name="T3" fmla="*/ 104 h 104"/>
              <a:gd name="T4" fmla="*/ 18 w 186"/>
              <a:gd name="T5" fmla="*/ 104 h 104"/>
              <a:gd name="T6" fmla="*/ 42 w 186"/>
              <a:gd name="T7" fmla="*/ 90 h 104"/>
              <a:gd name="T8" fmla="*/ 160 w 186"/>
              <a:gd name="T9" fmla="*/ 96 h 104"/>
              <a:gd name="T10" fmla="*/ 174 w 186"/>
              <a:gd name="T11" fmla="*/ 90 h 104"/>
              <a:gd name="T12" fmla="*/ 178 w 186"/>
              <a:gd name="T13" fmla="*/ 78 h 104"/>
              <a:gd name="T14" fmla="*/ 174 w 186"/>
              <a:gd name="T15" fmla="*/ 48 h 104"/>
              <a:gd name="T16" fmla="*/ 4 w 186"/>
              <a:gd name="T17" fmla="*/ 0 h 104"/>
              <a:gd name="T18" fmla="*/ 0 w 186"/>
              <a:gd name="T19" fmla="*/ 80 h 104"/>
              <a:gd name="T20" fmla="*/ 164 w 186"/>
              <a:gd name="T21" fmla="*/ 84 h 104"/>
              <a:gd name="T22" fmla="*/ 168 w 186"/>
              <a:gd name="T23" fmla="*/ 4 h 104"/>
              <a:gd name="T24" fmla="*/ 4 w 186"/>
              <a:gd name="T25" fmla="*/ 0 h 104"/>
              <a:gd name="T26" fmla="*/ 160 w 186"/>
              <a:gd name="T27" fmla="*/ 28 h 104"/>
              <a:gd name="T28" fmla="*/ 144 w 186"/>
              <a:gd name="T29" fmla="*/ 14 h 104"/>
              <a:gd name="T30" fmla="*/ 26 w 186"/>
              <a:gd name="T31" fmla="*/ 8 h 104"/>
              <a:gd name="T32" fmla="*/ 14 w 186"/>
              <a:gd name="T33" fmla="*/ 26 h 104"/>
              <a:gd name="T34" fmla="*/ 8 w 186"/>
              <a:gd name="T35" fmla="*/ 56 h 104"/>
              <a:gd name="T36" fmla="*/ 24 w 186"/>
              <a:gd name="T37" fmla="*/ 68 h 104"/>
              <a:gd name="T38" fmla="*/ 142 w 186"/>
              <a:gd name="T39" fmla="*/ 74 h 104"/>
              <a:gd name="T40" fmla="*/ 154 w 186"/>
              <a:gd name="T41" fmla="*/ 58 h 104"/>
              <a:gd name="T42" fmla="*/ 160 w 186"/>
              <a:gd name="T43" fmla="*/ 28 h 104"/>
              <a:gd name="T44" fmla="*/ 90 w 186"/>
              <a:gd name="T45" fmla="*/ 18 h 104"/>
              <a:gd name="T46" fmla="*/ 98 w 186"/>
              <a:gd name="T47" fmla="*/ 20 h 104"/>
              <a:gd name="T48" fmla="*/ 100 w 186"/>
              <a:gd name="T49" fmla="*/ 30 h 104"/>
              <a:gd name="T50" fmla="*/ 88 w 186"/>
              <a:gd name="T51" fmla="*/ 32 h 104"/>
              <a:gd name="T52" fmla="*/ 88 w 186"/>
              <a:gd name="T53" fmla="*/ 26 h 104"/>
              <a:gd name="T54" fmla="*/ 86 w 186"/>
              <a:gd name="T55" fmla="*/ 24 h 104"/>
              <a:gd name="T56" fmla="*/ 84 w 186"/>
              <a:gd name="T57" fmla="*/ 28 h 104"/>
              <a:gd name="T58" fmla="*/ 84 w 186"/>
              <a:gd name="T59" fmla="*/ 32 h 104"/>
              <a:gd name="T60" fmla="*/ 98 w 186"/>
              <a:gd name="T61" fmla="*/ 40 h 104"/>
              <a:gd name="T62" fmla="*/ 100 w 186"/>
              <a:gd name="T63" fmla="*/ 46 h 104"/>
              <a:gd name="T64" fmla="*/ 102 w 186"/>
              <a:gd name="T65" fmla="*/ 58 h 104"/>
              <a:gd name="T66" fmla="*/ 94 w 186"/>
              <a:gd name="T67" fmla="*/ 66 h 104"/>
              <a:gd name="T68" fmla="*/ 110 w 186"/>
              <a:gd name="T69" fmla="*/ 70 h 104"/>
              <a:gd name="T70" fmla="*/ 118 w 186"/>
              <a:gd name="T71" fmla="*/ 48 h 104"/>
              <a:gd name="T72" fmla="*/ 116 w 186"/>
              <a:gd name="T73" fmla="*/ 26 h 104"/>
              <a:gd name="T74" fmla="*/ 84 w 186"/>
              <a:gd name="T75" fmla="*/ 70 h 104"/>
              <a:gd name="T76" fmla="*/ 80 w 186"/>
              <a:gd name="T77" fmla="*/ 66 h 104"/>
              <a:gd name="T78" fmla="*/ 72 w 186"/>
              <a:gd name="T79" fmla="*/ 58 h 104"/>
              <a:gd name="T80" fmla="*/ 84 w 186"/>
              <a:gd name="T81" fmla="*/ 50 h 104"/>
              <a:gd name="T82" fmla="*/ 84 w 186"/>
              <a:gd name="T83" fmla="*/ 58 h 104"/>
              <a:gd name="T84" fmla="*/ 86 w 186"/>
              <a:gd name="T85" fmla="*/ 60 h 104"/>
              <a:gd name="T86" fmla="*/ 88 w 186"/>
              <a:gd name="T87" fmla="*/ 56 h 104"/>
              <a:gd name="T88" fmla="*/ 88 w 186"/>
              <a:gd name="T89" fmla="*/ 50 h 104"/>
              <a:gd name="T90" fmla="*/ 76 w 186"/>
              <a:gd name="T91" fmla="*/ 42 h 104"/>
              <a:gd name="T92" fmla="*/ 72 w 186"/>
              <a:gd name="T93" fmla="*/ 36 h 104"/>
              <a:gd name="T94" fmla="*/ 72 w 186"/>
              <a:gd name="T95" fmla="*/ 24 h 104"/>
              <a:gd name="T96" fmla="*/ 78 w 186"/>
              <a:gd name="T97" fmla="*/ 18 h 104"/>
              <a:gd name="T98" fmla="*/ 60 w 186"/>
              <a:gd name="T99" fmla="*/ 14 h 104"/>
              <a:gd name="T100" fmla="*/ 54 w 186"/>
              <a:gd name="T101" fmla="*/ 40 h 104"/>
              <a:gd name="T102" fmla="*/ 56 w 186"/>
              <a:gd name="T103" fmla="*/ 56 h 104"/>
              <a:gd name="T104" fmla="*/ 84 w 186"/>
              <a:gd name="T105" fmla="*/ 70 h 104"/>
              <a:gd name="T106" fmla="*/ 108 w 186"/>
              <a:gd name="T107" fmla="*/ 92 h 104"/>
              <a:gd name="T108" fmla="*/ 130 w 186"/>
              <a:gd name="T109" fmla="*/ 90 h 104"/>
              <a:gd name="T110" fmla="*/ 102 w 186"/>
              <a:gd name="T111" fmla="*/ 90 h 104"/>
              <a:gd name="T112" fmla="*/ 82 w 186"/>
              <a:gd name="T113" fmla="*/ 92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86" h="104">
                <a:moveTo>
                  <a:pt x="174" y="22"/>
                </a:moveTo>
                <a:lnTo>
                  <a:pt x="182" y="22"/>
                </a:lnTo>
                <a:lnTo>
                  <a:pt x="186" y="22"/>
                </a:lnTo>
                <a:lnTo>
                  <a:pt x="186" y="26"/>
                </a:lnTo>
                <a:lnTo>
                  <a:pt x="186" y="100"/>
                </a:lnTo>
                <a:lnTo>
                  <a:pt x="186" y="104"/>
                </a:lnTo>
                <a:lnTo>
                  <a:pt x="182" y="104"/>
                </a:lnTo>
                <a:lnTo>
                  <a:pt x="22" y="104"/>
                </a:lnTo>
                <a:lnTo>
                  <a:pt x="18" y="104"/>
                </a:lnTo>
                <a:lnTo>
                  <a:pt x="18" y="100"/>
                </a:lnTo>
                <a:lnTo>
                  <a:pt x="18" y="90"/>
                </a:lnTo>
                <a:lnTo>
                  <a:pt x="42" y="90"/>
                </a:lnTo>
                <a:lnTo>
                  <a:pt x="42" y="90"/>
                </a:lnTo>
                <a:lnTo>
                  <a:pt x="44" y="96"/>
                </a:lnTo>
                <a:lnTo>
                  <a:pt x="160" y="96"/>
                </a:lnTo>
                <a:lnTo>
                  <a:pt x="160" y="96"/>
                </a:lnTo>
                <a:lnTo>
                  <a:pt x="162" y="90"/>
                </a:lnTo>
                <a:lnTo>
                  <a:pt x="174" y="90"/>
                </a:lnTo>
                <a:lnTo>
                  <a:pt x="174" y="78"/>
                </a:lnTo>
                <a:lnTo>
                  <a:pt x="174" y="78"/>
                </a:lnTo>
                <a:lnTo>
                  <a:pt x="178" y="78"/>
                </a:lnTo>
                <a:lnTo>
                  <a:pt x="178" y="48"/>
                </a:lnTo>
                <a:lnTo>
                  <a:pt x="178" y="48"/>
                </a:lnTo>
                <a:lnTo>
                  <a:pt x="174" y="48"/>
                </a:lnTo>
                <a:lnTo>
                  <a:pt x="174" y="22"/>
                </a:lnTo>
                <a:lnTo>
                  <a:pt x="174" y="22"/>
                </a:lnTo>
                <a:close/>
                <a:moveTo>
                  <a:pt x="4" y="0"/>
                </a:moveTo>
                <a:lnTo>
                  <a:pt x="0" y="0"/>
                </a:lnTo>
                <a:lnTo>
                  <a:pt x="0" y="4"/>
                </a:lnTo>
                <a:lnTo>
                  <a:pt x="0" y="80"/>
                </a:lnTo>
                <a:lnTo>
                  <a:pt x="0" y="84"/>
                </a:lnTo>
                <a:lnTo>
                  <a:pt x="4" y="84"/>
                </a:lnTo>
                <a:lnTo>
                  <a:pt x="164" y="84"/>
                </a:lnTo>
                <a:lnTo>
                  <a:pt x="168" y="84"/>
                </a:lnTo>
                <a:lnTo>
                  <a:pt x="168" y="80"/>
                </a:lnTo>
                <a:lnTo>
                  <a:pt x="168" y="4"/>
                </a:lnTo>
                <a:lnTo>
                  <a:pt x="168" y="0"/>
                </a:lnTo>
                <a:lnTo>
                  <a:pt x="164" y="0"/>
                </a:lnTo>
                <a:lnTo>
                  <a:pt x="4" y="0"/>
                </a:lnTo>
                <a:lnTo>
                  <a:pt x="4" y="0"/>
                </a:lnTo>
                <a:close/>
                <a:moveTo>
                  <a:pt x="160" y="28"/>
                </a:moveTo>
                <a:lnTo>
                  <a:pt x="160" y="28"/>
                </a:lnTo>
                <a:lnTo>
                  <a:pt x="154" y="26"/>
                </a:lnTo>
                <a:lnTo>
                  <a:pt x="148" y="20"/>
                </a:lnTo>
                <a:lnTo>
                  <a:pt x="144" y="14"/>
                </a:lnTo>
                <a:lnTo>
                  <a:pt x="142" y="8"/>
                </a:lnTo>
                <a:lnTo>
                  <a:pt x="26" y="8"/>
                </a:lnTo>
                <a:lnTo>
                  <a:pt x="26" y="8"/>
                </a:lnTo>
                <a:lnTo>
                  <a:pt x="24" y="14"/>
                </a:lnTo>
                <a:lnTo>
                  <a:pt x="20" y="20"/>
                </a:lnTo>
                <a:lnTo>
                  <a:pt x="14" y="26"/>
                </a:lnTo>
                <a:lnTo>
                  <a:pt x="8" y="28"/>
                </a:lnTo>
                <a:lnTo>
                  <a:pt x="8" y="56"/>
                </a:lnTo>
                <a:lnTo>
                  <a:pt x="8" y="56"/>
                </a:lnTo>
                <a:lnTo>
                  <a:pt x="14" y="58"/>
                </a:lnTo>
                <a:lnTo>
                  <a:pt x="20" y="62"/>
                </a:lnTo>
                <a:lnTo>
                  <a:pt x="24" y="68"/>
                </a:lnTo>
                <a:lnTo>
                  <a:pt x="26" y="74"/>
                </a:lnTo>
                <a:lnTo>
                  <a:pt x="142" y="74"/>
                </a:lnTo>
                <a:lnTo>
                  <a:pt x="142" y="74"/>
                </a:lnTo>
                <a:lnTo>
                  <a:pt x="144" y="68"/>
                </a:lnTo>
                <a:lnTo>
                  <a:pt x="148" y="62"/>
                </a:lnTo>
                <a:lnTo>
                  <a:pt x="154" y="58"/>
                </a:lnTo>
                <a:lnTo>
                  <a:pt x="160" y="56"/>
                </a:lnTo>
                <a:lnTo>
                  <a:pt x="160" y="28"/>
                </a:lnTo>
                <a:lnTo>
                  <a:pt x="160" y="28"/>
                </a:lnTo>
                <a:close/>
                <a:moveTo>
                  <a:pt x="112" y="14"/>
                </a:moveTo>
                <a:lnTo>
                  <a:pt x="90" y="14"/>
                </a:lnTo>
                <a:lnTo>
                  <a:pt x="90" y="18"/>
                </a:lnTo>
                <a:lnTo>
                  <a:pt x="90" y="18"/>
                </a:lnTo>
                <a:lnTo>
                  <a:pt x="94" y="18"/>
                </a:lnTo>
                <a:lnTo>
                  <a:pt x="98" y="20"/>
                </a:lnTo>
                <a:lnTo>
                  <a:pt x="98" y="20"/>
                </a:lnTo>
                <a:lnTo>
                  <a:pt x="100" y="24"/>
                </a:lnTo>
                <a:lnTo>
                  <a:pt x="100" y="30"/>
                </a:lnTo>
                <a:lnTo>
                  <a:pt x="100" y="30"/>
                </a:lnTo>
                <a:lnTo>
                  <a:pt x="100" y="32"/>
                </a:lnTo>
                <a:lnTo>
                  <a:pt x="88" y="32"/>
                </a:lnTo>
                <a:lnTo>
                  <a:pt x="88" y="30"/>
                </a:lnTo>
                <a:lnTo>
                  <a:pt x="88" y="30"/>
                </a:lnTo>
                <a:lnTo>
                  <a:pt x="88" y="26"/>
                </a:lnTo>
                <a:lnTo>
                  <a:pt x="88" y="26"/>
                </a:lnTo>
                <a:lnTo>
                  <a:pt x="86" y="24"/>
                </a:lnTo>
                <a:lnTo>
                  <a:pt x="86" y="24"/>
                </a:lnTo>
                <a:lnTo>
                  <a:pt x="84" y="26"/>
                </a:lnTo>
                <a:lnTo>
                  <a:pt x="84" y="26"/>
                </a:lnTo>
                <a:lnTo>
                  <a:pt x="84" y="28"/>
                </a:lnTo>
                <a:lnTo>
                  <a:pt x="84" y="28"/>
                </a:lnTo>
                <a:lnTo>
                  <a:pt x="84" y="32"/>
                </a:lnTo>
                <a:lnTo>
                  <a:pt x="84" y="32"/>
                </a:lnTo>
                <a:lnTo>
                  <a:pt x="92" y="36"/>
                </a:lnTo>
                <a:lnTo>
                  <a:pt x="92" y="36"/>
                </a:lnTo>
                <a:lnTo>
                  <a:pt x="98" y="40"/>
                </a:lnTo>
                <a:lnTo>
                  <a:pt x="98" y="40"/>
                </a:lnTo>
                <a:lnTo>
                  <a:pt x="100" y="46"/>
                </a:lnTo>
                <a:lnTo>
                  <a:pt x="100" y="46"/>
                </a:lnTo>
                <a:lnTo>
                  <a:pt x="102" y="52"/>
                </a:lnTo>
                <a:lnTo>
                  <a:pt x="102" y="52"/>
                </a:lnTo>
                <a:lnTo>
                  <a:pt x="102" y="58"/>
                </a:lnTo>
                <a:lnTo>
                  <a:pt x="98" y="62"/>
                </a:lnTo>
                <a:lnTo>
                  <a:pt x="98" y="62"/>
                </a:lnTo>
                <a:lnTo>
                  <a:pt x="94" y="66"/>
                </a:lnTo>
                <a:lnTo>
                  <a:pt x="90" y="66"/>
                </a:lnTo>
                <a:lnTo>
                  <a:pt x="90" y="70"/>
                </a:lnTo>
                <a:lnTo>
                  <a:pt x="110" y="70"/>
                </a:lnTo>
                <a:lnTo>
                  <a:pt x="110" y="70"/>
                </a:lnTo>
                <a:lnTo>
                  <a:pt x="116" y="56"/>
                </a:lnTo>
                <a:lnTo>
                  <a:pt x="118" y="48"/>
                </a:lnTo>
                <a:lnTo>
                  <a:pt x="118" y="40"/>
                </a:lnTo>
                <a:lnTo>
                  <a:pt x="118" y="40"/>
                </a:lnTo>
                <a:lnTo>
                  <a:pt x="116" y="26"/>
                </a:lnTo>
                <a:lnTo>
                  <a:pt x="112" y="14"/>
                </a:lnTo>
                <a:lnTo>
                  <a:pt x="112" y="14"/>
                </a:lnTo>
                <a:close/>
                <a:moveTo>
                  <a:pt x="84" y="70"/>
                </a:moveTo>
                <a:lnTo>
                  <a:pt x="84" y="66"/>
                </a:lnTo>
                <a:lnTo>
                  <a:pt x="84" y="66"/>
                </a:lnTo>
                <a:lnTo>
                  <a:pt x="80" y="66"/>
                </a:lnTo>
                <a:lnTo>
                  <a:pt x="76" y="62"/>
                </a:lnTo>
                <a:lnTo>
                  <a:pt x="76" y="62"/>
                </a:lnTo>
                <a:lnTo>
                  <a:pt x="72" y="58"/>
                </a:lnTo>
                <a:lnTo>
                  <a:pt x="72" y="52"/>
                </a:lnTo>
                <a:lnTo>
                  <a:pt x="72" y="50"/>
                </a:lnTo>
                <a:lnTo>
                  <a:pt x="84" y="50"/>
                </a:lnTo>
                <a:lnTo>
                  <a:pt x="84" y="52"/>
                </a:lnTo>
                <a:lnTo>
                  <a:pt x="84" y="52"/>
                </a:lnTo>
                <a:lnTo>
                  <a:pt x="84" y="58"/>
                </a:lnTo>
                <a:lnTo>
                  <a:pt x="84" y="58"/>
                </a:lnTo>
                <a:lnTo>
                  <a:pt x="86" y="60"/>
                </a:lnTo>
                <a:lnTo>
                  <a:pt x="86" y="60"/>
                </a:lnTo>
                <a:lnTo>
                  <a:pt x="88" y="58"/>
                </a:lnTo>
                <a:lnTo>
                  <a:pt x="88" y="58"/>
                </a:lnTo>
                <a:lnTo>
                  <a:pt x="88" y="56"/>
                </a:lnTo>
                <a:lnTo>
                  <a:pt x="88" y="56"/>
                </a:lnTo>
                <a:lnTo>
                  <a:pt x="88" y="50"/>
                </a:lnTo>
                <a:lnTo>
                  <a:pt x="88" y="50"/>
                </a:lnTo>
                <a:lnTo>
                  <a:pt x="84" y="46"/>
                </a:lnTo>
                <a:lnTo>
                  <a:pt x="84" y="46"/>
                </a:lnTo>
                <a:lnTo>
                  <a:pt x="76" y="42"/>
                </a:lnTo>
                <a:lnTo>
                  <a:pt x="76" y="42"/>
                </a:lnTo>
                <a:lnTo>
                  <a:pt x="72" y="36"/>
                </a:lnTo>
                <a:lnTo>
                  <a:pt x="72" y="36"/>
                </a:lnTo>
                <a:lnTo>
                  <a:pt x="72" y="30"/>
                </a:lnTo>
                <a:lnTo>
                  <a:pt x="72" y="30"/>
                </a:lnTo>
                <a:lnTo>
                  <a:pt x="72" y="24"/>
                </a:lnTo>
                <a:lnTo>
                  <a:pt x="74" y="20"/>
                </a:lnTo>
                <a:lnTo>
                  <a:pt x="74" y="20"/>
                </a:lnTo>
                <a:lnTo>
                  <a:pt x="78" y="18"/>
                </a:lnTo>
                <a:lnTo>
                  <a:pt x="84" y="18"/>
                </a:lnTo>
                <a:lnTo>
                  <a:pt x="84" y="14"/>
                </a:lnTo>
                <a:lnTo>
                  <a:pt x="60" y="14"/>
                </a:lnTo>
                <a:lnTo>
                  <a:pt x="60" y="14"/>
                </a:lnTo>
                <a:lnTo>
                  <a:pt x="56" y="26"/>
                </a:lnTo>
                <a:lnTo>
                  <a:pt x="54" y="40"/>
                </a:lnTo>
                <a:lnTo>
                  <a:pt x="54" y="40"/>
                </a:lnTo>
                <a:lnTo>
                  <a:pt x="54" y="48"/>
                </a:lnTo>
                <a:lnTo>
                  <a:pt x="56" y="56"/>
                </a:lnTo>
                <a:lnTo>
                  <a:pt x="62" y="70"/>
                </a:lnTo>
                <a:lnTo>
                  <a:pt x="84" y="70"/>
                </a:lnTo>
                <a:lnTo>
                  <a:pt x="84" y="70"/>
                </a:lnTo>
                <a:close/>
                <a:moveTo>
                  <a:pt x="130" y="90"/>
                </a:moveTo>
                <a:lnTo>
                  <a:pt x="108" y="90"/>
                </a:lnTo>
                <a:lnTo>
                  <a:pt x="108" y="92"/>
                </a:lnTo>
                <a:lnTo>
                  <a:pt x="128" y="92"/>
                </a:lnTo>
                <a:lnTo>
                  <a:pt x="128" y="92"/>
                </a:lnTo>
                <a:lnTo>
                  <a:pt x="130" y="90"/>
                </a:lnTo>
                <a:lnTo>
                  <a:pt x="130" y="90"/>
                </a:lnTo>
                <a:close/>
                <a:moveTo>
                  <a:pt x="102" y="92"/>
                </a:moveTo>
                <a:lnTo>
                  <a:pt x="102" y="90"/>
                </a:lnTo>
                <a:lnTo>
                  <a:pt x="80" y="90"/>
                </a:lnTo>
                <a:lnTo>
                  <a:pt x="80" y="90"/>
                </a:lnTo>
                <a:lnTo>
                  <a:pt x="82" y="92"/>
                </a:lnTo>
                <a:lnTo>
                  <a:pt x="102" y="9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81" name="Freeform 139">
            <a:extLst>
              <a:ext uri="{FF2B5EF4-FFF2-40B4-BE49-F238E27FC236}">
                <a16:creationId xmlns:a16="http://schemas.microsoft.com/office/drawing/2014/main" id="{07CE1060-24F7-6099-8B0F-59741B598B8D}"/>
              </a:ext>
            </a:extLst>
          </p:cNvPr>
          <p:cNvSpPr>
            <a:spLocks noEditPoints="1"/>
          </p:cNvSpPr>
          <p:nvPr/>
        </p:nvSpPr>
        <p:spPr bwMode="auto">
          <a:xfrm>
            <a:off x="6496269" y="3406050"/>
            <a:ext cx="607170" cy="542578"/>
          </a:xfrm>
          <a:custGeom>
            <a:avLst/>
            <a:gdLst>
              <a:gd name="T0" fmla="*/ 126 w 188"/>
              <a:gd name="T1" fmla="*/ 32 h 168"/>
              <a:gd name="T2" fmla="*/ 126 w 188"/>
              <a:gd name="T3" fmla="*/ 0 h 168"/>
              <a:gd name="T4" fmla="*/ 170 w 188"/>
              <a:gd name="T5" fmla="*/ 78 h 168"/>
              <a:gd name="T6" fmla="*/ 166 w 188"/>
              <a:gd name="T7" fmla="*/ 124 h 168"/>
              <a:gd name="T8" fmla="*/ 170 w 188"/>
              <a:gd name="T9" fmla="*/ 130 h 168"/>
              <a:gd name="T10" fmla="*/ 180 w 188"/>
              <a:gd name="T11" fmla="*/ 148 h 168"/>
              <a:gd name="T12" fmla="*/ 188 w 188"/>
              <a:gd name="T13" fmla="*/ 168 h 168"/>
              <a:gd name="T14" fmla="*/ 0 w 188"/>
              <a:gd name="T15" fmla="*/ 148 h 168"/>
              <a:gd name="T16" fmla="*/ 2 w 188"/>
              <a:gd name="T17" fmla="*/ 130 h 168"/>
              <a:gd name="T18" fmla="*/ 16 w 188"/>
              <a:gd name="T19" fmla="*/ 104 h 168"/>
              <a:gd name="T20" fmla="*/ 12 w 188"/>
              <a:gd name="T21" fmla="*/ 102 h 168"/>
              <a:gd name="T22" fmla="*/ 8 w 188"/>
              <a:gd name="T23" fmla="*/ 90 h 168"/>
              <a:gd name="T24" fmla="*/ 12 w 188"/>
              <a:gd name="T25" fmla="*/ 80 h 168"/>
              <a:gd name="T26" fmla="*/ 14 w 188"/>
              <a:gd name="T27" fmla="*/ 78 h 168"/>
              <a:gd name="T28" fmla="*/ 36 w 188"/>
              <a:gd name="T29" fmla="*/ 130 h 168"/>
              <a:gd name="T30" fmla="*/ 66 w 188"/>
              <a:gd name="T31" fmla="*/ 148 h 168"/>
              <a:gd name="T32" fmla="*/ 74 w 188"/>
              <a:gd name="T33" fmla="*/ 84 h 168"/>
              <a:gd name="T34" fmla="*/ 24 w 188"/>
              <a:gd name="T35" fmla="*/ 104 h 168"/>
              <a:gd name="T36" fmla="*/ 24 w 188"/>
              <a:gd name="T37" fmla="*/ 130 h 168"/>
              <a:gd name="T38" fmla="*/ 160 w 188"/>
              <a:gd name="T39" fmla="*/ 84 h 168"/>
              <a:gd name="T40" fmla="*/ 138 w 188"/>
              <a:gd name="T41" fmla="*/ 58 h 168"/>
              <a:gd name="T42" fmla="*/ 110 w 188"/>
              <a:gd name="T43" fmla="*/ 72 h 168"/>
              <a:gd name="T44" fmla="*/ 114 w 188"/>
              <a:gd name="T45" fmla="*/ 78 h 168"/>
              <a:gd name="T46" fmla="*/ 124 w 188"/>
              <a:gd name="T47" fmla="*/ 148 h 168"/>
              <a:gd name="T48" fmla="*/ 146 w 188"/>
              <a:gd name="T49" fmla="*/ 130 h 168"/>
              <a:gd name="T50" fmla="*/ 154 w 188"/>
              <a:gd name="T51" fmla="*/ 124 h 168"/>
              <a:gd name="T52" fmla="*/ 160 w 188"/>
              <a:gd name="T53" fmla="*/ 84 h 168"/>
              <a:gd name="T54" fmla="*/ 106 w 188"/>
              <a:gd name="T55" fmla="*/ 86 h 168"/>
              <a:gd name="T56" fmla="*/ 106 w 188"/>
              <a:gd name="T57" fmla="*/ 98 h 168"/>
              <a:gd name="T58" fmla="*/ 106 w 188"/>
              <a:gd name="T59" fmla="*/ 86 h 168"/>
              <a:gd name="T60" fmla="*/ 90 w 188"/>
              <a:gd name="T61" fmla="*/ 124 h 168"/>
              <a:gd name="T62" fmla="*/ 108 w 188"/>
              <a:gd name="T63" fmla="*/ 110 h 168"/>
              <a:gd name="T64" fmla="*/ 112 w 188"/>
              <a:gd name="T65" fmla="*/ 134 h 168"/>
              <a:gd name="T66" fmla="*/ 76 w 188"/>
              <a:gd name="T67" fmla="*/ 144 h 168"/>
              <a:gd name="T68" fmla="*/ 112 w 188"/>
              <a:gd name="T69" fmla="*/ 134 h 168"/>
              <a:gd name="T70" fmla="*/ 80 w 188"/>
              <a:gd name="T71" fmla="*/ 120 h 168"/>
              <a:gd name="T72" fmla="*/ 80 w 188"/>
              <a:gd name="T73" fmla="*/ 108 h 168"/>
              <a:gd name="T74" fmla="*/ 80 w 188"/>
              <a:gd name="T75" fmla="*/ 120 h 168"/>
              <a:gd name="T76" fmla="*/ 96 w 188"/>
              <a:gd name="T77" fmla="*/ 82 h 168"/>
              <a:gd name="T78" fmla="*/ 82 w 188"/>
              <a:gd name="T79" fmla="*/ 94 h 168"/>
              <a:gd name="T80" fmla="*/ 92 w 188"/>
              <a:gd name="T81" fmla="*/ 58 h 168"/>
              <a:gd name="T82" fmla="*/ 88 w 188"/>
              <a:gd name="T83" fmla="*/ 60 h 168"/>
              <a:gd name="T84" fmla="*/ 86 w 188"/>
              <a:gd name="T85" fmla="*/ 64 h 168"/>
              <a:gd name="T86" fmla="*/ 92 w 188"/>
              <a:gd name="T87" fmla="*/ 70 h 168"/>
              <a:gd name="T88" fmla="*/ 94 w 188"/>
              <a:gd name="T89" fmla="*/ 68 h 168"/>
              <a:gd name="T90" fmla="*/ 96 w 188"/>
              <a:gd name="T91" fmla="*/ 64 h 168"/>
              <a:gd name="T92" fmla="*/ 92 w 188"/>
              <a:gd name="T93" fmla="*/ 58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88" h="168">
                <a:moveTo>
                  <a:pt x="14" y="78"/>
                </a:moveTo>
                <a:lnTo>
                  <a:pt x="126" y="32"/>
                </a:lnTo>
                <a:lnTo>
                  <a:pt x="116" y="16"/>
                </a:lnTo>
                <a:lnTo>
                  <a:pt x="126" y="0"/>
                </a:lnTo>
                <a:lnTo>
                  <a:pt x="158" y="10"/>
                </a:lnTo>
                <a:lnTo>
                  <a:pt x="170" y="78"/>
                </a:lnTo>
                <a:lnTo>
                  <a:pt x="166" y="80"/>
                </a:lnTo>
                <a:lnTo>
                  <a:pt x="166" y="124"/>
                </a:lnTo>
                <a:lnTo>
                  <a:pt x="170" y="124"/>
                </a:lnTo>
                <a:lnTo>
                  <a:pt x="170" y="130"/>
                </a:lnTo>
                <a:lnTo>
                  <a:pt x="180" y="130"/>
                </a:lnTo>
                <a:lnTo>
                  <a:pt x="180" y="148"/>
                </a:lnTo>
                <a:lnTo>
                  <a:pt x="188" y="148"/>
                </a:lnTo>
                <a:lnTo>
                  <a:pt x="188" y="168"/>
                </a:lnTo>
                <a:lnTo>
                  <a:pt x="0" y="168"/>
                </a:lnTo>
                <a:lnTo>
                  <a:pt x="0" y="148"/>
                </a:lnTo>
                <a:lnTo>
                  <a:pt x="2" y="148"/>
                </a:lnTo>
                <a:lnTo>
                  <a:pt x="2" y="130"/>
                </a:lnTo>
                <a:lnTo>
                  <a:pt x="16" y="130"/>
                </a:lnTo>
                <a:lnTo>
                  <a:pt x="16" y="104"/>
                </a:lnTo>
                <a:lnTo>
                  <a:pt x="16" y="104"/>
                </a:lnTo>
                <a:lnTo>
                  <a:pt x="12" y="102"/>
                </a:lnTo>
                <a:lnTo>
                  <a:pt x="10" y="98"/>
                </a:lnTo>
                <a:lnTo>
                  <a:pt x="8" y="90"/>
                </a:lnTo>
                <a:lnTo>
                  <a:pt x="10" y="82"/>
                </a:lnTo>
                <a:lnTo>
                  <a:pt x="12" y="80"/>
                </a:lnTo>
                <a:lnTo>
                  <a:pt x="14" y="78"/>
                </a:lnTo>
                <a:lnTo>
                  <a:pt x="14" y="78"/>
                </a:lnTo>
                <a:close/>
                <a:moveTo>
                  <a:pt x="24" y="130"/>
                </a:moveTo>
                <a:lnTo>
                  <a:pt x="36" y="130"/>
                </a:lnTo>
                <a:lnTo>
                  <a:pt x="36" y="148"/>
                </a:lnTo>
                <a:lnTo>
                  <a:pt x="66" y="148"/>
                </a:lnTo>
                <a:lnTo>
                  <a:pt x="66" y="148"/>
                </a:lnTo>
                <a:lnTo>
                  <a:pt x="74" y="84"/>
                </a:lnTo>
                <a:lnTo>
                  <a:pt x="24" y="104"/>
                </a:lnTo>
                <a:lnTo>
                  <a:pt x="24" y="104"/>
                </a:lnTo>
                <a:lnTo>
                  <a:pt x="24" y="104"/>
                </a:lnTo>
                <a:lnTo>
                  <a:pt x="24" y="130"/>
                </a:lnTo>
                <a:lnTo>
                  <a:pt x="24" y="130"/>
                </a:lnTo>
                <a:close/>
                <a:moveTo>
                  <a:pt x="160" y="84"/>
                </a:moveTo>
                <a:lnTo>
                  <a:pt x="154" y="86"/>
                </a:lnTo>
                <a:lnTo>
                  <a:pt x="138" y="58"/>
                </a:lnTo>
                <a:lnTo>
                  <a:pt x="100" y="72"/>
                </a:lnTo>
                <a:lnTo>
                  <a:pt x="110" y="72"/>
                </a:lnTo>
                <a:lnTo>
                  <a:pt x="114" y="72"/>
                </a:lnTo>
                <a:lnTo>
                  <a:pt x="114" y="78"/>
                </a:lnTo>
                <a:lnTo>
                  <a:pt x="124" y="148"/>
                </a:lnTo>
                <a:lnTo>
                  <a:pt x="124" y="148"/>
                </a:lnTo>
                <a:lnTo>
                  <a:pt x="146" y="148"/>
                </a:lnTo>
                <a:lnTo>
                  <a:pt x="146" y="130"/>
                </a:lnTo>
                <a:lnTo>
                  <a:pt x="154" y="130"/>
                </a:lnTo>
                <a:lnTo>
                  <a:pt x="154" y="124"/>
                </a:lnTo>
                <a:lnTo>
                  <a:pt x="160" y="124"/>
                </a:lnTo>
                <a:lnTo>
                  <a:pt x="160" y="84"/>
                </a:lnTo>
                <a:lnTo>
                  <a:pt x="160" y="84"/>
                </a:lnTo>
                <a:close/>
                <a:moveTo>
                  <a:pt x="106" y="86"/>
                </a:moveTo>
                <a:lnTo>
                  <a:pt x="94" y="98"/>
                </a:lnTo>
                <a:lnTo>
                  <a:pt x="106" y="98"/>
                </a:lnTo>
                <a:lnTo>
                  <a:pt x="106" y="86"/>
                </a:lnTo>
                <a:lnTo>
                  <a:pt x="106" y="86"/>
                </a:lnTo>
                <a:close/>
                <a:moveTo>
                  <a:pt x="108" y="110"/>
                </a:moveTo>
                <a:lnTo>
                  <a:pt x="90" y="124"/>
                </a:lnTo>
                <a:lnTo>
                  <a:pt x="110" y="124"/>
                </a:lnTo>
                <a:lnTo>
                  <a:pt x="108" y="110"/>
                </a:lnTo>
                <a:lnTo>
                  <a:pt x="108" y="110"/>
                </a:lnTo>
                <a:close/>
                <a:moveTo>
                  <a:pt x="112" y="134"/>
                </a:moveTo>
                <a:lnTo>
                  <a:pt x="78" y="134"/>
                </a:lnTo>
                <a:lnTo>
                  <a:pt x="76" y="144"/>
                </a:lnTo>
                <a:lnTo>
                  <a:pt x="114" y="144"/>
                </a:lnTo>
                <a:lnTo>
                  <a:pt x="112" y="134"/>
                </a:lnTo>
                <a:lnTo>
                  <a:pt x="112" y="134"/>
                </a:lnTo>
                <a:close/>
                <a:moveTo>
                  <a:pt x="80" y="120"/>
                </a:moveTo>
                <a:lnTo>
                  <a:pt x="96" y="108"/>
                </a:lnTo>
                <a:lnTo>
                  <a:pt x="80" y="108"/>
                </a:lnTo>
                <a:lnTo>
                  <a:pt x="80" y="120"/>
                </a:lnTo>
                <a:lnTo>
                  <a:pt x="80" y="120"/>
                </a:lnTo>
                <a:close/>
                <a:moveTo>
                  <a:pt x="82" y="94"/>
                </a:moveTo>
                <a:lnTo>
                  <a:pt x="96" y="82"/>
                </a:lnTo>
                <a:lnTo>
                  <a:pt x="84" y="82"/>
                </a:lnTo>
                <a:lnTo>
                  <a:pt x="82" y="94"/>
                </a:lnTo>
                <a:lnTo>
                  <a:pt x="82" y="94"/>
                </a:lnTo>
                <a:close/>
                <a:moveTo>
                  <a:pt x="92" y="58"/>
                </a:moveTo>
                <a:lnTo>
                  <a:pt x="92" y="58"/>
                </a:lnTo>
                <a:lnTo>
                  <a:pt x="88" y="60"/>
                </a:lnTo>
                <a:lnTo>
                  <a:pt x="86" y="64"/>
                </a:lnTo>
                <a:lnTo>
                  <a:pt x="86" y="64"/>
                </a:lnTo>
                <a:lnTo>
                  <a:pt x="88" y="68"/>
                </a:lnTo>
                <a:lnTo>
                  <a:pt x="92" y="70"/>
                </a:lnTo>
                <a:lnTo>
                  <a:pt x="92" y="70"/>
                </a:lnTo>
                <a:lnTo>
                  <a:pt x="94" y="68"/>
                </a:lnTo>
                <a:lnTo>
                  <a:pt x="96" y="64"/>
                </a:lnTo>
                <a:lnTo>
                  <a:pt x="96" y="64"/>
                </a:lnTo>
                <a:lnTo>
                  <a:pt x="94" y="60"/>
                </a:lnTo>
                <a:lnTo>
                  <a:pt x="92" y="58"/>
                </a:lnTo>
                <a:lnTo>
                  <a:pt x="92" y="5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82" name="Freeform 147">
            <a:extLst>
              <a:ext uri="{FF2B5EF4-FFF2-40B4-BE49-F238E27FC236}">
                <a16:creationId xmlns:a16="http://schemas.microsoft.com/office/drawing/2014/main" id="{681E555F-3C4C-D64C-BBC0-9EB44A238C9F}"/>
              </a:ext>
            </a:extLst>
          </p:cNvPr>
          <p:cNvSpPr>
            <a:spLocks noEditPoints="1"/>
          </p:cNvSpPr>
          <p:nvPr/>
        </p:nvSpPr>
        <p:spPr bwMode="auto">
          <a:xfrm>
            <a:off x="2984767" y="4655368"/>
            <a:ext cx="613629" cy="477985"/>
          </a:xfrm>
          <a:custGeom>
            <a:avLst/>
            <a:gdLst>
              <a:gd name="T0" fmla="*/ 10 w 190"/>
              <a:gd name="T1" fmla="*/ 122 h 148"/>
              <a:gd name="T2" fmla="*/ 10 w 190"/>
              <a:gd name="T3" fmla="*/ 10 h 148"/>
              <a:gd name="T4" fmla="*/ 86 w 190"/>
              <a:gd name="T5" fmla="*/ 10 h 148"/>
              <a:gd name="T6" fmla="*/ 66 w 190"/>
              <a:gd name="T7" fmla="*/ 42 h 148"/>
              <a:gd name="T8" fmla="*/ 70 w 190"/>
              <a:gd name="T9" fmla="*/ 72 h 148"/>
              <a:gd name="T10" fmla="*/ 90 w 190"/>
              <a:gd name="T11" fmla="*/ 94 h 148"/>
              <a:gd name="T12" fmla="*/ 116 w 190"/>
              <a:gd name="T13" fmla="*/ 102 h 148"/>
              <a:gd name="T14" fmla="*/ 144 w 190"/>
              <a:gd name="T15" fmla="*/ 102 h 148"/>
              <a:gd name="T16" fmla="*/ 140 w 190"/>
              <a:gd name="T17" fmla="*/ 112 h 148"/>
              <a:gd name="T18" fmla="*/ 174 w 190"/>
              <a:gd name="T19" fmla="*/ 146 h 148"/>
              <a:gd name="T20" fmla="*/ 188 w 190"/>
              <a:gd name="T21" fmla="*/ 128 h 148"/>
              <a:gd name="T22" fmla="*/ 154 w 190"/>
              <a:gd name="T23" fmla="*/ 94 h 148"/>
              <a:gd name="T24" fmla="*/ 156 w 190"/>
              <a:gd name="T25" fmla="*/ 82 h 148"/>
              <a:gd name="T26" fmla="*/ 166 w 190"/>
              <a:gd name="T27" fmla="*/ 60 h 148"/>
              <a:gd name="T28" fmla="*/ 158 w 190"/>
              <a:gd name="T29" fmla="*/ 22 h 148"/>
              <a:gd name="T30" fmla="*/ 134 w 190"/>
              <a:gd name="T31" fmla="*/ 4 h 148"/>
              <a:gd name="T32" fmla="*/ 106 w 190"/>
              <a:gd name="T33" fmla="*/ 2 h 148"/>
              <a:gd name="T34" fmla="*/ 122 w 190"/>
              <a:gd name="T35" fmla="*/ 18 h 148"/>
              <a:gd name="T36" fmla="*/ 102 w 190"/>
              <a:gd name="T37" fmla="*/ 20 h 148"/>
              <a:gd name="T38" fmla="*/ 86 w 190"/>
              <a:gd name="T39" fmla="*/ 34 h 148"/>
              <a:gd name="T40" fmla="*/ 82 w 190"/>
              <a:gd name="T41" fmla="*/ 52 h 148"/>
              <a:gd name="T42" fmla="*/ 88 w 190"/>
              <a:gd name="T43" fmla="*/ 72 h 148"/>
              <a:gd name="T44" fmla="*/ 110 w 190"/>
              <a:gd name="T45" fmla="*/ 84 h 148"/>
              <a:gd name="T46" fmla="*/ 130 w 190"/>
              <a:gd name="T47" fmla="*/ 82 h 148"/>
              <a:gd name="T48" fmla="*/ 146 w 190"/>
              <a:gd name="T49" fmla="*/ 70 h 148"/>
              <a:gd name="T50" fmla="*/ 150 w 190"/>
              <a:gd name="T51" fmla="*/ 50 h 148"/>
              <a:gd name="T52" fmla="*/ 144 w 190"/>
              <a:gd name="T53" fmla="*/ 32 h 148"/>
              <a:gd name="T54" fmla="*/ 122 w 190"/>
              <a:gd name="T55" fmla="*/ 18 h 148"/>
              <a:gd name="T56" fmla="*/ 108 w 190"/>
              <a:gd name="T57" fmla="*/ 38 h 148"/>
              <a:gd name="T58" fmla="*/ 86 w 190"/>
              <a:gd name="T59" fmla="*/ 50 h 148"/>
              <a:gd name="T60" fmla="*/ 102 w 190"/>
              <a:gd name="T61" fmla="*/ 46 h 148"/>
              <a:gd name="T62" fmla="*/ 146 w 190"/>
              <a:gd name="T63" fmla="*/ 48 h 148"/>
              <a:gd name="T64" fmla="*/ 140 w 190"/>
              <a:gd name="T65" fmla="*/ 70 h 148"/>
              <a:gd name="T66" fmla="*/ 132 w 190"/>
              <a:gd name="T67" fmla="*/ 76 h 148"/>
              <a:gd name="T68" fmla="*/ 122 w 190"/>
              <a:gd name="T69" fmla="*/ 68 h 148"/>
              <a:gd name="T70" fmla="*/ 116 w 190"/>
              <a:gd name="T71" fmla="*/ 82 h 148"/>
              <a:gd name="T72" fmla="*/ 104 w 190"/>
              <a:gd name="T73" fmla="*/ 78 h 148"/>
              <a:gd name="T74" fmla="*/ 96 w 190"/>
              <a:gd name="T75" fmla="*/ 74 h 148"/>
              <a:gd name="T76" fmla="*/ 34 w 190"/>
              <a:gd name="T77" fmla="*/ 110 h 148"/>
              <a:gd name="T78" fmla="*/ 36 w 190"/>
              <a:gd name="T79" fmla="*/ 68 h 148"/>
              <a:gd name="T80" fmla="*/ 14 w 190"/>
              <a:gd name="T81" fmla="*/ 68 h 148"/>
              <a:gd name="T82" fmla="*/ 46 w 190"/>
              <a:gd name="T83" fmla="*/ 72 h 148"/>
              <a:gd name="T84" fmla="*/ 60 w 190"/>
              <a:gd name="T85" fmla="*/ 56 h 148"/>
              <a:gd name="T86" fmla="*/ 36 w 190"/>
              <a:gd name="T87" fmla="*/ 54 h 148"/>
              <a:gd name="T88" fmla="*/ 26 w 190"/>
              <a:gd name="T89" fmla="*/ 110 h 148"/>
              <a:gd name="T90" fmla="*/ 22 w 190"/>
              <a:gd name="T91" fmla="*/ 110 h 148"/>
              <a:gd name="T92" fmla="*/ 50 w 190"/>
              <a:gd name="T93" fmla="*/ 78 h 148"/>
              <a:gd name="T94" fmla="*/ 44 w 190"/>
              <a:gd name="T95" fmla="*/ 110 h 148"/>
              <a:gd name="T96" fmla="*/ 60 w 190"/>
              <a:gd name="T97" fmla="*/ 70 h 148"/>
              <a:gd name="T98" fmla="*/ 68 w 190"/>
              <a:gd name="T99" fmla="*/ 110 h 148"/>
              <a:gd name="T100" fmla="*/ 72 w 190"/>
              <a:gd name="T101" fmla="*/ 88 h 148"/>
              <a:gd name="T102" fmla="*/ 68 w 190"/>
              <a:gd name="T103" fmla="*/ 110 h 148"/>
              <a:gd name="T104" fmla="*/ 84 w 190"/>
              <a:gd name="T105" fmla="*/ 110 h 148"/>
              <a:gd name="T106" fmla="*/ 78 w 190"/>
              <a:gd name="T107" fmla="*/ 110 h 148"/>
              <a:gd name="T108" fmla="*/ 94 w 190"/>
              <a:gd name="T109" fmla="*/ 110 h 148"/>
              <a:gd name="T110" fmla="*/ 90 w 190"/>
              <a:gd name="T111" fmla="*/ 110 h 148"/>
              <a:gd name="T112" fmla="*/ 106 w 190"/>
              <a:gd name="T113" fmla="*/ 110 h 148"/>
              <a:gd name="T114" fmla="*/ 102 w 190"/>
              <a:gd name="T115" fmla="*/ 110 h 148"/>
              <a:gd name="T116" fmla="*/ 118 w 190"/>
              <a:gd name="T117" fmla="*/ 110 h 148"/>
              <a:gd name="T118" fmla="*/ 112 w 190"/>
              <a:gd name="T119" fmla="*/ 110 h 148"/>
              <a:gd name="T120" fmla="*/ 128 w 190"/>
              <a:gd name="T121" fmla="*/ 110 h 148"/>
              <a:gd name="T122" fmla="*/ 124 w 190"/>
              <a:gd name="T123" fmla="*/ 11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90" h="148">
                <a:moveTo>
                  <a:pt x="10" y="114"/>
                </a:moveTo>
                <a:lnTo>
                  <a:pt x="136" y="114"/>
                </a:lnTo>
                <a:lnTo>
                  <a:pt x="142" y="122"/>
                </a:lnTo>
                <a:lnTo>
                  <a:pt x="10" y="122"/>
                </a:lnTo>
                <a:lnTo>
                  <a:pt x="0" y="122"/>
                </a:lnTo>
                <a:lnTo>
                  <a:pt x="0" y="114"/>
                </a:lnTo>
                <a:lnTo>
                  <a:pt x="0" y="10"/>
                </a:lnTo>
                <a:lnTo>
                  <a:pt x="10" y="10"/>
                </a:lnTo>
                <a:lnTo>
                  <a:pt x="10" y="114"/>
                </a:lnTo>
                <a:lnTo>
                  <a:pt x="10" y="114"/>
                </a:lnTo>
                <a:close/>
                <a:moveTo>
                  <a:pt x="86" y="10"/>
                </a:moveTo>
                <a:lnTo>
                  <a:pt x="86" y="10"/>
                </a:lnTo>
                <a:lnTo>
                  <a:pt x="78" y="16"/>
                </a:lnTo>
                <a:lnTo>
                  <a:pt x="72" y="24"/>
                </a:lnTo>
                <a:lnTo>
                  <a:pt x="68" y="34"/>
                </a:lnTo>
                <a:lnTo>
                  <a:pt x="66" y="42"/>
                </a:lnTo>
                <a:lnTo>
                  <a:pt x="66" y="42"/>
                </a:lnTo>
                <a:lnTo>
                  <a:pt x="66" y="52"/>
                </a:lnTo>
                <a:lnTo>
                  <a:pt x="66" y="62"/>
                </a:lnTo>
                <a:lnTo>
                  <a:pt x="70" y="72"/>
                </a:lnTo>
                <a:lnTo>
                  <a:pt x="74" y="80"/>
                </a:lnTo>
                <a:lnTo>
                  <a:pt x="74" y="80"/>
                </a:lnTo>
                <a:lnTo>
                  <a:pt x="82" y="88"/>
                </a:lnTo>
                <a:lnTo>
                  <a:pt x="90" y="94"/>
                </a:lnTo>
                <a:lnTo>
                  <a:pt x="98" y="98"/>
                </a:lnTo>
                <a:lnTo>
                  <a:pt x="108" y="102"/>
                </a:lnTo>
                <a:lnTo>
                  <a:pt x="108" y="102"/>
                </a:lnTo>
                <a:lnTo>
                  <a:pt x="116" y="102"/>
                </a:lnTo>
                <a:lnTo>
                  <a:pt x="124" y="102"/>
                </a:lnTo>
                <a:lnTo>
                  <a:pt x="132" y="100"/>
                </a:lnTo>
                <a:lnTo>
                  <a:pt x="140" y="96"/>
                </a:lnTo>
                <a:lnTo>
                  <a:pt x="144" y="102"/>
                </a:lnTo>
                <a:lnTo>
                  <a:pt x="142" y="102"/>
                </a:lnTo>
                <a:lnTo>
                  <a:pt x="142" y="102"/>
                </a:lnTo>
                <a:lnTo>
                  <a:pt x="140" y="106"/>
                </a:lnTo>
                <a:lnTo>
                  <a:pt x="140" y="112"/>
                </a:lnTo>
                <a:lnTo>
                  <a:pt x="164" y="144"/>
                </a:lnTo>
                <a:lnTo>
                  <a:pt x="164" y="144"/>
                </a:lnTo>
                <a:lnTo>
                  <a:pt x="170" y="148"/>
                </a:lnTo>
                <a:lnTo>
                  <a:pt x="174" y="146"/>
                </a:lnTo>
                <a:lnTo>
                  <a:pt x="186" y="138"/>
                </a:lnTo>
                <a:lnTo>
                  <a:pt x="186" y="138"/>
                </a:lnTo>
                <a:lnTo>
                  <a:pt x="190" y="134"/>
                </a:lnTo>
                <a:lnTo>
                  <a:pt x="188" y="128"/>
                </a:lnTo>
                <a:lnTo>
                  <a:pt x="164" y="94"/>
                </a:lnTo>
                <a:lnTo>
                  <a:pt x="164" y="94"/>
                </a:lnTo>
                <a:lnTo>
                  <a:pt x="160" y="92"/>
                </a:lnTo>
                <a:lnTo>
                  <a:pt x="154" y="94"/>
                </a:lnTo>
                <a:lnTo>
                  <a:pt x="154" y="94"/>
                </a:lnTo>
                <a:lnTo>
                  <a:pt x="150" y="88"/>
                </a:lnTo>
                <a:lnTo>
                  <a:pt x="150" y="88"/>
                </a:lnTo>
                <a:lnTo>
                  <a:pt x="156" y="82"/>
                </a:lnTo>
                <a:lnTo>
                  <a:pt x="160" y="74"/>
                </a:lnTo>
                <a:lnTo>
                  <a:pt x="164" y="68"/>
                </a:lnTo>
                <a:lnTo>
                  <a:pt x="166" y="60"/>
                </a:lnTo>
                <a:lnTo>
                  <a:pt x="166" y="60"/>
                </a:lnTo>
                <a:lnTo>
                  <a:pt x="166" y="50"/>
                </a:lnTo>
                <a:lnTo>
                  <a:pt x="166" y="40"/>
                </a:lnTo>
                <a:lnTo>
                  <a:pt x="162" y="30"/>
                </a:lnTo>
                <a:lnTo>
                  <a:pt x="158" y="22"/>
                </a:lnTo>
                <a:lnTo>
                  <a:pt x="158" y="22"/>
                </a:lnTo>
                <a:lnTo>
                  <a:pt x="150" y="14"/>
                </a:lnTo>
                <a:lnTo>
                  <a:pt x="142" y="8"/>
                </a:lnTo>
                <a:lnTo>
                  <a:pt x="134" y="4"/>
                </a:lnTo>
                <a:lnTo>
                  <a:pt x="124" y="2"/>
                </a:lnTo>
                <a:lnTo>
                  <a:pt x="124" y="2"/>
                </a:lnTo>
                <a:lnTo>
                  <a:pt x="114" y="0"/>
                </a:lnTo>
                <a:lnTo>
                  <a:pt x="106" y="2"/>
                </a:lnTo>
                <a:lnTo>
                  <a:pt x="96" y="4"/>
                </a:lnTo>
                <a:lnTo>
                  <a:pt x="86" y="10"/>
                </a:lnTo>
                <a:lnTo>
                  <a:pt x="86" y="10"/>
                </a:lnTo>
                <a:close/>
                <a:moveTo>
                  <a:pt x="122" y="18"/>
                </a:moveTo>
                <a:lnTo>
                  <a:pt x="122" y="18"/>
                </a:lnTo>
                <a:lnTo>
                  <a:pt x="116" y="16"/>
                </a:lnTo>
                <a:lnTo>
                  <a:pt x="108" y="18"/>
                </a:lnTo>
                <a:lnTo>
                  <a:pt x="102" y="20"/>
                </a:lnTo>
                <a:lnTo>
                  <a:pt x="96" y="24"/>
                </a:lnTo>
                <a:lnTo>
                  <a:pt x="96" y="24"/>
                </a:lnTo>
                <a:lnTo>
                  <a:pt x="90" y="28"/>
                </a:lnTo>
                <a:lnTo>
                  <a:pt x="86" y="34"/>
                </a:lnTo>
                <a:lnTo>
                  <a:pt x="84" y="40"/>
                </a:lnTo>
                <a:lnTo>
                  <a:pt x="82" y="46"/>
                </a:lnTo>
                <a:lnTo>
                  <a:pt x="82" y="46"/>
                </a:lnTo>
                <a:lnTo>
                  <a:pt x="82" y="52"/>
                </a:lnTo>
                <a:lnTo>
                  <a:pt x="82" y="58"/>
                </a:lnTo>
                <a:lnTo>
                  <a:pt x="84" y="66"/>
                </a:lnTo>
                <a:lnTo>
                  <a:pt x="88" y="72"/>
                </a:lnTo>
                <a:lnTo>
                  <a:pt x="88" y="72"/>
                </a:lnTo>
                <a:lnTo>
                  <a:pt x="92" y="76"/>
                </a:lnTo>
                <a:lnTo>
                  <a:pt x="98" y="80"/>
                </a:lnTo>
                <a:lnTo>
                  <a:pt x="104" y="84"/>
                </a:lnTo>
                <a:lnTo>
                  <a:pt x="110" y="84"/>
                </a:lnTo>
                <a:lnTo>
                  <a:pt x="110" y="84"/>
                </a:lnTo>
                <a:lnTo>
                  <a:pt x="116" y="86"/>
                </a:lnTo>
                <a:lnTo>
                  <a:pt x="124" y="84"/>
                </a:lnTo>
                <a:lnTo>
                  <a:pt x="130" y="82"/>
                </a:lnTo>
                <a:lnTo>
                  <a:pt x="136" y="80"/>
                </a:lnTo>
                <a:lnTo>
                  <a:pt x="136" y="80"/>
                </a:lnTo>
                <a:lnTo>
                  <a:pt x="142" y="74"/>
                </a:lnTo>
                <a:lnTo>
                  <a:pt x="146" y="70"/>
                </a:lnTo>
                <a:lnTo>
                  <a:pt x="148" y="64"/>
                </a:lnTo>
                <a:lnTo>
                  <a:pt x="150" y="56"/>
                </a:lnTo>
                <a:lnTo>
                  <a:pt x="150" y="56"/>
                </a:lnTo>
                <a:lnTo>
                  <a:pt x="150" y="50"/>
                </a:lnTo>
                <a:lnTo>
                  <a:pt x="150" y="44"/>
                </a:lnTo>
                <a:lnTo>
                  <a:pt x="148" y="38"/>
                </a:lnTo>
                <a:lnTo>
                  <a:pt x="144" y="32"/>
                </a:lnTo>
                <a:lnTo>
                  <a:pt x="144" y="32"/>
                </a:lnTo>
                <a:lnTo>
                  <a:pt x="140" y="26"/>
                </a:lnTo>
                <a:lnTo>
                  <a:pt x="134" y="22"/>
                </a:lnTo>
                <a:lnTo>
                  <a:pt x="128" y="20"/>
                </a:lnTo>
                <a:lnTo>
                  <a:pt x="122" y="18"/>
                </a:lnTo>
                <a:lnTo>
                  <a:pt x="122" y="18"/>
                </a:lnTo>
                <a:close/>
                <a:moveTo>
                  <a:pt x="144" y="40"/>
                </a:moveTo>
                <a:lnTo>
                  <a:pt x="116" y="52"/>
                </a:lnTo>
                <a:lnTo>
                  <a:pt x="108" y="38"/>
                </a:lnTo>
                <a:lnTo>
                  <a:pt x="104" y="34"/>
                </a:lnTo>
                <a:lnTo>
                  <a:pt x="100" y="36"/>
                </a:lnTo>
                <a:lnTo>
                  <a:pt x="86" y="50"/>
                </a:lnTo>
                <a:lnTo>
                  <a:pt x="86" y="50"/>
                </a:lnTo>
                <a:lnTo>
                  <a:pt x="86" y="50"/>
                </a:lnTo>
                <a:lnTo>
                  <a:pt x="86" y="50"/>
                </a:lnTo>
                <a:lnTo>
                  <a:pt x="86" y="60"/>
                </a:lnTo>
                <a:lnTo>
                  <a:pt x="102" y="46"/>
                </a:lnTo>
                <a:lnTo>
                  <a:pt x="112" y="60"/>
                </a:lnTo>
                <a:lnTo>
                  <a:pt x="114" y="62"/>
                </a:lnTo>
                <a:lnTo>
                  <a:pt x="118" y="60"/>
                </a:lnTo>
                <a:lnTo>
                  <a:pt x="146" y="48"/>
                </a:lnTo>
                <a:lnTo>
                  <a:pt x="146" y="48"/>
                </a:lnTo>
                <a:lnTo>
                  <a:pt x="144" y="40"/>
                </a:lnTo>
                <a:lnTo>
                  <a:pt x="144" y="40"/>
                </a:lnTo>
                <a:close/>
                <a:moveTo>
                  <a:pt x="140" y="70"/>
                </a:moveTo>
                <a:lnTo>
                  <a:pt x="140" y="60"/>
                </a:lnTo>
                <a:lnTo>
                  <a:pt x="132" y="64"/>
                </a:lnTo>
                <a:lnTo>
                  <a:pt x="132" y="76"/>
                </a:lnTo>
                <a:lnTo>
                  <a:pt x="132" y="76"/>
                </a:lnTo>
                <a:lnTo>
                  <a:pt x="140" y="70"/>
                </a:lnTo>
                <a:lnTo>
                  <a:pt x="140" y="70"/>
                </a:lnTo>
                <a:close/>
                <a:moveTo>
                  <a:pt x="122" y="80"/>
                </a:moveTo>
                <a:lnTo>
                  <a:pt x="122" y="68"/>
                </a:lnTo>
                <a:lnTo>
                  <a:pt x="114" y="72"/>
                </a:lnTo>
                <a:lnTo>
                  <a:pt x="114" y="82"/>
                </a:lnTo>
                <a:lnTo>
                  <a:pt x="114" y="82"/>
                </a:lnTo>
                <a:lnTo>
                  <a:pt x="116" y="82"/>
                </a:lnTo>
                <a:lnTo>
                  <a:pt x="116" y="82"/>
                </a:lnTo>
                <a:lnTo>
                  <a:pt x="122" y="80"/>
                </a:lnTo>
                <a:lnTo>
                  <a:pt x="122" y="80"/>
                </a:lnTo>
                <a:close/>
                <a:moveTo>
                  <a:pt x="104" y="78"/>
                </a:moveTo>
                <a:lnTo>
                  <a:pt x="104" y="62"/>
                </a:lnTo>
                <a:lnTo>
                  <a:pt x="102" y="60"/>
                </a:lnTo>
                <a:lnTo>
                  <a:pt x="96" y="64"/>
                </a:lnTo>
                <a:lnTo>
                  <a:pt x="96" y="74"/>
                </a:lnTo>
                <a:lnTo>
                  <a:pt x="96" y="74"/>
                </a:lnTo>
                <a:lnTo>
                  <a:pt x="104" y="78"/>
                </a:lnTo>
                <a:lnTo>
                  <a:pt x="104" y="78"/>
                </a:lnTo>
                <a:close/>
                <a:moveTo>
                  <a:pt x="34" y="110"/>
                </a:moveTo>
                <a:lnTo>
                  <a:pt x="34" y="110"/>
                </a:lnTo>
                <a:lnTo>
                  <a:pt x="38" y="110"/>
                </a:lnTo>
                <a:lnTo>
                  <a:pt x="38" y="70"/>
                </a:lnTo>
                <a:lnTo>
                  <a:pt x="36" y="68"/>
                </a:lnTo>
                <a:lnTo>
                  <a:pt x="34" y="70"/>
                </a:lnTo>
                <a:lnTo>
                  <a:pt x="34" y="110"/>
                </a:lnTo>
                <a:lnTo>
                  <a:pt x="34" y="110"/>
                </a:lnTo>
                <a:close/>
                <a:moveTo>
                  <a:pt x="14" y="68"/>
                </a:moveTo>
                <a:lnTo>
                  <a:pt x="18" y="74"/>
                </a:lnTo>
                <a:lnTo>
                  <a:pt x="38" y="60"/>
                </a:lnTo>
                <a:lnTo>
                  <a:pt x="44" y="70"/>
                </a:lnTo>
                <a:lnTo>
                  <a:pt x="46" y="72"/>
                </a:lnTo>
                <a:lnTo>
                  <a:pt x="48" y="72"/>
                </a:lnTo>
                <a:lnTo>
                  <a:pt x="60" y="62"/>
                </a:lnTo>
                <a:lnTo>
                  <a:pt x="60" y="62"/>
                </a:lnTo>
                <a:lnTo>
                  <a:pt x="60" y="56"/>
                </a:lnTo>
                <a:lnTo>
                  <a:pt x="48" y="66"/>
                </a:lnTo>
                <a:lnTo>
                  <a:pt x="40" y="56"/>
                </a:lnTo>
                <a:lnTo>
                  <a:pt x="40" y="54"/>
                </a:lnTo>
                <a:lnTo>
                  <a:pt x="36" y="54"/>
                </a:lnTo>
                <a:lnTo>
                  <a:pt x="14" y="68"/>
                </a:lnTo>
                <a:lnTo>
                  <a:pt x="14" y="68"/>
                </a:lnTo>
                <a:close/>
                <a:moveTo>
                  <a:pt x="22" y="110"/>
                </a:moveTo>
                <a:lnTo>
                  <a:pt x="26" y="110"/>
                </a:lnTo>
                <a:lnTo>
                  <a:pt x="26" y="74"/>
                </a:lnTo>
                <a:lnTo>
                  <a:pt x="22" y="78"/>
                </a:lnTo>
                <a:lnTo>
                  <a:pt x="22" y="110"/>
                </a:lnTo>
                <a:lnTo>
                  <a:pt x="22" y="110"/>
                </a:lnTo>
                <a:close/>
                <a:moveTo>
                  <a:pt x="44" y="110"/>
                </a:moveTo>
                <a:lnTo>
                  <a:pt x="44" y="110"/>
                </a:lnTo>
                <a:lnTo>
                  <a:pt x="50" y="110"/>
                </a:lnTo>
                <a:lnTo>
                  <a:pt x="50" y="78"/>
                </a:lnTo>
                <a:lnTo>
                  <a:pt x="46" y="80"/>
                </a:lnTo>
                <a:lnTo>
                  <a:pt x="44" y="80"/>
                </a:lnTo>
                <a:lnTo>
                  <a:pt x="44" y="110"/>
                </a:lnTo>
                <a:lnTo>
                  <a:pt x="44" y="110"/>
                </a:lnTo>
                <a:close/>
                <a:moveTo>
                  <a:pt x="56" y="110"/>
                </a:moveTo>
                <a:lnTo>
                  <a:pt x="56" y="110"/>
                </a:lnTo>
                <a:lnTo>
                  <a:pt x="60" y="110"/>
                </a:lnTo>
                <a:lnTo>
                  <a:pt x="60" y="70"/>
                </a:lnTo>
                <a:lnTo>
                  <a:pt x="56" y="72"/>
                </a:lnTo>
                <a:lnTo>
                  <a:pt x="56" y="110"/>
                </a:lnTo>
                <a:lnTo>
                  <a:pt x="56" y="110"/>
                </a:lnTo>
                <a:close/>
                <a:moveTo>
                  <a:pt x="68" y="110"/>
                </a:moveTo>
                <a:lnTo>
                  <a:pt x="68" y="110"/>
                </a:lnTo>
                <a:lnTo>
                  <a:pt x="72" y="110"/>
                </a:lnTo>
                <a:lnTo>
                  <a:pt x="72" y="88"/>
                </a:lnTo>
                <a:lnTo>
                  <a:pt x="72" y="88"/>
                </a:lnTo>
                <a:lnTo>
                  <a:pt x="70" y="84"/>
                </a:lnTo>
                <a:lnTo>
                  <a:pt x="70" y="84"/>
                </a:lnTo>
                <a:lnTo>
                  <a:pt x="68" y="80"/>
                </a:lnTo>
                <a:lnTo>
                  <a:pt x="68" y="110"/>
                </a:lnTo>
                <a:lnTo>
                  <a:pt x="68" y="110"/>
                </a:lnTo>
                <a:close/>
                <a:moveTo>
                  <a:pt x="78" y="110"/>
                </a:moveTo>
                <a:lnTo>
                  <a:pt x="78" y="110"/>
                </a:lnTo>
                <a:lnTo>
                  <a:pt x="84" y="110"/>
                </a:lnTo>
                <a:lnTo>
                  <a:pt x="84" y="98"/>
                </a:lnTo>
                <a:lnTo>
                  <a:pt x="84" y="98"/>
                </a:lnTo>
                <a:lnTo>
                  <a:pt x="78" y="94"/>
                </a:lnTo>
                <a:lnTo>
                  <a:pt x="78" y="110"/>
                </a:lnTo>
                <a:lnTo>
                  <a:pt x="78" y="110"/>
                </a:lnTo>
                <a:close/>
                <a:moveTo>
                  <a:pt x="90" y="110"/>
                </a:moveTo>
                <a:lnTo>
                  <a:pt x="90" y="110"/>
                </a:lnTo>
                <a:lnTo>
                  <a:pt x="94" y="110"/>
                </a:lnTo>
                <a:lnTo>
                  <a:pt x="94" y="104"/>
                </a:lnTo>
                <a:lnTo>
                  <a:pt x="94" y="104"/>
                </a:lnTo>
                <a:lnTo>
                  <a:pt x="90" y="102"/>
                </a:lnTo>
                <a:lnTo>
                  <a:pt x="90" y="110"/>
                </a:lnTo>
                <a:lnTo>
                  <a:pt x="90" y="110"/>
                </a:lnTo>
                <a:close/>
                <a:moveTo>
                  <a:pt x="102" y="110"/>
                </a:moveTo>
                <a:lnTo>
                  <a:pt x="102" y="110"/>
                </a:lnTo>
                <a:lnTo>
                  <a:pt x="106" y="110"/>
                </a:lnTo>
                <a:lnTo>
                  <a:pt x="106" y="108"/>
                </a:lnTo>
                <a:lnTo>
                  <a:pt x="106" y="108"/>
                </a:lnTo>
                <a:lnTo>
                  <a:pt x="102" y="106"/>
                </a:lnTo>
                <a:lnTo>
                  <a:pt x="102" y="110"/>
                </a:lnTo>
                <a:lnTo>
                  <a:pt x="102" y="110"/>
                </a:lnTo>
                <a:close/>
                <a:moveTo>
                  <a:pt x="112" y="110"/>
                </a:moveTo>
                <a:lnTo>
                  <a:pt x="112" y="110"/>
                </a:lnTo>
                <a:lnTo>
                  <a:pt x="118" y="110"/>
                </a:lnTo>
                <a:lnTo>
                  <a:pt x="118" y="108"/>
                </a:lnTo>
                <a:lnTo>
                  <a:pt x="118" y="108"/>
                </a:lnTo>
                <a:lnTo>
                  <a:pt x="112" y="108"/>
                </a:lnTo>
                <a:lnTo>
                  <a:pt x="112" y="110"/>
                </a:lnTo>
                <a:lnTo>
                  <a:pt x="112" y="110"/>
                </a:lnTo>
                <a:close/>
                <a:moveTo>
                  <a:pt x="124" y="110"/>
                </a:moveTo>
                <a:lnTo>
                  <a:pt x="124" y="110"/>
                </a:lnTo>
                <a:lnTo>
                  <a:pt x="128" y="110"/>
                </a:lnTo>
                <a:lnTo>
                  <a:pt x="128" y="106"/>
                </a:lnTo>
                <a:lnTo>
                  <a:pt x="128" y="106"/>
                </a:lnTo>
                <a:lnTo>
                  <a:pt x="124" y="108"/>
                </a:lnTo>
                <a:lnTo>
                  <a:pt x="124" y="1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87" name="Freeform 146">
            <a:extLst>
              <a:ext uri="{FF2B5EF4-FFF2-40B4-BE49-F238E27FC236}">
                <a16:creationId xmlns:a16="http://schemas.microsoft.com/office/drawing/2014/main" id="{8ACC8066-8F89-55FF-8159-7253635B6DE5}"/>
              </a:ext>
            </a:extLst>
          </p:cNvPr>
          <p:cNvSpPr>
            <a:spLocks noEditPoints="1"/>
          </p:cNvSpPr>
          <p:nvPr/>
        </p:nvSpPr>
        <p:spPr bwMode="auto">
          <a:xfrm>
            <a:off x="4123287" y="5680236"/>
            <a:ext cx="671763" cy="529659"/>
          </a:xfrm>
          <a:custGeom>
            <a:avLst/>
            <a:gdLst>
              <a:gd name="T0" fmla="*/ 6 w 208"/>
              <a:gd name="T1" fmla="*/ 86 h 164"/>
              <a:gd name="T2" fmla="*/ 200 w 208"/>
              <a:gd name="T3" fmla="*/ 24 h 164"/>
              <a:gd name="T4" fmla="*/ 92 w 208"/>
              <a:gd name="T5" fmla="*/ 116 h 164"/>
              <a:gd name="T6" fmla="*/ 0 w 208"/>
              <a:gd name="T7" fmla="*/ 130 h 164"/>
              <a:gd name="T8" fmla="*/ 92 w 208"/>
              <a:gd name="T9" fmla="*/ 164 h 164"/>
              <a:gd name="T10" fmla="*/ 192 w 208"/>
              <a:gd name="T11" fmla="*/ 76 h 164"/>
              <a:gd name="T12" fmla="*/ 0 w 208"/>
              <a:gd name="T13" fmla="*/ 114 h 164"/>
              <a:gd name="T14" fmla="*/ 92 w 208"/>
              <a:gd name="T15" fmla="*/ 148 h 164"/>
              <a:gd name="T16" fmla="*/ 192 w 208"/>
              <a:gd name="T17" fmla="*/ 60 h 164"/>
              <a:gd name="T18" fmla="*/ 0 w 208"/>
              <a:gd name="T19" fmla="*/ 100 h 164"/>
              <a:gd name="T20" fmla="*/ 92 w 208"/>
              <a:gd name="T21" fmla="*/ 132 h 164"/>
              <a:gd name="T22" fmla="*/ 192 w 208"/>
              <a:gd name="T23" fmla="*/ 46 h 164"/>
              <a:gd name="T24" fmla="*/ 144 w 208"/>
              <a:gd name="T25" fmla="*/ 14 h 164"/>
              <a:gd name="T26" fmla="*/ 116 w 208"/>
              <a:gd name="T27" fmla="*/ 18 h 164"/>
              <a:gd name="T28" fmla="*/ 36 w 208"/>
              <a:gd name="T29" fmla="*/ 76 h 164"/>
              <a:gd name="T30" fmla="*/ 42 w 208"/>
              <a:gd name="T31" fmla="*/ 92 h 164"/>
              <a:gd name="T32" fmla="*/ 70 w 208"/>
              <a:gd name="T33" fmla="*/ 100 h 164"/>
              <a:gd name="T34" fmla="*/ 92 w 208"/>
              <a:gd name="T35" fmla="*/ 96 h 164"/>
              <a:gd name="T36" fmla="*/ 138 w 208"/>
              <a:gd name="T37" fmla="*/ 66 h 164"/>
              <a:gd name="T38" fmla="*/ 168 w 208"/>
              <a:gd name="T39" fmla="*/ 30 h 164"/>
              <a:gd name="T40" fmla="*/ 156 w 208"/>
              <a:gd name="T41" fmla="*/ 18 h 164"/>
              <a:gd name="T42" fmla="*/ 102 w 208"/>
              <a:gd name="T43" fmla="*/ 34 h 164"/>
              <a:gd name="T44" fmla="*/ 88 w 208"/>
              <a:gd name="T45" fmla="*/ 46 h 164"/>
              <a:gd name="T46" fmla="*/ 108 w 208"/>
              <a:gd name="T47" fmla="*/ 44 h 164"/>
              <a:gd name="T48" fmla="*/ 102 w 208"/>
              <a:gd name="T49" fmla="*/ 50 h 164"/>
              <a:gd name="T50" fmla="*/ 96 w 208"/>
              <a:gd name="T51" fmla="*/ 50 h 164"/>
              <a:gd name="T52" fmla="*/ 94 w 208"/>
              <a:gd name="T53" fmla="*/ 50 h 164"/>
              <a:gd name="T54" fmla="*/ 100 w 208"/>
              <a:gd name="T55" fmla="*/ 52 h 164"/>
              <a:gd name="T56" fmla="*/ 116 w 208"/>
              <a:gd name="T57" fmla="*/ 48 h 164"/>
              <a:gd name="T58" fmla="*/ 130 w 208"/>
              <a:gd name="T59" fmla="*/ 50 h 164"/>
              <a:gd name="T60" fmla="*/ 138 w 208"/>
              <a:gd name="T61" fmla="*/ 54 h 164"/>
              <a:gd name="T62" fmla="*/ 138 w 208"/>
              <a:gd name="T63" fmla="*/ 62 h 164"/>
              <a:gd name="T64" fmla="*/ 142 w 208"/>
              <a:gd name="T65" fmla="*/ 44 h 164"/>
              <a:gd name="T66" fmla="*/ 116 w 208"/>
              <a:gd name="T67" fmla="*/ 36 h 164"/>
              <a:gd name="T68" fmla="*/ 134 w 208"/>
              <a:gd name="T69" fmla="*/ 64 h 164"/>
              <a:gd name="T70" fmla="*/ 122 w 208"/>
              <a:gd name="T71" fmla="*/ 66 h 164"/>
              <a:gd name="T72" fmla="*/ 108 w 208"/>
              <a:gd name="T73" fmla="*/ 66 h 164"/>
              <a:gd name="T74" fmla="*/ 114 w 208"/>
              <a:gd name="T75" fmla="*/ 58 h 164"/>
              <a:gd name="T76" fmla="*/ 124 w 208"/>
              <a:gd name="T77" fmla="*/ 60 h 164"/>
              <a:gd name="T78" fmla="*/ 126 w 208"/>
              <a:gd name="T79" fmla="*/ 58 h 164"/>
              <a:gd name="T80" fmla="*/ 118 w 208"/>
              <a:gd name="T81" fmla="*/ 56 h 164"/>
              <a:gd name="T82" fmla="*/ 102 w 208"/>
              <a:gd name="T83" fmla="*/ 60 h 164"/>
              <a:gd name="T84" fmla="*/ 88 w 208"/>
              <a:gd name="T85" fmla="*/ 58 h 164"/>
              <a:gd name="T86" fmla="*/ 82 w 208"/>
              <a:gd name="T87" fmla="*/ 52 h 164"/>
              <a:gd name="T88" fmla="*/ 82 w 208"/>
              <a:gd name="T89" fmla="*/ 48 h 164"/>
              <a:gd name="T90" fmla="*/ 74 w 208"/>
              <a:gd name="T91" fmla="*/ 66 h 164"/>
              <a:gd name="T92" fmla="*/ 104 w 208"/>
              <a:gd name="T93" fmla="*/ 74 h 164"/>
              <a:gd name="T94" fmla="*/ 134 w 208"/>
              <a:gd name="T95" fmla="*/ 6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8" h="164">
                <a:moveTo>
                  <a:pt x="90" y="116"/>
                </a:moveTo>
                <a:lnTo>
                  <a:pt x="8" y="92"/>
                </a:lnTo>
                <a:lnTo>
                  <a:pt x="2" y="90"/>
                </a:lnTo>
                <a:lnTo>
                  <a:pt x="6" y="86"/>
                </a:lnTo>
                <a:lnTo>
                  <a:pt x="124" y="2"/>
                </a:lnTo>
                <a:lnTo>
                  <a:pt x="124" y="0"/>
                </a:lnTo>
                <a:lnTo>
                  <a:pt x="126" y="0"/>
                </a:lnTo>
                <a:lnTo>
                  <a:pt x="200" y="24"/>
                </a:lnTo>
                <a:lnTo>
                  <a:pt x="206" y="26"/>
                </a:lnTo>
                <a:lnTo>
                  <a:pt x="202" y="30"/>
                </a:lnTo>
                <a:lnTo>
                  <a:pt x="92" y="116"/>
                </a:lnTo>
                <a:lnTo>
                  <a:pt x="92" y="116"/>
                </a:lnTo>
                <a:lnTo>
                  <a:pt x="90" y="116"/>
                </a:lnTo>
                <a:lnTo>
                  <a:pt x="90" y="116"/>
                </a:lnTo>
                <a:close/>
                <a:moveTo>
                  <a:pt x="90" y="156"/>
                </a:moveTo>
                <a:lnTo>
                  <a:pt x="0" y="130"/>
                </a:lnTo>
                <a:lnTo>
                  <a:pt x="0" y="136"/>
                </a:lnTo>
                <a:lnTo>
                  <a:pt x="8" y="140"/>
                </a:lnTo>
                <a:lnTo>
                  <a:pt x="90" y="164"/>
                </a:lnTo>
                <a:lnTo>
                  <a:pt x="92" y="164"/>
                </a:lnTo>
                <a:lnTo>
                  <a:pt x="92" y="162"/>
                </a:lnTo>
                <a:lnTo>
                  <a:pt x="206" y="74"/>
                </a:lnTo>
                <a:lnTo>
                  <a:pt x="208" y="64"/>
                </a:lnTo>
                <a:lnTo>
                  <a:pt x="192" y="76"/>
                </a:lnTo>
                <a:lnTo>
                  <a:pt x="90" y="156"/>
                </a:lnTo>
                <a:lnTo>
                  <a:pt x="90" y="156"/>
                </a:lnTo>
                <a:close/>
                <a:moveTo>
                  <a:pt x="90" y="142"/>
                </a:moveTo>
                <a:lnTo>
                  <a:pt x="0" y="114"/>
                </a:lnTo>
                <a:lnTo>
                  <a:pt x="0" y="122"/>
                </a:lnTo>
                <a:lnTo>
                  <a:pt x="8" y="124"/>
                </a:lnTo>
                <a:lnTo>
                  <a:pt x="90" y="148"/>
                </a:lnTo>
                <a:lnTo>
                  <a:pt x="92" y="148"/>
                </a:lnTo>
                <a:lnTo>
                  <a:pt x="92" y="148"/>
                </a:lnTo>
                <a:lnTo>
                  <a:pt x="206" y="58"/>
                </a:lnTo>
                <a:lnTo>
                  <a:pt x="208" y="50"/>
                </a:lnTo>
                <a:lnTo>
                  <a:pt x="192" y="60"/>
                </a:lnTo>
                <a:lnTo>
                  <a:pt x="90" y="142"/>
                </a:lnTo>
                <a:lnTo>
                  <a:pt x="90" y="142"/>
                </a:lnTo>
                <a:close/>
                <a:moveTo>
                  <a:pt x="90" y="126"/>
                </a:moveTo>
                <a:lnTo>
                  <a:pt x="0" y="100"/>
                </a:lnTo>
                <a:lnTo>
                  <a:pt x="0" y="106"/>
                </a:lnTo>
                <a:lnTo>
                  <a:pt x="8" y="108"/>
                </a:lnTo>
                <a:lnTo>
                  <a:pt x="90" y="132"/>
                </a:lnTo>
                <a:lnTo>
                  <a:pt x="92" y="132"/>
                </a:lnTo>
                <a:lnTo>
                  <a:pt x="92" y="132"/>
                </a:lnTo>
                <a:lnTo>
                  <a:pt x="206" y="42"/>
                </a:lnTo>
                <a:lnTo>
                  <a:pt x="208" y="34"/>
                </a:lnTo>
                <a:lnTo>
                  <a:pt x="192" y="46"/>
                </a:lnTo>
                <a:lnTo>
                  <a:pt x="90" y="126"/>
                </a:lnTo>
                <a:lnTo>
                  <a:pt x="90" y="126"/>
                </a:lnTo>
                <a:close/>
                <a:moveTo>
                  <a:pt x="144" y="14"/>
                </a:moveTo>
                <a:lnTo>
                  <a:pt x="144" y="14"/>
                </a:lnTo>
                <a:lnTo>
                  <a:pt x="138" y="18"/>
                </a:lnTo>
                <a:lnTo>
                  <a:pt x="130" y="18"/>
                </a:lnTo>
                <a:lnTo>
                  <a:pt x="116" y="18"/>
                </a:lnTo>
                <a:lnTo>
                  <a:pt x="116" y="18"/>
                </a:lnTo>
                <a:lnTo>
                  <a:pt x="76" y="46"/>
                </a:lnTo>
                <a:lnTo>
                  <a:pt x="76" y="46"/>
                </a:lnTo>
                <a:lnTo>
                  <a:pt x="36" y="76"/>
                </a:lnTo>
                <a:lnTo>
                  <a:pt x="36" y="76"/>
                </a:lnTo>
                <a:lnTo>
                  <a:pt x="40" y="80"/>
                </a:lnTo>
                <a:lnTo>
                  <a:pt x="44" y="84"/>
                </a:lnTo>
                <a:lnTo>
                  <a:pt x="44" y="88"/>
                </a:lnTo>
                <a:lnTo>
                  <a:pt x="42" y="92"/>
                </a:lnTo>
                <a:lnTo>
                  <a:pt x="42" y="92"/>
                </a:lnTo>
                <a:lnTo>
                  <a:pt x="56" y="96"/>
                </a:lnTo>
                <a:lnTo>
                  <a:pt x="56" y="96"/>
                </a:lnTo>
                <a:lnTo>
                  <a:pt x="70" y="100"/>
                </a:lnTo>
                <a:lnTo>
                  <a:pt x="70" y="100"/>
                </a:lnTo>
                <a:lnTo>
                  <a:pt x="76" y="98"/>
                </a:lnTo>
                <a:lnTo>
                  <a:pt x="84" y="96"/>
                </a:lnTo>
                <a:lnTo>
                  <a:pt x="92" y="96"/>
                </a:lnTo>
                <a:lnTo>
                  <a:pt x="100" y="96"/>
                </a:lnTo>
                <a:lnTo>
                  <a:pt x="100" y="96"/>
                </a:lnTo>
                <a:lnTo>
                  <a:pt x="138" y="66"/>
                </a:lnTo>
                <a:lnTo>
                  <a:pt x="138" y="66"/>
                </a:lnTo>
                <a:lnTo>
                  <a:pt x="176" y="36"/>
                </a:lnTo>
                <a:lnTo>
                  <a:pt x="176" y="36"/>
                </a:lnTo>
                <a:lnTo>
                  <a:pt x="172" y="34"/>
                </a:lnTo>
                <a:lnTo>
                  <a:pt x="168" y="30"/>
                </a:lnTo>
                <a:lnTo>
                  <a:pt x="168" y="26"/>
                </a:lnTo>
                <a:lnTo>
                  <a:pt x="170" y="22"/>
                </a:lnTo>
                <a:lnTo>
                  <a:pt x="170" y="22"/>
                </a:lnTo>
                <a:lnTo>
                  <a:pt x="156" y="18"/>
                </a:lnTo>
                <a:lnTo>
                  <a:pt x="156" y="18"/>
                </a:lnTo>
                <a:lnTo>
                  <a:pt x="144" y="14"/>
                </a:lnTo>
                <a:lnTo>
                  <a:pt x="144" y="14"/>
                </a:lnTo>
                <a:close/>
                <a:moveTo>
                  <a:pt x="102" y="34"/>
                </a:moveTo>
                <a:lnTo>
                  <a:pt x="102" y="34"/>
                </a:lnTo>
                <a:lnTo>
                  <a:pt x="86" y="46"/>
                </a:lnTo>
                <a:lnTo>
                  <a:pt x="86" y="46"/>
                </a:lnTo>
                <a:lnTo>
                  <a:pt x="88" y="46"/>
                </a:lnTo>
                <a:lnTo>
                  <a:pt x="88" y="46"/>
                </a:lnTo>
                <a:lnTo>
                  <a:pt x="98" y="42"/>
                </a:lnTo>
                <a:lnTo>
                  <a:pt x="98" y="42"/>
                </a:lnTo>
                <a:lnTo>
                  <a:pt x="108" y="44"/>
                </a:lnTo>
                <a:lnTo>
                  <a:pt x="108" y="44"/>
                </a:lnTo>
                <a:lnTo>
                  <a:pt x="110" y="44"/>
                </a:lnTo>
                <a:lnTo>
                  <a:pt x="110" y="44"/>
                </a:lnTo>
                <a:lnTo>
                  <a:pt x="102" y="50"/>
                </a:lnTo>
                <a:lnTo>
                  <a:pt x="102" y="50"/>
                </a:lnTo>
                <a:lnTo>
                  <a:pt x="100" y="50"/>
                </a:lnTo>
                <a:lnTo>
                  <a:pt x="100" y="50"/>
                </a:lnTo>
                <a:lnTo>
                  <a:pt x="96" y="50"/>
                </a:lnTo>
                <a:lnTo>
                  <a:pt x="96" y="50"/>
                </a:lnTo>
                <a:lnTo>
                  <a:pt x="94" y="50"/>
                </a:lnTo>
                <a:lnTo>
                  <a:pt x="94" y="50"/>
                </a:lnTo>
                <a:lnTo>
                  <a:pt x="94" y="50"/>
                </a:lnTo>
                <a:lnTo>
                  <a:pt x="94" y="50"/>
                </a:lnTo>
                <a:lnTo>
                  <a:pt x="96" y="52"/>
                </a:lnTo>
                <a:lnTo>
                  <a:pt x="96" y="52"/>
                </a:lnTo>
                <a:lnTo>
                  <a:pt x="100" y="52"/>
                </a:lnTo>
                <a:lnTo>
                  <a:pt x="100" y="52"/>
                </a:lnTo>
                <a:lnTo>
                  <a:pt x="108" y="50"/>
                </a:lnTo>
                <a:lnTo>
                  <a:pt x="108" y="50"/>
                </a:lnTo>
                <a:lnTo>
                  <a:pt x="116" y="48"/>
                </a:lnTo>
                <a:lnTo>
                  <a:pt x="116" y="48"/>
                </a:lnTo>
                <a:lnTo>
                  <a:pt x="122" y="48"/>
                </a:lnTo>
                <a:lnTo>
                  <a:pt x="122" y="48"/>
                </a:lnTo>
                <a:lnTo>
                  <a:pt x="130" y="50"/>
                </a:lnTo>
                <a:lnTo>
                  <a:pt x="130" y="50"/>
                </a:lnTo>
                <a:lnTo>
                  <a:pt x="134" y="52"/>
                </a:lnTo>
                <a:lnTo>
                  <a:pt x="138" y="54"/>
                </a:lnTo>
                <a:lnTo>
                  <a:pt x="138" y="54"/>
                </a:lnTo>
                <a:lnTo>
                  <a:pt x="138" y="58"/>
                </a:lnTo>
                <a:lnTo>
                  <a:pt x="136" y="60"/>
                </a:lnTo>
                <a:lnTo>
                  <a:pt x="136" y="60"/>
                </a:lnTo>
                <a:lnTo>
                  <a:pt x="138" y="62"/>
                </a:lnTo>
                <a:lnTo>
                  <a:pt x="138" y="62"/>
                </a:lnTo>
                <a:lnTo>
                  <a:pt x="152" y="52"/>
                </a:lnTo>
                <a:lnTo>
                  <a:pt x="152" y="52"/>
                </a:lnTo>
                <a:lnTo>
                  <a:pt x="142" y="44"/>
                </a:lnTo>
                <a:lnTo>
                  <a:pt x="142" y="44"/>
                </a:lnTo>
                <a:lnTo>
                  <a:pt x="128" y="38"/>
                </a:lnTo>
                <a:lnTo>
                  <a:pt x="128" y="38"/>
                </a:lnTo>
                <a:lnTo>
                  <a:pt x="116" y="36"/>
                </a:lnTo>
                <a:lnTo>
                  <a:pt x="116" y="36"/>
                </a:lnTo>
                <a:lnTo>
                  <a:pt x="102" y="34"/>
                </a:lnTo>
                <a:lnTo>
                  <a:pt x="102" y="34"/>
                </a:lnTo>
                <a:close/>
                <a:moveTo>
                  <a:pt x="134" y="64"/>
                </a:moveTo>
                <a:lnTo>
                  <a:pt x="134" y="64"/>
                </a:lnTo>
                <a:lnTo>
                  <a:pt x="132" y="64"/>
                </a:lnTo>
                <a:lnTo>
                  <a:pt x="132" y="64"/>
                </a:lnTo>
                <a:lnTo>
                  <a:pt x="122" y="66"/>
                </a:lnTo>
                <a:lnTo>
                  <a:pt x="122" y="66"/>
                </a:lnTo>
                <a:lnTo>
                  <a:pt x="116" y="66"/>
                </a:lnTo>
                <a:lnTo>
                  <a:pt x="108" y="66"/>
                </a:lnTo>
                <a:lnTo>
                  <a:pt x="108" y="66"/>
                </a:lnTo>
                <a:lnTo>
                  <a:pt x="106" y="64"/>
                </a:lnTo>
                <a:lnTo>
                  <a:pt x="106" y="64"/>
                </a:lnTo>
                <a:lnTo>
                  <a:pt x="114" y="58"/>
                </a:lnTo>
                <a:lnTo>
                  <a:pt x="114" y="58"/>
                </a:lnTo>
                <a:lnTo>
                  <a:pt x="118" y="60"/>
                </a:lnTo>
                <a:lnTo>
                  <a:pt x="118" y="60"/>
                </a:lnTo>
                <a:lnTo>
                  <a:pt x="124" y="60"/>
                </a:lnTo>
                <a:lnTo>
                  <a:pt x="124" y="60"/>
                </a:lnTo>
                <a:lnTo>
                  <a:pt x="126" y="60"/>
                </a:lnTo>
                <a:lnTo>
                  <a:pt x="126" y="60"/>
                </a:lnTo>
                <a:lnTo>
                  <a:pt x="126" y="58"/>
                </a:lnTo>
                <a:lnTo>
                  <a:pt x="126" y="58"/>
                </a:lnTo>
                <a:lnTo>
                  <a:pt x="124" y="58"/>
                </a:lnTo>
                <a:lnTo>
                  <a:pt x="124" y="58"/>
                </a:lnTo>
                <a:lnTo>
                  <a:pt x="118" y="56"/>
                </a:lnTo>
                <a:lnTo>
                  <a:pt x="118" y="56"/>
                </a:lnTo>
                <a:lnTo>
                  <a:pt x="112" y="58"/>
                </a:lnTo>
                <a:lnTo>
                  <a:pt x="112" y="58"/>
                </a:lnTo>
                <a:lnTo>
                  <a:pt x="102" y="60"/>
                </a:lnTo>
                <a:lnTo>
                  <a:pt x="102" y="60"/>
                </a:lnTo>
                <a:lnTo>
                  <a:pt x="96" y="60"/>
                </a:lnTo>
                <a:lnTo>
                  <a:pt x="96" y="60"/>
                </a:lnTo>
                <a:lnTo>
                  <a:pt x="88" y="58"/>
                </a:lnTo>
                <a:lnTo>
                  <a:pt x="88" y="58"/>
                </a:lnTo>
                <a:lnTo>
                  <a:pt x="84" y="58"/>
                </a:lnTo>
                <a:lnTo>
                  <a:pt x="82" y="54"/>
                </a:lnTo>
                <a:lnTo>
                  <a:pt x="82" y="54"/>
                </a:lnTo>
                <a:lnTo>
                  <a:pt x="82" y="52"/>
                </a:lnTo>
                <a:lnTo>
                  <a:pt x="86" y="48"/>
                </a:lnTo>
                <a:lnTo>
                  <a:pt x="86" y="48"/>
                </a:lnTo>
                <a:lnTo>
                  <a:pt x="82" y="48"/>
                </a:lnTo>
                <a:lnTo>
                  <a:pt x="82" y="48"/>
                </a:lnTo>
                <a:lnTo>
                  <a:pt x="66" y="60"/>
                </a:lnTo>
                <a:lnTo>
                  <a:pt x="66" y="60"/>
                </a:lnTo>
                <a:lnTo>
                  <a:pt x="74" y="66"/>
                </a:lnTo>
                <a:lnTo>
                  <a:pt x="74" y="66"/>
                </a:lnTo>
                <a:lnTo>
                  <a:pt x="86" y="70"/>
                </a:lnTo>
                <a:lnTo>
                  <a:pt x="86" y="70"/>
                </a:lnTo>
                <a:lnTo>
                  <a:pt x="104" y="74"/>
                </a:lnTo>
                <a:lnTo>
                  <a:pt x="104" y="74"/>
                </a:lnTo>
                <a:lnTo>
                  <a:pt x="120" y="76"/>
                </a:lnTo>
                <a:lnTo>
                  <a:pt x="120" y="76"/>
                </a:lnTo>
                <a:lnTo>
                  <a:pt x="134" y="64"/>
                </a:lnTo>
                <a:lnTo>
                  <a:pt x="134" y="6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grpSp>
        <p:nvGrpSpPr>
          <p:cNvPr id="88" name="组 48">
            <a:extLst>
              <a:ext uri="{FF2B5EF4-FFF2-40B4-BE49-F238E27FC236}">
                <a16:creationId xmlns:a16="http://schemas.microsoft.com/office/drawing/2014/main" id="{50B3DD19-7088-35FA-73D7-93399DD70FCA}"/>
              </a:ext>
            </a:extLst>
          </p:cNvPr>
          <p:cNvGrpSpPr/>
          <p:nvPr/>
        </p:nvGrpSpPr>
        <p:grpSpPr>
          <a:xfrm>
            <a:off x="5512060" y="5718631"/>
            <a:ext cx="445688" cy="471526"/>
            <a:chOff x="9260043" y="1514597"/>
            <a:chExt cx="684135" cy="723796"/>
          </a:xfrm>
          <a:solidFill>
            <a:schemeClr val="tx2"/>
          </a:solidFill>
        </p:grpSpPr>
        <p:sp>
          <p:nvSpPr>
            <p:cNvPr id="89" name="Freeform 150">
              <a:extLst>
                <a:ext uri="{FF2B5EF4-FFF2-40B4-BE49-F238E27FC236}">
                  <a16:creationId xmlns:a16="http://schemas.microsoft.com/office/drawing/2014/main" id="{3E42622C-90F9-CE7B-6FC5-D455DF7EB3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89788" y="1574087"/>
              <a:ext cx="614730" cy="406515"/>
            </a:xfrm>
            <a:custGeom>
              <a:avLst/>
              <a:gdLst>
                <a:gd name="T0" fmla="*/ 4 w 124"/>
                <a:gd name="T1" fmla="*/ 0 h 82"/>
                <a:gd name="T2" fmla="*/ 122 w 124"/>
                <a:gd name="T3" fmla="*/ 0 h 82"/>
                <a:gd name="T4" fmla="*/ 124 w 124"/>
                <a:gd name="T5" fmla="*/ 0 h 82"/>
                <a:gd name="T6" fmla="*/ 124 w 124"/>
                <a:gd name="T7" fmla="*/ 2 h 82"/>
                <a:gd name="T8" fmla="*/ 124 w 124"/>
                <a:gd name="T9" fmla="*/ 80 h 82"/>
                <a:gd name="T10" fmla="*/ 124 w 124"/>
                <a:gd name="T11" fmla="*/ 82 h 82"/>
                <a:gd name="T12" fmla="*/ 122 w 124"/>
                <a:gd name="T13" fmla="*/ 82 h 82"/>
                <a:gd name="T14" fmla="*/ 4 w 124"/>
                <a:gd name="T15" fmla="*/ 82 h 82"/>
                <a:gd name="T16" fmla="*/ 0 w 124"/>
                <a:gd name="T17" fmla="*/ 82 h 82"/>
                <a:gd name="T18" fmla="*/ 0 w 124"/>
                <a:gd name="T19" fmla="*/ 80 h 82"/>
                <a:gd name="T20" fmla="*/ 0 w 124"/>
                <a:gd name="T21" fmla="*/ 2 h 82"/>
                <a:gd name="T22" fmla="*/ 0 w 124"/>
                <a:gd name="T23" fmla="*/ 0 h 82"/>
                <a:gd name="T24" fmla="*/ 4 w 124"/>
                <a:gd name="T25" fmla="*/ 0 h 82"/>
                <a:gd name="T26" fmla="*/ 4 w 124"/>
                <a:gd name="T27" fmla="*/ 0 h 82"/>
                <a:gd name="T28" fmla="*/ 118 w 124"/>
                <a:gd name="T29" fmla="*/ 6 h 82"/>
                <a:gd name="T30" fmla="*/ 8 w 124"/>
                <a:gd name="T31" fmla="*/ 6 h 82"/>
                <a:gd name="T32" fmla="*/ 8 w 124"/>
                <a:gd name="T33" fmla="*/ 76 h 82"/>
                <a:gd name="T34" fmla="*/ 118 w 124"/>
                <a:gd name="T35" fmla="*/ 76 h 82"/>
                <a:gd name="T36" fmla="*/ 118 w 124"/>
                <a:gd name="T37" fmla="*/ 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4" h="82">
                  <a:moveTo>
                    <a:pt x="4" y="0"/>
                  </a:moveTo>
                  <a:lnTo>
                    <a:pt x="122" y="0"/>
                  </a:lnTo>
                  <a:lnTo>
                    <a:pt x="124" y="0"/>
                  </a:lnTo>
                  <a:lnTo>
                    <a:pt x="124" y="2"/>
                  </a:lnTo>
                  <a:lnTo>
                    <a:pt x="124" y="80"/>
                  </a:lnTo>
                  <a:lnTo>
                    <a:pt x="124" y="82"/>
                  </a:lnTo>
                  <a:lnTo>
                    <a:pt x="122" y="82"/>
                  </a:lnTo>
                  <a:lnTo>
                    <a:pt x="4" y="82"/>
                  </a:lnTo>
                  <a:lnTo>
                    <a:pt x="0" y="82"/>
                  </a:lnTo>
                  <a:lnTo>
                    <a:pt x="0" y="80"/>
                  </a:lnTo>
                  <a:lnTo>
                    <a:pt x="0" y="2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0"/>
                  </a:lnTo>
                  <a:close/>
                  <a:moveTo>
                    <a:pt x="118" y="6"/>
                  </a:moveTo>
                  <a:lnTo>
                    <a:pt x="8" y="6"/>
                  </a:lnTo>
                  <a:lnTo>
                    <a:pt x="8" y="76"/>
                  </a:lnTo>
                  <a:lnTo>
                    <a:pt x="118" y="76"/>
                  </a:lnTo>
                  <a:lnTo>
                    <a:pt x="118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90" name="Rectangle 151">
              <a:extLst>
                <a:ext uri="{FF2B5EF4-FFF2-40B4-BE49-F238E27FC236}">
                  <a16:creationId xmlns:a16="http://schemas.microsoft.com/office/drawing/2014/main" id="{EFC9CEBD-D681-695C-6088-263E9049D2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60043" y="1950857"/>
              <a:ext cx="684135" cy="7932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91" name="Rectangle 152">
              <a:extLst>
                <a:ext uri="{FF2B5EF4-FFF2-40B4-BE49-F238E27FC236}">
                  <a16:creationId xmlns:a16="http://schemas.microsoft.com/office/drawing/2014/main" id="{2A52A963-D9E4-8F9A-4DA8-B9BF176D0A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60043" y="1514597"/>
              <a:ext cx="684135" cy="8923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92" name="Rectangle 153">
              <a:extLst>
                <a:ext uri="{FF2B5EF4-FFF2-40B4-BE49-F238E27FC236}">
                  <a16:creationId xmlns:a16="http://schemas.microsoft.com/office/drawing/2014/main" id="{7F75AEF7-AEBC-0FEC-EEC3-C0AC1F90F4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7748" y="1990518"/>
              <a:ext cx="148726" cy="20821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93" name="Rectangle 154">
              <a:extLst>
                <a:ext uri="{FF2B5EF4-FFF2-40B4-BE49-F238E27FC236}">
                  <a16:creationId xmlns:a16="http://schemas.microsoft.com/office/drawing/2014/main" id="{B32BCCC4-F235-74D5-328A-B223799EF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98854" y="2168988"/>
              <a:ext cx="406515" cy="6940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94" name="Freeform 155">
              <a:extLst>
                <a:ext uri="{FF2B5EF4-FFF2-40B4-BE49-F238E27FC236}">
                  <a16:creationId xmlns:a16="http://schemas.microsoft.com/office/drawing/2014/main" id="{501F3048-DAF0-95A2-1A0B-99BA0BCA46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69108" y="1673237"/>
              <a:ext cx="456091" cy="237960"/>
            </a:xfrm>
            <a:custGeom>
              <a:avLst/>
              <a:gdLst>
                <a:gd name="T0" fmla="*/ 0 w 92"/>
                <a:gd name="T1" fmla="*/ 48 h 48"/>
                <a:gd name="T2" fmla="*/ 8 w 92"/>
                <a:gd name="T3" fmla="*/ 48 h 48"/>
                <a:gd name="T4" fmla="*/ 8 w 92"/>
                <a:gd name="T5" fmla="*/ 32 h 48"/>
                <a:gd name="T6" fmla="*/ 0 w 92"/>
                <a:gd name="T7" fmla="*/ 32 h 48"/>
                <a:gd name="T8" fmla="*/ 0 w 92"/>
                <a:gd name="T9" fmla="*/ 48 h 48"/>
                <a:gd name="T10" fmla="*/ 0 w 92"/>
                <a:gd name="T11" fmla="*/ 48 h 48"/>
                <a:gd name="T12" fmla="*/ 84 w 92"/>
                <a:gd name="T13" fmla="*/ 48 h 48"/>
                <a:gd name="T14" fmla="*/ 92 w 92"/>
                <a:gd name="T15" fmla="*/ 48 h 48"/>
                <a:gd name="T16" fmla="*/ 92 w 92"/>
                <a:gd name="T17" fmla="*/ 0 h 48"/>
                <a:gd name="T18" fmla="*/ 84 w 92"/>
                <a:gd name="T19" fmla="*/ 0 h 48"/>
                <a:gd name="T20" fmla="*/ 84 w 92"/>
                <a:gd name="T21" fmla="*/ 48 h 48"/>
                <a:gd name="T22" fmla="*/ 84 w 92"/>
                <a:gd name="T23" fmla="*/ 48 h 48"/>
                <a:gd name="T24" fmla="*/ 72 w 92"/>
                <a:gd name="T25" fmla="*/ 48 h 48"/>
                <a:gd name="T26" fmla="*/ 80 w 92"/>
                <a:gd name="T27" fmla="*/ 48 h 48"/>
                <a:gd name="T28" fmla="*/ 80 w 92"/>
                <a:gd name="T29" fmla="*/ 16 h 48"/>
                <a:gd name="T30" fmla="*/ 72 w 92"/>
                <a:gd name="T31" fmla="*/ 16 h 48"/>
                <a:gd name="T32" fmla="*/ 72 w 92"/>
                <a:gd name="T33" fmla="*/ 48 h 48"/>
                <a:gd name="T34" fmla="*/ 72 w 92"/>
                <a:gd name="T35" fmla="*/ 48 h 48"/>
                <a:gd name="T36" fmla="*/ 60 w 92"/>
                <a:gd name="T37" fmla="*/ 48 h 48"/>
                <a:gd name="T38" fmla="*/ 68 w 92"/>
                <a:gd name="T39" fmla="*/ 48 h 48"/>
                <a:gd name="T40" fmla="*/ 68 w 92"/>
                <a:gd name="T41" fmla="*/ 20 h 48"/>
                <a:gd name="T42" fmla="*/ 60 w 92"/>
                <a:gd name="T43" fmla="*/ 20 h 48"/>
                <a:gd name="T44" fmla="*/ 60 w 92"/>
                <a:gd name="T45" fmla="*/ 48 h 48"/>
                <a:gd name="T46" fmla="*/ 60 w 92"/>
                <a:gd name="T47" fmla="*/ 48 h 48"/>
                <a:gd name="T48" fmla="*/ 48 w 92"/>
                <a:gd name="T49" fmla="*/ 48 h 48"/>
                <a:gd name="T50" fmla="*/ 56 w 92"/>
                <a:gd name="T51" fmla="*/ 48 h 48"/>
                <a:gd name="T52" fmla="*/ 56 w 92"/>
                <a:gd name="T53" fmla="*/ 14 h 48"/>
                <a:gd name="T54" fmla="*/ 48 w 92"/>
                <a:gd name="T55" fmla="*/ 14 h 48"/>
                <a:gd name="T56" fmla="*/ 48 w 92"/>
                <a:gd name="T57" fmla="*/ 48 h 48"/>
                <a:gd name="T58" fmla="*/ 48 w 92"/>
                <a:gd name="T59" fmla="*/ 48 h 48"/>
                <a:gd name="T60" fmla="*/ 36 w 92"/>
                <a:gd name="T61" fmla="*/ 48 h 48"/>
                <a:gd name="T62" fmla="*/ 44 w 92"/>
                <a:gd name="T63" fmla="*/ 48 h 48"/>
                <a:gd name="T64" fmla="*/ 44 w 92"/>
                <a:gd name="T65" fmla="*/ 24 h 48"/>
                <a:gd name="T66" fmla="*/ 36 w 92"/>
                <a:gd name="T67" fmla="*/ 24 h 48"/>
                <a:gd name="T68" fmla="*/ 36 w 92"/>
                <a:gd name="T69" fmla="*/ 48 h 48"/>
                <a:gd name="T70" fmla="*/ 36 w 92"/>
                <a:gd name="T71" fmla="*/ 48 h 48"/>
                <a:gd name="T72" fmla="*/ 24 w 92"/>
                <a:gd name="T73" fmla="*/ 48 h 48"/>
                <a:gd name="T74" fmla="*/ 32 w 92"/>
                <a:gd name="T75" fmla="*/ 48 h 48"/>
                <a:gd name="T76" fmla="*/ 32 w 92"/>
                <a:gd name="T77" fmla="*/ 18 h 48"/>
                <a:gd name="T78" fmla="*/ 24 w 92"/>
                <a:gd name="T79" fmla="*/ 18 h 48"/>
                <a:gd name="T80" fmla="*/ 24 w 92"/>
                <a:gd name="T81" fmla="*/ 48 h 48"/>
                <a:gd name="T82" fmla="*/ 24 w 92"/>
                <a:gd name="T83" fmla="*/ 48 h 48"/>
                <a:gd name="T84" fmla="*/ 12 w 92"/>
                <a:gd name="T85" fmla="*/ 48 h 48"/>
                <a:gd name="T86" fmla="*/ 20 w 92"/>
                <a:gd name="T87" fmla="*/ 48 h 48"/>
                <a:gd name="T88" fmla="*/ 20 w 92"/>
                <a:gd name="T89" fmla="*/ 24 h 48"/>
                <a:gd name="T90" fmla="*/ 12 w 92"/>
                <a:gd name="T91" fmla="*/ 24 h 48"/>
                <a:gd name="T92" fmla="*/ 12 w 92"/>
                <a:gd name="T9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2" h="48">
                  <a:moveTo>
                    <a:pt x="0" y="48"/>
                  </a:moveTo>
                  <a:lnTo>
                    <a:pt x="8" y="48"/>
                  </a:lnTo>
                  <a:lnTo>
                    <a:pt x="8" y="32"/>
                  </a:lnTo>
                  <a:lnTo>
                    <a:pt x="0" y="32"/>
                  </a:lnTo>
                  <a:lnTo>
                    <a:pt x="0" y="48"/>
                  </a:lnTo>
                  <a:lnTo>
                    <a:pt x="0" y="48"/>
                  </a:lnTo>
                  <a:close/>
                  <a:moveTo>
                    <a:pt x="84" y="48"/>
                  </a:moveTo>
                  <a:lnTo>
                    <a:pt x="92" y="48"/>
                  </a:lnTo>
                  <a:lnTo>
                    <a:pt x="92" y="0"/>
                  </a:lnTo>
                  <a:lnTo>
                    <a:pt x="84" y="0"/>
                  </a:lnTo>
                  <a:lnTo>
                    <a:pt x="84" y="48"/>
                  </a:lnTo>
                  <a:lnTo>
                    <a:pt x="84" y="48"/>
                  </a:lnTo>
                  <a:close/>
                  <a:moveTo>
                    <a:pt x="72" y="48"/>
                  </a:moveTo>
                  <a:lnTo>
                    <a:pt x="80" y="48"/>
                  </a:lnTo>
                  <a:lnTo>
                    <a:pt x="80" y="16"/>
                  </a:lnTo>
                  <a:lnTo>
                    <a:pt x="72" y="16"/>
                  </a:lnTo>
                  <a:lnTo>
                    <a:pt x="72" y="48"/>
                  </a:lnTo>
                  <a:lnTo>
                    <a:pt x="72" y="48"/>
                  </a:lnTo>
                  <a:close/>
                  <a:moveTo>
                    <a:pt x="60" y="48"/>
                  </a:moveTo>
                  <a:lnTo>
                    <a:pt x="68" y="48"/>
                  </a:lnTo>
                  <a:lnTo>
                    <a:pt x="68" y="20"/>
                  </a:lnTo>
                  <a:lnTo>
                    <a:pt x="60" y="20"/>
                  </a:lnTo>
                  <a:lnTo>
                    <a:pt x="60" y="48"/>
                  </a:lnTo>
                  <a:lnTo>
                    <a:pt x="60" y="48"/>
                  </a:lnTo>
                  <a:close/>
                  <a:moveTo>
                    <a:pt x="48" y="48"/>
                  </a:moveTo>
                  <a:lnTo>
                    <a:pt x="56" y="48"/>
                  </a:lnTo>
                  <a:lnTo>
                    <a:pt x="56" y="14"/>
                  </a:lnTo>
                  <a:lnTo>
                    <a:pt x="48" y="14"/>
                  </a:lnTo>
                  <a:lnTo>
                    <a:pt x="48" y="48"/>
                  </a:lnTo>
                  <a:lnTo>
                    <a:pt x="48" y="48"/>
                  </a:lnTo>
                  <a:close/>
                  <a:moveTo>
                    <a:pt x="36" y="48"/>
                  </a:moveTo>
                  <a:lnTo>
                    <a:pt x="44" y="48"/>
                  </a:lnTo>
                  <a:lnTo>
                    <a:pt x="44" y="24"/>
                  </a:lnTo>
                  <a:lnTo>
                    <a:pt x="36" y="24"/>
                  </a:lnTo>
                  <a:lnTo>
                    <a:pt x="36" y="48"/>
                  </a:lnTo>
                  <a:lnTo>
                    <a:pt x="36" y="48"/>
                  </a:lnTo>
                  <a:close/>
                  <a:moveTo>
                    <a:pt x="24" y="48"/>
                  </a:moveTo>
                  <a:lnTo>
                    <a:pt x="32" y="48"/>
                  </a:lnTo>
                  <a:lnTo>
                    <a:pt x="32" y="18"/>
                  </a:lnTo>
                  <a:lnTo>
                    <a:pt x="24" y="18"/>
                  </a:lnTo>
                  <a:lnTo>
                    <a:pt x="24" y="48"/>
                  </a:lnTo>
                  <a:lnTo>
                    <a:pt x="24" y="48"/>
                  </a:lnTo>
                  <a:close/>
                  <a:moveTo>
                    <a:pt x="12" y="48"/>
                  </a:moveTo>
                  <a:lnTo>
                    <a:pt x="20" y="48"/>
                  </a:lnTo>
                  <a:lnTo>
                    <a:pt x="20" y="24"/>
                  </a:lnTo>
                  <a:lnTo>
                    <a:pt x="12" y="24"/>
                  </a:lnTo>
                  <a:lnTo>
                    <a:pt x="12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  <p:sp>
        <p:nvSpPr>
          <p:cNvPr id="95" name="Freeform 157">
            <a:extLst>
              <a:ext uri="{FF2B5EF4-FFF2-40B4-BE49-F238E27FC236}">
                <a16:creationId xmlns:a16="http://schemas.microsoft.com/office/drawing/2014/main" id="{13CB69CB-B3B1-C615-CA59-A5020A7E71CF}"/>
              </a:ext>
            </a:extLst>
          </p:cNvPr>
          <p:cNvSpPr>
            <a:spLocks noEditPoints="1"/>
          </p:cNvSpPr>
          <p:nvPr/>
        </p:nvSpPr>
        <p:spPr bwMode="auto">
          <a:xfrm>
            <a:off x="8031373" y="5503557"/>
            <a:ext cx="406933" cy="678221"/>
          </a:xfrm>
          <a:custGeom>
            <a:avLst/>
            <a:gdLst>
              <a:gd name="T0" fmla="*/ 34 w 126"/>
              <a:gd name="T1" fmla="*/ 142 h 210"/>
              <a:gd name="T2" fmla="*/ 16 w 126"/>
              <a:gd name="T3" fmla="*/ 106 h 210"/>
              <a:gd name="T4" fmla="*/ 2 w 126"/>
              <a:gd name="T5" fmla="*/ 76 h 210"/>
              <a:gd name="T6" fmla="*/ 2 w 126"/>
              <a:gd name="T7" fmla="*/ 48 h 210"/>
              <a:gd name="T8" fmla="*/ 18 w 126"/>
              <a:gd name="T9" fmla="*/ 18 h 210"/>
              <a:gd name="T10" fmla="*/ 50 w 126"/>
              <a:gd name="T11" fmla="*/ 2 h 210"/>
              <a:gd name="T12" fmla="*/ 76 w 126"/>
              <a:gd name="T13" fmla="*/ 2 h 210"/>
              <a:gd name="T14" fmla="*/ 108 w 126"/>
              <a:gd name="T15" fmla="*/ 18 h 210"/>
              <a:gd name="T16" fmla="*/ 124 w 126"/>
              <a:gd name="T17" fmla="*/ 48 h 210"/>
              <a:gd name="T18" fmla="*/ 124 w 126"/>
              <a:gd name="T19" fmla="*/ 76 h 210"/>
              <a:gd name="T20" fmla="*/ 108 w 126"/>
              <a:gd name="T21" fmla="*/ 106 h 210"/>
              <a:gd name="T22" fmla="*/ 92 w 126"/>
              <a:gd name="T23" fmla="*/ 142 h 210"/>
              <a:gd name="T24" fmla="*/ 66 w 126"/>
              <a:gd name="T25" fmla="*/ 22 h 210"/>
              <a:gd name="T26" fmla="*/ 52 w 126"/>
              <a:gd name="T27" fmla="*/ 24 h 210"/>
              <a:gd name="T28" fmla="*/ 26 w 126"/>
              <a:gd name="T29" fmla="*/ 52 h 210"/>
              <a:gd name="T30" fmla="*/ 24 w 126"/>
              <a:gd name="T31" fmla="*/ 62 h 210"/>
              <a:gd name="T32" fmla="*/ 24 w 126"/>
              <a:gd name="T33" fmla="*/ 64 h 210"/>
              <a:gd name="T34" fmla="*/ 16 w 126"/>
              <a:gd name="T35" fmla="*/ 76 h 210"/>
              <a:gd name="T36" fmla="*/ 32 w 126"/>
              <a:gd name="T37" fmla="*/ 88 h 210"/>
              <a:gd name="T38" fmla="*/ 66 w 126"/>
              <a:gd name="T39" fmla="*/ 104 h 210"/>
              <a:gd name="T40" fmla="*/ 82 w 126"/>
              <a:gd name="T41" fmla="*/ 102 h 210"/>
              <a:gd name="T42" fmla="*/ 92 w 126"/>
              <a:gd name="T43" fmla="*/ 82 h 210"/>
              <a:gd name="T44" fmla="*/ 82 w 126"/>
              <a:gd name="T45" fmla="*/ 90 h 210"/>
              <a:gd name="T46" fmla="*/ 66 w 126"/>
              <a:gd name="T47" fmla="*/ 94 h 210"/>
              <a:gd name="T48" fmla="*/ 42 w 126"/>
              <a:gd name="T49" fmla="*/ 84 h 210"/>
              <a:gd name="T50" fmla="*/ 74 w 126"/>
              <a:gd name="T51" fmla="*/ 68 h 210"/>
              <a:gd name="T52" fmla="*/ 36 w 126"/>
              <a:gd name="T53" fmla="*/ 64 h 210"/>
              <a:gd name="T54" fmla="*/ 76 w 126"/>
              <a:gd name="T55" fmla="*/ 62 h 210"/>
              <a:gd name="T56" fmla="*/ 36 w 126"/>
              <a:gd name="T57" fmla="*/ 52 h 210"/>
              <a:gd name="T58" fmla="*/ 56 w 126"/>
              <a:gd name="T59" fmla="*/ 34 h 210"/>
              <a:gd name="T60" fmla="*/ 74 w 126"/>
              <a:gd name="T61" fmla="*/ 32 h 210"/>
              <a:gd name="T62" fmla="*/ 90 w 126"/>
              <a:gd name="T63" fmla="*/ 42 h 210"/>
              <a:gd name="T64" fmla="*/ 90 w 126"/>
              <a:gd name="T65" fmla="*/ 28 h 210"/>
              <a:gd name="T66" fmla="*/ 66 w 126"/>
              <a:gd name="T67" fmla="*/ 22 h 210"/>
              <a:gd name="T68" fmla="*/ 78 w 126"/>
              <a:gd name="T69" fmla="*/ 196 h 210"/>
              <a:gd name="T70" fmla="*/ 68 w 126"/>
              <a:gd name="T71" fmla="*/ 210 h 210"/>
              <a:gd name="T72" fmla="*/ 58 w 126"/>
              <a:gd name="T73" fmla="*/ 210 h 210"/>
              <a:gd name="T74" fmla="*/ 46 w 126"/>
              <a:gd name="T75" fmla="*/ 198 h 210"/>
              <a:gd name="T76" fmla="*/ 32 w 126"/>
              <a:gd name="T77" fmla="*/ 184 h 210"/>
              <a:gd name="T78" fmla="*/ 94 w 126"/>
              <a:gd name="T79" fmla="*/ 192 h 210"/>
              <a:gd name="T80" fmla="*/ 32 w 126"/>
              <a:gd name="T81" fmla="*/ 184 h 210"/>
              <a:gd name="T82" fmla="*/ 28 w 126"/>
              <a:gd name="T83" fmla="*/ 174 h 210"/>
              <a:gd name="T84" fmla="*/ 98 w 126"/>
              <a:gd name="T85" fmla="*/ 170 h 210"/>
              <a:gd name="T86" fmla="*/ 32 w 126"/>
              <a:gd name="T87" fmla="*/ 168 h 210"/>
              <a:gd name="T88" fmla="*/ 98 w 126"/>
              <a:gd name="T89" fmla="*/ 154 h 210"/>
              <a:gd name="T90" fmla="*/ 28 w 126"/>
              <a:gd name="T91" fmla="*/ 158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6" h="210">
                <a:moveTo>
                  <a:pt x="62" y="142"/>
                </a:moveTo>
                <a:lnTo>
                  <a:pt x="34" y="142"/>
                </a:lnTo>
                <a:lnTo>
                  <a:pt x="34" y="142"/>
                </a:lnTo>
                <a:lnTo>
                  <a:pt x="32" y="130"/>
                </a:lnTo>
                <a:lnTo>
                  <a:pt x="28" y="122"/>
                </a:lnTo>
                <a:lnTo>
                  <a:pt x="16" y="106"/>
                </a:lnTo>
                <a:lnTo>
                  <a:pt x="10" y="98"/>
                </a:lnTo>
                <a:lnTo>
                  <a:pt x="6" y="88"/>
                </a:lnTo>
                <a:lnTo>
                  <a:pt x="2" y="76"/>
                </a:lnTo>
                <a:lnTo>
                  <a:pt x="0" y="60"/>
                </a:lnTo>
                <a:lnTo>
                  <a:pt x="0" y="60"/>
                </a:lnTo>
                <a:lnTo>
                  <a:pt x="2" y="48"/>
                </a:lnTo>
                <a:lnTo>
                  <a:pt x="4" y="36"/>
                </a:lnTo>
                <a:lnTo>
                  <a:pt x="10" y="26"/>
                </a:lnTo>
                <a:lnTo>
                  <a:pt x="18" y="18"/>
                </a:lnTo>
                <a:lnTo>
                  <a:pt x="28" y="10"/>
                </a:lnTo>
                <a:lnTo>
                  <a:pt x="38" y="4"/>
                </a:lnTo>
                <a:lnTo>
                  <a:pt x="50" y="2"/>
                </a:lnTo>
                <a:lnTo>
                  <a:pt x="62" y="0"/>
                </a:lnTo>
                <a:lnTo>
                  <a:pt x="62" y="0"/>
                </a:lnTo>
                <a:lnTo>
                  <a:pt x="76" y="2"/>
                </a:lnTo>
                <a:lnTo>
                  <a:pt x="88" y="4"/>
                </a:lnTo>
                <a:lnTo>
                  <a:pt x="98" y="10"/>
                </a:lnTo>
                <a:lnTo>
                  <a:pt x="108" y="18"/>
                </a:lnTo>
                <a:lnTo>
                  <a:pt x="116" y="26"/>
                </a:lnTo>
                <a:lnTo>
                  <a:pt x="120" y="36"/>
                </a:lnTo>
                <a:lnTo>
                  <a:pt x="124" y="48"/>
                </a:lnTo>
                <a:lnTo>
                  <a:pt x="126" y="60"/>
                </a:lnTo>
                <a:lnTo>
                  <a:pt x="126" y="60"/>
                </a:lnTo>
                <a:lnTo>
                  <a:pt x="124" y="76"/>
                </a:lnTo>
                <a:lnTo>
                  <a:pt x="120" y="88"/>
                </a:lnTo>
                <a:lnTo>
                  <a:pt x="116" y="98"/>
                </a:lnTo>
                <a:lnTo>
                  <a:pt x="108" y="106"/>
                </a:lnTo>
                <a:lnTo>
                  <a:pt x="96" y="122"/>
                </a:lnTo>
                <a:lnTo>
                  <a:pt x="92" y="130"/>
                </a:lnTo>
                <a:lnTo>
                  <a:pt x="92" y="142"/>
                </a:lnTo>
                <a:lnTo>
                  <a:pt x="62" y="142"/>
                </a:lnTo>
                <a:lnTo>
                  <a:pt x="62" y="142"/>
                </a:lnTo>
                <a:close/>
                <a:moveTo>
                  <a:pt x="66" y="22"/>
                </a:moveTo>
                <a:lnTo>
                  <a:pt x="66" y="22"/>
                </a:lnTo>
                <a:lnTo>
                  <a:pt x="60" y="22"/>
                </a:lnTo>
                <a:lnTo>
                  <a:pt x="52" y="24"/>
                </a:lnTo>
                <a:lnTo>
                  <a:pt x="40" y="30"/>
                </a:lnTo>
                <a:lnTo>
                  <a:pt x="32" y="40"/>
                </a:lnTo>
                <a:lnTo>
                  <a:pt x="26" y="52"/>
                </a:lnTo>
                <a:lnTo>
                  <a:pt x="18" y="52"/>
                </a:lnTo>
                <a:lnTo>
                  <a:pt x="14" y="62"/>
                </a:lnTo>
                <a:lnTo>
                  <a:pt x="24" y="62"/>
                </a:lnTo>
                <a:lnTo>
                  <a:pt x="24" y="62"/>
                </a:lnTo>
                <a:lnTo>
                  <a:pt x="24" y="64"/>
                </a:lnTo>
                <a:lnTo>
                  <a:pt x="24" y="64"/>
                </a:lnTo>
                <a:lnTo>
                  <a:pt x="26" y="68"/>
                </a:lnTo>
                <a:lnTo>
                  <a:pt x="18" y="68"/>
                </a:lnTo>
                <a:lnTo>
                  <a:pt x="16" y="76"/>
                </a:lnTo>
                <a:lnTo>
                  <a:pt x="26" y="76"/>
                </a:lnTo>
                <a:lnTo>
                  <a:pt x="26" y="76"/>
                </a:lnTo>
                <a:lnTo>
                  <a:pt x="32" y="88"/>
                </a:lnTo>
                <a:lnTo>
                  <a:pt x="42" y="96"/>
                </a:lnTo>
                <a:lnTo>
                  <a:pt x="54" y="102"/>
                </a:lnTo>
                <a:lnTo>
                  <a:pt x="66" y="104"/>
                </a:lnTo>
                <a:lnTo>
                  <a:pt x="66" y="104"/>
                </a:lnTo>
                <a:lnTo>
                  <a:pt x="74" y="104"/>
                </a:lnTo>
                <a:lnTo>
                  <a:pt x="82" y="102"/>
                </a:lnTo>
                <a:lnTo>
                  <a:pt x="90" y="98"/>
                </a:lnTo>
                <a:lnTo>
                  <a:pt x="96" y="94"/>
                </a:lnTo>
                <a:lnTo>
                  <a:pt x="92" y="82"/>
                </a:lnTo>
                <a:lnTo>
                  <a:pt x="92" y="82"/>
                </a:lnTo>
                <a:lnTo>
                  <a:pt x="88" y="86"/>
                </a:lnTo>
                <a:lnTo>
                  <a:pt x="82" y="90"/>
                </a:lnTo>
                <a:lnTo>
                  <a:pt x="74" y="94"/>
                </a:lnTo>
                <a:lnTo>
                  <a:pt x="66" y="94"/>
                </a:lnTo>
                <a:lnTo>
                  <a:pt x="66" y="94"/>
                </a:lnTo>
                <a:lnTo>
                  <a:pt x="58" y="94"/>
                </a:lnTo>
                <a:lnTo>
                  <a:pt x="50" y="90"/>
                </a:lnTo>
                <a:lnTo>
                  <a:pt x="42" y="84"/>
                </a:lnTo>
                <a:lnTo>
                  <a:pt x="38" y="76"/>
                </a:lnTo>
                <a:lnTo>
                  <a:pt x="72" y="76"/>
                </a:lnTo>
                <a:lnTo>
                  <a:pt x="74" y="68"/>
                </a:lnTo>
                <a:lnTo>
                  <a:pt x="36" y="68"/>
                </a:lnTo>
                <a:lnTo>
                  <a:pt x="36" y="68"/>
                </a:lnTo>
                <a:lnTo>
                  <a:pt x="36" y="64"/>
                </a:lnTo>
                <a:lnTo>
                  <a:pt x="36" y="64"/>
                </a:lnTo>
                <a:lnTo>
                  <a:pt x="36" y="62"/>
                </a:lnTo>
                <a:lnTo>
                  <a:pt x="76" y="62"/>
                </a:lnTo>
                <a:lnTo>
                  <a:pt x="78" y="52"/>
                </a:lnTo>
                <a:lnTo>
                  <a:pt x="36" y="52"/>
                </a:lnTo>
                <a:lnTo>
                  <a:pt x="36" y="52"/>
                </a:lnTo>
                <a:lnTo>
                  <a:pt x="42" y="44"/>
                </a:lnTo>
                <a:lnTo>
                  <a:pt x="48" y="38"/>
                </a:lnTo>
                <a:lnTo>
                  <a:pt x="56" y="34"/>
                </a:lnTo>
                <a:lnTo>
                  <a:pt x="66" y="32"/>
                </a:lnTo>
                <a:lnTo>
                  <a:pt x="66" y="32"/>
                </a:lnTo>
                <a:lnTo>
                  <a:pt x="74" y="32"/>
                </a:lnTo>
                <a:lnTo>
                  <a:pt x="80" y="34"/>
                </a:lnTo>
                <a:lnTo>
                  <a:pt x="86" y="38"/>
                </a:lnTo>
                <a:lnTo>
                  <a:pt x="90" y="42"/>
                </a:lnTo>
                <a:lnTo>
                  <a:pt x="96" y="34"/>
                </a:lnTo>
                <a:lnTo>
                  <a:pt x="96" y="34"/>
                </a:lnTo>
                <a:lnTo>
                  <a:pt x="90" y="28"/>
                </a:lnTo>
                <a:lnTo>
                  <a:pt x="82" y="24"/>
                </a:lnTo>
                <a:lnTo>
                  <a:pt x="74" y="22"/>
                </a:lnTo>
                <a:lnTo>
                  <a:pt x="66" y="22"/>
                </a:lnTo>
                <a:lnTo>
                  <a:pt x="66" y="22"/>
                </a:lnTo>
                <a:close/>
                <a:moveTo>
                  <a:pt x="78" y="196"/>
                </a:moveTo>
                <a:lnTo>
                  <a:pt x="78" y="196"/>
                </a:lnTo>
                <a:lnTo>
                  <a:pt x="78" y="202"/>
                </a:lnTo>
                <a:lnTo>
                  <a:pt x="74" y="206"/>
                </a:lnTo>
                <a:lnTo>
                  <a:pt x="68" y="210"/>
                </a:lnTo>
                <a:lnTo>
                  <a:pt x="62" y="210"/>
                </a:lnTo>
                <a:lnTo>
                  <a:pt x="62" y="210"/>
                </a:lnTo>
                <a:lnTo>
                  <a:pt x="58" y="210"/>
                </a:lnTo>
                <a:lnTo>
                  <a:pt x="52" y="208"/>
                </a:lnTo>
                <a:lnTo>
                  <a:pt x="48" y="204"/>
                </a:lnTo>
                <a:lnTo>
                  <a:pt x="46" y="198"/>
                </a:lnTo>
                <a:lnTo>
                  <a:pt x="78" y="196"/>
                </a:lnTo>
                <a:lnTo>
                  <a:pt x="78" y="196"/>
                </a:lnTo>
                <a:close/>
                <a:moveTo>
                  <a:pt x="32" y="184"/>
                </a:moveTo>
                <a:lnTo>
                  <a:pt x="94" y="180"/>
                </a:lnTo>
                <a:lnTo>
                  <a:pt x="98" y="184"/>
                </a:lnTo>
                <a:lnTo>
                  <a:pt x="94" y="192"/>
                </a:lnTo>
                <a:lnTo>
                  <a:pt x="32" y="196"/>
                </a:lnTo>
                <a:lnTo>
                  <a:pt x="28" y="190"/>
                </a:lnTo>
                <a:lnTo>
                  <a:pt x="32" y="184"/>
                </a:lnTo>
                <a:lnTo>
                  <a:pt x="32" y="184"/>
                </a:lnTo>
                <a:close/>
                <a:moveTo>
                  <a:pt x="32" y="168"/>
                </a:moveTo>
                <a:lnTo>
                  <a:pt x="28" y="174"/>
                </a:lnTo>
                <a:lnTo>
                  <a:pt x="32" y="180"/>
                </a:lnTo>
                <a:lnTo>
                  <a:pt x="94" y="176"/>
                </a:lnTo>
                <a:lnTo>
                  <a:pt x="98" y="170"/>
                </a:lnTo>
                <a:lnTo>
                  <a:pt x="94" y="164"/>
                </a:lnTo>
                <a:lnTo>
                  <a:pt x="32" y="168"/>
                </a:lnTo>
                <a:lnTo>
                  <a:pt x="32" y="168"/>
                </a:lnTo>
                <a:close/>
                <a:moveTo>
                  <a:pt x="32" y="148"/>
                </a:moveTo>
                <a:lnTo>
                  <a:pt x="94" y="148"/>
                </a:lnTo>
                <a:lnTo>
                  <a:pt x="98" y="154"/>
                </a:lnTo>
                <a:lnTo>
                  <a:pt x="94" y="160"/>
                </a:lnTo>
                <a:lnTo>
                  <a:pt x="32" y="166"/>
                </a:lnTo>
                <a:lnTo>
                  <a:pt x="28" y="158"/>
                </a:lnTo>
                <a:lnTo>
                  <a:pt x="32" y="14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96" name="Freeform 158">
            <a:extLst>
              <a:ext uri="{FF2B5EF4-FFF2-40B4-BE49-F238E27FC236}">
                <a16:creationId xmlns:a16="http://schemas.microsoft.com/office/drawing/2014/main" id="{A61904F8-4242-BF2B-091A-5068FF7F4788}"/>
              </a:ext>
            </a:extLst>
          </p:cNvPr>
          <p:cNvSpPr>
            <a:spLocks noEditPoints="1"/>
          </p:cNvSpPr>
          <p:nvPr/>
        </p:nvSpPr>
        <p:spPr bwMode="auto">
          <a:xfrm>
            <a:off x="1803757" y="5586218"/>
            <a:ext cx="671762" cy="633007"/>
          </a:xfrm>
          <a:custGeom>
            <a:avLst/>
            <a:gdLst>
              <a:gd name="T0" fmla="*/ 118 w 208"/>
              <a:gd name="T1" fmla="*/ 68 h 196"/>
              <a:gd name="T2" fmla="*/ 148 w 208"/>
              <a:gd name="T3" fmla="*/ 88 h 196"/>
              <a:gd name="T4" fmla="*/ 142 w 208"/>
              <a:gd name="T5" fmla="*/ 130 h 196"/>
              <a:gd name="T6" fmla="*/ 128 w 208"/>
              <a:gd name="T7" fmla="*/ 160 h 196"/>
              <a:gd name="T8" fmla="*/ 100 w 208"/>
              <a:gd name="T9" fmla="*/ 180 h 196"/>
              <a:gd name="T10" fmla="*/ 66 w 208"/>
              <a:gd name="T11" fmla="*/ 184 h 196"/>
              <a:gd name="T12" fmla="*/ 30 w 208"/>
              <a:gd name="T13" fmla="*/ 166 h 196"/>
              <a:gd name="T14" fmla="*/ 16 w 208"/>
              <a:gd name="T15" fmla="*/ 144 h 196"/>
              <a:gd name="T16" fmla="*/ 16 w 208"/>
              <a:gd name="T17" fmla="*/ 96 h 196"/>
              <a:gd name="T18" fmla="*/ 30 w 208"/>
              <a:gd name="T19" fmla="*/ 72 h 196"/>
              <a:gd name="T20" fmla="*/ 66 w 208"/>
              <a:gd name="T21" fmla="*/ 54 h 196"/>
              <a:gd name="T22" fmla="*/ 176 w 208"/>
              <a:gd name="T23" fmla="*/ 114 h 196"/>
              <a:gd name="T24" fmla="*/ 158 w 208"/>
              <a:gd name="T25" fmla="*/ 124 h 196"/>
              <a:gd name="T26" fmla="*/ 152 w 208"/>
              <a:gd name="T27" fmla="*/ 132 h 196"/>
              <a:gd name="T28" fmla="*/ 150 w 208"/>
              <a:gd name="T29" fmla="*/ 154 h 196"/>
              <a:gd name="T30" fmla="*/ 162 w 208"/>
              <a:gd name="T31" fmla="*/ 164 h 196"/>
              <a:gd name="T32" fmla="*/ 172 w 208"/>
              <a:gd name="T33" fmla="*/ 174 h 196"/>
              <a:gd name="T34" fmla="*/ 188 w 208"/>
              <a:gd name="T35" fmla="*/ 168 h 196"/>
              <a:gd name="T36" fmla="*/ 198 w 208"/>
              <a:gd name="T37" fmla="*/ 162 h 196"/>
              <a:gd name="T38" fmla="*/ 204 w 208"/>
              <a:gd name="T39" fmla="*/ 150 h 196"/>
              <a:gd name="T40" fmla="*/ 202 w 208"/>
              <a:gd name="T41" fmla="*/ 136 h 196"/>
              <a:gd name="T42" fmla="*/ 194 w 208"/>
              <a:gd name="T43" fmla="*/ 124 h 196"/>
              <a:gd name="T44" fmla="*/ 184 w 208"/>
              <a:gd name="T45" fmla="*/ 120 h 196"/>
              <a:gd name="T46" fmla="*/ 198 w 208"/>
              <a:gd name="T47" fmla="*/ 142 h 196"/>
              <a:gd name="T48" fmla="*/ 182 w 208"/>
              <a:gd name="T49" fmla="*/ 164 h 196"/>
              <a:gd name="T50" fmla="*/ 160 w 208"/>
              <a:gd name="T51" fmla="*/ 148 h 196"/>
              <a:gd name="T52" fmla="*/ 176 w 208"/>
              <a:gd name="T53" fmla="*/ 126 h 196"/>
              <a:gd name="T54" fmla="*/ 158 w 208"/>
              <a:gd name="T55" fmla="*/ 0 h 196"/>
              <a:gd name="T56" fmla="*/ 130 w 208"/>
              <a:gd name="T57" fmla="*/ 12 h 196"/>
              <a:gd name="T58" fmla="*/ 124 w 208"/>
              <a:gd name="T59" fmla="*/ 22 h 196"/>
              <a:gd name="T60" fmla="*/ 122 w 208"/>
              <a:gd name="T61" fmla="*/ 52 h 196"/>
              <a:gd name="T62" fmla="*/ 138 w 208"/>
              <a:gd name="T63" fmla="*/ 66 h 196"/>
              <a:gd name="T64" fmla="*/ 152 w 208"/>
              <a:gd name="T65" fmla="*/ 80 h 196"/>
              <a:gd name="T66" fmla="*/ 172 w 208"/>
              <a:gd name="T67" fmla="*/ 74 h 196"/>
              <a:gd name="T68" fmla="*/ 188 w 208"/>
              <a:gd name="T69" fmla="*/ 62 h 196"/>
              <a:gd name="T70" fmla="*/ 194 w 208"/>
              <a:gd name="T71" fmla="*/ 46 h 196"/>
              <a:gd name="T72" fmla="*/ 194 w 208"/>
              <a:gd name="T73" fmla="*/ 28 h 196"/>
              <a:gd name="T74" fmla="*/ 180 w 208"/>
              <a:gd name="T75" fmla="*/ 12 h 196"/>
              <a:gd name="T76" fmla="*/ 168 w 208"/>
              <a:gd name="T77" fmla="*/ 6 h 196"/>
              <a:gd name="T78" fmla="*/ 156 w 208"/>
              <a:gd name="T79" fmla="*/ 14 h 196"/>
              <a:gd name="T80" fmla="*/ 134 w 208"/>
              <a:gd name="T81" fmla="*/ 46 h 196"/>
              <a:gd name="T82" fmla="*/ 166 w 208"/>
              <a:gd name="T83" fmla="*/ 66 h 196"/>
              <a:gd name="T84" fmla="*/ 186 w 208"/>
              <a:gd name="T85" fmla="*/ 36 h 196"/>
              <a:gd name="T86" fmla="*/ 90 w 208"/>
              <a:gd name="T87" fmla="*/ 86 h 196"/>
              <a:gd name="T88" fmla="*/ 82 w 208"/>
              <a:gd name="T89" fmla="*/ 96 h 196"/>
              <a:gd name="T90" fmla="*/ 96 w 208"/>
              <a:gd name="T91" fmla="*/ 100 h 196"/>
              <a:gd name="T92" fmla="*/ 92 w 208"/>
              <a:gd name="T93" fmla="*/ 86 h 196"/>
              <a:gd name="T94" fmla="*/ 90 w 208"/>
              <a:gd name="T95" fmla="*/ 138 h 196"/>
              <a:gd name="T96" fmla="*/ 100 w 208"/>
              <a:gd name="T97" fmla="*/ 116 h 196"/>
              <a:gd name="T98" fmla="*/ 76 w 208"/>
              <a:gd name="T99" fmla="*/ 106 h 196"/>
              <a:gd name="T100" fmla="*/ 78 w 208"/>
              <a:gd name="T101" fmla="*/ 136 h 196"/>
              <a:gd name="T102" fmla="*/ 104 w 208"/>
              <a:gd name="T103" fmla="*/ 78 h 196"/>
              <a:gd name="T104" fmla="*/ 58 w 208"/>
              <a:gd name="T105" fmla="*/ 74 h 196"/>
              <a:gd name="T106" fmla="*/ 28 w 208"/>
              <a:gd name="T107" fmla="*/ 110 h 196"/>
              <a:gd name="T108" fmla="*/ 42 w 208"/>
              <a:gd name="T109" fmla="*/ 154 h 196"/>
              <a:gd name="T110" fmla="*/ 76 w 208"/>
              <a:gd name="T111" fmla="*/ 170 h 196"/>
              <a:gd name="T112" fmla="*/ 118 w 208"/>
              <a:gd name="T113" fmla="*/ 148 h 196"/>
              <a:gd name="T114" fmla="*/ 122 w 208"/>
              <a:gd name="T115" fmla="*/ 100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8" h="196">
                <a:moveTo>
                  <a:pt x="86" y="54"/>
                </a:moveTo>
                <a:lnTo>
                  <a:pt x="86" y="54"/>
                </a:lnTo>
                <a:lnTo>
                  <a:pt x="100" y="58"/>
                </a:lnTo>
                <a:lnTo>
                  <a:pt x="108" y="48"/>
                </a:lnTo>
                <a:lnTo>
                  <a:pt x="124" y="56"/>
                </a:lnTo>
                <a:lnTo>
                  <a:pt x="118" y="68"/>
                </a:lnTo>
                <a:lnTo>
                  <a:pt x="118" y="68"/>
                </a:lnTo>
                <a:lnTo>
                  <a:pt x="124" y="72"/>
                </a:lnTo>
                <a:lnTo>
                  <a:pt x="124" y="72"/>
                </a:lnTo>
                <a:lnTo>
                  <a:pt x="128" y="78"/>
                </a:lnTo>
                <a:lnTo>
                  <a:pt x="140" y="74"/>
                </a:lnTo>
                <a:lnTo>
                  <a:pt x="148" y="88"/>
                </a:lnTo>
                <a:lnTo>
                  <a:pt x="138" y="96"/>
                </a:lnTo>
                <a:lnTo>
                  <a:pt x="138" y="96"/>
                </a:lnTo>
                <a:lnTo>
                  <a:pt x="142" y="110"/>
                </a:lnTo>
                <a:lnTo>
                  <a:pt x="154" y="110"/>
                </a:lnTo>
                <a:lnTo>
                  <a:pt x="154" y="128"/>
                </a:lnTo>
                <a:lnTo>
                  <a:pt x="142" y="130"/>
                </a:lnTo>
                <a:lnTo>
                  <a:pt x="142" y="130"/>
                </a:lnTo>
                <a:lnTo>
                  <a:pt x="138" y="144"/>
                </a:lnTo>
                <a:lnTo>
                  <a:pt x="148" y="150"/>
                </a:lnTo>
                <a:lnTo>
                  <a:pt x="140" y="166"/>
                </a:lnTo>
                <a:lnTo>
                  <a:pt x="128" y="160"/>
                </a:lnTo>
                <a:lnTo>
                  <a:pt x="128" y="160"/>
                </a:lnTo>
                <a:lnTo>
                  <a:pt x="124" y="166"/>
                </a:lnTo>
                <a:lnTo>
                  <a:pt x="124" y="166"/>
                </a:lnTo>
                <a:lnTo>
                  <a:pt x="118" y="170"/>
                </a:lnTo>
                <a:lnTo>
                  <a:pt x="124" y="182"/>
                </a:lnTo>
                <a:lnTo>
                  <a:pt x="108" y="190"/>
                </a:lnTo>
                <a:lnTo>
                  <a:pt x="100" y="180"/>
                </a:lnTo>
                <a:lnTo>
                  <a:pt x="100" y="180"/>
                </a:lnTo>
                <a:lnTo>
                  <a:pt x="86" y="184"/>
                </a:lnTo>
                <a:lnTo>
                  <a:pt x="86" y="196"/>
                </a:lnTo>
                <a:lnTo>
                  <a:pt x="68" y="196"/>
                </a:lnTo>
                <a:lnTo>
                  <a:pt x="66" y="184"/>
                </a:lnTo>
                <a:lnTo>
                  <a:pt x="66" y="184"/>
                </a:lnTo>
                <a:lnTo>
                  <a:pt x="54" y="180"/>
                </a:lnTo>
                <a:lnTo>
                  <a:pt x="46" y="190"/>
                </a:lnTo>
                <a:lnTo>
                  <a:pt x="30" y="182"/>
                </a:lnTo>
                <a:lnTo>
                  <a:pt x="36" y="170"/>
                </a:lnTo>
                <a:lnTo>
                  <a:pt x="36" y="170"/>
                </a:lnTo>
                <a:lnTo>
                  <a:pt x="30" y="166"/>
                </a:lnTo>
                <a:lnTo>
                  <a:pt x="30" y="166"/>
                </a:lnTo>
                <a:lnTo>
                  <a:pt x="26" y="160"/>
                </a:lnTo>
                <a:lnTo>
                  <a:pt x="14" y="166"/>
                </a:lnTo>
                <a:lnTo>
                  <a:pt x="6" y="150"/>
                </a:lnTo>
                <a:lnTo>
                  <a:pt x="16" y="144"/>
                </a:lnTo>
                <a:lnTo>
                  <a:pt x="16" y="144"/>
                </a:lnTo>
                <a:lnTo>
                  <a:pt x="12" y="130"/>
                </a:lnTo>
                <a:lnTo>
                  <a:pt x="0" y="128"/>
                </a:lnTo>
                <a:lnTo>
                  <a:pt x="0" y="110"/>
                </a:lnTo>
                <a:lnTo>
                  <a:pt x="12" y="110"/>
                </a:lnTo>
                <a:lnTo>
                  <a:pt x="12" y="110"/>
                </a:lnTo>
                <a:lnTo>
                  <a:pt x="16" y="96"/>
                </a:lnTo>
                <a:lnTo>
                  <a:pt x="6" y="88"/>
                </a:lnTo>
                <a:lnTo>
                  <a:pt x="14" y="74"/>
                </a:lnTo>
                <a:lnTo>
                  <a:pt x="26" y="78"/>
                </a:lnTo>
                <a:lnTo>
                  <a:pt x="26" y="78"/>
                </a:lnTo>
                <a:lnTo>
                  <a:pt x="30" y="72"/>
                </a:lnTo>
                <a:lnTo>
                  <a:pt x="30" y="72"/>
                </a:lnTo>
                <a:lnTo>
                  <a:pt x="36" y="68"/>
                </a:lnTo>
                <a:lnTo>
                  <a:pt x="30" y="56"/>
                </a:lnTo>
                <a:lnTo>
                  <a:pt x="46" y="48"/>
                </a:lnTo>
                <a:lnTo>
                  <a:pt x="54" y="58"/>
                </a:lnTo>
                <a:lnTo>
                  <a:pt x="54" y="58"/>
                </a:lnTo>
                <a:lnTo>
                  <a:pt x="66" y="54"/>
                </a:lnTo>
                <a:lnTo>
                  <a:pt x="68" y="42"/>
                </a:lnTo>
                <a:lnTo>
                  <a:pt x="86" y="42"/>
                </a:lnTo>
                <a:lnTo>
                  <a:pt x="86" y="54"/>
                </a:lnTo>
                <a:lnTo>
                  <a:pt x="86" y="54"/>
                </a:lnTo>
                <a:close/>
                <a:moveTo>
                  <a:pt x="178" y="120"/>
                </a:moveTo>
                <a:lnTo>
                  <a:pt x="176" y="114"/>
                </a:lnTo>
                <a:lnTo>
                  <a:pt x="170" y="116"/>
                </a:lnTo>
                <a:lnTo>
                  <a:pt x="170" y="120"/>
                </a:lnTo>
                <a:lnTo>
                  <a:pt x="170" y="120"/>
                </a:lnTo>
                <a:lnTo>
                  <a:pt x="166" y="124"/>
                </a:lnTo>
                <a:lnTo>
                  <a:pt x="162" y="120"/>
                </a:lnTo>
                <a:lnTo>
                  <a:pt x="158" y="124"/>
                </a:lnTo>
                <a:lnTo>
                  <a:pt x="160" y="128"/>
                </a:lnTo>
                <a:lnTo>
                  <a:pt x="160" y="128"/>
                </a:lnTo>
                <a:lnTo>
                  <a:pt x="158" y="130"/>
                </a:lnTo>
                <a:lnTo>
                  <a:pt x="158" y="130"/>
                </a:lnTo>
                <a:lnTo>
                  <a:pt x="156" y="132"/>
                </a:lnTo>
                <a:lnTo>
                  <a:pt x="152" y="132"/>
                </a:lnTo>
                <a:lnTo>
                  <a:pt x="150" y="138"/>
                </a:lnTo>
                <a:lnTo>
                  <a:pt x="154" y="140"/>
                </a:lnTo>
                <a:lnTo>
                  <a:pt x="154" y="140"/>
                </a:lnTo>
                <a:lnTo>
                  <a:pt x="154" y="146"/>
                </a:lnTo>
                <a:lnTo>
                  <a:pt x="150" y="148"/>
                </a:lnTo>
                <a:lnTo>
                  <a:pt x="150" y="154"/>
                </a:lnTo>
                <a:lnTo>
                  <a:pt x="156" y="154"/>
                </a:lnTo>
                <a:lnTo>
                  <a:pt x="156" y="154"/>
                </a:lnTo>
                <a:lnTo>
                  <a:pt x="158" y="158"/>
                </a:lnTo>
                <a:lnTo>
                  <a:pt x="154" y="162"/>
                </a:lnTo>
                <a:lnTo>
                  <a:pt x="158" y="166"/>
                </a:lnTo>
                <a:lnTo>
                  <a:pt x="162" y="164"/>
                </a:lnTo>
                <a:lnTo>
                  <a:pt x="162" y="164"/>
                </a:lnTo>
                <a:lnTo>
                  <a:pt x="164" y="166"/>
                </a:lnTo>
                <a:lnTo>
                  <a:pt x="164" y="166"/>
                </a:lnTo>
                <a:lnTo>
                  <a:pt x="166" y="168"/>
                </a:lnTo>
                <a:lnTo>
                  <a:pt x="166" y="172"/>
                </a:lnTo>
                <a:lnTo>
                  <a:pt x="172" y="174"/>
                </a:lnTo>
                <a:lnTo>
                  <a:pt x="174" y="170"/>
                </a:lnTo>
                <a:lnTo>
                  <a:pt x="174" y="170"/>
                </a:lnTo>
                <a:lnTo>
                  <a:pt x="180" y="170"/>
                </a:lnTo>
                <a:lnTo>
                  <a:pt x="182" y="174"/>
                </a:lnTo>
                <a:lnTo>
                  <a:pt x="188" y="174"/>
                </a:lnTo>
                <a:lnTo>
                  <a:pt x="188" y="168"/>
                </a:lnTo>
                <a:lnTo>
                  <a:pt x="188" y="168"/>
                </a:lnTo>
                <a:lnTo>
                  <a:pt x="192" y="166"/>
                </a:lnTo>
                <a:lnTo>
                  <a:pt x="196" y="170"/>
                </a:lnTo>
                <a:lnTo>
                  <a:pt x="200" y="166"/>
                </a:lnTo>
                <a:lnTo>
                  <a:pt x="198" y="162"/>
                </a:lnTo>
                <a:lnTo>
                  <a:pt x="198" y="162"/>
                </a:lnTo>
                <a:lnTo>
                  <a:pt x="200" y="160"/>
                </a:lnTo>
                <a:lnTo>
                  <a:pt x="200" y="160"/>
                </a:lnTo>
                <a:lnTo>
                  <a:pt x="202" y="156"/>
                </a:lnTo>
                <a:lnTo>
                  <a:pt x="206" y="158"/>
                </a:lnTo>
                <a:lnTo>
                  <a:pt x="208" y="152"/>
                </a:lnTo>
                <a:lnTo>
                  <a:pt x="204" y="150"/>
                </a:lnTo>
                <a:lnTo>
                  <a:pt x="204" y="150"/>
                </a:lnTo>
                <a:lnTo>
                  <a:pt x="204" y="144"/>
                </a:lnTo>
                <a:lnTo>
                  <a:pt x="208" y="142"/>
                </a:lnTo>
                <a:lnTo>
                  <a:pt x="208" y="136"/>
                </a:lnTo>
                <a:lnTo>
                  <a:pt x="202" y="136"/>
                </a:lnTo>
                <a:lnTo>
                  <a:pt x="202" y="136"/>
                </a:lnTo>
                <a:lnTo>
                  <a:pt x="200" y="132"/>
                </a:lnTo>
                <a:lnTo>
                  <a:pt x="204" y="128"/>
                </a:lnTo>
                <a:lnTo>
                  <a:pt x="200" y="122"/>
                </a:lnTo>
                <a:lnTo>
                  <a:pt x="196" y="126"/>
                </a:lnTo>
                <a:lnTo>
                  <a:pt x="196" y="126"/>
                </a:lnTo>
                <a:lnTo>
                  <a:pt x="194" y="124"/>
                </a:lnTo>
                <a:lnTo>
                  <a:pt x="194" y="124"/>
                </a:lnTo>
                <a:lnTo>
                  <a:pt x="190" y="122"/>
                </a:lnTo>
                <a:lnTo>
                  <a:pt x="192" y="118"/>
                </a:lnTo>
                <a:lnTo>
                  <a:pt x="186" y="116"/>
                </a:lnTo>
                <a:lnTo>
                  <a:pt x="184" y="120"/>
                </a:lnTo>
                <a:lnTo>
                  <a:pt x="184" y="120"/>
                </a:lnTo>
                <a:lnTo>
                  <a:pt x="178" y="120"/>
                </a:lnTo>
                <a:lnTo>
                  <a:pt x="178" y="120"/>
                </a:lnTo>
                <a:close/>
                <a:moveTo>
                  <a:pt x="190" y="128"/>
                </a:moveTo>
                <a:lnTo>
                  <a:pt x="190" y="128"/>
                </a:lnTo>
                <a:lnTo>
                  <a:pt x="194" y="134"/>
                </a:lnTo>
                <a:lnTo>
                  <a:pt x="198" y="142"/>
                </a:lnTo>
                <a:lnTo>
                  <a:pt x="198" y="142"/>
                </a:lnTo>
                <a:lnTo>
                  <a:pt x="198" y="148"/>
                </a:lnTo>
                <a:lnTo>
                  <a:pt x="194" y="156"/>
                </a:lnTo>
                <a:lnTo>
                  <a:pt x="194" y="156"/>
                </a:lnTo>
                <a:lnTo>
                  <a:pt x="190" y="160"/>
                </a:lnTo>
                <a:lnTo>
                  <a:pt x="182" y="164"/>
                </a:lnTo>
                <a:lnTo>
                  <a:pt x="182" y="164"/>
                </a:lnTo>
                <a:lnTo>
                  <a:pt x="174" y="164"/>
                </a:lnTo>
                <a:lnTo>
                  <a:pt x="168" y="160"/>
                </a:lnTo>
                <a:lnTo>
                  <a:pt x="168" y="160"/>
                </a:lnTo>
                <a:lnTo>
                  <a:pt x="162" y="156"/>
                </a:lnTo>
                <a:lnTo>
                  <a:pt x="160" y="148"/>
                </a:lnTo>
                <a:lnTo>
                  <a:pt x="160" y="148"/>
                </a:lnTo>
                <a:lnTo>
                  <a:pt x="160" y="140"/>
                </a:lnTo>
                <a:lnTo>
                  <a:pt x="164" y="134"/>
                </a:lnTo>
                <a:lnTo>
                  <a:pt x="164" y="134"/>
                </a:lnTo>
                <a:lnTo>
                  <a:pt x="168" y="128"/>
                </a:lnTo>
                <a:lnTo>
                  <a:pt x="176" y="126"/>
                </a:lnTo>
                <a:lnTo>
                  <a:pt x="176" y="126"/>
                </a:lnTo>
                <a:lnTo>
                  <a:pt x="184" y="126"/>
                </a:lnTo>
                <a:lnTo>
                  <a:pt x="190" y="128"/>
                </a:lnTo>
                <a:lnTo>
                  <a:pt x="190" y="128"/>
                </a:lnTo>
                <a:close/>
                <a:moveTo>
                  <a:pt x="160" y="6"/>
                </a:moveTo>
                <a:lnTo>
                  <a:pt x="158" y="0"/>
                </a:lnTo>
                <a:lnTo>
                  <a:pt x="148" y="0"/>
                </a:lnTo>
                <a:lnTo>
                  <a:pt x="150" y="8"/>
                </a:lnTo>
                <a:lnTo>
                  <a:pt x="150" y="8"/>
                </a:lnTo>
                <a:lnTo>
                  <a:pt x="142" y="10"/>
                </a:lnTo>
                <a:lnTo>
                  <a:pt x="138" y="6"/>
                </a:lnTo>
                <a:lnTo>
                  <a:pt x="130" y="12"/>
                </a:lnTo>
                <a:lnTo>
                  <a:pt x="134" y="18"/>
                </a:lnTo>
                <a:lnTo>
                  <a:pt x="134" y="18"/>
                </a:lnTo>
                <a:lnTo>
                  <a:pt x="132" y="20"/>
                </a:lnTo>
                <a:lnTo>
                  <a:pt x="132" y="20"/>
                </a:lnTo>
                <a:lnTo>
                  <a:pt x="130" y="24"/>
                </a:lnTo>
                <a:lnTo>
                  <a:pt x="124" y="22"/>
                </a:lnTo>
                <a:lnTo>
                  <a:pt x="120" y="32"/>
                </a:lnTo>
                <a:lnTo>
                  <a:pt x="126" y="34"/>
                </a:lnTo>
                <a:lnTo>
                  <a:pt x="126" y="34"/>
                </a:lnTo>
                <a:lnTo>
                  <a:pt x="126" y="42"/>
                </a:lnTo>
                <a:lnTo>
                  <a:pt x="120" y="44"/>
                </a:lnTo>
                <a:lnTo>
                  <a:pt x="122" y="52"/>
                </a:lnTo>
                <a:lnTo>
                  <a:pt x="128" y="52"/>
                </a:lnTo>
                <a:lnTo>
                  <a:pt x="128" y="52"/>
                </a:lnTo>
                <a:lnTo>
                  <a:pt x="132" y="58"/>
                </a:lnTo>
                <a:lnTo>
                  <a:pt x="126" y="64"/>
                </a:lnTo>
                <a:lnTo>
                  <a:pt x="132" y="70"/>
                </a:lnTo>
                <a:lnTo>
                  <a:pt x="138" y="66"/>
                </a:lnTo>
                <a:lnTo>
                  <a:pt x="138" y="66"/>
                </a:lnTo>
                <a:lnTo>
                  <a:pt x="142" y="70"/>
                </a:lnTo>
                <a:lnTo>
                  <a:pt x="142" y="70"/>
                </a:lnTo>
                <a:lnTo>
                  <a:pt x="144" y="72"/>
                </a:lnTo>
                <a:lnTo>
                  <a:pt x="142" y="78"/>
                </a:lnTo>
                <a:lnTo>
                  <a:pt x="152" y="80"/>
                </a:lnTo>
                <a:lnTo>
                  <a:pt x="154" y="74"/>
                </a:lnTo>
                <a:lnTo>
                  <a:pt x="154" y="74"/>
                </a:lnTo>
                <a:lnTo>
                  <a:pt x="162" y="76"/>
                </a:lnTo>
                <a:lnTo>
                  <a:pt x="164" y="82"/>
                </a:lnTo>
                <a:lnTo>
                  <a:pt x="172" y="80"/>
                </a:lnTo>
                <a:lnTo>
                  <a:pt x="172" y="74"/>
                </a:lnTo>
                <a:lnTo>
                  <a:pt x="172" y="74"/>
                </a:lnTo>
                <a:lnTo>
                  <a:pt x="180" y="70"/>
                </a:lnTo>
                <a:lnTo>
                  <a:pt x="184" y="74"/>
                </a:lnTo>
                <a:lnTo>
                  <a:pt x="190" y="68"/>
                </a:lnTo>
                <a:lnTo>
                  <a:pt x="188" y="62"/>
                </a:lnTo>
                <a:lnTo>
                  <a:pt x="188" y="62"/>
                </a:lnTo>
                <a:lnTo>
                  <a:pt x="190" y="60"/>
                </a:lnTo>
                <a:lnTo>
                  <a:pt x="190" y="60"/>
                </a:lnTo>
                <a:lnTo>
                  <a:pt x="192" y="56"/>
                </a:lnTo>
                <a:lnTo>
                  <a:pt x="198" y="58"/>
                </a:lnTo>
                <a:lnTo>
                  <a:pt x="200" y="50"/>
                </a:lnTo>
                <a:lnTo>
                  <a:pt x="194" y="46"/>
                </a:lnTo>
                <a:lnTo>
                  <a:pt x="194" y="46"/>
                </a:lnTo>
                <a:lnTo>
                  <a:pt x="196" y="40"/>
                </a:lnTo>
                <a:lnTo>
                  <a:pt x="202" y="38"/>
                </a:lnTo>
                <a:lnTo>
                  <a:pt x="200" y="28"/>
                </a:lnTo>
                <a:lnTo>
                  <a:pt x="194" y="28"/>
                </a:lnTo>
                <a:lnTo>
                  <a:pt x="194" y="28"/>
                </a:lnTo>
                <a:lnTo>
                  <a:pt x="190" y="22"/>
                </a:lnTo>
                <a:lnTo>
                  <a:pt x="194" y="18"/>
                </a:lnTo>
                <a:lnTo>
                  <a:pt x="188" y="10"/>
                </a:lnTo>
                <a:lnTo>
                  <a:pt x="184" y="14"/>
                </a:lnTo>
                <a:lnTo>
                  <a:pt x="184" y="14"/>
                </a:lnTo>
                <a:lnTo>
                  <a:pt x="180" y="12"/>
                </a:lnTo>
                <a:lnTo>
                  <a:pt x="180" y="12"/>
                </a:lnTo>
                <a:lnTo>
                  <a:pt x="178" y="10"/>
                </a:lnTo>
                <a:lnTo>
                  <a:pt x="178" y="4"/>
                </a:lnTo>
                <a:lnTo>
                  <a:pt x="170" y="0"/>
                </a:lnTo>
                <a:lnTo>
                  <a:pt x="168" y="6"/>
                </a:lnTo>
                <a:lnTo>
                  <a:pt x="168" y="6"/>
                </a:lnTo>
                <a:lnTo>
                  <a:pt x="160" y="6"/>
                </a:lnTo>
                <a:lnTo>
                  <a:pt x="160" y="6"/>
                </a:lnTo>
                <a:close/>
                <a:moveTo>
                  <a:pt x="176" y="18"/>
                </a:moveTo>
                <a:lnTo>
                  <a:pt x="176" y="18"/>
                </a:lnTo>
                <a:lnTo>
                  <a:pt x="166" y="14"/>
                </a:lnTo>
                <a:lnTo>
                  <a:pt x="156" y="14"/>
                </a:lnTo>
                <a:lnTo>
                  <a:pt x="156" y="14"/>
                </a:lnTo>
                <a:lnTo>
                  <a:pt x="146" y="18"/>
                </a:lnTo>
                <a:lnTo>
                  <a:pt x="138" y="26"/>
                </a:lnTo>
                <a:lnTo>
                  <a:pt x="138" y="26"/>
                </a:lnTo>
                <a:lnTo>
                  <a:pt x="134" y="34"/>
                </a:lnTo>
                <a:lnTo>
                  <a:pt x="134" y="46"/>
                </a:lnTo>
                <a:lnTo>
                  <a:pt x="134" y="46"/>
                </a:lnTo>
                <a:lnTo>
                  <a:pt x="138" y="54"/>
                </a:lnTo>
                <a:lnTo>
                  <a:pt x="146" y="62"/>
                </a:lnTo>
                <a:lnTo>
                  <a:pt x="146" y="62"/>
                </a:lnTo>
                <a:lnTo>
                  <a:pt x="156" y="66"/>
                </a:lnTo>
                <a:lnTo>
                  <a:pt x="166" y="66"/>
                </a:lnTo>
                <a:lnTo>
                  <a:pt x="166" y="66"/>
                </a:lnTo>
                <a:lnTo>
                  <a:pt x="176" y="62"/>
                </a:lnTo>
                <a:lnTo>
                  <a:pt x="182" y="56"/>
                </a:lnTo>
                <a:lnTo>
                  <a:pt x="182" y="56"/>
                </a:lnTo>
                <a:lnTo>
                  <a:pt x="186" y="46"/>
                </a:lnTo>
                <a:lnTo>
                  <a:pt x="186" y="36"/>
                </a:lnTo>
                <a:lnTo>
                  <a:pt x="186" y="36"/>
                </a:lnTo>
                <a:lnTo>
                  <a:pt x="182" y="26"/>
                </a:lnTo>
                <a:lnTo>
                  <a:pt x="176" y="18"/>
                </a:lnTo>
                <a:lnTo>
                  <a:pt x="176" y="18"/>
                </a:lnTo>
                <a:close/>
                <a:moveTo>
                  <a:pt x="90" y="86"/>
                </a:moveTo>
                <a:lnTo>
                  <a:pt x="90" y="86"/>
                </a:lnTo>
                <a:lnTo>
                  <a:pt x="86" y="86"/>
                </a:lnTo>
                <a:lnTo>
                  <a:pt x="84" y="88"/>
                </a:lnTo>
                <a:lnTo>
                  <a:pt x="82" y="90"/>
                </a:lnTo>
                <a:lnTo>
                  <a:pt x="80" y="94"/>
                </a:lnTo>
                <a:lnTo>
                  <a:pt x="80" y="94"/>
                </a:lnTo>
                <a:lnTo>
                  <a:pt x="82" y="96"/>
                </a:lnTo>
                <a:lnTo>
                  <a:pt x="84" y="100"/>
                </a:lnTo>
                <a:lnTo>
                  <a:pt x="86" y="102"/>
                </a:lnTo>
                <a:lnTo>
                  <a:pt x="90" y="102"/>
                </a:lnTo>
                <a:lnTo>
                  <a:pt x="90" y="102"/>
                </a:lnTo>
                <a:lnTo>
                  <a:pt x="92" y="102"/>
                </a:lnTo>
                <a:lnTo>
                  <a:pt x="96" y="100"/>
                </a:lnTo>
                <a:lnTo>
                  <a:pt x="98" y="96"/>
                </a:lnTo>
                <a:lnTo>
                  <a:pt x="98" y="94"/>
                </a:lnTo>
                <a:lnTo>
                  <a:pt x="98" y="94"/>
                </a:lnTo>
                <a:lnTo>
                  <a:pt x="98" y="90"/>
                </a:lnTo>
                <a:lnTo>
                  <a:pt x="96" y="88"/>
                </a:lnTo>
                <a:lnTo>
                  <a:pt x="92" y="86"/>
                </a:lnTo>
                <a:lnTo>
                  <a:pt x="90" y="86"/>
                </a:lnTo>
                <a:lnTo>
                  <a:pt x="90" y="86"/>
                </a:lnTo>
                <a:close/>
                <a:moveTo>
                  <a:pt x="70" y="164"/>
                </a:moveTo>
                <a:lnTo>
                  <a:pt x="74" y="166"/>
                </a:lnTo>
                <a:lnTo>
                  <a:pt x="86" y="152"/>
                </a:lnTo>
                <a:lnTo>
                  <a:pt x="90" y="138"/>
                </a:lnTo>
                <a:lnTo>
                  <a:pt x="100" y="144"/>
                </a:lnTo>
                <a:lnTo>
                  <a:pt x="98" y="158"/>
                </a:lnTo>
                <a:lnTo>
                  <a:pt x="104" y="158"/>
                </a:lnTo>
                <a:lnTo>
                  <a:pt x="108" y="140"/>
                </a:lnTo>
                <a:lnTo>
                  <a:pt x="98" y="128"/>
                </a:lnTo>
                <a:lnTo>
                  <a:pt x="100" y="116"/>
                </a:lnTo>
                <a:lnTo>
                  <a:pt x="104" y="122"/>
                </a:lnTo>
                <a:lnTo>
                  <a:pt x="116" y="120"/>
                </a:lnTo>
                <a:lnTo>
                  <a:pt x="116" y="114"/>
                </a:lnTo>
                <a:lnTo>
                  <a:pt x="106" y="116"/>
                </a:lnTo>
                <a:lnTo>
                  <a:pt x="102" y="104"/>
                </a:lnTo>
                <a:lnTo>
                  <a:pt x="76" y="106"/>
                </a:lnTo>
                <a:lnTo>
                  <a:pt x="62" y="120"/>
                </a:lnTo>
                <a:lnTo>
                  <a:pt x="70" y="132"/>
                </a:lnTo>
                <a:lnTo>
                  <a:pt x="74" y="130"/>
                </a:lnTo>
                <a:lnTo>
                  <a:pt x="72" y="120"/>
                </a:lnTo>
                <a:lnTo>
                  <a:pt x="78" y="118"/>
                </a:lnTo>
                <a:lnTo>
                  <a:pt x="78" y="136"/>
                </a:lnTo>
                <a:lnTo>
                  <a:pt x="78" y="148"/>
                </a:lnTo>
                <a:lnTo>
                  <a:pt x="70" y="164"/>
                </a:lnTo>
                <a:lnTo>
                  <a:pt x="70" y="164"/>
                </a:lnTo>
                <a:close/>
                <a:moveTo>
                  <a:pt x="112" y="84"/>
                </a:moveTo>
                <a:lnTo>
                  <a:pt x="112" y="84"/>
                </a:lnTo>
                <a:lnTo>
                  <a:pt x="104" y="78"/>
                </a:lnTo>
                <a:lnTo>
                  <a:pt x="96" y="74"/>
                </a:lnTo>
                <a:lnTo>
                  <a:pt x="86" y="70"/>
                </a:lnTo>
                <a:lnTo>
                  <a:pt x="76" y="70"/>
                </a:lnTo>
                <a:lnTo>
                  <a:pt x="76" y="70"/>
                </a:lnTo>
                <a:lnTo>
                  <a:pt x="66" y="70"/>
                </a:lnTo>
                <a:lnTo>
                  <a:pt x="58" y="74"/>
                </a:lnTo>
                <a:lnTo>
                  <a:pt x="48" y="78"/>
                </a:lnTo>
                <a:lnTo>
                  <a:pt x="42" y="84"/>
                </a:lnTo>
                <a:lnTo>
                  <a:pt x="42" y="84"/>
                </a:lnTo>
                <a:lnTo>
                  <a:pt x="36" y="92"/>
                </a:lnTo>
                <a:lnTo>
                  <a:pt x="30" y="100"/>
                </a:lnTo>
                <a:lnTo>
                  <a:pt x="28" y="110"/>
                </a:lnTo>
                <a:lnTo>
                  <a:pt x="28" y="120"/>
                </a:lnTo>
                <a:lnTo>
                  <a:pt x="28" y="120"/>
                </a:lnTo>
                <a:lnTo>
                  <a:pt x="28" y="130"/>
                </a:lnTo>
                <a:lnTo>
                  <a:pt x="30" y="138"/>
                </a:lnTo>
                <a:lnTo>
                  <a:pt x="36" y="148"/>
                </a:lnTo>
                <a:lnTo>
                  <a:pt x="42" y="154"/>
                </a:lnTo>
                <a:lnTo>
                  <a:pt x="42" y="154"/>
                </a:lnTo>
                <a:lnTo>
                  <a:pt x="48" y="160"/>
                </a:lnTo>
                <a:lnTo>
                  <a:pt x="58" y="166"/>
                </a:lnTo>
                <a:lnTo>
                  <a:pt x="66" y="168"/>
                </a:lnTo>
                <a:lnTo>
                  <a:pt x="76" y="170"/>
                </a:lnTo>
                <a:lnTo>
                  <a:pt x="76" y="170"/>
                </a:lnTo>
                <a:lnTo>
                  <a:pt x="86" y="168"/>
                </a:lnTo>
                <a:lnTo>
                  <a:pt x="96" y="166"/>
                </a:lnTo>
                <a:lnTo>
                  <a:pt x="104" y="160"/>
                </a:lnTo>
                <a:lnTo>
                  <a:pt x="112" y="154"/>
                </a:lnTo>
                <a:lnTo>
                  <a:pt x="112" y="154"/>
                </a:lnTo>
                <a:lnTo>
                  <a:pt x="118" y="148"/>
                </a:lnTo>
                <a:lnTo>
                  <a:pt x="122" y="138"/>
                </a:lnTo>
                <a:lnTo>
                  <a:pt x="126" y="130"/>
                </a:lnTo>
                <a:lnTo>
                  <a:pt x="126" y="120"/>
                </a:lnTo>
                <a:lnTo>
                  <a:pt x="126" y="120"/>
                </a:lnTo>
                <a:lnTo>
                  <a:pt x="126" y="110"/>
                </a:lnTo>
                <a:lnTo>
                  <a:pt x="122" y="100"/>
                </a:lnTo>
                <a:lnTo>
                  <a:pt x="118" y="92"/>
                </a:lnTo>
                <a:lnTo>
                  <a:pt x="112" y="84"/>
                </a:lnTo>
                <a:lnTo>
                  <a:pt x="112" y="8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97" name="Freeform 196">
            <a:extLst>
              <a:ext uri="{FF2B5EF4-FFF2-40B4-BE49-F238E27FC236}">
                <a16:creationId xmlns:a16="http://schemas.microsoft.com/office/drawing/2014/main" id="{7E0AA363-5DBE-E10B-4581-45CDCB41AA5C}"/>
              </a:ext>
            </a:extLst>
          </p:cNvPr>
          <p:cNvSpPr>
            <a:spLocks noEditPoints="1"/>
          </p:cNvSpPr>
          <p:nvPr/>
        </p:nvSpPr>
        <p:spPr bwMode="auto">
          <a:xfrm>
            <a:off x="7903374" y="4694905"/>
            <a:ext cx="620089" cy="497363"/>
          </a:xfrm>
          <a:custGeom>
            <a:avLst/>
            <a:gdLst>
              <a:gd name="T0" fmla="*/ 120 w 192"/>
              <a:gd name="T1" fmla="*/ 24 h 154"/>
              <a:gd name="T2" fmla="*/ 122 w 192"/>
              <a:gd name="T3" fmla="*/ 8 h 154"/>
              <a:gd name="T4" fmla="*/ 130 w 192"/>
              <a:gd name="T5" fmla="*/ 0 h 154"/>
              <a:gd name="T6" fmla="*/ 192 w 192"/>
              <a:gd name="T7" fmla="*/ 0 h 154"/>
              <a:gd name="T8" fmla="*/ 192 w 192"/>
              <a:gd name="T9" fmla="*/ 146 h 154"/>
              <a:gd name="T10" fmla="*/ 184 w 192"/>
              <a:gd name="T11" fmla="*/ 154 h 154"/>
              <a:gd name="T12" fmla="*/ 122 w 192"/>
              <a:gd name="T13" fmla="*/ 154 h 154"/>
              <a:gd name="T14" fmla="*/ 122 w 192"/>
              <a:gd name="T15" fmla="*/ 124 h 154"/>
              <a:gd name="T16" fmla="*/ 86 w 192"/>
              <a:gd name="T17" fmla="*/ 124 h 154"/>
              <a:gd name="T18" fmla="*/ 94 w 192"/>
              <a:gd name="T19" fmla="*/ 140 h 154"/>
              <a:gd name="T20" fmla="*/ 28 w 192"/>
              <a:gd name="T21" fmla="*/ 152 h 154"/>
              <a:gd name="T22" fmla="*/ 38 w 192"/>
              <a:gd name="T23" fmla="*/ 140 h 154"/>
              <a:gd name="T24" fmla="*/ 8 w 192"/>
              <a:gd name="T25" fmla="*/ 124 h 154"/>
              <a:gd name="T26" fmla="*/ 0 w 192"/>
              <a:gd name="T27" fmla="*/ 116 h 154"/>
              <a:gd name="T28" fmla="*/ 0 w 192"/>
              <a:gd name="T29" fmla="*/ 24 h 154"/>
              <a:gd name="T30" fmla="*/ 8 w 192"/>
              <a:gd name="T31" fmla="*/ 24 h 154"/>
              <a:gd name="T32" fmla="*/ 28 w 192"/>
              <a:gd name="T33" fmla="*/ 82 h 154"/>
              <a:gd name="T34" fmla="*/ 56 w 192"/>
              <a:gd name="T35" fmla="*/ 68 h 154"/>
              <a:gd name="T36" fmla="*/ 62 w 192"/>
              <a:gd name="T37" fmla="*/ 76 h 154"/>
              <a:gd name="T38" fmla="*/ 72 w 192"/>
              <a:gd name="T39" fmla="*/ 78 h 154"/>
              <a:gd name="T40" fmla="*/ 76 w 192"/>
              <a:gd name="T41" fmla="*/ 76 h 154"/>
              <a:gd name="T42" fmla="*/ 86 w 192"/>
              <a:gd name="T43" fmla="*/ 58 h 154"/>
              <a:gd name="T44" fmla="*/ 94 w 192"/>
              <a:gd name="T45" fmla="*/ 56 h 154"/>
              <a:gd name="T46" fmla="*/ 92 w 192"/>
              <a:gd name="T47" fmla="*/ 48 h 154"/>
              <a:gd name="T48" fmla="*/ 84 w 192"/>
              <a:gd name="T49" fmla="*/ 52 h 154"/>
              <a:gd name="T50" fmla="*/ 74 w 192"/>
              <a:gd name="T51" fmla="*/ 54 h 154"/>
              <a:gd name="T52" fmla="*/ 70 w 192"/>
              <a:gd name="T53" fmla="*/ 70 h 154"/>
              <a:gd name="T54" fmla="*/ 62 w 192"/>
              <a:gd name="T55" fmla="*/ 64 h 154"/>
              <a:gd name="T56" fmla="*/ 60 w 192"/>
              <a:gd name="T57" fmla="*/ 62 h 154"/>
              <a:gd name="T58" fmla="*/ 24 w 192"/>
              <a:gd name="T59" fmla="*/ 76 h 154"/>
              <a:gd name="T60" fmla="*/ 32 w 192"/>
              <a:gd name="T61" fmla="*/ 102 h 154"/>
              <a:gd name="T62" fmla="*/ 42 w 192"/>
              <a:gd name="T63" fmla="*/ 84 h 154"/>
              <a:gd name="T64" fmla="*/ 32 w 192"/>
              <a:gd name="T65" fmla="*/ 102 h 154"/>
              <a:gd name="T66" fmla="*/ 86 w 192"/>
              <a:gd name="T67" fmla="*/ 102 h 154"/>
              <a:gd name="T68" fmla="*/ 94 w 192"/>
              <a:gd name="T69" fmla="*/ 66 h 154"/>
              <a:gd name="T70" fmla="*/ 86 w 192"/>
              <a:gd name="T71" fmla="*/ 102 h 154"/>
              <a:gd name="T72" fmla="*/ 72 w 192"/>
              <a:gd name="T73" fmla="*/ 102 h 154"/>
              <a:gd name="T74" fmla="*/ 80 w 192"/>
              <a:gd name="T75" fmla="*/ 86 h 154"/>
              <a:gd name="T76" fmla="*/ 72 w 192"/>
              <a:gd name="T77" fmla="*/ 102 h 154"/>
              <a:gd name="T78" fmla="*/ 58 w 192"/>
              <a:gd name="T79" fmla="*/ 102 h 154"/>
              <a:gd name="T80" fmla="*/ 68 w 192"/>
              <a:gd name="T81" fmla="*/ 82 h 154"/>
              <a:gd name="T82" fmla="*/ 58 w 192"/>
              <a:gd name="T83" fmla="*/ 102 h 154"/>
              <a:gd name="T84" fmla="*/ 46 w 192"/>
              <a:gd name="T85" fmla="*/ 102 h 154"/>
              <a:gd name="T86" fmla="*/ 54 w 192"/>
              <a:gd name="T87" fmla="*/ 76 h 154"/>
              <a:gd name="T88" fmla="*/ 46 w 192"/>
              <a:gd name="T89" fmla="*/ 102 h 154"/>
              <a:gd name="T90" fmla="*/ 146 w 192"/>
              <a:gd name="T91" fmla="*/ 54 h 154"/>
              <a:gd name="T92" fmla="*/ 176 w 192"/>
              <a:gd name="T93" fmla="*/ 44 h 154"/>
              <a:gd name="T94" fmla="*/ 146 w 192"/>
              <a:gd name="T95" fmla="*/ 28 h 154"/>
              <a:gd name="T96" fmla="*/ 176 w 192"/>
              <a:gd name="T97" fmla="*/ 16 h 154"/>
              <a:gd name="T98" fmla="*/ 138 w 192"/>
              <a:gd name="T99" fmla="*/ 138 h 154"/>
              <a:gd name="T100" fmla="*/ 176 w 192"/>
              <a:gd name="T101" fmla="*/ 70 h 154"/>
              <a:gd name="T102" fmla="*/ 146 w 192"/>
              <a:gd name="T103" fmla="*/ 54 h 154"/>
              <a:gd name="T104" fmla="*/ 112 w 192"/>
              <a:gd name="T105" fmla="*/ 40 h 154"/>
              <a:gd name="T106" fmla="*/ 16 w 192"/>
              <a:gd name="T107" fmla="*/ 108 h 154"/>
              <a:gd name="T108" fmla="*/ 112 w 192"/>
              <a:gd name="T109" fmla="*/ 4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92" h="154">
                <a:moveTo>
                  <a:pt x="8" y="24"/>
                </a:moveTo>
                <a:lnTo>
                  <a:pt x="120" y="24"/>
                </a:lnTo>
                <a:lnTo>
                  <a:pt x="122" y="24"/>
                </a:lnTo>
                <a:lnTo>
                  <a:pt x="122" y="8"/>
                </a:lnTo>
                <a:lnTo>
                  <a:pt x="122" y="0"/>
                </a:lnTo>
                <a:lnTo>
                  <a:pt x="130" y="0"/>
                </a:lnTo>
                <a:lnTo>
                  <a:pt x="184" y="0"/>
                </a:lnTo>
                <a:lnTo>
                  <a:pt x="192" y="0"/>
                </a:lnTo>
                <a:lnTo>
                  <a:pt x="192" y="8"/>
                </a:lnTo>
                <a:lnTo>
                  <a:pt x="192" y="146"/>
                </a:lnTo>
                <a:lnTo>
                  <a:pt x="192" y="154"/>
                </a:lnTo>
                <a:lnTo>
                  <a:pt x="184" y="154"/>
                </a:lnTo>
                <a:lnTo>
                  <a:pt x="130" y="154"/>
                </a:lnTo>
                <a:lnTo>
                  <a:pt x="122" y="154"/>
                </a:lnTo>
                <a:lnTo>
                  <a:pt x="122" y="146"/>
                </a:lnTo>
                <a:lnTo>
                  <a:pt x="122" y="124"/>
                </a:lnTo>
                <a:lnTo>
                  <a:pt x="120" y="124"/>
                </a:lnTo>
                <a:lnTo>
                  <a:pt x="86" y="124"/>
                </a:lnTo>
                <a:lnTo>
                  <a:pt x="86" y="140"/>
                </a:lnTo>
                <a:lnTo>
                  <a:pt x="94" y="140"/>
                </a:lnTo>
                <a:lnTo>
                  <a:pt x="94" y="152"/>
                </a:lnTo>
                <a:lnTo>
                  <a:pt x="28" y="152"/>
                </a:lnTo>
                <a:lnTo>
                  <a:pt x="28" y="140"/>
                </a:lnTo>
                <a:lnTo>
                  <a:pt x="38" y="140"/>
                </a:lnTo>
                <a:lnTo>
                  <a:pt x="38" y="124"/>
                </a:lnTo>
                <a:lnTo>
                  <a:pt x="8" y="124"/>
                </a:lnTo>
                <a:lnTo>
                  <a:pt x="0" y="124"/>
                </a:lnTo>
                <a:lnTo>
                  <a:pt x="0" y="116"/>
                </a:lnTo>
                <a:lnTo>
                  <a:pt x="0" y="32"/>
                </a:lnTo>
                <a:lnTo>
                  <a:pt x="0" y="24"/>
                </a:lnTo>
                <a:lnTo>
                  <a:pt x="8" y="24"/>
                </a:lnTo>
                <a:lnTo>
                  <a:pt x="8" y="24"/>
                </a:lnTo>
                <a:close/>
                <a:moveTo>
                  <a:pt x="24" y="76"/>
                </a:moveTo>
                <a:lnTo>
                  <a:pt x="28" y="82"/>
                </a:lnTo>
                <a:lnTo>
                  <a:pt x="48" y="68"/>
                </a:lnTo>
                <a:lnTo>
                  <a:pt x="56" y="68"/>
                </a:lnTo>
                <a:lnTo>
                  <a:pt x="62" y="74"/>
                </a:lnTo>
                <a:lnTo>
                  <a:pt x="62" y="76"/>
                </a:lnTo>
                <a:lnTo>
                  <a:pt x="64" y="76"/>
                </a:lnTo>
                <a:lnTo>
                  <a:pt x="72" y="78"/>
                </a:lnTo>
                <a:lnTo>
                  <a:pt x="76" y="80"/>
                </a:lnTo>
                <a:lnTo>
                  <a:pt x="76" y="76"/>
                </a:lnTo>
                <a:lnTo>
                  <a:pt x="80" y="58"/>
                </a:lnTo>
                <a:lnTo>
                  <a:pt x="86" y="58"/>
                </a:lnTo>
                <a:lnTo>
                  <a:pt x="86" y="64"/>
                </a:lnTo>
                <a:lnTo>
                  <a:pt x="94" y="56"/>
                </a:lnTo>
                <a:lnTo>
                  <a:pt x="100" y="50"/>
                </a:lnTo>
                <a:lnTo>
                  <a:pt x="92" y="48"/>
                </a:lnTo>
                <a:lnTo>
                  <a:pt x="82" y="46"/>
                </a:lnTo>
                <a:lnTo>
                  <a:pt x="84" y="52"/>
                </a:lnTo>
                <a:lnTo>
                  <a:pt x="76" y="54"/>
                </a:lnTo>
                <a:lnTo>
                  <a:pt x="74" y="54"/>
                </a:lnTo>
                <a:lnTo>
                  <a:pt x="74" y="56"/>
                </a:lnTo>
                <a:lnTo>
                  <a:pt x="70" y="70"/>
                </a:lnTo>
                <a:lnTo>
                  <a:pt x="66" y="70"/>
                </a:lnTo>
                <a:lnTo>
                  <a:pt x="62" y="64"/>
                </a:lnTo>
                <a:lnTo>
                  <a:pt x="60" y="62"/>
                </a:lnTo>
                <a:lnTo>
                  <a:pt x="60" y="62"/>
                </a:lnTo>
                <a:lnTo>
                  <a:pt x="46" y="60"/>
                </a:lnTo>
                <a:lnTo>
                  <a:pt x="24" y="76"/>
                </a:lnTo>
                <a:lnTo>
                  <a:pt x="24" y="76"/>
                </a:lnTo>
                <a:close/>
                <a:moveTo>
                  <a:pt x="32" y="102"/>
                </a:moveTo>
                <a:lnTo>
                  <a:pt x="42" y="102"/>
                </a:lnTo>
                <a:lnTo>
                  <a:pt x="42" y="84"/>
                </a:lnTo>
                <a:lnTo>
                  <a:pt x="32" y="84"/>
                </a:lnTo>
                <a:lnTo>
                  <a:pt x="32" y="102"/>
                </a:lnTo>
                <a:lnTo>
                  <a:pt x="32" y="102"/>
                </a:lnTo>
                <a:close/>
                <a:moveTo>
                  <a:pt x="86" y="102"/>
                </a:moveTo>
                <a:lnTo>
                  <a:pt x="94" y="102"/>
                </a:lnTo>
                <a:lnTo>
                  <a:pt x="94" y="66"/>
                </a:lnTo>
                <a:lnTo>
                  <a:pt x="86" y="66"/>
                </a:lnTo>
                <a:lnTo>
                  <a:pt x="86" y="102"/>
                </a:lnTo>
                <a:lnTo>
                  <a:pt x="86" y="102"/>
                </a:lnTo>
                <a:close/>
                <a:moveTo>
                  <a:pt x="72" y="102"/>
                </a:moveTo>
                <a:lnTo>
                  <a:pt x="80" y="102"/>
                </a:lnTo>
                <a:lnTo>
                  <a:pt x="80" y="86"/>
                </a:lnTo>
                <a:lnTo>
                  <a:pt x="72" y="86"/>
                </a:lnTo>
                <a:lnTo>
                  <a:pt x="72" y="102"/>
                </a:lnTo>
                <a:lnTo>
                  <a:pt x="72" y="102"/>
                </a:lnTo>
                <a:close/>
                <a:moveTo>
                  <a:pt x="58" y="102"/>
                </a:moveTo>
                <a:lnTo>
                  <a:pt x="68" y="102"/>
                </a:lnTo>
                <a:lnTo>
                  <a:pt x="68" y="82"/>
                </a:lnTo>
                <a:lnTo>
                  <a:pt x="58" y="82"/>
                </a:lnTo>
                <a:lnTo>
                  <a:pt x="58" y="102"/>
                </a:lnTo>
                <a:lnTo>
                  <a:pt x="58" y="102"/>
                </a:lnTo>
                <a:close/>
                <a:moveTo>
                  <a:pt x="46" y="102"/>
                </a:moveTo>
                <a:lnTo>
                  <a:pt x="54" y="102"/>
                </a:lnTo>
                <a:lnTo>
                  <a:pt x="54" y="76"/>
                </a:lnTo>
                <a:lnTo>
                  <a:pt x="46" y="76"/>
                </a:lnTo>
                <a:lnTo>
                  <a:pt x="46" y="102"/>
                </a:lnTo>
                <a:lnTo>
                  <a:pt x="46" y="102"/>
                </a:lnTo>
                <a:close/>
                <a:moveTo>
                  <a:pt x="146" y="54"/>
                </a:moveTo>
                <a:lnTo>
                  <a:pt x="176" y="54"/>
                </a:lnTo>
                <a:lnTo>
                  <a:pt x="176" y="44"/>
                </a:lnTo>
                <a:lnTo>
                  <a:pt x="146" y="44"/>
                </a:lnTo>
                <a:lnTo>
                  <a:pt x="146" y="28"/>
                </a:lnTo>
                <a:lnTo>
                  <a:pt x="176" y="28"/>
                </a:lnTo>
                <a:lnTo>
                  <a:pt x="176" y="16"/>
                </a:lnTo>
                <a:lnTo>
                  <a:pt x="138" y="16"/>
                </a:lnTo>
                <a:lnTo>
                  <a:pt x="138" y="138"/>
                </a:lnTo>
                <a:lnTo>
                  <a:pt x="176" y="138"/>
                </a:lnTo>
                <a:lnTo>
                  <a:pt x="176" y="70"/>
                </a:lnTo>
                <a:lnTo>
                  <a:pt x="146" y="70"/>
                </a:lnTo>
                <a:lnTo>
                  <a:pt x="146" y="54"/>
                </a:lnTo>
                <a:lnTo>
                  <a:pt x="146" y="54"/>
                </a:lnTo>
                <a:close/>
                <a:moveTo>
                  <a:pt x="112" y="40"/>
                </a:moveTo>
                <a:lnTo>
                  <a:pt x="16" y="40"/>
                </a:lnTo>
                <a:lnTo>
                  <a:pt x="16" y="108"/>
                </a:lnTo>
                <a:lnTo>
                  <a:pt x="112" y="108"/>
                </a:lnTo>
                <a:lnTo>
                  <a:pt x="112" y="4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sp>
        <p:nvSpPr>
          <p:cNvPr id="98" name="podium_159510">
            <a:extLst>
              <a:ext uri="{FF2B5EF4-FFF2-40B4-BE49-F238E27FC236}">
                <a16:creationId xmlns:a16="http://schemas.microsoft.com/office/drawing/2014/main" id="{192D74AD-FFAB-8FFB-4E85-86D1CD92331E}"/>
              </a:ext>
            </a:extLst>
          </p:cNvPr>
          <p:cNvSpPr/>
          <p:nvPr/>
        </p:nvSpPr>
        <p:spPr>
          <a:xfrm>
            <a:off x="7784571" y="1414366"/>
            <a:ext cx="609685" cy="589956"/>
          </a:xfrm>
          <a:custGeom>
            <a:avLst/>
            <a:gdLst>
              <a:gd name="T0" fmla="*/ 278945 h 440259"/>
              <a:gd name="T1" fmla="*/ 278945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278945 h 440259"/>
              <a:gd name="T41" fmla="*/ 278945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278945 h 440259"/>
              <a:gd name="T49" fmla="*/ 278945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278945 h 440259"/>
              <a:gd name="T71" fmla="*/ 278945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278945 h 440259"/>
              <a:gd name="T89" fmla="*/ 278945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278945 h 440259"/>
              <a:gd name="T97" fmla="*/ 278945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  <a:gd name="T106" fmla="*/ 278945 h 440259"/>
              <a:gd name="T107" fmla="*/ 278945 h 440259"/>
              <a:gd name="T108" fmla="*/ 278945 h 440259"/>
              <a:gd name="T109" fmla="*/ 278945 h 440259"/>
              <a:gd name="T110" fmla="*/ 278945 h 440259"/>
              <a:gd name="T111" fmla="*/ 278945 h 440259"/>
              <a:gd name="T112" fmla="*/ 278945 h 440259"/>
              <a:gd name="T113" fmla="*/ 278945 h 440259"/>
              <a:gd name="T114" fmla="*/ 278945 h 440259"/>
              <a:gd name="T115" fmla="*/ 278945 h 440259"/>
              <a:gd name="T116" fmla="*/ 278945 h 440259"/>
              <a:gd name="T117" fmla="*/ 278945 h 440259"/>
              <a:gd name="T118" fmla="*/ 278945 h 440259"/>
              <a:gd name="T119" fmla="*/ 278945 h 440259"/>
              <a:gd name="T120" fmla="*/ 278945 h 440259"/>
              <a:gd name="T121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529" h="6328">
                <a:moveTo>
                  <a:pt x="5825" y="5455"/>
                </a:moveTo>
                <a:lnTo>
                  <a:pt x="5957" y="3759"/>
                </a:lnTo>
                <a:lnTo>
                  <a:pt x="6108" y="3580"/>
                </a:lnTo>
                <a:cubicBezTo>
                  <a:pt x="6181" y="3494"/>
                  <a:pt x="6221" y="3383"/>
                  <a:pt x="6221" y="3270"/>
                </a:cubicBezTo>
                <a:lnTo>
                  <a:pt x="6221" y="2516"/>
                </a:lnTo>
                <a:lnTo>
                  <a:pt x="6221" y="2314"/>
                </a:lnTo>
                <a:cubicBezTo>
                  <a:pt x="6221" y="2271"/>
                  <a:pt x="6203" y="2230"/>
                  <a:pt x="6169" y="2203"/>
                </a:cubicBezTo>
                <a:cubicBezTo>
                  <a:pt x="5987" y="2052"/>
                  <a:pt x="5789" y="1952"/>
                  <a:pt x="5749" y="1934"/>
                </a:cubicBezTo>
                <a:cubicBezTo>
                  <a:pt x="5745" y="1932"/>
                  <a:pt x="5743" y="1928"/>
                  <a:pt x="5743" y="1923"/>
                </a:cubicBezTo>
                <a:lnTo>
                  <a:pt x="5743" y="1799"/>
                </a:lnTo>
                <a:cubicBezTo>
                  <a:pt x="5765" y="1760"/>
                  <a:pt x="5780" y="1720"/>
                  <a:pt x="5785" y="1684"/>
                </a:cubicBezTo>
                <a:cubicBezTo>
                  <a:pt x="5801" y="1683"/>
                  <a:pt x="5821" y="1660"/>
                  <a:pt x="5844" y="1582"/>
                </a:cubicBezTo>
                <a:cubicBezTo>
                  <a:pt x="5872" y="1480"/>
                  <a:pt x="5845" y="1460"/>
                  <a:pt x="5820" y="1460"/>
                </a:cubicBezTo>
                <a:cubicBezTo>
                  <a:pt x="5823" y="1452"/>
                  <a:pt x="5824" y="1443"/>
                  <a:pt x="5827" y="1435"/>
                </a:cubicBezTo>
                <a:cubicBezTo>
                  <a:pt x="5873" y="1156"/>
                  <a:pt x="5736" y="1146"/>
                  <a:pt x="5736" y="1146"/>
                </a:cubicBezTo>
                <a:cubicBezTo>
                  <a:pt x="5736" y="1146"/>
                  <a:pt x="5713" y="1102"/>
                  <a:pt x="5653" y="1068"/>
                </a:cubicBezTo>
                <a:cubicBezTo>
                  <a:pt x="5613" y="1044"/>
                  <a:pt x="5557" y="1026"/>
                  <a:pt x="5483" y="1032"/>
                </a:cubicBezTo>
                <a:cubicBezTo>
                  <a:pt x="5459" y="1034"/>
                  <a:pt x="5436" y="1038"/>
                  <a:pt x="5415" y="1046"/>
                </a:cubicBezTo>
                <a:lnTo>
                  <a:pt x="5415" y="1046"/>
                </a:lnTo>
                <a:cubicBezTo>
                  <a:pt x="5388" y="1055"/>
                  <a:pt x="5363" y="1068"/>
                  <a:pt x="5340" y="1084"/>
                </a:cubicBezTo>
                <a:cubicBezTo>
                  <a:pt x="5312" y="1102"/>
                  <a:pt x="5287" y="1123"/>
                  <a:pt x="5264" y="1148"/>
                </a:cubicBezTo>
                <a:cubicBezTo>
                  <a:pt x="5228" y="1186"/>
                  <a:pt x="5195" y="1234"/>
                  <a:pt x="5181" y="1294"/>
                </a:cubicBezTo>
                <a:cubicBezTo>
                  <a:pt x="5169" y="1339"/>
                  <a:pt x="5172" y="1386"/>
                  <a:pt x="5181" y="1435"/>
                </a:cubicBezTo>
                <a:lnTo>
                  <a:pt x="5181" y="1435"/>
                </a:lnTo>
                <a:cubicBezTo>
                  <a:pt x="5183" y="1443"/>
                  <a:pt x="5185" y="1452"/>
                  <a:pt x="5188" y="1460"/>
                </a:cubicBezTo>
                <a:cubicBezTo>
                  <a:pt x="5163" y="1460"/>
                  <a:pt x="5137" y="1482"/>
                  <a:pt x="5165" y="1582"/>
                </a:cubicBezTo>
                <a:cubicBezTo>
                  <a:pt x="5188" y="1660"/>
                  <a:pt x="5208" y="1683"/>
                  <a:pt x="5224" y="1684"/>
                </a:cubicBezTo>
                <a:cubicBezTo>
                  <a:pt x="5229" y="1720"/>
                  <a:pt x="5244" y="1762"/>
                  <a:pt x="5267" y="1799"/>
                </a:cubicBezTo>
                <a:lnTo>
                  <a:pt x="5267" y="1923"/>
                </a:lnTo>
                <a:cubicBezTo>
                  <a:pt x="5267" y="1927"/>
                  <a:pt x="5264" y="1931"/>
                  <a:pt x="5260" y="1934"/>
                </a:cubicBezTo>
                <a:cubicBezTo>
                  <a:pt x="5220" y="1954"/>
                  <a:pt x="5023" y="2052"/>
                  <a:pt x="4840" y="2203"/>
                </a:cubicBezTo>
                <a:cubicBezTo>
                  <a:pt x="4807" y="2230"/>
                  <a:pt x="4788" y="2271"/>
                  <a:pt x="4788" y="2314"/>
                </a:cubicBezTo>
                <a:lnTo>
                  <a:pt x="4788" y="2516"/>
                </a:lnTo>
                <a:lnTo>
                  <a:pt x="4788" y="3272"/>
                </a:lnTo>
                <a:cubicBezTo>
                  <a:pt x="4788" y="3384"/>
                  <a:pt x="4827" y="3494"/>
                  <a:pt x="4899" y="3580"/>
                </a:cubicBezTo>
                <a:lnTo>
                  <a:pt x="5052" y="3760"/>
                </a:lnTo>
                <a:lnTo>
                  <a:pt x="5184" y="5458"/>
                </a:lnTo>
                <a:lnTo>
                  <a:pt x="4743" y="5458"/>
                </a:lnTo>
                <a:lnTo>
                  <a:pt x="4743" y="4939"/>
                </a:lnTo>
                <a:lnTo>
                  <a:pt x="3624" y="4939"/>
                </a:lnTo>
                <a:lnTo>
                  <a:pt x="3771" y="3047"/>
                </a:lnTo>
                <a:lnTo>
                  <a:pt x="3939" y="2847"/>
                </a:lnTo>
                <a:cubicBezTo>
                  <a:pt x="4020" y="2750"/>
                  <a:pt x="4065" y="2627"/>
                  <a:pt x="4065" y="2500"/>
                </a:cubicBezTo>
                <a:lnTo>
                  <a:pt x="4065" y="1660"/>
                </a:lnTo>
                <a:lnTo>
                  <a:pt x="4065" y="1435"/>
                </a:lnTo>
                <a:cubicBezTo>
                  <a:pt x="4065" y="1387"/>
                  <a:pt x="4044" y="1342"/>
                  <a:pt x="4007" y="1311"/>
                </a:cubicBezTo>
                <a:cubicBezTo>
                  <a:pt x="3803" y="1143"/>
                  <a:pt x="3583" y="1032"/>
                  <a:pt x="3539" y="1011"/>
                </a:cubicBezTo>
                <a:cubicBezTo>
                  <a:pt x="3535" y="1008"/>
                  <a:pt x="3532" y="1004"/>
                  <a:pt x="3531" y="999"/>
                </a:cubicBezTo>
                <a:lnTo>
                  <a:pt x="3531" y="860"/>
                </a:lnTo>
                <a:cubicBezTo>
                  <a:pt x="3555" y="818"/>
                  <a:pt x="3571" y="774"/>
                  <a:pt x="3577" y="734"/>
                </a:cubicBezTo>
                <a:cubicBezTo>
                  <a:pt x="3595" y="732"/>
                  <a:pt x="3617" y="708"/>
                  <a:pt x="3643" y="620"/>
                </a:cubicBezTo>
                <a:cubicBezTo>
                  <a:pt x="3676" y="504"/>
                  <a:pt x="3643" y="484"/>
                  <a:pt x="3613" y="486"/>
                </a:cubicBezTo>
                <a:cubicBezTo>
                  <a:pt x="3688" y="147"/>
                  <a:pt x="3497" y="146"/>
                  <a:pt x="3497" y="146"/>
                </a:cubicBezTo>
                <a:cubicBezTo>
                  <a:pt x="3481" y="75"/>
                  <a:pt x="3380" y="0"/>
                  <a:pt x="3287" y="20"/>
                </a:cubicBezTo>
                <a:cubicBezTo>
                  <a:pt x="3192" y="40"/>
                  <a:pt x="2999" y="18"/>
                  <a:pt x="2999" y="18"/>
                </a:cubicBezTo>
                <a:cubicBezTo>
                  <a:pt x="2996" y="59"/>
                  <a:pt x="3031" y="87"/>
                  <a:pt x="3031" y="87"/>
                </a:cubicBezTo>
                <a:cubicBezTo>
                  <a:pt x="2860" y="191"/>
                  <a:pt x="2899" y="420"/>
                  <a:pt x="2915" y="486"/>
                </a:cubicBezTo>
                <a:cubicBezTo>
                  <a:pt x="2885" y="486"/>
                  <a:pt x="2856" y="508"/>
                  <a:pt x="2888" y="620"/>
                </a:cubicBezTo>
                <a:cubicBezTo>
                  <a:pt x="2913" y="708"/>
                  <a:pt x="2936" y="732"/>
                  <a:pt x="2953" y="734"/>
                </a:cubicBezTo>
                <a:cubicBezTo>
                  <a:pt x="2960" y="774"/>
                  <a:pt x="2976" y="819"/>
                  <a:pt x="3000" y="860"/>
                </a:cubicBezTo>
                <a:lnTo>
                  <a:pt x="3000" y="999"/>
                </a:lnTo>
                <a:cubicBezTo>
                  <a:pt x="3000" y="1004"/>
                  <a:pt x="2997" y="1008"/>
                  <a:pt x="2992" y="1011"/>
                </a:cubicBezTo>
                <a:cubicBezTo>
                  <a:pt x="2948" y="1032"/>
                  <a:pt x="2728" y="1143"/>
                  <a:pt x="2524" y="1311"/>
                </a:cubicBezTo>
                <a:cubicBezTo>
                  <a:pt x="2487" y="1342"/>
                  <a:pt x="2465" y="1387"/>
                  <a:pt x="2465" y="1435"/>
                </a:cubicBezTo>
                <a:lnTo>
                  <a:pt x="2465" y="1660"/>
                </a:lnTo>
                <a:lnTo>
                  <a:pt x="2465" y="2503"/>
                </a:lnTo>
                <a:cubicBezTo>
                  <a:pt x="2465" y="2628"/>
                  <a:pt x="2509" y="2750"/>
                  <a:pt x="2588" y="2846"/>
                </a:cubicBezTo>
                <a:lnTo>
                  <a:pt x="2759" y="3046"/>
                </a:lnTo>
                <a:lnTo>
                  <a:pt x="2907" y="4938"/>
                </a:lnTo>
                <a:lnTo>
                  <a:pt x="1789" y="4938"/>
                </a:lnTo>
                <a:lnTo>
                  <a:pt x="1789" y="5435"/>
                </a:lnTo>
                <a:lnTo>
                  <a:pt x="1351" y="5435"/>
                </a:lnTo>
                <a:lnTo>
                  <a:pt x="1480" y="3760"/>
                </a:lnTo>
                <a:lnTo>
                  <a:pt x="1631" y="3582"/>
                </a:lnTo>
                <a:cubicBezTo>
                  <a:pt x="1704" y="3495"/>
                  <a:pt x="1744" y="3384"/>
                  <a:pt x="1744" y="3271"/>
                </a:cubicBezTo>
                <a:lnTo>
                  <a:pt x="1744" y="2518"/>
                </a:lnTo>
                <a:lnTo>
                  <a:pt x="1744" y="2315"/>
                </a:lnTo>
                <a:cubicBezTo>
                  <a:pt x="1744" y="2272"/>
                  <a:pt x="1725" y="2231"/>
                  <a:pt x="1692" y="2204"/>
                </a:cubicBezTo>
                <a:cubicBezTo>
                  <a:pt x="1509" y="2054"/>
                  <a:pt x="1312" y="1954"/>
                  <a:pt x="1272" y="1935"/>
                </a:cubicBezTo>
                <a:cubicBezTo>
                  <a:pt x="1268" y="1934"/>
                  <a:pt x="1265" y="1930"/>
                  <a:pt x="1265" y="1924"/>
                </a:cubicBezTo>
                <a:lnTo>
                  <a:pt x="1265" y="1800"/>
                </a:lnTo>
                <a:cubicBezTo>
                  <a:pt x="1288" y="1762"/>
                  <a:pt x="1303" y="1722"/>
                  <a:pt x="1308" y="1686"/>
                </a:cubicBezTo>
                <a:cubicBezTo>
                  <a:pt x="1324" y="1684"/>
                  <a:pt x="1344" y="1662"/>
                  <a:pt x="1367" y="1583"/>
                </a:cubicBezTo>
                <a:cubicBezTo>
                  <a:pt x="1395" y="1482"/>
                  <a:pt x="1368" y="1462"/>
                  <a:pt x="1343" y="1462"/>
                </a:cubicBezTo>
                <a:cubicBezTo>
                  <a:pt x="1345" y="1454"/>
                  <a:pt x="1347" y="1444"/>
                  <a:pt x="1349" y="1436"/>
                </a:cubicBezTo>
                <a:cubicBezTo>
                  <a:pt x="1396" y="1158"/>
                  <a:pt x="1259" y="1147"/>
                  <a:pt x="1259" y="1147"/>
                </a:cubicBezTo>
                <a:cubicBezTo>
                  <a:pt x="1259" y="1147"/>
                  <a:pt x="1236" y="1103"/>
                  <a:pt x="1176" y="1070"/>
                </a:cubicBezTo>
                <a:cubicBezTo>
                  <a:pt x="1136" y="1046"/>
                  <a:pt x="1080" y="1027"/>
                  <a:pt x="1005" y="1034"/>
                </a:cubicBezTo>
                <a:cubicBezTo>
                  <a:pt x="981" y="1035"/>
                  <a:pt x="959" y="1039"/>
                  <a:pt x="937" y="1047"/>
                </a:cubicBezTo>
                <a:lnTo>
                  <a:pt x="937" y="1047"/>
                </a:lnTo>
                <a:cubicBezTo>
                  <a:pt x="911" y="1056"/>
                  <a:pt x="885" y="1070"/>
                  <a:pt x="863" y="1086"/>
                </a:cubicBezTo>
                <a:cubicBezTo>
                  <a:pt x="835" y="1103"/>
                  <a:pt x="809" y="1124"/>
                  <a:pt x="787" y="1150"/>
                </a:cubicBezTo>
                <a:cubicBezTo>
                  <a:pt x="751" y="1187"/>
                  <a:pt x="717" y="1235"/>
                  <a:pt x="704" y="1295"/>
                </a:cubicBezTo>
                <a:cubicBezTo>
                  <a:pt x="692" y="1340"/>
                  <a:pt x="695" y="1387"/>
                  <a:pt x="704" y="1436"/>
                </a:cubicBezTo>
                <a:lnTo>
                  <a:pt x="704" y="1436"/>
                </a:lnTo>
                <a:cubicBezTo>
                  <a:pt x="705" y="1444"/>
                  <a:pt x="708" y="1454"/>
                  <a:pt x="711" y="1462"/>
                </a:cubicBezTo>
                <a:cubicBezTo>
                  <a:pt x="685" y="1462"/>
                  <a:pt x="660" y="1483"/>
                  <a:pt x="688" y="1583"/>
                </a:cubicBezTo>
                <a:cubicBezTo>
                  <a:pt x="711" y="1662"/>
                  <a:pt x="731" y="1684"/>
                  <a:pt x="747" y="1686"/>
                </a:cubicBezTo>
                <a:cubicBezTo>
                  <a:pt x="752" y="1722"/>
                  <a:pt x="767" y="1763"/>
                  <a:pt x="789" y="1800"/>
                </a:cubicBezTo>
                <a:lnTo>
                  <a:pt x="789" y="1924"/>
                </a:lnTo>
                <a:cubicBezTo>
                  <a:pt x="789" y="1928"/>
                  <a:pt x="787" y="1932"/>
                  <a:pt x="783" y="1935"/>
                </a:cubicBezTo>
                <a:cubicBezTo>
                  <a:pt x="743" y="1955"/>
                  <a:pt x="545" y="2054"/>
                  <a:pt x="363" y="2204"/>
                </a:cubicBezTo>
                <a:cubicBezTo>
                  <a:pt x="329" y="2231"/>
                  <a:pt x="311" y="2272"/>
                  <a:pt x="311" y="2315"/>
                </a:cubicBezTo>
                <a:lnTo>
                  <a:pt x="311" y="2518"/>
                </a:lnTo>
                <a:lnTo>
                  <a:pt x="311" y="3274"/>
                </a:lnTo>
                <a:cubicBezTo>
                  <a:pt x="311" y="3386"/>
                  <a:pt x="349" y="3495"/>
                  <a:pt x="421" y="3582"/>
                </a:cubicBezTo>
                <a:lnTo>
                  <a:pt x="571" y="3759"/>
                </a:lnTo>
                <a:lnTo>
                  <a:pt x="701" y="5434"/>
                </a:lnTo>
                <a:lnTo>
                  <a:pt x="0" y="5434"/>
                </a:lnTo>
                <a:lnTo>
                  <a:pt x="0" y="6328"/>
                </a:lnTo>
                <a:lnTo>
                  <a:pt x="409" y="6328"/>
                </a:lnTo>
                <a:lnTo>
                  <a:pt x="409" y="5843"/>
                </a:lnTo>
                <a:lnTo>
                  <a:pt x="2199" y="5843"/>
                </a:lnTo>
                <a:lnTo>
                  <a:pt x="2199" y="5346"/>
                </a:lnTo>
                <a:lnTo>
                  <a:pt x="4331" y="5346"/>
                </a:lnTo>
                <a:lnTo>
                  <a:pt x="4331" y="5864"/>
                </a:lnTo>
                <a:lnTo>
                  <a:pt x="6120" y="5864"/>
                </a:lnTo>
                <a:lnTo>
                  <a:pt x="6120" y="6328"/>
                </a:lnTo>
                <a:lnTo>
                  <a:pt x="6529" y="6328"/>
                </a:lnTo>
                <a:lnTo>
                  <a:pt x="6529" y="5455"/>
                </a:lnTo>
                <a:lnTo>
                  <a:pt x="5825" y="5455"/>
                </a:lnTo>
                <a:lnTo>
                  <a:pt x="5825" y="545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99" name="archery_80546">
            <a:extLst>
              <a:ext uri="{FF2B5EF4-FFF2-40B4-BE49-F238E27FC236}">
                <a16:creationId xmlns:a16="http://schemas.microsoft.com/office/drawing/2014/main" id="{139C4935-8BF6-5013-A825-E63117CDCD26}"/>
              </a:ext>
            </a:extLst>
          </p:cNvPr>
          <p:cNvSpPr/>
          <p:nvPr/>
        </p:nvSpPr>
        <p:spPr>
          <a:xfrm>
            <a:off x="9311571" y="1510133"/>
            <a:ext cx="608902" cy="609684"/>
          </a:xfrm>
          <a:custGeom>
            <a:avLst/>
            <a:gdLst>
              <a:gd name="connsiteX0" fmla="*/ 602275 w 602487"/>
              <a:gd name="connsiteY0" fmla="*/ 602275 w 602487"/>
              <a:gd name="connsiteX1" fmla="*/ 602275 w 602487"/>
              <a:gd name="connsiteY1" fmla="*/ 602275 w 602487"/>
              <a:gd name="connsiteX2" fmla="*/ 602275 w 602487"/>
              <a:gd name="connsiteY2" fmla="*/ 602275 w 602487"/>
              <a:gd name="connsiteX3" fmla="*/ 602275 w 602487"/>
              <a:gd name="connsiteY3" fmla="*/ 602275 w 602487"/>
              <a:gd name="connsiteX4" fmla="*/ 602275 w 602487"/>
              <a:gd name="connsiteY4" fmla="*/ 602275 w 602487"/>
              <a:gd name="connsiteX5" fmla="*/ 602275 w 602487"/>
              <a:gd name="connsiteY5" fmla="*/ 602275 w 602487"/>
              <a:gd name="connsiteX6" fmla="*/ 602275 w 602487"/>
              <a:gd name="connsiteY6" fmla="*/ 602275 w 602487"/>
              <a:gd name="connsiteX7" fmla="*/ 602275 w 602487"/>
              <a:gd name="connsiteY7" fmla="*/ 602275 w 602487"/>
              <a:gd name="connsiteX8" fmla="*/ 602275 w 602487"/>
              <a:gd name="connsiteY8" fmla="*/ 602275 w 602487"/>
              <a:gd name="connsiteX9" fmla="*/ 602275 w 602487"/>
              <a:gd name="connsiteY9" fmla="*/ 602275 w 602487"/>
              <a:gd name="connsiteX10" fmla="*/ 602275 w 602487"/>
              <a:gd name="connsiteY10" fmla="*/ 602275 w 602487"/>
              <a:gd name="connsiteX11" fmla="*/ 602275 w 602487"/>
              <a:gd name="connsiteY11" fmla="*/ 602275 w 602487"/>
              <a:gd name="connsiteX12" fmla="*/ 602275 w 602487"/>
              <a:gd name="connsiteY12" fmla="*/ 602275 w 602487"/>
              <a:gd name="connsiteX13" fmla="*/ 602275 w 602487"/>
              <a:gd name="connsiteY13" fmla="*/ 602275 w 602487"/>
              <a:gd name="connsiteX14" fmla="*/ 602275 w 602487"/>
              <a:gd name="connsiteY14" fmla="*/ 602275 w 602487"/>
              <a:gd name="connsiteX15" fmla="*/ 602275 w 602487"/>
              <a:gd name="connsiteY15" fmla="*/ 602275 w 602487"/>
              <a:gd name="connsiteX16" fmla="*/ 602275 w 602487"/>
              <a:gd name="connsiteY16" fmla="*/ 602275 w 602487"/>
              <a:gd name="connsiteX17" fmla="*/ 602275 w 602487"/>
              <a:gd name="connsiteY17" fmla="*/ 602275 w 602487"/>
              <a:gd name="connsiteX18" fmla="*/ 602275 w 602487"/>
              <a:gd name="connsiteY18" fmla="*/ 602275 w 602487"/>
              <a:gd name="connsiteX19" fmla="*/ 602275 w 602487"/>
              <a:gd name="connsiteY19" fmla="*/ 602275 w 602487"/>
              <a:gd name="connsiteX20" fmla="*/ 602275 w 602487"/>
              <a:gd name="connsiteY20" fmla="*/ 602275 w 602487"/>
              <a:gd name="connsiteX21" fmla="*/ 602275 w 602487"/>
              <a:gd name="connsiteY21" fmla="*/ 602275 w 602487"/>
              <a:gd name="connsiteX22" fmla="*/ 602275 w 602487"/>
              <a:gd name="connsiteY22" fmla="*/ 602275 w 602487"/>
              <a:gd name="connsiteX23" fmla="*/ 602275 w 602487"/>
              <a:gd name="connsiteY23" fmla="*/ 602275 w 602487"/>
              <a:gd name="connsiteX24" fmla="*/ 602275 w 602487"/>
              <a:gd name="connsiteY24" fmla="*/ 602275 w 602487"/>
              <a:gd name="connsiteX25" fmla="*/ 602275 w 602487"/>
              <a:gd name="connsiteY25" fmla="*/ 602275 w 602487"/>
              <a:gd name="connsiteX26" fmla="*/ 602275 w 602487"/>
              <a:gd name="connsiteY26" fmla="*/ 602275 w 602487"/>
              <a:gd name="connsiteX27" fmla="*/ 602275 w 602487"/>
              <a:gd name="connsiteY27" fmla="*/ 602275 w 602487"/>
              <a:gd name="connsiteX28" fmla="*/ 602275 w 602487"/>
              <a:gd name="connsiteY28" fmla="*/ 602275 w 602487"/>
              <a:gd name="connsiteX29" fmla="*/ 602275 w 602487"/>
              <a:gd name="connsiteY29" fmla="*/ 602275 w 602487"/>
              <a:gd name="connsiteX30" fmla="*/ 602275 w 602487"/>
              <a:gd name="connsiteY30" fmla="*/ 602275 w 602487"/>
              <a:gd name="connsiteX31" fmla="*/ 602275 w 602487"/>
              <a:gd name="connsiteY31" fmla="*/ 602275 w 602487"/>
              <a:gd name="connsiteX32" fmla="*/ 602275 w 602487"/>
              <a:gd name="connsiteY32" fmla="*/ 602275 w 602487"/>
              <a:gd name="connsiteX33" fmla="*/ 602275 w 602487"/>
              <a:gd name="connsiteY33" fmla="*/ 602275 w 602487"/>
              <a:gd name="connsiteX34" fmla="*/ 602275 w 602487"/>
              <a:gd name="connsiteY34" fmla="*/ 602275 w 602487"/>
              <a:gd name="connsiteX35" fmla="*/ 602275 w 602487"/>
              <a:gd name="connsiteY35" fmla="*/ 602275 w 602487"/>
              <a:gd name="connsiteX36" fmla="*/ 602275 w 602487"/>
              <a:gd name="connsiteY36" fmla="*/ 602275 w 602487"/>
              <a:gd name="connsiteX37" fmla="*/ 602275 w 602487"/>
              <a:gd name="connsiteY37" fmla="*/ 602275 w 602487"/>
              <a:gd name="connsiteX38" fmla="*/ 602275 w 602487"/>
              <a:gd name="connsiteY38" fmla="*/ 602275 w 602487"/>
              <a:gd name="connsiteX39" fmla="*/ 602275 w 602487"/>
              <a:gd name="connsiteY39" fmla="*/ 602275 w 602487"/>
              <a:gd name="connsiteX40" fmla="*/ 602275 w 602487"/>
              <a:gd name="connsiteY40" fmla="*/ 602275 w 602487"/>
              <a:gd name="connsiteX41" fmla="*/ 602275 w 602487"/>
              <a:gd name="connsiteY41" fmla="*/ 602275 w 602487"/>
              <a:gd name="connsiteX42" fmla="*/ 602275 w 602487"/>
              <a:gd name="connsiteY42" fmla="*/ 602275 w 602487"/>
              <a:gd name="connsiteX43" fmla="*/ 602275 w 602487"/>
              <a:gd name="connsiteY43" fmla="*/ 602275 w 602487"/>
              <a:gd name="connsiteX44" fmla="*/ 602275 w 602487"/>
              <a:gd name="connsiteY44" fmla="*/ 602275 w 602487"/>
              <a:gd name="connsiteX45" fmla="*/ 602275 w 602487"/>
              <a:gd name="connsiteY45" fmla="*/ 602275 w 602487"/>
              <a:gd name="connsiteX46" fmla="*/ 602275 w 602487"/>
              <a:gd name="connsiteY46" fmla="*/ 602275 w 602487"/>
              <a:gd name="connsiteX47" fmla="*/ 602275 w 602487"/>
              <a:gd name="connsiteY47" fmla="*/ 602275 w 602487"/>
              <a:gd name="connsiteX48" fmla="*/ 602275 w 602487"/>
              <a:gd name="connsiteY48" fmla="*/ 602275 w 602487"/>
              <a:gd name="connsiteX49" fmla="*/ 602275 w 602487"/>
              <a:gd name="connsiteY49" fmla="*/ 602275 w 602487"/>
              <a:gd name="connsiteX50" fmla="*/ 602275 w 602487"/>
              <a:gd name="connsiteY50" fmla="*/ 602275 w 602487"/>
              <a:gd name="connsiteX51" fmla="*/ 602275 w 602487"/>
              <a:gd name="connsiteY51" fmla="*/ 602275 w 602487"/>
              <a:gd name="connsiteX52" fmla="*/ 602275 w 602487"/>
              <a:gd name="connsiteY52" fmla="*/ 602275 w 602487"/>
              <a:gd name="connsiteX53" fmla="*/ 602275 w 602487"/>
              <a:gd name="connsiteY53" fmla="*/ 602275 w 602487"/>
              <a:gd name="connsiteX54" fmla="*/ 602275 w 602487"/>
              <a:gd name="connsiteY54" fmla="*/ 602275 w 602487"/>
              <a:gd name="connsiteX55" fmla="*/ 602275 w 602487"/>
              <a:gd name="connsiteY55" fmla="*/ 602275 w 602487"/>
              <a:gd name="connsiteX56" fmla="*/ 602275 w 602487"/>
              <a:gd name="connsiteY56" fmla="*/ 602275 w 602487"/>
              <a:gd name="connsiteX57" fmla="*/ 602275 w 602487"/>
              <a:gd name="connsiteY57" fmla="*/ 602275 w 602487"/>
              <a:gd name="connsiteX58" fmla="*/ 602275 w 602487"/>
              <a:gd name="connsiteY58" fmla="*/ 602275 w 602487"/>
              <a:gd name="connsiteX59" fmla="*/ 602275 w 602487"/>
              <a:gd name="connsiteY59" fmla="*/ 602275 w 602487"/>
              <a:gd name="connsiteX60" fmla="*/ 602275 w 602487"/>
              <a:gd name="connsiteY60" fmla="*/ 602275 w 602487"/>
              <a:gd name="connsiteX61" fmla="*/ 602275 w 602487"/>
              <a:gd name="connsiteY61" fmla="*/ 602275 w 602487"/>
              <a:gd name="connsiteX62" fmla="*/ 602275 w 602487"/>
              <a:gd name="connsiteY62" fmla="*/ 602275 w 602487"/>
              <a:gd name="connsiteX63" fmla="*/ 602275 w 602487"/>
              <a:gd name="connsiteY63" fmla="*/ 602275 w 602487"/>
              <a:gd name="connsiteX64" fmla="*/ 602275 w 602487"/>
              <a:gd name="connsiteY64" fmla="*/ 602275 w 602487"/>
              <a:gd name="connsiteX65" fmla="*/ 602275 w 602487"/>
              <a:gd name="connsiteY65" fmla="*/ 602275 w 602487"/>
              <a:gd name="connsiteX66" fmla="*/ 602275 w 602487"/>
              <a:gd name="connsiteY66" fmla="*/ 602275 w 602487"/>
              <a:gd name="connsiteX67" fmla="*/ 602275 w 602487"/>
              <a:gd name="connsiteY67" fmla="*/ 602275 w 602487"/>
              <a:gd name="connsiteX68" fmla="*/ 602275 w 602487"/>
              <a:gd name="connsiteY68" fmla="*/ 602275 w 602487"/>
              <a:gd name="connsiteX69" fmla="*/ 602275 w 602487"/>
              <a:gd name="connsiteY69" fmla="*/ 602275 w 602487"/>
              <a:gd name="connsiteX70" fmla="*/ 602275 w 602487"/>
              <a:gd name="connsiteY70" fmla="*/ 602275 w 602487"/>
              <a:gd name="connsiteX71" fmla="*/ 602275 w 602487"/>
              <a:gd name="connsiteY71" fmla="*/ 602275 w 602487"/>
              <a:gd name="connsiteX72" fmla="*/ 602275 w 602487"/>
              <a:gd name="connsiteY72" fmla="*/ 602275 w 602487"/>
              <a:gd name="connsiteX73" fmla="*/ 602275 w 602487"/>
              <a:gd name="connsiteY73" fmla="*/ 602275 w 602487"/>
              <a:gd name="connsiteX74" fmla="*/ 602275 w 602487"/>
              <a:gd name="connsiteY74" fmla="*/ 602275 w 602487"/>
              <a:gd name="connsiteX75" fmla="*/ 602275 w 602487"/>
              <a:gd name="connsiteY75" fmla="*/ 602275 w 602487"/>
              <a:gd name="connsiteX76" fmla="*/ 602275 w 602487"/>
              <a:gd name="connsiteY76" fmla="*/ 602275 w 602487"/>
              <a:gd name="connsiteX77" fmla="*/ 602275 w 602487"/>
              <a:gd name="connsiteY77" fmla="*/ 602275 w 602487"/>
              <a:gd name="connsiteX78" fmla="*/ 602275 w 602487"/>
              <a:gd name="connsiteY78" fmla="*/ 602275 w 602487"/>
              <a:gd name="connsiteX79" fmla="*/ 602275 w 602487"/>
              <a:gd name="connsiteY79" fmla="*/ 602275 w 602487"/>
              <a:gd name="connsiteX80" fmla="*/ 602275 w 602487"/>
              <a:gd name="connsiteY80" fmla="*/ 602275 w 602487"/>
              <a:gd name="connsiteX81" fmla="*/ 602275 w 602487"/>
              <a:gd name="connsiteY81" fmla="*/ 602275 w 602487"/>
              <a:gd name="connsiteX82" fmla="*/ 602275 w 602487"/>
              <a:gd name="connsiteY82" fmla="*/ 602275 w 602487"/>
              <a:gd name="connsiteX83" fmla="*/ 602275 w 602487"/>
              <a:gd name="connsiteY83" fmla="*/ 602275 w 602487"/>
              <a:gd name="connsiteX84" fmla="*/ 602275 w 602487"/>
              <a:gd name="connsiteY84" fmla="*/ 602275 w 602487"/>
              <a:gd name="connsiteX85" fmla="*/ 602275 w 602487"/>
              <a:gd name="connsiteY85" fmla="*/ 602275 w 602487"/>
              <a:gd name="connsiteX86" fmla="*/ 602275 w 602487"/>
              <a:gd name="connsiteY86" fmla="*/ 602275 w 602487"/>
              <a:gd name="connsiteX87" fmla="*/ 602275 w 602487"/>
              <a:gd name="connsiteY87" fmla="*/ 602275 w 602487"/>
              <a:gd name="connsiteX88" fmla="*/ 602275 w 602487"/>
              <a:gd name="connsiteY88" fmla="*/ 602275 w 602487"/>
              <a:gd name="connsiteX89" fmla="*/ 602275 w 602487"/>
              <a:gd name="connsiteY89" fmla="*/ 602275 w 602487"/>
              <a:gd name="connsiteX90" fmla="*/ 602275 w 602487"/>
              <a:gd name="connsiteY90" fmla="*/ 602275 w 602487"/>
              <a:gd name="connsiteX91" fmla="*/ 602275 w 602487"/>
              <a:gd name="connsiteY91" fmla="*/ 602275 w 602487"/>
              <a:gd name="connsiteX92" fmla="*/ 602275 w 602487"/>
              <a:gd name="connsiteY92" fmla="*/ 602275 w 602487"/>
              <a:gd name="connsiteX93" fmla="*/ 602275 w 602487"/>
              <a:gd name="connsiteY93" fmla="*/ 602275 w 602487"/>
              <a:gd name="connsiteX94" fmla="*/ 602275 w 602487"/>
              <a:gd name="connsiteY94" fmla="*/ 602275 w 602487"/>
              <a:gd name="connsiteX95" fmla="*/ 602275 w 602487"/>
              <a:gd name="connsiteY95" fmla="*/ 602275 w 602487"/>
              <a:gd name="connsiteX96" fmla="*/ 602275 w 602487"/>
              <a:gd name="connsiteY96" fmla="*/ 602275 w 602487"/>
              <a:gd name="connsiteX97" fmla="*/ 602275 w 602487"/>
              <a:gd name="connsiteY97" fmla="*/ 602275 w 602487"/>
              <a:gd name="connsiteX98" fmla="*/ 602275 w 602487"/>
              <a:gd name="connsiteY98" fmla="*/ 602275 w 602487"/>
              <a:gd name="connsiteX99" fmla="*/ 602275 w 602487"/>
              <a:gd name="connsiteY99" fmla="*/ 602275 w 602487"/>
              <a:gd name="connsiteX100" fmla="*/ 602275 w 602487"/>
              <a:gd name="connsiteY100" fmla="*/ 602275 w 602487"/>
              <a:gd name="connsiteX101" fmla="*/ 602275 w 602487"/>
              <a:gd name="connsiteY101" fmla="*/ 602275 w 602487"/>
              <a:gd name="connsiteX102" fmla="*/ 602275 w 602487"/>
              <a:gd name="connsiteY102" fmla="*/ 602275 w 602487"/>
              <a:gd name="connsiteX103" fmla="*/ 602275 w 602487"/>
              <a:gd name="connsiteY103" fmla="*/ 602275 w 602487"/>
              <a:gd name="connsiteX104" fmla="*/ 602275 w 602487"/>
              <a:gd name="connsiteY104" fmla="*/ 602275 w 602487"/>
              <a:gd name="connsiteX105" fmla="*/ 602275 w 602487"/>
              <a:gd name="connsiteY105" fmla="*/ 602275 w 602487"/>
              <a:gd name="connsiteX106" fmla="*/ 602275 w 602487"/>
              <a:gd name="connsiteY106" fmla="*/ 602275 w 602487"/>
              <a:gd name="connsiteX107" fmla="*/ 602275 w 602487"/>
              <a:gd name="connsiteY107" fmla="*/ 602275 w 602487"/>
              <a:gd name="connsiteX108" fmla="*/ 602275 w 602487"/>
              <a:gd name="connsiteY108" fmla="*/ 602275 w 602487"/>
              <a:gd name="connsiteX109" fmla="*/ 602275 w 602487"/>
              <a:gd name="connsiteY109" fmla="*/ 602275 w 602487"/>
              <a:gd name="connsiteX110" fmla="*/ 602275 w 602487"/>
              <a:gd name="connsiteY110" fmla="*/ 602275 w 602487"/>
              <a:gd name="connsiteX111" fmla="*/ 602275 w 602487"/>
              <a:gd name="connsiteY111" fmla="*/ 602275 w 602487"/>
              <a:gd name="connsiteX112" fmla="*/ 602275 w 602487"/>
              <a:gd name="connsiteY112" fmla="*/ 602275 w 602487"/>
              <a:gd name="connsiteX113" fmla="*/ 602275 w 602487"/>
              <a:gd name="connsiteY113" fmla="*/ 602275 w 602487"/>
              <a:gd name="connsiteX114" fmla="*/ 602275 w 602487"/>
              <a:gd name="connsiteY114" fmla="*/ 602275 w 602487"/>
              <a:gd name="connsiteX115" fmla="*/ 602275 w 602487"/>
              <a:gd name="connsiteY115" fmla="*/ 602275 w 602487"/>
              <a:gd name="connsiteX116" fmla="*/ 602275 w 602487"/>
              <a:gd name="connsiteY116" fmla="*/ 602275 w 602487"/>
              <a:gd name="connsiteX117" fmla="*/ 602275 w 602487"/>
              <a:gd name="connsiteY117" fmla="*/ 602275 w 602487"/>
              <a:gd name="connsiteX118" fmla="*/ 602275 w 602487"/>
              <a:gd name="connsiteY118" fmla="*/ 602275 w 602487"/>
              <a:gd name="connsiteX119" fmla="*/ 602275 w 602487"/>
              <a:gd name="connsiteY119" fmla="*/ 602275 w 602487"/>
              <a:gd name="connsiteX120" fmla="*/ 602275 w 602487"/>
              <a:gd name="connsiteY120" fmla="*/ 602275 w 602487"/>
              <a:gd name="connsiteX121" fmla="*/ 602275 w 602487"/>
              <a:gd name="connsiteY121" fmla="*/ 602275 w 602487"/>
              <a:gd name="connsiteX122" fmla="*/ 602275 w 602487"/>
              <a:gd name="connsiteY122" fmla="*/ 602275 w 602487"/>
              <a:gd name="connsiteX123" fmla="*/ 602275 w 602487"/>
              <a:gd name="connsiteY123" fmla="*/ 602275 w 602487"/>
              <a:gd name="connsiteX124" fmla="*/ 602275 w 602487"/>
              <a:gd name="connsiteY124" fmla="*/ 602275 w 602487"/>
              <a:gd name="connsiteX125" fmla="*/ 602275 w 602487"/>
              <a:gd name="connsiteY125" fmla="*/ 602275 w 602487"/>
              <a:gd name="connsiteX126" fmla="*/ 602275 w 602487"/>
              <a:gd name="connsiteY126" fmla="*/ 602275 w 602487"/>
              <a:gd name="connsiteX127" fmla="*/ 602275 w 602487"/>
              <a:gd name="connsiteY127" fmla="*/ 602275 w 602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607141" h="607921">
                <a:moveTo>
                  <a:pt x="519933" y="528230"/>
                </a:moveTo>
                <a:lnTo>
                  <a:pt x="507669" y="579682"/>
                </a:lnTo>
                <a:lnTo>
                  <a:pt x="520482" y="592476"/>
                </a:lnTo>
                <a:lnTo>
                  <a:pt x="532837" y="541024"/>
                </a:lnTo>
                <a:close/>
                <a:moveTo>
                  <a:pt x="565693" y="495421"/>
                </a:moveTo>
                <a:lnTo>
                  <a:pt x="514167" y="507759"/>
                </a:lnTo>
                <a:lnTo>
                  <a:pt x="540159" y="533713"/>
                </a:lnTo>
                <a:lnTo>
                  <a:pt x="591686" y="521376"/>
                </a:lnTo>
                <a:close/>
                <a:moveTo>
                  <a:pt x="486070" y="494324"/>
                </a:moveTo>
                <a:lnTo>
                  <a:pt x="473715" y="545868"/>
                </a:lnTo>
                <a:lnTo>
                  <a:pt x="499066" y="571091"/>
                </a:lnTo>
                <a:lnTo>
                  <a:pt x="511330" y="519548"/>
                </a:lnTo>
                <a:close/>
                <a:moveTo>
                  <a:pt x="460536" y="468918"/>
                </a:moveTo>
                <a:lnTo>
                  <a:pt x="448272" y="520370"/>
                </a:lnTo>
                <a:lnTo>
                  <a:pt x="465112" y="537277"/>
                </a:lnTo>
                <a:lnTo>
                  <a:pt x="477467" y="485734"/>
                </a:lnTo>
                <a:close/>
                <a:moveTo>
                  <a:pt x="519475" y="449270"/>
                </a:moveTo>
                <a:lnTo>
                  <a:pt x="467857" y="461516"/>
                </a:lnTo>
                <a:lnTo>
                  <a:pt x="505564" y="499168"/>
                </a:lnTo>
                <a:lnTo>
                  <a:pt x="557090" y="486831"/>
                </a:lnTo>
                <a:close/>
                <a:moveTo>
                  <a:pt x="306963" y="285957"/>
                </a:moveTo>
                <a:lnTo>
                  <a:pt x="296895" y="296010"/>
                </a:lnTo>
                <a:lnTo>
                  <a:pt x="418619" y="417558"/>
                </a:lnTo>
                <a:cubicBezTo>
                  <a:pt x="420632" y="419568"/>
                  <a:pt x="420632" y="422858"/>
                  <a:pt x="418619" y="424869"/>
                </a:cubicBezTo>
                <a:cubicBezTo>
                  <a:pt x="417612" y="425874"/>
                  <a:pt x="416331" y="426331"/>
                  <a:pt x="414958" y="426331"/>
                </a:cubicBezTo>
                <a:cubicBezTo>
                  <a:pt x="413585" y="426331"/>
                  <a:pt x="412304" y="425874"/>
                  <a:pt x="411297" y="424869"/>
                </a:cubicBezTo>
                <a:lnTo>
                  <a:pt x="289574" y="303321"/>
                </a:lnTo>
                <a:lnTo>
                  <a:pt x="284723" y="308165"/>
                </a:lnTo>
                <a:lnTo>
                  <a:pt x="449095" y="472300"/>
                </a:lnTo>
                <a:lnTo>
                  <a:pt x="452665" y="457495"/>
                </a:lnTo>
                <a:cubicBezTo>
                  <a:pt x="453031" y="455667"/>
                  <a:pt x="454495" y="454205"/>
                  <a:pt x="456234" y="453656"/>
                </a:cubicBezTo>
                <a:cubicBezTo>
                  <a:pt x="456326" y="453656"/>
                  <a:pt x="456326" y="453656"/>
                  <a:pt x="456417" y="453656"/>
                </a:cubicBezTo>
                <a:cubicBezTo>
                  <a:pt x="456417" y="453656"/>
                  <a:pt x="456417" y="453656"/>
                  <a:pt x="456509" y="453656"/>
                </a:cubicBezTo>
                <a:lnTo>
                  <a:pt x="471335" y="450092"/>
                </a:lnTo>
                <a:close/>
                <a:moveTo>
                  <a:pt x="288750" y="245472"/>
                </a:moveTo>
                <a:cubicBezTo>
                  <a:pt x="265137" y="245472"/>
                  <a:pt x="245827" y="264755"/>
                  <a:pt x="245827" y="288333"/>
                </a:cubicBezTo>
                <a:cubicBezTo>
                  <a:pt x="245827" y="312003"/>
                  <a:pt x="265137" y="331195"/>
                  <a:pt x="288750" y="331195"/>
                </a:cubicBezTo>
                <a:cubicBezTo>
                  <a:pt x="290031" y="331195"/>
                  <a:pt x="291404" y="331103"/>
                  <a:pt x="292868" y="330921"/>
                </a:cubicBezTo>
                <a:lnTo>
                  <a:pt x="273649" y="311820"/>
                </a:lnTo>
                <a:cubicBezTo>
                  <a:pt x="271636" y="309810"/>
                  <a:pt x="271636" y="306520"/>
                  <a:pt x="273649" y="304509"/>
                </a:cubicBezTo>
                <a:lnTo>
                  <a:pt x="303302" y="274899"/>
                </a:lnTo>
                <a:cubicBezTo>
                  <a:pt x="304309" y="273985"/>
                  <a:pt x="305590" y="273437"/>
                  <a:pt x="306963" y="273437"/>
                </a:cubicBezTo>
                <a:cubicBezTo>
                  <a:pt x="308336" y="273437"/>
                  <a:pt x="309708" y="273985"/>
                  <a:pt x="310624" y="274899"/>
                </a:cubicBezTo>
                <a:lnTo>
                  <a:pt x="331033" y="295279"/>
                </a:lnTo>
                <a:cubicBezTo>
                  <a:pt x="331490" y="292811"/>
                  <a:pt x="331673" y="290435"/>
                  <a:pt x="331673" y="288333"/>
                </a:cubicBezTo>
                <a:cubicBezTo>
                  <a:pt x="331673" y="264755"/>
                  <a:pt x="312454" y="245472"/>
                  <a:pt x="288750" y="245472"/>
                </a:cubicBezTo>
                <a:close/>
                <a:moveTo>
                  <a:pt x="288758" y="181988"/>
                </a:moveTo>
                <a:cubicBezTo>
                  <a:pt x="291688" y="181988"/>
                  <a:pt x="293976" y="184273"/>
                  <a:pt x="293976" y="187196"/>
                </a:cubicBezTo>
                <a:cubicBezTo>
                  <a:pt x="293976" y="190029"/>
                  <a:pt x="291688" y="192313"/>
                  <a:pt x="288758" y="192313"/>
                </a:cubicBezTo>
                <a:cubicBezTo>
                  <a:pt x="235754" y="192313"/>
                  <a:pt x="192545" y="235440"/>
                  <a:pt x="192545" y="288344"/>
                </a:cubicBezTo>
                <a:cubicBezTo>
                  <a:pt x="192545" y="291177"/>
                  <a:pt x="190256" y="293552"/>
                  <a:pt x="187418" y="293552"/>
                </a:cubicBezTo>
                <a:cubicBezTo>
                  <a:pt x="184489" y="293552"/>
                  <a:pt x="182200" y="291177"/>
                  <a:pt x="182200" y="288344"/>
                </a:cubicBezTo>
                <a:cubicBezTo>
                  <a:pt x="182200" y="229684"/>
                  <a:pt x="229987" y="181988"/>
                  <a:pt x="288758" y="181988"/>
                </a:cubicBezTo>
                <a:close/>
                <a:moveTo>
                  <a:pt x="288750" y="158378"/>
                </a:moveTo>
                <a:cubicBezTo>
                  <a:pt x="216997" y="158378"/>
                  <a:pt x="158607" y="216684"/>
                  <a:pt x="158607" y="288333"/>
                </a:cubicBezTo>
                <a:cubicBezTo>
                  <a:pt x="158607" y="360074"/>
                  <a:pt x="216997" y="418380"/>
                  <a:pt x="288750" y="418380"/>
                </a:cubicBezTo>
                <a:cubicBezTo>
                  <a:pt x="314010" y="418380"/>
                  <a:pt x="338355" y="411160"/>
                  <a:pt x="359496" y="397543"/>
                </a:cubicBezTo>
                <a:lnTo>
                  <a:pt x="301838" y="339968"/>
                </a:lnTo>
                <a:cubicBezTo>
                  <a:pt x="297902" y="340791"/>
                  <a:pt x="293143" y="341613"/>
                  <a:pt x="288750" y="341613"/>
                </a:cubicBezTo>
                <a:cubicBezTo>
                  <a:pt x="259372" y="341613"/>
                  <a:pt x="235485" y="317669"/>
                  <a:pt x="235485" y="288333"/>
                </a:cubicBezTo>
                <a:cubicBezTo>
                  <a:pt x="235485" y="258997"/>
                  <a:pt x="259372" y="235145"/>
                  <a:pt x="288750" y="235145"/>
                </a:cubicBezTo>
                <a:cubicBezTo>
                  <a:pt x="318128" y="235145"/>
                  <a:pt x="342107" y="258997"/>
                  <a:pt x="342107" y="288333"/>
                </a:cubicBezTo>
                <a:cubicBezTo>
                  <a:pt x="342107" y="292994"/>
                  <a:pt x="341192" y="298660"/>
                  <a:pt x="339636" y="303961"/>
                </a:cubicBezTo>
                <a:lnTo>
                  <a:pt x="396745" y="360896"/>
                </a:lnTo>
                <a:cubicBezTo>
                  <a:pt x="411114" y="339420"/>
                  <a:pt x="418985" y="313922"/>
                  <a:pt x="418985" y="288333"/>
                </a:cubicBezTo>
                <a:cubicBezTo>
                  <a:pt x="418985" y="216684"/>
                  <a:pt x="360594" y="158378"/>
                  <a:pt x="288750" y="158378"/>
                </a:cubicBezTo>
                <a:close/>
                <a:moveTo>
                  <a:pt x="288729" y="102108"/>
                </a:moveTo>
                <a:cubicBezTo>
                  <a:pt x="391631" y="102108"/>
                  <a:pt x="475399" y="185631"/>
                  <a:pt x="475399" y="288344"/>
                </a:cubicBezTo>
                <a:cubicBezTo>
                  <a:pt x="475399" y="291176"/>
                  <a:pt x="473019" y="293552"/>
                  <a:pt x="470181" y="293552"/>
                </a:cubicBezTo>
                <a:cubicBezTo>
                  <a:pt x="467343" y="293552"/>
                  <a:pt x="464963" y="291176"/>
                  <a:pt x="464963" y="288344"/>
                </a:cubicBezTo>
                <a:cubicBezTo>
                  <a:pt x="464963" y="191388"/>
                  <a:pt x="385955" y="112434"/>
                  <a:pt x="288729" y="112434"/>
                </a:cubicBezTo>
                <a:cubicBezTo>
                  <a:pt x="285891" y="112434"/>
                  <a:pt x="283602" y="110150"/>
                  <a:pt x="283602" y="107317"/>
                </a:cubicBezTo>
                <a:cubicBezTo>
                  <a:pt x="283602" y="104393"/>
                  <a:pt x="285891" y="102108"/>
                  <a:pt x="288729" y="102108"/>
                </a:cubicBezTo>
                <a:close/>
                <a:moveTo>
                  <a:pt x="288750" y="80149"/>
                </a:moveTo>
                <a:cubicBezTo>
                  <a:pt x="173799" y="80149"/>
                  <a:pt x="80356" y="173548"/>
                  <a:pt x="80356" y="288333"/>
                </a:cubicBezTo>
                <a:cubicBezTo>
                  <a:pt x="80356" y="403118"/>
                  <a:pt x="173799" y="496518"/>
                  <a:pt x="288750" y="496518"/>
                </a:cubicBezTo>
                <a:cubicBezTo>
                  <a:pt x="334328" y="496518"/>
                  <a:pt x="379173" y="481256"/>
                  <a:pt x="415599" y="453565"/>
                </a:cubicBezTo>
                <a:lnTo>
                  <a:pt x="367001" y="405037"/>
                </a:lnTo>
                <a:cubicBezTo>
                  <a:pt x="343663" y="420482"/>
                  <a:pt x="316756" y="428707"/>
                  <a:pt x="288750" y="428707"/>
                </a:cubicBezTo>
                <a:cubicBezTo>
                  <a:pt x="211231" y="428707"/>
                  <a:pt x="148173" y="365740"/>
                  <a:pt x="148173" y="288333"/>
                </a:cubicBezTo>
                <a:cubicBezTo>
                  <a:pt x="148173" y="210927"/>
                  <a:pt x="211231" y="147959"/>
                  <a:pt x="288750" y="147959"/>
                </a:cubicBezTo>
                <a:cubicBezTo>
                  <a:pt x="366269" y="147959"/>
                  <a:pt x="429327" y="210927"/>
                  <a:pt x="429327" y="288333"/>
                </a:cubicBezTo>
                <a:cubicBezTo>
                  <a:pt x="429327" y="316572"/>
                  <a:pt x="420449" y="344812"/>
                  <a:pt x="404250" y="368390"/>
                </a:cubicBezTo>
                <a:lnTo>
                  <a:pt x="452756" y="416826"/>
                </a:lnTo>
                <a:cubicBezTo>
                  <a:pt x="481494" y="379814"/>
                  <a:pt x="497236" y="334393"/>
                  <a:pt x="497236" y="288333"/>
                </a:cubicBezTo>
                <a:cubicBezTo>
                  <a:pt x="497236" y="173548"/>
                  <a:pt x="403701" y="80149"/>
                  <a:pt x="288750" y="80149"/>
                </a:cubicBezTo>
                <a:close/>
                <a:moveTo>
                  <a:pt x="288760" y="28156"/>
                </a:moveTo>
                <a:cubicBezTo>
                  <a:pt x="291688" y="28156"/>
                  <a:pt x="293976" y="30532"/>
                  <a:pt x="293976" y="33365"/>
                </a:cubicBezTo>
                <a:cubicBezTo>
                  <a:pt x="293976" y="36199"/>
                  <a:pt x="291688" y="38575"/>
                  <a:pt x="288760" y="38575"/>
                </a:cubicBezTo>
                <a:cubicBezTo>
                  <a:pt x="150841" y="38575"/>
                  <a:pt x="38639" y="150619"/>
                  <a:pt x="38639" y="288344"/>
                </a:cubicBezTo>
                <a:cubicBezTo>
                  <a:pt x="38639" y="291177"/>
                  <a:pt x="36351" y="293553"/>
                  <a:pt x="33422" y="293553"/>
                </a:cubicBezTo>
                <a:cubicBezTo>
                  <a:pt x="30585" y="293553"/>
                  <a:pt x="28297" y="291177"/>
                  <a:pt x="28297" y="288344"/>
                </a:cubicBezTo>
                <a:cubicBezTo>
                  <a:pt x="28297" y="144861"/>
                  <a:pt x="145167" y="28156"/>
                  <a:pt x="288760" y="28156"/>
                </a:cubicBezTo>
                <a:close/>
                <a:moveTo>
                  <a:pt x="288750" y="10327"/>
                </a:moveTo>
                <a:cubicBezTo>
                  <a:pt x="135269" y="10327"/>
                  <a:pt x="10342" y="135073"/>
                  <a:pt x="10342" y="288333"/>
                </a:cubicBezTo>
                <a:cubicBezTo>
                  <a:pt x="10342" y="441593"/>
                  <a:pt x="135269" y="566339"/>
                  <a:pt x="288750" y="566339"/>
                </a:cubicBezTo>
                <a:cubicBezTo>
                  <a:pt x="341283" y="566339"/>
                  <a:pt x="392535" y="551351"/>
                  <a:pt x="437472" y="523021"/>
                </a:cubicBezTo>
                <a:cubicBezTo>
                  <a:pt x="437289" y="522290"/>
                  <a:pt x="437289" y="521558"/>
                  <a:pt x="437472" y="520827"/>
                </a:cubicBezTo>
                <a:lnTo>
                  <a:pt x="446258" y="484180"/>
                </a:lnTo>
                <a:lnTo>
                  <a:pt x="423012" y="460967"/>
                </a:lnTo>
                <a:cubicBezTo>
                  <a:pt x="384573" y="490577"/>
                  <a:pt x="337073" y="506845"/>
                  <a:pt x="288750" y="506845"/>
                </a:cubicBezTo>
                <a:cubicBezTo>
                  <a:pt x="168125" y="506845"/>
                  <a:pt x="69923" y="408876"/>
                  <a:pt x="69923" y="288333"/>
                </a:cubicBezTo>
                <a:cubicBezTo>
                  <a:pt x="69923" y="167882"/>
                  <a:pt x="168125" y="69822"/>
                  <a:pt x="288750" y="69822"/>
                </a:cubicBezTo>
                <a:cubicBezTo>
                  <a:pt x="409467" y="69822"/>
                  <a:pt x="507577" y="167882"/>
                  <a:pt x="507577" y="288333"/>
                </a:cubicBezTo>
                <a:cubicBezTo>
                  <a:pt x="507577" y="337135"/>
                  <a:pt x="490829" y="385206"/>
                  <a:pt x="460169" y="424229"/>
                </a:cubicBezTo>
                <a:lnTo>
                  <a:pt x="483233" y="447259"/>
                </a:lnTo>
                <a:lnTo>
                  <a:pt x="519841" y="438486"/>
                </a:lnTo>
                <a:cubicBezTo>
                  <a:pt x="520940" y="438211"/>
                  <a:pt x="522038" y="438303"/>
                  <a:pt x="522953" y="438668"/>
                </a:cubicBezTo>
                <a:cubicBezTo>
                  <a:pt x="551874" y="393522"/>
                  <a:pt x="567158" y="341613"/>
                  <a:pt x="567158" y="288333"/>
                </a:cubicBezTo>
                <a:cubicBezTo>
                  <a:pt x="567158" y="135073"/>
                  <a:pt x="442323" y="10327"/>
                  <a:pt x="288750" y="10327"/>
                </a:cubicBezTo>
                <a:close/>
                <a:moveTo>
                  <a:pt x="288750" y="0"/>
                </a:moveTo>
                <a:cubicBezTo>
                  <a:pt x="365902" y="0"/>
                  <a:pt x="438387" y="29976"/>
                  <a:pt x="492934" y="84444"/>
                </a:cubicBezTo>
                <a:cubicBezTo>
                  <a:pt x="547481" y="138912"/>
                  <a:pt x="577591" y="211292"/>
                  <a:pt x="577591" y="288333"/>
                </a:cubicBezTo>
                <a:cubicBezTo>
                  <a:pt x="577591" y="344172"/>
                  <a:pt x="561392" y="398549"/>
                  <a:pt x="530732" y="445797"/>
                </a:cubicBezTo>
                <a:lnTo>
                  <a:pt x="605597" y="520553"/>
                </a:lnTo>
                <a:cubicBezTo>
                  <a:pt x="606970" y="521924"/>
                  <a:pt x="607427" y="523843"/>
                  <a:pt x="606970" y="525671"/>
                </a:cubicBezTo>
                <a:cubicBezTo>
                  <a:pt x="606420" y="527499"/>
                  <a:pt x="604956" y="528870"/>
                  <a:pt x="603126" y="529327"/>
                </a:cubicBezTo>
                <a:lnTo>
                  <a:pt x="542813" y="543675"/>
                </a:lnTo>
                <a:lnTo>
                  <a:pt x="528444" y="603900"/>
                </a:lnTo>
                <a:cubicBezTo>
                  <a:pt x="527987" y="605728"/>
                  <a:pt x="526614" y="607190"/>
                  <a:pt x="524783" y="607738"/>
                </a:cubicBezTo>
                <a:cubicBezTo>
                  <a:pt x="524326" y="607830"/>
                  <a:pt x="523868" y="607921"/>
                  <a:pt x="523319" y="607921"/>
                </a:cubicBezTo>
                <a:cubicBezTo>
                  <a:pt x="522038" y="607921"/>
                  <a:pt x="520665" y="607373"/>
                  <a:pt x="519658" y="606368"/>
                </a:cubicBezTo>
                <a:lnTo>
                  <a:pt x="444245" y="531063"/>
                </a:lnTo>
                <a:cubicBezTo>
                  <a:pt x="397386" y="560947"/>
                  <a:pt x="343663" y="576666"/>
                  <a:pt x="288750" y="576666"/>
                </a:cubicBezTo>
                <a:cubicBezTo>
                  <a:pt x="211689" y="576666"/>
                  <a:pt x="139113" y="546690"/>
                  <a:pt x="84566" y="492222"/>
                </a:cubicBezTo>
                <a:cubicBezTo>
                  <a:pt x="30019" y="437755"/>
                  <a:pt x="0" y="365374"/>
                  <a:pt x="0" y="288333"/>
                </a:cubicBezTo>
                <a:cubicBezTo>
                  <a:pt x="0" y="211292"/>
                  <a:pt x="30019" y="138912"/>
                  <a:pt x="84566" y="84444"/>
                </a:cubicBezTo>
                <a:cubicBezTo>
                  <a:pt x="139113" y="29976"/>
                  <a:pt x="211689" y="0"/>
                  <a:pt x="28875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00" name="bce51301-ed04-4410-a8e2-9e116cf0bca2">
            <a:extLst>
              <a:ext uri="{FF2B5EF4-FFF2-40B4-BE49-F238E27FC236}">
                <a16:creationId xmlns:a16="http://schemas.microsoft.com/office/drawing/2014/main" id="{2D650C5E-0EBD-C5B7-59BB-B2AD5F2F7D23}"/>
              </a:ext>
            </a:extLst>
          </p:cNvPr>
          <p:cNvSpPr/>
          <p:nvPr/>
        </p:nvSpPr>
        <p:spPr>
          <a:xfrm>
            <a:off x="7890190" y="388776"/>
            <a:ext cx="609685" cy="609685"/>
          </a:xfrm>
          <a:custGeom>
            <a:avLst/>
            <a:gdLst>
              <a:gd name="connsiteX0" fmla="*/ 152400 w 342900"/>
              <a:gd name="connsiteY0" fmla="*/ 209550 h 342900"/>
              <a:gd name="connsiteX1" fmla="*/ 171450 w 342900"/>
              <a:gd name="connsiteY1" fmla="*/ 228600 h 342900"/>
              <a:gd name="connsiteX2" fmla="*/ 152400 w 342900"/>
              <a:gd name="connsiteY2" fmla="*/ 247650 h 342900"/>
              <a:gd name="connsiteX3" fmla="*/ 327738 w 342900"/>
              <a:gd name="connsiteY3" fmla="*/ 204841 h 342900"/>
              <a:gd name="connsiteX4" fmla="*/ 323215 w 342900"/>
              <a:gd name="connsiteY4" fmla="*/ 215292 h 342900"/>
              <a:gd name="connsiteX5" fmla="*/ 297891 w 342900"/>
              <a:gd name="connsiteY5" fmla="*/ 246970 h 342900"/>
              <a:gd name="connsiteX6" fmla="*/ 331904 w 342900"/>
              <a:gd name="connsiteY6" fmla="*/ 195214 h 342900"/>
              <a:gd name="connsiteX7" fmla="*/ 330786 w 342900"/>
              <a:gd name="connsiteY7" fmla="*/ 200539 h 342900"/>
              <a:gd name="connsiteX8" fmla="*/ 327738 w 342900"/>
              <a:gd name="connsiteY8" fmla="*/ 204841 h 342900"/>
              <a:gd name="connsiteX9" fmla="*/ 318778 w 342900"/>
              <a:gd name="connsiteY9" fmla="*/ 178065 h 342900"/>
              <a:gd name="connsiteX10" fmla="*/ 318777 w 342900"/>
              <a:gd name="connsiteY10" fmla="*/ 178067 h 342900"/>
              <a:gd name="connsiteX11" fmla="*/ 304538 w 342900"/>
              <a:gd name="connsiteY11" fmla="*/ 209309 h 342900"/>
              <a:gd name="connsiteX12" fmla="*/ 320759 w 342900"/>
              <a:gd name="connsiteY12" fmla="*/ 164326 h 342900"/>
              <a:gd name="connsiteX13" fmla="*/ 318780 w 342900"/>
              <a:gd name="connsiteY13" fmla="*/ 178061 h 342900"/>
              <a:gd name="connsiteX14" fmla="*/ 318778 w 342900"/>
              <a:gd name="connsiteY14" fmla="*/ 178065 h 342900"/>
              <a:gd name="connsiteX15" fmla="*/ 133350 w 342900"/>
              <a:gd name="connsiteY15" fmla="*/ 152400 h 342900"/>
              <a:gd name="connsiteX16" fmla="*/ 133350 w 342900"/>
              <a:gd name="connsiteY16" fmla="*/ 190500 h 342900"/>
              <a:gd name="connsiteX17" fmla="*/ 114300 w 342900"/>
              <a:gd name="connsiteY17" fmla="*/ 171450 h 342900"/>
              <a:gd name="connsiteX18" fmla="*/ 133350 w 342900"/>
              <a:gd name="connsiteY18" fmla="*/ 152400 h 342900"/>
              <a:gd name="connsiteX19" fmla="*/ 342900 w 342900"/>
              <a:gd name="connsiteY19" fmla="*/ 142875 h 342900"/>
              <a:gd name="connsiteX20" fmla="*/ 342837 w 342900"/>
              <a:gd name="connsiteY20" fmla="*/ 147174 h 342900"/>
              <a:gd name="connsiteX21" fmla="*/ 337187 w 342900"/>
              <a:gd name="connsiteY21" fmla="*/ 183008 h 342900"/>
              <a:gd name="connsiteX22" fmla="*/ 331904 w 342900"/>
              <a:gd name="connsiteY22" fmla="*/ 195214 h 342900"/>
              <a:gd name="connsiteX23" fmla="*/ 323850 w 342900"/>
              <a:gd name="connsiteY23" fmla="*/ 142875 h 342900"/>
              <a:gd name="connsiteX24" fmla="*/ 323850 w 342900"/>
              <a:gd name="connsiteY24" fmla="*/ 142889 h 342900"/>
              <a:gd name="connsiteX25" fmla="*/ 320759 w 342900"/>
              <a:gd name="connsiteY25" fmla="*/ 164326 h 342900"/>
              <a:gd name="connsiteX26" fmla="*/ 133350 w 342900"/>
              <a:gd name="connsiteY26" fmla="*/ 123825 h 342900"/>
              <a:gd name="connsiteX27" fmla="*/ 133350 w 342900"/>
              <a:gd name="connsiteY27" fmla="*/ 133350 h 342900"/>
              <a:gd name="connsiteX28" fmla="*/ 95250 w 342900"/>
              <a:gd name="connsiteY28" fmla="*/ 171450 h 342900"/>
              <a:gd name="connsiteX29" fmla="*/ 133350 w 342900"/>
              <a:gd name="connsiteY29" fmla="*/ 209550 h 342900"/>
              <a:gd name="connsiteX30" fmla="*/ 133350 w 342900"/>
              <a:gd name="connsiteY30" fmla="*/ 247650 h 342900"/>
              <a:gd name="connsiteX31" fmla="*/ 115381 w 342900"/>
              <a:gd name="connsiteY31" fmla="*/ 234951 h 342900"/>
              <a:gd name="connsiteX32" fmla="*/ 103227 w 342900"/>
              <a:gd name="connsiteY32" fmla="*/ 229145 h 342900"/>
              <a:gd name="connsiteX33" fmla="*/ 97421 w 342900"/>
              <a:gd name="connsiteY33" fmla="*/ 241299 h 342900"/>
              <a:gd name="connsiteX34" fmla="*/ 133350 w 342900"/>
              <a:gd name="connsiteY34" fmla="*/ 266700 h 342900"/>
              <a:gd name="connsiteX35" fmla="*/ 133350 w 342900"/>
              <a:gd name="connsiteY35" fmla="*/ 276225 h 342900"/>
              <a:gd name="connsiteX36" fmla="*/ 152400 w 342900"/>
              <a:gd name="connsiteY36" fmla="*/ 276225 h 342900"/>
              <a:gd name="connsiteX37" fmla="*/ 152400 w 342900"/>
              <a:gd name="connsiteY37" fmla="*/ 266700 h 342900"/>
              <a:gd name="connsiteX38" fmla="*/ 190500 w 342900"/>
              <a:gd name="connsiteY38" fmla="*/ 228600 h 342900"/>
              <a:gd name="connsiteX39" fmla="*/ 152400 w 342900"/>
              <a:gd name="connsiteY39" fmla="*/ 190500 h 342900"/>
              <a:gd name="connsiteX40" fmla="*/ 152400 w 342900"/>
              <a:gd name="connsiteY40" fmla="*/ 152400 h 342900"/>
              <a:gd name="connsiteX41" fmla="*/ 170369 w 342900"/>
              <a:gd name="connsiteY41" fmla="*/ 165099 h 342900"/>
              <a:gd name="connsiteX42" fmla="*/ 182523 w 342900"/>
              <a:gd name="connsiteY42" fmla="*/ 170905 h 342900"/>
              <a:gd name="connsiteX43" fmla="*/ 188329 w 342900"/>
              <a:gd name="connsiteY43" fmla="*/ 158751 h 342900"/>
              <a:gd name="connsiteX44" fmla="*/ 152400 w 342900"/>
              <a:gd name="connsiteY44" fmla="*/ 133350 h 342900"/>
              <a:gd name="connsiteX45" fmla="*/ 152400 w 342900"/>
              <a:gd name="connsiteY45" fmla="*/ 123825 h 342900"/>
              <a:gd name="connsiteX46" fmla="*/ 142875 w 342900"/>
              <a:gd name="connsiteY46" fmla="*/ 57150 h 342900"/>
              <a:gd name="connsiteX47" fmla="*/ 285750 w 342900"/>
              <a:gd name="connsiteY47" fmla="*/ 200025 h 342900"/>
              <a:gd name="connsiteX48" fmla="*/ 142875 w 342900"/>
              <a:gd name="connsiteY48" fmla="*/ 342900 h 342900"/>
              <a:gd name="connsiteX49" fmla="*/ 0 w 342900"/>
              <a:gd name="connsiteY49" fmla="*/ 200025 h 342900"/>
              <a:gd name="connsiteX50" fmla="*/ 142875 w 342900"/>
              <a:gd name="connsiteY50" fmla="*/ 57150 h 342900"/>
              <a:gd name="connsiteX51" fmla="*/ 200025 w 342900"/>
              <a:gd name="connsiteY51" fmla="*/ 19050 h 342900"/>
              <a:gd name="connsiteX52" fmla="*/ 314119 w 342900"/>
              <a:gd name="connsiteY52" fmla="*/ 94677 h 342900"/>
              <a:gd name="connsiteX53" fmla="*/ 200025 w 342900"/>
              <a:gd name="connsiteY53" fmla="*/ 19050 h 342900"/>
              <a:gd name="connsiteX54" fmla="*/ 133591 w 342900"/>
              <a:gd name="connsiteY54" fmla="*/ 38362 h 342900"/>
              <a:gd name="connsiteX55" fmla="*/ 95930 w 342900"/>
              <a:gd name="connsiteY55" fmla="*/ 45009 h 342900"/>
              <a:gd name="connsiteX56" fmla="*/ 95930 w 342900"/>
              <a:gd name="connsiteY56" fmla="*/ 45009 h 342900"/>
              <a:gd name="connsiteX57" fmla="*/ 133591 w 342900"/>
              <a:gd name="connsiteY57" fmla="*/ 38362 h 342900"/>
              <a:gd name="connsiteX58" fmla="*/ 200025 w 342900"/>
              <a:gd name="connsiteY58" fmla="*/ 19050 h 342900"/>
              <a:gd name="connsiteX59" fmla="*/ 137763 w 342900"/>
              <a:gd name="connsiteY59" fmla="*/ 15372 h 342900"/>
              <a:gd name="connsiteX60" fmla="*/ 95930 w 342900"/>
              <a:gd name="connsiteY60" fmla="*/ 45009 h 342900"/>
              <a:gd name="connsiteX61" fmla="*/ 95930 w 342900"/>
              <a:gd name="connsiteY61" fmla="*/ 45009 h 342900"/>
              <a:gd name="connsiteX62" fmla="*/ 127608 w 342900"/>
              <a:gd name="connsiteY62" fmla="*/ 19686 h 342900"/>
              <a:gd name="connsiteX63" fmla="*/ 148430 w 342900"/>
              <a:gd name="connsiteY63" fmla="*/ 10839 h 342900"/>
              <a:gd name="connsiteX64" fmla="*/ 137763 w 342900"/>
              <a:gd name="connsiteY64" fmla="*/ 15372 h 342900"/>
              <a:gd name="connsiteX65" fmla="*/ 142360 w 342900"/>
              <a:gd name="connsiteY65" fmla="*/ 12114 h 342900"/>
              <a:gd name="connsiteX66" fmla="*/ 199695 w 342900"/>
              <a:gd name="connsiteY66" fmla="*/ 0 h 342900"/>
              <a:gd name="connsiteX67" fmla="*/ 200025 w 342900"/>
              <a:gd name="connsiteY67" fmla="*/ 0 h 342900"/>
              <a:gd name="connsiteX68" fmla="*/ 331672 w 342900"/>
              <a:gd name="connsiteY68" fmla="*/ 87261 h 342900"/>
              <a:gd name="connsiteX69" fmla="*/ 200025 w 342900"/>
              <a:gd name="connsiteY69" fmla="*/ 0 h 342900"/>
              <a:gd name="connsiteX70" fmla="*/ 148430 w 342900"/>
              <a:gd name="connsiteY70" fmla="*/ 10839 h 342900"/>
              <a:gd name="connsiteX71" fmla="*/ 161717 w 342900"/>
              <a:gd name="connsiteY71" fmla="*/ 5194 h 342900"/>
              <a:gd name="connsiteX72" fmla="*/ 199695 w 342900"/>
              <a:gd name="connsiteY72" fmla="*/ 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342900" h="342900">
                <a:moveTo>
                  <a:pt x="152400" y="209550"/>
                </a:moveTo>
                <a:cubicBezTo>
                  <a:pt x="162921" y="209550"/>
                  <a:pt x="171450" y="218079"/>
                  <a:pt x="171450" y="228600"/>
                </a:cubicBezTo>
                <a:cubicBezTo>
                  <a:pt x="171450" y="239121"/>
                  <a:pt x="162921" y="247650"/>
                  <a:pt x="152400" y="247650"/>
                </a:cubicBezTo>
                <a:close/>
                <a:moveTo>
                  <a:pt x="327738" y="204841"/>
                </a:moveTo>
                <a:lnTo>
                  <a:pt x="323215" y="215292"/>
                </a:lnTo>
                <a:cubicBezTo>
                  <a:pt x="316299" y="227030"/>
                  <a:pt x="307754" y="237694"/>
                  <a:pt x="297891" y="246970"/>
                </a:cubicBezTo>
                <a:close/>
                <a:moveTo>
                  <a:pt x="331904" y="195214"/>
                </a:moveTo>
                <a:lnTo>
                  <a:pt x="330786" y="200539"/>
                </a:lnTo>
                <a:lnTo>
                  <a:pt x="327738" y="204841"/>
                </a:lnTo>
                <a:close/>
                <a:moveTo>
                  <a:pt x="318778" y="178065"/>
                </a:moveTo>
                <a:lnTo>
                  <a:pt x="318777" y="178067"/>
                </a:lnTo>
                <a:cubicBezTo>
                  <a:pt x="315478" y="189218"/>
                  <a:pt x="310651" y="199713"/>
                  <a:pt x="304538" y="209309"/>
                </a:cubicBezTo>
                <a:close/>
                <a:moveTo>
                  <a:pt x="320759" y="164326"/>
                </a:moveTo>
                <a:lnTo>
                  <a:pt x="318780" y="178061"/>
                </a:lnTo>
                <a:lnTo>
                  <a:pt x="318778" y="178065"/>
                </a:lnTo>
                <a:close/>
                <a:moveTo>
                  <a:pt x="133350" y="152400"/>
                </a:moveTo>
                <a:lnTo>
                  <a:pt x="133350" y="190500"/>
                </a:lnTo>
                <a:cubicBezTo>
                  <a:pt x="122829" y="190500"/>
                  <a:pt x="114300" y="181971"/>
                  <a:pt x="114300" y="171450"/>
                </a:cubicBezTo>
                <a:cubicBezTo>
                  <a:pt x="114300" y="160929"/>
                  <a:pt x="122829" y="152400"/>
                  <a:pt x="133350" y="152400"/>
                </a:cubicBezTo>
                <a:close/>
                <a:moveTo>
                  <a:pt x="342900" y="142875"/>
                </a:moveTo>
                <a:cubicBezTo>
                  <a:pt x="342900" y="144313"/>
                  <a:pt x="342879" y="145746"/>
                  <a:pt x="342837" y="147174"/>
                </a:cubicBezTo>
                <a:cubicBezTo>
                  <a:pt x="342471" y="159581"/>
                  <a:pt x="340522" y="171590"/>
                  <a:pt x="337187" y="183008"/>
                </a:cubicBezTo>
                <a:lnTo>
                  <a:pt x="331904" y="195214"/>
                </a:lnTo>
                <a:close/>
                <a:moveTo>
                  <a:pt x="323850" y="142875"/>
                </a:moveTo>
                <a:cubicBezTo>
                  <a:pt x="323850" y="142880"/>
                  <a:pt x="323850" y="142885"/>
                  <a:pt x="323850" y="142889"/>
                </a:cubicBezTo>
                <a:lnTo>
                  <a:pt x="320759" y="164326"/>
                </a:lnTo>
                <a:close/>
                <a:moveTo>
                  <a:pt x="133350" y="123825"/>
                </a:moveTo>
                <a:lnTo>
                  <a:pt x="133350" y="133350"/>
                </a:lnTo>
                <a:cubicBezTo>
                  <a:pt x="112308" y="133350"/>
                  <a:pt x="95250" y="150408"/>
                  <a:pt x="95250" y="171450"/>
                </a:cubicBezTo>
                <a:cubicBezTo>
                  <a:pt x="95250" y="192492"/>
                  <a:pt x="112308" y="209550"/>
                  <a:pt x="133350" y="209550"/>
                </a:cubicBezTo>
                <a:lnTo>
                  <a:pt x="133350" y="247650"/>
                </a:lnTo>
                <a:cubicBezTo>
                  <a:pt x="125070" y="247650"/>
                  <a:pt x="118001" y="242363"/>
                  <a:pt x="115381" y="234951"/>
                </a:cubicBezTo>
                <a:cubicBezTo>
                  <a:pt x="113628" y="229991"/>
                  <a:pt x="108187" y="227391"/>
                  <a:pt x="103227" y="229145"/>
                </a:cubicBezTo>
                <a:cubicBezTo>
                  <a:pt x="98267" y="230897"/>
                  <a:pt x="95667" y="236339"/>
                  <a:pt x="97421" y="241299"/>
                </a:cubicBezTo>
                <a:cubicBezTo>
                  <a:pt x="102646" y="256084"/>
                  <a:pt x="116746" y="266700"/>
                  <a:pt x="133350" y="266700"/>
                </a:cubicBezTo>
                <a:lnTo>
                  <a:pt x="133350" y="276225"/>
                </a:lnTo>
                <a:lnTo>
                  <a:pt x="152400" y="276225"/>
                </a:lnTo>
                <a:lnTo>
                  <a:pt x="152400" y="266700"/>
                </a:lnTo>
                <a:cubicBezTo>
                  <a:pt x="173442" y="266700"/>
                  <a:pt x="190500" y="249642"/>
                  <a:pt x="190500" y="228600"/>
                </a:cubicBezTo>
                <a:cubicBezTo>
                  <a:pt x="190500" y="207558"/>
                  <a:pt x="173442" y="190500"/>
                  <a:pt x="152400" y="190500"/>
                </a:cubicBezTo>
                <a:lnTo>
                  <a:pt x="152400" y="152400"/>
                </a:lnTo>
                <a:cubicBezTo>
                  <a:pt x="160680" y="152400"/>
                  <a:pt x="167749" y="157687"/>
                  <a:pt x="170369" y="165099"/>
                </a:cubicBezTo>
                <a:cubicBezTo>
                  <a:pt x="172122" y="170059"/>
                  <a:pt x="177563" y="172659"/>
                  <a:pt x="182523" y="170905"/>
                </a:cubicBezTo>
                <a:cubicBezTo>
                  <a:pt x="187483" y="169153"/>
                  <a:pt x="190083" y="163711"/>
                  <a:pt x="188329" y="158751"/>
                </a:cubicBezTo>
                <a:cubicBezTo>
                  <a:pt x="183104" y="143966"/>
                  <a:pt x="169004" y="133350"/>
                  <a:pt x="152400" y="133350"/>
                </a:cubicBezTo>
                <a:lnTo>
                  <a:pt x="152400" y="123825"/>
                </a:lnTo>
                <a:close/>
                <a:moveTo>
                  <a:pt x="142875" y="57150"/>
                </a:moveTo>
                <a:cubicBezTo>
                  <a:pt x="221783" y="57150"/>
                  <a:pt x="285750" y="121117"/>
                  <a:pt x="285750" y="200025"/>
                </a:cubicBezTo>
                <a:cubicBezTo>
                  <a:pt x="285750" y="278933"/>
                  <a:pt x="221783" y="342900"/>
                  <a:pt x="142875" y="342900"/>
                </a:cubicBezTo>
                <a:cubicBezTo>
                  <a:pt x="63967" y="342900"/>
                  <a:pt x="0" y="278933"/>
                  <a:pt x="0" y="200025"/>
                </a:cubicBezTo>
                <a:cubicBezTo>
                  <a:pt x="0" y="121117"/>
                  <a:pt x="63967" y="57150"/>
                  <a:pt x="142875" y="57150"/>
                </a:cubicBezTo>
                <a:close/>
                <a:moveTo>
                  <a:pt x="200025" y="19050"/>
                </a:moveTo>
                <a:cubicBezTo>
                  <a:pt x="251315" y="19050"/>
                  <a:pt x="295322" y="50234"/>
                  <a:pt x="314119" y="94677"/>
                </a:cubicBezTo>
                <a:cubicBezTo>
                  <a:pt x="295322" y="50234"/>
                  <a:pt x="251315" y="19050"/>
                  <a:pt x="200025" y="19050"/>
                </a:cubicBezTo>
                <a:cubicBezTo>
                  <a:pt x="175579" y="19050"/>
                  <a:pt x="152788" y="26134"/>
                  <a:pt x="133591" y="38362"/>
                </a:cubicBezTo>
                <a:cubicBezTo>
                  <a:pt x="120566" y="39098"/>
                  <a:pt x="107952" y="41374"/>
                  <a:pt x="95930" y="45009"/>
                </a:cubicBezTo>
                <a:lnTo>
                  <a:pt x="95930" y="45009"/>
                </a:lnTo>
                <a:lnTo>
                  <a:pt x="133591" y="38362"/>
                </a:lnTo>
                <a:cubicBezTo>
                  <a:pt x="152788" y="26134"/>
                  <a:pt x="175579" y="19050"/>
                  <a:pt x="200025" y="19050"/>
                </a:cubicBezTo>
                <a:close/>
                <a:moveTo>
                  <a:pt x="137763" y="15372"/>
                </a:moveTo>
                <a:lnTo>
                  <a:pt x="95930" y="45009"/>
                </a:lnTo>
                <a:lnTo>
                  <a:pt x="95930" y="45009"/>
                </a:lnTo>
                <a:cubicBezTo>
                  <a:pt x="105207" y="35146"/>
                  <a:pt x="115870" y="26601"/>
                  <a:pt x="127608" y="19686"/>
                </a:cubicBezTo>
                <a:close/>
                <a:moveTo>
                  <a:pt x="148430" y="10839"/>
                </a:moveTo>
                <a:lnTo>
                  <a:pt x="137763" y="15372"/>
                </a:lnTo>
                <a:lnTo>
                  <a:pt x="142360" y="12114"/>
                </a:lnTo>
                <a:close/>
                <a:moveTo>
                  <a:pt x="199695" y="0"/>
                </a:moveTo>
                <a:cubicBezTo>
                  <a:pt x="199805" y="0"/>
                  <a:pt x="199915" y="0"/>
                  <a:pt x="200025" y="0"/>
                </a:cubicBezTo>
                <a:cubicBezTo>
                  <a:pt x="259206" y="0"/>
                  <a:pt x="309983" y="35981"/>
                  <a:pt x="331672" y="87261"/>
                </a:cubicBezTo>
                <a:cubicBezTo>
                  <a:pt x="309983" y="35981"/>
                  <a:pt x="259206" y="0"/>
                  <a:pt x="200025" y="0"/>
                </a:cubicBezTo>
                <a:lnTo>
                  <a:pt x="148430" y="10839"/>
                </a:lnTo>
                <a:lnTo>
                  <a:pt x="161717" y="5194"/>
                </a:lnTo>
                <a:cubicBezTo>
                  <a:pt x="173808" y="1837"/>
                  <a:pt x="186543" y="30"/>
                  <a:pt x="199695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01" name="wallet-full-of-money_77231">
            <a:extLst>
              <a:ext uri="{FF2B5EF4-FFF2-40B4-BE49-F238E27FC236}">
                <a16:creationId xmlns:a16="http://schemas.microsoft.com/office/drawing/2014/main" id="{8530FA34-60F2-EB8C-4A5E-107D7033207D}"/>
              </a:ext>
            </a:extLst>
          </p:cNvPr>
          <p:cNvSpPr/>
          <p:nvPr/>
        </p:nvSpPr>
        <p:spPr>
          <a:xfrm>
            <a:off x="9305132" y="449102"/>
            <a:ext cx="609685" cy="586382"/>
          </a:xfrm>
          <a:custGeom>
            <a:avLst/>
            <a:gdLst>
              <a:gd name="connsiteX0" fmla="*/ 494276 w 607427"/>
              <a:gd name="connsiteY0" fmla="*/ 345700 h 584211"/>
              <a:gd name="connsiteX1" fmla="*/ 526136 w 607427"/>
              <a:gd name="connsiteY1" fmla="*/ 377544 h 584211"/>
              <a:gd name="connsiteX2" fmla="*/ 523428 w 607427"/>
              <a:gd name="connsiteY2" fmla="*/ 390282 h 584211"/>
              <a:gd name="connsiteX3" fmla="*/ 509569 w 607427"/>
              <a:gd name="connsiteY3" fmla="*/ 395855 h 584211"/>
              <a:gd name="connsiteX4" fmla="*/ 503993 w 607427"/>
              <a:gd name="connsiteY4" fmla="*/ 381843 h 584211"/>
              <a:gd name="connsiteX5" fmla="*/ 504949 w 607427"/>
              <a:gd name="connsiteY5" fmla="*/ 377544 h 584211"/>
              <a:gd name="connsiteX6" fmla="*/ 494276 w 607427"/>
              <a:gd name="connsiteY6" fmla="*/ 367036 h 584211"/>
              <a:gd name="connsiteX7" fmla="*/ 483602 w 607427"/>
              <a:gd name="connsiteY7" fmla="*/ 377544 h 584211"/>
              <a:gd name="connsiteX8" fmla="*/ 491089 w 607427"/>
              <a:gd name="connsiteY8" fmla="*/ 387735 h 584211"/>
              <a:gd name="connsiteX9" fmla="*/ 498099 w 607427"/>
              <a:gd name="connsiteY9" fmla="*/ 401109 h 584211"/>
              <a:gd name="connsiteX10" fmla="*/ 487903 w 607427"/>
              <a:gd name="connsiteY10" fmla="*/ 408433 h 584211"/>
              <a:gd name="connsiteX11" fmla="*/ 484717 w 607427"/>
              <a:gd name="connsiteY11" fmla="*/ 407956 h 584211"/>
              <a:gd name="connsiteX12" fmla="*/ 462415 w 607427"/>
              <a:gd name="connsiteY12" fmla="*/ 377544 h 584211"/>
              <a:gd name="connsiteX13" fmla="*/ 494276 w 607427"/>
              <a:gd name="connsiteY13" fmla="*/ 345700 h 584211"/>
              <a:gd name="connsiteX14" fmla="*/ 492060 w 607427"/>
              <a:gd name="connsiteY14" fmla="*/ 332835 h 584211"/>
              <a:gd name="connsiteX15" fmla="*/ 446806 w 607427"/>
              <a:gd name="connsiteY15" fmla="*/ 378019 h 584211"/>
              <a:gd name="connsiteX16" fmla="*/ 492060 w 607427"/>
              <a:gd name="connsiteY16" fmla="*/ 423044 h 584211"/>
              <a:gd name="connsiteX17" fmla="*/ 586234 w 607427"/>
              <a:gd name="connsiteY17" fmla="*/ 423044 h 584211"/>
              <a:gd name="connsiteX18" fmla="*/ 586234 w 607427"/>
              <a:gd name="connsiteY18" fmla="*/ 332835 h 584211"/>
              <a:gd name="connsiteX19" fmla="*/ 197892 w 607427"/>
              <a:gd name="connsiteY19" fmla="*/ 124689 h 584211"/>
              <a:gd name="connsiteX20" fmla="*/ 232010 w 607427"/>
              <a:gd name="connsiteY20" fmla="*/ 124689 h 584211"/>
              <a:gd name="connsiteX21" fmla="*/ 242533 w 607427"/>
              <a:gd name="connsiteY21" fmla="*/ 135194 h 584211"/>
              <a:gd name="connsiteX22" fmla="*/ 232010 w 607427"/>
              <a:gd name="connsiteY22" fmla="*/ 145859 h 584211"/>
              <a:gd name="connsiteX23" fmla="*/ 197892 w 607427"/>
              <a:gd name="connsiteY23" fmla="*/ 145859 h 584211"/>
              <a:gd name="connsiteX24" fmla="*/ 187210 w 607427"/>
              <a:gd name="connsiteY24" fmla="*/ 135194 h 584211"/>
              <a:gd name="connsiteX25" fmla="*/ 197892 w 607427"/>
              <a:gd name="connsiteY25" fmla="*/ 124689 h 584211"/>
              <a:gd name="connsiteX26" fmla="*/ 102300 w 607427"/>
              <a:gd name="connsiteY26" fmla="*/ 21160 h 584211"/>
              <a:gd name="connsiteX27" fmla="*/ 30754 w 607427"/>
              <a:gd name="connsiteY27" fmla="*/ 64276 h 584211"/>
              <a:gd name="connsiteX28" fmla="*/ 390238 w 607427"/>
              <a:gd name="connsiteY28" fmla="*/ 64276 h 584211"/>
              <a:gd name="connsiteX29" fmla="*/ 400755 w 607427"/>
              <a:gd name="connsiteY29" fmla="*/ 74776 h 584211"/>
              <a:gd name="connsiteX30" fmla="*/ 390238 w 607427"/>
              <a:gd name="connsiteY30" fmla="*/ 85436 h 584211"/>
              <a:gd name="connsiteX31" fmla="*/ 22946 w 607427"/>
              <a:gd name="connsiteY31" fmla="*/ 85436 h 584211"/>
              <a:gd name="connsiteX32" fmla="*/ 21193 w 607427"/>
              <a:gd name="connsiteY32" fmla="*/ 102141 h 584211"/>
              <a:gd name="connsiteX33" fmla="*/ 24539 w 607427"/>
              <a:gd name="connsiteY33" fmla="*/ 124733 h 584211"/>
              <a:gd name="connsiteX34" fmla="*/ 158549 w 607427"/>
              <a:gd name="connsiteY34" fmla="*/ 124733 h 584211"/>
              <a:gd name="connsiteX35" fmla="*/ 169225 w 607427"/>
              <a:gd name="connsiteY35" fmla="*/ 135234 h 584211"/>
              <a:gd name="connsiteX36" fmla="*/ 158549 w 607427"/>
              <a:gd name="connsiteY36" fmla="*/ 145893 h 584211"/>
              <a:gd name="connsiteX37" fmla="*/ 34100 w 607427"/>
              <a:gd name="connsiteY37" fmla="*/ 145893 h 584211"/>
              <a:gd name="connsiteX38" fmla="*/ 102300 w 607427"/>
              <a:gd name="connsiteY38" fmla="*/ 183123 h 584211"/>
              <a:gd name="connsiteX39" fmla="*/ 522018 w 607427"/>
              <a:gd name="connsiteY39" fmla="*/ 183123 h 584211"/>
              <a:gd name="connsiteX40" fmla="*/ 522018 w 607427"/>
              <a:gd name="connsiteY40" fmla="*/ 145893 h 584211"/>
              <a:gd name="connsiteX41" fmla="*/ 269135 w 607427"/>
              <a:gd name="connsiteY41" fmla="*/ 145893 h 584211"/>
              <a:gd name="connsiteX42" fmla="*/ 258459 w 607427"/>
              <a:gd name="connsiteY42" fmla="*/ 135234 h 584211"/>
              <a:gd name="connsiteX43" fmla="*/ 269135 w 607427"/>
              <a:gd name="connsiteY43" fmla="*/ 124733 h 584211"/>
              <a:gd name="connsiteX44" fmla="*/ 522018 w 607427"/>
              <a:gd name="connsiteY44" fmla="*/ 124733 h 584211"/>
              <a:gd name="connsiteX45" fmla="*/ 522018 w 607427"/>
              <a:gd name="connsiteY45" fmla="*/ 85436 h 584211"/>
              <a:gd name="connsiteX46" fmla="*/ 436289 w 607427"/>
              <a:gd name="connsiteY46" fmla="*/ 85436 h 584211"/>
              <a:gd name="connsiteX47" fmla="*/ 425613 w 607427"/>
              <a:gd name="connsiteY47" fmla="*/ 74776 h 584211"/>
              <a:gd name="connsiteX48" fmla="*/ 436289 w 607427"/>
              <a:gd name="connsiteY48" fmla="*/ 64276 h 584211"/>
              <a:gd name="connsiteX49" fmla="*/ 532694 w 607427"/>
              <a:gd name="connsiteY49" fmla="*/ 64276 h 584211"/>
              <a:gd name="connsiteX50" fmla="*/ 543370 w 607427"/>
              <a:gd name="connsiteY50" fmla="*/ 74776 h 584211"/>
              <a:gd name="connsiteX51" fmla="*/ 543370 w 607427"/>
              <a:gd name="connsiteY51" fmla="*/ 183123 h 584211"/>
              <a:gd name="connsiteX52" fmla="*/ 586234 w 607427"/>
              <a:gd name="connsiteY52" fmla="*/ 183123 h 584211"/>
              <a:gd name="connsiteX53" fmla="*/ 586234 w 607427"/>
              <a:gd name="connsiteY53" fmla="*/ 21160 h 584211"/>
              <a:gd name="connsiteX54" fmla="*/ 102300 w 607427"/>
              <a:gd name="connsiteY54" fmla="*/ 0 h 584211"/>
              <a:gd name="connsiteX55" fmla="*/ 596751 w 607427"/>
              <a:gd name="connsiteY55" fmla="*/ 0 h 584211"/>
              <a:gd name="connsiteX56" fmla="*/ 607427 w 607427"/>
              <a:gd name="connsiteY56" fmla="*/ 10659 h 584211"/>
              <a:gd name="connsiteX57" fmla="*/ 607427 w 607427"/>
              <a:gd name="connsiteY57" fmla="*/ 573552 h 584211"/>
              <a:gd name="connsiteX58" fmla="*/ 596751 w 607427"/>
              <a:gd name="connsiteY58" fmla="*/ 584211 h 584211"/>
              <a:gd name="connsiteX59" fmla="*/ 466565 w 607427"/>
              <a:gd name="connsiteY59" fmla="*/ 584211 h 584211"/>
              <a:gd name="connsiteX60" fmla="*/ 455889 w 607427"/>
              <a:gd name="connsiteY60" fmla="*/ 573552 h 584211"/>
              <a:gd name="connsiteX61" fmla="*/ 466565 w 607427"/>
              <a:gd name="connsiteY61" fmla="*/ 563051 h 584211"/>
              <a:gd name="connsiteX62" fmla="*/ 586234 w 607427"/>
              <a:gd name="connsiteY62" fmla="*/ 563051 h 584211"/>
              <a:gd name="connsiteX63" fmla="*/ 586234 w 607427"/>
              <a:gd name="connsiteY63" fmla="*/ 444204 h 584211"/>
              <a:gd name="connsiteX64" fmla="*/ 492060 w 607427"/>
              <a:gd name="connsiteY64" fmla="*/ 444204 h 584211"/>
              <a:gd name="connsiteX65" fmla="*/ 425613 w 607427"/>
              <a:gd name="connsiteY65" fmla="*/ 378019 h 584211"/>
              <a:gd name="connsiteX66" fmla="*/ 492060 w 607427"/>
              <a:gd name="connsiteY66" fmla="*/ 311674 h 584211"/>
              <a:gd name="connsiteX67" fmla="*/ 586234 w 607427"/>
              <a:gd name="connsiteY67" fmla="*/ 311674 h 584211"/>
              <a:gd name="connsiteX68" fmla="*/ 586234 w 607427"/>
              <a:gd name="connsiteY68" fmla="*/ 204283 h 584211"/>
              <a:gd name="connsiteX69" fmla="*/ 102300 w 607427"/>
              <a:gd name="connsiteY69" fmla="*/ 204283 h 584211"/>
              <a:gd name="connsiteX70" fmla="*/ 21990 w 607427"/>
              <a:gd name="connsiteY70" fmla="*/ 165144 h 584211"/>
              <a:gd name="connsiteX71" fmla="*/ 21990 w 607427"/>
              <a:gd name="connsiteY71" fmla="*/ 480956 h 584211"/>
              <a:gd name="connsiteX72" fmla="*/ 104053 w 607427"/>
              <a:gd name="connsiteY72" fmla="*/ 563051 h 584211"/>
              <a:gd name="connsiteX73" fmla="*/ 423064 w 607427"/>
              <a:gd name="connsiteY73" fmla="*/ 563051 h 584211"/>
              <a:gd name="connsiteX74" fmla="*/ 433580 w 607427"/>
              <a:gd name="connsiteY74" fmla="*/ 573552 h 584211"/>
              <a:gd name="connsiteX75" fmla="*/ 423064 w 607427"/>
              <a:gd name="connsiteY75" fmla="*/ 584211 h 584211"/>
              <a:gd name="connsiteX76" fmla="*/ 104053 w 607427"/>
              <a:gd name="connsiteY76" fmla="*/ 584211 h 584211"/>
              <a:gd name="connsiteX77" fmla="*/ 0 w 607427"/>
              <a:gd name="connsiteY77" fmla="*/ 480956 h 584211"/>
              <a:gd name="connsiteX78" fmla="*/ 0 w 607427"/>
              <a:gd name="connsiteY78" fmla="*/ 102141 h 584211"/>
              <a:gd name="connsiteX79" fmla="*/ 102300 w 607427"/>
              <a:gd name="connsiteY79" fmla="*/ 0 h 584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607427" h="584211">
                <a:moveTo>
                  <a:pt x="494276" y="345700"/>
                </a:moveTo>
                <a:cubicBezTo>
                  <a:pt x="511799" y="345700"/>
                  <a:pt x="526136" y="360030"/>
                  <a:pt x="526136" y="377544"/>
                </a:cubicBezTo>
                <a:cubicBezTo>
                  <a:pt x="526136" y="382003"/>
                  <a:pt x="525180" y="386302"/>
                  <a:pt x="523428" y="390282"/>
                </a:cubicBezTo>
                <a:cubicBezTo>
                  <a:pt x="521198" y="395696"/>
                  <a:pt x="514826" y="398243"/>
                  <a:pt x="509569" y="395855"/>
                </a:cubicBezTo>
                <a:cubicBezTo>
                  <a:pt x="504152" y="393466"/>
                  <a:pt x="501603" y="387257"/>
                  <a:pt x="503993" y="381843"/>
                </a:cubicBezTo>
                <a:cubicBezTo>
                  <a:pt x="504630" y="380570"/>
                  <a:pt x="504949" y="379137"/>
                  <a:pt x="504949" y="377544"/>
                </a:cubicBezTo>
                <a:cubicBezTo>
                  <a:pt x="504949" y="371812"/>
                  <a:pt x="500170" y="367036"/>
                  <a:pt x="494276" y="367036"/>
                </a:cubicBezTo>
                <a:cubicBezTo>
                  <a:pt x="488381" y="367036"/>
                  <a:pt x="483602" y="371812"/>
                  <a:pt x="483602" y="377544"/>
                </a:cubicBezTo>
                <a:cubicBezTo>
                  <a:pt x="483602" y="382321"/>
                  <a:pt x="486629" y="386302"/>
                  <a:pt x="491089" y="387735"/>
                </a:cubicBezTo>
                <a:cubicBezTo>
                  <a:pt x="496665" y="389486"/>
                  <a:pt x="499851" y="395377"/>
                  <a:pt x="498099" y="401109"/>
                </a:cubicBezTo>
                <a:cubicBezTo>
                  <a:pt x="496665" y="405567"/>
                  <a:pt x="492364" y="408433"/>
                  <a:pt x="487903" y="408433"/>
                </a:cubicBezTo>
                <a:cubicBezTo>
                  <a:pt x="486788" y="408433"/>
                  <a:pt x="485832" y="408274"/>
                  <a:pt x="484717" y="407956"/>
                </a:cubicBezTo>
                <a:cubicBezTo>
                  <a:pt x="471336" y="403816"/>
                  <a:pt x="462415" y="391556"/>
                  <a:pt x="462415" y="377544"/>
                </a:cubicBezTo>
                <a:cubicBezTo>
                  <a:pt x="462415" y="360030"/>
                  <a:pt x="476752" y="345700"/>
                  <a:pt x="494276" y="345700"/>
                </a:cubicBezTo>
                <a:close/>
                <a:moveTo>
                  <a:pt x="492060" y="332835"/>
                </a:moveTo>
                <a:cubicBezTo>
                  <a:pt x="467043" y="332835"/>
                  <a:pt x="446806" y="353041"/>
                  <a:pt x="446806" y="378019"/>
                </a:cubicBezTo>
                <a:cubicBezTo>
                  <a:pt x="446806" y="402839"/>
                  <a:pt x="467043" y="423044"/>
                  <a:pt x="492060" y="423044"/>
                </a:cubicBezTo>
                <a:lnTo>
                  <a:pt x="586234" y="423044"/>
                </a:lnTo>
                <a:lnTo>
                  <a:pt x="586234" y="332835"/>
                </a:lnTo>
                <a:close/>
                <a:moveTo>
                  <a:pt x="197892" y="124689"/>
                </a:moveTo>
                <a:lnTo>
                  <a:pt x="232010" y="124689"/>
                </a:lnTo>
                <a:cubicBezTo>
                  <a:pt x="237750" y="124689"/>
                  <a:pt x="242533" y="129305"/>
                  <a:pt x="242533" y="135194"/>
                </a:cubicBezTo>
                <a:cubicBezTo>
                  <a:pt x="242533" y="141084"/>
                  <a:pt x="237750" y="145859"/>
                  <a:pt x="232010" y="145859"/>
                </a:cubicBezTo>
                <a:lnTo>
                  <a:pt x="197892" y="145859"/>
                </a:lnTo>
                <a:cubicBezTo>
                  <a:pt x="191993" y="145859"/>
                  <a:pt x="187210" y="141084"/>
                  <a:pt x="187210" y="135194"/>
                </a:cubicBezTo>
                <a:cubicBezTo>
                  <a:pt x="187210" y="129305"/>
                  <a:pt x="191993" y="124689"/>
                  <a:pt x="197892" y="124689"/>
                </a:cubicBezTo>
                <a:close/>
                <a:moveTo>
                  <a:pt x="102300" y="21160"/>
                </a:moveTo>
                <a:cubicBezTo>
                  <a:pt x="71387" y="21160"/>
                  <a:pt x="44298" y="38661"/>
                  <a:pt x="30754" y="64276"/>
                </a:cubicBezTo>
                <a:lnTo>
                  <a:pt x="390238" y="64276"/>
                </a:lnTo>
                <a:cubicBezTo>
                  <a:pt x="396134" y="64276"/>
                  <a:pt x="400755" y="69049"/>
                  <a:pt x="400755" y="74776"/>
                </a:cubicBezTo>
                <a:cubicBezTo>
                  <a:pt x="400755" y="80663"/>
                  <a:pt x="396134" y="85436"/>
                  <a:pt x="390238" y="85436"/>
                </a:cubicBezTo>
                <a:lnTo>
                  <a:pt x="22946" y="85436"/>
                </a:lnTo>
                <a:cubicBezTo>
                  <a:pt x="21830" y="90845"/>
                  <a:pt x="21193" y="96414"/>
                  <a:pt x="21193" y="102141"/>
                </a:cubicBezTo>
                <a:cubicBezTo>
                  <a:pt x="21193" y="109937"/>
                  <a:pt x="22308" y="117574"/>
                  <a:pt x="24539" y="124733"/>
                </a:cubicBezTo>
                <a:lnTo>
                  <a:pt x="158549" y="124733"/>
                </a:lnTo>
                <a:cubicBezTo>
                  <a:pt x="164445" y="124733"/>
                  <a:pt x="169225" y="129347"/>
                  <a:pt x="169225" y="135234"/>
                </a:cubicBezTo>
                <a:cubicBezTo>
                  <a:pt x="169225" y="141120"/>
                  <a:pt x="164445" y="145893"/>
                  <a:pt x="158549" y="145893"/>
                </a:cubicBezTo>
                <a:lnTo>
                  <a:pt x="34100" y="145893"/>
                </a:lnTo>
                <a:cubicBezTo>
                  <a:pt x="48601" y="168167"/>
                  <a:pt x="73777" y="183123"/>
                  <a:pt x="102300" y="183123"/>
                </a:cubicBezTo>
                <a:lnTo>
                  <a:pt x="522018" y="183123"/>
                </a:lnTo>
                <a:lnTo>
                  <a:pt x="522018" y="145893"/>
                </a:lnTo>
                <a:lnTo>
                  <a:pt x="269135" y="145893"/>
                </a:lnTo>
                <a:cubicBezTo>
                  <a:pt x="263240" y="145893"/>
                  <a:pt x="258459" y="141120"/>
                  <a:pt x="258459" y="135234"/>
                </a:cubicBezTo>
                <a:cubicBezTo>
                  <a:pt x="258459" y="129347"/>
                  <a:pt x="263240" y="124733"/>
                  <a:pt x="269135" y="124733"/>
                </a:cubicBezTo>
                <a:lnTo>
                  <a:pt x="522018" y="124733"/>
                </a:lnTo>
                <a:lnTo>
                  <a:pt x="522018" y="85436"/>
                </a:lnTo>
                <a:lnTo>
                  <a:pt x="436289" y="85436"/>
                </a:lnTo>
                <a:cubicBezTo>
                  <a:pt x="430394" y="85436"/>
                  <a:pt x="425613" y="80663"/>
                  <a:pt x="425613" y="74776"/>
                </a:cubicBezTo>
                <a:cubicBezTo>
                  <a:pt x="425613" y="69049"/>
                  <a:pt x="430394" y="64276"/>
                  <a:pt x="436289" y="64276"/>
                </a:cubicBezTo>
                <a:lnTo>
                  <a:pt x="532694" y="64276"/>
                </a:lnTo>
                <a:cubicBezTo>
                  <a:pt x="538590" y="64276"/>
                  <a:pt x="543370" y="69049"/>
                  <a:pt x="543370" y="74776"/>
                </a:cubicBezTo>
                <a:lnTo>
                  <a:pt x="543370" y="183123"/>
                </a:lnTo>
                <a:lnTo>
                  <a:pt x="586234" y="183123"/>
                </a:lnTo>
                <a:lnTo>
                  <a:pt x="586234" y="21160"/>
                </a:lnTo>
                <a:close/>
                <a:moveTo>
                  <a:pt x="102300" y="0"/>
                </a:moveTo>
                <a:lnTo>
                  <a:pt x="596751" y="0"/>
                </a:lnTo>
                <a:cubicBezTo>
                  <a:pt x="602647" y="0"/>
                  <a:pt x="607427" y="4773"/>
                  <a:pt x="607427" y="10659"/>
                </a:cubicBezTo>
                <a:lnTo>
                  <a:pt x="607427" y="573552"/>
                </a:lnTo>
                <a:cubicBezTo>
                  <a:pt x="607427" y="579438"/>
                  <a:pt x="602647" y="584211"/>
                  <a:pt x="596751" y="584211"/>
                </a:cubicBezTo>
                <a:lnTo>
                  <a:pt x="466565" y="584211"/>
                </a:lnTo>
                <a:cubicBezTo>
                  <a:pt x="460669" y="584211"/>
                  <a:pt x="455889" y="579438"/>
                  <a:pt x="455889" y="573552"/>
                </a:cubicBezTo>
                <a:cubicBezTo>
                  <a:pt x="455889" y="567665"/>
                  <a:pt x="460669" y="563051"/>
                  <a:pt x="466565" y="563051"/>
                </a:cubicBezTo>
                <a:lnTo>
                  <a:pt x="586234" y="563051"/>
                </a:lnTo>
                <a:lnTo>
                  <a:pt x="586234" y="444204"/>
                </a:lnTo>
                <a:lnTo>
                  <a:pt x="492060" y="444204"/>
                </a:lnTo>
                <a:cubicBezTo>
                  <a:pt x="455411" y="444204"/>
                  <a:pt x="425613" y="414453"/>
                  <a:pt x="425613" y="378019"/>
                </a:cubicBezTo>
                <a:cubicBezTo>
                  <a:pt x="425613" y="341426"/>
                  <a:pt x="455411" y="311674"/>
                  <a:pt x="492060" y="311674"/>
                </a:cubicBezTo>
                <a:lnTo>
                  <a:pt x="586234" y="311674"/>
                </a:lnTo>
                <a:lnTo>
                  <a:pt x="586234" y="204283"/>
                </a:lnTo>
                <a:lnTo>
                  <a:pt x="102300" y="204283"/>
                </a:lnTo>
                <a:cubicBezTo>
                  <a:pt x="69794" y="204283"/>
                  <a:pt x="40633" y="189009"/>
                  <a:pt x="21990" y="165144"/>
                </a:cubicBezTo>
                <a:lnTo>
                  <a:pt x="21990" y="480956"/>
                </a:lnTo>
                <a:cubicBezTo>
                  <a:pt x="21990" y="526140"/>
                  <a:pt x="58799" y="563051"/>
                  <a:pt x="104053" y="563051"/>
                </a:cubicBezTo>
                <a:lnTo>
                  <a:pt x="423064" y="563051"/>
                </a:lnTo>
                <a:cubicBezTo>
                  <a:pt x="428800" y="563051"/>
                  <a:pt x="433580" y="567665"/>
                  <a:pt x="433580" y="573552"/>
                </a:cubicBezTo>
                <a:cubicBezTo>
                  <a:pt x="433580" y="579438"/>
                  <a:pt x="428800" y="584211"/>
                  <a:pt x="423064" y="584211"/>
                </a:cubicBezTo>
                <a:lnTo>
                  <a:pt x="104053" y="584211"/>
                </a:lnTo>
                <a:cubicBezTo>
                  <a:pt x="47007" y="584211"/>
                  <a:pt x="0" y="537913"/>
                  <a:pt x="0" y="480956"/>
                </a:cubicBezTo>
                <a:lnTo>
                  <a:pt x="0" y="102141"/>
                </a:lnTo>
                <a:cubicBezTo>
                  <a:pt x="0" y="45820"/>
                  <a:pt x="45892" y="0"/>
                  <a:pt x="10230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02" name="boxing_177345">
            <a:extLst>
              <a:ext uri="{FF2B5EF4-FFF2-40B4-BE49-F238E27FC236}">
                <a16:creationId xmlns:a16="http://schemas.microsoft.com/office/drawing/2014/main" id="{8B1491FF-FFA5-A2C2-9B1D-366909C2BDEB}"/>
              </a:ext>
            </a:extLst>
          </p:cNvPr>
          <p:cNvSpPr/>
          <p:nvPr/>
        </p:nvSpPr>
        <p:spPr>
          <a:xfrm>
            <a:off x="9375362" y="2492915"/>
            <a:ext cx="462897" cy="609684"/>
          </a:xfrm>
          <a:custGeom>
            <a:avLst/>
            <a:gdLst>
              <a:gd name="connsiteX0" fmla="*/ 298531 w 459642"/>
              <a:gd name="connsiteY0" fmla="*/ 452575 h 605397"/>
              <a:gd name="connsiteX1" fmla="*/ 257988 w 459642"/>
              <a:gd name="connsiteY1" fmla="*/ 493964 h 605397"/>
              <a:gd name="connsiteX2" fmla="*/ 301417 w 459642"/>
              <a:gd name="connsiteY2" fmla="*/ 538537 h 605397"/>
              <a:gd name="connsiteX3" fmla="*/ 301417 w 459642"/>
              <a:gd name="connsiteY3" fmla="*/ 552940 h 605397"/>
              <a:gd name="connsiteX4" fmla="*/ 268466 w 459642"/>
              <a:gd name="connsiteY4" fmla="*/ 585081 h 605397"/>
              <a:gd name="connsiteX5" fmla="*/ 360333 w 459642"/>
              <a:gd name="connsiteY5" fmla="*/ 585081 h 605397"/>
              <a:gd name="connsiteX6" fmla="*/ 375366 w 459642"/>
              <a:gd name="connsiteY6" fmla="*/ 570527 h 605397"/>
              <a:gd name="connsiteX7" fmla="*/ 375366 w 459642"/>
              <a:gd name="connsiteY7" fmla="*/ 452575 h 605397"/>
              <a:gd name="connsiteX8" fmla="*/ 346819 w 459642"/>
              <a:gd name="connsiteY8" fmla="*/ 452575 h 605397"/>
              <a:gd name="connsiteX9" fmla="*/ 162476 w 459642"/>
              <a:gd name="connsiteY9" fmla="*/ 452575 h 605397"/>
              <a:gd name="connsiteX10" fmla="*/ 162476 w 459642"/>
              <a:gd name="connsiteY10" fmla="*/ 570527 h 605397"/>
              <a:gd name="connsiteX11" fmla="*/ 177509 w 459642"/>
              <a:gd name="connsiteY11" fmla="*/ 585233 h 605397"/>
              <a:gd name="connsiteX12" fmla="*/ 239463 w 459642"/>
              <a:gd name="connsiteY12" fmla="*/ 585233 h 605397"/>
              <a:gd name="connsiteX13" fmla="*/ 279854 w 459642"/>
              <a:gd name="connsiteY13" fmla="*/ 545663 h 605397"/>
              <a:gd name="connsiteX14" fmla="*/ 236578 w 459642"/>
              <a:gd name="connsiteY14" fmla="*/ 501241 h 605397"/>
              <a:gd name="connsiteX15" fmla="*/ 236578 w 459642"/>
              <a:gd name="connsiteY15" fmla="*/ 486990 h 605397"/>
              <a:gd name="connsiteX16" fmla="*/ 270136 w 459642"/>
              <a:gd name="connsiteY16" fmla="*/ 452575 h 605397"/>
              <a:gd name="connsiteX17" fmla="*/ 185405 w 459642"/>
              <a:gd name="connsiteY17" fmla="*/ 452575 h 605397"/>
              <a:gd name="connsiteX18" fmla="*/ 413161 w 459642"/>
              <a:gd name="connsiteY18" fmla="*/ 147709 h 605397"/>
              <a:gd name="connsiteX19" fmla="*/ 423323 w 459642"/>
              <a:gd name="connsiteY19" fmla="*/ 157871 h 605397"/>
              <a:gd name="connsiteX20" fmla="*/ 413161 w 459642"/>
              <a:gd name="connsiteY20" fmla="*/ 168033 h 605397"/>
              <a:gd name="connsiteX21" fmla="*/ 402999 w 459642"/>
              <a:gd name="connsiteY21" fmla="*/ 157871 h 605397"/>
              <a:gd name="connsiteX22" fmla="*/ 413161 w 459642"/>
              <a:gd name="connsiteY22" fmla="*/ 147709 h 605397"/>
              <a:gd name="connsiteX23" fmla="*/ 350001 w 459642"/>
              <a:gd name="connsiteY23" fmla="*/ 63863 h 605397"/>
              <a:gd name="connsiteX24" fmla="*/ 408179 w 459642"/>
              <a:gd name="connsiteY24" fmla="*/ 120428 h 605397"/>
              <a:gd name="connsiteX25" fmla="*/ 403774 w 459642"/>
              <a:gd name="connsiteY25" fmla="*/ 134228 h 605397"/>
              <a:gd name="connsiteX26" fmla="*/ 399217 w 459642"/>
              <a:gd name="connsiteY26" fmla="*/ 135290 h 605397"/>
              <a:gd name="connsiteX27" fmla="*/ 390103 w 459642"/>
              <a:gd name="connsiteY27" fmla="*/ 129679 h 605397"/>
              <a:gd name="connsiteX28" fmla="*/ 343318 w 459642"/>
              <a:gd name="connsiteY28" fmla="*/ 83122 h 605397"/>
              <a:gd name="connsiteX29" fmla="*/ 336938 w 459642"/>
              <a:gd name="connsiteY29" fmla="*/ 70080 h 605397"/>
              <a:gd name="connsiteX30" fmla="*/ 350001 w 459642"/>
              <a:gd name="connsiteY30" fmla="*/ 63863 h 605397"/>
              <a:gd name="connsiteX31" fmla="*/ 251611 w 459642"/>
              <a:gd name="connsiteY31" fmla="*/ 20944 h 605397"/>
              <a:gd name="connsiteX32" fmla="*/ 154277 w 459642"/>
              <a:gd name="connsiteY32" fmla="*/ 45049 h 605397"/>
              <a:gd name="connsiteX33" fmla="*/ 153821 w 459642"/>
              <a:gd name="connsiteY33" fmla="*/ 45201 h 605397"/>
              <a:gd name="connsiteX34" fmla="*/ 94449 w 459642"/>
              <a:gd name="connsiteY34" fmla="*/ 136167 h 605397"/>
              <a:gd name="connsiteX35" fmla="*/ 97638 w 459642"/>
              <a:gd name="connsiteY35" fmla="*/ 176949 h 605397"/>
              <a:gd name="connsiteX36" fmla="*/ 185557 w 459642"/>
              <a:gd name="connsiteY36" fmla="*/ 178314 h 605397"/>
              <a:gd name="connsiteX37" fmla="*/ 229897 w 459642"/>
              <a:gd name="connsiteY37" fmla="*/ 193323 h 605397"/>
              <a:gd name="connsiteX38" fmla="*/ 231415 w 459642"/>
              <a:gd name="connsiteY38" fmla="*/ 194536 h 605397"/>
              <a:gd name="connsiteX39" fmla="*/ 247966 w 459642"/>
              <a:gd name="connsiteY39" fmla="*/ 234258 h 605397"/>
              <a:gd name="connsiteX40" fmla="*/ 247966 w 459642"/>
              <a:gd name="connsiteY40" fmla="*/ 254725 h 605397"/>
              <a:gd name="connsiteX41" fmla="*/ 350767 w 459642"/>
              <a:gd name="connsiteY41" fmla="*/ 254725 h 605397"/>
              <a:gd name="connsiteX42" fmla="*/ 380529 w 459642"/>
              <a:gd name="connsiteY42" fmla="*/ 242293 h 605397"/>
              <a:gd name="connsiteX43" fmla="*/ 381288 w 459642"/>
              <a:gd name="connsiteY43" fmla="*/ 241687 h 605397"/>
              <a:gd name="connsiteX44" fmla="*/ 392980 w 459642"/>
              <a:gd name="connsiteY44" fmla="*/ 232135 h 605397"/>
              <a:gd name="connsiteX45" fmla="*/ 407254 w 459642"/>
              <a:gd name="connsiteY45" fmla="*/ 233348 h 605397"/>
              <a:gd name="connsiteX46" fmla="*/ 405887 w 459642"/>
              <a:gd name="connsiteY46" fmla="*/ 247751 h 605397"/>
              <a:gd name="connsiteX47" fmla="*/ 394499 w 459642"/>
              <a:gd name="connsiteY47" fmla="*/ 257151 h 605397"/>
              <a:gd name="connsiteX48" fmla="*/ 350919 w 459642"/>
              <a:gd name="connsiteY48" fmla="*/ 275041 h 605397"/>
              <a:gd name="connsiteX49" fmla="*/ 248118 w 459642"/>
              <a:gd name="connsiteY49" fmla="*/ 275041 h 605397"/>
              <a:gd name="connsiteX50" fmla="*/ 229593 w 459642"/>
              <a:gd name="connsiteY50" fmla="*/ 315975 h 605397"/>
              <a:gd name="connsiteX51" fmla="*/ 228834 w 459642"/>
              <a:gd name="connsiteY51" fmla="*/ 316733 h 605397"/>
              <a:gd name="connsiteX52" fmla="*/ 187531 w 459642"/>
              <a:gd name="connsiteY52" fmla="*/ 332349 h 605397"/>
              <a:gd name="connsiteX53" fmla="*/ 174017 w 459642"/>
              <a:gd name="connsiteY53" fmla="*/ 332349 h 605397"/>
              <a:gd name="connsiteX54" fmla="*/ 129829 w 459642"/>
              <a:gd name="connsiteY54" fmla="*/ 314156 h 605397"/>
              <a:gd name="connsiteX55" fmla="*/ 116315 w 459642"/>
              <a:gd name="connsiteY55" fmla="*/ 300663 h 605397"/>
              <a:gd name="connsiteX56" fmla="*/ 116163 w 459642"/>
              <a:gd name="connsiteY56" fmla="*/ 286411 h 605397"/>
              <a:gd name="connsiteX57" fmla="*/ 130589 w 459642"/>
              <a:gd name="connsiteY57" fmla="*/ 286260 h 605397"/>
              <a:gd name="connsiteX58" fmla="*/ 144103 w 459642"/>
              <a:gd name="connsiteY58" fmla="*/ 299601 h 605397"/>
              <a:gd name="connsiteX59" fmla="*/ 174017 w 459642"/>
              <a:gd name="connsiteY59" fmla="*/ 312033 h 605397"/>
              <a:gd name="connsiteX60" fmla="*/ 187531 w 459642"/>
              <a:gd name="connsiteY60" fmla="*/ 312033 h 605397"/>
              <a:gd name="connsiteX61" fmla="*/ 215775 w 459642"/>
              <a:gd name="connsiteY61" fmla="*/ 301117 h 605397"/>
              <a:gd name="connsiteX62" fmla="*/ 227771 w 459642"/>
              <a:gd name="connsiteY62" fmla="*/ 272463 h 605397"/>
              <a:gd name="connsiteX63" fmla="*/ 227771 w 459642"/>
              <a:gd name="connsiteY63" fmla="*/ 234258 h 605397"/>
              <a:gd name="connsiteX64" fmla="*/ 217901 w 459642"/>
              <a:gd name="connsiteY64" fmla="*/ 209545 h 605397"/>
              <a:gd name="connsiteX65" fmla="*/ 185557 w 459642"/>
              <a:gd name="connsiteY65" fmla="*/ 198478 h 605397"/>
              <a:gd name="connsiteX66" fmla="*/ 185405 w 459642"/>
              <a:gd name="connsiteY66" fmla="*/ 198478 h 605397"/>
              <a:gd name="connsiteX67" fmla="*/ 62865 w 459642"/>
              <a:gd name="connsiteY67" fmla="*/ 196659 h 605397"/>
              <a:gd name="connsiteX68" fmla="*/ 20499 w 459642"/>
              <a:gd name="connsiteY68" fmla="*/ 238048 h 605397"/>
              <a:gd name="connsiteX69" fmla="*/ 20499 w 459642"/>
              <a:gd name="connsiteY69" fmla="*/ 245628 h 605397"/>
              <a:gd name="connsiteX70" fmla="*/ 33103 w 459642"/>
              <a:gd name="connsiteY70" fmla="*/ 274737 h 605397"/>
              <a:gd name="connsiteX71" fmla="*/ 87464 w 459642"/>
              <a:gd name="connsiteY71" fmla="*/ 328255 h 605397"/>
              <a:gd name="connsiteX72" fmla="*/ 90349 w 459642"/>
              <a:gd name="connsiteY72" fmla="*/ 335381 h 605397"/>
              <a:gd name="connsiteX73" fmla="*/ 90349 w 459642"/>
              <a:gd name="connsiteY73" fmla="*/ 341142 h 605397"/>
              <a:gd name="connsiteX74" fmla="*/ 185254 w 459642"/>
              <a:gd name="connsiteY74" fmla="*/ 432259 h 605397"/>
              <a:gd name="connsiteX75" fmla="*/ 346667 w 459642"/>
              <a:gd name="connsiteY75" fmla="*/ 432259 h 605397"/>
              <a:gd name="connsiteX76" fmla="*/ 439597 w 459642"/>
              <a:gd name="connsiteY76" fmla="*/ 341142 h 605397"/>
              <a:gd name="connsiteX77" fmla="*/ 439749 w 459642"/>
              <a:gd name="connsiteY77" fmla="*/ 341142 h 605397"/>
              <a:gd name="connsiteX78" fmla="*/ 439749 w 459642"/>
              <a:gd name="connsiteY78" fmla="*/ 140715 h 605397"/>
              <a:gd name="connsiteX79" fmla="*/ 374759 w 459642"/>
              <a:gd name="connsiteY79" fmla="*/ 47172 h 605397"/>
              <a:gd name="connsiteX80" fmla="*/ 374303 w 459642"/>
              <a:gd name="connsiteY80" fmla="*/ 47020 h 605397"/>
              <a:gd name="connsiteX81" fmla="*/ 252066 w 459642"/>
              <a:gd name="connsiteY81" fmla="*/ 20944 h 605397"/>
              <a:gd name="connsiteX82" fmla="*/ 251003 w 459642"/>
              <a:gd name="connsiteY82" fmla="*/ 173 h 605397"/>
              <a:gd name="connsiteX83" fmla="*/ 381136 w 459642"/>
              <a:gd name="connsiteY83" fmla="*/ 27614 h 605397"/>
              <a:gd name="connsiteX84" fmla="*/ 459641 w 459642"/>
              <a:gd name="connsiteY84" fmla="*/ 140260 h 605397"/>
              <a:gd name="connsiteX85" fmla="*/ 459641 w 459642"/>
              <a:gd name="connsiteY85" fmla="*/ 340991 h 605397"/>
              <a:gd name="connsiteX86" fmla="*/ 426235 w 459642"/>
              <a:gd name="connsiteY86" fmla="*/ 419676 h 605397"/>
              <a:gd name="connsiteX87" fmla="*/ 395410 w 459642"/>
              <a:gd name="connsiteY87" fmla="*/ 441356 h 605397"/>
              <a:gd name="connsiteX88" fmla="*/ 395410 w 459642"/>
              <a:gd name="connsiteY88" fmla="*/ 442266 h 605397"/>
              <a:gd name="connsiteX89" fmla="*/ 395410 w 459642"/>
              <a:gd name="connsiteY89" fmla="*/ 570375 h 605397"/>
              <a:gd name="connsiteX90" fmla="*/ 360030 w 459642"/>
              <a:gd name="connsiteY90" fmla="*/ 605397 h 605397"/>
              <a:gd name="connsiteX91" fmla="*/ 177206 w 459642"/>
              <a:gd name="connsiteY91" fmla="*/ 605397 h 605397"/>
              <a:gd name="connsiteX92" fmla="*/ 141825 w 459642"/>
              <a:gd name="connsiteY92" fmla="*/ 570375 h 605397"/>
              <a:gd name="connsiteX93" fmla="*/ 141825 w 459642"/>
              <a:gd name="connsiteY93" fmla="*/ 444236 h 605397"/>
              <a:gd name="connsiteX94" fmla="*/ 69850 w 459642"/>
              <a:gd name="connsiteY94" fmla="*/ 340991 h 605397"/>
              <a:gd name="connsiteX95" fmla="*/ 69850 w 459642"/>
              <a:gd name="connsiteY95" fmla="*/ 339475 h 605397"/>
              <a:gd name="connsiteX96" fmla="*/ 18525 w 459642"/>
              <a:gd name="connsiteY96" fmla="*/ 288989 h 605397"/>
              <a:gd name="connsiteX97" fmla="*/ 0 w 459642"/>
              <a:gd name="connsiteY97" fmla="*/ 245325 h 605397"/>
              <a:gd name="connsiteX98" fmla="*/ 0 w 459642"/>
              <a:gd name="connsiteY98" fmla="*/ 237745 h 605397"/>
              <a:gd name="connsiteX99" fmla="*/ 62561 w 459642"/>
              <a:gd name="connsiteY99" fmla="*/ 176040 h 605397"/>
              <a:gd name="connsiteX100" fmla="*/ 62713 w 459642"/>
              <a:gd name="connsiteY100" fmla="*/ 176040 h 605397"/>
              <a:gd name="connsiteX101" fmla="*/ 76835 w 459642"/>
              <a:gd name="connsiteY101" fmla="*/ 176343 h 605397"/>
              <a:gd name="connsiteX102" fmla="*/ 73798 w 459642"/>
              <a:gd name="connsiteY102" fmla="*/ 137228 h 605397"/>
              <a:gd name="connsiteX103" fmla="*/ 73798 w 459642"/>
              <a:gd name="connsiteY103" fmla="*/ 136925 h 605397"/>
              <a:gd name="connsiteX104" fmla="*/ 146532 w 459642"/>
              <a:gd name="connsiteY104" fmla="*/ 25643 h 605397"/>
              <a:gd name="connsiteX105" fmla="*/ 251003 w 459642"/>
              <a:gd name="connsiteY105" fmla="*/ 173 h 605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459642" h="605397">
                <a:moveTo>
                  <a:pt x="298531" y="452575"/>
                </a:moveTo>
                <a:lnTo>
                  <a:pt x="257988" y="493964"/>
                </a:lnTo>
                <a:lnTo>
                  <a:pt x="301417" y="538537"/>
                </a:lnTo>
                <a:cubicBezTo>
                  <a:pt x="305365" y="542631"/>
                  <a:pt x="305213" y="548998"/>
                  <a:pt x="301417" y="552940"/>
                </a:cubicBezTo>
                <a:lnTo>
                  <a:pt x="268466" y="585081"/>
                </a:lnTo>
                <a:lnTo>
                  <a:pt x="360333" y="585081"/>
                </a:lnTo>
                <a:cubicBezTo>
                  <a:pt x="368381" y="585081"/>
                  <a:pt x="375366" y="578411"/>
                  <a:pt x="375366" y="570527"/>
                </a:cubicBezTo>
                <a:lnTo>
                  <a:pt x="375366" y="452575"/>
                </a:lnTo>
                <a:lnTo>
                  <a:pt x="346819" y="452575"/>
                </a:lnTo>
                <a:close/>
                <a:moveTo>
                  <a:pt x="162476" y="452575"/>
                </a:moveTo>
                <a:lnTo>
                  <a:pt x="162476" y="570527"/>
                </a:lnTo>
                <a:cubicBezTo>
                  <a:pt x="162476" y="578259"/>
                  <a:pt x="169461" y="585081"/>
                  <a:pt x="177509" y="585233"/>
                </a:cubicBezTo>
                <a:lnTo>
                  <a:pt x="239463" y="585233"/>
                </a:lnTo>
                <a:lnTo>
                  <a:pt x="279854" y="545663"/>
                </a:lnTo>
                <a:lnTo>
                  <a:pt x="236578" y="501241"/>
                </a:lnTo>
                <a:cubicBezTo>
                  <a:pt x="232630" y="497300"/>
                  <a:pt x="232630" y="490932"/>
                  <a:pt x="236578" y="486990"/>
                </a:cubicBezTo>
                <a:lnTo>
                  <a:pt x="270136" y="452575"/>
                </a:lnTo>
                <a:lnTo>
                  <a:pt x="185405" y="452575"/>
                </a:lnTo>
                <a:close/>
                <a:moveTo>
                  <a:pt x="413161" y="147709"/>
                </a:moveTo>
                <a:cubicBezTo>
                  <a:pt x="418773" y="147709"/>
                  <a:pt x="423323" y="152259"/>
                  <a:pt x="423323" y="157871"/>
                </a:cubicBezTo>
                <a:cubicBezTo>
                  <a:pt x="423323" y="163483"/>
                  <a:pt x="418773" y="168033"/>
                  <a:pt x="413161" y="168033"/>
                </a:cubicBezTo>
                <a:cubicBezTo>
                  <a:pt x="407549" y="168033"/>
                  <a:pt x="402999" y="163483"/>
                  <a:pt x="402999" y="157871"/>
                </a:cubicBezTo>
                <a:cubicBezTo>
                  <a:pt x="402999" y="152259"/>
                  <a:pt x="407549" y="147709"/>
                  <a:pt x="413161" y="147709"/>
                </a:cubicBezTo>
                <a:close/>
                <a:moveTo>
                  <a:pt x="350001" y="63863"/>
                </a:moveTo>
                <a:cubicBezTo>
                  <a:pt x="381444" y="74933"/>
                  <a:pt x="396634" y="97529"/>
                  <a:pt x="408179" y="120428"/>
                </a:cubicBezTo>
                <a:cubicBezTo>
                  <a:pt x="410761" y="125584"/>
                  <a:pt x="408786" y="131650"/>
                  <a:pt x="403774" y="134228"/>
                </a:cubicBezTo>
                <a:cubicBezTo>
                  <a:pt x="402255" y="134987"/>
                  <a:pt x="400736" y="135290"/>
                  <a:pt x="399217" y="135290"/>
                </a:cubicBezTo>
                <a:cubicBezTo>
                  <a:pt x="395419" y="135290"/>
                  <a:pt x="391774" y="133167"/>
                  <a:pt x="390103" y="129679"/>
                </a:cubicBezTo>
                <a:cubicBezTo>
                  <a:pt x="378862" y="107690"/>
                  <a:pt x="366558" y="91160"/>
                  <a:pt x="343318" y="83122"/>
                </a:cubicBezTo>
                <a:cubicBezTo>
                  <a:pt x="338001" y="81151"/>
                  <a:pt x="335115" y="75388"/>
                  <a:pt x="336938" y="70080"/>
                </a:cubicBezTo>
                <a:cubicBezTo>
                  <a:pt x="338912" y="64773"/>
                  <a:pt x="344685" y="62043"/>
                  <a:pt x="350001" y="63863"/>
                </a:cubicBezTo>
                <a:close/>
                <a:moveTo>
                  <a:pt x="251611" y="20944"/>
                </a:moveTo>
                <a:cubicBezTo>
                  <a:pt x="227619" y="20944"/>
                  <a:pt x="192087" y="29737"/>
                  <a:pt x="154277" y="45049"/>
                </a:cubicBezTo>
                <a:cubicBezTo>
                  <a:pt x="154125" y="45049"/>
                  <a:pt x="153821" y="45201"/>
                  <a:pt x="153821" y="45201"/>
                </a:cubicBezTo>
                <a:cubicBezTo>
                  <a:pt x="120415" y="56572"/>
                  <a:pt x="92779" y="99022"/>
                  <a:pt x="94449" y="136167"/>
                </a:cubicBezTo>
                <a:lnTo>
                  <a:pt x="97638" y="176949"/>
                </a:lnTo>
                <a:lnTo>
                  <a:pt x="185557" y="178314"/>
                </a:lnTo>
                <a:cubicBezTo>
                  <a:pt x="199527" y="178314"/>
                  <a:pt x="214864" y="183469"/>
                  <a:pt x="229897" y="193323"/>
                </a:cubicBezTo>
                <a:cubicBezTo>
                  <a:pt x="230352" y="193626"/>
                  <a:pt x="230808" y="194081"/>
                  <a:pt x="231415" y="194536"/>
                </a:cubicBezTo>
                <a:cubicBezTo>
                  <a:pt x="241437" y="204239"/>
                  <a:pt x="247966" y="220310"/>
                  <a:pt x="247966" y="234258"/>
                </a:cubicBezTo>
                <a:lnTo>
                  <a:pt x="247966" y="254725"/>
                </a:lnTo>
                <a:lnTo>
                  <a:pt x="350767" y="254725"/>
                </a:lnTo>
                <a:cubicBezTo>
                  <a:pt x="361548" y="254725"/>
                  <a:pt x="372633" y="250025"/>
                  <a:pt x="380529" y="242293"/>
                </a:cubicBezTo>
                <a:cubicBezTo>
                  <a:pt x="380833" y="242141"/>
                  <a:pt x="380984" y="241838"/>
                  <a:pt x="381288" y="241687"/>
                </a:cubicBezTo>
                <a:lnTo>
                  <a:pt x="392980" y="232135"/>
                </a:lnTo>
                <a:cubicBezTo>
                  <a:pt x="397232" y="228345"/>
                  <a:pt x="403762" y="229103"/>
                  <a:pt x="407254" y="233348"/>
                </a:cubicBezTo>
                <a:cubicBezTo>
                  <a:pt x="410898" y="237745"/>
                  <a:pt x="410291" y="244264"/>
                  <a:pt x="405887" y="247751"/>
                </a:cubicBezTo>
                <a:lnTo>
                  <a:pt x="394499" y="257151"/>
                </a:lnTo>
                <a:cubicBezTo>
                  <a:pt x="382807" y="268521"/>
                  <a:pt x="367015" y="275041"/>
                  <a:pt x="350919" y="275041"/>
                </a:cubicBezTo>
                <a:lnTo>
                  <a:pt x="248118" y="275041"/>
                </a:lnTo>
                <a:cubicBezTo>
                  <a:pt x="247511" y="290201"/>
                  <a:pt x="240830" y="305059"/>
                  <a:pt x="229593" y="315975"/>
                </a:cubicBezTo>
                <a:cubicBezTo>
                  <a:pt x="229289" y="316127"/>
                  <a:pt x="228985" y="316430"/>
                  <a:pt x="228834" y="316733"/>
                </a:cubicBezTo>
                <a:cubicBezTo>
                  <a:pt x="216534" y="326285"/>
                  <a:pt x="200894" y="332349"/>
                  <a:pt x="187531" y="332349"/>
                </a:cubicBezTo>
                <a:lnTo>
                  <a:pt x="174017" y="332349"/>
                </a:lnTo>
                <a:cubicBezTo>
                  <a:pt x="157617" y="332349"/>
                  <a:pt x="141673" y="325678"/>
                  <a:pt x="129829" y="314156"/>
                </a:cubicBezTo>
                <a:lnTo>
                  <a:pt x="116315" y="300663"/>
                </a:lnTo>
                <a:cubicBezTo>
                  <a:pt x="112215" y="296872"/>
                  <a:pt x="112215" y="290505"/>
                  <a:pt x="116163" y="286411"/>
                </a:cubicBezTo>
                <a:cubicBezTo>
                  <a:pt x="120111" y="282318"/>
                  <a:pt x="126489" y="282318"/>
                  <a:pt x="130589" y="286260"/>
                </a:cubicBezTo>
                <a:lnTo>
                  <a:pt x="144103" y="299601"/>
                </a:lnTo>
                <a:cubicBezTo>
                  <a:pt x="151999" y="307333"/>
                  <a:pt x="163084" y="312033"/>
                  <a:pt x="174017" y="312033"/>
                </a:cubicBezTo>
                <a:lnTo>
                  <a:pt x="187531" y="312033"/>
                </a:lnTo>
                <a:cubicBezTo>
                  <a:pt x="195883" y="312033"/>
                  <a:pt x="207271" y="307637"/>
                  <a:pt x="215775" y="301117"/>
                </a:cubicBezTo>
                <a:cubicBezTo>
                  <a:pt x="223367" y="293385"/>
                  <a:pt x="227771" y="282773"/>
                  <a:pt x="227771" y="272463"/>
                </a:cubicBezTo>
                <a:lnTo>
                  <a:pt x="227771" y="234258"/>
                </a:lnTo>
                <a:cubicBezTo>
                  <a:pt x="227771" y="225919"/>
                  <a:pt x="223671" y="215610"/>
                  <a:pt x="217901" y="209545"/>
                </a:cubicBezTo>
                <a:cubicBezTo>
                  <a:pt x="209853" y="204391"/>
                  <a:pt x="197857" y="198478"/>
                  <a:pt x="185557" y="198478"/>
                </a:cubicBezTo>
                <a:lnTo>
                  <a:pt x="185405" y="198478"/>
                </a:lnTo>
                <a:lnTo>
                  <a:pt x="62865" y="196659"/>
                </a:lnTo>
                <a:cubicBezTo>
                  <a:pt x="39177" y="196659"/>
                  <a:pt x="20499" y="214852"/>
                  <a:pt x="20499" y="238048"/>
                </a:cubicBezTo>
                <a:lnTo>
                  <a:pt x="20499" y="245628"/>
                </a:lnTo>
                <a:cubicBezTo>
                  <a:pt x="20499" y="256241"/>
                  <a:pt x="25207" y="267005"/>
                  <a:pt x="33103" y="274737"/>
                </a:cubicBezTo>
                <a:lnTo>
                  <a:pt x="87464" y="328255"/>
                </a:lnTo>
                <a:cubicBezTo>
                  <a:pt x="89286" y="330075"/>
                  <a:pt x="90349" y="332652"/>
                  <a:pt x="90349" y="335381"/>
                </a:cubicBezTo>
                <a:lnTo>
                  <a:pt x="90349" y="341142"/>
                </a:lnTo>
                <a:cubicBezTo>
                  <a:pt x="90349" y="391325"/>
                  <a:pt x="132866" y="432259"/>
                  <a:pt x="185254" y="432259"/>
                </a:cubicBezTo>
                <a:lnTo>
                  <a:pt x="346667" y="432259"/>
                </a:lnTo>
                <a:cubicBezTo>
                  <a:pt x="396928" y="432259"/>
                  <a:pt x="439597" y="390567"/>
                  <a:pt x="439597" y="341142"/>
                </a:cubicBezTo>
                <a:lnTo>
                  <a:pt x="439749" y="341142"/>
                </a:lnTo>
                <a:lnTo>
                  <a:pt x="439749" y="140715"/>
                </a:lnTo>
                <a:cubicBezTo>
                  <a:pt x="439749" y="101600"/>
                  <a:pt x="409987" y="58694"/>
                  <a:pt x="374759" y="47172"/>
                </a:cubicBezTo>
                <a:cubicBezTo>
                  <a:pt x="374607" y="47172"/>
                  <a:pt x="374455" y="47020"/>
                  <a:pt x="374303" y="47020"/>
                </a:cubicBezTo>
                <a:cubicBezTo>
                  <a:pt x="326471" y="29130"/>
                  <a:pt x="280765" y="19276"/>
                  <a:pt x="252066" y="20944"/>
                </a:cubicBezTo>
                <a:close/>
                <a:moveTo>
                  <a:pt x="251003" y="173"/>
                </a:moveTo>
                <a:cubicBezTo>
                  <a:pt x="296102" y="-2101"/>
                  <a:pt x="356841" y="18518"/>
                  <a:pt x="381136" y="27614"/>
                </a:cubicBezTo>
                <a:cubicBezTo>
                  <a:pt x="424716" y="41866"/>
                  <a:pt x="459945" y="92503"/>
                  <a:pt x="459641" y="140260"/>
                </a:cubicBezTo>
                <a:lnTo>
                  <a:pt x="459641" y="340991"/>
                </a:lnTo>
                <a:cubicBezTo>
                  <a:pt x="459641" y="370554"/>
                  <a:pt x="447797" y="398450"/>
                  <a:pt x="426235" y="419676"/>
                </a:cubicBezTo>
                <a:cubicBezTo>
                  <a:pt x="417124" y="428772"/>
                  <a:pt x="406799" y="435898"/>
                  <a:pt x="395410" y="441356"/>
                </a:cubicBezTo>
                <a:lnTo>
                  <a:pt x="395410" y="442266"/>
                </a:lnTo>
                <a:lnTo>
                  <a:pt x="395410" y="570375"/>
                </a:lnTo>
                <a:cubicBezTo>
                  <a:pt x="395410" y="589326"/>
                  <a:pt x="379314" y="605397"/>
                  <a:pt x="360030" y="605397"/>
                </a:cubicBezTo>
                <a:lnTo>
                  <a:pt x="177206" y="605397"/>
                </a:lnTo>
                <a:cubicBezTo>
                  <a:pt x="158073" y="605397"/>
                  <a:pt x="141825" y="589326"/>
                  <a:pt x="141825" y="570375"/>
                </a:cubicBezTo>
                <a:lnTo>
                  <a:pt x="141825" y="444236"/>
                </a:lnTo>
                <a:cubicBezTo>
                  <a:pt x="99764" y="427711"/>
                  <a:pt x="69850" y="387686"/>
                  <a:pt x="69850" y="340991"/>
                </a:cubicBezTo>
                <a:lnTo>
                  <a:pt x="69850" y="339475"/>
                </a:lnTo>
                <a:lnTo>
                  <a:pt x="18525" y="288989"/>
                </a:lnTo>
                <a:cubicBezTo>
                  <a:pt x="6681" y="277315"/>
                  <a:pt x="0" y="261396"/>
                  <a:pt x="0" y="245325"/>
                </a:cubicBezTo>
                <a:lnTo>
                  <a:pt x="0" y="237745"/>
                </a:lnTo>
                <a:cubicBezTo>
                  <a:pt x="0" y="203784"/>
                  <a:pt x="27940" y="176040"/>
                  <a:pt x="62561" y="176040"/>
                </a:cubicBezTo>
                <a:lnTo>
                  <a:pt x="62713" y="176040"/>
                </a:lnTo>
                <a:lnTo>
                  <a:pt x="76835" y="176343"/>
                </a:lnTo>
                <a:lnTo>
                  <a:pt x="73798" y="137228"/>
                </a:lnTo>
                <a:lnTo>
                  <a:pt x="73798" y="136925"/>
                </a:lnTo>
                <a:cubicBezTo>
                  <a:pt x="71672" y="91139"/>
                  <a:pt x="104926" y="40198"/>
                  <a:pt x="146532" y="25643"/>
                </a:cubicBezTo>
                <a:cubicBezTo>
                  <a:pt x="170221" y="16244"/>
                  <a:pt x="214864" y="325"/>
                  <a:pt x="251003" y="17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03" name="runner_10649">
            <a:extLst>
              <a:ext uri="{FF2B5EF4-FFF2-40B4-BE49-F238E27FC236}">
                <a16:creationId xmlns:a16="http://schemas.microsoft.com/office/drawing/2014/main" id="{31FF860F-E704-1F20-3391-97BFF360857F}"/>
              </a:ext>
            </a:extLst>
          </p:cNvPr>
          <p:cNvSpPr/>
          <p:nvPr/>
        </p:nvSpPr>
        <p:spPr>
          <a:xfrm>
            <a:off x="9356290" y="3406785"/>
            <a:ext cx="519464" cy="609684"/>
          </a:xfrm>
          <a:custGeom>
            <a:avLst/>
            <a:gdLst>
              <a:gd name="connsiteX0" fmla="*/ 169724 w 492198"/>
              <a:gd name="connsiteY0" fmla="*/ 112621 h 577683"/>
              <a:gd name="connsiteX1" fmla="*/ 200704 w 492198"/>
              <a:gd name="connsiteY1" fmla="*/ 114020 h 577683"/>
              <a:gd name="connsiteX2" fmla="*/ 340677 w 492198"/>
              <a:gd name="connsiteY2" fmla="*/ 135728 h 577683"/>
              <a:gd name="connsiteX3" fmla="*/ 340677 w 492198"/>
              <a:gd name="connsiteY3" fmla="*/ 201530 h 577683"/>
              <a:gd name="connsiteX4" fmla="*/ 264575 w 492198"/>
              <a:gd name="connsiteY4" fmla="*/ 192711 h 577683"/>
              <a:gd name="connsiteX5" fmla="*/ 371254 w 492198"/>
              <a:gd name="connsiteY5" fmla="*/ 333133 h 577683"/>
              <a:gd name="connsiteX6" fmla="*/ 450074 w 492198"/>
              <a:gd name="connsiteY6" fmla="*/ 303963 h 577683"/>
              <a:gd name="connsiteX7" fmla="*/ 490842 w 492198"/>
              <a:gd name="connsiteY7" fmla="*/ 327027 h 577683"/>
              <a:gd name="connsiteX8" fmla="*/ 467740 w 492198"/>
              <a:gd name="connsiteY8" fmla="*/ 367051 h 577683"/>
              <a:gd name="connsiteX9" fmla="*/ 363780 w 492198"/>
              <a:gd name="connsiteY9" fmla="*/ 403683 h 577683"/>
              <a:gd name="connsiteX10" fmla="*/ 326408 w 492198"/>
              <a:gd name="connsiteY10" fmla="*/ 392150 h 577683"/>
              <a:gd name="connsiteX11" fmla="*/ 304665 w 492198"/>
              <a:gd name="connsiteY11" fmla="*/ 370443 h 577683"/>
              <a:gd name="connsiteX12" fmla="*/ 244871 w 492198"/>
              <a:gd name="connsiteY12" fmla="*/ 450490 h 577683"/>
              <a:gd name="connsiteX13" fmla="*/ 242153 w 492198"/>
              <a:gd name="connsiteY13" fmla="*/ 546140 h 577683"/>
              <a:gd name="connsiteX14" fmla="*/ 176243 w 492198"/>
              <a:gd name="connsiteY14" fmla="*/ 546140 h 577683"/>
              <a:gd name="connsiteX15" fmla="*/ 179640 w 492198"/>
              <a:gd name="connsiteY15" fmla="*/ 436244 h 577683"/>
              <a:gd name="connsiteX16" fmla="*/ 186435 w 492198"/>
              <a:gd name="connsiteY16" fmla="*/ 418607 h 577683"/>
              <a:gd name="connsiteX17" fmla="*/ 240794 w 492198"/>
              <a:gd name="connsiteY17" fmla="*/ 349413 h 577683"/>
              <a:gd name="connsiteX18" fmla="*/ 165371 w 492198"/>
              <a:gd name="connsiteY18" fmla="*/ 242231 h 577683"/>
              <a:gd name="connsiteX19" fmla="*/ 153820 w 492198"/>
              <a:gd name="connsiteY19" fmla="*/ 263261 h 577683"/>
              <a:gd name="connsiteX20" fmla="*/ 114410 w 492198"/>
              <a:gd name="connsiteY20" fmla="*/ 282255 h 577683"/>
              <a:gd name="connsiteX21" fmla="*/ 24039 w 492198"/>
              <a:gd name="connsiteY21" fmla="*/ 267331 h 577683"/>
              <a:gd name="connsiteX22" fmla="*/ 937 w 492198"/>
              <a:gd name="connsiteY22" fmla="*/ 226629 h 577683"/>
              <a:gd name="connsiteX23" fmla="*/ 41706 w 492198"/>
              <a:gd name="connsiteY23" fmla="*/ 204243 h 577683"/>
              <a:gd name="connsiteX24" fmla="*/ 105577 w 492198"/>
              <a:gd name="connsiteY24" fmla="*/ 214418 h 577683"/>
              <a:gd name="connsiteX25" fmla="*/ 119846 w 492198"/>
              <a:gd name="connsiteY25" fmla="*/ 171003 h 577683"/>
              <a:gd name="connsiteX26" fmla="*/ 169724 w 492198"/>
              <a:gd name="connsiteY26" fmla="*/ 112621 h 577683"/>
              <a:gd name="connsiteX27" fmla="*/ 104208 w 492198"/>
              <a:gd name="connsiteY27" fmla="*/ 0 h 577683"/>
              <a:gd name="connsiteX28" fmla="*/ 103528 w 492198"/>
              <a:gd name="connsiteY28" fmla="*/ 109939 h 577683"/>
              <a:gd name="connsiteX29" fmla="*/ 104208 w 492198"/>
              <a:gd name="connsiteY29" fmla="*/ 0 h 57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92198" h="577683">
                <a:moveTo>
                  <a:pt x="169724" y="112621"/>
                </a:moveTo>
                <a:cubicBezTo>
                  <a:pt x="178579" y="111604"/>
                  <a:pt x="188813" y="112155"/>
                  <a:pt x="200704" y="114020"/>
                </a:cubicBezTo>
                <a:cubicBezTo>
                  <a:pt x="202743" y="114020"/>
                  <a:pt x="295832" y="131658"/>
                  <a:pt x="340677" y="135728"/>
                </a:cubicBezTo>
                <a:cubicBezTo>
                  <a:pt x="382805" y="139120"/>
                  <a:pt x="383485" y="204921"/>
                  <a:pt x="340677" y="201530"/>
                </a:cubicBezTo>
                <a:cubicBezTo>
                  <a:pt x="315536" y="199494"/>
                  <a:pt x="289716" y="196103"/>
                  <a:pt x="264575" y="192711"/>
                </a:cubicBezTo>
                <a:cubicBezTo>
                  <a:pt x="287678" y="225272"/>
                  <a:pt x="361741" y="322957"/>
                  <a:pt x="371254" y="333133"/>
                </a:cubicBezTo>
                <a:cubicBezTo>
                  <a:pt x="397754" y="324314"/>
                  <a:pt x="424253" y="314138"/>
                  <a:pt x="450074" y="303963"/>
                </a:cubicBezTo>
                <a:cubicBezTo>
                  <a:pt x="467061" y="297179"/>
                  <a:pt x="486766" y="310746"/>
                  <a:pt x="490842" y="327027"/>
                </a:cubicBezTo>
                <a:cubicBezTo>
                  <a:pt x="496278" y="345343"/>
                  <a:pt x="484727" y="360946"/>
                  <a:pt x="467740" y="367051"/>
                </a:cubicBezTo>
                <a:cubicBezTo>
                  <a:pt x="433766" y="380618"/>
                  <a:pt x="399792" y="394864"/>
                  <a:pt x="363780" y="403683"/>
                </a:cubicBezTo>
                <a:cubicBezTo>
                  <a:pt x="346793" y="406396"/>
                  <a:pt x="337959" y="403004"/>
                  <a:pt x="326408" y="392150"/>
                </a:cubicBezTo>
                <a:cubicBezTo>
                  <a:pt x="326408" y="392150"/>
                  <a:pt x="303306" y="368408"/>
                  <a:pt x="304665" y="370443"/>
                </a:cubicBezTo>
                <a:lnTo>
                  <a:pt x="244871" y="450490"/>
                </a:lnTo>
                <a:lnTo>
                  <a:pt x="242153" y="546140"/>
                </a:lnTo>
                <a:cubicBezTo>
                  <a:pt x="242153" y="588198"/>
                  <a:pt x="176243" y="588198"/>
                  <a:pt x="176243" y="546140"/>
                </a:cubicBezTo>
                <a:cubicBezTo>
                  <a:pt x="176243" y="509508"/>
                  <a:pt x="179640" y="436244"/>
                  <a:pt x="179640" y="436244"/>
                </a:cubicBezTo>
                <a:cubicBezTo>
                  <a:pt x="180320" y="428782"/>
                  <a:pt x="183038" y="423355"/>
                  <a:pt x="186435" y="418607"/>
                </a:cubicBezTo>
                <a:cubicBezTo>
                  <a:pt x="189833" y="413858"/>
                  <a:pt x="240794" y="349413"/>
                  <a:pt x="240794" y="349413"/>
                </a:cubicBezTo>
                <a:cubicBezTo>
                  <a:pt x="240794" y="349413"/>
                  <a:pt x="189833" y="276828"/>
                  <a:pt x="165371" y="242231"/>
                </a:cubicBezTo>
                <a:cubicBezTo>
                  <a:pt x="163333" y="246980"/>
                  <a:pt x="157218" y="258512"/>
                  <a:pt x="153820" y="263261"/>
                </a:cubicBezTo>
                <a:cubicBezTo>
                  <a:pt x="142949" y="280220"/>
                  <a:pt x="130718" y="284969"/>
                  <a:pt x="114410" y="282255"/>
                </a:cubicBezTo>
                <a:cubicBezTo>
                  <a:pt x="84513" y="276828"/>
                  <a:pt x="54616" y="272758"/>
                  <a:pt x="24039" y="267331"/>
                </a:cubicBezTo>
                <a:cubicBezTo>
                  <a:pt x="6373" y="264618"/>
                  <a:pt x="-3140" y="242910"/>
                  <a:pt x="937" y="226629"/>
                </a:cubicBezTo>
                <a:cubicBezTo>
                  <a:pt x="6373" y="208313"/>
                  <a:pt x="24039" y="200851"/>
                  <a:pt x="41706" y="204243"/>
                </a:cubicBezTo>
                <a:cubicBezTo>
                  <a:pt x="62770" y="207635"/>
                  <a:pt x="84513" y="211027"/>
                  <a:pt x="105577" y="214418"/>
                </a:cubicBezTo>
                <a:cubicBezTo>
                  <a:pt x="111692" y="200173"/>
                  <a:pt x="116449" y="185927"/>
                  <a:pt x="119846" y="171003"/>
                </a:cubicBezTo>
                <a:cubicBezTo>
                  <a:pt x="129019" y="132845"/>
                  <a:pt x="143161" y="115674"/>
                  <a:pt x="169724" y="112621"/>
                </a:cubicBezTo>
                <a:close/>
                <a:moveTo>
                  <a:pt x="104208" y="0"/>
                </a:moveTo>
                <a:cubicBezTo>
                  <a:pt x="174858" y="0"/>
                  <a:pt x="174179" y="109939"/>
                  <a:pt x="103528" y="109939"/>
                </a:cubicBezTo>
                <a:cubicBezTo>
                  <a:pt x="32198" y="109939"/>
                  <a:pt x="32878" y="0"/>
                  <a:pt x="104208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04" name="shoe_316227">
            <a:extLst>
              <a:ext uri="{FF2B5EF4-FFF2-40B4-BE49-F238E27FC236}">
                <a16:creationId xmlns:a16="http://schemas.microsoft.com/office/drawing/2014/main" id="{B8A5E1C1-79DF-9DF7-1213-4BE68A3F8CF2}"/>
              </a:ext>
            </a:extLst>
          </p:cNvPr>
          <p:cNvSpPr/>
          <p:nvPr/>
        </p:nvSpPr>
        <p:spPr>
          <a:xfrm>
            <a:off x="9301967" y="4733778"/>
            <a:ext cx="609685" cy="321164"/>
          </a:xfrm>
          <a:custGeom>
            <a:avLst/>
            <a:gdLst>
              <a:gd name="connsiteX0" fmla="*/ 28749 w 607639"/>
              <a:gd name="connsiteY0" fmla="*/ 257077 h 320087"/>
              <a:gd name="connsiteX1" fmla="*/ 28749 w 607639"/>
              <a:gd name="connsiteY1" fmla="*/ 291471 h 320087"/>
              <a:gd name="connsiteX2" fmla="*/ 170000 w 607639"/>
              <a:gd name="connsiteY2" fmla="*/ 291471 h 320087"/>
              <a:gd name="connsiteX3" fmla="*/ 170000 w 607639"/>
              <a:gd name="connsiteY3" fmla="*/ 257077 h 320087"/>
              <a:gd name="connsiteX4" fmla="*/ 539564 w 607639"/>
              <a:gd name="connsiteY4" fmla="*/ 228541 h 320087"/>
              <a:gd name="connsiteX5" fmla="*/ 556216 w 607639"/>
              <a:gd name="connsiteY5" fmla="*/ 245166 h 320087"/>
              <a:gd name="connsiteX6" fmla="*/ 544462 w 607639"/>
              <a:gd name="connsiteY6" fmla="*/ 256813 h 320087"/>
              <a:gd name="connsiteX7" fmla="*/ 527809 w 607639"/>
              <a:gd name="connsiteY7" fmla="*/ 240277 h 320087"/>
              <a:gd name="connsiteX8" fmla="*/ 539564 w 607639"/>
              <a:gd name="connsiteY8" fmla="*/ 228541 h 320087"/>
              <a:gd name="connsiteX9" fmla="*/ 250372 w 607639"/>
              <a:gd name="connsiteY9" fmla="*/ 40410 h 320087"/>
              <a:gd name="connsiteX10" fmla="*/ 225806 w 607639"/>
              <a:gd name="connsiteY10" fmla="*/ 82179 h 320087"/>
              <a:gd name="connsiteX11" fmla="*/ 157895 w 607639"/>
              <a:gd name="connsiteY11" fmla="*/ 110263 h 320087"/>
              <a:gd name="connsiteX12" fmla="*/ 80016 w 607639"/>
              <a:gd name="connsiteY12" fmla="*/ 95066 h 320087"/>
              <a:gd name="connsiteX13" fmla="*/ 28749 w 607639"/>
              <a:gd name="connsiteY13" fmla="*/ 65027 h 320087"/>
              <a:gd name="connsiteX14" fmla="*/ 28749 w 607639"/>
              <a:gd name="connsiteY14" fmla="*/ 228372 h 320087"/>
              <a:gd name="connsiteX15" fmla="*/ 495225 w 607639"/>
              <a:gd name="connsiteY15" fmla="*/ 228372 h 320087"/>
              <a:gd name="connsiteX16" fmla="*/ 509644 w 607639"/>
              <a:gd name="connsiteY16" fmla="*/ 242680 h 320087"/>
              <a:gd name="connsiteX17" fmla="*/ 495225 w 607639"/>
              <a:gd name="connsiteY17" fmla="*/ 257077 h 320087"/>
              <a:gd name="connsiteX18" fmla="*/ 278942 w 607639"/>
              <a:gd name="connsiteY18" fmla="*/ 257077 h 320087"/>
              <a:gd name="connsiteX19" fmla="*/ 546226 w 607639"/>
              <a:gd name="connsiteY19" fmla="*/ 291471 h 320087"/>
              <a:gd name="connsiteX20" fmla="*/ 578890 w 607639"/>
              <a:gd name="connsiteY20" fmla="*/ 291471 h 320087"/>
              <a:gd name="connsiteX21" fmla="*/ 578890 w 607639"/>
              <a:gd name="connsiteY21" fmla="*/ 242680 h 320087"/>
              <a:gd name="connsiteX22" fmla="*/ 562246 w 607639"/>
              <a:gd name="connsiteY22" fmla="*/ 202511 h 320087"/>
              <a:gd name="connsiteX23" fmla="*/ 521927 w 607639"/>
              <a:gd name="connsiteY23" fmla="*/ 185892 h 320087"/>
              <a:gd name="connsiteX24" fmla="*/ 447073 w 607639"/>
              <a:gd name="connsiteY24" fmla="*/ 173628 h 320087"/>
              <a:gd name="connsiteX25" fmla="*/ 380052 w 607639"/>
              <a:gd name="connsiteY25" fmla="*/ 138346 h 320087"/>
              <a:gd name="connsiteX26" fmla="*/ 367325 w 607639"/>
              <a:gd name="connsiteY26" fmla="*/ 128748 h 320087"/>
              <a:gd name="connsiteX27" fmla="*/ 345963 w 607639"/>
              <a:gd name="connsiteY27" fmla="*/ 151321 h 320087"/>
              <a:gd name="connsiteX28" fmla="*/ 335550 w 607639"/>
              <a:gd name="connsiteY28" fmla="*/ 155853 h 320087"/>
              <a:gd name="connsiteX29" fmla="*/ 325670 w 607639"/>
              <a:gd name="connsiteY29" fmla="*/ 151943 h 320087"/>
              <a:gd name="connsiteX30" fmla="*/ 325047 w 607639"/>
              <a:gd name="connsiteY30" fmla="*/ 131681 h 320087"/>
              <a:gd name="connsiteX31" fmla="*/ 344272 w 607639"/>
              <a:gd name="connsiteY31" fmla="*/ 111329 h 320087"/>
              <a:gd name="connsiteX32" fmla="*/ 330476 w 607639"/>
              <a:gd name="connsiteY32" fmla="*/ 100931 h 320087"/>
              <a:gd name="connsiteX33" fmla="*/ 313476 w 607639"/>
              <a:gd name="connsiteY33" fmla="*/ 118972 h 320087"/>
              <a:gd name="connsiteX34" fmla="*/ 303063 w 607639"/>
              <a:gd name="connsiteY34" fmla="*/ 123416 h 320087"/>
              <a:gd name="connsiteX35" fmla="*/ 293183 w 607639"/>
              <a:gd name="connsiteY35" fmla="*/ 119505 h 320087"/>
              <a:gd name="connsiteX36" fmla="*/ 292560 w 607639"/>
              <a:gd name="connsiteY36" fmla="*/ 99243 h 320087"/>
              <a:gd name="connsiteX37" fmla="*/ 307424 w 607639"/>
              <a:gd name="connsiteY37" fmla="*/ 83512 h 320087"/>
              <a:gd name="connsiteX38" fmla="*/ 293450 w 607639"/>
              <a:gd name="connsiteY38" fmla="*/ 73026 h 320087"/>
              <a:gd name="connsiteX39" fmla="*/ 279921 w 607639"/>
              <a:gd name="connsiteY39" fmla="*/ 87423 h 320087"/>
              <a:gd name="connsiteX40" fmla="*/ 269419 w 607639"/>
              <a:gd name="connsiteY40" fmla="*/ 91955 h 320087"/>
              <a:gd name="connsiteX41" fmla="*/ 259628 w 607639"/>
              <a:gd name="connsiteY41" fmla="*/ 88045 h 320087"/>
              <a:gd name="connsiteX42" fmla="*/ 259005 w 607639"/>
              <a:gd name="connsiteY42" fmla="*/ 67782 h 320087"/>
              <a:gd name="connsiteX43" fmla="*/ 270398 w 607639"/>
              <a:gd name="connsiteY43" fmla="*/ 55607 h 320087"/>
              <a:gd name="connsiteX44" fmla="*/ 233194 w 607639"/>
              <a:gd name="connsiteY44" fmla="*/ 1485 h 320087"/>
              <a:gd name="connsiteX45" fmla="*/ 248236 w 607639"/>
              <a:gd name="connsiteY45" fmla="*/ 2906 h 320087"/>
              <a:gd name="connsiteX46" fmla="*/ 290246 w 607639"/>
              <a:gd name="connsiteY46" fmla="*/ 34633 h 320087"/>
              <a:gd name="connsiteX47" fmla="*/ 307513 w 607639"/>
              <a:gd name="connsiteY47" fmla="*/ 16237 h 320087"/>
              <a:gd name="connsiteX48" fmla="*/ 327806 w 607639"/>
              <a:gd name="connsiteY48" fmla="*/ 15615 h 320087"/>
              <a:gd name="connsiteX49" fmla="*/ 328429 w 607639"/>
              <a:gd name="connsiteY49" fmla="*/ 35878 h 320087"/>
              <a:gd name="connsiteX50" fmla="*/ 313298 w 607639"/>
              <a:gd name="connsiteY50" fmla="*/ 51963 h 320087"/>
              <a:gd name="connsiteX51" fmla="*/ 327272 w 607639"/>
              <a:gd name="connsiteY51" fmla="*/ 62539 h 320087"/>
              <a:gd name="connsiteX52" fmla="*/ 341157 w 607639"/>
              <a:gd name="connsiteY52" fmla="*/ 47786 h 320087"/>
              <a:gd name="connsiteX53" fmla="*/ 361450 w 607639"/>
              <a:gd name="connsiteY53" fmla="*/ 47164 h 320087"/>
              <a:gd name="connsiteX54" fmla="*/ 362073 w 607639"/>
              <a:gd name="connsiteY54" fmla="*/ 67427 h 320087"/>
              <a:gd name="connsiteX55" fmla="*/ 350236 w 607639"/>
              <a:gd name="connsiteY55" fmla="*/ 79958 h 320087"/>
              <a:gd name="connsiteX56" fmla="*/ 364031 w 607639"/>
              <a:gd name="connsiteY56" fmla="*/ 90355 h 320087"/>
              <a:gd name="connsiteX57" fmla="*/ 373644 w 607639"/>
              <a:gd name="connsiteY57" fmla="*/ 80135 h 320087"/>
              <a:gd name="connsiteX58" fmla="*/ 393937 w 607639"/>
              <a:gd name="connsiteY58" fmla="*/ 79602 h 320087"/>
              <a:gd name="connsiteX59" fmla="*/ 394560 w 607639"/>
              <a:gd name="connsiteY59" fmla="*/ 99865 h 320087"/>
              <a:gd name="connsiteX60" fmla="*/ 387084 w 607639"/>
              <a:gd name="connsiteY60" fmla="*/ 107685 h 320087"/>
              <a:gd name="connsiteX61" fmla="*/ 397319 w 607639"/>
              <a:gd name="connsiteY61" fmla="*/ 115417 h 320087"/>
              <a:gd name="connsiteX62" fmla="*/ 456241 w 607639"/>
              <a:gd name="connsiteY62" fmla="*/ 146522 h 320087"/>
              <a:gd name="connsiteX63" fmla="*/ 521927 w 607639"/>
              <a:gd name="connsiteY63" fmla="*/ 157186 h 320087"/>
              <a:gd name="connsiteX64" fmla="*/ 582540 w 607639"/>
              <a:gd name="connsiteY64" fmla="*/ 182248 h 320087"/>
              <a:gd name="connsiteX65" fmla="*/ 607639 w 607639"/>
              <a:gd name="connsiteY65" fmla="*/ 242680 h 320087"/>
              <a:gd name="connsiteX66" fmla="*/ 607639 w 607639"/>
              <a:gd name="connsiteY66" fmla="*/ 305779 h 320087"/>
              <a:gd name="connsiteX67" fmla="*/ 593220 w 607639"/>
              <a:gd name="connsiteY67" fmla="*/ 320087 h 320087"/>
              <a:gd name="connsiteX68" fmla="*/ 546226 w 607639"/>
              <a:gd name="connsiteY68" fmla="*/ 320087 h 320087"/>
              <a:gd name="connsiteX69" fmla="*/ 198749 w 607639"/>
              <a:gd name="connsiteY69" fmla="*/ 262854 h 320087"/>
              <a:gd name="connsiteX70" fmla="*/ 198749 w 607639"/>
              <a:gd name="connsiteY70" fmla="*/ 305779 h 320087"/>
              <a:gd name="connsiteX71" fmla="*/ 184330 w 607639"/>
              <a:gd name="connsiteY71" fmla="*/ 320087 h 320087"/>
              <a:gd name="connsiteX72" fmla="*/ 14330 w 607639"/>
              <a:gd name="connsiteY72" fmla="*/ 320087 h 320087"/>
              <a:gd name="connsiteX73" fmla="*/ 0 w 607639"/>
              <a:gd name="connsiteY73" fmla="*/ 305779 h 320087"/>
              <a:gd name="connsiteX74" fmla="*/ 0 w 607639"/>
              <a:gd name="connsiteY74" fmla="*/ 242680 h 320087"/>
              <a:gd name="connsiteX75" fmla="*/ 0 w 607639"/>
              <a:gd name="connsiteY75" fmla="*/ 32412 h 320087"/>
              <a:gd name="connsiteX76" fmla="*/ 8811 w 607639"/>
              <a:gd name="connsiteY76" fmla="*/ 19259 h 320087"/>
              <a:gd name="connsiteX77" fmla="*/ 24387 w 607639"/>
              <a:gd name="connsiteY77" fmla="*/ 22191 h 320087"/>
              <a:gd name="connsiteX78" fmla="*/ 33644 w 607639"/>
              <a:gd name="connsiteY78" fmla="*/ 31167 h 320087"/>
              <a:gd name="connsiteX79" fmla="*/ 90785 w 607639"/>
              <a:gd name="connsiteY79" fmla="*/ 68493 h 320087"/>
              <a:gd name="connsiteX80" fmla="*/ 157895 w 607639"/>
              <a:gd name="connsiteY80" fmla="*/ 81557 h 320087"/>
              <a:gd name="connsiteX81" fmla="*/ 205513 w 607639"/>
              <a:gd name="connsiteY81" fmla="*/ 61917 h 320087"/>
              <a:gd name="connsiteX82" fmla="*/ 225183 w 607639"/>
              <a:gd name="connsiteY82" fmla="*/ 14371 h 320087"/>
              <a:gd name="connsiteX83" fmla="*/ 233194 w 607639"/>
              <a:gd name="connsiteY83" fmla="*/ 1485 h 32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07639" h="320087">
                <a:moveTo>
                  <a:pt x="28749" y="257077"/>
                </a:moveTo>
                <a:lnTo>
                  <a:pt x="28749" y="291471"/>
                </a:lnTo>
                <a:lnTo>
                  <a:pt x="170000" y="291471"/>
                </a:lnTo>
                <a:lnTo>
                  <a:pt x="170000" y="257077"/>
                </a:lnTo>
                <a:close/>
                <a:moveTo>
                  <a:pt x="539564" y="228541"/>
                </a:moveTo>
                <a:cubicBezTo>
                  <a:pt x="549448" y="226941"/>
                  <a:pt x="557819" y="235298"/>
                  <a:pt x="556216" y="245166"/>
                </a:cubicBezTo>
                <a:cubicBezTo>
                  <a:pt x="555237" y="251034"/>
                  <a:pt x="550428" y="255835"/>
                  <a:pt x="544462" y="256813"/>
                </a:cubicBezTo>
                <a:cubicBezTo>
                  <a:pt x="534577" y="258413"/>
                  <a:pt x="526206" y="250056"/>
                  <a:pt x="527809" y="240277"/>
                </a:cubicBezTo>
                <a:cubicBezTo>
                  <a:pt x="528789" y="234320"/>
                  <a:pt x="533597" y="229519"/>
                  <a:pt x="539564" y="228541"/>
                </a:cubicBezTo>
                <a:close/>
                <a:moveTo>
                  <a:pt x="250372" y="40410"/>
                </a:moveTo>
                <a:cubicBezTo>
                  <a:pt x="245921" y="56051"/>
                  <a:pt x="237644" y="70360"/>
                  <a:pt x="225806" y="82179"/>
                </a:cubicBezTo>
                <a:cubicBezTo>
                  <a:pt x="207649" y="100309"/>
                  <a:pt x="183529" y="110263"/>
                  <a:pt x="157895" y="110263"/>
                </a:cubicBezTo>
                <a:cubicBezTo>
                  <a:pt x="131105" y="110263"/>
                  <a:pt x="104848" y="105108"/>
                  <a:pt x="80016" y="95066"/>
                </a:cubicBezTo>
                <a:cubicBezTo>
                  <a:pt x="61414" y="87512"/>
                  <a:pt x="44235" y="77469"/>
                  <a:pt x="28749" y="65027"/>
                </a:cubicBezTo>
                <a:lnTo>
                  <a:pt x="28749" y="228372"/>
                </a:lnTo>
                <a:lnTo>
                  <a:pt x="495225" y="228372"/>
                </a:lnTo>
                <a:cubicBezTo>
                  <a:pt x="503236" y="228372"/>
                  <a:pt x="509644" y="234771"/>
                  <a:pt x="509644" y="242680"/>
                </a:cubicBezTo>
                <a:cubicBezTo>
                  <a:pt x="509644" y="250590"/>
                  <a:pt x="503236" y="257077"/>
                  <a:pt x="495225" y="257077"/>
                </a:cubicBezTo>
                <a:lnTo>
                  <a:pt x="278942" y="257077"/>
                </a:lnTo>
                <a:cubicBezTo>
                  <a:pt x="366079" y="279917"/>
                  <a:pt x="455618" y="291471"/>
                  <a:pt x="546226" y="291471"/>
                </a:cubicBezTo>
                <a:lnTo>
                  <a:pt x="578890" y="291471"/>
                </a:lnTo>
                <a:lnTo>
                  <a:pt x="578890" y="242680"/>
                </a:lnTo>
                <a:cubicBezTo>
                  <a:pt x="578890" y="227483"/>
                  <a:pt x="573016" y="213264"/>
                  <a:pt x="562246" y="202511"/>
                </a:cubicBezTo>
                <a:cubicBezTo>
                  <a:pt x="551477" y="191757"/>
                  <a:pt x="537147" y="185892"/>
                  <a:pt x="521927" y="185892"/>
                </a:cubicBezTo>
                <a:cubicBezTo>
                  <a:pt x="496471" y="185892"/>
                  <a:pt x="471283" y="181804"/>
                  <a:pt x="447073" y="173628"/>
                </a:cubicBezTo>
                <a:cubicBezTo>
                  <a:pt x="422953" y="165540"/>
                  <a:pt x="400346" y="153721"/>
                  <a:pt x="380052" y="138346"/>
                </a:cubicBezTo>
                <a:lnTo>
                  <a:pt x="367325" y="128748"/>
                </a:lnTo>
                <a:lnTo>
                  <a:pt x="345963" y="151321"/>
                </a:lnTo>
                <a:cubicBezTo>
                  <a:pt x="343115" y="154343"/>
                  <a:pt x="339288" y="155853"/>
                  <a:pt x="335550" y="155853"/>
                </a:cubicBezTo>
                <a:cubicBezTo>
                  <a:pt x="331990" y="155853"/>
                  <a:pt x="328429" y="154609"/>
                  <a:pt x="325670" y="151943"/>
                </a:cubicBezTo>
                <a:cubicBezTo>
                  <a:pt x="319885" y="146522"/>
                  <a:pt x="319618" y="137457"/>
                  <a:pt x="325047" y="131681"/>
                </a:cubicBezTo>
                <a:lnTo>
                  <a:pt x="344272" y="111329"/>
                </a:lnTo>
                <a:lnTo>
                  <a:pt x="330476" y="100931"/>
                </a:lnTo>
                <a:lnTo>
                  <a:pt x="313476" y="118972"/>
                </a:lnTo>
                <a:cubicBezTo>
                  <a:pt x="310717" y="121905"/>
                  <a:pt x="306890" y="123416"/>
                  <a:pt x="303063" y="123416"/>
                </a:cubicBezTo>
                <a:cubicBezTo>
                  <a:pt x="299503" y="123416"/>
                  <a:pt x="295942" y="122171"/>
                  <a:pt x="293183" y="119505"/>
                </a:cubicBezTo>
                <a:cubicBezTo>
                  <a:pt x="287398" y="114084"/>
                  <a:pt x="287131" y="105019"/>
                  <a:pt x="292560" y="99243"/>
                </a:cubicBezTo>
                <a:lnTo>
                  <a:pt x="307424" y="83512"/>
                </a:lnTo>
                <a:lnTo>
                  <a:pt x="293450" y="73026"/>
                </a:lnTo>
                <a:lnTo>
                  <a:pt x="279921" y="87423"/>
                </a:lnTo>
                <a:cubicBezTo>
                  <a:pt x="277073" y="90355"/>
                  <a:pt x="273246" y="91955"/>
                  <a:pt x="269419" y="91955"/>
                </a:cubicBezTo>
                <a:cubicBezTo>
                  <a:pt x="265948" y="91955"/>
                  <a:pt x="262387" y="90622"/>
                  <a:pt x="259628" y="88045"/>
                </a:cubicBezTo>
                <a:cubicBezTo>
                  <a:pt x="253843" y="82624"/>
                  <a:pt x="253576" y="73559"/>
                  <a:pt x="259005" y="67782"/>
                </a:cubicBezTo>
                <a:lnTo>
                  <a:pt x="270398" y="55607"/>
                </a:lnTo>
                <a:close/>
                <a:moveTo>
                  <a:pt x="233194" y="1485"/>
                </a:moveTo>
                <a:cubicBezTo>
                  <a:pt x="238089" y="-915"/>
                  <a:pt x="243874" y="-382"/>
                  <a:pt x="248236" y="2906"/>
                </a:cubicBezTo>
                <a:lnTo>
                  <a:pt x="290246" y="34633"/>
                </a:lnTo>
                <a:lnTo>
                  <a:pt x="307513" y="16237"/>
                </a:lnTo>
                <a:cubicBezTo>
                  <a:pt x="312942" y="10460"/>
                  <a:pt x="322110" y="10194"/>
                  <a:pt x="327806" y="15615"/>
                </a:cubicBezTo>
                <a:cubicBezTo>
                  <a:pt x="333592" y="21036"/>
                  <a:pt x="333859" y="30101"/>
                  <a:pt x="328429" y="35878"/>
                </a:cubicBezTo>
                <a:lnTo>
                  <a:pt x="313298" y="51963"/>
                </a:lnTo>
                <a:lnTo>
                  <a:pt x="327272" y="62539"/>
                </a:lnTo>
                <a:lnTo>
                  <a:pt x="341157" y="47786"/>
                </a:lnTo>
                <a:cubicBezTo>
                  <a:pt x="346586" y="42010"/>
                  <a:pt x="355665" y="41743"/>
                  <a:pt x="361450" y="47164"/>
                </a:cubicBezTo>
                <a:cubicBezTo>
                  <a:pt x="367236" y="52585"/>
                  <a:pt x="367503" y="61650"/>
                  <a:pt x="362073" y="67427"/>
                </a:cubicBezTo>
                <a:lnTo>
                  <a:pt x="350236" y="79958"/>
                </a:lnTo>
                <a:lnTo>
                  <a:pt x="364031" y="90355"/>
                </a:lnTo>
                <a:lnTo>
                  <a:pt x="373644" y="80135"/>
                </a:lnTo>
                <a:cubicBezTo>
                  <a:pt x="379073" y="74448"/>
                  <a:pt x="388152" y="74092"/>
                  <a:pt x="393937" y="79602"/>
                </a:cubicBezTo>
                <a:cubicBezTo>
                  <a:pt x="399723" y="85023"/>
                  <a:pt x="399990" y="94088"/>
                  <a:pt x="394560" y="99865"/>
                </a:cubicBezTo>
                <a:lnTo>
                  <a:pt x="387084" y="107685"/>
                </a:lnTo>
                <a:lnTo>
                  <a:pt x="397319" y="115417"/>
                </a:lnTo>
                <a:cubicBezTo>
                  <a:pt x="415209" y="128926"/>
                  <a:pt x="435058" y="139323"/>
                  <a:pt x="456241" y="146522"/>
                </a:cubicBezTo>
                <a:cubicBezTo>
                  <a:pt x="477424" y="153632"/>
                  <a:pt x="499586" y="157186"/>
                  <a:pt x="521927" y="157186"/>
                </a:cubicBezTo>
                <a:cubicBezTo>
                  <a:pt x="544801" y="157186"/>
                  <a:pt x="566341" y="166074"/>
                  <a:pt x="582540" y="182248"/>
                </a:cubicBezTo>
                <a:cubicBezTo>
                  <a:pt x="598739" y="198334"/>
                  <a:pt x="607639" y="219841"/>
                  <a:pt x="607639" y="242680"/>
                </a:cubicBezTo>
                <a:lnTo>
                  <a:pt x="607639" y="305779"/>
                </a:lnTo>
                <a:cubicBezTo>
                  <a:pt x="607639" y="313688"/>
                  <a:pt x="601142" y="320087"/>
                  <a:pt x="593220" y="320087"/>
                </a:cubicBezTo>
                <a:lnTo>
                  <a:pt x="546226" y="320087"/>
                </a:lnTo>
                <a:cubicBezTo>
                  <a:pt x="427670" y="320087"/>
                  <a:pt x="310806" y="300891"/>
                  <a:pt x="198749" y="262854"/>
                </a:cubicBezTo>
                <a:lnTo>
                  <a:pt x="198749" y="305779"/>
                </a:lnTo>
                <a:cubicBezTo>
                  <a:pt x="198749" y="313688"/>
                  <a:pt x="192251" y="320087"/>
                  <a:pt x="184330" y="320087"/>
                </a:cubicBezTo>
                <a:lnTo>
                  <a:pt x="14330" y="320087"/>
                </a:lnTo>
                <a:cubicBezTo>
                  <a:pt x="6408" y="320087"/>
                  <a:pt x="0" y="313688"/>
                  <a:pt x="0" y="305779"/>
                </a:cubicBezTo>
                <a:lnTo>
                  <a:pt x="0" y="242680"/>
                </a:lnTo>
                <a:lnTo>
                  <a:pt x="0" y="32412"/>
                </a:lnTo>
                <a:cubicBezTo>
                  <a:pt x="0" y="26724"/>
                  <a:pt x="3471" y="21480"/>
                  <a:pt x="8811" y="19259"/>
                </a:cubicBezTo>
                <a:cubicBezTo>
                  <a:pt x="14063" y="17037"/>
                  <a:pt x="20204" y="18192"/>
                  <a:pt x="24387" y="22191"/>
                </a:cubicBezTo>
                <a:lnTo>
                  <a:pt x="33644" y="31167"/>
                </a:lnTo>
                <a:cubicBezTo>
                  <a:pt x="50199" y="47253"/>
                  <a:pt x="69424" y="59784"/>
                  <a:pt x="90785" y="68493"/>
                </a:cubicBezTo>
                <a:cubicBezTo>
                  <a:pt x="112236" y="77203"/>
                  <a:pt x="134754" y="81557"/>
                  <a:pt x="157895" y="81557"/>
                </a:cubicBezTo>
                <a:cubicBezTo>
                  <a:pt x="175874" y="81557"/>
                  <a:pt x="192785" y="74536"/>
                  <a:pt x="205513" y="61917"/>
                </a:cubicBezTo>
                <a:cubicBezTo>
                  <a:pt x="218241" y="49208"/>
                  <a:pt x="225183" y="32323"/>
                  <a:pt x="225183" y="14371"/>
                </a:cubicBezTo>
                <a:cubicBezTo>
                  <a:pt x="225183" y="8861"/>
                  <a:pt x="228298" y="3884"/>
                  <a:pt x="233194" y="148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05" name="dress_350371">
            <a:extLst>
              <a:ext uri="{FF2B5EF4-FFF2-40B4-BE49-F238E27FC236}">
                <a16:creationId xmlns:a16="http://schemas.microsoft.com/office/drawing/2014/main" id="{8005DB71-F3C5-FCFD-1FD4-18961139A7FD}"/>
              </a:ext>
            </a:extLst>
          </p:cNvPr>
          <p:cNvSpPr/>
          <p:nvPr/>
        </p:nvSpPr>
        <p:spPr>
          <a:xfrm>
            <a:off x="10814933" y="427756"/>
            <a:ext cx="309636" cy="609685"/>
          </a:xfrm>
          <a:custGeom>
            <a:avLst/>
            <a:gdLst>
              <a:gd name="connsiteX0" fmla="*/ 68958 w 308132"/>
              <a:gd name="connsiteY0" fmla="*/ 328201 h 606722"/>
              <a:gd name="connsiteX1" fmla="*/ 18852 w 308132"/>
              <a:gd name="connsiteY1" fmla="*/ 570996 h 606722"/>
              <a:gd name="connsiteX2" fmla="*/ 18941 w 308132"/>
              <a:gd name="connsiteY2" fmla="*/ 571440 h 606722"/>
              <a:gd name="connsiteX3" fmla="*/ 19297 w 308132"/>
              <a:gd name="connsiteY3" fmla="*/ 571618 h 606722"/>
              <a:gd name="connsiteX4" fmla="*/ 40657 w 308132"/>
              <a:gd name="connsiteY4" fmla="*/ 571618 h 606722"/>
              <a:gd name="connsiteX5" fmla="*/ 78837 w 308132"/>
              <a:gd name="connsiteY5" fmla="*/ 352018 h 606722"/>
              <a:gd name="connsiteX6" fmla="*/ 89695 w 308132"/>
              <a:gd name="connsiteY6" fmla="*/ 344375 h 606722"/>
              <a:gd name="connsiteX7" fmla="*/ 97348 w 308132"/>
              <a:gd name="connsiteY7" fmla="*/ 355217 h 606722"/>
              <a:gd name="connsiteX8" fmla="*/ 57655 w 308132"/>
              <a:gd name="connsiteY8" fmla="*/ 583794 h 606722"/>
              <a:gd name="connsiteX9" fmla="*/ 58456 w 308132"/>
              <a:gd name="connsiteY9" fmla="*/ 586637 h 606722"/>
              <a:gd name="connsiteX10" fmla="*/ 61126 w 308132"/>
              <a:gd name="connsiteY10" fmla="*/ 587882 h 606722"/>
              <a:gd name="connsiteX11" fmla="*/ 116216 w 308132"/>
              <a:gd name="connsiteY11" fmla="*/ 587882 h 606722"/>
              <a:gd name="connsiteX12" fmla="*/ 119776 w 308132"/>
              <a:gd name="connsiteY12" fmla="*/ 584416 h 606722"/>
              <a:gd name="connsiteX13" fmla="*/ 119776 w 308132"/>
              <a:gd name="connsiteY13" fmla="*/ 353618 h 606722"/>
              <a:gd name="connsiteX14" fmla="*/ 129210 w 308132"/>
              <a:gd name="connsiteY14" fmla="*/ 344197 h 606722"/>
              <a:gd name="connsiteX15" fmla="*/ 138554 w 308132"/>
              <a:gd name="connsiteY15" fmla="*/ 353618 h 606722"/>
              <a:gd name="connsiteX16" fmla="*/ 138554 w 308132"/>
              <a:gd name="connsiteY16" fmla="*/ 571618 h 606722"/>
              <a:gd name="connsiteX17" fmla="*/ 169526 w 308132"/>
              <a:gd name="connsiteY17" fmla="*/ 571618 h 606722"/>
              <a:gd name="connsiteX18" fmla="*/ 169526 w 308132"/>
              <a:gd name="connsiteY18" fmla="*/ 353618 h 606722"/>
              <a:gd name="connsiteX19" fmla="*/ 178959 w 308132"/>
              <a:gd name="connsiteY19" fmla="*/ 344197 h 606722"/>
              <a:gd name="connsiteX20" fmla="*/ 188393 w 308132"/>
              <a:gd name="connsiteY20" fmla="*/ 353618 h 606722"/>
              <a:gd name="connsiteX21" fmla="*/ 188393 w 308132"/>
              <a:gd name="connsiteY21" fmla="*/ 584416 h 606722"/>
              <a:gd name="connsiteX22" fmla="*/ 191864 w 308132"/>
              <a:gd name="connsiteY22" fmla="*/ 587882 h 606722"/>
              <a:gd name="connsiteX23" fmla="*/ 247043 w 308132"/>
              <a:gd name="connsiteY23" fmla="*/ 587882 h 606722"/>
              <a:gd name="connsiteX24" fmla="*/ 249713 w 308132"/>
              <a:gd name="connsiteY24" fmla="*/ 586637 h 606722"/>
              <a:gd name="connsiteX25" fmla="*/ 250514 w 308132"/>
              <a:gd name="connsiteY25" fmla="*/ 583794 h 606722"/>
              <a:gd name="connsiteX26" fmla="*/ 210821 w 308132"/>
              <a:gd name="connsiteY26" fmla="*/ 355217 h 606722"/>
              <a:gd name="connsiteX27" fmla="*/ 218474 w 308132"/>
              <a:gd name="connsiteY27" fmla="*/ 344375 h 606722"/>
              <a:gd name="connsiteX28" fmla="*/ 229332 w 308132"/>
              <a:gd name="connsiteY28" fmla="*/ 352018 h 606722"/>
              <a:gd name="connsiteX29" fmla="*/ 267512 w 308132"/>
              <a:gd name="connsiteY29" fmla="*/ 571618 h 606722"/>
              <a:gd name="connsiteX30" fmla="*/ 288783 w 308132"/>
              <a:gd name="connsiteY30" fmla="*/ 571618 h 606722"/>
              <a:gd name="connsiteX31" fmla="*/ 289227 w 308132"/>
              <a:gd name="connsiteY31" fmla="*/ 571440 h 606722"/>
              <a:gd name="connsiteX32" fmla="*/ 289317 w 308132"/>
              <a:gd name="connsiteY32" fmla="*/ 570996 h 606722"/>
              <a:gd name="connsiteX33" fmla="*/ 239211 w 308132"/>
              <a:gd name="connsiteY33" fmla="*/ 328201 h 606722"/>
              <a:gd name="connsiteX34" fmla="*/ 78481 w 308132"/>
              <a:gd name="connsiteY34" fmla="*/ 246173 h 606722"/>
              <a:gd name="connsiteX35" fmla="*/ 75633 w 308132"/>
              <a:gd name="connsiteY35" fmla="*/ 295852 h 606722"/>
              <a:gd name="connsiteX36" fmla="*/ 72874 w 308132"/>
              <a:gd name="connsiteY36" fmla="*/ 309449 h 606722"/>
              <a:gd name="connsiteX37" fmla="*/ 235295 w 308132"/>
              <a:gd name="connsiteY37" fmla="*/ 309449 h 606722"/>
              <a:gd name="connsiteX38" fmla="*/ 232447 w 308132"/>
              <a:gd name="connsiteY38" fmla="*/ 295852 h 606722"/>
              <a:gd name="connsiteX39" fmla="*/ 229599 w 308132"/>
              <a:gd name="connsiteY39" fmla="*/ 246173 h 606722"/>
              <a:gd name="connsiteX40" fmla="*/ 222303 w 308132"/>
              <a:gd name="connsiteY40" fmla="*/ 80635 h 606722"/>
              <a:gd name="connsiteX41" fmla="*/ 227553 w 308132"/>
              <a:gd name="connsiteY41" fmla="*/ 92893 h 606722"/>
              <a:gd name="connsiteX42" fmla="*/ 203885 w 308132"/>
              <a:gd name="connsiteY42" fmla="*/ 151429 h 606722"/>
              <a:gd name="connsiteX43" fmla="*/ 195077 w 308132"/>
              <a:gd name="connsiteY43" fmla="*/ 157291 h 606722"/>
              <a:gd name="connsiteX44" fmla="*/ 191607 w 308132"/>
              <a:gd name="connsiteY44" fmla="*/ 156581 h 606722"/>
              <a:gd name="connsiteX45" fmla="*/ 186357 w 308132"/>
              <a:gd name="connsiteY45" fmla="*/ 144323 h 606722"/>
              <a:gd name="connsiteX46" fmla="*/ 210114 w 308132"/>
              <a:gd name="connsiteY46" fmla="*/ 85876 h 606722"/>
              <a:gd name="connsiteX47" fmla="*/ 222303 w 308132"/>
              <a:gd name="connsiteY47" fmla="*/ 80635 h 606722"/>
              <a:gd name="connsiteX48" fmla="*/ 85770 w 308132"/>
              <a:gd name="connsiteY48" fmla="*/ 80635 h 606722"/>
              <a:gd name="connsiteX49" fmla="*/ 98068 w 308132"/>
              <a:gd name="connsiteY49" fmla="*/ 85787 h 606722"/>
              <a:gd name="connsiteX50" fmla="*/ 121772 w 308132"/>
              <a:gd name="connsiteY50" fmla="*/ 144323 h 606722"/>
              <a:gd name="connsiteX51" fmla="*/ 116603 w 308132"/>
              <a:gd name="connsiteY51" fmla="*/ 156581 h 606722"/>
              <a:gd name="connsiteX52" fmla="*/ 113038 w 308132"/>
              <a:gd name="connsiteY52" fmla="*/ 157291 h 606722"/>
              <a:gd name="connsiteX53" fmla="*/ 104305 w 308132"/>
              <a:gd name="connsiteY53" fmla="*/ 151429 h 606722"/>
              <a:gd name="connsiteX54" fmla="*/ 80601 w 308132"/>
              <a:gd name="connsiteY54" fmla="*/ 92893 h 606722"/>
              <a:gd name="connsiteX55" fmla="*/ 85770 w 308132"/>
              <a:gd name="connsiteY55" fmla="*/ 80635 h 606722"/>
              <a:gd name="connsiteX56" fmla="*/ 65131 w 308132"/>
              <a:gd name="connsiteY56" fmla="*/ 18752 h 606722"/>
              <a:gd name="connsiteX57" fmla="*/ 56766 w 308132"/>
              <a:gd name="connsiteY57" fmla="*/ 117577 h 606722"/>
              <a:gd name="connsiteX58" fmla="*/ 59524 w 308132"/>
              <a:gd name="connsiteY58" fmla="*/ 156502 h 606722"/>
              <a:gd name="connsiteX59" fmla="*/ 74832 w 308132"/>
              <a:gd name="connsiteY59" fmla="*/ 223333 h 606722"/>
              <a:gd name="connsiteX60" fmla="*/ 75722 w 308132"/>
              <a:gd name="connsiteY60" fmla="*/ 227332 h 606722"/>
              <a:gd name="connsiteX61" fmla="*/ 232447 w 308132"/>
              <a:gd name="connsiteY61" fmla="*/ 227332 h 606722"/>
              <a:gd name="connsiteX62" fmla="*/ 233248 w 308132"/>
              <a:gd name="connsiteY62" fmla="*/ 223333 h 606722"/>
              <a:gd name="connsiteX63" fmla="*/ 248645 w 308132"/>
              <a:gd name="connsiteY63" fmla="*/ 156502 h 606722"/>
              <a:gd name="connsiteX64" fmla="*/ 251403 w 308132"/>
              <a:gd name="connsiteY64" fmla="*/ 117577 h 606722"/>
              <a:gd name="connsiteX65" fmla="*/ 243038 w 308132"/>
              <a:gd name="connsiteY65" fmla="*/ 18752 h 606722"/>
              <a:gd name="connsiteX66" fmla="*/ 221945 w 308132"/>
              <a:gd name="connsiteY66" fmla="*/ 18752 h 606722"/>
              <a:gd name="connsiteX67" fmla="*/ 166945 w 308132"/>
              <a:gd name="connsiteY67" fmla="*/ 148859 h 606722"/>
              <a:gd name="connsiteX68" fmla="*/ 154040 w 308132"/>
              <a:gd name="connsiteY68" fmla="*/ 157391 h 606722"/>
              <a:gd name="connsiteX69" fmla="*/ 141135 w 308132"/>
              <a:gd name="connsiteY69" fmla="*/ 148859 h 606722"/>
              <a:gd name="connsiteX70" fmla="*/ 86224 w 308132"/>
              <a:gd name="connsiteY70" fmla="*/ 18752 h 606722"/>
              <a:gd name="connsiteX71" fmla="*/ 64152 w 308132"/>
              <a:gd name="connsiteY71" fmla="*/ 0 h 606722"/>
              <a:gd name="connsiteX72" fmla="*/ 86491 w 308132"/>
              <a:gd name="connsiteY72" fmla="*/ 0 h 606722"/>
              <a:gd name="connsiteX73" fmla="*/ 103400 w 308132"/>
              <a:gd name="connsiteY73" fmla="*/ 11287 h 606722"/>
              <a:gd name="connsiteX74" fmla="*/ 154040 w 308132"/>
              <a:gd name="connsiteY74" fmla="*/ 131085 h 606722"/>
              <a:gd name="connsiteX75" fmla="*/ 204680 w 308132"/>
              <a:gd name="connsiteY75" fmla="*/ 11287 h 606722"/>
              <a:gd name="connsiteX76" fmla="*/ 221678 w 308132"/>
              <a:gd name="connsiteY76" fmla="*/ 0 h 606722"/>
              <a:gd name="connsiteX77" fmla="*/ 244017 w 308132"/>
              <a:gd name="connsiteY77" fmla="*/ 0 h 606722"/>
              <a:gd name="connsiteX78" fmla="*/ 261638 w 308132"/>
              <a:gd name="connsiteY78" fmla="*/ 16175 h 606722"/>
              <a:gd name="connsiteX79" fmla="*/ 270093 w 308132"/>
              <a:gd name="connsiteY79" fmla="*/ 115977 h 606722"/>
              <a:gd name="connsiteX80" fmla="*/ 266978 w 308132"/>
              <a:gd name="connsiteY80" fmla="*/ 160679 h 606722"/>
              <a:gd name="connsiteX81" fmla="*/ 251581 w 308132"/>
              <a:gd name="connsiteY81" fmla="*/ 227510 h 606722"/>
              <a:gd name="connsiteX82" fmla="*/ 250869 w 308132"/>
              <a:gd name="connsiteY82" fmla="*/ 292030 h 606722"/>
              <a:gd name="connsiteX83" fmla="*/ 307739 w 308132"/>
              <a:gd name="connsiteY83" fmla="*/ 567175 h 606722"/>
              <a:gd name="connsiteX84" fmla="*/ 303823 w 308132"/>
              <a:gd name="connsiteY84" fmla="*/ 583260 h 606722"/>
              <a:gd name="connsiteX85" fmla="*/ 288783 w 308132"/>
              <a:gd name="connsiteY85" fmla="*/ 590370 h 606722"/>
              <a:gd name="connsiteX86" fmla="*/ 268580 w 308132"/>
              <a:gd name="connsiteY86" fmla="*/ 590370 h 606722"/>
              <a:gd name="connsiteX87" fmla="*/ 264130 w 308132"/>
              <a:gd name="connsiteY87" fmla="*/ 598724 h 606722"/>
              <a:gd name="connsiteX88" fmla="*/ 247043 w 308132"/>
              <a:gd name="connsiteY88" fmla="*/ 606722 h 606722"/>
              <a:gd name="connsiteX89" fmla="*/ 191864 w 308132"/>
              <a:gd name="connsiteY89" fmla="*/ 606722 h 606722"/>
              <a:gd name="connsiteX90" fmla="*/ 170416 w 308132"/>
              <a:gd name="connsiteY90" fmla="*/ 590370 h 606722"/>
              <a:gd name="connsiteX91" fmla="*/ 137753 w 308132"/>
              <a:gd name="connsiteY91" fmla="*/ 590370 h 606722"/>
              <a:gd name="connsiteX92" fmla="*/ 116216 w 308132"/>
              <a:gd name="connsiteY92" fmla="*/ 606722 h 606722"/>
              <a:gd name="connsiteX93" fmla="*/ 61126 w 308132"/>
              <a:gd name="connsiteY93" fmla="*/ 606722 h 606722"/>
              <a:gd name="connsiteX94" fmla="*/ 44039 w 308132"/>
              <a:gd name="connsiteY94" fmla="*/ 598724 h 606722"/>
              <a:gd name="connsiteX95" fmla="*/ 39589 w 308132"/>
              <a:gd name="connsiteY95" fmla="*/ 590370 h 606722"/>
              <a:gd name="connsiteX96" fmla="*/ 19297 w 308132"/>
              <a:gd name="connsiteY96" fmla="*/ 590370 h 606722"/>
              <a:gd name="connsiteX97" fmla="*/ 4346 w 308132"/>
              <a:gd name="connsiteY97" fmla="*/ 583260 h 606722"/>
              <a:gd name="connsiteX98" fmla="*/ 430 w 308132"/>
              <a:gd name="connsiteY98" fmla="*/ 567175 h 606722"/>
              <a:gd name="connsiteX99" fmla="*/ 57211 w 308132"/>
              <a:gd name="connsiteY99" fmla="*/ 292030 h 606722"/>
              <a:gd name="connsiteX100" fmla="*/ 56499 w 308132"/>
              <a:gd name="connsiteY100" fmla="*/ 227510 h 606722"/>
              <a:gd name="connsiteX101" fmla="*/ 41191 w 308132"/>
              <a:gd name="connsiteY101" fmla="*/ 160679 h 606722"/>
              <a:gd name="connsiteX102" fmla="*/ 37987 w 308132"/>
              <a:gd name="connsiteY102" fmla="*/ 115977 h 606722"/>
              <a:gd name="connsiteX103" fmla="*/ 46442 w 308132"/>
              <a:gd name="connsiteY103" fmla="*/ 16175 h 606722"/>
              <a:gd name="connsiteX104" fmla="*/ 64152 w 308132"/>
              <a:gd name="connsiteY104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308132" h="606722">
                <a:moveTo>
                  <a:pt x="68958" y="328201"/>
                </a:moveTo>
                <a:lnTo>
                  <a:pt x="18852" y="570996"/>
                </a:lnTo>
                <a:cubicBezTo>
                  <a:pt x="18852" y="571085"/>
                  <a:pt x="18763" y="571174"/>
                  <a:pt x="18941" y="571440"/>
                </a:cubicBezTo>
                <a:cubicBezTo>
                  <a:pt x="19119" y="571618"/>
                  <a:pt x="19208" y="571618"/>
                  <a:pt x="19297" y="571618"/>
                </a:cubicBezTo>
                <a:lnTo>
                  <a:pt x="40657" y="571618"/>
                </a:lnTo>
                <a:lnTo>
                  <a:pt x="78837" y="352018"/>
                </a:lnTo>
                <a:cubicBezTo>
                  <a:pt x="79727" y="346864"/>
                  <a:pt x="84533" y="343486"/>
                  <a:pt x="89695" y="344375"/>
                </a:cubicBezTo>
                <a:cubicBezTo>
                  <a:pt x="94768" y="345264"/>
                  <a:pt x="98238" y="350152"/>
                  <a:pt x="97348" y="355217"/>
                </a:cubicBezTo>
                <a:lnTo>
                  <a:pt x="57655" y="583794"/>
                </a:lnTo>
                <a:cubicBezTo>
                  <a:pt x="57388" y="585215"/>
                  <a:pt x="58011" y="586193"/>
                  <a:pt x="58456" y="586637"/>
                </a:cubicBezTo>
                <a:cubicBezTo>
                  <a:pt x="58812" y="587082"/>
                  <a:pt x="59702" y="587882"/>
                  <a:pt x="61126" y="587882"/>
                </a:cubicBezTo>
                <a:lnTo>
                  <a:pt x="116216" y="587882"/>
                </a:lnTo>
                <a:cubicBezTo>
                  <a:pt x="118174" y="587882"/>
                  <a:pt x="119776" y="586371"/>
                  <a:pt x="119776" y="584416"/>
                </a:cubicBezTo>
                <a:lnTo>
                  <a:pt x="119776" y="353618"/>
                </a:lnTo>
                <a:cubicBezTo>
                  <a:pt x="119776" y="348463"/>
                  <a:pt x="123959" y="344197"/>
                  <a:pt x="129210" y="344197"/>
                </a:cubicBezTo>
                <a:cubicBezTo>
                  <a:pt x="134372" y="344197"/>
                  <a:pt x="138554" y="348463"/>
                  <a:pt x="138554" y="353618"/>
                </a:cubicBezTo>
                <a:lnTo>
                  <a:pt x="138554" y="571618"/>
                </a:lnTo>
                <a:lnTo>
                  <a:pt x="169526" y="571618"/>
                </a:lnTo>
                <a:lnTo>
                  <a:pt x="169526" y="353618"/>
                </a:lnTo>
                <a:cubicBezTo>
                  <a:pt x="169526" y="348463"/>
                  <a:pt x="173797" y="344197"/>
                  <a:pt x="178959" y="344197"/>
                </a:cubicBezTo>
                <a:cubicBezTo>
                  <a:pt x="184210" y="344197"/>
                  <a:pt x="188393" y="348463"/>
                  <a:pt x="188393" y="353618"/>
                </a:cubicBezTo>
                <a:lnTo>
                  <a:pt x="188393" y="584416"/>
                </a:lnTo>
                <a:cubicBezTo>
                  <a:pt x="188393" y="586371"/>
                  <a:pt x="189995" y="587882"/>
                  <a:pt x="191864" y="587882"/>
                </a:cubicBezTo>
                <a:lnTo>
                  <a:pt x="247043" y="587882"/>
                </a:lnTo>
                <a:cubicBezTo>
                  <a:pt x="248467" y="587882"/>
                  <a:pt x="249357" y="587082"/>
                  <a:pt x="249713" y="586637"/>
                </a:cubicBezTo>
                <a:cubicBezTo>
                  <a:pt x="250158" y="586193"/>
                  <a:pt x="250691" y="585215"/>
                  <a:pt x="250514" y="583794"/>
                </a:cubicBezTo>
                <a:lnTo>
                  <a:pt x="210821" y="355217"/>
                </a:lnTo>
                <a:cubicBezTo>
                  <a:pt x="209931" y="350152"/>
                  <a:pt x="213312" y="345264"/>
                  <a:pt x="218474" y="344375"/>
                </a:cubicBezTo>
                <a:cubicBezTo>
                  <a:pt x="223547" y="343486"/>
                  <a:pt x="228442" y="346864"/>
                  <a:pt x="229332" y="352018"/>
                </a:cubicBezTo>
                <a:lnTo>
                  <a:pt x="267512" y="571618"/>
                </a:lnTo>
                <a:lnTo>
                  <a:pt x="288783" y="571618"/>
                </a:lnTo>
                <a:cubicBezTo>
                  <a:pt x="288872" y="571618"/>
                  <a:pt x="289049" y="571618"/>
                  <a:pt x="289227" y="571440"/>
                </a:cubicBezTo>
                <a:cubicBezTo>
                  <a:pt x="289405" y="571174"/>
                  <a:pt x="289317" y="571085"/>
                  <a:pt x="289317" y="570996"/>
                </a:cubicBezTo>
                <a:lnTo>
                  <a:pt x="239211" y="328201"/>
                </a:lnTo>
                <a:close/>
                <a:moveTo>
                  <a:pt x="78481" y="246173"/>
                </a:moveTo>
                <a:cubicBezTo>
                  <a:pt x="79994" y="262703"/>
                  <a:pt x="79104" y="279322"/>
                  <a:pt x="75633" y="295852"/>
                </a:cubicBezTo>
                <a:lnTo>
                  <a:pt x="72874" y="309449"/>
                </a:lnTo>
                <a:lnTo>
                  <a:pt x="235295" y="309449"/>
                </a:lnTo>
                <a:lnTo>
                  <a:pt x="232447" y="295852"/>
                </a:lnTo>
                <a:cubicBezTo>
                  <a:pt x="229065" y="279322"/>
                  <a:pt x="228086" y="262703"/>
                  <a:pt x="229599" y="246173"/>
                </a:cubicBezTo>
                <a:close/>
                <a:moveTo>
                  <a:pt x="222303" y="80635"/>
                </a:moveTo>
                <a:cubicBezTo>
                  <a:pt x="227108" y="82590"/>
                  <a:pt x="229510" y="88097"/>
                  <a:pt x="227553" y="92893"/>
                </a:cubicBezTo>
                <a:lnTo>
                  <a:pt x="203885" y="151429"/>
                </a:lnTo>
                <a:cubicBezTo>
                  <a:pt x="202373" y="155071"/>
                  <a:pt x="198814" y="157291"/>
                  <a:pt x="195077" y="157291"/>
                </a:cubicBezTo>
                <a:cubicBezTo>
                  <a:pt x="193920" y="157291"/>
                  <a:pt x="192764" y="157025"/>
                  <a:pt x="191607" y="156581"/>
                </a:cubicBezTo>
                <a:cubicBezTo>
                  <a:pt x="186802" y="154627"/>
                  <a:pt x="184489" y="149208"/>
                  <a:pt x="186357" y="144323"/>
                </a:cubicBezTo>
                <a:lnTo>
                  <a:pt x="210114" y="85876"/>
                </a:lnTo>
                <a:cubicBezTo>
                  <a:pt x="212071" y="80991"/>
                  <a:pt x="217498" y="78681"/>
                  <a:pt x="222303" y="80635"/>
                </a:cubicBezTo>
                <a:close/>
                <a:moveTo>
                  <a:pt x="85770" y="80635"/>
                </a:moveTo>
                <a:cubicBezTo>
                  <a:pt x="90582" y="78681"/>
                  <a:pt x="96107" y="80991"/>
                  <a:pt x="98068" y="85787"/>
                </a:cubicBezTo>
                <a:lnTo>
                  <a:pt x="121772" y="144323"/>
                </a:lnTo>
                <a:cubicBezTo>
                  <a:pt x="123732" y="149208"/>
                  <a:pt x="121415" y="154627"/>
                  <a:pt x="116603" y="156581"/>
                </a:cubicBezTo>
                <a:cubicBezTo>
                  <a:pt x="115445" y="157025"/>
                  <a:pt x="114197" y="157291"/>
                  <a:pt x="113038" y="157291"/>
                </a:cubicBezTo>
                <a:cubicBezTo>
                  <a:pt x="109296" y="157291"/>
                  <a:pt x="105820" y="155071"/>
                  <a:pt x="104305" y="151429"/>
                </a:cubicBezTo>
                <a:lnTo>
                  <a:pt x="80601" y="92893"/>
                </a:lnTo>
                <a:cubicBezTo>
                  <a:pt x="78641" y="88097"/>
                  <a:pt x="80958" y="82590"/>
                  <a:pt x="85770" y="80635"/>
                </a:cubicBezTo>
                <a:close/>
                <a:moveTo>
                  <a:pt x="65131" y="18752"/>
                </a:moveTo>
                <a:lnTo>
                  <a:pt x="56766" y="117577"/>
                </a:lnTo>
                <a:cubicBezTo>
                  <a:pt x="55609" y="130641"/>
                  <a:pt x="56588" y="143705"/>
                  <a:pt x="59524" y="156502"/>
                </a:cubicBezTo>
                <a:lnTo>
                  <a:pt x="74832" y="223333"/>
                </a:lnTo>
                <a:cubicBezTo>
                  <a:pt x="75188" y="224666"/>
                  <a:pt x="75455" y="225999"/>
                  <a:pt x="75722" y="227332"/>
                </a:cubicBezTo>
                <a:lnTo>
                  <a:pt x="232447" y="227332"/>
                </a:lnTo>
                <a:cubicBezTo>
                  <a:pt x="232714" y="225999"/>
                  <a:pt x="232981" y="224666"/>
                  <a:pt x="233248" y="223333"/>
                </a:cubicBezTo>
                <a:lnTo>
                  <a:pt x="248645" y="156502"/>
                </a:lnTo>
                <a:cubicBezTo>
                  <a:pt x="251581" y="143705"/>
                  <a:pt x="252471" y="130641"/>
                  <a:pt x="251403" y="117577"/>
                </a:cubicBezTo>
                <a:lnTo>
                  <a:pt x="243038" y="18752"/>
                </a:lnTo>
                <a:lnTo>
                  <a:pt x="221945" y="18752"/>
                </a:lnTo>
                <a:lnTo>
                  <a:pt x="166945" y="148859"/>
                </a:lnTo>
                <a:cubicBezTo>
                  <a:pt x="164809" y="154102"/>
                  <a:pt x="159736" y="157391"/>
                  <a:pt x="154040" y="157391"/>
                </a:cubicBezTo>
                <a:cubicBezTo>
                  <a:pt x="148433" y="157391"/>
                  <a:pt x="143360" y="154102"/>
                  <a:pt x="141135" y="148859"/>
                </a:cubicBezTo>
                <a:lnTo>
                  <a:pt x="86224" y="18752"/>
                </a:lnTo>
                <a:close/>
                <a:moveTo>
                  <a:pt x="64152" y="0"/>
                </a:moveTo>
                <a:lnTo>
                  <a:pt x="86491" y="0"/>
                </a:lnTo>
                <a:cubicBezTo>
                  <a:pt x="93878" y="0"/>
                  <a:pt x="100552" y="4444"/>
                  <a:pt x="103400" y="11287"/>
                </a:cubicBezTo>
                <a:lnTo>
                  <a:pt x="154040" y="131085"/>
                </a:lnTo>
                <a:lnTo>
                  <a:pt x="204680" y="11287"/>
                </a:lnTo>
                <a:cubicBezTo>
                  <a:pt x="207617" y="4444"/>
                  <a:pt x="214291" y="0"/>
                  <a:pt x="221678" y="0"/>
                </a:cubicBezTo>
                <a:lnTo>
                  <a:pt x="244017" y="0"/>
                </a:lnTo>
                <a:cubicBezTo>
                  <a:pt x="253272" y="0"/>
                  <a:pt x="260837" y="6932"/>
                  <a:pt x="261638" y="16175"/>
                </a:cubicBezTo>
                <a:lnTo>
                  <a:pt x="270093" y="115977"/>
                </a:lnTo>
                <a:cubicBezTo>
                  <a:pt x="271428" y="130996"/>
                  <a:pt x="270360" y="146015"/>
                  <a:pt x="266978" y="160679"/>
                </a:cubicBezTo>
                <a:lnTo>
                  <a:pt x="251581" y="227510"/>
                </a:lnTo>
                <a:cubicBezTo>
                  <a:pt x="246687" y="248839"/>
                  <a:pt x="246509" y="270612"/>
                  <a:pt x="250869" y="292030"/>
                </a:cubicBezTo>
                <a:lnTo>
                  <a:pt x="307739" y="567175"/>
                </a:lnTo>
                <a:cubicBezTo>
                  <a:pt x="308896" y="572862"/>
                  <a:pt x="307472" y="578728"/>
                  <a:pt x="303823" y="583260"/>
                </a:cubicBezTo>
                <a:cubicBezTo>
                  <a:pt x="300085" y="587793"/>
                  <a:pt x="294656" y="590370"/>
                  <a:pt x="288783" y="590370"/>
                </a:cubicBezTo>
                <a:lnTo>
                  <a:pt x="268580" y="590370"/>
                </a:lnTo>
                <a:cubicBezTo>
                  <a:pt x="267690" y="593392"/>
                  <a:pt x="266177" y="596235"/>
                  <a:pt x="264130" y="598724"/>
                </a:cubicBezTo>
                <a:cubicBezTo>
                  <a:pt x="259858" y="603789"/>
                  <a:pt x="253628" y="606722"/>
                  <a:pt x="247043" y="606722"/>
                </a:cubicBezTo>
                <a:lnTo>
                  <a:pt x="191864" y="606722"/>
                </a:lnTo>
                <a:cubicBezTo>
                  <a:pt x="181629" y="606722"/>
                  <a:pt x="172997" y="599790"/>
                  <a:pt x="170416" y="590370"/>
                </a:cubicBezTo>
                <a:lnTo>
                  <a:pt x="137753" y="590370"/>
                </a:lnTo>
                <a:cubicBezTo>
                  <a:pt x="135083" y="599790"/>
                  <a:pt x="126451" y="606722"/>
                  <a:pt x="116216" y="606722"/>
                </a:cubicBezTo>
                <a:lnTo>
                  <a:pt x="61126" y="606722"/>
                </a:lnTo>
                <a:cubicBezTo>
                  <a:pt x="54541" y="606722"/>
                  <a:pt x="48311" y="603789"/>
                  <a:pt x="44039" y="598724"/>
                </a:cubicBezTo>
                <a:cubicBezTo>
                  <a:pt x="41903" y="596235"/>
                  <a:pt x="40479" y="593392"/>
                  <a:pt x="39589" y="590370"/>
                </a:cubicBezTo>
                <a:lnTo>
                  <a:pt x="19297" y="590370"/>
                </a:lnTo>
                <a:cubicBezTo>
                  <a:pt x="13513" y="590370"/>
                  <a:pt x="7995" y="587793"/>
                  <a:pt x="4346" y="583260"/>
                </a:cubicBezTo>
                <a:cubicBezTo>
                  <a:pt x="697" y="578728"/>
                  <a:pt x="-816" y="572862"/>
                  <a:pt x="430" y="567175"/>
                </a:cubicBezTo>
                <a:lnTo>
                  <a:pt x="57211" y="292030"/>
                </a:lnTo>
                <a:cubicBezTo>
                  <a:pt x="61660" y="270612"/>
                  <a:pt x="61393" y="248839"/>
                  <a:pt x="56499" y="227510"/>
                </a:cubicBezTo>
                <a:lnTo>
                  <a:pt x="41191" y="160679"/>
                </a:lnTo>
                <a:cubicBezTo>
                  <a:pt x="37809" y="146015"/>
                  <a:pt x="36741" y="130996"/>
                  <a:pt x="37987" y="115977"/>
                </a:cubicBezTo>
                <a:lnTo>
                  <a:pt x="46442" y="16175"/>
                </a:lnTo>
                <a:cubicBezTo>
                  <a:pt x="47243" y="6932"/>
                  <a:pt x="54808" y="0"/>
                  <a:pt x="64152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06" name="women-health-symbol_36491">
            <a:extLst>
              <a:ext uri="{FF2B5EF4-FFF2-40B4-BE49-F238E27FC236}">
                <a16:creationId xmlns:a16="http://schemas.microsoft.com/office/drawing/2014/main" id="{9687FCBD-80E7-34F4-7859-6BEB70003A99}"/>
              </a:ext>
            </a:extLst>
          </p:cNvPr>
          <p:cNvSpPr/>
          <p:nvPr/>
        </p:nvSpPr>
        <p:spPr>
          <a:xfrm>
            <a:off x="9358069" y="5572093"/>
            <a:ext cx="450143" cy="609685"/>
          </a:xfrm>
          <a:custGeom>
            <a:avLst/>
            <a:gdLst>
              <a:gd name="connsiteX0" fmla="*/ 293322 w 435312"/>
              <a:gd name="connsiteY0" fmla="*/ 375462 h 589597"/>
              <a:gd name="connsiteX1" fmla="*/ 321701 w 435312"/>
              <a:gd name="connsiteY1" fmla="*/ 396063 h 589597"/>
              <a:gd name="connsiteX2" fmla="*/ 324280 w 435312"/>
              <a:gd name="connsiteY2" fmla="*/ 434691 h 589597"/>
              <a:gd name="connsiteX3" fmla="*/ 292033 w 435312"/>
              <a:gd name="connsiteY3" fmla="*/ 412802 h 589597"/>
              <a:gd name="connsiteX4" fmla="*/ 288163 w 435312"/>
              <a:gd name="connsiteY4" fmla="*/ 379325 h 589597"/>
              <a:gd name="connsiteX5" fmla="*/ 293322 w 435312"/>
              <a:gd name="connsiteY5" fmla="*/ 388338 h 589597"/>
              <a:gd name="connsiteX6" fmla="*/ 312671 w 435312"/>
              <a:gd name="connsiteY6" fmla="*/ 414090 h 589597"/>
              <a:gd name="connsiteX7" fmla="*/ 299772 w 435312"/>
              <a:gd name="connsiteY7" fmla="*/ 384475 h 589597"/>
              <a:gd name="connsiteX8" fmla="*/ 293322 w 435312"/>
              <a:gd name="connsiteY8" fmla="*/ 375462 h 589597"/>
              <a:gd name="connsiteX9" fmla="*/ 142119 w 435312"/>
              <a:gd name="connsiteY9" fmla="*/ 375462 h 589597"/>
              <a:gd name="connsiteX10" fmla="*/ 136941 w 435312"/>
              <a:gd name="connsiteY10" fmla="*/ 384475 h 589597"/>
              <a:gd name="connsiteX11" fmla="*/ 123998 w 435312"/>
              <a:gd name="connsiteY11" fmla="*/ 414090 h 589597"/>
              <a:gd name="connsiteX12" fmla="*/ 143413 w 435312"/>
              <a:gd name="connsiteY12" fmla="*/ 388338 h 589597"/>
              <a:gd name="connsiteX13" fmla="*/ 147296 w 435312"/>
              <a:gd name="connsiteY13" fmla="*/ 379325 h 589597"/>
              <a:gd name="connsiteX14" fmla="*/ 143413 w 435312"/>
              <a:gd name="connsiteY14" fmla="*/ 412802 h 589597"/>
              <a:gd name="connsiteX15" fmla="*/ 111055 w 435312"/>
              <a:gd name="connsiteY15" fmla="*/ 434691 h 589597"/>
              <a:gd name="connsiteX16" fmla="*/ 114938 w 435312"/>
              <a:gd name="connsiteY16" fmla="*/ 396063 h 589597"/>
              <a:gd name="connsiteX17" fmla="*/ 142119 w 435312"/>
              <a:gd name="connsiteY17" fmla="*/ 375462 h 589597"/>
              <a:gd name="connsiteX18" fmla="*/ 370417 w 435312"/>
              <a:gd name="connsiteY18" fmla="*/ 317848 h 589597"/>
              <a:gd name="connsiteX19" fmla="*/ 400443 w 435312"/>
              <a:gd name="connsiteY19" fmla="*/ 326399 h 589597"/>
              <a:gd name="connsiteX20" fmla="*/ 435312 w 435312"/>
              <a:gd name="connsiteY20" fmla="*/ 376734 h 589597"/>
              <a:gd name="connsiteX21" fmla="*/ 374613 w 435312"/>
              <a:gd name="connsiteY21" fmla="*/ 371571 h 589597"/>
              <a:gd name="connsiteX22" fmla="*/ 342327 w 435312"/>
              <a:gd name="connsiteY22" fmla="*/ 327689 h 589597"/>
              <a:gd name="connsiteX23" fmla="*/ 355242 w 435312"/>
              <a:gd name="connsiteY23" fmla="*/ 336724 h 589597"/>
              <a:gd name="connsiteX24" fmla="*/ 401734 w 435312"/>
              <a:gd name="connsiteY24" fmla="*/ 357374 h 589597"/>
              <a:gd name="connsiteX25" fmla="*/ 361699 w 435312"/>
              <a:gd name="connsiteY25" fmla="*/ 327689 h 589597"/>
              <a:gd name="connsiteX26" fmla="*/ 346201 w 435312"/>
              <a:gd name="connsiteY26" fmla="*/ 319946 h 589597"/>
              <a:gd name="connsiteX27" fmla="*/ 370417 w 435312"/>
              <a:gd name="connsiteY27" fmla="*/ 317848 h 589597"/>
              <a:gd name="connsiteX28" fmla="*/ 65005 w 435312"/>
              <a:gd name="connsiteY28" fmla="*/ 317848 h 589597"/>
              <a:gd name="connsiteX29" fmla="*/ 89260 w 435312"/>
              <a:gd name="connsiteY29" fmla="*/ 319946 h 589597"/>
              <a:gd name="connsiteX30" fmla="*/ 75031 w 435312"/>
              <a:gd name="connsiteY30" fmla="*/ 327689 h 589597"/>
              <a:gd name="connsiteX31" fmla="*/ 33634 w 435312"/>
              <a:gd name="connsiteY31" fmla="*/ 357374 h 589597"/>
              <a:gd name="connsiteX32" fmla="*/ 80205 w 435312"/>
              <a:gd name="connsiteY32" fmla="*/ 336724 h 589597"/>
              <a:gd name="connsiteX33" fmla="*/ 94435 w 435312"/>
              <a:gd name="connsiteY33" fmla="*/ 327689 h 589597"/>
              <a:gd name="connsiteX34" fmla="*/ 62094 w 435312"/>
              <a:gd name="connsiteY34" fmla="*/ 371571 h 589597"/>
              <a:gd name="connsiteX35" fmla="*/ 0 w 435312"/>
              <a:gd name="connsiteY35" fmla="*/ 376734 h 589597"/>
              <a:gd name="connsiteX36" fmla="*/ 34928 w 435312"/>
              <a:gd name="connsiteY36" fmla="*/ 326399 h 589597"/>
              <a:gd name="connsiteX37" fmla="*/ 65005 w 435312"/>
              <a:gd name="connsiteY37" fmla="*/ 317848 h 589597"/>
              <a:gd name="connsiteX38" fmla="*/ 395270 w 435312"/>
              <a:gd name="connsiteY38" fmla="*/ 234845 h 589597"/>
              <a:gd name="connsiteX39" fmla="*/ 430135 w 435312"/>
              <a:gd name="connsiteY39" fmla="*/ 251620 h 589597"/>
              <a:gd name="connsiteX40" fmla="*/ 395270 w 435312"/>
              <a:gd name="connsiteY40" fmla="*/ 268394 h 589597"/>
              <a:gd name="connsiteX41" fmla="*/ 364279 w 435312"/>
              <a:gd name="connsiteY41" fmla="*/ 254200 h 589597"/>
              <a:gd name="connsiteX42" fmla="*/ 374609 w 435312"/>
              <a:gd name="connsiteY42" fmla="*/ 254200 h 589597"/>
              <a:gd name="connsiteX43" fmla="*/ 405600 w 435312"/>
              <a:gd name="connsiteY43" fmla="*/ 251620 h 589597"/>
              <a:gd name="connsiteX44" fmla="*/ 374609 w 435312"/>
              <a:gd name="connsiteY44" fmla="*/ 247749 h 589597"/>
              <a:gd name="connsiteX45" fmla="*/ 364279 w 435312"/>
              <a:gd name="connsiteY45" fmla="*/ 247749 h 589597"/>
              <a:gd name="connsiteX46" fmla="*/ 395270 w 435312"/>
              <a:gd name="connsiteY46" fmla="*/ 234845 h 589597"/>
              <a:gd name="connsiteX47" fmla="*/ 40124 w 435312"/>
              <a:gd name="connsiteY47" fmla="*/ 234845 h 589597"/>
              <a:gd name="connsiteX48" fmla="*/ 72483 w 435312"/>
              <a:gd name="connsiteY48" fmla="*/ 247749 h 589597"/>
              <a:gd name="connsiteX49" fmla="*/ 62128 w 435312"/>
              <a:gd name="connsiteY49" fmla="*/ 247749 h 589597"/>
              <a:gd name="connsiteX50" fmla="*/ 29770 w 435312"/>
              <a:gd name="connsiteY50" fmla="*/ 251620 h 589597"/>
              <a:gd name="connsiteX51" fmla="*/ 62128 w 435312"/>
              <a:gd name="connsiteY51" fmla="*/ 254200 h 589597"/>
              <a:gd name="connsiteX52" fmla="*/ 72483 w 435312"/>
              <a:gd name="connsiteY52" fmla="*/ 254200 h 589597"/>
              <a:gd name="connsiteX53" fmla="*/ 40124 w 435312"/>
              <a:gd name="connsiteY53" fmla="*/ 268394 h 589597"/>
              <a:gd name="connsiteX54" fmla="*/ 5177 w 435312"/>
              <a:gd name="connsiteY54" fmla="*/ 251620 h 589597"/>
              <a:gd name="connsiteX55" fmla="*/ 40124 w 435312"/>
              <a:gd name="connsiteY55" fmla="*/ 234845 h 589597"/>
              <a:gd name="connsiteX56" fmla="*/ 11597 w 435312"/>
              <a:gd name="connsiteY56" fmla="*/ 183278 h 589597"/>
              <a:gd name="connsiteX57" fmla="*/ 214471 w 435312"/>
              <a:gd name="connsiteY57" fmla="*/ 243903 h 589597"/>
              <a:gd name="connsiteX58" fmla="*/ 416052 w 435312"/>
              <a:gd name="connsiteY58" fmla="*/ 183278 h 589597"/>
              <a:gd name="connsiteX59" fmla="*/ 259697 w 435312"/>
              <a:gd name="connsiteY59" fmla="*/ 282600 h 589597"/>
              <a:gd name="connsiteX60" fmla="*/ 245483 w 435312"/>
              <a:gd name="connsiteY60" fmla="*/ 331617 h 589597"/>
              <a:gd name="connsiteX61" fmla="*/ 263574 w 435312"/>
              <a:gd name="connsiteY61" fmla="*/ 380633 h 589597"/>
              <a:gd name="connsiteX62" fmla="*/ 214471 w 435312"/>
              <a:gd name="connsiteY62" fmla="*/ 589597 h 589597"/>
              <a:gd name="connsiteX63" fmla="*/ 164075 w 435312"/>
              <a:gd name="connsiteY63" fmla="*/ 380633 h 589597"/>
              <a:gd name="connsiteX64" fmla="*/ 182166 w 435312"/>
              <a:gd name="connsiteY64" fmla="*/ 331617 h 589597"/>
              <a:gd name="connsiteX65" fmla="*/ 167952 w 435312"/>
              <a:gd name="connsiteY65" fmla="*/ 282600 h 589597"/>
              <a:gd name="connsiteX66" fmla="*/ 11597 w 435312"/>
              <a:gd name="connsiteY66" fmla="*/ 183278 h 589597"/>
              <a:gd name="connsiteX67" fmla="*/ 213825 w 435312"/>
              <a:gd name="connsiteY67" fmla="*/ 159877 h 589597"/>
              <a:gd name="connsiteX68" fmla="*/ 245407 w 435312"/>
              <a:gd name="connsiteY68" fmla="*/ 196015 h 589597"/>
              <a:gd name="connsiteX69" fmla="*/ 213825 w 435312"/>
              <a:gd name="connsiteY69" fmla="*/ 232153 h 589597"/>
              <a:gd name="connsiteX70" fmla="*/ 182243 w 435312"/>
              <a:gd name="connsiteY70" fmla="*/ 196015 h 589597"/>
              <a:gd name="connsiteX71" fmla="*/ 213825 w 435312"/>
              <a:gd name="connsiteY71" fmla="*/ 159877 h 589597"/>
              <a:gd name="connsiteX72" fmla="*/ 414649 w 435312"/>
              <a:gd name="connsiteY72" fmla="*/ 121829 h 589597"/>
              <a:gd name="connsiteX73" fmla="*/ 435312 w 435312"/>
              <a:gd name="connsiteY73" fmla="*/ 125055 h 589597"/>
              <a:gd name="connsiteX74" fmla="*/ 400443 w 435312"/>
              <a:gd name="connsiteY74" fmla="*/ 176681 h 589597"/>
              <a:gd name="connsiteX75" fmla="*/ 346201 w 435312"/>
              <a:gd name="connsiteY75" fmla="*/ 183134 h 589597"/>
              <a:gd name="connsiteX76" fmla="*/ 361699 w 435312"/>
              <a:gd name="connsiteY76" fmla="*/ 175390 h 589597"/>
              <a:gd name="connsiteX77" fmla="*/ 401734 w 435312"/>
              <a:gd name="connsiteY77" fmla="*/ 144415 h 589597"/>
              <a:gd name="connsiteX78" fmla="*/ 355242 w 435312"/>
              <a:gd name="connsiteY78" fmla="*/ 165065 h 589597"/>
              <a:gd name="connsiteX79" fmla="*/ 342327 w 435312"/>
              <a:gd name="connsiteY79" fmla="*/ 174100 h 589597"/>
              <a:gd name="connsiteX80" fmla="*/ 374613 w 435312"/>
              <a:gd name="connsiteY80" fmla="*/ 130218 h 589597"/>
              <a:gd name="connsiteX81" fmla="*/ 414649 w 435312"/>
              <a:gd name="connsiteY81" fmla="*/ 121829 h 589597"/>
              <a:gd name="connsiteX82" fmla="*/ 20860 w 435312"/>
              <a:gd name="connsiteY82" fmla="*/ 121829 h 589597"/>
              <a:gd name="connsiteX83" fmla="*/ 62094 w 435312"/>
              <a:gd name="connsiteY83" fmla="*/ 130218 h 589597"/>
              <a:gd name="connsiteX84" fmla="*/ 94435 w 435312"/>
              <a:gd name="connsiteY84" fmla="*/ 174100 h 589597"/>
              <a:gd name="connsiteX85" fmla="*/ 80205 w 435312"/>
              <a:gd name="connsiteY85" fmla="*/ 165065 h 589597"/>
              <a:gd name="connsiteX86" fmla="*/ 33634 w 435312"/>
              <a:gd name="connsiteY86" fmla="*/ 144415 h 589597"/>
              <a:gd name="connsiteX87" fmla="*/ 75031 w 435312"/>
              <a:gd name="connsiteY87" fmla="*/ 175390 h 589597"/>
              <a:gd name="connsiteX88" fmla="*/ 89260 w 435312"/>
              <a:gd name="connsiteY88" fmla="*/ 183134 h 589597"/>
              <a:gd name="connsiteX89" fmla="*/ 34928 w 435312"/>
              <a:gd name="connsiteY89" fmla="*/ 176681 h 589597"/>
              <a:gd name="connsiteX90" fmla="*/ 0 w 435312"/>
              <a:gd name="connsiteY90" fmla="*/ 125055 h 589597"/>
              <a:gd name="connsiteX91" fmla="*/ 20860 w 435312"/>
              <a:gd name="connsiteY91" fmla="*/ 121829 h 589597"/>
              <a:gd name="connsiteX92" fmla="*/ 324280 w 435312"/>
              <a:gd name="connsiteY92" fmla="*/ 67098 h 589597"/>
              <a:gd name="connsiteX93" fmla="*/ 321701 w 435312"/>
              <a:gd name="connsiteY93" fmla="*/ 105726 h 589597"/>
              <a:gd name="connsiteX94" fmla="*/ 293322 w 435312"/>
              <a:gd name="connsiteY94" fmla="*/ 126327 h 589597"/>
              <a:gd name="connsiteX95" fmla="*/ 299772 w 435312"/>
              <a:gd name="connsiteY95" fmla="*/ 117314 h 589597"/>
              <a:gd name="connsiteX96" fmla="*/ 312671 w 435312"/>
              <a:gd name="connsiteY96" fmla="*/ 87699 h 589597"/>
              <a:gd name="connsiteX97" fmla="*/ 293322 w 435312"/>
              <a:gd name="connsiteY97" fmla="*/ 114739 h 589597"/>
              <a:gd name="connsiteX98" fmla="*/ 288163 w 435312"/>
              <a:gd name="connsiteY98" fmla="*/ 123752 h 589597"/>
              <a:gd name="connsiteX99" fmla="*/ 292033 w 435312"/>
              <a:gd name="connsiteY99" fmla="*/ 88987 h 589597"/>
              <a:gd name="connsiteX100" fmla="*/ 324280 w 435312"/>
              <a:gd name="connsiteY100" fmla="*/ 67098 h 589597"/>
              <a:gd name="connsiteX101" fmla="*/ 111055 w 435312"/>
              <a:gd name="connsiteY101" fmla="*/ 67098 h 589597"/>
              <a:gd name="connsiteX102" fmla="*/ 143413 w 435312"/>
              <a:gd name="connsiteY102" fmla="*/ 88987 h 589597"/>
              <a:gd name="connsiteX103" fmla="*/ 147296 w 435312"/>
              <a:gd name="connsiteY103" fmla="*/ 123752 h 589597"/>
              <a:gd name="connsiteX104" fmla="*/ 143413 w 435312"/>
              <a:gd name="connsiteY104" fmla="*/ 114739 h 589597"/>
              <a:gd name="connsiteX105" fmla="*/ 123998 w 435312"/>
              <a:gd name="connsiteY105" fmla="*/ 88987 h 589597"/>
              <a:gd name="connsiteX106" fmla="*/ 136941 w 435312"/>
              <a:gd name="connsiteY106" fmla="*/ 117314 h 589597"/>
              <a:gd name="connsiteX107" fmla="*/ 142119 w 435312"/>
              <a:gd name="connsiteY107" fmla="*/ 126327 h 589597"/>
              <a:gd name="connsiteX108" fmla="*/ 114938 w 435312"/>
              <a:gd name="connsiteY108" fmla="*/ 105726 h 589597"/>
              <a:gd name="connsiteX109" fmla="*/ 111055 w 435312"/>
              <a:gd name="connsiteY109" fmla="*/ 67098 h 589597"/>
              <a:gd name="connsiteX110" fmla="*/ 218303 w 435312"/>
              <a:gd name="connsiteY110" fmla="*/ 0 h 589597"/>
              <a:gd name="connsiteX111" fmla="*/ 244164 w 435312"/>
              <a:gd name="connsiteY111" fmla="*/ 55494 h 589597"/>
              <a:gd name="connsiteX112" fmla="*/ 222182 w 435312"/>
              <a:gd name="connsiteY112" fmla="*/ 105825 h 589597"/>
              <a:gd name="connsiteX113" fmla="*/ 223475 w 435312"/>
              <a:gd name="connsiteY113" fmla="*/ 89048 h 589597"/>
              <a:gd name="connsiteX114" fmla="*/ 218303 w 435312"/>
              <a:gd name="connsiteY114" fmla="*/ 38716 h 589597"/>
              <a:gd name="connsiteX115" fmla="*/ 211837 w 435312"/>
              <a:gd name="connsiteY115" fmla="*/ 89048 h 589597"/>
              <a:gd name="connsiteX116" fmla="*/ 213130 w 435312"/>
              <a:gd name="connsiteY116" fmla="*/ 105825 h 589597"/>
              <a:gd name="connsiteX117" fmla="*/ 191148 w 435312"/>
              <a:gd name="connsiteY117" fmla="*/ 55494 h 589597"/>
              <a:gd name="connsiteX118" fmla="*/ 218303 w 435312"/>
              <a:gd name="connsiteY118" fmla="*/ 0 h 589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435312" h="589597">
                <a:moveTo>
                  <a:pt x="293322" y="375462"/>
                </a:moveTo>
                <a:cubicBezTo>
                  <a:pt x="301062" y="378037"/>
                  <a:pt x="313961" y="384475"/>
                  <a:pt x="321701" y="396063"/>
                </a:cubicBezTo>
                <a:cubicBezTo>
                  <a:pt x="330730" y="412802"/>
                  <a:pt x="324280" y="434691"/>
                  <a:pt x="324280" y="434691"/>
                </a:cubicBezTo>
                <a:cubicBezTo>
                  <a:pt x="324280" y="434691"/>
                  <a:pt x="302352" y="429541"/>
                  <a:pt x="292033" y="412802"/>
                </a:cubicBezTo>
                <a:cubicBezTo>
                  <a:pt x="285583" y="401214"/>
                  <a:pt x="286873" y="385763"/>
                  <a:pt x="288163" y="379325"/>
                </a:cubicBezTo>
                <a:cubicBezTo>
                  <a:pt x="289453" y="381900"/>
                  <a:pt x="290743" y="384475"/>
                  <a:pt x="293322" y="388338"/>
                </a:cubicBezTo>
                <a:cubicBezTo>
                  <a:pt x="302352" y="403789"/>
                  <a:pt x="312671" y="414090"/>
                  <a:pt x="312671" y="414090"/>
                </a:cubicBezTo>
                <a:cubicBezTo>
                  <a:pt x="312671" y="414090"/>
                  <a:pt x="307512" y="399926"/>
                  <a:pt x="299772" y="384475"/>
                </a:cubicBezTo>
                <a:cubicBezTo>
                  <a:pt x="297192" y="381900"/>
                  <a:pt x="295902" y="378037"/>
                  <a:pt x="293322" y="375462"/>
                </a:cubicBezTo>
                <a:close/>
                <a:moveTo>
                  <a:pt x="142119" y="375462"/>
                </a:moveTo>
                <a:cubicBezTo>
                  <a:pt x="140824" y="378037"/>
                  <a:pt x="138236" y="381900"/>
                  <a:pt x="136941" y="384475"/>
                </a:cubicBezTo>
                <a:cubicBezTo>
                  <a:pt x="127881" y="399926"/>
                  <a:pt x="123998" y="414090"/>
                  <a:pt x="123998" y="414090"/>
                </a:cubicBezTo>
                <a:cubicBezTo>
                  <a:pt x="123998" y="414090"/>
                  <a:pt x="134353" y="403789"/>
                  <a:pt x="143413" y="388338"/>
                </a:cubicBezTo>
                <a:cubicBezTo>
                  <a:pt x="144707" y="384475"/>
                  <a:pt x="146002" y="381900"/>
                  <a:pt x="147296" y="379325"/>
                </a:cubicBezTo>
                <a:cubicBezTo>
                  <a:pt x="148590" y="385763"/>
                  <a:pt x="151179" y="401214"/>
                  <a:pt x="143413" y="412802"/>
                </a:cubicBezTo>
                <a:cubicBezTo>
                  <a:pt x="134353" y="429541"/>
                  <a:pt x="111055" y="434691"/>
                  <a:pt x="111055" y="434691"/>
                </a:cubicBezTo>
                <a:cubicBezTo>
                  <a:pt x="111055" y="434691"/>
                  <a:pt x="104583" y="412802"/>
                  <a:pt x="114938" y="396063"/>
                </a:cubicBezTo>
                <a:cubicBezTo>
                  <a:pt x="121409" y="384475"/>
                  <a:pt x="135647" y="378037"/>
                  <a:pt x="142119" y="375462"/>
                </a:cubicBezTo>
                <a:close/>
                <a:moveTo>
                  <a:pt x="370417" y="317848"/>
                </a:moveTo>
                <a:cubicBezTo>
                  <a:pt x="380102" y="318332"/>
                  <a:pt x="390757" y="320591"/>
                  <a:pt x="400443" y="326399"/>
                </a:cubicBezTo>
                <a:cubicBezTo>
                  <a:pt x="427563" y="341887"/>
                  <a:pt x="435312" y="376734"/>
                  <a:pt x="435312" y="376734"/>
                </a:cubicBezTo>
                <a:cubicBezTo>
                  <a:pt x="435312" y="376734"/>
                  <a:pt x="400443" y="387059"/>
                  <a:pt x="374613" y="371571"/>
                </a:cubicBezTo>
                <a:cubicBezTo>
                  <a:pt x="355242" y="361246"/>
                  <a:pt x="344910" y="339305"/>
                  <a:pt x="342327" y="327689"/>
                </a:cubicBezTo>
                <a:cubicBezTo>
                  <a:pt x="346201" y="331561"/>
                  <a:pt x="350076" y="334143"/>
                  <a:pt x="355242" y="336724"/>
                </a:cubicBezTo>
                <a:cubicBezTo>
                  <a:pt x="379779" y="350921"/>
                  <a:pt x="401734" y="357374"/>
                  <a:pt x="401734" y="357374"/>
                </a:cubicBezTo>
                <a:cubicBezTo>
                  <a:pt x="401734" y="357374"/>
                  <a:pt x="384945" y="341887"/>
                  <a:pt x="361699" y="327689"/>
                </a:cubicBezTo>
                <a:cubicBezTo>
                  <a:pt x="356533" y="325108"/>
                  <a:pt x="351367" y="322527"/>
                  <a:pt x="346201" y="319946"/>
                </a:cubicBezTo>
                <a:cubicBezTo>
                  <a:pt x="352013" y="318655"/>
                  <a:pt x="360730" y="317364"/>
                  <a:pt x="370417" y="317848"/>
                </a:cubicBezTo>
                <a:close/>
                <a:moveTo>
                  <a:pt x="65005" y="317848"/>
                </a:moveTo>
                <a:cubicBezTo>
                  <a:pt x="74707" y="317364"/>
                  <a:pt x="83439" y="318655"/>
                  <a:pt x="89260" y="319946"/>
                </a:cubicBezTo>
                <a:cubicBezTo>
                  <a:pt x="84086" y="322527"/>
                  <a:pt x="80205" y="325108"/>
                  <a:pt x="75031" y="327689"/>
                </a:cubicBezTo>
                <a:cubicBezTo>
                  <a:pt x="50452" y="341887"/>
                  <a:pt x="33634" y="357374"/>
                  <a:pt x="33634" y="357374"/>
                </a:cubicBezTo>
                <a:cubicBezTo>
                  <a:pt x="33634" y="357374"/>
                  <a:pt x="55626" y="350921"/>
                  <a:pt x="80205" y="336724"/>
                </a:cubicBezTo>
                <a:cubicBezTo>
                  <a:pt x="85380" y="334143"/>
                  <a:pt x="89260" y="331561"/>
                  <a:pt x="94435" y="327689"/>
                </a:cubicBezTo>
                <a:cubicBezTo>
                  <a:pt x="90554" y="339305"/>
                  <a:pt x="81499" y="361246"/>
                  <a:pt x="62094" y="371571"/>
                </a:cubicBezTo>
                <a:cubicBezTo>
                  <a:pt x="34928" y="387059"/>
                  <a:pt x="0" y="376734"/>
                  <a:pt x="0" y="376734"/>
                </a:cubicBezTo>
                <a:cubicBezTo>
                  <a:pt x="0" y="376734"/>
                  <a:pt x="7762" y="341887"/>
                  <a:pt x="34928" y="326399"/>
                </a:cubicBezTo>
                <a:cubicBezTo>
                  <a:pt x="44630" y="320591"/>
                  <a:pt x="55303" y="318332"/>
                  <a:pt x="65005" y="317848"/>
                </a:cubicBezTo>
                <a:close/>
                <a:moveTo>
                  <a:pt x="395270" y="234845"/>
                </a:moveTo>
                <a:cubicBezTo>
                  <a:pt x="414639" y="234845"/>
                  <a:pt x="430135" y="251620"/>
                  <a:pt x="430135" y="251620"/>
                </a:cubicBezTo>
                <a:cubicBezTo>
                  <a:pt x="430135" y="251620"/>
                  <a:pt x="414639" y="268394"/>
                  <a:pt x="395270" y="268394"/>
                </a:cubicBezTo>
                <a:cubicBezTo>
                  <a:pt x="381066" y="268394"/>
                  <a:pt x="369444" y="259362"/>
                  <a:pt x="364279" y="254200"/>
                </a:cubicBezTo>
                <a:cubicBezTo>
                  <a:pt x="366862" y="254200"/>
                  <a:pt x="370735" y="254200"/>
                  <a:pt x="374609" y="254200"/>
                </a:cubicBezTo>
                <a:cubicBezTo>
                  <a:pt x="391396" y="254200"/>
                  <a:pt x="405600" y="251620"/>
                  <a:pt x="405600" y="251620"/>
                </a:cubicBezTo>
                <a:cubicBezTo>
                  <a:pt x="405600" y="251620"/>
                  <a:pt x="391396" y="247749"/>
                  <a:pt x="374609" y="247749"/>
                </a:cubicBezTo>
                <a:cubicBezTo>
                  <a:pt x="370735" y="247749"/>
                  <a:pt x="366862" y="247749"/>
                  <a:pt x="364279" y="247749"/>
                </a:cubicBezTo>
                <a:cubicBezTo>
                  <a:pt x="369444" y="243877"/>
                  <a:pt x="381066" y="234845"/>
                  <a:pt x="395270" y="234845"/>
                </a:cubicBezTo>
                <a:close/>
                <a:moveTo>
                  <a:pt x="40124" y="234845"/>
                </a:moveTo>
                <a:cubicBezTo>
                  <a:pt x="54362" y="234845"/>
                  <a:pt x="66011" y="243877"/>
                  <a:pt x="72483" y="247749"/>
                </a:cubicBezTo>
                <a:cubicBezTo>
                  <a:pt x="68600" y="247749"/>
                  <a:pt x="66011" y="247749"/>
                  <a:pt x="62128" y="247749"/>
                </a:cubicBezTo>
                <a:cubicBezTo>
                  <a:pt x="44007" y="247749"/>
                  <a:pt x="29770" y="251620"/>
                  <a:pt x="29770" y="251620"/>
                </a:cubicBezTo>
                <a:cubicBezTo>
                  <a:pt x="29770" y="251620"/>
                  <a:pt x="44007" y="254200"/>
                  <a:pt x="62128" y="254200"/>
                </a:cubicBezTo>
                <a:cubicBezTo>
                  <a:pt x="66011" y="254200"/>
                  <a:pt x="68600" y="254200"/>
                  <a:pt x="72483" y="254200"/>
                </a:cubicBezTo>
                <a:cubicBezTo>
                  <a:pt x="66011" y="259362"/>
                  <a:pt x="54362" y="268394"/>
                  <a:pt x="40124" y="268394"/>
                </a:cubicBezTo>
                <a:cubicBezTo>
                  <a:pt x="20709" y="268394"/>
                  <a:pt x="5177" y="251620"/>
                  <a:pt x="5177" y="251620"/>
                </a:cubicBezTo>
                <a:cubicBezTo>
                  <a:pt x="5177" y="251620"/>
                  <a:pt x="20709" y="234845"/>
                  <a:pt x="40124" y="234845"/>
                </a:cubicBezTo>
                <a:close/>
                <a:moveTo>
                  <a:pt x="11597" y="183278"/>
                </a:moveTo>
                <a:cubicBezTo>
                  <a:pt x="11597" y="183278"/>
                  <a:pt x="80083" y="243903"/>
                  <a:pt x="214471" y="243903"/>
                </a:cubicBezTo>
                <a:cubicBezTo>
                  <a:pt x="347566" y="243903"/>
                  <a:pt x="416052" y="183278"/>
                  <a:pt x="416052" y="183278"/>
                </a:cubicBezTo>
                <a:cubicBezTo>
                  <a:pt x="394085" y="220685"/>
                  <a:pt x="277788" y="273571"/>
                  <a:pt x="259697" y="282600"/>
                </a:cubicBezTo>
                <a:cubicBezTo>
                  <a:pt x="268743" y="321298"/>
                  <a:pt x="246775" y="314848"/>
                  <a:pt x="245483" y="331617"/>
                </a:cubicBezTo>
                <a:cubicBezTo>
                  <a:pt x="244191" y="348385"/>
                  <a:pt x="262282" y="350965"/>
                  <a:pt x="263574" y="380633"/>
                </a:cubicBezTo>
                <a:cubicBezTo>
                  <a:pt x="264866" y="410301"/>
                  <a:pt x="222224" y="512203"/>
                  <a:pt x="214471" y="589597"/>
                </a:cubicBezTo>
                <a:cubicBezTo>
                  <a:pt x="205425" y="512203"/>
                  <a:pt x="162783" y="410301"/>
                  <a:pt x="164075" y="380633"/>
                </a:cubicBezTo>
                <a:cubicBezTo>
                  <a:pt x="165367" y="350965"/>
                  <a:pt x="183458" y="348385"/>
                  <a:pt x="182166" y="331617"/>
                </a:cubicBezTo>
                <a:cubicBezTo>
                  <a:pt x="180874" y="314848"/>
                  <a:pt x="160199" y="321298"/>
                  <a:pt x="167952" y="282600"/>
                </a:cubicBezTo>
                <a:cubicBezTo>
                  <a:pt x="149861" y="273571"/>
                  <a:pt x="33564" y="220685"/>
                  <a:pt x="11597" y="183278"/>
                </a:cubicBezTo>
                <a:close/>
                <a:moveTo>
                  <a:pt x="213825" y="159877"/>
                </a:moveTo>
                <a:cubicBezTo>
                  <a:pt x="231267" y="159877"/>
                  <a:pt x="245407" y="176057"/>
                  <a:pt x="245407" y="196015"/>
                </a:cubicBezTo>
                <a:cubicBezTo>
                  <a:pt x="245407" y="215973"/>
                  <a:pt x="231267" y="232153"/>
                  <a:pt x="213825" y="232153"/>
                </a:cubicBezTo>
                <a:cubicBezTo>
                  <a:pt x="196383" y="232153"/>
                  <a:pt x="182243" y="215973"/>
                  <a:pt x="182243" y="196015"/>
                </a:cubicBezTo>
                <a:cubicBezTo>
                  <a:pt x="182243" y="176057"/>
                  <a:pt x="196383" y="159877"/>
                  <a:pt x="213825" y="159877"/>
                </a:cubicBezTo>
                <a:close/>
                <a:moveTo>
                  <a:pt x="414649" y="121829"/>
                </a:moveTo>
                <a:cubicBezTo>
                  <a:pt x="426595" y="122474"/>
                  <a:pt x="435312" y="125055"/>
                  <a:pt x="435312" y="125055"/>
                </a:cubicBezTo>
                <a:cubicBezTo>
                  <a:pt x="435312" y="125055"/>
                  <a:pt x="427563" y="161193"/>
                  <a:pt x="400443" y="176681"/>
                </a:cubicBezTo>
                <a:cubicBezTo>
                  <a:pt x="381071" y="187006"/>
                  <a:pt x="357825" y="184425"/>
                  <a:pt x="346201" y="183134"/>
                </a:cubicBezTo>
                <a:cubicBezTo>
                  <a:pt x="351367" y="180553"/>
                  <a:pt x="356533" y="177972"/>
                  <a:pt x="361699" y="175390"/>
                </a:cubicBezTo>
                <a:cubicBezTo>
                  <a:pt x="384945" y="161193"/>
                  <a:pt x="401734" y="144415"/>
                  <a:pt x="401734" y="144415"/>
                </a:cubicBezTo>
                <a:cubicBezTo>
                  <a:pt x="401734" y="144415"/>
                  <a:pt x="379779" y="150868"/>
                  <a:pt x="355242" y="165065"/>
                </a:cubicBezTo>
                <a:cubicBezTo>
                  <a:pt x="350076" y="167646"/>
                  <a:pt x="346201" y="171518"/>
                  <a:pt x="342327" y="174100"/>
                </a:cubicBezTo>
                <a:cubicBezTo>
                  <a:pt x="344910" y="162484"/>
                  <a:pt x="355242" y="141834"/>
                  <a:pt x="374613" y="130218"/>
                </a:cubicBezTo>
                <a:cubicBezTo>
                  <a:pt x="387528" y="122474"/>
                  <a:pt x="402703" y="121183"/>
                  <a:pt x="414649" y="121829"/>
                </a:cubicBezTo>
                <a:close/>
                <a:moveTo>
                  <a:pt x="20860" y="121829"/>
                </a:moveTo>
                <a:cubicBezTo>
                  <a:pt x="32988" y="121183"/>
                  <a:pt x="48511" y="122474"/>
                  <a:pt x="62094" y="130218"/>
                </a:cubicBezTo>
                <a:cubicBezTo>
                  <a:pt x="81499" y="141834"/>
                  <a:pt x="90554" y="162484"/>
                  <a:pt x="94435" y="174100"/>
                </a:cubicBezTo>
                <a:cubicBezTo>
                  <a:pt x="89260" y="171518"/>
                  <a:pt x="85380" y="167646"/>
                  <a:pt x="80205" y="165065"/>
                </a:cubicBezTo>
                <a:cubicBezTo>
                  <a:pt x="55626" y="150868"/>
                  <a:pt x="33634" y="144415"/>
                  <a:pt x="33634" y="144415"/>
                </a:cubicBezTo>
                <a:cubicBezTo>
                  <a:pt x="33634" y="144415"/>
                  <a:pt x="50452" y="161193"/>
                  <a:pt x="75031" y="175390"/>
                </a:cubicBezTo>
                <a:cubicBezTo>
                  <a:pt x="80205" y="177972"/>
                  <a:pt x="84086" y="180553"/>
                  <a:pt x="89260" y="183134"/>
                </a:cubicBezTo>
                <a:cubicBezTo>
                  <a:pt x="77618" y="184425"/>
                  <a:pt x="54332" y="187006"/>
                  <a:pt x="34928" y="176681"/>
                </a:cubicBezTo>
                <a:cubicBezTo>
                  <a:pt x="7762" y="161193"/>
                  <a:pt x="0" y="125055"/>
                  <a:pt x="0" y="125055"/>
                </a:cubicBezTo>
                <a:cubicBezTo>
                  <a:pt x="0" y="125055"/>
                  <a:pt x="8732" y="122474"/>
                  <a:pt x="20860" y="121829"/>
                </a:cubicBezTo>
                <a:close/>
                <a:moveTo>
                  <a:pt x="324280" y="67098"/>
                </a:moveTo>
                <a:cubicBezTo>
                  <a:pt x="324280" y="67098"/>
                  <a:pt x="330730" y="88987"/>
                  <a:pt x="321701" y="105726"/>
                </a:cubicBezTo>
                <a:cubicBezTo>
                  <a:pt x="313961" y="118602"/>
                  <a:pt x="301062" y="123752"/>
                  <a:pt x="293322" y="126327"/>
                </a:cubicBezTo>
                <a:cubicBezTo>
                  <a:pt x="295902" y="123752"/>
                  <a:pt x="297192" y="121177"/>
                  <a:pt x="299772" y="117314"/>
                </a:cubicBezTo>
                <a:cubicBezTo>
                  <a:pt x="307512" y="101863"/>
                  <a:pt x="312671" y="87699"/>
                  <a:pt x="312671" y="87699"/>
                </a:cubicBezTo>
                <a:cubicBezTo>
                  <a:pt x="312671" y="87699"/>
                  <a:pt x="302352" y="99288"/>
                  <a:pt x="293322" y="114739"/>
                </a:cubicBezTo>
                <a:cubicBezTo>
                  <a:pt x="290743" y="117314"/>
                  <a:pt x="289453" y="119889"/>
                  <a:pt x="288163" y="123752"/>
                </a:cubicBezTo>
                <a:cubicBezTo>
                  <a:pt x="286873" y="116026"/>
                  <a:pt x="285583" y="101863"/>
                  <a:pt x="292033" y="88987"/>
                </a:cubicBezTo>
                <a:cubicBezTo>
                  <a:pt x="302352" y="72248"/>
                  <a:pt x="324280" y="67098"/>
                  <a:pt x="324280" y="67098"/>
                </a:cubicBezTo>
                <a:close/>
                <a:moveTo>
                  <a:pt x="111055" y="67098"/>
                </a:moveTo>
                <a:cubicBezTo>
                  <a:pt x="111055" y="67098"/>
                  <a:pt x="134353" y="72248"/>
                  <a:pt x="143413" y="88987"/>
                </a:cubicBezTo>
                <a:cubicBezTo>
                  <a:pt x="151179" y="101863"/>
                  <a:pt x="148590" y="116026"/>
                  <a:pt x="147296" y="123752"/>
                </a:cubicBezTo>
                <a:cubicBezTo>
                  <a:pt x="146002" y="119889"/>
                  <a:pt x="144707" y="117314"/>
                  <a:pt x="143413" y="114739"/>
                </a:cubicBezTo>
                <a:cubicBezTo>
                  <a:pt x="134353" y="99288"/>
                  <a:pt x="123998" y="88987"/>
                  <a:pt x="123998" y="88987"/>
                </a:cubicBezTo>
                <a:cubicBezTo>
                  <a:pt x="123998" y="88987"/>
                  <a:pt x="127881" y="101863"/>
                  <a:pt x="136941" y="117314"/>
                </a:cubicBezTo>
                <a:cubicBezTo>
                  <a:pt x="138236" y="121177"/>
                  <a:pt x="140824" y="123752"/>
                  <a:pt x="142119" y="126327"/>
                </a:cubicBezTo>
                <a:cubicBezTo>
                  <a:pt x="135647" y="123752"/>
                  <a:pt x="121409" y="118602"/>
                  <a:pt x="114938" y="105726"/>
                </a:cubicBezTo>
                <a:cubicBezTo>
                  <a:pt x="104583" y="88987"/>
                  <a:pt x="111055" y="67098"/>
                  <a:pt x="111055" y="67098"/>
                </a:cubicBezTo>
                <a:close/>
                <a:moveTo>
                  <a:pt x="218303" y="0"/>
                </a:moveTo>
                <a:cubicBezTo>
                  <a:pt x="218303" y="0"/>
                  <a:pt x="244164" y="24520"/>
                  <a:pt x="244164" y="55494"/>
                </a:cubicBezTo>
                <a:cubicBezTo>
                  <a:pt x="244164" y="77433"/>
                  <a:pt x="229940" y="96791"/>
                  <a:pt x="222182" y="105825"/>
                </a:cubicBezTo>
                <a:cubicBezTo>
                  <a:pt x="223475" y="100663"/>
                  <a:pt x="223475" y="94210"/>
                  <a:pt x="223475" y="89048"/>
                </a:cubicBezTo>
                <a:cubicBezTo>
                  <a:pt x="223475" y="60656"/>
                  <a:pt x="218303" y="38716"/>
                  <a:pt x="218303" y="38716"/>
                </a:cubicBezTo>
                <a:cubicBezTo>
                  <a:pt x="218303" y="38716"/>
                  <a:pt x="211837" y="60656"/>
                  <a:pt x="211837" y="89048"/>
                </a:cubicBezTo>
                <a:cubicBezTo>
                  <a:pt x="211837" y="94210"/>
                  <a:pt x="213130" y="100663"/>
                  <a:pt x="213130" y="105825"/>
                </a:cubicBezTo>
                <a:cubicBezTo>
                  <a:pt x="205372" y="96791"/>
                  <a:pt x="191148" y="77433"/>
                  <a:pt x="191148" y="55494"/>
                </a:cubicBezTo>
                <a:cubicBezTo>
                  <a:pt x="191148" y="24520"/>
                  <a:pt x="218303" y="0"/>
                  <a:pt x="218303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07" name="brain-body-organ-outline_31176">
            <a:extLst>
              <a:ext uri="{FF2B5EF4-FFF2-40B4-BE49-F238E27FC236}">
                <a16:creationId xmlns:a16="http://schemas.microsoft.com/office/drawing/2014/main" id="{AC98B3C0-E56C-6A61-EE44-FD7E71C00C02}"/>
              </a:ext>
            </a:extLst>
          </p:cNvPr>
          <p:cNvSpPr/>
          <p:nvPr/>
        </p:nvSpPr>
        <p:spPr>
          <a:xfrm>
            <a:off x="10704461" y="4683379"/>
            <a:ext cx="609685" cy="46946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  <a:gd name="connsiteX122" fmla="*/ 373273 h 605239"/>
              <a:gd name="connsiteY122" fmla="*/ 373273 h 605239"/>
              <a:gd name="connsiteX123" fmla="*/ 373273 h 605239"/>
              <a:gd name="connsiteY123" fmla="*/ 373273 h 605239"/>
              <a:gd name="connsiteX124" fmla="*/ 373273 h 605239"/>
              <a:gd name="connsiteY124" fmla="*/ 373273 h 605239"/>
              <a:gd name="connsiteX125" fmla="*/ 373273 h 605239"/>
              <a:gd name="connsiteY125" fmla="*/ 373273 h 605239"/>
              <a:gd name="connsiteX126" fmla="*/ 373273 h 605239"/>
              <a:gd name="connsiteY126" fmla="*/ 373273 h 605239"/>
              <a:gd name="connsiteX127" fmla="*/ 373273 h 605239"/>
              <a:gd name="connsiteY127" fmla="*/ 373273 h 605239"/>
              <a:gd name="connsiteX128" fmla="*/ 373273 h 605239"/>
              <a:gd name="connsiteY128" fmla="*/ 373273 h 605239"/>
              <a:gd name="connsiteX129" fmla="*/ 373273 h 605239"/>
              <a:gd name="connsiteY129" fmla="*/ 373273 h 605239"/>
              <a:gd name="connsiteX130" fmla="*/ 373273 h 605239"/>
              <a:gd name="connsiteY130" fmla="*/ 373273 h 605239"/>
              <a:gd name="connsiteX131" fmla="*/ 373273 h 605239"/>
              <a:gd name="connsiteY131" fmla="*/ 373273 h 605239"/>
              <a:gd name="connsiteX132" fmla="*/ 373273 h 605239"/>
              <a:gd name="connsiteY132" fmla="*/ 373273 h 605239"/>
              <a:gd name="connsiteX133" fmla="*/ 373273 h 605239"/>
              <a:gd name="connsiteY133" fmla="*/ 373273 h 605239"/>
              <a:gd name="connsiteX134" fmla="*/ 373273 h 605239"/>
              <a:gd name="connsiteY134" fmla="*/ 373273 h 605239"/>
              <a:gd name="connsiteX135" fmla="*/ 373273 h 605239"/>
              <a:gd name="connsiteY135" fmla="*/ 373273 h 605239"/>
              <a:gd name="connsiteX136" fmla="*/ 373273 h 605239"/>
              <a:gd name="connsiteY136" fmla="*/ 373273 h 605239"/>
              <a:gd name="connsiteX137" fmla="*/ 373273 h 605239"/>
              <a:gd name="connsiteY137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</a:cxnLst>
            <a:rect l="l" t="t" r="r" b="b"/>
            <a:pathLst>
              <a:path w="605540" h="466276">
                <a:moveTo>
                  <a:pt x="308863" y="276362"/>
                </a:moveTo>
                <a:cubicBezTo>
                  <a:pt x="331192" y="274620"/>
                  <a:pt x="352474" y="286465"/>
                  <a:pt x="373058" y="309807"/>
                </a:cubicBezTo>
                <a:cubicBezTo>
                  <a:pt x="389456" y="311200"/>
                  <a:pt x="405505" y="319910"/>
                  <a:pt x="421205" y="335936"/>
                </a:cubicBezTo>
                <a:cubicBezTo>
                  <a:pt x="430625" y="327226"/>
                  <a:pt x="444231" y="318516"/>
                  <a:pt x="461676" y="317123"/>
                </a:cubicBezTo>
                <a:cubicBezTo>
                  <a:pt x="484005" y="315729"/>
                  <a:pt x="506333" y="327574"/>
                  <a:pt x="527267" y="352310"/>
                </a:cubicBezTo>
                <a:cubicBezTo>
                  <a:pt x="531802" y="357884"/>
                  <a:pt x="531104" y="366245"/>
                  <a:pt x="525522" y="370774"/>
                </a:cubicBezTo>
                <a:cubicBezTo>
                  <a:pt x="523080" y="372864"/>
                  <a:pt x="520289" y="373910"/>
                  <a:pt x="517149" y="373910"/>
                </a:cubicBezTo>
                <a:cubicBezTo>
                  <a:pt x="513311" y="373910"/>
                  <a:pt x="509822" y="372168"/>
                  <a:pt x="507031" y="369032"/>
                </a:cubicBezTo>
                <a:cubicBezTo>
                  <a:pt x="492029" y="350916"/>
                  <a:pt x="477376" y="342555"/>
                  <a:pt x="463420" y="343252"/>
                </a:cubicBezTo>
                <a:cubicBezTo>
                  <a:pt x="443185" y="344645"/>
                  <a:pt x="429229" y="365897"/>
                  <a:pt x="429229" y="366245"/>
                </a:cubicBezTo>
                <a:cubicBezTo>
                  <a:pt x="425392" y="372516"/>
                  <a:pt x="417367" y="374258"/>
                  <a:pt x="411087" y="370426"/>
                </a:cubicBezTo>
                <a:cubicBezTo>
                  <a:pt x="406203" y="367290"/>
                  <a:pt x="404458" y="362065"/>
                  <a:pt x="405505" y="356839"/>
                </a:cubicBezTo>
                <a:cubicBezTo>
                  <a:pt x="391898" y="341858"/>
                  <a:pt x="378640" y="334542"/>
                  <a:pt x="366081" y="335239"/>
                </a:cubicBezTo>
                <a:cubicBezTo>
                  <a:pt x="345845" y="336632"/>
                  <a:pt x="331890" y="358232"/>
                  <a:pt x="331541" y="358581"/>
                </a:cubicBezTo>
                <a:cubicBezTo>
                  <a:pt x="327703" y="364503"/>
                  <a:pt x="319679" y="366245"/>
                  <a:pt x="313747" y="362413"/>
                </a:cubicBezTo>
                <a:cubicBezTo>
                  <a:pt x="307816" y="358581"/>
                  <a:pt x="305723" y="350568"/>
                  <a:pt x="309561" y="344645"/>
                </a:cubicBezTo>
                <a:cubicBezTo>
                  <a:pt x="310259" y="343600"/>
                  <a:pt x="321772" y="325484"/>
                  <a:pt x="342007" y="315381"/>
                </a:cubicBezTo>
                <a:cubicBezTo>
                  <a:pt x="331192" y="306323"/>
                  <a:pt x="320725" y="301794"/>
                  <a:pt x="310607" y="302491"/>
                </a:cubicBezTo>
                <a:cubicBezTo>
                  <a:pt x="290721" y="303884"/>
                  <a:pt x="276765" y="325484"/>
                  <a:pt x="276417" y="325484"/>
                </a:cubicBezTo>
                <a:cubicBezTo>
                  <a:pt x="272579" y="331755"/>
                  <a:pt x="264554" y="333497"/>
                  <a:pt x="258623" y="329665"/>
                </a:cubicBezTo>
                <a:cubicBezTo>
                  <a:pt x="252343" y="325833"/>
                  <a:pt x="250599" y="317820"/>
                  <a:pt x="254437" y="311897"/>
                </a:cubicBezTo>
                <a:cubicBezTo>
                  <a:pt x="255134" y="310504"/>
                  <a:pt x="275370" y="278801"/>
                  <a:pt x="308863" y="276362"/>
                </a:cubicBezTo>
                <a:close/>
                <a:moveTo>
                  <a:pt x="458872" y="268745"/>
                </a:moveTo>
                <a:cubicBezTo>
                  <a:pt x="481545" y="267352"/>
                  <a:pt x="503520" y="278842"/>
                  <a:pt x="524449" y="303911"/>
                </a:cubicBezTo>
                <a:cubicBezTo>
                  <a:pt x="529332" y="309482"/>
                  <a:pt x="528635" y="317490"/>
                  <a:pt x="523054" y="322364"/>
                </a:cubicBezTo>
                <a:cubicBezTo>
                  <a:pt x="520612" y="324105"/>
                  <a:pt x="517473" y="325150"/>
                  <a:pt x="514682" y="325150"/>
                </a:cubicBezTo>
                <a:cubicBezTo>
                  <a:pt x="510845" y="325150"/>
                  <a:pt x="507357" y="323757"/>
                  <a:pt x="504567" y="320623"/>
                </a:cubicBezTo>
                <a:cubicBezTo>
                  <a:pt x="489568" y="302518"/>
                  <a:pt x="474220" y="293814"/>
                  <a:pt x="460965" y="294510"/>
                </a:cubicBezTo>
                <a:cubicBezTo>
                  <a:pt x="440734" y="295903"/>
                  <a:pt x="426782" y="317490"/>
                  <a:pt x="426433" y="317838"/>
                </a:cubicBezTo>
                <a:cubicBezTo>
                  <a:pt x="422596" y="323757"/>
                  <a:pt x="414573" y="325498"/>
                  <a:pt x="408644" y="322016"/>
                </a:cubicBezTo>
                <a:cubicBezTo>
                  <a:pt x="402365" y="318186"/>
                  <a:pt x="400621" y="310178"/>
                  <a:pt x="404458" y="303911"/>
                </a:cubicBezTo>
                <a:cubicBezTo>
                  <a:pt x="405155" y="302518"/>
                  <a:pt x="425387" y="271182"/>
                  <a:pt x="458872" y="268745"/>
                </a:cubicBezTo>
                <a:close/>
                <a:moveTo>
                  <a:pt x="83861" y="173666"/>
                </a:moveTo>
                <a:cubicBezTo>
                  <a:pt x="96377" y="174320"/>
                  <a:pt x="111902" y="177804"/>
                  <a:pt x="124635" y="188952"/>
                </a:cubicBezTo>
                <a:cubicBezTo>
                  <a:pt x="141730" y="203584"/>
                  <a:pt x="149056" y="227623"/>
                  <a:pt x="145916" y="260023"/>
                </a:cubicBezTo>
                <a:cubicBezTo>
                  <a:pt x="145567" y="266991"/>
                  <a:pt x="139636" y="271868"/>
                  <a:pt x="133008" y="271868"/>
                </a:cubicBezTo>
                <a:lnTo>
                  <a:pt x="131961" y="271868"/>
                </a:lnTo>
                <a:cubicBezTo>
                  <a:pt x="124635" y="271171"/>
                  <a:pt x="119402" y="264900"/>
                  <a:pt x="120100" y="257932"/>
                </a:cubicBezTo>
                <a:cubicBezTo>
                  <a:pt x="122193" y="234242"/>
                  <a:pt x="118007" y="217520"/>
                  <a:pt x="107541" y="208461"/>
                </a:cubicBezTo>
                <a:cubicBezTo>
                  <a:pt x="92191" y="195223"/>
                  <a:pt x="67072" y="200449"/>
                  <a:pt x="66723" y="200797"/>
                </a:cubicBezTo>
                <a:cubicBezTo>
                  <a:pt x="59746" y="202539"/>
                  <a:pt x="52769" y="197661"/>
                  <a:pt x="51373" y="190694"/>
                </a:cubicBezTo>
                <a:cubicBezTo>
                  <a:pt x="49629" y="183726"/>
                  <a:pt x="54164" y="176758"/>
                  <a:pt x="61141" y="175365"/>
                </a:cubicBezTo>
                <a:cubicBezTo>
                  <a:pt x="61839" y="175191"/>
                  <a:pt x="71346" y="173013"/>
                  <a:pt x="83861" y="173666"/>
                </a:cubicBezTo>
                <a:close/>
                <a:moveTo>
                  <a:pt x="487098" y="152723"/>
                </a:moveTo>
                <a:cubicBezTo>
                  <a:pt x="510817" y="154813"/>
                  <a:pt x="552673" y="168401"/>
                  <a:pt x="562440" y="235294"/>
                </a:cubicBezTo>
                <a:cubicBezTo>
                  <a:pt x="563486" y="242610"/>
                  <a:pt x="558603" y="249230"/>
                  <a:pt x="551627" y="250275"/>
                </a:cubicBezTo>
                <a:lnTo>
                  <a:pt x="549534" y="250275"/>
                </a:lnTo>
                <a:cubicBezTo>
                  <a:pt x="543255" y="250275"/>
                  <a:pt x="537675" y="245746"/>
                  <a:pt x="536628" y="239126"/>
                </a:cubicBezTo>
                <a:cubicBezTo>
                  <a:pt x="532442" y="209512"/>
                  <a:pt x="520583" y="190698"/>
                  <a:pt x="502096" y="182685"/>
                </a:cubicBezTo>
                <a:cubicBezTo>
                  <a:pt x="477331" y="172233"/>
                  <a:pt x="447334" y="183034"/>
                  <a:pt x="440707" y="186866"/>
                </a:cubicBezTo>
                <a:cubicBezTo>
                  <a:pt x="437567" y="190698"/>
                  <a:pt x="431987" y="192092"/>
                  <a:pt x="427103" y="190350"/>
                </a:cubicBezTo>
                <a:cubicBezTo>
                  <a:pt x="420127" y="188260"/>
                  <a:pt x="416639" y="180943"/>
                  <a:pt x="418732" y="173975"/>
                </a:cubicBezTo>
                <a:cubicBezTo>
                  <a:pt x="423615" y="160388"/>
                  <a:pt x="461286" y="150284"/>
                  <a:pt x="487098" y="152723"/>
                </a:cubicBezTo>
                <a:close/>
                <a:moveTo>
                  <a:pt x="503150" y="108498"/>
                </a:moveTo>
                <a:cubicBezTo>
                  <a:pt x="416983" y="109891"/>
                  <a:pt x="388027" y="198029"/>
                  <a:pt x="380353" y="232170"/>
                </a:cubicBezTo>
                <a:lnTo>
                  <a:pt x="426402" y="232170"/>
                </a:lnTo>
                <a:cubicBezTo>
                  <a:pt x="433728" y="232170"/>
                  <a:pt x="439658" y="237744"/>
                  <a:pt x="439658" y="245060"/>
                </a:cubicBezTo>
                <a:cubicBezTo>
                  <a:pt x="439658" y="252375"/>
                  <a:pt x="433728" y="258298"/>
                  <a:pt x="426402" y="258298"/>
                </a:cubicBezTo>
                <a:lnTo>
                  <a:pt x="254068" y="258298"/>
                </a:lnTo>
                <a:cubicBezTo>
                  <a:pt x="231392" y="257949"/>
                  <a:pt x="215694" y="263523"/>
                  <a:pt x="204879" y="274671"/>
                </a:cubicBezTo>
                <a:cubicBezTo>
                  <a:pt x="191623" y="288606"/>
                  <a:pt x="186041" y="310902"/>
                  <a:pt x="187785" y="341210"/>
                </a:cubicBezTo>
                <a:lnTo>
                  <a:pt x="188134" y="345042"/>
                </a:lnTo>
                <a:cubicBezTo>
                  <a:pt x="188134" y="373957"/>
                  <a:pt x="220578" y="386150"/>
                  <a:pt x="248137" y="387892"/>
                </a:cubicBezTo>
                <a:cubicBezTo>
                  <a:pt x="316164" y="391724"/>
                  <a:pt x="375120" y="391376"/>
                  <a:pt x="375818" y="391376"/>
                </a:cubicBezTo>
                <a:cubicBezTo>
                  <a:pt x="382097" y="390679"/>
                  <a:pt x="388725" y="396950"/>
                  <a:pt x="389074" y="404266"/>
                </a:cubicBezTo>
                <a:cubicBezTo>
                  <a:pt x="389074" y="411233"/>
                  <a:pt x="383144" y="417156"/>
                  <a:pt x="376166" y="417156"/>
                </a:cubicBezTo>
                <a:cubicBezTo>
                  <a:pt x="375818" y="417156"/>
                  <a:pt x="372678" y="417156"/>
                  <a:pt x="366399" y="417156"/>
                </a:cubicBezTo>
                <a:cubicBezTo>
                  <a:pt x="351049" y="417156"/>
                  <a:pt x="317559" y="417156"/>
                  <a:pt x="278139" y="415414"/>
                </a:cubicBezTo>
                <a:cubicBezTo>
                  <a:pt x="279534" y="420988"/>
                  <a:pt x="281976" y="424471"/>
                  <a:pt x="284069" y="426562"/>
                </a:cubicBezTo>
                <a:cubicBezTo>
                  <a:pt x="298721" y="440845"/>
                  <a:pt x="336397" y="440496"/>
                  <a:pt x="380702" y="440148"/>
                </a:cubicBezTo>
                <a:lnTo>
                  <a:pt x="401633" y="440148"/>
                </a:lnTo>
                <a:cubicBezTo>
                  <a:pt x="473846" y="440148"/>
                  <a:pt x="519895" y="423775"/>
                  <a:pt x="542221" y="390331"/>
                </a:cubicBezTo>
                <a:cubicBezTo>
                  <a:pt x="631528" y="256208"/>
                  <a:pt x="534895" y="140896"/>
                  <a:pt x="503150" y="108498"/>
                </a:cubicBezTo>
                <a:close/>
                <a:moveTo>
                  <a:pt x="425704" y="52758"/>
                </a:moveTo>
                <a:cubicBezTo>
                  <a:pt x="405819" y="63906"/>
                  <a:pt x="317559" y="116510"/>
                  <a:pt x="300814" y="177127"/>
                </a:cubicBezTo>
                <a:cubicBezTo>
                  <a:pt x="295581" y="196636"/>
                  <a:pt x="298023" y="214403"/>
                  <a:pt x="308838" y="231821"/>
                </a:cubicBezTo>
                <a:lnTo>
                  <a:pt x="308838" y="232170"/>
                </a:lnTo>
                <a:lnTo>
                  <a:pt x="331862" y="232170"/>
                </a:lnTo>
                <a:cubicBezTo>
                  <a:pt x="327676" y="226248"/>
                  <a:pt x="324187" y="219977"/>
                  <a:pt x="321745" y="213009"/>
                </a:cubicBezTo>
                <a:cubicBezTo>
                  <a:pt x="309884" y="174340"/>
                  <a:pt x="331862" y="131490"/>
                  <a:pt x="332909" y="129748"/>
                </a:cubicBezTo>
                <a:cubicBezTo>
                  <a:pt x="336048" y="123478"/>
                  <a:pt x="344072" y="121039"/>
                  <a:pt x="350351" y="124174"/>
                </a:cubicBezTo>
                <a:cubicBezTo>
                  <a:pt x="356631" y="127658"/>
                  <a:pt x="359073" y="135322"/>
                  <a:pt x="355933" y="141593"/>
                </a:cubicBezTo>
                <a:cubicBezTo>
                  <a:pt x="354538" y="144032"/>
                  <a:pt x="330118" y="192455"/>
                  <a:pt x="356282" y="221370"/>
                </a:cubicBezTo>
                <a:cubicBezTo>
                  <a:pt x="366050" y="182353"/>
                  <a:pt x="396051" y="100833"/>
                  <a:pt x="476637" y="85157"/>
                </a:cubicBezTo>
                <a:cubicBezTo>
                  <a:pt x="460241" y="71919"/>
                  <a:pt x="443147" y="61119"/>
                  <a:pt x="425704" y="52758"/>
                </a:cubicBezTo>
                <a:close/>
                <a:moveTo>
                  <a:pt x="369538" y="32901"/>
                </a:moveTo>
                <a:lnTo>
                  <a:pt x="366747" y="36036"/>
                </a:lnTo>
                <a:cubicBezTo>
                  <a:pt x="324536" y="66345"/>
                  <a:pt x="255463" y="125916"/>
                  <a:pt x="250579" y="156573"/>
                </a:cubicBezTo>
                <a:cubicBezTo>
                  <a:pt x="249533" y="163540"/>
                  <a:pt x="242555" y="168418"/>
                  <a:pt x="236276" y="167373"/>
                </a:cubicBezTo>
                <a:cubicBezTo>
                  <a:pt x="234183" y="167373"/>
                  <a:pt x="191623" y="162844"/>
                  <a:pt x="181157" y="200120"/>
                </a:cubicBezTo>
                <a:cubicBezTo>
                  <a:pt x="176273" y="217538"/>
                  <a:pt x="186390" y="235654"/>
                  <a:pt x="204182" y="243666"/>
                </a:cubicBezTo>
                <a:cubicBezTo>
                  <a:pt x="217438" y="236350"/>
                  <a:pt x="233485" y="232170"/>
                  <a:pt x="252323" y="232170"/>
                </a:cubicBezTo>
                <a:lnTo>
                  <a:pt x="254416" y="232170"/>
                </a:lnTo>
                <a:lnTo>
                  <a:pt x="279883" y="232170"/>
                </a:lnTo>
                <a:cubicBezTo>
                  <a:pt x="271510" y="212313"/>
                  <a:pt x="269766" y="191759"/>
                  <a:pt x="275697" y="170160"/>
                </a:cubicBezTo>
                <a:cubicBezTo>
                  <a:pt x="292093" y="111633"/>
                  <a:pt x="359770" y="62513"/>
                  <a:pt x="395702" y="40217"/>
                </a:cubicBezTo>
                <a:cubicBezTo>
                  <a:pt x="386981" y="37430"/>
                  <a:pt x="378260" y="34991"/>
                  <a:pt x="369538" y="32901"/>
                </a:cubicBezTo>
                <a:close/>
                <a:moveTo>
                  <a:pt x="334653" y="27327"/>
                </a:moveTo>
                <a:cubicBezTo>
                  <a:pt x="291744" y="23146"/>
                  <a:pt x="250928" y="29069"/>
                  <a:pt x="216740" y="38126"/>
                </a:cubicBezTo>
                <a:cubicBezTo>
                  <a:pt x="16149" y="91079"/>
                  <a:pt x="25917" y="251679"/>
                  <a:pt x="26266" y="253421"/>
                </a:cubicBezTo>
                <a:cubicBezTo>
                  <a:pt x="28010" y="283729"/>
                  <a:pt x="38825" y="307070"/>
                  <a:pt x="58709" y="323443"/>
                </a:cubicBezTo>
                <a:cubicBezTo>
                  <a:pt x="91153" y="350268"/>
                  <a:pt x="140341" y="352010"/>
                  <a:pt x="162668" y="351313"/>
                </a:cubicBezTo>
                <a:lnTo>
                  <a:pt x="161970" y="345042"/>
                </a:lnTo>
                <a:cubicBezTo>
                  <a:pt x="161621" y="335288"/>
                  <a:pt x="161621" y="326230"/>
                  <a:pt x="162319" y="317869"/>
                </a:cubicBezTo>
                <a:cubicBezTo>
                  <a:pt x="154295" y="319263"/>
                  <a:pt x="144179" y="320308"/>
                  <a:pt x="133015" y="320308"/>
                </a:cubicBezTo>
                <a:cubicBezTo>
                  <a:pt x="112782" y="320308"/>
                  <a:pt x="89757" y="316476"/>
                  <a:pt x="73361" y="302193"/>
                </a:cubicBezTo>
                <a:cubicBezTo>
                  <a:pt x="55919" y="286864"/>
                  <a:pt x="49290" y="263872"/>
                  <a:pt x="53128" y="233563"/>
                </a:cubicBezTo>
                <a:cubicBezTo>
                  <a:pt x="53826" y="226596"/>
                  <a:pt x="60454" y="221370"/>
                  <a:pt x="67780" y="222415"/>
                </a:cubicBezTo>
                <a:cubicBezTo>
                  <a:pt x="74757" y="223461"/>
                  <a:pt x="79641" y="229731"/>
                  <a:pt x="78943" y="237047"/>
                </a:cubicBezTo>
                <a:cubicBezTo>
                  <a:pt x="76152" y="257949"/>
                  <a:pt x="79990" y="273278"/>
                  <a:pt x="90455" y="282335"/>
                </a:cubicBezTo>
                <a:cubicBezTo>
                  <a:pt x="109991" y="299754"/>
                  <a:pt x="150458" y="294528"/>
                  <a:pt x="167552" y="290348"/>
                </a:cubicBezTo>
                <a:cubicBezTo>
                  <a:pt x="171040" y="278852"/>
                  <a:pt x="176273" y="269446"/>
                  <a:pt x="182901" y="261085"/>
                </a:cubicBezTo>
                <a:cubicBezTo>
                  <a:pt x="160226" y="246105"/>
                  <a:pt x="148714" y="219280"/>
                  <a:pt x="156040" y="193152"/>
                </a:cubicBezTo>
                <a:cubicBezTo>
                  <a:pt x="167203" y="152741"/>
                  <a:pt x="203484" y="141593"/>
                  <a:pt x="227904" y="140896"/>
                </a:cubicBezTo>
                <a:cubicBezTo>
                  <a:pt x="235927" y="120691"/>
                  <a:pt x="255463" y="98046"/>
                  <a:pt x="276743" y="77144"/>
                </a:cubicBezTo>
                <a:cubicBezTo>
                  <a:pt x="231392" y="82021"/>
                  <a:pt x="146621" y="99440"/>
                  <a:pt x="126736" y="164237"/>
                </a:cubicBezTo>
                <a:cubicBezTo>
                  <a:pt x="124992" y="169811"/>
                  <a:pt x="119759" y="173295"/>
                  <a:pt x="114177" y="173295"/>
                </a:cubicBezTo>
                <a:lnTo>
                  <a:pt x="110340" y="172947"/>
                </a:lnTo>
                <a:cubicBezTo>
                  <a:pt x="103363" y="170856"/>
                  <a:pt x="99874" y="163540"/>
                  <a:pt x="101967" y="156573"/>
                </a:cubicBezTo>
                <a:cubicBezTo>
                  <a:pt x="134760" y="48926"/>
                  <a:pt x="299070" y="49274"/>
                  <a:pt x="306047" y="49623"/>
                </a:cubicBezTo>
                <a:lnTo>
                  <a:pt x="306745" y="49971"/>
                </a:lnTo>
                <a:cubicBezTo>
                  <a:pt x="317210" y="40913"/>
                  <a:pt x="326978" y="33249"/>
                  <a:pt x="334653" y="27327"/>
                </a:cubicBezTo>
                <a:close/>
                <a:moveTo>
                  <a:pt x="278973" y="1145"/>
                </a:moveTo>
                <a:cubicBezTo>
                  <a:pt x="353033" y="-4832"/>
                  <a:pt x="440094" y="11041"/>
                  <a:pt x="516755" y="85505"/>
                </a:cubicBezTo>
                <a:lnTo>
                  <a:pt x="518150" y="86899"/>
                </a:lnTo>
                <a:lnTo>
                  <a:pt x="521290" y="90034"/>
                </a:lnTo>
                <a:cubicBezTo>
                  <a:pt x="556873" y="125916"/>
                  <a:pt x="663971" y="254117"/>
                  <a:pt x="563850" y="404962"/>
                </a:cubicBezTo>
                <a:cubicBezTo>
                  <a:pt x="536291" y="446070"/>
                  <a:pt x="483265" y="466276"/>
                  <a:pt x="401633" y="466276"/>
                </a:cubicBezTo>
                <a:lnTo>
                  <a:pt x="380702" y="466276"/>
                </a:lnTo>
                <a:cubicBezTo>
                  <a:pt x="374422" y="466276"/>
                  <a:pt x="368143" y="466276"/>
                  <a:pt x="362212" y="466276"/>
                </a:cubicBezTo>
                <a:cubicBezTo>
                  <a:pt x="318954" y="466276"/>
                  <a:pt x="285116" y="464186"/>
                  <a:pt x="265929" y="445025"/>
                </a:cubicBezTo>
                <a:cubicBezTo>
                  <a:pt x="257905" y="437013"/>
                  <a:pt x="253021" y="426562"/>
                  <a:pt x="251277" y="414020"/>
                </a:cubicBezTo>
                <a:lnTo>
                  <a:pt x="246742" y="413672"/>
                </a:lnTo>
                <a:cubicBezTo>
                  <a:pt x="211159" y="411582"/>
                  <a:pt x="184646" y="397995"/>
                  <a:pt x="171389" y="377093"/>
                </a:cubicBezTo>
                <a:cubicBezTo>
                  <a:pt x="150807" y="378486"/>
                  <a:pt x="86269" y="379880"/>
                  <a:pt x="41965" y="343301"/>
                </a:cubicBezTo>
                <a:cubicBezTo>
                  <a:pt x="16498" y="322398"/>
                  <a:pt x="2544" y="292787"/>
                  <a:pt x="102" y="255162"/>
                </a:cubicBezTo>
                <a:cubicBezTo>
                  <a:pt x="102" y="253421"/>
                  <a:pt x="-11410" y="71222"/>
                  <a:pt x="210112" y="13044"/>
                </a:cubicBezTo>
                <a:cubicBezTo>
                  <a:pt x="231043" y="7557"/>
                  <a:pt x="254286" y="3137"/>
                  <a:pt x="278973" y="114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08" name="brain-inside-human-head_30609">
            <a:extLst>
              <a:ext uri="{FF2B5EF4-FFF2-40B4-BE49-F238E27FC236}">
                <a16:creationId xmlns:a16="http://schemas.microsoft.com/office/drawing/2014/main" id="{18CE241C-3440-9B86-D7C2-334F6A11A8D8}"/>
              </a:ext>
            </a:extLst>
          </p:cNvPr>
          <p:cNvSpPr/>
          <p:nvPr/>
        </p:nvSpPr>
        <p:spPr>
          <a:xfrm>
            <a:off x="10737499" y="3495653"/>
            <a:ext cx="496523" cy="609685"/>
          </a:xfrm>
          <a:custGeom>
            <a:avLst/>
            <a:gdLst>
              <a:gd name="T0" fmla="*/ 1681 w 1962"/>
              <a:gd name="T1" fmla="*/ 295 h 2413"/>
              <a:gd name="T2" fmla="*/ 926 w 1962"/>
              <a:gd name="T3" fmla="*/ 1 h 2413"/>
              <a:gd name="T4" fmla="*/ 285 w 1962"/>
              <a:gd name="T5" fmla="*/ 257 h 2413"/>
              <a:gd name="T6" fmla="*/ 96 w 1962"/>
              <a:gd name="T7" fmla="*/ 823 h 2413"/>
              <a:gd name="T8" fmla="*/ 127 w 1962"/>
              <a:gd name="T9" fmla="*/ 1063 h 2413"/>
              <a:gd name="T10" fmla="*/ 5 w 1962"/>
              <a:gd name="T11" fmla="*/ 1322 h 2413"/>
              <a:gd name="T12" fmla="*/ 107 w 1962"/>
              <a:gd name="T13" fmla="*/ 1392 h 2413"/>
              <a:gd name="T14" fmla="*/ 126 w 1962"/>
              <a:gd name="T15" fmla="*/ 1453 h 2413"/>
              <a:gd name="T16" fmla="*/ 125 w 1962"/>
              <a:gd name="T17" fmla="*/ 1537 h 2413"/>
              <a:gd name="T18" fmla="*/ 174 w 1962"/>
              <a:gd name="T19" fmla="*/ 1577 h 2413"/>
              <a:gd name="T20" fmla="*/ 169 w 1962"/>
              <a:gd name="T21" fmla="*/ 1602 h 2413"/>
              <a:gd name="T22" fmla="*/ 187 w 1962"/>
              <a:gd name="T23" fmla="*/ 1687 h 2413"/>
              <a:gd name="T24" fmla="*/ 212 w 1962"/>
              <a:gd name="T25" fmla="*/ 1789 h 2413"/>
              <a:gd name="T26" fmla="*/ 233 w 1962"/>
              <a:gd name="T27" fmla="*/ 1920 h 2413"/>
              <a:gd name="T28" fmla="*/ 470 w 1962"/>
              <a:gd name="T29" fmla="*/ 1952 h 2413"/>
              <a:gd name="T30" fmla="*/ 731 w 1962"/>
              <a:gd name="T31" fmla="*/ 2004 h 2413"/>
              <a:gd name="T32" fmla="*/ 919 w 1962"/>
              <a:gd name="T33" fmla="*/ 2413 h 2413"/>
              <a:gd name="T34" fmla="*/ 1579 w 1962"/>
              <a:gd name="T35" fmla="*/ 1802 h 2413"/>
              <a:gd name="T36" fmla="*/ 1670 w 1962"/>
              <a:gd name="T37" fmla="*/ 1345 h 2413"/>
              <a:gd name="T38" fmla="*/ 1902 w 1962"/>
              <a:gd name="T39" fmla="*/ 884 h 2413"/>
              <a:gd name="T40" fmla="*/ 1681 w 1962"/>
              <a:gd name="T41" fmla="*/ 295 h 2413"/>
              <a:gd name="T42" fmla="*/ 1386 w 1962"/>
              <a:gd name="T43" fmla="*/ 1282 h 2413"/>
              <a:gd name="T44" fmla="*/ 1153 w 1962"/>
              <a:gd name="T45" fmla="*/ 1105 h 2413"/>
              <a:gd name="T46" fmla="*/ 1122 w 1962"/>
              <a:gd name="T47" fmla="*/ 1107 h 2413"/>
              <a:gd name="T48" fmla="*/ 905 w 1962"/>
              <a:gd name="T49" fmla="*/ 869 h 2413"/>
              <a:gd name="T50" fmla="*/ 377 w 1962"/>
              <a:gd name="T51" fmla="*/ 726 h 2413"/>
              <a:gd name="T52" fmla="*/ 297 w 1962"/>
              <a:gd name="T53" fmla="*/ 594 h 2413"/>
              <a:gd name="T54" fmla="*/ 377 w 1962"/>
              <a:gd name="T55" fmla="*/ 344 h 2413"/>
              <a:gd name="T56" fmla="*/ 918 w 1962"/>
              <a:gd name="T57" fmla="*/ 128 h 2413"/>
              <a:gd name="T58" fmla="*/ 1586 w 1962"/>
              <a:gd name="T59" fmla="*/ 380 h 2413"/>
              <a:gd name="T60" fmla="*/ 1781 w 1962"/>
              <a:gd name="T61" fmla="*/ 830 h 2413"/>
              <a:gd name="T62" fmla="*/ 1782 w 1962"/>
              <a:gd name="T63" fmla="*/ 853 h 2413"/>
              <a:gd name="T64" fmla="*/ 1386 w 1962"/>
              <a:gd name="T65" fmla="*/ 1282 h 2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962" h="2413">
                <a:moveTo>
                  <a:pt x="1681" y="295"/>
                </a:moveTo>
                <a:cubicBezTo>
                  <a:pt x="1546" y="144"/>
                  <a:pt x="1367" y="4"/>
                  <a:pt x="926" y="1"/>
                </a:cubicBezTo>
                <a:cubicBezTo>
                  <a:pt x="753" y="0"/>
                  <a:pt x="490" y="40"/>
                  <a:pt x="285" y="257"/>
                </a:cubicBezTo>
                <a:cubicBezTo>
                  <a:pt x="161" y="388"/>
                  <a:pt x="70" y="553"/>
                  <a:pt x="96" y="823"/>
                </a:cubicBezTo>
                <a:cubicBezTo>
                  <a:pt x="102" y="882"/>
                  <a:pt x="186" y="949"/>
                  <a:pt x="127" y="1063"/>
                </a:cubicBezTo>
                <a:cubicBezTo>
                  <a:pt x="127" y="1063"/>
                  <a:pt x="0" y="1285"/>
                  <a:pt x="5" y="1322"/>
                </a:cubicBezTo>
                <a:cubicBezTo>
                  <a:pt x="5" y="1322"/>
                  <a:pt x="3" y="1389"/>
                  <a:pt x="107" y="1392"/>
                </a:cubicBezTo>
                <a:cubicBezTo>
                  <a:pt x="107" y="1392"/>
                  <a:pt x="133" y="1395"/>
                  <a:pt x="126" y="1453"/>
                </a:cubicBezTo>
                <a:lnTo>
                  <a:pt x="125" y="1537"/>
                </a:lnTo>
                <a:cubicBezTo>
                  <a:pt x="125" y="1537"/>
                  <a:pt x="128" y="1562"/>
                  <a:pt x="174" y="1577"/>
                </a:cubicBezTo>
                <a:cubicBezTo>
                  <a:pt x="174" y="1577"/>
                  <a:pt x="182" y="1585"/>
                  <a:pt x="169" y="1602"/>
                </a:cubicBezTo>
                <a:cubicBezTo>
                  <a:pt x="169" y="1602"/>
                  <a:pt x="145" y="1629"/>
                  <a:pt x="187" y="1687"/>
                </a:cubicBezTo>
                <a:cubicBezTo>
                  <a:pt x="202" y="1708"/>
                  <a:pt x="227" y="1735"/>
                  <a:pt x="212" y="1789"/>
                </a:cubicBezTo>
                <a:cubicBezTo>
                  <a:pt x="212" y="1789"/>
                  <a:pt x="192" y="1895"/>
                  <a:pt x="233" y="1920"/>
                </a:cubicBezTo>
                <a:cubicBezTo>
                  <a:pt x="233" y="1920"/>
                  <a:pt x="280" y="1976"/>
                  <a:pt x="470" y="1952"/>
                </a:cubicBezTo>
                <a:cubicBezTo>
                  <a:pt x="536" y="1944"/>
                  <a:pt x="658" y="1912"/>
                  <a:pt x="731" y="2004"/>
                </a:cubicBezTo>
                <a:cubicBezTo>
                  <a:pt x="731" y="2004"/>
                  <a:pt x="905" y="2335"/>
                  <a:pt x="919" y="2413"/>
                </a:cubicBezTo>
                <a:cubicBezTo>
                  <a:pt x="919" y="2413"/>
                  <a:pt x="1216" y="1884"/>
                  <a:pt x="1579" y="1802"/>
                </a:cubicBezTo>
                <a:cubicBezTo>
                  <a:pt x="1579" y="1802"/>
                  <a:pt x="1490" y="1603"/>
                  <a:pt x="1670" y="1345"/>
                </a:cubicBezTo>
                <a:cubicBezTo>
                  <a:pt x="1670" y="1345"/>
                  <a:pt x="1895" y="1048"/>
                  <a:pt x="1902" y="884"/>
                </a:cubicBezTo>
                <a:cubicBezTo>
                  <a:pt x="1902" y="884"/>
                  <a:pt x="1962" y="609"/>
                  <a:pt x="1681" y="295"/>
                </a:cubicBezTo>
                <a:close/>
                <a:moveTo>
                  <a:pt x="1386" y="1282"/>
                </a:moveTo>
                <a:cubicBezTo>
                  <a:pt x="1233" y="1287"/>
                  <a:pt x="1225" y="1184"/>
                  <a:pt x="1153" y="1105"/>
                </a:cubicBezTo>
                <a:cubicBezTo>
                  <a:pt x="1143" y="1106"/>
                  <a:pt x="1133" y="1107"/>
                  <a:pt x="1122" y="1107"/>
                </a:cubicBezTo>
                <a:cubicBezTo>
                  <a:pt x="942" y="1112"/>
                  <a:pt x="975" y="921"/>
                  <a:pt x="905" y="869"/>
                </a:cubicBezTo>
                <a:cubicBezTo>
                  <a:pt x="737" y="744"/>
                  <a:pt x="500" y="853"/>
                  <a:pt x="377" y="726"/>
                </a:cubicBezTo>
                <a:cubicBezTo>
                  <a:pt x="337" y="686"/>
                  <a:pt x="302" y="647"/>
                  <a:pt x="297" y="594"/>
                </a:cubicBezTo>
                <a:cubicBezTo>
                  <a:pt x="285" y="466"/>
                  <a:pt x="314" y="411"/>
                  <a:pt x="377" y="344"/>
                </a:cubicBezTo>
                <a:cubicBezTo>
                  <a:pt x="547" y="165"/>
                  <a:pt x="764" y="128"/>
                  <a:pt x="918" y="128"/>
                </a:cubicBezTo>
                <a:cubicBezTo>
                  <a:pt x="1330" y="131"/>
                  <a:pt x="1473" y="254"/>
                  <a:pt x="1586" y="380"/>
                </a:cubicBezTo>
                <a:cubicBezTo>
                  <a:pt x="1772" y="587"/>
                  <a:pt x="1783" y="766"/>
                  <a:pt x="1781" y="830"/>
                </a:cubicBezTo>
                <a:cubicBezTo>
                  <a:pt x="1781" y="838"/>
                  <a:pt x="1782" y="845"/>
                  <a:pt x="1782" y="853"/>
                </a:cubicBezTo>
                <a:cubicBezTo>
                  <a:pt x="1783" y="1090"/>
                  <a:pt x="1605" y="1274"/>
                  <a:pt x="1386" y="1282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09" name="chip_92202">
            <a:extLst>
              <a:ext uri="{FF2B5EF4-FFF2-40B4-BE49-F238E27FC236}">
                <a16:creationId xmlns:a16="http://schemas.microsoft.com/office/drawing/2014/main" id="{35228A81-6CD4-0C46-5B34-B1CF43848503}"/>
              </a:ext>
            </a:extLst>
          </p:cNvPr>
          <p:cNvSpPr/>
          <p:nvPr/>
        </p:nvSpPr>
        <p:spPr>
          <a:xfrm>
            <a:off x="10668708" y="2572869"/>
            <a:ext cx="609685" cy="608758"/>
          </a:xfrm>
          <a:custGeom>
            <a:avLst/>
            <a:gdLst>
              <a:gd name="connsiteX0" fmla="*/ 230124 w 603122"/>
              <a:gd name="connsiteY0" fmla="*/ 229775 h 602205"/>
              <a:gd name="connsiteX1" fmla="*/ 230124 w 603122"/>
              <a:gd name="connsiteY1" fmla="*/ 372218 h 602205"/>
              <a:gd name="connsiteX2" fmla="*/ 372786 w 603122"/>
              <a:gd name="connsiteY2" fmla="*/ 372218 h 602205"/>
              <a:gd name="connsiteX3" fmla="*/ 372786 w 603122"/>
              <a:gd name="connsiteY3" fmla="*/ 229775 h 602205"/>
              <a:gd name="connsiteX4" fmla="*/ 208244 w 603122"/>
              <a:gd name="connsiteY4" fmla="*/ 186081 h 602205"/>
              <a:gd name="connsiteX5" fmla="*/ 394666 w 603122"/>
              <a:gd name="connsiteY5" fmla="*/ 186081 h 602205"/>
              <a:gd name="connsiteX6" fmla="*/ 416547 w 603122"/>
              <a:gd name="connsiteY6" fmla="*/ 207928 h 602205"/>
              <a:gd name="connsiteX7" fmla="*/ 416547 w 603122"/>
              <a:gd name="connsiteY7" fmla="*/ 394065 h 602205"/>
              <a:gd name="connsiteX8" fmla="*/ 394666 w 603122"/>
              <a:gd name="connsiteY8" fmla="*/ 415912 h 602205"/>
              <a:gd name="connsiteX9" fmla="*/ 208244 w 603122"/>
              <a:gd name="connsiteY9" fmla="*/ 415912 h 602205"/>
              <a:gd name="connsiteX10" fmla="*/ 186363 w 603122"/>
              <a:gd name="connsiteY10" fmla="*/ 394065 h 602205"/>
              <a:gd name="connsiteX11" fmla="*/ 186363 w 603122"/>
              <a:gd name="connsiteY11" fmla="*/ 207928 h 602205"/>
              <a:gd name="connsiteX12" fmla="*/ 208244 w 603122"/>
              <a:gd name="connsiteY12" fmla="*/ 186081 h 602205"/>
              <a:gd name="connsiteX13" fmla="*/ 136944 w 603122"/>
              <a:gd name="connsiteY13" fmla="*/ 136736 h 602205"/>
              <a:gd name="connsiteX14" fmla="*/ 136944 w 603122"/>
              <a:gd name="connsiteY14" fmla="*/ 465251 h 602205"/>
              <a:gd name="connsiteX15" fmla="*/ 465959 w 603122"/>
              <a:gd name="connsiteY15" fmla="*/ 465251 h 602205"/>
              <a:gd name="connsiteX16" fmla="*/ 465959 w 603122"/>
              <a:gd name="connsiteY16" fmla="*/ 136736 h 602205"/>
              <a:gd name="connsiteX17" fmla="*/ 208260 w 603122"/>
              <a:gd name="connsiteY17" fmla="*/ 0 h 602205"/>
              <a:gd name="connsiteX18" fmla="*/ 230136 w 603122"/>
              <a:gd name="connsiteY18" fmla="*/ 21843 h 602205"/>
              <a:gd name="connsiteX19" fmla="*/ 230136 w 603122"/>
              <a:gd name="connsiteY19" fmla="*/ 93050 h 602205"/>
              <a:gd name="connsiteX20" fmla="*/ 279576 w 603122"/>
              <a:gd name="connsiteY20" fmla="*/ 93050 h 602205"/>
              <a:gd name="connsiteX21" fmla="*/ 279576 w 603122"/>
              <a:gd name="connsiteY21" fmla="*/ 21843 h 602205"/>
              <a:gd name="connsiteX22" fmla="*/ 301452 w 603122"/>
              <a:gd name="connsiteY22" fmla="*/ 0 h 602205"/>
              <a:gd name="connsiteX23" fmla="*/ 323328 w 603122"/>
              <a:gd name="connsiteY23" fmla="*/ 21843 h 602205"/>
              <a:gd name="connsiteX24" fmla="*/ 323328 w 603122"/>
              <a:gd name="connsiteY24" fmla="*/ 93050 h 602205"/>
              <a:gd name="connsiteX25" fmla="*/ 372768 w 603122"/>
              <a:gd name="connsiteY25" fmla="*/ 93050 h 602205"/>
              <a:gd name="connsiteX26" fmla="*/ 372768 w 603122"/>
              <a:gd name="connsiteY26" fmla="*/ 21843 h 602205"/>
              <a:gd name="connsiteX27" fmla="*/ 394644 w 603122"/>
              <a:gd name="connsiteY27" fmla="*/ 0 h 602205"/>
              <a:gd name="connsiteX28" fmla="*/ 416520 w 603122"/>
              <a:gd name="connsiteY28" fmla="*/ 21843 h 602205"/>
              <a:gd name="connsiteX29" fmla="*/ 416520 w 603122"/>
              <a:gd name="connsiteY29" fmla="*/ 93050 h 602205"/>
              <a:gd name="connsiteX30" fmla="*/ 487835 w 603122"/>
              <a:gd name="connsiteY30" fmla="*/ 93050 h 602205"/>
              <a:gd name="connsiteX31" fmla="*/ 509711 w 603122"/>
              <a:gd name="connsiteY31" fmla="*/ 114893 h 602205"/>
              <a:gd name="connsiteX32" fmla="*/ 509711 w 603122"/>
              <a:gd name="connsiteY32" fmla="*/ 186101 h 602205"/>
              <a:gd name="connsiteX33" fmla="*/ 581246 w 603122"/>
              <a:gd name="connsiteY33" fmla="*/ 186101 h 602205"/>
              <a:gd name="connsiteX34" fmla="*/ 603122 w 603122"/>
              <a:gd name="connsiteY34" fmla="*/ 207943 h 602205"/>
              <a:gd name="connsiteX35" fmla="*/ 581246 w 603122"/>
              <a:gd name="connsiteY35" fmla="*/ 229786 h 602205"/>
              <a:gd name="connsiteX36" fmla="*/ 509711 w 603122"/>
              <a:gd name="connsiteY36" fmla="*/ 229786 h 602205"/>
              <a:gd name="connsiteX37" fmla="*/ 509711 w 603122"/>
              <a:gd name="connsiteY37" fmla="*/ 279151 h 602205"/>
              <a:gd name="connsiteX38" fmla="*/ 581246 w 603122"/>
              <a:gd name="connsiteY38" fmla="*/ 279151 h 602205"/>
              <a:gd name="connsiteX39" fmla="*/ 603122 w 603122"/>
              <a:gd name="connsiteY39" fmla="*/ 300994 h 602205"/>
              <a:gd name="connsiteX40" fmla="*/ 581246 w 603122"/>
              <a:gd name="connsiteY40" fmla="*/ 322836 h 602205"/>
              <a:gd name="connsiteX41" fmla="*/ 509711 w 603122"/>
              <a:gd name="connsiteY41" fmla="*/ 322836 h 602205"/>
              <a:gd name="connsiteX42" fmla="*/ 509711 w 603122"/>
              <a:gd name="connsiteY42" fmla="*/ 372201 h 602205"/>
              <a:gd name="connsiteX43" fmla="*/ 581246 w 603122"/>
              <a:gd name="connsiteY43" fmla="*/ 372201 h 602205"/>
              <a:gd name="connsiteX44" fmla="*/ 603122 w 603122"/>
              <a:gd name="connsiteY44" fmla="*/ 394044 h 602205"/>
              <a:gd name="connsiteX45" fmla="*/ 581246 w 603122"/>
              <a:gd name="connsiteY45" fmla="*/ 415886 h 602205"/>
              <a:gd name="connsiteX46" fmla="*/ 509711 w 603122"/>
              <a:gd name="connsiteY46" fmla="*/ 415886 h 602205"/>
              <a:gd name="connsiteX47" fmla="*/ 509711 w 603122"/>
              <a:gd name="connsiteY47" fmla="*/ 487094 h 602205"/>
              <a:gd name="connsiteX48" fmla="*/ 487835 w 603122"/>
              <a:gd name="connsiteY48" fmla="*/ 508937 h 602205"/>
              <a:gd name="connsiteX49" fmla="*/ 416520 w 603122"/>
              <a:gd name="connsiteY49" fmla="*/ 508937 h 602205"/>
              <a:gd name="connsiteX50" fmla="*/ 416520 w 603122"/>
              <a:gd name="connsiteY50" fmla="*/ 580362 h 602205"/>
              <a:gd name="connsiteX51" fmla="*/ 394644 w 603122"/>
              <a:gd name="connsiteY51" fmla="*/ 602205 h 602205"/>
              <a:gd name="connsiteX52" fmla="*/ 372768 w 603122"/>
              <a:gd name="connsiteY52" fmla="*/ 580362 h 602205"/>
              <a:gd name="connsiteX53" fmla="*/ 372768 w 603122"/>
              <a:gd name="connsiteY53" fmla="*/ 508937 h 602205"/>
              <a:gd name="connsiteX54" fmla="*/ 323328 w 603122"/>
              <a:gd name="connsiteY54" fmla="*/ 508937 h 602205"/>
              <a:gd name="connsiteX55" fmla="*/ 323328 w 603122"/>
              <a:gd name="connsiteY55" fmla="*/ 580362 h 602205"/>
              <a:gd name="connsiteX56" fmla="*/ 301452 w 603122"/>
              <a:gd name="connsiteY56" fmla="*/ 602205 h 602205"/>
              <a:gd name="connsiteX57" fmla="*/ 279576 w 603122"/>
              <a:gd name="connsiteY57" fmla="*/ 580362 h 602205"/>
              <a:gd name="connsiteX58" fmla="*/ 279576 w 603122"/>
              <a:gd name="connsiteY58" fmla="*/ 508937 h 602205"/>
              <a:gd name="connsiteX59" fmla="*/ 230136 w 603122"/>
              <a:gd name="connsiteY59" fmla="*/ 508937 h 602205"/>
              <a:gd name="connsiteX60" fmla="*/ 230136 w 603122"/>
              <a:gd name="connsiteY60" fmla="*/ 580362 h 602205"/>
              <a:gd name="connsiteX61" fmla="*/ 208260 w 603122"/>
              <a:gd name="connsiteY61" fmla="*/ 602205 h 602205"/>
              <a:gd name="connsiteX62" fmla="*/ 186384 w 603122"/>
              <a:gd name="connsiteY62" fmla="*/ 580362 h 602205"/>
              <a:gd name="connsiteX63" fmla="*/ 186384 w 603122"/>
              <a:gd name="connsiteY63" fmla="*/ 508937 h 602205"/>
              <a:gd name="connsiteX64" fmla="*/ 115068 w 603122"/>
              <a:gd name="connsiteY64" fmla="*/ 508937 h 602205"/>
              <a:gd name="connsiteX65" fmla="*/ 93192 w 603122"/>
              <a:gd name="connsiteY65" fmla="*/ 487094 h 602205"/>
              <a:gd name="connsiteX66" fmla="*/ 93192 w 603122"/>
              <a:gd name="connsiteY66" fmla="*/ 415886 h 602205"/>
              <a:gd name="connsiteX67" fmla="*/ 21876 w 603122"/>
              <a:gd name="connsiteY67" fmla="*/ 415886 h 602205"/>
              <a:gd name="connsiteX68" fmla="*/ 0 w 603122"/>
              <a:gd name="connsiteY68" fmla="*/ 394044 h 602205"/>
              <a:gd name="connsiteX69" fmla="*/ 21876 w 603122"/>
              <a:gd name="connsiteY69" fmla="*/ 372201 h 602205"/>
              <a:gd name="connsiteX70" fmla="*/ 93192 w 603122"/>
              <a:gd name="connsiteY70" fmla="*/ 372201 h 602205"/>
              <a:gd name="connsiteX71" fmla="*/ 93192 w 603122"/>
              <a:gd name="connsiteY71" fmla="*/ 322836 h 602205"/>
              <a:gd name="connsiteX72" fmla="*/ 21876 w 603122"/>
              <a:gd name="connsiteY72" fmla="*/ 322836 h 602205"/>
              <a:gd name="connsiteX73" fmla="*/ 0 w 603122"/>
              <a:gd name="connsiteY73" fmla="*/ 300994 h 602205"/>
              <a:gd name="connsiteX74" fmla="*/ 21876 w 603122"/>
              <a:gd name="connsiteY74" fmla="*/ 279151 h 602205"/>
              <a:gd name="connsiteX75" fmla="*/ 93192 w 603122"/>
              <a:gd name="connsiteY75" fmla="*/ 279151 h 602205"/>
              <a:gd name="connsiteX76" fmla="*/ 93192 w 603122"/>
              <a:gd name="connsiteY76" fmla="*/ 229786 h 602205"/>
              <a:gd name="connsiteX77" fmla="*/ 21876 w 603122"/>
              <a:gd name="connsiteY77" fmla="*/ 229786 h 602205"/>
              <a:gd name="connsiteX78" fmla="*/ 0 w 603122"/>
              <a:gd name="connsiteY78" fmla="*/ 207943 h 602205"/>
              <a:gd name="connsiteX79" fmla="*/ 21876 w 603122"/>
              <a:gd name="connsiteY79" fmla="*/ 186101 h 602205"/>
              <a:gd name="connsiteX80" fmla="*/ 93192 w 603122"/>
              <a:gd name="connsiteY80" fmla="*/ 186101 h 602205"/>
              <a:gd name="connsiteX81" fmla="*/ 93192 w 603122"/>
              <a:gd name="connsiteY81" fmla="*/ 114893 h 602205"/>
              <a:gd name="connsiteX82" fmla="*/ 115068 w 603122"/>
              <a:gd name="connsiteY82" fmla="*/ 93050 h 602205"/>
              <a:gd name="connsiteX83" fmla="*/ 186384 w 603122"/>
              <a:gd name="connsiteY83" fmla="*/ 93050 h 602205"/>
              <a:gd name="connsiteX84" fmla="*/ 186384 w 603122"/>
              <a:gd name="connsiteY84" fmla="*/ 21843 h 602205"/>
              <a:gd name="connsiteX85" fmla="*/ 208260 w 603122"/>
              <a:gd name="connsiteY85" fmla="*/ 0 h 602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603122" h="602205">
                <a:moveTo>
                  <a:pt x="230124" y="229775"/>
                </a:moveTo>
                <a:lnTo>
                  <a:pt x="230124" y="372218"/>
                </a:lnTo>
                <a:lnTo>
                  <a:pt x="372786" y="372218"/>
                </a:lnTo>
                <a:lnTo>
                  <a:pt x="372786" y="229775"/>
                </a:lnTo>
                <a:close/>
                <a:moveTo>
                  <a:pt x="208244" y="186081"/>
                </a:moveTo>
                <a:lnTo>
                  <a:pt x="394666" y="186081"/>
                </a:lnTo>
                <a:cubicBezTo>
                  <a:pt x="406920" y="186081"/>
                  <a:pt x="416547" y="195912"/>
                  <a:pt x="416547" y="207928"/>
                </a:cubicBezTo>
                <a:lnTo>
                  <a:pt x="416547" y="394065"/>
                </a:lnTo>
                <a:cubicBezTo>
                  <a:pt x="416547" y="406300"/>
                  <a:pt x="406920" y="415912"/>
                  <a:pt x="394666" y="415912"/>
                </a:cubicBezTo>
                <a:lnTo>
                  <a:pt x="208244" y="415912"/>
                </a:lnTo>
                <a:cubicBezTo>
                  <a:pt x="196209" y="415912"/>
                  <a:pt x="186363" y="406300"/>
                  <a:pt x="186363" y="394065"/>
                </a:cubicBezTo>
                <a:lnTo>
                  <a:pt x="186363" y="207928"/>
                </a:lnTo>
                <a:cubicBezTo>
                  <a:pt x="186363" y="195912"/>
                  <a:pt x="196209" y="186081"/>
                  <a:pt x="208244" y="186081"/>
                </a:cubicBezTo>
                <a:close/>
                <a:moveTo>
                  <a:pt x="136944" y="136736"/>
                </a:moveTo>
                <a:lnTo>
                  <a:pt x="136944" y="465251"/>
                </a:lnTo>
                <a:lnTo>
                  <a:pt x="465959" y="465251"/>
                </a:lnTo>
                <a:lnTo>
                  <a:pt x="465959" y="136736"/>
                </a:lnTo>
                <a:close/>
                <a:moveTo>
                  <a:pt x="208260" y="0"/>
                </a:moveTo>
                <a:cubicBezTo>
                  <a:pt x="220292" y="0"/>
                  <a:pt x="230136" y="9829"/>
                  <a:pt x="230136" y="21843"/>
                </a:cubicBezTo>
                <a:lnTo>
                  <a:pt x="230136" y="93050"/>
                </a:lnTo>
                <a:lnTo>
                  <a:pt x="279576" y="93050"/>
                </a:lnTo>
                <a:lnTo>
                  <a:pt x="279576" y="21843"/>
                </a:lnTo>
                <a:cubicBezTo>
                  <a:pt x="279576" y="9829"/>
                  <a:pt x="289420" y="0"/>
                  <a:pt x="301452" y="0"/>
                </a:cubicBezTo>
                <a:cubicBezTo>
                  <a:pt x="313484" y="0"/>
                  <a:pt x="323328" y="9829"/>
                  <a:pt x="323328" y="21843"/>
                </a:cubicBezTo>
                <a:lnTo>
                  <a:pt x="323328" y="93050"/>
                </a:lnTo>
                <a:lnTo>
                  <a:pt x="372768" y="93050"/>
                </a:lnTo>
                <a:lnTo>
                  <a:pt x="372768" y="21843"/>
                </a:lnTo>
                <a:cubicBezTo>
                  <a:pt x="372768" y="9829"/>
                  <a:pt x="382612" y="0"/>
                  <a:pt x="394644" y="0"/>
                </a:cubicBezTo>
                <a:cubicBezTo>
                  <a:pt x="406894" y="0"/>
                  <a:pt x="416520" y="9829"/>
                  <a:pt x="416520" y="21843"/>
                </a:cubicBezTo>
                <a:lnTo>
                  <a:pt x="416520" y="93050"/>
                </a:lnTo>
                <a:lnTo>
                  <a:pt x="487835" y="93050"/>
                </a:lnTo>
                <a:cubicBezTo>
                  <a:pt x="500086" y="93050"/>
                  <a:pt x="509711" y="102880"/>
                  <a:pt x="509711" y="114893"/>
                </a:cubicBezTo>
                <a:lnTo>
                  <a:pt x="509711" y="186101"/>
                </a:lnTo>
                <a:lnTo>
                  <a:pt x="581246" y="186101"/>
                </a:lnTo>
                <a:cubicBezTo>
                  <a:pt x="593278" y="186101"/>
                  <a:pt x="603122" y="195930"/>
                  <a:pt x="603122" y="207943"/>
                </a:cubicBezTo>
                <a:cubicBezTo>
                  <a:pt x="603122" y="219957"/>
                  <a:pt x="593278" y="229786"/>
                  <a:pt x="581246" y="229786"/>
                </a:cubicBezTo>
                <a:lnTo>
                  <a:pt x="509711" y="229786"/>
                </a:lnTo>
                <a:lnTo>
                  <a:pt x="509711" y="279151"/>
                </a:lnTo>
                <a:lnTo>
                  <a:pt x="581246" y="279151"/>
                </a:lnTo>
                <a:cubicBezTo>
                  <a:pt x="593278" y="279151"/>
                  <a:pt x="603122" y="288980"/>
                  <a:pt x="603122" y="300994"/>
                </a:cubicBezTo>
                <a:cubicBezTo>
                  <a:pt x="603122" y="313007"/>
                  <a:pt x="593278" y="322836"/>
                  <a:pt x="581246" y="322836"/>
                </a:cubicBezTo>
                <a:lnTo>
                  <a:pt x="509711" y="322836"/>
                </a:lnTo>
                <a:lnTo>
                  <a:pt x="509711" y="372201"/>
                </a:lnTo>
                <a:lnTo>
                  <a:pt x="581246" y="372201"/>
                </a:lnTo>
                <a:cubicBezTo>
                  <a:pt x="593278" y="372201"/>
                  <a:pt x="603122" y="382030"/>
                  <a:pt x="603122" y="394044"/>
                </a:cubicBezTo>
                <a:cubicBezTo>
                  <a:pt x="603122" y="406276"/>
                  <a:pt x="593278" y="415886"/>
                  <a:pt x="581246" y="415886"/>
                </a:cubicBezTo>
                <a:lnTo>
                  <a:pt x="509711" y="415886"/>
                </a:lnTo>
                <a:lnTo>
                  <a:pt x="509711" y="487094"/>
                </a:lnTo>
                <a:cubicBezTo>
                  <a:pt x="509711" y="499326"/>
                  <a:pt x="500086" y="508937"/>
                  <a:pt x="487835" y="508937"/>
                </a:cubicBezTo>
                <a:lnTo>
                  <a:pt x="416520" y="508937"/>
                </a:lnTo>
                <a:lnTo>
                  <a:pt x="416520" y="580362"/>
                </a:lnTo>
                <a:cubicBezTo>
                  <a:pt x="416520" y="592376"/>
                  <a:pt x="406894" y="602205"/>
                  <a:pt x="394644" y="602205"/>
                </a:cubicBezTo>
                <a:cubicBezTo>
                  <a:pt x="382612" y="602205"/>
                  <a:pt x="372768" y="592376"/>
                  <a:pt x="372768" y="580362"/>
                </a:cubicBezTo>
                <a:lnTo>
                  <a:pt x="372768" y="508937"/>
                </a:lnTo>
                <a:lnTo>
                  <a:pt x="323328" y="508937"/>
                </a:lnTo>
                <a:lnTo>
                  <a:pt x="323328" y="580362"/>
                </a:lnTo>
                <a:cubicBezTo>
                  <a:pt x="323328" y="592376"/>
                  <a:pt x="313484" y="602205"/>
                  <a:pt x="301452" y="602205"/>
                </a:cubicBezTo>
                <a:cubicBezTo>
                  <a:pt x="289420" y="602205"/>
                  <a:pt x="279576" y="592376"/>
                  <a:pt x="279576" y="580362"/>
                </a:cubicBezTo>
                <a:lnTo>
                  <a:pt x="279576" y="508937"/>
                </a:lnTo>
                <a:lnTo>
                  <a:pt x="230136" y="508937"/>
                </a:lnTo>
                <a:lnTo>
                  <a:pt x="230136" y="580362"/>
                </a:lnTo>
                <a:cubicBezTo>
                  <a:pt x="230136" y="592376"/>
                  <a:pt x="220292" y="602205"/>
                  <a:pt x="208260" y="602205"/>
                </a:cubicBezTo>
                <a:cubicBezTo>
                  <a:pt x="196228" y="602205"/>
                  <a:pt x="186384" y="592376"/>
                  <a:pt x="186384" y="580362"/>
                </a:cubicBezTo>
                <a:lnTo>
                  <a:pt x="186384" y="508937"/>
                </a:lnTo>
                <a:lnTo>
                  <a:pt x="115068" y="508937"/>
                </a:lnTo>
                <a:cubicBezTo>
                  <a:pt x="103036" y="508937"/>
                  <a:pt x="93192" y="499326"/>
                  <a:pt x="93192" y="487094"/>
                </a:cubicBezTo>
                <a:lnTo>
                  <a:pt x="93192" y="415886"/>
                </a:lnTo>
                <a:lnTo>
                  <a:pt x="21876" y="415886"/>
                </a:lnTo>
                <a:cubicBezTo>
                  <a:pt x="9844" y="415886"/>
                  <a:pt x="0" y="406276"/>
                  <a:pt x="0" y="394044"/>
                </a:cubicBezTo>
                <a:cubicBezTo>
                  <a:pt x="0" y="382030"/>
                  <a:pt x="9844" y="372201"/>
                  <a:pt x="21876" y="372201"/>
                </a:cubicBezTo>
                <a:lnTo>
                  <a:pt x="93192" y="372201"/>
                </a:lnTo>
                <a:lnTo>
                  <a:pt x="93192" y="322836"/>
                </a:lnTo>
                <a:lnTo>
                  <a:pt x="21876" y="322836"/>
                </a:lnTo>
                <a:cubicBezTo>
                  <a:pt x="9844" y="322836"/>
                  <a:pt x="0" y="313007"/>
                  <a:pt x="0" y="300994"/>
                </a:cubicBezTo>
                <a:cubicBezTo>
                  <a:pt x="0" y="288980"/>
                  <a:pt x="9844" y="279151"/>
                  <a:pt x="21876" y="279151"/>
                </a:cubicBezTo>
                <a:lnTo>
                  <a:pt x="93192" y="279151"/>
                </a:lnTo>
                <a:lnTo>
                  <a:pt x="93192" y="229786"/>
                </a:lnTo>
                <a:lnTo>
                  <a:pt x="21876" y="229786"/>
                </a:lnTo>
                <a:cubicBezTo>
                  <a:pt x="9844" y="229786"/>
                  <a:pt x="0" y="219957"/>
                  <a:pt x="0" y="207943"/>
                </a:cubicBezTo>
                <a:cubicBezTo>
                  <a:pt x="0" y="195930"/>
                  <a:pt x="9844" y="186101"/>
                  <a:pt x="21876" y="186101"/>
                </a:cubicBezTo>
                <a:lnTo>
                  <a:pt x="93192" y="186101"/>
                </a:lnTo>
                <a:lnTo>
                  <a:pt x="93192" y="114893"/>
                </a:lnTo>
                <a:cubicBezTo>
                  <a:pt x="93192" y="102880"/>
                  <a:pt x="103036" y="93050"/>
                  <a:pt x="115068" y="93050"/>
                </a:cubicBezTo>
                <a:lnTo>
                  <a:pt x="186384" y="93050"/>
                </a:lnTo>
                <a:lnTo>
                  <a:pt x="186384" y="21843"/>
                </a:lnTo>
                <a:cubicBezTo>
                  <a:pt x="186384" y="9829"/>
                  <a:pt x="196228" y="0"/>
                  <a:pt x="20826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0" name="calculator_335512">
            <a:extLst>
              <a:ext uri="{FF2B5EF4-FFF2-40B4-BE49-F238E27FC236}">
                <a16:creationId xmlns:a16="http://schemas.microsoft.com/office/drawing/2014/main" id="{55CE9A82-D30E-4409-5EBE-CF1BFC8EF1D9}"/>
              </a:ext>
            </a:extLst>
          </p:cNvPr>
          <p:cNvSpPr/>
          <p:nvPr/>
        </p:nvSpPr>
        <p:spPr>
          <a:xfrm>
            <a:off x="10773596" y="5609540"/>
            <a:ext cx="468148" cy="609685"/>
          </a:xfrm>
          <a:custGeom>
            <a:avLst/>
            <a:gdLst>
              <a:gd name="T0" fmla="*/ 57 w 5234"/>
              <a:gd name="T1" fmla="*/ 0 h 6827"/>
              <a:gd name="T2" fmla="*/ 0 w 5234"/>
              <a:gd name="T3" fmla="*/ 6770 h 6827"/>
              <a:gd name="T4" fmla="*/ 5177 w 5234"/>
              <a:gd name="T5" fmla="*/ 6827 h 6827"/>
              <a:gd name="T6" fmla="*/ 5234 w 5234"/>
              <a:gd name="T7" fmla="*/ 57 h 6827"/>
              <a:gd name="T8" fmla="*/ 1593 w 5234"/>
              <a:gd name="T9" fmla="*/ 5860 h 6827"/>
              <a:gd name="T10" fmla="*/ 968 w 5234"/>
              <a:gd name="T11" fmla="*/ 5916 h 6827"/>
              <a:gd name="T12" fmla="*/ 911 w 5234"/>
              <a:gd name="T13" fmla="*/ 5291 h 6827"/>
              <a:gd name="T14" fmla="*/ 1536 w 5234"/>
              <a:gd name="T15" fmla="*/ 5234 h 6827"/>
              <a:gd name="T16" fmla="*/ 1593 w 5234"/>
              <a:gd name="T17" fmla="*/ 5860 h 6827"/>
              <a:gd name="T18" fmla="*/ 1536 w 5234"/>
              <a:gd name="T19" fmla="*/ 4892 h 6827"/>
              <a:gd name="T20" fmla="*/ 911 w 5234"/>
              <a:gd name="T21" fmla="*/ 4836 h 6827"/>
              <a:gd name="T22" fmla="*/ 968 w 5234"/>
              <a:gd name="T23" fmla="*/ 4210 h 6827"/>
              <a:gd name="T24" fmla="*/ 1593 w 5234"/>
              <a:gd name="T25" fmla="*/ 4267 h 6827"/>
              <a:gd name="T26" fmla="*/ 1593 w 5234"/>
              <a:gd name="T27" fmla="*/ 3812 h 6827"/>
              <a:gd name="T28" fmla="*/ 968 w 5234"/>
              <a:gd name="T29" fmla="*/ 3868 h 6827"/>
              <a:gd name="T30" fmla="*/ 911 w 5234"/>
              <a:gd name="T31" fmla="*/ 3243 h 6827"/>
              <a:gd name="T32" fmla="*/ 1536 w 5234"/>
              <a:gd name="T33" fmla="*/ 3186 h 6827"/>
              <a:gd name="T34" fmla="*/ 1593 w 5234"/>
              <a:gd name="T35" fmla="*/ 3812 h 6827"/>
              <a:gd name="T36" fmla="*/ 2902 w 5234"/>
              <a:gd name="T37" fmla="*/ 5916 h 6827"/>
              <a:gd name="T38" fmla="*/ 2276 w 5234"/>
              <a:gd name="T39" fmla="*/ 5860 h 6827"/>
              <a:gd name="T40" fmla="*/ 2333 w 5234"/>
              <a:gd name="T41" fmla="*/ 5234 h 6827"/>
              <a:gd name="T42" fmla="*/ 2959 w 5234"/>
              <a:gd name="T43" fmla="*/ 5291 h 6827"/>
              <a:gd name="T44" fmla="*/ 2959 w 5234"/>
              <a:gd name="T45" fmla="*/ 4836 h 6827"/>
              <a:gd name="T46" fmla="*/ 2333 w 5234"/>
              <a:gd name="T47" fmla="*/ 4892 h 6827"/>
              <a:gd name="T48" fmla="*/ 2276 w 5234"/>
              <a:gd name="T49" fmla="*/ 4267 h 6827"/>
              <a:gd name="T50" fmla="*/ 2902 w 5234"/>
              <a:gd name="T51" fmla="*/ 4210 h 6827"/>
              <a:gd name="T52" fmla="*/ 2959 w 5234"/>
              <a:gd name="T53" fmla="*/ 4836 h 6827"/>
              <a:gd name="T54" fmla="*/ 2902 w 5234"/>
              <a:gd name="T55" fmla="*/ 3868 h 6827"/>
              <a:gd name="T56" fmla="*/ 2276 w 5234"/>
              <a:gd name="T57" fmla="*/ 3812 h 6827"/>
              <a:gd name="T58" fmla="*/ 2333 w 5234"/>
              <a:gd name="T59" fmla="*/ 3186 h 6827"/>
              <a:gd name="T60" fmla="*/ 2959 w 5234"/>
              <a:gd name="T61" fmla="*/ 3243 h 6827"/>
              <a:gd name="T62" fmla="*/ 4324 w 5234"/>
              <a:gd name="T63" fmla="*/ 5860 h 6827"/>
              <a:gd name="T64" fmla="*/ 3698 w 5234"/>
              <a:gd name="T65" fmla="*/ 5916 h 6827"/>
              <a:gd name="T66" fmla="*/ 3641 w 5234"/>
              <a:gd name="T67" fmla="*/ 5291 h 6827"/>
              <a:gd name="T68" fmla="*/ 4267 w 5234"/>
              <a:gd name="T69" fmla="*/ 5234 h 6827"/>
              <a:gd name="T70" fmla="*/ 4324 w 5234"/>
              <a:gd name="T71" fmla="*/ 5860 h 6827"/>
              <a:gd name="T72" fmla="*/ 4267 w 5234"/>
              <a:gd name="T73" fmla="*/ 4892 h 6827"/>
              <a:gd name="T74" fmla="*/ 3641 w 5234"/>
              <a:gd name="T75" fmla="*/ 4836 h 6827"/>
              <a:gd name="T76" fmla="*/ 3698 w 5234"/>
              <a:gd name="T77" fmla="*/ 4210 h 6827"/>
              <a:gd name="T78" fmla="*/ 4324 w 5234"/>
              <a:gd name="T79" fmla="*/ 4267 h 6827"/>
              <a:gd name="T80" fmla="*/ 4324 w 5234"/>
              <a:gd name="T81" fmla="*/ 3812 h 6827"/>
              <a:gd name="T82" fmla="*/ 3698 w 5234"/>
              <a:gd name="T83" fmla="*/ 3868 h 6827"/>
              <a:gd name="T84" fmla="*/ 3641 w 5234"/>
              <a:gd name="T85" fmla="*/ 3243 h 6827"/>
              <a:gd name="T86" fmla="*/ 4267 w 5234"/>
              <a:gd name="T87" fmla="*/ 3186 h 6827"/>
              <a:gd name="T88" fmla="*/ 4324 w 5234"/>
              <a:gd name="T89" fmla="*/ 3812 h 6827"/>
              <a:gd name="T90" fmla="*/ 4608 w 5234"/>
              <a:gd name="T91" fmla="*/ 2276 h 6827"/>
              <a:gd name="T92" fmla="*/ 569 w 5234"/>
              <a:gd name="T93" fmla="*/ 2219 h 6827"/>
              <a:gd name="T94" fmla="*/ 626 w 5234"/>
              <a:gd name="T95" fmla="*/ 569 h 6827"/>
              <a:gd name="T96" fmla="*/ 4665 w 5234"/>
              <a:gd name="T97" fmla="*/ 626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234" h="6827">
                <a:moveTo>
                  <a:pt x="5177" y="0"/>
                </a:moveTo>
                <a:lnTo>
                  <a:pt x="57" y="0"/>
                </a:lnTo>
                <a:cubicBezTo>
                  <a:pt x="26" y="0"/>
                  <a:pt x="0" y="25"/>
                  <a:pt x="0" y="57"/>
                </a:cubicBezTo>
                <a:lnTo>
                  <a:pt x="0" y="6770"/>
                </a:lnTo>
                <a:cubicBezTo>
                  <a:pt x="0" y="6801"/>
                  <a:pt x="26" y="6827"/>
                  <a:pt x="57" y="6827"/>
                </a:cubicBezTo>
                <a:lnTo>
                  <a:pt x="5177" y="6827"/>
                </a:lnTo>
                <a:cubicBezTo>
                  <a:pt x="5209" y="6827"/>
                  <a:pt x="5234" y="6801"/>
                  <a:pt x="5234" y="6770"/>
                </a:cubicBezTo>
                <a:lnTo>
                  <a:pt x="5234" y="57"/>
                </a:lnTo>
                <a:cubicBezTo>
                  <a:pt x="5234" y="25"/>
                  <a:pt x="5209" y="0"/>
                  <a:pt x="5177" y="0"/>
                </a:cubicBezTo>
                <a:close/>
                <a:moveTo>
                  <a:pt x="1593" y="5860"/>
                </a:moveTo>
                <a:cubicBezTo>
                  <a:pt x="1593" y="5891"/>
                  <a:pt x="1568" y="5916"/>
                  <a:pt x="1536" y="5916"/>
                </a:cubicBezTo>
                <a:lnTo>
                  <a:pt x="968" y="5916"/>
                </a:lnTo>
                <a:cubicBezTo>
                  <a:pt x="936" y="5916"/>
                  <a:pt x="911" y="5891"/>
                  <a:pt x="911" y="5860"/>
                </a:cubicBezTo>
                <a:lnTo>
                  <a:pt x="911" y="5291"/>
                </a:lnTo>
                <a:cubicBezTo>
                  <a:pt x="911" y="5259"/>
                  <a:pt x="936" y="5234"/>
                  <a:pt x="968" y="5234"/>
                </a:cubicBezTo>
                <a:lnTo>
                  <a:pt x="1536" y="5234"/>
                </a:lnTo>
                <a:cubicBezTo>
                  <a:pt x="1568" y="5234"/>
                  <a:pt x="1593" y="5259"/>
                  <a:pt x="1593" y="5291"/>
                </a:cubicBezTo>
                <a:lnTo>
                  <a:pt x="1593" y="5860"/>
                </a:lnTo>
                <a:close/>
                <a:moveTo>
                  <a:pt x="1593" y="4836"/>
                </a:moveTo>
                <a:cubicBezTo>
                  <a:pt x="1593" y="4867"/>
                  <a:pt x="1568" y="4892"/>
                  <a:pt x="1536" y="4892"/>
                </a:cubicBezTo>
                <a:lnTo>
                  <a:pt x="968" y="4892"/>
                </a:lnTo>
                <a:cubicBezTo>
                  <a:pt x="936" y="4892"/>
                  <a:pt x="911" y="4867"/>
                  <a:pt x="911" y="4836"/>
                </a:cubicBezTo>
                <a:lnTo>
                  <a:pt x="911" y="4267"/>
                </a:lnTo>
                <a:cubicBezTo>
                  <a:pt x="911" y="4235"/>
                  <a:pt x="936" y="4210"/>
                  <a:pt x="968" y="4210"/>
                </a:cubicBezTo>
                <a:lnTo>
                  <a:pt x="1536" y="4210"/>
                </a:lnTo>
                <a:cubicBezTo>
                  <a:pt x="1568" y="4210"/>
                  <a:pt x="1593" y="4235"/>
                  <a:pt x="1593" y="4267"/>
                </a:cubicBezTo>
                <a:lnTo>
                  <a:pt x="1593" y="4836"/>
                </a:lnTo>
                <a:close/>
                <a:moveTo>
                  <a:pt x="1593" y="3812"/>
                </a:moveTo>
                <a:cubicBezTo>
                  <a:pt x="1593" y="3843"/>
                  <a:pt x="1568" y="3868"/>
                  <a:pt x="1536" y="3868"/>
                </a:cubicBezTo>
                <a:lnTo>
                  <a:pt x="968" y="3868"/>
                </a:lnTo>
                <a:cubicBezTo>
                  <a:pt x="936" y="3868"/>
                  <a:pt x="911" y="3843"/>
                  <a:pt x="911" y="3812"/>
                </a:cubicBezTo>
                <a:lnTo>
                  <a:pt x="911" y="3243"/>
                </a:lnTo>
                <a:cubicBezTo>
                  <a:pt x="911" y="3211"/>
                  <a:pt x="936" y="3186"/>
                  <a:pt x="968" y="3186"/>
                </a:cubicBezTo>
                <a:lnTo>
                  <a:pt x="1536" y="3186"/>
                </a:lnTo>
                <a:cubicBezTo>
                  <a:pt x="1568" y="3186"/>
                  <a:pt x="1593" y="3211"/>
                  <a:pt x="1593" y="3243"/>
                </a:cubicBezTo>
                <a:lnTo>
                  <a:pt x="1593" y="3812"/>
                </a:lnTo>
                <a:close/>
                <a:moveTo>
                  <a:pt x="2959" y="5860"/>
                </a:moveTo>
                <a:cubicBezTo>
                  <a:pt x="2959" y="5891"/>
                  <a:pt x="2933" y="5916"/>
                  <a:pt x="2902" y="5916"/>
                </a:cubicBezTo>
                <a:lnTo>
                  <a:pt x="2333" y="5916"/>
                </a:lnTo>
                <a:cubicBezTo>
                  <a:pt x="2301" y="5916"/>
                  <a:pt x="2276" y="5891"/>
                  <a:pt x="2276" y="5860"/>
                </a:cubicBezTo>
                <a:lnTo>
                  <a:pt x="2276" y="5291"/>
                </a:lnTo>
                <a:cubicBezTo>
                  <a:pt x="2276" y="5259"/>
                  <a:pt x="2301" y="5234"/>
                  <a:pt x="2333" y="5234"/>
                </a:cubicBezTo>
                <a:lnTo>
                  <a:pt x="2902" y="5234"/>
                </a:lnTo>
                <a:cubicBezTo>
                  <a:pt x="2933" y="5234"/>
                  <a:pt x="2959" y="5259"/>
                  <a:pt x="2959" y="5291"/>
                </a:cubicBezTo>
                <a:lnTo>
                  <a:pt x="2959" y="5860"/>
                </a:lnTo>
                <a:close/>
                <a:moveTo>
                  <a:pt x="2959" y="4836"/>
                </a:moveTo>
                <a:cubicBezTo>
                  <a:pt x="2959" y="4867"/>
                  <a:pt x="2933" y="4892"/>
                  <a:pt x="2902" y="4892"/>
                </a:cubicBezTo>
                <a:lnTo>
                  <a:pt x="2333" y="4892"/>
                </a:lnTo>
                <a:cubicBezTo>
                  <a:pt x="2301" y="4892"/>
                  <a:pt x="2276" y="4867"/>
                  <a:pt x="2276" y="4836"/>
                </a:cubicBezTo>
                <a:lnTo>
                  <a:pt x="2276" y="4267"/>
                </a:lnTo>
                <a:cubicBezTo>
                  <a:pt x="2276" y="4235"/>
                  <a:pt x="2301" y="4210"/>
                  <a:pt x="2333" y="4210"/>
                </a:cubicBezTo>
                <a:lnTo>
                  <a:pt x="2902" y="4210"/>
                </a:lnTo>
                <a:cubicBezTo>
                  <a:pt x="2933" y="4210"/>
                  <a:pt x="2959" y="4235"/>
                  <a:pt x="2959" y="4267"/>
                </a:cubicBezTo>
                <a:lnTo>
                  <a:pt x="2959" y="4836"/>
                </a:lnTo>
                <a:close/>
                <a:moveTo>
                  <a:pt x="2959" y="3812"/>
                </a:moveTo>
                <a:cubicBezTo>
                  <a:pt x="2959" y="3843"/>
                  <a:pt x="2933" y="3868"/>
                  <a:pt x="2902" y="3868"/>
                </a:cubicBezTo>
                <a:lnTo>
                  <a:pt x="2333" y="3868"/>
                </a:lnTo>
                <a:cubicBezTo>
                  <a:pt x="2301" y="3868"/>
                  <a:pt x="2276" y="3843"/>
                  <a:pt x="2276" y="3812"/>
                </a:cubicBezTo>
                <a:lnTo>
                  <a:pt x="2276" y="3243"/>
                </a:lnTo>
                <a:cubicBezTo>
                  <a:pt x="2276" y="3211"/>
                  <a:pt x="2301" y="3186"/>
                  <a:pt x="2333" y="3186"/>
                </a:cubicBezTo>
                <a:lnTo>
                  <a:pt x="2902" y="3186"/>
                </a:lnTo>
                <a:cubicBezTo>
                  <a:pt x="2933" y="3186"/>
                  <a:pt x="2959" y="3211"/>
                  <a:pt x="2959" y="3243"/>
                </a:cubicBezTo>
                <a:lnTo>
                  <a:pt x="2959" y="3812"/>
                </a:lnTo>
                <a:close/>
                <a:moveTo>
                  <a:pt x="4324" y="5860"/>
                </a:moveTo>
                <a:cubicBezTo>
                  <a:pt x="4324" y="5891"/>
                  <a:pt x="4299" y="5916"/>
                  <a:pt x="4267" y="5916"/>
                </a:cubicBezTo>
                <a:lnTo>
                  <a:pt x="3698" y="5916"/>
                </a:lnTo>
                <a:cubicBezTo>
                  <a:pt x="3667" y="5916"/>
                  <a:pt x="3641" y="5891"/>
                  <a:pt x="3641" y="5860"/>
                </a:cubicBezTo>
                <a:lnTo>
                  <a:pt x="3641" y="5291"/>
                </a:lnTo>
                <a:cubicBezTo>
                  <a:pt x="3641" y="5259"/>
                  <a:pt x="3667" y="5234"/>
                  <a:pt x="3698" y="5234"/>
                </a:cubicBezTo>
                <a:lnTo>
                  <a:pt x="4267" y="5234"/>
                </a:lnTo>
                <a:cubicBezTo>
                  <a:pt x="4299" y="5234"/>
                  <a:pt x="4324" y="5259"/>
                  <a:pt x="4324" y="5291"/>
                </a:cubicBezTo>
                <a:lnTo>
                  <a:pt x="4324" y="5860"/>
                </a:lnTo>
                <a:close/>
                <a:moveTo>
                  <a:pt x="4324" y="4836"/>
                </a:moveTo>
                <a:cubicBezTo>
                  <a:pt x="4324" y="4867"/>
                  <a:pt x="4299" y="4892"/>
                  <a:pt x="4267" y="4892"/>
                </a:cubicBezTo>
                <a:lnTo>
                  <a:pt x="3698" y="4892"/>
                </a:lnTo>
                <a:cubicBezTo>
                  <a:pt x="3667" y="4892"/>
                  <a:pt x="3641" y="4867"/>
                  <a:pt x="3641" y="4836"/>
                </a:cubicBezTo>
                <a:lnTo>
                  <a:pt x="3641" y="4267"/>
                </a:lnTo>
                <a:cubicBezTo>
                  <a:pt x="3641" y="4235"/>
                  <a:pt x="3667" y="4210"/>
                  <a:pt x="3698" y="4210"/>
                </a:cubicBezTo>
                <a:lnTo>
                  <a:pt x="4267" y="4210"/>
                </a:lnTo>
                <a:cubicBezTo>
                  <a:pt x="4299" y="4210"/>
                  <a:pt x="4324" y="4235"/>
                  <a:pt x="4324" y="4267"/>
                </a:cubicBezTo>
                <a:lnTo>
                  <a:pt x="4324" y="4836"/>
                </a:lnTo>
                <a:close/>
                <a:moveTo>
                  <a:pt x="4324" y="3812"/>
                </a:moveTo>
                <a:cubicBezTo>
                  <a:pt x="4324" y="3843"/>
                  <a:pt x="4299" y="3868"/>
                  <a:pt x="4267" y="3868"/>
                </a:cubicBezTo>
                <a:lnTo>
                  <a:pt x="3698" y="3868"/>
                </a:lnTo>
                <a:cubicBezTo>
                  <a:pt x="3667" y="3868"/>
                  <a:pt x="3641" y="3843"/>
                  <a:pt x="3641" y="3812"/>
                </a:cubicBezTo>
                <a:lnTo>
                  <a:pt x="3641" y="3243"/>
                </a:lnTo>
                <a:cubicBezTo>
                  <a:pt x="3641" y="3211"/>
                  <a:pt x="3667" y="3186"/>
                  <a:pt x="3698" y="3186"/>
                </a:cubicBezTo>
                <a:lnTo>
                  <a:pt x="4267" y="3186"/>
                </a:lnTo>
                <a:cubicBezTo>
                  <a:pt x="4299" y="3186"/>
                  <a:pt x="4324" y="3211"/>
                  <a:pt x="4324" y="3243"/>
                </a:cubicBezTo>
                <a:lnTo>
                  <a:pt x="4324" y="3812"/>
                </a:lnTo>
                <a:close/>
                <a:moveTo>
                  <a:pt x="4665" y="2219"/>
                </a:moveTo>
                <a:cubicBezTo>
                  <a:pt x="4665" y="2250"/>
                  <a:pt x="4640" y="2276"/>
                  <a:pt x="4608" y="2276"/>
                </a:cubicBezTo>
                <a:lnTo>
                  <a:pt x="626" y="2276"/>
                </a:lnTo>
                <a:cubicBezTo>
                  <a:pt x="595" y="2276"/>
                  <a:pt x="569" y="2250"/>
                  <a:pt x="569" y="2219"/>
                </a:cubicBezTo>
                <a:lnTo>
                  <a:pt x="569" y="626"/>
                </a:lnTo>
                <a:cubicBezTo>
                  <a:pt x="569" y="594"/>
                  <a:pt x="595" y="569"/>
                  <a:pt x="626" y="569"/>
                </a:cubicBezTo>
                <a:lnTo>
                  <a:pt x="4608" y="569"/>
                </a:lnTo>
                <a:cubicBezTo>
                  <a:pt x="4640" y="569"/>
                  <a:pt x="4665" y="594"/>
                  <a:pt x="4665" y="626"/>
                </a:cubicBezTo>
                <a:lnTo>
                  <a:pt x="4665" y="221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1" name="circuit-board_22452">
            <a:extLst>
              <a:ext uri="{FF2B5EF4-FFF2-40B4-BE49-F238E27FC236}">
                <a16:creationId xmlns:a16="http://schemas.microsoft.com/office/drawing/2014/main" id="{8E9E495A-FAC0-EC68-E978-0B671C280DEC}"/>
              </a:ext>
            </a:extLst>
          </p:cNvPr>
          <p:cNvSpPr/>
          <p:nvPr/>
        </p:nvSpPr>
        <p:spPr>
          <a:xfrm>
            <a:off x="6759315" y="5626868"/>
            <a:ext cx="609685" cy="608536"/>
          </a:xfrm>
          <a:custGeom>
            <a:avLst/>
            <a:gdLst>
              <a:gd name="connsiteX0" fmla="*/ 377490 w 599171"/>
              <a:gd name="connsiteY0" fmla="*/ 460157 h 598042"/>
              <a:gd name="connsiteX1" fmla="*/ 401024 w 599171"/>
              <a:gd name="connsiteY1" fmla="*/ 483691 h 598042"/>
              <a:gd name="connsiteX2" fmla="*/ 377490 w 599171"/>
              <a:gd name="connsiteY2" fmla="*/ 507225 h 598042"/>
              <a:gd name="connsiteX3" fmla="*/ 353956 w 599171"/>
              <a:gd name="connsiteY3" fmla="*/ 483691 h 598042"/>
              <a:gd name="connsiteX4" fmla="*/ 377490 w 599171"/>
              <a:gd name="connsiteY4" fmla="*/ 460157 h 598042"/>
              <a:gd name="connsiteX5" fmla="*/ 386523 w 599171"/>
              <a:gd name="connsiteY5" fmla="*/ 268713 h 598042"/>
              <a:gd name="connsiteX6" fmla="*/ 410057 w 599171"/>
              <a:gd name="connsiteY6" fmla="*/ 292247 h 598042"/>
              <a:gd name="connsiteX7" fmla="*/ 386523 w 599171"/>
              <a:gd name="connsiteY7" fmla="*/ 315781 h 598042"/>
              <a:gd name="connsiteX8" fmla="*/ 362989 w 599171"/>
              <a:gd name="connsiteY8" fmla="*/ 292247 h 598042"/>
              <a:gd name="connsiteX9" fmla="*/ 386523 w 599171"/>
              <a:gd name="connsiteY9" fmla="*/ 268713 h 598042"/>
              <a:gd name="connsiteX10" fmla="*/ 125889 w 599171"/>
              <a:gd name="connsiteY10" fmla="*/ 221505 h 598042"/>
              <a:gd name="connsiteX11" fmla="*/ 149458 w 599171"/>
              <a:gd name="connsiteY11" fmla="*/ 245004 h 598042"/>
              <a:gd name="connsiteX12" fmla="*/ 125889 w 599171"/>
              <a:gd name="connsiteY12" fmla="*/ 268503 h 598042"/>
              <a:gd name="connsiteX13" fmla="*/ 102320 w 599171"/>
              <a:gd name="connsiteY13" fmla="*/ 245004 h 598042"/>
              <a:gd name="connsiteX14" fmla="*/ 125889 w 599171"/>
              <a:gd name="connsiteY14" fmla="*/ 221505 h 598042"/>
              <a:gd name="connsiteX15" fmla="*/ 15625 w 599171"/>
              <a:gd name="connsiteY15" fmla="*/ 15595 h 598042"/>
              <a:gd name="connsiteX16" fmla="*/ 15625 w 599171"/>
              <a:gd name="connsiteY16" fmla="*/ 582447 h 598042"/>
              <a:gd name="connsiteX17" fmla="*/ 583546 w 599171"/>
              <a:gd name="connsiteY17" fmla="*/ 582447 h 598042"/>
              <a:gd name="connsiteX18" fmla="*/ 583546 w 599171"/>
              <a:gd name="connsiteY18" fmla="*/ 520066 h 598042"/>
              <a:gd name="connsiteX19" fmla="*/ 426168 w 599171"/>
              <a:gd name="connsiteY19" fmla="*/ 520066 h 598042"/>
              <a:gd name="connsiteX20" fmla="*/ 377935 w 599171"/>
              <a:gd name="connsiteY20" fmla="*/ 544024 h 598042"/>
              <a:gd name="connsiteX21" fmla="*/ 317475 w 599171"/>
              <a:gd name="connsiteY21" fmla="*/ 483677 h 598042"/>
              <a:gd name="connsiteX22" fmla="*/ 377935 w 599171"/>
              <a:gd name="connsiteY22" fmla="*/ 423331 h 598042"/>
              <a:gd name="connsiteX23" fmla="*/ 433188 w 599171"/>
              <a:gd name="connsiteY23" fmla="*/ 459493 h 598042"/>
              <a:gd name="connsiteX24" fmla="*/ 583546 w 599171"/>
              <a:gd name="connsiteY24" fmla="*/ 459493 h 598042"/>
              <a:gd name="connsiteX25" fmla="*/ 583546 w 599171"/>
              <a:gd name="connsiteY25" fmla="*/ 166575 h 598042"/>
              <a:gd name="connsiteX26" fmla="*/ 415978 w 599171"/>
              <a:gd name="connsiteY26" fmla="*/ 166575 h 598042"/>
              <a:gd name="connsiteX27" fmla="*/ 415978 w 599171"/>
              <a:gd name="connsiteY27" fmla="*/ 237318 h 598042"/>
              <a:gd name="connsiteX28" fmla="*/ 451077 w 599171"/>
              <a:gd name="connsiteY28" fmla="*/ 292919 h 598042"/>
              <a:gd name="connsiteX29" fmla="*/ 389031 w 599171"/>
              <a:gd name="connsiteY29" fmla="*/ 354621 h 598042"/>
              <a:gd name="connsiteX30" fmla="*/ 327212 w 599171"/>
              <a:gd name="connsiteY30" fmla="*/ 292919 h 598042"/>
              <a:gd name="connsiteX31" fmla="*/ 356197 w 599171"/>
              <a:gd name="connsiteY31" fmla="*/ 240483 h 598042"/>
              <a:gd name="connsiteX32" fmla="*/ 356197 w 599171"/>
              <a:gd name="connsiteY32" fmla="*/ 106680 h 598042"/>
              <a:gd name="connsiteX33" fmla="*/ 583546 w 599171"/>
              <a:gd name="connsiteY33" fmla="*/ 106680 h 598042"/>
              <a:gd name="connsiteX34" fmla="*/ 583546 w 599171"/>
              <a:gd name="connsiteY34" fmla="*/ 15595 h 598042"/>
              <a:gd name="connsiteX35" fmla="*/ 251579 w 599171"/>
              <a:gd name="connsiteY35" fmla="*/ 15595 h 598042"/>
              <a:gd name="connsiteX36" fmla="*/ 170739 w 599171"/>
              <a:gd name="connsiteY36" fmla="*/ 201381 h 598042"/>
              <a:gd name="connsiteX37" fmla="*/ 189307 w 599171"/>
              <a:gd name="connsiteY37" fmla="*/ 246133 h 598042"/>
              <a:gd name="connsiteX38" fmla="*/ 126129 w 599171"/>
              <a:gd name="connsiteY38" fmla="*/ 308966 h 598042"/>
              <a:gd name="connsiteX39" fmla="*/ 63178 w 599171"/>
              <a:gd name="connsiteY39" fmla="*/ 246133 h 598042"/>
              <a:gd name="connsiteX40" fmla="*/ 112996 w 599171"/>
              <a:gd name="connsiteY40" fmla="*/ 184656 h 598042"/>
              <a:gd name="connsiteX41" fmla="*/ 186590 w 599171"/>
              <a:gd name="connsiteY41" fmla="*/ 15595 h 598042"/>
              <a:gd name="connsiteX42" fmla="*/ 0 w 599171"/>
              <a:gd name="connsiteY42" fmla="*/ 0 h 598042"/>
              <a:gd name="connsiteX43" fmla="*/ 210140 w 599171"/>
              <a:gd name="connsiteY43" fmla="*/ 0 h 598042"/>
              <a:gd name="connsiteX44" fmla="*/ 123865 w 599171"/>
              <a:gd name="connsiteY44" fmla="*/ 198669 h 598042"/>
              <a:gd name="connsiteX45" fmla="*/ 119562 w 599171"/>
              <a:gd name="connsiteY45" fmla="*/ 199347 h 598042"/>
              <a:gd name="connsiteX46" fmla="*/ 78803 w 599171"/>
              <a:gd name="connsiteY46" fmla="*/ 246133 h 598042"/>
              <a:gd name="connsiteX47" fmla="*/ 126129 w 599171"/>
              <a:gd name="connsiteY47" fmla="*/ 293597 h 598042"/>
              <a:gd name="connsiteX48" fmla="*/ 173683 w 599171"/>
              <a:gd name="connsiteY48" fmla="*/ 246133 h 598042"/>
              <a:gd name="connsiteX49" fmla="*/ 156473 w 599171"/>
              <a:gd name="connsiteY49" fmla="*/ 209518 h 598042"/>
              <a:gd name="connsiteX50" fmla="*/ 151944 w 599171"/>
              <a:gd name="connsiteY50" fmla="*/ 205676 h 598042"/>
              <a:gd name="connsiteX51" fmla="*/ 241389 w 599171"/>
              <a:gd name="connsiteY51" fmla="*/ 0 h 598042"/>
              <a:gd name="connsiteX52" fmla="*/ 599171 w 599171"/>
              <a:gd name="connsiteY52" fmla="*/ 0 h 598042"/>
              <a:gd name="connsiteX53" fmla="*/ 599171 w 599171"/>
              <a:gd name="connsiteY53" fmla="*/ 122275 h 598042"/>
              <a:gd name="connsiteX54" fmla="*/ 371595 w 599171"/>
              <a:gd name="connsiteY54" fmla="*/ 122275 h 598042"/>
              <a:gd name="connsiteX55" fmla="*/ 371595 w 599171"/>
              <a:gd name="connsiteY55" fmla="*/ 249749 h 598042"/>
              <a:gd name="connsiteX56" fmla="*/ 367519 w 599171"/>
              <a:gd name="connsiteY56" fmla="*/ 252009 h 598042"/>
              <a:gd name="connsiteX57" fmla="*/ 342610 w 599171"/>
              <a:gd name="connsiteY57" fmla="*/ 292919 h 598042"/>
              <a:gd name="connsiteX58" fmla="*/ 389031 w 599171"/>
              <a:gd name="connsiteY58" fmla="*/ 339026 h 598042"/>
              <a:gd name="connsiteX59" fmla="*/ 435452 w 599171"/>
              <a:gd name="connsiteY59" fmla="*/ 292919 h 598042"/>
              <a:gd name="connsiteX60" fmla="*/ 405561 w 599171"/>
              <a:gd name="connsiteY60" fmla="*/ 249523 h 598042"/>
              <a:gd name="connsiteX61" fmla="*/ 400353 w 599171"/>
              <a:gd name="connsiteY61" fmla="*/ 247715 h 598042"/>
              <a:gd name="connsiteX62" fmla="*/ 400353 w 599171"/>
              <a:gd name="connsiteY62" fmla="*/ 150980 h 598042"/>
              <a:gd name="connsiteX63" fmla="*/ 599171 w 599171"/>
              <a:gd name="connsiteY63" fmla="*/ 150980 h 598042"/>
              <a:gd name="connsiteX64" fmla="*/ 599171 w 599171"/>
              <a:gd name="connsiteY64" fmla="*/ 474863 h 598042"/>
              <a:gd name="connsiteX65" fmla="*/ 422318 w 599171"/>
              <a:gd name="connsiteY65" fmla="*/ 474863 h 598042"/>
              <a:gd name="connsiteX66" fmla="*/ 420507 w 599171"/>
              <a:gd name="connsiteY66" fmla="*/ 469664 h 598042"/>
              <a:gd name="connsiteX67" fmla="*/ 377935 w 599171"/>
              <a:gd name="connsiteY67" fmla="*/ 438926 h 598042"/>
              <a:gd name="connsiteX68" fmla="*/ 333099 w 599171"/>
              <a:gd name="connsiteY68" fmla="*/ 483677 h 598042"/>
              <a:gd name="connsiteX69" fmla="*/ 377935 w 599171"/>
              <a:gd name="connsiteY69" fmla="*/ 528429 h 598042"/>
              <a:gd name="connsiteX70" fmla="*/ 415525 w 599171"/>
              <a:gd name="connsiteY70" fmla="*/ 508087 h 598042"/>
              <a:gd name="connsiteX71" fmla="*/ 418016 w 599171"/>
              <a:gd name="connsiteY71" fmla="*/ 504471 h 598042"/>
              <a:gd name="connsiteX72" fmla="*/ 599171 w 599171"/>
              <a:gd name="connsiteY72" fmla="*/ 504471 h 598042"/>
              <a:gd name="connsiteX73" fmla="*/ 599171 w 599171"/>
              <a:gd name="connsiteY73" fmla="*/ 598042 h 598042"/>
              <a:gd name="connsiteX74" fmla="*/ 0 w 599171"/>
              <a:gd name="connsiteY74" fmla="*/ 598042 h 598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599171" h="598042">
                <a:moveTo>
                  <a:pt x="377490" y="460157"/>
                </a:moveTo>
                <a:cubicBezTo>
                  <a:pt x="390487" y="460157"/>
                  <a:pt x="401024" y="470694"/>
                  <a:pt x="401024" y="483691"/>
                </a:cubicBezTo>
                <a:cubicBezTo>
                  <a:pt x="401024" y="496688"/>
                  <a:pt x="390487" y="507225"/>
                  <a:pt x="377490" y="507225"/>
                </a:cubicBezTo>
                <a:cubicBezTo>
                  <a:pt x="364493" y="507225"/>
                  <a:pt x="353956" y="496688"/>
                  <a:pt x="353956" y="483691"/>
                </a:cubicBezTo>
                <a:cubicBezTo>
                  <a:pt x="353956" y="470694"/>
                  <a:pt x="364493" y="460157"/>
                  <a:pt x="377490" y="460157"/>
                </a:cubicBezTo>
                <a:close/>
                <a:moveTo>
                  <a:pt x="386523" y="268713"/>
                </a:moveTo>
                <a:cubicBezTo>
                  <a:pt x="399520" y="268713"/>
                  <a:pt x="410057" y="279250"/>
                  <a:pt x="410057" y="292247"/>
                </a:cubicBezTo>
                <a:cubicBezTo>
                  <a:pt x="410057" y="305244"/>
                  <a:pt x="399520" y="315781"/>
                  <a:pt x="386523" y="315781"/>
                </a:cubicBezTo>
                <a:cubicBezTo>
                  <a:pt x="373526" y="315781"/>
                  <a:pt x="362989" y="305244"/>
                  <a:pt x="362989" y="292247"/>
                </a:cubicBezTo>
                <a:cubicBezTo>
                  <a:pt x="362989" y="279250"/>
                  <a:pt x="373526" y="268713"/>
                  <a:pt x="386523" y="268713"/>
                </a:cubicBezTo>
                <a:close/>
                <a:moveTo>
                  <a:pt x="125889" y="221505"/>
                </a:moveTo>
                <a:cubicBezTo>
                  <a:pt x="138906" y="221505"/>
                  <a:pt x="149458" y="232026"/>
                  <a:pt x="149458" y="245004"/>
                </a:cubicBezTo>
                <a:cubicBezTo>
                  <a:pt x="149458" y="257982"/>
                  <a:pt x="138906" y="268503"/>
                  <a:pt x="125889" y="268503"/>
                </a:cubicBezTo>
                <a:cubicBezTo>
                  <a:pt x="112872" y="268503"/>
                  <a:pt x="102320" y="257982"/>
                  <a:pt x="102320" y="245004"/>
                </a:cubicBezTo>
                <a:cubicBezTo>
                  <a:pt x="102320" y="232026"/>
                  <a:pt x="112872" y="221505"/>
                  <a:pt x="125889" y="221505"/>
                </a:cubicBezTo>
                <a:close/>
                <a:moveTo>
                  <a:pt x="15625" y="15595"/>
                </a:moveTo>
                <a:lnTo>
                  <a:pt x="15625" y="582447"/>
                </a:lnTo>
                <a:lnTo>
                  <a:pt x="583546" y="582447"/>
                </a:lnTo>
                <a:lnTo>
                  <a:pt x="583546" y="520066"/>
                </a:lnTo>
                <a:lnTo>
                  <a:pt x="426168" y="520066"/>
                </a:lnTo>
                <a:cubicBezTo>
                  <a:pt x="414846" y="534983"/>
                  <a:pt x="396956" y="544024"/>
                  <a:pt x="377935" y="544024"/>
                </a:cubicBezTo>
                <a:cubicBezTo>
                  <a:pt x="344648" y="544024"/>
                  <a:pt x="317475" y="516902"/>
                  <a:pt x="317475" y="483677"/>
                </a:cubicBezTo>
                <a:cubicBezTo>
                  <a:pt x="317475" y="450453"/>
                  <a:pt x="344648" y="423331"/>
                  <a:pt x="377935" y="423331"/>
                </a:cubicBezTo>
                <a:cubicBezTo>
                  <a:pt x="402165" y="423331"/>
                  <a:pt x="423677" y="437344"/>
                  <a:pt x="433188" y="459493"/>
                </a:cubicBezTo>
                <a:lnTo>
                  <a:pt x="583546" y="459493"/>
                </a:lnTo>
                <a:lnTo>
                  <a:pt x="583546" y="166575"/>
                </a:lnTo>
                <a:lnTo>
                  <a:pt x="415978" y="166575"/>
                </a:lnTo>
                <a:lnTo>
                  <a:pt x="415978" y="237318"/>
                </a:lnTo>
                <a:cubicBezTo>
                  <a:pt x="437264" y="247489"/>
                  <a:pt x="451077" y="269187"/>
                  <a:pt x="451077" y="292919"/>
                </a:cubicBezTo>
                <a:cubicBezTo>
                  <a:pt x="451077" y="327047"/>
                  <a:pt x="423224" y="354621"/>
                  <a:pt x="389031" y="354621"/>
                </a:cubicBezTo>
                <a:cubicBezTo>
                  <a:pt x="354838" y="354621"/>
                  <a:pt x="327212" y="327047"/>
                  <a:pt x="327212" y="292919"/>
                </a:cubicBezTo>
                <a:cubicBezTo>
                  <a:pt x="327212" y="271673"/>
                  <a:pt x="338307" y="251783"/>
                  <a:pt x="356197" y="240483"/>
                </a:cubicBezTo>
                <a:lnTo>
                  <a:pt x="356197" y="106680"/>
                </a:lnTo>
                <a:lnTo>
                  <a:pt x="583546" y="106680"/>
                </a:lnTo>
                <a:lnTo>
                  <a:pt x="583546" y="15595"/>
                </a:lnTo>
                <a:lnTo>
                  <a:pt x="251579" y="15595"/>
                </a:lnTo>
                <a:lnTo>
                  <a:pt x="170739" y="201381"/>
                </a:lnTo>
                <a:cubicBezTo>
                  <a:pt x="182514" y="213134"/>
                  <a:pt x="189307" y="229408"/>
                  <a:pt x="189307" y="246133"/>
                </a:cubicBezTo>
                <a:cubicBezTo>
                  <a:pt x="189307" y="280714"/>
                  <a:pt x="161002" y="308966"/>
                  <a:pt x="126129" y="308966"/>
                </a:cubicBezTo>
                <a:cubicBezTo>
                  <a:pt x="91483" y="308966"/>
                  <a:pt x="63178" y="280714"/>
                  <a:pt x="63178" y="246133"/>
                </a:cubicBezTo>
                <a:cubicBezTo>
                  <a:pt x="63178" y="216525"/>
                  <a:pt x="84011" y="190759"/>
                  <a:pt x="112996" y="184656"/>
                </a:cubicBezTo>
                <a:lnTo>
                  <a:pt x="186590" y="15595"/>
                </a:lnTo>
                <a:close/>
                <a:moveTo>
                  <a:pt x="0" y="0"/>
                </a:moveTo>
                <a:lnTo>
                  <a:pt x="210140" y="0"/>
                </a:lnTo>
                <a:lnTo>
                  <a:pt x="123865" y="198669"/>
                </a:lnTo>
                <a:lnTo>
                  <a:pt x="119562" y="199347"/>
                </a:lnTo>
                <a:cubicBezTo>
                  <a:pt x="96239" y="202512"/>
                  <a:pt x="78803" y="222627"/>
                  <a:pt x="78803" y="246133"/>
                </a:cubicBezTo>
                <a:cubicBezTo>
                  <a:pt x="78803" y="272125"/>
                  <a:pt x="100088" y="293597"/>
                  <a:pt x="126129" y="293597"/>
                </a:cubicBezTo>
                <a:cubicBezTo>
                  <a:pt x="152397" y="293597"/>
                  <a:pt x="173683" y="272125"/>
                  <a:pt x="173683" y="246133"/>
                </a:cubicBezTo>
                <a:cubicBezTo>
                  <a:pt x="173683" y="231894"/>
                  <a:pt x="167342" y="218559"/>
                  <a:pt x="156473" y="209518"/>
                </a:cubicBezTo>
                <a:lnTo>
                  <a:pt x="151944" y="205676"/>
                </a:lnTo>
                <a:lnTo>
                  <a:pt x="241389" y="0"/>
                </a:lnTo>
                <a:lnTo>
                  <a:pt x="599171" y="0"/>
                </a:lnTo>
                <a:lnTo>
                  <a:pt x="599171" y="122275"/>
                </a:lnTo>
                <a:lnTo>
                  <a:pt x="371595" y="122275"/>
                </a:lnTo>
                <a:lnTo>
                  <a:pt x="371595" y="249749"/>
                </a:lnTo>
                <a:lnTo>
                  <a:pt x="367519" y="252009"/>
                </a:lnTo>
                <a:cubicBezTo>
                  <a:pt x="352347" y="259920"/>
                  <a:pt x="342610" y="275515"/>
                  <a:pt x="342610" y="292919"/>
                </a:cubicBezTo>
                <a:cubicBezTo>
                  <a:pt x="342610" y="318459"/>
                  <a:pt x="363443" y="339026"/>
                  <a:pt x="389031" y="339026"/>
                </a:cubicBezTo>
                <a:cubicBezTo>
                  <a:pt x="414619" y="339026"/>
                  <a:pt x="435452" y="318459"/>
                  <a:pt x="435452" y="292919"/>
                </a:cubicBezTo>
                <a:cubicBezTo>
                  <a:pt x="435452" y="273707"/>
                  <a:pt x="423450" y="256304"/>
                  <a:pt x="405561" y="249523"/>
                </a:cubicBezTo>
                <a:lnTo>
                  <a:pt x="400353" y="247715"/>
                </a:lnTo>
                <a:lnTo>
                  <a:pt x="400353" y="150980"/>
                </a:lnTo>
                <a:lnTo>
                  <a:pt x="599171" y="150980"/>
                </a:lnTo>
                <a:lnTo>
                  <a:pt x="599171" y="474863"/>
                </a:lnTo>
                <a:lnTo>
                  <a:pt x="422318" y="474863"/>
                </a:lnTo>
                <a:lnTo>
                  <a:pt x="420507" y="469664"/>
                </a:lnTo>
                <a:cubicBezTo>
                  <a:pt x="414393" y="451357"/>
                  <a:pt x="397409" y="438926"/>
                  <a:pt x="377935" y="438926"/>
                </a:cubicBezTo>
                <a:cubicBezTo>
                  <a:pt x="353253" y="438926"/>
                  <a:pt x="333099" y="459041"/>
                  <a:pt x="333099" y="483677"/>
                </a:cubicBezTo>
                <a:cubicBezTo>
                  <a:pt x="333099" y="508313"/>
                  <a:pt x="353253" y="528429"/>
                  <a:pt x="377935" y="528429"/>
                </a:cubicBezTo>
                <a:cubicBezTo>
                  <a:pt x="393333" y="528429"/>
                  <a:pt x="407373" y="520744"/>
                  <a:pt x="415525" y="508087"/>
                </a:cubicBezTo>
                <a:lnTo>
                  <a:pt x="418016" y="504471"/>
                </a:lnTo>
                <a:lnTo>
                  <a:pt x="599171" y="504471"/>
                </a:lnTo>
                <a:lnTo>
                  <a:pt x="599171" y="598042"/>
                </a:lnTo>
                <a:lnTo>
                  <a:pt x="0" y="59804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2" name="任意多边形: 形状 111">
            <a:extLst>
              <a:ext uri="{FF2B5EF4-FFF2-40B4-BE49-F238E27FC236}">
                <a16:creationId xmlns:a16="http://schemas.microsoft.com/office/drawing/2014/main" id="{89C9BD70-B9B6-8EF5-99CF-7A2DAF941086}"/>
              </a:ext>
            </a:extLst>
          </p:cNvPr>
          <p:cNvSpPr/>
          <p:nvPr/>
        </p:nvSpPr>
        <p:spPr>
          <a:xfrm>
            <a:off x="10668708" y="1568512"/>
            <a:ext cx="602086" cy="492926"/>
          </a:xfrm>
          <a:custGeom>
            <a:avLst/>
            <a:gdLst>
              <a:gd name="connsiteX0" fmla="*/ 285232 w 303150"/>
              <a:gd name="connsiteY0" fmla="*/ 141516 h 248188"/>
              <a:gd name="connsiteX1" fmla="*/ 209890 w 303150"/>
              <a:gd name="connsiteY1" fmla="*/ 66173 h 248188"/>
              <a:gd name="connsiteX2" fmla="*/ 141595 w 303150"/>
              <a:gd name="connsiteY2" fmla="*/ 52838 h 248188"/>
              <a:gd name="connsiteX3" fmla="*/ 107020 w 303150"/>
              <a:gd name="connsiteY3" fmla="*/ 18263 h 248188"/>
              <a:gd name="connsiteX4" fmla="*/ 18675 w 303150"/>
              <a:gd name="connsiteY4" fmla="*/ 18120 h 248188"/>
              <a:gd name="connsiteX5" fmla="*/ 18532 w 303150"/>
              <a:gd name="connsiteY5" fmla="*/ 106464 h 248188"/>
              <a:gd name="connsiteX6" fmla="*/ 93875 w 303150"/>
              <a:gd name="connsiteY6" fmla="*/ 181807 h 248188"/>
              <a:gd name="connsiteX7" fmla="*/ 162169 w 303150"/>
              <a:gd name="connsiteY7" fmla="*/ 195142 h 248188"/>
              <a:gd name="connsiteX8" fmla="*/ 196745 w 303150"/>
              <a:gd name="connsiteY8" fmla="*/ 229718 h 248188"/>
              <a:gd name="connsiteX9" fmla="*/ 285090 w 303150"/>
              <a:gd name="connsiteY9" fmla="*/ 229861 h 248188"/>
              <a:gd name="connsiteX10" fmla="*/ 285232 w 303150"/>
              <a:gd name="connsiteY10" fmla="*/ 141516 h 248188"/>
              <a:gd name="connsiteX11" fmla="*/ 107782 w 303150"/>
              <a:gd name="connsiteY11" fmla="*/ 168377 h 248188"/>
              <a:gd name="connsiteX12" fmla="*/ 32344 w 303150"/>
              <a:gd name="connsiteY12" fmla="*/ 92939 h 248188"/>
              <a:gd name="connsiteX13" fmla="*/ 32391 w 303150"/>
              <a:gd name="connsiteY13" fmla="*/ 31741 h 248188"/>
              <a:gd name="connsiteX14" fmla="*/ 93589 w 303150"/>
              <a:gd name="connsiteY14" fmla="*/ 31788 h 248188"/>
              <a:gd name="connsiteX15" fmla="*/ 125022 w 303150"/>
              <a:gd name="connsiteY15" fmla="*/ 63125 h 248188"/>
              <a:gd name="connsiteX16" fmla="*/ 121688 w 303150"/>
              <a:gd name="connsiteY16" fmla="*/ 66173 h 248188"/>
              <a:gd name="connsiteX17" fmla="*/ 116640 w 303150"/>
              <a:gd name="connsiteY17" fmla="*/ 71984 h 248188"/>
              <a:gd name="connsiteX18" fmla="*/ 90256 w 303150"/>
              <a:gd name="connsiteY18" fmla="*/ 45599 h 248188"/>
              <a:gd name="connsiteX19" fmla="*/ 46203 w 303150"/>
              <a:gd name="connsiteY19" fmla="*/ 45552 h 248188"/>
              <a:gd name="connsiteX20" fmla="*/ 46155 w 303150"/>
              <a:gd name="connsiteY20" fmla="*/ 89605 h 248188"/>
              <a:gd name="connsiteX21" fmla="*/ 111115 w 303150"/>
              <a:gd name="connsiteY21" fmla="*/ 154565 h 248188"/>
              <a:gd name="connsiteX22" fmla="*/ 155216 w 303150"/>
              <a:gd name="connsiteY22" fmla="*/ 154565 h 248188"/>
              <a:gd name="connsiteX23" fmla="*/ 155216 w 303150"/>
              <a:gd name="connsiteY23" fmla="*/ 110465 h 248188"/>
              <a:gd name="connsiteX24" fmla="*/ 151311 w 303150"/>
              <a:gd name="connsiteY24" fmla="*/ 106559 h 248188"/>
              <a:gd name="connsiteX25" fmla="*/ 155692 w 303150"/>
              <a:gd name="connsiteY25" fmla="*/ 100178 h 248188"/>
              <a:gd name="connsiteX26" fmla="*/ 159121 w 303150"/>
              <a:gd name="connsiteY26" fmla="*/ 97320 h 248188"/>
              <a:gd name="connsiteX27" fmla="*/ 168646 w 303150"/>
              <a:gd name="connsiteY27" fmla="*/ 106845 h 248188"/>
              <a:gd name="connsiteX28" fmla="*/ 168694 w 303150"/>
              <a:gd name="connsiteY28" fmla="*/ 168043 h 248188"/>
              <a:gd name="connsiteX29" fmla="*/ 107496 w 303150"/>
              <a:gd name="connsiteY29" fmla="*/ 168091 h 248188"/>
              <a:gd name="connsiteX30" fmla="*/ 112544 w 303150"/>
              <a:gd name="connsiteY30" fmla="*/ 142564 h 248188"/>
              <a:gd name="connsiteX31" fmla="*/ 52918 w 303150"/>
              <a:gd name="connsiteY31" fmla="*/ 82937 h 248188"/>
              <a:gd name="connsiteX32" fmla="*/ 52870 w 303150"/>
              <a:gd name="connsiteY32" fmla="*/ 52315 h 248188"/>
              <a:gd name="connsiteX33" fmla="*/ 83493 w 303150"/>
              <a:gd name="connsiteY33" fmla="*/ 52267 h 248188"/>
              <a:gd name="connsiteX34" fmla="*/ 111306 w 303150"/>
              <a:gd name="connsiteY34" fmla="*/ 80080 h 248188"/>
              <a:gd name="connsiteX35" fmla="*/ 112354 w 303150"/>
              <a:gd name="connsiteY35" fmla="*/ 143040 h 248188"/>
              <a:gd name="connsiteX36" fmla="*/ 154454 w 303150"/>
              <a:gd name="connsiteY36" fmla="*/ 129229 h 248188"/>
              <a:gd name="connsiteX37" fmla="*/ 149692 w 303150"/>
              <a:gd name="connsiteY37" fmla="*/ 118751 h 248188"/>
              <a:gd name="connsiteX38" fmla="*/ 154264 w 303150"/>
              <a:gd name="connsiteY38" fmla="*/ 129229 h 248188"/>
              <a:gd name="connsiteX39" fmla="*/ 191602 w 303150"/>
              <a:gd name="connsiteY39" fmla="*/ 105416 h 248188"/>
              <a:gd name="connsiteX40" fmla="*/ 251228 w 303150"/>
              <a:gd name="connsiteY40" fmla="*/ 165043 h 248188"/>
              <a:gd name="connsiteX41" fmla="*/ 251276 w 303150"/>
              <a:gd name="connsiteY41" fmla="*/ 195666 h 248188"/>
              <a:gd name="connsiteX42" fmla="*/ 220653 w 303150"/>
              <a:gd name="connsiteY42" fmla="*/ 195713 h 248188"/>
              <a:gd name="connsiteX43" fmla="*/ 192840 w 303150"/>
              <a:gd name="connsiteY43" fmla="*/ 167900 h 248188"/>
              <a:gd name="connsiteX44" fmla="*/ 191411 w 303150"/>
              <a:gd name="connsiteY44" fmla="*/ 105416 h 248188"/>
              <a:gd name="connsiteX45" fmla="*/ 271802 w 303150"/>
              <a:gd name="connsiteY45" fmla="*/ 216192 h 248188"/>
              <a:gd name="connsiteX46" fmla="*/ 210556 w 303150"/>
              <a:gd name="connsiteY46" fmla="*/ 216192 h 248188"/>
              <a:gd name="connsiteX47" fmla="*/ 179124 w 303150"/>
              <a:gd name="connsiteY47" fmla="*/ 184760 h 248188"/>
              <a:gd name="connsiteX48" fmla="*/ 182458 w 303150"/>
              <a:gd name="connsiteY48" fmla="*/ 181807 h 248188"/>
              <a:gd name="connsiteX49" fmla="*/ 187506 w 303150"/>
              <a:gd name="connsiteY49" fmla="*/ 175997 h 248188"/>
              <a:gd name="connsiteX50" fmla="*/ 213890 w 303150"/>
              <a:gd name="connsiteY50" fmla="*/ 202381 h 248188"/>
              <a:gd name="connsiteX51" fmla="*/ 257943 w 303150"/>
              <a:gd name="connsiteY51" fmla="*/ 202429 h 248188"/>
              <a:gd name="connsiteX52" fmla="*/ 257991 w 303150"/>
              <a:gd name="connsiteY52" fmla="*/ 158375 h 248188"/>
              <a:gd name="connsiteX53" fmla="*/ 193030 w 303150"/>
              <a:gd name="connsiteY53" fmla="*/ 93415 h 248188"/>
              <a:gd name="connsiteX54" fmla="*/ 148930 w 303150"/>
              <a:gd name="connsiteY54" fmla="*/ 93415 h 248188"/>
              <a:gd name="connsiteX55" fmla="*/ 148930 w 303150"/>
              <a:gd name="connsiteY55" fmla="*/ 137516 h 248188"/>
              <a:gd name="connsiteX56" fmla="*/ 152835 w 303150"/>
              <a:gd name="connsiteY56" fmla="*/ 141421 h 248188"/>
              <a:gd name="connsiteX57" fmla="*/ 148453 w 303150"/>
              <a:gd name="connsiteY57" fmla="*/ 147803 h 248188"/>
              <a:gd name="connsiteX58" fmla="*/ 145024 w 303150"/>
              <a:gd name="connsiteY58" fmla="*/ 150660 h 248188"/>
              <a:gd name="connsiteX59" fmla="*/ 135499 w 303150"/>
              <a:gd name="connsiteY59" fmla="*/ 141135 h 248188"/>
              <a:gd name="connsiteX60" fmla="*/ 135452 w 303150"/>
              <a:gd name="connsiteY60" fmla="*/ 79937 h 248188"/>
              <a:gd name="connsiteX61" fmla="*/ 196650 w 303150"/>
              <a:gd name="connsiteY61" fmla="*/ 79889 h 248188"/>
              <a:gd name="connsiteX62" fmla="*/ 272088 w 303150"/>
              <a:gd name="connsiteY62" fmla="*/ 155327 h 248188"/>
              <a:gd name="connsiteX63" fmla="*/ 271612 w 303150"/>
              <a:gd name="connsiteY63" fmla="*/ 216192 h 248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303150" h="248188">
                <a:moveTo>
                  <a:pt x="285232" y="141516"/>
                </a:moveTo>
                <a:lnTo>
                  <a:pt x="209890" y="66173"/>
                </a:lnTo>
                <a:cubicBezTo>
                  <a:pt x="191948" y="48266"/>
                  <a:pt x="164956" y="42999"/>
                  <a:pt x="141595" y="52838"/>
                </a:cubicBezTo>
                <a:lnTo>
                  <a:pt x="107020" y="18263"/>
                </a:lnTo>
                <a:cubicBezTo>
                  <a:pt x="82664" y="-6169"/>
                  <a:pt x="43110" y="-6236"/>
                  <a:pt x="18675" y="18120"/>
                </a:cubicBezTo>
                <a:cubicBezTo>
                  <a:pt x="-5760" y="42475"/>
                  <a:pt x="-5824" y="82033"/>
                  <a:pt x="18532" y="106464"/>
                </a:cubicBezTo>
                <a:lnTo>
                  <a:pt x="93875" y="181807"/>
                </a:lnTo>
                <a:cubicBezTo>
                  <a:pt x="111778" y="199790"/>
                  <a:pt x="138818" y="205067"/>
                  <a:pt x="162169" y="195142"/>
                </a:cubicBezTo>
                <a:lnTo>
                  <a:pt x="196745" y="229718"/>
                </a:lnTo>
                <a:cubicBezTo>
                  <a:pt x="221102" y="254149"/>
                  <a:pt x="260654" y="254216"/>
                  <a:pt x="285090" y="229861"/>
                </a:cubicBezTo>
                <a:cubicBezTo>
                  <a:pt x="309525" y="205505"/>
                  <a:pt x="309589" y="165948"/>
                  <a:pt x="285232" y="141516"/>
                </a:cubicBezTo>
                <a:close/>
                <a:moveTo>
                  <a:pt x="107782" y="168377"/>
                </a:moveTo>
                <a:lnTo>
                  <a:pt x="32344" y="92939"/>
                </a:lnTo>
                <a:cubicBezTo>
                  <a:pt x="15458" y="76022"/>
                  <a:pt x="15479" y="48628"/>
                  <a:pt x="32391" y="31741"/>
                </a:cubicBezTo>
                <a:cubicBezTo>
                  <a:pt x="49304" y="14853"/>
                  <a:pt x="76703" y="14872"/>
                  <a:pt x="93589" y="31788"/>
                </a:cubicBezTo>
                <a:lnTo>
                  <a:pt x="125022" y="63125"/>
                </a:lnTo>
                <a:lnTo>
                  <a:pt x="121688" y="66173"/>
                </a:lnTo>
                <a:cubicBezTo>
                  <a:pt x="119878" y="67993"/>
                  <a:pt x="118193" y="69936"/>
                  <a:pt x="116640" y="71984"/>
                </a:cubicBezTo>
                <a:lnTo>
                  <a:pt x="90256" y="45599"/>
                </a:lnTo>
                <a:cubicBezTo>
                  <a:pt x="78104" y="33417"/>
                  <a:pt x="58381" y="33398"/>
                  <a:pt x="46203" y="45552"/>
                </a:cubicBezTo>
                <a:cubicBezTo>
                  <a:pt x="34025" y="57706"/>
                  <a:pt x="34003" y="77422"/>
                  <a:pt x="46155" y="89605"/>
                </a:cubicBezTo>
                <a:lnTo>
                  <a:pt x="111115" y="154565"/>
                </a:lnTo>
                <a:cubicBezTo>
                  <a:pt x="123293" y="166748"/>
                  <a:pt x="143039" y="166748"/>
                  <a:pt x="155216" y="154565"/>
                </a:cubicBezTo>
                <a:cubicBezTo>
                  <a:pt x="167394" y="142383"/>
                  <a:pt x="167394" y="122647"/>
                  <a:pt x="155216" y="110465"/>
                </a:cubicBezTo>
                <a:lnTo>
                  <a:pt x="151311" y="106559"/>
                </a:lnTo>
                <a:cubicBezTo>
                  <a:pt x="152357" y="104178"/>
                  <a:pt x="153843" y="102006"/>
                  <a:pt x="155692" y="100178"/>
                </a:cubicBezTo>
                <a:cubicBezTo>
                  <a:pt x="156697" y="99073"/>
                  <a:pt x="157851" y="98111"/>
                  <a:pt x="159121" y="97320"/>
                </a:cubicBezTo>
                <a:lnTo>
                  <a:pt x="168646" y="106845"/>
                </a:lnTo>
                <a:cubicBezTo>
                  <a:pt x="185559" y="123733"/>
                  <a:pt x="185580" y="151127"/>
                  <a:pt x="168694" y="168043"/>
                </a:cubicBezTo>
                <a:cubicBezTo>
                  <a:pt x="151808" y="184960"/>
                  <a:pt x="124409" y="184979"/>
                  <a:pt x="107496" y="168091"/>
                </a:cubicBezTo>
                <a:close/>
                <a:moveTo>
                  <a:pt x="112544" y="142564"/>
                </a:moveTo>
                <a:lnTo>
                  <a:pt x="52918" y="82937"/>
                </a:lnTo>
                <a:cubicBezTo>
                  <a:pt x="44448" y="74498"/>
                  <a:pt x="44427" y="60782"/>
                  <a:pt x="52870" y="52315"/>
                </a:cubicBezTo>
                <a:cubicBezTo>
                  <a:pt x="61313" y="43847"/>
                  <a:pt x="75024" y="43828"/>
                  <a:pt x="83493" y="52267"/>
                </a:cubicBezTo>
                <a:lnTo>
                  <a:pt x="111306" y="80080"/>
                </a:lnTo>
                <a:cubicBezTo>
                  <a:pt x="100302" y="99730"/>
                  <a:pt x="100702" y="123771"/>
                  <a:pt x="112354" y="143040"/>
                </a:cubicBezTo>
                <a:close/>
                <a:moveTo>
                  <a:pt x="154454" y="129229"/>
                </a:moveTo>
                <a:cubicBezTo>
                  <a:pt x="151907" y="126257"/>
                  <a:pt x="150256" y="122628"/>
                  <a:pt x="149692" y="118751"/>
                </a:cubicBezTo>
                <a:cubicBezTo>
                  <a:pt x="152170" y="121742"/>
                  <a:pt x="153755" y="125381"/>
                  <a:pt x="154264" y="129229"/>
                </a:cubicBezTo>
                <a:close/>
                <a:moveTo>
                  <a:pt x="191602" y="105416"/>
                </a:moveTo>
                <a:lnTo>
                  <a:pt x="251228" y="165043"/>
                </a:lnTo>
                <a:cubicBezTo>
                  <a:pt x="259698" y="173482"/>
                  <a:pt x="259719" y="187198"/>
                  <a:pt x="251276" y="195666"/>
                </a:cubicBezTo>
                <a:cubicBezTo>
                  <a:pt x="242833" y="204134"/>
                  <a:pt x="229123" y="204153"/>
                  <a:pt x="220653" y="195713"/>
                </a:cubicBezTo>
                <a:lnTo>
                  <a:pt x="192840" y="167900"/>
                </a:lnTo>
                <a:cubicBezTo>
                  <a:pt x="203543" y="148308"/>
                  <a:pt x="202998" y="124495"/>
                  <a:pt x="191411" y="105416"/>
                </a:cubicBezTo>
                <a:close/>
                <a:moveTo>
                  <a:pt x="271802" y="216192"/>
                </a:moveTo>
                <a:cubicBezTo>
                  <a:pt x="254883" y="233089"/>
                  <a:pt x="227476" y="233089"/>
                  <a:pt x="210556" y="216192"/>
                </a:cubicBezTo>
                <a:lnTo>
                  <a:pt x="179124" y="184760"/>
                </a:lnTo>
                <a:cubicBezTo>
                  <a:pt x="180267" y="183807"/>
                  <a:pt x="181410" y="182855"/>
                  <a:pt x="182458" y="181807"/>
                </a:cubicBezTo>
                <a:cubicBezTo>
                  <a:pt x="184267" y="179988"/>
                  <a:pt x="185953" y="178045"/>
                  <a:pt x="187506" y="175997"/>
                </a:cubicBezTo>
                <a:lnTo>
                  <a:pt x="213890" y="202381"/>
                </a:lnTo>
                <a:cubicBezTo>
                  <a:pt x="226042" y="214563"/>
                  <a:pt x="245766" y="214582"/>
                  <a:pt x="257943" y="202429"/>
                </a:cubicBezTo>
                <a:cubicBezTo>
                  <a:pt x="270121" y="190275"/>
                  <a:pt x="270143" y="170558"/>
                  <a:pt x="257991" y="158375"/>
                </a:cubicBezTo>
                <a:lnTo>
                  <a:pt x="193030" y="93415"/>
                </a:lnTo>
                <a:cubicBezTo>
                  <a:pt x="180853" y="81232"/>
                  <a:pt x="161107" y="81232"/>
                  <a:pt x="148930" y="93415"/>
                </a:cubicBezTo>
                <a:cubicBezTo>
                  <a:pt x="136752" y="105597"/>
                  <a:pt x="136752" y="125333"/>
                  <a:pt x="148930" y="137516"/>
                </a:cubicBezTo>
                <a:lnTo>
                  <a:pt x="152835" y="141421"/>
                </a:lnTo>
                <a:cubicBezTo>
                  <a:pt x="151789" y="143802"/>
                  <a:pt x="150303" y="145974"/>
                  <a:pt x="148453" y="147803"/>
                </a:cubicBezTo>
                <a:cubicBezTo>
                  <a:pt x="147427" y="148889"/>
                  <a:pt x="146275" y="149841"/>
                  <a:pt x="145024" y="150660"/>
                </a:cubicBezTo>
                <a:lnTo>
                  <a:pt x="135499" y="141135"/>
                </a:lnTo>
                <a:cubicBezTo>
                  <a:pt x="118587" y="124247"/>
                  <a:pt x="118566" y="96853"/>
                  <a:pt x="135452" y="79937"/>
                </a:cubicBezTo>
                <a:cubicBezTo>
                  <a:pt x="152338" y="63021"/>
                  <a:pt x="179737" y="63002"/>
                  <a:pt x="196650" y="79889"/>
                </a:cubicBezTo>
                <a:lnTo>
                  <a:pt x="272088" y="155327"/>
                </a:lnTo>
                <a:cubicBezTo>
                  <a:pt x="288652" y="172310"/>
                  <a:pt x="288439" y="199466"/>
                  <a:pt x="271612" y="216192"/>
                </a:cubicBez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chemeClr val="tx2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9152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8B6CAED5-2DCA-33E4-D6CA-8BEFF365E44E}"/>
              </a:ext>
            </a:extLst>
          </p:cNvPr>
          <p:cNvGrpSpPr/>
          <p:nvPr/>
        </p:nvGrpSpPr>
        <p:grpSpPr>
          <a:xfrm>
            <a:off x="2899482" y="2692605"/>
            <a:ext cx="292101" cy="303213"/>
            <a:chOff x="3225725" y="4291214"/>
            <a:chExt cx="292101" cy="303213"/>
          </a:xfrm>
        </p:grpSpPr>
        <p:sp>
          <p:nvSpPr>
            <p:cNvPr id="5" name="Oval 62">
              <a:extLst>
                <a:ext uri="{FF2B5EF4-FFF2-40B4-BE49-F238E27FC236}">
                  <a16:creationId xmlns:a16="http://schemas.microsoft.com/office/drawing/2014/main" id="{C16B4608-DF64-E3E3-3044-7D44A77CB02A}"/>
                </a:ext>
              </a:extLst>
            </p:cNvPr>
            <p:cNvSpPr>
              <a:spLocks noChangeAspect="1" noChangeArrowheads="1"/>
            </p:cNvSpPr>
            <p:nvPr>
              <p:custDataLst>
                <p:tags r:id="rId24"/>
              </p:custDataLst>
            </p:nvPr>
          </p:nvSpPr>
          <p:spPr bwMode="blackWhite">
            <a:xfrm>
              <a:off x="3225725" y="4291214"/>
              <a:ext cx="290513" cy="301625"/>
            </a:xfrm>
            <a:prstGeom prst="ellipse">
              <a:avLst/>
            </a:prstGeom>
            <a:solidFill>
              <a:srgbClr val="ECECEC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  <p:sp>
          <p:nvSpPr>
            <p:cNvPr id="6" name="Arc 63">
              <a:extLst>
                <a:ext uri="{FF2B5EF4-FFF2-40B4-BE49-F238E27FC236}">
                  <a16:creationId xmlns:a16="http://schemas.microsoft.com/office/drawing/2014/main" id="{E6ADEF8A-C008-3E3B-DECA-8901FDCECC11}"/>
                </a:ext>
              </a:extLst>
            </p:cNvPr>
            <p:cNvSpPr>
              <a:spLocks noChangeAspect="1"/>
            </p:cNvSpPr>
            <p:nvPr>
              <p:custDataLst>
                <p:tags r:id="rId25"/>
              </p:custDataLst>
            </p:nvPr>
          </p:nvSpPr>
          <p:spPr bwMode="black">
            <a:xfrm>
              <a:off x="3227313" y="4292802"/>
              <a:ext cx="290513" cy="301625"/>
            </a:xfrm>
            <a:custGeom>
              <a:avLst/>
              <a:gdLst>
                <a:gd name="G0" fmla="+- 21600 0 0"/>
                <a:gd name="G1" fmla="+- 21600 0 0"/>
                <a:gd name="G2" fmla="+- 21600 0 0"/>
                <a:gd name="T0" fmla="*/ 21600 w 43200"/>
                <a:gd name="T1" fmla="*/ 0 h 43200"/>
                <a:gd name="T2" fmla="*/ 0 w 43200"/>
                <a:gd name="T3" fmla="*/ 21600 h 43200"/>
                <a:gd name="T4" fmla="*/ 21600 w 43200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200" h="43200" fill="none" extrusionOk="0">
                  <a:moveTo>
                    <a:pt x="21599" y="0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200"/>
                    <a:pt x="0" y="33529"/>
                    <a:pt x="0" y="21600"/>
                  </a:cubicBezTo>
                </a:path>
                <a:path w="43200" h="43200" stroke="0" extrusionOk="0">
                  <a:moveTo>
                    <a:pt x="21599" y="0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200"/>
                    <a:pt x="0" y="33529"/>
                    <a:pt x="0" y="21600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9B3519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</p:grpSp>
      <p:sp>
        <p:nvSpPr>
          <p:cNvPr id="7" name="Oval 21">
            <a:extLst>
              <a:ext uri="{FF2B5EF4-FFF2-40B4-BE49-F238E27FC236}">
                <a16:creationId xmlns:a16="http://schemas.microsoft.com/office/drawing/2014/main" id="{7D38D78C-58B7-D995-8E12-784859FB9F29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blackWhite">
          <a:xfrm>
            <a:off x="1387314" y="748729"/>
            <a:ext cx="432000" cy="432000"/>
          </a:xfrm>
          <a:prstGeom prst="ellipse">
            <a:avLst/>
          </a:prstGeom>
          <a:solidFill>
            <a:srgbClr val="ECECEC"/>
          </a:solidFill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03976" tIns="51988" rIns="103976" bIns="51988" anchor="ctr"/>
          <a:lstStyle/>
          <a:p>
            <a:pPr defTabSz="1039813">
              <a:spcBef>
                <a:spcPct val="0"/>
              </a:spcBef>
            </a:pPr>
            <a:endParaRPr lang="zh-CN" altLang="zh-CN" sz="1800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sp>
        <p:nvSpPr>
          <p:cNvPr id="8" name="Oval 37">
            <a:extLst>
              <a:ext uri="{FF2B5EF4-FFF2-40B4-BE49-F238E27FC236}">
                <a16:creationId xmlns:a16="http://schemas.microsoft.com/office/drawing/2014/main" id="{C6BF472D-F53A-7B4C-F5B8-64A7B75D7397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blackWhite">
          <a:xfrm>
            <a:off x="2179402" y="784729"/>
            <a:ext cx="360000" cy="360000"/>
          </a:xfrm>
          <a:prstGeom prst="ellipse">
            <a:avLst/>
          </a:prstGeom>
          <a:solidFill>
            <a:srgbClr val="ECECEC"/>
          </a:solidFill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03976" tIns="51988" rIns="103976" bIns="51988" anchor="ctr"/>
          <a:lstStyle/>
          <a:p>
            <a:pPr defTabSz="1039813">
              <a:spcBef>
                <a:spcPct val="0"/>
              </a:spcBef>
            </a:pPr>
            <a:endParaRPr lang="zh-CN" altLang="zh-CN" sz="1800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sp>
        <p:nvSpPr>
          <p:cNvPr id="9" name="Oval 53">
            <a:extLst>
              <a:ext uri="{FF2B5EF4-FFF2-40B4-BE49-F238E27FC236}">
                <a16:creationId xmlns:a16="http://schemas.microsoft.com/office/drawing/2014/main" id="{2EF92D3B-984B-59D0-B18B-33044D984C26}"/>
              </a:ext>
            </a:extLst>
          </p:cNvPr>
          <p:cNvSpPr>
            <a:spLocks noChangeAspect="1" noChangeArrowheads="1"/>
          </p:cNvSpPr>
          <p:nvPr>
            <p:custDataLst>
              <p:tags r:id="rId3"/>
            </p:custDataLst>
          </p:nvPr>
        </p:nvSpPr>
        <p:spPr bwMode="blackWhite">
          <a:xfrm>
            <a:off x="2899482" y="813704"/>
            <a:ext cx="290981" cy="302050"/>
          </a:xfrm>
          <a:prstGeom prst="ellipse">
            <a:avLst/>
          </a:prstGeom>
          <a:solidFill>
            <a:srgbClr val="ECECEC"/>
          </a:solidFill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03976" tIns="51988" rIns="103976" bIns="51988" anchor="ctr"/>
          <a:lstStyle/>
          <a:p>
            <a:pPr defTabSz="1039813">
              <a:spcBef>
                <a:spcPct val="0"/>
              </a:spcBef>
            </a:pPr>
            <a:endParaRPr lang="zh-CN" altLang="zh-CN" sz="1800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sp>
        <p:nvSpPr>
          <p:cNvPr id="10" name="Oval 33">
            <a:extLst>
              <a:ext uri="{FF2B5EF4-FFF2-40B4-BE49-F238E27FC236}">
                <a16:creationId xmlns:a16="http://schemas.microsoft.com/office/drawing/2014/main" id="{BB2C7B1D-37FB-DF4F-C26A-789AB67D7686}"/>
              </a:ext>
            </a:extLst>
          </p:cNvPr>
          <p:cNvSpPr>
            <a:spLocks noChangeAspect="1" noChangeArrowheads="1"/>
          </p:cNvSpPr>
          <p:nvPr>
            <p:custDataLst>
              <p:tags r:id="rId4"/>
            </p:custDataLst>
          </p:nvPr>
        </p:nvSpPr>
        <p:spPr bwMode="blackWhite">
          <a:xfrm>
            <a:off x="1387314" y="3276626"/>
            <a:ext cx="432000" cy="432000"/>
          </a:xfrm>
          <a:prstGeom prst="ellipse">
            <a:avLst/>
          </a:prstGeom>
          <a:solidFill>
            <a:srgbClr val="002978"/>
          </a:solidFill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03976" tIns="51988" rIns="103976" bIns="51988" anchor="ctr"/>
          <a:lstStyle/>
          <a:p>
            <a:pPr defTabSz="1039813">
              <a:spcBef>
                <a:spcPct val="0"/>
              </a:spcBef>
            </a:pPr>
            <a:endParaRPr lang="zh-CN" altLang="zh-CN" sz="1800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02B5A9F-23C6-5D0A-3394-088C5B82FAF8}"/>
              </a:ext>
            </a:extLst>
          </p:cNvPr>
          <p:cNvGrpSpPr/>
          <p:nvPr/>
        </p:nvGrpSpPr>
        <p:grpSpPr>
          <a:xfrm>
            <a:off x="2179402" y="2681830"/>
            <a:ext cx="360000" cy="360000"/>
            <a:chOff x="2149674" y="4280439"/>
            <a:chExt cx="360000" cy="360000"/>
          </a:xfrm>
        </p:grpSpPr>
        <p:sp>
          <p:nvSpPr>
            <p:cNvPr id="12" name="Oval 46">
              <a:extLst>
                <a:ext uri="{FF2B5EF4-FFF2-40B4-BE49-F238E27FC236}">
                  <a16:creationId xmlns:a16="http://schemas.microsoft.com/office/drawing/2014/main" id="{60706608-C37B-8E20-A026-C9AC103C31FC}"/>
                </a:ext>
              </a:extLst>
            </p:cNvPr>
            <p:cNvSpPr>
              <a:spLocks noChangeArrowheads="1"/>
            </p:cNvSpPr>
            <p:nvPr>
              <p:custDataLst>
                <p:tags r:id="rId22"/>
              </p:custDataLst>
            </p:nvPr>
          </p:nvSpPr>
          <p:spPr bwMode="blackWhite">
            <a:xfrm>
              <a:off x="2149674" y="4280439"/>
              <a:ext cx="358363" cy="358415"/>
            </a:xfrm>
            <a:prstGeom prst="ellipse">
              <a:avLst/>
            </a:prstGeom>
            <a:solidFill>
              <a:srgbClr val="ECECEC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  <p:sp>
          <p:nvSpPr>
            <p:cNvPr id="13" name="Arc 47">
              <a:extLst>
                <a:ext uri="{FF2B5EF4-FFF2-40B4-BE49-F238E27FC236}">
                  <a16:creationId xmlns:a16="http://schemas.microsoft.com/office/drawing/2014/main" id="{DCFA2DAB-C483-24A1-5112-E0A46332349D}"/>
                </a:ext>
              </a:extLst>
            </p:cNvPr>
            <p:cNvSpPr>
              <a:spLocks/>
            </p:cNvSpPr>
            <p:nvPr>
              <p:custDataLst>
                <p:tags r:id="rId23"/>
              </p:custDataLst>
            </p:nvPr>
          </p:nvSpPr>
          <p:spPr bwMode="black">
            <a:xfrm>
              <a:off x="2151311" y="4282024"/>
              <a:ext cx="358363" cy="358415"/>
            </a:xfrm>
            <a:custGeom>
              <a:avLst/>
              <a:gdLst>
                <a:gd name="G0" fmla="+- 21600 0 0"/>
                <a:gd name="G1" fmla="+- 21600 0 0"/>
                <a:gd name="G2" fmla="+- 21600 0 0"/>
                <a:gd name="T0" fmla="*/ 21600 w 43200"/>
                <a:gd name="T1" fmla="*/ 0 h 43200"/>
                <a:gd name="T2" fmla="*/ 0 w 43200"/>
                <a:gd name="T3" fmla="*/ 21600 h 43200"/>
                <a:gd name="T4" fmla="*/ 21600 w 43200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200" h="43200" fill="none" extrusionOk="0">
                  <a:moveTo>
                    <a:pt x="21599" y="0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200"/>
                    <a:pt x="0" y="33529"/>
                    <a:pt x="0" y="21600"/>
                  </a:cubicBezTo>
                </a:path>
                <a:path w="43200" h="43200" stroke="0" extrusionOk="0">
                  <a:moveTo>
                    <a:pt x="21599" y="0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200"/>
                    <a:pt x="0" y="33529"/>
                    <a:pt x="0" y="21600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9B3519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04F1DF4-9DEB-E83F-8556-1DAF9EC2AF52}"/>
              </a:ext>
            </a:extLst>
          </p:cNvPr>
          <p:cNvGrpSpPr/>
          <p:nvPr/>
        </p:nvGrpSpPr>
        <p:grpSpPr>
          <a:xfrm>
            <a:off x="1387314" y="1404418"/>
            <a:ext cx="432000" cy="432000"/>
            <a:chOff x="1069554" y="2603151"/>
            <a:chExt cx="432000" cy="432000"/>
          </a:xfrm>
        </p:grpSpPr>
        <p:sp>
          <p:nvSpPr>
            <p:cNvPr id="15" name="Oval 24">
              <a:extLst>
                <a:ext uri="{FF2B5EF4-FFF2-40B4-BE49-F238E27FC236}">
                  <a16:creationId xmlns:a16="http://schemas.microsoft.com/office/drawing/2014/main" id="{2A8D28AC-A8C7-3970-1CD2-A897F6DC069E}"/>
                </a:ext>
              </a:extLst>
            </p:cNvPr>
            <p:cNvSpPr>
              <a:spLocks noChangeAspect="1" noChangeArrowheads="1"/>
            </p:cNvSpPr>
            <p:nvPr>
              <p:custDataLst>
                <p:tags r:id="rId20"/>
              </p:custDataLst>
            </p:nvPr>
          </p:nvSpPr>
          <p:spPr bwMode="blackWhite">
            <a:xfrm>
              <a:off x="1069554" y="2603151"/>
              <a:ext cx="432000" cy="432000"/>
            </a:xfrm>
            <a:prstGeom prst="ellipse">
              <a:avLst/>
            </a:prstGeom>
            <a:solidFill>
              <a:srgbClr val="ECECEC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  <p:sp>
          <p:nvSpPr>
            <p:cNvPr id="16" name="Arc 25">
              <a:extLst>
                <a:ext uri="{FF2B5EF4-FFF2-40B4-BE49-F238E27FC236}">
                  <a16:creationId xmlns:a16="http://schemas.microsoft.com/office/drawing/2014/main" id="{2118F8E2-BD40-16C8-0507-638C3C685E99}"/>
                </a:ext>
              </a:extLst>
            </p:cNvPr>
            <p:cNvSpPr>
              <a:spLocks noChangeAspect="1"/>
            </p:cNvSpPr>
            <p:nvPr>
              <p:custDataLst>
                <p:tags r:id="rId21"/>
              </p:custDataLst>
            </p:nvPr>
          </p:nvSpPr>
          <p:spPr bwMode="black">
            <a:xfrm>
              <a:off x="1286388" y="2603151"/>
              <a:ext cx="215166" cy="216000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21600"/>
                <a:gd name="T2" fmla="*/ 21600 w 21600"/>
                <a:gd name="T3" fmla="*/ 21600 h 21600"/>
                <a:gd name="T4" fmla="*/ 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9B3519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655E7BE0-652C-E8E3-71D4-7F0F3C9C40DD}"/>
              </a:ext>
            </a:extLst>
          </p:cNvPr>
          <p:cNvGrpSpPr/>
          <p:nvPr/>
        </p:nvGrpSpPr>
        <p:grpSpPr>
          <a:xfrm>
            <a:off x="1387314" y="1980482"/>
            <a:ext cx="432000" cy="432000"/>
            <a:chOff x="1069554" y="3415157"/>
            <a:chExt cx="432000" cy="432000"/>
          </a:xfrm>
        </p:grpSpPr>
        <p:sp>
          <p:nvSpPr>
            <p:cNvPr id="18" name="Oval 27">
              <a:extLst>
                <a:ext uri="{FF2B5EF4-FFF2-40B4-BE49-F238E27FC236}">
                  <a16:creationId xmlns:a16="http://schemas.microsoft.com/office/drawing/2014/main" id="{CCAAA57E-350E-DF1E-5FC6-FD25E3237A23}"/>
                </a:ext>
              </a:extLst>
            </p:cNvPr>
            <p:cNvSpPr>
              <a:spLocks noChangeAspect="1" noChangeArrowheads="1"/>
            </p:cNvSpPr>
            <p:nvPr>
              <p:custDataLst>
                <p:tags r:id="rId18"/>
              </p:custDataLst>
            </p:nvPr>
          </p:nvSpPr>
          <p:spPr bwMode="blackWhite">
            <a:xfrm>
              <a:off x="1069554" y="3415157"/>
              <a:ext cx="432000" cy="430383"/>
            </a:xfrm>
            <a:prstGeom prst="ellipse">
              <a:avLst/>
            </a:prstGeom>
            <a:solidFill>
              <a:srgbClr val="ECECEC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  <p:sp>
          <p:nvSpPr>
            <p:cNvPr id="19" name="Arc 28">
              <a:extLst>
                <a:ext uri="{FF2B5EF4-FFF2-40B4-BE49-F238E27FC236}">
                  <a16:creationId xmlns:a16="http://schemas.microsoft.com/office/drawing/2014/main" id="{79381143-E2C3-8767-CECA-BC8A8AB51B0C}"/>
                </a:ext>
              </a:extLst>
            </p:cNvPr>
            <p:cNvSpPr>
              <a:spLocks noChangeAspect="1"/>
            </p:cNvSpPr>
            <p:nvPr>
              <p:custDataLst>
                <p:tags r:id="rId19"/>
              </p:custDataLst>
            </p:nvPr>
          </p:nvSpPr>
          <p:spPr bwMode="black">
            <a:xfrm>
              <a:off x="1286388" y="3416774"/>
              <a:ext cx="215166" cy="430383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43200"/>
                <a:gd name="T2" fmla="*/ 0 w 21600"/>
                <a:gd name="T3" fmla="*/ 43200 h 43200"/>
                <a:gd name="T4" fmla="*/ 0 w 21600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432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199"/>
                    <a:pt x="0" y="43200"/>
                  </a:cubicBezTo>
                </a:path>
                <a:path w="21600" h="432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199"/>
                    <a:pt x="0" y="432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9B3519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21E1779-5AED-D937-5F06-62681BF7D0CF}"/>
              </a:ext>
            </a:extLst>
          </p:cNvPr>
          <p:cNvGrpSpPr/>
          <p:nvPr/>
        </p:nvGrpSpPr>
        <p:grpSpPr>
          <a:xfrm>
            <a:off x="1387314" y="2628554"/>
            <a:ext cx="432000" cy="432000"/>
            <a:chOff x="1069554" y="4227163"/>
            <a:chExt cx="432000" cy="432000"/>
          </a:xfrm>
        </p:grpSpPr>
        <p:sp>
          <p:nvSpPr>
            <p:cNvPr id="21" name="Oval 30">
              <a:extLst>
                <a:ext uri="{FF2B5EF4-FFF2-40B4-BE49-F238E27FC236}">
                  <a16:creationId xmlns:a16="http://schemas.microsoft.com/office/drawing/2014/main" id="{02F6AF6D-7547-A272-7A73-743605C5DE62}"/>
                </a:ext>
              </a:extLst>
            </p:cNvPr>
            <p:cNvSpPr>
              <a:spLocks noChangeAspect="1" noChangeArrowheads="1"/>
            </p:cNvSpPr>
            <p:nvPr>
              <p:custDataLst>
                <p:tags r:id="rId16"/>
              </p:custDataLst>
            </p:nvPr>
          </p:nvSpPr>
          <p:spPr bwMode="blackWhite">
            <a:xfrm>
              <a:off x="1069554" y="4227163"/>
              <a:ext cx="430338" cy="430394"/>
            </a:xfrm>
            <a:prstGeom prst="ellipse">
              <a:avLst/>
            </a:prstGeom>
            <a:solidFill>
              <a:srgbClr val="ECECEC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  <p:sp>
          <p:nvSpPr>
            <p:cNvPr id="22" name="Arc 31">
              <a:extLst>
                <a:ext uri="{FF2B5EF4-FFF2-40B4-BE49-F238E27FC236}">
                  <a16:creationId xmlns:a16="http://schemas.microsoft.com/office/drawing/2014/main" id="{0085E2AC-0308-5B71-84DF-70FA236A2781}"/>
                </a:ext>
              </a:extLst>
            </p:cNvPr>
            <p:cNvSpPr>
              <a:spLocks noChangeAspect="1"/>
            </p:cNvSpPr>
            <p:nvPr>
              <p:custDataLst>
                <p:tags r:id="rId17"/>
              </p:custDataLst>
            </p:nvPr>
          </p:nvSpPr>
          <p:spPr bwMode="black">
            <a:xfrm>
              <a:off x="1071216" y="4228769"/>
              <a:ext cx="430338" cy="430394"/>
            </a:xfrm>
            <a:custGeom>
              <a:avLst/>
              <a:gdLst>
                <a:gd name="G0" fmla="+- 21600 0 0"/>
                <a:gd name="G1" fmla="+- 21600 0 0"/>
                <a:gd name="G2" fmla="+- 21600 0 0"/>
                <a:gd name="T0" fmla="*/ 21600 w 43200"/>
                <a:gd name="T1" fmla="*/ 0 h 43200"/>
                <a:gd name="T2" fmla="*/ 0 w 43200"/>
                <a:gd name="T3" fmla="*/ 21600 h 43200"/>
                <a:gd name="T4" fmla="*/ 21600 w 43200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200" h="43200" fill="none" extrusionOk="0">
                  <a:moveTo>
                    <a:pt x="21599" y="0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200"/>
                    <a:pt x="0" y="33529"/>
                    <a:pt x="0" y="21600"/>
                  </a:cubicBezTo>
                </a:path>
                <a:path w="43200" h="43200" stroke="0" extrusionOk="0">
                  <a:moveTo>
                    <a:pt x="21599" y="0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200"/>
                    <a:pt x="0" y="33529"/>
                    <a:pt x="0" y="21600"/>
                  </a:cubicBezTo>
                  <a:lnTo>
                    <a:pt x="21600" y="21600"/>
                  </a:lnTo>
                  <a:close/>
                </a:path>
              </a:pathLst>
            </a:custGeom>
            <a:solidFill>
              <a:srgbClr val="9B3519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</p:grpSp>
      <p:sp>
        <p:nvSpPr>
          <p:cNvPr id="23" name="Oval 34">
            <a:extLst>
              <a:ext uri="{FF2B5EF4-FFF2-40B4-BE49-F238E27FC236}">
                <a16:creationId xmlns:a16="http://schemas.microsoft.com/office/drawing/2014/main" id="{8459A905-FD18-6888-B9D2-B6E95D394891}"/>
              </a:ext>
            </a:extLst>
          </p:cNvPr>
          <p:cNvSpPr>
            <a:spLocks noChangeAspect="1" noChangeArrowheads="1"/>
          </p:cNvSpPr>
          <p:nvPr>
            <p:custDataLst>
              <p:tags r:id="rId5"/>
            </p:custDataLst>
          </p:nvPr>
        </p:nvSpPr>
        <p:spPr bwMode="black">
          <a:xfrm>
            <a:off x="1387314" y="3276626"/>
            <a:ext cx="432000" cy="432000"/>
          </a:xfrm>
          <a:prstGeom prst="ellipse">
            <a:avLst/>
          </a:prstGeom>
          <a:solidFill>
            <a:srgbClr val="9B3519"/>
          </a:solidFill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03976" tIns="51988" rIns="103976" bIns="51988" anchor="ctr"/>
          <a:lstStyle/>
          <a:p>
            <a:pPr defTabSz="1039813">
              <a:spcBef>
                <a:spcPct val="0"/>
              </a:spcBef>
            </a:pPr>
            <a:endParaRPr lang="zh-CN" altLang="zh-CN" sz="1800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D4D7B35-47C2-B4C1-817A-927A99C62BA4}"/>
              </a:ext>
            </a:extLst>
          </p:cNvPr>
          <p:cNvGrpSpPr/>
          <p:nvPr/>
        </p:nvGrpSpPr>
        <p:grpSpPr>
          <a:xfrm>
            <a:off x="2179402" y="1441268"/>
            <a:ext cx="360000" cy="360000"/>
            <a:chOff x="2149674" y="2640001"/>
            <a:chExt cx="360000" cy="360000"/>
          </a:xfrm>
        </p:grpSpPr>
        <p:sp>
          <p:nvSpPr>
            <p:cNvPr id="25" name="Oval 40">
              <a:extLst>
                <a:ext uri="{FF2B5EF4-FFF2-40B4-BE49-F238E27FC236}">
                  <a16:creationId xmlns:a16="http://schemas.microsoft.com/office/drawing/2014/main" id="{3280EAD1-EDD0-8D66-DEF3-C7F09C2001AC}"/>
                </a:ext>
              </a:extLst>
            </p:cNvPr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blackWhite">
            <a:xfrm>
              <a:off x="2149674" y="2640001"/>
              <a:ext cx="360000" cy="360000"/>
            </a:xfrm>
            <a:prstGeom prst="ellipse">
              <a:avLst/>
            </a:prstGeom>
            <a:solidFill>
              <a:srgbClr val="ECECEC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  <p:sp>
          <p:nvSpPr>
            <p:cNvPr id="26" name="Arc 41">
              <a:extLst>
                <a:ext uri="{FF2B5EF4-FFF2-40B4-BE49-F238E27FC236}">
                  <a16:creationId xmlns:a16="http://schemas.microsoft.com/office/drawing/2014/main" id="{63382155-9002-5269-D068-CDE4C911F138}"/>
                </a:ext>
              </a:extLst>
            </p:cNvPr>
            <p:cNvSpPr>
              <a:spLocks/>
            </p:cNvSpPr>
            <p:nvPr>
              <p:custDataLst>
                <p:tags r:id="rId15"/>
              </p:custDataLst>
            </p:nvPr>
          </p:nvSpPr>
          <p:spPr bwMode="black">
            <a:xfrm>
              <a:off x="2330496" y="2640001"/>
              <a:ext cx="179178" cy="180800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21600"/>
                <a:gd name="T2" fmla="*/ 21600 w 21600"/>
                <a:gd name="T3" fmla="*/ 21600 h 21600"/>
                <a:gd name="T4" fmla="*/ 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9B3519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065EAA1D-3164-8B82-1A48-BE0704B3972E}"/>
              </a:ext>
            </a:extLst>
          </p:cNvPr>
          <p:cNvGrpSpPr/>
          <p:nvPr/>
        </p:nvGrpSpPr>
        <p:grpSpPr>
          <a:xfrm>
            <a:off x="2179402" y="2025545"/>
            <a:ext cx="360000" cy="360000"/>
            <a:chOff x="2149674" y="3460220"/>
            <a:chExt cx="360000" cy="360000"/>
          </a:xfrm>
        </p:grpSpPr>
        <p:sp>
          <p:nvSpPr>
            <p:cNvPr id="28" name="Oval 43">
              <a:extLst>
                <a:ext uri="{FF2B5EF4-FFF2-40B4-BE49-F238E27FC236}">
                  <a16:creationId xmlns:a16="http://schemas.microsoft.com/office/drawing/2014/main" id="{342F5C9D-B71A-F962-4A8F-25A5701A8982}"/>
                </a:ext>
              </a:extLst>
            </p:cNvPr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blackWhite">
            <a:xfrm>
              <a:off x="2149674" y="3460220"/>
              <a:ext cx="360000" cy="358415"/>
            </a:xfrm>
            <a:prstGeom prst="ellipse">
              <a:avLst/>
            </a:prstGeom>
            <a:solidFill>
              <a:srgbClr val="ECECEC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  <p:sp>
          <p:nvSpPr>
            <p:cNvPr id="29" name="Arc 44">
              <a:extLst>
                <a:ext uri="{FF2B5EF4-FFF2-40B4-BE49-F238E27FC236}">
                  <a16:creationId xmlns:a16="http://schemas.microsoft.com/office/drawing/2014/main" id="{4CC84AA9-A51F-95E6-BD40-5D59369ECFFF}"/>
                </a:ext>
              </a:extLst>
            </p:cNvPr>
            <p:cNvSpPr>
              <a:spLocks/>
            </p:cNvSpPr>
            <p:nvPr>
              <p:custDataLst>
                <p:tags r:id="rId13"/>
              </p:custDataLst>
            </p:nvPr>
          </p:nvSpPr>
          <p:spPr bwMode="black">
            <a:xfrm>
              <a:off x="2330496" y="3461805"/>
              <a:ext cx="179178" cy="358415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43200"/>
                <a:gd name="T2" fmla="*/ 0 w 21600"/>
                <a:gd name="T3" fmla="*/ 43200 h 43200"/>
                <a:gd name="T4" fmla="*/ 0 w 21600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432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199"/>
                    <a:pt x="0" y="43200"/>
                  </a:cubicBezTo>
                </a:path>
                <a:path w="21600" h="432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199"/>
                    <a:pt x="0" y="432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9B3519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</p:grpSp>
      <p:sp>
        <p:nvSpPr>
          <p:cNvPr id="30" name="Oval 50">
            <a:extLst>
              <a:ext uri="{FF2B5EF4-FFF2-40B4-BE49-F238E27FC236}">
                <a16:creationId xmlns:a16="http://schemas.microsoft.com/office/drawing/2014/main" id="{0C197E28-C742-DAAE-1C9C-E2558E270288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black">
          <a:xfrm>
            <a:off x="2179402" y="3312626"/>
            <a:ext cx="360000" cy="360000"/>
          </a:xfrm>
          <a:prstGeom prst="ellipse">
            <a:avLst/>
          </a:prstGeom>
          <a:solidFill>
            <a:srgbClr val="9B3519"/>
          </a:solidFill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03976" tIns="51988" rIns="103976" bIns="51988" anchor="ctr"/>
          <a:lstStyle/>
          <a:p>
            <a:pPr defTabSz="1039813">
              <a:spcBef>
                <a:spcPct val="0"/>
              </a:spcBef>
            </a:pPr>
            <a:endParaRPr lang="zh-CN" altLang="zh-CN" sz="1800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2B1DC9DC-C7F1-A66C-F9E2-E33B1E1D624F}"/>
              </a:ext>
            </a:extLst>
          </p:cNvPr>
          <p:cNvGrpSpPr/>
          <p:nvPr/>
        </p:nvGrpSpPr>
        <p:grpSpPr>
          <a:xfrm>
            <a:off x="2899482" y="1469368"/>
            <a:ext cx="290513" cy="301625"/>
            <a:chOff x="3225725" y="2668101"/>
            <a:chExt cx="290513" cy="301625"/>
          </a:xfrm>
        </p:grpSpPr>
        <p:sp>
          <p:nvSpPr>
            <p:cNvPr id="32" name="Oval 56">
              <a:extLst>
                <a:ext uri="{FF2B5EF4-FFF2-40B4-BE49-F238E27FC236}">
                  <a16:creationId xmlns:a16="http://schemas.microsoft.com/office/drawing/2014/main" id="{9DFE3B4F-665F-88B0-70D2-FA714C9078DB}"/>
                </a:ext>
              </a:extLst>
            </p:cNvPr>
            <p:cNvSpPr>
              <a:spLocks noChangeAspect="1" noChangeArrowheads="1"/>
            </p:cNvSpPr>
            <p:nvPr>
              <p:custDataLst>
                <p:tags r:id="rId10"/>
              </p:custDataLst>
            </p:nvPr>
          </p:nvSpPr>
          <p:spPr bwMode="blackWhite">
            <a:xfrm>
              <a:off x="3225725" y="2668101"/>
              <a:ext cx="290513" cy="301625"/>
            </a:xfrm>
            <a:prstGeom prst="ellipse">
              <a:avLst/>
            </a:prstGeom>
            <a:solidFill>
              <a:srgbClr val="ECECEC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  <p:sp>
          <p:nvSpPr>
            <p:cNvPr id="33" name="Arc 57">
              <a:extLst>
                <a:ext uri="{FF2B5EF4-FFF2-40B4-BE49-F238E27FC236}">
                  <a16:creationId xmlns:a16="http://schemas.microsoft.com/office/drawing/2014/main" id="{7CCD338C-5BB6-E23B-9249-C22704D59A02}"/>
                </a:ext>
              </a:extLst>
            </p:cNvPr>
            <p:cNvSpPr>
              <a:spLocks noChangeAspect="1"/>
            </p:cNvSpPr>
            <p:nvPr>
              <p:custDataLst>
                <p:tags r:id="rId11"/>
              </p:custDataLst>
            </p:nvPr>
          </p:nvSpPr>
          <p:spPr bwMode="black">
            <a:xfrm>
              <a:off x="3371775" y="2668101"/>
              <a:ext cx="144463" cy="150813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21600"/>
                <a:gd name="T2" fmla="*/ 21600 w 21600"/>
                <a:gd name="T3" fmla="*/ 21600 h 21600"/>
                <a:gd name="T4" fmla="*/ 0 w 216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9B3519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7E494D14-8DDE-9E2C-4C97-BFF5A5493549}"/>
              </a:ext>
            </a:extLst>
          </p:cNvPr>
          <p:cNvGrpSpPr/>
          <p:nvPr/>
        </p:nvGrpSpPr>
        <p:grpSpPr>
          <a:xfrm>
            <a:off x="2899482" y="2044982"/>
            <a:ext cx="290513" cy="301626"/>
            <a:chOff x="3225725" y="3479657"/>
            <a:chExt cx="290513" cy="301626"/>
          </a:xfrm>
        </p:grpSpPr>
        <p:sp>
          <p:nvSpPr>
            <p:cNvPr id="35" name="Oval 59">
              <a:extLst>
                <a:ext uri="{FF2B5EF4-FFF2-40B4-BE49-F238E27FC236}">
                  <a16:creationId xmlns:a16="http://schemas.microsoft.com/office/drawing/2014/main" id="{9ED0BCF1-941B-670B-8FFD-BB6D7830AA2F}"/>
                </a:ext>
              </a:extLst>
            </p:cNvPr>
            <p:cNvSpPr>
              <a:spLocks noChangeAspect="1" noChangeArrowheads="1"/>
            </p:cNvSpPr>
            <p:nvPr>
              <p:custDataLst>
                <p:tags r:id="rId8"/>
              </p:custDataLst>
            </p:nvPr>
          </p:nvSpPr>
          <p:spPr bwMode="blackWhite">
            <a:xfrm>
              <a:off x="3225725" y="3479657"/>
              <a:ext cx="290513" cy="300038"/>
            </a:xfrm>
            <a:prstGeom prst="ellipse">
              <a:avLst/>
            </a:prstGeom>
            <a:solidFill>
              <a:srgbClr val="ECECEC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  <p:sp>
          <p:nvSpPr>
            <p:cNvPr id="36" name="Arc 60">
              <a:extLst>
                <a:ext uri="{FF2B5EF4-FFF2-40B4-BE49-F238E27FC236}">
                  <a16:creationId xmlns:a16="http://schemas.microsoft.com/office/drawing/2014/main" id="{15AA55D4-C1A9-584A-CCBF-A08F213BBF2D}"/>
                </a:ext>
              </a:extLst>
            </p:cNvPr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black">
            <a:xfrm>
              <a:off x="3371775" y="3481245"/>
              <a:ext cx="144463" cy="300038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600"/>
                <a:gd name="T1" fmla="*/ 0 h 43200"/>
                <a:gd name="T2" fmla="*/ 0 w 21600"/>
                <a:gd name="T3" fmla="*/ 43200 h 43200"/>
                <a:gd name="T4" fmla="*/ 0 w 21600"/>
                <a:gd name="T5" fmla="*/ 21600 h 4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432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199"/>
                    <a:pt x="0" y="43200"/>
                  </a:cubicBezTo>
                </a:path>
                <a:path w="21600" h="432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199"/>
                    <a:pt x="0" y="432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9B3519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03976" tIns="51988" rIns="103976" bIns="51988" anchor="ctr"/>
            <a:lstStyle/>
            <a:p>
              <a:pPr defTabSz="1039813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</p:grpSp>
      <p:sp>
        <p:nvSpPr>
          <p:cNvPr id="37" name="Oval 65">
            <a:extLst>
              <a:ext uri="{FF2B5EF4-FFF2-40B4-BE49-F238E27FC236}">
                <a16:creationId xmlns:a16="http://schemas.microsoft.com/office/drawing/2014/main" id="{22DCA4B9-6113-CCCC-D4AA-524160B6FB4D}"/>
              </a:ext>
            </a:extLst>
          </p:cNvPr>
          <p:cNvSpPr>
            <a:spLocks noChangeAspect="1" noChangeArrowheads="1"/>
          </p:cNvSpPr>
          <p:nvPr>
            <p:custDataLst>
              <p:tags r:id="rId7"/>
            </p:custDataLst>
          </p:nvPr>
        </p:nvSpPr>
        <p:spPr bwMode="blackWhite">
          <a:xfrm>
            <a:off x="2899482" y="3341814"/>
            <a:ext cx="290513" cy="301625"/>
          </a:xfrm>
          <a:prstGeom prst="ellipse">
            <a:avLst/>
          </a:prstGeom>
          <a:solidFill>
            <a:srgbClr val="9B3519"/>
          </a:solidFill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03976" tIns="51988" rIns="103976" bIns="51988" anchor="ctr"/>
          <a:lstStyle/>
          <a:p>
            <a:pPr defTabSz="1039813">
              <a:spcBef>
                <a:spcPct val="0"/>
              </a:spcBef>
            </a:pPr>
            <a:endParaRPr lang="zh-CN" altLang="zh-CN" sz="1800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sp>
        <p:nvSpPr>
          <p:cNvPr id="38" name="Freeform 117">
            <a:extLst>
              <a:ext uri="{FF2B5EF4-FFF2-40B4-BE49-F238E27FC236}">
                <a16:creationId xmlns:a16="http://schemas.microsoft.com/office/drawing/2014/main" id="{929C2D91-59E1-41AD-9EFF-D70480167AAD}"/>
              </a:ext>
            </a:extLst>
          </p:cNvPr>
          <p:cNvSpPr>
            <a:spLocks/>
          </p:cNvSpPr>
          <p:nvPr/>
        </p:nvSpPr>
        <p:spPr bwMode="auto">
          <a:xfrm rot="14654037" flipH="1">
            <a:off x="4830678" y="591159"/>
            <a:ext cx="266700" cy="920750"/>
          </a:xfrm>
          <a:custGeom>
            <a:avLst/>
            <a:gdLst>
              <a:gd name="T0" fmla="*/ 139 w 253"/>
              <a:gd name="T1" fmla="*/ 427 h 509"/>
              <a:gd name="T2" fmla="*/ 212 w 253"/>
              <a:gd name="T3" fmla="*/ 453 h 509"/>
              <a:gd name="T4" fmla="*/ 22 w 253"/>
              <a:gd name="T5" fmla="*/ 509 h 509"/>
              <a:gd name="T6" fmla="*/ 0 w 253"/>
              <a:gd name="T7" fmla="*/ 351 h 509"/>
              <a:gd name="T8" fmla="*/ 57 w 253"/>
              <a:gd name="T9" fmla="*/ 378 h 509"/>
              <a:gd name="T10" fmla="*/ 214 w 253"/>
              <a:gd name="T11" fmla="*/ 0 h 509"/>
              <a:gd name="T12" fmla="*/ 139 w 253"/>
              <a:gd name="T13" fmla="*/ 427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3" h="509">
                <a:moveTo>
                  <a:pt x="139" y="427"/>
                </a:moveTo>
                <a:lnTo>
                  <a:pt x="212" y="453"/>
                </a:lnTo>
                <a:lnTo>
                  <a:pt x="22" y="509"/>
                </a:lnTo>
                <a:cubicBezTo>
                  <a:pt x="22" y="509"/>
                  <a:pt x="0" y="351"/>
                  <a:pt x="0" y="351"/>
                </a:cubicBezTo>
                <a:lnTo>
                  <a:pt x="57" y="378"/>
                </a:lnTo>
                <a:cubicBezTo>
                  <a:pt x="93" y="320"/>
                  <a:pt x="159" y="292"/>
                  <a:pt x="214" y="0"/>
                </a:cubicBezTo>
                <a:cubicBezTo>
                  <a:pt x="253" y="264"/>
                  <a:pt x="139" y="427"/>
                  <a:pt x="139" y="427"/>
                </a:cubicBezTo>
                <a:close/>
              </a:path>
            </a:pathLst>
          </a:custGeom>
          <a:gradFill rotWithShape="1">
            <a:gsLst>
              <a:gs pos="0">
                <a:srgbClr val="CBAA7B"/>
              </a:gs>
              <a:gs pos="100000">
                <a:srgbClr val="B4A28D"/>
              </a:gs>
            </a:gsLst>
            <a:lin ang="5400000" scaled="1"/>
          </a:gradFill>
          <a:ln w="6350" cap="flat" cmpd="sng">
            <a:solidFill>
              <a:srgbClr val="EAEAEA"/>
            </a:solidFill>
            <a:prstDash val="solid"/>
            <a:round/>
            <a:headEnd type="none" w="med" len="med"/>
            <a:tailEnd type="none" w="med" len="med"/>
          </a:ln>
          <a:effectLst>
            <a:outerShdw dist="12700" dir="5400000" algn="ctr" rotWithShape="0">
              <a:srgbClr val="D6E0EC"/>
            </a:outerShdw>
          </a:effectLst>
        </p:spPr>
        <p:txBody>
          <a:bodyPr/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sp>
        <p:nvSpPr>
          <p:cNvPr id="39" name="Freeform 118">
            <a:extLst>
              <a:ext uri="{FF2B5EF4-FFF2-40B4-BE49-F238E27FC236}">
                <a16:creationId xmlns:a16="http://schemas.microsoft.com/office/drawing/2014/main" id="{3870368B-FA94-72AD-3281-311C0BA99107}"/>
              </a:ext>
            </a:extLst>
          </p:cNvPr>
          <p:cNvSpPr>
            <a:spLocks/>
          </p:cNvSpPr>
          <p:nvPr/>
        </p:nvSpPr>
        <p:spPr bwMode="auto">
          <a:xfrm rot="14654037" flipH="1">
            <a:off x="5386091" y="683992"/>
            <a:ext cx="384175" cy="779462"/>
          </a:xfrm>
          <a:custGeom>
            <a:avLst/>
            <a:gdLst>
              <a:gd name="T0" fmla="*/ 139 w 253"/>
              <a:gd name="T1" fmla="*/ 427 h 509"/>
              <a:gd name="T2" fmla="*/ 212 w 253"/>
              <a:gd name="T3" fmla="*/ 453 h 509"/>
              <a:gd name="T4" fmla="*/ 22 w 253"/>
              <a:gd name="T5" fmla="*/ 509 h 509"/>
              <a:gd name="T6" fmla="*/ 0 w 253"/>
              <a:gd name="T7" fmla="*/ 351 h 509"/>
              <a:gd name="T8" fmla="*/ 57 w 253"/>
              <a:gd name="T9" fmla="*/ 378 h 509"/>
              <a:gd name="T10" fmla="*/ 214 w 253"/>
              <a:gd name="T11" fmla="*/ 0 h 509"/>
              <a:gd name="T12" fmla="*/ 139 w 253"/>
              <a:gd name="T13" fmla="*/ 427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3" h="509">
                <a:moveTo>
                  <a:pt x="139" y="427"/>
                </a:moveTo>
                <a:lnTo>
                  <a:pt x="212" y="453"/>
                </a:lnTo>
                <a:lnTo>
                  <a:pt x="22" y="509"/>
                </a:lnTo>
                <a:cubicBezTo>
                  <a:pt x="22" y="509"/>
                  <a:pt x="0" y="351"/>
                  <a:pt x="0" y="351"/>
                </a:cubicBezTo>
                <a:lnTo>
                  <a:pt x="57" y="378"/>
                </a:lnTo>
                <a:cubicBezTo>
                  <a:pt x="93" y="320"/>
                  <a:pt x="159" y="292"/>
                  <a:pt x="214" y="0"/>
                </a:cubicBezTo>
                <a:cubicBezTo>
                  <a:pt x="253" y="264"/>
                  <a:pt x="139" y="427"/>
                  <a:pt x="139" y="427"/>
                </a:cubicBezTo>
                <a:close/>
              </a:path>
            </a:pathLst>
          </a:custGeom>
          <a:solidFill>
            <a:srgbClr val="9B3519"/>
          </a:solidFill>
          <a:ln w="6350" cap="flat" cmpd="sng">
            <a:solidFill>
              <a:srgbClr val="EAEAEA"/>
            </a:solidFill>
            <a:prstDash val="solid"/>
            <a:round/>
            <a:headEnd type="none" w="med" len="med"/>
            <a:tailEnd type="none" w="med" len="med"/>
          </a:ln>
          <a:effectLst>
            <a:outerShdw dist="12700" dir="5400000" algn="ctr" rotWithShape="0">
              <a:srgbClr val="D6E0EC"/>
            </a:outerShdw>
          </a:effectLst>
        </p:spPr>
        <p:txBody>
          <a:bodyPr/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sp>
        <p:nvSpPr>
          <p:cNvPr id="40" name="Freeform 119">
            <a:extLst>
              <a:ext uri="{FF2B5EF4-FFF2-40B4-BE49-F238E27FC236}">
                <a16:creationId xmlns:a16="http://schemas.microsoft.com/office/drawing/2014/main" id="{5C0D5928-9968-868D-145E-588CA680A137}"/>
              </a:ext>
            </a:extLst>
          </p:cNvPr>
          <p:cNvSpPr>
            <a:spLocks/>
          </p:cNvSpPr>
          <p:nvPr/>
        </p:nvSpPr>
        <p:spPr bwMode="auto">
          <a:xfrm>
            <a:off x="7009060" y="570906"/>
            <a:ext cx="425450" cy="952500"/>
          </a:xfrm>
          <a:custGeom>
            <a:avLst/>
            <a:gdLst>
              <a:gd name="T0" fmla="*/ 171 w 249"/>
              <a:gd name="T1" fmla="*/ 421 h 553"/>
              <a:gd name="T2" fmla="*/ 249 w 249"/>
              <a:gd name="T3" fmla="*/ 415 h 553"/>
              <a:gd name="T4" fmla="*/ 122 w 249"/>
              <a:gd name="T5" fmla="*/ 553 h 553"/>
              <a:gd name="T6" fmla="*/ 0 w 249"/>
              <a:gd name="T7" fmla="*/ 419 h 553"/>
              <a:gd name="T8" fmla="*/ 76 w 249"/>
              <a:gd name="T9" fmla="*/ 419 h 553"/>
              <a:gd name="T10" fmla="*/ 114 w 249"/>
              <a:gd name="T11" fmla="*/ 0 h 553"/>
              <a:gd name="T12" fmla="*/ 171 w 249"/>
              <a:gd name="T13" fmla="*/ 421 h 5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9" h="553">
                <a:moveTo>
                  <a:pt x="171" y="421"/>
                </a:moveTo>
                <a:lnTo>
                  <a:pt x="249" y="415"/>
                </a:lnTo>
                <a:lnTo>
                  <a:pt x="122" y="553"/>
                </a:lnTo>
                <a:cubicBezTo>
                  <a:pt x="122" y="553"/>
                  <a:pt x="0" y="419"/>
                  <a:pt x="0" y="419"/>
                </a:cubicBezTo>
                <a:lnTo>
                  <a:pt x="76" y="419"/>
                </a:lnTo>
                <a:lnTo>
                  <a:pt x="114" y="0"/>
                </a:lnTo>
                <a:lnTo>
                  <a:pt x="171" y="421"/>
                </a:lnTo>
                <a:close/>
              </a:path>
            </a:pathLst>
          </a:custGeom>
          <a:gradFill rotWithShape="1">
            <a:gsLst>
              <a:gs pos="0">
                <a:srgbClr val="DC4F28"/>
              </a:gs>
              <a:gs pos="100000">
                <a:srgbClr val="9B3519"/>
              </a:gs>
            </a:gsLst>
            <a:lin ang="5400000" scaled="1"/>
          </a:gradFill>
          <a:ln>
            <a:noFill/>
          </a:ln>
          <a:effectLst>
            <a:outerShdw dist="17961" dir="2700000" algn="ctr" rotWithShape="0">
              <a:schemeClr val="accent2"/>
            </a:outerShdw>
          </a:effectLst>
        </p:spPr>
        <p:txBody>
          <a:bodyPr/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sp>
        <p:nvSpPr>
          <p:cNvPr id="41" name="Freeform 120">
            <a:extLst>
              <a:ext uri="{FF2B5EF4-FFF2-40B4-BE49-F238E27FC236}">
                <a16:creationId xmlns:a16="http://schemas.microsoft.com/office/drawing/2014/main" id="{50627C95-638B-B8DD-C54D-E8326CDB6356}"/>
              </a:ext>
            </a:extLst>
          </p:cNvPr>
          <p:cNvSpPr>
            <a:spLocks/>
          </p:cNvSpPr>
          <p:nvPr/>
        </p:nvSpPr>
        <p:spPr bwMode="auto">
          <a:xfrm rot="417642">
            <a:off x="6407397" y="562969"/>
            <a:ext cx="425450" cy="876300"/>
          </a:xfrm>
          <a:custGeom>
            <a:avLst/>
            <a:gdLst>
              <a:gd name="T0" fmla="*/ 139 w 253"/>
              <a:gd name="T1" fmla="*/ 427 h 509"/>
              <a:gd name="T2" fmla="*/ 212 w 253"/>
              <a:gd name="T3" fmla="*/ 453 h 509"/>
              <a:gd name="T4" fmla="*/ 22 w 253"/>
              <a:gd name="T5" fmla="*/ 509 h 509"/>
              <a:gd name="T6" fmla="*/ 0 w 253"/>
              <a:gd name="T7" fmla="*/ 351 h 509"/>
              <a:gd name="T8" fmla="*/ 57 w 253"/>
              <a:gd name="T9" fmla="*/ 378 h 509"/>
              <a:gd name="T10" fmla="*/ 214 w 253"/>
              <a:gd name="T11" fmla="*/ 0 h 509"/>
              <a:gd name="T12" fmla="*/ 139 w 253"/>
              <a:gd name="T13" fmla="*/ 427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3" h="509">
                <a:moveTo>
                  <a:pt x="139" y="427"/>
                </a:moveTo>
                <a:lnTo>
                  <a:pt x="212" y="453"/>
                </a:lnTo>
                <a:lnTo>
                  <a:pt x="22" y="509"/>
                </a:lnTo>
                <a:cubicBezTo>
                  <a:pt x="22" y="509"/>
                  <a:pt x="0" y="351"/>
                  <a:pt x="0" y="351"/>
                </a:cubicBezTo>
                <a:lnTo>
                  <a:pt x="57" y="378"/>
                </a:lnTo>
                <a:cubicBezTo>
                  <a:pt x="93" y="320"/>
                  <a:pt x="159" y="292"/>
                  <a:pt x="214" y="0"/>
                </a:cubicBezTo>
                <a:cubicBezTo>
                  <a:pt x="253" y="264"/>
                  <a:pt x="139" y="427"/>
                  <a:pt x="139" y="427"/>
                </a:cubicBezTo>
                <a:close/>
              </a:path>
            </a:pathLst>
          </a:custGeom>
          <a:gradFill rotWithShape="1">
            <a:gsLst>
              <a:gs pos="0">
                <a:srgbClr val="DC4F28"/>
              </a:gs>
              <a:gs pos="100000">
                <a:srgbClr val="9B3519"/>
              </a:gs>
            </a:gsLst>
            <a:lin ang="5400000" scaled="1"/>
          </a:gradFill>
          <a:ln>
            <a:noFill/>
          </a:ln>
          <a:effectLst>
            <a:outerShdw dist="17961" dir="2700000" algn="ctr" rotWithShape="0">
              <a:schemeClr val="accent2"/>
            </a:outerShdw>
          </a:effectLst>
        </p:spPr>
        <p:txBody>
          <a:bodyPr/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sp>
        <p:nvSpPr>
          <p:cNvPr id="42" name="Freeform 121">
            <a:extLst>
              <a:ext uri="{FF2B5EF4-FFF2-40B4-BE49-F238E27FC236}">
                <a16:creationId xmlns:a16="http://schemas.microsoft.com/office/drawing/2014/main" id="{79997A98-10E2-939A-A84E-21AB627FB46F}"/>
              </a:ext>
            </a:extLst>
          </p:cNvPr>
          <p:cNvSpPr>
            <a:spLocks/>
          </p:cNvSpPr>
          <p:nvPr/>
        </p:nvSpPr>
        <p:spPr bwMode="auto">
          <a:xfrm rot="21182358" flipH="1">
            <a:off x="7607547" y="562969"/>
            <a:ext cx="427038" cy="876300"/>
          </a:xfrm>
          <a:custGeom>
            <a:avLst/>
            <a:gdLst>
              <a:gd name="T0" fmla="*/ 139 w 253"/>
              <a:gd name="T1" fmla="*/ 427 h 509"/>
              <a:gd name="T2" fmla="*/ 212 w 253"/>
              <a:gd name="T3" fmla="*/ 453 h 509"/>
              <a:gd name="T4" fmla="*/ 22 w 253"/>
              <a:gd name="T5" fmla="*/ 509 h 509"/>
              <a:gd name="T6" fmla="*/ 0 w 253"/>
              <a:gd name="T7" fmla="*/ 351 h 509"/>
              <a:gd name="T8" fmla="*/ 57 w 253"/>
              <a:gd name="T9" fmla="*/ 378 h 509"/>
              <a:gd name="T10" fmla="*/ 214 w 253"/>
              <a:gd name="T11" fmla="*/ 0 h 509"/>
              <a:gd name="T12" fmla="*/ 139 w 253"/>
              <a:gd name="T13" fmla="*/ 427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3" h="509">
                <a:moveTo>
                  <a:pt x="139" y="427"/>
                </a:moveTo>
                <a:lnTo>
                  <a:pt x="212" y="453"/>
                </a:lnTo>
                <a:lnTo>
                  <a:pt x="22" y="509"/>
                </a:lnTo>
                <a:cubicBezTo>
                  <a:pt x="22" y="509"/>
                  <a:pt x="0" y="351"/>
                  <a:pt x="0" y="351"/>
                </a:cubicBezTo>
                <a:lnTo>
                  <a:pt x="57" y="378"/>
                </a:lnTo>
                <a:cubicBezTo>
                  <a:pt x="93" y="320"/>
                  <a:pt x="159" y="292"/>
                  <a:pt x="214" y="0"/>
                </a:cubicBezTo>
                <a:cubicBezTo>
                  <a:pt x="253" y="264"/>
                  <a:pt x="139" y="427"/>
                  <a:pt x="139" y="427"/>
                </a:cubicBezTo>
                <a:close/>
              </a:path>
            </a:pathLst>
          </a:custGeom>
          <a:gradFill rotWithShape="1">
            <a:gsLst>
              <a:gs pos="0">
                <a:srgbClr val="DC4F28"/>
              </a:gs>
              <a:gs pos="100000">
                <a:srgbClr val="9B3519"/>
              </a:gs>
            </a:gsLst>
            <a:lin ang="5400000" scaled="1"/>
          </a:gradFill>
          <a:ln>
            <a:noFill/>
          </a:ln>
          <a:effectLst>
            <a:outerShdw dist="17961" dir="2700000" algn="ctr" rotWithShape="0">
              <a:schemeClr val="accent2"/>
            </a:outerShdw>
          </a:effectLst>
        </p:spPr>
        <p:txBody>
          <a:bodyPr/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sp>
        <p:nvSpPr>
          <p:cNvPr id="43" name="Freeform 136">
            <a:extLst>
              <a:ext uri="{FF2B5EF4-FFF2-40B4-BE49-F238E27FC236}">
                <a16:creationId xmlns:a16="http://schemas.microsoft.com/office/drawing/2014/main" id="{66D71746-09E0-21ED-D7B4-484A18B76C29}"/>
              </a:ext>
            </a:extLst>
          </p:cNvPr>
          <p:cNvSpPr>
            <a:spLocks/>
          </p:cNvSpPr>
          <p:nvPr/>
        </p:nvSpPr>
        <p:spPr bwMode="auto">
          <a:xfrm rot="13220112">
            <a:off x="4167879" y="612090"/>
            <a:ext cx="360362" cy="936625"/>
          </a:xfrm>
          <a:custGeom>
            <a:avLst/>
            <a:gdLst>
              <a:gd name="T0" fmla="*/ 139 w 253"/>
              <a:gd name="T1" fmla="*/ 427 h 509"/>
              <a:gd name="T2" fmla="*/ 212 w 253"/>
              <a:gd name="T3" fmla="*/ 453 h 509"/>
              <a:gd name="T4" fmla="*/ 22 w 253"/>
              <a:gd name="T5" fmla="*/ 509 h 509"/>
              <a:gd name="T6" fmla="*/ 0 w 253"/>
              <a:gd name="T7" fmla="*/ 351 h 509"/>
              <a:gd name="T8" fmla="*/ 57 w 253"/>
              <a:gd name="T9" fmla="*/ 378 h 509"/>
              <a:gd name="T10" fmla="*/ 214 w 253"/>
              <a:gd name="T11" fmla="*/ 0 h 509"/>
              <a:gd name="T12" fmla="*/ 139 w 253"/>
              <a:gd name="T13" fmla="*/ 427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3" h="509">
                <a:moveTo>
                  <a:pt x="139" y="427"/>
                </a:moveTo>
                <a:lnTo>
                  <a:pt x="212" y="453"/>
                </a:lnTo>
                <a:lnTo>
                  <a:pt x="22" y="509"/>
                </a:lnTo>
                <a:cubicBezTo>
                  <a:pt x="22" y="509"/>
                  <a:pt x="0" y="351"/>
                  <a:pt x="0" y="351"/>
                </a:cubicBezTo>
                <a:lnTo>
                  <a:pt x="57" y="378"/>
                </a:lnTo>
                <a:cubicBezTo>
                  <a:pt x="93" y="320"/>
                  <a:pt x="159" y="292"/>
                  <a:pt x="214" y="0"/>
                </a:cubicBezTo>
                <a:cubicBezTo>
                  <a:pt x="253" y="264"/>
                  <a:pt x="139" y="427"/>
                  <a:pt x="139" y="427"/>
                </a:cubicBezTo>
                <a:close/>
              </a:path>
            </a:pathLst>
          </a:custGeom>
          <a:gradFill rotWithShape="1">
            <a:gsLst>
              <a:gs pos="0">
                <a:srgbClr val="DC4F28"/>
              </a:gs>
              <a:gs pos="100000">
                <a:srgbClr val="9B3519"/>
              </a:gs>
            </a:gsLst>
            <a:lin ang="5400000" scaled="1"/>
          </a:gradFill>
          <a:ln>
            <a:noFill/>
          </a:ln>
          <a:effectLst>
            <a:outerShdw dist="17961" dir="2700000" algn="ctr" rotWithShape="0">
              <a:schemeClr val="accent2"/>
            </a:outerShdw>
          </a:effectLst>
        </p:spPr>
        <p:txBody>
          <a:bodyPr/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grpSp>
        <p:nvGrpSpPr>
          <p:cNvPr id="78" name="Group 2">
            <a:extLst>
              <a:ext uri="{FF2B5EF4-FFF2-40B4-BE49-F238E27FC236}">
                <a16:creationId xmlns:a16="http://schemas.microsoft.com/office/drawing/2014/main" id="{F6E757C9-8F29-BBDB-0A5C-F6D19EDA613D}"/>
              </a:ext>
            </a:extLst>
          </p:cNvPr>
          <p:cNvGrpSpPr>
            <a:grpSpLocks/>
          </p:cNvGrpSpPr>
          <p:nvPr/>
        </p:nvGrpSpPr>
        <p:grpSpPr bwMode="auto">
          <a:xfrm>
            <a:off x="4987714" y="1850499"/>
            <a:ext cx="504000" cy="503238"/>
            <a:chOff x="3071" y="1288"/>
            <a:chExt cx="728" cy="839"/>
          </a:xfrm>
          <a:solidFill>
            <a:srgbClr val="9B3519"/>
          </a:solidFill>
        </p:grpSpPr>
        <p:sp>
          <p:nvSpPr>
            <p:cNvPr id="79" name="Freeform 3">
              <a:extLst>
                <a:ext uri="{FF2B5EF4-FFF2-40B4-BE49-F238E27FC236}">
                  <a16:creationId xmlns:a16="http://schemas.microsoft.com/office/drawing/2014/main" id="{95C718F6-0E99-1FC7-10FE-CE9B3A4DC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1" y="1288"/>
              <a:ext cx="728" cy="839"/>
            </a:xfrm>
            <a:custGeom>
              <a:avLst/>
              <a:gdLst>
                <a:gd name="T0" fmla="*/ 727 w 728"/>
                <a:gd name="T1" fmla="*/ 753 h 839"/>
                <a:gd name="T2" fmla="*/ 100 w 728"/>
                <a:gd name="T3" fmla="*/ 0 h 839"/>
                <a:gd name="T4" fmla="*/ 0 w 728"/>
                <a:gd name="T5" fmla="*/ 84 h 839"/>
                <a:gd name="T6" fmla="*/ 626 w 728"/>
                <a:gd name="T7" fmla="*/ 838 h 839"/>
                <a:gd name="T8" fmla="*/ 727 w 728"/>
                <a:gd name="T9" fmla="*/ 753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8" h="839">
                  <a:moveTo>
                    <a:pt x="727" y="753"/>
                  </a:moveTo>
                  <a:lnTo>
                    <a:pt x="100" y="0"/>
                  </a:lnTo>
                  <a:lnTo>
                    <a:pt x="0" y="84"/>
                  </a:lnTo>
                  <a:lnTo>
                    <a:pt x="626" y="838"/>
                  </a:lnTo>
                  <a:lnTo>
                    <a:pt x="727" y="75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rgbClr val="FFFFF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  <p:sp>
          <p:nvSpPr>
            <p:cNvPr id="80" name="Freeform 4">
              <a:extLst>
                <a:ext uri="{FF2B5EF4-FFF2-40B4-BE49-F238E27FC236}">
                  <a16:creationId xmlns:a16="http://schemas.microsoft.com/office/drawing/2014/main" id="{CA5C3A1A-2B51-BE55-DCBB-BE05D56F3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1" y="1288"/>
              <a:ext cx="728" cy="839"/>
            </a:xfrm>
            <a:custGeom>
              <a:avLst/>
              <a:gdLst>
                <a:gd name="T0" fmla="*/ 0 w 728"/>
                <a:gd name="T1" fmla="*/ 753 h 839"/>
                <a:gd name="T2" fmla="*/ 626 w 728"/>
                <a:gd name="T3" fmla="*/ 0 h 839"/>
                <a:gd name="T4" fmla="*/ 727 w 728"/>
                <a:gd name="T5" fmla="*/ 84 h 839"/>
                <a:gd name="T6" fmla="*/ 100 w 728"/>
                <a:gd name="T7" fmla="*/ 838 h 839"/>
                <a:gd name="T8" fmla="*/ 0 w 728"/>
                <a:gd name="T9" fmla="*/ 753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8" h="839">
                  <a:moveTo>
                    <a:pt x="0" y="753"/>
                  </a:moveTo>
                  <a:lnTo>
                    <a:pt x="626" y="0"/>
                  </a:lnTo>
                  <a:lnTo>
                    <a:pt x="727" y="84"/>
                  </a:lnTo>
                  <a:lnTo>
                    <a:pt x="100" y="838"/>
                  </a:lnTo>
                  <a:lnTo>
                    <a:pt x="0" y="75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rgbClr val="FFFFF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2"/>
                </a:solidFill>
                <a:latin typeface="Arial"/>
                <a:ea typeface="楷体_GB2312"/>
                <a:sym typeface="Arial"/>
              </a:endParaRPr>
            </a:p>
          </p:txBody>
        </p:sp>
      </p:grpSp>
      <p:sp>
        <p:nvSpPr>
          <p:cNvPr id="81" name="Freeform 5">
            <a:extLst>
              <a:ext uri="{FF2B5EF4-FFF2-40B4-BE49-F238E27FC236}">
                <a16:creationId xmlns:a16="http://schemas.microsoft.com/office/drawing/2014/main" id="{ECFB8AFC-DD8B-021B-E76A-5D86CDAE7A18}"/>
              </a:ext>
            </a:extLst>
          </p:cNvPr>
          <p:cNvSpPr>
            <a:spLocks/>
          </p:cNvSpPr>
          <p:nvPr/>
        </p:nvSpPr>
        <p:spPr bwMode="auto">
          <a:xfrm>
            <a:off x="4123618" y="1764458"/>
            <a:ext cx="647700" cy="576263"/>
          </a:xfrm>
          <a:custGeom>
            <a:avLst/>
            <a:gdLst>
              <a:gd name="T0" fmla="*/ 90 w 610"/>
              <a:gd name="T1" fmla="*/ 472 h 609"/>
              <a:gd name="T2" fmla="*/ 105 w 610"/>
              <a:gd name="T3" fmla="*/ 481 h 609"/>
              <a:gd name="T4" fmla="*/ 126 w 610"/>
              <a:gd name="T5" fmla="*/ 497 h 609"/>
              <a:gd name="T6" fmla="*/ 150 w 610"/>
              <a:gd name="T7" fmla="*/ 520 h 609"/>
              <a:gd name="T8" fmla="*/ 168 w 610"/>
              <a:gd name="T9" fmla="*/ 551 h 609"/>
              <a:gd name="T10" fmla="*/ 183 w 610"/>
              <a:gd name="T11" fmla="*/ 576 h 609"/>
              <a:gd name="T12" fmla="*/ 193 w 610"/>
              <a:gd name="T13" fmla="*/ 596 h 609"/>
              <a:gd name="T14" fmla="*/ 200 w 610"/>
              <a:gd name="T15" fmla="*/ 606 h 609"/>
              <a:gd name="T16" fmla="*/ 203 w 610"/>
              <a:gd name="T17" fmla="*/ 601 h 609"/>
              <a:gd name="T18" fmla="*/ 214 w 610"/>
              <a:gd name="T19" fmla="*/ 553 h 609"/>
              <a:gd name="T20" fmla="*/ 239 w 610"/>
              <a:gd name="T21" fmla="*/ 478 h 609"/>
              <a:gd name="T22" fmla="*/ 274 w 610"/>
              <a:gd name="T23" fmla="*/ 391 h 609"/>
              <a:gd name="T24" fmla="*/ 337 w 610"/>
              <a:gd name="T25" fmla="*/ 276 h 609"/>
              <a:gd name="T26" fmla="*/ 416 w 610"/>
              <a:gd name="T27" fmla="*/ 168 h 609"/>
              <a:gd name="T28" fmla="*/ 481 w 610"/>
              <a:gd name="T29" fmla="*/ 101 h 609"/>
              <a:gd name="T30" fmla="*/ 523 w 610"/>
              <a:gd name="T31" fmla="*/ 65 h 609"/>
              <a:gd name="T32" fmla="*/ 537 w 610"/>
              <a:gd name="T33" fmla="*/ 56 h 609"/>
              <a:gd name="T34" fmla="*/ 557 w 610"/>
              <a:gd name="T35" fmla="*/ 43 h 609"/>
              <a:gd name="T36" fmla="*/ 583 w 610"/>
              <a:gd name="T37" fmla="*/ 23 h 609"/>
              <a:gd name="T38" fmla="*/ 605 w 610"/>
              <a:gd name="T39" fmla="*/ 7 h 609"/>
              <a:gd name="T40" fmla="*/ 602 w 610"/>
              <a:gd name="T41" fmla="*/ 0 h 609"/>
              <a:gd name="T42" fmla="*/ 540 w 610"/>
              <a:gd name="T43" fmla="*/ 27 h 609"/>
              <a:gd name="T44" fmla="*/ 437 w 610"/>
              <a:gd name="T45" fmla="*/ 94 h 609"/>
              <a:gd name="T46" fmla="*/ 328 w 610"/>
              <a:gd name="T47" fmla="*/ 193 h 609"/>
              <a:gd name="T48" fmla="*/ 268 w 610"/>
              <a:gd name="T49" fmla="*/ 266 h 609"/>
              <a:gd name="T50" fmla="*/ 237 w 610"/>
              <a:gd name="T51" fmla="*/ 311 h 609"/>
              <a:gd name="T52" fmla="*/ 201 w 610"/>
              <a:gd name="T53" fmla="*/ 362 h 609"/>
              <a:gd name="T54" fmla="*/ 177 w 610"/>
              <a:gd name="T55" fmla="*/ 396 h 609"/>
              <a:gd name="T56" fmla="*/ 170 w 610"/>
              <a:gd name="T57" fmla="*/ 399 h 609"/>
              <a:gd name="T58" fmla="*/ 147 w 610"/>
              <a:gd name="T59" fmla="*/ 378 h 609"/>
              <a:gd name="T60" fmla="*/ 112 w 610"/>
              <a:gd name="T61" fmla="*/ 353 h 609"/>
              <a:gd name="T62" fmla="*/ 75 w 610"/>
              <a:gd name="T63" fmla="*/ 340 h 609"/>
              <a:gd name="T64" fmla="*/ 43 w 610"/>
              <a:gd name="T65" fmla="*/ 356 h 609"/>
              <a:gd name="T66" fmla="*/ 21 w 610"/>
              <a:gd name="T67" fmla="*/ 383 h 609"/>
              <a:gd name="T68" fmla="*/ 7 w 610"/>
              <a:gd name="T69" fmla="*/ 411 h 609"/>
              <a:gd name="T70" fmla="*/ 1 w 610"/>
              <a:gd name="T71" fmla="*/ 431 h 609"/>
              <a:gd name="T72" fmla="*/ 88 w 610"/>
              <a:gd name="T73" fmla="*/ 470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610" h="609">
                <a:moveTo>
                  <a:pt x="88" y="470"/>
                </a:moveTo>
                <a:lnTo>
                  <a:pt x="90" y="472"/>
                </a:lnTo>
                <a:lnTo>
                  <a:pt x="96" y="476"/>
                </a:lnTo>
                <a:lnTo>
                  <a:pt x="105" y="481"/>
                </a:lnTo>
                <a:lnTo>
                  <a:pt x="116" y="487"/>
                </a:lnTo>
                <a:lnTo>
                  <a:pt x="126" y="497"/>
                </a:lnTo>
                <a:lnTo>
                  <a:pt x="138" y="509"/>
                </a:lnTo>
                <a:lnTo>
                  <a:pt x="150" y="520"/>
                </a:lnTo>
                <a:lnTo>
                  <a:pt x="159" y="535"/>
                </a:lnTo>
                <a:lnTo>
                  <a:pt x="168" y="551"/>
                </a:lnTo>
                <a:lnTo>
                  <a:pt x="176" y="564"/>
                </a:lnTo>
                <a:lnTo>
                  <a:pt x="183" y="576"/>
                </a:lnTo>
                <a:lnTo>
                  <a:pt x="189" y="586"/>
                </a:lnTo>
                <a:lnTo>
                  <a:pt x="193" y="596"/>
                </a:lnTo>
                <a:lnTo>
                  <a:pt x="197" y="601"/>
                </a:lnTo>
                <a:lnTo>
                  <a:pt x="200" y="606"/>
                </a:lnTo>
                <a:lnTo>
                  <a:pt x="200" y="608"/>
                </a:lnTo>
                <a:lnTo>
                  <a:pt x="203" y="601"/>
                </a:lnTo>
                <a:lnTo>
                  <a:pt x="206" y="582"/>
                </a:lnTo>
                <a:lnTo>
                  <a:pt x="214" y="553"/>
                </a:lnTo>
                <a:lnTo>
                  <a:pt x="226" y="519"/>
                </a:lnTo>
                <a:lnTo>
                  <a:pt x="239" y="478"/>
                </a:lnTo>
                <a:lnTo>
                  <a:pt x="255" y="435"/>
                </a:lnTo>
                <a:lnTo>
                  <a:pt x="274" y="391"/>
                </a:lnTo>
                <a:lnTo>
                  <a:pt x="296" y="348"/>
                </a:lnTo>
                <a:lnTo>
                  <a:pt x="337" y="276"/>
                </a:lnTo>
                <a:lnTo>
                  <a:pt x="378" y="217"/>
                </a:lnTo>
                <a:lnTo>
                  <a:pt x="416" y="168"/>
                </a:lnTo>
                <a:lnTo>
                  <a:pt x="450" y="130"/>
                </a:lnTo>
                <a:lnTo>
                  <a:pt x="481" y="101"/>
                </a:lnTo>
                <a:lnTo>
                  <a:pt x="504" y="80"/>
                </a:lnTo>
                <a:lnTo>
                  <a:pt x="523" y="65"/>
                </a:lnTo>
                <a:lnTo>
                  <a:pt x="533" y="59"/>
                </a:lnTo>
                <a:lnTo>
                  <a:pt x="537" y="56"/>
                </a:lnTo>
                <a:lnTo>
                  <a:pt x="545" y="51"/>
                </a:lnTo>
                <a:lnTo>
                  <a:pt x="557" y="43"/>
                </a:lnTo>
                <a:lnTo>
                  <a:pt x="570" y="34"/>
                </a:lnTo>
                <a:lnTo>
                  <a:pt x="583" y="23"/>
                </a:lnTo>
                <a:lnTo>
                  <a:pt x="595" y="15"/>
                </a:lnTo>
                <a:lnTo>
                  <a:pt x="605" y="7"/>
                </a:lnTo>
                <a:lnTo>
                  <a:pt x="609" y="3"/>
                </a:lnTo>
                <a:lnTo>
                  <a:pt x="602" y="0"/>
                </a:lnTo>
                <a:lnTo>
                  <a:pt x="577" y="7"/>
                </a:lnTo>
                <a:lnTo>
                  <a:pt x="540" y="27"/>
                </a:lnTo>
                <a:lnTo>
                  <a:pt x="491" y="56"/>
                </a:lnTo>
                <a:lnTo>
                  <a:pt x="437" y="94"/>
                </a:lnTo>
                <a:lnTo>
                  <a:pt x="382" y="141"/>
                </a:lnTo>
                <a:lnTo>
                  <a:pt x="328" y="193"/>
                </a:lnTo>
                <a:lnTo>
                  <a:pt x="279" y="253"/>
                </a:lnTo>
                <a:lnTo>
                  <a:pt x="268" y="266"/>
                </a:lnTo>
                <a:lnTo>
                  <a:pt x="254" y="287"/>
                </a:lnTo>
                <a:lnTo>
                  <a:pt x="237" y="311"/>
                </a:lnTo>
                <a:lnTo>
                  <a:pt x="218" y="337"/>
                </a:lnTo>
                <a:lnTo>
                  <a:pt x="201" y="362"/>
                </a:lnTo>
                <a:lnTo>
                  <a:pt x="187" y="382"/>
                </a:lnTo>
                <a:lnTo>
                  <a:pt x="177" y="396"/>
                </a:lnTo>
                <a:lnTo>
                  <a:pt x="174" y="403"/>
                </a:lnTo>
                <a:lnTo>
                  <a:pt x="170" y="399"/>
                </a:lnTo>
                <a:lnTo>
                  <a:pt x="160" y="390"/>
                </a:lnTo>
                <a:lnTo>
                  <a:pt x="147" y="378"/>
                </a:lnTo>
                <a:lnTo>
                  <a:pt x="130" y="365"/>
                </a:lnTo>
                <a:lnTo>
                  <a:pt x="112" y="353"/>
                </a:lnTo>
                <a:lnTo>
                  <a:pt x="93" y="344"/>
                </a:lnTo>
                <a:lnTo>
                  <a:pt x="75" y="340"/>
                </a:lnTo>
                <a:lnTo>
                  <a:pt x="58" y="345"/>
                </a:lnTo>
                <a:lnTo>
                  <a:pt x="43" y="356"/>
                </a:lnTo>
                <a:lnTo>
                  <a:pt x="31" y="369"/>
                </a:lnTo>
                <a:lnTo>
                  <a:pt x="21" y="383"/>
                </a:lnTo>
                <a:lnTo>
                  <a:pt x="13" y="398"/>
                </a:lnTo>
                <a:lnTo>
                  <a:pt x="7" y="411"/>
                </a:lnTo>
                <a:lnTo>
                  <a:pt x="3" y="423"/>
                </a:lnTo>
                <a:lnTo>
                  <a:pt x="1" y="431"/>
                </a:lnTo>
                <a:lnTo>
                  <a:pt x="0" y="433"/>
                </a:lnTo>
                <a:lnTo>
                  <a:pt x="88" y="470"/>
                </a:lnTo>
              </a:path>
            </a:pathLst>
          </a:custGeom>
          <a:solidFill>
            <a:srgbClr val="9B3519"/>
          </a:solidFill>
          <a:ln>
            <a:noFill/>
          </a:ln>
          <a:effectLst/>
        </p:spPr>
        <p:txBody>
          <a:bodyPr/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  <a:sym typeface="Arial"/>
            </a:endParaRPr>
          </a:p>
        </p:txBody>
      </p:sp>
      <p:pic>
        <p:nvPicPr>
          <p:cNvPr id="84" name="Picture 23">
            <a:extLst>
              <a:ext uri="{FF2B5EF4-FFF2-40B4-BE49-F238E27FC236}">
                <a16:creationId xmlns:a16="http://schemas.microsoft.com/office/drawing/2014/main" id="{63271E10-BB5E-AA42-57A9-A04F9303B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705" y="1823565"/>
            <a:ext cx="574675" cy="48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5" name="AutoShape 125">
            <a:extLst>
              <a:ext uri="{FF2B5EF4-FFF2-40B4-BE49-F238E27FC236}">
                <a16:creationId xmlns:a16="http://schemas.microsoft.com/office/drawing/2014/main" id="{60A3E060-0FF0-7C04-E0B9-EA069ED980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50974" y="1836484"/>
            <a:ext cx="576000" cy="575998"/>
          </a:xfrm>
          <a:prstGeom prst="plus">
            <a:avLst>
              <a:gd name="adj" fmla="val 36671"/>
            </a:avLst>
          </a:prstGeom>
          <a:solidFill>
            <a:srgbClr val="9B351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396" tIns="45698" rIns="91396" bIns="45698" anchor="ctr"/>
          <a:lstStyle/>
          <a:p>
            <a:endParaRPr lang="zh-CN" altLang="en-US">
              <a:solidFill>
                <a:schemeClr val="tx2"/>
              </a:solidFill>
              <a:latin typeface="Arial"/>
              <a:ea typeface="楷体_GB2312"/>
            </a:endParaRPr>
          </a:p>
        </p:txBody>
      </p:sp>
      <p:pic>
        <p:nvPicPr>
          <p:cNvPr id="170" name="Picture 114" descr="B副本">
            <a:extLst>
              <a:ext uri="{FF2B5EF4-FFF2-40B4-BE49-F238E27FC236}">
                <a16:creationId xmlns:a16="http://schemas.microsoft.com/office/drawing/2014/main" id="{4ED8DE10-11A3-6326-3CDA-2DD97FD67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/>
          <a:srcRect/>
          <a:stretch>
            <a:fillRect/>
          </a:stretch>
        </p:blipFill>
        <p:spPr bwMode="auto">
          <a:xfrm>
            <a:off x="8800641" y="1736439"/>
            <a:ext cx="1597025" cy="936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74" name="组合 173">
            <a:extLst>
              <a:ext uri="{FF2B5EF4-FFF2-40B4-BE49-F238E27FC236}">
                <a16:creationId xmlns:a16="http://schemas.microsoft.com/office/drawing/2014/main" id="{444CEA93-C227-DF34-0652-DB5AE72D7AB3}"/>
              </a:ext>
            </a:extLst>
          </p:cNvPr>
          <p:cNvGrpSpPr>
            <a:grpSpLocks noChangeAspect="1"/>
          </p:cNvGrpSpPr>
          <p:nvPr/>
        </p:nvGrpSpPr>
        <p:grpSpPr>
          <a:xfrm>
            <a:off x="9668234" y="662253"/>
            <a:ext cx="720000" cy="814173"/>
            <a:chOff x="6253159" y="5083022"/>
            <a:chExt cx="1324915" cy="1498214"/>
          </a:xfrm>
        </p:grpSpPr>
        <p:sp>
          <p:nvSpPr>
            <p:cNvPr id="175" name="Oval 18">
              <a:extLst>
                <a:ext uri="{FF2B5EF4-FFF2-40B4-BE49-F238E27FC236}">
                  <a16:creationId xmlns:a16="http://schemas.microsoft.com/office/drawing/2014/main" id="{2084835F-13A9-7774-B473-61D55E0D1A4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771617" y="5083022"/>
              <a:ext cx="288000" cy="288000"/>
            </a:xfrm>
            <a:prstGeom prst="ellipse">
              <a:avLst/>
            </a:prstGeom>
            <a:solidFill>
              <a:srgbClr val="B941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l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76" name="Oval 19">
              <a:extLst>
                <a:ext uri="{FF2B5EF4-FFF2-40B4-BE49-F238E27FC236}">
                  <a16:creationId xmlns:a16="http://schemas.microsoft.com/office/drawing/2014/main" id="{C3848506-7C73-2187-17C6-04DC3F59B91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7030846" y="5385576"/>
              <a:ext cx="288000" cy="288000"/>
            </a:xfrm>
            <a:prstGeom prst="ellipse">
              <a:avLst/>
            </a:prstGeom>
            <a:solidFill>
              <a:srgbClr val="B941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l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77" name="Oval 20">
              <a:extLst>
                <a:ext uri="{FF2B5EF4-FFF2-40B4-BE49-F238E27FC236}">
                  <a16:creationId xmlns:a16="http://schemas.microsoft.com/office/drawing/2014/main" id="{19D68340-70D0-FFB1-21C9-D65CBE27782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7290074" y="5688129"/>
              <a:ext cx="288000" cy="288000"/>
            </a:xfrm>
            <a:prstGeom prst="ellipse">
              <a:avLst/>
            </a:prstGeom>
            <a:solidFill>
              <a:srgbClr val="B941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l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78" name="Oval 21">
              <a:extLst>
                <a:ext uri="{FF2B5EF4-FFF2-40B4-BE49-F238E27FC236}">
                  <a16:creationId xmlns:a16="http://schemas.microsoft.com/office/drawing/2014/main" id="{E97B71D6-AD95-060A-105E-3BC80FF59E3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7030846" y="5990683"/>
              <a:ext cx="288000" cy="288000"/>
            </a:xfrm>
            <a:prstGeom prst="ellipse">
              <a:avLst/>
            </a:prstGeom>
            <a:solidFill>
              <a:srgbClr val="B941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l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79" name="Oval 22">
              <a:extLst>
                <a:ext uri="{FF2B5EF4-FFF2-40B4-BE49-F238E27FC236}">
                  <a16:creationId xmlns:a16="http://schemas.microsoft.com/office/drawing/2014/main" id="{8E12D84A-E9B1-6B7B-5898-26A5DB53F1C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771617" y="6293236"/>
              <a:ext cx="288000" cy="288000"/>
            </a:xfrm>
            <a:prstGeom prst="ellipse">
              <a:avLst/>
            </a:prstGeom>
            <a:solidFill>
              <a:srgbClr val="B941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l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80" name="Oval 24">
              <a:extLst>
                <a:ext uri="{FF2B5EF4-FFF2-40B4-BE49-F238E27FC236}">
                  <a16:creationId xmlns:a16="http://schemas.microsoft.com/office/drawing/2014/main" id="{BD8CB00F-1D3A-B286-ADB0-89A111C5476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253159" y="5083022"/>
              <a:ext cx="288000" cy="288000"/>
            </a:xfrm>
            <a:prstGeom prst="ellipse">
              <a:avLst/>
            </a:prstGeom>
            <a:solidFill>
              <a:srgbClr val="B941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l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81" name="Oval 25">
              <a:extLst>
                <a:ext uri="{FF2B5EF4-FFF2-40B4-BE49-F238E27FC236}">
                  <a16:creationId xmlns:a16="http://schemas.microsoft.com/office/drawing/2014/main" id="{6348337F-435A-5B5B-38B1-79B22F6227D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512388" y="5385576"/>
              <a:ext cx="288000" cy="288000"/>
            </a:xfrm>
            <a:prstGeom prst="ellipse">
              <a:avLst/>
            </a:prstGeom>
            <a:solidFill>
              <a:srgbClr val="B941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l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82" name="Oval 26">
              <a:extLst>
                <a:ext uri="{FF2B5EF4-FFF2-40B4-BE49-F238E27FC236}">
                  <a16:creationId xmlns:a16="http://schemas.microsoft.com/office/drawing/2014/main" id="{5B2ED332-05C7-6A50-FE94-3953AF9276B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771616" y="5688129"/>
              <a:ext cx="288000" cy="288000"/>
            </a:xfrm>
            <a:prstGeom prst="ellipse">
              <a:avLst/>
            </a:prstGeom>
            <a:solidFill>
              <a:srgbClr val="B941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l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83" name="Oval 27">
              <a:extLst>
                <a:ext uri="{FF2B5EF4-FFF2-40B4-BE49-F238E27FC236}">
                  <a16:creationId xmlns:a16="http://schemas.microsoft.com/office/drawing/2014/main" id="{AA1CB648-DFC4-8256-C894-92BEB0E944C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512388" y="5990683"/>
              <a:ext cx="288000" cy="288000"/>
            </a:xfrm>
            <a:prstGeom prst="ellipse">
              <a:avLst/>
            </a:prstGeom>
            <a:solidFill>
              <a:srgbClr val="B941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l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  <p:sp>
          <p:nvSpPr>
            <p:cNvPr id="184" name="Oval 28">
              <a:extLst>
                <a:ext uri="{FF2B5EF4-FFF2-40B4-BE49-F238E27FC236}">
                  <a16:creationId xmlns:a16="http://schemas.microsoft.com/office/drawing/2014/main" id="{37A3A4D7-E8A4-0D51-4B89-5F5FF8BB5AE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253159" y="6293236"/>
              <a:ext cx="288000" cy="288000"/>
            </a:xfrm>
            <a:prstGeom prst="ellipse">
              <a:avLst/>
            </a:prstGeom>
            <a:solidFill>
              <a:srgbClr val="B941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l">
                <a:spcBef>
                  <a:spcPct val="0"/>
                </a:spcBef>
              </a:pPr>
              <a:endParaRPr lang="zh-CN" altLang="zh-CN" sz="1800">
                <a:solidFill>
                  <a:schemeClr val="tx2"/>
                </a:solidFill>
                <a:latin typeface="Arial"/>
                <a:ea typeface="楷体_GB231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178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31F49052-C0F4-A519-37DF-E8B2549E40C0}"/>
              </a:ext>
            </a:extLst>
          </p:cNvPr>
          <p:cNvGrpSpPr>
            <a:grpSpLocks noChangeAspect="1"/>
          </p:cNvGrpSpPr>
          <p:nvPr/>
        </p:nvGrpSpPr>
        <p:grpSpPr>
          <a:xfrm>
            <a:off x="1493886" y="639000"/>
            <a:ext cx="8473812" cy="5580000"/>
            <a:chOff x="-436981" y="286994"/>
            <a:chExt cx="10933951" cy="7200000"/>
          </a:xfrm>
          <a:solidFill>
            <a:schemeClr val="bg1">
              <a:lumMod val="95000"/>
            </a:schemeClr>
          </a:solidFill>
        </p:grpSpPr>
        <p:sp>
          <p:nvSpPr>
            <p:cNvPr id="5" name="Freeform 652">
              <a:extLst>
                <a:ext uri="{FF2B5EF4-FFF2-40B4-BE49-F238E27FC236}">
                  <a16:creationId xmlns:a16="http://schemas.microsoft.com/office/drawing/2014/main" id="{847D0269-BA58-B3E3-EF83-9053D2F62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60894" y="6637119"/>
              <a:ext cx="14528" cy="9080"/>
            </a:xfrm>
            <a:custGeom>
              <a:avLst/>
              <a:gdLst>
                <a:gd name="T0" fmla="*/ 8 w 8"/>
                <a:gd name="T1" fmla="*/ 0 h 5"/>
                <a:gd name="T2" fmla="*/ 3 w 8"/>
                <a:gd name="T3" fmla="*/ 5 h 5"/>
                <a:gd name="T4" fmla="*/ 3 w 8"/>
                <a:gd name="T5" fmla="*/ 0 h 5"/>
                <a:gd name="T6" fmla="*/ 0 w 8"/>
                <a:gd name="T7" fmla="*/ 0 h 5"/>
                <a:gd name="T8" fmla="*/ 8 w 8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">
                  <a:moveTo>
                    <a:pt x="8" y="0"/>
                  </a:moveTo>
                  <a:lnTo>
                    <a:pt x="3" y="5"/>
                  </a:lnTo>
                  <a:lnTo>
                    <a:pt x="3" y="0"/>
                  </a:lnTo>
                  <a:lnTo>
                    <a:pt x="0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653">
              <a:extLst>
                <a:ext uri="{FF2B5EF4-FFF2-40B4-BE49-F238E27FC236}">
                  <a16:creationId xmlns:a16="http://schemas.microsoft.com/office/drawing/2014/main" id="{5784CDED-B975-31B3-B724-5C91272A3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9467" y="6268478"/>
              <a:ext cx="176150" cy="274212"/>
            </a:xfrm>
            <a:custGeom>
              <a:avLst/>
              <a:gdLst>
                <a:gd name="T0" fmla="*/ 3 w 97"/>
                <a:gd name="T1" fmla="*/ 0 h 151"/>
                <a:gd name="T2" fmla="*/ 7 w 97"/>
                <a:gd name="T3" fmla="*/ 9 h 151"/>
                <a:gd name="T4" fmla="*/ 10 w 97"/>
                <a:gd name="T5" fmla="*/ 7 h 151"/>
                <a:gd name="T6" fmla="*/ 26 w 97"/>
                <a:gd name="T7" fmla="*/ 16 h 151"/>
                <a:gd name="T8" fmla="*/ 31 w 97"/>
                <a:gd name="T9" fmla="*/ 28 h 151"/>
                <a:gd name="T10" fmla="*/ 26 w 97"/>
                <a:gd name="T11" fmla="*/ 28 h 151"/>
                <a:gd name="T12" fmla="*/ 36 w 97"/>
                <a:gd name="T13" fmla="*/ 40 h 151"/>
                <a:gd name="T14" fmla="*/ 33 w 97"/>
                <a:gd name="T15" fmla="*/ 49 h 151"/>
                <a:gd name="T16" fmla="*/ 43 w 97"/>
                <a:gd name="T17" fmla="*/ 52 h 151"/>
                <a:gd name="T18" fmla="*/ 45 w 97"/>
                <a:gd name="T19" fmla="*/ 56 h 151"/>
                <a:gd name="T20" fmla="*/ 45 w 97"/>
                <a:gd name="T21" fmla="*/ 42 h 151"/>
                <a:gd name="T22" fmla="*/ 50 w 97"/>
                <a:gd name="T23" fmla="*/ 47 h 151"/>
                <a:gd name="T24" fmla="*/ 55 w 97"/>
                <a:gd name="T25" fmla="*/ 66 h 151"/>
                <a:gd name="T26" fmla="*/ 73 w 97"/>
                <a:gd name="T27" fmla="*/ 73 h 151"/>
                <a:gd name="T28" fmla="*/ 88 w 97"/>
                <a:gd name="T29" fmla="*/ 63 h 151"/>
                <a:gd name="T30" fmla="*/ 97 w 97"/>
                <a:gd name="T31" fmla="*/ 66 h 151"/>
                <a:gd name="T32" fmla="*/ 92 w 97"/>
                <a:gd name="T33" fmla="*/ 85 h 151"/>
                <a:gd name="T34" fmla="*/ 88 w 97"/>
                <a:gd name="T35" fmla="*/ 87 h 151"/>
                <a:gd name="T36" fmla="*/ 88 w 97"/>
                <a:gd name="T37" fmla="*/ 97 h 151"/>
                <a:gd name="T38" fmla="*/ 73 w 97"/>
                <a:gd name="T39" fmla="*/ 99 h 151"/>
                <a:gd name="T40" fmla="*/ 69 w 97"/>
                <a:gd name="T41" fmla="*/ 104 h 151"/>
                <a:gd name="T42" fmla="*/ 71 w 97"/>
                <a:gd name="T43" fmla="*/ 111 h 151"/>
                <a:gd name="T44" fmla="*/ 66 w 97"/>
                <a:gd name="T45" fmla="*/ 125 h 151"/>
                <a:gd name="T46" fmla="*/ 45 w 97"/>
                <a:gd name="T47" fmla="*/ 151 h 151"/>
                <a:gd name="T48" fmla="*/ 33 w 97"/>
                <a:gd name="T49" fmla="*/ 144 h 151"/>
                <a:gd name="T50" fmla="*/ 40 w 97"/>
                <a:gd name="T51" fmla="*/ 132 h 151"/>
                <a:gd name="T52" fmla="*/ 40 w 97"/>
                <a:gd name="T53" fmla="*/ 120 h 151"/>
                <a:gd name="T54" fmla="*/ 17 w 97"/>
                <a:gd name="T55" fmla="*/ 101 h 151"/>
                <a:gd name="T56" fmla="*/ 22 w 97"/>
                <a:gd name="T57" fmla="*/ 97 h 151"/>
                <a:gd name="T58" fmla="*/ 31 w 97"/>
                <a:gd name="T59" fmla="*/ 92 h 151"/>
                <a:gd name="T60" fmla="*/ 33 w 97"/>
                <a:gd name="T61" fmla="*/ 75 h 151"/>
                <a:gd name="T62" fmla="*/ 36 w 97"/>
                <a:gd name="T63" fmla="*/ 75 h 151"/>
                <a:gd name="T64" fmla="*/ 36 w 97"/>
                <a:gd name="T65" fmla="*/ 59 h 151"/>
                <a:gd name="T66" fmla="*/ 31 w 97"/>
                <a:gd name="T67" fmla="*/ 56 h 151"/>
                <a:gd name="T68" fmla="*/ 33 w 97"/>
                <a:gd name="T69" fmla="*/ 52 h 151"/>
                <a:gd name="T70" fmla="*/ 29 w 97"/>
                <a:gd name="T71" fmla="*/ 52 h 151"/>
                <a:gd name="T72" fmla="*/ 26 w 97"/>
                <a:gd name="T73" fmla="*/ 47 h 151"/>
                <a:gd name="T74" fmla="*/ 26 w 97"/>
                <a:gd name="T75" fmla="*/ 35 h 151"/>
                <a:gd name="T76" fmla="*/ 22 w 97"/>
                <a:gd name="T77" fmla="*/ 35 h 151"/>
                <a:gd name="T78" fmla="*/ 24 w 97"/>
                <a:gd name="T79" fmla="*/ 37 h 151"/>
                <a:gd name="T80" fmla="*/ 12 w 97"/>
                <a:gd name="T81" fmla="*/ 26 h 151"/>
                <a:gd name="T82" fmla="*/ 12 w 97"/>
                <a:gd name="T83" fmla="*/ 21 h 151"/>
                <a:gd name="T84" fmla="*/ 12 w 97"/>
                <a:gd name="T85" fmla="*/ 16 h 151"/>
                <a:gd name="T86" fmla="*/ 10 w 97"/>
                <a:gd name="T87" fmla="*/ 21 h 151"/>
                <a:gd name="T88" fmla="*/ 7 w 97"/>
                <a:gd name="T89" fmla="*/ 16 h 151"/>
                <a:gd name="T90" fmla="*/ 0 w 97"/>
                <a:gd name="T91" fmla="*/ 0 h 151"/>
                <a:gd name="T92" fmla="*/ 3 w 97"/>
                <a:gd name="T93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7" h="151">
                  <a:moveTo>
                    <a:pt x="3" y="0"/>
                  </a:moveTo>
                  <a:lnTo>
                    <a:pt x="7" y="9"/>
                  </a:lnTo>
                  <a:lnTo>
                    <a:pt x="10" y="7"/>
                  </a:lnTo>
                  <a:lnTo>
                    <a:pt x="26" y="16"/>
                  </a:lnTo>
                  <a:lnTo>
                    <a:pt x="31" y="28"/>
                  </a:lnTo>
                  <a:lnTo>
                    <a:pt x="26" y="28"/>
                  </a:lnTo>
                  <a:lnTo>
                    <a:pt x="36" y="40"/>
                  </a:lnTo>
                  <a:lnTo>
                    <a:pt x="33" y="49"/>
                  </a:lnTo>
                  <a:lnTo>
                    <a:pt x="43" y="52"/>
                  </a:lnTo>
                  <a:lnTo>
                    <a:pt x="45" y="56"/>
                  </a:lnTo>
                  <a:lnTo>
                    <a:pt x="45" y="42"/>
                  </a:lnTo>
                  <a:lnTo>
                    <a:pt x="50" y="47"/>
                  </a:lnTo>
                  <a:lnTo>
                    <a:pt x="55" y="66"/>
                  </a:lnTo>
                  <a:lnTo>
                    <a:pt x="73" y="73"/>
                  </a:lnTo>
                  <a:lnTo>
                    <a:pt x="88" y="63"/>
                  </a:lnTo>
                  <a:lnTo>
                    <a:pt x="97" y="66"/>
                  </a:lnTo>
                  <a:lnTo>
                    <a:pt x="92" y="85"/>
                  </a:lnTo>
                  <a:lnTo>
                    <a:pt x="88" y="87"/>
                  </a:lnTo>
                  <a:lnTo>
                    <a:pt x="88" y="97"/>
                  </a:lnTo>
                  <a:lnTo>
                    <a:pt x="73" y="99"/>
                  </a:lnTo>
                  <a:lnTo>
                    <a:pt x="69" y="104"/>
                  </a:lnTo>
                  <a:lnTo>
                    <a:pt x="71" y="111"/>
                  </a:lnTo>
                  <a:lnTo>
                    <a:pt x="66" y="125"/>
                  </a:lnTo>
                  <a:lnTo>
                    <a:pt x="45" y="151"/>
                  </a:lnTo>
                  <a:lnTo>
                    <a:pt x="33" y="144"/>
                  </a:lnTo>
                  <a:lnTo>
                    <a:pt x="40" y="132"/>
                  </a:lnTo>
                  <a:lnTo>
                    <a:pt x="40" y="120"/>
                  </a:lnTo>
                  <a:lnTo>
                    <a:pt x="17" y="101"/>
                  </a:lnTo>
                  <a:lnTo>
                    <a:pt x="22" y="97"/>
                  </a:lnTo>
                  <a:lnTo>
                    <a:pt x="31" y="92"/>
                  </a:lnTo>
                  <a:lnTo>
                    <a:pt x="33" y="75"/>
                  </a:lnTo>
                  <a:lnTo>
                    <a:pt x="36" y="75"/>
                  </a:lnTo>
                  <a:lnTo>
                    <a:pt x="36" y="59"/>
                  </a:lnTo>
                  <a:lnTo>
                    <a:pt x="31" y="56"/>
                  </a:lnTo>
                  <a:lnTo>
                    <a:pt x="33" y="52"/>
                  </a:lnTo>
                  <a:lnTo>
                    <a:pt x="29" y="52"/>
                  </a:lnTo>
                  <a:lnTo>
                    <a:pt x="26" y="47"/>
                  </a:lnTo>
                  <a:lnTo>
                    <a:pt x="26" y="35"/>
                  </a:lnTo>
                  <a:lnTo>
                    <a:pt x="22" y="35"/>
                  </a:lnTo>
                  <a:lnTo>
                    <a:pt x="24" y="37"/>
                  </a:lnTo>
                  <a:lnTo>
                    <a:pt x="12" y="26"/>
                  </a:lnTo>
                  <a:lnTo>
                    <a:pt x="12" y="21"/>
                  </a:lnTo>
                  <a:lnTo>
                    <a:pt x="12" y="16"/>
                  </a:lnTo>
                  <a:lnTo>
                    <a:pt x="10" y="21"/>
                  </a:lnTo>
                  <a:lnTo>
                    <a:pt x="7" y="16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654">
              <a:extLst>
                <a:ext uri="{FF2B5EF4-FFF2-40B4-BE49-F238E27FC236}">
                  <a16:creationId xmlns:a16="http://schemas.microsoft.com/office/drawing/2014/main" id="{68796895-5787-1A81-50E6-AEC1639DB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0606" y="6499106"/>
              <a:ext cx="232444" cy="261500"/>
            </a:xfrm>
            <a:custGeom>
              <a:avLst/>
              <a:gdLst>
                <a:gd name="T0" fmla="*/ 95 w 128"/>
                <a:gd name="T1" fmla="*/ 12 h 144"/>
                <a:gd name="T2" fmla="*/ 102 w 128"/>
                <a:gd name="T3" fmla="*/ 0 h 144"/>
                <a:gd name="T4" fmla="*/ 111 w 128"/>
                <a:gd name="T5" fmla="*/ 17 h 144"/>
                <a:gd name="T6" fmla="*/ 123 w 128"/>
                <a:gd name="T7" fmla="*/ 10 h 144"/>
                <a:gd name="T8" fmla="*/ 123 w 128"/>
                <a:gd name="T9" fmla="*/ 10 h 144"/>
                <a:gd name="T10" fmla="*/ 123 w 128"/>
                <a:gd name="T11" fmla="*/ 17 h 144"/>
                <a:gd name="T12" fmla="*/ 126 w 128"/>
                <a:gd name="T13" fmla="*/ 12 h 144"/>
                <a:gd name="T14" fmla="*/ 128 w 128"/>
                <a:gd name="T15" fmla="*/ 14 h 144"/>
                <a:gd name="T16" fmla="*/ 128 w 128"/>
                <a:gd name="T17" fmla="*/ 17 h 144"/>
                <a:gd name="T18" fmla="*/ 128 w 128"/>
                <a:gd name="T19" fmla="*/ 29 h 144"/>
                <a:gd name="T20" fmla="*/ 114 w 128"/>
                <a:gd name="T21" fmla="*/ 52 h 144"/>
                <a:gd name="T22" fmla="*/ 107 w 128"/>
                <a:gd name="T23" fmla="*/ 59 h 144"/>
                <a:gd name="T24" fmla="*/ 104 w 128"/>
                <a:gd name="T25" fmla="*/ 71 h 144"/>
                <a:gd name="T26" fmla="*/ 111 w 128"/>
                <a:gd name="T27" fmla="*/ 78 h 144"/>
                <a:gd name="T28" fmla="*/ 100 w 128"/>
                <a:gd name="T29" fmla="*/ 74 h 144"/>
                <a:gd name="T30" fmla="*/ 88 w 128"/>
                <a:gd name="T31" fmla="*/ 81 h 144"/>
                <a:gd name="T32" fmla="*/ 83 w 128"/>
                <a:gd name="T33" fmla="*/ 81 h 144"/>
                <a:gd name="T34" fmla="*/ 71 w 128"/>
                <a:gd name="T35" fmla="*/ 125 h 144"/>
                <a:gd name="T36" fmla="*/ 52 w 128"/>
                <a:gd name="T37" fmla="*/ 140 h 144"/>
                <a:gd name="T38" fmla="*/ 43 w 128"/>
                <a:gd name="T39" fmla="*/ 144 h 144"/>
                <a:gd name="T40" fmla="*/ 22 w 128"/>
                <a:gd name="T41" fmla="*/ 135 h 144"/>
                <a:gd name="T42" fmla="*/ 19 w 128"/>
                <a:gd name="T43" fmla="*/ 130 h 144"/>
                <a:gd name="T44" fmla="*/ 5 w 128"/>
                <a:gd name="T45" fmla="*/ 130 h 144"/>
                <a:gd name="T46" fmla="*/ 7 w 128"/>
                <a:gd name="T47" fmla="*/ 123 h 144"/>
                <a:gd name="T48" fmla="*/ 3 w 128"/>
                <a:gd name="T49" fmla="*/ 128 h 144"/>
                <a:gd name="T50" fmla="*/ 5 w 128"/>
                <a:gd name="T51" fmla="*/ 123 h 144"/>
                <a:gd name="T52" fmla="*/ 0 w 128"/>
                <a:gd name="T53" fmla="*/ 123 h 144"/>
                <a:gd name="T54" fmla="*/ 7 w 128"/>
                <a:gd name="T55" fmla="*/ 121 h 144"/>
                <a:gd name="T56" fmla="*/ 7 w 128"/>
                <a:gd name="T57" fmla="*/ 116 h 144"/>
                <a:gd name="T58" fmla="*/ 5 w 128"/>
                <a:gd name="T59" fmla="*/ 114 h 144"/>
                <a:gd name="T60" fmla="*/ 7 w 128"/>
                <a:gd name="T61" fmla="*/ 109 h 144"/>
                <a:gd name="T62" fmla="*/ 12 w 128"/>
                <a:gd name="T63" fmla="*/ 109 h 144"/>
                <a:gd name="T64" fmla="*/ 10 w 128"/>
                <a:gd name="T65" fmla="*/ 107 h 144"/>
                <a:gd name="T66" fmla="*/ 10 w 128"/>
                <a:gd name="T67" fmla="*/ 102 h 144"/>
                <a:gd name="T68" fmla="*/ 14 w 128"/>
                <a:gd name="T69" fmla="*/ 99 h 144"/>
                <a:gd name="T70" fmla="*/ 17 w 128"/>
                <a:gd name="T71" fmla="*/ 102 h 144"/>
                <a:gd name="T72" fmla="*/ 17 w 128"/>
                <a:gd name="T73" fmla="*/ 97 h 144"/>
                <a:gd name="T74" fmla="*/ 29 w 128"/>
                <a:gd name="T75" fmla="*/ 81 h 144"/>
                <a:gd name="T76" fmla="*/ 43 w 128"/>
                <a:gd name="T77" fmla="*/ 76 h 144"/>
                <a:gd name="T78" fmla="*/ 74 w 128"/>
                <a:gd name="T79" fmla="*/ 52 h 144"/>
                <a:gd name="T80" fmla="*/ 83 w 128"/>
                <a:gd name="T81" fmla="*/ 29 h 144"/>
                <a:gd name="T82" fmla="*/ 90 w 128"/>
                <a:gd name="T83" fmla="*/ 24 h 144"/>
                <a:gd name="T84" fmla="*/ 95 w 128"/>
                <a:gd name="T85" fmla="*/ 1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" h="144">
                  <a:moveTo>
                    <a:pt x="95" y="12"/>
                  </a:moveTo>
                  <a:lnTo>
                    <a:pt x="102" y="0"/>
                  </a:lnTo>
                  <a:lnTo>
                    <a:pt x="111" y="17"/>
                  </a:lnTo>
                  <a:lnTo>
                    <a:pt x="123" y="10"/>
                  </a:lnTo>
                  <a:lnTo>
                    <a:pt x="123" y="10"/>
                  </a:lnTo>
                  <a:lnTo>
                    <a:pt x="123" y="17"/>
                  </a:lnTo>
                  <a:lnTo>
                    <a:pt x="126" y="12"/>
                  </a:lnTo>
                  <a:lnTo>
                    <a:pt x="128" y="14"/>
                  </a:lnTo>
                  <a:lnTo>
                    <a:pt x="128" y="17"/>
                  </a:lnTo>
                  <a:lnTo>
                    <a:pt x="128" y="29"/>
                  </a:lnTo>
                  <a:lnTo>
                    <a:pt x="114" y="52"/>
                  </a:lnTo>
                  <a:lnTo>
                    <a:pt x="107" y="59"/>
                  </a:lnTo>
                  <a:lnTo>
                    <a:pt x="104" y="71"/>
                  </a:lnTo>
                  <a:lnTo>
                    <a:pt x="111" y="78"/>
                  </a:lnTo>
                  <a:lnTo>
                    <a:pt x="100" y="74"/>
                  </a:lnTo>
                  <a:lnTo>
                    <a:pt x="88" y="81"/>
                  </a:lnTo>
                  <a:lnTo>
                    <a:pt x="83" y="81"/>
                  </a:lnTo>
                  <a:lnTo>
                    <a:pt x="71" y="125"/>
                  </a:lnTo>
                  <a:lnTo>
                    <a:pt x="52" y="140"/>
                  </a:lnTo>
                  <a:lnTo>
                    <a:pt x="43" y="144"/>
                  </a:lnTo>
                  <a:lnTo>
                    <a:pt x="22" y="135"/>
                  </a:lnTo>
                  <a:lnTo>
                    <a:pt x="19" y="130"/>
                  </a:lnTo>
                  <a:lnTo>
                    <a:pt x="5" y="130"/>
                  </a:lnTo>
                  <a:lnTo>
                    <a:pt x="7" y="123"/>
                  </a:lnTo>
                  <a:lnTo>
                    <a:pt x="3" y="128"/>
                  </a:lnTo>
                  <a:lnTo>
                    <a:pt x="5" y="123"/>
                  </a:lnTo>
                  <a:lnTo>
                    <a:pt x="0" y="123"/>
                  </a:lnTo>
                  <a:lnTo>
                    <a:pt x="7" y="121"/>
                  </a:lnTo>
                  <a:lnTo>
                    <a:pt x="7" y="116"/>
                  </a:lnTo>
                  <a:lnTo>
                    <a:pt x="5" y="114"/>
                  </a:lnTo>
                  <a:lnTo>
                    <a:pt x="7" y="109"/>
                  </a:lnTo>
                  <a:lnTo>
                    <a:pt x="12" y="109"/>
                  </a:lnTo>
                  <a:lnTo>
                    <a:pt x="10" y="107"/>
                  </a:lnTo>
                  <a:lnTo>
                    <a:pt x="10" y="102"/>
                  </a:lnTo>
                  <a:lnTo>
                    <a:pt x="14" y="99"/>
                  </a:lnTo>
                  <a:lnTo>
                    <a:pt x="17" y="102"/>
                  </a:lnTo>
                  <a:lnTo>
                    <a:pt x="17" y="97"/>
                  </a:lnTo>
                  <a:lnTo>
                    <a:pt x="29" y="81"/>
                  </a:lnTo>
                  <a:lnTo>
                    <a:pt x="43" y="76"/>
                  </a:lnTo>
                  <a:lnTo>
                    <a:pt x="74" y="52"/>
                  </a:lnTo>
                  <a:lnTo>
                    <a:pt x="83" y="29"/>
                  </a:lnTo>
                  <a:lnTo>
                    <a:pt x="90" y="24"/>
                  </a:lnTo>
                  <a:lnTo>
                    <a:pt x="95" y="1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655">
              <a:extLst>
                <a:ext uri="{FF2B5EF4-FFF2-40B4-BE49-F238E27FC236}">
                  <a16:creationId xmlns:a16="http://schemas.microsoft.com/office/drawing/2014/main" id="{F46929B1-93AE-608D-A050-6323CE901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81478" y="6760605"/>
              <a:ext cx="16344" cy="21792"/>
            </a:xfrm>
            <a:custGeom>
              <a:avLst/>
              <a:gdLst>
                <a:gd name="T0" fmla="*/ 7 w 9"/>
                <a:gd name="T1" fmla="*/ 0 h 12"/>
                <a:gd name="T2" fmla="*/ 9 w 9"/>
                <a:gd name="T3" fmla="*/ 10 h 12"/>
                <a:gd name="T4" fmla="*/ 0 w 9"/>
                <a:gd name="T5" fmla="*/ 12 h 12"/>
                <a:gd name="T6" fmla="*/ 5 w 9"/>
                <a:gd name="T7" fmla="*/ 0 h 12"/>
                <a:gd name="T8" fmla="*/ 7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7" y="0"/>
                  </a:moveTo>
                  <a:lnTo>
                    <a:pt x="9" y="10"/>
                  </a:lnTo>
                  <a:lnTo>
                    <a:pt x="0" y="12"/>
                  </a:lnTo>
                  <a:lnTo>
                    <a:pt x="5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56">
              <a:extLst>
                <a:ext uri="{FF2B5EF4-FFF2-40B4-BE49-F238E27FC236}">
                  <a16:creationId xmlns:a16="http://schemas.microsoft.com/office/drawing/2014/main" id="{4DFB521E-0445-F962-2EFF-F4DD0EBAC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4263" y="6936755"/>
              <a:ext cx="9080" cy="18160"/>
            </a:xfrm>
            <a:custGeom>
              <a:avLst/>
              <a:gdLst>
                <a:gd name="T0" fmla="*/ 5 w 5"/>
                <a:gd name="T1" fmla="*/ 0 h 10"/>
                <a:gd name="T2" fmla="*/ 5 w 5"/>
                <a:gd name="T3" fmla="*/ 7 h 10"/>
                <a:gd name="T4" fmla="*/ 0 w 5"/>
                <a:gd name="T5" fmla="*/ 10 h 10"/>
                <a:gd name="T6" fmla="*/ 5 w 5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0">
                  <a:moveTo>
                    <a:pt x="5" y="0"/>
                  </a:moveTo>
                  <a:lnTo>
                    <a:pt x="5" y="7"/>
                  </a:lnTo>
                  <a:lnTo>
                    <a:pt x="0" y="1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657">
              <a:extLst>
                <a:ext uri="{FF2B5EF4-FFF2-40B4-BE49-F238E27FC236}">
                  <a16:creationId xmlns:a16="http://schemas.microsoft.com/office/drawing/2014/main" id="{0CBDA646-60DD-3F3E-46C4-9130F7E3E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4740" y="4855654"/>
              <a:ext cx="69007" cy="121670"/>
            </a:xfrm>
            <a:custGeom>
              <a:avLst/>
              <a:gdLst>
                <a:gd name="T0" fmla="*/ 7 w 38"/>
                <a:gd name="T1" fmla="*/ 0 h 67"/>
                <a:gd name="T2" fmla="*/ 7 w 38"/>
                <a:gd name="T3" fmla="*/ 3 h 67"/>
                <a:gd name="T4" fmla="*/ 12 w 38"/>
                <a:gd name="T5" fmla="*/ 5 h 67"/>
                <a:gd name="T6" fmla="*/ 7 w 38"/>
                <a:gd name="T7" fmla="*/ 8 h 67"/>
                <a:gd name="T8" fmla="*/ 4 w 38"/>
                <a:gd name="T9" fmla="*/ 29 h 67"/>
                <a:gd name="T10" fmla="*/ 0 w 38"/>
                <a:gd name="T11" fmla="*/ 29 h 67"/>
                <a:gd name="T12" fmla="*/ 4 w 38"/>
                <a:gd name="T13" fmla="*/ 50 h 67"/>
                <a:gd name="T14" fmla="*/ 9 w 38"/>
                <a:gd name="T15" fmla="*/ 64 h 67"/>
                <a:gd name="T16" fmla="*/ 19 w 38"/>
                <a:gd name="T17" fmla="*/ 67 h 67"/>
                <a:gd name="T18" fmla="*/ 38 w 38"/>
                <a:gd name="T19" fmla="*/ 52 h 67"/>
                <a:gd name="T20" fmla="*/ 38 w 38"/>
                <a:gd name="T21" fmla="*/ 38 h 67"/>
                <a:gd name="T22" fmla="*/ 21 w 38"/>
                <a:gd name="T23" fmla="*/ 10 h 67"/>
                <a:gd name="T24" fmla="*/ 12 w 38"/>
                <a:gd name="T25" fmla="*/ 3 h 67"/>
                <a:gd name="T26" fmla="*/ 7 w 38"/>
                <a:gd name="T27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67">
                  <a:moveTo>
                    <a:pt x="7" y="0"/>
                  </a:moveTo>
                  <a:lnTo>
                    <a:pt x="7" y="3"/>
                  </a:lnTo>
                  <a:lnTo>
                    <a:pt x="12" y="5"/>
                  </a:lnTo>
                  <a:lnTo>
                    <a:pt x="7" y="8"/>
                  </a:lnTo>
                  <a:lnTo>
                    <a:pt x="4" y="29"/>
                  </a:lnTo>
                  <a:lnTo>
                    <a:pt x="0" y="29"/>
                  </a:lnTo>
                  <a:lnTo>
                    <a:pt x="4" y="50"/>
                  </a:lnTo>
                  <a:lnTo>
                    <a:pt x="9" y="64"/>
                  </a:lnTo>
                  <a:lnTo>
                    <a:pt x="19" y="67"/>
                  </a:lnTo>
                  <a:lnTo>
                    <a:pt x="38" y="52"/>
                  </a:lnTo>
                  <a:lnTo>
                    <a:pt x="38" y="38"/>
                  </a:lnTo>
                  <a:lnTo>
                    <a:pt x="21" y="10"/>
                  </a:lnTo>
                  <a:lnTo>
                    <a:pt x="12" y="3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658">
              <a:extLst>
                <a:ext uri="{FF2B5EF4-FFF2-40B4-BE49-F238E27FC236}">
                  <a16:creationId xmlns:a16="http://schemas.microsoft.com/office/drawing/2014/main" id="{4B39147D-06B0-C953-B6DD-0D322A25E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-68339" y="4534227"/>
              <a:ext cx="34504" cy="43583"/>
            </a:xfrm>
            <a:custGeom>
              <a:avLst/>
              <a:gdLst>
                <a:gd name="T0" fmla="*/ 2 w 19"/>
                <a:gd name="T1" fmla="*/ 0 h 24"/>
                <a:gd name="T2" fmla="*/ 12 w 19"/>
                <a:gd name="T3" fmla="*/ 3 h 24"/>
                <a:gd name="T4" fmla="*/ 19 w 19"/>
                <a:gd name="T5" fmla="*/ 12 h 24"/>
                <a:gd name="T6" fmla="*/ 19 w 19"/>
                <a:gd name="T7" fmla="*/ 17 h 24"/>
                <a:gd name="T8" fmla="*/ 12 w 19"/>
                <a:gd name="T9" fmla="*/ 17 h 24"/>
                <a:gd name="T10" fmla="*/ 5 w 19"/>
                <a:gd name="T11" fmla="*/ 24 h 24"/>
                <a:gd name="T12" fmla="*/ 2 w 19"/>
                <a:gd name="T13" fmla="*/ 22 h 24"/>
                <a:gd name="T14" fmla="*/ 0 w 19"/>
                <a:gd name="T15" fmla="*/ 10 h 24"/>
                <a:gd name="T16" fmla="*/ 2 w 19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24">
                  <a:moveTo>
                    <a:pt x="2" y="0"/>
                  </a:moveTo>
                  <a:lnTo>
                    <a:pt x="12" y="3"/>
                  </a:lnTo>
                  <a:lnTo>
                    <a:pt x="19" y="12"/>
                  </a:lnTo>
                  <a:lnTo>
                    <a:pt x="19" y="17"/>
                  </a:lnTo>
                  <a:lnTo>
                    <a:pt x="12" y="17"/>
                  </a:lnTo>
                  <a:lnTo>
                    <a:pt x="5" y="24"/>
                  </a:lnTo>
                  <a:lnTo>
                    <a:pt x="2" y="22"/>
                  </a:lnTo>
                  <a:lnTo>
                    <a:pt x="0" y="1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659">
              <a:extLst>
                <a:ext uri="{FF2B5EF4-FFF2-40B4-BE49-F238E27FC236}">
                  <a16:creationId xmlns:a16="http://schemas.microsoft.com/office/drawing/2014/main" id="{88B1A300-7585-E281-A3B7-988BB59EA533}"/>
                </a:ext>
              </a:extLst>
            </p:cNvPr>
            <p:cNvSpPr>
              <a:spLocks/>
            </p:cNvSpPr>
            <p:nvPr/>
          </p:nvSpPr>
          <p:spPr bwMode="auto">
            <a:xfrm>
              <a:off x="-90130" y="4508804"/>
              <a:ext cx="21792" cy="12712"/>
            </a:xfrm>
            <a:custGeom>
              <a:avLst/>
              <a:gdLst>
                <a:gd name="T0" fmla="*/ 5 w 12"/>
                <a:gd name="T1" fmla="*/ 0 h 7"/>
                <a:gd name="T2" fmla="*/ 12 w 12"/>
                <a:gd name="T3" fmla="*/ 5 h 7"/>
                <a:gd name="T4" fmla="*/ 5 w 12"/>
                <a:gd name="T5" fmla="*/ 7 h 7"/>
                <a:gd name="T6" fmla="*/ 0 w 12"/>
                <a:gd name="T7" fmla="*/ 0 h 7"/>
                <a:gd name="T8" fmla="*/ 5 w 12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5" y="0"/>
                  </a:moveTo>
                  <a:lnTo>
                    <a:pt x="12" y="5"/>
                  </a:lnTo>
                  <a:lnTo>
                    <a:pt x="5" y="7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660">
              <a:extLst>
                <a:ext uri="{FF2B5EF4-FFF2-40B4-BE49-F238E27FC236}">
                  <a16:creationId xmlns:a16="http://schemas.microsoft.com/office/drawing/2014/main" id="{B9DE28D1-8784-8E87-F1E4-BCAED683355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6475" y="4499724"/>
              <a:ext cx="16344" cy="5449"/>
            </a:xfrm>
            <a:custGeom>
              <a:avLst/>
              <a:gdLst>
                <a:gd name="T0" fmla="*/ 0 w 9"/>
                <a:gd name="T1" fmla="*/ 0 h 3"/>
                <a:gd name="T2" fmla="*/ 9 w 9"/>
                <a:gd name="T3" fmla="*/ 3 h 3"/>
                <a:gd name="T4" fmla="*/ 0 w 9"/>
                <a:gd name="T5" fmla="*/ 3 h 3"/>
                <a:gd name="T6" fmla="*/ 0 w 9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3">
                  <a:moveTo>
                    <a:pt x="0" y="0"/>
                  </a:moveTo>
                  <a:lnTo>
                    <a:pt x="9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661">
              <a:extLst>
                <a:ext uri="{FF2B5EF4-FFF2-40B4-BE49-F238E27FC236}">
                  <a16:creationId xmlns:a16="http://schemas.microsoft.com/office/drawing/2014/main" id="{9B2F7B92-3386-F769-3882-98FCAF354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1898" y="4487012"/>
              <a:ext cx="7264" cy="12712"/>
            </a:xfrm>
            <a:custGeom>
              <a:avLst/>
              <a:gdLst>
                <a:gd name="T0" fmla="*/ 0 w 4"/>
                <a:gd name="T1" fmla="*/ 3 h 7"/>
                <a:gd name="T2" fmla="*/ 0 w 4"/>
                <a:gd name="T3" fmla="*/ 0 h 7"/>
                <a:gd name="T4" fmla="*/ 4 w 4"/>
                <a:gd name="T5" fmla="*/ 5 h 7"/>
                <a:gd name="T6" fmla="*/ 2 w 4"/>
                <a:gd name="T7" fmla="*/ 7 h 7"/>
                <a:gd name="T8" fmla="*/ 0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lnTo>
                    <a:pt x="0" y="0"/>
                  </a:lnTo>
                  <a:lnTo>
                    <a:pt x="4" y="5"/>
                  </a:lnTo>
                  <a:lnTo>
                    <a:pt x="2" y="7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662">
              <a:extLst>
                <a:ext uri="{FF2B5EF4-FFF2-40B4-BE49-F238E27FC236}">
                  <a16:creationId xmlns:a16="http://schemas.microsoft.com/office/drawing/2014/main" id="{EB8B217C-827E-8DC9-0DC3-A7FDB205F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4561" y="4465220"/>
              <a:ext cx="12712" cy="18160"/>
            </a:xfrm>
            <a:custGeom>
              <a:avLst/>
              <a:gdLst>
                <a:gd name="T0" fmla="*/ 3 w 7"/>
                <a:gd name="T1" fmla="*/ 0 h 10"/>
                <a:gd name="T2" fmla="*/ 7 w 7"/>
                <a:gd name="T3" fmla="*/ 5 h 10"/>
                <a:gd name="T4" fmla="*/ 5 w 7"/>
                <a:gd name="T5" fmla="*/ 10 h 10"/>
                <a:gd name="T6" fmla="*/ 0 w 7"/>
                <a:gd name="T7" fmla="*/ 5 h 10"/>
                <a:gd name="T8" fmla="*/ 3 w 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3" y="0"/>
                  </a:moveTo>
                  <a:lnTo>
                    <a:pt x="7" y="5"/>
                  </a:lnTo>
                  <a:lnTo>
                    <a:pt x="5" y="10"/>
                  </a:lnTo>
                  <a:lnTo>
                    <a:pt x="0" y="5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663">
              <a:extLst>
                <a:ext uri="{FF2B5EF4-FFF2-40B4-BE49-F238E27FC236}">
                  <a16:creationId xmlns:a16="http://schemas.microsoft.com/office/drawing/2014/main" id="{2D478075-461F-56E3-483B-1D89FBC6E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4988" y="4886525"/>
              <a:ext cx="7264" cy="12712"/>
            </a:xfrm>
            <a:custGeom>
              <a:avLst/>
              <a:gdLst>
                <a:gd name="T0" fmla="*/ 0 w 4"/>
                <a:gd name="T1" fmla="*/ 0 h 7"/>
                <a:gd name="T2" fmla="*/ 4 w 4"/>
                <a:gd name="T3" fmla="*/ 2 h 7"/>
                <a:gd name="T4" fmla="*/ 4 w 4"/>
                <a:gd name="T5" fmla="*/ 7 h 7"/>
                <a:gd name="T6" fmla="*/ 0 w 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0"/>
                  </a:moveTo>
                  <a:lnTo>
                    <a:pt x="4" y="2"/>
                  </a:lnTo>
                  <a:lnTo>
                    <a:pt x="4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664">
              <a:extLst>
                <a:ext uri="{FF2B5EF4-FFF2-40B4-BE49-F238E27FC236}">
                  <a16:creationId xmlns:a16="http://schemas.microsoft.com/office/drawing/2014/main" id="{62AE477E-819A-3E16-48B5-F63B22FC3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9687" y="4808439"/>
              <a:ext cx="9080" cy="5449"/>
            </a:xfrm>
            <a:custGeom>
              <a:avLst/>
              <a:gdLst>
                <a:gd name="T0" fmla="*/ 2 w 5"/>
                <a:gd name="T1" fmla="*/ 0 h 3"/>
                <a:gd name="T2" fmla="*/ 5 w 5"/>
                <a:gd name="T3" fmla="*/ 0 h 3"/>
                <a:gd name="T4" fmla="*/ 0 w 5"/>
                <a:gd name="T5" fmla="*/ 3 h 3"/>
                <a:gd name="T6" fmla="*/ 0 w 5"/>
                <a:gd name="T7" fmla="*/ 0 h 3"/>
                <a:gd name="T8" fmla="*/ 2 w 5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lnTo>
                    <a:pt x="5" y="0"/>
                  </a:lnTo>
                  <a:lnTo>
                    <a:pt x="0" y="3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65">
              <a:extLst>
                <a:ext uri="{FF2B5EF4-FFF2-40B4-BE49-F238E27FC236}">
                  <a16:creationId xmlns:a16="http://schemas.microsoft.com/office/drawing/2014/main" id="{FC68354B-2663-5A49-6E45-6B6E5DC6A2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63318" y="4873814"/>
              <a:ext cx="21792" cy="16344"/>
            </a:xfrm>
            <a:custGeom>
              <a:avLst/>
              <a:gdLst>
                <a:gd name="T0" fmla="*/ 0 w 12"/>
                <a:gd name="T1" fmla="*/ 0 h 9"/>
                <a:gd name="T2" fmla="*/ 10 w 12"/>
                <a:gd name="T3" fmla="*/ 0 h 9"/>
                <a:gd name="T4" fmla="*/ 12 w 12"/>
                <a:gd name="T5" fmla="*/ 9 h 9"/>
                <a:gd name="T6" fmla="*/ 7 w 12"/>
                <a:gd name="T7" fmla="*/ 2 h 9"/>
                <a:gd name="T8" fmla="*/ 0 w 1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0" y="0"/>
                  </a:moveTo>
                  <a:lnTo>
                    <a:pt x="10" y="0"/>
                  </a:lnTo>
                  <a:lnTo>
                    <a:pt x="12" y="9"/>
                  </a:lnTo>
                  <a:lnTo>
                    <a:pt x="7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666">
              <a:extLst>
                <a:ext uri="{FF2B5EF4-FFF2-40B4-BE49-F238E27FC236}">
                  <a16:creationId xmlns:a16="http://schemas.microsoft.com/office/drawing/2014/main" id="{2BE4167C-1ECE-B354-8362-86E41B11C0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3824" y="4581442"/>
              <a:ext cx="43583" cy="18160"/>
            </a:xfrm>
            <a:custGeom>
              <a:avLst/>
              <a:gdLst>
                <a:gd name="T0" fmla="*/ 24 w 24"/>
                <a:gd name="T1" fmla="*/ 3 h 10"/>
                <a:gd name="T2" fmla="*/ 24 w 24"/>
                <a:gd name="T3" fmla="*/ 7 h 10"/>
                <a:gd name="T4" fmla="*/ 14 w 24"/>
                <a:gd name="T5" fmla="*/ 10 h 10"/>
                <a:gd name="T6" fmla="*/ 3 w 24"/>
                <a:gd name="T7" fmla="*/ 10 h 10"/>
                <a:gd name="T8" fmla="*/ 0 w 24"/>
                <a:gd name="T9" fmla="*/ 5 h 10"/>
                <a:gd name="T10" fmla="*/ 3 w 24"/>
                <a:gd name="T11" fmla="*/ 0 h 10"/>
                <a:gd name="T12" fmla="*/ 24 w 24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0">
                  <a:moveTo>
                    <a:pt x="24" y="3"/>
                  </a:moveTo>
                  <a:lnTo>
                    <a:pt x="24" y="7"/>
                  </a:lnTo>
                  <a:lnTo>
                    <a:pt x="14" y="10"/>
                  </a:lnTo>
                  <a:lnTo>
                    <a:pt x="3" y="10"/>
                  </a:lnTo>
                  <a:lnTo>
                    <a:pt x="0" y="5"/>
                  </a:lnTo>
                  <a:lnTo>
                    <a:pt x="3" y="0"/>
                  </a:lnTo>
                  <a:lnTo>
                    <a:pt x="24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667">
              <a:extLst>
                <a:ext uri="{FF2B5EF4-FFF2-40B4-BE49-F238E27FC236}">
                  <a16:creationId xmlns:a16="http://schemas.microsoft.com/office/drawing/2014/main" id="{228B0368-4B8F-D366-EC01-855D76CD5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7998" y="2669227"/>
              <a:ext cx="21792" cy="19976"/>
            </a:xfrm>
            <a:custGeom>
              <a:avLst/>
              <a:gdLst>
                <a:gd name="T0" fmla="*/ 8 w 12"/>
                <a:gd name="T1" fmla="*/ 0 h 11"/>
                <a:gd name="T2" fmla="*/ 12 w 12"/>
                <a:gd name="T3" fmla="*/ 2 h 11"/>
                <a:gd name="T4" fmla="*/ 12 w 12"/>
                <a:gd name="T5" fmla="*/ 9 h 11"/>
                <a:gd name="T6" fmla="*/ 3 w 12"/>
                <a:gd name="T7" fmla="*/ 11 h 11"/>
                <a:gd name="T8" fmla="*/ 0 w 12"/>
                <a:gd name="T9" fmla="*/ 7 h 11"/>
                <a:gd name="T10" fmla="*/ 8 w 12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1">
                  <a:moveTo>
                    <a:pt x="8" y="0"/>
                  </a:moveTo>
                  <a:lnTo>
                    <a:pt x="12" y="2"/>
                  </a:lnTo>
                  <a:lnTo>
                    <a:pt x="12" y="9"/>
                  </a:lnTo>
                  <a:lnTo>
                    <a:pt x="3" y="11"/>
                  </a:lnTo>
                  <a:lnTo>
                    <a:pt x="0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668">
              <a:extLst>
                <a:ext uri="{FF2B5EF4-FFF2-40B4-BE49-F238E27FC236}">
                  <a16:creationId xmlns:a16="http://schemas.microsoft.com/office/drawing/2014/main" id="{DF75D179-5A96-013A-2A8D-DCDD90097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229" y="3428303"/>
              <a:ext cx="1759675" cy="938857"/>
            </a:xfrm>
            <a:custGeom>
              <a:avLst/>
              <a:gdLst>
                <a:gd name="T0" fmla="*/ 636 w 969"/>
                <a:gd name="T1" fmla="*/ 73 h 517"/>
                <a:gd name="T2" fmla="*/ 617 w 969"/>
                <a:gd name="T3" fmla="*/ 49 h 517"/>
                <a:gd name="T4" fmla="*/ 560 w 969"/>
                <a:gd name="T5" fmla="*/ 54 h 517"/>
                <a:gd name="T6" fmla="*/ 506 w 969"/>
                <a:gd name="T7" fmla="*/ 16 h 517"/>
                <a:gd name="T8" fmla="*/ 36 w 969"/>
                <a:gd name="T9" fmla="*/ 23 h 517"/>
                <a:gd name="T10" fmla="*/ 34 w 969"/>
                <a:gd name="T11" fmla="*/ 38 h 517"/>
                <a:gd name="T12" fmla="*/ 12 w 969"/>
                <a:gd name="T13" fmla="*/ 59 h 517"/>
                <a:gd name="T14" fmla="*/ 12 w 969"/>
                <a:gd name="T15" fmla="*/ 75 h 517"/>
                <a:gd name="T16" fmla="*/ 10 w 969"/>
                <a:gd name="T17" fmla="*/ 179 h 517"/>
                <a:gd name="T18" fmla="*/ 31 w 969"/>
                <a:gd name="T19" fmla="*/ 262 h 517"/>
                <a:gd name="T20" fmla="*/ 45 w 969"/>
                <a:gd name="T21" fmla="*/ 274 h 517"/>
                <a:gd name="T22" fmla="*/ 50 w 969"/>
                <a:gd name="T23" fmla="*/ 300 h 517"/>
                <a:gd name="T24" fmla="*/ 114 w 969"/>
                <a:gd name="T25" fmla="*/ 354 h 517"/>
                <a:gd name="T26" fmla="*/ 274 w 969"/>
                <a:gd name="T27" fmla="*/ 399 h 517"/>
                <a:gd name="T28" fmla="*/ 341 w 969"/>
                <a:gd name="T29" fmla="*/ 434 h 517"/>
                <a:gd name="T30" fmla="*/ 407 w 969"/>
                <a:gd name="T31" fmla="*/ 456 h 517"/>
                <a:gd name="T32" fmla="*/ 459 w 969"/>
                <a:gd name="T33" fmla="*/ 482 h 517"/>
                <a:gd name="T34" fmla="*/ 473 w 969"/>
                <a:gd name="T35" fmla="*/ 451 h 517"/>
                <a:gd name="T36" fmla="*/ 501 w 969"/>
                <a:gd name="T37" fmla="*/ 437 h 517"/>
                <a:gd name="T38" fmla="*/ 577 w 969"/>
                <a:gd name="T39" fmla="*/ 442 h 517"/>
                <a:gd name="T40" fmla="*/ 593 w 969"/>
                <a:gd name="T41" fmla="*/ 423 h 517"/>
                <a:gd name="T42" fmla="*/ 615 w 969"/>
                <a:gd name="T43" fmla="*/ 420 h 517"/>
                <a:gd name="T44" fmla="*/ 681 w 969"/>
                <a:gd name="T45" fmla="*/ 423 h 517"/>
                <a:gd name="T46" fmla="*/ 711 w 969"/>
                <a:gd name="T47" fmla="*/ 484 h 517"/>
                <a:gd name="T48" fmla="*/ 742 w 969"/>
                <a:gd name="T49" fmla="*/ 512 h 517"/>
                <a:gd name="T50" fmla="*/ 740 w 969"/>
                <a:gd name="T51" fmla="*/ 380 h 517"/>
                <a:gd name="T52" fmla="*/ 787 w 969"/>
                <a:gd name="T53" fmla="*/ 347 h 517"/>
                <a:gd name="T54" fmla="*/ 811 w 969"/>
                <a:gd name="T55" fmla="*/ 321 h 517"/>
                <a:gd name="T56" fmla="*/ 820 w 969"/>
                <a:gd name="T57" fmla="*/ 307 h 517"/>
                <a:gd name="T58" fmla="*/ 808 w 969"/>
                <a:gd name="T59" fmla="*/ 304 h 517"/>
                <a:gd name="T60" fmla="*/ 813 w 969"/>
                <a:gd name="T61" fmla="*/ 283 h 517"/>
                <a:gd name="T62" fmla="*/ 811 w 969"/>
                <a:gd name="T63" fmla="*/ 262 h 517"/>
                <a:gd name="T64" fmla="*/ 815 w 969"/>
                <a:gd name="T65" fmla="*/ 245 h 517"/>
                <a:gd name="T66" fmla="*/ 834 w 969"/>
                <a:gd name="T67" fmla="*/ 253 h 517"/>
                <a:gd name="T68" fmla="*/ 851 w 969"/>
                <a:gd name="T69" fmla="*/ 217 h 517"/>
                <a:gd name="T70" fmla="*/ 898 w 969"/>
                <a:gd name="T71" fmla="*/ 184 h 517"/>
                <a:gd name="T72" fmla="*/ 912 w 969"/>
                <a:gd name="T73" fmla="*/ 184 h 517"/>
                <a:gd name="T74" fmla="*/ 945 w 969"/>
                <a:gd name="T75" fmla="*/ 125 h 517"/>
                <a:gd name="T76" fmla="*/ 960 w 969"/>
                <a:gd name="T77" fmla="*/ 101 h 517"/>
                <a:gd name="T78" fmla="*/ 936 w 969"/>
                <a:gd name="T79" fmla="*/ 56 h 517"/>
                <a:gd name="T80" fmla="*/ 891 w 969"/>
                <a:gd name="T81" fmla="*/ 108 h 517"/>
                <a:gd name="T82" fmla="*/ 813 w 969"/>
                <a:gd name="T83" fmla="*/ 134 h 517"/>
                <a:gd name="T84" fmla="*/ 768 w 969"/>
                <a:gd name="T85" fmla="*/ 158 h 517"/>
                <a:gd name="T86" fmla="*/ 697 w 969"/>
                <a:gd name="T87" fmla="*/ 177 h 517"/>
                <a:gd name="T88" fmla="*/ 700 w 969"/>
                <a:gd name="T89" fmla="*/ 130 h 517"/>
                <a:gd name="T90" fmla="*/ 690 w 969"/>
                <a:gd name="T91" fmla="*/ 101 h 517"/>
                <a:gd name="T92" fmla="*/ 657 w 969"/>
                <a:gd name="T93" fmla="*/ 111 h 517"/>
                <a:gd name="T94" fmla="*/ 645 w 969"/>
                <a:gd name="T95" fmla="*/ 153 h 517"/>
                <a:gd name="T96" fmla="*/ 617 w 969"/>
                <a:gd name="T97" fmla="*/ 170 h 517"/>
                <a:gd name="T98" fmla="*/ 626 w 969"/>
                <a:gd name="T99" fmla="*/ 113 h 517"/>
                <a:gd name="T100" fmla="*/ 638 w 969"/>
                <a:gd name="T101" fmla="*/ 92 h 517"/>
                <a:gd name="T102" fmla="*/ 676 w 969"/>
                <a:gd name="T103" fmla="*/ 73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69" h="517">
                  <a:moveTo>
                    <a:pt x="674" y="73"/>
                  </a:moveTo>
                  <a:lnTo>
                    <a:pt x="664" y="71"/>
                  </a:lnTo>
                  <a:lnTo>
                    <a:pt x="662" y="66"/>
                  </a:lnTo>
                  <a:lnTo>
                    <a:pt x="645" y="68"/>
                  </a:lnTo>
                  <a:lnTo>
                    <a:pt x="636" y="73"/>
                  </a:lnTo>
                  <a:lnTo>
                    <a:pt x="626" y="73"/>
                  </a:lnTo>
                  <a:lnTo>
                    <a:pt x="615" y="64"/>
                  </a:lnTo>
                  <a:lnTo>
                    <a:pt x="608" y="66"/>
                  </a:lnTo>
                  <a:lnTo>
                    <a:pt x="608" y="61"/>
                  </a:lnTo>
                  <a:lnTo>
                    <a:pt x="617" y="49"/>
                  </a:lnTo>
                  <a:lnTo>
                    <a:pt x="577" y="71"/>
                  </a:lnTo>
                  <a:lnTo>
                    <a:pt x="567" y="71"/>
                  </a:lnTo>
                  <a:lnTo>
                    <a:pt x="565" y="61"/>
                  </a:lnTo>
                  <a:lnTo>
                    <a:pt x="548" y="71"/>
                  </a:lnTo>
                  <a:lnTo>
                    <a:pt x="560" y="54"/>
                  </a:lnTo>
                  <a:lnTo>
                    <a:pt x="586" y="35"/>
                  </a:lnTo>
                  <a:lnTo>
                    <a:pt x="567" y="30"/>
                  </a:lnTo>
                  <a:lnTo>
                    <a:pt x="558" y="33"/>
                  </a:lnTo>
                  <a:lnTo>
                    <a:pt x="534" y="19"/>
                  </a:lnTo>
                  <a:lnTo>
                    <a:pt x="506" y="16"/>
                  </a:lnTo>
                  <a:lnTo>
                    <a:pt x="497" y="0"/>
                  </a:lnTo>
                  <a:lnTo>
                    <a:pt x="497" y="12"/>
                  </a:lnTo>
                  <a:lnTo>
                    <a:pt x="31" y="9"/>
                  </a:lnTo>
                  <a:lnTo>
                    <a:pt x="41" y="16"/>
                  </a:lnTo>
                  <a:lnTo>
                    <a:pt x="36" y="23"/>
                  </a:lnTo>
                  <a:lnTo>
                    <a:pt x="41" y="26"/>
                  </a:lnTo>
                  <a:lnTo>
                    <a:pt x="41" y="38"/>
                  </a:lnTo>
                  <a:lnTo>
                    <a:pt x="31" y="49"/>
                  </a:lnTo>
                  <a:lnTo>
                    <a:pt x="29" y="47"/>
                  </a:lnTo>
                  <a:lnTo>
                    <a:pt x="34" y="38"/>
                  </a:lnTo>
                  <a:lnTo>
                    <a:pt x="34" y="30"/>
                  </a:lnTo>
                  <a:lnTo>
                    <a:pt x="3" y="26"/>
                  </a:lnTo>
                  <a:lnTo>
                    <a:pt x="0" y="28"/>
                  </a:lnTo>
                  <a:lnTo>
                    <a:pt x="10" y="59"/>
                  </a:lnTo>
                  <a:lnTo>
                    <a:pt x="12" y="59"/>
                  </a:lnTo>
                  <a:lnTo>
                    <a:pt x="12" y="66"/>
                  </a:lnTo>
                  <a:lnTo>
                    <a:pt x="15" y="66"/>
                  </a:lnTo>
                  <a:lnTo>
                    <a:pt x="15" y="71"/>
                  </a:lnTo>
                  <a:lnTo>
                    <a:pt x="12" y="68"/>
                  </a:lnTo>
                  <a:lnTo>
                    <a:pt x="12" y="75"/>
                  </a:lnTo>
                  <a:lnTo>
                    <a:pt x="24" y="80"/>
                  </a:lnTo>
                  <a:lnTo>
                    <a:pt x="15" y="82"/>
                  </a:lnTo>
                  <a:lnTo>
                    <a:pt x="10" y="144"/>
                  </a:lnTo>
                  <a:lnTo>
                    <a:pt x="5" y="156"/>
                  </a:lnTo>
                  <a:lnTo>
                    <a:pt x="10" y="179"/>
                  </a:lnTo>
                  <a:lnTo>
                    <a:pt x="12" y="191"/>
                  </a:lnTo>
                  <a:lnTo>
                    <a:pt x="8" y="215"/>
                  </a:lnTo>
                  <a:lnTo>
                    <a:pt x="17" y="229"/>
                  </a:lnTo>
                  <a:lnTo>
                    <a:pt x="19" y="245"/>
                  </a:lnTo>
                  <a:lnTo>
                    <a:pt x="31" y="262"/>
                  </a:lnTo>
                  <a:lnTo>
                    <a:pt x="36" y="267"/>
                  </a:lnTo>
                  <a:lnTo>
                    <a:pt x="38" y="262"/>
                  </a:lnTo>
                  <a:lnTo>
                    <a:pt x="45" y="262"/>
                  </a:lnTo>
                  <a:lnTo>
                    <a:pt x="41" y="267"/>
                  </a:lnTo>
                  <a:lnTo>
                    <a:pt x="45" y="274"/>
                  </a:lnTo>
                  <a:lnTo>
                    <a:pt x="41" y="269"/>
                  </a:lnTo>
                  <a:lnTo>
                    <a:pt x="38" y="271"/>
                  </a:lnTo>
                  <a:lnTo>
                    <a:pt x="41" y="283"/>
                  </a:lnTo>
                  <a:lnTo>
                    <a:pt x="50" y="288"/>
                  </a:lnTo>
                  <a:lnTo>
                    <a:pt x="50" y="300"/>
                  </a:lnTo>
                  <a:lnTo>
                    <a:pt x="71" y="326"/>
                  </a:lnTo>
                  <a:lnTo>
                    <a:pt x="71" y="335"/>
                  </a:lnTo>
                  <a:lnTo>
                    <a:pt x="104" y="347"/>
                  </a:lnTo>
                  <a:lnTo>
                    <a:pt x="107" y="352"/>
                  </a:lnTo>
                  <a:lnTo>
                    <a:pt x="114" y="354"/>
                  </a:lnTo>
                  <a:lnTo>
                    <a:pt x="126" y="364"/>
                  </a:lnTo>
                  <a:lnTo>
                    <a:pt x="128" y="378"/>
                  </a:lnTo>
                  <a:lnTo>
                    <a:pt x="166" y="373"/>
                  </a:lnTo>
                  <a:lnTo>
                    <a:pt x="230" y="401"/>
                  </a:lnTo>
                  <a:lnTo>
                    <a:pt x="274" y="399"/>
                  </a:lnTo>
                  <a:lnTo>
                    <a:pt x="274" y="392"/>
                  </a:lnTo>
                  <a:lnTo>
                    <a:pt x="305" y="392"/>
                  </a:lnTo>
                  <a:lnTo>
                    <a:pt x="331" y="413"/>
                  </a:lnTo>
                  <a:lnTo>
                    <a:pt x="334" y="425"/>
                  </a:lnTo>
                  <a:lnTo>
                    <a:pt x="341" y="434"/>
                  </a:lnTo>
                  <a:lnTo>
                    <a:pt x="360" y="446"/>
                  </a:lnTo>
                  <a:lnTo>
                    <a:pt x="369" y="430"/>
                  </a:lnTo>
                  <a:lnTo>
                    <a:pt x="388" y="430"/>
                  </a:lnTo>
                  <a:lnTo>
                    <a:pt x="402" y="442"/>
                  </a:lnTo>
                  <a:lnTo>
                    <a:pt x="407" y="456"/>
                  </a:lnTo>
                  <a:lnTo>
                    <a:pt x="421" y="472"/>
                  </a:lnTo>
                  <a:lnTo>
                    <a:pt x="430" y="493"/>
                  </a:lnTo>
                  <a:lnTo>
                    <a:pt x="463" y="505"/>
                  </a:lnTo>
                  <a:lnTo>
                    <a:pt x="459" y="489"/>
                  </a:lnTo>
                  <a:lnTo>
                    <a:pt x="459" y="482"/>
                  </a:lnTo>
                  <a:lnTo>
                    <a:pt x="456" y="479"/>
                  </a:lnTo>
                  <a:lnTo>
                    <a:pt x="461" y="477"/>
                  </a:lnTo>
                  <a:lnTo>
                    <a:pt x="459" y="467"/>
                  </a:lnTo>
                  <a:lnTo>
                    <a:pt x="475" y="456"/>
                  </a:lnTo>
                  <a:lnTo>
                    <a:pt x="473" y="451"/>
                  </a:lnTo>
                  <a:lnTo>
                    <a:pt x="487" y="451"/>
                  </a:lnTo>
                  <a:lnTo>
                    <a:pt x="497" y="449"/>
                  </a:lnTo>
                  <a:lnTo>
                    <a:pt x="499" y="430"/>
                  </a:lnTo>
                  <a:lnTo>
                    <a:pt x="504" y="432"/>
                  </a:lnTo>
                  <a:lnTo>
                    <a:pt x="501" y="437"/>
                  </a:lnTo>
                  <a:lnTo>
                    <a:pt x="515" y="430"/>
                  </a:lnTo>
                  <a:lnTo>
                    <a:pt x="544" y="434"/>
                  </a:lnTo>
                  <a:lnTo>
                    <a:pt x="548" y="430"/>
                  </a:lnTo>
                  <a:lnTo>
                    <a:pt x="567" y="442"/>
                  </a:lnTo>
                  <a:lnTo>
                    <a:pt x="577" y="442"/>
                  </a:lnTo>
                  <a:lnTo>
                    <a:pt x="582" y="437"/>
                  </a:lnTo>
                  <a:lnTo>
                    <a:pt x="591" y="444"/>
                  </a:lnTo>
                  <a:lnTo>
                    <a:pt x="596" y="442"/>
                  </a:lnTo>
                  <a:lnTo>
                    <a:pt x="586" y="434"/>
                  </a:lnTo>
                  <a:lnTo>
                    <a:pt x="593" y="423"/>
                  </a:lnTo>
                  <a:lnTo>
                    <a:pt x="577" y="425"/>
                  </a:lnTo>
                  <a:lnTo>
                    <a:pt x="574" y="420"/>
                  </a:lnTo>
                  <a:lnTo>
                    <a:pt x="610" y="418"/>
                  </a:lnTo>
                  <a:lnTo>
                    <a:pt x="615" y="408"/>
                  </a:lnTo>
                  <a:lnTo>
                    <a:pt x="615" y="420"/>
                  </a:lnTo>
                  <a:lnTo>
                    <a:pt x="631" y="416"/>
                  </a:lnTo>
                  <a:lnTo>
                    <a:pt x="631" y="418"/>
                  </a:lnTo>
                  <a:lnTo>
                    <a:pt x="643" y="416"/>
                  </a:lnTo>
                  <a:lnTo>
                    <a:pt x="660" y="432"/>
                  </a:lnTo>
                  <a:lnTo>
                    <a:pt x="681" y="423"/>
                  </a:lnTo>
                  <a:lnTo>
                    <a:pt x="702" y="442"/>
                  </a:lnTo>
                  <a:lnTo>
                    <a:pt x="702" y="467"/>
                  </a:lnTo>
                  <a:lnTo>
                    <a:pt x="707" y="465"/>
                  </a:lnTo>
                  <a:lnTo>
                    <a:pt x="704" y="475"/>
                  </a:lnTo>
                  <a:lnTo>
                    <a:pt x="711" y="484"/>
                  </a:lnTo>
                  <a:lnTo>
                    <a:pt x="714" y="484"/>
                  </a:lnTo>
                  <a:lnTo>
                    <a:pt x="721" y="503"/>
                  </a:lnTo>
                  <a:lnTo>
                    <a:pt x="726" y="505"/>
                  </a:lnTo>
                  <a:lnTo>
                    <a:pt x="730" y="517"/>
                  </a:lnTo>
                  <a:lnTo>
                    <a:pt x="742" y="512"/>
                  </a:lnTo>
                  <a:lnTo>
                    <a:pt x="747" y="501"/>
                  </a:lnTo>
                  <a:lnTo>
                    <a:pt x="747" y="484"/>
                  </a:lnTo>
                  <a:lnTo>
                    <a:pt x="723" y="413"/>
                  </a:lnTo>
                  <a:lnTo>
                    <a:pt x="733" y="385"/>
                  </a:lnTo>
                  <a:lnTo>
                    <a:pt x="740" y="380"/>
                  </a:lnTo>
                  <a:lnTo>
                    <a:pt x="737" y="375"/>
                  </a:lnTo>
                  <a:lnTo>
                    <a:pt x="747" y="375"/>
                  </a:lnTo>
                  <a:lnTo>
                    <a:pt x="763" y="364"/>
                  </a:lnTo>
                  <a:lnTo>
                    <a:pt x="768" y="354"/>
                  </a:lnTo>
                  <a:lnTo>
                    <a:pt x="787" y="347"/>
                  </a:lnTo>
                  <a:lnTo>
                    <a:pt x="794" y="338"/>
                  </a:lnTo>
                  <a:lnTo>
                    <a:pt x="811" y="330"/>
                  </a:lnTo>
                  <a:lnTo>
                    <a:pt x="811" y="326"/>
                  </a:lnTo>
                  <a:lnTo>
                    <a:pt x="806" y="326"/>
                  </a:lnTo>
                  <a:lnTo>
                    <a:pt x="811" y="321"/>
                  </a:lnTo>
                  <a:lnTo>
                    <a:pt x="804" y="319"/>
                  </a:lnTo>
                  <a:lnTo>
                    <a:pt x="808" y="316"/>
                  </a:lnTo>
                  <a:lnTo>
                    <a:pt x="815" y="321"/>
                  </a:lnTo>
                  <a:lnTo>
                    <a:pt x="823" y="314"/>
                  </a:lnTo>
                  <a:lnTo>
                    <a:pt x="820" y="307"/>
                  </a:lnTo>
                  <a:lnTo>
                    <a:pt x="818" y="314"/>
                  </a:lnTo>
                  <a:lnTo>
                    <a:pt x="815" y="307"/>
                  </a:lnTo>
                  <a:lnTo>
                    <a:pt x="806" y="307"/>
                  </a:lnTo>
                  <a:lnTo>
                    <a:pt x="806" y="300"/>
                  </a:lnTo>
                  <a:lnTo>
                    <a:pt x="808" y="304"/>
                  </a:lnTo>
                  <a:lnTo>
                    <a:pt x="815" y="302"/>
                  </a:lnTo>
                  <a:lnTo>
                    <a:pt x="820" y="304"/>
                  </a:lnTo>
                  <a:lnTo>
                    <a:pt x="818" y="288"/>
                  </a:lnTo>
                  <a:lnTo>
                    <a:pt x="808" y="286"/>
                  </a:lnTo>
                  <a:lnTo>
                    <a:pt x="813" y="283"/>
                  </a:lnTo>
                  <a:lnTo>
                    <a:pt x="811" y="271"/>
                  </a:lnTo>
                  <a:lnTo>
                    <a:pt x="813" y="269"/>
                  </a:lnTo>
                  <a:lnTo>
                    <a:pt x="797" y="255"/>
                  </a:lnTo>
                  <a:lnTo>
                    <a:pt x="797" y="253"/>
                  </a:lnTo>
                  <a:lnTo>
                    <a:pt x="811" y="262"/>
                  </a:lnTo>
                  <a:lnTo>
                    <a:pt x="808" y="255"/>
                  </a:lnTo>
                  <a:lnTo>
                    <a:pt x="808" y="238"/>
                  </a:lnTo>
                  <a:lnTo>
                    <a:pt x="818" y="231"/>
                  </a:lnTo>
                  <a:lnTo>
                    <a:pt x="813" y="245"/>
                  </a:lnTo>
                  <a:lnTo>
                    <a:pt x="815" y="245"/>
                  </a:lnTo>
                  <a:lnTo>
                    <a:pt x="813" y="255"/>
                  </a:lnTo>
                  <a:lnTo>
                    <a:pt x="823" y="264"/>
                  </a:lnTo>
                  <a:lnTo>
                    <a:pt x="818" y="276"/>
                  </a:lnTo>
                  <a:lnTo>
                    <a:pt x="820" y="283"/>
                  </a:lnTo>
                  <a:lnTo>
                    <a:pt x="834" y="253"/>
                  </a:lnTo>
                  <a:lnTo>
                    <a:pt x="825" y="229"/>
                  </a:lnTo>
                  <a:lnTo>
                    <a:pt x="837" y="238"/>
                  </a:lnTo>
                  <a:lnTo>
                    <a:pt x="837" y="243"/>
                  </a:lnTo>
                  <a:lnTo>
                    <a:pt x="848" y="229"/>
                  </a:lnTo>
                  <a:lnTo>
                    <a:pt x="851" y="217"/>
                  </a:lnTo>
                  <a:lnTo>
                    <a:pt x="848" y="210"/>
                  </a:lnTo>
                  <a:lnTo>
                    <a:pt x="848" y="208"/>
                  </a:lnTo>
                  <a:lnTo>
                    <a:pt x="867" y="193"/>
                  </a:lnTo>
                  <a:lnTo>
                    <a:pt x="891" y="191"/>
                  </a:lnTo>
                  <a:lnTo>
                    <a:pt x="898" y="184"/>
                  </a:lnTo>
                  <a:lnTo>
                    <a:pt x="900" y="186"/>
                  </a:lnTo>
                  <a:lnTo>
                    <a:pt x="919" y="184"/>
                  </a:lnTo>
                  <a:lnTo>
                    <a:pt x="919" y="177"/>
                  </a:lnTo>
                  <a:lnTo>
                    <a:pt x="917" y="184"/>
                  </a:lnTo>
                  <a:lnTo>
                    <a:pt x="912" y="184"/>
                  </a:lnTo>
                  <a:lnTo>
                    <a:pt x="903" y="170"/>
                  </a:lnTo>
                  <a:lnTo>
                    <a:pt x="915" y="139"/>
                  </a:lnTo>
                  <a:lnTo>
                    <a:pt x="934" y="132"/>
                  </a:lnTo>
                  <a:lnTo>
                    <a:pt x="938" y="120"/>
                  </a:lnTo>
                  <a:lnTo>
                    <a:pt x="945" y="125"/>
                  </a:lnTo>
                  <a:lnTo>
                    <a:pt x="967" y="115"/>
                  </a:lnTo>
                  <a:lnTo>
                    <a:pt x="969" y="113"/>
                  </a:lnTo>
                  <a:lnTo>
                    <a:pt x="967" y="111"/>
                  </a:lnTo>
                  <a:lnTo>
                    <a:pt x="967" y="104"/>
                  </a:lnTo>
                  <a:lnTo>
                    <a:pt x="960" y="101"/>
                  </a:lnTo>
                  <a:lnTo>
                    <a:pt x="960" y="94"/>
                  </a:lnTo>
                  <a:lnTo>
                    <a:pt x="955" y="92"/>
                  </a:lnTo>
                  <a:lnTo>
                    <a:pt x="955" y="59"/>
                  </a:lnTo>
                  <a:lnTo>
                    <a:pt x="945" y="52"/>
                  </a:lnTo>
                  <a:lnTo>
                    <a:pt x="936" y="56"/>
                  </a:lnTo>
                  <a:lnTo>
                    <a:pt x="926" y="49"/>
                  </a:lnTo>
                  <a:lnTo>
                    <a:pt x="917" y="66"/>
                  </a:lnTo>
                  <a:lnTo>
                    <a:pt x="908" y="101"/>
                  </a:lnTo>
                  <a:lnTo>
                    <a:pt x="893" y="101"/>
                  </a:lnTo>
                  <a:lnTo>
                    <a:pt x="891" y="108"/>
                  </a:lnTo>
                  <a:lnTo>
                    <a:pt x="834" y="108"/>
                  </a:lnTo>
                  <a:lnTo>
                    <a:pt x="820" y="118"/>
                  </a:lnTo>
                  <a:lnTo>
                    <a:pt x="811" y="130"/>
                  </a:lnTo>
                  <a:lnTo>
                    <a:pt x="815" y="132"/>
                  </a:lnTo>
                  <a:lnTo>
                    <a:pt x="813" y="134"/>
                  </a:lnTo>
                  <a:lnTo>
                    <a:pt x="815" y="141"/>
                  </a:lnTo>
                  <a:lnTo>
                    <a:pt x="801" y="146"/>
                  </a:lnTo>
                  <a:lnTo>
                    <a:pt x="782" y="144"/>
                  </a:lnTo>
                  <a:lnTo>
                    <a:pt x="766" y="151"/>
                  </a:lnTo>
                  <a:lnTo>
                    <a:pt x="768" y="158"/>
                  </a:lnTo>
                  <a:lnTo>
                    <a:pt x="752" y="172"/>
                  </a:lnTo>
                  <a:lnTo>
                    <a:pt x="719" y="186"/>
                  </a:lnTo>
                  <a:lnTo>
                    <a:pt x="700" y="186"/>
                  </a:lnTo>
                  <a:lnTo>
                    <a:pt x="693" y="184"/>
                  </a:lnTo>
                  <a:lnTo>
                    <a:pt x="697" y="177"/>
                  </a:lnTo>
                  <a:lnTo>
                    <a:pt x="700" y="167"/>
                  </a:lnTo>
                  <a:lnTo>
                    <a:pt x="702" y="163"/>
                  </a:lnTo>
                  <a:lnTo>
                    <a:pt x="704" y="163"/>
                  </a:lnTo>
                  <a:lnTo>
                    <a:pt x="709" y="153"/>
                  </a:lnTo>
                  <a:lnTo>
                    <a:pt x="700" y="130"/>
                  </a:lnTo>
                  <a:lnTo>
                    <a:pt x="693" y="132"/>
                  </a:lnTo>
                  <a:lnTo>
                    <a:pt x="688" y="139"/>
                  </a:lnTo>
                  <a:lnTo>
                    <a:pt x="683" y="137"/>
                  </a:lnTo>
                  <a:lnTo>
                    <a:pt x="693" y="123"/>
                  </a:lnTo>
                  <a:lnTo>
                    <a:pt x="690" y="101"/>
                  </a:lnTo>
                  <a:lnTo>
                    <a:pt x="676" y="92"/>
                  </a:lnTo>
                  <a:lnTo>
                    <a:pt x="667" y="92"/>
                  </a:lnTo>
                  <a:lnTo>
                    <a:pt x="667" y="99"/>
                  </a:lnTo>
                  <a:lnTo>
                    <a:pt x="657" y="101"/>
                  </a:lnTo>
                  <a:lnTo>
                    <a:pt x="657" y="111"/>
                  </a:lnTo>
                  <a:lnTo>
                    <a:pt x="655" y="113"/>
                  </a:lnTo>
                  <a:lnTo>
                    <a:pt x="655" y="106"/>
                  </a:lnTo>
                  <a:lnTo>
                    <a:pt x="645" y="115"/>
                  </a:lnTo>
                  <a:lnTo>
                    <a:pt x="641" y="139"/>
                  </a:lnTo>
                  <a:lnTo>
                    <a:pt x="645" y="153"/>
                  </a:lnTo>
                  <a:lnTo>
                    <a:pt x="645" y="163"/>
                  </a:lnTo>
                  <a:lnTo>
                    <a:pt x="636" y="179"/>
                  </a:lnTo>
                  <a:lnTo>
                    <a:pt x="629" y="186"/>
                  </a:lnTo>
                  <a:lnTo>
                    <a:pt x="622" y="182"/>
                  </a:lnTo>
                  <a:lnTo>
                    <a:pt x="617" y="170"/>
                  </a:lnTo>
                  <a:lnTo>
                    <a:pt x="617" y="151"/>
                  </a:lnTo>
                  <a:lnTo>
                    <a:pt x="624" y="120"/>
                  </a:lnTo>
                  <a:lnTo>
                    <a:pt x="631" y="104"/>
                  </a:lnTo>
                  <a:lnTo>
                    <a:pt x="629" y="101"/>
                  </a:lnTo>
                  <a:lnTo>
                    <a:pt x="626" y="113"/>
                  </a:lnTo>
                  <a:lnTo>
                    <a:pt x="615" y="118"/>
                  </a:lnTo>
                  <a:lnTo>
                    <a:pt x="617" y="113"/>
                  </a:lnTo>
                  <a:lnTo>
                    <a:pt x="629" y="94"/>
                  </a:lnTo>
                  <a:lnTo>
                    <a:pt x="638" y="87"/>
                  </a:lnTo>
                  <a:lnTo>
                    <a:pt x="638" y="92"/>
                  </a:lnTo>
                  <a:lnTo>
                    <a:pt x="660" y="82"/>
                  </a:lnTo>
                  <a:lnTo>
                    <a:pt x="669" y="87"/>
                  </a:lnTo>
                  <a:lnTo>
                    <a:pt x="671" y="82"/>
                  </a:lnTo>
                  <a:lnTo>
                    <a:pt x="683" y="85"/>
                  </a:lnTo>
                  <a:lnTo>
                    <a:pt x="676" y="73"/>
                  </a:lnTo>
                  <a:lnTo>
                    <a:pt x="674" y="7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669">
              <a:extLst>
                <a:ext uri="{FF2B5EF4-FFF2-40B4-BE49-F238E27FC236}">
                  <a16:creationId xmlns:a16="http://schemas.microsoft.com/office/drawing/2014/main" id="{C24041A6-062D-97B5-6F1E-C143346AA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6981" y="2011847"/>
              <a:ext cx="1158588" cy="1149509"/>
            </a:xfrm>
            <a:custGeom>
              <a:avLst/>
              <a:gdLst>
                <a:gd name="T0" fmla="*/ 90 w 638"/>
                <a:gd name="T1" fmla="*/ 617 h 633"/>
                <a:gd name="T2" fmla="*/ 134 w 638"/>
                <a:gd name="T3" fmla="*/ 600 h 633"/>
                <a:gd name="T4" fmla="*/ 170 w 638"/>
                <a:gd name="T5" fmla="*/ 581 h 633"/>
                <a:gd name="T6" fmla="*/ 191 w 638"/>
                <a:gd name="T7" fmla="*/ 555 h 633"/>
                <a:gd name="T8" fmla="*/ 229 w 638"/>
                <a:gd name="T9" fmla="*/ 525 h 633"/>
                <a:gd name="T10" fmla="*/ 257 w 638"/>
                <a:gd name="T11" fmla="*/ 470 h 633"/>
                <a:gd name="T12" fmla="*/ 297 w 638"/>
                <a:gd name="T13" fmla="*/ 406 h 633"/>
                <a:gd name="T14" fmla="*/ 295 w 638"/>
                <a:gd name="T15" fmla="*/ 437 h 633"/>
                <a:gd name="T16" fmla="*/ 279 w 638"/>
                <a:gd name="T17" fmla="*/ 489 h 633"/>
                <a:gd name="T18" fmla="*/ 295 w 638"/>
                <a:gd name="T19" fmla="*/ 491 h 633"/>
                <a:gd name="T20" fmla="*/ 326 w 638"/>
                <a:gd name="T21" fmla="*/ 470 h 633"/>
                <a:gd name="T22" fmla="*/ 335 w 638"/>
                <a:gd name="T23" fmla="*/ 440 h 633"/>
                <a:gd name="T24" fmla="*/ 364 w 638"/>
                <a:gd name="T25" fmla="*/ 442 h 633"/>
                <a:gd name="T26" fmla="*/ 380 w 638"/>
                <a:gd name="T27" fmla="*/ 458 h 633"/>
                <a:gd name="T28" fmla="*/ 470 w 638"/>
                <a:gd name="T29" fmla="*/ 477 h 633"/>
                <a:gd name="T30" fmla="*/ 475 w 638"/>
                <a:gd name="T31" fmla="*/ 482 h 633"/>
                <a:gd name="T32" fmla="*/ 501 w 638"/>
                <a:gd name="T33" fmla="*/ 491 h 633"/>
                <a:gd name="T34" fmla="*/ 534 w 638"/>
                <a:gd name="T35" fmla="*/ 520 h 633"/>
                <a:gd name="T36" fmla="*/ 538 w 638"/>
                <a:gd name="T37" fmla="*/ 522 h 633"/>
                <a:gd name="T38" fmla="*/ 546 w 638"/>
                <a:gd name="T39" fmla="*/ 489 h 633"/>
                <a:gd name="T40" fmla="*/ 574 w 638"/>
                <a:gd name="T41" fmla="*/ 536 h 633"/>
                <a:gd name="T42" fmla="*/ 581 w 638"/>
                <a:gd name="T43" fmla="*/ 548 h 633"/>
                <a:gd name="T44" fmla="*/ 588 w 638"/>
                <a:gd name="T45" fmla="*/ 565 h 633"/>
                <a:gd name="T46" fmla="*/ 600 w 638"/>
                <a:gd name="T47" fmla="*/ 605 h 633"/>
                <a:gd name="T48" fmla="*/ 628 w 638"/>
                <a:gd name="T49" fmla="*/ 621 h 633"/>
                <a:gd name="T50" fmla="*/ 574 w 638"/>
                <a:gd name="T51" fmla="*/ 515 h 633"/>
                <a:gd name="T52" fmla="*/ 508 w 638"/>
                <a:gd name="T53" fmla="*/ 496 h 633"/>
                <a:gd name="T54" fmla="*/ 449 w 638"/>
                <a:gd name="T55" fmla="*/ 85 h 633"/>
                <a:gd name="T56" fmla="*/ 269 w 638"/>
                <a:gd name="T57" fmla="*/ 40 h 633"/>
                <a:gd name="T58" fmla="*/ 217 w 638"/>
                <a:gd name="T59" fmla="*/ 12 h 633"/>
                <a:gd name="T60" fmla="*/ 191 w 638"/>
                <a:gd name="T61" fmla="*/ 0 h 633"/>
                <a:gd name="T62" fmla="*/ 137 w 638"/>
                <a:gd name="T63" fmla="*/ 31 h 633"/>
                <a:gd name="T64" fmla="*/ 134 w 638"/>
                <a:gd name="T65" fmla="*/ 43 h 633"/>
                <a:gd name="T66" fmla="*/ 106 w 638"/>
                <a:gd name="T67" fmla="*/ 73 h 633"/>
                <a:gd name="T68" fmla="*/ 85 w 638"/>
                <a:gd name="T69" fmla="*/ 85 h 633"/>
                <a:gd name="T70" fmla="*/ 19 w 638"/>
                <a:gd name="T71" fmla="*/ 147 h 633"/>
                <a:gd name="T72" fmla="*/ 92 w 638"/>
                <a:gd name="T73" fmla="*/ 208 h 633"/>
                <a:gd name="T74" fmla="*/ 142 w 638"/>
                <a:gd name="T75" fmla="*/ 225 h 633"/>
                <a:gd name="T76" fmla="*/ 118 w 638"/>
                <a:gd name="T77" fmla="*/ 236 h 633"/>
                <a:gd name="T78" fmla="*/ 71 w 638"/>
                <a:gd name="T79" fmla="*/ 236 h 633"/>
                <a:gd name="T80" fmla="*/ 28 w 638"/>
                <a:gd name="T81" fmla="*/ 241 h 633"/>
                <a:gd name="T82" fmla="*/ 54 w 638"/>
                <a:gd name="T83" fmla="*/ 310 h 633"/>
                <a:gd name="T84" fmla="*/ 90 w 638"/>
                <a:gd name="T85" fmla="*/ 317 h 633"/>
                <a:gd name="T86" fmla="*/ 118 w 638"/>
                <a:gd name="T87" fmla="*/ 345 h 633"/>
                <a:gd name="T88" fmla="*/ 57 w 638"/>
                <a:gd name="T89" fmla="*/ 376 h 633"/>
                <a:gd name="T90" fmla="*/ 45 w 638"/>
                <a:gd name="T91" fmla="*/ 414 h 633"/>
                <a:gd name="T92" fmla="*/ 57 w 638"/>
                <a:gd name="T93" fmla="*/ 435 h 633"/>
                <a:gd name="T94" fmla="*/ 71 w 638"/>
                <a:gd name="T95" fmla="*/ 470 h 633"/>
                <a:gd name="T96" fmla="*/ 97 w 638"/>
                <a:gd name="T97" fmla="*/ 449 h 633"/>
                <a:gd name="T98" fmla="*/ 104 w 638"/>
                <a:gd name="T99" fmla="*/ 503 h 633"/>
                <a:gd name="T100" fmla="*/ 139 w 638"/>
                <a:gd name="T101" fmla="*/ 506 h 633"/>
                <a:gd name="T102" fmla="*/ 165 w 638"/>
                <a:gd name="T103" fmla="*/ 515 h 633"/>
                <a:gd name="T104" fmla="*/ 158 w 638"/>
                <a:gd name="T105" fmla="*/ 562 h 633"/>
                <a:gd name="T106" fmla="*/ 78 w 638"/>
                <a:gd name="T107" fmla="*/ 621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38" h="633">
                  <a:moveTo>
                    <a:pt x="78" y="621"/>
                  </a:moveTo>
                  <a:lnTo>
                    <a:pt x="75" y="621"/>
                  </a:lnTo>
                  <a:lnTo>
                    <a:pt x="78" y="629"/>
                  </a:lnTo>
                  <a:lnTo>
                    <a:pt x="80" y="621"/>
                  </a:lnTo>
                  <a:lnTo>
                    <a:pt x="90" y="624"/>
                  </a:lnTo>
                  <a:lnTo>
                    <a:pt x="90" y="617"/>
                  </a:lnTo>
                  <a:lnTo>
                    <a:pt x="92" y="624"/>
                  </a:lnTo>
                  <a:lnTo>
                    <a:pt x="99" y="621"/>
                  </a:lnTo>
                  <a:lnTo>
                    <a:pt x="109" y="607"/>
                  </a:lnTo>
                  <a:lnTo>
                    <a:pt x="109" y="607"/>
                  </a:lnTo>
                  <a:lnTo>
                    <a:pt x="109" y="614"/>
                  </a:lnTo>
                  <a:lnTo>
                    <a:pt x="134" y="600"/>
                  </a:lnTo>
                  <a:lnTo>
                    <a:pt x="139" y="610"/>
                  </a:lnTo>
                  <a:lnTo>
                    <a:pt x="142" y="598"/>
                  </a:lnTo>
                  <a:lnTo>
                    <a:pt x="156" y="595"/>
                  </a:lnTo>
                  <a:lnTo>
                    <a:pt x="149" y="581"/>
                  </a:lnTo>
                  <a:lnTo>
                    <a:pt x="156" y="586"/>
                  </a:lnTo>
                  <a:lnTo>
                    <a:pt x="170" y="581"/>
                  </a:lnTo>
                  <a:lnTo>
                    <a:pt x="165" y="579"/>
                  </a:lnTo>
                  <a:lnTo>
                    <a:pt x="175" y="577"/>
                  </a:lnTo>
                  <a:lnTo>
                    <a:pt x="175" y="572"/>
                  </a:lnTo>
                  <a:lnTo>
                    <a:pt x="194" y="565"/>
                  </a:lnTo>
                  <a:lnTo>
                    <a:pt x="194" y="558"/>
                  </a:lnTo>
                  <a:lnTo>
                    <a:pt x="191" y="555"/>
                  </a:lnTo>
                  <a:lnTo>
                    <a:pt x="205" y="548"/>
                  </a:lnTo>
                  <a:lnTo>
                    <a:pt x="205" y="541"/>
                  </a:lnTo>
                  <a:lnTo>
                    <a:pt x="210" y="543"/>
                  </a:lnTo>
                  <a:lnTo>
                    <a:pt x="217" y="534"/>
                  </a:lnTo>
                  <a:lnTo>
                    <a:pt x="231" y="529"/>
                  </a:lnTo>
                  <a:lnTo>
                    <a:pt x="229" y="525"/>
                  </a:lnTo>
                  <a:lnTo>
                    <a:pt x="234" y="520"/>
                  </a:lnTo>
                  <a:lnTo>
                    <a:pt x="246" y="508"/>
                  </a:lnTo>
                  <a:lnTo>
                    <a:pt x="238" y="501"/>
                  </a:lnTo>
                  <a:lnTo>
                    <a:pt x="229" y="501"/>
                  </a:lnTo>
                  <a:lnTo>
                    <a:pt x="234" y="489"/>
                  </a:lnTo>
                  <a:lnTo>
                    <a:pt x="257" y="470"/>
                  </a:lnTo>
                  <a:lnTo>
                    <a:pt x="248" y="461"/>
                  </a:lnTo>
                  <a:lnTo>
                    <a:pt x="257" y="463"/>
                  </a:lnTo>
                  <a:lnTo>
                    <a:pt x="272" y="440"/>
                  </a:lnTo>
                  <a:lnTo>
                    <a:pt x="290" y="425"/>
                  </a:lnTo>
                  <a:lnTo>
                    <a:pt x="297" y="392"/>
                  </a:lnTo>
                  <a:lnTo>
                    <a:pt x="297" y="406"/>
                  </a:lnTo>
                  <a:lnTo>
                    <a:pt x="290" y="425"/>
                  </a:lnTo>
                  <a:lnTo>
                    <a:pt x="300" y="428"/>
                  </a:lnTo>
                  <a:lnTo>
                    <a:pt x="312" y="418"/>
                  </a:lnTo>
                  <a:lnTo>
                    <a:pt x="300" y="432"/>
                  </a:lnTo>
                  <a:lnTo>
                    <a:pt x="316" y="440"/>
                  </a:lnTo>
                  <a:lnTo>
                    <a:pt x="295" y="437"/>
                  </a:lnTo>
                  <a:lnTo>
                    <a:pt x="279" y="444"/>
                  </a:lnTo>
                  <a:lnTo>
                    <a:pt x="279" y="461"/>
                  </a:lnTo>
                  <a:lnTo>
                    <a:pt x="269" y="480"/>
                  </a:lnTo>
                  <a:lnTo>
                    <a:pt x="276" y="482"/>
                  </a:lnTo>
                  <a:lnTo>
                    <a:pt x="283" y="477"/>
                  </a:lnTo>
                  <a:lnTo>
                    <a:pt x="279" y="489"/>
                  </a:lnTo>
                  <a:lnTo>
                    <a:pt x="272" y="489"/>
                  </a:lnTo>
                  <a:lnTo>
                    <a:pt x="269" y="494"/>
                  </a:lnTo>
                  <a:lnTo>
                    <a:pt x="272" y="499"/>
                  </a:lnTo>
                  <a:lnTo>
                    <a:pt x="283" y="494"/>
                  </a:lnTo>
                  <a:lnTo>
                    <a:pt x="295" y="484"/>
                  </a:lnTo>
                  <a:lnTo>
                    <a:pt x="295" y="491"/>
                  </a:lnTo>
                  <a:lnTo>
                    <a:pt x="300" y="482"/>
                  </a:lnTo>
                  <a:lnTo>
                    <a:pt x="305" y="480"/>
                  </a:lnTo>
                  <a:lnTo>
                    <a:pt x="307" y="473"/>
                  </a:lnTo>
                  <a:lnTo>
                    <a:pt x="307" y="480"/>
                  </a:lnTo>
                  <a:lnTo>
                    <a:pt x="309" y="468"/>
                  </a:lnTo>
                  <a:lnTo>
                    <a:pt x="326" y="470"/>
                  </a:lnTo>
                  <a:lnTo>
                    <a:pt x="333" y="451"/>
                  </a:lnTo>
                  <a:lnTo>
                    <a:pt x="323" y="454"/>
                  </a:lnTo>
                  <a:lnTo>
                    <a:pt x="331" y="447"/>
                  </a:lnTo>
                  <a:lnTo>
                    <a:pt x="323" y="444"/>
                  </a:lnTo>
                  <a:lnTo>
                    <a:pt x="338" y="428"/>
                  </a:lnTo>
                  <a:lnTo>
                    <a:pt x="335" y="440"/>
                  </a:lnTo>
                  <a:lnTo>
                    <a:pt x="340" y="437"/>
                  </a:lnTo>
                  <a:lnTo>
                    <a:pt x="340" y="430"/>
                  </a:lnTo>
                  <a:lnTo>
                    <a:pt x="342" y="437"/>
                  </a:lnTo>
                  <a:lnTo>
                    <a:pt x="357" y="435"/>
                  </a:lnTo>
                  <a:lnTo>
                    <a:pt x="357" y="442"/>
                  </a:lnTo>
                  <a:lnTo>
                    <a:pt x="364" y="442"/>
                  </a:lnTo>
                  <a:lnTo>
                    <a:pt x="357" y="447"/>
                  </a:lnTo>
                  <a:lnTo>
                    <a:pt x="366" y="442"/>
                  </a:lnTo>
                  <a:lnTo>
                    <a:pt x="364" y="447"/>
                  </a:lnTo>
                  <a:lnTo>
                    <a:pt x="373" y="447"/>
                  </a:lnTo>
                  <a:lnTo>
                    <a:pt x="371" y="451"/>
                  </a:lnTo>
                  <a:lnTo>
                    <a:pt x="380" y="458"/>
                  </a:lnTo>
                  <a:lnTo>
                    <a:pt x="385" y="454"/>
                  </a:lnTo>
                  <a:lnTo>
                    <a:pt x="401" y="470"/>
                  </a:lnTo>
                  <a:lnTo>
                    <a:pt x="446" y="468"/>
                  </a:lnTo>
                  <a:lnTo>
                    <a:pt x="446" y="475"/>
                  </a:lnTo>
                  <a:lnTo>
                    <a:pt x="458" y="480"/>
                  </a:lnTo>
                  <a:lnTo>
                    <a:pt x="470" y="477"/>
                  </a:lnTo>
                  <a:lnTo>
                    <a:pt x="475" y="468"/>
                  </a:lnTo>
                  <a:lnTo>
                    <a:pt x="484" y="475"/>
                  </a:lnTo>
                  <a:lnTo>
                    <a:pt x="482" y="477"/>
                  </a:lnTo>
                  <a:lnTo>
                    <a:pt x="482" y="484"/>
                  </a:lnTo>
                  <a:lnTo>
                    <a:pt x="479" y="470"/>
                  </a:lnTo>
                  <a:lnTo>
                    <a:pt x="475" y="482"/>
                  </a:lnTo>
                  <a:lnTo>
                    <a:pt x="472" y="487"/>
                  </a:lnTo>
                  <a:lnTo>
                    <a:pt x="491" y="499"/>
                  </a:lnTo>
                  <a:lnTo>
                    <a:pt x="505" y="487"/>
                  </a:lnTo>
                  <a:lnTo>
                    <a:pt x="503" y="482"/>
                  </a:lnTo>
                  <a:lnTo>
                    <a:pt x="505" y="487"/>
                  </a:lnTo>
                  <a:lnTo>
                    <a:pt x="501" y="491"/>
                  </a:lnTo>
                  <a:lnTo>
                    <a:pt x="501" y="503"/>
                  </a:lnTo>
                  <a:lnTo>
                    <a:pt x="510" y="513"/>
                  </a:lnTo>
                  <a:lnTo>
                    <a:pt x="510" y="517"/>
                  </a:lnTo>
                  <a:lnTo>
                    <a:pt x="524" y="527"/>
                  </a:lnTo>
                  <a:lnTo>
                    <a:pt x="534" y="522"/>
                  </a:lnTo>
                  <a:lnTo>
                    <a:pt x="534" y="520"/>
                  </a:lnTo>
                  <a:lnTo>
                    <a:pt x="520" y="506"/>
                  </a:lnTo>
                  <a:lnTo>
                    <a:pt x="522" y="503"/>
                  </a:lnTo>
                  <a:lnTo>
                    <a:pt x="531" y="510"/>
                  </a:lnTo>
                  <a:lnTo>
                    <a:pt x="534" y="506"/>
                  </a:lnTo>
                  <a:lnTo>
                    <a:pt x="538" y="517"/>
                  </a:lnTo>
                  <a:lnTo>
                    <a:pt x="538" y="522"/>
                  </a:lnTo>
                  <a:lnTo>
                    <a:pt x="546" y="520"/>
                  </a:lnTo>
                  <a:lnTo>
                    <a:pt x="546" y="527"/>
                  </a:lnTo>
                  <a:lnTo>
                    <a:pt x="550" y="527"/>
                  </a:lnTo>
                  <a:lnTo>
                    <a:pt x="553" y="522"/>
                  </a:lnTo>
                  <a:lnTo>
                    <a:pt x="546" y="499"/>
                  </a:lnTo>
                  <a:lnTo>
                    <a:pt x="546" y="489"/>
                  </a:lnTo>
                  <a:lnTo>
                    <a:pt x="557" y="522"/>
                  </a:lnTo>
                  <a:lnTo>
                    <a:pt x="567" y="527"/>
                  </a:lnTo>
                  <a:lnTo>
                    <a:pt x="572" y="534"/>
                  </a:lnTo>
                  <a:lnTo>
                    <a:pt x="576" y="529"/>
                  </a:lnTo>
                  <a:lnTo>
                    <a:pt x="576" y="534"/>
                  </a:lnTo>
                  <a:lnTo>
                    <a:pt x="574" y="536"/>
                  </a:lnTo>
                  <a:lnTo>
                    <a:pt x="576" y="541"/>
                  </a:lnTo>
                  <a:lnTo>
                    <a:pt x="579" y="541"/>
                  </a:lnTo>
                  <a:lnTo>
                    <a:pt x="588" y="551"/>
                  </a:lnTo>
                  <a:lnTo>
                    <a:pt x="576" y="543"/>
                  </a:lnTo>
                  <a:lnTo>
                    <a:pt x="576" y="548"/>
                  </a:lnTo>
                  <a:lnTo>
                    <a:pt x="581" y="548"/>
                  </a:lnTo>
                  <a:lnTo>
                    <a:pt x="581" y="555"/>
                  </a:lnTo>
                  <a:lnTo>
                    <a:pt x="586" y="555"/>
                  </a:lnTo>
                  <a:lnTo>
                    <a:pt x="579" y="560"/>
                  </a:lnTo>
                  <a:lnTo>
                    <a:pt x="590" y="562"/>
                  </a:lnTo>
                  <a:lnTo>
                    <a:pt x="593" y="569"/>
                  </a:lnTo>
                  <a:lnTo>
                    <a:pt x="588" y="565"/>
                  </a:lnTo>
                  <a:lnTo>
                    <a:pt x="590" y="569"/>
                  </a:lnTo>
                  <a:lnTo>
                    <a:pt x="598" y="577"/>
                  </a:lnTo>
                  <a:lnTo>
                    <a:pt x="602" y="584"/>
                  </a:lnTo>
                  <a:lnTo>
                    <a:pt x="612" y="591"/>
                  </a:lnTo>
                  <a:lnTo>
                    <a:pt x="605" y="593"/>
                  </a:lnTo>
                  <a:lnTo>
                    <a:pt x="600" y="605"/>
                  </a:lnTo>
                  <a:lnTo>
                    <a:pt x="602" y="610"/>
                  </a:lnTo>
                  <a:lnTo>
                    <a:pt x="607" y="600"/>
                  </a:lnTo>
                  <a:lnTo>
                    <a:pt x="619" y="593"/>
                  </a:lnTo>
                  <a:lnTo>
                    <a:pt x="623" y="617"/>
                  </a:lnTo>
                  <a:lnTo>
                    <a:pt x="628" y="617"/>
                  </a:lnTo>
                  <a:lnTo>
                    <a:pt x="628" y="621"/>
                  </a:lnTo>
                  <a:lnTo>
                    <a:pt x="621" y="626"/>
                  </a:lnTo>
                  <a:lnTo>
                    <a:pt x="623" y="633"/>
                  </a:lnTo>
                  <a:lnTo>
                    <a:pt x="635" y="626"/>
                  </a:lnTo>
                  <a:lnTo>
                    <a:pt x="638" y="595"/>
                  </a:lnTo>
                  <a:lnTo>
                    <a:pt x="605" y="579"/>
                  </a:lnTo>
                  <a:lnTo>
                    <a:pt x="574" y="515"/>
                  </a:lnTo>
                  <a:lnTo>
                    <a:pt x="564" y="508"/>
                  </a:lnTo>
                  <a:lnTo>
                    <a:pt x="546" y="477"/>
                  </a:lnTo>
                  <a:lnTo>
                    <a:pt x="531" y="484"/>
                  </a:lnTo>
                  <a:lnTo>
                    <a:pt x="524" y="499"/>
                  </a:lnTo>
                  <a:lnTo>
                    <a:pt x="512" y="506"/>
                  </a:lnTo>
                  <a:lnTo>
                    <a:pt x="508" y="496"/>
                  </a:lnTo>
                  <a:lnTo>
                    <a:pt x="482" y="468"/>
                  </a:lnTo>
                  <a:lnTo>
                    <a:pt x="484" y="458"/>
                  </a:lnTo>
                  <a:lnTo>
                    <a:pt x="470" y="466"/>
                  </a:lnTo>
                  <a:lnTo>
                    <a:pt x="453" y="461"/>
                  </a:lnTo>
                  <a:lnTo>
                    <a:pt x="453" y="83"/>
                  </a:lnTo>
                  <a:lnTo>
                    <a:pt x="449" y="85"/>
                  </a:lnTo>
                  <a:lnTo>
                    <a:pt x="416" y="64"/>
                  </a:lnTo>
                  <a:lnTo>
                    <a:pt x="383" y="69"/>
                  </a:lnTo>
                  <a:lnTo>
                    <a:pt x="314" y="45"/>
                  </a:lnTo>
                  <a:lnTo>
                    <a:pt x="274" y="45"/>
                  </a:lnTo>
                  <a:lnTo>
                    <a:pt x="276" y="43"/>
                  </a:lnTo>
                  <a:lnTo>
                    <a:pt x="269" y="40"/>
                  </a:lnTo>
                  <a:lnTo>
                    <a:pt x="264" y="38"/>
                  </a:lnTo>
                  <a:lnTo>
                    <a:pt x="267" y="28"/>
                  </a:lnTo>
                  <a:lnTo>
                    <a:pt x="255" y="31"/>
                  </a:lnTo>
                  <a:lnTo>
                    <a:pt x="248" y="21"/>
                  </a:lnTo>
                  <a:lnTo>
                    <a:pt x="231" y="28"/>
                  </a:lnTo>
                  <a:lnTo>
                    <a:pt x="217" y="12"/>
                  </a:lnTo>
                  <a:lnTo>
                    <a:pt x="212" y="19"/>
                  </a:lnTo>
                  <a:lnTo>
                    <a:pt x="215" y="33"/>
                  </a:lnTo>
                  <a:lnTo>
                    <a:pt x="212" y="31"/>
                  </a:lnTo>
                  <a:lnTo>
                    <a:pt x="196" y="26"/>
                  </a:lnTo>
                  <a:lnTo>
                    <a:pt x="210" y="12"/>
                  </a:lnTo>
                  <a:lnTo>
                    <a:pt x="191" y="0"/>
                  </a:lnTo>
                  <a:lnTo>
                    <a:pt x="170" y="26"/>
                  </a:lnTo>
                  <a:lnTo>
                    <a:pt x="149" y="28"/>
                  </a:lnTo>
                  <a:lnTo>
                    <a:pt x="149" y="36"/>
                  </a:lnTo>
                  <a:lnTo>
                    <a:pt x="142" y="31"/>
                  </a:lnTo>
                  <a:lnTo>
                    <a:pt x="151" y="24"/>
                  </a:lnTo>
                  <a:lnTo>
                    <a:pt x="137" y="31"/>
                  </a:lnTo>
                  <a:lnTo>
                    <a:pt x="132" y="38"/>
                  </a:lnTo>
                  <a:lnTo>
                    <a:pt x="144" y="43"/>
                  </a:lnTo>
                  <a:lnTo>
                    <a:pt x="137" y="45"/>
                  </a:lnTo>
                  <a:lnTo>
                    <a:pt x="134" y="57"/>
                  </a:lnTo>
                  <a:lnTo>
                    <a:pt x="130" y="52"/>
                  </a:lnTo>
                  <a:lnTo>
                    <a:pt x="134" y="43"/>
                  </a:lnTo>
                  <a:lnTo>
                    <a:pt x="130" y="40"/>
                  </a:lnTo>
                  <a:lnTo>
                    <a:pt x="101" y="62"/>
                  </a:lnTo>
                  <a:lnTo>
                    <a:pt x="104" y="54"/>
                  </a:lnTo>
                  <a:lnTo>
                    <a:pt x="101" y="54"/>
                  </a:lnTo>
                  <a:lnTo>
                    <a:pt x="97" y="66"/>
                  </a:lnTo>
                  <a:lnTo>
                    <a:pt x="106" y="73"/>
                  </a:lnTo>
                  <a:lnTo>
                    <a:pt x="92" y="66"/>
                  </a:lnTo>
                  <a:lnTo>
                    <a:pt x="87" y="80"/>
                  </a:lnTo>
                  <a:lnTo>
                    <a:pt x="97" y="80"/>
                  </a:lnTo>
                  <a:lnTo>
                    <a:pt x="85" y="83"/>
                  </a:lnTo>
                  <a:lnTo>
                    <a:pt x="92" y="90"/>
                  </a:lnTo>
                  <a:lnTo>
                    <a:pt x="85" y="85"/>
                  </a:lnTo>
                  <a:lnTo>
                    <a:pt x="83" y="97"/>
                  </a:lnTo>
                  <a:lnTo>
                    <a:pt x="68" y="116"/>
                  </a:lnTo>
                  <a:lnTo>
                    <a:pt x="28" y="123"/>
                  </a:lnTo>
                  <a:lnTo>
                    <a:pt x="28" y="139"/>
                  </a:lnTo>
                  <a:lnTo>
                    <a:pt x="33" y="139"/>
                  </a:lnTo>
                  <a:lnTo>
                    <a:pt x="19" y="147"/>
                  </a:lnTo>
                  <a:lnTo>
                    <a:pt x="61" y="175"/>
                  </a:lnTo>
                  <a:lnTo>
                    <a:pt x="68" y="184"/>
                  </a:lnTo>
                  <a:lnTo>
                    <a:pt x="73" y="201"/>
                  </a:lnTo>
                  <a:lnTo>
                    <a:pt x="87" y="208"/>
                  </a:lnTo>
                  <a:lnTo>
                    <a:pt x="94" y="199"/>
                  </a:lnTo>
                  <a:lnTo>
                    <a:pt x="92" y="208"/>
                  </a:lnTo>
                  <a:lnTo>
                    <a:pt x="109" y="206"/>
                  </a:lnTo>
                  <a:lnTo>
                    <a:pt x="109" y="208"/>
                  </a:lnTo>
                  <a:lnTo>
                    <a:pt x="104" y="215"/>
                  </a:lnTo>
                  <a:lnTo>
                    <a:pt x="113" y="225"/>
                  </a:lnTo>
                  <a:lnTo>
                    <a:pt x="113" y="220"/>
                  </a:lnTo>
                  <a:lnTo>
                    <a:pt x="142" y="225"/>
                  </a:lnTo>
                  <a:lnTo>
                    <a:pt x="123" y="234"/>
                  </a:lnTo>
                  <a:lnTo>
                    <a:pt x="106" y="229"/>
                  </a:lnTo>
                  <a:lnTo>
                    <a:pt x="99" y="220"/>
                  </a:lnTo>
                  <a:lnTo>
                    <a:pt x="104" y="229"/>
                  </a:lnTo>
                  <a:lnTo>
                    <a:pt x="101" y="234"/>
                  </a:lnTo>
                  <a:lnTo>
                    <a:pt x="118" y="236"/>
                  </a:lnTo>
                  <a:lnTo>
                    <a:pt x="116" y="243"/>
                  </a:lnTo>
                  <a:lnTo>
                    <a:pt x="109" y="236"/>
                  </a:lnTo>
                  <a:lnTo>
                    <a:pt x="104" y="251"/>
                  </a:lnTo>
                  <a:lnTo>
                    <a:pt x="73" y="246"/>
                  </a:lnTo>
                  <a:lnTo>
                    <a:pt x="66" y="239"/>
                  </a:lnTo>
                  <a:lnTo>
                    <a:pt x="71" y="236"/>
                  </a:lnTo>
                  <a:lnTo>
                    <a:pt x="71" y="225"/>
                  </a:lnTo>
                  <a:lnTo>
                    <a:pt x="68" y="225"/>
                  </a:lnTo>
                  <a:lnTo>
                    <a:pt x="57" y="225"/>
                  </a:lnTo>
                  <a:lnTo>
                    <a:pt x="38" y="236"/>
                  </a:lnTo>
                  <a:lnTo>
                    <a:pt x="42" y="243"/>
                  </a:lnTo>
                  <a:lnTo>
                    <a:pt x="28" y="241"/>
                  </a:lnTo>
                  <a:lnTo>
                    <a:pt x="0" y="260"/>
                  </a:lnTo>
                  <a:lnTo>
                    <a:pt x="12" y="274"/>
                  </a:lnTo>
                  <a:lnTo>
                    <a:pt x="31" y="277"/>
                  </a:lnTo>
                  <a:lnTo>
                    <a:pt x="19" y="281"/>
                  </a:lnTo>
                  <a:lnTo>
                    <a:pt x="33" y="305"/>
                  </a:lnTo>
                  <a:lnTo>
                    <a:pt x="54" y="310"/>
                  </a:lnTo>
                  <a:lnTo>
                    <a:pt x="75" y="305"/>
                  </a:lnTo>
                  <a:lnTo>
                    <a:pt x="83" y="312"/>
                  </a:lnTo>
                  <a:lnTo>
                    <a:pt x="85" y="307"/>
                  </a:lnTo>
                  <a:lnTo>
                    <a:pt x="78" y="302"/>
                  </a:lnTo>
                  <a:lnTo>
                    <a:pt x="83" y="302"/>
                  </a:lnTo>
                  <a:lnTo>
                    <a:pt x="90" y="317"/>
                  </a:lnTo>
                  <a:lnTo>
                    <a:pt x="106" y="295"/>
                  </a:lnTo>
                  <a:lnTo>
                    <a:pt x="123" y="298"/>
                  </a:lnTo>
                  <a:lnTo>
                    <a:pt x="118" y="307"/>
                  </a:lnTo>
                  <a:lnTo>
                    <a:pt x="111" y="307"/>
                  </a:lnTo>
                  <a:lnTo>
                    <a:pt x="120" y="331"/>
                  </a:lnTo>
                  <a:lnTo>
                    <a:pt x="118" y="345"/>
                  </a:lnTo>
                  <a:lnTo>
                    <a:pt x="97" y="347"/>
                  </a:lnTo>
                  <a:lnTo>
                    <a:pt x="85" y="362"/>
                  </a:lnTo>
                  <a:lnTo>
                    <a:pt x="71" y="364"/>
                  </a:lnTo>
                  <a:lnTo>
                    <a:pt x="66" y="369"/>
                  </a:lnTo>
                  <a:lnTo>
                    <a:pt x="66" y="376"/>
                  </a:lnTo>
                  <a:lnTo>
                    <a:pt x="57" y="376"/>
                  </a:lnTo>
                  <a:lnTo>
                    <a:pt x="42" y="388"/>
                  </a:lnTo>
                  <a:lnTo>
                    <a:pt x="38" y="404"/>
                  </a:lnTo>
                  <a:lnTo>
                    <a:pt x="31" y="409"/>
                  </a:lnTo>
                  <a:lnTo>
                    <a:pt x="33" y="414"/>
                  </a:lnTo>
                  <a:lnTo>
                    <a:pt x="28" y="421"/>
                  </a:lnTo>
                  <a:lnTo>
                    <a:pt x="45" y="414"/>
                  </a:lnTo>
                  <a:lnTo>
                    <a:pt x="35" y="423"/>
                  </a:lnTo>
                  <a:lnTo>
                    <a:pt x="45" y="423"/>
                  </a:lnTo>
                  <a:lnTo>
                    <a:pt x="42" y="428"/>
                  </a:lnTo>
                  <a:lnTo>
                    <a:pt x="45" y="437"/>
                  </a:lnTo>
                  <a:lnTo>
                    <a:pt x="52" y="432"/>
                  </a:lnTo>
                  <a:lnTo>
                    <a:pt x="57" y="435"/>
                  </a:lnTo>
                  <a:lnTo>
                    <a:pt x="54" y="440"/>
                  </a:lnTo>
                  <a:lnTo>
                    <a:pt x="59" y="442"/>
                  </a:lnTo>
                  <a:lnTo>
                    <a:pt x="71" y="442"/>
                  </a:lnTo>
                  <a:lnTo>
                    <a:pt x="59" y="463"/>
                  </a:lnTo>
                  <a:lnTo>
                    <a:pt x="61" y="470"/>
                  </a:lnTo>
                  <a:lnTo>
                    <a:pt x="71" y="470"/>
                  </a:lnTo>
                  <a:lnTo>
                    <a:pt x="64" y="473"/>
                  </a:lnTo>
                  <a:lnTo>
                    <a:pt x="68" y="480"/>
                  </a:lnTo>
                  <a:lnTo>
                    <a:pt x="83" y="482"/>
                  </a:lnTo>
                  <a:lnTo>
                    <a:pt x="92" y="466"/>
                  </a:lnTo>
                  <a:lnTo>
                    <a:pt x="90" y="458"/>
                  </a:lnTo>
                  <a:lnTo>
                    <a:pt x="97" y="449"/>
                  </a:lnTo>
                  <a:lnTo>
                    <a:pt x="109" y="442"/>
                  </a:lnTo>
                  <a:lnTo>
                    <a:pt x="92" y="458"/>
                  </a:lnTo>
                  <a:lnTo>
                    <a:pt x="106" y="484"/>
                  </a:lnTo>
                  <a:lnTo>
                    <a:pt x="99" y="496"/>
                  </a:lnTo>
                  <a:lnTo>
                    <a:pt x="109" y="499"/>
                  </a:lnTo>
                  <a:lnTo>
                    <a:pt x="104" y="503"/>
                  </a:lnTo>
                  <a:lnTo>
                    <a:pt x="109" y="510"/>
                  </a:lnTo>
                  <a:lnTo>
                    <a:pt x="97" y="515"/>
                  </a:lnTo>
                  <a:lnTo>
                    <a:pt x="120" y="506"/>
                  </a:lnTo>
                  <a:lnTo>
                    <a:pt x="130" y="494"/>
                  </a:lnTo>
                  <a:lnTo>
                    <a:pt x="130" y="506"/>
                  </a:lnTo>
                  <a:lnTo>
                    <a:pt x="139" y="506"/>
                  </a:lnTo>
                  <a:lnTo>
                    <a:pt x="151" y="522"/>
                  </a:lnTo>
                  <a:lnTo>
                    <a:pt x="153" y="520"/>
                  </a:lnTo>
                  <a:lnTo>
                    <a:pt x="151" y="510"/>
                  </a:lnTo>
                  <a:lnTo>
                    <a:pt x="158" y="503"/>
                  </a:lnTo>
                  <a:lnTo>
                    <a:pt x="158" y="508"/>
                  </a:lnTo>
                  <a:lnTo>
                    <a:pt x="165" y="515"/>
                  </a:lnTo>
                  <a:lnTo>
                    <a:pt x="189" y="499"/>
                  </a:lnTo>
                  <a:lnTo>
                    <a:pt x="177" y="517"/>
                  </a:lnTo>
                  <a:lnTo>
                    <a:pt x="175" y="525"/>
                  </a:lnTo>
                  <a:lnTo>
                    <a:pt x="179" y="525"/>
                  </a:lnTo>
                  <a:lnTo>
                    <a:pt x="168" y="555"/>
                  </a:lnTo>
                  <a:lnTo>
                    <a:pt x="158" y="562"/>
                  </a:lnTo>
                  <a:lnTo>
                    <a:pt x="156" y="572"/>
                  </a:lnTo>
                  <a:lnTo>
                    <a:pt x="130" y="584"/>
                  </a:lnTo>
                  <a:lnTo>
                    <a:pt x="125" y="598"/>
                  </a:lnTo>
                  <a:lnTo>
                    <a:pt x="130" y="603"/>
                  </a:lnTo>
                  <a:lnTo>
                    <a:pt x="111" y="595"/>
                  </a:lnTo>
                  <a:lnTo>
                    <a:pt x="78" y="62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670">
              <a:extLst>
                <a:ext uri="{FF2B5EF4-FFF2-40B4-BE49-F238E27FC236}">
                  <a16:creationId xmlns:a16="http://schemas.microsoft.com/office/drawing/2014/main" id="{099F3D90-1727-A9E9-265F-2551A1899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2250" y="3784232"/>
              <a:ext cx="52664" cy="25424"/>
            </a:xfrm>
            <a:custGeom>
              <a:avLst/>
              <a:gdLst>
                <a:gd name="T0" fmla="*/ 29 w 29"/>
                <a:gd name="T1" fmla="*/ 0 h 14"/>
                <a:gd name="T2" fmla="*/ 24 w 29"/>
                <a:gd name="T3" fmla="*/ 5 h 14"/>
                <a:gd name="T4" fmla="*/ 0 w 29"/>
                <a:gd name="T5" fmla="*/ 14 h 14"/>
                <a:gd name="T6" fmla="*/ 5 w 29"/>
                <a:gd name="T7" fmla="*/ 7 h 14"/>
                <a:gd name="T8" fmla="*/ 29 w 29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">
                  <a:moveTo>
                    <a:pt x="29" y="0"/>
                  </a:moveTo>
                  <a:lnTo>
                    <a:pt x="24" y="5"/>
                  </a:lnTo>
                  <a:lnTo>
                    <a:pt x="0" y="14"/>
                  </a:lnTo>
                  <a:lnTo>
                    <a:pt x="5" y="7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671">
              <a:extLst>
                <a:ext uri="{FF2B5EF4-FFF2-40B4-BE49-F238E27FC236}">
                  <a16:creationId xmlns:a16="http://schemas.microsoft.com/office/drawing/2014/main" id="{D832AB5E-311D-D7F6-9E7B-FDE69CE013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9" y="2959783"/>
              <a:ext cx="34504" cy="21792"/>
            </a:xfrm>
            <a:custGeom>
              <a:avLst/>
              <a:gdLst>
                <a:gd name="T0" fmla="*/ 9 w 19"/>
                <a:gd name="T1" fmla="*/ 5 h 12"/>
                <a:gd name="T2" fmla="*/ 5 w 19"/>
                <a:gd name="T3" fmla="*/ 3 h 12"/>
                <a:gd name="T4" fmla="*/ 7 w 19"/>
                <a:gd name="T5" fmla="*/ 0 h 12"/>
                <a:gd name="T6" fmla="*/ 14 w 19"/>
                <a:gd name="T7" fmla="*/ 0 h 12"/>
                <a:gd name="T8" fmla="*/ 14 w 19"/>
                <a:gd name="T9" fmla="*/ 3 h 12"/>
                <a:gd name="T10" fmla="*/ 16 w 19"/>
                <a:gd name="T11" fmla="*/ 0 h 12"/>
                <a:gd name="T12" fmla="*/ 19 w 19"/>
                <a:gd name="T13" fmla="*/ 7 h 12"/>
                <a:gd name="T14" fmla="*/ 5 w 19"/>
                <a:gd name="T15" fmla="*/ 12 h 12"/>
                <a:gd name="T16" fmla="*/ 0 w 19"/>
                <a:gd name="T17" fmla="*/ 7 h 12"/>
                <a:gd name="T18" fmla="*/ 9 w 19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2">
                  <a:moveTo>
                    <a:pt x="9" y="5"/>
                  </a:moveTo>
                  <a:lnTo>
                    <a:pt x="5" y="3"/>
                  </a:lnTo>
                  <a:lnTo>
                    <a:pt x="7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6" y="0"/>
                  </a:lnTo>
                  <a:lnTo>
                    <a:pt x="19" y="7"/>
                  </a:lnTo>
                  <a:lnTo>
                    <a:pt x="5" y="12"/>
                  </a:lnTo>
                  <a:lnTo>
                    <a:pt x="0" y="7"/>
                  </a:lnTo>
                  <a:lnTo>
                    <a:pt x="9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672">
              <a:extLst>
                <a:ext uri="{FF2B5EF4-FFF2-40B4-BE49-F238E27FC236}">
                  <a16:creationId xmlns:a16="http://schemas.microsoft.com/office/drawing/2014/main" id="{65F3DD2D-91C9-BDB6-0C4A-03F1BA7FF8C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836" y="2985206"/>
              <a:ext cx="76271" cy="69007"/>
            </a:xfrm>
            <a:custGeom>
              <a:avLst/>
              <a:gdLst>
                <a:gd name="T0" fmla="*/ 0 w 42"/>
                <a:gd name="T1" fmla="*/ 19 h 38"/>
                <a:gd name="T2" fmla="*/ 12 w 42"/>
                <a:gd name="T3" fmla="*/ 10 h 38"/>
                <a:gd name="T4" fmla="*/ 16 w 42"/>
                <a:gd name="T5" fmla="*/ 17 h 38"/>
                <a:gd name="T6" fmla="*/ 16 w 42"/>
                <a:gd name="T7" fmla="*/ 12 h 38"/>
                <a:gd name="T8" fmla="*/ 14 w 42"/>
                <a:gd name="T9" fmla="*/ 3 h 38"/>
                <a:gd name="T10" fmla="*/ 19 w 42"/>
                <a:gd name="T11" fmla="*/ 10 h 38"/>
                <a:gd name="T12" fmla="*/ 26 w 42"/>
                <a:gd name="T13" fmla="*/ 5 h 38"/>
                <a:gd name="T14" fmla="*/ 26 w 42"/>
                <a:gd name="T15" fmla="*/ 0 h 38"/>
                <a:gd name="T16" fmla="*/ 33 w 42"/>
                <a:gd name="T17" fmla="*/ 5 h 38"/>
                <a:gd name="T18" fmla="*/ 38 w 42"/>
                <a:gd name="T19" fmla="*/ 3 h 38"/>
                <a:gd name="T20" fmla="*/ 38 w 42"/>
                <a:gd name="T21" fmla="*/ 12 h 38"/>
                <a:gd name="T22" fmla="*/ 42 w 42"/>
                <a:gd name="T23" fmla="*/ 12 h 38"/>
                <a:gd name="T24" fmla="*/ 40 w 42"/>
                <a:gd name="T25" fmla="*/ 17 h 38"/>
                <a:gd name="T26" fmla="*/ 31 w 42"/>
                <a:gd name="T27" fmla="*/ 15 h 38"/>
                <a:gd name="T28" fmla="*/ 35 w 42"/>
                <a:gd name="T29" fmla="*/ 22 h 38"/>
                <a:gd name="T30" fmla="*/ 26 w 42"/>
                <a:gd name="T31" fmla="*/ 19 h 38"/>
                <a:gd name="T32" fmla="*/ 14 w 42"/>
                <a:gd name="T33" fmla="*/ 38 h 38"/>
                <a:gd name="T34" fmla="*/ 14 w 42"/>
                <a:gd name="T35" fmla="*/ 31 h 38"/>
                <a:gd name="T36" fmla="*/ 12 w 42"/>
                <a:gd name="T37" fmla="*/ 26 h 38"/>
                <a:gd name="T38" fmla="*/ 7 w 42"/>
                <a:gd name="T39" fmla="*/ 26 h 38"/>
                <a:gd name="T40" fmla="*/ 9 w 42"/>
                <a:gd name="T41" fmla="*/ 26 h 38"/>
                <a:gd name="T42" fmla="*/ 7 w 42"/>
                <a:gd name="T43" fmla="*/ 33 h 38"/>
                <a:gd name="T44" fmla="*/ 0 w 42"/>
                <a:gd name="T45" fmla="*/ 1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2" h="38">
                  <a:moveTo>
                    <a:pt x="0" y="19"/>
                  </a:moveTo>
                  <a:lnTo>
                    <a:pt x="12" y="10"/>
                  </a:lnTo>
                  <a:lnTo>
                    <a:pt x="16" y="17"/>
                  </a:lnTo>
                  <a:lnTo>
                    <a:pt x="16" y="12"/>
                  </a:lnTo>
                  <a:lnTo>
                    <a:pt x="14" y="3"/>
                  </a:lnTo>
                  <a:lnTo>
                    <a:pt x="19" y="10"/>
                  </a:lnTo>
                  <a:lnTo>
                    <a:pt x="26" y="5"/>
                  </a:lnTo>
                  <a:lnTo>
                    <a:pt x="26" y="0"/>
                  </a:lnTo>
                  <a:lnTo>
                    <a:pt x="33" y="5"/>
                  </a:lnTo>
                  <a:lnTo>
                    <a:pt x="38" y="3"/>
                  </a:lnTo>
                  <a:lnTo>
                    <a:pt x="38" y="12"/>
                  </a:lnTo>
                  <a:lnTo>
                    <a:pt x="42" y="12"/>
                  </a:lnTo>
                  <a:lnTo>
                    <a:pt x="40" y="17"/>
                  </a:lnTo>
                  <a:lnTo>
                    <a:pt x="31" y="15"/>
                  </a:lnTo>
                  <a:lnTo>
                    <a:pt x="35" y="22"/>
                  </a:lnTo>
                  <a:lnTo>
                    <a:pt x="26" y="19"/>
                  </a:lnTo>
                  <a:lnTo>
                    <a:pt x="14" y="38"/>
                  </a:lnTo>
                  <a:lnTo>
                    <a:pt x="14" y="31"/>
                  </a:lnTo>
                  <a:lnTo>
                    <a:pt x="12" y="26"/>
                  </a:lnTo>
                  <a:lnTo>
                    <a:pt x="7" y="26"/>
                  </a:lnTo>
                  <a:lnTo>
                    <a:pt x="9" y="26"/>
                  </a:lnTo>
                  <a:lnTo>
                    <a:pt x="7" y="33"/>
                  </a:lnTo>
                  <a:lnTo>
                    <a:pt x="0" y="1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673">
              <a:extLst>
                <a:ext uri="{FF2B5EF4-FFF2-40B4-BE49-F238E27FC236}">
                  <a16:creationId xmlns:a16="http://schemas.microsoft.com/office/drawing/2014/main" id="{83BAB11C-0479-8DCE-D84B-C6F18322FF4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836" y="3066924"/>
              <a:ext cx="3632" cy="5449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0 h 3"/>
                <a:gd name="T4" fmla="*/ 0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674">
              <a:extLst>
                <a:ext uri="{FF2B5EF4-FFF2-40B4-BE49-F238E27FC236}">
                  <a16:creationId xmlns:a16="http://schemas.microsoft.com/office/drawing/2014/main" id="{AB35857D-CE6D-2E5B-773C-3D19EDE8AC6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0058" y="3079636"/>
              <a:ext cx="3632" cy="18160"/>
            </a:xfrm>
            <a:custGeom>
              <a:avLst/>
              <a:gdLst>
                <a:gd name="T0" fmla="*/ 0 w 2"/>
                <a:gd name="T1" fmla="*/ 0 h 10"/>
                <a:gd name="T2" fmla="*/ 2 w 2"/>
                <a:gd name="T3" fmla="*/ 3 h 10"/>
                <a:gd name="T4" fmla="*/ 2 w 2"/>
                <a:gd name="T5" fmla="*/ 10 h 10"/>
                <a:gd name="T6" fmla="*/ 0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0" y="0"/>
                  </a:moveTo>
                  <a:lnTo>
                    <a:pt x="2" y="3"/>
                  </a:lnTo>
                  <a:lnTo>
                    <a:pt x="2" y="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675">
              <a:extLst>
                <a:ext uri="{FF2B5EF4-FFF2-40B4-BE49-F238E27FC236}">
                  <a16:creationId xmlns:a16="http://schemas.microsoft.com/office/drawing/2014/main" id="{8B025C03-4B9F-E75F-55E0-636A5940C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-219065" y="3126852"/>
              <a:ext cx="9080" cy="12712"/>
            </a:xfrm>
            <a:custGeom>
              <a:avLst/>
              <a:gdLst>
                <a:gd name="T0" fmla="*/ 3 w 5"/>
                <a:gd name="T1" fmla="*/ 3 h 7"/>
                <a:gd name="T2" fmla="*/ 5 w 5"/>
                <a:gd name="T3" fmla="*/ 7 h 7"/>
                <a:gd name="T4" fmla="*/ 0 w 5"/>
                <a:gd name="T5" fmla="*/ 5 h 7"/>
                <a:gd name="T6" fmla="*/ 0 w 5"/>
                <a:gd name="T7" fmla="*/ 0 h 7"/>
                <a:gd name="T8" fmla="*/ 3 w 5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3" y="3"/>
                  </a:moveTo>
                  <a:lnTo>
                    <a:pt x="5" y="7"/>
                  </a:lnTo>
                  <a:lnTo>
                    <a:pt x="0" y="5"/>
                  </a:lnTo>
                  <a:lnTo>
                    <a:pt x="0" y="0"/>
                  </a:lnTo>
                  <a:lnTo>
                    <a:pt x="3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676">
              <a:extLst>
                <a:ext uri="{FF2B5EF4-FFF2-40B4-BE49-F238E27FC236}">
                  <a16:creationId xmlns:a16="http://schemas.microsoft.com/office/drawing/2014/main" id="{3CCE49AD-1381-46A8-4978-70EF14A1CC0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7998" y="3145011"/>
              <a:ext cx="56296" cy="38136"/>
            </a:xfrm>
            <a:custGeom>
              <a:avLst/>
              <a:gdLst>
                <a:gd name="T0" fmla="*/ 0 w 31"/>
                <a:gd name="T1" fmla="*/ 14 h 21"/>
                <a:gd name="T2" fmla="*/ 8 w 31"/>
                <a:gd name="T3" fmla="*/ 2 h 21"/>
                <a:gd name="T4" fmla="*/ 22 w 31"/>
                <a:gd name="T5" fmla="*/ 0 h 21"/>
                <a:gd name="T6" fmla="*/ 31 w 31"/>
                <a:gd name="T7" fmla="*/ 9 h 21"/>
                <a:gd name="T8" fmla="*/ 15 w 31"/>
                <a:gd name="T9" fmla="*/ 12 h 21"/>
                <a:gd name="T10" fmla="*/ 8 w 31"/>
                <a:gd name="T11" fmla="*/ 21 h 21"/>
                <a:gd name="T12" fmla="*/ 0 w 31"/>
                <a:gd name="T13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1">
                  <a:moveTo>
                    <a:pt x="0" y="14"/>
                  </a:moveTo>
                  <a:lnTo>
                    <a:pt x="8" y="2"/>
                  </a:lnTo>
                  <a:lnTo>
                    <a:pt x="22" y="0"/>
                  </a:lnTo>
                  <a:lnTo>
                    <a:pt x="31" y="9"/>
                  </a:lnTo>
                  <a:lnTo>
                    <a:pt x="15" y="12"/>
                  </a:lnTo>
                  <a:lnTo>
                    <a:pt x="8" y="21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677">
              <a:extLst>
                <a:ext uri="{FF2B5EF4-FFF2-40B4-BE49-F238E27FC236}">
                  <a16:creationId xmlns:a16="http://schemas.microsoft.com/office/drawing/2014/main" id="{67554599-4FED-7D5C-5E8A-C77D021E7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0685" y="3186778"/>
              <a:ext cx="7264" cy="9080"/>
            </a:xfrm>
            <a:custGeom>
              <a:avLst/>
              <a:gdLst>
                <a:gd name="T0" fmla="*/ 2 w 4"/>
                <a:gd name="T1" fmla="*/ 0 h 5"/>
                <a:gd name="T2" fmla="*/ 4 w 4"/>
                <a:gd name="T3" fmla="*/ 5 h 5"/>
                <a:gd name="T4" fmla="*/ 0 w 4"/>
                <a:gd name="T5" fmla="*/ 5 h 5"/>
                <a:gd name="T6" fmla="*/ 2 w 4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lnTo>
                    <a:pt x="4" y="5"/>
                  </a:lnTo>
                  <a:lnTo>
                    <a:pt x="0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678">
              <a:extLst>
                <a:ext uri="{FF2B5EF4-FFF2-40B4-BE49-F238E27FC236}">
                  <a16:creationId xmlns:a16="http://schemas.microsoft.com/office/drawing/2014/main" id="{4E1B7B1A-BDBB-AC93-C7A8-8B4A66099A41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3349" y="3204938"/>
              <a:ext cx="43583" cy="34504"/>
            </a:xfrm>
            <a:custGeom>
              <a:avLst/>
              <a:gdLst>
                <a:gd name="T0" fmla="*/ 0 w 24"/>
                <a:gd name="T1" fmla="*/ 19 h 19"/>
                <a:gd name="T2" fmla="*/ 14 w 24"/>
                <a:gd name="T3" fmla="*/ 5 h 19"/>
                <a:gd name="T4" fmla="*/ 10 w 24"/>
                <a:gd name="T5" fmla="*/ 0 h 19"/>
                <a:gd name="T6" fmla="*/ 24 w 24"/>
                <a:gd name="T7" fmla="*/ 0 h 19"/>
                <a:gd name="T8" fmla="*/ 21 w 24"/>
                <a:gd name="T9" fmla="*/ 7 h 19"/>
                <a:gd name="T10" fmla="*/ 21 w 24"/>
                <a:gd name="T11" fmla="*/ 7 h 19"/>
                <a:gd name="T12" fmla="*/ 17 w 24"/>
                <a:gd name="T13" fmla="*/ 12 h 19"/>
                <a:gd name="T14" fmla="*/ 0 w 24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9">
                  <a:moveTo>
                    <a:pt x="0" y="19"/>
                  </a:moveTo>
                  <a:lnTo>
                    <a:pt x="14" y="5"/>
                  </a:lnTo>
                  <a:lnTo>
                    <a:pt x="10" y="0"/>
                  </a:lnTo>
                  <a:lnTo>
                    <a:pt x="24" y="0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17" y="12"/>
                  </a:lnTo>
                  <a:lnTo>
                    <a:pt x="0" y="1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679">
              <a:extLst>
                <a:ext uri="{FF2B5EF4-FFF2-40B4-BE49-F238E27FC236}">
                  <a16:creationId xmlns:a16="http://schemas.microsoft.com/office/drawing/2014/main" id="{A4D5F787-368D-27DB-5129-CE9962EC7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86195" y="3281208"/>
              <a:ext cx="9080" cy="5449"/>
            </a:xfrm>
            <a:custGeom>
              <a:avLst/>
              <a:gdLst>
                <a:gd name="T0" fmla="*/ 0 w 5"/>
                <a:gd name="T1" fmla="*/ 0 h 3"/>
                <a:gd name="T2" fmla="*/ 5 w 5"/>
                <a:gd name="T3" fmla="*/ 3 h 3"/>
                <a:gd name="T4" fmla="*/ 0 w 5"/>
                <a:gd name="T5" fmla="*/ 3 h 3"/>
                <a:gd name="T6" fmla="*/ 0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5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680">
              <a:extLst>
                <a:ext uri="{FF2B5EF4-FFF2-40B4-BE49-F238E27FC236}">
                  <a16:creationId xmlns:a16="http://schemas.microsoft.com/office/drawing/2014/main" id="{3DB3B29E-C34C-2B33-7052-A47595BA91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0820" y="3286657"/>
              <a:ext cx="18160" cy="12712"/>
            </a:xfrm>
            <a:custGeom>
              <a:avLst/>
              <a:gdLst>
                <a:gd name="T0" fmla="*/ 5 w 10"/>
                <a:gd name="T1" fmla="*/ 0 h 7"/>
                <a:gd name="T2" fmla="*/ 10 w 10"/>
                <a:gd name="T3" fmla="*/ 2 h 7"/>
                <a:gd name="T4" fmla="*/ 0 w 10"/>
                <a:gd name="T5" fmla="*/ 7 h 7"/>
                <a:gd name="T6" fmla="*/ 5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5" y="0"/>
                  </a:moveTo>
                  <a:lnTo>
                    <a:pt x="10" y="2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681">
              <a:extLst>
                <a:ext uri="{FF2B5EF4-FFF2-40B4-BE49-F238E27FC236}">
                  <a16:creationId xmlns:a16="http://schemas.microsoft.com/office/drawing/2014/main" id="{1E756569-1F8B-5844-F968-3639B5C09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53630" y="3303000"/>
              <a:ext cx="16344" cy="18160"/>
            </a:xfrm>
            <a:custGeom>
              <a:avLst/>
              <a:gdLst>
                <a:gd name="T0" fmla="*/ 0 w 9"/>
                <a:gd name="T1" fmla="*/ 7 h 10"/>
                <a:gd name="T2" fmla="*/ 4 w 9"/>
                <a:gd name="T3" fmla="*/ 0 h 10"/>
                <a:gd name="T4" fmla="*/ 9 w 9"/>
                <a:gd name="T5" fmla="*/ 7 h 10"/>
                <a:gd name="T6" fmla="*/ 2 w 9"/>
                <a:gd name="T7" fmla="*/ 10 h 10"/>
                <a:gd name="T8" fmla="*/ 0 w 9"/>
                <a:gd name="T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0" y="7"/>
                  </a:moveTo>
                  <a:lnTo>
                    <a:pt x="4" y="0"/>
                  </a:lnTo>
                  <a:lnTo>
                    <a:pt x="9" y="7"/>
                  </a:lnTo>
                  <a:lnTo>
                    <a:pt x="2" y="10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682">
              <a:extLst>
                <a:ext uri="{FF2B5EF4-FFF2-40B4-BE49-F238E27FC236}">
                  <a16:creationId xmlns:a16="http://schemas.microsoft.com/office/drawing/2014/main" id="{42076F4B-1BB2-404F-7FD9-FF387BC08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1838" y="3308449"/>
              <a:ext cx="16344" cy="12712"/>
            </a:xfrm>
            <a:custGeom>
              <a:avLst/>
              <a:gdLst>
                <a:gd name="T0" fmla="*/ 0 w 9"/>
                <a:gd name="T1" fmla="*/ 7 h 7"/>
                <a:gd name="T2" fmla="*/ 9 w 9"/>
                <a:gd name="T3" fmla="*/ 0 h 7"/>
                <a:gd name="T4" fmla="*/ 7 w 9"/>
                <a:gd name="T5" fmla="*/ 4 h 7"/>
                <a:gd name="T6" fmla="*/ 0 w 9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0" y="7"/>
                  </a:moveTo>
                  <a:lnTo>
                    <a:pt x="9" y="0"/>
                  </a:lnTo>
                  <a:lnTo>
                    <a:pt x="7" y="4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683">
              <a:extLst>
                <a:ext uri="{FF2B5EF4-FFF2-40B4-BE49-F238E27FC236}">
                  <a16:creationId xmlns:a16="http://schemas.microsoft.com/office/drawing/2014/main" id="{1ACFBE85-5B12-72C2-9FE6-EE54E30005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10047" y="3308449"/>
              <a:ext cx="18160" cy="12712"/>
            </a:xfrm>
            <a:custGeom>
              <a:avLst/>
              <a:gdLst>
                <a:gd name="T0" fmla="*/ 0 w 10"/>
                <a:gd name="T1" fmla="*/ 0 h 7"/>
                <a:gd name="T2" fmla="*/ 10 w 10"/>
                <a:gd name="T3" fmla="*/ 0 h 7"/>
                <a:gd name="T4" fmla="*/ 7 w 10"/>
                <a:gd name="T5" fmla="*/ 7 h 7"/>
                <a:gd name="T6" fmla="*/ 0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0" y="0"/>
                  </a:moveTo>
                  <a:lnTo>
                    <a:pt x="10" y="0"/>
                  </a:lnTo>
                  <a:lnTo>
                    <a:pt x="7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684">
              <a:extLst>
                <a:ext uri="{FF2B5EF4-FFF2-40B4-BE49-F238E27FC236}">
                  <a16:creationId xmlns:a16="http://schemas.microsoft.com/office/drawing/2014/main" id="{708CEB39-D183-9323-CF01-7A2606B9C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6487" y="3303000"/>
              <a:ext cx="3632" cy="5449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0 h 3"/>
                <a:gd name="T4" fmla="*/ 0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685">
              <a:extLst>
                <a:ext uri="{FF2B5EF4-FFF2-40B4-BE49-F238E27FC236}">
                  <a16:creationId xmlns:a16="http://schemas.microsoft.com/office/drawing/2014/main" id="{4DC116B8-2FBA-4835-8B48-3974E0ECF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77481" y="3293921"/>
              <a:ext cx="9080" cy="18160"/>
            </a:xfrm>
            <a:custGeom>
              <a:avLst/>
              <a:gdLst>
                <a:gd name="T0" fmla="*/ 5 w 5"/>
                <a:gd name="T1" fmla="*/ 0 h 10"/>
                <a:gd name="T2" fmla="*/ 5 w 5"/>
                <a:gd name="T3" fmla="*/ 5 h 10"/>
                <a:gd name="T4" fmla="*/ 0 w 5"/>
                <a:gd name="T5" fmla="*/ 10 h 10"/>
                <a:gd name="T6" fmla="*/ 5 w 5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0">
                  <a:moveTo>
                    <a:pt x="5" y="0"/>
                  </a:moveTo>
                  <a:lnTo>
                    <a:pt x="5" y="5"/>
                  </a:lnTo>
                  <a:lnTo>
                    <a:pt x="0" y="1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686">
              <a:extLst>
                <a:ext uri="{FF2B5EF4-FFF2-40B4-BE49-F238E27FC236}">
                  <a16:creationId xmlns:a16="http://schemas.microsoft.com/office/drawing/2014/main" id="{2D5C563A-456E-F23F-ECFE-35F0A15FD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2203" y="3255785"/>
              <a:ext cx="19976" cy="9080"/>
            </a:xfrm>
            <a:custGeom>
              <a:avLst/>
              <a:gdLst>
                <a:gd name="T0" fmla="*/ 0 w 11"/>
                <a:gd name="T1" fmla="*/ 0 h 5"/>
                <a:gd name="T2" fmla="*/ 11 w 11"/>
                <a:gd name="T3" fmla="*/ 3 h 5"/>
                <a:gd name="T4" fmla="*/ 7 w 11"/>
                <a:gd name="T5" fmla="*/ 5 h 5"/>
                <a:gd name="T6" fmla="*/ 0 w 11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5">
                  <a:moveTo>
                    <a:pt x="0" y="0"/>
                  </a:moveTo>
                  <a:lnTo>
                    <a:pt x="11" y="3"/>
                  </a:lnTo>
                  <a:lnTo>
                    <a:pt x="7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687">
              <a:extLst>
                <a:ext uri="{FF2B5EF4-FFF2-40B4-BE49-F238E27FC236}">
                  <a16:creationId xmlns:a16="http://schemas.microsoft.com/office/drawing/2014/main" id="{86000C89-4336-B104-9A11-346BF5C8F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9471" y="4263648"/>
              <a:ext cx="16344" cy="18160"/>
            </a:xfrm>
            <a:custGeom>
              <a:avLst/>
              <a:gdLst>
                <a:gd name="T0" fmla="*/ 0 w 9"/>
                <a:gd name="T1" fmla="*/ 5 h 10"/>
                <a:gd name="T2" fmla="*/ 9 w 9"/>
                <a:gd name="T3" fmla="*/ 0 h 10"/>
                <a:gd name="T4" fmla="*/ 0 w 9"/>
                <a:gd name="T5" fmla="*/ 10 h 10"/>
                <a:gd name="T6" fmla="*/ 0 w 9"/>
                <a:gd name="T7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5"/>
                  </a:moveTo>
                  <a:lnTo>
                    <a:pt x="9" y="0"/>
                  </a:lnTo>
                  <a:lnTo>
                    <a:pt x="0" y="1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688">
              <a:extLst>
                <a:ext uri="{FF2B5EF4-FFF2-40B4-BE49-F238E27FC236}">
                  <a16:creationId xmlns:a16="http://schemas.microsoft.com/office/drawing/2014/main" id="{00DA10FD-441B-D727-385C-C4F853B76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954" y="4058443"/>
              <a:ext cx="9080" cy="3632"/>
            </a:xfrm>
            <a:custGeom>
              <a:avLst/>
              <a:gdLst>
                <a:gd name="T0" fmla="*/ 0 w 5"/>
                <a:gd name="T1" fmla="*/ 0 h 2"/>
                <a:gd name="T2" fmla="*/ 5 w 5"/>
                <a:gd name="T3" fmla="*/ 0 h 2"/>
                <a:gd name="T4" fmla="*/ 0 w 5"/>
                <a:gd name="T5" fmla="*/ 2 h 2"/>
                <a:gd name="T6" fmla="*/ 0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0" y="0"/>
                  </a:moveTo>
                  <a:lnTo>
                    <a:pt x="5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689">
              <a:extLst>
                <a:ext uri="{FF2B5EF4-FFF2-40B4-BE49-F238E27FC236}">
                  <a16:creationId xmlns:a16="http://schemas.microsoft.com/office/drawing/2014/main" id="{8CCD472D-F26E-6E3B-5720-E1D1B4A83E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369" y="2839929"/>
              <a:ext cx="30872" cy="38136"/>
            </a:xfrm>
            <a:custGeom>
              <a:avLst/>
              <a:gdLst>
                <a:gd name="T0" fmla="*/ 5 w 17"/>
                <a:gd name="T1" fmla="*/ 14 h 21"/>
                <a:gd name="T2" fmla="*/ 14 w 17"/>
                <a:gd name="T3" fmla="*/ 0 h 21"/>
                <a:gd name="T4" fmla="*/ 17 w 17"/>
                <a:gd name="T5" fmla="*/ 5 h 21"/>
                <a:gd name="T6" fmla="*/ 7 w 17"/>
                <a:gd name="T7" fmla="*/ 19 h 21"/>
                <a:gd name="T8" fmla="*/ 0 w 17"/>
                <a:gd name="T9" fmla="*/ 21 h 21"/>
                <a:gd name="T10" fmla="*/ 5 w 17"/>
                <a:gd name="T11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1">
                  <a:moveTo>
                    <a:pt x="5" y="14"/>
                  </a:moveTo>
                  <a:lnTo>
                    <a:pt x="14" y="0"/>
                  </a:lnTo>
                  <a:lnTo>
                    <a:pt x="17" y="5"/>
                  </a:lnTo>
                  <a:lnTo>
                    <a:pt x="7" y="19"/>
                  </a:lnTo>
                  <a:lnTo>
                    <a:pt x="0" y="21"/>
                  </a:lnTo>
                  <a:lnTo>
                    <a:pt x="5" y="1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690">
              <a:extLst>
                <a:ext uri="{FF2B5EF4-FFF2-40B4-BE49-F238E27FC236}">
                  <a16:creationId xmlns:a16="http://schemas.microsoft.com/office/drawing/2014/main" id="{C741FF61-D44E-7B1C-C58F-1CB726236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730" y="3135931"/>
              <a:ext cx="12712" cy="25424"/>
            </a:xfrm>
            <a:custGeom>
              <a:avLst/>
              <a:gdLst>
                <a:gd name="T0" fmla="*/ 5 w 7"/>
                <a:gd name="T1" fmla="*/ 7 h 14"/>
                <a:gd name="T2" fmla="*/ 7 w 7"/>
                <a:gd name="T3" fmla="*/ 14 h 14"/>
                <a:gd name="T4" fmla="*/ 3 w 7"/>
                <a:gd name="T5" fmla="*/ 7 h 14"/>
                <a:gd name="T6" fmla="*/ 0 w 7"/>
                <a:gd name="T7" fmla="*/ 0 h 14"/>
                <a:gd name="T8" fmla="*/ 5 w 7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4">
                  <a:moveTo>
                    <a:pt x="5" y="7"/>
                  </a:moveTo>
                  <a:lnTo>
                    <a:pt x="7" y="14"/>
                  </a:lnTo>
                  <a:lnTo>
                    <a:pt x="3" y="7"/>
                  </a:lnTo>
                  <a:lnTo>
                    <a:pt x="0" y="0"/>
                  </a:lnTo>
                  <a:lnTo>
                    <a:pt x="5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691">
              <a:extLst>
                <a:ext uri="{FF2B5EF4-FFF2-40B4-BE49-F238E27FC236}">
                  <a16:creationId xmlns:a16="http://schemas.microsoft.com/office/drawing/2014/main" id="{3D27C026-A2FC-AE0A-1B02-9E9C3DC222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313" y="3097796"/>
              <a:ext cx="25424" cy="41768"/>
            </a:xfrm>
            <a:custGeom>
              <a:avLst/>
              <a:gdLst>
                <a:gd name="T0" fmla="*/ 7 w 14"/>
                <a:gd name="T1" fmla="*/ 19 h 23"/>
                <a:gd name="T2" fmla="*/ 14 w 14"/>
                <a:gd name="T3" fmla="*/ 23 h 23"/>
                <a:gd name="T4" fmla="*/ 12 w 14"/>
                <a:gd name="T5" fmla="*/ 0 h 23"/>
                <a:gd name="T6" fmla="*/ 2 w 14"/>
                <a:gd name="T7" fmla="*/ 5 h 23"/>
                <a:gd name="T8" fmla="*/ 0 w 14"/>
                <a:gd name="T9" fmla="*/ 16 h 23"/>
                <a:gd name="T10" fmla="*/ 5 w 14"/>
                <a:gd name="T11" fmla="*/ 19 h 23"/>
                <a:gd name="T12" fmla="*/ 7 w 14"/>
                <a:gd name="T13" fmla="*/ 9 h 23"/>
                <a:gd name="T14" fmla="*/ 7 w 14"/>
                <a:gd name="T15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3">
                  <a:moveTo>
                    <a:pt x="7" y="19"/>
                  </a:moveTo>
                  <a:lnTo>
                    <a:pt x="14" y="23"/>
                  </a:lnTo>
                  <a:lnTo>
                    <a:pt x="12" y="0"/>
                  </a:lnTo>
                  <a:lnTo>
                    <a:pt x="2" y="5"/>
                  </a:lnTo>
                  <a:lnTo>
                    <a:pt x="0" y="16"/>
                  </a:lnTo>
                  <a:lnTo>
                    <a:pt x="5" y="19"/>
                  </a:lnTo>
                  <a:lnTo>
                    <a:pt x="7" y="9"/>
                  </a:lnTo>
                  <a:lnTo>
                    <a:pt x="7" y="1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692">
              <a:extLst>
                <a:ext uri="{FF2B5EF4-FFF2-40B4-BE49-F238E27FC236}">
                  <a16:creationId xmlns:a16="http://schemas.microsoft.com/office/drawing/2014/main" id="{9F1006AA-B123-ADF0-14B3-A81A9CA7FD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017" y="3076005"/>
              <a:ext cx="52664" cy="85351"/>
            </a:xfrm>
            <a:custGeom>
              <a:avLst/>
              <a:gdLst>
                <a:gd name="T0" fmla="*/ 14 w 29"/>
                <a:gd name="T1" fmla="*/ 9 h 47"/>
                <a:gd name="T2" fmla="*/ 24 w 29"/>
                <a:gd name="T3" fmla="*/ 26 h 47"/>
                <a:gd name="T4" fmla="*/ 19 w 29"/>
                <a:gd name="T5" fmla="*/ 21 h 47"/>
                <a:gd name="T6" fmla="*/ 22 w 29"/>
                <a:gd name="T7" fmla="*/ 28 h 47"/>
                <a:gd name="T8" fmla="*/ 29 w 29"/>
                <a:gd name="T9" fmla="*/ 33 h 47"/>
                <a:gd name="T10" fmla="*/ 26 w 29"/>
                <a:gd name="T11" fmla="*/ 40 h 47"/>
                <a:gd name="T12" fmla="*/ 29 w 29"/>
                <a:gd name="T13" fmla="*/ 40 h 47"/>
                <a:gd name="T14" fmla="*/ 29 w 29"/>
                <a:gd name="T15" fmla="*/ 47 h 47"/>
                <a:gd name="T16" fmla="*/ 24 w 29"/>
                <a:gd name="T17" fmla="*/ 47 h 47"/>
                <a:gd name="T18" fmla="*/ 17 w 29"/>
                <a:gd name="T19" fmla="*/ 33 h 47"/>
                <a:gd name="T20" fmla="*/ 7 w 29"/>
                <a:gd name="T21" fmla="*/ 31 h 47"/>
                <a:gd name="T22" fmla="*/ 12 w 29"/>
                <a:gd name="T23" fmla="*/ 28 h 47"/>
                <a:gd name="T24" fmla="*/ 12 w 29"/>
                <a:gd name="T25" fmla="*/ 24 h 47"/>
                <a:gd name="T26" fmla="*/ 5 w 29"/>
                <a:gd name="T27" fmla="*/ 21 h 47"/>
                <a:gd name="T28" fmla="*/ 5 w 29"/>
                <a:gd name="T29" fmla="*/ 7 h 47"/>
                <a:gd name="T30" fmla="*/ 0 w 29"/>
                <a:gd name="T31" fmla="*/ 12 h 47"/>
                <a:gd name="T32" fmla="*/ 3 w 29"/>
                <a:gd name="T33" fmla="*/ 5 h 47"/>
                <a:gd name="T34" fmla="*/ 0 w 29"/>
                <a:gd name="T35" fmla="*/ 0 h 47"/>
                <a:gd name="T36" fmla="*/ 7 w 29"/>
                <a:gd name="T37" fmla="*/ 0 h 47"/>
                <a:gd name="T38" fmla="*/ 10 w 29"/>
                <a:gd name="T39" fmla="*/ 9 h 47"/>
                <a:gd name="T40" fmla="*/ 14 w 29"/>
                <a:gd name="T41" fmla="*/ 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47">
                  <a:moveTo>
                    <a:pt x="14" y="9"/>
                  </a:moveTo>
                  <a:lnTo>
                    <a:pt x="24" y="26"/>
                  </a:lnTo>
                  <a:lnTo>
                    <a:pt x="19" y="21"/>
                  </a:lnTo>
                  <a:lnTo>
                    <a:pt x="22" y="28"/>
                  </a:lnTo>
                  <a:lnTo>
                    <a:pt x="29" y="33"/>
                  </a:lnTo>
                  <a:lnTo>
                    <a:pt x="26" y="40"/>
                  </a:lnTo>
                  <a:lnTo>
                    <a:pt x="29" y="40"/>
                  </a:lnTo>
                  <a:lnTo>
                    <a:pt x="29" y="47"/>
                  </a:lnTo>
                  <a:lnTo>
                    <a:pt x="24" y="47"/>
                  </a:lnTo>
                  <a:lnTo>
                    <a:pt x="17" y="33"/>
                  </a:lnTo>
                  <a:lnTo>
                    <a:pt x="7" y="31"/>
                  </a:lnTo>
                  <a:lnTo>
                    <a:pt x="12" y="28"/>
                  </a:lnTo>
                  <a:lnTo>
                    <a:pt x="12" y="24"/>
                  </a:lnTo>
                  <a:lnTo>
                    <a:pt x="5" y="21"/>
                  </a:lnTo>
                  <a:lnTo>
                    <a:pt x="5" y="7"/>
                  </a:lnTo>
                  <a:lnTo>
                    <a:pt x="0" y="12"/>
                  </a:lnTo>
                  <a:lnTo>
                    <a:pt x="3" y="5"/>
                  </a:lnTo>
                  <a:lnTo>
                    <a:pt x="0" y="0"/>
                  </a:lnTo>
                  <a:lnTo>
                    <a:pt x="7" y="0"/>
                  </a:lnTo>
                  <a:lnTo>
                    <a:pt x="10" y="9"/>
                  </a:lnTo>
                  <a:lnTo>
                    <a:pt x="14" y="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693">
              <a:extLst>
                <a:ext uri="{FF2B5EF4-FFF2-40B4-BE49-F238E27FC236}">
                  <a16:creationId xmlns:a16="http://schemas.microsoft.com/office/drawing/2014/main" id="{E4A245EC-B6D4-52CF-20F5-0575A53FB2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99" y="2965230"/>
              <a:ext cx="43583" cy="50847"/>
            </a:xfrm>
            <a:custGeom>
              <a:avLst/>
              <a:gdLst>
                <a:gd name="T0" fmla="*/ 22 w 24"/>
                <a:gd name="T1" fmla="*/ 7 h 28"/>
                <a:gd name="T2" fmla="*/ 24 w 24"/>
                <a:gd name="T3" fmla="*/ 11 h 28"/>
                <a:gd name="T4" fmla="*/ 19 w 24"/>
                <a:gd name="T5" fmla="*/ 11 h 28"/>
                <a:gd name="T6" fmla="*/ 22 w 24"/>
                <a:gd name="T7" fmla="*/ 16 h 28"/>
                <a:gd name="T8" fmla="*/ 12 w 24"/>
                <a:gd name="T9" fmla="*/ 14 h 28"/>
                <a:gd name="T10" fmla="*/ 24 w 24"/>
                <a:gd name="T11" fmla="*/ 18 h 28"/>
                <a:gd name="T12" fmla="*/ 24 w 24"/>
                <a:gd name="T13" fmla="*/ 28 h 28"/>
                <a:gd name="T14" fmla="*/ 10 w 24"/>
                <a:gd name="T15" fmla="*/ 16 h 28"/>
                <a:gd name="T16" fmla="*/ 12 w 24"/>
                <a:gd name="T17" fmla="*/ 26 h 28"/>
                <a:gd name="T18" fmla="*/ 10 w 24"/>
                <a:gd name="T19" fmla="*/ 28 h 28"/>
                <a:gd name="T20" fmla="*/ 0 w 24"/>
                <a:gd name="T21" fmla="*/ 16 h 28"/>
                <a:gd name="T22" fmla="*/ 3 w 24"/>
                <a:gd name="T23" fmla="*/ 11 h 28"/>
                <a:gd name="T24" fmla="*/ 0 w 24"/>
                <a:gd name="T25" fmla="*/ 7 h 28"/>
                <a:gd name="T26" fmla="*/ 7 w 24"/>
                <a:gd name="T27" fmla="*/ 0 h 28"/>
                <a:gd name="T28" fmla="*/ 22 w 24"/>
                <a:gd name="T29" fmla="*/ 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28">
                  <a:moveTo>
                    <a:pt x="22" y="7"/>
                  </a:moveTo>
                  <a:lnTo>
                    <a:pt x="24" y="11"/>
                  </a:lnTo>
                  <a:lnTo>
                    <a:pt x="19" y="11"/>
                  </a:lnTo>
                  <a:lnTo>
                    <a:pt x="22" y="16"/>
                  </a:lnTo>
                  <a:lnTo>
                    <a:pt x="12" y="14"/>
                  </a:lnTo>
                  <a:lnTo>
                    <a:pt x="24" y="18"/>
                  </a:lnTo>
                  <a:lnTo>
                    <a:pt x="24" y="28"/>
                  </a:lnTo>
                  <a:lnTo>
                    <a:pt x="10" y="16"/>
                  </a:lnTo>
                  <a:lnTo>
                    <a:pt x="12" y="26"/>
                  </a:lnTo>
                  <a:lnTo>
                    <a:pt x="10" y="28"/>
                  </a:lnTo>
                  <a:lnTo>
                    <a:pt x="0" y="16"/>
                  </a:lnTo>
                  <a:lnTo>
                    <a:pt x="3" y="11"/>
                  </a:lnTo>
                  <a:lnTo>
                    <a:pt x="0" y="7"/>
                  </a:lnTo>
                  <a:lnTo>
                    <a:pt x="7" y="0"/>
                  </a:lnTo>
                  <a:lnTo>
                    <a:pt x="22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694">
              <a:extLst>
                <a:ext uri="{FF2B5EF4-FFF2-40B4-BE49-F238E27FC236}">
                  <a16:creationId xmlns:a16="http://schemas.microsoft.com/office/drawing/2014/main" id="{6D8A2BA2-68E5-7A4B-CAF6-671A12BBC70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969" y="3072373"/>
              <a:ext cx="7264" cy="12712"/>
            </a:xfrm>
            <a:custGeom>
              <a:avLst/>
              <a:gdLst>
                <a:gd name="T0" fmla="*/ 4 w 4"/>
                <a:gd name="T1" fmla="*/ 2 h 7"/>
                <a:gd name="T2" fmla="*/ 4 w 4"/>
                <a:gd name="T3" fmla="*/ 7 h 7"/>
                <a:gd name="T4" fmla="*/ 0 w 4"/>
                <a:gd name="T5" fmla="*/ 0 h 7"/>
                <a:gd name="T6" fmla="*/ 4 w 4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4" y="2"/>
                  </a:moveTo>
                  <a:lnTo>
                    <a:pt x="4" y="7"/>
                  </a:lnTo>
                  <a:lnTo>
                    <a:pt x="0" y="0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695">
              <a:extLst>
                <a:ext uri="{FF2B5EF4-FFF2-40B4-BE49-F238E27FC236}">
                  <a16:creationId xmlns:a16="http://schemas.microsoft.com/office/drawing/2014/main" id="{81D88EE0-5134-5EE7-CFEA-58E211BDD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809" y="3072373"/>
              <a:ext cx="9080" cy="7264"/>
            </a:xfrm>
            <a:custGeom>
              <a:avLst/>
              <a:gdLst>
                <a:gd name="T0" fmla="*/ 5 w 5"/>
                <a:gd name="T1" fmla="*/ 0 h 4"/>
                <a:gd name="T2" fmla="*/ 2 w 5"/>
                <a:gd name="T3" fmla="*/ 4 h 4"/>
                <a:gd name="T4" fmla="*/ 0 w 5"/>
                <a:gd name="T5" fmla="*/ 0 h 4"/>
                <a:gd name="T6" fmla="*/ 5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lnTo>
                    <a:pt x="2" y="4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696">
              <a:extLst>
                <a:ext uri="{FF2B5EF4-FFF2-40B4-BE49-F238E27FC236}">
                  <a16:creationId xmlns:a16="http://schemas.microsoft.com/office/drawing/2014/main" id="{C13239B0-AD65-BC6B-FB46-1259978768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809" y="3054213"/>
              <a:ext cx="9080" cy="9080"/>
            </a:xfrm>
            <a:custGeom>
              <a:avLst/>
              <a:gdLst>
                <a:gd name="T0" fmla="*/ 2 w 5"/>
                <a:gd name="T1" fmla="*/ 0 h 5"/>
                <a:gd name="T2" fmla="*/ 5 w 5"/>
                <a:gd name="T3" fmla="*/ 5 h 5"/>
                <a:gd name="T4" fmla="*/ 0 w 5"/>
                <a:gd name="T5" fmla="*/ 5 h 5"/>
                <a:gd name="T6" fmla="*/ 2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lnTo>
                    <a:pt x="5" y="5"/>
                  </a:lnTo>
                  <a:lnTo>
                    <a:pt x="0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697">
              <a:extLst>
                <a:ext uri="{FF2B5EF4-FFF2-40B4-BE49-F238E27FC236}">
                  <a16:creationId xmlns:a16="http://schemas.microsoft.com/office/drawing/2014/main" id="{52C8DD0E-B734-9B24-2900-2E5BA7EC9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753" y="3037869"/>
              <a:ext cx="29055" cy="34504"/>
            </a:xfrm>
            <a:custGeom>
              <a:avLst/>
              <a:gdLst>
                <a:gd name="T0" fmla="*/ 2 w 16"/>
                <a:gd name="T1" fmla="*/ 4 h 19"/>
                <a:gd name="T2" fmla="*/ 0 w 16"/>
                <a:gd name="T3" fmla="*/ 0 h 19"/>
                <a:gd name="T4" fmla="*/ 14 w 16"/>
                <a:gd name="T5" fmla="*/ 2 h 19"/>
                <a:gd name="T6" fmla="*/ 16 w 16"/>
                <a:gd name="T7" fmla="*/ 12 h 19"/>
                <a:gd name="T8" fmla="*/ 9 w 16"/>
                <a:gd name="T9" fmla="*/ 7 h 19"/>
                <a:gd name="T10" fmla="*/ 14 w 16"/>
                <a:gd name="T11" fmla="*/ 16 h 19"/>
                <a:gd name="T12" fmla="*/ 4 w 16"/>
                <a:gd name="T13" fmla="*/ 19 h 19"/>
                <a:gd name="T14" fmla="*/ 2 w 16"/>
                <a:gd name="T15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9">
                  <a:moveTo>
                    <a:pt x="2" y="4"/>
                  </a:moveTo>
                  <a:lnTo>
                    <a:pt x="0" y="0"/>
                  </a:lnTo>
                  <a:lnTo>
                    <a:pt x="14" y="2"/>
                  </a:lnTo>
                  <a:lnTo>
                    <a:pt x="16" y="12"/>
                  </a:lnTo>
                  <a:lnTo>
                    <a:pt x="9" y="7"/>
                  </a:lnTo>
                  <a:lnTo>
                    <a:pt x="14" y="16"/>
                  </a:lnTo>
                  <a:lnTo>
                    <a:pt x="4" y="19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698">
              <a:extLst>
                <a:ext uri="{FF2B5EF4-FFF2-40B4-BE49-F238E27FC236}">
                  <a16:creationId xmlns:a16="http://schemas.microsoft.com/office/drawing/2014/main" id="{3289B98E-4C25-D7FA-C297-E37A0BCD6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226" y="3045132"/>
              <a:ext cx="18160" cy="43583"/>
            </a:xfrm>
            <a:custGeom>
              <a:avLst/>
              <a:gdLst>
                <a:gd name="T0" fmla="*/ 3 w 10"/>
                <a:gd name="T1" fmla="*/ 8 h 24"/>
                <a:gd name="T2" fmla="*/ 0 w 10"/>
                <a:gd name="T3" fmla="*/ 0 h 24"/>
                <a:gd name="T4" fmla="*/ 10 w 10"/>
                <a:gd name="T5" fmla="*/ 3 h 24"/>
                <a:gd name="T6" fmla="*/ 10 w 10"/>
                <a:gd name="T7" fmla="*/ 8 h 24"/>
                <a:gd name="T8" fmla="*/ 8 w 10"/>
                <a:gd name="T9" fmla="*/ 8 h 24"/>
                <a:gd name="T10" fmla="*/ 8 w 10"/>
                <a:gd name="T11" fmla="*/ 24 h 24"/>
                <a:gd name="T12" fmla="*/ 3 w 10"/>
                <a:gd name="T13" fmla="*/ 19 h 24"/>
                <a:gd name="T14" fmla="*/ 3 w 10"/>
                <a:gd name="T15" fmla="*/ 15 h 24"/>
                <a:gd name="T16" fmla="*/ 5 w 10"/>
                <a:gd name="T17" fmla="*/ 12 h 24"/>
                <a:gd name="T18" fmla="*/ 3 w 10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24">
                  <a:moveTo>
                    <a:pt x="3" y="8"/>
                  </a:moveTo>
                  <a:lnTo>
                    <a:pt x="0" y="0"/>
                  </a:lnTo>
                  <a:lnTo>
                    <a:pt x="10" y="3"/>
                  </a:lnTo>
                  <a:lnTo>
                    <a:pt x="10" y="8"/>
                  </a:lnTo>
                  <a:lnTo>
                    <a:pt x="8" y="8"/>
                  </a:lnTo>
                  <a:lnTo>
                    <a:pt x="8" y="24"/>
                  </a:lnTo>
                  <a:lnTo>
                    <a:pt x="3" y="19"/>
                  </a:lnTo>
                  <a:lnTo>
                    <a:pt x="3" y="15"/>
                  </a:lnTo>
                  <a:lnTo>
                    <a:pt x="5" y="12"/>
                  </a:lnTo>
                  <a:lnTo>
                    <a:pt x="3" y="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699">
              <a:extLst>
                <a:ext uri="{FF2B5EF4-FFF2-40B4-BE49-F238E27FC236}">
                  <a16:creationId xmlns:a16="http://schemas.microsoft.com/office/drawing/2014/main" id="{87939855-4436-7FDF-365B-CACD047180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514" y="2972494"/>
              <a:ext cx="27240" cy="65375"/>
            </a:xfrm>
            <a:custGeom>
              <a:avLst/>
              <a:gdLst>
                <a:gd name="T0" fmla="*/ 3 w 15"/>
                <a:gd name="T1" fmla="*/ 19 h 36"/>
                <a:gd name="T2" fmla="*/ 7 w 15"/>
                <a:gd name="T3" fmla="*/ 19 h 36"/>
                <a:gd name="T4" fmla="*/ 5 w 15"/>
                <a:gd name="T5" fmla="*/ 22 h 36"/>
                <a:gd name="T6" fmla="*/ 7 w 15"/>
                <a:gd name="T7" fmla="*/ 24 h 36"/>
                <a:gd name="T8" fmla="*/ 5 w 15"/>
                <a:gd name="T9" fmla="*/ 26 h 36"/>
                <a:gd name="T10" fmla="*/ 5 w 15"/>
                <a:gd name="T11" fmla="*/ 36 h 36"/>
                <a:gd name="T12" fmla="*/ 10 w 15"/>
                <a:gd name="T13" fmla="*/ 31 h 36"/>
                <a:gd name="T14" fmla="*/ 10 w 15"/>
                <a:gd name="T15" fmla="*/ 24 h 36"/>
                <a:gd name="T16" fmla="*/ 15 w 15"/>
                <a:gd name="T17" fmla="*/ 26 h 36"/>
                <a:gd name="T18" fmla="*/ 7 w 15"/>
                <a:gd name="T19" fmla="*/ 5 h 36"/>
                <a:gd name="T20" fmla="*/ 7 w 15"/>
                <a:gd name="T21" fmla="*/ 0 h 36"/>
                <a:gd name="T22" fmla="*/ 0 w 15"/>
                <a:gd name="T23" fmla="*/ 5 h 36"/>
                <a:gd name="T24" fmla="*/ 3 w 15"/>
                <a:gd name="T25" fmla="*/ 1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6">
                  <a:moveTo>
                    <a:pt x="3" y="19"/>
                  </a:moveTo>
                  <a:lnTo>
                    <a:pt x="7" y="19"/>
                  </a:lnTo>
                  <a:lnTo>
                    <a:pt x="5" y="22"/>
                  </a:lnTo>
                  <a:lnTo>
                    <a:pt x="7" y="24"/>
                  </a:lnTo>
                  <a:lnTo>
                    <a:pt x="5" y="26"/>
                  </a:lnTo>
                  <a:lnTo>
                    <a:pt x="5" y="36"/>
                  </a:lnTo>
                  <a:lnTo>
                    <a:pt x="10" y="31"/>
                  </a:lnTo>
                  <a:lnTo>
                    <a:pt x="10" y="24"/>
                  </a:lnTo>
                  <a:lnTo>
                    <a:pt x="15" y="26"/>
                  </a:lnTo>
                  <a:lnTo>
                    <a:pt x="7" y="5"/>
                  </a:lnTo>
                  <a:lnTo>
                    <a:pt x="7" y="0"/>
                  </a:lnTo>
                  <a:lnTo>
                    <a:pt x="0" y="5"/>
                  </a:lnTo>
                  <a:lnTo>
                    <a:pt x="3" y="1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700">
              <a:extLst>
                <a:ext uri="{FF2B5EF4-FFF2-40B4-BE49-F238E27FC236}">
                  <a16:creationId xmlns:a16="http://schemas.microsoft.com/office/drawing/2014/main" id="{4900AABF-9028-4DFA-5B07-7A1F68A0F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091" y="3012445"/>
              <a:ext cx="30872" cy="72639"/>
            </a:xfrm>
            <a:custGeom>
              <a:avLst/>
              <a:gdLst>
                <a:gd name="T0" fmla="*/ 12 w 17"/>
                <a:gd name="T1" fmla="*/ 7 h 40"/>
                <a:gd name="T2" fmla="*/ 17 w 17"/>
                <a:gd name="T3" fmla="*/ 28 h 40"/>
                <a:gd name="T4" fmla="*/ 14 w 17"/>
                <a:gd name="T5" fmla="*/ 40 h 40"/>
                <a:gd name="T6" fmla="*/ 10 w 17"/>
                <a:gd name="T7" fmla="*/ 28 h 40"/>
                <a:gd name="T8" fmla="*/ 12 w 17"/>
                <a:gd name="T9" fmla="*/ 21 h 40"/>
                <a:gd name="T10" fmla="*/ 10 w 17"/>
                <a:gd name="T11" fmla="*/ 23 h 40"/>
                <a:gd name="T12" fmla="*/ 5 w 17"/>
                <a:gd name="T13" fmla="*/ 18 h 40"/>
                <a:gd name="T14" fmla="*/ 7 w 17"/>
                <a:gd name="T15" fmla="*/ 14 h 40"/>
                <a:gd name="T16" fmla="*/ 0 w 17"/>
                <a:gd name="T17" fmla="*/ 4 h 40"/>
                <a:gd name="T18" fmla="*/ 3 w 17"/>
                <a:gd name="T19" fmla="*/ 0 h 40"/>
                <a:gd name="T20" fmla="*/ 12 w 17"/>
                <a:gd name="T21" fmla="*/ 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40">
                  <a:moveTo>
                    <a:pt x="12" y="7"/>
                  </a:moveTo>
                  <a:lnTo>
                    <a:pt x="17" y="28"/>
                  </a:lnTo>
                  <a:lnTo>
                    <a:pt x="14" y="40"/>
                  </a:lnTo>
                  <a:lnTo>
                    <a:pt x="10" y="28"/>
                  </a:lnTo>
                  <a:lnTo>
                    <a:pt x="12" y="21"/>
                  </a:lnTo>
                  <a:lnTo>
                    <a:pt x="10" y="23"/>
                  </a:lnTo>
                  <a:lnTo>
                    <a:pt x="5" y="18"/>
                  </a:lnTo>
                  <a:lnTo>
                    <a:pt x="7" y="14"/>
                  </a:lnTo>
                  <a:lnTo>
                    <a:pt x="0" y="4"/>
                  </a:lnTo>
                  <a:lnTo>
                    <a:pt x="3" y="0"/>
                  </a:lnTo>
                  <a:lnTo>
                    <a:pt x="12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701">
              <a:extLst>
                <a:ext uri="{FF2B5EF4-FFF2-40B4-BE49-F238E27FC236}">
                  <a16:creationId xmlns:a16="http://schemas.microsoft.com/office/drawing/2014/main" id="{64D4757B-A3B6-5444-953D-8CDF7355C9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321" y="2836297"/>
              <a:ext cx="16344" cy="3632"/>
            </a:xfrm>
            <a:custGeom>
              <a:avLst/>
              <a:gdLst>
                <a:gd name="T0" fmla="*/ 0 w 9"/>
                <a:gd name="T1" fmla="*/ 2 h 2"/>
                <a:gd name="T2" fmla="*/ 2 w 9"/>
                <a:gd name="T3" fmla="*/ 0 h 2"/>
                <a:gd name="T4" fmla="*/ 9 w 9"/>
                <a:gd name="T5" fmla="*/ 2 h 2"/>
                <a:gd name="T6" fmla="*/ 0 w 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">
                  <a:moveTo>
                    <a:pt x="0" y="2"/>
                  </a:moveTo>
                  <a:lnTo>
                    <a:pt x="2" y="0"/>
                  </a:lnTo>
                  <a:lnTo>
                    <a:pt x="9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702">
              <a:extLst>
                <a:ext uri="{FF2B5EF4-FFF2-40B4-BE49-F238E27FC236}">
                  <a16:creationId xmlns:a16="http://schemas.microsoft.com/office/drawing/2014/main" id="{067C1997-09E5-7C7F-3D66-1878D95DC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9912" y="2393200"/>
              <a:ext cx="16344" cy="12712"/>
            </a:xfrm>
            <a:custGeom>
              <a:avLst/>
              <a:gdLst>
                <a:gd name="T0" fmla="*/ 0 w 9"/>
                <a:gd name="T1" fmla="*/ 0 h 7"/>
                <a:gd name="T2" fmla="*/ 9 w 9"/>
                <a:gd name="T3" fmla="*/ 7 h 7"/>
                <a:gd name="T4" fmla="*/ 5 w 9"/>
                <a:gd name="T5" fmla="*/ 7 h 7"/>
                <a:gd name="T6" fmla="*/ 0 w 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lnTo>
                    <a:pt x="9" y="7"/>
                  </a:lnTo>
                  <a:lnTo>
                    <a:pt x="5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703">
              <a:extLst>
                <a:ext uri="{FF2B5EF4-FFF2-40B4-BE49-F238E27FC236}">
                  <a16:creationId xmlns:a16="http://schemas.microsoft.com/office/drawing/2014/main" id="{A070B964-4201-017F-9BBF-E70881C21D9A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4269" y="2839929"/>
              <a:ext cx="59928" cy="38136"/>
            </a:xfrm>
            <a:custGeom>
              <a:avLst/>
              <a:gdLst>
                <a:gd name="T0" fmla="*/ 0 w 33"/>
                <a:gd name="T1" fmla="*/ 7 h 21"/>
                <a:gd name="T2" fmla="*/ 21 w 33"/>
                <a:gd name="T3" fmla="*/ 0 h 21"/>
                <a:gd name="T4" fmla="*/ 33 w 33"/>
                <a:gd name="T5" fmla="*/ 5 h 21"/>
                <a:gd name="T6" fmla="*/ 33 w 33"/>
                <a:gd name="T7" fmla="*/ 12 h 21"/>
                <a:gd name="T8" fmla="*/ 24 w 33"/>
                <a:gd name="T9" fmla="*/ 21 h 21"/>
                <a:gd name="T10" fmla="*/ 7 w 33"/>
                <a:gd name="T11" fmla="*/ 14 h 21"/>
                <a:gd name="T12" fmla="*/ 0 w 33"/>
                <a:gd name="T1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1">
                  <a:moveTo>
                    <a:pt x="0" y="7"/>
                  </a:moveTo>
                  <a:lnTo>
                    <a:pt x="21" y="0"/>
                  </a:lnTo>
                  <a:lnTo>
                    <a:pt x="33" y="5"/>
                  </a:lnTo>
                  <a:lnTo>
                    <a:pt x="33" y="12"/>
                  </a:lnTo>
                  <a:lnTo>
                    <a:pt x="24" y="21"/>
                  </a:lnTo>
                  <a:lnTo>
                    <a:pt x="7" y="14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704">
              <a:extLst>
                <a:ext uri="{FF2B5EF4-FFF2-40B4-BE49-F238E27FC236}">
                  <a16:creationId xmlns:a16="http://schemas.microsoft.com/office/drawing/2014/main" id="{18D36009-865A-C9AA-C38C-459516A4C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5262" y="2814505"/>
              <a:ext cx="34504" cy="25424"/>
            </a:xfrm>
            <a:custGeom>
              <a:avLst/>
              <a:gdLst>
                <a:gd name="T0" fmla="*/ 0 w 19"/>
                <a:gd name="T1" fmla="*/ 5 h 14"/>
                <a:gd name="T2" fmla="*/ 4 w 19"/>
                <a:gd name="T3" fmla="*/ 0 h 14"/>
                <a:gd name="T4" fmla="*/ 19 w 19"/>
                <a:gd name="T5" fmla="*/ 7 h 14"/>
                <a:gd name="T6" fmla="*/ 9 w 19"/>
                <a:gd name="T7" fmla="*/ 14 h 14"/>
                <a:gd name="T8" fmla="*/ 0 w 19"/>
                <a:gd name="T9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4">
                  <a:moveTo>
                    <a:pt x="0" y="5"/>
                  </a:moveTo>
                  <a:lnTo>
                    <a:pt x="4" y="0"/>
                  </a:lnTo>
                  <a:lnTo>
                    <a:pt x="19" y="7"/>
                  </a:lnTo>
                  <a:lnTo>
                    <a:pt x="9" y="14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705">
              <a:extLst>
                <a:ext uri="{FF2B5EF4-FFF2-40B4-BE49-F238E27FC236}">
                  <a16:creationId xmlns:a16="http://schemas.microsoft.com/office/drawing/2014/main" id="{23A52170-348E-4E0B-3D64-4BD15E859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7987" y="2622012"/>
              <a:ext cx="88983" cy="50847"/>
            </a:xfrm>
            <a:custGeom>
              <a:avLst/>
              <a:gdLst>
                <a:gd name="T0" fmla="*/ 49 w 49"/>
                <a:gd name="T1" fmla="*/ 18 h 28"/>
                <a:gd name="T2" fmla="*/ 35 w 49"/>
                <a:gd name="T3" fmla="*/ 28 h 28"/>
                <a:gd name="T4" fmla="*/ 0 w 49"/>
                <a:gd name="T5" fmla="*/ 11 h 28"/>
                <a:gd name="T6" fmla="*/ 2 w 49"/>
                <a:gd name="T7" fmla="*/ 0 h 28"/>
                <a:gd name="T8" fmla="*/ 16 w 49"/>
                <a:gd name="T9" fmla="*/ 7 h 28"/>
                <a:gd name="T10" fmla="*/ 28 w 49"/>
                <a:gd name="T11" fmla="*/ 4 h 28"/>
                <a:gd name="T12" fmla="*/ 40 w 49"/>
                <a:gd name="T13" fmla="*/ 16 h 28"/>
                <a:gd name="T14" fmla="*/ 49 w 49"/>
                <a:gd name="T15" fmla="*/ 16 h 28"/>
                <a:gd name="T16" fmla="*/ 49 w 49"/>
                <a:gd name="T1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8">
                  <a:moveTo>
                    <a:pt x="49" y="18"/>
                  </a:moveTo>
                  <a:lnTo>
                    <a:pt x="35" y="28"/>
                  </a:lnTo>
                  <a:lnTo>
                    <a:pt x="0" y="11"/>
                  </a:lnTo>
                  <a:lnTo>
                    <a:pt x="2" y="0"/>
                  </a:lnTo>
                  <a:lnTo>
                    <a:pt x="16" y="7"/>
                  </a:lnTo>
                  <a:lnTo>
                    <a:pt x="28" y="4"/>
                  </a:lnTo>
                  <a:lnTo>
                    <a:pt x="40" y="16"/>
                  </a:lnTo>
                  <a:lnTo>
                    <a:pt x="49" y="16"/>
                  </a:lnTo>
                  <a:lnTo>
                    <a:pt x="49" y="1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706">
              <a:extLst>
                <a:ext uri="{FF2B5EF4-FFF2-40B4-BE49-F238E27FC236}">
                  <a16:creationId xmlns:a16="http://schemas.microsoft.com/office/drawing/2014/main" id="{3E2FC025-9C76-9684-7042-A27BE9D09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4258" y="3243074"/>
              <a:ext cx="12712" cy="21792"/>
            </a:xfrm>
            <a:custGeom>
              <a:avLst/>
              <a:gdLst>
                <a:gd name="T0" fmla="*/ 0 w 7"/>
                <a:gd name="T1" fmla="*/ 12 h 12"/>
                <a:gd name="T2" fmla="*/ 7 w 7"/>
                <a:gd name="T3" fmla="*/ 7 h 12"/>
                <a:gd name="T4" fmla="*/ 7 w 7"/>
                <a:gd name="T5" fmla="*/ 0 h 12"/>
                <a:gd name="T6" fmla="*/ 0 w 7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2">
                  <a:moveTo>
                    <a:pt x="0" y="12"/>
                  </a:moveTo>
                  <a:lnTo>
                    <a:pt x="7" y="7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707">
              <a:extLst>
                <a:ext uri="{FF2B5EF4-FFF2-40B4-BE49-F238E27FC236}">
                  <a16:creationId xmlns:a16="http://schemas.microsoft.com/office/drawing/2014/main" id="{F00A3EE7-441F-5706-7558-81D6A5AD0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0098" y="4586891"/>
              <a:ext cx="39951" cy="76271"/>
            </a:xfrm>
            <a:custGeom>
              <a:avLst/>
              <a:gdLst>
                <a:gd name="T0" fmla="*/ 7 w 22"/>
                <a:gd name="T1" fmla="*/ 42 h 42"/>
                <a:gd name="T2" fmla="*/ 17 w 22"/>
                <a:gd name="T3" fmla="*/ 26 h 42"/>
                <a:gd name="T4" fmla="*/ 22 w 22"/>
                <a:gd name="T5" fmla="*/ 4 h 42"/>
                <a:gd name="T6" fmla="*/ 15 w 22"/>
                <a:gd name="T7" fmla="*/ 0 h 42"/>
                <a:gd name="T8" fmla="*/ 12 w 22"/>
                <a:gd name="T9" fmla="*/ 0 h 42"/>
                <a:gd name="T10" fmla="*/ 7 w 22"/>
                <a:gd name="T11" fmla="*/ 9 h 42"/>
                <a:gd name="T12" fmla="*/ 3 w 22"/>
                <a:gd name="T13" fmla="*/ 9 h 42"/>
                <a:gd name="T14" fmla="*/ 0 w 22"/>
                <a:gd name="T15" fmla="*/ 42 h 42"/>
                <a:gd name="T16" fmla="*/ 7 w 22"/>
                <a:gd name="T1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2">
                  <a:moveTo>
                    <a:pt x="7" y="42"/>
                  </a:moveTo>
                  <a:lnTo>
                    <a:pt x="17" y="26"/>
                  </a:lnTo>
                  <a:lnTo>
                    <a:pt x="22" y="4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7" y="9"/>
                  </a:lnTo>
                  <a:lnTo>
                    <a:pt x="3" y="9"/>
                  </a:lnTo>
                  <a:lnTo>
                    <a:pt x="0" y="42"/>
                  </a:lnTo>
                  <a:lnTo>
                    <a:pt x="7" y="4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708">
              <a:extLst>
                <a:ext uri="{FF2B5EF4-FFF2-40B4-BE49-F238E27FC236}">
                  <a16:creationId xmlns:a16="http://schemas.microsoft.com/office/drawing/2014/main" id="{138FF9CC-CD3A-8709-AF65-DDA201DE57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043" y="1772139"/>
              <a:ext cx="878929" cy="976991"/>
            </a:xfrm>
            <a:custGeom>
              <a:avLst/>
              <a:gdLst>
                <a:gd name="T0" fmla="*/ 373 w 484"/>
                <a:gd name="T1" fmla="*/ 479 h 538"/>
                <a:gd name="T2" fmla="*/ 430 w 484"/>
                <a:gd name="T3" fmla="*/ 512 h 538"/>
                <a:gd name="T4" fmla="*/ 425 w 484"/>
                <a:gd name="T5" fmla="*/ 479 h 538"/>
                <a:gd name="T6" fmla="*/ 425 w 484"/>
                <a:gd name="T7" fmla="*/ 437 h 538"/>
                <a:gd name="T8" fmla="*/ 406 w 484"/>
                <a:gd name="T9" fmla="*/ 425 h 538"/>
                <a:gd name="T10" fmla="*/ 387 w 484"/>
                <a:gd name="T11" fmla="*/ 397 h 538"/>
                <a:gd name="T12" fmla="*/ 378 w 484"/>
                <a:gd name="T13" fmla="*/ 361 h 538"/>
                <a:gd name="T14" fmla="*/ 409 w 484"/>
                <a:gd name="T15" fmla="*/ 375 h 538"/>
                <a:gd name="T16" fmla="*/ 430 w 484"/>
                <a:gd name="T17" fmla="*/ 401 h 538"/>
                <a:gd name="T18" fmla="*/ 453 w 484"/>
                <a:gd name="T19" fmla="*/ 409 h 538"/>
                <a:gd name="T20" fmla="*/ 465 w 484"/>
                <a:gd name="T21" fmla="*/ 378 h 538"/>
                <a:gd name="T22" fmla="*/ 479 w 484"/>
                <a:gd name="T23" fmla="*/ 364 h 538"/>
                <a:gd name="T24" fmla="*/ 439 w 484"/>
                <a:gd name="T25" fmla="*/ 331 h 538"/>
                <a:gd name="T26" fmla="*/ 409 w 484"/>
                <a:gd name="T27" fmla="*/ 300 h 538"/>
                <a:gd name="T28" fmla="*/ 397 w 484"/>
                <a:gd name="T29" fmla="*/ 279 h 538"/>
                <a:gd name="T30" fmla="*/ 366 w 484"/>
                <a:gd name="T31" fmla="*/ 241 h 538"/>
                <a:gd name="T32" fmla="*/ 387 w 484"/>
                <a:gd name="T33" fmla="*/ 205 h 538"/>
                <a:gd name="T34" fmla="*/ 347 w 484"/>
                <a:gd name="T35" fmla="*/ 194 h 538"/>
                <a:gd name="T36" fmla="*/ 342 w 484"/>
                <a:gd name="T37" fmla="*/ 160 h 538"/>
                <a:gd name="T38" fmla="*/ 321 w 484"/>
                <a:gd name="T39" fmla="*/ 144 h 538"/>
                <a:gd name="T40" fmla="*/ 283 w 484"/>
                <a:gd name="T41" fmla="*/ 123 h 538"/>
                <a:gd name="T42" fmla="*/ 281 w 484"/>
                <a:gd name="T43" fmla="*/ 111 h 538"/>
                <a:gd name="T44" fmla="*/ 255 w 484"/>
                <a:gd name="T45" fmla="*/ 82 h 538"/>
                <a:gd name="T46" fmla="*/ 186 w 484"/>
                <a:gd name="T47" fmla="*/ 85 h 538"/>
                <a:gd name="T48" fmla="*/ 153 w 484"/>
                <a:gd name="T49" fmla="*/ 97 h 538"/>
                <a:gd name="T50" fmla="*/ 160 w 484"/>
                <a:gd name="T51" fmla="*/ 38 h 538"/>
                <a:gd name="T52" fmla="*/ 106 w 484"/>
                <a:gd name="T53" fmla="*/ 16 h 538"/>
                <a:gd name="T54" fmla="*/ 85 w 484"/>
                <a:gd name="T55" fmla="*/ 23 h 538"/>
                <a:gd name="T56" fmla="*/ 104 w 484"/>
                <a:gd name="T57" fmla="*/ 56 h 538"/>
                <a:gd name="T58" fmla="*/ 80 w 484"/>
                <a:gd name="T59" fmla="*/ 116 h 538"/>
                <a:gd name="T60" fmla="*/ 59 w 484"/>
                <a:gd name="T61" fmla="*/ 151 h 538"/>
                <a:gd name="T62" fmla="*/ 59 w 484"/>
                <a:gd name="T63" fmla="*/ 64 h 538"/>
                <a:gd name="T64" fmla="*/ 14 w 484"/>
                <a:gd name="T65" fmla="*/ 54 h 538"/>
                <a:gd name="T66" fmla="*/ 9 w 484"/>
                <a:gd name="T67" fmla="*/ 90 h 538"/>
                <a:gd name="T68" fmla="*/ 14 w 484"/>
                <a:gd name="T69" fmla="*/ 149 h 538"/>
                <a:gd name="T70" fmla="*/ 61 w 484"/>
                <a:gd name="T71" fmla="*/ 179 h 538"/>
                <a:gd name="T72" fmla="*/ 144 w 484"/>
                <a:gd name="T73" fmla="*/ 203 h 538"/>
                <a:gd name="T74" fmla="*/ 172 w 484"/>
                <a:gd name="T75" fmla="*/ 203 h 538"/>
                <a:gd name="T76" fmla="*/ 179 w 484"/>
                <a:gd name="T77" fmla="*/ 184 h 538"/>
                <a:gd name="T78" fmla="*/ 224 w 484"/>
                <a:gd name="T79" fmla="*/ 210 h 538"/>
                <a:gd name="T80" fmla="*/ 238 w 484"/>
                <a:gd name="T81" fmla="*/ 248 h 538"/>
                <a:gd name="T82" fmla="*/ 257 w 484"/>
                <a:gd name="T83" fmla="*/ 257 h 538"/>
                <a:gd name="T84" fmla="*/ 290 w 484"/>
                <a:gd name="T85" fmla="*/ 288 h 538"/>
                <a:gd name="T86" fmla="*/ 281 w 484"/>
                <a:gd name="T87" fmla="*/ 397 h 538"/>
                <a:gd name="T88" fmla="*/ 220 w 484"/>
                <a:gd name="T89" fmla="*/ 406 h 538"/>
                <a:gd name="T90" fmla="*/ 210 w 484"/>
                <a:gd name="T91" fmla="*/ 444 h 538"/>
                <a:gd name="T92" fmla="*/ 262 w 484"/>
                <a:gd name="T93" fmla="*/ 444 h 538"/>
                <a:gd name="T94" fmla="*/ 281 w 484"/>
                <a:gd name="T95" fmla="*/ 437 h 538"/>
                <a:gd name="T96" fmla="*/ 319 w 484"/>
                <a:gd name="T97" fmla="*/ 496 h 538"/>
                <a:gd name="T98" fmla="*/ 357 w 484"/>
                <a:gd name="T99" fmla="*/ 517 h 538"/>
                <a:gd name="T100" fmla="*/ 401 w 484"/>
                <a:gd name="T101" fmla="*/ 538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84" h="538">
                  <a:moveTo>
                    <a:pt x="380" y="496"/>
                  </a:moveTo>
                  <a:lnTo>
                    <a:pt x="364" y="477"/>
                  </a:lnTo>
                  <a:lnTo>
                    <a:pt x="359" y="470"/>
                  </a:lnTo>
                  <a:lnTo>
                    <a:pt x="364" y="468"/>
                  </a:lnTo>
                  <a:lnTo>
                    <a:pt x="373" y="479"/>
                  </a:lnTo>
                  <a:lnTo>
                    <a:pt x="380" y="475"/>
                  </a:lnTo>
                  <a:lnTo>
                    <a:pt x="397" y="496"/>
                  </a:lnTo>
                  <a:lnTo>
                    <a:pt x="416" y="498"/>
                  </a:lnTo>
                  <a:lnTo>
                    <a:pt x="427" y="515"/>
                  </a:lnTo>
                  <a:lnTo>
                    <a:pt x="430" y="512"/>
                  </a:lnTo>
                  <a:lnTo>
                    <a:pt x="425" y="501"/>
                  </a:lnTo>
                  <a:lnTo>
                    <a:pt x="432" y="503"/>
                  </a:lnTo>
                  <a:lnTo>
                    <a:pt x="432" y="496"/>
                  </a:lnTo>
                  <a:lnTo>
                    <a:pt x="425" y="486"/>
                  </a:lnTo>
                  <a:lnTo>
                    <a:pt x="425" y="479"/>
                  </a:lnTo>
                  <a:lnTo>
                    <a:pt x="432" y="486"/>
                  </a:lnTo>
                  <a:lnTo>
                    <a:pt x="434" y="470"/>
                  </a:lnTo>
                  <a:lnTo>
                    <a:pt x="432" y="458"/>
                  </a:lnTo>
                  <a:lnTo>
                    <a:pt x="420" y="453"/>
                  </a:lnTo>
                  <a:lnTo>
                    <a:pt x="425" y="437"/>
                  </a:lnTo>
                  <a:lnTo>
                    <a:pt x="418" y="432"/>
                  </a:lnTo>
                  <a:lnTo>
                    <a:pt x="413" y="437"/>
                  </a:lnTo>
                  <a:lnTo>
                    <a:pt x="413" y="427"/>
                  </a:lnTo>
                  <a:lnTo>
                    <a:pt x="401" y="430"/>
                  </a:lnTo>
                  <a:lnTo>
                    <a:pt x="406" y="425"/>
                  </a:lnTo>
                  <a:lnTo>
                    <a:pt x="397" y="425"/>
                  </a:lnTo>
                  <a:lnTo>
                    <a:pt x="397" y="430"/>
                  </a:lnTo>
                  <a:lnTo>
                    <a:pt x="390" y="413"/>
                  </a:lnTo>
                  <a:lnTo>
                    <a:pt x="387" y="411"/>
                  </a:lnTo>
                  <a:lnTo>
                    <a:pt x="387" y="397"/>
                  </a:lnTo>
                  <a:lnTo>
                    <a:pt x="375" y="397"/>
                  </a:lnTo>
                  <a:lnTo>
                    <a:pt x="375" y="385"/>
                  </a:lnTo>
                  <a:lnTo>
                    <a:pt x="390" y="383"/>
                  </a:lnTo>
                  <a:lnTo>
                    <a:pt x="371" y="364"/>
                  </a:lnTo>
                  <a:lnTo>
                    <a:pt x="378" y="361"/>
                  </a:lnTo>
                  <a:lnTo>
                    <a:pt x="387" y="368"/>
                  </a:lnTo>
                  <a:lnTo>
                    <a:pt x="383" y="359"/>
                  </a:lnTo>
                  <a:lnTo>
                    <a:pt x="392" y="359"/>
                  </a:lnTo>
                  <a:lnTo>
                    <a:pt x="392" y="366"/>
                  </a:lnTo>
                  <a:lnTo>
                    <a:pt x="409" y="375"/>
                  </a:lnTo>
                  <a:lnTo>
                    <a:pt x="411" y="383"/>
                  </a:lnTo>
                  <a:lnTo>
                    <a:pt x="418" y="383"/>
                  </a:lnTo>
                  <a:lnTo>
                    <a:pt x="418" y="394"/>
                  </a:lnTo>
                  <a:lnTo>
                    <a:pt x="425" y="404"/>
                  </a:lnTo>
                  <a:lnTo>
                    <a:pt x="430" y="401"/>
                  </a:lnTo>
                  <a:lnTo>
                    <a:pt x="430" y="409"/>
                  </a:lnTo>
                  <a:lnTo>
                    <a:pt x="432" y="413"/>
                  </a:lnTo>
                  <a:lnTo>
                    <a:pt x="437" y="411"/>
                  </a:lnTo>
                  <a:lnTo>
                    <a:pt x="449" y="425"/>
                  </a:lnTo>
                  <a:lnTo>
                    <a:pt x="453" y="409"/>
                  </a:lnTo>
                  <a:lnTo>
                    <a:pt x="451" y="390"/>
                  </a:lnTo>
                  <a:lnTo>
                    <a:pt x="463" y="399"/>
                  </a:lnTo>
                  <a:lnTo>
                    <a:pt x="468" y="383"/>
                  </a:lnTo>
                  <a:lnTo>
                    <a:pt x="475" y="380"/>
                  </a:lnTo>
                  <a:lnTo>
                    <a:pt x="465" y="378"/>
                  </a:lnTo>
                  <a:lnTo>
                    <a:pt x="470" y="368"/>
                  </a:lnTo>
                  <a:lnTo>
                    <a:pt x="465" y="368"/>
                  </a:lnTo>
                  <a:lnTo>
                    <a:pt x="479" y="371"/>
                  </a:lnTo>
                  <a:lnTo>
                    <a:pt x="482" y="368"/>
                  </a:lnTo>
                  <a:lnTo>
                    <a:pt x="479" y="364"/>
                  </a:lnTo>
                  <a:lnTo>
                    <a:pt x="484" y="357"/>
                  </a:lnTo>
                  <a:lnTo>
                    <a:pt x="472" y="340"/>
                  </a:lnTo>
                  <a:lnTo>
                    <a:pt x="453" y="345"/>
                  </a:lnTo>
                  <a:lnTo>
                    <a:pt x="458" y="326"/>
                  </a:lnTo>
                  <a:lnTo>
                    <a:pt x="439" y="331"/>
                  </a:lnTo>
                  <a:lnTo>
                    <a:pt x="442" y="321"/>
                  </a:lnTo>
                  <a:lnTo>
                    <a:pt x="432" y="305"/>
                  </a:lnTo>
                  <a:lnTo>
                    <a:pt x="423" y="302"/>
                  </a:lnTo>
                  <a:lnTo>
                    <a:pt x="425" y="293"/>
                  </a:lnTo>
                  <a:lnTo>
                    <a:pt x="409" y="300"/>
                  </a:lnTo>
                  <a:lnTo>
                    <a:pt x="404" y="295"/>
                  </a:lnTo>
                  <a:lnTo>
                    <a:pt x="406" y="290"/>
                  </a:lnTo>
                  <a:lnTo>
                    <a:pt x="404" y="286"/>
                  </a:lnTo>
                  <a:lnTo>
                    <a:pt x="392" y="286"/>
                  </a:lnTo>
                  <a:lnTo>
                    <a:pt x="397" y="279"/>
                  </a:lnTo>
                  <a:lnTo>
                    <a:pt x="368" y="267"/>
                  </a:lnTo>
                  <a:lnTo>
                    <a:pt x="378" y="264"/>
                  </a:lnTo>
                  <a:lnTo>
                    <a:pt x="371" y="255"/>
                  </a:lnTo>
                  <a:lnTo>
                    <a:pt x="378" y="248"/>
                  </a:lnTo>
                  <a:lnTo>
                    <a:pt x="366" y="241"/>
                  </a:lnTo>
                  <a:lnTo>
                    <a:pt x="399" y="236"/>
                  </a:lnTo>
                  <a:lnTo>
                    <a:pt x="359" y="224"/>
                  </a:lnTo>
                  <a:lnTo>
                    <a:pt x="387" y="215"/>
                  </a:lnTo>
                  <a:lnTo>
                    <a:pt x="390" y="210"/>
                  </a:lnTo>
                  <a:lnTo>
                    <a:pt x="387" y="205"/>
                  </a:lnTo>
                  <a:lnTo>
                    <a:pt x="371" y="186"/>
                  </a:lnTo>
                  <a:lnTo>
                    <a:pt x="368" y="196"/>
                  </a:lnTo>
                  <a:lnTo>
                    <a:pt x="357" y="203"/>
                  </a:lnTo>
                  <a:lnTo>
                    <a:pt x="364" y="194"/>
                  </a:lnTo>
                  <a:lnTo>
                    <a:pt x="347" y="194"/>
                  </a:lnTo>
                  <a:lnTo>
                    <a:pt x="366" y="184"/>
                  </a:lnTo>
                  <a:lnTo>
                    <a:pt x="366" y="172"/>
                  </a:lnTo>
                  <a:lnTo>
                    <a:pt x="347" y="163"/>
                  </a:lnTo>
                  <a:lnTo>
                    <a:pt x="333" y="177"/>
                  </a:lnTo>
                  <a:lnTo>
                    <a:pt x="342" y="160"/>
                  </a:lnTo>
                  <a:lnTo>
                    <a:pt x="326" y="170"/>
                  </a:lnTo>
                  <a:lnTo>
                    <a:pt x="331" y="156"/>
                  </a:lnTo>
                  <a:lnTo>
                    <a:pt x="331" y="149"/>
                  </a:lnTo>
                  <a:lnTo>
                    <a:pt x="305" y="149"/>
                  </a:lnTo>
                  <a:lnTo>
                    <a:pt x="321" y="144"/>
                  </a:lnTo>
                  <a:lnTo>
                    <a:pt x="323" y="139"/>
                  </a:lnTo>
                  <a:lnTo>
                    <a:pt x="316" y="127"/>
                  </a:lnTo>
                  <a:lnTo>
                    <a:pt x="297" y="113"/>
                  </a:lnTo>
                  <a:lnTo>
                    <a:pt x="293" y="123"/>
                  </a:lnTo>
                  <a:lnTo>
                    <a:pt x="283" y="123"/>
                  </a:lnTo>
                  <a:lnTo>
                    <a:pt x="286" y="134"/>
                  </a:lnTo>
                  <a:lnTo>
                    <a:pt x="279" y="130"/>
                  </a:lnTo>
                  <a:lnTo>
                    <a:pt x="279" y="123"/>
                  </a:lnTo>
                  <a:lnTo>
                    <a:pt x="271" y="127"/>
                  </a:lnTo>
                  <a:lnTo>
                    <a:pt x="281" y="111"/>
                  </a:lnTo>
                  <a:lnTo>
                    <a:pt x="255" y="116"/>
                  </a:lnTo>
                  <a:lnTo>
                    <a:pt x="267" y="106"/>
                  </a:lnTo>
                  <a:lnTo>
                    <a:pt x="267" y="97"/>
                  </a:lnTo>
                  <a:lnTo>
                    <a:pt x="253" y="92"/>
                  </a:lnTo>
                  <a:lnTo>
                    <a:pt x="255" y="82"/>
                  </a:lnTo>
                  <a:lnTo>
                    <a:pt x="243" y="68"/>
                  </a:lnTo>
                  <a:lnTo>
                    <a:pt x="212" y="59"/>
                  </a:lnTo>
                  <a:lnTo>
                    <a:pt x="196" y="68"/>
                  </a:lnTo>
                  <a:lnTo>
                    <a:pt x="198" y="78"/>
                  </a:lnTo>
                  <a:lnTo>
                    <a:pt x="186" y="85"/>
                  </a:lnTo>
                  <a:lnTo>
                    <a:pt x="175" y="80"/>
                  </a:lnTo>
                  <a:lnTo>
                    <a:pt x="175" y="71"/>
                  </a:lnTo>
                  <a:lnTo>
                    <a:pt x="170" y="87"/>
                  </a:lnTo>
                  <a:lnTo>
                    <a:pt x="156" y="104"/>
                  </a:lnTo>
                  <a:lnTo>
                    <a:pt x="153" y="97"/>
                  </a:lnTo>
                  <a:lnTo>
                    <a:pt x="160" y="92"/>
                  </a:lnTo>
                  <a:lnTo>
                    <a:pt x="156" y="90"/>
                  </a:lnTo>
                  <a:lnTo>
                    <a:pt x="165" y="59"/>
                  </a:lnTo>
                  <a:lnTo>
                    <a:pt x="158" y="47"/>
                  </a:lnTo>
                  <a:lnTo>
                    <a:pt x="160" y="38"/>
                  </a:lnTo>
                  <a:lnTo>
                    <a:pt x="146" y="28"/>
                  </a:lnTo>
                  <a:lnTo>
                    <a:pt x="151" y="23"/>
                  </a:lnTo>
                  <a:lnTo>
                    <a:pt x="146" y="0"/>
                  </a:lnTo>
                  <a:lnTo>
                    <a:pt x="111" y="9"/>
                  </a:lnTo>
                  <a:lnTo>
                    <a:pt x="106" y="16"/>
                  </a:lnTo>
                  <a:lnTo>
                    <a:pt x="111" y="19"/>
                  </a:lnTo>
                  <a:lnTo>
                    <a:pt x="111" y="26"/>
                  </a:lnTo>
                  <a:lnTo>
                    <a:pt x="97" y="19"/>
                  </a:lnTo>
                  <a:lnTo>
                    <a:pt x="99" y="31"/>
                  </a:lnTo>
                  <a:lnTo>
                    <a:pt x="85" y="23"/>
                  </a:lnTo>
                  <a:lnTo>
                    <a:pt x="85" y="28"/>
                  </a:lnTo>
                  <a:lnTo>
                    <a:pt x="90" y="33"/>
                  </a:lnTo>
                  <a:lnTo>
                    <a:pt x="106" y="42"/>
                  </a:lnTo>
                  <a:lnTo>
                    <a:pt x="78" y="38"/>
                  </a:lnTo>
                  <a:lnTo>
                    <a:pt x="104" y="56"/>
                  </a:lnTo>
                  <a:lnTo>
                    <a:pt x="75" y="49"/>
                  </a:lnTo>
                  <a:lnTo>
                    <a:pt x="78" y="75"/>
                  </a:lnTo>
                  <a:lnTo>
                    <a:pt x="90" y="78"/>
                  </a:lnTo>
                  <a:lnTo>
                    <a:pt x="71" y="99"/>
                  </a:lnTo>
                  <a:lnTo>
                    <a:pt x="80" y="116"/>
                  </a:lnTo>
                  <a:lnTo>
                    <a:pt x="92" y="118"/>
                  </a:lnTo>
                  <a:lnTo>
                    <a:pt x="90" y="149"/>
                  </a:lnTo>
                  <a:lnTo>
                    <a:pt x="87" y="153"/>
                  </a:lnTo>
                  <a:lnTo>
                    <a:pt x="85" y="144"/>
                  </a:lnTo>
                  <a:lnTo>
                    <a:pt x="59" y="151"/>
                  </a:lnTo>
                  <a:lnTo>
                    <a:pt x="87" y="137"/>
                  </a:lnTo>
                  <a:lnTo>
                    <a:pt x="66" y="104"/>
                  </a:lnTo>
                  <a:lnTo>
                    <a:pt x="61" y="97"/>
                  </a:lnTo>
                  <a:lnTo>
                    <a:pt x="66" y="78"/>
                  </a:lnTo>
                  <a:lnTo>
                    <a:pt x="59" y="64"/>
                  </a:lnTo>
                  <a:lnTo>
                    <a:pt x="66" y="33"/>
                  </a:lnTo>
                  <a:lnTo>
                    <a:pt x="87" y="0"/>
                  </a:lnTo>
                  <a:lnTo>
                    <a:pt x="47" y="0"/>
                  </a:lnTo>
                  <a:lnTo>
                    <a:pt x="16" y="35"/>
                  </a:lnTo>
                  <a:lnTo>
                    <a:pt x="14" y="54"/>
                  </a:lnTo>
                  <a:lnTo>
                    <a:pt x="16" y="56"/>
                  </a:lnTo>
                  <a:lnTo>
                    <a:pt x="12" y="56"/>
                  </a:lnTo>
                  <a:lnTo>
                    <a:pt x="5" y="78"/>
                  </a:lnTo>
                  <a:lnTo>
                    <a:pt x="7" y="90"/>
                  </a:lnTo>
                  <a:lnTo>
                    <a:pt x="9" y="90"/>
                  </a:lnTo>
                  <a:lnTo>
                    <a:pt x="0" y="99"/>
                  </a:lnTo>
                  <a:lnTo>
                    <a:pt x="7" y="111"/>
                  </a:lnTo>
                  <a:lnTo>
                    <a:pt x="2" y="130"/>
                  </a:lnTo>
                  <a:lnTo>
                    <a:pt x="52" y="151"/>
                  </a:lnTo>
                  <a:lnTo>
                    <a:pt x="14" y="149"/>
                  </a:lnTo>
                  <a:lnTo>
                    <a:pt x="16" y="151"/>
                  </a:lnTo>
                  <a:lnTo>
                    <a:pt x="14" y="156"/>
                  </a:lnTo>
                  <a:lnTo>
                    <a:pt x="35" y="186"/>
                  </a:lnTo>
                  <a:lnTo>
                    <a:pt x="52" y="186"/>
                  </a:lnTo>
                  <a:lnTo>
                    <a:pt x="61" y="179"/>
                  </a:lnTo>
                  <a:lnTo>
                    <a:pt x="61" y="189"/>
                  </a:lnTo>
                  <a:lnTo>
                    <a:pt x="71" y="201"/>
                  </a:lnTo>
                  <a:lnTo>
                    <a:pt x="120" y="201"/>
                  </a:lnTo>
                  <a:lnTo>
                    <a:pt x="139" y="212"/>
                  </a:lnTo>
                  <a:lnTo>
                    <a:pt x="144" y="203"/>
                  </a:lnTo>
                  <a:lnTo>
                    <a:pt x="153" y="212"/>
                  </a:lnTo>
                  <a:lnTo>
                    <a:pt x="156" y="212"/>
                  </a:lnTo>
                  <a:lnTo>
                    <a:pt x="153" y="210"/>
                  </a:lnTo>
                  <a:lnTo>
                    <a:pt x="144" y="196"/>
                  </a:lnTo>
                  <a:lnTo>
                    <a:pt x="172" y="203"/>
                  </a:lnTo>
                  <a:lnTo>
                    <a:pt x="177" y="210"/>
                  </a:lnTo>
                  <a:lnTo>
                    <a:pt x="191" y="205"/>
                  </a:lnTo>
                  <a:lnTo>
                    <a:pt x="194" y="203"/>
                  </a:lnTo>
                  <a:lnTo>
                    <a:pt x="186" y="186"/>
                  </a:lnTo>
                  <a:lnTo>
                    <a:pt x="179" y="184"/>
                  </a:lnTo>
                  <a:lnTo>
                    <a:pt x="191" y="182"/>
                  </a:lnTo>
                  <a:lnTo>
                    <a:pt x="201" y="194"/>
                  </a:lnTo>
                  <a:lnTo>
                    <a:pt x="210" y="191"/>
                  </a:lnTo>
                  <a:lnTo>
                    <a:pt x="212" y="210"/>
                  </a:lnTo>
                  <a:lnTo>
                    <a:pt x="224" y="210"/>
                  </a:lnTo>
                  <a:lnTo>
                    <a:pt x="224" y="217"/>
                  </a:lnTo>
                  <a:lnTo>
                    <a:pt x="220" y="220"/>
                  </a:lnTo>
                  <a:lnTo>
                    <a:pt x="243" y="236"/>
                  </a:lnTo>
                  <a:lnTo>
                    <a:pt x="243" y="243"/>
                  </a:lnTo>
                  <a:lnTo>
                    <a:pt x="238" y="248"/>
                  </a:lnTo>
                  <a:lnTo>
                    <a:pt x="229" y="248"/>
                  </a:lnTo>
                  <a:lnTo>
                    <a:pt x="229" y="264"/>
                  </a:lnTo>
                  <a:lnTo>
                    <a:pt x="246" y="253"/>
                  </a:lnTo>
                  <a:lnTo>
                    <a:pt x="257" y="250"/>
                  </a:lnTo>
                  <a:lnTo>
                    <a:pt x="257" y="257"/>
                  </a:lnTo>
                  <a:lnTo>
                    <a:pt x="269" y="271"/>
                  </a:lnTo>
                  <a:lnTo>
                    <a:pt x="269" y="262"/>
                  </a:lnTo>
                  <a:lnTo>
                    <a:pt x="274" y="264"/>
                  </a:lnTo>
                  <a:lnTo>
                    <a:pt x="276" y="281"/>
                  </a:lnTo>
                  <a:lnTo>
                    <a:pt x="290" y="288"/>
                  </a:lnTo>
                  <a:lnTo>
                    <a:pt x="302" y="326"/>
                  </a:lnTo>
                  <a:lnTo>
                    <a:pt x="290" y="340"/>
                  </a:lnTo>
                  <a:lnTo>
                    <a:pt x="290" y="349"/>
                  </a:lnTo>
                  <a:lnTo>
                    <a:pt x="264" y="373"/>
                  </a:lnTo>
                  <a:lnTo>
                    <a:pt x="281" y="397"/>
                  </a:lnTo>
                  <a:lnTo>
                    <a:pt x="281" y="404"/>
                  </a:lnTo>
                  <a:lnTo>
                    <a:pt x="269" y="399"/>
                  </a:lnTo>
                  <a:lnTo>
                    <a:pt x="250" y="411"/>
                  </a:lnTo>
                  <a:lnTo>
                    <a:pt x="217" y="404"/>
                  </a:lnTo>
                  <a:lnTo>
                    <a:pt x="220" y="406"/>
                  </a:lnTo>
                  <a:lnTo>
                    <a:pt x="215" y="406"/>
                  </a:lnTo>
                  <a:lnTo>
                    <a:pt x="217" y="413"/>
                  </a:lnTo>
                  <a:lnTo>
                    <a:pt x="208" y="420"/>
                  </a:lnTo>
                  <a:lnTo>
                    <a:pt x="203" y="434"/>
                  </a:lnTo>
                  <a:lnTo>
                    <a:pt x="210" y="444"/>
                  </a:lnTo>
                  <a:lnTo>
                    <a:pt x="227" y="451"/>
                  </a:lnTo>
                  <a:lnTo>
                    <a:pt x="241" y="444"/>
                  </a:lnTo>
                  <a:lnTo>
                    <a:pt x="241" y="439"/>
                  </a:lnTo>
                  <a:lnTo>
                    <a:pt x="243" y="437"/>
                  </a:lnTo>
                  <a:lnTo>
                    <a:pt x="262" y="444"/>
                  </a:lnTo>
                  <a:lnTo>
                    <a:pt x="264" y="442"/>
                  </a:lnTo>
                  <a:lnTo>
                    <a:pt x="257" y="430"/>
                  </a:lnTo>
                  <a:lnTo>
                    <a:pt x="262" y="425"/>
                  </a:lnTo>
                  <a:lnTo>
                    <a:pt x="262" y="432"/>
                  </a:lnTo>
                  <a:lnTo>
                    <a:pt x="281" y="437"/>
                  </a:lnTo>
                  <a:lnTo>
                    <a:pt x="290" y="460"/>
                  </a:lnTo>
                  <a:lnTo>
                    <a:pt x="319" y="475"/>
                  </a:lnTo>
                  <a:lnTo>
                    <a:pt x="309" y="482"/>
                  </a:lnTo>
                  <a:lnTo>
                    <a:pt x="305" y="477"/>
                  </a:lnTo>
                  <a:lnTo>
                    <a:pt x="319" y="496"/>
                  </a:lnTo>
                  <a:lnTo>
                    <a:pt x="335" y="505"/>
                  </a:lnTo>
                  <a:lnTo>
                    <a:pt x="342" y="501"/>
                  </a:lnTo>
                  <a:lnTo>
                    <a:pt x="345" y="505"/>
                  </a:lnTo>
                  <a:lnTo>
                    <a:pt x="349" y="503"/>
                  </a:lnTo>
                  <a:lnTo>
                    <a:pt x="357" y="517"/>
                  </a:lnTo>
                  <a:lnTo>
                    <a:pt x="361" y="515"/>
                  </a:lnTo>
                  <a:lnTo>
                    <a:pt x="366" y="524"/>
                  </a:lnTo>
                  <a:lnTo>
                    <a:pt x="385" y="531"/>
                  </a:lnTo>
                  <a:lnTo>
                    <a:pt x="394" y="529"/>
                  </a:lnTo>
                  <a:lnTo>
                    <a:pt x="401" y="538"/>
                  </a:lnTo>
                  <a:lnTo>
                    <a:pt x="409" y="536"/>
                  </a:lnTo>
                  <a:lnTo>
                    <a:pt x="406" y="522"/>
                  </a:lnTo>
                  <a:lnTo>
                    <a:pt x="380" y="49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709">
              <a:extLst>
                <a:ext uri="{FF2B5EF4-FFF2-40B4-BE49-F238E27FC236}">
                  <a16:creationId xmlns:a16="http://schemas.microsoft.com/office/drawing/2014/main" id="{00432A5A-D015-12EB-28D2-D6ECACAD2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5347" y="3324792"/>
              <a:ext cx="201573" cy="232444"/>
            </a:xfrm>
            <a:custGeom>
              <a:avLst/>
              <a:gdLst>
                <a:gd name="T0" fmla="*/ 52 w 111"/>
                <a:gd name="T1" fmla="*/ 0 h 128"/>
                <a:gd name="T2" fmla="*/ 44 w 111"/>
                <a:gd name="T3" fmla="*/ 5 h 128"/>
                <a:gd name="T4" fmla="*/ 33 w 111"/>
                <a:gd name="T5" fmla="*/ 21 h 128"/>
                <a:gd name="T6" fmla="*/ 35 w 111"/>
                <a:gd name="T7" fmla="*/ 24 h 128"/>
                <a:gd name="T8" fmla="*/ 30 w 111"/>
                <a:gd name="T9" fmla="*/ 33 h 128"/>
                <a:gd name="T10" fmla="*/ 33 w 111"/>
                <a:gd name="T11" fmla="*/ 38 h 128"/>
                <a:gd name="T12" fmla="*/ 28 w 111"/>
                <a:gd name="T13" fmla="*/ 38 h 128"/>
                <a:gd name="T14" fmla="*/ 26 w 111"/>
                <a:gd name="T15" fmla="*/ 54 h 128"/>
                <a:gd name="T16" fmla="*/ 18 w 111"/>
                <a:gd name="T17" fmla="*/ 57 h 128"/>
                <a:gd name="T18" fmla="*/ 21 w 111"/>
                <a:gd name="T19" fmla="*/ 64 h 128"/>
                <a:gd name="T20" fmla="*/ 16 w 111"/>
                <a:gd name="T21" fmla="*/ 64 h 128"/>
                <a:gd name="T22" fmla="*/ 11 w 111"/>
                <a:gd name="T23" fmla="*/ 76 h 128"/>
                <a:gd name="T24" fmla="*/ 2 w 111"/>
                <a:gd name="T25" fmla="*/ 80 h 128"/>
                <a:gd name="T26" fmla="*/ 14 w 111"/>
                <a:gd name="T27" fmla="*/ 83 h 128"/>
                <a:gd name="T28" fmla="*/ 0 w 111"/>
                <a:gd name="T29" fmla="*/ 95 h 128"/>
                <a:gd name="T30" fmla="*/ 0 w 111"/>
                <a:gd name="T31" fmla="*/ 99 h 128"/>
                <a:gd name="T32" fmla="*/ 7 w 111"/>
                <a:gd name="T33" fmla="*/ 104 h 128"/>
                <a:gd name="T34" fmla="*/ 42 w 111"/>
                <a:gd name="T35" fmla="*/ 104 h 128"/>
                <a:gd name="T36" fmla="*/ 61 w 111"/>
                <a:gd name="T37" fmla="*/ 97 h 128"/>
                <a:gd name="T38" fmla="*/ 59 w 111"/>
                <a:gd name="T39" fmla="*/ 102 h 128"/>
                <a:gd name="T40" fmla="*/ 54 w 111"/>
                <a:gd name="T41" fmla="*/ 106 h 128"/>
                <a:gd name="T42" fmla="*/ 63 w 111"/>
                <a:gd name="T43" fmla="*/ 106 h 128"/>
                <a:gd name="T44" fmla="*/ 68 w 111"/>
                <a:gd name="T45" fmla="*/ 99 h 128"/>
                <a:gd name="T46" fmla="*/ 75 w 111"/>
                <a:gd name="T47" fmla="*/ 102 h 128"/>
                <a:gd name="T48" fmla="*/ 59 w 111"/>
                <a:gd name="T49" fmla="*/ 116 h 128"/>
                <a:gd name="T50" fmla="*/ 61 w 111"/>
                <a:gd name="T51" fmla="*/ 121 h 128"/>
                <a:gd name="T52" fmla="*/ 82 w 111"/>
                <a:gd name="T53" fmla="*/ 106 h 128"/>
                <a:gd name="T54" fmla="*/ 85 w 111"/>
                <a:gd name="T55" fmla="*/ 95 h 128"/>
                <a:gd name="T56" fmla="*/ 89 w 111"/>
                <a:gd name="T57" fmla="*/ 95 h 128"/>
                <a:gd name="T58" fmla="*/ 92 w 111"/>
                <a:gd name="T59" fmla="*/ 109 h 128"/>
                <a:gd name="T60" fmla="*/ 87 w 111"/>
                <a:gd name="T61" fmla="*/ 121 h 128"/>
                <a:gd name="T62" fmla="*/ 96 w 111"/>
                <a:gd name="T63" fmla="*/ 113 h 128"/>
                <a:gd name="T64" fmla="*/ 99 w 111"/>
                <a:gd name="T65" fmla="*/ 128 h 128"/>
                <a:gd name="T66" fmla="*/ 103 w 111"/>
                <a:gd name="T67" fmla="*/ 125 h 128"/>
                <a:gd name="T68" fmla="*/ 111 w 111"/>
                <a:gd name="T69" fmla="*/ 106 h 128"/>
                <a:gd name="T70" fmla="*/ 108 w 111"/>
                <a:gd name="T71" fmla="*/ 99 h 128"/>
                <a:gd name="T72" fmla="*/ 103 w 111"/>
                <a:gd name="T73" fmla="*/ 104 h 128"/>
                <a:gd name="T74" fmla="*/ 108 w 111"/>
                <a:gd name="T75" fmla="*/ 87 h 128"/>
                <a:gd name="T76" fmla="*/ 96 w 111"/>
                <a:gd name="T77" fmla="*/ 102 h 128"/>
                <a:gd name="T78" fmla="*/ 92 w 111"/>
                <a:gd name="T79" fmla="*/ 97 h 128"/>
                <a:gd name="T80" fmla="*/ 94 w 111"/>
                <a:gd name="T81" fmla="*/ 92 h 128"/>
                <a:gd name="T82" fmla="*/ 92 w 111"/>
                <a:gd name="T83" fmla="*/ 87 h 128"/>
                <a:gd name="T84" fmla="*/ 103 w 111"/>
                <a:gd name="T85" fmla="*/ 80 h 128"/>
                <a:gd name="T86" fmla="*/ 103 w 111"/>
                <a:gd name="T87" fmla="*/ 76 h 128"/>
                <a:gd name="T88" fmla="*/ 89 w 111"/>
                <a:gd name="T89" fmla="*/ 80 h 128"/>
                <a:gd name="T90" fmla="*/ 96 w 111"/>
                <a:gd name="T91" fmla="*/ 57 h 128"/>
                <a:gd name="T92" fmla="*/ 82 w 111"/>
                <a:gd name="T93" fmla="*/ 54 h 128"/>
                <a:gd name="T94" fmla="*/ 66 w 111"/>
                <a:gd name="T95" fmla="*/ 59 h 128"/>
                <a:gd name="T96" fmla="*/ 70 w 111"/>
                <a:gd name="T97" fmla="*/ 52 h 128"/>
                <a:gd name="T98" fmla="*/ 59 w 111"/>
                <a:gd name="T99" fmla="*/ 54 h 128"/>
                <a:gd name="T100" fmla="*/ 54 w 111"/>
                <a:gd name="T101" fmla="*/ 50 h 128"/>
                <a:gd name="T102" fmla="*/ 63 w 111"/>
                <a:gd name="T103" fmla="*/ 43 h 128"/>
                <a:gd name="T104" fmla="*/ 54 w 111"/>
                <a:gd name="T105" fmla="*/ 43 h 128"/>
                <a:gd name="T106" fmla="*/ 54 w 111"/>
                <a:gd name="T107" fmla="*/ 38 h 128"/>
                <a:gd name="T108" fmla="*/ 42 w 111"/>
                <a:gd name="T109" fmla="*/ 52 h 128"/>
                <a:gd name="T110" fmla="*/ 42 w 111"/>
                <a:gd name="T111" fmla="*/ 40 h 128"/>
                <a:gd name="T112" fmla="*/ 52 w 111"/>
                <a:gd name="T113" fmla="*/ 26 h 128"/>
                <a:gd name="T114" fmla="*/ 52 w 111"/>
                <a:gd name="T115" fmla="*/ 17 h 128"/>
                <a:gd name="T116" fmla="*/ 59 w 111"/>
                <a:gd name="T117" fmla="*/ 17 h 128"/>
                <a:gd name="T118" fmla="*/ 59 w 111"/>
                <a:gd name="T119" fmla="*/ 12 h 128"/>
                <a:gd name="T120" fmla="*/ 56 w 111"/>
                <a:gd name="T121" fmla="*/ 5 h 128"/>
                <a:gd name="T122" fmla="*/ 63 w 111"/>
                <a:gd name="T123" fmla="*/ 0 h 128"/>
                <a:gd name="T124" fmla="*/ 52 w 111"/>
                <a:gd name="T12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1" h="128">
                  <a:moveTo>
                    <a:pt x="52" y="0"/>
                  </a:moveTo>
                  <a:lnTo>
                    <a:pt x="44" y="5"/>
                  </a:lnTo>
                  <a:lnTo>
                    <a:pt x="33" y="21"/>
                  </a:lnTo>
                  <a:lnTo>
                    <a:pt x="35" y="24"/>
                  </a:lnTo>
                  <a:lnTo>
                    <a:pt x="30" y="33"/>
                  </a:lnTo>
                  <a:lnTo>
                    <a:pt x="33" y="38"/>
                  </a:lnTo>
                  <a:lnTo>
                    <a:pt x="28" y="38"/>
                  </a:lnTo>
                  <a:lnTo>
                    <a:pt x="26" y="54"/>
                  </a:lnTo>
                  <a:lnTo>
                    <a:pt x="18" y="57"/>
                  </a:lnTo>
                  <a:lnTo>
                    <a:pt x="21" y="64"/>
                  </a:lnTo>
                  <a:lnTo>
                    <a:pt x="16" y="64"/>
                  </a:lnTo>
                  <a:lnTo>
                    <a:pt x="11" y="76"/>
                  </a:lnTo>
                  <a:lnTo>
                    <a:pt x="2" y="80"/>
                  </a:lnTo>
                  <a:lnTo>
                    <a:pt x="14" y="83"/>
                  </a:lnTo>
                  <a:lnTo>
                    <a:pt x="0" y="95"/>
                  </a:lnTo>
                  <a:lnTo>
                    <a:pt x="0" y="99"/>
                  </a:lnTo>
                  <a:lnTo>
                    <a:pt x="7" y="104"/>
                  </a:lnTo>
                  <a:lnTo>
                    <a:pt x="42" y="104"/>
                  </a:lnTo>
                  <a:lnTo>
                    <a:pt x="61" y="97"/>
                  </a:lnTo>
                  <a:lnTo>
                    <a:pt x="59" y="102"/>
                  </a:lnTo>
                  <a:lnTo>
                    <a:pt x="54" y="106"/>
                  </a:lnTo>
                  <a:lnTo>
                    <a:pt x="63" y="106"/>
                  </a:lnTo>
                  <a:lnTo>
                    <a:pt x="68" y="99"/>
                  </a:lnTo>
                  <a:lnTo>
                    <a:pt x="75" y="102"/>
                  </a:lnTo>
                  <a:lnTo>
                    <a:pt x="59" y="116"/>
                  </a:lnTo>
                  <a:lnTo>
                    <a:pt x="61" y="121"/>
                  </a:lnTo>
                  <a:lnTo>
                    <a:pt x="82" y="106"/>
                  </a:lnTo>
                  <a:lnTo>
                    <a:pt x="85" y="95"/>
                  </a:lnTo>
                  <a:lnTo>
                    <a:pt x="89" y="95"/>
                  </a:lnTo>
                  <a:lnTo>
                    <a:pt x="92" y="109"/>
                  </a:lnTo>
                  <a:lnTo>
                    <a:pt x="87" y="121"/>
                  </a:lnTo>
                  <a:lnTo>
                    <a:pt x="96" y="113"/>
                  </a:lnTo>
                  <a:lnTo>
                    <a:pt x="99" y="128"/>
                  </a:lnTo>
                  <a:lnTo>
                    <a:pt x="103" y="125"/>
                  </a:lnTo>
                  <a:lnTo>
                    <a:pt x="111" y="106"/>
                  </a:lnTo>
                  <a:lnTo>
                    <a:pt x="108" y="99"/>
                  </a:lnTo>
                  <a:lnTo>
                    <a:pt x="103" y="104"/>
                  </a:lnTo>
                  <a:lnTo>
                    <a:pt x="108" y="87"/>
                  </a:lnTo>
                  <a:lnTo>
                    <a:pt x="96" y="102"/>
                  </a:lnTo>
                  <a:lnTo>
                    <a:pt x="92" y="97"/>
                  </a:lnTo>
                  <a:lnTo>
                    <a:pt x="94" y="92"/>
                  </a:lnTo>
                  <a:lnTo>
                    <a:pt x="92" y="87"/>
                  </a:lnTo>
                  <a:lnTo>
                    <a:pt x="103" y="80"/>
                  </a:lnTo>
                  <a:lnTo>
                    <a:pt x="103" y="76"/>
                  </a:lnTo>
                  <a:lnTo>
                    <a:pt x="89" y="80"/>
                  </a:lnTo>
                  <a:lnTo>
                    <a:pt x="96" y="57"/>
                  </a:lnTo>
                  <a:lnTo>
                    <a:pt x="82" y="54"/>
                  </a:lnTo>
                  <a:lnTo>
                    <a:pt x="66" y="59"/>
                  </a:lnTo>
                  <a:lnTo>
                    <a:pt x="70" y="52"/>
                  </a:lnTo>
                  <a:lnTo>
                    <a:pt x="59" y="54"/>
                  </a:lnTo>
                  <a:lnTo>
                    <a:pt x="54" y="50"/>
                  </a:lnTo>
                  <a:lnTo>
                    <a:pt x="63" y="43"/>
                  </a:lnTo>
                  <a:lnTo>
                    <a:pt x="54" y="43"/>
                  </a:lnTo>
                  <a:lnTo>
                    <a:pt x="54" y="38"/>
                  </a:lnTo>
                  <a:lnTo>
                    <a:pt x="42" y="52"/>
                  </a:lnTo>
                  <a:lnTo>
                    <a:pt x="42" y="40"/>
                  </a:lnTo>
                  <a:lnTo>
                    <a:pt x="52" y="26"/>
                  </a:lnTo>
                  <a:lnTo>
                    <a:pt x="52" y="17"/>
                  </a:lnTo>
                  <a:lnTo>
                    <a:pt x="59" y="17"/>
                  </a:lnTo>
                  <a:lnTo>
                    <a:pt x="59" y="12"/>
                  </a:lnTo>
                  <a:lnTo>
                    <a:pt x="56" y="5"/>
                  </a:lnTo>
                  <a:lnTo>
                    <a:pt x="63" y="0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710">
              <a:extLst>
                <a:ext uri="{FF2B5EF4-FFF2-40B4-BE49-F238E27FC236}">
                  <a16:creationId xmlns:a16="http://schemas.microsoft.com/office/drawing/2014/main" id="{228FA293-874C-A3B4-F86B-13BF1019B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3609" y="4817518"/>
              <a:ext cx="98062" cy="81719"/>
            </a:xfrm>
            <a:custGeom>
              <a:avLst/>
              <a:gdLst>
                <a:gd name="T0" fmla="*/ 54 w 54"/>
                <a:gd name="T1" fmla="*/ 24 h 45"/>
                <a:gd name="T2" fmla="*/ 45 w 54"/>
                <a:gd name="T3" fmla="*/ 14 h 45"/>
                <a:gd name="T4" fmla="*/ 38 w 54"/>
                <a:gd name="T5" fmla="*/ 3 h 45"/>
                <a:gd name="T6" fmla="*/ 31 w 54"/>
                <a:gd name="T7" fmla="*/ 5 h 45"/>
                <a:gd name="T8" fmla="*/ 24 w 54"/>
                <a:gd name="T9" fmla="*/ 3 h 45"/>
                <a:gd name="T10" fmla="*/ 2 w 54"/>
                <a:gd name="T11" fmla="*/ 0 h 45"/>
                <a:gd name="T12" fmla="*/ 0 w 54"/>
                <a:gd name="T13" fmla="*/ 10 h 45"/>
                <a:gd name="T14" fmla="*/ 5 w 54"/>
                <a:gd name="T15" fmla="*/ 19 h 45"/>
                <a:gd name="T16" fmla="*/ 14 w 54"/>
                <a:gd name="T17" fmla="*/ 24 h 45"/>
                <a:gd name="T18" fmla="*/ 17 w 54"/>
                <a:gd name="T19" fmla="*/ 19 h 45"/>
                <a:gd name="T20" fmla="*/ 12 w 54"/>
                <a:gd name="T21" fmla="*/ 17 h 45"/>
                <a:gd name="T22" fmla="*/ 17 w 54"/>
                <a:gd name="T23" fmla="*/ 17 h 45"/>
                <a:gd name="T24" fmla="*/ 24 w 54"/>
                <a:gd name="T25" fmla="*/ 26 h 45"/>
                <a:gd name="T26" fmla="*/ 38 w 54"/>
                <a:gd name="T27" fmla="*/ 33 h 45"/>
                <a:gd name="T28" fmla="*/ 38 w 54"/>
                <a:gd name="T29" fmla="*/ 43 h 45"/>
                <a:gd name="T30" fmla="*/ 43 w 54"/>
                <a:gd name="T31" fmla="*/ 45 h 45"/>
                <a:gd name="T32" fmla="*/ 45 w 54"/>
                <a:gd name="T33" fmla="*/ 40 h 45"/>
                <a:gd name="T34" fmla="*/ 50 w 54"/>
                <a:gd name="T35" fmla="*/ 45 h 45"/>
                <a:gd name="T36" fmla="*/ 54 w 54"/>
                <a:gd name="T37" fmla="*/ 33 h 45"/>
                <a:gd name="T38" fmla="*/ 50 w 54"/>
                <a:gd name="T39" fmla="*/ 31 h 45"/>
                <a:gd name="T40" fmla="*/ 50 w 54"/>
                <a:gd name="T41" fmla="*/ 29 h 45"/>
                <a:gd name="T42" fmla="*/ 54 w 54"/>
                <a:gd name="T43" fmla="*/ 2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4" h="45">
                  <a:moveTo>
                    <a:pt x="54" y="24"/>
                  </a:moveTo>
                  <a:lnTo>
                    <a:pt x="45" y="14"/>
                  </a:lnTo>
                  <a:lnTo>
                    <a:pt x="38" y="3"/>
                  </a:lnTo>
                  <a:lnTo>
                    <a:pt x="31" y="5"/>
                  </a:lnTo>
                  <a:lnTo>
                    <a:pt x="24" y="3"/>
                  </a:lnTo>
                  <a:lnTo>
                    <a:pt x="2" y="0"/>
                  </a:lnTo>
                  <a:lnTo>
                    <a:pt x="0" y="10"/>
                  </a:lnTo>
                  <a:lnTo>
                    <a:pt x="5" y="19"/>
                  </a:lnTo>
                  <a:lnTo>
                    <a:pt x="14" y="24"/>
                  </a:lnTo>
                  <a:lnTo>
                    <a:pt x="17" y="19"/>
                  </a:lnTo>
                  <a:lnTo>
                    <a:pt x="12" y="17"/>
                  </a:lnTo>
                  <a:lnTo>
                    <a:pt x="17" y="17"/>
                  </a:lnTo>
                  <a:lnTo>
                    <a:pt x="24" y="26"/>
                  </a:lnTo>
                  <a:lnTo>
                    <a:pt x="38" y="33"/>
                  </a:lnTo>
                  <a:lnTo>
                    <a:pt x="38" y="43"/>
                  </a:lnTo>
                  <a:lnTo>
                    <a:pt x="43" y="45"/>
                  </a:lnTo>
                  <a:lnTo>
                    <a:pt x="45" y="40"/>
                  </a:lnTo>
                  <a:lnTo>
                    <a:pt x="50" y="45"/>
                  </a:lnTo>
                  <a:lnTo>
                    <a:pt x="54" y="33"/>
                  </a:lnTo>
                  <a:lnTo>
                    <a:pt x="50" y="31"/>
                  </a:lnTo>
                  <a:lnTo>
                    <a:pt x="50" y="29"/>
                  </a:lnTo>
                  <a:lnTo>
                    <a:pt x="54" y="2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711">
              <a:extLst>
                <a:ext uri="{FF2B5EF4-FFF2-40B4-BE49-F238E27FC236}">
                  <a16:creationId xmlns:a16="http://schemas.microsoft.com/office/drawing/2014/main" id="{FBEE77C2-75AA-7F8D-86C1-26F50D8001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8112" y="4432533"/>
              <a:ext cx="321427" cy="107143"/>
            </a:xfrm>
            <a:custGeom>
              <a:avLst/>
              <a:gdLst>
                <a:gd name="T0" fmla="*/ 128 w 177"/>
                <a:gd name="T1" fmla="*/ 28 h 59"/>
                <a:gd name="T2" fmla="*/ 135 w 177"/>
                <a:gd name="T3" fmla="*/ 33 h 59"/>
                <a:gd name="T4" fmla="*/ 151 w 177"/>
                <a:gd name="T5" fmla="*/ 37 h 59"/>
                <a:gd name="T6" fmla="*/ 151 w 177"/>
                <a:gd name="T7" fmla="*/ 44 h 59"/>
                <a:gd name="T8" fmla="*/ 165 w 177"/>
                <a:gd name="T9" fmla="*/ 44 h 59"/>
                <a:gd name="T10" fmla="*/ 177 w 177"/>
                <a:gd name="T11" fmla="*/ 54 h 59"/>
                <a:gd name="T12" fmla="*/ 158 w 177"/>
                <a:gd name="T13" fmla="*/ 59 h 59"/>
                <a:gd name="T14" fmla="*/ 120 w 177"/>
                <a:gd name="T15" fmla="*/ 59 h 59"/>
                <a:gd name="T16" fmla="*/ 118 w 177"/>
                <a:gd name="T17" fmla="*/ 59 h 59"/>
                <a:gd name="T18" fmla="*/ 130 w 177"/>
                <a:gd name="T19" fmla="*/ 49 h 59"/>
                <a:gd name="T20" fmla="*/ 113 w 177"/>
                <a:gd name="T21" fmla="*/ 44 h 59"/>
                <a:gd name="T22" fmla="*/ 102 w 177"/>
                <a:gd name="T23" fmla="*/ 30 h 59"/>
                <a:gd name="T24" fmla="*/ 83 w 177"/>
                <a:gd name="T25" fmla="*/ 28 h 59"/>
                <a:gd name="T26" fmla="*/ 71 w 177"/>
                <a:gd name="T27" fmla="*/ 21 h 59"/>
                <a:gd name="T28" fmla="*/ 47 w 177"/>
                <a:gd name="T29" fmla="*/ 18 h 59"/>
                <a:gd name="T30" fmla="*/ 45 w 177"/>
                <a:gd name="T31" fmla="*/ 16 h 59"/>
                <a:gd name="T32" fmla="*/ 52 w 177"/>
                <a:gd name="T33" fmla="*/ 11 h 59"/>
                <a:gd name="T34" fmla="*/ 47 w 177"/>
                <a:gd name="T35" fmla="*/ 9 h 59"/>
                <a:gd name="T36" fmla="*/ 33 w 177"/>
                <a:gd name="T37" fmla="*/ 9 h 59"/>
                <a:gd name="T38" fmla="*/ 26 w 177"/>
                <a:gd name="T39" fmla="*/ 16 h 59"/>
                <a:gd name="T40" fmla="*/ 17 w 177"/>
                <a:gd name="T41" fmla="*/ 18 h 59"/>
                <a:gd name="T42" fmla="*/ 5 w 177"/>
                <a:gd name="T43" fmla="*/ 26 h 59"/>
                <a:gd name="T44" fmla="*/ 0 w 177"/>
                <a:gd name="T45" fmla="*/ 23 h 59"/>
                <a:gd name="T46" fmla="*/ 5 w 177"/>
                <a:gd name="T47" fmla="*/ 23 h 59"/>
                <a:gd name="T48" fmla="*/ 7 w 177"/>
                <a:gd name="T49" fmla="*/ 11 h 59"/>
                <a:gd name="T50" fmla="*/ 17 w 177"/>
                <a:gd name="T51" fmla="*/ 7 h 59"/>
                <a:gd name="T52" fmla="*/ 38 w 177"/>
                <a:gd name="T53" fmla="*/ 0 h 59"/>
                <a:gd name="T54" fmla="*/ 52 w 177"/>
                <a:gd name="T55" fmla="*/ 0 h 59"/>
                <a:gd name="T56" fmla="*/ 78 w 177"/>
                <a:gd name="T57" fmla="*/ 4 h 59"/>
                <a:gd name="T58" fmla="*/ 90 w 177"/>
                <a:gd name="T59" fmla="*/ 14 h 59"/>
                <a:gd name="T60" fmla="*/ 104 w 177"/>
                <a:gd name="T61" fmla="*/ 16 h 59"/>
                <a:gd name="T62" fmla="*/ 113 w 177"/>
                <a:gd name="T63" fmla="*/ 23 h 59"/>
                <a:gd name="T64" fmla="*/ 128 w 177"/>
                <a:gd name="T65" fmla="*/ 2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7" h="59">
                  <a:moveTo>
                    <a:pt x="128" y="28"/>
                  </a:moveTo>
                  <a:lnTo>
                    <a:pt x="135" y="33"/>
                  </a:lnTo>
                  <a:lnTo>
                    <a:pt x="151" y="37"/>
                  </a:lnTo>
                  <a:lnTo>
                    <a:pt x="151" y="44"/>
                  </a:lnTo>
                  <a:lnTo>
                    <a:pt x="165" y="44"/>
                  </a:lnTo>
                  <a:lnTo>
                    <a:pt x="177" y="54"/>
                  </a:lnTo>
                  <a:lnTo>
                    <a:pt x="158" y="59"/>
                  </a:lnTo>
                  <a:lnTo>
                    <a:pt x="120" y="59"/>
                  </a:lnTo>
                  <a:lnTo>
                    <a:pt x="118" y="59"/>
                  </a:lnTo>
                  <a:lnTo>
                    <a:pt x="130" y="49"/>
                  </a:lnTo>
                  <a:lnTo>
                    <a:pt x="113" y="44"/>
                  </a:lnTo>
                  <a:lnTo>
                    <a:pt x="102" y="30"/>
                  </a:lnTo>
                  <a:lnTo>
                    <a:pt x="83" y="28"/>
                  </a:lnTo>
                  <a:lnTo>
                    <a:pt x="71" y="21"/>
                  </a:lnTo>
                  <a:lnTo>
                    <a:pt x="47" y="18"/>
                  </a:lnTo>
                  <a:lnTo>
                    <a:pt x="45" y="16"/>
                  </a:lnTo>
                  <a:lnTo>
                    <a:pt x="52" y="11"/>
                  </a:lnTo>
                  <a:lnTo>
                    <a:pt x="47" y="9"/>
                  </a:lnTo>
                  <a:lnTo>
                    <a:pt x="33" y="9"/>
                  </a:lnTo>
                  <a:lnTo>
                    <a:pt x="26" y="16"/>
                  </a:lnTo>
                  <a:lnTo>
                    <a:pt x="17" y="18"/>
                  </a:lnTo>
                  <a:lnTo>
                    <a:pt x="5" y="26"/>
                  </a:lnTo>
                  <a:lnTo>
                    <a:pt x="0" y="23"/>
                  </a:lnTo>
                  <a:lnTo>
                    <a:pt x="5" y="23"/>
                  </a:lnTo>
                  <a:lnTo>
                    <a:pt x="7" y="11"/>
                  </a:lnTo>
                  <a:lnTo>
                    <a:pt x="17" y="7"/>
                  </a:lnTo>
                  <a:lnTo>
                    <a:pt x="38" y="0"/>
                  </a:lnTo>
                  <a:lnTo>
                    <a:pt x="52" y="0"/>
                  </a:lnTo>
                  <a:lnTo>
                    <a:pt x="78" y="4"/>
                  </a:lnTo>
                  <a:lnTo>
                    <a:pt x="90" y="14"/>
                  </a:lnTo>
                  <a:lnTo>
                    <a:pt x="104" y="16"/>
                  </a:lnTo>
                  <a:lnTo>
                    <a:pt x="113" y="23"/>
                  </a:lnTo>
                  <a:lnTo>
                    <a:pt x="128" y="2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712">
              <a:extLst>
                <a:ext uri="{FF2B5EF4-FFF2-40B4-BE49-F238E27FC236}">
                  <a16:creationId xmlns:a16="http://schemas.microsoft.com/office/drawing/2014/main" id="{1B3879DF-C74F-AD06-2B01-34FD6D6B3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3341" y="4452509"/>
              <a:ext cx="29055" cy="21792"/>
            </a:xfrm>
            <a:custGeom>
              <a:avLst/>
              <a:gdLst>
                <a:gd name="T0" fmla="*/ 11 w 16"/>
                <a:gd name="T1" fmla="*/ 5 h 12"/>
                <a:gd name="T2" fmla="*/ 16 w 16"/>
                <a:gd name="T3" fmla="*/ 7 h 12"/>
                <a:gd name="T4" fmla="*/ 16 w 16"/>
                <a:gd name="T5" fmla="*/ 12 h 12"/>
                <a:gd name="T6" fmla="*/ 14 w 16"/>
                <a:gd name="T7" fmla="*/ 12 h 12"/>
                <a:gd name="T8" fmla="*/ 0 w 16"/>
                <a:gd name="T9" fmla="*/ 0 h 12"/>
                <a:gd name="T10" fmla="*/ 11 w 16"/>
                <a:gd name="T11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2">
                  <a:moveTo>
                    <a:pt x="11" y="5"/>
                  </a:moveTo>
                  <a:lnTo>
                    <a:pt x="16" y="7"/>
                  </a:lnTo>
                  <a:lnTo>
                    <a:pt x="16" y="12"/>
                  </a:lnTo>
                  <a:lnTo>
                    <a:pt x="14" y="12"/>
                  </a:lnTo>
                  <a:lnTo>
                    <a:pt x="0" y="0"/>
                  </a:lnTo>
                  <a:lnTo>
                    <a:pt x="11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713">
              <a:extLst>
                <a:ext uri="{FF2B5EF4-FFF2-40B4-BE49-F238E27FC236}">
                  <a16:creationId xmlns:a16="http://schemas.microsoft.com/office/drawing/2014/main" id="{28627158-6E65-E205-B9BE-FDE913347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8959" y="4474301"/>
              <a:ext cx="12712" cy="12712"/>
            </a:xfrm>
            <a:custGeom>
              <a:avLst/>
              <a:gdLst>
                <a:gd name="T0" fmla="*/ 5 w 7"/>
                <a:gd name="T1" fmla="*/ 0 h 7"/>
                <a:gd name="T2" fmla="*/ 7 w 7"/>
                <a:gd name="T3" fmla="*/ 7 h 7"/>
                <a:gd name="T4" fmla="*/ 0 w 7"/>
                <a:gd name="T5" fmla="*/ 7 h 7"/>
                <a:gd name="T6" fmla="*/ 3 w 7"/>
                <a:gd name="T7" fmla="*/ 0 h 7"/>
                <a:gd name="T8" fmla="*/ 5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5" y="0"/>
                  </a:moveTo>
                  <a:lnTo>
                    <a:pt x="7" y="7"/>
                  </a:lnTo>
                  <a:lnTo>
                    <a:pt x="0" y="7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714">
              <a:extLst>
                <a:ext uri="{FF2B5EF4-FFF2-40B4-BE49-F238E27FC236}">
                  <a16:creationId xmlns:a16="http://schemas.microsoft.com/office/drawing/2014/main" id="{789F051A-C244-BE8B-2C7C-A7F9184B0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2178" y="4539676"/>
              <a:ext cx="107143" cy="72639"/>
            </a:xfrm>
            <a:custGeom>
              <a:avLst/>
              <a:gdLst>
                <a:gd name="T0" fmla="*/ 0 w 59"/>
                <a:gd name="T1" fmla="*/ 0 h 40"/>
                <a:gd name="T2" fmla="*/ 5 w 59"/>
                <a:gd name="T3" fmla="*/ 11 h 40"/>
                <a:gd name="T4" fmla="*/ 0 w 59"/>
                <a:gd name="T5" fmla="*/ 23 h 40"/>
                <a:gd name="T6" fmla="*/ 3 w 59"/>
                <a:gd name="T7" fmla="*/ 33 h 40"/>
                <a:gd name="T8" fmla="*/ 5 w 59"/>
                <a:gd name="T9" fmla="*/ 40 h 40"/>
                <a:gd name="T10" fmla="*/ 17 w 59"/>
                <a:gd name="T11" fmla="*/ 26 h 40"/>
                <a:gd name="T12" fmla="*/ 22 w 59"/>
                <a:gd name="T13" fmla="*/ 30 h 40"/>
                <a:gd name="T14" fmla="*/ 38 w 59"/>
                <a:gd name="T15" fmla="*/ 26 h 40"/>
                <a:gd name="T16" fmla="*/ 55 w 59"/>
                <a:gd name="T17" fmla="*/ 28 h 40"/>
                <a:gd name="T18" fmla="*/ 59 w 59"/>
                <a:gd name="T19" fmla="*/ 23 h 40"/>
                <a:gd name="T20" fmla="*/ 50 w 59"/>
                <a:gd name="T21" fmla="*/ 16 h 40"/>
                <a:gd name="T22" fmla="*/ 38 w 59"/>
                <a:gd name="T23" fmla="*/ 14 h 40"/>
                <a:gd name="T24" fmla="*/ 45 w 59"/>
                <a:gd name="T25" fmla="*/ 11 h 40"/>
                <a:gd name="T26" fmla="*/ 36 w 59"/>
                <a:gd name="T27" fmla="*/ 9 h 40"/>
                <a:gd name="T28" fmla="*/ 31 w 59"/>
                <a:gd name="T29" fmla="*/ 4 h 40"/>
                <a:gd name="T30" fmla="*/ 19 w 59"/>
                <a:gd name="T31" fmla="*/ 0 h 40"/>
                <a:gd name="T32" fmla="*/ 0 w 59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40">
                  <a:moveTo>
                    <a:pt x="0" y="0"/>
                  </a:moveTo>
                  <a:lnTo>
                    <a:pt x="5" y="11"/>
                  </a:lnTo>
                  <a:lnTo>
                    <a:pt x="0" y="23"/>
                  </a:lnTo>
                  <a:lnTo>
                    <a:pt x="3" y="33"/>
                  </a:lnTo>
                  <a:lnTo>
                    <a:pt x="5" y="40"/>
                  </a:lnTo>
                  <a:lnTo>
                    <a:pt x="17" y="26"/>
                  </a:lnTo>
                  <a:lnTo>
                    <a:pt x="22" y="30"/>
                  </a:lnTo>
                  <a:lnTo>
                    <a:pt x="38" y="26"/>
                  </a:lnTo>
                  <a:lnTo>
                    <a:pt x="55" y="28"/>
                  </a:lnTo>
                  <a:lnTo>
                    <a:pt x="59" y="23"/>
                  </a:lnTo>
                  <a:lnTo>
                    <a:pt x="50" y="16"/>
                  </a:lnTo>
                  <a:lnTo>
                    <a:pt x="38" y="14"/>
                  </a:lnTo>
                  <a:lnTo>
                    <a:pt x="45" y="11"/>
                  </a:lnTo>
                  <a:lnTo>
                    <a:pt x="36" y="9"/>
                  </a:lnTo>
                  <a:lnTo>
                    <a:pt x="31" y="4"/>
                  </a:lnTo>
                  <a:lnTo>
                    <a:pt x="1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5">
              <a:extLst>
                <a:ext uri="{FF2B5EF4-FFF2-40B4-BE49-F238E27FC236}">
                  <a16:creationId xmlns:a16="http://schemas.microsoft.com/office/drawing/2014/main" id="{8D751695-F190-3203-6C94-F65AF47CC3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123" y="4714009"/>
              <a:ext cx="67191" cy="39951"/>
            </a:xfrm>
            <a:custGeom>
              <a:avLst/>
              <a:gdLst>
                <a:gd name="T0" fmla="*/ 0 w 37"/>
                <a:gd name="T1" fmla="*/ 12 h 22"/>
                <a:gd name="T2" fmla="*/ 21 w 37"/>
                <a:gd name="T3" fmla="*/ 22 h 22"/>
                <a:gd name="T4" fmla="*/ 30 w 37"/>
                <a:gd name="T5" fmla="*/ 22 h 22"/>
                <a:gd name="T6" fmla="*/ 37 w 37"/>
                <a:gd name="T7" fmla="*/ 17 h 22"/>
                <a:gd name="T8" fmla="*/ 35 w 37"/>
                <a:gd name="T9" fmla="*/ 10 h 22"/>
                <a:gd name="T10" fmla="*/ 26 w 37"/>
                <a:gd name="T11" fmla="*/ 10 h 22"/>
                <a:gd name="T12" fmla="*/ 9 w 37"/>
                <a:gd name="T13" fmla="*/ 0 h 22"/>
                <a:gd name="T14" fmla="*/ 0 w 37"/>
                <a:gd name="T15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22">
                  <a:moveTo>
                    <a:pt x="0" y="12"/>
                  </a:moveTo>
                  <a:lnTo>
                    <a:pt x="21" y="22"/>
                  </a:lnTo>
                  <a:lnTo>
                    <a:pt x="30" y="22"/>
                  </a:lnTo>
                  <a:lnTo>
                    <a:pt x="37" y="17"/>
                  </a:lnTo>
                  <a:lnTo>
                    <a:pt x="35" y="10"/>
                  </a:lnTo>
                  <a:lnTo>
                    <a:pt x="26" y="10"/>
                  </a:lnTo>
                  <a:lnTo>
                    <a:pt x="9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16">
              <a:extLst>
                <a:ext uri="{FF2B5EF4-FFF2-40B4-BE49-F238E27FC236}">
                  <a16:creationId xmlns:a16="http://schemas.microsoft.com/office/drawing/2014/main" id="{8A0708F8-61E3-AB86-5C57-616662919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1116" y="4603234"/>
              <a:ext cx="119854" cy="132566"/>
            </a:xfrm>
            <a:custGeom>
              <a:avLst/>
              <a:gdLst>
                <a:gd name="T0" fmla="*/ 66 w 66"/>
                <a:gd name="T1" fmla="*/ 38 h 73"/>
                <a:gd name="T2" fmla="*/ 56 w 66"/>
                <a:gd name="T3" fmla="*/ 33 h 73"/>
                <a:gd name="T4" fmla="*/ 49 w 66"/>
                <a:gd name="T5" fmla="*/ 33 h 73"/>
                <a:gd name="T6" fmla="*/ 52 w 66"/>
                <a:gd name="T7" fmla="*/ 0 h 73"/>
                <a:gd name="T8" fmla="*/ 23 w 66"/>
                <a:gd name="T9" fmla="*/ 0 h 73"/>
                <a:gd name="T10" fmla="*/ 21 w 66"/>
                <a:gd name="T11" fmla="*/ 9 h 73"/>
                <a:gd name="T12" fmla="*/ 12 w 66"/>
                <a:gd name="T13" fmla="*/ 7 h 73"/>
                <a:gd name="T14" fmla="*/ 26 w 66"/>
                <a:gd name="T15" fmla="*/ 19 h 73"/>
                <a:gd name="T16" fmla="*/ 28 w 66"/>
                <a:gd name="T17" fmla="*/ 31 h 73"/>
                <a:gd name="T18" fmla="*/ 14 w 66"/>
                <a:gd name="T19" fmla="*/ 31 h 73"/>
                <a:gd name="T20" fmla="*/ 2 w 66"/>
                <a:gd name="T21" fmla="*/ 50 h 73"/>
                <a:gd name="T22" fmla="*/ 0 w 66"/>
                <a:gd name="T23" fmla="*/ 57 h 73"/>
                <a:gd name="T24" fmla="*/ 16 w 66"/>
                <a:gd name="T25" fmla="*/ 69 h 73"/>
                <a:gd name="T26" fmla="*/ 38 w 66"/>
                <a:gd name="T27" fmla="*/ 73 h 73"/>
                <a:gd name="T28" fmla="*/ 47 w 66"/>
                <a:gd name="T29" fmla="*/ 61 h 73"/>
                <a:gd name="T30" fmla="*/ 52 w 66"/>
                <a:gd name="T31" fmla="*/ 57 h 73"/>
                <a:gd name="T32" fmla="*/ 49 w 66"/>
                <a:gd name="T33" fmla="*/ 52 h 73"/>
                <a:gd name="T34" fmla="*/ 64 w 66"/>
                <a:gd name="T35" fmla="*/ 40 h 73"/>
                <a:gd name="T36" fmla="*/ 66 w 66"/>
                <a:gd name="T37" fmla="*/ 3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73">
                  <a:moveTo>
                    <a:pt x="66" y="38"/>
                  </a:moveTo>
                  <a:lnTo>
                    <a:pt x="56" y="33"/>
                  </a:lnTo>
                  <a:lnTo>
                    <a:pt x="49" y="33"/>
                  </a:lnTo>
                  <a:lnTo>
                    <a:pt x="52" y="0"/>
                  </a:lnTo>
                  <a:lnTo>
                    <a:pt x="23" y="0"/>
                  </a:lnTo>
                  <a:lnTo>
                    <a:pt x="21" y="9"/>
                  </a:lnTo>
                  <a:lnTo>
                    <a:pt x="12" y="7"/>
                  </a:lnTo>
                  <a:lnTo>
                    <a:pt x="26" y="19"/>
                  </a:lnTo>
                  <a:lnTo>
                    <a:pt x="28" y="31"/>
                  </a:lnTo>
                  <a:lnTo>
                    <a:pt x="14" y="31"/>
                  </a:lnTo>
                  <a:lnTo>
                    <a:pt x="2" y="50"/>
                  </a:lnTo>
                  <a:lnTo>
                    <a:pt x="0" y="57"/>
                  </a:lnTo>
                  <a:lnTo>
                    <a:pt x="16" y="69"/>
                  </a:lnTo>
                  <a:lnTo>
                    <a:pt x="38" y="73"/>
                  </a:lnTo>
                  <a:lnTo>
                    <a:pt x="47" y="61"/>
                  </a:lnTo>
                  <a:lnTo>
                    <a:pt x="52" y="57"/>
                  </a:lnTo>
                  <a:lnTo>
                    <a:pt x="49" y="52"/>
                  </a:lnTo>
                  <a:lnTo>
                    <a:pt x="64" y="40"/>
                  </a:lnTo>
                  <a:lnTo>
                    <a:pt x="66" y="3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17">
              <a:extLst>
                <a:ext uri="{FF2B5EF4-FFF2-40B4-BE49-F238E27FC236}">
                  <a16:creationId xmlns:a16="http://schemas.microsoft.com/office/drawing/2014/main" id="{BC8C249E-6B28-189C-9C46-282FBF80A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0410" y="4568731"/>
              <a:ext cx="12712" cy="9080"/>
            </a:xfrm>
            <a:custGeom>
              <a:avLst/>
              <a:gdLst>
                <a:gd name="T0" fmla="*/ 4 w 7"/>
                <a:gd name="T1" fmla="*/ 0 h 5"/>
                <a:gd name="T2" fmla="*/ 7 w 7"/>
                <a:gd name="T3" fmla="*/ 5 h 5"/>
                <a:gd name="T4" fmla="*/ 0 w 7"/>
                <a:gd name="T5" fmla="*/ 3 h 5"/>
                <a:gd name="T6" fmla="*/ 0 w 7"/>
                <a:gd name="T7" fmla="*/ 0 h 5"/>
                <a:gd name="T8" fmla="*/ 4 w 7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4" y="0"/>
                  </a:moveTo>
                  <a:lnTo>
                    <a:pt x="7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18">
              <a:extLst>
                <a:ext uri="{FF2B5EF4-FFF2-40B4-BE49-F238E27FC236}">
                  <a16:creationId xmlns:a16="http://schemas.microsoft.com/office/drawing/2014/main" id="{775DC290-593E-0DA7-853A-E6B41B509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3122" y="4534227"/>
              <a:ext cx="3632" cy="5449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3 h 3"/>
                <a:gd name="T4" fmla="*/ 0 w 2"/>
                <a:gd name="T5" fmla="*/ 0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2" y="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719">
              <a:extLst>
                <a:ext uri="{FF2B5EF4-FFF2-40B4-BE49-F238E27FC236}">
                  <a16:creationId xmlns:a16="http://schemas.microsoft.com/office/drawing/2014/main" id="{84A40D0F-4836-888E-5C86-1F9B9F343D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5907" y="4539676"/>
              <a:ext cx="85351" cy="59928"/>
            </a:xfrm>
            <a:custGeom>
              <a:avLst/>
              <a:gdLst>
                <a:gd name="T0" fmla="*/ 42 w 47"/>
                <a:gd name="T1" fmla="*/ 0 h 33"/>
                <a:gd name="T2" fmla="*/ 47 w 47"/>
                <a:gd name="T3" fmla="*/ 11 h 33"/>
                <a:gd name="T4" fmla="*/ 42 w 47"/>
                <a:gd name="T5" fmla="*/ 23 h 33"/>
                <a:gd name="T6" fmla="*/ 45 w 47"/>
                <a:gd name="T7" fmla="*/ 33 h 33"/>
                <a:gd name="T8" fmla="*/ 38 w 47"/>
                <a:gd name="T9" fmla="*/ 30 h 33"/>
                <a:gd name="T10" fmla="*/ 26 w 47"/>
                <a:gd name="T11" fmla="*/ 33 h 33"/>
                <a:gd name="T12" fmla="*/ 14 w 47"/>
                <a:gd name="T13" fmla="*/ 28 h 33"/>
                <a:gd name="T14" fmla="*/ 9 w 47"/>
                <a:gd name="T15" fmla="*/ 33 h 33"/>
                <a:gd name="T16" fmla="*/ 0 w 47"/>
                <a:gd name="T17" fmla="*/ 26 h 33"/>
                <a:gd name="T18" fmla="*/ 0 w 47"/>
                <a:gd name="T19" fmla="*/ 23 h 33"/>
                <a:gd name="T20" fmla="*/ 33 w 47"/>
                <a:gd name="T21" fmla="*/ 23 h 33"/>
                <a:gd name="T22" fmla="*/ 33 w 47"/>
                <a:gd name="T23" fmla="*/ 21 h 33"/>
                <a:gd name="T24" fmla="*/ 26 w 47"/>
                <a:gd name="T25" fmla="*/ 16 h 33"/>
                <a:gd name="T26" fmla="*/ 26 w 47"/>
                <a:gd name="T27" fmla="*/ 7 h 33"/>
                <a:gd name="T28" fmla="*/ 16 w 47"/>
                <a:gd name="T29" fmla="*/ 2 h 33"/>
                <a:gd name="T30" fmla="*/ 23 w 47"/>
                <a:gd name="T31" fmla="*/ 0 h 33"/>
                <a:gd name="T32" fmla="*/ 35 w 47"/>
                <a:gd name="T33" fmla="*/ 2 h 33"/>
                <a:gd name="T34" fmla="*/ 42 w 47"/>
                <a:gd name="T3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33">
                  <a:moveTo>
                    <a:pt x="42" y="0"/>
                  </a:moveTo>
                  <a:lnTo>
                    <a:pt x="47" y="11"/>
                  </a:lnTo>
                  <a:lnTo>
                    <a:pt x="42" y="23"/>
                  </a:lnTo>
                  <a:lnTo>
                    <a:pt x="45" y="33"/>
                  </a:lnTo>
                  <a:lnTo>
                    <a:pt x="38" y="30"/>
                  </a:lnTo>
                  <a:lnTo>
                    <a:pt x="26" y="33"/>
                  </a:lnTo>
                  <a:lnTo>
                    <a:pt x="14" y="28"/>
                  </a:lnTo>
                  <a:lnTo>
                    <a:pt x="9" y="33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33" y="23"/>
                  </a:lnTo>
                  <a:lnTo>
                    <a:pt x="33" y="21"/>
                  </a:lnTo>
                  <a:lnTo>
                    <a:pt x="26" y="16"/>
                  </a:lnTo>
                  <a:lnTo>
                    <a:pt x="26" y="7"/>
                  </a:lnTo>
                  <a:lnTo>
                    <a:pt x="16" y="2"/>
                  </a:lnTo>
                  <a:lnTo>
                    <a:pt x="23" y="0"/>
                  </a:lnTo>
                  <a:lnTo>
                    <a:pt x="35" y="2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720">
              <a:extLst>
                <a:ext uri="{FF2B5EF4-FFF2-40B4-BE49-F238E27FC236}">
                  <a16:creationId xmlns:a16="http://schemas.microsoft.com/office/drawing/2014/main" id="{0FC61AF6-3E79-B6A1-79A5-86D93677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6466" y="4663162"/>
              <a:ext cx="188861" cy="94430"/>
            </a:xfrm>
            <a:custGeom>
              <a:avLst/>
              <a:gdLst>
                <a:gd name="T0" fmla="*/ 104 w 104"/>
                <a:gd name="T1" fmla="*/ 19 h 52"/>
                <a:gd name="T2" fmla="*/ 90 w 104"/>
                <a:gd name="T3" fmla="*/ 7 h 52"/>
                <a:gd name="T4" fmla="*/ 73 w 104"/>
                <a:gd name="T5" fmla="*/ 0 h 52"/>
                <a:gd name="T6" fmla="*/ 19 w 104"/>
                <a:gd name="T7" fmla="*/ 5 h 52"/>
                <a:gd name="T8" fmla="*/ 17 w 104"/>
                <a:gd name="T9" fmla="*/ 7 h 52"/>
                <a:gd name="T10" fmla="*/ 2 w 104"/>
                <a:gd name="T11" fmla="*/ 19 h 52"/>
                <a:gd name="T12" fmla="*/ 5 w 104"/>
                <a:gd name="T13" fmla="*/ 24 h 52"/>
                <a:gd name="T14" fmla="*/ 0 w 104"/>
                <a:gd name="T15" fmla="*/ 28 h 52"/>
                <a:gd name="T16" fmla="*/ 17 w 104"/>
                <a:gd name="T17" fmla="*/ 38 h 52"/>
                <a:gd name="T18" fmla="*/ 26 w 104"/>
                <a:gd name="T19" fmla="*/ 38 h 52"/>
                <a:gd name="T20" fmla="*/ 28 w 104"/>
                <a:gd name="T21" fmla="*/ 45 h 52"/>
                <a:gd name="T22" fmla="*/ 33 w 104"/>
                <a:gd name="T23" fmla="*/ 45 h 52"/>
                <a:gd name="T24" fmla="*/ 35 w 104"/>
                <a:gd name="T25" fmla="*/ 52 h 52"/>
                <a:gd name="T26" fmla="*/ 40 w 104"/>
                <a:gd name="T27" fmla="*/ 50 h 52"/>
                <a:gd name="T28" fmla="*/ 45 w 104"/>
                <a:gd name="T29" fmla="*/ 47 h 52"/>
                <a:gd name="T30" fmla="*/ 45 w 104"/>
                <a:gd name="T31" fmla="*/ 40 h 52"/>
                <a:gd name="T32" fmla="*/ 52 w 104"/>
                <a:gd name="T33" fmla="*/ 40 h 52"/>
                <a:gd name="T34" fmla="*/ 54 w 104"/>
                <a:gd name="T35" fmla="*/ 33 h 52"/>
                <a:gd name="T36" fmla="*/ 61 w 104"/>
                <a:gd name="T37" fmla="*/ 36 h 52"/>
                <a:gd name="T38" fmla="*/ 71 w 104"/>
                <a:gd name="T39" fmla="*/ 28 h 52"/>
                <a:gd name="T40" fmla="*/ 78 w 104"/>
                <a:gd name="T41" fmla="*/ 21 h 52"/>
                <a:gd name="T42" fmla="*/ 87 w 104"/>
                <a:gd name="T43" fmla="*/ 24 h 52"/>
                <a:gd name="T44" fmla="*/ 104 w 104"/>
                <a:gd name="T45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4" h="52">
                  <a:moveTo>
                    <a:pt x="104" y="19"/>
                  </a:moveTo>
                  <a:lnTo>
                    <a:pt x="90" y="7"/>
                  </a:lnTo>
                  <a:lnTo>
                    <a:pt x="73" y="0"/>
                  </a:lnTo>
                  <a:lnTo>
                    <a:pt x="19" y="5"/>
                  </a:lnTo>
                  <a:lnTo>
                    <a:pt x="17" y="7"/>
                  </a:lnTo>
                  <a:lnTo>
                    <a:pt x="2" y="19"/>
                  </a:lnTo>
                  <a:lnTo>
                    <a:pt x="5" y="24"/>
                  </a:lnTo>
                  <a:lnTo>
                    <a:pt x="0" y="28"/>
                  </a:lnTo>
                  <a:lnTo>
                    <a:pt x="17" y="38"/>
                  </a:lnTo>
                  <a:lnTo>
                    <a:pt x="26" y="38"/>
                  </a:lnTo>
                  <a:lnTo>
                    <a:pt x="28" y="45"/>
                  </a:lnTo>
                  <a:lnTo>
                    <a:pt x="33" y="45"/>
                  </a:lnTo>
                  <a:lnTo>
                    <a:pt x="35" y="52"/>
                  </a:lnTo>
                  <a:lnTo>
                    <a:pt x="40" y="50"/>
                  </a:lnTo>
                  <a:lnTo>
                    <a:pt x="45" y="47"/>
                  </a:lnTo>
                  <a:lnTo>
                    <a:pt x="45" y="40"/>
                  </a:lnTo>
                  <a:lnTo>
                    <a:pt x="52" y="40"/>
                  </a:lnTo>
                  <a:lnTo>
                    <a:pt x="54" y="33"/>
                  </a:lnTo>
                  <a:lnTo>
                    <a:pt x="61" y="36"/>
                  </a:lnTo>
                  <a:lnTo>
                    <a:pt x="71" y="28"/>
                  </a:lnTo>
                  <a:lnTo>
                    <a:pt x="78" y="21"/>
                  </a:lnTo>
                  <a:lnTo>
                    <a:pt x="87" y="24"/>
                  </a:lnTo>
                  <a:lnTo>
                    <a:pt x="104" y="1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721">
              <a:extLst>
                <a:ext uri="{FF2B5EF4-FFF2-40B4-BE49-F238E27FC236}">
                  <a16:creationId xmlns:a16="http://schemas.microsoft.com/office/drawing/2014/main" id="{76893F84-6627-EB73-7869-F018B381B2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6053" y="4581442"/>
              <a:ext cx="63560" cy="25424"/>
            </a:xfrm>
            <a:custGeom>
              <a:avLst/>
              <a:gdLst>
                <a:gd name="T0" fmla="*/ 19 w 35"/>
                <a:gd name="T1" fmla="*/ 3 h 14"/>
                <a:gd name="T2" fmla="*/ 33 w 35"/>
                <a:gd name="T3" fmla="*/ 7 h 14"/>
                <a:gd name="T4" fmla="*/ 35 w 35"/>
                <a:gd name="T5" fmla="*/ 12 h 14"/>
                <a:gd name="T6" fmla="*/ 28 w 35"/>
                <a:gd name="T7" fmla="*/ 10 h 14"/>
                <a:gd name="T8" fmla="*/ 19 w 35"/>
                <a:gd name="T9" fmla="*/ 14 h 14"/>
                <a:gd name="T10" fmla="*/ 9 w 35"/>
                <a:gd name="T11" fmla="*/ 12 h 14"/>
                <a:gd name="T12" fmla="*/ 0 w 35"/>
                <a:gd name="T13" fmla="*/ 5 h 14"/>
                <a:gd name="T14" fmla="*/ 7 w 35"/>
                <a:gd name="T15" fmla="*/ 0 h 14"/>
                <a:gd name="T16" fmla="*/ 19 w 35"/>
                <a:gd name="T1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14">
                  <a:moveTo>
                    <a:pt x="19" y="3"/>
                  </a:moveTo>
                  <a:lnTo>
                    <a:pt x="33" y="7"/>
                  </a:lnTo>
                  <a:lnTo>
                    <a:pt x="35" y="12"/>
                  </a:lnTo>
                  <a:lnTo>
                    <a:pt x="28" y="10"/>
                  </a:lnTo>
                  <a:lnTo>
                    <a:pt x="19" y="14"/>
                  </a:lnTo>
                  <a:lnTo>
                    <a:pt x="9" y="12"/>
                  </a:lnTo>
                  <a:lnTo>
                    <a:pt x="0" y="5"/>
                  </a:lnTo>
                  <a:lnTo>
                    <a:pt x="7" y="0"/>
                  </a:lnTo>
                  <a:lnTo>
                    <a:pt x="19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722">
              <a:extLst>
                <a:ext uri="{FF2B5EF4-FFF2-40B4-BE49-F238E27FC236}">
                  <a16:creationId xmlns:a16="http://schemas.microsoft.com/office/drawing/2014/main" id="{89C07F80-5133-2C61-5EA5-D84C1E1C1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673" y="4105658"/>
              <a:ext cx="922512" cy="601086"/>
            </a:xfrm>
            <a:custGeom>
              <a:avLst/>
              <a:gdLst>
                <a:gd name="T0" fmla="*/ 293 w 508"/>
                <a:gd name="T1" fmla="*/ 99 h 331"/>
                <a:gd name="T2" fmla="*/ 260 w 508"/>
                <a:gd name="T3" fmla="*/ 57 h 331"/>
                <a:gd name="T4" fmla="*/ 213 w 508"/>
                <a:gd name="T5" fmla="*/ 61 h 331"/>
                <a:gd name="T6" fmla="*/ 177 w 508"/>
                <a:gd name="T7" fmla="*/ 19 h 331"/>
                <a:gd name="T8" fmla="*/ 102 w 508"/>
                <a:gd name="T9" fmla="*/ 28 h 331"/>
                <a:gd name="T10" fmla="*/ 9 w 508"/>
                <a:gd name="T11" fmla="*/ 17 h 331"/>
                <a:gd name="T12" fmla="*/ 24 w 508"/>
                <a:gd name="T13" fmla="*/ 59 h 331"/>
                <a:gd name="T14" fmla="*/ 50 w 508"/>
                <a:gd name="T15" fmla="*/ 97 h 331"/>
                <a:gd name="T16" fmla="*/ 61 w 508"/>
                <a:gd name="T17" fmla="*/ 113 h 331"/>
                <a:gd name="T18" fmla="*/ 71 w 508"/>
                <a:gd name="T19" fmla="*/ 118 h 331"/>
                <a:gd name="T20" fmla="*/ 83 w 508"/>
                <a:gd name="T21" fmla="*/ 154 h 331"/>
                <a:gd name="T22" fmla="*/ 120 w 508"/>
                <a:gd name="T23" fmla="*/ 187 h 331"/>
                <a:gd name="T24" fmla="*/ 116 w 508"/>
                <a:gd name="T25" fmla="*/ 161 h 331"/>
                <a:gd name="T26" fmla="*/ 94 w 508"/>
                <a:gd name="T27" fmla="*/ 118 h 331"/>
                <a:gd name="T28" fmla="*/ 90 w 508"/>
                <a:gd name="T29" fmla="*/ 118 h 331"/>
                <a:gd name="T30" fmla="*/ 59 w 508"/>
                <a:gd name="T31" fmla="*/ 69 h 331"/>
                <a:gd name="T32" fmla="*/ 38 w 508"/>
                <a:gd name="T33" fmla="*/ 14 h 331"/>
                <a:gd name="T34" fmla="*/ 66 w 508"/>
                <a:gd name="T35" fmla="*/ 33 h 331"/>
                <a:gd name="T36" fmla="*/ 102 w 508"/>
                <a:gd name="T37" fmla="*/ 92 h 331"/>
                <a:gd name="T38" fmla="*/ 135 w 508"/>
                <a:gd name="T39" fmla="*/ 123 h 331"/>
                <a:gd name="T40" fmla="*/ 137 w 508"/>
                <a:gd name="T41" fmla="*/ 135 h 331"/>
                <a:gd name="T42" fmla="*/ 156 w 508"/>
                <a:gd name="T43" fmla="*/ 149 h 331"/>
                <a:gd name="T44" fmla="*/ 182 w 508"/>
                <a:gd name="T45" fmla="*/ 182 h 331"/>
                <a:gd name="T46" fmla="*/ 198 w 508"/>
                <a:gd name="T47" fmla="*/ 224 h 331"/>
                <a:gd name="T48" fmla="*/ 198 w 508"/>
                <a:gd name="T49" fmla="*/ 241 h 331"/>
                <a:gd name="T50" fmla="*/ 232 w 508"/>
                <a:gd name="T51" fmla="*/ 267 h 331"/>
                <a:gd name="T52" fmla="*/ 309 w 508"/>
                <a:gd name="T53" fmla="*/ 298 h 331"/>
                <a:gd name="T54" fmla="*/ 371 w 508"/>
                <a:gd name="T55" fmla="*/ 305 h 331"/>
                <a:gd name="T56" fmla="*/ 416 w 508"/>
                <a:gd name="T57" fmla="*/ 331 h 331"/>
                <a:gd name="T58" fmla="*/ 444 w 508"/>
                <a:gd name="T59" fmla="*/ 305 h 331"/>
                <a:gd name="T60" fmla="*/ 437 w 508"/>
                <a:gd name="T61" fmla="*/ 283 h 331"/>
                <a:gd name="T62" fmla="*/ 472 w 508"/>
                <a:gd name="T63" fmla="*/ 274 h 331"/>
                <a:gd name="T64" fmla="*/ 484 w 508"/>
                <a:gd name="T65" fmla="*/ 258 h 331"/>
                <a:gd name="T66" fmla="*/ 489 w 508"/>
                <a:gd name="T67" fmla="*/ 272 h 331"/>
                <a:gd name="T68" fmla="*/ 496 w 508"/>
                <a:gd name="T69" fmla="*/ 246 h 331"/>
                <a:gd name="T70" fmla="*/ 503 w 508"/>
                <a:gd name="T71" fmla="*/ 210 h 331"/>
                <a:gd name="T72" fmla="*/ 491 w 508"/>
                <a:gd name="T73" fmla="*/ 208 h 331"/>
                <a:gd name="T74" fmla="*/ 439 w 508"/>
                <a:gd name="T75" fmla="*/ 250 h 331"/>
                <a:gd name="T76" fmla="*/ 428 w 508"/>
                <a:gd name="T77" fmla="*/ 262 h 331"/>
                <a:gd name="T78" fmla="*/ 371 w 508"/>
                <a:gd name="T79" fmla="*/ 262 h 331"/>
                <a:gd name="T80" fmla="*/ 345 w 508"/>
                <a:gd name="T81" fmla="*/ 239 h 331"/>
                <a:gd name="T82" fmla="*/ 326 w 508"/>
                <a:gd name="T83" fmla="*/ 198 h 331"/>
                <a:gd name="T84" fmla="*/ 328 w 508"/>
                <a:gd name="T85" fmla="*/ 142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08" h="331">
                  <a:moveTo>
                    <a:pt x="335" y="132"/>
                  </a:moveTo>
                  <a:lnTo>
                    <a:pt x="302" y="120"/>
                  </a:lnTo>
                  <a:lnTo>
                    <a:pt x="293" y="99"/>
                  </a:lnTo>
                  <a:lnTo>
                    <a:pt x="279" y="83"/>
                  </a:lnTo>
                  <a:lnTo>
                    <a:pt x="274" y="69"/>
                  </a:lnTo>
                  <a:lnTo>
                    <a:pt x="260" y="57"/>
                  </a:lnTo>
                  <a:lnTo>
                    <a:pt x="241" y="57"/>
                  </a:lnTo>
                  <a:lnTo>
                    <a:pt x="232" y="73"/>
                  </a:lnTo>
                  <a:lnTo>
                    <a:pt x="213" y="61"/>
                  </a:lnTo>
                  <a:lnTo>
                    <a:pt x="206" y="52"/>
                  </a:lnTo>
                  <a:lnTo>
                    <a:pt x="203" y="40"/>
                  </a:lnTo>
                  <a:lnTo>
                    <a:pt x="177" y="19"/>
                  </a:lnTo>
                  <a:lnTo>
                    <a:pt x="146" y="19"/>
                  </a:lnTo>
                  <a:lnTo>
                    <a:pt x="146" y="26"/>
                  </a:lnTo>
                  <a:lnTo>
                    <a:pt x="102" y="28"/>
                  </a:lnTo>
                  <a:lnTo>
                    <a:pt x="38" y="0"/>
                  </a:lnTo>
                  <a:lnTo>
                    <a:pt x="0" y="5"/>
                  </a:lnTo>
                  <a:lnTo>
                    <a:pt x="9" y="17"/>
                  </a:lnTo>
                  <a:lnTo>
                    <a:pt x="19" y="47"/>
                  </a:lnTo>
                  <a:lnTo>
                    <a:pt x="21" y="45"/>
                  </a:lnTo>
                  <a:lnTo>
                    <a:pt x="24" y="59"/>
                  </a:lnTo>
                  <a:lnTo>
                    <a:pt x="38" y="64"/>
                  </a:lnTo>
                  <a:lnTo>
                    <a:pt x="52" y="83"/>
                  </a:lnTo>
                  <a:lnTo>
                    <a:pt x="50" y="97"/>
                  </a:lnTo>
                  <a:lnTo>
                    <a:pt x="38" y="94"/>
                  </a:lnTo>
                  <a:lnTo>
                    <a:pt x="38" y="97"/>
                  </a:lnTo>
                  <a:lnTo>
                    <a:pt x="61" y="113"/>
                  </a:lnTo>
                  <a:lnTo>
                    <a:pt x="64" y="116"/>
                  </a:lnTo>
                  <a:lnTo>
                    <a:pt x="66" y="111"/>
                  </a:lnTo>
                  <a:lnTo>
                    <a:pt x="71" y="118"/>
                  </a:lnTo>
                  <a:lnTo>
                    <a:pt x="80" y="125"/>
                  </a:lnTo>
                  <a:lnTo>
                    <a:pt x="85" y="135"/>
                  </a:lnTo>
                  <a:lnTo>
                    <a:pt x="83" y="154"/>
                  </a:lnTo>
                  <a:lnTo>
                    <a:pt x="90" y="154"/>
                  </a:lnTo>
                  <a:lnTo>
                    <a:pt x="113" y="172"/>
                  </a:lnTo>
                  <a:lnTo>
                    <a:pt x="120" y="187"/>
                  </a:lnTo>
                  <a:lnTo>
                    <a:pt x="128" y="182"/>
                  </a:lnTo>
                  <a:lnTo>
                    <a:pt x="130" y="175"/>
                  </a:lnTo>
                  <a:lnTo>
                    <a:pt x="116" y="161"/>
                  </a:lnTo>
                  <a:lnTo>
                    <a:pt x="113" y="163"/>
                  </a:lnTo>
                  <a:lnTo>
                    <a:pt x="109" y="161"/>
                  </a:lnTo>
                  <a:lnTo>
                    <a:pt x="94" y="118"/>
                  </a:lnTo>
                  <a:lnTo>
                    <a:pt x="90" y="113"/>
                  </a:lnTo>
                  <a:lnTo>
                    <a:pt x="92" y="120"/>
                  </a:lnTo>
                  <a:lnTo>
                    <a:pt x="90" y="118"/>
                  </a:lnTo>
                  <a:lnTo>
                    <a:pt x="66" y="76"/>
                  </a:lnTo>
                  <a:lnTo>
                    <a:pt x="61" y="76"/>
                  </a:lnTo>
                  <a:lnTo>
                    <a:pt x="59" y="69"/>
                  </a:lnTo>
                  <a:lnTo>
                    <a:pt x="47" y="59"/>
                  </a:lnTo>
                  <a:lnTo>
                    <a:pt x="45" y="50"/>
                  </a:lnTo>
                  <a:lnTo>
                    <a:pt x="38" y="14"/>
                  </a:lnTo>
                  <a:lnTo>
                    <a:pt x="50" y="24"/>
                  </a:lnTo>
                  <a:lnTo>
                    <a:pt x="57" y="24"/>
                  </a:lnTo>
                  <a:lnTo>
                    <a:pt x="66" y="33"/>
                  </a:lnTo>
                  <a:lnTo>
                    <a:pt x="73" y="54"/>
                  </a:lnTo>
                  <a:lnTo>
                    <a:pt x="90" y="80"/>
                  </a:lnTo>
                  <a:lnTo>
                    <a:pt x="102" y="92"/>
                  </a:lnTo>
                  <a:lnTo>
                    <a:pt x="109" y="94"/>
                  </a:lnTo>
                  <a:lnTo>
                    <a:pt x="113" y="104"/>
                  </a:lnTo>
                  <a:lnTo>
                    <a:pt x="135" y="123"/>
                  </a:lnTo>
                  <a:lnTo>
                    <a:pt x="130" y="132"/>
                  </a:lnTo>
                  <a:lnTo>
                    <a:pt x="132" y="137"/>
                  </a:lnTo>
                  <a:lnTo>
                    <a:pt x="137" y="135"/>
                  </a:lnTo>
                  <a:lnTo>
                    <a:pt x="137" y="139"/>
                  </a:lnTo>
                  <a:lnTo>
                    <a:pt x="149" y="144"/>
                  </a:lnTo>
                  <a:lnTo>
                    <a:pt x="156" y="149"/>
                  </a:lnTo>
                  <a:lnTo>
                    <a:pt x="156" y="156"/>
                  </a:lnTo>
                  <a:lnTo>
                    <a:pt x="172" y="168"/>
                  </a:lnTo>
                  <a:lnTo>
                    <a:pt x="182" y="182"/>
                  </a:lnTo>
                  <a:lnTo>
                    <a:pt x="194" y="191"/>
                  </a:lnTo>
                  <a:lnTo>
                    <a:pt x="201" y="215"/>
                  </a:lnTo>
                  <a:lnTo>
                    <a:pt x="198" y="224"/>
                  </a:lnTo>
                  <a:lnTo>
                    <a:pt x="201" y="229"/>
                  </a:lnTo>
                  <a:lnTo>
                    <a:pt x="194" y="232"/>
                  </a:lnTo>
                  <a:lnTo>
                    <a:pt x="198" y="241"/>
                  </a:lnTo>
                  <a:lnTo>
                    <a:pt x="208" y="250"/>
                  </a:lnTo>
                  <a:lnTo>
                    <a:pt x="222" y="260"/>
                  </a:lnTo>
                  <a:lnTo>
                    <a:pt x="232" y="267"/>
                  </a:lnTo>
                  <a:lnTo>
                    <a:pt x="255" y="274"/>
                  </a:lnTo>
                  <a:lnTo>
                    <a:pt x="272" y="288"/>
                  </a:lnTo>
                  <a:lnTo>
                    <a:pt x="309" y="298"/>
                  </a:lnTo>
                  <a:lnTo>
                    <a:pt x="326" y="307"/>
                  </a:lnTo>
                  <a:lnTo>
                    <a:pt x="350" y="314"/>
                  </a:lnTo>
                  <a:lnTo>
                    <a:pt x="371" y="305"/>
                  </a:lnTo>
                  <a:lnTo>
                    <a:pt x="378" y="305"/>
                  </a:lnTo>
                  <a:lnTo>
                    <a:pt x="395" y="312"/>
                  </a:lnTo>
                  <a:lnTo>
                    <a:pt x="416" y="331"/>
                  </a:lnTo>
                  <a:lnTo>
                    <a:pt x="418" y="324"/>
                  </a:lnTo>
                  <a:lnTo>
                    <a:pt x="430" y="305"/>
                  </a:lnTo>
                  <a:lnTo>
                    <a:pt x="444" y="305"/>
                  </a:lnTo>
                  <a:lnTo>
                    <a:pt x="442" y="293"/>
                  </a:lnTo>
                  <a:lnTo>
                    <a:pt x="428" y="281"/>
                  </a:lnTo>
                  <a:lnTo>
                    <a:pt x="437" y="283"/>
                  </a:lnTo>
                  <a:lnTo>
                    <a:pt x="439" y="274"/>
                  </a:lnTo>
                  <a:lnTo>
                    <a:pt x="468" y="274"/>
                  </a:lnTo>
                  <a:lnTo>
                    <a:pt x="472" y="274"/>
                  </a:lnTo>
                  <a:lnTo>
                    <a:pt x="477" y="265"/>
                  </a:lnTo>
                  <a:lnTo>
                    <a:pt x="480" y="265"/>
                  </a:lnTo>
                  <a:lnTo>
                    <a:pt x="484" y="258"/>
                  </a:lnTo>
                  <a:lnTo>
                    <a:pt x="487" y="258"/>
                  </a:lnTo>
                  <a:lnTo>
                    <a:pt x="487" y="262"/>
                  </a:lnTo>
                  <a:lnTo>
                    <a:pt x="489" y="272"/>
                  </a:lnTo>
                  <a:lnTo>
                    <a:pt x="496" y="250"/>
                  </a:lnTo>
                  <a:lnTo>
                    <a:pt x="491" y="248"/>
                  </a:lnTo>
                  <a:lnTo>
                    <a:pt x="496" y="246"/>
                  </a:lnTo>
                  <a:lnTo>
                    <a:pt x="491" y="243"/>
                  </a:lnTo>
                  <a:lnTo>
                    <a:pt x="508" y="215"/>
                  </a:lnTo>
                  <a:lnTo>
                    <a:pt x="503" y="210"/>
                  </a:lnTo>
                  <a:lnTo>
                    <a:pt x="496" y="208"/>
                  </a:lnTo>
                  <a:lnTo>
                    <a:pt x="491" y="213"/>
                  </a:lnTo>
                  <a:lnTo>
                    <a:pt x="491" y="208"/>
                  </a:lnTo>
                  <a:lnTo>
                    <a:pt x="487" y="208"/>
                  </a:lnTo>
                  <a:lnTo>
                    <a:pt x="446" y="217"/>
                  </a:lnTo>
                  <a:lnTo>
                    <a:pt x="439" y="250"/>
                  </a:lnTo>
                  <a:lnTo>
                    <a:pt x="432" y="255"/>
                  </a:lnTo>
                  <a:lnTo>
                    <a:pt x="432" y="260"/>
                  </a:lnTo>
                  <a:lnTo>
                    <a:pt x="428" y="262"/>
                  </a:lnTo>
                  <a:lnTo>
                    <a:pt x="413" y="260"/>
                  </a:lnTo>
                  <a:lnTo>
                    <a:pt x="380" y="269"/>
                  </a:lnTo>
                  <a:lnTo>
                    <a:pt x="371" y="262"/>
                  </a:lnTo>
                  <a:lnTo>
                    <a:pt x="359" y="258"/>
                  </a:lnTo>
                  <a:lnTo>
                    <a:pt x="352" y="250"/>
                  </a:lnTo>
                  <a:lnTo>
                    <a:pt x="345" y="239"/>
                  </a:lnTo>
                  <a:lnTo>
                    <a:pt x="333" y="220"/>
                  </a:lnTo>
                  <a:lnTo>
                    <a:pt x="333" y="210"/>
                  </a:lnTo>
                  <a:lnTo>
                    <a:pt x="326" y="198"/>
                  </a:lnTo>
                  <a:lnTo>
                    <a:pt x="326" y="177"/>
                  </a:lnTo>
                  <a:lnTo>
                    <a:pt x="321" y="154"/>
                  </a:lnTo>
                  <a:lnTo>
                    <a:pt x="328" y="142"/>
                  </a:lnTo>
                  <a:lnTo>
                    <a:pt x="335" y="137"/>
                  </a:lnTo>
                  <a:lnTo>
                    <a:pt x="335" y="13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23">
              <a:extLst>
                <a:ext uri="{FF2B5EF4-FFF2-40B4-BE49-F238E27FC236}">
                  <a16:creationId xmlns:a16="http://schemas.microsoft.com/office/drawing/2014/main" id="{66FFAB3E-29E3-9778-78CB-303AF551B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1968" y="4260016"/>
              <a:ext cx="3632" cy="12712"/>
            </a:xfrm>
            <a:custGeom>
              <a:avLst/>
              <a:gdLst>
                <a:gd name="T0" fmla="*/ 2 w 2"/>
                <a:gd name="T1" fmla="*/ 7 h 7"/>
                <a:gd name="T2" fmla="*/ 0 w 2"/>
                <a:gd name="T3" fmla="*/ 5 h 7"/>
                <a:gd name="T4" fmla="*/ 2 w 2"/>
                <a:gd name="T5" fmla="*/ 0 h 7"/>
                <a:gd name="T6" fmla="*/ 2 w 2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7">
                  <a:moveTo>
                    <a:pt x="2" y="7"/>
                  </a:moveTo>
                  <a:lnTo>
                    <a:pt x="0" y="5"/>
                  </a:lnTo>
                  <a:lnTo>
                    <a:pt x="2" y="0"/>
                  </a:lnTo>
                  <a:lnTo>
                    <a:pt x="2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724">
              <a:extLst>
                <a:ext uri="{FF2B5EF4-FFF2-40B4-BE49-F238E27FC236}">
                  <a16:creationId xmlns:a16="http://schemas.microsoft.com/office/drawing/2014/main" id="{5F2924E0-00D9-9742-4FA4-B1D0CA57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169" y="4234593"/>
              <a:ext cx="0" cy="9080"/>
            </a:xfrm>
            <a:custGeom>
              <a:avLst/>
              <a:gdLst>
                <a:gd name="T0" fmla="*/ 2 h 5"/>
                <a:gd name="T1" fmla="*/ 0 h 5"/>
                <a:gd name="T2" fmla="*/ 5 h 5"/>
                <a:gd name="T3" fmla="*/ 2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5">
                  <a:moveTo>
                    <a:pt x="0" y="2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725">
              <a:extLst>
                <a:ext uri="{FF2B5EF4-FFF2-40B4-BE49-F238E27FC236}">
                  <a16:creationId xmlns:a16="http://schemas.microsoft.com/office/drawing/2014/main" id="{EECBFD8C-718C-A010-2D6E-1F7C6EBD35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7319" y="4230961"/>
              <a:ext cx="9080" cy="16344"/>
            </a:xfrm>
            <a:custGeom>
              <a:avLst/>
              <a:gdLst>
                <a:gd name="T0" fmla="*/ 0 w 5"/>
                <a:gd name="T1" fmla="*/ 4 h 9"/>
                <a:gd name="T2" fmla="*/ 5 w 5"/>
                <a:gd name="T3" fmla="*/ 0 h 9"/>
                <a:gd name="T4" fmla="*/ 5 w 5"/>
                <a:gd name="T5" fmla="*/ 9 h 9"/>
                <a:gd name="T6" fmla="*/ 0 w 5"/>
                <a:gd name="T7" fmla="*/ 7 h 9"/>
                <a:gd name="T8" fmla="*/ 0 w 5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0" y="4"/>
                  </a:moveTo>
                  <a:lnTo>
                    <a:pt x="5" y="0"/>
                  </a:lnTo>
                  <a:lnTo>
                    <a:pt x="5" y="9"/>
                  </a:lnTo>
                  <a:lnTo>
                    <a:pt x="0" y="7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726">
              <a:extLst>
                <a:ext uri="{FF2B5EF4-FFF2-40B4-BE49-F238E27FC236}">
                  <a16:creationId xmlns:a16="http://schemas.microsoft.com/office/drawing/2014/main" id="{A0DCA285-C9FA-7FDD-41F5-B4D7C0A52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6394" y="4697664"/>
              <a:ext cx="128934" cy="128934"/>
            </a:xfrm>
            <a:custGeom>
              <a:avLst/>
              <a:gdLst>
                <a:gd name="T0" fmla="*/ 64 w 71"/>
                <a:gd name="T1" fmla="*/ 69 h 71"/>
                <a:gd name="T2" fmla="*/ 62 w 71"/>
                <a:gd name="T3" fmla="*/ 59 h 71"/>
                <a:gd name="T4" fmla="*/ 71 w 71"/>
                <a:gd name="T5" fmla="*/ 0 h 71"/>
                <a:gd name="T6" fmla="*/ 54 w 71"/>
                <a:gd name="T7" fmla="*/ 5 h 71"/>
                <a:gd name="T8" fmla="*/ 45 w 71"/>
                <a:gd name="T9" fmla="*/ 2 h 71"/>
                <a:gd name="T10" fmla="*/ 38 w 71"/>
                <a:gd name="T11" fmla="*/ 9 h 71"/>
                <a:gd name="T12" fmla="*/ 28 w 71"/>
                <a:gd name="T13" fmla="*/ 17 h 71"/>
                <a:gd name="T14" fmla="*/ 21 w 71"/>
                <a:gd name="T15" fmla="*/ 14 h 71"/>
                <a:gd name="T16" fmla="*/ 19 w 71"/>
                <a:gd name="T17" fmla="*/ 21 h 71"/>
                <a:gd name="T18" fmla="*/ 12 w 71"/>
                <a:gd name="T19" fmla="*/ 21 h 71"/>
                <a:gd name="T20" fmla="*/ 12 w 71"/>
                <a:gd name="T21" fmla="*/ 28 h 71"/>
                <a:gd name="T22" fmla="*/ 7 w 71"/>
                <a:gd name="T23" fmla="*/ 31 h 71"/>
                <a:gd name="T24" fmla="*/ 2 w 71"/>
                <a:gd name="T25" fmla="*/ 33 h 71"/>
                <a:gd name="T26" fmla="*/ 0 w 71"/>
                <a:gd name="T27" fmla="*/ 33 h 71"/>
                <a:gd name="T28" fmla="*/ 0 w 71"/>
                <a:gd name="T29" fmla="*/ 35 h 71"/>
                <a:gd name="T30" fmla="*/ 28 w 71"/>
                <a:gd name="T31" fmla="*/ 66 h 71"/>
                <a:gd name="T32" fmla="*/ 50 w 71"/>
                <a:gd name="T33" fmla="*/ 69 h 71"/>
                <a:gd name="T34" fmla="*/ 57 w 71"/>
                <a:gd name="T35" fmla="*/ 71 h 71"/>
                <a:gd name="T36" fmla="*/ 64 w 71"/>
                <a:gd name="T37" fmla="*/ 6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1" h="71">
                  <a:moveTo>
                    <a:pt x="64" y="69"/>
                  </a:moveTo>
                  <a:lnTo>
                    <a:pt x="62" y="59"/>
                  </a:lnTo>
                  <a:lnTo>
                    <a:pt x="71" y="0"/>
                  </a:lnTo>
                  <a:lnTo>
                    <a:pt x="54" y="5"/>
                  </a:lnTo>
                  <a:lnTo>
                    <a:pt x="45" y="2"/>
                  </a:lnTo>
                  <a:lnTo>
                    <a:pt x="38" y="9"/>
                  </a:lnTo>
                  <a:lnTo>
                    <a:pt x="28" y="17"/>
                  </a:lnTo>
                  <a:lnTo>
                    <a:pt x="21" y="14"/>
                  </a:lnTo>
                  <a:lnTo>
                    <a:pt x="19" y="21"/>
                  </a:lnTo>
                  <a:lnTo>
                    <a:pt x="12" y="21"/>
                  </a:lnTo>
                  <a:lnTo>
                    <a:pt x="12" y="28"/>
                  </a:lnTo>
                  <a:lnTo>
                    <a:pt x="7" y="31"/>
                  </a:lnTo>
                  <a:lnTo>
                    <a:pt x="2" y="33"/>
                  </a:lnTo>
                  <a:lnTo>
                    <a:pt x="0" y="33"/>
                  </a:lnTo>
                  <a:lnTo>
                    <a:pt x="0" y="35"/>
                  </a:lnTo>
                  <a:lnTo>
                    <a:pt x="28" y="66"/>
                  </a:lnTo>
                  <a:lnTo>
                    <a:pt x="50" y="69"/>
                  </a:lnTo>
                  <a:lnTo>
                    <a:pt x="57" y="71"/>
                  </a:lnTo>
                  <a:lnTo>
                    <a:pt x="64" y="6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727">
              <a:extLst>
                <a:ext uri="{FF2B5EF4-FFF2-40B4-BE49-F238E27FC236}">
                  <a16:creationId xmlns:a16="http://schemas.microsoft.com/office/drawing/2014/main" id="{E6D9343B-8292-7F6E-3C96-C41425804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8910" y="4921029"/>
              <a:ext cx="3632" cy="12712"/>
            </a:xfrm>
            <a:custGeom>
              <a:avLst/>
              <a:gdLst>
                <a:gd name="T0" fmla="*/ 2 w 2"/>
                <a:gd name="T1" fmla="*/ 0 h 7"/>
                <a:gd name="T2" fmla="*/ 0 w 2"/>
                <a:gd name="T3" fmla="*/ 5 h 7"/>
                <a:gd name="T4" fmla="*/ 2 w 2"/>
                <a:gd name="T5" fmla="*/ 7 h 7"/>
                <a:gd name="T6" fmla="*/ 2 w 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7">
                  <a:moveTo>
                    <a:pt x="2" y="0"/>
                  </a:moveTo>
                  <a:lnTo>
                    <a:pt x="0" y="5"/>
                  </a:lnTo>
                  <a:lnTo>
                    <a:pt x="2" y="7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728">
              <a:extLst>
                <a:ext uri="{FF2B5EF4-FFF2-40B4-BE49-F238E27FC236}">
                  <a16:creationId xmlns:a16="http://schemas.microsoft.com/office/drawing/2014/main" id="{EAEE01CF-6CB9-0C9A-4215-3A95817C2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4408" y="4861102"/>
              <a:ext cx="176150" cy="76271"/>
            </a:xfrm>
            <a:custGeom>
              <a:avLst/>
              <a:gdLst>
                <a:gd name="T0" fmla="*/ 94 w 97"/>
                <a:gd name="T1" fmla="*/ 16 h 42"/>
                <a:gd name="T2" fmla="*/ 92 w 97"/>
                <a:gd name="T3" fmla="*/ 21 h 42"/>
                <a:gd name="T4" fmla="*/ 97 w 97"/>
                <a:gd name="T5" fmla="*/ 28 h 42"/>
                <a:gd name="T6" fmla="*/ 89 w 97"/>
                <a:gd name="T7" fmla="*/ 35 h 42"/>
                <a:gd name="T8" fmla="*/ 87 w 97"/>
                <a:gd name="T9" fmla="*/ 33 h 42"/>
                <a:gd name="T10" fmla="*/ 85 w 97"/>
                <a:gd name="T11" fmla="*/ 40 h 42"/>
                <a:gd name="T12" fmla="*/ 78 w 97"/>
                <a:gd name="T13" fmla="*/ 28 h 42"/>
                <a:gd name="T14" fmla="*/ 82 w 97"/>
                <a:gd name="T15" fmla="*/ 21 h 42"/>
                <a:gd name="T16" fmla="*/ 75 w 97"/>
                <a:gd name="T17" fmla="*/ 21 h 42"/>
                <a:gd name="T18" fmla="*/ 63 w 97"/>
                <a:gd name="T19" fmla="*/ 12 h 42"/>
                <a:gd name="T20" fmla="*/ 42 w 97"/>
                <a:gd name="T21" fmla="*/ 26 h 42"/>
                <a:gd name="T22" fmla="*/ 42 w 97"/>
                <a:gd name="T23" fmla="*/ 28 h 42"/>
                <a:gd name="T24" fmla="*/ 47 w 97"/>
                <a:gd name="T25" fmla="*/ 38 h 42"/>
                <a:gd name="T26" fmla="*/ 40 w 97"/>
                <a:gd name="T27" fmla="*/ 42 h 42"/>
                <a:gd name="T28" fmla="*/ 35 w 97"/>
                <a:gd name="T29" fmla="*/ 42 h 42"/>
                <a:gd name="T30" fmla="*/ 33 w 97"/>
                <a:gd name="T31" fmla="*/ 33 h 42"/>
                <a:gd name="T32" fmla="*/ 28 w 97"/>
                <a:gd name="T33" fmla="*/ 35 h 42"/>
                <a:gd name="T34" fmla="*/ 21 w 97"/>
                <a:gd name="T35" fmla="*/ 26 h 42"/>
                <a:gd name="T36" fmla="*/ 2 w 97"/>
                <a:gd name="T37" fmla="*/ 23 h 42"/>
                <a:gd name="T38" fmla="*/ 0 w 97"/>
                <a:gd name="T39" fmla="*/ 26 h 42"/>
                <a:gd name="T40" fmla="*/ 0 w 97"/>
                <a:gd name="T41" fmla="*/ 21 h 42"/>
                <a:gd name="T42" fmla="*/ 4 w 97"/>
                <a:gd name="T43" fmla="*/ 9 h 42"/>
                <a:gd name="T44" fmla="*/ 0 w 97"/>
                <a:gd name="T45" fmla="*/ 7 h 42"/>
                <a:gd name="T46" fmla="*/ 0 w 97"/>
                <a:gd name="T47" fmla="*/ 5 h 42"/>
                <a:gd name="T48" fmla="*/ 4 w 97"/>
                <a:gd name="T49" fmla="*/ 0 h 42"/>
                <a:gd name="T50" fmla="*/ 11 w 97"/>
                <a:gd name="T51" fmla="*/ 5 h 42"/>
                <a:gd name="T52" fmla="*/ 14 w 97"/>
                <a:gd name="T53" fmla="*/ 12 h 42"/>
                <a:gd name="T54" fmla="*/ 30 w 97"/>
                <a:gd name="T55" fmla="*/ 14 h 42"/>
                <a:gd name="T56" fmla="*/ 47 w 97"/>
                <a:gd name="T57" fmla="*/ 7 h 42"/>
                <a:gd name="T58" fmla="*/ 52 w 97"/>
                <a:gd name="T59" fmla="*/ 9 h 42"/>
                <a:gd name="T60" fmla="*/ 54 w 97"/>
                <a:gd name="T61" fmla="*/ 2 h 42"/>
                <a:gd name="T62" fmla="*/ 63 w 97"/>
                <a:gd name="T63" fmla="*/ 2 h 42"/>
                <a:gd name="T64" fmla="*/ 80 w 97"/>
                <a:gd name="T65" fmla="*/ 5 h 42"/>
                <a:gd name="T66" fmla="*/ 94 w 97"/>
                <a:gd name="T67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7" h="42">
                  <a:moveTo>
                    <a:pt x="94" y="16"/>
                  </a:moveTo>
                  <a:lnTo>
                    <a:pt x="92" y="21"/>
                  </a:lnTo>
                  <a:lnTo>
                    <a:pt x="97" y="28"/>
                  </a:lnTo>
                  <a:lnTo>
                    <a:pt x="89" y="35"/>
                  </a:lnTo>
                  <a:lnTo>
                    <a:pt x="87" y="33"/>
                  </a:lnTo>
                  <a:lnTo>
                    <a:pt x="85" y="40"/>
                  </a:lnTo>
                  <a:lnTo>
                    <a:pt x="78" y="28"/>
                  </a:lnTo>
                  <a:lnTo>
                    <a:pt x="82" y="21"/>
                  </a:lnTo>
                  <a:lnTo>
                    <a:pt x="75" y="21"/>
                  </a:lnTo>
                  <a:lnTo>
                    <a:pt x="63" y="12"/>
                  </a:lnTo>
                  <a:lnTo>
                    <a:pt x="42" y="26"/>
                  </a:lnTo>
                  <a:lnTo>
                    <a:pt x="42" y="28"/>
                  </a:lnTo>
                  <a:lnTo>
                    <a:pt x="47" y="38"/>
                  </a:lnTo>
                  <a:lnTo>
                    <a:pt x="40" y="42"/>
                  </a:lnTo>
                  <a:lnTo>
                    <a:pt x="35" y="42"/>
                  </a:lnTo>
                  <a:lnTo>
                    <a:pt x="33" y="33"/>
                  </a:lnTo>
                  <a:lnTo>
                    <a:pt x="28" y="35"/>
                  </a:lnTo>
                  <a:lnTo>
                    <a:pt x="21" y="26"/>
                  </a:lnTo>
                  <a:lnTo>
                    <a:pt x="2" y="23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4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4" y="0"/>
                  </a:lnTo>
                  <a:lnTo>
                    <a:pt x="11" y="5"/>
                  </a:lnTo>
                  <a:lnTo>
                    <a:pt x="14" y="12"/>
                  </a:lnTo>
                  <a:lnTo>
                    <a:pt x="30" y="14"/>
                  </a:lnTo>
                  <a:lnTo>
                    <a:pt x="47" y="7"/>
                  </a:lnTo>
                  <a:lnTo>
                    <a:pt x="52" y="9"/>
                  </a:lnTo>
                  <a:lnTo>
                    <a:pt x="54" y="2"/>
                  </a:lnTo>
                  <a:lnTo>
                    <a:pt x="63" y="2"/>
                  </a:lnTo>
                  <a:lnTo>
                    <a:pt x="80" y="5"/>
                  </a:lnTo>
                  <a:lnTo>
                    <a:pt x="94" y="1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729">
              <a:extLst>
                <a:ext uri="{FF2B5EF4-FFF2-40B4-BE49-F238E27FC236}">
                  <a16:creationId xmlns:a16="http://schemas.microsoft.com/office/drawing/2014/main" id="{FDB9D9D4-618A-DFDC-6206-696A33E3BD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4262" y="4310864"/>
              <a:ext cx="34504" cy="9080"/>
            </a:xfrm>
            <a:custGeom>
              <a:avLst/>
              <a:gdLst>
                <a:gd name="T0" fmla="*/ 16 w 19"/>
                <a:gd name="T1" fmla="*/ 0 h 5"/>
                <a:gd name="T2" fmla="*/ 19 w 19"/>
                <a:gd name="T3" fmla="*/ 5 h 5"/>
                <a:gd name="T4" fmla="*/ 0 w 19"/>
                <a:gd name="T5" fmla="*/ 3 h 5"/>
                <a:gd name="T6" fmla="*/ 16 w 19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5">
                  <a:moveTo>
                    <a:pt x="16" y="0"/>
                  </a:moveTo>
                  <a:lnTo>
                    <a:pt x="19" y="5"/>
                  </a:lnTo>
                  <a:lnTo>
                    <a:pt x="0" y="3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730">
              <a:extLst>
                <a:ext uri="{FF2B5EF4-FFF2-40B4-BE49-F238E27FC236}">
                  <a16:creationId xmlns:a16="http://schemas.microsoft.com/office/drawing/2014/main" id="{9BC974B8-040D-2F0E-18F4-162C926032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7699" y="4492460"/>
              <a:ext cx="19976" cy="12712"/>
            </a:xfrm>
            <a:custGeom>
              <a:avLst/>
              <a:gdLst>
                <a:gd name="T0" fmla="*/ 11 w 11"/>
                <a:gd name="T1" fmla="*/ 0 h 7"/>
                <a:gd name="T2" fmla="*/ 9 w 11"/>
                <a:gd name="T3" fmla="*/ 4 h 7"/>
                <a:gd name="T4" fmla="*/ 0 w 11"/>
                <a:gd name="T5" fmla="*/ 7 h 7"/>
                <a:gd name="T6" fmla="*/ 0 w 11"/>
                <a:gd name="T7" fmla="*/ 4 h 7"/>
                <a:gd name="T8" fmla="*/ 11 w 11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">
                  <a:moveTo>
                    <a:pt x="11" y="0"/>
                  </a:moveTo>
                  <a:lnTo>
                    <a:pt x="9" y="4"/>
                  </a:lnTo>
                  <a:lnTo>
                    <a:pt x="0" y="7"/>
                  </a:lnTo>
                  <a:lnTo>
                    <a:pt x="0" y="4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731">
              <a:extLst>
                <a:ext uri="{FF2B5EF4-FFF2-40B4-BE49-F238E27FC236}">
                  <a16:creationId xmlns:a16="http://schemas.microsoft.com/office/drawing/2014/main" id="{D09CA555-E576-6552-C2B4-CF715D627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2324" y="4379870"/>
              <a:ext cx="12712" cy="21792"/>
            </a:xfrm>
            <a:custGeom>
              <a:avLst/>
              <a:gdLst>
                <a:gd name="T0" fmla="*/ 7 w 7"/>
                <a:gd name="T1" fmla="*/ 10 h 12"/>
                <a:gd name="T2" fmla="*/ 7 w 7"/>
                <a:gd name="T3" fmla="*/ 12 h 12"/>
                <a:gd name="T4" fmla="*/ 5 w 7"/>
                <a:gd name="T5" fmla="*/ 12 h 12"/>
                <a:gd name="T6" fmla="*/ 0 w 7"/>
                <a:gd name="T7" fmla="*/ 0 h 12"/>
                <a:gd name="T8" fmla="*/ 7 w 7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7" y="10"/>
                  </a:moveTo>
                  <a:lnTo>
                    <a:pt x="7" y="12"/>
                  </a:lnTo>
                  <a:lnTo>
                    <a:pt x="5" y="12"/>
                  </a:lnTo>
                  <a:lnTo>
                    <a:pt x="0" y="0"/>
                  </a:lnTo>
                  <a:lnTo>
                    <a:pt x="7" y="1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732">
              <a:extLst>
                <a:ext uri="{FF2B5EF4-FFF2-40B4-BE49-F238E27FC236}">
                  <a16:creationId xmlns:a16="http://schemas.microsoft.com/office/drawing/2014/main" id="{F7DB83B5-F52A-B794-D54C-042BA557C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5980" y="4367158"/>
              <a:ext cx="3632" cy="18160"/>
            </a:xfrm>
            <a:custGeom>
              <a:avLst/>
              <a:gdLst>
                <a:gd name="T0" fmla="*/ 2 w 2"/>
                <a:gd name="T1" fmla="*/ 0 h 10"/>
                <a:gd name="T2" fmla="*/ 2 w 2"/>
                <a:gd name="T3" fmla="*/ 10 h 10"/>
                <a:gd name="T4" fmla="*/ 0 w 2"/>
                <a:gd name="T5" fmla="*/ 5 h 10"/>
                <a:gd name="T6" fmla="*/ 2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2" y="0"/>
                  </a:moveTo>
                  <a:lnTo>
                    <a:pt x="2" y="10"/>
                  </a:lnTo>
                  <a:lnTo>
                    <a:pt x="0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733">
              <a:extLst>
                <a:ext uri="{FF2B5EF4-FFF2-40B4-BE49-F238E27FC236}">
                  <a16:creationId xmlns:a16="http://schemas.microsoft.com/office/drawing/2014/main" id="{5453CCBC-8499-7030-6DBE-BDEC6CD0E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8764" y="4398030"/>
              <a:ext cx="7264" cy="16344"/>
            </a:xfrm>
            <a:custGeom>
              <a:avLst/>
              <a:gdLst>
                <a:gd name="T0" fmla="*/ 0 w 4"/>
                <a:gd name="T1" fmla="*/ 4 h 9"/>
                <a:gd name="T2" fmla="*/ 4 w 4"/>
                <a:gd name="T3" fmla="*/ 0 h 9"/>
                <a:gd name="T4" fmla="*/ 4 w 4"/>
                <a:gd name="T5" fmla="*/ 9 h 9"/>
                <a:gd name="T6" fmla="*/ 0 w 4"/>
                <a:gd name="T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0" y="4"/>
                  </a:moveTo>
                  <a:lnTo>
                    <a:pt x="4" y="0"/>
                  </a:lnTo>
                  <a:lnTo>
                    <a:pt x="4" y="9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734">
              <a:extLst>
                <a:ext uri="{FF2B5EF4-FFF2-40B4-BE49-F238E27FC236}">
                  <a16:creationId xmlns:a16="http://schemas.microsoft.com/office/drawing/2014/main" id="{50F92DC6-E529-2295-36E5-048AD2755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0605" y="4367158"/>
              <a:ext cx="18160" cy="25424"/>
            </a:xfrm>
            <a:custGeom>
              <a:avLst/>
              <a:gdLst>
                <a:gd name="T0" fmla="*/ 7 w 10"/>
                <a:gd name="T1" fmla="*/ 0 h 14"/>
                <a:gd name="T2" fmla="*/ 10 w 10"/>
                <a:gd name="T3" fmla="*/ 7 h 14"/>
                <a:gd name="T4" fmla="*/ 10 w 10"/>
                <a:gd name="T5" fmla="*/ 14 h 14"/>
                <a:gd name="T6" fmla="*/ 0 w 10"/>
                <a:gd name="T7" fmla="*/ 7 h 14"/>
                <a:gd name="T8" fmla="*/ 3 w 10"/>
                <a:gd name="T9" fmla="*/ 0 h 14"/>
                <a:gd name="T10" fmla="*/ 7 w 10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4">
                  <a:moveTo>
                    <a:pt x="7" y="0"/>
                  </a:moveTo>
                  <a:lnTo>
                    <a:pt x="10" y="7"/>
                  </a:lnTo>
                  <a:lnTo>
                    <a:pt x="10" y="14"/>
                  </a:lnTo>
                  <a:lnTo>
                    <a:pt x="0" y="7"/>
                  </a:lnTo>
                  <a:lnTo>
                    <a:pt x="3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735">
              <a:extLst>
                <a:ext uri="{FF2B5EF4-FFF2-40B4-BE49-F238E27FC236}">
                  <a16:creationId xmlns:a16="http://schemas.microsoft.com/office/drawing/2014/main" id="{F0563640-FEE2-AB76-F9DF-4846F9C76F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5109" y="4319943"/>
              <a:ext cx="5449" cy="21792"/>
            </a:xfrm>
            <a:custGeom>
              <a:avLst/>
              <a:gdLst>
                <a:gd name="T0" fmla="*/ 3 w 3"/>
                <a:gd name="T1" fmla="*/ 5 h 12"/>
                <a:gd name="T2" fmla="*/ 3 w 3"/>
                <a:gd name="T3" fmla="*/ 12 h 12"/>
                <a:gd name="T4" fmla="*/ 0 w 3"/>
                <a:gd name="T5" fmla="*/ 5 h 12"/>
                <a:gd name="T6" fmla="*/ 3 w 3"/>
                <a:gd name="T7" fmla="*/ 0 h 12"/>
                <a:gd name="T8" fmla="*/ 3 w 3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2">
                  <a:moveTo>
                    <a:pt x="3" y="5"/>
                  </a:moveTo>
                  <a:lnTo>
                    <a:pt x="3" y="12"/>
                  </a:lnTo>
                  <a:lnTo>
                    <a:pt x="0" y="5"/>
                  </a:lnTo>
                  <a:lnTo>
                    <a:pt x="3" y="0"/>
                  </a:lnTo>
                  <a:lnTo>
                    <a:pt x="3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736">
              <a:extLst>
                <a:ext uri="{FF2B5EF4-FFF2-40B4-BE49-F238E27FC236}">
                  <a16:creationId xmlns:a16="http://schemas.microsoft.com/office/drawing/2014/main" id="{4215D42E-53EF-19C1-DBB3-099257361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5907" y="4445245"/>
              <a:ext cx="12712" cy="16344"/>
            </a:xfrm>
            <a:custGeom>
              <a:avLst/>
              <a:gdLst>
                <a:gd name="T0" fmla="*/ 4 w 7"/>
                <a:gd name="T1" fmla="*/ 4 h 9"/>
                <a:gd name="T2" fmla="*/ 4 w 7"/>
                <a:gd name="T3" fmla="*/ 9 h 9"/>
                <a:gd name="T4" fmla="*/ 7 w 7"/>
                <a:gd name="T5" fmla="*/ 2 h 9"/>
                <a:gd name="T6" fmla="*/ 0 w 7"/>
                <a:gd name="T7" fmla="*/ 0 h 9"/>
                <a:gd name="T8" fmla="*/ 4 w 7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4" y="4"/>
                  </a:moveTo>
                  <a:lnTo>
                    <a:pt x="4" y="9"/>
                  </a:lnTo>
                  <a:lnTo>
                    <a:pt x="7" y="2"/>
                  </a:ln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737">
              <a:extLst>
                <a:ext uri="{FF2B5EF4-FFF2-40B4-BE49-F238E27FC236}">
                  <a16:creationId xmlns:a16="http://schemas.microsoft.com/office/drawing/2014/main" id="{424AD014-F152-2A38-C1EC-E198C54F7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4963" y="5830829"/>
              <a:ext cx="601086" cy="1191276"/>
            </a:xfrm>
            <a:custGeom>
              <a:avLst/>
              <a:gdLst>
                <a:gd name="T0" fmla="*/ 331 w 331"/>
                <a:gd name="T1" fmla="*/ 82 h 656"/>
                <a:gd name="T2" fmla="*/ 265 w 331"/>
                <a:gd name="T3" fmla="*/ 158 h 656"/>
                <a:gd name="T4" fmla="*/ 251 w 331"/>
                <a:gd name="T5" fmla="*/ 231 h 656"/>
                <a:gd name="T6" fmla="*/ 267 w 331"/>
                <a:gd name="T7" fmla="*/ 269 h 656"/>
                <a:gd name="T8" fmla="*/ 279 w 331"/>
                <a:gd name="T9" fmla="*/ 295 h 656"/>
                <a:gd name="T10" fmla="*/ 258 w 331"/>
                <a:gd name="T11" fmla="*/ 323 h 656"/>
                <a:gd name="T12" fmla="*/ 187 w 331"/>
                <a:gd name="T13" fmla="*/ 330 h 656"/>
                <a:gd name="T14" fmla="*/ 185 w 331"/>
                <a:gd name="T15" fmla="*/ 359 h 656"/>
                <a:gd name="T16" fmla="*/ 173 w 331"/>
                <a:gd name="T17" fmla="*/ 382 h 656"/>
                <a:gd name="T18" fmla="*/ 137 w 331"/>
                <a:gd name="T19" fmla="*/ 375 h 656"/>
                <a:gd name="T20" fmla="*/ 156 w 331"/>
                <a:gd name="T21" fmla="*/ 411 h 656"/>
                <a:gd name="T22" fmla="*/ 163 w 331"/>
                <a:gd name="T23" fmla="*/ 406 h 656"/>
                <a:gd name="T24" fmla="*/ 154 w 331"/>
                <a:gd name="T25" fmla="*/ 420 h 656"/>
                <a:gd name="T26" fmla="*/ 154 w 331"/>
                <a:gd name="T27" fmla="*/ 425 h 656"/>
                <a:gd name="T28" fmla="*/ 137 w 331"/>
                <a:gd name="T29" fmla="*/ 456 h 656"/>
                <a:gd name="T30" fmla="*/ 121 w 331"/>
                <a:gd name="T31" fmla="*/ 472 h 656"/>
                <a:gd name="T32" fmla="*/ 97 w 331"/>
                <a:gd name="T33" fmla="*/ 501 h 656"/>
                <a:gd name="T34" fmla="*/ 128 w 331"/>
                <a:gd name="T35" fmla="*/ 522 h 656"/>
                <a:gd name="T36" fmla="*/ 100 w 331"/>
                <a:gd name="T37" fmla="*/ 571 h 656"/>
                <a:gd name="T38" fmla="*/ 81 w 331"/>
                <a:gd name="T39" fmla="*/ 588 h 656"/>
                <a:gd name="T40" fmla="*/ 66 w 331"/>
                <a:gd name="T41" fmla="*/ 623 h 656"/>
                <a:gd name="T42" fmla="*/ 69 w 331"/>
                <a:gd name="T43" fmla="*/ 638 h 656"/>
                <a:gd name="T44" fmla="*/ 62 w 331"/>
                <a:gd name="T45" fmla="*/ 649 h 656"/>
                <a:gd name="T46" fmla="*/ 19 w 331"/>
                <a:gd name="T47" fmla="*/ 614 h 656"/>
                <a:gd name="T48" fmla="*/ 3 w 331"/>
                <a:gd name="T49" fmla="*/ 583 h 656"/>
                <a:gd name="T50" fmla="*/ 17 w 331"/>
                <a:gd name="T51" fmla="*/ 536 h 656"/>
                <a:gd name="T52" fmla="*/ 33 w 331"/>
                <a:gd name="T53" fmla="*/ 475 h 656"/>
                <a:gd name="T54" fmla="*/ 33 w 331"/>
                <a:gd name="T55" fmla="*/ 458 h 656"/>
                <a:gd name="T56" fmla="*/ 22 w 331"/>
                <a:gd name="T57" fmla="*/ 413 h 656"/>
                <a:gd name="T58" fmla="*/ 29 w 331"/>
                <a:gd name="T59" fmla="*/ 359 h 656"/>
                <a:gd name="T60" fmla="*/ 38 w 331"/>
                <a:gd name="T61" fmla="*/ 309 h 656"/>
                <a:gd name="T62" fmla="*/ 48 w 331"/>
                <a:gd name="T63" fmla="*/ 257 h 656"/>
                <a:gd name="T64" fmla="*/ 48 w 331"/>
                <a:gd name="T65" fmla="*/ 186 h 656"/>
                <a:gd name="T66" fmla="*/ 59 w 331"/>
                <a:gd name="T67" fmla="*/ 139 h 656"/>
                <a:gd name="T68" fmla="*/ 76 w 331"/>
                <a:gd name="T69" fmla="*/ 99 h 656"/>
                <a:gd name="T70" fmla="*/ 83 w 331"/>
                <a:gd name="T71" fmla="*/ 49 h 656"/>
                <a:gd name="T72" fmla="*/ 104 w 331"/>
                <a:gd name="T73" fmla="*/ 19 h 656"/>
                <a:gd name="T74" fmla="*/ 147 w 331"/>
                <a:gd name="T75" fmla="*/ 9 h 656"/>
                <a:gd name="T76" fmla="*/ 173 w 331"/>
                <a:gd name="T77" fmla="*/ 4 h 656"/>
                <a:gd name="T78" fmla="*/ 211 w 331"/>
                <a:gd name="T79" fmla="*/ 40 h 656"/>
                <a:gd name="T80" fmla="*/ 263 w 331"/>
                <a:gd name="T81" fmla="*/ 71 h 656"/>
                <a:gd name="T82" fmla="*/ 267 w 331"/>
                <a:gd name="T83" fmla="*/ 99 h 656"/>
                <a:gd name="T84" fmla="*/ 314 w 331"/>
                <a:gd name="T85" fmla="*/ 87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31" h="656">
                  <a:moveTo>
                    <a:pt x="317" y="68"/>
                  </a:moveTo>
                  <a:lnTo>
                    <a:pt x="329" y="71"/>
                  </a:lnTo>
                  <a:lnTo>
                    <a:pt x="331" y="82"/>
                  </a:lnTo>
                  <a:lnTo>
                    <a:pt x="329" y="97"/>
                  </a:lnTo>
                  <a:lnTo>
                    <a:pt x="314" y="106"/>
                  </a:lnTo>
                  <a:lnTo>
                    <a:pt x="265" y="158"/>
                  </a:lnTo>
                  <a:lnTo>
                    <a:pt x="260" y="163"/>
                  </a:lnTo>
                  <a:lnTo>
                    <a:pt x="255" y="210"/>
                  </a:lnTo>
                  <a:lnTo>
                    <a:pt x="251" y="231"/>
                  </a:lnTo>
                  <a:lnTo>
                    <a:pt x="253" y="243"/>
                  </a:lnTo>
                  <a:lnTo>
                    <a:pt x="272" y="257"/>
                  </a:lnTo>
                  <a:lnTo>
                    <a:pt x="267" y="269"/>
                  </a:lnTo>
                  <a:lnTo>
                    <a:pt x="274" y="278"/>
                  </a:lnTo>
                  <a:lnTo>
                    <a:pt x="279" y="278"/>
                  </a:lnTo>
                  <a:lnTo>
                    <a:pt x="279" y="295"/>
                  </a:lnTo>
                  <a:lnTo>
                    <a:pt x="267" y="309"/>
                  </a:lnTo>
                  <a:lnTo>
                    <a:pt x="265" y="319"/>
                  </a:lnTo>
                  <a:lnTo>
                    <a:pt x="258" y="323"/>
                  </a:lnTo>
                  <a:lnTo>
                    <a:pt x="208" y="335"/>
                  </a:lnTo>
                  <a:lnTo>
                    <a:pt x="192" y="333"/>
                  </a:lnTo>
                  <a:lnTo>
                    <a:pt x="187" y="330"/>
                  </a:lnTo>
                  <a:lnTo>
                    <a:pt x="187" y="340"/>
                  </a:lnTo>
                  <a:lnTo>
                    <a:pt x="192" y="345"/>
                  </a:lnTo>
                  <a:lnTo>
                    <a:pt x="185" y="359"/>
                  </a:lnTo>
                  <a:lnTo>
                    <a:pt x="187" y="373"/>
                  </a:lnTo>
                  <a:lnTo>
                    <a:pt x="182" y="378"/>
                  </a:lnTo>
                  <a:lnTo>
                    <a:pt x="173" y="382"/>
                  </a:lnTo>
                  <a:lnTo>
                    <a:pt x="161" y="382"/>
                  </a:lnTo>
                  <a:lnTo>
                    <a:pt x="142" y="373"/>
                  </a:lnTo>
                  <a:lnTo>
                    <a:pt x="137" y="375"/>
                  </a:lnTo>
                  <a:lnTo>
                    <a:pt x="142" y="404"/>
                  </a:lnTo>
                  <a:lnTo>
                    <a:pt x="149" y="411"/>
                  </a:lnTo>
                  <a:lnTo>
                    <a:pt x="156" y="411"/>
                  </a:lnTo>
                  <a:lnTo>
                    <a:pt x="154" y="406"/>
                  </a:lnTo>
                  <a:lnTo>
                    <a:pt x="161" y="404"/>
                  </a:lnTo>
                  <a:lnTo>
                    <a:pt x="163" y="406"/>
                  </a:lnTo>
                  <a:lnTo>
                    <a:pt x="166" y="416"/>
                  </a:lnTo>
                  <a:lnTo>
                    <a:pt x="163" y="420"/>
                  </a:lnTo>
                  <a:lnTo>
                    <a:pt x="154" y="420"/>
                  </a:lnTo>
                  <a:lnTo>
                    <a:pt x="149" y="413"/>
                  </a:lnTo>
                  <a:lnTo>
                    <a:pt x="142" y="418"/>
                  </a:lnTo>
                  <a:lnTo>
                    <a:pt x="154" y="425"/>
                  </a:lnTo>
                  <a:lnTo>
                    <a:pt x="142" y="430"/>
                  </a:lnTo>
                  <a:lnTo>
                    <a:pt x="137" y="437"/>
                  </a:lnTo>
                  <a:lnTo>
                    <a:pt x="137" y="456"/>
                  </a:lnTo>
                  <a:lnTo>
                    <a:pt x="130" y="465"/>
                  </a:lnTo>
                  <a:lnTo>
                    <a:pt x="133" y="472"/>
                  </a:lnTo>
                  <a:lnTo>
                    <a:pt x="121" y="472"/>
                  </a:lnTo>
                  <a:lnTo>
                    <a:pt x="111" y="477"/>
                  </a:lnTo>
                  <a:lnTo>
                    <a:pt x="100" y="493"/>
                  </a:lnTo>
                  <a:lnTo>
                    <a:pt x="97" y="501"/>
                  </a:lnTo>
                  <a:lnTo>
                    <a:pt x="104" y="510"/>
                  </a:lnTo>
                  <a:lnTo>
                    <a:pt x="111" y="519"/>
                  </a:lnTo>
                  <a:lnTo>
                    <a:pt x="128" y="522"/>
                  </a:lnTo>
                  <a:lnTo>
                    <a:pt x="130" y="534"/>
                  </a:lnTo>
                  <a:lnTo>
                    <a:pt x="126" y="548"/>
                  </a:lnTo>
                  <a:lnTo>
                    <a:pt x="100" y="571"/>
                  </a:lnTo>
                  <a:lnTo>
                    <a:pt x="95" y="593"/>
                  </a:lnTo>
                  <a:lnTo>
                    <a:pt x="85" y="597"/>
                  </a:lnTo>
                  <a:lnTo>
                    <a:pt x="81" y="588"/>
                  </a:lnTo>
                  <a:lnTo>
                    <a:pt x="83" y="600"/>
                  </a:lnTo>
                  <a:lnTo>
                    <a:pt x="74" y="607"/>
                  </a:lnTo>
                  <a:lnTo>
                    <a:pt x="66" y="623"/>
                  </a:lnTo>
                  <a:lnTo>
                    <a:pt x="71" y="621"/>
                  </a:lnTo>
                  <a:lnTo>
                    <a:pt x="74" y="635"/>
                  </a:lnTo>
                  <a:lnTo>
                    <a:pt x="69" y="638"/>
                  </a:lnTo>
                  <a:lnTo>
                    <a:pt x="74" y="640"/>
                  </a:lnTo>
                  <a:lnTo>
                    <a:pt x="85" y="656"/>
                  </a:lnTo>
                  <a:lnTo>
                    <a:pt x="62" y="649"/>
                  </a:lnTo>
                  <a:lnTo>
                    <a:pt x="22" y="647"/>
                  </a:lnTo>
                  <a:lnTo>
                    <a:pt x="19" y="640"/>
                  </a:lnTo>
                  <a:lnTo>
                    <a:pt x="19" y="614"/>
                  </a:lnTo>
                  <a:lnTo>
                    <a:pt x="3" y="616"/>
                  </a:lnTo>
                  <a:lnTo>
                    <a:pt x="0" y="600"/>
                  </a:lnTo>
                  <a:lnTo>
                    <a:pt x="3" y="583"/>
                  </a:lnTo>
                  <a:lnTo>
                    <a:pt x="14" y="564"/>
                  </a:lnTo>
                  <a:lnTo>
                    <a:pt x="19" y="553"/>
                  </a:lnTo>
                  <a:lnTo>
                    <a:pt x="17" y="536"/>
                  </a:lnTo>
                  <a:lnTo>
                    <a:pt x="29" y="510"/>
                  </a:lnTo>
                  <a:lnTo>
                    <a:pt x="31" y="484"/>
                  </a:lnTo>
                  <a:lnTo>
                    <a:pt x="33" y="475"/>
                  </a:lnTo>
                  <a:lnTo>
                    <a:pt x="24" y="465"/>
                  </a:lnTo>
                  <a:lnTo>
                    <a:pt x="36" y="463"/>
                  </a:lnTo>
                  <a:lnTo>
                    <a:pt x="33" y="458"/>
                  </a:lnTo>
                  <a:lnTo>
                    <a:pt x="26" y="456"/>
                  </a:lnTo>
                  <a:lnTo>
                    <a:pt x="26" y="446"/>
                  </a:lnTo>
                  <a:lnTo>
                    <a:pt x="22" y="413"/>
                  </a:lnTo>
                  <a:lnTo>
                    <a:pt x="29" y="399"/>
                  </a:lnTo>
                  <a:lnTo>
                    <a:pt x="24" y="387"/>
                  </a:lnTo>
                  <a:lnTo>
                    <a:pt x="29" y="359"/>
                  </a:lnTo>
                  <a:lnTo>
                    <a:pt x="33" y="335"/>
                  </a:lnTo>
                  <a:lnTo>
                    <a:pt x="40" y="326"/>
                  </a:lnTo>
                  <a:lnTo>
                    <a:pt x="38" y="309"/>
                  </a:lnTo>
                  <a:lnTo>
                    <a:pt x="38" y="288"/>
                  </a:lnTo>
                  <a:lnTo>
                    <a:pt x="50" y="274"/>
                  </a:lnTo>
                  <a:lnTo>
                    <a:pt x="48" y="257"/>
                  </a:lnTo>
                  <a:lnTo>
                    <a:pt x="59" y="236"/>
                  </a:lnTo>
                  <a:lnTo>
                    <a:pt x="57" y="219"/>
                  </a:lnTo>
                  <a:lnTo>
                    <a:pt x="48" y="186"/>
                  </a:lnTo>
                  <a:lnTo>
                    <a:pt x="50" y="177"/>
                  </a:lnTo>
                  <a:lnTo>
                    <a:pt x="57" y="158"/>
                  </a:lnTo>
                  <a:lnTo>
                    <a:pt x="59" y="139"/>
                  </a:lnTo>
                  <a:lnTo>
                    <a:pt x="64" y="118"/>
                  </a:lnTo>
                  <a:lnTo>
                    <a:pt x="74" y="108"/>
                  </a:lnTo>
                  <a:lnTo>
                    <a:pt x="76" y="99"/>
                  </a:lnTo>
                  <a:lnTo>
                    <a:pt x="85" y="94"/>
                  </a:lnTo>
                  <a:lnTo>
                    <a:pt x="81" y="68"/>
                  </a:lnTo>
                  <a:lnTo>
                    <a:pt x="83" y="49"/>
                  </a:lnTo>
                  <a:lnTo>
                    <a:pt x="104" y="40"/>
                  </a:lnTo>
                  <a:lnTo>
                    <a:pt x="107" y="26"/>
                  </a:lnTo>
                  <a:lnTo>
                    <a:pt x="104" y="19"/>
                  </a:lnTo>
                  <a:lnTo>
                    <a:pt x="121" y="0"/>
                  </a:lnTo>
                  <a:lnTo>
                    <a:pt x="128" y="7"/>
                  </a:lnTo>
                  <a:lnTo>
                    <a:pt x="147" y="9"/>
                  </a:lnTo>
                  <a:lnTo>
                    <a:pt x="151" y="16"/>
                  </a:lnTo>
                  <a:lnTo>
                    <a:pt x="156" y="4"/>
                  </a:lnTo>
                  <a:lnTo>
                    <a:pt x="173" y="4"/>
                  </a:lnTo>
                  <a:lnTo>
                    <a:pt x="180" y="9"/>
                  </a:lnTo>
                  <a:lnTo>
                    <a:pt x="185" y="12"/>
                  </a:lnTo>
                  <a:lnTo>
                    <a:pt x="211" y="40"/>
                  </a:lnTo>
                  <a:lnTo>
                    <a:pt x="232" y="45"/>
                  </a:lnTo>
                  <a:lnTo>
                    <a:pt x="263" y="66"/>
                  </a:lnTo>
                  <a:lnTo>
                    <a:pt x="263" y="71"/>
                  </a:lnTo>
                  <a:lnTo>
                    <a:pt x="253" y="89"/>
                  </a:lnTo>
                  <a:lnTo>
                    <a:pt x="253" y="97"/>
                  </a:lnTo>
                  <a:lnTo>
                    <a:pt x="267" y="99"/>
                  </a:lnTo>
                  <a:lnTo>
                    <a:pt x="279" y="106"/>
                  </a:lnTo>
                  <a:lnTo>
                    <a:pt x="298" y="104"/>
                  </a:lnTo>
                  <a:lnTo>
                    <a:pt x="314" y="87"/>
                  </a:lnTo>
                  <a:lnTo>
                    <a:pt x="317" y="6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738">
              <a:extLst>
                <a:ext uri="{FF2B5EF4-FFF2-40B4-BE49-F238E27FC236}">
                  <a16:creationId xmlns:a16="http://schemas.microsoft.com/office/drawing/2014/main" id="{21AB43C9-E452-43D1-7E95-12004E8471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5541" y="7147407"/>
              <a:ext cx="25424" cy="9080"/>
            </a:xfrm>
            <a:custGeom>
              <a:avLst/>
              <a:gdLst>
                <a:gd name="T0" fmla="*/ 2 w 14"/>
                <a:gd name="T1" fmla="*/ 0 h 5"/>
                <a:gd name="T2" fmla="*/ 14 w 14"/>
                <a:gd name="T3" fmla="*/ 0 h 5"/>
                <a:gd name="T4" fmla="*/ 2 w 14"/>
                <a:gd name="T5" fmla="*/ 5 h 5"/>
                <a:gd name="T6" fmla="*/ 0 w 14"/>
                <a:gd name="T7" fmla="*/ 5 h 5"/>
                <a:gd name="T8" fmla="*/ 2 w 14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5">
                  <a:moveTo>
                    <a:pt x="2" y="0"/>
                  </a:moveTo>
                  <a:lnTo>
                    <a:pt x="14" y="0"/>
                  </a:lnTo>
                  <a:lnTo>
                    <a:pt x="2" y="5"/>
                  </a:lnTo>
                  <a:lnTo>
                    <a:pt x="0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739">
              <a:extLst>
                <a:ext uri="{FF2B5EF4-FFF2-40B4-BE49-F238E27FC236}">
                  <a16:creationId xmlns:a16="http://schemas.microsoft.com/office/drawing/2014/main" id="{4E42EF7E-40C3-C942-86A6-1BCAAA390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2056" y="7040264"/>
              <a:ext cx="107143" cy="123486"/>
            </a:xfrm>
            <a:custGeom>
              <a:avLst/>
              <a:gdLst>
                <a:gd name="T0" fmla="*/ 0 w 59"/>
                <a:gd name="T1" fmla="*/ 0 h 68"/>
                <a:gd name="T2" fmla="*/ 0 w 59"/>
                <a:gd name="T3" fmla="*/ 64 h 68"/>
                <a:gd name="T4" fmla="*/ 9 w 59"/>
                <a:gd name="T5" fmla="*/ 59 h 68"/>
                <a:gd name="T6" fmla="*/ 37 w 59"/>
                <a:gd name="T7" fmla="*/ 68 h 68"/>
                <a:gd name="T8" fmla="*/ 52 w 59"/>
                <a:gd name="T9" fmla="*/ 66 h 68"/>
                <a:gd name="T10" fmla="*/ 59 w 59"/>
                <a:gd name="T11" fmla="*/ 59 h 68"/>
                <a:gd name="T12" fmla="*/ 42 w 59"/>
                <a:gd name="T13" fmla="*/ 54 h 68"/>
                <a:gd name="T14" fmla="*/ 11 w 59"/>
                <a:gd name="T15" fmla="*/ 28 h 68"/>
                <a:gd name="T16" fmla="*/ 2 w 59"/>
                <a:gd name="T17" fmla="*/ 14 h 68"/>
                <a:gd name="T18" fmla="*/ 7 w 59"/>
                <a:gd name="T19" fmla="*/ 12 h 68"/>
                <a:gd name="T20" fmla="*/ 0 w 59"/>
                <a:gd name="T2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68">
                  <a:moveTo>
                    <a:pt x="0" y="0"/>
                  </a:moveTo>
                  <a:lnTo>
                    <a:pt x="0" y="64"/>
                  </a:lnTo>
                  <a:lnTo>
                    <a:pt x="9" y="59"/>
                  </a:lnTo>
                  <a:lnTo>
                    <a:pt x="37" y="68"/>
                  </a:lnTo>
                  <a:lnTo>
                    <a:pt x="52" y="66"/>
                  </a:lnTo>
                  <a:lnTo>
                    <a:pt x="59" y="59"/>
                  </a:lnTo>
                  <a:lnTo>
                    <a:pt x="42" y="54"/>
                  </a:lnTo>
                  <a:lnTo>
                    <a:pt x="11" y="28"/>
                  </a:lnTo>
                  <a:lnTo>
                    <a:pt x="2" y="14"/>
                  </a:lnTo>
                  <a:lnTo>
                    <a:pt x="7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740">
              <a:extLst>
                <a:ext uri="{FF2B5EF4-FFF2-40B4-BE49-F238E27FC236}">
                  <a16:creationId xmlns:a16="http://schemas.microsoft.com/office/drawing/2014/main" id="{382E4A15-DB41-B51D-ABF4-CAA8422F5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1185" y="5447660"/>
              <a:ext cx="365010" cy="417673"/>
            </a:xfrm>
            <a:custGeom>
              <a:avLst/>
              <a:gdLst>
                <a:gd name="T0" fmla="*/ 0 w 201"/>
                <a:gd name="T1" fmla="*/ 137 h 230"/>
                <a:gd name="T2" fmla="*/ 7 w 201"/>
                <a:gd name="T3" fmla="*/ 145 h 230"/>
                <a:gd name="T4" fmla="*/ 10 w 201"/>
                <a:gd name="T5" fmla="*/ 161 h 230"/>
                <a:gd name="T6" fmla="*/ 17 w 201"/>
                <a:gd name="T7" fmla="*/ 166 h 230"/>
                <a:gd name="T8" fmla="*/ 17 w 201"/>
                <a:gd name="T9" fmla="*/ 175 h 230"/>
                <a:gd name="T10" fmla="*/ 14 w 201"/>
                <a:gd name="T11" fmla="*/ 178 h 230"/>
                <a:gd name="T12" fmla="*/ 12 w 201"/>
                <a:gd name="T13" fmla="*/ 182 h 230"/>
                <a:gd name="T14" fmla="*/ 21 w 201"/>
                <a:gd name="T15" fmla="*/ 197 h 230"/>
                <a:gd name="T16" fmla="*/ 28 w 201"/>
                <a:gd name="T17" fmla="*/ 230 h 230"/>
                <a:gd name="T18" fmla="*/ 40 w 201"/>
                <a:gd name="T19" fmla="*/ 230 h 230"/>
                <a:gd name="T20" fmla="*/ 57 w 201"/>
                <a:gd name="T21" fmla="*/ 211 h 230"/>
                <a:gd name="T22" fmla="*/ 64 w 201"/>
                <a:gd name="T23" fmla="*/ 218 h 230"/>
                <a:gd name="T24" fmla="*/ 83 w 201"/>
                <a:gd name="T25" fmla="*/ 220 h 230"/>
                <a:gd name="T26" fmla="*/ 87 w 201"/>
                <a:gd name="T27" fmla="*/ 227 h 230"/>
                <a:gd name="T28" fmla="*/ 92 w 201"/>
                <a:gd name="T29" fmla="*/ 215 h 230"/>
                <a:gd name="T30" fmla="*/ 109 w 201"/>
                <a:gd name="T31" fmla="*/ 215 h 230"/>
                <a:gd name="T32" fmla="*/ 116 w 201"/>
                <a:gd name="T33" fmla="*/ 220 h 230"/>
                <a:gd name="T34" fmla="*/ 121 w 201"/>
                <a:gd name="T35" fmla="*/ 204 h 230"/>
                <a:gd name="T36" fmla="*/ 121 w 201"/>
                <a:gd name="T37" fmla="*/ 192 h 230"/>
                <a:gd name="T38" fmla="*/ 130 w 201"/>
                <a:gd name="T39" fmla="*/ 175 h 230"/>
                <a:gd name="T40" fmla="*/ 163 w 201"/>
                <a:gd name="T41" fmla="*/ 166 h 230"/>
                <a:gd name="T42" fmla="*/ 177 w 201"/>
                <a:gd name="T43" fmla="*/ 166 h 230"/>
                <a:gd name="T44" fmla="*/ 184 w 201"/>
                <a:gd name="T45" fmla="*/ 171 h 230"/>
                <a:gd name="T46" fmla="*/ 194 w 201"/>
                <a:gd name="T47" fmla="*/ 182 h 230"/>
                <a:gd name="T48" fmla="*/ 196 w 201"/>
                <a:gd name="T49" fmla="*/ 180 h 230"/>
                <a:gd name="T50" fmla="*/ 201 w 201"/>
                <a:gd name="T51" fmla="*/ 147 h 230"/>
                <a:gd name="T52" fmla="*/ 194 w 201"/>
                <a:gd name="T53" fmla="*/ 133 h 230"/>
                <a:gd name="T54" fmla="*/ 189 w 201"/>
                <a:gd name="T55" fmla="*/ 130 h 230"/>
                <a:gd name="T56" fmla="*/ 189 w 201"/>
                <a:gd name="T57" fmla="*/ 116 h 230"/>
                <a:gd name="T58" fmla="*/ 158 w 201"/>
                <a:gd name="T59" fmla="*/ 114 h 230"/>
                <a:gd name="T60" fmla="*/ 154 w 201"/>
                <a:gd name="T61" fmla="*/ 97 h 230"/>
                <a:gd name="T62" fmla="*/ 156 w 201"/>
                <a:gd name="T63" fmla="*/ 86 h 230"/>
                <a:gd name="T64" fmla="*/ 149 w 201"/>
                <a:gd name="T65" fmla="*/ 69 h 230"/>
                <a:gd name="T66" fmla="*/ 142 w 201"/>
                <a:gd name="T67" fmla="*/ 64 h 230"/>
                <a:gd name="T68" fmla="*/ 130 w 201"/>
                <a:gd name="T69" fmla="*/ 64 h 230"/>
                <a:gd name="T70" fmla="*/ 125 w 201"/>
                <a:gd name="T71" fmla="*/ 60 h 230"/>
                <a:gd name="T72" fmla="*/ 109 w 201"/>
                <a:gd name="T73" fmla="*/ 55 h 230"/>
                <a:gd name="T74" fmla="*/ 106 w 201"/>
                <a:gd name="T75" fmla="*/ 50 h 230"/>
                <a:gd name="T76" fmla="*/ 85 w 201"/>
                <a:gd name="T77" fmla="*/ 45 h 230"/>
                <a:gd name="T78" fmla="*/ 73 w 201"/>
                <a:gd name="T79" fmla="*/ 38 h 230"/>
                <a:gd name="T80" fmla="*/ 71 w 201"/>
                <a:gd name="T81" fmla="*/ 29 h 230"/>
                <a:gd name="T82" fmla="*/ 73 w 201"/>
                <a:gd name="T83" fmla="*/ 10 h 230"/>
                <a:gd name="T84" fmla="*/ 69 w 201"/>
                <a:gd name="T85" fmla="*/ 0 h 230"/>
                <a:gd name="T86" fmla="*/ 50 w 201"/>
                <a:gd name="T87" fmla="*/ 3 h 230"/>
                <a:gd name="T88" fmla="*/ 33 w 201"/>
                <a:gd name="T89" fmla="*/ 17 h 230"/>
                <a:gd name="T90" fmla="*/ 21 w 201"/>
                <a:gd name="T91" fmla="*/ 24 h 230"/>
                <a:gd name="T92" fmla="*/ 0 w 201"/>
                <a:gd name="T93" fmla="*/ 22 h 230"/>
                <a:gd name="T94" fmla="*/ 14 w 201"/>
                <a:gd name="T95" fmla="*/ 48 h 230"/>
                <a:gd name="T96" fmla="*/ 10 w 201"/>
                <a:gd name="T97" fmla="*/ 55 h 230"/>
                <a:gd name="T98" fmla="*/ 10 w 201"/>
                <a:gd name="T99" fmla="*/ 83 h 230"/>
                <a:gd name="T100" fmla="*/ 5 w 201"/>
                <a:gd name="T101" fmla="*/ 86 h 230"/>
                <a:gd name="T102" fmla="*/ 7 w 201"/>
                <a:gd name="T103" fmla="*/ 95 h 230"/>
                <a:gd name="T104" fmla="*/ 2 w 201"/>
                <a:gd name="T105" fmla="*/ 102 h 230"/>
                <a:gd name="T106" fmla="*/ 2 w 201"/>
                <a:gd name="T107" fmla="*/ 107 h 230"/>
                <a:gd name="T108" fmla="*/ 10 w 201"/>
                <a:gd name="T109" fmla="*/ 119 h 230"/>
                <a:gd name="T110" fmla="*/ 0 w 201"/>
                <a:gd name="T111" fmla="*/ 133 h 230"/>
                <a:gd name="T112" fmla="*/ 0 w 201"/>
                <a:gd name="T113" fmla="*/ 13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01" h="230">
                  <a:moveTo>
                    <a:pt x="0" y="137"/>
                  </a:moveTo>
                  <a:lnTo>
                    <a:pt x="7" y="145"/>
                  </a:lnTo>
                  <a:lnTo>
                    <a:pt x="10" y="161"/>
                  </a:lnTo>
                  <a:lnTo>
                    <a:pt x="17" y="166"/>
                  </a:lnTo>
                  <a:lnTo>
                    <a:pt x="17" y="175"/>
                  </a:lnTo>
                  <a:lnTo>
                    <a:pt x="14" y="178"/>
                  </a:lnTo>
                  <a:lnTo>
                    <a:pt x="12" y="182"/>
                  </a:lnTo>
                  <a:lnTo>
                    <a:pt x="21" y="197"/>
                  </a:lnTo>
                  <a:lnTo>
                    <a:pt x="28" y="230"/>
                  </a:lnTo>
                  <a:lnTo>
                    <a:pt x="40" y="230"/>
                  </a:lnTo>
                  <a:lnTo>
                    <a:pt x="57" y="211"/>
                  </a:lnTo>
                  <a:lnTo>
                    <a:pt x="64" y="218"/>
                  </a:lnTo>
                  <a:lnTo>
                    <a:pt x="83" y="220"/>
                  </a:lnTo>
                  <a:lnTo>
                    <a:pt x="87" y="227"/>
                  </a:lnTo>
                  <a:lnTo>
                    <a:pt x="92" y="215"/>
                  </a:lnTo>
                  <a:lnTo>
                    <a:pt x="109" y="215"/>
                  </a:lnTo>
                  <a:lnTo>
                    <a:pt x="116" y="220"/>
                  </a:lnTo>
                  <a:lnTo>
                    <a:pt x="121" y="204"/>
                  </a:lnTo>
                  <a:lnTo>
                    <a:pt x="121" y="192"/>
                  </a:lnTo>
                  <a:lnTo>
                    <a:pt x="130" y="175"/>
                  </a:lnTo>
                  <a:lnTo>
                    <a:pt x="163" y="166"/>
                  </a:lnTo>
                  <a:lnTo>
                    <a:pt x="177" y="166"/>
                  </a:lnTo>
                  <a:lnTo>
                    <a:pt x="184" y="171"/>
                  </a:lnTo>
                  <a:lnTo>
                    <a:pt x="194" y="182"/>
                  </a:lnTo>
                  <a:lnTo>
                    <a:pt x="196" y="180"/>
                  </a:lnTo>
                  <a:lnTo>
                    <a:pt x="201" y="147"/>
                  </a:lnTo>
                  <a:lnTo>
                    <a:pt x="194" y="133"/>
                  </a:lnTo>
                  <a:lnTo>
                    <a:pt x="189" y="130"/>
                  </a:lnTo>
                  <a:lnTo>
                    <a:pt x="189" y="116"/>
                  </a:lnTo>
                  <a:lnTo>
                    <a:pt x="158" y="114"/>
                  </a:lnTo>
                  <a:lnTo>
                    <a:pt x="154" y="97"/>
                  </a:lnTo>
                  <a:lnTo>
                    <a:pt x="156" y="86"/>
                  </a:lnTo>
                  <a:lnTo>
                    <a:pt x="149" y="69"/>
                  </a:lnTo>
                  <a:lnTo>
                    <a:pt x="142" y="64"/>
                  </a:lnTo>
                  <a:lnTo>
                    <a:pt x="130" y="64"/>
                  </a:lnTo>
                  <a:lnTo>
                    <a:pt x="125" y="60"/>
                  </a:lnTo>
                  <a:lnTo>
                    <a:pt x="109" y="55"/>
                  </a:lnTo>
                  <a:lnTo>
                    <a:pt x="106" y="50"/>
                  </a:lnTo>
                  <a:lnTo>
                    <a:pt x="85" y="45"/>
                  </a:lnTo>
                  <a:lnTo>
                    <a:pt x="73" y="38"/>
                  </a:lnTo>
                  <a:lnTo>
                    <a:pt x="71" y="29"/>
                  </a:lnTo>
                  <a:lnTo>
                    <a:pt x="73" y="10"/>
                  </a:lnTo>
                  <a:lnTo>
                    <a:pt x="69" y="0"/>
                  </a:lnTo>
                  <a:lnTo>
                    <a:pt x="50" y="3"/>
                  </a:lnTo>
                  <a:lnTo>
                    <a:pt x="33" y="17"/>
                  </a:lnTo>
                  <a:lnTo>
                    <a:pt x="21" y="24"/>
                  </a:lnTo>
                  <a:lnTo>
                    <a:pt x="0" y="22"/>
                  </a:lnTo>
                  <a:lnTo>
                    <a:pt x="14" y="48"/>
                  </a:lnTo>
                  <a:lnTo>
                    <a:pt x="10" y="55"/>
                  </a:lnTo>
                  <a:lnTo>
                    <a:pt x="10" y="83"/>
                  </a:lnTo>
                  <a:lnTo>
                    <a:pt x="5" y="86"/>
                  </a:lnTo>
                  <a:lnTo>
                    <a:pt x="7" y="95"/>
                  </a:lnTo>
                  <a:lnTo>
                    <a:pt x="2" y="102"/>
                  </a:lnTo>
                  <a:lnTo>
                    <a:pt x="2" y="107"/>
                  </a:lnTo>
                  <a:lnTo>
                    <a:pt x="10" y="119"/>
                  </a:lnTo>
                  <a:lnTo>
                    <a:pt x="0" y="133"/>
                  </a:lnTo>
                  <a:lnTo>
                    <a:pt x="0" y="13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741">
              <a:extLst>
                <a:ext uri="{FF2B5EF4-FFF2-40B4-BE49-F238E27FC236}">
                  <a16:creationId xmlns:a16="http://schemas.microsoft.com/office/drawing/2014/main" id="{569C17C7-84FE-4571-16A8-629655EE0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0478" y="5160737"/>
              <a:ext cx="69007" cy="47215"/>
            </a:xfrm>
            <a:custGeom>
              <a:avLst/>
              <a:gdLst>
                <a:gd name="T0" fmla="*/ 38 w 38"/>
                <a:gd name="T1" fmla="*/ 3 h 26"/>
                <a:gd name="T2" fmla="*/ 35 w 38"/>
                <a:gd name="T3" fmla="*/ 10 h 26"/>
                <a:gd name="T4" fmla="*/ 26 w 38"/>
                <a:gd name="T5" fmla="*/ 21 h 26"/>
                <a:gd name="T6" fmla="*/ 14 w 38"/>
                <a:gd name="T7" fmla="*/ 26 h 26"/>
                <a:gd name="T8" fmla="*/ 2 w 38"/>
                <a:gd name="T9" fmla="*/ 24 h 26"/>
                <a:gd name="T10" fmla="*/ 0 w 38"/>
                <a:gd name="T11" fmla="*/ 5 h 26"/>
                <a:gd name="T12" fmla="*/ 7 w 38"/>
                <a:gd name="T13" fmla="*/ 0 h 26"/>
                <a:gd name="T14" fmla="*/ 31 w 38"/>
                <a:gd name="T15" fmla="*/ 0 h 26"/>
                <a:gd name="T16" fmla="*/ 38 w 38"/>
                <a:gd name="T1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26">
                  <a:moveTo>
                    <a:pt x="38" y="3"/>
                  </a:moveTo>
                  <a:lnTo>
                    <a:pt x="35" y="10"/>
                  </a:lnTo>
                  <a:lnTo>
                    <a:pt x="26" y="21"/>
                  </a:lnTo>
                  <a:lnTo>
                    <a:pt x="14" y="26"/>
                  </a:lnTo>
                  <a:lnTo>
                    <a:pt x="2" y="24"/>
                  </a:lnTo>
                  <a:lnTo>
                    <a:pt x="0" y="5"/>
                  </a:lnTo>
                  <a:lnTo>
                    <a:pt x="7" y="0"/>
                  </a:lnTo>
                  <a:lnTo>
                    <a:pt x="31" y="0"/>
                  </a:lnTo>
                  <a:lnTo>
                    <a:pt x="38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742">
              <a:extLst>
                <a:ext uri="{FF2B5EF4-FFF2-40B4-BE49-F238E27FC236}">
                  <a16:creationId xmlns:a16="http://schemas.microsoft.com/office/drawing/2014/main" id="{29F70D38-1E1B-459F-0FC1-D18D2524C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2250" y="4997300"/>
              <a:ext cx="1189460" cy="1245755"/>
            </a:xfrm>
            <a:custGeom>
              <a:avLst/>
              <a:gdLst>
                <a:gd name="T0" fmla="*/ 338 w 655"/>
                <a:gd name="T1" fmla="*/ 541 h 686"/>
                <a:gd name="T2" fmla="*/ 272 w 655"/>
                <a:gd name="T3" fmla="*/ 617 h 686"/>
                <a:gd name="T4" fmla="*/ 298 w 655"/>
                <a:gd name="T5" fmla="*/ 631 h 686"/>
                <a:gd name="T6" fmla="*/ 336 w 655"/>
                <a:gd name="T7" fmla="*/ 650 h 686"/>
                <a:gd name="T8" fmla="*/ 340 w 655"/>
                <a:gd name="T9" fmla="*/ 674 h 686"/>
                <a:gd name="T10" fmla="*/ 362 w 655"/>
                <a:gd name="T11" fmla="*/ 657 h 686"/>
                <a:gd name="T12" fmla="*/ 402 w 655"/>
                <a:gd name="T13" fmla="*/ 600 h 686"/>
                <a:gd name="T14" fmla="*/ 425 w 655"/>
                <a:gd name="T15" fmla="*/ 558 h 686"/>
                <a:gd name="T16" fmla="*/ 428 w 655"/>
                <a:gd name="T17" fmla="*/ 525 h 686"/>
                <a:gd name="T18" fmla="*/ 492 w 655"/>
                <a:gd name="T19" fmla="*/ 480 h 686"/>
                <a:gd name="T20" fmla="*/ 548 w 655"/>
                <a:gd name="T21" fmla="*/ 461 h 686"/>
                <a:gd name="T22" fmla="*/ 574 w 655"/>
                <a:gd name="T23" fmla="*/ 395 h 686"/>
                <a:gd name="T24" fmla="*/ 581 w 655"/>
                <a:gd name="T25" fmla="*/ 331 h 686"/>
                <a:gd name="T26" fmla="*/ 612 w 655"/>
                <a:gd name="T27" fmla="*/ 277 h 686"/>
                <a:gd name="T28" fmla="*/ 655 w 655"/>
                <a:gd name="T29" fmla="*/ 206 h 686"/>
                <a:gd name="T30" fmla="*/ 617 w 655"/>
                <a:gd name="T31" fmla="*/ 170 h 686"/>
                <a:gd name="T32" fmla="*/ 536 w 655"/>
                <a:gd name="T33" fmla="*/ 137 h 686"/>
                <a:gd name="T34" fmla="*/ 496 w 655"/>
                <a:gd name="T35" fmla="*/ 126 h 686"/>
                <a:gd name="T36" fmla="*/ 487 w 655"/>
                <a:gd name="T37" fmla="*/ 111 h 686"/>
                <a:gd name="T38" fmla="*/ 449 w 655"/>
                <a:gd name="T39" fmla="*/ 100 h 686"/>
                <a:gd name="T40" fmla="*/ 418 w 655"/>
                <a:gd name="T41" fmla="*/ 116 h 686"/>
                <a:gd name="T42" fmla="*/ 378 w 655"/>
                <a:gd name="T43" fmla="*/ 119 h 686"/>
                <a:gd name="T44" fmla="*/ 390 w 655"/>
                <a:gd name="T45" fmla="*/ 116 h 686"/>
                <a:gd name="T46" fmla="*/ 390 w 655"/>
                <a:gd name="T47" fmla="*/ 100 h 686"/>
                <a:gd name="T48" fmla="*/ 399 w 655"/>
                <a:gd name="T49" fmla="*/ 71 h 686"/>
                <a:gd name="T50" fmla="*/ 383 w 655"/>
                <a:gd name="T51" fmla="*/ 22 h 686"/>
                <a:gd name="T52" fmla="*/ 359 w 655"/>
                <a:gd name="T53" fmla="*/ 45 h 686"/>
                <a:gd name="T54" fmla="*/ 326 w 655"/>
                <a:gd name="T55" fmla="*/ 48 h 686"/>
                <a:gd name="T56" fmla="*/ 303 w 655"/>
                <a:gd name="T57" fmla="*/ 57 h 686"/>
                <a:gd name="T58" fmla="*/ 255 w 655"/>
                <a:gd name="T59" fmla="*/ 67 h 686"/>
                <a:gd name="T60" fmla="*/ 239 w 655"/>
                <a:gd name="T61" fmla="*/ 50 h 686"/>
                <a:gd name="T62" fmla="*/ 241 w 655"/>
                <a:gd name="T63" fmla="*/ 22 h 686"/>
                <a:gd name="T64" fmla="*/ 232 w 655"/>
                <a:gd name="T65" fmla="*/ 0 h 686"/>
                <a:gd name="T66" fmla="*/ 182 w 655"/>
                <a:gd name="T67" fmla="*/ 24 h 686"/>
                <a:gd name="T68" fmla="*/ 161 w 655"/>
                <a:gd name="T69" fmla="*/ 26 h 686"/>
                <a:gd name="T70" fmla="*/ 177 w 655"/>
                <a:gd name="T71" fmla="*/ 48 h 686"/>
                <a:gd name="T72" fmla="*/ 161 w 655"/>
                <a:gd name="T73" fmla="*/ 62 h 686"/>
                <a:gd name="T74" fmla="*/ 116 w 655"/>
                <a:gd name="T75" fmla="*/ 67 h 686"/>
                <a:gd name="T76" fmla="*/ 99 w 655"/>
                <a:gd name="T77" fmla="*/ 57 h 686"/>
                <a:gd name="T78" fmla="*/ 66 w 655"/>
                <a:gd name="T79" fmla="*/ 57 h 686"/>
                <a:gd name="T80" fmla="*/ 78 w 655"/>
                <a:gd name="T81" fmla="*/ 78 h 686"/>
                <a:gd name="T82" fmla="*/ 71 w 655"/>
                <a:gd name="T83" fmla="*/ 97 h 686"/>
                <a:gd name="T84" fmla="*/ 38 w 655"/>
                <a:gd name="T85" fmla="*/ 163 h 686"/>
                <a:gd name="T86" fmla="*/ 12 w 655"/>
                <a:gd name="T87" fmla="*/ 196 h 686"/>
                <a:gd name="T88" fmla="*/ 5 w 655"/>
                <a:gd name="T89" fmla="*/ 225 h 686"/>
                <a:gd name="T90" fmla="*/ 24 w 655"/>
                <a:gd name="T91" fmla="*/ 246 h 686"/>
                <a:gd name="T92" fmla="*/ 57 w 655"/>
                <a:gd name="T93" fmla="*/ 244 h 686"/>
                <a:gd name="T94" fmla="*/ 71 w 655"/>
                <a:gd name="T95" fmla="*/ 270 h 686"/>
                <a:gd name="T96" fmla="*/ 121 w 655"/>
                <a:gd name="T97" fmla="*/ 251 h 686"/>
                <a:gd name="T98" fmla="*/ 142 w 655"/>
                <a:gd name="T99" fmla="*/ 277 h 686"/>
                <a:gd name="T100" fmla="*/ 177 w 655"/>
                <a:gd name="T101" fmla="*/ 298 h 686"/>
                <a:gd name="T102" fmla="*/ 201 w 655"/>
                <a:gd name="T103" fmla="*/ 312 h 686"/>
                <a:gd name="T104" fmla="*/ 227 w 655"/>
                <a:gd name="T105" fmla="*/ 334 h 686"/>
                <a:gd name="T106" fmla="*/ 260 w 655"/>
                <a:gd name="T107" fmla="*/ 364 h 686"/>
                <a:gd name="T108" fmla="*/ 272 w 655"/>
                <a:gd name="T109" fmla="*/ 395 h 686"/>
                <a:gd name="T110" fmla="*/ 267 w 655"/>
                <a:gd name="T111" fmla="*/ 463 h 686"/>
                <a:gd name="T112" fmla="*/ 303 w 655"/>
                <a:gd name="T113" fmla="*/ 468 h 686"/>
                <a:gd name="T114" fmla="*/ 326 w 655"/>
                <a:gd name="T115" fmla="*/ 508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55" h="686">
                  <a:moveTo>
                    <a:pt x="324" y="527"/>
                  </a:moveTo>
                  <a:lnTo>
                    <a:pt x="336" y="530"/>
                  </a:lnTo>
                  <a:lnTo>
                    <a:pt x="338" y="541"/>
                  </a:lnTo>
                  <a:lnTo>
                    <a:pt x="336" y="556"/>
                  </a:lnTo>
                  <a:lnTo>
                    <a:pt x="321" y="565"/>
                  </a:lnTo>
                  <a:lnTo>
                    <a:pt x="272" y="617"/>
                  </a:lnTo>
                  <a:lnTo>
                    <a:pt x="286" y="615"/>
                  </a:lnTo>
                  <a:lnTo>
                    <a:pt x="296" y="624"/>
                  </a:lnTo>
                  <a:lnTo>
                    <a:pt x="298" y="631"/>
                  </a:lnTo>
                  <a:lnTo>
                    <a:pt x="305" y="629"/>
                  </a:lnTo>
                  <a:lnTo>
                    <a:pt x="314" y="636"/>
                  </a:lnTo>
                  <a:lnTo>
                    <a:pt x="336" y="650"/>
                  </a:lnTo>
                  <a:lnTo>
                    <a:pt x="338" y="660"/>
                  </a:lnTo>
                  <a:lnTo>
                    <a:pt x="347" y="664"/>
                  </a:lnTo>
                  <a:lnTo>
                    <a:pt x="340" y="674"/>
                  </a:lnTo>
                  <a:lnTo>
                    <a:pt x="343" y="686"/>
                  </a:lnTo>
                  <a:lnTo>
                    <a:pt x="357" y="669"/>
                  </a:lnTo>
                  <a:lnTo>
                    <a:pt x="362" y="657"/>
                  </a:lnTo>
                  <a:lnTo>
                    <a:pt x="381" y="641"/>
                  </a:lnTo>
                  <a:lnTo>
                    <a:pt x="395" y="622"/>
                  </a:lnTo>
                  <a:lnTo>
                    <a:pt x="402" y="600"/>
                  </a:lnTo>
                  <a:lnTo>
                    <a:pt x="421" y="579"/>
                  </a:lnTo>
                  <a:lnTo>
                    <a:pt x="423" y="563"/>
                  </a:lnTo>
                  <a:lnTo>
                    <a:pt x="425" y="558"/>
                  </a:lnTo>
                  <a:lnTo>
                    <a:pt x="423" y="553"/>
                  </a:lnTo>
                  <a:lnTo>
                    <a:pt x="421" y="539"/>
                  </a:lnTo>
                  <a:lnTo>
                    <a:pt x="428" y="525"/>
                  </a:lnTo>
                  <a:lnTo>
                    <a:pt x="456" y="501"/>
                  </a:lnTo>
                  <a:lnTo>
                    <a:pt x="489" y="485"/>
                  </a:lnTo>
                  <a:lnTo>
                    <a:pt x="492" y="480"/>
                  </a:lnTo>
                  <a:lnTo>
                    <a:pt x="529" y="478"/>
                  </a:lnTo>
                  <a:lnTo>
                    <a:pt x="534" y="473"/>
                  </a:lnTo>
                  <a:lnTo>
                    <a:pt x="548" y="461"/>
                  </a:lnTo>
                  <a:lnTo>
                    <a:pt x="551" y="449"/>
                  </a:lnTo>
                  <a:lnTo>
                    <a:pt x="570" y="419"/>
                  </a:lnTo>
                  <a:lnTo>
                    <a:pt x="574" y="395"/>
                  </a:lnTo>
                  <a:lnTo>
                    <a:pt x="581" y="385"/>
                  </a:lnTo>
                  <a:lnTo>
                    <a:pt x="584" y="355"/>
                  </a:lnTo>
                  <a:lnTo>
                    <a:pt x="581" y="331"/>
                  </a:lnTo>
                  <a:lnTo>
                    <a:pt x="586" y="310"/>
                  </a:lnTo>
                  <a:lnTo>
                    <a:pt x="598" y="303"/>
                  </a:lnTo>
                  <a:lnTo>
                    <a:pt x="612" y="277"/>
                  </a:lnTo>
                  <a:lnTo>
                    <a:pt x="629" y="260"/>
                  </a:lnTo>
                  <a:lnTo>
                    <a:pt x="647" y="239"/>
                  </a:lnTo>
                  <a:lnTo>
                    <a:pt x="655" y="206"/>
                  </a:lnTo>
                  <a:lnTo>
                    <a:pt x="650" y="182"/>
                  </a:lnTo>
                  <a:lnTo>
                    <a:pt x="643" y="175"/>
                  </a:lnTo>
                  <a:lnTo>
                    <a:pt x="617" y="170"/>
                  </a:lnTo>
                  <a:lnTo>
                    <a:pt x="577" y="140"/>
                  </a:lnTo>
                  <a:lnTo>
                    <a:pt x="570" y="137"/>
                  </a:lnTo>
                  <a:lnTo>
                    <a:pt x="536" y="137"/>
                  </a:lnTo>
                  <a:lnTo>
                    <a:pt x="508" y="126"/>
                  </a:lnTo>
                  <a:lnTo>
                    <a:pt x="494" y="133"/>
                  </a:lnTo>
                  <a:lnTo>
                    <a:pt x="496" y="126"/>
                  </a:lnTo>
                  <a:lnTo>
                    <a:pt x="489" y="123"/>
                  </a:lnTo>
                  <a:lnTo>
                    <a:pt x="492" y="119"/>
                  </a:lnTo>
                  <a:lnTo>
                    <a:pt x="487" y="111"/>
                  </a:lnTo>
                  <a:lnTo>
                    <a:pt x="480" y="116"/>
                  </a:lnTo>
                  <a:lnTo>
                    <a:pt x="477" y="109"/>
                  </a:lnTo>
                  <a:lnTo>
                    <a:pt x="449" y="100"/>
                  </a:lnTo>
                  <a:lnTo>
                    <a:pt x="433" y="100"/>
                  </a:lnTo>
                  <a:lnTo>
                    <a:pt x="428" y="111"/>
                  </a:lnTo>
                  <a:lnTo>
                    <a:pt x="418" y="116"/>
                  </a:lnTo>
                  <a:lnTo>
                    <a:pt x="411" y="128"/>
                  </a:lnTo>
                  <a:lnTo>
                    <a:pt x="411" y="119"/>
                  </a:lnTo>
                  <a:lnTo>
                    <a:pt x="378" y="119"/>
                  </a:lnTo>
                  <a:lnTo>
                    <a:pt x="376" y="121"/>
                  </a:lnTo>
                  <a:lnTo>
                    <a:pt x="378" y="116"/>
                  </a:lnTo>
                  <a:lnTo>
                    <a:pt x="390" y="116"/>
                  </a:lnTo>
                  <a:lnTo>
                    <a:pt x="390" y="109"/>
                  </a:lnTo>
                  <a:lnTo>
                    <a:pt x="385" y="104"/>
                  </a:lnTo>
                  <a:lnTo>
                    <a:pt x="390" y="100"/>
                  </a:lnTo>
                  <a:lnTo>
                    <a:pt x="378" y="107"/>
                  </a:lnTo>
                  <a:lnTo>
                    <a:pt x="378" y="95"/>
                  </a:lnTo>
                  <a:lnTo>
                    <a:pt x="399" y="71"/>
                  </a:lnTo>
                  <a:lnTo>
                    <a:pt x="402" y="59"/>
                  </a:lnTo>
                  <a:lnTo>
                    <a:pt x="395" y="57"/>
                  </a:lnTo>
                  <a:lnTo>
                    <a:pt x="383" y="22"/>
                  </a:lnTo>
                  <a:lnTo>
                    <a:pt x="378" y="17"/>
                  </a:lnTo>
                  <a:lnTo>
                    <a:pt x="376" y="19"/>
                  </a:lnTo>
                  <a:lnTo>
                    <a:pt x="359" y="45"/>
                  </a:lnTo>
                  <a:lnTo>
                    <a:pt x="350" y="52"/>
                  </a:lnTo>
                  <a:lnTo>
                    <a:pt x="333" y="55"/>
                  </a:lnTo>
                  <a:lnTo>
                    <a:pt x="326" y="48"/>
                  </a:lnTo>
                  <a:lnTo>
                    <a:pt x="317" y="45"/>
                  </a:lnTo>
                  <a:lnTo>
                    <a:pt x="305" y="48"/>
                  </a:lnTo>
                  <a:lnTo>
                    <a:pt x="303" y="57"/>
                  </a:lnTo>
                  <a:lnTo>
                    <a:pt x="293" y="55"/>
                  </a:lnTo>
                  <a:lnTo>
                    <a:pt x="281" y="55"/>
                  </a:lnTo>
                  <a:lnTo>
                    <a:pt x="255" y="67"/>
                  </a:lnTo>
                  <a:lnTo>
                    <a:pt x="244" y="62"/>
                  </a:lnTo>
                  <a:lnTo>
                    <a:pt x="239" y="57"/>
                  </a:lnTo>
                  <a:lnTo>
                    <a:pt x="239" y="50"/>
                  </a:lnTo>
                  <a:lnTo>
                    <a:pt x="234" y="45"/>
                  </a:lnTo>
                  <a:lnTo>
                    <a:pt x="236" y="26"/>
                  </a:lnTo>
                  <a:lnTo>
                    <a:pt x="241" y="22"/>
                  </a:lnTo>
                  <a:lnTo>
                    <a:pt x="239" y="12"/>
                  </a:lnTo>
                  <a:lnTo>
                    <a:pt x="232" y="12"/>
                  </a:lnTo>
                  <a:lnTo>
                    <a:pt x="232" y="0"/>
                  </a:lnTo>
                  <a:lnTo>
                    <a:pt x="222" y="0"/>
                  </a:lnTo>
                  <a:lnTo>
                    <a:pt x="218" y="10"/>
                  </a:lnTo>
                  <a:lnTo>
                    <a:pt x="182" y="24"/>
                  </a:lnTo>
                  <a:lnTo>
                    <a:pt x="154" y="15"/>
                  </a:lnTo>
                  <a:lnTo>
                    <a:pt x="154" y="22"/>
                  </a:lnTo>
                  <a:lnTo>
                    <a:pt x="161" y="26"/>
                  </a:lnTo>
                  <a:lnTo>
                    <a:pt x="161" y="36"/>
                  </a:lnTo>
                  <a:lnTo>
                    <a:pt x="163" y="48"/>
                  </a:lnTo>
                  <a:lnTo>
                    <a:pt x="177" y="48"/>
                  </a:lnTo>
                  <a:lnTo>
                    <a:pt x="177" y="52"/>
                  </a:lnTo>
                  <a:lnTo>
                    <a:pt x="166" y="55"/>
                  </a:lnTo>
                  <a:lnTo>
                    <a:pt x="161" y="62"/>
                  </a:lnTo>
                  <a:lnTo>
                    <a:pt x="137" y="74"/>
                  </a:lnTo>
                  <a:lnTo>
                    <a:pt x="125" y="74"/>
                  </a:lnTo>
                  <a:lnTo>
                    <a:pt x="116" y="67"/>
                  </a:lnTo>
                  <a:lnTo>
                    <a:pt x="114" y="69"/>
                  </a:lnTo>
                  <a:lnTo>
                    <a:pt x="107" y="55"/>
                  </a:lnTo>
                  <a:lnTo>
                    <a:pt x="99" y="57"/>
                  </a:lnTo>
                  <a:lnTo>
                    <a:pt x="95" y="55"/>
                  </a:lnTo>
                  <a:lnTo>
                    <a:pt x="92" y="57"/>
                  </a:lnTo>
                  <a:lnTo>
                    <a:pt x="66" y="57"/>
                  </a:lnTo>
                  <a:lnTo>
                    <a:pt x="69" y="69"/>
                  </a:lnTo>
                  <a:lnTo>
                    <a:pt x="76" y="69"/>
                  </a:lnTo>
                  <a:lnTo>
                    <a:pt x="78" y="78"/>
                  </a:lnTo>
                  <a:lnTo>
                    <a:pt x="64" y="78"/>
                  </a:lnTo>
                  <a:lnTo>
                    <a:pt x="64" y="90"/>
                  </a:lnTo>
                  <a:lnTo>
                    <a:pt x="71" y="97"/>
                  </a:lnTo>
                  <a:lnTo>
                    <a:pt x="73" y="109"/>
                  </a:lnTo>
                  <a:lnTo>
                    <a:pt x="64" y="156"/>
                  </a:lnTo>
                  <a:lnTo>
                    <a:pt x="38" y="163"/>
                  </a:lnTo>
                  <a:lnTo>
                    <a:pt x="24" y="173"/>
                  </a:lnTo>
                  <a:lnTo>
                    <a:pt x="14" y="185"/>
                  </a:lnTo>
                  <a:lnTo>
                    <a:pt x="12" y="196"/>
                  </a:lnTo>
                  <a:lnTo>
                    <a:pt x="7" y="201"/>
                  </a:lnTo>
                  <a:lnTo>
                    <a:pt x="0" y="213"/>
                  </a:lnTo>
                  <a:lnTo>
                    <a:pt x="5" y="225"/>
                  </a:lnTo>
                  <a:lnTo>
                    <a:pt x="17" y="237"/>
                  </a:lnTo>
                  <a:lnTo>
                    <a:pt x="14" y="244"/>
                  </a:lnTo>
                  <a:lnTo>
                    <a:pt x="24" y="246"/>
                  </a:lnTo>
                  <a:lnTo>
                    <a:pt x="29" y="253"/>
                  </a:lnTo>
                  <a:lnTo>
                    <a:pt x="38" y="253"/>
                  </a:lnTo>
                  <a:lnTo>
                    <a:pt x="57" y="244"/>
                  </a:lnTo>
                  <a:lnTo>
                    <a:pt x="57" y="270"/>
                  </a:lnTo>
                  <a:lnTo>
                    <a:pt x="59" y="272"/>
                  </a:lnTo>
                  <a:lnTo>
                    <a:pt x="71" y="270"/>
                  </a:lnTo>
                  <a:lnTo>
                    <a:pt x="92" y="272"/>
                  </a:lnTo>
                  <a:lnTo>
                    <a:pt x="104" y="265"/>
                  </a:lnTo>
                  <a:lnTo>
                    <a:pt x="121" y="251"/>
                  </a:lnTo>
                  <a:lnTo>
                    <a:pt x="140" y="248"/>
                  </a:lnTo>
                  <a:lnTo>
                    <a:pt x="144" y="258"/>
                  </a:lnTo>
                  <a:lnTo>
                    <a:pt x="142" y="277"/>
                  </a:lnTo>
                  <a:lnTo>
                    <a:pt x="144" y="286"/>
                  </a:lnTo>
                  <a:lnTo>
                    <a:pt x="156" y="293"/>
                  </a:lnTo>
                  <a:lnTo>
                    <a:pt x="177" y="298"/>
                  </a:lnTo>
                  <a:lnTo>
                    <a:pt x="180" y="303"/>
                  </a:lnTo>
                  <a:lnTo>
                    <a:pt x="196" y="308"/>
                  </a:lnTo>
                  <a:lnTo>
                    <a:pt x="201" y="312"/>
                  </a:lnTo>
                  <a:lnTo>
                    <a:pt x="213" y="312"/>
                  </a:lnTo>
                  <a:lnTo>
                    <a:pt x="220" y="317"/>
                  </a:lnTo>
                  <a:lnTo>
                    <a:pt x="227" y="334"/>
                  </a:lnTo>
                  <a:lnTo>
                    <a:pt x="225" y="345"/>
                  </a:lnTo>
                  <a:lnTo>
                    <a:pt x="229" y="362"/>
                  </a:lnTo>
                  <a:lnTo>
                    <a:pt x="260" y="364"/>
                  </a:lnTo>
                  <a:lnTo>
                    <a:pt x="260" y="378"/>
                  </a:lnTo>
                  <a:lnTo>
                    <a:pt x="265" y="381"/>
                  </a:lnTo>
                  <a:lnTo>
                    <a:pt x="272" y="395"/>
                  </a:lnTo>
                  <a:lnTo>
                    <a:pt x="267" y="428"/>
                  </a:lnTo>
                  <a:lnTo>
                    <a:pt x="265" y="430"/>
                  </a:lnTo>
                  <a:lnTo>
                    <a:pt x="267" y="463"/>
                  </a:lnTo>
                  <a:lnTo>
                    <a:pt x="281" y="468"/>
                  </a:lnTo>
                  <a:lnTo>
                    <a:pt x="293" y="466"/>
                  </a:lnTo>
                  <a:lnTo>
                    <a:pt x="303" y="468"/>
                  </a:lnTo>
                  <a:lnTo>
                    <a:pt x="307" y="497"/>
                  </a:lnTo>
                  <a:lnTo>
                    <a:pt x="326" y="497"/>
                  </a:lnTo>
                  <a:lnTo>
                    <a:pt x="326" y="508"/>
                  </a:lnTo>
                  <a:lnTo>
                    <a:pt x="324" y="52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743">
              <a:extLst>
                <a:ext uri="{FF2B5EF4-FFF2-40B4-BE49-F238E27FC236}">
                  <a16:creationId xmlns:a16="http://schemas.microsoft.com/office/drawing/2014/main" id="{58162693-339C-06D9-31ED-318A0F5F67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4135" y="5157105"/>
              <a:ext cx="16344" cy="21792"/>
            </a:xfrm>
            <a:custGeom>
              <a:avLst/>
              <a:gdLst>
                <a:gd name="T0" fmla="*/ 9 w 9"/>
                <a:gd name="T1" fmla="*/ 5 h 12"/>
                <a:gd name="T2" fmla="*/ 2 w 9"/>
                <a:gd name="T3" fmla="*/ 12 h 12"/>
                <a:gd name="T4" fmla="*/ 0 w 9"/>
                <a:gd name="T5" fmla="*/ 7 h 12"/>
                <a:gd name="T6" fmla="*/ 4 w 9"/>
                <a:gd name="T7" fmla="*/ 2 h 12"/>
                <a:gd name="T8" fmla="*/ 9 w 9"/>
                <a:gd name="T9" fmla="*/ 0 h 12"/>
                <a:gd name="T10" fmla="*/ 7 w 9"/>
                <a:gd name="T11" fmla="*/ 2 h 12"/>
                <a:gd name="T12" fmla="*/ 9 w 9"/>
                <a:gd name="T1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2">
                  <a:moveTo>
                    <a:pt x="9" y="5"/>
                  </a:moveTo>
                  <a:lnTo>
                    <a:pt x="2" y="12"/>
                  </a:lnTo>
                  <a:lnTo>
                    <a:pt x="0" y="7"/>
                  </a:lnTo>
                  <a:lnTo>
                    <a:pt x="4" y="2"/>
                  </a:lnTo>
                  <a:lnTo>
                    <a:pt x="9" y="0"/>
                  </a:lnTo>
                  <a:lnTo>
                    <a:pt x="7" y="2"/>
                  </a:lnTo>
                  <a:lnTo>
                    <a:pt x="9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744">
              <a:extLst>
                <a:ext uri="{FF2B5EF4-FFF2-40B4-BE49-F238E27FC236}">
                  <a16:creationId xmlns:a16="http://schemas.microsoft.com/office/drawing/2014/main" id="{E57E1FA8-409C-8A61-FCAE-EA1AB9148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350" y="5151657"/>
              <a:ext cx="7264" cy="9080"/>
            </a:xfrm>
            <a:custGeom>
              <a:avLst/>
              <a:gdLst>
                <a:gd name="T0" fmla="*/ 4 w 4"/>
                <a:gd name="T1" fmla="*/ 3 h 5"/>
                <a:gd name="T2" fmla="*/ 0 w 4"/>
                <a:gd name="T3" fmla="*/ 5 h 5"/>
                <a:gd name="T4" fmla="*/ 2 w 4"/>
                <a:gd name="T5" fmla="*/ 0 h 5"/>
                <a:gd name="T6" fmla="*/ 4 w 4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3"/>
                  </a:moveTo>
                  <a:lnTo>
                    <a:pt x="0" y="5"/>
                  </a:lnTo>
                  <a:lnTo>
                    <a:pt x="2" y="0"/>
                  </a:lnTo>
                  <a:lnTo>
                    <a:pt x="4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745">
              <a:extLst>
                <a:ext uri="{FF2B5EF4-FFF2-40B4-BE49-F238E27FC236}">
                  <a16:creationId xmlns:a16="http://schemas.microsoft.com/office/drawing/2014/main" id="{ACD081DC-8D1C-428D-7FC7-A88BE44C9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9559" y="5138945"/>
              <a:ext cx="16344" cy="18160"/>
            </a:xfrm>
            <a:custGeom>
              <a:avLst/>
              <a:gdLst>
                <a:gd name="T0" fmla="*/ 2 w 9"/>
                <a:gd name="T1" fmla="*/ 0 h 10"/>
                <a:gd name="T2" fmla="*/ 0 w 9"/>
                <a:gd name="T3" fmla="*/ 3 h 10"/>
                <a:gd name="T4" fmla="*/ 2 w 9"/>
                <a:gd name="T5" fmla="*/ 7 h 10"/>
                <a:gd name="T6" fmla="*/ 9 w 9"/>
                <a:gd name="T7" fmla="*/ 10 h 10"/>
                <a:gd name="T8" fmla="*/ 2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2" y="0"/>
                  </a:moveTo>
                  <a:lnTo>
                    <a:pt x="0" y="3"/>
                  </a:lnTo>
                  <a:lnTo>
                    <a:pt x="2" y="7"/>
                  </a:lnTo>
                  <a:lnTo>
                    <a:pt x="9" y="1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746">
              <a:extLst>
                <a:ext uri="{FF2B5EF4-FFF2-40B4-BE49-F238E27FC236}">
                  <a16:creationId xmlns:a16="http://schemas.microsoft.com/office/drawing/2014/main" id="{E5307DB8-ED82-8DBD-247E-8112063EC1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403" y="5696447"/>
              <a:ext cx="257868" cy="1400113"/>
            </a:xfrm>
            <a:custGeom>
              <a:avLst/>
              <a:gdLst>
                <a:gd name="T0" fmla="*/ 90 w 142"/>
                <a:gd name="T1" fmla="*/ 71 h 771"/>
                <a:gd name="T2" fmla="*/ 85 w 142"/>
                <a:gd name="T3" fmla="*/ 138 h 771"/>
                <a:gd name="T4" fmla="*/ 66 w 142"/>
                <a:gd name="T5" fmla="*/ 206 h 771"/>
                <a:gd name="T6" fmla="*/ 64 w 142"/>
                <a:gd name="T7" fmla="*/ 239 h 771"/>
                <a:gd name="T8" fmla="*/ 42 w 142"/>
                <a:gd name="T9" fmla="*/ 360 h 771"/>
                <a:gd name="T10" fmla="*/ 33 w 142"/>
                <a:gd name="T11" fmla="*/ 374 h 771"/>
                <a:gd name="T12" fmla="*/ 31 w 142"/>
                <a:gd name="T13" fmla="*/ 428 h 771"/>
                <a:gd name="T14" fmla="*/ 42 w 142"/>
                <a:gd name="T15" fmla="*/ 466 h 771"/>
                <a:gd name="T16" fmla="*/ 52 w 142"/>
                <a:gd name="T17" fmla="*/ 475 h 771"/>
                <a:gd name="T18" fmla="*/ 47 w 142"/>
                <a:gd name="T19" fmla="*/ 485 h 771"/>
                <a:gd name="T20" fmla="*/ 47 w 142"/>
                <a:gd name="T21" fmla="*/ 499 h 771"/>
                <a:gd name="T22" fmla="*/ 38 w 142"/>
                <a:gd name="T23" fmla="*/ 525 h 771"/>
                <a:gd name="T24" fmla="*/ 35 w 142"/>
                <a:gd name="T25" fmla="*/ 546 h 771"/>
                <a:gd name="T26" fmla="*/ 35 w 142"/>
                <a:gd name="T27" fmla="*/ 556 h 771"/>
                <a:gd name="T28" fmla="*/ 35 w 142"/>
                <a:gd name="T29" fmla="*/ 563 h 771"/>
                <a:gd name="T30" fmla="*/ 33 w 142"/>
                <a:gd name="T31" fmla="*/ 575 h 771"/>
                <a:gd name="T32" fmla="*/ 28 w 142"/>
                <a:gd name="T33" fmla="*/ 582 h 771"/>
                <a:gd name="T34" fmla="*/ 23 w 142"/>
                <a:gd name="T35" fmla="*/ 577 h 771"/>
                <a:gd name="T36" fmla="*/ 9 w 142"/>
                <a:gd name="T37" fmla="*/ 565 h 771"/>
                <a:gd name="T38" fmla="*/ 0 w 142"/>
                <a:gd name="T39" fmla="*/ 589 h 771"/>
                <a:gd name="T40" fmla="*/ 7 w 142"/>
                <a:gd name="T41" fmla="*/ 584 h 771"/>
                <a:gd name="T42" fmla="*/ 26 w 142"/>
                <a:gd name="T43" fmla="*/ 593 h 771"/>
                <a:gd name="T44" fmla="*/ 19 w 142"/>
                <a:gd name="T45" fmla="*/ 603 h 771"/>
                <a:gd name="T46" fmla="*/ 28 w 142"/>
                <a:gd name="T47" fmla="*/ 610 h 771"/>
                <a:gd name="T48" fmla="*/ 23 w 142"/>
                <a:gd name="T49" fmla="*/ 624 h 771"/>
                <a:gd name="T50" fmla="*/ 28 w 142"/>
                <a:gd name="T51" fmla="*/ 627 h 771"/>
                <a:gd name="T52" fmla="*/ 21 w 142"/>
                <a:gd name="T53" fmla="*/ 653 h 771"/>
                <a:gd name="T54" fmla="*/ 28 w 142"/>
                <a:gd name="T55" fmla="*/ 660 h 771"/>
                <a:gd name="T56" fmla="*/ 28 w 142"/>
                <a:gd name="T57" fmla="*/ 681 h 771"/>
                <a:gd name="T58" fmla="*/ 31 w 142"/>
                <a:gd name="T59" fmla="*/ 688 h 771"/>
                <a:gd name="T60" fmla="*/ 23 w 142"/>
                <a:gd name="T61" fmla="*/ 697 h 771"/>
                <a:gd name="T62" fmla="*/ 38 w 142"/>
                <a:gd name="T63" fmla="*/ 723 h 771"/>
                <a:gd name="T64" fmla="*/ 42 w 142"/>
                <a:gd name="T65" fmla="*/ 719 h 771"/>
                <a:gd name="T66" fmla="*/ 42 w 142"/>
                <a:gd name="T67" fmla="*/ 709 h 771"/>
                <a:gd name="T68" fmla="*/ 52 w 142"/>
                <a:gd name="T69" fmla="*/ 730 h 771"/>
                <a:gd name="T70" fmla="*/ 75 w 142"/>
                <a:gd name="T71" fmla="*/ 745 h 771"/>
                <a:gd name="T72" fmla="*/ 57 w 142"/>
                <a:gd name="T73" fmla="*/ 756 h 771"/>
                <a:gd name="T74" fmla="*/ 66 w 142"/>
                <a:gd name="T75" fmla="*/ 771 h 771"/>
                <a:gd name="T76" fmla="*/ 106 w 142"/>
                <a:gd name="T77" fmla="*/ 728 h 771"/>
                <a:gd name="T78" fmla="*/ 57 w 142"/>
                <a:gd name="T79" fmla="*/ 721 h 771"/>
                <a:gd name="T80" fmla="*/ 38 w 142"/>
                <a:gd name="T81" fmla="*/ 690 h 771"/>
                <a:gd name="T82" fmla="*/ 49 w 142"/>
                <a:gd name="T83" fmla="*/ 638 h 771"/>
                <a:gd name="T84" fmla="*/ 64 w 142"/>
                <a:gd name="T85" fmla="*/ 584 h 771"/>
                <a:gd name="T86" fmla="*/ 59 w 142"/>
                <a:gd name="T87" fmla="*/ 539 h 771"/>
                <a:gd name="T88" fmla="*/ 61 w 142"/>
                <a:gd name="T89" fmla="*/ 530 h 771"/>
                <a:gd name="T90" fmla="*/ 64 w 142"/>
                <a:gd name="T91" fmla="*/ 473 h 771"/>
                <a:gd name="T92" fmla="*/ 68 w 142"/>
                <a:gd name="T93" fmla="*/ 409 h 771"/>
                <a:gd name="T94" fmla="*/ 73 w 142"/>
                <a:gd name="T95" fmla="*/ 362 h 771"/>
                <a:gd name="T96" fmla="*/ 94 w 142"/>
                <a:gd name="T97" fmla="*/ 310 h 771"/>
                <a:gd name="T98" fmla="*/ 85 w 142"/>
                <a:gd name="T99" fmla="*/ 251 h 771"/>
                <a:gd name="T100" fmla="*/ 99 w 142"/>
                <a:gd name="T101" fmla="*/ 192 h 771"/>
                <a:gd name="T102" fmla="*/ 120 w 142"/>
                <a:gd name="T103" fmla="*/ 168 h 771"/>
                <a:gd name="T104" fmla="*/ 139 w 142"/>
                <a:gd name="T105" fmla="*/ 114 h 771"/>
                <a:gd name="T106" fmla="*/ 127 w 142"/>
                <a:gd name="T107" fmla="*/ 93 h 771"/>
                <a:gd name="T108" fmla="*/ 113 w 142"/>
                <a:gd name="T109" fmla="*/ 41 h 771"/>
                <a:gd name="T110" fmla="*/ 109 w 142"/>
                <a:gd name="T111" fmla="*/ 24 h 771"/>
                <a:gd name="T112" fmla="*/ 94 w 142"/>
                <a:gd name="T113" fmla="*/ 8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2" h="771">
                  <a:moveTo>
                    <a:pt x="83" y="10"/>
                  </a:moveTo>
                  <a:lnTo>
                    <a:pt x="87" y="43"/>
                  </a:lnTo>
                  <a:lnTo>
                    <a:pt x="90" y="71"/>
                  </a:lnTo>
                  <a:lnTo>
                    <a:pt x="87" y="95"/>
                  </a:lnTo>
                  <a:lnTo>
                    <a:pt x="83" y="102"/>
                  </a:lnTo>
                  <a:lnTo>
                    <a:pt x="85" y="138"/>
                  </a:lnTo>
                  <a:lnTo>
                    <a:pt x="80" y="147"/>
                  </a:lnTo>
                  <a:lnTo>
                    <a:pt x="80" y="166"/>
                  </a:lnTo>
                  <a:lnTo>
                    <a:pt x="66" y="206"/>
                  </a:lnTo>
                  <a:lnTo>
                    <a:pt x="68" y="225"/>
                  </a:lnTo>
                  <a:lnTo>
                    <a:pt x="64" y="232"/>
                  </a:lnTo>
                  <a:lnTo>
                    <a:pt x="64" y="239"/>
                  </a:lnTo>
                  <a:lnTo>
                    <a:pt x="66" y="275"/>
                  </a:lnTo>
                  <a:lnTo>
                    <a:pt x="64" y="301"/>
                  </a:lnTo>
                  <a:lnTo>
                    <a:pt x="42" y="360"/>
                  </a:lnTo>
                  <a:lnTo>
                    <a:pt x="38" y="360"/>
                  </a:lnTo>
                  <a:lnTo>
                    <a:pt x="40" y="371"/>
                  </a:lnTo>
                  <a:lnTo>
                    <a:pt x="33" y="374"/>
                  </a:lnTo>
                  <a:lnTo>
                    <a:pt x="33" y="400"/>
                  </a:lnTo>
                  <a:lnTo>
                    <a:pt x="35" y="421"/>
                  </a:lnTo>
                  <a:lnTo>
                    <a:pt x="31" y="428"/>
                  </a:lnTo>
                  <a:lnTo>
                    <a:pt x="28" y="461"/>
                  </a:lnTo>
                  <a:lnTo>
                    <a:pt x="35" y="471"/>
                  </a:lnTo>
                  <a:lnTo>
                    <a:pt x="42" y="466"/>
                  </a:lnTo>
                  <a:lnTo>
                    <a:pt x="54" y="468"/>
                  </a:lnTo>
                  <a:lnTo>
                    <a:pt x="45" y="475"/>
                  </a:lnTo>
                  <a:lnTo>
                    <a:pt x="52" y="475"/>
                  </a:lnTo>
                  <a:lnTo>
                    <a:pt x="52" y="487"/>
                  </a:lnTo>
                  <a:lnTo>
                    <a:pt x="49" y="482"/>
                  </a:lnTo>
                  <a:lnTo>
                    <a:pt x="47" y="485"/>
                  </a:lnTo>
                  <a:lnTo>
                    <a:pt x="49" y="490"/>
                  </a:lnTo>
                  <a:lnTo>
                    <a:pt x="45" y="492"/>
                  </a:lnTo>
                  <a:lnTo>
                    <a:pt x="47" y="499"/>
                  </a:lnTo>
                  <a:lnTo>
                    <a:pt x="42" y="508"/>
                  </a:lnTo>
                  <a:lnTo>
                    <a:pt x="45" y="518"/>
                  </a:lnTo>
                  <a:lnTo>
                    <a:pt x="38" y="525"/>
                  </a:lnTo>
                  <a:lnTo>
                    <a:pt x="47" y="532"/>
                  </a:lnTo>
                  <a:lnTo>
                    <a:pt x="47" y="539"/>
                  </a:lnTo>
                  <a:lnTo>
                    <a:pt x="35" y="546"/>
                  </a:lnTo>
                  <a:lnTo>
                    <a:pt x="35" y="551"/>
                  </a:lnTo>
                  <a:lnTo>
                    <a:pt x="40" y="553"/>
                  </a:lnTo>
                  <a:lnTo>
                    <a:pt x="35" y="556"/>
                  </a:lnTo>
                  <a:lnTo>
                    <a:pt x="33" y="560"/>
                  </a:lnTo>
                  <a:lnTo>
                    <a:pt x="40" y="558"/>
                  </a:lnTo>
                  <a:lnTo>
                    <a:pt x="35" y="563"/>
                  </a:lnTo>
                  <a:lnTo>
                    <a:pt x="38" y="563"/>
                  </a:lnTo>
                  <a:lnTo>
                    <a:pt x="33" y="565"/>
                  </a:lnTo>
                  <a:lnTo>
                    <a:pt x="33" y="575"/>
                  </a:lnTo>
                  <a:lnTo>
                    <a:pt x="38" y="567"/>
                  </a:lnTo>
                  <a:lnTo>
                    <a:pt x="35" y="575"/>
                  </a:lnTo>
                  <a:lnTo>
                    <a:pt x="28" y="582"/>
                  </a:lnTo>
                  <a:lnTo>
                    <a:pt x="28" y="575"/>
                  </a:lnTo>
                  <a:lnTo>
                    <a:pt x="26" y="579"/>
                  </a:lnTo>
                  <a:lnTo>
                    <a:pt x="23" y="577"/>
                  </a:lnTo>
                  <a:lnTo>
                    <a:pt x="23" y="572"/>
                  </a:lnTo>
                  <a:lnTo>
                    <a:pt x="21" y="565"/>
                  </a:lnTo>
                  <a:lnTo>
                    <a:pt x="9" y="565"/>
                  </a:lnTo>
                  <a:lnTo>
                    <a:pt x="14" y="575"/>
                  </a:lnTo>
                  <a:lnTo>
                    <a:pt x="0" y="582"/>
                  </a:lnTo>
                  <a:lnTo>
                    <a:pt x="0" y="589"/>
                  </a:lnTo>
                  <a:lnTo>
                    <a:pt x="2" y="591"/>
                  </a:lnTo>
                  <a:lnTo>
                    <a:pt x="2" y="586"/>
                  </a:lnTo>
                  <a:lnTo>
                    <a:pt x="7" y="584"/>
                  </a:lnTo>
                  <a:lnTo>
                    <a:pt x="14" y="589"/>
                  </a:lnTo>
                  <a:lnTo>
                    <a:pt x="21" y="586"/>
                  </a:lnTo>
                  <a:lnTo>
                    <a:pt x="26" y="593"/>
                  </a:lnTo>
                  <a:lnTo>
                    <a:pt x="23" y="596"/>
                  </a:lnTo>
                  <a:lnTo>
                    <a:pt x="26" y="598"/>
                  </a:lnTo>
                  <a:lnTo>
                    <a:pt x="19" y="603"/>
                  </a:lnTo>
                  <a:lnTo>
                    <a:pt x="26" y="608"/>
                  </a:lnTo>
                  <a:lnTo>
                    <a:pt x="23" y="612"/>
                  </a:lnTo>
                  <a:lnTo>
                    <a:pt x="28" y="610"/>
                  </a:lnTo>
                  <a:lnTo>
                    <a:pt x="35" y="622"/>
                  </a:lnTo>
                  <a:lnTo>
                    <a:pt x="23" y="619"/>
                  </a:lnTo>
                  <a:lnTo>
                    <a:pt x="23" y="624"/>
                  </a:lnTo>
                  <a:lnTo>
                    <a:pt x="16" y="617"/>
                  </a:lnTo>
                  <a:lnTo>
                    <a:pt x="19" y="629"/>
                  </a:lnTo>
                  <a:lnTo>
                    <a:pt x="28" y="627"/>
                  </a:lnTo>
                  <a:lnTo>
                    <a:pt x="31" y="631"/>
                  </a:lnTo>
                  <a:lnTo>
                    <a:pt x="21" y="629"/>
                  </a:lnTo>
                  <a:lnTo>
                    <a:pt x="21" y="653"/>
                  </a:lnTo>
                  <a:lnTo>
                    <a:pt x="28" y="645"/>
                  </a:lnTo>
                  <a:lnTo>
                    <a:pt x="26" y="655"/>
                  </a:lnTo>
                  <a:lnTo>
                    <a:pt x="28" y="660"/>
                  </a:lnTo>
                  <a:lnTo>
                    <a:pt x="21" y="662"/>
                  </a:lnTo>
                  <a:lnTo>
                    <a:pt x="16" y="671"/>
                  </a:lnTo>
                  <a:lnTo>
                    <a:pt x="28" y="681"/>
                  </a:lnTo>
                  <a:lnTo>
                    <a:pt x="23" y="683"/>
                  </a:lnTo>
                  <a:lnTo>
                    <a:pt x="23" y="688"/>
                  </a:lnTo>
                  <a:lnTo>
                    <a:pt x="31" y="688"/>
                  </a:lnTo>
                  <a:lnTo>
                    <a:pt x="31" y="690"/>
                  </a:lnTo>
                  <a:lnTo>
                    <a:pt x="23" y="693"/>
                  </a:lnTo>
                  <a:lnTo>
                    <a:pt x="23" y="697"/>
                  </a:lnTo>
                  <a:lnTo>
                    <a:pt x="33" y="705"/>
                  </a:lnTo>
                  <a:lnTo>
                    <a:pt x="35" y="723"/>
                  </a:lnTo>
                  <a:lnTo>
                    <a:pt x="38" y="723"/>
                  </a:lnTo>
                  <a:lnTo>
                    <a:pt x="35" y="712"/>
                  </a:lnTo>
                  <a:lnTo>
                    <a:pt x="40" y="723"/>
                  </a:lnTo>
                  <a:lnTo>
                    <a:pt x="42" y="719"/>
                  </a:lnTo>
                  <a:lnTo>
                    <a:pt x="40" y="714"/>
                  </a:lnTo>
                  <a:lnTo>
                    <a:pt x="47" y="716"/>
                  </a:lnTo>
                  <a:lnTo>
                    <a:pt x="42" y="709"/>
                  </a:lnTo>
                  <a:lnTo>
                    <a:pt x="52" y="716"/>
                  </a:lnTo>
                  <a:lnTo>
                    <a:pt x="47" y="721"/>
                  </a:lnTo>
                  <a:lnTo>
                    <a:pt x="52" y="730"/>
                  </a:lnTo>
                  <a:lnTo>
                    <a:pt x="47" y="738"/>
                  </a:lnTo>
                  <a:lnTo>
                    <a:pt x="66" y="738"/>
                  </a:lnTo>
                  <a:lnTo>
                    <a:pt x="75" y="745"/>
                  </a:lnTo>
                  <a:lnTo>
                    <a:pt x="71" y="754"/>
                  </a:lnTo>
                  <a:lnTo>
                    <a:pt x="57" y="761"/>
                  </a:lnTo>
                  <a:lnTo>
                    <a:pt x="57" y="756"/>
                  </a:lnTo>
                  <a:lnTo>
                    <a:pt x="54" y="759"/>
                  </a:lnTo>
                  <a:lnTo>
                    <a:pt x="57" y="766"/>
                  </a:lnTo>
                  <a:lnTo>
                    <a:pt x="66" y="771"/>
                  </a:lnTo>
                  <a:lnTo>
                    <a:pt x="75" y="771"/>
                  </a:lnTo>
                  <a:lnTo>
                    <a:pt x="78" y="742"/>
                  </a:lnTo>
                  <a:lnTo>
                    <a:pt x="106" y="728"/>
                  </a:lnTo>
                  <a:lnTo>
                    <a:pt x="120" y="730"/>
                  </a:lnTo>
                  <a:lnTo>
                    <a:pt x="97" y="723"/>
                  </a:lnTo>
                  <a:lnTo>
                    <a:pt x="57" y="721"/>
                  </a:lnTo>
                  <a:lnTo>
                    <a:pt x="54" y="714"/>
                  </a:lnTo>
                  <a:lnTo>
                    <a:pt x="54" y="688"/>
                  </a:lnTo>
                  <a:lnTo>
                    <a:pt x="38" y="690"/>
                  </a:lnTo>
                  <a:lnTo>
                    <a:pt x="35" y="674"/>
                  </a:lnTo>
                  <a:lnTo>
                    <a:pt x="38" y="657"/>
                  </a:lnTo>
                  <a:lnTo>
                    <a:pt x="49" y="638"/>
                  </a:lnTo>
                  <a:lnTo>
                    <a:pt x="54" y="627"/>
                  </a:lnTo>
                  <a:lnTo>
                    <a:pt x="52" y="610"/>
                  </a:lnTo>
                  <a:lnTo>
                    <a:pt x="64" y="584"/>
                  </a:lnTo>
                  <a:lnTo>
                    <a:pt x="66" y="558"/>
                  </a:lnTo>
                  <a:lnTo>
                    <a:pt x="68" y="549"/>
                  </a:lnTo>
                  <a:lnTo>
                    <a:pt x="59" y="539"/>
                  </a:lnTo>
                  <a:lnTo>
                    <a:pt x="71" y="537"/>
                  </a:lnTo>
                  <a:lnTo>
                    <a:pt x="68" y="532"/>
                  </a:lnTo>
                  <a:lnTo>
                    <a:pt x="61" y="530"/>
                  </a:lnTo>
                  <a:lnTo>
                    <a:pt x="61" y="520"/>
                  </a:lnTo>
                  <a:lnTo>
                    <a:pt x="57" y="487"/>
                  </a:lnTo>
                  <a:lnTo>
                    <a:pt x="64" y="473"/>
                  </a:lnTo>
                  <a:lnTo>
                    <a:pt x="59" y="461"/>
                  </a:lnTo>
                  <a:lnTo>
                    <a:pt x="64" y="433"/>
                  </a:lnTo>
                  <a:lnTo>
                    <a:pt x="68" y="409"/>
                  </a:lnTo>
                  <a:lnTo>
                    <a:pt x="75" y="400"/>
                  </a:lnTo>
                  <a:lnTo>
                    <a:pt x="73" y="383"/>
                  </a:lnTo>
                  <a:lnTo>
                    <a:pt x="73" y="362"/>
                  </a:lnTo>
                  <a:lnTo>
                    <a:pt x="85" y="348"/>
                  </a:lnTo>
                  <a:lnTo>
                    <a:pt x="83" y="331"/>
                  </a:lnTo>
                  <a:lnTo>
                    <a:pt x="94" y="310"/>
                  </a:lnTo>
                  <a:lnTo>
                    <a:pt x="92" y="293"/>
                  </a:lnTo>
                  <a:lnTo>
                    <a:pt x="83" y="260"/>
                  </a:lnTo>
                  <a:lnTo>
                    <a:pt x="85" y="251"/>
                  </a:lnTo>
                  <a:lnTo>
                    <a:pt x="92" y="232"/>
                  </a:lnTo>
                  <a:lnTo>
                    <a:pt x="94" y="213"/>
                  </a:lnTo>
                  <a:lnTo>
                    <a:pt x="99" y="192"/>
                  </a:lnTo>
                  <a:lnTo>
                    <a:pt x="109" y="182"/>
                  </a:lnTo>
                  <a:lnTo>
                    <a:pt x="111" y="173"/>
                  </a:lnTo>
                  <a:lnTo>
                    <a:pt x="120" y="168"/>
                  </a:lnTo>
                  <a:lnTo>
                    <a:pt x="116" y="142"/>
                  </a:lnTo>
                  <a:lnTo>
                    <a:pt x="118" y="123"/>
                  </a:lnTo>
                  <a:lnTo>
                    <a:pt x="139" y="114"/>
                  </a:lnTo>
                  <a:lnTo>
                    <a:pt x="142" y="100"/>
                  </a:lnTo>
                  <a:lnTo>
                    <a:pt x="139" y="93"/>
                  </a:lnTo>
                  <a:lnTo>
                    <a:pt x="127" y="93"/>
                  </a:lnTo>
                  <a:lnTo>
                    <a:pt x="120" y="60"/>
                  </a:lnTo>
                  <a:lnTo>
                    <a:pt x="111" y="45"/>
                  </a:lnTo>
                  <a:lnTo>
                    <a:pt x="113" y="41"/>
                  </a:lnTo>
                  <a:lnTo>
                    <a:pt x="116" y="38"/>
                  </a:lnTo>
                  <a:lnTo>
                    <a:pt x="116" y="29"/>
                  </a:lnTo>
                  <a:lnTo>
                    <a:pt x="109" y="24"/>
                  </a:lnTo>
                  <a:lnTo>
                    <a:pt x="106" y="8"/>
                  </a:lnTo>
                  <a:lnTo>
                    <a:pt x="99" y="0"/>
                  </a:lnTo>
                  <a:lnTo>
                    <a:pt x="94" y="8"/>
                  </a:lnTo>
                  <a:lnTo>
                    <a:pt x="83" y="1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747">
              <a:extLst>
                <a:ext uri="{FF2B5EF4-FFF2-40B4-BE49-F238E27FC236}">
                  <a16:creationId xmlns:a16="http://schemas.microsoft.com/office/drawing/2014/main" id="{3ADAEB68-CAA5-A20D-BAA1-319ED5247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4889" y="7031185"/>
              <a:ext cx="87166" cy="128934"/>
            </a:xfrm>
            <a:custGeom>
              <a:avLst/>
              <a:gdLst>
                <a:gd name="T0" fmla="*/ 48 w 48"/>
                <a:gd name="T1" fmla="*/ 5 h 71"/>
                <a:gd name="T2" fmla="*/ 36 w 48"/>
                <a:gd name="T3" fmla="*/ 3 h 71"/>
                <a:gd name="T4" fmla="*/ 33 w 48"/>
                <a:gd name="T5" fmla="*/ 0 h 71"/>
                <a:gd name="T6" fmla="*/ 29 w 48"/>
                <a:gd name="T7" fmla="*/ 7 h 71"/>
                <a:gd name="T8" fmla="*/ 17 w 48"/>
                <a:gd name="T9" fmla="*/ 7 h 71"/>
                <a:gd name="T10" fmla="*/ 22 w 48"/>
                <a:gd name="T11" fmla="*/ 12 h 71"/>
                <a:gd name="T12" fmla="*/ 17 w 48"/>
                <a:gd name="T13" fmla="*/ 14 h 71"/>
                <a:gd name="T14" fmla="*/ 17 w 48"/>
                <a:gd name="T15" fmla="*/ 24 h 71"/>
                <a:gd name="T16" fmla="*/ 36 w 48"/>
                <a:gd name="T17" fmla="*/ 26 h 71"/>
                <a:gd name="T18" fmla="*/ 22 w 48"/>
                <a:gd name="T19" fmla="*/ 36 h 71"/>
                <a:gd name="T20" fmla="*/ 24 w 48"/>
                <a:gd name="T21" fmla="*/ 47 h 71"/>
                <a:gd name="T22" fmla="*/ 36 w 48"/>
                <a:gd name="T23" fmla="*/ 52 h 71"/>
                <a:gd name="T24" fmla="*/ 22 w 48"/>
                <a:gd name="T25" fmla="*/ 50 h 71"/>
                <a:gd name="T26" fmla="*/ 22 w 48"/>
                <a:gd name="T27" fmla="*/ 52 h 71"/>
                <a:gd name="T28" fmla="*/ 24 w 48"/>
                <a:gd name="T29" fmla="*/ 52 h 71"/>
                <a:gd name="T30" fmla="*/ 22 w 48"/>
                <a:gd name="T31" fmla="*/ 55 h 71"/>
                <a:gd name="T32" fmla="*/ 10 w 48"/>
                <a:gd name="T33" fmla="*/ 45 h 71"/>
                <a:gd name="T34" fmla="*/ 12 w 48"/>
                <a:gd name="T35" fmla="*/ 52 h 71"/>
                <a:gd name="T36" fmla="*/ 0 w 48"/>
                <a:gd name="T37" fmla="*/ 57 h 71"/>
                <a:gd name="T38" fmla="*/ 3 w 48"/>
                <a:gd name="T39" fmla="*/ 62 h 71"/>
                <a:gd name="T40" fmla="*/ 10 w 48"/>
                <a:gd name="T41" fmla="*/ 62 h 71"/>
                <a:gd name="T42" fmla="*/ 10 w 48"/>
                <a:gd name="T43" fmla="*/ 66 h 71"/>
                <a:gd name="T44" fmla="*/ 41 w 48"/>
                <a:gd name="T45" fmla="*/ 71 h 71"/>
                <a:gd name="T46" fmla="*/ 48 w 48"/>
                <a:gd name="T47" fmla="*/ 69 h 71"/>
                <a:gd name="T48" fmla="*/ 48 w 48"/>
                <a:gd name="T49" fmla="*/ 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8" h="71">
                  <a:moveTo>
                    <a:pt x="48" y="5"/>
                  </a:moveTo>
                  <a:lnTo>
                    <a:pt x="36" y="3"/>
                  </a:lnTo>
                  <a:lnTo>
                    <a:pt x="33" y="0"/>
                  </a:lnTo>
                  <a:lnTo>
                    <a:pt x="29" y="7"/>
                  </a:lnTo>
                  <a:lnTo>
                    <a:pt x="17" y="7"/>
                  </a:lnTo>
                  <a:lnTo>
                    <a:pt x="22" y="12"/>
                  </a:lnTo>
                  <a:lnTo>
                    <a:pt x="17" y="14"/>
                  </a:lnTo>
                  <a:lnTo>
                    <a:pt x="17" y="24"/>
                  </a:lnTo>
                  <a:lnTo>
                    <a:pt x="36" y="26"/>
                  </a:lnTo>
                  <a:lnTo>
                    <a:pt x="22" y="36"/>
                  </a:lnTo>
                  <a:lnTo>
                    <a:pt x="24" y="47"/>
                  </a:lnTo>
                  <a:lnTo>
                    <a:pt x="36" y="52"/>
                  </a:lnTo>
                  <a:lnTo>
                    <a:pt x="22" y="50"/>
                  </a:lnTo>
                  <a:lnTo>
                    <a:pt x="22" y="52"/>
                  </a:lnTo>
                  <a:lnTo>
                    <a:pt x="24" y="52"/>
                  </a:lnTo>
                  <a:lnTo>
                    <a:pt x="22" y="55"/>
                  </a:lnTo>
                  <a:lnTo>
                    <a:pt x="10" y="45"/>
                  </a:lnTo>
                  <a:lnTo>
                    <a:pt x="12" y="52"/>
                  </a:lnTo>
                  <a:lnTo>
                    <a:pt x="0" y="57"/>
                  </a:lnTo>
                  <a:lnTo>
                    <a:pt x="3" y="62"/>
                  </a:lnTo>
                  <a:lnTo>
                    <a:pt x="10" y="62"/>
                  </a:lnTo>
                  <a:lnTo>
                    <a:pt x="10" y="66"/>
                  </a:lnTo>
                  <a:lnTo>
                    <a:pt x="41" y="71"/>
                  </a:lnTo>
                  <a:lnTo>
                    <a:pt x="48" y="69"/>
                  </a:lnTo>
                  <a:lnTo>
                    <a:pt x="48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748">
              <a:extLst>
                <a:ext uri="{FF2B5EF4-FFF2-40B4-BE49-F238E27FC236}">
                  <a16:creationId xmlns:a16="http://schemas.microsoft.com/office/drawing/2014/main" id="{E993CC2B-16C0-67F0-DCA4-42606AF9F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2129" y="7163750"/>
              <a:ext cx="7264" cy="9080"/>
            </a:xfrm>
            <a:custGeom>
              <a:avLst/>
              <a:gdLst>
                <a:gd name="T0" fmla="*/ 4 w 4"/>
                <a:gd name="T1" fmla="*/ 5 h 5"/>
                <a:gd name="T2" fmla="*/ 0 w 4"/>
                <a:gd name="T3" fmla="*/ 0 h 5"/>
                <a:gd name="T4" fmla="*/ 4 w 4"/>
                <a:gd name="T5" fmla="*/ 0 h 5"/>
                <a:gd name="T6" fmla="*/ 4 w 4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5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4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749">
              <a:extLst>
                <a:ext uri="{FF2B5EF4-FFF2-40B4-BE49-F238E27FC236}">
                  <a16:creationId xmlns:a16="http://schemas.microsoft.com/office/drawing/2014/main" id="{73027AE0-B628-5496-8785-0526E929E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3049" y="7087480"/>
              <a:ext cx="16344" cy="29055"/>
            </a:xfrm>
            <a:custGeom>
              <a:avLst/>
              <a:gdLst>
                <a:gd name="T0" fmla="*/ 5 w 9"/>
                <a:gd name="T1" fmla="*/ 0 h 16"/>
                <a:gd name="T2" fmla="*/ 9 w 9"/>
                <a:gd name="T3" fmla="*/ 12 h 16"/>
                <a:gd name="T4" fmla="*/ 5 w 9"/>
                <a:gd name="T5" fmla="*/ 14 h 16"/>
                <a:gd name="T6" fmla="*/ 7 w 9"/>
                <a:gd name="T7" fmla="*/ 16 h 16"/>
                <a:gd name="T8" fmla="*/ 0 w 9"/>
                <a:gd name="T9" fmla="*/ 12 h 16"/>
                <a:gd name="T10" fmla="*/ 5 w 9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6">
                  <a:moveTo>
                    <a:pt x="5" y="0"/>
                  </a:moveTo>
                  <a:lnTo>
                    <a:pt x="9" y="12"/>
                  </a:lnTo>
                  <a:lnTo>
                    <a:pt x="5" y="14"/>
                  </a:lnTo>
                  <a:lnTo>
                    <a:pt x="7" y="16"/>
                  </a:lnTo>
                  <a:lnTo>
                    <a:pt x="0" y="12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750">
              <a:extLst>
                <a:ext uri="{FF2B5EF4-FFF2-40B4-BE49-F238E27FC236}">
                  <a16:creationId xmlns:a16="http://schemas.microsoft.com/office/drawing/2014/main" id="{2FEA8B14-8C89-D7E5-7F4C-44B236F9D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4914" y="7100192"/>
              <a:ext cx="32687" cy="21792"/>
            </a:xfrm>
            <a:custGeom>
              <a:avLst/>
              <a:gdLst>
                <a:gd name="T0" fmla="*/ 4 w 18"/>
                <a:gd name="T1" fmla="*/ 0 h 12"/>
                <a:gd name="T2" fmla="*/ 18 w 18"/>
                <a:gd name="T3" fmla="*/ 12 h 12"/>
                <a:gd name="T4" fmla="*/ 0 w 18"/>
                <a:gd name="T5" fmla="*/ 9 h 12"/>
                <a:gd name="T6" fmla="*/ 0 w 18"/>
                <a:gd name="T7" fmla="*/ 2 h 12"/>
                <a:gd name="T8" fmla="*/ 4 w 18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4" y="0"/>
                  </a:moveTo>
                  <a:lnTo>
                    <a:pt x="18" y="12"/>
                  </a:lnTo>
                  <a:lnTo>
                    <a:pt x="0" y="9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751">
              <a:extLst>
                <a:ext uri="{FF2B5EF4-FFF2-40B4-BE49-F238E27FC236}">
                  <a16:creationId xmlns:a16="http://schemas.microsoft.com/office/drawing/2014/main" id="{AFABC861-1DE4-51E8-6374-8404F7E43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1331" y="7074768"/>
              <a:ext cx="43583" cy="38136"/>
            </a:xfrm>
            <a:custGeom>
              <a:avLst/>
              <a:gdLst>
                <a:gd name="T0" fmla="*/ 0 w 24"/>
                <a:gd name="T1" fmla="*/ 0 h 21"/>
                <a:gd name="T2" fmla="*/ 12 w 24"/>
                <a:gd name="T3" fmla="*/ 2 h 21"/>
                <a:gd name="T4" fmla="*/ 24 w 24"/>
                <a:gd name="T5" fmla="*/ 14 h 21"/>
                <a:gd name="T6" fmla="*/ 19 w 24"/>
                <a:gd name="T7" fmla="*/ 21 h 21"/>
                <a:gd name="T8" fmla="*/ 12 w 24"/>
                <a:gd name="T9" fmla="*/ 21 h 21"/>
                <a:gd name="T10" fmla="*/ 5 w 24"/>
                <a:gd name="T11" fmla="*/ 19 h 21"/>
                <a:gd name="T12" fmla="*/ 0 w 24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1">
                  <a:moveTo>
                    <a:pt x="0" y="0"/>
                  </a:moveTo>
                  <a:lnTo>
                    <a:pt x="12" y="2"/>
                  </a:lnTo>
                  <a:lnTo>
                    <a:pt x="24" y="14"/>
                  </a:lnTo>
                  <a:lnTo>
                    <a:pt x="19" y="21"/>
                  </a:lnTo>
                  <a:lnTo>
                    <a:pt x="12" y="21"/>
                  </a:lnTo>
                  <a:lnTo>
                    <a:pt x="5" y="1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752">
              <a:extLst>
                <a:ext uri="{FF2B5EF4-FFF2-40B4-BE49-F238E27FC236}">
                  <a16:creationId xmlns:a16="http://schemas.microsoft.com/office/drawing/2014/main" id="{DC75D60A-B616-B93A-5472-B0A87F7D3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6827" y="7043896"/>
              <a:ext cx="47215" cy="30872"/>
            </a:xfrm>
            <a:custGeom>
              <a:avLst/>
              <a:gdLst>
                <a:gd name="T0" fmla="*/ 0 w 26"/>
                <a:gd name="T1" fmla="*/ 0 h 17"/>
                <a:gd name="T2" fmla="*/ 26 w 26"/>
                <a:gd name="T3" fmla="*/ 17 h 17"/>
                <a:gd name="T4" fmla="*/ 2 w 26"/>
                <a:gd name="T5" fmla="*/ 7 h 17"/>
                <a:gd name="T6" fmla="*/ 0 w 26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17">
                  <a:moveTo>
                    <a:pt x="0" y="0"/>
                  </a:moveTo>
                  <a:lnTo>
                    <a:pt x="26" y="17"/>
                  </a:lnTo>
                  <a:lnTo>
                    <a:pt x="2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753">
              <a:extLst>
                <a:ext uri="{FF2B5EF4-FFF2-40B4-BE49-F238E27FC236}">
                  <a16:creationId xmlns:a16="http://schemas.microsoft.com/office/drawing/2014/main" id="{14CE7595-29E6-AB28-6313-4D134BB4E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8618" y="7031185"/>
              <a:ext cx="9080" cy="9080"/>
            </a:xfrm>
            <a:custGeom>
              <a:avLst/>
              <a:gdLst>
                <a:gd name="T0" fmla="*/ 5 w 5"/>
                <a:gd name="T1" fmla="*/ 0 h 5"/>
                <a:gd name="T2" fmla="*/ 2 w 5"/>
                <a:gd name="T3" fmla="*/ 5 h 5"/>
                <a:gd name="T4" fmla="*/ 0 w 5"/>
                <a:gd name="T5" fmla="*/ 0 h 5"/>
                <a:gd name="T6" fmla="*/ 5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lnTo>
                    <a:pt x="2" y="5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754">
              <a:extLst>
                <a:ext uri="{FF2B5EF4-FFF2-40B4-BE49-F238E27FC236}">
                  <a16:creationId xmlns:a16="http://schemas.microsoft.com/office/drawing/2014/main" id="{3B043B85-AA2B-07DA-4A69-CB0770B53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1331" y="7009394"/>
              <a:ext cx="63560" cy="74455"/>
            </a:xfrm>
            <a:custGeom>
              <a:avLst/>
              <a:gdLst>
                <a:gd name="T0" fmla="*/ 0 w 35"/>
                <a:gd name="T1" fmla="*/ 5 h 41"/>
                <a:gd name="T2" fmla="*/ 7 w 35"/>
                <a:gd name="T3" fmla="*/ 3 h 41"/>
                <a:gd name="T4" fmla="*/ 9 w 35"/>
                <a:gd name="T5" fmla="*/ 7 h 41"/>
                <a:gd name="T6" fmla="*/ 12 w 35"/>
                <a:gd name="T7" fmla="*/ 0 h 41"/>
                <a:gd name="T8" fmla="*/ 16 w 35"/>
                <a:gd name="T9" fmla="*/ 7 h 41"/>
                <a:gd name="T10" fmla="*/ 12 w 35"/>
                <a:gd name="T11" fmla="*/ 17 h 41"/>
                <a:gd name="T12" fmla="*/ 19 w 35"/>
                <a:gd name="T13" fmla="*/ 24 h 41"/>
                <a:gd name="T14" fmla="*/ 26 w 35"/>
                <a:gd name="T15" fmla="*/ 17 h 41"/>
                <a:gd name="T16" fmla="*/ 33 w 35"/>
                <a:gd name="T17" fmla="*/ 19 h 41"/>
                <a:gd name="T18" fmla="*/ 35 w 35"/>
                <a:gd name="T19" fmla="*/ 22 h 41"/>
                <a:gd name="T20" fmla="*/ 19 w 35"/>
                <a:gd name="T21" fmla="*/ 33 h 41"/>
                <a:gd name="T22" fmla="*/ 19 w 35"/>
                <a:gd name="T23" fmla="*/ 41 h 41"/>
                <a:gd name="T24" fmla="*/ 16 w 35"/>
                <a:gd name="T25" fmla="*/ 38 h 41"/>
                <a:gd name="T26" fmla="*/ 7 w 35"/>
                <a:gd name="T27" fmla="*/ 31 h 41"/>
                <a:gd name="T28" fmla="*/ 14 w 35"/>
                <a:gd name="T29" fmla="*/ 31 h 41"/>
                <a:gd name="T30" fmla="*/ 12 w 35"/>
                <a:gd name="T31" fmla="*/ 24 h 41"/>
                <a:gd name="T32" fmla="*/ 5 w 35"/>
                <a:gd name="T33" fmla="*/ 26 h 41"/>
                <a:gd name="T34" fmla="*/ 0 w 35"/>
                <a:gd name="T35" fmla="*/ 19 h 41"/>
                <a:gd name="T36" fmla="*/ 0 w 35"/>
                <a:gd name="T37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" h="41">
                  <a:moveTo>
                    <a:pt x="0" y="5"/>
                  </a:moveTo>
                  <a:lnTo>
                    <a:pt x="7" y="3"/>
                  </a:lnTo>
                  <a:lnTo>
                    <a:pt x="9" y="7"/>
                  </a:lnTo>
                  <a:lnTo>
                    <a:pt x="12" y="0"/>
                  </a:lnTo>
                  <a:lnTo>
                    <a:pt x="16" y="7"/>
                  </a:lnTo>
                  <a:lnTo>
                    <a:pt x="12" y="17"/>
                  </a:lnTo>
                  <a:lnTo>
                    <a:pt x="19" y="24"/>
                  </a:lnTo>
                  <a:lnTo>
                    <a:pt x="26" y="17"/>
                  </a:lnTo>
                  <a:lnTo>
                    <a:pt x="33" y="19"/>
                  </a:lnTo>
                  <a:lnTo>
                    <a:pt x="35" y="22"/>
                  </a:lnTo>
                  <a:lnTo>
                    <a:pt x="19" y="33"/>
                  </a:lnTo>
                  <a:lnTo>
                    <a:pt x="19" y="41"/>
                  </a:lnTo>
                  <a:lnTo>
                    <a:pt x="16" y="38"/>
                  </a:lnTo>
                  <a:lnTo>
                    <a:pt x="7" y="31"/>
                  </a:lnTo>
                  <a:lnTo>
                    <a:pt x="14" y="31"/>
                  </a:lnTo>
                  <a:lnTo>
                    <a:pt x="12" y="24"/>
                  </a:lnTo>
                  <a:lnTo>
                    <a:pt x="5" y="26"/>
                  </a:lnTo>
                  <a:lnTo>
                    <a:pt x="0" y="19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755">
              <a:extLst>
                <a:ext uri="{FF2B5EF4-FFF2-40B4-BE49-F238E27FC236}">
                  <a16:creationId xmlns:a16="http://schemas.microsoft.com/office/drawing/2014/main" id="{A79CF8F0-F5FD-3B90-78B0-A3FF719B1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2250" y="6976706"/>
              <a:ext cx="5449" cy="16344"/>
            </a:xfrm>
            <a:custGeom>
              <a:avLst/>
              <a:gdLst>
                <a:gd name="T0" fmla="*/ 3 w 3"/>
                <a:gd name="T1" fmla="*/ 4 h 9"/>
                <a:gd name="T2" fmla="*/ 3 w 3"/>
                <a:gd name="T3" fmla="*/ 9 h 9"/>
                <a:gd name="T4" fmla="*/ 0 w 3"/>
                <a:gd name="T5" fmla="*/ 0 h 9"/>
                <a:gd name="T6" fmla="*/ 3 w 3"/>
                <a:gd name="T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9">
                  <a:moveTo>
                    <a:pt x="3" y="4"/>
                  </a:moveTo>
                  <a:lnTo>
                    <a:pt x="3" y="9"/>
                  </a:lnTo>
                  <a:lnTo>
                    <a:pt x="0" y="0"/>
                  </a:lnTo>
                  <a:lnTo>
                    <a:pt x="3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756">
              <a:extLst>
                <a:ext uri="{FF2B5EF4-FFF2-40B4-BE49-F238E27FC236}">
                  <a16:creationId xmlns:a16="http://schemas.microsoft.com/office/drawing/2014/main" id="{C994F260-C02C-A9B0-D838-B8E3440233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3171" y="6989417"/>
              <a:ext cx="9080" cy="12712"/>
            </a:xfrm>
            <a:custGeom>
              <a:avLst/>
              <a:gdLst>
                <a:gd name="T0" fmla="*/ 0 w 5"/>
                <a:gd name="T1" fmla="*/ 2 h 7"/>
                <a:gd name="T2" fmla="*/ 5 w 5"/>
                <a:gd name="T3" fmla="*/ 7 h 7"/>
                <a:gd name="T4" fmla="*/ 0 w 5"/>
                <a:gd name="T5" fmla="*/ 4 h 7"/>
                <a:gd name="T6" fmla="*/ 0 w 5"/>
                <a:gd name="T7" fmla="*/ 0 h 7"/>
                <a:gd name="T8" fmla="*/ 0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0" y="2"/>
                  </a:moveTo>
                  <a:lnTo>
                    <a:pt x="5" y="7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757">
              <a:extLst>
                <a:ext uri="{FF2B5EF4-FFF2-40B4-BE49-F238E27FC236}">
                  <a16:creationId xmlns:a16="http://schemas.microsoft.com/office/drawing/2014/main" id="{D4FAC5F8-9AEE-BFAA-85A7-6EC2A26A7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195" y="6967626"/>
              <a:ext cx="7264" cy="12712"/>
            </a:xfrm>
            <a:custGeom>
              <a:avLst/>
              <a:gdLst>
                <a:gd name="T0" fmla="*/ 0 w 4"/>
                <a:gd name="T1" fmla="*/ 7 h 7"/>
                <a:gd name="T2" fmla="*/ 2 w 4"/>
                <a:gd name="T3" fmla="*/ 0 h 7"/>
                <a:gd name="T4" fmla="*/ 4 w 4"/>
                <a:gd name="T5" fmla="*/ 5 h 7"/>
                <a:gd name="T6" fmla="*/ 0 w 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7"/>
                  </a:moveTo>
                  <a:lnTo>
                    <a:pt x="2" y="0"/>
                  </a:lnTo>
                  <a:lnTo>
                    <a:pt x="4" y="5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758">
              <a:extLst>
                <a:ext uri="{FF2B5EF4-FFF2-40B4-BE49-F238E27FC236}">
                  <a16:creationId xmlns:a16="http://schemas.microsoft.com/office/drawing/2014/main" id="{CC8F5CA2-A7B6-86F3-727B-50A16D1323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195" y="6942202"/>
              <a:ext cx="12712" cy="25424"/>
            </a:xfrm>
            <a:custGeom>
              <a:avLst/>
              <a:gdLst>
                <a:gd name="T0" fmla="*/ 7 w 7"/>
                <a:gd name="T1" fmla="*/ 7 h 14"/>
                <a:gd name="T2" fmla="*/ 4 w 7"/>
                <a:gd name="T3" fmla="*/ 14 h 14"/>
                <a:gd name="T4" fmla="*/ 2 w 7"/>
                <a:gd name="T5" fmla="*/ 14 h 14"/>
                <a:gd name="T6" fmla="*/ 0 w 7"/>
                <a:gd name="T7" fmla="*/ 0 h 14"/>
                <a:gd name="T8" fmla="*/ 7 w 7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4">
                  <a:moveTo>
                    <a:pt x="7" y="7"/>
                  </a:moveTo>
                  <a:lnTo>
                    <a:pt x="4" y="14"/>
                  </a:lnTo>
                  <a:lnTo>
                    <a:pt x="2" y="14"/>
                  </a:lnTo>
                  <a:lnTo>
                    <a:pt x="0" y="0"/>
                  </a:lnTo>
                  <a:lnTo>
                    <a:pt x="7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759">
              <a:extLst>
                <a:ext uri="{FF2B5EF4-FFF2-40B4-BE49-F238E27FC236}">
                  <a16:creationId xmlns:a16="http://schemas.microsoft.com/office/drawing/2014/main" id="{5AE05255-D723-DA22-5459-AC47591FC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6827" y="6929491"/>
              <a:ext cx="16344" cy="19976"/>
            </a:xfrm>
            <a:custGeom>
              <a:avLst/>
              <a:gdLst>
                <a:gd name="T0" fmla="*/ 5 w 9"/>
                <a:gd name="T1" fmla="*/ 9 h 11"/>
                <a:gd name="T2" fmla="*/ 0 w 9"/>
                <a:gd name="T3" fmla="*/ 0 h 11"/>
                <a:gd name="T4" fmla="*/ 7 w 9"/>
                <a:gd name="T5" fmla="*/ 7 h 11"/>
                <a:gd name="T6" fmla="*/ 9 w 9"/>
                <a:gd name="T7" fmla="*/ 11 h 11"/>
                <a:gd name="T8" fmla="*/ 5 w 9"/>
                <a:gd name="T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5" y="9"/>
                  </a:moveTo>
                  <a:lnTo>
                    <a:pt x="0" y="0"/>
                  </a:lnTo>
                  <a:lnTo>
                    <a:pt x="7" y="7"/>
                  </a:lnTo>
                  <a:lnTo>
                    <a:pt x="9" y="11"/>
                  </a:lnTo>
                  <a:lnTo>
                    <a:pt x="5" y="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760">
              <a:extLst>
                <a:ext uri="{FF2B5EF4-FFF2-40B4-BE49-F238E27FC236}">
                  <a16:creationId xmlns:a16="http://schemas.microsoft.com/office/drawing/2014/main" id="{6514E9B4-FB8B-A48B-8AF0-394145189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035" y="6920411"/>
              <a:ext cx="18160" cy="12712"/>
            </a:xfrm>
            <a:custGeom>
              <a:avLst/>
              <a:gdLst>
                <a:gd name="T0" fmla="*/ 0 w 10"/>
                <a:gd name="T1" fmla="*/ 2 h 7"/>
                <a:gd name="T2" fmla="*/ 10 w 10"/>
                <a:gd name="T3" fmla="*/ 0 h 7"/>
                <a:gd name="T4" fmla="*/ 7 w 10"/>
                <a:gd name="T5" fmla="*/ 7 h 7"/>
                <a:gd name="T6" fmla="*/ 0 w 10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0" y="2"/>
                  </a:moveTo>
                  <a:lnTo>
                    <a:pt x="10" y="0"/>
                  </a:lnTo>
                  <a:lnTo>
                    <a:pt x="7" y="7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761">
              <a:extLst>
                <a:ext uri="{FF2B5EF4-FFF2-40B4-BE49-F238E27FC236}">
                  <a16:creationId xmlns:a16="http://schemas.microsoft.com/office/drawing/2014/main" id="{19A78E27-62F6-A2BC-A910-FF87E6D0C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403" y="6894987"/>
              <a:ext cx="9080" cy="7264"/>
            </a:xfrm>
            <a:custGeom>
              <a:avLst/>
              <a:gdLst>
                <a:gd name="T0" fmla="*/ 0 w 5"/>
                <a:gd name="T1" fmla="*/ 2 h 4"/>
                <a:gd name="T2" fmla="*/ 2 w 5"/>
                <a:gd name="T3" fmla="*/ 0 h 4"/>
                <a:gd name="T4" fmla="*/ 5 w 5"/>
                <a:gd name="T5" fmla="*/ 4 h 4"/>
                <a:gd name="T6" fmla="*/ 0 w 5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0" y="2"/>
                  </a:moveTo>
                  <a:lnTo>
                    <a:pt x="2" y="0"/>
                  </a:lnTo>
                  <a:lnTo>
                    <a:pt x="5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762">
              <a:extLst>
                <a:ext uri="{FF2B5EF4-FFF2-40B4-BE49-F238E27FC236}">
                  <a16:creationId xmlns:a16="http://schemas.microsoft.com/office/drawing/2014/main" id="{519AE2F2-22A1-B56D-6087-1532446805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0484" y="6847772"/>
              <a:ext cx="19976" cy="63560"/>
            </a:xfrm>
            <a:custGeom>
              <a:avLst/>
              <a:gdLst>
                <a:gd name="T0" fmla="*/ 4 w 11"/>
                <a:gd name="T1" fmla="*/ 7 h 35"/>
                <a:gd name="T2" fmla="*/ 7 w 11"/>
                <a:gd name="T3" fmla="*/ 0 h 35"/>
                <a:gd name="T4" fmla="*/ 11 w 11"/>
                <a:gd name="T5" fmla="*/ 7 h 35"/>
                <a:gd name="T6" fmla="*/ 11 w 11"/>
                <a:gd name="T7" fmla="*/ 35 h 35"/>
                <a:gd name="T8" fmla="*/ 7 w 11"/>
                <a:gd name="T9" fmla="*/ 33 h 35"/>
                <a:gd name="T10" fmla="*/ 7 w 11"/>
                <a:gd name="T11" fmla="*/ 21 h 35"/>
                <a:gd name="T12" fmla="*/ 0 w 11"/>
                <a:gd name="T13" fmla="*/ 16 h 35"/>
                <a:gd name="T14" fmla="*/ 4 w 11"/>
                <a:gd name="T15" fmla="*/ 16 h 35"/>
                <a:gd name="T16" fmla="*/ 0 w 11"/>
                <a:gd name="T17" fmla="*/ 11 h 35"/>
                <a:gd name="T18" fmla="*/ 4 w 11"/>
                <a:gd name="T19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35">
                  <a:moveTo>
                    <a:pt x="4" y="7"/>
                  </a:moveTo>
                  <a:lnTo>
                    <a:pt x="7" y="0"/>
                  </a:lnTo>
                  <a:lnTo>
                    <a:pt x="11" y="7"/>
                  </a:lnTo>
                  <a:lnTo>
                    <a:pt x="11" y="35"/>
                  </a:lnTo>
                  <a:lnTo>
                    <a:pt x="7" y="33"/>
                  </a:lnTo>
                  <a:lnTo>
                    <a:pt x="7" y="21"/>
                  </a:lnTo>
                  <a:lnTo>
                    <a:pt x="0" y="16"/>
                  </a:lnTo>
                  <a:lnTo>
                    <a:pt x="4" y="16"/>
                  </a:lnTo>
                  <a:lnTo>
                    <a:pt x="0" y="11"/>
                  </a:lnTo>
                  <a:lnTo>
                    <a:pt x="4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763">
              <a:extLst>
                <a:ext uri="{FF2B5EF4-FFF2-40B4-BE49-F238E27FC236}">
                  <a16:creationId xmlns:a16="http://schemas.microsoft.com/office/drawing/2014/main" id="{F459C8CC-4FA6-3FC7-D441-8F9A9C47A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035" y="6838692"/>
              <a:ext cx="5449" cy="12712"/>
            </a:xfrm>
            <a:custGeom>
              <a:avLst/>
              <a:gdLst>
                <a:gd name="T0" fmla="*/ 0 w 3"/>
                <a:gd name="T1" fmla="*/ 2 h 7"/>
                <a:gd name="T2" fmla="*/ 0 w 3"/>
                <a:gd name="T3" fmla="*/ 0 h 7"/>
                <a:gd name="T4" fmla="*/ 3 w 3"/>
                <a:gd name="T5" fmla="*/ 5 h 7"/>
                <a:gd name="T6" fmla="*/ 0 w 3"/>
                <a:gd name="T7" fmla="*/ 7 h 7"/>
                <a:gd name="T8" fmla="*/ 0 w 3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2"/>
                  </a:moveTo>
                  <a:lnTo>
                    <a:pt x="0" y="0"/>
                  </a:lnTo>
                  <a:lnTo>
                    <a:pt x="3" y="5"/>
                  </a:lnTo>
                  <a:lnTo>
                    <a:pt x="0" y="7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764">
              <a:extLst>
                <a:ext uri="{FF2B5EF4-FFF2-40B4-BE49-F238E27FC236}">
                  <a16:creationId xmlns:a16="http://schemas.microsoft.com/office/drawing/2014/main" id="{F68F694B-FC06-9FC4-1B4A-8F1962EFD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035" y="6820533"/>
              <a:ext cx="9080" cy="21792"/>
            </a:xfrm>
            <a:custGeom>
              <a:avLst/>
              <a:gdLst>
                <a:gd name="T0" fmla="*/ 0 w 5"/>
                <a:gd name="T1" fmla="*/ 3 h 12"/>
                <a:gd name="T2" fmla="*/ 0 w 5"/>
                <a:gd name="T3" fmla="*/ 0 h 12"/>
                <a:gd name="T4" fmla="*/ 5 w 5"/>
                <a:gd name="T5" fmla="*/ 12 h 12"/>
                <a:gd name="T6" fmla="*/ 0 w 5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2">
                  <a:moveTo>
                    <a:pt x="0" y="3"/>
                  </a:moveTo>
                  <a:lnTo>
                    <a:pt x="0" y="0"/>
                  </a:lnTo>
                  <a:lnTo>
                    <a:pt x="5" y="12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765">
              <a:extLst>
                <a:ext uri="{FF2B5EF4-FFF2-40B4-BE49-F238E27FC236}">
                  <a16:creationId xmlns:a16="http://schemas.microsoft.com/office/drawing/2014/main" id="{7B898C68-9914-D383-8A57-DEDE2E46E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6827" y="6800557"/>
              <a:ext cx="12712" cy="7264"/>
            </a:xfrm>
            <a:custGeom>
              <a:avLst/>
              <a:gdLst>
                <a:gd name="T0" fmla="*/ 7 w 7"/>
                <a:gd name="T1" fmla="*/ 4 h 4"/>
                <a:gd name="T2" fmla="*/ 0 w 7"/>
                <a:gd name="T3" fmla="*/ 0 h 4"/>
                <a:gd name="T4" fmla="*/ 2 w 7"/>
                <a:gd name="T5" fmla="*/ 0 h 4"/>
                <a:gd name="T6" fmla="*/ 7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4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7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766">
              <a:extLst>
                <a:ext uri="{FF2B5EF4-FFF2-40B4-BE49-F238E27FC236}">
                  <a16:creationId xmlns:a16="http://schemas.microsoft.com/office/drawing/2014/main" id="{E5245DBF-1147-9AAB-2491-8EFBC1D40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3171" y="6687966"/>
              <a:ext cx="14528" cy="9080"/>
            </a:xfrm>
            <a:custGeom>
              <a:avLst/>
              <a:gdLst>
                <a:gd name="T0" fmla="*/ 0 w 8"/>
                <a:gd name="T1" fmla="*/ 0 h 5"/>
                <a:gd name="T2" fmla="*/ 5 w 8"/>
                <a:gd name="T3" fmla="*/ 0 h 5"/>
                <a:gd name="T4" fmla="*/ 8 w 8"/>
                <a:gd name="T5" fmla="*/ 5 h 5"/>
                <a:gd name="T6" fmla="*/ 0 w 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0" y="0"/>
                  </a:moveTo>
                  <a:lnTo>
                    <a:pt x="5" y="0"/>
                  </a:lnTo>
                  <a:lnTo>
                    <a:pt x="8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767">
              <a:extLst>
                <a:ext uri="{FF2B5EF4-FFF2-40B4-BE49-F238E27FC236}">
                  <a16:creationId xmlns:a16="http://schemas.microsoft.com/office/drawing/2014/main" id="{02A872AC-3765-FAAE-2EBA-B9A223355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1331" y="6658911"/>
              <a:ext cx="21792" cy="19976"/>
            </a:xfrm>
            <a:custGeom>
              <a:avLst/>
              <a:gdLst>
                <a:gd name="T0" fmla="*/ 7 w 12"/>
                <a:gd name="T1" fmla="*/ 0 h 11"/>
                <a:gd name="T2" fmla="*/ 12 w 12"/>
                <a:gd name="T3" fmla="*/ 4 h 11"/>
                <a:gd name="T4" fmla="*/ 12 w 12"/>
                <a:gd name="T5" fmla="*/ 9 h 11"/>
                <a:gd name="T6" fmla="*/ 2 w 12"/>
                <a:gd name="T7" fmla="*/ 11 h 11"/>
                <a:gd name="T8" fmla="*/ 0 w 12"/>
                <a:gd name="T9" fmla="*/ 4 h 11"/>
                <a:gd name="T10" fmla="*/ 7 w 12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1">
                  <a:moveTo>
                    <a:pt x="7" y="0"/>
                  </a:moveTo>
                  <a:lnTo>
                    <a:pt x="12" y="4"/>
                  </a:lnTo>
                  <a:lnTo>
                    <a:pt x="12" y="9"/>
                  </a:lnTo>
                  <a:lnTo>
                    <a:pt x="2" y="11"/>
                  </a:lnTo>
                  <a:lnTo>
                    <a:pt x="0" y="4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768">
              <a:extLst>
                <a:ext uri="{FF2B5EF4-FFF2-40B4-BE49-F238E27FC236}">
                  <a16:creationId xmlns:a16="http://schemas.microsoft.com/office/drawing/2014/main" id="{E5816B14-F11A-4831-5272-B5AB80074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5907" y="6546321"/>
              <a:ext cx="29055" cy="72639"/>
            </a:xfrm>
            <a:custGeom>
              <a:avLst/>
              <a:gdLst>
                <a:gd name="T0" fmla="*/ 9 w 16"/>
                <a:gd name="T1" fmla="*/ 0 h 40"/>
                <a:gd name="T2" fmla="*/ 14 w 16"/>
                <a:gd name="T3" fmla="*/ 5 h 40"/>
                <a:gd name="T4" fmla="*/ 16 w 16"/>
                <a:gd name="T5" fmla="*/ 17 h 40"/>
                <a:gd name="T6" fmla="*/ 12 w 16"/>
                <a:gd name="T7" fmla="*/ 22 h 40"/>
                <a:gd name="T8" fmla="*/ 14 w 16"/>
                <a:gd name="T9" fmla="*/ 26 h 40"/>
                <a:gd name="T10" fmla="*/ 12 w 16"/>
                <a:gd name="T11" fmla="*/ 26 h 40"/>
                <a:gd name="T12" fmla="*/ 14 w 16"/>
                <a:gd name="T13" fmla="*/ 33 h 40"/>
                <a:gd name="T14" fmla="*/ 12 w 16"/>
                <a:gd name="T15" fmla="*/ 33 h 40"/>
                <a:gd name="T16" fmla="*/ 9 w 16"/>
                <a:gd name="T17" fmla="*/ 40 h 40"/>
                <a:gd name="T18" fmla="*/ 2 w 16"/>
                <a:gd name="T19" fmla="*/ 38 h 40"/>
                <a:gd name="T20" fmla="*/ 0 w 16"/>
                <a:gd name="T21" fmla="*/ 33 h 40"/>
                <a:gd name="T22" fmla="*/ 4 w 16"/>
                <a:gd name="T23" fmla="*/ 7 h 40"/>
                <a:gd name="T24" fmla="*/ 9 w 16"/>
                <a:gd name="T2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40">
                  <a:moveTo>
                    <a:pt x="9" y="0"/>
                  </a:moveTo>
                  <a:lnTo>
                    <a:pt x="14" y="5"/>
                  </a:lnTo>
                  <a:lnTo>
                    <a:pt x="16" y="17"/>
                  </a:lnTo>
                  <a:lnTo>
                    <a:pt x="12" y="22"/>
                  </a:lnTo>
                  <a:lnTo>
                    <a:pt x="14" y="26"/>
                  </a:lnTo>
                  <a:lnTo>
                    <a:pt x="12" y="26"/>
                  </a:lnTo>
                  <a:lnTo>
                    <a:pt x="14" y="33"/>
                  </a:lnTo>
                  <a:lnTo>
                    <a:pt x="12" y="33"/>
                  </a:lnTo>
                  <a:lnTo>
                    <a:pt x="9" y="40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4" y="7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769">
              <a:extLst>
                <a:ext uri="{FF2B5EF4-FFF2-40B4-BE49-F238E27FC236}">
                  <a16:creationId xmlns:a16="http://schemas.microsoft.com/office/drawing/2014/main" id="{1861D74D-79F9-5A43-CAFD-57FD5D2CA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8472" y="7156487"/>
              <a:ext cx="21792" cy="7264"/>
            </a:xfrm>
            <a:custGeom>
              <a:avLst/>
              <a:gdLst>
                <a:gd name="T0" fmla="*/ 2 w 12"/>
                <a:gd name="T1" fmla="*/ 4 h 4"/>
                <a:gd name="T2" fmla="*/ 0 w 12"/>
                <a:gd name="T3" fmla="*/ 0 h 4"/>
                <a:gd name="T4" fmla="*/ 12 w 12"/>
                <a:gd name="T5" fmla="*/ 2 h 4"/>
                <a:gd name="T6" fmla="*/ 2 w 1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2" y="4"/>
                  </a:moveTo>
                  <a:lnTo>
                    <a:pt x="0" y="0"/>
                  </a:lnTo>
                  <a:lnTo>
                    <a:pt x="12" y="2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770">
              <a:extLst>
                <a:ext uri="{FF2B5EF4-FFF2-40B4-BE49-F238E27FC236}">
                  <a16:creationId xmlns:a16="http://schemas.microsoft.com/office/drawing/2014/main" id="{213EC6C3-2F84-402C-C474-61AEC92CD4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2104" y="7160118"/>
              <a:ext cx="59928" cy="38136"/>
            </a:xfrm>
            <a:custGeom>
              <a:avLst/>
              <a:gdLst>
                <a:gd name="T0" fmla="*/ 0 w 33"/>
                <a:gd name="T1" fmla="*/ 5 h 21"/>
                <a:gd name="T2" fmla="*/ 26 w 33"/>
                <a:gd name="T3" fmla="*/ 0 h 21"/>
                <a:gd name="T4" fmla="*/ 29 w 33"/>
                <a:gd name="T5" fmla="*/ 2 h 21"/>
                <a:gd name="T6" fmla="*/ 17 w 33"/>
                <a:gd name="T7" fmla="*/ 2 h 21"/>
                <a:gd name="T8" fmla="*/ 29 w 33"/>
                <a:gd name="T9" fmla="*/ 7 h 21"/>
                <a:gd name="T10" fmla="*/ 24 w 33"/>
                <a:gd name="T11" fmla="*/ 10 h 21"/>
                <a:gd name="T12" fmla="*/ 31 w 33"/>
                <a:gd name="T13" fmla="*/ 12 h 21"/>
                <a:gd name="T14" fmla="*/ 33 w 33"/>
                <a:gd name="T15" fmla="*/ 21 h 21"/>
                <a:gd name="T16" fmla="*/ 15 w 33"/>
                <a:gd name="T17" fmla="*/ 7 h 21"/>
                <a:gd name="T18" fmla="*/ 10 w 33"/>
                <a:gd name="T19" fmla="*/ 10 h 21"/>
                <a:gd name="T20" fmla="*/ 15 w 33"/>
                <a:gd name="T21" fmla="*/ 17 h 21"/>
                <a:gd name="T22" fmla="*/ 10 w 33"/>
                <a:gd name="T23" fmla="*/ 14 h 21"/>
                <a:gd name="T24" fmla="*/ 5 w 33"/>
                <a:gd name="T25" fmla="*/ 10 h 21"/>
                <a:gd name="T26" fmla="*/ 10 w 33"/>
                <a:gd name="T27" fmla="*/ 5 h 21"/>
                <a:gd name="T28" fmla="*/ 0 w 33"/>
                <a:gd name="T2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21">
                  <a:moveTo>
                    <a:pt x="0" y="5"/>
                  </a:moveTo>
                  <a:lnTo>
                    <a:pt x="26" y="0"/>
                  </a:lnTo>
                  <a:lnTo>
                    <a:pt x="29" y="2"/>
                  </a:lnTo>
                  <a:lnTo>
                    <a:pt x="17" y="2"/>
                  </a:lnTo>
                  <a:lnTo>
                    <a:pt x="29" y="7"/>
                  </a:lnTo>
                  <a:lnTo>
                    <a:pt x="24" y="10"/>
                  </a:lnTo>
                  <a:lnTo>
                    <a:pt x="31" y="12"/>
                  </a:lnTo>
                  <a:lnTo>
                    <a:pt x="33" y="21"/>
                  </a:lnTo>
                  <a:lnTo>
                    <a:pt x="15" y="7"/>
                  </a:lnTo>
                  <a:lnTo>
                    <a:pt x="10" y="10"/>
                  </a:lnTo>
                  <a:lnTo>
                    <a:pt x="15" y="17"/>
                  </a:lnTo>
                  <a:lnTo>
                    <a:pt x="10" y="14"/>
                  </a:lnTo>
                  <a:lnTo>
                    <a:pt x="5" y="10"/>
                  </a:lnTo>
                  <a:lnTo>
                    <a:pt x="10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771">
              <a:extLst>
                <a:ext uri="{FF2B5EF4-FFF2-40B4-BE49-F238E27FC236}">
                  <a16:creationId xmlns:a16="http://schemas.microsoft.com/office/drawing/2014/main" id="{F4A2265C-F77B-9682-34D2-CF29CCEC6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8400" y="7160118"/>
              <a:ext cx="30872" cy="12712"/>
            </a:xfrm>
            <a:custGeom>
              <a:avLst/>
              <a:gdLst>
                <a:gd name="T0" fmla="*/ 0 w 17"/>
                <a:gd name="T1" fmla="*/ 0 h 7"/>
                <a:gd name="T2" fmla="*/ 17 w 17"/>
                <a:gd name="T3" fmla="*/ 0 h 7"/>
                <a:gd name="T4" fmla="*/ 17 w 17"/>
                <a:gd name="T5" fmla="*/ 5 h 7"/>
                <a:gd name="T6" fmla="*/ 7 w 17"/>
                <a:gd name="T7" fmla="*/ 7 h 7"/>
                <a:gd name="T8" fmla="*/ 0 w 17"/>
                <a:gd name="T9" fmla="*/ 5 h 7"/>
                <a:gd name="T10" fmla="*/ 0 w 17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7">
                  <a:moveTo>
                    <a:pt x="0" y="0"/>
                  </a:moveTo>
                  <a:lnTo>
                    <a:pt x="17" y="0"/>
                  </a:lnTo>
                  <a:lnTo>
                    <a:pt x="17" y="5"/>
                  </a:lnTo>
                  <a:lnTo>
                    <a:pt x="7" y="7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772">
              <a:extLst>
                <a:ext uri="{FF2B5EF4-FFF2-40B4-BE49-F238E27FC236}">
                  <a16:creationId xmlns:a16="http://schemas.microsoft.com/office/drawing/2014/main" id="{B7DD0DF1-05C1-042F-DA6C-4FFFFE2550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2908" y="5166184"/>
              <a:ext cx="3632" cy="3632"/>
            </a:xfrm>
            <a:custGeom>
              <a:avLst/>
              <a:gdLst>
                <a:gd name="T0" fmla="*/ 2 w 2"/>
                <a:gd name="T1" fmla="*/ 0 h 2"/>
                <a:gd name="T2" fmla="*/ 2 w 2"/>
                <a:gd name="T3" fmla="*/ 2 h 2"/>
                <a:gd name="T4" fmla="*/ 0 w 2"/>
                <a:gd name="T5" fmla="*/ 2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773">
              <a:extLst>
                <a:ext uri="{FF2B5EF4-FFF2-40B4-BE49-F238E27FC236}">
                  <a16:creationId xmlns:a16="http://schemas.microsoft.com/office/drawing/2014/main" id="{8160E4E6-3441-F7A6-62A5-137E84190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7966" y="5113522"/>
              <a:ext cx="172518" cy="192493"/>
            </a:xfrm>
            <a:custGeom>
              <a:avLst/>
              <a:gdLst>
                <a:gd name="T0" fmla="*/ 92 w 95"/>
                <a:gd name="T1" fmla="*/ 26 h 106"/>
                <a:gd name="T2" fmla="*/ 80 w 95"/>
                <a:gd name="T3" fmla="*/ 17 h 106"/>
                <a:gd name="T4" fmla="*/ 78 w 95"/>
                <a:gd name="T5" fmla="*/ 19 h 106"/>
                <a:gd name="T6" fmla="*/ 62 w 95"/>
                <a:gd name="T7" fmla="*/ 19 h 106"/>
                <a:gd name="T8" fmla="*/ 54 w 95"/>
                <a:gd name="T9" fmla="*/ 12 h 106"/>
                <a:gd name="T10" fmla="*/ 33 w 95"/>
                <a:gd name="T11" fmla="*/ 0 h 106"/>
                <a:gd name="T12" fmla="*/ 12 w 95"/>
                <a:gd name="T13" fmla="*/ 12 h 106"/>
                <a:gd name="T14" fmla="*/ 12 w 95"/>
                <a:gd name="T15" fmla="*/ 21 h 106"/>
                <a:gd name="T16" fmla="*/ 7 w 95"/>
                <a:gd name="T17" fmla="*/ 36 h 106"/>
                <a:gd name="T18" fmla="*/ 0 w 95"/>
                <a:gd name="T19" fmla="*/ 40 h 106"/>
                <a:gd name="T20" fmla="*/ 0 w 95"/>
                <a:gd name="T21" fmla="*/ 62 h 106"/>
                <a:gd name="T22" fmla="*/ 10 w 95"/>
                <a:gd name="T23" fmla="*/ 69 h 106"/>
                <a:gd name="T24" fmla="*/ 17 w 95"/>
                <a:gd name="T25" fmla="*/ 59 h 106"/>
                <a:gd name="T26" fmla="*/ 19 w 95"/>
                <a:gd name="T27" fmla="*/ 66 h 106"/>
                <a:gd name="T28" fmla="*/ 17 w 95"/>
                <a:gd name="T29" fmla="*/ 76 h 106"/>
                <a:gd name="T30" fmla="*/ 7 w 95"/>
                <a:gd name="T31" fmla="*/ 81 h 106"/>
                <a:gd name="T32" fmla="*/ 10 w 95"/>
                <a:gd name="T33" fmla="*/ 88 h 106"/>
                <a:gd name="T34" fmla="*/ 5 w 95"/>
                <a:gd name="T35" fmla="*/ 92 h 106"/>
                <a:gd name="T36" fmla="*/ 7 w 95"/>
                <a:gd name="T37" fmla="*/ 99 h 106"/>
                <a:gd name="T38" fmla="*/ 12 w 95"/>
                <a:gd name="T39" fmla="*/ 97 h 106"/>
                <a:gd name="T40" fmla="*/ 21 w 95"/>
                <a:gd name="T41" fmla="*/ 99 h 106"/>
                <a:gd name="T42" fmla="*/ 24 w 95"/>
                <a:gd name="T43" fmla="*/ 106 h 106"/>
                <a:gd name="T44" fmla="*/ 31 w 95"/>
                <a:gd name="T45" fmla="*/ 106 h 106"/>
                <a:gd name="T46" fmla="*/ 36 w 95"/>
                <a:gd name="T47" fmla="*/ 102 h 106"/>
                <a:gd name="T48" fmla="*/ 38 w 95"/>
                <a:gd name="T49" fmla="*/ 90 h 106"/>
                <a:gd name="T50" fmla="*/ 40 w 95"/>
                <a:gd name="T51" fmla="*/ 83 h 106"/>
                <a:gd name="T52" fmla="*/ 45 w 95"/>
                <a:gd name="T53" fmla="*/ 83 h 106"/>
                <a:gd name="T54" fmla="*/ 47 w 95"/>
                <a:gd name="T55" fmla="*/ 76 h 106"/>
                <a:gd name="T56" fmla="*/ 71 w 95"/>
                <a:gd name="T57" fmla="*/ 66 h 106"/>
                <a:gd name="T58" fmla="*/ 85 w 95"/>
                <a:gd name="T59" fmla="*/ 52 h 106"/>
                <a:gd name="T60" fmla="*/ 92 w 95"/>
                <a:gd name="T61" fmla="*/ 40 h 106"/>
                <a:gd name="T62" fmla="*/ 95 w 95"/>
                <a:gd name="T63" fmla="*/ 40 h 106"/>
                <a:gd name="T64" fmla="*/ 90 w 95"/>
                <a:gd name="T65" fmla="*/ 29 h 106"/>
                <a:gd name="T66" fmla="*/ 92 w 95"/>
                <a:gd name="T67" fmla="*/ 2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5" h="106">
                  <a:moveTo>
                    <a:pt x="92" y="26"/>
                  </a:moveTo>
                  <a:lnTo>
                    <a:pt x="80" y="17"/>
                  </a:lnTo>
                  <a:lnTo>
                    <a:pt x="78" y="19"/>
                  </a:lnTo>
                  <a:lnTo>
                    <a:pt x="62" y="19"/>
                  </a:lnTo>
                  <a:lnTo>
                    <a:pt x="54" y="12"/>
                  </a:lnTo>
                  <a:lnTo>
                    <a:pt x="33" y="0"/>
                  </a:lnTo>
                  <a:lnTo>
                    <a:pt x="12" y="12"/>
                  </a:lnTo>
                  <a:lnTo>
                    <a:pt x="12" y="21"/>
                  </a:lnTo>
                  <a:lnTo>
                    <a:pt x="7" y="36"/>
                  </a:lnTo>
                  <a:lnTo>
                    <a:pt x="0" y="40"/>
                  </a:lnTo>
                  <a:lnTo>
                    <a:pt x="0" y="62"/>
                  </a:lnTo>
                  <a:lnTo>
                    <a:pt x="10" y="69"/>
                  </a:lnTo>
                  <a:lnTo>
                    <a:pt x="17" y="59"/>
                  </a:lnTo>
                  <a:lnTo>
                    <a:pt x="19" y="66"/>
                  </a:lnTo>
                  <a:lnTo>
                    <a:pt x="17" y="76"/>
                  </a:lnTo>
                  <a:lnTo>
                    <a:pt x="7" y="81"/>
                  </a:lnTo>
                  <a:lnTo>
                    <a:pt x="10" y="88"/>
                  </a:lnTo>
                  <a:lnTo>
                    <a:pt x="5" y="92"/>
                  </a:lnTo>
                  <a:lnTo>
                    <a:pt x="7" y="99"/>
                  </a:lnTo>
                  <a:lnTo>
                    <a:pt x="12" y="97"/>
                  </a:lnTo>
                  <a:lnTo>
                    <a:pt x="21" y="99"/>
                  </a:lnTo>
                  <a:lnTo>
                    <a:pt x="24" y="106"/>
                  </a:lnTo>
                  <a:lnTo>
                    <a:pt x="31" y="106"/>
                  </a:lnTo>
                  <a:lnTo>
                    <a:pt x="36" y="102"/>
                  </a:lnTo>
                  <a:lnTo>
                    <a:pt x="38" y="90"/>
                  </a:lnTo>
                  <a:lnTo>
                    <a:pt x="40" y="83"/>
                  </a:lnTo>
                  <a:lnTo>
                    <a:pt x="45" y="83"/>
                  </a:lnTo>
                  <a:lnTo>
                    <a:pt x="47" y="76"/>
                  </a:lnTo>
                  <a:lnTo>
                    <a:pt x="71" y="66"/>
                  </a:lnTo>
                  <a:lnTo>
                    <a:pt x="85" y="52"/>
                  </a:lnTo>
                  <a:lnTo>
                    <a:pt x="92" y="40"/>
                  </a:lnTo>
                  <a:lnTo>
                    <a:pt x="95" y="40"/>
                  </a:lnTo>
                  <a:lnTo>
                    <a:pt x="90" y="29"/>
                  </a:lnTo>
                  <a:lnTo>
                    <a:pt x="92" y="2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774">
              <a:extLst>
                <a:ext uri="{FF2B5EF4-FFF2-40B4-BE49-F238E27FC236}">
                  <a16:creationId xmlns:a16="http://schemas.microsoft.com/office/drawing/2014/main" id="{217EADA2-5584-E462-4810-A879643A1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5595" y="5169816"/>
              <a:ext cx="9080" cy="9080"/>
            </a:xfrm>
            <a:custGeom>
              <a:avLst/>
              <a:gdLst>
                <a:gd name="T0" fmla="*/ 5 w 5"/>
                <a:gd name="T1" fmla="*/ 0 h 5"/>
                <a:gd name="T2" fmla="*/ 3 w 5"/>
                <a:gd name="T3" fmla="*/ 5 h 5"/>
                <a:gd name="T4" fmla="*/ 0 w 5"/>
                <a:gd name="T5" fmla="*/ 5 h 5"/>
                <a:gd name="T6" fmla="*/ 5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lnTo>
                    <a:pt x="3" y="5"/>
                  </a:lnTo>
                  <a:lnTo>
                    <a:pt x="0" y="5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775">
              <a:extLst>
                <a:ext uri="{FF2B5EF4-FFF2-40B4-BE49-F238E27FC236}">
                  <a16:creationId xmlns:a16="http://schemas.microsoft.com/office/drawing/2014/main" id="{389EDEC1-6718-2908-D813-1E0B8B7E6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2883" y="5160737"/>
              <a:ext cx="9080" cy="9080"/>
            </a:xfrm>
            <a:custGeom>
              <a:avLst/>
              <a:gdLst>
                <a:gd name="T0" fmla="*/ 3 w 5"/>
                <a:gd name="T1" fmla="*/ 0 h 5"/>
                <a:gd name="T2" fmla="*/ 0 w 5"/>
                <a:gd name="T3" fmla="*/ 5 h 5"/>
                <a:gd name="T4" fmla="*/ 5 w 5"/>
                <a:gd name="T5" fmla="*/ 5 h 5"/>
                <a:gd name="T6" fmla="*/ 3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lnTo>
                    <a:pt x="0" y="5"/>
                  </a:lnTo>
                  <a:lnTo>
                    <a:pt x="5" y="5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776">
              <a:extLst>
                <a:ext uri="{FF2B5EF4-FFF2-40B4-BE49-F238E27FC236}">
                  <a16:creationId xmlns:a16="http://schemas.microsoft.com/office/drawing/2014/main" id="{FB125D94-84A9-7BB1-25C7-D09BCC80B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2908" y="5151657"/>
              <a:ext cx="19976" cy="39951"/>
            </a:xfrm>
            <a:custGeom>
              <a:avLst/>
              <a:gdLst>
                <a:gd name="T0" fmla="*/ 4 w 11"/>
                <a:gd name="T1" fmla="*/ 0 h 22"/>
                <a:gd name="T2" fmla="*/ 11 w 11"/>
                <a:gd name="T3" fmla="*/ 15 h 22"/>
                <a:gd name="T4" fmla="*/ 4 w 11"/>
                <a:gd name="T5" fmla="*/ 22 h 22"/>
                <a:gd name="T6" fmla="*/ 2 w 11"/>
                <a:gd name="T7" fmla="*/ 15 h 22"/>
                <a:gd name="T8" fmla="*/ 4 w 11"/>
                <a:gd name="T9" fmla="*/ 10 h 22"/>
                <a:gd name="T10" fmla="*/ 0 w 11"/>
                <a:gd name="T11" fmla="*/ 3 h 22"/>
                <a:gd name="T12" fmla="*/ 4 w 11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2">
                  <a:moveTo>
                    <a:pt x="4" y="0"/>
                  </a:moveTo>
                  <a:lnTo>
                    <a:pt x="11" y="15"/>
                  </a:lnTo>
                  <a:lnTo>
                    <a:pt x="4" y="22"/>
                  </a:lnTo>
                  <a:lnTo>
                    <a:pt x="2" y="15"/>
                  </a:lnTo>
                  <a:lnTo>
                    <a:pt x="4" y="10"/>
                  </a:lnTo>
                  <a:lnTo>
                    <a:pt x="0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777">
              <a:extLst>
                <a:ext uri="{FF2B5EF4-FFF2-40B4-BE49-F238E27FC236}">
                  <a16:creationId xmlns:a16="http://schemas.microsoft.com/office/drawing/2014/main" id="{4BDE5B4F-25AE-A0EB-BB07-649752F81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4256" y="4984587"/>
              <a:ext cx="90798" cy="112590"/>
            </a:xfrm>
            <a:custGeom>
              <a:avLst/>
              <a:gdLst>
                <a:gd name="T0" fmla="*/ 0 w 50"/>
                <a:gd name="T1" fmla="*/ 55 h 62"/>
                <a:gd name="T2" fmla="*/ 5 w 50"/>
                <a:gd name="T3" fmla="*/ 50 h 62"/>
                <a:gd name="T4" fmla="*/ 7 w 50"/>
                <a:gd name="T5" fmla="*/ 33 h 62"/>
                <a:gd name="T6" fmla="*/ 3 w 50"/>
                <a:gd name="T7" fmla="*/ 22 h 62"/>
                <a:gd name="T8" fmla="*/ 0 w 50"/>
                <a:gd name="T9" fmla="*/ 12 h 62"/>
                <a:gd name="T10" fmla="*/ 7 w 50"/>
                <a:gd name="T11" fmla="*/ 3 h 62"/>
                <a:gd name="T12" fmla="*/ 10 w 50"/>
                <a:gd name="T13" fmla="*/ 0 h 62"/>
                <a:gd name="T14" fmla="*/ 31 w 50"/>
                <a:gd name="T15" fmla="*/ 10 h 62"/>
                <a:gd name="T16" fmla="*/ 45 w 50"/>
                <a:gd name="T17" fmla="*/ 19 h 62"/>
                <a:gd name="T18" fmla="*/ 50 w 50"/>
                <a:gd name="T19" fmla="*/ 26 h 62"/>
                <a:gd name="T20" fmla="*/ 33 w 50"/>
                <a:gd name="T21" fmla="*/ 52 h 62"/>
                <a:gd name="T22" fmla="*/ 24 w 50"/>
                <a:gd name="T23" fmla="*/ 59 h 62"/>
                <a:gd name="T24" fmla="*/ 7 w 50"/>
                <a:gd name="T25" fmla="*/ 62 h 62"/>
                <a:gd name="T26" fmla="*/ 0 w 50"/>
                <a:gd name="T27" fmla="*/ 5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62">
                  <a:moveTo>
                    <a:pt x="0" y="55"/>
                  </a:moveTo>
                  <a:lnTo>
                    <a:pt x="5" y="50"/>
                  </a:lnTo>
                  <a:lnTo>
                    <a:pt x="7" y="33"/>
                  </a:lnTo>
                  <a:lnTo>
                    <a:pt x="3" y="22"/>
                  </a:lnTo>
                  <a:lnTo>
                    <a:pt x="0" y="12"/>
                  </a:lnTo>
                  <a:lnTo>
                    <a:pt x="7" y="3"/>
                  </a:lnTo>
                  <a:lnTo>
                    <a:pt x="10" y="0"/>
                  </a:lnTo>
                  <a:lnTo>
                    <a:pt x="31" y="10"/>
                  </a:lnTo>
                  <a:lnTo>
                    <a:pt x="45" y="19"/>
                  </a:lnTo>
                  <a:lnTo>
                    <a:pt x="50" y="26"/>
                  </a:lnTo>
                  <a:lnTo>
                    <a:pt x="33" y="52"/>
                  </a:lnTo>
                  <a:lnTo>
                    <a:pt x="24" y="59"/>
                  </a:lnTo>
                  <a:lnTo>
                    <a:pt x="7" y="62"/>
                  </a:lnTo>
                  <a:lnTo>
                    <a:pt x="0" y="5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778">
              <a:extLst>
                <a:ext uri="{FF2B5EF4-FFF2-40B4-BE49-F238E27FC236}">
                  <a16:creationId xmlns:a16="http://schemas.microsoft.com/office/drawing/2014/main" id="{60ED4368-32F5-BBD7-43D5-574636A37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3604" y="4902869"/>
              <a:ext cx="150726" cy="216101"/>
            </a:xfrm>
            <a:custGeom>
              <a:avLst/>
              <a:gdLst>
                <a:gd name="T0" fmla="*/ 12 w 83"/>
                <a:gd name="T1" fmla="*/ 52 h 119"/>
                <a:gd name="T2" fmla="*/ 0 w 83"/>
                <a:gd name="T3" fmla="*/ 36 h 119"/>
                <a:gd name="T4" fmla="*/ 5 w 83"/>
                <a:gd name="T5" fmla="*/ 26 h 119"/>
                <a:gd name="T6" fmla="*/ 15 w 83"/>
                <a:gd name="T7" fmla="*/ 22 h 119"/>
                <a:gd name="T8" fmla="*/ 10 w 83"/>
                <a:gd name="T9" fmla="*/ 19 h 119"/>
                <a:gd name="T10" fmla="*/ 10 w 83"/>
                <a:gd name="T11" fmla="*/ 12 h 119"/>
                <a:gd name="T12" fmla="*/ 24 w 83"/>
                <a:gd name="T13" fmla="*/ 3 h 119"/>
                <a:gd name="T14" fmla="*/ 26 w 83"/>
                <a:gd name="T15" fmla="*/ 0 h 119"/>
                <a:gd name="T16" fmla="*/ 31 w 83"/>
                <a:gd name="T17" fmla="*/ 0 h 119"/>
                <a:gd name="T18" fmla="*/ 45 w 83"/>
                <a:gd name="T19" fmla="*/ 12 h 119"/>
                <a:gd name="T20" fmla="*/ 48 w 83"/>
                <a:gd name="T21" fmla="*/ 24 h 119"/>
                <a:gd name="T22" fmla="*/ 62 w 83"/>
                <a:gd name="T23" fmla="*/ 29 h 119"/>
                <a:gd name="T24" fmla="*/ 74 w 83"/>
                <a:gd name="T25" fmla="*/ 43 h 119"/>
                <a:gd name="T26" fmla="*/ 67 w 83"/>
                <a:gd name="T27" fmla="*/ 57 h 119"/>
                <a:gd name="T28" fmla="*/ 57 w 83"/>
                <a:gd name="T29" fmla="*/ 57 h 119"/>
                <a:gd name="T30" fmla="*/ 55 w 83"/>
                <a:gd name="T31" fmla="*/ 71 h 119"/>
                <a:gd name="T32" fmla="*/ 62 w 83"/>
                <a:gd name="T33" fmla="*/ 83 h 119"/>
                <a:gd name="T34" fmla="*/ 69 w 83"/>
                <a:gd name="T35" fmla="*/ 85 h 119"/>
                <a:gd name="T36" fmla="*/ 74 w 83"/>
                <a:gd name="T37" fmla="*/ 100 h 119"/>
                <a:gd name="T38" fmla="*/ 83 w 83"/>
                <a:gd name="T39" fmla="*/ 107 h 119"/>
                <a:gd name="T40" fmla="*/ 71 w 83"/>
                <a:gd name="T41" fmla="*/ 107 h 119"/>
                <a:gd name="T42" fmla="*/ 45 w 83"/>
                <a:gd name="T43" fmla="*/ 119 h 119"/>
                <a:gd name="T44" fmla="*/ 34 w 83"/>
                <a:gd name="T45" fmla="*/ 114 h 119"/>
                <a:gd name="T46" fmla="*/ 29 w 83"/>
                <a:gd name="T47" fmla="*/ 109 h 119"/>
                <a:gd name="T48" fmla="*/ 29 w 83"/>
                <a:gd name="T49" fmla="*/ 102 h 119"/>
                <a:gd name="T50" fmla="*/ 24 w 83"/>
                <a:gd name="T51" fmla="*/ 97 h 119"/>
                <a:gd name="T52" fmla="*/ 26 w 83"/>
                <a:gd name="T53" fmla="*/ 78 h 119"/>
                <a:gd name="T54" fmla="*/ 31 w 83"/>
                <a:gd name="T55" fmla="*/ 74 h 119"/>
                <a:gd name="T56" fmla="*/ 29 w 83"/>
                <a:gd name="T57" fmla="*/ 64 h 119"/>
                <a:gd name="T58" fmla="*/ 22 w 83"/>
                <a:gd name="T59" fmla="*/ 64 h 119"/>
                <a:gd name="T60" fmla="*/ 22 w 83"/>
                <a:gd name="T61" fmla="*/ 52 h 119"/>
                <a:gd name="T62" fmla="*/ 12 w 83"/>
                <a:gd name="T63" fmla="*/ 5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3" h="119">
                  <a:moveTo>
                    <a:pt x="12" y="52"/>
                  </a:moveTo>
                  <a:lnTo>
                    <a:pt x="0" y="36"/>
                  </a:lnTo>
                  <a:lnTo>
                    <a:pt x="5" y="26"/>
                  </a:lnTo>
                  <a:lnTo>
                    <a:pt x="15" y="22"/>
                  </a:lnTo>
                  <a:lnTo>
                    <a:pt x="10" y="19"/>
                  </a:lnTo>
                  <a:lnTo>
                    <a:pt x="10" y="12"/>
                  </a:lnTo>
                  <a:lnTo>
                    <a:pt x="24" y="3"/>
                  </a:lnTo>
                  <a:lnTo>
                    <a:pt x="26" y="0"/>
                  </a:lnTo>
                  <a:lnTo>
                    <a:pt x="31" y="0"/>
                  </a:lnTo>
                  <a:lnTo>
                    <a:pt x="45" y="12"/>
                  </a:lnTo>
                  <a:lnTo>
                    <a:pt x="48" y="24"/>
                  </a:lnTo>
                  <a:lnTo>
                    <a:pt x="62" y="29"/>
                  </a:lnTo>
                  <a:lnTo>
                    <a:pt x="74" y="43"/>
                  </a:lnTo>
                  <a:lnTo>
                    <a:pt x="67" y="57"/>
                  </a:lnTo>
                  <a:lnTo>
                    <a:pt x="57" y="57"/>
                  </a:lnTo>
                  <a:lnTo>
                    <a:pt x="55" y="71"/>
                  </a:lnTo>
                  <a:lnTo>
                    <a:pt x="62" y="83"/>
                  </a:lnTo>
                  <a:lnTo>
                    <a:pt x="69" y="85"/>
                  </a:lnTo>
                  <a:lnTo>
                    <a:pt x="74" y="100"/>
                  </a:lnTo>
                  <a:lnTo>
                    <a:pt x="83" y="107"/>
                  </a:lnTo>
                  <a:lnTo>
                    <a:pt x="71" y="107"/>
                  </a:lnTo>
                  <a:lnTo>
                    <a:pt x="45" y="119"/>
                  </a:lnTo>
                  <a:lnTo>
                    <a:pt x="34" y="114"/>
                  </a:lnTo>
                  <a:lnTo>
                    <a:pt x="29" y="109"/>
                  </a:lnTo>
                  <a:lnTo>
                    <a:pt x="29" y="102"/>
                  </a:lnTo>
                  <a:lnTo>
                    <a:pt x="24" y="97"/>
                  </a:lnTo>
                  <a:lnTo>
                    <a:pt x="26" y="78"/>
                  </a:lnTo>
                  <a:lnTo>
                    <a:pt x="31" y="74"/>
                  </a:lnTo>
                  <a:lnTo>
                    <a:pt x="29" y="64"/>
                  </a:lnTo>
                  <a:lnTo>
                    <a:pt x="22" y="64"/>
                  </a:lnTo>
                  <a:lnTo>
                    <a:pt x="22" y="52"/>
                  </a:lnTo>
                  <a:lnTo>
                    <a:pt x="12" y="5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779">
              <a:extLst>
                <a:ext uri="{FF2B5EF4-FFF2-40B4-BE49-F238E27FC236}">
                  <a16:creationId xmlns:a16="http://schemas.microsoft.com/office/drawing/2014/main" id="{488859D2-011E-9AC1-8FB2-E029A5673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1837" y="5749111"/>
              <a:ext cx="252420" cy="274212"/>
            </a:xfrm>
            <a:custGeom>
              <a:avLst/>
              <a:gdLst>
                <a:gd name="T0" fmla="*/ 78 w 139"/>
                <a:gd name="T1" fmla="*/ 16 h 151"/>
                <a:gd name="T2" fmla="*/ 68 w 139"/>
                <a:gd name="T3" fmla="*/ 5 h 151"/>
                <a:gd name="T4" fmla="*/ 61 w 139"/>
                <a:gd name="T5" fmla="*/ 0 h 151"/>
                <a:gd name="T6" fmla="*/ 47 w 139"/>
                <a:gd name="T7" fmla="*/ 0 h 151"/>
                <a:gd name="T8" fmla="*/ 14 w 139"/>
                <a:gd name="T9" fmla="*/ 9 h 151"/>
                <a:gd name="T10" fmla="*/ 5 w 139"/>
                <a:gd name="T11" fmla="*/ 26 h 151"/>
                <a:gd name="T12" fmla="*/ 5 w 139"/>
                <a:gd name="T13" fmla="*/ 38 h 151"/>
                <a:gd name="T14" fmla="*/ 0 w 139"/>
                <a:gd name="T15" fmla="*/ 54 h 151"/>
                <a:gd name="T16" fmla="*/ 5 w 139"/>
                <a:gd name="T17" fmla="*/ 57 h 151"/>
                <a:gd name="T18" fmla="*/ 31 w 139"/>
                <a:gd name="T19" fmla="*/ 85 h 151"/>
                <a:gd name="T20" fmla="*/ 52 w 139"/>
                <a:gd name="T21" fmla="*/ 90 h 151"/>
                <a:gd name="T22" fmla="*/ 83 w 139"/>
                <a:gd name="T23" fmla="*/ 111 h 151"/>
                <a:gd name="T24" fmla="*/ 83 w 139"/>
                <a:gd name="T25" fmla="*/ 116 h 151"/>
                <a:gd name="T26" fmla="*/ 73 w 139"/>
                <a:gd name="T27" fmla="*/ 134 h 151"/>
                <a:gd name="T28" fmla="*/ 73 w 139"/>
                <a:gd name="T29" fmla="*/ 142 h 151"/>
                <a:gd name="T30" fmla="*/ 87 w 139"/>
                <a:gd name="T31" fmla="*/ 144 h 151"/>
                <a:gd name="T32" fmla="*/ 99 w 139"/>
                <a:gd name="T33" fmla="*/ 151 h 151"/>
                <a:gd name="T34" fmla="*/ 118 w 139"/>
                <a:gd name="T35" fmla="*/ 149 h 151"/>
                <a:gd name="T36" fmla="*/ 134 w 139"/>
                <a:gd name="T37" fmla="*/ 132 h 151"/>
                <a:gd name="T38" fmla="*/ 137 w 139"/>
                <a:gd name="T39" fmla="*/ 113 h 151"/>
                <a:gd name="T40" fmla="*/ 139 w 139"/>
                <a:gd name="T41" fmla="*/ 94 h 151"/>
                <a:gd name="T42" fmla="*/ 139 w 139"/>
                <a:gd name="T43" fmla="*/ 83 h 151"/>
                <a:gd name="T44" fmla="*/ 120 w 139"/>
                <a:gd name="T45" fmla="*/ 83 h 151"/>
                <a:gd name="T46" fmla="*/ 116 w 139"/>
                <a:gd name="T47" fmla="*/ 54 h 151"/>
                <a:gd name="T48" fmla="*/ 106 w 139"/>
                <a:gd name="T49" fmla="*/ 52 h 151"/>
                <a:gd name="T50" fmla="*/ 94 w 139"/>
                <a:gd name="T51" fmla="*/ 54 h 151"/>
                <a:gd name="T52" fmla="*/ 80 w 139"/>
                <a:gd name="T53" fmla="*/ 49 h 151"/>
                <a:gd name="T54" fmla="*/ 78 w 139"/>
                <a:gd name="T55" fmla="*/ 16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9" h="151">
                  <a:moveTo>
                    <a:pt x="78" y="16"/>
                  </a:moveTo>
                  <a:lnTo>
                    <a:pt x="68" y="5"/>
                  </a:lnTo>
                  <a:lnTo>
                    <a:pt x="61" y="0"/>
                  </a:lnTo>
                  <a:lnTo>
                    <a:pt x="47" y="0"/>
                  </a:lnTo>
                  <a:lnTo>
                    <a:pt x="14" y="9"/>
                  </a:lnTo>
                  <a:lnTo>
                    <a:pt x="5" y="26"/>
                  </a:lnTo>
                  <a:lnTo>
                    <a:pt x="5" y="38"/>
                  </a:lnTo>
                  <a:lnTo>
                    <a:pt x="0" y="54"/>
                  </a:lnTo>
                  <a:lnTo>
                    <a:pt x="5" y="57"/>
                  </a:lnTo>
                  <a:lnTo>
                    <a:pt x="31" y="85"/>
                  </a:lnTo>
                  <a:lnTo>
                    <a:pt x="52" y="90"/>
                  </a:lnTo>
                  <a:lnTo>
                    <a:pt x="83" y="111"/>
                  </a:lnTo>
                  <a:lnTo>
                    <a:pt x="83" y="116"/>
                  </a:lnTo>
                  <a:lnTo>
                    <a:pt x="73" y="134"/>
                  </a:lnTo>
                  <a:lnTo>
                    <a:pt x="73" y="142"/>
                  </a:lnTo>
                  <a:lnTo>
                    <a:pt x="87" y="144"/>
                  </a:lnTo>
                  <a:lnTo>
                    <a:pt x="99" y="151"/>
                  </a:lnTo>
                  <a:lnTo>
                    <a:pt x="118" y="149"/>
                  </a:lnTo>
                  <a:lnTo>
                    <a:pt x="134" y="132"/>
                  </a:lnTo>
                  <a:lnTo>
                    <a:pt x="137" y="113"/>
                  </a:lnTo>
                  <a:lnTo>
                    <a:pt x="139" y="94"/>
                  </a:lnTo>
                  <a:lnTo>
                    <a:pt x="139" y="83"/>
                  </a:lnTo>
                  <a:lnTo>
                    <a:pt x="120" y="83"/>
                  </a:lnTo>
                  <a:lnTo>
                    <a:pt x="116" y="54"/>
                  </a:lnTo>
                  <a:lnTo>
                    <a:pt x="106" y="52"/>
                  </a:lnTo>
                  <a:lnTo>
                    <a:pt x="94" y="54"/>
                  </a:lnTo>
                  <a:lnTo>
                    <a:pt x="80" y="49"/>
                  </a:lnTo>
                  <a:lnTo>
                    <a:pt x="78" y="1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780">
              <a:extLst>
                <a:ext uri="{FF2B5EF4-FFF2-40B4-BE49-F238E27FC236}">
                  <a16:creationId xmlns:a16="http://schemas.microsoft.com/office/drawing/2014/main" id="{8090311B-9F1E-5D14-0E53-063A11999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5255" y="5160737"/>
              <a:ext cx="381354" cy="553871"/>
            </a:xfrm>
            <a:custGeom>
              <a:avLst/>
              <a:gdLst>
                <a:gd name="T0" fmla="*/ 191 w 210"/>
                <a:gd name="T1" fmla="*/ 303 h 305"/>
                <a:gd name="T2" fmla="*/ 151 w 210"/>
                <a:gd name="T3" fmla="*/ 281 h 305"/>
                <a:gd name="T4" fmla="*/ 102 w 210"/>
                <a:gd name="T5" fmla="*/ 255 h 305"/>
                <a:gd name="T6" fmla="*/ 83 w 210"/>
                <a:gd name="T7" fmla="*/ 220 h 305"/>
                <a:gd name="T8" fmla="*/ 40 w 210"/>
                <a:gd name="T9" fmla="*/ 137 h 305"/>
                <a:gd name="T10" fmla="*/ 24 w 210"/>
                <a:gd name="T11" fmla="*/ 111 h 305"/>
                <a:gd name="T12" fmla="*/ 7 w 210"/>
                <a:gd name="T13" fmla="*/ 90 h 305"/>
                <a:gd name="T14" fmla="*/ 0 w 210"/>
                <a:gd name="T15" fmla="*/ 71 h 305"/>
                <a:gd name="T16" fmla="*/ 17 w 210"/>
                <a:gd name="T17" fmla="*/ 62 h 305"/>
                <a:gd name="T18" fmla="*/ 14 w 210"/>
                <a:gd name="T19" fmla="*/ 73 h 305"/>
                <a:gd name="T20" fmla="*/ 28 w 210"/>
                <a:gd name="T21" fmla="*/ 73 h 305"/>
                <a:gd name="T22" fmla="*/ 38 w 210"/>
                <a:gd name="T23" fmla="*/ 80 h 305"/>
                <a:gd name="T24" fmla="*/ 45 w 210"/>
                <a:gd name="T25" fmla="*/ 64 h 305"/>
                <a:gd name="T26" fmla="*/ 52 w 210"/>
                <a:gd name="T27" fmla="*/ 57 h 305"/>
                <a:gd name="T28" fmla="*/ 78 w 210"/>
                <a:gd name="T29" fmla="*/ 40 h 305"/>
                <a:gd name="T30" fmla="*/ 99 w 210"/>
                <a:gd name="T31" fmla="*/ 14 h 305"/>
                <a:gd name="T32" fmla="*/ 97 w 210"/>
                <a:gd name="T33" fmla="*/ 3 h 305"/>
                <a:gd name="T34" fmla="*/ 109 w 210"/>
                <a:gd name="T35" fmla="*/ 0 h 305"/>
                <a:gd name="T36" fmla="*/ 128 w 210"/>
                <a:gd name="T37" fmla="*/ 17 h 305"/>
                <a:gd name="T38" fmla="*/ 135 w 210"/>
                <a:gd name="T39" fmla="*/ 29 h 305"/>
                <a:gd name="T40" fmla="*/ 151 w 210"/>
                <a:gd name="T41" fmla="*/ 40 h 305"/>
                <a:gd name="T42" fmla="*/ 168 w 210"/>
                <a:gd name="T43" fmla="*/ 38 h 305"/>
                <a:gd name="T44" fmla="*/ 184 w 210"/>
                <a:gd name="T45" fmla="*/ 40 h 305"/>
                <a:gd name="T46" fmla="*/ 180 w 210"/>
                <a:gd name="T47" fmla="*/ 62 h 305"/>
                <a:gd name="T48" fmla="*/ 163 w 210"/>
                <a:gd name="T49" fmla="*/ 73 h 305"/>
                <a:gd name="T50" fmla="*/ 139 w 210"/>
                <a:gd name="T51" fmla="*/ 95 h 305"/>
                <a:gd name="T52" fmla="*/ 132 w 210"/>
                <a:gd name="T53" fmla="*/ 111 h 305"/>
                <a:gd name="T54" fmla="*/ 130 w 210"/>
                <a:gd name="T55" fmla="*/ 135 h 305"/>
                <a:gd name="T56" fmla="*/ 139 w 210"/>
                <a:gd name="T57" fmla="*/ 154 h 305"/>
                <a:gd name="T58" fmla="*/ 154 w 210"/>
                <a:gd name="T59" fmla="*/ 163 h 305"/>
                <a:gd name="T60" fmla="*/ 182 w 210"/>
                <a:gd name="T61" fmla="*/ 154 h 305"/>
                <a:gd name="T62" fmla="*/ 184 w 210"/>
                <a:gd name="T63" fmla="*/ 182 h 305"/>
                <a:gd name="T64" fmla="*/ 210 w 210"/>
                <a:gd name="T65" fmla="*/ 206 h 305"/>
                <a:gd name="T66" fmla="*/ 206 w 210"/>
                <a:gd name="T67" fmla="*/ 241 h 305"/>
                <a:gd name="T68" fmla="*/ 203 w 210"/>
                <a:gd name="T69" fmla="*/ 253 h 305"/>
                <a:gd name="T70" fmla="*/ 198 w 210"/>
                <a:gd name="T71" fmla="*/ 265 h 305"/>
                <a:gd name="T72" fmla="*/ 196 w 210"/>
                <a:gd name="T73" fmla="*/ 29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0" h="305">
                  <a:moveTo>
                    <a:pt x="196" y="295"/>
                  </a:moveTo>
                  <a:lnTo>
                    <a:pt x="191" y="303"/>
                  </a:lnTo>
                  <a:lnTo>
                    <a:pt x="180" y="305"/>
                  </a:lnTo>
                  <a:lnTo>
                    <a:pt x="151" y="281"/>
                  </a:lnTo>
                  <a:lnTo>
                    <a:pt x="125" y="272"/>
                  </a:lnTo>
                  <a:lnTo>
                    <a:pt x="102" y="255"/>
                  </a:lnTo>
                  <a:lnTo>
                    <a:pt x="83" y="239"/>
                  </a:lnTo>
                  <a:lnTo>
                    <a:pt x="83" y="220"/>
                  </a:lnTo>
                  <a:lnTo>
                    <a:pt x="61" y="189"/>
                  </a:lnTo>
                  <a:lnTo>
                    <a:pt x="40" y="137"/>
                  </a:lnTo>
                  <a:lnTo>
                    <a:pt x="31" y="128"/>
                  </a:lnTo>
                  <a:lnTo>
                    <a:pt x="24" y="111"/>
                  </a:lnTo>
                  <a:lnTo>
                    <a:pt x="2" y="95"/>
                  </a:lnTo>
                  <a:lnTo>
                    <a:pt x="7" y="90"/>
                  </a:lnTo>
                  <a:lnTo>
                    <a:pt x="2" y="85"/>
                  </a:lnTo>
                  <a:lnTo>
                    <a:pt x="0" y="71"/>
                  </a:lnTo>
                  <a:lnTo>
                    <a:pt x="14" y="55"/>
                  </a:lnTo>
                  <a:lnTo>
                    <a:pt x="17" y="62"/>
                  </a:lnTo>
                  <a:lnTo>
                    <a:pt x="12" y="66"/>
                  </a:lnTo>
                  <a:lnTo>
                    <a:pt x="14" y="73"/>
                  </a:lnTo>
                  <a:lnTo>
                    <a:pt x="19" y="71"/>
                  </a:lnTo>
                  <a:lnTo>
                    <a:pt x="28" y="73"/>
                  </a:lnTo>
                  <a:lnTo>
                    <a:pt x="31" y="80"/>
                  </a:lnTo>
                  <a:lnTo>
                    <a:pt x="38" y="80"/>
                  </a:lnTo>
                  <a:lnTo>
                    <a:pt x="43" y="76"/>
                  </a:lnTo>
                  <a:lnTo>
                    <a:pt x="45" y="64"/>
                  </a:lnTo>
                  <a:lnTo>
                    <a:pt x="47" y="57"/>
                  </a:lnTo>
                  <a:lnTo>
                    <a:pt x="52" y="57"/>
                  </a:lnTo>
                  <a:lnTo>
                    <a:pt x="54" y="50"/>
                  </a:lnTo>
                  <a:lnTo>
                    <a:pt x="78" y="40"/>
                  </a:lnTo>
                  <a:lnTo>
                    <a:pt x="92" y="26"/>
                  </a:lnTo>
                  <a:lnTo>
                    <a:pt x="99" y="14"/>
                  </a:lnTo>
                  <a:lnTo>
                    <a:pt x="102" y="14"/>
                  </a:lnTo>
                  <a:lnTo>
                    <a:pt x="97" y="3"/>
                  </a:lnTo>
                  <a:lnTo>
                    <a:pt x="99" y="0"/>
                  </a:lnTo>
                  <a:lnTo>
                    <a:pt x="109" y="0"/>
                  </a:lnTo>
                  <a:lnTo>
                    <a:pt x="120" y="14"/>
                  </a:lnTo>
                  <a:lnTo>
                    <a:pt x="128" y="17"/>
                  </a:lnTo>
                  <a:lnTo>
                    <a:pt x="130" y="26"/>
                  </a:lnTo>
                  <a:lnTo>
                    <a:pt x="135" y="29"/>
                  </a:lnTo>
                  <a:lnTo>
                    <a:pt x="139" y="38"/>
                  </a:lnTo>
                  <a:lnTo>
                    <a:pt x="151" y="40"/>
                  </a:lnTo>
                  <a:lnTo>
                    <a:pt x="158" y="36"/>
                  </a:lnTo>
                  <a:lnTo>
                    <a:pt x="168" y="38"/>
                  </a:lnTo>
                  <a:lnTo>
                    <a:pt x="172" y="36"/>
                  </a:lnTo>
                  <a:lnTo>
                    <a:pt x="184" y="40"/>
                  </a:lnTo>
                  <a:lnTo>
                    <a:pt x="189" y="47"/>
                  </a:lnTo>
                  <a:lnTo>
                    <a:pt x="180" y="62"/>
                  </a:lnTo>
                  <a:lnTo>
                    <a:pt x="189" y="66"/>
                  </a:lnTo>
                  <a:lnTo>
                    <a:pt x="163" y="73"/>
                  </a:lnTo>
                  <a:lnTo>
                    <a:pt x="149" y="83"/>
                  </a:lnTo>
                  <a:lnTo>
                    <a:pt x="139" y="95"/>
                  </a:lnTo>
                  <a:lnTo>
                    <a:pt x="137" y="106"/>
                  </a:lnTo>
                  <a:lnTo>
                    <a:pt x="132" y="111"/>
                  </a:lnTo>
                  <a:lnTo>
                    <a:pt x="125" y="123"/>
                  </a:lnTo>
                  <a:lnTo>
                    <a:pt x="130" y="135"/>
                  </a:lnTo>
                  <a:lnTo>
                    <a:pt x="142" y="147"/>
                  </a:lnTo>
                  <a:lnTo>
                    <a:pt x="139" y="154"/>
                  </a:lnTo>
                  <a:lnTo>
                    <a:pt x="149" y="156"/>
                  </a:lnTo>
                  <a:lnTo>
                    <a:pt x="154" y="163"/>
                  </a:lnTo>
                  <a:lnTo>
                    <a:pt x="163" y="163"/>
                  </a:lnTo>
                  <a:lnTo>
                    <a:pt x="182" y="154"/>
                  </a:lnTo>
                  <a:lnTo>
                    <a:pt x="182" y="180"/>
                  </a:lnTo>
                  <a:lnTo>
                    <a:pt x="184" y="182"/>
                  </a:lnTo>
                  <a:lnTo>
                    <a:pt x="196" y="180"/>
                  </a:lnTo>
                  <a:lnTo>
                    <a:pt x="210" y="206"/>
                  </a:lnTo>
                  <a:lnTo>
                    <a:pt x="206" y="213"/>
                  </a:lnTo>
                  <a:lnTo>
                    <a:pt x="206" y="241"/>
                  </a:lnTo>
                  <a:lnTo>
                    <a:pt x="201" y="244"/>
                  </a:lnTo>
                  <a:lnTo>
                    <a:pt x="203" y="253"/>
                  </a:lnTo>
                  <a:lnTo>
                    <a:pt x="198" y="260"/>
                  </a:lnTo>
                  <a:lnTo>
                    <a:pt x="198" y="265"/>
                  </a:lnTo>
                  <a:lnTo>
                    <a:pt x="206" y="277"/>
                  </a:lnTo>
                  <a:lnTo>
                    <a:pt x="196" y="291"/>
                  </a:lnTo>
                  <a:lnTo>
                    <a:pt x="196" y="29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781">
              <a:extLst>
                <a:ext uri="{FF2B5EF4-FFF2-40B4-BE49-F238E27FC236}">
                  <a16:creationId xmlns:a16="http://schemas.microsoft.com/office/drawing/2014/main" id="{4A8728BA-DC39-8C9C-569E-516BFBF72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3483" y="4977324"/>
              <a:ext cx="123486" cy="123486"/>
            </a:xfrm>
            <a:custGeom>
              <a:avLst/>
              <a:gdLst>
                <a:gd name="T0" fmla="*/ 28 w 68"/>
                <a:gd name="T1" fmla="*/ 66 h 68"/>
                <a:gd name="T2" fmla="*/ 19 w 68"/>
                <a:gd name="T3" fmla="*/ 59 h 68"/>
                <a:gd name="T4" fmla="*/ 14 w 68"/>
                <a:gd name="T5" fmla="*/ 44 h 68"/>
                <a:gd name="T6" fmla="*/ 7 w 68"/>
                <a:gd name="T7" fmla="*/ 42 h 68"/>
                <a:gd name="T8" fmla="*/ 0 w 68"/>
                <a:gd name="T9" fmla="*/ 30 h 68"/>
                <a:gd name="T10" fmla="*/ 2 w 68"/>
                <a:gd name="T11" fmla="*/ 16 h 68"/>
                <a:gd name="T12" fmla="*/ 12 w 68"/>
                <a:gd name="T13" fmla="*/ 16 h 68"/>
                <a:gd name="T14" fmla="*/ 19 w 68"/>
                <a:gd name="T15" fmla="*/ 2 h 68"/>
                <a:gd name="T16" fmla="*/ 52 w 68"/>
                <a:gd name="T17" fmla="*/ 0 h 68"/>
                <a:gd name="T18" fmla="*/ 68 w 68"/>
                <a:gd name="T19" fmla="*/ 2 h 68"/>
                <a:gd name="T20" fmla="*/ 68 w 68"/>
                <a:gd name="T21" fmla="*/ 7 h 68"/>
                <a:gd name="T22" fmla="*/ 61 w 68"/>
                <a:gd name="T23" fmla="*/ 16 h 68"/>
                <a:gd name="T24" fmla="*/ 64 w 68"/>
                <a:gd name="T25" fmla="*/ 26 h 68"/>
                <a:gd name="T26" fmla="*/ 68 w 68"/>
                <a:gd name="T27" fmla="*/ 37 h 68"/>
                <a:gd name="T28" fmla="*/ 66 w 68"/>
                <a:gd name="T29" fmla="*/ 54 h 68"/>
                <a:gd name="T30" fmla="*/ 61 w 68"/>
                <a:gd name="T31" fmla="*/ 59 h 68"/>
                <a:gd name="T32" fmla="*/ 52 w 68"/>
                <a:gd name="T33" fmla="*/ 56 h 68"/>
                <a:gd name="T34" fmla="*/ 40 w 68"/>
                <a:gd name="T35" fmla="*/ 59 h 68"/>
                <a:gd name="T36" fmla="*/ 38 w 68"/>
                <a:gd name="T37" fmla="*/ 68 h 68"/>
                <a:gd name="T38" fmla="*/ 28 w 68"/>
                <a:gd name="T39" fmla="*/ 6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" h="68">
                  <a:moveTo>
                    <a:pt x="28" y="66"/>
                  </a:moveTo>
                  <a:lnTo>
                    <a:pt x="19" y="59"/>
                  </a:lnTo>
                  <a:lnTo>
                    <a:pt x="14" y="44"/>
                  </a:lnTo>
                  <a:lnTo>
                    <a:pt x="7" y="42"/>
                  </a:lnTo>
                  <a:lnTo>
                    <a:pt x="0" y="30"/>
                  </a:lnTo>
                  <a:lnTo>
                    <a:pt x="2" y="16"/>
                  </a:lnTo>
                  <a:lnTo>
                    <a:pt x="12" y="16"/>
                  </a:lnTo>
                  <a:lnTo>
                    <a:pt x="19" y="2"/>
                  </a:lnTo>
                  <a:lnTo>
                    <a:pt x="52" y="0"/>
                  </a:lnTo>
                  <a:lnTo>
                    <a:pt x="68" y="2"/>
                  </a:lnTo>
                  <a:lnTo>
                    <a:pt x="68" y="7"/>
                  </a:lnTo>
                  <a:lnTo>
                    <a:pt x="61" y="16"/>
                  </a:lnTo>
                  <a:lnTo>
                    <a:pt x="64" y="26"/>
                  </a:lnTo>
                  <a:lnTo>
                    <a:pt x="68" y="37"/>
                  </a:lnTo>
                  <a:lnTo>
                    <a:pt x="66" y="54"/>
                  </a:lnTo>
                  <a:lnTo>
                    <a:pt x="61" y="59"/>
                  </a:lnTo>
                  <a:lnTo>
                    <a:pt x="52" y="56"/>
                  </a:lnTo>
                  <a:lnTo>
                    <a:pt x="40" y="59"/>
                  </a:lnTo>
                  <a:lnTo>
                    <a:pt x="38" y="68"/>
                  </a:lnTo>
                  <a:lnTo>
                    <a:pt x="28" y="6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782">
              <a:extLst>
                <a:ext uri="{FF2B5EF4-FFF2-40B4-BE49-F238E27FC236}">
                  <a16:creationId xmlns:a16="http://schemas.microsoft.com/office/drawing/2014/main" id="{8D6CFBAD-6672-C8EE-4CBE-D9DF285D7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7261" y="4830231"/>
              <a:ext cx="30872" cy="21792"/>
            </a:xfrm>
            <a:custGeom>
              <a:avLst/>
              <a:gdLst>
                <a:gd name="T0" fmla="*/ 17 w 17"/>
                <a:gd name="T1" fmla="*/ 0 h 12"/>
                <a:gd name="T2" fmla="*/ 12 w 17"/>
                <a:gd name="T3" fmla="*/ 10 h 12"/>
                <a:gd name="T4" fmla="*/ 0 w 17"/>
                <a:gd name="T5" fmla="*/ 12 h 12"/>
                <a:gd name="T6" fmla="*/ 7 w 17"/>
                <a:gd name="T7" fmla="*/ 5 h 12"/>
                <a:gd name="T8" fmla="*/ 5 w 17"/>
                <a:gd name="T9" fmla="*/ 0 h 12"/>
                <a:gd name="T10" fmla="*/ 17 w 17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2">
                  <a:moveTo>
                    <a:pt x="17" y="0"/>
                  </a:moveTo>
                  <a:lnTo>
                    <a:pt x="12" y="10"/>
                  </a:lnTo>
                  <a:lnTo>
                    <a:pt x="0" y="12"/>
                  </a:lnTo>
                  <a:lnTo>
                    <a:pt x="7" y="5"/>
                  </a:lnTo>
                  <a:lnTo>
                    <a:pt x="5" y="0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783">
              <a:extLst>
                <a:ext uri="{FF2B5EF4-FFF2-40B4-BE49-F238E27FC236}">
                  <a16:creationId xmlns:a16="http://schemas.microsoft.com/office/drawing/2014/main" id="{285935CD-C0E2-644E-8B06-05A277BA6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0770" y="6114120"/>
              <a:ext cx="161622" cy="170701"/>
            </a:xfrm>
            <a:custGeom>
              <a:avLst/>
              <a:gdLst>
                <a:gd name="T0" fmla="*/ 14 w 89"/>
                <a:gd name="T1" fmla="*/ 2 h 94"/>
                <a:gd name="T2" fmla="*/ 28 w 89"/>
                <a:gd name="T3" fmla="*/ 0 h 94"/>
                <a:gd name="T4" fmla="*/ 38 w 89"/>
                <a:gd name="T5" fmla="*/ 9 h 94"/>
                <a:gd name="T6" fmla="*/ 40 w 89"/>
                <a:gd name="T7" fmla="*/ 16 h 94"/>
                <a:gd name="T8" fmla="*/ 47 w 89"/>
                <a:gd name="T9" fmla="*/ 14 h 94"/>
                <a:gd name="T10" fmla="*/ 56 w 89"/>
                <a:gd name="T11" fmla="*/ 21 h 94"/>
                <a:gd name="T12" fmla="*/ 78 w 89"/>
                <a:gd name="T13" fmla="*/ 35 h 94"/>
                <a:gd name="T14" fmla="*/ 80 w 89"/>
                <a:gd name="T15" fmla="*/ 45 h 94"/>
                <a:gd name="T16" fmla="*/ 89 w 89"/>
                <a:gd name="T17" fmla="*/ 49 h 94"/>
                <a:gd name="T18" fmla="*/ 82 w 89"/>
                <a:gd name="T19" fmla="*/ 59 h 94"/>
                <a:gd name="T20" fmla="*/ 85 w 89"/>
                <a:gd name="T21" fmla="*/ 71 h 94"/>
                <a:gd name="T22" fmla="*/ 73 w 89"/>
                <a:gd name="T23" fmla="*/ 89 h 94"/>
                <a:gd name="T24" fmla="*/ 59 w 89"/>
                <a:gd name="T25" fmla="*/ 94 h 94"/>
                <a:gd name="T26" fmla="*/ 38 w 89"/>
                <a:gd name="T27" fmla="*/ 92 h 94"/>
                <a:gd name="T28" fmla="*/ 21 w 89"/>
                <a:gd name="T29" fmla="*/ 85 h 94"/>
                <a:gd name="T30" fmla="*/ 9 w 89"/>
                <a:gd name="T31" fmla="*/ 85 h 94"/>
                <a:gd name="T32" fmla="*/ 0 w 89"/>
                <a:gd name="T33" fmla="*/ 75 h 94"/>
                <a:gd name="T34" fmla="*/ 4 w 89"/>
                <a:gd name="T35" fmla="*/ 54 h 94"/>
                <a:gd name="T36" fmla="*/ 9 w 89"/>
                <a:gd name="T37" fmla="*/ 7 h 94"/>
                <a:gd name="T38" fmla="*/ 14 w 89"/>
                <a:gd name="T39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9" h="94">
                  <a:moveTo>
                    <a:pt x="14" y="2"/>
                  </a:moveTo>
                  <a:lnTo>
                    <a:pt x="28" y="0"/>
                  </a:lnTo>
                  <a:lnTo>
                    <a:pt x="38" y="9"/>
                  </a:lnTo>
                  <a:lnTo>
                    <a:pt x="40" y="16"/>
                  </a:lnTo>
                  <a:lnTo>
                    <a:pt x="47" y="14"/>
                  </a:lnTo>
                  <a:lnTo>
                    <a:pt x="56" y="21"/>
                  </a:lnTo>
                  <a:lnTo>
                    <a:pt x="78" y="35"/>
                  </a:lnTo>
                  <a:lnTo>
                    <a:pt x="80" y="45"/>
                  </a:lnTo>
                  <a:lnTo>
                    <a:pt x="89" y="49"/>
                  </a:lnTo>
                  <a:lnTo>
                    <a:pt x="82" y="59"/>
                  </a:lnTo>
                  <a:lnTo>
                    <a:pt x="85" y="71"/>
                  </a:lnTo>
                  <a:lnTo>
                    <a:pt x="73" y="89"/>
                  </a:lnTo>
                  <a:lnTo>
                    <a:pt x="59" y="94"/>
                  </a:lnTo>
                  <a:lnTo>
                    <a:pt x="38" y="92"/>
                  </a:lnTo>
                  <a:lnTo>
                    <a:pt x="21" y="85"/>
                  </a:lnTo>
                  <a:lnTo>
                    <a:pt x="9" y="85"/>
                  </a:lnTo>
                  <a:lnTo>
                    <a:pt x="0" y="75"/>
                  </a:lnTo>
                  <a:lnTo>
                    <a:pt x="4" y="54"/>
                  </a:lnTo>
                  <a:lnTo>
                    <a:pt x="9" y="7"/>
                  </a:lnTo>
                  <a:lnTo>
                    <a:pt x="14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784">
              <a:extLst>
                <a:ext uri="{FF2B5EF4-FFF2-40B4-BE49-F238E27FC236}">
                  <a16:creationId xmlns:a16="http://schemas.microsoft.com/office/drawing/2014/main" id="{88F07D1A-5D60-5DE2-1571-307C49171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4963" y="4783015"/>
              <a:ext cx="415858" cy="348666"/>
            </a:xfrm>
            <a:custGeom>
              <a:avLst/>
              <a:gdLst>
                <a:gd name="T0" fmla="*/ 26 w 229"/>
                <a:gd name="T1" fmla="*/ 10 h 192"/>
                <a:gd name="T2" fmla="*/ 0 w 229"/>
                <a:gd name="T3" fmla="*/ 52 h 192"/>
                <a:gd name="T4" fmla="*/ 17 w 229"/>
                <a:gd name="T5" fmla="*/ 69 h 192"/>
                <a:gd name="T6" fmla="*/ 24 w 229"/>
                <a:gd name="T7" fmla="*/ 85 h 192"/>
                <a:gd name="T8" fmla="*/ 48 w 229"/>
                <a:gd name="T9" fmla="*/ 85 h 192"/>
                <a:gd name="T10" fmla="*/ 69 w 229"/>
                <a:gd name="T11" fmla="*/ 104 h 192"/>
                <a:gd name="T12" fmla="*/ 92 w 229"/>
                <a:gd name="T13" fmla="*/ 128 h 192"/>
                <a:gd name="T14" fmla="*/ 104 w 229"/>
                <a:gd name="T15" fmla="*/ 149 h 192"/>
                <a:gd name="T16" fmla="*/ 102 w 229"/>
                <a:gd name="T17" fmla="*/ 166 h 192"/>
                <a:gd name="T18" fmla="*/ 118 w 229"/>
                <a:gd name="T19" fmla="*/ 192 h 192"/>
                <a:gd name="T20" fmla="*/ 154 w 229"/>
                <a:gd name="T21" fmla="*/ 180 h 192"/>
                <a:gd name="T22" fmla="*/ 170 w 229"/>
                <a:gd name="T23" fmla="*/ 170 h 192"/>
                <a:gd name="T24" fmla="*/ 156 w 229"/>
                <a:gd name="T25" fmla="*/ 166 h 192"/>
                <a:gd name="T26" fmla="*/ 154 w 229"/>
                <a:gd name="T27" fmla="*/ 144 h 192"/>
                <a:gd name="T28" fmla="*/ 147 w 229"/>
                <a:gd name="T29" fmla="*/ 133 h 192"/>
                <a:gd name="T30" fmla="*/ 211 w 229"/>
                <a:gd name="T31" fmla="*/ 128 h 192"/>
                <a:gd name="T32" fmla="*/ 203 w 229"/>
                <a:gd name="T33" fmla="*/ 102 h 192"/>
                <a:gd name="T34" fmla="*/ 218 w 229"/>
                <a:gd name="T35" fmla="*/ 88 h 192"/>
                <a:gd name="T36" fmla="*/ 213 w 229"/>
                <a:gd name="T37" fmla="*/ 78 h 192"/>
                <a:gd name="T38" fmla="*/ 229 w 229"/>
                <a:gd name="T39" fmla="*/ 66 h 192"/>
                <a:gd name="T40" fmla="*/ 215 w 229"/>
                <a:gd name="T41" fmla="*/ 64 h 192"/>
                <a:gd name="T42" fmla="*/ 213 w 229"/>
                <a:gd name="T43" fmla="*/ 59 h 192"/>
                <a:gd name="T44" fmla="*/ 196 w 229"/>
                <a:gd name="T45" fmla="*/ 43 h 192"/>
                <a:gd name="T46" fmla="*/ 182 w 229"/>
                <a:gd name="T47" fmla="*/ 33 h 192"/>
                <a:gd name="T48" fmla="*/ 192 w 229"/>
                <a:gd name="T49" fmla="*/ 26 h 192"/>
                <a:gd name="T50" fmla="*/ 154 w 229"/>
                <a:gd name="T51" fmla="*/ 26 h 192"/>
                <a:gd name="T52" fmla="*/ 140 w 229"/>
                <a:gd name="T53" fmla="*/ 36 h 192"/>
                <a:gd name="T54" fmla="*/ 123 w 229"/>
                <a:gd name="T55" fmla="*/ 26 h 192"/>
                <a:gd name="T56" fmla="*/ 85 w 229"/>
                <a:gd name="T57" fmla="*/ 17 h 192"/>
                <a:gd name="T58" fmla="*/ 59 w 229"/>
                <a:gd name="T59" fmla="*/ 0 h 192"/>
                <a:gd name="T60" fmla="*/ 62 w 229"/>
                <a:gd name="T61" fmla="*/ 10 h 192"/>
                <a:gd name="T62" fmla="*/ 43 w 229"/>
                <a:gd name="T63" fmla="*/ 17 h 192"/>
                <a:gd name="T64" fmla="*/ 33 w 229"/>
                <a:gd name="T65" fmla="*/ 31 h 192"/>
                <a:gd name="T66" fmla="*/ 40 w 229"/>
                <a:gd name="T67" fmla="*/ 48 h 192"/>
                <a:gd name="T68" fmla="*/ 24 w 229"/>
                <a:gd name="T69" fmla="*/ 43 h 192"/>
                <a:gd name="T70" fmla="*/ 31 w 229"/>
                <a:gd name="T71" fmla="*/ 26 h 192"/>
                <a:gd name="T72" fmla="*/ 36 w 229"/>
                <a:gd name="T73" fmla="*/ 5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9" h="192">
                  <a:moveTo>
                    <a:pt x="36" y="5"/>
                  </a:moveTo>
                  <a:lnTo>
                    <a:pt x="26" y="10"/>
                  </a:lnTo>
                  <a:lnTo>
                    <a:pt x="14" y="22"/>
                  </a:lnTo>
                  <a:lnTo>
                    <a:pt x="0" y="52"/>
                  </a:lnTo>
                  <a:lnTo>
                    <a:pt x="10" y="52"/>
                  </a:lnTo>
                  <a:lnTo>
                    <a:pt x="17" y="69"/>
                  </a:lnTo>
                  <a:lnTo>
                    <a:pt x="19" y="81"/>
                  </a:lnTo>
                  <a:lnTo>
                    <a:pt x="24" y="85"/>
                  </a:lnTo>
                  <a:lnTo>
                    <a:pt x="33" y="88"/>
                  </a:lnTo>
                  <a:lnTo>
                    <a:pt x="48" y="85"/>
                  </a:lnTo>
                  <a:lnTo>
                    <a:pt x="57" y="90"/>
                  </a:lnTo>
                  <a:lnTo>
                    <a:pt x="69" y="104"/>
                  </a:lnTo>
                  <a:lnTo>
                    <a:pt x="100" y="102"/>
                  </a:lnTo>
                  <a:lnTo>
                    <a:pt x="92" y="128"/>
                  </a:lnTo>
                  <a:lnTo>
                    <a:pt x="95" y="137"/>
                  </a:lnTo>
                  <a:lnTo>
                    <a:pt x="104" y="149"/>
                  </a:lnTo>
                  <a:lnTo>
                    <a:pt x="95" y="159"/>
                  </a:lnTo>
                  <a:lnTo>
                    <a:pt x="102" y="166"/>
                  </a:lnTo>
                  <a:lnTo>
                    <a:pt x="109" y="185"/>
                  </a:lnTo>
                  <a:lnTo>
                    <a:pt x="118" y="192"/>
                  </a:lnTo>
                  <a:lnTo>
                    <a:pt x="130" y="192"/>
                  </a:lnTo>
                  <a:lnTo>
                    <a:pt x="154" y="180"/>
                  </a:lnTo>
                  <a:lnTo>
                    <a:pt x="159" y="173"/>
                  </a:lnTo>
                  <a:lnTo>
                    <a:pt x="170" y="170"/>
                  </a:lnTo>
                  <a:lnTo>
                    <a:pt x="170" y="166"/>
                  </a:lnTo>
                  <a:lnTo>
                    <a:pt x="156" y="166"/>
                  </a:lnTo>
                  <a:lnTo>
                    <a:pt x="154" y="154"/>
                  </a:lnTo>
                  <a:lnTo>
                    <a:pt x="154" y="144"/>
                  </a:lnTo>
                  <a:lnTo>
                    <a:pt x="147" y="140"/>
                  </a:lnTo>
                  <a:lnTo>
                    <a:pt x="147" y="133"/>
                  </a:lnTo>
                  <a:lnTo>
                    <a:pt x="175" y="142"/>
                  </a:lnTo>
                  <a:lnTo>
                    <a:pt x="211" y="128"/>
                  </a:lnTo>
                  <a:lnTo>
                    <a:pt x="215" y="118"/>
                  </a:lnTo>
                  <a:lnTo>
                    <a:pt x="203" y="102"/>
                  </a:lnTo>
                  <a:lnTo>
                    <a:pt x="208" y="92"/>
                  </a:lnTo>
                  <a:lnTo>
                    <a:pt x="218" y="88"/>
                  </a:lnTo>
                  <a:lnTo>
                    <a:pt x="213" y="85"/>
                  </a:lnTo>
                  <a:lnTo>
                    <a:pt x="213" y="78"/>
                  </a:lnTo>
                  <a:lnTo>
                    <a:pt x="227" y="69"/>
                  </a:lnTo>
                  <a:lnTo>
                    <a:pt x="229" y="66"/>
                  </a:lnTo>
                  <a:lnTo>
                    <a:pt x="222" y="62"/>
                  </a:lnTo>
                  <a:lnTo>
                    <a:pt x="215" y="64"/>
                  </a:lnTo>
                  <a:lnTo>
                    <a:pt x="211" y="64"/>
                  </a:lnTo>
                  <a:lnTo>
                    <a:pt x="213" y="59"/>
                  </a:lnTo>
                  <a:lnTo>
                    <a:pt x="211" y="48"/>
                  </a:lnTo>
                  <a:lnTo>
                    <a:pt x="196" y="43"/>
                  </a:lnTo>
                  <a:lnTo>
                    <a:pt x="187" y="43"/>
                  </a:lnTo>
                  <a:lnTo>
                    <a:pt x="182" y="33"/>
                  </a:lnTo>
                  <a:lnTo>
                    <a:pt x="177" y="31"/>
                  </a:lnTo>
                  <a:lnTo>
                    <a:pt x="192" y="26"/>
                  </a:lnTo>
                  <a:lnTo>
                    <a:pt x="156" y="26"/>
                  </a:lnTo>
                  <a:lnTo>
                    <a:pt x="154" y="26"/>
                  </a:lnTo>
                  <a:lnTo>
                    <a:pt x="161" y="29"/>
                  </a:lnTo>
                  <a:lnTo>
                    <a:pt x="140" y="36"/>
                  </a:lnTo>
                  <a:lnTo>
                    <a:pt x="130" y="36"/>
                  </a:lnTo>
                  <a:lnTo>
                    <a:pt x="123" y="26"/>
                  </a:lnTo>
                  <a:lnTo>
                    <a:pt x="92" y="29"/>
                  </a:lnTo>
                  <a:lnTo>
                    <a:pt x="85" y="17"/>
                  </a:lnTo>
                  <a:lnTo>
                    <a:pt x="64" y="12"/>
                  </a:lnTo>
                  <a:lnTo>
                    <a:pt x="59" y="0"/>
                  </a:lnTo>
                  <a:lnTo>
                    <a:pt x="52" y="7"/>
                  </a:lnTo>
                  <a:lnTo>
                    <a:pt x="62" y="10"/>
                  </a:lnTo>
                  <a:lnTo>
                    <a:pt x="62" y="12"/>
                  </a:lnTo>
                  <a:lnTo>
                    <a:pt x="43" y="17"/>
                  </a:lnTo>
                  <a:lnTo>
                    <a:pt x="33" y="24"/>
                  </a:lnTo>
                  <a:lnTo>
                    <a:pt x="33" y="31"/>
                  </a:lnTo>
                  <a:lnTo>
                    <a:pt x="40" y="43"/>
                  </a:lnTo>
                  <a:lnTo>
                    <a:pt x="40" y="48"/>
                  </a:lnTo>
                  <a:lnTo>
                    <a:pt x="31" y="55"/>
                  </a:lnTo>
                  <a:lnTo>
                    <a:pt x="24" y="43"/>
                  </a:lnTo>
                  <a:lnTo>
                    <a:pt x="24" y="38"/>
                  </a:lnTo>
                  <a:lnTo>
                    <a:pt x="31" y="26"/>
                  </a:lnTo>
                  <a:lnTo>
                    <a:pt x="26" y="10"/>
                  </a:lnTo>
                  <a:lnTo>
                    <a:pt x="36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785">
              <a:extLst>
                <a:ext uri="{FF2B5EF4-FFF2-40B4-BE49-F238E27FC236}">
                  <a16:creationId xmlns:a16="http://schemas.microsoft.com/office/drawing/2014/main" id="{4DCBD321-7418-35A2-1666-7CA264000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9173" y="4813886"/>
              <a:ext cx="18160" cy="12712"/>
            </a:xfrm>
            <a:custGeom>
              <a:avLst/>
              <a:gdLst>
                <a:gd name="T0" fmla="*/ 8 w 10"/>
                <a:gd name="T1" fmla="*/ 0 h 7"/>
                <a:gd name="T2" fmla="*/ 10 w 10"/>
                <a:gd name="T3" fmla="*/ 5 h 7"/>
                <a:gd name="T4" fmla="*/ 8 w 10"/>
                <a:gd name="T5" fmla="*/ 7 h 7"/>
                <a:gd name="T6" fmla="*/ 0 w 10"/>
                <a:gd name="T7" fmla="*/ 5 h 7"/>
                <a:gd name="T8" fmla="*/ 8 w 10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8" y="0"/>
                  </a:moveTo>
                  <a:lnTo>
                    <a:pt x="10" y="5"/>
                  </a:lnTo>
                  <a:lnTo>
                    <a:pt x="8" y="7"/>
                  </a:lnTo>
                  <a:lnTo>
                    <a:pt x="0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786">
              <a:extLst>
                <a:ext uri="{FF2B5EF4-FFF2-40B4-BE49-F238E27FC236}">
                  <a16:creationId xmlns:a16="http://schemas.microsoft.com/office/drawing/2014/main" id="{4E83DCB1-20C3-0D80-70C0-0324B0EA9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4262" y="4775752"/>
              <a:ext cx="368642" cy="504839"/>
            </a:xfrm>
            <a:custGeom>
              <a:avLst/>
              <a:gdLst>
                <a:gd name="T0" fmla="*/ 21 w 203"/>
                <a:gd name="T1" fmla="*/ 80 h 278"/>
                <a:gd name="T2" fmla="*/ 31 w 203"/>
                <a:gd name="T3" fmla="*/ 75 h 278"/>
                <a:gd name="T4" fmla="*/ 28 w 203"/>
                <a:gd name="T5" fmla="*/ 63 h 278"/>
                <a:gd name="T6" fmla="*/ 38 w 203"/>
                <a:gd name="T7" fmla="*/ 63 h 278"/>
                <a:gd name="T8" fmla="*/ 57 w 203"/>
                <a:gd name="T9" fmla="*/ 33 h 278"/>
                <a:gd name="T10" fmla="*/ 75 w 203"/>
                <a:gd name="T11" fmla="*/ 26 h 278"/>
                <a:gd name="T12" fmla="*/ 82 w 203"/>
                <a:gd name="T13" fmla="*/ 21 h 278"/>
                <a:gd name="T14" fmla="*/ 113 w 203"/>
                <a:gd name="T15" fmla="*/ 11 h 278"/>
                <a:gd name="T16" fmla="*/ 125 w 203"/>
                <a:gd name="T17" fmla="*/ 0 h 278"/>
                <a:gd name="T18" fmla="*/ 130 w 203"/>
                <a:gd name="T19" fmla="*/ 9 h 278"/>
                <a:gd name="T20" fmla="*/ 108 w 203"/>
                <a:gd name="T21" fmla="*/ 26 h 278"/>
                <a:gd name="T22" fmla="*/ 104 w 203"/>
                <a:gd name="T23" fmla="*/ 56 h 278"/>
                <a:gd name="T24" fmla="*/ 113 w 203"/>
                <a:gd name="T25" fmla="*/ 85 h 278"/>
                <a:gd name="T26" fmla="*/ 127 w 203"/>
                <a:gd name="T27" fmla="*/ 92 h 278"/>
                <a:gd name="T28" fmla="*/ 151 w 203"/>
                <a:gd name="T29" fmla="*/ 94 h 278"/>
                <a:gd name="T30" fmla="*/ 194 w 203"/>
                <a:gd name="T31" fmla="*/ 106 h 278"/>
                <a:gd name="T32" fmla="*/ 189 w 203"/>
                <a:gd name="T33" fmla="*/ 141 h 278"/>
                <a:gd name="T34" fmla="*/ 189 w 203"/>
                <a:gd name="T35" fmla="*/ 163 h 278"/>
                <a:gd name="T36" fmla="*/ 203 w 203"/>
                <a:gd name="T37" fmla="*/ 189 h 278"/>
                <a:gd name="T38" fmla="*/ 194 w 203"/>
                <a:gd name="T39" fmla="*/ 177 h 278"/>
                <a:gd name="T40" fmla="*/ 182 w 203"/>
                <a:gd name="T41" fmla="*/ 177 h 278"/>
                <a:gd name="T42" fmla="*/ 153 w 203"/>
                <a:gd name="T43" fmla="*/ 179 h 278"/>
                <a:gd name="T44" fmla="*/ 163 w 203"/>
                <a:gd name="T45" fmla="*/ 191 h 278"/>
                <a:gd name="T46" fmla="*/ 151 w 203"/>
                <a:gd name="T47" fmla="*/ 200 h 278"/>
                <a:gd name="T48" fmla="*/ 158 w 203"/>
                <a:gd name="T49" fmla="*/ 219 h 278"/>
                <a:gd name="T50" fmla="*/ 151 w 203"/>
                <a:gd name="T51" fmla="*/ 278 h 278"/>
                <a:gd name="T52" fmla="*/ 151 w 203"/>
                <a:gd name="T53" fmla="*/ 259 h 278"/>
                <a:gd name="T54" fmla="*/ 134 w 203"/>
                <a:gd name="T55" fmla="*/ 248 h 278"/>
                <a:gd name="T56" fmla="*/ 120 w 203"/>
                <a:gd name="T57" fmla="*/ 248 h 278"/>
                <a:gd name="T58" fmla="*/ 101 w 203"/>
                <a:gd name="T59" fmla="*/ 250 h 278"/>
                <a:gd name="T60" fmla="*/ 92 w 203"/>
                <a:gd name="T61" fmla="*/ 238 h 278"/>
                <a:gd name="T62" fmla="*/ 82 w 203"/>
                <a:gd name="T63" fmla="*/ 226 h 278"/>
                <a:gd name="T64" fmla="*/ 61 w 203"/>
                <a:gd name="T65" fmla="*/ 212 h 278"/>
                <a:gd name="T66" fmla="*/ 47 w 203"/>
                <a:gd name="T67" fmla="*/ 205 h 278"/>
                <a:gd name="T68" fmla="*/ 23 w 203"/>
                <a:gd name="T69" fmla="*/ 198 h 278"/>
                <a:gd name="T70" fmla="*/ 0 w 203"/>
                <a:gd name="T71" fmla="*/ 181 h 278"/>
                <a:gd name="T72" fmla="*/ 7 w 203"/>
                <a:gd name="T73" fmla="*/ 167 h 278"/>
                <a:gd name="T74" fmla="*/ 23 w 203"/>
                <a:gd name="T75" fmla="*/ 155 h 278"/>
                <a:gd name="T76" fmla="*/ 26 w 203"/>
                <a:gd name="T77" fmla="*/ 144 h 278"/>
                <a:gd name="T78" fmla="*/ 19 w 203"/>
                <a:gd name="T79" fmla="*/ 87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03" h="278">
                  <a:moveTo>
                    <a:pt x="19" y="87"/>
                  </a:moveTo>
                  <a:lnTo>
                    <a:pt x="21" y="80"/>
                  </a:lnTo>
                  <a:lnTo>
                    <a:pt x="23" y="82"/>
                  </a:lnTo>
                  <a:lnTo>
                    <a:pt x="31" y="75"/>
                  </a:lnTo>
                  <a:lnTo>
                    <a:pt x="26" y="68"/>
                  </a:lnTo>
                  <a:lnTo>
                    <a:pt x="28" y="63"/>
                  </a:lnTo>
                  <a:lnTo>
                    <a:pt x="38" y="75"/>
                  </a:lnTo>
                  <a:lnTo>
                    <a:pt x="38" y="63"/>
                  </a:lnTo>
                  <a:lnTo>
                    <a:pt x="57" y="49"/>
                  </a:lnTo>
                  <a:lnTo>
                    <a:pt x="57" y="33"/>
                  </a:lnTo>
                  <a:lnTo>
                    <a:pt x="68" y="26"/>
                  </a:lnTo>
                  <a:lnTo>
                    <a:pt x="75" y="26"/>
                  </a:lnTo>
                  <a:lnTo>
                    <a:pt x="75" y="28"/>
                  </a:lnTo>
                  <a:lnTo>
                    <a:pt x="82" y="21"/>
                  </a:lnTo>
                  <a:lnTo>
                    <a:pt x="97" y="18"/>
                  </a:lnTo>
                  <a:lnTo>
                    <a:pt x="113" y="11"/>
                  </a:lnTo>
                  <a:lnTo>
                    <a:pt x="118" y="4"/>
                  </a:lnTo>
                  <a:lnTo>
                    <a:pt x="125" y="0"/>
                  </a:lnTo>
                  <a:lnTo>
                    <a:pt x="132" y="4"/>
                  </a:lnTo>
                  <a:lnTo>
                    <a:pt x="130" y="9"/>
                  </a:lnTo>
                  <a:lnTo>
                    <a:pt x="120" y="14"/>
                  </a:lnTo>
                  <a:lnTo>
                    <a:pt x="108" y="26"/>
                  </a:lnTo>
                  <a:lnTo>
                    <a:pt x="94" y="56"/>
                  </a:lnTo>
                  <a:lnTo>
                    <a:pt x="104" y="56"/>
                  </a:lnTo>
                  <a:lnTo>
                    <a:pt x="111" y="73"/>
                  </a:lnTo>
                  <a:lnTo>
                    <a:pt x="113" y="85"/>
                  </a:lnTo>
                  <a:lnTo>
                    <a:pt x="118" y="89"/>
                  </a:lnTo>
                  <a:lnTo>
                    <a:pt x="127" y="92"/>
                  </a:lnTo>
                  <a:lnTo>
                    <a:pt x="142" y="89"/>
                  </a:lnTo>
                  <a:lnTo>
                    <a:pt x="151" y="94"/>
                  </a:lnTo>
                  <a:lnTo>
                    <a:pt x="163" y="108"/>
                  </a:lnTo>
                  <a:lnTo>
                    <a:pt x="194" y="106"/>
                  </a:lnTo>
                  <a:lnTo>
                    <a:pt x="186" y="132"/>
                  </a:lnTo>
                  <a:lnTo>
                    <a:pt x="189" y="141"/>
                  </a:lnTo>
                  <a:lnTo>
                    <a:pt x="198" y="153"/>
                  </a:lnTo>
                  <a:lnTo>
                    <a:pt x="189" y="163"/>
                  </a:lnTo>
                  <a:lnTo>
                    <a:pt x="196" y="170"/>
                  </a:lnTo>
                  <a:lnTo>
                    <a:pt x="203" y="189"/>
                  </a:lnTo>
                  <a:lnTo>
                    <a:pt x="201" y="191"/>
                  </a:lnTo>
                  <a:lnTo>
                    <a:pt x="194" y="177"/>
                  </a:lnTo>
                  <a:lnTo>
                    <a:pt x="186" y="179"/>
                  </a:lnTo>
                  <a:lnTo>
                    <a:pt x="182" y="177"/>
                  </a:lnTo>
                  <a:lnTo>
                    <a:pt x="179" y="179"/>
                  </a:lnTo>
                  <a:lnTo>
                    <a:pt x="153" y="179"/>
                  </a:lnTo>
                  <a:lnTo>
                    <a:pt x="156" y="191"/>
                  </a:lnTo>
                  <a:lnTo>
                    <a:pt x="163" y="191"/>
                  </a:lnTo>
                  <a:lnTo>
                    <a:pt x="165" y="200"/>
                  </a:lnTo>
                  <a:lnTo>
                    <a:pt x="151" y="200"/>
                  </a:lnTo>
                  <a:lnTo>
                    <a:pt x="151" y="212"/>
                  </a:lnTo>
                  <a:lnTo>
                    <a:pt x="158" y="219"/>
                  </a:lnTo>
                  <a:lnTo>
                    <a:pt x="160" y="231"/>
                  </a:lnTo>
                  <a:lnTo>
                    <a:pt x="151" y="278"/>
                  </a:lnTo>
                  <a:lnTo>
                    <a:pt x="142" y="274"/>
                  </a:lnTo>
                  <a:lnTo>
                    <a:pt x="151" y="259"/>
                  </a:lnTo>
                  <a:lnTo>
                    <a:pt x="146" y="252"/>
                  </a:lnTo>
                  <a:lnTo>
                    <a:pt x="134" y="248"/>
                  </a:lnTo>
                  <a:lnTo>
                    <a:pt x="130" y="250"/>
                  </a:lnTo>
                  <a:lnTo>
                    <a:pt x="120" y="248"/>
                  </a:lnTo>
                  <a:lnTo>
                    <a:pt x="113" y="252"/>
                  </a:lnTo>
                  <a:lnTo>
                    <a:pt x="101" y="250"/>
                  </a:lnTo>
                  <a:lnTo>
                    <a:pt x="97" y="241"/>
                  </a:lnTo>
                  <a:lnTo>
                    <a:pt x="92" y="238"/>
                  </a:lnTo>
                  <a:lnTo>
                    <a:pt x="90" y="229"/>
                  </a:lnTo>
                  <a:lnTo>
                    <a:pt x="82" y="226"/>
                  </a:lnTo>
                  <a:lnTo>
                    <a:pt x="71" y="212"/>
                  </a:lnTo>
                  <a:lnTo>
                    <a:pt x="61" y="212"/>
                  </a:lnTo>
                  <a:lnTo>
                    <a:pt x="49" y="203"/>
                  </a:lnTo>
                  <a:lnTo>
                    <a:pt x="47" y="205"/>
                  </a:lnTo>
                  <a:lnTo>
                    <a:pt x="31" y="205"/>
                  </a:lnTo>
                  <a:lnTo>
                    <a:pt x="23" y="198"/>
                  </a:lnTo>
                  <a:lnTo>
                    <a:pt x="2" y="186"/>
                  </a:lnTo>
                  <a:lnTo>
                    <a:pt x="0" y="181"/>
                  </a:lnTo>
                  <a:lnTo>
                    <a:pt x="7" y="179"/>
                  </a:lnTo>
                  <a:lnTo>
                    <a:pt x="7" y="167"/>
                  </a:lnTo>
                  <a:lnTo>
                    <a:pt x="23" y="163"/>
                  </a:lnTo>
                  <a:lnTo>
                    <a:pt x="23" y="155"/>
                  </a:lnTo>
                  <a:lnTo>
                    <a:pt x="35" y="146"/>
                  </a:lnTo>
                  <a:lnTo>
                    <a:pt x="26" y="144"/>
                  </a:lnTo>
                  <a:lnTo>
                    <a:pt x="28" y="101"/>
                  </a:lnTo>
                  <a:lnTo>
                    <a:pt x="19" y="8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787">
              <a:extLst>
                <a:ext uri="{FF2B5EF4-FFF2-40B4-BE49-F238E27FC236}">
                  <a16:creationId xmlns:a16="http://schemas.microsoft.com/office/drawing/2014/main" id="{6F361C02-2BA8-33B7-B4B6-26CA7188F4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454" y="3359296"/>
              <a:ext cx="150726" cy="119854"/>
            </a:xfrm>
            <a:custGeom>
              <a:avLst/>
              <a:gdLst>
                <a:gd name="T0" fmla="*/ 14 w 83"/>
                <a:gd name="T1" fmla="*/ 12 h 66"/>
                <a:gd name="T2" fmla="*/ 14 w 83"/>
                <a:gd name="T3" fmla="*/ 5 h 66"/>
                <a:gd name="T4" fmla="*/ 0 w 83"/>
                <a:gd name="T5" fmla="*/ 5 h 66"/>
                <a:gd name="T6" fmla="*/ 5 w 83"/>
                <a:gd name="T7" fmla="*/ 0 h 66"/>
                <a:gd name="T8" fmla="*/ 45 w 83"/>
                <a:gd name="T9" fmla="*/ 12 h 66"/>
                <a:gd name="T10" fmla="*/ 59 w 83"/>
                <a:gd name="T11" fmla="*/ 35 h 66"/>
                <a:gd name="T12" fmla="*/ 76 w 83"/>
                <a:gd name="T13" fmla="*/ 45 h 66"/>
                <a:gd name="T14" fmla="*/ 83 w 83"/>
                <a:gd name="T15" fmla="*/ 61 h 66"/>
                <a:gd name="T16" fmla="*/ 78 w 83"/>
                <a:gd name="T17" fmla="*/ 66 h 66"/>
                <a:gd name="T18" fmla="*/ 59 w 83"/>
                <a:gd name="T19" fmla="*/ 57 h 66"/>
                <a:gd name="T20" fmla="*/ 61 w 83"/>
                <a:gd name="T21" fmla="*/ 52 h 66"/>
                <a:gd name="T22" fmla="*/ 59 w 83"/>
                <a:gd name="T23" fmla="*/ 54 h 66"/>
                <a:gd name="T24" fmla="*/ 54 w 83"/>
                <a:gd name="T25" fmla="*/ 52 h 66"/>
                <a:gd name="T26" fmla="*/ 57 w 83"/>
                <a:gd name="T27" fmla="*/ 47 h 66"/>
                <a:gd name="T28" fmla="*/ 47 w 83"/>
                <a:gd name="T29" fmla="*/ 50 h 66"/>
                <a:gd name="T30" fmla="*/ 43 w 83"/>
                <a:gd name="T31" fmla="*/ 45 h 66"/>
                <a:gd name="T32" fmla="*/ 47 w 83"/>
                <a:gd name="T33" fmla="*/ 45 h 66"/>
                <a:gd name="T34" fmla="*/ 43 w 83"/>
                <a:gd name="T35" fmla="*/ 40 h 66"/>
                <a:gd name="T36" fmla="*/ 31 w 83"/>
                <a:gd name="T37" fmla="*/ 38 h 66"/>
                <a:gd name="T38" fmla="*/ 31 w 83"/>
                <a:gd name="T39" fmla="*/ 33 h 66"/>
                <a:gd name="T40" fmla="*/ 38 w 83"/>
                <a:gd name="T41" fmla="*/ 31 h 66"/>
                <a:gd name="T42" fmla="*/ 21 w 83"/>
                <a:gd name="T43" fmla="*/ 26 h 66"/>
                <a:gd name="T44" fmla="*/ 17 w 83"/>
                <a:gd name="T45" fmla="*/ 19 h 66"/>
                <a:gd name="T46" fmla="*/ 17 w 83"/>
                <a:gd name="T47" fmla="*/ 21 h 66"/>
                <a:gd name="T48" fmla="*/ 7 w 83"/>
                <a:gd name="T49" fmla="*/ 19 h 66"/>
                <a:gd name="T50" fmla="*/ 7 w 83"/>
                <a:gd name="T51" fmla="*/ 12 h 66"/>
                <a:gd name="T52" fmla="*/ 14 w 83"/>
                <a:gd name="T53" fmla="*/ 1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3" h="66">
                  <a:moveTo>
                    <a:pt x="14" y="12"/>
                  </a:moveTo>
                  <a:lnTo>
                    <a:pt x="14" y="5"/>
                  </a:lnTo>
                  <a:lnTo>
                    <a:pt x="0" y="5"/>
                  </a:lnTo>
                  <a:lnTo>
                    <a:pt x="5" y="0"/>
                  </a:lnTo>
                  <a:lnTo>
                    <a:pt x="45" y="12"/>
                  </a:lnTo>
                  <a:lnTo>
                    <a:pt x="59" y="35"/>
                  </a:lnTo>
                  <a:lnTo>
                    <a:pt x="76" y="45"/>
                  </a:lnTo>
                  <a:lnTo>
                    <a:pt x="83" y="61"/>
                  </a:lnTo>
                  <a:lnTo>
                    <a:pt x="78" y="66"/>
                  </a:lnTo>
                  <a:lnTo>
                    <a:pt x="59" y="57"/>
                  </a:lnTo>
                  <a:lnTo>
                    <a:pt x="61" y="52"/>
                  </a:lnTo>
                  <a:lnTo>
                    <a:pt x="59" y="54"/>
                  </a:lnTo>
                  <a:lnTo>
                    <a:pt x="54" y="52"/>
                  </a:lnTo>
                  <a:lnTo>
                    <a:pt x="57" y="47"/>
                  </a:lnTo>
                  <a:lnTo>
                    <a:pt x="47" y="50"/>
                  </a:lnTo>
                  <a:lnTo>
                    <a:pt x="43" y="45"/>
                  </a:lnTo>
                  <a:lnTo>
                    <a:pt x="47" y="45"/>
                  </a:lnTo>
                  <a:lnTo>
                    <a:pt x="43" y="40"/>
                  </a:lnTo>
                  <a:lnTo>
                    <a:pt x="31" y="38"/>
                  </a:lnTo>
                  <a:lnTo>
                    <a:pt x="31" y="33"/>
                  </a:lnTo>
                  <a:lnTo>
                    <a:pt x="38" y="31"/>
                  </a:lnTo>
                  <a:lnTo>
                    <a:pt x="21" y="26"/>
                  </a:lnTo>
                  <a:lnTo>
                    <a:pt x="17" y="19"/>
                  </a:lnTo>
                  <a:lnTo>
                    <a:pt x="17" y="21"/>
                  </a:lnTo>
                  <a:lnTo>
                    <a:pt x="7" y="19"/>
                  </a:lnTo>
                  <a:lnTo>
                    <a:pt x="7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788">
              <a:extLst>
                <a:ext uri="{FF2B5EF4-FFF2-40B4-BE49-F238E27FC236}">
                  <a16:creationId xmlns:a16="http://schemas.microsoft.com/office/drawing/2014/main" id="{9AEE9304-BA58-25AF-9747-302553DDC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528" y="3208570"/>
              <a:ext cx="25424" cy="34504"/>
            </a:xfrm>
            <a:custGeom>
              <a:avLst/>
              <a:gdLst>
                <a:gd name="T0" fmla="*/ 7 w 14"/>
                <a:gd name="T1" fmla="*/ 5 h 19"/>
                <a:gd name="T2" fmla="*/ 14 w 14"/>
                <a:gd name="T3" fmla="*/ 12 h 19"/>
                <a:gd name="T4" fmla="*/ 12 w 14"/>
                <a:gd name="T5" fmla="*/ 19 h 19"/>
                <a:gd name="T6" fmla="*/ 0 w 14"/>
                <a:gd name="T7" fmla="*/ 0 h 19"/>
                <a:gd name="T8" fmla="*/ 7 w 14"/>
                <a:gd name="T9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9">
                  <a:moveTo>
                    <a:pt x="7" y="5"/>
                  </a:moveTo>
                  <a:lnTo>
                    <a:pt x="14" y="12"/>
                  </a:lnTo>
                  <a:lnTo>
                    <a:pt x="12" y="19"/>
                  </a:lnTo>
                  <a:lnTo>
                    <a:pt x="0" y="0"/>
                  </a:lnTo>
                  <a:lnTo>
                    <a:pt x="7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789">
              <a:extLst>
                <a:ext uri="{FF2B5EF4-FFF2-40B4-BE49-F238E27FC236}">
                  <a16:creationId xmlns:a16="http://schemas.microsoft.com/office/drawing/2014/main" id="{4A8EF748-D8AF-62E4-9C53-6F10ACE72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896" y="3217650"/>
              <a:ext cx="16344" cy="25424"/>
            </a:xfrm>
            <a:custGeom>
              <a:avLst/>
              <a:gdLst>
                <a:gd name="T0" fmla="*/ 0 w 9"/>
                <a:gd name="T1" fmla="*/ 0 h 14"/>
                <a:gd name="T2" fmla="*/ 7 w 9"/>
                <a:gd name="T3" fmla="*/ 5 h 14"/>
                <a:gd name="T4" fmla="*/ 9 w 9"/>
                <a:gd name="T5" fmla="*/ 14 h 14"/>
                <a:gd name="T6" fmla="*/ 0 w 9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0" y="0"/>
                  </a:moveTo>
                  <a:lnTo>
                    <a:pt x="7" y="5"/>
                  </a:lnTo>
                  <a:lnTo>
                    <a:pt x="9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790">
              <a:extLst>
                <a:ext uri="{FF2B5EF4-FFF2-40B4-BE49-F238E27FC236}">
                  <a16:creationId xmlns:a16="http://schemas.microsoft.com/office/drawing/2014/main" id="{21C63FFD-8EFC-C5AF-DEB6-D65730A35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448" y="3195858"/>
              <a:ext cx="9080" cy="9080"/>
            </a:xfrm>
            <a:custGeom>
              <a:avLst/>
              <a:gdLst>
                <a:gd name="T0" fmla="*/ 0 w 5"/>
                <a:gd name="T1" fmla="*/ 5 h 5"/>
                <a:gd name="T2" fmla="*/ 3 w 5"/>
                <a:gd name="T3" fmla="*/ 0 h 5"/>
                <a:gd name="T4" fmla="*/ 5 w 5"/>
                <a:gd name="T5" fmla="*/ 5 h 5"/>
                <a:gd name="T6" fmla="*/ 0 w 5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lnTo>
                    <a:pt x="3" y="0"/>
                  </a:lnTo>
                  <a:lnTo>
                    <a:pt x="5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791">
              <a:extLst>
                <a:ext uri="{FF2B5EF4-FFF2-40B4-BE49-F238E27FC236}">
                  <a16:creationId xmlns:a16="http://schemas.microsoft.com/office/drawing/2014/main" id="{E33643FD-2572-8A24-A42E-23306B80D1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969" y="3239442"/>
              <a:ext cx="32687" cy="54479"/>
            </a:xfrm>
            <a:custGeom>
              <a:avLst/>
              <a:gdLst>
                <a:gd name="T0" fmla="*/ 4 w 18"/>
                <a:gd name="T1" fmla="*/ 16 h 30"/>
                <a:gd name="T2" fmla="*/ 4 w 18"/>
                <a:gd name="T3" fmla="*/ 7 h 30"/>
                <a:gd name="T4" fmla="*/ 2 w 18"/>
                <a:gd name="T5" fmla="*/ 12 h 30"/>
                <a:gd name="T6" fmla="*/ 2 w 18"/>
                <a:gd name="T7" fmla="*/ 4 h 30"/>
                <a:gd name="T8" fmla="*/ 0 w 18"/>
                <a:gd name="T9" fmla="*/ 4 h 30"/>
                <a:gd name="T10" fmla="*/ 9 w 18"/>
                <a:gd name="T11" fmla="*/ 0 h 30"/>
                <a:gd name="T12" fmla="*/ 11 w 18"/>
                <a:gd name="T13" fmla="*/ 4 h 30"/>
                <a:gd name="T14" fmla="*/ 9 w 18"/>
                <a:gd name="T15" fmla="*/ 4 h 30"/>
                <a:gd name="T16" fmla="*/ 11 w 18"/>
                <a:gd name="T17" fmla="*/ 9 h 30"/>
                <a:gd name="T18" fmla="*/ 9 w 18"/>
                <a:gd name="T19" fmla="*/ 9 h 30"/>
                <a:gd name="T20" fmla="*/ 9 w 18"/>
                <a:gd name="T21" fmla="*/ 16 h 30"/>
                <a:gd name="T22" fmla="*/ 18 w 18"/>
                <a:gd name="T23" fmla="*/ 30 h 30"/>
                <a:gd name="T24" fmla="*/ 4 w 18"/>
                <a:gd name="T25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30">
                  <a:moveTo>
                    <a:pt x="4" y="16"/>
                  </a:moveTo>
                  <a:lnTo>
                    <a:pt x="4" y="7"/>
                  </a:lnTo>
                  <a:lnTo>
                    <a:pt x="2" y="12"/>
                  </a:lnTo>
                  <a:lnTo>
                    <a:pt x="2" y="4"/>
                  </a:lnTo>
                  <a:lnTo>
                    <a:pt x="0" y="4"/>
                  </a:lnTo>
                  <a:lnTo>
                    <a:pt x="9" y="0"/>
                  </a:lnTo>
                  <a:lnTo>
                    <a:pt x="11" y="4"/>
                  </a:lnTo>
                  <a:lnTo>
                    <a:pt x="9" y="4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16"/>
                  </a:lnTo>
                  <a:lnTo>
                    <a:pt x="18" y="30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792">
              <a:extLst>
                <a:ext uri="{FF2B5EF4-FFF2-40B4-BE49-F238E27FC236}">
                  <a16:creationId xmlns:a16="http://schemas.microsoft.com/office/drawing/2014/main" id="{05198216-EF02-7283-290E-3201CE49E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177" y="3192226"/>
              <a:ext cx="41768" cy="54479"/>
            </a:xfrm>
            <a:custGeom>
              <a:avLst/>
              <a:gdLst>
                <a:gd name="T0" fmla="*/ 19 w 23"/>
                <a:gd name="T1" fmla="*/ 5 h 30"/>
                <a:gd name="T2" fmla="*/ 21 w 23"/>
                <a:gd name="T3" fmla="*/ 0 h 30"/>
                <a:gd name="T4" fmla="*/ 23 w 23"/>
                <a:gd name="T5" fmla="*/ 5 h 30"/>
                <a:gd name="T6" fmla="*/ 21 w 23"/>
                <a:gd name="T7" fmla="*/ 23 h 30"/>
                <a:gd name="T8" fmla="*/ 12 w 23"/>
                <a:gd name="T9" fmla="*/ 30 h 30"/>
                <a:gd name="T10" fmla="*/ 9 w 23"/>
                <a:gd name="T11" fmla="*/ 23 h 30"/>
                <a:gd name="T12" fmla="*/ 12 w 23"/>
                <a:gd name="T13" fmla="*/ 19 h 30"/>
                <a:gd name="T14" fmla="*/ 4 w 23"/>
                <a:gd name="T15" fmla="*/ 16 h 30"/>
                <a:gd name="T16" fmla="*/ 0 w 23"/>
                <a:gd name="T17" fmla="*/ 7 h 30"/>
                <a:gd name="T18" fmla="*/ 0 w 23"/>
                <a:gd name="T19" fmla="*/ 0 h 30"/>
                <a:gd name="T20" fmla="*/ 9 w 23"/>
                <a:gd name="T21" fmla="*/ 0 h 30"/>
                <a:gd name="T22" fmla="*/ 7 w 23"/>
                <a:gd name="T23" fmla="*/ 7 h 30"/>
                <a:gd name="T24" fmla="*/ 12 w 23"/>
                <a:gd name="T25" fmla="*/ 2 h 30"/>
                <a:gd name="T26" fmla="*/ 14 w 23"/>
                <a:gd name="T27" fmla="*/ 9 h 30"/>
                <a:gd name="T28" fmla="*/ 7 w 23"/>
                <a:gd name="T29" fmla="*/ 14 h 30"/>
                <a:gd name="T30" fmla="*/ 12 w 23"/>
                <a:gd name="T31" fmla="*/ 16 h 30"/>
                <a:gd name="T32" fmla="*/ 19 w 23"/>
                <a:gd name="T33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30">
                  <a:moveTo>
                    <a:pt x="19" y="5"/>
                  </a:moveTo>
                  <a:lnTo>
                    <a:pt x="21" y="0"/>
                  </a:lnTo>
                  <a:lnTo>
                    <a:pt x="23" y="5"/>
                  </a:lnTo>
                  <a:lnTo>
                    <a:pt x="21" y="23"/>
                  </a:lnTo>
                  <a:lnTo>
                    <a:pt x="12" y="30"/>
                  </a:lnTo>
                  <a:lnTo>
                    <a:pt x="9" y="23"/>
                  </a:lnTo>
                  <a:lnTo>
                    <a:pt x="12" y="19"/>
                  </a:lnTo>
                  <a:lnTo>
                    <a:pt x="4" y="16"/>
                  </a:lnTo>
                  <a:lnTo>
                    <a:pt x="0" y="7"/>
                  </a:lnTo>
                  <a:lnTo>
                    <a:pt x="0" y="0"/>
                  </a:lnTo>
                  <a:lnTo>
                    <a:pt x="9" y="0"/>
                  </a:lnTo>
                  <a:lnTo>
                    <a:pt x="7" y="7"/>
                  </a:lnTo>
                  <a:lnTo>
                    <a:pt x="12" y="2"/>
                  </a:lnTo>
                  <a:lnTo>
                    <a:pt x="14" y="9"/>
                  </a:lnTo>
                  <a:lnTo>
                    <a:pt x="7" y="14"/>
                  </a:lnTo>
                  <a:lnTo>
                    <a:pt x="12" y="16"/>
                  </a:lnTo>
                  <a:lnTo>
                    <a:pt x="19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797">
              <a:extLst>
                <a:ext uri="{FF2B5EF4-FFF2-40B4-BE49-F238E27FC236}">
                  <a16:creationId xmlns:a16="http://schemas.microsoft.com/office/drawing/2014/main" id="{AF8666B6-E83B-7F93-BB9F-794FD4A73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2402" y="1753979"/>
              <a:ext cx="183413" cy="266948"/>
            </a:xfrm>
            <a:custGeom>
              <a:avLst/>
              <a:gdLst>
                <a:gd name="T0" fmla="*/ 40 w 101"/>
                <a:gd name="T1" fmla="*/ 114 h 147"/>
                <a:gd name="T2" fmla="*/ 35 w 101"/>
                <a:gd name="T3" fmla="*/ 102 h 147"/>
                <a:gd name="T4" fmla="*/ 16 w 101"/>
                <a:gd name="T5" fmla="*/ 100 h 147"/>
                <a:gd name="T6" fmla="*/ 0 w 101"/>
                <a:gd name="T7" fmla="*/ 69 h 147"/>
                <a:gd name="T8" fmla="*/ 2 w 101"/>
                <a:gd name="T9" fmla="*/ 57 h 147"/>
                <a:gd name="T10" fmla="*/ 7 w 101"/>
                <a:gd name="T11" fmla="*/ 55 h 147"/>
                <a:gd name="T12" fmla="*/ 21 w 101"/>
                <a:gd name="T13" fmla="*/ 74 h 147"/>
                <a:gd name="T14" fmla="*/ 37 w 101"/>
                <a:gd name="T15" fmla="*/ 69 h 147"/>
                <a:gd name="T16" fmla="*/ 35 w 101"/>
                <a:gd name="T17" fmla="*/ 59 h 147"/>
                <a:gd name="T18" fmla="*/ 40 w 101"/>
                <a:gd name="T19" fmla="*/ 57 h 147"/>
                <a:gd name="T20" fmla="*/ 33 w 101"/>
                <a:gd name="T21" fmla="*/ 43 h 147"/>
                <a:gd name="T22" fmla="*/ 42 w 101"/>
                <a:gd name="T23" fmla="*/ 45 h 147"/>
                <a:gd name="T24" fmla="*/ 16 w 101"/>
                <a:gd name="T25" fmla="*/ 26 h 147"/>
                <a:gd name="T26" fmla="*/ 30 w 101"/>
                <a:gd name="T27" fmla="*/ 29 h 147"/>
                <a:gd name="T28" fmla="*/ 28 w 101"/>
                <a:gd name="T29" fmla="*/ 22 h 147"/>
                <a:gd name="T30" fmla="*/ 19 w 101"/>
                <a:gd name="T31" fmla="*/ 15 h 147"/>
                <a:gd name="T32" fmla="*/ 37 w 101"/>
                <a:gd name="T33" fmla="*/ 12 h 147"/>
                <a:gd name="T34" fmla="*/ 33 w 101"/>
                <a:gd name="T35" fmla="*/ 3 h 147"/>
                <a:gd name="T36" fmla="*/ 35 w 101"/>
                <a:gd name="T37" fmla="*/ 0 h 147"/>
                <a:gd name="T38" fmla="*/ 59 w 101"/>
                <a:gd name="T39" fmla="*/ 12 h 147"/>
                <a:gd name="T40" fmla="*/ 82 w 101"/>
                <a:gd name="T41" fmla="*/ 0 h 147"/>
                <a:gd name="T42" fmla="*/ 89 w 101"/>
                <a:gd name="T43" fmla="*/ 10 h 147"/>
                <a:gd name="T44" fmla="*/ 80 w 101"/>
                <a:gd name="T45" fmla="*/ 24 h 147"/>
                <a:gd name="T46" fmla="*/ 85 w 101"/>
                <a:gd name="T47" fmla="*/ 33 h 147"/>
                <a:gd name="T48" fmla="*/ 75 w 101"/>
                <a:gd name="T49" fmla="*/ 41 h 147"/>
                <a:gd name="T50" fmla="*/ 66 w 101"/>
                <a:gd name="T51" fmla="*/ 59 h 147"/>
                <a:gd name="T52" fmla="*/ 80 w 101"/>
                <a:gd name="T53" fmla="*/ 52 h 147"/>
                <a:gd name="T54" fmla="*/ 89 w 101"/>
                <a:gd name="T55" fmla="*/ 69 h 147"/>
                <a:gd name="T56" fmla="*/ 87 w 101"/>
                <a:gd name="T57" fmla="*/ 76 h 147"/>
                <a:gd name="T58" fmla="*/ 97 w 101"/>
                <a:gd name="T59" fmla="*/ 69 h 147"/>
                <a:gd name="T60" fmla="*/ 101 w 101"/>
                <a:gd name="T61" fmla="*/ 83 h 147"/>
                <a:gd name="T62" fmla="*/ 97 w 101"/>
                <a:gd name="T63" fmla="*/ 92 h 147"/>
                <a:gd name="T64" fmla="*/ 99 w 101"/>
                <a:gd name="T65" fmla="*/ 118 h 147"/>
                <a:gd name="T66" fmla="*/ 85 w 101"/>
                <a:gd name="T67" fmla="*/ 130 h 147"/>
                <a:gd name="T68" fmla="*/ 73 w 101"/>
                <a:gd name="T69" fmla="*/ 130 h 147"/>
                <a:gd name="T70" fmla="*/ 75 w 101"/>
                <a:gd name="T71" fmla="*/ 140 h 147"/>
                <a:gd name="T72" fmla="*/ 68 w 101"/>
                <a:gd name="T73" fmla="*/ 147 h 147"/>
                <a:gd name="T74" fmla="*/ 56 w 101"/>
                <a:gd name="T75" fmla="*/ 144 h 147"/>
                <a:gd name="T76" fmla="*/ 49 w 101"/>
                <a:gd name="T77" fmla="*/ 123 h 147"/>
                <a:gd name="T78" fmla="*/ 40 w 101"/>
                <a:gd name="T79" fmla="*/ 114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1" h="147">
                  <a:moveTo>
                    <a:pt x="40" y="114"/>
                  </a:moveTo>
                  <a:lnTo>
                    <a:pt x="35" y="102"/>
                  </a:lnTo>
                  <a:lnTo>
                    <a:pt x="16" y="100"/>
                  </a:lnTo>
                  <a:lnTo>
                    <a:pt x="0" y="69"/>
                  </a:lnTo>
                  <a:lnTo>
                    <a:pt x="2" y="57"/>
                  </a:lnTo>
                  <a:lnTo>
                    <a:pt x="7" y="55"/>
                  </a:lnTo>
                  <a:lnTo>
                    <a:pt x="21" y="74"/>
                  </a:lnTo>
                  <a:lnTo>
                    <a:pt x="37" y="69"/>
                  </a:lnTo>
                  <a:lnTo>
                    <a:pt x="35" y="59"/>
                  </a:lnTo>
                  <a:lnTo>
                    <a:pt x="40" y="57"/>
                  </a:lnTo>
                  <a:lnTo>
                    <a:pt x="33" y="43"/>
                  </a:lnTo>
                  <a:lnTo>
                    <a:pt x="42" y="45"/>
                  </a:lnTo>
                  <a:lnTo>
                    <a:pt x="16" y="26"/>
                  </a:lnTo>
                  <a:lnTo>
                    <a:pt x="30" y="29"/>
                  </a:lnTo>
                  <a:lnTo>
                    <a:pt x="28" y="22"/>
                  </a:lnTo>
                  <a:lnTo>
                    <a:pt x="19" y="15"/>
                  </a:lnTo>
                  <a:lnTo>
                    <a:pt x="37" y="12"/>
                  </a:lnTo>
                  <a:lnTo>
                    <a:pt x="33" y="3"/>
                  </a:lnTo>
                  <a:lnTo>
                    <a:pt x="35" y="0"/>
                  </a:lnTo>
                  <a:lnTo>
                    <a:pt x="59" y="12"/>
                  </a:lnTo>
                  <a:lnTo>
                    <a:pt x="82" y="0"/>
                  </a:lnTo>
                  <a:lnTo>
                    <a:pt x="89" y="10"/>
                  </a:lnTo>
                  <a:lnTo>
                    <a:pt x="80" y="24"/>
                  </a:lnTo>
                  <a:lnTo>
                    <a:pt x="85" y="33"/>
                  </a:lnTo>
                  <a:lnTo>
                    <a:pt x="75" y="41"/>
                  </a:lnTo>
                  <a:lnTo>
                    <a:pt x="66" y="59"/>
                  </a:lnTo>
                  <a:lnTo>
                    <a:pt x="80" y="52"/>
                  </a:lnTo>
                  <a:lnTo>
                    <a:pt x="89" y="69"/>
                  </a:lnTo>
                  <a:lnTo>
                    <a:pt x="87" y="76"/>
                  </a:lnTo>
                  <a:lnTo>
                    <a:pt x="97" y="69"/>
                  </a:lnTo>
                  <a:lnTo>
                    <a:pt x="101" y="83"/>
                  </a:lnTo>
                  <a:lnTo>
                    <a:pt x="97" y="92"/>
                  </a:lnTo>
                  <a:lnTo>
                    <a:pt x="99" y="118"/>
                  </a:lnTo>
                  <a:lnTo>
                    <a:pt x="85" y="130"/>
                  </a:lnTo>
                  <a:lnTo>
                    <a:pt x="73" y="130"/>
                  </a:lnTo>
                  <a:lnTo>
                    <a:pt x="75" y="140"/>
                  </a:lnTo>
                  <a:lnTo>
                    <a:pt x="68" y="147"/>
                  </a:lnTo>
                  <a:lnTo>
                    <a:pt x="56" y="144"/>
                  </a:lnTo>
                  <a:lnTo>
                    <a:pt x="49" y="123"/>
                  </a:lnTo>
                  <a:lnTo>
                    <a:pt x="40" y="11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798">
              <a:extLst>
                <a:ext uri="{FF2B5EF4-FFF2-40B4-BE49-F238E27FC236}">
                  <a16:creationId xmlns:a16="http://schemas.microsoft.com/office/drawing/2014/main" id="{BB663950-DB23-3DB8-870F-EACB4BF7A2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9319" y="2830848"/>
              <a:ext cx="18160" cy="18160"/>
            </a:xfrm>
            <a:custGeom>
              <a:avLst/>
              <a:gdLst>
                <a:gd name="T0" fmla="*/ 3 w 10"/>
                <a:gd name="T1" fmla="*/ 3 h 10"/>
                <a:gd name="T2" fmla="*/ 0 w 10"/>
                <a:gd name="T3" fmla="*/ 10 h 10"/>
                <a:gd name="T4" fmla="*/ 10 w 10"/>
                <a:gd name="T5" fmla="*/ 5 h 10"/>
                <a:gd name="T6" fmla="*/ 10 w 10"/>
                <a:gd name="T7" fmla="*/ 0 h 10"/>
                <a:gd name="T8" fmla="*/ 3 w 10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3" y="3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10" y="0"/>
                  </a:lnTo>
                  <a:lnTo>
                    <a:pt x="3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799">
              <a:extLst>
                <a:ext uri="{FF2B5EF4-FFF2-40B4-BE49-F238E27FC236}">
                  <a16:creationId xmlns:a16="http://schemas.microsoft.com/office/drawing/2014/main" id="{F2FF871E-EEE1-7A14-6DFB-363AE6B29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8959" y="3582659"/>
              <a:ext cx="39951" cy="16344"/>
            </a:xfrm>
            <a:custGeom>
              <a:avLst/>
              <a:gdLst>
                <a:gd name="T0" fmla="*/ 17 w 22"/>
                <a:gd name="T1" fmla="*/ 2 h 9"/>
                <a:gd name="T2" fmla="*/ 22 w 22"/>
                <a:gd name="T3" fmla="*/ 0 h 9"/>
                <a:gd name="T4" fmla="*/ 22 w 22"/>
                <a:gd name="T5" fmla="*/ 7 h 9"/>
                <a:gd name="T6" fmla="*/ 19 w 22"/>
                <a:gd name="T7" fmla="*/ 9 h 9"/>
                <a:gd name="T8" fmla="*/ 0 w 22"/>
                <a:gd name="T9" fmla="*/ 2 h 9"/>
                <a:gd name="T10" fmla="*/ 17 w 22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9">
                  <a:moveTo>
                    <a:pt x="17" y="2"/>
                  </a:moveTo>
                  <a:lnTo>
                    <a:pt x="22" y="0"/>
                  </a:lnTo>
                  <a:lnTo>
                    <a:pt x="22" y="7"/>
                  </a:lnTo>
                  <a:lnTo>
                    <a:pt x="19" y="9"/>
                  </a:lnTo>
                  <a:lnTo>
                    <a:pt x="0" y="2"/>
                  </a:lnTo>
                  <a:lnTo>
                    <a:pt x="17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800">
              <a:extLst>
                <a:ext uri="{FF2B5EF4-FFF2-40B4-BE49-F238E27FC236}">
                  <a16:creationId xmlns:a16="http://schemas.microsoft.com/office/drawing/2014/main" id="{041D69AC-FF4B-2914-CC02-F5C7FEA88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9831" y="3246706"/>
              <a:ext cx="41768" cy="21792"/>
            </a:xfrm>
            <a:custGeom>
              <a:avLst/>
              <a:gdLst>
                <a:gd name="T0" fmla="*/ 2 w 23"/>
                <a:gd name="T1" fmla="*/ 0 h 12"/>
                <a:gd name="T2" fmla="*/ 16 w 23"/>
                <a:gd name="T3" fmla="*/ 0 h 12"/>
                <a:gd name="T4" fmla="*/ 23 w 23"/>
                <a:gd name="T5" fmla="*/ 12 h 12"/>
                <a:gd name="T6" fmla="*/ 0 w 23"/>
                <a:gd name="T7" fmla="*/ 3 h 12"/>
                <a:gd name="T8" fmla="*/ 2 w 23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2">
                  <a:moveTo>
                    <a:pt x="2" y="0"/>
                  </a:moveTo>
                  <a:lnTo>
                    <a:pt x="16" y="0"/>
                  </a:lnTo>
                  <a:lnTo>
                    <a:pt x="23" y="12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801">
              <a:extLst>
                <a:ext uri="{FF2B5EF4-FFF2-40B4-BE49-F238E27FC236}">
                  <a16:creationId xmlns:a16="http://schemas.microsoft.com/office/drawing/2014/main" id="{6BB78DBF-DA96-6D1B-2559-66DF9C1240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6126" y="2716443"/>
              <a:ext cx="29055" cy="50847"/>
            </a:xfrm>
            <a:custGeom>
              <a:avLst/>
              <a:gdLst>
                <a:gd name="T0" fmla="*/ 2 w 16"/>
                <a:gd name="T1" fmla="*/ 0 h 28"/>
                <a:gd name="T2" fmla="*/ 0 w 16"/>
                <a:gd name="T3" fmla="*/ 4 h 28"/>
                <a:gd name="T4" fmla="*/ 0 w 16"/>
                <a:gd name="T5" fmla="*/ 21 h 28"/>
                <a:gd name="T6" fmla="*/ 7 w 16"/>
                <a:gd name="T7" fmla="*/ 28 h 28"/>
                <a:gd name="T8" fmla="*/ 16 w 16"/>
                <a:gd name="T9" fmla="*/ 4 h 28"/>
                <a:gd name="T10" fmla="*/ 2 w 16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8">
                  <a:moveTo>
                    <a:pt x="2" y="0"/>
                  </a:moveTo>
                  <a:lnTo>
                    <a:pt x="0" y="4"/>
                  </a:lnTo>
                  <a:lnTo>
                    <a:pt x="0" y="21"/>
                  </a:lnTo>
                  <a:lnTo>
                    <a:pt x="7" y="28"/>
                  </a:lnTo>
                  <a:lnTo>
                    <a:pt x="16" y="4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802">
              <a:extLst>
                <a:ext uri="{FF2B5EF4-FFF2-40B4-BE49-F238E27FC236}">
                  <a16:creationId xmlns:a16="http://schemas.microsoft.com/office/drawing/2014/main" id="{70EC0CC5-66CD-EE9E-7B48-C6A7CE8D7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984" y="2681939"/>
              <a:ext cx="54479" cy="50847"/>
            </a:xfrm>
            <a:custGeom>
              <a:avLst/>
              <a:gdLst>
                <a:gd name="T0" fmla="*/ 21 w 30"/>
                <a:gd name="T1" fmla="*/ 0 h 28"/>
                <a:gd name="T2" fmla="*/ 9 w 30"/>
                <a:gd name="T3" fmla="*/ 7 h 28"/>
                <a:gd name="T4" fmla="*/ 0 w 30"/>
                <a:gd name="T5" fmla="*/ 28 h 28"/>
                <a:gd name="T6" fmla="*/ 9 w 30"/>
                <a:gd name="T7" fmla="*/ 26 h 28"/>
                <a:gd name="T8" fmla="*/ 28 w 30"/>
                <a:gd name="T9" fmla="*/ 9 h 28"/>
                <a:gd name="T10" fmla="*/ 30 w 30"/>
                <a:gd name="T11" fmla="*/ 0 h 28"/>
                <a:gd name="T12" fmla="*/ 21 w 30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8">
                  <a:moveTo>
                    <a:pt x="21" y="0"/>
                  </a:moveTo>
                  <a:lnTo>
                    <a:pt x="9" y="7"/>
                  </a:lnTo>
                  <a:lnTo>
                    <a:pt x="0" y="28"/>
                  </a:lnTo>
                  <a:lnTo>
                    <a:pt x="9" y="26"/>
                  </a:lnTo>
                  <a:lnTo>
                    <a:pt x="28" y="9"/>
                  </a:lnTo>
                  <a:lnTo>
                    <a:pt x="30" y="0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803">
              <a:extLst>
                <a:ext uri="{FF2B5EF4-FFF2-40B4-BE49-F238E27FC236}">
                  <a16:creationId xmlns:a16="http://schemas.microsoft.com/office/drawing/2014/main" id="{101CEBC4-46A2-3FB8-7863-6781E7164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9972" y="3535444"/>
              <a:ext cx="50847" cy="59928"/>
            </a:xfrm>
            <a:custGeom>
              <a:avLst/>
              <a:gdLst>
                <a:gd name="T0" fmla="*/ 14 w 28"/>
                <a:gd name="T1" fmla="*/ 0 h 33"/>
                <a:gd name="T2" fmla="*/ 2 w 28"/>
                <a:gd name="T3" fmla="*/ 21 h 33"/>
                <a:gd name="T4" fmla="*/ 0 w 28"/>
                <a:gd name="T5" fmla="*/ 30 h 33"/>
                <a:gd name="T6" fmla="*/ 2 w 28"/>
                <a:gd name="T7" fmla="*/ 33 h 33"/>
                <a:gd name="T8" fmla="*/ 17 w 28"/>
                <a:gd name="T9" fmla="*/ 33 h 33"/>
                <a:gd name="T10" fmla="*/ 28 w 28"/>
                <a:gd name="T11" fmla="*/ 26 h 33"/>
                <a:gd name="T12" fmla="*/ 24 w 28"/>
                <a:gd name="T13" fmla="*/ 19 h 33"/>
                <a:gd name="T14" fmla="*/ 21 w 28"/>
                <a:gd name="T15" fmla="*/ 23 h 33"/>
                <a:gd name="T16" fmla="*/ 14 w 28"/>
                <a:gd name="T17" fmla="*/ 23 h 33"/>
                <a:gd name="T18" fmla="*/ 19 w 28"/>
                <a:gd name="T19" fmla="*/ 5 h 33"/>
                <a:gd name="T20" fmla="*/ 14 w 28"/>
                <a:gd name="T2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33">
                  <a:moveTo>
                    <a:pt x="14" y="0"/>
                  </a:moveTo>
                  <a:lnTo>
                    <a:pt x="2" y="21"/>
                  </a:lnTo>
                  <a:lnTo>
                    <a:pt x="0" y="30"/>
                  </a:lnTo>
                  <a:lnTo>
                    <a:pt x="2" y="33"/>
                  </a:lnTo>
                  <a:lnTo>
                    <a:pt x="17" y="33"/>
                  </a:lnTo>
                  <a:lnTo>
                    <a:pt x="28" y="26"/>
                  </a:lnTo>
                  <a:lnTo>
                    <a:pt x="24" y="19"/>
                  </a:lnTo>
                  <a:lnTo>
                    <a:pt x="21" y="23"/>
                  </a:lnTo>
                  <a:lnTo>
                    <a:pt x="14" y="23"/>
                  </a:lnTo>
                  <a:lnTo>
                    <a:pt x="19" y="5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804">
              <a:extLst>
                <a:ext uri="{FF2B5EF4-FFF2-40B4-BE49-F238E27FC236}">
                  <a16:creationId xmlns:a16="http://schemas.microsoft.com/office/drawing/2014/main" id="{2FB73EB2-685F-CC67-5B9D-9FD21208C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6486" y="2758209"/>
              <a:ext cx="25424" cy="21792"/>
            </a:xfrm>
            <a:custGeom>
              <a:avLst/>
              <a:gdLst>
                <a:gd name="T0" fmla="*/ 7 w 14"/>
                <a:gd name="T1" fmla="*/ 0 h 12"/>
                <a:gd name="T2" fmla="*/ 14 w 14"/>
                <a:gd name="T3" fmla="*/ 5 h 12"/>
                <a:gd name="T4" fmla="*/ 11 w 14"/>
                <a:gd name="T5" fmla="*/ 12 h 12"/>
                <a:gd name="T6" fmla="*/ 0 w 14"/>
                <a:gd name="T7" fmla="*/ 5 h 12"/>
                <a:gd name="T8" fmla="*/ 7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7" y="0"/>
                  </a:moveTo>
                  <a:lnTo>
                    <a:pt x="14" y="5"/>
                  </a:lnTo>
                  <a:lnTo>
                    <a:pt x="11" y="12"/>
                  </a:lnTo>
                  <a:lnTo>
                    <a:pt x="0" y="5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805">
              <a:extLst>
                <a:ext uri="{FF2B5EF4-FFF2-40B4-BE49-F238E27FC236}">
                  <a16:creationId xmlns:a16="http://schemas.microsoft.com/office/drawing/2014/main" id="{1C534FEB-C510-CE16-8DB4-0B1380A2B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9173" y="3402879"/>
              <a:ext cx="81719" cy="38136"/>
            </a:xfrm>
            <a:custGeom>
              <a:avLst/>
              <a:gdLst>
                <a:gd name="T0" fmla="*/ 8 w 45"/>
                <a:gd name="T1" fmla="*/ 0 h 21"/>
                <a:gd name="T2" fmla="*/ 31 w 45"/>
                <a:gd name="T3" fmla="*/ 9 h 21"/>
                <a:gd name="T4" fmla="*/ 43 w 45"/>
                <a:gd name="T5" fmla="*/ 14 h 21"/>
                <a:gd name="T6" fmla="*/ 45 w 45"/>
                <a:gd name="T7" fmla="*/ 21 h 21"/>
                <a:gd name="T8" fmla="*/ 36 w 45"/>
                <a:gd name="T9" fmla="*/ 21 h 21"/>
                <a:gd name="T10" fmla="*/ 17 w 45"/>
                <a:gd name="T11" fmla="*/ 14 h 21"/>
                <a:gd name="T12" fmla="*/ 15 w 45"/>
                <a:gd name="T13" fmla="*/ 9 h 21"/>
                <a:gd name="T14" fmla="*/ 0 w 45"/>
                <a:gd name="T15" fmla="*/ 2 h 21"/>
                <a:gd name="T16" fmla="*/ 8 w 45"/>
                <a:gd name="T1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21">
                  <a:moveTo>
                    <a:pt x="8" y="0"/>
                  </a:moveTo>
                  <a:lnTo>
                    <a:pt x="31" y="9"/>
                  </a:lnTo>
                  <a:lnTo>
                    <a:pt x="43" y="14"/>
                  </a:lnTo>
                  <a:lnTo>
                    <a:pt x="45" y="21"/>
                  </a:lnTo>
                  <a:lnTo>
                    <a:pt x="36" y="21"/>
                  </a:lnTo>
                  <a:lnTo>
                    <a:pt x="17" y="14"/>
                  </a:lnTo>
                  <a:lnTo>
                    <a:pt x="15" y="9"/>
                  </a:lnTo>
                  <a:lnTo>
                    <a:pt x="0" y="2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806">
              <a:extLst>
                <a:ext uri="{FF2B5EF4-FFF2-40B4-BE49-F238E27FC236}">
                  <a16:creationId xmlns:a16="http://schemas.microsoft.com/office/drawing/2014/main" id="{60FED075-3AA5-4D0E-AA7E-D9BF8E5E2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4334" y="1784850"/>
              <a:ext cx="148909" cy="94430"/>
            </a:xfrm>
            <a:custGeom>
              <a:avLst/>
              <a:gdLst>
                <a:gd name="T0" fmla="*/ 35 w 82"/>
                <a:gd name="T1" fmla="*/ 0 h 52"/>
                <a:gd name="T2" fmla="*/ 61 w 82"/>
                <a:gd name="T3" fmla="*/ 9 h 52"/>
                <a:gd name="T4" fmla="*/ 82 w 82"/>
                <a:gd name="T5" fmla="*/ 42 h 52"/>
                <a:gd name="T6" fmla="*/ 26 w 82"/>
                <a:gd name="T7" fmla="*/ 52 h 52"/>
                <a:gd name="T8" fmla="*/ 14 w 82"/>
                <a:gd name="T9" fmla="*/ 45 h 52"/>
                <a:gd name="T10" fmla="*/ 12 w 82"/>
                <a:gd name="T11" fmla="*/ 26 h 52"/>
                <a:gd name="T12" fmla="*/ 0 w 82"/>
                <a:gd name="T13" fmla="*/ 16 h 52"/>
                <a:gd name="T14" fmla="*/ 2 w 82"/>
                <a:gd name="T15" fmla="*/ 0 h 52"/>
                <a:gd name="T16" fmla="*/ 35 w 82"/>
                <a:gd name="T1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" h="52">
                  <a:moveTo>
                    <a:pt x="35" y="0"/>
                  </a:moveTo>
                  <a:lnTo>
                    <a:pt x="61" y="9"/>
                  </a:lnTo>
                  <a:lnTo>
                    <a:pt x="82" y="42"/>
                  </a:lnTo>
                  <a:lnTo>
                    <a:pt x="26" y="52"/>
                  </a:lnTo>
                  <a:lnTo>
                    <a:pt x="14" y="45"/>
                  </a:lnTo>
                  <a:lnTo>
                    <a:pt x="12" y="26"/>
                  </a:lnTo>
                  <a:lnTo>
                    <a:pt x="0" y="16"/>
                  </a:lnTo>
                  <a:lnTo>
                    <a:pt x="2" y="0"/>
                  </a:lnTo>
                  <a:lnTo>
                    <a:pt x="3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807">
              <a:extLst>
                <a:ext uri="{FF2B5EF4-FFF2-40B4-BE49-F238E27FC236}">
                  <a16:creationId xmlns:a16="http://schemas.microsoft.com/office/drawing/2014/main" id="{AC4ABFC4-30CF-E46A-067B-74D36AE56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195" y="2295138"/>
              <a:ext cx="38136" cy="30872"/>
            </a:xfrm>
            <a:custGeom>
              <a:avLst/>
              <a:gdLst>
                <a:gd name="T0" fmla="*/ 0 w 21"/>
                <a:gd name="T1" fmla="*/ 7 h 17"/>
                <a:gd name="T2" fmla="*/ 7 w 21"/>
                <a:gd name="T3" fmla="*/ 0 h 17"/>
                <a:gd name="T4" fmla="*/ 21 w 21"/>
                <a:gd name="T5" fmla="*/ 14 h 17"/>
                <a:gd name="T6" fmla="*/ 4 w 21"/>
                <a:gd name="T7" fmla="*/ 17 h 17"/>
                <a:gd name="T8" fmla="*/ 0 w 21"/>
                <a:gd name="T9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7"/>
                  </a:moveTo>
                  <a:lnTo>
                    <a:pt x="7" y="0"/>
                  </a:lnTo>
                  <a:lnTo>
                    <a:pt x="21" y="14"/>
                  </a:lnTo>
                  <a:lnTo>
                    <a:pt x="4" y="17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808">
              <a:extLst>
                <a:ext uri="{FF2B5EF4-FFF2-40B4-BE49-F238E27FC236}">
                  <a16:creationId xmlns:a16="http://schemas.microsoft.com/office/drawing/2014/main" id="{3FB230AD-9FEA-DE90-EF2C-305BE048AF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5109" y="2282425"/>
              <a:ext cx="69007" cy="81719"/>
            </a:xfrm>
            <a:custGeom>
              <a:avLst/>
              <a:gdLst>
                <a:gd name="T0" fmla="*/ 17 w 38"/>
                <a:gd name="T1" fmla="*/ 0 h 45"/>
                <a:gd name="T2" fmla="*/ 33 w 38"/>
                <a:gd name="T3" fmla="*/ 5 h 45"/>
                <a:gd name="T4" fmla="*/ 38 w 38"/>
                <a:gd name="T5" fmla="*/ 14 h 45"/>
                <a:gd name="T6" fmla="*/ 36 w 38"/>
                <a:gd name="T7" fmla="*/ 35 h 45"/>
                <a:gd name="T8" fmla="*/ 26 w 38"/>
                <a:gd name="T9" fmla="*/ 45 h 45"/>
                <a:gd name="T10" fmla="*/ 5 w 38"/>
                <a:gd name="T11" fmla="*/ 45 h 45"/>
                <a:gd name="T12" fmla="*/ 0 w 38"/>
                <a:gd name="T13" fmla="*/ 33 h 45"/>
                <a:gd name="T14" fmla="*/ 3 w 38"/>
                <a:gd name="T15" fmla="*/ 21 h 45"/>
                <a:gd name="T16" fmla="*/ 17 w 38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45">
                  <a:moveTo>
                    <a:pt x="17" y="0"/>
                  </a:moveTo>
                  <a:lnTo>
                    <a:pt x="33" y="5"/>
                  </a:lnTo>
                  <a:lnTo>
                    <a:pt x="38" y="14"/>
                  </a:lnTo>
                  <a:lnTo>
                    <a:pt x="36" y="35"/>
                  </a:lnTo>
                  <a:lnTo>
                    <a:pt x="26" y="45"/>
                  </a:lnTo>
                  <a:lnTo>
                    <a:pt x="5" y="45"/>
                  </a:lnTo>
                  <a:lnTo>
                    <a:pt x="0" y="33"/>
                  </a:lnTo>
                  <a:lnTo>
                    <a:pt x="3" y="21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809">
              <a:extLst>
                <a:ext uri="{FF2B5EF4-FFF2-40B4-BE49-F238E27FC236}">
                  <a16:creationId xmlns:a16="http://schemas.microsoft.com/office/drawing/2014/main" id="{0A6C9040-FFA5-58CE-BD51-A9E80987C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7192" y="2453126"/>
              <a:ext cx="34504" cy="39951"/>
            </a:xfrm>
            <a:custGeom>
              <a:avLst/>
              <a:gdLst>
                <a:gd name="T0" fmla="*/ 12 w 19"/>
                <a:gd name="T1" fmla="*/ 8 h 22"/>
                <a:gd name="T2" fmla="*/ 19 w 19"/>
                <a:gd name="T3" fmla="*/ 22 h 22"/>
                <a:gd name="T4" fmla="*/ 7 w 19"/>
                <a:gd name="T5" fmla="*/ 12 h 22"/>
                <a:gd name="T6" fmla="*/ 0 w 19"/>
                <a:gd name="T7" fmla="*/ 0 h 22"/>
                <a:gd name="T8" fmla="*/ 12 w 19"/>
                <a:gd name="T9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2">
                  <a:moveTo>
                    <a:pt x="12" y="8"/>
                  </a:moveTo>
                  <a:lnTo>
                    <a:pt x="19" y="22"/>
                  </a:lnTo>
                  <a:lnTo>
                    <a:pt x="7" y="12"/>
                  </a:lnTo>
                  <a:lnTo>
                    <a:pt x="0" y="0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810">
              <a:extLst>
                <a:ext uri="{FF2B5EF4-FFF2-40B4-BE49-F238E27FC236}">
                  <a16:creationId xmlns:a16="http://schemas.microsoft.com/office/drawing/2014/main" id="{5C191084-5576-8612-1B73-C5B8C5BE6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473" y="2474918"/>
              <a:ext cx="214284" cy="188861"/>
            </a:xfrm>
            <a:custGeom>
              <a:avLst/>
              <a:gdLst>
                <a:gd name="T0" fmla="*/ 23 w 118"/>
                <a:gd name="T1" fmla="*/ 3 h 104"/>
                <a:gd name="T2" fmla="*/ 31 w 118"/>
                <a:gd name="T3" fmla="*/ 0 h 104"/>
                <a:gd name="T4" fmla="*/ 35 w 118"/>
                <a:gd name="T5" fmla="*/ 10 h 104"/>
                <a:gd name="T6" fmla="*/ 38 w 118"/>
                <a:gd name="T7" fmla="*/ 22 h 104"/>
                <a:gd name="T8" fmla="*/ 45 w 118"/>
                <a:gd name="T9" fmla="*/ 14 h 104"/>
                <a:gd name="T10" fmla="*/ 52 w 118"/>
                <a:gd name="T11" fmla="*/ 19 h 104"/>
                <a:gd name="T12" fmla="*/ 49 w 118"/>
                <a:gd name="T13" fmla="*/ 24 h 104"/>
                <a:gd name="T14" fmla="*/ 87 w 118"/>
                <a:gd name="T15" fmla="*/ 47 h 104"/>
                <a:gd name="T16" fmla="*/ 92 w 118"/>
                <a:gd name="T17" fmla="*/ 69 h 104"/>
                <a:gd name="T18" fmla="*/ 104 w 118"/>
                <a:gd name="T19" fmla="*/ 66 h 104"/>
                <a:gd name="T20" fmla="*/ 118 w 118"/>
                <a:gd name="T21" fmla="*/ 81 h 104"/>
                <a:gd name="T22" fmla="*/ 101 w 118"/>
                <a:gd name="T23" fmla="*/ 92 h 104"/>
                <a:gd name="T24" fmla="*/ 80 w 118"/>
                <a:gd name="T25" fmla="*/ 85 h 104"/>
                <a:gd name="T26" fmla="*/ 80 w 118"/>
                <a:gd name="T27" fmla="*/ 73 h 104"/>
                <a:gd name="T28" fmla="*/ 68 w 118"/>
                <a:gd name="T29" fmla="*/ 73 h 104"/>
                <a:gd name="T30" fmla="*/ 71 w 118"/>
                <a:gd name="T31" fmla="*/ 66 h 104"/>
                <a:gd name="T32" fmla="*/ 59 w 118"/>
                <a:gd name="T33" fmla="*/ 69 h 104"/>
                <a:gd name="T34" fmla="*/ 59 w 118"/>
                <a:gd name="T35" fmla="*/ 81 h 104"/>
                <a:gd name="T36" fmla="*/ 33 w 118"/>
                <a:gd name="T37" fmla="*/ 104 h 104"/>
                <a:gd name="T38" fmla="*/ 26 w 118"/>
                <a:gd name="T39" fmla="*/ 99 h 104"/>
                <a:gd name="T40" fmla="*/ 26 w 118"/>
                <a:gd name="T41" fmla="*/ 76 h 104"/>
                <a:gd name="T42" fmla="*/ 23 w 118"/>
                <a:gd name="T43" fmla="*/ 83 h 104"/>
                <a:gd name="T44" fmla="*/ 2 w 118"/>
                <a:gd name="T45" fmla="*/ 90 h 104"/>
                <a:gd name="T46" fmla="*/ 0 w 118"/>
                <a:gd name="T47" fmla="*/ 85 h 104"/>
                <a:gd name="T48" fmla="*/ 2 w 118"/>
                <a:gd name="T49" fmla="*/ 76 h 104"/>
                <a:gd name="T50" fmla="*/ 16 w 118"/>
                <a:gd name="T51" fmla="*/ 66 h 104"/>
                <a:gd name="T52" fmla="*/ 14 w 118"/>
                <a:gd name="T53" fmla="*/ 50 h 104"/>
                <a:gd name="T54" fmla="*/ 16 w 118"/>
                <a:gd name="T55" fmla="*/ 17 h 104"/>
                <a:gd name="T56" fmla="*/ 23 w 118"/>
                <a:gd name="T57" fmla="*/ 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8" h="104">
                  <a:moveTo>
                    <a:pt x="23" y="3"/>
                  </a:moveTo>
                  <a:lnTo>
                    <a:pt x="31" y="0"/>
                  </a:lnTo>
                  <a:lnTo>
                    <a:pt x="35" y="10"/>
                  </a:lnTo>
                  <a:lnTo>
                    <a:pt x="38" y="22"/>
                  </a:lnTo>
                  <a:lnTo>
                    <a:pt x="45" y="14"/>
                  </a:lnTo>
                  <a:lnTo>
                    <a:pt x="52" y="19"/>
                  </a:lnTo>
                  <a:lnTo>
                    <a:pt x="49" y="24"/>
                  </a:lnTo>
                  <a:lnTo>
                    <a:pt x="87" y="47"/>
                  </a:lnTo>
                  <a:lnTo>
                    <a:pt x="92" y="69"/>
                  </a:lnTo>
                  <a:lnTo>
                    <a:pt x="104" y="66"/>
                  </a:lnTo>
                  <a:lnTo>
                    <a:pt x="118" y="81"/>
                  </a:lnTo>
                  <a:lnTo>
                    <a:pt x="101" y="92"/>
                  </a:lnTo>
                  <a:lnTo>
                    <a:pt x="80" y="85"/>
                  </a:lnTo>
                  <a:lnTo>
                    <a:pt x="80" y="73"/>
                  </a:lnTo>
                  <a:lnTo>
                    <a:pt x="68" y="73"/>
                  </a:lnTo>
                  <a:lnTo>
                    <a:pt x="71" y="66"/>
                  </a:lnTo>
                  <a:lnTo>
                    <a:pt x="59" y="69"/>
                  </a:lnTo>
                  <a:lnTo>
                    <a:pt x="59" y="81"/>
                  </a:lnTo>
                  <a:lnTo>
                    <a:pt x="33" y="104"/>
                  </a:lnTo>
                  <a:lnTo>
                    <a:pt x="26" y="99"/>
                  </a:lnTo>
                  <a:lnTo>
                    <a:pt x="26" y="76"/>
                  </a:lnTo>
                  <a:lnTo>
                    <a:pt x="23" y="83"/>
                  </a:lnTo>
                  <a:lnTo>
                    <a:pt x="2" y="90"/>
                  </a:lnTo>
                  <a:lnTo>
                    <a:pt x="0" y="85"/>
                  </a:lnTo>
                  <a:lnTo>
                    <a:pt x="2" y="76"/>
                  </a:lnTo>
                  <a:lnTo>
                    <a:pt x="16" y="66"/>
                  </a:lnTo>
                  <a:lnTo>
                    <a:pt x="14" y="50"/>
                  </a:lnTo>
                  <a:lnTo>
                    <a:pt x="16" y="17"/>
                  </a:lnTo>
                  <a:lnTo>
                    <a:pt x="23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811">
              <a:extLst>
                <a:ext uri="{FF2B5EF4-FFF2-40B4-BE49-F238E27FC236}">
                  <a16:creationId xmlns:a16="http://schemas.microsoft.com/office/drawing/2014/main" id="{3D141951-BBE7-938F-591E-548EE96AE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4554" y="2286057"/>
              <a:ext cx="7264" cy="39951"/>
            </a:xfrm>
            <a:custGeom>
              <a:avLst/>
              <a:gdLst>
                <a:gd name="T0" fmla="*/ 4 w 4"/>
                <a:gd name="T1" fmla="*/ 0 h 22"/>
                <a:gd name="T2" fmla="*/ 4 w 4"/>
                <a:gd name="T3" fmla="*/ 22 h 22"/>
                <a:gd name="T4" fmla="*/ 0 w 4"/>
                <a:gd name="T5" fmla="*/ 17 h 22"/>
                <a:gd name="T6" fmla="*/ 0 w 4"/>
                <a:gd name="T7" fmla="*/ 0 h 22"/>
                <a:gd name="T8" fmla="*/ 4 w 4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2">
                  <a:moveTo>
                    <a:pt x="4" y="0"/>
                  </a:moveTo>
                  <a:lnTo>
                    <a:pt x="4" y="22"/>
                  </a:lnTo>
                  <a:lnTo>
                    <a:pt x="0" y="17"/>
                  </a:ln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812">
              <a:extLst>
                <a:ext uri="{FF2B5EF4-FFF2-40B4-BE49-F238E27FC236}">
                  <a16:creationId xmlns:a16="http://schemas.microsoft.com/office/drawing/2014/main" id="{90697656-F66E-897B-08AD-2A2755604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7606" y="1724924"/>
              <a:ext cx="163437" cy="226997"/>
            </a:xfrm>
            <a:custGeom>
              <a:avLst/>
              <a:gdLst>
                <a:gd name="T0" fmla="*/ 10 w 90"/>
                <a:gd name="T1" fmla="*/ 5 h 125"/>
                <a:gd name="T2" fmla="*/ 36 w 90"/>
                <a:gd name="T3" fmla="*/ 0 h 125"/>
                <a:gd name="T4" fmla="*/ 90 w 90"/>
                <a:gd name="T5" fmla="*/ 14 h 125"/>
                <a:gd name="T6" fmla="*/ 83 w 90"/>
                <a:gd name="T7" fmla="*/ 33 h 125"/>
                <a:gd name="T8" fmla="*/ 76 w 90"/>
                <a:gd name="T9" fmla="*/ 33 h 125"/>
                <a:gd name="T10" fmla="*/ 73 w 90"/>
                <a:gd name="T11" fmla="*/ 52 h 125"/>
                <a:gd name="T12" fmla="*/ 69 w 90"/>
                <a:gd name="T13" fmla="*/ 54 h 125"/>
                <a:gd name="T14" fmla="*/ 71 w 90"/>
                <a:gd name="T15" fmla="*/ 57 h 125"/>
                <a:gd name="T16" fmla="*/ 69 w 90"/>
                <a:gd name="T17" fmla="*/ 61 h 125"/>
                <a:gd name="T18" fmla="*/ 59 w 90"/>
                <a:gd name="T19" fmla="*/ 85 h 125"/>
                <a:gd name="T20" fmla="*/ 21 w 90"/>
                <a:gd name="T21" fmla="*/ 82 h 125"/>
                <a:gd name="T22" fmla="*/ 36 w 90"/>
                <a:gd name="T23" fmla="*/ 99 h 125"/>
                <a:gd name="T24" fmla="*/ 26 w 90"/>
                <a:gd name="T25" fmla="*/ 120 h 125"/>
                <a:gd name="T26" fmla="*/ 12 w 90"/>
                <a:gd name="T27" fmla="*/ 125 h 125"/>
                <a:gd name="T28" fmla="*/ 7 w 90"/>
                <a:gd name="T29" fmla="*/ 123 h 125"/>
                <a:gd name="T30" fmla="*/ 12 w 90"/>
                <a:gd name="T31" fmla="*/ 116 h 125"/>
                <a:gd name="T32" fmla="*/ 7 w 90"/>
                <a:gd name="T33" fmla="*/ 113 h 125"/>
                <a:gd name="T34" fmla="*/ 7 w 90"/>
                <a:gd name="T35" fmla="*/ 101 h 125"/>
                <a:gd name="T36" fmla="*/ 12 w 90"/>
                <a:gd name="T37" fmla="*/ 94 h 125"/>
                <a:gd name="T38" fmla="*/ 0 w 90"/>
                <a:gd name="T39" fmla="*/ 85 h 125"/>
                <a:gd name="T40" fmla="*/ 0 w 90"/>
                <a:gd name="T41" fmla="*/ 73 h 125"/>
                <a:gd name="T42" fmla="*/ 0 w 90"/>
                <a:gd name="T43" fmla="*/ 26 h 125"/>
                <a:gd name="T44" fmla="*/ 17 w 90"/>
                <a:gd name="T45" fmla="*/ 31 h 125"/>
                <a:gd name="T46" fmla="*/ 5 w 90"/>
                <a:gd name="T47" fmla="*/ 14 h 125"/>
                <a:gd name="T48" fmla="*/ 10 w 90"/>
                <a:gd name="T49" fmla="*/ 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0" h="125">
                  <a:moveTo>
                    <a:pt x="10" y="5"/>
                  </a:moveTo>
                  <a:lnTo>
                    <a:pt x="36" y="0"/>
                  </a:lnTo>
                  <a:lnTo>
                    <a:pt x="90" y="14"/>
                  </a:lnTo>
                  <a:lnTo>
                    <a:pt x="83" y="33"/>
                  </a:lnTo>
                  <a:lnTo>
                    <a:pt x="76" y="33"/>
                  </a:lnTo>
                  <a:lnTo>
                    <a:pt x="73" y="52"/>
                  </a:lnTo>
                  <a:lnTo>
                    <a:pt x="69" y="54"/>
                  </a:lnTo>
                  <a:lnTo>
                    <a:pt x="71" y="57"/>
                  </a:lnTo>
                  <a:lnTo>
                    <a:pt x="69" y="61"/>
                  </a:lnTo>
                  <a:lnTo>
                    <a:pt x="59" y="85"/>
                  </a:lnTo>
                  <a:lnTo>
                    <a:pt x="21" y="82"/>
                  </a:lnTo>
                  <a:lnTo>
                    <a:pt x="36" y="99"/>
                  </a:lnTo>
                  <a:lnTo>
                    <a:pt x="26" y="120"/>
                  </a:lnTo>
                  <a:lnTo>
                    <a:pt x="12" y="125"/>
                  </a:lnTo>
                  <a:lnTo>
                    <a:pt x="7" y="123"/>
                  </a:lnTo>
                  <a:lnTo>
                    <a:pt x="12" y="116"/>
                  </a:lnTo>
                  <a:lnTo>
                    <a:pt x="7" y="113"/>
                  </a:lnTo>
                  <a:lnTo>
                    <a:pt x="7" y="101"/>
                  </a:lnTo>
                  <a:lnTo>
                    <a:pt x="12" y="94"/>
                  </a:lnTo>
                  <a:lnTo>
                    <a:pt x="0" y="85"/>
                  </a:lnTo>
                  <a:lnTo>
                    <a:pt x="0" y="73"/>
                  </a:lnTo>
                  <a:lnTo>
                    <a:pt x="0" y="26"/>
                  </a:lnTo>
                  <a:lnTo>
                    <a:pt x="17" y="31"/>
                  </a:lnTo>
                  <a:lnTo>
                    <a:pt x="5" y="14"/>
                  </a:lnTo>
                  <a:lnTo>
                    <a:pt x="1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816">
              <a:extLst>
                <a:ext uri="{FF2B5EF4-FFF2-40B4-BE49-F238E27FC236}">
                  <a16:creationId xmlns:a16="http://schemas.microsoft.com/office/drawing/2014/main" id="{7E355117-20CC-2F19-F83B-C98F3E893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4622" y="3535444"/>
              <a:ext cx="69007" cy="47215"/>
            </a:xfrm>
            <a:custGeom>
              <a:avLst/>
              <a:gdLst>
                <a:gd name="T0" fmla="*/ 5 w 38"/>
                <a:gd name="T1" fmla="*/ 0 h 26"/>
                <a:gd name="T2" fmla="*/ 5 w 38"/>
                <a:gd name="T3" fmla="*/ 7 h 26"/>
                <a:gd name="T4" fmla="*/ 9 w 38"/>
                <a:gd name="T5" fmla="*/ 12 h 26"/>
                <a:gd name="T6" fmla="*/ 38 w 38"/>
                <a:gd name="T7" fmla="*/ 14 h 26"/>
                <a:gd name="T8" fmla="*/ 28 w 38"/>
                <a:gd name="T9" fmla="*/ 26 h 26"/>
                <a:gd name="T10" fmla="*/ 21 w 38"/>
                <a:gd name="T11" fmla="*/ 19 h 26"/>
                <a:gd name="T12" fmla="*/ 14 w 38"/>
                <a:gd name="T13" fmla="*/ 19 h 26"/>
                <a:gd name="T14" fmla="*/ 0 w 38"/>
                <a:gd name="T15" fmla="*/ 9 h 26"/>
                <a:gd name="T16" fmla="*/ 5 w 38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26">
                  <a:moveTo>
                    <a:pt x="5" y="0"/>
                  </a:moveTo>
                  <a:lnTo>
                    <a:pt x="5" y="7"/>
                  </a:lnTo>
                  <a:lnTo>
                    <a:pt x="9" y="12"/>
                  </a:lnTo>
                  <a:lnTo>
                    <a:pt x="38" y="14"/>
                  </a:lnTo>
                  <a:lnTo>
                    <a:pt x="28" y="26"/>
                  </a:lnTo>
                  <a:lnTo>
                    <a:pt x="21" y="19"/>
                  </a:lnTo>
                  <a:lnTo>
                    <a:pt x="14" y="19"/>
                  </a:lnTo>
                  <a:lnTo>
                    <a:pt x="0" y="9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817">
              <a:extLst>
                <a:ext uri="{FF2B5EF4-FFF2-40B4-BE49-F238E27FC236}">
                  <a16:creationId xmlns:a16="http://schemas.microsoft.com/office/drawing/2014/main" id="{BEEEFDC1-81D7-E400-1B9B-DDB86D0B3C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0605" y="2647436"/>
              <a:ext cx="25424" cy="21792"/>
            </a:xfrm>
            <a:custGeom>
              <a:avLst/>
              <a:gdLst>
                <a:gd name="T0" fmla="*/ 0 w 14"/>
                <a:gd name="T1" fmla="*/ 0 h 12"/>
                <a:gd name="T2" fmla="*/ 12 w 14"/>
                <a:gd name="T3" fmla="*/ 0 h 12"/>
                <a:gd name="T4" fmla="*/ 14 w 14"/>
                <a:gd name="T5" fmla="*/ 7 h 12"/>
                <a:gd name="T6" fmla="*/ 10 w 14"/>
                <a:gd name="T7" fmla="*/ 12 h 12"/>
                <a:gd name="T8" fmla="*/ 0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0" y="0"/>
                  </a:moveTo>
                  <a:lnTo>
                    <a:pt x="12" y="0"/>
                  </a:lnTo>
                  <a:lnTo>
                    <a:pt x="14" y="7"/>
                  </a:lnTo>
                  <a:lnTo>
                    <a:pt x="1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818">
              <a:extLst>
                <a:ext uri="{FF2B5EF4-FFF2-40B4-BE49-F238E27FC236}">
                  <a16:creationId xmlns:a16="http://schemas.microsoft.com/office/drawing/2014/main" id="{57DC591E-86FE-F705-9C86-BA887AF3C1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0678" y="2157124"/>
              <a:ext cx="30872" cy="27240"/>
            </a:xfrm>
            <a:custGeom>
              <a:avLst/>
              <a:gdLst>
                <a:gd name="T0" fmla="*/ 3 w 17"/>
                <a:gd name="T1" fmla="*/ 0 h 15"/>
                <a:gd name="T2" fmla="*/ 17 w 17"/>
                <a:gd name="T3" fmla="*/ 3 h 15"/>
                <a:gd name="T4" fmla="*/ 5 w 17"/>
                <a:gd name="T5" fmla="*/ 8 h 15"/>
                <a:gd name="T6" fmla="*/ 5 w 17"/>
                <a:gd name="T7" fmla="*/ 15 h 15"/>
                <a:gd name="T8" fmla="*/ 0 w 17"/>
                <a:gd name="T9" fmla="*/ 0 h 15"/>
                <a:gd name="T10" fmla="*/ 3 w 17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5">
                  <a:moveTo>
                    <a:pt x="3" y="0"/>
                  </a:moveTo>
                  <a:lnTo>
                    <a:pt x="17" y="3"/>
                  </a:lnTo>
                  <a:lnTo>
                    <a:pt x="5" y="8"/>
                  </a:lnTo>
                  <a:lnTo>
                    <a:pt x="5" y="15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835">
              <a:extLst>
                <a:ext uri="{FF2B5EF4-FFF2-40B4-BE49-F238E27FC236}">
                  <a16:creationId xmlns:a16="http://schemas.microsoft.com/office/drawing/2014/main" id="{D4935AD9-A3FD-38C3-19FE-F3D328E8F4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7601" y="2689203"/>
              <a:ext cx="21792" cy="12712"/>
            </a:xfrm>
            <a:custGeom>
              <a:avLst/>
              <a:gdLst>
                <a:gd name="T0" fmla="*/ 0 w 12"/>
                <a:gd name="T1" fmla="*/ 0 h 7"/>
                <a:gd name="T2" fmla="*/ 12 w 12"/>
                <a:gd name="T3" fmla="*/ 5 h 7"/>
                <a:gd name="T4" fmla="*/ 8 w 12"/>
                <a:gd name="T5" fmla="*/ 7 h 7"/>
                <a:gd name="T6" fmla="*/ 0 w 1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0"/>
                  </a:moveTo>
                  <a:lnTo>
                    <a:pt x="12" y="5"/>
                  </a:lnTo>
                  <a:lnTo>
                    <a:pt x="8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836">
              <a:extLst>
                <a:ext uri="{FF2B5EF4-FFF2-40B4-BE49-F238E27FC236}">
                  <a16:creationId xmlns:a16="http://schemas.microsoft.com/office/drawing/2014/main" id="{DC439DA4-00E1-6748-F8EF-665DB3412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1384" y="2144412"/>
              <a:ext cx="128934" cy="119854"/>
            </a:xfrm>
            <a:custGeom>
              <a:avLst/>
              <a:gdLst>
                <a:gd name="T0" fmla="*/ 43 w 71"/>
                <a:gd name="T1" fmla="*/ 19 h 66"/>
                <a:gd name="T2" fmla="*/ 26 w 71"/>
                <a:gd name="T3" fmla="*/ 0 h 66"/>
                <a:gd name="T4" fmla="*/ 19 w 71"/>
                <a:gd name="T5" fmla="*/ 15 h 66"/>
                <a:gd name="T6" fmla="*/ 22 w 71"/>
                <a:gd name="T7" fmla="*/ 19 h 66"/>
                <a:gd name="T8" fmla="*/ 14 w 71"/>
                <a:gd name="T9" fmla="*/ 19 h 66"/>
                <a:gd name="T10" fmla="*/ 17 w 71"/>
                <a:gd name="T11" fmla="*/ 29 h 66"/>
                <a:gd name="T12" fmla="*/ 0 w 71"/>
                <a:gd name="T13" fmla="*/ 40 h 66"/>
                <a:gd name="T14" fmla="*/ 0 w 71"/>
                <a:gd name="T15" fmla="*/ 50 h 66"/>
                <a:gd name="T16" fmla="*/ 52 w 71"/>
                <a:gd name="T17" fmla="*/ 66 h 66"/>
                <a:gd name="T18" fmla="*/ 71 w 71"/>
                <a:gd name="T19" fmla="*/ 52 h 66"/>
                <a:gd name="T20" fmla="*/ 66 w 71"/>
                <a:gd name="T21" fmla="*/ 55 h 66"/>
                <a:gd name="T22" fmla="*/ 43 w 71"/>
                <a:gd name="T23" fmla="*/ 1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6">
                  <a:moveTo>
                    <a:pt x="43" y="19"/>
                  </a:moveTo>
                  <a:lnTo>
                    <a:pt x="26" y="0"/>
                  </a:lnTo>
                  <a:lnTo>
                    <a:pt x="19" y="15"/>
                  </a:lnTo>
                  <a:lnTo>
                    <a:pt x="22" y="19"/>
                  </a:lnTo>
                  <a:lnTo>
                    <a:pt x="14" y="19"/>
                  </a:lnTo>
                  <a:lnTo>
                    <a:pt x="17" y="29"/>
                  </a:lnTo>
                  <a:lnTo>
                    <a:pt x="0" y="40"/>
                  </a:lnTo>
                  <a:lnTo>
                    <a:pt x="0" y="50"/>
                  </a:lnTo>
                  <a:lnTo>
                    <a:pt x="52" y="66"/>
                  </a:lnTo>
                  <a:lnTo>
                    <a:pt x="71" y="52"/>
                  </a:lnTo>
                  <a:lnTo>
                    <a:pt x="66" y="55"/>
                  </a:lnTo>
                  <a:lnTo>
                    <a:pt x="43" y="1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67" name="组合 166">
              <a:extLst>
                <a:ext uri="{FF2B5EF4-FFF2-40B4-BE49-F238E27FC236}">
                  <a16:creationId xmlns:a16="http://schemas.microsoft.com/office/drawing/2014/main" id="{23946784-EF2B-00AB-90CE-D370C71B847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38870" y="1180729"/>
              <a:ext cx="1361878" cy="576534"/>
              <a:chOff x="1449388" y="2060302"/>
              <a:chExt cx="1169988" cy="495300"/>
            </a:xfrm>
            <a:grpFill/>
          </p:grpSpPr>
          <p:sp>
            <p:nvSpPr>
              <p:cNvPr id="584" name="Freeform 793">
                <a:extLst>
                  <a:ext uri="{FF2B5EF4-FFF2-40B4-BE49-F238E27FC236}">
                    <a16:creationId xmlns:a16="http://schemas.microsoft.com/office/drawing/2014/main" id="{6052F959-2A5E-7B5D-14E8-EEDBA0D8E7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7501" y="2233340"/>
                <a:ext cx="327025" cy="261938"/>
              </a:xfrm>
              <a:custGeom>
                <a:avLst/>
                <a:gdLst>
                  <a:gd name="T0" fmla="*/ 142 w 206"/>
                  <a:gd name="T1" fmla="*/ 2 h 165"/>
                  <a:gd name="T2" fmla="*/ 156 w 206"/>
                  <a:gd name="T3" fmla="*/ 9 h 165"/>
                  <a:gd name="T4" fmla="*/ 154 w 206"/>
                  <a:gd name="T5" fmla="*/ 28 h 165"/>
                  <a:gd name="T6" fmla="*/ 154 w 206"/>
                  <a:gd name="T7" fmla="*/ 54 h 165"/>
                  <a:gd name="T8" fmla="*/ 163 w 206"/>
                  <a:gd name="T9" fmla="*/ 73 h 165"/>
                  <a:gd name="T10" fmla="*/ 182 w 206"/>
                  <a:gd name="T11" fmla="*/ 83 h 165"/>
                  <a:gd name="T12" fmla="*/ 203 w 206"/>
                  <a:gd name="T13" fmla="*/ 66 h 165"/>
                  <a:gd name="T14" fmla="*/ 196 w 206"/>
                  <a:gd name="T15" fmla="*/ 125 h 165"/>
                  <a:gd name="T16" fmla="*/ 151 w 206"/>
                  <a:gd name="T17" fmla="*/ 127 h 165"/>
                  <a:gd name="T18" fmla="*/ 151 w 206"/>
                  <a:gd name="T19" fmla="*/ 118 h 165"/>
                  <a:gd name="T20" fmla="*/ 62 w 206"/>
                  <a:gd name="T21" fmla="*/ 158 h 165"/>
                  <a:gd name="T22" fmla="*/ 57 w 206"/>
                  <a:gd name="T23" fmla="*/ 142 h 165"/>
                  <a:gd name="T24" fmla="*/ 102 w 206"/>
                  <a:gd name="T25" fmla="*/ 127 h 165"/>
                  <a:gd name="T26" fmla="*/ 92 w 206"/>
                  <a:gd name="T27" fmla="*/ 116 h 165"/>
                  <a:gd name="T28" fmla="*/ 83 w 206"/>
                  <a:gd name="T29" fmla="*/ 118 h 165"/>
                  <a:gd name="T30" fmla="*/ 62 w 206"/>
                  <a:gd name="T31" fmla="*/ 123 h 165"/>
                  <a:gd name="T32" fmla="*/ 66 w 206"/>
                  <a:gd name="T33" fmla="*/ 104 h 165"/>
                  <a:gd name="T34" fmla="*/ 62 w 206"/>
                  <a:gd name="T35" fmla="*/ 99 h 165"/>
                  <a:gd name="T36" fmla="*/ 52 w 206"/>
                  <a:gd name="T37" fmla="*/ 106 h 165"/>
                  <a:gd name="T38" fmla="*/ 50 w 206"/>
                  <a:gd name="T39" fmla="*/ 127 h 165"/>
                  <a:gd name="T40" fmla="*/ 36 w 206"/>
                  <a:gd name="T41" fmla="*/ 127 h 165"/>
                  <a:gd name="T42" fmla="*/ 24 w 206"/>
                  <a:gd name="T43" fmla="*/ 113 h 165"/>
                  <a:gd name="T44" fmla="*/ 10 w 206"/>
                  <a:gd name="T45" fmla="*/ 97 h 165"/>
                  <a:gd name="T46" fmla="*/ 43 w 206"/>
                  <a:gd name="T47" fmla="*/ 80 h 165"/>
                  <a:gd name="T48" fmla="*/ 10 w 206"/>
                  <a:gd name="T49" fmla="*/ 83 h 165"/>
                  <a:gd name="T50" fmla="*/ 14 w 206"/>
                  <a:gd name="T51" fmla="*/ 68 h 165"/>
                  <a:gd name="T52" fmla="*/ 50 w 206"/>
                  <a:gd name="T53" fmla="*/ 47 h 165"/>
                  <a:gd name="T54" fmla="*/ 45 w 206"/>
                  <a:gd name="T55" fmla="*/ 24 h 165"/>
                  <a:gd name="T56" fmla="*/ 59 w 206"/>
                  <a:gd name="T57" fmla="*/ 45 h 165"/>
                  <a:gd name="T58" fmla="*/ 99 w 206"/>
                  <a:gd name="T59" fmla="*/ 64 h 165"/>
                  <a:gd name="T60" fmla="*/ 104 w 206"/>
                  <a:gd name="T61" fmla="*/ 71 h 165"/>
                  <a:gd name="T62" fmla="*/ 147 w 206"/>
                  <a:gd name="T63" fmla="*/ 92 h 165"/>
                  <a:gd name="T64" fmla="*/ 130 w 206"/>
                  <a:gd name="T65" fmla="*/ 66 h 165"/>
                  <a:gd name="T66" fmla="*/ 125 w 206"/>
                  <a:gd name="T67" fmla="*/ 38 h 165"/>
                  <a:gd name="T68" fmla="*/ 130 w 206"/>
                  <a:gd name="T69" fmla="*/ 26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" h="165">
                    <a:moveTo>
                      <a:pt x="130" y="26"/>
                    </a:moveTo>
                    <a:lnTo>
                      <a:pt x="142" y="2"/>
                    </a:lnTo>
                    <a:lnTo>
                      <a:pt x="151" y="0"/>
                    </a:lnTo>
                    <a:lnTo>
                      <a:pt x="156" y="9"/>
                    </a:lnTo>
                    <a:lnTo>
                      <a:pt x="151" y="14"/>
                    </a:lnTo>
                    <a:lnTo>
                      <a:pt x="154" y="28"/>
                    </a:lnTo>
                    <a:lnTo>
                      <a:pt x="163" y="40"/>
                    </a:lnTo>
                    <a:lnTo>
                      <a:pt x="154" y="54"/>
                    </a:lnTo>
                    <a:lnTo>
                      <a:pt x="170" y="61"/>
                    </a:lnTo>
                    <a:lnTo>
                      <a:pt x="163" y="73"/>
                    </a:lnTo>
                    <a:lnTo>
                      <a:pt x="180" y="66"/>
                    </a:lnTo>
                    <a:lnTo>
                      <a:pt x="182" y="83"/>
                    </a:lnTo>
                    <a:lnTo>
                      <a:pt x="187" y="57"/>
                    </a:lnTo>
                    <a:lnTo>
                      <a:pt x="203" y="66"/>
                    </a:lnTo>
                    <a:lnTo>
                      <a:pt x="206" y="85"/>
                    </a:lnTo>
                    <a:lnTo>
                      <a:pt x="196" y="125"/>
                    </a:lnTo>
                    <a:lnTo>
                      <a:pt x="158" y="130"/>
                    </a:lnTo>
                    <a:lnTo>
                      <a:pt x="151" y="127"/>
                    </a:lnTo>
                    <a:lnTo>
                      <a:pt x="154" y="125"/>
                    </a:lnTo>
                    <a:lnTo>
                      <a:pt x="151" y="118"/>
                    </a:lnTo>
                    <a:lnTo>
                      <a:pt x="85" y="165"/>
                    </a:lnTo>
                    <a:lnTo>
                      <a:pt x="62" y="158"/>
                    </a:lnTo>
                    <a:lnTo>
                      <a:pt x="55" y="149"/>
                    </a:lnTo>
                    <a:lnTo>
                      <a:pt x="57" y="142"/>
                    </a:lnTo>
                    <a:lnTo>
                      <a:pt x="78" y="127"/>
                    </a:lnTo>
                    <a:lnTo>
                      <a:pt x="102" y="127"/>
                    </a:lnTo>
                    <a:lnTo>
                      <a:pt x="114" y="109"/>
                    </a:lnTo>
                    <a:lnTo>
                      <a:pt x="92" y="116"/>
                    </a:lnTo>
                    <a:lnTo>
                      <a:pt x="85" y="109"/>
                    </a:lnTo>
                    <a:lnTo>
                      <a:pt x="83" y="118"/>
                    </a:lnTo>
                    <a:lnTo>
                      <a:pt x="64" y="125"/>
                    </a:lnTo>
                    <a:lnTo>
                      <a:pt x="62" y="123"/>
                    </a:lnTo>
                    <a:lnTo>
                      <a:pt x="66" y="116"/>
                    </a:lnTo>
                    <a:lnTo>
                      <a:pt x="66" y="104"/>
                    </a:lnTo>
                    <a:lnTo>
                      <a:pt x="73" y="97"/>
                    </a:lnTo>
                    <a:lnTo>
                      <a:pt x="62" y="99"/>
                    </a:lnTo>
                    <a:lnTo>
                      <a:pt x="59" y="111"/>
                    </a:lnTo>
                    <a:lnTo>
                      <a:pt x="52" y="106"/>
                    </a:lnTo>
                    <a:lnTo>
                      <a:pt x="55" y="123"/>
                    </a:lnTo>
                    <a:lnTo>
                      <a:pt x="50" y="127"/>
                    </a:lnTo>
                    <a:lnTo>
                      <a:pt x="36" y="118"/>
                    </a:lnTo>
                    <a:lnTo>
                      <a:pt x="36" y="127"/>
                    </a:lnTo>
                    <a:lnTo>
                      <a:pt x="26" y="123"/>
                    </a:lnTo>
                    <a:lnTo>
                      <a:pt x="24" y="113"/>
                    </a:lnTo>
                    <a:lnTo>
                      <a:pt x="0" y="111"/>
                    </a:lnTo>
                    <a:lnTo>
                      <a:pt x="10" y="97"/>
                    </a:lnTo>
                    <a:lnTo>
                      <a:pt x="29" y="94"/>
                    </a:lnTo>
                    <a:lnTo>
                      <a:pt x="43" y="80"/>
                    </a:lnTo>
                    <a:lnTo>
                      <a:pt x="19" y="92"/>
                    </a:lnTo>
                    <a:lnTo>
                      <a:pt x="10" y="83"/>
                    </a:lnTo>
                    <a:lnTo>
                      <a:pt x="50" y="64"/>
                    </a:lnTo>
                    <a:lnTo>
                      <a:pt x="14" y="68"/>
                    </a:lnTo>
                    <a:lnTo>
                      <a:pt x="19" y="49"/>
                    </a:lnTo>
                    <a:lnTo>
                      <a:pt x="50" y="47"/>
                    </a:lnTo>
                    <a:lnTo>
                      <a:pt x="31" y="40"/>
                    </a:lnTo>
                    <a:lnTo>
                      <a:pt x="45" y="24"/>
                    </a:lnTo>
                    <a:lnTo>
                      <a:pt x="59" y="31"/>
                    </a:lnTo>
                    <a:lnTo>
                      <a:pt x="59" y="45"/>
                    </a:lnTo>
                    <a:lnTo>
                      <a:pt x="88" y="47"/>
                    </a:lnTo>
                    <a:lnTo>
                      <a:pt x="99" y="64"/>
                    </a:lnTo>
                    <a:lnTo>
                      <a:pt x="92" y="73"/>
                    </a:lnTo>
                    <a:lnTo>
                      <a:pt x="104" y="71"/>
                    </a:lnTo>
                    <a:lnTo>
                      <a:pt x="109" y="92"/>
                    </a:lnTo>
                    <a:lnTo>
                      <a:pt x="147" y="92"/>
                    </a:lnTo>
                    <a:lnTo>
                      <a:pt x="149" y="80"/>
                    </a:lnTo>
                    <a:lnTo>
                      <a:pt x="130" y="66"/>
                    </a:lnTo>
                    <a:lnTo>
                      <a:pt x="142" y="59"/>
                    </a:lnTo>
                    <a:lnTo>
                      <a:pt x="125" y="38"/>
                    </a:lnTo>
                    <a:lnTo>
                      <a:pt x="121" y="28"/>
                    </a:lnTo>
                    <a:lnTo>
                      <a:pt x="130" y="26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5" name="Freeform 794">
                <a:extLst>
                  <a:ext uri="{FF2B5EF4-FFF2-40B4-BE49-F238E27FC236}">
                    <a16:creationId xmlns:a16="http://schemas.microsoft.com/office/drawing/2014/main" id="{7411AB5E-42AD-8E52-1CFE-6B87C9708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3126" y="2211115"/>
                <a:ext cx="457200" cy="284163"/>
              </a:xfrm>
              <a:custGeom>
                <a:avLst/>
                <a:gdLst>
                  <a:gd name="T0" fmla="*/ 7 w 288"/>
                  <a:gd name="T1" fmla="*/ 0 h 179"/>
                  <a:gd name="T2" fmla="*/ 9 w 288"/>
                  <a:gd name="T3" fmla="*/ 21 h 179"/>
                  <a:gd name="T4" fmla="*/ 33 w 288"/>
                  <a:gd name="T5" fmla="*/ 61 h 179"/>
                  <a:gd name="T6" fmla="*/ 80 w 288"/>
                  <a:gd name="T7" fmla="*/ 104 h 179"/>
                  <a:gd name="T8" fmla="*/ 71 w 288"/>
                  <a:gd name="T9" fmla="*/ 130 h 179"/>
                  <a:gd name="T10" fmla="*/ 75 w 288"/>
                  <a:gd name="T11" fmla="*/ 144 h 179"/>
                  <a:gd name="T12" fmla="*/ 87 w 288"/>
                  <a:gd name="T13" fmla="*/ 167 h 179"/>
                  <a:gd name="T14" fmla="*/ 94 w 288"/>
                  <a:gd name="T15" fmla="*/ 160 h 179"/>
                  <a:gd name="T16" fmla="*/ 101 w 288"/>
                  <a:gd name="T17" fmla="*/ 160 h 179"/>
                  <a:gd name="T18" fmla="*/ 125 w 288"/>
                  <a:gd name="T19" fmla="*/ 167 h 179"/>
                  <a:gd name="T20" fmla="*/ 130 w 288"/>
                  <a:gd name="T21" fmla="*/ 165 h 179"/>
                  <a:gd name="T22" fmla="*/ 134 w 288"/>
                  <a:gd name="T23" fmla="*/ 156 h 179"/>
                  <a:gd name="T24" fmla="*/ 137 w 288"/>
                  <a:gd name="T25" fmla="*/ 175 h 179"/>
                  <a:gd name="T26" fmla="*/ 189 w 288"/>
                  <a:gd name="T27" fmla="*/ 172 h 179"/>
                  <a:gd name="T28" fmla="*/ 194 w 288"/>
                  <a:gd name="T29" fmla="*/ 175 h 179"/>
                  <a:gd name="T30" fmla="*/ 201 w 288"/>
                  <a:gd name="T31" fmla="*/ 172 h 179"/>
                  <a:gd name="T32" fmla="*/ 227 w 288"/>
                  <a:gd name="T33" fmla="*/ 160 h 179"/>
                  <a:gd name="T34" fmla="*/ 229 w 288"/>
                  <a:gd name="T35" fmla="*/ 156 h 179"/>
                  <a:gd name="T36" fmla="*/ 236 w 288"/>
                  <a:gd name="T37" fmla="*/ 175 h 179"/>
                  <a:gd name="T38" fmla="*/ 279 w 288"/>
                  <a:gd name="T39" fmla="*/ 167 h 179"/>
                  <a:gd name="T40" fmla="*/ 288 w 288"/>
                  <a:gd name="T41" fmla="*/ 123 h 179"/>
                  <a:gd name="T42" fmla="*/ 243 w 288"/>
                  <a:gd name="T43" fmla="*/ 85 h 179"/>
                  <a:gd name="T44" fmla="*/ 186 w 288"/>
                  <a:gd name="T45" fmla="*/ 118 h 179"/>
                  <a:gd name="T46" fmla="*/ 172 w 288"/>
                  <a:gd name="T47" fmla="*/ 118 h 179"/>
                  <a:gd name="T48" fmla="*/ 151 w 288"/>
                  <a:gd name="T49" fmla="*/ 115 h 179"/>
                  <a:gd name="T50" fmla="*/ 142 w 288"/>
                  <a:gd name="T51" fmla="*/ 113 h 179"/>
                  <a:gd name="T52" fmla="*/ 130 w 288"/>
                  <a:gd name="T53" fmla="*/ 118 h 179"/>
                  <a:gd name="T54" fmla="*/ 125 w 288"/>
                  <a:gd name="T55" fmla="*/ 104 h 179"/>
                  <a:gd name="T56" fmla="*/ 123 w 288"/>
                  <a:gd name="T57" fmla="*/ 89 h 179"/>
                  <a:gd name="T58" fmla="*/ 92 w 288"/>
                  <a:gd name="T59" fmla="*/ 94 h 179"/>
                  <a:gd name="T60" fmla="*/ 94 w 288"/>
                  <a:gd name="T61" fmla="*/ 80 h 179"/>
                  <a:gd name="T62" fmla="*/ 87 w 288"/>
                  <a:gd name="T63" fmla="*/ 68 h 179"/>
                  <a:gd name="T64" fmla="*/ 127 w 288"/>
                  <a:gd name="T65" fmla="*/ 56 h 179"/>
                  <a:gd name="T66" fmla="*/ 106 w 288"/>
                  <a:gd name="T67" fmla="*/ 45 h 179"/>
                  <a:gd name="T68" fmla="*/ 52 w 288"/>
                  <a:gd name="T69" fmla="*/ 47 h 179"/>
                  <a:gd name="T70" fmla="*/ 33 w 288"/>
                  <a:gd name="T71" fmla="*/ 2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8" h="179">
                    <a:moveTo>
                      <a:pt x="33" y="2"/>
                    </a:moveTo>
                    <a:lnTo>
                      <a:pt x="7" y="0"/>
                    </a:lnTo>
                    <a:lnTo>
                      <a:pt x="0" y="9"/>
                    </a:lnTo>
                    <a:lnTo>
                      <a:pt x="9" y="21"/>
                    </a:lnTo>
                    <a:lnTo>
                      <a:pt x="0" y="23"/>
                    </a:lnTo>
                    <a:lnTo>
                      <a:pt x="33" y="61"/>
                    </a:lnTo>
                    <a:lnTo>
                      <a:pt x="61" y="52"/>
                    </a:lnTo>
                    <a:lnTo>
                      <a:pt x="80" y="104"/>
                    </a:lnTo>
                    <a:lnTo>
                      <a:pt x="73" y="118"/>
                    </a:lnTo>
                    <a:lnTo>
                      <a:pt x="71" y="130"/>
                    </a:lnTo>
                    <a:lnTo>
                      <a:pt x="85" y="137"/>
                    </a:lnTo>
                    <a:lnTo>
                      <a:pt x="75" y="144"/>
                    </a:lnTo>
                    <a:lnTo>
                      <a:pt x="78" y="156"/>
                    </a:lnTo>
                    <a:lnTo>
                      <a:pt x="87" y="167"/>
                    </a:lnTo>
                    <a:lnTo>
                      <a:pt x="99" y="153"/>
                    </a:lnTo>
                    <a:lnTo>
                      <a:pt x="94" y="160"/>
                    </a:lnTo>
                    <a:lnTo>
                      <a:pt x="101" y="167"/>
                    </a:lnTo>
                    <a:lnTo>
                      <a:pt x="101" y="160"/>
                    </a:lnTo>
                    <a:lnTo>
                      <a:pt x="120" y="175"/>
                    </a:lnTo>
                    <a:lnTo>
                      <a:pt x="125" y="167"/>
                    </a:lnTo>
                    <a:lnTo>
                      <a:pt x="123" y="158"/>
                    </a:lnTo>
                    <a:lnTo>
                      <a:pt x="130" y="165"/>
                    </a:lnTo>
                    <a:lnTo>
                      <a:pt x="134" y="153"/>
                    </a:lnTo>
                    <a:lnTo>
                      <a:pt x="134" y="156"/>
                    </a:lnTo>
                    <a:lnTo>
                      <a:pt x="137" y="158"/>
                    </a:lnTo>
                    <a:lnTo>
                      <a:pt x="137" y="175"/>
                    </a:lnTo>
                    <a:lnTo>
                      <a:pt x="142" y="177"/>
                    </a:lnTo>
                    <a:lnTo>
                      <a:pt x="189" y="172"/>
                    </a:lnTo>
                    <a:lnTo>
                      <a:pt x="189" y="165"/>
                    </a:lnTo>
                    <a:lnTo>
                      <a:pt x="194" y="175"/>
                    </a:lnTo>
                    <a:lnTo>
                      <a:pt x="196" y="163"/>
                    </a:lnTo>
                    <a:lnTo>
                      <a:pt x="201" y="172"/>
                    </a:lnTo>
                    <a:lnTo>
                      <a:pt x="222" y="170"/>
                    </a:lnTo>
                    <a:lnTo>
                      <a:pt x="227" y="160"/>
                    </a:lnTo>
                    <a:lnTo>
                      <a:pt x="222" y="149"/>
                    </a:lnTo>
                    <a:lnTo>
                      <a:pt x="229" y="156"/>
                    </a:lnTo>
                    <a:lnTo>
                      <a:pt x="231" y="167"/>
                    </a:lnTo>
                    <a:lnTo>
                      <a:pt x="236" y="175"/>
                    </a:lnTo>
                    <a:lnTo>
                      <a:pt x="250" y="179"/>
                    </a:lnTo>
                    <a:lnTo>
                      <a:pt x="279" y="167"/>
                    </a:lnTo>
                    <a:lnTo>
                      <a:pt x="274" y="139"/>
                    </a:lnTo>
                    <a:lnTo>
                      <a:pt x="288" y="123"/>
                    </a:lnTo>
                    <a:lnTo>
                      <a:pt x="286" y="108"/>
                    </a:lnTo>
                    <a:lnTo>
                      <a:pt x="243" y="85"/>
                    </a:lnTo>
                    <a:lnTo>
                      <a:pt x="177" y="111"/>
                    </a:lnTo>
                    <a:lnTo>
                      <a:pt x="186" y="118"/>
                    </a:lnTo>
                    <a:lnTo>
                      <a:pt x="168" y="120"/>
                    </a:lnTo>
                    <a:lnTo>
                      <a:pt x="172" y="118"/>
                    </a:lnTo>
                    <a:lnTo>
                      <a:pt x="153" y="104"/>
                    </a:lnTo>
                    <a:lnTo>
                      <a:pt x="151" y="115"/>
                    </a:lnTo>
                    <a:lnTo>
                      <a:pt x="149" y="106"/>
                    </a:lnTo>
                    <a:lnTo>
                      <a:pt x="142" y="113"/>
                    </a:lnTo>
                    <a:lnTo>
                      <a:pt x="134" y="99"/>
                    </a:lnTo>
                    <a:lnTo>
                      <a:pt x="130" y="118"/>
                    </a:lnTo>
                    <a:lnTo>
                      <a:pt x="118" y="108"/>
                    </a:lnTo>
                    <a:lnTo>
                      <a:pt x="125" y="104"/>
                    </a:lnTo>
                    <a:lnTo>
                      <a:pt x="127" y="94"/>
                    </a:lnTo>
                    <a:lnTo>
                      <a:pt x="123" y="89"/>
                    </a:lnTo>
                    <a:lnTo>
                      <a:pt x="99" y="80"/>
                    </a:lnTo>
                    <a:lnTo>
                      <a:pt x="92" y="94"/>
                    </a:lnTo>
                    <a:lnTo>
                      <a:pt x="94" y="82"/>
                    </a:lnTo>
                    <a:lnTo>
                      <a:pt x="94" y="80"/>
                    </a:lnTo>
                    <a:lnTo>
                      <a:pt x="106" y="78"/>
                    </a:lnTo>
                    <a:lnTo>
                      <a:pt x="87" y="68"/>
                    </a:lnTo>
                    <a:lnTo>
                      <a:pt x="120" y="68"/>
                    </a:lnTo>
                    <a:lnTo>
                      <a:pt x="127" y="56"/>
                    </a:lnTo>
                    <a:lnTo>
                      <a:pt x="90" y="45"/>
                    </a:lnTo>
                    <a:lnTo>
                      <a:pt x="106" y="45"/>
                    </a:lnTo>
                    <a:lnTo>
                      <a:pt x="87" y="26"/>
                    </a:lnTo>
                    <a:lnTo>
                      <a:pt x="52" y="47"/>
                    </a:lnTo>
                    <a:lnTo>
                      <a:pt x="57" y="19"/>
                    </a:lnTo>
                    <a:lnTo>
                      <a:pt x="33" y="2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6" name="Freeform 795">
                <a:extLst>
                  <a:ext uri="{FF2B5EF4-FFF2-40B4-BE49-F238E27FC236}">
                    <a16:creationId xmlns:a16="http://schemas.microsoft.com/office/drawing/2014/main" id="{EF0D14DD-C922-0240-00E0-77DC48F672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9388" y="2150790"/>
                <a:ext cx="195263" cy="198438"/>
              </a:xfrm>
              <a:custGeom>
                <a:avLst/>
                <a:gdLst>
                  <a:gd name="T0" fmla="*/ 47 w 123"/>
                  <a:gd name="T1" fmla="*/ 40 h 125"/>
                  <a:gd name="T2" fmla="*/ 68 w 123"/>
                  <a:gd name="T3" fmla="*/ 14 h 125"/>
                  <a:gd name="T4" fmla="*/ 99 w 123"/>
                  <a:gd name="T5" fmla="*/ 19 h 125"/>
                  <a:gd name="T6" fmla="*/ 101 w 123"/>
                  <a:gd name="T7" fmla="*/ 12 h 125"/>
                  <a:gd name="T8" fmla="*/ 94 w 123"/>
                  <a:gd name="T9" fmla="*/ 7 h 125"/>
                  <a:gd name="T10" fmla="*/ 106 w 123"/>
                  <a:gd name="T11" fmla="*/ 0 h 125"/>
                  <a:gd name="T12" fmla="*/ 123 w 123"/>
                  <a:gd name="T13" fmla="*/ 21 h 125"/>
                  <a:gd name="T14" fmla="*/ 108 w 123"/>
                  <a:gd name="T15" fmla="*/ 31 h 125"/>
                  <a:gd name="T16" fmla="*/ 116 w 123"/>
                  <a:gd name="T17" fmla="*/ 45 h 125"/>
                  <a:gd name="T18" fmla="*/ 108 w 123"/>
                  <a:gd name="T19" fmla="*/ 50 h 125"/>
                  <a:gd name="T20" fmla="*/ 116 w 123"/>
                  <a:gd name="T21" fmla="*/ 64 h 125"/>
                  <a:gd name="T22" fmla="*/ 97 w 123"/>
                  <a:gd name="T23" fmla="*/ 73 h 125"/>
                  <a:gd name="T24" fmla="*/ 97 w 123"/>
                  <a:gd name="T25" fmla="*/ 92 h 125"/>
                  <a:gd name="T26" fmla="*/ 80 w 123"/>
                  <a:gd name="T27" fmla="*/ 83 h 125"/>
                  <a:gd name="T28" fmla="*/ 85 w 123"/>
                  <a:gd name="T29" fmla="*/ 54 h 125"/>
                  <a:gd name="T30" fmla="*/ 75 w 123"/>
                  <a:gd name="T31" fmla="*/ 57 h 125"/>
                  <a:gd name="T32" fmla="*/ 73 w 123"/>
                  <a:gd name="T33" fmla="*/ 64 h 125"/>
                  <a:gd name="T34" fmla="*/ 75 w 123"/>
                  <a:gd name="T35" fmla="*/ 73 h 125"/>
                  <a:gd name="T36" fmla="*/ 66 w 123"/>
                  <a:gd name="T37" fmla="*/ 78 h 125"/>
                  <a:gd name="T38" fmla="*/ 73 w 123"/>
                  <a:gd name="T39" fmla="*/ 90 h 125"/>
                  <a:gd name="T40" fmla="*/ 66 w 123"/>
                  <a:gd name="T41" fmla="*/ 104 h 125"/>
                  <a:gd name="T42" fmla="*/ 54 w 123"/>
                  <a:gd name="T43" fmla="*/ 90 h 125"/>
                  <a:gd name="T44" fmla="*/ 56 w 123"/>
                  <a:gd name="T45" fmla="*/ 104 h 125"/>
                  <a:gd name="T46" fmla="*/ 52 w 123"/>
                  <a:gd name="T47" fmla="*/ 106 h 125"/>
                  <a:gd name="T48" fmla="*/ 56 w 123"/>
                  <a:gd name="T49" fmla="*/ 116 h 125"/>
                  <a:gd name="T50" fmla="*/ 42 w 123"/>
                  <a:gd name="T51" fmla="*/ 125 h 125"/>
                  <a:gd name="T52" fmla="*/ 35 w 123"/>
                  <a:gd name="T53" fmla="*/ 97 h 125"/>
                  <a:gd name="T54" fmla="*/ 28 w 123"/>
                  <a:gd name="T55" fmla="*/ 116 h 125"/>
                  <a:gd name="T56" fmla="*/ 16 w 123"/>
                  <a:gd name="T57" fmla="*/ 101 h 125"/>
                  <a:gd name="T58" fmla="*/ 7 w 123"/>
                  <a:gd name="T59" fmla="*/ 116 h 125"/>
                  <a:gd name="T60" fmla="*/ 5 w 123"/>
                  <a:gd name="T61" fmla="*/ 113 h 125"/>
                  <a:gd name="T62" fmla="*/ 9 w 123"/>
                  <a:gd name="T63" fmla="*/ 101 h 125"/>
                  <a:gd name="T64" fmla="*/ 0 w 123"/>
                  <a:gd name="T65" fmla="*/ 99 h 125"/>
                  <a:gd name="T66" fmla="*/ 9 w 123"/>
                  <a:gd name="T67" fmla="*/ 83 h 125"/>
                  <a:gd name="T68" fmla="*/ 21 w 123"/>
                  <a:gd name="T69" fmla="*/ 83 h 125"/>
                  <a:gd name="T70" fmla="*/ 28 w 123"/>
                  <a:gd name="T71" fmla="*/ 64 h 125"/>
                  <a:gd name="T72" fmla="*/ 45 w 123"/>
                  <a:gd name="T73" fmla="*/ 52 h 125"/>
                  <a:gd name="T74" fmla="*/ 42 w 123"/>
                  <a:gd name="T75" fmla="*/ 52 h 125"/>
                  <a:gd name="T76" fmla="*/ 47 w 123"/>
                  <a:gd name="T77" fmla="*/ 4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3" h="125">
                    <a:moveTo>
                      <a:pt x="47" y="40"/>
                    </a:moveTo>
                    <a:lnTo>
                      <a:pt x="68" y="14"/>
                    </a:lnTo>
                    <a:lnTo>
                      <a:pt x="99" y="19"/>
                    </a:lnTo>
                    <a:lnTo>
                      <a:pt x="101" y="12"/>
                    </a:lnTo>
                    <a:lnTo>
                      <a:pt x="94" y="7"/>
                    </a:lnTo>
                    <a:lnTo>
                      <a:pt x="106" y="0"/>
                    </a:lnTo>
                    <a:lnTo>
                      <a:pt x="123" y="21"/>
                    </a:lnTo>
                    <a:lnTo>
                      <a:pt x="108" y="31"/>
                    </a:lnTo>
                    <a:lnTo>
                      <a:pt x="116" y="45"/>
                    </a:lnTo>
                    <a:lnTo>
                      <a:pt x="108" y="50"/>
                    </a:lnTo>
                    <a:lnTo>
                      <a:pt x="116" y="64"/>
                    </a:lnTo>
                    <a:lnTo>
                      <a:pt x="97" y="73"/>
                    </a:lnTo>
                    <a:lnTo>
                      <a:pt x="97" y="92"/>
                    </a:lnTo>
                    <a:lnTo>
                      <a:pt x="80" y="83"/>
                    </a:lnTo>
                    <a:lnTo>
                      <a:pt x="85" y="54"/>
                    </a:lnTo>
                    <a:lnTo>
                      <a:pt x="75" y="57"/>
                    </a:lnTo>
                    <a:lnTo>
                      <a:pt x="73" y="64"/>
                    </a:lnTo>
                    <a:lnTo>
                      <a:pt x="75" y="73"/>
                    </a:lnTo>
                    <a:lnTo>
                      <a:pt x="66" y="78"/>
                    </a:lnTo>
                    <a:lnTo>
                      <a:pt x="73" y="90"/>
                    </a:lnTo>
                    <a:lnTo>
                      <a:pt x="66" y="104"/>
                    </a:lnTo>
                    <a:lnTo>
                      <a:pt x="54" y="90"/>
                    </a:lnTo>
                    <a:lnTo>
                      <a:pt x="56" y="104"/>
                    </a:lnTo>
                    <a:lnTo>
                      <a:pt x="52" y="106"/>
                    </a:lnTo>
                    <a:lnTo>
                      <a:pt x="56" y="116"/>
                    </a:lnTo>
                    <a:lnTo>
                      <a:pt x="42" y="125"/>
                    </a:lnTo>
                    <a:lnTo>
                      <a:pt x="35" y="97"/>
                    </a:lnTo>
                    <a:lnTo>
                      <a:pt x="28" y="116"/>
                    </a:lnTo>
                    <a:lnTo>
                      <a:pt x="16" y="101"/>
                    </a:lnTo>
                    <a:lnTo>
                      <a:pt x="7" y="116"/>
                    </a:lnTo>
                    <a:lnTo>
                      <a:pt x="5" y="113"/>
                    </a:lnTo>
                    <a:lnTo>
                      <a:pt x="9" y="101"/>
                    </a:lnTo>
                    <a:lnTo>
                      <a:pt x="0" y="99"/>
                    </a:lnTo>
                    <a:lnTo>
                      <a:pt x="9" y="83"/>
                    </a:lnTo>
                    <a:lnTo>
                      <a:pt x="21" y="83"/>
                    </a:lnTo>
                    <a:lnTo>
                      <a:pt x="28" y="64"/>
                    </a:lnTo>
                    <a:lnTo>
                      <a:pt x="45" y="52"/>
                    </a:lnTo>
                    <a:lnTo>
                      <a:pt x="42" y="52"/>
                    </a:lnTo>
                    <a:lnTo>
                      <a:pt x="47" y="4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7" name="Freeform 796">
                <a:extLst>
                  <a:ext uri="{FF2B5EF4-FFF2-40B4-BE49-F238E27FC236}">
                    <a16:creationId xmlns:a16="http://schemas.microsoft.com/office/drawing/2014/main" id="{BF4E67AA-94B0-E701-F175-5EB6FC2444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7076" y="2252390"/>
                <a:ext cx="130175" cy="179388"/>
              </a:xfrm>
              <a:custGeom>
                <a:avLst/>
                <a:gdLst>
                  <a:gd name="T0" fmla="*/ 80 w 82"/>
                  <a:gd name="T1" fmla="*/ 49 h 113"/>
                  <a:gd name="T2" fmla="*/ 78 w 82"/>
                  <a:gd name="T3" fmla="*/ 14 h 113"/>
                  <a:gd name="T4" fmla="*/ 66 w 82"/>
                  <a:gd name="T5" fmla="*/ 0 h 113"/>
                  <a:gd name="T6" fmla="*/ 54 w 82"/>
                  <a:gd name="T7" fmla="*/ 16 h 113"/>
                  <a:gd name="T8" fmla="*/ 33 w 82"/>
                  <a:gd name="T9" fmla="*/ 2 h 113"/>
                  <a:gd name="T10" fmla="*/ 23 w 82"/>
                  <a:gd name="T11" fmla="*/ 14 h 113"/>
                  <a:gd name="T12" fmla="*/ 40 w 82"/>
                  <a:gd name="T13" fmla="*/ 26 h 113"/>
                  <a:gd name="T14" fmla="*/ 30 w 82"/>
                  <a:gd name="T15" fmla="*/ 30 h 113"/>
                  <a:gd name="T16" fmla="*/ 40 w 82"/>
                  <a:gd name="T17" fmla="*/ 33 h 113"/>
                  <a:gd name="T18" fmla="*/ 37 w 82"/>
                  <a:gd name="T19" fmla="*/ 35 h 113"/>
                  <a:gd name="T20" fmla="*/ 45 w 82"/>
                  <a:gd name="T21" fmla="*/ 49 h 113"/>
                  <a:gd name="T22" fmla="*/ 9 w 82"/>
                  <a:gd name="T23" fmla="*/ 16 h 113"/>
                  <a:gd name="T24" fmla="*/ 4 w 82"/>
                  <a:gd name="T25" fmla="*/ 33 h 113"/>
                  <a:gd name="T26" fmla="*/ 7 w 82"/>
                  <a:gd name="T27" fmla="*/ 33 h 113"/>
                  <a:gd name="T28" fmla="*/ 9 w 82"/>
                  <a:gd name="T29" fmla="*/ 49 h 113"/>
                  <a:gd name="T30" fmla="*/ 16 w 82"/>
                  <a:gd name="T31" fmla="*/ 47 h 113"/>
                  <a:gd name="T32" fmla="*/ 14 w 82"/>
                  <a:gd name="T33" fmla="*/ 54 h 113"/>
                  <a:gd name="T34" fmla="*/ 19 w 82"/>
                  <a:gd name="T35" fmla="*/ 61 h 113"/>
                  <a:gd name="T36" fmla="*/ 7 w 82"/>
                  <a:gd name="T37" fmla="*/ 56 h 113"/>
                  <a:gd name="T38" fmla="*/ 2 w 82"/>
                  <a:gd name="T39" fmla="*/ 63 h 113"/>
                  <a:gd name="T40" fmla="*/ 4 w 82"/>
                  <a:gd name="T41" fmla="*/ 71 h 113"/>
                  <a:gd name="T42" fmla="*/ 0 w 82"/>
                  <a:gd name="T43" fmla="*/ 73 h 113"/>
                  <a:gd name="T44" fmla="*/ 56 w 82"/>
                  <a:gd name="T45" fmla="*/ 63 h 113"/>
                  <a:gd name="T46" fmla="*/ 28 w 82"/>
                  <a:gd name="T47" fmla="*/ 85 h 113"/>
                  <a:gd name="T48" fmla="*/ 37 w 82"/>
                  <a:gd name="T49" fmla="*/ 99 h 113"/>
                  <a:gd name="T50" fmla="*/ 28 w 82"/>
                  <a:gd name="T51" fmla="*/ 101 h 113"/>
                  <a:gd name="T52" fmla="*/ 30 w 82"/>
                  <a:gd name="T53" fmla="*/ 111 h 113"/>
                  <a:gd name="T54" fmla="*/ 71 w 82"/>
                  <a:gd name="T55" fmla="*/ 113 h 113"/>
                  <a:gd name="T56" fmla="*/ 68 w 82"/>
                  <a:gd name="T57" fmla="*/ 101 h 113"/>
                  <a:gd name="T58" fmla="*/ 75 w 82"/>
                  <a:gd name="T59" fmla="*/ 106 h 113"/>
                  <a:gd name="T60" fmla="*/ 68 w 82"/>
                  <a:gd name="T61" fmla="*/ 92 h 113"/>
                  <a:gd name="T62" fmla="*/ 75 w 82"/>
                  <a:gd name="T63" fmla="*/ 80 h 113"/>
                  <a:gd name="T64" fmla="*/ 73 w 82"/>
                  <a:gd name="T65" fmla="*/ 73 h 113"/>
                  <a:gd name="T66" fmla="*/ 82 w 82"/>
                  <a:gd name="T67" fmla="*/ 87 h 113"/>
                  <a:gd name="T68" fmla="*/ 82 w 82"/>
                  <a:gd name="T69" fmla="*/ 63 h 113"/>
                  <a:gd name="T70" fmla="*/ 75 w 82"/>
                  <a:gd name="T71" fmla="*/ 63 h 113"/>
                  <a:gd name="T72" fmla="*/ 80 w 82"/>
                  <a:gd name="T73" fmla="*/ 49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2" h="113">
                    <a:moveTo>
                      <a:pt x="80" y="49"/>
                    </a:moveTo>
                    <a:lnTo>
                      <a:pt x="78" y="14"/>
                    </a:lnTo>
                    <a:lnTo>
                      <a:pt x="66" y="0"/>
                    </a:lnTo>
                    <a:lnTo>
                      <a:pt x="54" y="16"/>
                    </a:lnTo>
                    <a:lnTo>
                      <a:pt x="33" y="2"/>
                    </a:lnTo>
                    <a:lnTo>
                      <a:pt x="23" y="14"/>
                    </a:lnTo>
                    <a:lnTo>
                      <a:pt x="40" y="26"/>
                    </a:lnTo>
                    <a:lnTo>
                      <a:pt x="30" y="30"/>
                    </a:lnTo>
                    <a:lnTo>
                      <a:pt x="40" y="33"/>
                    </a:lnTo>
                    <a:lnTo>
                      <a:pt x="37" y="35"/>
                    </a:lnTo>
                    <a:lnTo>
                      <a:pt x="45" y="49"/>
                    </a:lnTo>
                    <a:lnTo>
                      <a:pt x="9" y="16"/>
                    </a:lnTo>
                    <a:lnTo>
                      <a:pt x="4" y="33"/>
                    </a:lnTo>
                    <a:lnTo>
                      <a:pt x="7" y="33"/>
                    </a:lnTo>
                    <a:lnTo>
                      <a:pt x="9" y="49"/>
                    </a:lnTo>
                    <a:lnTo>
                      <a:pt x="16" y="47"/>
                    </a:lnTo>
                    <a:lnTo>
                      <a:pt x="14" y="54"/>
                    </a:lnTo>
                    <a:lnTo>
                      <a:pt x="19" y="61"/>
                    </a:lnTo>
                    <a:lnTo>
                      <a:pt x="7" y="56"/>
                    </a:lnTo>
                    <a:lnTo>
                      <a:pt x="2" y="63"/>
                    </a:lnTo>
                    <a:lnTo>
                      <a:pt x="4" y="71"/>
                    </a:lnTo>
                    <a:lnTo>
                      <a:pt x="0" y="73"/>
                    </a:lnTo>
                    <a:lnTo>
                      <a:pt x="56" y="63"/>
                    </a:lnTo>
                    <a:lnTo>
                      <a:pt x="28" y="85"/>
                    </a:lnTo>
                    <a:lnTo>
                      <a:pt x="37" y="99"/>
                    </a:lnTo>
                    <a:lnTo>
                      <a:pt x="28" y="101"/>
                    </a:lnTo>
                    <a:lnTo>
                      <a:pt x="30" y="111"/>
                    </a:lnTo>
                    <a:lnTo>
                      <a:pt x="71" y="113"/>
                    </a:lnTo>
                    <a:lnTo>
                      <a:pt x="68" y="101"/>
                    </a:lnTo>
                    <a:lnTo>
                      <a:pt x="75" y="106"/>
                    </a:lnTo>
                    <a:lnTo>
                      <a:pt x="68" y="92"/>
                    </a:lnTo>
                    <a:lnTo>
                      <a:pt x="75" y="80"/>
                    </a:lnTo>
                    <a:lnTo>
                      <a:pt x="73" y="73"/>
                    </a:lnTo>
                    <a:lnTo>
                      <a:pt x="82" y="87"/>
                    </a:lnTo>
                    <a:lnTo>
                      <a:pt x="82" y="63"/>
                    </a:lnTo>
                    <a:lnTo>
                      <a:pt x="75" y="63"/>
                    </a:lnTo>
                    <a:lnTo>
                      <a:pt x="80" y="49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8" name="Freeform 813">
                <a:extLst>
                  <a:ext uri="{FF2B5EF4-FFF2-40B4-BE49-F238E27FC236}">
                    <a16:creationId xmlns:a16="http://schemas.microsoft.com/office/drawing/2014/main" id="{7DA571EB-17B5-0BC7-ADB7-B7340D6A1F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4238" y="2368277"/>
                <a:ext cx="79375" cy="104775"/>
              </a:xfrm>
              <a:custGeom>
                <a:avLst/>
                <a:gdLst>
                  <a:gd name="T0" fmla="*/ 26 w 50"/>
                  <a:gd name="T1" fmla="*/ 0 h 66"/>
                  <a:gd name="T2" fmla="*/ 50 w 50"/>
                  <a:gd name="T3" fmla="*/ 28 h 66"/>
                  <a:gd name="T4" fmla="*/ 50 w 50"/>
                  <a:gd name="T5" fmla="*/ 61 h 66"/>
                  <a:gd name="T6" fmla="*/ 31 w 50"/>
                  <a:gd name="T7" fmla="*/ 66 h 66"/>
                  <a:gd name="T8" fmla="*/ 2 w 50"/>
                  <a:gd name="T9" fmla="*/ 40 h 66"/>
                  <a:gd name="T10" fmla="*/ 0 w 50"/>
                  <a:gd name="T11" fmla="*/ 28 h 66"/>
                  <a:gd name="T12" fmla="*/ 12 w 50"/>
                  <a:gd name="T13" fmla="*/ 16 h 66"/>
                  <a:gd name="T14" fmla="*/ 7 w 50"/>
                  <a:gd name="T15" fmla="*/ 12 h 66"/>
                  <a:gd name="T16" fmla="*/ 26 w 50"/>
                  <a:gd name="T1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66">
                    <a:moveTo>
                      <a:pt x="26" y="0"/>
                    </a:moveTo>
                    <a:lnTo>
                      <a:pt x="50" y="28"/>
                    </a:lnTo>
                    <a:lnTo>
                      <a:pt x="50" y="61"/>
                    </a:lnTo>
                    <a:lnTo>
                      <a:pt x="31" y="66"/>
                    </a:lnTo>
                    <a:lnTo>
                      <a:pt x="2" y="40"/>
                    </a:lnTo>
                    <a:lnTo>
                      <a:pt x="0" y="28"/>
                    </a:lnTo>
                    <a:lnTo>
                      <a:pt x="12" y="16"/>
                    </a:lnTo>
                    <a:lnTo>
                      <a:pt x="7" y="12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9" name="Freeform 814">
                <a:extLst>
                  <a:ext uri="{FF2B5EF4-FFF2-40B4-BE49-F238E27FC236}">
                    <a16:creationId xmlns:a16="http://schemas.microsoft.com/office/drawing/2014/main" id="{1F354DB4-FB77-351F-2C39-5AE32BBAF9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1276" y="2434952"/>
                <a:ext cx="26988" cy="19050"/>
              </a:xfrm>
              <a:custGeom>
                <a:avLst/>
                <a:gdLst>
                  <a:gd name="T0" fmla="*/ 12 w 17"/>
                  <a:gd name="T1" fmla="*/ 12 h 12"/>
                  <a:gd name="T2" fmla="*/ 17 w 17"/>
                  <a:gd name="T3" fmla="*/ 8 h 12"/>
                  <a:gd name="T4" fmla="*/ 14 w 17"/>
                  <a:gd name="T5" fmla="*/ 0 h 12"/>
                  <a:gd name="T6" fmla="*/ 0 w 17"/>
                  <a:gd name="T7" fmla="*/ 5 h 12"/>
                  <a:gd name="T8" fmla="*/ 12 w 17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2">
                    <a:moveTo>
                      <a:pt x="12" y="12"/>
                    </a:moveTo>
                    <a:lnTo>
                      <a:pt x="17" y="8"/>
                    </a:lnTo>
                    <a:lnTo>
                      <a:pt x="14" y="0"/>
                    </a:lnTo>
                    <a:lnTo>
                      <a:pt x="0" y="5"/>
                    </a:lnTo>
                    <a:lnTo>
                      <a:pt x="12" y="12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0" name="Freeform 815">
                <a:extLst>
                  <a:ext uri="{FF2B5EF4-FFF2-40B4-BE49-F238E27FC236}">
                    <a16:creationId xmlns:a16="http://schemas.microsoft.com/office/drawing/2014/main" id="{CFF57023-C1DD-D1D0-3210-652C96FE9A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7151" y="2319065"/>
                <a:ext cx="22225" cy="30163"/>
              </a:xfrm>
              <a:custGeom>
                <a:avLst/>
                <a:gdLst>
                  <a:gd name="T0" fmla="*/ 11 w 14"/>
                  <a:gd name="T1" fmla="*/ 5 h 19"/>
                  <a:gd name="T2" fmla="*/ 9 w 14"/>
                  <a:gd name="T3" fmla="*/ 12 h 19"/>
                  <a:gd name="T4" fmla="*/ 14 w 14"/>
                  <a:gd name="T5" fmla="*/ 19 h 19"/>
                  <a:gd name="T6" fmla="*/ 0 w 14"/>
                  <a:gd name="T7" fmla="*/ 19 h 19"/>
                  <a:gd name="T8" fmla="*/ 7 w 14"/>
                  <a:gd name="T9" fmla="*/ 0 h 19"/>
                  <a:gd name="T10" fmla="*/ 11 w 14"/>
                  <a:gd name="T11" fmla="*/ 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9">
                    <a:moveTo>
                      <a:pt x="11" y="5"/>
                    </a:moveTo>
                    <a:lnTo>
                      <a:pt x="9" y="12"/>
                    </a:lnTo>
                    <a:lnTo>
                      <a:pt x="14" y="19"/>
                    </a:lnTo>
                    <a:lnTo>
                      <a:pt x="0" y="19"/>
                    </a:lnTo>
                    <a:lnTo>
                      <a:pt x="7" y="0"/>
                    </a:lnTo>
                    <a:lnTo>
                      <a:pt x="11" y="5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1" name="Freeform 819">
                <a:extLst>
                  <a:ext uri="{FF2B5EF4-FFF2-40B4-BE49-F238E27FC236}">
                    <a16:creationId xmlns:a16="http://schemas.microsoft.com/office/drawing/2014/main" id="{56EFEDAF-7290-ECAF-3FD2-704FCDB9AE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2176" y="2128565"/>
                <a:ext cx="82550" cy="41275"/>
              </a:xfrm>
              <a:custGeom>
                <a:avLst/>
                <a:gdLst>
                  <a:gd name="T0" fmla="*/ 19 w 52"/>
                  <a:gd name="T1" fmla="*/ 0 h 26"/>
                  <a:gd name="T2" fmla="*/ 52 w 52"/>
                  <a:gd name="T3" fmla="*/ 7 h 26"/>
                  <a:gd name="T4" fmla="*/ 45 w 52"/>
                  <a:gd name="T5" fmla="*/ 12 h 26"/>
                  <a:gd name="T6" fmla="*/ 45 w 52"/>
                  <a:gd name="T7" fmla="*/ 26 h 26"/>
                  <a:gd name="T8" fmla="*/ 21 w 52"/>
                  <a:gd name="T9" fmla="*/ 23 h 26"/>
                  <a:gd name="T10" fmla="*/ 0 w 52"/>
                  <a:gd name="T11" fmla="*/ 7 h 26"/>
                  <a:gd name="T12" fmla="*/ 19 w 52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6">
                    <a:moveTo>
                      <a:pt x="19" y="0"/>
                    </a:moveTo>
                    <a:lnTo>
                      <a:pt x="52" y="7"/>
                    </a:lnTo>
                    <a:lnTo>
                      <a:pt x="45" y="12"/>
                    </a:lnTo>
                    <a:lnTo>
                      <a:pt x="45" y="26"/>
                    </a:lnTo>
                    <a:lnTo>
                      <a:pt x="21" y="23"/>
                    </a:lnTo>
                    <a:lnTo>
                      <a:pt x="0" y="7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2" name="Freeform 820">
                <a:extLst>
                  <a:ext uri="{FF2B5EF4-FFF2-40B4-BE49-F238E27FC236}">
                    <a16:creationId xmlns:a16="http://schemas.microsoft.com/office/drawing/2014/main" id="{678FD45B-589D-8310-2A22-F6CD5E44E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938" y="2090465"/>
                <a:ext cx="33338" cy="41275"/>
              </a:xfrm>
              <a:custGeom>
                <a:avLst/>
                <a:gdLst>
                  <a:gd name="T0" fmla="*/ 0 w 21"/>
                  <a:gd name="T1" fmla="*/ 7 h 26"/>
                  <a:gd name="T2" fmla="*/ 10 w 21"/>
                  <a:gd name="T3" fmla="*/ 0 h 26"/>
                  <a:gd name="T4" fmla="*/ 21 w 21"/>
                  <a:gd name="T5" fmla="*/ 19 h 26"/>
                  <a:gd name="T6" fmla="*/ 12 w 21"/>
                  <a:gd name="T7" fmla="*/ 26 h 26"/>
                  <a:gd name="T8" fmla="*/ 0 w 21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6">
                    <a:moveTo>
                      <a:pt x="0" y="7"/>
                    </a:moveTo>
                    <a:lnTo>
                      <a:pt x="10" y="0"/>
                    </a:lnTo>
                    <a:lnTo>
                      <a:pt x="21" y="19"/>
                    </a:lnTo>
                    <a:lnTo>
                      <a:pt x="12" y="26"/>
                    </a:lnTo>
                    <a:lnTo>
                      <a:pt x="0" y="7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3" name="Freeform 821">
                <a:extLst>
                  <a:ext uri="{FF2B5EF4-FFF2-40B4-BE49-F238E27FC236}">
                    <a16:creationId xmlns:a16="http://schemas.microsoft.com/office/drawing/2014/main" id="{7461AD0D-2E27-9EA3-9DC3-7DD5CBDCFB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3388" y="2090465"/>
                <a:ext cx="93663" cy="82550"/>
              </a:xfrm>
              <a:custGeom>
                <a:avLst/>
                <a:gdLst>
                  <a:gd name="T0" fmla="*/ 22 w 59"/>
                  <a:gd name="T1" fmla="*/ 0 h 52"/>
                  <a:gd name="T2" fmla="*/ 59 w 59"/>
                  <a:gd name="T3" fmla="*/ 0 h 52"/>
                  <a:gd name="T4" fmla="*/ 31 w 59"/>
                  <a:gd name="T5" fmla="*/ 17 h 52"/>
                  <a:gd name="T6" fmla="*/ 52 w 59"/>
                  <a:gd name="T7" fmla="*/ 19 h 52"/>
                  <a:gd name="T8" fmla="*/ 50 w 59"/>
                  <a:gd name="T9" fmla="*/ 43 h 52"/>
                  <a:gd name="T10" fmla="*/ 19 w 59"/>
                  <a:gd name="T11" fmla="*/ 52 h 52"/>
                  <a:gd name="T12" fmla="*/ 0 w 59"/>
                  <a:gd name="T13" fmla="*/ 38 h 52"/>
                  <a:gd name="T14" fmla="*/ 0 w 59"/>
                  <a:gd name="T15" fmla="*/ 19 h 52"/>
                  <a:gd name="T16" fmla="*/ 22 w 59"/>
                  <a:gd name="T17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52">
                    <a:moveTo>
                      <a:pt x="22" y="0"/>
                    </a:moveTo>
                    <a:lnTo>
                      <a:pt x="59" y="0"/>
                    </a:lnTo>
                    <a:lnTo>
                      <a:pt x="31" y="17"/>
                    </a:lnTo>
                    <a:lnTo>
                      <a:pt x="52" y="19"/>
                    </a:lnTo>
                    <a:lnTo>
                      <a:pt x="50" y="43"/>
                    </a:lnTo>
                    <a:lnTo>
                      <a:pt x="19" y="52"/>
                    </a:lnTo>
                    <a:lnTo>
                      <a:pt x="0" y="38"/>
                    </a:lnTo>
                    <a:lnTo>
                      <a:pt x="0" y="19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4" name="Freeform 822">
                <a:extLst>
                  <a:ext uri="{FF2B5EF4-FFF2-40B4-BE49-F238E27FC236}">
                    <a16:creationId xmlns:a16="http://schemas.microsoft.com/office/drawing/2014/main" id="{1B67DDB1-49A9-BFFC-E74F-111270A4A9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2113" y="2230165"/>
                <a:ext cx="34925" cy="17463"/>
              </a:xfrm>
              <a:custGeom>
                <a:avLst/>
                <a:gdLst>
                  <a:gd name="T0" fmla="*/ 15 w 22"/>
                  <a:gd name="T1" fmla="*/ 0 h 11"/>
                  <a:gd name="T2" fmla="*/ 22 w 22"/>
                  <a:gd name="T3" fmla="*/ 11 h 11"/>
                  <a:gd name="T4" fmla="*/ 0 w 22"/>
                  <a:gd name="T5" fmla="*/ 4 h 11"/>
                  <a:gd name="T6" fmla="*/ 15 w 22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11">
                    <a:moveTo>
                      <a:pt x="15" y="0"/>
                    </a:moveTo>
                    <a:lnTo>
                      <a:pt x="22" y="11"/>
                    </a:lnTo>
                    <a:lnTo>
                      <a:pt x="0" y="4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5" name="Freeform 823">
                <a:extLst>
                  <a:ext uri="{FF2B5EF4-FFF2-40B4-BE49-F238E27FC236}">
                    <a16:creationId xmlns:a16="http://schemas.microsoft.com/office/drawing/2014/main" id="{3D1023AB-0407-0F66-04AC-466A62C96A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051" y="2323827"/>
                <a:ext cx="49213" cy="58738"/>
              </a:xfrm>
              <a:custGeom>
                <a:avLst/>
                <a:gdLst>
                  <a:gd name="T0" fmla="*/ 23 w 31"/>
                  <a:gd name="T1" fmla="*/ 0 h 37"/>
                  <a:gd name="T2" fmla="*/ 31 w 31"/>
                  <a:gd name="T3" fmla="*/ 2 h 37"/>
                  <a:gd name="T4" fmla="*/ 16 w 31"/>
                  <a:gd name="T5" fmla="*/ 37 h 37"/>
                  <a:gd name="T6" fmla="*/ 0 w 31"/>
                  <a:gd name="T7" fmla="*/ 26 h 37"/>
                  <a:gd name="T8" fmla="*/ 23 w 31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7">
                    <a:moveTo>
                      <a:pt x="23" y="0"/>
                    </a:moveTo>
                    <a:lnTo>
                      <a:pt x="31" y="2"/>
                    </a:lnTo>
                    <a:lnTo>
                      <a:pt x="16" y="37"/>
                    </a:lnTo>
                    <a:lnTo>
                      <a:pt x="0" y="26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6" name="Freeform 824">
                <a:extLst>
                  <a:ext uri="{FF2B5EF4-FFF2-40B4-BE49-F238E27FC236}">
                    <a16:creationId xmlns:a16="http://schemas.microsoft.com/office/drawing/2014/main" id="{B441000B-9E03-E884-6EE5-FBB575124F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8813" y="2390502"/>
                <a:ext cx="33338" cy="38100"/>
              </a:xfrm>
              <a:custGeom>
                <a:avLst/>
                <a:gdLst>
                  <a:gd name="T0" fmla="*/ 14 w 21"/>
                  <a:gd name="T1" fmla="*/ 0 h 24"/>
                  <a:gd name="T2" fmla="*/ 21 w 21"/>
                  <a:gd name="T3" fmla="*/ 17 h 24"/>
                  <a:gd name="T4" fmla="*/ 19 w 21"/>
                  <a:gd name="T5" fmla="*/ 24 h 24"/>
                  <a:gd name="T6" fmla="*/ 0 w 21"/>
                  <a:gd name="T7" fmla="*/ 17 h 24"/>
                  <a:gd name="T8" fmla="*/ 7 w 21"/>
                  <a:gd name="T9" fmla="*/ 0 h 24"/>
                  <a:gd name="T10" fmla="*/ 14 w 21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24">
                    <a:moveTo>
                      <a:pt x="14" y="0"/>
                    </a:moveTo>
                    <a:lnTo>
                      <a:pt x="21" y="17"/>
                    </a:lnTo>
                    <a:lnTo>
                      <a:pt x="19" y="24"/>
                    </a:lnTo>
                    <a:lnTo>
                      <a:pt x="0" y="17"/>
                    </a:lnTo>
                    <a:lnTo>
                      <a:pt x="7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7" name="Freeform 825">
                <a:extLst>
                  <a:ext uri="{FF2B5EF4-FFF2-40B4-BE49-F238E27FC236}">
                    <a16:creationId xmlns:a16="http://schemas.microsoft.com/office/drawing/2014/main" id="{33C1B895-11B9-B95A-3213-34558E73D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088" y="2334940"/>
                <a:ext cx="33338" cy="25400"/>
              </a:xfrm>
              <a:custGeom>
                <a:avLst/>
                <a:gdLst>
                  <a:gd name="T0" fmla="*/ 5 w 21"/>
                  <a:gd name="T1" fmla="*/ 2 h 16"/>
                  <a:gd name="T2" fmla="*/ 21 w 21"/>
                  <a:gd name="T3" fmla="*/ 0 h 16"/>
                  <a:gd name="T4" fmla="*/ 5 w 21"/>
                  <a:gd name="T5" fmla="*/ 16 h 16"/>
                  <a:gd name="T6" fmla="*/ 0 w 21"/>
                  <a:gd name="T7" fmla="*/ 11 h 16"/>
                  <a:gd name="T8" fmla="*/ 5 w 21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6">
                    <a:moveTo>
                      <a:pt x="5" y="2"/>
                    </a:moveTo>
                    <a:lnTo>
                      <a:pt x="21" y="0"/>
                    </a:lnTo>
                    <a:lnTo>
                      <a:pt x="5" y="16"/>
                    </a:lnTo>
                    <a:lnTo>
                      <a:pt x="0" y="11"/>
                    </a:lnTo>
                    <a:lnTo>
                      <a:pt x="5" y="2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8" name="Freeform 826">
                <a:extLst>
                  <a:ext uri="{FF2B5EF4-FFF2-40B4-BE49-F238E27FC236}">
                    <a16:creationId xmlns:a16="http://schemas.microsoft.com/office/drawing/2014/main" id="{7195E4E9-4B79-E504-103B-5AB7111DC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801" y="2323827"/>
                <a:ext cx="36513" cy="17463"/>
              </a:xfrm>
              <a:custGeom>
                <a:avLst/>
                <a:gdLst>
                  <a:gd name="T0" fmla="*/ 16 w 23"/>
                  <a:gd name="T1" fmla="*/ 0 h 11"/>
                  <a:gd name="T2" fmla="*/ 23 w 23"/>
                  <a:gd name="T3" fmla="*/ 4 h 11"/>
                  <a:gd name="T4" fmla="*/ 0 w 23"/>
                  <a:gd name="T5" fmla="*/ 11 h 11"/>
                  <a:gd name="T6" fmla="*/ 16 w 2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11">
                    <a:moveTo>
                      <a:pt x="16" y="0"/>
                    </a:moveTo>
                    <a:lnTo>
                      <a:pt x="23" y="4"/>
                    </a:lnTo>
                    <a:lnTo>
                      <a:pt x="0" y="11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" name="Freeform 827">
                <a:extLst>
                  <a:ext uri="{FF2B5EF4-FFF2-40B4-BE49-F238E27FC236}">
                    <a16:creationId xmlns:a16="http://schemas.microsoft.com/office/drawing/2014/main" id="{2DBB20F7-BEDF-7A7D-1BE6-C174FE7D7B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9926" y="2293665"/>
                <a:ext cx="52388" cy="25400"/>
              </a:xfrm>
              <a:custGeom>
                <a:avLst/>
                <a:gdLst>
                  <a:gd name="T0" fmla="*/ 26 w 33"/>
                  <a:gd name="T1" fmla="*/ 0 h 16"/>
                  <a:gd name="T2" fmla="*/ 33 w 33"/>
                  <a:gd name="T3" fmla="*/ 4 h 16"/>
                  <a:gd name="T4" fmla="*/ 24 w 33"/>
                  <a:gd name="T5" fmla="*/ 16 h 16"/>
                  <a:gd name="T6" fmla="*/ 0 w 33"/>
                  <a:gd name="T7" fmla="*/ 11 h 16"/>
                  <a:gd name="T8" fmla="*/ 26 w 33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6">
                    <a:moveTo>
                      <a:pt x="26" y="0"/>
                    </a:moveTo>
                    <a:lnTo>
                      <a:pt x="33" y="4"/>
                    </a:lnTo>
                    <a:lnTo>
                      <a:pt x="24" y="16"/>
                    </a:lnTo>
                    <a:lnTo>
                      <a:pt x="0" y="11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0" name="Freeform 828">
                <a:extLst>
                  <a:ext uri="{FF2B5EF4-FFF2-40B4-BE49-F238E27FC236}">
                    <a16:creationId xmlns:a16="http://schemas.microsoft.com/office/drawing/2014/main" id="{286BF7E7-0D54-FC59-6DAD-32E1D995C2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538" y="2247627"/>
                <a:ext cx="30163" cy="19050"/>
              </a:xfrm>
              <a:custGeom>
                <a:avLst/>
                <a:gdLst>
                  <a:gd name="T0" fmla="*/ 12 w 19"/>
                  <a:gd name="T1" fmla="*/ 0 h 12"/>
                  <a:gd name="T2" fmla="*/ 19 w 19"/>
                  <a:gd name="T3" fmla="*/ 3 h 12"/>
                  <a:gd name="T4" fmla="*/ 15 w 19"/>
                  <a:gd name="T5" fmla="*/ 7 h 12"/>
                  <a:gd name="T6" fmla="*/ 0 w 19"/>
                  <a:gd name="T7" fmla="*/ 12 h 12"/>
                  <a:gd name="T8" fmla="*/ 12 w 19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2">
                    <a:moveTo>
                      <a:pt x="12" y="0"/>
                    </a:moveTo>
                    <a:lnTo>
                      <a:pt x="19" y="3"/>
                    </a:lnTo>
                    <a:lnTo>
                      <a:pt x="15" y="7"/>
                    </a:lnTo>
                    <a:lnTo>
                      <a:pt x="0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" name="Freeform 829">
                <a:extLst>
                  <a:ext uri="{FF2B5EF4-FFF2-40B4-BE49-F238E27FC236}">
                    <a16:creationId xmlns:a16="http://schemas.microsoft.com/office/drawing/2014/main" id="{7E3F9DF4-9D9F-D477-EF08-02BABE1150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6751" y="2263502"/>
                <a:ext cx="41275" cy="30163"/>
              </a:xfrm>
              <a:custGeom>
                <a:avLst/>
                <a:gdLst>
                  <a:gd name="T0" fmla="*/ 12 w 26"/>
                  <a:gd name="T1" fmla="*/ 0 h 19"/>
                  <a:gd name="T2" fmla="*/ 0 w 26"/>
                  <a:gd name="T3" fmla="*/ 2 h 19"/>
                  <a:gd name="T4" fmla="*/ 9 w 26"/>
                  <a:gd name="T5" fmla="*/ 19 h 19"/>
                  <a:gd name="T6" fmla="*/ 26 w 26"/>
                  <a:gd name="T7" fmla="*/ 12 h 19"/>
                  <a:gd name="T8" fmla="*/ 12 w 26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9">
                    <a:moveTo>
                      <a:pt x="12" y="0"/>
                    </a:moveTo>
                    <a:lnTo>
                      <a:pt x="0" y="2"/>
                    </a:lnTo>
                    <a:lnTo>
                      <a:pt x="9" y="19"/>
                    </a:lnTo>
                    <a:lnTo>
                      <a:pt x="26" y="12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2" name="Freeform 830">
                <a:extLst>
                  <a:ext uri="{FF2B5EF4-FFF2-40B4-BE49-F238E27FC236}">
                    <a16:creationId xmlns:a16="http://schemas.microsoft.com/office/drawing/2014/main" id="{F4CB2184-327E-784D-D34D-ED0C3E8CE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3413" y="2128565"/>
                <a:ext cx="44450" cy="66675"/>
              </a:xfrm>
              <a:custGeom>
                <a:avLst/>
                <a:gdLst>
                  <a:gd name="T0" fmla="*/ 14 w 28"/>
                  <a:gd name="T1" fmla="*/ 12 h 42"/>
                  <a:gd name="T2" fmla="*/ 28 w 28"/>
                  <a:gd name="T3" fmla="*/ 40 h 42"/>
                  <a:gd name="T4" fmla="*/ 14 w 28"/>
                  <a:gd name="T5" fmla="*/ 42 h 42"/>
                  <a:gd name="T6" fmla="*/ 0 w 28"/>
                  <a:gd name="T7" fmla="*/ 0 h 42"/>
                  <a:gd name="T8" fmla="*/ 14 w 28"/>
                  <a:gd name="T9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2">
                    <a:moveTo>
                      <a:pt x="14" y="12"/>
                    </a:moveTo>
                    <a:lnTo>
                      <a:pt x="28" y="40"/>
                    </a:lnTo>
                    <a:lnTo>
                      <a:pt x="14" y="42"/>
                    </a:lnTo>
                    <a:lnTo>
                      <a:pt x="0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3" name="Freeform 831">
                <a:extLst>
                  <a:ext uri="{FF2B5EF4-FFF2-40B4-BE49-F238E27FC236}">
                    <a16:creationId xmlns:a16="http://schemas.microsoft.com/office/drawing/2014/main" id="{465055C7-D84E-EBF7-A214-4ABBAE07DD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313" y="2098402"/>
                <a:ext cx="46038" cy="25400"/>
              </a:xfrm>
              <a:custGeom>
                <a:avLst/>
                <a:gdLst>
                  <a:gd name="T0" fmla="*/ 10 w 29"/>
                  <a:gd name="T1" fmla="*/ 0 h 16"/>
                  <a:gd name="T2" fmla="*/ 29 w 29"/>
                  <a:gd name="T3" fmla="*/ 14 h 16"/>
                  <a:gd name="T4" fmla="*/ 7 w 29"/>
                  <a:gd name="T5" fmla="*/ 16 h 16"/>
                  <a:gd name="T6" fmla="*/ 0 w 29"/>
                  <a:gd name="T7" fmla="*/ 5 h 16"/>
                  <a:gd name="T8" fmla="*/ 10 w 29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6">
                    <a:moveTo>
                      <a:pt x="10" y="0"/>
                    </a:moveTo>
                    <a:lnTo>
                      <a:pt x="29" y="14"/>
                    </a:lnTo>
                    <a:lnTo>
                      <a:pt x="7" y="16"/>
                    </a:lnTo>
                    <a:lnTo>
                      <a:pt x="0" y="5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4" name="Freeform 832">
                <a:extLst>
                  <a:ext uri="{FF2B5EF4-FFF2-40B4-BE49-F238E27FC236}">
                    <a16:creationId xmlns:a16="http://schemas.microsoft.com/office/drawing/2014/main" id="{31B42BCD-FD6F-EE5E-FD73-F6238B0EAE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0413" y="2060302"/>
                <a:ext cx="55563" cy="57150"/>
              </a:xfrm>
              <a:custGeom>
                <a:avLst/>
                <a:gdLst>
                  <a:gd name="T0" fmla="*/ 28 w 35"/>
                  <a:gd name="T1" fmla="*/ 0 h 36"/>
                  <a:gd name="T2" fmla="*/ 35 w 35"/>
                  <a:gd name="T3" fmla="*/ 14 h 36"/>
                  <a:gd name="T4" fmla="*/ 31 w 35"/>
                  <a:gd name="T5" fmla="*/ 31 h 36"/>
                  <a:gd name="T6" fmla="*/ 19 w 35"/>
                  <a:gd name="T7" fmla="*/ 36 h 36"/>
                  <a:gd name="T8" fmla="*/ 7 w 35"/>
                  <a:gd name="T9" fmla="*/ 29 h 36"/>
                  <a:gd name="T10" fmla="*/ 0 w 35"/>
                  <a:gd name="T11" fmla="*/ 0 h 36"/>
                  <a:gd name="T12" fmla="*/ 28 w 35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36">
                    <a:moveTo>
                      <a:pt x="28" y="0"/>
                    </a:moveTo>
                    <a:lnTo>
                      <a:pt x="35" y="14"/>
                    </a:lnTo>
                    <a:lnTo>
                      <a:pt x="31" y="31"/>
                    </a:lnTo>
                    <a:lnTo>
                      <a:pt x="19" y="36"/>
                    </a:lnTo>
                    <a:lnTo>
                      <a:pt x="7" y="29"/>
                    </a:lnTo>
                    <a:lnTo>
                      <a:pt x="0" y="0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9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5" name="Freeform 833">
                <a:extLst>
                  <a:ext uri="{FF2B5EF4-FFF2-40B4-BE49-F238E27FC236}">
                    <a16:creationId xmlns:a16="http://schemas.microsoft.com/office/drawing/2014/main" id="{D3E345F3-E9C9-A4A6-AD18-7E178D67A3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0901" y="2060302"/>
                <a:ext cx="77788" cy="60325"/>
              </a:xfrm>
              <a:custGeom>
                <a:avLst/>
                <a:gdLst>
                  <a:gd name="T0" fmla="*/ 47 w 49"/>
                  <a:gd name="T1" fmla="*/ 0 h 38"/>
                  <a:gd name="T2" fmla="*/ 47 w 49"/>
                  <a:gd name="T3" fmla="*/ 10 h 38"/>
                  <a:gd name="T4" fmla="*/ 49 w 49"/>
                  <a:gd name="T5" fmla="*/ 19 h 38"/>
                  <a:gd name="T6" fmla="*/ 45 w 49"/>
                  <a:gd name="T7" fmla="*/ 26 h 38"/>
                  <a:gd name="T8" fmla="*/ 9 w 49"/>
                  <a:gd name="T9" fmla="*/ 38 h 38"/>
                  <a:gd name="T10" fmla="*/ 11 w 49"/>
                  <a:gd name="T11" fmla="*/ 29 h 38"/>
                  <a:gd name="T12" fmla="*/ 0 w 49"/>
                  <a:gd name="T13" fmla="*/ 14 h 38"/>
                  <a:gd name="T14" fmla="*/ 16 w 49"/>
                  <a:gd name="T15" fmla="*/ 5 h 38"/>
                  <a:gd name="T16" fmla="*/ 0 w 49"/>
                  <a:gd name="T17" fmla="*/ 0 h 38"/>
                  <a:gd name="T18" fmla="*/ 47 w 49"/>
                  <a:gd name="T1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9" h="38">
                    <a:moveTo>
                      <a:pt x="47" y="0"/>
                    </a:moveTo>
                    <a:lnTo>
                      <a:pt x="47" y="10"/>
                    </a:lnTo>
                    <a:lnTo>
                      <a:pt x="49" y="19"/>
                    </a:lnTo>
                    <a:lnTo>
                      <a:pt x="45" y="26"/>
                    </a:lnTo>
                    <a:lnTo>
                      <a:pt x="9" y="38"/>
                    </a:lnTo>
                    <a:lnTo>
                      <a:pt x="11" y="29"/>
                    </a:lnTo>
                    <a:lnTo>
                      <a:pt x="0" y="14"/>
                    </a:lnTo>
                    <a:lnTo>
                      <a:pt x="16" y="5"/>
                    </a:lnTo>
                    <a:lnTo>
                      <a:pt x="0" y="0"/>
                    </a:lnTo>
                    <a:lnTo>
                      <a:pt x="47" y="0"/>
                    </a:lnTo>
                    <a:close/>
                  </a:path>
                </a:pathLst>
              </a:custGeom>
              <a:grpFill/>
              <a:ln w="9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6" name="Freeform 834">
                <a:extLst>
                  <a:ext uri="{FF2B5EF4-FFF2-40B4-BE49-F238E27FC236}">
                    <a16:creationId xmlns:a16="http://schemas.microsoft.com/office/drawing/2014/main" id="{061AFFF8-1C88-7613-8238-551665399D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8363" y="2360340"/>
                <a:ext cx="26988" cy="30163"/>
              </a:xfrm>
              <a:custGeom>
                <a:avLst/>
                <a:gdLst>
                  <a:gd name="T0" fmla="*/ 12 w 17"/>
                  <a:gd name="T1" fmla="*/ 5 h 19"/>
                  <a:gd name="T2" fmla="*/ 5 w 17"/>
                  <a:gd name="T3" fmla="*/ 19 h 19"/>
                  <a:gd name="T4" fmla="*/ 0 w 17"/>
                  <a:gd name="T5" fmla="*/ 12 h 19"/>
                  <a:gd name="T6" fmla="*/ 12 w 17"/>
                  <a:gd name="T7" fmla="*/ 0 h 19"/>
                  <a:gd name="T8" fmla="*/ 17 w 17"/>
                  <a:gd name="T9" fmla="*/ 5 h 19"/>
                  <a:gd name="T10" fmla="*/ 15 w 17"/>
                  <a:gd name="T11" fmla="*/ 14 h 19"/>
                  <a:gd name="T12" fmla="*/ 12 w 17"/>
                  <a:gd name="T13" fmla="*/ 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19">
                    <a:moveTo>
                      <a:pt x="12" y="5"/>
                    </a:moveTo>
                    <a:lnTo>
                      <a:pt x="5" y="19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17" y="5"/>
                    </a:lnTo>
                    <a:lnTo>
                      <a:pt x="15" y="14"/>
                    </a:lnTo>
                    <a:lnTo>
                      <a:pt x="12" y="5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7" name="Freeform 837">
                <a:extLst>
                  <a:ext uri="{FF2B5EF4-FFF2-40B4-BE49-F238E27FC236}">
                    <a16:creationId xmlns:a16="http://schemas.microsoft.com/office/drawing/2014/main" id="{073E11A9-A632-323A-18C1-2F31E17CA8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74863" y="2530202"/>
                <a:ext cx="41275" cy="25400"/>
              </a:xfrm>
              <a:custGeom>
                <a:avLst/>
                <a:gdLst>
                  <a:gd name="T0" fmla="*/ 14 w 26"/>
                  <a:gd name="T1" fmla="*/ 16 h 16"/>
                  <a:gd name="T2" fmla="*/ 26 w 26"/>
                  <a:gd name="T3" fmla="*/ 0 h 16"/>
                  <a:gd name="T4" fmla="*/ 0 w 26"/>
                  <a:gd name="T5" fmla="*/ 14 h 16"/>
                  <a:gd name="T6" fmla="*/ 14 w 26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16">
                    <a:moveTo>
                      <a:pt x="14" y="16"/>
                    </a:moveTo>
                    <a:lnTo>
                      <a:pt x="26" y="0"/>
                    </a:lnTo>
                    <a:lnTo>
                      <a:pt x="0" y="14"/>
                    </a:lnTo>
                    <a:lnTo>
                      <a:pt x="14" y="16"/>
                    </a:lnTo>
                    <a:close/>
                  </a:path>
                </a:pathLst>
              </a:custGeom>
              <a:grpFill/>
              <a:ln w="2" cap="flat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68" name="Freeform 838">
              <a:extLst>
                <a:ext uri="{FF2B5EF4-FFF2-40B4-BE49-F238E27FC236}">
                  <a16:creationId xmlns:a16="http://schemas.microsoft.com/office/drawing/2014/main" id="{0CB67580-9F9A-A18D-528F-0A6B50DEF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0390" y="1832065"/>
              <a:ext cx="18160" cy="29055"/>
            </a:xfrm>
            <a:custGeom>
              <a:avLst/>
              <a:gdLst>
                <a:gd name="T0" fmla="*/ 10 w 10"/>
                <a:gd name="T1" fmla="*/ 12 h 16"/>
                <a:gd name="T2" fmla="*/ 7 w 10"/>
                <a:gd name="T3" fmla="*/ 0 h 16"/>
                <a:gd name="T4" fmla="*/ 0 w 10"/>
                <a:gd name="T5" fmla="*/ 5 h 16"/>
                <a:gd name="T6" fmla="*/ 2 w 10"/>
                <a:gd name="T7" fmla="*/ 16 h 16"/>
                <a:gd name="T8" fmla="*/ 10 w 10"/>
                <a:gd name="T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10" y="12"/>
                  </a:moveTo>
                  <a:lnTo>
                    <a:pt x="7" y="0"/>
                  </a:lnTo>
                  <a:lnTo>
                    <a:pt x="0" y="5"/>
                  </a:lnTo>
                  <a:lnTo>
                    <a:pt x="2" y="16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839">
              <a:extLst>
                <a:ext uri="{FF2B5EF4-FFF2-40B4-BE49-F238E27FC236}">
                  <a16:creationId xmlns:a16="http://schemas.microsoft.com/office/drawing/2014/main" id="{176043A4-774B-D9C8-C6AE-28B419D1C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0756" y="1772139"/>
              <a:ext cx="76271" cy="85351"/>
            </a:xfrm>
            <a:custGeom>
              <a:avLst/>
              <a:gdLst>
                <a:gd name="T0" fmla="*/ 35 w 42"/>
                <a:gd name="T1" fmla="*/ 38 h 47"/>
                <a:gd name="T2" fmla="*/ 42 w 42"/>
                <a:gd name="T3" fmla="*/ 9 h 47"/>
                <a:gd name="T4" fmla="*/ 38 w 42"/>
                <a:gd name="T5" fmla="*/ 2 h 47"/>
                <a:gd name="T6" fmla="*/ 9 w 42"/>
                <a:gd name="T7" fmla="*/ 0 h 47"/>
                <a:gd name="T8" fmla="*/ 0 w 42"/>
                <a:gd name="T9" fmla="*/ 16 h 47"/>
                <a:gd name="T10" fmla="*/ 28 w 42"/>
                <a:gd name="T11" fmla="*/ 47 h 47"/>
                <a:gd name="T12" fmla="*/ 35 w 42"/>
                <a:gd name="T13" fmla="*/ 3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7">
                  <a:moveTo>
                    <a:pt x="35" y="38"/>
                  </a:moveTo>
                  <a:lnTo>
                    <a:pt x="42" y="9"/>
                  </a:lnTo>
                  <a:lnTo>
                    <a:pt x="38" y="2"/>
                  </a:lnTo>
                  <a:lnTo>
                    <a:pt x="9" y="0"/>
                  </a:lnTo>
                  <a:lnTo>
                    <a:pt x="0" y="16"/>
                  </a:lnTo>
                  <a:lnTo>
                    <a:pt x="28" y="47"/>
                  </a:lnTo>
                  <a:lnTo>
                    <a:pt x="35" y="3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840">
              <a:extLst>
                <a:ext uri="{FF2B5EF4-FFF2-40B4-BE49-F238E27FC236}">
                  <a16:creationId xmlns:a16="http://schemas.microsoft.com/office/drawing/2014/main" id="{9FAAB961-93CE-F71F-B3DA-ED5B522FE4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746" y="1810274"/>
              <a:ext cx="553871" cy="453992"/>
            </a:xfrm>
            <a:custGeom>
              <a:avLst/>
              <a:gdLst>
                <a:gd name="T0" fmla="*/ 40 w 305"/>
                <a:gd name="T1" fmla="*/ 206 h 250"/>
                <a:gd name="T2" fmla="*/ 78 w 305"/>
                <a:gd name="T3" fmla="*/ 163 h 250"/>
                <a:gd name="T4" fmla="*/ 116 w 305"/>
                <a:gd name="T5" fmla="*/ 161 h 250"/>
                <a:gd name="T6" fmla="*/ 59 w 305"/>
                <a:gd name="T7" fmla="*/ 154 h 250"/>
                <a:gd name="T8" fmla="*/ 12 w 305"/>
                <a:gd name="T9" fmla="*/ 128 h 250"/>
                <a:gd name="T10" fmla="*/ 50 w 305"/>
                <a:gd name="T11" fmla="*/ 109 h 250"/>
                <a:gd name="T12" fmla="*/ 14 w 305"/>
                <a:gd name="T13" fmla="*/ 111 h 250"/>
                <a:gd name="T14" fmla="*/ 19 w 305"/>
                <a:gd name="T15" fmla="*/ 102 h 250"/>
                <a:gd name="T16" fmla="*/ 2 w 305"/>
                <a:gd name="T17" fmla="*/ 97 h 250"/>
                <a:gd name="T18" fmla="*/ 14 w 305"/>
                <a:gd name="T19" fmla="*/ 64 h 250"/>
                <a:gd name="T20" fmla="*/ 14 w 305"/>
                <a:gd name="T21" fmla="*/ 43 h 250"/>
                <a:gd name="T22" fmla="*/ 80 w 305"/>
                <a:gd name="T23" fmla="*/ 5 h 250"/>
                <a:gd name="T24" fmla="*/ 73 w 305"/>
                <a:gd name="T25" fmla="*/ 45 h 250"/>
                <a:gd name="T26" fmla="*/ 92 w 305"/>
                <a:gd name="T27" fmla="*/ 26 h 250"/>
                <a:gd name="T28" fmla="*/ 130 w 305"/>
                <a:gd name="T29" fmla="*/ 40 h 250"/>
                <a:gd name="T30" fmla="*/ 151 w 305"/>
                <a:gd name="T31" fmla="*/ 45 h 250"/>
                <a:gd name="T32" fmla="*/ 153 w 305"/>
                <a:gd name="T33" fmla="*/ 38 h 250"/>
                <a:gd name="T34" fmla="*/ 158 w 305"/>
                <a:gd name="T35" fmla="*/ 26 h 250"/>
                <a:gd name="T36" fmla="*/ 177 w 305"/>
                <a:gd name="T37" fmla="*/ 76 h 250"/>
                <a:gd name="T38" fmla="*/ 179 w 305"/>
                <a:gd name="T39" fmla="*/ 90 h 250"/>
                <a:gd name="T40" fmla="*/ 194 w 305"/>
                <a:gd name="T41" fmla="*/ 80 h 250"/>
                <a:gd name="T42" fmla="*/ 179 w 305"/>
                <a:gd name="T43" fmla="*/ 12 h 250"/>
                <a:gd name="T44" fmla="*/ 182 w 305"/>
                <a:gd name="T45" fmla="*/ 2 h 250"/>
                <a:gd name="T46" fmla="*/ 201 w 305"/>
                <a:gd name="T47" fmla="*/ 5 h 250"/>
                <a:gd name="T48" fmla="*/ 227 w 305"/>
                <a:gd name="T49" fmla="*/ 33 h 250"/>
                <a:gd name="T50" fmla="*/ 231 w 305"/>
                <a:gd name="T51" fmla="*/ 43 h 250"/>
                <a:gd name="T52" fmla="*/ 246 w 305"/>
                <a:gd name="T53" fmla="*/ 99 h 250"/>
                <a:gd name="T54" fmla="*/ 262 w 305"/>
                <a:gd name="T55" fmla="*/ 149 h 250"/>
                <a:gd name="T56" fmla="*/ 295 w 305"/>
                <a:gd name="T57" fmla="*/ 173 h 250"/>
                <a:gd name="T58" fmla="*/ 305 w 305"/>
                <a:gd name="T59" fmla="*/ 180 h 250"/>
                <a:gd name="T60" fmla="*/ 298 w 305"/>
                <a:gd name="T61" fmla="*/ 196 h 250"/>
                <a:gd name="T62" fmla="*/ 293 w 305"/>
                <a:gd name="T63" fmla="*/ 196 h 250"/>
                <a:gd name="T64" fmla="*/ 286 w 305"/>
                <a:gd name="T65" fmla="*/ 184 h 250"/>
                <a:gd name="T66" fmla="*/ 276 w 305"/>
                <a:gd name="T67" fmla="*/ 201 h 250"/>
                <a:gd name="T68" fmla="*/ 267 w 305"/>
                <a:gd name="T69" fmla="*/ 215 h 250"/>
                <a:gd name="T70" fmla="*/ 286 w 305"/>
                <a:gd name="T71" fmla="*/ 206 h 250"/>
                <a:gd name="T72" fmla="*/ 293 w 305"/>
                <a:gd name="T73" fmla="*/ 220 h 250"/>
                <a:gd name="T74" fmla="*/ 231 w 305"/>
                <a:gd name="T75" fmla="*/ 229 h 250"/>
                <a:gd name="T76" fmla="*/ 213 w 305"/>
                <a:gd name="T77" fmla="*/ 217 h 250"/>
                <a:gd name="T78" fmla="*/ 208 w 305"/>
                <a:gd name="T79" fmla="*/ 203 h 250"/>
                <a:gd name="T80" fmla="*/ 175 w 305"/>
                <a:gd name="T81" fmla="*/ 229 h 250"/>
                <a:gd name="T82" fmla="*/ 97 w 305"/>
                <a:gd name="T83" fmla="*/ 250 h 250"/>
                <a:gd name="T84" fmla="*/ 92 w 305"/>
                <a:gd name="T85" fmla="*/ 239 h 250"/>
                <a:gd name="T86" fmla="*/ 92 w 305"/>
                <a:gd name="T87" fmla="*/ 224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5" h="250">
                  <a:moveTo>
                    <a:pt x="71" y="215"/>
                  </a:moveTo>
                  <a:lnTo>
                    <a:pt x="40" y="206"/>
                  </a:lnTo>
                  <a:lnTo>
                    <a:pt x="28" y="177"/>
                  </a:lnTo>
                  <a:lnTo>
                    <a:pt x="78" y="163"/>
                  </a:lnTo>
                  <a:lnTo>
                    <a:pt x="109" y="168"/>
                  </a:lnTo>
                  <a:lnTo>
                    <a:pt x="116" y="161"/>
                  </a:lnTo>
                  <a:lnTo>
                    <a:pt x="85" y="144"/>
                  </a:lnTo>
                  <a:lnTo>
                    <a:pt x="59" y="154"/>
                  </a:lnTo>
                  <a:lnTo>
                    <a:pt x="24" y="149"/>
                  </a:lnTo>
                  <a:lnTo>
                    <a:pt x="12" y="128"/>
                  </a:lnTo>
                  <a:lnTo>
                    <a:pt x="54" y="111"/>
                  </a:lnTo>
                  <a:lnTo>
                    <a:pt x="50" y="109"/>
                  </a:lnTo>
                  <a:lnTo>
                    <a:pt x="57" y="102"/>
                  </a:lnTo>
                  <a:lnTo>
                    <a:pt x="14" y="111"/>
                  </a:lnTo>
                  <a:lnTo>
                    <a:pt x="12" y="106"/>
                  </a:lnTo>
                  <a:lnTo>
                    <a:pt x="19" y="102"/>
                  </a:lnTo>
                  <a:lnTo>
                    <a:pt x="19" y="95"/>
                  </a:lnTo>
                  <a:lnTo>
                    <a:pt x="2" y="97"/>
                  </a:lnTo>
                  <a:lnTo>
                    <a:pt x="0" y="85"/>
                  </a:lnTo>
                  <a:lnTo>
                    <a:pt x="14" y="64"/>
                  </a:lnTo>
                  <a:lnTo>
                    <a:pt x="9" y="57"/>
                  </a:lnTo>
                  <a:lnTo>
                    <a:pt x="14" y="43"/>
                  </a:lnTo>
                  <a:lnTo>
                    <a:pt x="73" y="0"/>
                  </a:lnTo>
                  <a:lnTo>
                    <a:pt x="80" y="5"/>
                  </a:lnTo>
                  <a:lnTo>
                    <a:pt x="83" y="24"/>
                  </a:lnTo>
                  <a:lnTo>
                    <a:pt x="73" y="45"/>
                  </a:lnTo>
                  <a:lnTo>
                    <a:pt x="90" y="40"/>
                  </a:lnTo>
                  <a:lnTo>
                    <a:pt x="92" y="26"/>
                  </a:lnTo>
                  <a:lnTo>
                    <a:pt x="99" y="21"/>
                  </a:lnTo>
                  <a:lnTo>
                    <a:pt x="130" y="40"/>
                  </a:lnTo>
                  <a:lnTo>
                    <a:pt x="118" y="59"/>
                  </a:lnTo>
                  <a:lnTo>
                    <a:pt x="151" y="45"/>
                  </a:lnTo>
                  <a:lnTo>
                    <a:pt x="149" y="38"/>
                  </a:lnTo>
                  <a:lnTo>
                    <a:pt x="153" y="38"/>
                  </a:lnTo>
                  <a:lnTo>
                    <a:pt x="142" y="21"/>
                  </a:lnTo>
                  <a:lnTo>
                    <a:pt x="158" y="26"/>
                  </a:lnTo>
                  <a:lnTo>
                    <a:pt x="172" y="47"/>
                  </a:lnTo>
                  <a:lnTo>
                    <a:pt x="177" y="76"/>
                  </a:lnTo>
                  <a:lnTo>
                    <a:pt x="179" y="80"/>
                  </a:lnTo>
                  <a:lnTo>
                    <a:pt x="179" y="90"/>
                  </a:lnTo>
                  <a:lnTo>
                    <a:pt x="182" y="95"/>
                  </a:lnTo>
                  <a:lnTo>
                    <a:pt x="194" y="80"/>
                  </a:lnTo>
                  <a:lnTo>
                    <a:pt x="189" y="64"/>
                  </a:lnTo>
                  <a:lnTo>
                    <a:pt x="179" y="12"/>
                  </a:lnTo>
                  <a:lnTo>
                    <a:pt x="184" y="10"/>
                  </a:lnTo>
                  <a:lnTo>
                    <a:pt x="182" y="2"/>
                  </a:lnTo>
                  <a:lnTo>
                    <a:pt x="203" y="12"/>
                  </a:lnTo>
                  <a:lnTo>
                    <a:pt x="201" y="5"/>
                  </a:lnTo>
                  <a:lnTo>
                    <a:pt x="205" y="5"/>
                  </a:lnTo>
                  <a:lnTo>
                    <a:pt x="227" y="33"/>
                  </a:lnTo>
                  <a:lnTo>
                    <a:pt x="227" y="38"/>
                  </a:lnTo>
                  <a:lnTo>
                    <a:pt x="231" y="43"/>
                  </a:lnTo>
                  <a:lnTo>
                    <a:pt x="234" y="76"/>
                  </a:lnTo>
                  <a:lnTo>
                    <a:pt x="246" y="99"/>
                  </a:lnTo>
                  <a:lnTo>
                    <a:pt x="243" y="125"/>
                  </a:lnTo>
                  <a:lnTo>
                    <a:pt x="262" y="149"/>
                  </a:lnTo>
                  <a:lnTo>
                    <a:pt x="274" y="149"/>
                  </a:lnTo>
                  <a:lnTo>
                    <a:pt x="295" y="173"/>
                  </a:lnTo>
                  <a:lnTo>
                    <a:pt x="305" y="173"/>
                  </a:lnTo>
                  <a:lnTo>
                    <a:pt x="305" y="180"/>
                  </a:lnTo>
                  <a:lnTo>
                    <a:pt x="302" y="196"/>
                  </a:lnTo>
                  <a:lnTo>
                    <a:pt x="298" y="196"/>
                  </a:lnTo>
                  <a:lnTo>
                    <a:pt x="295" y="182"/>
                  </a:lnTo>
                  <a:lnTo>
                    <a:pt x="293" y="196"/>
                  </a:lnTo>
                  <a:lnTo>
                    <a:pt x="288" y="194"/>
                  </a:lnTo>
                  <a:lnTo>
                    <a:pt x="286" y="184"/>
                  </a:lnTo>
                  <a:lnTo>
                    <a:pt x="276" y="191"/>
                  </a:lnTo>
                  <a:lnTo>
                    <a:pt x="276" y="201"/>
                  </a:lnTo>
                  <a:lnTo>
                    <a:pt x="267" y="201"/>
                  </a:lnTo>
                  <a:lnTo>
                    <a:pt x="267" y="215"/>
                  </a:lnTo>
                  <a:lnTo>
                    <a:pt x="283" y="203"/>
                  </a:lnTo>
                  <a:lnTo>
                    <a:pt x="286" y="206"/>
                  </a:lnTo>
                  <a:lnTo>
                    <a:pt x="283" y="217"/>
                  </a:lnTo>
                  <a:lnTo>
                    <a:pt x="293" y="220"/>
                  </a:lnTo>
                  <a:lnTo>
                    <a:pt x="269" y="239"/>
                  </a:lnTo>
                  <a:lnTo>
                    <a:pt x="231" y="229"/>
                  </a:lnTo>
                  <a:lnTo>
                    <a:pt x="236" y="222"/>
                  </a:lnTo>
                  <a:lnTo>
                    <a:pt x="213" y="217"/>
                  </a:lnTo>
                  <a:lnTo>
                    <a:pt x="213" y="208"/>
                  </a:lnTo>
                  <a:lnTo>
                    <a:pt x="208" y="203"/>
                  </a:lnTo>
                  <a:lnTo>
                    <a:pt x="196" y="227"/>
                  </a:lnTo>
                  <a:lnTo>
                    <a:pt x="175" y="229"/>
                  </a:lnTo>
                  <a:lnTo>
                    <a:pt x="158" y="243"/>
                  </a:lnTo>
                  <a:lnTo>
                    <a:pt x="97" y="250"/>
                  </a:lnTo>
                  <a:lnTo>
                    <a:pt x="99" y="248"/>
                  </a:lnTo>
                  <a:lnTo>
                    <a:pt x="92" y="239"/>
                  </a:lnTo>
                  <a:lnTo>
                    <a:pt x="90" y="234"/>
                  </a:lnTo>
                  <a:lnTo>
                    <a:pt x="92" y="224"/>
                  </a:lnTo>
                  <a:lnTo>
                    <a:pt x="71" y="21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841">
              <a:extLst>
                <a:ext uri="{FF2B5EF4-FFF2-40B4-BE49-F238E27FC236}">
                  <a16:creationId xmlns:a16="http://schemas.microsoft.com/office/drawing/2014/main" id="{F3563491-4F32-435E-075F-3937CA568B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93" y="1672260"/>
              <a:ext cx="321427" cy="365010"/>
            </a:xfrm>
            <a:custGeom>
              <a:avLst/>
              <a:gdLst>
                <a:gd name="T0" fmla="*/ 29 w 177"/>
                <a:gd name="T1" fmla="*/ 38 h 201"/>
                <a:gd name="T2" fmla="*/ 33 w 177"/>
                <a:gd name="T3" fmla="*/ 45 h 201"/>
                <a:gd name="T4" fmla="*/ 17 w 177"/>
                <a:gd name="T5" fmla="*/ 90 h 201"/>
                <a:gd name="T6" fmla="*/ 21 w 177"/>
                <a:gd name="T7" fmla="*/ 100 h 201"/>
                <a:gd name="T8" fmla="*/ 12 w 177"/>
                <a:gd name="T9" fmla="*/ 102 h 201"/>
                <a:gd name="T10" fmla="*/ 14 w 177"/>
                <a:gd name="T11" fmla="*/ 121 h 201"/>
                <a:gd name="T12" fmla="*/ 0 w 177"/>
                <a:gd name="T13" fmla="*/ 154 h 201"/>
                <a:gd name="T14" fmla="*/ 29 w 177"/>
                <a:gd name="T15" fmla="*/ 166 h 201"/>
                <a:gd name="T16" fmla="*/ 45 w 177"/>
                <a:gd name="T17" fmla="*/ 201 h 201"/>
                <a:gd name="T18" fmla="*/ 71 w 177"/>
                <a:gd name="T19" fmla="*/ 178 h 201"/>
                <a:gd name="T20" fmla="*/ 76 w 177"/>
                <a:gd name="T21" fmla="*/ 185 h 201"/>
                <a:gd name="T22" fmla="*/ 88 w 177"/>
                <a:gd name="T23" fmla="*/ 178 h 201"/>
                <a:gd name="T24" fmla="*/ 92 w 177"/>
                <a:gd name="T25" fmla="*/ 166 h 201"/>
                <a:gd name="T26" fmla="*/ 90 w 177"/>
                <a:gd name="T27" fmla="*/ 154 h 201"/>
                <a:gd name="T28" fmla="*/ 95 w 177"/>
                <a:gd name="T29" fmla="*/ 140 h 201"/>
                <a:gd name="T30" fmla="*/ 109 w 177"/>
                <a:gd name="T31" fmla="*/ 133 h 201"/>
                <a:gd name="T32" fmla="*/ 116 w 177"/>
                <a:gd name="T33" fmla="*/ 114 h 201"/>
                <a:gd name="T34" fmla="*/ 177 w 177"/>
                <a:gd name="T35" fmla="*/ 69 h 201"/>
                <a:gd name="T36" fmla="*/ 140 w 177"/>
                <a:gd name="T37" fmla="*/ 22 h 201"/>
                <a:gd name="T38" fmla="*/ 118 w 177"/>
                <a:gd name="T39" fmla="*/ 24 h 201"/>
                <a:gd name="T40" fmla="*/ 114 w 177"/>
                <a:gd name="T41" fmla="*/ 38 h 201"/>
                <a:gd name="T42" fmla="*/ 114 w 177"/>
                <a:gd name="T43" fmla="*/ 24 h 201"/>
                <a:gd name="T44" fmla="*/ 104 w 177"/>
                <a:gd name="T45" fmla="*/ 36 h 201"/>
                <a:gd name="T46" fmla="*/ 104 w 177"/>
                <a:gd name="T47" fmla="*/ 24 h 201"/>
                <a:gd name="T48" fmla="*/ 73 w 177"/>
                <a:gd name="T49" fmla="*/ 0 h 201"/>
                <a:gd name="T50" fmla="*/ 47 w 177"/>
                <a:gd name="T51" fmla="*/ 5 h 201"/>
                <a:gd name="T52" fmla="*/ 47 w 177"/>
                <a:gd name="T53" fmla="*/ 15 h 201"/>
                <a:gd name="T54" fmla="*/ 45 w 177"/>
                <a:gd name="T55" fmla="*/ 5 h 201"/>
                <a:gd name="T56" fmla="*/ 21 w 177"/>
                <a:gd name="T57" fmla="*/ 12 h 201"/>
                <a:gd name="T58" fmla="*/ 29 w 177"/>
                <a:gd name="T59" fmla="*/ 24 h 201"/>
                <a:gd name="T60" fmla="*/ 24 w 177"/>
                <a:gd name="T61" fmla="*/ 29 h 201"/>
                <a:gd name="T62" fmla="*/ 29 w 177"/>
                <a:gd name="T63" fmla="*/ 3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7" h="201">
                  <a:moveTo>
                    <a:pt x="29" y="38"/>
                  </a:moveTo>
                  <a:lnTo>
                    <a:pt x="33" y="45"/>
                  </a:lnTo>
                  <a:lnTo>
                    <a:pt x="17" y="90"/>
                  </a:lnTo>
                  <a:lnTo>
                    <a:pt x="21" y="100"/>
                  </a:lnTo>
                  <a:lnTo>
                    <a:pt x="12" y="102"/>
                  </a:lnTo>
                  <a:lnTo>
                    <a:pt x="14" y="121"/>
                  </a:lnTo>
                  <a:lnTo>
                    <a:pt x="0" y="154"/>
                  </a:lnTo>
                  <a:lnTo>
                    <a:pt x="29" y="166"/>
                  </a:lnTo>
                  <a:lnTo>
                    <a:pt x="45" y="201"/>
                  </a:lnTo>
                  <a:lnTo>
                    <a:pt x="71" y="178"/>
                  </a:lnTo>
                  <a:lnTo>
                    <a:pt x="76" y="185"/>
                  </a:lnTo>
                  <a:lnTo>
                    <a:pt x="88" y="178"/>
                  </a:lnTo>
                  <a:lnTo>
                    <a:pt x="92" y="166"/>
                  </a:lnTo>
                  <a:lnTo>
                    <a:pt x="90" y="154"/>
                  </a:lnTo>
                  <a:lnTo>
                    <a:pt x="95" y="140"/>
                  </a:lnTo>
                  <a:lnTo>
                    <a:pt x="109" y="133"/>
                  </a:lnTo>
                  <a:lnTo>
                    <a:pt x="116" y="114"/>
                  </a:lnTo>
                  <a:lnTo>
                    <a:pt x="177" y="69"/>
                  </a:lnTo>
                  <a:lnTo>
                    <a:pt x="140" y="22"/>
                  </a:lnTo>
                  <a:lnTo>
                    <a:pt x="118" y="24"/>
                  </a:lnTo>
                  <a:lnTo>
                    <a:pt x="114" y="38"/>
                  </a:lnTo>
                  <a:lnTo>
                    <a:pt x="114" y="24"/>
                  </a:lnTo>
                  <a:lnTo>
                    <a:pt x="104" y="36"/>
                  </a:lnTo>
                  <a:lnTo>
                    <a:pt x="104" y="24"/>
                  </a:lnTo>
                  <a:lnTo>
                    <a:pt x="73" y="0"/>
                  </a:lnTo>
                  <a:lnTo>
                    <a:pt x="47" y="5"/>
                  </a:lnTo>
                  <a:lnTo>
                    <a:pt x="47" y="15"/>
                  </a:lnTo>
                  <a:lnTo>
                    <a:pt x="45" y="5"/>
                  </a:lnTo>
                  <a:lnTo>
                    <a:pt x="21" y="12"/>
                  </a:lnTo>
                  <a:lnTo>
                    <a:pt x="29" y="24"/>
                  </a:lnTo>
                  <a:lnTo>
                    <a:pt x="24" y="29"/>
                  </a:lnTo>
                  <a:lnTo>
                    <a:pt x="29" y="3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842">
              <a:extLst>
                <a:ext uri="{FF2B5EF4-FFF2-40B4-BE49-F238E27FC236}">
                  <a16:creationId xmlns:a16="http://schemas.microsoft.com/office/drawing/2014/main" id="{DBCF203E-3E4B-D7C3-48F0-9B91E7EF3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010" y="2200707"/>
              <a:ext cx="30872" cy="25424"/>
            </a:xfrm>
            <a:custGeom>
              <a:avLst/>
              <a:gdLst>
                <a:gd name="T0" fmla="*/ 0 w 17"/>
                <a:gd name="T1" fmla="*/ 0 h 14"/>
                <a:gd name="T2" fmla="*/ 3 w 17"/>
                <a:gd name="T3" fmla="*/ 12 h 14"/>
                <a:gd name="T4" fmla="*/ 17 w 17"/>
                <a:gd name="T5" fmla="*/ 14 h 14"/>
                <a:gd name="T6" fmla="*/ 0 w 17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4">
                  <a:moveTo>
                    <a:pt x="0" y="0"/>
                  </a:moveTo>
                  <a:lnTo>
                    <a:pt x="3" y="12"/>
                  </a:lnTo>
                  <a:lnTo>
                    <a:pt x="17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843">
              <a:extLst>
                <a:ext uri="{FF2B5EF4-FFF2-40B4-BE49-F238E27FC236}">
                  <a16:creationId xmlns:a16="http://schemas.microsoft.com/office/drawing/2014/main" id="{4538E9AE-EC88-84D3-86B4-D97D280EC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70" y="2157124"/>
              <a:ext cx="43583" cy="59928"/>
            </a:xfrm>
            <a:custGeom>
              <a:avLst/>
              <a:gdLst>
                <a:gd name="T0" fmla="*/ 5 w 24"/>
                <a:gd name="T1" fmla="*/ 17 h 33"/>
                <a:gd name="T2" fmla="*/ 14 w 24"/>
                <a:gd name="T3" fmla="*/ 15 h 33"/>
                <a:gd name="T4" fmla="*/ 12 w 24"/>
                <a:gd name="T5" fmla="*/ 10 h 33"/>
                <a:gd name="T6" fmla="*/ 14 w 24"/>
                <a:gd name="T7" fmla="*/ 0 h 33"/>
                <a:gd name="T8" fmla="*/ 16 w 24"/>
                <a:gd name="T9" fmla="*/ 10 h 33"/>
                <a:gd name="T10" fmla="*/ 24 w 24"/>
                <a:gd name="T11" fmla="*/ 8 h 33"/>
                <a:gd name="T12" fmla="*/ 9 w 24"/>
                <a:gd name="T13" fmla="*/ 33 h 33"/>
                <a:gd name="T14" fmla="*/ 5 w 24"/>
                <a:gd name="T15" fmla="*/ 31 h 33"/>
                <a:gd name="T16" fmla="*/ 12 w 24"/>
                <a:gd name="T17" fmla="*/ 26 h 33"/>
                <a:gd name="T18" fmla="*/ 5 w 24"/>
                <a:gd name="T19" fmla="*/ 26 h 33"/>
                <a:gd name="T20" fmla="*/ 0 w 24"/>
                <a:gd name="T21" fmla="*/ 15 h 33"/>
                <a:gd name="T22" fmla="*/ 5 w 24"/>
                <a:gd name="T23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33">
                  <a:moveTo>
                    <a:pt x="5" y="17"/>
                  </a:moveTo>
                  <a:lnTo>
                    <a:pt x="14" y="15"/>
                  </a:lnTo>
                  <a:lnTo>
                    <a:pt x="12" y="10"/>
                  </a:lnTo>
                  <a:lnTo>
                    <a:pt x="14" y="0"/>
                  </a:lnTo>
                  <a:lnTo>
                    <a:pt x="16" y="10"/>
                  </a:lnTo>
                  <a:lnTo>
                    <a:pt x="24" y="8"/>
                  </a:lnTo>
                  <a:lnTo>
                    <a:pt x="9" y="33"/>
                  </a:lnTo>
                  <a:lnTo>
                    <a:pt x="5" y="31"/>
                  </a:lnTo>
                  <a:lnTo>
                    <a:pt x="12" y="26"/>
                  </a:lnTo>
                  <a:lnTo>
                    <a:pt x="5" y="26"/>
                  </a:lnTo>
                  <a:lnTo>
                    <a:pt x="0" y="15"/>
                  </a:lnTo>
                  <a:lnTo>
                    <a:pt x="5" y="1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844">
              <a:extLst>
                <a:ext uri="{FF2B5EF4-FFF2-40B4-BE49-F238E27FC236}">
                  <a16:creationId xmlns:a16="http://schemas.microsoft.com/office/drawing/2014/main" id="{EC8F841B-657C-05B7-5636-5244DBC26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6973" y="2191627"/>
              <a:ext cx="9080" cy="12712"/>
            </a:xfrm>
            <a:custGeom>
              <a:avLst/>
              <a:gdLst>
                <a:gd name="T0" fmla="*/ 2 w 5"/>
                <a:gd name="T1" fmla="*/ 7 h 7"/>
                <a:gd name="T2" fmla="*/ 0 w 5"/>
                <a:gd name="T3" fmla="*/ 7 h 7"/>
                <a:gd name="T4" fmla="*/ 0 w 5"/>
                <a:gd name="T5" fmla="*/ 0 h 7"/>
                <a:gd name="T6" fmla="*/ 5 w 5"/>
                <a:gd name="T7" fmla="*/ 0 h 7"/>
                <a:gd name="T8" fmla="*/ 2 w 5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2" y="7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5" y="0"/>
                  </a:lnTo>
                  <a:lnTo>
                    <a:pt x="2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845">
              <a:extLst>
                <a:ext uri="{FF2B5EF4-FFF2-40B4-BE49-F238E27FC236}">
                  <a16:creationId xmlns:a16="http://schemas.microsoft.com/office/drawing/2014/main" id="{3EF8552B-119E-4D4F-9FC4-1CD819A98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1549" y="2204339"/>
              <a:ext cx="25424" cy="30872"/>
            </a:xfrm>
            <a:custGeom>
              <a:avLst/>
              <a:gdLst>
                <a:gd name="T0" fmla="*/ 14 w 14"/>
                <a:gd name="T1" fmla="*/ 3 h 17"/>
                <a:gd name="T2" fmla="*/ 12 w 14"/>
                <a:gd name="T3" fmla="*/ 0 h 17"/>
                <a:gd name="T4" fmla="*/ 0 w 14"/>
                <a:gd name="T5" fmla="*/ 17 h 17"/>
                <a:gd name="T6" fmla="*/ 9 w 14"/>
                <a:gd name="T7" fmla="*/ 12 h 17"/>
                <a:gd name="T8" fmla="*/ 14 w 14"/>
                <a:gd name="T9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7">
                  <a:moveTo>
                    <a:pt x="14" y="3"/>
                  </a:moveTo>
                  <a:lnTo>
                    <a:pt x="12" y="0"/>
                  </a:lnTo>
                  <a:lnTo>
                    <a:pt x="0" y="17"/>
                  </a:lnTo>
                  <a:lnTo>
                    <a:pt x="9" y="12"/>
                  </a:lnTo>
                  <a:lnTo>
                    <a:pt x="14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846">
              <a:extLst>
                <a:ext uri="{FF2B5EF4-FFF2-40B4-BE49-F238E27FC236}">
                  <a16:creationId xmlns:a16="http://schemas.microsoft.com/office/drawing/2014/main" id="{BDF25BDE-BF96-A17E-088C-BB388923F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2051" y="2870799"/>
              <a:ext cx="9080" cy="7264"/>
            </a:xfrm>
            <a:custGeom>
              <a:avLst/>
              <a:gdLst>
                <a:gd name="T0" fmla="*/ 5 w 5"/>
                <a:gd name="T1" fmla="*/ 2 h 4"/>
                <a:gd name="T2" fmla="*/ 0 w 5"/>
                <a:gd name="T3" fmla="*/ 4 h 4"/>
                <a:gd name="T4" fmla="*/ 0 w 5"/>
                <a:gd name="T5" fmla="*/ 0 h 4"/>
                <a:gd name="T6" fmla="*/ 5 w 5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5" y="2"/>
                  </a:moveTo>
                  <a:lnTo>
                    <a:pt x="0" y="4"/>
                  </a:lnTo>
                  <a:lnTo>
                    <a:pt x="0" y="0"/>
                  </a:lnTo>
                  <a:lnTo>
                    <a:pt x="5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847">
              <a:extLst>
                <a:ext uri="{FF2B5EF4-FFF2-40B4-BE49-F238E27FC236}">
                  <a16:creationId xmlns:a16="http://schemas.microsoft.com/office/drawing/2014/main" id="{C0B491F7-9AC4-CE5D-A0FA-AABF290981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2553" y="3942221"/>
              <a:ext cx="619246" cy="626510"/>
            </a:xfrm>
            <a:custGeom>
              <a:avLst/>
              <a:gdLst>
                <a:gd name="T0" fmla="*/ 123 w 341"/>
                <a:gd name="T1" fmla="*/ 38 h 345"/>
                <a:gd name="T2" fmla="*/ 144 w 341"/>
                <a:gd name="T3" fmla="*/ 26 h 345"/>
                <a:gd name="T4" fmla="*/ 166 w 341"/>
                <a:gd name="T5" fmla="*/ 12 h 345"/>
                <a:gd name="T6" fmla="*/ 227 w 341"/>
                <a:gd name="T7" fmla="*/ 5 h 345"/>
                <a:gd name="T8" fmla="*/ 251 w 341"/>
                <a:gd name="T9" fmla="*/ 0 h 345"/>
                <a:gd name="T10" fmla="*/ 265 w 341"/>
                <a:gd name="T11" fmla="*/ 0 h 345"/>
                <a:gd name="T12" fmla="*/ 289 w 341"/>
                <a:gd name="T13" fmla="*/ 3 h 345"/>
                <a:gd name="T14" fmla="*/ 284 w 341"/>
                <a:gd name="T15" fmla="*/ 14 h 345"/>
                <a:gd name="T16" fmla="*/ 284 w 341"/>
                <a:gd name="T17" fmla="*/ 40 h 345"/>
                <a:gd name="T18" fmla="*/ 267 w 341"/>
                <a:gd name="T19" fmla="*/ 64 h 345"/>
                <a:gd name="T20" fmla="*/ 279 w 341"/>
                <a:gd name="T21" fmla="*/ 83 h 345"/>
                <a:gd name="T22" fmla="*/ 293 w 341"/>
                <a:gd name="T23" fmla="*/ 102 h 345"/>
                <a:gd name="T24" fmla="*/ 296 w 341"/>
                <a:gd name="T25" fmla="*/ 144 h 345"/>
                <a:gd name="T26" fmla="*/ 305 w 341"/>
                <a:gd name="T27" fmla="*/ 184 h 345"/>
                <a:gd name="T28" fmla="*/ 298 w 341"/>
                <a:gd name="T29" fmla="*/ 215 h 345"/>
                <a:gd name="T30" fmla="*/ 310 w 341"/>
                <a:gd name="T31" fmla="*/ 241 h 345"/>
                <a:gd name="T32" fmla="*/ 333 w 341"/>
                <a:gd name="T33" fmla="*/ 251 h 345"/>
                <a:gd name="T34" fmla="*/ 274 w 341"/>
                <a:gd name="T35" fmla="*/ 307 h 345"/>
                <a:gd name="T36" fmla="*/ 213 w 341"/>
                <a:gd name="T37" fmla="*/ 340 h 345"/>
                <a:gd name="T38" fmla="*/ 196 w 341"/>
                <a:gd name="T39" fmla="*/ 343 h 345"/>
                <a:gd name="T40" fmla="*/ 175 w 341"/>
                <a:gd name="T41" fmla="*/ 322 h 345"/>
                <a:gd name="T42" fmla="*/ 163 w 341"/>
                <a:gd name="T43" fmla="*/ 312 h 345"/>
                <a:gd name="T44" fmla="*/ 62 w 341"/>
                <a:gd name="T45" fmla="*/ 236 h 345"/>
                <a:gd name="T46" fmla="*/ 0 w 341"/>
                <a:gd name="T47" fmla="*/ 187 h 345"/>
                <a:gd name="T48" fmla="*/ 7 w 341"/>
                <a:gd name="T49" fmla="*/ 159 h 345"/>
                <a:gd name="T50" fmla="*/ 31 w 341"/>
                <a:gd name="T51" fmla="*/ 149 h 345"/>
                <a:gd name="T52" fmla="*/ 50 w 341"/>
                <a:gd name="T53" fmla="*/ 144 h 345"/>
                <a:gd name="T54" fmla="*/ 83 w 341"/>
                <a:gd name="T55" fmla="*/ 123 h 345"/>
                <a:gd name="T56" fmla="*/ 81 w 341"/>
                <a:gd name="T57" fmla="*/ 109 h 345"/>
                <a:gd name="T58" fmla="*/ 95 w 341"/>
                <a:gd name="T59" fmla="*/ 102 h 345"/>
                <a:gd name="T60" fmla="*/ 123 w 341"/>
                <a:gd name="T61" fmla="*/ 97 h 345"/>
                <a:gd name="T62" fmla="*/ 116 w 341"/>
                <a:gd name="T63" fmla="*/ 83 h 345"/>
                <a:gd name="T64" fmla="*/ 107 w 341"/>
                <a:gd name="T65" fmla="*/ 43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41" h="345">
                  <a:moveTo>
                    <a:pt x="111" y="43"/>
                  </a:moveTo>
                  <a:lnTo>
                    <a:pt x="123" y="38"/>
                  </a:lnTo>
                  <a:lnTo>
                    <a:pt x="130" y="29"/>
                  </a:lnTo>
                  <a:lnTo>
                    <a:pt x="144" y="26"/>
                  </a:lnTo>
                  <a:lnTo>
                    <a:pt x="149" y="21"/>
                  </a:lnTo>
                  <a:lnTo>
                    <a:pt x="166" y="12"/>
                  </a:lnTo>
                  <a:lnTo>
                    <a:pt x="211" y="5"/>
                  </a:lnTo>
                  <a:lnTo>
                    <a:pt x="227" y="5"/>
                  </a:lnTo>
                  <a:lnTo>
                    <a:pt x="232" y="10"/>
                  </a:lnTo>
                  <a:lnTo>
                    <a:pt x="251" y="0"/>
                  </a:lnTo>
                  <a:lnTo>
                    <a:pt x="260" y="5"/>
                  </a:lnTo>
                  <a:lnTo>
                    <a:pt x="265" y="0"/>
                  </a:lnTo>
                  <a:lnTo>
                    <a:pt x="274" y="5"/>
                  </a:lnTo>
                  <a:lnTo>
                    <a:pt x="289" y="3"/>
                  </a:lnTo>
                  <a:lnTo>
                    <a:pt x="281" y="12"/>
                  </a:lnTo>
                  <a:lnTo>
                    <a:pt x="284" y="14"/>
                  </a:lnTo>
                  <a:lnTo>
                    <a:pt x="281" y="26"/>
                  </a:lnTo>
                  <a:lnTo>
                    <a:pt x="284" y="40"/>
                  </a:lnTo>
                  <a:lnTo>
                    <a:pt x="281" y="52"/>
                  </a:lnTo>
                  <a:lnTo>
                    <a:pt x="267" y="64"/>
                  </a:lnTo>
                  <a:lnTo>
                    <a:pt x="270" y="81"/>
                  </a:lnTo>
                  <a:lnTo>
                    <a:pt x="279" y="83"/>
                  </a:lnTo>
                  <a:lnTo>
                    <a:pt x="281" y="95"/>
                  </a:lnTo>
                  <a:lnTo>
                    <a:pt x="293" y="102"/>
                  </a:lnTo>
                  <a:lnTo>
                    <a:pt x="300" y="137"/>
                  </a:lnTo>
                  <a:lnTo>
                    <a:pt x="296" y="144"/>
                  </a:lnTo>
                  <a:lnTo>
                    <a:pt x="303" y="156"/>
                  </a:lnTo>
                  <a:lnTo>
                    <a:pt x="305" y="184"/>
                  </a:lnTo>
                  <a:lnTo>
                    <a:pt x="305" y="210"/>
                  </a:lnTo>
                  <a:lnTo>
                    <a:pt x="298" y="215"/>
                  </a:lnTo>
                  <a:lnTo>
                    <a:pt x="307" y="232"/>
                  </a:lnTo>
                  <a:lnTo>
                    <a:pt x="310" y="241"/>
                  </a:lnTo>
                  <a:lnTo>
                    <a:pt x="315" y="244"/>
                  </a:lnTo>
                  <a:lnTo>
                    <a:pt x="333" y="251"/>
                  </a:lnTo>
                  <a:lnTo>
                    <a:pt x="341" y="265"/>
                  </a:lnTo>
                  <a:lnTo>
                    <a:pt x="274" y="307"/>
                  </a:lnTo>
                  <a:lnTo>
                    <a:pt x="239" y="336"/>
                  </a:lnTo>
                  <a:lnTo>
                    <a:pt x="213" y="340"/>
                  </a:lnTo>
                  <a:lnTo>
                    <a:pt x="199" y="345"/>
                  </a:lnTo>
                  <a:lnTo>
                    <a:pt x="196" y="343"/>
                  </a:lnTo>
                  <a:lnTo>
                    <a:pt x="196" y="329"/>
                  </a:lnTo>
                  <a:lnTo>
                    <a:pt x="175" y="322"/>
                  </a:lnTo>
                  <a:lnTo>
                    <a:pt x="170" y="314"/>
                  </a:lnTo>
                  <a:lnTo>
                    <a:pt x="163" y="312"/>
                  </a:lnTo>
                  <a:lnTo>
                    <a:pt x="161" y="305"/>
                  </a:lnTo>
                  <a:lnTo>
                    <a:pt x="62" y="236"/>
                  </a:lnTo>
                  <a:lnTo>
                    <a:pt x="0" y="194"/>
                  </a:lnTo>
                  <a:lnTo>
                    <a:pt x="0" y="187"/>
                  </a:lnTo>
                  <a:lnTo>
                    <a:pt x="0" y="166"/>
                  </a:lnTo>
                  <a:lnTo>
                    <a:pt x="7" y="159"/>
                  </a:lnTo>
                  <a:lnTo>
                    <a:pt x="26" y="149"/>
                  </a:lnTo>
                  <a:lnTo>
                    <a:pt x="31" y="149"/>
                  </a:lnTo>
                  <a:lnTo>
                    <a:pt x="36" y="147"/>
                  </a:lnTo>
                  <a:lnTo>
                    <a:pt x="50" y="144"/>
                  </a:lnTo>
                  <a:lnTo>
                    <a:pt x="62" y="133"/>
                  </a:lnTo>
                  <a:lnTo>
                    <a:pt x="83" y="123"/>
                  </a:lnTo>
                  <a:lnTo>
                    <a:pt x="81" y="118"/>
                  </a:lnTo>
                  <a:lnTo>
                    <a:pt x="81" y="109"/>
                  </a:lnTo>
                  <a:lnTo>
                    <a:pt x="92" y="107"/>
                  </a:lnTo>
                  <a:lnTo>
                    <a:pt x="95" y="102"/>
                  </a:lnTo>
                  <a:lnTo>
                    <a:pt x="123" y="99"/>
                  </a:lnTo>
                  <a:lnTo>
                    <a:pt x="123" y="97"/>
                  </a:lnTo>
                  <a:lnTo>
                    <a:pt x="126" y="92"/>
                  </a:lnTo>
                  <a:lnTo>
                    <a:pt x="116" y="83"/>
                  </a:lnTo>
                  <a:lnTo>
                    <a:pt x="114" y="47"/>
                  </a:lnTo>
                  <a:lnTo>
                    <a:pt x="107" y="43"/>
                  </a:lnTo>
                  <a:lnTo>
                    <a:pt x="111" y="4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848">
              <a:extLst>
                <a:ext uri="{FF2B5EF4-FFF2-40B4-BE49-F238E27FC236}">
                  <a16:creationId xmlns:a16="http://schemas.microsoft.com/office/drawing/2014/main" id="{0C309BB5-516A-C618-E47E-5B51831DB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6350" y="5333253"/>
              <a:ext cx="381354" cy="377722"/>
            </a:xfrm>
            <a:custGeom>
              <a:avLst/>
              <a:gdLst>
                <a:gd name="T0" fmla="*/ 0 w 210"/>
                <a:gd name="T1" fmla="*/ 196 h 208"/>
                <a:gd name="T2" fmla="*/ 0 w 210"/>
                <a:gd name="T3" fmla="*/ 170 h 208"/>
                <a:gd name="T4" fmla="*/ 12 w 210"/>
                <a:gd name="T5" fmla="*/ 134 h 208"/>
                <a:gd name="T6" fmla="*/ 21 w 210"/>
                <a:gd name="T7" fmla="*/ 118 h 208"/>
                <a:gd name="T8" fmla="*/ 33 w 210"/>
                <a:gd name="T9" fmla="*/ 106 h 208"/>
                <a:gd name="T10" fmla="*/ 33 w 210"/>
                <a:gd name="T11" fmla="*/ 87 h 208"/>
                <a:gd name="T12" fmla="*/ 33 w 210"/>
                <a:gd name="T13" fmla="*/ 80 h 208"/>
                <a:gd name="T14" fmla="*/ 28 w 210"/>
                <a:gd name="T15" fmla="*/ 71 h 208"/>
                <a:gd name="T16" fmla="*/ 24 w 210"/>
                <a:gd name="T17" fmla="*/ 56 h 208"/>
                <a:gd name="T18" fmla="*/ 28 w 210"/>
                <a:gd name="T19" fmla="*/ 49 h 208"/>
                <a:gd name="T20" fmla="*/ 26 w 210"/>
                <a:gd name="T21" fmla="*/ 40 h 208"/>
                <a:gd name="T22" fmla="*/ 12 w 210"/>
                <a:gd name="T23" fmla="*/ 7 h 208"/>
                <a:gd name="T24" fmla="*/ 28 w 210"/>
                <a:gd name="T25" fmla="*/ 0 h 208"/>
                <a:gd name="T26" fmla="*/ 76 w 210"/>
                <a:gd name="T27" fmla="*/ 0 h 208"/>
                <a:gd name="T28" fmla="*/ 83 w 210"/>
                <a:gd name="T29" fmla="*/ 4 h 208"/>
                <a:gd name="T30" fmla="*/ 90 w 210"/>
                <a:gd name="T31" fmla="*/ 23 h 208"/>
                <a:gd name="T32" fmla="*/ 102 w 210"/>
                <a:gd name="T33" fmla="*/ 37 h 208"/>
                <a:gd name="T34" fmla="*/ 128 w 210"/>
                <a:gd name="T35" fmla="*/ 35 h 208"/>
                <a:gd name="T36" fmla="*/ 132 w 210"/>
                <a:gd name="T37" fmla="*/ 19 h 208"/>
                <a:gd name="T38" fmla="*/ 154 w 210"/>
                <a:gd name="T39" fmla="*/ 16 h 208"/>
                <a:gd name="T40" fmla="*/ 154 w 210"/>
                <a:gd name="T41" fmla="*/ 23 h 208"/>
                <a:gd name="T42" fmla="*/ 168 w 210"/>
                <a:gd name="T43" fmla="*/ 23 h 208"/>
                <a:gd name="T44" fmla="*/ 170 w 210"/>
                <a:gd name="T45" fmla="*/ 28 h 208"/>
                <a:gd name="T46" fmla="*/ 170 w 210"/>
                <a:gd name="T47" fmla="*/ 61 h 208"/>
                <a:gd name="T48" fmla="*/ 177 w 210"/>
                <a:gd name="T49" fmla="*/ 80 h 208"/>
                <a:gd name="T50" fmla="*/ 173 w 210"/>
                <a:gd name="T51" fmla="*/ 87 h 208"/>
                <a:gd name="T52" fmla="*/ 177 w 210"/>
                <a:gd name="T53" fmla="*/ 92 h 208"/>
                <a:gd name="T54" fmla="*/ 182 w 210"/>
                <a:gd name="T55" fmla="*/ 85 h 208"/>
                <a:gd name="T56" fmla="*/ 208 w 210"/>
                <a:gd name="T57" fmla="*/ 85 h 208"/>
                <a:gd name="T58" fmla="*/ 206 w 210"/>
                <a:gd name="T59" fmla="*/ 118 h 208"/>
                <a:gd name="T60" fmla="*/ 210 w 210"/>
                <a:gd name="T61" fmla="*/ 120 h 208"/>
                <a:gd name="T62" fmla="*/ 175 w 210"/>
                <a:gd name="T63" fmla="*/ 120 h 208"/>
                <a:gd name="T64" fmla="*/ 175 w 210"/>
                <a:gd name="T65" fmla="*/ 182 h 208"/>
                <a:gd name="T66" fmla="*/ 194 w 210"/>
                <a:gd name="T67" fmla="*/ 200 h 208"/>
                <a:gd name="T68" fmla="*/ 165 w 210"/>
                <a:gd name="T69" fmla="*/ 208 h 208"/>
                <a:gd name="T70" fmla="*/ 142 w 210"/>
                <a:gd name="T71" fmla="*/ 203 h 208"/>
                <a:gd name="T72" fmla="*/ 125 w 210"/>
                <a:gd name="T73" fmla="*/ 203 h 208"/>
                <a:gd name="T74" fmla="*/ 111 w 210"/>
                <a:gd name="T75" fmla="*/ 193 h 208"/>
                <a:gd name="T76" fmla="*/ 38 w 210"/>
                <a:gd name="T77" fmla="*/ 196 h 208"/>
                <a:gd name="T78" fmla="*/ 26 w 210"/>
                <a:gd name="T79" fmla="*/ 186 h 208"/>
                <a:gd name="T80" fmla="*/ 17 w 210"/>
                <a:gd name="T81" fmla="*/ 186 h 208"/>
                <a:gd name="T82" fmla="*/ 10 w 210"/>
                <a:gd name="T83" fmla="*/ 191 h 208"/>
                <a:gd name="T84" fmla="*/ 7 w 210"/>
                <a:gd name="T85" fmla="*/ 191 h 208"/>
                <a:gd name="T86" fmla="*/ 0 w 210"/>
                <a:gd name="T87" fmla="*/ 196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" h="208">
                  <a:moveTo>
                    <a:pt x="0" y="196"/>
                  </a:moveTo>
                  <a:lnTo>
                    <a:pt x="0" y="170"/>
                  </a:lnTo>
                  <a:lnTo>
                    <a:pt x="12" y="134"/>
                  </a:lnTo>
                  <a:lnTo>
                    <a:pt x="21" y="118"/>
                  </a:lnTo>
                  <a:lnTo>
                    <a:pt x="33" y="106"/>
                  </a:lnTo>
                  <a:lnTo>
                    <a:pt x="33" y="87"/>
                  </a:lnTo>
                  <a:lnTo>
                    <a:pt x="33" y="80"/>
                  </a:lnTo>
                  <a:lnTo>
                    <a:pt x="28" y="71"/>
                  </a:lnTo>
                  <a:lnTo>
                    <a:pt x="24" y="56"/>
                  </a:lnTo>
                  <a:lnTo>
                    <a:pt x="28" y="49"/>
                  </a:lnTo>
                  <a:lnTo>
                    <a:pt x="26" y="40"/>
                  </a:lnTo>
                  <a:lnTo>
                    <a:pt x="12" y="7"/>
                  </a:lnTo>
                  <a:lnTo>
                    <a:pt x="28" y="0"/>
                  </a:lnTo>
                  <a:lnTo>
                    <a:pt x="76" y="0"/>
                  </a:lnTo>
                  <a:lnTo>
                    <a:pt x="83" y="4"/>
                  </a:lnTo>
                  <a:lnTo>
                    <a:pt x="90" y="23"/>
                  </a:lnTo>
                  <a:lnTo>
                    <a:pt x="102" y="37"/>
                  </a:lnTo>
                  <a:lnTo>
                    <a:pt x="128" y="35"/>
                  </a:lnTo>
                  <a:lnTo>
                    <a:pt x="132" y="19"/>
                  </a:lnTo>
                  <a:lnTo>
                    <a:pt x="154" y="16"/>
                  </a:lnTo>
                  <a:lnTo>
                    <a:pt x="154" y="23"/>
                  </a:lnTo>
                  <a:lnTo>
                    <a:pt x="168" y="23"/>
                  </a:lnTo>
                  <a:lnTo>
                    <a:pt x="170" y="28"/>
                  </a:lnTo>
                  <a:lnTo>
                    <a:pt x="170" y="61"/>
                  </a:lnTo>
                  <a:lnTo>
                    <a:pt x="177" y="80"/>
                  </a:lnTo>
                  <a:lnTo>
                    <a:pt x="173" y="87"/>
                  </a:lnTo>
                  <a:lnTo>
                    <a:pt x="177" y="92"/>
                  </a:lnTo>
                  <a:lnTo>
                    <a:pt x="182" y="85"/>
                  </a:lnTo>
                  <a:lnTo>
                    <a:pt x="208" y="85"/>
                  </a:lnTo>
                  <a:lnTo>
                    <a:pt x="206" y="118"/>
                  </a:lnTo>
                  <a:lnTo>
                    <a:pt x="210" y="120"/>
                  </a:lnTo>
                  <a:lnTo>
                    <a:pt x="175" y="120"/>
                  </a:lnTo>
                  <a:lnTo>
                    <a:pt x="175" y="182"/>
                  </a:lnTo>
                  <a:lnTo>
                    <a:pt x="194" y="200"/>
                  </a:lnTo>
                  <a:lnTo>
                    <a:pt x="165" y="208"/>
                  </a:lnTo>
                  <a:lnTo>
                    <a:pt x="142" y="203"/>
                  </a:lnTo>
                  <a:lnTo>
                    <a:pt x="125" y="203"/>
                  </a:lnTo>
                  <a:lnTo>
                    <a:pt x="111" y="193"/>
                  </a:lnTo>
                  <a:lnTo>
                    <a:pt x="38" y="196"/>
                  </a:lnTo>
                  <a:lnTo>
                    <a:pt x="26" y="186"/>
                  </a:lnTo>
                  <a:lnTo>
                    <a:pt x="17" y="186"/>
                  </a:lnTo>
                  <a:lnTo>
                    <a:pt x="10" y="191"/>
                  </a:lnTo>
                  <a:lnTo>
                    <a:pt x="7" y="191"/>
                  </a:lnTo>
                  <a:lnTo>
                    <a:pt x="0" y="19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849">
              <a:extLst>
                <a:ext uri="{FF2B5EF4-FFF2-40B4-BE49-F238E27FC236}">
                  <a16:creationId xmlns:a16="http://schemas.microsoft.com/office/drawing/2014/main" id="{57B8BAF3-A62E-331D-8D40-46406EBBC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9062" y="5289670"/>
              <a:ext cx="25424" cy="43583"/>
            </a:xfrm>
            <a:custGeom>
              <a:avLst/>
              <a:gdLst>
                <a:gd name="T0" fmla="*/ 5 w 14"/>
                <a:gd name="T1" fmla="*/ 24 h 24"/>
                <a:gd name="T2" fmla="*/ 0 w 14"/>
                <a:gd name="T3" fmla="*/ 9 h 24"/>
                <a:gd name="T4" fmla="*/ 10 w 14"/>
                <a:gd name="T5" fmla="*/ 0 h 24"/>
                <a:gd name="T6" fmla="*/ 14 w 14"/>
                <a:gd name="T7" fmla="*/ 2 h 24"/>
                <a:gd name="T8" fmla="*/ 10 w 14"/>
                <a:gd name="T9" fmla="*/ 9 h 24"/>
                <a:gd name="T10" fmla="*/ 7 w 14"/>
                <a:gd name="T11" fmla="*/ 24 h 24"/>
                <a:gd name="T12" fmla="*/ 5 w 14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4">
                  <a:moveTo>
                    <a:pt x="5" y="24"/>
                  </a:moveTo>
                  <a:lnTo>
                    <a:pt x="0" y="9"/>
                  </a:lnTo>
                  <a:lnTo>
                    <a:pt x="10" y="0"/>
                  </a:lnTo>
                  <a:lnTo>
                    <a:pt x="14" y="2"/>
                  </a:lnTo>
                  <a:lnTo>
                    <a:pt x="10" y="9"/>
                  </a:lnTo>
                  <a:lnTo>
                    <a:pt x="7" y="24"/>
                  </a:lnTo>
                  <a:lnTo>
                    <a:pt x="5" y="2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850">
              <a:extLst>
                <a:ext uri="{FF2B5EF4-FFF2-40B4-BE49-F238E27FC236}">
                  <a16:creationId xmlns:a16="http://schemas.microsoft.com/office/drawing/2014/main" id="{8A782572-01BA-0363-8CE4-D80476E12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5138" y="5701896"/>
              <a:ext cx="286923" cy="296004"/>
            </a:xfrm>
            <a:custGeom>
              <a:avLst/>
              <a:gdLst>
                <a:gd name="T0" fmla="*/ 158 w 158"/>
                <a:gd name="T1" fmla="*/ 75 h 163"/>
                <a:gd name="T2" fmla="*/ 128 w 158"/>
                <a:gd name="T3" fmla="*/ 97 h 163"/>
                <a:gd name="T4" fmla="*/ 102 w 158"/>
                <a:gd name="T5" fmla="*/ 125 h 163"/>
                <a:gd name="T6" fmla="*/ 95 w 158"/>
                <a:gd name="T7" fmla="*/ 139 h 163"/>
                <a:gd name="T8" fmla="*/ 83 w 158"/>
                <a:gd name="T9" fmla="*/ 142 h 163"/>
                <a:gd name="T10" fmla="*/ 66 w 158"/>
                <a:gd name="T11" fmla="*/ 137 h 163"/>
                <a:gd name="T12" fmla="*/ 59 w 158"/>
                <a:gd name="T13" fmla="*/ 137 h 163"/>
                <a:gd name="T14" fmla="*/ 40 w 158"/>
                <a:gd name="T15" fmla="*/ 160 h 163"/>
                <a:gd name="T16" fmla="*/ 28 w 158"/>
                <a:gd name="T17" fmla="*/ 163 h 163"/>
                <a:gd name="T18" fmla="*/ 14 w 158"/>
                <a:gd name="T19" fmla="*/ 160 h 163"/>
                <a:gd name="T20" fmla="*/ 17 w 158"/>
                <a:gd name="T21" fmla="*/ 142 h 163"/>
                <a:gd name="T22" fmla="*/ 0 w 158"/>
                <a:gd name="T23" fmla="*/ 125 h 163"/>
                <a:gd name="T24" fmla="*/ 0 w 158"/>
                <a:gd name="T25" fmla="*/ 73 h 163"/>
                <a:gd name="T26" fmla="*/ 19 w 158"/>
                <a:gd name="T27" fmla="*/ 73 h 163"/>
                <a:gd name="T28" fmla="*/ 19 w 158"/>
                <a:gd name="T29" fmla="*/ 12 h 163"/>
                <a:gd name="T30" fmla="*/ 50 w 158"/>
                <a:gd name="T31" fmla="*/ 5 h 163"/>
                <a:gd name="T32" fmla="*/ 59 w 158"/>
                <a:gd name="T33" fmla="*/ 7 h 163"/>
                <a:gd name="T34" fmla="*/ 62 w 158"/>
                <a:gd name="T35" fmla="*/ 14 h 163"/>
                <a:gd name="T36" fmla="*/ 73 w 158"/>
                <a:gd name="T37" fmla="*/ 5 h 163"/>
                <a:gd name="T38" fmla="*/ 83 w 158"/>
                <a:gd name="T39" fmla="*/ 0 h 163"/>
                <a:gd name="T40" fmla="*/ 90 w 158"/>
                <a:gd name="T41" fmla="*/ 0 h 163"/>
                <a:gd name="T42" fmla="*/ 104 w 158"/>
                <a:gd name="T43" fmla="*/ 28 h 163"/>
                <a:gd name="T44" fmla="*/ 132 w 158"/>
                <a:gd name="T45" fmla="*/ 49 h 163"/>
                <a:gd name="T46" fmla="*/ 135 w 158"/>
                <a:gd name="T47" fmla="*/ 66 h 163"/>
                <a:gd name="T48" fmla="*/ 158 w 158"/>
                <a:gd name="T49" fmla="*/ 7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8" h="163">
                  <a:moveTo>
                    <a:pt x="158" y="75"/>
                  </a:moveTo>
                  <a:lnTo>
                    <a:pt x="128" y="97"/>
                  </a:lnTo>
                  <a:lnTo>
                    <a:pt x="102" y="125"/>
                  </a:lnTo>
                  <a:lnTo>
                    <a:pt x="95" y="139"/>
                  </a:lnTo>
                  <a:lnTo>
                    <a:pt x="83" y="142"/>
                  </a:lnTo>
                  <a:lnTo>
                    <a:pt x="66" y="137"/>
                  </a:lnTo>
                  <a:lnTo>
                    <a:pt x="59" y="137"/>
                  </a:lnTo>
                  <a:lnTo>
                    <a:pt x="40" y="160"/>
                  </a:lnTo>
                  <a:lnTo>
                    <a:pt x="28" y="163"/>
                  </a:lnTo>
                  <a:lnTo>
                    <a:pt x="14" y="160"/>
                  </a:lnTo>
                  <a:lnTo>
                    <a:pt x="17" y="142"/>
                  </a:lnTo>
                  <a:lnTo>
                    <a:pt x="0" y="125"/>
                  </a:lnTo>
                  <a:lnTo>
                    <a:pt x="0" y="73"/>
                  </a:lnTo>
                  <a:lnTo>
                    <a:pt x="19" y="73"/>
                  </a:lnTo>
                  <a:lnTo>
                    <a:pt x="19" y="12"/>
                  </a:lnTo>
                  <a:lnTo>
                    <a:pt x="50" y="5"/>
                  </a:lnTo>
                  <a:lnTo>
                    <a:pt x="59" y="7"/>
                  </a:lnTo>
                  <a:lnTo>
                    <a:pt x="62" y="14"/>
                  </a:lnTo>
                  <a:lnTo>
                    <a:pt x="73" y="5"/>
                  </a:lnTo>
                  <a:lnTo>
                    <a:pt x="83" y="0"/>
                  </a:lnTo>
                  <a:lnTo>
                    <a:pt x="90" y="0"/>
                  </a:lnTo>
                  <a:lnTo>
                    <a:pt x="104" y="28"/>
                  </a:lnTo>
                  <a:lnTo>
                    <a:pt x="132" y="49"/>
                  </a:lnTo>
                  <a:lnTo>
                    <a:pt x="135" y="66"/>
                  </a:lnTo>
                  <a:lnTo>
                    <a:pt x="158" y="7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851">
              <a:extLst>
                <a:ext uri="{FF2B5EF4-FFF2-40B4-BE49-F238E27FC236}">
                  <a16:creationId xmlns:a16="http://schemas.microsoft.com/office/drawing/2014/main" id="{640BEFF7-3204-E286-4544-FA8C3BCD1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8288" y="4761224"/>
              <a:ext cx="230629" cy="343219"/>
            </a:xfrm>
            <a:custGeom>
              <a:avLst/>
              <a:gdLst>
                <a:gd name="T0" fmla="*/ 94 w 127"/>
                <a:gd name="T1" fmla="*/ 8 h 189"/>
                <a:gd name="T2" fmla="*/ 101 w 127"/>
                <a:gd name="T3" fmla="*/ 12 h 189"/>
                <a:gd name="T4" fmla="*/ 101 w 127"/>
                <a:gd name="T5" fmla="*/ 19 h 189"/>
                <a:gd name="T6" fmla="*/ 85 w 127"/>
                <a:gd name="T7" fmla="*/ 34 h 189"/>
                <a:gd name="T8" fmla="*/ 73 w 127"/>
                <a:gd name="T9" fmla="*/ 69 h 189"/>
                <a:gd name="T10" fmla="*/ 64 w 127"/>
                <a:gd name="T11" fmla="*/ 76 h 189"/>
                <a:gd name="T12" fmla="*/ 52 w 127"/>
                <a:gd name="T13" fmla="*/ 107 h 189"/>
                <a:gd name="T14" fmla="*/ 45 w 127"/>
                <a:gd name="T15" fmla="*/ 109 h 189"/>
                <a:gd name="T16" fmla="*/ 35 w 127"/>
                <a:gd name="T17" fmla="*/ 102 h 189"/>
                <a:gd name="T18" fmla="*/ 19 w 127"/>
                <a:gd name="T19" fmla="*/ 102 h 189"/>
                <a:gd name="T20" fmla="*/ 7 w 127"/>
                <a:gd name="T21" fmla="*/ 119 h 189"/>
                <a:gd name="T22" fmla="*/ 0 w 127"/>
                <a:gd name="T23" fmla="*/ 140 h 189"/>
                <a:gd name="T24" fmla="*/ 2 w 127"/>
                <a:gd name="T25" fmla="*/ 142 h 189"/>
                <a:gd name="T26" fmla="*/ 7 w 127"/>
                <a:gd name="T27" fmla="*/ 142 h 189"/>
                <a:gd name="T28" fmla="*/ 9 w 127"/>
                <a:gd name="T29" fmla="*/ 149 h 189"/>
                <a:gd name="T30" fmla="*/ 21 w 127"/>
                <a:gd name="T31" fmla="*/ 149 h 189"/>
                <a:gd name="T32" fmla="*/ 19 w 127"/>
                <a:gd name="T33" fmla="*/ 156 h 189"/>
                <a:gd name="T34" fmla="*/ 26 w 127"/>
                <a:gd name="T35" fmla="*/ 163 h 189"/>
                <a:gd name="T36" fmla="*/ 21 w 127"/>
                <a:gd name="T37" fmla="*/ 182 h 189"/>
                <a:gd name="T38" fmla="*/ 47 w 127"/>
                <a:gd name="T39" fmla="*/ 180 h 189"/>
                <a:gd name="T40" fmla="*/ 82 w 127"/>
                <a:gd name="T41" fmla="*/ 182 h 189"/>
                <a:gd name="T42" fmla="*/ 104 w 127"/>
                <a:gd name="T43" fmla="*/ 182 h 189"/>
                <a:gd name="T44" fmla="*/ 120 w 127"/>
                <a:gd name="T45" fmla="*/ 185 h 189"/>
                <a:gd name="T46" fmla="*/ 125 w 127"/>
                <a:gd name="T47" fmla="*/ 189 h 189"/>
                <a:gd name="T48" fmla="*/ 127 w 127"/>
                <a:gd name="T49" fmla="*/ 168 h 189"/>
                <a:gd name="T50" fmla="*/ 116 w 127"/>
                <a:gd name="T51" fmla="*/ 161 h 189"/>
                <a:gd name="T52" fmla="*/ 104 w 127"/>
                <a:gd name="T53" fmla="*/ 135 h 189"/>
                <a:gd name="T54" fmla="*/ 101 w 127"/>
                <a:gd name="T55" fmla="*/ 119 h 189"/>
                <a:gd name="T56" fmla="*/ 116 w 127"/>
                <a:gd name="T57" fmla="*/ 93 h 189"/>
                <a:gd name="T58" fmla="*/ 111 w 127"/>
                <a:gd name="T59" fmla="*/ 71 h 189"/>
                <a:gd name="T60" fmla="*/ 99 w 127"/>
                <a:gd name="T61" fmla="*/ 64 h 189"/>
                <a:gd name="T62" fmla="*/ 94 w 127"/>
                <a:gd name="T63" fmla="*/ 57 h 189"/>
                <a:gd name="T64" fmla="*/ 97 w 127"/>
                <a:gd name="T65" fmla="*/ 50 h 189"/>
                <a:gd name="T66" fmla="*/ 116 w 127"/>
                <a:gd name="T67" fmla="*/ 50 h 189"/>
                <a:gd name="T68" fmla="*/ 106 w 127"/>
                <a:gd name="T69" fmla="*/ 34 h 189"/>
                <a:gd name="T70" fmla="*/ 108 w 127"/>
                <a:gd name="T71" fmla="*/ 17 h 189"/>
                <a:gd name="T72" fmla="*/ 104 w 127"/>
                <a:gd name="T73" fmla="*/ 0 h 189"/>
                <a:gd name="T74" fmla="*/ 94 w 127"/>
                <a:gd name="T75" fmla="*/ 8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7" h="189">
                  <a:moveTo>
                    <a:pt x="94" y="8"/>
                  </a:moveTo>
                  <a:lnTo>
                    <a:pt x="101" y="12"/>
                  </a:lnTo>
                  <a:lnTo>
                    <a:pt x="101" y="19"/>
                  </a:lnTo>
                  <a:lnTo>
                    <a:pt x="85" y="34"/>
                  </a:lnTo>
                  <a:lnTo>
                    <a:pt x="73" y="69"/>
                  </a:lnTo>
                  <a:lnTo>
                    <a:pt x="64" y="76"/>
                  </a:lnTo>
                  <a:lnTo>
                    <a:pt x="52" y="107"/>
                  </a:lnTo>
                  <a:lnTo>
                    <a:pt x="45" y="109"/>
                  </a:lnTo>
                  <a:lnTo>
                    <a:pt x="35" y="102"/>
                  </a:lnTo>
                  <a:lnTo>
                    <a:pt x="19" y="102"/>
                  </a:lnTo>
                  <a:lnTo>
                    <a:pt x="7" y="119"/>
                  </a:lnTo>
                  <a:lnTo>
                    <a:pt x="0" y="140"/>
                  </a:lnTo>
                  <a:lnTo>
                    <a:pt x="2" y="142"/>
                  </a:lnTo>
                  <a:lnTo>
                    <a:pt x="7" y="142"/>
                  </a:lnTo>
                  <a:lnTo>
                    <a:pt x="9" y="149"/>
                  </a:lnTo>
                  <a:lnTo>
                    <a:pt x="21" y="149"/>
                  </a:lnTo>
                  <a:lnTo>
                    <a:pt x="19" y="156"/>
                  </a:lnTo>
                  <a:lnTo>
                    <a:pt x="26" y="163"/>
                  </a:lnTo>
                  <a:lnTo>
                    <a:pt x="21" y="182"/>
                  </a:lnTo>
                  <a:lnTo>
                    <a:pt x="47" y="180"/>
                  </a:lnTo>
                  <a:lnTo>
                    <a:pt x="82" y="182"/>
                  </a:lnTo>
                  <a:lnTo>
                    <a:pt x="104" y="182"/>
                  </a:lnTo>
                  <a:lnTo>
                    <a:pt x="120" y="185"/>
                  </a:lnTo>
                  <a:lnTo>
                    <a:pt x="125" y="189"/>
                  </a:lnTo>
                  <a:lnTo>
                    <a:pt x="127" y="168"/>
                  </a:lnTo>
                  <a:lnTo>
                    <a:pt x="116" y="161"/>
                  </a:lnTo>
                  <a:lnTo>
                    <a:pt x="104" y="135"/>
                  </a:lnTo>
                  <a:lnTo>
                    <a:pt x="101" y="119"/>
                  </a:lnTo>
                  <a:lnTo>
                    <a:pt x="116" y="93"/>
                  </a:lnTo>
                  <a:lnTo>
                    <a:pt x="111" y="71"/>
                  </a:lnTo>
                  <a:lnTo>
                    <a:pt x="99" y="64"/>
                  </a:lnTo>
                  <a:lnTo>
                    <a:pt x="94" y="57"/>
                  </a:lnTo>
                  <a:lnTo>
                    <a:pt x="97" y="50"/>
                  </a:lnTo>
                  <a:lnTo>
                    <a:pt x="116" y="50"/>
                  </a:lnTo>
                  <a:lnTo>
                    <a:pt x="106" y="34"/>
                  </a:lnTo>
                  <a:lnTo>
                    <a:pt x="108" y="17"/>
                  </a:lnTo>
                  <a:lnTo>
                    <a:pt x="104" y="0"/>
                  </a:lnTo>
                  <a:lnTo>
                    <a:pt x="94" y="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853">
              <a:extLst>
                <a:ext uri="{FF2B5EF4-FFF2-40B4-BE49-F238E27FC236}">
                  <a16:creationId xmlns:a16="http://schemas.microsoft.com/office/drawing/2014/main" id="{4EE3E907-2F66-7AE6-AC72-D1FFFF3F5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2266" y="4628658"/>
              <a:ext cx="9080" cy="9080"/>
            </a:xfrm>
            <a:custGeom>
              <a:avLst/>
              <a:gdLst>
                <a:gd name="T0" fmla="*/ 5 w 5"/>
                <a:gd name="T1" fmla="*/ 0 h 5"/>
                <a:gd name="T2" fmla="*/ 0 w 5"/>
                <a:gd name="T3" fmla="*/ 0 h 5"/>
                <a:gd name="T4" fmla="*/ 0 w 5"/>
                <a:gd name="T5" fmla="*/ 5 h 5"/>
                <a:gd name="T6" fmla="*/ 5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854">
              <a:extLst>
                <a:ext uri="{FF2B5EF4-FFF2-40B4-BE49-F238E27FC236}">
                  <a16:creationId xmlns:a16="http://schemas.microsoft.com/office/drawing/2014/main" id="{703C2957-3EEF-16CF-A6B1-8179F85A4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9481" y="4688585"/>
              <a:ext cx="9080" cy="9080"/>
            </a:xfrm>
            <a:custGeom>
              <a:avLst/>
              <a:gdLst>
                <a:gd name="T0" fmla="*/ 0 w 5"/>
                <a:gd name="T1" fmla="*/ 0 h 5"/>
                <a:gd name="T2" fmla="*/ 0 w 5"/>
                <a:gd name="T3" fmla="*/ 5 h 5"/>
                <a:gd name="T4" fmla="*/ 5 w 5"/>
                <a:gd name="T5" fmla="*/ 5 h 5"/>
                <a:gd name="T6" fmla="*/ 0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0" y="5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855">
              <a:extLst>
                <a:ext uri="{FF2B5EF4-FFF2-40B4-BE49-F238E27FC236}">
                  <a16:creationId xmlns:a16="http://schemas.microsoft.com/office/drawing/2014/main" id="{7EAB4D20-D0EA-72A2-0126-D0F577113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4904" y="4659530"/>
              <a:ext cx="9080" cy="7264"/>
            </a:xfrm>
            <a:custGeom>
              <a:avLst/>
              <a:gdLst>
                <a:gd name="T0" fmla="*/ 0 w 5"/>
                <a:gd name="T1" fmla="*/ 0 h 4"/>
                <a:gd name="T2" fmla="*/ 5 w 5"/>
                <a:gd name="T3" fmla="*/ 2 h 4"/>
                <a:gd name="T4" fmla="*/ 0 w 5"/>
                <a:gd name="T5" fmla="*/ 4 h 4"/>
                <a:gd name="T6" fmla="*/ 0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lnTo>
                    <a:pt x="5" y="2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856">
              <a:extLst>
                <a:ext uri="{FF2B5EF4-FFF2-40B4-BE49-F238E27FC236}">
                  <a16:creationId xmlns:a16="http://schemas.microsoft.com/office/drawing/2014/main" id="{B43F6361-9CEA-60E7-E66B-A49A11772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1701" y="4822967"/>
              <a:ext cx="399513" cy="243340"/>
            </a:xfrm>
            <a:custGeom>
              <a:avLst/>
              <a:gdLst>
                <a:gd name="T0" fmla="*/ 140 w 220"/>
                <a:gd name="T1" fmla="*/ 0 h 134"/>
                <a:gd name="T2" fmla="*/ 126 w 220"/>
                <a:gd name="T3" fmla="*/ 0 h 134"/>
                <a:gd name="T4" fmla="*/ 123 w 220"/>
                <a:gd name="T5" fmla="*/ 11 h 134"/>
                <a:gd name="T6" fmla="*/ 102 w 220"/>
                <a:gd name="T7" fmla="*/ 30 h 134"/>
                <a:gd name="T8" fmla="*/ 78 w 220"/>
                <a:gd name="T9" fmla="*/ 33 h 134"/>
                <a:gd name="T10" fmla="*/ 78 w 220"/>
                <a:gd name="T11" fmla="*/ 40 h 134"/>
                <a:gd name="T12" fmla="*/ 71 w 220"/>
                <a:gd name="T13" fmla="*/ 47 h 134"/>
                <a:gd name="T14" fmla="*/ 55 w 220"/>
                <a:gd name="T15" fmla="*/ 49 h 134"/>
                <a:gd name="T16" fmla="*/ 41 w 220"/>
                <a:gd name="T17" fmla="*/ 56 h 134"/>
                <a:gd name="T18" fmla="*/ 36 w 220"/>
                <a:gd name="T19" fmla="*/ 52 h 134"/>
                <a:gd name="T20" fmla="*/ 26 w 220"/>
                <a:gd name="T21" fmla="*/ 59 h 134"/>
                <a:gd name="T22" fmla="*/ 15 w 220"/>
                <a:gd name="T23" fmla="*/ 59 h 134"/>
                <a:gd name="T24" fmla="*/ 0 w 220"/>
                <a:gd name="T25" fmla="*/ 85 h 134"/>
                <a:gd name="T26" fmla="*/ 3 w 220"/>
                <a:gd name="T27" fmla="*/ 101 h 134"/>
                <a:gd name="T28" fmla="*/ 15 w 220"/>
                <a:gd name="T29" fmla="*/ 127 h 134"/>
                <a:gd name="T30" fmla="*/ 26 w 220"/>
                <a:gd name="T31" fmla="*/ 134 h 134"/>
                <a:gd name="T32" fmla="*/ 43 w 220"/>
                <a:gd name="T33" fmla="*/ 122 h 134"/>
                <a:gd name="T34" fmla="*/ 48 w 220"/>
                <a:gd name="T35" fmla="*/ 122 h 134"/>
                <a:gd name="T36" fmla="*/ 59 w 220"/>
                <a:gd name="T37" fmla="*/ 127 h 134"/>
                <a:gd name="T38" fmla="*/ 71 w 220"/>
                <a:gd name="T39" fmla="*/ 122 h 134"/>
                <a:gd name="T40" fmla="*/ 74 w 220"/>
                <a:gd name="T41" fmla="*/ 120 h 134"/>
                <a:gd name="T42" fmla="*/ 76 w 220"/>
                <a:gd name="T43" fmla="*/ 108 h 134"/>
                <a:gd name="T44" fmla="*/ 85 w 220"/>
                <a:gd name="T45" fmla="*/ 96 h 134"/>
                <a:gd name="T46" fmla="*/ 95 w 220"/>
                <a:gd name="T47" fmla="*/ 96 h 134"/>
                <a:gd name="T48" fmla="*/ 104 w 220"/>
                <a:gd name="T49" fmla="*/ 108 h 134"/>
                <a:gd name="T50" fmla="*/ 109 w 220"/>
                <a:gd name="T51" fmla="*/ 106 h 134"/>
                <a:gd name="T52" fmla="*/ 121 w 220"/>
                <a:gd name="T53" fmla="*/ 111 h 134"/>
                <a:gd name="T54" fmla="*/ 135 w 220"/>
                <a:gd name="T55" fmla="*/ 111 h 134"/>
                <a:gd name="T56" fmla="*/ 142 w 220"/>
                <a:gd name="T57" fmla="*/ 101 h 134"/>
                <a:gd name="T58" fmla="*/ 152 w 220"/>
                <a:gd name="T59" fmla="*/ 106 h 134"/>
                <a:gd name="T60" fmla="*/ 170 w 220"/>
                <a:gd name="T61" fmla="*/ 99 h 134"/>
                <a:gd name="T62" fmla="*/ 175 w 220"/>
                <a:gd name="T63" fmla="*/ 101 h 134"/>
                <a:gd name="T64" fmla="*/ 180 w 220"/>
                <a:gd name="T65" fmla="*/ 99 h 134"/>
                <a:gd name="T66" fmla="*/ 182 w 220"/>
                <a:gd name="T67" fmla="*/ 96 h 134"/>
                <a:gd name="T68" fmla="*/ 199 w 220"/>
                <a:gd name="T69" fmla="*/ 94 h 134"/>
                <a:gd name="T70" fmla="*/ 204 w 220"/>
                <a:gd name="T71" fmla="*/ 99 h 134"/>
                <a:gd name="T72" fmla="*/ 206 w 220"/>
                <a:gd name="T73" fmla="*/ 96 h 134"/>
                <a:gd name="T74" fmla="*/ 208 w 220"/>
                <a:gd name="T75" fmla="*/ 99 h 134"/>
                <a:gd name="T76" fmla="*/ 213 w 220"/>
                <a:gd name="T77" fmla="*/ 96 h 134"/>
                <a:gd name="T78" fmla="*/ 220 w 220"/>
                <a:gd name="T79" fmla="*/ 96 h 134"/>
                <a:gd name="T80" fmla="*/ 215 w 220"/>
                <a:gd name="T81" fmla="*/ 89 h 134"/>
                <a:gd name="T82" fmla="*/ 206 w 220"/>
                <a:gd name="T83" fmla="*/ 80 h 134"/>
                <a:gd name="T84" fmla="*/ 199 w 220"/>
                <a:gd name="T85" fmla="*/ 68 h 134"/>
                <a:gd name="T86" fmla="*/ 182 w 220"/>
                <a:gd name="T87" fmla="*/ 56 h 134"/>
                <a:gd name="T88" fmla="*/ 180 w 220"/>
                <a:gd name="T89" fmla="*/ 47 h 134"/>
                <a:gd name="T90" fmla="*/ 163 w 220"/>
                <a:gd name="T91" fmla="*/ 42 h 134"/>
                <a:gd name="T92" fmla="*/ 163 w 220"/>
                <a:gd name="T93" fmla="*/ 37 h 134"/>
                <a:gd name="T94" fmla="*/ 152 w 220"/>
                <a:gd name="T95" fmla="*/ 35 h 134"/>
                <a:gd name="T96" fmla="*/ 152 w 220"/>
                <a:gd name="T97" fmla="*/ 14 h 134"/>
                <a:gd name="T98" fmla="*/ 140 w 220"/>
                <a:gd name="T9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0" h="134">
                  <a:moveTo>
                    <a:pt x="140" y="0"/>
                  </a:moveTo>
                  <a:lnTo>
                    <a:pt x="126" y="0"/>
                  </a:lnTo>
                  <a:lnTo>
                    <a:pt x="123" y="11"/>
                  </a:lnTo>
                  <a:lnTo>
                    <a:pt x="102" y="30"/>
                  </a:lnTo>
                  <a:lnTo>
                    <a:pt x="78" y="33"/>
                  </a:lnTo>
                  <a:lnTo>
                    <a:pt x="78" y="40"/>
                  </a:lnTo>
                  <a:lnTo>
                    <a:pt x="71" y="47"/>
                  </a:lnTo>
                  <a:lnTo>
                    <a:pt x="55" y="49"/>
                  </a:lnTo>
                  <a:lnTo>
                    <a:pt x="41" y="56"/>
                  </a:lnTo>
                  <a:lnTo>
                    <a:pt x="36" y="52"/>
                  </a:lnTo>
                  <a:lnTo>
                    <a:pt x="26" y="59"/>
                  </a:lnTo>
                  <a:lnTo>
                    <a:pt x="15" y="59"/>
                  </a:lnTo>
                  <a:lnTo>
                    <a:pt x="0" y="85"/>
                  </a:lnTo>
                  <a:lnTo>
                    <a:pt x="3" y="101"/>
                  </a:lnTo>
                  <a:lnTo>
                    <a:pt x="15" y="127"/>
                  </a:lnTo>
                  <a:lnTo>
                    <a:pt x="26" y="134"/>
                  </a:lnTo>
                  <a:lnTo>
                    <a:pt x="43" y="122"/>
                  </a:lnTo>
                  <a:lnTo>
                    <a:pt x="48" y="122"/>
                  </a:lnTo>
                  <a:lnTo>
                    <a:pt x="59" y="127"/>
                  </a:lnTo>
                  <a:lnTo>
                    <a:pt x="71" y="122"/>
                  </a:lnTo>
                  <a:lnTo>
                    <a:pt x="74" y="120"/>
                  </a:lnTo>
                  <a:lnTo>
                    <a:pt x="76" y="108"/>
                  </a:lnTo>
                  <a:lnTo>
                    <a:pt x="85" y="96"/>
                  </a:lnTo>
                  <a:lnTo>
                    <a:pt x="95" y="96"/>
                  </a:lnTo>
                  <a:lnTo>
                    <a:pt x="104" y="108"/>
                  </a:lnTo>
                  <a:lnTo>
                    <a:pt x="109" y="106"/>
                  </a:lnTo>
                  <a:lnTo>
                    <a:pt x="121" y="111"/>
                  </a:lnTo>
                  <a:lnTo>
                    <a:pt x="135" y="111"/>
                  </a:lnTo>
                  <a:lnTo>
                    <a:pt x="142" y="101"/>
                  </a:lnTo>
                  <a:lnTo>
                    <a:pt x="152" y="106"/>
                  </a:lnTo>
                  <a:lnTo>
                    <a:pt x="170" y="99"/>
                  </a:lnTo>
                  <a:lnTo>
                    <a:pt x="175" y="101"/>
                  </a:lnTo>
                  <a:lnTo>
                    <a:pt x="180" y="99"/>
                  </a:lnTo>
                  <a:lnTo>
                    <a:pt x="182" y="96"/>
                  </a:lnTo>
                  <a:lnTo>
                    <a:pt x="199" y="94"/>
                  </a:lnTo>
                  <a:lnTo>
                    <a:pt x="204" y="99"/>
                  </a:lnTo>
                  <a:lnTo>
                    <a:pt x="206" y="96"/>
                  </a:lnTo>
                  <a:lnTo>
                    <a:pt x="208" y="99"/>
                  </a:lnTo>
                  <a:lnTo>
                    <a:pt x="213" y="96"/>
                  </a:lnTo>
                  <a:lnTo>
                    <a:pt x="220" y="96"/>
                  </a:lnTo>
                  <a:lnTo>
                    <a:pt x="215" y="89"/>
                  </a:lnTo>
                  <a:lnTo>
                    <a:pt x="206" y="80"/>
                  </a:lnTo>
                  <a:lnTo>
                    <a:pt x="199" y="68"/>
                  </a:lnTo>
                  <a:lnTo>
                    <a:pt x="182" y="56"/>
                  </a:lnTo>
                  <a:lnTo>
                    <a:pt x="180" y="47"/>
                  </a:lnTo>
                  <a:lnTo>
                    <a:pt x="163" y="42"/>
                  </a:lnTo>
                  <a:lnTo>
                    <a:pt x="163" y="37"/>
                  </a:lnTo>
                  <a:lnTo>
                    <a:pt x="152" y="35"/>
                  </a:lnTo>
                  <a:lnTo>
                    <a:pt x="152" y="14"/>
                  </a:lnTo>
                  <a:lnTo>
                    <a:pt x="14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857">
              <a:extLst>
                <a:ext uri="{FF2B5EF4-FFF2-40B4-BE49-F238E27FC236}">
                  <a16:creationId xmlns:a16="http://schemas.microsoft.com/office/drawing/2014/main" id="{619D74C5-F2A6-98CC-61DE-B4FB227077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7198" y="4427086"/>
              <a:ext cx="326874" cy="503024"/>
            </a:xfrm>
            <a:custGeom>
              <a:avLst/>
              <a:gdLst>
                <a:gd name="T0" fmla="*/ 29 w 180"/>
                <a:gd name="T1" fmla="*/ 5 h 277"/>
                <a:gd name="T2" fmla="*/ 45 w 180"/>
                <a:gd name="T3" fmla="*/ 0 h 277"/>
                <a:gd name="T4" fmla="*/ 180 w 180"/>
                <a:gd name="T5" fmla="*/ 69 h 277"/>
                <a:gd name="T6" fmla="*/ 180 w 180"/>
                <a:gd name="T7" fmla="*/ 135 h 277"/>
                <a:gd name="T8" fmla="*/ 161 w 180"/>
                <a:gd name="T9" fmla="*/ 137 h 277"/>
                <a:gd name="T10" fmla="*/ 159 w 180"/>
                <a:gd name="T11" fmla="*/ 147 h 277"/>
                <a:gd name="T12" fmla="*/ 152 w 180"/>
                <a:gd name="T13" fmla="*/ 156 h 277"/>
                <a:gd name="T14" fmla="*/ 152 w 180"/>
                <a:gd name="T15" fmla="*/ 163 h 277"/>
                <a:gd name="T16" fmla="*/ 149 w 180"/>
                <a:gd name="T17" fmla="*/ 168 h 277"/>
                <a:gd name="T18" fmla="*/ 145 w 180"/>
                <a:gd name="T19" fmla="*/ 182 h 277"/>
                <a:gd name="T20" fmla="*/ 145 w 180"/>
                <a:gd name="T21" fmla="*/ 187 h 277"/>
                <a:gd name="T22" fmla="*/ 152 w 180"/>
                <a:gd name="T23" fmla="*/ 187 h 277"/>
                <a:gd name="T24" fmla="*/ 152 w 180"/>
                <a:gd name="T25" fmla="*/ 196 h 277"/>
                <a:gd name="T26" fmla="*/ 161 w 180"/>
                <a:gd name="T27" fmla="*/ 213 h 277"/>
                <a:gd name="T28" fmla="*/ 159 w 180"/>
                <a:gd name="T29" fmla="*/ 218 h 277"/>
                <a:gd name="T30" fmla="*/ 145 w 180"/>
                <a:gd name="T31" fmla="*/ 218 h 277"/>
                <a:gd name="T32" fmla="*/ 142 w 180"/>
                <a:gd name="T33" fmla="*/ 229 h 277"/>
                <a:gd name="T34" fmla="*/ 121 w 180"/>
                <a:gd name="T35" fmla="*/ 248 h 277"/>
                <a:gd name="T36" fmla="*/ 97 w 180"/>
                <a:gd name="T37" fmla="*/ 251 h 277"/>
                <a:gd name="T38" fmla="*/ 97 w 180"/>
                <a:gd name="T39" fmla="*/ 258 h 277"/>
                <a:gd name="T40" fmla="*/ 90 w 180"/>
                <a:gd name="T41" fmla="*/ 265 h 277"/>
                <a:gd name="T42" fmla="*/ 74 w 180"/>
                <a:gd name="T43" fmla="*/ 267 h 277"/>
                <a:gd name="T44" fmla="*/ 60 w 180"/>
                <a:gd name="T45" fmla="*/ 274 h 277"/>
                <a:gd name="T46" fmla="*/ 55 w 180"/>
                <a:gd name="T47" fmla="*/ 270 h 277"/>
                <a:gd name="T48" fmla="*/ 45 w 180"/>
                <a:gd name="T49" fmla="*/ 277 h 277"/>
                <a:gd name="T50" fmla="*/ 34 w 180"/>
                <a:gd name="T51" fmla="*/ 277 h 277"/>
                <a:gd name="T52" fmla="*/ 29 w 180"/>
                <a:gd name="T53" fmla="*/ 255 h 277"/>
                <a:gd name="T54" fmla="*/ 17 w 180"/>
                <a:gd name="T55" fmla="*/ 248 h 277"/>
                <a:gd name="T56" fmla="*/ 12 w 180"/>
                <a:gd name="T57" fmla="*/ 241 h 277"/>
                <a:gd name="T58" fmla="*/ 15 w 180"/>
                <a:gd name="T59" fmla="*/ 234 h 277"/>
                <a:gd name="T60" fmla="*/ 34 w 180"/>
                <a:gd name="T61" fmla="*/ 234 h 277"/>
                <a:gd name="T62" fmla="*/ 24 w 180"/>
                <a:gd name="T63" fmla="*/ 218 h 277"/>
                <a:gd name="T64" fmla="*/ 26 w 180"/>
                <a:gd name="T65" fmla="*/ 201 h 277"/>
                <a:gd name="T66" fmla="*/ 22 w 180"/>
                <a:gd name="T67" fmla="*/ 184 h 277"/>
                <a:gd name="T68" fmla="*/ 29 w 180"/>
                <a:gd name="T69" fmla="*/ 182 h 277"/>
                <a:gd name="T70" fmla="*/ 29 w 180"/>
                <a:gd name="T71" fmla="*/ 175 h 277"/>
                <a:gd name="T72" fmla="*/ 12 w 180"/>
                <a:gd name="T73" fmla="*/ 173 h 277"/>
                <a:gd name="T74" fmla="*/ 10 w 180"/>
                <a:gd name="T75" fmla="*/ 163 h 277"/>
                <a:gd name="T76" fmla="*/ 0 w 180"/>
                <a:gd name="T77" fmla="*/ 158 h 277"/>
                <a:gd name="T78" fmla="*/ 5 w 180"/>
                <a:gd name="T79" fmla="*/ 147 h 277"/>
                <a:gd name="T80" fmla="*/ 34 w 180"/>
                <a:gd name="T81" fmla="*/ 114 h 277"/>
                <a:gd name="T82" fmla="*/ 36 w 180"/>
                <a:gd name="T83" fmla="*/ 85 h 277"/>
                <a:gd name="T84" fmla="*/ 41 w 180"/>
                <a:gd name="T85" fmla="*/ 59 h 277"/>
                <a:gd name="T86" fmla="*/ 45 w 180"/>
                <a:gd name="T87" fmla="*/ 52 h 277"/>
                <a:gd name="T88" fmla="*/ 34 w 180"/>
                <a:gd name="T89" fmla="*/ 45 h 277"/>
                <a:gd name="T90" fmla="*/ 29 w 180"/>
                <a:gd name="T91" fmla="*/ 33 h 277"/>
                <a:gd name="T92" fmla="*/ 29 w 180"/>
                <a:gd name="T93" fmla="*/ 5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0" h="277">
                  <a:moveTo>
                    <a:pt x="29" y="5"/>
                  </a:moveTo>
                  <a:lnTo>
                    <a:pt x="45" y="0"/>
                  </a:lnTo>
                  <a:lnTo>
                    <a:pt x="180" y="69"/>
                  </a:lnTo>
                  <a:lnTo>
                    <a:pt x="180" y="135"/>
                  </a:lnTo>
                  <a:lnTo>
                    <a:pt x="161" y="137"/>
                  </a:lnTo>
                  <a:lnTo>
                    <a:pt x="159" y="147"/>
                  </a:lnTo>
                  <a:lnTo>
                    <a:pt x="152" y="156"/>
                  </a:lnTo>
                  <a:lnTo>
                    <a:pt x="152" y="163"/>
                  </a:lnTo>
                  <a:lnTo>
                    <a:pt x="149" y="168"/>
                  </a:lnTo>
                  <a:lnTo>
                    <a:pt x="145" y="182"/>
                  </a:lnTo>
                  <a:lnTo>
                    <a:pt x="145" y="187"/>
                  </a:lnTo>
                  <a:lnTo>
                    <a:pt x="152" y="187"/>
                  </a:lnTo>
                  <a:lnTo>
                    <a:pt x="152" y="196"/>
                  </a:lnTo>
                  <a:lnTo>
                    <a:pt x="161" y="213"/>
                  </a:lnTo>
                  <a:lnTo>
                    <a:pt x="159" y="218"/>
                  </a:lnTo>
                  <a:lnTo>
                    <a:pt x="145" y="218"/>
                  </a:lnTo>
                  <a:lnTo>
                    <a:pt x="142" y="229"/>
                  </a:lnTo>
                  <a:lnTo>
                    <a:pt x="121" y="248"/>
                  </a:lnTo>
                  <a:lnTo>
                    <a:pt x="97" y="251"/>
                  </a:lnTo>
                  <a:lnTo>
                    <a:pt x="97" y="258"/>
                  </a:lnTo>
                  <a:lnTo>
                    <a:pt x="90" y="265"/>
                  </a:lnTo>
                  <a:lnTo>
                    <a:pt x="74" y="267"/>
                  </a:lnTo>
                  <a:lnTo>
                    <a:pt x="60" y="274"/>
                  </a:lnTo>
                  <a:lnTo>
                    <a:pt x="55" y="270"/>
                  </a:lnTo>
                  <a:lnTo>
                    <a:pt x="45" y="277"/>
                  </a:lnTo>
                  <a:lnTo>
                    <a:pt x="34" y="277"/>
                  </a:lnTo>
                  <a:lnTo>
                    <a:pt x="29" y="255"/>
                  </a:lnTo>
                  <a:lnTo>
                    <a:pt x="17" y="248"/>
                  </a:lnTo>
                  <a:lnTo>
                    <a:pt x="12" y="241"/>
                  </a:lnTo>
                  <a:lnTo>
                    <a:pt x="15" y="234"/>
                  </a:lnTo>
                  <a:lnTo>
                    <a:pt x="34" y="234"/>
                  </a:lnTo>
                  <a:lnTo>
                    <a:pt x="24" y="218"/>
                  </a:lnTo>
                  <a:lnTo>
                    <a:pt x="26" y="201"/>
                  </a:lnTo>
                  <a:lnTo>
                    <a:pt x="22" y="184"/>
                  </a:lnTo>
                  <a:lnTo>
                    <a:pt x="29" y="182"/>
                  </a:lnTo>
                  <a:lnTo>
                    <a:pt x="29" y="175"/>
                  </a:lnTo>
                  <a:lnTo>
                    <a:pt x="12" y="173"/>
                  </a:lnTo>
                  <a:lnTo>
                    <a:pt x="10" y="163"/>
                  </a:lnTo>
                  <a:lnTo>
                    <a:pt x="0" y="158"/>
                  </a:lnTo>
                  <a:lnTo>
                    <a:pt x="5" y="147"/>
                  </a:lnTo>
                  <a:lnTo>
                    <a:pt x="34" y="114"/>
                  </a:lnTo>
                  <a:lnTo>
                    <a:pt x="36" y="85"/>
                  </a:lnTo>
                  <a:lnTo>
                    <a:pt x="41" y="59"/>
                  </a:lnTo>
                  <a:lnTo>
                    <a:pt x="45" y="52"/>
                  </a:lnTo>
                  <a:lnTo>
                    <a:pt x="34" y="45"/>
                  </a:lnTo>
                  <a:lnTo>
                    <a:pt x="29" y="33"/>
                  </a:lnTo>
                  <a:lnTo>
                    <a:pt x="29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858">
              <a:extLst>
                <a:ext uri="{FF2B5EF4-FFF2-40B4-BE49-F238E27FC236}">
                  <a16:creationId xmlns:a16="http://schemas.microsoft.com/office/drawing/2014/main" id="{69EA35A8-E1F9-B392-98C9-BE8CF2388B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0007" y="5044515"/>
              <a:ext cx="230629" cy="261500"/>
            </a:xfrm>
            <a:custGeom>
              <a:avLst/>
              <a:gdLst>
                <a:gd name="T0" fmla="*/ 127 w 127"/>
                <a:gd name="T1" fmla="*/ 0 h 144"/>
                <a:gd name="T2" fmla="*/ 115 w 127"/>
                <a:gd name="T3" fmla="*/ 5 h 144"/>
                <a:gd name="T4" fmla="*/ 104 w 127"/>
                <a:gd name="T5" fmla="*/ 0 h 144"/>
                <a:gd name="T6" fmla="*/ 99 w 127"/>
                <a:gd name="T7" fmla="*/ 0 h 144"/>
                <a:gd name="T8" fmla="*/ 82 w 127"/>
                <a:gd name="T9" fmla="*/ 12 h 144"/>
                <a:gd name="T10" fmla="*/ 80 w 127"/>
                <a:gd name="T11" fmla="*/ 33 h 144"/>
                <a:gd name="T12" fmla="*/ 75 w 127"/>
                <a:gd name="T13" fmla="*/ 29 h 144"/>
                <a:gd name="T14" fmla="*/ 59 w 127"/>
                <a:gd name="T15" fmla="*/ 26 h 144"/>
                <a:gd name="T16" fmla="*/ 37 w 127"/>
                <a:gd name="T17" fmla="*/ 26 h 144"/>
                <a:gd name="T18" fmla="*/ 35 w 127"/>
                <a:gd name="T19" fmla="*/ 41 h 144"/>
                <a:gd name="T20" fmla="*/ 37 w 127"/>
                <a:gd name="T21" fmla="*/ 43 h 144"/>
                <a:gd name="T22" fmla="*/ 42 w 127"/>
                <a:gd name="T23" fmla="*/ 33 h 144"/>
                <a:gd name="T24" fmla="*/ 49 w 127"/>
                <a:gd name="T25" fmla="*/ 36 h 144"/>
                <a:gd name="T26" fmla="*/ 54 w 127"/>
                <a:gd name="T27" fmla="*/ 41 h 144"/>
                <a:gd name="T28" fmla="*/ 54 w 127"/>
                <a:gd name="T29" fmla="*/ 48 h 144"/>
                <a:gd name="T30" fmla="*/ 49 w 127"/>
                <a:gd name="T31" fmla="*/ 57 h 144"/>
                <a:gd name="T32" fmla="*/ 52 w 127"/>
                <a:gd name="T33" fmla="*/ 74 h 144"/>
                <a:gd name="T34" fmla="*/ 49 w 127"/>
                <a:gd name="T35" fmla="*/ 100 h 144"/>
                <a:gd name="T36" fmla="*/ 42 w 127"/>
                <a:gd name="T37" fmla="*/ 102 h 144"/>
                <a:gd name="T38" fmla="*/ 26 w 127"/>
                <a:gd name="T39" fmla="*/ 93 h 144"/>
                <a:gd name="T40" fmla="*/ 9 w 127"/>
                <a:gd name="T41" fmla="*/ 104 h 144"/>
                <a:gd name="T42" fmla="*/ 9 w 127"/>
                <a:gd name="T43" fmla="*/ 119 h 144"/>
                <a:gd name="T44" fmla="*/ 2 w 127"/>
                <a:gd name="T45" fmla="*/ 121 h 144"/>
                <a:gd name="T46" fmla="*/ 0 w 127"/>
                <a:gd name="T47" fmla="*/ 128 h 144"/>
                <a:gd name="T48" fmla="*/ 9 w 127"/>
                <a:gd name="T49" fmla="*/ 137 h 144"/>
                <a:gd name="T50" fmla="*/ 16 w 127"/>
                <a:gd name="T51" fmla="*/ 144 h 144"/>
                <a:gd name="T52" fmla="*/ 26 w 127"/>
                <a:gd name="T53" fmla="*/ 135 h 144"/>
                <a:gd name="T54" fmla="*/ 30 w 127"/>
                <a:gd name="T55" fmla="*/ 137 h 144"/>
                <a:gd name="T56" fmla="*/ 40 w 127"/>
                <a:gd name="T57" fmla="*/ 140 h 144"/>
                <a:gd name="T58" fmla="*/ 45 w 127"/>
                <a:gd name="T59" fmla="*/ 135 h 144"/>
                <a:gd name="T60" fmla="*/ 54 w 127"/>
                <a:gd name="T61" fmla="*/ 133 h 144"/>
                <a:gd name="T62" fmla="*/ 54 w 127"/>
                <a:gd name="T63" fmla="*/ 140 h 144"/>
                <a:gd name="T64" fmla="*/ 59 w 127"/>
                <a:gd name="T65" fmla="*/ 142 h 144"/>
                <a:gd name="T66" fmla="*/ 80 w 127"/>
                <a:gd name="T67" fmla="*/ 126 h 144"/>
                <a:gd name="T68" fmla="*/ 85 w 127"/>
                <a:gd name="T69" fmla="*/ 116 h 144"/>
                <a:gd name="T70" fmla="*/ 89 w 127"/>
                <a:gd name="T71" fmla="*/ 95 h 144"/>
                <a:gd name="T72" fmla="*/ 94 w 127"/>
                <a:gd name="T73" fmla="*/ 85 h 144"/>
                <a:gd name="T74" fmla="*/ 111 w 127"/>
                <a:gd name="T75" fmla="*/ 74 h 144"/>
                <a:gd name="T76" fmla="*/ 115 w 127"/>
                <a:gd name="T77" fmla="*/ 29 h 144"/>
                <a:gd name="T78" fmla="*/ 125 w 127"/>
                <a:gd name="T79" fmla="*/ 10 h 144"/>
                <a:gd name="T80" fmla="*/ 127 w 127"/>
                <a:gd name="T8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7" h="144">
                  <a:moveTo>
                    <a:pt x="127" y="0"/>
                  </a:moveTo>
                  <a:lnTo>
                    <a:pt x="115" y="5"/>
                  </a:lnTo>
                  <a:lnTo>
                    <a:pt x="104" y="0"/>
                  </a:lnTo>
                  <a:lnTo>
                    <a:pt x="99" y="0"/>
                  </a:lnTo>
                  <a:lnTo>
                    <a:pt x="82" y="12"/>
                  </a:lnTo>
                  <a:lnTo>
                    <a:pt x="80" y="33"/>
                  </a:lnTo>
                  <a:lnTo>
                    <a:pt x="75" y="29"/>
                  </a:lnTo>
                  <a:lnTo>
                    <a:pt x="59" y="26"/>
                  </a:lnTo>
                  <a:lnTo>
                    <a:pt x="37" y="26"/>
                  </a:lnTo>
                  <a:lnTo>
                    <a:pt x="35" y="41"/>
                  </a:lnTo>
                  <a:lnTo>
                    <a:pt x="37" y="43"/>
                  </a:lnTo>
                  <a:lnTo>
                    <a:pt x="42" y="33"/>
                  </a:lnTo>
                  <a:lnTo>
                    <a:pt x="49" y="36"/>
                  </a:lnTo>
                  <a:lnTo>
                    <a:pt x="54" y="41"/>
                  </a:lnTo>
                  <a:lnTo>
                    <a:pt x="54" y="48"/>
                  </a:lnTo>
                  <a:lnTo>
                    <a:pt x="49" y="57"/>
                  </a:lnTo>
                  <a:lnTo>
                    <a:pt x="52" y="74"/>
                  </a:lnTo>
                  <a:lnTo>
                    <a:pt x="49" y="100"/>
                  </a:lnTo>
                  <a:lnTo>
                    <a:pt x="42" y="102"/>
                  </a:lnTo>
                  <a:lnTo>
                    <a:pt x="26" y="93"/>
                  </a:lnTo>
                  <a:lnTo>
                    <a:pt x="9" y="104"/>
                  </a:lnTo>
                  <a:lnTo>
                    <a:pt x="9" y="119"/>
                  </a:lnTo>
                  <a:lnTo>
                    <a:pt x="2" y="121"/>
                  </a:lnTo>
                  <a:lnTo>
                    <a:pt x="0" y="128"/>
                  </a:lnTo>
                  <a:lnTo>
                    <a:pt x="9" y="137"/>
                  </a:lnTo>
                  <a:lnTo>
                    <a:pt x="16" y="144"/>
                  </a:lnTo>
                  <a:lnTo>
                    <a:pt x="26" y="135"/>
                  </a:lnTo>
                  <a:lnTo>
                    <a:pt x="30" y="137"/>
                  </a:lnTo>
                  <a:lnTo>
                    <a:pt x="40" y="140"/>
                  </a:lnTo>
                  <a:lnTo>
                    <a:pt x="45" y="135"/>
                  </a:lnTo>
                  <a:lnTo>
                    <a:pt x="54" y="133"/>
                  </a:lnTo>
                  <a:lnTo>
                    <a:pt x="54" y="140"/>
                  </a:lnTo>
                  <a:lnTo>
                    <a:pt x="59" y="142"/>
                  </a:lnTo>
                  <a:lnTo>
                    <a:pt x="80" y="126"/>
                  </a:lnTo>
                  <a:lnTo>
                    <a:pt x="85" y="116"/>
                  </a:lnTo>
                  <a:lnTo>
                    <a:pt x="89" y="95"/>
                  </a:lnTo>
                  <a:lnTo>
                    <a:pt x="94" y="85"/>
                  </a:lnTo>
                  <a:lnTo>
                    <a:pt x="111" y="74"/>
                  </a:lnTo>
                  <a:lnTo>
                    <a:pt x="115" y="29"/>
                  </a:lnTo>
                  <a:lnTo>
                    <a:pt x="125" y="10"/>
                  </a:lnTo>
                  <a:lnTo>
                    <a:pt x="12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859">
              <a:extLst>
                <a:ext uri="{FF2B5EF4-FFF2-40B4-BE49-F238E27FC236}">
                  <a16:creationId xmlns:a16="http://schemas.microsoft.com/office/drawing/2014/main" id="{1B139A16-7E5D-1BC4-B8C3-FA43FECB6B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5845" y="4775752"/>
              <a:ext cx="90798" cy="192493"/>
            </a:xfrm>
            <a:custGeom>
              <a:avLst/>
              <a:gdLst>
                <a:gd name="T0" fmla="*/ 33 w 50"/>
                <a:gd name="T1" fmla="*/ 103 h 106"/>
                <a:gd name="T2" fmla="*/ 19 w 50"/>
                <a:gd name="T3" fmla="*/ 106 h 106"/>
                <a:gd name="T4" fmla="*/ 17 w 50"/>
                <a:gd name="T5" fmla="*/ 96 h 106"/>
                <a:gd name="T6" fmla="*/ 17 w 50"/>
                <a:gd name="T7" fmla="*/ 63 h 106"/>
                <a:gd name="T8" fmla="*/ 10 w 50"/>
                <a:gd name="T9" fmla="*/ 42 h 106"/>
                <a:gd name="T10" fmla="*/ 0 w 50"/>
                <a:gd name="T11" fmla="*/ 35 h 106"/>
                <a:gd name="T12" fmla="*/ 3 w 50"/>
                <a:gd name="T13" fmla="*/ 26 h 106"/>
                <a:gd name="T14" fmla="*/ 10 w 50"/>
                <a:gd name="T15" fmla="*/ 16 h 106"/>
                <a:gd name="T16" fmla="*/ 22 w 50"/>
                <a:gd name="T17" fmla="*/ 16 h 106"/>
                <a:gd name="T18" fmla="*/ 26 w 50"/>
                <a:gd name="T19" fmla="*/ 9 h 106"/>
                <a:gd name="T20" fmla="*/ 29 w 50"/>
                <a:gd name="T21" fmla="*/ 7 h 106"/>
                <a:gd name="T22" fmla="*/ 26 w 50"/>
                <a:gd name="T23" fmla="*/ 4 h 106"/>
                <a:gd name="T24" fmla="*/ 33 w 50"/>
                <a:gd name="T25" fmla="*/ 0 h 106"/>
                <a:gd name="T26" fmla="*/ 45 w 50"/>
                <a:gd name="T27" fmla="*/ 11 h 106"/>
                <a:gd name="T28" fmla="*/ 45 w 50"/>
                <a:gd name="T29" fmla="*/ 18 h 106"/>
                <a:gd name="T30" fmla="*/ 50 w 50"/>
                <a:gd name="T31" fmla="*/ 23 h 106"/>
                <a:gd name="T32" fmla="*/ 50 w 50"/>
                <a:gd name="T33" fmla="*/ 33 h 106"/>
                <a:gd name="T34" fmla="*/ 45 w 50"/>
                <a:gd name="T35" fmla="*/ 35 h 106"/>
                <a:gd name="T36" fmla="*/ 45 w 50"/>
                <a:gd name="T37" fmla="*/ 42 h 106"/>
                <a:gd name="T38" fmla="*/ 40 w 50"/>
                <a:gd name="T39" fmla="*/ 49 h 106"/>
                <a:gd name="T40" fmla="*/ 33 w 50"/>
                <a:gd name="T41" fmla="*/ 68 h 106"/>
                <a:gd name="T42" fmla="*/ 33 w 50"/>
                <a:gd name="T43" fmla="*/ 10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106">
                  <a:moveTo>
                    <a:pt x="33" y="103"/>
                  </a:moveTo>
                  <a:lnTo>
                    <a:pt x="19" y="106"/>
                  </a:lnTo>
                  <a:lnTo>
                    <a:pt x="17" y="96"/>
                  </a:lnTo>
                  <a:lnTo>
                    <a:pt x="17" y="63"/>
                  </a:lnTo>
                  <a:lnTo>
                    <a:pt x="10" y="42"/>
                  </a:lnTo>
                  <a:lnTo>
                    <a:pt x="0" y="35"/>
                  </a:lnTo>
                  <a:lnTo>
                    <a:pt x="3" y="26"/>
                  </a:lnTo>
                  <a:lnTo>
                    <a:pt x="10" y="16"/>
                  </a:lnTo>
                  <a:lnTo>
                    <a:pt x="22" y="16"/>
                  </a:lnTo>
                  <a:lnTo>
                    <a:pt x="26" y="9"/>
                  </a:lnTo>
                  <a:lnTo>
                    <a:pt x="29" y="7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45" y="11"/>
                  </a:lnTo>
                  <a:lnTo>
                    <a:pt x="45" y="18"/>
                  </a:lnTo>
                  <a:lnTo>
                    <a:pt x="50" y="23"/>
                  </a:lnTo>
                  <a:lnTo>
                    <a:pt x="50" y="33"/>
                  </a:lnTo>
                  <a:lnTo>
                    <a:pt x="45" y="35"/>
                  </a:lnTo>
                  <a:lnTo>
                    <a:pt x="45" y="42"/>
                  </a:lnTo>
                  <a:lnTo>
                    <a:pt x="40" y="49"/>
                  </a:lnTo>
                  <a:lnTo>
                    <a:pt x="33" y="68"/>
                  </a:lnTo>
                  <a:lnTo>
                    <a:pt x="33" y="10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860">
              <a:extLst>
                <a:ext uri="{FF2B5EF4-FFF2-40B4-BE49-F238E27FC236}">
                  <a16:creationId xmlns:a16="http://schemas.microsoft.com/office/drawing/2014/main" id="{9FC45907-BF55-E70A-6CCF-950A8E958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344" y="5088098"/>
              <a:ext cx="56296" cy="38136"/>
            </a:xfrm>
            <a:custGeom>
              <a:avLst/>
              <a:gdLst>
                <a:gd name="T0" fmla="*/ 31 w 31"/>
                <a:gd name="T1" fmla="*/ 0 h 21"/>
                <a:gd name="T2" fmla="*/ 5 w 31"/>
                <a:gd name="T3" fmla="*/ 2 h 21"/>
                <a:gd name="T4" fmla="*/ 0 w 31"/>
                <a:gd name="T5" fmla="*/ 17 h 21"/>
                <a:gd name="T6" fmla="*/ 3 w 31"/>
                <a:gd name="T7" fmla="*/ 21 h 21"/>
                <a:gd name="T8" fmla="*/ 31 w 31"/>
                <a:gd name="T9" fmla="*/ 19 h 21"/>
                <a:gd name="T10" fmla="*/ 31 w 31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1">
                  <a:moveTo>
                    <a:pt x="31" y="0"/>
                  </a:moveTo>
                  <a:lnTo>
                    <a:pt x="5" y="2"/>
                  </a:lnTo>
                  <a:lnTo>
                    <a:pt x="0" y="17"/>
                  </a:lnTo>
                  <a:lnTo>
                    <a:pt x="3" y="21"/>
                  </a:lnTo>
                  <a:lnTo>
                    <a:pt x="31" y="19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861">
              <a:extLst>
                <a:ext uri="{FF2B5EF4-FFF2-40B4-BE49-F238E27FC236}">
                  <a16:creationId xmlns:a16="http://schemas.microsoft.com/office/drawing/2014/main" id="{B057D191-7369-13E0-660F-62D730C8F3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8289" y="5040883"/>
              <a:ext cx="16344" cy="12712"/>
            </a:xfrm>
            <a:custGeom>
              <a:avLst/>
              <a:gdLst>
                <a:gd name="T0" fmla="*/ 9 w 9"/>
                <a:gd name="T1" fmla="*/ 2 h 7"/>
                <a:gd name="T2" fmla="*/ 7 w 9"/>
                <a:gd name="T3" fmla="*/ 7 h 7"/>
                <a:gd name="T4" fmla="*/ 0 w 9"/>
                <a:gd name="T5" fmla="*/ 7 h 7"/>
                <a:gd name="T6" fmla="*/ 2 w 9"/>
                <a:gd name="T7" fmla="*/ 0 h 7"/>
                <a:gd name="T8" fmla="*/ 9 w 9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9" y="2"/>
                  </a:moveTo>
                  <a:lnTo>
                    <a:pt x="7" y="7"/>
                  </a:lnTo>
                  <a:lnTo>
                    <a:pt x="0" y="7"/>
                  </a:lnTo>
                  <a:lnTo>
                    <a:pt x="2" y="0"/>
                  </a:lnTo>
                  <a:lnTo>
                    <a:pt x="9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862">
              <a:extLst>
                <a:ext uri="{FF2B5EF4-FFF2-40B4-BE49-F238E27FC236}">
                  <a16:creationId xmlns:a16="http://schemas.microsoft.com/office/drawing/2014/main" id="{5B693043-6DAC-E5C3-95BE-11D2E0E80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8284" y="4599602"/>
              <a:ext cx="459441" cy="450360"/>
            </a:xfrm>
            <a:custGeom>
              <a:avLst/>
              <a:gdLst>
                <a:gd name="T0" fmla="*/ 90 w 253"/>
                <a:gd name="T1" fmla="*/ 0 h 248"/>
                <a:gd name="T2" fmla="*/ 88 w 253"/>
                <a:gd name="T3" fmla="*/ 7 h 248"/>
                <a:gd name="T4" fmla="*/ 66 w 253"/>
                <a:gd name="T5" fmla="*/ 16 h 248"/>
                <a:gd name="T6" fmla="*/ 57 w 253"/>
                <a:gd name="T7" fmla="*/ 54 h 248"/>
                <a:gd name="T8" fmla="*/ 57 w 253"/>
                <a:gd name="T9" fmla="*/ 71 h 248"/>
                <a:gd name="T10" fmla="*/ 52 w 253"/>
                <a:gd name="T11" fmla="*/ 87 h 248"/>
                <a:gd name="T12" fmla="*/ 33 w 253"/>
                <a:gd name="T13" fmla="*/ 108 h 248"/>
                <a:gd name="T14" fmla="*/ 31 w 253"/>
                <a:gd name="T15" fmla="*/ 123 h 248"/>
                <a:gd name="T16" fmla="*/ 21 w 253"/>
                <a:gd name="T17" fmla="*/ 130 h 248"/>
                <a:gd name="T18" fmla="*/ 19 w 253"/>
                <a:gd name="T19" fmla="*/ 160 h 248"/>
                <a:gd name="T20" fmla="*/ 12 w 253"/>
                <a:gd name="T21" fmla="*/ 165 h 248"/>
                <a:gd name="T22" fmla="*/ 3 w 253"/>
                <a:gd name="T23" fmla="*/ 165 h 248"/>
                <a:gd name="T24" fmla="*/ 0 w 253"/>
                <a:gd name="T25" fmla="*/ 175 h 248"/>
                <a:gd name="T26" fmla="*/ 14 w 253"/>
                <a:gd name="T27" fmla="*/ 179 h 248"/>
                <a:gd name="T28" fmla="*/ 19 w 253"/>
                <a:gd name="T29" fmla="*/ 189 h 248"/>
                <a:gd name="T30" fmla="*/ 29 w 253"/>
                <a:gd name="T31" fmla="*/ 193 h 248"/>
                <a:gd name="T32" fmla="*/ 36 w 253"/>
                <a:gd name="T33" fmla="*/ 212 h 248"/>
                <a:gd name="T34" fmla="*/ 47 w 253"/>
                <a:gd name="T35" fmla="*/ 217 h 248"/>
                <a:gd name="T36" fmla="*/ 47 w 253"/>
                <a:gd name="T37" fmla="*/ 229 h 248"/>
                <a:gd name="T38" fmla="*/ 62 w 253"/>
                <a:gd name="T39" fmla="*/ 231 h 248"/>
                <a:gd name="T40" fmla="*/ 81 w 253"/>
                <a:gd name="T41" fmla="*/ 243 h 248"/>
                <a:gd name="T42" fmla="*/ 99 w 253"/>
                <a:gd name="T43" fmla="*/ 248 h 248"/>
                <a:gd name="T44" fmla="*/ 107 w 253"/>
                <a:gd name="T45" fmla="*/ 248 h 248"/>
                <a:gd name="T46" fmla="*/ 118 w 253"/>
                <a:gd name="T47" fmla="*/ 238 h 248"/>
                <a:gd name="T48" fmla="*/ 130 w 253"/>
                <a:gd name="T49" fmla="*/ 236 h 248"/>
                <a:gd name="T50" fmla="*/ 140 w 253"/>
                <a:gd name="T51" fmla="*/ 241 h 248"/>
                <a:gd name="T52" fmla="*/ 149 w 253"/>
                <a:gd name="T53" fmla="*/ 241 h 248"/>
                <a:gd name="T54" fmla="*/ 182 w 253"/>
                <a:gd name="T55" fmla="*/ 224 h 248"/>
                <a:gd name="T56" fmla="*/ 201 w 253"/>
                <a:gd name="T57" fmla="*/ 222 h 248"/>
                <a:gd name="T58" fmla="*/ 248 w 253"/>
                <a:gd name="T59" fmla="*/ 177 h 248"/>
                <a:gd name="T60" fmla="*/ 253 w 253"/>
                <a:gd name="T61" fmla="*/ 170 h 248"/>
                <a:gd name="T62" fmla="*/ 236 w 253"/>
                <a:gd name="T63" fmla="*/ 172 h 248"/>
                <a:gd name="T64" fmla="*/ 184 w 253"/>
                <a:gd name="T65" fmla="*/ 153 h 248"/>
                <a:gd name="T66" fmla="*/ 166 w 253"/>
                <a:gd name="T67" fmla="*/ 134 h 248"/>
                <a:gd name="T68" fmla="*/ 166 w 253"/>
                <a:gd name="T69" fmla="*/ 123 h 248"/>
                <a:gd name="T70" fmla="*/ 161 w 253"/>
                <a:gd name="T71" fmla="*/ 120 h 248"/>
                <a:gd name="T72" fmla="*/ 149 w 253"/>
                <a:gd name="T73" fmla="*/ 123 h 248"/>
                <a:gd name="T74" fmla="*/ 149 w 253"/>
                <a:gd name="T75" fmla="*/ 118 h 248"/>
                <a:gd name="T76" fmla="*/ 154 w 253"/>
                <a:gd name="T77" fmla="*/ 101 h 248"/>
                <a:gd name="T78" fmla="*/ 168 w 253"/>
                <a:gd name="T79" fmla="*/ 92 h 248"/>
                <a:gd name="T80" fmla="*/ 158 w 253"/>
                <a:gd name="T81" fmla="*/ 85 h 248"/>
                <a:gd name="T82" fmla="*/ 137 w 253"/>
                <a:gd name="T83" fmla="*/ 61 h 248"/>
                <a:gd name="T84" fmla="*/ 125 w 253"/>
                <a:gd name="T85" fmla="*/ 54 h 248"/>
                <a:gd name="T86" fmla="*/ 121 w 253"/>
                <a:gd name="T87" fmla="*/ 54 h 248"/>
                <a:gd name="T88" fmla="*/ 116 w 253"/>
                <a:gd name="T89" fmla="*/ 45 h 248"/>
                <a:gd name="T90" fmla="*/ 114 w 253"/>
                <a:gd name="T91" fmla="*/ 52 h 248"/>
                <a:gd name="T92" fmla="*/ 111 w 253"/>
                <a:gd name="T93" fmla="*/ 49 h 248"/>
                <a:gd name="T94" fmla="*/ 104 w 253"/>
                <a:gd name="T95" fmla="*/ 35 h 248"/>
                <a:gd name="T96" fmla="*/ 97 w 253"/>
                <a:gd name="T97" fmla="*/ 9 h 248"/>
                <a:gd name="T98" fmla="*/ 90 w 253"/>
                <a:gd name="T99" fmla="*/ 0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3" h="248">
                  <a:moveTo>
                    <a:pt x="90" y="0"/>
                  </a:moveTo>
                  <a:lnTo>
                    <a:pt x="88" y="7"/>
                  </a:lnTo>
                  <a:lnTo>
                    <a:pt x="66" y="16"/>
                  </a:lnTo>
                  <a:lnTo>
                    <a:pt x="57" y="54"/>
                  </a:lnTo>
                  <a:lnTo>
                    <a:pt x="57" y="71"/>
                  </a:lnTo>
                  <a:lnTo>
                    <a:pt x="52" y="87"/>
                  </a:lnTo>
                  <a:lnTo>
                    <a:pt x="33" y="108"/>
                  </a:lnTo>
                  <a:lnTo>
                    <a:pt x="31" y="123"/>
                  </a:lnTo>
                  <a:lnTo>
                    <a:pt x="21" y="130"/>
                  </a:lnTo>
                  <a:lnTo>
                    <a:pt x="19" y="160"/>
                  </a:lnTo>
                  <a:lnTo>
                    <a:pt x="12" y="165"/>
                  </a:lnTo>
                  <a:lnTo>
                    <a:pt x="3" y="165"/>
                  </a:lnTo>
                  <a:lnTo>
                    <a:pt x="0" y="175"/>
                  </a:lnTo>
                  <a:lnTo>
                    <a:pt x="14" y="179"/>
                  </a:lnTo>
                  <a:lnTo>
                    <a:pt x="19" y="189"/>
                  </a:lnTo>
                  <a:lnTo>
                    <a:pt x="29" y="193"/>
                  </a:lnTo>
                  <a:lnTo>
                    <a:pt x="36" y="212"/>
                  </a:lnTo>
                  <a:lnTo>
                    <a:pt x="47" y="217"/>
                  </a:lnTo>
                  <a:lnTo>
                    <a:pt x="47" y="229"/>
                  </a:lnTo>
                  <a:lnTo>
                    <a:pt x="62" y="231"/>
                  </a:lnTo>
                  <a:lnTo>
                    <a:pt x="81" y="243"/>
                  </a:lnTo>
                  <a:lnTo>
                    <a:pt x="99" y="248"/>
                  </a:lnTo>
                  <a:lnTo>
                    <a:pt x="107" y="248"/>
                  </a:lnTo>
                  <a:lnTo>
                    <a:pt x="118" y="238"/>
                  </a:lnTo>
                  <a:lnTo>
                    <a:pt x="130" y="236"/>
                  </a:lnTo>
                  <a:lnTo>
                    <a:pt x="140" y="241"/>
                  </a:lnTo>
                  <a:lnTo>
                    <a:pt x="149" y="241"/>
                  </a:lnTo>
                  <a:lnTo>
                    <a:pt x="182" y="224"/>
                  </a:lnTo>
                  <a:lnTo>
                    <a:pt x="201" y="222"/>
                  </a:lnTo>
                  <a:lnTo>
                    <a:pt x="248" y="177"/>
                  </a:lnTo>
                  <a:lnTo>
                    <a:pt x="253" y="170"/>
                  </a:lnTo>
                  <a:lnTo>
                    <a:pt x="236" y="172"/>
                  </a:lnTo>
                  <a:lnTo>
                    <a:pt x="184" y="153"/>
                  </a:lnTo>
                  <a:lnTo>
                    <a:pt x="166" y="134"/>
                  </a:lnTo>
                  <a:lnTo>
                    <a:pt x="166" y="123"/>
                  </a:lnTo>
                  <a:lnTo>
                    <a:pt x="161" y="120"/>
                  </a:lnTo>
                  <a:lnTo>
                    <a:pt x="149" y="123"/>
                  </a:lnTo>
                  <a:lnTo>
                    <a:pt x="149" y="118"/>
                  </a:lnTo>
                  <a:lnTo>
                    <a:pt x="154" y="101"/>
                  </a:lnTo>
                  <a:lnTo>
                    <a:pt x="168" y="92"/>
                  </a:lnTo>
                  <a:lnTo>
                    <a:pt x="158" y="85"/>
                  </a:lnTo>
                  <a:lnTo>
                    <a:pt x="137" y="61"/>
                  </a:lnTo>
                  <a:lnTo>
                    <a:pt x="125" y="54"/>
                  </a:lnTo>
                  <a:lnTo>
                    <a:pt x="121" y="54"/>
                  </a:lnTo>
                  <a:lnTo>
                    <a:pt x="116" y="45"/>
                  </a:lnTo>
                  <a:lnTo>
                    <a:pt x="114" y="52"/>
                  </a:lnTo>
                  <a:lnTo>
                    <a:pt x="111" y="49"/>
                  </a:lnTo>
                  <a:lnTo>
                    <a:pt x="104" y="35"/>
                  </a:lnTo>
                  <a:lnTo>
                    <a:pt x="97" y="9"/>
                  </a:lnTo>
                  <a:lnTo>
                    <a:pt x="9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863">
              <a:extLst>
                <a:ext uri="{FF2B5EF4-FFF2-40B4-BE49-F238E27FC236}">
                  <a16:creationId xmlns:a16="http://schemas.microsoft.com/office/drawing/2014/main" id="{5B78F24E-5438-1322-F6FE-201A1E3D13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936" y="4666793"/>
              <a:ext cx="12712" cy="9080"/>
            </a:xfrm>
            <a:custGeom>
              <a:avLst/>
              <a:gdLst>
                <a:gd name="T0" fmla="*/ 5 w 7"/>
                <a:gd name="T1" fmla="*/ 5 h 5"/>
                <a:gd name="T2" fmla="*/ 0 w 7"/>
                <a:gd name="T3" fmla="*/ 0 h 5"/>
                <a:gd name="T4" fmla="*/ 0 w 7"/>
                <a:gd name="T5" fmla="*/ 3 h 5"/>
                <a:gd name="T6" fmla="*/ 0 w 7"/>
                <a:gd name="T7" fmla="*/ 5 h 5"/>
                <a:gd name="T8" fmla="*/ 7 w 7"/>
                <a:gd name="T9" fmla="*/ 5 h 5"/>
                <a:gd name="T10" fmla="*/ 5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5" y="5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0" y="5"/>
                  </a:lnTo>
                  <a:lnTo>
                    <a:pt x="7" y="5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864">
              <a:extLst>
                <a:ext uri="{FF2B5EF4-FFF2-40B4-BE49-F238E27FC236}">
                  <a16:creationId xmlns:a16="http://schemas.microsoft.com/office/drawing/2014/main" id="{608C97A4-C6C8-5D00-602D-6998373E3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8864" y="4766671"/>
              <a:ext cx="43583" cy="56296"/>
            </a:xfrm>
            <a:custGeom>
              <a:avLst/>
              <a:gdLst>
                <a:gd name="T0" fmla="*/ 21 w 24"/>
                <a:gd name="T1" fmla="*/ 21 h 31"/>
                <a:gd name="T2" fmla="*/ 17 w 24"/>
                <a:gd name="T3" fmla="*/ 31 h 31"/>
                <a:gd name="T4" fmla="*/ 12 w 24"/>
                <a:gd name="T5" fmla="*/ 28 h 31"/>
                <a:gd name="T6" fmla="*/ 0 w 24"/>
                <a:gd name="T7" fmla="*/ 31 h 31"/>
                <a:gd name="T8" fmla="*/ 0 w 24"/>
                <a:gd name="T9" fmla="*/ 26 h 31"/>
                <a:gd name="T10" fmla="*/ 5 w 24"/>
                <a:gd name="T11" fmla="*/ 9 h 31"/>
                <a:gd name="T12" fmla="*/ 19 w 24"/>
                <a:gd name="T13" fmla="*/ 0 h 31"/>
                <a:gd name="T14" fmla="*/ 24 w 24"/>
                <a:gd name="T15" fmla="*/ 5 h 31"/>
                <a:gd name="T16" fmla="*/ 24 w 24"/>
                <a:gd name="T17" fmla="*/ 14 h 31"/>
                <a:gd name="T18" fmla="*/ 9 w 24"/>
                <a:gd name="T19" fmla="*/ 21 h 31"/>
                <a:gd name="T20" fmla="*/ 21 w 24"/>
                <a:gd name="T21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31">
                  <a:moveTo>
                    <a:pt x="21" y="21"/>
                  </a:moveTo>
                  <a:lnTo>
                    <a:pt x="17" y="31"/>
                  </a:lnTo>
                  <a:lnTo>
                    <a:pt x="12" y="28"/>
                  </a:lnTo>
                  <a:lnTo>
                    <a:pt x="0" y="31"/>
                  </a:lnTo>
                  <a:lnTo>
                    <a:pt x="0" y="26"/>
                  </a:lnTo>
                  <a:lnTo>
                    <a:pt x="5" y="9"/>
                  </a:lnTo>
                  <a:lnTo>
                    <a:pt x="19" y="0"/>
                  </a:lnTo>
                  <a:lnTo>
                    <a:pt x="24" y="5"/>
                  </a:lnTo>
                  <a:lnTo>
                    <a:pt x="24" y="14"/>
                  </a:lnTo>
                  <a:lnTo>
                    <a:pt x="9" y="21"/>
                  </a:lnTo>
                  <a:lnTo>
                    <a:pt x="21" y="2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865">
              <a:extLst>
                <a:ext uri="{FF2B5EF4-FFF2-40B4-BE49-F238E27FC236}">
                  <a16:creationId xmlns:a16="http://schemas.microsoft.com/office/drawing/2014/main" id="{7FCFBE16-E98A-81A1-4F8C-A28E969616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1000" y="5088098"/>
              <a:ext cx="167069" cy="188861"/>
            </a:xfrm>
            <a:custGeom>
              <a:avLst/>
              <a:gdLst>
                <a:gd name="T0" fmla="*/ 75 w 92"/>
                <a:gd name="T1" fmla="*/ 2 h 104"/>
                <a:gd name="T2" fmla="*/ 40 w 92"/>
                <a:gd name="T3" fmla="*/ 0 h 104"/>
                <a:gd name="T4" fmla="*/ 40 w 92"/>
                <a:gd name="T5" fmla="*/ 19 h 104"/>
                <a:gd name="T6" fmla="*/ 12 w 92"/>
                <a:gd name="T7" fmla="*/ 21 h 104"/>
                <a:gd name="T8" fmla="*/ 12 w 92"/>
                <a:gd name="T9" fmla="*/ 26 h 104"/>
                <a:gd name="T10" fmla="*/ 9 w 92"/>
                <a:gd name="T11" fmla="*/ 28 h 104"/>
                <a:gd name="T12" fmla="*/ 16 w 92"/>
                <a:gd name="T13" fmla="*/ 35 h 104"/>
                <a:gd name="T14" fmla="*/ 7 w 92"/>
                <a:gd name="T15" fmla="*/ 33 h 104"/>
                <a:gd name="T16" fmla="*/ 7 w 92"/>
                <a:gd name="T17" fmla="*/ 45 h 104"/>
                <a:gd name="T18" fmla="*/ 0 w 92"/>
                <a:gd name="T19" fmla="*/ 50 h 104"/>
                <a:gd name="T20" fmla="*/ 7 w 92"/>
                <a:gd name="T21" fmla="*/ 69 h 104"/>
                <a:gd name="T22" fmla="*/ 38 w 92"/>
                <a:gd name="T23" fmla="*/ 104 h 104"/>
                <a:gd name="T24" fmla="*/ 40 w 92"/>
                <a:gd name="T25" fmla="*/ 97 h 104"/>
                <a:gd name="T26" fmla="*/ 47 w 92"/>
                <a:gd name="T27" fmla="*/ 95 h 104"/>
                <a:gd name="T28" fmla="*/ 47 w 92"/>
                <a:gd name="T29" fmla="*/ 80 h 104"/>
                <a:gd name="T30" fmla="*/ 64 w 92"/>
                <a:gd name="T31" fmla="*/ 69 h 104"/>
                <a:gd name="T32" fmla="*/ 80 w 92"/>
                <a:gd name="T33" fmla="*/ 78 h 104"/>
                <a:gd name="T34" fmla="*/ 87 w 92"/>
                <a:gd name="T35" fmla="*/ 76 h 104"/>
                <a:gd name="T36" fmla="*/ 90 w 92"/>
                <a:gd name="T37" fmla="*/ 50 h 104"/>
                <a:gd name="T38" fmla="*/ 87 w 92"/>
                <a:gd name="T39" fmla="*/ 33 h 104"/>
                <a:gd name="T40" fmla="*/ 92 w 92"/>
                <a:gd name="T41" fmla="*/ 24 h 104"/>
                <a:gd name="T42" fmla="*/ 92 w 92"/>
                <a:gd name="T43" fmla="*/ 17 h 104"/>
                <a:gd name="T44" fmla="*/ 87 w 92"/>
                <a:gd name="T45" fmla="*/ 12 h 104"/>
                <a:gd name="T46" fmla="*/ 80 w 92"/>
                <a:gd name="T47" fmla="*/ 9 h 104"/>
                <a:gd name="T48" fmla="*/ 75 w 92"/>
                <a:gd name="T49" fmla="*/ 19 h 104"/>
                <a:gd name="T50" fmla="*/ 73 w 92"/>
                <a:gd name="T51" fmla="*/ 17 h 104"/>
                <a:gd name="T52" fmla="*/ 75 w 92"/>
                <a:gd name="T53" fmla="*/ 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2" h="104">
                  <a:moveTo>
                    <a:pt x="75" y="2"/>
                  </a:moveTo>
                  <a:lnTo>
                    <a:pt x="40" y="0"/>
                  </a:lnTo>
                  <a:lnTo>
                    <a:pt x="40" y="19"/>
                  </a:lnTo>
                  <a:lnTo>
                    <a:pt x="12" y="21"/>
                  </a:lnTo>
                  <a:lnTo>
                    <a:pt x="12" y="26"/>
                  </a:lnTo>
                  <a:lnTo>
                    <a:pt x="9" y="28"/>
                  </a:lnTo>
                  <a:lnTo>
                    <a:pt x="16" y="35"/>
                  </a:lnTo>
                  <a:lnTo>
                    <a:pt x="7" y="33"/>
                  </a:lnTo>
                  <a:lnTo>
                    <a:pt x="7" y="45"/>
                  </a:lnTo>
                  <a:lnTo>
                    <a:pt x="0" y="50"/>
                  </a:lnTo>
                  <a:lnTo>
                    <a:pt x="7" y="69"/>
                  </a:lnTo>
                  <a:lnTo>
                    <a:pt x="38" y="104"/>
                  </a:lnTo>
                  <a:lnTo>
                    <a:pt x="40" y="97"/>
                  </a:lnTo>
                  <a:lnTo>
                    <a:pt x="47" y="95"/>
                  </a:lnTo>
                  <a:lnTo>
                    <a:pt x="47" y="80"/>
                  </a:lnTo>
                  <a:lnTo>
                    <a:pt x="64" y="69"/>
                  </a:lnTo>
                  <a:lnTo>
                    <a:pt x="80" y="78"/>
                  </a:lnTo>
                  <a:lnTo>
                    <a:pt x="87" y="76"/>
                  </a:lnTo>
                  <a:lnTo>
                    <a:pt x="90" y="50"/>
                  </a:lnTo>
                  <a:lnTo>
                    <a:pt x="87" y="33"/>
                  </a:lnTo>
                  <a:lnTo>
                    <a:pt x="92" y="24"/>
                  </a:lnTo>
                  <a:lnTo>
                    <a:pt x="92" y="17"/>
                  </a:lnTo>
                  <a:lnTo>
                    <a:pt x="87" y="12"/>
                  </a:lnTo>
                  <a:lnTo>
                    <a:pt x="80" y="9"/>
                  </a:lnTo>
                  <a:lnTo>
                    <a:pt x="75" y="19"/>
                  </a:lnTo>
                  <a:lnTo>
                    <a:pt x="73" y="17"/>
                  </a:lnTo>
                  <a:lnTo>
                    <a:pt x="75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866">
              <a:extLst>
                <a:ext uri="{FF2B5EF4-FFF2-40B4-BE49-F238E27FC236}">
                  <a16:creationId xmlns:a16="http://schemas.microsoft.com/office/drawing/2014/main" id="{ACF45807-EF5A-F128-C052-BA9A6D442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0133" y="4732168"/>
              <a:ext cx="94430" cy="21792"/>
            </a:xfrm>
            <a:custGeom>
              <a:avLst/>
              <a:gdLst>
                <a:gd name="T0" fmla="*/ 5 w 52"/>
                <a:gd name="T1" fmla="*/ 2 h 12"/>
                <a:gd name="T2" fmla="*/ 0 w 52"/>
                <a:gd name="T3" fmla="*/ 7 h 12"/>
                <a:gd name="T4" fmla="*/ 0 w 52"/>
                <a:gd name="T5" fmla="*/ 12 h 12"/>
                <a:gd name="T6" fmla="*/ 16 w 52"/>
                <a:gd name="T7" fmla="*/ 9 h 12"/>
                <a:gd name="T8" fmla="*/ 28 w 52"/>
                <a:gd name="T9" fmla="*/ 5 h 12"/>
                <a:gd name="T10" fmla="*/ 45 w 52"/>
                <a:gd name="T11" fmla="*/ 9 h 12"/>
                <a:gd name="T12" fmla="*/ 52 w 52"/>
                <a:gd name="T13" fmla="*/ 7 h 12"/>
                <a:gd name="T14" fmla="*/ 52 w 52"/>
                <a:gd name="T15" fmla="*/ 5 h 12"/>
                <a:gd name="T16" fmla="*/ 42 w 52"/>
                <a:gd name="T17" fmla="*/ 7 h 12"/>
                <a:gd name="T18" fmla="*/ 31 w 52"/>
                <a:gd name="T19" fmla="*/ 0 h 12"/>
                <a:gd name="T20" fmla="*/ 21 w 52"/>
                <a:gd name="T21" fmla="*/ 2 h 12"/>
                <a:gd name="T22" fmla="*/ 5 w 52"/>
                <a:gd name="T2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12">
                  <a:moveTo>
                    <a:pt x="5" y="2"/>
                  </a:moveTo>
                  <a:lnTo>
                    <a:pt x="0" y="7"/>
                  </a:lnTo>
                  <a:lnTo>
                    <a:pt x="0" y="12"/>
                  </a:lnTo>
                  <a:lnTo>
                    <a:pt x="16" y="9"/>
                  </a:lnTo>
                  <a:lnTo>
                    <a:pt x="28" y="5"/>
                  </a:lnTo>
                  <a:lnTo>
                    <a:pt x="45" y="9"/>
                  </a:lnTo>
                  <a:lnTo>
                    <a:pt x="52" y="7"/>
                  </a:lnTo>
                  <a:lnTo>
                    <a:pt x="52" y="5"/>
                  </a:lnTo>
                  <a:lnTo>
                    <a:pt x="42" y="7"/>
                  </a:lnTo>
                  <a:lnTo>
                    <a:pt x="31" y="0"/>
                  </a:lnTo>
                  <a:lnTo>
                    <a:pt x="21" y="2"/>
                  </a:lnTo>
                  <a:lnTo>
                    <a:pt x="5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867">
              <a:extLst>
                <a:ext uri="{FF2B5EF4-FFF2-40B4-BE49-F238E27FC236}">
                  <a16:creationId xmlns:a16="http://schemas.microsoft.com/office/drawing/2014/main" id="{3B305A01-B918-6BC2-12B2-0F3E7B12D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85991" y="4813886"/>
              <a:ext cx="138014" cy="201573"/>
            </a:xfrm>
            <a:custGeom>
              <a:avLst/>
              <a:gdLst>
                <a:gd name="T0" fmla="*/ 76 w 76"/>
                <a:gd name="T1" fmla="*/ 87 h 111"/>
                <a:gd name="T2" fmla="*/ 69 w 76"/>
                <a:gd name="T3" fmla="*/ 92 h 111"/>
                <a:gd name="T4" fmla="*/ 57 w 76"/>
                <a:gd name="T5" fmla="*/ 94 h 111"/>
                <a:gd name="T6" fmla="*/ 21 w 76"/>
                <a:gd name="T7" fmla="*/ 111 h 111"/>
                <a:gd name="T8" fmla="*/ 0 w 76"/>
                <a:gd name="T9" fmla="*/ 104 h 111"/>
                <a:gd name="T10" fmla="*/ 10 w 76"/>
                <a:gd name="T11" fmla="*/ 101 h 111"/>
                <a:gd name="T12" fmla="*/ 7 w 76"/>
                <a:gd name="T13" fmla="*/ 94 h 111"/>
                <a:gd name="T14" fmla="*/ 2 w 76"/>
                <a:gd name="T15" fmla="*/ 92 h 111"/>
                <a:gd name="T16" fmla="*/ 0 w 76"/>
                <a:gd name="T17" fmla="*/ 78 h 111"/>
                <a:gd name="T18" fmla="*/ 7 w 76"/>
                <a:gd name="T19" fmla="*/ 54 h 111"/>
                <a:gd name="T20" fmla="*/ 12 w 76"/>
                <a:gd name="T21" fmla="*/ 49 h 111"/>
                <a:gd name="T22" fmla="*/ 7 w 76"/>
                <a:gd name="T23" fmla="*/ 35 h 111"/>
                <a:gd name="T24" fmla="*/ 10 w 76"/>
                <a:gd name="T25" fmla="*/ 28 h 111"/>
                <a:gd name="T26" fmla="*/ 5 w 76"/>
                <a:gd name="T27" fmla="*/ 9 h 111"/>
                <a:gd name="T28" fmla="*/ 5 w 76"/>
                <a:gd name="T29" fmla="*/ 5 h 111"/>
                <a:gd name="T30" fmla="*/ 40 w 76"/>
                <a:gd name="T31" fmla="*/ 5 h 111"/>
                <a:gd name="T32" fmla="*/ 50 w 76"/>
                <a:gd name="T33" fmla="*/ 0 h 111"/>
                <a:gd name="T34" fmla="*/ 52 w 76"/>
                <a:gd name="T35" fmla="*/ 5 h 111"/>
                <a:gd name="T36" fmla="*/ 52 w 76"/>
                <a:gd name="T37" fmla="*/ 9 h 111"/>
                <a:gd name="T38" fmla="*/ 59 w 76"/>
                <a:gd name="T39" fmla="*/ 16 h 111"/>
                <a:gd name="T40" fmla="*/ 62 w 76"/>
                <a:gd name="T41" fmla="*/ 31 h 111"/>
                <a:gd name="T42" fmla="*/ 64 w 76"/>
                <a:gd name="T43" fmla="*/ 73 h 111"/>
                <a:gd name="T44" fmla="*/ 76 w 76"/>
                <a:gd name="T45" fmla="*/ 8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6" h="111">
                  <a:moveTo>
                    <a:pt x="76" y="87"/>
                  </a:moveTo>
                  <a:lnTo>
                    <a:pt x="69" y="92"/>
                  </a:lnTo>
                  <a:lnTo>
                    <a:pt x="57" y="94"/>
                  </a:lnTo>
                  <a:lnTo>
                    <a:pt x="21" y="111"/>
                  </a:lnTo>
                  <a:lnTo>
                    <a:pt x="0" y="104"/>
                  </a:lnTo>
                  <a:lnTo>
                    <a:pt x="10" y="101"/>
                  </a:lnTo>
                  <a:lnTo>
                    <a:pt x="7" y="94"/>
                  </a:lnTo>
                  <a:lnTo>
                    <a:pt x="2" y="92"/>
                  </a:lnTo>
                  <a:lnTo>
                    <a:pt x="0" y="78"/>
                  </a:lnTo>
                  <a:lnTo>
                    <a:pt x="7" y="54"/>
                  </a:lnTo>
                  <a:lnTo>
                    <a:pt x="12" y="49"/>
                  </a:lnTo>
                  <a:lnTo>
                    <a:pt x="7" y="35"/>
                  </a:lnTo>
                  <a:lnTo>
                    <a:pt x="10" y="28"/>
                  </a:lnTo>
                  <a:lnTo>
                    <a:pt x="5" y="9"/>
                  </a:lnTo>
                  <a:lnTo>
                    <a:pt x="5" y="5"/>
                  </a:lnTo>
                  <a:lnTo>
                    <a:pt x="40" y="5"/>
                  </a:lnTo>
                  <a:lnTo>
                    <a:pt x="50" y="0"/>
                  </a:lnTo>
                  <a:lnTo>
                    <a:pt x="52" y="5"/>
                  </a:lnTo>
                  <a:lnTo>
                    <a:pt x="52" y="9"/>
                  </a:lnTo>
                  <a:lnTo>
                    <a:pt x="59" y="16"/>
                  </a:lnTo>
                  <a:lnTo>
                    <a:pt x="62" y="31"/>
                  </a:lnTo>
                  <a:lnTo>
                    <a:pt x="64" y="73"/>
                  </a:lnTo>
                  <a:lnTo>
                    <a:pt x="76" y="8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868">
              <a:extLst>
                <a:ext uri="{FF2B5EF4-FFF2-40B4-BE49-F238E27FC236}">
                  <a16:creationId xmlns:a16="http://schemas.microsoft.com/office/drawing/2014/main" id="{F9CD9EF4-CA23-23E0-9B79-AC95532BA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0981" y="4766671"/>
              <a:ext cx="228812" cy="170701"/>
            </a:xfrm>
            <a:custGeom>
              <a:avLst/>
              <a:gdLst>
                <a:gd name="T0" fmla="*/ 0 w 126"/>
                <a:gd name="T1" fmla="*/ 31 h 94"/>
                <a:gd name="T2" fmla="*/ 3 w 126"/>
                <a:gd name="T3" fmla="*/ 33 h 94"/>
                <a:gd name="T4" fmla="*/ 7 w 126"/>
                <a:gd name="T5" fmla="*/ 31 h 94"/>
                <a:gd name="T6" fmla="*/ 14 w 126"/>
                <a:gd name="T7" fmla="*/ 45 h 94"/>
                <a:gd name="T8" fmla="*/ 22 w 126"/>
                <a:gd name="T9" fmla="*/ 47 h 94"/>
                <a:gd name="T10" fmla="*/ 31 w 126"/>
                <a:gd name="T11" fmla="*/ 61 h 94"/>
                <a:gd name="T12" fmla="*/ 36 w 126"/>
                <a:gd name="T13" fmla="*/ 61 h 94"/>
                <a:gd name="T14" fmla="*/ 45 w 126"/>
                <a:gd name="T15" fmla="*/ 47 h 94"/>
                <a:gd name="T16" fmla="*/ 66 w 126"/>
                <a:gd name="T17" fmla="*/ 47 h 94"/>
                <a:gd name="T18" fmla="*/ 78 w 126"/>
                <a:gd name="T19" fmla="*/ 64 h 94"/>
                <a:gd name="T20" fmla="*/ 74 w 126"/>
                <a:gd name="T21" fmla="*/ 75 h 94"/>
                <a:gd name="T22" fmla="*/ 81 w 126"/>
                <a:gd name="T23" fmla="*/ 73 h 94"/>
                <a:gd name="T24" fmla="*/ 81 w 126"/>
                <a:gd name="T25" fmla="*/ 73 h 94"/>
                <a:gd name="T26" fmla="*/ 92 w 126"/>
                <a:gd name="T27" fmla="*/ 71 h 94"/>
                <a:gd name="T28" fmla="*/ 95 w 126"/>
                <a:gd name="T29" fmla="*/ 75 h 94"/>
                <a:gd name="T30" fmla="*/ 97 w 126"/>
                <a:gd name="T31" fmla="*/ 83 h 94"/>
                <a:gd name="T32" fmla="*/ 95 w 126"/>
                <a:gd name="T33" fmla="*/ 90 h 94"/>
                <a:gd name="T34" fmla="*/ 104 w 126"/>
                <a:gd name="T35" fmla="*/ 94 h 94"/>
                <a:gd name="T36" fmla="*/ 109 w 126"/>
                <a:gd name="T37" fmla="*/ 85 h 94"/>
                <a:gd name="T38" fmla="*/ 111 w 126"/>
                <a:gd name="T39" fmla="*/ 87 h 94"/>
                <a:gd name="T40" fmla="*/ 116 w 126"/>
                <a:gd name="T41" fmla="*/ 87 h 94"/>
                <a:gd name="T42" fmla="*/ 121 w 126"/>
                <a:gd name="T43" fmla="*/ 78 h 94"/>
                <a:gd name="T44" fmla="*/ 116 w 126"/>
                <a:gd name="T45" fmla="*/ 75 h 94"/>
                <a:gd name="T46" fmla="*/ 116 w 126"/>
                <a:gd name="T47" fmla="*/ 73 h 94"/>
                <a:gd name="T48" fmla="*/ 126 w 126"/>
                <a:gd name="T49" fmla="*/ 75 h 94"/>
                <a:gd name="T50" fmla="*/ 123 w 126"/>
                <a:gd name="T51" fmla="*/ 68 h 94"/>
                <a:gd name="T52" fmla="*/ 121 w 126"/>
                <a:gd name="T53" fmla="*/ 68 h 94"/>
                <a:gd name="T54" fmla="*/ 126 w 126"/>
                <a:gd name="T55" fmla="*/ 64 h 94"/>
                <a:gd name="T56" fmla="*/ 123 w 126"/>
                <a:gd name="T57" fmla="*/ 57 h 94"/>
                <a:gd name="T58" fmla="*/ 118 w 126"/>
                <a:gd name="T59" fmla="*/ 54 h 94"/>
                <a:gd name="T60" fmla="*/ 116 w 126"/>
                <a:gd name="T61" fmla="*/ 47 h 94"/>
                <a:gd name="T62" fmla="*/ 121 w 126"/>
                <a:gd name="T63" fmla="*/ 42 h 94"/>
                <a:gd name="T64" fmla="*/ 116 w 126"/>
                <a:gd name="T65" fmla="*/ 35 h 94"/>
                <a:gd name="T66" fmla="*/ 116 w 126"/>
                <a:gd name="T67" fmla="*/ 28 h 94"/>
                <a:gd name="T68" fmla="*/ 109 w 126"/>
                <a:gd name="T69" fmla="*/ 31 h 94"/>
                <a:gd name="T70" fmla="*/ 114 w 126"/>
                <a:gd name="T71" fmla="*/ 23 h 94"/>
                <a:gd name="T72" fmla="*/ 107 w 126"/>
                <a:gd name="T73" fmla="*/ 16 h 94"/>
                <a:gd name="T74" fmla="*/ 102 w 126"/>
                <a:gd name="T75" fmla="*/ 5 h 94"/>
                <a:gd name="T76" fmla="*/ 97 w 126"/>
                <a:gd name="T77" fmla="*/ 5 h 94"/>
                <a:gd name="T78" fmla="*/ 92 w 126"/>
                <a:gd name="T79" fmla="*/ 12 h 94"/>
                <a:gd name="T80" fmla="*/ 83 w 126"/>
                <a:gd name="T81" fmla="*/ 9 h 94"/>
                <a:gd name="T82" fmla="*/ 76 w 126"/>
                <a:gd name="T83" fmla="*/ 14 h 94"/>
                <a:gd name="T84" fmla="*/ 71 w 126"/>
                <a:gd name="T85" fmla="*/ 9 h 94"/>
                <a:gd name="T86" fmla="*/ 64 w 126"/>
                <a:gd name="T87" fmla="*/ 12 h 94"/>
                <a:gd name="T88" fmla="*/ 64 w 126"/>
                <a:gd name="T89" fmla="*/ 5 h 94"/>
                <a:gd name="T90" fmla="*/ 48 w 126"/>
                <a:gd name="T91" fmla="*/ 5 h 94"/>
                <a:gd name="T92" fmla="*/ 24 w 126"/>
                <a:gd name="T93" fmla="*/ 0 h 94"/>
                <a:gd name="T94" fmla="*/ 26 w 126"/>
                <a:gd name="T95" fmla="*/ 5 h 94"/>
                <a:gd name="T96" fmla="*/ 22 w 126"/>
                <a:gd name="T97" fmla="*/ 9 h 94"/>
                <a:gd name="T98" fmla="*/ 24 w 126"/>
                <a:gd name="T99" fmla="*/ 16 h 94"/>
                <a:gd name="T100" fmla="*/ 10 w 126"/>
                <a:gd name="T101" fmla="*/ 21 h 94"/>
                <a:gd name="T102" fmla="*/ 0 w 126"/>
                <a:gd name="T103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6" h="94">
                  <a:moveTo>
                    <a:pt x="0" y="31"/>
                  </a:moveTo>
                  <a:lnTo>
                    <a:pt x="3" y="33"/>
                  </a:lnTo>
                  <a:lnTo>
                    <a:pt x="7" y="31"/>
                  </a:lnTo>
                  <a:lnTo>
                    <a:pt x="14" y="45"/>
                  </a:lnTo>
                  <a:lnTo>
                    <a:pt x="22" y="47"/>
                  </a:lnTo>
                  <a:lnTo>
                    <a:pt x="31" y="61"/>
                  </a:lnTo>
                  <a:lnTo>
                    <a:pt x="36" y="61"/>
                  </a:lnTo>
                  <a:lnTo>
                    <a:pt x="45" y="47"/>
                  </a:lnTo>
                  <a:lnTo>
                    <a:pt x="66" y="47"/>
                  </a:lnTo>
                  <a:lnTo>
                    <a:pt x="78" y="64"/>
                  </a:lnTo>
                  <a:lnTo>
                    <a:pt x="74" y="75"/>
                  </a:lnTo>
                  <a:lnTo>
                    <a:pt x="81" y="73"/>
                  </a:lnTo>
                  <a:lnTo>
                    <a:pt x="81" y="73"/>
                  </a:lnTo>
                  <a:lnTo>
                    <a:pt x="92" y="71"/>
                  </a:lnTo>
                  <a:lnTo>
                    <a:pt x="95" y="75"/>
                  </a:lnTo>
                  <a:lnTo>
                    <a:pt x="97" y="83"/>
                  </a:lnTo>
                  <a:lnTo>
                    <a:pt x="95" y="90"/>
                  </a:lnTo>
                  <a:lnTo>
                    <a:pt x="104" y="94"/>
                  </a:lnTo>
                  <a:lnTo>
                    <a:pt x="109" y="85"/>
                  </a:lnTo>
                  <a:lnTo>
                    <a:pt x="111" y="87"/>
                  </a:lnTo>
                  <a:lnTo>
                    <a:pt x="116" y="87"/>
                  </a:lnTo>
                  <a:lnTo>
                    <a:pt x="121" y="78"/>
                  </a:lnTo>
                  <a:lnTo>
                    <a:pt x="116" y="75"/>
                  </a:lnTo>
                  <a:lnTo>
                    <a:pt x="116" y="73"/>
                  </a:lnTo>
                  <a:lnTo>
                    <a:pt x="126" y="75"/>
                  </a:lnTo>
                  <a:lnTo>
                    <a:pt x="123" y="68"/>
                  </a:lnTo>
                  <a:lnTo>
                    <a:pt x="121" y="68"/>
                  </a:lnTo>
                  <a:lnTo>
                    <a:pt x="126" y="64"/>
                  </a:lnTo>
                  <a:lnTo>
                    <a:pt x="123" y="57"/>
                  </a:lnTo>
                  <a:lnTo>
                    <a:pt x="118" y="54"/>
                  </a:lnTo>
                  <a:lnTo>
                    <a:pt x="116" y="47"/>
                  </a:lnTo>
                  <a:lnTo>
                    <a:pt x="121" y="42"/>
                  </a:lnTo>
                  <a:lnTo>
                    <a:pt x="116" y="35"/>
                  </a:lnTo>
                  <a:lnTo>
                    <a:pt x="116" y="28"/>
                  </a:lnTo>
                  <a:lnTo>
                    <a:pt x="109" y="31"/>
                  </a:lnTo>
                  <a:lnTo>
                    <a:pt x="114" y="23"/>
                  </a:lnTo>
                  <a:lnTo>
                    <a:pt x="107" y="16"/>
                  </a:lnTo>
                  <a:lnTo>
                    <a:pt x="102" y="5"/>
                  </a:lnTo>
                  <a:lnTo>
                    <a:pt x="97" y="5"/>
                  </a:lnTo>
                  <a:lnTo>
                    <a:pt x="92" y="12"/>
                  </a:lnTo>
                  <a:lnTo>
                    <a:pt x="83" y="9"/>
                  </a:lnTo>
                  <a:lnTo>
                    <a:pt x="76" y="14"/>
                  </a:lnTo>
                  <a:lnTo>
                    <a:pt x="71" y="9"/>
                  </a:lnTo>
                  <a:lnTo>
                    <a:pt x="64" y="12"/>
                  </a:lnTo>
                  <a:lnTo>
                    <a:pt x="64" y="5"/>
                  </a:lnTo>
                  <a:lnTo>
                    <a:pt x="48" y="5"/>
                  </a:lnTo>
                  <a:lnTo>
                    <a:pt x="24" y="0"/>
                  </a:lnTo>
                  <a:lnTo>
                    <a:pt x="26" y="5"/>
                  </a:lnTo>
                  <a:lnTo>
                    <a:pt x="22" y="9"/>
                  </a:lnTo>
                  <a:lnTo>
                    <a:pt x="24" y="16"/>
                  </a:lnTo>
                  <a:lnTo>
                    <a:pt x="10" y="21"/>
                  </a:lnTo>
                  <a:lnTo>
                    <a:pt x="0" y="3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869">
              <a:extLst>
                <a:ext uri="{FF2B5EF4-FFF2-40B4-BE49-F238E27FC236}">
                  <a16:creationId xmlns:a16="http://schemas.microsoft.com/office/drawing/2014/main" id="{4971767B-FBA4-FDAB-D4E3-260F5AE1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2554" y="4826599"/>
              <a:ext cx="185229" cy="197941"/>
            </a:xfrm>
            <a:custGeom>
              <a:avLst/>
              <a:gdLst>
                <a:gd name="T0" fmla="*/ 17 w 102"/>
                <a:gd name="T1" fmla="*/ 109 h 109"/>
                <a:gd name="T2" fmla="*/ 22 w 102"/>
                <a:gd name="T3" fmla="*/ 109 h 109"/>
                <a:gd name="T4" fmla="*/ 40 w 102"/>
                <a:gd name="T5" fmla="*/ 99 h 109"/>
                <a:gd name="T6" fmla="*/ 64 w 102"/>
                <a:gd name="T7" fmla="*/ 94 h 109"/>
                <a:gd name="T8" fmla="*/ 90 w 102"/>
                <a:gd name="T9" fmla="*/ 97 h 109"/>
                <a:gd name="T10" fmla="*/ 100 w 102"/>
                <a:gd name="T11" fmla="*/ 94 h 109"/>
                <a:gd name="T12" fmla="*/ 97 w 102"/>
                <a:gd name="T13" fmla="*/ 87 h 109"/>
                <a:gd name="T14" fmla="*/ 92 w 102"/>
                <a:gd name="T15" fmla="*/ 85 h 109"/>
                <a:gd name="T16" fmla="*/ 90 w 102"/>
                <a:gd name="T17" fmla="*/ 71 h 109"/>
                <a:gd name="T18" fmla="*/ 97 w 102"/>
                <a:gd name="T19" fmla="*/ 47 h 109"/>
                <a:gd name="T20" fmla="*/ 102 w 102"/>
                <a:gd name="T21" fmla="*/ 42 h 109"/>
                <a:gd name="T22" fmla="*/ 97 w 102"/>
                <a:gd name="T23" fmla="*/ 28 h 109"/>
                <a:gd name="T24" fmla="*/ 100 w 102"/>
                <a:gd name="T25" fmla="*/ 21 h 109"/>
                <a:gd name="T26" fmla="*/ 95 w 102"/>
                <a:gd name="T27" fmla="*/ 21 h 109"/>
                <a:gd name="T28" fmla="*/ 90 w 102"/>
                <a:gd name="T29" fmla="*/ 14 h 109"/>
                <a:gd name="T30" fmla="*/ 83 w 102"/>
                <a:gd name="T31" fmla="*/ 14 h 109"/>
                <a:gd name="T32" fmla="*/ 69 w 102"/>
                <a:gd name="T33" fmla="*/ 19 h 109"/>
                <a:gd name="T34" fmla="*/ 64 w 102"/>
                <a:gd name="T35" fmla="*/ 19 h 109"/>
                <a:gd name="T36" fmla="*/ 57 w 102"/>
                <a:gd name="T37" fmla="*/ 7 h 109"/>
                <a:gd name="T38" fmla="*/ 48 w 102"/>
                <a:gd name="T39" fmla="*/ 5 h 109"/>
                <a:gd name="T40" fmla="*/ 38 w 102"/>
                <a:gd name="T41" fmla="*/ 9 h 109"/>
                <a:gd name="T42" fmla="*/ 38 w 102"/>
                <a:gd name="T43" fmla="*/ 0 h 109"/>
                <a:gd name="T44" fmla="*/ 31 w 102"/>
                <a:gd name="T45" fmla="*/ 2 h 109"/>
                <a:gd name="T46" fmla="*/ 31 w 102"/>
                <a:gd name="T47" fmla="*/ 7 h 109"/>
                <a:gd name="T48" fmla="*/ 26 w 102"/>
                <a:gd name="T49" fmla="*/ 9 h 109"/>
                <a:gd name="T50" fmla="*/ 17 w 102"/>
                <a:gd name="T51" fmla="*/ 5 h 109"/>
                <a:gd name="T52" fmla="*/ 10 w 102"/>
                <a:gd name="T53" fmla="*/ 9 h 109"/>
                <a:gd name="T54" fmla="*/ 5 w 102"/>
                <a:gd name="T55" fmla="*/ 14 h 109"/>
                <a:gd name="T56" fmla="*/ 7 w 102"/>
                <a:gd name="T57" fmla="*/ 21 h 109"/>
                <a:gd name="T58" fmla="*/ 12 w 102"/>
                <a:gd name="T59" fmla="*/ 24 h 109"/>
                <a:gd name="T60" fmla="*/ 15 w 102"/>
                <a:gd name="T61" fmla="*/ 31 h 109"/>
                <a:gd name="T62" fmla="*/ 10 w 102"/>
                <a:gd name="T63" fmla="*/ 35 h 109"/>
                <a:gd name="T64" fmla="*/ 12 w 102"/>
                <a:gd name="T65" fmla="*/ 35 h 109"/>
                <a:gd name="T66" fmla="*/ 15 w 102"/>
                <a:gd name="T67" fmla="*/ 42 h 109"/>
                <a:gd name="T68" fmla="*/ 5 w 102"/>
                <a:gd name="T69" fmla="*/ 40 h 109"/>
                <a:gd name="T70" fmla="*/ 5 w 102"/>
                <a:gd name="T71" fmla="*/ 42 h 109"/>
                <a:gd name="T72" fmla="*/ 10 w 102"/>
                <a:gd name="T73" fmla="*/ 45 h 109"/>
                <a:gd name="T74" fmla="*/ 5 w 102"/>
                <a:gd name="T75" fmla="*/ 54 h 109"/>
                <a:gd name="T76" fmla="*/ 0 w 102"/>
                <a:gd name="T77" fmla="*/ 54 h 109"/>
                <a:gd name="T78" fmla="*/ 5 w 102"/>
                <a:gd name="T79" fmla="*/ 61 h 109"/>
                <a:gd name="T80" fmla="*/ 0 w 102"/>
                <a:gd name="T81" fmla="*/ 73 h 109"/>
                <a:gd name="T82" fmla="*/ 10 w 102"/>
                <a:gd name="T83" fmla="*/ 75 h 109"/>
                <a:gd name="T84" fmla="*/ 15 w 102"/>
                <a:gd name="T85" fmla="*/ 83 h 109"/>
                <a:gd name="T86" fmla="*/ 19 w 102"/>
                <a:gd name="T87" fmla="*/ 83 h 109"/>
                <a:gd name="T88" fmla="*/ 17 w 102"/>
                <a:gd name="T8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2" h="109">
                  <a:moveTo>
                    <a:pt x="17" y="109"/>
                  </a:moveTo>
                  <a:lnTo>
                    <a:pt x="22" y="109"/>
                  </a:lnTo>
                  <a:lnTo>
                    <a:pt x="40" y="99"/>
                  </a:lnTo>
                  <a:lnTo>
                    <a:pt x="64" y="94"/>
                  </a:lnTo>
                  <a:lnTo>
                    <a:pt x="90" y="97"/>
                  </a:lnTo>
                  <a:lnTo>
                    <a:pt x="100" y="94"/>
                  </a:lnTo>
                  <a:lnTo>
                    <a:pt x="97" y="87"/>
                  </a:lnTo>
                  <a:lnTo>
                    <a:pt x="92" y="85"/>
                  </a:lnTo>
                  <a:lnTo>
                    <a:pt x="90" y="71"/>
                  </a:lnTo>
                  <a:lnTo>
                    <a:pt x="97" y="47"/>
                  </a:lnTo>
                  <a:lnTo>
                    <a:pt x="102" y="42"/>
                  </a:lnTo>
                  <a:lnTo>
                    <a:pt x="97" y="28"/>
                  </a:lnTo>
                  <a:lnTo>
                    <a:pt x="100" y="21"/>
                  </a:lnTo>
                  <a:lnTo>
                    <a:pt x="95" y="21"/>
                  </a:lnTo>
                  <a:lnTo>
                    <a:pt x="90" y="14"/>
                  </a:lnTo>
                  <a:lnTo>
                    <a:pt x="83" y="14"/>
                  </a:lnTo>
                  <a:lnTo>
                    <a:pt x="69" y="19"/>
                  </a:lnTo>
                  <a:lnTo>
                    <a:pt x="64" y="19"/>
                  </a:lnTo>
                  <a:lnTo>
                    <a:pt x="57" y="7"/>
                  </a:lnTo>
                  <a:lnTo>
                    <a:pt x="48" y="5"/>
                  </a:lnTo>
                  <a:lnTo>
                    <a:pt x="38" y="9"/>
                  </a:lnTo>
                  <a:lnTo>
                    <a:pt x="38" y="0"/>
                  </a:lnTo>
                  <a:lnTo>
                    <a:pt x="31" y="2"/>
                  </a:lnTo>
                  <a:lnTo>
                    <a:pt x="31" y="7"/>
                  </a:lnTo>
                  <a:lnTo>
                    <a:pt x="26" y="9"/>
                  </a:lnTo>
                  <a:lnTo>
                    <a:pt x="17" y="5"/>
                  </a:lnTo>
                  <a:lnTo>
                    <a:pt x="10" y="9"/>
                  </a:lnTo>
                  <a:lnTo>
                    <a:pt x="5" y="14"/>
                  </a:lnTo>
                  <a:lnTo>
                    <a:pt x="7" y="21"/>
                  </a:lnTo>
                  <a:lnTo>
                    <a:pt x="12" y="24"/>
                  </a:lnTo>
                  <a:lnTo>
                    <a:pt x="15" y="31"/>
                  </a:lnTo>
                  <a:lnTo>
                    <a:pt x="10" y="35"/>
                  </a:lnTo>
                  <a:lnTo>
                    <a:pt x="12" y="35"/>
                  </a:lnTo>
                  <a:lnTo>
                    <a:pt x="15" y="42"/>
                  </a:lnTo>
                  <a:lnTo>
                    <a:pt x="5" y="40"/>
                  </a:lnTo>
                  <a:lnTo>
                    <a:pt x="5" y="42"/>
                  </a:lnTo>
                  <a:lnTo>
                    <a:pt x="10" y="45"/>
                  </a:lnTo>
                  <a:lnTo>
                    <a:pt x="5" y="54"/>
                  </a:lnTo>
                  <a:lnTo>
                    <a:pt x="0" y="54"/>
                  </a:lnTo>
                  <a:lnTo>
                    <a:pt x="5" y="61"/>
                  </a:lnTo>
                  <a:lnTo>
                    <a:pt x="0" y="73"/>
                  </a:lnTo>
                  <a:lnTo>
                    <a:pt x="10" y="75"/>
                  </a:lnTo>
                  <a:lnTo>
                    <a:pt x="15" y="83"/>
                  </a:lnTo>
                  <a:lnTo>
                    <a:pt x="19" y="83"/>
                  </a:lnTo>
                  <a:lnTo>
                    <a:pt x="17" y="10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870">
              <a:extLst>
                <a:ext uri="{FF2B5EF4-FFF2-40B4-BE49-F238E27FC236}">
                  <a16:creationId xmlns:a16="http://schemas.microsoft.com/office/drawing/2014/main" id="{ACF58460-AF02-8524-24CB-C5C4E0D93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8503" y="6057826"/>
              <a:ext cx="69007" cy="69007"/>
            </a:xfrm>
            <a:custGeom>
              <a:avLst/>
              <a:gdLst>
                <a:gd name="T0" fmla="*/ 38 w 38"/>
                <a:gd name="T1" fmla="*/ 14 h 38"/>
                <a:gd name="T2" fmla="*/ 31 w 38"/>
                <a:gd name="T3" fmla="*/ 28 h 38"/>
                <a:gd name="T4" fmla="*/ 17 w 38"/>
                <a:gd name="T5" fmla="*/ 38 h 38"/>
                <a:gd name="T6" fmla="*/ 7 w 38"/>
                <a:gd name="T7" fmla="*/ 33 h 38"/>
                <a:gd name="T8" fmla="*/ 0 w 38"/>
                <a:gd name="T9" fmla="*/ 21 h 38"/>
                <a:gd name="T10" fmla="*/ 7 w 38"/>
                <a:gd name="T11" fmla="*/ 7 h 38"/>
                <a:gd name="T12" fmla="*/ 21 w 38"/>
                <a:gd name="T13" fmla="*/ 0 h 38"/>
                <a:gd name="T14" fmla="*/ 28 w 38"/>
                <a:gd name="T15" fmla="*/ 0 h 38"/>
                <a:gd name="T16" fmla="*/ 38 w 38"/>
                <a:gd name="T17" fmla="*/ 1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8">
                  <a:moveTo>
                    <a:pt x="38" y="14"/>
                  </a:moveTo>
                  <a:lnTo>
                    <a:pt x="31" y="28"/>
                  </a:lnTo>
                  <a:lnTo>
                    <a:pt x="17" y="38"/>
                  </a:lnTo>
                  <a:lnTo>
                    <a:pt x="7" y="33"/>
                  </a:lnTo>
                  <a:lnTo>
                    <a:pt x="0" y="21"/>
                  </a:lnTo>
                  <a:lnTo>
                    <a:pt x="7" y="7"/>
                  </a:lnTo>
                  <a:lnTo>
                    <a:pt x="21" y="0"/>
                  </a:lnTo>
                  <a:lnTo>
                    <a:pt x="28" y="0"/>
                  </a:lnTo>
                  <a:lnTo>
                    <a:pt x="38" y="1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871">
              <a:extLst>
                <a:ext uri="{FF2B5EF4-FFF2-40B4-BE49-F238E27FC236}">
                  <a16:creationId xmlns:a16="http://schemas.microsoft.com/office/drawing/2014/main" id="{283E37D2-22DA-3635-216E-8196F29E6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571" y="4895605"/>
              <a:ext cx="123486" cy="128934"/>
            </a:xfrm>
            <a:custGeom>
              <a:avLst/>
              <a:gdLst>
                <a:gd name="T0" fmla="*/ 0 w 68"/>
                <a:gd name="T1" fmla="*/ 26 h 71"/>
                <a:gd name="T2" fmla="*/ 35 w 68"/>
                <a:gd name="T3" fmla="*/ 56 h 71"/>
                <a:gd name="T4" fmla="*/ 66 w 68"/>
                <a:gd name="T5" fmla="*/ 71 h 71"/>
                <a:gd name="T6" fmla="*/ 68 w 68"/>
                <a:gd name="T7" fmla="*/ 45 h 71"/>
                <a:gd name="T8" fmla="*/ 64 w 68"/>
                <a:gd name="T9" fmla="*/ 45 h 71"/>
                <a:gd name="T10" fmla="*/ 59 w 68"/>
                <a:gd name="T11" fmla="*/ 37 h 71"/>
                <a:gd name="T12" fmla="*/ 49 w 68"/>
                <a:gd name="T13" fmla="*/ 35 h 71"/>
                <a:gd name="T14" fmla="*/ 54 w 68"/>
                <a:gd name="T15" fmla="*/ 23 h 71"/>
                <a:gd name="T16" fmla="*/ 49 w 68"/>
                <a:gd name="T17" fmla="*/ 16 h 71"/>
                <a:gd name="T18" fmla="*/ 47 w 68"/>
                <a:gd name="T19" fmla="*/ 14 h 71"/>
                <a:gd name="T20" fmla="*/ 42 w 68"/>
                <a:gd name="T21" fmla="*/ 23 h 71"/>
                <a:gd name="T22" fmla="*/ 33 w 68"/>
                <a:gd name="T23" fmla="*/ 19 h 71"/>
                <a:gd name="T24" fmla="*/ 35 w 68"/>
                <a:gd name="T25" fmla="*/ 12 h 71"/>
                <a:gd name="T26" fmla="*/ 33 w 68"/>
                <a:gd name="T27" fmla="*/ 4 h 71"/>
                <a:gd name="T28" fmla="*/ 30 w 68"/>
                <a:gd name="T29" fmla="*/ 0 h 71"/>
                <a:gd name="T30" fmla="*/ 19 w 68"/>
                <a:gd name="T31" fmla="*/ 2 h 71"/>
                <a:gd name="T32" fmla="*/ 21 w 68"/>
                <a:gd name="T33" fmla="*/ 7 h 71"/>
                <a:gd name="T34" fmla="*/ 14 w 68"/>
                <a:gd name="T35" fmla="*/ 7 h 71"/>
                <a:gd name="T36" fmla="*/ 14 w 68"/>
                <a:gd name="T37" fmla="*/ 14 h 71"/>
                <a:gd name="T38" fmla="*/ 0 w 68"/>
                <a:gd name="T39" fmla="*/ 2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" h="71">
                  <a:moveTo>
                    <a:pt x="0" y="26"/>
                  </a:moveTo>
                  <a:lnTo>
                    <a:pt x="35" y="56"/>
                  </a:lnTo>
                  <a:lnTo>
                    <a:pt x="66" y="71"/>
                  </a:lnTo>
                  <a:lnTo>
                    <a:pt x="68" y="45"/>
                  </a:lnTo>
                  <a:lnTo>
                    <a:pt x="64" y="45"/>
                  </a:lnTo>
                  <a:lnTo>
                    <a:pt x="59" y="37"/>
                  </a:lnTo>
                  <a:lnTo>
                    <a:pt x="49" y="35"/>
                  </a:lnTo>
                  <a:lnTo>
                    <a:pt x="54" y="23"/>
                  </a:lnTo>
                  <a:lnTo>
                    <a:pt x="49" y="16"/>
                  </a:lnTo>
                  <a:lnTo>
                    <a:pt x="47" y="14"/>
                  </a:lnTo>
                  <a:lnTo>
                    <a:pt x="42" y="23"/>
                  </a:lnTo>
                  <a:lnTo>
                    <a:pt x="33" y="19"/>
                  </a:lnTo>
                  <a:lnTo>
                    <a:pt x="35" y="12"/>
                  </a:lnTo>
                  <a:lnTo>
                    <a:pt x="33" y="4"/>
                  </a:lnTo>
                  <a:lnTo>
                    <a:pt x="30" y="0"/>
                  </a:lnTo>
                  <a:lnTo>
                    <a:pt x="19" y="2"/>
                  </a:lnTo>
                  <a:lnTo>
                    <a:pt x="21" y="7"/>
                  </a:lnTo>
                  <a:lnTo>
                    <a:pt x="14" y="7"/>
                  </a:lnTo>
                  <a:lnTo>
                    <a:pt x="14" y="14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872">
              <a:extLst>
                <a:ext uri="{FF2B5EF4-FFF2-40B4-BE49-F238E27FC236}">
                  <a16:creationId xmlns:a16="http://schemas.microsoft.com/office/drawing/2014/main" id="{2C30E40A-F3C1-A04A-70CC-3D06E95E4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0081" y="4089315"/>
              <a:ext cx="484864" cy="463073"/>
            </a:xfrm>
            <a:custGeom>
              <a:avLst/>
              <a:gdLst>
                <a:gd name="T0" fmla="*/ 267 w 267"/>
                <a:gd name="T1" fmla="*/ 30 h 255"/>
                <a:gd name="T2" fmla="*/ 262 w 267"/>
                <a:gd name="T3" fmla="*/ 35 h 255"/>
                <a:gd name="T4" fmla="*/ 262 w 267"/>
                <a:gd name="T5" fmla="*/ 56 h 255"/>
                <a:gd name="T6" fmla="*/ 259 w 267"/>
                <a:gd name="T7" fmla="*/ 61 h 255"/>
                <a:gd name="T8" fmla="*/ 262 w 267"/>
                <a:gd name="T9" fmla="*/ 75 h 255"/>
                <a:gd name="T10" fmla="*/ 267 w 267"/>
                <a:gd name="T11" fmla="*/ 80 h 255"/>
                <a:gd name="T12" fmla="*/ 267 w 267"/>
                <a:gd name="T13" fmla="*/ 212 h 255"/>
                <a:gd name="T14" fmla="*/ 267 w 267"/>
                <a:gd name="T15" fmla="*/ 245 h 255"/>
                <a:gd name="T16" fmla="*/ 250 w 267"/>
                <a:gd name="T17" fmla="*/ 245 h 255"/>
                <a:gd name="T18" fmla="*/ 250 w 267"/>
                <a:gd name="T19" fmla="*/ 255 h 255"/>
                <a:gd name="T20" fmla="*/ 115 w 267"/>
                <a:gd name="T21" fmla="*/ 186 h 255"/>
                <a:gd name="T22" fmla="*/ 99 w 267"/>
                <a:gd name="T23" fmla="*/ 191 h 255"/>
                <a:gd name="T24" fmla="*/ 94 w 267"/>
                <a:gd name="T25" fmla="*/ 193 h 255"/>
                <a:gd name="T26" fmla="*/ 80 w 267"/>
                <a:gd name="T27" fmla="*/ 184 h 255"/>
                <a:gd name="T28" fmla="*/ 45 w 267"/>
                <a:gd name="T29" fmla="*/ 184 h 255"/>
                <a:gd name="T30" fmla="*/ 37 w 267"/>
                <a:gd name="T31" fmla="*/ 170 h 255"/>
                <a:gd name="T32" fmla="*/ 19 w 267"/>
                <a:gd name="T33" fmla="*/ 163 h 255"/>
                <a:gd name="T34" fmla="*/ 14 w 267"/>
                <a:gd name="T35" fmla="*/ 160 h 255"/>
                <a:gd name="T36" fmla="*/ 11 w 267"/>
                <a:gd name="T37" fmla="*/ 151 h 255"/>
                <a:gd name="T38" fmla="*/ 2 w 267"/>
                <a:gd name="T39" fmla="*/ 134 h 255"/>
                <a:gd name="T40" fmla="*/ 9 w 267"/>
                <a:gd name="T41" fmla="*/ 129 h 255"/>
                <a:gd name="T42" fmla="*/ 9 w 267"/>
                <a:gd name="T43" fmla="*/ 103 h 255"/>
                <a:gd name="T44" fmla="*/ 7 w 267"/>
                <a:gd name="T45" fmla="*/ 75 h 255"/>
                <a:gd name="T46" fmla="*/ 0 w 267"/>
                <a:gd name="T47" fmla="*/ 63 h 255"/>
                <a:gd name="T48" fmla="*/ 4 w 267"/>
                <a:gd name="T49" fmla="*/ 56 h 255"/>
                <a:gd name="T50" fmla="*/ 16 w 267"/>
                <a:gd name="T51" fmla="*/ 47 h 255"/>
                <a:gd name="T52" fmla="*/ 16 w 267"/>
                <a:gd name="T53" fmla="*/ 30 h 255"/>
                <a:gd name="T54" fmla="*/ 35 w 267"/>
                <a:gd name="T55" fmla="*/ 16 h 255"/>
                <a:gd name="T56" fmla="*/ 37 w 267"/>
                <a:gd name="T57" fmla="*/ 0 h 255"/>
                <a:gd name="T58" fmla="*/ 52 w 267"/>
                <a:gd name="T59" fmla="*/ 7 h 255"/>
                <a:gd name="T60" fmla="*/ 75 w 267"/>
                <a:gd name="T61" fmla="*/ 7 h 255"/>
                <a:gd name="T62" fmla="*/ 99 w 267"/>
                <a:gd name="T63" fmla="*/ 16 h 255"/>
                <a:gd name="T64" fmla="*/ 111 w 267"/>
                <a:gd name="T65" fmla="*/ 35 h 255"/>
                <a:gd name="T66" fmla="*/ 141 w 267"/>
                <a:gd name="T67" fmla="*/ 44 h 255"/>
                <a:gd name="T68" fmla="*/ 160 w 267"/>
                <a:gd name="T69" fmla="*/ 56 h 255"/>
                <a:gd name="T70" fmla="*/ 177 w 267"/>
                <a:gd name="T71" fmla="*/ 49 h 255"/>
                <a:gd name="T72" fmla="*/ 182 w 267"/>
                <a:gd name="T73" fmla="*/ 42 h 255"/>
                <a:gd name="T74" fmla="*/ 179 w 267"/>
                <a:gd name="T75" fmla="*/ 30 h 255"/>
                <a:gd name="T76" fmla="*/ 179 w 267"/>
                <a:gd name="T77" fmla="*/ 23 h 255"/>
                <a:gd name="T78" fmla="*/ 198 w 267"/>
                <a:gd name="T79" fmla="*/ 7 h 255"/>
                <a:gd name="T80" fmla="*/ 215 w 267"/>
                <a:gd name="T81" fmla="*/ 4 h 255"/>
                <a:gd name="T82" fmla="*/ 229 w 267"/>
                <a:gd name="T83" fmla="*/ 9 h 255"/>
                <a:gd name="T84" fmla="*/ 233 w 267"/>
                <a:gd name="T85" fmla="*/ 18 h 255"/>
                <a:gd name="T86" fmla="*/ 262 w 267"/>
                <a:gd name="T87" fmla="*/ 26 h 255"/>
                <a:gd name="T88" fmla="*/ 267 w 267"/>
                <a:gd name="T89" fmla="*/ 3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67" h="255">
                  <a:moveTo>
                    <a:pt x="267" y="30"/>
                  </a:moveTo>
                  <a:lnTo>
                    <a:pt x="262" y="35"/>
                  </a:lnTo>
                  <a:lnTo>
                    <a:pt x="262" y="56"/>
                  </a:lnTo>
                  <a:lnTo>
                    <a:pt x="259" y="61"/>
                  </a:lnTo>
                  <a:lnTo>
                    <a:pt x="262" y="75"/>
                  </a:lnTo>
                  <a:lnTo>
                    <a:pt x="267" y="80"/>
                  </a:lnTo>
                  <a:lnTo>
                    <a:pt x="267" y="212"/>
                  </a:lnTo>
                  <a:lnTo>
                    <a:pt x="267" y="245"/>
                  </a:lnTo>
                  <a:lnTo>
                    <a:pt x="250" y="245"/>
                  </a:lnTo>
                  <a:lnTo>
                    <a:pt x="250" y="255"/>
                  </a:lnTo>
                  <a:lnTo>
                    <a:pt x="115" y="186"/>
                  </a:lnTo>
                  <a:lnTo>
                    <a:pt x="99" y="191"/>
                  </a:lnTo>
                  <a:lnTo>
                    <a:pt x="94" y="193"/>
                  </a:lnTo>
                  <a:lnTo>
                    <a:pt x="80" y="184"/>
                  </a:lnTo>
                  <a:lnTo>
                    <a:pt x="45" y="184"/>
                  </a:lnTo>
                  <a:lnTo>
                    <a:pt x="37" y="170"/>
                  </a:lnTo>
                  <a:lnTo>
                    <a:pt x="19" y="163"/>
                  </a:lnTo>
                  <a:lnTo>
                    <a:pt x="14" y="160"/>
                  </a:lnTo>
                  <a:lnTo>
                    <a:pt x="11" y="151"/>
                  </a:lnTo>
                  <a:lnTo>
                    <a:pt x="2" y="134"/>
                  </a:lnTo>
                  <a:lnTo>
                    <a:pt x="9" y="129"/>
                  </a:lnTo>
                  <a:lnTo>
                    <a:pt x="9" y="103"/>
                  </a:lnTo>
                  <a:lnTo>
                    <a:pt x="7" y="75"/>
                  </a:lnTo>
                  <a:lnTo>
                    <a:pt x="0" y="63"/>
                  </a:lnTo>
                  <a:lnTo>
                    <a:pt x="4" y="56"/>
                  </a:lnTo>
                  <a:lnTo>
                    <a:pt x="16" y="47"/>
                  </a:lnTo>
                  <a:lnTo>
                    <a:pt x="16" y="30"/>
                  </a:lnTo>
                  <a:lnTo>
                    <a:pt x="35" y="16"/>
                  </a:lnTo>
                  <a:lnTo>
                    <a:pt x="37" y="0"/>
                  </a:lnTo>
                  <a:lnTo>
                    <a:pt x="52" y="7"/>
                  </a:lnTo>
                  <a:lnTo>
                    <a:pt x="75" y="7"/>
                  </a:lnTo>
                  <a:lnTo>
                    <a:pt x="99" y="16"/>
                  </a:lnTo>
                  <a:lnTo>
                    <a:pt x="111" y="35"/>
                  </a:lnTo>
                  <a:lnTo>
                    <a:pt x="141" y="44"/>
                  </a:lnTo>
                  <a:lnTo>
                    <a:pt x="160" y="56"/>
                  </a:lnTo>
                  <a:lnTo>
                    <a:pt x="177" y="49"/>
                  </a:lnTo>
                  <a:lnTo>
                    <a:pt x="182" y="42"/>
                  </a:lnTo>
                  <a:lnTo>
                    <a:pt x="179" y="30"/>
                  </a:lnTo>
                  <a:lnTo>
                    <a:pt x="179" y="23"/>
                  </a:lnTo>
                  <a:lnTo>
                    <a:pt x="198" y="7"/>
                  </a:lnTo>
                  <a:lnTo>
                    <a:pt x="215" y="4"/>
                  </a:lnTo>
                  <a:lnTo>
                    <a:pt x="229" y="9"/>
                  </a:lnTo>
                  <a:lnTo>
                    <a:pt x="233" y="18"/>
                  </a:lnTo>
                  <a:lnTo>
                    <a:pt x="262" y="26"/>
                  </a:lnTo>
                  <a:lnTo>
                    <a:pt x="267" y="3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873">
              <a:extLst>
                <a:ext uri="{FF2B5EF4-FFF2-40B4-BE49-F238E27FC236}">
                  <a16:creationId xmlns:a16="http://schemas.microsoft.com/office/drawing/2014/main" id="{BC1E29BA-426B-C840-53BC-7F18AD32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3366" y="5525746"/>
              <a:ext cx="217916" cy="434017"/>
            </a:xfrm>
            <a:custGeom>
              <a:avLst/>
              <a:gdLst>
                <a:gd name="T0" fmla="*/ 21 w 120"/>
                <a:gd name="T1" fmla="*/ 71 h 239"/>
                <a:gd name="T2" fmla="*/ 33 w 120"/>
                <a:gd name="T3" fmla="*/ 66 h 239"/>
                <a:gd name="T4" fmla="*/ 35 w 120"/>
                <a:gd name="T5" fmla="*/ 68 h 239"/>
                <a:gd name="T6" fmla="*/ 47 w 120"/>
                <a:gd name="T7" fmla="*/ 61 h 239"/>
                <a:gd name="T8" fmla="*/ 54 w 120"/>
                <a:gd name="T9" fmla="*/ 66 h 239"/>
                <a:gd name="T10" fmla="*/ 57 w 120"/>
                <a:gd name="T11" fmla="*/ 66 h 239"/>
                <a:gd name="T12" fmla="*/ 54 w 120"/>
                <a:gd name="T13" fmla="*/ 59 h 239"/>
                <a:gd name="T14" fmla="*/ 61 w 120"/>
                <a:gd name="T15" fmla="*/ 54 h 239"/>
                <a:gd name="T16" fmla="*/ 64 w 120"/>
                <a:gd name="T17" fmla="*/ 59 h 239"/>
                <a:gd name="T18" fmla="*/ 68 w 120"/>
                <a:gd name="T19" fmla="*/ 59 h 239"/>
                <a:gd name="T20" fmla="*/ 66 w 120"/>
                <a:gd name="T21" fmla="*/ 52 h 239"/>
                <a:gd name="T22" fmla="*/ 68 w 120"/>
                <a:gd name="T23" fmla="*/ 45 h 239"/>
                <a:gd name="T24" fmla="*/ 71 w 120"/>
                <a:gd name="T25" fmla="*/ 43 h 239"/>
                <a:gd name="T26" fmla="*/ 71 w 120"/>
                <a:gd name="T27" fmla="*/ 50 h 239"/>
                <a:gd name="T28" fmla="*/ 76 w 120"/>
                <a:gd name="T29" fmla="*/ 43 h 239"/>
                <a:gd name="T30" fmla="*/ 80 w 120"/>
                <a:gd name="T31" fmla="*/ 43 h 239"/>
                <a:gd name="T32" fmla="*/ 76 w 120"/>
                <a:gd name="T33" fmla="*/ 38 h 239"/>
                <a:gd name="T34" fmla="*/ 78 w 120"/>
                <a:gd name="T35" fmla="*/ 33 h 239"/>
                <a:gd name="T36" fmla="*/ 80 w 120"/>
                <a:gd name="T37" fmla="*/ 35 h 239"/>
                <a:gd name="T38" fmla="*/ 78 w 120"/>
                <a:gd name="T39" fmla="*/ 26 h 239"/>
                <a:gd name="T40" fmla="*/ 83 w 120"/>
                <a:gd name="T41" fmla="*/ 26 h 239"/>
                <a:gd name="T42" fmla="*/ 85 w 120"/>
                <a:gd name="T43" fmla="*/ 28 h 239"/>
                <a:gd name="T44" fmla="*/ 87 w 120"/>
                <a:gd name="T45" fmla="*/ 19 h 239"/>
                <a:gd name="T46" fmla="*/ 94 w 120"/>
                <a:gd name="T47" fmla="*/ 19 h 239"/>
                <a:gd name="T48" fmla="*/ 94 w 120"/>
                <a:gd name="T49" fmla="*/ 5 h 239"/>
                <a:gd name="T50" fmla="*/ 99 w 120"/>
                <a:gd name="T51" fmla="*/ 0 h 239"/>
                <a:gd name="T52" fmla="*/ 111 w 120"/>
                <a:gd name="T53" fmla="*/ 17 h 239"/>
                <a:gd name="T54" fmla="*/ 120 w 120"/>
                <a:gd name="T55" fmla="*/ 57 h 239"/>
                <a:gd name="T56" fmla="*/ 118 w 120"/>
                <a:gd name="T57" fmla="*/ 64 h 239"/>
                <a:gd name="T58" fmla="*/ 118 w 120"/>
                <a:gd name="T59" fmla="*/ 64 h 239"/>
                <a:gd name="T60" fmla="*/ 113 w 120"/>
                <a:gd name="T61" fmla="*/ 57 h 239"/>
                <a:gd name="T62" fmla="*/ 111 w 120"/>
                <a:gd name="T63" fmla="*/ 57 h 239"/>
                <a:gd name="T64" fmla="*/ 111 w 120"/>
                <a:gd name="T65" fmla="*/ 76 h 239"/>
                <a:gd name="T66" fmla="*/ 106 w 120"/>
                <a:gd name="T67" fmla="*/ 85 h 239"/>
                <a:gd name="T68" fmla="*/ 102 w 120"/>
                <a:gd name="T69" fmla="*/ 113 h 239"/>
                <a:gd name="T70" fmla="*/ 68 w 120"/>
                <a:gd name="T71" fmla="*/ 220 h 239"/>
                <a:gd name="T72" fmla="*/ 59 w 120"/>
                <a:gd name="T73" fmla="*/ 229 h 239"/>
                <a:gd name="T74" fmla="*/ 47 w 120"/>
                <a:gd name="T75" fmla="*/ 232 h 239"/>
                <a:gd name="T76" fmla="*/ 33 w 120"/>
                <a:gd name="T77" fmla="*/ 239 h 239"/>
                <a:gd name="T78" fmla="*/ 16 w 120"/>
                <a:gd name="T79" fmla="*/ 224 h 239"/>
                <a:gd name="T80" fmla="*/ 12 w 120"/>
                <a:gd name="T81" fmla="*/ 220 h 239"/>
                <a:gd name="T82" fmla="*/ 9 w 120"/>
                <a:gd name="T83" fmla="*/ 201 h 239"/>
                <a:gd name="T84" fmla="*/ 2 w 120"/>
                <a:gd name="T85" fmla="*/ 184 h 239"/>
                <a:gd name="T86" fmla="*/ 0 w 120"/>
                <a:gd name="T87" fmla="*/ 170 h 239"/>
                <a:gd name="T88" fmla="*/ 24 w 120"/>
                <a:gd name="T89" fmla="*/ 132 h 239"/>
                <a:gd name="T90" fmla="*/ 12 w 120"/>
                <a:gd name="T91" fmla="*/ 92 h 239"/>
                <a:gd name="T92" fmla="*/ 21 w 120"/>
                <a:gd name="T93" fmla="*/ 76 h 239"/>
                <a:gd name="T94" fmla="*/ 21 w 120"/>
                <a:gd name="T95" fmla="*/ 71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0" h="239">
                  <a:moveTo>
                    <a:pt x="21" y="71"/>
                  </a:moveTo>
                  <a:lnTo>
                    <a:pt x="33" y="66"/>
                  </a:lnTo>
                  <a:lnTo>
                    <a:pt x="35" y="68"/>
                  </a:lnTo>
                  <a:lnTo>
                    <a:pt x="47" y="61"/>
                  </a:lnTo>
                  <a:lnTo>
                    <a:pt x="54" y="66"/>
                  </a:lnTo>
                  <a:lnTo>
                    <a:pt x="57" y="66"/>
                  </a:lnTo>
                  <a:lnTo>
                    <a:pt x="54" y="59"/>
                  </a:lnTo>
                  <a:lnTo>
                    <a:pt x="61" y="54"/>
                  </a:lnTo>
                  <a:lnTo>
                    <a:pt x="64" y="59"/>
                  </a:lnTo>
                  <a:lnTo>
                    <a:pt x="68" y="59"/>
                  </a:lnTo>
                  <a:lnTo>
                    <a:pt x="66" y="52"/>
                  </a:lnTo>
                  <a:lnTo>
                    <a:pt x="68" y="45"/>
                  </a:lnTo>
                  <a:lnTo>
                    <a:pt x="71" y="43"/>
                  </a:lnTo>
                  <a:lnTo>
                    <a:pt x="71" y="50"/>
                  </a:lnTo>
                  <a:lnTo>
                    <a:pt x="76" y="43"/>
                  </a:lnTo>
                  <a:lnTo>
                    <a:pt x="80" y="43"/>
                  </a:lnTo>
                  <a:lnTo>
                    <a:pt x="76" y="38"/>
                  </a:lnTo>
                  <a:lnTo>
                    <a:pt x="78" y="33"/>
                  </a:lnTo>
                  <a:lnTo>
                    <a:pt x="80" y="35"/>
                  </a:lnTo>
                  <a:lnTo>
                    <a:pt x="78" y="26"/>
                  </a:lnTo>
                  <a:lnTo>
                    <a:pt x="83" y="26"/>
                  </a:lnTo>
                  <a:lnTo>
                    <a:pt x="85" y="28"/>
                  </a:lnTo>
                  <a:lnTo>
                    <a:pt x="87" y="19"/>
                  </a:lnTo>
                  <a:lnTo>
                    <a:pt x="94" y="19"/>
                  </a:lnTo>
                  <a:lnTo>
                    <a:pt x="94" y="5"/>
                  </a:lnTo>
                  <a:lnTo>
                    <a:pt x="99" y="0"/>
                  </a:lnTo>
                  <a:lnTo>
                    <a:pt x="111" y="17"/>
                  </a:lnTo>
                  <a:lnTo>
                    <a:pt x="120" y="57"/>
                  </a:lnTo>
                  <a:lnTo>
                    <a:pt x="118" y="64"/>
                  </a:lnTo>
                  <a:lnTo>
                    <a:pt x="118" y="64"/>
                  </a:lnTo>
                  <a:lnTo>
                    <a:pt x="113" y="57"/>
                  </a:lnTo>
                  <a:lnTo>
                    <a:pt x="111" y="57"/>
                  </a:lnTo>
                  <a:lnTo>
                    <a:pt x="111" y="76"/>
                  </a:lnTo>
                  <a:lnTo>
                    <a:pt x="106" y="85"/>
                  </a:lnTo>
                  <a:lnTo>
                    <a:pt x="102" y="113"/>
                  </a:lnTo>
                  <a:lnTo>
                    <a:pt x="68" y="220"/>
                  </a:lnTo>
                  <a:lnTo>
                    <a:pt x="59" y="229"/>
                  </a:lnTo>
                  <a:lnTo>
                    <a:pt x="47" y="232"/>
                  </a:lnTo>
                  <a:lnTo>
                    <a:pt x="33" y="239"/>
                  </a:lnTo>
                  <a:lnTo>
                    <a:pt x="16" y="224"/>
                  </a:lnTo>
                  <a:lnTo>
                    <a:pt x="12" y="220"/>
                  </a:lnTo>
                  <a:lnTo>
                    <a:pt x="9" y="201"/>
                  </a:lnTo>
                  <a:lnTo>
                    <a:pt x="2" y="184"/>
                  </a:lnTo>
                  <a:lnTo>
                    <a:pt x="0" y="170"/>
                  </a:lnTo>
                  <a:lnTo>
                    <a:pt x="24" y="132"/>
                  </a:lnTo>
                  <a:lnTo>
                    <a:pt x="12" y="92"/>
                  </a:lnTo>
                  <a:lnTo>
                    <a:pt x="21" y="76"/>
                  </a:lnTo>
                  <a:lnTo>
                    <a:pt x="21" y="7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874">
              <a:extLst>
                <a:ext uri="{FF2B5EF4-FFF2-40B4-BE49-F238E27FC236}">
                  <a16:creationId xmlns:a16="http://schemas.microsoft.com/office/drawing/2014/main" id="{42D07FFD-4FFD-C3F5-DFF2-46AD0A315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5411" y="4370790"/>
              <a:ext cx="493944" cy="472152"/>
            </a:xfrm>
            <a:custGeom>
              <a:avLst/>
              <a:gdLst>
                <a:gd name="T0" fmla="*/ 121 w 272"/>
                <a:gd name="T1" fmla="*/ 0 h 260"/>
                <a:gd name="T2" fmla="*/ 220 w 272"/>
                <a:gd name="T3" fmla="*/ 69 h 260"/>
                <a:gd name="T4" fmla="*/ 222 w 272"/>
                <a:gd name="T5" fmla="*/ 76 h 260"/>
                <a:gd name="T6" fmla="*/ 229 w 272"/>
                <a:gd name="T7" fmla="*/ 78 h 260"/>
                <a:gd name="T8" fmla="*/ 234 w 272"/>
                <a:gd name="T9" fmla="*/ 86 h 260"/>
                <a:gd name="T10" fmla="*/ 255 w 272"/>
                <a:gd name="T11" fmla="*/ 93 h 260"/>
                <a:gd name="T12" fmla="*/ 255 w 272"/>
                <a:gd name="T13" fmla="*/ 107 h 260"/>
                <a:gd name="T14" fmla="*/ 258 w 272"/>
                <a:gd name="T15" fmla="*/ 109 h 260"/>
                <a:gd name="T16" fmla="*/ 272 w 272"/>
                <a:gd name="T17" fmla="*/ 104 h 260"/>
                <a:gd name="T18" fmla="*/ 272 w 272"/>
                <a:gd name="T19" fmla="*/ 161 h 260"/>
                <a:gd name="T20" fmla="*/ 267 w 272"/>
                <a:gd name="T21" fmla="*/ 163 h 260"/>
                <a:gd name="T22" fmla="*/ 260 w 272"/>
                <a:gd name="T23" fmla="*/ 173 h 260"/>
                <a:gd name="T24" fmla="*/ 225 w 272"/>
                <a:gd name="T25" fmla="*/ 173 h 260"/>
                <a:gd name="T26" fmla="*/ 215 w 272"/>
                <a:gd name="T27" fmla="*/ 180 h 260"/>
                <a:gd name="T28" fmla="*/ 203 w 272"/>
                <a:gd name="T29" fmla="*/ 180 h 260"/>
                <a:gd name="T30" fmla="*/ 189 w 272"/>
                <a:gd name="T31" fmla="*/ 180 h 260"/>
                <a:gd name="T32" fmla="*/ 161 w 272"/>
                <a:gd name="T33" fmla="*/ 201 h 260"/>
                <a:gd name="T34" fmla="*/ 137 w 272"/>
                <a:gd name="T35" fmla="*/ 211 h 260"/>
                <a:gd name="T36" fmla="*/ 130 w 272"/>
                <a:gd name="T37" fmla="*/ 227 h 260"/>
                <a:gd name="T38" fmla="*/ 118 w 272"/>
                <a:gd name="T39" fmla="*/ 239 h 260"/>
                <a:gd name="T40" fmla="*/ 116 w 272"/>
                <a:gd name="T41" fmla="*/ 258 h 260"/>
                <a:gd name="T42" fmla="*/ 107 w 272"/>
                <a:gd name="T43" fmla="*/ 256 h 260"/>
                <a:gd name="T44" fmla="*/ 97 w 272"/>
                <a:gd name="T45" fmla="*/ 260 h 260"/>
                <a:gd name="T46" fmla="*/ 97 w 272"/>
                <a:gd name="T47" fmla="*/ 251 h 260"/>
                <a:gd name="T48" fmla="*/ 90 w 272"/>
                <a:gd name="T49" fmla="*/ 253 h 260"/>
                <a:gd name="T50" fmla="*/ 90 w 272"/>
                <a:gd name="T51" fmla="*/ 258 h 260"/>
                <a:gd name="T52" fmla="*/ 85 w 272"/>
                <a:gd name="T53" fmla="*/ 260 h 260"/>
                <a:gd name="T54" fmla="*/ 76 w 272"/>
                <a:gd name="T55" fmla="*/ 256 h 260"/>
                <a:gd name="T56" fmla="*/ 69 w 272"/>
                <a:gd name="T57" fmla="*/ 260 h 260"/>
                <a:gd name="T58" fmla="*/ 64 w 272"/>
                <a:gd name="T59" fmla="*/ 253 h 260"/>
                <a:gd name="T60" fmla="*/ 64 w 272"/>
                <a:gd name="T61" fmla="*/ 246 h 260"/>
                <a:gd name="T62" fmla="*/ 57 w 272"/>
                <a:gd name="T63" fmla="*/ 249 h 260"/>
                <a:gd name="T64" fmla="*/ 62 w 272"/>
                <a:gd name="T65" fmla="*/ 241 h 260"/>
                <a:gd name="T66" fmla="*/ 55 w 272"/>
                <a:gd name="T67" fmla="*/ 234 h 260"/>
                <a:gd name="T68" fmla="*/ 50 w 272"/>
                <a:gd name="T69" fmla="*/ 223 h 260"/>
                <a:gd name="T70" fmla="*/ 45 w 272"/>
                <a:gd name="T71" fmla="*/ 223 h 260"/>
                <a:gd name="T72" fmla="*/ 40 w 272"/>
                <a:gd name="T73" fmla="*/ 230 h 260"/>
                <a:gd name="T74" fmla="*/ 31 w 272"/>
                <a:gd name="T75" fmla="*/ 227 h 260"/>
                <a:gd name="T76" fmla="*/ 24 w 272"/>
                <a:gd name="T77" fmla="*/ 232 h 260"/>
                <a:gd name="T78" fmla="*/ 19 w 272"/>
                <a:gd name="T79" fmla="*/ 227 h 260"/>
                <a:gd name="T80" fmla="*/ 12 w 272"/>
                <a:gd name="T81" fmla="*/ 230 h 260"/>
                <a:gd name="T82" fmla="*/ 12 w 272"/>
                <a:gd name="T83" fmla="*/ 223 h 260"/>
                <a:gd name="T84" fmla="*/ 12 w 272"/>
                <a:gd name="T85" fmla="*/ 213 h 260"/>
                <a:gd name="T86" fmla="*/ 0 w 272"/>
                <a:gd name="T87" fmla="*/ 201 h 260"/>
                <a:gd name="T88" fmla="*/ 3 w 272"/>
                <a:gd name="T89" fmla="*/ 197 h 260"/>
                <a:gd name="T90" fmla="*/ 0 w 272"/>
                <a:gd name="T91" fmla="*/ 182 h 260"/>
                <a:gd name="T92" fmla="*/ 5 w 272"/>
                <a:gd name="T93" fmla="*/ 175 h 260"/>
                <a:gd name="T94" fmla="*/ 12 w 272"/>
                <a:gd name="T95" fmla="*/ 163 h 260"/>
                <a:gd name="T96" fmla="*/ 14 w 272"/>
                <a:gd name="T97" fmla="*/ 166 h 260"/>
                <a:gd name="T98" fmla="*/ 19 w 272"/>
                <a:gd name="T99" fmla="*/ 175 h 260"/>
                <a:gd name="T100" fmla="*/ 24 w 272"/>
                <a:gd name="T101" fmla="*/ 175 h 260"/>
                <a:gd name="T102" fmla="*/ 33 w 272"/>
                <a:gd name="T103" fmla="*/ 168 h 260"/>
                <a:gd name="T104" fmla="*/ 109 w 272"/>
                <a:gd name="T105" fmla="*/ 171 h 260"/>
                <a:gd name="T106" fmla="*/ 114 w 272"/>
                <a:gd name="T107" fmla="*/ 156 h 260"/>
                <a:gd name="T108" fmla="*/ 107 w 272"/>
                <a:gd name="T109" fmla="*/ 154 h 260"/>
                <a:gd name="T110" fmla="*/ 90 w 272"/>
                <a:gd name="T111" fmla="*/ 0 h 260"/>
                <a:gd name="T112" fmla="*/ 121 w 272"/>
                <a:gd name="T113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72" h="260">
                  <a:moveTo>
                    <a:pt x="121" y="0"/>
                  </a:moveTo>
                  <a:lnTo>
                    <a:pt x="220" y="69"/>
                  </a:lnTo>
                  <a:lnTo>
                    <a:pt x="222" y="76"/>
                  </a:lnTo>
                  <a:lnTo>
                    <a:pt x="229" y="78"/>
                  </a:lnTo>
                  <a:lnTo>
                    <a:pt x="234" y="86"/>
                  </a:lnTo>
                  <a:lnTo>
                    <a:pt x="255" y="93"/>
                  </a:lnTo>
                  <a:lnTo>
                    <a:pt x="255" y="107"/>
                  </a:lnTo>
                  <a:lnTo>
                    <a:pt x="258" y="109"/>
                  </a:lnTo>
                  <a:lnTo>
                    <a:pt x="272" y="104"/>
                  </a:lnTo>
                  <a:lnTo>
                    <a:pt x="272" y="161"/>
                  </a:lnTo>
                  <a:lnTo>
                    <a:pt x="267" y="163"/>
                  </a:lnTo>
                  <a:lnTo>
                    <a:pt x="260" y="173"/>
                  </a:lnTo>
                  <a:lnTo>
                    <a:pt x="225" y="173"/>
                  </a:lnTo>
                  <a:lnTo>
                    <a:pt x="215" y="180"/>
                  </a:lnTo>
                  <a:lnTo>
                    <a:pt x="203" y="180"/>
                  </a:lnTo>
                  <a:lnTo>
                    <a:pt x="189" y="180"/>
                  </a:lnTo>
                  <a:lnTo>
                    <a:pt x="161" y="201"/>
                  </a:lnTo>
                  <a:lnTo>
                    <a:pt x="137" y="211"/>
                  </a:lnTo>
                  <a:lnTo>
                    <a:pt x="130" y="227"/>
                  </a:lnTo>
                  <a:lnTo>
                    <a:pt x="118" y="239"/>
                  </a:lnTo>
                  <a:lnTo>
                    <a:pt x="116" y="258"/>
                  </a:lnTo>
                  <a:lnTo>
                    <a:pt x="107" y="256"/>
                  </a:lnTo>
                  <a:lnTo>
                    <a:pt x="97" y="260"/>
                  </a:lnTo>
                  <a:lnTo>
                    <a:pt x="97" y="251"/>
                  </a:lnTo>
                  <a:lnTo>
                    <a:pt x="90" y="253"/>
                  </a:lnTo>
                  <a:lnTo>
                    <a:pt x="90" y="258"/>
                  </a:lnTo>
                  <a:lnTo>
                    <a:pt x="85" y="260"/>
                  </a:lnTo>
                  <a:lnTo>
                    <a:pt x="76" y="256"/>
                  </a:lnTo>
                  <a:lnTo>
                    <a:pt x="69" y="260"/>
                  </a:lnTo>
                  <a:lnTo>
                    <a:pt x="64" y="253"/>
                  </a:lnTo>
                  <a:lnTo>
                    <a:pt x="64" y="246"/>
                  </a:lnTo>
                  <a:lnTo>
                    <a:pt x="57" y="249"/>
                  </a:lnTo>
                  <a:lnTo>
                    <a:pt x="62" y="241"/>
                  </a:lnTo>
                  <a:lnTo>
                    <a:pt x="55" y="234"/>
                  </a:lnTo>
                  <a:lnTo>
                    <a:pt x="50" y="223"/>
                  </a:lnTo>
                  <a:lnTo>
                    <a:pt x="45" y="223"/>
                  </a:lnTo>
                  <a:lnTo>
                    <a:pt x="40" y="230"/>
                  </a:lnTo>
                  <a:lnTo>
                    <a:pt x="31" y="227"/>
                  </a:lnTo>
                  <a:lnTo>
                    <a:pt x="24" y="232"/>
                  </a:lnTo>
                  <a:lnTo>
                    <a:pt x="19" y="227"/>
                  </a:lnTo>
                  <a:lnTo>
                    <a:pt x="12" y="230"/>
                  </a:lnTo>
                  <a:lnTo>
                    <a:pt x="12" y="223"/>
                  </a:lnTo>
                  <a:lnTo>
                    <a:pt x="12" y="213"/>
                  </a:lnTo>
                  <a:lnTo>
                    <a:pt x="0" y="201"/>
                  </a:lnTo>
                  <a:lnTo>
                    <a:pt x="3" y="197"/>
                  </a:lnTo>
                  <a:lnTo>
                    <a:pt x="0" y="182"/>
                  </a:lnTo>
                  <a:lnTo>
                    <a:pt x="5" y="175"/>
                  </a:lnTo>
                  <a:lnTo>
                    <a:pt x="12" y="163"/>
                  </a:lnTo>
                  <a:lnTo>
                    <a:pt x="14" y="166"/>
                  </a:lnTo>
                  <a:lnTo>
                    <a:pt x="19" y="175"/>
                  </a:lnTo>
                  <a:lnTo>
                    <a:pt x="24" y="175"/>
                  </a:lnTo>
                  <a:lnTo>
                    <a:pt x="33" y="168"/>
                  </a:lnTo>
                  <a:lnTo>
                    <a:pt x="109" y="171"/>
                  </a:lnTo>
                  <a:lnTo>
                    <a:pt x="114" y="156"/>
                  </a:lnTo>
                  <a:lnTo>
                    <a:pt x="107" y="154"/>
                  </a:lnTo>
                  <a:lnTo>
                    <a:pt x="90" y="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875">
              <a:extLst>
                <a:ext uri="{FF2B5EF4-FFF2-40B4-BE49-F238E27FC236}">
                  <a16:creationId xmlns:a16="http://schemas.microsoft.com/office/drawing/2014/main" id="{C85B200D-3BBB-98A7-073D-E72E64544E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6501" y="4294519"/>
              <a:ext cx="368642" cy="406777"/>
            </a:xfrm>
            <a:custGeom>
              <a:avLst/>
              <a:gdLst>
                <a:gd name="T0" fmla="*/ 0 w 203"/>
                <a:gd name="T1" fmla="*/ 116 h 224"/>
                <a:gd name="T2" fmla="*/ 2 w 203"/>
                <a:gd name="T3" fmla="*/ 113 h 224"/>
                <a:gd name="T4" fmla="*/ 11 w 203"/>
                <a:gd name="T5" fmla="*/ 128 h 224"/>
                <a:gd name="T6" fmla="*/ 14 w 203"/>
                <a:gd name="T7" fmla="*/ 135 h 224"/>
                <a:gd name="T8" fmla="*/ 9 w 203"/>
                <a:gd name="T9" fmla="*/ 144 h 224"/>
                <a:gd name="T10" fmla="*/ 16 w 203"/>
                <a:gd name="T11" fmla="*/ 158 h 224"/>
                <a:gd name="T12" fmla="*/ 16 w 203"/>
                <a:gd name="T13" fmla="*/ 175 h 224"/>
                <a:gd name="T14" fmla="*/ 7 w 203"/>
                <a:gd name="T15" fmla="*/ 201 h 224"/>
                <a:gd name="T16" fmla="*/ 11 w 203"/>
                <a:gd name="T17" fmla="*/ 194 h 224"/>
                <a:gd name="T18" fmla="*/ 42 w 203"/>
                <a:gd name="T19" fmla="*/ 191 h 224"/>
                <a:gd name="T20" fmla="*/ 52 w 203"/>
                <a:gd name="T21" fmla="*/ 201 h 224"/>
                <a:gd name="T22" fmla="*/ 59 w 203"/>
                <a:gd name="T23" fmla="*/ 201 h 224"/>
                <a:gd name="T24" fmla="*/ 68 w 203"/>
                <a:gd name="T25" fmla="*/ 215 h 224"/>
                <a:gd name="T26" fmla="*/ 82 w 203"/>
                <a:gd name="T27" fmla="*/ 224 h 224"/>
                <a:gd name="T28" fmla="*/ 87 w 203"/>
                <a:gd name="T29" fmla="*/ 217 h 224"/>
                <a:gd name="T30" fmla="*/ 94 w 203"/>
                <a:gd name="T31" fmla="*/ 205 h 224"/>
                <a:gd name="T32" fmla="*/ 96 w 203"/>
                <a:gd name="T33" fmla="*/ 208 h 224"/>
                <a:gd name="T34" fmla="*/ 101 w 203"/>
                <a:gd name="T35" fmla="*/ 217 h 224"/>
                <a:gd name="T36" fmla="*/ 106 w 203"/>
                <a:gd name="T37" fmla="*/ 217 h 224"/>
                <a:gd name="T38" fmla="*/ 115 w 203"/>
                <a:gd name="T39" fmla="*/ 210 h 224"/>
                <a:gd name="T40" fmla="*/ 191 w 203"/>
                <a:gd name="T41" fmla="*/ 213 h 224"/>
                <a:gd name="T42" fmla="*/ 196 w 203"/>
                <a:gd name="T43" fmla="*/ 198 h 224"/>
                <a:gd name="T44" fmla="*/ 189 w 203"/>
                <a:gd name="T45" fmla="*/ 196 h 224"/>
                <a:gd name="T46" fmla="*/ 172 w 203"/>
                <a:gd name="T47" fmla="*/ 42 h 224"/>
                <a:gd name="T48" fmla="*/ 203 w 203"/>
                <a:gd name="T49" fmla="*/ 42 h 224"/>
                <a:gd name="T50" fmla="*/ 141 w 203"/>
                <a:gd name="T51" fmla="*/ 0 h 224"/>
                <a:gd name="T52" fmla="*/ 139 w 203"/>
                <a:gd name="T53" fmla="*/ 24 h 224"/>
                <a:gd name="T54" fmla="*/ 87 w 203"/>
                <a:gd name="T55" fmla="*/ 24 h 224"/>
                <a:gd name="T56" fmla="*/ 85 w 203"/>
                <a:gd name="T57" fmla="*/ 71 h 224"/>
                <a:gd name="T58" fmla="*/ 70 w 203"/>
                <a:gd name="T59" fmla="*/ 73 h 224"/>
                <a:gd name="T60" fmla="*/ 66 w 203"/>
                <a:gd name="T61" fmla="*/ 80 h 224"/>
                <a:gd name="T62" fmla="*/ 68 w 203"/>
                <a:gd name="T63" fmla="*/ 106 h 224"/>
                <a:gd name="T64" fmla="*/ 4 w 203"/>
                <a:gd name="T65" fmla="*/ 109 h 224"/>
                <a:gd name="T66" fmla="*/ 0 w 203"/>
                <a:gd name="T67" fmla="*/ 11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3" h="224">
                  <a:moveTo>
                    <a:pt x="0" y="116"/>
                  </a:moveTo>
                  <a:lnTo>
                    <a:pt x="2" y="113"/>
                  </a:lnTo>
                  <a:lnTo>
                    <a:pt x="11" y="128"/>
                  </a:lnTo>
                  <a:lnTo>
                    <a:pt x="14" y="135"/>
                  </a:lnTo>
                  <a:lnTo>
                    <a:pt x="9" y="144"/>
                  </a:lnTo>
                  <a:lnTo>
                    <a:pt x="16" y="158"/>
                  </a:lnTo>
                  <a:lnTo>
                    <a:pt x="16" y="175"/>
                  </a:lnTo>
                  <a:lnTo>
                    <a:pt x="7" y="201"/>
                  </a:lnTo>
                  <a:lnTo>
                    <a:pt x="11" y="194"/>
                  </a:lnTo>
                  <a:lnTo>
                    <a:pt x="42" y="191"/>
                  </a:lnTo>
                  <a:lnTo>
                    <a:pt x="52" y="201"/>
                  </a:lnTo>
                  <a:lnTo>
                    <a:pt x="59" y="201"/>
                  </a:lnTo>
                  <a:lnTo>
                    <a:pt x="68" y="215"/>
                  </a:lnTo>
                  <a:lnTo>
                    <a:pt x="82" y="224"/>
                  </a:lnTo>
                  <a:lnTo>
                    <a:pt x="87" y="217"/>
                  </a:lnTo>
                  <a:lnTo>
                    <a:pt x="94" y="205"/>
                  </a:lnTo>
                  <a:lnTo>
                    <a:pt x="96" y="208"/>
                  </a:lnTo>
                  <a:lnTo>
                    <a:pt x="101" y="217"/>
                  </a:lnTo>
                  <a:lnTo>
                    <a:pt x="106" y="217"/>
                  </a:lnTo>
                  <a:lnTo>
                    <a:pt x="115" y="210"/>
                  </a:lnTo>
                  <a:lnTo>
                    <a:pt x="191" y="213"/>
                  </a:lnTo>
                  <a:lnTo>
                    <a:pt x="196" y="198"/>
                  </a:lnTo>
                  <a:lnTo>
                    <a:pt x="189" y="196"/>
                  </a:lnTo>
                  <a:lnTo>
                    <a:pt x="172" y="42"/>
                  </a:lnTo>
                  <a:lnTo>
                    <a:pt x="203" y="42"/>
                  </a:lnTo>
                  <a:lnTo>
                    <a:pt x="141" y="0"/>
                  </a:lnTo>
                  <a:lnTo>
                    <a:pt x="139" y="24"/>
                  </a:lnTo>
                  <a:lnTo>
                    <a:pt x="87" y="24"/>
                  </a:lnTo>
                  <a:lnTo>
                    <a:pt x="85" y="71"/>
                  </a:lnTo>
                  <a:lnTo>
                    <a:pt x="70" y="73"/>
                  </a:lnTo>
                  <a:lnTo>
                    <a:pt x="66" y="80"/>
                  </a:lnTo>
                  <a:lnTo>
                    <a:pt x="68" y="106"/>
                  </a:lnTo>
                  <a:lnTo>
                    <a:pt x="4" y="109"/>
                  </a:lnTo>
                  <a:lnTo>
                    <a:pt x="0" y="11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876">
              <a:extLst>
                <a:ext uri="{FF2B5EF4-FFF2-40B4-BE49-F238E27FC236}">
                  <a16:creationId xmlns:a16="http://schemas.microsoft.com/office/drawing/2014/main" id="{56C9C8A3-7014-BB91-24C7-99312B7DC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7384" y="5774535"/>
              <a:ext cx="12712" cy="16344"/>
            </a:xfrm>
            <a:custGeom>
              <a:avLst/>
              <a:gdLst>
                <a:gd name="T0" fmla="*/ 2 w 7"/>
                <a:gd name="T1" fmla="*/ 0 h 9"/>
                <a:gd name="T2" fmla="*/ 4 w 7"/>
                <a:gd name="T3" fmla="*/ 0 h 9"/>
                <a:gd name="T4" fmla="*/ 7 w 7"/>
                <a:gd name="T5" fmla="*/ 7 h 9"/>
                <a:gd name="T6" fmla="*/ 0 w 7"/>
                <a:gd name="T7" fmla="*/ 9 h 9"/>
                <a:gd name="T8" fmla="*/ 2 w 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2" y="0"/>
                  </a:moveTo>
                  <a:lnTo>
                    <a:pt x="4" y="0"/>
                  </a:lnTo>
                  <a:lnTo>
                    <a:pt x="7" y="7"/>
                  </a:lnTo>
                  <a:lnTo>
                    <a:pt x="0" y="9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877">
              <a:extLst>
                <a:ext uri="{FF2B5EF4-FFF2-40B4-BE49-F238E27FC236}">
                  <a16:creationId xmlns:a16="http://schemas.microsoft.com/office/drawing/2014/main" id="{CD91E28D-3330-76D4-4C81-669F4B730A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9987" y="3989436"/>
              <a:ext cx="361378" cy="292372"/>
            </a:xfrm>
            <a:custGeom>
              <a:avLst/>
              <a:gdLst>
                <a:gd name="T0" fmla="*/ 0 w 199"/>
                <a:gd name="T1" fmla="*/ 161 h 161"/>
                <a:gd name="T2" fmla="*/ 0 w 199"/>
                <a:gd name="T3" fmla="*/ 156 h 161"/>
                <a:gd name="T4" fmla="*/ 21 w 199"/>
                <a:gd name="T5" fmla="*/ 151 h 161"/>
                <a:gd name="T6" fmla="*/ 45 w 199"/>
                <a:gd name="T7" fmla="*/ 133 h 161"/>
                <a:gd name="T8" fmla="*/ 50 w 199"/>
                <a:gd name="T9" fmla="*/ 125 h 161"/>
                <a:gd name="T10" fmla="*/ 54 w 199"/>
                <a:gd name="T11" fmla="*/ 116 h 161"/>
                <a:gd name="T12" fmla="*/ 52 w 199"/>
                <a:gd name="T13" fmla="*/ 104 h 161"/>
                <a:gd name="T14" fmla="*/ 52 w 199"/>
                <a:gd name="T15" fmla="*/ 90 h 161"/>
                <a:gd name="T16" fmla="*/ 62 w 199"/>
                <a:gd name="T17" fmla="*/ 78 h 161"/>
                <a:gd name="T18" fmla="*/ 64 w 199"/>
                <a:gd name="T19" fmla="*/ 69 h 161"/>
                <a:gd name="T20" fmla="*/ 78 w 199"/>
                <a:gd name="T21" fmla="*/ 55 h 161"/>
                <a:gd name="T22" fmla="*/ 104 w 199"/>
                <a:gd name="T23" fmla="*/ 36 h 161"/>
                <a:gd name="T24" fmla="*/ 121 w 199"/>
                <a:gd name="T25" fmla="*/ 3 h 161"/>
                <a:gd name="T26" fmla="*/ 128 w 199"/>
                <a:gd name="T27" fmla="*/ 0 h 161"/>
                <a:gd name="T28" fmla="*/ 135 w 199"/>
                <a:gd name="T29" fmla="*/ 10 h 161"/>
                <a:gd name="T30" fmla="*/ 144 w 199"/>
                <a:gd name="T31" fmla="*/ 14 h 161"/>
                <a:gd name="T32" fmla="*/ 165 w 199"/>
                <a:gd name="T33" fmla="*/ 12 h 161"/>
                <a:gd name="T34" fmla="*/ 184 w 199"/>
                <a:gd name="T35" fmla="*/ 17 h 161"/>
                <a:gd name="T36" fmla="*/ 180 w 199"/>
                <a:gd name="T37" fmla="*/ 17 h 161"/>
                <a:gd name="T38" fmla="*/ 187 w 199"/>
                <a:gd name="T39" fmla="*/ 21 h 161"/>
                <a:gd name="T40" fmla="*/ 189 w 199"/>
                <a:gd name="T41" fmla="*/ 57 h 161"/>
                <a:gd name="T42" fmla="*/ 199 w 199"/>
                <a:gd name="T43" fmla="*/ 66 h 161"/>
                <a:gd name="T44" fmla="*/ 196 w 199"/>
                <a:gd name="T45" fmla="*/ 71 h 161"/>
                <a:gd name="T46" fmla="*/ 196 w 199"/>
                <a:gd name="T47" fmla="*/ 73 h 161"/>
                <a:gd name="T48" fmla="*/ 168 w 199"/>
                <a:gd name="T49" fmla="*/ 76 h 161"/>
                <a:gd name="T50" fmla="*/ 165 w 199"/>
                <a:gd name="T51" fmla="*/ 81 h 161"/>
                <a:gd name="T52" fmla="*/ 154 w 199"/>
                <a:gd name="T53" fmla="*/ 83 h 161"/>
                <a:gd name="T54" fmla="*/ 154 w 199"/>
                <a:gd name="T55" fmla="*/ 92 h 161"/>
                <a:gd name="T56" fmla="*/ 156 w 199"/>
                <a:gd name="T57" fmla="*/ 97 h 161"/>
                <a:gd name="T58" fmla="*/ 135 w 199"/>
                <a:gd name="T59" fmla="*/ 107 h 161"/>
                <a:gd name="T60" fmla="*/ 123 w 199"/>
                <a:gd name="T61" fmla="*/ 118 h 161"/>
                <a:gd name="T62" fmla="*/ 109 w 199"/>
                <a:gd name="T63" fmla="*/ 121 h 161"/>
                <a:gd name="T64" fmla="*/ 104 w 199"/>
                <a:gd name="T65" fmla="*/ 123 h 161"/>
                <a:gd name="T66" fmla="*/ 99 w 199"/>
                <a:gd name="T67" fmla="*/ 123 h 161"/>
                <a:gd name="T68" fmla="*/ 80 w 199"/>
                <a:gd name="T69" fmla="*/ 133 h 161"/>
                <a:gd name="T70" fmla="*/ 73 w 199"/>
                <a:gd name="T71" fmla="*/ 140 h 161"/>
                <a:gd name="T72" fmla="*/ 73 w 199"/>
                <a:gd name="T73" fmla="*/ 161 h 161"/>
                <a:gd name="T74" fmla="*/ 0 w 199"/>
                <a:gd name="T75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9" h="161">
                  <a:moveTo>
                    <a:pt x="0" y="161"/>
                  </a:moveTo>
                  <a:lnTo>
                    <a:pt x="0" y="156"/>
                  </a:lnTo>
                  <a:lnTo>
                    <a:pt x="21" y="151"/>
                  </a:lnTo>
                  <a:lnTo>
                    <a:pt x="45" y="133"/>
                  </a:lnTo>
                  <a:lnTo>
                    <a:pt x="50" y="125"/>
                  </a:lnTo>
                  <a:lnTo>
                    <a:pt x="54" y="116"/>
                  </a:lnTo>
                  <a:lnTo>
                    <a:pt x="52" y="104"/>
                  </a:lnTo>
                  <a:lnTo>
                    <a:pt x="52" y="90"/>
                  </a:lnTo>
                  <a:lnTo>
                    <a:pt x="62" y="78"/>
                  </a:lnTo>
                  <a:lnTo>
                    <a:pt x="64" y="69"/>
                  </a:lnTo>
                  <a:lnTo>
                    <a:pt x="78" y="55"/>
                  </a:lnTo>
                  <a:lnTo>
                    <a:pt x="104" y="36"/>
                  </a:lnTo>
                  <a:lnTo>
                    <a:pt x="121" y="3"/>
                  </a:lnTo>
                  <a:lnTo>
                    <a:pt x="128" y="0"/>
                  </a:lnTo>
                  <a:lnTo>
                    <a:pt x="135" y="10"/>
                  </a:lnTo>
                  <a:lnTo>
                    <a:pt x="144" y="14"/>
                  </a:lnTo>
                  <a:lnTo>
                    <a:pt x="165" y="12"/>
                  </a:lnTo>
                  <a:lnTo>
                    <a:pt x="184" y="17"/>
                  </a:lnTo>
                  <a:lnTo>
                    <a:pt x="180" y="17"/>
                  </a:lnTo>
                  <a:lnTo>
                    <a:pt x="187" y="21"/>
                  </a:lnTo>
                  <a:lnTo>
                    <a:pt x="189" y="57"/>
                  </a:lnTo>
                  <a:lnTo>
                    <a:pt x="199" y="66"/>
                  </a:lnTo>
                  <a:lnTo>
                    <a:pt x="196" y="71"/>
                  </a:lnTo>
                  <a:lnTo>
                    <a:pt x="196" y="73"/>
                  </a:lnTo>
                  <a:lnTo>
                    <a:pt x="168" y="76"/>
                  </a:lnTo>
                  <a:lnTo>
                    <a:pt x="165" y="81"/>
                  </a:lnTo>
                  <a:lnTo>
                    <a:pt x="154" y="83"/>
                  </a:lnTo>
                  <a:lnTo>
                    <a:pt x="154" y="92"/>
                  </a:lnTo>
                  <a:lnTo>
                    <a:pt x="156" y="97"/>
                  </a:lnTo>
                  <a:lnTo>
                    <a:pt x="135" y="107"/>
                  </a:lnTo>
                  <a:lnTo>
                    <a:pt x="123" y="118"/>
                  </a:lnTo>
                  <a:lnTo>
                    <a:pt x="109" y="121"/>
                  </a:lnTo>
                  <a:lnTo>
                    <a:pt x="104" y="123"/>
                  </a:lnTo>
                  <a:lnTo>
                    <a:pt x="99" y="123"/>
                  </a:lnTo>
                  <a:lnTo>
                    <a:pt x="80" y="133"/>
                  </a:lnTo>
                  <a:lnTo>
                    <a:pt x="73" y="140"/>
                  </a:lnTo>
                  <a:lnTo>
                    <a:pt x="73" y="161"/>
                  </a:lnTo>
                  <a:lnTo>
                    <a:pt x="0" y="16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878">
              <a:extLst>
                <a:ext uri="{FF2B5EF4-FFF2-40B4-BE49-F238E27FC236}">
                  <a16:creationId xmlns:a16="http://schemas.microsoft.com/office/drawing/2014/main" id="{EE9154FA-D60F-875D-13EC-5B55DA308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4053" y="4423454"/>
              <a:ext cx="484864" cy="372274"/>
            </a:xfrm>
            <a:custGeom>
              <a:avLst/>
              <a:gdLst>
                <a:gd name="T0" fmla="*/ 251 w 267"/>
                <a:gd name="T1" fmla="*/ 7 h 205"/>
                <a:gd name="T2" fmla="*/ 246 w 267"/>
                <a:gd name="T3" fmla="*/ 9 h 205"/>
                <a:gd name="T4" fmla="*/ 232 w 267"/>
                <a:gd name="T5" fmla="*/ 0 h 205"/>
                <a:gd name="T6" fmla="*/ 197 w 267"/>
                <a:gd name="T7" fmla="*/ 0 h 205"/>
                <a:gd name="T8" fmla="*/ 130 w 267"/>
                <a:gd name="T9" fmla="*/ 42 h 205"/>
                <a:gd name="T10" fmla="*/ 95 w 267"/>
                <a:gd name="T11" fmla="*/ 71 h 205"/>
                <a:gd name="T12" fmla="*/ 69 w 267"/>
                <a:gd name="T13" fmla="*/ 75 h 205"/>
                <a:gd name="T14" fmla="*/ 69 w 267"/>
                <a:gd name="T15" fmla="*/ 132 h 205"/>
                <a:gd name="T16" fmla="*/ 64 w 267"/>
                <a:gd name="T17" fmla="*/ 134 h 205"/>
                <a:gd name="T18" fmla="*/ 57 w 267"/>
                <a:gd name="T19" fmla="*/ 144 h 205"/>
                <a:gd name="T20" fmla="*/ 22 w 267"/>
                <a:gd name="T21" fmla="*/ 144 h 205"/>
                <a:gd name="T22" fmla="*/ 12 w 267"/>
                <a:gd name="T23" fmla="*/ 151 h 205"/>
                <a:gd name="T24" fmla="*/ 0 w 267"/>
                <a:gd name="T25" fmla="*/ 151 h 205"/>
                <a:gd name="T26" fmla="*/ 0 w 267"/>
                <a:gd name="T27" fmla="*/ 158 h 205"/>
                <a:gd name="T28" fmla="*/ 5 w 267"/>
                <a:gd name="T29" fmla="*/ 168 h 205"/>
                <a:gd name="T30" fmla="*/ 22 w 267"/>
                <a:gd name="T31" fmla="*/ 189 h 205"/>
                <a:gd name="T32" fmla="*/ 34 w 267"/>
                <a:gd name="T33" fmla="*/ 189 h 205"/>
                <a:gd name="T34" fmla="*/ 36 w 267"/>
                <a:gd name="T35" fmla="*/ 194 h 205"/>
                <a:gd name="T36" fmla="*/ 34 w 267"/>
                <a:gd name="T37" fmla="*/ 198 h 205"/>
                <a:gd name="T38" fmla="*/ 38 w 267"/>
                <a:gd name="T39" fmla="*/ 203 h 205"/>
                <a:gd name="T40" fmla="*/ 41 w 267"/>
                <a:gd name="T41" fmla="*/ 201 h 205"/>
                <a:gd name="T42" fmla="*/ 38 w 267"/>
                <a:gd name="T43" fmla="*/ 198 h 205"/>
                <a:gd name="T44" fmla="*/ 45 w 267"/>
                <a:gd name="T45" fmla="*/ 194 h 205"/>
                <a:gd name="T46" fmla="*/ 57 w 267"/>
                <a:gd name="T47" fmla="*/ 205 h 205"/>
                <a:gd name="T48" fmla="*/ 57 w 267"/>
                <a:gd name="T49" fmla="*/ 194 h 205"/>
                <a:gd name="T50" fmla="*/ 64 w 267"/>
                <a:gd name="T51" fmla="*/ 186 h 205"/>
                <a:gd name="T52" fmla="*/ 69 w 267"/>
                <a:gd name="T53" fmla="*/ 177 h 205"/>
                <a:gd name="T54" fmla="*/ 81 w 267"/>
                <a:gd name="T55" fmla="*/ 172 h 205"/>
                <a:gd name="T56" fmla="*/ 95 w 267"/>
                <a:gd name="T57" fmla="*/ 170 h 205"/>
                <a:gd name="T58" fmla="*/ 116 w 267"/>
                <a:gd name="T59" fmla="*/ 184 h 205"/>
                <a:gd name="T60" fmla="*/ 133 w 267"/>
                <a:gd name="T61" fmla="*/ 179 h 205"/>
                <a:gd name="T62" fmla="*/ 142 w 267"/>
                <a:gd name="T63" fmla="*/ 186 h 205"/>
                <a:gd name="T64" fmla="*/ 156 w 267"/>
                <a:gd name="T65" fmla="*/ 189 h 205"/>
                <a:gd name="T66" fmla="*/ 171 w 267"/>
                <a:gd name="T67" fmla="*/ 179 h 205"/>
                <a:gd name="T68" fmla="*/ 194 w 267"/>
                <a:gd name="T69" fmla="*/ 177 h 205"/>
                <a:gd name="T70" fmla="*/ 206 w 267"/>
                <a:gd name="T71" fmla="*/ 182 h 205"/>
                <a:gd name="T72" fmla="*/ 218 w 267"/>
                <a:gd name="T73" fmla="*/ 175 h 205"/>
                <a:gd name="T74" fmla="*/ 220 w 267"/>
                <a:gd name="T75" fmla="*/ 170 h 205"/>
                <a:gd name="T76" fmla="*/ 218 w 267"/>
                <a:gd name="T77" fmla="*/ 165 h 205"/>
                <a:gd name="T78" fmla="*/ 220 w 267"/>
                <a:gd name="T79" fmla="*/ 160 h 205"/>
                <a:gd name="T80" fmla="*/ 227 w 267"/>
                <a:gd name="T81" fmla="*/ 160 h 205"/>
                <a:gd name="T82" fmla="*/ 222 w 267"/>
                <a:gd name="T83" fmla="*/ 160 h 205"/>
                <a:gd name="T84" fmla="*/ 227 w 267"/>
                <a:gd name="T85" fmla="*/ 149 h 205"/>
                <a:gd name="T86" fmla="*/ 256 w 267"/>
                <a:gd name="T87" fmla="*/ 116 h 205"/>
                <a:gd name="T88" fmla="*/ 258 w 267"/>
                <a:gd name="T89" fmla="*/ 87 h 205"/>
                <a:gd name="T90" fmla="*/ 263 w 267"/>
                <a:gd name="T91" fmla="*/ 61 h 205"/>
                <a:gd name="T92" fmla="*/ 267 w 267"/>
                <a:gd name="T93" fmla="*/ 54 h 205"/>
                <a:gd name="T94" fmla="*/ 256 w 267"/>
                <a:gd name="T95" fmla="*/ 47 h 205"/>
                <a:gd name="T96" fmla="*/ 251 w 267"/>
                <a:gd name="T97" fmla="*/ 35 h 205"/>
                <a:gd name="T98" fmla="*/ 251 w 267"/>
                <a:gd name="T99" fmla="*/ 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67" h="205">
                  <a:moveTo>
                    <a:pt x="251" y="7"/>
                  </a:moveTo>
                  <a:lnTo>
                    <a:pt x="246" y="9"/>
                  </a:lnTo>
                  <a:lnTo>
                    <a:pt x="232" y="0"/>
                  </a:lnTo>
                  <a:lnTo>
                    <a:pt x="197" y="0"/>
                  </a:lnTo>
                  <a:lnTo>
                    <a:pt x="130" y="42"/>
                  </a:lnTo>
                  <a:lnTo>
                    <a:pt x="95" y="71"/>
                  </a:lnTo>
                  <a:lnTo>
                    <a:pt x="69" y="75"/>
                  </a:lnTo>
                  <a:lnTo>
                    <a:pt x="69" y="132"/>
                  </a:lnTo>
                  <a:lnTo>
                    <a:pt x="64" y="134"/>
                  </a:lnTo>
                  <a:lnTo>
                    <a:pt x="57" y="144"/>
                  </a:lnTo>
                  <a:lnTo>
                    <a:pt x="22" y="144"/>
                  </a:lnTo>
                  <a:lnTo>
                    <a:pt x="12" y="151"/>
                  </a:lnTo>
                  <a:lnTo>
                    <a:pt x="0" y="151"/>
                  </a:lnTo>
                  <a:lnTo>
                    <a:pt x="0" y="158"/>
                  </a:lnTo>
                  <a:lnTo>
                    <a:pt x="5" y="168"/>
                  </a:lnTo>
                  <a:lnTo>
                    <a:pt x="22" y="189"/>
                  </a:lnTo>
                  <a:lnTo>
                    <a:pt x="34" y="189"/>
                  </a:lnTo>
                  <a:lnTo>
                    <a:pt x="36" y="194"/>
                  </a:lnTo>
                  <a:lnTo>
                    <a:pt x="34" y="198"/>
                  </a:lnTo>
                  <a:lnTo>
                    <a:pt x="38" y="203"/>
                  </a:lnTo>
                  <a:lnTo>
                    <a:pt x="41" y="201"/>
                  </a:lnTo>
                  <a:lnTo>
                    <a:pt x="38" y="198"/>
                  </a:lnTo>
                  <a:lnTo>
                    <a:pt x="45" y="194"/>
                  </a:lnTo>
                  <a:lnTo>
                    <a:pt x="57" y="205"/>
                  </a:lnTo>
                  <a:lnTo>
                    <a:pt x="57" y="194"/>
                  </a:lnTo>
                  <a:lnTo>
                    <a:pt x="64" y="186"/>
                  </a:lnTo>
                  <a:lnTo>
                    <a:pt x="69" y="177"/>
                  </a:lnTo>
                  <a:lnTo>
                    <a:pt x="81" y="172"/>
                  </a:lnTo>
                  <a:lnTo>
                    <a:pt x="95" y="170"/>
                  </a:lnTo>
                  <a:lnTo>
                    <a:pt x="116" y="184"/>
                  </a:lnTo>
                  <a:lnTo>
                    <a:pt x="133" y="179"/>
                  </a:lnTo>
                  <a:lnTo>
                    <a:pt x="142" y="186"/>
                  </a:lnTo>
                  <a:lnTo>
                    <a:pt x="156" y="189"/>
                  </a:lnTo>
                  <a:lnTo>
                    <a:pt x="171" y="179"/>
                  </a:lnTo>
                  <a:lnTo>
                    <a:pt x="194" y="177"/>
                  </a:lnTo>
                  <a:lnTo>
                    <a:pt x="206" y="182"/>
                  </a:lnTo>
                  <a:lnTo>
                    <a:pt x="218" y="175"/>
                  </a:lnTo>
                  <a:lnTo>
                    <a:pt x="220" y="170"/>
                  </a:lnTo>
                  <a:lnTo>
                    <a:pt x="218" y="165"/>
                  </a:lnTo>
                  <a:lnTo>
                    <a:pt x="220" y="160"/>
                  </a:lnTo>
                  <a:lnTo>
                    <a:pt x="227" y="160"/>
                  </a:lnTo>
                  <a:lnTo>
                    <a:pt x="222" y="160"/>
                  </a:lnTo>
                  <a:lnTo>
                    <a:pt x="227" y="149"/>
                  </a:lnTo>
                  <a:lnTo>
                    <a:pt x="256" y="116"/>
                  </a:lnTo>
                  <a:lnTo>
                    <a:pt x="258" y="87"/>
                  </a:lnTo>
                  <a:lnTo>
                    <a:pt x="263" y="61"/>
                  </a:lnTo>
                  <a:lnTo>
                    <a:pt x="267" y="54"/>
                  </a:lnTo>
                  <a:lnTo>
                    <a:pt x="256" y="47"/>
                  </a:lnTo>
                  <a:lnTo>
                    <a:pt x="251" y="35"/>
                  </a:lnTo>
                  <a:lnTo>
                    <a:pt x="251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879">
              <a:extLst>
                <a:ext uri="{FF2B5EF4-FFF2-40B4-BE49-F238E27FC236}">
                  <a16:creationId xmlns:a16="http://schemas.microsoft.com/office/drawing/2014/main" id="{10852ED8-DC69-12F1-DBEB-95E9C214E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5771" y="4732168"/>
              <a:ext cx="355930" cy="296004"/>
            </a:xfrm>
            <a:custGeom>
              <a:avLst/>
              <a:gdLst>
                <a:gd name="T0" fmla="*/ 38 w 196"/>
                <a:gd name="T1" fmla="*/ 137 h 163"/>
                <a:gd name="T2" fmla="*/ 36 w 196"/>
                <a:gd name="T3" fmla="*/ 130 h 163"/>
                <a:gd name="T4" fmla="*/ 26 w 196"/>
                <a:gd name="T5" fmla="*/ 127 h 163"/>
                <a:gd name="T6" fmla="*/ 0 w 196"/>
                <a:gd name="T7" fmla="*/ 127 h 163"/>
                <a:gd name="T8" fmla="*/ 0 w 196"/>
                <a:gd name="T9" fmla="*/ 92 h 163"/>
                <a:gd name="T10" fmla="*/ 7 w 196"/>
                <a:gd name="T11" fmla="*/ 73 h 163"/>
                <a:gd name="T12" fmla="*/ 12 w 196"/>
                <a:gd name="T13" fmla="*/ 66 h 163"/>
                <a:gd name="T14" fmla="*/ 12 w 196"/>
                <a:gd name="T15" fmla="*/ 59 h 163"/>
                <a:gd name="T16" fmla="*/ 17 w 196"/>
                <a:gd name="T17" fmla="*/ 57 h 163"/>
                <a:gd name="T18" fmla="*/ 17 w 196"/>
                <a:gd name="T19" fmla="*/ 47 h 163"/>
                <a:gd name="T20" fmla="*/ 12 w 196"/>
                <a:gd name="T21" fmla="*/ 42 h 163"/>
                <a:gd name="T22" fmla="*/ 12 w 196"/>
                <a:gd name="T23" fmla="*/ 35 h 163"/>
                <a:gd name="T24" fmla="*/ 12 w 196"/>
                <a:gd name="T25" fmla="*/ 24 h 163"/>
                <a:gd name="T26" fmla="*/ 19 w 196"/>
                <a:gd name="T27" fmla="*/ 16 h 163"/>
                <a:gd name="T28" fmla="*/ 24 w 196"/>
                <a:gd name="T29" fmla="*/ 7 h 163"/>
                <a:gd name="T30" fmla="*/ 36 w 196"/>
                <a:gd name="T31" fmla="*/ 2 h 163"/>
                <a:gd name="T32" fmla="*/ 50 w 196"/>
                <a:gd name="T33" fmla="*/ 0 h 163"/>
                <a:gd name="T34" fmla="*/ 71 w 196"/>
                <a:gd name="T35" fmla="*/ 14 h 163"/>
                <a:gd name="T36" fmla="*/ 88 w 196"/>
                <a:gd name="T37" fmla="*/ 9 h 163"/>
                <a:gd name="T38" fmla="*/ 97 w 196"/>
                <a:gd name="T39" fmla="*/ 16 h 163"/>
                <a:gd name="T40" fmla="*/ 111 w 196"/>
                <a:gd name="T41" fmla="*/ 19 h 163"/>
                <a:gd name="T42" fmla="*/ 126 w 196"/>
                <a:gd name="T43" fmla="*/ 9 h 163"/>
                <a:gd name="T44" fmla="*/ 149 w 196"/>
                <a:gd name="T45" fmla="*/ 7 h 163"/>
                <a:gd name="T46" fmla="*/ 161 w 196"/>
                <a:gd name="T47" fmla="*/ 12 h 163"/>
                <a:gd name="T48" fmla="*/ 173 w 196"/>
                <a:gd name="T49" fmla="*/ 5 h 163"/>
                <a:gd name="T50" fmla="*/ 175 w 196"/>
                <a:gd name="T51" fmla="*/ 0 h 163"/>
                <a:gd name="T52" fmla="*/ 189 w 196"/>
                <a:gd name="T53" fmla="*/ 24 h 163"/>
                <a:gd name="T54" fmla="*/ 196 w 196"/>
                <a:gd name="T55" fmla="*/ 28 h 163"/>
                <a:gd name="T56" fmla="*/ 196 w 196"/>
                <a:gd name="T57" fmla="*/ 35 h 163"/>
                <a:gd name="T58" fmla="*/ 180 w 196"/>
                <a:gd name="T59" fmla="*/ 50 h 163"/>
                <a:gd name="T60" fmla="*/ 168 w 196"/>
                <a:gd name="T61" fmla="*/ 85 h 163"/>
                <a:gd name="T62" fmla="*/ 159 w 196"/>
                <a:gd name="T63" fmla="*/ 92 h 163"/>
                <a:gd name="T64" fmla="*/ 147 w 196"/>
                <a:gd name="T65" fmla="*/ 123 h 163"/>
                <a:gd name="T66" fmla="*/ 140 w 196"/>
                <a:gd name="T67" fmla="*/ 125 h 163"/>
                <a:gd name="T68" fmla="*/ 130 w 196"/>
                <a:gd name="T69" fmla="*/ 118 h 163"/>
                <a:gd name="T70" fmla="*/ 114 w 196"/>
                <a:gd name="T71" fmla="*/ 118 h 163"/>
                <a:gd name="T72" fmla="*/ 102 w 196"/>
                <a:gd name="T73" fmla="*/ 135 h 163"/>
                <a:gd name="T74" fmla="*/ 95 w 196"/>
                <a:gd name="T75" fmla="*/ 156 h 163"/>
                <a:gd name="T76" fmla="*/ 92 w 196"/>
                <a:gd name="T77" fmla="*/ 151 h 163"/>
                <a:gd name="T78" fmla="*/ 90 w 196"/>
                <a:gd name="T79" fmla="*/ 158 h 163"/>
                <a:gd name="T80" fmla="*/ 74 w 196"/>
                <a:gd name="T81" fmla="*/ 156 h 163"/>
                <a:gd name="T82" fmla="*/ 69 w 196"/>
                <a:gd name="T83" fmla="*/ 161 h 163"/>
                <a:gd name="T84" fmla="*/ 59 w 196"/>
                <a:gd name="T85" fmla="*/ 163 h 163"/>
                <a:gd name="T86" fmla="*/ 45 w 196"/>
                <a:gd name="T87" fmla="*/ 153 h 163"/>
                <a:gd name="T88" fmla="*/ 45 w 196"/>
                <a:gd name="T89" fmla="*/ 142 h 163"/>
                <a:gd name="T90" fmla="*/ 38 w 196"/>
                <a:gd name="T91" fmla="*/ 137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6" h="163">
                  <a:moveTo>
                    <a:pt x="38" y="137"/>
                  </a:moveTo>
                  <a:lnTo>
                    <a:pt x="36" y="130"/>
                  </a:lnTo>
                  <a:lnTo>
                    <a:pt x="26" y="127"/>
                  </a:lnTo>
                  <a:lnTo>
                    <a:pt x="0" y="127"/>
                  </a:lnTo>
                  <a:lnTo>
                    <a:pt x="0" y="92"/>
                  </a:lnTo>
                  <a:lnTo>
                    <a:pt x="7" y="73"/>
                  </a:lnTo>
                  <a:lnTo>
                    <a:pt x="12" y="66"/>
                  </a:lnTo>
                  <a:lnTo>
                    <a:pt x="12" y="59"/>
                  </a:lnTo>
                  <a:lnTo>
                    <a:pt x="17" y="57"/>
                  </a:lnTo>
                  <a:lnTo>
                    <a:pt x="17" y="47"/>
                  </a:lnTo>
                  <a:lnTo>
                    <a:pt x="12" y="42"/>
                  </a:lnTo>
                  <a:lnTo>
                    <a:pt x="12" y="35"/>
                  </a:lnTo>
                  <a:lnTo>
                    <a:pt x="12" y="24"/>
                  </a:lnTo>
                  <a:lnTo>
                    <a:pt x="19" y="16"/>
                  </a:lnTo>
                  <a:lnTo>
                    <a:pt x="24" y="7"/>
                  </a:lnTo>
                  <a:lnTo>
                    <a:pt x="36" y="2"/>
                  </a:lnTo>
                  <a:lnTo>
                    <a:pt x="50" y="0"/>
                  </a:lnTo>
                  <a:lnTo>
                    <a:pt x="71" y="14"/>
                  </a:lnTo>
                  <a:lnTo>
                    <a:pt x="88" y="9"/>
                  </a:lnTo>
                  <a:lnTo>
                    <a:pt x="97" y="16"/>
                  </a:lnTo>
                  <a:lnTo>
                    <a:pt x="111" y="19"/>
                  </a:lnTo>
                  <a:lnTo>
                    <a:pt x="126" y="9"/>
                  </a:lnTo>
                  <a:lnTo>
                    <a:pt x="149" y="7"/>
                  </a:lnTo>
                  <a:lnTo>
                    <a:pt x="161" y="12"/>
                  </a:lnTo>
                  <a:lnTo>
                    <a:pt x="173" y="5"/>
                  </a:lnTo>
                  <a:lnTo>
                    <a:pt x="175" y="0"/>
                  </a:lnTo>
                  <a:lnTo>
                    <a:pt x="189" y="24"/>
                  </a:lnTo>
                  <a:lnTo>
                    <a:pt x="196" y="28"/>
                  </a:lnTo>
                  <a:lnTo>
                    <a:pt x="196" y="35"/>
                  </a:lnTo>
                  <a:lnTo>
                    <a:pt x="180" y="50"/>
                  </a:lnTo>
                  <a:lnTo>
                    <a:pt x="168" y="85"/>
                  </a:lnTo>
                  <a:lnTo>
                    <a:pt x="159" y="92"/>
                  </a:lnTo>
                  <a:lnTo>
                    <a:pt x="147" y="123"/>
                  </a:lnTo>
                  <a:lnTo>
                    <a:pt x="140" y="125"/>
                  </a:lnTo>
                  <a:lnTo>
                    <a:pt x="130" y="118"/>
                  </a:lnTo>
                  <a:lnTo>
                    <a:pt x="114" y="118"/>
                  </a:lnTo>
                  <a:lnTo>
                    <a:pt x="102" y="135"/>
                  </a:lnTo>
                  <a:lnTo>
                    <a:pt x="95" y="156"/>
                  </a:lnTo>
                  <a:lnTo>
                    <a:pt x="92" y="151"/>
                  </a:lnTo>
                  <a:lnTo>
                    <a:pt x="90" y="158"/>
                  </a:lnTo>
                  <a:lnTo>
                    <a:pt x="74" y="156"/>
                  </a:lnTo>
                  <a:lnTo>
                    <a:pt x="69" y="161"/>
                  </a:lnTo>
                  <a:lnTo>
                    <a:pt x="59" y="163"/>
                  </a:lnTo>
                  <a:lnTo>
                    <a:pt x="45" y="153"/>
                  </a:lnTo>
                  <a:lnTo>
                    <a:pt x="45" y="142"/>
                  </a:lnTo>
                  <a:lnTo>
                    <a:pt x="38" y="13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880">
              <a:extLst>
                <a:ext uri="{FF2B5EF4-FFF2-40B4-BE49-F238E27FC236}">
                  <a16:creationId xmlns:a16="http://schemas.microsoft.com/office/drawing/2014/main" id="{9DCE14C2-7D5A-5DD4-A915-8FC719411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0133" y="4766671"/>
              <a:ext cx="98062" cy="56296"/>
            </a:xfrm>
            <a:custGeom>
              <a:avLst/>
              <a:gdLst>
                <a:gd name="T0" fmla="*/ 28 w 54"/>
                <a:gd name="T1" fmla="*/ 31 h 31"/>
                <a:gd name="T2" fmla="*/ 26 w 54"/>
                <a:gd name="T3" fmla="*/ 26 h 31"/>
                <a:gd name="T4" fmla="*/ 24 w 54"/>
                <a:gd name="T5" fmla="*/ 16 h 31"/>
                <a:gd name="T6" fmla="*/ 33 w 54"/>
                <a:gd name="T7" fmla="*/ 14 h 31"/>
                <a:gd name="T8" fmla="*/ 16 w 54"/>
                <a:gd name="T9" fmla="*/ 16 h 31"/>
                <a:gd name="T10" fmla="*/ 0 w 54"/>
                <a:gd name="T11" fmla="*/ 5 h 31"/>
                <a:gd name="T12" fmla="*/ 19 w 54"/>
                <a:gd name="T13" fmla="*/ 5 h 31"/>
                <a:gd name="T14" fmla="*/ 28 w 54"/>
                <a:gd name="T15" fmla="*/ 0 h 31"/>
                <a:gd name="T16" fmla="*/ 52 w 54"/>
                <a:gd name="T17" fmla="*/ 0 h 31"/>
                <a:gd name="T18" fmla="*/ 54 w 54"/>
                <a:gd name="T19" fmla="*/ 5 h 31"/>
                <a:gd name="T20" fmla="*/ 50 w 54"/>
                <a:gd name="T21" fmla="*/ 9 h 31"/>
                <a:gd name="T22" fmla="*/ 52 w 54"/>
                <a:gd name="T23" fmla="*/ 16 h 31"/>
                <a:gd name="T24" fmla="*/ 38 w 54"/>
                <a:gd name="T25" fmla="*/ 21 h 31"/>
                <a:gd name="T26" fmla="*/ 28 w 54"/>
                <a:gd name="T2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31">
                  <a:moveTo>
                    <a:pt x="28" y="31"/>
                  </a:moveTo>
                  <a:lnTo>
                    <a:pt x="26" y="26"/>
                  </a:lnTo>
                  <a:lnTo>
                    <a:pt x="24" y="16"/>
                  </a:lnTo>
                  <a:lnTo>
                    <a:pt x="33" y="14"/>
                  </a:lnTo>
                  <a:lnTo>
                    <a:pt x="16" y="16"/>
                  </a:lnTo>
                  <a:lnTo>
                    <a:pt x="0" y="5"/>
                  </a:lnTo>
                  <a:lnTo>
                    <a:pt x="19" y="5"/>
                  </a:lnTo>
                  <a:lnTo>
                    <a:pt x="28" y="0"/>
                  </a:lnTo>
                  <a:lnTo>
                    <a:pt x="52" y="0"/>
                  </a:lnTo>
                  <a:lnTo>
                    <a:pt x="54" y="5"/>
                  </a:lnTo>
                  <a:lnTo>
                    <a:pt x="50" y="9"/>
                  </a:lnTo>
                  <a:lnTo>
                    <a:pt x="52" y="16"/>
                  </a:lnTo>
                  <a:lnTo>
                    <a:pt x="38" y="21"/>
                  </a:lnTo>
                  <a:lnTo>
                    <a:pt x="28" y="3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881">
              <a:extLst>
                <a:ext uri="{FF2B5EF4-FFF2-40B4-BE49-F238E27FC236}">
                  <a16:creationId xmlns:a16="http://schemas.microsoft.com/office/drawing/2014/main" id="{3AEC0B49-8D7C-1B16-C0D1-4422E216A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8430" y="5186161"/>
              <a:ext cx="56296" cy="52664"/>
            </a:xfrm>
            <a:custGeom>
              <a:avLst/>
              <a:gdLst>
                <a:gd name="T0" fmla="*/ 12 w 31"/>
                <a:gd name="T1" fmla="*/ 5 h 29"/>
                <a:gd name="T2" fmla="*/ 17 w 31"/>
                <a:gd name="T3" fmla="*/ 5 h 29"/>
                <a:gd name="T4" fmla="*/ 24 w 31"/>
                <a:gd name="T5" fmla="*/ 0 h 29"/>
                <a:gd name="T6" fmla="*/ 31 w 31"/>
                <a:gd name="T7" fmla="*/ 15 h 29"/>
                <a:gd name="T8" fmla="*/ 26 w 31"/>
                <a:gd name="T9" fmla="*/ 22 h 29"/>
                <a:gd name="T10" fmla="*/ 17 w 31"/>
                <a:gd name="T11" fmla="*/ 22 h 29"/>
                <a:gd name="T12" fmla="*/ 14 w 31"/>
                <a:gd name="T13" fmla="*/ 29 h 29"/>
                <a:gd name="T14" fmla="*/ 7 w 31"/>
                <a:gd name="T15" fmla="*/ 29 h 29"/>
                <a:gd name="T16" fmla="*/ 2 w 31"/>
                <a:gd name="T17" fmla="*/ 24 h 29"/>
                <a:gd name="T18" fmla="*/ 2 w 31"/>
                <a:gd name="T19" fmla="*/ 29 h 29"/>
                <a:gd name="T20" fmla="*/ 0 w 31"/>
                <a:gd name="T21" fmla="*/ 22 h 29"/>
                <a:gd name="T22" fmla="*/ 12 w 31"/>
                <a:gd name="T23" fmla="*/ 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29">
                  <a:moveTo>
                    <a:pt x="12" y="5"/>
                  </a:moveTo>
                  <a:lnTo>
                    <a:pt x="17" y="5"/>
                  </a:lnTo>
                  <a:lnTo>
                    <a:pt x="24" y="0"/>
                  </a:lnTo>
                  <a:lnTo>
                    <a:pt x="31" y="15"/>
                  </a:lnTo>
                  <a:lnTo>
                    <a:pt x="26" y="22"/>
                  </a:lnTo>
                  <a:lnTo>
                    <a:pt x="17" y="22"/>
                  </a:lnTo>
                  <a:lnTo>
                    <a:pt x="14" y="29"/>
                  </a:lnTo>
                  <a:lnTo>
                    <a:pt x="7" y="29"/>
                  </a:lnTo>
                  <a:lnTo>
                    <a:pt x="2" y="24"/>
                  </a:lnTo>
                  <a:lnTo>
                    <a:pt x="2" y="29"/>
                  </a:lnTo>
                  <a:lnTo>
                    <a:pt x="0" y="22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882">
              <a:extLst>
                <a:ext uri="{FF2B5EF4-FFF2-40B4-BE49-F238E27FC236}">
                  <a16:creationId xmlns:a16="http://schemas.microsoft.com/office/drawing/2014/main" id="{72D67B5A-9745-4E61-5B2A-015B5851B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8361" y="5138945"/>
              <a:ext cx="7264" cy="12712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3 h 7"/>
                <a:gd name="T4" fmla="*/ 2 w 4"/>
                <a:gd name="T5" fmla="*/ 7 h 7"/>
                <a:gd name="T6" fmla="*/ 0 w 4"/>
                <a:gd name="T7" fmla="*/ 3 h 7"/>
                <a:gd name="T8" fmla="*/ 2 w 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lnTo>
                    <a:pt x="4" y="3"/>
                  </a:lnTo>
                  <a:lnTo>
                    <a:pt x="2" y="7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883">
              <a:extLst>
                <a:ext uri="{FF2B5EF4-FFF2-40B4-BE49-F238E27FC236}">
                  <a16:creationId xmlns:a16="http://schemas.microsoft.com/office/drawing/2014/main" id="{3CA08686-A365-4CAD-2435-C953DDF452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8342" y="4641370"/>
              <a:ext cx="188861" cy="134382"/>
            </a:xfrm>
            <a:custGeom>
              <a:avLst/>
              <a:gdLst>
                <a:gd name="T0" fmla="*/ 12 w 104"/>
                <a:gd name="T1" fmla="*/ 62 h 74"/>
                <a:gd name="T2" fmla="*/ 12 w 104"/>
                <a:gd name="T3" fmla="*/ 74 h 74"/>
                <a:gd name="T4" fmla="*/ 31 w 104"/>
                <a:gd name="T5" fmla="*/ 74 h 74"/>
                <a:gd name="T6" fmla="*/ 40 w 104"/>
                <a:gd name="T7" fmla="*/ 69 h 74"/>
                <a:gd name="T8" fmla="*/ 64 w 104"/>
                <a:gd name="T9" fmla="*/ 69 h 74"/>
                <a:gd name="T10" fmla="*/ 88 w 104"/>
                <a:gd name="T11" fmla="*/ 74 h 74"/>
                <a:gd name="T12" fmla="*/ 104 w 104"/>
                <a:gd name="T13" fmla="*/ 74 h 74"/>
                <a:gd name="T14" fmla="*/ 104 w 104"/>
                <a:gd name="T15" fmla="*/ 64 h 74"/>
                <a:gd name="T16" fmla="*/ 92 w 104"/>
                <a:gd name="T17" fmla="*/ 52 h 74"/>
                <a:gd name="T18" fmla="*/ 95 w 104"/>
                <a:gd name="T19" fmla="*/ 48 h 74"/>
                <a:gd name="T20" fmla="*/ 92 w 104"/>
                <a:gd name="T21" fmla="*/ 33 h 74"/>
                <a:gd name="T22" fmla="*/ 78 w 104"/>
                <a:gd name="T23" fmla="*/ 24 h 74"/>
                <a:gd name="T24" fmla="*/ 69 w 104"/>
                <a:gd name="T25" fmla="*/ 10 h 74"/>
                <a:gd name="T26" fmla="*/ 62 w 104"/>
                <a:gd name="T27" fmla="*/ 10 h 74"/>
                <a:gd name="T28" fmla="*/ 52 w 104"/>
                <a:gd name="T29" fmla="*/ 0 h 74"/>
                <a:gd name="T30" fmla="*/ 21 w 104"/>
                <a:gd name="T31" fmla="*/ 3 h 74"/>
                <a:gd name="T32" fmla="*/ 17 w 104"/>
                <a:gd name="T33" fmla="*/ 10 h 74"/>
                <a:gd name="T34" fmla="*/ 17 w 104"/>
                <a:gd name="T35" fmla="*/ 17 h 74"/>
                <a:gd name="T36" fmla="*/ 12 w 104"/>
                <a:gd name="T37" fmla="*/ 26 h 74"/>
                <a:gd name="T38" fmla="*/ 0 w 104"/>
                <a:gd name="T39" fmla="*/ 33 h 74"/>
                <a:gd name="T40" fmla="*/ 5 w 104"/>
                <a:gd name="T41" fmla="*/ 36 h 74"/>
                <a:gd name="T42" fmla="*/ 17 w 104"/>
                <a:gd name="T43" fmla="*/ 52 h 74"/>
                <a:gd name="T44" fmla="*/ 33 w 104"/>
                <a:gd name="T45" fmla="*/ 52 h 74"/>
                <a:gd name="T46" fmla="*/ 43 w 104"/>
                <a:gd name="T47" fmla="*/ 50 h 74"/>
                <a:gd name="T48" fmla="*/ 54 w 104"/>
                <a:gd name="T49" fmla="*/ 57 h 74"/>
                <a:gd name="T50" fmla="*/ 64 w 104"/>
                <a:gd name="T51" fmla="*/ 55 h 74"/>
                <a:gd name="T52" fmla="*/ 64 w 104"/>
                <a:gd name="T53" fmla="*/ 57 h 74"/>
                <a:gd name="T54" fmla="*/ 57 w 104"/>
                <a:gd name="T55" fmla="*/ 59 h 74"/>
                <a:gd name="T56" fmla="*/ 40 w 104"/>
                <a:gd name="T57" fmla="*/ 55 h 74"/>
                <a:gd name="T58" fmla="*/ 28 w 104"/>
                <a:gd name="T59" fmla="*/ 59 h 74"/>
                <a:gd name="T60" fmla="*/ 12 w 104"/>
                <a:gd name="T6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4" h="74">
                  <a:moveTo>
                    <a:pt x="12" y="62"/>
                  </a:moveTo>
                  <a:lnTo>
                    <a:pt x="12" y="74"/>
                  </a:lnTo>
                  <a:lnTo>
                    <a:pt x="31" y="74"/>
                  </a:lnTo>
                  <a:lnTo>
                    <a:pt x="40" y="69"/>
                  </a:lnTo>
                  <a:lnTo>
                    <a:pt x="64" y="69"/>
                  </a:lnTo>
                  <a:lnTo>
                    <a:pt x="88" y="74"/>
                  </a:lnTo>
                  <a:lnTo>
                    <a:pt x="104" y="74"/>
                  </a:lnTo>
                  <a:lnTo>
                    <a:pt x="104" y="64"/>
                  </a:lnTo>
                  <a:lnTo>
                    <a:pt x="92" y="52"/>
                  </a:lnTo>
                  <a:lnTo>
                    <a:pt x="95" y="48"/>
                  </a:lnTo>
                  <a:lnTo>
                    <a:pt x="92" y="33"/>
                  </a:lnTo>
                  <a:lnTo>
                    <a:pt x="78" y="24"/>
                  </a:lnTo>
                  <a:lnTo>
                    <a:pt x="69" y="10"/>
                  </a:lnTo>
                  <a:lnTo>
                    <a:pt x="62" y="10"/>
                  </a:lnTo>
                  <a:lnTo>
                    <a:pt x="52" y="0"/>
                  </a:lnTo>
                  <a:lnTo>
                    <a:pt x="21" y="3"/>
                  </a:lnTo>
                  <a:lnTo>
                    <a:pt x="17" y="10"/>
                  </a:lnTo>
                  <a:lnTo>
                    <a:pt x="17" y="17"/>
                  </a:lnTo>
                  <a:lnTo>
                    <a:pt x="12" y="26"/>
                  </a:lnTo>
                  <a:lnTo>
                    <a:pt x="0" y="33"/>
                  </a:lnTo>
                  <a:lnTo>
                    <a:pt x="5" y="36"/>
                  </a:lnTo>
                  <a:lnTo>
                    <a:pt x="17" y="52"/>
                  </a:lnTo>
                  <a:lnTo>
                    <a:pt x="33" y="52"/>
                  </a:lnTo>
                  <a:lnTo>
                    <a:pt x="43" y="50"/>
                  </a:lnTo>
                  <a:lnTo>
                    <a:pt x="54" y="57"/>
                  </a:lnTo>
                  <a:lnTo>
                    <a:pt x="64" y="55"/>
                  </a:lnTo>
                  <a:lnTo>
                    <a:pt x="64" y="57"/>
                  </a:lnTo>
                  <a:lnTo>
                    <a:pt x="57" y="59"/>
                  </a:lnTo>
                  <a:lnTo>
                    <a:pt x="40" y="55"/>
                  </a:lnTo>
                  <a:lnTo>
                    <a:pt x="28" y="59"/>
                  </a:lnTo>
                  <a:lnTo>
                    <a:pt x="12" y="6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884">
              <a:extLst>
                <a:ext uri="{FF2B5EF4-FFF2-40B4-BE49-F238E27FC236}">
                  <a16:creationId xmlns:a16="http://schemas.microsoft.com/office/drawing/2014/main" id="{49341C98-C7D5-1534-5F60-86745B528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7276" y="4852022"/>
              <a:ext cx="94430" cy="90798"/>
            </a:xfrm>
            <a:custGeom>
              <a:avLst/>
              <a:gdLst>
                <a:gd name="T0" fmla="*/ 0 w 52"/>
                <a:gd name="T1" fmla="*/ 14 h 50"/>
                <a:gd name="T2" fmla="*/ 5 w 52"/>
                <a:gd name="T3" fmla="*/ 26 h 50"/>
                <a:gd name="T4" fmla="*/ 2 w 52"/>
                <a:gd name="T5" fmla="*/ 28 h 50"/>
                <a:gd name="T6" fmla="*/ 7 w 52"/>
                <a:gd name="T7" fmla="*/ 36 h 50"/>
                <a:gd name="T8" fmla="*/ 17 w 52"/>
                <a:gd name="T9" fmla="*/ 43 h 50"/>
                <a:gd name="T10" fmla="*/ 31 w 52"/>
                <a:gd name="T11" fmla="*/ 50 h 50"/>
                <a:gd name="T12" fmla="*/ 45 w 52"/>
                <a:gd name="T13" fmla="*/ 38 h 50"/>
                <a:gd name="T14" fmla="*/ 45 w 52"/>
                <a:gd name="T15" fmla="*/ 31 h 50"/>
                <a:gd name="T16" fmla="*/ 52 w 52"/>
                <a:gd name="T17" fmla="*/ 31 h 50"/>
                <a:gd name="T18" fmla="*/ 50 w 52"/>
                <a:gd name="T19" fmla="*/ 26 h 50"/>
                <a:gd name="T20" fmla="*/ 50 w 52"/>
                <a:gd name="T21" fmla="*/ 26 h 50"/>
                <a:gd name="T22" fmla="*/ 43 w 52"/>
                <a:gd name="T23" fmla="*/ 28 h 50"/>
                <a:gd name="T24" fmla="*/ 47 w 52"/>
                <a:gd name="T25" fmla="*/ 17 h 50"/>
                <a:gd name="T26" fmla="*/ 35 w 52"/>
                <a:gd name="T27" fmla="*/ 0 h 50"/>
                <a:gd name="T28" fmla="*/ 14 w 52"/>
                <a:gd name="T29" fmla="*/ 0 h 50"/>
                <a:gd name="T30" fmla="*/ 5 w 52"/>
                <a:gd name="T31" fmla="*/ 14 h 50"/>
                <a:gd name="T32" fmla="*/ 0 w 52"/>
                <a:gd name="T33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50">
                  <a:moveTo>
                    <a:pt x="0" y="14"/>
                  </a:moveTo>
                  <a:lnTo>
                    <a:pt x="5" y="26"/>
                  </a:lnTo>
                  <a:lnTo>
                    <a:pt x="2" y="28"/>
                  </a:lnTo>
                  <a:lnTo>
                    <a:pt x="7" y="36"/>
                  </a:lnTo>
                  <a:lnTo>
                    <a:pt x="17" y="43"/>
                  </a:lnTo>
                  <a:lnTo>
                    <a:pt x="31" y="50"/>
                  </a:lnTo>
                  <a:lnTo>
                    <a:pt x="45" y="38"/>
                  </a:lnTo>
                  <a:lnTo>
                    <a:pt x="45" y="31"/>
                  </a:lnTo>
                  <a:lnTo>
                    <a:pt x="52" y="31"/>
                  </a:lnTo>
                  <a:lnTo>
                    <a:pt x="50" y="26"/>
                  </a:lnTo>
                  <a:lnTo>
                    <a:pt x="50" y="26"/>
                  </a:lnTo>
                  <a:lnTo>
                    <a:pt x="43" y="28"/>
                  </a:lnTo>
                  <a:lnTo>
                    <a:pt x="47" y="17"/>
                  </a:lnTo>
                  <a:lnTo>
                    <a:pt x="35" y="0"/>
                  </a:lnTo>
                  <a:lnTo>
                    <a:pt x="14" y="0"/>
                  </a:lnTo>
                  <a:lnTo>
                    <a:pt x="5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885">
              <a:extLst>
                <a:ext uri="{FF2B5EF4-FFF2-40B4-BE49-F238E27FC236}">
                  <a16:creationId xmlns:a16="http://schemas.microsoft.com/office/drawing/2014/main" id="{CC3526CF-B7E6-D438-C08E-736BFCF114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9987" y="4930108"/>
              <a:ext cx="9080" cy="0"/>
            </a:xfrm>
            <a:custGeom>
              <a:avLst/>
              <a:gdLst>
                <a:gd name="T0" fmla="*/ 5 w 5"/>
                <a:gd name="T1" fmla="*/ 0 w 5"/>
                <a:gd name="T2" fmla="*/ 2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886">
              <a:extLst>
                <a:ext uri="{FF2B5EF4-FFF2-40B4-BE49-F238E27FC236}">
                  <a16:creationId xmlns:a16="http://schemas.microsoft.com/office/drawing/2014/main" id="{2C9E3092-92D9-14C8-9437-82B8B9018D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440" y="4792095"/>
              <a:ext cx="312347" cy="415858"/>
            </a:xfrm>
            <a:custGeom>
              <a:avLst/>
              <a:gdLst>
                <a:gd name="T0" fmla="*/ 35 w 172"/>
                <a:gd name="T1" fmla="*/ 7 h 229"/>
                <a:gd name="T2" fmla="*/ 31 w 172"/>
                <a:gd name="T3" fmla="*/ 17 h 229"/>
                <a:gd name="T4" fmla="*/ 31 w 172"/>
                <a:gd name="T5" fmla="*/ 28 h 229"/>
                <a:gd name="T6" fmla="*/ 49 w 172"/>
                <a:gd name="T7" fmla="*/ 47 h 229"/>
                <a:gd name="T8" fmla="*/ 101 w 172"/>
                <a:gd name="T9" fmla="*/ 66 h 229"/>
                <a:gd name="T10" fmla="*/ 118 w 172"/>
                <a:gd name="T11" fmla="*/ 64 h 229"/>
                <a:gd name="T12" fmla="*/ 113 w 172"/>
                <a:gd name="T13" fmla="*/ 71 h 229"/>
                <a:gd name="T14" fmla="*/ 66 w 172"/>
                <a:gd name="T15" fmla="*/ 116 h 229"/>
                <a:gd name="T16" fmla="*/ 47 w 172"/>
                <a:gd name="T17" fmla="*/ 118 h 229"/>
                <a:gd name="T18" fmla="*/ 14 w 172"/>
                <a:gd name="T19" fmla="*/ 135 h 229"/>
                <a:gd name="T20" fmla="*/ 0 w 172"/>
                <a:gd name="T21" fmla="*/ 154 h 229"/>
                <a:gd name="T22" fmla="*/ 0 w 172"/>
                <a:gd name="T23" fmla="*/ 215 h 229"/>
                <a:gd name="T24" fmla="*/ 7 w 172"/>
                <a:gd name="T25" fmla="*/ 229 h 229"/>
                <a:gd name="T26" fmla="*/ 23 w 172"/>
                <a:gd name="T27" fmla="*/ 210 h 229"/>
                <a:gd name="T28" fmla="*/ 26 w 172"/>
                <a:gd name="T29" fmla="*/ 203 h 229"/>
                <a:gd name="T30" fmla="*/ 31 w 172"/>
                <a:gd name="T31" fmla="*/ 203 h 229"/>
                <a:gd name="T32" fmla="*/ 66 w 172"/>
                <a:gd name="T33" fmla="*/ 170 h 229"/>
                <a:gd name="T34" fmla="*/ 80 w 172"/>
                <a:gd name="T35" fmla="*/ 163 h 229"/>
                <a:gd name="T36" fmla="*/ 111 w 172"/>
                <a:gd name="T37" fmla="*/ 132 h 229"/>
                <a:gd name="T38" fmla="*/ 120 w 172"/>
                <a:gd name="T39" fmla="*/ 116 h 229"/>
                <a:gd name="T40" fmla="*/ 130 w 172"/>
                <a:gd name="T41" fmla="*/ 106 h 229"/>
                <a:gd name="T42" fmla="*/ 146 w 172"/>
                <a:gd name="T43" fmla="*/ 66 h 229"/>
                <a:gd name="T44" fmla="*/ 151 w 172"/>
                <a:gd name="T45" fmla="*/ 64 h 229"/>
                <a:gd name="T46" fmla="*/ 160 w 172"/>
                <a:gd name="T47" fmla="*/ 47 h 229"/>
                <a:gd name="T48" fmla="*/ 163 w 172"/>
                <a:gd name="T49" fmla="*/ 28 h 229"/>
                <a:gd name="T50" fmla="*/ 172 w 172"/>
                <a:gd name="T51" fmla="*/ 28 h 229"/>
                <a:gd name="T52" fmla="*/ 165 w 172"/>
                <a:gd name="T53" fmla="*/ 26 h 229"/>
                <a:gd name="T54" fmla="*/ 168 w 172"/>
                <a:gd name="T55" fmla="*/ 24 h 229"/>
                <a:gd name="T56" fmla="*/ 168 w 172"/>
                <a:gd name="T57" fmla="*/ 12 h 229"/>
                <a:gd name="T58" fmla="*/ 170 w 172"/>
                <a:gd name="T59" fmla="*/ 2 h 229"/>
                <a:gd name="T60" fmla="*/ 160 w 172"/>
                <a:gd name="T61" fmla="*/ 0 h 229"/>
                <a:gd name="T62" fmla="*/ 151 w 172"/>
                <a:gd name="T63" fmla="*/ 7 h 229"/>
                <a:gd name="T64" fmla="*/ 135 w 172"/>
                <a:gd name="T65" fmla="*/ 9 h 229"/>
                <a:gd name="T66" fmla="*/ 104 w 172"/>
                <a:gd name="T67" fmla="*/ 14 h 229"/>
                <a:gd name="T68" fmla="*/ 92 w 172"/>
                <a:gd name="T69" fmla="*/ 21 h 229"/>
                <a:gd name="T70" fmla="*/ 78 w 172"/>
                <a:gd name="T71" fmla="*/ 19 h 229"/>
                <a:gd name="T72" fmla="*/ 66 w 172"/>
                <a:gd name="T73" fmla="*/ 26 h 229"/>
                <a:gd name="T74" fmla="*/ 57 w 172"/>
                <a:gd name="T75" fmla="*/ 26 h 229"/>
                <a:gd name="T76" fmla="*/ 35 w 172"/>
                <a:gd name="T77" fmla="*/ 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2" h="229">
                  <a:moveTo>
                    <a:pt x="35" y="7"/>
                  </a:moveTo>
                  <a:lnTo>
                    <a:pt x="31" y="17"/>
                  </a:lnTo>
                  <a:lnTo>
                    <a:pt x="31" y="28"/>
                  </a:lnTo>
                  <a:lnTo>
                    <a:pt x="49" y="47"/>
                  </a:lnTo>
                  <a:lnTo>
                    <a:pt x="101" y="66"/>
                  </a:lnTo>
                  <a:lnTo>
                    <a:pt x="118" y="64"/>
                  </a:lnTo>
                  <a:lnTo>
                    <a:pt x="113" y="71"/>
                  </a:lnTo>
                  <a:lnTo>
                    <a:pt x="66" y="116"/>
                  </a:lnTo>
                  <a:lnTo>
                    <a:pt x="47" y="118"/>
                  </a:lnTo>
                  <a:lnTo>
                    <a:pt x="14" y="135"/>
                  </a:lnTo>
                  <a:lnTo>
                    <a:pt x="0" y="154"/>
                  </a:lnTo>
                  <a:lnTo>
                    <a:pt x="0" y="215"/>
                  </a:lnTo>
                  <a:lnTo>
                    <a:pt x="7" y="229"/>
                  </a:lnTo>
                  <a:lnTo>
                    <a:pt x="23" y="210"/>
                  </a:lnTo>
                  <a:lnTo>
                    <a:pt x="26" y="203"/>
                  </a:lnTo>
                  <a:lnTo>
                    <a:pt x="31" y="203"/>
                  </a:lnTo>
                  <a:lnTo>
                    <a:pt x="66" y="170"/>
                  </a:lnTo>
                  <a:lnTo>
                    <a:pt x="80" y="163"/>
                  </a:lnTo>
                  <a:lnTo>
                    <a:pt x="111" y="132"/>
                  </a:lnTo>
                  <a:lnTo>
                    <a:pt x="120" y="116"/>
                  </a:lnTo>
                  <a:lnTo>
                    <a:pt x="130" y="106"/>
                  </a:lnTo>
                  <a:lnTo>
                    <a:pt x="146" y="66"/>
                  </a:lnTo>
                  <a:lnTo>
                    <a:pt x="151" y="64"/>
                  </a:lnTo>
                  <a:lnTo>
                    <a:pt x="160" y="47"/>
                  </a:lnTo>
                  <a:lnTo>
                    <a:pt x="163" y="28"/>
                  </a:lnTo>
                  <a:lnTo>
                    <a:pt x="172" y="28"/>
                  </a:lnTo>
                  <a:lnTo>
                    <a:pt x="165" y="26"/>
                  </a:lnTo>
                  <a:lnTo>
                    <a:pt x="168" y="24"/>
                  </a:lnTo>
                  <a:lnTo>
                    <a:pt x="168" y="12"/>
                  </a:lnTo>
                  <a:lnTo>
                    <a:pt x="170" y="2"/>
                  </a:lnTo>
                  <a:lnTo>
                    <a:pt x="160" y="0"/>
                  </a:lnTo>
                  <a:lnTo>
                    <a:pt x="151" y="7"/>
                  </a:lnTo>
                  <a:lnTo>
                    <a:pt x="135" y="9"/>
                  </a:lnTo>
                  <a:lnTo>
                    <a:pt x="104" y="14"/>
                  </a:lnTo>
                  <a:lnTo>
                    <a:pt x="92" y="21"/>
                  </a:lnTo>
                  <a:lnTo>
                    <a:pt x="78" y="19"/>
                  </a:lnTo>
                  <a:lnTo>
                    <a:pt x="66" y="26"/>
                  </a:lnTo>
                  <a:lnTo>
                    <a:pt x="57" y="26"/>
                  </a:lnTo>
                  <a:lnTo>
                    <a:pt x="35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887">
              <a:extLst>
                <a:ext uri="{FF2B5EF4-FFF2-40B4-BE49-F238E27FC236}">
                  <a16:creationId xmlns:a16="http://schemas.microsoft.com/office/drawing/2014/main" id="{37A206C7-E049-7184-0CD0-D0B104615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1629" y="5838093"/>
              <a:ext cx="503024" cy="443096"/>
            </a:xfrm>
            <a:custGeom>
              <a:avLst/>
              <a:gdLst>
                <a:gd name="T0" fmla="*/ 277 w 277"/>
                <a:gd name="T1" fmla="*/ 85 h 244"/>
                <a:gd name="T2" fmla="*/ 263 w 277"/>
                <a:gd name="T3" fmla="*/ 85 h 244"/>
                <a:gd name="T4" fmla="*/ 258 w 277"/>
                <a:gd name="T5" fmla="*/ 95 h 244"/>
                <a:gd name="T6" fmla="*/ 251 w 277"/>
                <a:gd name="T7" fmla="*/ 95 h 244"/>
                <a:gd name="T8" fmla="*/ 246 w 277"/>
                <a:gd name="T9" fmla="*/ 93 h 244"/>
                <a:gd name="T10" fmla="*/ 241 w 277"/>
                <a:gd name="T11" fmla="*/ 83 h 244"/>
                <a:gd name="T12" fmla="*/ 248 w 277"/>
                <a:gd name="T13" fmla="*/ 69 h 244"/>
                <a:gd name="T14" fmla="*/ 251 w 277"/>
                <a:gd name="T15" fmla="*/ 67 h 244"/>
                <a:gd name="T16" fmla="*/ 258 w 277"/>
                <a:gd name="T17" fmla="*/ 71 h 244"/>
                <a:gd name="T18" fmla="*/ 260 w 277"/>
                <a:gd name="T19" fmla="*/ 69 h 244"/>
                <a:gd name="T20" fmla="*/ 260 w 277"/>
                <a:gd name="T21" fmla="*/ 41 h 244"/>
                <a:gd name="T22" fmla="*/ 253 w 277"/>
                <a:gd name="T23" fmla="*/ 10 h 244"/>
                <a:gd name="T24" fmla="*/ 241 w 277"/>
                <a:gd name="T25" fmla="*/ 3 h 244"/>
                <a:gd name="T26" fmla="*/ 215 w 277"/>
                <a:gd name="T27" fmla="*/ 0 h 244"/>
                <a:gd name="T28" fmla="*/ 185 w 277"/>
                <a:gd name="T29" fmla="*/ 22 h 244"/>
                <a:gd name="T30" fmla="*/ 159 w 277"/>
                <a:gd name="T31" fmla="*/ 50 h 244"/>
                <a:gd name="T32" fmla="*/ 152 w 277"/>
                <a:gd name="T33" fmla="*/ 64 h 244"/>
                <a:gd name="T34" fmla="*/ 140 w 277"/>
                <a:gd name="T35" fmla="*/ 67 h 244"/>
                <a:gd name="T36" fmla="*/ 123 w 277"/>
                <a:gd name="T37" fmla="*/ 62 h 244"/>
                <a:gd name="T38" fmla="*/ 116 w 277"/>
                <a:gd name="T39" fmla="*/ 62 h 244"/>
                <a:gd name="T40" fmla="*/ 97 w 277"/>
                <a:gd name="T41" fmla="*/ 85 h 244"/>
                <a:gd name="T42" fmla="*/ 85 w 277"/>
                <a:gd name="T43" fmla="*/ 88 h 244"/>
                <a:gd name="T44" fmla="*/ 71 w 277"/>
                <a:gd name="T45" fmla="*/ 85 h 244"/>
                <a:gd name="T46" fmla="*/ 74 w 277"/>
                <a:gd name="T47" fmla="*/ 67 h 244"/>
                <a:gd name="T48" fmla="*/ 57 w 277"/>
                <a:gd name="T49" fmla="*/ 50 h 244"/>
                <a:gd name="T50" fmla="*/ 57 w 277"/>
                <a:gd name="T51" fmla="*/ 121 h 244"/>
                <a:gd name="T52" fmla="*/ 45 w 277"/>
                <a:gd name="T53" fmla="*/ 128 h 244"/>
                <a:gd name="T54" fmla="*/ 22 w 277"/>
                <a:gd name="T55" fmla="*/ 128 h 244"/>
                <a:gd name="T56" fmla="*/ 19 w 277"/>
                <a:gd name="T57" fmla="*/ 121 h 244"/>
                <a:gd name="T58" fmla="*/ 10 w 277"/>
                <a:gd name="T59" fmla="*/ 116 h 244"/>
                <a:gd name="T60" fmla="*/ 0 w 277"/>
                <a:gd name="T61" fmla="*/ 123 h 244"/>
                <a:gd name="T62" fmla="*/ 17 w 277"/>
                <a:gd name="T63" fmla="*/ 161 h 244"/>
                <a:gd name="T64" fmla="*/ 31 w 277"/>
                <a:gd name="T65" fmla="*/ 187 h 244"/>
                <a:gd name="T66" fmla="*/ 31 w 277"/>
                <a:gd name="T67" fmla="*/ 199 h 244"/>
                <a:gd name="T68" fmla="*/ 29 w 277"/>
                <a:gd name="T69" fmla="*/ 204 h 244"/>
                <a:gd name="T70" fmla="*/ 24 w 277"/>
                <a:gd name="T71" fmla="*/ 201 h 244"/>
                <a:gd name="T72" fmla="*/ 24 w 277"/>
                <a:gd name="T73" fmla="*/ 208 h 244"/>
                <a:gd name="T74" fmla="*/ 34 w 277"/>
                <a:gd name="T75" fmla="*/ 223 h 244"/>
                <a:gd name="T76" fmla="*/ 34 w 277"/>
                <a:gd name="T77" fmla="*/ 230 h 244"/>
                <a:gd name="T78" fmla="*/ 38 w 277"/>
                <a:gd name="T79" fmla="*/ 230 h 244"/>
                <a:gd name="T80" fmla="*/ 38 w 277"/>
                <a:gd name="T81" fmla="*/ 234 h 244"/>
                <a:gd name="T82" fmla="*/ 60 w 277"/>
                <a:gd name="T83" fmla="*/ 244 h 244"/>
                <a:gd name="T84" fmla="*/ 67 w 277"/>
                <a:gd name="T85" fmla="*/ 237 h 244"/>
                <a:gd name="T86" fmla="*/ 90 w 277"/>
                <a:gd name="T87" fmla="*/ 234 h 244"/>
                <a:gd name="T88" fmla="*/ 102 w 277"/>
                <a:gd name="T89" fmla="*/ 230 h 244"/>
                <a:gd name="T90" fmla="*/ 140 w 277"/>
                <a:gd name="T91" fmla="*/ 232 h 244"/>
                <a:gd name="T92" fmla="*/ 142 w 277"/>
                <a:gd name="T93" fmla="*/ 227 h 244"/>
                <a:gd name="T94" fmla="*/ 156 w 277"/>
                <a:gd name="T95" fmla="*/ 230 h 244"/>
                <a:gd name="T96" fmla="*/ 156 w 277"/>
                <a:gd name="T97" fmla="*/ 223 h 244"/>
                <a:gd name="T98" fmla="*/ 180 w 277"/>
                <a:gd name="T99" fmla="*/ 220 h 244"/>
                <a:gd name="T100" fmla="*/ 204 w 277"/>
                <a:gd name="T101" fmla="*/ 201 h 244"/>
                <a:gd name="T102" fmla="*/ 230 w 277"/>
                <a:gd name="T103" fmla="*/ 171 h 244"/>
                <a:gd name="T104" fmla="*/ 251 w 277"/>
                <a:gd name="T105" fmla="*/ 135 h 244"/>
                <a:gd name="T106" fmla="*/ 267 w 277"/>
                <a:gd name="T107" fmla="*/ 119 h 244"/>
                <a:gd name="T108" fmla="*/ 277 w 277"/>
                <a:gd name="T109" fmla="*/ 85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7" h="244">
                  <a:moveTo>
                    <a:pt x="277" y="85"/>
                  </a:moveTo>
                  <a:lnTo>
                    <a:pt x="263" y="85"/>
                  </a:lnTo>
                  <a:lnTo>
                    <a:pt x="258" y="95"/>
                  </a:lnTo>
                  <a:lnTo>
                    <a:pt x="251" y="95"/>
                  </a:lnTo>
                  <a:lnTo>
                    <a:pt x="246" y="93"/>
                  </a:lnTo>
                  <a:lnTo>
                    <a:pt x="241" y="83"/>
                  </a:lnTo>
                  <a:lnTo>
                    <a:pt x="248" y="69"/>
                  </a:lnTo>
                  <a:lnTo>
                    <a:pt x="251" y="67"/>
                  </a:lnTo>
                  <a:lnTo>
                    <a:pt x="258" y="71"/>
                  </a:lnTo>
                  <a:lnTo>
                    <a:pt x="260" y="69"/>
                  </a:lnTo>
                  <a:lnTo>
                    <a:pt x="260" y="41"/>
                  </a:lnTo>
                  <a:lnTo>
                    <a:pt x="253" y="10"/>
                  </a:lnTo>
                  <a:lnTo>
                    <a:pt x="241" y="3"/>
                  </a:lnTo>
                  <a:lnTo>
                    <a:pt x="215" y="0"/>
                  </a:lnTo>
                  <a:lnTo>
                    <a:pt x="185" y="22"/>
                  </a:lnTo>
                  <a:lnTo>
                    <a:pt x="159" y="50"/>
                  </a:lnTo>
                  <a:lnTo>
                    <a:pt x="152" y="64"/>
                  </a:lnTo>
                  <a:lnTo>
                    <a:pt x="140" y="67"/>
                  </a:lnTo>
                  <a:lnTo>
                    <a:pt x="123" y="62"/>
                  </a:lnTo>
                  <a:lnTo>
                    <a:pt x="116" y="62"/>
                  </a:lnTo>
                  <a:lnTo>
                    <a:pt x="97" y="85"/>
                  </a:lnTo>
                  <a:lnTo>
                    <a:pt x="85" y="88"/>
                  </a:lnTo>
                  <a:lnTo>
                    <a:pt x="71" y="85"/>
                  </a:lnTo>
                  <a:lnTo>
                    <a:pt x="74" y="67"/>
                  </a:lnTo>
                  <a:lnTo>
                    <a:pt x="57" y="50"/>
                  </a:lnTo>
                  <a:lnTo>
                    <a:pt x="57" y="121"/>
                  </a:lnTo>
                  <a:lnTo>
                    <a:pt x="45" y="128"/>
                  </a:lnTo>
                  <a:lnTo>
                    <a:pt x="22" y="128"/>
                  </a:lnTo>
                  <a:lnTo>
                    <a:pt x="19" y="121"/>
                  </a:lnTo>
                  <a:lnTo>
                    <a:pt x="10" y="116"/>
                  </a:lnTo>
                  <a:lnTo>
                    <a:pt x="0" y="123"/>
                  </a:lnTo>
                  <a:lnTo>
                    <a:pt x="17" y="161"/>
                  </a:lnTo>
                  <a:lnTo>
                    <a:pt x="31" y="187"/>
                  </a:lnTo>
                  <a:lnTo>
                    <a:pt x="31" y="199"/>
                  </a:lnTo>
                  <a:lnTo>
                    <a:pt x="29" y="204"/>
                  </a:lnTo>
                  <a:lnTo>
                    <a:pt x="24" y="201"/>
                  </a:lnTo>
                  <a:lnTo>
                    <a:pt x="24" y="208"/>
                  </a:lnTo>
                  <a:lnTo>
                    <a:pt x="34" y="223"/>
                  </a:lnTo>
                  <a:lnTo>
                    <a:pt x="34" y="230"/>
                  </a:lnTo>
                  <a:lnTo>
                    <a:pt x="38" y="230"/>
                  </a:lnTo>
                  <a:lnTo>
                    <a:pt x="38" y="234"/>
                  </a:lnTo>
                  <a:lnTo>
                    <a:pt x="60" y="244"/>
                  </a:lnTo>
                  <a:lnTo>
                    <a:pt x="67" y="237"/>
                  </a:lnTo>
                  <a:lnTo>
                    <a:pt x="90" y="234"/>
                  </a:lnTo>
                  <a:lnTo>
                    <a:pt x="102" y="230"/>
                  </a:lnTo>
                  <a:lnTo>
                    <a:pt x="140" y="232"/>
                  </a:lnTo>
                  <a:lnTo>
                    <a:pt x="142" y="227"/>
                  </a:lnTo>
                  <a:lnTo>
                    <a:pt x="156" y="230"/>
                  </a:lnTo>
                  <a:lnTo>
                    <a:pt x="156" y="223"/>
                  </a:lnTo>
                  <a:lnTo>
                    <a:pt x="180" y="220"/>
                  </a:lnTo>
                  <a:lnTo>
                    <a:pt x="204" y="201"/>
                  </a:lnTo>
                  <a:lnTo>
                    <a:pt x="230" y="171"/>
                  </a:lnTo>
                  <a:lnTo>
                    <a:pt x="251" y="135"/>
                  </a:lnTo>
                  <a:lnTo>
                    <a:pt x="267" y="119"/>
                  </a:lnTo>
                  <a:lnTo>
                    <a:pt x="277" y="8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888">
              <a:extLst>
                <a:ext uri="{FF2B5EF4-FFF2-40B4-BE49-F238E27FC236}">
                  <a16:creationId xmlns:a16="http://schemas.microsoft.com/office/drawing/2014/main" id="{D1B25D2B-1BE2-3350-E87D-E1E334FEFF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8503" y="6057826"/>
              <a:ext cx="69007" cy="69007"/>
            </a:xfrm>
            <a:custGeom>
              <a:avLst/>
              <a:gdLst>
                <a:gd name="T0" fmla="*/ 38 w 38"/>
                <a:gd name="T1" fmla="*/ 14 h 38"/>
                <a:gd name="T2" fmla="*/ 31 w 38"/>
                <a:gd name="T3" fmla="*/ 28 h 38"/>
                <a:gd name="T4" fmla="*/ 17 w 38"/>
                <a:gd name="T5" fmla="*/ 38 h 38"/>
                <a:gd name="T6" fmla="*/ 7 w 38"/>
                <a:gd name="T7" fmla="*/ 33 h 38"/>
                <a:gd name="T8" fmla="*/ 0 w 38"/>
                <a:gd name="T9" fmla="*/ 21 h 38"/>
                <a:gd name="T10" fmla="*/ 7 w 38"/>
                <a:gd name="T11" fmla="*/ 7 h 38"/>
                <a:gd name="T12" fmla="*/ 21 w 38"/>
                <a:gd name="T13" fmla="*/ 0 h 38"/>
                <a:gd name="T14" fmla="*/ 28 w 38"/>
                <a:gd name="T15" fmla="*/ 0 h 38"/>
                <a:gd name="T16" fmla="*/ 38 w 38"/>
                <a:gd name="T17" fmla="*/ 1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8">
                  <a:moveTo>
                    <a:pt x="38" y="14"/>
                  </a:moveTo>
                  <a:lnTo>
                    <a:pt x="31" y="28"/>
                  </a:lnTo>
                  <a:lnTo>
                    <a:pt x="17" y="38"/>
                  </a:lnTo>
                  <a:lnTo>
                    <a:pt x="7" y="33"/>
                  </a:lnTo>
                  <a:lnTo>
                    <a:pt x="0" y="21"/>
                  </a:lnTo>
                  <a:lnTo>
                    <a:pt x="7" y="7"/>
                  </a:lnTo>
                  <a:lnTo>
                    <a:pt x="21" y="0"/>
                  </a:lnTo>
                  <a:lnTo>
                    <a:pt x="28" y="0"/>
                  </a:lnTo>
                  <a:lnTo>
                    <a:pt x="38" y="1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889">
              <a:extLst>
                <a:ext uri="{FF2B5EF4-FFF2-40B4-BE49-F238E27FC236}">
                  <a16:creationId xmlns:a16="http://schemas.microsoft.com/office/drawing/2014/main" id="{BE54DD1E-D635-E407-D8FC-F4D77A545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576" y="5632889"/>
              <a:ext cx="236076" cy="223365"/>
            </a:xfrm>
            <a:custGeom>
              <a:avLst/>
              <a:gdLst>
                <a:gd name="T0" fmla="*/ 68 w 130"/>
                <a:gd name="T1" fmla="*/ 113 h 123"/>
                <a:gd name="T2" fmla="*/ 94 w 130"/>
                <a:gd name="T3" fmla="*/ 116 h 123"/>
                <a:gd name="T4" fmla="*/ 106 w 130"/>
                <a:gd name="T5" fmla="*/ 123 h 123"/>
                <a:gd name="T6" fmla="*/ 109 w 130"/>
                <a:gd name="T7" fmla="*/ 116 h 123"/>
                <a:gd name="T8" fmla="*/ 116 w 130"/>
                <a:gd name="T9" fmla="*/ 109 h 123"/>
                <a:gd name="T10" fmla="*/ 130 w 130"/>
                <a:gd name="T11" fmla="*/ 78 h 123"/>
                <a:gd name="T12" fmla="*/ 125 w 130"/>
                <a:gd name="T13" fmla="*/ 59 h 123"/>
                <a:gd name="T14" fmla="*/ 130 w 130"/>
                <a:gd name="T15" fmla="*/ 47 h 123"/>
                <a:gd name="T16" fmla="*/ 130 w 130"/>
                <a:gd name="T17" fmla="*/ 33 h 123"/>
                <a:gd name="T18" fmla="*/ 125 w 130"/>
                <a:gd name="T19" fmla="*/ 17 h 123"/>
                <a:gd name="T20" fmla="*/ 104 w 130"/>
                <a:gd name="T21" fmla="*/ 7 h 123"/>
                <a:gd name="T22" fmla="*/ 85 w 130"/>
                <a:gd name="T23" fmla="*/ 5 h 123"/>
                <a:gd name="T24" fmla="*/ 85 w 130"/>
                <a:gd name="T25" fmla="*/ 0 h 123"/>
                <a:gd name="T26" fmla="*/ 76 w 130"/>
                <a:gd name="T27" fmla="*/ 0 h 123"/>
                <a:gd name="T28" fmla="*/ 59 w 130"/>
                <a:gd name="T29" fmla="*/ 5 h 123"/>
                <a:gd name="T30" fmla="*/ 57 w 130"/>
                <a:gd name="T31" fmla="*/ 19 h 123"/>
                <a:gd name="T32" fmla="*/ 45 w 130"/>
                <a:gd name="T33" fmla="*/ 24 h 123"/>
                <a:gd name="T34" fmla="*/ 28 w 130"/>
                <a:gd name="T35" fmla="*/ 43 h 123"/>
                <a:gd name="T36" fmla="*/ 0 w 130"/>
                <a:gd name="T37" fmla="*/ 38 h 123"/>
                <a:gd name="T38" fmla="*/ 14 w 130"/>
                <a:gd name="T39" fmla="*/ 66 h 123"/>
                <a:gd name="T40" fmla="*/ 42 w 130"/>
                <a:gd name="T41" fmla="*/ 87 h 123"/>
                <a:gd name="T42" fmla="*/ 45 w 130"/>
                <a:gd name="T43" fmla="*/ 104 h 123"/>
                <a:gd name="T44" fmla="*/ 68 w 130"/>
                <a:gd name="T45" fmla="*/ 11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0" h="123">
                  <a:moveTo>
                    <a:pt x="68" y="113"/>
                  </a:moveTo>
                  <a:lnTo>
                    <a:pt x="94" y="116"/>
                  </a:lnTo>
                  <a:lnTo>
                    <a:pt x="106" y="123"/>
                  </a:lnTo>
                  <a:lnTo>
                    <a:pt x="109" y="116"/>
                  </a:lnTo>
                  <a:lnTo>
                    <a:pt x="116" y="109"/>
                  </a:lnTo>
                  <a:lnTo>
                    <a:pt x="130" y="78"/>
                  </a:lnTo>
                  <a:lnTo>
                    <a:pt x="125" y="59"/>
                  </a:lnTo>
                  <a:lnTo>
                    <a:pt x="130" y="47"/>
                  </a:lnTo>
                  <a:lnTo>
                    <a:pt x="130" y="33"/>
                  </a:lnTo>
                  <a:lnTo>
                    <a:pt x="125" y="17"/>
                  </a:lnTo>
                  <a:lnTo>
                    <a:pt x="104" y="7"/>
                  </a:lnTo>
                  <a:lnTo>
                    <a:pt x="85" y="5"/>
                  </a:lnTo>
                  <a:lnTo>
                    <a:pt x="85" y="0"/>
                  </a:lnTo>
                  <a:lnTo>
                    <a:pt x="76" y="0"/>
                  </a:lnTo>
                  <a:lnTo>
                    <a:pt x="59" y="5"/>
                  </a:lnTo>
                  <a:lnTo>
                    <a:pt x="57" y="19"/>
                  </a:lnTo>
                  <a:lnTo>
                    <a:pt x="45" y="24"/>
                  </a:lnTo>
                  <a:lnTo>
                    <a:pt x="28" y="43"/>
                  </a:lnTo>
                  <a:lnTo>
                    <a:pt x="0" y="38"/>
                  </a:lnTo>
                  <a:lnTo>
                    <a:pt x="14" y="66"/>
                  </a:lnTo>
                  <a:lnTo>
                    <a:pt x="42" y="87"/>
                  </a:lnTo>
                  <a:lnTo>
                    <a:pt x="45" y="104"/>
                  </a:lnTo>
                  <a:lnTo>
                    <a:pt x="68" y="11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890">
              <a:extLst>
                <a:ext uri="{FF2B5EF4-FFF2-40B4-BE49-F238E27FC236}">
                  <a16:creationId xmlns:a16="http://schemas.microsoft.com/office/drawing/2014/main" id="{B164A586-2954-D736-F59A-9E6CEF40D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6351" y="5671024"/>
              <a:ext cx="412226" cy="399513"/>
            </a:xfrm>
            <a:custGeom>
              <a:avLst/>
              <a:gdLst>
                <a:gd name="T0" fmla="*/ 80 w 227"/>
                <a:gd name="T1" fmla="*/ 215 h 220"/>
                <a:gd name="T2" fmla="*/ 69 w 227"/>
                <a:gd name="T3" fmla="*/ 203 h 220"/>
                <a:gd name="T4" fmla="*/ 59 w 227"/>
                <a:gd name="T5" fmla="*/ 192 h 220"/>
                <a:gd name="T6" fmla="*/ 52 w 227"/>
                <a:gd name="T7" fmla="*/ 161 h 220"/>
                <a:gd name="T8" fmla="*/ 52 w 227"/>
                <a:gd name="T9" fmla="*/ 147 h 220"/>
                <a:gd name="T10" fmla="*/ 47 w 227"/>
                <a:gd name="T11" fmla="*/ 130 h 220"/>
                <a:gd name="T12" fmla="*/ 45 w 227"/>
                <a:gd name="T13" fmla="*/ 102 h 220"/>
                <a:gd name="T14" fmla="*/ 17 w 227"/>
                <a:gd name="T15" fmla="*/ 48 h 220"/>
                <a:gd name="T16" fmla="*/ 0 w 227"/>
                <a:gd name="T17" fmla="*/ 24 h 220"/>
                <a:gd name="T18" fmla="*/ 0 w 227"/>
                <a:gd name="T19" fmla="*/ 10 h 220"/>
                <a:gd name="T20" fmla="*/ 7 w 227"/>
                <a:gd name="T21" fmla="*/ 5 h 220"/>
                <a:gd name="T22" fmla="*/ 10 w 227"/>
                <a:gd name="T23" fmla="*/ 5 h 220"/>
                <a:gd name="T24" fmla="*/ 17 w 227"/>
                <a:gd name="T25" fmla="*/ 0 h 220"/>
                <a:gd name="T26" fmla="*/ 26 w 227"/>
                <a:gd name="T27" fmla="*/ 0 h 220"/>
                <a:gd name="T28" fmla="*/ 38 w 227"/>
                <a:gd name="T29" fmla="*/ 10 h 220"/>
                <a:gd name="T30" fmla="*/ 111 w 227"/>
                <a:gd name="T31" fmla="*/ 7 h 220"/>
                <a:gd name="T32" fmla="*/ 125 w 227"/>
                <a:gd name="T33" fmla="*/ 17 h 220"/>
                <a:gd name="T34" fmla="*/ 142 w 227"/>
                <a:gd name="T35" fmla="*/ 17 h 220"/>
                <a:gd name="T36" fmla="*/ 165 w 227"/>
                <a:gd name="T37" fmla="*/ 22 h 220"/>
                <a:gd name="T38" fmla="*/ 194 w 227"/>
                <a:gd name="T39" fmla="*/ 14 h 220"/>
                <a:gd name="T40" fmla="*/ 210 w 227"/>
                <a:gd name="T41" fmla="*/ 10 h 220"/>
                <a:gd name="T42" fmla="*/ 220 w 227"/>
                <a:gd name="T43" fmla="*/ 12 h 220"/>
                <a:gd name="T44" fmla="*/ 227 w 227"/>
                <a:gd name="T45" fmla="*/ 17 h 220"/>
                <a:gd name="T46" fmla="*/ 220 w 227"/>
                <a:gd name="T47" fmla="*/ 17 h 220"/>
                <a:gd name="T48" fmla="*/ 210 w 227"/>
                <a:gd name="T49" fmla="*/ 22 h 220"/>
                <a:gd name="T50" fmla="*/ 199 w 227"/>
                <a:gd name="T51" fmla="*/ 31 h 220"/>
                <a:gd name="T52" fmla="*/ 196 w 227"/>
                <a:gd name="T53" fmla="*/ 24 h 220"/>
                <a:gd name="T54" fmla="*/ 187 w 227"/>
                <a:gd name="T55" fmla="*/ 22 h 220"/>
                <a:gd name="T56" fmla="*/ 156 w 227"/>
                <a:gd name="T57" fmla="*/ 29 h 220"/>
                <a:gd name="T58" fmla="*/ 156 w 227"/>
                <a:gd name="T59" fmla="*/ 90 h 220"/>
                <a:gd name="T60" fmla="*/ 137 w 227"/>
                <a:gd name="T61" fmla="*/ 90 h 220"/>
                <a:gd name="T62" fmla="*/ 137 w 227"/>
                <a:gd name="T63" fmla="*/ 142 h 220"/>
                <a:gd name="T64" fmla="*/ 137 w 227"/>
                <a:gd name="T65" fmla="*/ 213 h 220"/>
                <a:gd name="T66" fmla="*/ 125 w 227"/>
                <a:gd name="T67" fmla="*/ 220 h 220"/>
                <a:gd name="T68" fmla="*/ 102 w 227"/>
                <a:gd name="T69" fmla="*/ 220 h 220"/>
                <a:gd name="T70" fmla="*/ 99 w 227"/>
                <a:gd name="T71" fmla="*/ 213 h 220"/>
                <a:gd name="T72" fmla="*/ 90 w 227"/>
                <a:gd name="T73" fmla="*/ 208 h 220"/>
                <a:gd name="T74" fmla="*/ 80 w 227"/>
                <a:gd name="T75" fmla="*/ 21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7" h="220">
                  <a:moveTo>
                    <a:pt x="80" y="215"/>
                  </a:moveTo>
                  <a:lnTo>
                    <a:pt x="69" y="203"/>
                  </a:lnTo>
                  <a:lnTo>
                    <a:pt x="59" y="192"/>
                  </a:lnTo>
                  <a:lnTo>
                    <a:pt x="52" y="161"/>
                  </a:lnTo>
                  <a:lnTo>
                    <a:pt x="52" y="147"/>
                  </a:lnTo>
                  <a:lnTo>
                    <a:pt x="47" y="130"/>
                  </a:lnTo>
                  <a:lnTo>
                    <a:pt x="45" y="102"/>
                  </a:lnTo>
                  <a:lnTo>
                    <a:pt x="17" y="48"/>
                  </a:lnTo>
                  <a:lnTo>
                    <a:pt x="0" y="24"/>
                  </a:lnTo>
                  <a:lnTo>
                    <a:pt x="0" y="10"/>
                  </a:lnTo>
                  <a:lnTo>
                    <a:pt x="7" y="5"/>
                  </a:lnTo>
                  <a:lnTo>
                    <a:pt x="10" y="5"/>
                  </a:lnTo>
                  <a:lnTo>
                    <a:pt x="17" y="0"/>
                  </a:lnTo>
                  <a:lnTo>
                    <a:pt x="26" y="0"/>
                  </a:lnTo>
                  <a:lnTo>
                    <a:pt x="38" y="10"/>
                  </a:lnTo>
                  <a:lnTo>
                    <a:pt x="111" y="7"/>
                  </a:lnTo>
                  <a:lnTo>
                    <a:pt x="125" y="17"/>
                  </a:lnTo>
                  <a:lnTo>
                    <a:pt x="142" y="17"/>
                  </a:lnTo>
                  <a:lnTo>
                    <a:pt x="165" y="22"/>
                  </a:lnTo>
                  <a:lnTo>
                    <a:pt x="194" y="14"/>
                  </a:lnTo>
                  <a:lnTo>
                    <a:pt x="210" y="10"/>
                  </a:lnTo>
                  <a:lnTo>
                    <a:pt x="220" y="12"/>
                  </a:lnTo>
                  <a:lnTo>
                    <a:pt x="227" y="17"/>
                  </a:lnTo>
                  <a:lnTo>
                    <a:pt x="220" y="17"/>
                  </a:lnTo>
                  <a:lnTo>
                    <a:pt x="210" y="22"/>
                  </a:lnTo>
                  <a:lnTo>
                    <a:pt x="199" y="31"/>
                  </a:lnTo>
                  <a:lnTo>
                    <a:pt x="196" y="24"/>
                  </a:lnTo>
                  <a:lnTo>
                    <a:pt x="187" y="22"/>
                  </a:lnTo>
                  <a:lnTo>
                    <a:pt x="156" y="29"/>
                  </a:lnTo>
                  <a:lnTo>
                    <a:pt x="156" y="90"/>
                  </a:lnTo>
                  <a:lnTo>
                    <a:pt x="137" y="90"/>
                  </a:lnTo>
                  <a:lnTo>
                    <a:pt x="137" y="142"/>
                  </a:lnTo>
                  <a:lnTo>
                    <a:pt x="137" y="213"/>
                  </a:lnTo>
                  <a:lnTo>
                    <a:pt x="125" y="220"/>
                  </a:lnTo>
                  <a:lnTo>
                    <a:pt x="102" y="220"/>
                  </a:lnTo>
                  <a:lnTo>
                    <a:pt x="99" y="213"/>
                  </a:lnTo>
                  <a:lnTo>
                    <a:pt x="90" y="208"/>
                  </a:lnTo>
                  <a:lnTo>
                    <a:pt x="80" y="21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891">
              <a:extLst>
                <a:ext uri="{FF2B5EF4-FFF2-40B4-BE49-F238E27FC236}">
                  <a16:creationId xmlns:a16="http://schemas.microsoft.com/office/drawing/2014/main" id="{9BAB4831-293C-4254-4436-3B8D9D09BF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6501" y="4281808"/>
              <a:ext cx="256052" cy="223365"/>
            </a:xfrm>
            <a:custGeom>
              <a:avLst/>
              <a:gdLst>
                <a:gd name="T0" fmla="*/ 0 w 141"/>
                <a:gd name="T1" fmla="*/ 123 h 123"/>
                <a:gd name="T2" fmla="*/ 4 w 141"/>
                <a:gd name="T3" fmla="*/ 99 h 123"/>
                <a:gd name="T4" fmla="*/ 9 w 141"/>
                <a:gd name="T5" fmla="*/ 99 h 123"/>
                <a:gd name="T6" fmla="*/ 21 w 141"/>
                <a:gd name="T7" fmla="*/ 68 h 123"/>
                <a:gd name="T8" fmla="*/ 37 w 141"/>
                <a:gd name="T9" fmla="*/ 49 h 123"/>
                <a:gd name="T10" fmla="*/ 42 w 141"/>
                <a:gd name="T11" fmla="*/ 31 h 123"/>
                <a:gd name="T12" fmla="*/ 59 w 141"/>
                <a:gd name="T13" fmla="*/ 16 h 123"/>
                <a:gd name="T14" fmla="*/ 68 w 141"/>
                <a:gd name="T15" fmla="*/ 0 h 123"/>
                <a:gd name="T16" fmla="*/ 141 w 141"/>
                <a:gd name="T17" fmla="*/ 0 h 123"/>
                <a:gd name="T18" fmla="*/ 141 w 141"/>
                <a:gd name="T19" fmla="*/ 7 h 123"/>
                <a:gd name="T20" fmla="*/ 139 w 141"/>
                <a:gd name="T21" fmla="*/ 31 h 123"/>
                <a:gd name="T22" fmla="*/ 87 w 141"/>
                <a:gd name="T23" fmla="*/ 31 h 123"/>
                <a:gd name="T24" fmla="*/ 85 w 141"/>
                <a:gd name="T25" fmla="*/ 78 h 123"/>
                <a:gd name="T26" fmla="*/ 70 w 141"/>
                <a:gd name="T27" fmla="*/ 80 h 123"/>
                <a:gd name="T28" fmla="*/ 66 w 141"/>
                <a:gd name="T29" fmla="*/ 87 h 123"/>
                <a:gd name="T30" fmla="*/ 68 w 141"/>
                <a:gd name="T31" fmla="*/ 113 h 123"/>
                <a:gd name="T32" fmla="*/ 4 w 141"/>
                <a:gd name="T33" fmla="*/ 116 h 123"/>
                <a:gd name="T34" fmla="*/ 0 w 141"/>
                <a:gd name="T3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1" h="123">
                  <a:moveTo>
                    <a:pt x="0" y="123"/>
                  </a:moveTo>
                  <a:lnTo>
                    <a:pt x="4" y="99"/>
                  </a:lnTo>
                  <a:lnTo>
                    <a:pt x="9" y="99"/>
                  </a:lnTo>
                  <a:lnTo>
                    <a:pt x="21" y="68"/>
                  </a:lnTo>
                  <a:lnTo>
                    <a:pt x="37" y="49"/>
                  </a:lnTo>
                  <a:lnTo>
                    <a:pt x="42" y="31"/>
                  </a:lnTo>
                  <a:lnTo>
                    <a:pt x="59" y="16"/>
                  </a:lnTo>
                  <a:lnTo>
                    <a:pt x="68" y="0"/>
                  </a:lnTo>
                  <a:lnTo>
                    <a:pt x="141" y="0"/>
                  </a:lnTo>
                  <a:lnTo>
                    <a:pt x="141" y="7"/>
                  </a:lnTo>
                  <a:lnTo>
                    <a:pt x="139" y="31"/>
                  </a:lnTo>
                  <a:lnTo>
                    <a:pt x="87" y="31"/>
                  </a:lnTo>
                  <a:lnTo>
                    <a:pt x="85" y="78"/>
                  </a:lnTo>
                  <a:lnTo>
                    <a:pt x="70" y="80"/>
                  </a:lnTo>
                  <a:lnTo>
                    <a:pt x="66" y="87"/>
                  </a:lnTo>
                  <a:lnTo>
                    <a:pt x="68" y="113"/>
                  </a:lnTo>
                  <a:lnTo>
                    <a:pt x="4" y="116"/>
                  </a:lnTo>
                  <a:lnTo>
                    <a:pt x="0" y="12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892">
              <a:extLst>
                <a:ext uri="{FF2B5EF4-FFF2-40B4-BE49-F238E27FC236}">
                  <a16:creationId xmlns:a16="http://schemas.microsoft.com/office/drawing/2014/main" id="{FFDE5301-B7D3-D94D-E8D6-B7BAC2F439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0513" y="4436165"/>
              <a:ext cx="501207" cy="608350"/>
            </a:xfrm>
            <a:custGeom>
              <a:avLst/>
              <a:gdLst>
                <a:gd name="T0" fmla="*/ 222 w 276"/>
                <a:gd name="T1" fmla="*/ 5 h 335"/>
                <a:gd name="T2" fmla="*/ 215 w 276"/>
                <a:gd name="T3" fmla="*/ 14 h 335"/>
                <a:gd name="T4" fmla="*/ 200 w 276"/>
                <a:gd name="T5" fmla="*/ 24 h 335"/>
                <a:gd name="T6" fmla="*/ 189 w 276"/>
                <a:gd name="T7" fmla="*/ 21 h 335"/>
                <a:gd name="T8" fmla="*/ 160 w 276"/>
                <a:gd name="T9" fmla="*/ 16 h 335"/>
                <a:gd name="T10" fmla="*/ 155 w 276"/>
                <a:gd name="T11" fmla="*/ 21 h 335"/>
                <a:gd name="T12" fmla="*/ 52 w 276"/>
                <a:gd name="T13" fmla="*/ 54 h 335"/>
                <a:gd name="T14" fmla="*/ 35 w 276"/>
                <a:gd name="T15" fmla="*/ 64 h 335"/>
                <a:gd name="T16" fmla="*/ 16 w 276"/>
                <a:gd name="T17" fmla="*/ 132 h 335"/>
                <a:gd name="T18" fmla="*/ 7 w 276"/>
                <a:gd name="T19" fmla="*/ 151 h 335"/>
                <a:gd name="T20" fmla="*/ 4 w 276"/>
                <a:gd name="T21" fmla="*/ 163 h 335"/>
                <a:gd name="T22" fmla="*/ 0 w 276"/>
                <a:gd name="T23" fmla="*/ 182 h 335"/>
                <a:gd name="T24" fmla="*/ 7 w 276"/>
                <a:gd name="T25" fmla="*/ 191 h 335"/>
                <a:gd name="T26" fmla="*/ 14 w 276"/>
                <a:gd name="T27" fmla="*/ 213 h 335"/>
                <a:gd name="T28" fmla="*/ 26 w 276"/>
                <a:gd name="T29" fmla="*/ 248 h 335"/>
                <a:gd name="T30" fmla="*/ 37 w 276"/>
                <a:gd name="T31" fmla="*/ 255 h 335"/>
                <a:gd name="T32" fmla="*/ 56 w 276"/>
                <a:gd name="T33" fmla="*/ 269 h 335"/>
                <a:gd name="T34" fmla="*/ 80 w 276"/>
                <a:gd name="T35" fmla="*/ 293 h 335"/>
                <a:gd name="T36" fmla="*/ 94 w 276"/>
                <a:gd name="T37" fmla="*/ 309 h 335"/>
                <a:gd name="T38" fmla="*/ 111 w 276"/>
                <a:gd name="T39" fmla="*/ 324 h 335"/>
                <a:gd name="T40" fmla="*/ 125 w 276"/>
                <a:gd name="T41" fmla="*/ 321 h 335"/>
                <a:gd name="T42" fmla="*/ 151 w 276"/>
                <a:gd name="T43" fmla="*/ 335 h 335"/>
                <a:gd name="T44" fmla="*/ 200 w 276"/>
                <a:gd name="T45" fmla="*/ 328 h 335"/>
                <a:gd name="T46" fmla="*/ 233 w 276"/>
                <a:gd name="T47" fmla="*/ 319 h 335"/>
                <a:gd name="T48" fmla="*/ 222 w 276"/>
                <a:gd name="T49" fmla="*/ 302 h 335"/>
                <a:gd name="T50" fmla="*/ 205 w 276"/>
                <a:gd name="T51" fmla="*/ 279 h 335"/>
                <a:gd name="T52" fmla="*/ 186 w 276"/>
                <a:gd name="T53" fmla="*/ 265 h 335"/>
                <a:gd name="T54" fmla="*/ 198 w 276"/>
                <a:gd name="T55" fmla="*/ 255 h 335"/>
                <a:gd name="T56" fmla="*/ 207 w 276"/>
                <a:gd name="T57" fmla="*/ 220 h 335"/>
                <a:gd name="T58" fmla="*/ 219 w 276"/>
                <a:gd name="T59" fmla="*/ 198 h 335"/>
                <a:gd name="T60" fmla="*/ 243 w 276"/>
                <a:gd name="T61" fmla="*/ 161 h 335"/>
                <a:gd name="T62" fmla="*/ 252 w 276"/>
                <a:gd name="T63" fmla="*/ 106 h 335"/>
                <a:gd name="T64" fmla="*/ 276 w 276"/>
                <a:gd name="T65" fmla="*/ 90 h 335"/>
                <a:gd name="T66" fmla="*/ 257 w 276"/>
                <a:gd name="T67" fmla="*/ 35 h 335"/>
                <a:gd name="T68" fmla="*/ 250 w 276"/>
                <a:gd name="T69" fmla="*/ 21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76" h="335">
                  <a:moveTo>
                    <a:pt x="229" y="0"/>
                  </a:moveTo>
                  <a:lnTo>
                    <a:pt x="222" y="5"/>
                  </a:lnTo>
                  <a:lnTo>
                    <a:pt x="217" y="5"/>
                  </a:lnTo>
                  <a:lnTo>
                    <a:pt x="215" y="14"/>
                  </a:lnTo>
                  <a:lnTo>
                    <a:pt x="205" y="16"/>
                  </a:lnTo>
                  <a:lnTo>
                    <a:pt x="200" y="24"/>
                  </a:lnTo>
                  <a:lnTo>
                    <a:pt x="196" y="24"/>
                  </a:lnTo>
                  <a:lnTo>
                    <a:pt x="189" y="21"/>
                  </a:lnTo>
                  <a:lnTo>
                    <a:pt x="158" y="21"/>
                  </a:lnTo>
                  <a:lnTo>
                    <a:pt x="160" y="16"/>
                  </a:lnTo>
                  <a:lnTo>
                    <a:pt x="158" y="16"/>
                  </a:lnTo>
                  <a:lnTo>
                    <a:pt x="155" y="21"/>
                  </a:lnTo>
                  <a:lnTo>
                    <a:pt x="52" y="21"/>
                  </a:lnTo>
                  <a:lnTo>
                    <a:pt x="52" y="54"/>
                  </a:lnTo>
                  <a:lnTo>
                    <a:pt x="35" y="54"/>
                  </a:lnTo>
                  <a:lnTo>
                    <a:pt x="35" y="64"/>
                  </a:lnTo>
                  <a:lnTo>
                    <a:pt x="35" y="130"/>
                  </a:lnTo>
                  <a:lnTo>
                    <a:pt x="16" y="132"/>
                  </a:lnTo>
                  <a:lnTo>
                    <a:pt x="14" y="142"/>
                  </a:lnTo>
                  <a:lnTo>
                    <a:pt x="7" y="151"/>
                  </a:lnTo>
                  <a:lnTo>
                    <a:pt x="7" y="158"/>
                  </a:lnTo>
                  <a:lnTo>
                    <a:pt x="4" y="163"/>
                  </a:lnTo>
                  <a:lnTo>
                    <a:pt x="0" y="177"/>
                  </a:lnTo>
                  <a:lnTo>
                    <a:pt x="0" y="182"/>
                  </a:lnTo>
                  <a:lnTo>
                    <a:pt x="7" y="182"/>
                  </a:lnTo>
                  <a:lnTo>
                    <a:pt x="7" y="191"/>
                  </a:lnTo>
                  <a:lnTo>
                    <a:pt x="16" y="208"/>
                  </a:lnTo>
                  <a:lnTo>
                    <a:pt x="14" y="213"/>
                  </a:lnTo>
                  <a:lnTo>
                    <a:pt x="26" y="227"/>
                  </a:lnTo>
                  <a:lnTo>
                    <a:pt x="26" y="248"/>
                  </a:lnTo>
                  <a:lnTo>
                    <a:pt x="37" y="250"/>
                  </a:lnTo>
                  <a:lnTo>
                    <a:pt x="37" y="255"/>
                  </a:lnTo>
                  <a:lnTo>
                    <a:pt x="54" y="260"/>
                  </a:lnTo>
                  <a:lnTo>
                    <a:pt x="56" y="269"/>
                  </a:lnTo>
                  <a:lnTo>
                    <a:pt x="73" y="281"/>
                  </a:lnTo>
                  <a:lnTo>
                    <a:pt x="80" y="293"/>
                  </a:lnTo>
                  <a:lnTo>
                    <a:pt x="89" y="302"/>
                  </a:lnTo>
                  <a:lnTo>
                    <a:pt x="94" y="309"/>
                  </a:lnTo>
                  <a:lnTo>
                    <a:pt x="104" y="321"/>
                  </a:lnTo>
                  <a:lnTo>
                    <a:pt x="111" y="324"/>
                  </a:lnTo>
                  <a:lnTo>
                    <a:pt x="115" y="321"/>
                  </a:lnTo>
                  <a:lnTo>
                    <a:pt x="125" y="321"/>
                  </a:lnTo>
                  <a:lnTo>
                    <a:pt x="130" y="319"/>
                  </a:lnTo>
                  <a:lnTo>
                    <a:pt x="151" y="335"/>
                  </a:lnTo>
                  <a:lnTo>
                    <a:pt x="193" y="333"/>
                  </a:lnTo>
                  <a:lnTo>
                    <a:pt x="200" y="328"/>
                  </a:lnTo>
                  <a:lnTo>
                    <a:pt x="210" y="319"/>
                  </a:lnTo>
                  <a:lnTo>
                    <a:pt x="233" y="319"/>
                  </a:lnTo>
                  <a:lnTo>
                    <a:pt x="233" y="307"/>
                  </a:lnTo>
                  <a:lnTo>
                    <a:pt x="222" y="302"/>
                  </a:lnTo>
                  <a:lnTo>
                    <a:pt x="215" y="283"/>
                  </a:lnTo>
                  <a:lnTo>
                    <a:pt x="205" y="279"/>
                  </a:lnTo>
                  <a:lnTo>
                    <a:pt x="200" y="269"/>
                  </a:lnTo>
                  <a:lnTo>
                    <a:pt x="186" y="265"/>
                  </a:lnTo>
                  <a:lnTo>
                    <a:pt x="189" y="255"/>
                  </a:lnTo>
                  <a:lnTo>
                    <a:pt x="198" y="255"/>
                  </a:lnTo>
                  <a:lnTo>
                    <a:pt x="205" y="250"/>
                  </a:lnTo>
                  <a:lnTo>
                    <a:pt x="207" y="220"/>
                  </a:lnTo>
                  <a:lnTo>
                    <a:pt x="217" y="213"/>
                  </a:lnTo>
                  <a:lnTo>
                    <a:pt x="219" y="198"/>
                  </a:lnTo>
                  <a:lnTo>
                    <a:pt x="238" y="177"/>
                  </a:lnTo>
                  <a:lnTo>
                    <a:pt x="243" y="161"/>
                  </a:lnTo>
                  <a:lnTo>
                    <a:pt x="243" y="144"/>
                  </a:lnTo>
                  <a:lnTo>
                    <a:pt x="252" y="106"/>
                  </a:lnTo>
                  <a:lnTo>
                    <a:pt x="274" y="97"/>
                  </a:lnTo>
                  <a:lnTo>
                    <a:pt x="276" y="90"/>
                  </a:lnTo>
                  <a:lnTo>
                    <a:pt x="259" y="76"/>
                  </a:lnTo>
                  <a:lnTo>
                    <a:pt x="257" y="35"/>
                  </a:lnTo>
                  <a:lnTo>
                    <a:pt x="250" y="28"/>
                  </a:lnTo>
                  <a:lnTo>
                    <a:pt x="250" y="21"/>
                  </a:lnTo>
                  <a:lnTo>
                    <a:pt x="229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893">
              <a:extLst>
                <a:ext uri="{FF2B5EF4-FFF2-40B4-BE49-F238E27FC236}">
                  <a16:creationId xmlns:a16="http://schemas.microsoft.com/office/drawing/2014/main" id="{EBE274A4-5407-5B54-B89D-E748C507D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277" y="5959763"/>
              <a:ext cx="39951" cy="50847"/>
            </a:xfrm>
            <a:custGeom>
              <a:avLst/>
              <a:gdLst>
                <a:gd name="T0" fmla="*/ 19 w 22"/>
                <a:gd name="T1" fmla="*/ 2 h 28"/>
                <a:gd name="T2" fmla="*/ 17 w 22"/>
                <a:gd name="T3" fmla="*/ 4 h 28"/>
                <a:gd name="T4" fmla="*/ 10 w 22"/>
                <a:gd name="T5" fmla="*/ 0 h 28"/>
                <a:gd name="T6" fmla="*/ 7 w 22"/>
                <a:gd name="T7" fmla="*/ 2 h 28"/>
                <a:gd name="T8" fmla="*/ 0 w 22"/>
                <a:gd name="T9" fmla="*/ 16 h 28"/>
                <a:gd name="T10" fmla="*/ 5 w 22"/>
                <a:gd name="T11" fmla="*/ 26 h 28"/>
                <a:gd name="T12" fmla="*/ 10 w 22"/>
                <a:gd name="T13" fmla="*/ 28 h 28"/>
                <a:gd name="T14" fmla="*/ 17 w 22"/>
                <a:gd name="T15" fmla="*/ 28 h 28"/>
                <a:gd name="T16" fmla="*/ 22 w 22"/>
                <a:gd name="T17" fmla="*/ 18 h 28"/>
                <a:gd name="T18" fmla="*/ 19 w 22"/>
                <a:gd name="T19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9" y="2"/>
                  </a:moveTo>
                  <a:lnTo>
                    <a:pt x="17" y="4"/>
                  </a:lnTo>
                  <a:lnTo>
                    <a:pt x="10" y="0"/>
                  </a:lnTo>
                  <a:lnTo>
                    <a:pt x="7" y="2"/>
                  </a:lnTo>
                  <a:lnTo>
                    <a:pt x="0" y="16"/>
                  </a:lnTo>
                  <a:lnTo>
                    <a:pt x="5" y="26"/>
                  </a:lnTo>
                  <a:lnTo>
                    <a:pt x="10" y="28"/>
                  </a:lnTo>
                  <a:lnTo>
                    <a:pt x="17" y="28"/>
                  </a:lnTo>
                  <a:lnTo>
                    <a:pt x="22" y="18"/>
                  </a:lnTo>
                  <a:lnTo>
                    <a:pt x="19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894">
              <a:extLst>
                <a:ext uri="{FF2B5EF4-FFF2-40B4-BE49-F238E27FC236}">
                  <a16:creationId xmlns:a16="http://schemas.microsoft.com/office/drawing/2014/main" id="{542671F8-D356-B877-DA30-C8F520BCE1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6789" y="4813886"/>
              <a:ext cx="63560" cy="157990"/>
            </a:xfrm>
            <a:custGeom>
              <a:avLst/>
              <a:gdLst>
                <a:gd name="T0" fmla="*/ 35 w 35"/>
                <a:gd name="T1" fmla="*/ 85 h 87"/>
                <a:gd name="T2" fmla="*/ 26 w 35"/>
                <a:gd name="T3" fmla="*/ 87 h 87"/>
                <a:gd name="T4" fmla="*/ 14 w 35"/>
                <a:gd name="T5" fmla="*/ 73 h 87"/>
                <a:gd name="T6" fmla="*/ 12 w 35"/>
                <a:gd name="T7" fmla="*/ 31 h 87"/>
                <a:gd name="T8" fmla="*/ 9 w 35"/>
                <a:gd name="T9" fmla="*/ 16 h 87"/>
                <a:gd name="T10" fmla="*/ 2 w 35"/>
                <a:gd name="T11" fmla="*/ 9 h 87"/>
                <a:gd name="T12" fmla="*/ 2 w 35"/>
                <a:gd name="T13" fmla="*/ 5 h 87"/>
                <a:gd name="T14" fmla="*/ 0 w 35"/>
                <a:gd name="T15" fmla="*/ 0 h 87"/>
                <a:gd name="T16" fmla="*/ 12 w 35"/>
                <a:gd name="T17" fmla="*/ 5 h 87"/>
                <a:gd name="T18" fmla="*/ 19 w 35"/>
                <a:gd name="T19" fmla="*/ 5 h 87"/>
                <a:gd name="T20" fmla="*/ 16 w 35"/>
                <a:gd name="T21" fmla="*/ 14 h 87"/>
                <a:gd name="T22" fmla="*/ 26 w 35"/>
                <a:gd name="T23" fmla="*/ 21 h 87"/>
                <a:gd name="T24" fmla="*/ 33 w 35"/>
                <a:gd name="T25" fmla="*/ 42 h 87"/>
                <a:gd name="T26" fmla="*/ 33 w 35"/>
                <a:gd name="T27" fmla="*/ 75 h 87"/>
                <a:gd name="T28" fmla="*/ 35 w 35"/>
                <a:gd name="T29" fmla="*/ 8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" h="87">
                  <a:moveTo>
                    <a:pt x="35" y="85"/>
                  </a:moveTo>
                  <a:lnTo>
                    <a:pt x="26" y="87"/>
                  </a:lnTo>
                  <a:lnTo>
                    <a:pt x="14" y="73"/>
                  </a:lnTo>
                  <a:lnTo>
                    <a:pt x="12" y="31"/>
                  </a:lnTo>
                  <a:lnTo>
                    <a:pt x="9" y="16"/>
                  </a:lnTo>
                  <a:lnTo>
                    <a:pt x="2" y="9"/>
                  </a:lnTo>
                  <a:lnTo>
                    <a:pt x="2" y="5"/>
                  </a:lnTo>
                  <a:lnTo>
                    <a:pt x="0" y="0"/>
                  </a:lnTo>
                  <a:lnTo>
                    <a:pt x="12" y="5"/>
                  </a:lnTo>
                  <a:lnTo>
                    <a:pt x="19" y="5"/>
                  </a:lnTo>
                  <a:lnTo>
                    <a:pt x="16" y="14"/>
                  </a:lnTo>
                  <a:lnTo>
                    <a:pt x="26" y="21"/>
                  </a:lnTo>
                  <a:lnTo>
                    <a:pt x="33" y="42"/>
                  </a:lnTo>
                  <a:lnTo>
                    <a:pt x="33" y="75"/>
                  </a:lnTo>
                  <a:lnTo>
                    <a:pt x="35" y="8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895">
              <a:extLst>
                <a:ext uri="{FF2B5EF4-FFF2-40B4-BE49-F238E27FC236}">
                  <a16:creationId xmlns:a16="http://schemas.microsoft.com/office/drawing/2014/main" id="{AA849FB7-0DEB-67C1-7B5E-4F49434E1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7417" y="3933142"/>
              <a:ext cx="119854" cy="257868"/>
            </a:xfrm>
            <a:custGeom>
              <a:avLst/>
              <a:gdLst>
                <a:gd name="T0" fmla="*/ 22 w 66"/>
                <a:gd name="T1" fmla="*/ 8 h 142"/>
                <a:gd name="T2" fmla="*/ 38 w 66"/>
                <a:gd name="T3" fmla="*/ 0 h 142"/>
                <a:gd name="T4" fmla="*/ 48 w 66"/>
                <a:gd name="T5" fmla="*/ 3 h 142"/>
                <a:gd name="T6" fmla="*/ 48 w 66"/>
                <a:gd name="T7" fmla="*/ 12 h 142"/>
                <a:gd name="T8" fmla="*/ 52 w 66"/>
                <a:gd name="T9" fmla="*/ 12 h 142"/>
                <a:gd name="T10" fmla="*/ 62 w 66"/>
                <a:gd name="T11" fmla="*/ 5 h 142"/>
                <a:gd name="T12" fmla="*/ 62 w 66"/>
                <a:gd name="T13" fmla="*/ 10 h 142"/>
                <a:gd name="T14" fmla="*/ 52 w 66"/>
                <a:gd name="T15" fmla="*/ 26 h 142"/>
                <a:gd name="T16" fmla="*/ 55 w 66"/>
                <a:gd name="T17" fmla="*/ 31 h 142"/>
                <a:gd name="T18" fmla="*/ 62 w 66"/>
                <a:gd name="T19" fmla="*/ 36 h 142"/>
                <a:gd name="T20" fmla="*/ 62 w 66"/>
                <a:gd name="T21" fmla="*/ 43 h 142"/>
                <a:gd name="T22" fmla="*/ 57 w 66"/>
                <a:gd name="T23" fmla="*/ 52 h 142"/>
                <a:gd name="T24" fmla="*/ 45 w 66"/>
                <a:gd name="T25" fmla="*/ 62 h 142"/>
                <a:gd name="T26" fmla="*/ 45 w 66"/>
                <a:gd name="T27" fmla="*/ 69 h 142"/>
                <a:gd name="T28" fmla="*/ 40 w 66"/>
                <a:gd name="T29" fmla="*/ 67 h 142"/>
                <a:gd name="T30" fmla="*/ 40 w 66"/>
                <a:gd name="T31" fmla="*/ 69 h 142"/>
                <a:gd name="T32" fmla="*/ 45 w 66"/>
                <a:gd name="T33" fmla="*/ 76 h 142"/>
                <a:gd name="T34" fmla="*/ 55 w 66"/>
                <a:gd name="T35" fmla="*/ 78 h 142"/>
                <a:gd name="T36" fmla="*/ 57 w 66"/>
                <a:gd name="T37" fmla="*/ 78 h 142"/>
                <a:gd name="T38" fmla="*/ 62 w 66"/>
                <a:gd name="T39" fmla="*/ 86 h 142"/>
                <a:gd name="T40" fmla="*/ 66 w 66"/>
                <a:gd name="T41" fmla="*/ 86 h 142"/>
                <a:gd name="T42" fmla="*/ 64 w 66"/>
                <a:gd name="T43" fmla="*/ 102 h 142"/>
                <a:gd name="T44" fmla="*/ 45 w 66"/>
                <a:gd name="T45" fmla="*/ 116 h 142"/>
                <a:gd name="T46" fmla="*/ 45 w 66"/>
                <a:gd name="T47" fmla="*/ 133 h 142"/>
                <a:gd name="T48" fmla="*/ 33 w 66"/>
                <a:gd name="T49" fmla="*/ 142 h 142"/>
                <a:gd name="T50" fmla="*/ 26 w 66"/>
                <a:gd name="T51" fmla="*/ 107 h 142"/>
                <a:gd name="T52" fmla="*/ 14 w 66"/>
                <a:gd name="T53" fmla="*/ 100 h 142"/>
                <a:gd name="T54" fmla="*/ 12 w 66"/>
                <a:gd name="T55" fmla="*/ 88 h 142"/>
                <a:gd name="T56" fmla="*/ 3 w 66"/>
                <a:gd name="T57" fmla="*/ 86 h 142"/>
                <a:gd name="T58" fmla="*/ 0 w 66"/>
                <a:gd name="T59" fmla="*/ 69 h 142"/>
                <a:gd name="T60" fmla="*/ 14 w 66"/>
                <a:gd name="T61" fmla="*/ 57 h 142"/>
                <a:gd name="T62" fmla="*/ 17 w 66"/>
                <a:gd name="T63" fmla="*/ 45 h 142"/>
                <a:gd name="T64" fmla="*/ 14 w 66"/>
                <a:gd name="T65" fmla="*/ 31 h 142"/>
                <a:gd name="T66" fmla="*/ 17 w 66"/>
                <a:gd name="T67" fmla="*/ 19 h 142"/>
                <a:gd name="T68" fmla="*/ 14 w 66"/>
                <a:gd name="T69" fmla="*/ 17 h 142"/>
                <a:gd name="T70" fmla="*/ 22 w 66"/>
                <a:gd name="T71" fmla="*/ 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6" h="142">
                  <a:moveTo>
                    <a:pt x="22" y="8"/>
                  </a:moveTo>
                  <a:lnTo>
                    <a:pt x="38" y="0"/>
                  </a:lnTo>
                  <a:lnTo>
                    <a:pt x="48" y="3"/>
                  </a:lnTo>
                  <a:lnTo>
                    <a:pt x="48" y="12"/>
                  </a:lnTo>
                  <a:lnTo>
                    <a:pt x="52" y="12"/>
                  </a:lnTo>
                  <a:lnTo>
                    <a:pt x="62" y="5"/>
                  </a:lnTo>
                  <a:lnTo>
                    <a:pt x="62" y="10"/>
                  </a:lnTo>
                  <a:lnTo>
                    <a:pt x="52" y="26"/>
                  </a:lnTo>
                  <a:lnTo>
                    <a:pt x="55" y="31"/>
                  </a:lnTo>
                  <a:lnTo>
                    <a:pt x="62" y="36"/>
                  </a:lnTo>
                  <a:lnTo>
                    <a:pt x="62" y="43"/>
                  </a:lnTo>
                  <a:lnTo>
                    <a:pt x="57" y="52"/>
                  </a:lnTo>
                  <a:lnTo>
                    <a:pt x="45" y="62"/>
                  </a:lnTo>
                  <a:lnTo>
                    <a:pt x="45" y="69"/>
                  </a:lnTo>
                  <a:lnTo>
                    <a:pt x="40" y="67"/>
                  </a:lnTo>
                  <a:lnTo>
                    <a:pt x="40" y="69"/>
                  </a:lnTo>
                  <a:lnTo>
                    <a:pt x="45" y="76"/>
                  </a:lnTo>
                  <a:lnTo>
                    <a:pt x="55" y="78"/>
                  </a:lnTo>
                  <a:lnTo>
                    <a:pt x="57" y="78"/>
                  </a:lnTo>
                  <a:lnTo>
                    <a:pt x="62" y="86"/>
                  </a:lnTo>
                  <a:lnTo>
                    <a:pt x="66" y="86"/>
                  </a:lnTo>
                  <a:lnTo>
                    <a:pt x="64" y="102"/>
                  </a:lnTo>
                  <a:lnTo>
                    <a:pt x="45" y="116"/>
                  </a:lnTo>
                  <a:lnTo>
                    <a:pt x="45" y="133"/>
                  </a:lnTo>
                  <a:lnTo>
                    <a:pt x="33" y="142"/>
                  </a:lnTo>
                  <a:lnTo>
                    <a:pt x="26" y="107"/>
                  </a:lnTo>
                  <a:lnTo>
                    <a:pt x="14" y="100"/>
                  </a:lnTo>
                  <a:lnTo>
                    <a:pt x="12" y="88"/>
                  </a:lnTo>
                  <a:lnTo>
                    <a:pt x="3" y="86"/>
                  </a:lnTo>
                  <a:lnTo>
                    <a:pt x="0" y="69"/>
                  </a:lnTo>
                  <a:lnTo>
                    <a:pt x="14" y="57"/>
                  </a:lnTo>
                  <a:lnTo>
                    <a:pt x="17" y="45"/>
                  </a:lnTo>
                  <a:lnTo>
                    <a:pt x="14" y="31"/>
                  </a:lnTo>
                  <a:lnTo>
                    <a:pt x="17" y="19"/>
                  </a:lnTo>
                  <a:lnTo>
                    <a:pt x="14" y="17"/>
                  </a:lnTo>
                  <a:lnTo>
                    <a:pt x="22" y="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896">
              <a:extLst>
                <a:ext uri="{FF2B5EF4-FFF2-40B4-BE49-F238E27FC236}">
                  <a16:creationId xmlns:a16="http://schemas.microsoft.com/office/drawing/2014/main" id="{DAF28265-5A2D-F323-EAF0-0B46C9A7E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7296" y="4062075"/>
              <a:ext cx="3632" cy="9080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5 h 5"/>
                <a:gd name="T4" fmla="*/ 0 w 2"/>
                <a:gd name="T5" fmla="*/ 5 h 5"/>
                <a:gd name="T6" fmla="*/ 2 w 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897">
              <a:extLst>
                <a:ext uri="{FF2B5EF4-FFF2-40B4-BE49-F238E27FC236}">
                  <a16:creationId xmlns:a16="http://schemas.microsoft.com/office/drawing/2014/main" id="{61F5F1D2-B213-0BF4-C210-0E2ACA6E1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0416" y="4143794"/>
              <a:ext cx="339587" cy="335955"/>
            </a:xfrm>
            <a:custGeom>
              <a:avLst/>
              <a:gdLst>
                <a:gd name="T0" fmla="*/ 8 w 187"/>
                <a:gd name="T1" fmla="*/ 0 h 185"/>
                <a:gd name="T2" fmla="*/ 38 w 187"/>
                <a:gd name="T3" fmla="*/ 5 h 185"/>
                <a:gd name="T4" fmla="*/ 71 w 187"/>
                <a:gd name="T5" fmla="*/ 17 h 185"/>
                <a:gd name="T6" fmla="*/ 102 w 187"/>
                <a:gd name="T7" fmla="*/ 3 h 185"/>
                <a:gd name="T8" fmla="*/ 100 w 187"/>
                <a:gd name="T9" fmla="*/ 5 h 185"/>
                <a:gd name="T10" fmla="*/ 109 w 187"/>
                <a:gd name="T11" fmla="*/ 3 h 185"/>
                <a:gd name="T12" fmla="*/ 121 w 187"/>
                <a:gd name="T13" fmla="*/ 3 h 185"/>
                <a:gd name="T14" fmla="*/ 128 w 187"/>
                <a:gd name="T15" fmla="*/ 7 h 185"/>
                <a:gd name="T16" fmla="*/ 121 w 187"/>
                <a:gd name="T17" fmla="*/ 5 h 185"/>
                <a:gd name="T18" fmla="*/ 121 w 187"/>
                <a:gd name="T19" fmla="*/ 5 h 185"/>
                <a:gd name="T20" fmla="*/ 126 w 187"/>
                <a:gd name="T21" fmla="*/ 7 h 185"/>
                <a:gd name="T22" fmla="*/ 126 w 187"/>
                <a:gd name="T23" fmla="*/ 12 h 185"/>
                <a:gd name="T24" fmla="*/ 128 w 187"/>
                <a:gd name="T25" fmla="*/ 12 h 185"/>
                <a:gd name="T26" fmla="*/ 128 w 187"/>
                <a:gd name="T27" fmla="*/ 7 h 185"/>
                <a:gd name="T28" fmla="*/ 133 w 187"/>
                <a:gd name="T29" fmla="*/ 12 h 185"/>
                <a:gd name="T30" fmla="*/ 142 w 187"/>
                <a:gd name="T31" fmla="*/ 12 h 185"/>
                <a:gd name="T32" fmla="*/ 159 w 187"/>
                <a:gd name="T33" fmla="*/ 7 h 185"/>
                <a:gd name="T34" fmla="*/ 173 w 187"/>
                <a:gd name="T35" fmla="*/ 45 h 185"/>
                <a:gd name="T36" fmla="*/ 163 w 187"/>
                <a:gd name="T37" fmla="*/ 71 h 185"/>
                <a:gd name="T38" fmla="*/ 159 w 187"/>
                <a:gd name="T39" fmla="*/ 73 h 185"/>
                <a:gd name="T40" fmla="*/ 147 w 187"/>
                <a:gd name="T41" fmla="*/ 59 h 185"/>
                <a:gd name="T42" fmla="*/ 133 w 187"/>
                <a:gd name="T43" fmla="*/ 31 h 185"/>
                <a:gd name="T44" fmla="*/ 130 w 187"/>
                <a:gd name="T45" fmla="*/ 40 h 185"/>
                <a:gd name="T46" fmla="*/ 135 w 187"/>
                <a:gd name="T47" fmla="*/ 55 h 185"/>
                <a:gd name="T48" fmla="*/ 149 w 187"/>
                <a:gd name="T49" fmla="*/ 71 h 185"/>
                <a:gd name="T50" fmla="*/ 156 w 187"/>
                <a:gd name="T51" fmla="*/ 99 h 185"/>
                <a:gd name="T52" fmla="*/ 178 w 187"/>
                <a:gd name="T53" fmla="*/ 135 h 185"/>
                <a:gd name="T54" fmla="*/ 187 w 187"/>
                <a:gd name="T55" fmla="*/ 144 h 185"/>
                <a:gd name="T56" fmla="*/ 182 w 187"/>
                <a:gd name="T57" fmla="*/ 147 h 185"/>
                <a:gd name="T58" fmla="*/ 185 w 187"/>
                <a:gd name="T59" fmla="*/ 161 h 185"/>
                <a:gd name="T60" fmla="*/ 178 w 187"/>
                <a:gd name="T61" fmla="*/ 166 h 185"/>
                <a:gd name="T62" fmla="*/ 173 w 187"/>
                <a:gd name="T63" fmla="*/ 166 h 185"/>
                <a:gd name="T64" fmla="*/ 171 w 187"/>
                <a:gd name="T65" fmla="*/ 175 h 185"/>
                <a:gd name="T66" fmla="*/ 161 w 187"/>
                <a:gd name="T67" fmla="*/ 177 h 185"/>
                <a:gd name="T68" fmla="*/ 156 w 187"/>
                <a:gd name="T69" fmla="*/ 185 h 185"/>
                <a:gd name="T70" fmla="*/ 152 w 187"/>
                <a:gd name="T71" fmla="*/ 185 h 185"/>
                <a:gd name="T72" fmla="*/ 145 w 187"/>
                <a:gd name="T73" fmla="*/ 182 h 185"/>
                <a:gd name="T74" fmla="*/ 114 w 187"/>
                <a:gd name="T75" fmla="*/ 182 h 185"/>
                <a:gd name="T76" fmla="*/ 116 w 187"/>
                <a:gd name="T77" fmla="*/ 177 h 185"/>
                <a:gd name="T78" fmla="*/ 114 w 187"/>
                <a:gd name="T79" fmla="*/ 177 h 185"/>
                <a:gd name="T80" fmla="*/ 111 w 187"/>
                <a:gd name="T81" fmla="*/ 182 h 185"/>
                <a:gd name="T82" fmla="*/ 8 w 187"/>
                <a:gd name="T83" fmla="*/ 182 h 185"/>
                <a:gd name="T84" fmla="*/ 8 w 187"/>
                <a:gd name="T85" fmla="*/ 50 h 185"/>
                <a:gd name="T86" fmla="*/ 3 w 187"/>
                <a:gd name="T87" fmla="*/ 45 h 185"/>
                <a:gd name="T88" fmla="*/ 0 w 187"/>
                <a:gd name="T89" fmla="*/ 31 h 185"/>
                <a:gd name="T90" fmla="*/ 3 w 187"/>
                <a:gd name="T91" fmla="*/ 26 h 185"/>
                <a:gd name="T92" fmla="*/ 3 w 187"/>
                <a:gd name="T93" fmla="*/ 5 h 185"/>
                <a:gd name="T94" fmla="*/ 8 w 187"/>
                <a:gd name="T95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7" h="185">
                  <a:moveTo>
                    <a:pt x="8" y="0"/>
                  </a:moveTo>
                  <a:lnTo>
                    <a:pt x="38" y="5"/>
                  </a:lnTo>
                  <a:lnTo>
                    <a:pt x="71" y="17"/>
                  </a:lnTo>
                  <a:lnTo>
                    <a:pt x="102" y="3"/>
                  </a:lnTo>
                  <a:lnTo>
                    <a:pt x="100" y="5"/>
                  </a:lnTo>
                  <a:lnTo>
                    <a:pt x="109" y="3"/>
                  </a:lnTo>
                  <a:lnTo>
                    <a:pt x="121" y="3"/>
                  </a:lnTo>
                  <a:lnTo>
                    <a:pt x="128" y="7"/>
                  </a:lnTo>
                  <a:lnTo>
                    <a:pt x="121" y="5"/>
                  </a:lnTo>
                  <a:lnTo>
                    <a:pt x="121" y="5"/>
                  </a:lnTo>
                  <a:lnTo>
                    <a:pt x="126" y="7"/>
                  </a:lnTo>
                  <a:lnTo>
                    <a:pt x="126" y="12"/>
                  </a:lnTo>
                  <a:lnTo>
                    <a:pt x="128" y="12"/>
                  </a:lnTo>
                  <a:lnTo>
                    <a:pt x="128" y="7"/>
                  </a:lnTo>
                  <a:lnTo>
                    <a:pt x="133" y="12"/>
                  </a:lnTo>
                  <a:lnTo>
                    <a:pt x="142" y="12"/>
                  </a:lnTo>
                  <a:lnTo>
                    <a:pt x="159" y="7"/>
                  </a:lnTo>
                  <a:lnTo>
                    <a:pt x="173" y="45"/>
                  </a:lnTo>
                  <a:lnTo>
                    <a:pt x="163" y="71"/>
                  </a:lnTo>
                  <a:lnTo>
                    <a:pt x="159" y="73"/>
                  </a:lnTo>
                  <a:lnTo>
                    <a:pt x="147" y="59"/>
                  </a:lnTo>
                  <a:lnTo>
                    <a:pt x="133" y="31"/>
                  </a:lnTo>
                  <a:lnTo>
                    <a:pt x="130" y="40"/>
                  </a:lnTo>
                  <a:lnTo>
                    <a:pt x="135" y="55"/>
                  </a:lnTo>
                  <a:lnTo>
                    <a:pt x="149" y="71"/>
                  </a:lnTo>
                  <a:lnTo>
                    <a:pt x="156" y="99"/>
                  </a:lnTo>
                  <a:lnTo>
                    <a:pt x="178" y="135"/>
                  </a:lnTo>
                  <a:lnTo>
                    <a:pt x="187" y="144"/>
                  </a:lnTo>
                  <a:lnTo>
                    <a:pt x="182" y="147"/>
                  </a:lnTo>
                  <a:lnTo>
                    <a:pt x="185" y="161"/>
                  </a:lnTo>
                  <a:lnTo>
                    <a:pt x="178" y="166"/>
                  </a:lnTo>
                  <a:lnTo>
                    <a:pt x="173" y="166"/>
                  </a:lnTo>
                  <a:lnTo>
                    <a:pt x="171" y="175"/>
                  </a:lnTo>
                  <a:lnTo>
                    <a:pt x="161" y="177"/>
                  </a:lnTo>
                  <a:lnTo>
                    <a:pt x="156" y="185"/>
                  </a:lnTo>
                  <a:lnTo>
                    <a:pt x="152" y="185"/>
                  </a:lnTo>
                  <a:lnTo>
                    <a:pt x="145" y="182"/>
                  </a:lnTo>
                  <a:lnTo>
                    <a:pt x="114" y="182"/>
                  </a:lnTo>
                  <a:lnTo>
                    <a:pt x="116" y="177"/>
                  </a:lnTo>
                  <a:lnTo>
                    <a:pt x="114" y="177"/>
                  </a:lnTo>
                  <a:lnTo>
                    <a:pt x="111" y="182"/>
                  </a:lnTo>
                  <a:lnTo>
                    <a:pt x="8" y="182"/>
                  </a:lnTo>
                  <a:lnTo>
                    <a:pt x="8" y="50"/>
                  </a:lnTo>
                  <a:lnTo>
                    <a:pt x="3" y="45"/>
                  </a:lnTo>
                  <a:lnTo>
                    <a:pt x="0" y="31"/>
                  </a:lnTo>
                  <a:lnTo>
                    <a:pt x="3" y="26"/>
                  </a:lnTo>
                  <a:lnTo>
                    <a:pt x="3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898">
              <a:extLst>
                <a:ext uri="{FF2B5EF4-FFF2-40B4-BE49-F238E27FC236}">
                  <a16:creationId xmlns:a16="http://schemas.microsoft.com/office/drawing/2014/main" id="{00921CC0-A93A-F4AA-31F5-229E7CA10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063" y="4697664"/>
              <a:ext cx="226997" cy="167069"/>
            </a:xfrm>
            <a:custGeom>
              <a:avLst/>
              <a:gdLst>
                <a:gd name="T0" fmla="*/ 0 w 125"/>
                <a:gd name="T1" fmla="*/ 78 h 92"/>
                <a:gd name="T2" fmla="*/ 7 w 125"/>
                <a:gd name="T3" fmla="*/ 90 h 92"/>
                <a:gd name="T4" fmla="*/ 12 w 125"/>
                <a:gd name="T5" fmla="*/ 90 h 92"/>
                <a:gd name="T6" fmla="*/ 26 w 125"/>
                <a:gd name="T7" fmla="*/ 85 h 92"/>
                <a:gd name="T8" fmla="*/ 33 w 125"/>
                <a:gd name="T9" fmla="*/ 85 h 92"/>
                <a:gd name="T10" fmla="*/ 38 w 125"/>
                <a:gd name="T11" fmla="*/ 92 h 92"/>
                <a:gd name="T12" fmla="*/ 43 w 125"/>
                <a:gd name="T13" fmla="*/ 92 h 92"/>
                <a:gd name="T14" fmla="*/ 38 w 125"/>
                <a:gd name="T15" fmla="*/ 73 h 92"/>
                <a:gd name="T16" fmla="*/ 38 w 125"/>
                <a:gd name="T17" fmla="*/ 69 h 92"/>
                <a:gd name="T18" fmla="*/ 73 w 125"/>
                <a:gd name="T19" fmla="*/ 69 h 92"/>
                <a:gd name="T20" fmla="*/ 83 w 125"/>
                <a:gd name="T21" fmla="*/ 64 h 92"/>
                <a:gd name="T22" fmla="*/ 95 w 125"/>
                <a:gd name="T23" fmla="*/ 69 h 92"/>
                <a:gd name="T24" fmla="*/ 102 w 125"/>
                <a:gd name="T25" fmla="*/ 69 h 92"/>
                <a:gd name="T26" fmla="*/ 109 w 125"/>
                <a:gd name="T27" fmla="*/ 59 h 92"/>
                <a:gd name="T28" fmla="*/ 121 w 125"/>
                <a:gd name="T29" fmla="*/ 59 h 92"/>
                <a:gd name="T30" fmla="*/ 125 w 125"/>
                <a:gd name="T31" fmla="*/ 52 h 92"/>
                <a:gd name="T32" fmla="*/ 121 w 125"/>
                <a:gd name="T33" fmla="*/ 47 h 92"/>
                <a:gd name="T34" fmla="*/ 123 w 125"/>
                <a:gd name="T35" fmla="*/ 43 h 92"/>
                <a:gd name="T36" fmla="*/ 121 w 125"/>
                <a:gd name="T37" fmla="*/ 38 h 92"/>
                <a:gd name="T38" fmla="*/ 109 w 125"/>
                <a:gd name="T39" fmla="*/ 38 h 92"/>
                <a:gd name="T40" fmla="*/ 92 w 125"/>
                <a:gd name="T41" fmla="*/ 17 h 92"/>
                <a:gd name="T42" fmla="*/ 87 w 125"/>
                <a:gd name="T43" fmla="*/ 7 h 92"/>
                <a:gd name="T44" fmla="*/ 87 w 125"/>
                <a:gd name="T45" fmla="*/ 0 h 92"/>
                <a:gd name="T46" fmla="*/ 73 w 125"/>
                <a:gd name="T47" fmla="*/ 0 h 92"/>
                <a:gd name="T48" fmla="*/ 45 w 125"/>
                <a:gd name="T49" fmla="*/ 21 h 92"/>
                <a:gd name="T50" fmla="*/ 21 w 125"/>
                <a:gd name="T51" fmla="*/ 31 h 92"/>
                <a:gd name="T52" fmla="*/ 14 w 125"/>
                <a:gd name="T53" fmla="*/ 47 h 92"/>
                <a:gd name="T54" fmla="*/ 2 w 125"/>
                <a:gd name="T55" fmla="*/ 59 h 92"/>
                <a:gd name="T56" fmla="*/ 0 w 125"/>
                <a:gd name="T57" fmla="*/ 7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5" h="92">
                  <a:moveTo>
                    <a:pt x="0" y="78"/>
                  </a:moveTo>
                  <a:lnTo>
                    <a:pt x="7" y="90"/>
                  </a:lnTo>
                  <a:lnTo>
                    <a:pt x="12" y="90"/>
                  </a:lnTo>
                  <a:lnTo>
                    <a:pt x="26" y="85"/>
                  </a:lnTo>
                  <a:lnTo>
                    <a:pt x="33" y="85"/>
                  </a:lnTo>
                  <a:lnTo>
                    <a:pt x="38" y="92"/>
                  </a:lnTo>
                  <a:lnTo>
                    <a:pt x="43" y="92"/>
                  </a:lnTo>
                  <a:lnTo>
                    <a:pt x="38" y="73"/>
                  </a:lnTo>
                  <a:lnTo>
                    <a:pt x="38" y="69"/>
                  </a:lnTo>
                  <a:lnTo>
                    <a:pt x="73" y="69"/>
                  </a:lnTo>
                  <a:lnTo>
                    <a:pt x="83" y="64"/>
                  </a:lnTo>
                  <a:lnTo>
                    <a:pt x="95" y="69"/>
                  </a:lnTo>
                  <a:lnTo>
                    <a:pt x="102" y="69"/>
                  </a:lnTo>
                  <a:lnTo>
                    <a:pt x="109" y="59"/>
                  </a:lnTo>
                  <a:lnTo>
                    <a:pt x="121" y="59"/>
                  </a:lnTo>
                  <a:lnTo>
                    <a:pt x="125" y="52"/>
                  </a:lnTo>
                  <a:lnTo>
                    <a:pt x="121" y="47"/>
                  </a:lnTo>
                  <a:lnTo>
                    <a:pt x="123" y="43"/>
                  </a:lnTo>
                  <a:lnTo>
                    <a:pt x="121" y="38"/>
                  </a:lnTo>
                  <a:lnTo>
                    <a:pt x="109" y="38"/>
                  </a:lnTo>
                  <a:lnTo>
                    <a:pt x="92" y="17"/>
                  </a:lnTo>
                  <a:lnTo>
                    <a:pt x="87" y="7"/>
                  </a:lnTo>
                  <a:lnTo>
                    <a:pt x="87" y="0"/>
                  </a:lnTo>
                  <a:lnTo>
                    <a:pt x="73" y="0"/>
                  </a:lnTo>
                  <a:lnTo>
                    <a:pt x="45" y="21"/>
                  </a:lnTo>
                  <a:lnTo>
                    <a:pt x="21" y="31"/>
                  </a:lnTo>
                  <a:lnTo>
                    <a:pt x="14" y="47"/>
                  </a:lnTo>
                  <a:lnTo>
                    <a:pt x="2" y="59"/>
                  </a:lnTo>
                  <a:lnTo>
                    <a:pt x="0" y="7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899">
              <a:extLst>
                <a:ext uri="{FF2B5EF4-FFF2-40B4-BE49-F238E27FC236}">
                  <a16:creationId xmlns:a16="http://schemas.microsoft.com/office/drawing/2014/main" id="{6C95C544-14FE-DA6D-F4A5-EB6378B031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2062" y="5226112"/>
              <a:ext cx="52664" cy="63560"/>
            </a:xfrm>
            <a:custGeom>
              <a:avLst/>
              <a:gdLst>
                <a:gd name="T0" fmla="*/ 0 w 29"/>
                <a:gd name="T1" fmla="*/ 7 h 35"/>
                <a:gd name="T2" fmla="*/ 0 w 29"/>
                <a:gd name="T3" fmla="*/ 2 h 35"/>
                <a:gd name="T4" fmla="*/ 5 w 29"/>
                <a:gd name="T5" fmla="*/ 7 h 35"/>
                <a:gd name="T6" fmla="*/ 12 w 29"/>
                <a:gd name="T7" fmla="*/ 7 h 35"/>
                <a:gd name="T8" fmla="*/ 15 w 29"/>
                <a:gd name="T9" fmla="*/ 0 h 35"/>
                <a:gd name="T10" fmla="*/ 24 w 29"/>
                <a:gd name="T11" fmla="*/ 0 h 35"/>
                <a:gd name="T12" fmla="*/ 22 w 29"/>
                <a:gd name="T13" fmla="*/ 7 h 35"/>
                <a:gd name="T14" fmla="*/ 29 w 29"/>
                <a:gd name="T15" fmla="*/ 14 h 35"/>
                <a:gd name="T16" fmla="*/ 17 w 29"/>
                <a:gd name="T17" fmla="*/ 33 h 35"/>
                <a:gd name="T18" fmla="*/ 8 w 29"/>
                <a:gd name="T19" fmla="*/ 35 h 35"/>
                <a:gd name="T20" fmla="*/ 3 w 29"/>
                <a:gd name="T21" fmla="*/ 16 h 35"/>
                <a:gd name="T22" fmla="*/ 0 w 29"/>
                <a:gd name="T23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35">
                  <a:moveTo>
                    <a:pt x="0" y="7"/>
                  </a:moveTo>
                  <a:lnTo>
                    <a:pt x="0" y="2"/>
                  </a:lnTo>
                  <a:lnTo>
                    <a:pt x="5" y="7"/>
                  </a:lnTo>
                  <a:lnTo>
                    <a:pt x="12" y="7"/>
                  </a:lnTo>
                  <a:lnTo>
                    <a:pt x="15" y="0"/>
                  </a:lnTo>
                  <a:lnTo>
                    <a:pt x="24" y="0"/>
                  </a:lnTo>
                  <a:lnTo>
                    <a:pt x="22" y="7"/>
                  </a:lnTo>
                  <a:lnTo>
                    <a:pt x="29" y="14"/>
                  </a:lnTo>
                  <a:lnTo>
                    <a:pt x="17" y="33"/>
                  </a:lnTo>
                  <a:lnTo>
                    <a:pt x="8" y="35"/>
                  </a:lnTo>
                  <a:lnTo>
                    <a:pt x="3" y="16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900">
              <a:extLst>
                <a:ext uri="{FF2B5EF4-FFF2-40B4-BE49-F238E27FC236}">
                  <a16:creationId xmlns:a16="http://schemas.microsoft.com/office/drawing/2014/main" id="{8F902F4D-98A1-5FD6-F933-E1059D0944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3707" y="5015460"/>
              <a:ext cx="245156" cy="277844"/>
            </a:xfrm>
            <a:custGeom>
              <a:avLst/>
              <a:gdLst>
                <a:gd name="T0" fmla="*/ 33 w 135"/>
                <a:gd name="T1" fmla="*/ 0 h 153"/>
                <a:gd name="T2" fmla="*/ 10 w 135"/>
                <a:gd name="T3" fmla="*/ 0 h 153"/>
                <a:gd name="T4" fmla="*/ 0 w 135"/>
                <a:gd name="T5" fmla="*/ 9 h 153"/>
                <a:gd name="T6" fmla="*/ 7 w 135"/>
                <a:gd name="T7" fmla="*/ 12 h 153"/>
                <a:gd name="T8" fmla="*/ 12 w 135"/>
                <a:gd name="T9" fmla="*/ 26 h 153"/>
                <a:gd name="T10" fmla="*/ 17 w 135"/>
                <a:gd name="T11" fmla="*/ 31 h 153"/>
                <a:gd name="T12" fmla="*/ 19 w 135"/>
                <a:gd name="T13" fmla="*/ 42 h 153"/>
                <a:gd name="T14" fmla="*/ 17 w 135"/>
                <a:gd name="T15" fmla="*/ 52 h 153"/>
                <a:gd name="T16" fmla="*/ 3 w 135"/>
                <a:gd name="T17" fmla="*/ 73 h 153"/>
                <a:gd name="T18" fmla="*/ 5 w 135"/>
                <a:gd name="T19" fmla="*/ 83 h 153"/>
                <a:gd name="T20" fmla="*/ 17 w 135"/>
                <a:gd name="T21" fmla="*/ 80 h 153"/>
                <a:gd name="T22" fmla="*/ 7 w 135"/>
                <a:gd name="T23" fmla="*/ 85 h 153"/>
                <a:gd name="T24" fmla="*/ 5 w 135"/>
                <a:gd name="T25" fmla="*/ 90 h 153"/>
                <a:gd name="T26" fmla="*/ 7 w 135"/>
                <a:gd name="T27" fmla="*/ 92 h 153"/>
                <a:gd name="T28" fmla="*/ 64 w 135"/>
                <a:gd name="T29" fmla="*/ 127 h 153"/>
                <a:gd name="T30" fmla="*/ 69 w 135"/>
                <a:gd name="T31" fmla="*/ 139 h 153"/>
                <a:gd name="T32" fmla="*/ 93 w 135"/>
                <a:gd name="T33" fmla="*/ 153 h 153"/>
                <a:gd name="T34" fmla="*/ 97 w 135"/>
                <a:gd name="T35" fmla="*/ 149 h 153"/>
                <a:gd name="T36" fmla="*/ 109 w 135"/>
                <a:gd name="T37" fmla="*/ 123 h 153"/>
                <a:gd name="T38" fmla="*/ 128 w 135"/>
                <a:gd name="T39" fmla="*/ 106 h 153"/>
                <a:gd name="T40" fmla="*/ 121 w 135"/>
                <a:gd name="T41" fmla="*/ 92 h 153"/>
                <a:gd name="T42" fmla="*/ 121 w 135"/>
                <a:gd name="T43" fmla="*/ 31 h 153"/>
                <a:gd name="T44" fmla="*/ 135 w 135"/>
                <a:gd name="T45" fmla="*/ 12 h 153"/>
                <a:gd name="T46" fmla="*/ 126 w 135"/>
                <a:gd name="T47" fmla="*/ 12 h 153"/>
                <a:gd name="T48" fmla="*/ 116 w 135"/>
                <a:gd name="T49" fmla="*/ 7 h 153"/>
                <a:gd name="T50" fmla="*/ 104 w 135"/>
                <a:gd name="T51" fmla="*/ 9 h 153"/>
                <a:gd name="T52" fmla="*/ 93 w 135"/>
                <a:gd name="T53" fmla="*/ 19 h 153"/>
                <a:gd name="T54" fmla="*/ 85 w 135"/>
                <a:gd name="T55" fmla="*/ 19 h 153"/>
                <a:gd name="T56" fmla="*/ 67 w 135"/>
                <a:gd name="T57" fmla="*/ 14 h 153"/>
                <a:gd name="T58" fmla="*/ 48 w 135"/>
                <a:gd name="T59" fmla="*/ 2 h 153"/>
                <a:gd name="T60" fmla="*/ 33 w 135"/>
                <a:gd name="T61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5" h="153">
                  <a:moveTo>
                    <a:pt x="33" y="0"/>
                  </a:moveTo>
                  <a:lnTo>
                    <a:pt x="10" y="0"/>
                  </a:lnTo>
                  <a:lnTo>
                    <a:pt x="0" y="9"/>
                  </a:lnTo>
                  <a:lnTo>
                    <a:pt x="7" y="12"/>
                  </a:lnTo>
                  <a:lnTo>
                    <a:pt x="12" y="26"/>
                  </a:lnTo>
                  <a:lnTo>
                    <a:pt x="17" y="31"/>
                  </a:lnTo>
                  <a:lnTo>
                    <a:pt x="19" y="42"/>
                  </a:lnTo>
                  <a:lnTo>
                    <a:pt x="17" y="52"/>
                  </a:lnTo>
                  <a:lnTo>
                    <a:pt x="3" y="73"/>
                  </a:lnTo>
                  <a:lnTo>
                    <a:pt x="5" y="83"/>
                  </a:lnTo>
                  <a:lnTo>
                    <a:pt x="17" y="80"/>
                  </a:lnTo>
                  <a:lnTo>
                    <a:pt x="7" y="85"/>
                  </a:lnTo>
                  <a:lnTo>
                    <a:pt x="5" y="90"/>
                  </a:lnTo>
                  <a:lnTo>
                    <a:pt x="7" y="92"/>
                  </a:lnTo>
                  <a:lnTo>
                    <a:pt x="64" y="127"/>
                  </a:lnTo>
                  <a:lnTo>
                    <a:pt x="69" y="139"/>
                  </a:lnTo>
                  <a:lnTo>
                    <a:pt x="93" y="153"/>
                  </a:lnTo>
                  <a:lnTo>
                    <a:pt x="97" y="149"/>
                  </a:lnTo>
                  <a:lnTo>
                    <a:pt x="109" y="123"/>
                  </a:lnTo>
                  <a:lnTo>
                    <a:pt x="128" y="106"/>
                  </a:lnTo>
                  <a:lnTo>
                    <a:pt x="121" y="92"/>
                  </a:lnTo>
                  <a:lnTo>
                    <a:pt x="121" y="31"/>
                  </a:lnTo>
                  <a:lnTo>
                    <a:pt x="135" y="12"/>
                  </a:lnTo>
                  <a:lnTo>
                    <a:pt x="126" y="12"/>
                  </a:lnTo>
                  <a:lnTo>
                    <a:pt x="116" y="7"/>
                  </a:lnTo>
                  <a:lnTo>
                    <a:pt x="104" y="9"/>
                  </a:lnTo>
                  <a:lnTo>
                    <a:pt x="93" y="19"/>
                  </a:lnTo>
                  <a:lnTo>
                    <a:pt x="85" y="19"/>
                  </a:lnTo>
                  <a:lnTo>
                    <a:pt x="67" y="14"/>
                  </a:lnTo>
                  <a:lnTo>
                    <a:pt x="48" y="2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901">
              <a:extLst>
                <a:ext uri="{FF2B5EF4-FFF2-40B4-BE49-F238E27FC236}">
                  <a16:creationId xmlns:a16="http://schemas.microsoft.com/office/drawing/2014/main" id="{25049C60-861E-90AC-D00C-01F375B759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8143" y="4993668"/>
              <a:ext cx="579295" cy="566582"/>
            </a:xfrm>
            <a:custGeom>
              <a:avLst/>
              <a:gdLst>
                <a:gd name="T0" fmla="*/ 295 w 319"/>
                <a:gd name="T1" fmla="*/ 80 h 312"/>
                <a:gd name="T2" fmla="*/ 281 w 319"/>
                <a:gd name="T3" fmla="*/ 128 h 312"/>
                <a:gd name="T4" fmla="*/ 286 w 319"/>
                <a:gd name="T5" fmla="*/ 144 h 312"/>
                <a:gd name="T6" fmla="*/ 286 w 319"/>
                <a:gd name="T7" fmla="*/ 184 h 312"/>
                <a:gd name="T8" fmla="*/ 293 w 319"/>
                <a:gd name="T9" fmla="*/ 206 h 312"/>
                <a:gd name="T10" fmla="*/ 305 w 319"/>
                <a:gd name="T11" fmla="*/ 224 h 312"/>
                <a:gd name="T12" fmla="*/ 274 w 319"/>
                <a:gd name="T13" fmla="*/ 241 h 312"/>
                <a:gd name="T14" fmla="*/ 272 w 319"/>
                <a:gd name="T15" fmla="*/ 286 h 312"/>
                <a:gd name="T16" fmla="*/ 291 w 319"/>
                <a:gd name="T17" fmla="*/ 293 h 312"/>
                <a:gd name="T18" fmla="*/ 276 w 319"/>
                <a:gd name="T19" fmla="*/ 310 h 312"/>
                <a:gd name="T20" fmla="*/ 253 w 319"/>
                <a:gd name="T21" fmla="*/ 291 h 312"/>
                <a:gd name="T22" fmla="*/ 234 w 319"/>
                <a:gd name="T23" fmla="*/ 288 h 312"/>
                <a:gd name="T24" fmla="*/ 215 w 319"/>
                <a:gd name="T25" fmla="*/ 274 h 312"/>
                <a:gd name="T26" fmla="*/ 201 w 319"/>
                <a:gd name="T27" fmla="*/ 269 h 312"/>
                <a:gd name="T28" fmla="*/ 170 w 319"/>
                <a:gd name="T29" fmla="*/ 272 h 312"/>
                <a:gd name="T30" fmla="*/ 161 w 319"/>
                <a:gd name="T31" fmla="*/ 274 h 312"/>
                <a:gd name="T32" fmla="*/ 158 w 319"/>
                <a:gd name="T33" fmla="*/ 248 h 312"/>
                <a:gd name="T34" fmla="*/ 156 w 319"/>
                <a:gd name="T35" fmla="*/ 210 h 312"/>
                <a:gd name="T36" fmla="*/ 142 w 319"/>
                <a:gd name="T37" fmla="*/ 203 h 312"/>
                <a:gd name="T38" fmla="*/ 116 w 319"/>
                <a:gd name="T39" fmla="*/ 222 h 312"/>
                <a:gd name="T40" fmla="*/ 78 w 319"/>
                <a:gd name="T41" fmla="*/ 210 h 312"/>
                <a:gd name="T42" fmla="*/ 64 w 319"/>
                <a:gd name="T43" fmla="*/ 187 h 312"/>
                <a:gd name="T44" fmla="*/ 0 w 319"/>
                <a:gd name="T45" fmla="*/ 194 h 312"/>
                <a:gd name="T46" fmla="*/ 2 w 319"/>
                <a:gd name="T47" fmla="*/ 187 h 312"/>
                <a:gd name="T48" fmla="*/ 9 w 319"/>
                <a:gd name="T49" fmla="*/ 165 h 312"/>
                <a:gd name="T50" fmla="*/ 24 w 319"/>
                <a:gd name="T51" fmla="*/ 163 h 312"/>
                <a:gd name="T52" fmla="*/ 33 w 319"/>
                <a:gd name="T53" fmla="*/ 168 h 312"/>
                <a:gd name="T54" fmla="*/ 59 w 319"/>
                <a:gd name="T55" fmla="*/ 154 h 312"/>
                <a:gd name="T56" fmla="*/ 68 w 319"/>
                <a:gd name="T57" fmla="*/ 123 h 312"/>
                <a:gd name="T58" fmla="*/ 90 w 319"/>
                <a:gd name="T59" fmla="*/ 102 h 312"/>
                <a:gd name="T60" fmla="*/ 104 w 319"/>
                <a:gd name="T61" fmla="*/ 38 h 312"/>
                <a:gd name="T62" fmla="*/ 109 w 319"/>
                <a:gd name="T63" fmla="*/ 26 h 312"/>
                <a:gd name="T64" fmla="*/ 120 w 319"/>
                <a:gd name="T65" fmla="*/ 2 h 312"/>
                <a:gd name="T66" fmla="*/ 139 w 319"/>
                <a:gd name="T67" fmla="*/ 14 h 312"/>
                <a:gd name="T68" fmla="*/ 156 w 319"/>
                <a:gd name="T69" fmla="*/ 17 h 312"/>
                <a:gd name="T70" fmla="*/ 177 w 319"/>
                <a:gd name="T71" fmla="*/ 7 h 312"/>
                <a:gd name="T72" fmla="*/ 205 w 319"/>
                <a:gd name="T73" fmla="*/ 5 h 312"/>
                <a:gd name="T74" fmla="*/ 215 w 319"/>
                <a:gd name="T75" fmla="*/ 5 h 312"/>
                <a:gd name="T76" fmla="*/ 234 w 319"/>
                <a:gd name="T77" fmla="*/ 0 h 312"/>
                <a:gd name="T78" fmla="*/ 241 w 319"/>
                <a:gd name="T79" fmla="*/ 2 h 312"/>
                <a:gd name="T80" fmla="*/ 248 w 319"/>
                <a:gd name="T81" fmla="*/ 2 h 312"/>
                <a:gd name="T82" fmla="*/ 265 w 319"/>
                <a:gd name="T83" fmla="*/ 14 h 312"/>
                <a:gd name="T84" fmla="*/ 276 w 319"/>
                <a:gd name="T85" fmla="*/ 14 h 312"/>
                <a:gd name="T86" fmla="*/ 291 w 319"/>
                <a:gd name="T87" fmla="*/ 12 h 312"/>
                <a:gd name="T88" fmla="*/ 312 w 319"/>
                <a:gd name="T89" fmla="*/ 45 h 312"/>
                <a:gd name="T90" fmla="*/ 305 w 319"/>
                <a:gd name="T91" fmla="*/ 64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9" h="312">
                  <a:moveTo>
                    <a:pt x="305" y="69"/>
                  </a:moveTo>
                  <a:lnTo>
                    <a:pt x="295" y="80"/>
                  </a:lnTo>
                  <a:lnTo>
                    <a:pt x="293" y="111"/>
                  </a:lnTo>
                  <a:lnTo>
                    <a:pt x="281" y="128"/>
                  </a:lnTo>
                  <a:lnTo>
                    <a:pt x="283" y="135"/>
                  </a:lnTo>
                  <a:lnTo>
                    <a:pt x="286" y="144"/>
                  </a:lnTo>
                  <a:lnTo>
                    <a:pt x="283" y="175"/>
                  </a:lnTo>
                  <a:lnTo>
                    <a:pt x="286" y="184"/>
                  </a:lnTo>
                  <a:lnTo>
                    <a:pt x="286" y="196"/>
                  </a:lnTo>
                  <a:lnTo>
                    <a:pt x="293" y="206"/>
                  </a:lnTo>
                  <a:lnTo>
                    <a:pt x="302" y="215"/>
                  </a:lnTo>
                  <a:lnTo>
                    <a:pt x="305" y="224"/>
                  </a:lnTo>
                  <a:lnTo>
                    <a:pt x="283" y="229"/>
                  </a:lnTo>
                  <a:lnTo>
                    <a:pt x="274" y="241"/>
                  </a:lnTo>
                  <a:lnTo>
                    <a:pt x="276" y="262"/>
                  </a:lnTo>
                  <a:lnTo>
                    <a:pt x="272" y="286"/>
                  </a:lnTo>
                  <a:lnTo>
                    <a:pt x="279" y="293"/>
                  </a:lnTo>
                  <a:lnTo>
                    <a:pt x="291" y="293"/>
                  </a:lnTo>
                  <a:lnTo>
                    <a:pt x="293" y="312"/>
                  </a:lnTo>
                  <a:lnTo>
                    <a:pt x="276" y="310"/>
                  </a:lnTo>
                  <a:lnTo>
                    <a:pt x="265" y="293"/>
                  </a:lnTo>
                  <a:lnTo>
                    <a:pt x="253" y="291"/>
                  </a:lnTo>
                  <a:lnTo>
                    <a:pt x="248" y="286"/>
                  </a:lnTo>
                  <a:lnTo>
                    <a:pt x="234" y="288"/>
                  </a:lnTo>
                  <a:lnTo>
                    <a:pt x="220" y="281"/>
                  </a:lnTo>
                  <a:lnTo>
                    <a:pt x="215" y="274"/>
                  </a:lnTo>
                  <a:lnTo>
                    <a:pt x="205" y="279"/>
                  </a:lnTo>
                  <a:lnTo>
                    <a:pt x="201" y="269"/>
                  </a:lnTo>
                  <a:lnTo>
                    <a:pt x="196" y="272"/>
                  </a:lnTo>
                  <a:lnTo>
                    <a:pt x="170" y="272"/>
                  </a:lnTo>
                  <a:lnTo>
                    <a:pt x="165" y="279"/>
                  </a:lnTo>
                  <a:lnTo>
                    <a:pt x="161" y="274"/>
                  </a:lnTo>
                  <a:lnTo>
                    <a:pt x="165" y="267"/>
                  </a:lnTo>
                  <a:lnTo>
                    <a:pt x="158" y="248"/>
                  </a:lnTo>
                  <a:lnTo>
                    <a:pt x="158" y="215"/>
                  </a:lnTo>
                  <a:lnTo>
                    <a:pt x="156" y="210"/>
                  </a:lnTo>
                  <a:lnTo>
                    <a:pt x="142" y="210"/>
                  </a:lnTo>
                  <a:lnTo>
                    <a:pt x="142" y="203"/>
                  </a:lnTo>
                  <a:lnTo>
                    <a:pt x="120" y="206"/>
                  </a:lnTo>
                  <a:lnTo>
                    <a:pt x="116" y="222"/>
                  </a:lnTo>
                  <a:lnTo>
                    <a:pt x="90" y="224"/>
                  </a:lnTo>
                  <a:lnTo>
                    <a:pt x="78" y="210"/>
                  </a:lnTo>
                  <a:lnTo>
                    <a:pt x="71" y="191"/>
                  </a:lnTo>
                  <a:lnTo>
                    <a:pt x="64" y="187"/>
                  </a:lnTo>
                  <a:lnTo>
                    <a:pt x="16" y="187"/>
                  </a:lnTo>
                  <a:lnTo>
                    <a:pt x="0" y="194"/>
                  </a:lnTo>
                  <a:lnTo>
                    <a:pt x="0" y="187"/>
                  </a:lnTo>
                  <a:lnTo>
                    <a:pt x="2" y="187"/>
                  </a:lnTo>
                  <a:lnTo>
                    <a:pt x="5" y="172"/>
                  </a:lnTo>
                  <a:lnTo>
                    <a:pt x="9" y="165"/>
                  </a:lnTo>
                  <a:lnTo>
                    <a:pt x="19" y="168"/>
                  </a:lnTo>
                  <a:lnTo>
                    <a:pt x="24" y="163"/>
                  </a:lnTo>
                  <a:lnTo>
                    <a:pt x="33" y="161"/>
                  </a:lnTo>
                  <a:lnTo>
                    <a:pt x="33" y="168"/>
                  </a:lnTo>
                  <a:lnTo>
                    <a:pt x="38" y="170"/>
                  </a:lnTo>
                  <a:lnTo>
                    <a:pt x="59" y="154"/>
                  </a:lnTo>
                  <a:lnTo>
                    <a:pt x="64" y="144"/>
                  </a:lnTo>
                  <a:lnTo>
                    <a:pt x="68" y="123"/>
                  </a:lnTo>
                  <a:lnTo>
                    <a:pt x="73" y="113"/>
                  </a:lnTo>
                  <a:lnTo>
                    <a:pt x="90" y="102"/>
                  </a:lnTo>
                  <a:lnTo>
                    <a:pt x="94" y="57"/>
                  </a:lnTo>
                  <a:lnTo>
                    <a:pt x="104" y="38"/>
                  </a:lnTo>
                  <a:lnTo>
                    <a:pt x="106" y="28"/>
                  </a:lnTo>
                  <a:lnTo>
                    <a:pt x="109" y="26"/>
                  </a:lnTo>
                  <a:lnTo>
                    <a:pt x="111" y="14"/>
                  </a:lnTo>
                  <a:lnTo>
                    <a:pt x="120" y="2"/>
                  </a:lnTo>
                  <a:lnTo>
                    <a:pt x="130" y="2"/>
                  </a:lnTo>
                  <a:lnTo>
                    <a:pt x="139" y="14"/>
                  </a:lnTo>
                  <a:lnTo>
                    <a:pt x="144" y="12"/>
                  </a:lnTo>
                  <a:lnTo>
                    <a:pt x="156" y="17"/>
                  </a:lnTo>
                  <a:lnTo>
                    <a:pt x="170" y="17"/>
                  </a:lnTo>
                  <a:lnTo>
                    <a:pt x="177" y="7"/>
                  </a:lnTo>
                  <a:lnTo>
                    <a:pt x="187" y="12"/>
                  </a:lnTo>
                  <a:lnTo>
                    <a:pt x="205" y="5"/>
                  </a:lnTo>
                  <a:lnTo>
                    <a:pt x="210" y="7"/>
                  </a:lnTo>
                  <a:lnTo>
                    <a:pt x="215" y="5"/>
                  </a:lnTo>
                  <a:lnTo>
                    <a:pt x="217" y="2"/>
                  </a:lnTo>
                  <a:lnTo>
                    <a:pt x="234" y="0"/>
                  </a:lnTo>
                  <a:lnTo>
                    <a:pt x="239" y="5"/>
                  </a:lnTo>
                  <a:lnTo>
                    <a:pt x="241" y="2"/>
                  </a:lnTo>
                  <a:lnTo>
                    <a:pt x="243" y="5"/>
                  </a:lnTo>
                  <a:lnTo>
                    <a:pt x="248" y="2"/>
                  </a:lnTo>
                  <a:lnTo>
                    <a:pt x="255" y="2"/>
                  </a:lnTo>
                  <a:lnTo>
                    <a:pt x="265" y="14"/>
                  </a:lnTo>
                  <a:lnTo>
                    <a:pt x="272" y="17"/>
                  </a:lnTo>
                  <a:lnTo>
                    <a:pt x="276" y="14"/>
                  </a:lnTo>
                  <a:lnTo>
                    <a:pt x="286" y="14"/>
                  </a:lnTo>
                  <a:lnTo>
                    <a:pt x="291" y="12"/>
                  </a:lnTo>
                  <a:lnTo>
                    <a:pt x="312" y="28"/>
                  </a:lnTo>
                  <a:lnTo>
                    <a:pt x="312" y="45"/>
                  </a:lnTo>
                  <a:lnTo>
                    <a:pt x="319" y="52"/>
                  </a:lnTo>
                  <a:lnTo>
                    <a:pt x="305" y="64"/>
                  </a:lnTo>
                  <a:lnTo>
                    <a:pt x="305" y="6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902">
              <a:extLst>
                <a:ext uri="{FF2B5EF4-FFF2-40B4-BE49-F238E27FC236}">
                  <a16:creationId xmlns:a16="http://schemas.microsoft.com/office/drawing/2014/main" id="{0DBA80D6-FB6D-8A31-A659-A005F1B6F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0221" y="5031803"/>
              <a:ext cx="157990" cy="163437"/>
            </a:xfrm>
            <a:custGeom>
              <a:avLst/>
              <a:gdLst>
                <a:gd name="T0" fmla="*/ 71 w 87"/>
                <a:gd name="T1" fmla="*/ 64 h 90"/>
                <a:gd name="T2" fmla="*/ 85 w 87"/>
                <a:gd name="T3" fmla="*/ 43 h 90"/>
                <a:gd name="T4" fmla="*/ 87 w 87"/>
                <a:gd name="T5" fmla="*/ 33 h 90"/>
                <a:gd name="T6" fmla="*/ 85 w 87"/>
                <a:gd name="T7" fmla="*/ 22 h 90"/>
                <a:gd name="T8" fmla="*/ 80 w 87"/>
                <a:gd name="T9" fmla="*/ 17 h 90"/>
                <a:gd name="T10" fmla="*/ 75 w 87"/>
                <a:gd name="T11" fmla="*/ 3 h 90"/>
                <a:gd name="T12" fmla="*/ 68 w 87"/>
                <a:gd name="T13" fmla="*/ 0 h 90"/>
                <a:gd name="T14" fmla="*/ 61 w 87"/>
                <a:gd name="T15" fmla="*/ 5 h 90"/>
                <a:gd name="T16" fmla="*/ 19 w 87"/>
                <a:gd name="T17" fmla="*/ 7 h 90"/>
                <a:gd name="T18" fmla="*/ 19 w 87"/>
                <a:gd name="T19" fmla="*/ 24 h 90"/>
                <a:gd name="T20" fmla="*/ 26 w 87"/>
                <a:gd name="T21" fmla="*/ 31 h 90"/>
                <a:gd name="T22" fmla="*/ 26 w 87"/>
                <a:gd name="T23" fmla="*/ 40 h 90"/>
                <a:gd name="T24" fmla="*/ 14 w 87"/>
                <a:gd name="T25" fmla="*/ 50 h 90"/>
                <a:gd name="T26" fmla="*/ 12 w 87"/>
                <a:gd name="T27" fmla="*/ 48 h 90"/>
                <a:gd name="T28" fmla="*/ 2 w 87"/>
                <a:gd name="T29" fmla="*/ 59 h 90"/>
                <a:gd name="T30" fmla="*/ 0 w 87"/>
                <a:gd name="T31" fmla="*/ 90 h 90"/>
                <a:gd name="T32" fmla="*/ 5 w 87"/>
                <a:gd name="T33" fmla="*/ 90 h 90"/>
                <a:gd name="T34" fmla="*/ 12 w 87"/>
                <a:gd name="T35" fmla="*/ 85 h 90"/>
                <a:gd name="T36" fmla="*/ 33 w 87"/>
                <a:gd name="T37" fmla="*/ 83 h 90"/>
                <a:gd name="T38" fmla="*/ 35 w 87"/>
                <a:gd name="T39" fmla="*/ 71 h 90"/>
                <a:gd name="T40" fmla="*/ 47 w 87"/>
                <a:gd name="T41" fmla="*/ 64 h 90"/>
                <a:gd name="T42" fmla="*/ 54 w 87"/>
                <a:gd name="T43" fmla="*/ 66 h 90"/>
                <a:gd name="T44" fmla="*/ 59 w 87"/>
                <a:gd name="T45" fmla="*/ 62 h 90"/>
                <a:gd name="T46" fmla="*/ 71 w 87"/>
                <a:gd name="T47" fmla="*/ 6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7" h="90">
                  <a:moveTo>
                    <a:pt x="71" y="64"/>
                  </a:moveTo>
                  <a:lnTo>
                    <a:pt x="85" y="43"/>
                  </a:lnTo>
                  <a:lnTo>
                    <a:pt x="87" y="33"/>
                  </a:lnTo>
                  <a:lnTo>
                    <a:pt x="85" y="22"/>
                  </a:lnTo>
                  <a:lnTo>
                    <a:pt x="80" y="17"/>
                  </a:lnTo>
                  <a:lnTo>
                    <a:pt x="75" y="3"/>
                  </a:lnTo>
                  <a:lnTo>
                    <a:pt x="68" y="0"/>
                  </a:lnTo>
                  <a:lnTo>
                    <a:pt x="61" y="5"/>
                  </a:lnTo>
                  <a:lnTo>
                    <a:pt x="19" y="7"/>
                  </a:lnTo>
                  <a:lnTo>
                    <a:pt x="19" y="24"/>
                  </a:lnTo>
                  <a:lnTo>
                    <a:pt x="26" y="31"/>
                  </a:lnTo>
                  <a:lnTo>
                    <a:pt x="26" y="40"/>
                  </a:lnTo>
                  <a:lnTo>
                    <a:pt x="14" y="50"/>
                  </a:lnTo>
                  <a:lnTo>
                    <a:pt x="12" y="48"/>
                  </a:lnTo>
                  <a:lnTo>
                    <a:pt x="2" y="59"/>
                  </a:lnTo>
                  <a:lnTo>
                    <a:pt x="0" y="90"/>
                  </a:lnTo>
                  <a:lnTo>
                    <a:pt x="5" y="90"/>
                  </a:lnTo>
                  <a:lnTo>
                    <a:pt x="12" y="85"/>
                  </a:lnTo>
                  <a:lnTo>
                    <a:pt x="33" y="83"/>
                  </a:lnTo>
                  <a:lnTo>
                    <a:pt x="35" y="71"/>
                  </a:lnTo>
                  <a:lnTo>
                    <a:pt x="47" y="64"/>
                  </a:lnTo>
                  <a:lnTo>
                    <a:pt x="54" y="66"/>
                  </a:lnTo>
                  <a:lnTo>
                    <a:pt x="59" y="62"/>
                  </a:lnTo>
                  <a:lnTo>
                    <a:pt x="71" y="6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903">
              <a:extLst>
                <a:ext uri="{FF2B5EF4-FFF2-40B4-BE49-F238E27FC236}">
                  <a16:creationId xmlns:a16="http://schemas.microsoft.com/office/drawing/2014/main" id="{CD6E76DB-C2B4-AC7C-2279-9C208D3FD3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204" y="5440396"/>
              <a:ext cx="99879" cy="239708"/>
            </a:xfrm>
            <a:custGeom>
              <a:avLst/>
              <a:gdLst>
                <a:gd name="T0" fmla="*/ 8 w 55"/>
                <a:gd name="T1" fmla="*/ 80 h 132"/>
                <a:gd name="T2" fmla="*/ 15 w 55"/>
                <a:gd name="T3" fmla="*/ 90 h 132"/>
                <a:gd name="T4" fmla="*/ 26 w 55"/>
                <a:gd name="T5" fmla="*/ 87 h 132"/>
                <a:gd name="T6" fmla="*/ 29 w 55"/>
                <a:gd name="T7" fmla="*/ 90 h 132"/>
                <a:gd name="T8" fmla="*/ 31 w 55"/>
                <a:gd name="T9" fmla="*/ 101 h 132"/>
                <a:gd name="T10" fmla="*/ 26 w 55"/>
                <a:gd name="T11" fmla="*/ 111 h 132"/>
                <a:gd name="T12" fmla="*/ 29 w 55"/>
                <a:gd name="T13" fmla="*/ 118 h 132"/>
                <a:gd name="T14" fmla="*/ 41 w 55"/>
                <a:gd name="T15" fmla="*/ 127 h 132"/>
                <a:gd name="T16" fmla="*/ 41 w 55"/>
                <a:gd name="T17" fmla="*/ 132 h 132"/>
                <a:gd name="T18" fmla="*/ 43 w 55"/>
                <a:gd name="T19" fmla="*/ 132 h 132"/>
                <a:gd name="T20" fmla="*/ 43 w 55"/>
                <a:gd name="T21" fmla="*/ 123 h 132"/>
                <a:gd name="T22" fmla="*/ 43 w 55"/>
                <a:gd name="T23" fmla="*/ 118 h 132"/>
                <a:gd name="T24" fmla="*/ 52 w 55"/>
                <a:gd name="T25" fmla="*/ 111 h 132"/>
                <a:gd name="T26" fmla="*/ 55 w 55"/>
                <a:gd name="T27" fmla="*/ 94 h 132"/>
                <a:gd name="T28" fmla="*/ 36 w 55"/>
                <a:gd name="T29" fmla="*/ 71 h 132"/>
                <a:gd name="T30" fmla="*/ 43 w 55"/>
                <a:gd name="T31" fmla="*/ 85 h 132"/>
                <a:gd name="T32" fmla="*/ 36 w 55"/>
                <a:gd name="T33" fmla="*/ 80 h 132"/>
                <a:gd name="T34" fmla="*/ 31 w 55"/>
                <a:gd name="T35" fmla="*/ 82 h 132"/>
                <a:gd name="T36" fmla="*/ 31 w 55"/>
                <a:gd name="T37" fmla="*/ 75 h 132"/>
                <a:gd name="T38" fmla="*/ 19 w 55"/>
                <a:gd name="T39" fmla="*/ 49 h 132"/>
                <a:gd name="T40" fmla="*/ 26 w 55"/>
                <a:gd name="T41" fmla="*/ 40 h 132"/>
                <a:gd name="T42" fmla="*/ 26 w 55"/>
                <a:gd name="T43" fmla="*/ 16 h 132"/>
                <a:gd name="T44" fmla="*/ 19 w 55"/>
                <a:gd name="T45" fmla="*/ 9 h 132"/>
                <a:gd name="T46" fmla="*/ 19 w 55"/>
                <a:gd name="T47" fmla="*/ 4 h 132"/>
                <a:gd name="T48" fmla="*/ 15 w 55"/>
                <a:gd name="T49" fmla="*/ 4 h 132"/>
                <a:gd name="T50" fmla="*/ 5 w 55"/>
                <a:gd name="T51" fmla="*/ 0 h 132"/>
                <a:gd name="T52" fmla="*/ 15 w 55"/>
                <a:gd name="T53" fmla="*/ 21 h 132"/>
                <a:gd name="T54" fmla="*/ 12 w 55"/>
                <a:gd name="T55" fmla="*/ 26 h 132"/>
                <a:gd name="T56" fmla="*/ 10 w 55"/>
                <a:gd name="T57" fmla="*/ 38 h 132"/>
                <a:gd name="T58" fmla="*/ 10 w 55"/>
                <a:gd name="T59" fmla="*/ 47 h 132"/>
                <a:gd name="T60" fmla="*/ 12 w 55"/>
                <a:gd name="T61" fmla="*/ 52 h 132"/>
                <a:gd name="T62" fmla="*/ 5 w 55"/>
                <a:gd name="T63" fmla="*/ 56 h 132"/>
                <a:gd name="T64" fmla="*/ 0 w 55"/>
                <a:gd name="T65" fmla="*/ 73 h 132"/>
                <a:gd name="T66" fmla="*/ 8 w 55"/>
                <a:gd name="T67" fmla="*/ 8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5" h="132">
                  <a:moveTo>
                    <a:pt x="8" y="80"/>
                  </a:moveTo>
                  <a:lnTo>
                    <a:pt x="15" y="90"/>
                  </a:lnTo>
                  <a:lnTo>
                    <a:pt x="26" y="87"/>
                  </a:lnTo>
                  <a:lnTo>
                    <a:pt x="29" y="90"/>
                  </a:lnTo>
                  <a:lnTo>
                    <a:pt x="31" y="101"/>
                  </a:lnTo>
                  <a:lnTo>
                    <a:pt x="26" y="111"/>
                  </a:lnTo>
                  <a:lnTo>
                    <a:pt x="29" y="118"/>
                  </a:lnTo>
                  <a:lnTo>
                    <a:pt x="41" y="127"/>
                  </a:lnTo>
                  <a:lnTo>
                    <a:pt x="41" y="132"/>
                  </a:lnTo>
                  <a:lnTo>
                    <a:pt x="43" y="132"/>
                  </a:lnTo>
                  <a:lnTo>
                    <a:pt x="43" y="123"/>
                  </a:lnTo>
                  <a:lnTo>
                    <a:pt x="43" y="118"/>
                  </a:lnTo>
                  <a:lnTo>
                    <a:pt x="52" y="111"/>
                  </a:lnTo>
                  <a:lnTo>
                    <a:pt x="55" y="94"/>
                  </a:lnTo>
                  <a:lnTo>
                    <a:pt x="36" y="71"/>
                  </a:lnTo>
                  <a:lnTo>
                    <a:pt x="43" y="85"/>
                  </a:lnTo>
                  <a:lnTo>
                    <a:pt x="36" y="80"/>
                  </a:lnTo>
                  <a:lnTo>
                    <a:pt x="31" y="82"/>
                  </a:lnTo>
                  <a:lnTo>
                    <a:pt x="31" y="75"/>
                  </a:lnTo>
                  <a:lnTo>
                    <a:pt x="19" y="49"/>
                  </a:lnTo>
                  <a:lnTo>
                    <a:pt x="26" y="40"/>
                  </a:lnTo>
                  <a:lnTo>
                    <a:pt x="26" y="16"/>
                  </a:lnTo>
                  <a:lnTo>
                    <a:pt x="19" y="9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5" y="0"/>
                  </a:lnTo>
                  <a:lnTo>
                    <a:pt x="15" y="21"/>
                  </a:lnTo>
                  <a:lnTo>
                    <a:pt x="12" y="26"/>
                  </a:lnTo>
                  <a:lnTo>
                    <a:pt x="10" y="38"/>
                  </a:lnTo>
                  <a:lnTo>
                    <a:pt x="10" y="47"/>
                  </a:lnTo>
                  <a:lnTo>
                    <a:pt x="12" y="52"/>
                  </a:lnTo>
                  <a:lnTo>
                    <a:pt x="5" y="56"/>
                  </a:lnTo>
                  <a:lnTo>
                    <a:pt x="0" y="73"/>
                  </a:lnTo>
                  <a:lnTo>
                    <a:pt x="8" y="8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904">
              <a:extLst>
                <a:ext uri="{FF2B5EF4-FFF2-40B4-BE49-F238E27FC236}">
                  <a16:creationId xmlns:a16="http://schemas.microsoft.com/office/drawing/2014/main" id="{FB3580C9-6CBA-0B70-A9D4-C35BADF8D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3853" y="5469452"/>
              <a:ext cx="326874" cy="522999"/>
            </a:xfrm>
            <a:custGeom>
              <a:avLst/>
              <a:gdLst>
                <a:gd name="T0" fmla="*/ 180 w 180"/>
                <a:gd name="T1" fmla="*/ 10 h 288"/>
                <a:gd name="T2" fmla="*/ 175 w 180"/>
                <a:gd name="T3" fmla="*/ 43 h 288"/>
                <a:gd name="T4" fmla="*/ 177 w 180"/>
                <a:gd name="T5" fmla="*/ 66 h 288"/>
                <a:gd name="T6" fmla="*/ 175 w 180"/>
                <a:gd name="T7" fmla="*/ 83 h 288"/>
                <a:gd name="T8" fmla="*/ 177 w 180"/>
                <a:gd name="T9" fmla="*/ 90 h 288"/>
                <a:gd name="T10" fmla="*/ 163 w 180"/>
                <a:gd name="T11" fmla="*/ 107 h 288"/>
                <a:gd name="T12" fmla="*/ 125 w 180"/>
                <a:gd name="T13" fmla="*/ 125 h 288"/>
                <a:gd name="T14" fmla="*/ 111 w 180"/>
                <a:gd name="T15" fmla="*/ 137 h 288"/>
                <a:gd name="T16" fmla="*/ 102 w 180"/>
                <a:gd name="T17" fmla="*/ 144 h 288"/>
                <a:gd name="T18" fmla="*/ 78 w 180"/>
                <a:gd name="T19" fmla="*/ 166 h 288"/>
                <a:gd name="T20" fmla="*/ 83 w 180"/>
                <a:gd name="T21" fmla="*/ 182 h 288"/>
                <a:gd name="T22" fmla="*/ 92 w 180"/>
                <a:gd name="T23" fmla="*/ 206 h 288"/>
                <a:gd name="T24" fmla="*/ 88 w 180"/>
                <a:gd name="T25" fmla="*/ 244 h 288"/>
                <a:gd name="T26" fmla="*/ 90 w 180"/>
                <a:gd name="T27" fmla="*/ 244 h 288"/>
                <a:gd name="T28" fmla="*/ 47 w 180"/>
                <a:gd name="T29" fmla="*/ 267 h 288"/>
                <a:gd name="T30" fmla="*/ 47 w 180"/>
                <a:gd name="T31" fmla="*/ 281 h 288"/>
                <a:gd name="T32" fmla="*/ 50 w 180"/>
                <a:gd name="T33" fmla="*/ 288 h 288"/>
                <a:gd name="T34" fmla="*/ 33 w 180"/>
                <a:gd name="T35" fmla="*/ 272 h 288"/>
                <a:gd name="T36" fmla="*/ 26 w 180"/>
                <a:gd name="T37" fmla="*/ 213 h 288"/>
                <a:gd name="T38" fmla="*/ 36 w 180"/>
                <a:gd name="T39" fmla="*/ 199 h 288"/>
                <a:gd name="T40" fmla="*/ 45 w 180"/>
                <a:gd name="T41" fmla="*/ 149 h 288"/>
                <a:gd name="T42" fmla="*/ 50 w 180"/>
                <a:gd name="T43" fmla="*/ 123 h 288"/>
                <a:gd name="T44" fmla="*/ 24 w 180"/>
                <a:gd name="T45" fmla="*/ 97 h 288"/>
                <a:gd name="T46" fmla="*/ 5 w 180"/>
                <a:gd name="T47" fmla="*/ 90 h 288"/>
                <a:gd name="T48" fmla="*/ 55 w 180"/>
                <a:gd name="T49" fmla="*/ 64 h 288"/>
                <a:gd name="T50" fmla="*/ 73 w 180"/>
                <a:gd name="T51" fmla="*/ 71 h 288"/>
                <a:gd name="T52" fmla="*/ 78 w 180"/>
                <a:gd name="T53" fmla="*/ 85 h 288"/>
                <a:gd name="T54" fmla="*/ 76 w 180"/>
                <a:gd name="T55" fmla="*/ 102 h 288"/>
                <a:gd name="T56" fmla="*/ 88 w 180"/>
                <a:gd name="T57" fmla="*/ 116 h 288"/>
                <a:gd name="T58" fmla="*/ 90 w 180"/>
                <a:gd name="T59" fmla="*/ 107 h 288"/>
                <a:gd name="T60" fmla="*/ 99 w 180"/>
                <a:gd name="T61" fmla="*/ 95 h 288"/>
                <a:gd name="T62" fmla="*/ 83 w 180"/>
                <a:gd name="T63" fmla="*/ 55 h 288"/>
                <a:gd name="T64" fmla="*/ 85 w 180"/>
                <a:gd name="T65" fmla="*/ 22 h 288"/>
                <a:gd name="T66" fmla="*/ 109 w 180"/>
                <a:gd name="T67" fmla="*/ 24 h 288"/>
                <a:gd name="T68" fmla="*/ 142 w 180"/>
                <a:gd name="T69" fmla="*/ 14 h 288"/>
                <a:gd name="T70" fmla="*/ 168 w 180"/>
                <a:gd name="T71" fmla="*/ 10 h 288"/>
                <a:gd name="T72" fmla="*/ 177 w 180"/>
                <a:gd name="T7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288">
                  <a:moveTo>
                    <a:pt x="177" y="0"/>
                  </a:moveTo>
                  <a:lnTo>
                    <a:pt x="180" y="10"/>
                  </a:lnTo>
                  <a:lnTo>
                    <a:pt x="175" y="26"/>
                  </a:lnTo>
                  <a:lnTo>
                    <a:pt x="175" y="43"/>
                  </a:lnTo>
                  <a:lnTo>
                    <a:pt x="175" y="66"/>
                  </a:lnTo>
                  <a:lnTo>
                    <a:pt x="177" y="66"/>
                  </a:lnTo>
                  <a:lnTo>
                    <a:pt x="180" y="74"/>
                  </a:lnTo>
                  <a:lnTo>
                    <a:pt x="175" y="83"/>
                  </a:lnTo>
                  <a:lnTo>
                    <a:pt x="177" y="85"/>
                  </a:lnTo>
                  <a:lnTo>
                    <a:pt x="177" y="90"/>
                  </a:lnTo>
                  <a:lnTo>
                    <a:pt x="163" y="102"/>
                  </a:lnTo>
                  <a:lnTo>
                    <a:pt x="163" y="107"/>
                  </a:lnTo>
                  <a:lnTo>
                    <a:pt x="151" y="116"/>
                  </a:lnTo>
                  <a:lnTo>
                    <a:pt x="125" y="125"/>
                  </a:lnTo>
                  <a:lnTo>
                    <a:pt x="109" y="137"/>
                  </a:lnTo>
                  <a:lnTo>
                    <a:pt x="111" y="137"/>
                  </a:lnTo>
                  <a:lnTo>
                    <a:pt x="104" y="149"/>
                  </a:lnTo>
                  <a:lnTo>
                    <a:pt x="102" y="144"/>
                  </a:lnTo>
                  <a:lnTo>
                    <a:pt x="99" y="149"/>
                  </a:lnTo>
                  <a:lnTo>
                    <a:pt x="78" y="166"/>
                  </a:lnTo>
                  <a:lnTo>
                    <a:pt x="78" y="177"/>
                  </a:lnTo>
                  <a:lnTo>
                    <a:pt x="83" y="182"/>
                  </a:lnTo>
                  <a:lnTo>
                    <a:pt x="90" y="208"/>
                  </a:lnTo>
                  <a:lnTo>
                    <a:pt x="92" y="206"/>
                  </a:lnTo>
                  <a:lnTo>
                    <a:pt x="88" y="239"/>
                  </a:lnTo>
                  <a:lnTo>
                    <a:pt x="88" y="244"/>
                  </a:lnTo>
                  <a:lnTo>
                    <a:pt x="92" y="237"/>
                  </a:lnTo>
                  <a:lnTo>
                    <a:pt x="90" y="244"/>
                  </a:lnTo>
                  <a:lnTo>
                    <a:pt x="81" y="253"/>
                  </a:lnTo>
                  <a:lnTo>
                    <a:pt x="47" y="267"/>
                  </a:lnTo>
                  <a:lnTo>
                    <a:pt x="43" y="277"/>
                  </a:lnTo>
                  <a:lnTo>
                    <a:pt x="47" y="281"/>
                  </a:lnTo>
                  <a:lnTo>
                    <a:pt x="50" y="277"/>
                  </a:lnTo>
                  <a:lnTo>
                    <a:pt x="50" y="288"/>
                  </a:lnTo>
                  <a:lnTo>
                    <a:pt x="36" y="288"/>
                  </a:lnTo>
                  <a:lnTo>
                    <a:pt x="33" y="272"/>
                  </a:lnTo>
                  <a:lnTo>
                    <a:pt x="33" y="244"/>
                  </a:lnTo>
                  <a:lnTo>
                    <a:pt x="26" y="213"/>
                  </a:lnTo>
                  <a:lnTo>
                    <a:pt x="29" y="206"/>
                  </a:lnTo>
                  <a:lnTo>
                    <a:pt x="36" y="199"/>
                  </a:lnTo>
                  <a:lnTo>
                    <a:pt x="50" y="168"/>
                  </a:lnTo>
                  <a:lnTo>
                    <a:pt x="45" y="149"/>
                  </a:lnTo>
                  <a:lnTo>
                    <a:pt x="50" y="137"/>
                  </a:lnTo>
                  <a:lnTo>
                    <a:pt x="50" y="123"/>
                  </a:lnTo>
                  <a:lnTo>
                    <a:pt x="45" y="107"/>
                  </a:lnTo>
                  <a:lnTo>
                    <a:pt x="24" y="97"/>
                  </a:lnTo>
                  <a:lnTo>
                    <a:pt x="5" y="95"/>
                  </a:lnTo>
                  <a:lnTo>
                    <a:pt x="5" y="90"/>
                  </a:lnTo>
                  <a:lnTo>
                    <a:pt x="0" y="81"/>
                  </a:lnTo>
                  <a:lnTo>
                    <a:pt x="55" y="64"/>
                  </a:lnTo>
                  <a:lnTo>
                    <a:pt x="62" y="74"/>
                  </a:lnTo>
                  <a:lnTo>
                    <a:pt x="73" y="71"/>
                  </a:lnTo>
                  <a:lnTo>
                    <a:pt x="76" y="74"/>
                  </a:lnTo>
                  <a:lnTo>
                    <a:pt x="78" y="85"/>
                  </a:lnTo>
                  <a:lnTo>
                    <a:pt x="73" y="95"/>
                  </a:lnTo>
                  <a:lnTo>
                    <a:pt x="76" y="102"/>
                  </a:lnTo>
                  <a:lnTo>
                    <a:pt x="88" y="111"/>
                  </a:lnTo>
                  <a:lnTo>
                    <a:pt x="88" y="116"/>
                  </a:lnTo>
                  <a:lnTo>
                    <a:pt x="90" y="116"/>
                  </a:lnTo>
                  <a:lnTo>
                    <a:pt x="90" y="107"/>
                  </a:lnTo>
                  <a:lnTo>
                    <a:pt x="90" y="102"/>
                  </a:lnTo>
                  <a:lnTo>
                    <a:pt x="99" y="95"/>
                  </a:lnTo>
                  <a:lnTo>
                    <a:pt x="102" y="78"/>
                  </a:lnTo>
                  <a:lnTo>
                    <a:pt x="83" y="55"/>
                  </a:lnTo>
                  <a:lnTo>
                    <a:pt x="81" y="36"/>
                  </a:lnTo>
                  <a:lnTo>
                    <a:pt x="85" y="22"/>
                  </a:lnTo>
                  <a:lnTo>
                    <a:pt x="102" y="19"/>
                  </a:lnTo>
                  <a:lnTo>
                    <a:pt x="109" y="24"/>
                  </a:lnTo>
                  <a:lnTo>
                    <a:pt x="130" y="22"/>
                  </a:lnTo>
                  <a:lnTo>
                    <a:pt x="142" y="14"/>
                  </a:lnTo>
                  <a:lnTo>
                    <a:pt x="151" y="17"/>
                  </a:lnTo>
                  <a:lnTo>
                    <a:pt x="168" y="10"/>
                  </a:lnTo>
                  <a:lnTo>
                    <a:pt x="177" y="5"/>
                  </a:lnTo>
                  <a:lnTo>
                    <a:pt x="17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905">
              <a:extLst>
                <a:ext uri="{FF2B5EF4-FFF2-40B4-BE49-F238E27FC236}">
                  <a16:creationId xmlns:a16="http://schemas.microsoft.com/office/drawing/2014/main" id="{6E9F8899-C707-1B00-9603-2E30A0BA5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6589" y="5182529"/>
              <a:ext cx="328691" cy="330506"/>
            </a:xfrm>
            <a:custGeom>
              <a:avLst/>
              <a:gdLst>
                <a:gd name="T0" fmla="*/ 89 w 181"/>
                <a:gd name="T1" fmla="*/ 180 h 182"/>
                <a:gd name="T2" fmla="*/ 106 w 181"/>
                <a:gd name="T3" fmla="*/ 177 h 182"/>
                <a:gd name="T4" fmla="*/ 113 w 181"/>
                <a:gd name="T5" fmla="*/ 182 h 182"/>
                <a:gd name="T6" fmla="*/ 134 w 181"/>
                <a:gd name="T7" fmla="*/ 180 h 182"/>
                <a:gd name="T8" fmla="*/ 146 w 181"/>
                <a:gd name="T9" fmla="*/ 172 h 182"/>
                <a:gd name="T10" fmla="*/ 155 w 181"/>
                <a:gd name="T11" fmla="*/ 175 h 182"/>
                <a:gd name="T12" fmla="*/ 172 w 181"/>
                <a:gd name="T13" fmla="*/ 168 h 182"/>
                <a:gd name="T14" fmla="*/ 181 w 181"/>
                <a:gd name="T15" fmla="*/ 163 h 182"/>
                <a:gd name="T16" fmla="*/ 181 w 181"/>
                <a:gd name="T17" fmla="*/ 158 h 182"/>
                <a:gd name="T18" fmla="*/ 172 w 181"/>
                <a:gd name="T19" fmla="*/ 154 h 182"/>
                <a:gd name="T20" fmla="*/ 165 w 181"/>
                <a:gd name="T21" fmla="*/ 135 h 182"/>
                <a:gd name="T22" fmla="*/ 163 w 181"/>
                <a:gd name="T23" fmla="*/ 125 h 182"/>
                <a:gd name="T24" fmla="*/ 167 w 181"/>
                <a:gd name="T25" fmla="*/ 104 h 182"/>
                <a:gd name="T26" fmla="*/ 155 w 181"/>
                <a:gd name="T27" fmla="*/ 90 h 182"/>
                <a:gd name="T28" fmla="*/ 163 w 181"/>
                <a:gd name="T29" fmla="*/ 61 h 182"/>
                <a:gd name="T30" fmla="*/ 139 w 181"/>
                <a:gd name="T31" fmla="*/ 47 h 182"/>
                <a:gd name="T32" fmla="*/ 134 w 181"/>
                <a:gd name="T33" fmla="*/ 35 h 182"/>
                <a:gd name="T34" fmla="*/ 77 w 181"/>
                <a:gd name="T35" fmla="*/ 0 h 182"/>
                <a:gd name="T36" fmla="*/ 61 w 181"/>
                <a:gd name="T37" fmla="*/ 19 h 182"/>
                <a:gd name="T38" fmla="*/ 68 w 181"/>
                <a:gd name="T39" fmla="*/ 21 h 182"/>
                <a:gd name="T40" fmla="*/ 56 w 181"/>
                <a:gd name="T41" fmla="*/ 26 h 182"/>
                <a:gd name="T42" fmla="*/ 54 w 181"/>
                <a:gd name="T43" fmla="*/ 33 h 182"/>
                <a:gd name="T44" fmla="*/ 54 w 181"/>
                <a:gd name="T45" fmla="*/ 28 h 182"/>
                <a:gd name="T46" fmla="*/ 49 w 181"/>
                <a:gd name="T47" fmla="*/ 28 h 182"/>
                <a:gd name="T48" fmla="*/ 44 w 181"/>
                <a:gd name="T49" fmla="*/ 21 h 182"/>
                <a:gd name="T50" fmla="*/ 42 w 181"/>
                <a:gd name="T51" fmla="*/ 28 h 182"/>
                <a:gd name="T52" fmla="*/ 37 w 181"/>
                <a:gd name="T53" fmla="*/ 31 h 182"/>
                <a:gd name="T54" fmla="*/ 35 w 181"/>
                <a:gd name="T55" fmla="*/ 19 h 182"/>
                <a:gd name="T56" fmla="*/ 35 w 181"/>
                <a:gd name="T57" fmla="*/ 0 h 182"/>
                <a:gd name="T58" fmla="*/ 14 w 181"/>
                <a:gd name="T59" fmla="*/ 2 h 182"/>
                <a:gd name="T60" fmla="*/ 21 w 181"/>
                <a:gd name="T61" fmla="*/ 17 h 182"/>
                <a:gd name="T62" fmla="*/ 16 w 181"/>
                <a:gd name="T63" fmla="*/ 24 h 182"/>
                <a:gd name="T64" fmla="*/ 14 w 181"/>
                <a:gd name="T65" fmla="*/ 31 h 182"/>
                <a:gd name="T66" fmla="*/ 21 w 181"/>
                <a:gd name="T67" fmla="*/ 38 h 182"/>
                <a:gd name="T68" fmla="*/ 9 w 181"/>
                <a:gd name="T69" fmla="*/ 57 h 182"/>
                <a:gd name="T70" fmla="*/ 0 w 181"/>
                <a:gd name="T71" fmla="*/ 59 h 182"/>
                <a:gd name="T72" fmla="*/ 4 w 181"/>
                <a:gd name="T73" fmla="*/ 83 h 182"/>
                <a:gd name="T74" fmla="*/ 2 w 181"/>
                <a:gd name="T75" fmla="*/ 92 h 182"/>
                <a:gd name="T76" fmla="*/ 14 w 181"/>
                <a:gd name="T77" fmla="*/ 102 h 182"/>
                <a:gd name="T78" fmla="*/ 16 w 181"/>
                <a:gd name="T79" fmla="*/ 109 h 182"/>
                <a:gd name="T80" fmla="*/ 23 w 181"/>
                <a:gd name="T81" fmla="*/ 128 h 182"/>
                <a:gd name="T82" fmla="*/ 56 w 181"/>
                <a:gd name="T83" fmla="*/ 142 h 182"/>
                <a:gd name="T84" fmla="*/ 66 w 181"/>
                <a:gd name="T85" fmla="*/ 146 h 182"/>
                <a:gd name="T86" fmla="*/ 70 w 181"/>
                <a:gd name="T87" fmla="*/ 146 h 182"/>
                <a:gd name="T88" fmla="*/ 80 w 181"/>
                <a:gd name="T89" fmla="*/ 151 h 182"/>
                <a:gd name="T90" fmla="*/ 85 w 181"/>
                <a:gd name="T91" fmla="*/ 172 h 182"/>
                <a:gd name="T92" fmla="*/ 89 w 181"/>
                <a:gd name="T93" fmla="*/ 18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1" h="182">
                  <a:moveTo>
                    <a:pt x="89" y="180"/>
                  </a:moveTo>
                  <a:lnTo>
                    <a:pt x="106" y="177"/>
                  </a:lnTo>
                  <a:lnTo>
                    <a:pt x="113" y="182"/>
                  </a:lnTo>
                  <a:lnTo>
                    <a:pt x="134" y="180"/>
                  </a:lnTo>
                  <a:lnTo>
                    <a:pt x="146" y="172"/>
                  </a:lnTo>
                  <a:lnTo>
                    <a:pt x="155" y="175"/>
                  </a:lnTo>
                  <a:lnTo>
                    <a:pt x="172" y="168"/>
                  </a:lnTo>
                  <a:lnTo>
                    <a:pt x="181" y="163"/>
                  </a:lnTo>
                  <a:lnTo>
                    <a:pt x="181" y="158"/>
                  </a:lnTo>
                  <a:lnTo>
                    <a:pt x="172" y="154"/>
                  </a:lnTo>
                  <a:lnTo>
                    <a:pt x="165" y="135"/>
                  </a:lnTo>
                  <a:lnTo>
                    <a:pt x="163" y="125"/>
                  </a:lnTo>
                  <a:lnTo>
                    <a:pt x="167" y="104"/>
                  </a:lnTo>
                  <a:lnTo>
                    <a:pt x="155" y="90"/>
                  </a:lnTo>
                  <a:lnTo>
                    <a:pt x="163" y="61"/>
                  </a:lnTo>
                  <a:lnTo>
                    <a:pt x="139" y="47"/>
                  </a:lnTo>
                  <a:lnTo>
                    <a:pt x="134" y="35"/>
                  </a:lnTo>
                  <a:lnTo>
                    <a:pt x="77" y="0"/>
                  </a:lnTo>
                  <a:lnTo>
                    <a:pt x="61" y="19"/>
                  </a:lnTo>
                  <a:lnTo>
                    <a:pt x="68" y="21"/>
                  </a:lnTo>
                  <a:lnTo>
                    <a:pt x="56" y="26"/>
                  </a:lnTo>
                  <a:lnTo>
                    <a:pt x="54" y="33"/>
                  </a:lnTo>
                  <a:lnTo>
                    <a:pt x="54" y="28"/>
                  </a:lnTo>
                  <a:lnTo>
                    <a:pt x="49" y="28"/>
                  </a:lnTo>
                  <a:lnTo>
                    <a:pt x="44" y="21"/>
                  </a:lnTo>
                  <a:lnTo>
                    <a:pt x="42" y="28"/>
                  </a:lnTo>
                  <a:lnTo>
                    <a:pt x="37" y="31"/>
                  </a:lnTo>
                  <a:lnTo>
                    <a:pt x="35" y="19"/>
                  </a:lnTo>
                  <a:lnTo>
                    <a:pt x="35" y="0"/>
                  </a:lnTo>
                  <a:lnTo>
                    <a:pt x="14" y="2"/>
                  </a:lnTo>
                  <a:lnTo>
                    <a:pt x="21" y="17"/>
                  </a:lnTo>
                  <a:lnTo>
                    <a:pt x="16" y="24"/>
                  </a:lnTo>
                  <a:lnTo>
                    <a:pt x="14" y="31"/>
                  </a:lnTo>
                  <a:lnTo>
                    <a:pt x="21" y="38"/>
                  </a:lnTo>
                  <a:lnTo>
                    <a:pt x="9" y="57"/>
                  </a:lnTo>
                  <a:lnTo>
                    <a:pt x="0" y="59"/>
                  </a:lnTo>
                  <a:lnTo>
                    <a:pt x="4" y="83"/>
                  </a:lnTo>
                  <a:lnTo>
                    <a:pt x="2" y="92"/>
                  </a:lnTo>
                  <a:lnTo>
                    <a:pt x="14" y="102"/>
                  </a:lnTo>
                  <a:lnTo>
                    <a:pt x="16" y="109"/>
                  </a:lnTo>
                  <a:lnTo>
                    <a:pt x="23" y="128"/>
                  </a:lnTo>
                  <a:lnTo>
                    <a:pt x="56" y="142"/>
                  </a:lnTo>
                  <a:lnTo>
                    <a:pt x="66" y="146"/>
                  </a:lnTo>
                  <a:lnTo>
                    <a:pt x="70" y="146"/>
                  </a:lnTo>
                  <a:lnTo>
                    <a:pt x="80" y="151"/>
                  </a:lnTo>
                  <a:lnTo>
                    <a:pt x="85" y="172"/>
                  </a:lnTo>
                  <a:lnTo>
                    <a:pt x="89" y="18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906">
              <a:extLst>
                <a:ext uri="{FF2B5EF4-FFF2-40B4-BE49-F238E27FC236}">
                  <a16:creationId xmlns:a16="http://schemas.microsoft.com/office/drawing/2014/main" id="{52615DD7-C669-606A-1F41-002F642F4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2593" y="5327806"/>
              <a:ext cx="7264" cy="21792"/>
            </a:xfrm>
            <a:custGeom>
              <a:avLst/>
              <a:gdLst>
                <a:gd name="T0" fmla="*/ 0 w 4"/>
                <a:gd name="T1" fmla="*/ 0 h 12"/>
                <a:gd name="T2" fmla="*/ 4 w 4"/>
                <a:gd name="T3" fmla="*/ 12 h 12"/>
                <a:gd name="T4" fmla="*/ 0 w 4"/>
                <a:gd name="T5" fmla="*/ 10 h 12"/>
                <a:gd name="T6" fmla="*/ 0 w 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0" y="0"/>
                  </a:moveTo>
                  <a:lnTo>
                    <a:pt x="4" y="12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907">
              <a:extLst>
                <a:ext uri="{FF2B5EF4-FFF2-40B4-BE49-F238E27FC236}">
                  <a16:creationId xmlns:a16="http://schemas.microsoft.com/office/drawing/2014/main" id="{90265881-C242-813E-78AF-6836341105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5304" y="5302383"/>
              <a:ext cx="3632" cy="18160"/>
            </a:xfrm>
            <a:custGeom>
              <a:avLst/>
              <a:gdLst>
                <a:gd name="T0" fmla="*/ 2 w 2"/>
                <a:gd name="T1" fmla="*/ 5 h 10"/>
                <a:gd name="T2" fmla="*/ 2 w 2"/>
                <a:gd name="T3" fmla="*/ 10 h 10"/>
                <a:gd name="T4" fmla="*/ 0 w 2"/>
                <a:gd name="T5" fmla="*/ 0 h 10"/>
                <a:gd name="T6" fmla="*/ 2 w 2"/>
                <a:gd name="T7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2" y="5"/>
                  </a:moveTo>
                  <a:lnTo>
                    <a:pt x="2" y="10"/>
                  </a:lnTo>
                  <a:lnTo>
                    <a:pt x="0" y="0"/>
                  </a:lnTo>
                  <a:lnTo>
                    <a:pt x="2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908">
              <a:extLst>
                <a:ext uri="{FF2B5EF4-FFF2-40B4-BE49-F238E27FC236}">
                  <a16:creationId xmlns:a16="http://schemas.microsoft.com/office/drawing/2014/main" id="{85B9AFA1-D30B-9600-A36B-109E2A05A1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4145" y="5400445"/>
              <a:ext cx="352298" cy="310531"/>
            </a:xfrm>
            <a:custGeom>
              <a:avLst/>
              <a:gdLst>
                <a:gd name="T0" fmla="*/ 33 w 194"/>
                <a:gd name="T1" fmla="*/ 48 h 171"/>
                <a:gd name="T2" fmla="*/ 31 w 194"/>
                <a:gd name="T3" fmla="*/ 81 h 171"/>
                <a:gd name="T4" fmla="*/ 35 w 194"/>
                <a:gd name="T5" fmla="*/ 83 h 171"/>
                <a:gd name="T6" fmla="*/ 0 w 194"/>
                <a:gd name="T7" fmla="*/ 83 h 171"/>
                <a:gd name="T8" fmla="*/ 0 w 194"/>
                <a:gd name="T9" fmla="*/ 145 h 171"/>
                <a:gd name="T10" fmla="*/ 19 w 194"/>
                <a:gd name="T11" fmla="*/ 163 h 171"/>
                <a:gd name="T12" fmla="*/ 35 w 194"/>
                <a:gd name="T13" fmla="*/ 159 h 171"/>
                <a:gd name="T14" fmla="*/ 45 w 194"/>
                <a:gd name="T15" fmla="*/ 161 h 171"/>
                <a:gd name="T16" fmla="*/ 52 w 194"/>
                <a:gd name="T17" fmla="*/ 166 h 171"/>
                <a:gd name="T18" fmla="*/ 80 w 194"/>
                <a:gd name="T19" fmla="*/ 171 h 171"/>
                <a:gd name="T20" fmla="*/ 97 w 194"/>
                <a:gd name="T21" fmla="*/ 152 h 171"/>
                <a:gd name="T22" fmla="*/ 109 w 194"/>
                <a:gd name="T23" fmla="*/ 147 h 171"/>
                <a:gd name="T24" fmla="*/ 111 w 194"/>
                <a:gd name="T25" fmla="*/ 133 h 171"/>
                <a:gd name="T26" fmla="*/ 128 w 194"/>
                <a:gd name="T27" fmla="*/ 128 h 171"/>
                <a:gd name="T28" fmla="*/ 137 w 194"/>
                <a:gd name="T29" fmla="*/ 128 h 171"/>
                <a:gd name="T30" fmla="*/ 132 w 194"/>
                <a:gd name="T31" fmla="*/ 119 h 171"/>
                <a:gd name="T32" fmla="*/ 187 w 194"/>
                <a:gd name="T33" fmla="*/ 102 h 171"/>
                <a:gd name="T34" fmla="*/ 179 w 194"/>
                <a:gd name="T35" fmla="*/ 95 h 171"/>
                <a:gd name="T36" fmla="*/ 184 w 194"/>
                <a:gd name="T37" fmla="*/ 78 h 171"/>
                <a:gd name="T38" fmla="*/ 191 w 194"/>
                <a:gd name="T39" fmla="*/ 74 h 171"/>
                <a:gd name="T40" fmla="*/ 189 w 194"/>
                <a:gd name="T41" fmla="*/ 69 h 171"/>
                <a:gd name="T42" fmla="*/ 189 w 194"/>
                <a:gd name="T43" fmla="*/ 60 h 171"/>
                <a:gd name="T44" fmla="*/ 191 w 194"/>
                <a:gd name="T45" fmla="*/ 48 h 171"/>
                <a:gd name="T46" fmla="*/ 194 w 194"/>
                <a:gd name="T47" fmla="*/ 43 h 171"/>
                <a:gd name="T48" fmla="*/ 184 w 194"/>
                <a:gd name="T49" fmla="*/ 22 h 171"/>
                <a:gd name="T50" fmla="*/ 151 w 194"/>
                <a:gd name="T51" fmla="*/ 8 h 171"/>
                <a:gd name="T52" fmla="*/ 151 w 194"/>
                <a:gd name="T53" fmla="*/ 12 h 171"/>
                <a:gd name="T54" fmla="*/ 144 w 194"/>
                <a:gd name="T55" fmla="*/ 8 h 171"/>
                <a:gd name="T56" fmla="*/ 142 w 194"/>
                <a:gd name="T57" fmla="*/ 0 h 171"/>
                <a:gd name="T58" fmla="*/ 120 w 194"/>
                <a:gd name="T59" fmla="*/ 5 h 171"/>
                <a:gd name="T60" fmla="*/ 111 w 194"/>
                <a:gd name="T61" fmla="*/ 17 h 171"/>
                <a:gd name="T62" fmla="*/ 113 w 194"/>
                <a:gd name="T63" fmla="*/ 38 h 171"/>
                <a:gd name="T64" fmla="*/ 109 w 194"/>
                <a:gd name="T65" fmla="*/ 62 h 171"/>
                <a:gd name="T66" fmla="*/ 116 w 194"/>
                <a:gd name="T67" fmla="*/ 69 h 171"/>
                <a:gd name="T68" fmla="*/ 128 w 194"/>
                <a:gd name="T69" fmla="*/ 69 h 171"/>
                <a:gd name="T70" fmla="*/ 130 w 194"/>
                <a:gd name="T71" fmla="*/ 88 h 171"/>
                <a:gd name="T72" fmla="*/ 113 w 194"/>
                <a:gd name="T73" fmla="*/ 86 h 171"/>
                <a:gd name="T74" fmla="*/ 102 w 194"/>
                <a:gd name="T75" fmla="*/ 69 h 171"/>
                <a:gd name="T76" fmla="*/ 90 w 194"/>
                <a:gd name="T77" fmla="*/ 67 h 171"/>
                <a:gd name="T78" fmla="*/ 85 w 194"/>
                <a:gd name="T79" fmla="*/ 62 h 171"/>
                <a:gd name="T80" fmla="*/ 71 w 194"/>
                <a:gd name="T81" fmla="*/ 64 h 171"/>
                <a:gd name="T82" fmla="*/ 57 w 194"/>
                <a:gd name="T83" fmla="*/ 57 h 171"/>
                <a:gd name="T84" fmla="*/ 52 w 194"/>
                <a:gd name="T85" fmla="*/ 50 h 171"/>
                <a:gd name="T86" fmla="*/ 42 w 194"/>
                <a:gd name="T87" fmla="*/ 55 h 171"/>
                <a:gd name="T88" fmla="*/ 38 w 194"/>
                <a:gd name="T89" fmla="*/ 45 h 171"/>
                <a:gd name="T90" fmla="*/ 33 w 194"/>
                <a:gd name="T91" fmla="*/ 4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4" h="171">
                  <a:moveTo>
                    <a:pt x="33" y="48"/>
                  </a:moveTo>
                  <a:lnTo>
                    <a:pt x="31" y="81"/>
                  </a:lnTo>
                  <a:lnTo>
                    <a:pt x="35" y="83"/>
                  </a:lnTo>
                  <a:lnTo>
                    <a:pt x="0" y="83"/>
                  </a:lnTo>
                  <a:lnTo>
                    <a:pt x="0" y="145"/>
                  </a:lnTo>
                  <a:lnTo>
                    <a:pt x="19" y="163"/>
                  </a:lnTo>
                  <a:lnTo>
                    <a:pt x="35" y="159"/>
                  </a:lnTo>
                  <a:lnTo>
                    <a:pt x="45" y="161"/>
                  </a:lnTo>
                  <a:lnTo>
                    <a:pt x="52" y="166"/>
                  </a:lnTo>
                  <a:lnTo>
                    <a:pt x="80" y="171"/>
                  </a:lnTo>
                  <a:lnTo>
                    <a:pt x="97" y="152"/>
                  </a:lnTo>
                  <a:lnTo>
                    <a:pt x="109" y="147"/>
                  </a:lnTo>
                  <a:lnTo>
                    <a:pt x="111" y="133"/>
                  </a:lnTo>
                  <a:lnTo>
                    <a:pt x="128" y="128"/>
                  </a:lnTo>
                  <a:lnTo>
                    <a:pt x="137" y="128"/>
                  </a:lnTo>
                  <a:lnTo>
                    <a:pt x="132" y="119"/>
                  </a:lnTo>
                  <a:lnTo>
                    <a:pt x="187" y="102"/>
                  </a:lnTo>
                  <a:lnTo>
                    <a:pt x="179" y="95"/>
                  </a:lnTo>
                  <a:lnTo>
                    <a:pt x="184" y="78"/>
                  </a:lnTo>
                  <a:lnTo>
                    <a:pt x="191" y="74"/>
                  </a:lnTo>
                  <a:lnTo>
                    <a:pt x="189" y="69"/>
                  </a:lnTo>
                  <a:lnTo>
                    <a:pt x="189" y="60"/>
                  </a:lnTo>
                  <a:lnTo>
                    <a:pt x="191" y="48"/>
                  </a:lnTo>
                  <a:lnTo>
                    <a:pt x="194" y="43"/>
                  </a:lnTo>
                  <a:lnTo>
                    <a:pt x="184" y="22"/>
                  </a:lnTo>
                  <a:lnTo>
                    <a:pt x="151" y="8"/>
                  </a:lnTo>
                  <a:lnTo>
                    <a:pt x="151" y="12"/>
                  </a:lnTo>
                  <a:lnTo>
                    <a:pt x="144" y="8"/>
                  </a:lnTo>
                  <a:lnTo>
                    <a:pt x="142" y="0"/>
                  </a:lnTo>
                  <a:lnTo>
                    <a:pt x="120" y="5"/>
                  </a:lnTo>
                  <a:lnTo>
                    <a:pt x="111" y="17"/>
                  </a:lnTo>
                  <a:lnTo>
                    <a:pt x="113" y="38"/>
                  </a:lnTo>
                  <a:lnTo>
                    <a:pt x="109" y="62"/>
                  </a:lnTo>
                  <a:lnTo>
                    <a:pt x="116" y="69"/>
                  </a:lnTo>
                  <a:lnTo>
                    <a:pt x="128" y="69"/>
                  </a:lnTo>
                  <a:lnTo>
                    <a:pt x="130" y="88"/>
                  </a:lnTo>
                  <a:lnTo>
                    <a:pt x="113" y="86"/>
                  </a:lnTo>
                  <a:lnTo>
                    <a:pt x="102" y="69"/>
                  </a:lnTo>
                  <a:lnTo>
                    <a:pt x="90" y="67"/>
                  </a:lnTo>
                  <a:lnTo>
                    <a:pt x="85" y="62"/>
                  </a:lnTo>
                  <a:lnTo>
                    <a:pt x="71" y="64"/>
                  </a:lnTo>
                  <a:lnTo>
                    <a:pt x="57" y="57"/>
                  </a:lnTo>
                  <a:lnTo>
                    <a:pt x="52" y="50"/>
                  </a:lnTo>
                  <a:lnTo>
                    <a:pt x="42" y="55"/>
                  </a:lnTo>
                  <a:lnTo>
                    <a:pt x="38" y="45"/>
                  </a:lnTo>
                  <a:lnTo>
                    <a:pt x="33" y="4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909">
              <a:extLst>
                <a:ext uri="{FF2B5EF4-FFF2-40B4-BE49-F238E27FC236}">
                  <a16:creationId xmlns:a16="http://schemas.microsoft.com/office/drawing/2014/main" id="{27928B97-13AA-DA46-CA6E-9156160C4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344" y="3441014"/>
              <a:ext cx="236076" cy="116222"/>
            </a:xfrm>
            <a:custGeom>
              <a:avLst/>
              <a:gdLst>
                <a:gd name="T0" fmla="*/ 74 w 130"/>
                <a:gd name="T1" fmla="*/ 7 h 64"/>
                <a:gd name="T2" fmla="*/ 59 w 130"/>
                <a:gd name="T3" fmla="*/ 21 h 64"/>
                <a:gd name="T4" fmla="*/ 59 w 130"/>
                <a:gd name="T5" fmla="*/ 35 h 64"/>
                <a:gd name="T6" fmla="*/ 57 w 130"/>
                <a:gd name="T7" fmla="*/ 38 h 64"/>
                <a:gd name="T8" fmla="*/ 48 w 130"/>
                <a:gd name="T9" fmla="*/ 33 h 64"/>
                <a:gd name="T10" fmla="*/ 29 w 130"/>
                <a:gd name="T11" fmla="*/ 40 h 64"/>
                <a:gd name="T12" fmla="*/ 19 w 130"/>
                <a:gd name="T13" fmla="*/ 38 h 64"/>
                <a:gd name="T14" fmla="*/ 15 w 130"/>
                <a:gd name="T15" fmla="*/ 42 h 64"/>
                <a:gd name="T16" fmla="*/ 7 w 130"/>
                <a:gd name="T17" fmla="*/ 38 h 64"/>
                <a:gd name="T18" fmla="*/ 0 w 130"/>
                <a:gd name="T19" fmla="*/ 40 h 64"/>
                <a:gd name="T20" fmla="*/ 5 w 130"/>
                <a:gd name="T21" fmla="*/ 52 h 64"/>
                <a:gd name="T22" fmla="*/ 17 w 130"/>
                <a:gd name="T23" fmla="*/ 54 h 64"/>
                <a:gd name="T24" fmla="*/ 45 w 130"/>
                <a:gd name="T25" fmla="*/ 49 h 64"/>
                <a:gd name="T26" fmla="*/ 52 w 130"/>
                <a:gd name="T27" fmla="*/ 59 h 64"/>
                <a:gd name="T28" fmla="*/ 71 w 130"/>
                <a:gd name="T29" fmla="*/ 64 h 64"/>
                <a:gd name="T30" fmla="*/ 85 w 130"/>
                <a:gd name="T31" fmla="*/ 64 h 64"/>
                <a:gd name="T32" fmla="*/ 111 w 130"/>
                <a:gd name="T33" fmla="*/ 54 h 64"/>
                <a:gd name="T34" fmla="*/ 118 w 130"/>
                <a:gd name="T35" fmla="*/ 49 h 64"/>
                <a:gd name="T36" fmla="*/ 121 w 130"/>
                <a:gd name="T37" fmla="*/ 33 h 64"/>
                <a:gd name="T38" fmla="*/ 128 w 130"/>
                <a:gd name="T39" fmla="*/ 33 h 64"/>
                <a:gd name="T40" fmla="*/ 130 w 130"/>
                <a:gd name="T41" fmla="*/ 23 h 64"/>
                <a:gd name="T42" fmla="*/ 123 w 130"/>
                <a:gd name="T43" fmla="*/ 7 h 64"/>
                <a:gd name="T44" fmla="*/ 95 w 130"/>
                <a:gd name="T45" fmla="*/ 0 h 64"/>
                <a:gd name="T46" fmla="*/ 88 w 130"/>
                <a:gd name="T47" fmla="*/ 9 h 64"/>
                <a:gd name="T48" fmla="*/ 74 w 130"/>
                <a:gd name="T49" fmla="*/ 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0" h="64">
                  <a:moveTo>
                    <a:pt x="74" y="7"/>
                  </a:moveTo>
                  <a:lnTo>
                    <a:pt x="59" y="21"/>
                  </a:lnTo>
                  <a:lnTo>
                    <a:pt x="59" y="35"/>
                  </a:lnTo>
                  <a:lnTo>
                    <a:pt x="57" y="38"/>
                  </a:lnTo>
                  <a:lnTo>
                    <a:pt x="48" y="33"/>
                  </a:lnTo>
                  <a:lnTo>
                    <a:pt x="29" y="40"/>
                  </a:lnTo>
                  <a:lnTo>
                    <a:pt x="19" y="38"/>
                  </a:lnTo>
                  <a:lnTo>
                    <a:pt x="15" y="42"/>
                  </a:lnTo>
                  <a:lnTo>
                    <a:pt x="7" y="38"/>
                  </a:lnTo>
                  <a:lnTo>
                    <a:pt x="0" y="40"/>
                  </a:lnTo>
                  <a:lnTo>
                    <a:pt x="5" y="52"/>
                  </a:lnTo>
                  <a:lnTo>
                    <a:pt x="17" y="54"/>
                  </a:lnTo>
                  <a:lnTo>
                    <a:pt x="45" y="49"/>
                  </a:lnTo>
                  <a:lnTo>
                    <a:pt x="52" y="59"/>
                  </a:lnTo>
                  <a:lnTo>
                    <a:pt x="71" y="64"/>
                  </a:lnTo>
                  <a:lnTo>
                    <a:pt x="85" y="64"/>
                  </a:lnTo>
                  <a:lnTo>
                    <a:pt x="111" y="54"/>
                  </a:lnTo>
                  <a:lnTo>
                    <a:pt x="118" y="49"/>
                  </a:lnTo>
                  <a:lnTo>
                    <a:pt x="121" y="33"/>
                  </a:lnTo>
                  <a:lnTo>
                    <a:pt x="128" y="33"/>
                  </a:lnTo>
                  <a:lnTo>
                    <a:pt x="130" y="23"/>
                  </a:lnTo>
                  <a:lnTo>
                    <a:pt x="123" y="7"/>
                  </a:lnTo>
                  <a:lnTo>
                    <a:pt x="95" y="0"/>
                  </a:lnTo>
                  <a:lnTo>
                    <a:pt x="88" y="9"/>
                  </a:lnTo>
                  <a:lnTo>
                    <a:pt x="74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" name="Freeform 910">
              <a:extLst>
                <a:ext uri="{FF2B5EF4-FFF2-40B4-BE49-F238E27FC236}">
                  <a16:creationId xmlns:a16="http://schemas.microsoft.com/office/drawing/2014/main" id="{2A30E405-16A0-F72C-2D9A-BD8D00164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5771" y="3328424"/>
              <a:ext cx="107143" cy="87166"/>
            </a:xfrm>
            <a:custGeom>
              <a:avLst/>
              <a:gdLst>
                <a:gd name="T0" fmla="*/ 38 w 59"/>
                <a:gd name="T1" fmla="*/ 0 h 48"/>
                <a:gd name="T2" fmla="*/ 19 w 59"/>
                <a:gd name="T3" fmla="*/ 5 h 48"/>
                <a:gd name="T4" fmla="*/ 12 w 59"/>
                <a:gd name="T5" fmla="*/ 3 h 48"/>
                <a:gd name="T6" fmla="*/ 0 w 59"/>
                <a:gd name="T7" fmla="*/ 10 h 48"/>
                <a:gd name="T8" fmla="*/ 0 w 59"/>
                <a:gd name="T9" fmla="*/ 17 h 48"/>
                <a:gd name="T10" fmla="*/ 22 w 59"/>
                <a:gd name="T11" fmla="*/ 29 h 48"/>
                <a:gd name="T12" fmla="*/ 26 w 59"/>
                <a:gd name="T13" fmla="*/ 38 h 48"/>
                <a:gd name="T14" fmla="*/ 38 w 59"/>
                <a:gd name="T15" fmla="*/ 36 h 48"/>
                <a:gd name="T16" fmla="*/ 38 w 59"/>
                <a:gd name="T17" fmla="*/ 43 h 48"/>
                <a:gd name="T18" fmla="*/ 50 w 59"/>
                <a:gd name="T19" fmla="*/ 48 h 48"/>
                <a:gd name="T20" fmla="*/ 48 w 59"/>
                <a:gd name="T21" fmla="*/ 41 h 48"/>
                <a:gd name="T22" fmla="*/ 55 w 59"/>
                <a:gd name="T23" fmla="*/ 33 h 48"/>
                <a:gd name="T24" fmla="*/ 59 w 59"/>
                <a:gd name="T25" fmla="*/ 26 h 48"/>
                <a:gd name="T26" fmla="*/ 55 w 59"/>
                <a:gd name="T27" fmla="*/ 19 h 48"/>
                <a:gd name="T28" fmla="*/ 50 w 59"/>
                <a:gd name="T29" fmla="*/ 17 h 48"/>
                <a:gd name="T30" fmla="*/ 48 w 59"/>
                <a:gd name="T31" fmla="*/ 7 h 48"/>
                <a:gd name="T32" fmla="*/ 38 w 59"/>
                <a:gd name="T3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48">
                  <a:moveTo>
                    <a:pt x="38" y="0"/>
                  </a:moveTo>
                  <a:lnTo>
                    <a:pt x="19" y="5"/>
                  </a:lnTo>
                  <a:lnTo>
                    <a:pt x="12" y="3"/>
                  </a:lnTo>
                  <a:lnTo>
                    <a:pt x="0" y="10"/>
                  </a:lnTo>
                  <a:lnTo>
                    <a:pt x="0" y="17"/>
                  </a:lnTo>
                  <a:lnTo>
                    <a:pt x="22" y="29"/>
                  </a:lnTo>
                  <a:lnTo>
                    <a:pt x="26" y="38"/>
                  </a:lnTo>
                  <a:lnTo>
                    <a:pt x="38" y="36"/>
                  </a:lnTo>
                  <a:lnTo>
                    <a:pt x="38" y="43"/>
                  </a:lnTo>
                  <a:lnTo>
                    <a:pt x="50" y="48"/>
                  </a:lnTo>
                  <a:lnTo>
                    <a:pt x="48" y="41"/>
                  </a:lnTo>
                  <a:lnTo>
                    <a:pt x="55" y="33"/>
                  </a:lnTo>
                  <a:lnTo>
                    <a:pt x="59" y="26"/>
                  </a:lnTo>
                  <a:lnTo>
                    <a:pt x="55" y="19"/>
                  </a:lnTo>
                  <a:lnTo>
                    <a:pt x="50" y="17"/>
                  </a:lnTo>
                  <a:lnTo>
                    <a:pt x="48" y="7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911">
              <a:extLst>
                <a:ext uri="{FF2B5EF4-FFF2-40B4-BE49-F238E27FC236}">
                  <a16:creationId xmlns:a16="http://schemas.microsoft.com/office/drawing/2014/main" id="{0A80A237-0B9D-8336-0C30-DF4D860A5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6492" y="3994885"/>
              <a:ext cx="69007" cy="38136"/>
            </a:xfrm>
            <a:custGeom>
              <a:avLst/>
              <a:gdLst>
                <a:gd name="T0" fmla="*/ 29 w 38"/>
                <a:gd name="T1" fmla="*/ 4 h 21"/>
                <a:gd name="T2" fmla="*/ 38 w 38"/>
                <a:gd name="T3" fmla="*/ 0 h 21"/>
                <a:gd name="T4" fmla="*/ 29 w 38"/>
                <a:gd name="T5" fmla="*/ 14 h 21"/>
                <a:gd name="T6" fmla="*/ 12 w 38"/>
                <a:gd name="T7" fmla="*/ 21 h 21"/>
                <a:gd name="T8" fmla="*/ 5 w 38"/>
                <a:gd name="T9" fmla="*/ 18 h 21"/>
                <a:gd name="T10" fmla="*/ 0 w 38"/>
                <a:gd name="T11" fmla="*/ 14 h 21"/>
                <a:gd name="T12" fmla="*/ 12 w 38"/>
                <a:gd name="T13" fmla="*/ 7 h 21"/>
                <a:gd name="T14" fmla="*/ 29 w 38"/>
                <a:gd name="T15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1">
                  <a:moveTo>
                    <a:pt x="29" y="4"/>
                  </a:moveTo>
                  <a:lnTo>
                    <a:pt x="38" y="0"/>
                  </a:lnTo>
                  <a:lnTo>
                    <a:pt x="29" y="14"/>
                  </a:lnTo>
                  <a:lnTo>
                    <a:pt x="12" y="21"/>
                  </a:lnTo>
                  <a:lnTo>
                    <a:pt x="5" y="18"/>
                  </a:lnTo>
                  <a:lnTo>
                    <a:pt x="0" y="14"/>
                  </a:lnTo>
                  <a:lnTo>
                    <a:pt x="12" y="7"/>
                  </a:lnTo>
                  <a:lnTo>
                    <a:pt x="29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912">
              <a:extLst>
                <a:ext uri="{FF2B5EF4-FFF2-40B4-BE49-F238E27FC236}">
                  <a16:creationId xmlns:a16="http://schemas.microsoft.com/office/drawing/2014/main" id="{2EC42FD6-8976-BFD3-0976-240BA51CB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5430" y="3341136"/>
              <a:ext cx="317795" cy="159805"/>
            </a:xfrm>
            <a:custGeom>
              <a:avLst/>
              <a:gdLst>
                <a:gd name="T0" fmla="*/ 0 w 175"/>
                <a:gd name="T1" fmla="*/ 22 h 88"/>
                <a:gd name="T2" fmla="*/ 9 w 175"/>
                <a:gd name="T3" fmla="*/ 43 h 88"/>
                <a:gd name="T4" fmla="*/ 31 w 175"/>
                <a:gd name="T5" fmla="*/ 62 h 88"/>
                <a:gd name="T6" fmla="*/ 45 w 175"/>
                <a:gd name="T7" fmla="*/ 64 h 88"/>
                <a:gd name="T8" fmla="*/ 52 w 175"/>
                <a:gd name="T9" fmla="*/ 55 h 88"/>
                <a:gd name="T10" fmla="*/ 80 w 175"/>
                <a:gd name="T11" fmla="*/ 62 h 88"/>
                <a:gd name="T12" fmla="*/ 87 w 175"/>
                <a:gd name="T13" fmla="*/ 78 h 88"/>
                <a:gd name="T14" fmla="*/ 97 w 175"/>
                <a:gd name="T15" fmla="*/ 88 h 88"/>
                <a:gd name="T16" fmla="*/ 109 w 175"/>
                <a:gd name="T17" fmla="*/ 88 h 88"/>
                <a:gd name="T18" fmla="*/ 113 w 175"/>
                <a:gd name="T19" fmla="*/ 81 h 88"/>
                <a:gd name="T20" fmla="*/ 132 w 175"/>
                <a:gd name="T21" fmla="*/ 76 h 88"/>
                <a:gd name="T22" fmla="*/ 146 w 175"/>
                <a:gd name="T23" fmla="*/ 67 h 88"/>
                <a:gd name="T24" fmla="*/ 170 w 175"/>
                <a:gd name="T25" fmla="*/ 71 h 88"/>
                <a:gd name="T26" fmla="*/ 175 w 175"/>
                <a:gd name="T27" fmla="*/ 52 h 88"/>
                <a:gd name="T28" fmla="*/ 158 w 175"/>
                <a:gd name="T29" fmla="*/ 45 h 88"/>
                <a:gd name="T30" fmla="*/ 132 w 175"/>
                <a:gd name="T31" fmla="*/ 50 h 88"/>
                <a:gd name="T32" fmla="*/ 125 w 175"/>
                <a:gd name="T33" fmla="*/ 43 h 88"/>
                <a:gd name="T34" fmla="*/ 118 w 175"/>
                <a:gd name="T35" fmla="*/ 45 h 88"/>
                <a:gd name="T36" fmla="*/ 109 w 175"/>
                <a:gd name="T37" fmla="*/ 41 h 88"/>
                <a:gd name="T38" fmla="*/ 97 w 175"/>
                <a:gd name="T39" fmla="*/ 29 h 88"/>
                <a:gd name="T40" fmla="*/ 97 w 175"/>
                <a:gd name="T41" fmla="*/ 22 h 88"/>
                <a:gd name="T42" fmla="*/ 83 w 175"/>
                <a:gd name="T43" fmla="*/ 19 h 88"/>
                <a:gd name="T44" fmla="*/ 80 w 175"/>
                <a:gd name="T45" fmla="*/ 24 h 88"/>
                <a:gd name="T46" fmla="*/ 66 w 175"/>
                <a:gd name="T47" fmla="*/ 10 h 88"/>
                <a:gd name="T48" fmla="*/ 54 w 175"/>
                <a:gd name="T49" fmla="*/ 3 h 88"/>
                <a:gd name="T50" fmla="*/ 45 w 175"/>
                <a:gd name="T51" fmla="*/ 8 h 88"/>
                <a:gd name="T52" fmla="*/ 38 w 175"/>
                <a:gd name="T53" fmla="*/ 0 h 88"/>
                <a:gd name="T54" fmla="*/ 35 w 175"/>
                <a:gd name="T55" fmla="*/ 8 h 88"/>
                <a:gd name="T56" fmla="*/ 5 w 175"/>
                <a:gd name="T57" fmla="*/ 26 h 88"/>
                <a:gd name="T58" fmla="*/ 0 w 175"/>
                <a:gd name="T59" fmla="*/ 2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5" h="88">
                  <a:moveTo>
                    <a:pt x="0" y="22"/>
                  </a:moveTo>
                  <a:lnTo>
                    <a:pt x="9" y="43"/>
                  </a:lnTo>
                  <a:lnTo>
                    <a:pt x="31" y="62"/>
                  </a:lnTo>
                  <a:lnTo>
                    <a:pt x="45" y="64"/>
                  </a:lnTo>
                  <a:lnTo>
                    <a:pt x="52" y="55"/>
                  </a:lnTo>
                  <a:lnTo>
                    <a:pt x="80" y="62"/>
                  </a:lnTo>
                  <a:lnTo>
                    <a:pt x="87" y="78"/>
                  </a:lnTo>
                  <a:lnTo>
                    <a:pt x="97" y="88"/>
                  </a:lnTo>
                  <a:lnTo>
                    <a:pt x="109" y="88"/>
                  </a:lnTo>
                  <a:lnTo>
                    <a:pt x="113" y="81"/>
                  </a:lnTo>
                  <a:lnTo>
                    <a:pt x="132" y="76"/>
                  </a:lnTo>
                  <a:lnTo>
                    <a:pt x="146" y="67"/>
                  </a:lnTo>
                  <a:lnTo>
                    <a:pt x="170" y="71"/>
                  </a:lnTo>
                  <a:lnTo>
                    <a:pt x="175" y="52"/>
                  </a:lnTo>
                  <a:lnTo>
                    <a:pt x="158" y="45"/>
                  </a:lnTo>
                  <a:lnTo>
                    <a:pt x="132" y="50"/>
                  </a:lnTo>
                  <a:lnTo>
                    <a:pt x="125" y="43"/>
                  </a:lnTo>
                  <a:lnTo>
                    <a:pt x="118" y="45"/>
                  </a:lnTo>
                  <a:lnTo>
                    <a:pt x="109" y="41"/>
                  </a:lnTo>
                  <a:lnTo>
                    <a:pt x="97" y="29"/>
                  </a:lnTo>
                  <a:lnTo>
                    <a:pt x="97" y="22"/>
                  </a:lnTo>
                  <a:lnTo>
                    <a:pt x="83" y="19"/>
                  </a:lnTo>
                  <a:lnTo>
                    <a:pt x="80" y="24"/>
                  </a:lnTo>
                  <a:lnTo>
                    <a:pt x="66" y="10"/>
                  </a:lnTo>
                  <a:lnTo>
                    <a:pt x="54" y="3"/>
                  </a:lnTo>
                  <a:lnTo>
                    <a:pt x="45" y="8"/>
                  </a:lnTo>
                  <a:lnTo>
                    <a:pt x="38" y="0"/>
                  </a:lnTo>
                  <a:lnTo>
                    <a:pt x="35" y="8"/>
                  </a:lnTo>
                  <a:lnTo>
                    <a:pt x="5" y="26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913">
              <a:extLst>
                <a:ext uri="{FF2B5EF4-FFF2-40B4-BE49-F238E27FC236}">
                  <a16:creationId xmlns:a16="http://schemas.microsoft.com/office/drawing/2014/main" id="{CBE7D123-0E3E-8A4C-C954-2690446BA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8916" y="3462805"/>
              <a:ext cx="207021" cy="123486"/>
            </a:xfrm>
            <a:custGeom>
              <a:avLst/>
              <a:gdLst>
                <a:gd name="T0" fmla="*/ 5 w 114"/>
                <a:gd name="T1" fmla="*/ 47 h 68"/>
                <a:gd name="T2" fmla="*/ 31 w 114"/>
                <a:gd name="T3" fmla="*/ 68 h 68"/>
                <a:gd name="T4" fmla="*/ 45 w 114"/>
                <a:gd name="T5" fmla="*/ 63 h 68"/>
                <a:gd name="T6" fmla="*/ 62 w 114"/>
                <a:gd name="T7" fmla="*/ 59 h 68"/>
                <a:gd name="T8" fmla="*/ 71 w 114"/>
                <a:gd name="T9" fmla="*/ 61 h 68"/>
                <a:gd name="T10" fmla="*/ 85 w 114"/>
                <a:gd name="T11" fmla="*/ 54 h 68"/>
                <a:gd name="T12" fmla="*/ 100 w 114"/>
                <a:gd name="T13" fmla="*/ 23 h 68"/>
                <a:gd name="T14" fmla="*/ 114 w 114"/>
                <a:gd name="T15" fmla="*/ 16 h 68"/>
                <a:gd name="T16" fmla="*/ 102 w 114"/>
                <a:gd name="T17" fmla="*/ 4 h 68"/>
                <a:gd name="T18" fmla="*/ 78 w 114"/>
                <a:gd name="T19" fmla="*/ 0 h 68"/>
                <a:gd name="T20" fmla="*/ 64 w 114"/>
                <a:gd name="T21" fmla="*/ 9 h 68"/>
                <a:gd name="T22" fmla="*/ 45 w 114"/>
                <a:gd name="T23" fmla="*/ 14 h 68"/>
                <a:gd name="T24" fmla="*/ 41 w 114"/>
                <a:gd name="T25" fmla="*/ 21 h 68"/>
                <a:gd name="T26" fmla="*/ 29 w 114"/>
                <a:gd name="T27" fmla="*/ 21 h 68"/>
                <a:gd name="T28" fmla="*/ 19 w 114"/>
                <a:gd name="T29" fmla="*/ 11 h 68"/>
                <a:gd name="T30" fmla="*/ 17 w 114"/>
                <a:gd name="T31" fmla="*/ 21 h 68"/>
                <a:gd name="T32" fmla="*/ 10 w 114"/>
                <a:gd name="T33" fmla="*/ 21 h 68"/>
                <a:gd name="T34" fmla="*/ 7 w 114"/>
                <a:gd name="T35" fmla="*/ 37 h 68"/>
                <a:gd name="T36" fmla="*/ 0 w 114"/>
                <a:gd name="T37" fmla="*/ 42 h 68"/>
                <a:gd name="T38" fmla="*/ 5 w 114"/>
                <a:gd name="T39" fmla="*/ 4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4" h="68">
                  <a:moveTo>
                    <a:pt x="5" y="47"/>
                  </a:moveTo>
                  <a:lnTo>
                    <a:pt x="31" y="68"/>
                  </a:lnTo>
                  <a:lnTo>
                    <a:pt x="45" y="63"/>
                  </a:lnTo>
                  <a:lnTo>
                    <a:pt x="62" y="59"/>
                  </a:lnTo>
                  <a:lnTo>
                    <a:pt x="71" y="61"/>
                  </a:lnTo>
                  <a:lnTo>
                    <a:pt x="85" y="54"/>
                  </a:lnTo>
                  <a:lnTo>
                    <a:pt x="100" y="23"/>
                  </a:lnTo>
                  <a:lnTo>
                    <a:pt x="114" y="16"/>
                  </a:lnTo>
                  <a:lnTo>
                    <a:pt x="102" y="4"/>
                  </a:lnTo>
                  <a:lnTo>
                    <a:pt x="78" y="0"/>
                  </a:lnTo>
                  <a:lnTo>
                    <a:pt x="64" y="9"/>
                  </a:lnTo>
                  <a:lnTo>
                    <a:pt x="45" y="14"/>
                  </a:lnTo>
                  <a:lnTo>
                    <a:pt x="41" y="21"/>
                  </a:lnTo>
                  <a:lnTo>
                    <a:pt x="29" y="21"/>
                  </a:lnTo>
                  <a:lnTo>
                    <a:pt x="19" y="11"/>
                  </a:lnTo>
                  <a:lnTo>
                    <a:pt x="17" y="21"/>
                  </a:lnTo>
                  <a:lnTo>
                    <a:pt x="10" y="21"/>
                  </a:lnTo>
                  <a:lnTo>
                    <a:pt x="7" y="37"/>
                  </a:lnTo>
                  <a:lnTo>
                    <a:pt x="0" y="42"/>
                  </a:lnTo>
                  <a:lnTo>
                    <a:pt x="5" y="4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914">
              <a:extLst>
                <a:ext uri="{FF2B5EF4-FFF2-40B4-BE49-F238E27FC236}">
                  <a16:creationId xmlns:a16="http://schemas.microsoft.com/office/drawing/2014/main" id="{31082029-61AF-2711-915A-E38BEC7AEF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150" y="3132299"/>
              <a:ext cx="12712" cy="12712"/>
            </a:xfrm>
            <a:custGeom>
              <a:avLst/>
              <a:gdLst>
                <a:gd name="T0" fmla="*/ 7 w 7"/>
                <a:gd name="T1" fmla="*/ 7 h 7"/>
                <a:gd name="T2" fmla="*/ 0 w 7"/>
                <a:gd name="T3" fmla="*/ 0 h 7"/>
                <a:gd name="T4" fmla="*/ 0 w 7"/>
                <a:gd name="T5" fmla="*/ 4 h 7"/>
                <a:gd name="T6" fmla="*/ 7 w 7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7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" name="Freeform 915">
              <a:extLst>
                <a:ext uri="{FF2B5EF4-FFF2-40B4-BE49-F238E27FC236}">
                  <a16:creationId xmlns:a16="http://schemas.microsoft.com/office/drawing/2014/main" id="{015DF49C-0263-0660-9EA4-E5B395BA7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5577" y="2994285"/>
              <a:ext cx="85351" cy="159805"/>
            </a:xfrm>
            <a:custGeom>
              <a:avLst/>
              <a:gdLst>
                <a:gd name="T0" fmla="*/ 26 w 47"/>
                <a:gd name="T1" fmla="*/ 88 h 88"/>
                <a:gd name="T2" fmla="*/ 9 w 47"/>
                <a:gd name="T3" fmla="*/ 85 h 88"/>
                <a:gd name="T4" fmla="*/ 9 w 47"/>
                <a:gd name="T5" fmla="*/ 73 h 88"/>
                <a:gd name="T6" fmla="*/ 2 w 47"/>
                <a:gd name="T7" fmla="*/ 66 h 88"/>
                <a:gd name="T8" fmla="*/ 0 w 47"/>
                <a:gd name="T9" fmla="*/ 43 h 88"/>
                <a:gd name="T10" fmla="*/ 4 w 47"/>
                <a:gd name="T11" fmla="*/ 26 h 88"/>
                <a:gd name="T12" fmla="*/ 40 w 47"/>
                <a:gd name="T13" fmla="*/ 0 h 88"/>
                <a:gd name="T14" fmla="*/ 40 w 47"/>
                <a:gd name="T15" fmla="*/ 17 h 88"/>
                <a:gd name="T16" fmla="*/ 33 w 47"/>
                <a:gd name="T17" fmla="*/ 36 h 88"/>
                <a:gd name="T18" fmla="*/ 38 w 47"/>
                <a:gd name="T19" fmla="*/ 36 h 88"/>
                <a:gd name="T20" fmla="*/ 35 w 47"/>
                <a:gd name="T21" fmla="*/ 40 h 88"/>
                <a:gd name="T22" fmla="*/ 47 w 47"/>
                <a:gd name="T23" fmla="*/ 40 h 88"/>
                <a:gd name="T24" fmla="*/ 47 w 47"/>
                <a:gd name="T25" fmla="*/ 45 h 88"/>
                <a:gd name="T26" fmla="*/ 40 w 47"/>
                <a:gd name="T27" fmla="*/ 50 h 88"/>
                <a:gd name="T28" fmla="*/ 38 w 47"/>
                <a:gd name="T29" fmla="*/ 50 h 88"/>
                <a:gd name="T30" fmla="*/ 38 w 47"/>
                <a:gd name="T31" fmla="*/ 54 h 88"/>
                <a:gd name="T32" fmla="*/ 30 w 47"/>
                <a:gd name="T33" fmla="*/ 57 h 88"/>
                <a:gd name="T34" fmla="*/ 30 w 47"/>
                <a:gd name="T35" fmla="*/ 64 h 88"/>
                <a:gd name="T36" fmla="*/ 26 w 47"/>
                <a:gd name="T37" fmla="*/ 64 h 88"/>
                <a:gd name="T38" fmla="*/ 28 w 47"/>
                <a:gd name="T39" fmla="*/ 66 h 88"/>
                <a:gd name="T40" fmla="*/ 23 w 47"/>
                <a:gd name="T41" fmla="*/ 80 h 88"/>
                <a:gd name="T42" fmla="*/ 28 w 47"/>
                <a:gd name="T43" fmla="*/ 88 h 88"/>
                <a:gd name="T44" fmla="*/ 26 w 47"/>
                <a:gd name="T4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88">
                  <a:moveTo>
                    <a:pt x="26" y="88"/>
                  </a:moveTo>
                  <a:lnTo>
                    <a:pt x="9" y="85"/>
                  </a:lnTo>
                  <a:lnTo>
                    <a:pt x="9" y="73"/>
                  </a:lnTo>
                  <a:lnTo>
                    <a:pt x="2" y="66"/>
                  </a:lnTo>
                  <a:lnTo>
                    <a:pt x="0" y="43"/>
                  </a:lnTo>
                  <a:lnTo>
                    <a:pt x="4" y="26"/>
                  </a:lnTo>
                  <a:lnTo>
                    <a:pt x="40" y="0"/>
                  </a:lnTo>
                  <a:lnTo>
                    <a:pt x="40" y="17"/>
                  </a:lnTo>
                  <a:lnTo>
                    <a:pt x="33" y="36"/>
                  </a:lnTo>
                  <a:lnTo>
                    <a:pt x="38" y="36"/>
                  </a:lnTo>
                  <a:lnTo>
                    <a:pt x="35" y="40"/>
                  </a:lnTo>
                  <a:lnTo>
                    <a:pt x="47" y="40"/>
                  </a:lnTo>
                  <a:lnTo>
                    <a:pt x="47" y="45"/>
                  </a:lnTo>
                  <a:lnTo>
                    <a:pt x="40" y="50"/>
                  </a:lnTo>
                  <a:lnTo>
                    <a:pt x="38" y="50"/>
                  </a:lnTo>
                  <a:lnTo>
                    <a:pt x="38" y="54"/>
                  </a:lnTo>
                  <a:lnTo>
                    <a:pt x="30" y="57"/>
                  </a:lnTo>
                  <a:lnTo>
                    <a:pt x="30" y="64"/>
                  </a:lnTo>
                  <a:lnTo>
                    <a:pt x="26" y="64"/>
                  </a:lnTo>
                  <a:lnTo>
                    <a:pt x="28" y="66"/>
                  </a:lnTo>
                  <a:lnTo>
                    <a:pt x="23" y="80"/>
                  </a:lnTo>
                  <a:lnTo>
                    <a:pt x="28" y="88"/>
                  </a:lnTo>
                  <a:lnTo>
                    <a:pt x="26" y="8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" name="Freeform 916">
              <a:extLst>
                <a:ext uri="{FF2B5EF4-FFF2-40B4-BE49-F238E27FC236}">
                  <a16:creationId xmlns:a16="http://schemas.microsoft.com/office/drawing/2014/main" id="{E49E4E85-99EC-8ED0-4365-8C95D6486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7296" y="3145011"/>
              <a:ext cx="3632" cy="16344"/>
            </a:xfrm>
            <a:custGeom>
              <a:avLst/>
              <a:gdLst>
                <a:gd name="T0" fmla="*/ 2 w 2"/>
                <a:gd name="T1" fmla="*/ 0 h 9"/>
                <a:gd name="T2" fmla="*/ 2 w 2"/>
                <a:gd name="T3" fmla="*/ 9 h 9"/>
                <a:gd name="T4" fmla="*/ 0 w 2"/>
                <a:gd name="T5" fmla="*/ 5 h 9"/>
                <a:gd name="T6" fmla="*/ 2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2" y="0"/>
                  </a:moveTo>
                  <a:lnTo>
                    <a:pt x="2" y="9"/>
                  </a:lnTo>
                  <a:lnTo>
                    <a:pt x="0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" name="Freeform 917">
              <a:extLst>
                <a:ext uri="{FF2B5EF4-FFF2-40B4-BE49-F238E27FC236}">
                  <a16:creationId xmlns:a16="http://schemas.microsoft.com/office/drawing/2014/main" id="{A88945C6-E03D-ECCF-7635-4ECD3C4FD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6424" y="3114139"/>
              <a:ext cx="34504" cy="30872"/>
            </a:xfrm>
            <a:custGeom>
              <a:avLst/>
              <a:gdLst>
                <a:gd name="T0" fmla="*/ 7 w 19"/>
                <a:gd name="T1" fmla="*/ 3 h 17"/>
                <a:gd name="T2" fmla="*/ 17 w 19"/>
                <a:gd name="T3" fmla="*/ 0 h 17"/>
                <a:gd name="T4" fmla="*/ 19 w 19"/>
                <a:gd name="T5" fmla="*/ 10 h 17"/>
                <a:gd name="T6" fmla="*/ 19 w 19"/>
                <a:gd name="T7" fmla="*/ 14 h 17"/>
                <a:gd name="T8" fmla="*/ 7 w 19"/>
                <a:gd name="T9" fmla="*/ 17 h 17"/>
                <a:gd name="T10" fmla="*/ 0 w 19"/>
                <a:gd name="T11" fmla="*/ 3 h 17"/>
                <a:gd name="T12" fmla="*/ 7 w 19"/>
                <a:gd name="T13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7">
                  <a:moveTo>
                    <a:pt x="7" y="3"/>
                  </a:moveTo>
                  <a:lnTo>
                    <a:pt x="17" y="0"/>
                  </a:lnTo>
                  <a:lnTo>
                    <a:pt x="19" y="10"/>
                  </a:lnTo>
                  <a:lnTo>
                    <a:pt x="19" y="14"/>
                  </a:lnTo>
                  <a:lnTo>
                    <a:pt x="7" y="17"/>
                  </a:lnTo>
                  <a:lnTo>
                    <a:pt x="0" y="3"/>
                  </a:lnTo>
                  <a:lnTo>
                    <a:pt x="7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" name="Freeform 918">
              <a:extLst>
                <a:ext uri="{FF2B5EF4-FFF2-40B4-BE49-F238E27FC236}">
                  <a16:creationId xmlns:a16="http://schemas.microsoft.com/office/drawing/2014/main" id="{ECA65CE3-0267-A08C-986A-53FA6CDFE4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0007" y="3148643"/>
              <a:ext cx="21792" cy="18160"/>
            </a:xfrm>
            <a:custGeom>
              <a:avLst/>
              <a:gdLst>
                <a:gd name="T0" fmla="*/ 4 w 12"/>
                <a:gd name="T1" fmla="*/ 0 h 10"/>
                <a:gd name="T2" fmla="*/ 9 w 12"/>
                <a:gd name="T3" fmla="*/ 3 h 10"/>
                <a:gd name="T4" fmla="*/ 12 w 12"/>
                <a:gd name="T5" fmla="*/ 10 h 10"/>
                <a:gd name="T6" fmla="*/ 0 w 12"/>
                <a:gd name="T7" fmla="*/ 7 h 10"/>
                <a:gd name="T8" fmla="*/ 0 w 12"/>
                <a:gd name="T9" fmla="*/ 0 h 10"/>
                <a:gd name="T10" fmla="*/ 4 w 12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4" y="0"/>
                  </a:moveTo>
                  <a:lnTo>
                    <a:pt x="9" y="3"/>
                  </a:lnTo>
                  <a:lnTo>
                    <a:pt x="12" y="10"/>
                  </a:lnTo>
                  <a:lnTo>
                    <a:pt x="0" y="7"/>
                  </a:ln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" name="Freeform 919">
              <a:extLst>
                <a:ext uri="{FF2B5EF4-FFF2-40B4-BE49-F238E27FC236}">
                  <a16:creationId xmlns:a16="http://schemas.microsoft.com/office/drawing/2014/main" id="{CB913759-27D0-A1D5-0CE8-1B8ADE193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1799" y="3148643"/>
              <a:ext cx="7264" cy="21792"/>
            </a:xfrm>
            <a:custGeom>
              <a:avLst/>
              <a:gdLst>
                <a:gd name="T0" fmla="*/ 0 w 4"/>
                <a:gd name="T1" fmla="*/ 0 h 12"/>
                <a:gd name="T2" fmla="*/ 4 w 4"/>
                <a:gd name="T3" fmla="*/ 3 h 12"/>
                <a:gd name="T4" fmla="*/ 4 w 4"/>
                <a:gd name="T5" fmla="*/ 12 h 12"/>
                <a:gd name="T6" fmla="*/ 0 w 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0" y="0"/>
                  </a:moveTo>
                  <a:lnTo>
                    <a:pt x="4" y="3"/>
                  </a:lnTo>
                  <a:lnTo>
                    <a:pt x="4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" name="Freeform 920">
              <a:extLst>
                <a:ext uri="{FF2B5EF4-FFF2-40B4-BE49-F238E27FC236}">
                  <a16:creationId xmlns:a16="http://schemas.microsoft.com/office/drawing/2014/main" id="{A6062583-11C7-74F6-BEF1-A79336D51D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4560" y="3085084"/>
              <a:ext cx="52664" cy="63560"/>
            </a:xfrm>
            <a:custGeom>
              <a:avLst/>
              <a:gdLst>
                <a:gd name="T0" fmla="*/ 10 w 29"/>
                <a:gd name="T1" fmla="*/ 4 h 35"/>
                <a:gd name="T2" fmla="*/ 10 w 29"/>
                <a:gd name="T3" fmla="*/ 7 h 35"/>
                <a:gd name="T4" fmla="*/ 0 w 29"/>
                <a:gd name="T5" fmla="*/ 14 h 35"/>
                <a:gd name="T6" fmla="*/ 3 w 29"/>
                <a:gd name="T7" fmla="*/ 16 h 35"/>
                <a:gd name="T8" fmla="*/ 7 w 29"/>
                <a:gd name="T9" fmla="*/ 28 h 35"/>
                <a:gd name="T10" fmla="*/ 15 w 29"/>
                <a:gd name="T11" fmla="*/ 28 h 35"/>
                <a:gd name="T12" fmla="*/ 15 w 29"/>
                <a:gd name="T13" fmla="*/ 33 h 35"/>
                <a:gd name="T14" fmla="*/ 22 w 29"/>
                <a:gd name="T15" fmla="*/ 35 h 35"/>
                <a:gd name="T16" fmla="*/ 22 w 29"/>
                <a:gd name="T17" fmla="*/ 28 h 35"/>
                <a:gd name="T18" fmla="*/ 26 w 29"/>
                <a:gd name="T19" fmla="*/ 26 h 35"/>
                <a:gd name="T20" fmla="*/ 22 w 29"/>
                <a:gd name="T21" fmla="*/ 19 h 35"/>
                <a:gd name="T22" fmla="*/ 29 w 29"/>
                <a:gd name="T23" fmla="*/ 14 h 35"/>
                <a:gd name="T24" fmla="*/ 24 w 29"/>
                <a:gd name="T25" fmla="*/ 0 h 35"/>
                <a:gd name="T26" fmla="*/ 17 w 29"/>
                <a:gd name="T27" fmla="*/ 4 h 35"/>
                <a:gd name="T28" fmla="*/ 17 w 29"/>
                <a:gd name="T29" fmla="*/ 7 h 35"/>
                <a:gd name="T30" fmla="*/ 15 w 29"/>
                <a:gd name="T31" fmla="*/ 14 h 35"/>
                <a:gd name="T32" fmla="*/ 15 w 29"/>
                <a:gd name="T33" fmla="*/ 4 h 35"/>
                <a:gd name="T34" fmla="*/ 10 w 29"/>
                <a:gd name="T35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" h="35">
                  <a:moveTo>
                    <a:pt x="10" y="4"/>
                  </a:moveTo>
                  <a:lnTo>
                    <a:pt x="10" y="7"/>
                  </a:lnTo>
                  <a:lnTo>
                    <a:pt x="0" y="14"/>
                  </a:lnTo>
                  <a:lnTo>
                    <a:pt x="3" y="16"/>
                  </a:lnTo>
                  <a:lnTo>
                    <a:pt x="7" y="28"/>
                  </a:lnTo>
                  <a:lnTo>
                    <a:pt x="15" y="28"/>
                  </a:lnTo>
                  <a:lnTo>
                    <a:pt x="15" y="33"/>
                  </a:lnTo>
                  <a:lnTo>
                    <a:pt x="22" y="35"/>
                  </a:lnTo>
                  <a:lnTo>
                    <a:pt x="22" y="28"/>
                  </a:lnTo>
                  <a:lnTo>
                    <a:pt x="26" y="26"/>
                  </a:lnTo>
                  <a:lnTo>
                    <a:pt x="22" y="19"/>
                  </a:lnTo>
                  <a:lnTo>
                    <a:pt x="29" y="14"/>
                  </a:lnTo>
                  <a:lnTo>
                    <a:pt x="24" y="0"/>
                  </a:lnTo>
                  <a:lnTo>
                    <a:pt x="17" y="4"/>
                  </a:lnTo>
                  <a:lnTo>
                    <a:pt x="17" y="7"/>
                  </a:lnTo>
                  <a:lnTo>
                    <a:pt x="15" y="14"/>
                  </a:lnTo>
                  <a:lnTo>
                    <a:pt x="15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" name="Freeform 921">
              <a:extLst>
                <a:ext uri="{FF2B5EF4-FFF2-40B4-BE49-F238E27FC236}">
                  <a16:creationId xmlns:a16="http://schemas.microsoft.com/office/drawing/2014/main" id="{0347097A-A027-C077-05F5-C246983BA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2505" y="2723707"/>
              <a:ext cx="12712" cy="18160"/>
            </a:xfrm>
            <a:custGeom>
              <a:avLst/>
              <a:gdLst>
                <a:gd name="T0" fmla="*/ 7 w 7"/>
                <a:gd name="T1" fmla="*/ 10 h 10"/>
                <a:gd name="T2" fmla="*/ 7 w 7"/>
                <a:gd name="T3" fmla="*/ 0 h 10"/>
                <a:gd name="T4" fmla="*/ 0 w 7"/>
                <a:gd name="T5" fmla="*/ 3 h 10"/>
                <a:gd name="T6" fmla="*/ 7 w 7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7" y="10"/>
                  </a:moveTo>
                  <a:lnTo>
                    <a:pt x="7" y="0"/>
                  </a:lnTo>
                  <a:lnTo>
                    <a:pt x="0" y="3"/>
                  </a:lnTo>
                  <a:lnTo>
                    <a:pt x="7" y="1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922">
              <a:extLst>
                <a:ext uri="{FF2B5EF4-FFF2-40B4-BE49-F238E27FC236}">
                  <a16:creationId xmlns:a16="http://schemas.microsoft.com/office/drawing/2014/main" id="{42299E06-8238-5779-1D87-F40D4E5DD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9935" y="3166803"/>
              <a:ext cx="16344" cy="16344"/>
            </a:xfrm>
            <a:custGeom>
              <a:avLst/>
              <a:gdLst>
                <a:gd name="T0" fmla="*/ 7 w 9"/>
                <a:gd name="T1" fmla="*/ 4 h 9"/>
                <a:gd name="T2" fmla="*/ 9 w 9"/>
                <a:gd name="T3" fmla="*/ 9 h 9"/>
                <a:gd name="T4" fmla="*/ 0 w 9"/>
                <a:gd name="T5" fmla="*/ 7 h 9"/>
                <a:gd name="T6" fmla="*/ 0 w 9"/>
                <a:gd name="T7" fmla="*/ 2 h 9"/>
                <a:gd name="T8" fmla="*/ 4 w 9"/>
                <a:gd name="T9" fmla="*/ 4 h 9"/>
                <a:gd name="T10" fmla="*/ 2 w 9"/>
                <a:gd name="T11" fmla="*/ 0 h 9"/>
                <a:gd name="T12" fmla="*/ 7 w 9"/>
                <a:gd name="T13" fmla="*/ 2 h 9"/>
                <a:gd name="T14" fmla="*/ 7 w 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7" y="4"/>
                  </a:moveTo>
                  <a:lnTo>
                    <a:pt x="9" y="9"/>
                  </a:lnTo>
                  <a:lnTo>
                    <a:pt x="0" y="7"/>
                  </a:lnTo>
                  <a:lnTo>
                    <a:pt x="0" y="2"/>
                  </a:lnTo>
                  <a:lnTo>
                    <a:pt x="4" y="4"/>
                  </a:lnTo>
                  <a:lnTo>
                    <a:pt x="2" y="0"/>
                  </a:lnTo>
                  <a:lnTo>
                    <a:pt x="7" y="2"/>
                  </a:lnTo>
                  <a:lnTo>
                    <a:pt x="7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" name="Freeform 923">
              <a:extLst>
                <a:ext uri="{FF2B5EF4-FFF2-40B4-BE49-F238E27FC236}">
                  <a16:creationId xmlns:a16="http://schemas.microsoft.com/office/drawing/2014/main" id="{FCE80A56-2B3C-CBB5-B3BA-F79347B51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9935" y="3166803"/>
              <a:ext cx="16344" cy="16344"/>
            </a:xfrm>
            <a:custGeom>
              <a:avLst/>
              <a:gdLst>
                <a:gd name="T0" fmla="*/ 7 w 9"/>
                <a:gd name="T1" fmla="*/ 4 h 9"/>
                <a:gd name="T2" fmla="*/ 9 w 9"/>
                <a:gd name="T3" fmla="*/ 9 h 9"/>
                <a:gd name="T4" fmla="*/ 0 w 9"/>
                <a:gd name="T5" fmla="*/ 7 h 9"/>
                <a:gd name="T6" fmla="*/ 0 w 9"/>
                <a:gd name="T7" fmla="*/ 2 h 9"/>
                <a:gd name="T8" fmla="*/ 4 w 9"/>
                <a:gd name="T9" fmla="*/ 4 h 9"/>
                <a:gd name="T10" fmla="*/ 2 w 9"/>
                <a:gd name="T11" fmla="*/ 0 h 9"/>
                <a:gd name="T12" fmla="*/ 7 w 9"/>
                <a:gd name="T13" fmla="*/ 2 h 9"/>
                <a:gd name="T14" fmla="*/ 7 w 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7" y="4"/>
                  </a:moveTo>
                  <a:lnTo>
                    <a:pt x="9" y="9"/>
                  </a:lnTo>
                  <a:lnTo>
                    <a:pt x="0" y="7"/>
                  </a:lnTo>
                  <a:lnTo>
                    <a:pt x="0" y="2"/>
                  </a:lnTo>
                  <a:lnTo>
                    <a:pt x="4" y="4"/>
                  </a:lnTo>
                  <a:lnTo>
                    <a:pt x="2" y="0"/>
                  </a:lnTo>
                  <a:lnTo>
                    <a:pt x="7" y="2"/>
                  </a:lnTo>
                  <a:lnTo>
                    <a:pt x="7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" name="Freeform 924">
              <a:extLst>
                <a:ext uri="{FF2B5EF4-FFF2-40B4-BE49-F238E27FC236}">
                  <a16:creationId xmlns:a16="http://schemas.microsoft.com/office/drawing/2014/main" id="{4533F48E-728F-AE8F-8B4F-4A7BF282C9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5650" y="3148643"/>
              <a:ext cx="268763" cy="368642"/>
            </a:xfrm>
            <a:custGeom>
              <a:avLst/>
              <a:gdLst>
                <a:gd name="T0" fmla="*/ 144 w 148"/>
                <a:gd name="T1" fmla="*/ 114 h 203"/>
                <a:gd name="T2" fmla="*/ 148 w 148"/>
                <a:gd name="T3" fmla="*/ 99 h 203"/>
                <a:gd name="T4" fmla="*/ 144 w 148"/>
                <a:gd name="T5" fmla="*/ 92 h 203"/>
                <a:gd name="T6" fmla="*/ 139 w 148"/>
                <a:gd name="T7" fmla="*/ 64 h 203"/>
                <a:gd name="T8" fmla="*/ 134 w 148"/>
                <a:gd name="T9" fmla="*/ 62 h 203"/>
                <a:gd name="T10" fmla="*/ 139 w 148"/>
                <a:gd name="T11" fmla="*/ 47 h 203"/>
                <a:gd name="T12" fmla="*/ 134 w 148"/>
                <a:gd name="T13" fmla="*/ 33 h 203"/>
                <a:gd name="T14" fmla="*/ 115 w 148"/>
                <a:gd name="T15" fmla="*/ 17 h 203"/>
                <a:gd name="T16" fmla="*/ 106 w 148"/>
                <a:gd name="T17" fmla="*/ 19 h 203"/>
                <a:gd name="T18" fmla="*/ 108 w 148"/>
                <a:gd name="T19" fmla="*/ 14 h 203"/>
                <a:gd name="T20" fmla="*/ 89 w 148"/>
                <a:gd name="T21" fmla="*/ 29 h 203"/>
                <a:gd name="T22" fmla="*/ 78 w 148"/>
                <a:gd name="T23" fmla="*/ 29 h 203"/>
                <a:gd name="T24" fmla="*/ 82 w 148"/>
                <a:gd name="T25" fmla="*/ 19 h 203"/>
                <a:gd name="T26" fmla="*/ 66 w 148"/>
                <a:gd name="T27" fmla="*/ 17 h 203"/>
                <a:gd name="T28" fmla="*/ 63 w 148"/>
                <a:gd name="T29" fmla="*/ 12 h 203"/>
                <a:gd name="T30" fmla="*/ 63 w 148"/>
                <a:gd name="T31" fmla="*/ 5 h 203"/>
                <a:gd name="T32" fmla="*/ 59 w 148"/>
                <a:gd name="T33" fmla="*/ 3 h 203"/>
                <a:gd name="T34" fmla="*/ 42 w 148"/>
                <a:gd name="T35" fmla="*/ 0 h 203"/>
                <a:gd name="T36" fmla="*/ 49 w 148"/>
                <a:gd name="T37" fmla="*/ 12 h 203"/>
                <a:gd name="T38" fmla="*/ 42 w 148"/>
                <a:gd name="T39" fmla="*/ 19 h 203"/>
                <a:gd name="T40" fmla="*/ 52 w 148"/>
                <a:gd name="T41" fmla="*/ 31 h 203"/>
                <a:gd name="T42" fmla="*/ 42 w 148"/>
                <a:gd name="T43" fmla="*/ 33 h 203"/>
                <a:gd name="T44" fmla="*/ 42 w 148"/>
                <a:gd name="T45" fmla="*/ 47 h 203"/>
                <a:gd name="T46" fmla="*/ 40 w 148"/>
                <a:gd name="T47" fmla="*/ 40 h 203"/>
                <a:gd name="T48" fmla="*/ 35 w 148"/>
                <a:gd name="T49" fmla="*/ 43 h 203"/>
                <a:gd name="T50" fmla="*/ 33 w 148"/>
                <a:gd name="T51" fmla="*/ 38 h 203"/>
                <a:gd name="T52" fmla="*/ 28 w 148"/>
                <a:gd name="T53" fmla="*/ 36 h 203"/>
                <a:gd name="T54" fmla="*/ 21 w 148"/>
                <a:gd name="T55" fmla="*/ 38 h 203"/>
                <a:gd name="T56" fmla="*/ 16 w 148"/>
                <a:gd name="T57" fmla="*/ 43 h 203"/>
                <a:gd name="T58" fmla="*/ 26 w 148"/>
                <a:gd name="T59" fmla="*/ 50 h 203"/>
                <a:gd name="T60" fmla="*/ 16 w 148"/>
                <a:gd name="T61" fmla="*/ 50 h 203"/>
                <a:gd name="T62" fmla="*/ 14 w 148"/>
                <a:gd name="T63" fmla="*/ 64 h 203"/>
                <a:gd name="T64" fmla="*/ 9 w 148"/>
                <a:gd name="T65" fmla="*/ 66 h 203"/>
                <a:gd name="T66" fmla="*/ 16 w 148"/>
                <a:gd name="T67" fmla="*/ 76 h 203"/>
                <a:gd name="T68" fmla="*/ 9 w 148"/>
                <a:gd name="T69" fmla="*/ 85 h 203"/>
                <a:gd name="T70" fmla="*/ 0 w 148"/>
                <a:gd name="T71" fmla="*/ 85 h 203"/>
                <a:gd name="T72" fmla="*/ 0 w 148"/>
                <a:gd name="T73" fmla="*/ 118 h 203"/>
                <a:gd name="T74" fmla="*/ 4 w 148"/>
                <a:gd name="T75" fmla="*/ 125 h 203"/>
                <a:gd name="T76" fmla="*/ 0 w 148"/>
                <a:gd name="T77" fmla="*/ 132 h 203"/>
                <a:gd name="T78" fmla="*/ 4 w 148"/>
                <a:gd name="T79" fmla="*/ 142 h 203"/>
                <a:gd name="T80" fmla="*/ 4 w 148"/>
                <a:gd name="T81" fmla="*/ 149 h 203"/>
                <a:gd name="T82" fmla="*/ 11 w 148"/>
                <a:gd name="T83" fmla="*/ 156 h 203"/>
                <a:gd name="T84" fmla="*/ 33 w 148"/>
                <a:gd name="T85" fmla="*/ 163 h 203"/>
                <a:gd name="T86" fmla="*/ 26 w 148"/>
                <a:gd name="T87" fmla="*/ 184 h 203"/>
                <a:gd name="T88" fmla="*/ 26 w 148"/>
                <a:gd name="T89" fmla="*/ 196 h 203"/>
                <a:gd name="T90" fmla="*/ 47 w 148"/>
                <a:gd name="T91" fmla="*/ 196 h 203"/>
                <a:gd name="T92" fmla="*/ 56 w 148"/>
                <a:gd name="T93" fmla="*/ 201 h 203"/>
                <a:gd name="T94" fmla="*/ 63 w 148"/>
                <a:gd name="T95" fmla="*/ 199 h 203"/>
                <a:gd name="T96" fmla="*/ 71 w 148"/>
                <a:gd name="T97" fmla="*/ 203 h 203"/>
                <a:gd name="T98" fmla="*/ 75 w 148"/>
                <a:gd name="T99" fmla="*/ 199 h 203"/>
                <a:gd name="T100" fmla="*/ 85 w 148"/>
                <a:gd name="T101" fmla="*/ 201 h 203"/>
                <a:gd name="T102" fmla="*/ 104 w 148"/>
                <a:gd name="T103" fmla="*/ 194 h 203"/>
                <a:gd name="T104" fmla="*/ 113 w 148"/>
                <a:gd name="T105" fmla="*/ 199 h 203"/>
                <a:gd name="T106" fmla="*/ 115 w 148"/>
                <a:gd name="T107" fmla="*/ 196 h 203"/>
                <a:gd name="T108" fmla="*/ 115 w 148"/>
                <a:gd name="T109" fmla="*/ 182 h 203"/>
                <a:gd name="T110" fmla="*/ 130 w 148"/>
                <a:gd name="T111" fmla="*/ 168 h 203"/>
                <a:gd name="T112" fmla="*/ 108 w 148"/>
                <a:gd name="T113" fmla="*/ 149 h 203"/>
                <a:gd name="T114" fmla="*/ 99 w 148"/>
                <a:gd name="T115" fmla="*/ 128 h 203"/>
                <a:gd name="T116" fmla="*/ 104 w 148"/>
                <a:gd name="T117" fmla="*/ 132 h 203"/>
                <a:gd name="T118" fmla="*/ 134 w 148"/>
                <a:gd name="T119" fmla="*/ 114 h 203"/>
                <a:gd name="T120" fmla="*/ 137 w 148"/>
                <a:gd name="T121" fmla="*/ 106 h 203"/>
                <a:gd name="T122" fmla="*/ 144 w 148"/>
                <a:gd name="T123" fmla="*/ 114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8" h="203">
                  <a:moveTo>
                    <a:pt x="144" y="114"/>
                  </a:moveTo>
                  <a:lnTo>
                    <a:pt x="148" y="99"/>
                  </a:lnTo>
                  <a:lnTo>
                    <a:pt x="144" y="92"/>
                  </a:lnTo>
                  <a:lnTo>
                    <a:pt x="139" y="64"/>
                  </a:lnTo>
                  <a:lnTo>
                    <a:pt x="134" y="62"/>
                  </a:lnTo>
                  <a:lnTo>
                    <a:pt x="139" y="47"/>
                  </a:lnTo>
                  <a:lnTo>
                    <a:pt x="134" y="33"/>
                  </a:lnTo>
                  <a:lnTo>
                    <a:pt x="115" y="17"/>
                  </a:lnTo>
                  <a:lnTo>
                    <a:pt x="106" y="19"/>
                  </a:lnTo>
                  <a:lnTo>
                    <a:pt x="108" y="14"/>
                  </a:lnTo>
                  <a:lnTo>
                    <a:pt x="89" y="29"/>
                  </a:lnTo>
                  <a:lnTo>
                    <a:pt x="78" y="29"/>
                  </a:lnTo>
                  <a:lnTo>
                    <a:pt x="82" y="19"/>
                  </a:lnTo>
                  <a:lnTo>
                    <a:pt x="66" y="17"/>
                  </a:lnTo>
                  <a:lnTo>
                    <a:pt x="63" y="12"/>
                  </a:lnTo>
                  <a:lnTo>
                    <a:pt x="63" y="5"/>
                  </a:lnTo>
                  <a:lnTo>
                    <a:pt x="59" y="3"/>
                  </a:lnTo>
                  <a:lnTo>
                    <a:pt x="42" y="0"/>
                  </a:lnTo>
                  <a:lnTo>
                    <a:pt x="49" y="12"/>
                  </a:lnTo>
                  <a:lnTo>
                    <a:pt x="42" y="19"/>
                  </a:lnTo>
                  <a:lnTo>
                    <a:pt x="52" y="31"/>
                  </a:lnTo>
                  <a:lnTo>
                    <a:pt x="42" y="33"/>
                  </a:lnTo>
                  <a:lnTo>
                    <a:pt x="42" y="47"/>
                  </a:lnTo>
                  <a:lnTo>
                    <a:pt x="40" y="40"/>
                  </a:lnTo>
                  <a:lnTo>
                    <a:pt x="35" y="43"/>
                  </a:lnTo>
                  <a:lnTo>
                    <a:pt x="33" y="38"/>
                  </a:lnTo>
                  <a:lnTo>
                    <a:pt x="28" y="36"/>
                  </a:lnTo>
                  <a:lnTo>
                    <a:pt x="21" y="38"/>
                  </a:lnTo>
                  <a:lnTo>
                    <a:pt x="16" y="43"/>
                  </a:lnTo>
                  <a:lnTo>
                    <a:pt x="26" y="50"/>
                  </a:lnTo>
                  <a:lnTo>
                    <a:pt x="16" y="50"/>
                  </a:lnTo>
                  <a:lnTo>
                    <a:pt x="14" y="64"/>
                  </a:lnTo>
                  <a:lnTo>
                    <a:pt x="9" y="66"/>
                  </a:lnTo>
                  <a:lnTo>
                    <a:pt x="16" y="76"/>
                  </a:lnTo>
                  <a:lnTo>
                    <a:pt x="9" y="85"/>
                  </a:lnTo>
                  <a:lnTo>
                    <a:pt x="0" y="85"/>
                  </a:lnTo>
                  <a:lnTo>
                    <a:pt x="0" y="118"/>
                  </a:lnTo>
                  <a:lnTo>
                    <a:pt x="4" y="125"/>
                  </a:lnTo>
                  <a:lnTo>
                    <a:pt x="0" y="132"/>
                  </a:lnTo>
                  <a:lnTo>
                    <a:pt x="4" y="142"/>
                  </a:lnTo>
                  <a:lnTo>
                    <a:pt x="4" y="149"/>
                  </a:lnTo>
                  <a:lnTo>
                    <a:pt x="11" y="156"/>
                  </a:lnTo>
                  <a:lnTo>
                    <a:pt x="33" y="163"/>
                  </a:lnTo>
                  <a:lnTo>
                    <a:pt x="26" y="184"/>
                  </a:lnTo>
                  <a:lnTo>
                    <a:pt x="26" y="196"/>
                  </a:lnTo>
                  <a:lnTo>
                    <a:pt x="47" y="196"/>
                  </a:lnTo>
                  <a:lnTo>
                    <a:pt x="56" y="201"/>
                  </a:lnTo>
                  <a:lnTo>
                    <a:pt x="63" y="199"/>
                  </a:lnTo>
                  <a:lnTo>
                    <a:pt x="71" y="203"/>
                  </a:lnTo>
                  <a:lnTo>
                    <a:pt x="75" y="199"/>
                  </a:lnTo>
                  <a:lnTo>
                    <a:pt x="85" y="201"/>
                  </a:lnTo>
                  <a:lnTo>
                    <a:pt x="104" y="194"/>
                  </a:lnTo>
                  <a:lnTo>
                    <a:pt x="113" y="199"/>
                  </a:lnTo>
                  <a:lnTo>
                    <a:pt x="115" y="196"/>
                  </a:lnTo>
                  <a:lnTo>
                    <a:pt x="115" y="182"/>
                  </a:lnTo>
                  <a:lnTo>
                    <a:pt x="130" y="168"/>
                  </a:lnTo>
                  <a:lnTo>
                    <a:pt x="108" y="149"/>
                  </a:lnTo>
                  <a:lnTo>
                    <a:pt x="99" y="128"/>
                  </a:lnTo>
                  <a:lnTo>
                    <a:pt x="104" y="132"/>
                  </a:lnTo>
                  <a:lnTo>
                    <a:pt x="134" y="114"/>
                  </a:lnTo>
                  <a:lnTo>
                    <a:pt x="137" y="106"/>
                  </a:lnTo>
                  <a:lnTo>
                    <a:pt x="144" y="11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925">
              <a:extLst>
                <a:ext uri="{FF2B5EF4-FFF2-40B4-BE49-F238E27FC236}">
                  <a16:creationId xmlns:a16="http://schemas.microsoft.com/office/drawing/2014/main" id="{7297BEC7-00DC-2F7B-2996-5F5EBD155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8990" y="3157723"/>
              <a:ext cx="305083" cy="277844"/>
            </a:xfrm>
            <a:custGeom>
              <a:avLst/>
              <a:gdLst>
                <a:gd name="T0" fmla="*/ 159 w 168"/>
                <a:gd name="T1" fmla="*/ 26 h 153"/>
                <a:gd name="T2" fmla="*/ 163 w 168"/>
                <a:gd name="T3" fmla="*/ 59 h 153"/>
                <a:gd name="T4" fmla="*/ 154 w 168"/>
                <a:gd name="T5" fmla="*/ 71 h 153"/>
                <a:gd name="T6" fmla="*/ 159 w 168"/>
                <a:gd name="T7" fmla="*/ 78 h 153"/>
                <a:gd name="T8" fmla="*/ 159 w 168"/>
                <a:gd name="T9" fmla="*/ 90 h 153"/>
                <a:gd name="T10" fmla="*/ 168 w 168"/>
                <a:gd name="T11" fmla="*/ 116 h 153"/>
                <a:gd name="T12" fmla="*/ 149 w 168"/>
                <a:gd name="T13" fmla="*/ 135 h 153"/>
                <a:gd name="T14" fmla="*/ 144 w 168"/>
                <a:gd name="T15" fmla="*/ 146 h 153"/>
                <a:gd name="T16" fmla="*/ 144 w 168"/>
                <a:gd name="T17" fmla="*/ 153 h 153"/>
                <a:gd name="T18" fmla="*/ 140 w 168"/>
                <a:gd name="T19" fmla="*/ 153 h 153"/>
                <a:gd name="T20" fmla="*/ 123 w 168"/>
                <a:gd name="T21" fmla="*/ 146 h 153"/>
                <a:gd name="T22" fmla="*/ 97 w 168"/>
                <a:gd name="T23" fmla="*/ 151 h 153"/>
                <a:gd name="T24" fmla="*/ 90 w 168"/>
                <a:gd name="T25" fmla="*/ 144 h 153"/>
                <a:gd name="T26" fmla="*/ 83 w 168"/>
                <a:gd name="T27" fmla="*/ 146 h 153"/>
                <a:gd name="T28" fmla="*/ 74 w 168"/>
                <a:gd name="T29" fmla="*/ 142 h 153"/>
                <a:gd name="T30" fmla="*/ 62 w 168"/>
                <a:gd name="T31" fmla="*/ 130 h 153"/>
                <a:gd name="T32" fmla="*/ 62 w 168"/>
                <a:gd name="T33" fmla="*/ 123 h 153"/>
                <a:gd name="T34" fmla="*/ 48 w 168"/>
                <a:gd name="T35" fmla="*/ 120 h 153"/>
                <a:gd name="T36" fmla="*/ 45 w 168"/>
                <a:gd name="T37" fmla="*/ 125 h 153"/>
                <a:gd name="T38" fmla="*/ 31 w 168"/>
                <a:gd name="T39" fmla="*/ 111 h 153"/>
                <a:gd name="T40" fmla="*/ 19 w 168"/>
                <a:gd name="T41" fmla="*/ 104 h 153"/>
                <a:gd name="T42" fmla="*/ 10 w 168"/>
                <a:gd name="T43" fmla="*/ 109 h 153"/>
                <a:gd name="T44" fmla="*/ 14 w 168"/>
                <a:gd name="T45" fmla="*/ 94 h 153"/>
                <a:gd name="T46" fmla="*/ 10 w 168"/>
                <a:gd name="T47" fmla="*/ 87 h 153"/>
                <a:gd name="T48" fmla="*/ 5 w 168"/>
                <a:gd name="T49" fmla="*/ 59 h 153"/>
                <a:gd name="T50" fmla="*/ 0 w 168"/>
                <a:gd name="T51" fmla="*/ 57 h 153"/>
                <a:gd name="T52" fmla="*/ 5 w 168"/>
                <a:gd name="T53" fmla="*/ 42 h 153"/>
                <a:gd name="T54" fmla="*/ 0 w 168"/>
                <a:gd name="T55" fmla="*/ 28 h 153"/>
                <a:gd name="T56" fmla="*/ 7 w 168"/>
                <a:gd name="T57" fmla="*/ 31 h 153"/>
                <a:gd name="T58" fmla="*/ 7 w 168"/>
                <a:gd name="T59" fmla="*/ 28 h 153"/>
                <a:gd name="T60" fmla="*/ 3 w 168"/>
                <a:gd name="T61" fmla="*/ 26 h 153"/>
                <a:gd name="T62" fmla="*/ 5 w 168"/>
                <a:gd name="T63" fmla="*/ 24 h 153"/>
                <a:gd name="T64" fmla="*/ 52 w 168"/>
                <a:gd name="T65" fmla="*/ 2 h 153"/>
                <a:gd name="T66" fmla="*/ 76 w 168"/>
                <a:gd name="T67" fmla="*/ 0 h 153"/>
                <a:gd name="T68" fmla="*/ 78 w 168"/>
                <a:gd name="T69" fmla="*/ 5 h 153"/>
                <a:gd name="T70" fmla="*/ 74 w 168"/>
                <a:gd name="T71" fmla="*/ 2 h 153"/>
                <a:gd name="T72" fmla="*/ 78 w 168"/>
                <a:gd name="T73" fmla="*/ 14 h 153"/>
                <a:gd name="T74" fmla="*/ 92 w 168"/>
                <a:gd name="T75" fmla="*/ 9 h 153"/>
                <a:gd name="T76" fmla="*/ 116 w 168"/>
                <a:gd name="T77" fmla="*/ 14 h 153"/>
                <a:gd name="T78" fmla="*/ 147 w 168"/>
                <a:gd name="T79" fmla="*/ 12 h 153"/>
                <a:gd name="T80" fmla="*/ 159 w 168"/>
                <a:gd name="T81" fmla="*/ 21 h 153"/>
                <a:gd name="T82" fmla="*/ 159 w 168"/>
                <a:gd name="T83" fmla="*/ 2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8" h="153">
                  <a:moveTo>
                    <a:pt x="159" y="26"/>
                  </a:moveTo>
                  <a:lnTo>
                    <a:pt x="163" y="59"/>
                  </a:lnTo>
                  <a:lnTo>
                    <a:pt x="154" y="71"/>
                  </a:lnTo>
                  <a:lnTo>
                    <a:pt x="159" y="78"/>
                  </a:lnTo>
                  <a:lnTo>
                    <a:pt x="159" y="90"/>
                  </a:lnTo>
                  <a:lnTo>
                    <a:pt x="168" y="116"/>
                  </a:lnTo>
                  <a:lnTo>
                    <a:pt x="149" y="135"/>
                  </a:lnTo>
                  <a:lnTo>
                    <a:pt x="144" y="146"/>
                  </a:lnTo>
                  <a:lnTo>
                    <a:pt x="144" y="153"/>
                  </a:lnTo>
                  <a:lnTo>
                    <a:pt x="140" y="153"/>
                  </a:lnTo>
                  <a:lnTo>
                    <a:pt x="123" y="146"/>
                  </a:lnTo>
                  <a:lnTo>
                    <a:pt x="97" y="151"/>
                  </a:lnTo>
                  <a:lnTo>
                    <a:pt x="90" y="144"/>
                  </a:lnTo>
                  <a:lnTo>
                    <a:pt x="83" y="146"/>
                  </a:lnTo>
                  <a:lnTo>
                    <a:pt x="74" y="142"/>
                  </a:lnTo>
                  <a:lnTo>
                    <a:pt x="62" y="130"/>
                  </a:lnTo>
                  <a:lnTo>
                    <a:pt x="62" y="123"/>
                  </a:lnTo>
                  <a:lnTo>
                    <a:pt x="48" y="120"/>
                  </a:lnTo>
                  <a:lnTo>
                    <a:pt x="45" y="125"/>
                  </a:lnTo>
                  <a:lnTo>
                    <a:pt x="31" y="111"/>
                  </a:lnTo>
                  <a:lnTo>
                    <a:pt x="19" y="104"/>
                  </a:lnTo>
                  <a:lnTo>
                    <a:pt x="10" y="109"/>
                  </a:lnTo>
                  <a:lnTo>
                    <a:pt x="14" y="94"/>
                  </a:lnTo>
                  <a:lnTo>
                    <a:pt x="10" y="87"/>
                  </a:lnTo>
                  <a:lnTo>
                    <a:pt x="5" y="59"/>
                  </a:lnTo>
                  <a:lnTo>
                    <a:pt x="0" y="57"/>
                  </a:lnTo>
                  <a:lnTo>
                    <a:pt x="5" y="42"/>
                  </a:lnTo>
                  <a:lnTo>
                    <a:pt x="0" y="28"/>
                  </a:lnTo>
                  <a:lnTo>
                    <a:pt x="7" y="31"/>
                  </a:lnTo>
                  <a:lnTo>
                    <a:pt x="7" y="28"/>
                  </a:lnTo>
                  <a:lnTo>
                    <a:pt x="3" y="26"/>
                  </a:lnTo>
                  <a:lnTo>
                    <a:pt x="5" y="24"/>
                  </a:lnTo>
                  <a:lnTo>
                    <a:pt x="52" y="2"/>
                  </a:lnTo>
                  <a:lnTo>
                    <a:pt x="76" y="0"/>
                  </a:lnTo>
                  <a:lnTo>
                    <a:pt x="78" y="5"/>
                  </a:lnTo>
                  <a:lnTo>
                    <a:pt x="74" y="2"/>
                  </a:lnTo>
                  <a:lnTo>
                    <a:pt x="78" y="14"/>
                  </a:lnTo>
                  <a:lnTo>
                    <a:pt x="92" y="9"/>
                  </a:lnTo>
                  <a:lnTo>
                    <a:pt x="116" y="14"/>
                  </a:lnTo>
                  <a:lnTo>
                    <a:pt x="147" y="12"/>
                  </a:lnTo>
                  <a:lnTo>
                    <a:pt x="159" y="21"/>
                  </a:lnTo>
                  <a:lnTo>
                    <a:pt x="159" y="2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926">
              <a:extLst>
                <a:ext uri="{FF2B5EF4-FFF2-40B4-BE49-F238E27FC236}">
                  <a16:creationId xmlns:a16="http://schemas.microsoft.com/office/drawing/2014/main" id="{0943D236-8916-288A-A18C-77DD75F5C2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7851" y="3753360"/>
              <a:ext cx="194309" cy="163437"/>
            </a:xfrm>
            <a:custGeom>
              <a:avLst/>
              <a:gdLst>
                <a:gd name="T0" fmla="*/ 10 w 107"/>
                <a:gd name="T1" fmla="*/ 62 h 90"/>
                <a:gd name="T2" fmla="*/ 14 w 107"/>
                <a:gd name="T3" fmla="*/ 62 h 90"/>
                <a:gd name="T4" fmla="*/ 14 w 107"/>
                <a:gd name="T5" fmla="*/ 64 h 90"/>
                <a:gd name="T6" fmla="*/ 10 w 107"/>
                <a:gd name="T7" fmla="*/ 64 h 90"/>
                <a:gd name="T8" fmla="*/ 14 w 107"/>
                <a:gd name="T9" fmla="*/ 76 h 90"/>
                <a:gd name="T10" fmla="*/ 40 w 107"/>
                <a:gd name="T11" fmla="*/ 76 h 90"/>
                <a:gd name="T12" fmla="*/ 50 w 107"/>
                <a:gd name="T13" fmla="*/ 81 h 90"/>
                <a:gd name="T14" fmla="*/ 45 w 107"/>
                <a:gd name="T15" fmla="*/ 83 h 90"/>
                <a:gd name="T16" fmla="*/ 57 w 107"/>
                <a:gd name="T17" fmla="*/ 83 h 90"/>
                <a:gd name="T18" fmla="*/ 64 w 107"/>
                <a:gd name="T19" fmla="*/ 90 h 90"/>
                <a:gd name="T20" fmla="*/ 64 w 107"/>
                <a:gd name="T21" fmla="*/ 81 h 90"/>
                <a:gd name="T22" fmla="*/ 38 w 107"/>
                <a:gd name="T23" fmla="*/ 64 h 90"/>
                <a:gd name="T24" fmla="*/ 45 w 107"/>
                <a:gd name="T25" fmla="*/ 62 h 90"/>
                <a:gd name="T26" fmla="*/ 45 w 107"/>
                <a:gd name="T27" fmla="*/ 57 h 90"/>
                <a:gd name="T28" fmla="*/ 50 w 107"/>
                <a:gd name="T29" fmla="*/ 57 h 90"/>
                <a:gd name="T30" fmla="*/ 40 w 107"/>
                <a:gd name="T31" fmla="*/ 40 h 90"/>
                <a:gd name="T32" fmla="*/ 40 w 107"/>
                <a:gd name="T33" fmla="*/ 29 h 90"/>
                <a:gd name="T34" fmla="*/ 45 w 107"/>
                <a:gd name="T35" fmla="*/ 29 h 90"/>
                <a:gd name="T36" fmla="*/ 43 w 107"/>
                <a:gd name="T37" fmla="*/ 31 h 90"/>
                <a:gd name="T38" fmla="*/ 55 w 107"/>
                <a:gd name="T39" fmla="*/ 43 h 90"/>
                <a:gd name="T40" fmla="*/ 55 w 107"/>
                <a:gd name="T41" fmla="*/ 36 h 90"/>
                <a:gd name="T42" fmla="*/ 64 w 107"/>
                <a:gd name="T43" fmla="*/ 40 h 90"/>
                <a:gd name="T44" fmla="*/ 59 w 107"/>
                <a:gd name="T45" fmla="*/ 33 h 90"/>
                <a:gd name="T46" fmla="*/ 69 w 107"/>
                <a:gd name="T47" fmla="*/ 36 h 90"/>
                <a:gd name="T48" fmla="*/ 57 w 107"/>
                <a:gd name="T49" fmla="*/ 29 h 90"/>
                <a:gd name="T50" fmla="*/ 71 w 107"/>
                <a:gd name="T51" fmla="*/ 19 h 90"/>
                <a:gd name="T52" fmla="*/ 81 w 107"/>
                <a:gd name="T53" fmla="*/ 19 h 90"/>
                <a:gd name="T54" fmla="*/ 97 w 107"/>
                <a:gd name="T55" fmla="*/ 24 h 90"/>
                <a:gd name="T56" fmla="*/ 107 w 107"/>
                <a:gd name="T57" fmla="*/ 7 h 90"/>
                <a:gd name="T58" fmla="*/ 102 w 107"/>
                <a:gd name="T59" fmla="*/ 0 h 90"/>
                <a:gd name="T60" fmla="*/ 99 w 107"/>
                <a:gd name="T61" fmla="*/ 0 h 90"/>
                <a:gd name="T62" fmla="*/ 99 w 107"/>
                <a:gd name="T63" fmla="*/ 7 h 90"/>
                <a:gd name="T64" fmla="*/ 95 w 107"/>
                <a:gd name="T65" fmla="*/ 10 h 90"/>
                <a:gd name="T66" fmla="*/ 88 w 107"/>
                <a:gd name="T67" fmla="*/ 14 h 90"/>
                <a:gd name="T68" fmla="*/ 71 w 107"/>
                <a:gd name="T69" fmla="*/ 5 h 90"/>
                <a:gd name="T70" fmla="*/ 45 w 107"/>
                <a:gd name="T71" fmla="*/ 10 h 90"/>
                <a:gd name="T72" fmla="*/ 12 w 107"/>
                <a:gd name="T73" fmla="*/ 22 h 90"/>
                <a:gd name="T74" fmla="*/ 14 w 107"/>
                <a:gd name="T75" fmla="*/ 29 h 90"/>
                <a:gd name="T76" fmla="*/ 0 w 107"/>
                <a:gd name="T77" fmla="*/ 48 h 90"/>
                <a:gd name="T78" fmla="*/ 10 w 107"/>
                <a:gd name="T79" fmla="*/ 6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7" h="90">
                  <a:moveTo>
                    <a:pt x="10" y="62"/>
                  </a:moveTo>
                  <a:lnTo>
                    <a:pt x="14" y="62"/>
                  </a:lnTo>
                  <a:lnTo>
                    <a:pt x="14" y="64"/>
                  </a:lnTo>
                  <a:lnTo>
                    <a:pt x="10" y="64"/>
                  </a:lnTo>
                  <a:lnTo>
                    <a:pt x="14" y="76"/>
                  </a:lnTo>
                  <a:lnTo>
                    <a:pt x="40" y="76"/>
                  </a:lnTo>
                  <a:lnTo>
                    <a:pt x="50" y="81"/>
                  </a:lnTo>
                  <a:lnTo>
                    <a:pt x="45" y="83"/>
                  </a:lnTo>
                  <a:lnTo>
                    <a:pt x="57" y="83"/>
                  </a:lnTo>
                  <a:lnTo>
                    <a:pt x="64" y="90"/>
                  </a:lnTo>
                  <a:lnTo>
                    <a:pt x="64" y="81"/>
                  </a:lnTo>
                  <a:lnTo>
                    <a:pt x="38" y="64"/>
                  </a:lnTo>
                  <a:lnTo>
                    <a:pt x="45" y="62"/>
                  </a:lnTo>
                  <a:lnTo>
                    <a:pt x="45" y="57"/>
                  </a:lnTo>
                  <a:lnTo>
                    <a:pt x="50" y="57"/>
                  </a:lnTo>
                  <a:lnTo>
                    <a:pt x="40" y="40"/>
                  </a:lnTo>
                  <a:lnTo>
                    <a:pt x="40" y="29"/>
                  </a:lnTo>
                  <a:lnTo>
                    <a:pt x="45" y="29"/>
                  </a:lnTo>
                  <a:lnTo>
                    <a:pt x="43" y="31"/>
                  </a:lnTo>
                  <a:lnTo>
                    <a:pt x="55" y="43"/>
                  </a:lnTo>
                  <a:lnTo>
                    <a:pt x="55" y="36"/>
                  </a:lnTo>
                  <a:lnTo>
                    <a:pt x="64" y="40"/>
                  </a:lnTo>
                  <a:lnTo>
                    <a:pt x="59" y="33"/>
                  </a:lnTo>
                  <a:lnTo>
                    <a:pt x="69" y="36"/>
                  </a:lnTo>
                  <a:lnTo>
                    <a:pt x="57" y="29"/>
                  </a:lnTo>
                  <a:lnTo>
                    <a:pt x="71" y="19"/>
                  </a:lnTo>
                  <a:lnTo>
                    <a:pt x="81" y="19"/>
                  </a:lnTo>
                  <a:lnTo>
                    <a:pt x="97" y="24"/>
                  </a:lnTo>
                  <a:lnTo>
                    <a:pt x="107" y="7"/>
                  </a:lnTo>
                  <a:lnTo>
                    <a:pt x="102" y="0"/>
                  </a:lnTo>
                  <a:lnTo>
                    <a:pt x="99" y="0"/>
                  </a:lnTo>
                  <a:lnTo>
                    <a:pt x="99" y="7"/>
                  </a:lnTo>
                  <a:lnTo>
                    <a:pt x="95" y="10"/>
                  </a:lnTo>
                  <a:lnTo>
                    <a:pt x="88" y="14"/>
                  </a:lnTo>
                  <a:lnTo>
                    <a:pt x="71" y="5"/>
                  </a:lnTo>
                  <a:lnTo>
                    <a:pt x="45" y="10"/>
                  </a:lnTo>
                  <a:lnTo>
                    <a:pt x="12" y="22"/>
                  </a:lnTo>
                  <a:lnTo>
                    <a:pt x="14" y="29"/>
                  </a:lnTo>
                  <a:lnTo>
                    <a:pt x="0" y="48"/>
                  </a:lnTo>
                  <a:lnTo>
                    <a:pt x="10" y="6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927">
              <a:extLst>
                <a:ext uri="{FF2B5EF4-FFF2-40B4-BE49-F238E27FC236}">
                  <a16:creationId xmlns:a16="http://schemas.microsoft.com/office/drawing/2014/main" id="{B3CCAF64-CECE-2BED-EAB1-B22B3FA65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1507" y="3840527"/>
              <a:ext cx="12712" cy="12712"/>
            </a:xfrm>
            <a:custGeom>
              <a:avLst/>
              <a:gdLst>
                <a:gd name="T0" fmla="*/ 7 w 7"/>
                <a:gd name="T1" fmla="*/ 7 h 7"/>
                <a:gd name="T2" fmla="*/ 2 w 7"/>
                <a:gd name="T3" fmla="*/ 0 h 7"/>
                <a:gd name="T4" fmla="*/ 0 w 7"/>
                <a:gd name="T5" fmla="*/ 0 h 7"/>
                <a:gd name="T6" fmla="*/ 7 w 7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7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928">
              <a:extLst>
                <a:ext uri="{FF2B5EF4-FFF2-40B4-BE49-F238E27FC236}">
                  <a16:creationId xmlns:a16="http://schemas.microsoft.com/office/drawing/2014/main" id="{B9881BFB-56E5-B847-E36C-9257B83DBF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3298" y="3891374"/>
              <a:ext cx="12712" cy="12712"/>
            </a:xfrm>
            <a:custGeom>
              <a:avLst/>
              <a:gdLst>
                <a:gd name="T0" fmla="*/ 7 w 7"/>
                <a:gd name="T1" fmla="*/ 7 h 7"/>
                <a:gd name="T2" fmla="*/ 4 w 7"/>
                <a:gd name="T3" fmla="*/ 0 h 7"/>
                <a:gd name="T4" fmla="*/ 0 w 7"/>
                <a:gd name="T5" fmla="*/ 2 h 7"/>
                <a:gd name="T6" fmla="*/ 7 w 7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7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929">
              <a:extLst>
                <a:ext uri="{FF2B5EF4-FFF2-40B4-BE49-F238E27FC236}">
                  <a16:creationId xmlns:a16="http://schemas.microsoft.com/office/drawing/2014/main" id="{723A3133-4F4E-5732-86A4-30017925C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3274" y="3895006"/>
              <a:ext cx="74455" cy="69007"/>
            </a:xfrm>
            <a:custGeom>
              <a:avLst/>
              <a:gdLst>
                <a:gd name="T0" fmla="*/ 17 w 41"/>
                <a:gd name="T1" fmla="*/ 0 h 38"/>
                <a:gd name="T2" fmla="*/ 5 w 41"/>
                <a:gd name="T3" fmla="*/ 3 h 38"/>
                <a:gd name="T4" fmla="*/ 0 w 41"/>
                <a:gd name="T5" fmla="*/ 10 h 38"/>
                <a:gd name="T6" fmla="*/ 10 w 41"/>
                <a:gd name="T7" fmla="*/ 21 h 38"/>
                <a:gd name="T8" fmla="*/ 10 w 41"/>
                <a:gd name="T9" fmla="*/ 29 h 38"/>
                <a:gd name="T10" fmla="*/ 12 w 41"/>
                <a:gd name="T11" fmla="*/ 33 h 38"/>
                <a:gd name="T12" fmla="*/ 17 w 41"/>
                <a:gd name="T13" fmla="*/ 26 h 38"/>
                <a:gd name="T14" fmla="*/ 22 w 41"/>
                <a:gd name="T15" fmla="*/ 38 h 38"/>
                <a:gd name="T16" fmla="*/ 26 w 41"/>
                <a:gd name="T17" fmla="*/ 31 h 38"/>
                <a:gd name="T18" fmla="*/ 33 w 41"/>
                <a:gd name="T19" fmla="*/ 38 h 38"/>
                <a:gd name="T20" fmla="*/ 29 w 41"/>
                <a:gd name="T21" fmla="*/ 14 h 38"/>
                <a:gd name="T22" fmla="*/ 33 w 41"/>
                <a:gd name="T23" fmla="*/ 21 h 38"/>
                <a:gd name="T24" fmla="*/ 41 w 41"/>
                <a:gd name="T25" fmla="*/ 17 h 38"/>
                <a:gd name="T26" fmla="*/ 33 w 41"/>
                <a:gd name="T27" fmla="*/ 7 h 38"/>
                <a:gd name="T28" fmla="*/ 17 w 41"/>
                <a:gd name="T2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1" h="38">
                  <a:moveTo>
                    <a:pt x="17" y="0"/>
                  </a:moveTo>
                  <a:lnTo>
                    <a:pt x="5" y="3"/>
                  </a:lnTo>
                  <a:lnTo>
                    <a:pt x="0" y="10"/>
                  </a:lnTo>
                  <a:lnTo>
                    <a:pt x="10" y="21"/>
                  </a:lnTo>
                  <a:lnTo>
                    <a:pt x="10" y="29"/>
                  </a:lnTo>
                  <a:lnTo>
                    <a:pt x="12" y="33"/>
                  </a:lnTo>
                  <a:lnTo>
                    <a:pt x="17" y="26"/>
                  </a:lnTo>
                  <a:lnTo>
                    <a:pt x="22" y="38"/>
                  </a:lnTo>
                  <a:lnTo>
                    <a:pt x="26" y="31"/>
                  </a:lnTo>
                  <a:lnTo>
                    <a:pt x="33" y="38"/>
                  </a:lnTo>
                  <a:lnTo>
                    <a:pt x="29" y="14"/>
                  </a:lnTo>
                  <a:lnTo>
                    <a:pt x="33" y="21"/>
                  </a:lnTo>
                  <a:lnTo>
                    <a:pt x="41" y="17"/>
                  </a:lnTo>
                  <a:lnTo>
                    <a:pt x="33" y="7"/>
                  </a:lnTo>
                  <a:lnTo>
                    <a:pt x="1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930">
              <a:extLst>
                <a:ext uri="{FF2B5EF4-FFF2-40B4-BE49-F238E27FC236}">
                  <a16:creationId xmlns:a16="http://schemas.microsoft.com/office/drawing/2014/main" id="{45CFD908-48C4-DA2B-9BEE-1CC87A31ED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5864" y="3907718"/>
              <a:ext cx="9080" cy="12712"/>
            </a:xfrm>
            <a:custGeom>
              <a:avLst/>
              <a:gdLst>
                <a:gd name="T0" fmla="*/ 5 w 5"/>
                <a:gd name="T1" fmla="*/ 7 h 7"/>
                <a:gd name="T2" fmla="*/ 5 w 5"/>
                <a:gd name="T3" fmla="*/ 0 h 7"/>
                <a:gd name="T4" fmla="*/ 0 w 5"/>
                <a:gd name="T5" fmla="*/ 0 h 7"/>
                <a:gd name="T6" fmla="*/ 5 w 5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7"/>
                  </a:moveTo>
                  <a:lnTo>
                    <a:pt x="5" y="0"/>
                  </a:lnTo>
                  <a:lnTo>
                    <a:pt x="0" y="0"/>
                  </a:lnTo>
                  <a:lnTo>
                    <a:pt x="5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931">
              <a:extLst>
                <a:ext uri="{FF2B5EF4-FFF2-40B4-BE49-F238E27FC236}">
                  <a16:creationId xmlns:a16="http://schemas.microsoft.com/office/drawing/2014/main" id="{E9AECD34-8D12-EEAC-2F91-CEF643207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7729" y="3998517"/>
              <a:ext cx="85351" cy="25424"/>
            </a:xfrm>
            <a:custGeom>
              <a:avLst/>
              <a:gdLst>
                <a:gd name="T0" fmla="*/ 26 w 47"/>
                <a:gd name="T1" fmla="*/ 2 h 14"/>
                <a:gd name="T2" fmla="*/ 14 w 47"/>
                <a:gd name="T3" fmla="*/ 5 h 14"/>
                <a:gd name="T4" fmla="*/ 11 w 47"/>
                <a:gd name="T5" fmla="*/ 0 h 14"/>
                <a:gd name="T6" fmla="*/ 4 w 47"/>
                <a:gd name="T7" fmla="*/ 0 h 14"/>
                <a:gd name="T8" fmla="*/ 0 w 47"/>
                <a:gd name="T9" fmla="*/ 7 h 14"/>
                <a:gd name="T10" fmla="*/ 16 w 47"/>
                <a:gd name="T11" fmla="*/ 9 h 14"/>
                <a:gd name="T12" fmla="*/ 21 w 47"/>
                <a:gd name="T13" fmla="*/ 14 h 14"/>
                <a:gd name="T14" fmla="*/ 44 w 47"/>
                <a:gd name="T15" fmla="*/ 12 h 14"/>
                <a:gd name="T16" fmla="*/ 47 w 47"/>
                <a:gd name="T17" fmla="*/ 7 h 14"/>
                <a:gd name="T18" fmla="*/ 42 w 47"/>
                <a:gd name="T19" fmla="*/ 9 h 14"/>
                <a:gd name="T20" fmla="*/ 26 w 47"/>
                <a:gd name="T21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14">
                  <a:moveTo>
                    <a:pt x="26" y="2"/>
                  </a:moveTo>
                  <a:lnTo>
                    <a:pt x="14" y="5"/>
                  </a:lnTo>
                  <a:lnTo>
                    <a:pt x="11" y="0"/>
                  </a:lnTo>
                  <a:lnTo>
                    <a:pt x="4" y="0"/>
                  </a:lnTo>
                  <a:lnTo>
                    <a:pt x="0" y="7"/>
                  </a:lnTo>
                  <a:lnTo>
                    <a:pt x="16" y="9"/>
                  </a:lnTo>
                  <a:lnTo>
                    <a:pt x="21" y="14"/>
                  </a:lnTo>
                  <a:lnTo>
                    <a:pt x="44" y="12"/>
                  </a:lnTo>
                  <a:lnTo>
                    <a:pt x="47" y="7"/>
                  </a:lnTo>
                  <a:lnTo>
                    <a:pt x="42" y="9"/>
                  </a:lnTo>
                  <a:lnTo>
                    <a:pt x="26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932">
              <a:extLst>
                <a:ext uri="{FF2B5EF4-FFF2-40B4-BE49-F238E27FC236}">
                  <a16:creationId xmlns:a16="http://schemas.microsoft.com/office/drawing/2014/main" id="{670CD4BF-546B-4AA9-C26E-F126E1BD9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0295" y="3964013"/>
              <a:ext cx="12712" cy="21792"/>
            </a:xfrm>
            <a:custGeom>
              <a:avLst/>
              <a:gdLst>
                <a:gd name="T0" fmla="*/ 5 w 7"/>
                <a:gd name="T1" fmla="*/ 9 h 12"/>
                <a:gd name="T2" fmla="*/ 7 w 7"/>
                <a:gd name="T3" fmla="*/ 0 h 12"/>
                <a:gd name="T4" fmla="*/ 0 w 7"/>
                <a:gd name="T5" fmla="*/ 7 h 12"/>
                <a:gd name="T6" fmla="*/ 0 w 7"/>
                <a:gd name="T7" fmla="*/ 12 h 12"/>
                <a:gd name="T8" fmla="*/ 5 w 7"/>
                <a:gd name="T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5" y="9"/>
                  </a:moveTo>
                  <a:lnTo>
                    <a:pt x="7" y="0"/>
                  </a:lnTo>
                  <a:lnTo>
                    <a:pt x="0" y="7"/>
                  </a:lnTo>
                  <a:lnTo>
                    <a:pt x="0" y="12"/>
                  </a:lnTo>
                  <a:lnTo>
                    <a:pt x="5" y="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933">
              <a:extLst>
                <a:ext uri="{FF2B5EF4-FFF2-40B4-BE49-F238E27FC236}">
                  <a16:creationId xmlns:a16="http://schemas.microsoft.com/office/drawing/2014/main" id="{A3A1378F-CF1B-3976-C1CC-2F600E80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0367" y="3882295"/>
              <a:ext cx="7264" cy="12712"/>
            </a:xfrm>
            <a:custGeom>
              <a:avLst/>
              <a:gdLst>
                <a:gd name="T0" fmla="*/ 2 w 4"/>
                <a:gd name="T1" fmla="*/ 7 h 7"/>
                <a:gd name="T2" fmla="*/ 4 w 4"/>
                <a:gd name="T3" fmla="*/ 3 h 7"/>
                <a:gd name="T4" fmla="*/ 0 w 4"/>
                <a:gd name="T5" fmla="*/ 0 h 7"/>
                <a:gd name="T6" fmla="*/ 2 w 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2" y="7"/>
                  </a:moveTo>
                  <a:lnTo>
                    <a:pt x="4" y="3"/>
                  </a:lnTo>
                  <a:lnTo>
                    <a:pt x="0" y="0"/>
                  </a:lnTo>
                  <a:lnTo>
                    <a:pt x="2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934">
              <a:extLst>
                <a:ext uri="{FF2B5EF4-FFF2-40B4-BE49-F238E27FC236}">
                  <a16:creationId xmlns:a16="http://schemas.microsoft.com/office/drawing/2014/main" id="{3CE6BD6C-C1A3-9184-2C6B-6C0DEABA2D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0367" y="3853239"/>
              <a:ext cx="21792" cy="12712"/>
            </a:xfrm>
            <a:custGeom>
              <a:avLst/>
              <a:gdLst>
                <a:gd name="T0" fmla="*/ 12 w 12"/>
                <a:gd name="T1" fmla="*/ 7 h 7"/>
                <a:gd name="T2" fmla="*/ 7 w 12"/>
                <a:gd name="T3" fmla="*/ 0 h 7"/>
                <a:gd name="T4" fmla="*/ 0 w 12"/>
                <a:gd name="T5" fmla="*/ 4 h 7"/>
                <a:gd name="T6" fmla="*/ 12 w 12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2" y="7"/>
                  </a:moveTo>
                  <a:lnTo>
                    <a:pt x="7" y="0"/>
                  </a:lnTo>
                  <a:lnTo>
                    <a:pt x="0" y="4"/>
                  </a:lnTo>
                  <a:lnTo>
                    <a:pt x="12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935">
              <a:extLst>
                <a:ext uri="{FF2B5EF4-FFF2-40B4-BE49-F238E27FC236}">
                  <a16:creationId xmlns:a16="http://schemas.microsoft.com/office/drawing/2014/main" id="{77E4E2B5-E4D3-FEDD-C340-CED97B582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4944" y="3825999"/>
              <a:ext cx="7264" cy="9080"/>
            </a:xfrm>
            <a:custGeom>
              <a:avLst/>
              <a:gdLst>
                <a:gd name="T0" fmla="*/ 0 w 4"/>
                <a:gd name="T1" fmla="*/ 5 h 5"/>
                <a:gd name="T2" fmla="*/ 0 w 4"/>
                <a:gd name="T3" fmla="*/ 0 h 5"/>
                <a:gd name="T4" fmla="*/ 4 w 4"/>
                <a:gd name="T5" fmla="*/ 0 h 5"/>
                <a:gd name="T6" fmla="*/ 4 w 4"/>
                <a:gd name="T7" fmla="*/ 3 h 5"/>
                <a:gd name="T8" fmla="*/ 0 w 4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936">
              <a:extLst>
                <a:ext uri="{FF2B5EF4-FFF2-40B4-BE49-F238E27FC236}">
                  <a16:creationId xmlns:a16="http://schemas.microsoft.com/office/drawing/2014/main" id="{C312AED3-7BE3-2876-9758-3B1997779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784" y="3796944"/>
              <a:ext cx="9080" cy="9080"/>
            </a:xfrm>
            <a:custGeom>
              <a:avLst/>
              <a:gdLst>
                <a:gd name="T0" fmla="*/ 5 w 5"/>
                <a:gd name="T1" fmla="*/ 5 h 5"/>
                <a:gd name="T2" fmla="*/ 5 w 5"/>
                <a:gd name="T3" fmla="*/ 0 h 5"/>
                <a:gd name="T4" fmla="*/ 0 w 5"/>
                <a:gd name="T5" fmla="*/ 2 h 5"/>
                <a:gd name="T6" fmla="*/ 5 w 5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lnTo>
                    <a:pt x="5" y="0"/>
                  </a:lnTo>
                  <a:lnTo>
                    <a:pt x="0" y="2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937">
              <a:extLst>
                <a:ext uri="{FF2B5EF4-FFF2-40B4-BE49-F238E27FC236}">
                  <a16:creationId xmlns:a16="http://schemas.microsoft.com/office/drawing/2014/main" id="{1290B8F9-AFB3-12C1-1DB8-4E9EBD664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3201" y="3865951"/>
              <a:ext cx="47215" cy="41768"/>
            </a:xfrm>
            <a:custGeom>
              <a:avLst/>
              <a:gdLst>
                <a:gd name="T0" fmla="*/ 26 w 26"/>
                <a:gd name="T1" fmla="*/ 21 h 23"/>
                <a:gd name="T2" fmla="*/ 19 w 26"/>
                <a:gd name="T3" fmla="*/ 9 h 23"/>
                <a:gd name="T4" fmla="*/ 8 w 26"/>
                <a:gd name="T5" fmla="*/ 0 h 23"/>
                <a:gd name="T6" fmla="*/ 0 w 26"/>
                <a:gd name="T7" fmla="*/ 4 h 23"/>
                <a:gd name="T8" fmla="*/ 19 w 26"/>
                <a:gd name="T9" fmla="*/ 16 h 23"/>
                <a:gd name="T10" fmla="*/ 24 w 26"/>
                <a:gd name="T11" fmla="*/ 23 h 23"/>
                <a:gd name="T12" fmla="*/ 26 w 26"/>
                <a:gd name="T13" fmla="*/ 23 h 23"/>
                <a:gd name="T14" fmla="*/ 26 w 26"/>
                <a:gd name="T15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3">
                  <a:moveTo>
                    <a:pt x="26" y="21"/>
                  </a:moveTo>
                  <a:lnTo>
                    <a:pt x="19" y="9"/>
                  </a:lnTo>
                  <a:lnTo>
                    <a:pt x="8" y="0"/>
                  </a:lnTo>
                  <a:lnTo>
                    <a:pt x="0" y="4"/>
                  </a:lnTo>
                  <a:lnTo>
                    <a:pt x="19" y="16"/>
                  </a:lnTo>
                  <a:lnTo>
                    <a:pt x="24" y="23"/>
                  </a:lnTo>
                  <a:lnTo>
                    <a:pt x="26" y="23"/>
                  </a:lnTo>
                  <a:lnTo>
                    <a:pt x="26" y="2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938">
              <a:extLst>
                <a:ext uri="{FF2B5EF4-FFF2-40B4-BE49-F238E27FC236}">
                  <a16:creationId xmlns:a16="http://schemas.microsoft.com/office/drawing/2014/main" id="{001523BC-0EB2-77B7-B50F-E1FE7A4D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625" y="3529997"/>
              <a:ext cx="357747" cy="377722"/>
            </a:xfrm>
            <a:custGeom>
              <a:avLst/>
              <a:gdLst>
                <a:gd name="T0" fmla="*/ 121 w 197"/>
                <a:gd name="T1" fmla="*/ 36 h 208"/>
                <a:gd name="T2" fmla="*/ 114 w 197"/>
                <a:gd name="T3" fmla="*/ 22 h 208"/>
                <a:gd name="T4" fmla="*/ 116 w 197"/>
                <a:gd name="T5" fmla="*/ 15 h 208"/>
                <a:gd name="T6" fmla="*/ 90 w 197"/>
                <a:gd name="T7" fmla="*/ 0 h 208"/>
                <a:gd name="T8" fmla="*/ 62 w 197"/>
                <a:gd name="T9" fmla="*/ 10 h 208"/>
                <a:gd name="T10" fmla="*/ 57 w 197"/>
                <a:gd name="T11" fmla="*/ 19 h 208"/>
                <a:gd name="T12" fmla="*/ 38 w 197"/>
                <a:gd name="T13" fmla="*/ 29 h 208"/>
                <a:gd name="T14" fmla="*/ 19 w 197"/>
                <a:gd name="T15" fmla="*/ 26 h 208"/>
                <a:gd name="T16" fmla="*/ 0 w 197"/>
                <a:gd name="T17" fmla="*/ 31 h 208"/>
                <a:gd name="T18" fmla="*/ 0 w 197"/>
                <a:gd name="T19" fmla="*/ 52 h 208"/>
                <a:gd name="T20" fmla="*/ 5 w 197"/>
                <a:gd name="T21" fmla="*/ 69 h 208"/>
                <a:gd name="T22" fmla="*/ 15 w 197"/>
                <a:gd name="T23" fmla="*/ 78 h 208"/>
                <a:gd name="T24" fmla="*/ 36 w 197"/>
                <a:gd name="T25" fmla="*/ 64 h 208"/>
                <a:gd name="T26" fmla="*/ 64 w 197"/>
                <a:gd name="T27" fmla="*/ 95 h 208"/>
                <a:gd name="T28" fmla="*/ 83 w 197"/>
                <a:gd name="T29" fmla="*/ 111 h 208"/>
                <a:gd name="T30" fmla="*/ 116 w 197"/>
                <a:gd name="T31" fmla="*/ 137 h 208"/>
                <a:gd name="T32" fmla="*/ 135 w 197"/>
                <a:gd name="T33" fmla="*/ 149 h 208"/>
                <a:gd name="T34" fmla="*/ 147 w 197"/>
                <a:gd name="T35" fmla="*/ 163 h 208"/>
                <a:gd name="T36" fmla="*/ 159 w 197"/>
                <a:gd name="T37" fmla="*/ 189 h 208"/>
                <a:gd name="T38" fmla="*/ 152 w 197"/>
                <a:gd name="T39" fmla="*/ 201 h 208"/>
                <a:gd name="T40" fmla="*/ 156 w 197"/>
                <a:gd name="T41" fmla="*/ 208 h 208"/>
                <a:gd name="T42" fmla="*/ 166 w 197"/>
                <a:gd name="T43" fmla="*/ 187 h 208"/>
                <a:gd name="T44" fmla="*/ 175 w 197"/>
                <a:gd name="T45" fmla="*/ 175 h 208"/>
                <a:gd name="T46" fmla="*/ 168 w 197"/>
                <a:gd name="T47" fmla="*/ 156 h 208"/>
                <a:gd name="T48" fmla="*/ 187 w 197"/>
                <a:gd name="T49" fmla="*/ 159 h 208"/>
                <a:gd name="T50" fmla="*/ 197 w 197"/>
                <a:gd name="T51" fmla="*/ 161 h 208"/>
                <a:gd name="T52" fmla="*/ 154 w 197"/>
                <a:gd name="T53" fmla="*/ 130 h 208"/>
                <a:gd name="T54" fmla="*/ 156 w 197"/>
                <a:gd name="T55" fmla="*/ 121 h 208"/>
                <a:gd name="T56" fmla="*/ 133 w 197"/>
                <a:gd name="T57" fmla="*/ 116 h 208"/>
                <a:gd name="T58" fmla="*/ 114 w 197"/>
                <a:gd name="T59" fmla="*/ 83 h 208"/>
                <a:gd name="T60" fmla="*/ 93 w 197"/>
                <a:gd name="T61" fmla="*/ 59 h 208"/>
                <a:gd name="T62" fmla="*/ 93 w 197"/>
                <a:gd name="T63" fmla="*/ 48 h 208"/>
                <a:gd name="T64" fmla="*/ 109 w 197"/>
                <a:gd name="T65" fmla="*/ 33 h 208"/>
                <a:gd name="T66" fmla="*/ 116 w 197"/>
                <a:gd name="T67" fmla="*/ 36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7" h="208">
                  <a:moveTo>
                    <a:pt x="116" y="36"/>
                  </a:moveTo>
                  <a:lnTo>
                    <a:pt x="121" y="36"/>
                  </a:lnTo>
                  <a:lnTo>
                    <a:pt x="116" y="29"/>
                  </a:lnTo>
                  <a:lnTo>
                    <a:pt x="114" y="22"/>
                  </a:lnTo>
                  <a:lnTo>
                    <a:pt x="111" y="22"/>
                  </a:lnTo>
                  <a:lnTo>
                    <a:pt x="116" y="15"/>
                  </a:lnTo>
                  <a:lnTo>
                    <a:pt x="97" y="10"/>
                  </a:lnTo>
                  <a:lnTo>
                    <a:pt x="90" y="0"/>
                  </a:lnTo>
                  <a:lnTo>
                    <a:pt x="62" y="5"/>
                  </a:lnTo>
                  <a:lnTo>
                    <a:pt x="62" y="10"/>
                  </a:lnTo>
                  <a:lnTo>
                    <a:pt x="57" y="12"/>
                  </a:lnTo>
                  <a:lnTo>
                    <a:pt x="57" y="19"/>
                  </a:lnTo>
                  <a:lnTo>
                    <a:pt x="43" y="15"/>
                  </a:lnTo>
                  <a:lnTo>
                    <a:pt x="38" y="29"/>
                  </a:lnTo>
                  <a:lnTo>
                    <a:pt x="29" y="17"/>
                  </a:lnTo>
                  <a:lnTo>
                    <a:pt x="19" y="26"/>
                  </a:lnTo>
                  <a:lnTo>
                    <a:pt x="5" y="29"/>
                  </a:lnTo>
                  <a:lnTo>
                    <a:pt x="0" y="31"/>
                  </a:lnTo>
                  <a:lnTo>
                    <a:pt x="5" y="43"/>
                  </a:lnTo>
                  <a:lnTo>
                    <a:pt x="0" y="52"/>
                  </a:lnTo>
                  <a:lnTo>
                    <a:pt x="3" y="55"/>
                  </a:lnTo>
                  <a:lnTo>
                    <a:pt x="5" y="69"/>
                  </a:lnTo>
                  <a:lnTo>
                    <a:pt x="15" y="69"/>
                  </a:lnTo>
                  <a:lnTo>
                    <a:pt x="15" y="78"/>
                  </a:lnTo>
                  <a:lnTo>
                    <a:pt x="24" y="76"/>
                  </a:lnTo>
                  <a:lnTo>
                    <a:pt x="36" y="64"/>
                  </a:lnTo>
                  <a:lnTo>
                    <a:pt x="57" y="74"/>
                  </a:lnTo>
                  <a:lnTo>
                    <a:pt x="64" y="95"/>
                  </a:lnTo>
                  <a:lnTo>
                    <a:pt x="74" y="111"/>
                  </a:lnTo>
                  <a:lnTo>
                    <a:pt x="83" y="111"/>
                  </a:lnTo>
                  <a:lnTo>
                    <a:pt x="107" y="137"/>
                  </a:lnTo>
                  <a:lnTo>
                    <a:pt x="116" y="137"/>
                  </a:lnTo>
                  <a:lnTo>
                    <a:pt x="128" y="149"/>
                  </a:lnTo>
                  <a:lnTo>
                    <a:pt x="135" y="149"/>
                  </a:lnTo>
                  <a:lnTo>
                    <a:pt x="140" y="159"/>
                  </a:lnTo>
                  <a:lnTo>
                    <a:pt x="147" y="163"/>
                  </a:lnTo>
                  <a:lnTo>
                    <a:pt x="149" y="161"/>
                  </a:lnTo>
                  <a:lnTo>
                    <a:pt x="159" y="189"/>
                  </a:lnTo>
                  <a:lnTo>
                    <a:pt x="154" y="192"/>
                  </a:lnTo>
                  <a:lnTo>
                    <a:pt x="152" y="201"/>
                  </a:lnTo>
                  <a:lnTo>
                    <a:pt x="152" y="208"/>
                  </a:lnTo>
                  <a:lnTo>
                    <a:pt x="156" y="208"/>
                  </a:lnTo>
                  <a:lnTo>
                    <a:pt x="166" y="199"/>
                  </a:lnTo>
                  <a:lnTo>
                    <a:pt x="166" y="187"/>
                  </a:lnTo>
                  <a:lnTo>
                    <a:pt x="175" y="185"/>
                  </a:lnTo>
                  <a:lnTo>
                    <a:pt x="175" y="175"/>
                  </a:lnTo>
                  <a:lnTo>
                    <a:pt x="166" y="168"/>
                  </a:lnTo>
                  <a:lnTo>
                    <a:pt x="168" y="156"/>
                  </a:lnTo>
                  <a:lnTo>
                    <a:pt x="175" y="152"/>
                  </a:lnTo>
                  <a:lnTo>
                    <a:pt x="187" y="159"/>
                  </a:lnTo>
                  <a:lnTo>
                    <a:pt x="197" y="166"/>
                  </a:lnTo>
                  <a:lnTo>
                    <a:pt x="197" y="161"/>
                  </a:lnTo>
                  <a:lnTo>
                    <a:pt x="187" y="147"/>
                  </a:lnTo>
                  <a:lnTo>
                    <a:pt x="154" y="130"/>
                  </a:lnTo>
                  <a:lnTo>
                    <a:pt x="159" y="121"/>
                  </a:lnTo>
                  <a:lnTo>
                    <a:pt x="156" y="121"/>
                  </a:lnTo>
                  <a:lnTo>
                    <a:pt x="142" y="123"/>
                  </a:lnTo>
                  <a:lnTo>
                    <a:pt x="133" y="116"/>
                  </a:lnTo>
                  <a:lnTo>
                    <a:pt x="123" y="107"/>
                  </a:lnTo>
                  <a:lnTo>
                    <a:pt x="114" y="83"/>
                  </a:lnTo>
                  <a:lnTo>
                    <a:pt x="97" y="69"/>
                  </a:lnTo>
                  <a:lnTo>
                    <a:pt x="93" y="59"/>
                  </a:lnTo>
                  <a:lnTo>
                    <a:pt x="97" y="52"/>
                  </a:lnTo>
                  <a:lnTo>
                    <a:pt x="93" y="48"/>
                  </a:lnTo>
                  <a:lnTo>
                    <a:pt x="93" y="41"/>
                  </a:lnTo>
                  <a:lnTo>
                    <a:pt x="109" y="33"/>
                  </a:lnTo>
                  <a:lnTo>
                    <a:pt x="114" y="33"/>
                  </a:lnTo>
                  <a:lnTo>
                    <a:pt x="116" y="3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939">
              <a:extLst>
                <a:ext uri="{FF2B5EF4-FFF2-40B4-BE49-F238E27FC236}">
                  <a16:creationId xmlns:a16="http://schemas.microsoft.com/office/drawing/2014/main" id="{E5735EAB-B90C-2037-B559-85F1BF396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2840" y="3775152"/>
              <a:ext cx="43583" cy="94430"/>
            </a:xfrm>
            <a:custGeom>
              <a:avLst/>
              <a:gdLst>
                <a:gd name="T0" fmla="*/ 15 w 24"/>
                <a:gd name="T1" fmla="*/ 0 h 52"/>
                <a:gd name="T2" fmla="*/ 22 w 24"/>
                <a:gd name="T3" fmla="*/ 5 h 52"/>
                <a:gd name="T4" fmla="*/ 24 w 24"/>
                <a:gd name="T5" fmla="*/ 14 h 52"/>
                <a:gd name="T6" fmla="*/ 24 w 24"/>
                <a:gd name="T7" fmla="*/ 43 h 52"/>
                <a:gd name="T8" fmla="*/ 22 w 24"/>
                <a:gd name="T9" fmla="*/ 47 h 52"/>
                <a:gd name="T10" fmla="*/ 17 w 24"/>
                <a:gd name="T11" fmla="*/ 45 h 52"/>
                <a:gd name="T12" fmla="*/ 10 w 24"/>
                <a:gd name="T13" fmla="*/ 52 h 52"/>
                <a:gd name="T14" fmla="*/ 3 w 24"/>
                <a:gd name="T15" fmla="*/ 45 h 52"/>
                <a:gd name="T16" fmla="*/ 5 w 24"/>
                <a:gd name="T17" fmla="*/ 31 h 52"/>
                <a:gd name="T18" fmla="*/ 0 w 24"/>
                <a:gd name="T19" fmla="*/ 7 h 52"/>
                <a:gd name="T20" fmla="*/ 5 w 24"/>
                <a:gd name="T21" fmla="*/ 10 h 52"/>
                <a:gd name="T22" fmla="*/ 15 w 24"/>
                <a:gd name="T2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52">
                  <a:moveTo>
                    <a:pt x="15" y="0"/>
                  </a:moveTo>
                  <a:lnTo>
                    <a:pt x="22" y="5"/>
                  </a:lnTo>
                  <a:lnTo>
                    <a:pt x="24" y="14"/>
                  </a:lnTo>
                  <a:lnTo>
                    <a:pt x="24" y="43"/>
                  </a:lnTo>
                  <a:lnTo>
                    <a:pt x="22" y="47"/>
                  </a:lnTo>
                  <a:lnTo>
                    <a:pt x="17" y="45"/>
                  </a:lnTo>
                  <a:lnTo>
                    <a:pt x="10" y="52"/>
                  </a:lnTo>
                  <a:lnTo>
                    <a:pt x="3" y="45"/>
                  </a:lnTo>
                  <a:lnTo>
                    <a:pt x="5" y="31"/>
                  </a:lnTo>
                  <a:lnTo>
                    <a:pt x="0" y="7"/>
                  </a:lnTo>
                  <a:lnTo>
                    <a:pt x="5" y="10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Freeform 940">
              <a:extLst>
                <a:ext uri="{FF2B5EF4-FFF2-40B4-BE49-F238E27FC236}">
                  <a16:creationId xmlns:a16="http://schemas.microsoft.com/office/drawing/2014/main" id="{3915F028-6A54-4333-FE67-90D06AEB00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1775" y="3895006"/>
              <a:ext cx="94430" cy="59928"/>
            </a:xfrm>
            <a:custGeom>
              <a:avLst/>
              <a:gdLst>
                <a:gd name="T0" fmla="*/ 52 w 52"/>
                <a:gd name="T1" fmla="*/ 0 h 33"/>
                <a:gd name="T2" fmla="*/ 45 w 52"/>
                <a:gd name="T3" fmla="*/ 17 h 33"/>
                <a:gd name="T4" fmla="*/ 45 w 52"/>
                <a:gd name="T5" fmla="*/ 26 h 33"/>
                <a:gd name="T6" fmla="*/ 45 w 52"/>
                <a:gd name="T7" fmla="*/ 33 h 33"/>
                <a:gd name="T8" fmla="*/ 36 w 52"/>
                <a:gd name="T9" fmla="*/ 33 h 33"/>
                <a:gd name="T10" fmla="*/ 31 w 52"/>
                <a:gd name="T11" fmla="*/ 26 h 33"/>
                <a:gd name="T12" fmla="*/ 3 w 52"/>
                <a:gd name="T13" fmla="*/ 14 h 33"/>
                <a:gd name="T14" fmla="*/ 0 w 52"/>
                <a:gd name="T15" fmla="*/ 7 h 33"/>
                <a:gd name="T16" fmla="*/ 3 w 52"/>
                <a:gd name="T17" fmla="*/ 3 h 33"/>
                <a:gd name="T18" fmla="*/ 12 w 52"/>
                <a:gd name="T19" fmla="*/ 0 h 33"/>
                <a:gd name="T20" fmla="*/ 19 w 52"/>
                <a:gd name="T21" fmla="*/ 5 h 33"/>
                <a:gd name="T22" fmla="*/ 52 w 52"/>
                <a:gd name="T2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33">
                  <a:moveTo>
                    <a:pt x="52" y="0"/>
                  </a:moveTo>
                  <a:lnTo>
                    <a:pt x="45" y="17"/>
                  </a:lnTo>
                  <a:lnTo>
                    <a:pt x="45" y="26"/>
                  </a:lnTo>
                  <a:lnTo>
                    <a:pt x="45" y="33"/>
                  </a:lnTo>
                  <a:lnTo>
                    <a:pt x="36" y="33"/>
                  </a:lnTo>
                  <a:lnTo>
                    <a:pt x="31" y="26"/>
                  </a:lnTo>
                  <a:lnTo>
                    <a:pt x="3" y="14"/>
                  </a:lnTo>
                  <a:lnTo>
                    <a:pt x="0" y="7"/>
                  </a:lnTo>
                  <a:lnTo>
                    <a:pt x="3" y="3"/>
                  </a:lnTo>
                  <a:lnTo>
                    <a:pt x="12" y="0"/>
                  </a:lnTo>
                  <a:lnTo>
                    <a:pt x="19" y="5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Freeform 941">
              <a:extLst>
                <a:ext uri="{FF2B5EF4-FFF2-40B4-BE49-F238E27FC236}">
                  <a16:creationId xmlns:a16="http://schemas.microsoft.com/office/drawing/2014/main" id="{A1722051-132C-A941-9A0A-451AC4A60CF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2938" y="3388351"/>
              <a:ext cx="19976" cy="30872"/>
            </a:xfrm>
            <a:custGeom>
              <a:avLst/>
              <a:gdLst>
                <a:gd name="T0" fmla="*/ 2 w 11"/>
                <a:gd name="T1" fmla="*/ 15 h 17"/>
                <a:gd name="T2" fmla="*/ 11 w 11"/>
                <a:gd name="T3" fmla="*/ 17 h 17"/>
                <a:gd name="T4" fmla="*/ 11 w 11"/>
                <a:gd name="T5" fmla="*/ 10 h 17"/>
                <a:gd name="T6" fmla="*/ 7 w 11"/>
                <a:gd name="T7" fmla="*/ 0 h 17"/>
                <a:gd name="T8" fmla="*/ 0 w 11"/>
                <a:gd name="T9" fmla="*/ 8 h 17"/>
                <a:gd name="T10" fmla="*/ 2 w 11"/>
                <a:gd name="T11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7">
                  <a:moveTo>
                    <a:pt x="2" y="15"/>
                  </a:moveTo>
                  <a:lnTo>
                    <a:pt x="11" y="17"/>
                  </a:lnTo>
                  <a:lnTo>
                    <a:pt x="11" y="10"/>
                  </a:lnTo>
                  <a:lnTo>
                    <a:pt x="7" y="0"/>
                  </a:lnTo>
                  <a:lnTo>
                    <a:pt x="0" y="8"/>
                  </a:lnTo>
                  <a:lnTo>
                    <a:pt x="2" y="1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Freeform 942">
              <a:extLst>
                <a:ext uri="{FF2B5EF4-FFF2-40B4-BE49-F238E27FC236}">
                  <a16:creationId xmlns:a16="http://schemas.microsoft.com/office/drawing/2014/main" id="{823214A8-9348-660E-BA04-B85367961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5699" y="3239442"/>
              <a:ext cx="12712" cy="12712"/>
            </a:xfrm>
            <a:custGeom>
              <a:avLst/>
              <a:gdLst>
                <a:gd name="T0" fmla="*/ 7 w 7"/>
                <a:gd name="T1" fmla="*/ 0 h 7"/>
                <a:gd name="T2" fmla="*/ 0 w 7"/>
                <a:gd name="T3" fmla="*/ 7 h 7"/>
                <a:gd name="T4" fmla="*/ 5 w 7"/>
                <a:gd name="T5" fmla="*/ 0 h 7"/>
                <a:gd name="T6" fmla="*/ 7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7" y="0"/>
                  </a:moveTo>
                  <a:lnTo>
                    <a:pt x="0" y="7"/>
                  </a:lnTo>
                  <a:lnTo>
                    <a:pt x="5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Freeform 943">
              <a:extLst>
                <a:ext uri="{FF2B5EF4-FFF2-40B4-BE49-F238E27FC236}">
                  <a16:creationId xmlns:a16="http://schemas.microsoft.com/office/drawing/2014/main" id="{2FEFEBE9-50AF-8686-CBA8-73FF1AE4776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7563" y="3226729"/>
              <a:ext cx="107143" cy="136198"/>
            </a:xfrm>
            <a:custGeom>
              <a:avLst/>
              <a:gdLst>
                <a:gd name="T0" fmla="*/ 26 w 59"/>
                <a:gd name="T1" fmla="*/ 16 h 75"/>
                <a:gd name="T2" fmla="*/ 28 w 59"/>
                <a:gd name="T3" fmla="*/ 21 h 75"/>
                <a:gd name="T4" fmla="*/ 26 w 59"/>
                <a:gd name="T5" fmla="*/ 23 h 75"/>
                <a:gd name="T6" fmla="*/ 26 w 59"/>
                <a:gd name="T7" fmla="*/ 30 h 75"/>
                <a:gd name="T8" fmla="*/ 33 w 59"/>
                <a:gd name="T9" fmla="*/ 33 h 75"/>
                <a:gd name="T10" fmla="*/ 31 w 59"/>
                <a:gd name="T11" fmla="*/ 26 h 75"/>
                <a:gd name="T12" fmla="*/ 36 w 59"/>
                <a:gd name="T13" fmla="*/ 16 h 75"/>
                <a:gd name="T14" fmla="*/ 33 w 59"/>
                <a:gd name="T15" fmla="*/ 16 h 75"/>
                <a:gd name="T16" fmla="*/ 33 w 59"/>
                <a:gd name="T17" fmla="*/ 7 h 75"/>
                <a:gd name="T18" fmla="*/ 54 w 59"/>
                <a:gd name="T19" fmla="*/ 0 h 75"/>
                <a:gd name="T20" fmla="*/ 59 w 59"/>
                <a:gd name="T21" fmla="*/ 7 h 75"/>
                <a:gd name="T22" fmla="*/ 57 w 59"/>
                <a:gd name="T23" fmla="*/ 21 h 75"/>
                <a:gd name="T24" fmla="*/ 52 w 59"/>
                <a:gd name="T25" fmla="*/ 23 h 75"/>
                <a:gd name="T26" fmla="*/ 59 w 59"/>
                <a:gd name="T27" fmla="*/ 33 h 75"/>
                <a:gd name="T28" fmla="*/ 52 w 59"/>
                <a:gd name="T29" fmla="*/ 42 h 75"/>
                <a:gd name="T30" fmla="*/ 43 w 59"/>
                <a:gd name="T31" fmla="*/ 42 h 75"/>
                <a:gd name="T32" fmla="*/ 43 w 59"/>
                <a:gd name="T33" fmla="*/ 75 h 75"/>
                <a:gd name="T34" fmla="*/ 38 w 59"/>
                <a:gd name="T35" fmla="*/ 73 h 75"/>
                <a:gd name="T36" fmla="*/ 36 w 59"/>
                <a:gd name="T37" fmla="*/ 63 h 75"/>
                <a:gd name="T38" fmla="*/ 26 w 59"/>
                <a:gd name="T39" fmla="*/ 56 h 75"/>
                <a:gd name="T40" fmla="*/ 7 w 59"/>
                <a:gd name="T41" fmla="*/ 61 h 75"/>
                <a:gd name="T42" fmla="*/ 0 w 59"/>
                <a:gd name="T43" fmla="*/ 59 h 75"/>
                <a:gd name="T44" fmla="*/ 14 w 59"/>
                <a:gd name="T45" fmla="*/ 56 h 75"/>
                <a:gd name="T46" fmla="*/ 7 w 59"/>
                <a:gd name="T47" fmla="*/ 54 h 75"/>
                <a:gd name="T48" fmla="*/ 24 w 59"/>
                <a:gd name="T49" fmla="*/ 49 h 75"/>
                <a:gd name="T50" fmla="*/ 14 w 59"/>
                <a:gd name="T51" fmla="*/ 49 h 75"/>
                <a:gd name="T52" fmla="*/ 12 w 59"/>
                <a:gd name="T53" fmla="*/ 42 h 75"/>
                <a:gd name="T54" fmla="*/ 26 w 59"/>
                <a:gd name="T55" fmla="*/ 1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9" h="75">
                  <a:moveTo>
                    <a:pt x="26" y="16"/>
                  </a:moveTo>
                  <a:lnTo>
                    <a:pt x="28" y="21"/>
                  </a:lnTo>
                  <a:lnTo>
                    <a:pt x="26" y="23"/>
                  </a:lnTo>
                  <a:lnTo>
                    <a:pt x="26" y="30"/>
                  </a:lnTo>
                  <a:lnTo>
                    <a:pt x="33" y="33"/>
                  </a:lnTo>
                  <a:lnTo>
                    <a:pt x="31" y="26"/>
                  </a:lnTo>
                  <a:lnTo>
                    <a:pt x="36" y="16"/>
                  </a:lnTo>
                  <a:lnTo>
                    <a:pt x="33" y="16"/>
                  </a:lnTo>
                  <a:lnTo>
                    <a:pt x="33" y="7"/>
                  </a:lnTo>
                  <a:lnTo>
                    <a:pt x="54" y="0"/>
                  </a:lnTo>
                  <a:lnTo>
                    <a:pt x="59" y="7"/>
                  </a:lnTo>
                  <a:lnTo>
                    <a:pt x="57" y="21"/>
                  </a:lnTo>
                  <a:lnTo>
                    <a:pt x="52" y="23"/>
                  </a:lnTo>
                  <a:lnTo>
                    <a:pt x="59" y="33"/>
                  </a:lnTo>
                  <a:lnTo>
                    <a:pt x="52" y="42"/>
                  </a:lnTo>
                  <a:lnTo>
                    <a:pt x="43" y="42"/>
                  </a:lnTo>
                  <a:lnTo>
                    <a:pt x="43" y="75"/>
                  </a:lnTo>
                  <a:lnTo>
                    <a:pt x="38" y="73"/>
                  </a:lnTo>
                  <a:lnTo>
                    <a:pt x="36" y="63"/>
                  </a:lnTo>
                  <a:lnTo>
                    <a:pt x="26" y="56"/>
                  </a:lnTo>
                  <a:lnTo>
                    <a:pt x="7" y="61"/>
                  </a:lnTo>
                  <a:lnTo>
                    <a:pt x="0" y="59"/>
                  </a:lnTo>
                  <a:lnTo>
                    <a:pt x="14" y="56"/>
                  </a:lnTo>
                  <a:lnTo>
                    <a:pt x="7" y="54"/>
                  </a:lnTo>
                  <a:lnTo>
                    <a:pt x="24" y="49"/>
                  </a:lnTo>
                  <a:lnTo>
                    <a:pt x="14" y="49"/>
                  </a:lnTo>
                  <a:lnTo>
                    <a:pt x="12" y="42"/>
                  </a:lnTo>
                  <a:lnTo>
                    <a:pt x="26" y="1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Freeform 944">
              <a:extLst>
                <a:ext uri="{FF2B5EF4-FFF2-40B4-BE49-F238E27FC236}">
                  <a16:creationId xmlns:a16="http://schemas.microsoft.com/office/drawing/2014/main" id="{C0A7564E-23B0-892B-26DE-9BB555D0F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1054" y="4102027"/>
              <a:ext cx="18160" cy="7264"/>
            </a:xfrm>
            <a:custGeom>
              <a:avLst/>
              <a:gdLst>
                <a:gd name="T0" fmla="*/ 5 w 10"/>
                <a:gd name="T1" fmla="*/ 0 h 4"/>
                <a:gd name="T2" fmla="*/ 0 w 10"/>
                <a:gd name="T3" fmla="*/ 2 h 4"/>
                <a:gd name="T4" fmla="*/ 5 w 10"/>
                <a:gd name="T5" fmla="*/ 4 h 4"/>
                <a:gd name="T6" fmla="*/ 10 w 10"/>
                <a:gd name="T7" fmla="*/ 4 h 4"/>
                <a:gd name="T8" fmla="*/ 5 w 1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5" y="0"/>
                  </a:moveTo>
                  <a:lnTo>
                    <a:pt x="0" y="2"/>
                  </a:lnTo>
                  <a:lnTo>
                    <a:pt x="5" y="4"/>
                  </a:lnTo>
                  <a:lnTo>
                    <a:pt x="10" y="4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945">
              <a:extLst>
                <a:ext uri="{FF2B5EF4-FFF2-40B4-BE49-F238E27FC236}">
                  <a16:creationId xmlns:a16="http://schemas.microsoft.com/office/drawing/2014/main" id="{A3C6AB51-8760-9040-3FBA-9CA97E03CD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7130" y="3746096"/>
              <a:ext cx="98062" cy="196125"/>
            </a:xfrm>
            <a:custGeom>
              <a:avLst/>
              <a:gdLst>
                <a:gd name="T0" fmla="*/ 12 w 54"/>
                <a:gd name="T1" fmla="*/ 4 h 108"/>
                <a:gd name="T2" fmla="*/ 14 w 54"/>
                <a:gd name="T3" fmla="*/ 23 h 108"/>
                <a:gd name="T4" fmla="*/ 0 w 54"/>
                <a:gd name="T5" fmla="*/ 73 h 108"/>
                <a:gd name="T6" fmla="*/ 7 w 54"/>
                <a:gd name="T7" fmla="*/ 78 h 108"/>
                <a:gd name="T8" fmla="*/ 14 w 54"/>
                <a:gd name="T9" fmla="*/ 78 h 108"/>
                <a:gd name="T10" fmla="*/ 10 w 54"/>
                <a:gd name="T11" fmla="*/ 108 h 108"/>
                <a:gd name="T12" fmla="*/ 36 w 54"/>
                <a:gd name="T13" fmla="*/ 103 h 108"/>
                <a:gd name="T14" fmla="*/ 33 w 54"/>
                <a:gd name="T15" fmla="*/ 96 h 108"/>
                <a:gd name="T16" fmla="*/ 43 w 54"/>
                <a:gd name="T17" fmla="*/ 87 h 108"/>
                <a:gd name="T18" fmla="*/ 38 w 54"/>
                <a:gd name="T19" fmla="*/ 78 h 108"/>
                <a:gd name="T20" fmla="*/ 40 w 54"/>
                <a:gd name="T21" fmla="*/ 66 h 108"/>
                <a:gd name="T22" fmla="*/ 36 w 54"/>
                <a:gd name="T23" fmla="*/ 54 h 108"/>
                <a:gd name="T24" fmla="*/ 45 w 54"/>
                <a:gd name="T25" fmla="*/ 47 h 108"/>
                <a:gd name="T26" fmla="*/ 43 w 54"/>
                <a:gd name="T27" fmla="*/ 40 h 108"/>
                <a:gd name="T28" fmla="*/ 45 w 54"/>
                <a:gd name="T29" fmla="*/ 23 h 108"/>
                <a:gd name="T30" fmla="*/ 54 w 54"/>
                <a:gd name="T31" fmla="*/ 9 h 108"/>
                <a:gd name="T32" fmla="*/ 52 w 54"/>
                <a:gd name="T33" fmla="*/ 2 h 108"/>
                <a:gd name="T34" fmla="*/ 26 w 54"/>
                <a:gd name="T35" fmla="*/ 4 h 108"/>
                <a:gd name="T36" fmla="*/ 24 w 54"/>
                <a:gd name="T37" fmla="*/ 0 h 108"/>
                <a:gd name="T38" fmla="*/ 12 w 54"/>
                <a:gd name="T39" fmla="*/ 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" h="108">
                  <a:moveTo>
                    <a:pt x="12" y="4"/>
                  </a:moveTo>
                  <a:lnTo>
                    <a:pt x="14" y="23"/>
                  </a:lnTo>
                  <a:lnTo>
                    <a:pt x="0" y="73"/>
                  </a:lnTo>
                  <a:lnTo>
                    <a:pt x="7" y="78"/>
                  </a:lnTo>
                  <a:lnTo>
                    <a:pt x="14" y="78"/>
                  </a:lnTo>
                  <a:lnTo>
                    <a:pt x="10" y="108"/>
                  </a:lnTo>
                  <a:lnTo>
                    <a:pt x="36" y="103"/>
                  </a:lnTo>
                  <a:lnTo>
                    <a:pt x="33" y="96"/>
                  </a:lnTo>
                  <a:lnTo>
                    <a:pt x="43" y="87"/>
                  </a:lnTo>
                  <a:lnTo>
                    <a:pt x="38" y="78"/>
                  </a:lnTo>
                  <a:lnTo>
                    <a:pt x="40" y="66"/>
                  </a:lnTo>
                  <a:lnTo>
                    <a:pt x="36" y="54"/>
                  </a:lnTo>
                  <a:lnTo>
                    <a:pt x="45" y="47"/>
                  </a:lnTo>
                  <a:lnTo>
                    <a:pt x="43" y="40"/>
                  </a:lnTo>
                  <a:lnTo>
                    <a:pt x="45" y="23"/>
                  </a:lnTo>
                  <a:lnTo>
                    <a:pt x="54" y="9"/>
                  </a:lnTo>
                  <a:lnTo>
                    <a:pt x="52" y="2"/>
                  </a:lnTo>
                  <a:lnTo>
                    <a:pt x="26" y="4"/>
                  </a:lnTo>
                  <a:lnTo>
                    <a:pt x="24" y="0"/>
                  </a:lnTo>
                  <a:lnTo>
                    <a:pt x="12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946">
              <a:extLst>
                <a:ext uri="{FF2B5EF4-FFF2-40B4-BE49-F238E27FC236}">
                  <a16:creationId xmlns:a16="http://schemas.microsoft.com/office/drawing/2014/main" id="{ECBB4C1D-2FDC-E072-F4E4-5D12DBD8AB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2339" y="3878663"/>
              <a:ext cx="5449" cy="3632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3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947">
              <a:extLst>
                <a:ext uri="{FF2B5EF4-FFF2-40B4-BE49-F238E27FC236}">
                  <a16:creationId xmlns:a16="http://schemas.microsoft.com/office/drawing/2014/main" id="{44121ECC-72EA-8325-982C-202F4AABA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9555" y="3913166"/>
              <a:ext cx="18160" cy="3632"/>
            </a:xfrm>
            <a:custGeom>
              <a:avLst/>
              <a:gdLst>
                <a:gd name="T0" fmla="*/ 10 w 10"/>
                <a:gd name="T1" fmla="*/ 0 h 2"/>
                <a:gd name="T2" fmla="*/ 0 w 10"/>
                <a:gd name="T3" fmla="*/ 0 h 2"/>
                <a:gd name="T4" fmla="*/ 5 w 10"/>
                <a:gd name="T5" fmla="*/ 2 h 2"/>
                <a:gd name="T6" fmla="*/ 10 w 10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10" y="0"/>
                  </a:moveTo>
                  <a:lnTo>
                    <a:pt x="0" y="0"/>
                  </a:lnTo>
                  <a:lnTo>
                    <a:pt x="5" y="2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948">
              <a:extLst>
                <a:ext uri="{FF2B5EF4-FFF2-40B4-BE49-F238E27FC236}">
                  <a16:creationId xmlns:a16="http://schemas.microsoft.com/office/drawing/2014/main" id="{FD0ECDDE-D4F3-CE80-083F-F88E2BDF8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7851" y="3479150"/>
              <a:ext cx="283291" cy="197941"/>
            </a:xfrm>
            <a:custGeom>
              <a:avLst/>
              <a:gdLst>
                <a:gd name="T0" fmla="*/ 0 w 156"/>
                <a:gd name="T1" fmla="*/ 52 h 109"/>
                <a:gd name="T2" fmla="*/ 14 w 156"/>
                <a:gd name="T3" fmla="*/ 45 h 109"/>
                <a:gd name="T4" fmla="*/ 29 w 156"/>
                <a:gd name="T5" fmla="*/ 14 h 109"/>
                <a:gd name="T6" fmla="*/ 43 w 156"/>
                <a:gd name="T7" fmla="*/ 7 h 109"/>
                <a:gd name="T8" fmla="*/ 73 w 156"/>
                <a:gd name="T9" fmla="*/ 5 h 109"/>
                <a:gd name="T10" fmla="*/ 78 w 156"/>
                <a:gd name="T11" fmla="*/ 10 h 109"/>
                <a:gd name="T12" fmla="*/ 109 w 156"/>
                <a:gd name="T13" fmla="*/ 0 h 109"/>
                <a:gd name="T14" fmla="*/ 118 w 156"/>
                <a:gd name="T15" fmla="*/ 10 h 109"/>
                <a:gd name="T16" fmla="*/ 130 w 156"/>
                <a:gd name="T17" fmla="*/ 33 h 109"/>
                <a:gd name="T18" fmla="*/ 133 w 156"/>
                <a:gd name="T19" fmla="*/ 66 h 109"/>
                <a:gd name="T20" fmla="*/ 140 w 156"/>
                <a:gd name="T21" fmla="*/ 71 h 109"/>
                <a:gd name="T22" fmla="*/ 156 w 156"/>
                <a:gd name="T23" fmla="*/ 69 h 109"/>
                <a:gd name="T24" fmla="*/ 156 w 156"/>
                <a:gd name="T25" fmla="*/ 83 h 109"/>
                <a:gd name="T26" fmla="*/ 147 w 156"/>
                <a:gd name="T27" fmla="*/ 90 h 109"/>
                <a:gd name="T28" fmla="*/ 149 w 156"/>
                <a:gd name="T29" fmla="*/ 83 h 109"/>
                <a:gd name="T30" fmla="*/ 144 w 156"/>
                <a:gd name="T31" fmla="*/ 80 h 109"/>
                <a:gd name="T32" fmla="*/ 142 w 156"/>
                <a:gd name="T33" fmla="*/ 106 h 109"/>
                <a:gd name="T34" fmla="*/ 114 w 156"/>
                <a:gd name="T35" fmla="*/ 99 h 109"/>
                <a:gd name="T36" fmla="*/ 88 w 156"/>
                <a:gd name="T37" fmla="*/ 109 h 109"/>
                <a:gd name="T38" fmla="*/ 47 w 156"/>
                <a:gd name="T39" fmla="*/ 106 h 109"/>
                <a:gd name="T40" fmla="*/ 43 w 156"/>
                <a:gd name="T41" fmla="*/ 104 h 109"/>
                <a:gd name="T42" fmla="*/ 45 w 156"/>
                <a:gd name="T43" fmla="*/ 99 h 109"/>
                <a:gd name="T44" fmla="*/ 43 w 156"/>
                <a:gd name="T45" fmla="*/ 97 h 109"/>
                <a:gd name="T46" fmla="*/ 36 w 156"/>
                <a:gd name="T47" fmla="*/ 92 h 109"/>
                <a:gd name="T48" fmla="*/ 40 w 156"/>
                <a:gd name="T49" fmla="*/ 87 h 109"/>
                <a:gd name="T50" fmla="*/ 38 w 156"/>
                <a:gd name="T51" fmla="*/ 85 h 109"/>
                <a:gd name="T52" fmla="*/ 33 w 156"/>
                <a:gd name="T53" fmla="*/ 87 h 109"/>
                <a:gd name="T54" fmla="*/ 21 w 156"/>
                <a:gd name="T55" fmla="*/ 80 h 109"/>
                <a:gd name="T56" fmla="*/ 19 w 156"/>
                <a:gd name="T57" fmla="*/ 73 h 109"/>
                <a:gd name="T58" fmla="*/ 14 w 156"/>
                <a:gd name="T59" fmla="*/ 71 h 109"/>
                <a:gd name="T60" fmla="*/ 7 w 156"/>
                <a:gd name="T61" fmla="*/ 57 h 109"/>
                <a:gd name="T62" fmla="*/ 0 w 156"/>
                <a:gd name="T63" fmla="*/ 5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6" h="109">
                  <a:moveTo>
                    <a:pt x="0" y="52"/>
                  </a:moveTo>
                  <a:lnTo>
                    <a:pt x="14" y="45"/>
                  </a:lnTo>
                  <a:lnTo>
                    <a:pt x="29" y="14"/>
                  </a:lnTo>
                  <a:lnTo>
                    <a:pt x="43" y="7"/>
                  </a:lnTo>
                  <a:lnTo>
                    <a:pt x="73" y="5"/>
                  </a:lnTo>
                  <a:lnTo>
                    <a:pt x="78" y="10"/>
                  </a:lnTo>
                  <a:lnTo>
                    <a:pt x="109" y="0"/>
                  </a:lnTo>
                  <a:lnTo>
                    <a:pt x="118" y="10"/>
                  </a:lnTo>
                  <a:lnTo>
                    <a:pt x="130" y="33"/>
                  </a:lnTo>
                  <a:lnTo>
                    <a:pt x="133" y="66"/>
                  </a:lnTo>
                  <a:lnTo>
                    <a:pt x="140" y="71"/>
                  </a:lnTo>
                  <a:lnTo>
                    <a:pt x="156" y="69"/>
                  </a:lnTo>
                  <a:lnTo>
                    <a:pt x="156" y="83"/>
                  </a:lnTo>
                  <a:lnTo>
                    <a:pt x="147" y="90"/>
                  </a:lnTo>
                  <a:lnTo>
                    <a:pt x="149" y="83"/>
                  </a:lnTo>
                  <a:lnTo>
                    <a:pt x="144" y="80"/>
                  </a:lnTo>
                  <a:lnTo>
                    <a:pt x="142" y="106"/>
                  </a:lnTo>
                  <a:lnTo>
                    <a:pt x="114" y="99"/>
                  </a:lnTo>
                  <a:lnTo>
                    <a:pt x="88" y="109"/>
                  </a:lnTo>
                  <a:lnTo>
                    <a:pt x="47" y="106"/>
                  </a:lnTo>
                  <a:lnTo>
                    <a:pt x="43" y="104"/>
                  </a:lnTo>
                  <a:lnTo>
                    <a:pt x="45" y="99"/>
                  </a:lnTo>
                  <a:lnTo>
                    <a:pt x="43" y="97"/>
                  </a:lnTo>
                  <a:lnTo>
                    <a:pt x="36" y="92"/>
                  </a:lnTo>
                  <a:lnTo>
                    <a:pt x="40" y="87"/>
                  </a:lnTo>
                  <a:lnTo>
                    <a:pt x="38" y="85"/>
                  </a:lnTo>
                  <a:lnTo>
                    <a:pt x="33" y="87"/>
                  </a:lnTo>
                  <a:lnTo>
                    <a:pt x="21" y="80"/>
                  </a:lnTo>
                  <a:lnTo>
                    <a:pt x="19" y="73"/>
                  </a:lnTo>
                  <a:lnTo>
                    <a:pt x="14" y="71"/>
                  </a:lnTo>
                  <a:lnTo>
                    <a:pt x="7" y="57"/>
                  </a:lnTo>
                  <a:lnTo>
                    <a:pt x="0" y="5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949">
              <a:extLst>
                <a:ext uri="{FF2B5EF4-FFF2-40B4-BE49-F238E27FC236}">
                  <a16:creationId xmlns:a16="http://schemas.microsoft.com/office/drawing/2014/main" id="{377BD2F9-2A08-5046-3DEE-095BC4BD5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7198" y="3539076"/>
              <a:ext cx="90798" cy="56296"/>
            </a:xfrm>
            <a:custGeom>
              <a:avLst/>
              <a:gdLst>
                <a:gd name="T0" fmla="*/ 50 w 50"/>
                <a:gd name="T1" fmla="*/ 3 h 31"/>
                <a:gd name="T2" fmla="*/ 48 w 50"/>
                <a:gd name="T3" fmla="*/ 7 h 31"/>
                <a:gd name="T4" fmla="*/ 36 w 50"/>
                <a:gd name="T5" fmla="*/ 14 h 31"/>
                <a:gd name="T6" fmla="*/ 31 w 50"/>
                <a:gd name="T7" fmla="*/ 28 h 31"/>
                <a:gd name="T8" fmla="*/ 19 w 50"/>
                <a:gd name="T9" fmla="*/ 26 h 31"/>
                <a:gd name="T10" fmla="*/ 10 w 50"/>
                <a:gd name="T11" fmla="*/ 31 h 31"/>
                <a:gd name="T12" fmla="*/ 5 w 50"/>
                <a:gd name="T13" fmla="*/ 24 h 31"/>
                <a:gd name="T14" fmla="*/ 3 w 50"/>
                <a:gd name="T15" fmla="*/ 17 h 31"/>
                <a:gd name="T16" fmla="*/ 0 w 50"/>
                <a:gd name="T17" fmla="*/ 17 h 31"/>
                <a:gd name="T18" fmla="*/ 5 w 50"/>
                <a:gd name="T19" fmla="*/ 10 h 31"/>
                <a:gd name="T20" fmla="*/ 19 w 50"/>
                <a:gd name="T21" fmla="*/ 10 h 31"/>
                <a:gd name="T22" fmla="*/ 45 w 50"/>
                <a:gd name="T23" fmla="*/ 0 h 31"/>
                <a:gd name="T24" fmla="*/ 50 w 50"/>
                <a:gd name="T25" fmla="*/ 5 h 31"/>
                <a:gd name="T26" fmla="*/ 50 w 50"/>
                <a:gd name="T2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31">
                  <a:moveTo>
                    <a:pt x="50" y="3"/>
                  </a:moveTo>
                  <a:lnTo>
                    <a:pt x="48" y="7"/>
                  </a:lnTo>
                  <a:lnTo>
                    <a:pt x="36" y="14"/>
                  </a:lnTo>
                  <a:lnTo>
                    <a:pt x="31" y="28"/>
                  </a:lnTo>
                  <a:lnTo>
                    <a:pt x="19" y="26"/>
                  </a:lnTo>
                  <a:lnTo>
                    <a:pt x="10" y="31"/>
                  </a:lnTo>
                  <a:lnTo>
                    <a:pt x="5" y="24"/>
                  </a:lnTo>
                  <a:lnTo>
                    <a:pt x="3" y="17"/>
                  </a:lnTo>
                  <a:lnTo>
                    <a:pt x="0" y="17"/>
                  </a:lnTo>
                  <a:lnTo>
                    <a:pt x="5" y="10"/>
                  </a:lnTo>
                  <a:lnTo>
                    <a:pt x="19" y="10"/>
                  </a:lnTo>
                  <a:lnTo>
                    <a:pt x="45" y="0"/>
                  </a:lnTo>
                  <a:lnTo>
                    <a:pt x="50" y="5"/>
                  </a:lnTo>
                  <a:lnTo>
                    <a:pt x="5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950">
              <a:extLst>
                <a:ext uri="{FF2B5EF4-FFF2-40B4-BE49-F238E27FC236}">
                  <a16:creationId xmlns:a16="http://schemas.microsoft.com/office/drawing/2014/main" id="{95181A36-6AB2-CFD0-7099-39D964CA6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6278" y="3544524"/>
              <a:ext cx="179782" cy="179781"/>
            </a:xfrm>
            <a:custGeom>
              <a:avLst/>
              <a:gdLst>
                <a:gd name="T0" fmla="*/ 59 w 99"/>
                <a:gd name="T1" fmla="*/ 77 h 99"/>
                <a:gd name="T2" fmla="*/ 81 w 99"/>
                <a:gd name="T3" fmla="*/ 94 h 99"/>
                <a:gd name="T4" fmla="*/ 78 w 99"/>
                <a:gd name="T5" fmla="*/ 99 h 99"/>
                <a:gd name="T6" fmla="*/ 71 w 99"/>
                <a:gd name="T7" fmla="*/ 92 h 99"/>
                <a:gd name="T8" fmla="*/ 59 w 99"/>
                <a:gd name="T9" fmla="*/ 89 h 99"/>
                <a:gd name="T10" fmla="*/ 66 w 99"/>
                <a:gd name="T11" fmla="*/ 89 h 99"/>
                <a:gd name="T12" fmla="*/ 55 w 99"/>
                <a:gd name="T13" fmla="*/ 80 h 99"/>
                <a:gd name="T14" fmla="*/ 40 w 99"/>
                <a:gd name="T15" fmla="*/ 77 h 99"/>
                <a:gd name="T16" fmla="*/ 26 w 99"/>
                <a:gd name="T17" fmla="*/ 61 h 99"/>
                <a:gd name="T18" fmla="*/ 31 w 99"/>
                <a:gd name="T19" fmla="*/ 59 h 99"/>
                <a:gd name="T20" fmla="*/ 24 w 99"/>
                <a:gd name="T21" fmla="*/ 54 h 99"/>
                <a:gd name="T22" fmla="*/ 21 w 99"/>
                <a:gd name="T23" fmla="*/ 40 h 99"/>
                <a:gd name="T24" fmla="*/ 17 w 99"/>
                <a:gd name="T25" fmla="*/ 35 h 99"/>
                <a:gd name="T26" fmla="*/ 12 w 99"/>
                <a:gd name="T27" fmla="*/ 35 h 99"/>
                <a:gd name="T28" fmla="*/ 7 w 99"/>
                <a:gd name="T29" fmla="*/ 47 h 99"/>
                <a:gd name="T30" fmla="*/ 5 w 99"/>
                <a:gd name="T31" fmla="*/ 44 h 99"/>
                <a:gd name="T32" fmla="*/ 0 w 99"/>
                <a:gd name="T33" fmla="*/ 37 h 99"/>
                <a:gd name="T34" fmla="*/ 0 w 99"/>
                <a:gd name="T35" fmla="*/ 28 h 99"/>
                <a:gd name="T36" fmla="*/ 5 w 99"/>
                <a:gd name="T37" fmla="*/ 28 h 99"/>
                <a:gd name="T38" fmla="*/ 14 w 99"/>
                <a:gd name="T39" fmla="*/ 23 h 99"/>
                <a:gd name="T40" fmla="*/ 26 w 99"/>
                <a:gd name="T41" fmla="*/ 25 h 99"/>
                <a:gd name="T42" fmla="*/ 31 w 99"/>
                <a:gd name="T43" fmla="*/ 11 h 99"/>
                <a:gd name="T44" fmla="*/ 43 w 99"/>
                <a:gd name="T45" fmla="*/ 4 h 99"/>
                <a:gd name="T46" fmla="*/ 45 w 99"/>
                <a:gd name="T47" fmla="*/ 0 h 99"/>
                <a:gd name="T48" fmla="*/ 45 w 99"/>
                <a:gd name="T49" fmla="*/ 2 h 99"/>
                <a:gd name="T50" fmla="*/ 71 w 99"/>
                <a:gd name="T51" fmla="*/ 23 h 99"/>
                <a:gd name="T52" fmla="*/ 85 w 99"/>
                <a:gd name="T53" fmla="*/ 18 h 99"/>
                <a:gd name="T54" fmla="*/ 90 w 99"/>
                <a:gd name="T55" fmla="*/ 33 h 99"/>
                <a:gd name="T56" fmla="*/ 99 w 99"/>
                <a:gd name="T57" fmla="*/ 37 h 99"/>
                <a:gd name="T58" fmla="*/ 95 w 99"/>
                <a:gd name="T59" fmla="*/ 37 h 99"/>
                <a:gd name="T60" fmla="*/ 92 w 99"/>
                <a:gd name="T61" fmla="*/ 42 h 99"/>
                <a:gd name="T62" fmla="*/ 90 w 99"/>
                <a:gd name="T63" fmla="*/ 44 h 99"/>
                <a:gd name="T64" fmla="*/ 83 w 99"/>
                <a:gd name="T65" fmla="*/ 37 h 99"/>
                <a:gd name="T66" fmla="*/ 55 w 99"/>
                <a:gd name="T67" fmla="*/ 33 h 99"/>
                <a:gd name="T68" fmla="*/ 45 w 99"/>
                <a:gd name="T69" fmla="*/ 37 h 99"/>
                <a:gd name="T70" fmla="*/ 38 w 99"/>
                <a:gd name="T71" fmla="*/ 33 h 99"/>
                <a:gd name="T72" fmla="*/ 33 w 99"/>
                <a:gd name="T73" fmla="*/ 42 h 99"/>
                <a:gd name="T74" fmla="*/ 40 w 99"/>
                <a:gd name="T75" fmla="*/ 47 h 99"/>
                <a:gd name="T76" fmla="*/ 59 w 99"/>
                <a:gd name="T77" fmla="*/ 7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9" h="99">
                  <a:moveTo>
                    <a:pt x="59" y="77"/>
                  </a:moveTo>
                  <a:lnTo>
                    <a:pt x="81" y="94"/>
                  </a:lnTo>
                  <a:lnTo>
                    <a:pt x="78" y="99"/>
                  </a:lnTo>
                  <a:lnTo>
                    <a:pt x="71" y="92"/>
                  </a:lnTo>
                  <a:lnTo>
                    <a:pt x="59" y="89"/>
                  </a:lnTo>
                  <a:lnTo>
                    <a:pt x="66" y="89"/>
                  </a:lnTo>
                  <a:lnTo>
                    <a:pt x="55" y="80"/>
                  </a:lnTo>
                  <a:lnTo>
                    <a:pt x="40" y="77"/>
                  </a:lnTo>
                  <a:lnTo>
                    <a:pt x="26" y="61"/>
                  </a:lnTo>
                  <a:lnTo>
                    <a:pt x="31" y="59"/>
                  </a:lnTo>
                  <a:lnTo>
                    <a:pt x="24" y="54"/>
                  </a:lnTo>
                  <a:lnTo>
                    <a:pt x="21" y="40"/>
                  </a:lnTo>
                  <a:lnTo>
                    <a:pt x="17" y="35"/>
                  </a:lnTo>
                  <a:lnTo>
                    <a:pt x="12" y="35"/>
                  </a:lnTo>
                  <a:lnTo>
                    <a:pt x="7" y="47"/>
                  </a:lnTo>
                  <a:lnTo>
                    <a:pt x="5" y="44"/>
                  </a:lnTo>
                  <a:lnTo>
                    <a:pt x="0" y="37"/>
                  </a:lnTo>
                  <a:lnTo>
                    <a:pt x="0" y="28"/>
                  </a:lnTo>
                  <a:lnTo>
                    <a:pt x="5" y="28"/>
                  </a:lnTo>
                  <a:lnTo>
                    <a:pt x="14" y="23"/>
                  </a:lnTo>
                  <a:lnTo>
                    <a:pt x="26" y="25"/>
                  </a:lnTo>
                  <a:lnTo>
                    <a:pt x="31" y="11"/>
                  </a:lnTo>
                  <a:lnTo>
                    <a:pt x="43" y="4"/>
                  </a:lnTo>
                  <a:lnTo>
                    <a:pt x="45" y="0"/>
                  </a:lnTo>
                  <a:lnTo>
                    <a:pt x="45" y="2"/>
                  </a:lnTo>
                  <a:lnTo>
                    <a:pt x="71" y="23"/>
                  </a:lnTo>
                  <a:lnTo>
                    <a:pt x="85" y="18"/>
                  </a:lnTo>
                  <a:lnTo>
                    <a:pt x="90" y="33"/>
                  </a:lnTo>
                  <a:lnTo>
                    <a:pt x="99" y="37"/>
                  </a:lnTo>
                  <a:lnTo>
                    <a:pt x="95" y="37"/>
                  </a:lnTo>
                  <a:lnTo>
                    <a:pt x="92" y="42"/>
                  </a:lnTo>
                  <a:lnTo>
                    <a:pt x="90" y="44"/>
                  </a:lnTo>
                  <a:lnTo>
                    <a:pt x="83" y="37"/>
                  </a:lnTo>
                  <a:lnTo>
                    <a:pt x="55" y="33"/>
                  </a:lnTo>
                  <a:lnTo>
                    <a:pt x="45" y="37"/>
                  </a:lnTo>
                  <a:lnTo>
                    <a:pt x="38" y="33"/>
                  </a:lnTo>
                  <a:lnTo>
                    <a:pt x="33" y="42"/>
                  </a:lnTo>
                  <a:lnTo>
                    <a:pt x="40" y="47"/>
                  </a:lnTo>
                  <a:lnTo>
                    <a:pt x="59" y="7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951">
              <a:extLst>
                <a:ext uri="{FF2B5EF4-FFF2-40B4-BE49-F238E27FC236}">
                  <a16:creationId xmlns:a16="http://schemas.microsoft.com/office/drawing/2014/main" id="{77F4AC65-7F1E-4959-634A-B1692F7C15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205" y="3604451"/>
              <a:ext cx="119854" cy="110775"/>
            </a:xfrm>
            <a:custGeom>
              <a:avLst/>
              <a:gdLst>
                <a:gd name="T0" fmla="*/ 26 w 66"/>
                <a:gd name="T1" fmla="*/ 44 h 61"/>
                <a:gd name="T2" fmla="*/ 7 w 66"/>
                <a:gd name="T3" fmla="*/ 14 h 61"/>
                <a:gd name="T4" fmla="*/ 0 w 66"/>
                <a:gd name="T5" fmla="*/ 9 h 61"/>
                <a:gd name="T6" fmla="*/ 5 w 66"/>
                <a:gd name="T7" fmla="*/ 0 h 61"/>
                <a:gd name="T8" fmla="*/ 12 w 66"/>
                <a:gd name="T9" fmla="*/ 4 h 61"/>
                <a:gd name="T10" fmla="*/ 22 w 66"/>
                <a:gd name="T11" fmla="*/ 0 h 61"/>
                <a:gd name="T12" fmla="*/ 50 w 66"/>
                <a:gd name="T13" fmla="*/ 4 h 61"/>
                <a:gd name="T14" fmla="*/ 57 w 66"/>
                <a:gd name="T15" fmla="*/ 11 h 61"/>
                <a:gd name="T16" fmla="*/ 59 w 66"/>
                <a:gd name="T17" fmla="*/ 9 h 61"/>
                <a:gd name="T18" fmla="*/ 64 w 66"/>
                <a:gd name="T19" fmla="*/ 11 h 61"/>
                <a:gd name="T20" fmla="*/ 59 w 66"/>
                <a:gd name="T21" fmla="*/ 23 h 61"/>
                <a:gd name="T22" fmla="*/ 66 w 66"/>
                <a:gd name="T23" fmla="*/ 30 h 61"/>
                <a:gd name="T24" fmla="*/ 66 w 66"/>
                <a:gd name="T25" fmla="*/ 30 h 61"/>
                <a:gd name="T26" fmla="*/ 62 w 66"/>
                <a:gd name="T27" fmla="*/ 33 h 61"/>
                <a:gd name="T28" fmla="*/ 64 w 66"/>
                <a:gd name="T29" fmla="*/ 40 h 61"/>
                <a:gd name="T30" fmla="*/ 59 w 66"/>
                <a:gd name="T31" fmla="*/ 42 h 61"/>
                <a:gd name="T32" fmla="*/ 55 w 66"/>
                <a:gd name="T33" fmla="*/ 42 h 61"/>
                <a:gd name="T34" fmla="*/ 57 w 66"/>
                <a:gd name="T35" fmla="*/ 47 h 61"/>
                <a:gd name="T36" fmla="*/ 50 w 66"/>
                <a:gd name="T37" fmla="*/ 42 h 61"/>
                <a:gd name="T38" fmla="*/ 50 w 66"/>
                <a:gd name="T39" fmla="*/ 44 h 61"/>
                <a:gd name="T40" fmla="*/ 52 w 66"/>
                <a:gd name="T41" fmla="*/ 52 h 61"/>
                <a:gd name="T42" fmla="*/ 45 w 66"/>
                <a:gd name="T43" fmla="*/ 54 h 61"/>
                <a:gd name="T44" fmla="*/ 48 w 66"/>
                <a:gd name="T45" fmla="*/ 61 h 61"/>
                <a:gd name="T46" fmla="*/ 26 w 66"/>
                <a:gd name="T47" fmla="*/ 4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6" h="61">
                  <a:moveTo>
                    <a:pt x="26" y="44"/>
                  </a:moveTo>
                  <a:lnTo>
                    <a:pt x="7" y="14"/>
                  </a:lnTo>
                  <a:lnTo>
                    <a:pt x="0" y="9"/>
                  </a:lnTo>
                  <a:lnTo>
                    <a:pt x="5" y="0"/>
                  </a:lnTo>
                  <a:lnTo>
                    <a:pt x="12" y="4"/>
                  </a:lnTo>
                  <a:lnTo>
                    <a:pt x="22" y="0"/>
                  </a:lnTo>
                  <a:lnTo>
                    <a:pt x="50" y="4"/>
                  </a:lnTo>
                  <a:lnTo>
                    <a:pt x="57" y="11"/>
                  </a:lnTo>
                  <a:lnTo>
                    <a:pt x="59" y="9"/>
                  </a:lnTo>
                  <a:lnTo>
                    <a:pt x="64" y="11"/>
                  </a:lnTo>
                  <a:lnTo>
                    <a:pt x="59" y="23"/>
                  </a:lnTo>
                  <a:lnTo>
                    <a:pt x="66" y="30"/>
                  </a:lnTo>
                  <a:lnTo>
                    <a:pt x="66" y="30"/>
                  </a:lnTo>
                  <a:lnTo>
                    <a:pt x="62" y="33"/>
                  </a:lnTo>
                  <a:lnTo>
                    <a:pt x="64" y="40"/>
                  </a:lnTo>
                  <a:lnTo>
                    <a:pt x="59" y="42"/>
                  </a:lnTo>
                  <a:lnTo>
                    <a:pt x="55" y="42"/>
                  </a:lnTo>
                  <a:lnTo>
                    <a:pt x="57" y="47"/>
                  </a:lnTo>
                  <a:lnTo>
                    <a:pt x="50" y="42"/>
                  </a:lnTo>
                  <a:lnTo>
                    <a:pt x="50" y="44"/>
                  </a:lnTo>
                  <a:lnTo>
                    <a:pt x="52" y="52"/>
                  </a:lnTo>
                  <a:lnTo>
                    <a:pt x="45" y="54"/>
                  </a:lnTo>
                  <a:lnTo>
                    <a:pt x="48" y="61"/>
                  </a:lnTo>
                  <a:lnTo>
                    <a:pt x="26" y="4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952">
              <a:extLst>
                <a:ext uri="{FF2B5EF4-FFF2-40B4-BE49-F238E27FC236}">
                  <a16:creationId xmlns:a16="http://schemas.microsoft.com/office/drawing/2014/main" id="{EFB7F67E-3560-EF01-8BCB-5C03A317B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0636" y="3569948"/>
              <a:ext cx="125302" cy="170701"/>
            </a:xfrm>
            <a:custGeom>
              <a:avLst/>
              <a:gdLst>
                <a:gd name="T0" fmla="*/ 7 w 69"/>
                <a:gd name="T1" fmla="*/ 28 h 94"/>
                <a:gd name="T2" fmla="*/ 10 w 69"/>
                <a:gd name="T3" fmla="*/ 23 h 94"/>
                <a:gd name="T4" fmla="*/ 14 w 69"/>
                <a:gd name="T5" fmla="*/ 23 h 94"/>
                <a:gd name="T6" fmla="*/ 5 w 69"/>
                <a:gd name="T7" fmla="*/ 19 h 94"/>
                <a:gd name="T8" fmla="*/ 0 w 69"/>
                <a:gd name="T9" fmla="*/ 4 h 94"/>
                <a:gd name="T10" fmla="*/ 17 w 69"/>
                <a:gd name="T11" fmla="*/ 0 h 94"/>
                <a:gd name="T12" fmla="*/ 26 w 69"/>
                <a:gd name="T13" fmla="*/ 2 h 94"/>
                <a:gd name="T14" fmla="*/ 33 w 69"/>
                <a:gd name="T15" fmla="*/ 7 h 94"/>
                <a:gd name="T16" fmla="*/ 40 w 69"/>
                <a:gd name="T17" fmla="*/ 21 h 94"/>
                <a:gd name="T18" fmla="*/ 45 w 69"/>
                <a:gd name="T19" fmla="*/ 23 h 94"/>
                <a:gd name="T20" fmla="*/ 47 w 69"/>
                <a:gd name="T21" fmla="*/ 30 h 94"/>
                <a:gd name="T22" fmla="*/ 59 w 69"/>
                <a:gd name="T23" fmla="*/ 37 h 94"/>
                <a:gd name="T24" fmla="*/ 64 w 69"/>
                <a:gd name="T25" fmla="*/ 35 h 94"/>
                <a:gd name="T26" fmla="*/ 66 w 69"/>
                <a:gd name="T27" fmla="*/ 37 h 94"/>
                <a:gd name="T28" fmla="*/ 62 w 69"/>
                <a:gd name="T29" fmla="*/ 42 h 94"/>
                <a:gd name="T30" fmla="*/ 69 w 69"/>
                <a:gd name="T31" fmla="*/ 47 h 94"/>
                <a:gd name="T32" fmla="*/ 62 w 69"/>
                <a:gd name="T33" fmla="*/ 49 h 94"/>
                <a:gd name="T34" fmla="*/ 62 w 69"/>
                <a:gd name="T35" fmla="*/ 56 h 94"/>
                <a:gd name="T36" fmla="*/ 62 w 69"/>
                <a:gd name="T37" fmla="*/ 63 h 94"/>
                <a:gd name="T38" fmla="*/ 69 w 69"/>
                <a:gd name="T39" fmla="*/ 73 h 94"/>
                <a:gd name="T40" fmla="*/ 62 w 69"/>
                <a:gd name="T41" fmla="*/ 85 h 94"/>
                <a:gd name="T42" fmla="*/ 62 w 69"/>
                <a:gd name="T43" fmla="*/ 87 h 94"/>
                <a:gd name="T44" fmla="*/ 45 w 69"/>
                <a:gd name="T45" fmla="*/ 87 h 94"/>
                <a:gd name="T46" fmla="*/ 33 w 69"/>
                <a:gd name="T47" fmla="*/ 94 h 94"/>
                <a:gd name="T48" fmla="*/ 24 w 69"/>
                <a:gd name="T49" fmla="*/ 85 h 94"/>
                <a:gd name="T50" fmla="*/ 19 w 69"/>
                <a:gd name="T51" fmla="*/ 82 h 94"/>
                <a:gd name="T52" fmla="*/ 19 w 69"/>
                <a:gd name="T53" fmla="*/ 78 h 94"/>
                <a:gd name="T54" fmla="*/ 24 w 69"/>
                <a:gd name="T55" fmla="*/ 80 h 94"/>
                <a:gd name="T56" fmla="*/ 24 w 69"/>
                <a:gd name="T57" fmla="*/ 75 h 94"/>
                <a:gd name="T58" fmla="*/ 7 w 69"/>
                <a:gd name="T59" fmla="*/ 63 h 94"/>
                <a:gd name="T60" fmla="*/ 7 w 69"/>
                <a:gd name="T61" fmla="*/ 61 h 94"/>
                <a:gd name="T62" fmla="*/ 12 w 69"/>
                <a:gd name="T63" fmla="*/ 59 h 94"/>
                <a:gd name="T64" fmla="*/ 10 w 69"/>
                <a:gd name="T65" fmla="*/ 52 h 94"/>
                <a:gd name="T66" fmla="*/ 14 w 69"/>
                <a:gd name="T67" fmla="*/ 49 h 94"/>
                <a:gd name="T68" fmla="*/ 14 w 69"/>
                <a:gd name="T69" fmla="*/ 49 h 94"/>
                <a:gd name="T70" fmla="*/ 7 w 69"/>
                <a:gd name="T71" fmla="*/ 42 h 94"/>
                <a:gd name="T72" fmla="*/ 12 w 69"/>
                <a:gd name="T73" fmla="*/ 30 h 94"/>
                <a:gd name="T74" fmla="*/ 7 w 69"/>
                <a:gd name="T75" fmla="*/ 28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9" h="94">
                  <a:moveTo>
                    <a:pt x="7" y="28"/>
                  </a:moveTo>
                  <a:lnTo>
                    <a:pt x="10" y="23"/>
                  </a:lnTo>
                  <a:lnTo>
                    <a:pt x="14" y="23"/>
                  </a:lnTo>
                  <a:lnTo>
                    <a:pt x="5" y="19"/>
                  </a:lnTo>
                  <a:lnTo>
                    <a:pt x="0" y="4"/>
                  </a:lnTo>
                  <a:lnTo>
                    <a:pt x="17" y="0"/>
                  </a:lnTo>
                  <a:lnTo>
                    <a:pt x="26" y="2"/>
                  </a:lnTo>
                  <a:lnTo>
                    <a:pt x="33" y="7"/>
                  </a:lnTo>
                  <a:lnTo>
                    <a:pt x="40" y="21"/>
                  </a:lnTo>
                  <a:lnTo>
                    <a:pt x="45" y="23"/>
                  </a:lnTo>
                  <a:lnTo>
                    <a:pt x="47" y="30"/>
                  </a:lnTo>
                  <a:lnTo>
                    <a:pt x="59" y="37"/>
                  </a:lnTo>
                  <a:lnTo>
                    <a:pt x="64" y="35"/>
                  </a:lnTo>
                  <a:lnTo>
                    <a:pt x="66" y="37"/>
                  </a:lnTo>
                  <a:lnTo>
                    <a:pt x="62" y="42"/>
                  </a:lnTo>
                  <a:lnTo>
                    <a:pt x="69" y="47"/>
                  </a:lnTo>
                  <a:lnTo>
                    <a:pt x="62" y="49"/>
                  </a:lnTo>
                  <a:lnTo>
                    <a:pt x="62" y="56"/>
                  </a:lnTo>
                  <a:lnTo>
                    <a:pt x="62" y="63"/>
                  </a:lnTo>
                  <a:lnTo>
                    <a:pt x="69" y="73"/>
                  </a:lnTo>
                  <a:lnTo>
                    <a:pt x="62" y="85"/>
                  </a:lnTo>
                  <a:lnTo>
                    <a:pt x="62" y="87"/>
                  </a:lnTo>
                  <a:lnTo>
                    <a:pt x="45" y="87"/>
                  </a:lnTo>
                  <a:lnTo>
                    <a:pt x="33" y="94"/>
                  </a:lnTo>
                  <a:lnTo>
                    <a:pt x="24" y="85"/>
                  </a:lnTo>
                  <a:lnTo>
                    <a:pt x="19" y="82"/>
                  </a:lnTo>
                  <a:lnTo>
                    <a:pt x="19" y="78"/>
                  </a:lnTo>
                  <a:lnTo>
                    <a:pt x="24" y="80"/>
                  </a:lnTo>
                  <a:lnTo>
                    <a:pt x="24" y="75"/>
                  </a:lnTo>
                  <a:lnTo>
                    <a:pt x="7" y="63"/>
                  </a:lnTo>
                  <a:lnTo>
                    <a:pt x="7" y="61"/>
                  </a:lnTo>
                  <a:lnTo>
                    <a:pt x="12" y="59"/>
                  </a:lnTo>
                  <a:lnTo>
                    <a:pt x="10" y="52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7" y="42"/>
                  </a:lnTo>
                  <a:lnTo>
                    <a:pt x="12" y="30"/>
                  </a:lnTo>
                  <a:lnTo>
                    <a:pt x="7" y="2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Freeform 953">
              <a:extLst>
                <a:ext uri="{FF2B5EF4-FFF2-40B4-BE49-F238E27FC236}">
                  <a16:creationId xmlns:a16="http://schemas.microsoft.com/office/drawing/2014/main" id="{8A715355-FAC0-C4E3-4ABF-648FFFC79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7923" y="3680722"/>
              <a:ext cx="56296" cy="69007"/>
            </a:xfrm>
            <a:custGeom>
              <a:avLst/>
              <a:gdLst>
                <a:gd name="T0" fmla="*/ 0 w 31"/>
                <a:gd name="T1" fmla="*/ 24 h 38"/>
                <a:gd name="T2" fmla="*/ 0 w 31"/>
                <a:gd name="T3" fmla="*/ 24 h 38"/>
                <a:gd name="T4" fmla="*/ 17 w 31"/>
                <a:gd name="T5" fmla="*/ 38 h 38"/>
                <a:gd name="T6" fmla="*/ 19 w 31"/>
                <a:gd name="T7" fmla="*/ 26 h 38"/>
                <a:gd name="T8" fmla="*/ 24 w 31"/>
                <a:gd name="T9" fmla="*/ 21 h 38"/>
                <a:gd name="T10" fmla="*/ 26 w 31"/>
                <a:gd name="T11" fmla="*/ 21 h 38"/>
                <a:gd name="T12" fmla="*/ 26 w 31"/>
                <a:gd name="T13" fmla="*/ 17 h 38"/>
                <a:gd name="T14" fmla="*/ 31 w 31"/>
                <a:gd name="T15" fmla="*/ 19 h 38"/>
                <a:gd name="T16" fmla="*/ 31 w 31"/>
                <a:gd name="T17" fmla="*/ 14 h 38"/>
                <a:gd name="T18" fmla="*/ 14 w 31"/>
                <a:gd name="T19" fmla="*/ 2 h 38"/>
                <a:gd name="T20" fmla="*/ 14 w 31"/>
                <a:gd name="T21" fmla="*/ 0 h 38"/>
                <a:gd name="T22" fmla="*/ 10 w 31"/>
                <a:gd name="T23" fmla="*/ 0 h 38"/>
                <a:gd name="T24" fmla="*/ 12 w 31"/>
                <a:gd name="T25" fmla="*/ 5 h 38"/>
                <a:gd name="T26" fmla="*/ 5 w 31"/>
                <a:gd name="T27" fmla="*/ 0 h 38"/>
                <a:gd name="T28" fmla="*/ 5 w 31"/>
                <a:gd name="T29" fmla="*/ 2 h 38"/>
                <a:gd name="T30" fmla="*/ 7 w 31"/>
                <a:gd name="T31" fmla="*/ 10 h 38"/>
                <a:gd name="T32" fmla="*/ 0 w 31"/>
                <a:gd name="T33" fmla="*/ 12 h 38"/>
                <a:gd name="T34" fmla="*/ 3 w 31"/>
                <a:gd name="T35" fmla="*/ 19 h 38"/>
                <a:gd name="T36" fmla="*/ 0 w 31"/>
                <a:gd name="T3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" h="38">
                  <a:moveTo>
                    <a:pt x="0" y="24"/>
                  </a:moveTo>
                  <a:lnTo>
                    <a:pt x="0" y="24"/>
                  </a:lnTo>
                  <a:lnTo>
                    <a:pt x="17" y="38"/>
                  </a:lnTo>
                  <a:lnTo>
                    <a:pt x="19" y="26"/>
                  </a:lnTo>
                  <a:lnTo>
                    <a:pt x="24" y="21"/>
                  </a:lnTo>
                  <a:lnTo>
                    <a:pt x="26" y="21"/>
                  </a:lnTo>
                  <a:lnTo>
                    <a:pt x="26" y="17"/>
                  </a:lnTo>
                  <a:lnTo>
                    <a:pt x="31" y="19"/>
                  </a:lnTo>
                  <a:lnTo>
                    <a:pt x="31" y="14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2" y="5"/>
                  </a:lnTo>
                  <a:lnTo>
                    <a:pt x="5" y="0"/>
                  </a:lnTo>
                  <a:lnTo>
                    <a:pt x="5" y="2"/>
                  </a:lnTo>
                  <a:lnTo>
                    <a:pt x="7" y="10"/>
                  </a:lnTo>
                  <a:lnTo>
                    <a:pt x="0" y="12"/>
                  </a:lnTo>
                  <a:lnTo>
                    <a:pt x="3" y="19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954">
              <a:extLst>
                <a:ext uri="{FF2B5EF4-FFF2-40B4-BE49-F238E27FC236}">
                  <a16:creationId xmlns:a16="http://schemas.microsoft.com/office/drawing/2014/main" id="{13EE6F32-E9CF-A8B9-894D-8AF0044185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0133" y="4250936"/>
              <a:ext cx="21792" cy="18160"/>
            </a:xfrm>
            <a:custGeom>
              <a:avLst/>
              <a:gdLst>
                <a:gd name="T0" fmla="*/ 12 w 12"/>
                <a:gd name="T1" fmla="*/ 0 h 10"/>
                <a:gd name="T2" fmla="*/ 0 w 12"/>
                <a:gd name="T3" fmla="*/ 5 h 10"/>
                <a:gd name="T4" fmla="*/ 0 w 12"/>
                <a:gd name="T5" fmla="*/ 10 h 10"/>
                <a:gd name="T6" fmla="*/ 7 w 12"/>
                <a:gd name="T7" fmla="*/ 10 h 10"/>
                <a:gd name="T8" fmla="*/ 12 w 1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2" y="0"/>
                  </a:moveTo>
                  <a:lnTo>
                    <a:pt x="0" y="5"/>
                  </a:lnTo>
                  <a:lnTo>
                    <a:pt x="0" y="10"/>
                  </a:lnTo>
                  <a:lnTo>
                    <a:pt x="7" y="1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955">
              <a:extLst>
                <a:ext uri="{FF2B5EF4-FFF2-40B4-BE49-F238E27FC236}">
                  <a16:creationId xmlns:a16="http://schemas.microsoft.com/office/drawing/2014/main" id="{1B0000D7-B2AD-1CED-4008-FC71A15E4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6404" y="4247304"/>
              <a:ext cx="14528" cy="21792"/>
            </a:xfrm>
            <a:custGeom>
              <a:avLst/>
              <a:gdLst>
                <a:gd name="T0" fmla="*/ 8 w 8"/>
                <a:gd name="T1" fmla="*/ 0 h 12"/>
                <a:gd name="T2" fmla="*/ 0 w 8"/>
                <a:gd name="T3" fmla="*/ 12 h 12"/>
                <a:gd name="T4" fmla="*/ 8 w 8"/>
                <a:gd name="T5" fmla="*/ 7 h 12"/>
                <a:gd name="T6" fmla="*/ 8 w 8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2">
                  <a:moveTo>
                    <a:pt x="8" y="0"/>
                  </a:moveTo>
                  <a:lnTo>
                    <a:pt x="0" y="12"/>
                  </a:lnTo>
                  <a:lnTo>
                    <a:pt x="8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956">
              <a:extLst>
                <a:ext uri="{FF2B5EF4-FFF2-40B4-BE49-F238E27FC236}">
                  <a16:creationId xmlns:a16="http://schemas.microsoft.com/office/drawing/2014/main" id="{57F1527B-AE94-68EA-CF73-0EC4F914D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4637" y="4269096"/>
              <a:ext cx="12712" cy="12712"/>
            </a:xfrm>
            <a:custGeom>
              <a:avLst/>
              <a:gdLst>
                <a:gd name="T0" fmla="*/ 2 w 7"/>
                <a:gd name="T1" fmla="*/ 0 h 7"/>
                <a:gd name="T2" fmla="*/ 0 w 7"/>
                <a:gd name="T3" fmla="*/ 7 h 7"/>
                <a:gd name="T4" fmla="*/ 2 w 7"/>
                <a:gd name="T5" fmla="*/ 7 h 7"/>
                <a:gd name="T6" fmla="*/ 7 w 7"/>
                <a:gd name="T7" fmla="*/ 2 h 7"/>
                <a:gd name="T8" fmla="*/ 2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2" y="0"/>
                  </a:moveTo>
                  <a:lnTo>
                    <a:pt x="0" y="7"/>
                  </a:lnTo>
                  <a:lnTo>
                    <a:pt x="2" y="7"/>
                  </a:lnTo>
                  <a:lnTo>
                    <a:pt x="7" y="2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957">
              <a:extLst>
                <a:ext uri="{FF2B5EF4-FFF2-40B4-BE49-F238E27FC236}">
                  <a16:creationId xmlns:a16="http://schemas.microsoft.com/office/drawing/2014/main" id="{4DE7B1F6-9A49-8EED-4AB2-1B30C26D6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2577" y="3677090"/>
              <a:ext cx="381354" cy="303267"/>
            </a:xfrm>
            <a:custGeom>
              <a:avLst/>
              <a:gdLst>
                <a:gd name="T0" fmla="*/ 125 w 210"/>
                <a:gd name="T1" fmla="*/ 7 h 167"/>
                <a:gd name="T2" fmla="*/ 144 w 210"/>
                <a:gd name="T3" fmla="*/ 21 h 167"/>
                <a:gd name="T4" fmla="*/ 163 w 210"/>
                <a:gd name="T5" fmla="*/ 26 h 167"/>
                <a:gd name="T6" fmla="*/ 170 w 210"/>
                <a:gd name="T7" fmla="*/ 21 h 167"/>
                <a:gd name="T8" fmla="*/ 177 w 210"/>
                <a:gd name="T9" fmla="*/ 26 h 167"/>
                <a:gd name="T10" fmla="*/ 181 w 210"/>
                <a:gd name="T11" fmla="*/ 30 h 167"/>
                <a:gd name="T12" fmla="*/ 184 w 210"/>
                <a:gd name="T13" fmla="*/ 28 h 167"/>
                <a:gd name="T14" fmla="*/ 189 w 210"/>
                <a:gd name="T15" fmla="*/ 30 h 167"/>
                <a:gd name="T16" fmla="*/ 207 w 210"/>
                <a:gd name="T17" fmla="*/ 30 h 167"/>
                <a:gd name="T18" fmla="*/ 210 w 210"/>
                <a:gd name="T19" fmla="*/ 33 h 167"/>
                <a:gd name="T20" fmla="*/ 207 w 210"/>
                <a:gd name="T21" fmla="*/ 42 h 167"/>
                <a:gd name="T22" fmla="*/ 170 w 210"/>
                <a:gd name="T23" fmla="*/ 66 h 167"/>
                <a:gd name="T24" fmla="*/ 151 w 210"/>
                <a:gd name="T25" fmla="*/ 97 h 167"/>
                <a:gd name="T26" fmla="*/ 153 w 210"/>
                <a:gd name="T27" fmla="*/ 104 h 167"/>
                <a:gd name="T28" fmla="*/ 158 w 210"/>
                <a:gd name="T29" fmla="*/ 108 h 167"/>
                <a:gd name="T30" fmla="*/ 158 w 210"/>
                <a:gd name="T31" fmla="*/ 113 h 167"/>
                <a:gd name="T32" fmla="*/ 148 w 210"/>
                <a:gd name="T33" fmla="*/ 120 h 167"/>
                <a:gd name="T34" fmla="*/ 144 w 210"/>
                <a:gd name="T35" fmla="*/ 134 h 167"/>
                <a:gd name="T36" fmla="*/ 134 w 210"/>
                <a:gd name="T37" fmla="*/ 134 h 167"/>
                <a:gd name="T38" fmla="*/ 122 w 210"/>
                <a:gd name="T39" fmla="*/ 151 h 167"/>
                <a:gd name="T40" fmla="*/ 82 w 210"/>
                <a:gd name="T41" fmla="*/ 153 h 167"/>
                <a:gd name="T42" fmla="*/ 66 w 210"/>
                <a:gd name="T43" fmla="*/ 167 h 167"/>
                <a:gd name="T44" fmla="*/ 56 w 210"/>
                <a:gd name="T45" fmla="*/ 163 h 167"/>
                <a:gd name="T46" fmla="*/ 47 w 210"/>
                <a:gd name="T47" fmla="*/ 146 h 167"/>
                <a:gd name="T48" fmla="*/ 33 w 210"/>
                <a:gd name="T49" fmla="*/ 141 h 167"/>
                <a:gd name="T50" fmla="*/ 30 w 210"/>
                <a:gd name="T51" fmla="*/ 134 h 167"/>
                <a:gd name="T52" fmla="*/ 40 w 210"/>
                <a:gd name="T53" fmla="*/ 125 h 167"/>
                <a:gd name="T54" fmla="*/ 35 w 210"/>
                <a:gd name="T55" fmla="*/ 116 h 167"/>
                <a:gd name="T56" fmla="*/ 37 w 210"/>
                <a:gd name="T57" fmla="*/ 104 h 167"/>
                <a:gd name="T58" fmla="*/ 33 w 210"/>
                <a:gd name="T59" fmla="*/ 92 h 167"/>
                <a:gd name="T60" fmla="*/ 42 w 210"/>
                <a:gd name="T61" fmla="*/ 85 h 167"/>
                <a:gd name="T62" fmla="*/ 40 w 210"/>
                <a:gd name="T63" fmla="*/ 78 h 167"/>
                <a:gd name="T64" fmla="*/ 42 w 210"/>
                <a:gd name="T65" fmla="*/ 61 h 167"/>
                <a:gd name="T66" fmla="*/ 51 w 210"/>
                <a:gd name="T67" fmla="*/ 47 h 167"/>
                <a:gd name="T68" fmla="*/ 49 w 210"/>
                <a:gd name="T69" fmla="*/ 40 h 167"/>
                <a:gd name="T70" fmla="*/ 23 w 210"/>
                <a:gd name="T71" fmla="*/ 42 h 167"/>
                <a:gd name="T72" fmla="*/ 21 w 210"/>
                <a:gd name="T73" fmla="*/ 38 h 167"/>
                <a:gd name="T74" fmla="*/ 9 w 210"/>
                <a:gd name="T75" fmla="*/ 42 h 167"/>
                <a:gd name="T76" fmla="*/ 11 w 210"/>
                <a:gd name="T77" fmla="*/ 30 h 167"/>
                <a:gd name="T78" fmla="*/ 9 w 210"/>
                <a:gd name="T79" fmla="*/ 33 h 167"/>
                <a:gd name="T80" fmla="*/ 7 w 210"/>
                <a:gd name="T81" fmla="*/ 28 h 167"/>
                <a:gd name="T82" fmla="*/ 9 w 210"/>
                <a:gd name="T83" fmla="*/ 23 h 167"/>
                <a:gd name="T84" fmla="*/ 0 w 210"/>
                <a:gd name="T85" fmla="*/ 16 h 167"/>
                <a:gd name="T86" fmla="*/ 7 w 210"/>
                <a:gd name="T87" fmla="*/ 9 h 167"/>
                <a:gd name="T88" fmla="*/ 16 w 210"/>
                <a:gd name="T89" fmla="*/ 9 h 167"/>
                <a:gd name="T90" fmla="*/ 18 w 210"/>
                <a:gd name="T91" fmla="*/ 0 h 167"/>
                <a:gd name="T92" fmla="*/ 125 w 210"/>
                <a:gd name="T93" fmla="*/ 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10" h="167">
                  <a:moveTo>
                    <a:pt x="125" y="7"/>
                  </a:moveTo>
                  <a:lnTo>
                    <a:pt x="144" y="21"/>
                  </a:lnTo>
                  <a:lnTo>
                    <a:pt x="163" y="26"/>
                  </a:lnTo>
                  <a:lnTo>
                    <a:pt x="170" y="21"/>
                  </a:lnTo>
                  <a:lnTo>
                    <a:pt x="177" y="26"/>
                  </a:lnTo>
                  <a:lnTo>
                    <a:pt x="181" y="30"/>
                  </a:lnTo>
                  <a:lnTo>
                    <a:pt x="184" y="28"/>
                  </a:lnTo>
                  <a:lnTo>
                    <a:pt x="189" y="30"/>
                  </a:lnTo>
                  <a:lnTo>
                    <a:pt x="207" y="30"/>
                  </a:lnTo>
                  <a:lnTo>
                    <a:pt x="210" y="33"/>
                  </a:lnTo>
                  <a:lnTo>
                    <a:pt x="207" y="42"/>
                  </a:lnTo>
                  <a:lnTo>
                    <a:pt x="170" y="66"/>
                  </a:lnTo>
                  <a:lnTo>
                    <a:pt x="151" y="97"/>
                  </a:lnTo>
                  <a:lnTo>
                    <a:pt x="153" y="104"/>
                  </a:lnTo>
                  <a:lnTo>
                    <a:pt x="158" y="108"/>
                  </a:lnTo>
                  <a:lnTo>
                    <a:pt x="158" y="113"/>
                  </a:lnTo>
                  <a:lnTo>
                    <a:pt x="148" y="120"/>
                  </a:lnTo>
                  <a:lnTo>
                    <a:pt x="144" y="134"/>
                  </a:lnTo>
                  <a:lnTo>
                    <a:pt x="134" y="134"/>
                  </a:lnTo>
                  <a:lnTo>
                    <a:pt x="122" y="151"/>
                  </a:lnTo>
                  <a:lnTo>
                    <a:pt x="82" y="153"/>
                  </a:lnTo>
                  <a:lnTo>
                    <a:pt x="66" y="167"/>
                  </a:lnTo>
                  <a:lnTo>
                    <a:pt x="56" y="163"/>
                  </a:lnTo>
                  <a:lnTo>
                    <a:pt x="47" y="146"/>
                  </a:lnTo>
                  <a:lnTo>
                    <a:pt x="33" y="141"/>
                  </a:lnTo>
                  <a:lnTo>
                    <a:pt x="30" y="134"/>
                  </a:lnTo>
                  <a:lnTo>
                    <a:pt x="40" y="125"/>
                  </a:lnTo>
                  <a:lnTo>
                    <a:pt x="35" y="116"/>
                  </a:lnTo>
                  <a:lnTo>
                    <a:pt x="37" y="104"/>
                  </a:lnTo>
                  <a:lnTo>
                    <a:pt x="33" y="92"/>
                  </a:lnTo>
                  <a:lnTo>
                    <a:pt x="42" y="85"/>
                  </a:lnTo>
                  <a:lnTo>
                    <a:pt x="40" y="78"/>
                  </a:lnTo>
                  <a:lnTo>
                    <a:pt x="42" y="61"/>
                  </a:lnTo>
                  <a:lnTo>
                    <a:pt x="51" y="47"/>
                  </a:lnTo>
                  <a:lnTo>
                    <a:pt x="49" y="40"/>
                  </a:lnTo>
                  <a:lnTo>
                    <a:pt x="23" y="42"/>
                  </a:lnTo>
                  <a:lnTo>
                    <a:pt x="21" y="38"/>
                  </a:lnTo>
                  <a:lnTo>
                    <a:pt x="9" y="42"/>
                  </a:lnTo>
                  <a:lnTo>
                    <a:pt x="11" y="30"/>
                  </a:lnTo>
                  <a:lnTo>
                    <a:pt x="9" y="33"/>
                  </a:lnTo>
                  <a:lnTo>
                    <a:pt x="7" y="28"/>
                  </a:lnTo>
                  <a:lnTo>
                    <a:pt x="9" y="23"/>
                  </a:lnTo>
                  <a:lnTo>
                    <a:pt x="0" y="16"/>
                  </a:lnTo>
                  <a:lnTo>
                    <a:pt x="7" y="9"/>
                  </a:lnTo>
                  <a:lnTo>
                    <a:pt x="16" y="9"/>
                  </a:lnTo>
                  <a:lnTo>
                    <a:pt x="18" y="0"/>
                  </a:lnTo>
                  <a:lnTo>
                    <a:pt x="125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958">
              <a:extLst>
                <a:ext uri="{FF2B5EF4-FFF2-40B4-BE49-F238E27FC236}">
                  <a16:creationId xmlns:a16="http://schemas.microsoft.com/office/drawing/2014/main" id="{27CE0F13-D359-F7E5-D3E4-A2198151C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4005" y="3865951"/>
              <a:ext cx="7264" cy="3632"/>
            </a:xfrm>
            <a:custGeom>
              <a:avLst/>
              <a:gdLst>
                <a:gd name="T0" fmla="*/ 4 w 4"/>
                <a:gd name="T1" fmla="*/ 0 h 2"/>
                <a:gd name="T2" fmla="*/ 2 w 4"/>
                <a:gd name="T3" fmla="*/ 2 h 2"/>
                <a:gd name="T4" fmla="*/ 0 w 4"/>
                <a:gd name="T5" fmla="*/ 2 h 2"/>
                <a:gd name="T6" fmla="*/ 4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lnTo>
                    <a:pt x="2" y="2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959">
              <a:extLst>
                <a:ext uri="{FF2B5EF4-FFF2-40B4-BE49-F238E27FC236}">
                  <a16:creationId xmlns:a16="http://schemas.microsoft.com/office/drawing/2014/main" id="{A9999169-53E5-75AF-51EC-342EDF0C9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0275" y="3825999"/>
              <a:ext cx="12712" cy="5449"/>
            </a:xfrm>
            <a:custGeom>
              <a:avLst/>
              <a:gdLst>
                <a:gd name="T0" fmla="*/ 7 w 7"/>
                <a:gd name="T1" fmla="*/ 0 h 3"/>
                <a:gd name="T2" fmla="*/ 7 w 7"/>
                <a:gd name="T3" fmla="*/ 3 h 3"/>
                <a:gd name="T4" fmla="*/ 0 w 7"/>
                <a:gd name="T5" fmla="*/ 0 h 3"/>
                <a:gd name="T6" fmla="*/ 7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7" y="0"/>
                  </a:moveTo>
                  <a:lnTo>
                    <a:pt x="7" y="3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960">
              <a:extLst>
                <a:ext uri="{FF2B5EF4-FFF2-40B4-BE49-F238E27FC236}">
                  <a16:creationId xmlns:a16="http://schemas.microsoft.com/office/drawing/2014/main" id="{D5248A0C-4431-3343-5EFD-7CF8991BD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8507" y="3825999"/>
              <a:ext cx="29055" cy="30872"/>
            </a:xfrm>
            <a:custGeom>
              <a:avLst/>
              <a:gdLst>
                <a:gd name="T0" fmla="*/ 11 w 16"/>
                <a:gd name="T1" fmla="*/ 0 h 17"/>
                <a:gd name="T2" fmla="*/ 11 w 16"/>
                <a:gd name="T3" fmla="*/ 5 h 17"/>
                <a:gd name="T4" fmla="*/ 16 w 16"/>
                <a:gd name="T5" fmla="*/ 8 h 17"/>
                <a:gd name="T6" fmla="*/ 11 w 16"/>
                <a:gd name="T7" fmla="*/ 17 h 17"/>
                <a:gd name="T8" fmla="*/ 0 w 16"/>
                <a:gd name="T9" fmla="*/ 10 h 17"/>
                <a:gd name="T10" fmla="*/ 11 w 16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7">
                  <a:moveTo>
                    <a:pt x="11" y="0"/>
                  </a:moveTo>
                  <a:lnTo>
                    <a:pt x="11" y="5"/>
                  </a:lnTo>
                  <a:lnTo>
                    <a:pt x="16" y="8"/>
                  </a:lnTo>
                  <a:lnTo>
                    <a:pt x="11" y="17"/>
                  </a:lnTo>
                  <a:lnTo>
                    <a:pt x="0" y="1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961">
              <a:extLst>
                <a:ext uri="{FF2B5EF4-FFF2-40B4-BE49-F238E27FC236}">
                  <a16:creationId xmlns:a16="http://schemas.microsoft.com/office/drawing/2014/main" id="{A00257D3-B1C9-46FC-722C-D5992423E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4778" y="2033638"/>
              <a:ext cx="789947" cy="944304"/>
            </a:xfrm>
            <a:custGeom>
              <a:avLst/>
              <a:gdLst>
                <a:gd name="T0" fmla="*/ 43 w 435"/>
                <a:gd name="T1" fmla="*/ 368 h 520"/>
                <a:gd name="T2" fmla="*/ 26 w 435"/>
                <a:gd name="T3" fmla="*/ 383 h 520"/>
                <a:gd name="T4" fmla="*/ 2 w 435"/>
                <a:gd name="T5" fmla="*/ 383 h 520"/>
                <a:gd name="T6" fmla="*/ 5 w 435"/>
                <a:gd name="T7" fmla="*/ 402 h 520"/>
                <a:gd name="T8" fmla="*/ 24 w 435"/>
                <a:gd name="T9" fmla="*/ 409 h 520"/>
                <a:gd name="T10" fmla="*/ 38 w 435"/>
                <a:gd name="T11" fmla="*/ 416 h 520"/>
                <a:gd name="T12" fmla="*/ 31 w 435"/>
                <a:gd name="T13" fmla="*/ 428 h 520"/>
                <a:gd name="T14" fmla="*/ 5 w 435"/>
                <a:gd name="T15" fmla="*/ 432 h 520"/>
                <a:gd name="T16" fmla="*/ 2 w 435"/>
                <a:gd name="T17" fmla="*/ 444 h 520"/>
                <a:gd name="T18" fmla="*/ 7 w 435"/>
                <a:gd name="T19" fmla="*/ 456 h 520"/>
                <a:gd name="T20" fmla="*/ 26 w 435"/>
                <a:gd name="T21" fmla="*/ 446 h 520"/>
                <a:gd name="T22" fmla="*/ 2 w 435"/>
                <a:gd name="T23" fmla="*/ 475 h 520"/>
                <a:gd name="T24" fmla="*/ 10 w 435"/>
                <a:gd name="T25" fmla="*/ 489 h 520"/>
                <a:gd name="T26" fmla="*/ 26 w 435"/>
                <a:gd name="T27" fmla="*/ 520 h 520"/>
                <a:gd name="T28" fmla="*/ 85 w 435"/>
                <a:gd name="T29" fmla="*/ 489 h 520"/>
                <a:gd name="T30" fmla="*/ 90 w 435"/>
                <a:gd name="T31" fmla="*/ 463 h 520"/>
                <a:gd name="T32" fmla="*/ 102 w 435"/>
                <a:gd name="T33" fmla="*/ 496 h 520"/>
                <a:gd name="T34" fmla="*/ 114 w 435"/>
                <a:gd name="T35" fmla="*/ 461 h 520"/>
                <a:gd name="T36" fmla="*/ 128 w 435"/>
                <a:gd name="T37" fmla="*/ 411 h 520"/>
                <a:gd name="T38" fmla="*/ 118 w 435"/>
                <a:gd name="T39" fmla="*/ 338 h 520"/>
                <a:gd name="T40" fmla="*/ 151 w 435"/>
                <a:gd name="T41" fmla="*/ 300 h 520"/>
                <a:gd name="T42" fmla="*/ 170 w 435"/>
                <a:gd name="T43" fmla="*/ 227 h 520"/>
                <a:gd name="T44" fmla="*/ 194 w 435"/>
                <a:gd name="T45" fmla="*/ 156 h 520"/>
                <a:gd name="T46" fmla="*/ 251 w 435"/>
                <a:gd name="T47" fmla="*/ 130 h 520"/>
                <a:gd name="T48" fmla="*/ 253 w 435"/>
                <a:gd name="T49" fmla="*/ 101 h 520"/>
                <a:gd name="T50" fmla="*/ 272 w 435"/>
                <a:gd name="T51" fmla="*/ 87 h 520"/>
                <a:gd name="T52" fmla="*/ 328 w 435"/>
                <a:gd name="T53" fmla="*/ 118 h 520"/>
                <a:gd name="T54" fmla="*/ 385 w 435"/>
                <a:gd name="T55" fmla="*/ 52 h 520"/>
                <a:gd name="T56" fmla="*/ 404 w 435"/>
                <a:gd name="T57" fmla="*/ 101 h 520"/>
                <a:gd name="T58" fmla="*/ 432 w 435"/>
                <a:gd name="T59" fmla="*/ 68 h 520"/>
                <a:gd name="T60" fmla="*/ 418 w 435"/>
                <a:gd name="T61" fmla="*/ 52 h 520"/>
                <a:gd name="T62" fmla="*/ 406 w 435"/>
                <a:gd name="T63" fmla="*/ 12 h 520"/>
                <a:gd name="T64" fmla="*/ 390 w 435"/>
                <a:gd name="T65" fmla="*/ 26 h 520"/>
                <a:gd name="T66" fmla="*/ 390 w 435"/>
                <a:gd name="T67" fmla="*/ 16 h 520"/>
                <a:gd name="T68" fmla="*/ 362 w 435"/>
                <a:gd name="T69" fmla="*/ 38 h 520"/>
                <a:gd name="T70" fmla="*/ 338 w 435"/>
                <a:gd name="T71" fmla="*/ 33 h 520"/>
                <a:gd name="T72" fmla="*/ 324 w 435"/>
                <a:gd name="T73" fmla="*/ 14 h 520"/>
                <a:gd name="T74" fmla="*/ 298 w 435"/>
                <a:gd name="T75" fmla="*/ 52 h 520"/>
                <a:gd name="T76" fmla="*/ 281 w 435"/>
                <a:gd name="T77" fmla="*/ 50 h 520"/>
                <a:gd name="T78" fmla="*/ 286 w 435"/>
                <a:gd name="T79" fmla="*/ 71 h 520"/>
                <a:gd name="T80" fmla="*/ 260 w 435"/>
                <a:gd name="T81" fmla="*/ 68 h 520"/>
                <a:gd name="T82" fmla="*/ 255 w 435"/>
                <a:gd name="T83" fmla="*/ 59 h 520"/>
                <a:gd name="T84" fmla="*/ 236 w 435"/>
                <a:gd name="T85" fmla="*/ 68 h 520"/>
                <a:gd name="T86" fmla="*/ 225 w 435"/>
                <a:gd name="T87" fmla="*/ 78 h 520"/>
                <a:gd name="T88" fmla="*/ 222 w 435"/>
                <a:gd name="T89" fmla="*/ 80 h 520"/>
                <a:gd name="T90" fmla="*/ 215 w 435"/>
                <a:gd name="T91" fmla="*/ 111 h 520"/>
                <a:gd name="T92" fmla="*/ 210 w 435"/>
                <a:gd name="T93" fmla="*/ 127 h 520"/>
                <a:gd name="T94" fmla="*/ 187 w 435"/>
                <a:gd name="T95" fmla="*/ 153 h 520"/>
                <a:gd name="T96" fmla="*/ 170 w 435"/>
                <a:gd name="T97" fmla="*/ 168 h 520"/>
                <a:gd name="T98" fmla="*/ 139 w 435"/>
                <a:gd name="T99" fmla="*/ 205 h 520"/>
                <a:gd name="T100" fmla="*/ 139 w 435"/>
                <a:gd name="T101" fmla="*/ 222 h 520"/>
                <a:gd name="T102" fmla="*/ 130 w 435"/>
                <a:gd name="T103" fmla="*/ 239 h 520"/>
                <a:gd name="T104" fmla="*/ 121 w 435"/>
                <a:gd name="T105" fmla="*/ 253 h 520"/>
                <a:gd name="T106" fmla="*/ 106 w 435"/>
                <a:gd name="T107" fmla="*/ 276 h 520"/>
                <a:gd name="T108" fmla="*/ 99 w 435"/>
                <a:gd name="T109" fmla="*/ 290 h 520"/>
                <a:gd name="T110" fmla="*/ 85 w 435"/>
                <a:gd name="T111" fmla="*/ 331 h 520"/>
                <a:gd name="T112" fmla="*/ 71 w 435"/>
                <a:gd name="T113" fmla="*/ 331 h 520"/>
                <a:gd name="T114" fmla="*/ 59 w 435"/>
                <a:gd name="T115" fmla="*/ 335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35" h="520">
                  <a:moveTo>
                    <a:pt x="43" y="352"/>
                  </a:moveTo>
                  <a:lnTo>
                    <a:pt x="33" y="357"/>
                  </a:lnTo>
                  <a:lnTo>
                    <a:pt x="43" y="364"/>
                  </a:lnTo>
                  <a:lnTo>
                    <a:pt x="43" y="368"/>
                  </a:lnTo>
                  <a:lnTo>
                    <a:pt x="24" y="368"/>
                  </a:lnTo>
                  <a:lnTo>
                    <a:pt x="26" y="371"/>
                  </a:lnTo>
                  <a:lnTo>
                    <a:pt x="24" y="373"/>
                  </a:lnTo>
                  <a:lnTo>
                    <a:pt x="26" y="383"/>
                  </a:lnTo>
                  <a:lnTo>
                    <a:pt x="21" y="376"/>
                  </a:lnTo>
                  <a:lnTo>
                    <a:pt x="17" y="383"/>
                  </a:lnTo>
                  <a:lnTo>
                    <a:pt x="17" y="387"/>
                  </a:lnTo>
                  <a:lnTo>
                    <a:pt x="2" y="383"/>
                  </a:lnTo>
                  <a:lnTo>
                    <a:pt x="2" y="392"/>
                  </a:lnTo>
                  <a:lnTo>
                    <a:pt x="24" y="392"/>
                  </a:lnTo>
                  <a:lnTo>
                    <a:pt x="0" y="397"/>
                  </a:lnTo>
                  <a:lnTo>
                    <a:pt x="5" y="402"/>
                  </a:lnTo>
                  <a:lnTo>
                    <a:pt x="0" y="409"/>
                  </a:lnTo>
                  <a:lnTo>
                    <a:pt x="0" y="418"/>
                  </a:lnTo>
                  <a:lnTo>
                    <a:pt x="21" y="418"/>
                  </a:lnTo>
                  <a:lnTo>
                    <a:pt x="24" y="409"/>
                  </a:lnTo>
                  <a:lnTo>
                    <a:pt x="24" y="416"/>
                  </a:lnTo>
                  <a:lnTo>
                    <a:pt x="33" y="416"/>
                  </a:lnTo>
                  <a:lnTo>
                    <a:pt x="43" y="404"/>
                  </a:lnTo>
                  <a:lnTo>
                    <a:pt x="38" y="416"/>
                  </a:lnTo>
                  <a:lnTo>
                    <a:pt x="43" y="413"/>
                  </a:lnTo>
                  <a:lnTo>
                    <a:pt x="33" y="420"/>
                  </a:lnTo>
                  <a:lnTo>
                    <a:pt x="36" y="425"/>
                  </a:lnTo>
                  <a:lnTo>
                    <a:pt x="31" y="428"/>
                  </a:lnTo>
                  <a:lnTo>
                    <a:pt x="28" y="420"/>
                  </a:lnTo>
                  <a:lnTo>
                    <a:pt x="0" y="425"/>
                  </a:lnTo>
                  <a:lnTo>
                    <a:pt x="5" y="428"/>
                  </a:lnTo>
                  <a:lnTo>
                    <a:pt x="5" y="432"/>
                  </a:lnTo>
                  <a:lnTo>
                    <a:pt x="0" y="430"/>
                  </a:lnTo>
                  <a:lnTo>
                    <a:pt x="2" y="437"/>
                  </a:lnTo>
                  <a:lnTo>
                    <a:pt x="12" y="435"/>
                  </a:lnTo>
                  <a:lnTo>
                    <a:pt x="2" y="444"/>
                  </a:lnTo>
                  <a:lnTo>
                    <a:pt x="5" y="451"/>
                  </a:lnTo>
                  <a:lnTo>
                    <a:pt x="10" y="446"/>
                  </a:lnTo>
                  <a:lnTo>
                    <a:pt x="10" y="454"/>
                  </a:lnTo>
                  <a:lnTo>
                    <a:pt x="7" y="456"/>
                  </a:lnTo>
                  <a:lnTo>
                    <a:pt x="7" y="461"/>
                  </a:lnTo>
                  <a:lnTo>
                    <a:pt x="21" y="439"/>
                  </a:lnTo>
                  <a:lnTo>
                    <a:pt x="33" y="439"/>
                  </a:lnTo>
                  <a:lnTo>
                    <a:pt x="26" y="446"/>
                  </a:lnTo>
                  <a:lnTo>
                    <a:pt x="24" y="442"/>
                  </a:lnTo>
                  <a:lnTo>
                    <a:pt x="12" y="463"/>
                  </a:lnTo>
                  <a:lnTo>
                    <a:pt x="21" y="463"/>
                  </a:lnTo>
                  <a:lnTo>
                    <a:pt x="2" y="475"/>
                  </a:lnTo>
                  <a:lnTo>
                    <a:pt x="5" y="479"/>
                  </a:lnTo>
                  <a:lnTo>
                    <a:pt x="21" y="472"/>
                  </a:lnTo>
                  <a:lnTo>
                    <a:pt x="14" y="494"/>
                  </a:lnTo>
                  <a:lnTo>
                    <a:pt x="10" y="489"/>
                  </a:lnTo>
                  <a:lnTo>
                    <a:pt x="7" y="498"/>
                  </a:lnTo>
                  <a:lnTo>
                    <a:pt x="21" y="513"/>
                  </a:lnTo>
                  <a:lnTo>
                    <a:pt x="28" y="510"/>
                  </a:lnTo>
                  <a:lnTo>
                    <a:pt x="26" y="520"/>
                  </a:lnTo>
                  <a:lnTo>
                    <a:pt x="43" y="520"/>
                  </a:lnTo>
                  <a:lnTo>
                    <a:pt x="66" y="501"/>
                  </a:lnTo>
                  <a:lnTo>
                    <a:pt x="76" y="487"/>
                  </a:lnTo>
                  <a:lnTo>
                    <a:pt x="85" y="489"/>
                  </a:lnTo>
                  <a:lnTo>
                    <a:pt x="90" y="479"/>
                  </a:lnTo>
                  <a:lnTo>
                    <a:pt x="85" y="468"/>
                  </a:lnTo>
                  <a:lnTo>
                    <a:pt x="90" y="472"/>
                  </a:lnTo>
                  <a:lnTo>
                    <a:pt x="90" y="463"/>
                  </a:lnTo>
                  <a:lnTo>
                    <a:pt x="92" y="461"/>
                  </a:lnTo>
                  <a:lnTo>
                    <a:pt x="95" y="482"/>
                  </a:lnTo>
                  <a:lnTo>
                    <a:pt x="102" y="487"/>
                  </a:lnTo>
                  <a:lnTo>
                    <a:pt x="102" y="496"/>
                  </a:lnTo>
                  <a:lnTo>
                    <a:pt x="109" y="494"/>
                  </a:lnTo>
                  <a:lnTo>
                    <a:pt x="111" y="479"/>
                  </a:lnTo>
                  <a:lnTo>
                    <a:pt x="109" y="472"/>
                  </a:lnTo>
                  <a:lnTo>
                    <a:pt x="114" y="461"/>
                  </a:lnTo>
                  <a:lnTo>
                    <a:pt x="123" y="454"/>
                  </a:lnTo>
                  <a:lnTo>
                    <a:pt x="125" y="437"/>
                  </a:lnTo>
                  <a:lnTo>
                    <a:pt x="118" y="425"/>
                  </a:lnTo>
                  <a:lnTo>
                    <a:pt x="128" y="411"/>
                  </a:lnTo>
                  <a:lnTo>
                    <a:pt x="118" y="394"/>
                  </a:lnTo>
                  <a:lnTo>
                    <a:pt x="118" y="366"/>
                  </a:lnTo>
                  <a:lnTo>
                    <a:pt x="121" y="350"/>
                  </a:lnTo>
                  <a:lnTo>
                    <a:pt x="118" y="338"/>
                  </a:lnTo>
                  <a:lnTo>
                    <a:pt x="118" y="326"/>
                  </a:lnTo>
                  <a:lnTo>
                    <a:pt x="132" y="314"/>
                  </a:lnTo>
                  <a:lnTo>
                    <a:pt x="151" y="309"/>
                  </a:lnTo>
                  <a:lnTo>
                    <a:pt x="151" y="300"/>
                  </a:lnTo>
                  <a:lnTo>
                    <a:pt x="144" y="288"/>
                  </a:lnTo>
                  <a:lnTo>
                    <a:pt x="156" y="267"/>
                  </a:lnTo>
                  <a:lnTo>
                    <a:pt x="161" y="231"/>
                  </a:lnTo>
                  <a:lnTo>
                    <a:pt x="170" y="227"/>
                  </a:lnTo>
                  <a:lnTo>
                    <a:pt x="175" y="213"/>
                  </a:lnTo>
                  <a:lnTo>
                    <a:pt x="189" y="189"/>
                  </a:lnTo>
                  <a:lnTo>
                    <a:pt x="187" y="177"/>
                  </a:lnTo>
                  <a:lnTo>
                    <a:pt x="194" y="156"/>
                  </a:lnTo>
                  <a:lnTo>
                    <a:pt x="208" y="144"/>
                  </a:lnTo>
                  <a:lnTo>
                    <a:pt x="215" y="151"/>
                  </a:lnTo>
                  <a:lnTo>
                    <a:pt x="222" y="125"/>
                  </a:lnTo>
                  <a:lnTo>
                    <a:pt x="251" y="130"/>
                  </a:lnTo>
                  <a:lnTo>
                    <a:pt x="253" y="127"/>
                  </a:lnTo>
                  <a:lnTo>
                    <a:pt x="248" y="120"/>
                  </a:lnTo>
                  <a:lnTo>
                    <a:pt x="255" y="109"/>
                  </a:lnTo>
                  <a:lnTo>
                    <a:pt x="253" y="101"/>
                  </a:lnTo>
                  <a:lnTo>
                    <a:pt x="260" y="99"/>
                  </a:lnTo>
                  <a:lnTo>
                    <a:pt x="269" y="97"/>
                  </a:lnTo>
                  <a:lnTo>
                    <a:pt x="267" y="90"/>
                  </a:lnTo>
                  <a:lnTo>
                    <a:pt x="272" y="87"/>
                  </a:lnTo>
                  <a:lnTo>
                    <a:pt x="293" y="116"/>
                  </a:lnTo>
                  <a:lnTo>
                    <a:pt x="310" y="118"/>
                  </a:lnTo>
                  <a:lnTo>
                    <a:pt x="319" y="111"/>
                  </a:lnTo>
                  <a:lnTo>
                    <a:pt x="328" y="118"/>
                  </a:lnTo>
                  <a:lnTo>
                    <a:pt x="347" y="104"/>
                  </a:lnTo>
                  <a:lnTo>
                    <a:pt x="350" y="76"/>
                  </a:lnTo>
                  <a:lnTo>
                    <a:pt x="352" y="66"/>
                  </a:lnTo>
                  <a:lnTo>
                    <a:pt x="385" y="52"/>
                  </a:lnTo>
                  <a:lnTo>
                    <a:pt x="406" y="71"/>
                  </a:lnTo>
                  <a:lnTo>
                    <a:pt x="406" y="85"/>
                  </a:lnTo>
                  <a:lnTo>
                    <a:pt x="399" y="94"/>
                  </a:lnTo>
                  <a:lnTo>
                    <a:pt x="404" y="101"/>
                  </a:lnTo>
                  <a:lnTo>
                    <a:pt x="421" y="85"/>
                  </a:lnTo>
                  <a:lnTo>
                    <a:pt x="423" y="73"/>
                  </a:lnTo>
                  <a:lnTo>
                    <a:pt x="432" y="78"/>
                  </a:lnTo>
                  <a:lnTo>
                    <a:pt x="432" y="68"/>
                  </a:lnTo>
                  <a:lnTo>
                    <a:pt x="411" y="73"/>
                  </a:lnTo>
                  <a:lnTo>
                    <a:pt x="416" y="61"/>
                  </a:lnTo>
                  <a:lnTo>
                    <a:pt x="395" y="50"/>
                  </a:lnTo>
                  <a:lnTo>
                    <a:pt x="418" y="52"/>
                  </a:lnTo>
                  <a:lnTo>
                    <a:pt x="435" y="35"/>
                  </a:lnTo>
                  <a:lnTo>
                    <a:pt x="418" y="19"/>
                  </a:lnTo>
                  <a:lnTo>
                    <a:pt x="406" y="21"/>
                  </a:lnTo>
                  <a:lnTo>
                    <a:pt x="406" y="12"/>
                  </a:lnTo>
                  <a:lnTo>
                    <a:pt x="395" y="19"/>
                  </a:lnTo>
                  <a:lnTo>
                    <a:pt x="395" y="33"/>
                  </a:lnTo>
                  <a:lnTo>
                    <a:pt x="385" y="33"/>
                  </a:lnTo>
                  <a:lnTo>
                    <a:pt x="390" y="26"/>
                  </a:lnTo>
                  <a:lnTo>
                    <a:pt x="380" y="26"/>
                  </a:lnTo>
                  <a:lnTo>
                    <a:pt x="385" y="21"/>
                  </a:lnTo>
                  <a:lnTo>
                    <a:pt x="383" y="19"/>
                  </a:lnTo>
                  <a:lnTo>
                    <a:pt x="390" y="16"/>
                  </a:lnTo>
                  <a:lnTo>
                    <a:pt x="392" y="7"/>
                  </a:lnTo>
                  <a:lnTo>
                    <a:pt x="378" y="0"/>
                  </a:lnTo>
                  <a:lnTo>
                    <a:pt x="369" y="33"/>
                  </a:lnTo>
                  <a:lnTo>
                    <a:pt x="362" y="38"/>
                  </a:lnTo>
                  <a:lnTo>
                    <a:pt x="362" y="9"/>
                  </a:lnTo>
                  <a:lnTo>
                    <a:pt x="336" y="52"/>
                  </a:lnTo>
                  <a:lnTo>
                    <a:pt x="333" y="50"/>
                  </a:lnTo>
                  <a:lnTo>
                    <a:pt x="338" y="33"/>
                  </a:lnTo>
                  <a:lnTo>
                    <a:pt x="350" y="14"/>
                  </a:lnTo>
                  <a:lnTo>
                    <a:pt x="338" y="16"/>
                  </a:lnTo>
                  <a:lnTo>
                    <a:pt x="333" y="7"/>
                  </a:lnTo>
                  <a:lnTo>
                    <a:pt x="324" y="14"/>
                  </a:lnTo>
                  <a:lnTo>
                    <a:pt x="328" y="24"/>
                  </a:lnTo>
                  <a:lnTo>
                    <a:pt x="307" y="45"/>
                  </a:lnTo>
                  <a:lnTo>
                    <a:pt x="305" y="57"/>
                  </a:lnTo>
                  <a:lnTo>
                    <a:pt x="298" y="52"/>
                  </a:lnTo>
                  <a:lnTo>
                    <a:pt x="300" y="47"/>
                  </a:lnTo>
                  <a:lnTo>
                    <a:pt x="291" y="50"/>
                  </a:lnTo>
                  <a:lnTo>
                    <a:pt x="284" y="42"/>
                  </a:lnTo>
                  <a:lnTo>
                    <a:pt x="281" y="50"/>
                  </a:lnTo>
                  <a:lnTo>
                    <a:pt x="276" y="42"/>
                  </a:lnTo>
                  <a:lnTo>
                    <a:pt x="276" y="50"/>
                  </a:lnTo>
                  <a:lnTo>
                    <a:pt x="284" y="52"/>
                  </a:lnTo>
                  <a:lnTo>
                    <a:pt x="286" y="71"/>
                  </a:lnTo>
                  <a:lnTo>
                    <a:pt x="272" y="54"/>
                  </a:lnTo>
                  <a:lnTo>
                    <a:pt x="272" y="61"/>
                  </a:lnTo>
                  <a:lnTo>
                    <a:pt x="262" y="64"/>
                  </a:lnTo>
                  <a:lnTo>
                    <a:pt x="260" y="68"/>
                  </a:lnTo>
                  <a:lnTo>
                    <a:pt x="262" y="76"/>
                  </a:lnTo>
                  <a:lnTo>
                    <a:pt x="255" y="87"/>
                  </a:lnTo>
                  <a:lnTo>
                    <a:pt x="255" y="78"/>
                  </a:lnTo>
                  <a:lnTo>
                    <a:pt x="255" y="59"/>
                  </a:lnTo>
                  <a:lnTo>
                    <a:pt x="248" y="68"/>
                  </a:lnTo>
                  <a:lnTo>
                    <a:pt x="246" y="83"/>
                  </a:lnTo>
                  <a:lnTo>
                    <a:pt x="246" y="68"/>
                  </a:lnTo>
                  <a:lnTo>
                    <a:pt x="236" y="68"/>
                  </a:lnTo>
                  <a:lnTo>
                    <a:pt x="236" y="80"/>
                  </a:lnTo>
                  <a:lnTo>
                    <a:pt x="243" y="94"/>
                  </a:lnTo>
                  <a:lnTo>
                    <a:pt x="229" y="78"/>
                  </a:lnTo>
                  <a:lnTo>
                    <a:pt x="225" y="78"/>
                  </a:lnTo>
                  <a:lnTo>
                    <a:pt x="232" y="87"/>
                  </a:lnTo>
                  <a:lnTo>
                    <a:pt x="229" y="92"/>
                  </a:lnTo>
                  <a:lnTo>
                    <a:pt x="222" y="87"/>
                  </a:lnTo>
                  <a:lnTo>
                    <a:pt x="222" y="80"/>
                  </a:lnTo>
                  <a:lnTo>
                    <a:pt x="217" y="90"/>
                  </a:lnTo>
                  <a:lnTo>
                    <a:pt x="220" y="94"/>
                  </a:lnTo>
                  <a:lnTo>
                    <a:pt x="210" y="104"/>
                  </a:lnTo>
                  <a:lnTo>
                    <a:pt x="215" y="111"/>
                  </a:lnTo>
                  <a:lnTo>
                    <a:pt x="213" y="111"/>
                  </a:lnTo>
                  <a:lnTo>
                    <a:pt x="213" y="116"/>
                  </a:lnTo>
                  <a:lnTo>
                    <a:pt x="194" y="125"/>
                  </a:lnTo>
                  <a:lnTo>
                    <a:pt x="210" y="127"/>
                  </a:lnTo>
                  <a:lnTo>
                    <a:pt x="206" y="135"/>
                  </a:lnTo>
                  <a:lnTo>
                    <a:pt x="189" y="132"/>
                  </a:lnTo>
                  <a:lnTo>
                    <a:pt x="191" y="149"/>
                  </a:lnTo>
                  <a:lnTo>
                    <a:pt x="187" y="153"/>
                  </a:lnTo>
                  <a:lnTo>
                    <a:pt x="182" y="142"/>
                  </a:lnTo>
                  <a:lnTo>
                    <a:pt x="175" y="153"/>
                  </a:lnTo>
                  <a:lnTo>
                    <a:pt x="177" y="161"/>
                  </a:lnTo>
                  <a:lnTo>
                    <a:pt x="170" y="168"/>
                  </a:lnTo>
                  <a:lnTo>
                    <a:pt x="180" y="168"/>
                  </a:lnTo>
                  <a:lnTo>
                    <a:pt x="161" y="170"/>
                  </a:lnTo>
                  <a:lnTo>
                    <a:pt x="154" y="191"/>
                  </a:lnTo>
                  <a:lnTo>
                    <a:pt x="139" y="205"/>
                  </a:lnTo>
                  <a:lnTo>
                    <a:pt x="139" y="210"/>
                  </a:lnTo>
                  <a:lnTo>
                    <a:pt x="142" y="213"/>
                  </a:lnTo>
                  <a:lnTo>
                    <a:pt x="137" y="215"/>
                  </a:lnTo>
                  <a:lnTo>
                    <a:pt x="139" y="222"/>
                  </a:lnTo>
                  <a:lnTo>
                    <a:pt x="125" y="239"/>
                  </a:lnTo>
                  <a:lnTo>
                    <a:pt x="135" y="231"/>
                  </a:lnTo>
                  <a:lnTo>
                    <a:pt x="137" y="241"/>
                  </a:lnTo>
                  <a:lnTo>
                    <a:pt x="130" y="239"/>
                  </a:lnTo>
                  <a:lnTo>
                    <a:pt x="128" y="248"/>
                  </a:lnTo>
                  <a:lnTo>
                    <a:pt x="125" y="248"/>
                  </a:lnTo>
                  <a:lnTo>
                    <a:pt x="128" y="260"/>
                  </a:lnTo>
                  <a:lnTo>
                    <a:pt x="121" y="253"/>
                  </a:lnTo>
                  <a:lnTo>
                    <a:pt x="118" y="265"/>
                  </a:lnTo>
                  <a:lnTo>
                    <a:pt x="123" y="260"/>
                  </a:lnTo>
                  <a:lnTo>
                    <a:pt x="123" y="267"/>
                  </a:lnTo>
                  <a:lnTo>
                    <a:pt x="106" y="276"/>
                  </a:lnTo>
                  <a:lnTo>
                    <a:pt x="106" y="283"/>
                  </a:lnTo>
                  <a:lnTo>
                    <a:pt x="109" y="286"/>
                  </a:lnTo>
                  <a:lnTo>
                    <a:pt x="106" y="293"/>
                  </a:lnTo>
                  <a:lnTo>
                    <a:pt x="99" y="290"/>
                  </a:lnTo>
                  <a:lnTo>
                    <a:pt x="85" y="309"/>
                  </a:lnTo>
                  <a:lnTo>
                    <a:pt x="85" y="314"/>
                  </a:lnTo>
                  <a:lnTo>
                    <a:pt x="78" y="319"/>
                  </a:lnTo>
                  <a:lnTo>
                    <a:pt x="85" y="331"/>
                  </a:lnTo>
                  <a:lnTo>
                    <a:pt x="106" y="321"/>
                  </a:lnTo>
                  <a:lnTo>
                    <a:pt x="85" y="338"/>
                  </a:lnTo>
                  <a:lnTo>
                    <a:pt x="78" y="328"/>
                  </a:lnTo>
                  <a:lnTo>
                    <a:pt x="71" y="331"/>
                  </a:lnTo>
                  <a:lnTo>
                    <a:pt x="73" y="338"/>
                  </a:lnTo>
                  <a:lnTo>
                    <a:pt x="71" y="340"/>
                  </a:lnTo>
                  <a:lnTo>
                    <a:pt x="69" y="333"/>
                  </a:lnTo>
                  <a:lnTo>
                    <a:pt x="59" y="335"/>
                  </a:lnTo>
                  <a:lnTo>
                    <a:pt x="43" y="35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962">
              <a:extLst>
                <a:ext uri="{FF2B5EF4-FFF2-40B4-BE49-F238E27FC236}">
                  <a16:creationId xmlns:a16="http://schemas.microsoft.com/office/drawing/2014/main" id="{A3AA0C19-C370-91A8-08FD-55A6D9011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8289" y="2625644"/>
              <a:ext cx="25424" cy="9080"/>
            </a:xfrm>
            <a:custGeom>
              <a:avLst/>
              <a:gdLst>
                <a:gd name="T0" fmla="*/ 0 w 14"/>
                <a:gd name="T1" fmla="*/ 5 h 5"/>
                <a:gd name="T2" fmla="*/ 9 w 14"/>
                <a:gd name="T3" fmla="*/ 0 h 5"/>
                <a:gd name="T4" fmla="*/ 14 w 14"/>
                <a:gd name="T5" fmla="*/ 2 h 5"/>
                <a:gd name="T6" fmla="*/ 0 w 14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0" y="5"/>
                  </a:moveTo>
                  <a:lnTo>
                    <a:pt x="9" y="0"/>
                  </a:lnTo>
                  <a:lnTo>
                    <a:pt x="14" y="2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963">
              <a:extLst>
                <a:ext uri="{FF2B5EF4-FFF2-40B4-BE49-F238E27FC236}">
                  <a16:creationId xmlns:a16="http://schemas.microsoft.com/office/drawing/2014/main" id="{6C8734F2-703C-4BA6-6564-F4B88E6D6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2208" y="2037270"/>
              <a:ext cx="21792" cy="12712"/>
            </a:xfrm>
            <a:custGeom>
              <a:avLst/>
              <a:gdLst>
                <a:gd name="T0" fmla="*/ 10 w 12"/>
                <a:gd name="T1" fmla="*/ 0 h 7"/>
                <a:gd name="T2" fmla="*/ 12 w 12"/>
                <a:gd name="T3" fmla="*/ 7 h 7"/>
                <a:gd name="T4" fmla="*/ 0 w 12"/>
                <a:gd name="T5" fmla="*/ 3 h 7"/>
                <a:gd name="T6" fmla="*/ 10 w 1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10" y="0"/>
                  </a:moveTo>
                  <a:lnTo>
                    <a:pt x="12" y="7"/>
                  </a:lnTo>
                  <a:lnTo>
                    <a:pt x="0" y="3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964">
              <a:extLst>
                <a:ext uri="{FF2B5EF4-FFF2-40B4-BE49-F238E27FC236}">
                  <a16:creationId xmlns:a16="http://schemas.microsoft.com/office/drawing/2014/main" id="{60E40577-101B-26B2-5D07-E83F3C0D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1360" y="2071773"/>
              <a:ext cx="12712" cy="18160"/>
            </a:xfrm>
            <a:custGeom>
              <a:avLst/>
              <a:gdLst>
                <a:gd name="T0" fmla="*/ 5 w 7"/>
                <a:gd name="T1" fmla="*/ 10 h 10"/>
                <a:gd name="T2" fmla="*/ 0 w 7"/>
                <a:gd name="T3" fmla="*/ 0 h 10"/>
                <a:gd name="T4" fmla="*/ 7 w 7"/>
                <a:gd name="T5" fmla="*/ 3 h 10"/>
                <a:gd name="T6" fmla="*/ 5 w 7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5" y="10"/>
                  </a:moveTo>
                  <a:lnTo>
                    <a:pt x="0" y="0"/>
                  </a:lnTo>
                  <a:lnTo>
                    <a:pt x="7" y="3"/>
                  </a:lnTo>
                  <a:lnTo>
                    <a:pt x="5" y="1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965">
              <a:extLst>
                <a:ext uri="{FF2B5EF4-FFF2-40B4-BE49-F238E27FC236}">
                  <a16:creationId xmlns:a16="http://schemas.microsoft.com/office/drawing/2014/main" id="{224DB777-B6A5-FF92-184D-CCF308216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9569" y="2084485"/>
              <a:ext cx="21792" cy="25424"/>
            </a:xfrm>
            <a:custGeom>
              <a:avLst/>
              <a:gdLst>
                <a:gd name="T0" fmla="*/ 7 w 12"/>
                <a:gd name="T1" fmla="*/ 12 h 14"/>
                <a:gd name="T2" fmla="*/ 2 w 12"/>
                <a:gd name="T3" fmla="*/ 14 h 14"/>
                <a:gd name="T4" fmla="*/ 0 w 12"/>
                <a:gd name="T5" fmla="*/ 5 h 14"/>
                <a:gd name="T6" fmla="*/ 10 w 12"/>
                <a:gd name="T7" fmla="*/ 0 h 14"/>
                <a:gd name="T8" fmla="*/ 12 w 12"/>
                <a:gd name="T9" fmla="*/ 5 h 14"/>
                <a:gd name="T10" fmla="*/ 7 w 12"/>
                <a:gd name="T1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4">
                  <a:moveTo>
                    <a:pt x="7" y="12"/>
                  </a:moveTo>
                  <a:lnTo>
                    <a:pt x="2" y="14"/>
                  </a:lnTo>
                  <a:lnTo>
                    <a:pt x="0" y="5"/>
                  </a:lnTo>
                  <a:lnTo>
                    <a:pt x="10" y="0"/>
                  </a:lnTo>
                  <a:lnTo>
                    <a:pt x="12" y="5"/>
                  </a:lnTo>
                  <a:lnTo>
                    <a:pt x="7" y="1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966">
              <a:extLst>
                <a:ext uri="{FF2B5EF4-FFF2-40B4-BE49-F238E27FC236}">
                  <a16:creationId xmlns:a16="http://schemas.microsoft.com/office/drawing/2014/main" id="{72D29F58-3415-64EE-05C2-C97F0FF5A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4145" y="2077222"/>
              <a:ext cx="29055" cy="16344"/>
            </a:xfrm>
            <a:custGeom>
              <a:avLst/>
              <a:gdLst>
                <a:gd name="T0" fmla="*/ 5 w 16"/>
                <a:gd name="T1" fmla="*/ 0 h 9"/>
                <a:gd name="T2" fmla="*/ 16 w 16"/>
                <a:gd name="T3" fmla="*/ 2 h 9"/>
                <a:gd name="T4" fmla="*/ 2 w 16"/>
                <a:gd name="T5" fmla="*/ 9 h 9"/>
                <a:gd name="T6" fmla="*/ 0 w 16"/>
                <a:gd name="T7" fmla="*/ 2 h 9"/>
                <a:gd name="T8" fmla="*/ 5 w 16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5" y="0"/>
                  </a:moveTo>
                  <a:lnTo>
                    <a:pt x="16" y="2"/>
                  </a:lnTo>
                  <a:lnTo>
                    <a:pt x="2" y="9"/>
                  </a:lnTo>
                  <a:lnTo>
                    <a:pt x="0" y="2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967">
              <a:extLst>
                <a:ext uri="{FF2B5EF4-FFF2-40B4-BE49-F238E27FC236}">
                  <a16:creationId xmlns:a16="http://schemas.microsoft.com/office/drawing/2014/main" id="{BE57E0DF-7FDC-B705-01EC-E413C090DE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858" y="2106277"/>
              <a:ext cx="12712" cy="9080"/>
            </a:xfrm>
            <a:custGeom>
              <a:avLst/>
              <a:gdLst>
                <a:gd name="T0" fmla="*/ 5 w 7"/>
                <a:gd name="T1" fmla="*/ 5 h 5"/>
                <a:gd name="T2" fmla="*/ 0 w 7"/>
                <a:gd name="T3" fmla="*/ 0 h 5"/>
                <a:gd name="T4" fmla="*/ 5 w 7"/>
                <a:gd name="T5" fmla="*/ 0 h 5"/>
                <a:gd name="T6" fmla="*/ 7 w 7"/>
                <a:gd name="T7" fmla="*/ 2 h 5"/>
                <a:gd name="T8" fmla="*/ 5 w 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5" y="5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7" y="2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968">
              <a:extLst>
                <a:ext uri="{FF2B5EF4-FFF2-40B4-BE49-F238E27FC236}">
                  <a16:creationId xmlns:a16="http://schemas.microsoft.com/office/drawing/2014/main" id="{C3A811F8-337B-7037-B492-EAC348702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6930" y="2115356"/>
              <a:ext cx="9080" cy="12712"/>
            </a:xfrm>
            <a:custGeom>
              <a:avLst/>
              <a:gdLst>
                <a:gd name="T0" fmla="*/ 2 w 5"/>
                <a:gd name="T1" fmla="*/ 0 h 7"/>
                <a:gd name="T2" fmla="*/ 5 w 5"/>
                <a:gd name="T3" fmla="*/ 7 h 7"/>
                <a:gd name="T4" fmla="*/ 0 w 5"/>
                <a:gd name="T5" fmla="*/ 7 h 7"/>
                <a:gd name="T6" fmla="*/ 2 w 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2" y="0"/>
                  </a:moveTo>
                  <a:lnTo>
                    <a:pt x="5" y="7"/>
                  </a:lnTo>
                  <a:lnTo>
                    <a:pt x="0" y="7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969">
              <a:extLst>
                <a:ext uri="{FF2B5EF4-FFF2-40B4-BE49-F238E27FC236}">
                  <a16:creationId xmlns:a16="http://schemas.microsoft.com/office/drawing/2014/main" id="{02B41A98-24E2-A4E3-E736-CF04016F8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6059" y="2115356"/>
              <a:ext cx="18160" cy="12712"/>
            </a:xfrm>
            <a:custGeom>
              <a:avLst/>
              <a:gdLst>
                <a:gd name="T0" fmla="*/ 5 w 10"/>
                <a:gd name="T1" fmla="*/ 2 h 7"/>
                <a:gd name="T2" fmla="*/ 10 w 10"/>
                <a:gd name="T3" fmla="*/ 7 h 7"/>
                <a:gd name="T4" fmla="*/ 3 w 10"/>
                <a:gd name="T5" fmla="*/ 7 h 7"/>
                <a:gd name="T6" fmla="*/ 0 w 10"/>
                <a:gd name="T7" fmla="*/ 0 h 7"/>
                <a:gd name="T8" fmla="*/ 5 w 10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5" y="2"/>
                  </a:moveTo>
                  <a:lnTo>
                    <a:pt x="10" y="7"/>
                  </a:lnTo>
                  <a:lnTo>
                    <a:pt x="3" y="7"/>
                  </a:lnTo>
                  <a:lnTo>
                    <a:pt x="0" y="0"/>
                  </a:lnTo>
                  <a:lnTo>
                    <a:pt x="5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970">
              <a:extLst>
                <a:ext uri="{FF2B5EF4-FFF2-40B4-BE49-F238E27FC236}">
                  <a16:creationId xmlns:a16="http://schemas.microsoft.com/office/drawing/2014/main" id="{82E96029-BF9D-7C1A-47F2-1B0CED068A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6083" y="2131701"/>
              <a:ext cx="19976" cy="18160"/>
            </a:xfrm>
            <a:custGeom>
              <a:avLst/>
              <a:gdLst>
                <a:gd name="T0" fmla="*/ 0 w 11"/>
                <a:gd name="T1" fmla="*/ 0 h 10"/>
                <a:gd name="T2" fmla="*/ 11 w 11"/>
                <a:gd name="T3" fmla="*/ 3 h 10"/>
                <a:gd name="T4" fmla="*/ 7 w 11"/>
                <a:gd name="T5" fmla="*/ 10 h 10"/>
                <a:gd name="T6" fmla="*/ 0 w 11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0">
                  <a:moveTo>
                    <a:pt x="0" y="0"/>
                  </a:moveTo>
                  <a:lnTo>
                    <a:pt x="11" y="3"/>
                  </a:lnTo>
                  <a:lnTo>
                    <a:pt x="7" y="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971">
              <a:extLst>
                <a:ext uri="{FF2B5EF4-FFF2-40B4-BE49-F238E27FC236}">
                  <a16:creationId xmlns:a16="http://schemas.microsoft.com/office/drawing/2014/main" id="{BEA0A022-2BD6-C328-C48F-853D5DBFB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4291" y="2157124"/>
              <a:ext cx="25424" cy="18160"/>
            </a:xfrm>
            <a:custGeom>
              <a:avLst/>
              <a:gdLst>
                <a:gd name="T0" fmla="*/ 2 w 14"/>
                <a:gd name="T1" fmla="*/ 3 h 10"/>
                <a:gd name="T2" fmla="*/ 14 w 14"/>
                <a:gd name="T3" fmla="*/ 0 h 10"/>
                <a:gd name="T4" fmla="*/ 5 w 14"/>
                <a:gd name="T5" fmla="*/ 10 h 10"/>
                <a:gd name="T6" fmla="*/ 0 w 14"/>
                <a:gd name="T7" fmla="*/ 8 h 10"/>
                <a:gd name="T8" fmla="*/ 2 w 14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2" y="3"/>
                  </a:moveTo>
                  <a:lnTo>
                    <a:pt x="14" y="0"/>
                  </a:lnTo>
                  <a:lnTo>
                    <a:pt x="5" y="10"/>
                  </a:lnTo>
                  <a:lnTo>
                    <a:pt x="0" y="8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972">
              <a:extLst>
                <a:ext uri="{FF2B5EF4-FFF2-40B4-BE49-F238E27FC236}">
                  <a16:creationId xmlns:a16="http://schemas.microsoft.com/office/drawing/2014/main" id="{F96E0362-72D9-3664-3744-6E0350EB3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6156" y="2171652"/>
              <a:ext cx="32687" cy="45400"/>
            </a:xfrm>
            <a:custGeom>
              <a:avLst/>
              <a:gdLst>
                <a:gd name="T0" fmla="*/ 2 w 18"/>
                <a:gd name="T1" fmla="*/ 18 h 25"/>
                <a:gd name="T2" fmla="*/ 0 w 18"/>
                <a:gd name="T3" fmla="*/ 16 h 25"/>
                <a:gd name="T4" fmla="*/ 2 w 18"/>
                <a:gd name="T5" fmla="*/ 11 h 25"/>
                <a:gd name="T6" fmla="*/ 9 w 18"/>
                <a:gd name="T7" fmla="*/ 0 h 25"/>
                <a:gd name="T8" fmla="*/ 18 w 18"/>
                <a:gd name="T9" fmla="*/ 9 h 25"/>
                <a:gd name="T10" fmla="*/ 16 w 18"/>
                <a:gd name="T11" fmla="*/ 18 h 25"/>
                <a:gd name="T12" fmla="*/ 0 w 18"/>
                <a:gd name="T13" fmla="*/ 25 h 25"/>
                <a:gd name="T14" fmla="*/ 2 w 18"/>
                <a:gd name="T15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5">
                  <a:moveTo>
                    <a:pt x="2" y="18"/>
                  </a:moveTo>
                  <a:lnTo>
                    <a:pt x="0" y="16"/>
                  </a:lnTo>
                  <a:lnTo>
                    <a:pt x="2" y="11"/>
                  </a:lnTo>
                  <a:lnTo>
                    <a:pt x="9" y="0"/>
                  </a:lnTo>
                  <a:lnTo>
                    <a:pt x="18" y="9"/>
                  </a:lnTo>
                  <a:lnTo>
                    <a:pt x="16" y="18"/>
                  </a:lnTo>
                  <a:lnTo>
                    <a:pt x="0" y="25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973">
              <a:extLst>
                <a:ext uri="{FF2B5EF4-FFF2-40B4-BE49-F238E27FC236}">
                  <a16:creationId xmlns:a16="http://schemas.microsoft.com/office/drawing/2014/main" id="{9C328C61-7117-0A4D-1C28-CECC88FC1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573" y="2197075"/>
              <a:ext cx="21792" cy="25424"/>
            </a:xfrm>
            <a:custGeom>
              <a:avLst/>
              <a:gdLst>
                <a:gd name="T0" fmla="*/ 5 w 12"/>
                <a:gd name="T1" fmla="*/ 4 h 14"/>
                <a:gd name="T2" fmla="*/ 12 w 12"/>
                <a:gd name="T3" fmla="*/ 0 h 14"/>
                <a:gd name="T4" fmla="*/ 7 w 12"/>
                <a:gd name="T5" fmla="*/ 14 h 14"/>
                <a:gd name="T6" fmla="*/ 0 w 12"/>
                <a:gd name="T7" fmla="*/ 11 h 14"/>
                <a:gd name="T8" fmla="*/ 5 w 12"/>
                <a:gd name="T9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5" y="4"/>
                  </a:moveTo>
                  <a:lnTo>
                    <a:pt x="12" y="0"/>
                  </a:lnTo>
                  <a:lnTo>
                    <a:pt x="7" y="14"/>
                  </a:lnTo>
                  <a:lnTo>
                    <a:pt x="0" y="11"/>
                  </a:lnTo>
                  <a:lnTo>
                    <a:pt x="5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974">
              <a:extLst>
                <a:ext uri="{FF2B5EF4-FFF2-40B4-BE49-F238E27FC236}">
                  <a16:creationId xmlns:a16="http://schemas.microsoft.com/office/drawing/2014/main" id="{960A58D5-8A5C-4E29-B160-904EB2D3A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8069" y="2222499"/>
              <a:ext cx="25424" cy="25424"/>
            </a:xfrm>
            <a:custGeom>
              <a:avLst/>
              <a:gdLst>
                <a:gd name="T0" fmla="*/ 0 w 14"/>
                <a:gd name="T1" fmla="*/ 14 h 14"/>
                <a:gd name="T2" fmla="*/ 9 w 14"/>
                <a:gd name="T3" fmla="*/ 7 h 14"/>
                <a:gd name="T4" fmla="*/ 9 w 14"/>
                <a:gd name="T5" fmla="*/ 0 h 14"/>
                <a:gd name="T6" fmla="*/ 14 w 14"/>
                <a:gd name="T7" fmla="*/ 14 h 14"/>
                <a:gd name="T8" fmla="*/ 0 w 14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0" y="14"/>
                  </a:moveTo>
                  <a:lnTo>
                    <a:pt x="9" y="7"/>
                  </a:lnTo>
                  <a:lnTo>
                    <a:pt x="9" y="0"/>
                  </a:lnTo>
                  <a:lnTo>
                    <a:pt x="14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975">
              <a:extLst>
                <a:ext uri="{FF2B5EF4-FFF2-40B4-BE49-F238E27FC236}">
                  <a16:creationId xmlns:a16="http://schemas.microsoft.com/office/drawing/2014/main" id="{A507C2ED-49B8-6FB4-2B01-271DF687B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8069" y="2226131"/>
              <a:ext cx="69007" cy="59928"/>
            </a:xfrm>
            <a:custGeom>
              <a:avLst/>
              <a:gdLst>
                <a:gd name="T0" fmla="*/ 21 w 38"/>
                <a:gd name="T1" fmla="*/ 0 h 33"/>
                <a:gd name="T2" fmla="*/ 26 w 38"/>
                <a:gd name="T3" fmla="*/ 10 h 33"/>
                <a:gd name="T4" fmla="*/ 26 w 38"/>
                <a:gd name="T5" fmla="*/ 17 h 33"/>
                <a:gd name="T6" fmla="*/ 31 w 38"/>
                <a:gd name="T7" fmla="*/ 5 h 33"/>
                <a:gd name="T8" fmla="*/ 38 w 38"/>
                <a:gd name="T9" fmla="*/ 7 h 33"/>
                <a:gd name="T10" fmla="*/ 38 w 38"/>
                <a:gd name="T11" fmla="*/ 14 h 33"/>
                <a:gd name="T12" fmla="*/ 21 w 38"/>
                <a:gd name="T13" fmla="*/ 29 h 33"/>
                <a:gd name="T14" fmla="*/ 19 w 38"/>
                <a:gd name="T15" fmla="*/ 21 h 33"/>
                <a:gd name="T16" fmla="*/ 0 w 38"/>
                <a:gd name="T17" fmla="*/ 33 h 33"/>
                <a:gd name="T18" fmla="*/ 14 w 38"/>
                <a:gd name="T19" fmla="*/ 21 h 33"/>
                <a:gd name="T20" fmla="*/ 21 w 38"/>
                <a:gd name="T2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33">
                  <a:moveTo>
                    <a:pt x="21" y="0"/>
                  </a:moveTo>
                  <a:lnTo>
                    <a:pt x="26" y="10"/>
                  </a:lnTo>
                  <a:lnTo>
                    <a:pt x="26" y="17"/>
                  </a:lnTo>
                  <a:lnTo>
                    <a:pt x="31" y="5"/>
                  </a:lnTo>
                  <a:lnTo>
                    <a:pt x="38" y="7"/>
                  </a:lnTo>
                  <a:lnTo>
                    <a:pt x="38" y="14"/>
                  </a:lnTo>
                  <a:lnTo>
                    <a:pt x="21" y="29"/>
                  </a:lnTo>
                  <a:lnTo>
                    <a:pt x="19" y="21"/>
                  </a:lnTo>
                  <a:lnTo>
                    <a:pt x="0" y="33"/>
                  </a:lnTo>
                  <a:lnTo>
                    <a:pt x="14" y="2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976">
              <a:extLst>
                <a:ext uri="{FF2B5EF4-FFF2-40B4-BE49-F238E27FC236}">
                  <a16:creationId xmlns:a16="http://schemas.microsoft.com/office/drawing/2014/main" id="{FB8E5E77-6350-5BD2-96E9-C5A158C32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6570" y="2710994"/>
              <a:ext cx="9080" cy="12712"/>
            </a:xfrm>
            <a:custGeom>
              <a:avLst/>
              <a:gdLst>
                <a:gd name="T0" fmla="*/ 2 w 5"/>
                <a:gd name="T1" fmla="*/ 7 h 7"/>
                <a:gd name="T2" fmla="*/ 5 w 5"/>
                <a:gd name="T3" fmla="*/ 0 h 7"/>
                <a:gd name="T4" fmla="*/ 0 w 5"/>
                <a:gd name="T5" fmla="*/ 3 h 7"/>
                <a:gd name="T6" fmla="*/ 2 w 5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2" y="7"/>
                  </a:moveTo>
                  <a:lnTo>
                    <a:pt x="5" y="0"/>
                  </a:lnTo>
                  <a:lnTo>
                    <a:pt x="0" y="3"/>
                  </a:lnTo>
                  <a:lnTo>
                    <a:pt x="2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977">
              <a:extLst>
                <a:ext uri="{FF2B5EF4-FFF2-40B4-BE49-F238E27FC236}">
                  <a16:creationId xmlns:a16="http://schemas.microsoft.com/office/drawing/2014/main" id="{C715C13E-5EC6-D2A2-6BF6-7292E392ADB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256083" y="1686788"/>
              <a:ext cx="12712" cy="16344"/>
            </a:xfrm>
            <a:custGeom>
              <a:avLst/>
              <a:gdLst>
                <a:gd name="T0" fmla="*/ 0 w 7"/>
                <a:gd name="T1" fmla="*/ 0 h 9"/>
                <a:gd name="T2" fmla="*/ 4 w 7"/>
                <a:gd name="T3" fmla="*/ 9 h 9"/>
                <a:gd name="T4" fmla="*/ 7 w 7"/>
                <a:gd name="T5" fmla="*/ 0 h 9"/>
                <a:gd name="T6" fmla="*/ 0 w 7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0" y="0"/>
                  </a:moveTo>
                  <a:lnTo>
                    <a:pt x="4" y="9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980">
              <a:extLst>
                <a:ext uri="{FF2B5EF4-FFF2-40B4-BE49-F238E27FC236}">
                  <a16:creationId xmlns:a16="http://schemas.microsoft.com/office/drawing/2014/main" id="{30CB7409-E015-394C-1B6B-9980CE79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0007" y="2213419"/>
              <a:ext cx="394066" cy="909801"/>
            </a:xfrm>
            <a:custGeom>
              <a:avLst/>
              <a:gdLst>
                <a:gd name="T0" fmla="*/ 151 w 217"/>
                <a:gd name="T1" fmla="*/ 2 h 501"/>
                <a:gd name="T2" fmla="*/ 146 w 217"/>
                <a:gd name="T3" fmla="*/ 21 h 501"/>
                <a:gd name="T4" fmla="*/ 149 w 217"/>
                <a:gd name="T5" fmla="*/ 31 h 501"/>
                <a:gd name="T6" fmla="*/ 113 w 217"/>
                <a:gd name="T7" fmla="*/ 52 h 501"/>
                <a:gd name="T8" fmla="*/ 92 w 217"/>
                <a:gd name="T9" fmla="*/ 57 h 501"/>
                <a:gd name="T10" fmla="*/ 87 w 217"/>
                <a:gd name="T11" fmla="*/ 90 h 501"/>
                <a:gd name="T12" fmla="*/ 68 w 217"/>
                <a:gd name="T13" fmla="*/ 128 h 501"/>
                <a:gd name="T14" fmla="*/ 54 w 217"/>
                <a:gd name="T15" fmla="*/ 168 h 501"/>
                <a:gd name="T16" fmla="*/ 49 w 217"/>
                <a:gd name="T17" fmla="*/ 201 h 501"/>
                <a:gd name="T18" fmla="*/ 30 w 217"/>
                <a:gd name="T19" fmla="*/ 215 h 501"/>
                <a:gd name="T20" fmla="*/ 16 w 217"/>
                <a:gd name="T21" fmla="*/ 239 h 501"/>
                <a:gd name="T22" fmla="*/ 16 w 217"/>
                <a:gd name="T23" fmla="*/ 267 h 501"/>
                <a:gd name="T24" fmla="*/ 26 w 217"/>
                <a:gd name="T25" fmla="*/ 312 h 501"/>
                <a:gd name="T26" fmla="*/ 23 w 217"/>
                <a:gd name="T27" fmla="*/ 338 h 501"/>
                <a:gd name="T28" fmla="*/ 12 w 217"/>
                <a:gd name="T29" fmla="*/ 362 h 501"/>
                <a:gd name="T30" fmla="*/ 9 w 217"/>
                <a:gd name="T31" fmla="*/ 380 h 501"/>
                <a:gd name="T32" fmla="*/ 0 w 217"/>
                <a:gd name="T33" fmla="*/ 397 h 501"/>
                <a:gd name="T34" fmla="*/ 0 w 217"/>
                <a:gd name="T35" fmla="*/ 392 h 501"/>
                <a:gd name="T36" fmla="*/ 2 w 217"/>
                <a:gd name="T37" fmla="*/ 414 h 501"/>
                <a:gd name="T38" fmla="*/ 7 w 217"/>
                <a:gd name="T39" fmla="*/ 414 h 501"/>
                <a:gd name="T40" fmla="*/ 9 w 217"/>
                <a:gd name="T41" fmla="*/ 421 h 501"/>
                <a:gd name="T42" fmla="*/ 12 w 217"/>
                <a:gd name="T43" fmla="*/ 428 h 501"/>
                <a:gd name="T44" fmla="*/ 28 w 217"/>
                <a:gd name="T45" fmla="*/ 468 h 501"/>
                <a:gd name="T46" fmla="*/ 26 w 217"/>
                <a:gd name="T47" fmla="*/ 477 h 501"/>
                <a:gd name="T48" fmla="*/ 30 w 217"/>
                <a:gd name="T49" fmla="*/ 496 h 501"/>
                <a:gd name="T50" fmla="*/ 49 w 217"/>
                <a:gd name="T51" fmla="*/ 501 h 501"/>
                <a:gd name="T52" fmla="*/ 80 w 217"/>
                <a:gd name="T53" fmla="*/ 480 h 501"/>
                <a:gd name="T54" fmla="*/ 89 w 217"/>
                <a:gd name="T55" fmla="*/ 425 h 501"/>
                <a:gd name="T56" fmla="*/ 92 w 217"/>
                <a:gd name="T57" fmla="*/ 411 h 501"/>
                <a:gd name="T58" fmla="*/ 94 w 217"/>
                <a:gd name="T59" fmla="*/ 406 h 501"/>
                <a:gd name="T60" fmla="*/ 97 w 217"/>
                <a:gd name="T61" fmla="*/ 399 h 501"/>
                <a:gd name="T62" fmla="*/ 111 w 217"/>
                <a:gd name="T63" fmla="*/ 395 h 501"/>
                <a:gd name="T64" fmla="*/ 118 w 217"/>
                <a:gd name="T65" fmla="*/ 380 h 501"/>
                <a:gd name="T66" fmla="*/ 101 w 217"/>
                <a:gd name="T67" fmla="*/ 380 h 501"/>
                <a:gd name="T68" fmla="*/ 97 w 217"/>
                <a:gd name="T69" fmla="*/ 371 h 501"/>
                <a:gd name="T70" fmla="*/ 123 w 217"/>
                <a:gd name="T71" fmla="*/ 373 h 501"/>
                <a:gd name="T72" fmla="*/ 120 w 217"/>
                <a:gd name="T73" fmla="*/ 347 h 501"/>
                <a:gd name="T74" fmla="*/ 106 w 217"/>
                <a:gd name="T75" fmla="*/ 336 h 501"/>
                <a:gd name="T76" fmla="*/ 85 w 217"/>
                <a:gd name="T77" fmla="*/ 352 h 501"/>
                <a:gd name="T78" fmla="*/ 99 w 217"/>
                <a:gd name="T79" fmla="*/ 305 h 501"/>
                <a:gd name="T80" fmla="*/ 104 w 217"/>
                <a:gd name="T81" fmla="*/ 300 h 501"/>
                <a:gd name="T82" fmla="*/ 101 w 217"/>
                <a:gd name="T83" fmla="*/ 269 h 501"/>
                <a:gd name="T84" fmla="*/ 111 w 217"/>
                <a:gd name="T85" fmla="*/ 267 h 501"/>
                <a:gd name="T86" fmla="*/ 113 w 217"/>
                <a:gd name="T87" fmla="*/ 260 h 501"/>
                <a:gd name="T88" fmla="*/ 127 w 217"/>
                <a:gd name="T89" fmla="*/ 241 h 501"/>
                <a:gd name="T90" fmla="*/ 174 w 217"/>
                <a:gd name="T91" fmla="*/ 199 h 501"/>
                <a:gd name="T92" fmla="*/ 174 w 217"/>
                <a:gd name="T93" fmla="*/ 170 h 501"/>
                <a:gd name="T94" fmla="*/ 184 w 217"/>
                <a:gd name="T95" fmla="*/ 154 h 501"/>
                <a:gd name="T96" fmla="*/ 186 w 217"/>
                <a:gd name="T97" fmla="*/ 151 h 501"/>
                <a:gd name="T98" fmla="*/ 215 w 217"/>
                <a:gd name="T99" fmla="*/ 144 h 501"/>
                <a:gd name="T100" fmla="*/ 210 w 217"/>
                <a:gd name="T101" fmla="*/ 123 h 501"/>
                <a:gd name="T102" fmla="*/ 208 w 217"/>
                <a:gd name="T103" fmla="*/ 88 h 501"/>
                <a:gd name="T104" fmla="*/ 198 w 217"/>
                <a:gd name="T105" fmla="*/ 36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7" h="501">
                  <a:moveTo>
                    <a:pt x="158" y="0"/>
                  </a:moveTo>
                  <a:lnTo>
                    <a:pt x="151" y="2"/>
                  </a:lnTo>
                  <a:lnTo>
                    <a:pt x="153" y="10"/>
                  </a:lnTo>
                  <a:lnTo>
                    <a:pt x="146" y="21"/>
                  </a:lnTo>
                  <a:lnTo>
                    <a:pt x="151" y="28"/>
                  </a:lnTo>
                  <a:lnTo>
                    <a:pt x="149" y="31"/>
                  </a:lnTo>
                  <a:lnTo>
                    <a:pt x="120" y="26"/>
                  </a:lnTo>
                  <a:lnTo>
                    <a:pt x="113" y="52"/>
                  </a:lnTo>
                  <a:lnTo>
                    <a:pt x="106" y="45"/>
                  </a:lnTo>
                  <a:lnTo>
                    <a:pt x="92" y="57"/>
                  </a:lnTo>
                  <a:lnTo>
                    <a:pt x="85" y="78"/>
                  </a:lnTo>
                  <a:lnTo>
                    <a:pt x="87" y="90"/>
                  </a:lnTo>
                  <a:lnTo>
                    <a:pt x="73" y="114"/>
                  </a:lnTo>
                  <a:lnTo>
                    <a:pt x="68" y="128"/>
                  </a:lnTo>
                  <a:lnTo>
                    <a:pt x="59" y="132"/>
                  </a:lnTo>
                  <a:lnTo>
                    <a:pt x="54" y="168"/>
                  </a:lnTo>
                  <a:lnTo>
                    <a:pt x="42" y="189"/>
                  </a:lnTo>
                  <a:lnTo>
                    <a:pt x="49" y="201"/>
                  </a:lnTo>
                  <a:lnTo>
                    <a:pt x="49" y="210"/>
                  </a:lnTo>
                  <a:lnTo>
                    <a:pt x="30" y="215"/>
                  </a:lnTo>
                  <a:lnTo>
                    <a:pt x="16" y="227"/>
                  </a:lnTo>
                  <a:lnTo>
                    <a:pt x="16" y="239"/>
                  </a:lnTo>
                  <a:lnTo>
                    <a:pt x="19" y="251"/>
                  </a:lnTo>
                  <a:lnTo>
                    <a:pt x="16" y="267"/>
                  </a:lnTo>
                  <a:lnTo>
                    <a:pt x="16" y="295"/>
                  </a:lnTo>
                  <a:lnTo>
                    <a:pt x="26" y="312"/>
                  </a:lnTo>
                  <a:lnTo>
                    <a:pt x="16" y="326"/>
                  </a:lnTo>
                  <a:lnTo>
                    <a:pt x="23" y="338"/>
                  </a:lnTo>
                  <a:lnTo>
                    <a:pt x="21" y="355"/>
                  </a:lnTo>
                  <a:lnTo>
                    <a:pt x="12" y="362"/>
                  </a:lnTo>
                  <a:lnTo>
                    <a:pt x="7" y="373"/>
                  </a:lnTo>
                  <a:lnTo>
                    <a:pt x="9" y="380"/>
                  </a:lnTo>
                  <a:lnTo>
                    <a:pt x="7" y="395"/>
                  </a:lnTo>
                  <a:lnTo>
                    <a:pt x="0" y="397"/>
                  </a:lnTo>
                  <a:lnTo>
                    <a:pt x="0" y="388"/>
                  </a:lnTo>
                  <a:lnTo>
                    <a:pt x="0" y="392"/>
                  </a:lnTo>
                  <a:lnTo>
                    <a:pt x="0" y="406"/>
                  </a:lnTo>
                  <a:lnTo>
                    <a:pt x="2" y="414"/>
                  </a:lnTo>
                  <a:lnTo>
                    <a:pt x="7" y="411"/>
                  </a:lnTo>
                  <a:lnTo>
                    <a:pt x="7" y="414"/>
                  </a:lnTo>
                  <a:lnTo>
                    <a:pt x="4" y="418"/>
                  </a:lnTo>
                  <a:lnTo>
                    <a:pt x="9" y="421"/>
                  </a:lnTo>
                  <a:lnTo>
                    <a:pt x="9" y="428"/>
                  </a:lnTo>
                  <a:lnTo>
                    <a:pt x="12" y="428"/>
                  </a:lnTo>
                  <a:lnTo>
                    <a:pt x="12" y="442"/>
                  </a:lnTo>
                  <a:lnTo>
                    <a:pt x="28" y="468"/>
                  </a:lnTo>
                  <a:lnTo>
                    <a:pt x="23" y="473"/>
                  </a:lnTo>
                  <a:lnTo>
                    <a:pt x="26" y="477"/>
                  </a:lnTo>
                  <a:lnTo>
                    <a:pt x="21" y="480"/>
                  </a:lnTo>
                  <a:lnTo>
                    <a:pt x="30" y="496"/>
                  </a:lnTo>
                  <a:lnTo>
                    <a:pt x="26" y="501"/>
                  </a:lnTo>
                  <a:lnTo>
                    <a:pt x="49" y="501"/>
                  </a:lnTo>
                  <a:lnTo>
                    <a:pt x="54" y="482"/>
                  </a:lnTo>
                  <a:lnTo>
                    <a:pt x="80" y="480"/>
                  </a:lnTo>
                  <a:lnTo>
                    <a:pt x="92" y="440"/>
                  </a:lnTo>
                  <a:lnTo>
                    <a:pt x="89" y="425"/>
                  </a:lnTo>
                  <a:lnTo>
                    <a:pt x="92" y="423"/>
                  </a:lnTo>
                  <a:lnTo>
                    <a:pt x="92" y="411"/>
                  </a:lnTo>
                  <a:lnTo>
                    <a:pt x="85" y="409"/>
                  </a:lnTo>
                  <a:lnTo>
                    <a:pt x="94" y="406"/>
                  </a:lnTo>
                  <a:lnTo>
                    <a:pt x="82" y="402"/>
                  </a:lnTo>
                  <a:lnTo>
                    <a:pt x="97" y="399"/>
                  </a:lnTo>
                  <a:lnTo>
                    <a:pt x="106" y="388"/>
                  </a:lnTo>
                  <a:lnTo>
                    <a:pt x="111" y="395"/>
                  </a:lnTo>
                  <a:lnTo>
                    <a:pt x="118" y="385"/>
                  </a:lnTo>
                  <a:lnTo>
                    <a:pt x="118" y="380"/>
                  </a:lnTo>
                  <a:lnTo>
                    <a:pt x="123" y="378"/>
                  </a:lnTo>
                  <a:lnTo>
                    <a:pt x="101" y="380"/>
                  </a:lnTo>
                  <a:lnTo>
                    <a:pt x="85" y="376"/>
                  </a:lnTo>
                  <a:lnTo>
                    <a:pt x="97" y="371"/>
                  </a:lnTo>
                  <a:lnTo>
                    <a:pt x="111" y="378"/>
                  </a:lnTo>
                  <a:lnTo>
                    <a:pt x="123" y="373"/>
                  </a:lnTo>
                  <a:lnTo>
                    <a:pt x="127" y="362"/>
                  </a:lnTo>
                  <a:lnTo>
                    <a:pt x="120" y="347"/>
                  </a:lnTo>
                  <a:lnTo>
                    <a:pt x="123" y="347"/>
                  </a:lnTo>
                  <a:lnTo>
                    <a:pt x="106" y="336"/>
                  </a:lnTo>
                  <a:lnTo>
                    <a:pt x="94" y="352"/>
                  </a:lnTo>
                  <a:lnTo>
                    <a:pt x="85" y="352"/>
                  </a:lnTo>
                  <a:lnTo>
                    <a:pt x="99" y="343"/>
                  </a:lnTo>
                  <a:lnTo>
                    <a:pt x="99" y="305"/>
                  </a:lnTo>
                  <a:lnTo>
                    <a:pt x="99" y="298"/>
                  </a:lnTo>
                  <a:lnTo>
                    <a:pt x="104" y="300"/>
                  </a:lnTo>
                  <a:lnTo>
                    <a:pt x="106" y="279"/>
                  </a:lnTo>
                  <a:lnTo>
                    <a:pt x="101" y="269"/>
                  </a:lnTo>
                  <a:lnTo>
                    <a:pt x="108" y="272"/>
                  </a:lnTo>
                  <a:lnTo>
                    <a:pt x="111" y="267"/>
                  </a:lnTo>
                  <a:lnTo>
                    <a:pt x="111" y="255"/>
                  </a:lnTo>
                  <a:lnTo>
                    <a:pt x="113" y="260"/>
                  </a:lnTo>
                  <a:lnTo>
                    <a:pt x="120" y="253"/>
                  </a:lnTo>
                  <a:lnTo>
                    <a:pt x="127" y="241"/>
                  </a:lnTo>
                  <a:lnTo>
                    <a:pt x="156" y="225"/>
                  </a:lnTo>
                  <a:lnTo>
                    <a:pt x="174" y="199"/>
                  </a:lnTo>
                  <a:lnTo>
                    <a:pt x="167" y="184"/>
                  </a:lnTo>
                  <a:lnTo>
                    <a:pt x="174" y="170"/>
                  </a:lnTo>
                  <a:lnTo>
                    <a:pt x="172" y="163"/>
                  </a:lnTo>
                  <a:lnTo>
                    <a:pt x="184" y="154"/>
                  </a:lnTo>
                  <a:lnTo>
                    <a:pt x="179" y="147"/>
                  </a:lnTo>
                  <a:lnTo>
                    <a:pt x="186" y="151"/>
                  </a:lnTo>
                  <a:lnTo>
                    <a:pt x="189" y="140"/>
                  </a:lnTo>
                  <a:lnTo>
                    <a:pt x="215" y="144"/>
                  </a:lnTo>
                  <a:lnTo>
                    <a:pt x="217" y="140"/>
                  </a:lnTo>
                  <a:lnTo>
                    <a:pt x="210" y="123"/>
                  </a:lnTo>
                  <a:lnTo>
                    <a:pt x="215" y="104"/>
                  </a:lnTo>
                  <a:lnTo>
                    <a:pt x="208" y="88"/>
                  </a:lnTo>
                  <a:lnTo>
                    <a:pt x="208" y="52"/>
                  </a:lnTo>
                  <a:lnTo>
                    <a:pt x="198" y="36"/>
                  </a:lnTo>
                  <a:lnTo>
                    <a:pt x="158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981">
              <a:extLst>
                <a:ext uri="{FF2B5EF4-FFF2-40B4-BE49-F238E27FC236}">
                  <a16:creationId xmlns:a16="http://schemas.microsoft.com/office/drawing/2014/main" id="{47B762E4-8834-4610-68B0-4C1E5175C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8844" y="2985206"/>
              <a:ext cx="27240" cy="52664"/>
            </a:xfrm>
            <a:custGeom>
              <a:avLst/>
              <a:gdLst>
                <a:gd name="T0" fmla="*/ 0 w 15"/>
                <a:gd name="T1" fmla="*/ 29 h 29"/>
                <a:gd name="T2" fmla="*/ 12 w 15"/>
                <a:gd name="T3" fmla="*/ 17 h 29"/>
                <a:gd name="T4" fmla="*/ 12 w 15"/>
                <a:gd name="T5" fmla="*/ 5 h 29"/>
                <a:gd name="T6" fmla="*/ 15 w 15"/>
                <a:gd name="T7" fmla="*/ 0 h 29"/>
                <a:gd name="T8" fmla="*/ 10 w 15"/>
                <a:gd name="T9" fmla="*/ 0 h 29"/>
                <a:gd name="T10" fmla="*/ 3 w 15"/>
                <a:gd name="T11" fmla="*/ 12 h 29"/>
                <a:gd name="T12" fmla="*/ 0 w 15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9">
                  <a:moveTo>
                    <a:pt x="0" y="29"/>
                  </a:moveTo>
                  <a:lnTo>
                    <a:pt x="12" y="17"/>
                  </a:lnTo>
                  <a:lnTo>
                    <a:pt x="12" y="5"/>
                  </a:lnTo>
                  <a:lnTo>
                    <a:pt x="15" y="0"/>
                  </a:lnTo>
                  <a:lnTo>
                    <a:pt x="10" y="0"/>
                  </a:lnTo>
                  <a:lnTo>
                    <a:pt x="3" y="12"/>
                  </a:lnTo>
                  <a:lnTo>
                    <a:pt x="0" y="2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982">
              <a:extLst>
                <a:ext uri="{FF2B5EF4-FFF2-40B4-BE49-F238E27FC236}">
                  <a16:creationId xmlns:a16="http://schemas.microsoft.com/office/drawing/2014/main" id="{9F3A1E87-AA36-1E7B-26A3-F356BF751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365" y="3037869"/>
              <a:ext cx="16344" cy="38136"/>
            </a:xfrm>
            <a:custGeom>
              <a:avLst/>
              <a:gdLst>
                <a:gd name="T0" fmla="*/ 0 w 9"/>
                <a:gd name="T1" fmla="*/ 21 h 21"/>
                <a:gd name="T2" fmla="*/ 9 w 9"/>
                <a:gd name="T3" fmla="*/ 0 h 21"/>
                <a:gd name="T4" fmla="*/ 2 w 9"/>
                <a:gd name="T5" fmla="*/ 9 h 21"/>
                <a:gd name="T6" fmla="*/ 0 w 9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1">
                  <a:moveTo>
                    <a:pt x="0" y="21"/>
                  </a:moveTo>
                  <a:lnTo>
                    <a:pt x="9" y="0"/>
                  </a:lnTo>
                  <a:lnTo>
                    <a:pt x="2" y="9"/>
                  </a:lnTo>
                  <a:lnTo>
                    <a:pt x="0" y="2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983">
              <a:extLst>
                <a:ext uri="{FF2B5EF4-FFF2-40B4-BE49-F238E27FC236}">
                  <a16:creationId xmlns:a16="http://schemas.microsoft.com/office/drawing/2014/main" id="{B4ABD37E-8D3E-C486-2C35-48BA20FDD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5650" y="3504573"/>
              <a:ext cx="132566" cy="78087"/>
            </a:xfrm>
            <a:custGeom>
              <a:avLst/>
              <a:gdLst>
                <a:gd name="T0" fmla="*/ 26 w 73"/>
                <a:gd name="T1" fmla="*/ 0 h 43"/>
                <a:gd name="T2" fmla="*/ 47 w 73"/>
                <a:gd name="T3" fmla="*/ 0 h 43"/>
                <a:gd name="T4" fmla="*/ 56 w 73"/>
                <a:gd name="T5" fmla="*/ 5 h 43"/>
                <a:gd name="T6" fmla="*/ 61 w 73"/>
                <a:gd name="T7" fmla="*/ 17 h 43"/>
                <a:gd name="T8" fmla="*/ 73 w 73"/>
                <a:gd name="T9" fmla="*/ 19 h 43"/>
                <a:gd name="T10" fmla="*/ 73 w 73"/>
                <a:gd name="T11" fmla="*/ 24 h 43"/>
                <a:gd name="T12" fmla="*/ 68 w 73"/>
                <a:gd name="T13" fmla="*/ 26 h 43"/>
                <a:gd name="T14" fmla="*/ 68 w 73"/>
                <a:gd name="T15" fmla="*/ 33 h 43"/>
                <a:gd name="T16" fmla="*/ 54 w 73"/>
                <a:gd name="T17" fmla="*/ 29 h 43"/>
                <a:gd name="T18" fmla="*/ 49 w 73"/>
                <a:gd name="T19" fmla="*/ 43 h 43"/>
                <a:gd name="T20" fmla="*/ 40 w 73"/>
                <a:gd name="T21" fmla="*/ 31 h 43"/>
                <a:gd name="T22" fmla="*/ 30 w 73"/>
                <a:gd name="T23" fmla="*/ 40 h 43"/>
                <a:gd name="T24" fmla="*/ 16 w 73"/>
                <a:gd name="T25" fmla="*/ 43 h 43"/>
                <a:gd name="T26" fmla="*/ 11 w 73"/>
                <a:gd name="T27" fmla="*/ 31 h 43"/>
                <a:gd name="T28" fmla="*/ 7 w 73"/>
                <a:gd name="T29" fmla="*/ 31 h 43"/>
                <a:gd name="T30" fmla="*/ 0 w 73"/>
                <a:gd name="T31" fmla="*/ 38 h 43"/>
                <a:gd name="T32" fmla="*/ 0 w 73"/>
                <a:gd name="T33" fmla="*/ 29 h 43"/>
                <a:gd name="T34" fmla="*/ 16 w 73"/>
                <a:gd name="T35" fmla="*/ 3 h 43"/>
                <a:gd name="T36" fmla="*/ 26 w 73"/>
                <a:gd name="T3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3" h="43">
                  <a:moveTo>
                    <a:pt x="26" y="0"/>
                  </a:moveTo>
                  <a:lnTo>
                    <a:pt x="47" y="0"/>
                  </a:lnTo>
                  <a:lnTo>
                    <a:pt x="56" y="5"/>
                  </a:lnTo>
                  <a:lnTo>
                    <a:pt x="61" y="17"/>
                  </a:lnTo>
                  <a:lnTo>
                    <a:pt x="73" y="19"/>
                  </a:lnTo>
                  <a:lnTo>
                    <a:pt x="73" y="24"/>
                  </a:lnTo>
                  <a:lnTo>
                    <a:pt x="68" y="26"/>
                  </a:lnTo>
                  <a:lnTo>
                    <a:pt x="68" y="33"/>
                  </a:lnTo>
                  <a:lnTo>
                    <a:pt x="54" y="29"/>
                  </a:lnTo>
                  <a:lnTo>
                    <a:pt x="49" y="43"/>
                  </a:lnTo>
                  <a:lnTo>
                    <a:pt x="40" y="31"/>
                  </a:lnTo>
                  <a:lnTo>
                    <a:pt x="30" y="40"/>
                  </a:lnTo>
                  <a:lnTo>
                    <a:pt x="16" y="43"/>
                  </a:lnTo>
                  <a:lnTo>
                    <a:pt x="11" y="31"/>
                  </a:lnTo>
                  <a:lnTo>
                    <a:pt x="7" y="31"/>
                  </a:lnTo>
                  <a:lnTo>
                    <a:pt x="0" y="38"/>
                  </a:lnTo>
                  <a:lnTo>
                    <a:pt x="0" y="29"/>
                  </a:lnTo>
                  <a:lnTo>
                    <a:pt x="16" y="3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984">
              <a:extLst>
                <a:ext uri="{FF2B5EF4-FFF2-40B4-BE49-F238E27FC236}">
                  <a16:creationId xmlns:a16="http://schemas.microsoft.com/office/drawing/2014/main" id="{15E1AC92-4FE0-00E3-E7F2-69F1667D6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1701" y="3611715"/>
              <a:ext cx="9080" cy="12712"/>
            </a:xfrm>
            <a:custGeom>
              <a:avLst/>
              <a:gdLst>
                <a:gd name="T0" fmla="*/ 0 w 5"/>
                <a:gd name="T1" fmla="*/ 0 h 7"/>
                <a:gd name="T2" fmla="*/ 5 w 5"/>
                <a:gd name="T3" fmla="*/ 7 h 7"/>
                <a:gd name="T4" fmla="*/ 0 w 5"/>
                <a:gd name="T5" fmla="*/ 3 h 7"/>
                <a:gd name="T6" fmla="*/ 0 w 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lnTo>
                    <a:pt x="5" y="7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985">
              <a:extLst>
                <a:ext uri="{FF2B5EF4-FFF2-40B4-BE49-F238E27FC236}">
                  <a16:creationId xmlns:a16="http://schemas.microsoft.com/office/drawing/2014/main" id="{23F45F74-AD2A-D37E-B5D4-DB71B6337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998" y="5500323"/>
              <a:ext cx="9080" cy="16344"/>
            </a:xfrm>
            <a:custGeom>
              <a:avLst/>
              <a:gdLst>
                <a:gd name="T0" fmla="*/ 3 w 5"/>
                <a:gd name="T1" fmla="*/ 0 h 9"/>
                <a:gd name="T2" fmla="*/ 5 w 5"/>
                <a:gd name="T3" fmla="*/ 9 h 9"/>
                <a:gd name="T4" fmla="*/ 0 w 5"/>
                <a:gd name="T5" fmla="*/ 5 h 9"/>
                <a:gd name="T6" fmla="*/ 3 w 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9">
                  <a:moveTo>
                    <a:pt x="3" y="0"/>
                  </a:moveTo>
                  <a:lnTo>
                    <a:pt x="5" y="9"/>
                  </a:lnTo>
                  <a:lnTo>
                    <a:pt x="0" y="5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986">
              <a:extLst>
                <a:ext uri="{FF2B5EF4-FFF2-40B4-BE49-F238E27FC236}">
                  <a16:creationId xmlns:a16="http://schemas.microsoft.com/office/drawing/2014/main" id="{2B0DB0AD-2845-0181-B3E5-C406A1AC88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1502" y="5525746"/>
              <a:ext cx="5449" cy="9080"/>
            </a:xfrm>
            <a:custGeom>
              <a:avLst/>
              <a:gdLst>
                <a:gd name="T0" fmla="*/ 3 w 3"/>
                <a:gd name="T1" fmla="*/ 0 h 5"/>
                <a:gd name="T2" fmla="*/ 3 w 3"/>
                <a:gd name="T3" fmla="*/ 5 h 5"/>
                <a:gd name="T4" fmla="*/ 0 w 3"/>
                <a:gd name="T5" fmla="*/ 0 h 5"/>
                <a:gd name="T6" fmla="*/ 3 w 3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3" y="0"/>
                  </a:moveTo>
                  <a:lnTo>
                    <a:pt x="3" y="5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987">
              <a:extLst>
                <a:ext uri="{FF2B5EF4-FFF2-40B4-BE49-F238E27FC236}">
                  <a16:creationId xmlns:a16="http://schemas.microsoft.com/office/drawing/2014/main" id="{C8F5B96E-F36C-35AC-3B36-5256033696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3294" y="5542090"/>
              <a:ext cx="9080" cy="9080"/>
            </a:xfrm>
            <a:custGeom>
              <a:avLst/>
              <a:gdLst>
                <a:gd name="T0" fmla="*/ 5 w 5"/>
                <a:gd name="T1" fmla="*/ 3 h 5"/>
                <a:gd name="T2" fmla="*/ 2 w 5"/>
                <a:gd name="T3" fmla="*/ 5 h 5"/>
                <a:gd name="T4" fmla="*/ 0 w 5"/>
                <a:gd name="T5" fmla="*/ 0 h 5"/>
                <a:gd name="T6" fmla="*/ 5 w 5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3"/>
                  </a:moveTo>
                  <a:lnTo>
                    <a:pt x="2" y="5"/>
                  </a:lnTo>
                  <a:lnTo>
                    <a:pt x="0" y="0"/>
                  </a:lnTo>
                  <a:lnTo>
                    <a:pt x="5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988">
              <a:extLst>
                <a:ext uri="{FF2B5EF4-FFF2-40B4-BE49-F238E27FC236}">
                  <a16:creationId xmlns:a16="http://schemas.microsoft.com/office/drawing/2014/main" id="{B28D2E79-772D-F120-AD9A-DB9138CE7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74337" y="5778166"/>
              <a:ext cx="88983" cy="78087"/>
            </a:xfrm>
            <a:custGeom>
              <a:avLst/>
              <a:gdLst>
                <a:gd name="T0" fmla="*/ 19 w 49"/>
                <a:gd name="T1" fmla="*/ 22 h 43"/>
                <a:gd name="T2" fmla="*/ 12 w 49"/>
                <a:gd name="T3" fmla="*/ 19 h 43"/>
                <a:gd name="T4" fmla="*/ 0 w 49"/>
                <a:gd name="T5" fmla="*/ 7 h 43"/>
                <a:gd name="T6" fmla="*/ 0 w 49"/>
                <a:gd name="T7" fmla="*/ 0 h 43"/>
                <a:gd name="T8" fmla="*/ 5 w 49"/>
                <a:gd name="T9" fmla="*/ 3 h 43"/>
                <a:gd name="T10" fmla="*/ 49 w 49"/>
                <a:gd name="T11" fmla="*/ 38 h 43"/>
                <a:gd name="T12" fmla="*/ 47 w 49"/>
                <a:gd name="T13" fmla="*/ 43 h 43"/>
                <a:gd name="T14" fmla="*/ 35 w 49"/>
                <a:gd name="T15" fmla="*/ 36 h 43"/>
                <a:gd name="T16" fmla="*/ 19 w 49"/>
                <a:gd name="T17" fmla="*/ 2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43">
                  <a:moveTo>
                    <a:pt x="19" y="22"/>
                  </a:moveTo>
                  <a:lnTo>
                    <a:pt x="12" y="19"/>
                  </a:lnTo>
                  <a:lnTo>
                    <a:pt x="0" y="7"/>
                  </a:lnTo>
                  <a:lnTo>
                    <a:pt x="0" y="0"/>
                  </a:lnTo>
                  <a:lnTo>
                    <a:pt x="5" y="3"/>
                  </a:lnTo>
                  <a:lnTo>
                    <a:pt x="49" y="38"/>
                  </a:lnTo>
                  <a:lnTo>
                    <a:pt x="47" y="43"/>
                  </a:lnTo>
                  <a:lnTo>
                    <a:pt x="35" y="36"/>
                  </a:lnTo>
                  <a:lnTo>
                    <a:pt x="19" y="2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989">
              <a:extLst>
                <a:ext uri="{FF2B5EF4-FFF2-40B4-BE49-F238E27FC236}">
                  <a16:creationId xmlns:a16="http://schemas.microsoft.com/office/drawing/2014/main" id="{6119DFE1-32C0-2F62-B89F-F9DDD300E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0559" y="5818118"/>
              <a:ext cx="7264" cy="7264"/>
            </a:xfrm>
            <a:custGeom>
              <a:avLst/>
              <a:gdLst>
                <a:gd name="T0" fmla="*/ 0 w 4"/>
                <a:gd name="T1" fmla="*/ 0 h 4"/>
                <a:gd name="T2" fmla="*/ 4 w 4"/>
                <a:gd name="T3" fmla="*/ 0 h 4"/>
                <a:gd name="T4" fmla="*/ 4 w 4"/>
                <a:gd name="T5" fmla="*/ 4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4" y="0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990">
              <a:extLst>
                <a:ext uri="{FF2B5EF4-FFF2-40B4-BE49-F238E27FC236}">
                  <a16:creationId xmlns:a16="http://schemas.microsoft.com/office/drawing/2014/main" id="{8EEC1DEF-B23F-1480-A7F8-FA78E605F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68767" y="5796326"/>
              <a:ext cx="7264" cy="16344"/>
            </a:xfrm>
            <a:custGeom>
              <a:avLst/>
              <a:gdLst>
                <a:gd name="T0" fmla="*/ 0 w 4"/>
                <a:gd name="T1" fmla="*/ 0 h 9"/>
                <a:gd name="T2" fmla="*/ 2 w 4"/>
                <a:gd name="T3" fmla="*/ 2 h 9"/>
                <a:gd name="T4" fmla="*/ 4 w 4"/>
                <a:gd name="T5" fmla="*/ 9 h 9"/>
                <a:gd name="T6" fmla="*/ 0 w 4"/>
                <a:gd name="T7" fmla="*/ 7 h 9"/>
                <a:gd name="T8" fmla="*/ 0 w 4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9">
                  <a:moveTo>
                    <a:pt x="0" y="0"/>
                  </a:moveTo>
                  <a:lnTo>
                    <a:pt x="2" y="2"/>
                  </a:lnTo>
                  <a:lnTo>
                    <a:pt x="4" y="9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991">
              <a:extLst>
                <a:ext uri="{FF2B5EF4-FFF2-40B4-BE49-F238E27FC236}">
                  <a16:creationId xmlns:a16="http://schemas.microsoft.com/office/drawing/2014/main" id="{D49F0928-3ADF-D130-724D-18A311D14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2009" y="5805406"/>
              <a:ext cx="18160" cy="12712"/>
            </a:xfrm>
            <a:custGeom>
              <a:avLst/>
              <a:gdLst>
                <a:gd name="T0" fmla="*/ 0 w 10"/>
                <a:gd name="T1" fmla="*/ 0 h 7"/>
                <a:gd name="T2" fmla="*/ 7 w 10"/>
                <a:gd name="T3" fmla="*/ 0 h 7"/>
                <a:gd name="T4" fmla="*/ 10 w 10"/>
                <a:gd name="T5" fmla="*/ 7 h 7"/>
                <a:gd name="T6" fmla="*/ 2 w 10"/>
                <a:gd name="T7" fmla="*/ 7 h 7"/>
                <a:gd name="T8" fmla="*/ 0 w 10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0"/>
                  </a:moveTo>
                  <a:lnTo>
                    <a:pt x="7" y="0"/>
                  </a:lnTo>
                  <a:lnTo>
                    <a:pt x="10" y="7"/>
                  </a:lnTo>
                  <a:lnTo>
                    <a:pt x="2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992">
              <a:extLst>
                <a:ext uri="{FF2B5EF4-FFF2-40B4-BE49-F238E27FC236}">
                  <a16:creationId xmlns:a16="http://schemas.microsoft.com/office/drawing/2014/main" id="{FB541D5E-FD9B-8A09-EEEC-BD9D38414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946" y="6842324"/>
              <a:ext cx="29055" cy="21792"/>
            </a:xfrm>
            <a:custGeom>
              <a:avLst/>
              <a:gdLst>
                <a:gd name="T0" fmla="*/ 12 w 16"/>
                <a:gd name="T1" fmla="*/ 12 h 12"/>
                <a:gd name="T2" fmla="*/ 16 w 16"/>
                <a:gd name="T3" fmla="*/ 7 h 12"/>
                <a:gd name="T4" fmla="*/ 5 w 16"/>
                <a:gd name="T5" fmla="*/ 10 h 12"/>
                <a:gd name="T6" fmla="*/ 7 w 16"/>
                <a:gd name="T7" fmla="*/ 3 h 12"/>
                <a:gd name="T8" fmla="*/ 5 w 16"/>
                <a:gd name="T9" fmla="*/ 0 h 12"/>
                <a:gd name="T10" fmla="*/ 0 w 16"/>
                <a:gd name="T11" fmla="*/ 5 h 12"/>
                <a:gd name="T12" fmla="*/ 2 w 16"/>
                <a:gd name="T13" fmla="*/ 12 h 12"/>
                <a:gd name="T14" fmla="*/ 12 w 16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2">
                  <a:moveTo>
                    <a:pt x="12" y="12"/>
                  </a:moveTo>
                  <a:lnTo>
                    <a:pt x="16" y="7"/>
                  </a:lnTo>
                  <a:lnTo>
                    <a:pt x="5" y="10"/>
                  </a:lnTo>
                  <a:lnTo>
                    <a:pt x="7" y="3"/>
                  </a:lnTo>
                  <a:lnTo>
                    <a:pt x="5" y="0"/>
                  </a:lnTo>
                  <a:lnTo>
                    <a:pt x="0" y="5"/>
                  </a:lnTo>
                  <a:lnTo>
                    <a:pt x="2" y="12"/>
                  </a:lnTo>
                  <a:lnTo>
                    <a:pt x="12" y="1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993">
              <a:extLst>
                <a:ext uri="{FF2B5EF4-FFF2-40B4-BE49-F238E27FC236}">
                  <a16:creationId xmlns:a16="http://schemas.microsoft.com/office/drawing/2014/main" id="{DABE0635-6F8D-0B4C-F885-F60558B7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0577" y="6864116"/>
              <a:ext cx="52664" cy="25424"/>
            </a:xfrm>
            <a:custGeom>
              <a:avLst/>
              <a:gdLst>
                <a:gd name="T0" fmla="*/ 29 w 29"/>
                <a:gd name="T1" fmla="*/ 0 h 14"/>
                <a:gd name="T2" fmla="*/ 24 w 29"/>
                <a:gd name="T3" fmla="*/ 7 h 14"/>
                <a:gd name="T4" fmla="*/ 17 w 29"/>
                <a:gd name="T5" fmla="*/ 7 h 14"/>
                <a:gd name="T6" fmla="*/ 24 w 29"/>
                <a:gd name="T7" fmla="*/ 14 h 14"/>
                <a:gd name="T8" fmla="*/ 14 w 29"/>
                <a:gd name="T9" fmla="*/ 10 h 14"/>
                <a:gd name="T10" fmla="*/ 10 w 29"/>
                <a:gd name="T11" fmla="*/ 14 h 14"/>
                <a:gd name="T12" fmla="*/ 7 w 29"/>
                <a:gd name="T13" fmla="*/ 10 h 14"/>
                <a:gd name="T14" fmla="*/ 3 w 29"/>
                <a:gd name="T15" fmla="*/ 14 h 14"/>
                <a:gd name="T16" fmla="*/ 0 w 29"/>
                <a:gd name="T17" fmla="*/ 10 h 14"/>
                <a:gd name="T18" fmla="*/ 3 w 29"/>
                <a:gd name="T19" fmla="*/ 2 h 14"/>
                <a:gd name="T20" fmla="*/ 19 w 29"/>
                <a:gd name="T21" fmla="*/ 2 h 14"/>
                <a:gd name="T22" fmla="*/ 29 w 29"/>
                <a:gd name="T2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14">
                  <a:moveTo>
                    <a:pt x="29" y="0"/>
                  </a:moveTo>
                  <a:lnTo>
                    <a:pt x="24" y="7"/>
                  </a:lnTo>
                  <a:lnTo>
                    <a:pt x="17" y="7"/>
                  </a:lnTo>
                  <a:lnTo>
                    <a:pt x="24" y="14"/>
                  </a:lnTo>
                  <a:lnTo>
                    <a:pt x="14" y="10"/>
                  </a:lnTo>
                  <a:lnTo>
                    <a:pt x="10" y="14"/>
                  </a:lnTo>
                  <a:lnTo>
                    <a:pt x="7" y="10"/>
                  </a:lnTo>
                  <a:lnTo>
                    <a:pt x="3" y="14"/>
                  </a:lnTo>
                  <a:lnTo>
                    <a:pt x="0" y="10"/>
                  </a:lnTo>
                  <a:lnTo>
                    <a:pt x="3" y="2"/>
                  </a:lnTo>
                  <a:lnTo>
                    <a:pt x="19" y="2"/>
                  </a:lnTo>
                  <a:lnTo>
                    <a:pt x="29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994">
              <a:extLst>
                <a:ext uri="{FF2B5EF4-FFF2-40B4-BE49-F238E27FC236}">
                  <a16:creationId xmlns:a16="http://schemas.microsoft.com/office/drawing/2014/main" id="{E1B59A18-C896-E07D-EA78-123C5BF27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8776" y="3346583"/>
              <a:ext cx="386802" cy="384985"/>
            </a:xfrm>
            <a:custGeom>
              <a:avLst/>
              <a:gdLst>
                <a:gd name="T0" fmla="*/ 125 w 213"/>
                <a:gd name="T1" fmla="*/ 7 h 212"/>
                <a:gd name="T2" fmla="*/ 151 w 213"/>
                <a:gd name="T3" fmla="*/ 28 h 212"/>
                <a:gd name="T4" fmla="*/ 163 w 213"/>
                <a:gd name="T5" fmla="*/ 33 h 212"/>
                <a:gd name="T6" fmla="*/ 184 w 213"/>
                <a:gd name="T7" fmla="*/ 40 h 212"/>
                <a:gd name="T8" fmla="*/ 213 w 213"/>
                <a:gd name="T9" fmla="*/ 54 h 212"/>
                <a:gd name="T10" fmla="*/ 206 w 213"/>
                <a:gd name="T11" fmla="*/ 87 h 212"/>
                <a:gd name="T12" fmla="*/ 180 w 213"/>
                <a:gd name="T13" fmla="*/ 116 h 212"/>
                <a:gd name="T14" fmla="*/ 187 w 213"/>
                <a:gd name="T15" fmla="*/ 118 h 212"/>
                <a:gd name="T16" fmla="*/ 196 w 213"/>
                <a:gd name="T17" fmla="*/ 130 h 212"/>
                <a:gd name="T18" fmla="*/ 196 w 213"/>
                <a:gd name="T19" fmla="*/ 144 h 212"/>
                <a:gd name="T20" fmla="*/ 194 w 213"/>
                <a:gd name="T21" fmla="*/ 156 h 212"/>
                <a:gd name="T22" fmla="*/ 206 w 213"/>
                <a:gd name="T23" fmla="*/ 170 h 212"/>
                <a:gd name="T24" fmla="*/ 182 w 213"/>
                <a:gd name="T25" fmla="*/ 196 h 212"/>
                <a:gd name="T26" fmla="*/ 147 w 213"/>
                <a:gd name="T27" fmla="*/ 186 h 212"/>
                <a:gd name="T28" fmla="*/ 132 w 213"/>
                <a:gd name="T29" fmla="*/ 201 h 212"/>
                <a:gd name="T30" fmla="*/ 114 w 213"/>
                <a:gd name="T31" fmla="*/ 212 h 212"/>
                <a:gd name="T32" fmla="*/ 102 w 213"/>
                <a:gd name="T33" fmla="*/ 208 h 212"/>
                <a:gd name="T34" fmla="*/ 88 w 213"/>
                <a:gd name="T35" fmla="*/ 208 h 212"/>
                <a:gd name="T36" fmla="*/ 50 w 213"/>
                <a:gd name="T37" fmla="*/ 189 h 212"/>
                <a:gd name="T38" fmla="*/ 64 w 213"/>
                <a:gd name="T39" fmla="*/ 158 h 212"/>
                <a:gd name="T40" fmla="*/ 64 w 213"/>
                <a:gd name="T41" fmla="*/ 139 h 212"/>
                <a:gd name="T42" fmla="*/ 62 w 213"/>
                <a:gd name="T43" fmla="*/ 134 h 212"/>
                <a:gd name="T44" fmla="*/ 50 w 213"/>
                <a:gd name="T45" fmla="*/ 116 h 212"/>
                <a:gd name="T46" fmla="*/ 45 w 213"/>
                <a:gd name="T47" fmla="*/ 99 h 212"/>
                <a:gd name="T48" fmla="*/ 40 w 213"/>
                <a:gd name="T49" fmla="*/ 97 h 212"/>
                <a:gd name="T50" fmla="*/ 14 w 213"/>
                <a:gd name="T51" fmla="*/ 83 h 212"/>
                <a:gd name="T52" fmla="*/ 2 w 213"/>
                <a:gd name="T53" fmla="*/ 78 h 212"/>
                <a:gd name="T54" fmla="*/ 5 w 213"/>
                <a:gd name="T55" fmla="*/ 73 h 212"/>
                <a:gd name="T56" fmla="*/ 0 w 213"/>
                <a:gd name="T57" fmla="*/ 71 h 212"/>
                <a:gd name="T58" fmla="*/ 24 w 213"/>
                <a:gd name="T59" fmla="*/ 59 h 212"/>
                <a:gd name="T60" fmla="*/ 57 w 213"/>
                <a:gd name="T61" fmla="*/ 64 h 212"/>
                <a:gd name="T62" fmla="*/ 59 w 213"/>
                <a:gd name="T63" fmla="*/ 38 h 212"/>
                <a:gd name="T64" fmla="*/ 90 w 213"/>
                <a:gd name="T65" fmla="*/ 42 h 212"/>
                <a:gd name="T66" fmla="*/ 85 w 213"/>
                <a:gd name="T67" fmla="*/ 35 h 212"/>
                <a:gd name="T68" fmla="*/ 111 w 213"/>
                <a:gd name="T69" fmla="*/ 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3" h="212">
                  <a:moveTo>
                    <a:pt x="125" y="0"/>
                  </a:moveTo>
                  <a:lnTo>
                    <a:pt x="125" y="7"/>
                  </a:lnTo>
                  <a:lnTo>
                    <a:pt x="147" y="19"/>
                  </a:lnTo>
                  <a:lnTo>
                    <a:pt x="151" y="28"/>
                  </a:lnTo>
                  <a:lnTo>
                    <a:pt x="163" y="26"/>
                  </a:lnTo>
                  <a:lnTo>
                    <a:pt x="163" y="33"/>
                  </a:lnTo>
                  <a:lnTo>
                    <a:pt x="175" y="38"/>
                  </a:lnTo>
                  <a:lnTo>
                    <a:pt x="184" y="40"/>
                  </a:lnTo>
                  <a:lnTo>
                    <a:pt x="191" y="47"/>
                  </a:lnTo>
                  <a:lnTo>
                    <a:pt x="213" y="54"/>
                  </a:lnTo>
                  <a:lnTo>
                    <a:pt x="206" y="75"/>
                  </a:lnTo>
                  <a:lnTo>
                    <a:pt x="206" y="87"/>
                  </a:lnTo>
                  <a:lnTo>
                    <a:pt x="196" y="90"/>
                  </a:lnTo>
                  <a:lnTo>
                    <a:pt x="180" y="116"/>
                  </a:lnTo>
                  <a:lnTo>
                    <a:pt x="180" y="125"/>
                  </a:lnTo>
                  <a:lnTo>
                    <a:pt x="187" y="118"/>
                  </a:lnTo>
                  <a:lnTo>
                    <a:pt x="191" y="118"/>
                  </a:lnTo>
                  <a:lnTo>
                    <a:pt x="196" y="130"/>
                  </a:lnTo>
                  <a:lnTo>
                    <a:pt x="191" y="132"/>
                  </a:lnTo>
                  <a:lnTo>
                    <a:pt x="196" y="144"/>
                  </a:lnTo>
                  <a:lnTo>
                    <a:pt x="191" y="153"/>
                  </a:lnTo>
                  <a:lnTo>
                    <a:pt x="194" y="156"/>
                  </a:lnTo>
                  <a:lnTo>
                    <a:pt x="196" y="170"/>
                  </a:lnTo>
                  <a:lnTo>
                    <a:pt x="206" y="170"/>
                  </a:lnTo>
                  <a:lnTo>
                    <a:pt x="206" y="179"/>
                  </a:lnTo>
                  <a:lnTo>
                    <a:pt x="182" y="196"/>
                  </a:lnTo>
                  <a:lnTo>
                    <a:pt x="163" y="189"/>
                  </a:lnTo>
                  <a:lnTo>
                    <a:pt x="147" y="186"/>
                  </a:lnTo>
                  <a:lnTo>
                    <a:pt x="132" y="196"/>
                  </a:lnTo>
                  <a:lnTo>
                    <a:pt x="132" y="201"/>
                  </a:lnTo>
                  <a:lnTo>
                    <a:pt x="132" y="212"/>
                  </a:lnTo>
                  <a:lnTo>
                    <a:pt x="114" y="212"/>
                  </a:lnTo>
                  <a:lnTo>
                    <a:pt x="109" y="210"/>
                  </a:lnTo>
                  <a:lnTo>
                    <a:pt x="102" y="208"/>
                  </a:lnTo>
                  <a:lnTo>
                    <a:pt x="95" y="203"/>
                  </a:lnTo>
                  <a:lnTo>
                    <a:pt x="88" y="208"/>
                  </a:lnTo>
                  <a:lnTo>
                    <a:pt x="69" y="203"/>
                  </a:lnTo>
                  <a:lnTo>
                    <a:pt x="50" y="189"/>
                  </a:lnTo>
                  <a:lnTo>
                    <a:pt x="59" y="184"/>
                  </a:lnTo>
                  <a:lnTo>
                    <a:pt x="64" y="158"/>
                  </a:lnTo>
                  <a:lnTo>
                    <a:pt x="62" y="158"/>
                  </a:lnTo>
                  <a:lnTo>
                    <a:pt x="64" y="139"/>
                  </a:lnTo>
                  <a:lnTo>
                    <a:pt x="69" y="146"/>
                  </a:lnTo>
                  <a:lnTo>
                    <a:pt x="62" y="134"/>
                  </a:lnTo>
                  <a:lnTo>
                    <a:pt x="62" y="120"/>
                  </a:lnTo>
                  <a:lnTo>
                    <a:pt x="50" y="116"/>
                  </a:lnTo>
                  <a:lnTo>
                    <a:pt x="47" y="109"/>
                  </a:lnTo>
                  <a:lnTo>
                    <a:pt x="45" y="99"/>
                  </a:lnTo>
                  <a:lnTo>
                    <a:pt x="52" y="97"/>
                  </a:lnTo>
                  <a:lnTo>
                    <a:pt x="40" y="97"/>
                  </a:lnTo>
                  <a:lnTo>
                    <a:pt x="38" y="92"/>
                  </a:lnTo>
                  <a:lnTo>
                    <a:pt x="14" y="83"/>
                  </a:lnTo>
                  <a:lnTo>
                    <a:pt x="7" y="85"/>
                  </a:lnTo>
                  <a:lnTo>
                    <a:pt x="2" y="78"/>
                  </a:lnTo>
                  <a:lnTo>
                    <a:pt x="7" y="75"/>
                  </a:lnTo>
                  <a:lnTo>
                    <a:pt x="5" y="73"/>
                  </a:lnTo>
                  <a:lnTo>
                    <a:pt x="7" y="71"/>
                  </a:lnTo>
                  <a:lnTo>
                    <a:pt x="0" y="71"/>
                  </a:lnTo>
                  <a:lnTo>
                    <a:pt x="2" y="66"/>
                  </a:lnTo>
                  <a:lnTo>
                    <a:pt x="24" y="59"/>
                  </a:lnTo>
                  <a:lnTo>
                    <a:pt x="36" y="64"/>
                  </a:lnTo>
                  <a:lnTo>
                    <a:pt x="57" y="64"/>
                  </a:lnTo>
                  <a:lnTo>
                    <a:pt x="50" y="35"/>
                  </a:lnTo>
                  <a:lnTo>
                    <a:pt x="59" y="38"/>
                  </a:lnTo>
                  <a:lnTo>
                    <a:pt x="64" y="45"/>
                  </a:lnTo>
                  <a:lnTo>
                    <a:pt x="90" y="42"/>
                  </a:lnTo>
                  <a:lnTo>
                    <a:pt x="83" y="42"/>
                  </a:lnTo>
                  <a:lnTo>
                    <a:pt x="85" y="35"/>
                  </a:lnTo>
                  <a:lnTo>
                    <a:pt x="109" y="21"/>
                  </a:lnTo>
                  <a:lnTo>
                    <a:pt x="111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995">
              <a:extLst>
                <a:ext uri="{FF2B5EF4-FFF2-40B4-BE49-F238E27FC236}">
                  <a16:creationId xmlns:a16="http://schemas.microsoft.com/office/drawing/2014/main" id="{2E1E4D28-DA77-C468-98D3-D09857DC2E8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1921" y="3706145"/>
              <a:ext cx="30872" cy="65375"/>
            </a:xfrm>
            <a:custGeom>
              <a:avLst/>
              <a:gdLst>
                <a:gd name="T0" fmla="*/ 14 w 17"/>
                <a:gd name="T1" fmla="*/ 0 h 36"/>
                <a:gd name="T2" fmla="*/ 17 w 17"/>
                <a:gd name="T3" fmla="*/ 17 h 36"/>
                <a:gd name="T4" fmla="*/ 12 w 17"/>
                <a:gd name="T5" fmla="*/ 36 h 36"/>
                <a:gd name="T6" fmla="*/ 3 w 17"/>
                <a:gd name="T7" fmla="*/ 26 h 36"/>
                <a:gd name="T8" fmla="*/ 0 w 17"/>
                <a:gd name="T9" fmla="*/ 12 h 36"/>
                <a:gd name="T10" fmla="*/ 3 w 17"/>
                <a:gd name="T11" fmla="*/ 10 h 36"/>
                <a:gd name="T12" fmla="*/ 12 w 17"/>
                <a:gd name="T13" fmla="*/ 5 h 36"/>
                <a:gd name="T14" fmla="*/ 14 w 17"/>
                <a:gd name="T1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6">
                  <a:moveTo>
                    <a:pt x="14" y="0"/>
                  </a:moveTo>
                  <a:lnTo>
                    <a:pt x="17" y="17"/>
                  </a:lnTo>
                  <a:lnTo>
                    <a:pt x="12" y="36"/>
                  </a:lnTo>
                  <a:lnTo>
                    <a:pt x="3" y="26"/>
                  </a:lnTo>
                  <a:lnTo>
                    <a:pt x="0" y="12"/>
                  </a:lnTo>
                  <a:lnTo>
                    <a:pt x="3" y="10"/>
                  </a:lnTo>
                  <a:lnTo>
                    <a:pt x="12" y="5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996">
              <a:extLst>
                <a:ext uri="{FF2B5EF4-FFF2-40B4-BE49-F238E27FC236}">
                  <a16:creationId xmlns:a16="http://schemas.microsoft.com/office/drawing/2014/main" id="{2EDB1873-A18A-36E2-B0CF-960D0676E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54" y="5692815"/>
              <a:ext cx="9080" cy="18160"/>
            </a:xfrm>
            <a:custGeom>
              <a:avLst/>
              <a:gdLst>
                <a:gd name="T0" fmla="*/ 3 w 5"/>
                <a:gd name="T1" fmla="*/ 2 h 10"/>
                <a:gd name="T2" fmla="*/ 5 w 5"/>
                <a:gd name="T3" fmla="*/ 10 h 10"/>
                <a:gd name="T4" fmla="*/ 0 w 5"/>
                <a:gd name="T5" fmla="*/ 2 h 10"/>
                <a:gd name="T6" fmla="*/ 0 w 5"/>
                <a:gd name="T7" fmla="*/ 0 h 10"/>
                <a:gd name="T8" fmla="*/ 3 w 5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0">
                  <a:moveTo>
                    <a:pt x="3" y="2"/>
                  </a:moveTo>
                  <a:lnTo>
                    <a:pt x="5" y="10"/>
                  </a:lnTo>
                  <a:lnTo>
                    <a:pt x="0" y="2"/>
                  </a:lnTo>
                  <a:lnTo>
                    <a:pt x="0" y="0"/>
                  </a:lnTo>
                  <a:lnTo>
                    <a:pt x="3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997">
              <a:extLst>
                <a:ext uri="{FF2B5EF4-FFF2-40B4-BE49-F238E27FC236}">
                  <a16:creationId xmlns:a16="http://schemas.microsoft.com/office/drawing/2014/main" id="{24C632DF-500C-A6C1-95F8-CFDAEA392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0893" y="4650449"/>
              <a:ext cx="12712" cy="12712"/>
            </a:xfrm>
            <a:custGeom>
              <a:avLst/>
              <a:gdLst>
                <a:gd name="T0" fmla="*/ 5 w 7"/>
                <a:gd name="T1" fmla="*/ 0 h 7"/>
                <a:gd name="T2" fmla="*/ 0 w 7"/>
                <a:gd name="T3" fmla="*/ 2 h 7"/>
                <a:gd name="T4" fmla="*/ 0 w 7"/>
                <a:gd name="T5" fmla="*/ 7 h 7"/>
                <a:gd name="T6" fmla="*/ 7 w 7"/>
                <a:gd name="T7" fmla="*/ 2 h 7"/>
                <a:gd name="T8" fmla="*/ 5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5" y="0"/>
                  </a:moveTo>
                  <a:lnTo>
                    <a:pt x="0" y="2"/>
                  </a:lnTo>
                  <a:lnTo>
                    <a:pt x="0" y="7"/>
                  </a:lnTo>
                  <a:lnTo>
                    <a:pt x="7" y="2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998">
              <a:extLst>
                <a:ext uri="{FF2B5EF4-FFF2-40B4-BE49-F238E27FC236}">
                  <a16:creationId xmlns:a16="http://schemas.microsoft.com/office/drawing/2014/main" id="{AF6EAD84-0C43-59EB-DD4B-539B0E742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052" y="4697664"/>
              <a:ext cx="9080" cy="16344"/>
            </a:xfrm>
            <a:custGeom>
              <a:avLst/>
              <a:gdLst>
                <a:gd name="T0" fmla="*/ 0 w 5"/>
                <a:gd name="T1" fmla="*/ 0 h 9"/>
                <a:gd name="T2" fmla="*/ 5 w 5"/>
                <a:gd name="T3" fmla="*/ 9 h 9"/>
                <a:gd name="T4" fmla="*/ 2 w 5"/>
                <a:gd name="T5" fmla="*/ 9 h 9"/>
                <a:gd name="T6" fmla="*/ 0 w 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9">
                  <a:moveTo>
                    <a:pt x="0" y="0"/>
                  </a:moveTo>
                  <a:lnTo>
                    <a:pt x="5" y="9"/>
                  </a:lnTo>
                  <a:lnTo>
                    <a:pt x="2" y="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999">
              <a:extLst>
                <a:ext uri="{FF2B5EF4-FFF2-40B4-BE49-F238E27FC236}">
                  <a16:creationId xmlns:a16="http://schemas.microsoft.com/office/drawing/2014/main" id="{8DD5002C-42F0-4F82-B0DB-61A894FE3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9997" y="3887742"/>
              <a:ext cx="440527" cy="334138"/>
            </a:xfrm>
            <a:custGeom>
              <a:avLst/>
              <a:gdLst>
                <a:gd name="T0" fmla="*/ 123 w 244"/>
                <a:gd name="T1" fmla="*/ 25 h 184"/>
                <a:gd name="T2" fmla="*/ 142 w 244"/>
                <a:gd name="T3" fmla="*/ 25 h 184"/>
                <a:gd name="T4" fmla="*/ 152 w 244"/>
                <a:gd name="T5" fmla="*/ 18 h 184"/>
                <a:gd name="T6" fmla="*/ 166 w 244"/>
                <a:gd name="T7" fmla="*/ 16 h 184"/>
                <a:gd name="T8" fmla="*/ 178 w 244"/>
                <a:gd name="T9" fmla="*/ 0 h 184"/>
                <a:gd name="T10" fmla="*/ 182 w 244"/>
                <a:gd name="T11" fmla="*/ 11 h 184"/>
                <a:gd name="T12" fmla="*/ 185 w 244"/>
                <a:gd name="T13" fmla="*/ 30 h 184"/>
                <a:gd name="T14" fmla="*/ 220 w 244"/>
                <a:gd name="T15" fmla="*/ 21 h 184"/>
                <a:gd name="T16" fmla="*/ 225 w 244"/>
                <a:gd name="T17" fmla="*/ 28 h 184"/>
                <a:gd name="T18" fmla="*/ 244 w 244"/>
                <a:gd name="T19" fmla="*/ 25 h 184"/>
                <a:gd name="T20" fmla="*/ 237 w 244"/>
                <a:gd name="T21" fmla="*/ 30 h 184"/>
                <a:gd name="T22" fmla="*/ 223 w 244"/>
                <a:gd name="T23" fmla="*/ 35 h 184"/>
                <a:gd name="T24" fmla="*/ 182 w 244"/>
                <a:gd name="T25" fmla="*/ 49 h 184"/>
                <a:gd name="T26" fmla="*/ 189 w 244"/>
                <a:gd name="T27" fmla="*/ 63 h 184"/>
                <a:gd name="T28" fmla="*/ 178 w 244"/>
                <a:gd name="T29" fmla="*/ 85 h 184"/>
                <a:gd name="T30" fmla="*/ 178 w 244"/>
                <a:gd name="T31" fmla="*/ 94 h 184"/>
                <a:gd name="T32" fmla="*/ 168 w 244"/>
                <a:gd name="T33" fmla="*/ 106 h 184"/>
                <a:gd name="T34" fmla="*/ 147 w 244"/>
                <a:gd name="T35" fmla="*/ 127 h 184"/>
                <a:gd name="T36" fmla="*/ 142 w 244"/>
                <a:gd name="T37" fmla="*/ 141 h 184"/>
                <a:gd name="T38" fmla="*/ 130 w 244"/>
                <a:gd name="T39" fmla="*/ 137 h 184"/>
                <a:gd name="T40" fmla="*/ 123 w 244"/>
                <a:gd name="T41" fmla="*/ 146 h 184"/>
                <a:gd name="T42" fmla="*/ 102 w 244"/>
                <a:gd name="T43" fmla="*/ 155 h 184"/>
                <a:gd name="T44" fmla="*/ 97 w 244"/>
                <a:gd name="T45" fmla="*/ 177 h 184"/>
                <a:gd name="T46" fmla="*/ 67 w 244"/>
                <a:gd name="T47" fmla="*/ 179 h 184"/>
                <a:gd name="T48" fmla="*/ 50 w 244"/>
                <a:gd name="T49" fmla="*/ 181 h 184"/>
                <a:gd name="T50" fmla="*/ 8 w 244"/>
                <a:gd name="T51" fmla="*/ 177 h 184"/>
                <a:gd name="T52" fmla="*/ 22 w 244"/>
                <a:gd name="T53" fmla="*/ 151 h 184"/>
                <a:gd name="T54" fmla="*/ 5 w 244"/>
                <a:gd name="T55" fmla="*/ 137 h 184"/>
                <a:gd name="T56" fmla="*/ 8 w 244"/>
                <a:gd name="T57" fmla="*/ 103 h 184"/>
                <a:gd name="T58" fmla="*/ 0 w 244"/>
                <a:gd name="T59" fmla="*/ 92 h 184"/>
                <a:gd name="T60" fmla="*/ 8 w 244"/>
                <a:gd name="T61" fmla="*/ 87 h 184"/>
                <a:gd name="T62" fmla="*/ 15 w 244"/>
                <a:gd name="T63" fmla="*/ 56 h 184"/>
                <a:gd name="T64" fmla="*/ 19 w 244"/>
                <a:gd name="T65" fmla="*/ 63 h 184"/>
                <a:gd name="T66" fmla="*/ 45 w 244"/>
                <a:gd name="T67" fmla="*/ 63 h 184"/>
                <a:gd name="T68" fmla="*/ 45 w 244"/>
                <a:gd name="T69" fmla="*/ 56 h 184"/>
                <a:gd name="T70" fmla="*/ 76 w 244"/>
                <a:gd name="T71" fmla="*/ 25 h 184"/>
                <a:gd name="T72" fmla="*/ 90 w 244"/>
                <a:gd name="T73" fmla="*/ 21 h 184"/>
                <a:gd name="connsiteX0" fmla="*/ 4262 w 9942"/>
                <a:gd name="connsiteY0" fmla="*/ 1250 h 10000"/>
                <a:gd name="connsiteX1" fmla="*/ 5041 w 9942"/>
                <a:gd name="connsiteY1" fmla="*/ 1359 h 10000"/>
                <a:gd name="connsiteX2" fmla="*/ 5246 w 9942"/>
                <a:gd name="connsiteY2" fmla="*/ 1793 h 10000"/>
                <a:gd name="connsiteX3" fmla="*/ 5820 w 9942"/>
                <a:gd name="connsiteY3" fmla="*/ 1359 h 10000"/>
                <a:gd name="connsiteX4" fmla="*/ 6107 w 9942"/>
                <a:gd name="connsiteY4" fmla="*/ 1630 h 10000"/>
                <a:gd name="connsiteX5" fmla="*/ 6230 w 9942"/>
                <a:gd name="connsiteY5" fmla="*/ 978 h 10000"/>
                <a:gd name="connsiteX6" fmla="*/ 6680 w 9942"/>
                <a:gd name="connsiteY6" fmla="*/ 1141 h 10000"/>
                <a:gd name="connsiteX7" fmla="*/ 6803 w 9942"/>
                <a:gd name="connsiteY7" fmla="*/ 870 h 10000"/>
                <a:gd name="connsiteX8" fmla="*/ 6680 w 9942"/>
                <a:gd name="connsiteY8" fmla="*/ 761 h 10000"/>
                <a:gd name="connsiteX9" fmla="*/ 7295 w 9942"/>
                <a:gd name="connsiteY9" fmla="*/ 0 h 10000"/>
                <a:gd name="connsiteX10" fmla="*/ 7459 w 9942"/>
                <a:gd name="connsiteY10" fmla="*/ 217 h 10000"/>
                <a:gd name="connsiteX11" fmla="*/ 7459 w 9942"/>
                <a:gd name="connsiteY11" fmla="*/ 598 h 10000"/>
                <a:gd name="connsiteX12" fmla="*/ 7664 w 9942"/>
                <a:gd name="connsiteY12" fmla="*/ 761 h 10000"/>
                <a:gd name="connsiteX13" fmla="*/ 7582 w 9942"/>
                <a:gd name="connsiteY13" fmla="*/ 1630 h 10000"/>
                <a:gd name="connsiteX14" fmla="*/ 7746 w 9942"/>
                <a:gd name="connsiteY14" fmla="*/ 2174 h 10000"/>
                <a:gd name="connsiteX15" fmla="*/ 9016 w 9942"/>
                <a:gd name="connsiteY15" fmla="*/ 1141 h 10000"/>
                <a:gd name="connsiteX16" fmla="*/ 9221 w 9942"/>
                <a:gd name="connsiteY16" fmla="*/ 1250 h 10000"/>
                <a:gd name="connsiteX17" fmla="*/ 9221 w 9942"/>
                <a:gd name="connsiteY17" fmla="*/ 1522 h 10000"/>
                <a:gd name="connsiteX18" fmla="*/ 9713 w 9942"/>
                <a:gd name="connsiteY18" fmla="*/ 1359 h 10000"/>
                <a:gd name="connsiteX19" fmla="*/ 9942 w 9942"/>
                <a:gd name="connsiteY19" fmla="*/ 1263 h 10000"/>
                <a:gd name="connsiteX20" fmla="*/ 9877 w 9942"/>
                <a:gd name="connsiteY20" fmla="*/ 1522 h 10000"/>
                <a:gd name="connsiteX21" fmla="*/ 9713 w 9942"/>
                <a:gd name="connsiteY21" fmla="*/ 1630 h 10000"/>
                <a:gd name="connsiteX22" fmla="*/ 9795 w 9942"/>
                <a:gd name="connsiteY22" fmla="*/ 1630 h 10000"/>
                <a:gd name="connsiteX23" fmla="*/ 9139 w 9942"/>
                <a:gd name="connsiteY23" fmla="*/ 1902 h 10000"/>
                <a:gd name="connsiteX24" fmla="*/ 8443 w 9942"/>
                <a:gd name="connsiteY24" fmla="*/ 1902 h 10000"/>
                <a:gd name="connsiteX25" fmla="*/ 7459 w 9942"/>
                <a:gd name="connsiteY25" fmla="*/ 2663 h 10000"/>
                <a:gd name="connsiteX26" fmla="*/ 7459 w 9942"/>
                <a:gd name="connsiteY26" fmla="*/ 2772 h 10000"/>
                <a:gd name="connsiteX27" fmla="*/ 7746 w 9942"/>
                <a:gd name="connsiteY27" fmla="*/ 3424 h 10000"/>
                <a:gd name="connsiteX28" fmla="*/ 7746 w 9942"/>
                <a:gd name="connsiteY28" fmla="*/ 3804 h 10000"/>
                <a:gd name="connsiteX29" fmla="*/ 7295 w 9942"/>
                <a:gd name="connsiteY29" fmla="*/ 4620 h 10000"/>
                <a:gd name="connsiteX30" fmla="*/ 7377 w 9942"/>
                <a:gd name="connsiteY30" fmla="*/ 4728 h 10000"/>
                <a:gd name="connsiteX31" fmla="*/ 7295 w 9942"/>
                <a:gd name="connsiteY31" fmla="*/ 5109 h 10000"/>
                <a:gd name="connsiteX32" fmla="*/ 6598 w 9942"/>
                <a:gd name="connsiteY32" fmla="*/ 5109 h 10000"/>
                <a:gd name="connsiteX33" fmla="*/ 6885 w 9942"/>
                <a:gd name="connsiteY33" fmla="*/ 5761 h 10000"/>
                <a:gd name="connsiteX34" fmla="*/ 6230 w 9942"/>
                <a:gd name="connsiteY34" fmla="*/ 6141 h 10000"/>
                <a:gd name="connsiteX35" fmla="*/ 6025 w 9942"/>
                <a:gd name="connsiteY35" fmla="*/ 6902 h 10000"/>
                <a:gd name="connsiteX36" fmla="*/ 6107 w 9942"/>
                <a:gd name="connsiteY36" fmla="*/ 7446 h 10000"/>
                <a:gd name="connsiteX37" fmla="*/ 5820 w 9942"/>
                <a:gd name="connsiteY37" fmla="*/ 7663 h 10000"/>
                <a:gd name="connsiteX38" fmla="*/ 5656 w 9942"/>
                <a:gd name="connsiteY38" fmla="*/ 7446 h 10000"/>
                <a:gd name="connsiteX39" fmla="*/ 5328 w 9942"/>
                <a:gd name="connsiteY39" fmla="*/ 7446 h 10000"/>
                <a:gd name="connsiteX40" fmla="*/ 4959 w 9942"/>
                <a:gd name="connsiteY40" fmla="*/ 7826 h 10000"/>
                <a:gd name="connsiteX41" fmla="*/ 5041 w 9942"/>
                <a:gd name="connsiteY41" fmla="*/ 7935 h 10000"/>
                <a:gd name="connsiteX42" fmla="*/ 4385 w 9942"/>
                <a:gd name="connsiteY42" fmla="*/ 8043 h 10000"/>
                <a:gd name="connsiteX43" fmla="*/ 4180 w 9942"/>
                <a:gd name="connsiteY43" fmla="*/ 8424 h 10000"/>
                <a:gd name="connsiteX44" fmla="*/ 4098 w 9942"/>
                <a:gd name="connsiteY44" fmla="*/ 9457 h 10000"/>
                <a:gd name="connsiteX45" fmla="*/ 3975 w 9942"/>
                <a:gd name="connsiteY45" fmla="*/ 9620 h 10000"/>
                <a:gd name="connsiteX46" fmla="*/ 3197 w 9942"/>
                <a:gd name="connsiteY46" fmla="*/ 9837 h 10000"/>
                <a:gd name="connsiteX47" fmla="*/ 2746 w 9942"/>
                <a:gd name="connsiteY47" fmla="*/ 9728 h 10000"/>
                <a:gd name="connsiteX48" fmla="*/ 2541 w 9942"/>
                <a:gd name="connsiteY48" fmla="*/ 10000 h 10000"/>
                <a:gd name="connsiteX49" fmla="*/ 2049 w 9942"/>
                <a:gd name="connsiteY49" fmla="*/ 9837 h 10000"/>
                <a:gd name="connsiteX50" fmla="*/ 1393 w 9942"/>
                <a:gd name="connsiteY50" fmla="*/ 10000 h 10000"/>
                <a:gd name="connsiteX51" fmla="*/ 328 w 9942"/>
                <a:gd name="connsiteY51" fmla="*/ 9620 h 10000"/>
                <a:gd name="connsiteX52" fmla="*/ 779 w 9942"/>
                <a:gd name="connsiteY52" fmla="*/ 8696 h 10000"/>
                <a:gd name="connsiteX53" fmla="*/ 902 w 9942"/>
                <a:gd name="connsiteY53" fmla="*/ 8207 h 10000"/>
                <a:gd name="connsiteX54" fmla="*/ 697 w 9942"/>
                <a:gd name="connsiteY54" fmla="*/ 7663 h 10000"/>
                <a:gd name="connsiteX55" fmla="*/ 205 w 9942"/>
                <a:gd name="connsiteY55" fmla="*/ 7446 h 10000"/>
                <a:gd name="connsiteX56" fmla="*/ 123 w 9942"/>
                <a:gd name="connsiteY56" fmla="*/ 6250 h 10000"/>
                <a:gd name="connsiteX57" fmla="*/ 328 w 9942"/>
                <a:gd name="connsiteY57" fmla="*/ 5598 h 10000"/>
                <a:gd name="connsiteX58" fmla="*/ 0 w 9942"/>
                <a:gd name="connsiteY58" fmla="*/ 5380 h 10000"/>
                <a:gd name="connsiteX59" fmla="*/ 0 w 9942"/>
                <a:gd name="connsiteY59" fmla="*/ 5000 h 10000"/>
                <a:gd name="connsiteX60" fmla="*/ 0 w 9942"/>
                <a:gd name="connsiteY60" fmla="*/ 4837 h 10000"/>
                <a:gd name="connsiteX61" fmla="*/ 328 w 9942"/>
                <a:gd name="connsiteY61" fmla="*/ 4728 h 10000"/>
                <a:gd name="connsiteX62" fmla="*/ 492 w 9942"/>
                <a:gd name="connsiteY62" fmla="*/ 4076 h 10000"/>
                <a:gd name="connsiteX63" fmla="*/ 615 w 9942"/>
                <a:gd name="connsiteY63" fmla="*/ 3043 h 10000"/>
                <a:gd name="connsiteX64" fmla="*/ 615 w 9942"/>
                <a:gd name="connsiteY64" fmla="*/ 3315 h 10000"/>
                <a:gd name="connsiteX65" fmla="*/ 779 w 9942"/>
                <a:gd name="connsiteY65" fmla="*/ 3424 h 10000"/>
                <a:gd name="connsiteX66" fmla="*/ 1680 w 9942"/>
                <a:gd name="connsiteY66" fmla="*/ 3696 h 10000"/>
                <a:gd name="connsiteX67" fmla="*/ 1844 w 9942"/>
                <a:gd name="connsiteY67" fmla="*/ 3424 h 10000"/>
                <a:gd name="connsiteX68" fmla="*/ 1967 w 9942"/>
                <a:gd name="connsiteY68" fmla="*/ 3207 h 10000"/>
                <a:gd name="connsiteX69" fmla="*/ 1844 w 9942"/>
                <a:gd name="connsiteY69" fmla="*/ 3043 h 10000"/>
                <a:gd name="connsiteX70" fmla="*/ 2828 w 9942"/>
                <a:gd name="connsiteY70" fmla="*/ 2391 h 10000"/>
                <a:gd name="connsiteX71" fmla="*/ 3115 w 9942"/>
                <a:gd name="connsiteY71" fmla="*/ 1359 h 10000"/>
                <a:gd name="connsiteX72" fmla="*/ 3525 w 9942"/>
                <a:gd name="connsiteY72" fmla="*/ 1359 h 10000"/>
                <a:gd name="connsiteX73" fmla="*/ 3689 w 9942"/>
                <a:gd name="connsiteY73" fmla="*/ 1141 h 10000"/>
                <a:gd name="connsiteX74" fmla="*/ 4262 w 9942"/>
                <a:gd name="connsiteY74" fmla="*/ 125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9942" h="10000">
                  <a:moveTo>
                    <a:pt x="4262" y="1250"/>
                  </a:moveTo>
                  <a:lnTo>
                    <a:pt x="5041" y="1359"/>
                  </a:lnTo>
                  <a:cubicBezTo>
                    <a:pt x="5109" y="1504"/>
                    <a:pt x="5178" y="1648"/>
                    <a:pt x="5246" y="1793"/>
                  </a:cubicBezTo>
                  <a:lnTo>
                    <a:pt x="5820" y="1359"/>
                  </a:lnTo>
                  <a:lnTo>
                    <a:pt x="6107" y="1630"/>
                  </a:lnTo>
                  <a:lnTo>
                    <a:pt x="6230" y="978"/>
                  </a:lnTo>
                  <a:lnTo>
                    <a:pt x="6680" y="1141"/>
                  </a:lnTo>
                  <a:lnTo>
                    <a:pt x="6803" y="870"/>
                  </a:lnTo>
                  <a:lnTo>
                    <a:pt x="6680" y="761"/>
                  </a:lnTo>
                  <a:lnTo>
                    <a:pt x="7295" y="0"/>
                  </a:lnTo>
                  <a:cubicBezTo>
                    <a:pt x="7350" y="72"/>
                    <a:pt x="7404" y="145"/>
                    <a:pt x="7459" y="217"/>
                  </a:cubicBezTo>
                  <a:lnTo>
                    <a:pt x="7459" y="598"/>
                  </a:lnTo>
                  <a:lnTo>
                    <a:pt x="7664" y="761"/>
                  </a:lnTo>
                  <a:cubicBezTo>
                    <a:pt x="7637" y="1051"/>
                    <a:pt x="7609" y="1340"/>
                    <a:pt x="7582" y="1630"/>
                  </a:cubicBezTo>
                  <a:cubicBezTo>
                    <a:pt x="7637" y="1811"/>
                    <a:pt x="7691" y="1993"/>
                    <a:pt x="7746" y="2174"/>
                  </a:cubicBezTo>
                  <a:lnTo>
                    <a:pt x="9016" y="1141"/>
                  </a:lnTo>
                  <a:lnTo>
                    <a:pt x="9221" y="1250"/>
                  </a:lnTo>
                  <a:lnTo>
                    <a:pt x="9221" y="1522"/>
                  </a:lnTo>
                  <a:lnTo>
                    <a:pt x="9713" y="1359"/>
                  </a:lnTo>
                  <a:lnTo>
                    <a:pt x="9942" y="1263"/>
                  </a:lnTo>
                  <a:cubicBezTo>
                    <a:pt x="9920" y="1349"/>
                    <a:pt x="9899" y="1436"/>
                    <a:pt x="9877" y="1522"/>
                  </a:cubicBezTo>
                  <a:lnTo>
                    <a:pt x="9713" y="1630"/>
                  </a:lnTo>
                  <a:lnTo>
                    <a:pt x="9795" y="1630"/>
                  </a:lnTo>
                  <a:lnTo>
                    <a:pt x="9139" y="1902"/>
                  </a:lnTo>
                  <a:lnTo>
                    <a:pt x="8443" y="1902"/>
                  </a:lnTo>
                  <a:lnTo>
                    <a:pt x="7459" y="2663"/>
                  </a:lnTo>
                  <a:lnTo>
                    <a:pt x="7459" y="2772"/>
                  </a:lnTo>
                  <a:cubicBezTo>
                    <a:pt x="7555" y="2989"/>
                    <a:pt x="7650" y="3207"/>
                    <a:pt x="7746" y="3424"/>
                  </a:cubicBezTo>
                  <a:lnTo>
                    <a:pt x="7746" y="3804"/>
                  </a:lnTo>
                  <a:lnTo>
                    <a:pt x="7295" y="4620"/>
                  </a:lnTo>
                  <a:cubicBezTo>
                    <a:pt x="7322" y="4656"/>
                    <a:pt x="7350" y="4692"/>
                    <a:pt x="7377" y="4728"/>
                  </a:cubicBezTo>
                  <a:cubicBezTo>
                    <a:pt x="7350" y="4855"/>
                    <a:pt x="7322" y="4982"/>
                    <a:pt x="7295" y="5109"/>
                  </a:cubicBezTo>
                  <a:lnTo>
                    <a:pt x="6598" y="5109"/>
                  </a:lnTo>
                  <a:cubicBezTo>
                    <a:pt x="6694" y="5326"/>
                    <a:pt x="6789" y="5544"/>
                    <a:pt x="6885" y="5761"/>
                  </a:cubicBezTo>
                  <a:lnTo>
                    <a:pt x="6230" y="6141"/>
                  </a:lnTo>
                  <a:cubicBezTo>
                    <a:pt x="6162" y="6395"/>
                    <a:pt x="6093" y="6648"/>
                    <a:pt x="6025" y="6902"/>
                  </a:cubicBezTo>
                  <a:cubicBezTo>
                    <a:pt x="6052" y="7083"/>
                    <a:pt x="6080" y="7265"/>
                    <a:pt x="6107" y="7446"/>
                  </a:cubicBezTo>
                  <a:lnTo>
                    <a:pt x="5820" y="7663"/>
                  </a:lnTo>
                  <a:cubicBezTo>
                    <a:pt x="5765" y="7591"/>
                    <a:pt x="5711" y="7518"/>
                    <a:pt x="5656" y="7446"/>
                  </a:cubicBezTo>
                  <a:lnTo>
                    <a:pt x="5328" y="7446"/>
                  </a:lnTo>
                  <a:lnTo>
                    <a:pt x="4959" y="7826"/>
                  </a:lnTo>
                  <a:lnTo>
                    <a:pt x="5041" y="7935"/>
                  </a:lnTo>
                  <a:lnTo>
                    <a:pt x="4385" y="8043"/>
                  </a:lnTo>
                  <a:lnTo>
                    <a:pt x="4180" y="8424"/>
                  </a:lnTo>
                  <a:cubicBezTo>
                    <a:pt x="4153" y="8768"/>
                    <a:pt x="4125" y="9113"/>
                    <a:pt x="4098" y="9457"/>
                  </a:cubicBezTo>
                  <a:lnTo>
                    <a:pt x="3975" y="9620"/>
                  </a:lnTo>
                  <a:lnTo>
                    <a:pt x="3197" y="9837"/>
                  </a:lnTo>
                  <a:lnTo>
                    <a:pt x="2746" y="9728"/>
                  </a:lnTo>
                  <a:cubicBezTo>
                    <a:pt x="2678" y="9819"/>
                    <a:pt x="2609" y="9909"/>
                    <a:pt x="2541" y="10000"/>
                  </a:cubicBezTo>
                  <a:lnTo>
                    <a:pt x="2049" y="9837"/>
                  </a:lnTo>
                  <a:lnTo>
                    <a:pt x="1393" y="10000"/>
                  </a:lnTo>
                  <a:lnTo>
                    <a:pt x="328" y="9620"/>
                  </a:lnTo>
                  <a:lnTo>
                    <a:pt x="779" y="8696"/>
                  </a:lnTo>
                  <a:lnTo>
                    <a:pt x="902" y="8207"/>
                  </a:lnTo>
                  <a:lnTo>
                    <a:pt x="697" y="7663"/>
                  </a:lnTo>
                  <a:lnTo>
                    <a:pt x="205" y="7446"/>
                  </a:lnTo>
                  <a:cubicBezTo>
                    <a:pt x="178" y="7047"/>
                    <a:pt x="150" y="6649"/>
                    <a:pt x="123" y="6250"/>
                  </a:cubicBezTo>
                  <a:cubicBezTo>
                    <a:pt x="191" y="6033"/>
                    <a:pt x="260" y="5815"/>
                    <a:pt x="328" y="5598"/>
                  </a:cubicBezTo>
                  <a:lnTo>
                    <a:pt x="0" y="5380"/>
                  </a:lnTo>
                  <a:lnTo>
                    <a:pt x="0" y="5000"/>
                  </a:lnTo>
                  <a:lnTo>
                    <a:pt x="0" y="4837"/>
                  </a:lnTo>
                  <a:lnTo>
                    <a:pt x="328" y="4728"/>
                  </a:lnTo>
                  <a:cubicBezTo>
                    <a:pt x="383" y="4511"/>
                    <a:pt x="437" y="4293"/>
                    <a:pt x="492" y="4076"/>
                  </a:cubicBezTo>
                  <a:lnTo>
                    <a:pt x="615" y="3043"/>
                  </a:lnTo>
                  <a:lnTo>
                    <a:pt x="615" y="3315"/>
                  </a:lnTo>
                  <a:cubicBezTo>
                    <a:pt x="670" y="3351"/>
                    <a:pt x="724" y="3388"/>
                    <a:pt x="779" y="3424"/>
                  </a:cubicBezTo>
                  <a:lnTo>
                    <a:pt x="1680" y="3696"/>
                  </a:lnTo>
                  <a:lnTo>
                    <a:pt x="1844" y="3424"/>
                  </a:lnTo>
                  <a:lnTo>
                    <a:pt x="1967" y="3207"/>
                  </a:lnTo>
                  <a:lnTo>
                    <a:pt x="1844" y="3043"/>
                  </a:lnTo>
                  <a:lnTo>
                    <a:pt x="2828" y="2391"/>
                  </a:lnTo>
                  <a:cubicBezTo>
                    <a:pt x="2924" y="2047"/>
                    <a:pt x="3019" y="1703"/>
                    <a:pt x="3115" y="1359"/>
                  </a:cubicBezTo>
                  <a:lnTo>
                    <a:pt x="3525" y="1359"/>
                  </a:lnTo>
                  <a:lnTo>
                    <a:pt x="3689" y="1141"/>
                  </a:lnTo>
                  <a:lnTo>
                    <a:pt x="4262" y="125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1000">
              <a:extLst>
                <a:ext uri="{FF2B5EF4-FFF2-40B4-BE49-F238E27FC236}">
                  <a16:creationId xmlns:a16="http://schemas.microsoft.com/office/drawing/2014/main" id="{88CA194C-AE73-2CB8-BF15-D2490D99E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6731" y="4329023"/>
              <a:ext cx="3632" cy="12712"/>
            </a:xfrm>
            <a:custGeom>
              <a:avLst/>
              <a:gdLst>
                <a:gd name="T0" fmla="*/ 2 w 2"/>
                <a:gd name="T1" fmla="*/ 0 h 7"/>
                <a:gd name="T2" fmla="*/ 0 w 2"/>
                <a:gd name="T3" fmla="*/ 0 h 7"/>
                <a:gd name="T4" fmla="*/ 0 w 2"/>
                <a:gd name="T5" fmla="*/ 7 h 7"/>
                <a:gd name="T6" fmla="*/ 2 w 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7">
                  <a:moveTo>
                    <a:pt x="2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1001">
              <a:extLst>
                <a:ext uri="{FF2B5EF4-FFF2-40B4-BE49-F238E27FC236}">
                  <a16:creationId xmlns:a16="http://schemas.microsoft.com/office/drawing/2014/main" id="{7E672EF2-EA66-DFA6-41E0-A5D0BBC4D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0801" y="3925878"/>
              <a:ext cx="299636" cy="305083"/>
            </a:xfrm>
            <a:custGeom>
              <a:avLst/>
              <a:gdLst>
                <a:gd name="T0" fmla="*/ 4 w 165"/>
                <a:gd name="T1" fmla="*/ 108 h 168"/>
                <a:gd name="T2" fmla="*/ 30 w 165"/>
                <a:gd name="T3" fmla="*/ 116 h 168"/>
                <a:gd name="T4" fmla="*/ 52 w 165"/>
                <a:gd name="T5" fmla="*/ 130 h 168"/>
                <a:gd name="T6" fmla="*/ 68 w 165"/>
                <a:gd name="T7" fmla="*/ 137 h 168"/>
                <a:gd name="T8" fmla="*/ 73 w 165"/>
                <a:gd name="T9" fmla="*/ 144 h 168"/>
                <a:gd name="T10" fmla="*/ 80 w 165"/>
                <a:gd name="T11" fmla="*/ 144 h 168"/>
                <a:gd name="T12" fmla="*/ 82 w 165"/>
                <a:gd name="T13" fmla="*/ 158 h 168"/>
                <a:gd name="T14" fmla="*/ 101 w 165"/>
                <a:gd name="T15" fmla="*/ 168 h 168"/>
                <a:gd name="T16" fmla="*/ 115 w 165"/>
                <a:gd name="T17" fmla="*/ 160 h 168"/>
                <a:gd name="T18" fmla="*/ 132 w 165"/>
                <a:gd name="T19" fmla="*/ 168 h 168"/>
                <a:gd name="T20" fmla="*/ 144 w 165"/>
                <a:gd name="T21" fmla="*/ 151 h 168"/>
                <a:gd name="T22" fmla="*/ 156 w 165"/>
                <a:gd name="T23" fmla="*/ 151 h 168"/>
                <a:gd name="T24" fmla="*/ 163 w 165"/>
                <a:gd name="T25" fmla="*/ 153 h 168"/>
                <a:gd name="T26" fmla="*/ 165 w 165"/>
                <a:gd name="T27" fmla="*/ 151 h 168"/>
                <a:gd name="T28" fmla="*/ 156 w 165"/>
                <a:gd name="T29" fmla="*/ 142 h 168"/>
                <a:gd name="T30" fmla="*/ 153 w 165"/>
                <a:gd name="T31" fmla="*/ 134 h 168"/>
                <a:gd name="T32" fmla="*/ 149 w 165"/>
                <a:gd name="T33" fmla="*/ 132 h 168"/>
                <a:gd name="T34" fmla="*/ 149 w 165"/>
                <a:gd name="T35" fmla="*/ 116 h 168"/>
                <a:gd name="T36" fmla="*/ 144 w 165"/>
                <a:gd name="T37" fmla="*/ 104 h 168"/>
                <a:gd name="T38" fmla="*/ 123 w 165"/>
                <a:gd name="T39" fmla="*/ 90 h 168"/>
                <a:gd name="T40" fmla="*/ 111 w 165"/>
                <a:gd name="T41" fmla="*/ 73 h 168"/>
                <a:gd name="T42" fmla="*/ 115 w 165"/>
                <a:gd name="T43" fmla="*/ 61 h 168"/>
                <a:gd name="T44" fmla="*/ 125 w 165"/>
                <a:gd name="T45" fmla="*/ 47 h 168"/>
                <a:gd name="T46" fmla="*/ 123 w 165"/>
                <a:gd name="T47" fmla="*/ 40 h 168"/>
                <a:gd name="T48" fmla="*/ 127 w 165"/>
                <a:gd name="T49" fmla="*/ 35 h 168"/>
                <a:gd name="T50" fmla="*/ 113 w 165"/>
                <a:gd name="T51" fmla="*/ 30 h 168"/>
                <a:gd name="T52" fmla="*/ 104 w 165"/>
                <a:gd name="T53" fmla="*/ 14 h 168"/>
                <a:gd name="T54" fmla="*/ 101 w 165"/>
                <a:gd name="T55" fmla="*/ 4 h 168"/>
                <a:gd name="T56" fmla="*/ 94 w 165"/>
                <a:gd name="T57" fmla="*/ 7 h 168"/>
                <a:gd name="T58" fmla="*/ 92 w 165"/>
                <a:gd name="T59" fmla="*/ 4 h 168"/>
                <a:gd name="T60" fmla="*/ 71 w 165"/>
                <a:gd name="T61" fmla="*/ 0 h 168"/>
                <a:gd name="T62" fmla="*/ 63 w 165"/>
                <a:gd name="T63" fmla="*/ 7 h 168"/>
                <a:gd name="T64" fmla="*/ 54 w 165"/>
                <a:gd name="T65" fmla="*/ 19 h 168"/>
                <a:gd name="T66" fmla="*/ 42 w 165"/>
                <a:gd name="T67" fmla="*/ 21 h 168"/>
                <a:gd name="T68" fmla="*/ 42 w 165"/>
                <a:gd name="T69" fmla="*/ 54 h 168"/>
                <a:gd name="T70" fmla="*/ 40 w 165"/>
                <a:gd name="T71" fmla="*/ 64 h 168"/>
                <a:gd name="T72" fmla="*/ 0 w 165"/>
                <a:gd name="T73" fmla="*/ 87 h 168"/>
                <a:gd name="T74" fmla="*/ 4 w 165"/>
                <a:gd name="T75" fmla="*/ 10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5" h="168">
                  <a:moveTo>
                    <a:pt x="4" y="108"/>
                  </a:moveTo>
                  <a:lnTo>
                    <a:pt x="30" y="116"/>
                  </a:lnTo>
                  <a:lnTo>
                    <a:pt x="52" y="130"/>
                  </a:lnTo>
                  <a:lnTo>
                    <a:pt x="68" y="137"/>
                  </a:lnTo>
                  <a:lnTo>
                    <a:pt x="73" y="144"/>
                  </a:lnTo>
                  <a:lnTo>
                    <a:pt x="80" y="144"/>
                  </a:lnTo>
                  <a:lnTo>
                    <a:pt x="82" y="158"/>
                  </a:lnTo>
                  <a:lnTo>
                    <a:pt x="101" y="168"/>
                  </a:lnTo>
                  <a:lnTo>
                    <a:pt x="115" y="160"/>
                  </a:lnTo>
                  <a:lnTo>
                    <a:pt x="132" y="168"/>
                  </a:lnTo>
                  <a:lnTo>
                    <a:pt x="144" y="151"/>
                  </a:lnTo>
                  <a:lnTo>
                    <a:pt x="156" y="151"/>
                  </a:lnTo>
                  <a:lnTo>
                    <a:pt x="163" y="153"/>
                  </a:lnTo>
                  <a:lnTo>
                    <a:pt x="165" y="151"/>
                  </a:lnTo>
                  <a:lnTo>
                    <a:pt x="156" y="142"/>
                  </a:lnTo>
                  <a:lnTo>
                    <a:pt x="153" y="134"/>
                  </a:lnTo>
                  <a:lnTo>
                    <a:pt x="149" y="132"/>
                  </a:lnTo>
                  <a:lnTo>
                    <a:pt x="149" y="116"/>
                  </a:lnTo>
                  <a:lnTo>
                    <a:pt x="144" y="104"/>
                  </a:lnTo>
                  <a:lnTo>
                    <a:pt x="123" y="90"/>
                  </a:lnTo>
                  <a:lnTo>
                    <a:pt x="111" y="73"/>
                  </a:lnTo>
                  <a:lnTo>
                    <a:pt x="115" y="61"/>
                  </a:lnTo>
                  <a:lnTo>
                    <a:pt x="125" y="47"/>
                  </a:lnTo>
                  <a:lnTo>
                    <a:pt x="123" y="40"/>
                  </a:lnTo>
                  <a:lnTo>
                    <a:pt x="127" y="35"/>
                  </a:lnTo>
                  <a:lnTo>
                    <a:pt x="113" y="30"/>
                  </a:lnTo>
                  <a:lnTo>
                    <a:pt x="104" y="14"/>
                  </a:lnTo>
                  <a:lnTo>
                    <a:pt x="101" y="4"/>
                  </a:lnTo>
                  <a:lnTo>
                    <a:pt x="94" y="7"/>
                  </a:lnTo>
                  <a:lnTo>
                    <a:pt x="92" y="4"/>
                  </a:lnTo>
                  <a:lnTo>
                    <a:pt x="71" y="0"/>
                  </a:lnTo>
                  <a:lnTo>
                    <a:pt x="63" y="7"/>
                  </a:lnTo>
                  <a:lnTo>
                    <a:pt x="54" y="19"/>
                  </a:lnTo>
                  <a:lnTo>
                    <a:pt x="42" y="21"/>
                  </a:lnTo>
                  <a:lnTo>
                    <a:pt x="42" y="54"/>
                  </a:lnTo>
                  <a:lnTo>
                    <a:pt x="40" y="64"/>
                  </a:lnTo>
                  <a:lnTo>
                    <a:pt x="0" y="87"/>
                  </a:lnTo>
                  <a:lnTo>
                    <a:pt x="4" y="10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1002">
              <a:extLst>
                <a:ext uri="{FF2B5EF4-FFF2-40B4-BE49-F238E27FC236}">
                  <a16:creationId xmlns:a16="http://schemas.microsoft.com/office/drawing/2014/main" id="{55A6ACF9-CC4A-514F-577E-9F87054CC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4214" y="4216433"/>
              <a:ext cx="56296" cy="27240"/>
            </a:xfrm>
            <a:custGeom>
              <a:avLst/>
              <a:gdLst>
                <a:gd name="T0" fmla="*/ 0 w 31"/>
                <a:gd name="T1" fmla="*/ 8 h 15"/>
                <a:gd name="T2" fmla="*/ 14 w 31"/>
                <a:gd name="T3" fmla="*/ 15 h 15"/>
                <a:gd name="T4" fmla="*/ 31 w 31"/>
                <a:gd name="T5" fmla="*/ 8 h 15"/>
                <a:gd name="T6" fmla="*/ 14 w 31"/>
                <a:gd name="T7" fmla="*/ 0 h 15"/>
                <a:gd name="T8" fmla="*/ 0 w 31"/>
                <a:gd name="T9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5">
                  <a:moveTo>
                    <a:pt x="0" y="8"/>
                  </a:moveTo>
                  <a:lnTo>
                    <a:pt x="14" y="15"/>
                  </a:lnTo>
                  <a:lnTo>
                    <a:pt x="31" y="8"/>
                  </a:lnTo>
                  <a:lnTo>
                    <a:pt x="14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1003">
              <a:extLst>
                <a:ext uri="{FF2B5EF4-FFF2-40B4-BE49-F238E27FC236}">
                  <a16:creationId xmlns:a16="http://schemas.microsoft.com/office/drawing/2014/main" id="{25581079-5CAA-C7AE-9B66-E2419247A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9156" y="4089315"/>
              <a:ext cx="41768" cy="136198"/>
            </a:xfrm>
            <a:custGeom>
              <a:avLst/>
              <a:gdLst>
                <a:gd name="T0" fmla="*/ 14 w 23"/>
                <a:gd name="T1" fmla="*/ 73 h 75"/>
                <a:gd name="T2" fmla="*/ 21 w 23"/>
                <a:gd name="T3" fmla="*/ 33 h 75"/>
                <a:gd name="T4" fmla="*/ 12 w 23"/>
                <a:gd name="T5" fmla="*/ 35 h 75"/>
                <a:gd name="T6" fmla="*/ 16 w 23"/>
                <a:gd name="T7" fmla="*/ 26 h 75"/>
                <a:gd name="T8" fmla="*/ 14 w 23"/>
                <a:gd name="T9" fmla="*/ 26 h 75"/>
                <a:gd name="T10" fmla="*/ 14 w 23"/>
                <a:gd name="T11" fmla="*/ 18 h 75"/>
                <a:gd name="T12" fmla="*/ 16 w 23"/>
                <a:gd name="T13" fmla="*/ 11 h 75"/>
                <a:gd name="T14" fmla="*/ 23 w 23"/>
                <a:gd name="T15" fmla="*/ 16 h 75"/>
                <a:gd name="T16" fmla="*/ 23 w 23"/>
                <a:gd name="T17" fmla="*/ 9 h 75"/>
                <a:gd name="T18" fmla="*/ 23 w 23"/>
                <a:gd name="T19" fmla="*/ 0 h 75"/>
                <a:gd name="T20" fmla="*/ 23 w 23"/>
                <a:gd name="T21" fmla="*/ 2 h 75"/>
                <a:gd name="T22" fmla="*/ 14 w 23"/>
                <a:gd name="T23" fmla="*/ 0 h 75"/>
                <a:gd name="T24" fmla="*/ 7 w 23"/>
                <a:gd name="T25" fmla="*/ 28 h 75"/>
                <a:gd name="T26" fmla="*/ 0 w 23"/>
                <a:gd name="T27" fmla="*/ 37 h 75"/>
                <a:gd name="T28" fmla="*/ 14 w 23"/>
                <a:gd name="T29" fmla="*/ 75 h 75"/>
                <a:gd name="T30" fmla="*/ 14 w 23"/>
                <a:gd name="T31" fmla="*/ 7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" h="75">
                  <a:moveTo>
                    <a:pt x="14" y="73"/>
                  </a:moveTo>
                  <a:lnTo>
                    <a:pt x="21" y="33"/>
                  </a:lnTo>
                  <a:lnTo>
                    <a:pt x="12" y="35"/>
                  </a:lnTo>
                  <a:lnTo>
                    <a:pt x="16" y="26"/>
                  </a:lnTo>
                  <a:lnTo>
                    <a:pt x="14" y="26"/>
                  </a:lnTo>
                  <a:lnTo>
                    <a:pt x="14" y="18"/>
                  </a:lnTo>
                  <a:lnTo>
                    <a:pt x="16" y="11"/>
                  </a:lnTo>
                  <a:lnTo>
                    <a:pt x="23" y="16"/>
                  </a:lnTo>
                  <a:lnTo>
                    <a:pt x="23" y="9"/>
                  </a:lnTo>
                  <a:lnTo>
                    <a:pt x="23" y="0"/>
                  </a:lnTo>
                  <a:lnTo>
                    <a:pt x="23" y="2"/>
                  </a:lnTo>
                  <a:lnTo>
                    <a:pt x="14" y="0"/>
                  </a:lnTo>
                  <a:lnTo>
                    <a:pt x="7" y="28"/>
                  </a:lnTo>
                  <a:lnTo>
                    <a:pt x="0" y="37"/>
                  </a:lnTo>
                  <a:lnTo>
                    <a:pt x="14" y="75"/>
                  </a:lnTo>
                  <a:lnTo>
                    <a:pt x="14" y="7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1004">
              <a:extLst>
                <a:ext uri="{FF2B5EF4-FFF2-40B4-BE49-F238E27FC236}">
                  <a16:creationId xmlns:a16="http://schemas.microsoft.com/office/drawing/2014/main" id="{2C8775CC-34A3-B4E9-16C2-84057CD53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0947" y="4083867"/>
              <a:ext cx="127118" cy="147094"/>
            </a:xfrm>
            <a:custGeom>
              <a:avLst/>
              <a:gdLst>
                <a:gd name="T0" fmla="*/ 66 w 70"/>
                <a:gd name="T1" fmla="*/ 0 h 81"/>
                <a:gd name="T2" fmla="*/ 28 w 70"/>
                <a:gd name="T3" fmla="*/ 19 h 81"/>
                <a:gd name="T4" fmla="*/ 16 w 70"/>
                <a:gd name="T5" fmla="*/ 12 h 81"/>
                <a:gd name="T6" fmla="*/ 11 w 70"/>
                <a:gd name="T7" fmla="*/ 12 h 81"/>
                <a:gd name="T8" fmla="*/ 11 w 70"/>
                <a:gd name="T9" fmla="*/ 19 h 81"/>
                <a:gd name="T10" fmla="*/ 4 w 70"/>
                <a:gd name="T11" fmla="*/ 14 h 81"/>
                <a:gd name="T12" fmla="*/ 2 w 70"/>
                <a:gd name="T13" fmla="*/ 21 h 81"/>
                <a:gd name="T14" fmla="*/ 2 w 70"/>
                <a:gd name="T15" fmla="*/ 29 h 81"/>
                <a:gd name="T16" fmla="*/ 4 w 70"/>
                <a:gd name="T17" fmla="*/ 29 h 81"/>
                <a:gd name="T18" fmla="*/ 0 w 70"/>
                <a:gd name="T19" fmla="*/ 38 h 81"/>
                <a:gd name="T20" fmla="*/ 9 w 70"/>
                <a:gd name="T21" fmla="*/ 36 h 81"/>
                <a:gd name="T22" fmla="*/ 2 w 70"/>
                <a:gd name="T23" fmla="*/ 76 h 81"/>
                <a:gd name="T24" fmla="*/ 2 w 70"/>
                <a:gd name="T25" fmla="*/ 76 h 81"/>
                <a:gd name="T26" fmla="*/ 2 w 70"/>
                <a:gd name="T27" fmla="*/ 78 h 81"/>
                <a:gd name="T28" fmla="*/ 21 w 70"/>
                <a:gd name="T29" fmla="*/ 81 h 81"/>
                <a:gd name="T30" fmla="*/ 30 w 70"/>
                <a:gd name="T31" fmla="*/ 66 h 81"/>
                <a:gd name="T32" fmla="*/ 44 w 70"/>
                <a:gd name="T33" fmla="*/ 64 h 81"/>
                <a:gd name="T34" fmla="*/ 47 w 70"/>
                <a:gd name="T35" fmla="*/ 57 h 81"/>
                <a:gd name="T36" fmla="*/ 54 w 70"/>
                <a:gd name="T37" fmla="*/ 52 h 81"/>
                <a:gd name="T38" fmla="*/ 35 w 70"/>
                <a:gd name="T39" fmla="*/ 33 h 81"/>
                <a:gd name="T40" fmla="*/ 66 w 70"/>
                <a:gd name="T41" fmla="*/ 29 h 81"/>
                <a:gd name="T42" fmla="*/ 70 w 70"/>
                <a:gd name="T43" fmla="*/ 21 h 81"/>
                <a:gd name="T44" fmla="*/ 66 w 70"/>
                <a:gd name="T4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81">
                  <a:moveTo>
                    <a:pt x="66" y="0"/>
                  </a:moveTo>
                  <a:lnTo>
                    <a:pt x="28" y="19"/>
                  </a:lnTo>
                  <a:lnTo>
                    <a:pt x="16" y="12"/>
                  </a:lnTo>
                  <a:lnTo>
                    <a:pt x="11" y="12"/>
                  </a:lnTo>
                  <a:lnTo>
                    <a:pt x="11" y="19"/>
                  </a:lnTo>
                  <a:lnTo>
                    <a:pt x="4" y="14"/>
                  </a:lnTo>
                  <a:lnTo>
                    <a:pt x="2" y="21"/>
                  </a:lnTo>
                  <a:lnTo>
                    <a:pt x="2" y="29"/>
                  </a:lnTo>
                  <a:lnTo>
                    <a:pt x="4" y="29"/>
                  </a:lnTo>
                  <a:lnTo>
                    <a:pt x="0" y="38"/>
                  </a:lnTo>
                  <a:lnTo>
                    <a:pt x="9" y="3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2" y="78"/>
                  </a:lnTo>
                  <a:lnTo>
                    <a:pt x="21" y="81"/>
                  </a:lnTo>
                  <a:lnTo>
                    <a:pt x="30" y="66"/>
                  </a:lnTo>
                  <a:lnTo>
                    <a:pt x="44" y="64"/>
                  </a:lnTo>
                  <a:lnTo>
                    <a:pt x="47" y="57"/>
                  </a:lnTo>
                  <a:lnTo>
                    <a:pt x="54" y="52"/>
                  </a:lnTo>
                  <a:lnTo>
                    <a:pt x="35" y="33"/>
                  </a:lnTo>
                  <a:lnTo>
                    <a:pt x="66" y="29"/>
                  </a:lnTo>
                  <a:lnTo>
                    <a:pt x="70" y="21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1005">
              <a:extLst>
                <a:ext uri="{FF2B5EF4-FFF2-40B4-BE49-F238E27FC236}">
                  <a16:creationId xmlns:a16="http://schemas.microsoft.com/office/drawing/2014/main" id="{DC6C93D7-0EF4-769F-9474-941FB130B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0509" y="4200089"/>
              <a:ext cx="50847" cy="50847"/>
            </a:xfrm>
            <a:custGeom>
              <a:avLst/>
              <a:gdLst>
                <a:gd name="T0" fmla="*/ 28 w 28"/>
                <a:gd name="T1" fmla="*/ 28 h 28"/>
                <a:gd name="T2" fmla="*/ 19 w 28"/>
                <a:gd name="T3" fmla="*/ 28 h 28"/>
                <a:gd name="T4" fmla="*/ 14 w 28"/>
                <a:gd name="T5" fmla="*/ 21 h 28"/>
                <a:gd name="T6" fmla="*/ 0 w 28"/>
                <a:gd name="T7" fmla="*/ 17 h 28"/>
                <a:gd name="T8" fmla="*/ 12 w 28"/>
                <a:gd name="T9" fmla="*/ 0 h 28"/>
                <a:gd name="T10" fmla="*/ 24 w 28"/>
                <a:gd name="T11" fmla="*/ 0 h 28"/>
                <a:gd name="T12" fmla="*/ 26 w 28"/>
                <a:gd name="T13" fmla="*/ 7 h 28"/>
                <a:gd name="T14" fmla="*/ 19 w 28"/>
                <a:gd name="T15" fmla="*/ 14 h 28"/>
                <a:gd name="T16" fmla="*/ 24 w 28"/>
                <a:gd name="T17" fmla="*/ 14 h 28"/>
                <a:gd name="T18" fmla="*/ 28 w 28"/>
                <a:gd name="T1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28" y="28"/>
                  </a:moveTo>
                  <a:lnTo>
                    <a:pt x="19" y="28"/>
                  </a:lnTo>
                  <a:lnTo>
                    <a:pt x="14" y="21"/>
                  </a:lnTo>
                  <a:lnTo>
                    <a:pt x="0" y="17"/>
                  </a:lnTo>
                  <a:lnTo>
                    <a:pt x="12" y="0"/>
                  </a:lnTo>
                  <a:lnTo>
                    <a:pt x="24" y="0"/>
                  </a:lnTo>
                  <a:lnTo>
                    <a:pt x="26" y="7"/>
                  </a:lnTo>
                  <a:lnTo>
                    <a:pt x="19" y="14"/>
                  </a:lnTo>
                  <a:lnTo>
                    <a:pt x="24" y="14"/>
                  </a:lnTo>
                  <a:lnTo>
                    <a:pt x="28" y="2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1006">
              <a:extLst>
                <a:ext uri="{FF2B5EF4-FFF2-40B4-BE49-F238E27FC236}">
                  <a16:creationId xmlns:a16="http://schemas.microsoft.com/office/drawing/2014/main" id="{145BD7E9-AE27-3078-77F6-10846472D4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579" y="4033020"/>
              <a:ext cx="56296" cy="59928"/>
            </a:xfrm>
            <a:custGeom>
              <a:avLst/>
              <a:gdLst>
                <a:gd name="T0" fmla="*/ 9 w 31"/>
                <a:gd name="T1" fmla="*/ 31 h 33"/>
                <a:gd name="T2" fmla="*/ 9 w 31"/>
                <a:gd name="T3" fmla="*/ 33 h 33"/>
                <a:gd name="T4" fmla="*/ 0 w 31"/>
                <a:gd name="T5" fmla="*/ 31 h 33"/>
                <a:gd name="T6" fmla="*/ 19 w 31"/>
                <a:gd name="T7" fmla="*/ 0 h 33"/>
                <a:gd name="T8" fmla="*/ 26 w 31"/>
                <a:gd name="T9" fmla="*/ 0 h 33"/>
                <a:gd name="T10" fmla="*/ 24 w 31"/>
                <a:gd name="T11" fmla="*/ 2 h 33"/>
                <a:gd name="T12" fmla="*/ 31 w 31"/>
                <a:gd name="T13" fmla="*/ 9 h 33"/>
                <a:gd name="T14" fmla="*/ 24 w 31"/>
                <a:gd name="T15" fmla="*/ 14 h 33"/>
                <a:gd name="T16" fmla="*/ 24 w 31"/>
                <a:gd name="T17" fmla="*/ 16 h 33"/>
                <a:gd name="T18" fmla="*/ 19 w 31"/>
                <a:gd name="T19" fmla="*/ 16 h 33"/>
                <a:gd name="T20" fmla="*/ 19 w 31"/>
                <a:gd name="T21" fmla="*/ 23 h 33"/>
                <a:gd name="T22" fmla="*/ 9 w 31"/>
                <a:gd name="T23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3">
                  <a:moveTo>
                    <a:pt x="9" y="31"/>
                  </a:moveTo>
                  <a:lnTo>
                    <a:pt x="9" y="33"/>
                  </a:lnTo>
                  <a:lnTo>
                    <a:pt x="0" y="31"/>
                  </a:lnTo>
                  <a:lnTo>
                    <a:pt x="19" y="0"/>
                  </a:lnTo>
                  <a:lnTo>
                    <a:pt x="26" y="0"/>
                  </a:lnTo>
                  <a:lnTo>
                    <a:pt x="24" y="2"/>
                  </a:lnTo>
                  <a:lnTo>
                    <a:pt x="31" y="9"/>
                  </a:lnTo>
                  <a:lnTo>
                    <a:pt x="24" y="14"/>
                  </a:lnTo>
                  <a:lnTo>
                    <a:pt x="24" y="16"/>
                  </a:lnTo>
                  <a:lnTo>
                    <a:pt x="19" y="16"/>
                  </a:lnTo>
                  <a:lnTo>
                    <a:pt x="19" y="23"/>
                  </a:lnTo>
                  <a:lnTo>
                    <a:pt x="9" y="3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1007">
              <a:extLst>
                <a:ext uri="{FF2B5EF4-FFF2-40B4-BE49-F238E27FC236}">
                  <a16:creationId xmlns:a16="http://schemas.microsoft.com/office/drawing/2014/main" id="{714E4100-9625-83F8-A143-CDDB05520C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3946" y="4376238"/>
              <a:ext cx="236076" cy="265132"/>
            </a:xfrm>
            <a:custGeom>
              <a:avLst/>
              <a:gdLst>
                <a:gd name="T0" fmla="*/ 16 w 130"/>
                <a:gd name="T1" fmla="*/ 146 h 146"/>
                <a:gd name="T2" fmla="*/ 35 w 130"/>
                <a:gd name="T3" fmla="*/ 142 h 146"/>
                <a:gd name="T4" fmla="*/ 49 w 130"/>
                <a:gd name="T5" fmla="*/ 142 h 146"/>
                <a:gd name="T6" fmla="*/ 59 w 130"/>
                <a:gd name="T7" fmla="*/ 127 h 146"/>
                <a:gd name="T8" fmla="*/ 73 w 130"/>
                <a:gd name="T9" fmla="*/ 123 h 146"/>
                <a:gd name="T10" fmla="*/ 80 w 130"/>
                <a:gd name="T11" fmla="*/ 111 h 146"/>
                <a:gd name="T12" fmla="*/ 97 w 130"/>
                <a:gd name="T13" fmla="*/ 104 h 146"/>
                <a:gd name="T14" fmla="*/ 97 w 130"/>
                <a:gd name="T15" fmla="*/ 87 h 146"/>
                <a:gd name="T16" fmla="*/ 99 w 130"/>
                <a:gd name="T17" fmla="*/ 80 h 146"/>
                <a:gd name="T18" fmla="*/ 104 w 130"/>
                <a:gd name="T19" fmla="*/ 78 h 146"/>
                <a:gd name="T20" fmla="*/ 108 w 130"/>
                <a:gd name="T21" fmla="*/ 80 h 146"/>
                <a:gd name="T22" fmla="*/ 127 w 130"/>
                <a:gd name="T23" fmla="*/ 54 h 146"/>
                <a:gd name="T24" fmla="*/ 130 w 130"/>
                <a:gd name="T25" fmla="*/ 45 h 146"/>
                <a:gd name="T26" fmla="*/ 120 w 130"/>
                <a:gd name="T27" fmla="*/ 38 h 146"/>
                <a:gd name="T28" fmla="*/ 111 w 130"/>
                <a:gd name="T29" fmla="*/ 23 h 146"/>
                <a:gd name="T30" fmla="*/ 80 w 130"/>
                <a:gd name="T31" fmla="*/ 12 h 146"/>
                <a:gd name="T32" fmla="*/ 73 w 130"/>
                <a:gd name="T33" fmla="*/ 0 h 146"/>
                <a:gd name="T34" fmla="*/ 64 w 130"/>
                <a:gd name="T35" fmla="*/ 0 h 146"/>
                <a:gd name="T36" fmla="*/ 66 w 130"/>
                <a:gd name="T37" fmla="*/ 14 h 146"/>
                <a:gd name="T38" fmla="*/ 56 w 130"/>
                <a:gd name="T39" fmla="*/ 16 h 146"/>
                <a:gd name="T40" fmla="*/ 54 w 130"/>
                <a:gd name="T41" fmla="*/ 40 h 146"/>
                <a:gd name="T42" fmla="*/ 64 w 130"/>
                <a:gd name="T43" fmla="*/ 54 h 146"/>
                <a:gd name="T44" fmla="*/ 49 w 130"/>
                <a:gd name="T45" fmla="*/ 87 h 146"/>
                <a:gd name="T46" fmla="*/ 0 w 130"/>
                <a:gd name="T47" fmla="*/ 106 h 146"/>
                <a:gd name="T48" fmla="*/ 16 w 130"/>
                <a:gd name="T49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0" h="146">
                  <a:moveTo>
                    <a:pt x="16" y="146"/>
                  </a:moveTo>
                  <a:lnTo>
                    <a:pt x="35" y="142"/>
                  </a:lnTo>
                  <a:lnTo>
                    <a:pt x="49" y="142"/>
                  </a:lnTo>
                  <a:lnTo>
                    <a:pt x="59" y="127"/>
                  </a:lnTo>
                  <a:lnTo>
                    <a:pt x="73" y="123"/>
                  </a:lnTo>
                  <a:lnTo>
                    <a:pt x="80" y="111"/>
                  </a:lnTo>
                  <a:lnTo>
                    <a:pt x="97" y="104"/>
                  </a:lnTo>
                  <a:lnTo>
                    <a:pt x="97" y="87"/>
                  </a:lnTo>
                  <a:lnTo>
                    <a:pt x="99" y="80"/>
                  </a:lnTo>
                  <a:lnTo>
                    <a:pt x="104" y="78"/>
                  </a:lnTo>
                  <a:lnTo>
                    <a:pt x="108" y="80"/>
                  </a:lnTo>
                  <a:lnTo>
                    <a:pt x="127" y="54"/>
                  </a:lnTo>
                  <a:lnTo>
                    <a:pt x="130" y="45"/>
                  </a:lnTo>
                  <a:lnTo>
                    <a:pt x="120" y="38"/>
                  </a:lnTo>
                  <a:lnTo>
                    <a:pt x="111" y="23"/>
                  </a:lnTo>
                  <a:lnTo>
                    <a:pt x="80" y="12"/>
                  </a:lnTo>
                  <a:lnTo>
                    <a:pt x="73" y="0"/>
                  </a:lnTo>
                  <a:lnTo>
                    <a:pt x="64" y="0"/>
                  </a:lnTo>
                  <a:lnTo>
                    <a:pt x="66" y="14"/>
                  </a:lnTo>
                  <a:lnTo>
                    <a:pt x="56" y="16"/>
                  </a:lnTo>
                  <a:lnTo>
                    <a:pt x="54" y="40"/>
                  </a:lnTo>
                  <a:lnTo>
                    <a:pt x="64" y="54"/>
                  </a:lnTo>
                  <a:lnTo>
                    <a:pt x="49" y="87"/>
                  </a:lnTo>
                  <a:lnTo>
                    <a:pt x="0" y="106"/>
                  </a:lnTo>
                  <a:lnTo>
                    <a:pt x="16" y="14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1008">
              <a:extLst>
                <a:ext uri="{FF2B5EF4-FFF2-40B4-BE49-F238E27FC236}">
                  <a16:creationId xmlns:a16="http://schemas.microsoft.com/office/drawing/2014/main" id="{DA21D902-A658-A8F1-7E3B-ED9F899FB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7432" y="4329023"/>
              <a:ext cx="9080" cy="21792"/>
            </a:xfrm>
            <a:custGeom>
              <a:avLst/>
              <a:gdLst>
                <a:gd name="T0" fmla="*/ 3 w 5"/>
                <a:gd name="T1" fmla="*/ 12 h 12"/>
                <a:gd name="T2" fmla="*/ 5 w 5"/>
                <a:gd name="T3" fmla="*/ 0 h 12"/>
                <a:gd name="T4" fmla="*/ 0 w 5"/>
                <a:gd name="T5" fmla="*/ 5 h 12"/>
                <a:gd name="T6" fmla="*/ 0 w 5"/>
                <a:gd name="T7" fmla="*/ 12 h 12"/>
                <a:gd name="T8" fmla="*/ 3 w 5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2">
                  <a:moveTo>
                    <a:pt x="3" y="12"/>
                  </a:moveTo>
                  <a:lnTo>
                    <a:pt x="5" y="0"/>
                  </a:lnTo>
                  <a:lnTo>
                    <a:pt x="0" y="5"/>
                  </a:lnTo>
                  <a:lnTo>
                    <a:pt x="0" y="12"/>
                  </a:lnTo>
                  <a:lnTo>
                    <a:pt x="3" y="1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1009">
              <a:extLst>
                <a:ext uri="{FF2B5EF4-FFF2-40B4-BE49-F238E27FC236}">
                  <a16:creationId xmlns:a16="http://schemas.microsoft.com/office/drawing/2014/main" id="{221A0B71-0124-9374-E34F-39AA6F405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4525" y="3942570"/>
              <a:ext cx="441297" cy="468172"/>
            </a:xfrm>
            <a:custGeom>
              <a:avLst/>
              <a:gdLst/>
              <a:ahLst/>
              <a:cxnLst/>
              <a:rect l="l" t="t" r="r" b="b"/>
              <a:pathLst>
                <a:path w="4358284" h="4623700">
                  <a:moveTo>
                    <a:pt x="4272195" y="112818"/>
                  </a:moveTo>
                  <a:lnTo>
                    <a:pt x="4289086" y="121588"/>
                  </a:lnTo>
                  <a:lnTo>
                    <a:pt x="4283827" y="126389"/>
                  </a:lnTo>
                  <a:close/>
                  <a:moveTo>
                    <a:pt x="4132082" y="0"/>
                  </a:moveTo>
                  <a:lnTo>
                    <a:pt x="4040226" y="39038"/>
                  </a:lnTo>
                  <a:lnTo>
                    <a:pt x="3957676" y="73963"/>
                  </a:lnTo>
                  <a:lnTo>
                    <a:pt x="3910051" y="112063"/>
                  </a:lnTo>
                  <a:lnTo>
                    <a:pt x="3811626" y="185088"/>
                  </a:lnTo>
                  <a:lnTo>
                    <a:pt x="3662401" y="200963"/>
                  </a:lnTo>
                  <a:lnTo>
                    <a:pt x="3605251" y="277163"/>
                  </a:lnTo>
                  <a:lnTo>
                    <a:pt x="3544926" y="362888"/>
                  </a:lnTo>
                  <a:cubicBezTo>
                    <a:pt x="3544926" y="375166"/>
                    <a:pt x="3546015" y="368131"/>
                    <a:pt x="3535401" y="385113"/>
                  </a:cubicBezTo>
                  <a:cubicBezTo>
                    <a:pt x="3533379" y="388349"/>
                    <a:pt x="3531073" y="391402"/>
                    <a:pt x="3529051" y="394638"/>
                  </a:cubicBezTo>
                  <a:cubicBezTo>
                    <a:pt x="3503360" y="435744"/>
                    <a:pt x="3542012" y="376783"/>
                    <a:pt x="3500476" y="439088"/>
                  </a:cubicBezTo>
                  <a:lnTo>
                    <a:pt x="3506826" y="499413"/>
                  </a:lnTo>
                  <a:lnTo>
                    <a:pt x="3576676" y="524813"/>
                  </a:lnTo>
                  <a:lnTo>
                    <a:pt x="3703676" y="594663"/>
                  </a:lnTo>
                  <a:lnTo>
                    <a:pt x="3840201" y="629588"/>
                  </a:lnTo>
                  <a:lnTo>
                    <a:pt x="3824326" y="712138"/>
                  </a:lnTo>
                  <a:lnTo>
                    <a:pt x="3875126" y="737538"/>
                  </a:lnTo>
                  <a:lnTo>
                    <a:pt x="3891001" y="810563"/>
                  </a:lnTo>
                  <a:lnTo>
                    <a:pt x="3856076" y="874063"/>
                  </a:lnTo>
                  <a:lnTo>
                    <a:pt x="3817976" y="899463"/>
                  </a:lnTo>
                  <a:lnTo>
                    <a:pt x="3795751" y="918513"/>
                  </a:lnTo>
                  <a:lnTo>
                    <a:pt x="3757651" y="962963"/>
                  </a:lnTo>
                  <a:cubicBezTo>
                    <a:pt x="3742834" y="970371"/>
                    <a:pt x="3752359" y="964021"/>
                    <a:pt x="3738601" y="991538"/>
                  </a:cubicBezTo>
                  <a:lnTo>
                    <a:pt x="3732251" y="1058213"/>
                  </a:lnTo>
                  <a:lnTo>
                    <a:pt x="3732251" y="1156638"/>
                  </a:lnTo>
                  <a:lnTo>
                    <a:pt x="3748126" y="1242363"/>
                  </a:lnTo>
                  <a:lnTo>
                    <a:pt x="3776701" y="1334438"/>
                  </a:lnTo>
                  <a:lnTo>
                    <a:pt x="3776701" y="1366188"/>
                  </a:lnTo>
                  <a:lnTo>
                    <a:pt x="3776701" y="1461438"/>
                  </a:lnTo>
                  <a:lnTo>
                    <a:pt x="3830676" y="1502713"/>
                  </a:lnTo>
                  <a:lnTo>
                    <a:pt x="3884651" y="1569388"/>
                  </a:lnTo>
                  <a:lnTo>
                    <a:pt x="4027526" y="1639238"/>
                  </a:lnTo>
                  <a:lnTo>
                    <a:pt x="4008923" y="1603272"/>
                  </a:lnTo>
                  <a:lnTo>
                    <a:pt x="4059276" y="1639238"/>
                  </a:lnTo>
                  <a:lnTo>
                    <a:pt x="4150322" y="1600218"/>
                  </a:lnTo>
                  <a:cubicBezTo>
                    <a:pt x="4159897" y="1633540"/>
                    <a:pt x="4169225" y="1667054"/>
                    <a:pt x="4178873" y="1700273"/>
                  </a:cubicBezTo>
                  <a:lnTo>
                    <a:pt x="4322503" y="1700273"/>
                  </a:lnTo>
                  <a:cubicBezTo>
                    <a:pt x="4334598" y="1724334"/>
                    <a:pt x="4346189" y="1747932"/>
                    <a:pt x="4358284" y="1771993"/>
                  </a:cubicBezTo>
                  <a:lnTo>
                    <a:pt x="4143091" y="1915435"/>
                  </a:lnTo>
                  <a:cubicBezTo>
                    <a:pt x="4130996" y="1939496"/>
                    <a:pt x="4118901" y="1963094"/>
                    <a:pt x="4106806" y="1987155"/>
                  </a:cubicBezTo>
                  <a:lnTo>
                    <a:pt x="4178873" y="2076922"/>
                  </a:lnTo>
                  <a:lnTo>
                    <a:pt x="4106806" y="2113013"/>
                  </a:lnTo>
                  <a:lnTo>
                    <a:pt x="4232797" y="2202317"/>
                  </a:lnTo>
                  <a:lnTo>
                    <a:pt x="4017604" y="2292084"/>
                  </a:lnTo>
                  <a:lnTo>
                    <a:pt x="3891613" y="2453571"/>
                  </a:lnTo>
                  <a:lnTo>
                    <a:pt x="3891613" y="2543338"/>
                  </a:lnTo>
                  <a:lnTo>
                    <a:pt x="3766126" y="2578967"/>
                  </a:lnTo>
                  <a:lnTo>
                    <a:pt x="3586715" y="2883895"/>
                  </a:lnTo>
                  <a:lnTo>
                    <a:pt x="3461228" y="3009753"/>
                  </a:lnTo>
                  <a:lnTo>
                    <a:pt x="3299959" y="3260544"/>
                  </a:lnTo>
                  <a:lnTo>
                    <a:pt x="2995060" y="3350311"/>
                  </a:lnTo>
                  <a:lnTo>
                    <a:pt x="2869573" y="3224915"/>
                  </a:lnTo>
                  <a:lnTo>
                    <a:pt x="2618599" y="3565473"/>
                  </a:lnTo>
                  <a:cubicBezTo>
                    <a:pt x="2606504" y="3619148"/>
                    <a:pt x="2594913" y="3673285"/>
                    <a:pt x="2582818" y="3726960"/>
                  </a:cubicBezTo>
                  <a:lnTo>
                    <a:pt x="2779868" y="3763052"/>
                  </a:lnTo>
                  <a:lnTo>
                    <a:pt x="2779868" y="3942122"/>
                  </a:lnTo>
                  <a:lnTo>
                    <a:pt x="2923498" y="4031889"/>
                  </a:lnTo>
                  <a:lnTo>
                    <a:pt x="3084766" y="4444167"/>
                  </a:lnTo>
                  <a:lnTo>
                    <a:pt x="2959279" y="4498305"/>
                  </a:lnTo>
                  <a:cubicBezTo>
                    <a:pt x="2929545" y="4468228"/>
                    <a:pt x="2899307" y="4438615"/>
                    <a:pt x="2869573" y="4408538"/>
                  </a:cubicBezTo>
                  <a:lnTo>
                    <a:pt x="2744086" y="4533933"/>
                  </a:lnTo>
                  <a:lnTo>
                    <a:pt x="2403406" y="4444167"/>
                  </a:lnTo>
                  <a:cubicBezTo>
                    <a:pt x="2391311" y="4486274"/>
                    <a:pt x="2379720" y="4527919"/>
                    <a:pt x="2367625" y="4570025"/>
                  </a:cubicBezTo>
                  <a:lnTo>
                    <a:pt x="2241634" y="4570025"/>
                  </a:lnTo>
                  <a:lnTo>
                    <a:pt x="2151928" y="4623700"/>
                  </a:lnTo>
                  <a:lnTo>
                    <a:pt x="1990660" y="4570025"/>
                  </a:lnTo>
                  <a:cubicBezTo>
                    <a:pt x="1960926" y="4486274"/>
                    <a:pt x="1930688" y="4402523"/>
                    <a:pt x="1900954" y="4318771"/>
                  </a:cubicBezTo>
                  <a:lnTo>
                    <a:pt x="1775467" y="4283143"/>
                  </a:lnTo>
                  <a:lnTo>
                    <a:pt x="1685761" y="4103609"/>
                  </a:lnTo>
                  <a:lnTo>
                    <a:pt x="1219594" y="4157284"/>
                  </a:lnTo>
                  <a:lnTo>
                    <a:pt x="1183813" y="4103609"/>
                  </a:lnTo>
                  <a:lnTo>
                    <a:pt x="1129888" y="4193376"/>
                  </a:lnTo>
                  <a:lnTo>
                    <a:pt x="968620" y="4103609"/>
                  </a:lnTo>
                  <a:lnTo>
                    <a:pt x="376461" y="4193376"/>
                  </a:lnTo>
                  <a:lnTo>
                    <a:pt x="250974" y="4229005"/>
                  </a:lnTo>
                  <a:lnTo>
                    <a:pt x="197050" y="4193376"/>
                  </a:lnTo>
                  <a:cubicBezTo>
                    <a:pt x="226784" y="4079548"/>
                    <a:pt x="257022" y="3966183"/>
                    <a:pt x="286756" y="3852356"/>
                  </a:cubicBezTo>
                  <a:lnTo>
                    <a:pt x="412747" y="3763052"/>
                  </a:lnTo>
                  <a:lnTo>
                    <a:pt x="627940" y="3690869"/>
                  </a:lnTo>
                  <a:lnTo>
                    <a:pt x="717142" y="3511798"/>
                  </a:lnTo>
                  <a:lnTo>
                    <a:pt x="591654" y="3475707"/>
                  </a:lnTo>
                  <a:lnTo>
                    <a:pt x="591654" y="3170778"/>
                  </a:lnTo>
                  <a:lnTo>
                    <a:pt x="197050" y="3009753"/>
                  </a:lnTo>
                  <a:lnTo>
                    <a:pt x="0" y="2633104"/>
                  </a:lnTo>
                  <a:lnTo>
                    <a:pt x="466167" y="2758500"/>
                  </a:lnTo>
                  <a:lnTo>
                    <a:pt x="753427" y="2704825"/>
                  </a:lnTo>
                  <a:lnTo>
                    <a:pt x="968620" y="2758500"/>
                  </a:lnTo>
                  <a:cubicBezTo>
                    <a:pt x="998354" y="2728423"/>
                    <a:pt x="1028592" y="2698810"/>
                    <a:pt x="1058325" y="2668733"/>
                  </a:cubicBezTo>
                  <a:lnTo>
                    <a:pt x="1255375" y="2704825"/>
                  </a:lnTo>
                  <a:lnTo>
                    <a:pt x="1596055" y="2633104"/>
                  </a:lnTo>
                  <a:cubicBezTo>
                    <a:pt x="1614198" y="2615058"/>
                    <a:pt x="1631837" y="2597012"/>
                    <a:pt x="1649980" y="2578967"/>
                  </a:cubicBezTo>
                  <a:cubicBezTo>
                    <a:pt x="1662075" y="2465602"/>
                    <a:pt x="1673666" y="2351774"/>
                    <a:pt x="1685761" y="2238409"/>
                  </a:cubicBezTo>
                  <a:lnTo>
                    <a:pt x="1775467" y="2113013"/>
                  </a:lnTo>
                  <a:lnTo>
                    <a:pt x="2062726" y="2076922"/>
                  </a:lnTo>
                  <a:cubicBezTo>
                    <a:pt x="2050631" y="2064891"/>
                    <a:pt x="2038536" y="2053323"/>
                    <a:pt x="2026441" y="2041293"/>
                  </a:cubicBezTo>
                  <a:lnTo>
                    <a:pt x="2188213" y="1915435"/>
                  </a:lnTo>
                  <a:lnTo>
                    <a:pt x="2331339" y="1915435"/>
                  </a:lnTo>
                  <a:lnTo>
                    <a:pt x="2403406" y="1987155"/>
                  </a:lnTo>
                  <a:lnTo>
                    <a:pt x="2528893" y="1915435"/>
                  </a:lnTo>
                  <a:cubicBezTo>
                    <a:pt x="2516798" y="1855744"/>
                    <a:pt x="2505207" y="1796054"/>
                    <a:pt x="2493112" y="1736364"/>
                  </a:cubicBezTo>
                  <a:cubicBezTo>
                    <a:pt x="2522846" y="1652613"/>
                    <a:pt x="2553084" y="1568862"/>
                    <a:pt x="2582818" y="1485110"/>
                  </a:cubicBezTo>
                  <a:lnTo>
                    <a:pt x="2869573" y="1359715"/>
                  </a:lnTo>
                  <a:lnTo>
                    <a:pt x="2744086" y="1144553"/>
                  </a:lnTo>
                  <a:lnTo>
                    <a:pt x="3048985" y="1144553"/>
                  </a:lnTo>
                  <a:cubicBezTo>
                    <a:pt x="3061080" y="1102446"/>
                    <a:pt x="3072671" y="1060802"/>
                    <a:pt x="3084766" y="1018695"/>
                  </a:cubicBezTo>
                  <a:lnTo>
                    <a:pt x="3048985" y="983066"/>
                  </a:lnTo>
                  <a:lnTo>
                    <a:pt x="3246035" y="713766"/>
                  </a:lnTo>
                  <a:lnTo>
                    <a:pt x="3246035" y="588371"/>
                  </a:lnTo>
                  <a:lnTo>
                    <a:pt x="3120548" y="373209"/>
                  </a:lnTo>
                  <a:lnTo>
                    <a:pt x="3120548" y="337117"/>
                  </a:lnTo>
                  <a:lnTo>
                    <a:pt x="3550933" y="86326"/>
                  </a:lnTo>
                  <a:lnTo>
                    <a:pt x="3855832" y="8632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1010">
              <a:extLst>
                <a:ext uri="{FF2B5EF4-FFF2-40B4-BE49-F238E27FC236}">
                  <a16:creationId xmlns:a16="http://schemas.microsoft.com/office/drawing/2014/main" id="{14E0D492-0097-8EC1-6643-BBEA191543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3995" y="4332655"/>
              <a:ext cx="27240" cy="52664"/>
            </a:xfrm>
            <a:custGeom>
              <a:avLst/>
              <a:gdLst>
                <a:gd name="T0" fmla="*/ 12 w 15"/>
                <a:gd name="T1" fmla="*/ 29 h 29"/>
                <a:gd name="T2" fmla="*/ 15 w 15"/>
                <a:gd name="T3" fmla="*/ 5 h 29"/>
                <a:gd name="T4" fmla="*/ 8 w 15"/>
                <a:gd name="T5" fmla="*/ 0 h 29"/>
                <a:gd name="T6" fmla="*/ 0 w 15"/>
                <a:gd name="T7" fmla="*/ 12 h 29"/>
                <a:gd name="T8" fmla="*/ 0 w 15"/>
                <a:gd name="T9" fmla="*/ 26 h 29"/>
                <a:gd name="T10" fmla="*/ 5 w 15"/>
                <a:gd name="T11" fmla="*/ 29 h 29"/>
                <a:gd name="T12" fmla="*/ 12 w 15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9">
                  <a:moveTo>
                    <a:pt x="12" y="29"/>
                  </a:moveTo>
                  <a:lnTo>
                    <a:pt x="15" y="5"/>
                  </a:lnTo>
                  <a:lnTo>
                    <a:pt x="8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5" y="29"/>
                  </a:lnTo>
                  <a:lnTo>
                    <a:pt x="12" y="2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1011">
              <a:extLst>
                <a:ext uri="{FF2B5EF4-FFF2-40B4-BE49-F238E27FC236}">
                  <a16:creationId xmlns:a16="http://schemas.microsoft.com/office/drawing/2014/main" id="{D24E0FB4-39A4-86C1-4F9E-234CA32A1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5499" y="4122003"/>
              <a:ext cx="644670" cy="553871"/>
            </a:xfrm>
            <a:custGeom>
              <a:avLst/>
              <a:gdLst>
                <a:gd name="T0" fmla="*/ 135 w 355"/>
                <a:gd name="T1" fmla="*/ 291 h 305"/>
                <a:gd name="T2" fmla="*/ 128 w 355"/>
                <a:gd name="T3" fmla="*/ 272 h 305"/>
                <a:gd name="T4" fmla="*/ 116 w 355"/>
                <a:gd name="T5" fmla="*/ 263 h 305"/>
                <a:gd name="T6" fmla="*/ 109 w 355"/>
                <a:gd name="T7" fmla="*/ 251 h 305"/>
                <a:gd name="T8" fmla="*/ 104 w 355"/>
                <a:gd name="T9" fmla="*/ 237 h 305"/>
                <a:gd name="T10" fmla="*/ 95 w 355"/>
                <a:gd name="T11" fmla="*/ 227 h 305"/>
                <a:gd name="T12" fmla="*/ 78 w 355"/>
                <a:gd name="T13" fmla="*/ 215 h 305"/>
                <a:gd name="T14" fmla="*/ 73 w 355"/>
                <a:gd name="T15" fmla="*/ 194 h 305"/>
                <a:gd name="T16" fmla="*/ 73 w 355"/>
                <a:gd name="T17" fmla="*/ 185 h 305"/>
                <a:gd name="T18" fmla="*/ 62 w 355"/>
                <a:gd name="T19" fmla="*/ 159 h 305"/>
                <a:gd name="T20" fmla="*/ 52 w 355"/>
                <a:gd name="T21" fmla="*/ 152 h 305"/>
                <a:gd name="T22" fmla="*/ 47 w 355"/>
                <a:gd name="T23" fmla="*/ 152 h 305"/>
                <a:gd name="T24" fmla="*/ 40 w 355"/>
                <a:gd name="T25" fmla="*/ 130 h 305"/>
                <a:gd name="T26" fmla="*/ 10 w 355"/>
                <a:gd name="T27" fmla="*/ 81 h 305"/>
                <a:gd name="T28" fmla="*/ 0 w 355"/>
                <a:gd name="T29" fmla="*/ 81 h 305"/>
                <a:gd name="T30" fmla="*/ 5 w 355"/>
                <a:gd name="T31" fmla="*/ 55 h 305"/>
                <a:gd name="T32" fmla="*/ 5 w 355"/>
                <a:gd name="T33" fmla="*/ 57 h 305"/>
                <a:gd name="T34" fmla="*/ 24 w 355"/>
                <a:gd name="T35" fmla="*/ 60 h 305"/>
                <a:gd name="T36" fmla="*/ 33 w 355"/>
                <a:gd name="T37" fmla="*/ 45 h 305"/>
                <a:gd name="T38" fmla="*/ 47 w 355"/>
                <a:gd name="T39" fmla="*/ 43 h 305"/>
                <a:gd name="T40" fmla="*/ 50 w 355"/>
                <a:gd name="T41" fmla="*/ 36 h 305"/>
                <a:gd name="T42" fmla="*/ 57 w 355"/>
                <a:gd name="T43" fmla="*/ 31 h 305"/>
                <a:gd name="T44" fmla="*/ 38 w 355"/>
                <a:gd name="T45" fmla="*/ 12 h 305"/>
                <a:gd name="T46" fmla="*/ 69 w 355"/>
                <a:gd name="T47" fmla="*/ 8 h 305"/>
                <a:gd name="T48" fmla="*/ 73 w 355"/>
                <a:gd name="T49" fmla="*/ 0 h 305"/>
                <a:gd name="T50" fmla="*/ 99 w 355"/>
                <a:gd name="T51" fmla="*/ 8 h 305"/>
                <a:gd name="T52" fmla="*/ 121 w 355"/>
                <a:gd name="T53" fmla="*/ 22 h 305"/>
                <a:gd name="T54" fmla="*/ 137 w 355"/>
                <a:gd name="T55" fmla="*/ 29 h 305"/>
                <a:gd name="T56" fmla="*/ 142 w 355"/>
                <a:gd name="T57" fmla="*/ 36 h 305"/>
                <a:gd name="T58" fmla="*/ 149 w 355"/>
                <a:gd name="T59" fmla="*/ 36 h 305"/>
                <a:gd name="T60" fmla="*/ 151 w 355"/>
                <a:gd name="T61" fmla="*/ 50 h 305"/>
                <a:gd name="T62" fmla="*/ 170 w 355"/>
                <a:gd name="T63" fmla="*/ 60 h 305"/>
                <a:gd name="T64" fmla="*/ 184 w 355"/>
                <a:gd name="T65" fmla="*/ 67 h 305"/>
                <a:gd name="T66" fmla="*/ 201 w 355"/>
                <a:gd name="T67" fmla="*/ 60 h 305"/>
                <a:gd name="T68" fmla="*/ 215 w 355"/>
                <a:gd name="T69" fmla="*/ 64 h 305"/>
                <a:gd name="T70" fmla="*/ 220 w 355"/>
                <a:gd name="T71" fmla="*/ 71 h 305"/>
                <a:gd name="T72" fmla="*/ 229 w 355"/>
                <a:gd name="T73" fmla="*/ 71 h 305"/>
                <a:gd name="T74" fmla="*/ 236 w 355"/>
                <a:gd name="T75" fmla="*/ 83 h 305"/>
                <a:gd name="T76" fmla="*/ 244 w 355"/>
                <a:gd name="T77" fmla="*/ 93 h 305"/>
                <a:gd name="T78" fmla="*/ 246 w 355"/>
                <a:gd name="T79" fmla="*/ 97 h 305"/>
                <a:gd name="T80" fmla="*/ 258 w 355"/>
                <a:gd name="T81" fmla="*/ 104 h 305"/>
                <a:gd name="T82" fmla="*/ 260 w 355"/>
                <a:gd name="T83" fmla="*/ 114 h 305"/>
                <a:gd name="T84" fmla="*/ 260 w 355"/>
                <a:gd name="T85" fmla="*/ 123 h 305"/>
                <a:gd name="T86" fmla="*/ 269 w 355"/>
                <a:gd name="T87" fmla="*/ 142 h 305"/>
                <a:gd name="T88" fmla="*/ 274 w 355"/>
                <a:gd name="T89" fmla="*/ 145 h 305"/>
                <a:gd name="T90" fmla="*/ 286 w 355"/>
                <a:gd name="T91" fmla="*/ 159 h 305"/>
                <a:gd name="T92" fmla="*/ 291 w 355"/>
                <a:gd name="T93" fmla="*/ 175 h 305"/>
                <a:gd name="T94" fmla="*/ 343 w 355"/>
                <a:gd name="T95" fmla="*/ 182 h 305"/>
                <a:gd name="T96" fmla="*/ 345 w 355"/>
                <a:gd name="T97" fmla="*/ 180 h 305"/>
                <a:gd name="T98" fmla="*/ 355 w 355"/>
                <a:gd name="T99" fmla="*/ 194 h 305"/>
                <a:gd name="T100" fmla="*/ 340 w 355"/>
                <a:gd name="T101" fmla="*/ 227 h 305"/>
                <a:gd name="T102" fmla="*/ 291 w 355"/>
                <a:gd name="T103" fmla="*/ 246 h 305"/>
                <a:gd name="T104" fmla="*/ 239 w 355"/>
                <a:gd name="T105" fmla="*/ 258 h 305"/>
                <a:gd name="T106" fmla="*/ 196 w 355"/>
                <a:gd name="T107" fmla="*/ 305 h 305"/>
                <a:gd name="T108" fmla="*/ 196 w 355"/>
                <a:gd name="T109" fmla="*/ 286 h 305"/>
                <a:gd name="T110" fmla="*/ 166 w 355"/>
                <a:gd name="T111" fmla="*/ 274 h 305"/>
                <a:gd name="T112" fmla="*/ 147 w 355"/>
                <a:gd name="T113" fmla="*/ 279 h 305"/>
                <a:gd name="T114" fmla="*/ 135 w 355"/>
                <a:gd name="T115" fmla="*/ 29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55" h="305">
                  <a:moveTo>
                    <a:pt x="135" y="291"/>
                  </a:moveTo>
                  <a:lnTo>
                    <a:pt x="128" y="272"/>
                  </a:lnTo>
                  <a:lnTo>
                    <a:pt x="116" y="263"/>
                  </a:lnTo>
                  <a:lnTo>
                    <a:pt x="109" y="251"/>
                  </a:lnTo>
                  <a:lnTo>
                    <a:pt x="104" y="237"/>
                  </a:lnTo>
                  <a:lnTo>
                    <a:pt x="95" y="227"/>
                  </a:lnTo>
                  <a:lnTo>
                    <a:pt x="78" y="215"/>
                  </a:lnTo>
                  <a:lnTo>
                    <a:pt x="73" y="194"/>
                  </a:lnTo>
                  <a:lnTo>
                    <a:pt x="73" y="185"/>
                  </a:lnTo>
                  <a:lnTo>
                    <a:pt x="62" y="159"/>
                  </a:lnTo>
                  <a:lnTo>
                    <a:pt x="52" y="152"/>
                  </a:lnTo>
                  <a:lnTo>
                    <a:pt x="47" y="152"/>
                  </a:lnTo>
                  <a:lnTo>
                    <a:pt x="40" y="130"/>
                  </a:lnTo>
                  <a:lnTo>
                    <a:pt x="10" y="81"/>
                  </a:lnTo>
                  <a:lnTo>
                    <a:pt x="0" y="81"/>
                  </a:lnTo>
                  <a:lnTo>
                    <a:pt x="5" y="55"/>
                  </a:lnTo>
                  <a:lnTo>
                    <a:pt x="5" y="57"/>
                  </a:lnTo>
                  <a:lnTo>
                    <a:pt x="24" y="60"/>
                  </a:lnTo>
                  <a:lnTo>
                    <a:pt x="33" y="45"/>
                  </a:lnTo>
                  <a:lnTo>
                    <a:pt x="47" y="43"/>
                  </a:lnTo>
                  <a:lnTo>
                    <a:pt x="50" y="36"/>
                  </a:lnTo>
                  <a:lnTo>
                    <a:pt x="57" y="31"/>
                  </a:lnTo>
                  <a:lnTo>
                    <a:pt x="38" y="12"/>
                  </a:lnTo>
                  <a:lnTo>
                    <a:pt x="69" y="8"/>
                  </a:lnTo>
                  <a:lnTo>
                    <a:pt x="73" y="0"/>
                  </a:lnTo>
                  <a:lnTo>
                    <a:pt x="99" y="8"/>
                  </a:lnTo>
                  <a:lnTo>
                    <a:pt x="121" y="22"/>
                  </a:lnTo>
                  <a:lnTo>
                    <a:pt x="137" y="29"/>
                  </a:lnTo>
                  <a:lnTo>
                    <a:pt x="142" y="36"/>
                  </a:lnTo>
                  <a:lnTo>
                    <a:pt x="149" y="36"/>
                  </a:lnTo>
                  <a:lnTo>
                    <a:pt x="151" y="50"/>
                  </a:lnTo>
                  <a:lnTo>
                    <a:pt x="170" y="60"/>
                  </a:lnTo>
                  <a:lnTo>
                    <a:pt x="184" y="67"/>
                  </a:lnTo>
                  <a:lnTo>
                    <a:pt x="201" y="60"/>
                  </a:lnTo>
                  <a:lnTo>
                    <a:pt x="215" y="64"/>
                  </a:lnTo>
                  <a:lnTo>
                    <a:pt x="220" y="71"/>
                  </a:lnTo>
                  <a:lnTo>
                    <a:pt x="229" y="71"/>
                  </a:lnTo>
                  <a:lnTo>
                    <a:pt x="236" y="83"/>
                  </a:lnTo>
                  <a:lnTo>
                    <a:pt x="244" y="93"/>
                  </a:lnTo>
                  <a:lnTo>
                    <a:pt x="246" y="97"/>
                  </a:lnTo>
                  <a:lnTo>
                    <a:pt x="258" y="104"/>
                  </a:lnTo>
                  <a:lnTo>
                    <a:pt x="260" y="114"/>
                  </a:lnTo>
                  <a:lnTo>
                    <a:pt x="260" y="123"/>
                  </a:lnTo>
                  <a:lnTo>
                    <a:pt x="269" y="142"/>
                  </a:lnTo>
                  <a:lnTo>
                    <a:pt x="274" y="145"/>
                  </a:lnTo>
                  <a:lnTo>
                    <a:pt x="286" y="159"/>
                  </a:lnTo>
                  <a:lnTo>
                    <a:pt x="291" y="175"/>
                  </a:lnTo>
                  <a:lnTo>
                    <a:pt x="343" y="182"/>
                  </a:lnTo>
                  <a:lnTo>
                    <a:pt x="345" y="180"/>
                  </a:lnTo>
                  <a:lnTo>
                    <a:pt x="355" y="194"/>
                  </a:lnTo>
                  <a:lnTo>
                    <a:pt x="340" y="227"/>
                  </a:lnTo>
                  <a:lnTo>
                    <a:pt x="291" y="246"/>
                  </a:lnTo>
                  <a:lnTo>
                    <a:pt x="239" y="258"/>
                  </a:lnTo>
                  <a:lnTo>
                    <a:pt x="196" y="305"/>
                  </a:lnTo>
                  <a:lnTo>
                    <a:pt x="196" y="286"/>
                  </a:lnTo>
                  <a:lnTo>
                    <a:pt x="166" y="274"/>
                  </a:lnTo>
                  <a:lnTo>
                    <a:pt x="147" y="279"/>
                  </a:lnTo>
                  <a:lnTo>
                    <a:pt x="135" y="29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1012">
              <a:extLst>
                <a:ext uri="{FF2B5EF4-FFF2-40B4-BE49-F238E27FC236}">
                  <a16:creationId xmlns:a16="http://schemas.microsoft.com/office/drawing/2014/main" id="{8891A9A1-6639-ECAA-9495-5C4E134C81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0922" y="3933142"/>
              <a:ext cx="214284" cy="185229"/>
            </a:xfrm>
            <a:custGeom>
              <a:avLst/>
              <a:gdLst>
                <a:gd name="T0" fmla="*/ 55 w 118"/>
                <a:gd name="T1" fmla="*/ 83 h 102"/>
                <a:gd name="T2" fmla="*/ 17 w 118"/>
                <a:gd name="T3" fmla="*/ 102 h 102"/>
                <a:gd name="T4" fmla="*/ 5 w 118"/>
                <a:gd name="T5" fmla="*/ 95 h 102"/>
                <a:gd name="T6" fmla="*/ 0 w 118"/>
                <a:gd name="T7" fmla="*/ 95 h 102"/>
                <a:gd name="T8" fmla="*/ 0 w 118"/>
                <a:gd name="T9" fmla="*/ 86 h 102"/>
                <a:gd name="T10" fmla="*/ 10 w 118"/>
                <a:gd name="T11" fmla="*/ 78 h 102"/>
                <a:gd name="T12" fmla="*/ 10 w 118"/>
                <a:gd name="T13" fmla="*/ 71 h 102"/>
                <a:gd name="T14" fmla="*/ 15 w 118"/>
                <a:gd name="T15" fmla="*/ 71 h 102"/>
                <a:gd name="T16" fmla="*/ 15 w 118"/>
                <a:gd name="T17" fmla="*/ 69 h 102"/>
                <a:gd name="T18" fmla="*/ 22 w 118"/>
                <a:gd name="T19" fmla="*/ 64 h 102"/>
                <a:gd name="T20" fmla="*/ 15 w 118"/>
                <a:gd name="T21" fmla="*/ 57 h 102"/>
                <a:gd name="T22" fmla="*/ 17 w 118"/>
                <a:gd name="T23" fmla="*/ 55 h 102"/>
                <a:gd name="T24" fmla="*/ 10 w 118"/>
                <a:gd name="T25" fmla="*/ 55 h 102"/>
                <a:gd name="T26" fmla="*/ 7 w 118"/>
                <a:gd name="T27" fmla="*/ 31 h 102"/>
                <a:gd name="T28" fmla="*/ 7 w 118"/>
                <a:gd name="T29" fmla="*/ 26 h 102"/>
                <a:gd name="T30" fmla="*/ 12 w 118"/>
                <a:gd name="T31" fmla="*/ 31 h 102"/>
                <a:gd name="T32" fmla="*/ 15 w 118"/>
                <a:gd name="T33" fmla="*/ 24 h 102"/>
                <a:gd name="T34" fmla="*/ 22 w 118"/>
                <a:gd name="T35" fmla="*/ 22 h 102"/>
                <a:gd name="T36" fmla="*/ 17 w 118"/>
                <a:gd name="T37" fmla="*/ 17 h 102"/>
                <a:gd name="T38" fmla="*/ 22 w 118"/>
                <a:gd name="T39" fmla="*/ 10 h 102"/>
                <a:gd name="T40" fmla="*/ 33 w 118"/>
                <a:gd name="T41" fmla="*/ 15 h 102"/>
                <a:gd name="T42" fmla="*/ 50 w 118"/>
                <a:gd name="T43" fmla="*/ 8 h 102"/>
                <a:gd name="T44" fmla="*/ 64 w 118"/>
                <a:gd name="T45" fmla="*/ 12 h 102"/>
                <a:gd name="T46" fmla="*/ 88 w 118"/>
                <a:gd name="T47" fmla="*/ 3 h 102"/>
                <a:gd name="T48" fmla="*/ 107 w 118"/>
                <a:gd name="T49" fmla="*/ 5 h 102"/>
                <a:gd name="T50" fmla="*/ 114 w 118"/>
                <a:gd name="T51" fmla="*/ 0 h 102"/>
                <a:gd name="T52" fmla="*/ 118 w 118"/>
                <a:gd name="T53" fmla="*/ 3 h 102"/>
                <a:gd name="T54" fmla="*/ 109 w 118"/>
                <a:gd name="T55" fmla="*/ 15 h 102"/>
                <a:gd name="T56" fmla="*/ 97 w 118"/>
                <a:gd name="T57" fmla="*/ 17 h 102"/>
                <a:gd name="T58" fmla="*/ 97 w 118"/>
                <a:gd name="T59" fmla="*/ 50 h 102"/>
                <a:gd name="T60" fmla="*/ 95 w 118"/>
                <a:gd name="T61" fmla="*/ 60 h 102"/>
                <a:gd name="T62" fmla="*/ 55 w 118"/>
                <a:gd name="T63" fmla="*/ 8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8" h="102">
                  <a:moveTo>
                    <a:pt x="55" y="83"/>
                  </a:moveTo>
                  <a:lnTo>
                    <a:pt x="17" y="102"/>
                  </a:lnTo>
                  <a:lnTo>
                    <a:pt x="5" y="95"/>
                  </a:lnTo>
                  <a:lnTo>
                    <a:pt x="0" y="95"/>
                  </a:lnTo>
                  <a:lnTo>
                    <a:pt x="0" y="86"/>
                  </a:lnTo>
                  <a:lnTo>
                    <a:pt x="10" y="78"/>
                  </a:lnTo>
                  <a:lnTo>
                    <a:pt x="10" y="71"/>
                  </a:lnTo>
                  <a:lnTo>
                    <a:pt x="15" y="71"/>
                  </a:lnTo>
                  <a:lnTo>
                    <a:pt x="15" y="69"/>
                  </a:lnTo>
                  <a:lnTo>
                    <a:pt x="22" y="64"/>
                  </a:lnTo>
                  <a:lnTo>
                    <a:pt x="15" y="57"/>
                  </a:lnTo>
                  <a:lnTo>
                    <a:pt x="17" y="55"/>
                  </a:lnTo>
                  <a:lnTo>
                    <a:pt x="10" y="55"/>
                  </a:lnTo>
                  <a:lnTo>
                    <a:pt x="7" y="31"/>
                  </a:lnTo>
                  <a:lnTo>
                    <a:pt x="7" y="26"/>
                  </a:lnTo>
                  <a:lnTo>
                    <a:pt x="12" y="31"/>
                  </a:lnTo>
                  <a:lnTo>
                    <a:pt x="15" y="24"/>
                  </a:lnTo>
                  <a:lnTo>
                    <a:pt x="22" y="22"/>
                  </a:lnTo>
                  <a:lnTo>
                    <a:pt x="17" y="17"/>
                  </a:lnTo>
                  <a:lnTo>
                    <a:pt x="22" y="10"/>
                  </a:lnTo>
                  <a:lnTo>
                    <a:pt x="33" y="15"/>
                  </a:lnTo>
                  <a:lnTo>
                    <a:pt x="50" y="8"/>
                  </a:lnTo>
                  <a:lnTo>
                    <a:pt x="64" y="12"/>
                  </a:lnTo>
                  <a:lnTo>
                    <a:pt x="88" y="3"/>
                  </a:lnTo>
                  <a:lnTo>
                    <a:pt x="107" y="5"/>
                  </a:lnTo>
                  <a:lnTo>
                    <a:pt x="114" y="0"/>
                  </a:lnTo>
                  <a:lnTo>
                    <a:pt x="118" y="3"/>
                  </a:lnTo>
                  <a:lnTo>
                    <a:pt x="109" y="15"/>
                  </a:lnTo>
                  <a:lnTo>
                    <a:pt x="97" y="17"/>
                  </a:lnTo>
                  <a:lnTo>
                    <a:pt x="97" y="50"/>
                  </a:lnTo>
                  <a:lnTo>
                    <a:pt x="95" y="60"/>
                  </a:lnTo>
                  <a:lnTo>
                    <a:pt x="55" y="8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1013">
              <a:extLst>
                <a:ext uri="{FF2B5EF4-FFF2-40B4-BE49-F238E27FC236}">
                  <a16:creationId xmlns:a16="http://schemas.microsoft.com/office/drawing/2014/main" id="{9635A622-4E90-CE47-800C-07D0FCC79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3074" y="4338102"/>
              <a:ext cx="163437" cy="114407"/>
            </a:xfrm>
            <a:custGeom>
              <a:avLst/>
              <a:gdLst>
                <a:gd name="T0" fmla="*/ 90 w 90"/>
                <a:gd name="T1" fmla="*/ 21 h 63"/>
                <a:gd name="T2" fmla="*/ 88 w 90"/>
                <a:gd name="T3" fmla="*/ 7 h 63"/>
                <a:gd name="T4" fmla="*/ 85 w 90"/>
                <a:gd name="T5" fmla="*/ 7 h 63"/>
                <a:gd name="T6" fmla="*/ 85 w 90"/>
                <a:gd name="T7" fmla="*/ 0 h 63"/>
                <a:gd name="T8" fmla="*/ 57 w 90"/>
                <a:gd name="T9" fmla="*/ 28 h 63"/>
                <a:gd name="T10" fmla="*/ 57 w 90"/>
                <a:gd name="T11" fmla="*/ 33 h 63"/>
                <a:gd name="T12" fmla="*/ 50 w 90"/>
                <a:gd name="T13" fmla="*/ 35 h 63"/>
                <a:gd name="T14" fmla="*/ 29 w 90"/>
                <a:gd name="T15" fmla="*/ 33 h 63"/>
                <a:gd name="T16" fmla="*/ 21 w 90"/>
                <a:gd name="T17" fmla="*/ 37 h 63"/>
                <a:gd name="T18" fmla="*/ 12 w 90"/>
                <a:gd name="T19" fmla="*/ 37 h 63"/>
                <a:gd name="T20" fmla="*/ 12 w 90"/>
                <a:gd name="T21" fmla="*/ 33 h 63"/>
                <a:gd name="T22" fmla="*/ 7 w 90"/>
                <a:gd name="T23" fmla="*/ 33 h 63"/>
                <a:gd name="T24" fmla="*/ 7 w 90"/>
                <a:gd name="T25" fmla="*/ 26 h 63"/>
                <a:gd name="T26" fmla="*/ 0 w 90"/>
                <a:gd name="T27" fmla="*/ 26 h 63"/>
                <a:gd name="T28" fmla="*/ 12 w 90"/>
                <a:gd name="T29" fmla="*/ 40 h 63"/>
                <a:gd name="T30" fmla="*/ 17 w 90"/>
                <a:gd name="T31" fmla="*/ 56 h 63"/>
                <a:gd name="T32" fmla="*/ 69 w 90"/>
                <a:gd name="T33" fmla="*/ 63 h 63"/>
                <a:gd name="T34" fmla="*/ 71 w 90"/>
                <a:gd name="T35" fmla="*/ 61 h 63"/>
                <a:gd name="T36" fmla="*/ 73 w 90"/>
                <a:gd name="T37" fmla="*/ 37 h 63"/>
                <a:gd name="T38" fmla="*/ 83 w 90"/>
                <a:gd name="T39" fmla="*/ 35 h 63"/>
                <a:gd name="T40" fmla="*/ 81 w 90"/>
                <a:gd name="T41" fmla="*/ 21 h 63"/>
                <a:gd name="T42" fmla="*/ 90 w 90"/>
                <a:gd name="T43" fmla="*/ 2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63">
                  <a:moveTo>
                    <a:pt x="90" y="21"/>
                  </a:moveTo>
                  <a:lnTo>
                    <a:pt x="88" y="7"/>
                  </a:lnTo>
                  <a:lnTo>
                    <a:pt x="85" y="7"/>
                  </a:lnTo>
                  <a:lnTo>
                    <a:pt x="85" y="0"/>
                  </a:lnTo>
                  <a:lnTo>
                    <a:pt x="57" y="28"/>
                  </a:lnTo>
                  <a:lnTo>
                    <a:pt x="57" y="33"/>
                  </a:lnTo>
                  <a:lnTo>
                    <a:pt x="50" y="35"/>
                  </a:lnTo>
                  <a:lnTo>
                    <a:pt x="29" y="33"/>
                  </a:lnTo>
                  <a:lnTo>
                    <a:pt x="21" y="37"/>
                  </a:lnTo>
                  <a:lnTo>
                    <a:pt x="12" y="37"/>
                  </a:lnTo>
                  <a:lnTo>
                    <a:pt x="12" y="33"/>
                  </a:lnTo>
                  <a:lnTo>
                    <a:pt x="7" y="33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12" y="40"/>
                  </a:lnTo>
                  <a:lnTo>
                    <a:pt x="17" y="56"/>
                  </a:lnTo>
                  <a:lnTo>
                    <a:pt x="69" y="63"/>
                  </a:lnTo>
                  <a:lnTo>
                    <a:pt x="71" y="61"/>
                  </a:lnTo>
                  <a:lnTo>
                    <a:pt x="73" y="37"/>
                  </a:lnTo>
                  <a:lnTo>
                    <a:pt x="83" y="35"/>
                  </a:lnTo>
                  <a:lnTo>
                    <a:pt x="81" y="21"/>
                  </a:lnTo>
                  <a:lnTo>
                    <a:pt x="90" y="2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1014">
              <a:extLst>
                <a:ext uri="{FF2B5EF4-FFF2-40B4-BE49-F238E27FC236}">
                  <a16:creationId xmlns:a16="http://schemas.microsoft.com/office/drawing/2014/main" id="{80776985-8BF9-A60E-4EB3-364A68B9B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3999" y="3746096"/>
              <a:ext cx="94430" cy="76271"/>
            </a:xfrm>
            <a:custGeom>
              <a:avLst/>
              <a:gdLst>
                <a:gd name="T0" fmla="*/ 33 w 52"/>
                <a:gd name="T1" fmla="*/ 2 h 42"/>
                <a:gd name="T2" fmla="*/ 19 w 52"/>
                <a:gd name="T3" fmla="*/ 0 h 42"/>
                <a:gd name="T4" fmla="*/ 5 w 52"/>
                <a:gd name="T5" fmla="*/ 4 h 42"/>
                <a:gd name="T6" fmla="*/ 10 w 52"/>
                <a:gd name="T7" fmla="*/ 11 h 42"/>
                <a:gd name="T8" fmla="*/ 0 w 52"/>
                <a:gd name="T9" fmla="*/ 28 h 42"/>
                <a:gd name="T10" fmla="*/ 10 w 52"/>
                <a:gd name="T11" fmla="*/ 30 h 42"/>
                <a:gd name="T12" fmla="*/ 5 w 52"/>
                <a:gd name="T13" fmla="*/ 35 h 42"/>
                <a:gd name="T14" fmla="*/ 2 w 52"/>
                <a:gd name="T15" fmla="*/ 42 h 42"/>
                <a:gd name="T16" fmla="*/ 26 w 52"/>
                <a:gd name="T17" fmla="*/ 23 h 42"/>
                <a:gd name="T18" fmla="*/ 47 w 52"/>
                <a:gd name="T19" fmla="*/ 23 h 42"/>
                <a:gd name="T20" fmla="*/ 52 w 52"/>
                <a:gd name="T21" fmla="*/ 18 h 42"/>
                <a:gd name="T22" fmla="*/ 36 w 52"/>
                <a:gd name="T23" fmla="*/ 11 h 42"/>
                <a:gd name="T24" fmla="*/ 33 w 52"/>
                <a:gd name="T25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42">
                  <a:moveTo>
                    <a:pt x="33" y="2"/>
                  </a:moveTo>
                  <a:lnTo>
                    <a:pt x="19" y="0"/>
                  </a:lnTo>
                  <a:lnTo>
                    <a:pt x="5" y="4"/>
                  </a:lnTo>
                  <a:lnTo>
                    <a:pt x="10" y="11"/>
                  </a:lnTo>
                  <a:lnTo>
                    <a:pt x="0" y="28"/>
                  </a:lnTo>
                  <a:lnTo>
                    <a:pt x="10" y="30"/>
                  </a:lnTo>
                  <a:lnTo>
                    <a:pt x="5" y="35"/>
                  </a:lnTo>
                  <a:lnTo>
                    <a:pt x="2" y="42"/>
                  </a:lnTo>
                  <a:lnTo>
                    <a:pt x="26" y="23"/>
                  </a:lnTo>
                  <a:lnTo>
                    <a:pt x="47" y="23"/>
                  </a:lnTo>
                  <a:lnTo>
                    <a:pt x="52" y="18"/>
                  </a:lnTo>
                  <a:lnTo>
                    <a:pt x="36" y="11"/>
                  </a:lnTo>
                  <a:lnTo>
                    <a:pt x="33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1015">
              <a:extLst>
                <a:ext uri="{FF2B5EF4-FFF2-40B4-BE49-F238E27FC236}">
                  <a16:creationId xmlns:a16="http://schemas.microsoft.com/office/drawing/2014/main" id="{570AAE54-065C-4BC9-C5F0-929CF7B29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7631" y="3746096"/>
              <a:ext cx="566582" cy="243340"/>
            </a:xfrm>
            <a:custGeom>
              <a:avLst/>
              <a:gdLst>
                <a:gd name="T0" fmla="*/ 10 w 312"/>
                <a:gd name="T1" fmla="*/ 40 h 134"/>
                <a:gd name="T2" fmla="*/ 26 w 312"/>
                <a:gd name="T3" fmla="*/ 35 h 134"/>
                <a:gd name="T4" fmla="*/ 50 w 312"/>
                <a:gd name="T5" fmla="*/ 35 h 134"/>
                <a:gd name="T6" fmla="*/ 50 w 312"/>
                <a:gd name="T7" fmla="*/ 30 h 134"/>
                <a:gd name="T8" fmla="*/ 52 w 312"/>
                <a:gd name="T9" fmla="*/ 26 h 134"/>
                <a:gd name="T10" fmla="*/ 52 w 312"/>
                <a:gd name="T11" fmla="*/ 18 h 134"/>
                <a:gd name="T12" fmla="*/ 104 w 312"/>
                <a:gd name="T13" fmla="*/ 7 h 134"/>
                <a:gd name="T14" fmla="*/ 152 w 312"/>
                <a:gd name="T15" fmla="*/ 0 h 134"/>
                <a:gd name="T16" fmla="*/ 168 w 312"/>
                <a:gd name="T17" fmla="*/ 7 h 134"/>
                <a:gd name="T18" fmla="*/ 199 w 312"/>
                <a:gd name="T19" fmla="*/ 26 h 134"/>
                <a:gd name="T20" fmla="*/ 239 w 312"/>
                <a:gd name="T21" fmla="*/ 23 h 134"/>
                <a:gd name="T22" fmla="*/ 272 w 312"/>
                <a:gd name="T23" fmla="*/ 11 h 134"/>
                <a:gd name="T24" fmla="*/ 291 w 312"/>
                <a:gd name="T25" fmla="*/ 23 h 134"/>
                <a:gd name="T26" fmla="*/ 310 w 312"/>
                <a:gd name="T27" fmla="*/ 49 h 134"/>
                <a:gd name="T28" fmla="*/ 305 w 312"/>
                <a:gd name="T29" fmla="*/ 66 h 134"/>
                <a:gd name="T30" fmla="*/ 312 w 312"/>
                <a:gd name="T31" fmla="*/ 99 h 134"/>
                <a:gd name="T32" fmla="*/ 305 w 312"/>
                <a:gd name="T33" fmla="*/ 106 h 134"/>
                <a:gd name="T34" fmla="*/ 282 w 312"/>
                <a:gd name="T35" fmla="*/ 99 h 134"/>
                <a:gd name="T36" fmla="*/ 270 w 312"/>
                <a:gd name="T37" fmla="*/ 103 h 134"/>
                <a:gd name="T38" fmla="*/ 244 w 312"/>
                <a:gd name="T39" fmla="*/ 106 h 134"/>
                <a:gd name="T40" fmla="*/ 206 w 312"/>
                <a:gd name="T41" fmla="*/ 111 h 134"/>
                <a:gd name="T42" fmla="*/ 178 w 312"/>
                <a:gd name="T43" fmla="*/ 113 h 134"/>
                <a:gd name="T44" fmla="*/ 178 w 312"/>
                <a:gd name="T45" fmla="*/ 125 h 134"/>
                <a:gd name="T46" fmla="*/ 168 w 312"/>
                <a:gd name="T47" fmla="*/ 134 h 134"/>
                <a:gd name="T48" fmla="*/ 166 w 312"/>
                <a:gd name="T49" fmla="*/ 120 h 134"/>
                <a:gd name="T50" fmla="*/ 166 w 312"/>
                <a:gd name="T51" fmla="*/ 113 h 134"/>
                <a:gd name="T52" fmla="*/ 147 w 312"/>
                <a:gd name="T53" fmla="*/ 115 h 134"/>
                <a:gd name="T54" fmla="*/ 135 w 312"/>
                <a:gd name="T55" fmla="*/ 122 h 134"/>
                <a:gd name="T56" fmla="*/ 81 w 312"/>
                <a:gd name="T57" fmla="*/ 111 h 134"/>
                <a:gd name="T58" fmla="*/ 74 w 312"/>
                <a:gd name="T59" fmla="*/ 125 h 134"/>
                <a:gd name="T60" fmla="*/ 52 w 312"/>
                <a:gd name="T61" fmla="*/ 125 h 134"/>
                <a:gd name="T62" fmla="*/ 45 w 312"/>
                <a:gd name="T63" fmla="*/ 118 h 134"/>
                <a:gd name="T64" fmla="*/ 34 w 312"/>
                <a:gd name="T65" fmla="*/ 118 h 134"/>
                <a:gd name="T66" fmla="*/ 22 w 312"/>
                <a:gd name="T67" fmla="*/ 118 h 134"/>
                <a:gd name="T68" fmla="*/ 22 w 312"/>
                <a:gd name="T69" fmla="*/ 108 h 134"/>
                <a:gd name="T70" fmla="*/ 19 w 312"/>
                <a:gd name="T71" fmla="*/ 101 h 134"/>
                <a:gd name="T72" fmla="*/ 17 w 312"/>
                <a:gd name="T73" fmla="*/ 94 h 134"/>
                <a:gd name="T74" fmla="*/ 3 w 312"/>
                <a:gd name="T75" fmla="*/ 82 h 134"/>
                <a:gd name="T76" fmla="*/ 10 w 312"/>
                <a:gd name="T77" fmla="*/ 80 h 134"/>
                <a:gd name="T78" fmla="*/ 10 w 312"/>
                <a:gd name="T79" fmla="*/ 75 h 134"/>
                <a:gd name="T80" fmla="*/ 10 w 312"/>
                <a:gd name="T81" fmla="*/ 63 h 134"/>
                <a:gd name="T82" fmla="*/ 0 w 312"/>
                <a:gd name="T83" fmla="*/ 5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2" h="134">
                  <a:moveTo>
                    <a:pt x="3" y="44"/>
                  </a:moveTo>
                  <a:lnTo>
                    <a:pt x="10" y="40"/>
                  </a:lnTo>
                  <a:lnTo>
                    <a:pt x="29" y="37"/>
                  </a:lnTo>
                  <a:lnTo>
                    <a:pt x="26" y="35"/>
                  </a:lnTo>
                  <a:lnTo>
                    <a:pt x="45" y="35"/>
                  </a:lnTo>
                  <a:lnTo>
                    <a:pt x="50" y="35"/>
                  </a:lnTo>
                  <a:lnTo>
                    <a:pt x="45" y="33"/>
                  </a:lnTo>
                  <a:lnTo>
                    <a:pt x="50" y="30"/>
                  </a:lnTo>
                  <a:lnTo>
                    <a:pt x="62" y="30"/>
                  </a:lnTo>
                  <a:lnTo>
                    <a:pt x="52" y="26"/>
                  </a:lnTo>
                  <a:lnTo>
                    <a:pt x="50" y="23"/>
                  </a:lnTo>
                  <a:lnTo>
                    <a:pt x="52" y="18"/>
                  </a:lnTo>
                  <a:lnTo>
                    <a:pt x="83" y="23"/>
                  </a:lnTo>
                  <a:lnTo>
                    <a:pt x="104" y="7"/>
                  </a:lnTo>
                  <a:lnTo>
                    <a:pt x="121" y="2"/>
                  </a:lnTo>
                  <a:lnTo>
                    <a:pt x="152" y="0"/>
                  </a:lnTo>
                  <a:lnTo>
                    <a:pt x="159" y="9"/>
                  </a:lnTo>
                  <a:lnTo>
                    <a:pt x="168" y="7"/>
                  </a:lnTo>
                  <a:lnTo>
                    <a:pt x="171" y="18"/>
                  </a:lnTo>
                  <a:lnTo>
                    <a:pt x="199" y="26"/>
                  </a:lnTo>
                  <a:lnTo>
                    <a:pt x="223" y="21"/>
                  </a:lnTo>
                  <a:lnTo>
                    <a:pt x="239" y="23"/>
                  </a:lnTo>
                  <a:lnTo>
                    <a:pt x="258" y="9"/>
                  </a:lnTo>
                  <a:lnTo>
                    <a:pt x="272" y="11"/>
                  </a:lnTo>
                  <a:lnTo>
                    <a:pt x="279" y="11"/>
                  </a:lnTo>
                  <a:lnTo>
                    <a:pt x="291" y="23"/>
                  </a:lnTo>
                  <a:lnTo>
                    <a:pt x="296" y="40"/>
                  </a:lnTo>
                  <a:lnTo>
                    <a:pt x="310" y="49"/>
                  </a:lnTo>
                  <a:lnTo>
                    <a:pt x="300" y="59"/>
                  </a:lnTo>
                  <a:lnTo>
                    <a:pt x="305" y="66"/>
                  </a:lnTo>
                  <a:lnTo>
                    <a:pt x="305" y="92"/>
                  </a:lnTo>
                  <a:lnTo>
                    <a:pt x="312" y="99"/>
                  </a:lnTo>
                  <a:lnTo>
                    <a:pt x="312" y="103"/>
                  </a:lnTo>
                  <a:lnTo>
                    <a:pt x="305" y="106"/>
                  </a:lnTo>
                  <a:lnTo>
                    <a:pt x="303" y="103"/>
                  </a:lnTo>
                  <a:lnTo>
                    <a:pt x="282" y="99"/>
                  </a:lnTo>
                  <a:lnTo>
                    <a:pt x="274" y="106"/>
                  </a:lnTo>
                  <a:lnTo>
                    <a:pt x="270" y="103"/>
                  </a:lnTo>
                  <a:lnTo>
                    <a:pt x="263" y="108"/>
                  </a:lnTo>
                  <a:lnTo>
                    <a:pt x="244" y="106"/>
                  </a:lnTo>
                  <a:lnTo>
                    <a:pt x="220" y="115"/>
                  </a:lnTo>
                  <a:lnTo>
                    <a:pt x="206" y="111"/>
                  </a:lnTo>
                  <a:lnTo>
                    <a:pt x="189" y="118"/>
                  </a:lnTo>
                  <a:lnTo>
                    <a:pt x="178" y="113"/>
                  </a:lnTo>
                  <a:lnTo>
                    <a:pt x="173" y="120"/>
                  </a:lnTo>
                  <a:lnTo>
                    <a:pt x="178" y="125"/>
                  </a:lnTo>
                  <a:lnTo>
                    <a:pt x="171" y="127"/>
                  </a:lnTo>
                  <a:lnTo>
                    <a:pt x="168" y="134"/>
                  </a:lnTo>
                  <a:lnTo>
                    <a:pt x="163" y="129"/>
                  </a:lnTo>
                  <a:lnTo>
                    <a:pt x="166" y="120"/>
                  </a:lnTo>
                  <a:lnTo>
                    <a:pt x="168" y="115"/>
                  </a:lnTo>
                  <a:lnTo>
                    <a:pt x="166" y="113"/>
                  </a:lnTo>
                  <a:lnTo>
                    <a:pt x="156" y="120"/>
                  </a:lnTo>
                  <a:lnTo>
                    <a:pt x="147" y="115"/>
                  </a:lnTo>
                  <a:lnTo>
                    <a:pt x="140" y="115"/>
                  </a:lnTo>
                  <a:lnTo>
                    <a:pt x="135" y="122"/>
                  </a:lnTo>
                  <a:lnTo>
                    <a:pt x="114" y="129"/>
                  </a:lnTo>
                  <a:lnTo>
                    <a:pt x="81" y="111"/>
                  </a:lnTo>
                  <a:lnTo>
                    <a:pt x="76" y="113"/>
                  </a:lnTo>
                  <a:lnTo>
                    <a:pt x="74" y="125"/>
                  </a:lnTo>
                  <a:lnTo>
                    <a:pt x="62" y="127"/>
                  </a:lnTo>
                  <a:lnTo>
                    <a:pt x="52" y="125"/>
                  </a:lnTo>
                  <a:lnTo>
                    <a:pt x="50" y="115"/>
                  </a:lnTo>
                  <a:lnTo>
                    <a:pt x="45" y="118"/>
                  </a:lnTo>
                  <a:lnTo>
                    <a:pt x="41" y="113"/>
                  </a:lnTo>
                  <a:lnTo>
                    <a:pt x="34" y="118"/>
                  </a:lnTo>
                  <a:lnTo>
                    <a:pt x="34" y="115"/>
                  </a:lnTo>
                  <a:lnTo>
                    <a:pt x="22" y="118"/>
                  </a:lnTo>
                  <a:lnTo>
                    <a:pt x="38" y="108"/>
                  </a:lnTo>
                  <a:lnTo>
                    <a:pt x="22" y="108"/>
                  </a:lnTo>
                  <a:lnTo>
                    <a:pt x="24" y="106"/>
                  </a:lnTo>
                  <a:lnTo>
                    <a:pt x="19" y="101"/>
                  </a:lnTo>
                  <a:lnTo>
                    <a:pt x="22" y="96"/>
                  </a:lnTo>
                  <a:lnTo>
                    <a:pt x="17" y="94"/>
                  </a:lnTo>
                  <a:lnTo>
                    <a:pt x="17" y="87"/>
                  </a:lnTo>
                  <a:lnTo>
                    <a:pt x="3" y="82"/>
                  </a:lnTo>
                  <a:lnTo>
                    <a:pt x="5" y="75"/>
                  </a:lnTo>
                  <a:lnTo>
                    <a:pt x="10" y="80"/>
                  </a:lnTo>
                  <a:lnTo>
                    <a:pt x="17" y="80"/>
                  </a:lnTo>
                  <a:lnTo>
                    <a:pt x="10" y="75"/>
                  </a:lnTo>
                  <a:lnTo>
                    <a:pt x="15" y="70"/>
                  </a:lnTo>
                  <a:lnTo>
                    <a:pt x="10" y="63"/>
                  </a:lnTo>
                  <a:lnTo>
                    <a:pt x="12" y="54"/>
                  </a:lnTo>
                  <a:lnTo>
                    <a:pt x="0" y="56"/>
                  </a:lnTo>
                  <a:lnTo>
                    <a:pt x="3" y="4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1016">
              <a:extLst>
                <a:ext uri="{FF2B5EF4-FFF2-40B4-BE49-F238E27FC236}">
                  <a16:creationId xmlns:a16="http://schemas.microsoft.com/office/drawing/2014/main" id="{E645EF85-0E78-DD56-2F3D-ADFE1E485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62" y="4766671"/>
              <a:ext cx="29055" cy="16344"/>
            </a:xfrm>
            <a:custGeom>
              <a:avLst/>
              <a:gdLst>
                <a:gd name="T0" fmla="*/ 16 w 16"/>
                <a:gd name="T1" fmla="*/ 2 h 9"/>
                <a:gd name="T2" fmla="*/ 14 w 16"/>
                <a:gd name="T3" fmla="*/ 5 h 9"/>
                <a:gd name="T4" fmla="*/ 9 w 16"/>
                <a:gd name="T5" fmla="*/ 9 h 9"/>
                <a:gd name="T6" fmla="*/ 0 w 16"/>
                <a:gd name="T7" fmla="*/ 5 h 9"/>
                <a:gd name="T8" fmla="*/ 2 w 16"/>
                <a:gd name="T9" fmla="*/ 0 h 9"/>
                <a:gd name="T10" fmla="*/ 16 w 16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9">
                  <a:moveTo>
                    <a:pt x="16" y="2"/>
                  </a:moveTo>
                  <a:lnTo>
                    <a:pt x="14" y="5"/>
                  </a:lnTo>
                  <a:lnTo>
                    <a:pt x="9" y="9"/>
                  </a:lnTo>
                  <a:lnTo>
                    <a:pt x="0" y="5"/>
                  </a:lnTo>
                  <a:lnTo>
                    <a:pt x="2" y="0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1017">
              <a:extLst>
                <a:ext uri="{FF2B5EF4-FFF2-40B4-BE49-F238E27FC236}">
                  <a16:creationId xmlns:a16="http://schemas.microsoft.com/office/drawing/2014/main" id="{A806AA4F-9750-E799-622A-256592CA7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207" y="4568731"/>
              <a:ext cx="317795" cy="197941"/>
            </a:xfrm>
            <a:custGeom>
              <a:avLst/>
              <a:gdLst>
                <a:gd name="T0" fmla="*/ 64 w 175"/>
                <a:gd name="T1" fmla="*/ 59 h 109"/>
                <a:gd name="T2" fmla="*/ 107 w 175"/>
                <a:gd name="T3" fmla="*/ 12 h 109"/>
                <a:gd name="T4" fmla="*/ 159 w 175"/>
                <a:gd name="T5" fmla="*/ 0 h 109"/>
                <a:gd name="T6" fmla="*/ 175 w 175"/>
                <a:gd name="T7" fmla="*/ 40 h 109"/>
                <a:gd name="T8" fmla="*/ 166 w 175"/>
                <a:gd name="T9" fmla="*/ 50 h 109"/>
                <a:gd name="T10" fmla="*/ 163 w 175"/>
                <a:gd name="T11" fmla="*/ 59 h 109"/>
                <a:gd name="T12" fmla="*/ 119 w 175"/>
                <a:gd name="T13" fmla="*/ 76 h 109"/>
                <a:gd name="T14" fmla="*/ 109 w 175"/>
                <a:gd name="T15" fmla="*/ 78 h 109"/>
                <a:gd name="T16" fmla="*/ 104 w 175"/>
                <a:gd name="T17" fmla="*/ 85 h 109"/>
                <a:gd name="T18" fmla="*/ 88 w 175"/>
                <a:gd name="T19" fmla="*/ 88 h 109"/>
                <a:gd name="T20" fmla="*/ 71 w 175"/>
                <a:gd name="T21" fmla="*/ 97 h 109"/>
                <a:gd name="T22" fmla="*/ 55 w 175"/>
                <a:gd name="T23" fmla="*/ 97 h 109"/>
                <a:gd name="T24" fmla="*/ 41 w 175"/>
                <a:gd name="T25" fmla="*/ 109 h 109"/>
                <a:gd name="T26" fmla="*/ 17 w 175"/>
                <a:gd name="T27" fmla="*/ 109 h 109"/>
                <a:gd name="T28" fmla="*/ 12 w 175"/>
                <a:gd name="T29" fmla="*/ 102 h 109"/>
                <a:gd name="T30" fmla="*/ 5 w 175"/>
                <a:gd name="T31" fmla="*/ 69 h 109"/>
                <a:gd name="T32" fmla="*/ 0 w 175"/>
                <a:gd name="T33" fmla="*/ 64 h 109"/>
                <a:gd name="T34" fmla="*/ 5 w 175"/>
                <a:gd name="T35" fmla="*/ 54 h 109"/>
                <a:gd name="T36" fmla="*/ 3 w 175"/>
                <a:gd name="T37" fmla="*/ 45 h 109"/>
                <a:gd name="T38" fmla="*/ 15 w 175"/>
                <a:gd name="T39" fmla="*/ 33 h 109"/>
                <a:gd name="T40" fmla="*/ 34 w 175"/>
                <a:gd name="T41" fmla="*/ 28 h 109"/>
                <a:gd name="T42" fmla="*/ 64 w 175"/>
                <a:gd name="T43" fmla="*/ 40 h 109"/>
                <a:gd name="T44" fmla="*/ 64 w 175"/>
                <a:gd name="T45" fmla="*/ 5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5" h="109">
                  <a:moveTo>
                    <a:pt x="64" y="59"/>
                  </a:moveTo>
                  <a:lnTo>
                    <a:pt x="107" y="12"/>
                  </a:lnTo>
                  <a:lnTo>
                    <a:pt x="159" y="0"/>
                  </a:lnTo>
                  <a:lnTo>
                    <a:pt x="175" y="40"/>
                  </a:lnTo>
                  <a:lnTo>
                    <a:pt x="166" y="50"/>
                  </a:lnTo>
                  <a:lnTo>
                    <a:pt x="163" y="59"/>
                  </a:lnTo>
                  <a:lnTo>
                    <a:pt x="119" y="76"/>
                  </a:lnTo>
                  <a:lnTo>
                    <a:pt x="109" y="78"/>
                  </a:lnTo>
                  <a:lnTo>
                    <a:pt x="104" y="85"/>
                  </a:lnTo>
                  <a:lnTo>
                    <a:pt x="88" y="88"/>
                  </a:lnTo>
                  <a:lnTo>
                    <a:pt x="71" y="97"/>
                  </a:lnTo>
                  <a:lnTo>
                    <a:pt x="55" y="97"/>
                  </a:lnTo>
                  <a:lnTo>
                    <a:pt x="41" y="109"/>
                  </a:lnTo>
                  <a:lnTo>
                    <a:pt x="17" y="109"/>
                  </a:lnTo>
                  <a:lnTo>
                    <a:pt x="12" y="102"/>
                  </a:lnTo>
                  <a:lnTo>
                    <a:pt x="5" y="69"/>
                  </a:lnTo>
                  <a:lnTo>
                    <a:pt x="0" y="64"/>
                  </a:lnTo>
                  <a:lnTo>
                    <a:pt x="5" y="54"/>
                  </a:lnTo>
                  <a:lnTo>
                    <a:pt x="3" y="45"/>
                  </a:lnTo>
                  <a:lnTo>
                    <a:pt x="15" y="33"/>
                  </a:lnTo>
                  <a:lnTo>
                    <a:pt x="34" y="28"/>
                  </a:lnTo>
                  <a:lnTo>
                    <a:pt x="64" y="40"/>
                  </a:lnTo>
                  <a:lnTo>
                    <a:pt x="64" y="5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1018">
              <a:extLst>
                <a:ext uri="{FF2B5EF4-FFF2-40B4-BE49-F238E27FC236}">
                  <a16:creationId xmlns:a16="http://schemas.microsoft.com/office/drawing/2014/main" id="{5C35A51C-8EAB-0C46-7369-8B1D40B33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5641" y="4307232"/>
              <a:ext cx="27240" cy="16344"/>
            </a:xfrm>
            <a:custGeom>
              <a:avLst/>
              <a:gdLst>
                <a:gd name="T0" fmla="*/ 15 w 15"/>
                <a:gd name="T1" fmla="*/ 0 h 9"/>
                <a:gd name="T2" fmla="*/ 8 w 15"/>
                <a:gd name="T3" fmla="*/ 0 h 9"/>
                <a:gd name="T4" fmla="*/ 0 w 15"/>
                <a:gd name="T5" fmla="*/ 9 h 9"/>
                <a:gd name="T6" fmla="*/ 15 w 1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9">
                  <a:moveTo>
                    <a:pt x="15" y="0"/>
                  </a:moveTo>
                  <a:lnTo>
                    <a:pt x="8" y="0"/>
                  </a:lnTo>
                  <a:lnTo>
                    <a:pt x="0" y="9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1019">
              <a:extLst>
                <a:ext uri="{FF2B5EF4-FFF2-40B4-BE49-F238E27FC236}">
                  <a16:creationId xmlns:a16="http://schemas.microsoft.com/office/drawing/2014/main" id="{954B29BA-89F3-66C9-87AB-123C1669CB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2422" y="3835080"/>
              <a:ext cx="584742" cy="532079"/>
            </a:xfrm>
            <a:custGeom>
              <a:avLst/>
              <a:gdLst>
                <a:gd name="T0" fmla="*/ 168 w 322"/>
                <a:gd name="T1" fmla="*/ 62 h 293"/>
                <a:gd name="T2" fmla="*/ 175 w 322"/>
                <a:gd name="T3" fmla="*/ 47 h 293"/>
                <a:gd name="T4" fmla="*/ 220 w 322"/>
                <a:gd name="T5" fmla="*/ 31 h 293"/>
                <a:gd name="T6" fmla="*/ 256 w 322"/>
                <a:gd name="T7" fmla="*/ 47 h 293"/>
                <a:gd name="T8" fmla="*/ 279 w 322"/>
                <a:gd name="T9" fmla="*/ 69 h 293"/>
                <a:gd name="T10" fmla="*/ 289 w 322"/>
                <a:gd name="T11" fmla="*/ 85 h 293"/>
                <a:gd name="T12" fmla="*/ 282 w 322"/>
                <a:gd name="T13" fmla="*/ 116 h 293"/>
                <a:gd name="T14" fmla="*/ 274 w 322"/>
                <a:gd name="T15" fmla="*/ 121 h 293"/>
                <a:gd name="T16" fmla="*/ 282 w 322"/>
                <a:gd name="T17" fmla="*/ 132 h 293"/>
                <a:gd name="T18" fmla="*/ 279 w 322"/>
                <a:gd name="T19" fmla="*/ 166 h 293"/>
                <a:gd name="T20" fmla="*/ 296 w 322"/>
                <a:gd name="T21" fmla="*/ 180 h 293"/>
                <a:gd name="T22" fmla="*/ 282 w 322"/>
                <a:gd name="T23" fmla="*/ 206 h 293"/>
                <a:gd name="T24" fmla="*/ 315 w 322"/>
                <a:gd name="T25" fmla="*/ 236 h 293"/>
                <a:gd name="T26" fmla="*/ 322 w 322"/>
                <a:gd name="T27" fmla="*/ 255 h 293"/>
                <a:gd name="T28" fmla="*/ 305 w 322"/>
                <a:gd name="T29" fmla="*/ 269 h 293"/>
                <a:gd name="T30" fmla="*/ 293 w 322"/>
                <a:gd name="T31" fmla="*/ 293 h 293"/>
                <a:gd name="T32" fmla="*/ 215 w 322"/>
                <a:gd name="T33" fmla="*/ 260 h 293"/>
                <a:gd name="T34" fmla="*/ 178 w 322"/>
                <a:gd name="T35" fmla="*/ 267 h 293"/>
                <a:gd name="T36" fmla="*/ 156 w 322"/>
                <a:gd name="T37" fmla="*/ 260 h 293"/>
                <a:gd name="T38" fmla="*/ 140 w 322"/>
                <a:gd name="T39" fmla="*/ 248 h 293"/>
                <a:gd name="T40" fmla="*/ 116 w 322"/>
                <a:gd name="T41" fmla="*/ 225 h 293"/>
                <a:gd name="T42" fmla="*/ 100 w 322"/>
                <a:gd name="T43" fmla="*/ 199 h 293"/>
                <a:gd name="T44" fmla="*/ 81 w 322"/>
                <a:gd name="T45" fmla="*/ 192 h 293"/>
                <a:gd name="T46" fmla="*/ 67 w 322"/>
                <a:gd name="T47" fmla="*/ 192 h 293"/>
                <a:gd name="T48" fmla="*/ 60 w 322"/>
                <a:gd name="T49" fmla="*/ 182 h 293"/>
                <a:gd name="T50" fmla="*/ 55 w 322"/>
                <a:gd name="T51" fmla="*/ 154 h 293"/>
                <a:gd name="T52" fmla="*/ 22 w 322"/>
                <a:gd name="T53" fmla="*/ 123 h 293"/>
                <a:gd name="T54" fmla="*/ 36 w 322"/>
                <a:gd name="T55" fmla="*/ 97 h 293"/>
                <a:gd name="T56" fmla="*/ 38 w 322"/>
                <a:gd name="T57" fmla="*/ 85 h 293"/>
                <a:gd name="T58" fmla="*/ 15 w 322"/>
                <a:gd name="T59" fmla="*/ 64 h 293"/>
                <a:gd name="T60" fmla="*/ 12 w 322"/>
                <a:gd name="T61" fmla="*/ 50 h 293"/>
                <a:gd name="T62" fmla="*/ 5 w 322"/>
                <a:gd name="T63" fmla="*/ 17 h 293"/>
                <a:gd name="T64" fmla="*/ 10 w 322"/>
                <a:gd name="T65" fmla="*/ 0 h 293"/>
                <a:gd name="T66" fmla="*/ 24 w 322"/>
                <a:gd name="T67" fmla="*/ 19 h 293"/>
                <a:gd name="T68" fmla="*/ 43 w 322"/>
                <a:gd name="T69" fmla="*/ 19 h 293"/>
                <a:gd name="T70" fmla="*/ 64 w 322"/>
                <a:gd name="T71" fmla="*/ 5 h 293"/>
                <a:gd name="T72" fmla="*/ 71 w 322"/>
                <a:gd name="T73" fmla="*/ 17 h 293"/>
                <a:gd name="T74" fmla="*/ 81 w 322"/>
                <a:gd name="T75" fmla="*/ 29 h 293"/>
                <a:gd name="T76" fmla="*/ 102 w 322"/>
                <a:gd name="T77" fmla="*/ 52 h 293"/>
                <a:gd name="T78" fmla="*/ 128 w 322"/>
                <a:gd name="T79" fmla="*/ 69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2" h="293">
                  <a:moveTo>
                    <a:pt x="154" y="64"/>
                  </a:moveTo>
                  <a:lnTo>
                    <a:pt x="168" y="62"/>
                  </a:lnTo>
                  <a:lnTo>
                    <a:pt x="166" y="50"/>
                  </a:lnTo>
                  <a:lnTo>
                    <a:pt x="175" y="47"/>
                  </a:lnTo>
                  <a:lnTo>
                    <a:pt x="189" y="38"/>
                  </a:lnTo>
                  <a:lnTo>
                    <a:pt x="220" y="31"/>
                  </a:lnTo>
                  <a:lnTo>
                    <a:pt x="225" y="38"/>
                  </a:lnTo>
                  <a:lnTo>
                    <a:pt x="256" y="47"/>
                  </a:lnTo>
                  <a:lnTo>
                    <a:pt x="260" y="57"/>
                  </a:lnTo>
                  <a:lnTo>
                    <a:pt x="279" y="69"/>
                  </a:lnTo>
                  <a:lnTo>
                    <a:pt x="286" y="69"/>
                  </a:lnTo>
                  <a:lnTo>
                    <a:pt x="289" y="85"/>
                  </a:lnTo>
                  <a:lnTo>
                    <a:pt x="286" y="104"/>
                  </a:lnTo>
                  <a:lnTo>
                    <a:pt x="282" y="116"/>
                  </a:lnTo>
                  <a:lnTo>
                    <a:pt x="274" y="118"/>
                  </a:lnTo>
                  <a:lnTo>
                    <a:pt x="274" y="121"/>
                  </a:lnTo>
                  <a:lnTo>
                    <a:pt x="274" y="128"/>
                  </a:lnTo>
                  <a:lnTo>
                    <a:pt x="282" y="132"/>
                  </a:lnTo>
                  <a:lnTo>
                    <a:pt x="277" y="144"/>
                  </a:lnTo>
                  <a:lnTo>
                    <a:pt x="279" y="166"/>
                  </a:lnTo>
                  <a:lnTo>
                    <a:pt x="291" y="170"/>
                  </a:lnTo>
                  <a:lnTo>
                    <a:pt x="296" y="180"/>
                  </a:lnTo>
                  <a:lnTo>
                    <a:pt x="293" y="189"/>
                  </a:lnTo>
                  <a:lnTo>
                    <a:pt x="282" y="206"/>
                  </a:lnTo>
                  <a:lnTo>
                    <a:pt x="293" y="227"/>
                  </a:lnTo>
                  <a:lnTo>
                    <a:pt x="315" y="236"/>
                  </a:lnTo>
                  <a:lnTo>
                    <a:pt x="315" y="253"/>
                  </a:lnTo>
                  <a:lnTo>
                    <a:pt x="322" y="255"/>
                  </a:lnTo>
                  <a:lnTo>
                    <a:pt x="317" y="265"/>
                  </a:lnTo>
                  <a:lnTo>
                    <a:pt x="305" y="269"/>
                  </a:lnTo>
                  <a:lnTo>
                    <a:pt x="298" y="274"/>
                  </a:lnTo>
                  <a:lnTo>
                    <a:pt x="293" y="293"/>
                  </a:lnTo>
                  <a:lnTo>
                    <a:pt x="225" y="284"/>
                  </a:lnTo>
                  <a:lnTo>
                    <a:pt x="215" y="260"/>
                  </a:lnTo>
                  <a:lnTo>
                    <a:pt x="208" y="255"/>
                  </a:lnTo>
                  <a:lnTo>
                    <a:pt x="178" y="267"/>
                  </a:lnTo>
                  <a:lnTo>
                    <a:pt x="159" y="265"/>
                  </a:lnTo>
                  <a:lnTo>
                    <a:pt x="156" y="260"/>
                  </a:lnTo>
                  <a:lnTo>
                    <a:pt x="145" y="255"/>
                  </a:lnTo>
                  <a:lnTo>
                    <a:pt x="140" y="248"/>
                  </a:lnTo>
                  <a:lnTo>
                    <a:pt x="123" y="241"/>
                  </a:lnTo>
                  <a:lnTo>
                    <a:pt x="116" y="225"/>
                  </a:lnTo>
                  <a:lnTo>
                    <a:pt x="109" y="218"/>
                  </a:lnTo>
                  <a:lnTo>
                    <a:pt x="100" y="199"/>
                  </a:lnTo>
                  <a:lnTo>
                    <a:pt x="93" y="203"/>
                  </a:lnTo>
                  <a:lnTo>
                    <a:pt x="81" y="192"/>
                  </a:lnTo>
                  <a:lnTo>
                    <a:pt x="76" y="201"/>
                  </a:lnTo>
                  <a:lnTo>
                    <a:pt x="67" y="192"/>
                  </a:lnTo>
                  <a:lnTo>
                    <a:pt x="64" y="184"/>
                  </a:lnTo>
                  <a:lnTo>
                    <a:pt x="60" y="182"/>
                  </a:lnTo>
                  <a:lnTo>
                    <a:pt x="60" y="166"/>
                  </a:lnTo>
                  <a:lnTo>
                    <a:pt x="55" y="154"/>
                  </a:lnTo>
                  <a:lnTo>
                    <a:pt x="34" y="140"/>
                  </a:lnTo>
                  <a:lnTo>
                    <a:pt x="22" y="123"/>
                  </a:lnTo>
                  <a:lnTo>
                    <a:pt x="26" y="111"/>
                  </a:lnTo>
                  <a:lnTo>
                    <a:pt x="36" y="97"/>
                  </a:lnTo>
                  <a:lnTo>
                    <a:pt x="34" y="90"/>
                  </a:lnTo>
                  <a:lnTo>
                    <a:pt x="38" y="85"/>
                  </a:lnTo>
                  <a:lnTo>
                    <a:pt x="24" y="80"/>
                  </a:lnTo>
                  <a:lnTo>
                    <a:pt x="15" y="64"/>
                  </a:lnTo>
                  <a:lnTo>
                    <a:pt x="12" y="54"/>
                  </a:lnTo>
                  <a:lnTo>
                    <a:pt x="12" y="50"/>
                  </a:lnTo>
                  <a:lnTo>
                    <a:pt x="5" y="43"/>
                  </a:lnTo>
                  <a:lnTo>
                    <a:pt x="5" y="17"/>
                  </a:lnTo>
                  <a:lnTo>
                    <a:pt x="0" y="10"/>
                  </a:lnTo>
                  <a:lnTo>
                    <a:pt x="10" y="0"/>
                  </a:lnTo>
                  <a:lnTo>
                    <a:pt x="12" y="3"/>
                  </a:lnTo>
                  <a:lnTo>
                    <a:pt x="24" y="19"/>
                  </a:lnTo>
                  <a:lnTo>
                    <a:pt x="34" y="19"/>
                  </a:lnTo>
                  <a:lnTo>
                    <a:pt x="43" y="19"/>
                  </a:lnTo>
                  <a:lnTo>
                    <a:pt x="52" y="7"/>
                  </a:lnTo>
                  <a:lnTo>
                    <a:pt x="64" y="5"/>
                  </a:lnTo>
                  <a:lnTo>
                    <a:pt x="69" y="5"/>
                  </a:lnTo>
                  <a:lnTo>
                    <a:pt x="71" y="17"/>
                  </a:lnTo>
                  <a:lnTo>
                    <a:pt x="67" y="21"/>
                  </a:lnTo>
                  <a:lnTo>
                    <a:pt x="81" y="29"/>
                  </a:lnTo>
                  <a:lnTo>
                    <a:pt x="86" y="47"/>
                  </a:lnTo>
                  <a:lnTo>
                    <a:pt x="102" y="52"/>
                  </a:lnTo>
                  <a:lnTo>
                    <a:pt x="111" y="62"/>
                  </a:lnTo>
                  <a:lnTo>
                    <a:pt x="128" y="69"/>
                  </a:lnTo>
                  <a:lnTo>
                    <a:pt x="154" y="6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1020">
              <a:extLst>
                <a:ext uri="{FF2B5EF4-FFF2-40B4-BE49-F238E27FC236}">
                  <a16:creationId xmlns:a16="http://schemas.microsoft.com/office/drawing/2014/main" id="{DE4ED3FA-99E9-DDBF-BAF1-0120DAA70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7777" y="2843560"/>
              <a:ext cx="18160" cy="18160"/>
            </a:xfrm>
            <a:custGeom>
              <a:avLst/>
              <a:gdLst>
                <a:gd name="T0" fmla="*/ 5 w 10"/>
                <a:gd name="T1" fmla="*/ 10 h 10"/>
                <a:gd name="T2" fmla="*/ 10 w 10"/>
                <a:gd name="T3" fmla="*/ 0 h 10"/>
                <a:gd name="T4" fmla="*/ 0 w 10"/>
                <a:gd name="T5" fmla="*/ 10 h 10"/>
                <a:gd name="T6" fmla="*/ 5 w 10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lnTo>
                    <a:pt x="10" y="0"/>
                  </a:lnTo>
                  <a:lnTo>
                    <a:pt x="0" y="10"/>
                  </a:lnTo>
                  <a:lnTo>
                    <a:pt x="5" y="1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1021">
              <a:extLst>
                <a:ext uri="{FF2B5EF4-FFF2-40B4-BE49-F238E27FC236}">
                  <a16:creationId xmlns:a16="http://schemas.microsoft.com/office/drawing/2014/main" id="{35E3DF50-94EE-DB3B-F293-2626699F4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1507" y="2839929"/>
              <a:ext cx="9080" cy="21792"/>
            </a:xfrm>
            <a:custGeom>
              <a:avLst/>
              <a:gdLst>
                <a:gd name="T0" fmla="*/ 5 w 5"/>
                <a:gd name="T1" fmla="*/ 0 h 12"/>
                <a:gd name="T2" fmla="*/ 0 w 5"/>
                <a:gd name="T3" fmla="*/ 0 h 12"/>
                <a:gd name="T4" fmla="*/ 0 w 5"/>
                <a:gd name="T5" fmla="*/ 10 h 12"/>
                <a:gd name="T6" fmla="*/ 5 w 5"/>
                <a:gd name="T7" fmla="*/ 12 h 12"/>
                <a:gd name="T8" fmla="*/ 5 w 5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2">
                  <a:moveTo>
                    <a:pt x="5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5" y="12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1022">
              <a:extLst>
                <a:ext uri="{FF2B5EF4-FFF2-40B4-BE49-F238E27FC236}">
                  <a16:creationId xmlns:a16="http://schemas.microsoft.com/office/drawing/2014/main" id="{069E1128-DC65-0BB7-BF77-68D40BFF1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6930" y="2128069"/>
              <a:ext cx="330506" cy="737283"/>
            </a:xfrm>
            <a:custGeom>
              <a:avLst/>
              <a:gdLst>
                <a:gd name="T0" fmla="*/ 40 w 182"/>
                <a:gd name="T1" fmla="*/ 83 h 406"/>
                <a:gd name="T2" fmla="*/ 50 w 182"/>
                <a:gd name="T3" fmla="*/ 135 h 406"/>
                <a:gd name="T4" fmla="*/ 52 w 182"/>
                <a:gd name="T5" fmla="*/ 170 h 406"/>
                <a:gd name="T6" fmla="*/ 80 w 182"/>
                <a:gd name="T7" fmla="*/ 205 h 406"/>
                <a:gd name="T8" fmla="*/ 68 w 182"/>
                <a:gd name="T9" fmla="*/ 231 h 406"/>
                <a:gd name="T10" fmla="*/ 38 w 182"/>
                <a:gd name="T11" fmla="*/ 281 h 406"/>
                <a:gd name="T12" fmla="*/ 19 w 182"/>
                <a:gd name="T13" fmla="*/ 290 h 406"/>
                <a:gd name="T14" fmla="*/ 12 w 182"/>
                <a:gd name="T15" fmla="*/ 298 h 406"/>
                <a:gd name="T16" fmla="*/ 12 w 182"/>
                <a:gd name="T17" fmla="*/ 326 h 406"/>
                <a:gd name="T18" fmla="*/ 19 w 182"/>
                <a:gd name="T19" fmla="*/ 352 h 406"/>
                <a:gd name="T20" fmla="*/ 14 w 182"/>
                <a:gd name="T21" fmla="*/ 364 h 406"/>
                <a:gd name="T22" fmla="*/ 14 w 182"/>
                <a:gd name="T23" fmla="*/ 378 h 406"/>
                <a:gd name="T24" fmla="*/ 33 w 182"/>
                <a:gd name="T25" fmla="*/ 394 h 406"/>
                <a:gd name="T26" fmla="*/ 42 w 182"/>
                <a:gd name="T27" fmla="*/ 404 h 406"/>
                <a:gd name="T28" fmla="*/ 50 w 182"/>
                <a:gd name="T29" fmla="*/ 406 h 406"/>
                <a:gd name="T30" fmla="*/ 90 w 182"/>
                <a:gd name="T31" fmla="*/ 390 h 406"/>
                <a:gd name="T32" fmla="*/ 156 w 182"/>
                <a:gd name="T33" fmla="*/ 350 h 406"/>
                <a:gd name="T34" fmla="*/ 182 w 182"/>
                <a:gd name="T35" fmla="*/ 298 h 406"/>
                <a:gd name="T36" fmla="*/ 163 w 182"/>
                <a:gd name="T37" fmla="*/ 274 h 406"/>
                <a:gd name="T38" fmla="*/ 161 w 182"/>
                <a:gd name="T39" fmla="*/ 243 h 406"/>
                <a:gd name="T40" fmla="*/ 156 w 182"/>
                <a:gd name="T41" fmla="*/ 229 h 406"/>
                <a:gd name="T42" fmla="*/ 161 w 182"/>
                <a:gd name="T43" fmla="*/ 191 h 406"/>
                <a:gd name="T44" fmla="*/ 158 w 182"/>
                <a:gd name="T45" fmla="*/ 116 h 406"/>
                <a:gd name="T46" fmla="*/ 135 w 182"/>
                <a:gd name="T47" fmla="*/ 80 h 406"/>
                <a:gd name="T48" fmla="*/ 135 w 182"/>
                <a:gd name="T49" fmla="*/ 59 h 406"/>
                <a:gd name="T50" fmla="*/ 139 w 182"/>
                <a:gd name="T51" fmla="*/ 42 h 406"/>
                <a:gd name="T52" fmla="*/ 146 w 182"/>
                <a:gd name="T53" fmla="*/ 19 h 406"/>
                <a:gd name="T54" fmla="*/ 92 w 182"/>
                <a:gd name="T55" fmla="*/ 14 h 406"/>
                <a:gd name="T56" fmla="*/ 87 w 182"/>
                <a:gd name="T57" fmla="*/ 52 h 406"/>
                <a:gd name="T58" fmla="*/ 59 w 182"/>
                <a:gd name="T59" fmla="*/ 59 h 406"/>
                <a:gd name="T60" fmla="*/ 33 w 182"/>
                <a:gd name="T61" fmla="*/ 64 h 406"/>
                <a:gd name="T62" fmla="*/ 7 w 182"/>
                <a:gd name="T63" fmla="*/ 38 h 406"/>
                <a:gd name="T64" fmla="*/ 0 w 182"/>
                <a:gd name="T65" fmla="*/ 47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2" h="406">
                  <a:moveTo>
                    <a:pt x="0" y="47"/>
                  </a:moveTo>
                  <a:lnTo>
                    <a:pt x="40" y="83"/>
                  </a:lnTo>
                  <a:lnTo>
                    <a:pt x="50" y="99"/>
                  </a:lnTo>
                  <a:lnTo>
                    <a:pt x="50" y="135"/>
                  </a:lnTo>
                  <a:lnTo>
                    <a:pt x="57" y="151"/>
                  </a:lnTo>
                  <a:lnTo>
                    <a:pt x="52" y="170"/>
                  </a:lnTo>
                  <a:lnTo>
                    <a:pt x="59" y="187"/>
                  </a:lnTo>
                  <a:lnTo>
                    <a:pt x="80" y="205"/>
                  </a:lnTo>
                  <a:lnTo>
                    <a:pt x="83" y="224"/>
                  </a:lnTo>
                  <a:lnTo>
                    <a:pt x="68" y="231"/>
                  </a:lnTo>
                  <a:lnTo>
                    <a:pt x="66" y="241"/>
                  </a:lnTo>
                  <a:lnTo>
                    <a:pt x="38" y="281"/>
                  </a:lnTo>
                  <a:lnTo>
                    <a:pt x="28" y="290"/>
                  </a:lnTo>
                  <a:lnTo>
                    <a:pt x="19" y="290"/>
                  </a:lnTo>
                  <a:lnTo>
                    <a:pt x="19" y="298"/>
                  </a:lnTo>
                  <a:lnTo>
                    <a:pt x="12" y="298"/>
                  </a:lnTo>
                  <a:lnTo>
                    <a:pt x="7" y="312"/>
                  </a:lnTo>
                  <a:lnTo>
                    <a:pt x="12" y="326"/>
                  </a:lnTo>
                  <a:lnTo>
                    <a:pt x="9" y="333"/>
                  </a:lnTo>
                  <a:lnTo>
                    <a:pt x="19" y="352"/>
                  </a:lnTo>
                  <a:lnTo>
                    <a:pt x="14" y="352"/>
                  </a:lnTo>
                  <a:lnTo>
                    <a:pt x="14" y="364"/>
                  </a:lnTo>
                  <a:lnTo>
                    <a:pt x="12" y="371"/>
                  </a:lnTo>
                  <a:lnTo>
                    <a:pt x="14" y="378"/>
                  </a:lnTo>
                  <a:lnTo>
                    <a:pt x="12" y="383"/>
                  </a:lnTo>
                  <a:lnTo>
                    <a:pt x="33" y="394"/>
                  </a:lnTo>
                  <a:lnTo>
                    <a:pt x="38" y="392"/>
                  </a:lnTo>
                  <a:lnTo>
                    <a:pt x="42" y="404"/>
                  </a:lnTo>
                  <a:lnTo>
                    <a:pt x="47" y="402"/>
                  </a:lnTo>
                  <a:lnTo>
                    <a:pt x="50" y="406"/>
                  </a:lnTo>
                  <a:lnTo>
                    <a:pt x="64" y="404"/>
                  </a:lnTo>
                  <a:lnTo>
                    <a:pt x="90" y="390"/>
                  </a:lnTo>
                  <a:lnTo>
                    <a:pt x="118" y="385"/>
                  </a:lnTo>
                  <a:lnTo>
                    <a:pt x="156" y="350"/>
                  </a:lnTo>
                  <a:lnTo>
                    <a:pt x="182" y="309"/>
                  </a:lnTo>
                  <a:lnTo>
                    <a:pt x="182" y="298"/>
                  </a:lnTo>
                  <a:lnTo>
                    <a:pt x="172" y="286"/>
                  </a:lnTo>
                  <a:lnTo>
                    <a:pt x="163" y="274"/>
                  </a:lnTo>
                  <a:lnTo>
                    <a:pt x="168" y="253"/>
                  </a:lnTo>
                  <a:lnTo>
                    <a:pt x="161" y="243"/>
                  </a:lnTo>
                  <a:lnTo>
                    <a:pt x="161" y="231"/>
                  </a:lnTo>
                  <a:lnTo>
                    <a:pt x="156" y="229"/>
                  </a:lnTo>
                  <a:lnTo>
                    <a:pt x="156" y="213"/>
                  </a:lnTo>
                  <a:lnTo>
                    <a:pt x="161" y="191"/>
                  </a:lnTo>
                  <a:lnTo>
                    <a:pt x="146" y="144"/>
                  </a:lnTo>
                  <a:lnTo>
                    <a:pt x="158" y="116"/>
                  </a:lnTo>
                  <a:lnTo>
                    <a:pt x="149" y="92"/>
                  </a:lnTo>
                  <a:lnTo>
                    <a:pt x="135" y="80"/>
                  </a:lnTo>
                  <a:lnTo>
                    <a:pt x="137" y="59"/>
                  </a:lnTo>
                  <a:lnTo>
                    <a:pt x="135" y="59"/>
                  </a:lnTo>
                  <a:lnTo>
                    <a:pt x="144" y="49"/>
                  </a:lnTo>
                  <a:lnTo>
                    <a:pt x="139" y="42"/>
                  </a:lnTo>
                  <a:lnTo>
                    <a:pt x="146" y="33"/>
                  </a:lnTo>
                  <a:lnTo>
                    <a:pt x="146" y="19"/>
                  </a:lnTo>
                  <a:lnTo>
                    <a:pt x="125" y="0"/>
                  </a:lnTo>
                  <a:lnTo>
                    <a:pt x="92" y="14"/>
                  </a:lnTo>
                  <a:lnTo>
                    <a:pt x="90" y="24"/>
                  </a:lnTo>
                  <a:lnTo>
                    <a:pt x="87" y="52"/>
                  </a:lnTo>
                  <a:lnTo>
                    <a:pt x="68" y="66"/>
                  </a:lnTo>
                  <a:lnTo>
                    <a:pt x="59" y="59"/>
                  </a:lnTo>
                  <a:lnTo>
                    <a:pt x="50" y="66"/>
                  </a:lnTo>
                  <a:lnTo>
                    <a:pt x="33" y="64"/>
                  </a:lnTo>
                  <a:lnTo>
                    <a:pt x="12" y="35"/>
                  </a:lnTo>
                  <a:lnTo>
                    <a:pt x="7" y="38"/>
                  </a:lnTo>
                  <a:lnTo>
                    <a:pt x="9" y="45"/>
                  </a:lnTo>
                  <a:lnTo>
                    <a:pt x="0" y="4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1023">
              <a:extLst>
                <a:ext uri="{FF2B5EF4-FFF2-40B4-BE49-F238E27FC236}">
                  <a16:creationId xmlns:a16="http://schemas.microsoft.com/office/drawing/2014/main" id="{552961C7-80A7-AE4C-FFBE-9C3606215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4005" y="3724305"/>
              <a:ext cx="12712" cy="7264"/>
            </a:xfrm>
            <a:custGeom>
              <a:avLst/>
              <a:gdLst>
                <a:gd name="T0" fmla="*/ 0 w 7"/>
                <a:gd name="T1" fmla="*/ 0 h 4"/>
                <a:gd name="T2" fmla="*/ 7 w 7"/>
                <a:gd name="T3" fmla="*/ 2 h 4"/>
                <a:gd name="T4" fmla="*/ 4 w 7"/>
                <a:gd name="T5" fmla="*/ 4 h 4"/>
                <a:gd name="T6" fmla="*/ 0 w 7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0" y="0"/>
                  </a:moveTo>
                  <a:lnTo>
                    <a:pt x="7" y="2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1024">
              <a:extLst>
                <a:ext uri="{FF2B5EF4-FFF2-40B4-BE49-F238E27FC236}">
                  <a16:creationId xmlns:a16="http://schemas.microsoft.com/office/drawing/2014/main" id="{34403A27-AF2D-AA82-31BA-8419177B1F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1707" y="3135931"/>
              <a:ext cx="128934" cy="188861"/>
            </a:xfrm>
            <a:custGeom>
              <a:avLst/>
              <a:gdLst>
                <a:gd name="T0" fmla="*/ 45 w 71"/>
                <a:gd name="T1" fmla="*/ 7 h 104"/>
                <a:gd name="T2" fmla="*/ 45 w 71"/>
                <a:gd name="T3" fmla="*/ 0 h 104"/>
                <a:gd name="T4" fmla="*/ 35 w 71"/>
                <a:gd name="T5" fmla="*/ 2 h 104"/>
                <a:gd name="T6" fmla="*/ 26 w 71"/>
                <a:gd name="T7" fmla="*/ 17 h 104"/>
                <a:gd name="T8" fmla="*/ 35 w 71"/>
                <a:gd name="T9" fmla="*/ 19 h 104"/>
                <a:gd name="T10" fmla="*/ 28 w 71"/>
                <a:gd name="T11" fmla="*/ 28 h 104"/>
                <a:gd name="T12" fmla="*/ 9 w 71"/>
                <a:gd name="T13" fmla="*/ 26 h 104"/>
                <a:gd name="T14" fmla="*/ 7 w 71"/>
                <a:gd name="T15" fmla="*/ 31 h 104"/>
                <a:gd name="T16" fmla="*/ 7 w 71"/>
                <a:gd name="T17" fmla="*/ 36 h 104"/>
                <a:gd name="T18" fmla="*/ 2 w 71"/>
                <a:gd name="T19" fmla="*/ 36 h 104"/>
                <a:gd name="T20" fmla="*/ 12 w 71"/>
                <a:gd name="T21" fmla="*/ 40 h 104"/>
                <a:gd name="T22" fmla="*/ 5 w 71"/>
                <a:gd name="T23" fmla="*/ 47 h 104"/>
                <a:gd name="T24" fmla="*/ 7 w 71"/>
                <a:gd name="T25" fmla="*/ 54 h 104"/>
                <a:gd name="T26" fmla="*/ 24 w 71"/>
                <a:gd name="T27" fmla="*/ 59 h 104"/>
                <a:gd name="T28" fmla="*/ 9 w 71"/>
                <a:gd name="T29" fmla="*/ 76 h 104"/>
                <a:gd name="T30" fmla="*/ 24 w 71"/>
                <a:gd name="T31" fmla="*/ 69 h 104"/>
                <a:gd name="T32" fmla="*/ 26 w 71"/>
                <a:gd name="T33" fmla="*/ 73 h 104"/>
                <a:gd name="T34" fmla="*/ 12 w 71"/>
                <a:gd name="T35" fmla="*/ 76 h 104"/>
                <a:gd name="T36" fmla="*/ 7 w 71"/>
                <a:gd name="T37" fmla="*/ 85 h 104"/>
                <a:gd name="T38" fmla="*/ 0 w 71"/>
                <a:gd name="T39" fmla="*/ 85 h 104"/>
                <a:gd name="T40" fmla="*/ 7 w 71"/>
                <a:gd name="T41" fmla="*/ 90 h 104"/>
                <a:gd name="T42" fmla="*/ 0 w 71"/>
                <a:gd name="T43" fmla="*/ 95 h 104"/>
                <a:gd name="T44" fmla="*/ 12 w 71"/>
                <a:gd name="T45" fmla="*/ 95 h 104"/>
                <a:gd name="T46" fmla="*/ 2 w 71"/>
                <a:gd name="T47" fmla="*/ 102 h 104"/>
                <a:gd name="T48" fmla="*/ 12 w 71"/>
                <a:gd name="T49" fmla="*/ 99 h 104"/>
                <a:gd name="T50" fmla="*/ 9 w 71"/>
                <a:gd name="T51" fmla="*/ 104 h 104"/>
                <a:gd name="T52" fmla="*/ 17 w 71"/>
                <a:gd name="T53" fmla="*/ 104 h 104"/>
                <a:gd name="T54" fmla="*/ 45 w 71"/>
                <a:gd name="T55" fmla="*/ 87 h 104"/>
                <a:gd name="T56" fmla="*/ 66 w 71"/>
                <a:gd name="T57" fmla="*/ 87 h 104"/>
                <a:gd name="T58" fmla="*/ 71 w 71"/>
                <a:gd name="T59" fmla="*/ 66 h 104"/>
                <a:gd name="T60" fmla="*/ 71 w 71"/>
                <a:gd name="T61" fmla="*/ 50 h 104"/>
                <a:gd name="T62" fmla="*/ 66 w 71"/>
                <a:gd name="T63" fmla="*/ 38 h 104"/>
                <a:gd name="T64" fmla="*/ 68 w 71"/>
                <a:gd name="T65" fmla="*/ 36 h 104"/>
                <a:gd name="T66" fmla="*/ 64 w 71"/>
                <a:gd name="T67" fmla="*/ 21 h 104"/>
                <a:gd name="T68" fmla="*/ 43 w 71"/>
                <a:gd name="T69" fmla="*/ 31 h 104"/>
                <a:gd name="T70" fmla="*/ 38 w 71"/>
                <a:gd name="T71" fmla="*/ 21 h 104"/>
                <a:gd name="T72" fmla="*/ 45 w 71"/>
                <a:gd name="T73" fmla="*/ 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1" h="104">
                  <a:moveTo>
                    <a:pt x="45" y="7"/>
                  </a:moveTo>
                  <a:lnTo>
                    <a:pt x="45" y="0"/>
                  </a:lnTo>
                  <a:lnTo>
                    <a:pt x="35" y="2"/>
                  </a:lnTo>
                  <a:lnTo>
                    <a:pt x="26" y="17"/>
                  </a:lnTo>
                  <a:lnTo>
                    <a:pt x="35" y="19"/>
                  </a:lnTo>
                  <a:lnTo>
                    <a:pt x="28" y="28"/>
                  </a:lnTo>
                  <a:lnTo>
                    <a:pt x="9" y="26"/>
                  </a:lnTo>
                  <a:lnTo>
                    <a:pt x="7" y="31"/>
                  </a:lnTo>
                  <a:lnTo>
                    <a:pt x="7" y="36"/>
                  </a:lnTo>
                  <a:lnTo>
                    <a:pt x="2" y="36"/>
                  </a:lnTo>
                  <a:lnTo>
                    <a:pt x="12" y="40"/>
                  </a:lnTo>
                  <a:lnTo>
                    <a:pt x="5" y="47"/>
                  </a:lnTo>
                  <a:lnTo>
                    <a:pt x="7" y="54"/>
                  </a:lnTo>
                  <a:lnTo>
                    <a:pt x="24" y="59"/>
                  </a:lnTo>
                  <a:lnTo>
                    <a:pt x="9" y="76"/>
                  </a:lnTo>
                  <a:lnTo>
                    <a:pt x="24" y="69"/>
                  </a:lnTo>
                  <a:lnTo>
                    <a:pt x="26" y="73"/>
                  </a:lnTo>
                  <a:lnTo>
                    <a:pt x="12" y="76"/>
                  </a:lnTo>
                  <a:lnTo>
                    <a:pt x="7" y="85"/>
                  </a:lnTo>
                  <a:lnTo>
                    <a:pt x="0" y="85"/>
                  </a:lnTo>
                  <a:lnTo>
                    <a:pt x="7" y="90"/>
                  </a:lnTo>
                  <a:lnTo>
                    <a:pt x="0" y="95"/>
                  </a:lnTo>
                  <a:lnTo>
                    <a:pt x="12" y="95"/>
                  </a:lnTo>
                  <a:lnTo>
                    <a:pt x="2" y="102"/>
                  </a:lnTo>
                  <a:lnTo>
                    <a:pt x="12" y="99"/>
                  </a:lnTo>
                  <a:lnTo>
                    <a:pt x="9" y="104"/>
                  </a:lnTo>
                  <a:lnTo>
                    <a:pt x="17" y="104"/>
                  </a:lnTo>
                  <a:lnTo>
                    <a:pt x="45" y="87"/>
                  </a:lnTo>
                  <a:lnTo>
                    <a:pt x="66" y="87"/>
                  </a:lnTo>
                  <a:lnTo>
                    <a:pt x="71" y="66"/>
                  </a:lnTo>
                  <a:lnTo>
                    <a:pt x="71" y="50"/>
                  </a:lnTo>
                  <a:lnTo>
                    <a:pt x="66" y="38"/>
                  </a:lnTo>
                  <a:lnTo>
                    <a:pt x="68" y="36"/>
                  </a:lnTo>
                  <a:lnTo>
                    <a:pt x="64" y="21"/>
                  </a:lnTo>
                  <a:lnTo>
                    <a:pt x="43" y="31"/>
                  </a:lnTo>
                  <a:lnTo>
                    <a:pt x="38" y="21"/>
                  </a:lnTo>
                  <a:lnTo>
                    <a:pt x="45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1025">
              <a:extLst>
                <a:ext uri="{FF2B5EF4-FFF2-40B4-BE49-F238E27FC236}">
                  <a16:creationId xmlns:a16="http://schemas.microsoft.com/office/drawing/2014/main" id="{789629C6-8B6F-004A-919B-3E04AC9DA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2431" y="3110507"/>
              <a:ext cx="3632" cy="12712"/>
            </a:xfrm>
            <a:custGeom>
              <a:avLst/>
              <a:gdLst>
                <a:gd name="T0" fmla="*/ 0 w 2"/>
                <a:gd name="T1" fmla="*/ 0 h 7"/>
                <a:gd name="T2" fmla="*/ 2 w 2"/>
                <a:gd name="T3" fmla="*/ 7 h 7"/>
                <a:gd name="T4" fmla="*/ 2 w 2"/>
                <a:gd name="T5" fmla="*/ 0 h 7"/>
                <a:gd name="T6" fmla="*/ 0 w 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7">
                  <a:moveTo>
                    <a:pt x="0" y="0"/>
                  </a:moveTo>
                  <a:lnTo>
                    <a:pt x="2" y="7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1026">
              <a:extLst>
                <a:ext uri="{FF2B5EF4-FFF2-40B4-BE49-F238E27FC236}">
                  <a16:creationId xmlns:a16="http://schemas.microsoft.com/office/drawing/2014/main" id="{A74849DC-1AFA-5662-9114-FC3C38A317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206" y="2823584"/>
              <a:ext cx="18160" cy="47215"/>
            </a:xfrm>
            <a:custGeom>
              <a:avLst/>
              <a:gdLst>
                <a:gd name="T0" fmla="*/ 7 w 10"/>
                <a:gd name="T1" fmla="*/ 0 h 26"/>
                <a:gd name="T2" fmla="*/ 0 w 10"/>
                <a:gd name="T3" fmla="*/ 14 h 26"/>
                <a:gd name="T4" fmla="*/ 7 w 10"/>
                <a:gd name="T5" fmla="*/ 16 h 26"/>
                <a:gd name="T6" fmla="*/ 5 w 10"/>
                <a:gd name="T7" fmla="*/ 26 h 26"/>
                <a:gd name="T8" fmla="*/ 7 w 10"/>
                <a:gd name="T9" fmla="*/ 21 h 26"/>
                <a:gd name="T10" fmla="*/ 10 w 10"/>
                <a:gd name="T11" fmla="*/ 9 h 26"/>
                <a:gd name="T12" fmla="*/ 7 w 10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6">
                  <a:moveTo>
                    <a:pt x="7" y="0"/>
                  </a:moveTo>
                  <a:lnTo>
                    <a:pt x="0" y="14"/>
                  </a:lnTo>
                  <a:lnTo>
                    <a:pt x="7" y="16"/>
                  </a:lnTo>
                  <a:lnTo>
                    <a:pt x="5" y="26"/>
                  </a:lnTo>
                  <a:lnTo>
                    <a:pt x="7" y="21"/>
                  </a:lnTo>
                  <a:lnTo>
                    <a:pt x="10" y="9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1027">
              <a:extLst>
                <a:ext uri="{FF2B5EF4-FFF2-40B4-BE49-F238E27FC236}">
                  <a16:creationId xmlns:a16="http://schemas.microsoft.com/office/drawing/2014/main" id="{5B39293B-1A69-9FA7-C031-720A69E9E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0713" y="3132299"/>
              <a:ext cx="76271" cy="69007"/>
            </a:xfrm>
            <a:custGeom>
              <a:avLst/>
              <a:gdLst>
                <a:gd name="T0" fmla="*/ 7 w 42"/>
                <a:gd name="T1" fmla="*/ 9 h 38"/>
                <a:gd name="T2" fmla="*/ 0 w 42"/>
                <a:gd name="T3" fmla="*/ 23 h 38"/>
                <a:gd name="T4" fmla="*/ 5 w 42"/>
                <a:gd name="T5" fmla="*/ 33 h 38"/>
                <a:gd name="T6" fmla="*/ 26 w 42"/>
                <a:gd name="T7" fmla="*/ 23 h 38"/>
                <a:gd name="T8" fmla="*/ 30 w 42"/>
                <a:gd name="T9" fmla="*/ 38 h 38"/>
                <a:gd name="T10" fmla="*/ 40 w 42"/>
                <a:gd name="T11" fmla="*/ 28 h 38"/>
                <a:gd name="T12" fmla="*/ 38 w 42"/>
                <a:gd name="T13" fmla="*/ 21 h 38"/>
                <a:gd name="T14" fmla="*/ 40 w 42"/>
                <a:gd name="T15" fmla="*/ 26 h 38"/>
                <a:gd name="T16" fmla="*/ 42 w 42"/>
                <a:gd name="T17" fmla="*/ 23 h 38"/>
                <a:gd name="T18" fmla="*/ 35 w 42"/>
                <a:gd name="T19" fmla="*/ 19 h 38"/>
                <a:gd name="T20" fmla="*/ 35 w 42"/>
                <a:gd name="T21" fmla="*/ 9 h 38"/>
                <a:gd name="T22" fmla="*/ 30 w 42"/>
                <a:gd name="T23" fmla="*/ 2 h 38"/>
                <a:gd name="T24" fmla="*/ 14 w 42"/>
                <a:gd name="T25" fmla="*/ 7 h 38"/>
                <a:gd name="T26" fmla="*/ 16 w 42"/>
                <a:gd name="T27" fmla="*/ 2 h 38"/>
                <a:gd name="T28" fmla="*/ 12 w 42"/>
                <a:gd name="T29" fmla="*/ 0 h 38"/>
                <a:gd name="T30" fmla="*/ 7 w 42"/>
                <a:gd name="T3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8">
                  <a:moveTo>
                    <a:pt x="7" y="9"/>
                  </a:moveTo>
                  <a:lnTo>
                    <a:pt x="0" y="23"/>
                  </a:lnTo>
                  <a:lnTo>
                    <a:pt x="5" y="33"/>
                  </a:lnTo>
                  <a:lnTo>
                    <a:pt x="26" y="23"/>
                  </a:lnTo>
                  <a:lnTo>
                    <a:pt x="30" y="38"/>
                  </a:lnTo>
                  <a:lnTo>
                    <a:pt x="40" y="28"/>
                  </a:lnTo>
                  <a:lnTo>
                    <a:pt x="38" y="21"/>
                  </a:lnTo>
                  <a:lnTo>
                    <a:pt x="40" y="26"/>
                  </a:lnTo>
                  <a:lnTo>
                    <a:pt x="42" y="23"/>
                  </a:lnTo>
                  <a:lnTo>
                    <a:pt x="35" y="19"/>
                  </a:lnTo>
                  <a:lnTo>
                    <a:pt x="35" y="9"/>
                  </a:lnTo>
                  <a:lnTo>
                    <a:pt x="30" y="2"/>
                  </a:lnTo>
                  <a:lnTo>
                    <a:pt x="14" y="7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7" y="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1028">
              <a:extLst>
                <a:ext uri="{FF2B5EF4-FFF2-40B4-BE49-F238E27FC236}">
                  <a16:creationId xmlns:a16="http://schemas.microsoft.com/office/drawing/2014/main" id="{DAD05B38-70AF-B80E-D920-18BAEC822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8848" y="2997917"/>
              <a:ext cx="30872" cy="34504"/>
            </a:xfrm>
            <a:custGeom>
              <a:avLst/>
              <a:gdLst>
                <a:gd name="T0" fmla="*/ 7 w 17"/>
                <a:gd name="T1" fmla="*/ 0 h 19"/>
                <a:gd name="T2" fmla="*/ 0 w 17"/>
                <a:gd name="T3" fmla="*/ 10 h 19"/>
                <a:gd name="T4" fmla="*/ 14 w 17"/>
                <a:gd name="T5" fmla="*/ 19 h 19"/>
                <a:gd name="T6" fmla="*/ 17 w 17"/>
                <a:gd name="T7" fmla="*/ 15 h 19"/>
                <a:gd name="T8" fmla="*/ 12 w 17"/>
                <a:gd name="T9" fmla="*/ 15 h 19"/>
                <a:gd name="T10" fmla="*/ 7 w 17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9">
                  <a:moveTo>
                    <a:pt x="7" y="0"/>
                  </a:moveTo>
                  <a:lnTo>
                    <a:pt x="0" y="10"/>
                  </a:lnTo>
                  <a:lnTo>
                    <a:pt x="14" y="19"/>
                  </a:lnTo>
                  <a:lnTo>
                    <a:pt x="17" y="15"/>
                  </a:lnTo>
                  <a:lnTo>
                    <a:pt x="12" y="15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1029">
              <a:extLst>
                <a:ext uri="{FF2B5EF4-FFF2-40B4-BE49-F238E27FC236}">
                  <a16:creationId xmlns:a16="http://schemas.microsoft.com/office/drawing/2014/main" id="{619395BC-7FA8-4142-0BCB-CFB6C4C4C0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1560" y="3059660"/>
              <a:ext cx="18160" cy="12712"/>
            </a:xfrm>
            <a:custGeom>
              <a:avLst/>
              <a:gdLst>
                <a:gd name="T0" fmla="*/ 10 w 10"/>
                <a:gd name="T1" fmla="*/ 7 h 7"/>
                <a:gd name="T2" fmla="*/ 5 w 10"/>
                <a:gd name="T3" fmla="*/ 0 h 7"/>
                <a:gd name="T4" fmla="*/ 0 w 10"/>
                <a:gd name="T5" fmla="*/ 2 h 7"/>
                <a:gd name="T6" fmla="*/ 5 w 10"/>
                <a:gd name="T7" fmla="*/ 7 h 7"/>
                <a:gd name="T8" fmla="*/ 10 w 10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10" y="7"/>
                  </a:moveTo>
                  <a:lnTo>
                    <a:pt x="5" y="0"/>
                  </a:lnTo>
                  <a:lnTo>
                    <a:pt x="0" y="2"/>
                  </a:lnTo>
                  <a:lnTo>
                    <a:pt x="5" y="7"/>
                  </a:lnTo>
                  <a:lnTo>
                    <a:pt x="1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1030">
              <a:extLst>
                <a:ext uri="{FF2B5EF4-FFF2-40B4-BE49-F238E27FC236}">
                  <a16:creationId xmlns:a16="http://schemas.microsoft.com/office/drawing/2014/main" id="{DF35022E-815D-E2B9-35C9-F46A6B048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640" y="3088716"/>
              <a:ext cx="16344" cy="18160"/>
            </a:xfrm>
            <a:custGeom>
              <a:avLst/>
              <a:gdLst>
                <a:gd name="T0" fmla="*/ 9 w 9"/>
                <a:gd name="T1" fmla="*/ 0 h 10"/>
                <a:gd name="T2" fmla="*/ 0 w 9"/>
                <a:gd name="T3" fmla="*/ 10 h 10"/>
                <a:gd name="T4" fmla="*/ 5 w 9"/>
                <a:gd name="T5" fmla="*/ 0 h 10"/>
                <a:gd name="T6" fmla="*/ 9 w 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0"/>
                  </a:moveTo>
                  <a:lnTo>
                    <a:pt x="0" y="10"/>
                  </a:lnTo>
                  <a:lnTo>
                    <a:pt x="5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1031">
              <a:extLst>
                <a:ext uri="{FF2B5EF4-FFF2-40B4-BE49-F238E27FC236}">
                  <a16:creationId xmlns:a16="http://schemas.microsoft.com/office/drawing/2014/main" id="{631DB1B6-9396-CBE5-B4A4-7C0806043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7929" y="3101428"/>
              <a:ext cx="12712" cy="12712"/>
            </a:xfrm>
            <a:custGeom>
              <a:avLst/>
              <a:gdLst>
                <a:gd name="T0" fmla="*/ 4 w 7"/>
                <a:gd name="T1" fmla="*/ 0 h 7"/>
                <a:gd name="T2" fmla="*/ 0 w 7"/>
                <a:gd name="T3" fmla="*/ 5 h 7"/>
                <a:gd name="T4" fmla="*/ 7 w 7"/>
                <a:gd name="T5" fmla="*/ 7 h 7"/>
                <a:gd name="T6" fmla="*/ 4 w 7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0" y="5"/>
                  </a:lnTo>
                  <a:lnTo>
                    <a:pt x="7" y="7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1032">
              <a:extLst>
                <a:ext uri="{FF2B5EF4-FFF2-40B4-BE49-F238E27FC236}">
                  <a16:creationId xmlns:a16="http://schemas.microsoft.com/office/drawing/2014/main" id="{88D6249E-F038-1044-8DA1-FD7DF02994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8776" y="3179514"/>
              <a:ext cx="9080" cy="16344"/>
            </a:xfrm>
            <a:custGeom>
              <a:avLst/>
              <a:gdLst>
                <a:gd name="T0" fmla="*/ 5 w 5"/>
                <a:gd name="T1" fmla="*/ 0 h 9"/>
                <a:gd name="T2" fmla="*/ 0 w 5"/>
                <a:gd name="T3" fmla="*/ 9 h 9"/>
                <a:gd name="T4" fmla="*/ 5 w 5"/>
                <a:gd name="T5" fmla="*/ 7 h 9"/>
                <a:gd name="T6" fmla="*/ 5 w 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9">
                  <a:moveTo>
                    <a:pt x="5" y="0"/>
                  </a:moveTo>
                  <a:lnTo>
                    <a:pt x="0" y="9"/>
                  </a:lnTo>
                  <a:lnTo>
                    <a:pt x="5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1033">
              <a:extLst>
                <a:ext uri="{FF2B5EF4-FFF2-40B4-BE49-F238E27FC236}">
                  <a16:creationId xmlns:a16="http://schemas.microsoft.com/office/drawing/2014/main" id="{D3564EA5-0807-E857-890A-182606898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7855" y="3226729"/>
              <a:ext cx="12712" cy="12712"/>
            </a:xfrm>
            <a:custGeom>
              <a:avLst/>
              <a:gdLst>
                <a:gd name="T0" fmla="*/ 7 w 7"/>
                <a:gd name="T1" fmla="*/ 7 h 7"/>
                <a:gd name="T2" fmla="*/ 0 w 7"/>
                <a:gd name="T3" fmla="*/ 0 h 7"/>
                <a:gd name="T4" fmla="*/ 5 w 7"/>
                <a:gd name="T5" fmla="*/ 7 h 7"/>
                <a:gd name="T6" fmla="*/ 7 w 7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lnTo>
                    <a:pt x="0" y="0"/>
                  </a:lnTo>
                  <a:lnTo>
                    <a:pt x="5" y="7"/>
                  </a:lnTo>
                  <a:lnTo>
                    <a:pt x="7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1034">
              <a:extLst>
                <a:ext uri="{FF2B5EF4-FFF2-40B4-BE49-F238E27FC236}">
                  <a16:creationId xmlns:a16="http://schemas.microsoft.com/office/drawing/2014/main" id="{FA3F88CD-50C4-17C4-1EDA-0A7BFBDE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5192" y="2943438"/>
              <a:ext cx="241524" cy="453992"/>
            </a:xfrm>
            <a:custGeom>
              <a:avLst/>
              <a:gdLst>
                <a:gd name="T0" fmla="*/ 76 w 133"/>
                <a:gd name="T1" fmla="*/ 231 h 250"/>
                <a:gd name="T2" fmla="*/ 90 w 133"/>
                <a:gd name="T3" fmla="*/ 231 h 250"/>
                <a:gd name="T4" fmla="*/ 128 w 133"/>
                <a:gd name="T5" fmla="*/ 215 h 250"/>
                <a:gd name="T6" fmla="*/ 114 w 133"/>
                <a:gd name="T7" fmla="*/ 210 h 250"/>
                <a:gd name="T8" fmla="*/ 133 w 133"/>
                <a:gd name="T9" fmla="*/ 177 h 250"/>
                <a:gd name="T10" fmla="*/ 104 w 133"/>
                <a:gd name="T11" fmla="*/ 175 h 250"/>
                <a:gd name="T12" fmla="*/ 97 w 133"/>
                <a:gd name="T13" fmla="*/ 149 h 250"/>
                <a:gd name="T14" fmla="*/ 107 w 133"/>
                <a:gd name="T15" fmla="*/ 146 h 250"/>
                <a:gd name="T16" fmla="*/ 86 w 133"/>
                <a:gd name="T17" fmla="*/ 123 h 250"/>
                <a:gd name="T18" fmla="*/ 60 w 133"/>
                <a:gd name="T19" fmla="*/ 82 h 250"/>
                <a:gd name="T20" fmla="*/ 60 w 133"/>
                <a:gd name="T21" fmla="*/ 78 h 250"/>
                <a:gd name="T22" fmla="*/ 60 w 133"/>
                <a:gd name="T23" fmla="*/ 68 h 250"/>
                <a:gd name="T24" fmla="*/ 74 w 133"/>
                <a:gd name="T25" fmla="*/ 40 h 250"/>
                <a:gd name="T26" fmla="*/ 34 w 133"/>
                <a:gd name="T27" fmla="*/ 35 h 250"/>
                <a:gd name="T28" fmla="*/ 41 w 133"/>
                <a:gd name="T29" fmla="*/ 28 h 250"/>
                <a:gd name="T30" fmla="*/ 50 w 133"/>
                <a:gd name="T31" fmla="*/ 9 h 250"/>
                <a:gd name="T32" fmla="*/ 48 w 133"/>
                <a:gd name="T33" fmla="*/ 0 h 250"/>
                <a:gd name="T34" fmla="*/ 17 w 133"/>
                <a:gd name="T35" fmla="*/ 14 h 250"/>
                <a:gd name="T36" fmla="*/ 12 w 133"/>
                <a:gd name="T37" fmla="*/ 19 h 250"/>
                <a:gd name="T38" fmla="*/ 8 w 133"/>
                <a:gd name="T39" fmla="*/ 28 h 250"/>
                <a:gd name="T40" fmla="*/ 8 w 133"/>
                <a:gd name="T41" fmla="*/ 35 h 250"/>
                <a:gd name="T42" fmla="*/ 12 w 133"/>
                <a:gd name="T43" fmla="*/ 42 h 250"/>
                <a:gd name="T44" fmla="*/ 0 w 133"/>
                <a:gd name="T45" fmla="*/ 61 h 250"/>
                <a:gd name="T46" fmla="*/ 17 w 133"/>
                <a:gd name="T47" fmla="*/ 64 h 250"/>
                <a:gd name="T48" fmla="*/ 15 w 133"/>
                <a:gd name="T49" fmla="*/ 90 h 250"/>
                <a:gd name="T50" fmla="*/ 17 w 133"/>
                <a:gd name="T51" fmla="*/ 78 h 250"/>
                <a:gd name="T52" fmla="*/ 22 w 133"/>
                <a:gd name="T53" fmla="*/ 82 h 250"/>
                <a:gd name="T54" fmla="*/ 22 w 133"/>
                <a:gd name="T55" fmla="*/ 92 h 250"/>
                <a:gd name="T56" fmla="*/ 19 w 133"/>
                <a:gd name="T57" fmla="*/ 113 h 250"/>
                <a:gd name="T58" fmla="*/ 19 w 133"/>
                <a:gd name="T59" fmla="*/ 123 h 250"/>
                <a:gd name="T60" fmla="*/ 29 w 133"/>
                <a:gd name="T61" fmla="*/ 123 h 250"/>
                <a:gd name="T62" fmla="*/ 52 w 133"/>
                <a:gd name="T63" fmla="*/ 113 h 250"/>
                <a:gd name="T64" fmla="*/ 50 w 133"/>
                <a:gd name="T65" fmla="*/ 139 h 250"/>
                <a:gd name="T66" fmla="*/ 52 w 133"/>
                <a:gd name="T67" fmla="*/ 146 h 250"/>
                <a:gd name="T68" fmla="*/ 52 w 133"/>
                <a:gd name="T69" fmla="*/ 156 h 250"/>
                <a:gd name="T70" fmla="*/ 41 w 133"/>
                <a:gd name="T71" fmla="*/ 160 h 250"/>
                <a:gd name="T72" fmla="*/ 34 w 133"/>
                <a:gd name="T73" fmla="*/ 170 h 250"/>
                <a:gd name="T74" fmla="*/ 34 w 133"/>
                <a:gd name="T75" fmla="*/ 189 h 250"/>
                <a:gd name="T76" fmla="*/ 19 w 133"/>
                <a:gd name="T77" fmla="*/ 208 h 250"/>
                <a:gd name="T78" fmla="*/ 31 w 133"/>
                <a:gd name="T79" fmla="*/ 208 h 250"/>
                <a:gd name="T80" fmla="*/ 48 w 133"/>
                <a:gd name="T81" fmla="*/ 212 h 250"/>
                <a:gd name="T82" fmla="*/ 52 w 133"/>
                <a:gd name="T83" fmla="*/ 217 h 250"/>
                <a:gd name="T84" fmla="*/ 10 w 133"/>
                <a:gd name="T85" fmla="*/ 250 h 250"/>
                <a:gd name="T86" fmla="*/ 26 w 133"/>
                <a:gd name="T87" fmla="*/ 241 h 250"/>
                <a:gd name="T88" fmla="*/ 48 w 133"/>
                <a:gd name="T89" fmla="*/ 234 h 250"/>
                <a:gd name="T90" fmla="*/ 62 w 133"/>
                <a:gd name="T91" fmla="*/ 236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3" h="250">
                  <a:moveTo>
                    <a:pt x="62" y="236"/>
                  </a:moveTo>
                  <a:lnTo>
                    <a:pt x="76" y="231"/>
                  </a:lnTo>
                  <a:lnTo>
                    <a:pt x="81" y="227"/>
                  </a:lnTo>
                  <a:lnTo>
                    <a:pt x="90" y="231"/>
                  </a:lnTo>
                  <a:lnTo>
                    <a:pt x="119" y="224"/>
                  </a:lnTo>
                  <a:lnTo>
                    <a:pt x="128" y="215"/>
                  </a:lnTo>
                  <a:lnTo>
                    <a:pt x="116" y="215"/>
                  </a:lnTo>
                  <a:lnTo>
                    <a:pt x="114" y="210"/>
                  </a:lnTo>
                  <a:lnTo>
                    <a:pt x="130" y="193"/>
                  </a:lnTo>
                  <a:lnTo>
                    <a:pt x="133" y="177"/>
                  </a:lnTo>
                  <a:lnTo>
                    <a:pt x="126" y="170"/>
                  </a:lnTo>
                  <a:lnTo>
                    <a:pt x="104" y="175"/>
                  </a:lnTo>
                  <a:lnTo>
                    <a:pt x="109" y="163"/>
                  </a:lnTo>
                  <a:lnTo>
                    <a:pt x="97" y="149"/>
                  </a:lnTo>
                  <a:lnTo>
                    <a:pt x="107" y="153"/>
                  </a:lnTo>
                  <a:lnTo>
                    <a:pt x="107" y="146"/>
                  </a:lnTo>
                  <a:lnTo>
                    <a:pt x="93" y="125"/>
                  </a:lnTo>
                  <a:lnTo>
                    <a:pt x="86" y="123"/>
                  </a:lnTo>
                  <a:lnTo>
                    <a:pt x="76" y="97"/>
                  </a:lnTo>
                  <a:lnTo>
                    <a:pt x="60" y="82"/>
                  </a:lnTo>
                  <a:lnTo>
                    <a:pt x="50" y="82"/>
                  </a:lnTo>
                  <a:lnTo>
                    <a:pt x="60" y="78"/>
                  </a:lnTo>
                  <a:lnTo>
                    <a:pt x="55" y="68"/>
                  </a:lnTo>
                  <a:lnTo>
                    <a:pt x="60" y="68"/>
                  </a:lnTo>
                  <a:lnTo>
                    <a:pt x="67" y="56"/>
                  </a:lnTo>
                  <a:lnTo>
                    <a:pt x="74" y="40"/>
                  </a:lnTo>
                  <a:lnTo>
                    <a:pt x="71" y="30"/>
                  </a:lnTo>
                  <a:lnTo>
                    <a:pt x="34" y="35"/>
                  </a:lnTo>
                  <a:lnTo>
                    <a:pt x="31" y="30"/>
                  </a:lnTo>
                  <a:lnTo>
                    <a:pt x="41" y="28"/>
                  </a:lnTo>
                  <a:lnTo>
                    <a:pt x="34" y="23"/>
                  </a:lnTo>
                  <a:lnTo>
                    <a:pt x="50" y="9"/>
                  </a:lnTo>
                  <a:lnTo>
                    <a:pt x="50" y="2"/>
                  </a:lnTo>
                  <a:lnTo>
                    <a:pt x="48" y="0"/>
                  </a:lnTo>
                  <a:lnTo>
                    <a:pt x="22" y="4"/>
                  </a:lnTo>
                  <a:lnTo>
                    <a:pt x="17" y="14"/>
                  </a:lnTo>
                  <a:lnTo>
                    <a:pt x="15" y="14"/>
                  </a:lnTo>
                  <a:lnTo>
                    <a:pt x="12" y="19"/>
                  </a:lnTo>
                  <a:lnTo>
                    <a:pt x="17" y="23"/>
                  </a:lnTo>
                  <a:lnTo>
                    <a:pt x="8" y="28"/>
                  </a:lnTo>
                  <a:lnTo>
                    <a:pt x="10" y="35"/>
                  </a:lnTo>
                  <a:lnTo>
                    <a:pt x="8" y="35"/>
                  </a:lnTo>
                  <a:lnTo>
                    <a:pt x="8" y="40"/>
                  </a:lnTo>
                  <a:lnTo>
                    <a:pt x="12" y="42"/>
                  </a:lnTo>
                  <a:lnTo>
                    <a:pt x="8" y="59"/>
                  </a:lnTo>
                  <a:lnTo>
                    <a:pt x="0" y="61"/>
                  </a:lnTo>
                  <a:lnTo>
                    <a:pt x="8" y="68"/>
                  </a:lnTo>
                  <a:lnTo>
                    <a:pt x="17" y="64"/>
                  </a:lnTo>
                  <a:lnTo>
                    <a:pt x="8" y="104"/>
                  </a:lnTo>
                  <a:lnTo>
                    <a:pt x="15" y="90"/>
                  </a:lnTo>
                  <a:lnTo>
                    <a:pt x="12" y="82"/>
                  </a:lnTo>
                  <a:lnTo>
                    <a:pt x="17" y="78"/>
                  </a:lnTo>
                  <a:lnTo>
                    <a:pt x="17" y="87"/>
                  </a:lnTo>
                  <a:lnTo>
                    <a:pt x="22" y="82"/>
                  </a:lnTo>
                  <a:lnTo>
                    <a:pt x="26" y="85"/>
                  </a:lnTo>
                  <a:lnTo>
                    <a:pt x="22" y="92"/>
                  </a:lnTo>
                  <a:lnTo>
                    <a:pt x="26" y="99"/>
                  </a:lnTo>
                  <a:lnTo>
                    <a:pt x="19" y="113"/>
                  </a:lnTo>
                  <a:lnTo>
                    <a:pt x="17" y="113"/>
                  </a:lnTo>
                  <a:lnTo>
                    <a:pt x="19" y="123"/>
                  </a:lnTo>
                  <a:lnTo>
                    <a:pt x="22" y="116"/>
                  </a:lnTo>
                  <a:lnTo>
                    <a:pt x="29" y="123"/>
                  </a:lnTo>
                  <a:lnTo>
                    <a:pt x="31" y="118"/>
                  </a:lnTo>
                  <a:lnTo>
                    <a:pt x="52" y="113"/>
                  </a:lnTo>
                  <a:lnTo>
                    <a:pt x="43" y="127"/>
                  </a:lnTo>
                  <a:lnTo>
                    <a:pt x="50" y="139"/>
                  </a:lnTo>
                  <a:lnTo>
                    <a:pt x="60" y="134"/>
                  </a:lnTo>
                  <a:lnTo>
                    <a:pt x="52" y="146"/>
                  </a:lnTo>
                  <a:lnTo>
                    <a:pt x="57" y="149"/>
                  </a:lnTo>
                  <a:lnTo>
                    <a:pt x="52" y="156"/>
                  </a:lnTo>
                  <a:lnTo>
                    <a:pt x="55" y="158"/>
                  </a:lnTo>
                  <a:lnTo>
                    <a:pt x="41" y="160"/>
                  </a:lnTo>
                  <a:lnTo>
                    <a:pt x="26" y="175"/>
                  </a:lnTo>
                  <a:lnTo>
                    <a:pt x="34" y="170"/>
                  </a:lnTo>
                  <a:lnTo>
                    <a:pt x="38" y="182"/>
                  </a:lnTo>
                  <a:lnTo>
                    <a:pt x="34" y="189"/>
                  </a:lnTo>
                  <a:lnTo>
                    <a:pt x="17" y="201"/>
                  </a:lnTo>
                  <a:lnTo>
                    <a:pt x="19" y="208"/>
                  </a:lnTo>
                  <a:lnTo>
                    <a:pt x="29" y="203"/>
                  </a:lnTo>
                  <a:lnTo>
                    <a:pt x="31" y="208"/>
                  </a:lnTo>
                  <a:lnTo>
                    <a:pt x="41" y="205"/>
                  </a:lnTo>
                  <a:lnTo>
                    <a:pt x="48" y="212"/>
                  </a:lnTo>
                  <a:lnTo>
                    <a:pt x="62" y="205"/>
                  </a:lnTo>
                  <a:lnTo>
                    <a:pt x="52" y="217"/>
                  </a:lnTo>
                  <a:lnTo>
                    <a:pt x="34" y="219"/>
                  </a:lnTo>
                  <a:lnTo>
                    <a:pt x="10" y="250"/>
                  </a:lnTo>
                  <a:lnTo>
                    <a:pt x="17" y="250"/>
                  </a:lnTo>
                  <a:lnTo>
                    <a:pt x="26" y="241"/>
                  </a:lnTo>
                  <a:lnTo>
                    <a:pt x="43" y="243"/>
                  </a:lnTo>
                  <a:lnTo>
                    <a:pt x="48" y="234"/>
                  </a:lnTo>
                  <a:lnTo>
                    <a:pt x="57" y="231"/>
                  </a:lnTo>
                  <a:lnTo>
                    <a:pt x="62" y="23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1035">
              <a:extLst>
                <a:ext uri="{FF2B5EF4-FFF2-40B4-BE49-F238E27FC236}">
                  <a16:creationId xmlns:a16="http://schemas.microsoft.com/office/drawing/2014/main" id="{8C99C066-CCE3-2CAB-87B7-CA1BD2F0F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9769" y="2956151"/>
              <a:ext cx="25424" cy="38136"/>
            </a:xfrm>
            <a:custGeom>
              <a:avLst/>
              <a:gdLst>
                <a:gd name="T0" fmla="*/ 12 w 14"/>
                <a:gd name="T1" fmla="*/ 0 h 21"/>
                <a:gd name="T2" fmla="*/ 0 w 14"/>
                <a:gd name="T3" fmla="*/ 7 h 21"/>
                <a:gd name="T4" fmla="*/ 0 w 14"/>
                <a:gd name="T5" fmla="*/ 21 h 21"/>
                <a:gd name="T6" fmla="*/ 12 w 14"/>
                <a:gd name="T7" fmla="*/ 14 h 21"/>
                <a:gd name="T8" fmla="*/ 10 w 14"/>
                <a:gd name="T9" fmla="*/ 9 h 21"/>
                <a:gd name="T10" fmla="*/ 14 w 14"/>
                <a:gd name="T11" fmla="*/ 7 h 21"/>
                <a:gd name="T12" fmla="*/ 12 w 14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1">
                  <a:moveTo>
                    <a:pt x="12" y="0"/>
                  </a:moveTo>
                  <a:lnTo>
                    <a:pt x="0" y="7"/>
                  </a:lnTo>
                  <a:lnTo>
                    <a:pt x="0" y="21"/>
                  </a:lnTo>
                  <a:lnTo>
                    <a:pt x="12" y="14"/>
                  </a:lnTo>
                  <a:lnTo>
                    <a:pt x="10" y="9"/>
                  </a:lnTo>
                  <a:lnTo>
                    <a:pt x="14" y="7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1036">
              <a:extLst>
                <a:ext uri="{FF2B5EF4-FFF2-40B4-BE49-F238E27FC236}">
                  <a16:creationId xmlns:a16="http://schemas.microsoft.com/office/drawing/2014/main" id="{4F374AED-6FC6-CA8A-BDB6-928AD61F2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1302" y="1848409"/>
              <a:ext cx="21792" cy="12712"/>
            </a:xfrm>
            <a:custGeom>
              <a:avLst/>
              <a:gdLst>
                <a:gd name="T0" fmla="*/ 0 w 12"/>
                <a:gd name="T1" fmla="*/ 0 h 7"/>
                <a:gd name="T2" fmla="*/ 12 w 12"/>
                <a:gd name="T3" fmla="*/ 0 h 7"/>
                <a:gd name="T4" fmla="*/ 7 w 12"/>
                <a:gd name="T5" fmla="*/ 7 h 7"/>
                <a:gd name="T6" fmla="*/ 0 w 1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0"/>
                  </a:moveTo>
                  <a:lnTo>
                    <a:pt x="12" y="0"/>
                  </a:lnTo>
                  <a:lnTo>
                    <a:pt x="7" y="7"/>
                  </a:lnTo>
                  <a:lnTo>
                    <a:pt x="0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1037">
              <a:extLst>
                <a:ext uri="{FF2B5EF4-FFF2-40B4-BE49-F238E27FC236}">
                  <a16:creationId xmlns:a16="http://schemas.microsoft.com/office/drawing/2014/main" id="{2F96248A-CA7C-AC2D-F741-D072BFFA3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9728816" y="3132299"/>
              <a:ext cx="27240" cy="34504"/>
            </a:xfrm>
            <a:custGeom>
              <a:avLst/>
              <a:gdLst>
                <a:gd name="T0" fmla="*/ 5 w 15"/>
                <a:gd name="T1" fmla="*/ 0 h 19"/>
                <a:gd name="T2" fmla="*/ 8 w 15"/>
                <a:gd name="T3" fmla="*/ 0 h 19"/>
                <a:gd name="T4" fmla="*/ 15 w 15"/>
                <a:gd name="T5" fmla="*/ 19 h 19"/>
                <a:gd name="T6" fmla="*/ 8 w 15"/>
                <a:gd name="T7" fmla="*/ 14 h 19"/>
                <a:gd name="T8" fmla="*/ 0 w 15"/>
                <a:gd name="T9" fmla="*/ 2 h 19"/>
                <a:gd name="T10" fmla="*/ 5 w 15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9">
                  <a:moveTo>
                    <a:pt x="5" y="0"/>
                  </a:moveTo>
                  <a:lnTo>
                    <a:pt x="8" y="0"/>
                  </a:lnTo>
                  <a:lnTo>
                    <a:pt x="15" y="19"/>
                  </a:lnTo>
                  <a:lnTo>
                    <a:pt x="8" y="14"/>
                  </a:lnTo>
                  <a:lnTo>
                    <a:pt x="0" y="2"/>
                  </a:lnTo>
                  <a:lnTo>
                    <a:pt x="5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1038">
              <a:extLst>
                <a:ext uri="{FF2B5EF4-FFF2-40B4-BE49-F238E27FC236}">
                  <a16:creationId xmlns:a16="http://schemas.microsoft.com/office/drawing/2014/main" id="{9E446001-5A9F-A522-4F22-8C372B6C405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8601" y="3599004"/>
              <a:ext cx="59928" cy="47215"/>
            </a:xfrm>
            <a:custGeom>
              <a:avLst/>
              <a:gdLst>
                <a:gd name="T0" fmla="*/ 33 w 33"/>
                <a:gd name="T1" fmla="*/ 5 h 26"/>
                <a:gd name="T2" fmla="*/ 0 w 33"/>
                <a:gd name="T3" fmla="*/ 26 h 26"/>
                <a:gd name="T4" fmla="*/ 14 w 33"/>
                <a:gd name="T5" fmla="*/ 7 h 26"/>
                <a:gd name="T6" fmla="*/ 22 w 33"/>
                <a:gd name="T7" fmla="*/ 7 h 26"/>
                <a:gd name="T8" fmla="*/ 31 w 33"/>
                <a:gd name="T9" fmla="*/ 0 h 26"/>
                <a:gd name="T10" fmla="*/ 33 w 33"/>
                <a:gd name="T11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6">
                  <a:moveTo>
                    <a:pt x="33" y="5"/>
                  </a:moveTo>
                  <a:lnTo>
                    <a:pt x="0" y="26"/>
                  </a:lnTo>
                  <a:lnTo>
                    <a:pt x="14" y="7"/>
                  </a:lnTo>
                  <a:lnTo>
                    <a:pt x="22" y="7"/>
                  </a:lnTo>
                  <a:lnTo>
                    <a:pt x="31" y="0"/>
                  </a:lnTo>
                  <a:lnTo>
                    <a:pt x="33" y="5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1039">
              <a:extLst>
                <a:ext uri="{FF2B5EF4-FFF2-40B4-BE49-F238E27FC236}">
                  <a16:creationId xmlns:a16="http://schemas.microsoft.com/office/drawing/2014/main" id="{C72B7566-AA8B-3A19-3F30-E78F7323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1386" y="3646219"/>
              <a:ext cx="30872" cy="34504"/>
            </a:xfrm>
            <a:custGeom>
              <a:avLst/>
              <a:gdLst>
                <a:gd name="T0" fmla="*/ 12 w 17"/>
                <a:gd name="T1" fmla="*/ 0 h 19"/>
                <a:gd name="T2" fmla="*/ 17 w 17"/>
                <a:gd name="T3" fmla="*/ 5 h 19"/>
                <a:gd name="T4" fmla="*/ 0 w 17"/>
                <a:gd name="T5" fmla="*/ 19 h 19"/>
                <a:gd name="T6" fmla="*/ 0 w 17"/>
                <a:gd name="T7" fmla="*/ 14 h 19"/>
                <a:gd name="T8" fmla="*/ 12 w 17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9">
                  <a:moveTo>
                    <a:pt x="12" y="0"/>
                  </a:moveTo>
                  <a:lnTo>
                    <a:pt x="17" y="5"/>
                  </a:lnTo>
                  <a:lnTo>
                    <a:pt x="0" y="19"/>
                  </a:lnTo>
                  <a:lnTo>
                    <a:pt x="0" y="14"/>
                  </a:lnTo>
                  <a:lnTo>
                    <a:pt x="12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1040">
              <a:extLst>
                <a:ext uri="{FF2B5EF4-FFF2-40B4-BE49-F238E27FC236}">
                  <a16:creationId xmlns:a16="http://schemas.microsoft.com/office/drawing/2014/main" id="{04E8C6AB-BA0C-88BC-7016-3E9AC0FD48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3723" y="2089933"/>
              <a:ext cx="12712" cy="25424"/>
            </a:xfrm>
            <a:custGeom>
              <a:avLst/>
              <a:gdLst>
                <a:gd name="T0" fmla="*/ 0 w 7"/>
                <a:gd name="T1" fmla="*/ 4 h 14"/>
                <a:gd name="T2" fmla="*/ 3 w 7"/>
                <a:gd name="T3" fmla="*/ 0 h 14"/>
                <a:gd name="T4" fmla="*/ 7 w 7"/>
                <a:gd name="T5" fmla="*/ 11 h 14"/>
                <a:gd name="T6" fmla="*/ 3 w 7"/>
                <a:gd name="T7" fmla="*/ 14 h 14"/>
                <a:gd name="T8" fmla="*/ 0 w 7"/>
                <a:gd name="T9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4">
                  <a:moveTo>
                    <a:pt x="0" y="4"/>
                  </a:moveTo>
                  <a:lnTo>
                    <a:pt x="3" y="0"/>
                  </a:lnTo>
                  <a:lnTo>
                    <a:pt x="7" y="11"/>
                  </a:lnTo>
                  <a:lnTo>
                    <a:pt x="3" y="1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1041">
              <a:extLst>
                <a:ext uri="{FF2B5EF4-FFF2-40B4-BE49-F238E27FC236}">
                  <a16:creationId xmlns:a16="http://schemas.microsoft.com/office/drawing/2014/main" id="{F167DAE6-277B-D18E-FDA2-3CABBF228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5080" y="2398647"/>
              <a:ext cx="38136" cy="29055"/>
            </a:xfrm>
            <a:custGeom>
              <a:avLst/>
              <a:gdLst>
                <a:gd name="T0" fmla="*/ 0 w 21"/>
                <a:gd name="T1" fmla="*/ 9 h 16"/>
                <a:gd name="T2" fmla="*/ 17 w 21"/>
                <a:gd name="T3" fmla="*/ 0 h 16"/>
                <a:gd name="T4" fmla="*/ 21 w 21"/>
                <a:gd name="T5" fmla="*/ 9 h 16"/>
                <a:gd name="T6" fmla="*/ 7 w 21"/>
                <a:gd name="T7" fmla="*/ 16 h 16"/>
                <a:gd name="T8" fmla="*/ 0 w 21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6">
                  <a:moveTo>
                    <a:pt x="0" y="9"/>
                  </a:moveTo>
                  <a:lnTo>
                    <a:pt x="17" y="0"/>
                  </a:lnTo>
                  <a:lnTo>
                    <a:pt x="21" y="9"/>
                  </a:lnTo>
                  <a:lnTo>
                    <a:pt x="7" y="16"/>
                  </a:lnTo>
                  <a:lnTo>
                    <a:pt x="0" y="9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1042">
              <a:extLst>
                <a:ext uri="{FF2B5EF4-FFF2-40B4-BE49-F238E27FC236}">
                  <a16:creationId xmlns:a16="http://schemas.microsoft.com/office/drawing/2014/main" id="{4949DDE1-26DD-4F64-EB96-BD088A618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4667" y="1565118"/>
              <a:ext cx="16344" cy="39951"/>
            </a:xfrm>
            <a:custGeom>
              <a:avLst/>
              <a:gdLst>
                <a:gd name="T0" fmla="*/ 9 w 9"/>
                <a:gd name="T1" fmla="*/ 7 h 22"/>
                <a:gd name="T2" fmla="*/ 7 w 9"/>
                <a:gd name="T3" fmla="*/ 22 h 22"/>
                <a:gd name="T4" fmla="*/ 0 w 9"/>
                <a:gd name="T5" fmla="*/ 10 h 22"/>
                <a:gd name="T6" fmla="*/ 5 w 9"/>
                <a:gd name="T7" fmla="*/ 0 h 22"/>
                <a:gd name="T8" fmla="*/ 9 w 9"/>
                <a:gd name="T9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2">
                  <a:moveTo>
                    <a:pt x="9" y="7"/>
                  </a:moveTo>
                  <a:lnTo>
                    <a:pt x="7" y="22"/>
                  </a:lnTo>
                  <a:lnTo>
                    <a:pt x="0" y="10"/>
                  </a:lnTo>
                  <a:lnTo>
                    <a:pt x="5" y="0"/>
                  </a:lnTo>
                  <a:lnTo>
                    <a:pt x="9" y="7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1043">
              <a:extLst>
                <a:ext uri="{FF2B5EF4-FFF2-40B4-BE49-F238E27FC236}">
                  <a16:creationId xmlns:a16="http://schemas.microsoft.com/office/drawing/2014/main" id="{4EB2123B-BA6C-2A58-0A2F-FA0915AD97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6653" y="1895625"/>
              <a:ext cx="39951" cy="30872"/>
            </a:xfrm>
            <a:custGeom>
              <a:avLst/>
              <a:gdLst>
                <a:gd name="T0" fmla="*/ 7 w 22"/>
                <a:gd name="T1" fmla="*/ 0 h 17"/>
                <a:gd name="T2" fmla="*/ 22 w 22"/>
                <a:gd name="T3" fmla="*/ 3 h 17"/>
                <a:gd name="T4" fmla="*/ 0 w 22"/>
                <a:gd name="T5" fmla="*/ 17 h 17"/>
                <a:gd name="T6" fmla="*/ 7 w 22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7">
                  <a:moveTo>
                    <a:pt x="7" y="0"/>
                  </a:moveTo>
                  <a:lnTo>
                    <a:pt x="22" y="3"/>
                  </a:lnTo>
                  <a:lnTo>
                    <a:pt x="0" y="17"/>
                  </a:lnTo>
                  <a:lnTo>
                    <a:pt x="7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1044">
              <a:extLst>
                <a:ext uri="{FF2B5EF4-FFF2-40B4-BE49-F238E27FC236}">
                  <a16:creationId xmlns:a16="http://schemas.microsoft.com/office/drawing/2014/main" id="{9DDA636D-FE62-8607-B9C3-714721A71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9316" y="1848409"/>
              <a:ext cx="25424" cy="30872"/>
            </a:xfrm>
            <a:custGeom>
              <a:avLst/>
              <a:gdLst>
                <a:gd name="T0" fmla="*/ 9 w 14"/>
                <a:gd name="T1" fmla="*/ 0 h 17"/>
                <a:gd name="T2" fmla="*/ 14 w 14"/>
                <a:gd name="T3" fmla="*/ 17 h 17"/>
                <a:gd name="T4" fmla="*/ 0 w 14"/>
                <a:gd name="T5" fmla="*/ 10 h 17"/>
                <a:gd name="T6" fmla="*/ 9 w 14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9" y="0"/>
                  </a:moveTo>
                  <a:lnTo>
                    <a:pt x="14" y="17"/>
                  </a:lnTo>
                  <a:lnTo>
                    <a:pt x="0" y="10"/>
                  </a:lnTo>
                  <a:lnTo>
                    <a:pt x="9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1045">
              <a:extLst>
                <a:ext uri="{FF2B5EF4-FFF2-40B4-BE49-F238E27FC236}">
                  <a16:creationId xmlns:a16="http://schemas.microsoft.com/office/drawing/2014/main" id="{E90A48B1-651A-23B0-EDD5-DC8F5BFA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6001" y="1801194"/>
              <a:ext cx="47215" cy="47215"/>
            </a:xfrm>
            <a:custGeom>
              <a:avLst/>
              <a:gdLst>
                <a:gd name="T0" fmla="*/ 0 w 26"/>
                <a:gd name="T1" fmla="*/ 26 h 26"/>
                <a:gd name="T2" fmla="*/ 0 w 26"/>
                <a:gd name="T3" fmla="*/ 10 h 26"/>
                <a:gd name="T4" fmla="*/ 5 w 26"/>
                <a:gd name="T5" fmla="*/ 0 h 26"/>
                <a:gd name="T6" fmla="*/ 17 w 26"/>
                <a:gd name="T7" fmla="*/ 0 h 26"/>
                <a:gd name="T8" fmla="*/ 17 w 26"/>
                <a:gd name="T9" fmla="*/ 3 h 26"/>
                <a:gd name="T10" fmla="*/ 15 w 26"/>
                <a:gd name="T11" fmla="*/ 10 h 26"/>
                <a:gd name="T12" fmla="*/ 26 w 26"/>
                <a:gd name="T13" fmla="*/ 15 h 26"/>
                <a:gd name="T14" fmla="*/ 0 w 26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6">
                  <a:moveTo>
                    <a:pt x="0" y="26"/>
                  </a:moveTo>
                  <a:lnTo>
                    <a:pt x="0" y="10"/>
                  </a:lnTo>
                  <a:lnTo>
                    <a:pt x="5" y="0"/>
                  </a:lnTo>
                  <a:lnTo>
                    <a:pt x="17" y="0"/>
                  </a:lnTo>
                  <a:lnTo>
                    <a:pt x="17" y="3"/>
                  </a:lnTo>
                  <a:lnTo>
                    <a:pt x="15" y="10"/>
                  </a:lnTo>
                  <a:lnTo>
                    <a:pt x="26" y="15"/>
                  </a:lnTo>
                  <a:lnTo>
                    <a:pt x="0" y="26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3" name="Freeform 1046">
              <a:extLst>
                <a:ext uri="{FF2B5EF4-FFF2-40B4-BE49-F238E27FC236}">
                  <a16:creationId xmlns:a16="http://schemas.microsoft.com/office/drawing/2014/main" id="{A865327C-4707-7E5D-36F8-FE53921E4B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0071" y="2097197"/>
              <a:ext cx="65375" cy="69007"/>
            </a:xfrm>
            <a:custGeom>
              <a:avLst/>
              <a:gdLst>
                <a:gd name="T0" fmla="*/ 8 w 36"/>
                <a:gd name="T1" fmla="*/ 24 h 38"/>
                <a:gd name="T2" fmla="*/ 0 w 36"/>
                <a:gd name="T3" fmla="*/ 12 h 38"/>
                <a:gd name="T4" fmla="*/ 8 w 36"/>
                <a:gd name="T5" fmla="*/ 12 h 38"/>
                <a:gd name="T6" fmla="*/ 3 w 36"/>
                <a:gd name="T7" fmla="*/ 7 h 38"/>
                <a:gd name="T8" fmla="*/ 10 w 36"/>
                <a:gd name="T9" fmla="*/ 0 h 38"/>
                <a:gd name="T10" fmla="*/ 36 w 36"/>
                <a:gd name="T11" fmla="*/ 33 h 38"/>
                <a:gd name="T12" fmla="*/ 24 w 36"/>
                <a:gd name="T13" fmla="*/ 38 h 38"/>
                <a:gd name="T14" fmla="*/ 10 w 36"/>
                <a:gd name="T15" fmla="*/ 26 h 38"/>
                <a:gd name="T16" fmla="*/ 10 w 36"/>
                <a:gd name="T17" fmla="*/ 33 h 38"/>
                <a:gd name="T18" fmla="*/ 8 w 36"/>
                <a:gd name="T19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8">
                  <a:moveTo>
                    <a:pt x="8" y="24"/>
                  </a:moveTo>
                  <a:lnTo>
                    <a:pt x="0" y="12"/>
                  </a:lnTo>
                  <a:lnTo>
                    <a:pt x="8" y="12"/>
                  </a:lnTo>
                  <a:lnTo>
                    <a:pt x="3" y="7"/>
                  </a:lnTo>
                  <a:lnTo>
                    <a:pt x="10" y="0"/>
                  </a:lnTo>
                  <a:lnTo>
                    <a:pt x="36" y="33"/>
                  </a:lnTo>
                  <a:lnTo>
                    <a:pt x="24" y="38"/>
                  </a:lnTo>
                  <a:lnTo>
                    <a:pt x="10" y="26"/>
                  </a:lnTo>
                  <a:lnTo>
                    <a:pt x="10" y="33"/>
                  </a:lnTo>
                  <a:lnTo>
                    <a:pt x="8" y="24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4" name="Freeform 1047">
              <a:extLst>
                <a:ext uri="{FF2B5EF4-FFF2-40B4-BE49-F238E27FC236}">
                  <a16:creationId xmlns:a16="http://schemas.microsoft.com/office/drawing/2014/main" id="{39303B45-8079-962F-FBC3-943DC61EE9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1210" y="2015479"/>
              <a:ext cx="30872" cy="39951"/>
            </a:xfrm>
            <a:custGeom>
              <a:avLst/>
              <a:gdLst>
                <a:gd name="T0" fmla="*/ 0 w 17"/>
                <a:gd name="T1" fmla="*/ 0 h 22"/>
                <a:gd name="T2" fmla="*/ 12 w 17"/>
                <a:gd name="T3" fmla="*/ 0 h 22"/>
                <a:gd name="T4" fmla="*/ 17 w 17"/>
                <a:gd name="T5" fmla="*/ 8 h 22"/>
                <a:gd name="T6" fmla="*/ 17 w 17"/>
                <a:gd name="T7" fmla="*/ 22 h 22"/>
                <a:gd name="T8" fmla="*/ 0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0" y="0"/>
                  </a:moveTo>
                  <a:lnTo>
                    <a:pt x="12" y="0"/>
                  </a:lnTo>
                  <a:lnTo>
                    <a:pt x="17" y="8"/>
                  </a:lnTo>
                  <a:lnTo>
                    <a:pt x="17" y="22"/>
                  </a:lnTo>
                  <a:lnTo>
                    <a:pt x="0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5" name="Freeform 1048">
              <a:extLst>
                <a:ext uri="{FF2B5EF4-FFF2-40B4-BE49-F238E27FC236}">
                  <a16:creationId xmlns:a16="http://schemas.microsoft.com/office/drawing/2014/main" id="{AD3F1075-3E0C-4F85-4B5D-552387315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4794" y="1385337"/>
              <a:ext cx="468520" cy="437649"/>
            </a:xfrm>
            <a:custGeom>
              <a:avLst/>
              <a:gdLst>
                <a:gd name="T0" fmla="*/ 0 w 258"/>
                <a:gd name="T1" fmla="*/ 210 h 241"/>
                <a:gd name="T2" fmla="*/ 24 w 258"/>
                <a:gd name="T3" fmla="*/ 187 h 241"/>
                <a:gd name="T4" fmla="*/ 40 w 258"/>
                <a:gd name="T5" fmla="*/ 196 h 241"/>
                <a:gd name="T6" fmla="*/ 24 w 258"/>
                <a:gd name="T7" fmla="*/ 182 h 241"/>
                <a:gd name="T8" fmla="*/ 33 w 258"/>
                <a:gd name="T9" fmla="*/ 180 h 241"/>
                <a:gd name="T10" fmla="*/ 26 w 258"/>
                <a:gd name="T11" fmla="*/ 173 h 241"/>
                <a:gd name="T12" fmla="*/ 40 w 258"/>
                <a:gd name="T13" fmla="*/ 170 h 241"/>
                <a:gd name="T14" fmla="*/ 31 w 258"/>
                <a:gd name="T15" fmla="*/ 156 h 241"/>
                <a:gd name="T16" fmla="*/ 50 w 258"/>
                <a:gd name="T17" fmla="*/ 154 h 241"/>
                <a:gd name="T18" fmla="*/ 33 w 258"/>
                <a:gd name="T19" fmla="*/ 151 h 241"/>
                <a:gd name="T20" fmla="*/ 38 w 258"/>
                <a:gd name="T21" fmla="*/ 137 h 241"/>
                <a:gd name="T22" fmla="*/ 31 w 258"/>
                <a:gd name="T23" fmla="*/ 137 h 241"/>
                <a:gd name="T24" fmla="*/ 31 w 258"/>
                <a:gd name="T25" fmla="*/ 132 h 241"/>
                <a:gd name="T26" fmla="*/ 33 w 258"/>
                <a:gd name="T27" fmla="*/ 123 h 241"/>
                <a:gd name="T28" fmla="*/ 40 w 258"/>
                <a:gd name="T29" fmla="*/ 130 h 241"/>
                <a:gd name="T30" fmla="*/ 64 w 258"/>
                <a:gd name="T31" fmla="*/ 116 h 241"/>
                <a:gd name="T32" fmla="*/ 85 w 258"/>
                <a:gd name="T33" fmla="*/ 80 h 241"/>
                <a:gd name="T34" fmla="*/ 113 w 258"/>
                <a:gd name="T35" fmla="*/ 59 h 241"/>
                <a:gd name="T36" fmla="*/ 118 w 258"/>
                <a:gd name="T37" fmla="*/ 59 h 241"/>
                <a:gd name="T38" fmla="*/ 113 w 258"/>
                <a:gd name="T39" fmla="*/ 69 h 241"/>
                <a:gd name="T40" fmla="*/ 123 w 258"/>
                <a:gd name="T41" fmla="*/ 64 h 241"/>
                <a:gd name="T42" fmla="*/ 123 w 258"/>
                <a:gd name="T43" fmla="*/ 47 h 241"/>
                <a:gd name="T44" fmla="*/ 147 w 258"/>
                <a:gd name="T45" fmla="*/ 57 h 241"/>
                <a:gd name="T46" fmla="*/ 180 w 258"/>
                <a:gd name="T47" fmla="*/ 45 h 241"/>
                <a:gd name="T48" fmla="*/ 229 w 258"/>
                <a:gd name="T49" fmla="*/ 0 h 241"/>
                <a:gd name="T50" fmla="*/ 248 w 258"/>
                <a:gd name="T51" fmla="*/ 3 h 241"/>
                <a:gd name="T52" fmla="*/ 258 w 258"/>
                <a:gd name="T53" fmla="*/ 21 h 241"/>
                <a:gd name="T54" fmla="*/ 253 w 258"/>
                <a:gd name="T55" fmla="*/ 33 h 241"/>
                <a:gd name="T56" fmla="*/ 258 w 258"/>
                <a:gd name="T57" fmla="*/ 33 h 241"/>
                <a:gd name="T58" fmla="*/ 248 w 258"/>
                <a:gd name="T59" fmla="*/ 57 h 241"/>
                <a:gd name="T60" fmla="*/ 170 w 258"/>
                <a:gd name="T61" fmla="*/ 92 h 241"/>
                <a:gd name="T62" fmla="*/ 165 w 258"/>
                <a:gd name="T63" fmla="*/ 88 h 241"/>
                <a:gd name="T64" fmla="*/ 130 w 258"/>
                <a:gd name="T65" fmla="*/ 130 h 241"/>
                <a:gd name="T66" fmla="*/ 113 w 258"/>
                <a:gd name="T67" fmla="*/ 130 h 241"/>
                <a:gd name="T68" fmla="*/ 111 w 258"/>
                <a:gd name="T69" fmla="*/ 135 h 241"/>
                <a:gd name="T70" fmla="*/ 118 w 258"/>
                <a:gd name="T71" fmla="*/ 140 h 241"/>
                <a:gd name="T72" fmla="*/ 111 w 258"/>
                <a:gd name="T73" fmla="*/ 154 h 241"/>
                <a:gd name="T74" fmla="*/ 97 w 258"/>
                <a:gd name="T75" fmla="*/ 151 h 241"/>
                <a:gd name="T76" fmla="*/ 104 w 258"/>
                <a:gd name="T77" fmla="*/ 163 h 241"/>
                <a:gd name="T78" fmla="*/ 90 w 258"/>
                <a:gd name="T79" fmla="*/ 156 h 241"/>
                <a:gd name="T80" fmla="*/ 92 w 258"/>
                <a:gd name="T81" fmla="*/ 166 h 241"/>
                <a:gd name="T82" fmla="*/ 88 w 258"/>
                <a:gd name="T83" fmla="*/ 173 h 241"/>
                <a:gd name="T84" fmla="*/ 78 w 258"/>
                <a:gd name="T85" fmla="*/ 163 h 241"/>
                <a:gd name="T86" fmla="*/ 85 w 258"/>
                <a:gd name="T87" fmla="*/ 184 h 241"/>
                <a:gd name="T88" fmla="*/ 76 w 258"/>
                <a:gd name="T89" fmla="*/ 199 h 241"/>
                <a:gd name="T90" fmla="*/ 66 w 258"/>
                <a:gd name="T91" fmla="*/ 182 h 241"/>
                <a:gd name="T92" fmla="*/ 62 w 258"/>
                <a:gd name="T93" fmla="*/ 194 h 241"/>
                <a:gd name="T94" fmla="*/ 71 w 258"/>
                <a:gd name="T95" fmla="*/ 203 h 241"/>
                <a:gd name="T96" fmla="*/ 69 w 258"/>
                <a:gd name="T97" fmla="*/ 213 h 241"/>
                <a:gd name="T98" fmla="*/ 52 w 258"/>
                <a:gd name="T99" fmla="*/ 206 h 241"/>
                <a:gd name="T100" fmla="*/ 64 w 258"/>
                <a:gd name="T101" fmla="*/ 220 h 241"/>
                <a:gd name="T102" fmla="*/ 52 w 258"/>
                <a:gd name="T103" fmla="*/ 218 h 241"/>
                <a:gd name="T104" fmla="*/ 59 w 258"/>
                <a:gd name="T105" fmla="*/ 229 h 241"/>
                <a:gd name="T106" fmla="*/ 52 w 258"/>
                <a:gd name="T107" fmla="*/ 241 h 241"/>
                <a:gd name="T108" fmla="*/ 26 w 258"/>
                <a:gd name="T109" fmla="*/ 232 h 241"/>
                <a:gd name="T110" fmla="*/ 7 w 258"/>
                <a:gd name="T111" fmla="*/ 236 h 241"/>
                <a:gd name="T112" fmla="*/ 24 w 258"/>
                <a:gd name="T113" fmla="*/ 215 h 241"/>
                <a:gd name="T114" fmla="*/ 5 w 258"/>
                <a:gd name="T115" fmla="*/ 220 h 241"/>
                <a:gd name="T116" fmla="*/ 0 w 258"/>
                <a:gd name="T117" fmla="*/ 21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8" h="241">
                  <a:moveTo>
                    <a:pt x="0" y="210"/>
                  </a:moveTo>
                  <a:lnTo>
                    <a:pt x="24" y="187"/>
                  </a:lnTo>
                  <a:lnTo>
                    <a:pt x="40" y="196"/>
                  </a:lnTo>
                  <a:lnTo>
                    <a:pt x="24" y="182"/>
                  </a:lnTo>
                  <a:lnTo>
                    <a:pt x="33" y="180"/>
                  </a:lnTo>
                  <a:lnTo>
                    <a:pt x="26" y="173"/>
                  </a:lnTo>
                  <a:lnTo>
                    <a:pt x="40" y="170"/>
                  </a:lnTo>
                  <a:lnTo>
                    <a:pt x="31" y="156"/>
                  </a:lnTo>
                  <a:lnTo>
                    <a:pt x="50" y="154"/>
                  </a:lnTo>
                  <a:lnTo>
                    <a:pt x="33" y="151"/>
                  </a:lnTo>
                  <a:lnTo>
                    <a:pt x="38" y="137"/>
                  </a:lnTo>
                  <a:lnTo>
                    <a:pt x="31" y="137"/>
                  </a:lnTo>
                  <a:lnTo>
                    <a:pt x="31" y="132"/>
                  </a:lnTo>
                  <a:lnTo>
                    <a:pt x="33" y="123"/>
                  </a:lnTo>
                  <a:lnTo>
                    <a:pt x="40" y="130"/>
                  </a:lnTo>
                  <a:lnTo>
                    <a:pt x="64" y="116"/>
                  </a:lnTo>
                  <a:lnTo>
                    <a:pt x="85" y="80"/>
                  </a:lnTo>
                  <a:lnTo>
                    <a:pt x="113" y="59"/>
                  </a:lnTo>
                  <a:lnTo>
                    <a:pt x="118" y="59"/>
                  </a:lnTo>
                  <a:lnTo>
                    <a:pt x="113" y="69"/>
                  </a:lnTo>
                  <a:lnTo>
                    <a:pt x="123" y="64"/>
                  </a:lnTo>
                  <a:lnTo>
                    <a:pt x="123" y="47"/>
                  </a:lnTo>
                  <a:lnTo>
                    <a:pt x="147" y="57"/>
                  </a:lnTo>
                  <a:lnTo>
                    <a:pt x="180" y="45"/>
                  </a:lnTo>
                  <a:lnTo>
                    <a:pt x="229" y="0"/>
                  </a:lnTo>
                  <a:lnTo>
                    <a:pt x="248" y="3"/>
                  </a:lnTo>
                  <a:lnTo>
                    <a:pt x="258" y="21"/>
                  </a:lnTo>
                  <a:lnTo>
                    <a:pt x="253" y="33"/>
                  </a:lnTo>
                  <a:lnTo>
                    <a:pt x="258" y="33"/>
                  </a:lnTo>
                  <a:lnTo>
                    <a:pt x="248" y="57"/>
                  </a:lnTo>
                  <a:lnTo>
                    <a:pt x="170" y="92"/>
                  </a:lnTo>
                  <a:lnTo>
                    <a:pt x="165" y="88"/>
                  </a:lnTo>
                  <a:lnTo>
                    <a:pt x="130" y="130"/>
                  </a:lnTo>
                  <a:lnTo>
                    <a:pt x="113" y="130"/>
                  </a:lnTo>
                  <a:lnTo>
                    <a:pt x="111" y="135"/>
                  </a:lnTo>
                  <a:lnTo>
                    <a:pt x="118" y="140"/>
                  </a:lnTo>
                  <a:lnTo>
                    <a:pt x="111" y="154"/>
                  </a:lnTo>
                  <a:lnTo>
                    <a:pt x="97" y="151"/>
                  </a:lnTo>
                  <a:lnTo>
                    <a:pt x="104" y="163"/>
                  </a:lnTo>
                  <a:lnTo>
                    <a:pt x="90" y="156"/>
                  </a:lnTo>
                  <a:lnTo>
                    <a:pt x="92" y="166"/>
                  </a:lnTo>
                  <a:lnTo>
                    <a:pt x="88" y="173"/>
                  </a:lnTo>
                  <a:lnTo>
                    <a:pt x="78" y="163"/>
                  </a:lnTo>
                  <a:lnTo>
                    <a:pt x="85" y="184"/>
                  </a:lnTo>
                  <a:lnTo>
                    <a:pt x="76" y="199"/>
                  </a:lnTo>
                  <a:lnTo>
                    <a:pt x="66" y="182"/>
                  </a:lnTo>
                  <a:lnTo>
                    <a:pt x="62" y="194"/>
                  </a:lnTo>
                  <a:lnTo>
                    <a:pt x="71" y="203"/>
                  </a:lnTo>
                  <a:lnTo>
                    <a:pt x="69" y="213"/>
                  </a:lnTo>
                  <a:lnTo>
                    <a:pt x="52" y="206"/>
                  </a:lnTo>
                  <a:lnTo>
                    <a:pt x="64" y="220"/>
                  </a:lnTo>
                  <a:lnTo>
                    <a:pt x="52" y="218"/>
                  </a:lnTo>
                  <a:lnTo>
                    <a:pt x="59" y="229"/>
                  </a:lnTo>
                  <a:lnTo>
                    <a:pt x="52" y="241"/>
                  </a:lnTo>
                  <a:lnTo>
                    <a:pt x="26" y="232"/>
                  </a:lnTo>
                  <a:lnTo>
                    <a:pt x="7" y="236"/>
                  </a:lnTo>
                  <a:lnTo>
                    <a:pt x="24" y="215"/>
                  </a:lnTo>
                  <a:lnTo>
                    <a:pt x="5" y="220"/>
                  </a:lnTo>
                  <a:lnTo>
                    <a:pt x="0" y="21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1049">
              <a:extLst>
                <a:ext uri="{FF2B5EF4-FFF2-40B4-BE49-F238E27FC236}">
                  <a16:creationId xmlns:a16="http://schemas.microsoft.com/office/drawing/2014/main" id="{21E759A7-5586-BFFD-04F8-3C6CCBC22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5787" y="1810274"/>
              <a:ext cx="188861" cy="279659"/>
            </a:xfrm>
            <a:custGeom>
              <a:avLst/>
              <a:gdLst>
                <a:gd name="T0" fmla="*/ 40 w 104"/>
                <a:gd name="T1" fmla="*/ 5 h 154"/>
                <a:gd name="T2" fmla="*/ 62 w 104"/>
                <a:gd name="T3" fmla="*/ 0 h 154"/>
                <a:gd name="T4" fmla="*/ 85 w 104"/>
                <a:gd name="T5" fmla="*/ 14 h 154"/>
                <a:gd name="T6" fmla="*/ 74 w 104"/>
                <a:gd name="T7" fmla="*/ 26 h 154"/>
                <a:gd name="T8" fmla="*/ 83 w 104"/>
                <a:gd name="T9" fmla="*/ 24 h 154"/>
                <a:gd name="T10" fmla="*/ 81 w 104"/>
                <a:gd name="T11" fmla="*/ 31 h 154"/>
                <a:gd name="T12" fmla="*/ 69 w 104"/>
                <a:gd name="T13" fmla="*/ 38 h 154"/>
                <a:gd name="T14" fmla="*/ 76 w 104"/>
                <a:gd name="T15" fmla="*/ 38 h 154"/>
                <a:gd name="T16" fmla="*/ 69 w 104"/>
                <a:gd name="T17" fmla="*/ 54 h 154"/>
                <a:gd name="T18" fmla="*/ 69 w 104"/>
                <a:gd name="T19" fmla="*/ 80 h 154"/>
                <a:gd name="T20" fmla="*/ 78 w 104"/>
                <a:gd name="T21" fmla="*/ 121 h 154"/>
                <a:gd name="T22" fmla="*/ 104 w 104"/>
                <a:gd name="T23" fmla="*/ 144 h 154"/>
                <a:gd name="T24" fmla="*/ 90 w 104"/>
                <a:gd name="T25" fmla="*/ 149 h 154"/>
                <a:gd name="T26" fmla="*/ 100 w 104"/>
                <a:gd name="T27" fmla="*/ 151 h 154"/>
                <a:gd name="T28" fmla="*/ 97 w 104"/>
                <a:gd name="T29" fmla="*/ 154 h 154"/>
                <a:gd name="T30" fmla="*/ 88 w 104"/>
                <a:gd name="T31" fmla="*/ 142 h 154"/>
                <a:gd name="T32" fmla="*/ 81 w 104"/>
                <a:gd name="T33" fmla="*/ 147 h 154"/>
                <a:gd name="T34" fmla="*/ 85 w 104"/>
                <a:gd name="T35" fmla="*/ 151 h 154"/>
                <a:gd name="T36" fmla="*/ 69 w 104"/>
                <a:gd name="T37" fmla="*/ 144 h 154"/>
                <a:gd name="T38" fmla="*/ 64 w 104"/>
                <a:gd name="T39" fmla="*/ 154 h 154"/>
                <a:gd name="T40" fmla="*/ 55 w 104"/>
                <a:gd name="T41" fmla="*/ 144 h 154"/>
                <a:gd name="T42" fmla="*/ 59 w 104"/>
                <a:gd name="T43" fmla="*/ 142 h 154"/>
                <a:gd name="T44" fmla="*/ 40 w 104"/>
                <a:gd name="T45" fmla="*/ 142 h 154"/>
                <a:gd name="T46" fmla="*/ 38 w 104"/>
                <a:gd name="T47" fmla="*/ 130 h 154"/>
                <a:gd name="T48" fmla="*/ 48 w 104"/>
                <a:gd name="T49" fmla="*/ 125 h 154"/>
                <a:gd name="T50" fmla="*/ 36 w 104"/>
                <a:gd name="T51" fmla="*/ 118 h 154"/>
                <a:gd name="T52" fmla="*/ 43 w 104"/>
                <a:gd name="T53" fmla="*/ 106 h 154"/>
                <a:gd name="T54" fmla="*/ 33 w 104"/>
                <a:gd name="T55" fmla="*/ 116 h 154"/>
                <a:gd name="T56" fmla="*/ 33 w 104"/>
                <a:gd name="T57" fmla="*/ 102 h 154"/>
                <a:gd name="T58" fmla="*/ 5 w 104"/>
                <a:gd name="T59" fmla="*/ 99 h 154"/>
                <a:gd name="T60" fmla="*/ 0 w 104"/>
                <a:gd name="T61" fmla="*/ 90 h 154"/>
                <a:gd name="T62" fmla="*/ 3 w 104"/>
                <a:gd name="T63" fmla="*/ 76 h 154"/>
                <a:gd name="T64" fmla="*/ 17 w 104"/>
                <a:gd name="T65" fmla="*/ 76 h 154"/>
                <a:gd name="T66" fmla="*/ 29 w 104"/>
                <a:gd name="T67" fmla="*/ 45 h 154"/>
                <a:gd name="T68" fmla="*/ 24 w 104"/>
                <a:gd name="T69" fmla="*/ 47 h 154"/>
                <a:gd name="T70" fmla="*/ 19 w 104"/>
                <a:gd name="T71" fmla="*/ 33 h 154"/>
                <a:gd name="T72" fmla="*/ 33 w 104"/>
                <a:gd name="T73" fmla="*/ 26 h 154"/>
                <a:gd name="T74" fmla="*/ 29 w 104"/>
                <a:gd name="T75" fmla="*/ 24 h 154"/>
                <a:gd name="T76" fmla="*/ 31 w 104"/>
                <a:gd name="T77" fmla="*/ 21 h 154"/>
                <a:gd name="T78" fmla="*/ 29 w 104"/>
                <a:gd name="T79" fmla="*/ 14 h 154"/>
                <a:gd name="T80" fmla="*/ 40 w 104"/>
                <a:gd name="T81" fmla="*/ 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4" h="154">
                  <a:moveTo>
                    <a:pt x="40" y="5"/>
                  </a:moveTo>
                  <a:lnTo>
                    <a:pt x="62" y="0"/>
                  </a:lnTo>
                  <a:lnTo>
                    <a:pt x="85" y="14"/>
                  </a:lnTo>
                  <a:lnTo>
                    <a:pt x="74" y="26"/>
                  </a:lnTo>
                  <a:lnTo>
                    <a:pt x="83" y="24"/>
                  </a:lnTo>
                  <a:lnTo>
                    <a:pt x="81" y="31"/>
                  </a:lnTo>
                  <a:lnTo>
                    <a:pt x="69" y="38"/>
                  </a:lnTo>
                  <a:lnTo>
                    <a:pt x="76" y="38"/>
                  </a:lnTo>
                  <a:lnTo>
                    <a:pt x="69" y="54"/>
                  </a:lnTo>
                  <a:lnTo>
                    <a:pt x="69" y="80"/>
                  </a:lnTo>
                  <a:lnTo>
                    <a:pt x="78" y="121"/>
                  </a:lnTo>
                  <a:lnTo>
                    <a:pt x="104" y="144"/>
                  </a:lnTo>
                  <a:lnTo>
                    <a:pt x="90" y="149"/>
                  </a:lnTo>
                  <a:lnTo>
                    <a:pt x="100" y="151"/>
                  </a:lnTo>
                  <a:lnTo>
                    <a:pt x="97" y="154"/>
                  </a:lnTo>
                  <a:lnTo>
                    <a:pt x="88" y="142"/>
                  </a:lnTo>
                  <a:lnTo>
                    <a:pt x="81" y="147"/>
                  </a:lnTo>
                  <a:lnTo>
                    <a:pt x="85" y="151"/>
                  </a:lnTo>
                  <a:lnTo>
                    <a:pt x="69" y="144"/>
                  </a:lnTo>
                  <a:lnTo>
                    <a:pt x="64" y="154"/>
                  </a:lnTo>
                  <a:lnTo>
                    <a:pt x="55" y="144"/>
                  </a:lnTo>
                  <a:lnTo>
                    <a:pt x="59" y="142"/>
                  </a:lnTo>
                  <a:lnTo>
                    <a:pt x="40" y="142"/>
                  </a:lnTo>
                  <a:lnTo>
                    <a:pt x="38" y="130"/>
                  </a:lnTo>
                  <a:lnTo>
                    <a:pt x="48" y="125"/>
                  </a:lnTo>
                  <a:lnTo>
                    <a:pt x="36" y="118"/>
                  </a:lnTo>
                  <a:lnTo>
                    <a:pt x="43" y="106"/>
                  </a:lnTo>
                  <a:lnTo>
                    <a:pt x="33" y="116"/>
                  </a:lnTo>
                  <a:lnTo>
                    <a:pt x="33" y="102"/>
                  </a:lnTo>
                  <a:lnTo>
                    <a:pt x="5" y="99"/>
                  </a:lnTo>
                  <a:lnTo>
                    <a:pt x="0" y="90"/>
                  </a:lnTo>
                  <a:lnTo>
                    <a:pt x="3" y="76"/>
                  </a:lnTo>
                  <a:lnTo>
                    <a:pt x="17" y="76"/>
                  </a:lnTo>
                  <a:lnTo>
                    <a:pt x="29" y="45"/>
                  </a:lnTo>
                  <a:lnTo>
                    <a:pt x="24" y="47"/>
                  </a:lnTo>
                  <a:lnTo>
                    <a:pt x="19" y="33"/>
                  </a:lnTo>
                  <a:lnTo>
                    <a:pt x="33" y="26"/>
                  </a:lnTo>
                  <a:lnTo>
                    <a:pt x="29" y="24"/>
                  </a:lnTo>
                  <a:lnTo>
                    <a:pt x="31" y="21"/>
                  </a:lnTo>
                  <a:lnTo>
                    <a:pt x="29" y="14"/>
                  </a:lnTo>
                  <a:lnTo>
                    <a:pt x="40" y="5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1050">
              <a:extLst>
                <a:ext uri="{FF2B5EF4-FFF2-40B4-BE49-F238E27FC236}">
                  <a16:creationId xmlns:a16="http://schemas.microsoft.com/office/drawing/2014/main" id="{7274539C-3E8A-5184-5510-14B1B928A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7724" y="2178916"/>
              <a:ext cx="63560" cy="69007"/>
            </a:xfrm>
            <a:custGeom>
              <a:avLst/>
              <a:gdLst>
                <a:gd name="T0" fmla="*/ 9 w 35"/>
                <a:gd name="T1" fmla="*/ 5 h 38"/>
                <a:gd name="T2" fmla="*/ 17 w 35"/>
                <a:gd name="T3" fmla="*/ 0 h 38"/>
                <a:gd name="T4" fmla="*/ 35 w 35"/>
                <a:gd name="T5" fmla="*/ 21 h 38"/>
                <a:gd name="T6" fmla="*/ 14 w 35"/>
                <a:gd name="T7" fmla="*/ 38 h 38"/>
                <a:gd name="T8" fmla="*/ 2 w 35"/>
                <a:gd name="T9" fmla="*/ 33 h 38"/>
                <a:gd name="T10" fmla="*/ 2 w 35"/>
                <a:gd name="T11" fmla="*/ 38 h 38"/>
                <a:gd name="T12" fmla="*/ 0 w 35"/>
                <a:gd name="T13" fmla="*/ 33 h 38"/>
                <a:gd name="T14" fmla="*/ 0 w 35"/>
                <a:gd name="T15" fmla="*/ 17 h 38"/>
                <a:gd name="T16" fmla="*/ 9 w 35"/>
                <a:gd name="T17" fmla="*/ 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8">
                  <a:moveTo>
                    <a:pt x="9" y="5"/>
                  </a:moveTo>
                  <a:lnTo>
                    <a:pt x="17" y="0"/>
                  </a:lnTo>
                  <a:lnTo>
                    <a:pt x="35" y="21"/>
                  </a:lnTo>
                  <a:lnTo>
                    <a:pt x="14" y="38"/>
                  </a:lnTo>
                  <a:lnTo>
                    <a:pt x="2" y="33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17"/>
                  </a:lnTo>
                  <a:lnTo>
                    <a:pt x="9" y="5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1051">
              <a:extLst>
                <a:ext uri="{FF2B5EF4-FFF2-40B4-BE49-F238E27FC236}">
                  <a16:creationId xmlns:a16="http://schemas.microsoft.com/office/drawing/2014/main" id="{51B5796E-FB41-1FA4-BD00-EE664FE8A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6687" y="3573580"/>
              <a:ext cx="29055" cy="25424"/>
            </a:xfrm>
            <a:custGeom>
              <a:avLst/>
              <a:gdLst>
                <a:gd name="T0" fmla="*/ 16 w 16"/>
                <a:gd name="T1" fmla="*/ 0 h 14"/>
                <a:gd name="T2" fmla="*/ 0 w 16"/>
                <a:gd name="T3" fmla="*/ 14 h 14"/>
                <a:gd name="T4" fmla="*/ 7 w 16"/>
                <a:gd name="T5" fmla="*/ 2 h 14"/>
                <a:gd name="T6" fmla="*/ 16 w 16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4">
                  <a:moveTo>
                    <a:pt x="16" y="0"/>
                  </a:moveTo>
                  <a:lnTo>
                    <a:pt x="0" y="14"/>
                  </a:lnTo>
                  <a:lnTo>
                    <a:pt x="7" y="2"/>
                  </a:lnTo>
                  <a:lnTo>
                    <a:pt x="16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1052">
              <a:extLst>
                <a:ext uri="{FF2B5EF4-FFF2-40B4-BE49-F238E27FC236}">
                  <a16:creationId xmlns:a16="http://schemas.microsoft.com/office/drawing/2014/main" id="{6CA0CD46-11C0-BA33-0EBE-763A2A19C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5616" y="1990055"/>
              <a:ext cx="116222" cy="69007"/>
            </a:xfrm>
            <a:custGeom>
              <a:avLst/>
              <a:gdLst>
                <a:gd name="T0" fmla="*/ 26 w 64"/>
                <a:gd name="T1" fmla="*/ 3 h 38"/>
                <a:gd name="T2" fmla="*/ 40 w 64"/>
                <a:gd name="T3" fmla="*/ 0 h 38"/>
                <a:gd name="T4" fmla="*/ 64 w 64"/>
                <a:gd name="T5" fmla="*/ 17 h 38"/>
                <a:gd name="T6" fmla="*/ 62 w 64"/>
                <a:gd name="T7" fmla="*/ 26 h 38"/>
                <a:gd name="T8" fmla="*/ 40 w 64"/>
                <a:gd name="T9" fmla="*/ 36 h 38"/>
                <a:gd name="T10" fmla="*/ 24 w 64"/>
                <a:gd name="T11" fmla="*/ 31 h 38"/>
                <a:gd name="T12" fmla="*/ 5 w 64"/>
                <a:gd name="T13" fmla="*/ 38 h 38"/>
                <a:gd name="T14" fmla="*/ 0 w 64"/>
                <a:gd name="T15" fmla="*/ 29 h 38"/>
                <a:gd name="T16" fmla="*/ 21 w 64"/>
                <a:gd name="T17" fmla="*/ 3 h 38"/>
                <a:gd name="T18" fmla="*/ 26 w 64"/>
                <a:gd name="T19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38">
                  <a:moveTo>
                    <a:pt x="26" y="3"/>
                  </a:moveTo>
                  <a:lnTo>
                    <a:pt x="40" y="0"/>
                  </a:lnTo>
                  <a:lnTo>
                    <a:pt x="64" y="17"/>
                  </a:lnTo>
                  <a:lnTo>
                    <a:pt x="62" y="26"/>
                  </a:lnTo>
                  <a:lnTo>
                    <a:pt x="40" y="36"/>
                  </a:lnTo>
                  <a:lnTo>
                    <a:pt x="24" y="31"/>
                  </a:lnTo>
                  <a:lnTo>
                    <a:pt x="5" y="38"/>
                  </a:lnTo>
                  <a:lnTo>
                    <a:pt x="0" y="29"/>
                  </a:lnTo>
                  <a:lnTo>
                    <a:pt x="21" y="3"/>
                  </a:lnTo>
                  <a:lnTo>
                    <a:pt x="26" y="3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1054">
              <a:extLst>
                <a:ext uri="{FF2B5EF4-FFF2-40B4-BE49-F238E27FC236}">
                  <a16:creationId xmlns:a16="http://schemas.microsoft.com/office/drawing/2014/main" id="{6C694AB2-89EC-CBDF-3FD4-A1F0409E1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0557" y="2137148"/>
              <a:ext cx="47215" cy="38136"/>
            </a:xfrm>
            <a:custGeom>
              <a:avLst/>
              <a:gdLst>
                <a:gd name="T0" fmla="*/ 4 w 26"/>
                <a:gd name="T1" fmla="*/ 0 h 21"/>
                <a:gd name="T2" fmla="*/ 26 w 26"/>
                <a:gd name="T3" fmla="*/ 11 h 21"/>
                <a:gd name="T4" fmla="*/ 26 w 26"/>
                <a:gd name="T5" fmla="*/ 21 h 21"/>
                <a:gd name="T6" fmla="*/ 14 w 26"/>
                <a:gd name="T7" fmla="*/ 19 h 21"/>
                <a:gd name="T8" fmla="*/ 0 w 26"/>
                <a:gd name="T9" fmla="*/ 4 h 21"/>
                <a:gd name="T10" fmla="*/ 4 w 26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1">
                  <a:moveTo>
                    <a:pt x="4" y="0"/>
                  </a:moveTo>
                  <a:lnTo>
                    <a:pt x="26" y="11"/>
                  </a:lnTo>
                  <a:lnTo>
                    <a:pt x="26" y="21"/>
                  </a:lnTo>
                  <a:lnTo>
                    <a:pt x="14" y="19"/>
                  </a:lnTo>
                  <a:lnTo>
                    <a:pt x="0" y="4"/>
                  </a:lnTo>
                  <a:lnTo>
                    <a:pt x="4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1055">
              <a:extLst>
                <a:ext uri="{FF2B5EF4-FFF2-40B4-BE49-F238E27FC236}">
                  <a16:creationId xmlns:a16="http://schemas.microsoft.com/office/drawing/2014/main" id="{1DA56A7C-F9F9-8EAF-6FFD-2CD783DD1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2836" y="3362928"/>
              <a:ext cx="25424" cy="34504"/>
            </a:xfrm>
            <a:custGeom>
              <a:avLst/>
              <a:gdLst>
                <a:gd name="T0" fmla="*/ 11 w 14"/>
                <a:gd name="T1" fmla="*/ 0 h 19"/>
                <a:gd name="T2" fmla="*/ 0 w 14"/>
                <a:gd name="T3" fmla="*/ 12 h 19"/>
                <a:gd name="T4" fmla="*/ 0 w 14"/>
                <a:gd name="T5" fmla="*/ 19 h 19"/>
                <a:gd name="T6" fmla="*/ 11 w 14"/>
                <a:gd name="T7" fmla="*/ 10 h 19"/>
                <a:gd name="T8" fmla="*/ 14 w 14"/>
                <a:gd name="T9" fmla="*/ 7 h 19"/>
                <a:gd name="T10" fmla="*/ 11 w 14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9">
                  <a:moveTo>
                    <a:pt x="11" y="0"/>
                  </a:moveTo>
                  <a:lnTo>
                    <a:pt x="0" y="12"/>
                  </a:lnTo>
                  <a:lnTo>
                    <a:pt x="0" y="19"/>
                  </a:lnTo>
                  <a:lnTo>
                    <a:pt x="11" y="10"/>
                  </a:lnTo>
                  <a:lnTo>
                    <a:pt x="14" y="7"/>
                  </a:lnTo>
                  <a:lnTo>
                    <a:pt x="11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1056">
              <a:extLst>
                <a:ext uri="{FF2B5EF4-FFF2-40B4-BE49-F238E27FC236}">
                  <a16:creationId xmlns:a16="http://schemas.microsoft.com/office/drawing/2014/main" id="{B1179A9F-3024-7309-B7BA-DAB687ABB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9813" y="1895625"/>
              <a:ext cx="47215" cy="25424"/>
            </a:xfrm>
            <a:custGeom>
              <a:avLst/>
              <a:gdLst>
                <a:gd name="T0" fmla="*/ 14 w 26"/>
                <a:gd name="T1" fmla="*/ 3 h 14"/>
                <a:gd name="T2" fmla="*/ 26 w 26"/>
                <a:gd name="T3" fmla="*/ 0 h 14"/>
                <a:gd name="T4" fmla="*/ 22 w 26"/>
                <a:gd name="T5" fmla="*/ 14 h 14"/>
                <a:gd name="T6" fmla="*/ 0 w 26"/>
                <a:gd name="T7" fmla="*/ 14 h 14"/>
                <a:gd name="T8" fmla="*/ 5 w 26"/>
                <a:gd name="T9" fmla="*/ 0 h 14"/>
                <a:gd name="T10" fmla="*/ 14 w 26"/>
                <a:gd name="T11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4">
                  <a:moveTo>
                    <a:pt x="14" y="3"/>
                  </a:moveTo>
                  <a:lnTo>
                    <a:pt x="26" y="0"/>
                  </a:lnTo>
                  <a:lnTo>
                    <a:pt x="22" y="14"/>
                  </a:lnTo>
                  <a:lnTo>
                    <a:pt x="0" y="14"/>
                  </a:lnTo>
                  <a:lnTo>
                    <a:pt x="5" y="0"/>
                  </a:lnTo>
                  <a:lnTo>
                    <a:pt x="14" y="3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1057">
              <a:extLst>
                <a:ext uri="{FF2B5EF4-FFF2-40B4-BE49-F238E27FC236}">
                  <a16:creationId xmlns:a16="http://schemas.microsoft.com/office/drawing/2014/main" id="{F7259C8E-D529-3171-BCDD-7ACB11FCB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0757" y="1982791"/>
              <a:ext cx="29055" cy="29055"/>
            </a:xfrm>
            <a:custGeom>
              <a:avLst/>
              <a:gdLst>
                <a:gd name="T0" fmla="*/ 2 w 16"/>
                <a:gd name="T1" fmla="*/ 7 h 16"/>
                <a:gd name="T2" fmla="*/ 12 w 16"/>
                <a:gd name="T3" fmla="*/ 0 h 16"/>
                <a:gd name="T4" fmla="*/ 16 w 16"/>
                <a:gd name="T5" fmla="*/ 9 h 16"/>
                <a:gd name="T6" fmla="*/ 4 w 16"/>
                <a:gd name="T7" fmla="*/ 16 h 16"/>
                <a:gd name="T8" fmla="*/ 0 w 16"/>
                <a:gd name="T9" fmla="*/ 16 h 16"/>
                <a:gd name="T10" fmla="*/ 2 w 16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2" y="7"/>
                  </a:moveTo>
                  <a:lnTo>
                    <a:pt x="12" y="0"/>
                  </a:lnTo>
                  <a:lnTo>
                    <a:pt x="16" y="9"/>
                  </a:lnTo>
                  <a:lnTo>
                    <a:pt x="4" y="16"/>
                  </a:lnTo>
                  <a:lnTo>
                    <a:pt x="0" y="16"/>
                  </a:lnTo>
                  <a:lnTo>
                    <a:pt x="2" y="7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1058">
              <a:extLst>
                <a:ext uri="{FF2B5EF4-FFF2-40B4-BE49-F238E27FC236}">
                  <a16:creationId xmlns:a16="http://schemas.microsoft.com/office/drawing/2014/main" id="{E8FA5E81-376E-C487-1924-2AB7F33DC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0806" y="1986423"/>
              <a:ext cx="39951" cy="16344"/>
            </a:xfrm>
            <a:custGeom>
              <a:avLst/>
              <a:gdLst>
                <a:gd name="T0" fmla="*/ 5 w 22"/>
                <a:gd name="T1" fmla="*/ 0 h 9"/>
                <a:gd name="T2" fmla="*/ 22 w 22"/>
                <a:gd name="T3" fmla="*/ 2 h 9"/>
                <a:gd name="T4" fmla="*/ 12 w 22"/>
                <a:gd name="T5" fmla="*/ 9 h 9"/>
                <a:gd name="T6" fmla="*/ 0 w 22"/>
                <a:gd name="T7" fmla="*/ 2 h 9"/>
                <a:gd name="T8" fmla="*/ 5 w 2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9">
                  <a:moveTo>
                    <a:pt x="5" y="0"/>
                  </a:moveTo>
                  <a:lnTo>
                    <a:pt x="22" y="2"/>
                  </a:lnTo>
                  <a:lnTo>
                    <a:pt x="12" y="9"/>
                  </a:lnTo>
                  <a:lnTo>
                    <a:pt x="0" y="2"/>
                  </a:lnTo>
                  <a:lnTo>
                    <a:pt x="5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1059">
              <a:extLst>
                <a:ext uri="{FF2B5EF4-FFF2-40B4-BE49-F238E27FC236}">
                  <a16:creationId xmlns:a16="http://schemas.microsoft.com/office/drawing/2014/main" id="{1F2F05F5-9DC8-6B2C-56BD-66FBF7394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1605" y="1753979"/>
              <a:ext cx="119854" cy="69007"/>
            </a:xfrm>
            <a:custGeom>
              <a:avLst/>
              <a:gdLst>
                <a:gd name="T0" fmla="*/ 31 w 66"/>
                <a:gd name="T1" fmla="*/ 0 h 38"/>
                <a:gd name="T2" fmla="*/ 47 w 66"/>
                <a:gd name="T3" fmla="*/ 3 h 38"/>
                <a:gd name="T4" fmla="*/ 64 w 66"/>
                <a:gd name="T5" fmla="*/ 22 h 38"/>
                <a:gd name="T6" fmla="*/ 66 w 66"/>
                <a:gd name="T7" fmla="*/ 38 h 38"/>
                <a:gd name="T8" fmla="*/ 5 w 66"/>
                <a:gd name="T9" fmla="*/ 31 h 38"/>
                <a:gd name="T10" fmla="*/ 0 w 66"/>
                <a:gd name="T11" fmla="*/ 26 h 38"/>
                <a:gd name="T12" fmla="*/ 12 w 66"/>
                <a:gd name="T13" fmla="*/ 24 h 38"/>
                <a:gd name="T14" fmla="*/ 21 w 66"/>
                <a:gd name="T15" fmla="*/ 0 h 38"/>
                <a:gd name="T16" fmla="*/ 31 w 66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38">
                  <a:moveTo>
                    <a:pt x="31" y="0"/>
                  </a:moveTo>
                  <a:lnTo>
                    <a:pt x="47" y="3"/>
                  </a:lnTo>
                  <a:lnTo>
                    <a:pt x="64" y="22"/>
                  </a:lnTo>
                  <a:lnTo>
                    <a:pt x="66" y="38"/>
                  </a:lnTo>
                  <a:lnTo>
                    <a:pt x="5" y="31"/>
                  </a:lnTo>
                  <a:lnTo>
                    <a:pt x="0" y="26"/>
                  </a:lnTo>
                  <a:lnTo>
                    <a:pt x="12" y="24"/>
                  </a:lnTo>
                  <a:lnTo>
                    <a:pt x="21" y="0"/>
                  </a:lnTo>
                  <a:lnTo>
                    <a:pt x="31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1060">
              <a:extLst>
                <a:ext uri="{FF2B5EF4-FFF2-40B4-BE49-F238E27FC236}">
                  <a16:creationId xmlns:a16="http://schemas.microsoft.com/office/drawing/2014/main" id="{6AD7DF14-32C5-D8E1-B8B6-28D470D3A71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9764" y="1706764"/>
              <a:ext cx="25424" cy="47215"/>
            </a:xfrm>
            <a:custGeom>
              <a:avLst/>
              <a:gdLst>
                <a:gd name="T0" fmla="*/ 14 w 14"/>
                <a:gd name="T1" fmla="*/ 10 h 26"/>
                <a:gd name="T2" fmla="*/ 4 w 14"/>
                <a:gd name="T3" fmla="*/ 0 h 26"/>
                <a:gd name="T4" fmla="*/ 0 w 14"/>
                <a:gd name="T5" fmla="*/ 10 h 26"/>
                <a:gd name="T6" fmla="*/ 0 w 14"/>
                <a:gd name="T7" fmla="*/ 22 h 26"/>
                <a:gd name="T8" fmla="*/ 4 w 14"/>
                <a:gd name="T9" fmla="*/ 26 h 26"/>
                <a:gd name="T10" fmla="*/ 14 w 14"/>
                <a:gd name="T11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6">
                  <a:moveTo>
                    <a:pt x="14" y="10"/>
                  </a:moveTo>
                  <a:lnTo>
                    <a:pt x="4" y="0"/>
                  </a:lnTo>
                  <a:lnTo>
                    <a:pt x="0" y="10"/>
                  </a:lnTo>
                  <a:lnTo>
                    <a:pt x="0" y="22"/>
                  </a:lnTo>
                  <a:lnTo>
                    <a:pt x="4" y="26"/>
                  </a:lnTo>
                  <a:lnTo>
                    <a:pt x="14" y="1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1061">
              <a:extLst>
                <a:ext uri="{FF2B5EF4-FFF2-40B4-BE49-F238E27FC236}">
                  <a16:creationId xmlns:a16="http://schemas.microsoft.com/office/drawing/2014/main" id="{1B8D07D0-957F-772C-7218-D44C38988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3177" y="1561486"/>
              <a:ext cx="150726" cy="94430"/>
            </a:xfrm>
            <a:custGeom>
              <a:avLst/>
              <a:gdLst>
                <a:gd name="T0" fmla="*/ 0 w 83"/>
                <a:gd name="T1" fmla="*/ 0 h 52"/>
                <a:gd name="T2" fmla="*/ 40 w 83"/>
                <a:gd name="T3" fmla="*/ 12 h 52"/>
                <a:gd name="T4" fmla="*/ 33 w 83"/>
                <a:gd name="T5" fmla="*/ 19 h 52"/>
                <a:gd name="T6" fmla="*/ 83 w 83"/>
                <a:gd name="T7" fmla="*/ 31 h 52"/>
                <a:gd name="T8" fmla="*/ 73 w 83"/>
                <a:gd name="T9" fmla="*/ 47 h 52"/>
                <a:gd name="T10" fmla="*/ 50 w 83"/>
                <a:gd name="T11" fmla="*/ 52 h 52"/>
                <a:gd name="T12" fmla="*/ 14 w 83"/>
                <a:gd name="T13" fmla="*/ 33 h 52"/>
                <a:gd name="T14" fmla="*/ 0 w 83"/>
                <a:gd name="T15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52">
                  <a:moveTo>
                    <a:pt x="0" y="0"/>
                  </a:moveTo>
                  <a:lnTo>
                    <a:pt x="40" y="12"/>
                  </a:lnTo>
                  <a:lnTo>
                    <a:pt x="33" y="19"/>
                  </a:lnTo>
                  <a:lnTo>
                    <a:pt x="83" y="31"/>
                  </a:lnTo>
                  <a:lnTo>
                    <a:pt x="73" y="47"/>
                  </a:lnTo>
                  <a:lnTo>
                    <a:pt x="50" y="52"/>
                  </a:lnTo>
                  <a:lnTo>
                    <a:pt x="14" y="33"/>
                  </a:lnTo>
                  <a:lnTo>
                    <a:pt x="0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1062">
              <a:extLst>
                <a:ext uri="{FF2B5EF4-FFF2-40B4-BE49-F238E27FC236}">
                  <a16:creationId xmlns:a16="http://schemas.microsoft.com/office/drawing/2014/main" id="{1E96CDC8-4520-BF95-ACCC-ED6014277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7899" y="1488848"/>
              <a:ext cx="119854" cy="128934"/>
            </a:xfrm>
            <a:custGeom>
              <a:avLst/>
              <a:gdLst>
                <a:gd name="T0" fmla="*/ 0 w 66"/>
                <a:gd name="T1" fmla="*/ 0 h 71"/>
                <a:gd name="T2" fmla="*/ 66 w 66"/>
                <a:gd name="T3" fmla="*/ 45 h 71"/>
                <a:gd name="T4" fmla="*/ 54 w 66"/>
                <a:gd name="T5" fmla="*/ 47 h 71"/>
                <a:gd name="T6" fmla="*/ 57 w 66"/>
                <a:gd name="T7" fmla="*/ 59 h 71"/>
                <a:gd name="T8" fmla="*/ 47 w 66"/>
                <a:gd name="T9" fmla="*/ 71 h 71"/>
                <a:gd name="T10" fmla="*/ 26 w 66"/>
                <a:gd name="T11" fmla="*/ 71 h 71"/>
                <a:gd name="T12" fmla="*/ 14 w 66"/>
                <a:gd name="T13" fmla="*/ 49 h 71"/>
                <a:gd name="T14" fmla="*/ 21 w 66"/>
                <a:gd name="T15" fmla="*/ 23 h 71"/>
                <a:gd name="T16" fmla="*/ 0 w 66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71">
                  <a:moveTo>
                    <a:pt x="0" y="0"/>
                  </a:moveTo>
                  <a:lnTo>
                    <a:pt x="66" y="45"/>
                  </a:lnTo>
                  <a:lnTo>
                    <a:pt x="54" y="47"/>
                  </a:lnTo>
                  <a:lnTo>
                    <a:pt x="57" y="59"/>
                  </a:lnTo>
                  <a:lnTo>
                    <a:pt x="47" y="71"/>
                  </a:lnTo>
                  <a:lnTo>
                    <a:pt x="26" y="71"/>
                  </a:lnTo>
                  <a:lnTo>
                    <a:pt x="14" y="49"/>
                  </a:lnTo>
                  <a:lnTo>
                    <a:pt x="21" y="23"/>
                  </a:lnTo>
                  <a:lnTo>
                    <a:pt x="0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1063">
              <a:extLst>
                <a:ext uri="{FF2B5EF4-FFF2-40B4-BE49-F238E27FC236}">
                  <a16:creationId xmlns:a16="http://schemas.microsoft.com/office/drawing/2014/main" id="{80075562-BF34-3C77-55FC-62F4F1039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0806" y="1476135"/>
              <a:ext cx="203389" cy="183413"/>
            </a:xfrm>
            <a:custGeom>
              <a:avLst/>
              <a:gdLst>
                <a:gd name="T0" fmla="*/ 55 w 112"/>
                <a:gd name="T1" fmla="*/ 28 h 101"/>
                <a:gd name="T2" fmla="*/ 62 w 112"/>
                <a:gd name="T3" fmla="*/ 28 h 101"/>
                <a:gd name="T4" fmla="*/ 62 w 112"/>
                <a:gd name="T5" fmla="*/ 42 h 101"/>
                <a:gd name="T6" fmla="*/ 69 w 112"/>
                <a:gd name="T7" fmla="*/ 42 h 101"/>
                <a:gd name="T8" fmla="*/ 71 w 112"/>
                <a:gd name="T9" fmla="*/ 33 h 101"/>
                <a:gd name="T10" fmla="*/ 69 w 112"/>
                <a:gd name="T11" fmla="*/ 16 h 101"/>
                <a:gd name="T12" fmla="*/ 83 w 112"/>
                <a:gd name="T13" fmla="*/ 16 h 101"/>
                <a:gd name="T14" fmla="*/ 97 w 112"/>
                <a:gd name="T15" fmla="*/ 35 h 101"/>
                <a:gd name="T16" fmla="*/ 93 w 112"/>
                <a:gd name="T17" fmla="*/ 56 h 101"/>
                <a:gd name="T18" fmla="*/ 95 w 112"/>
                <a:gd name="T19" fmla="*/ 71 h 101"/>
                <a:gd name="T20" fmla="*/ 112 w 112"/>
                <a:gd name="T21" fmla="*/ 87 h 101"/>
                <a:gd name="T22" fmla="*/ 95 w 112"/>
                <a:gd name="T23" fmla="*/ 94 h 101"/>
                <a:gd name="T24" fmla="*/ 86 w 112"/>
                <a:gd name="T25" fmla="*/ 78 h 101"/>
                <a:gd name="T26" fmla="*/ 55 w 112"/>
                <a:gd name="T27" fmla="*/ 97 h 101"/>
                <a:gd name="T28" fmla="*/ 52 w 112"/>
                <a:gd name="T29" fmla="*/ 94 h 101"/>
                <a:gd name="T30" fmla="*/ 55 w 112"/>
                <a:gd name="T31" fmla="*/ 92 h 101"/>
                <a:gd name="T32" fmla="*/ 50 w 112"/>
                <a:gd name="T33" fmla="*/ 80 h 101"/>
                <a:gd name="T34" fmla="*/ 48 w 112"/>
                <a:gd name="T35" fmla="*/ 82 h 101"/>
                <a:gd name="T36" fmla="*/ 45 w 112"/>
                <a:gd name="T37" fmla="*/ 90 h 101"/>
                <a:gd name="T38" fmla="*/ 48 w 112"/>
                <a:gd name="T39" fmla="*/ 87 h 101"/>
                <a:gd name="T40" fmla="*/ 43 w 112"/>
                <a:gd name="T41" fmla="*/ 101 h 101"/>
                <a:gd name="T42" fmla="*/ 22 w 112"/>
                <a:gd name="T43" fmla="*/ 94 h 101"/>
                <a:gd name="T44" fmla="*/ 0 w 112"/>
                <a:gd name="T45" fmla="*/ 61 h 101"/>
                <a:gd name="T46" fmla="*/ 12 w 112"/>
                <a:gd name="T47" fmla="*/ 59 h 101"/>
                <a:gd name="T48" fmla="*/ 3 w 112"/>
                <a:gd name="T49" fmla="*/ 45 h 101"/>
                <a:gd name="T50" fmla="*/ 15 w 112"/>
                <a:gd name="T51" fmla="*/ 30 h 101"/>
                <a:gd name="T52" fmla="*/ 10 w 112"/>
                <a:gd name="T53" fmla="*/ 19 h 101"/>
                <a:gd name="T54" fmla="*/ 38 w 112"/>
                <a:gd name="T55" fmla="*/ 0 h 101"/>
                <a:gd name="T56" fmla="*/ 55 w 112"/>
                <a:gd name="T57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2" h="101">
                  <a:moveTo>
                    <a:pt x="55" y="28"/>
                  </a:moveTo>
                  <a:lnTo>
                    <a:pt x="62" y="28"/>
                  </a:lnTo>
                  <a:lnTo>
                    <a:pt x="62" y="42"/>
                  </a:lnTo>
                  <a:lnTo>
                    <a:pt x="69" y="42"/>
                  </a:lnTo>
                  <a:lnTo>
                    <a:pt x="71" y="33"/>
                  </a:lnTo>
                  <a:lnTo>
                    <a:pt x="69" y="16"/>
                  </a:lnTo>
                  <a:lnTo>
                    <a:pt x="83" y="16"/>
                  </a:lnTo>
                  <a:lnTo>
                    <a:pt x="97" y="35"/>
                  </a:lnTo>
                  <a:lnTo>
                    <a:pt x="93" y="56"/>
                  </a:lnTo>
                  <a:lnTo>
                    <a:pt x="95" y="71"/>
                  </a:lnTo>
                  <a:lnTo>
                    <a:pt x="112" y="87"/>
                  </a:lnTo>
                  <a:lnTo>
                    <a:pt x="95" y="94"/>
                  </a:lnTo>
                  <a:lnTo>
                    <a:pt x="86" y="78"/>
                  </a:lnTo>
                  <a:lnTo>
                    <a:pt x="55" y="97"/>
                  </a:lnTo>
                  <a:lnTo>
                    <a:pt x="52" y="94"/>
                  </a:lnTo>
                  <a:lnTo>
                    <a:pt x="55" y="92"/>
                  </a:lnTo>
                  <a:lnTo>
                    <a:pt x="50" y="80"/>
                  </a:lnTo>
                  <a:lnTo>
                    <a:pt x="48" y="82"/>
                  </a:lnTo>
                  <a:lnTo>
                    <a:pt x="45" y="90"/>
                  </a:lnTo>
                  <a:lnTo>
                    <a:pt x="48" y="87"/>
                  </a:lnTo>
                  <a:lnTo>
                    <a:pt x="43" y="101"/>
                  </a:lnTo>
                  <a:lnTo>
                    <a:pt x="22" y="94"/>
                  </a:lnTo>
                  <a:lnTo>
                    <a:pt x="0" y="61"/>
                  </a:lnTo>
                  <a:lnTo>
                    <a:pt x="12" y="59"/>
                  </a:lnTo>
                  <a:lnTo>
                    <a:pt x="3" y="45"/>
                  </a:lnTo>
                  <a:lnTo>
                    <a:pt x="15" y="30"/>
                  </a:lnTo>
                  <a:lnTo>
                    <a:pt x="10" y="19"/>
                  </a:lnTo>
                  <a:lnTo>
                    <a:pt x="38" y="0"/>
                  </a:lnTo>
                  <a:lnTo>
                    <a:pt x="55" y="28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1064">
              <a:extLst>
                <a:ext uri="{FF2B5EF4-FFF2-40B4-BE49-F238E27FC236}">
                  <a16:creationId xmlns:a16="http://schemas.microsoft.com/office/drawing/2014/main" id="{039C1D3F-4F9B-FEAA-4BEF-F0837787F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2670" y="1523350"/>
              <a:ext cx="18160" cy="63560"/>
            </a:xfrm>
            <a:custGeom>
              <a:avLst/>
              <a:gdLst>
                <a:gd name="T0" fmla="*/ 7 w 10"/>
                <a:gd name="T1" fmla="*/ 21 h 35"/>
                <a:gd name="T2" fmla="*/ 5 w 10"/>
                <a:gd name="T3" fmla="*/ 35 h 35"/>
                <a:gd name="T4" fmla="*/ 0 w 10"/>
                <a:gd name="T5" fmla="*/ 28 h 35"/>
                <a:gd name="T6" fmla="*/ 3 w 10"/>
                <a:gd name="T7" fmla="*/ 0 h 35"/>
                <a:gd name="T8" fmla="*/ 10 w 10"/>
                <a:gd name="T9" fmla="*/ 16 h 35"/>
                <a:gd name="T10" fmla="*/ 7 w 10"/>
                <a:gd name="T11" fmla="*/ 2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35">
                  <a:moveTo>
                    <a:pt x="7" y="21"/>
                  </a:moveTo>
                  <a:lnTo>
                    <a:pt x="5" y="35"/>
                  </a:lnTo>
                  <a:lnTo>
                    <a:pt x="0" y="28"/>
                  </a:lnTo>
                  <a:lnTo>
                    <a:pt x="3" y="0"/>
                  </a:lnTo>
                  <a:lnTo>
                    <a:pt x="10" y="16"/>
                  </a:lnTo>
                  <a:lnTo>
                    <a:pt x="7" y="21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1065">
              <a:extLst>
                <a:ext uri="{FF2B5EF4-FFF2-40B4-BE49-F238E27FC236}">
                  <a16:creationId xmlns:a16="http://schemas.microsoft.com/office/drawing/2014/main" id="{BA6346CA-B9E1-50C5-4D81-982D4CC79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2670" y="1715843"/>
              <a:ext cx="30872" cy="38136"/>
            </a:xfrm>
            <a:custGeom>
              <a:avLst/>
              <a:gdLst>
                <a:gd name="T0" fmla="*/ 12 w 17"/>
                <a:gd name="T1" fmla="*/ 10 h 21"/>
                <a:gd name="T2" fmla="*/ 17 w 17"/>
                <a:gd name="T3" fmla="*/ 17 h 21"/>
                <a:gd name="T4" fmla="*/ 12 w 17"/>
                <a:gd name="T5" fmla="*/ 21 h 21"/>
                <a:gd name="T6" fmla="*/ 0 w 17"/>
                <a:gd name="T7" fmla="*/ 0 h 21"/>
                <a:gd name="T8" fmla="*/ 12 w 17"/>
                <a:gd name="T9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1">
                  <a:moveTo>
                    <a:pt x="12" y="10"/>
                  </a:moveTo>
                  <a:lnTo>
                    <a:pt x="17" y="17"/>
                  </a:lnTo>
                  <a:lnTo>
                    <a:pt x="12" y="21"/>
                  </a:lnTo>
                  <a:lnTo>
                    <a:pt x="0" y="0"/>
                  </a:lnTo>
                  <a:lnTo>
                    <a:pt x="12" y="1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1066">
              <a:extLst>
                <a:ext uri="{FF2B5EF4-FFF2-40B4-BE49-F238E27FC236}">
                  <a16:creationId xmlns:a16="http://schemas.microsoft.com/office/drawing/2014/main" id="{E714B702-8226-1090-FE13-8C7EF131D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544" y="2918015"/>
              <a:ext cx="38136" cy="41768"/>
            </a:xfrm>
            <a:custGeom>
              <a:avLst/>
              <a:gdLst>
                <a:gd name="T0" fmla="*/ 19 w 21"/>
                <a:gd name="T1" fmla="*/ 0 h 23"/>
                <a:gd name="T2" fmla="*/ 7 w 21"/>
                <a:gd name="T3" fmla="*/ 7 h 23"/>
                <a:gd name="T4" fmla="*/ 9 w 21"/>
                <a:gd name="T5" fmla="*/ 7 h 23"/>
                <a:gd name="T6" fmla="*/ 0 w 21"/>
                <a:gd name="T7" fmla="*/ 23 h 23"/>
                <a:gd name="T8" fmla="*/ 21 w 21"/>
                <a:gd name="T9" fmla="*/ 7 h 23"/>
                <a:gd name="T10" fmla="*/ 19 w 21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3">
                  <a:moveTo>
                    <a:pt x="19" y="0"/>
                  </a:moveTo>
                  <a:lnTo>
                    <a:pt x="7" y="7"/>
                  </a:lnTo>
                  <a:lnTo>
                    <a:pt x="9" y="7"/>
                  </a:lnTo>
                  <a:lnTo>
                    <a:pt x="0" y="23"/>
                  </a:lnTo>
                  <a:lnTo>
                    <a:pt x="21" y="7"/>
                  </a:lnTo>
                  <a:lnTo>
                    <a:pt x="19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1067">
              <a:extLst>
                <a:ext uri="{FF2B5EF4-FFF2-40B4-BE49-F238E27FC236}">
                  <a16:creationId xmlns:a16="http://schemas.microsoft.com/office/drawing/2014/main" id="{023DE1F3-5615-FAFC-480D-099776469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2598" y="3139563"/>
              <a:ext cx="25424" cy="30872"/>
            </a:xfrm>
            <a:custGeom>
              <a:avLst/>
              <a:gdLst>
                <a:gd name="T0" fmla="*/ 0 w 14"/>
                <a:gd name="T1" fmla="*/ 15 h 17"/>
                <a:gd name="T2" fmla="*/ 7 w 14"/>
                <a:gd name="T3" fmla="*/ 17 h 17"/>
                <a:gd name="T4" fmla="*/ 14 w 14"/>
                <a:gd name="T5" fmla="*/ 5 h 17"/>
                <a:gd name="T6" fmla="*/ 5 w 14"/>
                <a:gd name="T7" fmla="*/ 0 h 17"/>
                <a:gd name="T8" fmla="*/ 0 w 14"/>
                <a:gd name="T9" fmla="*/ 12 h 17"/>
                <a:gd name="T10" fmla="*/ 0 w 14"/>
                <a:gd name="T11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7">
                  <a:moveTo>
                    <a:pt x="0" y="15"/>
                  </a:moveTo>
                  <a:lnTo>
                    <a:pt x="7" y="17"/>
                  </a:lnTo>
                  <a:lnTo>
                    <a:pt x="14" y="5"/>
                  </a:lnTo>
                  <a:lnTo>
                    <a:pt x="5" y="0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1068">
              <a:extLst>
                <a:ext uri="{FF2B5EF4-FFF2-40B4-BE49-F238E27FC236}">
                  <a16:creationId xmlns:a16="http://schemas.microsoft.com/office/drawing/2014/main" id="{858A92DB-1900-761E-79C9-D7FE714A6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6979" y="3183146"/>
              <a:ext cx="94430" cy="399513"/>
            </a:xfrm>
            <a:custGeom>
              <a:avLst/>
              <a:gdLst>
                <a:gd name="T0" fmla="*/ 16 w 52"/>
                <a:gd name="T1" fmla="*/ 0 h 220"/>
                <a:gd name="T2" fmla="*/ 21 w 52"/>
                <a:gd name="T3" fmla="*/ 5 h 220"/>
                <a:gd name="T4" fmla="*/ 28 w 52"/>
                <a:gd name="T5" fmla="*/ 43 h 220"/>
                <a:gd name="T6" fmla="*/ 26 w 52"/>
                <a:gd name="T7" fmla="*/ 57 h 220"/>
                <a:gd name="T8" fmla="*/ 26 w 52"/>
                <a:gd name="T9" fmla="*/ 78 h 220"/>
                <a:gd name="T10" fmla="*/ 42 w 52"/>
                <a:gd name="T11" fmla="*/ 135 h 220"/>
                <a:gd name="T12" fmla="*/ 52 w 52"/>
                <a:gd name="T13" fmla="*/ 151 h 220"/>
                <a:gd name="T14" fmla="*/ 37 w 52"/>
                <a:gd name="T15" fmla="*/ 137 h 220"/>
                <a:gd name="T16" fmla="*/ 23 w 52"/>
                <a:gd name="T17" fmla="*/ 139 h 220"/>
                <a:gd name="T18" fmla="*/ 16 w 52"/>
                <a:gd name="T19" fmla="*/ 180 h 220"/>
                <a:gd name="T20" fmla="*/ 26 w 52"/>
                <a:gd name="T21" fmla="*/ 196 h 220"/>
                <a:gd name="T22" fmla="*/ 30 w 52"/>
                <a:gd name="T23" fmla="*/ 201 h 220"/>
                <a:gd name="T24" fmla="*/ 33 w 52"/>
                <a:gd name="T25" fmla="*/ 213 h 220"/>
                <a:gd name="T26" fmla="*/ 30 w 52"/>
                <a:gd name="T27" fmla="*/ 217 h 220"/>
                <a:gd name="T28" fmla="*/ 28 w 52"/>
                <a:gd name="T29" fmla="*/ 206 h 220"/>
                <a:gd name="T30" fmla="*/ 16 w 52"/>
                <a:gd name="T31" fmla="*/ 203 h 220"/>
                <a:gd name="T32" fmla="*/ 9 w 52"/>
                <a:gd name="T33" fmla="*/ 220 h 220"/>
                <a:gd name="T34" fmla="*/ 4 w 52"/>
                <a:gd name="T35" fmla="*/ 217 h 220"/>
                <a:gd name="T36" fmla="*/ 4 w 52"/>
                <a:gd name="T37" fmla="*/ 203 h 220"/>
                <a:gd name="T38" fmla="*/ 9 w 52"/>
                <a:gd name="T39" fmla="*/ 170 h 220"/>
                <a:gd name="T40" fmla="*/ 4 w 52"/>
                <a:gd name="T41" fmla="*/ 151 h 220"/>
                <a:gd name="T42" fmla="*/ 9 w 52"/>
                <a:gd name="T43" fmla="*/ 121 h 220"/>
                <a:gd name="T44" fmla="*/ 7 w 52"/>
                <a:gd name="T45" fmla="*/ 99 h 220"/>
                <a:gd name="T46" fmla="*/ 9 w 52"/>
                <a:gd name="T47" fmla="*/ 87 h 220"/>
                <a:gd name="T48" fmla="*/ 0 w 52"/>
                <a:gd name="T49" fmla="*/ 73 h 220"/>
                <a:gd name="T50" fmla="*/ 0 w 52"/>
                <a:gd name="T51" fmla="*/ 57 h 220"/>
                <a:gd name="T52" fmla="*/ 4 w 52"/>
                <a:gd name="T53" fmla="*/ 24 h 220"/>
                <a:gd name="T54" fmla="*/ 14 w 52"/>
                <a:gd name="T55" fmla="*/ 26 h 220"/>
                <a:gd name="T56" fmla="*/ 18 w 52"/>
                <a:gd name="T57" fmla="*/ 19 h 220"/>
                <a:gd name="T58" fmla="*/ 11 w 52"/>
                <a:gd name="T59" fmla="*/ 2 h 220"/>
                <a:gd name="T60" fmla="*/ 16 w 52"/>
                <a:gd name="T61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2" h="220">
                  <a:moveTo>
                    <a:pt x="16" y="0"/>
                  </a:moveTo>
                  <a:lnTo>
                    <a:pt x="21" y="5"/>
                  </a:lnTo>
                  <a:lnTo>
                    <a:pt x="28" y="43"/>
                  </a:lnTo>
                  <a:lnTo>
                    <a:pt x="26" y="57"/>
                  </a:lnTo>
                  <a:lnTo>
                    <a:pt x="26" y="78"/>
                  </a:lnTo>
                  <a:lnTo>
                    <a:pt x="42" y="135"/>
                  </a:lnTo>
                  <a:lnTo>
                    <a:pt x="52" y="151"/>
                  </a:lnTo>
                  <a:lnTo>
                    <a:pt x="37" y="137"/>
                  </a:lnTo>
                  <a:lnTo>
                    <a:pt x="23" y="139"/>
                  </a:lnTo>
                  <a:lnTo>
                    <a:pt x="16" y="180"/>
                  </a:lnTo>
                  <a:lnTo>
                    <a:pt x="26" y="196"/>
                  </a:lnTo>
                  <a:lnTo>
                    <a:pt x="30" y="201"/>
                  </a:lnTo>
                  <a:lnTo>
                    <a:pt x="33" y="213"/>
                  </a:lnTo>
                  <a:lnTo>
                    <a:pt x="30" y="217"/>
                  </a:lnTo>
                  <a:lnTo>
                    <a:pt x="28" y="206"/>
                  </a:lnTo>
                  <a:lnTo>
                    <a:pt x="16" y="203"/>
                  </a:lnTo>
                  <a:lnTo>
                    <a:pt x="9" y="220"/>
                  </a:lnTo>
                  <a:lnTo>
                    <a:pt x="4" y="217"/>
                  </a:lnTo>
                  <a:lnTo>
                    <a:pt x="4" y="203"/>
                  </a:lnTo>
                  <a:lnTo>
                    <a:pt x="9" y="170"/>
                  </a:lnTo>
                  <a:lnTo>
                    <a:pt x="4" y="151"/>
                  </a:lnTo>
                  <a:lnTo>
                    <a:pt x="9" y="121"/>
                  </a:lnTo>
                  <a:lnTo>
                    <a:pt x="7" y="99"/>
                  </a:lnTo>
                  <a:lnTo>
                    <a:pt x="9" y="87"/>
                  </a:lnTo>
                  <a:lnTo>
                    <a:pt x="0" y="73"/>
                  </a:lnTo>
                  <a:lnTo>
                    <a:pt x="0" y="57"/>
                  </a:lnTo>
                  <a:lnTo>
                    <a:pt x="4" y="24"/>
                  </a:lnTo>
                  <a:lnTo>
                    <a:pt x="14" y="26"/>
                  </a:lnTo>
                  <a:lnTo>
                    <a:pt x="18" y="19"/>
                  </a:lnTo>
                  <a:lnTo>
                    <a:pt x="11" y="2"/>
                  </a:lnTo>
                  <a:lnTo>
                    <a:pt x="16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1069">
              <a:extLst>
                <a:ext uri="{FF2B5EF4-FFF2-40B4-BE49-F238E27FC236}">
                  <a16:creationId xmlns:a16="http://schemas.microsoft.com/office/drawing/2014/main" id="{38D6461F-932D-6936-2FA7-6A9CCCEE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009" y="1196476"/>
              <a:ext cx="99879" cy="47215"/>
            </a:xfrm>
            <a:custGeom>
              <a:avLst/>
              <a:gdLst>
                <a:gd name="T0" fmla="*/ 55 w 55"/>
                <a:gd name="T1" fmla="*/ 0 h 26"/>
                <a:gd name="T2" fmla="*/ 31 w 55"/>
                <a:gd name="T3" fmla="*/ 5 h 26"/>
                <a:gd name="T4" fmla="*/ 10 w 55"/>
                <a:gd name="T5" fmla="*/ 26 h 26"/>
                <a:gd name="T6" fmla="*/ 0 w 55"/>
                <a:gd name="T7" fmla="*/ 19 h 26"/>
                <a:gd name="T8" fmla="*/ 5 w 55"/>
                <a:gd name="T9" fmla="*/ 0 h 26"/>
                <a:gd name="T10" fmla="*/ 55 w 55"/>
                <a:gd name="T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26">
                  <a:moveTo>
                    <a:pt x="55" y="0"/>
                  </a:moveTo>
                  <a:lnTo>
                    <a:pt x="31" y="5"/>
                  </a:lnTo>
                  <a:lnTo>
                    <a:pt x="10" y="26"/>
                  </a:lnTo>
                  <a:lnTo>
                    <a:pt x="0" y="19"/>
                  </a:lnTo>
                  <a:lnTo>
                    <a:pt x="5" y="0"/>
                  </a:lnTo>
                  <a:lnTo>
                    <a:pt x="55" y="0"/>
                  </a:lnTo>
                  <a:close/>
                </a:path>
              </a:pathLst>
            </a:custGeom>
            <a:grpFill/>
            <a:ln w="9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1070">
              <a:extLst>
                <a:ext uri="{FF2B5EF4-FFF2-40B4-BE49-F238E27FC236}">
                  <a16:creationId xmlns:a16="http://schemas.microsoft.com/office/drawing/2014/main" id="{AF696C2A-79FD-57EE-8C23-F88B699EF2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0513" y="2921647"/>
              <a:ext cx="25424" cy="16344"/>
            </a:xfrm>
            <a:custGeom>
              <a:avLst/>
              <a:gdLst>
                <a:gd name="T0" fmla="*/ 11 w 14"/>
                <a:gd name="T1" fmla="*/ 0 h 9"/>
                <a:gd name="T2" fmla="*/ 0 w 14"/>
                <a:gd name="T3" fmla="*/ 5 h 9"/>
                <a:gd name="T4" fmla="*/ 7 w 14"/>
                <a:gd name="T5" fmla="*/ 9 h 9"/>
                <a:gd name="T6" fmla="*/ 14 w 14"/>
                <a:gd name="T7" fmla="*/ 7 h 9"/>
                <a:gd name="T8" fmla="*/ 11 w 14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11" y="0"/>
                  </a:moveTo>
                  <a:lnTo>
                    <a:pt x="0" y="5"/>
                  </a:lnTo>
                  <a:lnTo>
                    <a:pt x="7" y="9"/>
                  </a:lnTo>
                  <a:lnTo>
                    <a:pt x="14" y="7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1071">
              <a:extLst>
                <a:ext uri="{FF2B5EF4-FFF2-40B4-BE49-F238E27FC236}">
                  <a16:creationId xmlns:a16="http://schemas.microsoft.com/office/drawing/2014/main" id="{ECDAD7B0-34E8-199E-F199-8563E11A1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5065" y="2947070"/>
              <a:ext cx="43583" cy="34504"/>
            </a:xfrm>
            <a:custGeom>
              <a:avLst/>
              <a:gdLst>
                <a:gd name="T0" fmla="*/ 19 w 24"/>
                <a:gd name="T1" fmla="*/ 0 h 19"/>
                <a:gd name="T2" fmla="*/ 0 w 24"/>
                <a:gd name="T3" fmla="*/ 2 h 19"/>
                <a:gd name="T4" fmla="*/ 0 w 24"/>
                <a:gd name="T5" fmla="*/ 10 h 19"/>
                <a:gd name="T6" fmla="*/ 5 w 24"/>
                <a:gd name="T7" fmla="*/ 14 h 19"/>
                <a:gd name="T8" fmla="*/ 5 w 24"/>
                <a:gd name="T9" fmla="*/ 19 h 19"/>
                <a:gd name="T10" fmla="*/ 7 w 24"/>
                <a:gd name="T11" fmla="*/ 10 h 19"/>
                <a:gd name="T12" fmla="*/ 24 w 24"/>
                <a:gd name="T13" fmla="*/ 5 h 19"/>
                <a:gd name="T14" fmla="*/ 19 w 24"/>
                <a:gd name="T1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9">
                  <a:moveTo>
                    <a:pt x="19" y="0"/>
                  </a:moveTo>
                  <a:lnTo>
                    <a:pt x="0" y="2"/>
                  </a:lnTo>
                  <a:lnTo>
                    <a:pt x="0" y="10"/>
                  </a:lnTo>
                  <a:lnTo>
                    <a:pt x="5" y="14"/>
                  </a:lnTo>
                  <a:lnTo>
                    <a:pt x="5" y="19"/>
                  </a:lnTo>
                  <a:lnTo>
                    <a:pt x="7" y="10"/>
                  </a:lnTo>
                  <a:lnTo>
                    <a:pt x="24" y="5"/>
                  </a:lnTo>
                  <a:lnTo>
                    <a:pt x="19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1072">
              <a:extLst>
                <a:ext uri="{FF2B5EF4-FFF2-40B4-BE49-F238E27FC236}">
                  <a16:creationId xmlns:a16="http://schemas.microsoft.com/office/drawing/2014/main" id="{09FC9382-6971-A6BA-532D-635E703C7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0806" y="6310245"/>
              <a:ext cx="47215" cy="18160"/>
            </a:xfrm>
            <a:custGeom>
              <a:avLst/>
              <a:gdLst>
                <a:gd name="T0" fmla="*/ 0 w 26"/>
                <a:gd name="T1" fmla="*/ 3 h 10"/>
                <a:gd name="T2" fmla="*/ 15 w 26"/>
                <a:gd name="T3" fmla="*/ 0 h 10"/>
                <a:gd name="T4" fmla="*/ 26 w 26"/>
                <a:gd name="T5" fmla="*/ 5 h 10"/>
                <a:gd name="T6" fmla="*/ 8 w 26"/>
                <a:gd name="T7" fmla="*/ 10 h 10"/>
                <a:gd name="T8" fmla="*/ 3 w 26"/>
                <a:gd name="T9" fmla="*/ 10 h 10"/>
                <a:gd name="T10" fmla="*/ 0 w 26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0">
                  <a:moveTo>
                    <a:pt x="0" y="3"/>
                  </a:moveTo>
                  <a:lnTo>
                    <a:pt x="15" y="0"/>
                  </a:lnTo>
                  <a:lnTo>
                    <a:pt x="26" y="5"/>
                  </a:lnTo>
                  <a:lnTo>
                    <a:pt x="8" y="10"/>
                  </a:lnTo>
                  <a:lnTo>
                    <a:pt x="3" y="1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1073">
              <a:extLst>
                <a:ext uri="{FF2B5EF4-FFF2-40B4-BE49-F238E27FC236}">
                  <a16:creationId xmlns:a16="http://schemas.microsoft.com/office/drawing/2014/main" id="{3F98DE6E-14B8-8DCA-6552-802C36DDA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8946" y="5478531"/>
              <a:ext cx="1231227" cy="966096"/>
            </a:xfrm>
            <a:custGeom>
              <a:avLst/>
              <a:gdLst>
                <a:gd name="T0" fmla="*/ 22 w 678"/>
                <a:gd name="T1" fmla="*/ 196 h 532"/>
                <a:gd name="T2" fmla="*/ 74 w 678"/>
                <a:gd name="T3" fmla="*/ 175 h 532"/>
                <a:gd name="T4" fmla="*/ 130 w 678"/>
                <a:gd name="T5" fmla="*/ 154 h 532"/>
                <a:gd name="T6" fmla="*/ 149 w 678"/>
                <a:gd name="T7" fmla="*/ 118 h 532"/>
                <a:gd name="T8" fmla="*/ 175 w 678"/>
                <a:gd name="T9" fmla="*/ 118 h 532"/>
                <a:gd name="T10" fmla="*/ 175 w 678"/>
                <a:gd name="T11" fmla="*/ 97 h 532"/>
                <a:gd name="T12" fmla="*/ 187 w 678"/>
                <a:gd name="T13" fmla="*/ 97 h 532"/>
                <a:gd name="T14" fmla="*/ 199 w 678"/>
                <a:gd name="T15" fmla="*/ 76 h 532"/>
                <a:gd name="T16" fmla="*/ 211 w 678"/>
                <a:gd name="T17" fmla="*/ 69 h 532"/>
                <a:gd name="T18" fmla="*/ 229 w 678"/>
                <a:gd name="T19" fmla="*/ 54 h 532"/>
                <a:gd name="T20" fmla="*/ 253 w 678"/>
                <a:gd name="T21" fmla="*/ 76 h 532"/>
                <a:gd name="T22" fmla="*/ 277 w 678"/>
                <a:gd name="T23" fmla="*/ 73 h 532"/>
                <a:gd name="T24" fmla="*/ 286 w 678"/>
                <a:gd name="T25" fmla="*/ 47 h 532"/>
                <a:gd name="T26" fmla="*/ 293 w 678"/>
                <a:gd name="T27" fmla="*/ 33 h 532"/>
                <a:gd name="T28" fmla="*/ 317 w 678"/>
                <a:gd name="T29" fmla="*/ 28 h 532"/>
                <a:gd name="T30" fmla="*/ 312 w 678"/>
                <a:gd name="T31" fmla="*/ 12 h 532"/>
                <a:gd name="T32" fmla="*/ 329 w 678"/>
                <a:gd name="T33" fmla="*/ 17 h 532"/>
                <a:gd name="T34" fmla="*/ 352 w 678"/>
                <a:gd name="T35" fmla="*/ 26 h 532"/>
                <a:gd name="T36" fmla="*/ 381 w 678"/>
                <a:gd name="T37" fmla="*/ 26 h 532"/>
                <a:gd name="T38" fmla="*/ 392 w 678"/>
                <a:gd name="T39" fmla="*/ 28 h 532"/>
                <a:gd name="T40" fmla="*/ 392 w 678"/>
                <a:gd name="T41" fmla="*/ 45 h 532"/>
                <a:gd name="T42" fmla="*/ 381 w 678"/>
                <a:gd name="T43" fmla="*/ 54 h 532"/>
                <a:gd name="T44" fmla="*/ 390 w 678"/>
                <a:gd name="T45" fmla="*/ 92 h 532"/>
                <a:gd name="T46" fmla="*/ 440 w 678"/>
                <a:gd name="T47" fmla="*/ 113 h 532"/>
                <a:gd name="T48" fmla="*/ 478 w 678"/>
                <a:gd name="T49" fmla="*/ 76 h 532"/>
                <a:gd name="T50" fmla="*/ 489 w 678"/>
                <a:gd name="T51" fmla="*/ 5 h 532"/>
                <a:gd name="T52" fmla="*/ 504 w 678"/>
                <a:gd name="T53" fmla="*/ 21 h 532"/>
                <a:gd name="T54" fmla="*/ 518 w 678"/>
                <a:gd name="T55" fmla="*/ 66 h 532"/>
                <a:gd name="T56" fmla="*/ 551 w 678"/>
                <a:gd name="T57" fmla="*/ 109 h 532"/>
                <a:gd name="T58" fmla="*/ 567 w 678"/>
                <a:gd name="T59" fmla="*/ 149 h 532"/>
                <a:gd name="T60" fmla="*/ 600 w 678"/>
                <a:gd name="T61" fmla="*/ 168 h 532"/>
                <a:gd name="T62" fmla="*/ 615 w 678"/>
                <a:gd name="T63" fmla="*/ 208 h 532"/>
                <a:gd name="T64" fmla="*/ 631 w 678"/>
                <a:gd name="T65" fmla="*/ 206 h 532"/>
                <a:gd name="T66" fmla="*/ 671 w 678"/>
                <a:gd name="T67" fmla="*/ 293 h 532"/>
                <a:gd name="T68" fmla="*/ 641 w 678"/>
                <a:gd name="T69" fmla="*/ 418 h 532"/>
                <a:gd name="T70" fmla="*/ 624 w 678"/>
                <a:gd name="T71" fmla="*/ 461 h 532"/>
                <a:gd name="T72" fmla="*/ 567 w 678"/>
                <a:gd name="T73" fmla="*/ 522 h 532"/>
                <a:gd name="T74" fmla="*/ 560 w 678"/>
                <a:gd name="T75" fmla="*/ 532 h 532"/>
                <a:gd name="T76" fmla="*/ 537 w 678"/>
                <a:gd name="T77" fmla="*/ 510 h 532"/>
                <a:gd name="T78" fmla="*/ 508 w 678"/>
                <a:gd name="T79" fmla="*/ 524 h 532"/>
                <a:gd name="T80" fmla="*/ 459 w 678"/>
                <a:gd name="T81" fmla="*/ 506 h 532"/>
                <a:gd name="T82" fmla="*/ 447 w 678"/>
                <a:gd name="T83" fmla="*/ 470 h 532"/>
                <a:gd name="T84" fmla="*/ 426 w 678"/>
                <a:gd name="T85" fmla="*/ 451 h 532"/>
                <a:gd name="T86" fmla="*/ 400 w 678"/>
                <a:gd name="T87" fmla="*/ 449 h 532"/>
                <a:gd name="T88" fmla="*/ 416 w 678"/>
                <a:gd name="T89" fmla="*/ 416 h 532"/>
                <a:gd name="T90" fmla="*/ 404 w 678"/>
                <a:gd name="T91" fmla="*/ 418 h 532"/>
                <a:gd name="T92" fmla="*/ 369 w 678"/>
                <a:gd name="T93" fmla="*/ 437 h 532"/>
                <a:gd name="T94" fmla="*/ 362 w 678"/>
                <a:gd name="T95" fmla="*/ 409 h 532"/>
                <a:gd name="T96" fmla="*/ 341 w 678"/>
                <a:gd name="T97" fmla="*/ 390 h 532"/>
                <a:gd name="T98" fmla="*/ 298 w 678"/>
                <a:gd name="T99" fmla="*/ 376 h 532"/>
                <a:gd name="T100" fmla="*/ 185 w 678"/>
                <a:gd name="T101" fmla="*/ 406 h 532"/>
                <a:gd name="T102" fmla="*/ 97 w 678"/>
                <a:gd name="T103" fmla="*/ 435 h 532"/>
                <a:gd name="T104" fmla="*/ 50 w 678"/>
                <a:gd name="T105" fmla="*/ 442 h 532"/>
                <a:gd name="T106" fmla="*/ 41 w 678"/>
                <a:gd name="T107" fmla="*/ 416 h 532"/>
                <a:gd name="T108" fmla="*/ 31 w 678"/>
                <a:gd name="T109" fmla="*/ 331 h 532"/>
                <a:gd name="T110" fmla="*/ 5 w 678"/>
                <a:gd name="T111" fmla="*/ 276 h 532"/>
                <a:gd name="T112" fmla="*/ 15 w 678"/>
                <a:gd name="T113" fmla="*/ 279 h 532"/>
                <a:gd name="T114" fmla="*/ 10 w 678"/>
                <a:gd name="T115" fmla="*/ 222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78" h="532">
                  <a:moveTo>
                    <a:pt x="15" y="196"/>
                  </a:moveTo>
                  <a:lnTo>
                    <a:pt x="15" y="194"/>
                  </a:lnTo>
                  <a:lnTo>
                    <a:pt x="17" y="208"/>
                  </a:lnTo>
                  <a:lnTo>
                    <a:pt x="22" y="196"/>
                  </a:lnTo>
                  <a:lnTo>
                    <a:pt x="38" y="191"/>
                  </a:lnTo>
                  <a:lnTo>
                    <a:pt x="45" y="180"/>
                  </a:lnTo>
                  <a:lnTo>
                    <a:pt x="59" y="172"/>
                  </a:lnTo>
                  <a:lnTo>
                    <a:pt x="74" y="175"/>
                  </a:lnTo>
                  <a:lnTo>
                    <a:pt x="92" y="165"/>
                  </a:lnTo>
                  <a:lnTo>
                    <a:pt x="100" y="161"/>
                  </a:lnTo>
                  <a:lnTo>
                    <a:pt x="107" y="163"/>
                  </a:lnTo>
                  <a:lnTo>
                    <a:pt x="130" y="154"/>
                  </a:lnTo>
                  <a:lnTo>
                    <a:pt x="140" y="149"/>
                  </a:lnTo>
                  <a:lnTo>
                    <a:pt x="144" y="135"/>
                  </a:lnTo>
                  <a:lnTo>
                    <a:pt x="154" y="128"/>
                  </a:lnTo>
                  <a:lnTo>
                    <a:pt x="149" y="118"/>
                  </a:lnTo>
                  <a:lnTo>
                    <a:pt x="154" y="111"/>
                  </a:lnTo>
                  <a:lnTo>
                    <a:pt x="161" y="106"/>
                  </a:lnTo>
                  <a:lnTo>
                    <a:pt x="163" y="99"/>
                  </a:lnTo>
                  <a:lnTo>
                    <a:pt x="175" y="118"/>
                  </a:lnTo>
                  <a:lnTo>
                    <a:pt x="175" y="111"/>
                  </a:lnTo>
                  <a:lnTo>
                    <a:pt x="178" y="111"/>
                  </a:lnTo>
                  <a:lnTo>
                    <a:pt x="175" y="102"/>
                  </a:lnTo>
                  <a:lnTo>
                    <a:pt x="175" y="97"/>
                  </a:lnTo>
                  <a:lnTo>
                    <a:pt x="180" y="94"/>
                  </a:lnTo>
                  <a:lnTo>
                    <a:pt x="185" y="102"/>
                  </a:lnTo>
                  <a:lnTo>
                    <a:pt x="189" y="102"/>
                  </a:lnTo>
                  <a:lnTo>
                    <a:pt x="187" y="97"/>
                  </a:lnTo>
                  <a:lnTo>
                    <a:pt x="192" y="90"/>
                  </a:lnTo>
                  <a:lnTo>
                    <a:pt x="192" y="85"/>
                  </a:lnTo>
                  <a:lnTo>
                    <a:pt x="199" y="83"/>
                  </a:lnTo>
                  <a:lnTo>
                    <a:pt x="199" y="76"/>
                  </a:lnTo>
                  <a:lnTo>
                    <a:pt x="204" y="78"/>
                  </a:lnTo>
                  <a:lnTo>
                    <a:pt x="201" y="69"/>
                  </a:lnTo>
                  <a:lnTo>
                    <a:pt x="211" y="66"/>
                  </a:lnTo>
                  <a:lnTo>
                    <a:pt x="211" y="69"/>
                  </a:lnTo>
                  <a:lnTo>
                    <a:pt x="215" y="66"/>
                  </a:lnTo>
                  <a:lnTo>
                    <a:pt x="215" y="57"/>
                  </a:lnTo>
                  <a:lnTo>
                    <a:pt x="218" y="61"/>
                  </a:lnTo>
                  <a:lnTo>
                    <a:pt x="229" y="54"/>
                  </a:lnTo>
                  <a:lnTo>
                    <a:pt x="241" y="59"/>
                  </a:lnTo>
                  <a:lnTo>
                    <a:pt x="251" y="69"/>
                  </a:lnTo>
                  <a:lnTo>
                    <a:pt x="248" y="85"/>
                  </a:lnTo>
                  <a:lnTo>
                    <a:pt x="253" y="76"/>
                  </a:lnTo>
                  <a:lnTo>
                    <a:pt x="258" y="71"/>
                  </a:lnTo>
                  <a:lnTo>
                    <a:pt x="270" y="71"/>
                  </a:lnTo>
                  <a:lnTo>
                    <a:pt x="277" y="78"/>
                  </a:lnTo>
                  <a:lnTo>
                    <a:pt x="277" y="73"/>
                  </a:lnTo>
                  <a:lnTo>
                    <a:pt x="277" y="71"/>
                  </a:lnTo>
                  <a:lnTo>
                    <a:pt x="272" y="64"/>
                  </a:lnTo>
                  <a:lnTo>
                    <a:pt x="281" y="50"/>
                  </a:lnTo>
                  <a:lnTo>
                    <a:pt x="286" y="47"/>
                  </a:lnTo>
                  <a:lnTo>
                    <a:pt x="286" y="45"/>
                  </a:lnTo>
                  <a:lnTo>
                    <a:pt x="286" y="45"/>
                  </a:lnTo>
                  <a:lnTo>
                    <a:pt x="286" y="38"/>
                  </a:lnTo>
                  <a:lnTo>
                    <a:pt x="293" y="33"/>
                  </a:lnTo>
                  <a:lnTo>
                    <a:pt x="298" y="38"/>
                  </a:lnTo>
                  <a:lnTo>
                    <a:pt x="298" y="31"/>
                  </a:lnTo>
                  <a:lnTo>
                    <a:pt x="300" y="28"/>
                  </a:lnTo>
                  <a:lnTo>
                    <a:pt x="317" y="28"/>
                  </a:lnTo>
                  <a:lnTo>
                    <a:pt x="326" y="26"/>
                  </a:lnTo>
                  <a:lnTo>
                    <a:pt x="326" y="17"/>
                  </a:lnTo>
                  <a:lnTo>
                    <a:pt x="315" y="12"/>
                  </a:lnTo>
                  <a:lnTo>
                    <a:pt x="312" y="12"/>
                  </a:lnTo>
                  <a:lnTo>
                    <a:pt x="317" y="9"/>
                  </a:lnTo>
                  <a:lnTo>
                    <a:pt x="319" y="12"/>
                  </a:lnTo>
                  <a:lnTo>
                    <a:pt x="319" y="9"/>
                  </a:lnTo>
                  <a:lnTo>
                    <a:pt x="329" y="17"/>
                  </a:lnTo>
                  <a:lnTo>
                    <a:pt x="329" y="14"/>
                  </a:lnTo>
                  <a:lnTo>
                    <a:pt x="333" y="19"/>
                  </a:lnTo>
                  <a:lnTo>
                    <a:pt x="345" y="21"/>
                  </a:lnTo>
                  <a:lnTo>
                    <a:pt x="352" y="26"/>
                  </a:lnTo>
                  <a:lnTo>
                    <a:pt x="362" y="24"/>
                  </a:lnTo>
                  <a:lnTo>
                    <a:pt x="369" y="28"/>
                  </a:lnTo>
                  <a:lnTo>
                    <a:pt x="383" y="24"/>
                  </a:lnTo>
                  <a:lnTo>
                    <a:pt x="381" y="26"/>
                  </a:lnTo>
                  <a:lnTo>
                    <a:pt x="383" y="26"/>
                  </a:lnTo>
                  <a:lnTo>
                    <a:pt x="383" y="33"/>
                  </a:lnTo>
                  <a:lnTo>
                    <a:pt x="390" y="24"/>
                  </a:lnTo>
                  <a:lnTo>
                    <a:pt x="392" y="28"/>
                  </a:lnTo>
                  <a:lnTo>
                    <a:pt x="397" y="28"/>
                  </a:lnTo>
                  <a:lnTo>
                    <a:pt x="392" y="38"/>
                  </a:lnTo>
                  <a:lnTo>
                    <a:pt x="392" y="43"/>
                  </a:lnTo>
                  <a:lnTo>
                    <a:pt x="392" y="45"/>
                  </a:lnTo>
                  <a:lnTo>
                    <a:pt x="388" y="43"/>
                  </a:lnTo>
                  <a:lnTo>
                    <a:pt x="388" y="47"/>
                  </a:lnTo>
                  <a:lnTo>
                    <a:pt x="383" y="45"/>
                  </a:lnTo>
                  <a:lnTo>
                    <a:pt x="381" y="54"/>
                  </a:lnTo>
                  <a:lnTo>
                    <a:pt x="383" y="52"/>
                  </a:lnTo>
                  <a:lnTo>
                    <a:pt x="376" y="76"/>
                  </a:lnTo>
                  <a:lnTo>
                    <a:pt x="390" y="80"/>
                  </a:lnTo>
                  <a:lnTo>
                    <a:pt x="390" y="92"/>
                  </a:lnTo>
                  <a:lnTo>
                    <a:pt x="404" y="90"/>
                  </a:lnTo>
                  <a:lnTo>
                    <a:pt x="418" y="104"/>
                  </a:lnTo>
                  <a:lnTo>
                    <a:pt x="433" y="106"/>
                  </a:lnTo>
                  <a:lnTo>
                    <a:pt x="440" y="113"/>
                  </a:lnTo>
                  <a:lnTo>
                    <a:pt x="452" y="123"/>
                  </a:lnTo>
                  <a:lnTo>
                    <a:pt x="466" y="118"/>
                  </a:lnTo>
                  <a:lnTo>
                    <a:pt x="473" y="102"/>
                  </a:lnTo>
                  <a:lnTo>
                    <a:pt x="478" y="76"/>
                  </a:lnTo>
                  <a:lnTo>
                    <a:pt x="475" y="52"/>
                  </a:lnTo>
                  <a:lnTo>
                    <a:pt x="480" y="33"/>
                  </a:lnTo>
                  <a:lnTo>
                    <a:pt x="478" y="31"/>
                  </a:lnTo>
                  <a:lnTo>
                    <a:pt x="489" y="5"/>
                  </a:lnTo>
                  <a:lnTo>
                    <a:pt x="496" y="0"/>
                  </a:lnTo>
                  <a:lnTo>
                    <a:pt x="496" y="5"/>
                  </a:lnTo>
                  <a:lnTo>
                    <a:pt x="499" y="19"/>
                  </a:lnTo>
                  <a:lnTo>
                    <a:pt x="504" y="21"/>
                  </a:lnTo>
                  <a:lnTo>
                    <a:pt x="504" y="28"/>
                  </a:lnTo>
                  <a:lnTo>
                    <a:pt x="508" y="33"/>
                  </a:lnTo>
                  <a:lnTo>
                    <a:pt x="515" y="64"/>
                  </a:lnTo>
                  <a:lnTo>
                    <a:pt x="518" y="66"/>
                  </a:lnTo>
                  <a:lnTo>
                    <a:pt x="527" y="64"/>
                  </a:lnTo>
                  <a:lnTo>
                    <a:pt x="541" y="76"/>
                  </a:lnTo>
                  <a:lnTo>
                    <a:pt x="544" y="102"/>
                  </a:lnTo>
                  <a:lnTo>
                    <a:pt x="551" y="109"/>
                  </a:lnTo>
                  <a:lnTo>
                    <a:pt x="553" y="135"/>
                  </a:lnTo>
                  <a:lnTo>
                    <a:pt x="558" y="137"/>
                  </a:lnTo>
                  <a:lnTo>
                    <a:pt x="558" y="144"/>
                  </a:lnTo>
                  <a:lnTo>
                    <a:pt x="567" y="149"/>
                  </a:lnTo>
                  <a:lnTo>
                    <a:pt x="577" y="149"/>
                  </a:lnTo>
                  <a:lnTo>
                    <a:pt x="579" y="158"/>
                  </a:lnTo>
                  <a:lnTo>
                    <a:pt x="589" y="161"/>
                  </a:lnTo>
                  <a:lnTo>
                    <a:pt x="600" y="168"/>
                  </a:lnTo>
                  <a:lnTo>
                    <a:pt x="598" y="175"/>
                  </a:lnTo>
                  <a:lnTo>
                    <a:pt x="603" y="177"/>
                  </a:lnTo>
                  <a:lnTo>
                    <a:pt x="610" y="189"/>
                  </a:lnTo>
                  <a:lnTo>
                    <a:pt x="615" y="208"/>
                  </a:lnTo>
                  <a:lnTo>
                    <a:pt x="617" y="206"/>
                  </a:lnTo>
                  <a:lnTo>
                    <a:pt x="622" y="198"/>
                  </a:lnTo>
                  <a:lnTo>
                    <a:pt x="629" y="208"/>
                  </a:lnTo>
                  <a:lnTo>
                    <a:pt x="631" y="206"/>
                  </a:lnTo>
                  <a:lnTo>
                    <a:pt x="633" y="224"/>
                  </a:lnTo>
                  <a:lnTo>
                    <a:pt x="659" y="246"/>
                  </a:lnTo>
                  <a:lnTo>
                    <a:pt x="671" y="267"/>
                  </a:lnTo>
                  <a:lnTo>
                    <a:pt x="671" y="293"/>
                  </a:lnTo>
                  <a:lnTo>
                    <a:pt x="678" y="324"/>
                  </a:lnTo>
                  <a:lnTo>
                    <a:pt x="669" y="373"/>
                  </a:lnTo>
                  <a:lnTo>
                    <a:pt x="659" y="395"/>
                  </a:lnTo>
                  <a:lnTo>
                    <a:pt x="641" y="418"/>
                  </a:lnTo>
                  <a:lnTo>
                    <a:pt x="643" y="423"/>
                  </a:lnTo>
                  <a:lnTo>
                    <a:pt x="631" y="451"/>
                  </a:lnTo>
                  <a:lnTo>
                    <a:pt x="631" y="449"/>
                  </a:lnTo>
                  <a:lnTo>
                    <a:pt x="624" y="461"/>
                  </a:lnTo>
                  <a:lnTo>
                    <a:pt x="619" y="496"/>
                  </a:lnTo>
                  <a:lnTo>
                    <a:pt x="610" y="503"/>
                  </a:lnTo>
                  <a:lnTo>
                    <a:pt x="589" y="506"/>
                  </a:lnTo>
                  <a:lnTo>
                    <a:pt x="567" y="522"/>
                  </a:lnTo>
                  <a:lnTo>
                    <a:pt x="558" y="522"/>
                  </a:lnTo>
                  <a:lnTo>
                    <a:pt x="558" y="527"/>
                  </a:lnTo>
                  <a:lnTo>
                    <a:pt x="563" y="527"/>
                  </a:lnTo>
                  <a:lnTo>
                    <a:pt x="560" y="532"/>
                  </a:lnTo>
                  <a:lnTo>
                    <a:pt x="546" y="520"/>
                  </a:lnTo>
                  <a:lnTo>
                    <a:pt x="541" y="513"/>
                  </a:lnTo>
                  <a:lnTo>
                    <a:pt x="532" y="515"/>
                  </a:lnTo>
                  <a:lnTo>
                    <a:pt x="537" y="510"/>
                  </a:lnTo>
                  <a:lnTo>
                    <a:pt x="532" y="503"/>
                  </a:lnTo>
                  <a:lnTo>
                    <a:pt x="525" y="510"/>
                  </a:lnTo>
                  <a:lnTo>
                    <a:pt x="530" y="513"/>
                  </a:lnTo>
                  <a:lnTo>
                    <a:pt x="508" y="524"/>
                  </a:lnTo>
                  <a:lnTo>
                    <a:pt x="494" y="515"/>
                  </a:lnTo>
                  <a:lnTo>
                    <a:pt x="482" y="513"/>
                  </a:lnTo>
                  <a:lnTo>
                    <a:pt x="478" y="515"/>
                  </a:lnTo>
                  <a:lnTo>
                    <a:pt x="459" y="506"/>
                  </a:lnTo>
                  <a:lnTo>
                    <a:pt x="452" y="496"/>
                  </a:lnTo>
                  <a:lnTo>
                    <a:pt x="447" y="487"/>
                  </a:lnTo>
                  <a:lnTo>
                    <a:pt x="447" y="477"/>
                  </a:lnTo>
                  <a:lnTo>
                    <a:pt x="447" y="470"/>
                  </a:lnTo>
                  <a:lnTo>
                    <a:pt x="440" y="461"/>
                  </a:lnTo>
                  <a:lnTo>
                    <a:pt x="440" y="454"/>
                  </a:lnTo>
                  <a:lnTo>
                    <a:pt x="421" y="458"/>
                  </a:lnTo>
                  <a:lnTo>
                    <a:pt x="426" y="451"/>
                  </a:lnTo>
                  <a:lnTo>
                    <a:pt x="426" y="442"/>
                  </a:lnTo>
                  <a:lnTo>
                    <a:pt x="418" y="430"/>
                  </a:lnTo>
                  <a:lnTo>
                    <a:pt x="414" y="449"/>
                  </a:lnTo>
                  <a:lnTo>
                    <a:pt x="400" y="449"/>
                  </a:lnTo>
                  <a:lnTo>
                    <a:pt x="400" y="444"/>
                  </a:lnTo>
                  <a:lnTo>
                    <a:pt x="409" y="442"/>
                  </a:lnTo>
                  <a:lnTo>
                    <a:pt x="409" y="428"/>
                  </a:lnTo>
                  <a:lnTo>
                    <a:pt x="416" y="416"/>
                  </a:lnTo>
                  <a:lnTo>
                    <a:pt x="418" y="409"/>
                  </a:lnTo>
                  <a:lnTo>
                    <a:pt x="414" y="395"/>
                  </a:lnTo>
                  <a:lnTo>
                    <a:pt x="414" y="404"/>
                  </a:lnTo>
                  <a:lnTo>
                    <a:pt x="404" y="418"/>
                  </a:lnTo>
                  <a:lnTo>
                    <a:pt x="390" y="428"/>
                  </a:lnTo>
                  <a:lnTo>
                    <a:pt x="383" y="437"/>
                  </a:lnTo>
                  <a:lnTo>
                    <a:pt x="383" y="447"/>
                  </a:lnTo>
                  <a:lnTo>
                    <a:pt x="369" y="437"/>
                  </a:lnTo>
                  <a:lnTo>
                    <a:pt x="369" y="435"/>
                  </a:lnTo>
                  <a:lnTo>
                    <a:pt x="376" y="437"/>
                  </a:lnTo>
                  <a:lnTo>
                    <a:pt x="374" y="430"/>
                  </a:lnTo>
                  <a:lnTo>
                    <a:pt x="362" y="409"/>
                  </a:lnTo>
                  <a:lnTo>
                    <a:pt x="352" y="404"/>
                  </a:lnTo>
                  <a:lnTo>
                    <a:pt x="355" y="397"/>
                  </a:lnTo>
                  <a:lnTo>
                    <a:pt x="341" y="387"/>
                  </a:lnTo>
                  <a:lnTo>
                    <a:pt x="341" y="390"/>
                  </a:lnTo>
                  <a:lnTo>
                    <a:pt x="329" y="385"/>
                  </a:lnTo>
                  <a:lnTo>
                    <a:pt x="324" y="387"/>
                  </a:lnTo>
                  <a:lnTo>
                    <a:pt x="312" y="378"/>
                  </a:lnTo>
                  <a:lnTo>
                    <a:pt x="298" y="376"/>
                  </a:lnTo>
                  <a:lnTo>
                    <a:pt x="270" y="376"/>
                  </a:lnTo>
                  <a:lnTo>
                    <a:pt x="251" y="387"/>
                  </a:lnTo>
                  <a:lnTo>
                    <a:pt x="218" y="390"/>
                  </a:lnTo>
                  <a:lnTo>
                    <a:pt x="185" y="406"/>
                  </a:lnTo>
                  <a:lnTo>
                    <a:pt x="178" y="421"/>
                  </a:lnTo>
                  <a:lnTo>
                    <a:pt x="116" y="423"/>
                  </a:lnTo>
                  <a:lnTo>
                    <a:pt x="107" y="432"/>
                  </a:lnTo>
                  <a:lnTo>
                    <a:pt x="97" y="435"/>
                  </a:lnTo>
                  <a:lnTo>
                    <a:pt x="85" y="444"/>
                  </a:lnTo>
                  <a:lnTo>
                    <a:pt x="81" y="444"/>
                  </a:lnTo>
                  <a:lnTo>
                    <a:pt x="81" y="447"/>
                  </a:lnTo>
                  <a:lnTo>
                    <a:pt x="50" y="442"/>
                  </a:lnTo>
                  <a:lnTo>
                    <a:pt x="41" y="430"/>
                  </a:lnTo>
                  <a:lnTo>
                    <a:pt x="33" y="430"/>
                  </a:lnTo>
                  <a:lnTo>
                    <a:pt x="33" y="416"/>
                  </a:lnTo>
                  <a:lnTo>
                    <a:pt x="41" y="416"/>
                  </a:lnTo>
                  <a:lnTo>
                    <a:pt x="43" y="409"/>
                  </a:lnTo>
                  <a:lnTo>
                    <a:pt x="43" y="378"/>
                  </a:lnTo>
                  <a:lnTo>
                    <a:pt x="31" y="352"/>
                  </a:lnTo>
                  <a:lnTo>
                    <a:pt x="31" y="331"/>
                  </a:lnTo>
                  <a:lnTo>
                    <a:pt x="17" y="307"/>
                  </a:lnTo>
                  <a:lnTo>
                    <a:pt x="15" y="291"/>
                  </a:lnTo>
                  <a:lnTo>
                    <a:pt x="0" y="274"/>
                  </a:lnTo>
                  <a:lnTo>
                    <a:pt x="5" y="276"/>
                  </a:lnTo>
                  <a:lnTo>
                    <a:pt x="7" y="281"/>
                  </a:lnTo>
                  <a:lnTo>
                    <a:pt x="12" y="281"/>
                  </a:lnTo>
                  <a:lnTo>
                    <a:pt x="10" y="272"/>
                  </a:lnTo>
                  <a:lnTo>
                    <a:pt x="15" y="279"/>
                  </a:lnTo>
                  <a:lnTo>
                    <a:pt x="17" y="272"/>
                  </a:lnTo>
                  <a:lnTo>
                    <a:pt x="5" y="241"/>
                  </a:lnTo>
                  <a:lnTo>
                    <a:pt x="5" y="234"/>
                  </a:lnTo>
                  <a:lnTo>
                    <a:pt x="10" y="222"/>
                  </a:lnTo>
                  <a:lnTo>
                    <a:pt x="10" y="203"/>
                  </a:lnTo>
                  <a:lnTo>
                    <a:pt x="15" y="19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1074">
              <a:extLst>
                <a:ext uri="{FF2B5EF4-FFF2-40B4-BE49-F238E27FC236}">
                  <a16:creationId xmlns:a16="http://schemas.microsoft.com/office/drawing/2014/main" id="{AF3C29FB-2ECE-E135-B581-B7BD5FE3A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8551" y="6491842"/>
              <a:ext cx="7264" cy="3632"/>
            </a:xfrm>
            <a:custGeom>
              <a:avLst/>
              <a:gdLst>
                <a:gd name="T0" fmla="*/ 0 w 4"/>
                <a:gd name="T1" fmla="*/ 2 h 2"/>
                <a:gd name="T2" fmla="*/ 2 w 4"/>
                <a:gd name="T3" fmla="*/ 0 h 2"/>
                <a:gd name="T4" fmla="*/ 4 w 4"/>
                <a:gd name="T5" fmla="*/ 2 h 2"/>
                <a:gd name="T6" fmla="*/ 0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lnTo>
                    <a:pt x="2" y="0"/>
                  </a:lnTo>
                  <a:lnTo>
                    <a:pt x="4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1075">
              <a:extLst>
                <a:ext uri="{FF2B5EF4-FFF2-40B4-BE49-F238E27FC236}">
                  <a16:creationId xmlns:a16="http://schemas.microsoft.com/office/drawing/2014/main" id="{592C303A-CA5C-58E9-F37A-BE9E198609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0806" y="5576593"/>
              <a:ext cx="14528" cy="18160"/>
            </a:xfrm>
            <a:custGeom>
              <a:avLst/>
              <a:gdLst>
                <a:gd name="T0" fmla="*/ 0 w 8"/>
                <a:gd name="T1" fmla="*/ 0 h 10"/>
                <a:gd name="T2" fmla="*/ 5 w 8"/>
                <a:gd name="T3" fmla="*/ 0 h 10"/>
                <a:gd name="T4" fmla="*/ 8 w 8"/>
                <a:gd name="T5" fmla="*/ 7 h 10"/>
                <a:gd name="T6" fmla="*/ 0 w 8"/>
                <a:gd name="T7" fmla="*/ 10 h 10"/>
                <a:gd name="T8" fmla="*/ 0 w 8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0" y="0"/>
                  </a:moveTo>
                  <a:lnTo>
                    <a:pt x="5" y="0"/>
                  </a:lnTo>
                  <a:lnTo>
                    <a:pt x="8" y="7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1076">
              <a:extLst>
                <a:ext uri="{FF2B5EF4-FFF2-40B4-BE49-F238E27FC236}">
                  <a16:creationId xmlns:a16="http://schemas.microsoft.com/office/drawing/2014/main" id="{E764824F-0305-2421-9765-CE7CC5AFD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3761" y="5494875"/>
              <a:ext cx="32687" cy="21792"/>
            </a:xfrm>
            <a:custGeom>
              <a:avLst/>
              <a:gdLst>
                <a:gd name="T0" fmla="*/ 0 w 18"/>
                <a:gd name="T1" fmla="*/ 0 h 12"/>
                <a:gd name="T2" fmla="*/ 4 w 18"/>
                <a:gd name="T3" fmla="*/ 5 h 12"/>
                <a:gd name="T4" fmla="*/ 14 w 18"/>
                <a:gd name="T5" fmla="*/ 0 h 12"/>
                <a:gd name="T6" fmla="*/ 18 w 18"/>
                <a:gd name="T7" fmla="*/ 8 h 12"/>
                <a:gd name="T8" fmla="*/ 9 w 18"/>
                <a:gd name="T9" fmla="*/ 12 h 12"/>
                <a:gd name="T10" fmla="*/ 2 w 18"/>
                <a:gd name="T11" fmla="*/ 8 h 12"/>
                <a:gd name="T12" fmla="*/ 0 w 1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2">
                  <a:moveTo>
                    <a:pt x="0" y="0"/>
                  </a:moveTo>
                  <a:lnTo>
                    <a:pt x="4" y="5"/>
                  </a:lnTo>
                  <a:lnTo>
                    <a:pt x="14" y="0"/>
                  </a:lnTo>
                  <a:lnTo>
                    <a:pt x="18" y="8"/>
                  </a:lnTo>
                  <a:lnTo>
                    <a:pt x="9" y="12"/>
                  </a:lnTo>
                  <a:lnTo>
                    <a:pt x="2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1077">
              <a:extLst>
                <a:ext uri="{FF2B5EF4-FFF2-40B4-BE49-F238E27FC236}">
                  <a16:creationId xmlns:a16="http://schemas.microsoft.com/office/drawing/2014/main" id="{90C499E2-2EA1-4580-E178-146472A9E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4681" y="5503955"/>
              <a:ext cx="12712" cy="12712"/>
            </a:xfrm>
            <a:custGeom>
              <a:avLst/>
              <a:gdLst>
                <a:gd name="T0" fmla="*/ 0 w 7"/>
                <a:gd name="T1" fmla="*/ 7 h 7"/>
                <a:gd name="T2" fmla="*/ 0 w 7"/>
                <a:gd name="T3" fmla="*/ 3 h 7"/>
                <a:gd name="T4" fmla="*/ 2 w 7"/>
                <a:gd name="T5" fmla="*/ 0 h 7"/>
                <a:gd name="T6" fmla="*/ 7 w 7"/>
                <a:gd name="T7" fmla="*/ 7 h 7"/>
                <a:gd name="T8" fmla="*/ 0 w 7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7"/>
                  </a:moveTo>
                  <a:lnTo>
                    <a:pt x="0" y="3"/>
                  </a:lnTo>
                  <a:lnTo>
                    <a:pt x="2" y="0"/>
                  </a:lnTo>
                  <a:lnTo>
                    <a:pt x="7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1078">
              <a:extLst>
                <a:ext uri="{FF2B5EF4-FFF2-40B4-BE49-F238E27FC236}">
                  <a16:creationId xmlns:a16="http://schemas.microsoft.com/office/drawing/2014/main" id="{FB6A7CC6-207D-2A5E-7B94-541F2599F34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7973" y="5658313"/>
              <a:ext cx="12712" cy="12712"/>
            </a:xfrm>
            <a:custGeom>
              <a:avLst/>
              <a:gdLst>
                <a:gd name="T0" fmla="*/ 4 w 7"/>
                <a:gd name="T1" fmla="*/ 0 h 7"/>
                <a:gd name="T2" fmla="*/ 7 w 7"/>
                <a:gd name="T3" fmla="*/ 3 h 7"/>
                <a:gd name="T4" fmla="*/ 0 w 7"/>
                <a:gd name="T5" fmla="*/ 7 h 7"/>
                <a:gd name="T6" fmla="*/ 0 w 7"/>
                <a:gd name="T7" fmla="*/ 3 h 7"/>
                <a:gd name="T8" fmla="*/ 4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7" y="3"/>
                  </a:lnTo>
                  <a:lnTo>
                    <a:pt x="0" y="7"/>
                  </a:lnTo>
                  <a:lnTo>
                    <a:pt x="0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1079">
              <a:extLst>
                <a:ext uri="{FF2B5EF4-FFF2-40B4-BE49-F238E27FC236}">
                  <a16:creationId xmlns:a16="http://schemas.microsoft.com/office/drawing/2014/main" id="{53AFDE72-FE88-CE1F-350E-59A95EEB890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7461" y="5928891"/>
              <a:ext cx="9080" cy="25424"/>
            </a:xfrm>
            <a:custGeom>
              <a:avLst/>
              <a:gdLst>
                <a:gd name="T0" fmla="*/ 3 w 5"/>
                <a:gd name="T1" fmla="*/ 0 h 14"/>
                <a:gd name="T2" fmla="*/ 5 w 5"/>
                <a:gd name="T3" fmla="*/ 7 h 14"/>
                <a:gd name="T4" fmla="*/ 0 w 5"/>
                <a:gd name="T5" fmla="*/ 14 h 14"/>
                <a:gd name="T6" fmla="*/ 3 w 5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4">
                  <a:moveTo>
                    <a:pt x="3" y="0"/>
                  </a:moveTo>
                  <a:lnTo>
                    <a:pt x="5" y="7"/>
                  </a:lnTo>
                  <a:lnTo>
                    <a:pt x="0" y="14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1080">
              <a:extLst>
                <a:ext uri="{FF2B5EF4-FFF2-40B4-BE49-F238E27FC236}">
                  <a16:creationId xmlns:a16="http://schemas.microsoft.com/office/drawing/2014/main" id="{4351136D-FE13-7D6A-68A2-CCE29F6BA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9472" y="6470050"/>
              <a:ext cx="12712" cy="21792"/>
            </a:xfrm>
            <a:custGeom>
              <a:avLst/>
              <a:gdLst>
                <a:gd name="T0" fmla="*/ 0 w 7"/>
                <a:gd name="T1" fmla="*/ 0 h 12"/>
                <a:gd name="T2" fmla="*/ 7 w 7"/>
                <a:gd name="T3" fmla="*/ 4 h 12"/>
                <a:gd name="T4" fmla="*/ 7 w 7"/>
                <a:gd name="T5" fmla="*/ 9 h 12"/>
                <a:gd name="T6" fmla="*/ 5 w 7"/>
                <a:gd name="T7" fmla="*/ 12 h 12"/>
                <a:gd name="T8" fmla="*/ 0 w 7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0" y="0"/>
                  </a:moveTo>
                  <a:lnTo>
                    <a:pt x="7" y="4"/>
                  </a:lnTo>
                  <a:lnTo>
                    <a:pt x="7" y="9"/>
                  </a:lnTo>
                  <a:lnTo>
                    <a:pt x="5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1081">
              <a:extLst>
                <a:ext uri="{FF2B5EF4-FFF2-40B4-BE49-F238E27FC236}">
                  <a16:creationId xmlns:a16="http://schemas.microsoft.com/office/drawing/2014/main" id="{6E0CA295-7798-2A4F-83DE-A58C5BAD9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5042" y="6504554"/>
              <a:ext cx="107143" cy="119854"/>
            </a:xfrm>
            <a:custGeom>
              <a:avLst/>
              <a:gdLst>
                <a:gd name="T0" fmla="*/ 0 w 59"/>
                <a:gd name="T1" fmla="*/ 0 h 66"/>
                <a:gd name="T2" fmla="*/ 0 w 59"/>
                <a:gd name="T3" fmla="*/ 14 h 66"/>
                <a:gd name="T4" fmla="*/ 14 w 59"/>
                <a:gd name="T5" fmla="*/ 35 h 66"/>
                <a:gd name="T6" fmla="*/ 9 w 59"/>
                <a:gd name="T7" fmla="*/ 40 h 66"/>
                <a:gd name="T8" fmla="*/ 7 w 59"/>
                <a:gd name="T9" fmla="*/ 33 h 66"/>
                <a:gd name="T10" fmla="*/ 9 w 59"/>
                <a:gd name="T11" fmla="*/ 47 h 66"/>
                <a:gd name="T12" fmla="*/ 19 w 59"/>
                <a:gd name="T13" fmla="*/ 56 h 66"/>
                <a:gd name="T14" fmla="*/ 26 w 59"/>
                <a:gd name="T15" fmla="*/ 59 h 66"/>
                <a:gd name="T16" fmla="*/ 21 w 59"/>
                <a:gd name="T17" fmla="*/ 63 h 66"/>
                <a:gd name="T18" fmla="*/ 35 w 59"/>
                <a:gd name="T19" fmla="*/ 66 h 66"/>
                <a:gd name="T20" fmla="*/ 38 w 59"/>
                <a:gd name="T21" fmla="*/ 56 h 66"/>
                <a:gd name="T22" fmla="*/ 42 w 59"/>
                <a:gd name="T23" fmla="*/ 59 h 66"/>
                <a:gd name="T24" fmla="*/ 47 w 59"/>
                <a:gd name="T25" fmla="*/ 47 h 66"/>
                <a:gd name="T26" fmla="*/ 52 w 59"/>
                <a:gd name="T27" fmla="*/ 47 h 66"/>
                <a:gd name="T28" fmla="*/ 59 w 59"/>
                <a:gd name="T29" fmla="*/ 30 h 66"/>
                <a:gd name="T30" fmla="*/ 59 w 59"/>
                <a:gd name="T31" fmla="*/ 14 h 66"/>
                <a:gd name="T32" fmla="*/ 57 w 59"/>
                <a:gd name="T33" fmla="*/ 4 h 66"/>
                <a:gd name="T34" fmla="*/ 31 w 59"/>
                <a:gd name="T35" fmla="*/ 11 h 66"/>
                <a:gd name="T36" fmla="*/ 0 w 59"/>
                <a:gd name="T3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" h="66">
                  <a:moveTo>
                    <a:pt x="0" y="0"/>
                  </a:moveTo>
                  <a:lnTo>
                    <a:pt x="0" y="14"/>
                  </a:lnTo>
                  <a:lnTo>
                    <a:pt x="14" y="35"/>
                  </a:lnTo>
                  <a:lnTo>
                    <a:pt x="9" y="40"/>
                  </a:lnTo>
                  <a:lnTo>
                    <a:pt x="7" y="33"/>
                  </a:lnTo>
                  <a:lnTo>
                    <a:pt x="9" y="47"/>
                  </a:lnTo>
                  <a:lnTo>
                    <a:pt x="19" y="56"/>
                  </a:lnTo>
                  <a:lnTo>
                    <a:pt x="26" y="59"/>
                  </a:lnTo>
                  <a:lnTo>
                    <a:pt x="21" y="63"/>
                  </a:lnTo>
                  <a:lnTo>
                    <a:pt x="35" y="66"/>
                  </a:lnTo>
                  <a:lnTo>
                    <a:pt x="38" y="56"/>
                  </a:lnTo>
                  <a:lnTo>
                    <a:pt x="42" y="59"/>
                  </a:lnTo>
                  <a:lnTo>
                    <a:pt x="47" y="47"/>
                  </a:lnTo>
                  <a:lnTo>
                    <a:pt x="52" y="47"/>
                  </a:lnTo>
                  <a:lnTo>
                    <a:pt x="59" y="30"/>
                  </a:lnTo>
                  <a:lnTo>
                    <a:pt x="59" y="14"/>
                  </a:lnTo>
                  <a:lnTo>
                    <a:pt x="57" y="4"/>
                  </a:lnTo>
                  <a:lnTo>
                    <a:pt x="31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1082">
              <a:extLst>
                <a:ext uri="{FF2B5EF4-FFF2-40B4-BE49-F238E27FC236}">
                  <a16:creationId xmlns:a16="http://schemas.microsoft.com/office/drawing/2014/main" id="{6CEE0C10-613F-63FE-A94D-00E1A25BB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4481" y="5513035"/>
              <a:ext cx="12712" cy="3632"/>
            </a:xfrm>
            <a:custGeom>
              <a:avLst/>
              <a:gdLst>
                <a:gd name="T0" fmla="*/ 0 w 7"/>
                <a:gd name="T1" fmla="*/ 2 h 2"/>
                <a:gd name="T2" fmla="*/ 2 w 7"/>
                <a:gd name="T3" fmla="*/ 0 h 2"/>
                <a:gd name="T4" fmla="*/ 7 w 7"/>
                <a:gd name="T5" fmla="*/ 2 h 2"/>
                <a:gd name="T6" fmla="*/ 0 w 7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">
                  <a:moveTo>
                    <a:pt x="0" y="2"/>
                  </a:moveTo>
                  <a:lnTo>
                    <a:pt x="2" y="0"/>
                  </a:lnTo>
                  <a:lnTo>
                    <a:pt x="7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1083">
              <a:extLst>
                <a:ext uri="{FF2B5EF4-FFF2-40B4-BE49-F238E27FC236}">
                  <a16:creationId xmlns:a16="http://schemas.microsoft.com/office/drawing/2014/main" id="{BBC3B50A-30DA-F11C-8F62-0094E0A2123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6249" y="5465820"/>
              <a:ext cx="30872" cy="16344"/>
            </a:xfrm>
            <a:custGeom>
              <a:avLst/>
              <a:gdLst>
                <a:gd name="T0" fmla="*/ 0 w 17"/>
                <a:gd name="T1" fmla="*/ 0 h 9"/>
                <a:gd name="T2" fmla="*/ 14 w 17"/>
                <a:gd name="T3" fmla="*/ 5 h 9"/>
                <a:gd name="T4" fmla="*/ 17 w 17"/>
                <a:gd name="T5" fmla="*/ 9 h 9"/>
                <a:gd name="T6" fmla="*/ 10 w 17"/>
                <a:gd name="T7" fmla="*/ 9 h 9"/>
                <a:gd name="T8" fmla="*/ 0 w 1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9">
                  <a:moveTo>
                    <a:pt x="0" y="0"/>
                  </a:moveTo>
                  <a:lnTo>
                    <a:pt x="14" y="5"/>
                  </a:lnTo>
                  <a:lnTo>
                    <a:pt x="17" y="9"/>
                  </a:lnTo>
                  <a:lnTo>
                    <a:pt x="10" y="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1084">
              <a:extLst>
                <a:ext uri="{FF2B5EF4-FFF2-40B4-BE49-F238E27FC236}">
                  <a16:creationId xmlns:a16="http://schemas.microsoft.com/office/drawing/2014/main" id="{E8F3A7C1-EEBD-746B-E3CE-805EE9D31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5402" y="5440396"/>
              <a:ext cx="38136" cy="12712"/>
            </a:xfrm>
            <a:custGeom>
              <a:avLst/>
              <a:gdLst>
                <a:gd name="T0" fmla="*/ 0 w 21"/>
                <a:gd name="T1" fmla="*/ 0 h 7"/>
                <a:gd name="T2" fmla="*/ 12 w 21"/>
                <a:gd name="T3" fmla="*/ 0 h 7"/>
                <a:gd name="T4" fmla="*/ 21 w 21"/>
                <a:gd name="T5" fmla="*/ 7 h 7"/>
                <a:gd name="T6" fmla="*/ 7 w 21"/>
                <a:gd name="T7" fmla="*/ 7 h 7"/>
                <a:gd name="T8" fmla="*/ 0 w 21"/>
                <a:gd name="T9" fmla="*/ 2 h 7"/>
                <a:gd name="T10" fmla="*/ 0 w 21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7">
                  <a:moveTo>
                    <a:pt x="0" y="0"/>
                  </a:moveTo>
                  <a:lnTo>
                    <a:pt x="12" y="0"/>
                  </a:lnTo>
                  <a:lnTo>
                    <a:pt x="21" y="7"/>
                  </a:lnTo>
                  <a:lnTo>
                    <a:pt x="7" y="7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1085">
              <a:extLst>
                <a:ext uri="{FF2B5EF4-FFF2-40B4-BE49-F238E27FC236}">
                  <a16:creationId xmlns:a16="http://schemas.microsoft.com/office/drawing/2014/main" id="{0386A086-260E-5A8E-8D0C-4542F24C2437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4458" y="5409524"/>
              <a:ext cx="30872" cy="38136"/>
            </a:xfrm>
            <a:custGeom>
              <a:avLst/>
              <a:gdLst>
                <a:gd name="T0" fmla="*/ 0 w 17"/>
                <a:gd name="T1" fmla="*/ 0 h 21"/>
                <a:gd name="T2" fmla="*/ 17 w 17"/>
                <a:gd name="T3" fmla="*/ 21 h 21"/>
                <a:gd name="T4" fmla="*/ 8 w 17"/>
                <a:gd name="T5" fmla="*/ 14 h 21"/>
                <a:gd name="T6" fmla="*/ 0 w 17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0" y="0"/>
                  </a:moveTo>
                  <a:lnTo>
                    <a:pt x="17" y="21"/>
                  </a:lnTo>
                  <a:lnTo>
                    <a:pt x="8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1086">
              <a:extLst>
                <a:ext uri="{FF2B5EF4-FFF2-40B4-BE49-F238E27FC236}">
                  <a16:creationId xmlns:a16="http://schemas.microsoft.com/office/drawing/2014/main" id="{812713CD-BBBD-192B-4D07-2403693F0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10898" y="5384101"/>
              <a:ext cx="38136" cy="25424"/>
            </a:xfrm>
            <a:custGeom>
              <a:avLst/>
              <a:gdLst>
                <a:gd name="T0" fmla="*/ 0 w 21"/>
                <a:gd name="T1" fmla="*/ 0 h 14"/>
                <a:gd name="T2" fmla="*/ 19 w 21"/>
                <a:gd name="T3" fmla="*/ 9 h 14"/>
                <a:gd name="T4" fmla="*/ 21 w 21"/>
                <a:gd name="T5" fmla="*/ 14 h 14"/>
                <a:gd name="T6" fmla="*/ 5 w 21"/>
                <a:gd name="T7" fmla="*/ 5 h 14"/>
                <a:gd name="T8" fmla="*/ 0 w 21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4">
                  <a:moveTo>
                    <a:pt x="0" y="0"/>
                  </a:moveTo>
                  <a:lnTo>
                    <a:pt x="19" y="9"/>
                  </a:lnTo>
                  <a:lnTo>
                    <a:pt x="21" y="14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1087">
              <a:extLst>
                <a:ext uri="{FF2B5EF4-FFF2-40B4-BE49-F238E27FC236}">
                  <a16:creationId xmlns:a16="http://schemas.microsoft.com/office/drawing/2014/main" id="{F229382A-01B3-6822-4D8F-2BF9CCA069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2763" y="5396813"/>
              <a:ext cx="16344" cy="12712"/>
            </a:xfrm>
            <a:custGeom>
              <a:avLst/>
              <a:gdLst>
                <a:gd name="T0" fmla="*/ 0 w 9"/>
                <a:gd name="T1" fmla="*/ 5 h 7"/>
                <a:gd name="T2" fmla="*/ 0 w 9"/>
                <a:gd name="T3" fmla="*/ 2 h 7"/>
                <a:gd name="T4" fmla="*/ 4 w 9"/>
                <a:gd name="T5" fmla="*/ 0 h 7"/>
                <a:gd name="T6" fmla="*/ 9 w 9"/>
                <a:gd name="T7" fmla="*/ 7 h 7"/>
                <a:gd name="T8" fmla="*/ 0 w 9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0" y="5"/>
                  </a:moveTo>
                  <a:lnTo>
                    <a:pt x="0" y="2"/>
                  </a:lnTo>
                  <a:lnTo>
                    <a:pt x="4" y="0"/>
                  </a:lnTo>
                  <a:lnTo>
                    <a:pt x="9" y="7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1088">
              <a:extLst>
                <a:ext uri="{FF2B5EF4-FFF2-40B4-BE49-F238E27FC236}">
                  <a16:creationId xmlns:a16="http://schemas.microsoft.com/office/drawing/2014/main" id="{A2E162F0-BB67-5C1A-A567-F56C1C6CB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7315" y="5393181"/>
              <a:ext cx="0" cy="7264"/>
            </a:xfrm>
            <a:custGeom>
              <a:avLst/>
              <a:gdLst>
                <a:gd name="T0" fmla="*/ 0 h 4"/>
                <a:gd name="T1" fmla="*/ 4 h 4"/>
                <a:gd name="T2" fmla="*/ 0 h 4"/>
                <a:gd name="T3" fmla="*/ 0 h 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4">
                  <a:moveTo>
                    <a:pt x="0" y="0"/>
                  </a:move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1089">
              <a:extLst>
                <a:ext uri="{FF2B5EF4-FFF2-40B4-BE49-F238E27FC236}">
                  <a16:creationId xmlns:a16="http://schemas.microsoft.com/office/drawing/2014/main" id="{0CF64B08-C76F-9CD1-6B3C-F79CFDBC18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0972" y="5353230"/>
              <a:ext cx="29055" cy="21792"/>
            </a:xfrm>
            <a:custGeom>
              <a:avLst/>
              <a:gdLst>
                <a:gd name="T0" fmla="*/ 0 w 16"/>
                <a:gd name="T1" fmla="*/ 0 h 12"/>
                <a:gd name="T2" fmla="*/ 16 w 16"/>
                <a:gd name="T3" fmla="*/ 12 h 12"/>
                <a:gd name="T4" fmla="*/ 7 w 16"/>
                <a:gd name="T5" fmla="*/ 10 h 12"/>
                <a:gd name="T6" fmla="*/ 0 w 16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0" y="0"/>
                  </a:moveTo>
                  <a:lnTo>
                    <a:pt x="16" y="12"/>
                  </a:lnTo>
                  <a:lnTo>
                    <a:pt x="7" y="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1090">
              <a:extLst>
                <a:ext uri="{FF2B5EF4-FFF2-40B4-BE49-F238E27FC236}">
                  <a16:creationId xmlns:a16="http://schemas.microsoft.com/office/drawing/2014/main" id="{C6E56CE8-4DDC-6585-724B-EA0442BD51B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6185" y="5002747"/>
              <a:ext cx="41768" cy="29055"/>
            </a:xfrm>
            <a:custGeom>
              <a:avLst/>
              <a:gdLst>
                <a:gd name="T0" fmla="*/ 0 w 23"/>
                <a:gd name="T1" fmla="*/ 7 h 16"/>
                <a:gd name="T2" fmla="*/ 14 w 23"/>
                <a:gd name="T3" fmla="*/ 0 h 16"/>
                <a:gd name="T4" fmla="*/ 18 w 23"/>
                <a:gd name="T5" fmla="*/ 2 h 16"/>
                <a:gd name="T6" fmla="*/ 23 w 23"/>
                <a:gd name="T7" fmla="*/ 12 h 16"/>
                <a:gd name="T8" fmla="*/ 14 w 23"/>
                <a:gd name="T9" fmla="*/ 4 h 16"/>
                <a:gd name="T10" fmla="*/ 9 w 23"/>
                <a:gd name="T11" fmla="*/ 16 h 16"/>
                <a:gd name="T12" fmla="*/ 0 w 23"/>
                <a:gd name="T13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6">
                  <a:moveTo>
                    <a:pt x="0" y="7"/>
                  </a:moveTo>
                  <a:lnTo>
                    <a:pt x="14" y="0"/>
                  </a:lnTo>
                  <a:lnTo>
                    <a:pt x="18" y="2"/>
                  </a:lnTo>
                  <a:lnTo>
                    <a:pt x="23" y="12"/>
                  </a:lnTo>
                  <a:lnTo>
                    <a:pt x="14" y="4"/>
                  </a:lnTo>
                  <a:lnTo>
                    <a:pt x="9" y="16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1091">
              <a:extLst>
                <a:ext uri="{FF2B5EF4-FFF2-40B4-BE49-F238E27FC236}">
                  <a16:creationId xmlns:a16="http://schemas.microsoft.com/office/drawing/2014/main" id="{8D6B0D23-45AD-B027-7D91-C75649D7F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1336" y="5217032"/>
              <a:ext cx="12712" cy="3632"/>
            </a:xfrm>
            <a:custGeom>
              <a:avLst/>
              <a:gdLst>
                <a:gd name="T0" fmla="*/ 0 w 7"/>
                <a:gd name="T1" fmla="*/ 0 h 2"/>
                <a:gd name="T2" fmla="*/ 7 w 7"/>
                <a:gd name="T3" fmla="*/ 0 h 2"/>
                <a:gd name="T4" fmla="*/ 4 w 7"/>
                <a:gd name="T5" fmla="*/ 2 h 2"/>
                <a:gd name="T6" fmla="*/ 0 w 7"/>
                <a:gd name="T7" fmla="*/ 2 h 2"/>
                <a:gd name="T8" fmla="*/ 0 w 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">
                  <a:moveTo>
                    <a:pt x="0" y="0"/>
                  </a:moveTo>
                  <a:lnTo>
                    <a:pt x="7" y="0"/>
                  </a:lnTo>
                  <a:lnTo>
                    <a:pt x="4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1092">
              <a:extLst>
                <a:ext uri="{FF2B5EF4-FFF2-40B4-BE49-F238E27FC236}">
                  <a16:creationId xmlns:a16="http://schemas.microsoft.com/office/drawing/2014/main" id="{3E5ACE53-7DF3-DC17-6A88-EE40F343FD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8820" y="5233376"/>
              <a:ext cx="299636" cy="245156"/>
            </a:xfrm>
            <a:custGeom>
              <a:avLst/>
              <a:gdLst>
                <a:gd name="T0" fmla="*/ 0 w 165"/>
                <a:gd name="T1" fmla="*/ 40 h 135"/>
                <a:gd name="T2" fmla="*/ 0 w 165"/>
                <a:gd name="T3" fmla="*/ 0 h 135"/>
                <a:gd name="T4" fmla="*/ 57 w 165"/>
                <a:gd name="T5" fmla="*/ 19 h 135"/>
                <a:gd name="T6" fmla="*/ 76 w 165"/>
                <a:gd name="T7" fmla="*/ 33 h 135"/>
                <a:gd name="T8" fmla="*/ 83 w 165"/>
                <a:gd name="T9" fmla="*/ 50 h 135"/>
                <a:gd name="T10" fmla="*/ 111 w 165"/>
                <a:gd name="T11" fmla="*/ 59 h 135"/>
                <a:gd name="T12" fmla="*/ 116 w 165"/>
                <a:gd name="T13" fmla="*/ 71 h 135"/>
                <a:gd name="T14" fmla="*/ 102 w 165"/>
                <a:gd name="T15" fmla="*/ 71 h 135"/>
                <a:gd name="T16" fmla="*/ 106 w 165"/>
                <a:gd name="T17" fmla="*/ 81 h 135"/>
                <a:gd name="T18" fmla="*/ 116 w 165"/>
                <a:gd name="T19" fmla="*/ 92 h 135"/>
                <a:gd name="T20" fmla="*/ 128 w 165"/>
                <a:gd name="T21" fmla="*/ 107 h 135"/>
                <a:gd name="T22" fmla="*/ 137 w 165"/>
                <a:gd name="T23" fmla="*/ 109 h 135"/>
                <a:gd name="T24" fmla="*/ 137 w 165"/>
                <a:gd name="T25" fmla="*/ 116 h 135"/>
                <a:gd name="T26" fmla="*/ 151 w 165"/>
                <a:gd name="T27" fmla="*/ 118 h 135"/>
                <a:gd name="T28" fmla="*/ 149 w 165"/>
                <a:gd name="T29" fmla="*/ 123 h 135"/>
                <a:gd name="T30" fmla="*/ 165 w 165"/>
                <a:gd name="T31" fmla="*/ 128 h 135"/>
                <a:gd name="T32" fmla="*/ 156 w 165"/>
                <a:gd name="T33" fmla="*/ 130 h 135"/>
                <a:gd name="T34" fmla="*/ 163 w 165"/>
                <a:gd name="T35" fmla="*/ 133 h 135"/>
                <a:gd name="T36" fmla="*/ 156 w 165"/>
                <a:gd name="T37" fmla="*/ 135 h 135"/>
                <a:gd name="T38" fmla="*/ 149 w 165"/>
                <a:gd name="T39" fmla="*/ 130 h 135"/>
                <a:gd name="T40" fmla="*/ 113 w 165"/>
                <a:gd name="T41" fmla="*/ 126 h 135"/>
                <a:gd name="T42" fmla="*/ 99 w 165"/>
                <a:gd name="T43" fmla="*/ 114 h 135"/>
                <a:gd name="T44" fmla="*/ 99 w 165"/>
                <a:gd name="T45" fmla="*/ 109 h 135"/>
                <a:gd name="T46" fmla="*/ 95 w 165"/>
                <a:gd name="T47" fmla="*/ 109 h 135"/>
                <a:gd name="T48" fmla="*/ 87 w 165"/>
                <a:gd name="T49" fmla="*/ 95 h 135"/>
                <a:gd name="T50" fmla="*/ 57 w 165"/>
                <a:gd name="T51" fmla="*/ 83 h 135"/>
                <a:gd name="T52" fmla="*/ 52 w 165"/>
                <a:gd name="T53" fmla="*/ 85 h 135"/>
                <a:gd name="T54" fmla="*/ 47 w 165"/>
                <a:gd name="T55" fmla="*/ 83 h 135"/>
                <a:gd name="T56" fmla="*/ 47 w 165"/>
                <a:gd name="T57" fmla="*/ 90 h 135"/>
                <a:gd name="T58" fmla="*/ 43 w 165"/>
                <a:gd name="T59" fmla="*/ 92 h 135"/>
                <a:gd name="T60" fmla="*/ 43 w 165"/>
                <a:gd name="T61" fmla="*/ 95 h 135"/>
                <a:gd name="T62" fmla="*/ 33 w 165"/>
                <a:gd name="T63" fmla="*/ 97 h 135"/>
                <a:gd name="T64" fmla="*/ 40 w 165"/>
                <a:gd name="T65" fmla="*/ 107 h 135"/>
                <a:gd name="T66" fmla="*/ 31 w 165"/>
                <a:gd name="T67" fmla="*/ 114 h 135"/>
                <a:gd name="T68" fmla="*/ 5 w 165"/>
                <a:gd name="T69" fmla="*/ 109 h 135"/>
                <a:gd name="T70" fmla="*/ 0 w 165"/>
                <a:gd name="T71" fmla="*/ 71 h 135"/>
                <a:gd name="T72" fmla="*/ 0 w 165"/>
                <a:gd name="T73" fmla="*/ 4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5" h="135">
                  <a:moveTo>
                    <a:pt x="0" y="40"/>
                  </a:moveTo>
                  <a:lnTo>
                    <a:pt x="0" y="0"/>
                  </a:lnTo>
                  <a:lnTo>
                    <a:pt x="57" y="19"/>
                  </a:lnTo>
                  <a:lnTo>
                    <a:pt x="76" y="33"/>
                  </a:lnTo>
                  <a:lnTo>
                    <a:pt x="83" y="50"/>
                  </a:lnTo>
                  <a:lnTo>
                    <a:pt x="111" y="59"/>
                  </a:lnTo>
                  <a:lnTo>
                    <a:pt x="116" y="71"/>
                  </a:lnTo>
                  <a:lnTo>
                    <a:pt x="102" y="71"/>
                  </a:lnTo>
                  <a:lnTo>
                    <a:pt x="106" y="81"/>
                  </a:lnTo>
                  <a:lnTo>
                    <a:pt x="116" y="92"/>
                  </a:lnTo>
                  <a:lnTo>
                    <a:pt x="128" y="107"/>
                  </a:lnTo>
                  <a:lnTo>
                    <a:pt x="137" y="109"/>
                  </a:lnTo>
                  <a:lnTo>
                    <a:pt x="137" y="116"/>
                  </a:lnTo>
                  <a:lnTo>
                    <a:pt x="151" y="118"/>
                  </a:lnTo>
                  <a:lnTo>
                    <a:pt x="149" y="123"/>
                  </a:lnTo>
                  <a:lnTo>
                    <a:pt x="165" y="128"/>
                  </a:lnTo>
                  <a:lnTo>
                    <a:pt x="156" y="130"/>
                  </a:lnTo>
                  <a:lnTo>
                    <a:pt x="163" y="133"/>
                  </a:lnTo>
                  <a:lnTo>
                    <a:pt x="156" y="135"/>
                  </a:lnTo>
                  <a:lnTo>
                    <a:pt x="149" y="130"/>
                  </a:lnTo>
                  <a:lnTo>
                    <a:pt x="113" y="126"/>
                  </a:lnTo>
                  <a:lnTo>
                    <a:pt x="99" y="114"/>
                  </a:lnTo>
                  <a:lnTo>
                    <a:pt x="99" y="109"/>
                  </a:lnTo>
                  <a:lnTo>
                    <a:pt x="95" y="109"/>
                  </a:lnTo>
                  <a:lnTo>
                    <a:pt x="87" y="95"/>
                  </a:lnTo>
                  <a:lnTo>
                    <a:pt x="57" y="83"/>
                  </a:lnTo>
                  <a:lnTo>
                    <a:pt x="52" y="85"/>
                  </a:lnTo>
                  <a:lnTo>
                    <a:pt x="47" y="83"/>
                  </a:lnTo>
                  <a:lnTo>
                    <a:pt x="47" y="90"/>
                  </a:lnTo>
                  <a:lnTo>
                    <a:pt x="43" y="92"/>
                  </a:lnTo>
                  <a:lnTo>
                    <a:pt x="43" y="95"/>
                  </a:lnTo>
                  <a:lnTo>
                    <a:pt x="33" y="97"/>
                  </a:lnTo>
                  <a:lnTo>
                    <a:pt x="40" y="107"/>
                  </a:lnTo>
                  <a:lnTo>
                    <a:pt x="31" y="114"/>
                  </a:lnTo>
                  <a:lnTo>
                    <a:pt x="5" y="109"/>
                  </a:lnTo>
                  <a:lnTo>
                    <a:pt x="0" y="71"/>
                  </a:lnTo>
                  <a:lnTo>
                    <a:pt x="0" y="4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1093">
              <a:extLst>
                <a:ext uri="{FF2B5EF4-FFF2-40B4-BE49-F238E27FC236}">
                  <a16:creationId xmlns:a16="http://schemas.microsoft.com/office/drawing/2014/main" id="{E35D0FFD-5EB5-CCA9-C3D8-1F414F7D3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5743" y="5440396"/>
              <a:ext cx="18160" cy="7264"/>
            </a:xfrm>
            <a:custGeom>
              <a:avLst/>
              <a:gdLst>
                <a:gd name="T0" fmla="*/ 0 w 10"/>
                <a:gd name="T1" fmla="*/ 0 h 4"/>
                <a:gd name="T2" fmla="*/ 7 w 10"/>
                <a:gd name="T3" fmla="*/ 2 h 4"/>
                <a:gd name="T4" fmla="*/ 10 w 10"/>
                <a:gd name="T5" fmla="*/ 4 h 4"/>
                <a:gd name="T6" fmla="*/ 3 w 10"/>
                <a:gd name="T7" fmla="*/ 4 h 4"/>
                <a:gd name="T8" fmla="*/ 0 w 1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0" y="0"/>
                  </a:moveTo>
                  <a:lnTo>
                    <a:pt x="7" y="2"/>
                  </a:lnTo>
                  <a:lnTo>
                    <a:pt x="10" y="4"/>
                  </a:lnTo>
                  <a:lnTo>
                    <a:pt x="3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1094">
              <a:extLst>
                <a:ext uri="{FF2B5EF4-FFF2-40B4-BE49-F238E27FC236}">
                  <a16:creationId xmlns:a16="http://schemas.microsoft.com/office/drawing/2014/main" id="{B70F5FA1-63BD-B85D-FEDA-01259FE31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4676" y="5320542"/>
              <a:ext cx="38136" cy="41768"/>
            </a:xfrm>
            <a:custGeom>
              <a:avLst/>
              <a:gdLst>
                <a:gd name="T0" fmla="*/ 0 w 21"/>
                <a:gd name="T1" fmla="*/ 0 h 23"/>
                <a:gd name="T2" fmla="*/ 5 w 21"/>
                <a:gd name="T3" fmla="*/ 2 h 23"/>
                <a:gd name="T4" fmla="*/ 21 w 21"/>
                <a:gd name="T5" fmla="*/ 16 h 23"/>
                <a:gd name="T6" fmla="*/ 21 w 21"/>
                <a:gd name="T7" fmla="*/ 23 h 23"/>
                <a:gd name="T8" fmla="*/ 14 w 21"/>
                <a:gd name="T9" fmla="*/ 23 h 23"/>
                <a:gd name="T10" fmla="*/ 10 w 21"/>
                <a:gd name="T11" fmla="*/ 18 h 23"/>
                <a:gd name="T12" fmla="*/ 10 w 21"/>
                <a:gd name="T13" fmla="*/ 14 h 23"/>
                <a:gd name="T14" fmla="*/ 3 w 21"/>
                <a:gd name="T15" fmla="*/ 7 h 23"/>
                <a:gd name="T16" fmla="*/ 0 w 21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3">
                  <a:moveTo>
                    <a:pt x="0" y="0"/>
                  </a:moveTo>
                  <a:lnTo>
                    <a:pt x="5" y="2"/>
                  </a:lnTo>
                  <a:lnTo>
                    <a:pt x="21" y="16"/>
                  </a:lnTo>
                  <a:lnTo>
                    <a:pt x="21" y="23"/>
                  </a:lnTo>
                  <a:lnTo>
                    <a:pt x="14" y="23"/>
                  </a:lnTo>
                  <a:lnTo>
                    <a:pt x="10" y="18"/>
                  </a:lnTo>
                  <a:lnTo>
                    <a:pt x="10" y="14"/>
                  </a:lnTo>
                  <a:lnTo>
                    <a:pt x="3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1095">
              <a:extLst>
                <a:ext uri="{FF2B5EF4-FFF2-40B4-BE49-F238E27FC236}">
                  <a16:creationId xmlns:a16="http://schemas.microsoft.com/office/drawing/2014/main" id="{E440DAFE-2439-ECB2-FB9A-440736584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2183" y="5286038"/>
              <a:ext cx="123486" cy="59928"/>
            </a:xfrm>
            <a:custGeom>
              <a:avLst/>
              <a:gdLst>
                <a:gd name="T0" fmla="*/ 0 w 68"/>
                <a:gd name="T1" fmla="*/ 21 h 33"/>
                <a:gd name="T2" fmla="*/ 24 w 68"/>
                <a:gd name="T3" fmla="*/ 21 h 33"/>
                <a:gd name="T4" fmla="*/ 31 w 68"/>
                <a:gd name="T5" fmla="*/ 11 h 33"/>
                <a:gd name="T6" fmla="*/ 31 w 68"/>
                <a:gd name="T7" fmla="*/ 19 h 33"/>
                <a:gd name="T8" fmla="*/ 40 w 68"/>
                <a:gd name="T9" fmla="*/ 21 h 33"/>
                <a:gd name="T10" fmla="*/ 57 w 68"/>
                <a:gd name="T11" fmla="*/ 9 h 33"/>
                <a:gd name="T12" fmla="*/ 54 w 68"/>
                <a:gd name="T13" fmla="*/ 0 h 33"/>
                <a:gd name="T14" fmla="*/ 64 w 68"/>
                <a:gd name="T15" fmla="*/ 0 h 33"/>
                <a:gd name="T16" fmla="*/ 68 w 68"/>
                <a:gd name="T17" fmla="*/ 2 h 33"/>
                <a:gd name="T18" fmla="*/ 61 w 68"/>
                <a:gd name="T19" fmla="*/ 21 h 33"/>
                <a:gd name="T20" fmla="*/ 57 w 68"/>
                <a:gd name="T21" fmla="*/ 21 h 33"/>
                <a:gd name="T22" fmla="*/ 52 w 68"/>
                <a:gd name="T23" fmla="*/ 28 h 33"/>
                <a:gd name="T24" fmla="*/ 40 w 68"/>
                <a:gd name="T25" fmla="*/ 33 h 33"/>
                <a:gd name="T26" fmla="*/ 24 w 68"/>
                <a:gd name="T27" fmla="*/ 33 h 33"/>
                <a:gd name="T28" fmla="*/ 19 w 68"/>
                <a:gd name="T29" fmla="*/ 30 h 33"/>
                <a:gd name="T30" fmla="*/ 14 w 68"/>
                <a:gd name="T31" fmla="*/ 30 h 33"/>
                <a:gd name="T32" fmla="*/ 5 w 68"/>
                <a:gd name="T33" fmla="*/ 26 h 33"/>
                <a:gd name="T34" fmla="*/ 0 w 68"/>
                <a:gd name="T35" fmla="*/ 2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" h="33">
                  <a:moveTo>
                    <a:pt x="0" y="21"/>
                  </a:moveTo>
                  <a:lnTo>
                    <a:pt x="24" y="21"/>
                  </a:lnTo>
                  <a:lnTo>
                    <a:pt x="31" y="11"/>
                  </a:lnTo>
                  <a:lnTo>
                    <a:pt x="31" y="19"/>
                  </a:lnTo>
                  <a:lnTo>
                    <a:pt x="40" y="21"/>
                  </a:lnTo>
                  <a:lnTo>
                    <a:pt x="57" y="9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68" y="2"/>
                  </a:lnTo>
                  <a:lnTo>
                    <a:pt x="61" y="21"/>
                  </a:lnTo>
                  <a:lnTo>
                    <a:pt x="57" y="21"/>
                  </a:lnTo>
                  <a:lnTo>
                    <a:pt x="52" y="28"/>
                  </a:lnTo>
                  <a:lnTo>
                    <a:pt x="40" y="33"/>
                  </a:lnTo>
                  <a:lnTo>
                    <a:pt x="24" y="33"/>
                  </a:lnTo>
                  <a:lnTo>
                    <a:pt x="19" y="30"/>
                  </a:lnTo>
                  <a:lnTo>
                    <a:pt x="14" y="30"/>
                  </a:lnTo>
                  <a:lnTo>
                    <a:pt x="5" y="26"/>
                  </a:lnTo>
                  <a:lnTo>
                    <a:pt x="0" y="2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1096">
              <a:extLst>
                <a:ext uri="{FF2B5EF4-FFF2-40B4-BE49-F238E27FC236}">
                  <a16:creationId xmlns:a16="http://schemas.microsoft.com/office/drawing/2014/main" id="{DF906B8B-8F21-C374-034D-ACCB49996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4024" y="5324174"/>
              <a:ext cx="9080" cy="9080"/>
            </a:xfrm>
            <a:custGeom>
              <a:avLst/>
              <a:gdLst>
                <a:gd name="T0" fmla="*/ 0 w 5"/>
                <a:gd name="T1" fmla="*/ 0 h 5"/>
                <a:gd name="T2" fmla="*/ 5 w 5"/>
                <a:gd name="T3" fmla="*/ 0 h 5"/>
                <a:gd name="T4" fmla="*/ 5 w 5"/>
                <a:gd name="T5" fmla="*/ 5 h 5"/>
                <a:gd name="T6" fmla="*/ 0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5" y="0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1097">
              <a:extLst>
                <a:ext uri="{FF2B5EF4-FFF2-40B4-BE49-F238E27FC236}">
                  <a16:creationId xmlns:a16="http://schemas.microsoft.com/office/drawing/2014/main" id="{0B27F466-DDDE-34A6-6C17-64CB211E52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5669" y="5264247"/>
              <a:ext cx="27240" cy="34504"/>
            </a:xfrm>
            <a:custGeom>
              <a:avLst/>
              <a:gdLst>
                <a:gd name="T0" fmla="*/ 10 w 15"/>
                <a:gd name="T1" fmla="*/ 7 h 19"/>
                <a:gd name="T2" fmla="*/ 15 w 15"/>
                <a:gd name="T3" fmla="*/ 12 h 19"/>
                <a:gd name="T4" fmla="*/ 10 w 15"/>
                <a:gd name="T5" fmla="*/ 19 h 19"/>
                <a:gd name="T6" fmla="*/ 8 w 15"/>
                <a:gd name="T7" fmla="*/ 19 h 19"/>
                <a:gd name="T8" fmla="*/ 0 w 15"/>
                <a:gd name="T9" fmla="*/ 0 h 19"/>
                <a:gd name="T10" fmla="*/ 10 w 15"/>
                <a:gd name="T11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9">
                  <a:moveTo>
                    <a:pt x="10" y="7"/>
                  </a:moveTo>
                  <a:lnTo>
                    <a:pt x="15" y="12"/>
                  </a:lnTo>
                  <a:lnTo>
                    <a:pt x="10" y="19"/>
                  </a:lnTo>
                  <a:lnTo>
                    <a:pt x="8" y="19"/>
                  </a:lnTo>
                  <a:lnTo>
                    <a:pt x="0" y="0"/>
                  </a:lnTo>
                  <a:lnTo>
                    <a:pt x="1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1098">
              <a:extLst>
                <a:ext uri="{FF2B5EF4-FFF2-40B4-BE49-F238E27FC236}">
                  <a16:creationId xmlns:a16="http://schemas.microsoft.com/office/drawing/2014/main" id="{99232863-EE10-C74C-4780-84181DEBA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3031" y="5229744"/>
              <a:ext cx="12712" cy="9080"/>
            </a:xfrm>
            <a:custGeom>
              <a:avLst/>
              <a:gdLst>
                <a:gd name="T0" fmla="*/ 0 w 7"/>
                <a:gd name="T1" fmla="*/ 0 h 5"/>
                <a:gd name="T2" fmla="*/ 5 w 7"/>
                <a:gd name="T3" fmla="*/ 0 h 5"/>
                <a:gd name="T4" fmla="*/ 7 w 7"/>
                <a:gd name="T5" fmla="*/ 2 h 5"/>
                <a:gd name="T6" fmla="*/ 3 w 7"/>
                <a:gd name="T7" fmla="*/ 5 h 5"/>
                <a:gd name="T8" fmla="*/ 0 w 7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0" y="0"/>
                  </a:moveTo>
                  <a:lnTo>
                    <a:pt x="5" y="0"/>
                  </a:lnTo>
                  <a:lnTo>
                    <a:pt x="7" y="2"/>
                  </a:lnTo>
                  <a:lnTo>
                    <a:pt x="3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1099">
              <a:extLst>
                <a:ext uri="{FF2B5EF4-FFF2-40B4-BE49-F238E27FC236}">
                  <a16:creationId xmlns:a16="http://schemas.microsoft.com/office/drawing/2014/main" id="{872BEF0B-81B5-70B7-7A72-C7D78DB5A2E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4247" y="4808439"/>
              <a:ext cx="69007" cy="90798"/>
            </a:xfrm>
            <a:custGeom>
              <a:avLst/>
              <a:gdLst>
                <a:gd name="T0" fmla="*/ 35 w 38"/>
                <a:gd name="T1" fmla="*/ 0 h 50"/>
                <a:gd name="T2" fmla="*/ 38 w 38"/>
                <a:gd name="T3" fmla="*/ 17 h 50"/>
                <a:gd name="T4" fmla="*/ 26 w 38"/>
                <a:gd name="T5" fmla="*/ 26 h 50"/>
                <a:gd name="T6" fmla="*/ 23 w 38"/>
                <a:gd name="T7" fmla="*/ 31 h 50"/>
                <a:gd name="T8" fmla="*/ 12 w 38"/>
                <a:gd name="T9" fmla="*/ 43 h 50"/>
                <a:gd name="T10" fmla="*/ 0 w 38"/>
                <a:gd name="T11" fmla="*/ 50 h 50"/>
                <a:gd name="T12" fmla="*/ 2 w 38"/>
                <a:gd name="T13" fmla="*/ 43 h 50"/>
                <a:gd name="T14" fmla="*/ 31 w 38"/>
                <a:gd name="T15" fmla="*/ 17 h 50"/>
                <a:gd name="T16" fmla="*/ 35 w 38"/>
                <a:gd name="T1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50">
                  <a:moveTo>
                    <a:pt x="35" y="0"/>
                  </a:moveTo>
                  <a:lnTo>
                    <a:pt x="38" y="17"/>
                  </a:lnTo>
                  <a:lnTo>
                    <a:pt x="26" y="26"/>
                  </a:lnTo>
                  <a:lnTo>
                    <a:pt x="23" y="31"/>
                  </a:lnTo>
                  <a:lnTo>
                    <a:pt x="12" y="43"/>
                  </a:lnTo>
                  <a:lnTo>
                    <a:pt x="0" y="50"/>
                  </a:lnTo>
                  <a:lnTo>
                    <a:pt x="2" y="43"/>
                  </a:lnTo>
                  <a:lnTo>
                    <a:pt x="31" y="17"/>
                  </a:lnTo>
                  <a:lnTo>
                    <a:pt x="3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1100">
              <a:extLst>
                <a:ext uri="{FF2B5EF4-FFF2-40B4-BE49-F238E27FC236}">
                  <a16:creationId xmlns:a16="http://schemas.microsoft.com/office/drawing/2014/main" id="{A7615399-BB8E-2BEB-F1E4-8D1034DED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0518" y="4997300"/>
              <a:ext cx="9080" cy="9080"/>
            </a:xfrm>
            <a:custGeom>
              <a:avLst/>
              <a:gdLst>
                <a:gd name="T0" fmla="*/ 0 w 5"/>
                <a:gd name="T1" fmla="*/ 5 h 5"/>
                <a:gd name="T2" fmla="*/ 3 w 5"/>
                <a:gd name="T3" fmla="*/ 0 h 5"/>
                <a:gd name="T4" fmla="*/ 5 w 5"/>
                <a:gd name="T5" fmla="*/ 0 h 5"/>
                <a:gd name="T6" fmla="*/ 0 w 5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1101">
              <a:extLst>
                <a:ext uri="{FF2B5EF4-FFF2-40B4-BE49-F238E27FC236}">
                  <a16:creationId xmlns:a16="http://schemas.microsoft.com/office/drawing/2014/main" id="{1DFF94D3-69CA-00AC-9F89-F37C070AA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5022" y="4971876"/>
              <a:ext cx="12712" cy="9080"/>
            </a:xfrm>
            <a:custGeom>
              <a:avLst/>
              <a:gdLst>
                <a:gd name="T0" fmla="*/ 0 w 7"/>
                <a:gd name="T1" fmla="*/ 3 h 5"/>
                <a:gd name="T2" fmla="*/ 3 w 7"/>
                <a:gd name="T3" fmla="*/ 0 h 5"/>
                <a:gd name="T4" fmla="*/ 7 w 7"/>
                <a:gd name="T5" fmla="*/ 3 h 5"/>
                <a:gd name="T6" fmla="*/ 7 w 7"/>
                <a:gd name="T7" fmla="*/ 5 h 5"/>
                <a:gd name="T8" fmla="*/ 0 w 7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0" y="3"/>
                  </a:moveTo>
                  <a:lnTo>
                    <a:pt x="3" y="0"/>
                  </a:lnTo>
                  <a:lnTo>
                    <a:pt x="7" y="3"/>
                  </a:lnTo>
                  <a:lnTo>
                    <a:pt x="7" y="5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1102">
              <a:extLst>
                <a:ext uri="{FF2B5EF4-FFF2-40B4-BE49-F238E27FC236}">
                  <a16:creationId xmlns:a16="http://schemas.microsoft.com/office/drawing/2014/main" id="{FA462B0D-4C91-823A-4388-E857FD1F3C8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0446" y="4955532"/>
              <a:ext cx="18160" cy="3632"/>
            </a:xfrm>
            <a:custGeom>
              <a:avLst/>
              <a:gdLst>
                <a:gd name="T0" fmla="*/ 0 w 10"/>
                <a:gd name="T1" fmla="*/ 0 h 2"/>
                <a:gd name="T2" fmla="*/ 10 w 10"/>
                <a:gd name="T3" fmla="*/ 0 h 2"/>
                <a:gd name="T4" fmla="*/ 3 w 10"/>
                <a:gd name="T5" fmla="*/ 2 h 2"/>
                <a:gd name="T6" fmla="*/ 0 w 10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0" y="0"/>
                  </a:moveTo>
                  <a:lnTo>
                    <a:pt x="10" y="0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1103">
              <a:extLst>
                <a:ext uri="{FF2B5EF4-FFF2-40B4-BE49-F238E27FC236}">
                  <a16:creationId xmlns:a16="http://schemas.microsoft.com/office/drawing/2014/main" id="{6BB86766-6F45-49EB-E188-955F9C5A4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5893" y="4861102"/>
              <a:ext cx="136198" cy="123486"/>
            </a:xfrm>
            <a:custGeom>
              <a:avLst/>
              <a:gdLst>
                <a:gd name="T0" fmla="*/ 59 w 75"/>
                <a:gd name="T1" fmla="*/ 0 h 68"/>
                <a:gd name="T2" fmla="*/ 61 w 75"/>
                <a:gd name="T3" fmla="*/ 0 h 68"/>
                <a:gd name="T4" fmla="*/ 71 w 75"/>
                <a:gd name="T5" fmla="*/ 9 h 68"/>
                <a:gd name="T6" fmla="*/ 73 w 75"/>
                <a:gd name="T7" fmla="*/ 16 h 68"/>
                <a:gd name="T8" fmla="*/ 71 w 75"/>
                <a:gd name="T9" fmla="*/ 19 h 68"/>
                <a:gd name="T10" fmla="*/ 73 w 75"/>
                <a:gd name="T11" fmla="*/ 21 h 68"/>
                <a:gd name="T12" fmla="*/ 75 w 75"/>
                <a:gd name="T13" fmla="*/ 38 h 68"/>
                <a:gd name="T14" fmla="*/ 71 w 75"/>
                <a:gd name="T15" fmla="*/ 56 h 68"/>
                <a:gd name="T16" fmla="*/ 66 w 75"/>
                <a:gd name="T17" fmla="*/ 40 h 68"/>
                <a:gd name="T18" fmla="*/ 59 w 75"/>
                <a:gd name="T19" fmla="*/ 47 h 68"/>
                <a:gd name="T20" fmla="*/ 59 w 75"/>
                <a:gd name="T21" fmla="*/ 52 h 68"/>
                <a:gd name="T22" fmla="*/ 64 w 75"/>
                <a:gd name="T23" fmla="*/ 59 h 68"/>
                <a:gd name="T24" fmla="*/ 59 w 75"/>
                <a:gd name="T25" fmla="*/ 68 h 68"/>
                <a:gd name="T26" fmla="*/ 54 w 75"/>
                <a:gd name="T27" fmla="*/ 61 h 68"/>
                <a:gd name="T28" fmla="*/ 49 w 75"/>
                <a:gd name="T29" fmla="*/ 64 h 68"/>
                <a:gd name="T30" fmla="*/ 38 w 75"/>
                <a:gd name="T31" fmla="*/ 56 h 68"/>
                <a:gd name="T32" fmla="*/ 33 w 75"/>
                <a:gd name="T33" fmla="*/ 45 h 68"/>
                <a:gd name="T34" fmla="*/ 38 w 75"/>
                <a:gd name="T35" fmla="*/ 38 h 68"/>
                <a:gd name="T36" fmla="*/ 28 w 75"/>
                <a:gd name="T37" fmla="*/ 31 h 68"/>
                <a:gd name="T38" fmla="*/ 23 w 75"/>
                <a:gd name="T39" fmla="*/ 38 h 68"/>
                <a:gd name="T40" fmla="*/ 21 w 75"/>
                <a:gd name="T41" fmla="*/ 33 h 68"/>
                <a:gd name="T42" fmla="*/ 16 w 75"/>
                <a:gd name="T43" fmla="*/ 40 h 68"/>
                <a:gd name="T44" fmla="*/ 14 w 75"/>
                <a:gd name="T45" fmla="*/ 33 h 68"/>
                <a:gd name="T46" fmla="*/ 12 w 75"/>
                <a:gd name="T47" fmla="*/ 33 h 68"/>
                <a:gd name="T48" fmla="*/ 5 w 75"/>
                <a:gd name="T49" fmla="*/ 47 h 68"/>
                <a:gd name="T50" fmla="*/ 0 w 75"/>
                <a:gd name="T51" fmla="*/ 47 h 68"/>
                <a:gd name="T52" fmla="*/ 0 w 75"/>
                <a:gd name="T53" fmla="*/ 42 h 68"/>
                <a:gd name="T54" fmla="*/ 7 w 75"/>
                <a:gd name="T55" fmla="*/ 28 h 68"/>
                <a:gd name="T56" fmla="*/ 16 w 75"/>
                <a:gd name="T57" fmla="*/ 26 h 68"/>
                <a:gd name="T58" fmla="*/ 23 w 75"/>
                <a:gd name="T59" fmla="*/ 16 h 68"/>
                <a:gd name="T60" fmla="*/ 31 w 75"/>
                <a:gd name="T61" fmla="*/ 19 h 68"/>
                <a:gd name="T62" fmla="*/ 28 w 75"/>
                <a:gd name="T63" fmla="*/ 28 h 68"/>
                <a:gd name="T64" fmla="*/ 38 w 75"/>
                <a:gd name="T65" fmla="*/ 26 h 68"/>
                <a:gd name="T66" fmla="*/ 38 w 75"/>
                <a:gd name="T67" fmla="*/ 21 h 68"/>
                <a:gd name="T68" fmla="*/ 45 w 75"/>
                <a:gd name="T69" fmla="*/ 21 h 68"/>
                <a:gd name="T70" fmla="*/ 47 w 75"/>
                <a:gd name="T71" fmla="*/ 12 h 68"/>
                <a:gd name="T72" fmla="*/ 59 w 75"/>
                <a:gd name="T73" fmla="*/ 12 h 68"/>
                <a:gd name="T74" fmla="*/ 59 w 75"/>
                <a:gd name="T7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8">
                  <a:moveTo>
                    <a:pt x="59" y="0"/>
                  </a:moveTo>
                  <a:lnTo>
                    <a:pt x="61" y="0"/>
                  </a:lnTo>
                  <a:lnTo>
                    <a:pt x="71" y="9"/>
                  </a:lnTo>
                  <a:lnTo>
                    <a:pt x="73" y="16"/>
                  </a:lnTo>
                  <a:lnTo>
                    <a:pt x="71" y="19"/>
                  </a:lnTo>
                  <a:lnTo>
                    <a:pt x="73" y="21"/>
                  </a:lnTo>
                  <a:lnTo>
                    <a:pt x="75" y="38"/>
                  </a:lnTo>
                  <a:lnTo>
                    <a:pt x="71" y="56"/>
                  </a:lnTo>
                  <a:lnTo>
                    <a:pt x="66" y="40"/>
                  </a:lnTo>
                  <a:lnTo>
                    <a:pt x="59" y="47"/>
                  </a:lnTo>
                  <a:lnTo>
                    <a:pt x="59" y="52"/>
                  </a:lnTo>
                  <a:lnTo>
                    <a:pt x="64" y="59"/>
                  </a:lnTo>
                  <a:lnTo>
                    <a:pt x="59" y="68"/>
                  </a:lnTo>
                  <a:lnTo>
                    <a:pt x="54" y="61"/>
                  </a:lnTo>
                  <a:lnTo>
                    <a:pt x="49" y="64"/>
                  </a:lnTo>
                  <a:lnTo>
                    <a:pt x="38" y="56"/>
                  </a:lnTo>
                  <a:lnTo>
                    <a:pt x="33" y="45"/>
                  </a:lnTo>
                  <a:lnTo>
                    <a:pt x="38" y="38"/>
                  </a:lnTo>
                  <a:lnTo>
                    <a:pt x="28" y="31"/>
                  </a:lnTo>
                  <a:lnTo>
                    <a:pt x="23" y="38"/>
                  </a:lnTo>
                  <a:lnTo>
                    <a:pt x="21" y="33"/>
                  </a:lnTo>
                  <a:lnTo>
                    <a:pt x="16" y="40"/>
                  </a:lnTo>
                  <a:lnTo>
                    <a:pt x="14" y="33"/>
                  </a:lnTo>
                  <a:lnTo>
                    <a:pt x="12" y="33"/>
                  </a:lnTo>
                  <a:lnTo>
                    <a:pt x="5" y="47"/>
                  </a:lnTo>
                  <a:lnTo>
                    <a:pt x="0" y="47"/>
                  </a:lnTo>
                  <a:lnTo>
                    <a:pt x="0" y="42"/>
                  </a:lnTo>
                  <a:lnTo>
                    <a:pt x="7" y="28"/>
                  </a:lnTo>
                  <a:lnTo>
                    <a:pt x="16" y="26"/>
                  </a:lnTo>
                  <a:lnTo>
                    <a:pt x="23" y="16"/>
                  </a:lnTo>
                  <a:lnTo>
                    <a:pt x="31" y="19"/>
                  </a:lnTo>
                  <a:lnTo>
                    <a:pt x="28" y="28"/>
                  </a:lnTo>
                  <a:lnTo>
                    <a:pt x="38" y="26"/>
                  </a:lnTo>
                  <a:lnTo>
                    <a:pt x="38" y="21"/>
                  </a:lnTo>
                  <a:lnTo>
                    <a:pt x="45" y="21"/>
                  </a:lnTo>
                  <a:lnTo>
                    <a:pt x="47" y="12"/>
                  </a:lnTo>
                  <a:lnTo>
                    <a:pt x="59" y="12"/>
                  </a:lnTo>
                  <a:lnTo>
                    <a:pt x="59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1104">
              <a:extLst>
                <a:ext uri="{FF2B5EF4-FFF2-40B4-BE49-F238E27FC236}">
                  <a16:creationId xmlns:a16="http://schemas.microsoft.com/office/drawing/2014/main" id="{2F0C6D1A-E0A8-A36B-11E8-B1CBA7C4A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9" y="4848390"/>
              <a:ext cx="25424" cy="16344"/>
            </a:xfrm>
            <a:custGeom>
              <a:avLst/>
              <a:gdLst>
                <a:gd name="T0" fmla="*/ 0 w 14"/>
                <a:gd name="T1" fmla="*/ 4 h 9"/>
                <a:gd name="T2" fmla="*/ 7 w 14"/>
                <a:gd name="T3" fmla="*/ 0 h 9"/>
                <a:gd name="T4" fmla="*/ 14 w 14"/>
                <a:gd name="T5" fmla="*/ 0 h 9"/>
                <a:gd name="T6" fmla="*/ 11 w 14"/>
                <a:gd name="T7" fmla="*/ 7 h 9"/>
                <a:gd name="T8" fmla="*/ 2 w 14"/>
                <a:gd name="T9" fmla="*/ 9 h 9"/>
                <a:gd name="T10" fmla="*/ 0 w 14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9">
                  <a:moveTo>
                    <a:pt x="0" y="4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11" y="7"/>
                  </a:lnTo>
                  <a:lnTo>
                    <a:pt x="2" y="9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1105">
              <a:extLst>
                <a:ext uri="{FF2B5EF4-FFF2-40B4-BE49-F238E27FC236}">
                  <a16:creationId xmlns:a16="http://schemas.microsoft.com/office/drawing/2014/main" id="{120EB0FB-9310-65B7-3545-8A409C89F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7661" y="4813886"/>
              <a:ext cx="18160" cy="56296"/>
            </a:xfrm>
            <a:custGeom>
              <a:avLst/>
              <a:gdLst>
                <a:gd name="T0" fmla="*/ 10 w 10"/>
                <a:gd name="T1" fmla="*/ 0 h 31"/>
                <a:gd name="T2" fmla="*/ 10 w 10"/>
                <a:gd name="T3" fmla="*/ 14 h 31"/>
                <a:gd name="T4" fmla="*/ 0 w 10"/>
                <a:gd name="T5" fmla="*/ 31 h 31"/>
                <a:gd name="T6" fmla="*/ 0 w 10"/>
                <a:gd name="T7" fmla="*/ 23 h 31"/>
                <a:gd name="T8" fmla="*/ 10 w 10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1">
                  <a:moveTo>
                    <a:pt x="10" y="0"/>
                  </a:moveTo>
                  <a:lnTo>
                    <a:pt x="10" y="14"/>
                  </a:lnTo>
                  <a:lnTo>
                    <a:pt x="0" y="31"/>
                  </a:lnTo>
                  <a:lnTo>
                    <a:pt x="0" y="23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1106">
              <a:extLst>
                <a:ext uri="{FF2B5EF4-FFF2-40B4-BE49-F238E27FC236}">
                  <a16:creationId xmlns:a16="http://schemas.microsoft.com/office/drawing/2014/main" id="{1B637DBC-AFAC-6DE4-1614-56648B078B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3036" y="4839310"/>
              <a:ext cx="3632" cy="16344"/>
            </a:xfrm>
            <a:custGeom>
              <a:avLst/>
              <a:gdLst>
                <a:gd name="T0" fmla="*/ 0 w 2"/>
                <a:gd name="T1" fmla="*/ 5 h 9"/>
                <a:gd name="T2" fmla="*/ 2 w 2"/>
                <a:gd name="T3" fmla="*/ 0 h 9"/>
                <a:gd name="T4" fmla="*/ 2 w 2"/>
                <a:gd name="T5" fmla="*/ 9 h 9"/>
                <a:gd name="T6" fmla="*/ 0 w 2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0" y="5"/>
                  </a:moveTo>
                  <a:lnTo>
                    <a:pt x="2" y="0"/>
                  </a:lnTo>
                  <a:lnTo>
                    <a:pt x="2" y="9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1107">
              <a:extLst>
                <a:ext uri="{FF2B5EF4-FFF2-40B4-BE49-F238E27FC236}">
                  <a16:creationId xmlns:a16="http://schemas.microsoft.com/office/drawing/2014/main" id="{8B0A0E06-AC07-DA0F-9831-570D8E848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8532" y="4804807"/>
              <a:ext cx="25424" cy="47215"/>
            </a:xfrm>
            <a:custGeom>
              <a:avLst/>
              <a:gdLst>
                <a:gd name="T0" fmla="*/ 0 w 14"/>
                <a:gd name="T1" fmla="*/ 0 h 26"/>
                <a:gd name="T2" fmla="*/ 9 w 14"/>
                <a:gd name="T3" fmla="*/ 5 h 26"/>
                <a:gd name="T4" fmla="*/ 14 w 14"/>
                <a:gd name="T5" fmla="*/ 21 h 26"/>
                <a:gd name="T6" fmla="*/ 12 w 14"/>
                <a:gd name="T7" fmla="*/ 21 h 26"/>
                <a:gd name="T8" fmla="*/ 9 w 14"/>
                <a:gd name="T9" fmla="*/ 26 h 26"/>
                <a:gd name="T10" fmla="*/ 7 w 14"/>
                <a:gd name="T11" fmla="*/ 21 h 26"/>
                <a:gd name="T12" fmla="*/ 5 w 14"/>
                <a:gd name="T13" fmla="*/ 10 h 26"/>
                <a:gd name="T14" fmla="*/ 2 w 14"/>
                <a:gd name="T15" fmla="*/ 12 h 26"/>
                <a:gd name="T16" fmla="*/ 0 w 14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26">
                  <a:moveTo>
                    <a:pt x="0" y="0"/>
                  </a:moveTo>
                  <a:lnTo>
                    <a:pt x="9" y="5"/>
                  </a:lnTo>
                  <a:lnTo>
                    <a:pt x="14" y="21"/>
                  </a:lnTo>
                  <a:lnTo>
                    <a:pt x="12" y="21"/>
                  </a:lnTo>
                  <a:lnTo>
                    <a:pt x="9" y="26"/>
                  </a:lnTo>
                  <a:lnTo>
                    <a:pt x="7" y="21"/>
                  </a:lnTo>
                  <a:lnTo>
                    <a:pt x="5" y="10"/>
                  </a:lnTo>
                  <a:lnTo>
                    <a:pt x="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1108">
              <a:extLst>
                <a:ext uri="{FF2B5EF4-FFF2-40B4-BE49-F238E27FC236}">
                  <a16:creationId xmlns:a16="http://schemas.microsoft.com/office/drawing/2014/main" id="{BF1800BB-52E2-1CDF-7EFB-7DF1FBB7D9C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08605" y="4822967"/>
              <a:ext cx="34504" cy="59928"/>
            </a:xfrm>
            <a:custGeom>
              <a:avLst/>
              <a:gdLst>
                <a:gd name="T0" fmla="*/ 9 w 19"/>
                <a:gd name="T1" fmla="*/ 2 h 33"/>
                <a:gd name="T2" fmla="*/ 12 w 19"/>
                <a:gd name="T3" fmla="*/ 0 h 33"/>
                <a:gd name="T4" fmla="*/ 19 w 19"/>
                <a:gd name="T5" fmla="*/ 2 h 33"/>
                <a:gd name="T6" fmla="*/ 19 w 19"/>
                <a:gd name="T7" fmla="*/ 4 h 33"/>
                <a:gd name="T8" fmla="*/ 14 w 19"/>
                <a:gd name="T9" fmla="*/ 18 h 33"/>
                <a:gd name="T10" fmla="*/ 14 w 19"/>
                <a:gd name="T11" fmla="*/ 30 h 33"/>
                <a:gd name="T12" fmla="*/ 12 w 19"/>
                <a:gd name="T13" fmla="*/ 33 h 33"/>
                <a:gd name="T14" fmla="*/ 0 w 19"/>
                <a:gd name="T15" fmla="*/ 21 h 33"/>
                <a:gd name="T16" fmla="*/ 2 w 19"/>
                <a:gd name="T17" fmla="*/ 16 h 33"/>
                <a:gd name="T18" fmla="*/ 5 w 19"/>
                <a:gd name="T19" fmla="*/ 16 h 33"/>
                <a:gd name="T20" fmla="*/ 9 w 19"/>
                <a:gd name="T21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33">
                  <a:moveTo>
                    <a:pt x="9" y="2"/>
                  </a:moveTo>
                  <a:lnTo>
                    <a:pt x="12" y="0"/>
                  </a:lnTo>
                  <a:lnTo>
                    <a:pt x="19" y="2"/>
                  </a:lnTo>
                  <a:lnTo>
                    <a:pt x="19" y="4"/>
                  </a:lnTo>
                  <a:lnTo>
                    <a:pt x="14" y="18"/>
                  </a:lnTo>
                  <a:lnTo>
                    <a:pt x="14" y="30"/>
                  </a:lnTo>
                  <a:lnTo>
                    <a:pt x="12" y="33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9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1109">
              <a:extLst>
                <a:ext uri="{FF2B5EF4-FFF2-40B4-BE49-F238E27FC236}">
                  <a16:creationId xmlns:a16="http://schemas.microsoft.com/office/drawing/2014/main" id="{63425B87-0C6D-8070-17D0-1A610DB94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5893" y="4792095"/>
              <a:ext cx="34504" cy="47215"/>
            </a:xfrm>
            <a:custGeom>
              <a:avLst/>
              <a:gdLst>
                <a:gd name="T0" fmla="*/ 0 w 19"/>
                <a:gd name="T1" fmla="*/ 0 h 26"/>
                <a:gd name="T2" fmla="*/ 7 w 19"/>
                <a:gd name="T3" fmla="*/ 5 h 26"/>
                <a:gd name="T4" fmla="*/ 19 w 19"/>
                <a:gd name="T5" fmla="*/ 7 h 26"/>
                <a:gd name="T6" fmla="*/ 16 w 19"/>
                <a:gd name="T7" fmla="*/ 14 h 26"/>
                <a:gd name="T8" fmla="*/ 0 w 19"/>
                <a:gd name="T9" fmla="*/ 26 h 26"/>
                <a:gd name="T10" fmla="*/ 0 w 19"/>
                <a:gd name="T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6">
                  <a:moveTo>
                    <a:pt x="0" y="0"/>
                  </a:moveTo>
                  <a:lnTo>
                    <a:pt x="7" y="5"/>
                  </a:lnTo>
                  <a:lnTo>
                    <a:pt x="19" y="7"/>
                  </a:lnTo>
                  <a:lnTo>
                    <a:pt x="16" y="14"/>
                  </a:lnTo>
                  <a:lnTo>
                    <a:pt x="0" y="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1110">
              <a:extLst>
                <a:ext uri="{FF2B5EF4-FFF2-40B4-BE49-F238E27FC236}">
                  <a16:creationId xmlns:a16="http://schemas.microsoft.com/office/drawing/2014/main" id="{713B6CF0-0D9F-24EF-6C9E-5A040535D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8532" y="4775752"/>
              <a:ext cx="43583" cy="47215"/>
            </a:xfrm>
            <a:custGeom>
              <a:avLst/>
              <a:gdLst>
                <a:gd name="T0" fmla="*/ 0 w 24"/>
                <a:gd name="T1" fmla="*/ 0 h 26"/>
                <a:gd name="T2" fmla="*/ 14 w 24"/>
                <a:gd name="T3" fmla="*/ 0 h 26"/>
                <a:gd name="T4" fmla="*/ 19 w 24"/>
                <a:gd name="T5" fmla="*/ 4 h 26"/>
                <a:gd name="T6" fmla="*/ 19 w 24"/>
                <a:gd name="T7" fmla="*/ 14 h 26"/>
                <a:gd name="T8" fmla="*/ 24 w 24"/>
                <a:gd name="T9" fmla="*/ 26 h 26"/>
                <a:gd name="T10" fmla="*/ 14 w 24"/>
                <a:gd name="T11" fmla="*/ 23 h 26"/>
                <a:gd name="T12" fmla="*/ 0 w 24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6">
                  <a:moveTo>
                    <a:pt x="0" y="0"/>
                  </a:moveTo>
                  <a:lnTo>
                    <a:pt x="14" y="0"/>
                  </a:lnTo>
                  <a:lnTo>
                    <a:pt x="19" y="4"/>
                  </a:lnTo>
                  <a:lnTo>
                    <a:pt x="19" y="14"/>
                  </a:lnTo>
                  <a:lnTo>
                    <a:pt x="24" y="26"/>
                  </a:lnTo>
                  <a:lnTo>
                    <a:pt x="14" y="2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1111">
              <a:extLst>
                <a:ext uri="{FF2B5EF4-FFF2-40B4-BE49-F238E27FC236}">
                  <a16:creationId xmlns:a16="http://schemas.microsoft.com/office/drawing/2014/main" id="{098C5B58-91B9-8DFA-60C9-36C4583EC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4029" y="4770303"/>
              <a:ext cx="21792" cy="25424"/>
            </a:xfrm>
            <a:custGeom>
              <a:avLst/>
              <a:gdLst>
                <a:gd name="T0" fmla="*/ 0 w 12"/>
                <a:gd name="T1" fmla="*/ 0 h 14"/>
                <a:gd name="T2" fmla="*/ 12 w 12"/>
                <a:gd name="T3" fmla="*/ 10 h 14"/>
                <a:gd name="T4" fmla="*/ 12 w 12"/>
                <a:gd name="T5" fmla="*/ 14 h 14"/>
                <a:gd name="T6" fmla="*/ 5 w 12"/>
                <a:gd name="T7" fmla="*/ 7 h 14"/>
                <a:gd name="T8" fmla="*/ 0 w 12"/>
                <a:gd name="T9" fmla="*/ 10 h 14"/>
                <a:gd name="T10" fmla="*/ 0 w 12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4">
                  <a:moveTo>
                    <a:pt x="0" y="0"/>
                  </a:moveTo>
                  <a:lnTo>
                    <a:pt x="12" y="10"/>
                  </a:lnTo>
                  <a:lnTo>
                    <a:pt x="12" y="14"/>
                  </a:lnTo>
                  <a:lnTo>
                    <a:pt x="5" y="7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1112">
              <a:extLst>
                <a:ext uri="{FF2B5EF4-FFF2-40B4-BE49-F238E27FC236}">
                  <a16:creationId xmlns:a16="http://schemas.microsoft.com/office/drawing/2014/main" id="{AEC1342C-80A8-6989-5219-7722D3CAC28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5893" y="4770303"/>
              <a:ext cx="3632" cy="12712"/>
            </a:xfrm>
            <a:custGeom>
              <a:avLst/>
              <a:gdLst>
                <a:gd name="T0" fmla="*/ 0 w 2"/>
                <a:gd name="T1" fmla="*/ 3 h 7"/>
                <a:gd name="T2" fmla="*/ 2 w 2"/>
                <a:gd name="T3" fmla="*/ 0 h 7"/>
                <a:gd name="T4" fmla="*/ 0 w 2"/>
                <a:gd name="T5" fmla="*/ 7 h 7"/>
                <a:gd name="T6" fmla="*/ 0 w 2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7">
                  <a:moveTo>
                    <a:pt x="0" y="3"/>
                  </a:moveTo>
                  <a:lnTo>
                    <a:pt x="2" y="0"/>
                  </a:lnTo>
                  <a:lnTo>
                    <a:pt x="0" y="7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1113">
              <a:extLst>
                <a:ext uri="{FF2B5EF4-FFF2-40B4-BE49-F238E27FC236}">
                  <a16:creationId xmlns:a16="http://schemas.microsoft.com/office/drawing/2014/main" id="{513CFC42-0DF3-DFE9-7150-222CAE813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0446" y="4744879"/>
              <a:ext cx="9080" cy="9080"/>
            </a:xfrm>
            <a:custGeom>
              <a:avLst/>
              <a:gdLst>
                <a:gd name="T0" fmla="*/ 0 w 5"/>
                <a:gd name="T1" fmla="*/ 2 h 5"/>
                <a:gd name="T2" fmla="*/ 0 w 5"/>
                <a:gd name="T3" fmla="*/ 0 h 5"/>
                <a:gd name="T4" fmla="*/ 5 w 5"/>
                <a:gd name="T5" fmla="*/ 0 h 5"/>
                <a:gd name="T6" fmla="*/ 5 w 5"/>
                <a:gd name="T7" fmla="*/ 5 h 5"/>
                <a:gd name="T8" fmla="*/ 0 w 5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5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1114">
              <a:extLst>
                <a:ext uri="{FF2B5EF4-FFF2-40B4-BE49-F238E27FC236}">
                  <a16:creationId xmlns:a16="http://schemas.microsoft.com/office/drawing/2014/main" id="{DC1B4397-E144-43A5-B334-3CC887EF6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0446" y="4694032"/>
              <a:ext cx="5449" cy="12712"/>
            </a:xfrm>
            <a:custGeom>
              <a:avLst/>
              <a:gdLst>
                <a:gd name="T0" fmla="*/ 0 w 3"/>
                <a:gd name="T1" fmla="*/ 2 h 7"/>
                <a:gd name="T2" fmla="*/ 3 w 3"/>
                <a:gd name="T3" fmla="*/ 0 h 7"/>
                <a:gd name="T4" fmla="*/ 3 w 3"/>
                <a:gd name="T5" fmla="*/ 7 h 7"/>
                <a:gd name="T6" fmla="*/ 0 w 3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0" y="2"/>
                  </a:moveTo>
                  <a:lnTo>
                    <a:pt x="3" y="0"/>
                  </a:lnTo>
                  <a:lnTo>
                    <a:pt x="3" y="7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1115">
              <a:extLst>
                <a:ext uri="{FF2B5EF4-FFF2-40B4-BE49-F238E27FC236}">
                  <a16:creationId xmlns:a16="http://schemas.microsoft.com/office/drawing/2014/main" id="{F1592065-5AB9-241B-9D56-EBA296A9F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0518" y="4581442"/>
              <a:ext cx="128934" cy="194309"/>
            </a:xfrm>
            <a:custGeom>
              <a:avLst/>
              <a:gdLst>
                <a:gd name="T0" fmla="*/ 41 w 71"/>
                <a:gd name="T1" fmla="*/ 3 h 107"/>
                <a:gd name="T2" fmla="*/ 38 w 71"/>
                <a:gd name="T3" fmla="*/ 19 h 107"/>
                <a:gd name="T4" fmla="*/ 45 w 71"/>
                <a:gd name="T5" fmla="*/ 31 h 107"/>
                <a:gd name="T6" fmla="*/ 38 w 71"/>
                <a:gd name="T7" fmla="*/ 43 h 107"/>
                <a:gd name="T8" fmla="*/ 31 w 71"/>
                <a:gd name="T9" fmla="*/ 47 h 107"/>
                <a:gd name="T10" fmla="*/ 26 w 71"/>
                <a:gd name="T11" fmla="*/ 57 h 107"/>
                <a:gd name="T12" fmla="*/ 31 w 71"/>
                <a:gd name="T13" fmla="*/ 73 h 107"/>
                <a:gd name="T14" fmla="*/ 36 w 71"/>
                <a:gd name="T15" fmla="*/ 83 h 107"/>
                <a:gd name="T16" fmla="*/ 41 w 71"/>
                <a:gd name="T17" fmla="*/ 81 h 107"/>
                <a:gd name="T18" fmla="*/ 41 w 71"/>
                <a:gd name="T19" fmla="*/ 76 h 107"/>
                <a:gd name="T20" fmla="*/ 48 w 71"/>
                <a:gd name="T21" fmla="*/ 73 h 107"/>
                <a:gd name="T22" fmla="*/ 55 w 71"/>
                <a:gd name="T23" fmla="*/ 85 h 107"/>
                <a:gd name="T24" fmla="*/ 57 w 71"/>
                <a:gd name="T25" fmla="*/ 81 h 107"/>
                <a:gd name="T26" fmla="*/ 67 w 71"/>
                <a:gd name="T27" fmla="*/ 85 h 107"/>
                <a:gd name="T28" fmla="*/ 64 w 71"/>
                <a:gd name="T29" fmla="*/ 88 h 107"/>
                <a:gd name="T30" fmla="*/ 67 w 71"/>
                <a:gd name="T31" fmla="*/ 92 h 107"/>
                <a:gd name="T32" fmla="*/ 67 w 71"/>
                <a:gd name="T33" fmla="*/ 95 h 107"/>
                <a:gd name="T34" fmla="*/ 71 w 71"/>
                <a:gd name="T35" fmla="*/ 97 h 107"/>
                <a:gd name="T36" fmla="*/ 69 w 71"/>
                <a:gd name="T37" fmla="*/ 107 h 107"/>
                <a:gd name="T38" fmla="*/ 67 w 71"/>
                <a:gd name="T39" fmla="*/ 102 h 107"/>
                <a:gd name="T40" fmla="*/ 69 w 71"/>
                <a:gd name="T41" fmla="*/ 99 h 107"/>
                <a:gd name="T42" fmla="*/ 59 w 71"/>
                <a:gd name="T43" fmla="*/ 95 h 107"/>
                <a:gd name="T44" fmla="*/ 48 w 71"/>
                <a:gd name="T45" fmla="*/ 83 h 107"/>
                <a:gd name="T46" fmla="*/ 45 w 71"/>
                <a:gd name="T47" fmla="*/ 83 h 107"/>
                <a:gd name="T48" fmla="*/ 48 w 71"/>
                <a:gd name="T49" fmla="*/ 95 h 107"/>
                <a:gd name="T50" fmla="*/ 36 w 71"/>
                <a:gd name="T51" fmla="*/ 83 h 107"/>
                <a:gd name="T52" fmla="*/ 31 w 71"/>
                <a:gd name="T53" fmla="*/ 83 h 107"/>
                <a:gd name="T54" fmla="*/ 26 w 71"/>
                <a:gd name="T55" fmla="*/ 85 h 107"/>
                <a:gd name="T56" fmla="*/ 15 w 71"/>
                <a:gd name="T57" fmla="*/ 85 h 107"/>
                <a:gd name="T58" fmla="*/ 15 w 71"/>
                <a:gd name="T59" fmla="*/ 78 h 107"/>
                <a:gd name="T60" fmla="*/ 17 w 71"/>
                <a:gd name="T61" fmla="*/ 69 h 107"/>
                <a:gd name="T62" fmla="*/ 12 w 71"/>
                <a:gd name="T63" fmla="*/ 69 h 107"/>
                <a:gd name="T64" fmla="*/ 12 w 71"/>
                <a:gd name="T65" fmla="*/ 73 h 107"/>
                <a:gd name="T66" fmla="*/ 5 w 71"/>
                <a:gd name="T67" fmla="*/ 62 h 107"/>
                <a:gd name="T68" fmla="*/ 0 w 71"/>
                <a:gd name="T69" fmla="*/ 43 h 107"/>
                <a:gd name="T70" fmla="*/ 10 w 71"/>
                <a:gd name="T71" fmla="*/ 43 h 107"/>
                <a:gd name="T72" fmla="*/ 12 w 71"/>
                <a:gd name="T73" fmla="*/ 3 h 107"/>
                <a:gd name="T74" fmla="*/ 15 w 71"/>
                <a:gd name="T75" fmla="*/ 0 h 107"/>
                <a:gd name="T76" fmla="*/ 31 w 71"/>
                <a:gd name="T77" fmla="*/ 5 h 107"/>
                <a:gd name="T78" fmla="*/ 36 w 71"/>
                <a:gd name="T79" fmla="*/ 5 h 107"/>
                <a:gd name="T80" fmla="*/ 38 w 71"/>
                <a:gd name="T81" fmla="*/ 0 h 107"/>
                <a:gd name="T82" fmla="*/ 41 w 71"/>
                <a:gd name="T83" fmla="*/ 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71" h="107">
                  <a:moveTo>
                    <a:pt x="41" y="3"/>
                  </a:moveTo>
                  <a:lnTo>
                    <a:pt x="38" y="19"/>
                  </a:lnTo>
                  <a:lnTo>
                    <a:pt x="45" y="31"/>
                  </a:lnTo>
                  <a:lnTo>
                    <a:pt x="38" y="43"/>
                  </a:lnTo>
                  <a:lnTo>
                    <a:pt x="31" y="47"/>
                  </a:lnTo>
                  <a:lnTo>
                    <a:pt x="26" y="57"/>
                  </a:lnTo>
                  <a:lnTo>
                    <a:pt x="31" y="73"/>
                  </a:lnTo>
                  <a:lnTo>
                    <a:pt x="36" y="83"/>
                  </a:lnTo>
                  <a:lnTo>
                    <a:pt x="41" y="81"/>
                  </a:lnTo>
                  <a:lnTo>
                    <a:pt x="41" y="76"/>
                  </a:lnTo>
                  <a:lnTo>
                    <a:pt x="48" y="73"/>
                  </a:lnTo>
                  <a:lnTo>
                    <a:pt x="55" y="85"/>
                  </a:lnTo>
                  <a:lnTo>
                    <a:pt x="57" y="81"/>
                  </a:lnTo>
                  <a:lnTo>
                    <a:pt x="67" y="85"/>
                  </a:lnTo>
                  <a:lnTo>
                    <a:pt x="64" y="88"/>
                  </a:lnTo>
                  <a:lnTo>
                    <a:pt x="67" y="92"/>
                  </a:lnTo>
                  <a:lnTo>
                    <a:pt x="67" y="95"/>
                  </a:lnTo>
                  <a:lnTo>
                    <a:pt x="71" y="97"/>
                  </a:lnTo>
                  <a:lnTo>
                    <a:pt x="69" y="107"/>
                  </a:lnTo>
                  <a:lnTo>
                    <a:pt x="67" y="102"/>
                  </a:lnTo>
                  <a:lnTo>
                    <a:pt x="69" y="99"/>
                  </a:lnTo>
                  <a:lnTo>
                    <a:pt x="59" y="95"/>
                  </a:lnTo>
                  <a:lnTo>
                    <a:pt x="48" y="83"/>
                  </a:lnTo>
                  <a:lnTo>
                    <a:pt x="45" y="83"/>
                  </a:lnTo>
                  <a:lnTo>
                    <a:pt x="48" y="95"/>
                  </a:lnTo>
                  <a:lnTo>
                    <a:pt x="36" y="83"/>
                  </a:lnTo>
                  <a:lnTo>
                    <a:pt x="31" y="83"/>
                  </a:lnTo>
                  <a:lnTo>
                    <a:pt x="26" y="85"/>
                  </a:lnTo>
                  <a:lnTo>
                    <a:pt x="15" y="85"/>
                  </a:lnTo>
                  <a:lnTo>
                    <a:pt x="15" y="78"/>
                  </a:lnTo>
                  <a:lnTo>
                    <a:pt x="17" y="69"/>
                  </a:lnTo>
                  <a:lnTo>
                    <a:pt x="12" y="69"/>
                  </a:lnTo>
                  <a:lnTo>
                    <a:pt x="12" y="73"/>
                  </a:lnTo>
                  <a:lnTo>
                    <a:pt x="5" y="62"/>
                  </a:lnTo>
                  <a:lnTo>
                    <a:pt x="0" y="43"/>
                  </a:lnTo>
                  <a:lnTo>
                    <a:pt x="10" y="43"/>
                  </a:lnTo>
                  <a:lnTo>
                    <a:pt x="12" y="3"/>
                  </a:lnTo>
                  <a:lnTo>
                    <a:pt x="15" y="0"/>
                  </a:lnTo>
                  <a:lnTo>
                    <a:pt x="31" y="5"/>
                  </a:lnTo>
                  <a:lnTo>
                    <a:pt x="36" y="5"/>
                  </a:lnTo>
                  <a:lnTo>
                    <a:pt x="38" y="0"/>
                  </a:lnTo>
                  <a:lnTo>
                    <a:pt x="41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1116">
              <a:extLst>
                <a:ext uri="{FF2B5EF4-FFF2-40B4-BE49-F238E27FC236}">
                  <a16:creationId xmlns:a16="http://schemas.microsoft.com/office/drawing/2014/main" id="{5B35CBD0-03FD-B03A-852C-C096F2DC00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8678" y="4744879"/>
              <a:ext cx="29055" cy="38136"/>
            </a:xfrm>
            <a:custGeom>
              <a:avLst/>
              <a:gdLst>
                <a:gd name="T0" fmla="*/ 0 w 16"/>
                <a:gd name="T1" fmla="*/ 0 h 21"/>
                <a:gd name="T2" fmla="*/ 12 w 16"/>
                <a:gd name="T3" fmla="*/ 0 h 21"/>
                <a:gd name="T4" fmla="*/ 16 w 16"/>
                <a:gd name="T5" fmla="*/ 5 h 21"/>
                <a:gd name="T6" fmla="*/ 16 w 16"/>
                <a:gd name="T7" fmla="*/ 19 h 21"/>
                <a:gd name="T8" fmla="*/ 14 w 16"/>
                <a:gd name="T9" fmla="*/ 21 h 21"/>
                <a:gd name="T10" fmla="*/ 5 w 16"/>
                <a:gd name="T11" fmla="*/ 5 h 21"/>
                <a:gd name="T12" fmla="*/ 0 w 16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1">
                  <a:moveTo>
                    <a:pt x="0" y="0"/>
                  </a:moveTo>
                  <a:lnTo>
                    <a:pt x="12" y="0"/>
                  </a:lnTo>
                  <a:lnTo>
                    <a:pt x="16" y="5"/>
                  </a:lnTo>
                  <a:lnTo>
                    <a:pt x="16" y="19"/>
                  </a:lnTo>
                  <a:lnTo>
                    <a:pt x="14" y="21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1117">
              <a:extLst>
                <a:ext uri="{FF2B5EF4-FFF2-40B4-BE49-F238E27FC236}">
                  <a16:creationId xmlns:a16="http://schemas.microsoft.com/office/drawing/2014/main" id="{A1E3EEE2-F765-75B8-CD91-EF8E85CC8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77481" y="5689183"/>
              <a:ext cx="38136" cy="29055"/>
            </a:xfrm>
            <a:custGeom>
              <a:avLst/>
              <a:gdLst>
                <a:gd name="T0" fmla="*/ 9 w 21"/>
                <a:gd name="T1" fmla="*/ 0 h 16"/>
                <a:gd name="T2" fmla="*/ 14 w 21"/>
                <a:gd name="T3" fmla="*/ 0 h 16"/>
                <a:gd name="T4" fmla="*/ 19 w 21"/>
                <a:gd name="T5" fmla="*/ 2 h 16"/>
                <a:gd name="T6" fmla="*/ 21 w 21"/>
                <a:gd name="T7" fmla="*/ 14 h 16"/>
                <a:gd name="T8" fmla="*/ 12 w 21"/>
                <a:gd name="T9" fmla="*/ 16 h 16"/>
                <a:gd name="T10" fmla="*/ 0 w 21"/>
                <a:gd name="T11" fmla="*/ 12 h 16"/>
                <a:gd name="T12" fmla="*/ 0 w 21"/>
                <a:gd name="T13" fmla="*/ 4 h 16"/>
                <a:gd name="T14" fmla="*/ 9 w 21"/>
                <a:gd name="T1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6">
                  <a:moveTo>
                    <a:pt x="9" y="0"/>
                  </a:moveTo>
                  <a:lnTo>
                    <a:pt x="14" y="0"/>
                  </a:lnTo>
                  <a:lnTo>
                    <a:pt x="19" y="2"/>
                  </a:lnTo>
                  <a:lnTo>
                    <a:pt x="21" y="14"/>
                  </a:lnTo>
                  <a:lnTo>
                    <a:pt x="12" y="16"/>
                  </a:lnTo>
                  <a:lnTo>
                    <a:pt x="0" y="12"/>
                  </a:lnTo>
                  <a:lnTo>
                    <a:pt x="0" y="4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1118">
              <a:extLst>
                <a:ext uri="{FF2B5EF4-FFF2-40B4-BE49-F238E27FC236}">
                  <a16:creationId xmlns:a16="http://schemas.microsoft.com/office/drawing/2014/main" id="{02E86D81-E48F-8D3F-3F5C-AC5A93866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1985" y="5649232"/>
              <a:ext cx="47215" cy="27240"/>
            </a:xfrm>
            <a:custGeom>
              <a:avLst/>
              <a:gdLst>
                <a:gd name="T0" fmla="*/ 7 w 26"/>
                <a:gd name="T1" fmla="*/ 8 h 15"/>
                <a:gd name="T2" fmla="*/ 26 w 26"/>
                <a:gd name="T3" fmla="*/ 0 h 15"/>
                <a:gd name="T4" fmla="*/ 19 w 26"/>
                <a:gd name="T5" fmla="*/ 10 h 15"/>
                <a:gd name="T6" fmla="*/ 23 w 26"/>
                <a:gd name="T7" fmla="*/ 8 h 15"/>
                <a:gd name="T8" fmla="*/ 23 w 26"/>
                <a:gd name="T9" fmla="*/ 12 h 15"/>
                <a:gd name="T10" fmla="*/ 14 w 26"/>
                <a:gd name="T11" fmla="*/ 10 h 15"/>
                <a:gd name="T12" fmla="*/ 7 w 26"/>
                <a:gd name="T13" fmla="*/ 15 h 15"/>
                <a:gd name="T14" fmla="*/ 0 w 26"/>
                <a:gd name="T15" fmla="*/ 10 h 15"/>
                <a:gd name="T16" fmla="*/ 7 w 26"/>
                <a:gd name="T17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5">
                  <a:moveTo>
                    <a:pt x="7" y="8"/>
                  </a:moveTo>
                  <a:lnTo>
                    <a:pt x="26" y="0"/>
                  </a:lnTo>
                  <a:lnTo>
                    <a:pt x="19" y="10"/>
                  </a:lnTo>
                  <a:lnTo>
                    <a:pt x="23" y="8"/>
                  </a:lnTo>
                  <a:lnTo>
                    <a:pt x="23" y="12"/>
                  </a:lnTo>
                  <a:lnTo>
                    <a:pt x="14" y="10"/>
                  </a:lnTo>
                  <a:lnTo>
                    <a:pt x="7" y="15"/>
                  </a:lnTo>
                  <a:lnTo>
                    <a:pt x="0" y="10"/>
                  </a:lnTo>
                  <a:lnTo>
                    <a:pt x="7" y="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1119">
              <a:extLst>
                <a:ext uri="{FF2B5EF4-FFF2-40B4-BE49-F238E27FC236}">
                  <a16:creationId xmlns:a16="http://schemas.microsoft.com/office/drawing/2014/main" id="{BA6A005F-F3D0-62D9-49FF-D7BB93FFD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00845" y="5809037"/>
              <a:ext cx="7264" cy="9080"/>
            </a:xfrm>
            <a:custGeom>
              <a:avLst/>
              <a:gdLst>
                <a:gd name="T0" fmla="*/ 4 w 4"/>
                <a:gd name="T1" fmla="*/ 0 h 5"/>
                <a:gd name="T2" fmla="*/ 4 w 4"/>
                <a:gd name="T3" fmla="*/ 5 h 5"/>
                <a:gd name="T4" fmla="*/ 0 w 4"/>
                <a:gd name="T5" fmla="*/ 0 h 5"/>
                <a:gd name="T6" fmla="*/ 4 w 4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0"/>
                  </a:moveTo>
                  <a:lnTo>
                    <a:pt x="4" y="5"/>
                  </a:ln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1120">
              <a:extLst>
                <a:ext uri="{FF2B5EF4-FFF2-40B4-BE49-F238E27FC236}">
                  <a16:creationId xmlns:a16="http://schemas.microsoft.com/office/drawing/2014/main" id="{20B6163E-415C-2C60-496F-00F257FEE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0606" y="5603834"/>
              <a:ext cx="18160" cy="29055"/>
            </a:xfrm>
            <a:custGeom>
              <a:avLst/>
              <a:gdLst>
                <a:gd name="T0" fmla="*/ 0 w 10"/>
                <a:gd name="T1" fmla="*/ 0 h 16"/>
                <a:gd name="T2" fmla="*/ 3 w 10"/>
                <a:gd name="T3" fmla="*/ 9 h 16"/>
                <a:gd name="T4" fmla="*/ 7 w 10"/>
                <a:gd name="T5" fmla="*/ 7 h 16"/>
                <a:gd name="T6" fmla="*/ 10 w 10"/>
                <a:gd name="T7" fmla="*/ 16 h 16"/>
                <a:gd name="T8" fmla="*/ 5 w 10"/>
                <a:gd name="T9" fmla="*/ 16 h 16"/>
                <a:gd name="T10" fmla="*/ 0 w 10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6">
                  <a:moveTo>
                    <a:pt x="0" y="0"/>
                  </a:moveTo>
                  <a:lnTo>
                    <a:pt x="3" y="9"/>
                  </a:lnTo>
                  <a:lnTo>
                    <a:pt x="7" y="7"/>
                  </a:lnTo>
                  <a:lnTo>
                    <a:pt x="10" y="16"/>
                  </a:lnTo>
                  <a:lnTo>
                    <a:pt x="5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1121">
              <a:extLst>
                <a:ext uri="{FF2B5EF4-FFF2-40B4-BE49-F238E27FC236}">
                  <a16:creationId xmlns:a16="http://schemas.microsoft.com/office/drawing/2014/main" id="{205F9155-F172-DDA3-6665-1C11A3E37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3270" y="5692815"/>
              <a:ext cx="3632" cy="9080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5 h 5"/>
                <a:gd name="T4" fmla="*/ 0 w 2"/>
                <a:gd name="T5" fmla="*/ 5 h 5"/>
                <a:gd name="T6" fmla="*/ 2 w 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1122">
              <a:extLst>
                <a:ext uri="{FF2B5EF4-FFF2-40B4-BE49-F238E27FC236}">
                  <a16:creationId xmlns:a16="http://schemas.microsoft.com/office/drawing/2014/main" id="{DCCA197B-B349-0AF7-0F40-9FF6F4E4B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0557" y="5645600"/>
              <a:ext cx="12712" cy="9080"/>
            </a:xfrm>
            <a:custGeom>
              <a:avLst/>
              <a:gdLst>
                <a:gd name="T0" fmla="*/ 4 w 7"/>
                <a:gd name="T1" fmla="*/ 0 h 5"/>
                <a:gd name="T2" fmla="*/ 7 w 7"/>
                <a:gd name="T3" fmla="*/ 5 h 5"/>
                <a:gd name="T4" fmla="*/ 0 w 7"/>
                <a:gd name="T5" fmla="*/ 5 h 5"/>
                <a:gd name="T6" fmla="*/ 4 w 7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4" y="0"/>
                  </a:moveTo>
                  <a:lnTo>
                    <a:pt x="7" y="5"/>
                  </a:lnTo>
                  <a:lnTo>
                    <a:pt x="0" y="5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1123">
              <a:extLst>
                <a:ext uri="{FF2B5EF4-FFF2-40B4-BE49-F238E27FC236}">
                  <a16:creationId xmlns:a16="http://schemas.microsoft.com/office/drawing/2014/main" id="{C48E5E46-5253-5EE1-6F44-8E107DEF8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768766" y="5641968"/>
              <a:ext cx="16344" cy="21792"/>
            </a:xfrm>
            <a:custGeom>
              <a:avLst/>
              <a:gdLst>
                <a:gd name="T0" fmla="*/ 0 w 9"/>
                <a:gd name="T1" fmla="*/ 0 h 12"/>
                <a:gd name="T2" fmla="*/ 9 w 9"/>
                <a:gd name="T3" fmla="*/ 12 h 12"/>
                <a:gd name="T4" fmla="*/ 4 w 9"/>
                <a:gd name="T5" fmla="*/ 12 h 12"/>
                <a:gd name="T6" fmla="*/ 0 w 9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lnTo>
                    <a:pt x="9" y="12"/>
                  </a:lnTo>
                  <a:lnTo>
                    <a:pt x="4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1124">
              <a:extLst>
                <a:ext uri="{FF2B5EF4-FFF2-40B4-BE49-F238E27FC236}">
                  <a16:creationId xmlns:a16="http://schemas.microsoft.com/office/drawing/2014/main" id="{70FF6CC5-B1F2-D70C-0919-2D2135C7C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7159" y="4319943"/>
              <a:ext cx="145277" cy="185229"/>
            </a:xfrm>
            <a:custGeom>
              <a:avLst/>
              <a:gdLst>
                <a:gd name="T0" fmla="*/ 80 w 80"/>
                <a:gd name="T1" fmla="*/ 85 h 102"/>
                <a:gd name="T2" fmla="*/ 80 w 80"/>
                <a:gd name="T3" fmla="*/ 95 h 102"/>
                <a:gd name="T4" fmla="*/ 73 w 80"/>
                <a:gd name="T5" fmla="*/ 95 h 102"/>
                <a:gd name="T6" fmla="*/ 73 w 80"/>
                <a:gd name="T7" fmla="*/ 102 h 102"/>
                <a:gd name="T8" fmla="*/ 66 w 80"/>
                <a:gd name="T9" fmla="*/ 78 h 102"/>
                <a:gd name="T10" fmla="*/ 62 w 80"/>
                <a:gd name="T11" fmla="*/ 71 h 102"/>
                <a:gd name="T12" fmla="*/ 52 w 80"/>
                <a:gd name="T13" fmla="*/ 71 h 102"/>
                <a:gd name="T14" fmla="*/ 47 w 80"/>
                <a:gd name="T15" fmla="*/ 66 h 102"/>
                <a:gd name="T16" fmla="*/ 43 w 80"/>
                <a:gd name="T17" fmla="*/ 71 h 102"/>
                <a:gd name="T18" fmla="*/ 43 w 80"/>
                <a:gd name="T19" fmla="*/ 78 h 102"/>
                <a:gd name="T20" fmla="*/ 38 w 80"/>
                <a:gd name="T21" fmla="*/ 88 h 102"/>
                <a:gd name="T22" fmla="*/ 36 w 80"/>
                <a:gd name="T23" fmla="*/ 83 h 102"/>
                <a:gd name="T24" fmla="*/ 28 w 80"/>
                <a:gd name="T25" fmla="*/ 88 h 102"/>
                <a:gd name="T26" fmla="*/ 28 w 80"/>
                <a:gd name="T27" fmla="*/ 85 h 102"/>
                <a:gd name="T28" fmla="*/ 17 w 80"/>
                <a:gd name="T29" fmla="*/ 90 h 102"/>
                <a:gd name="T30" fmla="*/ 10 w 80"/>
                <a:gd name="T31" fmla="*/ 54 h 102"/>
                <a:gd name="T32" fmla="*/ 10 w 80"/>
                <a:gd name="T33" fmla="*/ 43 h 102"/>
                <a:gd name="T34" fmla="*/ 0 w 80"/>
                <a:gd name="T35" fmla="*/ 33 h 102"/>
                <a:gd name="T36" fmla="*/ 5 w 80"/>
                <a:gd name="T37" fmla="*/ 24 h 102"/>
                <a:gd name="T38" fmla="*/ 12 w 80"/>
                <a:gd name="T39" fmla="*/ 24 h 102"/>
                <a:gd name="T40" fmla="*/ 12 w 80"/>
                <a:gd name="T41" fmla="*/ 19 h 102"/>
                <a:gd name="T42" fmla="*/ 5 w 80"/>
                <a:gd name="T43" fmla="*/ 17 h 102"/>
                <a:gd name="T44" fmla="*/ 3 w 80"/>
                <a:gd name="T45" fmla="*/ 12 h 102"/>
                <a:gd name="T46" fmla="*/ 10 w 80"/>
                <a:gd name="T47" fmla="*/ 0 h 102"/>
                <a:gd name="T48" fmla="*/ 14 w 80"/>
                <a:gd name="T49" fmla="*/ 7 h 102"/>
                <a:gd name="T50" fmla="*/ 17 w 80"/>
                <a:gd name="T51" fmla="*/ 2 h 102"/>
                <a:gd name="T52" fmla="*/ 21 w 80"/>
                <a:gd name="T53" fmla="*/ 10 h 102"/>
                <a:gd name="T54" fmla="*/ 26 w 80"/>
                <a:gd name="T55" fmla="*/ 10 h 102"/>
                <a:gd name="T56" fmla="*/ 26 w 80"/>
                <a:gd name="T57" fmla="*/ 5 h 102"/>
                <a:gd name="T58" fmla="*/ 31 w 80"/>
                <a:gd name="T59" fmla="*/ 19 h 102"/>
                <a:gd name="T60" fmla="*/ 36 w 80"/>
                <a:gd name="T61" fmla="*/ 24 h 102"/>
                <a:gd name="T62" fmla="*/ 73 w 80"/>
                <a:gd name="T63" fmla="*/ 26 h 102"/>
                <a:gd name="T64" fmla="*/ 52 w 80"/>
                <a:gd name="T65" fmla="*/ 47 h 102"/>
                <a:gd name="T66" fmla="*/ 57 w 80"/>
                <a:gd name="T67" fmla="*/ 59 h 102"/>
                <a:gd name="T68" fmla="*/ 62 w 80"/>
                <a:gd name="T69" fmla="*/ 64 h 102"/>
                <a:gd name="T70" fmla="*/ 71 w 80"/>
                <a:gd name="T71" fmla="*/ 52 h 102"/>
                <a:gd name="T72" fmla="*/ 80 w 80"/>
                <a:gd name="T73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0" h="102">
                  <a:moveTo>
                    <a:pt x="80" y="85"/>
                  </a:moveTo>
                  <a:lnTo>
                    <a:pt x="80" y="95"/>
                  </a:lnTo>
                  <a:lnTo>
                    <a:pt x="73" y="95"/>
                  </a:lnTo>
                  <a:lnTo>
                    <a:pt x="73" y="102"/>
                  </a:lnTo>
                  <a:lnTo>
                    <a:pt x="66" y="78"/>
                  </a:lnTo>
                  <a:lnTo>
                    <a:pt x="62" y="71"/>
                  </a:lnTo>
                  <a:lnTo>
                    <a:pt x="52" y="71"/>
                  </a:lnTo>
                  <a:lnTo>
                    <a:pt x="47" y="66"/>
                  </a:lnTo>
                  <a:lnTo>
                    <a:pt x="43" y="71"/>
                  </a:lnTo>
                  <a:lnTo>
                    <a:pt x="43" y="78"/>
                  </a:lnTo>
                  <a:lnTo>
                    <a:pt x="38" y="88"/>
                  </a:lnTo>
                  <a:lnTo>
                    <a:pt x="36" y="83"/>
                  </a:lnTo>
                  <a:lnTo>
                    <a:pt x="28" y="88"/>
                  </a:lnTo>
                  <a:lnTo>
                    <a:pt x="28" y="85"/>
                  </a:lnTo>
                  <a:lnTo>
                    <a:pt x="17" y="90"/>
                  </a:lnTo>
                  <a:lnTo>
                    <a:pt x="10" y="54"/>
                  </a:lnTo>
                  <a:lnTo>
                    <a:pt x="10" y="43"/>
                  </a:lnTo>
                  <a:lnTo>
                    <a:pt x="0" y="33"/>
                  </a:lnTo>
                  <a:lnTo>
                    <a:pt x="5" y="24"/>
                  </a:lnTo>
                  <a:lnTo>
                    <a:pt x="12" y="24"/>
                  </a:lnTo>
                  <a:lnTo>
                    <a:pt x="12" y="19"/>
                  </a:lnTo>
                  <a:lnTo>
                    <a:pt x="5" y="17"/>
                  </a:lnTo>
                  <a:lnTo>
                    <a:pt x="3" y="12"/>
                  </a:lnTo>
                  <a:lnTo>
                    <a:pt x="10" y="0"/>
                  </a:lnTo>
                  <a:lnTo>
                    <a:pt x="14" y="7"/>
                  </a:lnTo>
                  <a:lnTo>
                    <a:pt x="17" y="2"/>
                  </a:lnTo>
                  <a:lnTo>
                    <a:pt x="21" y="10"/>
                  </a:lnTo>
                  <a:lnTo>
                    <a:pt x="26" y="10"/>
                  </a:lnTo>
                  <a:lnTo>
                    <a:pt x="26" y="5"/>
                  </a:lnTo>
                  <a:lnTo>
                    <a:pt x="31" y="19"/>
                  </a:lnTo>
                  <a:lnTo>
                    <a:pt x="36" y="24"/>
                  </a:lnTo>
                  <a:lnTo>
                    <a:pt x="73" y="26"/>
                  </a:lnTo>
                  <a:lnTo>
                    <a:pt x="52" y="47"/>
                  </a:lnTo>
                  <a:lnTo>
                    <a:pt x="57" y="59"/>
                  </a:lnTo>
                  <a:lnTo>
                    <a:pt x="62" y="64"/>
                  </a:lnTo>
                  <a:lnTo>
                    <a:pt x="71" y="52"/>
                  </a:lnTo>
                  <a:lnTo>
                    <a:pt x="80" y="8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1125">
              <a:extLst>
                <a:ext uri="{FF2B5EF4-FFF2-40B4-BE49-F238E27FC236}">
                  <a16:creationId xmlns:a16="http://schemas.microsoft.com/office/drawing/2014/main" id="{1225F444-D75D-A984-ECA6-A356F2970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2510" y="4448877"/>
              <a:ext cx="5449" cy="12712"/>
            </a:xfrm>
            <a:custGeom>
              <a:avLst/>
              <a:gdLst>
                <a:gd name="T0" fmla="*/ 0 w 3"/>
                <a:gd name="T1" fmla="*/ 0 h 7"/>
                <a:gd name="T2" fmla="*/ 0 w 3"/>
                <a:gd name="T3" fmla="*/ 7 h 7"/>
                <a:gd name="T4" fmla="*/ 0 w 3"/>
                <a:gd name="T5" fmla="*/ 7 h 7"/>
                <a:gd name="T6" fmla="*/ 3 w 3"/>
                <a:gd name="T7" fmla="*/ 2 h 7"/>
                <a:gd name="T8" fmla="*/ 0 w 3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lnTo>
                    <a:pt x="0" y="7"/>
                  </a:lnTo>
                  <a:lnTo>
                    <a:pt x="0" y="7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1126">
              <a:extLst>
                <a:ext uri="{FF2B5EF4-FFF2-40B4-BE49-F238E27FC236}">
                  <a16:creationId xmlns:a16="http://schemas.microsoft.com/office/drawing/2014/main" id="{21274966-5B4A-0392-1862-E2D7AC4CA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2582" y="4266670"/>
              <a:ext cx="103511" cy="49641"/>
            </a:xfrm>
            <a:custGeom>
              <a:avLst/>
              <a:gdLst>
                <a:gd name="T0" fmla="*/ 3 w 57"/>
                <a:gd name="T1" fmla="*/ 19 h 31"/>
                <a:gd name="T2" fmla="*/ 0 w 57"/>
                <a:gd name="T3" fmla="*/ 21 h 31"/>
                <a:gd name="T4" fmla="*/ 3 w 57"/>
                <a:gd name="T5" fmla="*/ 26 h 31"/>
                <a:gd name="T6" fmla="*/ 14 w 57"/>
                <a:gd name="T7" fmla="*/ 31 h 31"/>
                <a:gd name="T8" fmla="*/ 55 w 57"/>
                <a:gd name="T9" fmla="*/ 26 h 31"/>
                <a:gd name="T10" fmla="*/ 57 w 57"/>
                <a:gd name="T11" fmla="*/ 19 h 31"/>
                <a:gd name="T12" fmla="*/ 50 w 57"/>
                <a:gd name="T13" fmla="*/ 14 h 31"/>
                <a:gd name="T14" fmla="*/ 50 w 57"/>
                <a:gd name="T15" fmla="*/ 9 h 31"/>
                <a:gd name="T16" fmla="*/ 45 w 57"/>
                <a:gd name="T17" fmla="*/ 7 h 31"/>
                <a:gd name="T18" fmla="*/ 22 w 57"/>
                <a:gd name="T19" fmla="*/ 0 h 31"/>
                <a:gd name="T20" fmla="*/ 3 w 57"/>
                <a:gd name="T21" fmla="*/ 19 h 31"/>
                <a:gd name="connsiteX0" fmla="*/ 526 w 10000"/>
                <a:gd name="connsiteY0" fmla="*/ 6129 h 10000"/>
                <a:gd name="connsiteX1" fmla="*/ 0 w 10000"/>
                <a:gd name="connsiteY1" fmla="*/ 6774 h 10000"/>
                <a:gd name="connsiteX2" fmla="*/ 526 w 10000"/>
                <a:gd name="connsiteY2" fmla="*/ 8387 h 10000"/>
                <a:gd name="connsiteX3" fmla="*/ 2456 w 10000"/>
                <a:gd name="connsiteY3" fmla="*/ 10000 h 10000"/>
                <a:gd name="connsiteX4" fmla="*/ 9649 w 10000"/>
                <a:gd name="connsiteY4" fmla="*/ 8387 h 10000"/>
                <a:gd name="connsiteX5" fmla="*/ 10000 w 10000"/>
                <a:gd name="connsiteY5" fmla="*/ 6129 h 10000"/>
                <a:gd name="connsiteX6" fmla="*/ 8772 w 10000"/>
                <a:gd name="connsiteY6" fmla="*/ 4516 h 10000"/>
                <a:gd name="connsiteX7" fmla="*/ 8772 w 10000"/>
                <a:gd name="connsiteY7" fmla="*/ 2903 h 10000"/>
                <a:gd name="connsiteX8" fmla="*/ 7895 w 10000"/>
                <a:gd name="connsiteY8" fmla="*/ 2258 h 10000"/>
                <a:gd name="connsiteX9" fmla="*/ 3860 w 10000"/>
                <a:gd name="connsiteY9" fmla="*/ 0 h 10000"/>
                <a:gd name="connsiteX10" fmla="*/ 1524 w 10000"/>
                <a:gd name="connsiteY10" fmla="*/ 4446 h 10000"/>
                <a:gd name="connsiteX11" fmla="*/ 526 w 10000"/>
                <a:gd name="connsiteY11" fmla="*/ 6129 h 10000"/>
                <a:gd name="connsiteX0" fmla="*/ 526 w 10000"/>
                <a:gd name="connsiteY0" fmla="*/ 6129 h 10000"/>
                <a:gd name="connsiteX1" fmla="*/ 0 w 10000"/>
                <a:gd name="connsiteY1" fmla="*/ 6774 h 10000"/>
                <a:gd name="connsiteX2" fmla="*/ 526 w 10000"/>
                <a:gd name="connsiteY2" fmla="*/ 8387 h 10000"/>
                <a:gd name="connsiteX3" fmla="*/ 2456 w 10000"/>
                <a:gd name="connsiteY3" fmla="*/ 10000 h 10000"/>
                <a:gd name="connsiteX4" fmla="*/ 9649 w 10000"/>
                <a:gd name="connsiteY4" fmla="*/ 8387 h 10000"/>
                <a:gd name="connsiteX5" fmla="*/ 10000 w 10000"/>
                <a:gd name="connsiteY5" fmla="*/ 6129 h 10000"/>
                <a:gd name="connsiteX6" fmla="*/ 8772 w 10000"/>
                <a:gd name="connsiteY6" fmla="*/ 4516 h 10000"/>
                <a:gd name="connsiteX7" fmla="*/ 8772 w 10000"/>
                <a:gd name="connsiteY7" fmla="*/ 2903 h 10000"/>
                <a:gd name="connsiteX8" fmla="*/ 7895 w 10000"/>
                <a:gd name="connsiteY8" fmla="*/ 2258 h 10000"/>
                <a:gd name="connsiteX9" fmla="*/ 3860 w 10000"/>
                <a:gd name="connsiteY9" fmla="*/ 0 h 10000"/>
                <a:gd name="connsiteX10" fmla="*/ 1244 w 10000"/>
                <a:gd name="connsiteY10" fmla="*/ 7016 h 10000"/>
                <a:gd name="connsiteX11" fmla="*/ 526 w 10000"/>
                <a:gd name="connsiteY11" fmla="*/ 6129 h 10000"/>
                <a:gd name="connsiteX0" fmla="*/ 526 w 10000"/>
                <a:gd name="connsiteY0" fmla="*/ 6129 h 10000"/>
                <a:gd name="connsiteX1" fmla="*/ 0 w 10000"/>
                <a:gd name="connsiteY1" fmla="*/ 6774 h 10000"/>
                <a:gd name="connsiteX2" fmla="*/ 526 w 10000"/>
                <a:gd name="connsiteY2" fmla="*/ 8387 h 10000"/>
                <a:gd name="connsiteX3" fmla="*/ 2456 w 10000"/>
                <a:gd name="connsiteY3" fmla="*/ 10000 h 10000"/>
                <a:gd name="connsiteX4" fmla="*/ 9649 w 10000"/>
                <a:gd name="connsiteY4" fmla="*/ 8387 h 10000"/>
                <a:gd name="connsiteX5" fmla="*/ 10000 w 10000"/>
                <a:gd name="connsiteY5" fmla="*/ 6129 h 10000"/>
                <a:gd name="connsiteX6" fmla="*/ 8772 w 10000"/>
                <a:gd name="connsiteY6" fmla="*/ 4516 h 10000"/>
                <a:gd name="connsiteX7" fmla="*/ 8772 w 10000"/>
                <a:gd name="connsiteY7" fmla="*/ 2903 h 10000"/>
                <a:gd name="connsiteX8" fmla="*/ 7895 w 10000"/>
                <a:gd name="connsiteY8" fmla="*/ 2258 h 10000"/>
                <a:gd name="connsiteX9" fmla="*/ 3860 w 10000"/>
                <a:gd name="connsiteY9" fmla="*/ 0 h 10000"/>
                <a:gd name="connsiteX10" fmla="*/ 1244 w 10000"/>
                <a:gd name="connsiteY10" fmla="*/ 7016 h 10000"/>
                <a:gd name="connsiteX11" fmla="*/ 526 w 10000"/>
                <a:gd name="connsiteY11" fmla="*/ 6129 h 10000"/>
                <a:gd name="connsiteX0" fmla="*/ 526 w 10000"/>
                <a:gd name="connsiteY0" fmla="*/ 6129 h 10000"/>
                <a:gd name="connsiteX1" fmla="*/ 0 w 10000"/>
                <a:gd name="connsiteY1" fmla="*/ 6774 h 10000"/>
                <a:gd name="connsiteX2" fmla="*/ 526 w 10000"/>
                <a:gd name="connsiteY2" fmla="*/ 8387 h 10000"/>
                <a:gd name="connsiteX3" fmla="*/ 2456 w 10000"/>
                <a:gd name="connsiteY3" fmla="*/ 10000 h 10000"/>
                <a:gd name="connsiteX4" fmla="*/ 9649 w 10000"/>
                <a:gd name="connsiteY4" fmla="*/ 8387 h 10000"/>
                <a:gd name="connsiteX5" fmla="*/ 10000 w 10000"/>
                <a:gd name="connsiteY5" fmla="*/ 6129 h 10000"/>
                <a:gd name="connsiteX6" fmla="*/ 8772 w 10000"/>
                <a:gd name="connsiteY6" fmla="*/ 4516 h 10000"/>
                <a:gd name="connsiteX7" fmla="*/ 8772 w 10000"/>
                <a:gd name="connsiteY7" fmla="*/ 2903 h 10000"/>
                <a:gd name="connsiteX8" fmla="*/ 7895 w 10000"/>
                <a:gd name="connsiteY8" fmla="*/ 2258 h 10000"/>
                <a:gd name="connsiteX9" fmla="*/ 3860 w 10000"/>
                <a:gd name="connsiteY9" fmla="*/ 0 h 10000"/>
                <a:gd name="connsiteX10" fmla="*/ 2223 w 10000"/>
                <a:gd name="connsiteY10" fmla="*/ 3075 h 10000"/>
                <a:gd name="connsiteX11" fmla="*/ 1244 w 10000"/>
                <a:gd name="connsiteY11" fmla="*/ 7016 h 10000"/>
                <a:gd name="connsiteX12" fmla="*/ 526 w 10000"/>
                <a:gd name="connsiteY12" fmla="*/ 6129 h 10000"/>
                <a:gd name="connsiteX0" fmla="*/ 526 w 10000"/>
                <a:gd name="connsiteY0" fmla="*/ 6129 h 10000"/>
                <a:gd name="connsiteX1" fmla="*/ 0 w 10000"/>
                <a:gd name="connsiteY1" fmla="*/ 6774 h 10000"/>
                <a:gd name="connsiteX2" fmla="*/ 526 w 10000"/>
                <a:gd name="connsiteY2" fmla="*/ 8387 h 10000"/>
                <a:gd name="connsiteX3" fmla="*/ 2456 w 10000"/>
                <a:gd name="connsiteY3" fmla="*/ 10000 h 10000"/>
                <a:gd name="connsiteX4" fmla="*/ 9649 w 10000"/>
                <a:gd name="connsiteY4" fmla="*/ 8387 h 10000"/>
                <a:gd name="connsiteX5" fmla="*/ 10000 w 10000"/>
                <a:gd name="connsiteY5" fmla="*/ 6129 h 10000"/>
                <a:gd name="connsiteX6" fmla="*/ 8772 w 10000"/>
                <a:gd name="connsiteY6" fmla="*/ 4516 h 10000"/>
                <a:gd name="connsiteX7" fmla="*/ 8772 w 10000"/>
                <a:gd name="connsiteY7" fmla="*/ 2903 h 10000"/>
                <a:gd name="connsiteX8" fmla="*/ 7895 w 10000"/>
                <a:gd name="connsiteY8" fmla="*/ 2258 h 10000"/>
                <a:gd name="connsiteX9" fmla="*/ 3860 w 10000"/>
                <a:gd name="connsiteY9" fmla="*/ 0 h 10000"/>
                <a:gd name="connsiteX10" fmla="*/ 1711 w 10000"/>
                <a:gd name="connsiteY10" fmla="*/ 3332 h 10000"/>
                <a:gd name="connsiteX11" fmla="*/ 1244 w 10000"/>
                <a:gd name="connsiteY11" fmla="*/ 7016 h 10000"/>
                <a:gd name="connsiteX12" fmla="*/ 526 w 10000"/>
                <a:gd name="connsiteY12" fmla="*/ 6129 h 10000"/>
                <a:gd name="connsiteX0" fmla="*/ 526 w 10000"/>
                <a:gd name="connsiteY0" fmla="*/ 6144 h 10015"/>
                <a:gd name="connsiteX1" fmla="*/ 0 w 10000"/>
                <a:gd name="connsiteY1" fmla="*/ 6789 h 10015"/>
                <a:gd name="connsiteX2" fmla="*/ 526 w 10000"/>
                <a:gd name="connsiteY2" fmla="*/ 8402 h 10015"/>
                <a:gd name="connsiteX3" fmla="*/ 2456 w 10000"/>
                <a:gd name="connsiteY3" fmla="*/ 10015 h 10015"/>
                <a:gd name="connsiteX4" fmla="*/ 9649 w 10000"/>
                <a:gd name="connsiteY4" fmla="*/ 8402 h 10015"/>
                <a:gd name="connsiteX5" fmla="*/ 10000 w 10000"/>
                <a:gd name="connsiteY5" fmla="*/ 6144 h 10015"/>
                <a:gd name="connsiteX6" fmla="*/ 8772 w 10000"/>
                <a:gd name="connsiteY6" fmla="*/ 4531 h 10015"/>
                <a:gd name="connsiteX7" fmla="*/ 8772 w 10000"/>
                <a:gd name="connsiteY7" fmla="*/ 2918 h 10015"/>
                <a:gd name="connsiteX8" fmla="*/ 7895 w 10000"/>
                <a:gd name="connsiteY8" fmla="*/ 2273 h 10015"/>
                <a:gd name="connsiteX9" fmla="*/ 3860 w 10000"/>
                <a:gd name="connsiteY9" fmla="*/ 15 h 10015"/>
                <a:gd name="connsiteX10" fmla="*/ 2549 w 10000"/>
                <a:gd name="connsiteY10" fmla="*/ 1377 h 10015"/>
                <a:gd name="connsiteX11" fmla="*/ 1711 w 10000"/>
                <a:gd name="connsiteY11" fmla="*/ 3347 h 10015"/>
                <a:gd name="connsiteX12" fmla="*/ 1244 w 10000"/>
                <a:gd name="connsiteY12" fmla="*/ 7031 h 10015"/>
                <a:gd name="connsiteX13" fmla="*/ 526 w 10000"/>
                <a:gd name="connsiteY13" fmla="*/ 6144 h 10015"/>
                <a:gd name="connsiteX0" fmla="*/ 526 w 10000"/>
                <a:gd name="connsiteY0" fmla="*/ 6137 h 10008"/>
                <a:gd name="connsiteX1" fmla="*/ 0 w 10000"/>
                <a:gd name="connsiteY1" fmla="*/ 6782 h 10008"/>
                <a:gd name="connsiteX2" fmla="*/ 526 w 10000"/>
                <a:gd name="connsiteY2" fmla="*/ 8395 h 10008"/>
                <a:gd name="connsiteX3" fmla="*/ 2456 w 10000"/>
                <a:gd name="connsiteY3" fmla="*/ 10008 h 10008"/>
                <a:gd name="connsiteX4" fmla="*/ 9649 w 10000"/>
                <a:gd name="connsiteY4" fmla="*/ 8395 h 10008"/>
                <a:gd name="connsiteX5" fmla="*/ 10000 w 10000"/>
                <a:gd name="connsiteY5" fmla="*/ 6137 h 10008"/>
                <a:gd name="connsiteX6" fmla="*/ 8772 w 10000"/>
                <a:gd name="connsiteY6" fmla="*/ 4524 h 10008"/>
                <a:gd name="connsiteX7" fmla="*/ 8772 w 10000"/>
                <a:gd name="connsiteY7" fmla="*/ 2911 h 10008"/>
                <a:gd name="connsiteX8" fmla="*/ 7895 w 10000"/>
                <a:gd name="connsiteY8" fmla="*/ 2266 h 10008"/>
                <a:gd name="connsiteX9" fmla="*/ 3860 w 10000"/>
                <a:gd name="connsiteY9" fmla="*/ 8 h 10008"/>
                <a:gd name="connsiteX10" fmla="*/ 2596 w 10000"/>
                <a:gd name="connsiteY10" fmla="*/ 2484 h 10008"/>
                <a:gd name="connsiteX11" fmla="*/ 1711 w 10000"/>
                <a:gd name="connsiteY11" fmla="*/ 3340 h 10008"/>
                <a:gd name="connsiteX12" fmla="*/ 1244 w 10000"/>
                <a:gd name="connsiteY12" fmla="*/ 7024 h 10008"/>
                <a:gd name="connsiteX13" fmla="*/ 526 w 10000"/>
                <a:gd name="connsiteY13" fmla="*/ 6137 h 10008"/>
                <a:gd name="connsiteX0" fmla="*/ 526 w 10000"/>
                <a:gd name="connsiteY0" fmla="*/ 4947 h 8818"/>
                <a:gd name="connsiteX1" fmla="*/ 0 w 10000"/>
                <a:gd name="connsiteY1" fmla="*/ 5592 h 8818"/>
                <a:gd name="connsiteX2" fmla="*/ 526 w 10000"/>
                <a:gd name="connsiteY2" fmla="*/ 7205 h 8818"/>
                <a:gd name="connsiteX3" fmla="*/ 2456 w 10000"/>
                <a:gd name="connsiteY3" fmla="*/ 8818 h 8818"/>
                <a:gd name="connsiteX4" fmla="*/ 9649 w 10000"/>
                <a:gd name="connsiteY4" fmla="*/ 7205 h 8818"/>
                <a:gd name="connsiteX5" fmla="*/ 10000 w 10000"/>
                <a:gd name="connsiteY5" fmla="*/ 4947 h 8818"/>
                <a:gd name="connsiteX6" fmla="*/ 8772 w 10000"/>
                <a:gd name="connsiteY6" fmla="*/ 3334 h 8818"/>
                <a:gd name="connsiteX7" fmla="*/ 8772 w 10000"/>
                <a:gd name="connsiteY7" fmla="*/ 1721 h 8818"/>
                <a:gd name="connsiteX8" fmla="*/ 7895 w 10000"/>
                <a:gd name="connsiteY8" fmla="*/ 1076 h 8818"/>
                <a:gd name="connsiteX9" fmla="*/ 3441 w 10000"/>
                <a:gd name="connsiteY9" fmla="*/ 17 h 8818"/>
                <a:gd name="connsiteX10" fmla="*/ 2596 w 10000"/>
                <a:gd name="connsiteY10" fmla="*/ 1294 h 8818"/>
                <a:gd name="connsiteX11" fmla="*/ 1711 w 10000"/>
                <a:gd name="connsiteY11" fmla="*/ 2150 h 8818"/>
                <a:gd name="connsiteX12" fmla="*/ 1244 w 10000"/>
                <a:gd name="connsiteY12" fmla="*/ 5834 h 8818"/>
                <a:gd name="connsiteX13" fmla="*/ 526 w 10000"/>
                <a:gd name="connsiteY13" fmla="*/ 4947 h 8818"/>
                <a:gd name="connsiteX0" fmla="*/ 526 w 10000"/>
                <a:gd name="connsiteY0" fmla="*/ 5610 h 10000"/>
                <a:gd name="connsiteX1" fmla="*/ 0 w 10000"/>
                <a:gd name="connsiteY1" fmla="*/ 6342 h 10000"/>
                <a:gd name="connsiteX2" fmla="*/ 526 w 10000"/>
                <a:gd name="connsiteY2" fmla="*/ 8171 h 10000"/>
                <a:gd name="connsiteX3" fmla="*/ 2456 w 10000"/>
                <a:gd name="connsiteY3" fmla="*/ 10000 h 10000"/>
                <a:gd name="connsiteX4" fmla="*/ 9649 w 10000"/>
                <a:gd name="connsiteY4" fmla="*/ 8171 h 10000"/>
                <a:gd name="connsiteX5" fmla="*/ 10000 w 10000"/>
                <a:gd name="connsiteY5" fmla="*/ 5610 h 10000"/>
                <a:gd name="connsiteX6" fmla="*/ 8772 w 10000"/>
                <a:gd name="connsiteY6" fmla="*/ 3781 h 10000"/>
                <a:gd name="connsiteX7" fmla="*/ 8772 w 10000"/>
                <a:gd name="connsiteY7" fmla="*/ 1952 h 10000"/>
                <a:gd name="connsiteX8" fmla="*/ 7895 w 10000"/>
                <a:gd name="connsiteY8" fmla="*/ 1220 h 10000"/>
                <a:gd name="connsiteX9" fmla="*/ 3441 w 10000"/>
                <a:gd name="connsiteY9" fmla="*/ 19 h 10000"/>
                <a:gd name="connsiteX10" fmla="*/ 2596 w 10000"/>
                <a:gd name="connsiteY10" fmla="*/ 1467 h 10000"/>
                <a:gd name="connsiteX11" fmla="*/ 1711 w 10000"/>
                <a:gd name="connsiteY11" fmla="*/ 2438 h 10000"/>
                <a:gd name="connsiteX12" fmla="*/ 1244 w 10000"/>
                <a:gd name="connsiteY12" fmla="*/ 6616 h 10000"/>
                <a:gd name="connsiteX13" fmla="*/ 526 w 10000"/>
                <a:gd name="connsiteY13" fmla="*/ 561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00" h="10000">
                  <a:moveTo>
                    <a:pt x="526" y="5610"/>
                  </a:moveTo>
                  <a:lnTo>
                    <a:pt x="0" y="6342"/>
                  </a:lnTo>
                  <a:lnTo>
                    <a:pt x="526" y="8171"/>
                  </a:lnTo>
                  <a:lnTo>
                    <a:pt x="2456" y="10000"/>
                  </a:lnTo>
                  <a:lnTo>
                    <a:pt x="9649" y="8171"/>
                  </a:lnTo>
                  <a:lnTo>
                    <a:pt x="10000" y="5610"/>
                  </a:lnTo>
                  <a:lnTo>
                    <a:pt x="8772" y="3781"/>
                  </a:lnTo>
                  <a:lnTo>
                    <a:pt x="8772" y="1952"/>
                  </a:lnTo>
                  <a:lnTo>
                    <a:pt x="7895" y="1220"/>
                  </a:lnTo>
                  <a:cubicBezTo>
                    <a:pt x="6410" y="820"/>
                    <a:pt x="4646" y="1779"/>
                    <a:pt x="3441" y="19"/>
                  </a:cubicBezTo>
                  <a:cubicBezTo>
                    <a:pt x="2550" y="-150"/>
                    <a:pt x="2954" y="838"/>
                    <a:pt x="2596" y="1467"/>
                  </a:cubicBezTo>
                  <a:cubicBezTo>
                    <a:pt x="2238" y="2097"/>
                    <a:pt x="1929" y="1370"/>
                    <a:pt x="1711" y="2438"/>
                  </a:cubicBezTo>
                  <a:cubicBezTo>
                    <a:pt x="1494" y="3506"/>
                    <a:pt x="1527" y="6039"/>
                    <a:pt x="1244" y="6616"/>
                  </a:cubicBezTo>
                  <a:lnTo>
                    <a:pt x="526" y="561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1127">
              <a:extLst>
                <a:ext uri="{FF2B5EF4-FFF2-40B4-BE49-F238E27FC236}">
                  <a16:creationId xmlns:a16="http://schemas.microsoft.com/office/drawing/2014/main" id="{905D5164-970D-FBF9-8432-BAC3E4BAE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9725" y="4260016"/>
              <a:ext cx="270580" cy="582927"/>
            </a:xfrm>
            <a:custGeom>
              <a:avLst/>
              <a:gdLst>
                <a:gd name="T0" fmla="*/ 135 w 149"/>
                <a:gd name="T1" fmla="*/ 139 h 321"/>
                <a:gd name="T2" fmla="*/ 111 w 149"/>
                <a:gd name="T3" fmla="*/ 158 h 321"/>
                <a:gd name="T4" fmla="*/ 93 w 149"/>
                <a:gd name="T5" fmla="*/ 180 h 321"/>
                <a:gd name="T6" fmla="*/ 104 w 149"/>
                <a:gd name="T7" fmla="*/ 203 h 321"/>
                <a:gd name="T8" fmla="*/ 111 w 149"/>
                <a:gd name="T9" fmla="*/ 220 h 321"/>
                <a:gd name="T10" fmla="*/ 102 w 149"/>
                <a:gd name="T11" fmla="*/ 248 h 321"/>
                <a:gd name="T12" fmla="*/ 116 w 149"/>
                <a:gd name="T13" fmla="*/ 272 h 321"/>
                <a:gd name="T14" fmla="*/ 111 w 149"/>
                <a:gd name="T15" fmla="*/ 310 h 321"/>
                <a:gd name="T16" fmla="*/ 107 w 149"/>
                <a:gd name="T17" fmla="*/ 319 h 321"/>
                <a:gd name="T18" fmla="*/ 107 w 149"/>
                <a:gd name="T19" fmla="*/ 293 h 321"/>
                <a:gd name="T20" fmla="*/ 107 w 149"/>
                <a:gd name="T21" fmla="*/ 274 h 321"/>
                <a:gd name="T22" fmla="*/ 102 w 149"/>
                <a:gd name="T23" fmla="*/ 262 h 321"/>
                <a:gd name="T24" fmla="*/ 93 w 149"/>
                <a:gd name="T25" fmla="*/ 213 h 321"/>
                <a:gd name="T26" fmla="*/ 76 w 149"/>
                <a:gd name="T27" fmla="*/ 196 h 321"/>
                <a:gd name="T28" fmla="*/ 52 w 149"/>
                <a:gd name="T29" fmla="*/ 227 h 321"/>
                <a:gd name="T30" fmla="*/ 38 w 149"/>
                <a:gd name="T31" fmla="*/ 220 h 321"/>
                <a:gd name="T32" fmla="*/ 38 w 149"/>
                <a:gd name="T33" fmla="*/ 203 h 321"/>
                <a:gd name="T34" fmla="*/ 29 w 149"/>
                <a:gd name="T35" fmla="*/ 168 h 321"/>
                <a:gd name="T36" fmla="*/ 22 w 149"/>
                <a:gd name="T37" fmla="*/ 165 h 321"/>
                <a:gd name="T38" fmla="*/ 26 w 149"/>
                <a:gd name="T39" fmla="*/ 165 h 321"/>
                <a:gd name="T40" fmla="*/ 12 w 149"/>
                <a:gd name="T41" fmla="*/ 151 h 321"/>
                <a:gd name="T42" fmla="*/ 0 w 149"/>
                <a:gd name="T43" fmla="*/ 128 h 321"/>
                <a:gd name="T44" fmla="*/ 7 w 149"/>
                <a:gd name="T45" fmla="*/ 118 h 321"/>
                <a:gd name="T46" fmla="*/ 12 w 149"/>
                <a:gd name="T47" fmla="*/ 104 h 321"/>
                <a:gd name="T48" fmla="*/ 17 w 149"/>
                <a:gd name="T49" fmla="*/ 99 h 321"/>
                <a:gd name="T50" fmla="*/ 33 w 149"/>
                <a:gd name="T51" fmla="*/ 80 h 321"/>
                <a:gd name="T52" fmla="*/ 50 w 149"/>
                <a:gd name="T53" fmla="*/ 47 h 321"/>
                <a:gd name="T54" fmla="*/ 67 w 149"/>
                <a:gd name="T55" fmla="*/ 21 h 321"/>
                <a:gd name="T56" fmla="*/ 81 w 149"/>
                <a:gd name="T57" fmla="*/ 9 h 321"/>
                <a:gd name="T58" fmla="*/ 85 w 149"/>
                <a:gd name="T59" fmla="*/ 2 h 321"/>
                <a:gd name="T60" fmla="*/ 95 w 149"/>
                <a:gd name="T61" fmla="*/ 2 h 321"/>
                <a:gd name="T62" fmla="*/ 107 w 149"/>
                <a:gd name="T63" fmla="*/ 14 h 321"/>
                <a:gd name="T64" fmla="*/ 109 w 149"/>
                <a:gd name="T65" fmla="*/ 43 h 321"/>
                <a:gd name="T66" fmla="*/ 90 w 149"/>
                <a:gd name="T67" fmla="*/ 83 h 321"/>
                <a:gd name="T68" fmla="*/ 111 w 149"/>
                <a:gd name="T69" fmla="*/ 78 h 321"/>
                <a:gd name="T70" fmla="*/ 123 w 149"/>
                <a:gd name="T71" fmla="*/ 99 h 321"/>
                <a:gd name="T72" fmla="*/ 128 w 149"/>
                <a:gd name="T73" fmla="*/ 116 h 321"/>
                <a:gd name="T74" fmla="*/ 147 w 149"/>
                <a:gd name="T75" fmla="*/ 12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9" h="321">
                  <a:moveTo>
                    <a:pt x="149" y="123"/>
                  </a:moveTo>
                  <a:lnTo>
                    <a:pt x="135" y="139"/>
                  </a:lnTo>
                  <a:lnTo>
                    <a:pt x="128" y="147"/>
                  </a:lnTo>
                  <a:lnTo>
                    <a:pt x="111" y="158"/>
                  </a:lnTo>
                  <a:lnTo>
                    <a:pt x="97" y="161"/>
                  </a:lnTo>
                  <a:lnTo>
                    <a:pt x="93" y="180"/>
                  </a:lnTo>
                  <a:lnTo>
                    <a:pt x="97" y="194"/>
                  </a:lnTo>
                  <a:lnTo>
                    <a:pt x="104" y="203"/>
                  </a:lnTo>
                  <a:lnTo>
                    <a:pt x="107" y="217"/>
                  </a:lnTo>
                  <a:lnTo>
                    <a:pt x="111" y="220"/>
                  </a:lnTo>
                  <a:lnTo>
                    <a:pt x="102" y="241"/>
                  </a:lnTo>
                  <a:lnTo>
                    <a:pt x="102" y="248"/>
                  </a:lnTo>
                  <a:lnTo>
                    <a:pt x="114" y="258"/>
                  </a:lnTo>
                  <a:lnTo>
                    <a:pt x="116" y="272"/>
                  </a:lnTo>
                  <a:lnTo>
                    <a:pt x="123" y="293"/>
                  </a:lnTo>
                  <a:lnTo>
                    <a:pt x="111" y="310"/>
                  </a:lnTo>
                  <a:lnTo>
                    <a:pt x="109" y="321"/>
                  </a:lnTo>
                  <a:lnTo>
                    <a:pt x="107" y="319"/>
                  </a:lnTo>
                  <a:lnTo>
                    <a:pt x="111" y="295"/>
                  </a:lnTo>
                  <a:lnTo>
                    <a:pt x="107" y="293"/>
                  </a:lnTo>
                  <a:lnTo>
                    <a:pt x="109" y="291"/>
                  </a:lnTo>
                  <a:lnTo>
                    <a:pt x="107" y="274"/>
                  </a:lnTo>
                  <a:lnTo>
                    <a:pt x="102" y="262"/>
                  </a:lnTo>
                  <a:lnTo>
                    <a:pt x="102" y="262"/>
                  </a:lnTo>
                  <a:lnTo>
                    <a:pt x="95" y="241"/>
                  </a:lnTo>
                  <a:lnTo>
                    <a:pt x="93" y="213"/>
                  </a:lnTo>
                  <a:lnTo>
                    <a:pt x="78" y="208"/>
                  </a:lnTo>
                  <a:lnTo>
                    <a:pt x="76" y="196"/>
                  </a:lnTo>
                  <a:lnTo>
                    <a:pt x="74" y="210"/>
                  </a:lnTo>
                  <a:lnTo>
                    <a:pt x="52" y="227"/>
                  </a:lnTo>
                  <a:lnTo>
                    <a:pt x="38" y="224"/>
                  </a:lnTo>
                  <a:lnTo>
                    <a:pt x="38" y="220"/>
                  </a:lnTo>
                  <a:lnTo>
                    <a:pt x="33" y="222"/>
                  </a:lnTo>
                  <a:lnTo>
                    <a:pt x="38" y="203"/>
                  </a:lnTo>
                  <a:lnTo>
                    <a:pt x="36" y="182"/>
                  </a:lnTo>
                  <a:lnTo>
                    <a:pt x="29" y="168"/>
                  </a:lnTo>
                  <a:lnTo>
                    <a:pt x="26" y="170"/>
                  </a:lnTo>
                  <a:lnTo>
                    <a:pt x="22" y="165"/>
                  </a:lnTo>
                  <a:lnTo>
                    <a:pt x="24" y="163"/>
                  </a:lnTo>
                  <a:lnTo>
                    <a:pt x="26" y="165"/>
                  </a:lnTo>
                  <a:lnTo>
                    <a:pt x="24" y="156"/>
                  </a:lnTo>
                  <a:lnTo>
                    <a:pt x="12" y="151"/>
                  </a:lnTo>
                  <a:lnTo>
                    <a:pt x="0" y="135"/>
                  </a:lnTo>
                  <a:lnTo>
                    <a:pt x="0" y="128"/>
                  </a:lnTo>
                  <a:lnTo>
                    <a:pt x="7" y="128"/>
                  </a:lnTo>
                  <a:lnTo>
                    <a:pt x="7" y="118"/>
                  </a:lnTo>
                  <a:lnTo>
                    <a:pt x="15" y="113"/>
                  </a:lnTo>
                  <a:lnTo>
                    <a:pt x="12" y="104"/>
                  </a:lnTo>
                  <a:lnTo>
                    <a:pt x="12" y="102"/>
                  </a:lnTo>
                  <a:lnTo>
                    <a:pt x="17" y="99"/>
                  </a:lnTo>
                  <a:lnTo>
                    <a:pt x="19" y="85"/>
                  </a:lnTo>
                  <a:lnTo>
                    <a:pt x="33" y="80"/>
                  </a:lnTo>
                  <a:lnTo>
                    <a:pt x="41" y="59"/>
                  </a:lnTo>
                  <a:lnTo>
                    <a:pt x="50" y="47"/>
                  </a:lnTo>
                  <a:lnTo>
                    <a:pt x="50" y="35"/>
                  </a:lnTo>
                  <a:lnTo>
                    <a:pt x="67" y="21"/>
                  </a:lnTo>
                  <a:lnTo>
                    <a:pt x="81" y="21"/>
                  </a:lnTo>
                  <a:lnTo>
                    <a:pt x="81" y="9"/>
                  </a:lnTo>
                  <a:lnTo>
                    <a:pt x="85" y="7"/>
                  </a:lnTo>
                  <a:lnTo>
                    <a:pt x="85" y="2"/>
                  </a:lnTo>
                  <a:lnTo>
                    <a:pt x="90" y="0"/>
                  </a:lnTo>
                  <a:lnTo>
                    <a:pt x="95" y="2"/>
                  </a:lnTo>
                  <a:lnTo>
                    <a:pt x="102" y="14"/>
                  </a:lnTo>
                  <a:lnTo>
                    <a:pt x="107" y="14"/>
                  </a:lnTo>
                  <a:lnTo>
                    <a:pt x="109" y="31"/>
                  </a:lnTo>
                  <a:lnTo>
                    <a:pt x="109" y="43"/>
                  </a:lnTo>
                  <a:lnTo>
                    <a:pt x="95" y="61"/>
                  </a:lnTo>
                  <a:lnTo>
                    <a:pt x="90" y="83"/>
                  </a:lnTo>
                  <a:lnTo>
                    <a:pt x="104" y="78"/>
                  </a:lnTo>
                  <a:lnTo>
                    <a:pt x="111" y="78"/>
                  </a:lnTo>
                  <a:lnTo>
                    <a:pt x="114" y="92"/>
                  </a:lnTo>
                  <a:lnTo>
                    <a:pt x="123" y="99"/>
                  </a:lnTo>
                  <a:lnTo>
                    <a:pt x="118" y="111"/>
                  </a:lnTo>
                  <a:lnTo>
                    <a:pt x="128" y="116"/>
                  </a:lnTo>
                  <a:lnTo>
                    <a:pt x="135" y="123"/>
                  </a:lnTo>
                  <a:lnTo>
                    <a:pt x="147" y="121"/>
                  </a:lnTo>
                  <a:lnTo>
                    <a:pt x="149" y="12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1128">
              <a:extLst>
                <a:ext uri="{FF2B5EF4-FFF2-40B4-BE49-F238E27FC236}">
                  <a16:creationId xmlns:a16="http://schemas.microsoft.com/office/drawing/2014/main" id="{2F18E1CB-1713-BBBC-6B6B-0F38851E3F8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4954" y="4792095"/>
              <a:ext cx="9080" cy="9080"/>
            </a:xfrm>
            <a:custGeom>
              <a:avLst/>
              <a:gdLst>
                <a:gd name="T0" fmla="*/ 2 w 5"/>
                <a:gd name="T1" fmla="*/ 0 h 5"/>
                <a:gd name="T2" fmla="*/ 0 w 5"/>
                <a:gd name="T3" fmla="*/ 5 h 5"/>
                <a:gd name="T4" fmla="*/ 5 w 5"/>
                <a:gd name="T5" fmla="*/ 5 h 5"/>
                <a:gd name="T6" fmla="*/ 2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2" y="0"/>
                  </a:moveTo>
                  <a:lnTo>
                    <a:pt x="0" y="5"/>
                  </a:lnTo>
                  <a:lnTo>
                    <a:pt x="5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1129">
              <a:extLst>
                <a:ext uri="{FF2B5EF4-FFF2-40B4-BE49-F238E27FC236}">
                  <a16:creationId xmlns:a16="http://schemas.microsoft.com/office/drawing/2014/main" id="{DBA6A699-29D5-A718-C015-776ADD430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4808" y="4706745"/>
              <a:ext cx="159805" cy="128934"/>
            </a:xfrm>
            <a:custGeom>
              <a:avLst/>
              <a:gdLst>
                <a:gd name="T0" fmla="*/ 88 w 88"/>
                <a:gd name="T1" fmla="*/ 0 h 71"/>
                <a:gd name="T2" fmla="*/ 88 w 88"/>
                <a:gd name="T3" fmla="*/ 38 h 71"/>
                <a:gd name="T4" fmla="*/ 71 w 88"/>
                <a:gd name="T5" fmla="*/ 47 h 71"/>
                <a:gd name="T6" fmla="*/ 71 w 88"/>
                <a:gd name="T7" fmla="*/ 49 h 71"/>
                <a:gd name="T8" fmla="*/ 62 w 88"/>
                <a:gd name="T9" fmla="*/ 49 h 71"/>
                <a:gd name="T10" fmla="*/ 62 w 88"/>
                <a:gd name="T11" fmla="*/ 59 h 71"/>
                <a:gd name="T12" fmla="*/ 45 w 88"/>
                <a:gd name="T13" fmla="*/ 64 h 71"/>
                <a:gd name="T14" fmla="*/ 45 w 88"/>
                <a:gd name="T15" fmla="*/ 68 h 71"/>
                <a:gd name="T16" fmla="*/ 38 w 88"/>
                <a:gd name="T17" fmla="*/ 71 h 71"/>
                <a:gd name="T18" fmla="*/ 24 w 88"/>
                <a:gd name="T19" fmla="*/ 68 h 71"/>
                <a:gd name="T20" fmla="*/ 24 w 88"/>
                <a:gd name="T21" fmla="*/ 61 h 71"/>
                <a:gd name="T22" fmla="*/ 14 w 88"/>
                <a:gd name="T23" fmla="*/ 64 h 71"/>
                <a:gd name="T24" fmla="*/ 12 w 88"/>
                <a:gd name="T25" fmla="*/ 52 h 71"/>
                <a:gd name="T26" fmla="*/ 10 w 88"/>
                <a:gd name="T27" fmla="*/ 42 h 71"/>
                <a:gd name="T28" fmla="*/ 2 w 88"/>
                <a:gd name="T29" fmla="*/ 35 h 71"/>
                <a:gd name="T30" fmla="*/ 0 w 88"/>
                <a:gd name="T31" fmla="*/ 26 h 71"/>
                <a:gd name="T32" fmla="*/ 5 w 88"/>
                <a:gd name="T33" fmla="*/ 14 h 71"/>
                <a:gd name="T34" fmla="*/ 17 w 88"/>
                <a:gd name="T35" fmla="*/ 4 h 71"/>
                <a:gd name="T36" fmla="*/ 50 w 88"/>
                <a:gd name="T37" fmla="*/ 4 h 71"/>
                <a:gd name="T38" fmla="*/ 62 w 88"/>
                <a:gd name="T39" fmla="*/ 12 h 71"/>
                <a:gd name="T40" fmla="*/ 69 w 88"/>
                <a:gd name="T41" fmla="*/ 2 h 71"/>
                <a:gd name="T42" fmla="*/ 78 w 88"/>
                <a:gd name="T43" fmla="*/ 4 h 71"/>
                <a:gd name="T44" fmla="*/ 88 w 88"/>
                <a:gd name="T45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8" h="71">
                  <a:moveTo>
                    <a:pt x="88" y="0"/>
                  </a:moveTo>
                  <a:lnTo>
                    <a:pt x="88" y="38"/>
                  </a:lnTo>
                  <a:lnTo>
                    <a:pt x="71" y="47"/>
                  </a:lnTo>
                  <a:lnTo>
                    <a:pt x="71" y="49"/>
                  </a:lnTo>
                  <a:lnTo>
                    <a:pt x="62" y="49"/>
                  </a:lnTo>
                  <a:lnTo>
                    <a:pt x="62" y="59"/>
                  </a:lnTo>
                  <a:lnTo>
                    <a:pt x="45" y="64"/>
                  </a:lnTo>
                  <a:lnTo>
                    <a:pt x="45" y="68"/>
                  </a:lnTo>
                  <a:lnTo>
                    <a:pt x="38" y="71"/>
                  </a:lnTo>
                  <a:lnTo>
                    <a:pt x="24" y="68"/>
                  </a:lnTo>
                  <a:lnTo>
                    <a:pt x="24" y="61"/>
                  </a:lnTo>
                  <a:lnTo>
                    <a:pt x="14" y="64"/>
                  </a:lnTo>
                  <a:lnTo>
                    <a:pt x="12" y="52"/>
                  </a:lnTo>
                  <a:lnTo>
                    <a:pt x="10" y="42"/>
                  </a:lnTo>
                  <a:lnTo>
                    <a:pt x="2" y="35"/>
                  </a:lnTo>
                  <a:lnTo>
                    <a:pt x="0" y="26"/>
                  </a:lnTo>
                  <a:lnTo>
                    <a:pt x="5" y="14"/>
                  </a:lnTo>
                  <a:lnTo>
                    <a:pt x="17" y="4"/>
                  </a:lnTo>
                  <a:lnTo>
                    <a:pt x="50" y="4"/>
                  </a:lnTo>
                  <a:lnTo>
                    <a:pt x="62" y="12"/>
                  </a:lnTo>
                  <a:lnTo>
                    <a:pt x="69" y="2"/>
                  </a:lnTo>
                  <a:lnTo>
                    <a:pt x="78" y="4"/>
                  </a:lnTo>
                  <a:lnTo>
                    <a:pt x="88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1133">
              <a:extLst>
                <a:ext uri="{FF2B5EF4-FFF2-40B4-BE49-F238E27FC236}">
                  <a16:creationId xmlns:a16="http://schemas.microsoft.com/office/drawing/2014/main" id="{9E0AA99D-8584-834F-142F-243D7255C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0684" y="3604451"/>
              <a:ext cx="183413" cy="167069"/>
            </a:xfrm>
            <a:custGeom>
              <a:avLst/>
              <a:gdLst>
                <a:gd name="T0" fmla="*/ 87 w 101"/>
                <a:gd name="T1" fmla="*/ 33 h 92"/>
                <a:gd name="T2" fmla="*/ 94 w 101"/>
                <a:gd name="T3" fmla="*/ 28 h 92"/>
                <a:gd name="T4" fmla="*/ 90 w 101"/>
                <a:gd name="T5" fmla="*/ 40 h 92"/>
                <a:gd name="T6" fmla="*/ 92 w 101"/>
                <a:gd name="T7" fmla="*/ 49 h 92"/>
                <a:gd name="T8" fmla="*/ 101 w 101"/>
                <a:gd name="T9" fmla="*/ 47 h 92"/>
                <a:gd name="T10" fmla="*/ 99 w 101"/>
                <a:gd name="T11" fmla="*/ 52 h 92"/>
                <a:gd name="T12" fmla="*/ 68 w 101"/>
                <a:gd name="T13" fmla="*/ 61 h 92"/>
                <a:gd name="T14" fmla="*/ 57 w 101"/>
                <a:gd name="T15" fmla="*/ 82 h 92"/>
                <a:gd name="T16" fmla="*/ 35 w 101"/>
                <a:gd name="T17" fmla="*/ 68 h 92"/>
                <a:gd name="T18" fmla="*/ 23 w 101"/>
                <a:gd name="T19" fmla="*/ 70 h 92"/>
                <a:gd name="T20" fmla="*/ 12 w 101"/>
                <a:gd name="T21" fmla="*/ 70 h 92"/>
                <a:gd name="T22" fmla="*/ 9 w 101"/>
                <a:gd name="T23" fmla="*/ 73 h 92"/>
                <a:gd name="T24" fmla="*/ 9 w 101"/>
                <a:gd name="T25" fmla="*/ 78 h 92"/>
                <a:gd name="T26" fmla="*/ 21 w 101"/>
                <a:gd name="T27" fmla="*/ 85 h 92"/>
                <a:gd name="T28" fmla="*/ 5 w 101"/>
                <a:gd name="T29" fmla="*/ 92 h 92"/>
                <a:gd name="T30" fmla="*/ 5 w 101"/>
                <a:gd name="T31" fmla="*/ 80 h 92"/>
                <a:gd name="T32" fmla="*/ 0 w 101"/>
                <a:gd name="T33" fmla="*/ 75 h 92"/>
                <a:gd name="T34" fmla="*/ 0 w 101"/>
                <a:gd name="T35" fmla="*/ 68 h 92"/>
                <a:gd name="T36" fmla="*/ 9 w 101"/>
                <a:gd name="T37" fmla="*/ 59 h 92"/>
                <a:gd name="T38" fmla="*/ 9 w 101"/>
                <a:gd name="T39" fmla="*/ 52 h 92"/>
                <a:gd name="T40" fmla="*/ 26 w 101"/>
                <a:gd name="T41" fmla="*/ 54 h 92"/>
                <a:gd name="T42" fmla="*/ 26 w 101"/>
                <a:gd name="T43" fmla="*/ 47 h 92"/>
                <a:gd name="T44" fmla="*/ 26 w 101"/>
                <a:gd name="T45" fmla="*/ 40 h 92"/>
                <a:gd name="T46" fmla="*/ 31 w 101"/>
                <a:gd name="T47" fmla="*/ 33 h 92"/>
                <a:gd name="T48" fmla="*/ 33 w 101"/>
                <a:gd name="T49" fmla="*/ 16 h 92"/>
                <a:gd name="T50" fmla="*/ 31 w 101"/>
                <a:gd name="T51" fmla="*/ 4 h 92"/>
                <a:gd name="T52" fmla="*/ 35 w 101"/>
                <a:gd name="T53" fmla="*/ 0 h 92"/>
                <a:gd name="T54" fmla="*/ 61 w 101"/>
                <a:gd name="T55" fmla="*/ 28 h 92"/>
                <a:gd name="T56" fmla="*/ 80 w 101"/>
                <a:gd name="T57" fmla="*/ 37 h 92"/>
                <a:gd name="T58" fmla="*/ 87 w 101"/>
                <a:gd name="T59" fmla="*/ 33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1" h="92">
                  <a:moveTo>
                    <a:pt x="87" y="33"/>
                  </a:moveTo>
                  <a:lnTo>
                    <a:pt x="94" y="28"/>
                  </a:lnTo>
                  <a:lnTo>
                    <a:pt x="90" y="40"/>
                  </a:lnTo>
                  <a:lnTo>
                    <a:pt x="92" y="49"/>
                  </a:lnTo>
                  <a:lnTo>
                    <a:pt x="101" y="47"/>
                  </a:lnTo>
                  <a:lnTo>
                    <a:pt x="99" y="52"/>
                  </a:lnTo>
                  <a:lnTo>
                    <a:pt x="68" y="61"/>
                  </a:lnTo>
                  <a:lnTo>
                    <a:pt x="57" y="82"/>
                  </a:lnTo>
                  <a:lnTo>
                    <a:pt x="35" y="68"/>
                  </a:lnTo>
                  <a:lnTo>
                    <a:pt x="23" y="70"/>
                  </a:lnTo>
                  <a:lnTo>
                    <a:pt x="12" y="70"/>
                  </a:lnTo>
                  <a:lnTo>
                    <a:pt x="9" y="73"/>
                  </a:lnTo>
                  <a:lnTo>
                    <a:pt x="9" y="78"/>
                  </a:lnTo>
                  <a:lnTo>
                    <a:pt x="21" y="85"/>
                  </a:lnTo>
                  <a:lnTo>
                    <a:pt x="5" y="92"/>
                  </a:lnTo>
                  <a:lnTo>
                    <a:pt x="5" y="80"/>
                  </a:lnTo>
                  <a:lnTo>
                    <a:pt x="0" y="75"/>
                  </a:lnTo>
                  <a:lnTo>
                    <a:pt x="0" y="68"/>
                  </a:lnTo>
                  <a:lnTo>
                    <a:pt x="9" y="59"/>
                  </a:lnTo>
                  <a:lnTo>
                    <a:pt x="9" y="52"/>
                  </a:lnTo>
                  <a:lnTo>
                    <a:pt x="26" y="54"/>
                  </a:lnTo>
                  <a:lnTo>
                    <a:pt x="26" y="47"/>
                  </a:lnTo>
                  <a:lnTo>
                    <a:pt x="26" y="40"/>
                  </a:lnTo>
                  <a:lnTo>
                    <a:pt x="31" y="33"/>
                  </a:lnTo>
                  <a:lnTo>
                    <a:pt x="33" y="16"/>
                  </a:lnTo>
                  <a:lnTo>
                    <a:pt x="31" y="4"/>
                  </a:lnTo>
                  <a:lnTo>
                    <a:pt x="35" y="0"/>
                  </a:lnTo>
                  <a:lnTo>
                    <a:pt x="61" y="28"/>
                  </a:lnTo>
                  <a:lnTo>
                    <a:pt x="80" y="37"/>
                  </a:lnTo>
                  <a:lnTo>
                    <a:pt x="87" y="3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1134">
              <a:extLst>
                <a:ext uri="{FF2B5EF4-FFF2-40B4-BE49-F238E27FC236}">
                  <a16:creationId xmlns:a16="http://schemas.microsoft.com/office/drawing/2014/main" id="{9A37F606-59AA-1A67-8CA5-A136D2F358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9258" y="4250936"/>
              <a:ext cx="7264" cy="12712"/>
            </a:xfrm>
            <a:custGeom>
              <a:avLst/>
              <a:gdLst>
                <a:gd name="T0" fmla="*/ 0 w 4"/>
                <a:gd name="T1" fmla="*/ 3 h 7"/>
                <a:gd name="T2" fmla="*/ 4 w 4"/>
                <a:gd name="T3" fmla="*/ 0 h 7"/>
                <a:gd name="T4" fmla="*/ 0 w 4"/>
                <a:gd name="T5" fmla="*/ 7 h 7"/>
                <a:gd name="T6" fmla="*/ 0 w 4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0" y="3"/>
                  </a:moveTo>
                  <a:lnTo>
                    <a:pt x="4" y="0"/>
                  </a:lnTo>
                  <a:lnTo>
                    <a:pt x="0" y="7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1135">
              <a:extLst>
                <a:ext uri="{FF2B5EF4-FFF2-40B4-BE49-F238E27FC236}">
                  <a16:creationId xmlns:a16="http://schemas.microsoft.com/office/drawing/2014/main" id="{77CA6633-E1F2-672F-0A58-08DA2C051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2043" y="4307232"/>
              <a:ext cx="12712" cy="25424"/>
            </a:xfrm>
            <a:custGeom>
              <a:avLst/>
              <a:gdLst>
                <a:gd name="T0" fmla="*/ 0 w 7"/>
                <a:gd name="T1" fmla="*/ 7 h 14"/>
                <a:gd name="T2" fmla="*/ 7 w 7"/>
                <a:gd name="T3" fmla="*/ 0 h 14"/>
                <a:gd name="T4" fmla="*/ 0 w 7"/>
                <a:gd name="T5" fmla="*/ 14 h 14"/>
                <a:gd name="T6" fmla="*/ 0 w 7"/>
                <a:gd name="T7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4">
                  <a:moveTo>
                    <a:pt x="0" y="7"/>
                  </a:moveTo>
                  <a:lnTo>
                    <a:pt x="7" y="0"/>
                  </a:lnTo>
                  <a:lnTo>
                    <a:pt x="0" y="14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1136">
              <a:extLst>
                <a:ext uri="{FF2B5EF4-FFF2-40B4-BE49-F238E27FC236}">
                  <a16:creationId xmlns:a16="http://schemas.microsoft.com/office/drawing/2014/main" id="{0EB0510B-DCF6-6751-91A7-C0852D70C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6740" y="4388950"/>
              <a:ext cx="5449" cy="9080"/>
            </a:xfrm>
            <a:custGeom>
              <a:avLst/>
              <a:gdLst>
                <a:gd name="T0" fmla="*/ 0 w 3"/>
                <a:gd name="T1" fmla="*/ 0 h 5"/>
                <a:gd name="T2" fmla="*/ 3 w 3"/>
                <a:gd name="T3" fmla="*/ 5 h 5"/>
                <a:gd name="T4" fmla="*/ 0 w 3"/>
                <a:gd name="T5" fmla="*/ 5 h 5"/>
                <a:gd name="T6" fmla="*/ 0 w 3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lnTo>
                    <a:pt x="3" y="5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1137">
              <a:extLst>
                <a:ext uri="{FF2B5EF4-FFF2-40B4-BE49-F238E27FC236}">
                  <a16:creationId xmlns:a16="http://schemas.microsoft.com/office/drawing/2014/main" id="{09EE566E-5016-FFD6-02AA-E19E79E785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0177" y="4092947"/>
              <a:ext cx="9080" cy="9080"/>
            </a:xfrm>
            <a:custGeom>
              <a:avLst/>
              <a:gdLst>
                <a:gd name="T0" fmla="*/ 5 w 5"/>
                <a:gd name="T1" fmla="*/ 2 h 5"/>
                <a:gd name="T2" fmla="*/ 0 w 5"/>
                <a:gd name="T3" fmla="*/ 0 h 5"/>
                <a:gd name="T4" fmla="*/ 0 w 5"/>
                <a:gd name="T5" fmla="*/ 5 h 5"/>
                <a:gd name="T6" fmla="*/ 5 w 5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5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1138">
              <a:extLst>
                <a:ext uri="{FF2B5EF4-FFF2-40B4-BE49-F238E27FC236}">
                  <a16:creationId xmlns:a16="http://schemas.microsoft.com/office/drawing/2014/main" id="{EFBBC37E-2B9B-59B4-EEFC-ED1EECFB09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393" y="4187378"/>
              <a:ext cx="3632" cy="9080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5 h 5"/>
                <a:gd name="T4" fmla="*/ 2 w 2"/>
                <a:gd name="T5" fmla="*/ 5 h 5"/>
                <a:gd name="T6" fmla="*/ 0 w 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lnTo>
                    <a:pt x="0" y="5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1139">
              <a:extLst>
                <a:ext uri="{FF2B5EF4-FFF2-40B4-BE49-F238E27FC236}">
                  <a16:creationId xmlns:a16="http://schemas.microsoft.com/office/drawing/2014/main" id="{AD455A58-05CF-3D23-F649-1ABC14C9C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1969" y="4062075"/>
              <a:ext cx="69007" cy="103511"/>
            </a:xfrm>
            <a:custGeom>
              <a:avLst/>
              <a:gdLst>
                <a:gd name="T0" fmla="*/ 19 w 38"/>
                <a:gd name="T1" fmla="*/ 0 h 57"/>
                <a:gd name="T2" fmla="*/ 0 w 38"/>
                <a:gd name="T3" fmla="*/ 15 h 57"/>
                <a:gd name="T4" fmla="*/ 4 w 38"/>
                <a:gd name="T5" fmla="*/ 19 h 57"/>
                <a:gd name="T6" fmla="*/ 4 w 38"/>
                <a:gd name="T7" fmla="*/ 22 h 57"/>
                <a:gd name="T8" fmla="*/ 0 w 38"/>
                <a:gd name="T9" fmla="*/ 19 h 57"/>
                <a:gd name="T10" fmla="*/ 0 w 38"/>
                <a:gd name="T11" fmla="*/ 26 h 57"/>
                <a:gd name="T12" fmla="*/ 9 w 38"/>
                <a:gd name="T13" fmla="*/ 26 h 57"/>
                <a:gd name="T14" fmla="*/ 9 w 38"/>
                <a:gd name="T15" fmla="*/ 15 h 57"/>
                <a:gd name="T16" fmla="*/ 14 w 38"/>
                <a:gd name="T17" fmla="*/ 22 h 57"/>
                <a:gd name="T18" fmla="*/ 14 w 38"/>
                <a:gd name="T19" fmla="*/ 31 h 57"/>
                <a:gd name="T20" fmla="*/ 9 w 38"/>
                <a:gd name="T21" fmla="*/ 38 h 57"/>
                <a:gd name="T22" fmla="*/ 9 w 38"/>
                <a:gd name="T23" fmla="*/ 50 h 57"/>
                <a:gd name="T24" fmla="*/ 14 w 38"/>
                <a:gd name="T25" fmla="*/ 55 h 57"/>
                <a:gd name="T26" fmla="*/ 16 w 38"/>
                <a:gd name="T27" fmla="*/ 43 h 57"/>
                <a:gd name="T28" fmla="*/ 19 w 38"/>
                <a:gd name="T29" fmla="*/ 45 h 57"/>
                <a:gd name="T30" fmla="*/ 19 w 38"/>
                <a:gd name="T31" fmla="*/ 57 h 57"/>
                <a:gd name="T32" fmla="*/ 26 w 38"/>
                <a:gd name="T33" fmla="*/ 50 h 57"/>
                <a:gd name="T34" fmla="*/ 38 w 38"/>
                <a:gd name="T35" fmla="*/ 22 h 57"/>
                <a:gd name="T36" fmla="*/ 35 w 38"/>
                <a:gd name="T37" fmla="*/ 15 h 57"/>
                <a:gd name="T38" fmla="*/ 30 w 38"/>
                <a:gd name="T39" fmla="*/ 15 h 57"/>
                <a:gd name="T40" fmla="*/ 33 w 38"/>
                <a:gd name="T41" fmla="*/ 5 h 57"/>
                <a:gd name="T42" fmla="*/ 26 w 38"/>
                <a:gd name="T43" fmla="*/ 7 h 57"/>
                <a:gd name="T44" fmla="*/ 19 w 38"/>
                <a:gd name="T4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8" h="57">
                  <a:moveTo>
                    <a:pt x="19" y="0"/>
                  </a:moveTo>
                  <a:lnTo>
                    <a:pt x="0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0" y="19"/>
                  </a:lnTo>
                  <a:lnTo>
                    <a:pt x="0" y="26"/>
                  </a:lnTo>
                  <a:lnTo>
                    <a:pt x="9" y="26"/>
                  </a:lnTo>
                  <a:lnTo>
                    <a:pt x="9" y="15"/>
                  </a:lnTo>
                  <a:lnTo>
                    <a:pt x="14" y="22"/>
                  </a:lnTo>
                  <a:lnTo>
                    <a:pt x="14" y="31"/>
                  </a:lnTo>
                  <a:lnTo>
                    <a:pt x="9" y="38"/>
                  </a:lnTo>
                  <a:lnTo>
                    <a:pt x="9" y="50"/>
                  </a:lnTo>
                  <a:lnTo>
                    <a:pt x="14" y="55"/>
                  </a:lnTo>
                  <a:lnTo>
                    <a:pt x="16" y="43"/>
                  </a:lnTo>
                  <a:lnTo>
                    <a:pt x="19" y="45"/>
                  </a:lnTo>
                  <a:lnTo>
                    <a:pt x="19" y="57"/>
                  </a:lnTo>
                  <a:lnTo>
                    <a:pt x="26" y="50"/>
                  </a:lnTo>
                  <a:lnTo>
                    <a:pt x="38" y="22"/>
                  </a:lnTo>
                  <a:lnTo>
                    <a:pt x="35" y="15"/>
                  </a:lnTo>
                  <a:lnTo>
                    <a:pt x="30" y="15"/>
                  </a:lnTo>
                  <a:lnTo>
                    <a:pt x="33" y="5"/>
                  </a:lnTo>
                  <a:lnTo>
                    <a:pt x="26" y="7"/>
                  </a:lnTo>
                  <a:lnTo>
                    <a:pt x="19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1140">
              <a:extLst>
                <a:ext uri="{FF2B5EF4-FFF2-40B4-BE49-F238E27FC236}">
                  <a16:creationId xmlns:a16="http://schemas.microsoft.com/office/drawing/2014/main" id="{666EE377-B5AE-E40A-EF64-0568A0507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6327" y="4036652"/>
              <a:ext cx="9080" cy="12712"/>
            </a:xfrm>
            <a:custGeom>
              <a:avLst/>
              <a:gdLst>
                <a:gd name="T0" fmla="*/ 5 w 5"/>
                <a:gd name="T1" fmla="*/ 0 h 7"/>
                <a:gd name="T2" fmla="*/ 0 w 5"/>
                <a:gd name="T3" fmla="*/ 7 h 7"/>
                <a:gd name="T4" fmla="*/ 5 w 5"/>
                <a:gd name="T5" fmla="*/ 7 h 7"/>
                <a:gd name="T6" fmla="*/ 5 w 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0"/>
                  </a:moveTo>
                  <a:lnTo>
                    <a:pt x="0" y="7"/>
                  </a:lnTo>
                  <a:lnTo>
                    <a:pt x="5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1141">
              <a:extLst>
                <a:ext uri="{FF2B5EF4-FFF2-40B4-BE49-F238E27FC236}">
                  <a16:creationId xmlns:a16="http://schemas.microsoft.com/office/drawing/2014/main" id="{A18DB5DC-E5AD-5C54-C76C-159DA0D02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8240" y="4045732"/>
              <a:ext cx="78087" cy="59928"/>
            </a:xfrm>
            <a:custGeom>
              <a:avLst/>
              <a:gdLst>
                <a:gd name="T0" fmla="*/ 33 w 43"/>
                <a:gd name="T1" fmla="*/ 24 h 33"/>
                <a:gd name="T2" fmla="*/ 22 w 43"/>
                <a:gd name="T3" fmla="*/ 19 h 33"/>
                <a:gd name="T4" fmla="*/ 14 w 43"/>
                <a:gd name="T5" fmla="*/ 33 h 33"/>
                <a:gd name="T6" fmla="*/ 10 w 43"/>
                <a:gd name="T7" fmla="*/ 33 h 33"/>
                <a:gd name="T8" fmla="*/ 5 w 43"/>
                <a:gd name="T9" fmla="*/ 21 h 33"/>
                <a:gd name="T10" fmla="*/ 0 w 43"/>
                <a:gd name="T11" fmla="*/ 19 h 33"/>
                <a:gd name="T12" fmla="*/ 10 w 43"/>
                <a:gd name="T13" fmla="*/ 7 h 33"/>
                <a:gd name="T14" fmla="*/ 19 w 43"/>
                <a:gd name="T15" fmla="*/ 7 h 33"/>
                <a:gd name="T16" fmla="*/ 31 w 43"/>
                <a:gd name="T17" fmla="*/ 0 h 33"/>
                <a:gd name="T18" fmla="*/ 40 w 43"/>
                <a:gd name="T19" fmla="*/ 2 h 33"/>
                <a:gd name="T20" fmla="*/ 43 w 43"/>
                <a:gd name="T21" fmla="*/ 12 h 33"/>
                <a:gd name="T22" fmla="*/ 33 w 43"/>
                <a:gd name="T23" fmla="*/ 2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" h="33">
                  <a:moveTo>
                    <a:pt x="33" y="24"/>
                  </a:moveTo>
                  <a:lnTo>
                    <a:pt x="22" y="19"/>
                  </a:lnTo>
                  <a:lnTo>
                    <a:pt x="14" y="33"/>
                  </a:lnTo>
                  <a:lnTo>
                    <a:pt x="10" y="33"/>
                  </a:lnTo>
                  <a:lnTo>
                    <a:pt x="5" y="21"/>
                  </a:lnTo>
                  <a:lnTo>
                    <a:pt x="0" y="19"/>
                  </a:lnTo>
                  <a:lnTo>
                    <a:pt x="10" y="7"/>
                  </a:lnTo>
                  <a:lnTo>
                    <a:pt x="19" y="7"/>
                  </a:lnTo>
                  <a:lnTo>
                    <a:pt x="31" y="0"/>
                  </a:lnTo>
                  <a:lnTo>
                    <a:pt x="40" y="2"/>
                  </a:lnTo>
                  <a:lnTo>
                    <a:pt x="43" y="12"/>
                  </a:lnTo>
                  <a:lnTo>
                    <a:pt x="33" y="2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1142">
              <a:extLst>
                <a:ext uri="{FF2B5EF4-FFF2-40B4-BE49-F238E27FC236}">
                  <a16:creationId xmlns:a16="http://schemas.microsoft.com/office/drawing/2014/main" id="{0F795CAC-D2EA-F117-89D1-281362DB6BA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3469" y="3900455"/>
              <a:ext cx="9080" cy="16344"/>
            </a:xfrm>
            <a:custGeom>
              <a:avLst/>
              <a:gdLst>
                <a:gd name="T0" fmla="*/ 5 w 5"/>
                <a:gd name="T1" fmla="*/ 0 h 9"/>
                <a:gd name="T2" fmla="*/ 2 w 5"/>
                <a:gd name="T3" fmla="*/ 9 h 9"/>
                <a:gd name="T4" fmla="*/ 0 w 5"/>
                <a:gd name="T5" fmla="*/ 9 h 9"/>
                <a:gd name="T6" fmla="*/ 5 w 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9">
                  <a:moveTo>
                    <a:pt x="5" y="0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1143">
              <a:extLst>
                <a:ext uri="{FF2B5EF4-FFF2-40B4-BE49-F238E27FC236}">
                  <a16:creationId xmlns:a16="http://schemas.microsoft.com/office/drawing/2014/main" id="{1A9B5AA4-B4BD-AEA0-1DF0-07E00F5E64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8820" y="3611715"/>
              <a:ext cx="9080" cy="9080"/>
            </a:xfrm>
            <a:custGeom>
              <a:avLst/>
              <a:gdLst>
                <a:gd name="T0" fmla="*/ 0 w 5"/>
                <a:gd name="T1" fmla="*/ 0 h 5"/>
                <a:gd name="T2" fmla="*/ 0 w 5"/>
                <a:gd name="T3" fmla="*/ 3 h 5"/>
                <a:gd name="T4" fmla="*/ 5 w 5"/>
                <a:gd name="T5" fmla="*/ 5 h 5"/>
                <a:gd name="T6" fmla="*/ 0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0" y="3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1144">
              <a:extLst>
                <a:ext uri="{FF2B5EF4-FFF2-40B4-BE49-F238E27FC236}">
                  <a16:creationId xmlns:a16="http://schemas.microsoft.com/office/drawing/2014/main" id="{309B0CCD-E6F0-E7B7-F465-165B60E6E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8532" y="3713139"/>
              <a:ext cx="192493" cy="207292"/>
            </a:xfrm>
            <a:custGeom>
              <a:avLst/>
              <a:gdLst>
                <a:gd name="T0" fmla="*/ 104 w 106"/>
                <a:gd name="T1" fmla="*/ 9 h 115"/>
                <a:gd name="T2" fmla="*/ 106 w 106"/>
                <a:gd name="T3" fmla="*/ 11 h 115"/>
                <a:gd name="T4" fmla="*/ 90 w 106"/>
                <a:gd name="T5" fmla="*/ 30 h 115"/>
                <a:gd name="T6" fmla="*/ 90 w 106"/>
                <a:gd name="T7" fmla="*/ 45 h 115"/>
                <a:gd name="T8" fmla="*/ 68 w 106"/>
                <a:gd name="T9" fmla="*/ 63 h 115"/>
                <a:gd name="T10" fmla="*/ 52 w 106"/>
                <a:gd name="T11" fmla="*/ 71 h 115"/>
                <a:gd name="T12" fmla="*/ 52 w 106"/>
                <a:gd name="T13" fmla="*/ 85 h 115"/>
                <a:gd name="T14" fmla="*/ 68 w 106"/>
                <a:gd name="T15" fmla="*/ 97 h 115"/>
                <a:gd name="T16" fmla="*/ 57 w 106"/>
                <a:gd name="T17" fmla="*/ 104 h 115"/>
                <a:gd name="T18" fmla="*/ 47 w 106"/>
                <a:gd name="T19" fmla="*/ 104 h 115"/>
                <a:gd name="T20" fmla="*/ 35 w 106"/>
                <a:gd name="T21" fmla="*/ 115 h 115"/>
                <a:gd name="T22" fmla="*/ 21 w 106"/>
                <a:gd name="T23" fmla="*/ 108 h 115"/>
                <a:gd name="T24" fmla="*/ 21 w 106"/>
                <a:gd name="T25" fmla="*/ 113 h 115"/>
                <a:gd name="T26" fmla="*/ 14 w 106"/>
                <a:gd name="T27" fmla="*/ 115 h 115"/>
                <a:gd name="T28" fmla="*/ 12 w 106"/>
                <a:gd name="T29" fmla="*/ 111 h 115"/>
                <a:gd name="T30" fmla="*/ 14 w 106"/>
                <a:gd name="T31" fmla="*/ 106 h 115"/>
                <a:gd name="T32" fmla="*/ 7 w 106"/>
                <a:gd name="T33" fmla="*/ 108 h 115"/>
                <a:gd name="T34" fmla="*/ 12 w 106"/>
                <a:gd name="T35" fmla="*/ 99 h 115"/>
                <a:gd name="T36" fmla="*/ 19 w 106"/>
                <a:gd name="T37" fmla="*/ 94 h 115"/>
                <a:gd name="T38" fmla="*/ 14 w 106"/>
                <a:gd name="T39" fmla="*/ 92 h 115"/>
                <a:gd name="T40" fmla="*/ 19 w 106"/>
                <a:gd name="T41" fmla="*/ 75 h 115"/>
                <a:gd name="T42" fmla="*/ 5 w 106"/>
                <a:gd name="T43" fmla="*/ 75 h 115"/>
                <a:gd name="T44" fmla="*/ 0 w 106"/>
                <a:gd name="T45" fmla="*/ 68 h 115"/>
                <a:gd name="T46" fmla="*/ 9 w 106"/>
                <a:gd name="T47" fmla="*/ 56 h 115"/>
                <a:gd name="T48" fmla="*/ 26 w 106"/>
                <a:gd name="T49" fmla="*/ 47 h 115"/>
                <a:gd name="T50" fmla="*/ 42 w 106"/>
                <a:gd name="T51" fmla="*/ 30 h 115"/>
                <a:gd name="T52" fmla="*/ 52 w 106"/>
                <a:gd name="T53" fmla="*/ 37 h 115"/>
                <a:gd name="T54" fmla="*/ 66 w 106"/>
                <a:gd name="T55" fmla="*/ 35 h 115"/>
                <a:gd name="T56" fmla="*/ 64 w 106"/>
                <a:gd name="T57" fmla="*/ 21 h 115"/>
                <a:gd name="T58" fmla="*/ 78 w 106"/>
                <a:gd name="T59" fmla="*/ 21 h 115"/>
                <a:gd name="T60" fmla="*/ 87 w 106"/>
                <a:gd name="T61" fmla="*/ 14 h 115"/>
                <a:gd name="T62" fmla="*/ 97 w 106"/>
                <a:gd name="T63" fmla="*/ 0 h 115"/>
                <a:gd name="T64" fmla="*/ 104 w 106"/>
                <a:gd name="T65" fmla="*/ 9 h 115"/>
                <a:gd name="connsiteX0" fmla="*/ 9811 w 10000"/>
                <a:gd name="connsiteY0" fmla="*/ 709 h 9926"/>
                <a:gd name="connsiteX1" fmla="*/ 10000 w 10000"/>
                <a:gd name="connsiteY1" fmla="*/ 883 h 9926"/>
                <a:gd name="connsiteX2" fmla="*/ 8491 w 10000"/>
                <a:gd name="connsiteY2" fmla="*/ 2535 h 9926"/>
                <a:gd name="connsiteX3" fmla="*/ 8491 w 10000"/>
                <a:gd name="connsiteY3" fmla="*/ 3839 h 9926"/>
                <a:gd name="connsiteX4" fmla="*/ 6415 w 10000"/>
                <a:gd name="connsiteY4" fmla="*/ 5404 h 9926"/>
                <a:gd name="connsiteX5" fmla="*/ 4906 w 10000"/>
                <a:gd name="connsiteY5" fmla="*/ 6100 h 9926"/>
                <a:gd name="connsiteX6" fmla="*/ 4906 w 10000"/>
                <a:gd name="connsiteY6" fmla="*/ 7317 h 9926"/>
                <a:gd name="connsiteX7" fmla="*/ 6415 w 10000"/>
                <a:gd name="connsiteY7" fmla="*/ 8361 h 9926"/>
                <a:gd name="connsiteX8" fmla="*/ 5377 w 10000"/>
                <a:gd name="connsiteY8" fmla="*/ 8969 h 9926"/>
                <a:gd name="connsiteX9" fmla="*/ 4434 w 10000"/>
                <a:gd name="connsiteY9" fmla="*/ 8969 h 9926"/>
                <a:gd name="connsiteX10" fmla="*/ 3302 w 10000"/>
                <a:gd name="connsiteY10" fmla="*/ 9926 h 9926"/>
                <a:gd name="connsiteX11" fmla="*/ 1981 w 10000"/>
                <a:gd name="connsiteY11" fmla="*/ 9317 h 9926"/>
                <a:gd name="connsiteX12" fmla="*/ 1981 w 10000"/>
                <a:gd name="connsiteY12" fmla="*/ 9752 h 9926"/>
                <a:gd name="connsiteX13" fmla="*/ 1321 w 10000"/>
                <a:gd name="connsiteY13" fmla="*/ 9926 h 9926"/>
                <a:gd name="connsiteX14" fmla="*/ 1132 w 10000"/>
                <a:gd name="connsiteY14" fmla="*/ 9578 h 9926"/>
                <a:gd name="connsiteX15" fmla="*/ 1321 w 10000"/>
                <a:gd name="connsiteY15" fmla="*/ 9143 h 9926"/>
                <a:gd name="connsiteX16" fmla="*/ 660 w 10000"/>
                <a:gd name="connsiteY16" fmla="*/ 9317 h 9926"/>
                <a:gd name="connsiteX17" fmla="*/ 1132 w 10000"/>
                <a:gd name="connsiteY17" fmla="*/ 8535 h 9926"/>
                <a:gd name="connsiteX18" fmla="*/ 1792 w 10000"/>
                <a:gd name="connsiteY18" fmla="*/ 8100 h 9926"/>
                <a:gd name="connsiteX19" fmla="*/ 1321 w 10000"/>
                <a:gd name="connsiteY19" fmla="*/ 7926 h 9926"/>
                <a:gd name="connsiteX20" fmla="*/ 1792 w 10000"/>
                <a:gd name="connsiteY20" fmla="*/ 6448 h 9926"/>
                <a:gd name="connsiteX21" fmla="*/ 472 w 10000"/>
                <a:gd name="connsiteY21" fmla="*/ 6448 h 9926"/>
                <a:gd name="connsiteX22" fmla="*/ 0 w 10000"/>
                <a:gd name="connsiteY22" fmla="*/ 5839 h 9926"/>
                <a:gd name="connsiteX23" fmla="*/ 849 w 10000"/>
                <a:gd name="connsiteY23" fmla="*/ 4796 h 9926"/>
                <a:gd name="connsiteX24" fmla="*/ 2453 w 10000"/>
                <a:gd name="connsiteY24" fmla="*/ 4013 h 9926"/>
                <a:gd name="connsiteX25" fmla="*/ 3962 w 10000"/>
                <a:gd name="connsiteY25" fmla="*/ 2535 h 9926"/>
                <a:gd name="connsiteX26" fmla="*/ 4906 w 10000"/>
                <a:gd name="connsiteY26" fmla="*/ 3143 h 9926"/>
                <a:gd name="connsiteX27" fmla="*/ 6226 w 10000"/>
                <a:gd name="connsiteY27" fmla="*/ 2969 h 9926"/>
                <a:gd name="connsiteX28" fmla="*/ 6038 w 10000"/>
                <a:gd name="connsiteY28" fmla="*/ 1752 h 9926"/>
                <a:gd name="connsiteX29" fmla="*/ 7358 w 10000"/>
                <a:gd name="connsiteY29" fmla="*/ 1752 h 9926"/>
                <a:gd name="connsiteX30" fmla="*/ 8208 w 10000"/>
                <a:gd name="connsiteY30" fmla="*/ 1143 h 9926"/>
                <a:gd name="connsiteX31" fmla="*/ 8750 w 10000"/>
                <a:gd name="connsiteY31" fmla="*/ 0 h 9926"/>
                <a:gd name="connsiteX32" fmla="*/ 9811 w 10000"/>
                <a:gd name="connsiteY32" fmla="*/ 709 h 9926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49 w 10000"/>
                <a:gd name="connsiteY23" fmla="*/ 4832 h 10000"/>
                <a:gd name="connsiteX24" fmla="*/ 2453 w 10000"/>
                <a:gd name="connsiteY24" fmla="*/ 4043 h 10000"/>
                <a:gd name="connsiteX25" fmla="*/ 3962 w 10000"/>
                <a:gd name="connsiteY25" fmla="*/ 2554 h 10000"/>
                <a:gd name="connsiteX26" fmla="*/ 4906 w 10000"/>
                <a:gd name="connsiteY26" fmla="*/ 3166 h 10000"/>
                <a:gd name="connsiteX27" fmla="*/ 6226 w 10000"/>
                <a:gd name="connsiteY27" fmla="*/ 2991 h 10000"/>
                <a:gd name="connsiteX28" fmla="*/ 6038 w 10000"/>
                <a:gd name="connsiteY28" fmla="*/ 1765 h 10000"/>
                <a:gd name="connsiteX29" fmla="*/ 7358 w 10000"/>
                <a:gd name="connsiteY29" fmla="*/ 1765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49 w 10000"/>
                <a:gd name="connsiteY23" fmla="*/ 4832 h 10000"/>
                <a:gd name="connsiteX24" fmla="*/ 2453 w 10000"/>
                <a:gd name="connsiteY24" fmla="*/ 4043 h 10000"/>
                <a:gd name="connsiteX25" fmla="*/ 3962 w 10000"/>
                <a:gd name="connsiteY25" fmla="*/ 2554 h 10000"/>
                <a:gd name="connsiteX26" fmla="*/ 4906 w 10000"/>
                <a:gd name="connsiteY26" fmla="*/ 3166 h 10000"/>
                <a:gd name="connsiteX27" fmla="*/ 6226 w 10000"/>
                <a:gd name="connsiteY27" fmla="*/ 2991 h 10000"/>
                <a:gd name="connsiteX28" fmla="*/ 6038 w 10000"/>
                <a:gd name="connsiteY28" fmla="*/ 1765 h 10000"/>
                <a:gd name="connsiteX29" fmla="*/ 7358 w 10000"/>
                <a:gd name="connsiteY29" fmla="*/ 1765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49 w 10000"/>
                <a:gd name="connsiteY23" fmla="*/ 4832 h 10000"/>
                <a:gd name="connsiteX24" fmla="*/ 2453 w 10000"/>
                <a:gd name="connsiteY24" fmla="*/ 4043 h 10000"/>
                <a:gd name="connsiteX25" fmla="*/ 3962 w 10000"/>
                <a:gd name="connsiteY25" fmla="*/ 2554 h 10000"/>
                <a:gd name="connsiteX26" fmla="*/ 4906 w 10000"/>
                <a:gd name="connsiteY26" fmla="*/ 3166 h 10000"/>
                <a:gd name="connsiteX27" fmla="*/ 6226 w 10000"/>
                <a:gd name="connsiteY27" fmla="*/ 2991 h 10000"/>
                <a:gd name="connsiteX28" fmla="*/ 6038 w 10000"/>
                <a:gd name="connsiteY28" fmla="*/ 1765 h 10000"/>
                <a:gd name="connsiteX29" fmla="*/ 7118 w 10000"/>
                <a:gd name="connsiteY29" fmla="*/ 1653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49 w 10000"/>
                <a:gd name="connsiteY23" fmla="*/ 4832 h 10000"/>
                <a:gd name="connsiteX24" fmla="*/ 2453 w 10000"/>
                <a:gd name="connsiteY24" fmla="*/ 4043 h 10000"/>
                <a:gd name="connsiteX25" fmla="*/ 3962 w 10000"/>
                <a:gd name="connsiteY25" fmla="*/ 2554 h 10000"/>
                <a:gd name="connsiteX26" fmla="*/ 4906 w 10000"/>
                <a:gd name="connsiteY26" fmla="*/ 3166 h 10000"/>
                <a:gd name="connsiteX27" fmla="*/ 5905 w 10000"/>
                <a:gd name="connsiteY27" fmla="*/ 3028 h 10000"/>
                <a:gd name="connsiteX28" fmla="*/ 6038 w 10000"/>
                <a:gd name="connsiteY28" fmla="*/ 1765 h 10000"/>
                <a:gd name="connsiteX29" fmla="*/ 7118 w 10000"/>
                <a:gd name="connsiteY29" fmla="*/ 1653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49 w 10000"/>
                <a:gd name="connsiteY23" fmla="*/ 4832 h 10000"/>
                <a:gd name="connsiteX24" fmla="*/ 2453 w 10000"/>
                <a:gd name="connsiteY24" fmla="*/ 4043 h 10000"/>
                <a:gd name="connsiteX25" fmla="*/ 3962 w 10000"/>
                <a:gd name="connsiteY25" fmla="*/ 2554 h 10000"/>
                <a:gd name="connsiteX26" fmla="*/ 4906 w 10000"/>
                <a:gd name="connsiteY26" fmla="*/ 3166 h 10000"/>
                <a:gd name="connsiteX27" fmla="*/ 5905 w 10000"/>
                <a:gd name="connsiteY27" fmla="*/ 3028 h 10000"/>
                <a:gd name="connsiteX28" fmla="*/ 5517 w 10000"/>
                <a:gd name="connsiteY28" fmla="*/ 2137 h 10000"/>
                <a:gd name="connsiteX29" fmla="*/ 7118 w 10000"/>
                <a:gd name="connsiteY29" fmla="*/ 1653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49 w 10000"/>
                <a:gd name="connsiteY23" fmla="*/ 4832 h 10000"/>
                <a:gd name="connsiteX24" fmla="*/ 2453 w 10000"/>
                <a:gd name="connsiteY24" fmla="*/ 4043 h 10000"/>
                <a:gd name="connsiteX25" fmla="*/ 3962 w 10000"/>
                <a:gd name="connsiteY25" fmla="*/ 2554 h 10000"/>
                <a:gd name="connsiteX26" fmla="*/ 4906 w 10000"/>
                <a:gd name="connsiteY26" fmla="*/ 3166 h 10000"/>
                <a:gd name="connsiteX27" fmla="*/ 5905 w 10000"/>
                <a:gd name="connsiteY27" fmla="*/ 3028 h 10000"/>
                <a:gd name="connsiteX28" fmla="*/ 5517 w 10000"/>
                <a:gd name="connsiteY28" fmla="*/ 2137 h 10000"/>
                <a:gd name="connsiteX29" fmla="*/ 7118 w 10000"/>
                <a:gd name="connsiteY29" fmla="*/ 1653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49 w 10000"/>
                <a:gd name="connsiteY23" fmla="*/ 4832 h 10000"/>
                <a:gd name="connsiteX24" fmla="*/ 2453 w 10000"/>
                <a:gd name="connsiteY24" fmla="*/ 4043 h 10000"/>
                <a:gd name="connsiteX25" fmla="*/ 3962 w 10000"/>
                <a:gd name="connsiteY25" fmla="*/ 2554 h 10000"/>
                <a:gd name="connsiteX26" fmla="*/ 4906 w 10000"/>
                <a:gd name="connsiteY26" fmla="*/ 3166 h 10000"/>
                <a:gd name="connsiteX27" fmla="*/ 5905 w 10000"/>
                <a:gd name="connsiteY27" fmla="*/ 3028 h 10000"/>
                <a:gd name="connsiteX28" fmla="*/ 5677 w 10000"/>
                <a:gd name="connsiteY28" fmla="*/ 2025 h 10000"/>
                <a:gd name="connsiteX29" fmla="*/ 7118 w 10000"/>
                <a:gd name="connsiteY29" fmla="*/ 1653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49 w 10000"/>
                <a:gd name="connsiteY23" fmla="*/ 4832 h 10000"/>
                <a:gd name="connsiteX24" fmla="*/ 2453 w 10000"/>
                <a:gd name="connsiteY24" fmla="*/ 4043 h 10000"/>
                <a:gd name="connsiteX25" fmla="*/ 3962 w 10000"/>
                <a:gd name="connsiteY25" fmla="*/ 2554 h 10000"/>
                <a:gd name="connsiteX26" fmla="*/ 4906 w 10000"/>
                <a:gd name="connsiteY26" fmla="*/ 3166 h 10000"/>
                <a:gd name="connsiteX27" fmla="*/ 5905 w 10000"/>
                <a:gd name="connsiteY27" fmla="*/ 3028 h 10000"/>
                <a:gd name="connsiteX28" fmla="*/ 5677 w 10000"/>
                <a:gd name="connsiteY28" fmla="*/ 2025 h 10000"/>
                <a:gd name="connsiteX29" fmla="*/ 7118 w 10000"/>
                <a:gd name="connsiteY29" fmla="*/ 1653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49 w 10000"/>
                <a:gd name="connsiteY23" fmla="*/ 4832 h 10000"/>
                <a:gd name="connsiteX24" fmla="*/ 2453 w 10000"/>
                <a:gd name="connsiteY24" fmla="*/ 4043 h 10000"/>
                <a:gd name="connsiteX25" fmla="*/ 3722 w 10000"/>
                <a:gd name="connsiteY25" fmla="*/ 2256 h 10000"/>
                <a:gd name="connsiteX26" fmla="*/ 4906 w 10000"/>
                <a:gd name="connsiteY26" fmla="*/ 3166 h 10000"/>
                <a:gd name="connsiteX27" fmla="*/ 5905 w 10000"/>
                <a:gd name="connsiteY27" fmla="*/ 3028 h 10000"/>
                <a:gd name="connsiteX28" fmla="*/ 5677 w 10000"/>
                <a:gd name="connsiteY28" fmla="*/ 2025 h 10000"/>
                <a:gd name="connsiteX29" fmla="*/ 7118 w 10000"/>
                <a:gd name="connsiteY29" fmla="*/ 1653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49 w 10000"/>
                <a:gd name="connsiteY23" fmla="*/ 4832 h 10000"/>
                <a:gd name="connsiteX24" fmla="*/ 2413 w 10000"/>
                <a:gd name="connsiteY24" fmla="*/ 4266 h 10000"/>
                <a:gd name="connsiteX25" fmla="*/ 3722 w 10000"/>
                <a:gd name="connsiteY25" fmla="*/ 2256 h 10000"/>
                <a:gd name="connsiteX26" fmla="*/ 4906 w 10000"/>
                <a:gd name="connsiteY26" fmla="*/ 3166 h 10000"/>
                <a:gd name="connsiteX27" fmla="*/ 5905 w 10000"/>
                <a:gd name="connsiteY27" fmla="*/ 3028 h 10000"/>
                <a:gd name="connsiteX28" fmla="*/ 5677 w 10000"/>
                <a:gd name="connsiteY28" fmla="*/ 2025 h 10000"/>
                <a:gd name="connsiteX29" fmla="*/ 7118 w 10000"/>
                <a:gd name="connsiteY29" fmla="*/ 1653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09 w 10000"/>
                <a:gd name="connsiteY23" fmla="*/ 5018 h 10000"/>
                <a:gd name="connsiteX24" fmla="*/ 2413 w 10000"/>
                <a:gd name="connsiteY24" fmla="*/ 4266 h 10000"/>
                <a:gd name="connsiteX25" fmla="*/ 3722 w 10000"/>
                <a:gd name="connsiteY25" fmla="*/ 2256 h 10000"/>
                <a:gd name="connsiteX26" fmla="*/ 4906 w 10000"/>
                <a:gd name="connsiteY26" fmla="*/ 3166 h 10000"/>
                <a:gd name="connsiteX27" fmla="*/ 5905 w 10000"/>
                <a:gd name="connsiteY27" fmla="*/ 3028 h 10000"/>
                <a:gd name="connsiteX28" fmla="*/ 5677 w 10000"/>
                <a:gd name="connsiteY28" fmla="*/ 2025 h 10000"/>
                <a:gd name="connsiteX29" fmla="*/ 7118 w 10000"/>
                <a:gd name="connsiteY29" fmla="*/ 1653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  <a:gd name="connsiteX0" fmla="*/ 9811 w 10000"/>
                <a:gd name="connsiteY0" fmla="*/ 714 h 10000"/>
                <a:gd name="connsiteX1" fmla="*/ 10000 w 10000"/>
                <a:gd name="connsiteY1" fmla="*/ 890 h 10000"/>
                <a:gd name="connsiteX2" fmla="*/ 8491 w 10000"/>
                <a:gd name="connsiteY2" fmla="*/ 2554 h 10000"/>
                <a:gd name="connsiteX3" fmla="*/ 8491 w 10000"/>
                <a:gd name="connsiteY3" fmla="*/ 3868 h 10000"/>
                <a:gd name="connsiteX4" fmla="*/ 6415 w 10000"/>
                <a:gd name="connsiteY4" fmla="*/ 5444 h 10000"/>
                <a:gd name="connsiteX5" fmla="*/ 4906 w 10000"/>
                <a:gd name="connsiteY5" fmla="*/ 6145 h 10000"/>
                <a:gd name="connsiteX6" fmla="*/ 4906 w 10000"/>
                <a:gd name="connsiteY6" fmla="*/ 7372 h 10000"/>
                <a:gd name="connsiteX7" fmla="*/ 6415 w 10000"/>
                <a:gd name="connsiteY7" fmla="*/ 8423 h 10000"/>
                <a:gd name="connsiteX8" fmla="*/ 5377 w 10000"/>
                <a:gd name="connsiteY8" fmla="*/ 9036 h 10000"/>
                <a:gd name="connsiteX9" fmla="*/ 4434 w 10000"/>
                <a:gd name="connsiteY9" fmla="*/ 9036 h 10000"/>
                <a:gd name="connsiteX10" fmla="*/ 3302 w 10000"/>
                <a:gd name="connsiteY10" fmla="*/ 10000 h 10000"/>
                <a:gd name="connsiteX11" fmla="*/ 1981 w 10000"/>
                <a:gd name="connsiteY11" fmla="*/ 9386 h 10000"/>
                <a:gd name="connsiteX12" fmla="*/ 1981 w 10000"/>
                <a:gd name="connsiteY12" fmla="*/ 9825 h 10000"/>
                <a:gd name="connsiteX13" fmla="*/ 1321 w 10000"/>
                <a:gd name="connsiteY13" fmla="*/ 10000 h 10000"/>
                <a:gd name="connsiteX14" fmla="*/ 1132 w 10000"/>
                <a:gd name="connsiteY14" fmla="*/ 9649 h 10000"/>
                <a:gd name="connsiteX15" fmla="*/ 1321 w 10000"/>
                <a:gd name="connsiteY15" fmla="*/ 9211 h 10000"/>
                <a:gd name="connsiteX16" fmla="*/ 660 w 10000"/>
                <a:gd name="connsiteY16" fmla="*/ 9386 h 10000"/>
                <a:gd name="connsiteX17" fmla="*/ 1132 w 10000"/>
                <a:gd name="connsiteY17" fmla="*/ 8599 h 10000"/>
                <a:gd name="connsiteX18" fmla="*/ 1792 w 10000"/>
                <a:gd name="connsiteY18" fmla="*/ 8160 h 10000"/>
                <a:gd name="connsiteX19" fmla="*/ 1321 w 10000"/>
                <a:gd name="connsiteY19" fmla="*/ 7985 h 10000"/>
                <a:gd name="connsiteX20" fmla="*/ 1792 w 10000"/>
                <a:gd name="connsiteY20" fmla="*/ 6496 h 10000"/>
                <a:gd name="connsiteX21" fmla="*/ 472 w 10000"/>
                <a:gd name="connsiteY21" fmla="*/ 6496 h 10000"/>
                <a:gd name="connsiteX22" fmla="*/ 0 w 10000"/>
                <a:gd name="connsiteY22" fmla="*/ 5883 h 10000"/>
                <a:gd name="connsiteX23" fmla="*/ 809 w 10000"/>
                <a:gd name="connsiteY23" fmla="*/ 5018 h 10000"/>
                <a:gd name="connsiteX24" fmla="*/ 2413 w 10000"/>
                <a:gd name="connsiteY24" fmla="*/ 4266 h 10000"/>
                <a:gd name="connsiteX25" fmla="*/ 3722 w 10000"/>
                <a:gd name="connsiteY25" fmla="*/ 2256 h 10000"/>
                <a:gd name="connsiteX26" fmla="*/ 4906 w 10000"/>
                <a:gd name="connsiteY26" fmla="*/ 3166 h 10000"/>
                <a:gd name="connsiteX27" fmla="*/ 5905 w 10000"/>
                <a:gd name="connsiteY27" fmla="*/ 3028 h 10000"/>
                <a:gd name="connsiteX28" fmla="*/ 5677 w 10000"/>
                <a:gd name="connsiteY28" fmla="*/ 2025 h 10000"/>
                <a:gd name="connsiteX29" fmla="*/ 7118 w 10000"/>
                <a:gd name="connsiteY29" fmla="*/ 1653 h 10000"/>
                <a:gd name="connsiteX30" fmla="*/ 8489 w 10000"/>
                <a:gd name="connsiteY30" fmla="*/ 929 h 10000"/>
                <a:gd name="connsiteX31" fmla="*/ 8750 w 10000"/>
                <a:gd name="connsiteY31" fmla="*/ 0 h 10000"/>
                <a:gd name="connsiteX32" fmla="*/ 9811 w 10000"/>
                <a:gd name="connsiteY32" fmla="*/ 71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000" h="10000">
                  <a:moveTo>
                    <a:pt x="9811" y="714"/>
                  </a:moveTo>
                  <a:lnTo>
                    <a:pt x="10000" y="890"/>
                  </a:lnTo>
                  <a:lnTo>
                    <a:pt x="8491" y="2554"/>
                  </a:lnTo>
                  <a:lnTo>
                    <a:pt x="8491" y="3868"/>
                  </a:lnTo>
                  <a:lnTo>
                    <a:pt x="6415" y="5444"/>
                  </a:lnTo>
                  <a:lnTo>
                    <a:pt x="4906" y="6145"/>
                  </a:lnTo>
                  <a:lnTo>
                    <a:pt x="4906" y="7372"/>
                  </a:lnTo>
                  <a:lnTo>
                    <a:pt x="6415" y="8423"/>
                  </a:lnTo>
                  <a:lnTo>
                    <a:pt x="5377" y="9036"/>
                  </a:lnTo>
                  <a:lnTo>
                    <a:pt x="4434" y="9036"/>
                  </a:lnTo>
                  <a:lnTo>
                    <a:pt x="3302" y="10000"/>
                  </a:lnTo>
                  <a:lnTo>
                    <a:pt x="1981" y="9386"/>
                  </a:lnTo>
                  <a:lnTo>
                    <a:pt x="1981" y="9825"/>
                  </a:lnTo>
                  <a:lnTo>
                    <a:pt x="1321" y="10000"/>
                  </a:lnTo>
                  <a:lnTo>
                    <a:pt x="1132" y="9649"/>
                  </a:lnTo>
                  <a:lnTo>
                    <a:pt x="1321" y="9211"/>
                  </a:lnTo>
                  <a:lnTo>
                    <a:pt x="660" y="9386"/>
                  </a:lnTo>
                  <a:lnTo>
                    <a:pt x="1132" y="8599"/>
                  </a:lnTo>
                  <a:lnTo>
                    <a:pt x="1792" y="8160"/>
                  </a:lnTo>
                  <a:lnTo>
                    <a:pt x="1321" y="7985"/>
                  </a:lnTo>
                  <a:lnTo>
                    <a:pt x="1792" y="6496"/>
                  </a:lnTo>
                  <a:lnTo>
                    <a:pt x="472" y="6496"/>
                  </a:lnTo>
                  <a:lnTo>
                    <a:pt x="0" y="5883"/>
                  </a:lnTo>
                  <a:cubicBezTo>
                    <a:pt x="270" y="5595"/>
                    <a:pt x="138" y="4934"/>
                    <a:pt x="809" y="5018"/>
                  </a:cubicBezTo>
                  <a:lnTo>
                    <a:pt x="2413" y="4266"/>
                  </a:lnTo>
                  <a:lnTo>
                    <a:pt x="3722" y="2256"/>
                  </a:lnTo>
                  <a:lnTo>
                    <a:pt x="4906" y="3166"/>
                  </a:lnTo>
                  <a:lnTo>
                    <a:pt x="5905" y="3028"/>
                  </a:lnTo>
                  <a:cubicBezTo>
                    <a:pt x="5842" y="2619"/>
                    <a:pt x="5281" y="2144"/>
                    <a:pt x="5677" y="2025"/>
                  </a:cubicBezTo>
                  <a:cubicBezTo>
                    <a:pt x="6091" y="1901"/>
                    <a:pt x="6584" y="1814"/>
                    <a:pt x="7118" y="1653"/>
                  </a:cubicBezTo>
                  <a:cubicBezTo>
                    <a:pt x="7495" y="1374"/>
                    <a:pt x="7671" y="985"/>
                    <a:pt x="8489" y="929"/>
                  </a:cubicBezTo>
                  <a:lnTo>
                    <a:pt x="8750" y="0"/>
                  </a:lnTo>
                  <a:lnTo>
                    <a:pt x="9811" y="71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1145">
              <a:extLst>
                <a:ext uri="{FF2B5EF4-FFF2-40B4-BE49-F238E27FC236}">
                  <a16:creationId xmlns:a16="http://schemas.microsoft.com/office/drawing/2014/main" id="{327D175A-3F6C-A9A0-51A5-DA16B6D3B0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4827" y="4080235"/>
              <a:ext cx="19976" cy="9080"/>
            </a:xfrm>
            <a:custGeom>
              <a:avLst/>
              <a:gdLst>
                <a:gd name="T0" fmla="*/ 2 w 11"/>
                <a:gd name="T1" fmla="*/ 0 h 5"/>
                <a:gd name="T2" fmla="*/ 0 w 11"/>
                <a:gd name="T3" fmla="*/ 5 h 5"/>
                <a:gd name="T4" fmla="*/ 4 w 11"/>
                <a:gd name="T5" fmla="*/ 5 h 5"/>
                <a:gd name="T6" fmla="*/ 11 w 11"/>
                <a:gd name="T7" fmla="*/ 0 h 5"/>
                <a:gd name="T8" fmla="*/ 2 w 11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2" y="0"/>
                  </a:moveTo>
                  <a:lnTo>
                    <a:pt x="0" y="5"/>
                  </a:lnTo>
                  <a:lnTo>
                    <a:pt x="4" y="5"/>
                  </a:lnTo>
                  <a:lnTo>
                    <a:pt x="11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1146">
              <a:extLst>
                <a:ext uri="{FF2B5EF4-FFF2-40B4-BE49-F238E27FC236}">
                  <a16:creationId xmlns:a16="http://schemas.microsoft.com/office/drawing/2014/main" id="{CF18B3F9-56C2-D1EF-EBDE-D1356BCB591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4827" y="3887742"/>
              <a:ext cx="101694" cy="157990"/>
            </a:xfrm>
            <a:custGeom>
              <a:avLst/>
              <a:gdLst>
                <a:gd name="T0" fmla="*/ 37 w 56"/>
                <a:gd name="T1" fmla="*/ 0 h 87"/>
                <a:gd name="T2" fmla="*/ 52 w 56"/>
                <a:gd name="T3" fmla="*/ 23 h 87"/>
                <a:gd name="T4" fmla="*/ 56 w 56"/>
                <a:gd name="T5" fmla="*/ 51 h 87"/>
                <a:gd name="T6" fmla="*/ 52 w 56"/>
                <a:gd name="T7" fmla="*/ 68 h 87"/>
                <a:gd name="T8" fmla="*/ 45 w 56"/>
                <a:gd name="T9" fmla="*/ 73 h 87"/>
                <a:gd name="T10" fmla="*/ 40 w 56"/>
                <a:gd name="T11" fmla="*/ 70 h 87"/>
                <a:gd name="T12" fmla="*/ 35 w 56"/>
                <a:gd name="T13" fmla="*/ 77 h 87"/>
                <a:gd name="T14" fmla="*/ 28 w 56"/>
                <a:gd name="T15" fmla="*/ 73 h 87"/>
                <a:gd name="T16" fmla="*/ 23 w 56"/>
                <a:gd name="T17" fmla="*/ 80 h 87"/>
                <a:gd name="T18" fmla="*/ 21 w 56"/>
                <a:gd name="T19" fmla="*/ 77 h 87"/>
                <a:gd name="T20" fmla="*/ 19 w 56"/>
                <a:gd name="T21" fmla="*/ 85 h 87"/>
                <a:gd name="T22" fmla="*/ 16 w 56"/>
                <a:gd name="T23" fmla="*/ 82 h 87"/>
                <a:gd name="T24" fmla="*/ 19 w 56"/>
                <a:gd name="T25" fmla="*/ 80 h 87"/>
                <a:gd name="T26" fmla="*/ 11 w 56"/>
                <a:gd name="T27" fmla="*/ 85 h 87"/>
                <a:gd name="T28" fmla="*/ 0 w 56"/>
                <a:gd name="T29" fmla="*/ 87 h 87"/>
                <a:gd name="T30" fmla="*/ 2 w 56"/>
                <a:gd name="T31" fmla="*/ 80 h 87"/>
                <a:gd name="T32" fmla="*/ 4 w 56"/>
                <a:gd name="T33" fmla="*/ 82 h 87"/>
                <a:gd name="T34" fmla="*/ 4 w 56"/>
                <a:gd name="T35" fmla="*/ 77 h 87"/>
                <a:gd name="T36" fmla="*/ 2 w 56"/>
                <a:gd name="T37" fmla="*/ 75 h 87"/>
                <a:gd name="T38" fmla="*/ 9 w 56"/>
                <a:gd name="T39" fmla="*/ 56 h 87"/>
                <a:gd name="T40" fmla="*/ 4 w 56"/>
                <a:gd name="T41" fmla="*/ 40 h 87"/>
                <a:gd name="T42" fmla="*/ 2 w 56"/>
                <a:gd name="T43" fmla="*/ 44 h 87"/>
                <a:gd name="T44" fmla="*/ 0 w 56"/>
                <a:gd name="T45" fmla="*/ 37 h 87"/>
                <a:gd name="T46" fmla="*/ 9 w 56"/>
                <a:gd name="T47" fmla="*/ 33 h 87"/>
                <a:gd name="T48" fmla="*/ 11 w 56"/>
                <a:gd name="T49" fmla="*/ 37 h 87"/>
                <a:gd name="T50" fmla="*/ 4 w 56"/>
                <a:gd name="T51" fmla="*/ 18 h 87"/>
                <a:gd name="T52" fmla="*/ 16 w 56"/>
                <a:gd name="T53" fmla="*/ 7 h 87"/>
                <a:gd name="T54" fmla="*/ 26 w 56"/>
                <a:gd name="T55" fmla="*/ 7 h 87"/>
                <a:gd name="T56" fmla="*/ 37 w 56"/>
                <a:gd name="T57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6" h="87">
                  <a:moveTo>
                    <a:pt x="37" y="0"/>
                  </a:moveTo>
                  <a:lnTo>
                    <a:pt x="52" y="23"/>
                  </a:lnTo>
                  <a:lnTo>
                    <a:pt x="56" y="51"/>
                  </a:lnTo>
                  <a:lnTo>
                    <a:pt x="52" y="68"/>
                  </a:lnTo>
                  <a:lnTo>
                    <a:pt x="45" y="73"/>
                  </a:lnTo>
                  <a:lnTo>
                    <a:pt x="40" y="70"/>
                  </a:lnTo>
                  <a:lnTo>
                    <a:pt x="35" y="77"/>
                  </a:lnTo>
                  <a:lnTo>
                    <a:pt x="28" y="73"/>
                  </a:lnTo>
                  <a:lnTo>
                    <a:pt x="23" y="80"/>
                  </a:lnTo>
                  <a:lnTo>
                    <a:pt x="21" y="77"/>
                  </a:lnTo>
                  <a:lnTo>
                    <a:pt x="19" y="85"/>
                  </a:lnTo>
                  <a:lnTo>
                    <a:pt x="16" y="82"/>
                  </a:lnTo>
                  <a:lnTo>
                    <a:pt x="19" y="80"/>
                  </a:lnTo>
                  <a:lnTo>
                    <a:pt x="11" y="85"/>
                  </a:lnTo>
                  <a:lnTo>
                    <a:pt x="0" y="87"/>
                  </a:lnTo>
                  <a:lnTo>
                    <a:pt x="2" y="80"/>
                  </a:lnTo>
                  <a:lnTo>
                    <a:pt x="4" y="82"/>
                  </a:lnTo>
                  <a:lnTo>
                    <a:pt x="4" y="77"/>
                  </a:lnTo>
                  <a:lnTo>
                    <a:pt x="2" y="75"/>
                  </a:lnTo>
                  <a:lnTo>
                    <a:pt x="9" y="56"/>
                  </a:lnTo>
                  <a:lnTo>
                    <a:pt x="4" y="40"/>
                  </a:lnTo>
                  <a:lnTo>
                    <a:pt x="2" y="44"/>
                  </a:lnTo>
                  <a:lnTo>
                    <a:pt x="0" y="37"/>
                  </a:lnTo>
                  <a:lnTo>
                    <a:pt x="9" y="33"/>
                  </a:lnTo>
                  <a:lnTo>
                    <a:pt x="11" y="37"/>
                  </a:lnTo>
                  <a:lnTo>
                    <a:pt x="4" y="18"/>
                  </a:lnTo>
                  <a:lnTo>
                    <a:pt x="16" y="7"/>
                  </a:lnTo>
                  <a:lnTo>
                    <a:pt x="26" y="7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1147">
              <a:extLst>
                <a:ext uri="{FF2B5EF4-FFF2-40B4-BE49-F238E27FC236}">
                  <a16:creationId xmlns:a16="http://schemas.microsoft.com/office/drawing/2014/main" id="{334D6A13-D21A-9B12-49FA-DAE05FDC30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4880" y="4452509"/>
              <a:ext cx="219733" cy="276027"/>
            </a:xfrm>
            <a:custGeom>
              <a:avLst/>
              <a:gdLst>
                <a:gd name="T0" fmla="*/ 14 w 121"/>
                <a:gd name="T1" fmla="*/ 17 h 152"/>
                <a:gd name="T2" fmla="*/ 0 w 121"/>
                <a:gd name="T3" fmla="*/ 33 h 152"/>
                <a:gd name="T4" fmla="*/ 0 w 121"/>
                <a:gd name="T5" fmla="*/ 38 h 152"/>
                <a:gd name="T6" fmla="*/ 5 w 121"/>
                <a:gd name="T7" fmla="*/ 41 h 152"/>
                <a:gd name="T8" fmla="*/ 5 w 121"/>
                <a:gd name="T9" fmla="*/ 50 h 152"/>
                <a:gd name="T10" fmla="*/ 14 w 121"/>
                <a:gd name="T11" fmla="*/ 55 h 152"/>
                <a:gd name="T12" fmla="*/ 12 w 121"/>
                <a:gd name="T13" fmla="*/ 88 h 152"/>
                <a:gd name="T14" fmla="*/ 26 w 121"/>
                <a:gd name="T15" fmla="*/ 78 h 152"/>
                <a:gd name="T16" fmla="*/ 40 w 121"/>
                <a:gd name="T17" fmla="*/ 83 h 152"/>
                <a:gd name="T18" fmla="*/ 45 w 121"/>
                <a:gd name="T19" fmla="*/ 81 h 152"/>
                <a:gd name="T20" fmla="*/ 47 w 121"/>
                <a:gd name="T21" fmla="*/ 76 h 152"/>
                <a:gd name="T22" fmla="*/ 54 w 121"/>
                <a:gd name="T23" fmla="*/ 74 h 152"/>
                <a:gd name="T24" fmla="*/ 59 w 121"/>
                <a:gd name="T25" fmla="*/ 74 h 152"/>
                <a:gd name="T26" fmla="*/ 71 w 121"/>
                <a:gd name="T27" fmla="*/ 88 h 152"/>
                <a:gd name="T28" fmla="*/ 76 w 121"/>
                <a:gd name="T29" fmla="*/ 111 h 152"/>
                <a:gd name="T30" fmla="*/ 87 w 121"/>
                <a:gd name="T31" fmla="*/ 123 h 152"/>
                <a:gd name="T32" fmla="*/ 87 w 121"/>
                <a:gd name="T33" fmla="*/ 142 h 152"/>
                <a:gd name="T34" fmla="*/ 83 w 121"/>
                <a:gd name="T35" fmla="*/ 144 h 152"/>
                <a:gd name="T36" fmla="*/ 95 w 121"/>
                <a:gd name="T37" fmla="*/ 152 h 152"/>
                <a:gd name="T38" fmla="*/ 102 w 121"/>
                <a:gd name="T39" fmla="*/ 142 h 152"/>
                <a:gd name="T40" fmla="*/ 111 w 121"/>
                <a:gd name="T41" fmla="*/ 144 h 152"/>
                <a:gd name="T42" fmla="*/ 121 w 121"/>
                <a:gd name="T43" fmla="*/ 140 h 152"/>
                <a:gd name="T44" fmla="*/ 121 w 121"/>
                <a:gd name="T45" fmla="*/ 128 h 152"/>
                <a:gd name="T46" fmla="*/ 116 w 121"/>
                <a:gd name="T47" fmla="*/ 111 h 152"/>
                <a:gd name="T48" fmla="*/ 104 w 121"/>
                <a:gd name="T49" fmla="*/ 107 h 152"/>
                <a:gd name="T50" fmla="*/ 104 w 121"/>
                <a:gd name="T51" fmla="*/ 102 h 152"/>
                <a:gd name="T52" fmla="*/ 102 w 121"/>
                <a:gd name="T53" fmla="*/ 92 h 152"/>
                <a:gd name="T54" fmla="*/ 95 w 121"/>
                <a:gd name="T55" fmla="*/ 90 h 152"/>
                <a:gd name="T56" fmla="*/ 80 w 121"/>
                <a:gd name="T57" fmla="*/ 71 h 152"/>
                <a:gd name="T58" fmla="*/ 61 w 121"/>
                <a:gd name="T59" fmla="*/ 59 h 152"/>
                <a:gd name="T60" fmla="*/ 64 w 121"/>
                <a:gd name="T61" fmla="*/ 52 h 152"/>
                <a:gd name="T62" fmla="*/ 71 w 121"/>
                <a:gd name="T63" fmla="*/ 52 h 152"/>
                <a:gd name="T64" fmla="*/ 76 w 121"/>
                <a:gd name="T65" fmla="*/ 48 h 152"/>
                <a:gd name="T66" fmla="*/ 69 w 121"/>
                <a:gd name="T67" fmla="*/ 33 h 152"/>
                <a:gd name="T68" fmla="*/ 66 w 121"/>
                <a:gd name="T69" fmla="*/ 29 h 152"/>
                <a:gd name="T70" fmla="*/ 47 w 121"/>
                <a:gd name="T71" fmla="*/ 29 h 152"/>
                <a:gd name="T72" fmla="*/ 45 w 121"/>
                <a:gd name="T73" fmla="*/ 26 h 152"/>
                <a:gd name="T74" fmla="*/ 43 w 121"/>
                <a:gd name="T75" fmla="*/ 17 h 152"/>
                <a:gd name="T76" fmla="*/ 33 w 121"/>
                <a:gd name="T77" fmla="*/ 3 h 152"/>
                <a:gd name="T78" fmla="*/ 26 w 121"/>
                <a:gd name="T79" fmla="*/ 0 h 152"/>
                <a:gd name="T80" fmla="*/ 21 w 121"/>
                <a:gd name="T81" fmla="*/ 3 h 152"/>
                <a:gd name="T82" fmla="*/ 24 w 121"/>
                <a:gd name="T83" fmla="*/ 22 h 152"/>
                <a:gd name="T84" fmla="*/ 17 w 121"/>
                <a:gd name="T85" fmla="*/ 24 h 152"/>
                <a:gd name="T86" fmla="*/ 14 w 121"/>
                <a:gd name="T87" fmla="*/ 1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21" h="152">
                  <a:moveTo>
                    <a:pt x="14" y="17"/>
                  </a:moveTo>
                  <a:lnTo>
                    <a:pt x="0" y="33"/>
                  </a:lnTo>
                  <a:lnTo>
                    <a:pt x="0" y="38"/>
                  </a:lnTo>
                  <a:lnTo>
                    <a:pt x="5" y="41"/>
                  </a:lnTo>
                  <a:lnTo>
                    <a:pt x="5" y="50"/>
                  </a:lnTo>
                  <a:lnTo>
                    <a:pt x="14" y="55"/>
                  </a:lnTo>
                  <a:lnTo>
                    <a:pt x="12" y="88"/>
                  </a:lnTo>
                  <a:lnTo>
                    <a:pt x="26" y="78"/>
                  </a:lnTo>
                  <a:lnTo>
                    <a:pt x="40" y="83"/>
                  </a:lnTo>
                  <a:lnTo>
                    <a:pt x="45" y="81"/>
                  </a:lnTo>
                  <a:lnTo>
                    <a:pt x="47" y="76"/>
                  </a:lnTo>
                  <a:lnTo>
                    <a:pt x="54" y="74"/>
                  </a:lnTo>
                  <a:lnTo>
                    <a:pt x="59" y="74"/>
                  </a:lnTo>
                  <a:lnTo>
                    <a:pt x="71" y="88"/>
                  </a:lnTo>
                  <a:lnTo>
                    <a:pt x="76" y="111"/>
                  </a:lnTo>
                  <a:lnTo>
                    <a:pt x="87" y="123"/>
                  </a:lnTo>
                  <a:lnTo>
                    <a:pt x="87" y="142"/>
                  </a:lnTo>
                  <a:lnTo>
                    <a:pt x="83" y="144"/>
                  </a:lnTo>
                  <a:lnTo>
                    <a:pt x="95" y="152"/>
                  </a:lnTo>
                  <a:lnTo>
                    <a:pt x="102" y="142"/>
                  </a:lnTo>
                  <a:lnTo>
                    <a:pt x="111" y="144"/>
                  </a:lnTo>
                  <a:lnTo>
                    <a:pt x="121" y="140"/>
                  </a:lnTo>
                  <a:lnTo>
                    <a:pt x="121" y="128"/>
                  </a:lnTo>
                  <a:lnTo>
                    <a:pt x="116" y="111"/>
                  </a:lnTo>
                  <a:lnTo>
                    <a:pt x="104" y="107"/>
                  </a:lnTo>
                  <a:lnTo>
                    <a:pt x="104" y="102"/>
                  </a:lnTo>
                  <a:lnTo>
                    <a:pt x="102" y="92"/>
                  </a:lnTo>
                  <a:lnTo>
                    <a:pt x="95" y="90"/>
                  </a:lnTo>
                  <a:lnTo>
                    <a:pt x="80" y="71"/>
                  </a:lnTo>
                  <a:lnTo>
                    <a:pt x="61" y="59"/>
                  </a:lnTo>
                  <a:lnTo>
                    <a:pt x="64" y="52"/>
                  </a:lnTo>
                  <a:lnTo>
                    <a:pt x="71" y="52"/>
                  </a:lnTo>
                  <a:lnTo>
                    <a:pt x="76" y="48"/>
                  </a:lnTo>
                  <a:lnTo>
                    <a:pt x="69" y="33"/>
                  </a:lnTo>
                  <a:lnTo>
                    <a:pt x="66" y="29"/>
                  </a:lnTo>
                  <a:lnTo>
                    <a:pt x="47" y="29"/>
                  </a:lnTo>
                  <a:lnTo>
                    <a:pt x="45" y="26"/>
                  </a:lnTo>
                  <a:lnTo>
                    <a:pt x="43" y="17"/>
                  </a:lnTo>
                  <a:lnTo>
                    <a:pt x="33" y="3"/>
                  </a:lnTo>
                  <a:lnTo>
                    <a:pt x="26" y="0"/>
                  </a:lnTo>
                  <a:lnTo>
                    <a:pt x="21" y="3"/>
                  </a:lnTo>
                  <a:lnTo>
                    <a:pt x="24" y="22"/>
                  </a:lnTo>
                  <a:lnTo>
                    <a:pt x="17" y="24"/>
                  </a:lnTo>
                  <a:lnTo>
                    <a:pt x="14" y="1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1148">
              <a:extLst>
                <a:ext uri="{FF2B5EF4-FFF2-40B4-BE49-F238E27FC236}">
                  <a16:creationId xmlns:a16="http://schemas.microsoft.com/office/drawing/2014/main" id="{5DCB8389-C68D-7FD7-F584-5B9F54149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1803" y="4946453"/>
              <a:ext cx="292372" cy="179781"/>
            </a:xfrm>
            <a:custGeom>
              <a:avLst/>
              <a:gdLst>
                <a:gd name="T0" fmla="*/ 0 w 161"/>
                <a:gd name="T1" fmla="*/ 80 h 99"/>
                <a:gd name="T2" fmla="*/ 5 w 161"/>
                <a:gd name="T3" fmla="*/ 85 h 99"/>
                <a:gd name="T4" fmla="*/ 24 w 161"/>
                <a:gd name="T5" fmla="*/ 87 h 99"/>
                <a:gd name="T6" fmla="*/ 26 w 161"/>
                <a:gd name="T7" fmla="*/ 76 h 99"/>
                <a:gd name="T8" fmla="*/ 31 w 161"/>
                <a:gd name="T9" fmla="*/ 76 h 99"/>
                <a:gd name="T10" fmla="*/ 33 w 161"/>
                <a:gd name="T11" fmla="*/ 66 h 99"/>
                <a:gd name="T12" fmla="*/ 55 w 161"/>
                <a:gd name="T13" fmla="*/ 64 h 99"/>
                <a:gd name="T14" fmla="*/ 69 w 161"/>
                <a:gd name="T15" fmla="*/ 45 h 99"/>
                <a:gd name="T16" fmla="*/ 74 w 161"/>
                <a:gd name="T17" fmla="*/ 38 h 99"/>
                <a:gd name="T18" fmla="*/ 83 w 161"/>
                <a:gd name="T19" fmla="*/ 47 h 99"/>
                <a:gd name="T20" fmla="*/ 88 w 161"/>
                <a:gd name="T21" fmla="*/ 35 h 99"/>
                <a:gd name="T22" fmla="*/ 97 w 161"/>
                <a:gd name="T23" fmla="*/ 43 h 99"/>
                <a:gd name="T24" fmla="*/ 92 w 161"/>
                <a:gd name="T25" fmla="*/ 33 h 99"/>
                <a:gd name="T26" fmla="*/ 97 w 161"/>
                <a:gd name="T27" fmla="*/ 28 h 99"/>
                <a:gd name="T28" fmla="*/ 97 w 161"/>
                <a:gd name="T29" fmla="*/ 24 h 99"/>
                <a:gd name="T30" fmla="*/ 102 w 161"/>
                <a:gd name="T31" fmla="*/ 21 h 99"/>
                <a:gd name="T32" fmla="*/ 118 w 161"/>
                <a:gd name="T33" fmla="*/ 0 h 99"/>
                <a:gd name="T34" fmla="*/ 118 w 161"/>
                <a:gd name="T35" fmla="*/ 5 h 99"/>
                <a:gd name="T36" fmla="*/ 125 w 161"/>
                <a:gd name="T37" fmla="*/ 0 h 99"/>
                <a:gd name="T38" fmla="*/ 128 w 161"/>
                <a:gd name="T39" fmla="*/ 5 h 99"/>
                <a:gd name="T40" fmla="*/ 133 w 161"/>
                <a:gd name="T41" fmla="*/ 7 h 99"/>
                <a:gd name="T42" fmla="*/ 133 w 161"/>
                <a:gd name="T43" fmla="*/ 17 h 99"/>
                <a:gd name="T44" fmla="*/ 140 w 161"/>
                <a:gd name="T45" fmla="*/ 17 h 99"/>
                <a:gd name="T46" fmla="*/ 140 w 161"/>
                <a:gd name="T47" fmla="*/ 21 h 99"/>
                <a:gd name="T48" fmla="*/ 144 w 161"/>
                <a:gd name="T49" fmla="*/ 19 h 99"/>
                <a:gd name="T50" fmla="*/ 161 w 161"/>
                <a:gd name="T51" fmla="*/ 28 h 99"/>
                <a:gd name="T52" fmla="*/ 151 w 161"/>
                <a:gd name="T53" fmla="*/ 33 h 99"/>
                <a:gd name="T54" fmla="*/ 144 w 161"/>
                <a:gd name="T55" fmla="*/ 33 h 99"/>
                <a:gd name="T56" fmla="*/ 149 w 161"/>
                <a:gd name="T57" fmla="*/ 43 h 99"/>
                <a:gd name="T58" fmla="*/ 140 w 161"/>
                <a:gd name="T59" fmla="*/ 45 h 99"/>
                <a:gd name="T60" fmla="*/ 135 w 161"/>
                <a:gd name="T61" fmla="*/ 43 h 99"/>
                <a:gd name="T62" fmla="*/ 133 w 161"/>
                <a:gd name="T63" fmla="*/ 45 h 99"/>
                <a:gd name="T64" fmla="*/ 123 w 161"/>
                <a:gd name="T65" fmla="*/ 43 h 99"/>
                <a:gd name="T66" fmla="*/ 102 w 161"/>
                <a:gd name="T67" fmla="*/ 43 h 99"/>
                <a:gd name="T68" fmla="*/ 85 w 161"/>
                <a:gd name="T69" fmla="*/ 83 h 99"/>
                <a:gd name="T70" fmla="*/ 81 w 161"/>
                <a:gd name="T71" fmla="*/ 87 h 99"/>
                <a:gd name="T72" fmla="*/ 76 w 161"/>
                <a:gd name="T73" fmla="*/ 92 h 99"/>
                <a:gd name="T74" fmla="*/ 64 w 161"/>
                <a:gd name="T75" fmla="*/ 95 h 99"/>
                <a:gd name="T76" fmla="*/ 55 w 161"/>
                <a:gd name="T77" fmla="*/ 90 h 99"/>
                <a:gd name="T78" fmla="*/ 45 w 161"/>
                <a:gd name="T79" fmla="*/ 90 h 99"/>
                <a:gd name="T80" fmla="*/ 33 w 161"/>
                <a:gd name="T81" fmla="*/ 99 h 99"/>
                <a:gd name="T82" fmla="*/ 14 w 161"/>
                <a:gd name="T83" fmla="*/ 99 h 99"/>
                <a:gd name="T84" fmla="*/ 5 w 161"/>
                <a:gd name="T85" fmla="*/ 95 h 99"/>
                <a:gd name="T86" fmla="*/ 0 w 161"/>
                <a:gd name="T87" fmla="*/ 80 h 99"/>
                <a:gd name="T88" fmla="*/ 0 w 161"/>
                <a:gd name="T89" fmla="*/ 8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1" h="99">
                  <a:moveTo>
                    <a:pt x="0" y="80"/>
                  </a:moveTo>
                  <a:lnTo>
                    <a:pt x="5" y="85"/>
                  </a:lnTo>
                  <a:lnTo>
                    <a:pt x="24" y="87"/>
                  </a:lnTo>
                  <a:lnTo>
                    <a:pt x="26" y="76"/>
                  </a:lnTo>
                  <a:lnTo>
                    <a:pt x="31" y="76"/>
                  </a:lnTo>
                  <a:lnTo>
                    <a:pt x="33" y="66"/>
                  </a:lnTo>
                  <a:lnTo>
                    <a:pt x="55" y="64"/>
                  </a:lnTo>
                  <a:lnTo>
                    <a:pt x="69" y="45"/>
                  </a:lnTo>
                  <a:lnTo>
                    <a:pt x="74" y="38"/>
                  </a:lnTo>
                  <a:lnTo>
                    <a:pt x="83" y="47"/>
                  </a:lnTo>
                  <a:lnTo>
                    <a:pt x="88" y="35"/>
                  </a:lnTo>
                  <a:lnTo>
                    <a:pt x="97" y="43"/>
                  </a:lnTo>
                  <a:lnTo>
                    <a:pt x="92" y="33"/>
                  </a:lnTo>
                  <a:lnTo>
                    <a:pt x="97" y="28"/>
                  </a:lnTo>
                  <a:lnTo>
                    <a:pt x="97" y="24"/>
                  </a:lnTo>
                  <a:lnTo>
                    <a:pt x="102" y="21"/>
                  </a:lnTo>
                  <a:lnTo>
                    <a:pt x="118" y="0"/>
                  </a:lnTo>
                  <a:lnTo>
                    <a:pt x="118" y="5"/>
                  </a:lnTo>
                  <a:lnTo>
                    <a:pt x="125" y="0"/>
                  </a:lnTo>
                  <a:lnTo>
                    <a:pt x="128" y="5"/>
                  </a:lnTo>
                  <a:lnTo>
                    <a:pt x="133" y="7"/>
                  </a:lnTo>
                  <a:lnTo>
                    <a:pt x="133" y="17"/>
                  </a:lnTo>
                  <a:lnTo>
                    <a:pt x="140" y="17"/>
                  </a:lnTo>
                  <a:lnTo>
                    <a:pt x="140" y="21"/>
                  </a:lnTo>
                  <a:lnTo>
                    <a:pt x="144" y="19"/>
                  </a:lnTo>
                  <a:lnTo>
                    <a:pt x="161" y="28"/>
                  </a:lnTo>
                  <a:lnTo>
                    <a:pt x="151" y="33"/>
                  </a:lnTo>
                  <a:lnTo>
                    <a:pt x="144" y="33"/>
                  </a:lnTo>
                  <a:lnTo>
                    <a:pt x="149" y="43"/>
                  </a:lnTo>
                  <a:lnTo>
                    <a:pt x="140" y="45"/>
                  </a:lnTo>
                  <a:lnTo>
                    <a:pt x="135" y="43"/>
                  </a:lnTo>
                  <a:lnTo>
                    <a:pt x="133" y="45"/>
                  </a:lnTo>
                  <a:lnTo>
                    <a:pt x="123" y="43"/>
                  </a:lnTo>
                  <a:lnTo>
                    <a:pt x="102" y="43"/>
                  </a:lnTo>
                  <a:lnTo>
                    <a:pt x="85" y="83"/>
                  </a:lnTo>
                  <a:lnTo>
                    <a:pt x="81" y="87"/>
                  </a:lnTo>
                  <a:lnTo>
                    <a:pt x="76" y="92"/>
                  </a:lnTo>
                  <a:lnTo>
                    <a:pt x="64" y="95"/>
                  </a:lnTo>
                  <a:lnTo>
                    <a:pt x="55" y="90"/>
                  </a:lnTo>
                  <a:lnTo>
                    <a:pt x="45" y="90"/>
                  </a:lnTo>
                  <a:lnTo>
                    <a:pt x="33" y="99"/>
                  </a:lnTo>
                  <a:lnTo>
                    <a:pt x="14" y="99"/>
                  </a:lnTo>
                  <a:lnTo>
                    <a:pt x="5" y="95"/>
                  </a:lnTo>
                  <a:lnTo>
                    <a:pt x="0" y="80"/>
                  </a:lnTo>
                  <a:lnTo>
                    <a:pt x="0" y="8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1149">
              <a:extLst>
                <a:ext uri="{FF2B5EF4-FFF2-40B4-BE49-F238E27FC236}">
                  <a16:creationId xmlns:a16="http://schemas.microsoft.com/office/drawing/2014/main" id="{4E8213D7-CE45-9E38-4116-D34ADB3C85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4880" y="4950085"/>
              <a:ext cx="125302" cy="159805"/>
            </a:xfrm>
            <a:custGeom>
              <a:avLst/>
              <a:gdLst>
                <a:gd name="T0" fmla="*/ 33 w 69"/>
                <a:gd name="T1" fmla="*/ 10 h 88"/>
                <a:gd name="T2" fmla="*/ 35 w 69"/>
                <a:gd name="T3" fmla="*/ 10 h 88"/>
                <a:gd name="T4" fmla="*/ 47 w 69"/>
                <a:gd name="T5" fmla="*/ 19 h 88"/>
                <a:gd name="T6" fmla="*/ 54 w 69"/>
                <a:gd name="T7" fmla="*/ 29 h 88"/>
                <a:gd name="T8" fmla="*/ 54 w 69"/>
                <a:gd name="T9" fmla="*/ 59 h 88"/>
                <a:gd name="T10" fmla="*/ 69 w 69"/>
                <a:gd name="T11" fmla="*/ 81 h 88"/>
                <a:gd name="T12" fmla="*/ 66 w 69"/>
                <a:gd name="T13" fmla="*/ 88 h 88"/>
                <a:gd name="T14" fmla="*/ 59 w 69"/>
                <a:gd name="T15" fmla="*/ 85 h 88"/>
                <a:gd name="T16" fmla="*/ 54 w 69"/>
                <a:gd name="T17" fmla="*/ 88 h 88"/>
                <a:gd name="T18" fmla="*/ 19 w 69"/>
                <a:gd name="T19" fmla="*/ 64 h 88"/>
                <a:gd name="T20" fmla="*/ 5 w 69"/>
                <a:gd name="T21" fmla="*/ 41 h 88"/>
                <a:gd name="T22" fmla="*/ 0 w 69"/>
                <a:gd name="T23" fmla="*/ 5 h 88"/>
                <a:gd name="T24" fmla="*/ 0 w 69"/>
                <a:gd name="T25" fmla="*/ 0 h 88"/>
                <a:gd name="T26" fmla="*/ 12 w 69"/>
                <a:gd name="T27" fmla="*/ 5 h 88"/>
                <a:gd name="T28" fmla="*/ 17 w 69"/>
                <a:gd name="T29" fmla="*/ 17 h 88"/>
                <a:gd name="T30" fmla="*/ 24 w 69"/>
                <a:gd name="T31" fmla="*/ 15 h 88"/>
                <a:gd name="T32" fmla="*/ 31 w 69"/>
                <a:gd name="T33" fmla="*/ 15 h 88"/>
                <a:gd name="T34" fmla="*/ 33 w 69"/>
                <a:gd name="T35" fmla="*/ 1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9" h="88">
                  <a:moveTo>
                    <a:pt x="33" y="10"/>
                  </a:moveTo>
                  <a:lnTo>
                    <a:pt x="35" y="10"/>
                  </a:lnTo>
                  <a:lnTo>
                    <a:pt x="47" y="19"/>
                  </a:lnTo>
                  <a:lnTo>
                    <a:pt x="54" y="29"/>
                  </a:lnTo>
                  <a:lnTo>
                    <a:pt x="54" y="59"/>
                  </a:lnTo>
                  <a:lnTo>
                    <a:pt x="69" y="81"/>
                  </a:lnTo>
                  <a:lnTo>
                    <a:pt x="66" y="88"/>
                  </a:lnTo>
                  <a:lnTo>
                    <a:pt x="59" y="85"/>
                  </a:lnTo>
                  <a:lnTo>
                    <a:pt x="54" y="88"/>
                  </a:lnTo>
                  <a:lnTo>
                    <a:pt x="19" y="64"/>
                  </a:lnTo>
                  <a:lnTo>
                    <a:pt x="5" y="41"/>
                  </a:lnTo>
                  <a:lnTo>
                    <a:pt x="0" y="5"/>
                  </a:lnTo>
                  <a:lnTo>
                    <a:pt x="0" y="0"/>
                  </a:lnTo>
                  <a:lnTo>
                    <a:pt x="12" y="5"/>
                  </a:lnTo>
                  <a:lnTo>
                    <a:pt x="17" y="17"/>
                  </a:lnTo>
                  <a:lnTo>
                    <a:pt x="24" y="15"/>
                  </a:lnTo>
                  <a:lnTo>
                    <a:pt x="31" y="15"/>
                  </a:lnTo>
                  <a:lnTo>
                    <a:pt x="33" y="1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1150">
              <a:extLst>
                <a:ext uri="{FF2B5EF4-FFF2-40B4-BE49-F238E27FC236}">
                  <a16:creationId xmlns:a16="http://schemas.microsoft.com/office/drawing/2014/main" id="{74901608-53B1-1A78-29F6-99E6F1F3B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7451" y="4194874"/>
              <a:ext cx="248788" cy="134149"/>
            </a:xfrm>
            <a:custGeom>
              <a:avLst/>
              <a:gdLst>
                <a:gd name="T0" fmla="*/ 19 w 137"/>
                <a:gd name="T1" fmla="*/ 3 h 76"/>
                <a:gd name="T2" fmla="*/ 21 w 137"/>
                <a:gd name="T3" fmla="*/ 5 h 76"/>
                <a:gd name="T4" fmla="*/ 23 w 137"/>
                <a:gd name="T5" fmla="*/ 0 h 76"/>
                <a:gd name="T6" fmla="*/ 40 w 137"/>
                <a:gd name="T7" fmla="*/ 3 h 76"/>
                <a:gd name="T8" fmla="*/ 54 w 137"/>
                <a:gd name="T9" fmla="*/ 14 h 76"/>
                <a:gd name="T10" fmla="*/ 59 w 137"/>
                <a:gd name="T11" fmla="*/ 24 h 76"/>
                <a:gd name="T12" fmla="*/ 71 w 137"/>
                <a:gd name="T13" fmla="*/ 19 h 76"/>
                <a:gd name="T14" fmla="*/ 68 w 137"/>
                <a:gd name="T15" fmla="*/ 29 h 76"/>
                <a:gd name="T16" fmla="*/ 87 w 137"/>
                <a:gd name="T17" fmla="*/ 33 h 76"/>
                <a:gd name="T18" fmla="*/ 85 w 137"/>
                <a:gd name="T19" fmla="*/ 38 h 76"/>
                <a:gd name="T20" fmla="*/ 94 w 137"/>
                <a:gd name="T21" fmla="*/ 40 h 76"/>
                <a:gd name="T22" fmla="*/ 99 w 137"/>
                <a:gd name="T23" fmla="*/ 45 h 76"/>
                <a:gd name="T24" fmla="*/ 111 w 137"/>
                <a:gd name="T25" fmla="*/ 45 h 76"/>
                <a:gd name="T26" fmla="*/ 123 w 137"/>
                <a:gd name="T27" fmla="*/ 47 h 76"/>
                <a:gd name="T28" fmla="*/ 137 w 137"/>
                <a:gd name="T29" fmla="*/ 45 h 76"/>
                <a:gd name="T30" fmla="*/ 132 w 137"/>
                <a:gd name="T31" fmla="*/ 59 h 76"/>
                <a:gd name="T32" fmla="*/ 132 w 137"/>
                <a:gd name="T33" fmla="*/ 64 h 76"/>
                <a:gd name="T34" fmla="*/ 137 w 137"/>
                <a:gd name="T35" fmla="*/ 66 h 76"/>
                <a:gd name="T36" fmla="*/ 132 w 137"/>
                <a:gd name="T37" fmla="*/ 73 h 76"/>
                <a:gd name="T38" fmla="*/ 120 w 137"/>
                <a:gd name="T39" fmla="*/ 76 h 76"/>
                <a:gd name="T40" fmla="*/ 83 w 137"/>
                <a:gd name="T41" fmla="*/ 66 h 76"/>
                <a:gd name="T42" fmla="*/ 73 w 137"/>
                <a:gd name="T43" fmla="*/ 57 h 76"/>
                <a:gd name="T44" fmla="*/ 47 w 137"/>
                <a:gd name="T45" fmla="*/ 55 h 76"/>
                <a:gd name="T46" fmla="*/ 0 w 137"/>
                <a:gd name="T47" fmla="*/ 29 h 76"/>
                <a:gd name="T48" fmla="*/ 5 w 137"/>
                <a:gd name="T49" fmla="*/ 10 h 76"/>
                <a:gd name="T50" fmla="*/ 19 w 137"/>
                <a:gd name="T51" fmla="*/ 3 h 76"/>
                <a:gd name="connsiteX0" fmla="*/ 1232 w 10000"/>
                <a:gd name="connsiteY0" fmla="*/ 675 h 10000"/>
                <a:gd name="connsiteX1" fmla="*/ 1533 w 10000"/>
                <a:gd name="connsiteY1" fmla="*/ 658 h 10000"/>
                <a:gd name="connsiteX2" fmla="*/ 1679 w 10000"/>
                <a:gd name="connsiteY2" fmla="*/ 0 h 10000"/>
                <a:gd name="connsiteX3" fmla="*/ 2920 w 10000"/>
                <a:gd name="connsiteY3" fmla="*/ 395 h 10000"/>
                <a:gd name="connsiteX4" fmla="*/ 3942 w 10000"/>
                <a:gd name="connsiteY4" fmla="*/ 1842 h 10000"/>
                <a:gd name="connsiteX5" fmla="*/ 4307 w 10000"/>
                <a:gd name="connsiteY5" fmla="*/ 3158 h 10000"/>
                <a:gd name="connsiteX6" fmla="*/ 5182 w 10000"/>
                <a:gd name="connsiteY6" fmla="*/ 2500 h 10000"/>
                <a:gd name="connsiteX7" fmla="*/ 4964 w 10000"/>
                <a:gd name="connsiteY7" fmla="*/ 3816 h 10000"/>
                <a:gd name="connsiteX8" fmla="*/ 6350 w 10000"/>
                <a:gd name="connsiteY8" fmla="*/ 4342 h 10000"/>
                <a:gd name="connsiteX9" fmla="*/ 6204 w 10000"/>
                <a:gd name="connsiteY9" fmla="*/ 5000 h 10000"/>
                <a:gd name="connsiteX10" fmla="*/ 6861 w 10000"/>
                <a:gd name="connsiteY10" fmla="*/ 5263 h 10000"/>
                <a:gd name="connsiteX11" fmla="*/ 7226 w 10000"/>
                <a:gd name="connsiteY11" fmla="*/ 5921 h 10000"/>
                <a:gd name="connsiteX12" fmla="*/ 8102 w 10000"/>
                <a:gd name="connsiteY12" fmla="*/ 5921 h 10000"/>
                <a:gd name="connsiteX13" fmla="*/ 8978 w 10000"/>
                <a:gd name="connsiteY13" fmla="*/ 6184 h 10000"/>
                <a:gd name="connsiteX14" fmla="*/ 10000 w 10000"/>
                <a:gd name="connsiteY14" fmla="*/ 5921 h 10000"/>
                <a:gd name="connsiteX15" fmla="*/ 9635 w 10000"/>
                <a:gd name="connsiteY15" fmla="*/ 7763 h 10000"/>
                <a:gd name="connsiteX16" fmla="*/ 9635 w 10000"/>
                <a:gd name="connsiteY16" fmla="*/ 8421 h 10000"/>
                <a:gd name="connsiteX17" fmla="*/ 10000 w 10000"/>
                <a:gd name="connsiteY17" fmla="*/ 8684 h 10000"/>
                <a:gd name="connsiteX18" fmla="*/ 9635 w 10000"/>
                <a:gd name="connsiteY18" fmla="*/ 9605 h 10000"/>
                <a:gd name="connsiteX19" fmla="*/ 8759 w 10000"/>
                <a:gd name="connsiteY19" fmla="*/ 10000 h 10000"/>
                <a:gd name="connsiteX20" fmla="*/ 6058 w 10000"/>
                <a:gd name="connsiteY20" fmla="*/ 8684 h 10000"/>
                <a:gd name="connsiteX21" fmla="*/ 5328 w 10000"/>
                <a:gd name="connsiteY21" fmla="*/ 7500 h 10000"/>
                <a:gd name="connsiteX22" fmla="*/ 3431 w 10000"/>
                <a:gd name="connsiteY22" fmla="*/ 7237 h 10000"/>
                <a:gd name="connsiteX23" fmla="*/ 0 w 10000"/>
                <a:gd name="connsiteY23" fmla="*/ 3816 h 10000"/>
                <a:gd name="connsiteX24" fmla="*/ 365 w 10000"/>
                <a:gd name="connsiteY24" fmla="*/ 1316 h 10000"/>
                <a:gd name="connsiteX25" fmla="*/ 1232 w 10000"/>
                <a:gd name="connsiteY25" fmla="*/ 675 h 10000"/>
                <a:gd name="connsiteX0" fmla="*/ 1232 w 10000"/>
                <a:gd name="connsiteY0" fmla="*/ 675 h 10000"/>
                <a:gd name="connsiteX1" fmla="*/ 1378 w 10000"/>
                <a:gd name="connsiteY1" fmla="*/ 1112 h 10000"/>
                <a:gd name="connsiteX2" fmla="*/ 1679 w 10000"/>
                <a:gd name="connsiteY2" fmla="*/ 0 h 10000"/>
                <a:gd name="connsiteX3" fmla="*/ 2920 w 10000"/>
                <a:gd name="connsiteY3" fmla="*/ 395 h 10000"/>
                <a:gd name="connsiteX4" fmla="*/ 3942 w 10000"/>
                <a:gd name="connsiteY4" fmla="*/ 1842 h 10000"/>
                <a:gd name="connsiteX5" fmla="*/ 4307 w 10000"/>
                <a:gd name="connsiteY5" fmla="*/ 3158 h 10000"/>
                <a:gd name="connsiteX6" fmla="*/ 5182 w 10000"/>
                <a:gd name="connsiteY6" fmla="*/ 2500 h 10000"/>
                <a:gd name="connsiteX7" fmla="*/ 4964 w 10000"/>
                <a:gd name="connsiteY7" fmla="*/ 3816 h 10000"/>
                <a:gd name="connsiteX8" fmla="*/ 6350 w 10000"/>
                <a:gd name="connsiteY8" fmla="*/ 4342 h 10000"/>
                <a:gd name="connsiteX9" fmla="*/ 6204 w 10000"/>
                <a:gd name="connsiteY9" fmla="*/ 5000 h 10000"/>
                <a:gd name="connsiteX10" fmla="*/ 6861 w 10000"/>
                <a:gd name="connsiteY10" fmla="*/ 5263 h 10000"/>
                <a:gd name="connsiteX11" fmla="*/ 7226 w 10000"/>
                <a:gd name="connsiteY11" fmla="*/ 5921 h 10000"/>
                <a:gd name="connsiteX12" fmla="*/ 8102 w 10000"/>
                <a:gd name="connsiteY12" fmla="*/ 5921 h 10000"/>
                <a:gd name="connsiteX13" fmla="*/ 8978 w 10000"/>
                <a:gd name="connsiteY13" fmla="*/ 6184 h 10000"/>
                <a:gd name="connsiteX14" fmla="*/ 10000 w 10000"/>
                <a:gd name="connsiteY14" fmla="*/ 5921 h 10000"/>
                <a:gd name="connsiteX15" fmla="*/ 9635 w 10000"/>
                <a:gd name="connsiteY15" fmla="*/ 7763 h 10000"/>
                <a:gd name="connsiteX16" fmla="*/ 9635 w 10000"/>
                <a:gd name="connsiteY16" fmla="*/ 8421 h 10000"/>
                <a:gd name="connsiteX17" fmla="*/ 10000 w 10000"/>
                <a:gd name="connsiteY17" fmla="*/ 8684 h 10000"/>
                <a:gd name="connsiteX18" fmla="*/ 9635 w 10000"/>
                <a:gd name="connsiteY18" fmla="*/ 9605 h 10000"/>
                <a:gd name="connsiteX19" fmla="*/ 8759 w 10000"/>
                <a:gd name="connsiteY19" fmla="*/ 10000 h 10000"/>
                <a:gd name="connsiteX20" fmla="*/ 6058 w 10000"/>
                <a:gd name="connsiteY20" fmla="*/ 8684 h 10000"/>
                <a:gd name="connsiteX21" fmla="*/ 5328 w 10000"/>
                <a:gd name="connsiteY21" fmla="*/ 7500 h 10000"/>
                <a:gd name="connsiteX22" fmla="*/ 3431 w 10000"/>
                <a:gd name="connsiteY22" fmla="*/ 7237 h 10000"/>
                <a:gd name="connsiteX23" fmla="*/ 0 w 10000"/>
                <a:gd name="connsiteY23" fmla="*/ 3816 h 10000"/>
                <a:gd name="connsiteX24" fmla="*/ 365 w 10000"/>
                <a:gd name="connsiteY24" fmla="*/ 1316 h 10000"/>
                <a:gd name="connsiteX25" fmla="*/ 1232 w 10000"/>
                <a:gd name="connsiteY25" fmla="*/ 675 h 10000"/>
                <a:gd name="connsiteX0" fmla="*/ 1232 w 10000"/>
                <a:gd name="connsiteY0" fmla="*/ 395 h 9720"/>
                <a:gd name="connsiteX1" fmla="*/ 1378 w 10000"/>
                <a:gd name="connsiteY1" fmla="*/ 832 h 9720"/>
                <a:gd name="connsiteX2" fmla="*/ 1737 w 10000"/>
                <a:gd name="connsiteY2" fmla="*/ 0 h 9720"/>
                <a:gd name="connsiteX3" fmla="*/ 2920 w 10000"/>
                <a:gd name="connsiteY3" fmla="*/ 115 h 9720"/>
                <a:gd name="connsiteX4" fmla="*/ 3942 w 10000"/>
                <a:gd name="connsiteY4" fmla="*/ 1562 h 9720"/>
                <a:gd name="connsiteX5" fmla="*/ 4307 w 10000"/>
                <a:gd name="connsiteY5" fmla="*/ 2878 h 9720"/>
                <a:gd name="connsiteX6" fmla="*/ 5182 w 10000"/>
                <a:gd name="connsiteY6" fmla="*/ 2220 h 9720"/>
                <a:gd name="connsiteX7" fmla="*/ 4964 w 10000"/>
                <a:gd name="connsiteY7" fmla="*/ 3536 h 9720"/>
                <a:gd name="connsiteX8" fmla="*/ 6350 w 10000"/>
                <a:gd name="connsiteY8" fmla="*/ 4062 h 9720"/>
                <a:gd name="connsiteX9" fmla="*/ 6204 w 10000"/>
                <a:gd name="connsiteY9" fmla="*/ 4720 h 9720"/>
                <a:gd name="connsiteX10" fmla="*/ 6861 w 10000"/>
                <a:gd name="connsiteY10" fmla="*/ 4983 h 9720"/>
                <a:gd name="connsiteX11" fmla="*/ 7226 w 10000"/>
                <a:gd name="connsiteY11" fmla="*/ 5641 h 9720"/>
                <a:gd name="connsiteX12" fmla="*/ 8102 w 10000"/>
                <a:gd name="connsiteY12" fmla="*/ 5641 h 9720"/>
                <a:gd name="connsiteX13" fmla="*/ 8978 w 10000"/>
                <a:gd name="connsiteY13" fmla="*/ 5904 h 9720"/>
                <a:gd name="connsiteX14" fmla="*/ 10000 w 10000"/>
                <a:gd name="connsiteY14" fmla="*/ 5641 h 9720"/>
                <a:gd name="connsiteX15" fmla="*/ 9635 w 10000"/>
                <a:gd name="connsiteY15" fmla="*/ 7483 h 9720"/>
                <a:gd name="connsiteX16" fmla="*/ 9635 w 10000"/>
                <a:gd name="connsiteY16" fmla="*/ 8141 h 9720"/>
                <a:gd name="connsiteX17" fmla="*/ 10000 w 10000"/>
                <a:gd name="connsiteY17" fmla="*/ 8404 h 9720"/>
                <a:gd name="connsiteX18" fmla="*/ 9635 w 10000"/>
                <a:gd name="connsiteY18" fmla="*/ 9325 h 9720"/>
                <a:gd name="connsiteX19" fmla="*/ 8759 w 10000"/>
                <a:gd name="connsiteY19" fmla="*/ 9720 h 9720"/>
                <a:gd name="connsiteX20" fmla="*/ 6058 w 10000"/>
                <a:gd name="connsiteY20" fmla="*/ 8404 h 9720"/>
                <a:gd name="connsiteX21" fmla="*/ 5328 w 10000"/>
                <a:gd name="connsiteY21" fmla="*/ 7220 h 9720"/>
                <a:gd name="connsiteX22" fmla="*/ 3431 w 10000"/>
                <a:gd name="connsiteY22" fmla="*/ 6957 h 9720"/>
                <a:gd name="connsiteX23" fmla="*/ 0 w 10000"/>
                <a:gd name="connsiteY23" fmla="*/ 3536 h 9720"/>
                <a:gd name="connsiteX24" fmla="*/ 365 w 10000"/>
                <a:gd name="connsiteY24" fmla="*/ 1036 h 9720"/>
                <a:gd name="connsiteX25" fmla="*/ 1232 w 10000"/>
                <a:gd name="connsiteY25" fmla="*/ 395 h 972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3942 w 10000"/>
                <a:gd name="connsiteY4" fmla="*/ 1607 h 10000"/>
                <a:gd name="connsiteX5" fmla="*/ 4307 w 10000"/>
                <a:gd name="connsiteY5" fmla="*/ 2961 h 10000"/>
                <a:gd name="connsiteX6" fmla="*/ 5182 w 10000"/>
                <a:gd name="connsiteY6" fmla="*/ 2284 h 10000"/>
                <a:gd name="connsiteX7" fmla="*/ 4964 w 10000"/>
                <a:gd name="connsiteY7" fmla="*/ 3638 h 10000"/>
                <a:gd name="connsiteX8" fmla="*/ 6350 w 10000"/>
                <a:gd name="connsiteY8" fmla="*/ 4179 h 10000"/>
                <a:gd name="connsiteX9" fmla="*/ 6204 w 10000"/>
                <a:gd name="connsiteY9" fmla="*/ 4856 h 10000"/>
                <a:gd name="connsiteX10" fmla="*/ 6861 w 10000"/>
                <a:gd name="connsiteY10" fmla="*/ 5127 h 10000"/>
                <a:gd name="connsiteX11" fmla="*/ 7226 w 10000"/>
                <a:gd name="connsiteY11" fmla="*/ 5803 h 10000"/>
                <a:gd name="connsiteX12" fmla="*/ 8102 w 10000"/>
                <a:gd name="connsiteY12" fmla="*/ 5803 h 10000"/>
                <a:gd name="connsiteX13" fmla="*/ 8978 w 10000"/>
                <a:gd name="connsiteY13" fmla="*/ 6074 h 10000"/>
                <a:gd name="connsiteX14" fmla="*/ 10000 w 10000"/>
                <a:gd name="connsiteY14" fmla="*/ 5803 h 10000"/>
                <a:gd name="connsiteX15" fmla="*/ 9635 w 10000"/>
                <a:gd name="connsiteY15" fmla="*/ 7699 h 10000"/>
                <a:gd name="connsiteX16" fmla="*/ 9635 w 10000"/>
                <a:gd name="connsiteY16" fmla="*/ 8376 h 10000"/>
                <a:gd name="connsiteX17" fmla="*/ 10000 w 10000"/>
                <a:gd name="connsiteY17" fmla="*/ 8646 h 10000"/>
                <a:gd name="connsiteX18" fmla="*/ 9635 w 10000"/>
                <a:gd name="connsiteY18" fmla="*/ 9594 h 10000"/>
                <a:gd name="connsiteX19" fmla="*/ 8759 w 10000"/>
                <a:gd name="connsiteY19" fmla="*/ 10000 h 10000"/>
                <a:gd name="connsiteX20" fmla="*/ 6058 w 10000"/>
                <a:gd name="connsiteY20" fmla="*/ 8646 h 10000"/>
                <a:gd name="connsiteX21" fmla="*/ 5328 w 10000"/>
                <a:gd name="connsiteY21" fmla="*/ 7428 h 10000"/>
                <a:gd name="connsiteX22" fmla="*/ 3431 w 10000"/>
                <a:gd name="connsiteY22" fmla="*/ 7157 h 10000"/>
                <a:gd name="connsiteX23" fmla="*/ 0 w 10000"/>
                <a:gd name="connsiteY23" fmla="*/ 3638 h 10000"/>
                <a:gd name="connsiteX24" fmla="*/ 365 w 10000"/>
                <a:gd name="connsiteY24" fmla="*/ 1066 h 10000"/>
                <a:gd name="connsiteX25" fmla="*/ 1232 w 10000"/>
                <a:gd name="connsiteY25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3053 w 10000"/>
                <a:gd name="connsiteY4" fmla="*/ 790 h 10000"/>
                <a:gd name="connsiteX5" fmla="*/ 3942 w 10000"/>
                <a:gd name="connsiteY5" fmla="*/ 1607 h 10000"/>
                <a:gd name="connsiteX6" fmla="*/ 4307 w 10000"/>
                <a:gd name="connsiteY6" fmla="*/ 2961 h 10000"/>
                <a:gd name="connsiteX7" fmla="*/ 5182 w 10000"/>
                <a:gd name="connsiteY7" fmla="*/ 2284 h 10000"/>
                <a:gd name="connsiteX8" fmla="*/ 4964 w 10000"/>
                <a:gd name="connsiteY8" fmla="*/ 3638 h 10000"/>
                <a:gd name="connsiteX9" fmla="*/ 6350 w 10000"/>
                <a:gd name="connsiteY9" fmla="*/ 4179 h 10000"/>
                <a:gd name="connsiteX10" fmla="*/ 6204 w 10000"/>
                <a:gd name="connsiteY10" fmla="*/ 4856 h 10000"/>
                <a:gd name="connsiteX11" fmla="*/ 6861 w 10000"/>
                <a:gd name="connsiteY11" fmla="*/ 5127 h 10000"/>
                <a:gd name="connsiteX12" fmla="*/ 7226 w 10000"/>
                <a:gd name="connsiteY12" fmla="*/ 5803 h 10000"/>
                <a:gd name="connsiteX13" fmla="*/ 8102 w 10000"/>
                <a:gd name="connsiteY13" fmla="*/ 5803 h 10000"/>
                <a:gd name="connsiteX14" fmla="*/ 8978 w 10000"/>
                <a:gd name="connsiteY14" fmla="*/ 6074 h 10000"/>
                <a:gd name="connsiteX15" fmla="*/ 10000 w 10000"/>
                <a:gd name="connsiteY15" fmla="*/ 5803 h 10000"/>
                <a:gd name="connsiteX16" fmla="*/ 9635 w 10000"/>
                <a:gd name="connsiteY16" fmla="*/ 7699 h 10000"/>
                <a:gd name="connsiteX17" fmla="*/ 9635 w 10000"/>
                <a:gd name="connsiteY17" fmla="*/ 8376 h 10000"/>
                <a:gd name="connsiteX18" fmla="*/ 10000 w 10000"/>
                <a:gd name="connsiteY18" fmla="*/ 8646 h 10000"/>
                <a:gd name="connsiteX19" fmla="*/ 9635 w 10000"/>
                <a:gd name="connsiteY19" fmla="*/ 9594 h 10000"/>
                <a:gd name="connsiteX20" fmla="*/ 8759 w 10000"/>
                <a:gd name="connsiteY20" fmla="*/ 10000 h 10000"/>
                <a:gd name="connsiteX21" fmla="*/ 6058 w 10000"/>
                <a:gd name="connsiteY21" fmla="*/ 8646 h 10000"/>
                <a:gd name="connsiteX22" fmla="*/ 5328 w 10000"/>
                <a:gd name="connsiteY22" fmla="*/ 7428 h 10000"/>
                <a:gd name="connsiteX23" fmla="*/ 3431 w 10000"/>
                <a:gd name="connsiteY23" fmla="*/ 7157 h 10000"/>
                <a:gd name="connsiteX24" fmla="*/ 0 w 10000"/>
                <a:gd name="connsiteY24" fmla="*/ 3638 h 10000"/>
                <a:gd name="connsiteX25" fmla="*/ 365 w 10000"/>
                <a:gd name="connsiteY25" fmla="*/ 1066 h 10000"/>
                <a:gd name="connsiteX26" fmla="*/ 1232 w 10000"/>
                <a:gd name="connsiteY26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942 w 10000"/>
                <a:gd name="connsiteY5" fmla="*/ 1607 h 10000"/>
                <a:gd name="connsiteX6" fmla="*/ 4307 w 10000"/>
                <a:gd name="connsiteY6" fmla="*/ 2961 h 10000"/>
                <a:gd name="connsiteX7" fmla="*/ 5182 w 10000"/>
                <a:gd name="connsiteY7" fmla="*/ 2284 h 10000"/>
                <a:gd name="connsiteX8" fmla="*/ 4964 w 10000"/>
                <a:gd name="connsiteY8" fmla="*/ 3638 h 10000"/>
                <a:gd name="connsiteX9" fmla="*/ 6350 w 10000"/>
                <a:gd name="connsiteY9" fmla="*/ 4179 h 10000"/>
                <a:gd name="connsiteX10" fmla="*/ 6204 w 10000"/>
                <a:gd name="connsiteY10" fmla="*/ 4856 h 10000"/>
                <a:gd name="connsiteX11" fmla="*/ 6861 w 10000"/>
                <a:gd name="connsiteY11" fmla="*/ 5127 h 10000"/>
                <a:gd name="connsiteX12" fmla="*/ 7226 w 10000"/>
                <a:gd name="connsiteY12" fmla="*/ 5803 h 10000"/>
                <a:gd name="connsiteX13" fmla="*/ 8102 w 10000"/>
                <a:gd name="connsiteY13" fmla="*/ 5803 h 10000"/>
                <a:gd name="connsiteX14" fmla="*/ 8978 w 10000"/>
                <a:gd name="connsiteY14" fmla="*/ 6074 h 10000"/>
                <a:gd name="connsiteX15" fmla="*/ 10000 w 10000"/>
                <a:gd name="connsiteY15" fmla="*/ 5803 h 10000"/>
                <a:gd name="connsiteX16" fmla="*/ 9635 w 10000"/>
                <a:gd name="connsiteY16" fmla="*/ 7699 h 10000"/>
                <a:gd name="connsiteX17" fmla="*/ 9635 w 10000"/>
                <a:gd name="connsiteY17" fmla="*/ 8376 h 10000"/>
                <a:gd name="connsiteX18" fmla="*/ 10000 w 10000"/>
                <a:gd name="connsiteY18" fmla="*/ 8646 h 10000"/>
                <a:gd name="connsiteX19" fmla="*/ 9635 w 10000"/>
                <a:gd name="connsiteY19" fmla="*/ 9594 h 10000"/>
                <a:gd name="connsiteX20" fmla="*/ 8759 w 10000"/>
                <a:gd name="connsiteY20" fmla="*/ 10000 h 10000"/>
                <a:gd name="connsiteX21" fmla="*/ 6058 w 10000"/>
                <a:gd name="connsiteY21" fmla="*/ 8646 h 10000"/>
                <a:gd name="connsiteX22" fmla="*/ 5328 w 10000"/>
                <a:gd name="connsiteY22" fmla="*/ 7428 h 10000"/>
                <a:gd name="connsiteX23" fmla="*/ 3431 w 10000"/>
                <a:gd name="connsiteY23" fmla="*/ 7157 h 10000"/>
                <a:gd name="connsiteX24" fmla="*/ 0 w 10000"/>
                <a:gd name="connsiteY24" fmla="*/ 3638 h 10000"/>
                <a:gd name="connsiteX25" fmla="*/ 365 w 10000"/>
                <a:gd name="connsiteY25" fmla="*/ 1066 h 10000"/>
                <a:gd name="connsiteX26" fmla="*/ 1232 w 10000"/>
                <a:gd name="connsiteY26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421 w 10000"/>
                <a:gd name="connsiteY5" fmla="*/ 1258 h 10000"/>
                <a:gd name="connsiteX6" fmla="*/ 3942 w 10000"/>
                <a:gd name="connsiteY6" fmla="*/ 1607 h 10000"/>
                <a:gd name="connsiteX7" fmla="*/ 4307 w 10000"/>
                <a:gd name="connsiteY7" fmla="*/ 2961 h 10000"/>
                <a:gd name="connsiteX8" fmla="*/ 5182 w 10000"/>
                <a:gd name="connsiteY8" fmla="*/ 2284 h 10000"/>
                <a:gd name="connsiteX9" fmla="*/ 4964 w 10000"/>
                <a:gd name="connsiteY9" fmla="*/ 3638 h 10000"/>
                <a:gd name="connsiteX10" fmla="*/ 6350 w 10000"/>
                <a:gd name="connsiteY10" fmla="*/ 4179 h 10000"/>
                <a:gd name="connsiteX11" fmla="*/ 6204 w 10000"/>
                <a:gd name="connsiteY11" fmla="*/ 4856 h 10000"/>
                <a:gd name="connsiteX12" fmla="*/ 6861 w 10000"/>
                <a:gd name="connsiteY12" fmla="*/ 5127 h 10000"/>
                <a:gd name="connsiteX13" fmla="*/ 7226 w 10000"/>
                <a:gd name="connsiteY13" fmla="*/ 5803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942 w 10000"/>
                <a:gd name="connsiteY6" fmla="*/ 1607 h 10000"/>
                <a:gd name="connsiteX7" fmla="*/ 4307 w 10000"/>
                <a:gd name="connsiteY7" fmla="*/ 2961 h 10000"/>
                <a:gd name="connsiteX8" fmla="*/ 5182 w 10000"/>
                <a:gd name="connsiteY8" fmla="*/ 2284 h 10000"/>
                <a:gd name="connsiteX9" fmla="*/ 4964 w 10000"/>
                <a:gd name="connsiteY9" fmla="*/ 3638 h 10000"/>
                <a:gd name="connsiteX10" fmla="*/ 6350 w 10000"/>
                <a:gd name="connsiteY10" fmla="*/ 4179 h 10000"/>
                <a:gd name="connsiteX11" fmla="*/ 6204 w 10000"/>
                <a:gd name="connsiteY11" fmla="*/ 4856 h 10000"/>
                <a:gd name="connsiteX12" fmla="*/ 6861 w 10000"/>
                <a:gd name="connsiteY12" fmla="*/ 5127 h 10000"/>
                <a:gd name="connsiteX13" fmla="*/ 7226 w 10000"/>
                <a:gd name="connsiteY13" fmla="*/ 5803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07 w 10000"/>
                <a:gd name="connsiteY7" fmla="*/ 2961 h 10000"/>
                <a:gd name="connsiteX8" fmla="*/ 5182 w 10000"/>
                <a:gd name="connsiteY8" fmla="*/ 2284 h 10000"/>
                <a:gd name="connsiteX9" fmla="*/ 4964 w 10000"/>
                <a:gd name="connsiteY9" fmla="*/ 3638 h 10000"/>
                <a:gd name="connsiteX10" fmla="*/ 6350 w 10000"/>
                <a:gd name="connsiteY10" fmla="*/ 4179 h 10000"/>
                <a:gd name="connsiteX11" fmla="*/ 6204 w 10000"/>
                <a:gd name="connsiteY11" fmla="*/ 4856 h 10000"/>
                <a:gd name="connsiteX12" fmla="*/ 6861 w 10000"/>
                <a:gd name="connsiteY12" fmla="*/ 5127 h 10000"/>
                <a:gd name="connsiteX13" fmla="*/ 7226 w 10000"/>
                <a:gd name="connsiteY13" fmla="*/ 5803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182 w 10000"/>
                <a:gd name="connsiteY8" fmla="*/ 2284 h 10000"/>
                <a:gd name="connsiteX9" fmla="*/ 4964 w 10000"/>
                <a:gd name="connsiteY9" fmla="*/ 3638 h 10000"/>
                <a:gd name="connsiteX10" fmla="*/ 6350 w 10000"/>
                <a:gd name="connsiteY10" fmla="*/ 4179 h 10000"/>
                <a:gd name="connsiteX11" fmla="*/ 6204 w 10000"/>
                <a:gd name="connsiteY11" fmla="*/ 4856 h 10000"/>
                <a:gd name="connsiteX12" fmla="*/ 6861 w 10000"/>
                <a:gd name="connsiteY12" fmla="*/ 5127 h 10000"/>
                <a:gd name="connsiteX13" fmla="*/ 7226 w 10000"/>
                <a:gd name="connsiteY13" fmla="*/ 5803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182 w 10000"/>
                <a:gd name="connsiteY8" fmla="*/ 2284 h 10000"/>
                <a:gd name="connsiteX9" fmla="*/ 4964 w 10000"/>
                <a:gd name="connsiteY9" fmla="*/ 3638 h 10000"/>
                <a:gd name="connsiteX10" fmla="*/ 6350 w 10000"/>
                <a:gd name="connsiteY10" fmla="*/ 4179 h 10000"/>
                <a:gd name="connsiteX11" fmla="*/ 6204 w 10000"/>
                <a:gd name="connsiteY11" fmla="*/ 4856 h 10000"/>
                <a:gd name="connsiteX12" fmla="*/ 6861 w 10000"/>
                <a:gd name="connsiteY12" fmla="*/ 5127 h 10000"/>
                <a:gd name="connsiteX13" fmla="*/ 7226 w 10000"/>
                <a:gd name="connsiteY13" fmla="*/ 5803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4964 w 10000"/>
                <a:gd name="connsiteY9" fmla="*/ 3638 h 10000"/>
                <a:gd name="connsiteX10" fmla="*/ 6350 w 10000"/>
                <a:gd name="connsiteY10" fmla="*/ 4179 h 10000"/>
                <a:gd name="connsiteX11" fmla="*/ 6204 w 10000"/>
                <a:gd name="connsiteY11" fmla="*/ 4856 h 10000"/>
                <a:gd name="connsiteX12" fmla="*/ 6861 w 10000"/>
                <a:gd name="connsiteY12" fmla="*/ 5127 h 10000"/>
                <a:gd name="connsiteX13" fmla="*/ 7226 w 10000"/>
                <a:gd name="connsiteY13" fmla="*/ 5803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4964 w 10000"/>
                <a:gd name="connsiteY9" fmla="*/ 3638 h 10000"/>
                <a:gd name="connsiteX10" fmla="*/ 6350 w 10000"/>
                <a:gd name="connsiteY10" fmla="*/ 4179 h 10000"/>
                <a:gd name="connsiteX11" fmla="*/ 6204 w 10000"/>
                <a:gd name="connsiteY11" fmla="*/ 4856 h 10000"/>
                <a:gd name="connsiteX12" fmla="*/ 6861 w 10000"/>
                <a:gd name="connsiteY12" fmla="*/ 5127 h 10000"/>
                <a:gd name="connsiteX13" fmla="*/ 7226 w 10000"/>
                <a:gd name="connsiteY13" fmla="*/ 5803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5158 w 10000"/>
                <a:gd name="connsiteY9" fmla="*/ 3674 h 10000"/>
                <a:gd name="connsiteX10" fmla="*/ 6350 w 10000"/>
                <a:gd name="connsiteY10" fmla="*/ 4179 h 10000"/>
                <a:gd name="connsiteX11" fmla="*/ 6204 w 10000"/>
                <a:gd name="connsiteY11" fmla="*/ 4856 h 10000"/>
                <a:gd name="connsiteX12" fmla="*/ 6861 w 10000"/>
                <a:gd name="connsiteY12" fmla="*/ 5127 h 10000"/>
                <a:gd name="connsiteX13" fmla="*/ 7226 w 10000"/>
                <a:gd name="connsiteY13" fmla="*/ 5803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5158 w 10000"/>
                <a:gd name="connsiteY9" fmla="*/ 3674 h 10000"/>
                <a:gd name="connsiteX10" fmla="*/ 6350 w 10000"/>
                <a:gd name="connsiteY10" fmla="*/ 4179 h 10000"/>
                <a:gd name="connsiteX11" fmla="*/ 6204 w 10000"/>
                <a:gd name="connsiteY11" fmla="*/ 4856 h 10000"/>
                <a:gd name="connsiteX12" fmla="*/ 6861 w 10000"/>
                <a:gd name="connsiteY12" fmla="*/ 5127 h 10000"/>
                <a:gd name="connsiteX13" fmla="*/ 7226 w 10000"/>
                <a:gd name="connsiteY13" fmla="*/ 5803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5158 w 10000"/>
                <a:gd name="connsiteY9" fmla="*/ 3674 h 10000"/>
                <a:gd name="connsiteX10" fmla="*/ 6001 w 10000"/>
                <a:gd name="connsiteY10" fmla="*/ 4251 h 10000"/>
                <a:gd name="connsiteX11" fmla="*/ 6204 w 10000"/>
                <a:gd name="connsiteY11" fmla="*/ 4856 h 10000"/>
                <a:gd name="connsiteX12" fmla="*/ 6861 w 10000"/>
                <a:gd name="connsiteY12" fmla="*/ 5127 h 10000"/>
                <a:gd name="connsiteX13" fmla="*/ 7226 w 10000"/>
                <a:gd name="connsiteY13" fmla="*/ 5803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5158 w 10000"/>
                <a:gd name="connsiteY9" fmla="*/ 3674 h 10000"/>
                <a:gd name="connsiteX10" fmla="*/ 6001 w 10000"/>
                <a:gd name="connsiteY10" fmla="*/ 4251 h 10000"/>
                <a:gd name="connsiteX11" fmla="*/ 6204 w 10000"/>
                <a:gd name="connsiteY11" fmla="*/ 4856 h 10000"/>
                <a:gd name="connsiteX12" fmla="*/ 6822 w 10000"/>
                <a:gd name="connsiteY12" fmla="*/ 4839 h 10000"/>
                <a:gd name="connsiteX13" fmla="*/ 7226 w 10000"/>
                <a:gd name="connsiteY13" fmla="*/ 5803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5158 w 10000"/>
                <a:gd name="connsiteY9" fmla="*/ 3674 h 10000"/>
                <a:gd name="connsiteX10" fmla="*/ 6001 w 10000"/>
                <a:gd name="connsiteY10" fmla="*/ 4251 h 10000"/>
                <a:gd name="connsiteX11" fmla="*/ 6204 w 10000"/>
                <a:gd name="connsiteY11" fmla="*/ 4856 h 10000"/>
                <a:gd name="connsiteX12" fmla="*/ 6822 w 10000"/>
                <a:gd name="connsiteY12" fmla="*/ 4839 h 10000"/>
                <a:gd name="connsiteX13" fmla="*/ 7187 w 10000"/>
                <a:gd name="connsiteY13" fmla="*/ 5587 h 10000"/>
                <a:gd name="connsiteX14" fmla="*/ 8102 w 10000"/>
                <a:gd name="connsiteY14" fmla="*/ 5803 h 10000"/>
                <a:gd name="connsiteX15" fmla="*/ 8978 w 10000"/>
                <a:gd name="connsiteY15" fmla="*/ 6074 h 10000"/>
                <a:gd name="connsiteX16" fmla="*/ 10000 w 10000"/>
                <a:gd name="connsiteY16" fmla="*/ 5803 h 10000"/>
                <a:gd name="connsiteX17" fmla="*/ 9635 w 10000"/>
                <a:gd name="connsiteY17" fmla="*/ 7699 h 10000"/>
                <a:gd name="connsiteX18" fmla="*/ 9635 w 10000"/>
                <a:gd name="connsiteY18" fmla="*/ 8376 h 10000"/>
                <a:gd name="connsiteX19" fmla="*/ 10000 w 10000"/>
                <a:gd name="connsiteY19" fmla="*/ 8646 h 10000"/>
                <a:gd name="connsiteX20" fmla="*/ 9635 w 10000"/>
                <a:gd name="connsiteY20" fmla="*/ 9594 h 10000"/>
                <a:gd name="connsiteX21" fmla="*/ 8759 w 10000"/>
                <a:gd name="connsiteY21" fmla="*/ 10000 h 10000"/>
                <a:gd name="connsiteX22" fmla="*/ 6058 w 10000"/>
                <a:gd name="connsiteY22" fmla="*/ 8646 h 10000"/>
                <a:gd name="connsiteX23" fmla="*/ 5328 w 10000"/>
                <a:gd name="connsiteY23" fmla="*/ 7428 h 10000"/>
                <a:gd name="connsiteX24" fmla="*/ 3431 w 10000"/>
                <a:gd name="connsiteY24" fmla="*/ 7157 h 10000"/>
                <a:gd name="connsiteX25" fmla="*/ 0 w 10000"/>
                <a:gd name="connsiteY25" fmla="*/ 3638 h 10000"/>
                <a:gd name="connsiteX26" fmla="*/ 365 w 10000"/>
                <a:gd name="connsiteY26" fmla="*/ 1066 h 10000"/>
                <a:gd name="connsiteX27" fmla="*/ 1232 w 10000"/>
                <a:gd name="connsiteY27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5158 w 10000"/>
                <a:gd name="connsiteY9" fmla="*/ 3674 h 10000"/>
                <a:gd name="connsiteX10" fmla="*/ 6001 w 10000"/>
                <a:gd name="connsiteY10" fmla="*/ 4251 h 10000"/>
                <a:gd name="connsiteX11" fmla="*/ 6204 w 10000"/>
                <a:gd name="connsiteY11" fmla="*/ 4856 h 10000"/>
                <a:gd name="connsiteX12" fmla="*/ 6822 w 10000"/>
                <a:gd name="connsiteY12" fmla="*/ 4839 h 10000"/>
                <a:gd name="connsiteX13" fmla="*/ 7187 w 10000"/>
                <a:gd name="connsiteY13" fmla="*/ 5587 h 10000"/>
                <a:gd name="connsiteX14" fmla="*/ 7666 w 10000"/>
                <a:gd name="connsiteY14" fmla="*/ 5751 h 10000"/>
                <a:gd name="connsiteX15" fmla="*/ 8102 w 10000"/>
                <a:gd name="connsiteY15" fmla="*/ 5803 h 10000"/>
                <a:gd name="connsiteX16" fmla="*/ 8978 w 10000"/>
                <a:gd name="connsiteY16" fmla="*/ 6074 h 10000"/>
                <a:gd name="connsiteX17" fmla="*/ 10000 w 10000"/>
                <a:gd name="connsiteY17" fmla="*/ 5803 h 10000"/>
                <a:gd name="connsiteX18" fmla="*/ 9635 w 10000"/>
                <a:gd name="connsiteY18" fmla="*/ 7699 h 10000"/>
                <a:gd name="connsiteX19" fmla="*/ 9635 w 10000"/>
                <a:gd name="connsiteY19" fmla="*/ 8376 h 10000"/>
                <a:gd name="connsiteX20" fmla="*/ 10000 w 10000"/>
                <a:gd name="connsiteY20" fmla="*/ 8646 h 10000"/>
                <a:gd name="connsiteX21" fmla="*/ 9635 w 10000"/>
                <a:gd name="connsiteY21" fmla="*/ 9594 h 10000"/>
                <a:gd name="connsiteX22" fmla="*/ 8759 w 10000"/>
                <a:gd name="connsiteY22" fmla="*/ 10000 h 10000"/>
                <a:gd name="connsiteX23" fmla="*/ 6058 w 10000"/>
                <a:gd name="connsiteY23" fmla="*/ 8646 h 10000"/>
                <a:gd name="connsiteX24" fmla="*/ 5328 w 10000"/>
                <a:gd name="connsiteY24" fmla="*/ 7428 h 10000"/>
                <a:gd name="connsiteX25" fmla="*/ 3431 w 10000"/>
                <a:gd name="connsiteY25" fmla="*/ 7157 h 10000"/>
                <a:gd name="connsiteX26" fmla="*/ 0 w 10000"/>
                <a:gd name="connsiteY26" fmla="*/ 3638 h 10000"/>
                <a:gd name="connsiteX27" fmla="*/ 365 w 10000"/>
                <a:gd name="connsiteY27" fmla="*/ 1066 h 10000"/>
                <a:gd name="connsiteX28" fmla="*/ 1232 w 10000"/>
                <a:gd name="connsiteY28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5158 w 10000"/>
                <a:gd name="connsiteY9" fmla="*/ 3674 h 10000"/>
                <a:gd name="connsiteX10" fmla="*/ 6001 w 10000"/>
                <a:gd name="connsiteY10" fmla="*/ 4251 h 10000"/>
                <a:gd name="connsiteX11" fmla="*/ 6204 w 10000"/>
                <a:gd name="connsiteY11" fmla="*/ 4856 h 10000"/>
                <a:gd name="connsiteX12" fmla="*/ 6822 w 10000"/>
                <a:gd name="connsiteY12" fmla="*/ 4839 h 10000"/>
                <a:gd name="connsiteX13" fmla="*/ 7187 w 10000"/>
                <a:gd name="connsiteY13" fmla="*/ 5587 h 10000"/>
                <a:gd name="connsiteX14" fmla="*/ 7530 w 10000"/>
                <a:gd name="connsiteY14" fmla="*/ 5607 h 10000"/>
                <a:gd name="connsiteX15" fmla="*/ 8102 w 10000"/>
                <a:gd name="connsiteY15" fmla="*/ 5803 h 10000"/>
                <a:gd name="connsiteX16" fmla="*/ 8978 w 10000"/>
                <a:gd name="connsiteY16" fmla="*/ 6074 h 10000"/>
                <a:gd name="connsiteX17" fmla="*/ 10000 w 10000"/>
                <a:gd name="connsiteY17" fmla="*/ 5803 h 10000"/>
                <a:gd name="connsiteX18" fmla="*/ 9635 w 10000"/>
                <a:gd name="connsiteY18" fmla="*/ 7699 h 10000"/>
                <a:gd name="connsiteX19" fmla="*/ 9635 w 10000"/>
                <a:gd name="connsiteY19" fmla="*/ 8376 h 10000"/>
                <a:gd name="connsiteX20" fmla="*/ 10000 w 10000"/>
                <a:gd name="connsiteY20" fmla="*/ 8646 h 10000"/>
                <a:gd name="connsiteX21" fmla="*/ 9635 w 10000"/>
                <a:gd name="connsiteY21" fmla="*/ 9594 h 10000"/>
                <a:gd name="connsiteX22" fmla="*/ 8759 w 10000"/>
                <a:gd name="connsiteY22" fmla="*/ 10000 h 10000"/>
                <a:gd name="connsiteX23" fmla="*/ 6058 w 10000"/>
                <a:gd name="connsiteY23" fmla="*/ 8646 h 10000"/>
                <a:gd name="connsiteX24" fmla="*/ 5328 w 10000"/>
                <a:gd name="connsiteY24" fmla="*/ 7428 h 10000"/>
                <a:gd name="connsiteX25" fmla="*/ 3431 w 10000"/>
                <a:gd name="connsiteY25" fmla="*/ 7157 h 10000"/>
                <a:gd name="connsiteX26" fmla="*/ 0 w 10000"/>
                <a:gd name="connsiteY26" fmla="*/ 3638 h 10000"/>
                <a:gd name="connsiteX27" fmla="*/ 365 w 10000"/>
                <a:gd name="connsiteY27" fmla="*/ 1066 h 10000"/>
                <a:gd name="connsiteX28" fmla="*/ 1232 w 10000"/>
                <a:gd name="connsiteY28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5158 w 10000"/>
                <a:gd name="connsiteY9" fmla="*/ 3674 h 10000"/>
                <a:gd name="connsiteX10" fmla="*/ 6001 w 10000"/>
                <a:gd name="connsiteY10" fmla="*/ 4251 h 10000"/>
                <a:gd name="connsiteX11" fmla="*/ 6204 w 10000"/>
                <a:gd name="connsiteY11" fmla="*/ 4856 h 10000"/>
                <a:gd name="connsiteX12" fmla="*/ 6822 w 10000"/>
                <a:gd name="connsiteY12" fmla="*/ 4839 h 10000"/>
                <a:gd name="connsiteX13" fmla="*/ 7187 w 10000"/>
                <a:gd name="connsiteY13" fmla="*/ 5587 h 10000"/>
                <a:gd name="connsiteX14" fmla="*/ 7530 w 10000"/>
                <a:gd name="connsiteY14" fmla="*/ 5607 h 10000"/>
                <a:gd name="connsiteX15" fmla="*/ 8005 w 10000"/>
                <a:gd name="connsiteY15" fmla="*/ 5839 h 10000"/>
                <a:gd name="connsiteX16" fmla="*/ 8978 w 10000"/>
                <a:gd name="connsiteY16" fmla="*/ 6074 h 10000"/>
                <a:gd name="connsiteX17" fmla="*/ 10000 w 10000"/>
                <a:gd name="connsiteY17" fmla="*/ 5803 h 10000"/>
                <a:gd name="connsiteX18" fmla="*/ 9635 w 10000"/>
                <a:gd name="connsiteY18" fmla="*/ 7699 h 10000"/>
                <a:gd name="connsiteX19" fmla="*/ 9635 w 10000"/>
                <a:gd name="connsiteY19" fmla="*/ 8376 h 10000"/>
                <a:gd name="connsiteX20" fmla="*/ 10000 w 10000"/>
                <a:gd name="connsiteY20" fmla="*/ 8646 h 10000"/>
                <a:gd name="connsiteX21" fmla="*/ 9635 w 10000"/>
                <a:gd name="connsiteY21" fmla="*/ 9594 h 10000"/>
                <a:gd name="connsiteX22" fmla="*/ 8759 w 10000"/>
                <a:gd name="connsiteY22" fmla="*/ 10000 h 10000"/>
                <a:gd name="connsiteX23" fmla="*/ 6058 w 10000"/>
                <a:gd name="connsiteY23" fmla="*/ 8646 h 10000"/>
                <a:gd name="connsiteX24" fmla="*/ 5328 w 10000"/>
                <a:gd name="connsiteY24" fmla="*/ 7428 h 10000"/>
                <a:gd name="connsiteX25" fmla="*/ 3431 w 10000"/>
                <a:gd name="connsiteY25" fmla="*/ 7157 h 10000"/>
                <a:gd name="connsiteX26" fmla="*/ 0 w 10000"/>
                <a:gd name="connsiteY26" fmla="*/ 3638 h 10000"/>
                <a:gd name="connsiteX27" fmla="*/ 365 w 10000"/>
                <a:gd name="connsiteY27" fmla="*/ 1066 h 10000"/>
                <a:gd name="connsiteX28" fmla="*/ 1232 w 10000"/>
                <a:gd name="connsiteY28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5158 w 10000"/>
                <a:gd name="connsiteY9" fmla="*/ 3674 h 10000"/>
                <a:gd name="connsiteX10" fmla="*/ 6001 w 10000"/>
                <a:gd name="connsiteY10" fmla="*/ 4251 h 10000"/>
                <a:gd name="connsiteX11" fmla="*/ 6204 w 10000"/>
                <a:gd name="connsiteY11" fmla="*/ 4856 h 10000"/>
                <a:gd name="connsiteX12" fmla="*/ 6822 w 10000"/>
                <a:gd name="connsiteY12" fmla="*/ 4839 h 10000"/>
                <a:gd name="connsiteX13" fmla="*/ 7187 w 10000"/>
                <a:gd name="connsiteY13" fmla="*/ 5587 h 10000"/>
                <a:gd name="connsiteX14" fmla="*/ 7530 w 10000"/>
                <a:gd name="connsiteY14" fmla="*/ 5607 h 10000"/>
                <a:gd name="connsiteX15" fmla="*/ 8005 w 10000"/>
                <a:gd name="connsiteY15" fmla="*/ 5839 h 10000"/>
                <a:gd name="connsiteX16" fmla="*/ 8978 w 10000"/>
                <a:gd name="connsiteY16" fmla="*/ 6074 h 10000"/>
                <a:gd name="connsiteX17" fmla="*/ 9469 w 10000"/>
                <a:gd name="connsiteY17" fmla="*/ 6003 h 10000"/>
                <a:gd name="connsiteX18" fmla="*/ 10000 w 10000"/>
                <a:gd name="connsiteY18" fmla="*/ 5803 h 10000"/>
                <a:gd name="connsiteX19" fmla="*/ 9635 w 10000"/>
                <a:gd name="connsiteY19" fmla="*/ 7699 h 10000"/>
                <a:gd name="connsiteX20" fmla="*/ 9635 w 10000"/>
                <a:gd name="connsiteY20" fmla="*/ 8376 h 10000"/>
                <a:gd name="connsiteX21" fmla="*/ 10000 w 10000"/>
                <a:gd name="connsiteY21" fmla="*/ 8646 h 10000"/>
                <a:gd name="connsiteX22" fmla="*/ 9635 w 10000"/>
                <a:gd name="connsiteY22" fmla="*/ 9594 h 10000"/>
                <a:gd name="connsiteX23" fmla="*/ 8759 w 10000"/>
                <a:gd name="connsiteY23" fmla="*/ 10000 h 10000"/>
                <a:gd name="connsiteX24" fmla="*/ 6058 w 10000"/>
                <a:gd name="connsiteY24" fmla="*/ 8646 h 10000"/>
                <a:gd name="connsiteX25" fmla="*/ 5328 w 10000"/>
                <a:gd name="connsiteY25" fmla="*/ 7428 h 10000"/>
                <a:gd name="connsiteX26" fmla="*/ 3431 w 10000"/>
                <a:gd name="connsiteY26" fmla="*/ 7157 h 10000"/>
                <a:gd name="connsiteX27" fmla="*/ 0 w 10000"/>
                <a:gd name="connsiteY27" fmla="*/ 3638 h 10000"/>
                <a:gd name="connsiteX28" fmla="*/ 365 w 10000"/>
                <a:gd name="connsiteY28" fmla="*/ 1066 h 10000"/>
                <a:gd name="connsiteX29" fmla="*/ 1232 w 10000"/>
                <a:gd name="connsiteY29" fmla="*/ 406 h 10000"/>
                <a:gd name="connsiteX0" fmla="*/ 1232 w 10000"/>
                <a:gd name="connsiteY0" fmla="*/ 406 h 10000"/>
                <a:gd name="connsiteX1" fmla="*/ 1378 w 10000"/>
                <a:gd name="connsiteY1" fmla="*/ 856 h 10000"/>
                <a:gd name="connsiteX2" fmla="*/ 1737 w 10000"/>
                <a:gd name="connsiteY2" fmla="*/ 0 h 10000"/>
                <a:gd name="connsiteX3" fmla="*/ 2474 w 10000"/>
                <a:gd name="connsiteY3" fmla="*/ 118 h 10000"/>
                <a:gd name="connsiteX4" fmla="*/ 2549 w 10000"/>
                <a:gd name="connsiteY4" fmla="*/ 718 h 10000"/>
                <a:gd name="connsiteX5" fmla="*/ 3324 w 10000"/>
                <a:gd name="connsiteY5" fmla="*/ 1258 h 10000"/>
                <a:gd name="connsiteX6" fmla="*/ 3845 w 10000"/>
                <a:gd name="connsiteY6" fmla="*/ 1607 h 10000"/>
                <a:gd name="connsiteX7" fmla="*/ 4326 w 10000"/>
                <a:gd name="connsiteY7" fmla="*/ 2709 h 10000"/>
                <a:gd name="connsiteX8" fmla="*/ 5046 w 10000"/>
                <a:gd name="connsiteY8" fmla="*/ 2464 h 10000"/>
                <a:gd name="connsiteX9" fmla="*/ 5158 w 10000"/>
                <a:gd name="connsiteY9" fmla="*/ 3674 h 10000"/>
                <a:gd name="connsiteX10" fmla="*/ 6001 w 10000"/>
                <a:gd name="connsiteY10" fmla="*/ 4251 h 10000"/>
                <a:gd name="connsiteX11" fmla="*/ 6204 w 10000"/>
                <a:gd name="connsiteY11" fmla="*/ 4856 h 10000"/>
                <a:gd name="connsiteX12" fmla="*/ 6822 w 10000"/>
                <a:gd name="connsiteY12" fmla="*/ 4839 h 10000"/>
                <a:gd name="connsiteX13" fmla="*/ 7187 w 10000"/>
                <a:gd name="connsiteY13" fmla="*/ 5587 h 10000"/>
                <a:gd name="connsiteX14" fmla="*/ 7530 w 10000"/>
                <a:gd name="connsiteY14" fmla="*/ 5607 h 10000"/>
                <a:gd name="connsiteX15" fmla="*/ 8005 w 10000"/>
                <a:gd name="connsiteY15" fmla="*/ 5839 h 10000"/>
                <a:gd name="connsiteX16" fmla="*/ 8978 w 10000"/>
                <a:gd name="connsiteY16" fmla="*/ 6074 h 10000"/>
                <a:gd name="connsiteX17" fmla="*/ 9295 w 10000"/>
                <a:gd name="connsiteY17" fmla="*/ 6398 h 10000"/>
                <a:gd name="connsiteX18" fmla="*/ 10000 w 10000"/>
                <a:gd name="connsiteY18" fmla="*/ 5803 h 10000"/>
                <a:gd name="connsiteX19" fmla="*/ 9635 w 10000"/>
                <a:gd name="connsiteY19" fmla="*/ 7699 h 10000"/>
                <a:gd name="connsiteX20" fmla="*/ 9635 w 10000"/>
                <a:gd name="connsiteY20" fmla="*/ 8376 h 10000"/>
                <a:gd name="connsiteX21" fmla="*/ 10000 w 10000"/>
                <a:gd name="connsiteY21" fmla="*/ 8646 h 10000"/>
                <a:gd name="connsiteX22" fmla="*/ 9635 w 10000"/>
                <a:gd name="connsiteY22" fmla="*/ 9594 h 10000"/>
                <a:gd name="connsiteX23" fmla="*/ 8759 w 10000"/>
                <a:gd name="connsiteY23" fmla="*/ 10000 h 10000"/>
                <a:gd name="connsiteX24" fmla="*/ 6058 w 10000"/>
                <a:gd name="connsiteY24" fmla="*/ 8646 h 10000"/>
                <a:gd name="connsiteX25" fmla="*/ 5328 w 10000"/>
                <a:gd name="connsiteY25" fmla="*/ 7428 h 10000"/>
                <a:gd name="connsiteX26" fmla="*/ 3431 w 10000"/>
                <a:gd name="connsiteY26" fmla="*/ 7157 h 10000"/>
                <a:gd name="connsiteX27" fmla="*/ 0 w 10000"/>
                <a:gd name="connsiteY27" fmla="*/ 3638 h 10000"/>
                <a:gd name="connsiteX28" fmla="*/ 365 w 10000"/>
                <a:gd name="connsiteY28" fmla="*/ 1066 h 10000"/>
                <a:gd name="connsiteX29" fmla="*/ 1232 w 10000"/>
                <a:gd name="connsiteY29" fmla="*/ 406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00" h="10000">
                  <a:moveTo>
                    <a:pt x="1232" y="406"/>
                  </a:moveTo>
                  <a:cubicBezTo>
                    <a:pt x="1281" y="557"/>
                    <a:pt x="1329" y="706"/>
                    <a:pt x="1378" y="856"/>
                  </a:cubicBezTo>
                  <a:cubicBezTo>
                    <a:pt x="1427" y="631"/>
                    <a:pt x="1688" y="225"/>
                    <a:pt x="1737" y="0"/>
                  </a:cubicBezTo>
                  <a:lnTo>
                    <a:pt x="2474" y="118"/>
                  </a:lnTo>
                  <a:lnTo>
                    <a:pt x="2549" y="718"/>
                  </a:lnTo>
                  <a:lnTo>
                    <a:pt x="3324" y="1258"/>
                  </a:lnTo>
                  <a:lnTo>
                    <a:pt x="3845" y="1607"/>
                  </a:lnTo>
                  <a:cubicBezTo>
                    <a:pt x="3967" y="2058"/>
                    <a:pt x="4049" y="2258"/>
                    <a:pt x="4326" y="2709"/>
                  </a:cubicBezTo>
                  <a:lnTo>
                    <a:pt x="5046" y="2464"/>
                  </a:lnTo>
                  <a:cubicBezTo>
                    <a:pt x="5051" y="2916"/>
                    <a:pt x="5231" y="3222"/>
                    <a:pt x="5158" y="3674"/>
                  </a:cubicBezTo>
                  <a:cubicBezTo>
                    <a:pt x="5458" y="4166"/>
                    <a:pt x="5604" y="4083"/>
                    <a:pt x="6001" y="4251"/>
                  </a:cubicBezTo>
                  <a:cubicBezTo>
                    <a:pt x="5952" y="4476"/>
                    <a:pt x="6253" y="4631"/>
                    <a:pt x="6204" y="4856"/>
                  </a:cubicBezTo>
                  <a:lnTo>
                    <a:pt x="6822" y="4839"/>
                  </a:lnTo>
                  <a:lnTo>
                    <a:pt x="7187" y="5587"/>
                  </a:lnTo>
                  <a:lnTo>
                    <a:pt x="7530" y="5607"/>
                  </a:lnTo>
                  <a:lnTo>
                    <a:pt x="8005" y="5839"/>
                  </a:lnTo>
                  <a:lnTo>
                    <a:pt x="8978" y="6074"/>
                  </a:lnTo>
                  <a:lnTo>
                    <a:pt x="9295" y="6398"/>
                  </a:lnTo>
                  <a:lnTo>
                    <a:pt x="10000" y="5803"/>
                  </a:lnTo>
                  <a:cubicBezTo>
                    <a:pt x="9878" y="6435"/>
                    <a:pt x="9757" y="7067"/>
                    <a:pt x="9635" y="7699"/>
                  </a:cubicBezTo>
                  <a:lnTo>
                    <a:pt x="9635" y="8376"/>
                  </a:lnTo>
                  <a:lnTo>
                    <a:pt x="10000" y="8646"/>
                  </a:lnTo>
                  <a:lnTo>
                    <a:pt x="9635" y="9594"/>
                  </a:lnTo>
                  <a:lnTo>
                    <a:pt x="8759" y="10000"/>
                  </a:lnTo>
                  <a:lnTo>
                    <a:pt x="6058" y="8646"/>
                  </a:lnTo>
                  <a:lnTo>
                    <a:pt x="5328" y="7428"/>
                  </a:lnTo>
                  <a:lnTo>
                    <a:pt x="3431" y="7157"/>
                  </a:lnTo>
                  <a:lnTo>
                    <a:pt x="0" y="3638"/>
                  </a:lnTo>
                  <a:cubicBezTo>
                    <a:pt x="122" y="2781"/>
                    <a:pt x="243" y="1923"/>
                    <a:pt x="365" y="1066"/>
                  </a:cubicBezTo>
                  <a:lnTo>
                    <a:pt x="1232" y="40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1151">
              <a:extLst>
                <a:ext uri="{FF2B5EF4-FFF2-40B4-BE49-F238E27FC236}">
                  <a16:creationId xmlns:a16="http://schemas.microsoft.com/office/drawing/2014/main" id="{7214DF1D-3E0F-FFEB-84CE-CEEB9C570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2023" y="5104441"/>
              <a:ext cx="9080" cy="9080"/>
            </a:xfrm>
            <a:custGeom>
              <a:avLst/>
              <a:gdLst>
                <a:gd name="T0" fmla="*/ 5 w 5"/>
                <a:gd name="T1" fmla="*/ 3 h 5"/>
                <a:gd name="T2" fmla="*/ 2 w 5"/>
                <a:gd name="T3" fmla="*/ 0 h 5"/>
                <a:gd name="T4" fmla="*/ 0 w 5"/>
                <a:gd name="T5" fmla="*/ 5 h 5"/>
                <a:gd name="T6" fmla="*/ 5 w 5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3"/>
                  </a:moveTo>
                  <a:lnTo>
                    <a:pt x="2" y="0"/>
                  </a:lnTo>
                  <a:lnTo>
                    <a:pt x="0" y="5"/>
                  </a:lnTo>
                  <a:lnTo>
                    <a:pt x="5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1152">
              <a:extLst>
                <a:ext uri="{FF2B5EF4-FFF2-40B4-BE49-F238E27FC236}">
                  <a16:creationId xmlns:a16="http://schemas.microsoft.com/office/drawing/2014/main" id="{3B279E6A-0953-ECFE-2AF2-F708364E3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8610" y="4512436"/>
              <a:ext cx="234261" cy="468520"/>
            </a:xfrm>
            <a:custGeom>
              <a:avLst/>
              <a:gdLst>
                <a:gd name="T0" fmla="*/ 125 w 129"/>
                <a:gd name="T1" fmla="*/ 111 h 258"/>
                <a:gd name="T2" fmla="*/ 92 w 129"/>
                <a:gd name="T3" fmla="*/ 111 h 258"/>
                <a:gd name="T4" fmla="*/ 80 w 129"/>
                <a:gd name="T5" fmla="*/ 121 h 258"/>
                <a:gd name="T6" fmla="*/ 75 w 129"/>
                <a:gd name="T7" fmla="*/ 133 h 258"/>
                <a:gd name="T8" fmla="*/ 77 w 129"/>
                <a:gd name="T9" fmla="*/ 142 h 258"/>
                <a:gd name="T10" fmla="*/ 85 w 129"/>
                <a:gd name="T11" fmla="*/ 149 h 258"/>
                <a:gd name="T12" fmla="*/ 87 w 129"/>
                <a:gd name="T13" fmla="*/ 159 h 258"/>
                <a:gd name="T14" fmla="*/ 82 w 129"/>
                <a:gd name="T15" fmla="*/ 152 h 258"/>
                <a:gd name="T16" fmla="*/ 68 w 129"/>
                <a:gd name="T17" fmla="*/ 142 h 258"/>
                <a:gd name="T18" fmla="*/ 54 w 129"/>
                <a:gd name="T19" fmla="*/ 142 h 258"/>
                <a:gd name="T20" fmla="*/ 51 w 129"/>
                <a:gd name="T21" fmla="*/ 128 h 258"/>
                <a:gd name="T22" fmla="*/ 42 w 129"/>
                <a:gd name="T23" fmla="*/ 126 h 258"/>
                <a:gd name="T24" fmla="*/ 37 w 129"/>
                <a:gd name="T25" fmla="*/ 128 h 258"/>
                <a:gd name="T26" fmla="*/ 35 w 129"/>
                <a:gd name="T27" fmla="*/ 149 h 258"/>
                <a:gd name="T28" fmla="*/ 23 w 129"/>
                <a:gd name="T29" fmla="*/ 182 h 258"/>
                <a:gd name="T30" fmla="*/ 25 w 129"/>
                <a:gd name="T31" fmla="*/ 199 h 258"/>
                <a:gd name="T32" fmla="*/ 35 w 129"/>
                <a:gd name="T33" fmla="*/ 199 h 258"/>
                <a:gd name="T34" fmla="*/ 47 w 129"/>
                <a:gd name="T35" fmla="*/ 230 h 258"/>
                <a:gd name="T36" fmla="*/ 54 w 129"/>
                <a:gd name="T37" fmla="*/ 237 h 258"/>
                <a:gd name="T38" fmla="*/ 63 w 129"/>
                <a:gd name="T39" fmla="*/ 239 h 258"/>
                <a:gd name="T40" fmla="*/ 75 w 129"/>
                <a:gd name="T41" fmla="*/ 251 h 258"/>
                <a:gd name="T42" fmla="*/ 73 w 129"/>
                <a:gd name="T43" fmla="*/ 256 h 258"/>
                <a:gd name="T44" fmla="*/ 66 w 129"/>
                <a:gd name="T45" fmla="*/ 256 h 258"/>
                <a:gd name="T46" fmla="*/ 59 w 129"/>
                <a:gd name="T47" fmla="*/ 258 h 258"/>
                <a:gd name="T48" fmla="*/ 54 w 129"/>
                <a:gd name="T49" fmla="*/ 246 h 258"/>
                <a:gd name="T50" fmla="*/ 42 w 129"/>
                <a:gd name="T51" fmla="*/ 241 h 258"/>
                <a:gd name="T52" fmla="*/ 42 w 129"/>
                <a:gd name="T53" fmla="*/ 246 h 258"/>
                <a:gd name="T54" fmla="*/ 16 w 129"/>
                <a:gd name="T55" fmla="*/ 215 h 258"/>
                <a:gd name="T56" fmla="*/ 9 w 129"/>
                <a:gd name="T57" fmla="*/ 215 h 258"/>
                <a:gd name="T58" fmla="*/ 9 w 129"/>
                <a:gd name="T59" fmla="*/ 204 h 258"/>
                <a:gd name="T60" fmla="*/ 16 w 129"/>
                <a:gd name="T61" fmla="*/ 182 h 258"/>
                <a:gd name="T62" fmla="*/ 18 w 129"/>
                <a:gd name="T63" fmla="*/ 171 h 258"/>
                <a:gd name="T64" fmla="*/ 30 w 129"/>
                <a:gd name="T65" fmla="*/ 154 h 258"/>
                <a:gd name="T66" fmla="*/ 23 w 129"/>
                <a:gd name="T67" fmla="*/ 133 h 258"/>
                <a:gd name="T68" fmla="*/ 21 w 129"/>
                <a:gd name="T69" fmla="*/ 119 h 258"/>
                <a:gd name="T70" fmla="*/ 9 w 129"/>
                <a:gd name="T71" fmla="*/ 109 h 258"/>
                <a:gd name="T72" fmla="*/ 9 w 129"/>
                <a:gd name="T73" fmla="*/ 102 h 258"/>
                <a:gd name="T74" fmla="*/ 18 w 129"/>
                <a:gd name="T75" fmla="*/ 81 h 258"/>
                <a:gd name="T76" fmla="*/ 14 w 129"/>
                <a:gd name="T77" fmla="*/ 78 h 258"/>
                <a:gd name="T78" fmla="*/ 11 w 129"/>
                <a:gd name="T79" fmla="*/ 64 h 258"/>
                <a:gd name="T80" fmla="*/ 4 w 129"/>
                <a:gd name="T81" fmla="*/ 55 h 258"/>
                <a:gd name="T82" fmla="*/ 0 w 129"/>
                <a:gd name="T83" fmla="*/ 41 h 258"/>
                <a:gd name="T84" fmla="*/ 4 w 129"/>
                <a:gd name="T85" fmla="*/ 22 h 258"/>
                <a:gd name="T86" fmla="*/ 18 w 129"/>
                <a:gd name="T87" fmla="*/ 19 h 258"/>
                <a:gd name="T88" fmla="*/ 35 w 129"/>
                <a:gd name="T89" fmla="*/ 8 h 258"/>
                <a:gd name="T90" fmla="*/ 42 w 129"/>
                <a:gd name="T91" fmla="*/ 0 h 258"/>
                <a:gd name="T92" fmla="*/ 42 w 129"/>
                <a:gd name="T93" fmla="*/ 5 h 258"/>
                <a:gd name="T94" fmla="*/ 47 w 129"/>
                <a:gd name="T95" fmla="*/ 8 h 258"/>
                <a:gd name="T96" fmla="*/ 47 w 129"/>
                <a:gd name="T97" fmla="*/ 17 h 258"/>
                <a:gd name="T98" fmla="*/ 56 w 129"/>
                <a:gd name="T99" fmla="*/ 22 h 258"/>
                <a:gd name="T100" fmla="*/ 54 w 129"/>
                <a:gd name="T101" fmla="*/ 55 h 258"/>
                <a:gd name="T102" fmla="*/ 68 w 129"/>
                <a:gd name="T103" fmla="*/ 45 h 258"/>
                <a:gd name="T104" fmla="*/ 82 w 129"/>
                <a:gd name="T105" fmla="*/ 50 h 258"/>
                <a:gd name="T106" fmla="*/ 87 w 129"/>
                <a:gd name="T107" fmla="*/ 48 h 258"/>
                <a:gd name="T108" fmla="*/ 89 w 129"/>
                <a:gd name="T109" fmla="*/ 43 h 258"/>
                <a:gd name="T110" fmla="*/ 96 w 129"/>
                <a:gd name="T111" fmla="*/ 41 h 258"/>
                <a:gd name="T112" fmla="*/ 101 w 129"/>
                <a:gd name="T113" fmla="*/ 41 h 258"/>
                <a:gd name="T114" fmla="*/ 113 w 129"/>
                <a:gd name="T115" fmla="*/ 55 h 258"/>
                <a:gd name="T116" fmla="*/ 118 w 129"/>
                <a:gd name="T117" fmla="*/ 78 h 258"/>
                <a:gd name="T118" fmla="*/ 129 w 129"/>
                <a:gd name="T119" fmla="*/ 90 h 258"/>
                <a:gd name="T120" fmla="*/ 129 w 129"/>
                <a:gd name="T121" fmla="*/ 109 h 258"/>
                <a:gd name="T122" fmla="*/ 125 w 129"/>
                <a:gd name="T123" fmla="*/ 111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9" h="258">
                  <a:moveTo>
                    <a:pt x="125" y="111"/>
                  </a:moveTo>
                  <a:lnTo>
                    <a:pt x="92" y="111"/>
                  </a:lnTo>
                  <a:lnTo>
                    <a:pt x="80" y="121"/>
                  </a:lnTo>
                  <a:lnTo>
                    <a:pt x="75" y="133"/>
                  </a:lnTo>
                  <a:lnTo>
                    <a:pt x="77" y="142"/>
                  </a:lnTo>
                  <a:lnTo>
                    <a:pt x="85" y="149"/>
                  </a:lnTo>
                  <a:lnTo>
                    <a:pt x="87" y="159"/>
                  </a:lnTo>
                  <a:lnTo>
                    <a:pt x="82" y="152"/>
                  </a:lnTo>
                  <a:lnTo>
                    <a:pt x="68" y="142"/>
                  </a:lnTo>
                  <a:lnTo>
                    <a:pt x="54" y="142"/>
                  </a:lnTo>
                  <a:lnTo>
                    <a:pt x="51" y="128"/>
                  </a:lnTo>
                  <a:lnTo>
                    <a:pt x="42" y="126"/>
                  </a:lnTo>
                  <a:lnTo>
                    <a:pt x="37" y="128"/>
                  </a:lnTo>
                  <a:lnTo>
                    <a:pt x="35" y="149"/>
                  </a:lnTo>
                  <a:lnTo>
                    <a:pt x="23" y="182"/>
                  </a:lnTo>
                  <a:lnTo>
                    <a:pt x="25" y="199"/>
                  </a:lnTo>
                  <a:lnTo>
                    <a:pt x="35" y="199"/>
                  </a:lnTo>
                  <a:lnTo>
                    <a:pt x="47" y="230"/>
                  </a:lnTo>
                  <a:lnTo>
                    <a:pt x="54" y="237"/>
                  </a:lnTo>
                  <a:lnTo>
                    <a:pt x="63" y="239"/>
                  </a:lnTo>
                  <a:lnTo>
                    <a:pt x="75" y="251"/>
                  </a:lnTo>
                  <a:lnTo>
                    <a:pt x="73" y="256"/>
                  </a:lnTo>
                  <a:lnTo>
                    <a:pt x="66" y="256"/>
                  </a:lnTo>
                  <a:lnTo>
                    <a:pt x="59" y="258"/>
                  </a:lnTo>
                  <a:lnTo>
                    <a:pt x="54" y="246"/>
                  </a:lnTo>
                  <a:lnTo>
                    <a:pt x="42" y="241"/>
                  </a:lnTo>
                  <a:lnTo>
                    <a:pt x="42" y="246"/>
                  </a:lnTo>
                  <a:lnTo>
                    <a:pt x="16" y="215"/>
                  </a:lnTo>
                  <a:lnTo>
                    <a:pt x="9" y="215"/>
                  </a:lnTo>
                  <a:lnTo>
                    <a:pt x="9" y="204"/>
                  </a:lnTo>
                  <a:lnTo>
                    <a:pt x="16" y="182"/>
                  </a:lnTo>
                  <a:lnTo>
                    <a:pt x="18" y="171"/>
                  </a:lnTo>
                  <a:lnTo>
                    <a:pt x="30" y="154"/>
                  </a:lnTo>
                  <a:lnTo>
                    <a:pt x="23" y="133"/>
                  </a:lnTo>
                  <a:lnTo>
                    <a:pt x="21" y="119"/>
                  </a:lnTo>
                  <a:lnTo>
                    <a:pt x="9" y="109"/>
                  </a:lnTo>
                  <a:lnTo>
                    <a:pt x="9" y="102"/>
                  </a:lnTo>
                  <a:lnTo>
                    <a:pt x="18" y="81"/>
                  </a:lnTo>
                  <a:lnTo>
                    <a:pt x="14" y="78"/>
                  </a:lnTo>
                  <a:lnTo>
                    <a:pt x="11" y="64"/>
                  </a:lnTo>
                  <a:lnTo>
                    <a:pt x="4" y="55"/>
                  </a:lnTo>
                  <a:lnTo>
                    <a:pt x="0" y="41"/>
                  </a:lnTo>
                  <a:lnTo>
                    <a:pt x="4" y="22"/>
                  </a:lnTo>
                  <a:lnTo>
                    <a:pt x="18" y="19"/>
                  </a:lnTo>
                  <a:lnTo>
                    <a:pt x="35" y="8"/>
                  </a:lnTo>
                  <a:lnTo>
                    <a:pt x="42" y="0"/>
                  </a:lnTo>
                  <a:lnTo>
                    <a:pt x="42" y="5"/>
                  </a:lnTo>
                  <a:lnTo>
                    <a:pt x="47" y="8"/>
                  </a:lnTo>
                  <a:lnTo>
                    <a:pt x="47" y="17"/>
                  </a:lnTo>
                  <a:lnTo>
                    <a:pt x="56" y="22"/>
                  </a:lnTo>
                  <a:lnTo>
                    <a:pt x="54" y="55"/>
                  </a:lnTo>
                  <a:lnTo>
                    <a:pt x="68" y="45"/>
                  </a:lnTo>
                  <a:lnTo>
                    <a:pt x="82" y="50"/>
                  </a:lnTo>
                  <a:lnTo>
                    <a:pt x="87" y="48"/>
                  </a:lnTo>
                  <a:lnTo>
                    <a:pt x="89" y="43"/>
                  </a:lnTo>
                  <a:lnTo>
                    <a:pt x="96" y="41"/>
                  </a:lnTo>
                  <a:lnTo>
                    <a:pt x="101" y="41"/>
                  </a:lnTo>
                  <a:lnTo>
                    <a:pt x="113" y="55"/>
                  </a:lnTo>
                  <a:lnTo>
                    <a:pt x="118" y="78"/>
                  </a:lnTo>
                  <a:lnTo>
                    <a:pt x="129" y="90"/>
                  </a:lnTo>
                  <a:lnTo>
                    <a:pt x="129" y="109"/>
                  </a:lnTo>
                  <a:lnTo>
                    <a:pt x="125" y="11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1153">
              <a:extLst>
                <a:ext uri="{FF2B5EF4-FFF2-40B4-BE49-F238E27FC236}">
                  <a16:creationId xmlns:a16="http://schemas.microsoft.com/office/drawing/2014/main" id="{CD26018E-F913-A049-726F-A07F10AB2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4808" y="4432533"/>
              <a:ext cx="214284" cy="457624"/>
            </a:xfrm>
            <a:custGeom>
              <a:avLst/>
              <a:gdLst>
                <a:gd name="T0" fmla="*/ 0 w 118"/>
                <a:gd name="T1" fmla="*/ 14 h 252"/>
                <a:gd name="T2" fmla="*/ 2 w 118"/>
                <a:gd name="T3" fmla="*/ 7 h 252"/>
                <a:gd name="T4" fmla="*/ 14 w 118"/>
                <a:gd name="T5" fmla="*/ 11 h 252"/>
                <a:gd name="T6" fmla="*/ 19 w 118"/>
                <a:gd name="T7" fmla="*/ 9 h 252"/>
                <a:gd name="T8" fmla="*/ 26 w 118"/>
                <a:gd name="T9" fmla="*/ 11 h 252"/>
                <a:gd name="T10" fmla="*/ 50 w 118"/>
                <a:gd name="T11" fmla="*/ 0 h 252"/>
                <a:gd name="T12" fmla="*/ 71 w 118"/>
                <a:gd name="T13" fmla="*/ 7 h 252"/>
                <a:gd name="T14" fmla="*/ 76 w 118"/>
                <a:gd name="T15" fmla="*/ 23 h 252"/>
                <a:gd name="T16" fmla="*/ 85 w 118"/>
                <a:gd name="T17" fmla="*/ 28 h 252"/>
                <a:gd name="T18" fmla="*/ 95 w 118"/>
                <a:gd name="T19" fmla="*/ 30 h 252"/>
                <a:gd name="T20" fmla="*/ 85 w 118"/>
                <a:gd name="T21" fmla="*/ 35 h 252"/>
                <a:gd name="T22" fmla="*/ 73 w 118"/>
                <a:gd name="T23" fmla="*/ 47 h 252"/>
                <a:gd name="T24" fmla="*/ 62 w 118"/>
                <a:gd name="T25" fmla="*/ 59 h 252"/>
                <a:gd name="T26" fmla="*/ 57 w 118"/>
                <a:gd name="T27" fmla="*/ 73 h 252"/>
                <a:gd name="T28" fmla="*/ 57 w 118"/>
                <a:gd name="T29" fmla="*/ 82 h 252"/>
                <a:gd name="T30" fmla="*/ 69 w 118"/>
                <a:gd name="T31" fmla="*/ 92 h 252"/>
                <a:gd name="T32" fmla="*/ 71 w 118"/>
                <a:gd name="T33" fmla="*/ 99 h 252"/>
                <a:gd name="T34" fmla="*/ 80 w 118"/>
                <a:gd name="T35" fmla="*/ 108 h 252"/>
                <a:gd name="T36" fmla="*/ 92 w 118"/>
                <a:gd name="T37" fmla="*/ 122 h 252"/>
                <a:gd name="T38" fmla="*/ 99 w 118"/>
                <a:gd name="T39" fmla="*/ 125 h 252"/>
                <a:gd name="T40" fmla="*/ 104 w 118"/>
                <a:gd name="T41" fmla="*/ 132 h 252"/>
                <a:gd name="T42" fmla="*/ 111 w 118"/>
                <a:gd name="T43" fmla="*/ 139 h 252"/>
                <a:gd name="T44" fmla="*/ 118 w 118"/>
                <a:gd name="T45" fmla="*/ 181 h 252"/>
                <a:gd name="T46" fmla="*/ 116 w 118"/>
                <a:gd name="T47" fmla="*/ 189 h 252"/>
                <a:gd name="T48" fmla="*/ 116 w 118"/>
                <a:gd name="T49" fmla="*/ 200 h 252"/>
                <a:gd name="T50" fmla="*/ 113 w 118"/>
                <a:gd name="T51" fmla="*/ 207 h 252"/>
                <a:gd name="T52" fmla="*/ 97 w 118"/>
                <a:gd name="T53" fmla="*/ 217 h 252"/>
                <a:gd name="T54" fmla="*/ 85 w 118"/>
                <a:gd name="T55" fmla="*/ 222 h 252"/>
                <a:gd name="T56" fmla="*/ 76 w 118"/>
                <a:gd name="T57" fmla="*/ 222 h 252"/>
                <a:gd name="T58" fmla="*/ 71 w 118"/>
                <a:gd name="T59" fmla="*/ 231 h 252"/>
                <a:gd name="T60" fmla="*/ 71 w 118"/>
                <a:gd name="T61" fmla="*/ 238 h 252"/>
                <a:gd name="T62" fmla="*/ 64 w 118"/>
                <a:gd name="T63" fmla="*/ 231 h 252"/>
                <a:gd name="T64" fmla="*/ 66 w 118"/>
                <a:gd name="T65" fmla="*/ 241 h 252"/>
                <a:gd name="T66" fmla="*/ 47 w 118"/>
                <a:gd name="T67" fmla="*/ 252 h 252"/>
                <a:gd name="T68" fmla="*/ 45 w 118"/>
                <a:gd name="T69" fmla="*/ 252 h 252"/>
                <a:gd name="T70" fmla="*/ 43 w 118"/>
                <a:gd name="T71" fmla="*/ 241 h 252"/>
                <a:gd name="T72" fmla="*/ 47 w 118"/>
                <a:gd name="T73" fmla="*/ 229 h 252"/>
                <a:gd name="T74" fmla="*/ 38 w 118"/>
                <a:gd name="T75" fmla="*/ 222 h 252"/>
                <a:gd name="T76" fmla="*/ 45 w 118"/>
                <a:gd name="T77" fmla="*/ 219 h 252"/>
                <a:gd name="T78" fmla="*/ 45 w 118"/>
                <a:gd name="T79" fmla="*/ 215 h 252"/>
                <a:gd name="T80" fmla="*/ 62 w 118"/>
                <a:gd name="T81" fmla="*/ 210 h 252"/>
                <a:gd name="T82" fmla="*/ 62 w 118"/>
                <a:gd name="T83" fmla="*/ 200 h 252"/>
                <a:gd name="T84" fmla="*/ 71 w 118"/>
                <a:gd name="T85" fmla="*/ 200 h 252"/>
                <a:gd name="T86" fmla="*/ 71 w 118"/>
                <a:gd name="T87" fmla="*/ 198 h 252"/>
                <a:gd name="T88" fmla="*/ 88 w 118"/>
                <a:gd name="T89" fmla="*/ 189 h 252"/>
                <a:gd name="T90" fmla="*/ 88 w 118"/>
                <a:gd name="T91" fmla="*/ 151 h 252"/>
                <a:gd name="T92" fmla="*/ 88 w 118"/>
                <a:gd name="T93" fmla="*/ 139 h 252"/>
                <a:gd name="T94" fmla="*/ 83 w 118"/>
                <a:gd name="T95" fmla="*/ 122 h 252"/>
                <a:gd name="T96" fmla="*/ 71 w 118"/>
                <a:gd name="T97" fmla="*/ 118 h 252"/>
                <a:gd name="T98" fmla="*/ 71 w 118"/>
                <a:gd name="T99" fmla="*/ 113 h 252"/>
                <a:gd name="T100" fmla="*/ 69 w 118"/>
                <a:gd name="T101" fmla="*/ 103 h 252"/>
                <a:gd name="T102" fmla="*/ 62 w 118"/>
                <a:gd name="T103" fmla="*/ 101 h 252"/>
                <a:gd name="T104" fmla="*/ 47 w 118"/>
                <a:gd name="T105" fmla="*/ 82 h 252"/>
                <a:gd name="T106" fmla="*/ 28 w 118"/>
                <a:gd name="T107" fmla="*/ 70 h 252"/>
                <a:gd name="T108" fmla="*/ 31 w 118"/>
                <a:gd name="T109" fmla="*/ 63 h 252"/>
                <a:gd name="T110" fmla="*/ 38 w 118"/>
                <a:gd name="T111" fmla="*/ 63 h 252"/>
                <a:gd name="T112" fmla="*/ 43 w 118"/>
                <a:gd name="T113" fmla="*/ 59 h 252"/>
                <a:gd name="T114" fmla="*/ 36 w 118"/>
                <a:gd name="T115" fmla="*/ 44 h 252"/>
                <a:gd name="T116" fmla="*/ 33 w 118"/>
                <a:gd name="T117" fmla="*/ 40 h 252"/>
                <a:gd name="T118" fmla="*/ 14 w 118"/>
                <a:gd name="T119" fmla="*/ 40 h 252"/>
                <a:gd name="T120" fmla="*/ 12 w 118"/>
                <a:gd name="T121" fmla="*/ 37 h 252"/>
                <a:gd name="T122" fmla="*/ 10 w 118"/>
                <a:gd name="T123" fmla="*/ 28 h 252"/>
                <a:gd name="T124" fmla="*/ 0 w 118"/>
                <a:gd name="T125" fmla="*/ 14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8" h="252">
                  <a:moveTo>
                    <a:pt x="0" y="14"/>
                  </a:moveTo>
                  <a:lnTo>
                    <a:pt x="2" y="7"/>
                  </a:lnTo>
                  <a:lnTo>
                    <a:pt x="14" y="11"/>
                  </a:lnTo>
                  <a:lnTo>
                    <a:pt x="19" y="9"/>
                  </a:lnTo>
                  <a:lnTo>
                    <a:pt x="26" y="11"/>
                  </a:lnTo>
                  <a:lnTo>
                    <a:pt x="50" y="0"/>
                  </a:lnTo>
                  <a:lnTo>
                    <a:pt x="71" y="7"/>
                  </a:lnTo>
                  <a:lnTo>
                    <a:pt x="76" y="23"/>
                  </a:lnTo>
                  <a:lnTo>
                    <a:pt x="85" y="28"/>
                  </a:lnTo>
                  <a:lnTo>
                    <a:pt x="95" y="30"/>
                  </a:lnTo>
                  <a:lnTo>
                    <a:pt x="85" y="35"/>
                  </a:lnTo>
                  <a:lnTo>
                    <a:pt x="73" y="47"/>
                  </a:lnTo>
                  <a:lnTo>
                    <a:pt x="62" y="59"/>
                  </a:lnTo>
                  <a:lnTo>
                    <a:pt x="57" y="73"/>
                  </a:lnTo>
                  <a:lnTo>
                    <a:pt x="57" y="82"/>
                  </a:lnTo>
                  <a:lnTo>
                    <a:pt x="69" y="92"/>
                  </a:lnTo>
                  <a:lnTo>
                    <a:pt x="71" y="99"/>
                  </a:lnTo>
                  <a:lnTo>
                    <a:pt x="80" y="108"/>
                  </a:lnTo>
                  <a:lnTo>
                    <a:pt x="92" y="122"/>
                  </a:lnTo>
                  <a:lnTo>
                    <a:pt x="99" y="125"/>
                  </a:lnTo>
                  <a:lnTo>
                    <a:pt x="104" y="132"/>
                  </a:lnTo>
                  <a:lnTo>
                    <a:pt x="111" y="139"/>
                  </a:lnTo>
                  <a:lnTo>
                    <a:pt x="118" y="181"/>
                  </a:lnTo>
                  <a:lnTo>
                    <a:pt x="116" y="189"/>
                  </a:lnTo>
                  <a:lnTo>
                    <a:pt x="116" y="200"/>
                  </a:lnTo>
                  <a:lnTo>
                    <a:pt x="113" y="207"/>
                  </a:lnTo>
                  <a:lnTo>
                    <a:pt x="97" y="217"/>
                  </a:lnTo>
                  <a:lnTo>
                    <a:pt x="85" y="222"/>
                  </a:lnTo>
                  <a:lnTo>
                    <a:pt x="76" y="222"/>
                  </a:lnTo>
                  <a:lnTo>
                    <a:pt x="71" y="231"/>
                  </a:lnTo>
                  <a:lnTo>
                    <a:pt x="71" y="238"/>
                  </a:lnTo>
                  <a:lnTo>
                    <a:pt x="64" y="231"/>
                  </a:lnTo>
                  <a:lnTo>
                    <a:pt x="66" y="241"/>
                  </a:lnTo>
                  <a:lnTo>
                    <a:pt x="47" y="252"/>
                  </a:lnTo>
                  <a:lnTo>
                    <a:pt x="45" y="252"/>
                  </a:lnTo>
                  <a:lnTo>
                    <a:pt x="43" y="241"/>
                  </a:lnTo>
                  <a:lnTo>
                    <a:pt x="47" y="229"/>
                  </a:lnTo>
                  <a:lnTo>
                    <a:pt x="38" y="222"/>
                  </a:lnTo>
                  <a:lnTo>
                    <a:pt x="45" y="219"/>
                  </a:lnTo>
                  <a:lnTo>
                    <a:pt x="45" y="215"/>
                  </a:lnTo>
                  <a:lnTo>
                    <a:pt x="62" y="210"/>
                  </a:lnTo>
                  <a:lnTo>
                    <a:pt x="62" y="200"/>
                  </a:lnTo>
                  <a:lnTo>
                    <a:pt x="71" y="200"/>
                  </a:lnTo>
                  <a:lnTo>
                    <a:pt x="71" y="198"/>
                  </a:lnTo>
                  <a:lnTo>
                    <a:pt x="88" y="189"/>
                  </a:lnTo>
                  <a:lnTo>
                    <a:pt x="88" y="151"/>
                  </a:lnTo>
                  <a:lnTo>
                    <a:pt x="88" y="139"/>
                  </a:lnTo>
                  <a:lnTo>
                    <a:pt x="83" y="122"/>
                  </a:lnTo>
                  <a:lnTo>
                    <a:pt x="71" y="118"/>
                  </a:lnTo>
                  <a:lnTo>
                    <a:pt x="71" y="113"/>
                  </a:lnTo>
                  <a:lnTo>
                    <a:pt x="69" y="103"/>
                  </a:lnTo>
                  <a:lnTo>
                    <a:pt x="62" y="101"/>
                  </a:lnTo>
                  <a:lnTo>
                    <a:pt x="47" y="82"/>
                  </a:lnTo>
                  <a:lnTo>
                    <a:pt x="28" y="70"/>
                  </a:lnTo>
                  <a:lnTo>
                    <a:pt x="31" y="63"/>
                  </a:lnTo>
                  <a:lnTo>
                    <a:pt x="38" y="63"/>
                  </a:lnTo>
                  <a:lnTo>
                    <a:pt x="43" y="59"/>
                  </a:lnTo>
                  <a:lnTo>
                    <a:pt x="36" y="44"/>
                  </a:lnTo>
                  <a:lnTo>
                    <a:pt x="33" y="40"/>
                  </a:lnTo>
                  <a:lnTo>
                    <a:pt x="14" y="40"/>
                  </a:lnTo>
                  <a:lnTo>
                    <a:pt x="12" y="37"/>
                  </a:lnTo>
                  <a:lnTo>
                    <a:pt x="10" y="28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1154">
              <a:extLst>
                <a:ext uri="{FF2B5EF4-FFF2-40B4-BE49-F238E27FC236}">
                  <a16:creationId xmlns:a16="http://schemas.microsoft.com/office/drawing/2014/main" id="{C525E2B1-04F1-9DC6-D19C-1920353FCB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73484" y="5563882"/>
              <a:ext cx="21792" cy="12712"/>
            </a:xfrm>
            <a:custGeom>
              <a:avLst/>
              <a:gdLst>
                <a:gd name="T0" fmla="*/ 5 w 12"/>
                <a:gd name="T1" fmla="*/ 0 h 7"/>
                <a:gd name="T2" fmla="*/ 9 w 12"/>
                <a:gd name="T3" fmla="*/ 3 h 7"/>
                <a:gd name="T4" fmla="*/ 12 w 12"/>
                <a:gd name="T5" fmla="*/ 7 h 7"/>
                <a:gd name="T6" fmla="*/ 5 w 12"/>
                <a:gd name="T7" fmla="*/ 5 h 7"/>
                <a:gd name="T8" fmla="*/ 0 w 12"/>
                <a:gd name="T9" fmla="*/ 0 h 7"/>
                <a:gd name="T10" fmla="*/ 5 w 12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7">
                  <a:moveTo>
                    <a:pt x="5" y="0"/>
                  </a:moveTo>
                  <a:lnTo>
                    <a:pt x="9" y="3"/>
                  </a:lnTo>
                  <a:lnTo>
                    <a:pt x="12" y="7"/>
                  </a:lnTo>
                  <a:lnTo>
                    <a:pt x="5" y="5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1155">
              <a:extLst>
                <a:ext uri="{FF2B5EF4-FFF2-40B4-BE49-F238E27FC236}">
                  <a16:creationId xmlns:a16="http://schemas.microsoft.com/office/drawing/2014/main" id="{E890F95A-2355-7AB4-3608-6896C2DA1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98908" y="5576593"/>
              <a:ext cx="21792" cy="9080"/>
            </a:xfrm>
            <a:custGeom>
              <a:avLst/>
              <a:gdLst>
                <a:gd name="T0" fmla="*/ 5 w 12"/>
                <a:gd name="T1" fmla="*/ 0 h 5"/>
                <a:gd name="T2" fmla="*/ 12 w 12"/>
                <a:gd name="T3" fmla="*/ 5 h 5"/>
                <a:gd name="T4" fmla="*/ 2 w 12"/>
                <a:gd name="T5" fmla="*/ 5 h 5"/>
                <a:gd name="T6" fmla="*/ 0 w 12"/>
                <a:gd name="T7" fmla="*/ 3 h 5"/>
                <a:gd name="T8" fmla="*/ 5 w 1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5">
                  <a:moveTo>
                    <a:pt x="5" y="0"/>
                  </a:moveTo>
                  <a:lnTo>
                    <a:pt x="12" y="5"/>
                  </a:lnTo>
                  <a:lnTo>
                    <a:pt x="2" y="5"/>
                  </a:lnTo>
                  <a:lnTo>
                    <a:pt x="0" y="3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1156">
              <a:extLst>
                <a:ext uri="{FF2B5EF4-FFF2-40B4-BE49-F238E27FC236}">
                  <a16:creationId xmlns:a16="http://schemas.microsoft.com/office/drawing/2014/main" id="{00211A74-9AEB-8E3B-D099-310A2BF5D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4155" y="4984587"/>
              <a:ext cx="326874" cy="348666"/>
            </a:xfrm>
            <a:custGeom>
              <a:avLst/>
              <a:gdLst>
                <a:gd name="T0" fmla="*/ 0 w 180"/>
                <a:gd name="T1" fmla="*/ 0 h 192"/>
                <a:gd name="T2" fmla="*/ 7 w 180"/>
                <a:gd name="T3" fmla="*/ 0 h 192"/>
                <a:gd name="T4" fmla="*/ 19 w 180"/>
                <a:gd name="T5" fmla="*/ 5 h 192"/>
                <a:gd name="T6" fmla="*/ 41 w 180"/>
                <a:gd name="T7" fmla="*/ 7 h 192"/>
                <a:gd name="T8" fmla="*/ 52 w 180"/>
                <a:gd name="T9" fmla="*/ 24 h 192"/>
                <a:gd name="T10" fmla="*/ 71 w 180"/>
                <a:gd name="T11" fmla="*/ 38 h 192"/>
                <a:gd name="T12" fmla="*/ 90 w 180"/>
                <a:gd name="T13" fmla="*/ 57 h 192"/>
                <a:gd name="T14" fmla="*/ 95 w 180"/>
                <a:gd name="T15" fmla="*/ 59 h 192"/>
                <a:gd name="T16" fmla="*/ 97 w 180"/>
                <a:gd name="T17" fmla="*/ 57 h 192"/>
                <a:gd name="T18" fmla="*/ 102 w 180"/>
                <a:gd name="T19" fmla="*/ 64 h 192"/>
                <a:gd name="T20" fmla="*/ 114 w 180"/>
                <a:gd name="T21" fmla="*/ 69 h 192"/>
                <a:gd name="T22" fmla="*/ 116 w 180"/>
                <a:gd name="T23" fmla="*/ 74 h 192"/>
                <a:gd name="T24" fmla="*/ 118 w 180"/>
                <a:gd name="T25" fmla="*/ 71 h 192"/>
                <a:gd name="T26" fmla="*/ 123 w 180"/>
                <a:gd name="T27" fmla="*/ 76 h 192"/>
                <a:gd name="T28" fmla="*/ 130 w 180"/>
                <a:gd name="T29" fmla="*/ 76 h 192"/>
                <a:gd name="T30" fmla="*/ 130 w 180"/>
                <a:gd name="T31" fmla="*/ 85 h 192"/>
                <a:gd name="T32" fmla="*/ 130 w 180"/>
                <a:gd name="T33" fmla="*/ 88 h 192"/>
                <a:gd name="T34" fmla="*/ 137 w 180"/>
                <a:gd name="T35" fmla="*/ 85 h 192"/>
                <a:gd name="T36" fmla="*/ 142 w 180"/>
                <a:gd name="T37" fmla="*/ 88 h 192"/>
                <a:gd name="T38" fmla="*/ 144 w 180"/>
                <a:gd name="T39" fmla="*/ 92 h 192"/>
                <a:gd name="T40" fmla="*/ 140 w 180"/>
                <a:gd name="T41" fmla="*/ 97 h 192"/>
                <a:gd name="T42" fmla="*/ 142 w 180"/>
                <a:gd name="T43" fmla="*/ 97 h 192"/>
                <a:gd name="T44" fmla="*/ 137 w 180"/>
                <a:gd name="T45" fmla="*/ 104 h 192"/>
                <a:gd name="T46" fmla="*/ 140 w 180"/>
                <a:gd name="T47" fmla="*/ 107 h 192"/>
                <a:gd name="T48" fmla="*/ 152 w 180"/>
                <a:gd name="T49" fmla="*/ 111 h 192"/>
                <a:gd name="T50" fmla="*/ 156 w 180"/>
                <a:gd name="T51" fmla="*/ 126 h 192"/>
                <a:gd name="T52" fmla="*/ 161 w 180"/>
                <a:gd name="T53" fmla="*/ 128 h 192"/>
                <a:gd name="T54" fmla="*/ 161 w 180"/>
                <a:gd name="T55" fmla="*/ 133 h 192"/>
                <a:gd name="T56" fmla="*/ 173 w 180"/>
                <a:gd name="T57" fmla="*/ 135 h 192"/>
                <a:gd name="T58" fmla="*/ 180 w 180"/>
                <a:gd name="T59" fmla="*/ 144 h 192"/>
                <a:gd name="T60" fmla="*/ 178 w 180"/>
                <a:gd name="T61" fmla="*/ 192 h 192"/>
                <a:gd name="T62" fmla="*/ 170 w 180"/>
                <a:gd name="T63" fmla="*/ 187 h 192"/>
                <a:gd name="T64" fmla="*/ 166 w 180"/>
                <a:gd name="T65" fmla="*/ 189 h 192"/>
                <a:gd name="T66" fmla="*/ 161 w 180"/>
                <a:gd name="T67" fmla="*/ 187 h 192"/>
                <a:gd name="T68" fmla="*/ 159 w 180"/>
                <a:gd name="T69" fmla="*/ 187 h 192"/>
                <a:gd name="T70" fmla="*/ 159 w 180"/>
                <a:gd name="T71" fmla="*/ 192 h 192"/>
                <a:gd name="T72" fmla="*/ 144 w 180"/>
                <a:gd name="T73" fmla="*/ 177 h 192"/>
                <a:gd name="T74" fmla="*/ 123 w 180"/>
                <a:gd name="T75" fmla="*/ 161 h 192"/>
                <a:gd name="T76" fmla="*/ 116 w 180"/>
                <a:gd name="T77" fmla="*/ 154 h 192"/>
                <a:gd name="T78" fmla="*/ 97 w 180"/>
                <a:gd name="T79" fmla="*/ 133 h 192"/>
                <a:gd name="T80" fmla="*/ 85 w 180"/>
                <a:gd name="T81" fmla="*/ 104 h 192"/>
                <a:gd name="T82" fmla="*/ 76 w 180"/>
                <a:gd name="T83" fmla="*/ 95 h 192"/>
                <a:gd name="T84" fmla="*/ 66 w 180"/>
                <a:gd name="T85" fmla="*/ 88 h 192"/>
                <a:gd name="T86" fmla="*/ 59 w 180"/>
                <a:gd name="T87" fmla="*/ 64 h 192"/>
                <a:gd name="T88" fmla="*/ 55 w 180"/>
                <a:gd name="T89" fmla="*/ 59 h 192"/>
                <a:gd name="T90" fmla="*/ 43 w 180"/>
                <a:gd name="T91" fmla="*/ 55 h 192"/>
                <a:gd name="T92" fmla="*/ 41 w 180"/>
                <a:gd name="T93" fmla="*/ 45 h 192"/>
                <a:gd name="T94" fmla="*/ 31 w 180"/>
                <a:gd name="T95" fmla="*/ 36 h 192"/>
                <a:gd name="T96" fmla="*/ 24 w 180"/>
                <a:gd name="T97" fmla="*/ 31 h 192"/>
                <a:gd name="T98" fmla="*/ 5 w 180"/>
                <a:gd name="T99" fmla="*/ 14 h 192"/>
                <a:gd name="T100" fmla="*/ 0 w 180"/>
                <a:gd name="T101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0" h="192">
                  <a:moveTo>
                    <a:pt x="0" y="0"/>
                  </a:moveTo>
                  <a:lnTo>
                    <a:pt x="7" y="0"/>
                  </a:lnTo>
                  <a:lnTo>
                    <a:pt x="19" y="5"/>
                  </a:lnTo>
                  <a:lnTo>
                    <a:pt x="41" y="7"/>
                  </a:lnTo>
                  <a:lnTo>
                    <a:pt x="52" y="24"/>
                  </a:lnTo>
                  <a:lnTo>
                    <a:pt x="71" y="38"/>
                  </a:lnTo>
                  <a:lnTo>
                    <a:pt x="90" y="57"/>
                  </a:lnTo>
                  <a:lnTo>
                    <a:pt x="95" y="59"/>
                  </a:lnTo>
                  <a:lnTo>
                    <a:pt x="97" y="57"/>
                  </a:lnTo>
                  <a:lnTo>
                    <a:pt x="102" y="64"/>
                  </a:lnTo>
                  <a:lnTo>
                    <a:pt x="114" y="69"/>
                  </a:lnTo>
                  <a:lnTo>
                    <a:pt x="116" y="74"/>
                  </a:lnTo>
                  <a:lnTo>
                    <a:pt x="118" y="71"/>
                  </a:lnTo>
                  <a:lnTo>
                    <a:pt x="123" y="76"/>
                  </a:lnTo>
                  <a:lnTo>
                    <a:pt x="130" y="76"/>
                  </a:lnTo>
                  <a:lnTo>
                    <a:pt x="130" y="85"/>
                  </a:lnTo>
                  <a:lnTo>
                    <a:pt x="130" y="88"/>
                  </a:lnTo>
                  <a:lnTo>
                    <a:pt x="137" y="85"/>
                  </a:lnTo>
                  <a:lnTo>
                    <a:pt x="142" y="88"/>
                  </a:lnTo>
                  <a:lnTo>
                    <a:pt x="144" y="92"/>
                  </a:lnTo>
                  <a:lnTo>
                    <a:pt x="140" y="97"/>
                  </a:lnTo>
                  <a:lnTo>
                    <a:pt x="142" y="97"/>
                  </a:lnTo>
                  <a:lnTo>
                    <a:pt x="137" y="104"/>
                  </a:lnTo>
                  <a:lnTo>
                    <a:pt x="140" y="107"/>
                  </a:lnTo>
                  <a:lnTo>
                    <a:pt x="152" y="111"/>
                  </a:lnTo>
                  <a:lnTo>
                    <a:pt x="156" y="126"/>
                  </a:lnTo>
                  <a:lnTo>
                    <a:pt x="161" y="128"/>
                  </a:lnTo>
                  <a:lnTo>
                    <a:pt x="161" y="133"/>
                  </a:lnTo>
                  <a:lnTo>
                    <a:pt x="173" y="135"/>
                  </a:lnTo>
                  <a:lnTo>
                    <a:pt x="180" y="144"/>
                  </a:lnTo>
                  <a:lnTo>
                    <a:pt x="178" y="192"/>
                  </a:lnTo>
                  <a:lnTo>
                    <a:pt x="170" y="187"/>
                  </a:lnTo>
                  <a:lnTo>
                    <a:pt x="166" y="189"/>
                  </a:lnTo>
                  <a:lnTo>
                    <a:pt x="161" y="187"/>
                  </a:lnTo>
                  <a:lnTo>
                    <a:pt x="159" y="187"/>
                  </a:lnTo>
                  <a:lnTo>
                    <a:pt x="159" y="192"/>
                  </a:lnTo>
                  <a:lnTo>
                    <a:pt x="144" y="177"/>
                  </a:lnTo>
                  <a:lnTo>
                    <a:pt x="123" y="161"/>
                  </a:lnTo>
                  <a:lnTo>
                    <a:pt x="116" y="154"/>
                  </a:lnTo>
                  <a:lnTo>
                    <a:pt x="97" y="133"/>
                  </a:lnTo>
                  <a:lnTo>
                    <a:pt x="85" y="104"/>
                  </a:lnTo>
                  <a:lnTo>
                    <a:pt x="76" y="95"/>
                  </a:lnTo>
                  <a:lnTo>
                    <a:pt x="66" y="88"/>
                  </a:lnTo>
                  <a:lnTo>
                    <a:pt x="59" y="64"/>
                  </a:lnTo>
                  <a:lnTo>
                    <a:pt x="55" y="59"/>
                  </a:lnTo>
                  <a:lnTo>
                    <a:pt x="43" y="55"/>
                  </a:lnTo>
                  <a:lnTo>
                    <a:pt x="41" y="45"/>
                  </a:lnTo>
                  <a:lnTo>
                    <a:pt x="31" y="36"/>
                  </a:lnTo>
                  <a:lnTo>
                    <a:pt x="24" y="31"/>
                  </a:lnTo>
                  <a:lnTo>
                    <a:pt x="5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0" name="Freeform 1157">
              <a:extLst>
                <a:ext uri="{FF2B5EF4-FFF2-40B4-BE49-F238E27FC236}">
                  <a16:creationId xmlns:a16="http://schemas.microsoft.com/office/drawing/2014/main" id="{734CDCF9-0C25-5BF4-84C6-D72984A70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0105" y="5169816"/>
              <a:ext cx="317795" cy="261500"/>
            </a:xfrm>
            <a:custGeom>
              <a:avLst/>
              <a:gdLst>
                <a:gd name="T0" fmla="*/ 170 w 175"/>
                <a:gd name="T1" fmla="*/ 75 h 144"/>
                <a:gd name="T2" fmla="*/ 170 w 175"/>
                <a:gd name="T3" fmla="*/ 35 h 144"/>
                <a:gd name="T4" fmla="*/ 146 w 175"/>
                <a:gd name="T5" fmla="*/ 31 h 144"/>
                <a:gd name="T6" fmla="*/ 116 w 175"/>
                <a:gd name="T7" fmla="*/ 16 h 144"/>
                <a:gd name="T8" fmla="*/ 106 w 175"/>
                <a:gd name="T9" fmla="*/ 21 h 144"/>
                <a:gd name="T10" fmla="*/ 102 w 175"/>
                <a:gd name="T11" fmla="*/ 28 h 144"/>
                <a:gd name="T12" fmla="*/ 92 w 175"/>
                <a:gd name="T13" fmla="*/ 28 h 144"/>
                <a:gd name="T14" fmla="*/ 78 w 175"/>
                <a:gd name="T15" fmla="*/ 47 h 144"/>
                <a:gd name="T16" fmla="*/ 71 w 175"/>
                <a:gd name="T17" fmla="*/ 47 h 144"/>
                <a:gd name="T18" fmla="*/ 66 w 175"/>
                <a:gd name="T19" fmla="*/ 45 h 144"/>
                <a:gd name="T20" fmla="*/ 61 w 175"/>
                <a:gd name="T21" fmla="*/ 35 h 144"/>
                <a:gd name="T22" fmla="*/ 59 w 175"/>
                <a:gd name="T23" fmla="*/ 35 h 144"/>
                <a:gd name="T24" fmla="*/ 59 w 175"/>
                <a:gd name="T25" fmla="*/ 38 h 144"/>
                <a:gd name="T26" fmla="*/ 54 w 175"/>
                <a:gd name="T27" fmla="*/ 33 h 144"/>
                <a:gd name="T28" fmla="*/ 54 w 175"/>
                <a:gd name="T29" fmla="*/ 14 h 144"/>
                <a:gd name="T30" fmla="*/ 52 w 175"/>
                <a:gd name="T31" fmla="*/ 5 h 144"/>
                <a:gd name="T32" fmla="*/ 40 w 175"/>
                <a:gd name="T33" fmla="*/ 5 h 144"/>
                <a:gd name="T34" fmla="*/ 31 w 175"/>
                <a:gd name="T35" fmla="*/ 0 h 144"/>
                <a:gd name="T36" fmla="*/ 24 w 175"/>
                <a:gd name="T37" fmla="*/ 0 h 144"/>
                <a:gd name="T38" fmla="*/ 5 w 175"/>
                <a:gd name="T39" fmla="*/ 7 h 144"/>
                <a:gd name="T40" fmla="*/ 0 w 175"/>
                <a:gd name="T41" fmla="*/ 16 h 144"/>
                <a:gd name="T42" fmla="*/ 14 w 175"/>
                <a:gd name="T43" fmla="*/ 19 h 144"/>
                <a:gd name="T44" fmla="*/ 19 w 175"/>
                <a:gd name="T45" fmla="*/ 28 h 144"/>
                <a:gd name="T46" fmla="*/ 24 w 175"/>
                <a:gd name="T47" fmla="*/ 31 h 144"/>
                <a:gd name="T48" fmla="*/ 50 w 175"/>
                <a:gd name="T49" fmla="*/ 26 h 144"/>
                <a:gd name="T50" fmla="*/ 47 w 175"/>
                <a:gd name="T51" fmla="*/ 33 h 144"/>
                <a:gd name="T52" fmla="*/ 45 w 175"/>
                <a:gd name="T53" fmla="*/ 35 h 144"/>
                <a:gd name="T54" fmla="*/ 38 w 175"/>
                <a:gd name="T55" fmla="*/ 33 h 144"/>
                <a:gd name="T56" fmla="*/ 28 w 175"/>
                <a:gd name="T57" fmla="*/ 38 h 144"/>
                <a:gd name="T58" fmla="*/ 17 w 175"/>
                <a:gd name="T59" fmla="*/ 38 h 144"/>
                <a:gd name="T60" fmla="*/ 17 w 175"/>
                <a:gd name="T61" fmla="*/ 42 h 144"/>
                <a:gd name="T62" fmla="*/ 24 w 175"/>
                <a:gd name="T63" fmla="*/ 42 h 144"/>
                <a:gd name="T64" fmla="*/ 31 w 175"/>
                <a:gd name="T65" fmla="*/ 47 h 144"/>
                <a:gd name="T66" fmla="*/ 33 w 175"/>
                <a:gd name="T67" fmla="*/ 59 h 144"/>
                <a:gd name="T68" fmla="*/ 43 w 175"/>
                <a:gd name="T69" fmla="*/ 59 h 144"/>
                <a:gd name="T70" fmla="*/ 47 w 175"/>
                <a:gd name="T71" fmla="*/ 42 h 144"/>
                <a:gd name="T72" fmla="*/ 47 w 175"/>
                <a:gd name="T73" fmla="*/ 52 h 144"/>
                <a:gd name="T74" fmla="*/ 57 w 175"/>
                <a:gd name="T75" fmla="*/ 59 h 144"/>
                <a:gd name="T76" fmla="*/ 64 w 175"/>
                <a:gd name="T77" fmla="*/ 59 h 144"/>
                <a:gd name="T78" fmla="*/ 71 w 175"/>
                <a:gd name="T79" fmla="*/ 66 h 144"/>
                <a:gd name="T80" fmla="*/ 94 w 175"/>
                <a:gd name="T81" fmla="*/ 71 h 144"/>
                <a:gd name="T82" fmla="*/ 120 w 175"/>
                <a:gd name="T83" fmla="*/ 83 h 144"/>
                <a:gd name="T84" fmla="*/ 132 w 175"/>
                <a:gd name="T85" fmla="*/ 101 h 144"/>
                <a:gd name="T86" fmla="*/ 128 w 175"/>
                <a:gd name="T87" fmla="*/ 109 h 144"/>
                <a:gd name="T88" fmla="*/ 135 w 175"/>
                <a:gd name="T89" fmla="*/ 111 h 144"/>
                <a:gd name="T90" fmla="*/ 132 w 175"/>
                <a:gd name="T91" fmla="*/ 113 h 144"/>
                <a:gd name="T92" fmla="*/ 135 w 175"/>
                <a:gd name="T93" fmla="*/ 118 h 144"/>
                <a:gd name="T94" fmla="*/ 130 w 175"/>
                <a:gd name="T95" fmla="*/ 116 h 144"/>
                <a:gd name="T96" fmla="*/ 123 w 175"/>
                <a:gd name="T97" fmla="*/ 116 h 144"/>
                <a:gd name="T98" fmla="*/ 116 w 175"/>
                <a:gd name="T99" fmla="*/ 132 h 144"/>
                <a:gd name="T100" fmla="*/ 135 w 175"/>
                <a:gd name="T101" fmla="*/ 132 h 144"/>
                <a:gd name="T102" fmla="*/ 135 w 175"/>
                <a:gd name="T103" fmla="*/ 127 h 144"/>
                <a:gd name="T104" fmla="*/ 151 w 175"/>
                <a:gd name="T105" fmla="*/ 127 h 144"/>
                <a:gd name="T106" fmla="*/ 175 w 175"/>
                <a:gd name="T107" fmla="*/ 144 h 144"/>
                <a:gd name="T108" fmla="*/ 170 w 175"/>
                <a:gd name="T109" fmla="*/ 106 h 144"/>
                <a:gd name="T110" fmla="*/ 170 w 175"/>
                <a:gd name="T111" fmla="*/ 7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75" h="144">
                  <a:moveTo>
                    <a:pt x="170" y="75"/>
                  </a:moveTo>
                  <a:lnTo>
                    <a:pt x="170" y="35"/>
                  </a:lnTo>
                  <a:lnTo>
                    <a:pt x="146" y="31"/>
                  </a:lnTo>
                  <a:lnTo>
                    <a:pt x="116" y="16"/>
                  </a:lnTo>
                  <a:lnTo>
                    <a:pt x="106" y="21"/>
                  </a:lnTo>
                  <a:lnTo>
                    <a:pt x="102" y="28"/>
                  </a:lnTo>
                  <a:lnTo>
                    <a:pt x="92" y="28"/>
                  </a:lnTo>
                  <a:lnTo>
                    <a:pt x="78" y="47"/>
                  </a:lnTo>
                  <a:lnTo>
                    <a:pt x="71" y="47"/>
                  </a:lnTo>
                  <a:lnTo>
                    <a:pt x="66" y="45"/>
                  </a:lnTo>
                  <a:lnTo>
                    <a:pt x="61" y="35"/>
                  </a:lnTo>
                  <a:lnTo>
                    <a:pt x="59" y="35"/>
                  </a:lnTo>
                  <a:lnTo>
                    <a:pt x="59" y="38"/>
                  </a:lnTo>
                  <a:lnTo>
                    <a:pt x="54" y="33"/>
                  </a:lnTo>
                  <a:lnTo>
                    <a:pt x="54" y="14"/>
                  </a:lnTo>
                  <a:lnTo>
                    <a:pt x="52" y="5"/>
                  </a:lnTo>
                  <a:lnTo>
                    <a:pt x="40" y="5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5" y="7"/>
                  </a:lnTo>
                  <a:lnTo>
                    <a:pt x="0" y="16"/>
                  </a:lnTo>
                  <a:lnTo>
                    <a:pt x="14" y="19"/>
                  </a:lnTo>
                  <a:lnTo>
                    <a:pt x="19" y="28"/>
                  </a:lnTo>
                  <a:lnTo>
                    <a:pt x="24" y="31"/>
                  </a:lnTo>
                  <a:lnTo>
                    <a:pt x="50" y="26"/>
                  </a:lnTo>
                  <a:lnTo>
                    <a:pt x="47" y="33"/>
                  </a:lnTo>
                  <a:lnTo>
                    <a:pt x="45" y="35"/>
                  </a:lnTo>
                  <a:lnTo>
                    <a:pt x="38" y="33"/>
                  </a:lnTo>
                  <a:lnTo>
                    <a:pt x="28" y="38"/>
                  </a:lnTo>
                  <a:lnTo>
                    <a:pt x="17" y="38"/>
                  </a:lnTo>
                  <a:lnTo>
                    <a:pt x="17" y="42"/>
                  </a:lnTo>
                  <a:lnTo>
                    <a:pt x="24" y="42"/>
                  </a:lnTo>
                  <a:lnTo>
                    <a:pt x="31" y="47"/>
                  </a:lnTo>
                  <a:lnTo>
                    <a:pt x="33" y="59"/>
                  </a:lnTo>
                  <a:lnTo>
                    <a:pt x="43" y="59"/>
                  </a:lnTo>
                  <a:lnTo>
                    <a:pt x="47" y="42"/>
                  </a:lnTo>
                  <a:lnTo>
                    <a:pt x="47" y="52"/>
                  </a:lnTo>
                  <a:lnTo>
                    <a:pt x="57" y="59"/>
                  </a:lnTo>
                  <a:lnTo>
                    <a:pt x="64" y="59"/>
                  </a:lnTo>
                  <a:lnTo>
                    <a:pt x="71" y="66"/>
                  </a:lnTo>
                  <a:lnTo>
                    <a:pt x="94" y="71"/>
                  </a:lnTo>
                  <a:lnTo>
                    <a:pt x="120" y="83"/>
                  </a:lnTo>
                  <a:lnTo>
                    <a:pt x="132" y="101"/>
                  </a:lnTo>
                  <a:lnTo>
                    <a:pt x="128" y="109"/>
                  </a:lnTo>
                  <a:lnTo>
                    <a:pt x="135" y="111"/>
                  </a:lnTo>
                  <a:lnTo>
                    <a:pt x="132" y="113"/>
                  </a:lnTo>
                  <a:lnTo>
                    <a:pt x="135" y="118"/>
                  </a:lnTo>
                  <a:lnTo>
                    <a:pt x="130" y="116"/>
                  </a:lnTo>
                  <a:lnTo>
                    <a:pt x="123" y="116"/>
                  </a:lnTo>
                  <a:lnTo>
                    <a:pt x="116" y="132"/>
                  </a:lnTo>
                  <a:lnTo>
                    <a:pt x="135" y="132"/>
                  </a:lnTo>
                  <a:lnTo>
                    <a:pt x="135" y="127"/>
                  </a:lnTo>
                  <a:lnTo>
                    <a:pt x="151" y="127"/>
                  </a:lnTo>
                  <a:lnTo>
                    <a:pt x="175" y="144"/>
                  </a:lnTo>
                  <a:lnTo>
                    <a:pt x="170" y="106"/>
                  </a:lnTo>
                  <a:lnTo>
                    <a:pt x="170" y="7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1158">
              <a:extLst>
                <a:ext uri="{FF2B5EF4-FFF2-40B4-BE49-F238E27FC236}">
                  <a16:creationId xmlns:a16="http://schemas.microsoft.com/office/drawing/2014/main" id="{50E04F06-229C-351D-957E-BE7D1AAB928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2962" y="5198872"/>
              <a:ext cx="21792" cy="9080"/>
            </a:xfrm>
            <a:custGeom>
              <a:avLst/>
              <a:gdLst>
                <a:gd name="T0" fmla="*/ 0 w 12"/>
                <a:gd name="T1" fmla="*/ 0 h 5"/>
                <a:gd name="T2" fmla="*/ 5 w 12"/>
                <a:gd name="T3" fmla="*/ 0 h 5"/>
                <a:gd name="T4" fmla="*/ 12 w 12"/>
                <a:gd name="T5" fmla="*/ 3 h 5"/>
                <a:gd name="T6" fmla="*/ 0 w 12"/>
                <a:gd name="T7" fmla="*/ 5 h 5"/>
                <a:gd name="T8" fmla="*/ 0 w 1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5">
                  <a:moveTo>
                    <a:pt x="0" y="0"/>
                  </a:moveTo>
                  <a:lnTo>
                    <a:pt x="5" y="0"/>
                  </a:lnTo>
                  <a:lnTo>
                    <a:pt x="12" y="3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1159">
              <a:extLst>
                <a:ext uri="{FF2B5EF4-FFF2-40B4-BE49-F238E27FC236}">
                  <a16:creationId xmlns:a16="http://schemas.microsoft.com/office/drawing/2014/main" id="{DB82326C-2022-CA21-B8E2-1FCAC6365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9330" y="5169816"/>
              <a:ext cx="12712" cy="12712"/>
            </a:xfrm>
            <a:custGeom>
              <a:avLst/>
              <a:gdLst>
                <a:gd name="T0" fmla="*/ 0 w 7"/>
                <a:gd name="T1" fmla="*/ 0 h 7"/>
                <a:gd name="T2" fmla="*/ 2 w 7"/>
                <a:gd name="T3" fmla="*/ 0 h 7"/>
                <a:gd name="T4" fmla="*/ 7 w 7"/>
                <a:gd name="T5" fmla="*/ 7 h 7"/>
                <a:gd name="T6" fmla="*/ 2 w 7"/>
                <a:gd name="T7" fmla="*/ 5 h 7"/>
                <a:gd name="T8" fmla="*/ 0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0" y="0"/>
                  </a:moveTo>
                  <a:lnTo>
                    <a:pt x="2" y="0"/>
                  </a:lnTo>
                  <a:lnTo>
                    <a:pt x="7" y="7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1160">
              <a:extLst>
                <a:ext uri="{FF2B5EF4-FFF2-40B4-BE49-F238E27FC236}">
                  <a16:creationId xmlns:a16="http://schemas.microsoft.com/office/drawing/2014/main" id="{197EA800-64CA-DDE7-E458-3E11661F3B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2962" y="5088098"/>
              <a:ext cx="43583" cy="94430"/>
            </a:xfrm>
            <a:custGeom>
              <a:avLst/>
              <a:gdLst>
                <a:gd name="T0" fmla="*/ 9 w 24"/>
                <a:gd name="T1" fmla="*/ 0 h 52"/>
                <a:gd name="T2" fmla="*/ 9 w 24"/>
                <a:gd name="T3" fmla="*/ 17 h 52"/>
                <a:gd name="T4" fmla="*/ 2 w 24"/>
                <a:gd name="T5" fmla="*/ 24 h 52"/>
                <a:gd name="T6" fmla="*/ 5 w 24"/>
                <a:gd name="T7" fmla="*/ 24 h 52"/>
                <a:gd name="T8" fmla="*/ 16 w 24"/>
                <a:gd name="T9" fmla="*/ 12 h 52"/>
                <a:gd name="T10" fmla="*/ 21 w 24"/>
                <a:gd name="T11" fmla="*/ 14 h 52"/>
                <a:gd name="T12" fmla="*/ 21 w 24"/>
                <a:gd name="T13" fmla="*/ 19 h 52"/>
                <a:gd name="T14" fmla="*/ 14 w 24"/>
                <a:gd name="T15" fmla="*/ 24 h 52"/>
                <a:gd name="T16" fmla="*/ 24 w 24"/>
                <a:gd name="T17" fmla="*/ 33 h 52"/>
                <a:gd name="T18" fmla="*/ 9 w 24"/>
                <a:gd name="T19" fmla="*/ 28 h 52"/>
                <a:gd name="T20" fmla="*/ 9 w 24"/>
                <a:gd name="T21" fmla="*/ 31 h 52"/>
                <a:gd name="T22" fmla="*/ 9 w 24"/>
                <a:gd name="T23" fmla="*/ 40 h 52"/>
                <a:gd name="T24" fmla="*/ 14 w 24"/>
                <a:gd name="T25" fmla="*/ 52 h 52"/>
                <a:gd name="T26" fmla="*/ 5 w 24"/>
                <a:gd name="T27" fmla="*/ 40 h 52"/>
                <a:gd name="T28" fmla="*/ 0 w 24"/>
                <a:gd name="T29" fmla="*/ 19 h 52"/>
                <a:gd name="T30" fmla="*/ 2 w 24"/>
                <a:gd name="T31" fmla="*/ 7 h 52"/>
                <a:gd name="T32" fmla="*/ 9 w 24"/>
                <a:gd name="T3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52">
                  <a:moveTo>
                    <a:pt x="9" y="0"/>
                  </a:moveTo>
                  <a:lnTo>
                    <a:pt x="9" y="17"/>
                  </a:lnTo>
                  <a:lnTo>
                    <a:pt x="2" y="24"/>
                  </a:lnTo>
                  <a:lnTo>
                    <a:pt x="5" y="24"/>
                  </a:lnTo>
                  <a:lnTo>
                    <a:pt x="16" y="12"/>
                  </a:lnTo>
                  <a:lnTo>
                    <a:pt x="21" y="14"/>
                  </a:lnTo>
                  <a:lnTo>
                    <a:pt x="21" y="19"/>
                  </a:lnTo>
                  <a:lnTo>
                    <a:pt x="14" y="24"/>
                  </a:lnTo>
                  <a:lnTo>
                    <a:pt x="24" y="33"/>
                  </a:lnTo>
                  <a:lnTo>
                    <a:pt x="9" y="28"/>
                  </a:lnTo>
                  <a:lnTo>
                    <a:pt x="9" y="31"/>
                  </a:lnTo>
                  <a:lnTo>
                    <a:pt x="9" y="40"/>
                  </a:lnTo>
                  <a:lnTo>
                    <a:pt x="14" y="52"/>
                  </a:lnTo>
                  <a:lnTo>
                    <a:pt x="5" y="40"/>
                  </a:lnTo>
                  <a:lnTo>
                    <a:pt x="0" y="19"/>
                  </a:lnTo>
                  <a:lnTo>
                    <a:pt x="2" y="7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1161">
              <a:extLst>
                <a:ext uri="{FF2B5EF4-FFF2-40B4-BE49-F238E27FC236}">
                  <a16:creationId xmlns:a16="http://schemas.microsoft.com/office/drawing/2014/main" id="{ED204711-DE82-8E43-E433-0A2821742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8386" y="5075386"/>
              <a:ext cx="12712" cy="16344"/>
            </a:xfrm>
            <a:custGeom>
              <a:avLst/>
              <a:gdLst>
                <a:gd name="T0" fmla="*/ 5 w 7"/>
                <a:gd name="T1" fmla="*/ 0 h 9"/>
                <a:gd name="T2" fmla="*/ 7 w 7"/>
                <a:gd name="T3" fmla="*/ 5 h 9"/>
                <a:gd name="T4" fmla="*/ 0 w 7"/>
                <a:gd name="T5" fmla="*/ 9 h 9"/>
                <a:gd name="T6" fmla="*/ 0 w 7"/>
                <a:gd name="T7" fmla="*/ 5 h 9"/>
                <a:gd name="T8" fmla="*/ 5 w 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5" y="0"/>
                  </a:moveTo>
                  <a:lnTo>
                    <a:pt x="7" y="5"/>
                  </a:lnTo>
                  <a:lnTo>
                    <a:pt x="0" y="9"/>
                  </a:lnTo>
                  <a:lnTo>
                    <a:pt x="0" y="5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1162">
              <a:extLst>
                <a:ext uri="{FF2B5EF4-FFF2-40B4-BE49-F238E27FC236}">
                  <a16:creationId xmlns:a16="http://schemas.microsoft.com/office/drawing/2014/main" id="{E1648F8F-6494-AFD6-655D-A50B48C5C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9379" y="5246087"/>
              <a:ext cx="34504" cy="27240"/>
            </a:xfrm>
            <a:custGeom>
              <a:avLst/>
              <a:gdLst>
                <a:gd name="T0" fmla="*/ 0 w 19"/>
                <a:gd name="T1" fmla="*/ 0 h 15"/>
                <a:gd name="T2" fmla="*/ 12 w 19"/>
                <a:gd name="T3" fmla="*/ 0 h 15"/>
                <a:gd name="T4" fmla="*/ 19 w 19"/>
                <a:gd name="T5" fmla="*/ 5 h 15"/>
                <a:gd name="T6" fmla="*/ 19 w 19"/>
                <a:gd name="T7" fmla="*/ 10 h 15"/>
                <a:gd name="T8" fmla="*/ 12 w 19"/>
                <a:gd name="T9" fmla="*/ 15 h 15"/>
                <a:gd name="T10" fmla="*/ 7 w 19"/>
                <a:gd name="T11" fmla="*/ 15 h 15"/>
                <a:gd name="T12" fmla="*/ 3 w 19"/>
                <a:gd name="T13" fmla="*/ 8 h 15"/>
                <a:gd name="T14" fmla="*/ 0 w 19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5">
                  <a:moveTo>
                    <a:pt x="0" y="0"/>
                  </a:moveTo>
                  <a:lnTo>
                    <a:pt x="12" y="0"/>
                  </a:lnTo>
                  <a:lnTo>
                    <a:pt x="19" y="5"/>
                  </a:lnTo>
                  <a:lnTo>
                    <a:pt x="19" y="10"/>
                  </a:lnTo>
                  <a:lnTo>
                    <a:pt x="12" y="15"/>
                  </a:lnTo>
                  <a:lnTo>
                    <a:pt x="7" y="15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1163">
              <a:extLst>
                <a:ext uri="{FF2B5EF4-FFF2-40B4-BE49-F238E27FC236}">
                  <a16:creationId xmlns:a16="http://schemas.microsoft.com/office/drawing/2014/main" id="{8BCC26CC-7FF2-2A95-0D44-5D705AD74F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3036" y="5207952"/>
              <a:ext cx="25424" cy="9080"/>
            </a:xfrm>
            <a:custGeom>
              <a:avLst/>
              <a:gdLst>
                <a:gd name="T0" fmla="*/ 0 w 14"/>
                <a:gd name="T1" fmla="*/ 3 h 5"/>
                <a:gd name="T2" fmla="*/ 14 w 14"/>
                <a:gd name="T3" fmla="*/ 0 h 5"/>
                <a:gd name="T4" fmla="*/ 0 w 14"/>
                <a:gd name="T5" fmla="*/ 5 h 5"/>
                <a:gd name="T6" fmla="*/ 0 w 14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0" y="3"/>
                  </a:moveTo>
                  <a:lnTo>
                    <a:pt x="14" y="0"/>
                  </a:lnTo>
                  <a:lnTo>
                    <a:pt x="0" y="5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1164">
              <a:extLst>
                <a:ext uri="{FF2B5EF4-FFF2-40B4-BE49-F238E27FC236}">
                  <a16:creationId xmlns:a16="http://schemas.microsoft.com/office/drawing/2014/main" id="{1ABFDB47-0711-458B-7AA3-F3B5760E3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8532" y="5207952"/>
              <a:ext cx="25424" cy="9080"/>
            </a:xfrm>
            <a:custGeom>
              <a:avLst/>
              <a:gdLst>
                <a:gd name="T0" fmla="*/ 0 w 14"/>
                <a:gd name="T1" fmla="*/ 0 h 5"/>
                <a:gd name="T2" fmla="*/ 14 w 14"/>
                <a:gd name="T3" fmla="*/ 0 h 5"/>
                <a:gd name="T4" fmla="*/ 5 w 14"/>
                <a:gd name="T5" fmla="*/ 5 h 5"/>
                <a:gd name="T6" fmla="*/ 0 w 14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0" y="0"/>
                  </a:moveTo>
                  <a:lnTo>
                    <a:pt x="14" y="0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1165">
              <a:extLst>
                <a:ext uri="{FF2B5EF4-FFF2-40B4-BE49-F238E27FC236}">
                  <a16:creationId xmlns:a16="http://schemas.microsoft.com/office/drawing/2014/main" id="{6014D34B-6F8D-421F-97C7-AC411C161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4029" y="5195240"/>
              <a:ext cx="9080" cy="9080"/>
            </a:xfrm>
            <a:custGeom>
              <a:avLst/>
              <a:gdLst>
                <a:gd name="T0" fmla="*/ 0 w 5"/>
                <a:gd name="T1" fmla="*/ 2 h 5"/>
                <a:gd name="T2" fmla="*/ 5 w 5"/>
                <a:gd name="T3" fmla="*/ 0 h 5"/>
                <a:gd name="T4" fmla="*/ 2 w 5"/>
                <a:gd name="T5" fmla="*/ 2 h 5"/>
                <a:gd name="T6" fmla="*/ 0 w 5"/>
                <a:gd name="T7" fmla="*/ 5 h 5"/>
                <a:gd name="T8" fmla="*/ 0 w 5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lnTo>
                    <a:pt x="5" y="0"/>
                  </a:lnTo>
                  <a:lnTo>
                    <a:pt x="2" y="2"/>
                  </a:lnTo>
                  <a:lnTo>
                    <a:pt x="0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1166">
              <a:extLst>
                <a:ext uri="{FF2B5EF4-FFF2-40B4-BE49-F238E27FC236}">
                  <a16:creationId xmlns:a16="http://schemas.microsoft.com/office/drawing/2014/main" id="{C622648A-01D9-2DBD-95FF-D2A1A1025B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4949" y="5191608"/>
              <a:ext cx="5449" cy="7264"/>
            </a:xfrm>
            <a:custGeom>
              <a:avLst/>
              <a:gdLst>
                <a:gd name="T0" fmla="*/ 3 w 3"/>
                <a:gd name="T1" fmla="*/ 0 h 4"/>
                <a:gd name="T2" fmla="*/ 3 w 3"/>
                <a:gd name="T3" fmla="*/ 2 h 4"/>
                <a:gd name="T4" fmla="*/ 0 w 3"/>
                <a:gd name="T5" fmla="*/ 4 h 4"/>
                <a:gd name="T6" fmla="*/ 0 w 3"/>
                <a:gd name="T7" fmla="*/ 2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lnTo>
                    <a:pt x="3" y="2"/>
                  </a:lnTo>
                  <a:lnTo>
                    <a:pt x="0" y="4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1167">
              <a:extLst>
                <a:ext uri="{FF2B5EF4-FFF2-40B4-BE49-F238E27FC236}">
                  <a16:creationId xmlns:a16="http://schemas.microsoft.com/office/drawing/2014/main" id="{A9FF9356-A9DA-425C-EBCA-10242B25E2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4949" y="5276959"/>
              <a:ext cx="9080" cy="9080"/>
            </a:xfrm>
            <a:custGeom>
              <a:avLst/>
              <a:gdLst>
                <a:gd name="T0" fmla="*/ 0 w 5"/>
                <a:gd name="T1" fmla="*/ 0 h 5"/>
                <a:gd name="T2" fmla="*/ 5 w 5"/>
                <a:gd name="T3" fmla="*/ 0 h 5"/>
                <a:gd name="T4" fmla="*/ 5 w 5"/>
                <a:gd name="T5" fmla="*/ 5 h 5"/>
                <a:gd name="T6" fmla="*/ 0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5" y="0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1168">
              <a:extLst>
                <a:ext uri="{FF2B5EF4-FFF2-40B4-BE49-F238E27FC236}">
                  <a16:creationId xmlns:a16="http://schemas.microsoft.com/office/drawing/2014/main" id="{7A680195-2A2C-E9AE-DCCC-F2926EDEC4C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7685" y="5286038"/>
              <a:ext cx="16344" cy="41768"/>
            </a:xfrm>
            <a:custGeom>
              <a:avLst/>
              <a:gdLst>
                <a:gd name="T0" fmla="*/ 2 w 9"/>
                <a:gd name="T1" fmla="*/ 11 h 23"/>
                <a:gd name="T2" fmla="*/ 4 w 9"/>
                <a:gd name="T3" fmla="*/ 0 h 23"/>
                <a:gd name="T4" fmla="*/ 9 w 9"/>
                <a:gd name="T5" fmla="*/ 7 h 23"/>
                <a:gd name="T6" fmla="*/ 4 w 9"/>
                <a:gd name="T7" fmla="*/ 11 h 23"/>
                <a:gd name="T8" fmla="*/ 7 w 9"/>
                <a:gd name="T9" fmla="*/ 16 h 23"/>
                <a:gd name="T10" fmla="*/ 2 w 9"/>
                <a:gd name="T11" fmla="*/ 23 h 23"/>
                <a:gd name="T12" fmla="*/ 0 w 9"/>
                <a:gd name="T13" fmla="*/ 19 h 23"/>
                <a:gd name="T14" fmla="*/ 2 w 9"/>
                <a:gd name="T1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23">
                  <a:moveTo>
                    <a:pt x="2" y="11"/>
                  </a:moveTo>
                  <a:lnTo>
                    <a:pt x="4" y="0"/>
                  </a:lnTo>
                  <a:lnTo>
                    <a:pt x="9" y="7"/>
                  </a:lnTo>
                  <a:lnTo>
                    <a:pt x="4" y="11"/>
                  </a:lnTo>
                  <a:lnTo>
                    <a:pt x="7" y="16"/>
                  </a:lnTo>
                  <a:lnTo>
                    <a:pt x="2" y="23"/>
                  </a:lnTo>
                  <a:lnTo>
                    <a:pt x="0" y="19"/>
                  </a:lnTo>
                  <a:lnTo>
                    <a:pt x="2" y="1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1169">
              <a:extLst>
                <a:ext uri="{FF2B5EF4-FFF2-40B4-BE49-F238E27FC236}">
                  <a16:creationId xmlns:a16="http://schemas.microsoft.com/office/drawing/2014/main" id="{70EB2F82-51EA-4635-9163-309DE8936B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0446" y="5311462"/>
              <a:ext cx="9080" cy="9080"/>
            </a:xfrm>
            <a:custGeom>
              <a:avLst/>
              <a:gdLst>
                <a:gd name="T0" fmla="*/ 0 w 5"/>
                <a:gd name="T1" fmla="*/ 2 h 5"/>
                <a:gd name="T2" fmla="*/ 3 w 5"/>
                <a:gd name="T3" fmla="*/ 0 h 5"/>
                <a:gd name="T4" fmla="*/ 5 w 5"/>
                <a:gd name="T5" fmla="*/ 5 h 5"/>
                <a:gd name="T6" fmla="*/ 0 w 5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lnTo>
                    <a:pt x="3" y="0"/>
                  </a:lnTo>
                  <a:lnTo>
                    <a:pt x="5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1170">
              <a:extLst>
                <a:ext uri="{FF2B5EF4-FFF2-40B4-BE49-F238E27FC236}">
                  <a16:creationId xmlns:a16="http://schemas.microsoft.com/office/drawing/2014/main" id="{9534757F-CC50-B525-205D-6FAB5B239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1463" y="5100810"/>
              <a:ext cx="192493" cy="226997"/>
            </a:xfrm>
            <a:custGeom>
              <a:avLst/>
              <a:gdLst>
                <a:gd name="T0" fmla="*/ 38 w 106"/>
                <a:gd name="T1" fmla="*/ 7 h 125"/>
                <a:gd name="T2" fmla="*/ 33 w 106"/>
                <a:gd name="T3" fmla="*/ 10 h 125"/>
                <a:gd name="T4" fmla="*/ 28 w 106"/>
                <a:gd name="T5" fmla="*/ 17 h 125"/>
                <a:gd name="T6" fmla="*/ 23 w 106"/>
                <a:gd name="T7" fmla="*/ 17 h 125"/>
                <a:gd name="T8" fmla="*/ 19 w 106"/>
                <a:gd name="T9" fmla="*/ 19 h 125"/>
                <a:gd name="T10" fmla="*/ 14 w 106"/>
                <a:gd name="T11" fmla="*/ 31 h 125"/>
                <a:gd name="T12" fmla="*/ 16 w 106"/>
                <a:gd name="T13" fmla="*/ 40 h 125"/>
                <a:gd name="T14" fmla="*/ 9 w 106"/>
                <a:gd name="T15" fmla="*/ 52 h 125"/>
                <a:gd name="T16" fmla="*/ 9 w 106"/>
                <a:gd name="T17" fmla="*/ 62 h 125"/>
                <a:gd name="T18" fmla="*/ 0 w 106"/>
                <a:gd name="T19" fmla="*/ 76 h 125"/>
                <a:gd name="T20" fmla="*/ 5 w 106"/>
                <a:gd name="T21" fmla="*/ 88 h 125"/>
                <a:gd name="T22" fmla="*/ 12 w 106"/>
                <a:gd name="T23" fmla="*/ 88 h 125"/>
                <a:gd name="T24" fmla="*/ 14 w 106"/>
                <a:gd name="T25" fmla="*/ 97 h 125"/>
                <a:gd name="T26" fmla="*/ 9 w 106"/>
                <a:gd name="T27" fmla="*/ 118 h 125"/>
                <a:gd name="T28" fmla="*/ 14 w 106"/>
                <a:gd name="T29" fmla="*/ 125 h 125"/>
                <a:gd name="T30" fmla="*/ 26 w 106"/>
                <a:gd name="T31" fmla="*/ 123 h 125"/>
                <a:gd name="T32" fmla="*/ 26 w 106"/>
                <a:gd name="T33" fmla="*/ 85 h 125"/>
                <a:gd name="T34" fmla="*/ 23 w 106"/>
                <a:gd name="T35" fmla="*/ 83 h 125"/>
                <a:gd name="T36" fmla="*/ 33 w 106"/>
                <a:gd name="T37" fmla="*/ 73 h 125"/>
                <a:gd name="T38" fmla="*/ 38 w 106"/>
                <a:gd name="T39" fmla="*/ 76 h 125"/>
                <a:gd name="T40" fmla="*/ 35 w 106"/>
                <a:gd name="T41" fmla="*/ 85 h 125"/>
                <a:gd name="T42" fmla="*/ 38 w 106"/>
                <a:gd name="T43" fmla="*/ 90 h 125"/>
                <a:gd name="T44" fmla="*/ 47 w 106"/>
                <a:gd name="T45" fmla="*/ 99 h 125"/>
                <a:gd name="T46" fmla="*/ 47 w 106"/>
                <a:gd name="T47" fmla="*/ 111 h 125"/>
                <a:gd name="T48" fmla="*/ 52 w 106"/>
                <a:gd name="T49" fmla="*/ 111 h 125"/>
                <a:gd name="T50" fmla="*/ 57 w 106"/>
                <a:gd name="T51" fmla="*/ 106 h 125"/>
                <a:gd name="T52" fmla="*/ 66 w 106"/>
                <a:gd name="T53" fmla="*/ 102 h 125"/>
                <a:gd name="T54" fmla="*/ 66 w 106"/>
                <a:gd name="T55" fmla="*/ 99 h 125"/>
                <a:gd name="T56" fmla="*/ 64 w 106"/>
                <a:gd name="T57" fmla="*/ 97 h 125"/>
                <a:gd name="T58" fmla="*/ 59 w 106"/>
                <a:gd name="T59" fmla="*/ 90 h 125"/>
                <a:gd name="T60" fmla="*/ 61 w 106"/>
                <a:gd name="T61" fmla="*/ 83 h 125"/>
                <a:gd name="T62" fmla="*/ 42 w 106"/>
                <a:gd name="T63" fmla="*/ 59 h 125"/>
                <a:gd name="T64" fmla="*/ 47 w 106"/>
                <a:gd name="T65" fmla="*/ 62 h 125"/>
                <a:gd name="T66" fmla="*/ 59 w 106"/>
                <a:gd name="T67" fmla="*/ 57 h 125"/>
                <a:gd name="T68" fmla="*/ 68 w 106"/>
                <a:gd name="T69" fmla="*/ 45 h 125"/>
                <a:gd name="T70" fmla="*/ 75 w 106"/>
                <a:gd name="T71" fmla="*/ 45 h 125"/>
                <a:gd name="T72" fmla="*/ 75 w 106"/>
                <a:gd name="T73" fmla="*/ 40 h 125"/>
                <a:gd name="T74" fmla="*/ 71 w 106"/>
                <a:gd name="T75" fmla="*/ 38 h 125"/>
                <a:gd name="T76" fmla="*/ 66 w 106"/>
                <a:gd name="T77" fmla="*/ 43 h 125"/>
                <a:gd name="T78" fmla="*/ 54 w 106"/>
                <a:gd name="T79" fmla="*/ 43 h 125"/>
                <a:gd name="T80" fmla="*/ 54 w 106"/>
                <a:gd name="T81" fmla="*/ 45 h 125"/>
                <a:gd name="T82" fmla="*/ 47 w 106"/>
                <a:gd name="T83" fmla="*/ 45 h 125"/>
                <a:gd name="T84" fmla="*/ 38 w 106"/>
                <a:gd name="T85" fmla="*/ 54 h 125"/>
                <a:gd name="T86" fmla="*/ 31 w 106"/>
                <a:gd name="T87" fmla="*/ 54 h 125"/>
                <a:gd name="T88" fmla="*/ 21 w 106"/>
                <a:gd name="T89" fmla="*/ 43 h 125"/>
                <a:gd name="T90" fmla="*/ 26 w 106"/>
                <a:gd name="T91" fmla="*/ 26 h 125"/>
                <a:gd name="T92" fmla="*/ 26 w 106"/>
                <a:gd name="T93" fmla="*/ 21 h 125"/>
                <a:gd name="T94" fmla="*/ 42 w 106"/>
                <a:gd name="T95" fmla="*/ 21 h 125"/>
                <a:gd name="T96" fmla="*/ 90 w 106"/>
                <a:gd name="T97" fmla="*/ 24 h 125"/>
                <a:gd name="T98" fmla="*/ 106 w 106"/>
                <a:gd name="T99" fmla="*/ 7 h 125"/>
                <a:gd name="T100" fmla="*/ 104 w 106"/>
                <a:gd name="T101" fmla="*/ 0 h 125"/>
                <a:gd name="T102" fmla="*/ 85 w 106"/>
                <a:gd name="T103" fmla="*/ 17 h 125"/>
                <a:gd name="T104" fmla="*/ 68 w 106"/>
                <a:gd name="T105" fmla="*/ 17 h 125"/>
                <a:gd name="T106" fmla="*/ 38 w 106"/>
                <a:gd name="T107" fmla="*/ 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6" h="125">
                  <a:moveTo>
                    <a:pt x="38" y="7"/>
                  </a:moveTo>
                  <a:lnTo>
                    <a:pt x="33" y="10"/>
                  </a:lnTo>
                  <a:lnTo>
                    <a:pt x="28" y="17"/>
                  </a:lnTo>
                  <a:lnTo>
                    <a:pt x="23" y="17"/>
                  </a:lnTo>
                  <a:lnTo>
                    <a:pt x="19" y="19"/>
                  </a:lnTo>
                  <a:lnTo>
                    <a:pt x="14" y="31"/>
                  </a:lnTo>
                  <a:lnTo>
                    <a:pt x="16" y="40"/>
                  </a:lnTo>
                  <a:lnTo>
                    <a:pt x="9" y="52"/>
                  </a:lnTo>
                  <a:lnTo>
                    <a:pt x="9" y="62"/>
                  </a:lnTo>
                  <a:lnTo>
                    <a:pt x="0" y="76"/>
                  </a:lnTo>
                  <a:lnTo>
                    <a:pt x="5" y="88"/>
                  </a:lnTo>
                  <a:lnTo>
                    <a:pt x="12" y="88"/>
                  </a:lnTo>
                  <a:lnTo>
                    <a:pt x="14" y="97"/>
                  </a:lnTo>
                  <a:lnTo>
                    <a:pt x="9" y="118"/>
                  </a:lnTo>
                  <a:lnTo>
                    <a:pt x="14" y="125"/>
                  </a:lnTo>
                  <a:lnTo>
                    <a:pt x="26" y="123"/>
                  </a:lnTo>
                  <a:lnTo>
                    <a:pt x="26" y="85"/>
                  </a:lnTo>
                  <a:lnTo>
                    <a:pt x="23" y="83"/>
                  </a:lnTo>
                  <a:lnTo>
                    <a:pt x="33" y="73"/>
                  </a:lnTo>
                  <a:lnTo>
                    <a:pt x="38" y="76"/>
                  </a:lnTo>
                  <a:lnTo>
                    <a:pt x="35" y="85"/>
                  </a:lnTo>
                  <a:lnTo>
                    <a:pt x="38" y="90"/>
                  </a:lnTo>
                  <a:lnTo>
                    <a:pt x="47" y="99"/>
                  </a:lnTo>
                  <a:lnTo>
                    <a:pt x="47" y="111"/>
                  </a:lnTo>
                  <a:lnTo>
                    <a:pt x="52" y="111"/>
                  </a:lnTo>
                  <a:lnTo>
                    <a:pt x="57" y="106"/>
                  </a:lnTo>
                  <a:lnTo>
                    <a:pt x="66" y="102"/>
                  </a:lnTo>
                  <a:lnTo>
                    <a:pt x="66" y="99"/>
                  </a:lnTo>
                  <a:lnTo>
                    <a:pt x="64" y="97"/>
                  </a:lnTo>
                  <a:lnTo>
                    <a:pt x="59" y="90"/>
                  </a:lnTo>
                  <a:lnTo>
                    <a:pt x="61" y="83"/>
                  </a:lnTo>
                  <a:lnTo>
                    <a:pt x="42" y="59"/>
                  </a:lnTo>
                  <a:lnTo>
                    <a:pt x="47" y="62"/>
                  </a:lnTo>
                  <a:lnTo>
                    <a:pt x="59" y="57"/>
                  </a:lnTo>
                  <a:lnTo>
                    <a:pt x="68" y="45"/>
                  </a:lnTo>
                  <a:lnTo>
                    <a:pt x="75" y="45"/>
                  </a:lnTo>
                  <a:lnTo>
                    <a:pt x="75" y="40"/>
                  </a:lnTo>
                  <a:lnTo>
                    <a:pt x="71" y="38"/>
                  </a:lnTo>
                  <a:lnTo>
                    <a:pt x="66" y="43"/>
                  </a:lnTo>
                  <a:lnTo>
                    <a:pt x="54" y="43"/>
                  </a:lnTo>
                  <a:lnTo>
                    <a:pt x="54" y="45"/>
                  </a:lnTo>
                  <a:lnTo>
                    <a:pt x="47" y="45"/>
                  </a:lnTo>
                  <a:lnTo>
                    <a:pt x="38" y="54"/>
                  </a:lnTo>
                  <a:lnTo>
                    <a:pt x="31" y="54"/>
                  </a:lnTo>
                  <a:lnTo>
                    <a:pt x="21" y="43"/>
                  </a:lnTo>
                  <a:lnTo>
                    <a:pt x="26" y="26"/>
                  </a:lnTo>
                  <a:lnTo>
                    <a:pt x="26" y="21"/>
                  </a:lnTo>
                  <a:lnTo>
                    <a:pt x="42" y="21"/>
                  </a:lnTo>
                  <a:lnTo>
                    <a:pt x="90" y="24"/>
                  </a:lnTo>
                  <a:lnTo>
                    <a:pt x="106" y="7"/>
                  </a:lnTo>
                  <a:lnTo>
                    <a:pt x="104" y="0"/>
                  </a:lnTo>
                  <a:lnTo>
                    <a:pt x="85" y="17"/>
                  </a:lnTo>
                  <a:lnTo>
                    <a:pt x="68" y="17"/>
                  </a:lnTo>
                  <a:lnTo>
                    <a:pt x="38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1171">
              <a:extLst>
                <a:ext uri="{FF2B5EF4-FFF2-40B4-BE49-F238E27FC236}">
                  <a16:creationId xmlns:a16="http://schemas.microsoft.com/office/drawing/2014/main" id="{5BB42E77-3C77-2767-236C-3B419B6E581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4321" y="5362309"/>
              <a:ext cx="9080" cy="5449"/>
            </a:xfrm>
            <a:custGeom>
              <a:avLst/>
              <a:gdLst>
                <a:gd name="T0" fmla="*/ 0 w 5"/>
                <a:gd name="T1" fmla="*/ 0 h 3"/>
                <a:gd name="T2" fmla="*/ 5 w 5"/>
                <a:gd name="T3" fmla="*/ 0 h 3"/>
                <a:gd name="T4" fmla="*/ 2 w 5"/>
                <a:gd name="T5" fmla="*/ 3 h 3"/>
                <a:gd name="T6" fmla="*/ 0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lnTo>
                    <a:pt x="5" y="0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1172">
              <a:extLst>
                <a:ext uri="{FF2B5EF4-FFF2-40B4-BE49-F238E27FC236}">
                  <a16:creationId xmlns:a16="http://schemas.microsoft.com/office/drawing/2014/main" id="{0D9A3593-F834-5B4C-4B53-28A62B034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6234" y="5362309"/>
              <a:ext cx="39951" cy="9080"/>
            </a:xfrm>
            <a:custGeom>
              <a:avLst/>
              <a:gdLst>
                <a:gd name="T0" fmla="*/ 0 w 22"/>
                <a:gd name="T1" fmla="*/ 3 h 5"/>
                <a:gd name="T2" fmla="*/ 19 w 22"/>
                <a:gd name="T3" fmla="*/ 0 h 5"/>
                <a:gd name="T4" fmla="*/ 22 w 22"/>
                <a:gd name="T5" fmla="*/ 5 h 5"/>
                <a:gd name="T6" fmla="*/ 12 w 22"/>
                <a:gd name="T7" fmla="*/ 5 h 5"/>
                <a:gd name="T8" fmla="*/ 3 w 22"/>
                <a:gd name="T9" fmla="*/ 5 h 5"/>
                <a:gd name="T10" fmla="*/ 0 w 22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0" y="3"/>
                  </a:moveTo>
                  <a:lnTo>
                    <a:pt x="19" y="0"/>
                  </a:lnTo>
                  <a:lnTo>
                    <a:pt x="22" y="5"/>
                  </a:lnTo>
                  <a:lnTo>
                    <a:pt x="12" y="5"/>
                  </a:lnTo>
                  <a:lnTo>
                    <a:pt x="3" y="5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1173">
              <a:extLst>
                <a:ext uri="{FF2B5EF4-FFF2-40B4-BE49-F238E27FC236}">
                  <a16:creationId xmlns:a16="http://schemas.microsoft.com/office/drawing/2014/main" id="{406E33DC-E143-EE61-72E2-DABCBAEA7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897" y="5400445"/>
              <a:ext cx="34504" cy="21792"/>
            </a:xfrm>
            <a:custGeom>
              <a:avLst/>
              <a:gdLst>
                <a:gd name="T0" fmla="*/ 9 w 19"/>
                <a:gd name="T1" fmla="*/ 0 h 12"/>
                <a:gd name="T2" fmla="*/ 16 w 19"/>
                <a:gd name="T3" fmla="*/ 0 h 12"/>
                <a:gd name="T4" fmla="*/ 19 w 19"/>
                <a:gd name="T5" fmla="*/ 3 h 12"/>
                <a:gd name="T6" fmla="*/ 14 w 19"/>
                <a:gd name="T7" fmla="*/ 12 h 12"/>
                <a:gd name="T8" fmla="*/ 7 w 19"/>
                <a:gd name="T9" fmla="*/ 5 h 12"/>
                <a:gd name="T10" fmla="*/ 0 w 19"/>
                <a:gd name="T11" fmla="*/ 3 h 12"/>
                <a:gd name="T12" fmla="*/ 0 w 19"/>
                <a:gd name="T13" fmla="*/ 0 h 12"/>
                <a:gd name="T14" fmla="*/ 9 w 19"/>
                <a:gd name="T1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2">
                  <a:moveTo>
                    <a:pt x="9" y="0"/>
                  </a:moveTo>
                  <a:lnTo>
                    <a:pt x="16" y="0"/>
                  </a:lnTo>
                  <a:lnTo>
                    <a:pt x="19" y="3"/>
                  </a:lnTo>
                  <a:lnTo>
                    <a:pt x="14" y="12"/>
                  </a:lnTo>
                  <a:lnTo>
                    <a:pt x="7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1174">
              <a:extLst>
                <a:ext uri="{FF2B5EF4-FFF2-40B4-BE49-F238E27FC236}">
                  <a16:creationId xmlns:a16="http://schemas.microsoft.com/office/drawing/2014/main" id="{A18302DA-CEED-BFEE-DA8B-766832F95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6113" y="5405892"/>
              <a:ext cx="19976" cy="21792"/>
            </a:xfrm>
            <a:custGeom>
              <a:avLst/>
              <a:gdLst>
                <a:gd name="T0" fmla="*/ 0 w 11"/>
                <a:gd name="T1" fmla="*/ 2 h 12"/>
                <a:gd name="T2" fmla="*/ 4 w 11"/>
                <a:gd name="T3" fmla="*/ 0 h 12"/>
                <a:gd name="T4" fmla="*/ 11 w 11"/>
                <a:gd name="T5" fmla="*/ 2 h 12"/>
                <a:gd name="T6" fmla="*/ 9 w 11"/>
                <a:gd name="T7" fmla="*/ 12 h 12"/>
                <a:gd name="T8" fmla="*/ 0 w 11"/>
                <a:gd name="T9" fmla="*/ 12 h 12"/>
                <a:gd name="T10" fmla="*/ 0 w 11"/>
                <a:gd name="T11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2">
                  <a:moveTo>
                    <a:pt x="0" y="2"/>
                  </a:moveTo>
                  <a:lnTo>
                    <a:pt x="4" y="0"/>
                  </a:lnTo>
                  <a:lnTo>
                    <a:pt x="11" y="2"/>
                  </a:lnTo>
                  <a:lnTo>
                    <a:pt x="9" y="12"/>
                  </a:lnTo>
                  <a:lnTo>
                    <a:pt x="0" y="1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1175">
              <a:extLst>
                <a:ext uri="{FF2B5EF4-FFF2-40B4-BE49-F238E27FC236}">
                  <a16:creationId xmlns:a16="http://schemas.microsoft.com/office/drawing/2014/main" id="{C9D2F077-E506-1FF9-533B-3D6D706EA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6088" y="5400445"/>
              <a:ext cx="74455" cy="30872"/>
            </a:xfrm>
            <a:custGeom>
              <a:avLst/>
              <a:gdLst>
                <a:gd name="T0" fmla="*/ 5 w 41"/>
                <a:gd name="T1" fmla="*/ 5 h 17"/>
                <a:gd name="T2" fmla="*/ 15 w 41"/>
                <a:gd name="T3" fmla="*/ 5 h 17"/>
                <a:gd name="T4" fmla="*/ 22 w 41"/>
                <a:gd name="T5" fmla="*/ 10 h 17"/>
                <a:gd name="T6" fmla="*/ 26 w 41"/>
                <a:gd name="T7" fmla="*/ 8 h 17"/>
                <a:gd name="T8" fmla="*/ 19 w 41"/>
                <a:gd name="T9" fmla="*/ 5 h 17"/>
                <a:gd name="T10" fmla="*/ 22 w 41"/>
                <a:gd name="T11" fmla="*/ 0 h 17"/>
                <a:gd name="T12" fmla="*/ 26 w 41"/>
                <a:gd name="T13" fmla="*/ 5 h 17"/>
                <a:gd name="T14" fmla="*/ 31 w 41"/>
                <a:gd name="T15" fmla="*/ 3 h 17"/>
                <a:gd name="T16" fmla="*/ 33 w 41"/>
                <a:gd name="T17" fmla="*/ 8 h 17"/>
                <a:gd name="T18" fmla="*/ 36 w 41"/>
                <a:gd name="T19" fmla="*/ 3 h 17"/>
                <a:gd name="T20" fmla="*/ 41 w 41"/>
                <a:gd name="T21" fmla="*/ 10 h 17"/>
                <a:gd name="T22" fmla="*/ 33 w 41"/>
                <a:gd name="T23" fmla="*/ 12 h 17"/>
                <a:gd name="T24" fmla="*/ 31 w 41"/>
                <a:gd name="T25" fmla="*/ 10 h 17"/>
                <a:gd name="T26" fmla="*/ 5 w 41"/>
                <a:gd name="T27" fmla="*/ 17 h 17"/>
                <a:gd name="T28" fmla="*/ 0 w 41"/>
                <a:gd name="T29" fmla="*/ 10 h 17"/>
                <a:gd name="T30" fmla="*/ 5 w 41"/>
                <a:gd name="T31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1" h="17">
                  <a:moveTo>
                    <a:pt x="5" y="5"/>
                  </a:moveTo>
                  <a:lnTo>
                    <a:pt x="15" y="5"/>
                  </a:lnTo>
                  <a:lnTo>
                    <a:pt x="22" y="10"/>
                  </a:lnTo>
                  <a:lnTo>
                    <a:pt x="26" y="8"/>
                  </a:lnTo>
                  <a:lnTo>
                    <a:pt x="19" y="5"/>
                  </a:lnTo>
                  <a:lnTo>
                    <a:pt x="22" y="0"/>
                  </a:lnTo>
                  <a:lnTo>
                    <a:pt x="26" y="5"/>
                  </a:lnTo>
                  <a:lnTo>
                    <a:pt x="31" y="3"/>
                  </a:lnTo>
                  <a:lnTo>
                    <a:pt x="33" y="8"/>
                  </a:lnTo>
                  <a:lnTo>
                    <a:pt x="36" y="3"/>
                  </a:lnTo>
                  <a:lnTo>
                    <a:pt x="41" y="10"/>
                  </a:lnTo>
                  <a:lnTo>
                    <a:pt x="33" y="12"/>
                  </a:lnTo>
                  <a:lnTo>
                    <a:pt x="31" y="10"/>
                  </a:lnTo>
                  <a:lnTo>
                    <a:pt x="5" y="17"/>
                  </a:lnTo>
                  <a:lnTo>
                    <a:pt x="0" y="10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1176">
              <a:extLst>
                <a:ext uri="{FF2B5EF4-FFF2-40B4-BE49-F238E27FC236}">
                  <a16:creationId xmlns:a16="http://schemas.microsoft.com/office/drawing/2014/main" id="{B400B78B-CBD2-F575-C82E-07253B395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0543" y="5440396"/>
              <a:ext cx="50847" cy="29055"/>
            </a:xfrm>
            <a:custGeom>
              <a:avLst/>
              <a:gdLst>
                <a:gd name="T0" fmla="*/ 14 w 28"/>
                <a:gd name="T1" fmla="*/ 0 h 16"/>
                <a:gd name="T2" fmla="*/ 23 w 28"/>
                <a:gd name="T3" fmla="*/ 4 h 16"/>
                <a:gd name="T4" fmla="*/ 28 w 28"/>
                <a:gd name="T5" fmla="*/ 12 h 16"/>
                <a:gd name="T6" fmla="*/ 21 w 28"/>
                <a:gd name="T7" fmla="*/ 16 h 16"/>
                <a:gd name="T8" fmla="*/ 9 w 28"/>
                <a:gd name="T9" fmla="*/ 7 h 16"/>
                <a:gd name="T10" fmla="*/ 0 w 28"/>
                <a:gd name="T11" fmla="*/ 7 h 16"/>
                <a:gd name="T12" fmla="*/ 0 w 28"/>
                <a:gd name="T13" fmla="*/ 2 h 16"/>
                <a:gd name="T14" fmla="*/ 14 w 28"/>
                <a:gd name="T1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6">
                  <a:moveTo>
                    <a:pt x="14" y="0"/>
                  </a:moveTo>
                  <a:lnTo>
                    <a:pt x="23" y="4"/>
                  </a:lnTo>
                  <a:lnTo>
                    <a:pt x="28" y="12"/>
                  </a:lnTo>
                  <a:lnTo>
                    <a:pt x="21" y="16"/>
                  </a:lnTo>
                  <a:lnTo>
                    <a:pt x="9" y="7"/>
                  </a:lnTo>
                  <a:lnTo>
                    <a:pt x="0" y="7"/>
                  </a:lnTo>
                  <a:lnTo>
                    <a:pt x="0" y="2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1177">
              <a:extLst>
                <a:ext uri="{FF2B5EF4-FFF2-40B4-BE49-F238E27FC236}">
                  <a16:creationId xmlns:a16="http://schemas.microsoft.com/office/drawing/2014/main" id="{516FEE66-376A-CA06-1E89-77D1F1013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0518" y="5400445"/>
              <a:ext cx="94430" cy="27240"/>
            </a:xfrm>
            <a:custGeom>
              <a:avLst/>
              <a:gdLst>
                <a:gd name="T0" fmla="*/ 3 w 52"/>
                <a:gd name="T1" fmla="*/ 5 h 15"/>
                <a:gd name="T2" fmla="*/ 15 w 52"/>
                <a:gd name="T3" fmla="*/ 3 h 15"/>
                <a:gd name="T4" fmla="*/ 26 w 52"/>
                <a:gd name="T5" fmla="*/ 8 h 15"/>
                <a:gd name="T6" fmla="*/ 38 w 52"/>
                <a:gd name="T7" fmla="*/ 5 h 15"/>
                <a:gd name="T8" fmla="*/ 43 w 52"/>
                <a:gd name="T9" fmla="*/ 8 h 15"/>
                <a:gd name="T10" fmla="*/ 52 w 52"/>
                <a:gd name="T11" fmla="*/ 3 h 15"/>
                <a:gd name="T12" fmla="*/ 52 w 52"/>
                <a:gd name="T13" fmla="*/ 0 h 15"/>
                <a:gd name="T14" fmla="*/ 52 w 52"/>
                <a:gd name="T15" fmla="*/ 5 h 15"/>
                <a:gd name="T16" fmla="*/ 45 w 52"/>
                <a:gd name="T17" fmla="*/ 10 h 15"/>
                <a:gd name="T18" fmla="*/ 22 w 52"/>
                <a:gd name="T19" fmla="*/ 15 h 15"/>
                <a:gd name="T20" fmla="*/ 0 w 52"/>
                <a:gd name="T21" fmla="*/ 12 h 15"/>
                <a:gd name="T22" fmla="*/ 3 w 52"/>
                <a:gd name="T2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15">
                  <a:moveTo>
                    <a:pt x="3" y="5"/>
                  </a:moveTo>
                  <a:lnTo>
                    <a:pt x="15" y="3"/>
                  </a:lnTo>
                  <a:lnTo>
                    <a:pt x="26" y="8"/>
                  </a:lnTo>
                  <a:lnTo>
                    <a:pt x="38" y="5"/>
                  </a:lnTo>
                  <a:lnTo>
                    <a:pt x="43" y="8"/>
                  </a:lnTo>
                  <a:lnTo>
                    <a:pt x="52" y="3"/>
                  </a:lnTo>
                  <a:lnTo>
                    <a:pt x="52" y="0"/>
                  </a:lnTo>
                  <a:lnTo>
                    <a:pt x="52" y="5"/>
                  </a:lnTo>
                  <a:lnTo>
                    <a:pt x="45" y="10"/>
                  </a:lnTo>
                  <a:lnTo>
                    <a:pt x="22" y="15"/>
                  </a:lnTo>
                  <a:lnTo>
                    <a:pt x="0" y="12"/>
                  </a:lnTo>
                  <a:lnTo>
                    <a:pt x="3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1178">
              <a:extLst>
                <a:ext uri="{FF2B5EF4-FFF2-40B4-BE49-F238E27FC236}">
                  <a16:creationId xmlns:a16="http://schemas.microsoft.com/office/drawing/2014/main" id="{3D7EE7C4-D700-C9D6-3C67-E2C3315B0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7661" y="5405892"/>
              <a:ext cx="14528" cy="9080"/>
            </a:xfrm>
            <a:custGeom>
              <a:avLst/>
              <a:gdLst>
                <a:gd name="T0" fmla="*/ 0 w 8"/>
                <a:gd name="T1" fmla="*/ 5 h 5"/>
                <a:gd name="T2" fmla="*/ 0 w 8"/>
                <a:gd name="T3" fmla="*/ 0 h 5"/>
                <a:gd name="T4" fmla="*/ 5 w 8"/>
                <a:gd name="T5" fmla="*/ 2 h 5"/>
                <a:gd name="T6" fmla="*/ 8 w 8"/>
                <a:gd name="T7" fmla="*/ 0 h 5"/>
                <a:gd name="T8" fmla="*/ 5 w 8"/>
                <a:gd name="T9" fmla="*/ 5 h 5"/>
                <a:gd name="T10" fmla="*/ 0 w 8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">
                  <a:moveTo>
                    <a:pt x="0" y="5"/>
                  </a:moveTo>
                  <a:lnTo>
                    <a:pt x="0" y="0"/>
                  </a:lnTo>
                  <a:lnTo>
                    <a:pt x="5" y="2"/>
                  </a:lnTo>
                  <a:lnTo>
                    <a:pt x="8" y="0"/>
                  </a:lnTo>
                  <a:lnTo>
                    <a:pt x="5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1179">
              <a:extLst>
                <a:ext uri="{FF2B5EF4-FFF2-40B4-BE49-F238E27FC236}">
                  <a16:creationId xmlns:a16="http://schemas.microsoft.com/office/drawing/2014/main" id="{DF10898D-B83F-51D9-505D-F12F6759A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5821" y="5405892"/>
              <a:ext cx="9080" cy="9080"/>
            </a:xfrm>
            <a:custGeom>
              <a:avLst/>
              <a:gdLst>
                <a:gd name="T0" fmla="*/ 0 w 5"/>
                <a:gd name="T1" fmla="*/ 2 h 5"/>
                <a:gd name="T2" fmla="*/ 5 w 5"/>
                <a:gd name="T3" fmla="*/ 0 h 5"/>
                <a:gd name="T4" fmla="*/ 5 w 5"/>
                <a:gd name="T5" fmla="*/ 5 h 5"/>
                <a:gd name="T6" fmla="*/ 0 w 5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lnTo>
                    <a:pt x="5" y="0"/>
                  </a:lnTo>
                  <a:lnTo>
                    <a:pt x="5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1180">
              <a:extLst>
                <a:ext uri="{FF2B5EF4-FFF2-40B4-BE49-F238E27FC236}">
                  <a16:creationId xmlns:a16="http://schemas.microsoft.com/office/drawing/2014/main" id="{34E84AB2-6EF5-F03F-7251-D32E3D381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2164" y="5405892"/>
              <a:ext cx="18160" cy="3632"/>
            </a:xfrm>
            <a:custGeom>
              <a:avLst/>
              <a:gdLst>
                <a:gd name="T0" fmla="*/ 0 w 10"/>
                <a:gd name="T1" fmla="*/ 0 h 2"/>
                <a:gd name="T2" fmla="*/ 10 w 10"/>
                <a:gd name="T3" fmla="*/ 0 h 2"/>
                <a:gd name="T4" fmla="*/ 3 w 10"/>
                <a:gd name="T5" fmla="*/ 2 h 2"/>
                <a:gd name="T6" fmla="*/ 0 w 10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0" y="0"/>
                  </a:moveTo>
                  <a:lnTo>
                    <a:pt x="10" y="0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1181">
              <a:extLst>
                <a:ext uri="{FF2B5EF4-FFF2-40B4-BE49-F238E27FC236}">
                  <a16:creationId xmlns:a16="http://schemas.microsoft.com/office/drawing/2014/main" id="{EAF4C41B-D897-5708-CFF5-DCD6E7FD6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4949" y="5474899"/>
              <a:ext cx="12712" cy="12712"/>
            </a:xfrm>
            <a:custGeom>
              <a:avLst/>
              <a:gdLst>
                <a:gd name="T0" fmla="*/ 0 w 7"/>
                <a:gd name="T1" fmla="*/ 7 h 7"/>
                <a:gd name="T2" fmla="*/ 7 w 7"/>
                <a:gd name="T3" fmla="*/ 0 h 7"/>
                <a:gd name="T4" fmla="*/ 5 w 7"/>
                <a:gd name="T5" fmla="*/ 4 h 7"/>
                <a:gd name="T6" fmla="*/ 0 w 7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0" y="7"/>
                  </a:moveTo>
                  <a:lnTo>
                    <a:pt x="7" y="0"/>
                  </a:lnTo>
                  <a:lnTo>
                    <a:pt x="5" y="4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1182">
              <a:extLst>
                <a:ext uri="{FF2B5EF4-FFF2-40B4-BE49-F238E27FC236}">
                  <a16:creationId xmlns:a16="http://schemas.microsoft.com/office/drawing/2014/main" id="{73BDA030-20A6-9777-ECE7-A00312BBAEA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6740" y="5409524"/>
              <a:ext cx="107143" cy="59928"/>
            </a:xfrm>
            <a:custGeom>
              <a:avLst/>
              <a:gdLst>
                <a:gd name="T0" fmla="*/ 24 w 59"/>
                <a:gd name="T1" fmla="*/ 17 h 33"/>
                <a:gd name="T2" fmla="*/ 17 w 59"/>
                <a:gd name="T3" fmla="*/ 29 h 33"/>
                <a:gd name="T4" fmla="*/ 5 w 59"/>
                <a:gd name="T5" fmla="*/ 33 h 33"/>
                <a:gd name="T6" fmla="*/ 0 w 59"/>
                <a:gd name="T7" fmla="*/ 33 h 33"/>
                <a:gd name="T8" fmla="*/ 3 w 59"/>
                <a:gd name="T9" fmla="*/ 19 h 33"/>
                <a:gd name="T10" fmla="*/ 19 w 59"/>
                <a:gd name="T11" fmla="*/ 12 h 33"/>
                <a:gd name="T12" fmla="*/ 24 w 59"/>
                <a:gd name="T13" fmla="*/ 5 h 33"/>
                <a:gd name="T14" fmla="*/ 59 w 59"/>
                <a:gd name="T15" fmla="*/ 0 h 33"/>
                <a:gd name="T16" fmla="*/ 59 w 59"/>
                <a:gd name="T17" fmla="*/ 5 h 33"/>
                <a:gd name="T18" fmla="*/ 24 w 59"/>
                <a:gd name="T19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33">
                  <a:moveTo>
                    <a:pt x="24" y="17"/>
                  </a:moveTo>
                  <a:lnTo>
                    <a:pt x="17" y="29"/>
                  </a:lnTo>
                  <a:lnTo>
                    <a:pt x="5" y="33"/>
                  </a:lnTo>
                  <a:lnTo>
                    <a:pt x="0" y="33"/>
                  </a:lnTo>
                  <a:lnTo>
                    <a:pt x="3" y="19"/>
                  </a:lnTo>
                  <a:lnTo>
                    <a:pt x="19" y="12"/>
                  </a:lnTo>
                  <a:lnTo>
                    <a:pt x="24" y="5"/>
                  </a:lnTo>
                  <a:lnTo>
                    <a:pt x="59" y="0"/>
                  </a:lnTo>
                  <a:lnTo>
                    <a:pt x="59" y="5"/>
                  </a:lnTo>
                  <a:lnTo>
                    <a:pt x="24" y="1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1183">
              <a:extLst>
                <a:ext uri="{FF2B5EF4-FFF2-40B4-BE49-F238E27FC236}">
                  <a16:creationId xmlns:a16="http://schemas.microsoft.com/office/drawing/2014/main" id="{353973F7-D1D4-7AC5-7DA5-CF9C827D1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5747" y="5384101"/>
              <a:ext cx="29055" cy="16344"/>
            </a:xfrm>
            <a:custGeom>
              <a:avLst/>
              <a:gdLst>
                <a:gd name="T0" fmla="*/ 0 w 16"/>
                <a:gd name="T1" fmla="*/ 9 h 9"/>
                <a:gd name="T2" fmla="*/ 0 w 16"/>
                <a:gd name="T3" fmla="*/ 2 h 9"/>
                <a:gd name="T4" fmla="*/ 12 w 16"/>
                <a:gd name="T5" fmla="*/ 0 h 9"/>
                <a:gd name="T6" fmla="*/ 16 w 16"/>
                <a:gd name="T7" fmla="*/ 2 h 9"/>
                <a:gd name="T8" fmla="*/ 9 w 16"/>
                <a:gd name="T9" fmla="*/ 7 h 9"/>
                <a:gd name="T10" fmla="*/ 0 w 16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9">
                  <a:moveTo>
                    <a:pt x="0" y="9"/>
                  </a:moveTo>
                  <a:lnTo>
                    <a:pt x="0" y="2"/>
                  </a:lnTo>
                  <a:lnTo>
                    <a:pt x="12" y="0"/>
                  </a:lnTo>
                  <a:lnTo>
                    <a:pt x="16" y="2"/>
                  </a:lnTo>
                  <a:lnTo>
                    <a:pt x="9" y="7"/>
                  </a:lnTo>
                  <a:lnTo>
                    <a:pt x="0" y="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1184">
              <a:extLst>
                <a:ext uri="{FF2B5EF4-FFF2-40B4-BE49-F238E27FC236}">
                  <a16:creationId xmlns:a16="http://schemas.microsoft.com/office/drawing/2014/main" id="{801F8616-4B96-314D-FA05-DA32F61E0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9184" y="5371389"/>
              <a:ext cx="12712" cy="29055"/>
            </a:xfrm>
            <a:custGeom>
              <a:avLst/>
              <a:gdLst>
                <a:gd name="T0" fmla="*/ 0 w 7"/>
                <a:gd name="T1" fmla="*/ 12 h 16"/>
                <a:gd name="T2" fmla="*/ 4 w 7"/>
                <a:gd name="T3" fmla="*/ 0 h 16"/>
                <a:gd name="T4" fmla="*/ 7 w 7"/>
                <a:gd name="T5" fmla="*/ 0 h 16"/>
                <a:gd name="T6" fmla="*/ 7 w 7"/>
                <a:gd name="T7" fmla="*/ 7 h 16"/>
                <a:gd name="T8" fmla="*/ 2 w 7"/>
                <a:gd name="T9" fmla="*/ 16 h 16"/>
                <a:gd name="T10" fmla="*/ 0 w 7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6">
                  <a:moveTo>
                    <a:pt x="0" y="12"/>
                  </a:moveTo>
                  <a:lnTo>
                    <a:pt x="4" y="0"/>
                  </a:lnTo>
                  <a:lnTo>
                    <a:pt x="7" y="0"/>
                  </a:lnTo>
                  <a:lnTo>
                    <a:pt x="7" y="7"/>
                  </a:lnTo>
                  <a:lnTo>
                    <a:pt x="2" y="16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1185">
              <a:extLst>
                <a:ext uri="{FF2B5EF4-FFF2-40B4-BE49-F238E27FC236}">
                  <a16:creationId xmlns:a16="http://schemas.microsoft.com/office/drawing/2014/main" id="{BDF26D74-7EFF-5D5B-E99C-08E5162A9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4535" y="5345966"/>
              <a:ext cx="12712" cy="21792"/>
            </a:xfrm>
            <a:custGeom>
              <a:avLst/>
              <a:gdLst>
                <a:gd name="T0" fmla="*/ 0 w 7"/>
                <a:gd name="T1" fmla="*/ 0 h 12"/>
                <a:gd name="T2" fmla="*/ 7 w 7"/>
                <a:gd name="T3" fmla="*/ 4 h 12"/>
                <a:gd name="T4" fmla="*/ 5 w 7"/>
                <a:gd name="T5" fmla="*/ 12 h 12"/>
                <a:gd name="T6" fmla="*/ 0 w 7"/>
                <a:gd name="T7" fmla="*/ 4 h 12"/>
                <a:gd name="T8" fmla="*/ 2 w 7"/>
                <a:gd name="T9" fmla="*/ 7 h 12"/>
                <a:gd name="T10" fmla="*/ 0 w 7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2">
                  <a:moveTo>
                    <a:pt x="0" y="0"/>
                  </a:moveTo>
                  <a:lnTo>
                    <a:pt x="7" y="4"/>
                  </a:lnTo>
                  <a:lnTo>
                    <a:pt x="5" y="12"/>
                  </a:lnTo>
                  <a:lnTo>
                    <a:pt x="0" y="4"/>
                  </a:lnTo>
                  <a:lnTo>
                    <a:pt x="2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1186">
              <a:extLst>
                <a:ext uri="{FF2B5EF4-FFF2-40B4-BE49-F238E27FC236}">
                  <a16:creationId xmlns:a16="http://schemas.microsoft.com/office/drawing/2014/main" id="{4079A9C0-9DAA-4D80-D696-CB7D9E3421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8167" y="5336885"/>
              <a:ext cx="12712" cy="16344"/>
            </a:xfrm>
            <a:custGeom>
              <a:avLst/>
              <a:gdLst>
                <a:gd name="T0" fmla="*/ 0 w 7"/>
                <a:gd name="T1" fmla="*/ 5 h 9"/>
                <a:gd name="T2" fmla="*/ 0 w 7"/>
                <a:gd name="T3" fmla="*/ 0 h 9"/>
                <a:gd name="T4" fmla="*/ 5 w 7"/>
                <a:gd name="T5" fmla="*/ 5 h 9"/>
                <a:gd name="T6" fmla="*/ 7 w 7"/>
                <a:gd name="T7" fmla="*/ 9 h 9"/>
                <a:gd name="T8" fmla="*/ 0 w 7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0" y="5"/>
                  </a:moveTo>
                  <a:lnTo>
                    <a:pt x="0" y="0"/>
                  </a:lnTo>
                  <a:lnTo>
                    <a:pt x="5" y="5"/>
                  </a:lnTo>
                  <a:lnTo>
                    <a:pt x="7" y="9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1187">
              <a:extLst>
                <a:ext uri="{FF2B5EF4-FFF2-40B4-BE49-F238E27FC236}">
                  <a16:creationId xmlns:a16="http://schemas.microsoft.com/office/drawing/2014/main" id="{84604F2E-6905-B5F6-C844-ADF9D5C18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3615" y="5320542"/>
              <a:ext cx="7264" cy="29055"/>
            </a:xfrm>
            <a:custGeom>
              <a:avLst/>
              <a:gdLst>
                <a:gd name="T0" fmla="*/ 0 w 4"/>
                <a:gd name="T1" fmla="*/ 7 h 16"/>
                <a:gd name="T2" fmla="*/ 2 w 4"/>
                <a:gd name="T3" fmla="*/ 0 h 16"/>
                <a:gd name="T4" fmla="*/ 4 w 4"/>
                <a:gd name="T5" fmla="*/ 2 h 16"/>
                <a:gd name="T6" fmla="*/ 4 w 4"/>
                <a:gd name="T7" fmla="*/ 16 h 16"/>
                <a:gd name="T8" fmla="*/ 0 w 4"/>
                <a:gd name="T9" fmla="*/ 14 h 16"/>
                <a:gd name="T10" fmla="*/ 0 w 4"/>
                <a:gd name="T11" fmla="*/ 7 h 16"/>
                <a:gd name="T12" fmla="*/ 0 w 4"/>
                <a:gd name="T13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6">
                  <a:moveTo>
                    <a:pt x="0" y="7"/>
                  </a:moveTo>
                  <a:lnTo>
                    <a:pt x="2" y="0"/>
                  </a:lnTo>
                  <a:lnTo>
                    <a:pt x="4" y="2"/>
                  </a:lnTo>
                  <a:lnTo>
                    <a:pt x="4" y="16"/>
                  </a:lnTo>
                  <a:lnTo>
                    <a:pt x="0" y="14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1188">
              <a:extLst>
                <a:ext uri="{FF2B5EF4-FFF2-40B4-BE49-F238E27FC236}">
                  <a16:creationId xmlns:a16="http://schemas.microsoft.com/office/drawing/2014/main" id="{462CC996-7BA0-68A0-7ECF-D979505BA8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3663" y="5315094"/>
              <a:ext cx="5449" cy="18160"/>
            </a:xfrm>
            <a:custGeom>
              <a:avLst/>
              <a:gdLst>
                <a:gd name="T0" fmla="*/ 0 w 3"/>
                <a:gd name="T1" fmla="*/ 3 h 10"/>
                <a:gd name="T2" fmla="*/ 3 w 3"/>
                <a:gd name="T3" fmla="*/ 0 h 10"/>
                <a:gd name="T4" fmla="*/ 0 w 3"/>
                <a:gd name="T5" fmla="*/ 10 h 10"/>
                <a:gd name="T6" fmla="*/ 0 w 3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0">
                  <a:moveTo>
                    <a:pt x="0" y="3"/>
                  </a:moveTo>
                  <a:lnTo>
                    <a:pt x="3" y="0"/>
                  </a:lnTo>
                  <a:lnTo>
                    <a:pt x="0" y="1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1189">
              <a:extLst>
                <a:ext uri="{FF2B5EF4-FFF2-40B4-BE49-F238E27FC236}">
                  <a16:creationId xmlns:a16="http://schemas.microsoft.com/office/drawing/2014/main" id="{FF64C452-93C6-184A-5D94-12147903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5675" y="5238823"/>
              <a:ext cx="90798" cy="34504"/>
            </a:xfrm>
            <a:custGeom>
              <a:avLst/>
              <a:gdLst>
                <a:gd name="T0" fmla="*/ 2 w 50"/>
                <a:gd name="T1" fmla="*/ 12 h 19"/>
                <a:gd name="T2" fmla="*/ 0 w 50"/>
                <a:gd name="T3" fmla="*/ 9 h 19"/>
                <a:gd name="T4" fmla="*/ 5 w 50"/>
                <a:gd name="T5" fmla="*/ 2 h 19"/>
                <a:gd name="T6" fmla="*/ 28 w 50"/>
                <a:gd name="T7" fmla="*/ 0 h 19"/>
                <a:gd name="T8" fmla="*/ 45 w 50"/>
                <a:gd name="T9" fmla="*/ 4 h 19"/>
                <a:gd name="T10" fmla="*/ 50 w 50"/>
                <a:gd name="T11" fmla="*/ 16 h 19"/>
                <a:gd name="T12" fmla="*/ 50 w 50"/>
                <a:gd name="T13" fmla="*/ 19 h 19"/>
                <a:gd name="T14" fmla="*/ 31 w 50"/>
                <a:gd name="T15" fmla="*/ 9 h 19"/>
                <a:gd name="T16" fmla="*/ 24 w 50"/>
                <a:gd name="T17" fmla="*/ 12 h 19"/>
                <a:gd name="T18" fmla="*/ 17 w 50"/>
                <a:gd name="T19" fmla="*/ 9 h 19"/>
                <a:gd name="T20" fmla="*/ 9 w 50"/>
                <a:gd name="T21" fmla="*/ 12 h 19"/>
                <a:gd name="T22" fmla="*/ 5 w 50"/>
                <a:gd name="T23" fmla="*/ 7 h 19"/>
                <a:gd name="T24" fmla="*/ 2 w 50"/>
                <a:gd name="T25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19">
                  <a:moveTo>
                    <a:pt x="2" y="12"/>
                  </a:moveTo>
                  <a:lnTo>
                    <a:pt x="0" y="9"/>
                  </a:lnTo>
                  <a:lnTo>
                    <a:pt x="5" y="2"/>
                  </a:lnTo>
                  <a:lnTo>
                    <a:pt x="28" y="0"/>
                  </a:lnTo>
                  <a:lnTo>
                    <a:pt x="45" y="4"/>
                  </a:lnTo>
                  <a:lnTo>
                    <a:pt x="50" y="16"/>
                  </a:lnTo>
                  <a:lnTo>
                    <a:pt x="50" y="19"/>
                  </a:lnTo>
                  <a:lnTo>
                    <a:pt x="31" y="9"/>
                  </a:lnTo>
                  <a:lnTo>
                    <a:pt x="24" y="12"/>
                  </a:lnTo>
                  <a:lnTo>
                    <a:pt x="17" y="9"/>
                  </a:lnTo>
                  <a:lnTo>
                    <a:pt x="9" y="12"/>
                  </a:lnTo>
                  <a:lnTo>
                    <a:pt x="5" y="7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1190">
              <a:extLst>
                <a:ext uri="{FF2B5EF4-FFF2-40B4-BE49-F238E27FC236}">
                  <a16:creationId xmlns:a16="http://schemas.microsoft.com/office/drawing/2014/main" id="{A4A68EF2-A5F9-C5EC-3E7B-96EFD4D3CD7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1969" y="5207952"/>
              <a:ext cx="16344" cy="9080"/>
            </a:xfrm>
            <a:custGeom>
              <a:avLst/>
              <a:gdLst>
                <a:gd name="T0" fmla="*/ 0 w 9"/>
                <a:gd name="T1" fmla="*/ 3 h 5"/>
                <a:gd name="T2" fmla="*/ 9 w 9"/>
                <a:gd name="T3" fmla="*/ 0 h 5"/>
                <a:gd name="T4" fmla="*/ 9 w 9"/>
                <a:gd name="T5" fmla="*/ 5 h 5"/>
                <a:gd name="T6" fmla="*/ 4 w 9"/>
                <a:gd name="T7" fmla="*/ 5 h 5"/>
                <a:gd name="T8" fmla="*/ 0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0" y="3"/>
                  </a:moveTo>
                  <a:lnTo>
                    <a:pt x="9" y="0"/>
                  </a:lnTo>
                  <a:lnTo>
                    <a:pt x="9" y="5"/>
                  </a:lnTo>
                  <a:lnTo>
                    <a:pt x="4" y="5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1191">
              <a:extLst>
                <a:ext uri="{FF2B5EF4-FFF2-40B4-BE49-F238E27FC236}">
                  <a16:creationId xmlns:a16="http://schemas.microsoft.com/office/drawing/2014/main" id="{B185EC3F-2D2F-5670-9B6E-AA1ED1E3B1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1025" y="5182529"/>
              <a:ext cx="9080" cy="12712"/>
            </a:xfrm>
            <a:custGeom>
              <a:avLst/>
              <a:gdLst>
                <a:gd name="T0" fmla="*/ 0 w 5"/>
                <a:gd name="T1" fmla="*/ 2 h 7"/>
                <a:gd name="T2" fmla="*/ 5 w 5"/>
                <a:gd name="T3" fmla="*/ 0 h 7"/>
                <a:gd name="T4" fmla="*/ 5 w 5"/>
                <a:gd name="T5" fmla="*/ 7 h 7"/>
                <a:gd name="T6" fmla="*/ 3 w 5"/>
                <a:gd name="T7" fmla="*/ 5 h 7"/>
                <a:gd name="T8" fmla="*/ 0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0" y="2"/>
                  </a:moveTo>
                  <a:lnTo>
                    <a:pt x="5" y="0"/>
                  </a:lnTo>
                  <a:lnTo>
                    <a:pt x="5" y="7"/>
                  </a:lnTo>
                  <a:lnTo>
                    <a:pt x="3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1192">
              <a:extLst>
                <a:ext uri="{FF2B5EF4-FFF2-40B4-BE49-F238E27FC236}">
                  <a16:creationId xmlns:a16="http://schemas.microsoft.com/office/drawing/2014/main" id="{33288A4E-5494-6F5C-E078-4D9B0F125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3761" y="5157105"/>
              <a:ext cx="25424" cy="12712"/>
            </a:xfrm>
            <a:custGeom>
              <a:avLst/>
              <a:gdLst>
                <a:gd name="T0" fmla="*/ 0 w 14"/>
                <a:gd name="T1" fmla="*/ 2 h 7"/>
                <a:gd name="T2" fmla="*/ 4 w 14"/>
                <a:gd name="T3" fmla="*/ 0 h 7"/>
                <a:gd name="T4" fmla="*/ 14 w 14"/>
                <a:gd name="T5" fmla="*/ 5 h 7"/>
                <a:gd name="T6" fmla="*/ 7 w 14"/>
                <a:gd name="T7" fmla="*/ 7 h 7"/>
                <a:gd name="T8" fmla="*/ 0 w 14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7">
                  <a:moveTo>
                    <a:pt x="0" y="2"/>
                  </a:moveTo>
                  <a:lnTo>
                    <a:pt x="4" y="0"/>
                  </a:lnTo>
                  <a:lnTo>
                    <a:pt x="14" y="5"/>
                  </a:lnTo>
                  <a:lnTo>
                    <a:pt x="7" y="7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1193">
              <a:extLst>
                <a:ext uri="{FF2B5EF4-FFF2-40B4-BE49-F238E27FC236}">
                  <a16:creationId xmlns:a16="http://schemas.microsoft.com/office/drawing/2014/main" id="{EEFC57EB-4C3D-89FD-0E64-92D825BA8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1751" y="5198872"/>
              <a:ext cx="38136" cy="14528"/>
            </a:xfrm>
            <a:custGeom>
              <a:avLst/>
              <a:gdLst>
                <a:gd name="T0" fmla="*/ 5 w 21"/>
                <a:gd name="T1" fmla="*/ 0 h 8"/>
                <a:gd name="T2" fmla="*/ 19 w 21"/>
                <a:gd name="T3" fmla="*/ 5 h 8"/>
                <a:gd name="T4" fmla="*/ 21 w 21"/>
                <a:gd name="T5" fmla="*/ 8 h 8"/>
                <a:gd name="T6" fmla="*/ 0 w 21"/>
                <a:gd name="T7" fmla="*/ 5 h 8"/>
                <a:gd name="T8" fmla="*/ 5 w 21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8">
                  <a:moveTo>
                    <a:pt x="5" y="0"/>
                  </a:moveTo>
                  <a:lnTo>
                    <a:pt x="19" y="5"/>
                  </a:lnTo>
                  <a:lnTo>
                    <a:pt x="21" y="8"/>
                  </a:lnTo>
                  <a:lnTo>
                    <a:pt x="0" y="5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1194">
              <a:extLst>
                <a:ext uri="{FF2B5EF4-FFF2-40B4-BE49-F238E27FC236}">
                  <a16:creationId xmlns:a16="http://schemas.microsoft.com/office/drawing/2014/main" id="{D2E872A0-1238-E8EB-105B-13A0194A933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8119" y="5178897"/>
              <a:ext cx="25424" cy="12712"/>
            </a:xfrm>
            <a:custGeom>
              <a:avLst/>
              <a:gdLst>
                <a:gd name="T0" fmla="*/ 0 w 14"/>
                <a:gd name="T1" fmla="*/ 0 h 7"/>
                <a:gd name="T2" fmla="*/ 7 w 14"/>
                <a:gd name="T3" fmla="*/ 0 h 7"/>
                <a:gd name="T4" fmla="*/ 14 w 14"/>
                <a:gd name="T5" fmla="*/ 7 h 7"/>
                <a:gd name="T6" fmla="*/ 9 w 14"/>
                <a:gd name="T7" fmla="*/ 7 h 7"/>
                <a:gd name="T8" fmla="*/ 0 w 1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7">
                  <a:moveTo>
                    <a:pt x="0" y="0"/>
                  </a:moveTo>
                  <a:lnTo>
                    <a:pt x="7" y="0"/>
                  </a:lnTo>
                  <a:lnTo>
                    <a:pt x="14" y="7"/>
                  </a:lnTo>
                  <a:lnTo>
                    <a:pt x="9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1195">
              <a:extLst>
                <a:ext uri="{FF2B5EF4-FFF2-40B4-BE49-F238E27FC236}">
                  <a16:creationId xmlns:a16="http://schemas.microsoft.com/office/drawing/2014/main" id="{836E45BB-8EC9-EF31-9214-40C9C46EB7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9307" y="5260615"/>
              <a:ext cx="9080" cy="12712"/>
            </a:xfrm>
            <a:custGeom>
              <a:avLst/>
              <a:gdLst>
                <a:gd name="T0" fmla="*/ 0 w 5"/>
                <a:gd name="T1" fmla="*/ 7 h 7"/>
                <a:gd name="T2" fmla="*/ 0 w 5"/>
                <a:gd name="T3" fmla="*/ 2 h 7"/>
                <a:gd name="T4" fmla="*/ 5 w 5"/>
                <a:gd name="T5" fmla="*/ 0 h 7"/>
                <a:gd name="T6" fmla="*/ 0 w 5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0" y="7"/>
                  </a:moveTo>
                  <a:lnTo>
                    <a:pt x="0" y="2"/>
                  </a:lnTo>
                  <a:lnTo>
                    <a:pt x="5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1196">
              <a:extLst>
                <a:ext uri="{FF2B5EF4-FFF2-40B4-BE49-F238E27FC236}">
                  <a16:creationId xmlns:a16="http://schemas.microsoft.com/office/drawing/2014/main" id="{8B52FD8B-D6B5-7A1F-27E8-E9202FCFD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9745" y="5255167"/>
              <a:ext cx="9080" cy="21792"/>
            </a:xfrm>
            <a:custGeom>
              <a:avLst/>
              <a:gdLst>
                <a:gd name="T0" fmla="*/ 2 w 5"/>
                <a:gd name="T1" fmla="*/ 0 h 12"/>
                <a:gd name="T2" fmla="*/ 5 w 5"/>
                <a:gd name="T3" fmla="*/ 10 h 12"/>
                <a:gd name="T4" fmla="*/ 0 w 5"/>
                <a:gd name="T5" fmla="*/ 12 h 12"/>
                <a:gd name="T6" fmla="*/ 0 w 5"/>
                <a:gd name="T7" fmla="*/ 5 h 12"/>
                <a:gd name="T8" fmla="*/ 2 w 5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2">
                  <a:moveTo>
                    <a:pt x="2" y="0"/>
                  </a:moveTo>
                  <a:lnTo>
                    <a:pt x="5" y="10"/>
                  </a:lnTo>
                  <a:lnTo>
                    <a:pt x="0" y="12"/>
                  </a:lnTo>
                  <a:lnTo>
                    <a:pt x="0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0" name="Freeform 1197">
              <a:extLst>
                <a:ext uri="{FF2B5EF4-FFF2-40B4-BE49-F238E27FC236}">
                  <a16:creationId xmlns:a16="http://schemas.microsoft.com/office/drawing/2014/main" id="{C5A5E961-FDA3-2D25-00DC-602F55293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0012" y="5024539"/>
              <a:ext cx="301451" cy="256052"/>
            </a:xfrm>
            <a:custGeom>
              <a:avLst/>
              <a:gdLst>
                <a:gd name="T0" fmla="*/ 145 w 166"/>
                <a:gd name="T1" fmla="*/ 2 h 141"/>
                <a:gd name="T2" fmla="*/ 135 w 166"/>
                <a:gd name="T3" fmla="*/ 0 h 141"/>
                <a:gd name="T4" fmla="*/ 114 w 166"/>
                <a:gd name="T5" fmla="*/ 0 h 141"/>
                <a:gd name="T6" fmla="*/ 97 w 166"/>
                <a:gd name="T7" fmla="*/ 40 h 141"/>
                <a:gd name="T8" fmla="*/ 93 w 166"/>
                <a:gd name="T9" fmla="*/ 44 h 141"/>
                <a:gd name="T10" fmla="*/ 88 w 166"/>
                <a:gd name="T11" fmla="*/ 49 h 141"/>
                <a:gd name="T12" fmla="*/ 76 w 166"/>
                <a:gd name="T13" fmla="*/ 52 h 141"/>
                <a:gd name="T14" fmla="*/ 67 w 166"/>
                <a:gd name="T15" fmla="*/ 47 h 141"/>
                <a:gd name="T16" fmla="*/ 57 w 166"/>
                <a:gd name="T17" fmla="*/ 47 h 141"/>
                <a:gd name="T18" fmla="*/ 45 w 166"/>
                <a:gd name="T19" fmla="*/ 56 h 141"/>
                <a:gd name="T20" fmla="*/ 26 w 166"/>
                <a:gd name="T21" fmla="*/ 56 h 141"/>
                <a:gd name="T22" fmla="*/ 17 w 166"/>
                <a:gd name="T23" fmla="*/ 52 h 141"/>
                <a:gd name="T24" fmla="*/ 12 w 166"/>
                <a:gd name="T25" fmla="*/ 37 h 141"/>
                <a:gd name="T26" fmla="*/ 10 w 166"/>
                <a:gd name="T27" fmla="*/ 40 h 141"/>
                <a:gd name="T28" fmla="*/ 3 w 166"/>
                <a:gd name="T29" fmla="*/ 44 h 141"/>
                <a:gd name="T30" fmla="*/ 0 w 166"/>
                <a:gd name="T31" fmla="*/ 63 h 141"/>
                <a:gd name="T32" fmla="*/ 5 w 166"/>
                <a:gd name="T33" fmla="*/ 80 h 141"/>
                <a:gd name="T34" fmla="*/ 12 w 166"/>
                <a:gd name="T35" fmla="*/ 85 h 141"/>
                <a:gd name="T36" fmla="*/ 17 w 166"/>
                <a:gd name="T37" fmla="*/ 92 h 141"/>
                <a:gd name="T38" fmla="*/ 24 w 166"/>
                <a:gd name="T39" fmla="*/ 122 h 141"/>
                <a:gd name="T40" fmla="*/ 36 w 166"/>
                <a:gd name="T41" fmla="*/ 122 h 141"/>
                <a:gd name="T42" fmla="*/ 45 w 166"/>
                <a:gd name="T43" fmla="*/ 118 h 141"/>
                <a:gd name="T44" fmla="*/ 50 w 166"/>
                <a:gd name="T45" fmla="*/ 130 h 141"/>
                <a:gd name="T46" fmla="*/ 60 w 166"/>
                <a:gd name="T47" fmla="*/ 127 h 141"/>
                <a:gd name="T48" fmla="*/ 69 w 166"/>
                <a:gd name="T49" fmla="*/ 122 h 141"/>
                <a:gd name="T50" fmla="*/ 78 w 166"/>
                <a:gd name="T51" fmla="*/ 125 h 141"/>
                <a:gd name="T52" fmla="*/ 81 w 166"/>
                <a:gd name="T53" fmla="*/ 130 h 141"/>
                <a:gd name="T54" fmla="*/ 90 w 166"/>
                <a:gd name="T55" fmla="*/ 127 h 141"/>
                <a:gd name="T56" fmla="*/ 93 w 166"/>
                <a:gd name="T57" fmla="*/ 132 h 141"/>
                <a:gd name="T58" fmla="*/ 97 w 166"/>
                <a:gd name="T59" fmla="*/ 141 h 141"/>
                <a:gd name="T60" fmla="*/ 100 w 166"/>
                <a:gd name="T61" fmla="*/ 141 h 141"/>
                <a:gd name="T62" fmla="*/ 119 w 166"/>
                <a:gd name="T63" fmla="*/ 130 h 141"/>
                <a:gd name="T64" fmla="*/ 128 w 166"/>
                <a:gd name="T65" fmla="*/ 108 h 141"/>
                <a:gd name="T66" fmla="*/ 123 w 166"/>
                <a:gd name="T67" fmla="*/ 101 h 141"/>
                <a:gd name="T68" fmla="*/ 135 w 166"/>
                <a:gd name="T69" fmla="*/ 92 h 141"/>
                <a:gd name="T70" fmla="*/ 142 w 166"/>
                <a:gd name="T71" fmla="*/ 80 h 141"/>
                <a:gd name="T72" fmla="*/ 145 w 166"/>
                <a:gd name="T73" fmla="*/ 66 h 141"/>
                <a:gd name="T74" fmla="*/ 152 w 166"/>
                <a:gd name="T75" fmla="*/ 59 h 141"/>
                <a:gd name="T76" fmla="*/ 152 w 166"/>
                <a:gd name="T77" fmla="*/ 54 h 141"/>
                <a:gd name="T78" fmla="*/ 159 w 166"/>
                <a:gd name="T79" fmla="*/ 59 h 141"/>
                <a:gd name="T80" fmla="*/ 166 w 166"/>
                <a:gd name="T81" fmla="*/ 59 h 141"/>
                <a:gd name="T82" fmla="*/ 152 w 166"/>
                <a:gd name="T83" fmla="*/ 40 h 141"/>
                <a:gd name="T84" fmla="*/ 152 w 166"/>
                <a:gd name="T85" fmla="*/ 33 h 141"/>
                <a:gd name="T86" fmla="*/ 140 w 166"/>
                <a:gd name="T87" fmla="*/ 11 h 141"/>
                <a:gd name="T88" fmla="*/ 149 w 166"/>
                <a:gd name="T89" fmla="*/ 11 h 141"/>
                <a:gd name="T90" fmla="*/ 142 w 166"/>
                <a:gd name="T91" fmla="*/ 4 h 141"/>
                <a:gd name="T92" fmla="*/ 145 w 166"/>
                <a:gd name="T93" fmla="*/ 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6" h="141">
                  <a:moveTo>
                    <a:pt x="145" y="2"/>
                  </a:moveTo>
                  <a:lnTo>
                    <a:pt x="135" y="0"/>
                  </a:lnTo>
                  <a:lnTo>
                    <a:pt x="114" y="0"/>
                  </a:lnTo>
                  <a:lnTo>
                    <a:pt x="97" y="40"/>
                  </a:lnTo>
                  <a:lnTo>
                    <a:pt x="93" y="44"/>
                  </a:lnTo>
                  <a:lnTo>
                    <a:pt x="88" y="49"/>
                  </a:lnTo>
                  <a:lnTo>
                    <a:pt x="76" y="52"/>
                  </a:lnTo>
                  <a:lnTo>
                    <a:pt x="67" y="47"/>
                  </a:lnTo>
                  <a:lnTo>
                    <a:pt x="57" y="47"/>
                  </a:lnTo>
                  <a:lnTo>
                    <a:pt x="45" y="56"/>
                  </a:lnTo>
                  <a:lnTo>
                    <a:pt x="26" y="56"/>
                  </a:lnTo>
                  <a:lnTo>
                    <a:pt x="17" y="52"/>
                  </a:lnTo>
                  <a:lnTo>
                    <a:pt x="12" y="37"/>
                  </a:lnTo>
                  <a:lnTo>
                    <a:pt x="10" y="40"/>
                  </a:lnTo>
                  <a:lnTo>
                    <a:pt x="3" y="44"/>
                  </a:lnTo>
                  <a:lnTo>
                    <a:pt x="0" y="63"/>
                  </a:lnTo>
                  <a:lnTo>
                    <a:pt x="5" y="80"/>
                  </a:lnTo>
                  <a:lnTo>
                    <a:pt x="12" y="85"/>
                  </a:lnTo>
                  <a:lnTo>
                    <a:pt x="17" y="92"/>
                  </a:lnTo>
                  <a:lnTo>
                    <a:pt x="24" y="122"/>
                  </a:lnTo>
                  <a:lnTo>
                    <a:pt x="36" y="122"/>
                  </a:lnTo>
                  <a:lnTo>
                    <a:pt x="45" y="118"/>
                  </a:lnTo>
                  <a:lnTo>
                    <a:pt x="50" y="130"/>
                  </a:lnTo>
                  <a:lnTo>
                    <a:pt x="60" y="127"/>
                  </a:lnTo>
                  <a:lnTo>
                    <a:pt x="69" y="122"/>
                  </a:lnTo>
                  <a:lnTo>
                    <a:pt x="78" y="125"/>
                  </a:lnTo>
                  <a:lnTo>
                    <a:pt x="81" y="130"/>
                  </a:lnTo>
                  <a:lnTo>
                    <a:pt x="90" y="127"/>
                  </a:lnTo>
                  <a:lnTo>
                    <a:pt x="93" y="132"/>
                  </a:lnTo>
                  <a:lnTo>
                    <a:pt x="97" y="141"/>
                  </a:lnTo>
                  <a:lnTo>
                    <a:pt x="100" y="141"/>
                  </a:lnTo>
                  <a:lnTo>
                    <a:pt x="119" y="130"/>
                  </a:lnTo>
                  <a:lnTo>
                    <a:pt x="128" y="108"/>
                  </a:lnTo>
                  <a:lnTo>
                    <a:pt x="123" y="101"/>
                  </a:lnTo>
                  <a:lnTo>
                    <a:pt x="135" y="92"/>
                  </a:lnTo>
                  <a:lnTo>
                    <a:pt x="142" y="80"/>
                  </a:lnTo>
                  <a:lnTo>
                    <a:pt x="145" y="66"/>
                  </a:lnTo>
                  <a:lnTo>
                    <a:pt x="152" y="59"/>
                  </a:lnTo>
                  <a:lnTo>
                    <a:pt x="152" y="54"/>
                  </a:lnTo>
                  <a:lnTo>
                    <a:pt x="159" y="59"/>
                  </a:lnTo>
                  <a:lnTo>
                    <a:pt x="166" y="59"/>
                  </a:lnTo>
                  <a:lnTo>
                    <a:pt x="152" y="40"/>
                  </a:lnTo>
                  <a:lnTo>
                    <a:pt x="152" y="33"/>
                  </a:lnTo>
                  <a:lnTo>
                    <a:pt x="140" y="11"/>
                  </a:lnTo>
                  <a:lnTo>
                    <a:pt x="149" y="11"/>
                  </a:lnTo>
                  <a:lnTo>
                    <a:pt x="142" y="4"/>
                  </a:lnTo>
                  <a:lnTo>
                    <a:pt x="145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1198">
              <a:extLst>
                <a:ext uri="{FF2B5EF4-FFF2-40B4-BE49-F238E27FC236}">
                  <a16:creationId xmlns:a16="http://schemas.microsoft.com/office/drawing/2014/main" id="{8FC7AE82-F81E-718C-C341-453D7A724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9238" y="5333253"/>
              <a:ext cx="279659" cy="88983"/>
            </a:xfrm>
            <a:custGeom>
              <a:avLst/>
              <a:gdLst>
                <a:gd name="T0" fmla="*/ 116 w 154"/>
                <a:gd name="T1" fmla="*/ 40 h 49"/>
                <a:gd name="T2" fmla="*/ 106 w 154"/>
                <a:gd name="T3" fmla="*/ 42 h 49"/>
                <a:gd name="T4" fmla="*/ 92 w 154"/>
                <a:gd name="T5" fmla="*/ 40 h 49"/>
                <a:gd name="T6" fmla="*/ 73 w 154"/>
                <a:gd name="T7" fmla="*/ 30 h 49"/>
                <a:gd name="T8" fmla="*/ 59 w 154"/>
                <a:gd name="T9" fmla="*/ 30 h 49"/>
                <a:gd name="T10" fmla="*/ 54 w 154"/>
                <a:gd name="T11" fmla="*/ 33 h 49"/>
                <a:gd name="T12" fmla="*/ 28 w 154"/>
                <a:gd name="T13" fmla="*/ 26 h 49"/>
                <a:gd name="T14" fmla="*/ 19 w 154"/>
                <a:gd name="T15" fmla="*/ 21 h 49"/>
                <a:gd name="T16" fmla="*/ 21 w 154"/>
                <a:gd name="T17" fmla="*/ 19 h 49"/>
                <a:gd name="T18" fmla="*/ 2 w 154"/>
                <a:gd name="T19" fmla="*/ 16 h 49"/>
                <a:gd name="T20" fmla="*/ 0 w 154"/>
                <a:gd name="T21" fmla="*/ 11 h 49"/>
                <a:gd name="T22" fmla="*/ 5 w 154"/>
                <a:gd name="T23" fmla="*/ 11 h 49"/>
                <a:gd name="T24" fmla="*/ 12 w 154"/>
                <a:gd name="T25" fmla="*/ 2 h 49"/>
                <a:gd name="T26" fmla="*/ 17 w 154"/>
                <a:gd name="T27" fmla="*/ 0 h 49"/>
                <a:gd name="T28" fmla="*/ 26 w 154"/>
                <a:gd name="T29" fmla="*/ 2 h 49"/>
                <a:gd name="T30" fmla="*/ 36 w 154"/>
                <a:gd name="T31" fmla="*/ 0 h 49"/>
                <a:gd name="T32" fmla="*/ 36 w 154"/>
                <a:gd name="T33" fmla="*/ 4 h 49"/>
                <a:gd name="T34" fmla="*/ 50 w 154"/>
                <a:gd name="T35" fmla="*/ 7 h 49"/>
                <a:gd name="T36" fmla="*/ 61 w 154"/>
                <a:gd name="T37" fmla="*/ 16 h 49"/>
                <a:gd name="T38" fmla="*/ 85 w 154"/>
                <a:gd name="T39" fmla="*/ 19 h 49"/>
                <a:gd name="T40" fmla="*/ 90 w 154"/>
                <a:gd name="T41" fmla="*/ 11 h 49"/>
                <a:gd name="T42" fmla="*/ 95 w 154"/>
                <a:gd name="T43" fmla="*/ 9 h 49"/>
                <a:gd name="T44" fmla="*/ 99 w 154"/>
                <a:gd name="T45" fmla="*/ 14 h 49"/>
                <a:gd name="T46" fmla="*/ 104 w 154"/>
                <a:gd name="T47" fmla="*/ 11 h 49"/>
                <a:gd name="T48" fmla="*/ 121 w 154"/>
                <a:gd name="T49" fmla="*/ 16 h 49"/>
                <a:gd name="T50" fmla="*/ 130 w 154"/>
                <a:gd name="T51" fmla="*/ 30 h 49"/>
                <a:gd name="T52" fmla="*/ 154 w 154"/>
                <a:gd name="T53" fmla="*/ 33 h 49"/>
                <a:gd name="T54" fmla="*/ 151 w 154"/>
                <a:gd name="T55" fmla="*/ 42 h 49"/>
                <a:gd name="T56" fmla="*/ 154 w 154"/>
                <a:gd name="T57" fmla="*/ 49 h 49"/>
                <a:gd name="T58" fmla="*/ 132 w 154"/>
                <a:gd name="T59" fmla="*/ 40 h 49"/>
                <a:gd name="T60" fmla="*/ 125 w 154"/>
                <a:gd name="T61" fmla="*/ 42 h 49"/>
                <a:gd name="T62" fmla="*/ 116 w 154"/>
                <a:gd name="T63" fmla="*/ 4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4" h="49">
                  <a:moveTo>
                    <a:pt x="116" y="40"/>
                  </a:moveTo>
                  <a:lnTo>
                    <a:pt x="106" y="42"/>
                  </a:lnTo>
                  <a:lnTo>
                    <a:pt x="92" y="40"/>
                  </a:lnTo>
                  <a:lnTo>
                    <a:pt x="73" y="30"/>
                  </a:lnTo>
                  <a:lnTo>
                    <a:pt x="59" y="30"/>
                  </a:lnTo>
                  <a:lnTo>
                    <a:pt x="54" y="33"/>
                  </a:lnTo>
                  <a:lnTo>
                    <a:pt x="28" y="26"/>
                  </a:lnTo>
                  <a:lnTo>
                    <a:pt x="19" y="21"/>
                  </a:lnTo>
                  <a:lnTo>
                    <a:pt x="21" y="19"/>
                  </a:lnTo>
                  <a:lnTo>
                    <a:pt x="2" y="16"/>
                  </a:lnTo>
                  <a:lnTo>
                    <a:pt x="0" y="11"/>
                  </a:lnTo>
                  <a:lnTo>
                    <a:pt x="5" y="11"/>
                  </a:lnTo>
                  <a:lnTo>
                    <a:pt x="12" y="2"/>
                  </a:lnTo>
                  <a:lnTo>
                    <a:pt x="17" y="0"/>
                  </a:lnTo>
                  <a:lnTo>
                    <a:pt x="26" y="2"/>
                  </a:lnTo>
                  <a:lnTo>
                    <a:pt x="36" y="0"/>
                  </a:lnTo>
                  <a:lnTo>
                    <a:pt x="36" y="4"/>
                  </a:lnTo>
                  <a:lnTo>
                    <a:pt x="50" y="7"/>
                  </a:lnTo>
                  <a:lnTo>
                    <a:pt x="61" y="16"/>
                  </a:lnTo>
                  <a:lnTo>
                    <a:pt x="85" y="19"/>
                  </a:lnTo>
                  <a:lnTo>
                    <a:pt x="90" y="11"/>
                  </a:lnTo>
                  <a:lnTo>
                    <a:pt x="95" y="9"/>
                  </a:lnTo>
                  <a:lnTo>
                    <a:pt x="99" y="14"/>
                  </a:lnTo>
                  <a:lnTo>
                    <a:pt x="104" y="11"/>
                  </a:lnTo>
                  <a:lnTo>
                    <a:pt x="121" y="16"/>
                  </a:lnTo>
                  <a:lnTo>
                    <a:pt x="130" y="30"/>
                  </a:lnTo>
                  <a:lnTo>
                    <a:pt x="154" y="33"/>
                  </a:lnTo>
                  <a:lnTo>
                    <a:pt x="151" y="42"/>
                  </a:lnTo>
                  <a:lnTo>
                    <a:pt x="154" y="49"/>
                  </a:lnTo>
                  <a:lnTo>
                    <a:pt x="132" y="40"/>
                  </a:lnTo>
                  <a:lnTo>
                    <a:pt x="125" y="42"/>
                  </a:lnTo>
                  <a:lnTo>
                    <a:pt x="116" y="4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2" name="Freeform 1199">
              <a:extLst>
                <a:ext uri="{FF2B5EF4-FFF2-40B4-BE49-F238E27FC236}">
                  <a16:creationId xmlns:a16="http://schemas.microsoft.com/office/drawing/2014/main" id="{97052B6A-5997-D1FF-A91E-B9EA2AE0F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61877" y="5233376"/>
              <a:ext cx="18160" cy="18160"/>
            </a:xfrm>
            <a:custGeom>
              <a:avLst/>
              <a:gdLst>
                <a:gd name="T0" fmla="*/ 3 w 10"/>
                <a:gd name="T1" fmla="*/ 0 h 10"/>
                <a:gd name="T2" fmla="*/ 10 w 10"/>
                <a:gd name="T3" fmla="*/ 3 h 10"/>
                <a:gd name="T4" fmla="*/ 7 w 10"/>
                <a:gd name="T5" fmla="*/ 10 h 10"/>
                <a:gd name="T6" fmla="*/ 0 w 10"/>
                <a:gd name="T7" fmla="*/ 7 h 10"/>
                <a:gd name="T8" fmla="*/ 3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3" y="0"/>
                  </a:moveTo>
                  <a:lnTo>
                    <a:pt x="10" y="3"/>
                  </a:lnTo>
                  <a:lnTo>
                    <a:pt x="7" y="10"/>
                  </a:lnTo>
                  <a:lnTo>
                    <a:pt x="0" y="7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3" name="Freeform 1200">
              <a:extLst>
                <a:ext uri="{FF2B5EF4-FFF2-40B4-BE49-F238E27FC236}">
                  <a16:creationId xmlns:a16="http://schemas.microsoft.com/office/drawing/2014/main" id="{A9CBA927-676F-57CF-753F-E8EF5AD8E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9238" y="5198872"/>
              <a:ext cx="43583" cy="47215"/>
            </a:xfrm>
            <a:custGeom>
              <a:avLst/>
              <a:gdLst>
                <a:gd name="T0" fmla="*/ 0 w 24"/>
                <a:gd name="T1" fmla="*/ 8 h 26"/>
                <a:gd name="T2" fmla="*/ 2 w 24"/>
                <a:gd name="T3" fmla="*/ 3 h 26"/>
                <a:gd name="T4" fmla="*/ 10 w 24"/>
                <a:gd name="T5" fmla="*/ 5 h 26"/>
                <a:gd name="T6" fmla="*/ 12 w 24"/>
                <a:gd name="T7" fmla="*/ 0 h 26"/>
                <a:gd name="T8" fmla="*/ 19 w 24"/>
                <a:gd name="T9" fmla="*/ 17 h 26"/>
                <a:gd name="T10" fmla="*/ 24 w 24"/>
                <a:gd name="T11" fmla="*/ 17 h 26"/>
                <a:gd name="T12" fmla="*/ 24 w 24"/>
                <a:gd name="T13" fmla="*/ 26 h 26"/>
                <a:gd name="T14" fmla="*/ 14 w 24"/>
                <a:gd name="T15" fmla="*/ 22 h 26"/>
                <a:gd name="T16" fmla="*/ 10 w 24"/>
                <a:gd name="T17" fmla="*/ 12 h 26"/>
                <a:gd name="T18" fmla="*/ 0 w 24"/>
                <a:gd name="T1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6">
                  <a:moveTo>
                    <a:pt x="0" y="8"/>
                  </a:moveTo>
                  <a:lnTo>
                    <a:pt x="2" y="3"/>
                  </a:lnTo>
                  <a:lnTo>
                    <a:pt x="10" y="5"/>
                  </a:lnTo>
                  <a:lnTo>
                    <a:pt x="12" y="0"/>
                  </a:lnTo>
                  <a:lnTo>
                    <a:pt x="19" y="17"/>
                  </a:lnTo>
                  <a:lnTo>
                    <a:pt x="24" y="17"/>
                  </a:lnTo>
                  <a:lnTo>
                    <a:pt x="24" y="26"/>
                  </a:lnTo>
                  <a:lnTo>
                    <a:pt x="14" y="22"/>
                  </a:lnTo>
                  <a:lnTo>
                    <a:pt x="10" y="12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4" name="Freeform 1201">
              <a:extLst>
                <a:ext uri="{FF2B5EF4-FFF2-40B4-BE49-F238E27FC236}">
                  <a16:creationId xmlns:a16="http://schemas.microsoft.com/office/drawing/2014/main" id="{35590CB7-2BA2-8CA9-EC3E-A523F1784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0183" y="5166184"/>
              <a:ext cx="7264" cy="7264"/>
            </a:xfrm>
            <a:custGeom>
              <a:avLst/>
              <a:gdLst>
                <a:gd name="T0" fmla="*/ 0 w 4"/>
                <a:gd name="T1" fmla="*/ 2 h 4"/>
                <a:gd name="T2" fmla="*/ 4 w 4"/>
                <a:gd name="T3" fmla="*/ 0 h 4"/>
                <a:gd name="T4" fmla="*/ 4 w 4"/>
                <a:gd name="T5" fmla="*/ 4 h 4"/>
                <a:gd name="T6" fmla="*/ 2 w 4"/>
                <a:gd name="T7" fmla="*/ 4 h 4"/>
                <a:gd name="T8" fmla="*/ 0 w 4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4" y="0"/>
                  </a:lnTo>
                  <a:lnTo>
                    <a:pt x="4" y="4"/>
                  </a:lnTo>
                  <a:lnTo>
                    <a:pt x="2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5" name="Freeform 1202">
              <a:extLst>
                <a:ext uri="{FF2B5EF4-FFF2-40B4-BE49-F238E27FC236}">
                  <a16:creationId xmlns:a16="http://schemas.microsoft.com/office/drawing/2014/main" id="{F2B45E27-2E6B-3A56-EFCB-B05B49D20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0183" y="5118969"/>
              <a:ext cx="7264" cy="12712"/>
            </a:xfrm>
            <a:custGeom>
              <a:avLst/>
              <a:gdLst>
                <a:gd name="T0" fmla="*/ 4 w 4"/>
                <a:gd name="T1" fmla="*/ 2 h 7"/>
                <a:gd name="T2" fmla="*/ 4 w 4"/>
                <a:gd name="T3" fmla="*/ 7 h 7"/>
                <a:gd name="T4" fmla="*/ 0 w 4"/>
                <a:gd name="T5" fmla="*/ 0 h 7"/>
                <a:gd name="T6" fmla="*/ 4 w 4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4" y="2"/>
                  </a:moveTo>
                  <a:lnTo>
                    <a:pt x="4" y="7"/>
                  </a:lnTo>
                  <a:lnTo>
                    <a:pt x="0" y="0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6" name="Freeform 1203">
              <a:extLst>
                <a:ext uri="{FF2B5EF4-FFF2-40B4-BE49-F238E27FC236}">
                  <a16:creationId xmlns:a16="http://schemas.microsoft.com/office/drawing/2014/main" id="{7DE03D4E-F920-A32A-5427-DD809F9FE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1297" y="5182529"/>
              <a:ext cx="12712" cy="25424"/>
            </a:xfrm>
            <a:custGeom>
              <a:avLst/>
              <a:gdLst>
                <a:gd name="T0" fmla="*/ 0 w 7"/>
                <a:gd name="T1" fmla="*/ 0 h 14"/>
                <a:gd name="T2" fmla="*/ 3 w 7"/>
                <a:gd name="T3" fmla="*/ 0 h 14"/>
                <a:gd name="T4" fmla="*/ 7 w 7"/>
                <a:gd name="T5" fmla="*/ 14 h 14"/>
                <a:gd name="T6" fmla="*/ 0 w 7"/>
                <a:gd name="T7" fmla="*/ 9 h 14"/>
                <a:gd name="T8" fmla="*/ 0 w 7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4">
                  <a:moveTo>
                    <a:pt x="0" y="0"/>
                  </a:moveTo>
                  <a:lnTo>
                    <a:pt x="3" y="0"/>
                  </a:lnTo>
                  <a:lnTo>
                    <a:pt x="7" y="14"/>
                  </a:lnTo>
                  <a:lnTo>
                    <a:pt x="0" y="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7" name="Freeform 1204">
              <a:extLst>
                <a:ext uri="{FF2B5EF4-FFF2-40B4-BE49-F238E27FC236}">
                  <a16:creationId xmlns:a16="http://schemas.microsoft.com/office/drawing/2014/main" id="{828387A8-D4A4-6CB5-9FA0-9A1BC9B77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1176" y="5104441"/>
              <a:ext cx="16344" cy="9080"/>
            </a:xfrm>
            <a:custGeom>
              <a:avLst/>
              <a:gdLst>
                <a:gd name="T0" fmla="*/ 0 w 9"/>
                <a:gd name="T1" fmla="*/ 0 h 5"/>
                <a:gd name="T2" fmla="*/ 7 w 9"/>
                <a:gd name="T3" fmla="*/ 0 h 5"/>
                <a:gd name="T4" fmla="*/ 9 w 9"/>
                <a:gd name="T5" fmla="*/ 5 h 5"/>
                <a:gd name="T6" fmla="*/ 0 w 9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5">
                  <a:moveTo>
                    <a:pt x="0" y="0"/>
                  </a:moveTo>
                  <a:lnTo>
                    <a:pt x="7" y="0"/>
                  </a:lnTo>
                  <a:lnTo>
                    <a:pt x="9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8" name="Freeform 1205">
              <a:extLst>
                <a:ext uri="{FF2B5EF4-FFF2-40B4-BE49-F238E27FC236}">
                  <a16:creationId xmlns:a16="http://schemas.microsoft.com/office/drawing/2014/main" id="{02D27B9C-62BB-9FCD-24DD-C2F5C55B39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3016" y="5091730"/>
              <a:ext cx="9080" cy="9080"/>
            </a:xfrm>
            <a:custGeom>
              <a:avLst/>
              <a:gdLst>
                <a:gd name="T0" fmla="*/ 5 w 5"/>
                <a:gd name="T1" fmla="*/ 5 h 5"/>
                <a:gd name="T2" fmla="*/ 0 w 5"/>
                <a:gd name="T3" fmla="*/ 0 h 5"/>
                <a:gd name="T4" fmla="*/ 5 w 5"/>
                <a:gd name="T5" fmla="*/ 0 h 5"/>
                <a:gd name="T6" fmla="*/ 5 w 5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9" name="Freeform 1206">
              <a:extLst>
                <a:ext uri="{FF2B5EF4-FFF2-40B4-BE49-F238E27FC236}">
                  <a16:creationId xmlns:a16="http://schemas.microsoft.com/office/drawing/2014/main" id="{4F2751C1-707C-1F02-71E9-CF8B8F0A7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4082" y="5109890"/>
              <a:ext cx="21792" cy="25424"/>
            </a:xfrm>
            <a:custGeom>
              <a:avLst/>
              <a:gdLst>
                <a:gd name="T0" fmla="*/ 0 w 12"/>
                <a:gd name="T1" fmla="*/ 2 h 14"/>
                <a:gd name="T2" fmla="*/ 5 w 12"/>
                <a:gd name="T3" fmla="*/ 0 h 14"/>
                <a:gd name="T4" fmla="*/ 12 w 12"/>
                <a:gd name="T5" fmla="*/ 7 h 14"/>
                <a:gd name="T6" fmla="*/ 12 w 12"/>
                <a:gd name="T7" fmla="*/ 14 h 14"/>
                <a:gd name="T8" fmla="*/ 0 w 12"/>
                <a:gd name="T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0" y="2"/>
                  </a:moveTo>
                  <a:lnTo>
                    <a:pt x="5" y="0"/>
                  </a:lnTo>
                  <a:lnTo>
                    <a:pt x="12" y="7"/>
                  </a:lnTo>
                  <a:lnTo>
                    <a:pt x="12" y="1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1207">
              <a:extLst>
                <a:ext uri="{FF2B5EF4-FFF2-40B4-BE49-F238E27FC236}">
                  <a16:creationId xmlns:a16="http://schemas.microsoft.com/office/drawing/2014/main" id="{CFE9A8BB-E6E2-FF8A-ABB1-16709EC86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2315" y="5066307"/>
              <a:ext cx="16344" cy="18160"/>
            </a:xfrm>
            <a:custGeom>
              <a:avLst/>
              <a:gdLst>
                <a:gd name="T0" fmla="*/ 0 w 9"/>
                <a:gd name="T1" fmla="*/ 3 h 10"/>
                <a:gd name="T2" fmla="*/ 0 w 9"/>
                <a:gd name="T3" fmla="*/ 0 h 10"/>
                <a:gd name="T4" fmla="*/ 9 w 9"/>
                <a:gd name="T5" fmla="*/ 10 h 10"/>
                <a:gd name="T6" fmla="*/ 0 w 9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3"/>
                  </a:moveTo>
                  <a:lnTo>
                    <a:pt x="0" y="0"/>
                  </a:lnTo>
                  <a:lnTo>
                    <a:pt x="9" y="1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1" name="Freeform 1208">
              <a:extLst>
                <a:ext uri="{FF2B5EF4-FFF2-40B4-BE49-F238E27FC236}">
                  <a16:creationId xmlns:a16="http://schemas.microsoft.com/office/drawing/2014/main" id="{833EE258-F70A-0553-7F23-C993F7BD3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404974" y="5298751"/>
              <a:ext cx="12712" cy="21792"/>
            </a:xfrm>
            <a:custGeom>
              <a:avLst/>
              <a:gdLst>
                <a:gd name="T0" fmla="*/ 2 w 7"/>
                <a:gd name="T1" fmla="*/ 0 h 12"/>
                <a:gd name="T2" fmla="*/ 7 w 7"/>
                <a:gd name="T3" fmla="*/ 0 h 12"/>
                <a:gd name="T4" fmla="*/ 4 w 7"/>
                <a:gd name="T5" fmla="*/ 12 h 12"/>
                <a:gd name="T6" fmla="*/ 0 w 7"/>
                <a:gd name="T7" fmla="*/ 9 h 12"/>
                <a:gd name="T8" fmla="*/ 2 w 7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2" y="0"/>
                  </a:moveTo>
                  <a:lnTo>
                    <a:pt x="7" y="0"/>
                  </a:lnTo>
                  <a:lnTo>
                    <a:pt x="4" y="12"/>
                  </a:lnTo>
                  <a:lnTo>
                    <a:pt x="0" y="9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2" name="Freeform 1209">
              <a:extLst>
                <a:ext uri="{FF2B5EF4-FFF2-40B4-BE49-F238E27FC236}">
                  <a16:creationId xmlns:a16="http://schemas.microsoft.com/office/drawing/2014/main" id="{DA083CF4-510D-97AC-BE6E-240565E4A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2441" y="4094083"/>
              <a:ext cx="884631" cy="814233"/>
            </a:xfrm>
            <a:custGeom>
              <a:avLst/>
              <a:gdLst/>
              <a:ahLst/>
              <a:cxnLst/>
              <a:rect l="l" t="t" r="r" b="b"/>
              <a:pathLst>
                <a:path w="8736689" h="8041432">
                  <a:moveTo>
                    <a:pt x="2491318" y="0"/>
                  </a:moveTo>
                  <a:lnTo>
                    <a:pt x="2599268" y="50800"/>
                  </a:lnTo>
                  <a:lnTo>
                    <a:pt x="2684993" y="79375"/>
                  </a:lnTo>
                  <a:lnTo>
                    <a:pt x="2754843" y="107950"/>
                  </a:lnTo>
                  <a:lnTo>
                    <a:pt x="2808818" y="44450"/>
                  </a:lnTo>
                  <a:lnTo>
                    <a:pt x="2859618" y="31750"/>
                  </a:lnTo>
                  <a:lnTo>
                    <a:pt x="2919943" y="123825"/>
                  </a:lnTo>
                  <a:lnTo>
                    <a:pt x="2980268" y="190500"/>
                  </a:lnTo>
                  <a:lnTo>
                    <a:pt x="3046943" y="158750"/>
                  </a:lnTo>
                  <a:lnTo>
                    <a:pt x="3075518" y="238125"/>
                  </a:lnTo>
                  <a:lnTo>
                    <a:pt x="3113618" y="231775"/>
                  </a:lnTo>
                  <a:lnTo>
                    <a:pt x="3115698" y="226690"/>
                  </a:lnTo>
                  <a:lnTo>
                    <a:pt x="3121304" y="231050"/>
                  </a:lnTo>
                  <a:cubicBezTo>
                    <a:pt x="3119203" y="235786"/>
                    <a:pt x="3118647" y="242826"/>
                    <a:pt x="3119752" y="254435"/>
                  </a:cubicBezTo>
                  <a:cubicBezTo>
                    <a:pt x="3123247" y="291128"/>
                    <a:pt x="3147709" y="379728"/>
                    <a:pt x="3161687" y="422686"/>
                  </a:cubicBezTo>
                  <a:cubicBezTo>
                    <a:pt x="3183528" y="475489"/>
                    <a:pt x="3155572" y="572144"/>
                    <a:pt x="3177412" y="624946"/>
                  </a:cubicBezTo>
                  <a:cubicBezTo>
                    <a:pt x="3201001" y="667009"/>
                    <a:pt x="3276133" y="664324"/>
                    <a:pt x="3299721" y="706387"/>
                  </a:cubicBezTo>
                  <a:lnTo>
                    <a:pt x="3431640" y="782458"/>
                  </a:lnTo>
                  <a:lnTo>
                    <a:pt x="3671890" y="958764"/>
                  </a:lnTo>
                  <a:lnTo>
                    <a:pt x="3850985" y="1041995"/>
                  </a:lnTo>
                  <a:lnTo>
                    <a:pt x="3694605" y="1135965"/>
                  </a:lnTo>
                  <a:lnTo>
                    <a:pt x="3605494" y="1476942"/>
                  </a:lnTo>
                  <a:lnTo>
                    <a:pt x="4447679" y="1943213"/>
                  </a:lnTo>
                  <a:lnTo>
                    <a:pt x="4913326" y="1979012"/>
                  </a:lnTo>
                  <a:lnTo>
                    <a:pt x="5093295" y="2140998"/>
                  </a:lnTo>
                  <a:lnTo>
                    <a:pt x="5757258" y="2319989"/>
                  </a:lnTo>
                  <a:lnTo>
                    <a:pt x="5972173" y="2266292"/>
                  </a:lnTo>
                  <a:cubicBezTo>
                    <a:pt x="6001876" y="2224229"/>
                    <a:pt x="6032453" y="2183061"/>
                    <a:pt x="6062157" y="2140998"/>
                  </a:cubicBezTo>
                  <a:lnTo>
                    <a:pt x="5972173" y="2105200"/>
                  </a:lnTo>
                  <a:lnTo>
                    <a:pt x="5972173" y="2015705"/>
                  </a:lnTo>
                  <a:cubicBezTo>
                    <a:pt x="6001876" y="1931579"/>
                    <a:pt x="6032453" y="1848348"/>
                    <a:pt x="6062157" y="1764223"/>
                  </a:cubicBezTo>
                  <a:lnTo>
                    <a:pt x="6222906" y="1728424"/>
                  </a:lnTo>
                  <a:lnTo>
                    <a:pt x="6222906" y="1943213"/>
                  </a:lnTo>
                  <a:cubicBezTo>
                    <a:pt x="6240379" y="1955743"/>
                    <a:pt x="6259599" y="1967377"/>
                    <a:pt x="6277071" y="1979012"/>
                  </a:cubicBezTo>
                  <a:cubicBezTo>
                    <a:pt x="6258725" y="1990646"/>
                    <a:pt x="6241252" y="2004070"/>
                    <a:pt x="6222906" y="2015705"/>
                  </a:cubicBezTo>
                  <a:cubicBezTo>
                    <a:pt x="6240379" y="2045238"/>
                    <a:pt x="6259599" y="2074772"/>
                    <a:pt x="6277071" y="2105200"/>
                  </a:cubicBezTo>
                  <a:lnTo>
                    <a:pt x="6474513" y="2194696"/>
                  </a:lnTo>
                  <a:lnTo>
                    <a:pt x="7209240" y="2105200"/>
                  </a:lnTo>
                  <a:cubicBezTo>
                    <a:pt x="7151580" y="2132049"/>
                    <a:pt x="7437259" y="2237653"/>
                    <a:pt x="7563063" y="2103410"/>
                  </a:cubicBezTo>
                  <a:lnTo>
                    <a:pt x="7791082" y="2030919"/>
                  </a:lnTo>
                  <a:lnTo>
                    <a:pt x="8035700" y="1856403"/>
                  </a:lnTo>
                  <a:lnTo>
                    <a:pt x="8323999" y="1693521"/>
                  </a:lnTo>
                  <a:cubicBezTo>
                    <a:pt x="8452423" y="1678307"/>
                    <a:pt x="8532798" y="1759748"/>
                    <a:pt x="8596573" y="1783017"/>
                  </a:cubicBezTo>
                  <a:cubicBezTo>
                    <a:pt x="8616025" y="1793379"/>
                    <a:pt x="8755248" y="1789952"/>
                    <a:pt x="8734608" y="1800916"/>
                  </a:cubicBezTo>
                  <a:lnTo>
                    <a:pt x="8734608" y="2015705"/>
                  </a:lnTo>
                  <a:lnTo>
                    <a:pt x="8483001" y="2015705"/>
                  </a:lnTo>
                  <a:lnTo>
                    <a:pt x="8178102" y="2266292"/>
                  </a:lnTo>
                  <a:lnTo>
                    <a:pt x="8178102" y="2481976"/>
                  </a:lnTo>
                  <a:lnTo>
                    <a:pt x="8016480" y="2696765"/>
                  </a:lnTo>
                  <a:cubicBezTo>
                    <a:pt x="7969303" y="2822954"/>
                    <a:pt x="7921253" y="2947352"/>
                    <a:pt x="7873203" y="3073540"/>
                  </a:cubicBezTo>
                  <a:lnTo>
                    <a:pt x="7622470" y="3163931"/>
                  </a:lnTo>
                  <a:cubicBezTo>
                    <a:pt x="7610239" y="3247162"/>
                    <a:pt x="7598882" y="3330392"/>
                    <a:pt x="7586651" y="3413623"/>
                  </a:cubicBezTo>
                  <a:cubicBezTo>
                    <a:pt x="7556947" y="3432418"/>
                    <a:pt x="7526370" y="3449422"/>
                    <a:pt x="7496666" y="3468216"/>
                  </a:cubicBezTo>
                  <a:lnTo>
                    <a:pt x="7496666" y="3504014"/>
                  </a:lnTo>
                  <a:cubicBezTo>
                    <a:pt x="7514139" y="3557711"/>
                    <a:pt x="7532486" y="3611408"/>
                    <a:pt x="7549958" y="3665106"/>
                  </a:cubicBezTo>
                  <a:lnTo>
                    <a:pt x="7406682" y="3754601"/>
                  </a:lnTo>
                  <a:cubicBezTo>
                    <a:pt x="7353390" y="3557711"/>
                    <a:pt x="7299225" y="3359926"/>
                    <a:pt x="7245933" y="3163931"/>
                  </a:cubicBezTo>
                  <a:lnTo>
                    <a:pt x="7084311" y="3378720"/>
                  </a:lnTo>
                  <a:cubicBezTo>
                    <a:pt x="7054607" y="3348292"/>
                    <a:pt x="7024030" y="3318758"/>
                    <a:pt x="6994326" y="3288330"/>
                  </a:cubicBezTo>
                  <a:cubicBezTo>
                    <a:pt x="6964622" y="3216733"/>
                    <a:pt x="6934045" y="3145137"/>
                    <a:pt x="6904342" y="3073540"/>
                  </a:cubicBezTo>
                  <a:lnTo>
                    <a:pt x="7281752" y="2696765"/>
                  </a:lnTo>
                  <a:lnTo>
                    <a:pt x="6617789" y="2660967"/>
                  </a:lnTo>
                  <a:cubicBezTo>
                    <a:pt x="6588086" y="2630538"/>
                    <a:pt x="6557508" y="2601005"/>
                    <a:pt x="6527805" y="2571471"/>
                  </a:cubicBezTo>
                  <a:lnTo>
                    <a:pt x="6438694" y="2319989"/>
                  </a:lnTo>
                  <a:lnTo>
                    <a:pt x="6438694" y="2410380"/>
                  </a:lnTo>
                  <a:lnTo>
                    <a:pt x="6348709" y="2410380"/>
                  </a:lnTo>
                  <a:cubicBezTo>
                    <a:pt x="6325121" y="2362052"/>
                    <a:pt x="6300659" y="2314620"/>
                    <a:pt x="6277071" y="2266292"/>
                  </a:cubicBezTo>
                  <a:cubicBezTo>
                    <a:pt x="6259599" y="2295825"/>
                    <a:pt x="6240379" y="2326254"/>
                    <a:pt x="6222906" y="2356682"/>
                  </a:cubicBezTo>
                  <a:lnTo>
                    <a:pt x="6152141" y="2230494"/>
                  </a:lnTo>
                  <a:cubicBezTo>
                    <a:pt x="6110207" y="2302090"/>
                    <a:pt x="6067399" y="2373686"/>
                    <a:pt x="6025464" y="2445283"/>
                  </a:cubicBezTo>
                  <a:cubicBezTo>
                    <a:pt x="6038569" y="2475711"/>
                    <a:pt x="6049926" y="2506140"/>
                    <a:pt x="6062157" y="2535673"/>
                  </a:cubicBezTo>
                  <a:lnTo>
                    <a:pt x="6187087" y="2571471"/>
                  </a:lnTo>
                  <a:lnTo>
                    <a:pt x="6187087" y="2660967"/>
                  </a:lnTo>
                  <a:lnTo>
                    <a:pt x="6062157" y="2660967"/>
                  </a:lnTo>
                  <a:lnTo>
                    <a:pt x="5972173" y="2822954"/>
                  </a:lnTo>
                  <a:lnTo>
                    <a:pt x="6152141" y="3001944"/>
                  </a:lnTo>
                  <a:lnTo>
                    <a:pt x="6152141" y="3198834"/>
                  </a:lnTo>
                  <a:cubicBezTo>
                    <a:pt x="6193202" y="3413623"/>
                    <a:pt x="6235137" y="3630202"/>
                    <a:pt x="6277071" y="3844991"/>
                  </a:cubicBezTo>
                  <a:lnTo>
                    <a:pt x="6222906" y="3844991"/>
                  </a:lnTo>
                  <a:cubicBezTo>
                    <a:pt x="6210675" y="3833357"/>
                    <a:pt x="6199318" y="3820828"/>
                    <a:pt x="6187087" y="3808298"/>
                  </a:cubicBezTo>
                  <a:lnTo>
                    <a:pt x="6187087" y="3844991"/>
                  </a:lnTo>
                  <a:lnTo>
                    <a:pt x="6062157" y="3880790"/>
                  </a:lnTo>
                  <a:cubicBezTo>
                    <a:pt x="6049926" y="3808298"/>
                    <a:pt x="6038569" y="3737596"/>
                    <a:pt x="6025464" y="3665106"/>
                  </a:cubicBezTo>
                  <a:cubicBezTo>
                    <a:pt x="6007992" y="3712538"/>
                    <a:pt x="5989645" y="3760866"/>
                    <a:pt x="5972173" y="3808298"/>
                  </a:cubicBezTo>
                  <a:lnTo>
                    <a:pt x="5684746" y="3934486"/>
                  </a:lnTo>
                  <a:lnTo>
                    <a:pt x="5684746" y="4132272"/>
                  </a:lnTo>
                  <a:lnTo>
                    <a:pt x="5469832" y="4400758"/>
                  </a:lnTo>
                  <a:lnTo>
                    <a:pt x="5093295" y="4597648"/>
                  </a:lnTo>
                  <a:lnTo>
                    <a:pt x="4825089" y="4902827"/>
                  </a:lnTo>
                  <a:lnTo>
                    <a:pt x="4321875" y="5333300"/>
                  </a:lnTo>
                  <a:lnTo>
                    <a:pt x="4232764" y="5458594"/>
                  </a:lnTo>
                  <a:lnTo>
                    <a:pt x="3946212" y="5530190"/>
                  </a:lnTo>
                  <a:cubicBezTo>
                    <a:pt x="3916508" y="5591047"/>
                    <a:pt x="3885931" y="5650114"/>
                    <a:pt x="3856227" y="5710076"/>
                  </a:cubicBezTo>
                  <a:lnTo>
                    <a:pt x="3694605" y="5710076"/>
                  </a:lnTo>
                  <a:lnTo>
                    <a:pt x="3605494" y="5835370"/>
                  </a:lnTo>
                  <a:lnTo>
                    <a:pt x="3605494" y="6337439"/>
                  </a:lnTo>
                  <a:lnTo>
                    <a:pt x="3694605" y="6517324"/>
                  </a:lnTo>
                  <a:cubicBezTo>
                    <a:pt x="3635197" y="6673046"/>
                    <a:pt x="3574917" y="6827874"/>
                    <a:pt x="3515509" y="6983596"/>
                  </a:cubicBezTo>
                  <a:cubicBezTo>
                    <a:pt x="3527740" y="7109784"/>
                    <a:pt x="3539098" y="7234183"/>
                    <a:pt x="3551328" y="7360372"/>
                  </a:cubicBezTo>
                  <a:lnTo>
                    <a:pt x="3389706" y="7360372"/>
                  </a:lnTo>
                  <a:cubicBezTo>
                    <a:pt x="3347771" y="7431968"/>
                    <a:pt x="3305837" y="7502669"/>
                    <a:pt x="3264776" y="7575161"/>
                  </a:cubicBezTo>
                  <a:lnTo>
                    <a:pt x="3264776" y="7665551"/>
                  </a:lnTo>
                  <a:lnTo>
                    <a:pt x="3048988" y="7736252"/>
                  </a:lnTo>
                  <a:cubicBezTo>
                    <a:pt x="3036757" y="7807849"/>
                    <a:pt x="3024526" y="7880340"/>
                    <a:pt x="3013169" y="7951936"/>
                  </a:cubicBezTo>
                  <a:lnTo>
                    <a:pt x="2887365" y="8041432"/>
                  </a:lnTo>
                  <a:lnTo>
                    <a:pt x="2797381" y="8041432"/>
                  </a:lnTo>
                  <a:lnTo>
                    <a:pt x="2582467" y="7789950"/>
                  </a:lnTo>
                  <a:lnTo>
                    <a:pt x="2295914" y="7019394"/>
                  </a:lnTo>
                  <a:lnTo>
                    <a:pt x="2115945" y="6767912"/>
                  </a:lnTo>
                  <a:cubicBezTo>
                    <a:pt x="2086242" y="6624719"/>
                    <a:pt x="2055665" y="6480632"/>
                    <a:pt x="2025961" y="6337439"/>
                  </a:cubicBezTo>
                  <a:lnTo>
                    <a:pt x="1775228" y="5961558"/>
                  </a:lnTo>
                  <a:lnTo>
                    <a:pt x="1775228" y="5745874"/>
                  </a:lnTo>
                  <a:lnTo>
                    <a:pt x="1703589" y="5799572"/>
                  </a:lnTo>
                  <a:cubicBezTo>
                    <a:pt x="1686117" y="5769143"/>
                    <a:pt x="1667770" y="5739610"/>
                    <a:pt x="1650298" y="5710076"/>
                  </a:cubicBezTo>
                  <a:cubicBezTo>
                    <a:pt x="1620594" y="5625950"/>
                    <a:pt x="1590017" y="5542720"/>
                    <a:pt x="1560313" y="5458594"/>
                  </a:cubicBezTo>
                  <a:cubicBezTo>
                    <a:pt x="1507021" y="5261704"/>
                    <a:pt x="1452856" y="5063919"/>
                    <a:pt x="1399564" y="4867029"/>
                  </a:cubicBezTo>
                  <a:cubicBezTo>
                    <a:pt x="1410922" y="4795432"/>
                    <a:pt x="1423152" y="4723836"/>
                    <a:pt x="1434510" y="4652240"/>
                  </a:cubicBezTo>
                  <a:lnTo>
                    <a:pt x="1399564" y="4652240"/>
                  </a:lnTo>
                  <a:cubicBezTo>
                    <a:pt x="1387333" y="4580644"/>
                    <a:pt x="1375102" y="4508152"/>
                    <a:pt x="1362872" y="4436556"/>
                  </a:cubicBezTo>
                  <a:cubicBezTo>
                    <a:pt x="1375102" y="4364064"/>
                    <a:pt x="1387333" y="4293364"/>
                    <a:pt x="1399564" y="4220872"/>
                  </a:cubicBezTo>
                  <a:cubicBezTo>
                    <a:pt x="1369861" y="4065150"/>
                    <a:pt x="1339283" y="3910323"/>
                    <a:pt x="1309580" y="3754601"/>
                  </a:cubicBezTo>
                  <a:cubicBezTo>
                    <a:pt x="1339283" y="3712538"/>
                    <a:pt x="1369861" y="3671370"/>
                    <a:pt x="1399564" y="3629307"/>
                  </a:cubicBezTo>
                  <a:lnTo>
                    <a:pt x="1237068" y="3593509"/>
                  </a:lnTo>
                  <a:cubicBezTo>
                    <a:pt x="1207364" y="3731332"/>
                    <a:pt x="1176787" y="3868260"/>
                    <a:pt x="1147084" y="4006083"/>
                  </a:cubicBezTo>
                  <a:lnTo>
                    <a:pt x="932169" y="4095578"/>
                  </a:lnTo>
                  <a:lnTo>
                    <a:pt x="717255" y="4095578"/>
                  </a:lnTo>
                  <a:lnTo>
                    <a:pt x="304899" y="3665106"/>
                  </a:lnTo>
                  <a:cubicBezTo>
                    <a:pt x="286553" y="3653471"/>
                    <a:pt x="269080" y="3640942"/>
                    <a:pt x="250734" y="3629307"/>
                  </a:cubicBezTo>
                  <a:lnTo>
                    <a:pt x="555632" y="3593509"/>
                  </a:lnTo>
                  <a:cubicBezTo>
                    <a:pt x="579221" y="3563080"/>
                    <a:pt x="603682" y="3534442"/>
                    <a:pt x="628144" y="3504014"/>
                  </a:cubicBezTo>
                  <a:cubicBezTo>
                    <a:pt x="645617" y="3450316"/>
                    <a:pt x="663963" y="3396619"/>
                    <a:pt x="681436" y="3342922"/>
                  </a:cubicBezTo>
                  <a:lnTo>
                    <a:pt x="502341" y="3468216"/>
                  </a:lnTo>
                  <a:lnTo>
                    <a:pt x="250734" y="3468216"/>
                  </a:lnTo>
                  <a:lnTo>
                    <a:pt x="0" y="3127238"/>
                  </a:lnTo>
                  <a:cubicBezTo>
                    <a:pt x="29704" y="3108444"/>
                    <a:pt x="60281" y="3091440"/>
                    <a:pt x="89985" y="3073540"/>
                  </a:cubicBezTo>
                  <a:lnTo>
                    <a:pt x="214915" y="3073540"/>
                  </a:lnTo>
                  <a:cubicBezTo>
                    <a:pt x="227145" y="3031478"/>
                    <a:pt x="238503" y="2989415"/>
                    <a:pt x="250734" y="2947352"/>
                  </a:cubicBezTo>
                  <a:lnTo>
                    <a:pt x="591451" y="3037742"/>
                  </a:lnTo>
                  <a:lnTo>
                    <a:pt x="717255" y="2912449"/>
                  </a:lnTo>
                  <a:lnTo>
                    <a:pt x="806366" y="3001944"/>
                  </a:lnTo>
                  <a:lnTo>
                    <a:pt x="932169" y="2947352"/>
                  </a:lnTo>
                  <a:cubicBezTo>
                    <a:pt x="878878" y="2810424"/>
                    <a:pt x="824712" y="2673496"/>
                    <a:pt x="771420" y="2535673"/>
                  </a:cubicBezTo>
                  <a:lnTo>
                    <a:pt x="628144" y="2445283"/>
                  </a:lnTo>
                  <a:lnTo>
                    <a:pt x="628144" y="2266292"/>
                  </a:lnTo>
                  <a:lnTo>
                    <a:pt x="430703" y="2230494"/>
                  </a:lnTo>
                  <a:cubicBezTo>
                    <a:pt x="442933" y="2176797"/>
                    <a:pt x="454291" y="2123099"/>
                    <a:pt x="466522" y="2069402"/>
                  </a:cubicBezTo>
                  <a:lnTo>
                    <a:pt x="717255" y="1728424"/>
                  </a:lnTo>
                  <a:lnTo>
                    <a:pt x="843058" y="1854613"/>
                  </a:lnTo>
                  <a:lnTo>
                    <a:pt x="1147084" y="1764223"/>
                  </a:lnTo>
                  <a:lnTo>
                    <a:pt x="1309580" y="1513635"/>
                  </a:lnTo>
                  <a:lnTo>
                    <a:pt x="1434510" y="1387447"/>
                  </a:lnTo>
                  <a:lnTo>
                    <a:pt x="1614479" y="1082268"/>
                  </a:lnTo>
                  <a:lnTo>
                    <a:pt x="1740282" y="1047364"/>
                  </a:lnTo>
                  <a:lnTo>
                    <a:pt x="1740282" y="956974"/>
                  </a:lnTo>
                  <a:lnTo>
                    <a:pt x="1865212" y="795882"/>
                  </a:lnTo>
                  <a:lnTo>
                    <a:pt x="2081000" y="706387"/>
                  </a:lnTo>
                  <a:lnTo>
                    <a:pt x="1955196" y="615996"/>
                  </a:lnTo>
                  <a:cubicBezTo>
                    <a:pt x="1978785" y="604362"/>
                    <a:pt x="2002373" y="591833"/>
                    <a:pt x="2025961" y="580198"/>
                  </a:cubicBezTo>
                  <a:lnTo>
                    <a:pt x="1955196" y="491598"/>
                  </a:lnTo>
                  <a:cubicBezTo>
                    <a:pt x="1967427" y="467434"/>
                    <a:pt x="1978785" y="443270"/>
                    <a:pt x="1991015" y="419106"/>
                  </a:cubicBezTo>
                  <a:lnTo>
                    <a:pt x="2134055" y="323207"/>
                  </a:lnTo>
                  <a:lnTo>
                    <a:pt x="2148418" y="339725"/>
                  </a:lnTo>
                  <a:lnTo>
                    <a:pt x="2205568" y="304800"/>
                  </a:lnTo>
                  <a:lnTo>
                    <a:pt x="2250018" y="244475"/>
                  </a:lnTo>
                  <a:lnTo>
                    <a:pt x="2316693" y="212725"/>
                  </a:lnTo>
                  <a:lnTo>
                    <a:pt x="2319868" y="136525"/>
                  </a:lnTo>
                  <a:lnTo>
                    <a:pt x="2342093" y="69850"/>
                  </a:lnTo>
                  <a:lnTo>
                    <a:pt x="2437343" y="1270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3" name="Freeform 1210">
              <a:extLst>
                <a:ext uri="{FF2B5EF4-FFF2-40B4-BE49-F238E27FC236}">
                  <a16:creationId xmlns:a16="http://schemas.microsoft.com/office/drawing/2014/main" id="{55238370-D351-9DE6-1521-F0F8C341E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8804" y="4741248"/>
              <a:ext cx="12712" cy="59928"/>
            </a:xfrm>
            <a:custGeom>
              <a:avLst/>
              <a:gdLst>
                <a:gd name="T0" fmla="*/ 7 w 7"/>
                <a:gd name="T1" fmla="*/ 0 h 33"/>
                <a:gd name="T2" fmla="*/ 0 w 7"/>
                <a:gd name="T3" fmla="*/ 28 h 33"/>
                <a:gd name="T4" fmla="*/ 2 w 7"/>
                <a:gd name="T5" fmla="*/ 33 h 33"/>
                <a:gd name="T6" fmla="*/ 7 w 7"/>
                <a:gd name="T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3">
                  <a:moveTo>
                    <a:pt x="7" y="0"/>
                  </a:moveTo>
                  <a:lnTo>
                    <a:pt x="0" y="28"/>
                  </a:lnTo>
                  <a:lnTo>
                    <a:pt x="2" y="33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4" name="Freeform 1211">
              <a:extLst>
                <a:ext uri="{FF2B5EF4-FFF2-40B4-BE49-F238E27FC236}">
                  <a16:creationId xmlns:a16="http://schemas.microsoft.com/office/drawing/2014/main" id="{4080C48F-6715-A392-5931-6EEFE3DEF8D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3308" y="4933740"/>
              <a:ext cx="3632" cy="12712"/>
            </a:xfrm>
            <a:custGeom>
              <a:avLst/>
              <a:gdLst>
                <a:gd name="T0" fmla="*/ 2 w 2"/>
                <a:gd name="T1" fmla="*/ 0 h 7"/>
                <a:gd name="T2" fmla="*/ 0 w 2"/>
                <a:gd name="T3" fmla="*/ 2 h 7"/>
                <a:gd name="T4" fmla="*/ 2 w 2"/>
                <a:gd name="T5" fmla="*/ 7 h 7"/>
                <a:gd name="T6" fmla="*/ 2 w 2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7">
                  <a:moveTo>
                    <a:pt x="2" y="0"/>
                  </a:moveTo>
                  <a:lnTo>
                    <a:pt x="0" y="2"/>
                  </a:lnTo>
                  <a:lnTo>
                    <a:pt x="2" y="7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5" name="Freeform 1212">
              <a:extLst>
                <a:ext uri="{FF2B5EF4-FFF2-40B4-BE49-F238E27FC236}">
                  <a16:creationId xmlns:a16="http://schemas.microsoft.com/office/drawing/2014/main" id="{D9ABDDCB-C8C7-7995-1B37-90E2A1121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3527" y="3293921"/>
              <a:ext cx="974019" cy="472199"/>
            </a:xfrm>
            <a:custGeom>
              <a:avLst/>
              <a:gdLst>
                <a:gd name="T0" fmla="*/ 0 w 531"/>
                <a:gd name="T1" fmla="*/ 83 h 260"/>
                <a:gd name="T2" fmla="*/ 5 w 531"/>
                <a:gd name="T3" fmla="*/ 97 h 260"/>
                <a:gd name="T4" fmla="*/ 16 w 531"/>
                <a:gd name="T5" fmla="*/ 109 h 260"/>
                <a:gd name="T6" fmla="*/ 40 w 531"/>
                <a:gd name="T7" fmla="*/ 114 h 260"/>
                <a:gd name="T8" fmla="*/ 42 w 531"/>
                <a:gd name="T9" fmla="*/ 119 h 260"/>
                <a:gd name="T10" fmla="*/ 49 w 531"/>
                <a:gd name="T11" fmla="*/ 145 h 260"/>
                <a:gd name="T12" fmla="*/ 52 w 531"/>
                <a:gd name="T13" fmla="*/ 163 h 260"/>
                <a:gd name="T14" fmla="*/ 49 w 531"/>
                <a:gd name="T15" fmla="*/ 173 h 260"/>
                <a:gd name="T16" fmla="*/ 75 w 531"/>
                <a:gd name="T17" fmla="*/ 182 h 260"/>
                <a:gd name="T18" fmla="*/ 87 w 531"/>
                <a:gd name="T19" fmla="*/ 182 h 260"/>
                <a:gd name="T20" fmla="*/ 125 w 531"/>
                <a:gd name="T21" fmla="*/ 199 h 260"/>
                <a:gd name="T22" fmla="*/ 139 w 531"/>
                <a:gd name="T23" fmla="*/ 218 h 260"/>
                <a:gd name="T24" fmla="*/ 156 w 531"/>
                <a:gd name="T25" fmla="*/ 234 h 260"/>
                <a:gd name="T26" fmla="*/ 219 w 531"/>
                <a:gd name="T27" fmla="*/ 232 h 260"/>
                <a:gd name="T28" fmla="*/ 245 w 531"/>
                <a:gd name="T29" fmla="*/ 246 h 260"/>
                <a:gd name="T30" fmla="*/ 286 w 531"/>
                <a:gd name="T31" fmla="*/ 260 h 260"/>
                <a:gd name="T32" fmla="*/ 333 w 531"/>
                <a:gd name="T33" fmla="*/ 241 h 260"/>
                <a:gd name="T34" fmla="*/ 356 w 531"/>
                <a:gd name="T35" fmla="*/ 241 h 260"/>
                <a:gd name="T36" fmla="*/ 373 w 531"/>
                <a:gd name="T37" fmla="*/ 237 h 260"/>
                <a:gd name="T38" fmla="*/ 406 w 531"/>
                <a:gd name="T39" fmla="*/ 211 h 260"/>
                <a:gd name="T40" fmla="*/ 399 w 531"/>
                <a:gd name="T41" fmla="*/ 199 h 260"/>
                <a:gd name="T42" fmla="*/ 406 w 531"/>
                <a:gd name="T43" fmla="*/ 182 h 260"/>
                <a:gd name="T44" fmla="*/ 411 w 531"/>
                <a:gd name="T45" fmla="*/ 180 h 260"/>
                <a:gd name="T46" fmla="*/ 432 w 531"/>
                <a:gd name="T47" fmla="*/ 187 h 260"/>
                <a:gd name="T48" fmla="*/ 453 w 531"/>
                <a:gd name="T49" fmla="*/ 168 h 260"/>
                <a:gd name="T50" fmla="*/ 468 w 531"/>
                <a:gd name="T51" fmla="*/ 166 h 260"/>
                <a:gd name="T52" fmla="*/ 486 w 531"/>
                <a:gd name="T53" fmla="*/ 145 h 260"/>
                <a:gd name="T54" fmla="*/ 531 w 531"/>
                <a:gd name="T55" fmla="*/ 140 h 260"/>
                <a:gd name="T56" fmla="*/ 527 w 531"/>
                <a:gd name="T57" fmla="*/ 133 h 260"/>
                <a:gd name="T58" fmla="*/ 527 w 531"/>
                <a:gd name="T59" fmla="*/ 123 h 260"/>
                <a:gd name="T60" fmla="*/ 510 w 531"/>
                <a:gd name="T61" fmla="*/ 107 h 260"/>
                <a:gd name="T62" fmla="*/ 489 w 531"/>
                <a:gd name="T63" fmla="*/ 119 h 260"/>
                <a:gd name="T64" fmla="*/ 468 w 531"/>
                <a:gd name="T65" fmla="*/ 116 h 260"/>
                <a:gd name="T66" fmla="*/ 465 w 531"/>
                <a:gd name="T67" fmla="*/ 107 h 260"/>
                <a:gd name="T68" fmla="*/ 468 w 531"/>
                <a:gd name="T69" fmla="*/ 78 h 260"/>
                <a:gd name="T70" fmla="*/ 479 w 531"/>
                <a:gd name="T71" fmla="*/ 60 h 260"/>
                <a:gd name="T72" fmla="*/ 468 w 531"/>
                <a:gd name="T73" fmla="*/ 60 h 260"/>
                <a:gd name="T74" fmla="*/ 449 w 531"/>
                <a:gd name="T75" fmla="*/ 52 h 260"/>
                <a:gd name="T76" fmla="*/ 423 w 531"/>
                <a:gd name="T77" fmla="*/ 69 h 260"/>
                <a:gd name="T78" fmla="*/ 387 w 531"/>
                <a:gd name="T79" fmla="*/ 78 h 260"/>
                <a:gd name="T80" fmla="*/ 373 w 531"/>
                <a:gd name="T81" fmla="*/ 76 h 260"/>
                <a:gd name="T82" fmla="*/ 352 w 531"/>
                <a:gd name="T83" fmla="*/ 71 h 260"/>
                <a:gd name="T84" fmla="*/ 338 w 531"/>
                <a:gd name="T85" fmla="*/ 62 h 260"/>
                <a:gd name="T86" fmla="*/ 300 w 531"/>
                <a:gd name="T87" fmla="*/ 43 h 260"/>
                <a:gd name="T88" fmla="*/ 288 w 531"/>
                <a:gd name="T89" fmla="*/ 41 h 260"/>
                <a:gd name="T90" fmla="*/ 264 w 531"/>
                <a:gd name="T91" fmla="*/ 50 h 260"/>
                <a:gd name="T92" fmla="*/ 255 w 531"/>
                <a:gd name="T93" fmla="*/ 48 h 260"/>
                <a:gd name="T94" fmla="*/ 241 w 531"/>
                <a:gd name="T95" fmla="*/ 38 h 260"/>
                <a:gd name="T96" fmla="*/ 236 w 531"/>
                <a:gd name="T97" fmla="*/ 17 h 260"/>
                <a:gd name="T98" fmla="*/ 191 w 531"/>
                <a:gd name="T99" fmla="*/ 0 h 260"/>
                <a:gd name="T100" fmla="*/ 170 w 531"/>
                <a:gd name="T101" fmla="*/ 19 h 260"/>
                <a:gd name="T102" fmla="*/ 172 w 531"/>
                <a:gd name="T103" fmla="*/ 38 h 260"/>
                <a:gd name="T104" fmla="*/ 170 w 531"/>
                <a:gd name="T105" fmla="*/ 45 h 260"/>
                <a:gd name="T106" fmla="*/ 172 w 531"/>
                <a:gd name="T107" fmla="*/ 55 h 260"/>
                <a:gd name="T108" fmla="*/ 168 w 531"/>
                <a:gd name="T109" fmla="*/ 57 h 260"/>
                <a:gd name="T110" fmla="*/ 118 w 531"/>
                <a:gd name="T111" fmla="*/ 57 h 260"/>
                <a:gd name="T112" fmla="*/ 108 w 531"/>
                <a:gd name="T113" fmla="*/ 45 h 260"/>
                <a:gd name="T114" fmla="*/ 68 w 531"/>
                <a:gd name="T115" fmla="*/ 41 h 260"/>
                <a:gd name="T116" fmla="*/ 49 w 531"/>
                <a:gd name="T117" fmla="*/ 48 h 260"/>
                <a:gd name="T118" fmla="*/ 9 w 531"/>
                <a:gd name="T119" fmla="*/ 71 h 260"/>
                <a:gd name="T120" fmla="*/ 0 w 531"/>
                <a:gd name="T121" fmla="*/ 83 h 26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605 w 10000"/>
                <a:gd name="connsiteY30" fmla="*/ 4115 h 10000"/>
                <a:gd name="connsiteX31" fmla="*/ 9209 w 10000"/>
                <a:gd name="connsiteY31" fmla="*/ 4577 h 10000"/>
                <a:gd name="connsiteX32" fmla="*/ 8814 w 10000"/>
                <a:gd name="connsiteY32" fmla="*/ 4462 h 10000"/>
                <a:gd name="connsiteX33" fmla="*/ 8757 w 10000"/>
                <a:gd name="connsiteY33" fmla="*/ 4115 h 10000"/>
                <a:gd name="connsiteX34" fmla="*/ 9014 w 10000"/>
                <a:gd name="connsiteY34" fmla="*/ 3123 h 10000"/>
                <a:gd name="connsiteX35" fmla="*/ 9021 w 10000"/>
                <a:gd name="connsiteY35" fmla="*/ 2308 h 10000"/>
                <a:gd name="connsiteX36" fmla="*/ 8814 w 10000"/>
                <a:gd name="connsiteY36" fmla="*/ 2308 h 10000"/>
                <a:gd name="connsiteX37" fmla="*/ 8456 w 10000"/>
                <a:gd name="connsiteY37" fmla="*/ 2000 h 10000"/>
                <a:gd name="connsiteX38" fmla="*/ 7966 w 10000"/>
                <a:gd name="connsiteY38" fmla="*/ 2654 h 10000"/>
                <a:gd name="connsiteX39" fmla="*/ 7288 w 10000"/>
                <a:gd name="connsiteY39" fmla="*/ 3000 h 10000"/>
                <a:gd name="connsiteX40" fmla="*/ 7024 w 10000"/>
                <a:gd name="connsiteY40" fmla="*/ 2923 h 10000"/>
                <a:gd name="connsiteX41" fmla="*/ 6629 w 10000"/>
                <a:gd name="connsiteY41" fmla="*/ 2731 h 10000"/>
                <a:gd name="connsiteX42" fmla="*/ 6365 w 10000"/>
                <a:gd name="connsiteY42" fmla="*/ 2385 h 10000"/>
                <a:gd name="connsiteX43" fmla="*/ 5650 w 10000"/>
                <a:gd name="connsiteY43" fmla="*/ 1654 h 10000"/>
                <a:gd name="connsiteX44" fmla="*/ 5424 w 10000"/>
                <a:gd name="connsiteY44" fmla="*/ 1577 h 10000"/>
                <a:gd name="connsiteX45" fmla="*/ 4972 w 10000"/>
                <a:gd name="connsiteY45" fmla="*/ 1923 h 10000"/>
                <a:gd name="connsiteX46" fmla="*/ 4802 w 10000"/>
                <a:gd name="connsiteY46" fmla="*/ 1846 h 10000"/>
                <a:gd name="connsiteX47" fmla="*/ 4539 w 10000"/>
                <a:gd name="connsiteY47" fmla="*/ 1462 h 10000"/>
                <a:gd name="connsiteX48" fmla="*/ 4444 w 10000"/>
                <a:gd name="connsiteY48" fmla="*/ 654 h 10000"/>
                <a:gd name="connsiteX49" fmla="*/ 3597 w 10000"/>
                <a:gd name="connsiteY49" fmla="*/ 0 h 10000"/>
                <a:gd name="connsiteX50" fmla="*/ 3202 w 10000"/>
                <a:gd name="connsiteY50" fmla="*/ 731 h 10000"/>
                <a:gd name="connsiteX51" fmla="*/ 3239 w 10000"/>
                <a:gd name="connsiteY51" fmla="*/ 1462 h 10000"/>
                <a:gd name="connsiteX52" fmla="*/ 3202 w 10000"/>
                <a:gd name="connsiteY52" fmla="*/ 1731 h 10000"/>
                <a:gd name="connsiteX53" fmla="*/ 3239 w 10000"/>
                <a:gd name="connsiteY53" fmla="*/ 2115 h 10000"/>
                <a:gd name="connsiteX54" fmla="*/ 3164 w 10000"/>
                <a:gd name="connsiteY54" fmla="*/ 2192 h 10000"/>
                <a:gd name="connsiteX55" fmla="*/ 2222 w 10000"/>
                <a:gd name="connsiteY55" fmla="*/ 2192 h 10000"/>
                <a:gd name="connsiteX56" fmla="*/ 2034 w 10000"/>
                <a:gd name="connsiteY56" fmla="*/ 1731 h 10000"/>
                <a:gd name="connsiteX57" fmla="*/ 1281 w 10000"/>
                <a:gd name="connsiteY57" fmla="*/ 1577 h 10000"/>
                <a:gd name="connsiteX58" fmla="*/ 923 w 10000"/>
                <a:gd name="connsiteY58" fmla="*/ 1846 h 10000"/>
                <a:gd name="connsiteX59" fmla="*/ 169 w 10000"/>
                <a:gd name="connsiteY59" fmla="*/ 2731 h 10000"/>
                <a:gd name="connsiteX60" fmla="*/ 0 w 10000"/>
                <a:gd name="connsiteY60" fmla="*/ 3192 h 1000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605 w 10000"/>
                <a:gd name="connsiteY30" fmla="*/ 4115 h 10000"/>
                <a:gd name="connsiteX31" fmla="*/ 9209 w 10000"/>
                <a:gd name="connsiteY31" fmla="*/ 4577 h 10000"/>
                <a:gd name="connsiteX32" fmla="*/ 8814 w 10000"/>
                <a:gd name="connsiteY32" fmla="*/ 4462 h 10000"/>
                <a:gd name="connsiteX33" fmla="*/ 8757 w 10000"/>
                <a:gd name="connsiteY33" fmla="*/ 4115 h 10000"/>
                <a:gd name="connsiteX34" fmla="*/ 9014 w 10000"/>
                <a:gd name="connsiteY34" fmla="*/ 3123 h 10000"/>
                <a:gd name="connsiteX35" fmla="*/ 9221 w 10000"/>
                <a:gd name="connsiteY35" fmla="*/ 2349 h 10000"/>
                <a:gd name="connsiteX36" fmla="*/ 8814 w 10000"/>
                <a:gd name="connsiteY36" fmla="*/ 2308 h 10000"/>
                <a:gd name="connsiteX37" fmla="*/ 8456 w 10000"/>
                <a:gd name="connsiteY37" fmla="*/ 2000 h 10000"/>
                <a:gd name="connsiteX38" fmla="*/ 7966 w 10000"/>
                <a:gd name="connsiteY38" fmla="*/ 2654 h 10000"/>
                <a:gd name="connsiteX39" fmla="*/ 7288 w 10000"/>
                <a:gd name="connsiteY39" fmla="*/ 3000 h 10000"/>
                <a:gd name="connsiteX40" fmla="*/ 7024 w 10000"/>
                <a:gd name="connsiteY40" fmla="*/ 2923 h 10000"/>
                <a:gd name="connsiteX41" fmla="*/ 6629 w 10000"/>
                <a:gd name="connsiteY41" fmla="*/ 2731 h 10000"/>
                <a:gd name="connsiteX42" fmla="*/ 6365 w 10000"/>
                <a:gd name="connsiteY42" fmla="*/ 2385 h 10000"/>
                <a:gd name="connsiteX43" fmla="*/ 5650 w 10000"/>
                <a:gd name="connsiteY43" fmla="*/ 1654 h 10000"/>
                <a:gd name="connsiteX44" fmla="*/ 5424 w 10000"/>
                <a:gd name="connsiteY44" fmla="*/ 1577 h 10000"/>
                <a:gd name="connsiteX45" fmla="*/ 4972 w 10000"/>
                <a:gd name="connsiteY45" fmla="*/ 1923 h 10000"/>
                <a:gd name="connsiteX46" fmla="*/ 4802 w 10000"/>
                <a:gd name="connsiteY46" fmla="*/ 1846 h 10000"/>
                <a:gd name="connsiteX47" fmla="*/ 4539 w 10000"/>
                <a:gd name="connsiteY47" fmla="*/ 1462 h 10000"/>
                <a:gd name="connsiteX48" fmla="*/ 4444 w 10000"/>
                <a:gd name="connsiteY48" fmla="*/ 654 h 10000"/>
                <a:gd name="connsiteX49" fmla="*/ 3597 w 10000"/>
                <a:gd name="connsiteY49" fmla="*/ 0 h 10000"/>
                <a:gd name="connsiteX50" fmla="*/ 3202 w 10000"/>
                <a:gd name="connsiteY50" fmla="*/ 731 h 10000"/>
                <a:gd name="connsiteX51" fmla="*/ 3239 w 10000"/>
                <a:gd name="connsiteY51" fmla="*/ 1462 h 10000"/>
                <a:gd name="connsiteX52" fmla="*/ 3202 w 10000"/>
                <a:gd name="connsiteY52" fmla="*/ 1731 h 10000"/>
                <a:gd name="connsiteX53" fmla="*/ 3239 w 10000"/>
                <a:gd name="connsiteY53" fmla="*/ 2115 h 10000"/>
                <a:gd name="connsiteX54" fmla="*/ 3164 w 10000"/>
                <a:gd name="connsiteY54" fmla="*/ 2192 h 10000"/>
                <a:gd name="connsiteX55" fmla="*/ 2222 w 10000"/>
                <a:gd name="connsiteY55" fmla="*/ 2192 h 10000"/>
                <a:gd name="connsiteX56" fmla="*/ 2034 w 10000"/>
                <a:gd name="connsiteY56" fmla="*/ 1731 h 10000"/>
                <a:gd name="connsiteX57" fmla="*/ 1281 w 10000"/>
                <a:gd name="connsiteY57" fmla="*/ 1577 h 10000"/>
                <a:gd name="connsiteX58" fmla="*/ 923 w 10000"/>
                <a:gd name="connsiteY58" fmla="*/ 1846 h 10000"/>
                <a:gd name="connsiteX59" fmla="*/ 169 w 10000"/>
                <a:gd name="connsiteY59" fmla="*/ 2731 h 10000"/>
                <a:gd name="connsiteX60" fmla="*/ 0 w 10000"/>
                <a:gd name="connsiteY60" fmla="*/ 3192 h 1000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605 w 10000"/>
                <a:gd name="connsiteY30" fmla="*/ 4115 h 10000"/>
                <a:gd name="connsiteX31" fmla="*/ 9209 w 10000"/>
                <a:gd name="connsiteY31" fmla="*/ 4577 h 10000"/>
                <a:gd name="connsiteX32" fmla="*/ 8814 w 10000"/>
                <a:gd name="connsiteY32" fmla="*/ 4462 h 10000"/>
                <a:gd name="connsiteX33" fmla="*/ 8757 w 10000"/>
                <a:gd name="connsiteY33" fmla="*/ 4115 h 10000"/>
                <a:gd name="connsiteX34" fmla="*/ 9014 w 10000"/>
                <a:gd name="connsiteY34" fmla="*/ 3123 h 10000"/>
                <a:gd name="connsiteX35" fmla="*/ 9141 w 10000"/>
                <a:gd name="connsiteY35" fmla="*/ 2431 h 10000"/>
                <a:gd name="connsiteX36" fmla="*/ 8814 w 10000"/>
                <a:gd name="connsiteY36" fmla="*/ 2308 h 10000"/>
                <a:gd name="connsiteX37" fmla="*/ 8456 w 10000"/>
                <a:gd name="connsiteY37" fmla="*/ 2000 h 10000"/>
                <a:gd name="connsiteX38" fmla="*/ 7966 w 10000"/>
                <a:gd name="connsiteY38" fmla="*/ 2654 h 10000"/>
                <a:gd name="connsiteX39" fmla="*/ 7288 w 10000"/>
                <a:gd name="connsiteY39" fmla="*/ 3000 h 10000"/>
                <a:gd name="connsiteX40" fmla="*/ 7024 w 10000"/>
                <a:gd name="connsiteY40" fmla="*/ 2923 h 10000"/>
                <a:gd name="connsiteX41" fmla="*/ 6629 w 10000"/>
                <a:gd name="connsiteY41" fmla="*/ 2731 h 10000"/>
                <a:gd name="connsiteX42" fmla="*/ 6365 w 10000"/>
                <a:gd name="connsiteY42" fmla="*/ 2385 h 10000"/>
                <a:gd name="connsiteX43" fmla="*/ 5650 w 10000"/>
                <a:gd name="connsiteY43" fmla="*/ 1654 h 10000"/>
                <a:gd name="connsiteX44" fmla="*/ 5424 w 10000"/>
                <a:gd name="connsiteY44" fmla="*/ 1577 h 10000"/>
                <a:gd name="connsiteX45" fmla="*/ 4972 w 10000"/>
                <a:gd name="connsiteY45" fmla="*/ 1923 h 10000"/>
                <a:gd name="connsiteX46" fmla="*/ 4802 w 10000"/>
                <a:gd name="connsiteY46" fmla="*/ 1846 h 10000"/>
                <a:gd name="connsiteX47" fmla="*/ 4539 w 10000"/>
                <a:gd name="connsiteY47" fmla="*/ 1462 h 10000"/>
                <a:gd name="connsiteX48" fmla="*/ 4444 w 10000"/>
                <a:gd name="connsiteY48" fmla="*/ 654 h 10000"/>
                <a:gd name="connsiteX49" fmla="*/ 3597 w 10000"/>
                <a:gd name="connsiteY49" fmla="*/ 0 h 10000"/>
                <a:gd name="connsiteX50" fmla="*/ 3202 w 10000"/>
                <a:gd name="connsiteY50" fmla="*/ 731 h 10000"/>
                <a:gd name="connsiteX51" fmla="*/ 3239 w 10000"/>
                <a:gd name="connsiteY51" fmla="*/ 1462 h 10000"/>
                <a:gd name="connsiteX52" fmla="*/ 3202 w 10000"/>
                <a:gd name="connsiteY52" fmla="*/ 1731 h 10000"/>
                <a:gd name="connsiteX53" fmla="*/ 3239 w 10000"/>
                <a:gd name="connsiteY53" fmla="*/ 2115 h 10000"/>
                <a:gd name="connsiteX54" fmla="*/ 3164 w 10000"/>
                <a:gd name="connsiteY54" fmla="*/ 2192 h 10000"/>
                <a:gd name="connsiteX55" fmla="*/ 2222 w 10000"/>
                <a:gd name="connsiteY55" fmla="*/ 2192 h 10000"/>
                <a:gd name="connsiteX56" fmla="*/ 2034 w 10000"/>
                <a:gd name="connsiteY56" fmla="*/ 1731 h 10000"/>
                <a:gd name="connsiteX57" fmla="*/ 1281 w 10000"/>
                <a:gd name="connsiteY57" fmla="*/ 1577 h 10000"/>
                <a:gd name="connsiteX58" fmla="*/ 923 w 10000"/>
                <a:gd name="connsiteY58" fmla="*/ 1846 h 10000"/>
                <a:gd name="connsiteX59" fmla="*/ 169 w 10000"/>
                <a:gd name="connsiteY59" fmla="*/ 2731 h 10000"/>
                <a:gd name="connsiteX60" fmla="*/ 0 w 10000"/>
                <a:gd name="connsiteY60" fmla="*/ 3192 h 1000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605 w 10000"/>
                <a:gd name="connsiteY30" fmla="*/ 4115 h 10000"/>
                <a:gd name="connsiteX31" fmla="*/ 9209 w 10000"/>
                <a:gd name="connsiteY31" fmla="*/ 4577 h 10000"/>
                <a:gd name="connsiteX32" fmla="*/ 8814 w 10000"/>
                <a:gd name="connsiteY32" fmla="*/ 4462 h 10000"/>
                <a:gd name="connsiteX33" fmla="*/ 8757 w 10000"/>
                <a:gd name="connsiteY33" fmla="*/ 4115 h 10000"/>
                <a:gd name="connsiteX34" fmla="*/ 9014 w 10000"/>
                <a:gd name="connsiteY34" fmla="*/ 3123 h 10000"/>
                <a:gd name="connsiteX35" fmla="*/ 9141 w 10000"/>
                <a:gd name="connsiteY35" fmla="*/ 2431 h 10000"/>
                <a:gd name="connsiteX36" fmla="*/ 8814 w 10000"/>
                <a:gd name="connsiteY36" fmla="*/ 2308 h 10000"/>
                <a:gd name="connsiteX37" fmla="*/ 8456 w 10000"/>
                <a:gd name="connsiteY37" fmla="*/ 2000 h 10000"/>
                <a:gd name="connsiteX38" fmla="*/ 7966 w 10000"/>
                <a:gd name="connsiteY38" fmla="*/ 2654 h 10000"/>
                <a:gd name="connsiteX39" fmla="*/ 7288 w 10000"/>
                <a:gd name="connsiteY39" fmla="*/ 3000 h 10000"/>
                <a:gd name="connsiteX40" fmla="*/ 7024 w 10000"/>
                <a:gd name="connsiteY40" fmla="*/ 2923 h 10000"/>
                <a:gd name="connsiteX41" fmla="*/ 6629 w 10000"/>
                <a:gd name="connsiteY41" fmla="*/ 2731 h 10000"/>
                <a:gd name="connsiteX42" fmla="*/ 6365 w 10000"/>
                <a:gd name="connsiteY42" fmla="*/ 2385 h 10000"/>
                <a:gd name="connsiteX43" fmla="*/ 5650 w 10000"/>
                <a:gd name="connsiteY43" fmla="*/ 1654 h 10000"/>
                <a:gd name="connsiteX44" fmla="*/ 5424 w 10000"/>
                <a:gd name="connsiteY44" fmla="*/ 1577 h 10000"/>
                <a:gd name="connsiteX45" fmla="*/ 4972 w 10000"/>
                <a:gd name="connsiteY45" fmla="*/ 1923 h 10000"/>
                <a:gd name="connsiteX46" fmla="*/ 4802 w 10000"/>
                <a:gd name="connsiteY46" fmla="*/ 1846 h 10000"/>
                <a:gd name="connsiteX47" fmla="*/ 4539 w 10000"/>
                <a:gd name="connsiteY47" fmla="*/ 1462 h 10000"/>
                <a:gd name="connsiteX48" fmla="*/ 4444 w 10000"/>
                <a:gd name="connsiteY48" fmla="*/ 654 h 10000"/>
                <a:gd name="connsiteX49" fmla="*/ 3597 w 10000"/>
                <a:gd name="connsiteY49" fmla="*/ 0 h 10000"/>
                <a:gd name="connsiteX50" fmla="*/ 3202 w 10000"/>
                <a:gd name="connsiteY50" fmla="*/ 731 h 10000"/>
                <a:gd name="connsiteX51" fmla="*/ 3239 w 10000"/>
                <a:gd name="connsiteY51" fmla="*/ 1462 h 10000"/>
                <a:gd name="connsiteX52" fmla="*/ 3202 w 10000"/>
                <a:gd name="connsiteY52" fmla="*/ 1731 h 10000"/>
                <a:gd name="connsiteX53" fmla="*/ 3239 w 10000"/>
                <a:gd name="connsiteY53" fmla="*/ 2115 h 10000"/>
                <a:gd name="connsiteX54" fmla="*/ 3164 w 10000"/>
                <a:gd name="connsiteY54" fmla="*/ 2192 h 10000"/>
                <a:gd name="connsiteX55" fmla="*/ 2222 w 10000"/>
                <a:gd name="connsiteY55" fmla="*/ 2192 h 10000"/>
                <a:gd name="connsiteX56" fmla="*/ 2034 w 10000"/>
                <a:gd name="connsiteY56" fmla="*/ 1731 h 10000"/>
                <a:gd name="connsiteX57" fmla="*/ 1281 w 10000"/>
                <a:gd name="connsiteY57" fmla="*/ 1577 h 10000"/>
                <a:gd name="connsiteX58" fmla="*/ 923 w 10000"/>
                <a:gd name="connsiteY58" fmla="*/ 1846 h 10000"/>
                <a:gd name="connsiteX59" fmla="*/ 169 w 10000"/>
                <a:gd name="connsiteY59" fmla="*/ 2731 h 10000"/>
                <a:gd name="connsiteX60" fmla="*/ 0 w 10000"/>
                <a:gd name="connsiteY60" fmla="*/ 3192 h 1000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605 w 10000"/>
                <a:gd name="connsiteY30" fmla="*/ 4115 h 10000"/>
                <a:gd name="connsiteX31" fmla="*/ 9209 w 10000"/>
                <a:gd name="connsiteY31" fmla="*/ 4577 h 10000"/>
                <a:gd name="connsiteX32" fmla="*/ 8846 w 10000"/>
                <a:gd name="connsiteY32" fmla="*/ 4478 h 10000"/>
                <a:gd name="connsiteX33" fmla="*/ 8757 w 10000"/>
                <a:gd name="connsiteY33" fmla="*/ 4115 h 10000"/>
                <a:gd name="connsiteX34" fmla="*/ 9014 w 10000"/>
                <a:gd name="connsiteY34" fmla="*/ 3123 h 10000"/>
                <a:gd name="connsiteX35" fmla="*/ 9141 w 10000"/>
                <a:gd name="connsiteY35" fmla="*/ 2431 h 10000"/>
                <a:gd name="connsiteX36" fmla="*/ 8814 w 10000"/>
                <a:gd name="connsiteY36" fmla="*/ 2308 h 10000"/>
                <a:gd name="connsiteX37" fmla="*/ 8456 w 10000"/>
                <a:gd name="connsiteY37" fmla="*/ 2000 h 10000"/>
                <a:gd name="connsiteX38" fmla="*/ 7966 w 10000"/>
                <a:gd name="connsiteY38" fmla="*/ 2654 h 10000"/>
                <a:gd name="connsiteX39" fmla="*/ 7288 w 10000"/>
                <a:gd name="connsiteY39" fmla="*/ 3000 h 10000"/>
                <a:gd name="connsiteX40" fmla="*/ 7024 w 10000"/>
                <a:gd name="connsiteY40" fmla="*/ 2923 h 10000"/>
                <a:gd name="connsiteX41" fmla="*/ 6629 w 10000"/>
                <a:gd name="connsiteY41" fmla="*/ 2731 h 10000"/>
                <a:gd name="connsiteX42" fmla="*/ 6365 w 10000"/>
                <a:gd name="connsiteY42" fmla="*/ 2385 h 10000"/>
                <a:gd name="connsiteX43" fmla="*/ 5650 w 10000"/>
                <a:gd name="connsiteY43" fmla="*/ 1654 h 10000"/>
                <a:gd name="connsiteX44" fmla="*/ 5424 w 10000"/>
                <a:gd name="connsiteY44" fmla="*/ 1577 h 10000"/>
                <a:gd name="connsiteX45" fmla="*/ 4972 w 10000"/>
                <a:gd name="connsiteY45" fmla="*/ 1923 h 10000"/>
                <a:gd name="connsiteX46" fmla="*/ 4802 w 10000"/>
                <a:gd name="connsiteY46" fmla="*/ 1846 h 10000"/>
                <a:gd name="connsiteX47" fmla="*/ 4539 w 10000"/>
                <a:gd name="connsiteY47" fmla="*/ 1462 h 10000"/>
                <a:gd name="connsiteX48" fmla="*/ 4444 w 10000"/>
                <a:gd name="connsiteY48" fmla="*/ 654 h 10000"/>
                <a:gd name="connsiteX49" fmla="*/ 3597 w 10000"/>
                <a:gd name="connsiteY49" fmla="*/ 0 h 10000"/>
                <a:gd name="connsiteX50" fmla="*/ 3202 w 10000"/>
                <a:gd name="connsiteY50" fmla="*/ 731 h 10000"/>
                <a:gd name="connsiteX51" fmla="*/ 3239 w 10000"/>
                <a:gd name="connsiteY51" fmla="*/ 1462 h 10000"/>
                <a:gd name="connsiteX52" fmla="*/ 3202 w 10000"/>
                <a:gd name="connsiteY52" fmla="*/ 1731 h 10000"/>
                <a:gd name="connsiteX53" fmla="*/ 3239 w 10000"/>
                <a:gd name="connsiteY53" fmla="*/ 2115 h 10000"/>
                <a:gd name="connsiteX54" fmla="*/ 3164 w 10000"/>
                <a:gd name="connsiteY54" fmla="*/ 2192 h 10000"/>
                <a:gd name="connsiteX55" fmla="*/ 2222 w 10000"/>
                <a:gd name="connsiteY55" fmla="*/ 2192 h 10000"/>
                <a:gd name="connsiteX56" fmla="*/ 2034 w 10000"/>
                <a:gd name="connsiteY56" fmla="*/ 1731 h 10000"/>
                <a:gd name="connsiteX57" fmla="*/ 1281 w 10000"/>
                <a:gd name="connsiteY57" fmla="*/ 1577 h 10000"/>
                <a:gd name="connsiteX58" fmla="*/ 923 w 10000"/>
                <a:gd name="connsiteY58" fmla="*/ 1846 h 10000"/>
                <a:gd name="connsiteX59" fmla="*/ 169 w 10000"/>
                <a:gd name="connsiteY59" fmla="*/ 2731 h 10000"/>
                <a:gd name="connsiteX60" fmla="*/ 0 w 10000"/>
                <a:gd name="connsiteY60" fmla="*/ 3192 h 1000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605 w 10000"/>
                <a:gd name="connsiteY30" fmla="*/ 4115 h 10000"/>
                <a:gd name="connsiteX31" fmla="*/ 9145 w 10000"/>
                <a:gd name="connsiteY31" fmla="*/ 4414 h 10000"/>
                <a:gd name="connsiteX32" fmla="*/ 8846 w 10000"/>
                <a:gd name="connsiteY32" fmla="*/ 4478 h 10000"/>
                <a:gd name="connsiteX33" fmla="*/ 8757 w 10000"/>
                <a:gd name="connsiteY33" fmla="*/ 4115 h 10000"/>
                <a:gd name="connsiteX34" fmla="*/ 9014 w 10000"/>
                <a:gd name="connsiteY34" fmla="*/ 3123 h 10000"/>
                <a:gd name="connsiteX35" fmla="*/ 9141 w 10000"/>
                <a:gd name="connsiteY35" fmla="*/ 2431 h 10000"/>
                <a:gd name="connsiteX36" fmla="*/ 8814 w 10000"/>
                <a:gd name="connsiteY36" fmla="*/ 2308 h 10000"/>
                <a:gd name="connsiteX37" fmla="*/ 8456 w 10000"/>
                <a:gd name="connsiteY37" fmla="*/ 2000 h 10000"/>
                <a:gd name="connsiteX38" fmla="*/ 7966 w 10000"/>
                <a:gd name="connsiteY38" fmla="*/ 2654 h 10000"/>
                <a:gd name="connsiteX39" fmla="*/ 7288 w 10000"/>
                <a:gd name="connsiteY39" fmla="*/ 3000 h 10000"/>
                <a:gd name="connsiteX40" fmla="*/ 7024 w 10000"/>
                <a:gd name="connsiteY40" fmla="*/ 2923 h 10000"/>
                <a:gd name="connsiteX41" fmla="*/ 6629 w 10000"/>
                <a:gd name="connsiteY41" fmla="*/ 2731 h 10000"/>
                <a:gd name="connsiteX42" fmla="*/ 6365 w 10000"/>
                <a:gd name="connsiteY42" fmla="*/ 2385 h 10000"/>
                <a:gd name="connsiteX43" fmla="*/ 5650 w 10000"/>
                <a:gd name="connsiteY43" fmla="*/ 1654 h 10000"/>
                <a:gd name="connsiteX44" fmla="*/ 5424 w 10000"/>
                <a:gd name="connsiteY44" fmla="*/ 1577 h 10000"/>
                <a:gd name="connsiteX45" fmla="*/ 4972 w 10000"/>
                <a:gd name="connsiteY45" fmla="*/ 1923 h 10000"/>
                <a:gd name="connsiteX46" fmla="*/ 4802 w 10000"/>
                <a:gd name="connsiteY46" fmla="*/ 1846 h 10000"/>
                <a:gd name="connsiteX47" fmla="*/ 4539 w 10000"/>
                <a:gd name="connsiteY47" fmla="*/ 1462 h 10000"/>
                <a:gd name="connsiteX48" fmla="*/ 4444 w 10000"/>
                <a:gd name="connsiteY48" fmla="*/ 654 h 10000"/>
                <a:gd name="connsiteX49" fmla="*/ 3597 w 10000"/>
                <a:gd name="connsiteY49" fmla="*/ 0 h 10000"/>
                <a:gd name="connsiteX50" fmla="*/ 3202 w 10000"/>
                <a:gd name="connsiteY50" fmla="*/ 731 h 10000"/>
                <a:gd name="connsiteX51" fmla="*/ 3239 w 10000"/>
                <a:gd name="connsiteY51" fmla="*/ 1462 h 10000"/>
                <a:gd name="connsiteX52" fmla="*/ 3202 w 10000"/>
                <a:gd name="connsiteY52" fmla="*/ 1731 h 10000"/>
                <a:gd name="connsiteX53" fmla="*/ 3239 w 10000"/>
                <a:gd name="connsiteY53" fmla="*/ 2115 h 10000"/>
                <a:gd name="connsiteX54" fmla="*/ 3164 w 10000"/>
                <a:gd name="connsiteY54" fmla="*/ 2192 h 10000"/>
                <a:gd name="connsiteX55" fmla="*/ 2222 w 10000"/>
                <a:gd name="connsiteY55" fmla="*/ 2192 h 10000"/>
                <a:gd name="connsiteX56" fmla="*/ 2034 w 10000"/>
                <a:gd name="connsiteY56" fmla="*/ 1731 h 10000"/>
                <a:gd name="connsiteX57" fmla="*/ 1281 w 10000"/>
                <a:gd name="connsiteY57" fmla="*/ 1577 h 10000"/>
                <a:gd name="connsiteX58" fmla="*/ 923 w 10000"/>
                <a:gd name="connsiteY58" fmla="*/ 1846 h 10000"/>
                <a:gd name="connsiteX59" fmla="*/ 169 w 10000"/>
                <a:gd name="connsiteY59" fmla="*/ 2731 h 10000"/>
                <a:gd name="connsiteX60" fmla="*/ 0 w 10000"/>
                <a:gd name="connsiteY60" fmla="*/ 3192 h 1000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605 w 10000"/>
                <a:gd name="connsiteY30" fmla="*/ 4115 h 10000"/>
                <a:gd name="connsiteX31" fmla="*/ 9379 w 10000"/>
                <a:gd name="connsiteY31" fmla="*/ 4234 h 10000"/>
                <a:gd name="connsiteX32" fmla="*/ 9145 w 10000"/>
                <a:gd name="connsiteY32" fmla="*/ 4414 h 10000"/>
                <a:gd name="connsiteX33" fmla="*/ 8846 w 10000"/>
                <a:gd name="connsiteY33" fmla="*/ 4478 h 10000"/>
                <a:gd name="connsiteX34" fmla="*/ 8757 w 10000"/>
                <a:gd name="connsiteY34" fmla="*/ 4115 h 10000"/>
                <a:gd name="connsiteX35" fmla="*/ 9014 w 10000"/>
                <a:gd name="connsiteY35" fmla="*/ 3123 h 10000"/>
                <a:gd name="connsiteX36" fmla="*/ 9141 w 10000"/>
                <a:gd name="connsiteY36" fmla="*/ 2431 h 10000"/>
                <a:gd name="connsiteX37" fmla="*/ 8814 w 10000"/>
                <a:gd name="connsiteY37" fmla="*/ 2308 h 10000"/>
                <a:gd name="connsiteX38" fmla="*/ 8456 w 10000"/>
                <a:gd name="connsiteY38" fmla="*/ 2000 h 10000"/>
                <a:gd name="connsiteX39" fmla="*/ 7966 w 10000"/>
                <a:gd name="connsiteY39" fmla="*/ 2654 h 10000"/>
                <a:gd name="connsiteX40" fmla="*/ 7288 w 10000"/>
                <a:gd name="connsiteY40" fmla="*/ 3000 h 10000"/>
                <a:gd name="connsiteX41" fmla="*/ 7024 w 10000"/>
                <a:gd name="connsiteY41" fmla="*/ 2923 h 10000"/>
                <a:gd name="connsiteX42" fmla="*/ 6629 w 10000"/>
                <a:gd name="connsiteY42" fmla="*/ 2731 h 10000"/>
                <a:gd name="connsiteX43" fmla="*/ 6365 w 10000"/>
                <a:gd name="connsiteY43" fmla="*/ 2385 h 10000"/>
                <a:gd name="connsiteX44" fmla="*/ 5650 w 10000"/>
                <a:gd name="connsiteY44" fmla="*/ 1654 h 10000"/>
                <a:gd name="connsiteX45" fmla="*/ 5424 w 10000"/>
                <a:gd name="connsiteY45" fmla="*/ 1577 h 10000"/>
                <a:gd name="connsiteX46" fmla="*/ 4972 w 10000"/>
                <a:gd name="connsiteY46" fmla="*/ 1923 h 10000"/>
                <a:gd name="connsiteX47" fmla="*/ 4802 w 10000"/>
                <a:gd name="connsiteY47" fmla="*/ 1846 h 10000"/>
                <a:gd name="connsiteX48" fmla="*/ 4539 w 10000"/>
                <a:gd name="connsiteY48" fmla="*/ 1462 h 10000"/>
                <a:gd name="connsiteX49" fmla="*/ 4444 w 10000"/>
                <a:gd name="connsiteY49" fmla="*/ 654 h 10000"/>
                <a:gd name="connsiteX50" fmla="*/ 3597 w 10000"/>
                <a:gd name="connsiteY50" fmla="*/ 0 h 10000"/>
                <a:gd name="connsiteX51" fmla="*/ 3202 w 10000"/>
                <a:gd name="connsiteY51" fmla="*/ 731 h 10000"/>
                <a:gd name="connsiteX52" fmla="*/ 3239 w 10000"/>
                <a:gd name="connsiteY52" fmla="*/ 1462 h 10000"/>
                <a:gd name="connsiteX53" fmla="*/ 3202 w 10000"/>
                <a:gd name="connsiteY53" fmla="*/ 1731 h 10000"/>
                <a:gd name="connsiteX54" fmla="*/ 3239 w 10000"/>
                <a:gd name="connsiteY54" fmla="*/ 2115 h 10000"/>
                <a:gd name="connsiteX55" fmla="*/ 3164 w 10000"/>
                <a:gd name="connsiteY55" fmla="*/ 2192 h 10000"/>
                <a:gd name="connsiteX56" fmla="*/ 2222 w 10000"/>
                <a:gd name="connsiteY56" fmla="*/ 2192 h 10000"/>
                <a:gd name="connsiteX57" fmla="*/ 2034 w 10000"/>
                <a:gd name="connsiteY57" fmla="*/ 1731 h 10000"/>
                <a:gd name="connsiteX58" fmla="*/ 1281 w 10000"/>
                <a:gd name="connsiteY58" fmla="*/ 1577 h 10000"/>
                <a:gd name="connsiteX59" fmla="*/ 923 w 10000"/>
                <a:gd name="connsiteY59" fmla="*/ 1846 h 10000"/>
                <a:gd name="connsiteX60" fmla="*/ 169 w 10000"/>
                <a:gd name="connsiteY60" fmla="*/ 2731 h 10000"/>
                <a:gd name="connsiteX61" fmla="*/ 0 w 10000"/>
                <a:gd name="connsiteY61" fmla="*/ 3192 h 1000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605 w 10000"/>
                <a:gd name="connsiteY30" fmla="*/ 4115 h 10000"/>
                <a:gd name="connsiteX31" fmla="*/ 9331 w 10000"/>
                <a:gd name="connsiteY31" fmla="*/ 4594 h 10000"/>
                <a:gd name="connsiteX32" fmla="*/ 9145 w 10000"/>
                <a:gd name="connsiteY32" fmla="*/ 4414 h 10000"/>
                <a:gd name="connsiteX33" fmla="*/ 8846 w 10000"/>
                <a:gd name="connsiteY33" fmla="*/ 4478 h 10000"/>
                <a:gd name="connsiteX34" fmla="*/ 8757 w 10000"/>
                <a:gd name="connsiteY34" fmla="*/ 4115 h 10000"/>
                <a:gd name="connsiteX35" fmla="*/ 9014 w 10000"/>
                <a:gd name="connsiteY35" fmla="*/ 3123 h 10000"/>
                <a:gd name="connsiteX36" fmla="*/ 9141 w 10000"/>
                <a:gd name="connsiteY36" fmla="*/ 2431 h 10000"/>
                <a:gd name="connsiteX37" fmla="*/ 8814 w 10000"/>
                <a:gd name="connsiteY37" fmla="*/ 2308 h 10000"/>
                <a:gd name="connsiteX38" fmla="*/ 8456 w 10000"/>
                <a:gd name="connsiteY38" fmla="*/ 2000 h 10000"/>
                <a:gd name="connsiteX39" fmla="*/ 7966 w 10000"/>
                <a:gd name="connsiteY39" fmla="*/ 2654 h 10000"/>
                <a:gd name="connsiteX40" fmla="*/ 7288 w 10000"/>
                <a:gd name="connsiteY40" fmla="*/ 3000 h 10000"/>
                <a:gd name="connsiteX41" fmla="*/ 7024 w 10000"/>
                <a:gd name="connsiteY41" fmla="*/ 2923 h 10000"/>
                <a:gd name="connsiteX42" fmla="*/ 6629 w 10000"/>
                <a:gd name="connsiteY42" fmla="*/ 2731 h 10000"/>
                <a:gd name="connsiteX43" fmla="*/ 6365 w 10000"/>
                <a:gd name="connsiteY43" fmla="*/ 2385 h 10000"/>
                <a:gd name="connsiteX44" fmla="*/ 5650 w 10000"/>
                <a:gd name="connsiteY44" fmla="*/ 1654 h 10000"/>
                <a:gd name="connsiteX45" fmla="*/ 5424 w 10000"/>
                <a:gd name="connsiteY45" fmla="*/ 1577 h 10000"/>
                <a:gd name="connsiteX46" fmla="*/ 4972 w 10000"/>
                <a:gd name="connsiteY46" fmla="*/ 1923 h 10000"/>
                <a:gd name="connsiteX47" fmla="*/ 4802 w 10000"/>
                <a:gd name="connsiteY47" fmla="*/ 1846 h 10000"/>
                <a:gd name="connsiteX48" fmla="*/ 4539 w 10000"/>
                <a:gd name="connsiteY48" fmla="*/ 1462 h 10000"/>
                <a:gd name="connsiteX49" fmla="*/ 4444 w 10000"/>
                <a:gd name="connsiteY49" fmla="*/ 654 h 10000"/>
                <a:gd name="connsiteX50" fmla="*/ 3597 w 10000"/>
                <a:gd name="connsiteY50" fmla="*/ 0 h 10000"/>
                <a:gd name="connsiteX51" fmla="*/ 3202 w 10000"/>
                <a:gd name="connsiteY51" fmla="*/ 731 h 10000"/>
                <a:gd name="connsiteX52" fmla="*/ 3239 w 10000"/>
                <a:gd name="connsiteY52" fmla="*/ 1462 h 10000"/>
                <a:gd name="connsiteX53" fmla="*/ 3202 w 10000"/>
                <a:gd name="connsiteY53" fmla="*/ 1731 h 10000"/>
                <a:gd name="connsiteX54" fmla="*/ 3239 w 10000"/>
                <a:gd name="connsiteY54" fmla="*/ 2115 h 10000"/>
                <a:gd name="connsiteX55" fmla="*/ 3164 w 10000"/>
                <a:gd name="connsiteY55" fmla="*/ 2192 h 10000"/>
                <a:gd name="connsiteX56" fmla="*/ 2222 w 10000"/>
                <a:gd name="connsiteY56" fmla="*/ 2192 h 10000"/>
                <a:gd name="connsiteX57" fmla="*/ 2034 w 10000"/>
                <a:gd name="connsiteY57" fmla="*/ 1731 h 10000"/>
                <a:gd name="connsiteX58" fmla="*/ 1281 w 10000"/>
                <a:gd name="connsiteY58" fmla="*/ 1577 h 10000"/>
                <a:gd name="connsiteX59" fmla="*/ 923 w 10000"/>
                <a:gd name="connsiteY59" fmla="*/ 1846 h 10000"/>
                <a:gd name="connsiteX60" fmla="*/ 169 w 10000"/>
                <a:gd name="connsiteY60" fmla="*/ 2731 h 10000"/>
                <a:gd name="connsiteX61" fmla="*/ 0 w 10000"/>
                <a:gd name="connsiteY61" fmla="*/ 3192 h 1000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605 w 10000"/>
                <a:gd name="connsiteY30" fmla="*/ 4115 h 10000"/>
                <a:gd name="connsiteX31" fmla="*/ 9331 w 10000"/>
                <a:gd name="connsiteY31" fmla="*/ 4594 h 10000"/>
                <a:gd name="connsiteX32" fmla="*/ 9145 w 10000"/>
                <a:gd name="connsiteY32" fmla="*/ 4414 h 10000"/>
                <a:gd name="connsiteX33" fmla="*/ 8846 w 10000"/>
                <a:gd name="connsiteY33" fmla="*/ 4478 h 10000"/>
                <a:gd name="connsiteX34" fmla="*/ 8757 w 10000"/>
                <a:gd name="connsiteY34" fmla="*/ 4115 h 10000"/>
                <a:gd name="connsiteX35" fmla="*/ 9014 w 10000"/>
                <a:gd name="connsiteY35" fmla="*/ 3123 h 10000"/>
                <a:gd name="connsiteX36" fmla="*/ 9141 w 10000"/>
                <a:gd name="connsiteY36" fmla="*/ 2431 h 10000"/>
                <a:gd name="connsiteX37" fmla="*/ 8814 w 10000"/>
                <a:gd name="connsiteY37" fmla="*/ 2308 h 10000"/>
                <a:gd name="connsiteX38" fmla="*/ 8456 w 10000"/>
                <a:gd name="connsiteY38" fmla="*/ 2000 h 10000"/>
                <a:gd name="connsiteX39" fmla="*/ 7966 w 10000"/>
                <a:gd name="connsiteY39" fmla="*/ 2654 h 10000"/>
                <a:gd name="connsiteX40" fmla="*/ 7288 w 10000"/>
                <a:gd name="connsiteY40" fmla="*/ 3000 h 10000"/>
                <a:gd name="connsiteX41" fmla="*/ 7024 w 10000"/>
                <a:gd name="connsiteY41" fmla="*/ 2923 h 10000"/>
                <a:gd name="connsiteX42" fmla="*/ 6629 w 10000"/>
                <a:gd name="connsiteY42" fmla="*/ 2731 h 10000"/>
                <a:gd name="connsiteX43" fmla="*/ 6365 w 10000"/>
                <a:gd name="connsiteY43" fmla="*/ 2385 h 10000"/>
                <a:gd name="connsiteX44" fmla="*/ 5650 w 10000"/>
                <a:gd name="connsiteY44" fmla="*/ 1654 h 10000"/>
                <a:gd name="connsiteX45" fmla="*/ 5424 w 10000"/>
                <a:gd name="connsiteY45" fmla="*/ 1577 h 10000"/>
                <a:gd name="connsiteX46" fmla="*/ 4972 w 10000"/>
                <a:gd name="connsiteY46" fmla="*/ 1923 h 10000"/>
                <a:gd name="connsiteX47" fmla="*/ 4802 w 10000"/>
                <a:gd name="connsiteY47" fmla="*/ 1846 h 10000"/>
                <a:gd name="connsiteX48" fmla="*/ 4539 w 10000"/>
                <a:gd name="connsiteY48" fmla="*/ 1462 h 10000"/>
                <a:gd name="connsiteX49" fmla="*/ 4444 w 10000"/>
                <a:gd name="connsiteY49" fmla="*/ 654 h 10000"/>
                <a:gd name="connsiteX50" fmla="*/ 3597 w 10000"/>
                <a:gd name="connsiteY50" fmla="*/ 0 h 10000"/>
                <a:gd name="connsiteX51" fmla="*/ 3202 w 10000"/>
                <a:gd name="connsiteY51" fmla="*/ 731 h 10000"/>
                <a:gd name="connsiteX52" fmla="*/ 3239 w 10000"/>
                <a:gd name="connsiteY52" fmla="*/ 1462 h 10000"/>
                <a:gd name="connsiteX53" fmla="*/ 3202 w 10000"/>
                <a:gd name="connsiteY53" fmla="*/ 1731 h 10000"/>
                <a:gd name="connsiteX54" fmla="*/ 3239 w 10000"/>
                <a:gd name="connsiteY54" fmla="*/ 2115 h 10000"/>
                <a:gd name="connsiteX55" fmla="*/ 3164 w 10000"/>
                <a:gd name="connsiteY55" fmla="*/ 2192 h 10000"/>
                <a:gd name="connsiteX56" fmla="*/ 2222 w 10000"/>
                <a:gd name="connsiteY56" fmla="*/ 2192 h 10000"/>
                <a:gd name="connsiteX57" fmla="*/ 2034 w 10000"/>
                <a:gd name="connsiteY57" fmla="*/ 1731 h 10000"/>
                <a:gd name="connsiteX58" fmla="*/ 1281 w 10000"/>
                <a:gd name="connsiteY58" fmla="*/ 1577 h 10000"/>
                <a:gd name="connsiteX59" fmla="*/ 923 w 10000"/>
                <a:gd name="connsiteY59" fmla="*/ 1846 h 10000"/>
                <a:gd name="connsiteX60" fmla="*/ 169 w 10000"/>
                <a:gd name="connsiteY60" fmla="*/ 2731 h 10000"/>
                <a:gd name="connsiteX61" fmla="*/ 0 w 10000"/>
                <a:gd name="connsiteY61" fmla="*/ 3192 h 1000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597 w 10000"/>
                <a:gd name="connsiteY30" fmla="*/ 4246 h 10000"/>
                <a:gd name="connsiteX31" fmla="*/ 9331 w 10000"/>
                <a:gd name="connsiteY31" fmla="*/ 4594 h 10000"/>
                <a:gd name="connsiteX32" fmla="*/ 9145 w 10000"/>
                <a:gd name="connsiteY32" fmla="*/ 4414 h 10000"/>
                <a:gd name="connsiteX33" fmla="*/ 8846 w 10000"/>
                <a:gd name="connsiteY33" fmla="*/ 4478 h 10000"/>
                <a:gd name="connsiteX34" fmla="*/ 8757 w 10000"/>
                <a:gd name="connsiteY34" fmla="*/ 4115 h 10000"/>
                <a:gd name="connsiteX35" fmla="*/ 9014 w 10000"/>
                <a:gd name="connsiteY35" fmla="*/ 3123 h 10000"/>
                <a:gd name="connsiteX36" fmla="*/ 9141 w 10000"/>
                <a:gd name="connsiteY36" fmla="*/ 2431 h 10000"/>
                <a:gd name="connsiteX37" fmla="*/ 8814 w 10000"/>
                <a:gd name="connsiteY37" fmla="*/ 2308 h 10000"/>
                <a:gd name="connsiteX38" fmla="*/ 8456 w 10000"/>
                <a:gd name="connsiteY38" fmla="*/ 2000 h 10000"/>
                <a:gd name="connsiteX39" fmla="*/ 7966 w 10000"/>
                <a:gd name="connsiteY39" fmla="*/ 2654 h 10000"/>
                <a:gd name="connsiteX40" fmla="*/ 7288 w 10000"/>
                <a:gd name="connsiteY40" fmla="*/ 3000 h 10000"/>
                <a:gd name="connsiteX41" fmla="*/ 7024 w 10000"/>
                <a:gd name="connsiteY41" fmla="*/ 2923 h 10000"/>
                <a:gd name="connsiteX42" fmla="*/ 6629 w 10000"/>
                <a:gd name="connsiteY42" fmla="*/ 2731 h 10000"/>
                <a:gd name="connsiteX43" fmla="*/ 6365 w 10000"/>
                <a:gd name="connsiteY43" fmla="*/ 2385 h 10000"/>
                <a:gd name="connsiteX44" fmla="*/ 5650 w 10000"/>
                <a:gd name="connsiteY44" fmla="*/ 1654 h 10000"/>
                <a:gd name="connsiteX45" fmla="*/ 5424 w 10000"/>
                <a:gd name="connsiteY45" fmla="*/ 1577 h 10000"/>
                <a:gd name="connsiteX46" fmla="*/ 4972 w 10000"/>
                <a:gd name="connsiteY46" fmla="*/ 1923 h 10000"/>
                <a:gd name="connsiteX47" fmla="*/ 4802 w 10000"/>
                <a:gd name="connsiteY47" fmla="*/ 1846 h 10000"/>
                <a:gd name="connsiteX48" fmla="*/ 4539 w 10000"/>
                <a:gd name="connsiteY48" fmla="*/ 1462 h 10000"/>
                <a:gd name="connsiteX49" fmla="*/ 4444 w 10000"/>
                <a:gd name="connsiteY49" fmla="*/ 654 h 10000"/>
                <a:gd name="connsiteX50" fmla="*/ 3597 w 10000"/>
                <a:gd name="connsiteY50" fmla="*/ 0 h 10000"/>
                <a:gd name="connsiteX51" fmla="*/ 3202 w 10000"/>
                <a:gd name="connsiteY51" fmla="*/ 731 h 10000"/>
                <a:gd name="connsiteX52" fmla="*/ 3239 w 10000"/>
                <a:gd name="connsiteY52" fmla="*/ 1462 h 10000"/>
                <a:gd name="connsiteX53" fmla="*/ 3202 w 10000"/>
                <a:gd name="connsiteY53" fmla="*/ 1731 h 10000"/>
                <a:gd name="connsiteX54" fmla="*/ 3239 w 10000"/>
                <a:gd name="connsiteY54" fmla="*/ 2115 h 10000"/>
                <a:gd name="connsiteX55" fmla="*/ 3164 w 10000"/>
                <a:gd name="connsiteY55" fmla="*/ 2192 h 10000"/>
                <a:gd name="connsiteX56" fmla="*/ 2222 w 10000"/>
                <a:gd name="connsiteY56" fmla="*/ 2192 h 10000"/>
                <a:gd name="connsiteX57" fmla="*/ 2034 w 10000"/>
                <a:gd name="connsiteY57" fmla="*/ 1731 h 10000"/>
                <a:gd name="connsiteX58" fmla="*/ 1281 w 10000"/>
                <a:gd name="connsiteY58" fmla="*/ 1577 h 10000"/>
                <a:gd name="connsiteX59" fmla="*/ 923 w 10000"/>
                <a:gd name="connsiteY59" fmla="*/ 1846 h 10000"/>
                <a:gd name="connsiteX60" fmla="*/ 169 w 10000"/>
                <a:gd name="connsiteY60" fmla="*/ 2731 h 10000"/>
                <a:gd name="connsiteX61" fmla="*/ 0 w 10000"/>
                <a:gd name="connsiteY61" fmla="*/ 3192 h 1000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597 w 10000"/>
                <a:gd name="connsiteY30" fmla="*/ 4246 h 10000"/>
                <a:gd name="connsiteX31" fmla="*/ 9331 w 10000"/>
                <a:gd name="connsiteY31" fmla="*/ 4594 h 10000"/>
                <a:gd name="connsiteX32" fmla="*/ 9145 w 10000"/>
                <a:gd name="connsiteY32" fmla="*/ 4414 h 10000"/>
                <a:gd name="connsiteX33" fmla="*/ 8846 w 10000"/>
                <a:gd name="connsiteY33" fmla="*/ 4478 h 10000"/>
                <a:gd name="connsiteX34" fmla="*/ 8757 w 10000"/>
                <a:gd name="connsiteY34" fmla="*/ 4115 h 10000"/>
                <a:gd name="connsiteX35" fmla="*/ 9014 w 10000"/>
                <a:gd name="connsiteY35" fmla="*/ 3123 h 10000"/>
                <a:gd name="connsiteX36" fmla="*/ 9141 w 10000"/>
                <a:gd name="connsiteY36" fmla="*/ 2431 h 10000"/>
                <a:gd name="connsiteX37" fmla="*/ 8814 w 10000"/>
                <a:gd name="connsiteY37" fmla="*/ 2308 h 10000"/>
                <a:gd name="connsiteX38" fmla="*/ 8456 w 10000"/>
                <a:gd name="connsiteY38" fmla="*/ 2000 h 10000"/>
                <a:gd name="connsiteX39" fmla="*/ 7966 w 10000"/>
                <a:gd name="connsiteY39" fmla="*/ 2654 h 10000"/>
                <a:gd name="connsiteX40" fmla="*/ 7288 w 10000"/>
                <a:gd name="connsiteY40" fmla="*/ 3000 h 10000"/>
                <a:gd name="connsiteX41" fmla="*/ 7024 w 10000"/>
                <a:gd name="connsiteY41" fmla="*/ 2923 h 10000"/>
                <a:gd name="connsiteX42" fmla="*/ 6629 w 10000"/>
                <a:gd name="connsiteY42" fmla="*/ 2731 h 10000"/>
                <a:gd name="connsiteX43" fmla="*/ 6365 w 10000"/>
                <a:gd name="connsiteY43" fmla="*/ 2385 h 10000"/>
                <a:gd name="connsiteX44" fmla="*/ 5650 w 10000"/>
                <a:gd name="connsiteY44" fmla="*/ 1654 h 10000"/>
                <a:gd name="connsiteX45" fmla="*/ 5424 w 10000"/>
                <a:gd name="connsiteY45" fmla="*/ 1577 h 10000"/>
                <a:gd name="connsiteX46" fmla="*/ 4972 w 10000"/>
                <a:gd name="connsiteY46" fmla="*/ 1923 h 10000"/>
                <a:gd name="connsiteX47" fmla="*/ 4802 w 10000"/>
                <a:gd name="connsiteY47" fmla="*/ 1846 h 10000"/>
                <a:gd name="connsiteX48" fmla="*/ 4539 w 10000"/>
                <a:gd name="connsiteY48" fmla="*/ 1462 h 10000"/>
                <a:gd name="connsiteX49" fmla="*/ 4444 w 10000"/>
                <a:gd name="connsiteY49" fmla="*/ 654 h 10000"/>
                <a:gd name="connsiteX50" fmla="*/ 3597 w 10000"/>
                <a:gd name="connsiteY50" fmla="*/ 0 h 10000"/>
                <a:gd name="connsiteX51" fmla="*/ 3202 w 10000"/>
                <a:gd name="connsiteY51" fmla="*/ 731 h 10000"/>
                <a:gd name="connsiteX52" fmla="*/ 3239 w 10000"/>
                <a:gd name="connsiteY52" fmla="*/ 1462 h 10000"/>
                <a:gd name="connsiteX53" fmla="*/ 3202 w 10000"/>
                <a:gd name="connsiteY53" fmla="*/ 1731 h 10000"/>
                <a:gd name="connsiteX54" fmla="*/ 3239 w 10000"/>
                <a:gd name="connsiteY54" fmla="*/ 2115 h 10000"/>
                <a:gd name="connsiteX55" fmla="*/ 3164 w 10000"/>
                <a:gd name="connsiteY55" fmla="*/ 2192 h 10000"/>
                <a:gd name="connsiteX56" fmla="*/ 2222 w 10000"/>
                <a:gd name="connsiteY56" fmla="*/ 2192 h 10000"/>
                <a:gd name="connsiteX57" fmla="*/ 2034 w 10000"/>
                <a:gd name="connsiteY57" fmla="*/ 1731 h 10000"/>
                <a:gd name="connsiteX58" fmla="*/ 1281 w 10000"/>
                <a:gd name="connsiteY58" fmla="*/ 1577 h 10000"/>
                <a:gd name="connsiteX59" fmla="*/ 923 w 10000"/>
                <a:gd name="connsiteY59" fmla="*/ 1846 h 10000"/>
                <a:gd name="connsiteX60" fmla="*/ 169 w 10000"/>
                <a:gd name="connsiteY60" fmla="*/ 2731 h 10000"/>
                <a:gd name="connsiteX61" fmla="*/ 0 w 10000"/>
                <a:gd name="connsiteY61" fmla="*/ 3192 h 10000"/>
                <a:gd name="connsiteX0" fmla="*/ 0 w 10000"/>
                <a:gd name="connsiteY0" fmla="*/ 3192 h 10000"/>
                <a:gd name="connsiteX1" fmla="*/ 94 w 10000"/>
                <a:gd name="connsiteY1" fmla="*/ 3731 h 10000"/>
                <a:gd name="connsiteX2" fmla="*/ 301 w 10000"/>
                <a:gd name="connsiteY2" fmla="*/ 4192 h 10000"/>
                <a:gd name="connsiteX3" fmla="*/ 753 w 10000"/>
                <a:gd name="connsiteY3" fmla="*/ 4385 h 10000"/>
                <a:gd name="connsiteX4" fmla="*/ 791 w 10000"/>
                <a:gd name="connsiteY4" fmla="*/ 4577 h 10000"/>
                <a:gd name="connsiteX5" fmla="*/ 923 w 10000"/>
                <a:gd name="connsiteY5" fmla="*/ 5577 h 10000"/>
                <a:gd name="connsiteX6" fmla="*/ 979 w 10000"/>
                <a:gd name="connsiteY6" fmla="*/ 6269 h 10000"/>
                <a:gd name="connsiteX7" fmla="*/ 923 w 10000"/>
                <a:gd name="connsiteY7" fmla="*/ 6654 h 10000"/>
                <a:gd name="connsiteX8" fmla="*/ 1412 w 10000"/>
                <a:gd name="connsiteY8" fmla="*/ 7000 h 10000"/>
                <a:gd name="connsiteX9" fmla="*/ 1638 w 10000"/>
                <a:gd name="connsiteY9" fmla="*/ 7000 h 10000"/>
                <a:gd name="connsiteX10" fmla="*/ 2354 w 10000"/>
                <a:gd name="connsiteY10" fmla="*/ 7654 h 10000"/>
                <a:gd name="connsiteX11" fmla="*/ 2618 w 10000"/>
                <a:gd name="connsiteY11" fmla="*/ 8385 h 10000"/>
                <a:gd name="connsiteX12" fmla="*/ 2938 w 10000"/>
                <a:gd name="connsiteY12" fmla="*/ 9000 h 10000"/>
                <a:gd name="connsiteX13" fmla="*/ 4124 w 10000"/>
                <a:gd name="connsiteY13" fmla="*/ 8923 h 10000"/>
                <a:gd name="connsiteX14" fmla="*/ 4614 w 10000"/>
                <a:gd name="connsiteY14" fmla="*/ 9462 h 10000"/>
                <a:gd name="connsiteX15" fmla="*/ 5386 w 10000"/>
                <a:gd name="connsiteY15" fmla="*/ 10000 h 10000"/>
                <a:gd name="connsiteX16" fmla="*/ 6271 w 10000"/>
                <a:gd name="connsiteY16" fmla="*/ 9269 h 10000"/>
                <a:gd name="connsiteX17" fmla="*/ 6704 w 10000"/>
                <a:gd name="connsiteY17" fmla="*/ 9269 h 10000"/>
                <a:gd name="connsiteX18" fmla="*/ 7024 w 10000"/>
                <a:gd name="connsiteY18" fmla="*/ 9115 h 10000"/>
                <a:gd name="connsiteX19" fmla="*/ 7646 w 10000"/>
                <a:gd name="connsiteY19" fmla="*/ 8115 h 10000"/>
                <a:gd name="connsiteX20" fmla="*/ 7514 w 10000"/>
                <a:gd name="connsiteY20" fmla="*/ 7654 h 10000"/>
                <a:gd name="connsiteX21" fmla="*/ 7646 w 10000"/>
                <a:gd name="connsiteY21" fmla="*/ 7000 h 10000"/>
                <a:gd name="connsiteX22" fmla="*/ 7740 w 10000"/>
                <a:gd name="connsiteY22" fmla="*/ 6923 h 10000"/>
                <a:gd name="connsiteX23" fmla="*/ 8136 w 10000"/>
                <a:gd name="connsiteY23" fmla="*/ 7192 h 10000"/>
                <a:gd name="connsiteX24" fmla="*/ 8531 w 10000"/>
                <a:gd name="connsiteY24" fmla="*/ 6462 h 10000"/>
                <a:gd name="connsiteX25" fmla="*/ 8814 w 10000"/>
                <a:gd name="connsiteY25" fmla="*/ 6385 h 10000"/>
                <a:gd name="connsiteX26" fmla="*/ 9153 w 10000"/>
                <a:gd name="connsiteY26" fmla="*/ 5577 h 10000"/>
                <a:gd name="connsiteX27" fmla="*/ 10000 w 10000"/>
                <a:gd name="connsiteY27" fmla="*/ 5385 h 10000"/>
                <a:gd name="connsiteX28" fmla="*/ 9925 w 10000"/>
                <a:gd name="connsiteY28" fmla="*/ 5115 h 10000"/>
                <a:gd name="connsiteX29" fmla="*/ 9925 w 10000"/>
                <a:gd name="connsiteY29" fmla="*/ 4731 h 10000"/>
                <a:gd name="connsiteX30" fmla="*/ 9597 w 10000"/>
                <a:gd name="connsiteY30" fmla="*/ 4246 h 10000"/>
                <a:gd name="connsiteX31" fmla="*/ 9331 w 10000"/>
                <a:gd name="connsiteY31" fmla="*/ 4594 h 10000"/>
                <a:gd name="connsiteX32" fmla="*/ 9145 w 10000"/>
                <a:gd name="connsiteY32" fmla="*/ 4414 h 10000"/>
                <a:gd name="connsiteX33" fmla="*/ 8846 w 10000"/>
                <a:gd name="connsiteY33" fmla="*/ 4478 h 10000"/>
                <a:gd name="connsiteX34" fmla="*/ 8757 w 10000"/>
                <a:gd name="connsiteY34" fmla="*/ 4115 h 10000"/>
                <a:gd name="connsiteX35" fmla="*/ 9014 w 10000"/>
                <a:gd name="connsiteY35" fmla="*/ 3123 h 10000"/>
                <a:gd name="connsiteX36" fmla="*/ 9141 w 10000"/>
                <a:gd name="connsiteY36" fmla="*/ 2431 h 10000"/>
                <a:gd name="connsiteX37" fmla="*/ 8814 w 10000"/>
                <a:gd name="connsiteY37" fmla="*/ 2308 h 10000"/>
                <a:gd name="connsiteX38" fmla="*/ 8456 w 10000"/>
                <a:gd name="connsiteY38" fmla="*/ 2000 h 10000"/>
                <a:gd name="connsiteX39" fmla="*/ 7966 w 10000"/>
                <a:gd name="connsiteY39" fmla="*/ 2654 h 10000"/>
                <a:gd name="connsiteX40" fmla="*/ 7288 w 10000"/>
                <a:gd name="connsiteY40" fmla="*/ 3000 h 10000"/>
                <a:gd name="connsiteX41" fmla="*/ 7024 w 10000"/>
                <a:gd name="connsiteY41" fmla="*/ 2923 h 10000"/>
                <a:gd name="connsiteX42" fmla="*/ 6629 w 10000"/>
                <a:gd name="connsiteY42" fmla="*/ 2731 h 10000"/>
                <a:gd name="connsiteX43" fmla="*/ 6365 w 10000"/>
                <a:gd name="connsiteY43" fmla="*/ 2385 h 10000"/>
                <a:gd name="connsiteX44" fmla="*/ 5650 w 10000"/>
                <a:gd name="connsiteY44" fmla="*/ 1654 h 10000"/>
                <a:gd name="connsiteX45" fmla="*/ 5424 w 10000"/>
                <a:gd name="connsiteY45" fmla="*/ 1577 h 10000"/>
                <a:gd name="connsiteX46" fmla="*/ 4972 w 10000"/>
                <a:gd name="connsiteY46" fmla="*/ 1923 h 10000"/>
                <a:gd name="connsiteX47" fmla="*/ 4802 w 10000"/>
                <a:gd name="connsiteY47" fmla="*/ 1846 h 10000"/>
                <a:gd name="connsiteX48" fmla="*/ 4539 w 10000"/>
                <a:gd name="connsiteY48" fmla="*/ 1462 h 10000"/>
                <a:gd name="connsiteX49" fmla="*/ 4444 w 10000"/>
                <a:gd name="connsiteY49" fmla="*/ 654 h 10000"/>
                <a:gd name="connsiteX50" fmla="*/ 3597 w 10000"/>
                <a:gd name="connsiteY50" fmla="*/ 0 h 10000"/>
                <a:gd name="connsiteX51" fmla="*/ 3202 w 10000"/>
                <a:gd name="connsiteY51" fmla="*/ 731 h 10000"/>
                <a:gd name="connsiteX52" fmla="*/ 3239 w 10000"/>
                <a:gd name="connsiteY52" fmla="*/ 1462 h 10000"/>
                <a:gd name="connsiteX53" fmla="*/ 3202 w 10000"/>
                <a:gd name="connsiteY53" fmla="*/ 1731 h 10000"/>
                <a:gd name="connsiteX54" fmla="*/ 3239 w 10000"/>
                <a:gd name="connsiteY54" fmla="*/ 2115 h 10000"/>
                <a:gd name="connsiteX55" fmla="*/ 3164 w 10000"/>
                <a:gd name="connsiteY55" fmla="*/ 2192 h 10000"/>
                <a:gd name="connsiteX56" fmla="*/ 2222 w 10000"/>
                <a:gd name="connsiteY56" fmla="*/ 2192 h 10000"/>
                <a:gd name="connsiteX57" fmla="*/ 2034 w 10000"/>
                <a:gd name="connsiteY57" fmla="*/ 1731 h 10000"/>
                <a:gd name="connsiteX58" fmla="*/ 1281 w 10000"/>
                <a:gd name="connsiteY58" fmla="*/ 1577 h 10000"/>
                <a:gd name="connsiteX59" fmla="*/ 923 w 10000"/>
                <a:gd name="connsiteY59" fmla="*/ 1846 h 10000"/>
                <a:gd name="connsiteX60" fmla="*/ 169 w 10000"/>
                <a:gd name="connsiteY60" fmla="*/ 2731 h 10000"/>
                <a:gd name="connsiteX61" fmla="*/ 0 w 10000"/>
                <a:gd name="connsiteY61" fmla="*/ 3192 h 10000"/>
                <a:gd name="connsiteX0" fmla="*/ 0 w 10055"/>
                <a:gd name="connsiteY0" fmla="*/ 3192 h 10000"/>
                <a:gd name="connsiteX1" fmla="*/ 94 w 10055"/>
                <a:gd name="connsiteY1" fmla="*/ 3731 h 10000"/>
                <a:gd name="connsiteX2" fmla="*/ 301 w 10055"/>
                <a:gd name="connsiteY2" fmla="*/ 4192 h 10000"/>
                <a:gd name="connsiteX3" fmla="*/ 753 w 10055"/>
                <a:gd name="connsiteY3" fmla="*/ 4385 h 10000"/>
                <a:gd name="connsiteX4" fmla="*/ 791 w 10055"/>
                <a:gd name="connsiteY4" fmla="*/ 4577 h 10000"/>
                <a:gd name="connsiteX5" fmla="*/ 923 w 10055"/>
                <a:gd name="connsiteY5" fmla="*/ 5577 h 10000"/>
                <a:gd name="connsiteX6" fmla="*/ 979 w 10055"/>
                <a:gd name="connsiteY6" fmla="*/ 6269 h 10000"/>
                <a:gd name="connsiteX7" fmla="*/ 923 w 10055"/>
                <a:gd name="connsiteY7" fmla="*/ 6654 h 10000"/>
                <a:gd name="connsiteX8" fmla="*/ 1412 w 10055"/>
                <a:gd name="connsiteY8" fmla="*/ 7000 h 10000"/>
                <a:gd name="connsiteX9" fmla="*/ 1638 w 10055"/>
                <a:gd name="connsiteY9" fmla="*/ 7000 h 10000"/>
                <a:gd name="connsiteX10" fmla="*/ 2354 w 10055"/>
                <a:gd name="connsiteY10" fmla="*/ 7654 h 10000"/>
                <a:gd name="connsiteX11" fmla="*/ 2618 w 10055"/>
                <a:gd name="connsiteY11" fmla="*/ 8385 h 10000"/>
                <a:gd name="connsiteX12" fmla="*/ 2938 w 10055"/>
                <a:gd name="connsiteY12" fmla="*/ 9000 h 10000"/>
                <a:gd name="connsiteX13" fmla="*/ 4124 w 10055"/>
                <a:gd name="connsiteY13" fmla="*/ 8923 h 10000"/>
                <a:gd name="connsiteX14" fmla="*/ 4614 w 10055"/>
                <a:gd name="connsiteY14" fmla="*/ 9462 h 10000"/>
                <a:gd name="connsiteX15" fmla="*/ 5386 w 10055"/>
                <a:gd name="connsiteY15" fmla="*/ 10000 h 10000"/>
                <a:gd name="connsiteX16" fmla="*/ 6271 w 10055"/>
                <a:gd name="connsiteY16" fmla="*/ 9269 h 10000"/>
                <a:gd name="connsiteX17" fmla="*/ 6704 w 10055"/>
                <a:gd name="connsiteY17" fmla="*/ 9269 h 10000"/>
                <a:gd name="connsiteX18" fmla="*/ 7024 w 10055"/>
                <a:gd name="connsiteY18" fmla="*/ 9115 h 10000"/>
                <a:gd name="connsiteX19" fmla="*/ 7646 w 10055"/>
                <a:gd name="connsiteY19" fmla="*/ 8115 h 10000"/>
                <a:gd name="connsiteX20" fmla="*/ 7514 w 10055"/>
                <a:gd name="connsiteY20" fmla="*/ 7654 h 10000"/>
                <a:gd name="connsiteX21" fmla="*/ 7646 w 10055"/>
                <a:gd name="connsiteY21" fmla="*/ 7000 h 10000"/>
                <a:gd name="connsiteX22" fmla="*/ 7740 w 10055"/>
                <a:gd name="connsiteY22" fmla="*/ 6923 h 10000"/>
                <a:gd name="connsiteX23" fmla="*/ 8136 w 10055"/>
                <a:gd name="connsiteY23" fmla="*/ 7192 h 10000"/>
                <a:gd name="connsiteX24" fmla="*/ 8531 w 10055"/>
                <a:gd name="connsiteY24" fmla="*/ 6462 h 10000"/>
                <a:gd name="connsiteX25" fmla="*/ 8814 w 10055"/>
                <a:gd name="connsiteY25" fmla="*/ 6385 h 10000"/>
                <a:gd name="connsiteX26" fmla="*/ 9153 w 10055"/>
                <a:gd name="connsiteY26" fmla="*/ 5577 h 10000"/>
                <a:gd name="connsiteX27" fmla="*/ 10000 w 10055"/>
                <a:gd name="connsiteY27" fmla="*/ 5385 h 10000"/>
                <a:gd name="connsiteX28" fmla="*/ 10055 w 10055"/>
                <a:gd name="connsiteY28" fmla="*/ 5115 h 10000"/>
                <a:gd name="connsiteX29" fmla="*/ 9925 w 10055"/>
                <a:gd name="connsiteY29" fmla="*/ 4731 h 10000"/>
                <a:gd name="connsiteX30" fmla="*/ 9597 w 10055"/>
                <a:gd name="connsiteY30" fmla="*/ 4246 h 10000"/>
                <a:gd name="connsiteX31" fmla="*/ 9331 w 10055"/>
                <a:gd name="connsiteY31" fmla="*/ 4594 h 10000"/>
                <a:gd name="connsiteX32" fmla="*/ 9145 w 10055"/>
                <a:gd name="connsiteY32" fmla="*/ 4414 h 10000"/>
                <a:gd name="connsiteX33" fmla="*/ 8846 w 10055"/>
                <a:gd name="connsiteY33" fmla="*/ 4478 h 10000"/>
                <a:gd name="connsiteX34" fmla="*/ 8757 w 10055"/>
                <a:gd name="connsiteY34" fmla="*/ 4115 h 10000"/>
                <a:gd name="connsiteX35" fmla="*/ 9014 w 10055"/>
                <a:gd name="connsiteY35" fmla="*/ 3123 h 10000"/>
                <a:gd name="connsiteX36" fmla="*/ 9141 w 10055"/>
                <a:gd name="connsiteY36" fmla="*/ 2431 h 10000"/>
                <a:gd name="connsiteX37" fmla="*/ 8814 w 10055"/>
                <a:gd name="connsiteY37" fmla="*/ 2308 h 10000"/>
                <a:gd name="connsiteX38" fmla="*/ 8456 w 10055"/>
                <a:gd name="connsiteY38" fmla="*/ 2000 h 10000"/>
                <a:gd name="connsiteX39" fmla="*/ 7966 w 10055"/>
                <a:gd name="connsiteY39" fmla="*/ 2654 h 10000"/>
                <a:gd name="connsiteX40" fmla="*/ 7288 w 10055"/>
                <a:gd name="connsiteY40" fmla="*/ 3000 h 10000"/>
                <a:gd name="connsiteX41" fmla="*/ 7024 w 10055"/>
                <a:gd name="connsiteY41" fmla="*/ 2923 h 10000"/>
                <a:gd name="connsiteX42" fmla="*/ 6629 w 10055"/>
                <a:gd name="connsiteY42" fmla="*/ 2731 h 10000"/>
                <a:gd name="connsiteX43" fmla="*/ 6365 w 10055"/>
                <a:gd name="connsiteY43" fmla="*/ 2385 h 10000"/>
                <a:gd name="connsiteX44" fmla="*/ 5650 w 10055"/>
                <a:gd name="connsiteY44" fmla="*/ 1654 h 10000"/>
                <a:gd name="connsiteX45" fmla="*/ 5424 w 10055"/>
                <a:gd name="connsiteY45" fmla="*/ 1577 h 10000"/>
                <a:gd name="connsiteX46" fmla="*/ 4972 w 10055"/>
                <a:gd name="connsiteY46" fmla="*/ 1923 h 10000"/>
                <a:gd name="connsiteX47" fmla="*/ 4802 w 10055"/>
                <a:gd name="connsiteY47" fmla="*/ 1846 h 10000"/>
                <a:gd name="connsiteX48" fmla="*/ 4539 w 10055"/>
                <a:gd name="connsiteY48" fmla="*/ 1462 h 10000"/>
                <a:gd name="connsiteX49" fmla="*/ 4444 w 10055"/>
                <a:gd name="connsiteY49" fmla="*/ 654 h 10000"/>
                <a:gd name="connsiteX50" fmla="*/ 3597 w 10055"/>
                <a:gd name="connsiteY50" fmla="*/ 0 h 10000"/>
                <a:gd name="connsiteX51" fmla="*/ 3202 w 10055"/>
                <a:gd name="connsiteY51" fmla="*/ 731 h 10000"/>
                <a:gd name="connsiteX52" fmla="*/ 3239 w 10055"/>
                <a:gd name="connsiteY52" fmla="*/ 1462 h 10000"/>
                <a:gd name="connsiteX53" fmla="*/ 3202 w 10055"/>
                <a:gd name="connsiteY53" fmla="*/ 1731 h 10000"/>
                <a:gd name="connsiteX54" fmla="*/ 3239 w 10055"/>
                <a:gd name="connsiteY54" fmla="*/ 2115 h 10000"/>
                <a:gd name="connsiteX55" fmla="*/ 3164 w 10055"/>
                <a:gd name="connsiteY55" fmla="*/ 2192 h 10000"/>
                <a:gd name="connsiteX56" fmla="*/ 2222 w 10055"/>
                <a:gd name="connsiteY56" fmla="*/ 2192 h 10000"/>
                <a:gd name="connsiteX57" fmla="*/ 2034 w 10055"/>
                <a:gd name="connsiteY57" fmla="*/ 1731 h 10000"/>
                <a:gd name="connsiteX58" fmla="*/ 1281 w 10055"/>
                <a:gd name="connsiteY58" fmla="*/ 1577 h 10000"/>
                <a:gd name="connsiteX59" fmla="*/ 923 w 10055"/>
                <a:gd name="connsiteY59" fmla="*/ 1846 h 10000"/>
                <a:gd name="connsiteX60" fmla="*/ 169 w 10055"/>
                <a:gd name="connsiteY60" fmla="*/ 2731 h 10000"/>
                <a:gd name="connsiteX61" fmla="*/ 0 w 10055"/>
                <a:gd name="connsiteY61" fmla="*/ 3192 h 10000"/>
                <a:gd name="connsiteX0" fmla="*/ 0 w 10092"/>
                <a:gd name="connsiteY0" fmla="*/ 3192 h 10000"/>
                <a:gd name="connsiteX1" fmla="*/ 94 w 10092"/>
                <a:gd name="connsiteY1" fmla="*/ 3731 h 10000"/>
                <a:gd name="connsiteX2" fmla="*/ 301 w 10092"/>
                <a:gd name="connsiteY2" fmla="*/ 4192 h 10000"/>
                <a:gd name="connsiteX3" fmla="*/ 753 w 10092"/>
                <a:gd name="connsiteY3" fmla="*/ 4385 h 10000"/>
                <a:gd name="connsiteX4" fmla="*/ 791 w 10092"/>
                <a:gd name="connsiteY4" fmla="*/ 4577 h 10000"/>
                <a:gd name="connsiteX5" fmla="*/ 923 w 10092"/>
                <a:gd name="connsiteY5" fmla="*/ 5577 h 10000"/>
                <a:gd name="connsiteX6" fmla="*/ 979 w 10092"/>
                <a:gd name="connsiteY6" fmla="*/ 6269 h 10000"/>
                <a:gd name="connsiteX7" fmla="*/ 923 w 10092"/>
                <a:gd name="connsiteY7" fmla="*/ 6654 h 10000"/>
                <a:gd name="connsiteX8" fmla="*/ 1412 w 10092"/>
                <a:gd name="connsiteY8" fmla="*/ 7000 h 10000"/>
                <a:gd name="connsiteX9" fmla="*/ 1638 w 10092"/>
                <a:gd name="connsiteY9" fmla="*/ 7000 h 10000"/>
                <a:gd name="connsiteX10" fmla="*/ 2354 w 10092"/>
                <a:gd name="connsiteY10" fmla="*/ 7654 h 10000"/>
                <a:gd name="connsiteX11" fmla="*/ 2618 w 10092"/>
                <a:gd name="connsiteY11" fmla="*/ 8385 h 10000"/>
                <a:gd name="connsiteX12" fmla="*/ 2938 w 10092"/>
                <a:gd name="connsiteY12" fmla="*/ 9000 h 10000"/>
                <a:gd name="connsiteX13" fmla="*/ 4124 w 10092"/>
                <a:gd name="connsiteY13" fmla="*/ 8923 h 10000"/>
                <a:gd name="connsiteX14" fmla="*/ 4614 w 10092"/>
                <a:gd name="connsiteY14" fmla="*/ 9462 h 10000"/>
                <a:gd name="connsiteX15" fmla="*/ 5386 w 10092"/>
                <a:gd name="connsiteY15" fmla="*/ 10000 h 10000"/>
                <a:gd name="connsiteX16" fmla="*/ 6271 w 10092"/>
                <a:gd name="connsiteY16" fmla="*/ 9269 h 10000"/>
                <a:gd name="connsiteX17" fmla="*/ 6704 w 10092"/>
                <a:gd name="connsiteY17" fmla="*/ 9269 h 10000"/>
                <a:gd name="connsiteX18" fmla="*/ 7024 w 10092"/>
                <a:gd name="connsiteY18" fmla="*/ 9115 h 10000"/>
                <a:gd name="connsiteX19" fmla="*/ 7646 w 10092"/>
                <a:gd name="connsiteY19" fmla="*/ 8115 h 10000"/>
                <a:gd name="connsiteX20" fmla="*/ 7514 w 10092"/>
                <a:gd name="connsiteY20" fmla="*/ 7654 h 10000"/>
                <a:gd name="connsiteX21" fmla="*/ 7646 w 10092"/>
                <a:gd name="connsiteY21" fmla="*/ 7000 h 10000"/>
                <a:gd name="connsiteX22" fmla="*/ 7740 w 10092"/>
                <a:gd name="connsiteY22" fmla="*/ 6923 h 10000"/>
                <a:gd name="connsiteX23" fmla="*/ 8136 w 10092"/>
                <a:gd name="connsiteY23" fmla="*/ 7192 h 10000"/>
                <a:gd name="connsiteX24" fmla="*/ 8531 w 10092"/>
                <a:gd name="connsiteY24" fmla="*/ 6462 h 10000"/>
                <a:gd name="connsiteX25" fmla="*/ 8814 w 10092"/>
                <a:gd name="connsiteY25" fmla="*/ 6385 h 10000"/>
                <a:gd name="connsiteX26" fmla="*/ 9153 w 10092"/>
                <a:gd name="connsiteY26" fmla="*/ 5577 h 10000"/>
                <a:gd name="connsiteX27" fmla="*/ 10090 w 10092"/>
                <a:gd name="connsiteY27" fmla="*/ 5528 h 10000"/>
                <a:gd name="connsiteX28" fmla="*/ 10055 w 10092"/>
                <a:gd name="connsiteY28" fmla="*/ 5115 h 10000"/>
                <a:gd name="connsiteX29" fmla="*/ 9925 w 10092"/>
                <a:gd name="connsiteY29" fmla="*/ 4731 h 10000"/>
                <a:gd name="connsiteX30" fmla="*/ 9597 w 10092"/>
                <a:gd name="connsiteY30" fmla="*/ 4246 h 10000"/>
                <a:gd name="connsiteX31" fmla="*/ 9331 w 10092"/>
                <a:gd name="connsiteY31" fmla="*/ 4594 h 10000"/>
                <a:gd name="connsiteX32" fmla="*/ 9145 w 10092"/>
                <a:gd name="connsiteY32" fmla="*/ 4414 h 10000"/>
                <a:gd name="connsiteX33" fmla="*/ 8846 w 10092"/>
                <a:gd name="connsiteY33" fmla="*/ 4478 h 10000"/>
                <a:gd name="connsiteX34" fmla="*/ 8757 w 10092"/>
                <a:gd name="connsiteY34" fmla="*/ 4115 h 10000"/>
                <a:gd name="connsiteX35" fmla="*/ 9014 w 10092"/>
                <a:gd name="connsiteY35" fmla="*/ 3123 h 10000"/>
                <a:gd name="connsiteX36" fmla="*/ 9141 w 10092"/>
                <a:gd name="connsiteY36" fmla="*/ 2431 h 10000"/>
                <a:gd name="connsiteX37" fmla="*/ 8814 w 10092"/>
                <a:gd name="connsiteY37" fmla="*/ 2308 h 10000"/>
                <a:gd name="connsiteX38" fmla="*/ 8456 w 10092"/>
                <a:gd name="connsiteY38" fmla="*/ 2000 h 10000"/>
                <a:gd name="connsiteX39" fmla="*/ 7966 w 10092"/>
                <a:gd name="connsiteY39" fmla="*/ 2654 h 10000"/>
                <a:gd name="connsiteX40" fmla="*/ 7288 w 10092"/>
                <a:gd name="connsiteY40" fmla="*/ 3000 h 10000"/>
                <a:gd name="connsiteX41" fmla="*/ 7024 w 10092"/>
                <a:gd name="connsiteY41" fmla="*/ 2923 h 10000"/>
                <a:gd name="connsiteX42" fmla="*/ 6629 w 10092"/>
                <a:gd name="connsiteY42" fmla="*/ 2731 h 10000"/>
                <a:gd name="connsiteX43" fmla="*/ 6365 w 10092"/>
                <a:gd name="connsiteY43" fmla="*/ 2385 h 10000"/>
                <a:gd name="connsiteX44" fmla="*/ 5650 w 10092"/>
                <a:gd name="connsiteY44" fmla="*/ 1654 h 10000"/>
                <a:gd name="connsiteX45" fmla="*/ 5424 w 10092"/>
                <a:gd name="connsiteY45" fmla="*/ 1577 h 10000"/>
                <a:gd name="connsiteX46" fmla="*/ 4972 w 10092"/>
                <a:gd name="connsiteY46" fmla="*/ 1923 h 10000"/>
                <a:gd name="connsiteX47" fmla="*/ 4802 w 10092"/>
                <a:gd name="connsiteY47" fmla="*/ 1846 h 10000"/>
                <a:gd name="connsiteX48" fmla="*/ 4539 w 10092"/>
                <a:gd name="connsiteY48" fmla="*/ 1462 h 10000"/>
                <a:gd name="connsiteX49" fmla="*/ 4444 w 10092"/>
                <a:gd name="connsiteY49" fmla="*/ 654 h 10000"/>
                <a:gd name="connsiteX50" fmla="*/ 3597 w 10092"/>
                <a:gd name="connsiteY50" fmla="*/ 0 h 10000"/>
                <a:gd name="connsiteX51" fmla="*/ 3202 w 10092"/>
                <a:gd name="connsiteY51" fmla="*/ 731 h 10000"/>
                <a:gd name="connsiteX52" fmla="*/ 3239 w 10092"/>
                <a:gd name="connsiteY52" fmla="*/ 1462 h 10000"/>
                <a:gd name="connsiteX53" fmla="*/ 3202 w 10092"/>
                <a:gd name="connsiteY53" fmla="*/ 1731 h 10000"/>
                <a:gd name="connsiteX54" fmla="*/ 3239 w 10092"/>
                <a:gd name="connsiteY54" fmla="*/ 2115 h 10000"/>
                <a:gd name="connsiteX55" fmla="*/ 3164 w 10092"/>
                <a:gd name="connsiteY55" fmla="*/ 2192 h 10000"/>
                <a:gd name="connsiteX56" fmla="*/ 2222 w 10092"/>
                <a:gd name="connsiteY56" fmla="*/ 2192 h 10000"/>
                <a:gd name="connsiteX57" fmla="*/ 2034 w 10092"/>
                <a:gd name="connsiteY57" fmla="*/ 1731 h 10000"/>
                <a:gd name="connsiteX58" fmla="*/ 1281 w 10092"/>
                <a:gd name="connsiteY58" fmla="*/ 1577 h 10000"/>
                <a:gd name="connsiteX59" fmla="*/ 923 w 10092"/>
                <a:gd name="connsiteY59" fmla="*/ 1846 h 10000"/>
                <a:gd name="connsiteX60" fmla="*/ 169 w 10092"/>
                <a:gd name="connsiteY60" fmla="*/ 2731 h 10000"/>
                <a:gd name="connsiteX61" fmla="*/ 0 w 10092"/>
                <a:gd name="connsiteY61" fmla="*/ 3192 h 10000"/>
                <a:gd name="connsiteX0" fmla="*/ 0 w 10092"/>
                <a:gd name="connsiteY0" fmla="*/ 3192 h 10000"/>
                <a:gd name="connsiteX1" fmla="*/ 94 w 10092"/>
                <a:gd name="connsiteY1" fmla="*/ 3731 h 10000"/>
                <a:gd name="connsiteX2" fmla="*/ 301 w 10092"/>
                <a:gd name="connsiteY2" fmla="*/ 4192 h 10000"/>
                <a:gd name="connsiteX3" fmla="*/ 753 w 10092"/>
                <a:gd name="connsiteY3" fmla="*/ 4385 h 10000"/>
                <a:gd name="connsiteX4" fmla="*/ 791 w 10092"/>
                <a:gd name="connsiteY4" fmla="*/ 4577 h 10000"/>
                <a:gd name="connsiteX5" fmla="*/ 923 w 10092"/>
                <a:gd name="connsiteY5" fmla="*/ 5577 h 10000"/>
                <a:gd name="connsiteX6" fmla="*/ 979 w 10092"/>
                <a:gd name="connsiteY6" fmla="*/ 6269 h 10000"/>
                <a:gd name="connsiteX7" fmla="*/ 923 w 10092"/>
                <a:gd name="connsiteY7" fmla="*/ 6654 h 10000"/>
                <a:gd name="connsiteX8" fmla="*/ 1412 w 10092"/>
                <a:gd name="connsiteY8" fmla="*/ 7000 h 10000"/>
                <a:gd name="connsiteX9" fmla="*/ 1638 w 10092"/>
                <a:gd name="connsiteY9" fmla="*/ 7000 h 10000"/>
                <a:gd name="connsiteX10" fmla="*/ 2354 w 10092"/>
                <a:gd name="connsiteY10" fmla="*/ 7654 h 10000"/>
                <a:gd name="connsiteX11" fmla="*/ 2618 w 10092"/>
                <a:gd name="connsiteY11" fmla="*/ 8385 h 10000"/>
                <a:gd name="connsiteX12" fmla="*/ 2938 w 10092"/>
                <a:gd name="connsiteY12" fmla="*/ 9000 h 10000"/>
                <a:gd name="connsiteX13" fmla="*/ 4124 w 10092"/>
                <a:gd name="connsiteY13" fmla="*/ 8923 h 10000"/>
                <a:gd name="connsiteX14" fmla="*/ 4614 w 10092"/>
                <a:gd name="connsiteY14" fmla="*/ 9462 h 10000"/>
                <a:gd name="connsiteX15" fmla="*/ 5386 w 10092"/>
                <a:gd name="connsiteY15" fmla="*/ 10000 h 10000"/>
                <a:gd name="connsiteX16" fmla="*/ 6271 w 10092"/>
                <a:gd name="connsiteY16" fmla="*/ 9269 h 10000"/>
                <a:gd name="connsiteX17" fmla="*/ 6704 w 10092"/>
                <a:gd name="connsiteY17" fmla="*/ 9269 h 10000"/>
                <a:gd name="connsiteX18" fmla="*/ 7024 w 10092"/>
                <a:gd name="connsiteY18" fmla="*/ 9115 h 10000"/>
                <a:gd name="connsiteX19" fmla="*/ 7646 w 10092"/>
                <a:gd name="connsiteY19" fmla="*/ 8115 h 10000"/>
                <a:gd name="connsiteX20" fmla="*/ 7514 w 10092"/>
                <a:gd name="connsiteY20" fmla="*/ 7654 h 10000"/>
                <a:gd name="connsiteX21" fmla="*/ 7646 w 10092"/>
                <a:gd name="connsiteY21" fmla="*/ 7000 h 10000"/>
                <a:gd name="connsiteX22" fmla="*/ 7740 w 10092"/>
                <a:gd name="connsiteY22" fmla="*/ 6923 h 10000"/>
                <a:gd name="connsiteX23" fmla="*/ 8136 w 10092"/>
                <a:gd name="connsiteY23" fmla="*/ 7192 h 10000"/>
                <a:gd name="connsiteX24" fmla="*/ 8531 w 10092"/>
                <a:gd name="connsiteY24" fmla="*/ 6462 h 10000"/>
                <a:gd name="connsiteX25" fmla="*/ 8814 w 10092"/>
                <a:gd name="connsiteY25" fmla="*/ 6385 h 10000"/>
                <a:gd name="connsiteX26" fmla="*/ 9153 w 10092"/>
                <a:gd name="connsiteY26" fmla="*/ 5577 h 10000"/>
                <a:gd name="connsiteX27" fmla="*/ 10090 w 10092"/>
                <a:gd name="connsiteY27" fmla="*/ 5528 h 10000"/>
                <a:gd name="connsiteX28" fmla="*/ 10055 w 10092"/>
                <a:gd name="connsiteY28" fmla="*/ 5115 h 10000"/>
                <a:gd name="connsiteX29" fmla="*/ 9925 w 10092"/>
                <a:gd name="connsiteY29" fmla="*/ 4731 h 10000"/>
                <a:gd name="connsiteX30" fmla="*/ 9597 w 10092"/>
                <a:gd name="connsiteY30" fmla="*/ 4246 h 10000"/>
                <a:gd name="connsiteX31" fmla="*/ 9331 w 10092"/>
                <a:gd name="connsiteY31" fmla="*/ 4594 h 10000"/>
                <a:gd name="connsiteX32" fmla="*/ 9145 w 10092"/>
                <a:gd name="connsiteY32" fmla="*/ 4414 h 10000"/>
                <a:gd name="connsiteX33" fmla="*/ 8846 w 10092"/>
                <a:gd name="connsiteY33" fmla="*/ 4478 h 10000"/>
                <a:gd name="connsiteX34" fmla="*/ 8757 w 10092"/>
                <a:gd name="connsiteY34" fmla="*/ 4115 h 10000"/>
                <a:gd name="connsiteX35" fmla="*/ 9014 w 10092"/>
                <a:gd name="connsiteY35" fmla="*/ 3123 h 10000"/>
                <a:gd name="connsiteX36" fmla="*/ 9141 w 10092"/>
                <a:gd name="connsiteY36" fmla="*/ 2431 h 10000"/>
                <a:gd name="connsiteX37" fmla="*/ 8814 w 10092"/>
                <a:gd name="connsiteY37" fmla="*/ 2308 h 10000"/>
                <a:gd name="connsiteX38" fmla="*/ 8456 w 10092"/>
                <a:gd name="connsiteY38" fmla="*/ 2000 h 10000"/>
                <a:gd name="connsiteX39" fmla="*/ 7966 w 10092"/>
                <a:gd name="connsiteY39" fmla="*/ 2654 h 10000"/>
                <a:gd name="connsiteX40" fmla="*/ 7288 w 10092"/>
                <a:gd name="connsiteY40" fmla="*/ 3000 h 10000"/>
                <a:gd name="connsiteX41" fmla="*/ 7024 w 10092"/>
                <a:gd name="connsiteY41" fmla="*/ 2923 h 10000"/>
                <a:gd name="connsiteX42" fmla="*/ 6629 w 10092"/>
                <a:gd name="connsiteY42" fmla="*/ 2731 h 10000"/>
                <a:gd name="connsiteX43" fmla="*/ 6365 w 10092"/>
                <a:gd name="connsiteY43" fmla="*/ 2385 h 10000"/>
                <a:gd name="connsiteX44" fmla="*/ 5650 w 10092"/>
                <a:gd name="connsiteY44" fmla="*/ 1654 h 10000"/>
                <a:gd name="connsiteX45" fmla="*/ 5424 w 10092"/>
                <a:gd name="connsiteY45" fmla="*/ 1577 h 10000"/>
                <a:gd name="connsiteX46" fmla="*/ 4972 w 10092"/>
                <a:gd name="connsiteY46" fmla="*/ 1923 h 10000"/>
                <a:gd name="connsiteX47" fmla="*/ 4802 w 10092"/>
                <a:gd name="connsiteY47" fmla="*/ 1846 h 10000"/>
                <a:gd name="connsiteX48" fmla="*/ 4539 w 10092"/>
                <a:gd name="connsiteY48" fmla="*/ 1462 h 10000"/>
                <a:gd name="connsiteX49" fmla="*/ 4444 w 10092"/>
                <a:gd name="connsiteY49" fmla="*/ 654 h 10000"/>
                <a:gd name="connsiteX50" fmla="*/ 3597 w 10092"/>
                <a:gd name="connsiteY50" fmla="*/ 0 h 10000"/>
                <a:gd name="connsiteX51" fmla="*/ 3202 w 10092"/>
                <a:gd name="connsiteY51" fmla="*/ 731 h 10000"/>
                <a:gd name="connsiteX52" fmla="*/ 3239 w 10092"/>
                <a:gd name="connsiteY52" fmla="*/ 1462 h 10000"/>
                <a:gd name="connsiteX53" fmla="*/ 3202 w 10092"/>
                <a:gd name="connsiteY53" fmla="*/ 1731 h 10000"/>
                <a:gd name="connsiteX54" fmla="*/ 3239 w 10092"/>
                <a:gd name="connsiteY54" fmla="*/ 2115 h 10000"/>
                <a:gd name="connsiteX55" fmla="*/ 3164 w 10092"/>
                <a:gd name="connsiteY55" fmla="*/ 2192 h 10000"/>
                <a:gd name="connsiteX56" fmla="*/ 2222 w 10092"/>
                <a:gd name="connsiteY56" fmla="*/ 2192 h 10000"/>
                <a:gd name="connsiteX57" fmla="*/ 2034 w 10092"/>
                <a:gd name="connsiteY57" fmla="*/ 1731 h 10000"/>
                <a:gd name="connsiteX58" fmla="*/ 1281 w 10092"/>
                <a:gd name="connsiteY58" fmla="*/ 1577 h 10000"/>
                <a:gd name="connsiteX59" fmla="*/ 923 w 10092"/>
                <a:gd name="connsiteY59" fmla="*/ 1846 h 10000"/>
                <a:gd name="connsiteX60" fmla="*/ 169 w 10092"/>
                <a:gd name="connsiteY60" fmla="*/ 2731 h 10000"/>
                <a:gd name="connsiteX61" fmla="*/ 0 w 10092"/>
                <a:gd name="connsiteY61" fmla="*/ 3192 h 10000"/>
                <a:gd name="connsiteX0" fmla="*/ 0 w 10110"/>
                <a:gd name="connsiteY0" fmla="*/ 3192 h 10000"/>
                <a:gd name="connsiteX1" fmla="*/ 94 w 10110"/>
                <a:gd name="connsiteY1" fmla="*/ 3731 h 10000"/>
                <a:gd name="connsiteX2" fmla="*/ 301 w 10110"/>
                <a:gd name="connsiteY2" fmla="*/ 4192 h 10000"/>
                <a:gd name="connsiteX3" fmla="*/ 753 w 10110"/>
                <a:gd name="connsiteY3" fmla="*/ 4385 h 10000"/>
                <a:gd name="connsiteX4" fmla="*/ 791 w 10110"/>
                <a:gd name="connsiteY4" fmla="*/ 4577 h 10000"/>
                <a:gd name="connsiteX5" fmla="*/ 923 w 10110"/>
                <a:gd name="connsiteY5" fmla="*/ 5577 h 10000"/>
                <a:gd name="connsiteX6" fmla="*/ 979 w 10110"/>
                <a:gd name="connsiteY6" fmla="*/ 6269 h 10000"/>
                <a:gd name="connsiteX7" fmla="*/ 923 w 10110"/>
                <a:gd name="connsiteY7" fmla="*/ 6654 h 10000"/>
                <a:gd name="connsiteX8" fmla="*/ 1412 w 10110"/>
                <a:gd name="connsiteY8" fmla="*/ 7000 h 10000"/>
                <a:gd name="connsiteX9" fmla="*/ 1638 w 10110"/>
                <a:gd name="connsiteY9" fmla="*/ 7000 h 10000"/>
                <a:gd name="connsiteX10" fmla="*/ 2354 w 10110"/>
                <a:gd name="connsiteY10" fmla="*/ 7654 h 10000"/>
                <a:gd name="connsiteX11" fmla="*/ 2618 w 10110"/>
                <a:gd name="connsiteY11" fmla="*/ 8385 h 10000"/>
                <a:gd name="connsiteX12" fmla="*/ 2938 w 10110"/>
                <a:gd name="connsiteY12" fmla="*/ 9000 h 10000"/>
                <a:gd name="connsiteX13" fmla="*/ 4124 w 10110"/>
                <a:gd name="connsiteY13" fmla="*/ 8923 h 10000"/>
                <a:gd name="connsiteX14" fmla="*/ 4614 w 10110"/>
                <a:gd name="connsiteY14" fmla="*/ 9462 h 10000"/>
                <a:gd name="connsiteX15" fmla="*/ 5386 w 10110"/>
                <a:gd name="connsiteY15" fmla="*/ 10000 h 10000"/>
                <a:gd name="connsiteX16" fmla="*/ 6271 w 10110"/>
                <a:gd name="connsiteY16" fmla="*/ 9269 h 10000"/>
                <a:gd name="connsiteX17" fmla="*/ 6704 w 10110"/>
                <a:gd name="connsiteY17" fmla="*/ 9269 h 10000"/>
                <a:gd name="connsiteX18" fmla="*/ 7024 w 10110"/>
                <a:gd name="connsiteY18" fmla="*/ 9115 h 10000"/>
                <a:gd name="connsiteX19" fmla="*/ 7646 w 10110"/>
                <a:gd name="connsiteY19" fmla="*/ 8115 h 10000"/>
                <a:gd name="connsiteX20" fmla="*/ 7514 w 10110"/>
                <a:gd name="connsiteY20" fmla="*/ 7654 h 10000"/>
                <a:gd name="connsiteX21" fmla="*/ 7646 w 10110"/>
                <a:gd name="connsiteY21" fmla="*/ 7000 h 10000"/>
                <a:gd name="connsiteX22" fmla="*/ 7740 w 10110"/>
                <a:gd name="connsiteY22" fmla="*/ 6923 h 10000"/>
                <a:gd name="connsiteX23" fmla="*/ 8136 w 10110"/>
                <a:gd name="connsiteY23" fmla="*/ 7192 h 10000"/>
                <a:gd name="connsiteX24" fmla="*/ 8531 w 10110"/>
                <a:gd name="connsiteY24" fmla="*/ 6462 h 10000"/>
                <a:gd name="connsiteX25" fmla="*/ 8814 w 10110"/>
                <a:gd name="connsiteY25" fmla="*/ 6385 h 10000"/>
                <a:gd name="connsiteX26" fmla="*/ 9153 w 10110"/>
                <a:gd name="connsiteY26" fmla="*/ 5577 h 10000"/>
                <a:gd name="connsiteX27" fmla="*/ 10090 w 10110"/>
                <a:gd name="connsiteY27" fmla="*/ 5528 h 10000"/>
                <a:gd name="connsiteX28" fmla="*/ 10055 w 10110"/>
                <a:gd name="connsiteY28" fmla="*/ 5115 h 10000"/>
                <a:gd name="connsiteX29" fmla="*/ 9925 w 10110"/>
                <a:gd name="connsiteY29" fmla="*/ 4731 h 10000"/>
                <a:gd name="connsiteX30" fmla="*/ 9597 w 10110"/>
                <a:gd name="connsiteY30" fmla="*/ 4246 h 10000"/>
                <a:gd name="connsiteX31" fmla="*/ 9331 w 10110"/>
                <a:gd name="connsiteY31" fmla="*/ 4594 h 10000"/>
                <a:gd name="connsiteX32" fmla="*/ 9145 w 10110"/>
                <a:gd name="connsiteY32" fmla="*/ 4414 h 10000"/>
                <a:gd name="connsiteX33" fmla="*/ 8846 w 10110"/>
                <a:gd name="connsiteY33" fmla="*/ 4478 h 10000"/>
                <a:gd name="connsiteX34" fmla="*/ 8757 w 10110"/>
                <a:gd name="connsiteY34" fmla="*/ 4115 h 10000"/>
                <a:gd name="connsiteX35" fmla="*/ 9014 w 10110"/>
                <a:gd name="connsiteY35" fmla="*/ 3123 h 10000"/>
                <a:gd name="connsiteX36" fmla="*/ 9141 w 10110"/>
                <a:gd name="connsiteY36" fmla="*/ 2431 h 10000"/>
                <a:gd name="connsiteX37" fmla="*/ 8814 w 10110"/>
                <a:gd name="connsiteY37" fmla="*/ 2308 h 10000"/>
                <a:gd name="connsiteX38" fmla="*/ 8456 w 10110"/>
                <a:gd name="connsiteY38" fmla="*/ 2000 h 10000"/>
                <a:gd name="connsiteX39" fmla="*/ 7966 w 10110"/>
                <a:gd name="connsiteY39" fmla="*/ 2654 h 10000"/>
                <a:gd name="connsiteX40" fmla="*/ 7288 w 10110"/>
                <a:gd name="connsiteY40" fmla="*/ 3000 h 10000"/>
                <a:gd name="connsiteX41" fmla="*/ 7024 w 10110"/>
                <a:gd name="connsiteY41" fmla="*/ 2923 h 10000"/>
                <a:gd name="connsiteX42" fmla="*/ 6629 w 10110"/>
                <a:gd name="connsiteY42" fmla="*/ 2731 h 10000"/>
                <a:gd name="connsiteX43" fmla="*/ 6365 w 10110"/>
                <a:gd name="connsiteY43" fmla="*/ 2385 h 10000"/>
                <a:gd name="connsiteX44" fmla="*/ 5650 w 10110"/>
                <a:gd name="connsiteY44" fmla="*/ 1654 h 10000"/>
                <a:gd name="connsiteX45" fmla="*/ 5424 w 10110"/>
                <a:gd name="connsiteY45" fmla="*/ 1577 h 10000"/>
                <a:gd name="connsiteX46" fmla="*/ 4972 w 10110"/>
                <a:gd name="connsiteY46" fmla="*/ 1923 h 10000"/>
                <a:gd name="connsiteX47" fmla="*/ 4802 w 10110"/>
                <a:gd name="connsiteY47" fmla="*/ 1846 h 10000"/>
                <a:gd name="connsiteX48" fmla="*/ 4539 w 10110"/>
                <a:gd name="connsiteY48" fmla="*/ 1462 h 10000"/>
                <a:gd name="connsiteX49" fmla="*/ 4444 w 10110"/>
                <a:gd name="connsiteY49" fmla="*/ 654 h 10000"/>
                <a:gd name="connsiteX50" fmla="*/ 3597 w 10110"/>
                <a:gd name="connsiteY50" fmla="*/ 0 h 10000"/>
                <a:gd name="connsiteX51" fmla="*/ 3202 w 10110"/>
                <a:gd name="connsiteY51" fmla="*/ 731 h 10000"/>
                <a:gd name="connsiteX52" fmla="*/ 3239 w 10110"/>
                <a:gd name="connsiteY52" fmla="*/ 1462 h 10000"/>
                <a:gd name="connsiteX53" fmla="*/ 3202 w 10110"/>
                <a:gd name="connsiteY53" fmla="*/ 1731 h 10000"/>
                <a:gd name="connsiteX54" fmla="*/ 3239 w 10110"/>
                <a:gd name="connsiteY54" fmla="*/ 2115 h 10000"/>
                <a:gd name="connsiteX55" fmla="*/ 3164 w 10110"/>
                <a:gd name="connsiteY55" fmla="*/ 2192 h 10000"/>
                <a:gd name="connsiteX56" fmla="*/ 2222 w 10110"/>
                <a:gd name="connsiteY56" fmla="*/ 2192 h 10000"/>
                <a:gd name="connsiteX57" fmla="*/ 2034 w 10110"/>
                <a:gd name="connsiteY57" fmla="*/ 1731 h 10000"/>
                <a:gd name="connsiteX58" fmla="*/ 1281 w 10110"/>
                <a:gd name="connsiteY58" fmla="*/ 1577 h 10000"/>
                <a:gd name="connsiteX59" fmla="*/ 923 w 10110"/>
                <a:gd name="connsiteY59" fmla="*/ 1846 h 10000"/>
                <a:gd name="connsiteX60" fmla="*/ 169 w 10110"/>
                <a:gd name="connsiteY60" fmla="*/ 2731 h 10000"/>
                <a:gd name="connsiteX61" fmla="*/ 0 w 10110"/>
                <a:gd name="connsiteY61" fmla="*/ 3192 h 10000"/>
                <a:gd name="connsiteX0" fmla="*/ 0 w 10115"/>
                <a:gd name="connsiteY0" fmla="*/ 3192 h 10000"/>
                <a:gd name="connsiteX1" fmla="*/ 94 w 10115"/>
                <a:gd name="connsiteY1" fmla="*/ 3731 h 10000"/>
                <a:gd name="connsiteX2" fmla="*/ 301 w 10115"/>
                <a:gd name="connsiteY2" fmla="*/ 4192 h 10000"/>
                <a:gd name="connsiteX3" fmla="*/ 753 w 10115"/>
                <a:gd name="connsiteY3" fmla="*/ 4385 h 10000"/>
                <a:gd name="connsiteX4" fmla="*/ 791 w 10115"/>
                <a:gd name="connsiteY4" fmla="*/ 4577 h 10000"/>
                <a:gd name="connsiteX5" fmla="*/ 923 w 10115"/>
                <a:gd name="connsiteY5" fmla="*/ 5577 h 10000"/>
                <a:gd name="connsiteX6" fmla="*/ 979 w 10115"/>
                <a:gd name="connsiteY6" fmla="*/ 6269 h 10000"/>
                <a:gd name="connsiteX7" fmla="*/ 923 w 10115"/>
                <a:gd name="connsiteY7" fmla="*/ 6654 h 10000"/>
                <a:gd name="connsiteX8" fmla="*/ 1412 w 10115"/>
                <a:gd name="connsiteY8" fmla="*/ 7000 h 10000"/>
                <a:gd name="connsiteX9" fmla="*/ 1638 w 10115"/>
                <a:gd name="connsiteY9" fmla="*/ 7000 h 10000"/>
                <a:gd name="connsiteX10" fmla="*/ 2354 w 10115"/>
                <a:gd name="connsiteY10" fmla="*/ 7654 h 10000"/>
                <a:gd name="connsiteX11" fmla="*/ 2618 w 10115"/>
                <a:gd name="connsiteY11" fmla="*/ 8385 h 10000"/>
                <a:gd name="connsiteX12" fmla="*/ 2938 w 10115"/>
                <a:gd name="connsiteY12" fmla="*/ 9000 h 10000"/>
                <a:gd name="connsiteX13" fmla="*/ 4124 w 10115"/>
                <a:gd name="connsiteY13" fmla="*/ 8923 h 10000"/>
                <a:gd name="connsiteX14" fmla="*/ 4614 w 10115"/>
                <a:gd name="connsiteY14" fmla="*/ 9462 h 10000"/>
                <a:gd name="connsiteX15" fmla="*/ 5386 w 10115"/>
                <a:gd name="connsiteY15" fmla="*/ 10000 h 10000"/>
                <a:gd name="connsiteX16" fmla="*/ 6271 w 10115"/>
                <a:gd name="connsiteY16" fmla="*/ 9269 h 10000"/>
                <a:gd name="connsiteX17" fmla="*/ 6704 w 10115"/>
                <a:gd name="connsiteY17" fmla="*/ 9269 h 10000"/>
                <a:gd name="connsiteX18" fmla="*/ 7024 w 10115"/>
                <a:gd name="connsiteY18" fmla="*/ 9115 h 10000"/>
                <a:gd name="connsiteX19" fmla="*/ 7646 w 10115"/>
                <a:gd name="connsiteY19" fmla="*/ 8115 h 10000"/>
                <a:gd name="connsiteX20" fmla="*/ 7514 w 10115"/>
                <a:gd name="connsiteY20" fmla="*/ 7654 h 10000"/>
                <a:gd name="connsiteX21" fmla="*/ 7646 w 10115"/>
                <a:gd name="connsiteY21" fmla="*/ 7000 h 10000"/>
                <a:gd name="connsiteX22" fmla="*/ 7740 w 10115"/>
                <a:gd name="connsiteY22" fmla="*/ 6923 h 10000"/>
                <a:gd name="connsiteX23" fmla="*/ 8136 w 10115"/>
                <a:gd name="connsiteY23" fmla="*/ 7192 h 10000"/>
                <a:gd name="connsiteX24" fmla="*/ 8531 w 10115"/>
                <a:gd name="connsiteY24" fmla="*/ 6462 h 10000"/>
                <a:gd name="connsiteX25" fmla="*/ 8814 w 10115"/>
                <a:gd name="connsiteY25" fmla="*/ 6385 h 10000"/>
                <a:gd name="connsiteX26" fmla="*/ 9153 w 10115"/>
                <a:gd name="connsiteY26" fmla="*/ 5577 h 10000"/>
                <a:gd name="connsiteX27" fmla="*/ 10090 w 10115"/>
                <a:gd name="connsiteY27" fmla="*/ 5528 h 10000"/>
                <a:gd name="connsiteX28" fmla="*/ 10087 w 10115"/>
                <a:gd name="connsiteY28" fmla="*/ 5148 h 10000"/>
                <a:gd name="connsiteX29" fmla="*/ 9925 w 10115"/>
                <a:gd name="connsiteY29" fmla="*/ 4731 h 10000"/>
                <a:gd name="connsiteX30" fmla="*/ 9597 w 10115"/>
                <a:gd name="connsiteY30" fmla="*/ 4246 h 10000"/>
                <a:gd name="connsiteX31" fmla="*/ 9331 w 10115"/>
                <a:gd name="connsiteY31" fmla="*/ 4594 h 10000"/>
                <a:gd name="connsiteX32" fmla="*/ 9145 w 10115"/>
                <a:gd name="connsiteY32" fmla="*/ 4414 h 10000"/>
                <a:gd name="connsiteX33" fmla="*/ 8846 w 10115"/>
                <a:gd name="connsiteY33" fmla="*/ 4478 h 10000"/>
                <a:gd name="connsiteX34" fmla="*/ 8757 w 10115"/>
                <a:gd name="connsiteY34" fmla="*/ 4115 h 10000"/>
                <a:gd name="connsiteX35" fmla="*/ 9014 w 10115"/>
                <a:gd name="connsiteY35" fmla="*/ 3123 h 10000"/>
                <a:gd name="connsiteX36" fmla="*/ 9141 w 10115"/>
                <a:gd name="connsiteY36" fmla="*/ 2431 h 10000"/>
                <a:gd name="connsiteX37" fmla="*/ 8814 w 10115"/>
                <a:gd name="connsiteY37" fmla="*/ 2308 h 10000"/>
                <a:gd name="connsiteX38" fmla="*/ 8456 w 10115"/>
                <a:gd name="connsiteY38" fmla="*/ 2000 h 10000"/>
                <a:gd name="connsiteX39" fmla="*/ 7966 w 10115"/>
                <a:gd name="connsiteY39" fmla="*/ 2654 h 10000"/>
                <a:gd name="connsiteX40" fmla="*/ 7288 w 10115"/>
                <a:gd name="connsiteY40" fmla="*/ 3000 h 10000"/>
                <a:gd name="connsiteX41" fmla="*/ 7024 w 10115"/>
                <a:gd name="connsiteY41" fmla="*/ 2923 h 10000"/>
                <a:gd name="connsiteX42" fmla="*/ 6629 w 10115"/>
                <a:gd name="connsiteY42" fmla="*/ 2731 h 10000"/>
                <a:gd name="connsiteX43" fmla="*/ 6365 w 10115"/>
                <a:gd name="connsiteY43" fmla="*/ 2385 h 10000"/>
                <a:gd name="connsiteX44" fmla="*/ 5650 w 10115"/>
                <a:gd name="connsiteY44" fmla="*/ 1654 h 10000"/>
                <a:gd name="connsiteX45" fmla="*/ 5424 w 10115"/>
                <a:gd name="connsiteY45" fmla="*/ 1577 h 10000"/>
                <a:gd name="connsiteX46" fmla="*/ 4972 w 10115"/>
                <a:gd name="connsiteY46" fmla="*/ 1923 h 10000"/>
                <a:gd name="connsiteX47" fmla="*/ 4802 w 10115"/>
                <a:gd name="connsiteY47" fmla="*/ 1846 h 10000"/>
                <a:gd name="connsiteX48" fmla="*/ 4539 w 10115"/>
                <a:gd name="connsiteY48" fmla="*/ 1462 h 10000"/>
                <a:gd name="connsiteX49" fmla="*/ 4444 w 10115"/>
                <a:gd name="connsiteY49" fmla="*/ 654 h 10000"/>
                <a:gd name="connsiteX50" fmla="*/ 3597 w 10115"/>
                <a:gd name="connsiteY50" fmla="*/ 0 h 10000"/>
                <a:gd name="connsiteX51" fmla="*/ 3202 w 10115"/>
                <a:gd name="connsiteY51" fmla="*/ 731 h 10000"/>
                <a:gd name="connsiteX52" fmla="*/ 3239 w 10115"/>
                <a:gd name="connsiteY52" fmla="*/ 1462 h 10000"/>
                <a:gd name="connsiteX53" fmla="*/ 3202 w 10115"/>
                <a:gd name="connsiteY53" fmla="*/ 1731 h 10000"/>
                <a:gd name="connsiteX54" fmla="*/ 3239 w 10115"/>
                <a:gd name="connsiteY54" fmla="*/ 2115 h 10000"/>
                <a:gd name="connsiteX55" fmla="*/ 3164 w 10115"/>
                <a:gd name="connsiteY55" fmla="*/ 2192 h 10000"/>
                <a:gd name="connsiteX56" fmla="*/ 2222 w 10115"/>
                <a:gd name="connsiteY56" fmla="*/ 2192 h 10000"/>
                <a:gd name="connsiteX57" fmla="*/ 2034 w 10115"/>
                <a:gd name="connsiteY57" fmla="*/ 1731 h 10000"/>
                <a:gd name="connsiteX58" fmla="*/ 1281 w 10115"/>
                <a:gd name="connsiteY58" fmla="*/ 1577 h 10000"/>
                <a:gd name="connsiteX59" fmla="*/ 923 w 10115"/>
                <a:gd name="connsiteY59" fmla="*/ 1846 h 10000"/>
                <a:gd name="connsiteX60" fmla="*/ 169 w 10115"/>
                <a:gd name="connsiteY60" fmla="*/ 2731 h 10000"/>
                <a:gd name="connsiteX61" fmla="*/ 0 w 10115"/>
                <a:gd name="connsiteY61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531 w 10101"/>
                <a:gd name="connsiteY24" fmla="*/ 6462 h 10000"/>
                <a:gd name="connsiteX25" fmla="*/ 8814 w 10101"/>
                <a:gd name="connsiteY25" fmla="*/ 6385 h 10000"/>
                <a:gd name="connsiteX26" fmla="*/ 9153 w 10101"/>
                <a:gd name="connsiteY26" fmla="*/ 5577 h 10000"/>
                <a:gd name="connsiteX27" fmla="*/ 10090 w 10101"/>
                <a:gd name="connsiteY27" fmla="*/ 5528 h 10000"/>
                <a:gd name="connsiteX28" fmla="*/ 10087 w 10101"/>
                <a:gd name="connsiteY28" fmla="*/ 5148 h 10000"/>
                <a:gd name="connsiteX29" fmla="*/ 9925 w 10101"/>
                <a:gd name="connsiteY29" fmla="*/ 4731 h 10000"/>
                <a:gd name="connsiteX30" fmla="*/ 9597 w 10101"/>
                <a:gd name="connsiteY30" fmla="*/ 4246 h 10000"/>
                <a:gd name="connsiteX31" fmla="*/ 9331 w 10101"/>
                <a:gd name="connsiteY31" fmla="*/ 4594 h 10000"/>
                <a:gd name="connsiteX32" fmla="*/ 9145 w 10101"/>
                <a:gd name="connsiteY32" fmla="*/ 4414 h 10000"/>
                <a:gd name="connsiteX33" fmla="*/ 8846 w 10101"/>
                <a:gd name="connsiteY33" fmla="*/ 4478 h 10000"/>
                <a:gd name="connsiteX34" fmla="*/ 8757 w 10101"/>
                <a:gd name="connsiteY34" fmla="*/ 4115 h 10000"/>
                <a:gd name="connsiteX35" fmla="*/ 9014 w 10101"/>
                <a:gd name="connsiteY35" fmla="*/ 3123 h 10000"/>
                <a:gd name="connsiteX36" fmla="*/ 9141 w 10101"/>
                <a:gd name="connsiteY36" fmla="*/ 2431 h 10000"/>
                <a:gd name="connsiteX37" fmla="*/ 8814 w 10101"/>
                <a:gd name="connsiteY37" fmla="*/ 2308 h 10000"/>
                <a:gd name="connsiteX38" fmla="*/ 8456 w 10101"/>
                <a:gd name="connsiteY38" fmla="*/ 2000 h 10000"/>
                <a:gd name="connsiteX39" fmla="*/ 7966 w 10101"/>
                <a:gd name="connsiteY39" fmla="*/ 2654 h 10000"/>
                <a:gd name="connsiteX40" fmla="*/ 7288 w 10101"/>
                <a:gd name="connsiteY40" fmla="*/ 3000 h 10000"/>
                <a:gd name="connsiteX41" fmla="*/ 7024 w 10101"/>
                <a:gd name="connsiteY41" fmla="*/ 2923 h 10000"/>
                <a:gd name="connsiteX42" fmla="*/ 6629 w 10101"/>
                <a:gd name="connsiteY42" fmla="*/ 2731 h 10000"/>
                <a:gd name="connsiteX43" fmla="*/ 6365 w 10101"/>
                <a:gd name="connsiteY43" fmla="*/ 2385 h 10000"/>
                <a:gd name="connsiteX44" fmla="*/ 5650 w 10101"/>
                <a:gd name="connsiteY44" fmla="*/ 1654 h 10000"/>
                <a:gd name="connsiteX45" fmla="*/ 5424 w 10101"/>
                <a:gd name="connsiteY45" fmla="*/ 1577 h 10000"/>
                <a:gd name="connsiteX46" fmla="*/ 4972 w 10101"/>
                <a:gd name="connsiteY46" fmla="*/ 1923 h 10000"/>
                <a:gd name="connsiteX47" fmla="*/ 4802 w 10101"/>
                <a:gd name="connsiteY47" fmla="*/ 1846 h 10000"/>
                <a:gd name="connsiteX48" fmla="*/ 4539 w 10101"/>
                <a:gd name="connsiteY48" fmla="*/ 1462 h 10000"/>
                <a:gd name="connsiteX49" fmla="*/ 4444 w 10101"/>
                <a:gd name="connsiteY49" fmla="*/ 654 h 10000"/>
                <a:gd name="connsiteX50" fmla="*/ 3597 w 10101"/>
                <a:gd name="connsiteY50" fmla="*/ 0 h 10000"/>
                <a:gd name="connsiteX51" fmla="*/ 3202 w 10101"/>
                <a:gd name="connsiteY51" fmla="*/ 731 h 10000"/>
                <a:gd name="connsiteX52" fmla="*/ 3239 w 10101"/>
                <a:gd name="connsiteY52" fmla="*/ 1462 h 10000"/>
                <a:gd name="connsiteX53" fmla="*/ 3202 w 10101"/>
                <a:gd name="connsiteY53" fmla="*/ 1731 h 10000"/>
                <a:gd name="connsiteX54" fmla="*/ 3239 w 10101"/>
                <a:gd name="connsiteY54" fmla="*/ 2115 h 10000"/>
                <a:gd name="connsiteX55" fmla="*/ 3164 w 10101"/>
                <a:gd name="connsiteY55" fmla="*/ 2192 h 10000"/>
                <a:gd name="connsiteX56" fmla="*/ 2222 w 10101"/>
                <a:gd name="connsiteY56" fmla="*/ 2192 h 10000"/>
                <a:gd name="connsiteX57" fmla="*/ 2034 w 10101"/>
                <a:gd name="connsiteY57" fmla="*/ 1731 h 10000"/>
                <a:gd name="connsiteX58" fmla="*/ 1281 w 10101"/>
                <a:gd name="connsiteY58" fmla="*/ 1577 h 10000"/>
                <a:gd name="connsiteX59" fmla="*/ 923 w 10101"/>
                <a:gd name="connsiteY59" fmla="*/ 1846 h 10000"/>
                <a:gd name="connsiteX60" fmla="*/ 169 w 10101"/>
                <a:gd name="connsiteY60" fmla="*/ 2731 h 10000"/>
                <a:gd name="connsiteX61" fmla="*/ 0 w 10101"/>
                <a:gd name="connsiteY61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531 w 10101"/>
                <a:gd name="connsiteY24" fmla="*/ 6462 h 10000"/>
                <a:gd name="connsiteX25" fmla="*/ 8814 w 10101"/>
                <a:gd name="connsiteY25" fmla="*/ 6385 h 10000"/>
                <a:gd name="connsiteX26" fmla="*/ 9153 w 10101"/>
                <a:gd name="connsiteY26" fmla="*/ 5577 h 10000"/>
                <a:gd name="connsiteX27" fmla="*/ 10090 w 10101"/>
                <a:gd name="connsiteY27" fmla="*/ 5528 h 10000"/>
                <a:gd name="connsiteX28" fmla="*/ 10087 w 10101"/>
                <a:gd name="connsiteY28" fmla="*/ 5148 h 10000"/>
                <a:gd name="connsiteX29" fmla="*/ 9925 w 10101"/>
                <a:gd name="connsiteY29" fmla="*/ 4731 h 10000"/>
                <a:gd name="connsiteX30" fmla="*/ 9597 w 10101"/>
                <a:gd name="connsiteY30" fmla="*/ 4246 h 10000"/>
                <a:gd name="connsiteX31" fmla="*/ 9331 w 10101"/>
                <a:gd name="connsiteY31" fmla="*/ 4594 h 10000"/>
                <a:gd name="connsiteX32" fmla="*/ 9145 w 10101"/>
                <a:gd name="connsiteY32" fmla="*/ 4414 h 10000"/>
                <a:gd name="connsiteX33" fmla="*/ 8846 w 10101"/>
                <a:gd name="connsiteY33" fmla="*/ 4478 h 10000"/>
                <a:gd name="connsiteX34" fmla="*/ 8757 w 10101"/>
                <a:gd name="connsiteY34" fmla="*/ 4115 h 10000"/>
                <a:gd name="connsiteX35" fmla="*/ 9014 w 10101"/>
                <a:gd name="connsiteY35" fmla="*/ 3123 h 10000"/>
                <a:gd name="connsiteX36" fmla="*/ 9141 w 10101"/>
                <a:gd name="connsiteY36" fmla="*/ 2431 h 10000"/>
                <a:gd name="connsiteX37" fmla="*/ 8814 w 10101"/>
                <a:gd name="connsiteY37" fmla="*/ 2308 h 10000"/>
                <a:gd name="connsiteX38" fmla="*/ 8456 w 10101"/>
                <a:gd name="connsiteY38" fmla="*/ 2000 h 10000"/>
                <a:gd name="connsiteX39" fmla="*/ 7966 w 10101"/>
                <a:gd name="connsiteY39" fmla="*/ 2654 h 10000"/>
                <a:gd name="connsiteX40" fmla="*/ 7288 w 10101"/>
                <a:gd name="connsiteY40" fmla="*/ 3000 h 10000"/>
                <a:gd name="connsiteX41" fmla="*/ 7024 w 10101"/>
                <a:gd name="connsiteY41" fmla="*/ 2923 h 10000"/>
                <a:gd name="connsiteX42" fmla="*/ 6629 w 10101"/>
                <a:gd name="connsiteY42" fmla="*/ 2731 h 10000"/>
                <a:gd name="connsiteX43" fmla="*/ 6365 w 10101"/>
                <a:gd name="connsiteY43" fmla="*/ 2385 h 10000"/>
                <a:gd name="connsiteX44" fmla="*/ 5650 w 10101"/>
                <a:gd name="connsiteY44" fmla="*/ 1654 h 10000"/>
                <a:gd name="connsiteX45" fmla="*/ 5424 w 10101"/>
                <a:gd name="connsiteY45" fmla="*/ 1577 h 10000"/>
                <a:gd name="connsiteX46" fmla="*/ 4972 w 10101"/>
                <a:gd name="connsiteY46" fmla="*/ 1923 h 10000"/>
                <a:gd name="connsiteX47" fmla="*/ 4802 w 10101"/>
                <a:gd name="connsiteY47" fmla="*/ 1846 h 10000"/>
                <a:gd name="connsiteX48" fmla="*/ 4539 w 10101"/>
                <a:gd name="connsiteY48" fmla="*/ 1462 h 10000"/>
                <a:gd name="connsiteX49" fmla="*/ 4444 w 10101"/>
                <a:gd name="connsiteY49" fmla="*/ 654 h 10000"/>
                <a:gd name="connsiteX50" fmla="*/ 3597 w 10101"/>
                <a:gd name="connsiteY50" fmla="*/ 0 h 10000"/>
                <a:gd name="connsiteX51" fmla="*/ 3202 w 10101"/>
                <a:gd name="connsiteY51" fmla="*/ 731 h 10000"/>
                <a:gd name="connsiteX52" fmla="*/ 3239 w 10101"/>
                <a:gd name="connsiteY52" fmla="*/ 1462 h 10000"/>
                <a:gd name="connsiteX53" fmla="*/ 3202 w 10101"/>
                <a:gd name="connsiteY53" fmla="*/ 1731 h 10000"/>
                <a:gd name="connsiteX54" fmla="*/ 3239 w 10101"/>
                <a:gd name="connsiteY54" fmla="*/ 2115 h 10000"/>
                <a:gd name="connsiteX55" fmla="*/ 3164 w 10101"/>
                <a:gd name="connsiteY55" fmla="*/ 2192 h 10000"/>
                <a:gd name="connsiteX56" fmla="*/ 2222 w 10101"/>
                <a:gd name="connsiteY56" fmla="*/ 2192 h 10000"/>
                <a:gd name="connsiteX57" fmla="*/ 2034 w 10101"/>
                <a:gd name="connsiteY57" fmla="*/ 1731 h 10000"/>
                <a:gd name="connsiteX58" fmla="*/ 1281 w 10101"/>
                <a:gd name="connsiteY58" fmla="*/ 1577 h 10000"/>
                <a:gd name="connsiteX59" fmla="*/ 923 w 10101"/>
                <a:gd name="connsiteY59" fmla="*/ 1846 h 10000"/>
                <a:gd name="connsiteX60" fmla="*/ 169 w 10101"/>
                <a:gd name="connsiteY60" fmla="*/ 2731 h 10000"/>
                <a:gd name="connsiteX61" fmla="*/ 0 w 10101"/>
                <a:gd name="connsiteY61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531 w 10101"/>
                <a:gd name="connsiteY24" fmla="*/ 6462 h 10000"/>
                <a:gd name="connsiteX25" fmla="*/ 8814 w 10101"/>
                <a:gd name="connsiteY25" fmla="*/ 6385 h 10000"/>
                <a:gd name="connsiteX26" fmla="*/ 9153 w 10101"/>
                <a:gd name="connsiteY26" fmla="*/ 5577 h 10000"/>
                <a:gd name="connsiteX27" fmla="*/ 9548 w 10101"/>
                <a:gd name="connsiteY27" fmla="*/ 5541 h 10000"/>
                <a:gd name="connsiteX28" fmla="*/ 10090 w 10101"/>
                <a:gd name="connsiteY28" fmla="*/ 5528 h 10000"/>
                <a:gd name="connsiteX29" fmla="*/ 10087 w 10101"/>
                <a:gd name="connsiteY29" fmla="*/ 5148 h 10000"/>
                <a:gd name="connsiteX30" fmla="*/ 9925 w 10101"/>
                <a:gd name="connsiteY30" fmla="*/ 4731 h 10000"/>
                <a:gd name="connsiteX31" fmla="*/ 9597 w 10101"/>
                <a:gd name="connsiteY31" fmla="*/ 4246 h 10000"/>
                <a:gd name="connsiteX32" fmla="*/ 9331 w 10101"/>
                <a:gd name="connsiteY32" fmla="*/ 4594 h 10000"/>
                <a:gd name="connsiteX33" fmla="*/ 9145 w 10101"/>
                <a:gd name="connsiteY33" fmla="*/ 4414 h 10000"/>
                <a:gd name="connsiteX34" fmla="*/ 8846 w 10101"/>
                <a:gd name="connsiteY34" fmla="*/ 4478 h 10000"/>
                <a:gd name="connsiteX35" fmla="*/ 8757 w 10101"/>
                <a:gd name="connsiteY35" fmla="*/ 4115 h 10000"/>
                <a:gd name="connsiteX36" fmla="*/ 9014 w 10101"/>
                <a:gd name="connsiteY36" fmla="*/ 3123 h 10000"/>
                <a:gd name="connsiteX37" fmla="*/ 9141 w 10101"/>
                <a:gd name="connsiteY37" fmla="*/ 2431 h 10000"/>
                <a:gd name="connsiteX38" fmla="*/ 8814 w 10101"/>
                <a:gd name="connsiteY38" fmla="*/ 2308 h 10000"/>
                <a:gd name="connsiteX39" fmla="*/ 8456 w 10101"/>
                <a:gd name="connsiteY39" fmla="*/ 2000 h 10000"/>
                <a:gd name="connsiteX40" fmla="*/ 7966 w 10101"/>
                <a:gd name="connsiteY40" fmla="*/ 2654 h 10000"/>
                <a:gd name="connsiteX41" fmla="*/ 7288 w 10101"/>
                <a:gd name="connsiteY41" fmla="*/ 3000 h 10000"/>
                <a:gd name="connsiteX42" fmla="*/ 7024 w 10101"/>
                <a:gd name="connsiteY42" fmla="*/ 2923 h 10000"/>
                <a:gd name="connsiteX43" fmla="*/ 6629 w 10101"/>
                <a:gd name="connsiteY43" fmla="*/ 2731 h 10000"/>
                <a:gd name="connsiteX44" fmla="*/ 6365 w 10101"/>
                <a:gd name="connsiteY44" fmla="*/ 2385 h 10000"/>
                <a:gd name="connsiteX45" fmla="*/ 5650 w 10101"/>
                <a:gd name="connsiteY45" fmla="*/ 1654 h 10000"/>
                <a:gd name="connsiteX46" fmla="*/ 5424 w 10101"/>
                <a:gd name="connsiteY46" fmla="*/ 1577 h 10000"/>
                <a:gd name="connsiteX47" fmla="*/ 4972 w 10101"/>
                <a:gd name="connsiteY47" fmla="*/ 1923 h 10000"/>
                <a:gd name="connsiteX48" fmla="*/ 4802 w 10101"/>
                <a:gd name="connsiteY48" fmla="*/ 1846 h 10000"/>
                <a:gd name="connsiteX49" fmla="*/ 4539 w 10101"/>
                <a:gd name="connsiteY49" fmla="*/ 1462 h 10000"/>
                <a:gd name="connsiteX50" fmla="*/ 4444 w 10101"/>
                <a:gd name="connsiteY50" fmla="*/ 654 h 10000"/>
                <a:gd name="connsiteX51" fmla="*/ 3597 w 10101"/>
                <a:gd name="connsiteY51" fmla="*/ 0 h 10000"/>
                <a:gd name="connsiteX52" fmla="*/ 3202 w 10101"/>
                <a:gd name="connsiteY52" fmla="*/ 731 h 10000"/>
                <a:gd name="connsiteX53" fmla="*/ 3239 w 10101"/>
                <a:gd name="connsiteY53" fmla="*/ 1462 h 10000"/>
                <a:gd name="connsiteX54" fmla="*/ 3202 w 10101"/>
                <a:gd name="connsiteY54" fmla="*/ 1731 h 10000"/>
                <a:gd name="connsiteX55" fmla="*/ 3239 w 10101"/>
                <a:gd name="connsiteY55" fmla="*/ 2115 h 10000"/>
                <a:gd name="connsiteX56" fmla="*/ 3164 w 10101"/>
                <a:gd name="connsiteY56" fmla="*/ 2192 h 10000"/>
                <a:gd name="connsiteX57" fmla="*/ 2222 w 10101"/>
                <a:gd name="connsiteY57" fmla="*/ 2192 h 10000"/>
                <a:gd name="connsiteX58" fmla="*/ 2034 w 10101"/>
                <a:gd name="connsiteY58" fmla="*/ 1731 h 10000"/>
                <a:gd name="connsiteX59" fmla="*/ 1281 w 10101"/>
                <a:gd name="connsiteY59" fmla="*/ 1577 h 10000"/>
                <a:gd name="connsiteX60" fmla="*/ 923 w 10101"/>
                <a:gd name="connsiteY60" fmla="*/ 1846 h 10000"/>
                <a:gd name="connsiteX61" fmla="*/ 169 w 10101"/>
                <a:gd name="connsiteY61" fmla="*/ 2731 h 10000"/>
                <a:gd name="connsiteX62" fmla="*/ 0 w 10101"/>
                <a:gd name="connsiteY62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531 w 10101"/>
                <a:gd name="connsiteY24" fmla="*/ 6462 h 10000"/>
                <a:gd name="connsiteX25" fmla="*/ 8814 w 10101"/>
                <a:gd name="connsiteY25" fmla="*/ 6385 h 10000"/>
                <a:gd name="connsiteX26" fmla="*/ 9153 w 10101"/>
                <a:gd name="connsiteY26" fmla="*/ 5577 h 10000"/>
                <a:gd name="connsiteX27" fmla="*/ 9668 w 10101"/>
                <a:gd name="connsiteY27" fmla="*/ 5443 h 10000"/>
                <a:gd name="connsiteX28" fmla="*/ 10090 w 10101"/>
                <a:gd name="connsiteY28" fmla="*/ 5528 h 10000"/>
                <a:gd name="connsiteX29" fmla="*/ 10087 w 10101"/>
                <a:gd name="connsiteY29" fmla="*/ 5148 h 10000"/>
                <a:gd name="connsiteX30" fmla="*/ 9925 w 10101"/>
                <a:gd name="connsiteY30" fmla="*/ 4731 h 10000"/>
                <a:gd name="connsiteX31" fmla="*/ 9597 w 10101"/>
                <a:gd name="connsiteY31" fmla="*/ 4246 h 10000"/>
                <a:gd name="connsiteX32" fmla="*/ 9331 w 10101"/>
                <a:gd name="connsiteY32" fmla="*/ 4594 h 10000"/>
                <a:gd name="connsiteX33" fmla="*/ 9145 w 10101"/>
                <a:gd name="connsiteY33" fmla="*/ 4414 h 10000"/>
                <a:gd name="connsiteX34" fmla="*/ 8846 w 10101"/>
                <a:gd name="connsiteY34" fmla="*/ 4478 h 10000"/>
                <a:gd name="connsiteX35" fmla="*/ 8757 w 10101"/>
                <a:gd name="connsiteY35" fmla="*/ 4115 h 10000"/>
                <a:gd name="connsiteX36" fmla="*/ 9014 w 10101"/>
                <a:gd name="connsiteY36" fmla="*/ 3123 h 10000"/>
                <a:gd name="connsiteX37" fmla="*/ 9141 w 10101"/>
                <a:gd name="connsiteY37" fmla="*/ 2431 h 10000"/>
                <a:gd name="connsiteX38" fmla="*/ 8814 w 10101"/>
                <a:gd name="connsiteY38" fmla="*/ 2308 h 10000"/>
                <a:gd name="connsiteX39" fmla="*/ 8456 w 10101"/>
                <a:gd name="connsiteY39" fmla="*/ 2000 h 10000"/>
                <a:gd name="connsiteX40" fmla="*/ 7966 w 10101"/>
                <a:gd name="connsiteY40" fmla="*/ 2654 h 10000"/>
                <a:gd name="connsiteX41" fmla="*/ 7288 w 10101"/>
                <a:gd name="connsiteY41" fmla="*/ 3000 h 10000"/>
                <a:gd name="connsiteX42" fmla="*/ 7024 w 10101"/>
                <a:gd name="connsiteY42" fmla="*/ 2923 h 10000"/>
                <a:gd name="connsiteX43" fmla="*/ 6629 w 10101"/>
                <a:gd name="connsiteY43" fmla="*/ 2731 h 10000"/>
                <a:gd name="connsiteX44" fmla="*/ 6365 w 10101"/>
                <a:gd name="connsiteY44" fmla="*/ 2385 h 10000"/>
                <a:gd name="connsiteX45" fmla="*/ 5650 w 10101"/>
                <a:gd name="connsiteY45" fmla="*/ 1654 h 10000"/>
                <a:gd name="connsiteX46" fmla="*/ 5424 w 10101"/>
                <a:gd name="connsiteY46" fmla="*/ 1577 h 10000"/>
                <a:gd name="connsiteX47" fmla="*/ 4972 w 10101"/>
                <a:gd name="connsiteY47" fmla="*/ 1923 h 10000"/>
                <a:gd name="connsiteX48" fmla="*/ 4802 w 10101"/>
                <a:gd name="connsiteY48" fmla="*/ 1846 h 10000"/>
                <a:gd name="connsiteX49" fmla="*/ 4539 w 10101"/>
                <a:gd name="connsiteY49" fmla="*/ 1462 h 10000"/>
                <a:gd name="connsiteX50" fmla="*/ 4444 w 10101"/>
                <a:gd name="connsiteY50" fmla="*/ 654 h 10000"/>
                <a:gd name="connsiteX51" fmla="*/ 3597 w 10101"/>
                <a:gd name="connsiteY51" fmla="*/ 0 h 10000"/>
                <a:gd name="connsiteX52" fmla="*/ 3202 w 10101"/>
                <a:gd name="connsiteY52" fmla="*/ 731 h 10000"/>
                <a:gd name="connsiteX53" fmla="*/ 3239 w 10101"/>
                <a:gd name="connsiteY53" fmla="*/ 1462 h 10000"/>
                <a:gd name="connsiteX54" fmla="*/ 3202 w 10101"/>
                <a:gd name="connsiteY54" fmla="*/ 1731 h 10000"/>
                <a:gd name="connsiteX55" fmla="*/ 3239 w 10101"/>
                <a:gd name="connsiteY55" fmla="*/ 2115 h 10000"/>
                <a:gd name="connsiteX56" fmla="*/ 3164 w 10101"/>
                <a:gd name="connsiteY56" fmla="*/ 2192 h 10000"/>
                <a:gd name="connsiteX57" fmla="*/ 2222 w 10101"/>
                <a:gd name="connsiteY57" fmla="*/ 2192 h 10000"/>
                <a:gd name="connsiteX58" fmla="*/ 2034 w 10101"/>
                <a:gd name="connsiteY58" fmla="*/ 1731 h 10000"/>
                <a:gd name="connsiteX59" fmla="*/ 1281 w 10101"/>
                <a:gd name="connsiteY59" fmla="*/ 1577 h 10000"/>
                <a:gd name="connsiteX60" fmla="*/ 923 w 10101"/>
                <a:gd name="connsiteY60" fmla="*/ 1846 h 10000"/>
                <a:gd name="connsiteX61" fmla="*/ 169 w 10101"/>
                <a:gd name="connsiteY61" fmla="*/ 2731 h 10000"/>
                <a:gd name="connsiteX62" fmla="*/ 0 w 10101"/>
                <a:gd name="connsiteY62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531 w 10101"/>
                <a:gd name="connsiteY24" fmla="*/ 6462 h 10000"/>
                <a:gd name="connsiteX25" fmla="*/ 8814 w 10101"/>
                <a:gd name="connsiteY25" fmla="*/ 6385 h 10000"/>
                <a:gd name="connsiteX26" fmla="*/ 9153 w 10101"/>
                <a:gd name="connsiteY26" fmla="*/ 5577 h 10000"/>
                <a:gd name="connsiteX27" fmla="*/ 9331 w 10101"/>
                <a:gd name="connsiteY27" fmla="*/ 5802 h 10000"/>
                <a:gd name="connsiteX28" fmla="*/ 9668 w 10101"/>
                <a:gd name="connsiteY28" fmla="*/ 5443 h 10000"/>
                <a:gd name="connsiteX29" fmla="*/ 10090 w 10101"/>
                <a:gd name="connsiteY29" fmla="*/ 5528 h 10000"/>
                <a:gd name="connsiteX30" fmla="*/ 10087 w 10101"/>
                <a:gd name="connsiteY30" fmla="*/ 5148 h 10000"/>
                <a:gd name="connsiteX31" fmla="*/ 9925 w 10101"/>
                <a:gd name="connsiteY31" fmla="*/ 4731 h 10000"/>
                <a:gd name="connsiteX32" fmla="*/ 9597 w 10101"/>
                <a:gd name="connsiteY32" fmla="*/ 4246 h 10000"/>
                <a:gd name="connsiteX33" fmla="*/ 9331 w 10101"/>
                <a:gd name="connsiteY33" fmla="*/ 4594 h 10000"/>
                <a:gd name="connsiteX34" fmla="*/ 9145 w 10101"/>
                <a:gd name="connsiteY34" fmla="*/ 4414 h 10000"/>
                <a:gd name="connsiteX35" fmla="*/ 8846 w 10101"/>
                <a:gd name="connsiteY35" fmla="*/ 4478 h 10000"/>
                <a:gd name="connsiteX36" fmla="*/ 8757 w 10101"/>
                <a:gd name="connsiteY36" fmla="*/ 4115 h 10000"/>
                <a:gd name="connsiteX37" fmla="*/ 9014 w 10101"/>
                <a:gd name="connsiteY37" fmla="*/ 3123 h 10000"/>
                <a:gd name="connsiteX38" fmla="*/ 9141 w 10101"/>
                <a:gd name="connsiteY38" fmla="*/ 2431 h 10000"/>
                <a:gd name="connsiteX39" fmla="*/ 8814 w 10101"/>
                <a:gd name="connsiteY39" fmla="*/ 2308 h 10000"/>
                <a:gd name="connsiteX40" fmla="*/ 8456 w 10101"/>
                <a:gd name="connsiteY40" fmla="*/ 2000 h 10000"/>
                <a:gd name="connsiteX41" fmla="*/ 7966 w 10101"/>
                <a:gd name="connsiteY41" fmla="*/ 2654 h 10000"/>
                <a:gd name="connsiteX42" fmla="*/ 7288 w 10101"/>
                <a:gd name="connsiteY42" fmla="*/ 3000 h 10000"/>
                <a:gd name="connsiteX43" fmla="*/ 7024 w 10101"/>
                <a:gd name="connsiteY43" fmla="*/ 2923 h 10000"/>
                <a:gd name="connsiteX44" fmla="*/ 6629 w 10101"/>
                <a:gd name="connsiteY44" fmla="*/ 2731 h 10000"/>
                <a:gd name="connsiteX45" fmla="*/ 6365 w 10101"/>
                <a:gd name="connsiteY45" fmla="*/ 2385 h 10000"/>
                <a:gd name="connsiteX46" fmla="*/ 5650 w 10101"/>
                <a:gd name="connsiteY46" fmla="*/ 1654 h 10000"/>
                <a:gd name="connsiteX47" fmla="*/ 5424 w 10101"/>
                <a:gd name="connsiteY47" fmla="*/ 1577 h 10000"/>
                <a:gd name="connsiteX48" fmla="*/ 4972 w 10101"/>
                <a:gd name="connsiteY48" fmla="*/ 1923 h 10000"/>
                <a:gd name="connsiteX49" fmla="*/ 4802 w 10101"/>
                <a:gd name="connsiteY49" fmla="*/ 1846 h 10000"/>
                <a:gd name="connsiteX50" fmla="*/ 4539 w 10101"/>
                <a:gd name="connsiteY50" fmla="*/ 1462 h 10000"/>
                <a:gd name="connsiteX51" fmla="*/ 4444 w 10101"/>
                <a:gd name="connsiteY51" fmla="*/ 654 h 10000"/>
                <a:gd name="connsiteX52" fmla="*/ 3597 w 10101"/>
                <a:gd name="connsiteY52" fmla="*/ 0 h 10000"/>
                <a:gd name="connsiteX53" fmla="*/ 3202 w 10101"/>
                <a:gd name="connsiteY53" fmla="*/ 731 h 10000"/>
                <a:gd name="connsiteX54" fmla="*/ 3239 w 10101"/>
                <a:gd name="connsiteY54" fmla="*/ 1462 h 10000"/>
                <a:gd name="connsiteX55" fmla="*/ 3202 w 10101"/>
                <a:gd name="connsiteY55" fmla="*/ 1731 h 10000"/>
                <a:gd name="connsiteX56" fmla="*/ 3239 w 10101"/>
                <a:gd name="connsiteY56" fmla="*/ 2115 h 10000"/>
                <a:gd name="connsiteX57" fmla="*/ 3164 w 10101"/>
                <a:gd name="connsiteY57" fmla="*/ 2192 h 10000"/>
                <a:gd name="connsiteX58" fmla="*/ 2222 w 10101"/>
                <a:gd name="connsiteY58" fmla="*/ 2192 h 10000"/>
                <a:gd name="connsiteX59" fmla="*/ 2034 w 10101"/>
                <a:gd name="connsiteY59" fmla="*/ 1731 h 10000"/>
                <a:gd name="connsiteX60" fmla="*/ 1281 w 10101"/>
                <a:gd name="connsiteY60" fmla="*/ 1577 h 10000"/>
                <a:gd name="connsiteX61" fmla="*/ 923 w 10101"/>
                <a:gd name="connsiteY61" fmla="*/ 1846 h 10000"/>
                <a:gd name="connsiteX62" fmla="*/ 169 w 10101"/>
                <a:gd name="connsiteY62" fmla="*/ 2731 h 10000"/>
                <a:gd name="connsiteX63" fmla="*/ 0 w 10101"/>
                <a:gd name="connsiteY63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531 w 10101"/>
                <a:gd name="connsiteY24" fmla="*/ 6462 h 10000"/>
                <a:gd name="connsiteX25" fmla="*/ 8814 w 10101"/>
                <a:gd name="connsiteY25" fmla="*/ 6385 h 10000"/>
                <a:gd name="connsiteX26" fmla="*/ 9081 w 10101"/>
                <a:gd name="connsiteY26" fmla="*/ 5871 h 10000"/>
                <a:gd name="connsiteX27" fmla="*/ 9331 w 10101"/>
                <a:gd name="connsiteY27" fmla="*/ 5802 h 10000"/>
                <a:gd name="connsiteX28" fmla="*/ 9668 w 10101"/>
                <a:gd name="connsiteY28" fmla="*/ 5443 h 10000"/>
                <a:gd name="connsiteX29" fmla="*/ 10090 w 10101"/>
                <a:gd name="connsiteY29" fmla="*/ 5528 h 10000"/>
                <a:gd name="connsiteX30" fmla="*/ 10087 w 10101"/>
                <a:gd name="connsiteY30" fmla="*/ 5148 h 10000"/>
                <a:gd name="connsiteX31" fmla="*/ 9925 w 10101"/>
                <a:gd name="connsiteY31" fmla="*/ 4731 h 10000"/>
                <a:gd name="connsiteX32" fmla="*/ 9597 w 10101"/>
                <a:gd name="connsiteY32" fmla="*/ 4246 h 10000"/>
                <a:gd name="connsiteX33" fmla="*/ 9331 w 10101"/>
                <a:gd name="connsiteY33" fmla="*/ 4594 h 10000"/>
                <a:gd name="connsiteX34" fmla="*/ 9145 w 10101"/>
                <a:gd name="connsiteY34" fmla="*/ 4414 h 10000"/>
                <a:gd name="connsiteX35" fmla="*/ 8846 w 10101"/>
                <a:gd name="connsiteY35" fmla="*/ 4478 h 10000"/>
                <a:gd name="connsiteX36" fmla="*/ 8757 w 10101"/>
                <a:gd name="connsiteY36" fmla="*/ 4115 h 10000"/>
                <a:gd name="connsiteX37" fmla="*/ 9014 w 10101"/>
                <a:gd name="connsiteY37" fmla="*/ 3123 h 10000"/>
                <a:gd name="connsiteX38" fmla="*/ 9141 w 10101"/>
                <a:gd name="connsiteY38" fmla="*/ 2431 h 10000"/>
                <a:gd name="connsiteX39" fmla="*/ 8814 w 10101"/>
                <a:gd name="connsiteY39" fmla="*/ 2308 h 10000"/>
                <a:gd name="connsiteX40" fmla="*/ 8456 w 10101"/>
                <a:gd name="connsiteY40" fmla="*/ 2000 h 10000"/>
                <a:gd name="connsiteX41" fmla="*/ 7966 w 10101"/>
                <a:gd name="connsiteY41" fmla="*/ 2654 h 10000"/>
                <a:gd name="connsiteX42" fmla="*/ 7288 w 10101"/>
                <a:gd name="connsiteY42" fmla="*/ 3000 h 10000"/>
                <a:gd name="connsiteX43" fmla="*/ 7024 w 10101"/>
                <a:gd name="connsiteY43" fmla="*/ 2923 h 10000"/>
                <a:gd name="connsiteX44" fmla="*/ 6629 w 10101"/>
                <a:gd name="connsiteY44" fmla="*/ 2731 h 10000"/>
                <a:gd name="connsiteX45" fmla="*/ 6365 w 10101"/>
                <a:gd name="connsiteY45" fmla="*/ 2385 h 10000"/>
                <a:gd name="connsiteX46" fmla="*/ 5650 w 10101"/>
                <a:gd name="connsiteY46" fmla="*/ 1654 h 10000"/>
                <a:gd name="connsiteX47" fmla="*/ 5424 w 10101"/>
                <a:gd name="connsiteY47" fmla="*/ 1577 h 10000"/>
                <a:gd name="connsiteX48" fmla="*/ 4972 w 10101"/>
                <a:gd name="connsiteY48" fmla="*/ 1923 h 10000"/>
                <a:gd name="connsiteX49" fmla="*/ 4802 w 10101"/>
                <a:gd name="connsiteY49" fmla="*/ 1846 h 10000"/>
                <a:gd name="connsiteX50" fmla="*/ 4539 w 10101"/>
                <a:gd name="connsiteY50" fmla="*/ 1462 h 10000"/>
                <a:gd name="connsiteX51" fmla="*/ 4444 w 10101"/>
                <a:gd name="connsiteY51" fmla="*/ 654 h 10000"/>
                <a:gd name="connsiteX52" fmla="*/ 3597 w 10101"/>
                <a:gd name="connsiteY52" fmla="*/ 0 h 10000"/>
                <a:gd name="connsiteX53" fmla="*/ 3202 w 10101"/>
                <a:gd name="connsiteY53" fmla="*/ 731 h 10000"/>
                <a:gd name="connsiteX54" fmla="*/ 3239 w 10101"/>
                <a:gd name="connsiteY54" fmla="*/ 1462 h 10000"/>
                <a:gd name="connsiteX55" fmla="*/ 3202 w 10101"/>
                <a:gd name="connsiteY55" fmla="*/ 1731 h 10000"/>
                <a:gd name="connsiteX56" fmla="*/ 3239 w 10101"/>
                <a:gd name="connsiteY56" fmla="*/ 2115 h 10000"/>
                <a:gd name="connsiteX57" fmla="*/ 3164 w 10101"/>
                <a:gd name="connsiteY57" fmla="*/ 2192 h 10000"/>
                <a:gd name="connsiteX58" fmla="*/ 2222 w 10101"/>
                <a:gd name="connsiteY58" fmla="*/ 2192 h 10000"/>
                <a:gd name="connsiteX59" fmla="*/ 2034 w 10101"/>
                <a:gd name="connsiteY59" fmla="*/ 1731 h 10000"/>
                <a:gd name="connsiteX60" fmla="*/ 1281 w 10101"/>
                <a:gd name="connsiteY60" fmla="*/ 1577 h 10000"/>
                <a:gd name="connsiteX61" fmla="*/ 923 w 10101"/>
                <a:gd name="connsiteY61" fmla="*/ 1846 h 10000"/>
                <a:gd name="connsiteX62" fmla="*/ 169 w 10101"/>
                <a:gd name="connsiteY62" fmla="*/ 2731 h 10000"/>
                <a:gd name="connsiteX63" fmla="*/ 0 w 10101"/>
                <a:gd name="connsiteY63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531 w 10101"/>
                <a:gd name="connsiteY24" fmla="*/ 6462 h 10000"/>
                <a:gd name="connsiteX25" fmla="*/ 8814 w 10101"/>
                <a:gd name="connsiteY25" fmla="*/ 6385 h 10000"/>
                <a:gd name="connsiteX26" fmla="*/ 9081 w 10101"/>
                <a:gd name="connsiteY26" fmla="*/ 5871 h 10000"/>
                <a:gd name="connsiteX27" fmla="*/ 9331 w 10101"/>
                <a:gd name="connsiteY27" fmla="*/ 5802 h 10000"/>
                <a:gd name="connsiteX28" fmla="*/ 9476 w 10101"/>
                <a:gd name="connsiteY28" fmla="*/ 5623 h 10000"/>
                <a:gd name="connsiteX29" fmla="*/ 9668 w 10101"/>
                <a:gd name="connsiteY29" fmla="*/ 5443 h 10000"/>
                <a:gd name="connsiteX30" fmla="*/ 10090 w 10101"/>
                <a:gd name="connsiteY30" fmla="*/ 5528 h 10000"/>
                <a:gd name="connsiteX31" fmla="*/ 10087 w 10101"/>
                <a:gd name="connsiteY31" fmla="*/ 5148 h 10000"/>
                <a:gd name="connsiteX32" fmla="*/ 9925 w 10101"/>
                <a:gd name="connsiteY32" fmla="*/ 4731 h 10000"/>
                <a:gd name="connsiteX33" fmla="*/ 9597 w 10101"/>
                <a:gd name="connsiteY33" fmla="*/ 4246 h 10000"/>
                <a:gd name="connsiteX34" fmla="*/ 9331 w 10101"/>
                <a:gd name="connsiteY34" fmla="*/ 4594 h 10000"/>
                <a:gd name="connsiteX35" fmla="*/ 9145 w 10101"/>
                <a:gd name="connsiteY35" fmla="*/ 4414 h 10000"/>
                <a:gd name="connsiteX36" fmla="*/ 8846 w 10101"/>
                <a:gd name="connsiteY36" fmla="*/ 4478 h 10000"/>
                <a:gd name="connsiteX37" fmla="*/ 8757 w 10101"/>
                <a:gd name="connsiteY37" fmla="*/ 4115 h 10000"/>
                <a:gd name="connsiteX38" fmla="*/ 9014 w 10101"/>
                <a:gd name="connsiteY38" fmla="*/ 3123 h 10000"/>
                <a:gd name="connsiteX39" fmla="*/ 9141 w 10101"/>
                <a:gd name="connsiteY39" fmla="*/ 2431 h 10000"/>
                <a:gd name="connsiteX40" fmla="*/ 8814 w 10101"/>
                <a:gd name="connsiteY40" fmla="*/ 2308 h 10000"/>
                <a:gd name="connsiteX41" fmla="*/ 8456 w 10101"/>
                <a:gd name="connsiteY41" fmla="*/ 2000 h 10000"/>
                <a:gd name="connsiteX42" fmla="*/ 7966 w 10101"/>
                <a:gd name="connsiteY42" fmla="*/ 2654 h 10000"/>
                <a:gd name="connsiteX43" fmla="*/ 7288 w 10101"/>
                <a:gd name="connsiteY43" fmla="*/ 3000 h 10000"/>
                <a:gd name="connsiteX44" fmla="*/ 7024 w 10101"/>
                <a:gd name="connsiteY44" fmla="*/ 2923 h 10000"/>
                <a:gd name="connsiteX45" fmla="*/ 6629 w 10101"/>
                <a:gd name="connsiteY45" fmla="*/ 2731 h 10000"/>
                <a:gd name="connsiteX46" fmla="*/ 6365 w 10101"/>
                <a:gd name="connsiteY46" fmla="*/ 2385 h 10000"/>
                <a:gd name="connsiteX47" fmla="*/ 5650 w 10101"/>
                <a:gd name="connsiteY47" fmla="*/ 1654 h 10000"/>
                <a:gd name="connsiteX48" fmla="*/ 5424 w 10101"/>
                <a:gd name="connsiteY48" fmla="*/ 1577 h 10000"/>
                <a:gd name="connsiteX49" fmla="*/ 4972 w 10101"/>
                <a:gd name="connsiteY49" fmla="*/ 1923 h 10000"/>
                <a:gd name="connsiteX50" fmla="*/ 4802 w 10101"/>
                <a:gd name="connsiteY50" fmla="*/ 1846 h 10000"/>
                <a:gd name="connsiteX51" fmla="*/ 4539 w 10101"/>
                <a:gd name="connsiteY51" fmla="*/ 1462 h 10000"/>
                <a:gd name="connsiteX52" fmla="*/ 4444 w 10101"/>
                <a:gd name="connsiteY52" fmla="*/ 654 h 10000"/>
                <a:gd name="connsiteX53" fmla="*/ 3597 w 10101"/>
                <a:gd name="connsiteY53" fmla="*/ 0 h 10000"/>
                <a:gd name="connsiteX54" fmla="*/ 3202 w 10101"/>
                <a:gd name="connsiteY54" fmla="*/ 731 h 10000"/>
                <a:gd name="connsiteX55" fmla="*/ 3239 w 10101"/>
                <a:gd name="connsiteY55" fmla="*/ 1462 h 10000"/>
                <a:gd name="connsiteX56" fmla="*/ 3202 w 10101"/>
                <a:gd name="connsiteY56" fmla="*/ 1731 h 10000"/>
                <a:gd name="connsiteX57" fmla="*/ 3239 w 10101"/>
                <a:gd name="connsiteY57" fmla="*/ 2115 h 10000"/>
                <a:gd name="connsiteX58" fmla="*/ 3164 w 10101"/>
                <a:gd name="connsiteY58" fmla="*/ 2192 h 10000"/>
                <a:gd name="connsiteX59" fmla="*/ 2222 w 10101"/>
                <a:gd name="connsiteY59" fmla="*/ 2192 h 10000"/>
                <a:gd name="connsiteX60" fmla="*/ 2034 w 10101"/>
                <a:gd name="connsiteY60" fmla="*/ 1731 h 10000"/>
                <a:gd name="connsiteX61" fmla="*/ 1281 w 10101"/>
                <a:gd name="connsiteY61" fmla="*/ 1577 h 10000"/>
                <a:gd name="connsiteX62" fmla="*/ 923 w 10101"/>
                <a:gd name="connsiteY62" fmla="*/ 1846 h 10000"/>
                <a:gd name="connsiteX63" fmla="*/ 169 w 10101"/>
                <a:gd name="connsiteY63" fmla="*/ 2731 h 10000"/>
                <a:gd name="connsiteX64" fmla="*/ 0 w 10101"/>
                <a:gd name="connsiteY64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531 w 10101"/>
                <a:gd name="connsiteY24" fmla="*/ 6462 h 10000"/>
                <a:gd name="connsiteX25" fmla="*/ 8814 w 10101"/>
                <a:gd name="connsiteY25" fmla="*/ 6385 h 10000"/>
                <a:gd name="connsiteX26" fmla="*/ 9081 w 10101"/>
                <a:gd name="connsiteY26" fmla="*/ 5871 h 10000"/>
                <a:gd name="connsiteX27" fmla="*/ 9331 w 10101"/>
                <a:gd name="connsiteY27" fmla="*/ 5802 h 10000"/>
                <a:gd name="connsiteX28" fmla="*/ 9412 w 10101"/>
                <a:gd name="connsiteY28" fmla="*/ 5574 h 10000"/>
                <a:gd name="connsiteX29" fmla="*/ 9668 w 10101"/>
                <a:gd name="connsiteY29" fmla="*/ 5443 h 10000"/>
                <a:gd name="connsiteX30" fmla="*/ 10090 w 10101"/>
                <a:gd name="connsiteY30" fmla="*/ 5528 h 10000"/>
                <a:gd name="connsiteX31" fmla="*/ 10087 w 10101"/>
                <a:gd name="connsiteY31" fmla="*/ 5148 h 10000"/>
                <a:gd name="connsiteX32" fmla="*/ 9925 w 10101"/>
                <a:gd name="connsiteY32" fmla="*/ 4731 h 10000"/>
                <a:gd name="connsiteX33" fmla="*/ 9597 w 10101"/>
                <a:gd name="connsiteY33" fmla="*/ 4246 h 10000"/>
                <a:gd name="connsiteX34" fmla="*/ 9331 w 10101"/>
                <a:gd name="connsiteY34" fmla="*/ 4594 h 10000"/>
                <a:gd name="connsiteX35" fmla="*/ 9145 w 10101"/>
                <a:gd name="connsiteY35" fmla="*/ 4414 h 10000"/>
                <a:gd name="connsiteX36" fmla="*/ 8846 w 10101"/>
                <a:gd name="connsiteY36" fmla="*/ 4478 h 10000"/>
                <a:gd name="connsiteX37" fmla="*/ 8757 w 10101"/>
                <a:gd name="connsiteY37" fmla="*/ 4115 h 10000"/>
                <a:gd name="connsiteX38" fmla="*/ 9014 w 10101"/>
                <a:gd name="connsiteY38" fmla="*/ 3123 h 10000"/>
                <a:gd name="connsiteX39" fmla="*/ 9141 w 10101"/>
                <a:gd name="connsiteY39" fmla="*/ 2431 h 10000"/>
                <a:gd name="connsiteX40" fmla="*/ 8814 w 10101"/>
                <a:gd name="connsiteY40" fmla="*/ 2308 h 10000"/>
                <a:gd name="connsiteX41" fmla="*/ 8456 w 10101"/>
                <a:gd name="connsiteY41" fmla="*/ 2000 h 10000"/>
                <a:gd name="connsiteX42" fmla="*/ 7966 w 10101"/>
                <a:gd name="connsiteY42" fmla="*/ 2654 h 10000"/>
                <a:gd name="connsiteX43" fmla="*/ 7288 w 10101"/>
                <a:gd name="connsiteY43" fmla="*/ 3000 h 10000"/>
                <a:gd name="connsiteX44" fmla="*/ 7024 w 10101"/>
                <a:gd name="connsiteY44" fmla="*/ 2923 h 10000"/>
                <a:gd name="connsiteX45" fmla="*/ 6629 w 10101"/>
                <a:gd name="connsiteY45" fmla="*/ 2731 h 10000"/>
                <a:gd name="connsiteX46" fmla="*/ 6365 w 10101"/>
                <a:gd name="connsiteY46" fmla="*/ 2385 h 10000"/>
                <a:gd name="connsiteX47" fmla="*/ 5650 w 10101"/>
                <a:gd name="connsiteY47" fmla="*/ 1654 h 10000"/>
                <a:gd name="connsiteX48" fmla="*/ 5424 w 10101"/>
                <a:gd name="connsiteY48" fmla="*/ 1577 h 10000"/>
                <a:gd name="connsiteX49" fmla="*/ 4972 w 10101"/>
                <a:gd name="connsiteY49" fmla="*/ 1923 h 10000"/>
                <a:gd name="connsiteX50" fmla="*/ 4802 w 10101"/>
                <a:gd name="connsiteY50" fmla="*/ 1846 h 10000"/>
                <a:gd name="connsiteX51" fmla="*/ 4539 w 10101"/>
                <a:gd name="connsiteY51" fmla="*/ 1462 h 10000"/>
                <a:gd name="connsiteX52" fmla="*/ 4444 w 10101"/>
                <a:gd name="connsiteY52" fmla="*/ 654 h 10000"/>
                <a:gd name="connsiteX53" fmla="*/ 3597 w 10101"/>
                <a:gd name="connsiteY53" fmla="*/ 0 h 10000"/>
                <a:gd name="connsiteX54" fmla="*/ 3202 w 10101"/>
                <a:gd name="connsiteY54" fmla="*/ 731 h 10000"/>
                <a:gd name="connsiteX55" fmla="*/ 3239 w 10101"/>
                <a:gd name="connsiteY55" fmla="*/ 1462 h 10000"/>
                <a:gd name="connsiteX56" fmla="*/ 3202 w 10101"/>
                <a:gd name="connsiteY56" fmla="*/ 1731 h 10000"/>
                <a:gd name="connsiteX57" fmla="*/ 3239 w 10101"/>
                <a:gd name="connsiteY57" fmla="*/ 2115 h 10000"/>
                <a:gd name="connsiteX58" fmla="*/ 3164 w 10101"/>
                <a:gd name="connsiteY58" fmla="*/ 2192 h 10000"/>
                <a:gd name="connsiteX59" fmla="*/ 2222 w 10101"/>
                <a:gd name="connsiteY59" fmla="*/ 2192 h 10000"/>
                <a:gd name="connsiteX60" fmla="*/ 2034 w 10101"/>
                <a:gd name="connsiteY60" fmla="*/ 1731 h 10000"/>
                <a:gd name="connsiteX61" fmla="*/ 1281 w 10101"/>
                <a:gd name="connsiteY61" fmla="*/ 1577 h 10000"/>
                <a:gd name="connsiteX62" fmla="*/ 923 w 10101"/>
                <a:gd name="connsiteY62" fmla="*/ 1846 h 10000"/>
                <a:gd name="connsiteX63" fmla="*/ 169 w 10101"/>
                <a:gd name="connsiteY63" fmla="*/ 2731 h 10000"/>
                <a:gd name="connsiteX64" fmla="*/ 0 w 10101"/>
                <a:gd name="connsiteY64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531 w 10101"/>
                <a:gd name="connsiteY24" fmla="*/ 6462 h 10000"/>
                <a:gd name="connsiteX25" fmla="*/ 8822 w 10101"/>
                <a:gd name="connsiteY25" fmla="*/ 6597 h 10000"/>
                <a:gd name="connsiteX26" fmla="*/ 9081 w 10101"/>
                <a:gd name="connsiteY26" fmla="*/ 5871 h 10000"/>
                <a:gd name="connsiteX27" fmla="*/ 9331 w 10101"/>
                <a:gd name="connsiteY27" fmla="*/ 5802 h 10000"/>
                <a:gd name="connsiteX28" fmla="*/ 9412 w 10101"/>
                <a:gd name="connsiteY28" fmla="*/ 5574 h 10000"/>
                <a:gd name="connsiteX29" fmla="*/ 9668 w 10101"/>
                <a:gd name="connsiteY29" fmla="*/ 5443 h 10000"/>
                <a:gd name="connsiteX30" fmla="*/ 10090 w 10101"/>
                <a:gd name="connsiteY30" fmla="*/ 5528 h 10000"/>
                <a:gd name="connsiteX31" fmla="*/ 10087 w 10101"/>
                <a:gd name="connsiteY31" fmla="*/ 5148 h 10000"/>
                <a:gd name="connsiteX32" fmla="*/ 9925 w 10101"/>
                <a:gd name="connsiteY32" fmla="*/ 4731 h 10000"/>
                <a:gd name="connsiteX33" fmla="*/ 9597 w 10101"/>
                <a:gd name="connsiteY33" fmla="*/ 4246 h 10000"/>
                <a:gd name="connsiteX34" fmla="*/ 9331 w 10101"/>
                <a:gd name="connsiteY34" fmla="*/ 4594 h 10000"/>
                <a:gd name="connsiteX35" fmla="*/ 9145 w 10101"/>
                <a:gd name="connsiteY35" fmla="*/ 4414 h 10000"/>
                <a:gd name="connsiteX36" fmla="*/ 8846 w 10101"/>
                <a:gd name="connsiteY36" fmla="*/ 4478 h 10000"/>
                <a:gd name="connsiteX37" fmla="*/ 8757 w 10101"/>
                <a:gd name="connsiteY37" fmla="*/ 4115 h 10000"/>
                <a:gd name="connsiteX38" fmla="*/ 9014 w 10101"/>
                <a:gd name="connsiteY38" fmla="*/ 3123 h 10000"/>
                <a:gd name="connsiteX39" fmla="*/ 9141 w 10101"/>
                <a:gd name="connsiteY39" fmla="*/ 2431 h 10000"/>
                <a:gd name="connsiteX40" fmla="*/ 8814 w 10101"/>
                <a:gd name="connsiteY40" fmla="*/ 2308 h 10000"/>
                <a:gd name="connsiteX41" fmla="*/ 8456 w 10101"/>
                <a:gd name="connsiteY41" fmla="*/ 2000 h 10000"/>
                <a:gd name="connsiteX42" fmla="*/ 7966 w 10101"/>
                <a:gd name="connsiteY42" fmla="*/ 2654 h 10000"/>
                <a:gd name="connsiteX43" fmla="*/ 7288 w 10101"/>
                <a:gd name="connsiteY43" fmla="*/ 3000 h 10000"/>
                <a:gd name="connsiteX44" fmla="*/ 7024 w 10101"/>
                <a:gd name="connsiteY44" fmla="*/ 2923 h 10000"/>
                <a:gd name="connsiteX45" fmla="*/ 6629 w 10101"/>
                <a:gd name="connsiteY45" fmla="*/ 2731 h 10000"/>
                <a:gd name="connsiteX46" fmla="*/ 6365 w 10101"/>
                <a:gd name="connsiteY46" fmla="*/ 2385 h 10000"/>
                <a:gd name="connsiteX47" fmla="*/ 5650 w 10101"/>
                <a:gd name="connsiteY47" fmla="*/ 1654 h 10000"/>
                <a:gd name="connsiteX48" fmla="*/ 5424 w 10101"/>
                <a:gd name="connsiteY48" fmla="*/ 1577 h 10000"/>
                <a:gd name="connsiteX49" fmla="*/ 4972 w 10101"/>
                <a:gd name="connsiteY49" fmla="*/ 1923 h 10000"/>
                <a:gd name="connsiteX50" fmla="*/ 4802 w 10101"/>
                <a:gd name="connsiteY50" fmla="*/ 1846 h 10000"/>
                <a:gd name="connsiteX51" fmla="*/ 4539 w 10101"/>
                <a:gd name="connsiteY51" fmla="*/ 1462 h 10000"/>
                <a:gd name="connsiteX52" fmla="*/ 4444 w 10101"/>
                <a:gd name="connsiteY52" fmla="*/ 654 h 10000"/>
                <a:gd name="connsiteX53" fmla="*/ 3597 w 10101"/>
                <a:gd name="connsiteY53" fmla="*/ 0 h 10000"/>
                <a:gd name="connsiteX54" fmla="*/ 3202 w 10101"/>
                <a:gd name="connsiteY54" fmla="*/ 731 h 10000"/>
                <a:gd name="connsiteX55" fmla="*/ 3239 w 10101"/>
                <a:gd name="connsiteY55" fmla="*/ 1462 h 10000"/>
                <a:gd name="connsiteX56" fmla="*/ 3202 w 10101"/>
                <a:gd name="connsiteY56" fmla="*/ 1731 h 10000"/>
                <a:gd name="connsiteX57" fmla="*/ 3239 w 10101"/>
                <a:gd name="connsiteY57" fmla="*/ 2115 h 10000"/>
                <a:gd name="connsiteX58" fmla="*/ 3164 w 10101"/>
                <a:gd name="connsiteY58" fmla="*/ 2192 h 10000"/>
                <a:gd name="connsiteX59" fmla="*/ 2222 w 10101"/>
                <a:gd name="connsiteY59" fmla="*/ 2192 h 10000"/>
                <a:gd name="connsiteX60" fmla="*/ 2034 w 10101"/>
                <a:gd name="connsiteY60" fmla="*/ 1731 h 10000"/>
                <a:gd name="connsiteX61" fmla="*/ 1281 w 10101"/>
                <a:gd name="connsiteY61" fmla="*/ 1577 h 10000"/>
                <a:gd name="connsiteX62" fmla="*/ 923 w 10101"/>
                <a:gd name="connsiteY62" fmla="*/ 1846 h 10000"/>
                <a:gd name="connsiteX63" fmla="*/ 169 w 10101"/>
                <a:gd name="connsiteY63" fmla="*/ 2731 h 10000"/>
                <a:gd name="connsiteX64" fmla="*/ 0 w 10101"/>
                <a:gd name="connsiteY64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539 w 10101"/>
                <a:gd name="connsiteY24" fmla="*/ 6658 h 10000"/>
                <a:gd name="connsiteX25" fmla="*/ 8822 w 10101"/>
                <a:gd name="connsiteY25" fmla="*/ 6597 h 10000"/>
                <a:gd name="connsiteX26" fmla="*/ 9081 w 10101"/>
                <a:gd name="connsiteY26" fmla="*/ 5871 h 10000"/>
                <a:gd name="connsiteX27" fmla="*/ 9331 w 10101"/>
                <a:gd name="connsiteY27" fmla="*/ 5802 h 10000"/>
                <a:gd name="connsiteX28" fmla="*/ 9412 w 10101"/>
                <a:gd name="connsiteY28" fmla="*/ 5574 h 10000"/>
                <a:gd name="connsiteX29" fmla="*/ 9668 w 10101"/>
                <a:gd name="connsiteY29" fmla="*/ 5443 h 10000"/>
                <a:gd name="connsiteX30" fmla="*/ 10090 w 10101"/>
                <a:gd name="connsiteY30" fmla="*/ 5528 h 10000"/>
                <a:gd name="connsiteX31" fmla="*/ 10087 w 10101"/>
                <a:gd name="connsiteY31" fmla="*/ 5148 h 10000"/>
                <a:gd name="connsiteX32" fmla="*/ 9925 w 10101"/>
                <a:gd name="connsiteY32" fmla="*/ 4731 h 10000"/>
                <a:gd name="connsiteX33" fmla="*/ 9597 w 10101"/>
                <a:gd name="connsiteY33" fmla="*/ 4246 h 10000"/>
                <a:gd name="connsiteX34" fmla="*/ 9331 w 10101"/>
                <a:gd name="connsiteY34" fmla="*/ 4594 h 10000"/>
                <a:gd name="connsiteX35" fmla="*/ 9145 w 10101"/>
                <a:gd name="connsiteY35" fmla="*/ 4414 h 10000"/>
                <a:gd name="connsiteX36" fmla="*/ 8846 w 10101"/>
                <a:gd name="connsiteY36" fmla="*/ 4478 h 10000"/>
                <a:gd name="connsiteX37" fmla="*/ 8757 w 10101"/>
                <a:gd name="connsiteY37" fmla="*/ 4115 h 10000"/>
                <a:gd name="connsiteX38" fmla="*/ 9014 w 10101"/>
                <a:gd name="connsiteY38" fmla="*/ 3123 h 10000"/>
                <a:gd name="connsiteX39" fmla="*/ 9141 w 10101"/>
                <a:gd name="connsiteY39" fmla="*/ 2431 h 10000"/>
                <a:gd name="connsiteX40" fmla="*/ 8814 w 10101"/>
                <a:gd name="connsiteY40" fmla="*/ 2308 h 10000"/>
                <a:gd name="connsiteX41" fmla="*/ 8456 w 10101"/>
                <a:gd name="connsiteY41" fmla="*/ 2000 h 10000"/>
                <a:gd name="connsiteX42" fmla="*/ 7966 w 10101"/>
                <a:gd name="connsiteY42" fmla="*/ 2654 h 10000"/>
                <a:gd name="connsiteX43" fmla="*/ 7288 w 10101"/>
                <a:gd name="connsiteY43" fmla="*/ 3000 h 10000"/>
                <a:gd name="connsiteX44" fmla="*/ 7024 w 10101"/>
                <a:gd name="connsiteY44" fmla="*/ 2923 h 10000"/>
                <a:gd name="connsiteX45" fmla="*/ 6629 w 10101"/>
                <a:gd name="connsiteY45" fmla="*/ 2731 h 10000"/>
                <a:gd name="connsiteX46" fmla="*/ 6365 w 10101"/>
                <a:gd name="connsiteY46" fmla="*/ 2385 h 10000"/>
                <a:gd name="connsiteX47" fmla="*/ 5650 w 10101"/>
                <a:gd name="connsiteY47" fmla="*/ 1654 h 10000"/>
                <a:gd name="connsiteX48" fmla="*/ 5424 w 10101"/>
                <a:gd name="connsiteY48" fmla="*/ 1577 h 10000"/>
                <a:gd name="connsiteX49" fmla="*/ 4972 w 10101"/>
                <a:gd name="connsiteY49" fmla="*/ 1923 h 10000"/>
                <a:gd name="connsiteX50" fmla="*/ 4802 w 10101"/>
                <a:gd name="connsiteY50" fmla="*/ 1846 h 10000"/>
                <a:gd name="connsiteX51" fmla="*/ 4539 w 10101"/>
                <a:gd name="connsiteY51" fmla="*/ 1462 h 10000"/>
                <a:gd name="connsiteX52" fmla="*/ 4444 w 10101"/>
                <a:gd name="connsiteY52" fmla="*/ 654 h 10000"/>
                <a:gd name="connsiteX53" fmla="*/ 3597 w 10101"/>
                <a:gd name="connsiteY53" fmla="*/ 0 h 10000"/>
                <a:gd name="connsiteX54" fmla="*/ 3202 w 10101"/>
                <a:gd name="connsiteY54" fmla="*/ 731 h 10000"/>
                <a:gd name="connsiteX55" fmla="*/ 3239 w 10101"/>
                <a:gd name="connsiteY55" fmla="*/ 1462 h 10000"/>
                <a:gd name="connsiteX56" fmla="*/ 3202 w 10101"/>
                <a:gd name="connsiteY56" fmla="*/ 1731 h 10000"/>
                <a:gd name="connsiteX57" fmla="*/ 3239 w 10101"/>
                <a:gd name="connsiteY57" fmla="*/ 2115 h 10000"/>
                <a:gd name="connsiteX58" fmla="*/ 3164 w 10101"/>
                <a:gd name="connsiteY58" fmla="*/ 2192 h 10000"/>
                <a:gd name="connsiteX59" fmla="*/ 2222 w 10101"/>
                <a:gd name="connsiteY59" fmla="*/ 2192 h 10000"/>
                <a:gd name="connsiteX60" fmla="*/ 2034 w 10101"/>
                <a:gd name="connsiteY60" fmla="*/ 1731 h 10000"/>
                <a:gd name="connsiteX61" fmla="*/ 1281 w 10101"/>
                <a:gd name="connsiteY61" fmla="*/ 1577 h 10000"/>
                <a:gd name="connsiteX62" fmla="*/ 923 w 10101"/>
                <a:gd name="connsiteY62" fmla="*/ 1846 h 10000"/>
                <a:gd name="connsiteX63" fmla="*/ 169 w 10101"/>
                <a:gd name="connsiteY63" fmla="*/ 2731 h 10000"/>
                <a:gd name="connsiteX64" fmla="*/ 0 w 10101"/>
                <a:gd name="connsiteY64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467 w 10101"/>
                <a:gd name="connsiteY24" fmla="*/ 6625 h 10000"/>
                <a:gd name="connsiteX25" fmla="*/ 8822 w 10101"/>
                <a:gd name="connsiteY25" fmla="*/ 6597 h 10000"/>
                <a:gd name="connsiteX26" fmla="*/ 9081 w 10101"/>
                <a:gd name="connsiteY26" fmla="*/ 5871 h 10000"/>
                <a:gd name="connsiteX27" fmla="*/ 9331 w 10101"/>
                <a:gd name="connsiteY27" fmla="*/ 5802 h 10000"/>
                <a:gd name="connsiteX28" fmla="*/ 9412 w 10101"/>
                <a:gd name="connsiteY28" fmla="*/ 5574 h 10000"/>
                <a:gd name="connsiteX29" fmla="*/ 9668 w 10101"/>
                <a:gd name="connsiteY29" fmla="*/ 5443 h 10000"/>
                <a:gd name="connsiteX30" fmla="*/ 10090 w 10101"/>
                <a:gd name="connsiteY30" fmla="*/ 5528 h 10000"/>
                <a:gd name="connsiteX31" fmla="*/ 10087 w 10101"/>
                <a:gd name="connsiteY31" fmla="*/ 5148 h 10000"/>
                <a:gd name="connsiteX32" fmla="*/ 9925 w 10101"/>
                <a:gd name="connsiteY32" fmla="*/ 4731 h 10000"/>
                <a:gd name="connsiteX33" fmla="*/ 9597 w 10101"/>
                <a:gd name="connsiteY33" fmla="*/ 4246 h 10000"/>
                <a:gd name="connsiteX34" fmla="*/ 9331 w 10101"/>
                <a:gd name="connsiteY34" fmla="*/ 4594 h 10000"/>
                <a:gd name="connsiteX35" fmla="*/ 9145 w 10101"/>
                <a:gd name="connsiteY35" fmla="*/ 4414 h 10000"/>
                <a:gd name="connsiteX36" fmla="*/ 8846 w 10101"/>
                <a:gd name="connsiteY36" fmla="*/ 4478 h 10000"/>
                <a:gd name="connsiteX37" fmla="*/ 8757 w 10101"/>
                <a:gd name="connsiteY37" fmla="*/ 4115 h 10000"/>
                <a:gd name="connsiteX38" fmla="*/ 9014 w 10101"/>
                <a:gd name="connsiteY38" fmla="*/ 3123 h 10000"/>
                <a:gd name="connsiteX39" fmla="*/ 9141 w 10101"/>
                <a:gd name="connsiteY39" fmla="*/ 2431 h 10000"/>
                <a:gd name="connsiteX40" fmla="*/ 8814 w 10101"/>
                <a:gd name="connsiteY40" fmla="*/ 2308 h 10000"/>
                <a:gd name="connsiteX41" fmla="*/ 8456 w 10101"/>
                <a:gd name="connsiteY41" fmla="*/ 2000 h 10000"/>
                <a:gd name="connsiteX42" fmla="*/ 7966 w 10101"/>
                <a:gd name="connsiteY42" fmla="*/ 2654 h 10000"/>
                <a:gd name="connsiteX43" fmla="*/ 7288 w 10101"/>
                <a:gd name="connsiteY43" fmla="*/ 3000 h 10000"/>
                <a:gd name="connsiteX44" fmla="*/ 7024 w 10101"/>
                <a:gd name="connsiteY44" fmla="*/ 2923 h 10000"/>
                <a:gd name="connsiteX45" fmla="*/ 6629 w 10101"/>
                <a:gd name="connsiteY45" fmla="*/ 2731 h 10000"/>
                <a:gd name="connsiteX46" fmla="*/ 6365 w 10101"/>
                <a:gd name="connsiteY46" fmla="*/ 2385 h 10000"/>
                <a:gd name="connsiteX47" fmla="*/ 5650 w 10101"/>
                <a:gd name="connsiteY47" fmla="*/ 1654 h 10000"/>
                <a:gd name="connsiteX48" fmla="*/ 5424 w 10101"/>
                <a:gd name="connsiteY48" fmla="*/ 1577 h 10000"/>
                <a:gd name="connsiteX49" fmla="*/ 4972 w 10101"/>
                <a:gd name="connsiteY49" fmla="*/ 1923 h 10000"/>
                <a:gd name="connsiteX50" fmla="*/ 4802 w 10101"/>
                <a:gd name="connsiteY50" fmla="*/ 1846 h 10000"/>
                <a:gd name="connsiteX51" fmla="*/ 4539 w 10101"/>
                <a:gd name="connsiteY51" fmla="*/ 1462 h 10000"/>
                <a:gd name="connsiteX52" fmla="*/ 4444 w 10101"/>
                <a:gd name="connsiteY52" fmla="*/ 654 h 10000"/>
                <a:gd name="connsiteX53" fmla="*/ 3597 w 10101"/>
                <a:gd name="connsiteY53" fmla="*/ 0 h 10000"/>
                <a:gd name="connsiteX54" fmla="*/ 3202 w 10101"/>
                <a:gd name="connsiteY54" fmla="*/ 731 h 10000"/>
                <a:gd name="connsiteX55" fmla="*/ 3239 w 10101"/>
                <a:gd name="connsiteY55" fmla="*/ 1462 h 10000"/>
                <a:gd name="connsiteX56" fmla="*/ 3202 w 10101"/>
                <a:gd name="connsiteY56" fmla="*/ 1731 h 10000"/>
                <a:gd name="connsiteX57" fmla="*/ 3239 w 10101"/>
                <a:gd name="connsiteY57" fmla="*/ 2115 h 10000"/>
                <a:gd name="connsiteX58" fmla="*/ 3164 w 10101"/>
                <a:gd name="connsiteY58" fmla="*/ 2192 h 10000"/>
                <a:gd name="connsiteX59" fmla="*/ 2222 w 10101"/>
                <a:gd name="connsiteY59" fmla="*/ 2192 h 10000"/>
                <a:gd name="connsiteX60" fmla="*/ 2034 w 10101"/>
                <a:gd name="connsiteY60" fmla="*/ 1731 h 10000"/>
                <a:gd name="connsiteX61" fmla="*/ 1281 w 10101"/>
                <a:gd name="connsiteY61" fmla="*/ 1577 h 10000"/>
                <a:gd name="connsiteX62" fmla="*/ 923 w 10101"/>
                <a:gd name="connsiteY62" fmla="*/ 1846 h 10000"/>
                <a:gd name="connsiteX63" fmla="*/ 169 w 10101"/>
                <a:gd name="connsiteY63" fmla="*/ 2731 h 10000"/>
                <a:gd name="connsiteX64" fmla="*/ 0 w 10101"/>
                <a:gd name="connsiteY64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40 w 10101"/>
                <a:gd name="connsiteY22" fmla="*/ 6923 h 10000"/>
                <a:gd name="connsiteX23" fmla="*/ 8136 w 10101"/>
                <a:gd name="connsiteY23" fmla="*/ 7192 h 10000"/>
                <a:gd name="connsiteX24" fmla="*/ 8467 w 10101"/>
                <a:gd name="connsiteY24" fmla="*/ 6625 h 10000"/>
                <a:gd name="connsiteX25" fmla="*/ 8822 w 10101"/>
                <a:gd name="connsiteY25" fmla="*/ 6597 h 10000"/>
                <a:gd name="connsiteX26" fmla="*/ 9081 w 10101"/>
                <a:gd name="connsiteY26" fmla="*/ 5871 h 10000"/>
                <a:gd name="connsiteX27" fmla="*/ 9331 w 10101"/>
                <a:gd name="connsiteY27" fmla="*/ 5802 h 10000"/>
                <a:gd name="connsiteX28" fmla="*/ 9412 w 10101"/>
                <a:gd name="connsiteY28" fmla="*/ 5574 h 10000"/>
                <a:gd name="connsiteX29" fmla="*/ 9668 w 10101"/>
                <a:gd name="connsiteY29" fmla="*/ 5443 h 10000"/>
                <a:gd name="connsiteX30" fmla="*/ 10090 w 10101"/>
                <a:gd name="connsiteY30" fmla="*/ 5528 h 10000"/>
                <a:gd name="connsiteX31" fmla="*/ 10087 w 10101"/>
                <a:gd name="connsiteY31" fmla="*/ 5148 h 10000"/>
                <a:gd name="connsiteX32" fmla="*/ 9925 w 10101"/>
                <a:gd name="connsiteY32" fmla="*/ 4731 h 10000"/>
                <a:gd name="connsiteX33" fmla="*/ 9597 w 10101"/>
                <a:gd name="connsiteY33" fmla="*/ 4246 h 10000"/>
                <a:gd name="connsiteX34" fmla="*/ 9331 w 10101"/>
                <a:gd name="connsiteY34" fmla="*/ 4594 h 10000"/>
                <a:gd name="connsiteX35" fmla="*/ 9145 w 10101"/>
                <a:gd name="connsiteY35" fmla="*/ 4414 h 10000"/>
                <a:gd name="connsiteX36" fmla="*/ 8846 w 10101"/>
                <a:gd name="connsiteY36" fmla="*/ 4478 h 10000"/>
                <a:gd name="connsiteX37" fmla="*/ 8757 w 10101"/>
                <a:gd name="connsiteY37" fmla="*/ 4115 h 10000"/>
                <a:gd name="connsiteX38" fmla="*/ 9014 w 10101"/>
                <a:gd name="connsiteY38" fmla="*/ 3123 h 10000"/>
                <a:gd name="connsiteX39" fmla="*/ 9141 w 10101"/>
                <a:gd name="connsiteY39" fmla="*/ 2431 h 10000"/>
                <a:gd name="connsiteX40" fmla="*/ 8814 w 10101"/>
                <a:gd name="connsiteY40" fmla="*/ 2308 h 10000"/>
                <a:gd name="connsiteX41" fmla="*/ 8456 w 10101"/>
                <a:gd name="connsiteY41" fmla="*/ 2000 h 10000"/>
                <a:gd name="connsiteX42" fmla="*/ 7966 w 10101"/>
                <a:gd name="connsiteY42" fmla="*/ 2654 h 10000"/>
                <a:gd name="connsiteX43" fmla="*/ 7288 w 10101"/>
                <a:gd name="connsiteY43" fmla="*/ 3000 h 10000"/>
                <a:gd name="connsiteX44" fmla="*/ 7024 w 10101"/>
                <a:gd name="connsiteY44" fmla="*/ 2923 h 10000"/>
                <a:gd name="connsiteX45" fmla="*/ 6629 w 10101"/>
                <a:gd name="connsiteY45" fmla="*/ 2731 h 10000"/>
                <a:gd name="connsiteX46" fmla="*/ 6365 w 10101"/>
                <a:gd name="connsiteY46" fmla="*/ 2385 h 10000"/>
                <a:gd name="connsiteX47" fmla="*/ 5650 w 10101"/>
                <a:gd name="connsiteY47" fmla="*/ 1654 h 10000"/>
                <a:gd name="connsiteX48" fmla="*/ 5424 w 10101"/>
                <a:gd name="connsiteY48" fmla="*/ 1577 h 10000"/>
                <a:gd name="connsiteX49" fmla="*/ 4972 w 10101"/>
                <a:gd name="connsiteY49" fmla="*/ 1923 h 10000"/>
                <a:gd name="connsiteX50" fmla="*/ 4802 w 10101"/>
                <a:gd name="connsiteY50" fmla="*/ 1846 h 10000"/>
                <a:gd name="connsiteX51" fmla="*/ 4539 w 10101"/>
                <a:gd name="connsiteY51" fmla="*/ 1462 h 10000"/>
                <a:gd name="connsiteX52" fmla="*/ 4444 w 10101"/>
                <a:gd name="connsiteY52" fmla="*/ 654 h 10000"/>
                <a:gd name="connsiteX53" fmla="*/ 3597 w 10101"/>
                <a:gd name="connsiteY53" fmla="*/ 0 h 10000"/>
                <a:gd name="connsiteX54" fmla="*/ 3202 w 10101"/>
                <a:gd name="connsiteY54" fmla="*/ 731 h 10000"/>
                <a:gd name="connsiteX55" fmla="*/ 3239 w 10101"/>
                <a:gd name="connsiteY55" fmla="*/ 1462 h 10000"/>
                <a:gd name="connsiteX56" fmla="*/ 3202 w 10101"/>
                <a:gd name="connsiteY56" fmla="*/ 1731 h 10000"/>
                <a:gd name="connsiteX57" fmla="*/ 3239 w 10101"/>
                <a:gd name="connsiteY57" fmla="*/ 2115 h 10000"/>
                <a:gd name="connsiteX58" fmla="*/ 3164 w 10101"/>
                <a:gd name="connsiteY58" fmla="*/ 2192 h 10000"/>
                <a:gd name="connsiteX59" fmla="*/ 2222 w 10101"/>
                <a:gd name="connsiteY59" fmla="*/ 2192 h 10000"/>
                <a:gd name="connsiteX60" fmla="*/ 2034 w 10101"/>
                <a:gd name="connsiteY60" fmla="*/ 1731 h 10000"/>
                <a:gd name="connsiteX61" fmla="*/ 1281 w 10101"/>
                <a:gd name="connsiteY61" fmla="*/ 1577 h 10000"/>
                <a:gd name="connsiteX62" fmla="*/ 923 w 10101"/>
                <a:gd name="connsiteY62" fmla="*/ 1846 h 10000"/>
                <a:gd name="connsiteX63" fmla="*/ 169 w 10101"/>
                <a:gd name="connsiteY63" fmla="*/ 2731 h 10000"/>
                <a:gd name="connsiteX64" fmla="*/ 0 w 10101"/>
                <a:gd name="connsiteY64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46 w 10101"/>
                <a:gd name="connsiteY19" fmla="*/ 8115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16 w 10101"/>
                <a:gd name="connsiteY22" fmla="*/ 6956 h 10000"/>
                <a:gd name="connsiteX23" fmla="*/ 8136 w 10101"/>
                <a:gd name="connsiteY23" fmla="*/ 7192 h 10000"/>
                <a:gd name="connsiteX24" fmla="*/ 8467 w 10101"/>
                <a:gd name="connsiteY24" fmla="*/ 6625 h 10000"/>
                <a:gd name="connsiteX25" fmla="*/ 8822 w 10101"/>
                <a:gd name="connsiteY25" fmla="*/ 6597 h 10000"/>
                <a:gd name="connsiteX26" fmla="*/ 9081 w 10101"/>
                <a:gd name="connsiteY26" fmla="*/ 5871 h 10000"/>
                <a:gd name="connsiteX27" fmla="*/ 9331 w 10101"/>
                <a:gd name="connsiteY27" fmla="*/ 5802 h 10000"/>
                <a:gd name="connsiteX28" fmla="*/ 9412 w 10101"/>
                <a:gd name="connsiteY28" fmla="*/ 5574 h 10000"/>
                <a:gd name="connsiteX29" fmla="*/ 9668 w 10101"/>
                <a:gd name="connsiteY29" fmla="*/ 5443 h 10000"/>
                <a:gd name="connsiteX30" fmla="*/ 10090 w 10101"/>
                <a:gd name="connsiteY30" fmla="*/ 5528 h 10000"/>
                <a:gd name="connsiteX31" fmla="*/ 10087 w 10101"/>
                <a:gd name="connsiteY31" fmla="*/ 5148 h 10000"/>
                <a:gd name="connsiteX32" fmla="*/ 9925 w 10101"/>
                <a:gd name="connsiteY32" fmla="*/ 4731 h 10000"/>
                <a:gd name="connsiteX33" fmla="*/ 9597 w 10101"/>
                <a:gd name="connsiteY33" fmla="*/ 4246 h 10000"/>
                <a:gd name="connsiteX34" fmla="*/ 9331 w 10101"/>
                <a:gd name="connsiteY34" fmla="*/ 4594 h 10000"/>
                <a:gd name="connsiteX35" fmla="*/ 9145 w 10101"/>
                <a:gd name="connsiteY35" fmla="*/ 4414 h 10000"/>
                <a:gd name="connsiteX36" fmla="*/ 8846 w 10101"/>
                <a:gd name="connsiteY36" fmla="*/ 4478 h 10000"/>
                <a:gd name="connsiteX37" fmla="*/ 8757 w 10101"/>
                <a:gd name="connsiteY37" fmla="*/ 4115 h 10000"/>
                <a:gd name="connsiteX38" fmla="*/ 9014 w 10101"/>
                <a:gd name="connsiteY38" fmla="*/ 3123 h 10000"/>
                <a:gd name="connsiteX39" fmla="*/ 9141 w 10101"/>
                <a:gd name="connsiteY39" fmla="*/ 2431 h 10000"/>
                <a:gd name="connsiteX40" fmla="*/ 8814 w 10101"/>
                <a:gd name="connsiteY40" fmla="*/ 2308 h 10000"/>
                <a:gd name="connsiteX41" fmla="*/ 8456 w 10101"/>
                <a:gd name="connsiteY41" fmla="*/ 2000 h 10000"/>
                <a:gd name="connsiteX42" fmla="*/ 7966 w 10101"/>
                <a:gd name="connsiteY42" fmla="*/ 2654 h 10000"/>
                <a:gd name="connsiteX43" fmla="*/ 7288 w 10101"/>
                <a:gd name="connsiteY43" fmla="*/ 3000 h 10000"/>
                <a:gd name="connsiteX44" fmla="*/ 7024 w 10101"/>
                <a:gd name="connsiteY44" fmla="*/ 2923 h 10000"/>
                <a:gd name="connsiteX45" fmla="*/ 6629 w 10101"/>
                <a:gd name="connsiteY45" fmla="*/ 2731 h 10000"/>
                <a:gd name="connsiteX46" fmla="*/ 6365 w 10101"/>
                <a:gd name="connsiteY46" fmla="*/ 2385 h 10000"/>
                <a:gd name="connsiteX47" fmla="*/ 5650 w 10101"/>
                <a:gd name="connsiteY47" fmla="*/ 1654 h 10000"/>
                <a:gd name="connsiteX48" fmla="*/ 5424 w 10101"/>
                <a:gd name="connsiteY48" fmla="*/ 1577 h 10000"/>
                <a:gd name="connsiteX49" fmla="*/ 4972 w 10101"/>
                <a:gd name="connsiteY49" fmla="*/ 1923 h 10000"/>
                <a:gd name="connsiteX50" fmla="*/ 4802 w 10101"/>
                <a:gd name="connsiteY50" fmla="*/ 1846 h 10000"/>
                <a:gd name="connsiteX51" fmla="*/ 4539 w 10101"/>
                <a:gd name="connsiteY51" fmla="*/ 1462 h 10000"/>
                <a:gd name="connsiteX52" fmla="*/ 4444 w 10101"/>
                <a:gd name="connsiteY52" fmla="*/ 654 h 10000"/>
                <a:gd name="connsiteX53" fmla="*/ 3597 w 10101"/>
                <a:gd name="connsiteY53" fmla="*/ 0 h 10000"/>
                <a:gd name="connsiteX54" fmla="*/ 3202 w 10101"/>
                <a:gd name="connsiteY54" fmla="*/ 731 h 10000"/>
                <a:gd name="connsiteX55" fmla="*/ 3239 w 10101"/>
                <a:gd name="connsiteY55" fmla="*/ 1462 h 10000"/>
                <a:gd name="connsiteX56" fmla="*/ 3202 w 10101"/>
                <a:gd name="connsiteY56" fmla="*/ 1731 h 10000"/>
                <a:gd name="connsiteX57" fmla="*/ 3239 w 10101"/>
                <a:gd name="connsiteY57" fmla="*/ 2115 h 10000"/>
                <a:gd name="connsiteX58" fmla="*/ 3164 w 10101"/>
                <a:gd name="connsiteY58" fmla="*/ 2192 h 10000"/>
                <a:gd name="connsiteX59" fmla="*/ 2222 w 10101"/>
                <a:gd name="connsiteY59" fmla="*/ 2192 h 10000"/>
                <a:gd name="connsiteX60" fmla="*/ 2034 w 10101"/>
                <a:gd name="connsiteY60" fmla="*/ 1731 h 10000"/>
                <a:gd name="connsiteX61" fmla="*/ 1281 w 10101"/>
                <a:gd name="connsiteY61" fmla="*/ 1577 h 10000"/>
                <a:gd name="connsiteX62" fmla="*/ 923 w 10101"/>
                <a:gd name="connsiteY62" fmla="*/ 1846 h 10000"/>
                <a:gd name="connsiteX63" fmla="*/ 169 w 10101"/>
                <a:gd name="connsiteY63" fmla="*/ 2731 h 10000"/>
                <a:gd name="connsiteX64" fmla="*/ 0 w 10101"/>
                <a:gd name="connsiteY64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630 w 10101"/>
                <a:gd name="connsiteY19" fmla="*/ 8262 h 10000"/>
                <a:gd name="connsiteX20" fmla="*/ 7514 w 10101"/>
                <a:gd name="connsiteY20" fmla="*/ 7654 h 10000"/>
                <a:gd name="connsiteX21" fmla="*/ 7646 w 10101"/>
                <a:gd name="connsiteY21" fmla="*/ 7000 h 10000"/>
                <a:gd name="connsiteX22" fmla="*/ 7716 w 10101"/>
                <a:gd name="connsiteY22" fmla="*/ 6956 h 10000"/>
                <a:gd name="connsiteX23" fmla="*/ 8136 w 10101"/>
                <a:gd name="connsiteY23" fmla="*/ 7192 h 10000"/>
                <a:gd name="connsiteX24" fmla="*/ 8467 w 10101"/>
                <a:gd name="connsiteY24" fmla="*/ 6625 h 10000"/>
                <a:gd name="connsiteX25" fmla="*/ 8822 w 10101"/>
                <a:gd name="connsiteY25" fmla="*/ 6597 h 10000"/>
                <a:gd name="connsiteX26" fmla="*/ 9081 w 10101"/>
                <a:gd name="connsiteY26" fmla="*/ 5871 h 10000"/>
                <a:gd name="connsiteX27" fmla="*/ 9331 w 10101"/>
                <a:gd name="connsiteY27" fmla="*/ 5802 h 10000"/>
                <a:gd name="connsiteX28" fmla="*/ 9412 w 10101"/>
                <a:gd name="connsiteY28" fmla="*/ 5574 h 10000"/>
                <a:gd name="connsiteX29" fmla="*/ 9668 w 10101"/>
                <a:gd name="connsiteY29" fmla="*/ 5443 h 10000"/>
                <a:gd name="connsiteX30" fmla="*/ 10090 w 10101"/>
                <a:gd name="connsiteY30" fmla="*/ 5528 h 10000"/>
                <a:gd name="connsiteX31" fmla="*/ 10087 w 10101"/>
                <a:gd name="connsiteY31" fmla="*/ 5148 h 10000"/>
                <a:gd name="connsiteX32" fmla="*/ 9925 w 10101"/>
                <a:gd name="connsiteY32" fmla="*/ 4731 h 10000"/>
                <a:gd name="connsiteX33" fmla="*/ 9597 w 10101"/>
                <a:gd name="connsiteY33" fmla="*/ 4246 h 10000"/>
                <a:gd name="connsiteX34" fmla="*/ 9331 w 10101"/>
                <a:gd name="connsiteY34" fmla="*/ 4594 h 10000"/>
                <a:gd name="connsiteX35" fmla="*/ 9145 w 10101"/>
                <a:gd name="connsiteY35" fmla="*/ 4414 h 10000"/>
                <a:gd name="connsiteX36" fmla="*/ 8846 w 10101"/>
                <a:gd name="connsiteY36" fmla="*/ 4478 h 10000"/>
                <a:gd name="connsiteX37" fmla="*/ 8757 w 10101"/>
                <a:gd name="connsiteY37" fmla="*/ 4115 h 10000"/>
                <a:gd name="connsiteX38" fmla="*/ 9014 w 10101"/>
                <a:gd name="connsiteY38" fmla="*/ 3123 h 10000"/>
                <a:gd name="connsiteX39" fmla="*/ 9141 w 10101"/>
                <a:gd name="connsiteY39" fmla="*/ 2431 h 10000"/>
                <a:gd name="connsiteX40" fmla="*/ 8814 w 10101"/>
                <a:gd name="connsiteY40" fmla="*/ 2308 h 10000"/>
                <a:gd name="connsiteX41" fmla="*/ 8456 w 10101"/>
                <a:gd name="connsiteY41" fmla="*/ 2000 h 10000"/>
                <a:gd name="connsiteX42" fmla="*/ 7966 w 10101"/>
                <a:gd name="connsiteY42" fmla="*/ 2654 h 10000"/>
                <a:gd name="connsiteX43" fmla="*/ 7288 w 10101"/>
                <a:gd name="connsiteY43" fmla="*/ 3000 h 10000"/>
                <a:gd name="connsiteX44" fmla="*/ 7024 w 10101"/>
                <a:gd name="connsiteY44" fmla="*/ 2923 h 10000"/>
                <a:gd name="connsiteX45" fmla="*/ 6629 w 10101"/>
                <a:gd name="connsiteY45" fmla="*/ 2731 h 10000"/>
                <a:gd name="connsiteX46" fmla="*/ 6365 w 10101"/>
                <a:gd name="connsiteY46" fmla="*/ 2385 h 10000"/>
                <a:gd name="connsiteX47" fmla="*/ 5650 w 10101"/>
                <a:gd name="connsiteY47" fmla="*/ 1654 h 10000"/>
                <a:gd name="connsiteX48" fmla="*/ 5424 w 10101"/>
                <a:gd name="connsiteY48" fmla="*/ 1577 h 10000"/>
                <a:gd name="connsiteX49" fmla="*/ 4972 w 10101"/>
                <a:gd name="connsiteY49" fmla="*/ 1923 h 10000"/>
                <a:gd name="connsiteX50" fmla="*/ 4802 w 10101"/>
                <a:gd name="connsiteY50" fmla="*/ 1846 h 10000"/>
                <a:gd name="connsiteX51" fmla="*/ 4539 w 10101"/>
                <a:gd name="connsiteY51" fmla="*/ 1462 h 10000"/>
                <a:gd name="connsiteX52" fmla="*/ 4444 w 10101"/>
                <a:gd name="connsiteY52" fmla="*/ 654 h 10000"/>
                <a:gd name="connsiteX53" fmla="*/ 3597 w 10101"/>
                <a:gd name="connsiteY53" fmla="*/ 0 h 10000"/>
                <a:gd name="connsiteX54" fmla="*/ 3202 w 10101"/>
                <a:gd name="connsiteY54" fmla="*/ 731 h 10000"/>
                <a:gd name="connsiteX55" fmla="*/ 3239 w 10101"/>
                <a:gd name="connsiteY55" fmla="*/ 1462 h 10000"/>
                <a:gd name="connsiteX56" fmla="*/ 3202 w 10101"/>
                <a:gd name="connsiteY56" fmla="*/ 1731 h 10000"/>
                <a:gd name="connsiteX57" fmla="*/ 3239 w 10101"/>
                <a:gd name="connsiteY57" fmla="*/ 2115 h 10000"/>
                <a:gd name="connsiteX58" fmla="*/ 3164 w 10101"/>
                <a:gd name="connsiteY58" fmla="*/ 2192 h 10000"/>
                <a:gd name="connsiteX59" fmla="*/ 2222 w 10101"/>
                <a:gd name="connsiteY59" fmla="*/ 2192 h 10000"/>
                <a:gd name="connsiteX60" fmla="*/ 2034 w 10101"/>
                <a:gd name="connsiteY60" fmla="*/ 1731 h 10000"/>
                <a:gd name="connsiteX61" fmla="*/ 1281 w 10101"/>
                <a:gd name="connsiteY61" fmla="*/ 1577 h 10000"/>
                <a:gd name="connsiteX62" fmla="*/ 923 w 10101"/>
                <a:gd name="connsiteY62" fmla="*/ 1846 h 10000"/>
                <a:gd name="connsiteX63" fmla="*/ 169 w 10101"/>
                <a:gd name="connsiteY63" fmla="*/ 2731 h 10000"/>
                <a:gd name="connsiteX64" fmla="*/ 0 w 10101"/>
                <a:gd name="connsiteY64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387 w 10101"/>
                <a:gd name="connsiteY19" fmla="*/ 8580 h 10000"/>
                <a:gd name="connsiteX20" fmla="*/ 7630 w 10101"/>
                <a:gd name="connsiteY20" fmla="*/ 8262 h 10000"/>
                <a:gd name="connsiteX21" fmla="*/ 7514 w 10101"/>
                <a:gd name="connsiteY21" fmla="*/ 7654 h 10000"/>
                <a:gd name="connsiteX22" fmla="*/ 7646 w 10101"/>
                <a:gd name="connsiteY22" fmla="*/ 7000 h 10000"/>
                <a:gd name="connsiteX23" fmla="*/ 7716 w 10101"/>
                <a:gd name="connsiteY23" fmla="*/ 6956 h 10000"/>
                <a:gd name="connsiteX24" fmla="*/ 8136 w 10101"/>
                <a:gd name="connsiteY24" fmla="*/ 7192 h 10000"/>
                <a:gd name="connsiteX25" fmla="*/ 8467 w 10101"/>
                <a:gd name="connsiteY25" fmla="*/ 6625 h 10000"/>
                <a:gd name="connsiteX26" fmla="*/ 8822 w 10101"/>
                <a:gd name="connsiteY26" fmla="*/ 6597 h 10000"/>
                <a:gd name="connsiteX27" fmla="*/ 9081 w 10101"/>
                <a:gd name="connsiteY27" fmla="*/ 5871 h 10000"/>
                <a:gd name="connsiteX28" fmla="*/ 9331 w 10101"/>
                <a:gd name="connsiteY28" fmla="*/ 5802 h 10000"/>
                <a:gd name="connsiteX29" fmla="*/ 9412 w 10101"/>
                <a:gd name="connsiteY29" fmla="*/ 5574 h 10000"/>
                <a:gd name="connsiteX30" fmla="*/ 9668 w 10101"/>
                <a:gd name="connsiteY30" fmla="*/ 5443 h 10000"/>
                <a:gd name="connsiteX31" fmla="*/ 10090 w 10101"/>
                <a:gd name="connsiteY31" fmla="*/ 5528 h 10000"/>
                <a:gd name="connsiteX32" fmla="*/ 10087 w 10101"/>
                <a:gd name="connsiteY32" fmla="*/ 5148 h 10000"/>
                <a:gd name="connsiteX33" fmla="*/ 9925 w 10101"/>
                <a:gd name="connsiteY33" fmla="*/ 4731 h 10000"/>
                <a:gd name="connsiteX34" fmla="*/ 9597 w 10101"/>
                <a:gd name="connsiteY34" fmla="*/ 4246 h 10000"/>
                <a:gd name="connsiteX35" fmla="*/ 9331 w 10101"/>
                <a:gd name="connsiteY35" fmla="*/ 4594 h 10000"/>
                <a:gd name="connsiteX36" fmla="*/ 9145 w 10101"/>
                <a:gd name="connsiteY36" fmla="*/ 4414 h 10000"/>
                <a:gd name="connsiteX37" fmla="*/ 8846 w 10101"/>
                <a:gd name="connsiteY37" fmla="*/ 4478 h 10000"/>
                <a:gd name="connsiteX38" fmla="*/ 8757 w 10101"/>
                <a:gd name="connsiteY38" fmla="*/ 4115 h 10000"/>
                <a:gd name="connsiteX39" fmla="*/ 9014 w 10101"/>
                <a:gd name="connsiteY39" fmla="*/ 3123 h 10000"/>
                <a:gd name="connsiteX40" fmla="*/ 9141 w 10101"/>
                <a:gd name="connsiteY40" fmla="*/ 2431 h 10000"/>
                <a:gd name="connsiteX41" fmla="*/ 8814 w 10101"/>
                <a:gd name="connsiteY41" fmla="*/ 2308 h 10000"/>
                <a:gd name="connsiteX42" fmla="*/ 8456 w 10101"/>
                <a:gd name="connsiteY42" fmla="*/ 2000 h 10000"/>
                <a:gd name="connsiteX43" fmla="*/ 7966 w 10101"/>
                <a:gd name="connsiteY43" fmla="*/ 2654 h 10000"/>
                <a:gd name="connsiteX44" fmla="*/ 7288 w 10101"/>
                <a:gd name="connsiteY44" fmla="*/ 3000 h 10000"/>
                <a:gd name="connsiteX45" fmla="*/ 7024 w 10101"/>
                <a:gd name="connsiteY45" fmla="*/ 2923 h 10000"/>
                <a:gd name="connsiteX46" fmla="*/ 6629 w 10101"/>
                <a:gd name="connsiteY46" fmla="*/ 2731 h 10000"/>
                <a:gd name="connsiteX47" fmla="*/ 6365 w 10101"/>
                <a:gd name="connsiteY47" fmla="*/ 2385 h 10000"/>
                <a:gd name="connsiteX48" fmla="*/ 5650 w 10101"/>
                <a:gd name="connsiteY48" fmla="*/ 1654 h 10000"/>
                <a:gd name="connsiteX49" fmla="*/ 5424 w 10101"/>
                <a:gd name="connsiteY49" fmla="*/ 1577 h 10000"/>
                <a:gd name="connsiteX50" fmla="*/ 4972 w 10101"/>
                <a:gd name="connsiteY50" fmla="*/ 1923 h 10000"/>
                <a:gd name="connsiteX51" fmla="*/ 4802 w 10101"/>
                <a:gd name="connsiteY51" fmla="*/ 1846 h 10000"/>
                <a:gd name="connsiteX52" fmla="*/ 4539 w 10101"/>
                <a:gd name="connsiteY52" fmla="*/ 1462 h 10000"/>
                <a:gd name="connsiteX53" fmla="*/ 4444 w 10101"/>
                <a:gd name="connsiteY53" fmla="*/ 654 h 10000"/>
                <a:gd name="connsiteX54" fmla="*/ 3597 w 10101"/>
                <a:gd name="connsiteY54" fmla="*/ 0 h 10000"/>
                <a:gd name="connsiteX55" fmla="*/ 3202 w 10101"/>
                <a:gd name="connsiteY55" fmla="*/ 731 h 10000"/>
                <a:gd name="connsiteX56" fmla="*/ 3239 w 10101"/>
                <a:gd name="connsiteY56" fmla="*/ 1462 h 10000"/>
                <a:gd name="connsiteX57" fmla="*/ 3202 w 10101"/>
                <a:gd name="connsiteY57" fmla="*/ 1731 h 10000"/>
                <a:gd name="connsiteX58" fmla="*/ 3239 w 10101"/>
                <a:gd name="connsiteY58" fmla="*/ 2115 h 10000"/>
                <a:gd name="connsiteX59" fmla="*/ 3164 w 10101"/>
                <a:gd name="connsiteY59" fmla="*/ 2192 h 10000"/>
                <a:gd name="connsiteX60" fmla="*/ 2222 w 10101"/>
                <a:gd name="connsiteY60" fmla="*/ 2192 h 10000"/>
                <a:gd name="connsiteX61" fmla="*/ 2034 w 10101"/>
                <a:gd name="connsiteY61" fmla="*/ 1731 h 10000"/>
                <a:gd name="connsiteX62" fmla="*/ 1281 w 10101"/>
                <a:gd name="connsiteY62" fmla="*/ 1577 h 10000"/>
                <a:gd name="connsiteX63" fmla="*/ 923 w 10101"/>
                <a:gd name="connsiteY63" fmla="*/ 1846 h 10000"/>
                <a:gd name="connsiteX64" fmla="*/ 169 w 10101"/>
                <a:gd name="connsiteY64" fmla="*/ 2731 h 10000"/>
                <a:gd name="connsiteX65" fmla="*/ 0 w 10101"/>
                <a:gd name="connsiteY65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04 w 10101"/>
                <a:gd name="connsiteY17" fmla="*/ 9269 h 10000"/>
                <a:gd name="connsiteX18" fmla="*/ 7024 w 10101"/>
                <a:gd name="connsiteY18" fmla="*/ 9115 h 10000"/>
                <a:gd name="connsiteX19" fmla="*/ 7387 w 10101"/>
                <a:gd name="connsiteY19" fmla="*/ 8580 h 10000"/>
                <a:gd name="connsiteX20" fmla="*/ 7630 w 10101"/>
                <a:gd name="connsiteY20" fmla="*/ 8262 h 10000"/>
                <a:gd name="connsiteX21" fmla="*/ 7514 w 10101"/>
                <a:gd name="connsiteY21" fmla="*/ 7654 h 10000"/>
                <a:gd name="connsiteX22" fmla="*/ 7646 w 10101"/>
                <a:gd name="connsiteY22" fmla="*/ 7000 h 10000"/>
                <a:gd name="connsiteX23" fmla="*/ 7716 w 10101"/>
                <a:gd name="connsiteY23" fmla="*/ 6956 h 10000"/>
                <a:gd name="connsiteX24" fmla="*/ 8136 w 10101"/>
                <a:gd name="connsiteY24" fmla="*/ 7192 h 10000"/>
                <a:gd name="connsiteX25" fmla="*/ 8467 w 10101"/>
                <a:gd name="connsiteY25" fmla="*/ 6625 h 10000"/>
                <a:gd name="connsiteX26" fmla="*/ 8822 w 10101"/>
                <a:gd name="connsiteY26" fmla="*/ 6597 h 10000"/>
                <a:gd name="connsiteX27" fmla="*/ 9081 w 10101"/>
                <a:gd name="connsiteY27" fmla="*/ 5871 h 10000"/>
                <a:gd name="connsiteX28" fmla="*/ 9331 w 10101"/>
                <a:gd name="connsiteY28" fmla="*/ 5802 h 10000"/>
                <a:gd name="connsiteX29" fmla="*/ 9412 w 10101"/>
                <a:gd name="connsiteY29" fmla="*/ 5574 h 10000"/>
                <a:gd name="connsiteX30" fmla="*/ 9668 w 10101"/>
                <a:gd name="connsiteY30" fmla="*/ 5443 h 10000"/>
                <a:gd name="connsiteX31" fmla="*/ 10090 w 10101"/>
                <a:gd name="connsiteY31" fmla="*/ 5528 h 10000"/>
                <a:gd name="connsiteX32" fmla="*/ 10087 w 10101"/>
                <a:gd name="connsiteY32" fmla="*/ 5148 h 10000"/>
                <a:gd name="connsiteX33" fmla="*/ 9925 w 10101"/>
                <a:gd name="connsiteY33" fmla="*/ 4731 h 10000"/>
                <a:gd name="connsiteX34" fmla="*/ 9597 w 10101"/>
                <a:gd name="connsiteY34" fmla="*/ 4246 h 10000"/>
                <a:gd name="connsiteX35" fmla="*/ 9331 w 10101"/>
                <a:gd name="connsiteY35" fmla="*/ 4594 h 10000"/>
                <a:gd name="connsiteX36" fmla="*/ 9145 w 10101"/>
                <a:gd name="connsiteY36" fmla="*/ 4414 h 10000"/>
                <a:gd name="connsiteX37" fmla="*/ 8846 w 10101"/>
                <a:gd name="connsiteY37" fmla="*/ 4478 h 10000"/>
                <a:gd name="connsiteX38" fmla="*/ 8757 w 10101"/>
                <a:gd name="connsiteY38" fmla="*/ 4115 h 10000"/>
                <a:gd name="connsiteX39" fmla="*/ 9014 w 10101"/>
                <a:gd name="connsiteY39" fmla="*/ 3123 h 10000"/>
                <a:gd name="connsiteX40" fmla="*/ 9141 w 10101"/>
                <a:gd name="connsiteY40" fmla="*/ 2431 h 10000"/>
                <a:gd name="connsiteX41" fmla="*/ 8814 w 10101"/>
                <a:gd name="connsiteY41" fmla="*/ 2308 h 10000"/>
                <a:gd name="connsiteX42" fmla="*/ 8456 w 10101"/>
                <a:gd name="connsiteY42" fmla="*/ 2000 h 10000"/>
                <a:gd name="connsiteX43" fmla="*/ 7966 w 10101"/>
                <a:gd name="connsiteY43" fmla="*/ 2654 h 10000"/>
                <a:gd name="connsiteX44" fmla="*/ 7288 w 10101"/>
                <a:gd name="connsiteY44" fmla="*/ 3000 h 10000"/>
                <a:gd name="connsiteX45" fmla="*/ 7024 w 10101"/>
                <a:gd name="connsiteY45" fmla="*/ 2923 h 10000"/>
                <a:gd name="connsiteX46" fmla="*/ 6629 w 10101"/>
                <a:gd name="connsiteY46" fmla="*/ 2731 h 10000"/>
                <a:gd name="connsiteX47" fmla="*/ 6365 w 10101"/>
                <a:gd name="connsiteY47" fmla="*/ 2385 h 10000"/>
                <a:gd name="connsiteX48" fmla="*/ 5650 w 10101"/>
                <a:gd name="connsiteY48" fmla="*/ 1654 h 10000"/>
                <a:gd name="connsiteX49" fmla="*/ 5424 w 10101"/>
                <a:gd name="connsiteY49" fmla="*/ 1577 h 10000"/>
                <a:gd name="connsiteX50" fmla="*/ 4972 w 10101"/>
                <a:gd name="connsiteY50" fmla="*/ 1923 h 10000"/>
                <a:gd name="connsiteX51" fmla="*/ 4802 w 10101"/>
                <a:gd name="connsiteY51" fmla="*/ 1846 h 10000"/>
                <a:gd name="connsiteX52" fmla="*/ 4539 w 10101"/>
                <a:gd name="connsiteY52" fmla="*/ 1462 h 10000"/>
                <a:gd name="connsiteX53" fmla="*/ 4444 w 10101"/>
                <a:gd name="connsiteY53" fmla="*/ 654 h 10000"/>
                <a:gd name="connsiteX54" fmla="*/ 3597 w 10101"/>
                <a:gd name="connsiteY54" fmla="*/ 0 h 10000"/>
                <a:gd name="connsiteX55" fmla="*/ 3202 w 10101"/>
                <a:gd name="connsiteY55" fmla="*/ 731 h 10000"/>
                <a:gd name="connsiteX56" fmla="*/ 3239 w 10101"/>
                <a:gd name="connsiteY56" fmla="*/ 1462 h 10000"/>
                <a:gd name="connsiteX57" fmla="*/ 3202 w 10101"/>
                <a:gd name="connsiteY57" fmla="*/ 1731 h 10000"/>
                <a:gd name="connsiteX58" fmla="*/ 3239 w 10101"/>
                <a:gd name="connsiteY58" fmla="*/ 2115 h 10000"/>
                <a:gd name="connsiteX59" fmla="*/ 3164 w 10101"/>
                <a:gd name="connsiteY59" fmla="*/ 2192 h 10000"/>
                <a:gd name="connsiteX60" fmla="*/ 2222 w 10101"/>
                <a:gd name="connsiteY60" fmla="*/ 2192 h 10000"/>
                <a:gd name="connsiteX61" fmla="*/ 2034 w 10101"/>
                <a:gd name="connsiteY61" fmla="*/ 1731 h 10000"/>
                <a:gd name="connsiteX62" fmla="*/ 1281 w 10101"/>
                <a:gd name="connsiteY62" fmla="*/ 1577 h 10000"/>
                <a:gd name="connsiteX63" fmla="*/ 923 w 10101"/>
                <a:gd name="connsiteY63" fmla="*/ 1846 h 10000"/>
                <a:gd name="connsiteX64" fmla="*/ 169 w 10101"/>
                <a:gd name="connsiteY64" fmla="*/ 2731 h 10000"/>
                <a:gd name="connsiteX65" fmla="*/ 0 w 10101"/>
                <a:gd name="connsiteY65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92 w 10101"/>
                <a:gd name="connsiteY17" fmla="*/ 9367 h 10000"/>
                <a:gd name="connsiteX18" fmla="*/ 7024 w 10101"/>
                <a:gd name="connsiteY18" fmla="*/ 9115 h 10000"/>
                <a:gd name="connsiteX19" fmla="*/ 7387 w 10101"/>
                <a:gd name="connsiteY19" fmla="*/ 8580 h 10000"/>
                <a:gd name="connsiteX20" fmla="*/ 7630 w 10101"/>
                <a:gd name="connsiteY20" fmla="*/ 8262 h 10000"/>
                <a:gd name="connsiteX21" fmla="*/ 7514 w 10101"/>
                <a:gd name="connsiteY21" fmla="*/ 7654 h 10000"/>
                <a:gd name="connsiteX22" fmla="*/ 7646 w 10101"/>
                <a:gd name="connsiteY22" fmla="*/ 7000 h 10000"/>
                <a:gd name="connsiteX23" fmla="*/ 7716 w 10101"/>
                <a:gd name="connsiteY23" fmla="*/ 6956 h 10000"/>
                <a:gd name="connsiteX24" fmla="*/ 8136 w 10101"/>
                <a:gd name="connsiteY24" fmla="*/ 7192 h 10000"/>
                <a:gd name="connsiteX25" fmla="*/ 8467 w 10101"/>
                <a:gd name="connsiteY25" fmla="*/ 6625 h 10000"/>
                <a:gd name="connsiteX26" fmla="*/ 8822 w 10101"/>
                <a:gd name="connsiteY26" fmla="*/ 6597 h 10000"/>
                <a:gd name="connsiteX27" fmla="*/ 9081 w 10101"/>
                <a:gd name="connsiteY27" fmla="*/ 5871 h 10000"/>
                <a:gd name="connsiteX28" fmla="*/ 9331 w 10101"/>
                <a:gd name="connsiteY28" fmla="*/ 5802 h 10000"/>
                <a:gd name="connsiteX29" fmla="*/ 9412 w 10101"/>
                <a:gd name="connsiteY29" fmla="*/ 5574 h 10000"/>
                <a:gd name="connsiteX30" fmla="*/ 9668 w 10101"/>
                <a:gd name="connsiteY30" fmla="*/ 5443 h 10000"/>
                <a:gd name="connsiteX31" fmla="*/ 10090 w 10101"/>
                <a:gd name="connsiteY31" fmla="*/ 5528 h 10000"/>
                <a:gd name="connsiteX32" fmla="*/ 10087 w 10101"/>
                <a:gd name="connsiteY32" fmla="*/ 5148 h 10000"/>
                <a:gd name="connsiteX33" fmla="*/ 9925 w 10101"/>
                <a:gd name="connsiteY33" fmla="*/ 4731 h 10000"/>
                <a:gd name="connsiteX34" fmla="*/ 9597 w 10101"/>
                <a:gd name="connsiteY34" fmla="*/ 4246 h 10000"/>
                <a:gd name="connsiteX35" fmla="*/ 9331 w 10101"/>
                <a:gd name="connsiteY35" fmla="*/ 4594 h 10000"/>
                <a:gd name="connsiteX36" fmla="*/ 9145 w 10101"/>
                <a:gd name="connsiteY36" fmla="*/ 4414 h 10000"/>
                <a:gd name="connsiteX37" fmla="*/ 8846 w 10101"/>
                <a:gd name="connsiteY37" fmla="*/ 4478 h 10000"/>
                <a:gd name="connsiteX38" fmla="*/ 8757 w 10101"/>
                <a:gd name="connsiteY38" fmla="*/ 4115 h 10000"/>
                <a:gd name="connsiteX39" fmla="*/ 9014 w 10101"/>
                <a:gd name="connsiteY39" fmla="*/ 3123 h 10000"/>
                <a:gd name="connsiteX40" fmla="*/ 9141 w 10101"/>
                <a:gd name="connsiteY40" fmla="*/ 2431 h 10000"/>
                <a:gd name="connsiteX41" fmla="*/ 8814 w 10101"/>
                <a:gd name="connsiteY41" fmla="*/ 2308 h 10000"/>
                <a:gd name="connsiteX42" fmla="*/ 8456 w 10101"/>
                <a:gd name="connsiteY42" fmla="*/ 2000 h 10000"/>
                <a:gd name="connsiteX43" fmla="*/ 7966 w 10101"/>
                <a:gd name="connsiteY43" fmla="*/ 2654 h 10000"/>
                <a:gd name="connsiteX44" fmla="*/ 7288 w 10101"/>
                <a:gd name="connsiteY44" fmla="*/ 3000 h 10000"/>
                <a:gd name="connsiteX45" fmla="*/ 7024 w 10101"/>
                <a:gd name="connsiteY45" fmla="*/ 2923 h 10000"/>
                <a:gd name="connsiteX46" fmla="*/ 6629 w 10101"/>
                <a:gd name="connsiteY46" fmla="*/ 2731 h 10000"/>
                <a:gd name="connsiteX47" fmla="*/ 6365 w 10101"/>
                <a:gd name="connsiteY47" fmla="*/ 2385 h 10000"/>
                <a:gd name="connsiteX48" fmla="*/ 5650 w 10101"/>
                <a:gd name="connsiteY48" fmla="*/ 1654 h 10000"/>
                <a:gd name="connsiteX49" fmla="*/ 5424 w 10101"/>
                <a:gd name="connsiteY49" fmla="*/ 1577 h 10000"/>
                <a:gd name="connsiteX50" fmla="*/ 4972 w 10101"/>
                <a:gd name="connsiteY50" fmla="*/ 1923 h 10000"/>
                <a:gd name="connsiteX51" fmla="*/ 4802 w 10101"/>
                <a:gd name="connsiteY51" fmla="*/ 1846 h 10000"/>
                <a:gd name="connsiteX52" fmla="*/ 4539 w 10101"/>
                <a:gd name="connsiteY52" fmla="*/ 1462 h 10000"/>
                <a:gd name="connsiteX53" fmla="*/ 4444 w 10101"/>
                <a:gd name="connsiteY53" fmla="*/ 654 h 10000"/>
                <a:gd name="connsiteX54" fmla="*/ 3597 w 10101"/>
                <a:gd name="connsiteY54" fmla="*/ 0 h 10000"/>
                <a:gd name="connsiteX55" fmla="*/ 3202 w 10101"/>
                <a:gd name="connsiteY55" fmla="*/ 731 h 10000"/>
                <a:gd name="connsiteX56" fmla="*/ 3239 w 10101"/>
                <a:gd name="connsiteY56" fmla="*/ 1462 h 10000"/>
                <a:gd name="connsiteX57" fmla="*/ 3202 w 10101"/>
                <a:gd name="connsiteY57" fmla="*/ 1731 h 10000"/>
                <a:gd name="connsiteX58" fmla="*/ 3239 w 10101"/>
                <a:gd name="connsiteY58" fmla="*/ 2115 h 10000"/>
                <a:gd name="connsiteX59" fmla="*/ 3164 w 10101"/>
                <a:gd name="connsiteY59" fmla="*/ 2192 h 10000"/>
                <a:gd name="connsiteX60" fmla="*/ 2222 w 10101"/>
                <a:gd name="connsiteY60" fmla="*/ 2192 h 10000"/>
                <a:gd name="connsiteX61" fmla="*/ 2034 w 10101"/>
                <a:gd name="connsiteY61" fmla="*/ 1731 h 10000"/>
                <a:gd name="connsiteX62" fmla="*/ 1281 w 10101"/>
                <a:gd name="connsiteY62" fmla="*/ 1577 h 10000"/>
                <a:gd name="connsiteX63" fmla="*/ 923 w 10101"/>
                <a:gd name="connsiteY63" fmla="*/ 1846 h 10000"/>
                <a:gd name="connsiteX64" fmla="*/ 169 w 10101"/>
                <a:gd name="connsiteY64" fmla="*/ 2731 h 10000"/>
                <a:gd name="connsiteX65" fmla="*/ 0 w 10101"/>
                <a:gd name="connsiteY65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92 w 10101"/>
                <a:gd name="connsiteY17" fmla="*/ 9367 h 10000"/>
                <a:gd name="connsiteX18" fmla="*/ 7024 w 10101"/>
                <a:gd name="connsiteY18" fmla="*/ 9115 h 10000"/>
                <a:gd name="connsiteX19" fmla="*/ 7387 w 10101"/>
                <a:gd name="connsiteY19" fmla="*/ 8580 h 10000"/>
                <a:gd name="connsiteX20" fmla="*/ 7630 w 10101"/>
                <a:gd name="connsiteY20" fmla="*/ 8262 h 10000"/>
                <a:gd name="connsiteX21" fmla="*/ 7514 w 10101"/>
                <a:gd name="connsiteY21" fmla="*/ 7654 h 10000"/>
                <a:gd name="connsiteX22" fmla="*/ 7646 w 10101"/>
                <a:gd name="connsiteY22" fmla="*/ 7000 h 10000"/>
                <a:gd name="connsiteX23" fmla="*/ 7716 w 10101"/>
                <a:gd name="connsiteY23" fmla="*/ 6956 h 10000"/>
                <a:gd name="connsiteX24" fmla="*/ 8136 w 10101"/>
                <a:gd name="connsiteY24" fmla="*/ 7192 h 10000"/>
                <a:gd name="connsiteX25" fmla="*/ 8467 w 10101"/>
                <a:gd name="connsiteY25" fmla="*/ 6625 h 10000"/>
                <a:gd name="connsiteX26" fmla="*/ 8822 w 10101"/>
                <a:gd name="connsiteY26" fmla="*/ 6597 h 10000"/>
                <a:gd name="connsiteX27" fmla="*/ 9081 w 10101"/>
                <a:gd name="connsiteY27" fmla="*/ 5871 h 10000"/>
                <a:gd name="connsiteX28" fmla="*/ 9331 w 10101"/>
                <a:gd name="connsiteY28" fmla="*/ 5802 h 10000"/>
                <a:gd name="connsiteX29" fmla="*/ 9412 w 10101"/>
                <a:gd name="connsiteY29" fmla="*/ 5574 h 10000"/>
                <a:gd name="connsiteX30" fmla="*/ 9668 w 10101"/>
                <a:gd name="connsiteY30" fmla="*/ 5443 h 10000"/>
                <a:gd name="connsiteX31" fmla="*/ 10090 w 10101"/>
                <a:gd name="connsiteY31" fmla="*/ 5528 h 10000"/>
                <a:gd name="connsiteX32" fmla="*/ 10087 w 10101"/>
                <a:gd name="connsiteY32" fmla="*/ 5148 h 10000"/>
                <a:gd name="connsiteX33" fmla="*/ 9925 w 10101"/>
                <a:gd name="connsiteY33" fmla="*/ 4731 h 10000"/>
                <a:gd name="connsiteX34" fmla="*/ 9597 w 10101"/>
                <a:gd name="connsiteY34" fmla="*/ 4246 h 10000"/>
                <a:gd name="connsiteX35" fmla="*/ 9331 w 10101"/>
                <a:gd name="connsiteY35" fmla="*/ 4594 h 10000"/>
                <a:gd name="connsiteX36" fmla="*/ 9145 w 10101"/>
                <a:gd name="connsiteY36" fmla="*/ 4414 h 10000"/>
                <a:gd name="connsiteX37" fmla="*/ 8846 w 10101"/>
                <a:gd name="connsiteY37" fmla="*/ 4478 h 10000"/>
                <a:gd name="connsiteX38" fmla="*/ 8757 w 10101"/>
                <a:gd name="connsiteY38" fmla="*/ 4115 h 10000"/>
                <a:gd name="connsiteX39" fmla="*/ 9014 w 10101"/>
                <a:gd name="connsiteY39" fmla="*/ 3123 h 10000"/>
                <a:gd name="connsiteX40" fmla="*/ 9141 w 10101"/>
                <a:gd name="connsiteY40" fmla="*/ 2431 h 10000"/>
                <a:gd name="connsiteX41" fmla="*/ 8814 w 10101"/>
                <a:gd name="connsiteY41" fmla="*/ 2308 h 10000"/>
                <a:gd name="connsiteX42" fmla="*/ 8456 w 10101"/>
                <a:gd name="connsiteY42" fmla="*/ 2000 h 10000"/>
                <a:gd name="connsiteX43" fmla="*/ 7966 w 10101"/>
                <a:gd name="connsiteY43" fmla="*/ 2654 h 10000"/>
                <a:gd name="connsiteX44" fmla="*/ 7288 w 10101"/>
                <a:gd name="connsiteY44" fmla="*/ 3000 h 10000"/>
                <a:gd name="connsiteX45" fmla="*/ 7024 w 10101"/>
                <a:gd name="connsiteY45" fmla="*/ 2923 h 10000"/>
                <a:gd name="connsiteX46" fmla="*/ 6629 w 10101"/>
                <a:gd name="connsiteY46" fmla="*/ 2731 h 10000"/>
                <a:gd name="connsiteX47" fmla="*/ 6365 w 10101"/>
                <a:gd name="connsiteY47" fmla="*/ 2385 h 10000"/>
                <a:gd name="connsiteX48" fmla="*/ 5650 w 10101"/>
                <a:gd name="connsiteY48" fmla="*/ 1654 h 10000"/>
                <a:gd name="connsiteX49" fmla="*/ 5424 w 10101"/>
                <a:gd name="connsiteY49" fmla="*/ 1577 h 10000"/>
                <a:gd name="connsiteX50" fmla="*/ 4972 w 10101"/>
                <a:gd name="connsiteY50" fmla="*/ 1923 h 10000"/>
                <a:gd name="connsiteX51" fmla="*/ 4802 w 10101"/>
                <a:gd name="connsiteY51" fmla="*/ 1846 h 10000"/>
                <a:gd name="connsiteX52" fmla="*/ 4539 w 10101"/>
                <a:gd name="connsiteY52" fmla="*/ 1462 h 10000"/>
                <a:gd name="connsiteX53" fmla="*/ 4444 w 10101"/>
                <a:gd name="connsiteY53" fmla="*/ 654 h 10000"/>
                <a:gd name="connsiteX54" fmla="*/ 3597 w 10101"/>
                <a:gd name="connsiteY54" fmla="*/ 0 h 10000"/>
                <a:gd name="connsiteX55" fmla="*/ 3202 w 10101"/>
                <a:gd name="connsiteY55" fmla="*/ 731 h 10000"/>
                <a:gd name="connsiteX56" fmla="*/ 3239 w 10101"/>
                <a:gd name="connsiteY56" fmla="*/ 1462 h 10000"/>
                <a:gd name="connsiteX57" fmla="*/ 3202 w 10101"/>
                <a:gd name="connsiteY57" fmla="*/ 1731 h 10000"/>
                <a:gd name="connsiteX58" fmla="*/ 3239 w 10101"/>
                <a:gd name="connsiteY58" fmla="*/ 2115 h 10000"/>
                <a:gd name="connsiteX59" fmla="*/ 3164 w 10101"/>
                <a:gd name="connsiteY59" fmla="*/ 2192 h 10000"/>
                <a:gd name="connsiteX60" fmla="*/ 2222 w 10101"/>
                <a:gd name="connsiteY60" fmla="*/ 2192 h 10000"/>
                <a:gd name="connsiteX61" fmla="*/ 2034 w 10101"/>
                <a:gd name="connsiteY61" fmla="*/ 1731 h 10000"/>
                <a:gd name="connsiteX62" fmla="*/ 1281 w 10101"/>
                <a:gd name="connsiteY62" fmla="*/ 1577 h 10000"/>
                <a:gd name="connsiteX63" fmla="*/ 923 w 10101"/>
                <a:gd name="connsiteY63" fmla="*/ 1846 h 10000"/>
                <a:gd name="connsiteX64" fmla="*/ 169 w 10101"/>
                <a:gd name="connsiteY64" fmla="*/ 2731 h 10000"/>
                <a:gd name="connsiteX65" fmla="*/ 0 w 10101"/>
                <a:gd name="connsiteY65" fmla="*/ 3192 h 10000"/>
                <a:gd name="connsiteX0" fmla="*/ 0 w 10101"/>
                <a:gd name="connsiteY0" fmla="*/ 3192 h 10000"/>
                <a:gd name="connsiteX1" fmla="*/ 94 w 10101"/>
                <a:gd name="connsiteY1" fmla="*/ 3731 h 10000"/>
                <a:gd name="connsiteX2" fmla="*/ 301 w 10101"/>
                <a:gd name="connsiteY2" fmla="*/ 4192 h 10000"/>
                <a:gd name="connsiteX3" fmla="*/ 753 w 10101"/>
                <a:gd name="connsiteY3" fmla="*/ 4385 h 10000"/>
                <a:gd name="connsiteX4" fmla="*/ 791 w 10101"/>
                <a:gd name="connsiteY4" fmla="*/ 4577 h 10000"/>
                <a:gd name="connsiteX5" fmla="*/ 923 w 10101"/>
                <a:gd name="connsiteY5" fmla="*/ 5577 h 10000"/>
                <a:gd name="connsiteX6" fmla="*/ 979 w 10101"/>
                <a:gd name="connsiteY6" fmla="*/ 6269 h 10000"/>
                <a:gd name="connsiteX7" fmla="*/ 923 w 10101"/>
                <a:gd name="connsiteY7" fmla="*/ 6654 h 10000"/>
                <a:gd name="connsiteX8" fmla="*/ 1412 w 10101"/>
                <a:gd name="connsiteY8" fmla="*/ 7000 h 10000"/>
                <a:gd name="connsiteX9" fmla="*/ 1638 w 10101"/>
                <a:gd name="connsiteY9" fmla="*/ 7000 h 10000"/>
                <a:gd name="connsiteX10" fmla="*/ 2354 w 10101"/>
                <a:gd name="connsiteY10" fmla="*/ 7654 h 10000"/>
                <a:gd name="connsiteX11" fmla="*/ 2618 w 10101"/>
                <a:gd name="connsiteY11" fmla="*/ 8385 h 10000"/>
                <a:gd name="connsiteX12" fmla="*/ 2938 w 10101"/>
                <a:gd name="connsiteY12" fmla="*/ 9000 h 10000"/>
                <a:gd name="connsiteX13" fmla="*/ 4124 w 10101"/>
                <a:gd name="connsiteY13" fmla="*/ 8923 h 10000"/>
                <a:gd name="connsiteX14" fmla="*/ 4614 w 10101"/>
                <a:gd name="connsiteY14" fmla="*/ 9462 h 10000"/>
                <a:gd name="connsiteX15" fmla="*/ 5386 w 10101"/>
                <a:gd name="connsiteY15" fmla="*/ 10000 h 10000"/>
                <a:gd name="connsiteX16" fmla="*/ 6271 w 10101"/>
                <a:gd name="connsiteY16" fmla="*/ 9269 h 10000"/>
                <a:gd name="connsiteX17" fmla="*/ 6792 w 10101"/>
                <a:gd name="connsiteY17" fmla="*/ 9367 h 10000"/>
                <a:gd name="connsiteX18" fmla="*/ 7024 w 10101"/>
                <a:gd name="connsiteY18" fmla="*/ 9115 h 10000"/>
                <a:gd name="connsiteX19" fmla="*/ 7387 w 10101"/>
                <a:gd name="connsiteY19" fmla="*/ 8580 h 10000"/>
                <a:gd name="connsiteX20" fmla="*/ 7630 w 10101"/>
                <a:gd name="connsiteY20" fmla="*/ 8262 h 10000"/>
                <a:gd name="connsiteX21" fmla="*/ 7514 w 10101"/>
                <a:gd name="connsiteY21" fmla="*/ 7654 h 10000"/>
                <a:gd name="connsiteX22" fmla="*/ 7646 w 10101"/>
                <a:gd name="connsiteY22" fmla="*/ 7000 h 10000"/>
                <a:gd name="connsiteX23" fmla="*/ 7716 w 10101"/>
                <a:gd name="connsiteY23" fmla="*/ 6956 h 10000"/>
                <a:gd name="connsiteX24" fmla="*/ 8136 w 10101"/>
                <a:gd name="connsiteY24" fmla="*/ 7192 h 10000"/>
                <a:gd name="connsiteX25" fmla="*/ 8467 w 10101"/>
                <a:gd name="connsiteY25" fmla="*/ 6625 h 10000"/>
                <a:gd name="connsiteX26" fmla="*/ 8822 w 10101"/>
                <a:gd name="connsiteY26" fmla="*/ 6597 h 10000"/>
                <a:gd name="connsiteX27" fmla="*/ 9081 w 10101"/>
                <a:gd name="connsiteY27" fmla="*/ 5871 h 10000"/>
                <a:gd name="connsiteX28" fmla="*/ 9331 w 10101"/>
                <a:gd name="connsiteY28" fmla="*/ 5802 h 10000"/>
                <a:gd name="connsiteX29" fmla="*/ 9412 w 10101"/>
                <a:gd name="connsiteY29" fmla="*/ 5574 h 10000"/>
                <a:gd name="connsiteX30" fmla="*/ 9668 w 10101"/>
                <a:gd name="connsiteY30" fmla="*/ 5443 h 10000"/>
                <a:gd name="connsiteX31" fmla="*/ 10090 w 10101"/>
                <a:gd name="connsiteY31" fmla="*/ 5528 h 10000"/>
                <a:gd name="connsiteX32" fmla="*/ 10087 w 10101"/>
                <a:gd name="connsiteY32" fmla="*/ 5148 h 10000"/>
                <a:gd name="connsiteX33" fmla="*/ 9925 w 10101"/>
                <a:gd name="connsiteY33" fmla="*/ 4731 h 10000"/>
                <a:gd name="connsiteX34" fmla="*/ 9597 w 10101"/>
                <a:gd name="connsiteY34" fmla="*/ 4246 h 10000"/>
                <a:gd name="connsiteX35" fmla="*/ 9331 w 10101"/>
                <a:gd name="connsiteY35" fmla="*/ 4594 h 10000"/>
                <a:gd name="connsiteX36" fmla="*/ 9145 w 10101"/>
                <a:gd name="connsiteY36" fmla="*/ 4414 h 10000"/>
                <a:gd name="connsiteX37" fmla="*/ 8846 w 10101"/>
                <a:gd name="connsiteY37" fmla="*/ 4478 h 10000"/>
                <a:gd name="connsiteX38" fmla="*/ 8757 w 10101"/>
                <a:gd name="connsiteY38" fmla="*/ 4115 h 10000"/>
                <a:gd name="connsiteX39" fmla="*/ 9014 w 10101"/>
                <a:gd name="connsiteY39" fmla="*/ 3123 h 10000"/>
                <a:gd name="connsiteX40" fmla="*/ 9141 w 10101"/>
                <a:gd name="connsiteY40" fmla="*/ 2431 h 10000"/>
                <a:gd name="connsiteX41" fmla="*/ 8814 w 10101"/>
                <a:gd name="connsiteY41" fmla="*/ 2308 h 10000"/>
                <a:gd name="connsiteX42" fmla="*/ 8456 w 10101"/>
                <a:gd name="connsiteY42" fmla="*/ 2000 h 10000"/>
                <a:gd name="connsiteX43" fmla="*/ 7966 w 10101"/>
                <a:gd name="connsiteY43" fmla="*/ 2654 h 10000"/>
                <a:gd name="connsiteX44" fmla="*/ 7288 w 10101"/>
                <a:gd name="connsiteY44" fmla="*/ 3000 h 10000"/>
                <a:gd name="connsiteX45" fmla="*/ 7024 w 10101"/>
                <a:gd name="connsiteY45" fmla="*/ 2923 h 10000"/>
                <a:gd name="connsiteX46" fmla="*/ 6629 w 10101"/>
                <a:gd name="connsiteY46" fmla="*/ 2731 h 10000"/>
                <a:gd name="connsiteX47" fmla="*/ 6365 w 10101"/>
                <a:gd name="connsiteY47" fmla="*/ 2385 h 10000"/>
                <a:gd name="connsiteX48" fmla="*/ 5650 w 10101"/>
                <a:gd name="connsiteY48" fmla="*/ 1654 h 10000"/>
                <a:gd name="connsiteX49" fmla="*/ 5424 w 10101"/>
                <a:gd name="connsiteY49" fmla="*/ 1577 h 10000"/>
                <a:gd name="connsiteX50" fmla="*/ 4972 w 10101"/>
                <a:gd name="connsiteY50" fmla="*/ 1923 h 10000"/>
                <a:gd name="connsiteX51" fmla="*/ 4802 w 10101"/>
                <a:gd name="connsiteY51" fmla="*/ 1846 h 10000"/>
                <a:gd name="connsiteX52" fmla="*/ 4539 w 10101"/>
                <a:gd name="connsiteY52" fmla="*/ 1462 h 10000"/>
                <a:gd name="connsiteX53" fmla="*/ 4444 w 10101"/>
                <a:gd name="connsiteY53" fmla="*/ 654 h 10000"/>
                <a:gd name="connsiteX54" fmla="*/ 3597 w 10101"/>
                <a:gd name="connsiteY54" fmla="*/ 0 h 10000"/>
                <a:gd name="connsiteX55" fmla="*/ 3202 w 10101"/>
                <a:gd name="connsiteY55" fmla="*/ 731 h 10000"/>
                <a:gd name="connsiteX56" fmla="*/ 3239 w 10101"/>
                <a:gd name="connsiteY56" fmla="*/ 1462 h 10000"/>
                <a:gd name="connsiteX57" fmla="*/ 3202 w 10101"/>
                <a:gd name="connsiteY57" fmla="*/ 1731 h 10000"/>
                <a:gd name="connsiteX58" fmla="*/ 3239 w 10101"/>
                <a:gd name="connsiteY58" fmla="*/ 2115 h 10000"/>
                <a:gd name="connsiteX59" fmla="*/ 3164 w 10101"/>
                <a:gd name="connsiteY59" fmla="*/ 2192 h 10000"/>
                <a:gd name="connsiteX60" fmla="*/ 2222 w 10101"/>
                <a:gd name="connsiteY60" fmla="*/ 2192 h 10000"/>
                <a:gd name="connsiteX61" fmla="*/ 2034 w 10101"/>
                <a:gd name="connsiteY61" fmla="*/ 1731 h 10000"/>
                <a:gd name="connsiteX62" fmla="*/ 1281 w 10101"/>
                <a:gd name="connsiteY62" fmla="*/ 1577 h 10000"/>
                <a:gd name="connsiteX63" fmla="*/ 923 w 10101"/>
                <a:gd name="connsiteY63" fmla="*/ 1846 h 10000"/>
                <a:gd name="connsiteX64" fmla="*/ 169 w 10101"/>
                <a:gd name="connsiteY64" fmla="*/ 2731 h 10000"/>
                <a:gd name="connsiteX65" fmla="*/ 0 w 10101"/>
                <a:gd name="connsiteY65" fmla="*/ 3192 h 10000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18 w 10101"/>
                <a:gd name="connsiteY11" fmla="*/ 8385 h 10001"/>
                <a:gd name="connsiteX12" fmla="*/ 2938 w 10101"/>
                <a:gd name="connsiteY12" fmla="*/ 9000 h 10001"/>
                <a:gd name="connsiteX13" fmla="*/ 4124 w 10101"/>
                <a:gd name="connsiteY13" fmla="*/ 8923 h 10001"/>
                <a:gd name="connsiteX14" fmla="*/ 4614 w 10101"/>
                <a:gd name="connsiteY14" fmla="*/ 9462 h 10001"/>
                <a:gd name="connsiteX15" fmla="*/ 5386 w 10101"/>
                <a:gd name="connsiteY15" fmla="*/ 10000 h 10001"/>
                <a:gd name="connsiteX16" fmla="*/ 5899 w 10101"/>
                <a:gd name="connsiteY16" fmla="*/ 9626 h 10001"/>
                <a:gd name="connsiteX17" fmla="*/ 6271 w 10101"/>
                <a:gd name="connsiteY17" fmla="*/ 9269 h 10001"/>
                <a:gd name="connsiteX18" fmla="*/ 6792 w 10101"/>
                <a:gd name="connsiteY18" fmla="*/ 9367 h 10001"/>
                <a:gd name="connsiteX19" fmla="*/ 7024 w 10101"/>
                <a:gd name="connsiteY19" fmla="*/ 9115 h 10001"/>
                <a:gd name="connsiteX20" fmla="*/ 7387 w 10101"/>
                <a:gd name="connsiteY20" fmla="*/ 8580 h 10001"/>
                <a:gd name="connsiteX21" fmla="*/ 7630 w 10101"/>
                <a:gd name="connsiteY21" fmla="*/ 8262 h 10001"/>
                <a:gd name="connsiteX22" fmla="*/ 7514 w 10101"/>
                <a:gd name="connsiteY22" fmla="*/ 7654 h 10001"/>
                <a:gd name="connsiteX23" fmla="*/ 7646 w 10101"/>
                <a:gd name="connsiteY23" fmla="*/ 7000 h 10001"/>
                <a:gd name="connsiteX24" fmla="*/ 7716 w 10101"/>
                <a:gd name="connsiteY24" fmla="*/ 6956 h 10001"/>
                <a:gd name="connsiteX25" fmla="*/ 8136 w 10101"/>
                <a:gd name="connsiteY25" fmla="*/ 7192 h 10001"/>
                <a:gd name="connsiteX26" fmla="*/ 8467 w 10101"/>
                <a:gd name="connsiteY26" fmla="*/ 6625 h 10001"/>
                <a:gd name="connsiteX27" fmla="*/ 8822 w 10101"/>
                <a:gd name="connsiteY27" fmla="*/ 6597 h 10001"/>
                <a:gd name="connsiteX28" fmla="*/ 9081 w 10101"/>
                <a:gd name="connsiteY28" fmla="*/ 5871 h 10001"/>
                <a:gd name="connsiteX29" fmla="*/ 9331 w 10101"/>
                <a:gd name="connsiteY29" fmla="*/ 5802 h 10001"/>
                <a:gd name="connsiteX30" fmla="*/ 9412 w 10101"/>
                <a:gd name="connsiteY30" fmla="*/ 5574 h 10001"/>
                <a:gd name="connsiteX31" fmla="*/ 9668 w 10101"/>
                <a:gd name="connsiteY31" fmla="*/ 5443 h 10001"/>
                <a:gd name="connsiteX32" fmla="*/ 10090 w 10101"/>
                <a:gd name="connsiteY32" fmla="*/ 5528 h 10001"/>
                <a:gd name="connsiteX33" fmla="*/ 10087 w 10101"/>
                <a:gd name="connsiteY33" fmla="*/ 5148 h 10001"/>
                <a:gd name="connsiteX34" fmla="*/ 9925 w 10101"/>
                <a:gd name="connsiteY34" fmla="*/ 4731 h 10001"/>
                <a:gd name="connsiteX35" fmla="*/ 9597 w 10101"/>
                <a:gd name="connsiteY35" fmla="*/ 4246 h 10001"/>
                <a:gd name="connsiteX36" fmla="*/ 9331 w 10101"/>
                <a:gd name="connsiteY36" fmla="*/ 4594 h 10001"/>
                <a:gd name="connsiteX37" fmla="*/ 9145 w 10101"/>
                <a:gd name="connsiteY37" fmla="*/ 4414 h 10001"/>
                <a:gd name="connsiteX38" fmla="*/ 8846 w 10101"/>
                <a:gd name="connsiteY38" fmla="*/ 4478 h 10001"/>
                <a:gd name="connsiteX39" fmla="*/ 8757 w 10101"/>
                <a:gd name="connsiteY39" fmla="*/ 4115 h 10001"/>
                <a:gd name="connsiteX40" fmla="*/ 9014 w 10101"/>
                <a:gd name="connsiteY40" fmla="*/ 3123 h 10001"/>
                <a:gd name="connsiteX41" fmla="*/ 9141 w 10101"/>
                <a:gd name="connsiteY41" fmla="*/ 2431 h 10001"/>
                <a:gd name="connsiteX42" fmla="*/ 8814 w 10101"/>
                <a:gd name="connsiteY42" fmla="*/ 2308 h 10001"/>
                <a:gd name="connsiteX43" fmla="*/ 8456 w 10101"/>
                <a:gd name="connsiteY43" fmla="*/ 2000 h 10001"/>
                <a:gd name="connsiteX44" fmla="*/ 7966 w 10101"/>
                <a:gd name="connsiteY44" fmla="*/ 2654 h 10001"/>
                <a:gd name="connsiteX45" fmla="*/ 7288 w 10101"/>
                <a:gd name="connsiteY45" fmla="*/ 3000 h 10001"/>
                <a:gd name="connsiteX46" fmla="*/ 7024 w 10101"/>
                <a:gd name="connsiteY46" fmla="*/ 2923 h 10001"/>
                <a:gd name="connsiteX47" fmla="*/ 6629 w 10101"/>
                <a:gd name="connsiteY47" fmla="*/ 2731 h 10001"/>
                <a:gd name="connsiteX48" fmla="*/ 6365 w 10101"/>
                <a:gd name="connsiteY48" fmla="*/ 2385 h 10001"/>
                <a:gd name="connsiteX49" fmla="*/ 5650 w 10101"/>
                <a:gd name="connsiteY49" fmla="*/ 1654 h 10001"/>
                <a:gd name="connsiteX50" fmla="*/ 5424 w 10101"/>
                <a:gd name="connsiteY50" fmla="*/ 1577 h 10001"/>
                <a:gd name="connsiteX51" fmla="*/ 4972 w 10101"/>
                <a:gd name="connsiteY51" fmla="*/ 1923 h 10001"/>
                <a:gd name="connsiteX52" fmla="*/ 4802 w 10101"/>
                <a:gd name="connsiteY52" fmla="*/ 1846 h 10001"/>
                <a:gd name="connsiteX53" fmla="*/ 4539 w 10101"/>
                <a:gd name="connsiteY53" fmla="*/ 1462 h 10001"/>
                <a:gd name="connsiteX54" fmla="*/ 4444 w 10101"/>
                <a:gd name="connsiteY54" fmla="*/ 654 h 10001"/>
                <a:gd name="connsiteX55" fmla="*/ 3597 w 10101"/>
                <a:gd name="connsiteY55" fmla="*/ 0 h 10001"/>
                <a:gd name="connsiteX56" fmla="*/ 3202 w 10101"/>
                <a:gd name="connsiteY56" fmla="*/ 731 h 10001"/>
                <a:gd name="connsiteX57" fmla="*/ 3239 w 10101"/>
                <a:gd name="connsiteY57" fmla="*/ 1462 h 10001"/>
                <a:gd name="connsiteX58" fmla="*/ 3202 w 10101"/>
                <a:gd name="connsiteY58" fmla="*/ 1731 h 10001"/>
                <a:gd name="connsiteX59" fmla="*/ 3239 w 10101"/>
                <a:gd name="connsiteY59" fmla="*/ 2115 h 10001"/>
                <a:gd name="connsiteX60" fmla="*/ 3164 w 10101"/>
                <a:gd name="connsiteY60" fmla="*/ 2192 h 10001"/>
                <a:gd name="connsiteX61" fmla="*/ 2222 w 10101"/>
                <a:gd name="connsiteY61" fmla="*/ 2192 h 10001"/>
                <a:gd name="connsiteX62" fmla="*/ 2034 w 10101"/>
                <a:gd name="connsiteY62" fmla="*/ 1731 h 10001"/>
                <a:gd name="connsiteX63" fmla="*/ 1281 w 10101"/>
                <a:gd name="connsiteY63" fmla="*/ 1577 h 10001"/>
                <a:gd name="connsiteX64" fmla="*/ 923 w 10101"/>
                <a:gd name="connsiteY64" fmla="*/ 1846 h 10001"/>
                <a:gd name="connsiteX65" fmla="*/ 169 w 10101"/>
                <a:gd name="connsiteY65" fmla="*/ 2731 h 10001"/>
                <a:gd name="connsiteX66" fmla="*/ 0 w 10101"/>
                <a:gd name="connsiteY66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18 w 10101"/>
                <a:gd name="connsiteY11" fmla="*/ 8385 h 10001"/>
                <a:gd name="connsiteX12" fmla="*/ 2938 w 10101"/>
                <a:gd name="connsiteY12" fmla="*/ 9000 h 10001"/>
                <a:gd name="connsiteX13" fmla="*/ 4124 w 10101"/>
                <a:gd name="connsiteY13" fmla="*/ 8923 h 10001"/>
                <a:gd name="connsiteX14" fmla="*/ 4614 w 10101"/>
                <a:gd name="connsiteY14" fmla="*/ 9462 h 10001"/>
                <a:gd name="connsiteX15" fmla="*/ 5386 w 10101"/>
                <a:gd name="connsiteY15" fmla="*/ 10000 h 10001"/>
                <a:gd name="connsiteX16" fmla="*/ 5899 w 10101"/>
                <a:gd name="connsiteY16" fmla="*/ 9544 h 10001"/>
                <a:gd name="connsiteX17" fmla="*/ 6271 w 10101"/>
                <a:gd name="connsiteY17" fmla="*/ 9269 h 10001"/>
                <a:gd name="connsiteX18" fmla="*/ 6792 w 10101"/>
                <a:gd name="connsiteY18" fmla="*/ 9367 h 10001"/>
                <a:gd name="connsiteX19" fmla="*/ 7024 w 10101"/>
                <a:gd name="connsiteY19" fmla="*/ 9115 h 10001"/>
                <a:gd name="connsiteX20" fmla="*/ 7387 w 10101"/>
                <a:gd name="connsiteY20" fmla="*/ 8580 h 10001"/>
                <a:gd name="connsiteX21" fmla="*/ 7630 w 10101"/>
                <a:gd name="connsiteY21" fmla="*/ 8262 h 10001"/>
                <a:gd name="connsiteX22" fmla="*/ 7514 w 10101"/>
                <a:gd name="connsiteY22" fmla="*/ 7654 h 10001"/>
                <a:gd name="connsiteX23" fmla="*/ 7646 w 10101"/>
                <a:gd name="connsiteY23" fmla="*/ 7000 h 10001"/>
                <a:gd name="connsiteX24" fmla="*/ 7716 w 10101"/>
                <a:gd name="connsiteY24" fmla="*/ 6956 h 10001"/>
                <a:gd name="connsiteX25" fmla="*/ 8136 w 10101"/>
                <a:gd name="connsiteY25" fmla="*/ 7192 h 10001"/>
                <a:gd name="connsiteX26" fmla="*/ 8467 w 10101"/>
                <a:gd name="connsiteY26" fmla="*/ 6625 h 10001"/>
                <a:gd name="connsiteX27" fmla="*/ 8822 w 10101"/>
                <a:gd name="connsiteY27" fmla="*/ 6597 h 10001"/>
                <a:gd name="connsiteX28" fmla="*/ 9081 w 10101"/>
                <a:gd name="connsiteY28" fmla="*/ 5871 h 10001"/>
                <a:gd name="connsiteX29" fmla="*/ 9331 w 10101"/>
                <a:gd name="connsiteY29" fmla="*/ 5802 h 10001"/>
                <a:gd name="connsiteX30" fmla="*/ 9412 w 10101"/>
                <a:gd name="connsiteY30" fmla="*/ 5574 h 10001"/>
                <a:gd name="connsiteX31" fmla="*/ 9668 w 10101"/>
                <a:gd name="connsiteY31" fmla="*/ 5443 h 10001"/>
                <a:gd name="connsiteX32" fmla="*/ 10090 w 10101"/>
                <a:gd name="connsiteY32" fmla="*/ 5528 h 10001"/>
                <a:gd name="connsiteX33" fmla="*/ 10087 w 10101"/>
                <a:gd name="connsiteY33" fmla="*/ 5148 h 10001"/>
                <a:gd name="connsiteX34" fmla="*/ 9925 w 10101"/>
                <a:gd name="connsiteY34" fmla="*/ 4731 h 10001"/>
                <a:gd name="connsiteX35" fmla="*/ 9597 w 10101"/>
                <a:gd name="connsiteY35" fmla="*/ 4246 h 10001"/>
                <a:gd name="connsiteX36" fmla="*/ 9331 w 10101"/>
                <a:gd name="connsiteY36" fmla="*/ 4594 h 10001"/>
                <a:gd name="connsiteX37" fmla="*/ 9145 w 10101"/>
                <a:gd name="connsiteY37" fmla="*/ 4414 h 10001"/>
                <a:gd name="connsiteX38" fmla="*/ 8846 w 10101"/>
                <a:gd name="connsiteY38" fmla="*/ 4478 h 10001"/>
                <a:gd name="connsiteX39" fmla="*/ 8757 w 10101"/>
                <a:gd name="connsiteY39" fmla="*/ 4115 h 10001"/>
                <a:gd name="connsiteX40" fmla="*/ 9014 w 10101"/>
                <a:gd name="connsiteY40" fmla="*/ 3123 h 10001"/>
                <a:gd name="connsiteX41" fmla="*/ 9141 w 10101"/>
                <a:gd name="connsiteY41" fmla="*/ 2431 h 10001"/>
                <a:gd name="connsiteX42" fmla="*/ 8814 w 10101"/>
                <a:gd name="connsiteY42" fmla="*/ 2308 h 10001"/>
                <a:gd name="connsiteX43" fmla="*/ 8456 w 10101"/>
                <a:gd name="connsiteY43" fmla="*/ 2000 h 10001"/>
                <a:gd name="connsiteX44" fmla="*/ 7966 w 10101"/>
                <a:gd name="connsiteY44" fmla="*/ 2654 h 10001"/>
                <a:gd name="connsiteX45" fmla="*/ 7288 w 10101"/>
                <a:gd name="connsiteY45" fmla="*/ 3000 h 10001"/>
                <a:gd name="connsiteX46" fmla="*/ 7024 w 10101"/>
                <a:gd name="connsiteY46" fmla="*/ 2923 h 10001"/>
                <a:gd name="connsiteX47" fmla="*/ 6629 w 10101"/>
                <a:gd name="connsiteY47" fmla="*/ 2731 h 10001"/>
                <a:gd name="connsiteX48" fmla="*/ 6365 w 10101"/>
                <a:gd name="connsiteY48" fmla="*/ 2385 h 10001"/>
                <a:gd name="connsiteX49" fmla="*/ 5650 w 10101"/>
                <a:gd name="connsiteY49" fmla="*/ 1654 h 10001"/>
                <a:gd name="connsiteX50" fmla="*/ 5424 w 10101"/>
                <a:gd name="connsiteY50" fmla="*/ 1577 h 10001"/>
                <a:gd name="connsiteX51" fmla="*/ 4972 w 10101"/>
                <a:gd name="connsiteY51" fmla="*/ 1923 h 10001"/>
                <a:gd name="connsiteX52" fmla="*/ 4802 w 10101"/>
                <a:gd name="connsiteY52" fmla="*/ 1846 h 10001"/>
                <a:gd name="connsiteX53" fmla="*/ 4539 w 10101"/>
                <a:gd name="connsiteY53" fmla="*/ 1462 h 10001"/>
                <a:gd name="connsiteX54" fmla="*/ 4444 w 10101"/>
                <a:gd name="connsiteY54" fmla="*/ 654 h 10001"/>
                <a:gd name="connsiteX55" fmla="*/ 3597 w 10101"/>
                <a:gd name="connsiteY55" fmla="*/ 0 h 10001"/>
                <a:gd name="connsiteX56" fmla="*/ 3202 w 10101"/>
                <a:gd name="connsiteY56" fmla="*/ 731 h 10001"/>
                <a:gd name="connsiteX57" fmla="*/ 3239 w 10101"/>
                <a:gd name="connsiteY57" fmla="*/ 1462 h 10001"/>
                <a:gd name="connsiteX58" fmla="*/ 3202 w 10101"/>
                <a:gd name="connsiteY58" fmla="*/ 1731 h 10001"/>
                <a:gd name="connsiteX59" fmla="*/ 3239 w 10101"/>
                <a:gd name="connsiteY59" fmla="*/ 2115 h 10001"/>
                <a:gd name="connsiteX60" fmla="*/ 3164 w 10101"/>
                <a:gd name="connsiteY60" fmla="*/ 2192 h 10001"/>
                <a:gd name="connsiteX61" fmla="*/ 2222 w 10101"/>
                <a:gd name="connsiteY61" fmla="*/ 2192 h 10001"/>
                <a:gd name="connsiteX62" fmla="*/ 2034 w 10101"/>
                <a:gd name="connsiteY62" fmla="*/ 1731 h 10001"/>
                <a:gd name="connsiteX63" fmla="*/ 1281 w 10101"/>
                <a:gd name="connsiteY63" fmla="*/ 1577 h 10001"/>
                <a:gd name="connsiteX64" fmla="*/ 923 w 10101"/>
                <a:gd name="connsiteY64" fmla="*/ 1846 h 10001"/>
                <a:gd name="connsiteX65" fmla="*/ 169 w 10101"/>
                <a:gd name="connsiteY65" fmla="*/ 2731 h 10001"/>
                <a:gd name="connsiteX66" fmla="*/ 0 w 10101"/>
                <a:gd name="connsiteY66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18 w 10101"/>
                <a:gd name="connsiteY11" fmla="*/ 8385 h 10001"/>
                <a:gd name="connsiteX12" fmla="*/ 2938 w 10101"/>
                <a:gd name="connsiteY12" fmla="*/ 9000 h 10001"/>
                <a:gd name="connsiteX13" fmla="*/ 4124 w 10101"/>
                <a:gd name="connsiteY13" fmla="*/ 8923 h 10001"/>
                <a:gd name="connsiteX14" fmla="*/ 4614 w 10101"/>
                <a:gd name="connsiteY14" fmla="*/ 9462 h 10001"/>
                <a:gd name="connsiteX15" fmla="*/ 4899 w 10101"/>
                <a:gd name="connsiteY15" fmla="*/ 9675 h 10001"/>
                <a:gd name="connsiteX16" fmla="*/ 5386 w 10101"/>
                <a:gd name="connsiteY16" fmla="*/ 10000 h 10001"/>
                <a:gd name="connsiteX17" fmla="*/ 5899 w 10101"/>
                <a:gd name="connsiteY17" fmla="*/ 9544 h 10001"/>
                <a:gd name="connsiteX18" fmla="*/ 6271 w 10101"/>
                <a:gd name="connsiteY18" fmla="*/ 9269 h 10001"/>
                <a:gd name="connsiteX19" fmla="*/ 6792 w 10101"/>
                <a:gd name="connsiteY19" fmla="*/ 9367 h 10001"/>
                <a:gd name="connsiteX20" fmla="*/ 7024 w 10101"/>
                <a:gd name="connsiteY20" fmla="*/ 9115 h 10001"/>
                <a:gd name="connsiteX21" fmla="*/ 7387 w 10101"/>
                <a:gd name="connsiteY21" fmla="*/ 8580 h 10001"/>
                <a:gd name="connsiteX22" fmla="*/ 7630 w 10101"/>
                <a:gd name="connsiteY22" fmla="*/ 8262 h 10001"/>
                <a:gd name="connsiteX23" fmla="*/ 7514 w 10101"/>
                <a:gd name="connsiteY23" fmla="*/ 7654 h 10001"/>
                <a:gd name="connsiteX24" fmla="*/ 7646 w 10101"/>
                <a:gd name="connsiteY24" fmla="*/ 7000 h 10001"/>
                <a:gd name="connsiteX25" fmla="*/ 7716 w 10101"/>
                <a:gd name="connsiteY25" fmla="*/ 6956 h 10001"/>
                <a:gd name="connsiteX26" fmla="*/ 8136 w 10101"/>
                <a:gd name="connsiteY26" fmla="*/ 7192 h 10001"/>
                <a:gd name="connsiteX27" fmla="*/ 8467 w 10101"/>
                <a:gd name="connsiteY27" fmla="*/ 6625 h 10001"/>
                <a:gd name="connsiteX28" fmla="*/ 8822 w 10101"/>
                <a:gd name="connsiteY28" fmla="*/ 6597 h 10001"/>
                <a:gd name="connsiteX29" fmla="*/ 9081 w 10101"/>
                <a:gd name="connsiteY29" fmla="*/ 5871 h 10001"/>
                <a:gd name="connsiteX30" fmla="*/ 9331 w 10101"/>
                <a:gd name="connsiteY30" fmla="*/ 5802 h 10001"/>
                <a:gd name="connsiteX31" fmla="*/ 9412 w 10101"/>
                <a:gd name="connsiteY31" fmla="*/ 5574 h 10001"/>
                <a:gd name="connsiteX32" fmla="*/ 9668 w 10101"/>
                <a:gd name="connsiteY32" fmla="*/ 5443 h 10001"/>
                <a:gd name="connsiteX33" fmla="*/ 10090 w 10101"/>
                <a:gd name="connsiteY33" fmla="*/ 5528 h 10001"/>
                <a:gd name="connsiteX34" fmla="*/ 10087 w 10101"/>
                <a:gd name="connsiteY34" fmla="*/ 5148 h 10001"/>
                <a:gd name="connsiteX35" fmla="*/ 9925 w 10101"/>
                <a:gd name="connsiteY35" fmla="*/ 4731 h 10001"/>
                <a:gd name="connsiteX36" fmla="*/ 9597 w 10101"/>
                <a:gd name="connsiteY36" fmla="*/ 4246 h 10001"/>
                <a:gd name="connsiteX37" fmla="*/ 9331 w 10101"/>
                <a:gd name="connsiteY37" fmla="*/ 4594 h 10001"/>
                <a:gd name="connsiteX38" fmla="*/ 9145 w 10101"/>
                <a:gd name="connsiteY38" fmla="*/ 4414 h 10001"/>
                <a:gd name="connsiteX39" fmla="*/ 8846 w 10101"/>
                <a:gd name="connsiteY39" fmla="*/ 4478 h 10001"/>
                <a:gd name="connsiteX40" fmla="*/ 8757 w 10101"/>
                <a:gd name="connsiteY40" fmla="*/ 4115 h 10001"/>
                <a:gd name="connsiteX41" fmla="*/ 9014 w 10101"/>
                <a:gd name="connsiteY41" fmla="*/ 3123 h 10001"/>
                <a:gd name="connsiteX42" fmla="*/ 9141 w 10101"/>
                <a:gd name="connsiteY42" fmla="*/ 2431 h 10001"/>
                <a:gd name="connsiteX43" fmla="*/ 8814 w 10101"/>
                <a:gd name="connsiteY43" fmla="*/ 2308 h 10001"/>
                <a:gd name="connsiteX44" fmla="*/ 8456 w 10101"/>
                <a:gd name="connsiteY44" fmla="*/ 2000 h 10001"/>
                <a:gd name="connsiteX45" fmla="*/ 7966 w 10101"/>
                <a:gd name="connsiteY45" fmla="*/ 2654 h 10001"/>
                <a:gd name="connsiteX46" fmla="*/ 7288 w 10101"/>
                <a:gd name="connsiteY46" fmla="*/ 3000 h 10001"/>
                <a:gd name="connsiteX47" fmla="*/ 7024 w 10101"/>
                <a:gd name="connsiteY47" fmla="*/ 2923 h 10001"/>
                <a:gd name="connsiteX48" fmla="*/ 6629 w 10101"/>
                <a:gd name="connsiteY48" fmla="*/ 2731 h 10001"/>
                <a:gd name="connsiteX49" fmla="*/ 6365 w 10101"/>
                <a:gd name="connsiteY49" fmla="*/ 2385 h 10001"/>
                <a:gd name="connsiteX50" fmla="*/ 5650 w 10101"/>
                <a:gd name="connsiteY50" fmla="*/ 1654 h 10001"/>
                <a:gd name="connsiteX51" fmla="*/ 5424 w 10101"/>
                <a:gd name="connsiteY51" fmla="*/ 1577 h 10001"/>
                <a:gd name="connsiteX52" fmla="*/ 4972 w 10101"/>
                <a:gd name="connsiteY52" fmla="*/ 1923 h 10001"/>
                <a:gd name="connsiteX53" fmla="*/ 4802 w 10101"/>
                <a:gd name="connsiteY53" fmla="*/ 1846 h 10001"/>
                <a:gd name="connsiteX54" fmla="*/ 4539 w 10101"/>
                <a:gd name="connsiteY54" fmla="*/ 1462 h 10001"/>
                <a:gd name="connsiteX55" fmla="*/ 4444 w 10101"/>
                <a:gd name="connsiteY55" fmla="*/ 654 h 10001"/>
                <a:gd name="connsiteX56" fmla="*/ 3597 w 10101"/>
                <a:gd name="connsiteY56" fmla="*/ 0 h 10001"/>
                <a:gd name="connsiteX57" fmla="*/ 3202 w 10101"/>
                <a:gd name="connsiteY57" fmla="*/ 731 h 10001"/>
                <a:gd name="connsiteX58" fmla="*/ 3239 w 10101"/>
                <a:gd name="connsiteY58" fmla="*/ 1462 h 10001"/>
                <a:gd name="connsiteX59" fmla="*/ 3202 w 10101"/>
                <a:gd name="connsiteY59" fmla="*/ 1731 h 10001"/>
                <a:gd name="connsiteX60" fmla="*/ 3239 w 10101"/>
                <a:gd name="connsiteY60" fmla="*/ 2115 h 10001"/>
                <a:gd name="connsiteX61" fmla="*/ 3164 w 10101"/>
                <a:gd name="connsiteY61" fmla="*/ 2192 h 10001"/>
                <a:gd name="connsiteX62" fmla="*/ 2222 w 10101"/>
                <a:gd name="connsiteY62" fmla="*/ 2192 h 10001"/>
                <a:gd name="connsiteX63" fmla="*/ 2034 w 10101"/>
                <a:gd name="connsiteY63" fmla="*/ 1731 h 10001"/>
                <a:gd name="connsiteX64" fmla="*/ 1281 w 10101"/>
                <a:gd name="connsiteY64" fmla="*/ 1577 h 10001"/>
                <a:gd name="connsiteX65" fmla="*/ 923 w 10101"/>
                <a:gd name="connsiteY65" fmla="*/ 1846 h 10001"/>
                <a:gd name="connsiteX66" fmla="*/ 169 w 10101"/>
                <a:gd name="connsiteY66" fmla="*/ 2731 h 10001"/>
                <a:gd name="connsiteX67" fmla="*/ 0 w 10101"/>
                <a:gd name="connsiteY67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18 w 10101"/>
                <a:gd name="connsiteY11" fmla="*/ 8385 h 10001"/>
                <a:gd name="connsiteX12" fmla="*/ 2938 w 10101"/>
                <a:gd name="connsiteY12" fmla="*/ 9000 h 10001"/>
                <a:gd name="connsiteX13" fmla="*/ 4124 w 10101"/>
                <a:gd name="connsiteY13" fmla="*/ 8923 h 10001"/>
                <a:gd name="connsiteX14" fmla="*/ 4614 w 10101"/>
                <a:gd name="connsiteY14" fmla="*/ 9462 h 10001"/>
                <a:gd name="connsiteX15" fmla="*/ 4883 w 10101"/>
                <a:gd name="connsiteY15" fmla="*/ 9757 h 10001"/>
                <a:gd name="connsiteX16" fmla="*/ 5386 w 10101"/>
                <a:gd name="connsiteY16" fmla="*/ 10000 h 10001"/>
                <a:gd name="connsiteX17" fmla="*/ 5899 w 10101"/>
                <a:gd name="connsiteY17" fmla="*/ 9544 h 10001"/>
                <a:gd name="connsiteX18" fmla="*/ 6271 w 10101"/>
                <a:gd name="connsiteY18" fmla="*/ 9269 h 10001"/>
                <a:gd name="connsiteX19" fmla="*/ 6792 w 10101"/>
                <a:gd name="connsiteY19" fmla="*/ 9367 h 10001"/>
                <a:gd name="connsiteX20" fmla="*/ 7024 w 10101"/>
                <a:gd name="connsiteY20" fmla="*/ 9115 h 10001"/>
                <a:gd name="connsiteX21" fmla="*/ 7387 w 10101"/>
                <a:gd name="connsiteY21" fmla="*/ 8580 h 10001"/>
                <a:gd name="connsiteX22" fmla="*/ 7630 w 10101"/>
                <a:gd name="connsiteY22" fmla="*/ 8262 h 10001"/>
                <a:gd name="connsiteX23" fmla="*/ 7514 w 10101"/>
                <a:gd name="connsiteY23" fmla="*/ 7654 h 10001"/>
                <a:gd name="connsiteX24" fmla="*/ 7646 w 10101"/>
                <a:gd name="connsiteY24" fmla="*/ 7000 h 10001"/>
                <a:gd name="connsiteX25" fmla="*/ 7716 w 10101"/>
                <a:gd name="connsiteY25" fmla="*/ 6956 h 10001"/>
                <a:gd name="connsiteX26" fmla="*/ 8136 w 10101"/>
                <a:gd name="connsiteY26" fmla="*/ 7192 h 10001"/>
                <a:gd name="connsiteX27" fmla="*/ 8467 w 10101"/>
                <a:gd name="connsiteY27" fmla="*/ 6625 h 10001"/>
                <a:gd name="connsiteX28" fmla="*/ 8822 w 10101"/>
                <a:gd name="connsiteY28" fmla="*/ 6597 h 10001"/>
                <a:gd name="connsiteX29" fmla="*/ 9081 w 10101"/>
                <a:gd name="connsiteY29" fmla="*/ 5871 h 10001"/>
                <a:gd name="connsiteX30" fmla="*/ 9331 w 10101"/>
                <a:gd name="connsiteY30" fmla="*/ 5802 h 10001"/>
                <a:gd name="connsiteX31" fmla="*/ 9412 w 10101"/>
                <a:gd name="connsiteY31" fmla="*/ 5574 h 10001"/>
                <a:gd name="connsiteX32" fmla="*/ 9668 w 10101"/>
                <a:gd name="connsiteY32" fmla="*/ 5443 h 10001"/>
                <a:gd name="connsiteX33" fmla="*/ 10090 w 10101"/>
                <a:gd name="connsiteY33" fmla="*/ 5528 h 10001"/>
                <a:gd name="connsiteX34" fmla="*/ 10087 w 10101"/>
                <a:gd name="connsiteY34" fmla="*/ 5148 h 10001"/>
                <a:gd name="connsiteX35" fmla="*/ 9925 w 10101"/>
                <a:gd name="connsiteY35" fmla="*/ 4731 h 10001"/>
                <a:gd name="connsiteX36" fmla="*/ 9597 w 10101"/>
                <a:gd name="connsiteY36" fmla="*/ 4246 h 10001"/>
                <a:gd name="connsiteX37" fmla="*/ 9331 w 10101"/>
                <a:gd name="connsiteY37" fmla="*/ 4594 h 10001"/>
                <a:gd name="connsiteX38" fmla="*/ 9145 w 10101"/>
                <a:gd name="connsiteY38" fmla="*/ 4414 h 10001"/>
                <a:gd name="connsiteX39" fmla="*/ 8846 w 10101"/>
                <a:gd name="connsiteY39" fmla="*/ 4478 h 10001"/>
                <a:gd name="connsiteX40" fmla="*/ 8757 w 10101"/>
                <a:gd name="connsiteY40" fmla="*/ 4115 h 10001"/>
                <a:gd name="connsiteX41" fmla="*/ 9014 w 10101"/>
                <a:gd name="connsiteY41" fmla="*/ 3123 h 10001"/>
                <a:gd name="connsiteX42" fmla="*/ 9141 w 10101"/>
                <a:gd name="connsiteY42" fmla="*/ 2431 h 10001"/>
                <a:gd name="connsiteX43" fmla="*/ 8814 w 10101"/>
                <a:gd name="connsiteY43" fmla="*/ 2308 h 10001"/>
                <a:gd name="connsiteX44" fmla="*/ 8456 w 10101"/>
                <a:gd name="connsiteY44" fmla="*/ 2000 h 10001"/>
                <a:gd name="connsiteX45" fmla="*/ 7966 w 10101"/>
                <a:gd name="connsiteY45" fmla="*/ 2654 h 10001"/>
                <a:gd name="connsiteX46" fmla="*/ 7288 w 10101"/>
                <a:gd name="connsiteY46" fmla="*/ 3000 h 10001"/>
                <a:gd name="connsiteX47" fmla="*/ 7024 w 10101"/>
                <a:gd name="connsiteY47" fmla="*/ 2923 h 10001"/>
                <a:gd name="connsiteX48" fmla="*/ 6629 w 10101"/>
                <a:gd name="connsiteY48" fmla="*/ 2731 h 10001"/>
                <a:gd name="connsiteX49" fmla="*/ 6365 w 10101"/>
                <a:gd name="connsiteY49" fmla="*/ 2385 h 10001"/>
                <a:gd name="connsiteX50" fmla="*/ 5650 w 10101"/>
                <a:gd name="connsiteY50" fmla="*/ 1654 h 10001"/>
                <a:gd name="connsiteX51" fmla="*/ 5424 w 10101"/>
                <a:gd name="connsiteY51" fmla="*/ 1577 h 10001"/>
                <a:gd name="connsiteX52" fmla="*/ 4972 w 10101"/>
                <a:gd name="connsiteY52" fmla="*/ 1923 h 10001"/>
                <a:gd name="connsiteX53" fmla="*/ 4802 w 10101"/>
                <a:gd name="connsiteY53" fmla="*/ 1846 h 10001"/>
                <a:gd name="connsiteX54" fmla="*/ 4539 w 10101"/>
                <a:gd name="connsiteY54" fmla="*/ 1462 h 10001"/>
                <a:gd name="connsiteX55" fmla="*/ 4444 w 10101"/>
                <a:gd name="connsiteY55" fmla="*/ 654 h 10001"/>
                <a:gd name="connsiteX56" fmla="*/ 3597 w 10101"/>
                <a:gd name="connsiteY56" fmla="*/ 0 h 10001"/>
                <a:gd name="connsiteX57" fmla="*/ 3202 w 10101"/>
                <a:gd name="connsiteY57" fmla="*/ 731 h 10001"/>
                <a:gd name="connsiteX58" fmla="*/ 3239 w 10101"/>
                <a:gd name="connsiteY58" fmla="*/ 1462 h 10001"/>
                <a:gd name="connsiteX59" fmla="*/ 3202 w 10101"/>
                <a:gd name="connsiteY59" fmla="*/ 1731 h 10001"/>
                <a:gd name="connsiteX60" fmla="*/ 3239 w 10101"/>
                <a:gd name="connsiteY60" fmla="*/ 2115 h 10001"/>
                <a:gd name="connsiteX61" fmla="*/ 3164 w 10101"/>
                <a:gd name="connsiteY61" fmla="*/ 2192 h 10001"/>
                <a:gd name="connsiteX62" fmla="*/ 2222 w 10101"/>
                <a:gd name="connsiteY62" fmla="*/ 2192 h 10001"/>
                <a:gd name="connsiteX63" fmla="*/ 2034 w 10101"/>
                <a:gd name="connsiteY63" fmla="*/ 1731 h 10001"/>
                <a:gd name="connsiteX64" fmla="*/ 1281 w 10101"/>
                <a:gd name="connsiteY64" fmla="*/ 1577 h 10001"/>
                <a:gd name="connsiteX65" fmla="*/ 923 w 10101"/>
                <a:gd name="connsiteY65" fmla="*/ 1846 h 10001"/>
                <a:gd name="connsiteX66" fmla="*/ 169 w 10101"/>
                <a:gd name="connsiteY66" fmla="*/ 2731 h 10001"/>
                <a:gd name="connsiteX67" fmla="*/ 0 w 10101"/>
                <a:gd name="connsiteY67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18 w 10101"/>
                <a:gd name="connsiteY11" fmla="*/ 8385 h 10001"/>
                <a:gd name="connsiteX12" fmla="*/ 2938 w 10101"/>
                <a:gd name="connsiteY12" fmla="*/ 9000 h 10001"/>
                <a:gd name="connsiteX13" fmla="*/ 4124 w 10101"/>
                <a:gd name="connsiteY13" fmla="*/ 8923 h 10001"/>
                <a:gd name="connsiteX14" fmla="*/ 4614 w 10101"/>
                <a:gd name="connsiteY14" fmla="*/ 9462 h 10001"/>
                <a:gd name="connsiteX15" fmla="*/ 4883 w 10101"/>
                <a:gd name="connsiteY15" fmla="*/ 9757 h 10001"/>
                <a:gd name="connsiteX16" fmla="*/ 5171 w 10101"/>
                <a:gd name="connsiteY16" fmla="*/ 9888 h 10001"/>
                <a:gd name="connsiteX17" fmla="*/ 5386 w 10101"/>
                <a:gd name="connsiteY17" fmla="*/ 10000 h 10001"/>
                <a:gd name="connsiteX18" fmla="*/ 5899 w 10101"/>
                <a:gd name="connsiteY18" fmla="*/ 9544 h 10001"/>
                <a:gd name="connsiteX19" fmla="*/ 6271 w 10101"/>
                <a:gd name="connsiteY19" fmla="*/ 9269 h 10001"/>
                <a:gd name="connsiteX20" fmla="*/ 6792 w 10101"/>
                <a:gd name="connsiteY20" fmla="*/ 9367 h 10001"/>
                <a:gd name="connsiteX21" fmla="*/ 7024 w 10101"/>
                <a:gd name="connsiteY21" fmla="*/ 9115 h 10001"/>
                <a:gd name="connsiteX22" fmla="*/ 7387 w 10101"/>
                <a:gd name="connsiteY22" fmla="*/ 8580 h 10001"/>
                <a:gd name="connsiteX23" fmla="*/ 7630 w 10101"/>
                <a:gd name="connsiteY23" fmla="*/ 8262 h 10001"/>
                <a:gd name="connsiteX24" fmla="*/ 7514 w 10101"/>
                <a:gd name="connsiteY24" fmla="*/ 7654 h 10001"/>
                <a:gd name="connsiteX25" fmla="*/ 7646 w 10101"/>
                <a:gd name="connsiteY25" fmla="*/ 7000 h 10001"/>
                <a:gd name="connsiteX26" fmla="*/ 7716 w 10101"/>
                <a:gd name="connsiteY26" fmla="*/ 6956 h 10001"/>
                <a:gd name="connsiteX27" fmla="*/ 8136 w 10101"/>
                <a:gd name="connsiteY27" fmla="*/ 7192 h 10001"/>
                <a:gd name="connsiteX28" fmla="*/ 8467 w 10101"/>
                <a:gd name="connsiteY28" fmla="*/ 6625 h 10001"/>
                <a:gd name="connsiteX29" fmla="*/ 8822 w 10101"/>
                <a:gd name="connsiteY29" fmla="*/ 6597 h 10001"/>
                <a:gd name="connsiteX30" fmla="*/ 9081 w 10101"/>
                <a:gd name="connsiteY30" fmla="*/ 5871 h 10001"/>
                <a:gd name="connsiteX31" fmla="*/ 9331 w 10101"/>
                <a:gd name="connsiteY31" fmla="*/ 5802 h 10001"/>
                <a:gd name="connsiteX32" fmla="*/ 9412 w 10101"/>
                <a:gd name="connsiteY32" fmla="*/ 5574 h 10001"/>
                <a:gd name="connsiteX33" fmla="*/ 9668 w 10101"/>
                <a:gd name="connsiteY33" fmla="*/ 5443 h 10001"/>
                <a:gd name="connsiteX34" fmla="*/ 10090 w 10101"/>
                <a:gd name="connsiteY34" fmla="*/ 5528 h 10001"/>
                <a:gd name="connsiteX35" fmla="*/ 10087 w 10101"/>
                <a:gd name="connsiteY35" fmla="*/ 5148 h 10001"/>
                <a:gd name="connsiteX36" fmla="*/ 9925 w 10101"/>
                <a:gd name="connsiteY36" fmla="*/ 4731 h 10001"/>
                <a:gd name="connsiteX37" fmla="*/ 9597 w 10101"/>
                <a:gd name="connsiteY37" fmla="*/ 4246 h 10001"/>
                <a:gd name="connsiteX38" fmla="*/ 9331 w 10101"/>
                <a:gd name="connsiteY38" fmla="*/ 4594 h 10001"/>
                <a:gd name="connsiteX39" fmla="*/ 9145 w 10101"/>
                <a:gd name="connsiteY39" fmla="*/ 4414 h 10001"/>
                <a:gd name="connsiteX40" fmla="*/ 8846 w 10101"/>
                <a:gd name="connsiteY40" fmla="*/ 4478 h 10001"/>
                <a:gd name="connsiteX41" fmla="*/ 8757 w 10101"/>
                <a:gd name="connsiteY41" fmla="*/ 4115 h 10001"/>
                <a:gd name="connsiteX42" fmla="*/ 9014 w 10101"/>
                <a:gd name="connsiteY42" fmla="*/ 3123 h 10001"/>
                <a:gd name="connsiteX43" fmla="*/ 9141 w 10101"/>
                <a:gd name="connsiteY43" fmla="*/ 2431 h 10001"/>
                <a:gd name="connsiteX44" fmla="*/ 8814 w 10101"/>
                <a:gd name="connsiteY44" fmla="*/ 2308 h 10001"/>
                <a:gd name="connsiteX45" fmla="*/ 8456 w 10101"/>
                <a:gd name="connsiteY45" fmla="*/ 2000 h 10001"/>
                <a:gd name="connsiteX46" fmla="*/ 7966 w 10101"/>
                <a:gd name="connsiteY46" fmla="*/ 2654 h 10001"/>
                <a:gd name="connsiteX47" fmla="*/ 7288 w 10101"/>
                <a:gd name="connsiteY47" fmla="*/ 3000 h 10001"/>
                <a:gd name="connsiteX48" fmla="*/ 7024 w 10101"/>
                <a:gd name="connsiteY48" fmla="*/ 2923 h 10001"/>
                <a:gd name="connsiteX49" fmla="*/ 6629 w 10101"/>
                <a:gd name="connsiteY49" fmla="*/ 2731 h 10001"/>
                <a:gd name="connsiteX50" fmla="*/ 6365 w 10101"/>
                <a:gd name="connsiteY50" fmla="*/ 2385 h 10001"/>
                <a:gd name="connsiteX51" fmla="*/ 5650 w 10101"/>
                <a:gd name="connsiteY51" fmla="*/ 1654 h 10001"/>
                <a:gd name="connsiteX52" fmla="*/ 5424 w 10101"/>
                <a:gd name="connsiteY52" fmla="*/ 1577 h 10001"/>
                <a:gd name="connsiteX53" fmla="*/ 4972 w 10101"/>
                <a:gd name="connsiteY53" fmla="*/ 1923 h 10001"/>
                <a:gd name="connsiteX54" fmla="*/ 4802 w 10101"/>
                <a:gd name="connsiteY54" fmla="*/ 1846 h 10001"/>
                <a:gd name="connsiteX55" fmla="*/ 4539 w 10101"/>
                <a:gd name="connsiteY55" fmla="*/ 1462 h 10001"/>
                <a:gd name="connsiteX56" fmla="*/ 4444 w 10101"/>
                <a:gd name="connsiteY56" fmla="*/ 654 h 10001"/>
                <a:gd name="connsiteX57" fmla="*/ 3597 w 10101"/>
                <a:gd name="connsiteY57" fmla="*/ 0 h 10001"/>
                <a:gd name="connsiteX58" fmla="*/ 3202 w 10101"/>
                <a:gd name="connsiteY58" fmla="*/ 731 h 10001"/>
                <a:gd name="connsiteX59" fmla="*/ 3239 w 10101"/>
                <a:gd name="connsiteY59" fmla="*/ 1462 h 10001"/>
                <a:gd name="connsiteX60" fmla="*/ 3202 w 10101"/>
                <a:gd name="connsiteY60" fmla="*/ 1731 h 10001"/>
                <a:gd name="connsiteX61" fmla="*/ 3239 w 10101"/>
                <a:gd name="connsiteY61" fmla="*/ 2115 h 10001"/>
                <a:gd name="connsiteX62" fmla="*/ 3164 w 10101"/>
                <a:gd name="connsiteY62" fmla="*/ 2192 h 10001"/>
                <a:gd name="connsiteX63" fmla="*/ 2222 w 10101"/>
                <a:gd name="connsiteY63" fmla="*/ 2192 h 10001"/>
                <a:gd name="connsiteX64" fmla="*/ 2034 w 10101"/>
                <a:gd name="connsiteY64" fmla="*/ 1731 h 10001"/>
                <a:gd name="connsiteX65" fmla="*/ 1281 w 10101"/>
                <a:gd name="connsiteY65" fmla="*/ 1577 h 10001"/>
                <a:gd name="connsiteX66" fmla="*/ 923 w 10101"/>
                <a:gd name="connsiteY66" fmla="*/ 1846 h 10001"/>
                <a:gd name="connsiteX67" fmla="*/ 169 w 10101"/>
                <a:gd name="connsiteY67" fmla="*/ 2731 h 10001"/>
                <a:gd name="connsiteX68" fmla="*/ 0 w 10101"/>
                <a:gd name="connsiteY68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18 w 10101"/>
                <a:gd name="connsiteY11" fmla="*/ 8385 h 10001"/>
                <a:gd name="connsiteX12" fmla="*/ 2938 w 10101"/>
                <a:gd name="connsiteY12" fmla="*/ 9000 h 10001"/>
                <a:gd name="connsiteX13" fmla="*/ 4124 w 10101"/>
                <a:gd name="connsiteY13" fmla="*/ 8923 h 10001"/>
                <a:gd name="connsiteX14" fmla="*/ 4614 w 10101"/>
                <a:gd name="connsiteY14" fmla="*/ 9462 h 10001"/>
                <a:gd name="connsiteX15" fmla="*/ 4883 w 10101"/>
                <a:gd name="connsiteY15" fmla="*/ 9757 h 10001"/>
                <a:gd name="connsiteX16" fmla="*/ 5275 w 10101"/>
                <a:gd name="connsiteY16" fmla="*/ 9725 h 10001"/>
                <a:gd name="connsiteX17" fmla="*/ 5386 w 10101"/>
                <a:gd name="connsiteY17" fmla="*/ 10000 h 10001"/>
                <a:gd name="connsiteX18" fmla="*/ 5899 w 10101"/>
                <a:gd name="connsiteY18" fmla="*/ 9544 h 10001"/>
                <a:gd name="connsiteX19" fmla="*/ 6271 w 10101"/>
                <a:gd name="connsiteY19" fmla="*/ 9269 h 10001"/>
                <a:gd name="connsiteX20" fmla="*/ 6792 w 10101"/>
                <a:gd name="connsiteY20" fmla="*/ 9367 h 10001"/>
                <a:gd name="connsiteX21" fmla="*/ 7024 w 10101"/>
                <a:gd name="connsiteY21" fmla="*/ 9115 h 10001"/>
                <a:gd name="connsiteX22" fmla="*/ 7387 w 10101"/>
                <a:gd name="connsiteY22" fmla="*/ 8580 h 10001"/>
                <a:gd name="connsiteX23" fmla="*/ 7630 w 10101"/>
                <a:gd name="connsiteY23" fmla="*/ 8262 h 10001"/>
                <a:gd name="connsiteX24" fmla="*/ 7514 w 10101"/>
                <a:gd name="connsiteY24" fmla="*/ 7654 h 10001"/>
                <a:gd name="connsiteX25" fmla="*/ 7646 w 10101"/>
                <a:gd name="connsiteY25" fmla="*/ 7000 h 10001"/>
                <a:gd name="connsiteX26" fmla="*/ 7716 w 10101"/>
                <a:gd name="connsiteY26" fmla="*/ 6956 h 10001"/>
                <a:gd name="connsiteX27" fmla="*/ 8136 w 10101"/>
                <a:gd name="connsiteY27" fmla="*/ 7192 h 10001"/>
                <a:gd name="connsiteX28" fmla="*/ 8467 w 10101"/>
                <a:gd name="connsiteY28" fmla="*/ 6625 h 10001"/>
                <a:gd name="connsiteX29" fmla="*/ 8822 w 10101"/>
                <a:gd name="connsiteY29" fmla="*/ 6597 h 10001"/>
                <a:gd name="connsiteX30" fmla="*/ 9081 w 10101"/>
                <a:gd name="connsiteY30" fmla="*/ 5871 h 10001"/>
                <a:gd name="connsiteX31" fmla="*/ 9331 w 10101"/>
                <a:gd name="connsiteY31" fmla="*/ 5802 h 10001"/>
                <a:gd name="connsiteX32" fmla="*/ 9412 w 10101"/>
                <a:gd name="connsiteY32" fmla="*/ 5574 h 10001"/>
                <a:gd name="connsiteX33" fmla="*/ 9668 w 10101"/>
                <a:gd name="connsiteY33" fmla="*/ 5443 h 10001"/>
                <a:gd name="connsiteX34" fmla="*/ 10090 w 10101"/>
                <a:gd name="connsiteY34" fmla="*/ 5528 h 10001"/>
                <a:gd name="connsiteX35" fmla="*/ 10087 w 10101"/>
                <a:gd name="connsiteY35" fmla="*/ 5148 h 10001"/>
                <a:gd name="connsiteX36" fmla="*/ 9925 w 10101"/>
                <a:gd name="connsiteY36" fmla="*/ 4731 h 10001"/>
                <a:gd name="connsiteX37" fmla="*/ 9597 w 10101"/>
                <a:gd name="connsiteY37" fmla="*/ 4246 h 10001"/>
                <a:gd name="connsiteX38" fmla="*/ 9331 w 10101"/>
                <a:gd name="connsiteY38" fmla="*/ 4594 h 10001"/>
                <a:gd name="connsiteX39" fmla="*/ 9145 w 10101"/>
                <a:gd name="connsiteY39" fmla="*/ 4414 h 10001"/>
                <a:gd name="connsiteX40" fmla="*/ 8846 w 10101"/>
                <a:gd name="connsiteY40" fmla="*/ 4478 h 10001"/>
                <a:gd name="connsiteX41" fmla="*/ 8757 w 10101"/>
                <a:gd name="connsiteY41" fmla="*/ 4115 h 10001"/>
                <a:gd name="connsiteX42" fmla="*/ 9014 w 10101"/>
                <a:gd name="connsiteY42" fmla="*/ 3123 h 10001"/>
                <a:gd name="connsiteX43" fmla="*/ 9141 w 10101"/>
                <a:gd name="connsiteY43" fmla="*/ 2431 h 10001"/>
                <a:gd name="connsiteX44" fmla="*/ 8814 w 10101"/>
                <a:gd name="connsiteY44" fmla="*/ 2308 h 10001"/>
                <a:gd name="connsiteX45" fmla="*/ 8456 w 10101"/>
                <a:gd name="connsiteY45" fmla="*/ 2000 h 10001"/>
                <a:gd name="connsiteX46" fmla="*/ 7966 w 10101"/>
                <a:gd name="connsiteY46" fmla="*/ 2654 h 10001"/>
                <a:gd name="connsiteX47" fmla="*/ 7288 w 10101"/>
                <a:gd name="connsiteY47" fmla="*/ 3000 h 10001"/>
                <a:gd name="connsiteX48" fmla="*/ 7024 w 10101"/>
                <a:gd name="connsiteY48" fmla="*/ 2923 h 10001"/>
                <a:gd name="connsiteX49" fmla="*/ 6629 w 10101"/>
                <a:gd name="connsiteY49" fmla="*/ 2731 h 10001"/>
                <a:gd name="connsiteX50" fmla="*/ 6365 w 10101"/>
                <a:gd name="connsiteY50" fmla="*/ 2385 h 10001"/>
                <a:gd name="connsiteX51" fmla="*/ 5650 w 10101"/>
                <a:gd name="connsiteY51" fmla="*/ 1654 h 10001"/>
                <a:gd name="connsiteX52" fmla="*/ 5424 w 10101"/>
                <a:gd name="connsiteY52" fmla="*/ 1577 h 10001"/>
                <a:gd name="connsiteX53" fmla="*/ 4972 w 10101"/>
                <a:gd name="connsiteY53" fmla="*/ 1923 h 10001"/>
                <a:gd name="connsiteX54" fmla="*/ 4802 w 10101"/>
                <a:gd name="connsiteY54" fmla="*/ 1846 h 10001"/>
                <a:gd name="connsiteX55" fmla="*/ 4539 w 10101"/>
                <a:gd name="connsiteY55" fmla="*/ 1462 h 10001"/>
                <a:gd name="connsiteX56" fmla="*/ 4444 w 10101"/>
                <a:gd name="connsiteY56" fmla="*/ 654 h 10001"/>
                <a:gd name="connsiteX57" fmla="*/ 3597 w 10101"/>
                <a:gd name="connsiteY57" fmla="*/ 0 h 10001"/>
                <a:gd name="connsiteX58" fmla="*/ 3202 w 10101"/>
                <a:gd name="connsiteY58" fmla="*/ 731 h 10001"/>
                <a:gd name="connsiteX59" fmla="*/ 3239 w 10101"/>
                <a:gd name="connsiteY59" fmla="*/ 1462 h 10001"/>
                <a:gd name="connsiteX60" fmla="*/ 3202 w 10101"/>
                <a:gd name="connsiteY60" fmla="*/ 1731 h 10001"/>
                <a:gd name="connsiteX61" fmla="*/ 3239 w 10101"/>
                <a:gd name="connsiteY61" fmla="*/ 2115 h 10001"/>
                <a:gd name="connsiteX62" fmla="*/ 3164 w 10101"/>
                <a:gd name="connsiteY62" fmla="*/ 2192 h 10001"/>
                <a:gd name="connsiteX63" fmla="*/ 2222 w 10101"/>
                <a:gd name="connsiteY63" fmla="*/ 2192 h 10001"/>
                <a:gd name="connsiteX64" fmla="*/ 2034 w 10101"/>
                <a:gd name="connsiteY64" fmla="*/ 1731 h 10001"/>
                <a:gd name="connsiteX65" fmla="*/ 1281 w 10101"/>
                <a:gd name="connsiteY65" fmla="*/ 1577 h 10001"/>
                <a:gd name="connsiteX66" fmla="*/ 923 w 10101"/>
                <a:gd name="connsiteY66" fmla="*/ 1846 h 10001"/>
                <a:gd name="connsiteX67" fmla="*/ 169 w 10101"/>
                <a:gd name="connsiteY67" fmla="*/ 2731 h 10001"/>
                <a:gd name="connsiteX68" fmla="*/ 0 w 10101"/>
                <a:gd name="connsiteY68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18 w 10101"/>
                <a:gd name="connsiteY11" fmla="*/ 8385 h 10001"/>
                <a:gd name="connsiteX12" fmla="*/ 2938 w 10101"/>
                <a:gd name="connsiteY12" fmla="*/ 9000 h 10001"/>
                <a:gd name="connsiteX13" fmla="*/ 4068 w 10101"/>
                <a:gd name="connsiteY13" fmla="*/ 9119 h 10001"/>
                <a:gd name="connsiteX14" fmla="*/ 4614 w 10101"/>
                <a:gd name="connsiteY14" fmla="*/ 9462 h 10001"/>
                <a:gd name="connsiteX15" fmla="*/ 4883 w 10101"/>
                <a:gd name="connsiteY15" fmla="*/ 9757 h 10001"/>
                <a:gd name="connsiteX16" fmla="*/ 5275 w 10101"/>
                <a:gd name="connsiteY16" fmla="*/ 9725 h 10001"/>
                <a:gd name="connsiteX17" fmla="*/ 5386 w 10101"/>
                <a:gd name="connsiteY17" fmla="*/ 10000 h 10001"/>
                <a:gd name="connsiteX18" fmla="*/ 5899 w 10101"/>
                <a:gd name="connsiteY18" fmla="*/ 9544 h 10001"/>
                <a:gd name="connsiteX19" fmla="*/ 6271 w 10101"/>
                <a:gd name="connsiteY19" fmla="*/ 9269 h 10001"/>
                <a:gd name="connsiteX20" fmla="*/ 6792 w 10101"/>
                <a:gd name="connsiteY20" fmla="*/ 9367 h 10001"/>
                <a:gd name="connsiteX21" fmla="*/ 7024 w 10101"/>
                <a:gd name="connsiteY21" fmla="*/ 9115 h 10001"/>
                <a:gd name="connsiteX22" fmla="*/ 7387 w 10101"/>
                <a:gd name="connsiteY22" fmla="*/ 8580 h 10001"/>
                <a:gd name="connsiteX23" fmla="*/ 7630 w 10101"/>
                <a:gd name="connsiteY23" fmla="*/ 8262 h 10001"/>
                <a:gd name="connsiteX24" fmla="*/ 7514 w 10101"/>
                <a:gd name="connsiteY24" fmla="*/ 7654 h 10001"/>
                <a:gd name="connsiteX25" fmla="*/ 7646 w 10101"/>
                <a:gd name="connsiteY25" fmla="*/ 7000 h 10001"/>
                <a:gd name="connsiteX26" fmla="*/ 7716 w 10101"/>
                <a:gd name="connsiteY26" fmla="*/ 6956 h 10001"/>
                <a:gd name="connsiteX27" fmla="*/ 8136 w 10101"/>
                <a:gd name="connsiteY27" fmla="*/ 7192 h 10001"/>
                <a:gd name="connsiteX28" fmla="*/ 8467 w 10101"/>
                <a:gd name="connsiteY28" fmla="*/ 6625 h 10001"/>
                <a:gd name="connsiteX29" fmla="*/ 8822 w 10101"/>
                <a:gd name="connsiteY29" fmla="*/ 6597 h 10001"/>
                <a:gd name="connsiteX30" fmla="*/ 9081 w 10101"/>
                <a:gd name="connsiteY30" fmla="*/ 5871 h 10001"/>
                <a:gd name="connsiteX31" fmla="*/ 9331 w 10101"/>
                <a:gd name="connsiteY31" fmla="*/ 5802 h 10001"/>
                <a:gd name="connsiteX32" fmla="*/ 9412 w 10101"/>
                <a:gd name="connsiteY32" fmla="*/ 5574 h 10001"/>
                <a:gd name="connsiteX33" fmla="*/ 9668 w 10101"/>
                <a:gd name="connsiteY33" fmla="*/ 5443 h 10001"/>
                <a:gd name="connsiteX34" fmla="*/ 10090 w 10101"/>
                <a:gd name="connsiteY34" fmla="*/ 5528 h 10001"/>
                <a:gd name="connsiteX35" fmla="*/ 10087 w 10101"/>
                <a:gd name="connsiteY35" fmla="*/ 5148 h 10001"/>
                <a:gd name="connsiteX36" fmla="*/ 9925 w 10101"/>
                <a:gd name="connsiteY36" fmla="*/ 4731 h 10001"/>
                <a:gd name="connsiteX37" fmla="*/ 9597 w 10101"/>
                <a:gd name="connsiteY37" fmla="*/ 4246 h 10001"/>
                <a:gd name="connsiteX38" fmla="*/ 9331 w 10101"/>
                <a:gd name="connsiteY38" fmla="*/ 4594 h 10001"/>
                <a:gd name="connsiteX39" fmla="*/ 9145 w 10101"/>
                <a:gd name="connsiteY39" fmla="*/ 4414 h 10001"/>
                <a:gd name="connsiteX40" fmla="*/ 8846 w 10101"/>
                <a:gd name="connsiteY40" fmla="*/ 4478 h 10001"/>
                <a:gd name="connsiteX41" fmla="*/ 8757 w 10101"/>
                <a:gd name="connsiteY41" fmla="*/ 4115 h 10001"/>
                <a:gd name="connsiteX42" fmla="*/ 9014 w 10101"/>
                <a:gd name="connsiteY42" fmla="*/ 3123 h 10001"/>
                <a:gd name="connsiteX43" fmla="*/ 9141 w 10101"/>
                <a:gd name="connsiteY43" fmla="*/ 2431 h 10001"/>
                <a:gd name="connsiteX44" fmla="*/ 8814 w 10101"/>
                <a:gd name="connsiteY44" fmla="*/ 2308 h 10001"/>
                <a:gd name="connsiteX45" fmla="*/ 8456 w 10101"/>
                <a:gd name="connsiteY45" fmla="*/ 2000 h 10001"/>
                <a:gd name="connsiteX46" fmla="*/ 7966 w 10101"/>
                <a:gd name="connsiteY46" fmla="*/ 2654 h 10001"/>
                <a:gd name="connsiteX47" fmla="*/ 7288 w 10101"/>
                <a:gd name="connsiteY47" fmla="*/ 3000 h 10001"/>
                <a:gd name="connsiteX48" fmla="*/ 7024 w 10101"/>
                <a:gd name="connsiteY48" fmla="*/ 2923 h 10001"/>
                <a:gd name="connsiteX49" fmla="*/ 6629 w 10101"/>
                <a:gd name="connsiteY49" fmla="*/ 2731 h 10001"/>
                <a:gd name="connsiteX50" fmla="*/ 6365 w 10101"/>
                <a:gd name="connsiteY50" fmla="*/ 2385 h 10001"/>
                <a:gd name="connsiteX51" fmla="*/ 5650 w 10101"/>
                <a:gd name="connsiteY51" fmla="*/ 1654 h 10001"/>
                <a:gd name="connsiteX52" fmla="*/ 5424 w 10101"/>
                <a:gd name="connsiteY52" fmla="*/ 1577 h 10001"/>
                <a:gd name="connsiteX53" fmla="*/ 4972 w 10101"/>
                <a:gd name="connsiteY53" fmla="*/ 1923 h 10001"/>
                <a:gd name="connsiteX54" fmla="*/ 4802 w 10101"/>
                <a:gd name="connsiteY54" fmla="*/ 1846 h 10001"/>
                <a:gd name="connsiteX55" fmla="*/ 4539 w 10101"/>
                <a:gd name="connsiteY55" fmla="*/ 1462 h 10001"/>
                <a:gd name="connsiteX56" fmla="*/ 4444 w 10101"/>
                <a:gd name="connsiteY56" fmla="*/ 654 h 10001"/>
                <a:gd name="connsiteX57" fmla="*/ 3597 w 10101"/>
                <a:gd name="connsiteY57" fmla="*/ 0 h 10001"/>
                <a:gd name="connsiteX58" fmla="*/ 3202 w 10101"/>
                <a:gd name="connsiteY58" fmla="*/ 731 h 10001"/>
                <a:gd name="connsiteX59" fmla="*/ 3239 w 10101"/>
                <a:gd name="connsiteY59" fmla="*/ 1462 h 10001"/>
                <a:gd name="connsiteX60" fmla="*/ 3202 w 10101"/>
                <a:gd name="connsiteY60" fmla="*/ 1731 h 10001"/>
                <a:gd name="connsiteX61" fmla="*/ 3239 w 10101"/>
                <a:gd name="connsiteY61" fmla="*/ 2115 h 10001"/>
                <a:gd name="connsiteX62" fmla="*/ 3164 w 10101"/>
                <a:gd name="connsiteY62" fmla="*/ 2192 h 10001"/>
                <a:gd name="connsiteX63" fmla="*/ 2222 w 10101"/>
                <a:gd name="connsiteY63" fmla="*/ 2192 h 10001"/>
                <a:gd name="connsiteX64" fmla="*/ 2034 w 10101"/>
                <a:gd name="connsiteY64" fmla="*/ 1731 h 10001"/>
                <a:gd name="connsiteX65" fmla="*/ 1281 w 10101"/>
                <a:gd name="connsiteY65" fmla="*/ 1577 h 10001"/>
                <a:gd name="connsiteX66" fmla="*/ 923 w 10101"/>
                <a:gd name="connsiteY66" fmla="*/ 1846 h 10001"/>
                <a:gd name="connsiteX67" fmla="*/ 169 w 10101"/>
                <a:gd name="connsiteY67" fmla="*/ 2731 h 10001"/>
                <a:gd name="connsiteX68" fmla="*/ 0 w 10101"/>
                <a:gd name="connsiteY68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18 w 10101"/>
                <a:gd name="connsiteY11" fmla="*/ 8385 h 10001"/>
                <a:gd name="connsiteX12" fmla="*/ 2938 w 10101"/>
                <a:gd name="connsiteY12" fmla="*/ 9000 h 10001"/>
                <a:gd name="connsiteX13" fmla="*/ 3562 w 10101"/>
                <a:gd name="connsiteY13" fmla="*/ 9071 h 10001"/>
                <a:gd name="connsiteX14" fmla="*/ 4068 w 10101"/>
                <a:gd name="connsiteY14" fmla="*/ 9119 h 10001"/>
                <a:gd name="connsiteX15" fmla="*/ 4614 w 10101"/>
                <a:gd name="connsiteY15" fmla="*/ 9462 h 10001"/>
                <a:gd name="connsiteX16" fmla="*/ 4883 w 10101"/>
                <a:gd name="connsiteY16" fmla="*/ 9757 h 10001"/>
                <a:gd name="connsiteX17" fmla="*/ 5275 w 10101"/>
                <a:gd name="connsiteY17" fmla="*/ 9725 h 10001"/>
                <a:gd name="connsiteX18" fmla="*/ 5386 w 10101"/>
                <a:gd name="connsiteY18" fmla="*/ 10000 h 10001"/>
                <a:gd name="connsiteX19" fmla="*/ 5899 w 10101"/>
                <a:gd name="connsiteY19" fmla="*/ 9544 h 10001"/>
                <a:gd name="connsiteX20" fmla="*/ 6271 w 10101"/>
                <a:gd name="connsiteY20" fmla="*/ 9269 h 10001"/>
                <a:gd name="connsiteX21" fmla="*/ 6792 w 10101"/>
                <a:gd name="connsiteY21" fmla="*/ 9367 h 10001"/>
                <a:gd name="connsiteX22" fmla="*/ 7024 w 10101"/>
                <a:gd name="connsiteY22" fmla="*/ 9115 h 10001"/>
                <a:gd name="connsiteX23" fmla="*/ 7387 w 10101"/>
                <a:gd name="connsiteY23" fmla="*/ 8580 h 10001"/>
                <a:gd name="connsiteX24" fmla="*/ 7630 w 10101"/>
                <a:gd name="connsiteY24" fmla="*/ 8262 h 10001"/>
                <a:gd name="connsiteX25" fmla="*/ 7514 w 10101"/>
                <a:gd name="connsiteY25" fmla="*/ 7654 h 10001"/>
                <a:gd name="connsiteX26" fmla="*/ 7646 w 10101"/>
                <a:gd name="connsiteY26" fmla="*/ 7000 h 10001"/>
                <a:gd name="connsiteX27" fmla="*/ 7716 w 10101"/>
                <a:gd name="connsiteY27" fmla="*/ 6956 h 10001"/>
                <a:gd name="connsiteX28" fmla="*/ 8136 w 10101"/>
                <a:gd name="connsiteY28" fmla="*/ 7192 h 10001"/>
                <a:gd name="connsiteX29" fmla="*/ 8467 w 10101"/>
                <a:gd name="connsiteY29" fmla="*/ 6625 h 10001"/>
                <a:gd name="connsiteX30" fmla="*/ 8822 w 10101"/>
                <a:gd name="connsiteY30" fmla="*/ 6597 h 10001"/>
                <a:gd name="connsiteX31" fmla="*/ 9081 w 10101"/>
                <a:gd name="connsiteY31" fmla="*/ 5871 h 10001"/>
                <a:gd name="connsiteX32" fmla="*/ 9331 w 10101"/>
                <a:gd name="connsiteY32" fmla="*/ 5802 h 10001"/>
                <a:gd name="connsiteX33" fmla="*/ 9412 w 10101"/>
                <a:gd name="connsiteY33" fmla="*/ 5574 h 10001"/>
                <a:gd name="connsiteX34" fmla="*/ 9668 w 10101"/>
                <a:gd name="connsiteY34" fmla="*/ 5443 h 10001"/>
                <a:gd name="connsiteX35" fmla="*/ 10090 w 10101"/>
                <a:gd name="connsiteY35" fmla="*/ 5528 h 10001"/>
                <a:gd name="connsiteX36" fmla="*/ 10087 w 10101"/>
                <a:gd name="connsiteY36" fmla="*/ 5148 h 10001"/>
                <a:gd name="connsiteX37" fmla="*/ 9925 w 10101"/>
                <a:gd name="connsiteY37" fmla="*/ 4731 h 10001"/>
                <a:gd name="connsiteX38" fmla="*/ 9597 w 10101"/>
                <a:gd name="connsiteY38" fmla="*/ 4246 h 10001"/>
                <a:gd name="connsiteX39" fmla="*/ 9331 w 10101"/>
                <a:gd name="connsiteY39" fmla="*/ 4594 h 10001"/>
                <a:gd name="connsiteX40" fmla="*/ 9145 w 10101"/>
                <a:gd name="connsiteY40" fmla="*/ 4414 h 10001"/>
                <a:gd name="connsiteX41" fmla="*/ 8846 w 10101"/>
                <a:gd name="connsiteY41" fmla="*/ 4478 h 10001"/>
                <a:gd name="connsiteX42" fmla="*/ 8757 w 10101"/>
                <a:gd name="connsiteY42" fmla="*/ 4115 h 10001"/>
                <a:gd name="connsiteX43" fmla="*/ 9014 w 10101"/>
                <a:gd name="connsiteY43" fmla="*/ 3123 h 10001"/>
                <a:gd name="connsiteX44" fmla="*/ 9141 w 10101"/>
                <a:gd name="connsiteY44" fmla="*/ 2431 h 10001"/>
                <a:gd name="connsiteX45" fmla="*/ 8814 w 10101"/>
                <a:gd name="connsiteY45" fmla="*/ 2308 h 10001"/>
                <a:gd name="connsiteX46" fmla="*/ 8456 w 10101"/>
                <a:gd name="connsiteY46" fmla="*/ 2000 h 10001"/>
                <a:gd name="connsiteX47" fmla="*/ 7966 w 10101"/>
                <a:gd name="connsiteY47" fmla="*/ 2654 h 10001"/>
                <a:gd name="connsiteX48" fmla="*/ 7288 w 10101"/>
                <a:gd name="connsiteY48" fmla="*/ 3000 h 10001"/>
                <a:gd name="connsiteX49" fmla="*/ 7024 w 10101"/>
                <a:gd name="connsiteY49" fmla="*/ 2923 h 10001"/>
                <a:gd name="connsiteX50" fmla="*/ 6629 w 10101"/>
                <a:gd name="connsiteY50" fmla="*/ 2731 h 10001"/>
                <a:gd name="connsiteX51" fmla="*/ 6365 w 10101"/>
                <a:gd name="connsiteY51" fmla="*/ 2385 h 10001"/>
                <a:gd name="connsiteX52" fmla="*/ 5650 w 10101"/>
                <a:gd name="connsiteY52" fmla="*/ 1654 h 10001"/>
                <a:gd name="connsiteX53" fmla="*/ 5424 w 10101"/>
                <a:gd name="connsiteY53" fmla="*/ 1577 h 10001"/>
                <a:gd name="connsiteX54" fmla="*/ 4972 w 10101"/>
                <a:gd name="connsiteY54" fmla="*/ 1923 h 10001"/>
                <a:gd name="connsiteX55" fmla="*/ 4802 w 10101"/>
                <a:gd name="connsiteY55" fmla="*/ 1846 h 10001"/>
                <a:gd name="connsiteX56" fmla="*/ 4539 w 10101"/>
                <a:gd name="connsiteY56" fmla="*/ 1462 h 10001"/>
                <a:gd name="connsiteX57" fmla="*/ 4444 w 10101"/>
                <a:gd name="connsiteY57" fmla="*/ 654 h 10001"/>
                <a:gd name="connsiteX58" fmla="*/ 3597 w 10101"/>
                <a:gd name="connsiteY58" fmla="*/ 0 h 10001"/>
                <a:gd name="connsiteX59" fmla="*/ 3202 w 10101"/>
                <a:gd name="connsiteY59" fmla="*/ 731 h 10001"/>
                <a:gd name="connsiteX60" fmla="*/ 3239 w 10101"/>
                <a:gd name="connsiteY60" fmla="*/ 1462 h 10001"/>
                <a:gd name="connsiteX61" fmla="*/ 3202 w 10101"/>
                <a:gd name="connsiteY61" fmla="*/ 1731 h 10001"/>
                <a:gd name="connsiteX62" fmla="*/ 3239 w 10101"/>
                <a:gd name="connsiteY62" fmla="*/ 2115 h 10001"/>
                <a:gd name="connsiteX63" fmla="*/ 3164 w 10101"/>
                <a:gd name="connsiteY63" fmla="*/ 2192 h 10001"/>
                <a:gd name="connsiteX64" fmla="*/ 2222 w 10101"/>
                <a:gd name="connsiteY64" fmla="*/ 2192 h 10001"/>
                <a:gd name="connsiteX65" fmla="*/ 2034 w 10101"/>
                <a:gd name="connsiteY65" fmla="*/ 1731 h 10001"/>
                <a:gd name="connsiteX66" fmla="*/ 1281 w 10101"/>
                <a:gd name="connsiteY66" fmla="*/ 1577 h 10001"/>
                <a:gd name="connsiteX67" fmla="*/ 923 w 10101"/>
                <a:gd name="connsiteY67" fmla="*/ 1846 h 10001"/>
                <a:gd name="connsiteX68" fmla="*/ 169 w 10101"/>
                <a:gd name="connsiteY68" fmla="*/ 2731 h 10001"/>
                <a:gd name="connsiteX69" fmla="*/ 0 w 10101"/>
                <a:gd name="connsiteY69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18 w 10101"/>
                <a:gd name="connsiteY11" fmla="*/ 8385 h 10001"/>
                <a:gd name="connsiteX12" fmla="*/ 2938 w 10101"/>
                <a:gd name="connsiteY12" fmla="*/ 9000 h 10001"/>
                <a:gd name="connsiteX13" fmla="*/ 3578 w 10101"/>
                <a:gd name="connsiteY13" fmla="*/ 8989 h 10001"/>
                <a:gd name="connsiteX14" fmla="*/ 4068 w 10101"/>
                <a:gd name="connsiteY14" fmla="*/ 9119 h 10001"/>
                <a:gd name="connsiteX15" fmla="*/ 4614 w 10101"/>
                <a:gd name="connsiteY15" fmla="*/ 9462 h 10001"/>
                <a:gd name="connsiteX16" fmla="*/ 4883 w 10101"/>
                <a:gd name="connsiteY16" fmla="*/ 9757 h 10001"/>
                <a:gd name="connsiteX17" fmla="*/ 5275 w 10101"/>
                <a:gd name="connsiteY17" fmla="*/ 9725 h 10001"/>
                <a:gd name="connsiteX18" fmla="*/ 5386 w 10101"/>
                <a:gd name="connsiteY18" fmla="*/ 10000 h 10001"/>
                <a:gd name="connsiteX19" fmla="*/ 5899 w 10101"/>
                <a:gd name="connsiteY19" fmla="*/ 9544 h 10001"/>
                <a:gd name="connsiteX20" fmla="*/ 6271 w 10101"/>
                <a:gd name="connsiteY20" fmla="*/ 9269 h 10001"/>
                <a:gd name="connsiteX21" fmla="*/ 6792 w 10101"/>
                <a:gd name="connsiteY21" fmla="*/ 9367 h 10001"/>
                <a:gd name="connsiteX22" fmla="*/ 7024 w 10101"/>
                <a:gd name="connsiteY22" fmla="*/ 9115 h 10001"/>
                <a:gd name="connsiteX23" fmla="*/ 7387 w 10101"/>
                <a:gd name="connsiteY23" fmla="*/ 8580 h 10001"/>
                <a:gd name="connsiteX24" fmla="*/ 7630 w 10101"/>
                <a:gd name="connsiteY24" fmla="*/ 8262 h 10001"/>
                <a:gd name="connsiteX25" fmla="*/ 7514 w 10101"/>
                <a:gd name="connsiteY25" fmla="*/ 7654 h 10001"/>
                <a:gd name="connsiteX26" fmla="*/ 7646 w 10101"/>
                <a:gd name="connsiteY26" fmla="*/ 7000 h 10001"/>
                <a:gd name="connsiteX27" fmla="*/ 7716 w 10101"/>
                <a:gd name="connsiteY27" fmla="*/ 6956 h 10001"/>
                <a:gd name="connsiteX28" fmla="*/ 8136 w 10101"/>
                <a:gd name="connsiteY28" fmla="*/ 7192 h 10001"/>
                <a:gd name="connsiteX29" fmla="*/ 8467 w 10101"/>
                <a:gd name="connsiteY29" fmla="*/ 6625 h 10001"/>
                <a:gd name="connsiteX30" fmla="*/ 8822 w 10101"/>
                <a:gd name="connsiteY30" fmla="*/ 6597 h 10001"/>
                <a:gd name="connsiteX31" fmla="*/ 9081 w 10101"/>
                <a:gd name="connsiteY31" fmla="*/ 5871 h 10001"/>
                <a:gd name="connsiteX32" fmla="*/ 9331 w 10101"/>
                <a:gd name="connsiteY32" fmla="*/ 5802 h 10001"/>
                <a:gd name="connsiteX33" fmla="*/ 9412 w 10101"/>
                <a:gd name="connsiteY33" fmla="*/ 5574 h 10001"/>
                <a:gd name="connsiteX34" fmla="*/ 9668 w 10101"/>
                <a:gd name="connsiteY34" fmla="*/ 5443 h 10001"/>
                <a:gd name="connsiteX35" fmla="*/ 10090 w 10101"/>
                <a:gd name="connsiteY35" fmla="*/ 5528 h 10001"/>
                <a:gd name="connsiteX36" fmla="*/ 10087 w 10101"/>
                <a:gd name="connsiteY36" fmla="*/ 5148 h 10001"/>
                <a:gd name="connsiteX37" fmla="*/ 9925 w 10101"/>
                <a:gd name="connsiteY37" fmla="*/ 4731 h 10001"/>
                <a:gd name="connsiteX38" fmla="*/ 9597 w 10101"/>
                <a:gd name="connsiteY38" fmla="*/ 4246 h 10001"/>
                <a:gd name="connsiteX39" fmla="*/ 9331 w 10101"/>
                <a:gd name="connsiteY39" fmla="*/ 4594 h 10001"/>
                <a:gd name="connsiteX40" fmla="*/ 9145 w 10101"/>
                <a:gd name="connsiteY40" fmla="*/ 4414 h 10001"/>
                <a:gd name="connsiteX41" fmla="*/ 8846 w 10101"/>
                <a:gd name="connsiteY41" fmla="*/ 4478 h 10001"/>
                <a:gd name="connsiteX42" fmla="*/ 8757 w 10101"/>
                <a:gd name="connsiteY42" fmla="*/ 4115 h 10001"/>
                <a:gd name="connsiteX43" fmla="*/ 9014 w 10101"/>
                <a:gd name="connsiteY43" fmla="*/ 3123 h 10001"/>
                <a:gd name="connsiteX44" fmla="*/ 9141 w 10101"/>
                <a:gd name="connsiteY44" fmla="*/ 2431 h 10001"/>
                <a:gd name="connsiteX45" fmla="*/ 8814 w 10101"/>
                <a:gd name="connsiteY45" fmla="*/ 2308 h 10001"/>
                <a:gd name="connsiteX46" fmla="*/ 8456 w 10101"/>
                <a:gd name="connsiteY46" fmla="*/ 2000 h 10001"/>
                <a:gd name="connsiteX47" fmla="*/ 7966 w 10101"/>
                <a:gd name="connsiteY47" fmla="*/ 2654 h 10001"/>
                <a:gd name="connsiteX48" fmla="*/ 7288 w 10101"/>
                <a:gd name="connsiteY48" fmla="*/ 3000 h 10001"/>
                <a:gd name="connsiteX49" fmla="*/ 7024 w 10101"/>
                <a:gd name="connsiteY49" fmla="*/ 2923 h 10001"/>
                <a:gd name="connsiteX50" fmla="*/ 6629 w 10101"/>
                <a:gd name="connsiteY50" fmla="*/ 2731 h 10001"/>
                <a:gd name="connsiteX51" fmla="*/ 6365 w 10101"/>
                <a:gd name="connsiteY51" fmla="*/ 2385 h 10001"/>
                <a:gd name="connsiteX52" fmla="*/ 5650 w 10101"/>
                <a:gd name="connsiteY52" fmla="*/ 1654 h 10001"/>
                <a:gd name="connsiteX53" fmla="*/ 5424 w 10101"/>
                <a:gd name="connsiteY53" fmla="*/ 1577 h 10001"/>
                <a:gd name="connsiteX54" fmla="*/ 4972 w 10101"/>
                <a:gd name="connsiteY54" fmla="*/ 1923 h 10001"/>
                <a:gd name="connsiteX55" fmla="*/ 4802 w 10101"/>
                <a:gd name="connsiteY55" fmla="*/ 1846 h 10001"/>
                <a:gd name="connsiteX56" fmla="*/ 4539 w 10101"/>
                <a:gd name="connsiteY56" fmla="*/ 1462 h 10001"/>
                <a:gd name="connsiteX57" fmla="*/ 4444 w 10101"/>
                <a:gd name="connsiteY57" fmla="*/ 654 h 10001"/>
                <a:gd name="connsiteX58" fmla="*/ 3597 w 10101"/>
                <a:gd name="connsiteY58" fmla="*/ 0 h 10001"/>
                <a:gd name="connsiteX59" fmla="*/ 3202 w 10101"/>
                <a:gd name="connsiteY59" fmla="*/ 731 h 10001"/>
                <a:gd name="connsiteX60" fmla="*/ 3239 w 10101"/>
                <a:gd name="connsiteY60" fmla="*/ 1462 h 10001"/>
                <a:gd name="connsiteX61" fmla="*/ 3202 w 10101"/>
                <a:gd name="connsiteY61" fmla="*/ 1731 h 10001"/>
                <a:gd name="connsiteX62" fmla="*/ 3239 w 10101"/>
                <a:gd name="connsiteY62" fmla="*/ 2115 h 10001"/>
                <a:gd name="connsiteX63" fmla="*/ 3164 w 10101"/>
                <a:gd name="connsiteY63" fmla="*/ 2192 h 10001"/>
                <a:gd name="connsiteX64" fmla="*/ 2222 w 10101"/>
                <a:gd name="connsiteY64" fmla="*/ 2192 h 10001"/>
                <a:gd name="connsiteX65" fmla="*/ 2034 w 10101"/>
                <a:gd name="connsiteY65" fmla="*/ 1731 h 10001"/>
                <a:gd name="connsiteX66" fmla="*/ 1281 w 10101"/>
                <a:gd name="connsiteY66" fmla="*/ 1577 h 10001"/>
                <a:gd name="connsiteX67" fmla="*/ 923 w 10101"/>
                <a:gd name="connsiteY67" fmla="*/ 1846 h 10001"/>
                <a:gd name="connsiteX68" fmla="*/ 169 w 10101"/>
                <a:gd name="connsiteY68" fmla="*/ 2731 h 10001"/>
                <a:gd name="connsiteX69" fmla="*/ 0 w 10101"/>
                <a:gd name="connsiteY69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18 w 10101"/>
                <a:gd name="connsiteY11" fmla="*/ 8385 h 10001"/>
                <a:gd name="connsiteX12" fmla="*/ 2938 w 10101"/>
                <a:gd name="connsiteY12" fmla="*/ 9000 h 10001"/>
                <a:gd name="connsiteX13" fmla="*/ 3578 w 10101"/>
                <a:gd name="connsiteY13" fmla="*/ 8989 h 10001"/>
                <a:gd name="connsiteX14" fmla="*/ 4052 w 10101"/>
                <a:gd name="connsiteY14" fmla="*/ 9054 h 10001"/>
                <a:gd name="connsiteX15" fmla="*/ 4614 w 10101"/>
                <a:gd name="connsiteY15" fmla="*/ 9462 h 10001"/>
                <a:gd name="connsiteX16" fmla="*/ 4883 w 10101"/>
                <a:gd name="connsiteY16" fmla="*/ 9757 h 10001"/>
                <a:gd name="connsiteX17" fmla="*/ 5275 w 10101"/>
                <a:gd name="connsiteY17" fmla="*/ 9725 h 10001"/>
                <a:gd name="connsiteX18" fmla="*/ 5386 w 10101"/>
                <a:gd name="connsiteY18" fmla="*/ 10000 h 10001"/>
                <a:gd name="connsiteX19" fmla="*/ 5899 w 10101"/>
                <a:gd name="connsiteY19" fmla="*/ 9544 h 10001"/>
                <a:gd name="connsiteX20" fmla="*/ 6271 w 10101"/>
                <a:gd name="connsiteY20" fmla="*/ 9269 h 10001"/>
                <a:gd name="connsiteX21" fmla="*/ 6792 w 10101"/>
                <a:gd name="connsiteY21" fmla="*/ 9367 h 10001"/>
                <a:gd name="connsiteX22" fmla="*/ 7024 w 10101"/>
                <a:gd name="connsiteY22" fmla="*/ 9115 h 10001"/>
                <a:gd name="connsiteX23" fmla="*/ 7387 w 10101"/>
                <a:gd name="connsiteY23" fmla="*/ 8580 h 10001"/>
                <a:gd name="connsiteX24" fmla="*/ 7630 w 10101"/>
                <a:gd name="connsiteY24" fmla="*/ 8262 h 10001"/>
                <a:gd name="connsiteX25" fmla="*/ 7514 w 10101"/>
                <a:gd name="connsiteY25" fmla="*/ 7654 h 10001"/>
                <a:gd name="connsiteX26" fmla="*/ 7646 w 10101"/>
                <a:gd name="connsiteY26" fmla="*/ 7000 h 10001"/>
                <a:gd name="connsiteX27" fmla="*/ 7716 w 10101"/>
                <a:gd name="connsiteY27" fmla="*/ 6956 h 10001"/>
                <a:gd name="connsiteX28" fmla="*/ 8136 w 10101"/>
                <a:gd name="connsiteY28" fmla="*/ 7192 h 10001"/>
                <a:gd name="connsiteX29" fmla="*/ 8467 w 10101"/>
                <a:gd name="connsiteY29" fmla="*/ 6625 h 10001"/>
                <a:gd name="connsiteX30" fmla="*/ 8822 w 10101"/>
                <a:gd name="connsiteY30" fmla="*/ 6597 h 10001"/>
                <a:gd name="connsiteX31" fmla="*/ 9081 w 10101"/>
                <a:gd name="connsiteY31" fmla="*/ 5871 h 10001"/>
                <a:gd name="connsiteX32" fmla="*/ 9331 w 10101"/>
                <a:gd name="connsiteY32" fmla="*/ 5802 h 10001"/>
                <a:gd name="connsiteX33" fmla="*/ 9412 w 10101"/>
                <a:gd name="connsiteY33" fmla="*/ 5574 h 10001"/>
                <a:gd name="connsiteX34" fmla="*/ 9668 w 10101"/>
                <a:gd name="connsiteY34" fmla="*/ 5443 h 10001"/>
                <a:gd name="connsiteX35" fmla="*/ 10090 w 10101"/>
                <a:gd name="connsiteY35" fmla="*/ 5528 h 10001"/>
                <a:gd name="connsiteX36" fmla="*/ 10087 w 10101"/>
                <a:gd name="connsiteY36" fmla="*/ 5148 h 10001"/>
                <a:gd name="connsiteX37" fmla="*/ 9925 w 10101"/>
                <a:gd name="connsiteY37" fmla="*/ 4731 h 10001"/>
                <a:gd name="connsiteX38" fmla="*/ 9597 w 10101"/>
                <a:gd name="connsiteY38" fmla="*/ 4246 h 10001"/>
                <a:gd name="connsiteX39" fmla="*/ 9331 w 10101"/>
                <a:gd name="connsiteY39" fmla="*/ 4594 h 10001"/>
                <a:gd name="connsiteX40" fmla="*/ 9145 w 10101"/>
                <a:gd name="connsiteY40" fmla="*/ 4414 h 10001"/>
                <a:gd name="connsiteX41" fmla="*/ 8846 w 10101"/>
                <a:gd name="connsiteY41" fmla="*/ 4478 h 10001"/>
                <a:gd name="connsiteX42" fmla="*/ 8757 w 10101"/>
                <a:gd name="connsiteY42" fmla="*/ 4115 h 10001"/>
                <a:gd name="connsiteX43" fmla="*/ 9014 w 10101"/>
                <a:gd name="connsiteY43" fmla="*/ 3123 h 10001"/>
                <a:gd name="connsiteX44" fmla="*/ 9141 w 10101"/>
                <a:gd name="connsiteY44" fmla="*/ 2431 h 10001"/>
                <a:gd name="connsiteX45" fmla="*/ 8814 w 10101"/>
                <a:gd name="connsiteY45" fmla="*/ 2308 h 10001"/>
                <a:gd name="connsiteX46" fmla="*/ 8456 w 10101"/>
                <a:gd name="connsiteY46" fmla="*/ 2000 h 10001"/>
                <a:gd name="connsiteX47" fmla="*/ 7966 w 10101"/>
                <a:gd name="connsiteY47" fmla="*/ 2654 h 10001"/>
                <a:gd name="connsiteX48" fmla="*/ 7288 w 10101"/>
                <a:gd name="connsiteY48" fmla="*/ 3000 h 10001"/>
                <a:gd name="connsiteX49" fmla="*/ 7024 w 10101"/>
                <a:gd name="connsiteY49" fmla="*/ 2923 h 10001"/>
                <a:gd name="connsiteX50" fmla="*/ 6629 w 10101"/>
                <a:gd name="connsiteY50" fmla="*/ 2731 h 10001"/>
                <a:gd name="connsiteX51" fmla="*/ 6365 w 10101"/>
                <a:gd name="connsiteY51" fmla="*/ 2385 h 10001"/>
                <a:gd name="connsiteX52" fmla="*/ 5650 w 10101"/>
                <a:gd name="connsiteY52" fmla="*/ 1654 h 10001"/>
                <a:gd name="connsiteX53" fmla="*/ 5424 w 10101"/>
                <a:gd name="connsiteY53" fmla="*/ 1577 h 10001"/>
                <a:gd name="connsiteX54" fmla="*/ 4972 w 10101"/>
                <a:gd name="connsiteY54" fmla="*/ 1923 h 10001"/>
                <a:gd name="connsiteX55" fmla="*/ 4802 w 10101"/>
                <a:gd name="connsiteY55" fmla="*/ 1846 h 10001"/>
                <a:gd name="connsiteX56" fmla="*/ 4539 w 10101"/>
                <a:gd name="connsiteY56" fmla="*/ 1462 h 10001"/>
                <a:gd name="connsiteX57" fmla="*/ 4444 w 10101"/>
                <a:gd name="connsiteY57" fmla="*/ 654 h 10001"/>
                <a:gd name="connsiteX58" fmla="*/ 3597 w 10101"/>
                <a:gd name="connsiteY58" fmla="*/ 0 h 10001"/>
                <a:gd name="connsiteX59" fmla="*/ 3202 w 10101"/>
                <a:gd name="connsiteY59" fmla="*/ 731 h 10001"/>
                <a:gd name="connsiteX60" fmla="*/ 3239 w 10101"/>
                <a:gd name="connsiteY60" fmla="*/ 1462 h 10001"/>
                <a:gd name="connsiteX61" fmla="*/ 3202 w 10101"/>
                <a:gd name="connsiteY61" fmla="*/ 1731 h 10001"/>
                <a:gd name="connsiteX62" fmla="*/ 3239 w 10101"/>
                <a:gd name="connsiteY62" fmla="*/ 2115 h 10001"/>
                <a:gd name="connsiteX63" fmla="*/ 3164 w 10101"/>
                <a:gd name="connsiteY63" fmla="*/ 2192 h 10001"/>
                <a:gd name="connsiteX64" fmla="*/ 2222 w 10101"/>
                <a:gd name="connsiteY64" fmla="*/ 2192 h 10001"/>
                <a:gd name="connsiteX65" fmla="*/ 2034 w 10101"/>
                <a:gd name="connsiteY65" fmla="*/ 1731 h 10001"/>
                <a:gd name="connsiteX66" fmla="*/ 1281 w 10101"/>
                <a:gd name="connsiteY66" fmla="*/ 1577 h 10001"/>
                <a:gd name="connsiteX67" fmla="*/ 923 w 10101"/>
                <a:gd name="connsiteY67" fmla="*/ 1846 h 10001"/>
                <a:gd name="connsiteX68" fmla="*/ 169 w 10101"/>
                <a:gd name="connsiteY68" fmla="*/ 2731 h 10001"/>
                <a:gd name="connsiteX69" fmla="*/ 0 w 10101"/>
                <a:gd name="connsiteY69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18 w 10101"/>
                <a:gd name="connsiteY11" fmla="*/ 8385 h 10001"/>
                <a:gd name="connsiteX12" fmla="*/ 2930 w 10101"/>
                <a:gd name="connsiteY12" fmla="*/ 9098 h 10001"/>
                <a:gd name="connsiteX13" fmla="*/ 3578 w 10101"/>
                <a:gd name="connsiteY13" fmla="*/ 8989 h 10001"/>
                <a:gd name="connsiteX14" fmla="*/ 4052 w 10101"/>
                <a:gd name="connsiteY14" fmla="*/ 9054 h 10001"/>
                <a:gd name="connsiteX15" fmla="*/ 4614 w 10101"/>
                <a:gd name="connsiteY15" fmla="*/ 9462 h 10001"/>
                <a:gd name="connsiteX16" fmla="*/ 4883 w 10101"/>
                <a:gd name="connsiteY16" fmla="*/ 9757 h 10001"/>
                <a:gd name="connsiteX17" fmla="*/ 5275 w 10101"/>
                <a:gd name="connsiteY17" fmla="*/ 9725 h 10001"/>
                <a:gd name="connsiteX18" fmla="*/ 5386 w 10101"/>
                <a:gd name="connsiteY18" fmla="*/ 10000 h 10001"/>
                <a:gd name="connsiteX19" fmla="*/ 5899 w 10101"/>
                <a:gd name="connsiteY19" fmla="*/ 9544 h 10001"/>
                <a:gd name="connsiteX20" fmla="*/ 6271 w 10101"/>
                <a:gd name="connsiteY20" fmla="*/ 9269 h 10001"/>
                <a:gd name="connsiteX21" fmla="*/ 6792 w 10101"/>
                <a:gd name="connsiteY21" fmla="*/ 9367 h 10001"/>
                <a:gd name="connsiteX22" fmla="*/ 7024 w 10101"/>
                <a:gd name="connsiteY22" fmla="*/ 9115 h 10001"/>
                <a:gd name="connsiteX23" fmla="*/ 7387 w 10101"/>
                <a:gd name="connsiteY23" fmla="*/ 8580 h 10001"/>
                <a:gd name="connsiteX24" fmla="*/ 7630 w 10101"/>
                <a:gd name="connsiteY24" fmla="*/ 8262 h 10001"/>
                <a:gd name="connsiteX25" fmla="*/ 7514 w 10101"/>
                <a:gd name="connsiteY25" fmla="*/ 7654 h 10001"/>
                <a:gd name="connsiteX26" fmla="*/ 7646 w 10101"/>
                <a:gd name="connsiteY26" fmla="*/ 7000 h 10001"/>
                <a:gd name="connsiteX27" fmla="*/ 7716 w 10101"/>
                <a:gd name="connsiteY27" fmla="*/ 6956 h 10001"/>
                <a:gd name="connsiteX28" fmla="*/ 8136 w 10101"/>
                <a:gd name="connsiteY28" fmla="*/ 7192 h 10001"/>
                <a:gd name="connsiteX29" fmla="*/ 8467 w 10101"/>
                <a:gd name="connsiteY29" fmla="*/ 6625 h 10001"/>
                <a:gd name="connsiteX30" fmla="*/ 8822 w 10101"/>
                <a:gd name="connsiteY30" fmla="*/ 6597 h 10001"/>
                <a:gd name="connsiteX31" fmla="*/ 9081 w 10101"/>
                <a:gd name="connsiteY31" fmla="*/ 5871 h 10001"/>
                <a:gd name="connsiteX32" fmla="*/ 9331 w 10101"/>
                <a:gd name="connsiteY32" fmla="*/ 5802 h 10001"/>
                <a:gd name="connsiteX33" fmla="*/ 9412 w 10101"/>
                <a:gd name="connsiteY33" fmla="*/ 5574 h 10001"/>
                <a:gd name="connsiteX34" fmla="*/ 9668 w 10101"/>
                <a:gd name="connsiteY34" fmla="*/ 5443 h 10001"/>
                <a:gd name="connsiteX35" fmla="*/ 10090 w 10101"/>
                <a:gd name="connsiteY35" fmla="*/ 5528 h 10001"/>
                <a:gd name="connsiteX36" fmla="*/ 10087 w 10101"/>
                <a:gd name="connsiteY36" fmla="*/ 5148 h 10001"/>
                <a:gd name="connsiteX37" fmla="*/ 9925 w 10101"/>
                <a:gd name="connsiteY37" fmla="*/ 4731 h 10001"/>
                <a:gd name="connsiteX38" fmla="*/ 9597 w 10101"/>
                <a:gd name="connsiteY38" fmla="*/ 4246 h 10001"/>
                <a:gd name="connsiteX39" fmla="*/ 9331 w 10101"/>
                <a:gd name="connsiteY39" fmla="*/ 4594 h 10001"/>
                <a:gd name="connsiteX40" fmla="*/ 9145 w 10101"/>
                <a:gd name="connsiteY40" fmla="*/ 4414 h 10001"/>
                <a:gd name="connsiteX41" fmla="*/ 8846 w 10101"/>
                <a:gd name="connsiteY41" fmla="*/ 4478 h 10001"/>
                <a:gd name="connsiteX42" fmla="*/ 8757 w 10101"/>
                <a:gd name="connsiteY42" fmla="*/ 4115 h 10001"/>
                <a:gd name="connsiteX43" fmla="*/ 9014 w 10101"/>
                <a:gd name="connsiteY43" fmla="*/ 3123 h 10001"/>
                <a:gd name="connsiteX44" fmla="*/ 9141 w 10101"/>
                <a:gd name="connsiteY44" fmla="*/ 2431 h 10001"/>
                <a:gd name="connsiteX45" fmla="*/ 8814 w 10101"/>
                <a:gd name="connsiteY45" fmla="*/ 2308 h 10001"/>
                <a:gd name="connsiteX46" fmla="*/ 8456 w 10101"/>
                <a:gd name="connsiteY46" fmla="*/ 2000 h 10001"/>
                <a:gd name="connsiteX47" fmla="*/ 7966 w 10101"/>
                <a:gd name="connsiteY47" fmla="*/ 2654 h 10001"/>
                <a:gd name="connsiteX48" fmla="*/ 7288 w 10101"/>
                <a:gd name="connsiteY48" fmla="*/ 3000 h 10001"/>
                <a:gd name="connsiteX49" fmla="*/ 7024 w 10101"/>
                <a:gd name="connsiteY49" fmla="*/ 2923 h 10001"/>
                <a:gd name="connsiteX50" fmla="*/ 6629 w 10101"/>
                <a:gd name="connsiteY50" fmla="*/ 2731 h 10001"/>
                <a:gd name="connsiteX51" fmla="*/ 6365 w 10101"/>
                <a:gd name="connsiteY51" fmla="*/ 2385 h 10001"/>
                <a:gd name="connsiteX52" fmla="*/ 5650 w 10101"/>
                <a:gd name="connsiteY52" fmla="*/ 1654 h 10001"/>
                <a:gd name="connsiteX53" fmla="*/ 5424 w 10101"/>
                <a:gd name="connsiteY53" fmla="*/ 1577 h 10001"/>
                <a:gd name="connsiteX54" fmla="*/ 4972 w 10101"/>
                <a:gd name="connsiteY54" fmla="*/ 1923 h 10001"/>
                <a:gd name="connsiteX55" fmla="*/ 4802 w 10101"/>
                <a:gd name="connsiteY55" fmla="*/ 1846 h 10001"/>
                <a:gd name="connsiteX56" fmla="*/ 4539 w 10101"/>
                <a:gd name="connsiteY56" fmla="*/ 1462 h 10001"/>
                <a:gd name="connsiteX57" fmla="*/ 4444 w 10101"/>
                <a:gd name="connsiteY57" fmla="*/ 654 h 10001"/>
                <a:gd name="connsiteX58" fmla="*/ 3597 w 10101"/>
                <a:gd name="connsiteY58" fmla="*/ 0 h 10001"/>
                <a:gd name="connsiteX59" fmla="*/ 3202 w 10101"/>
                <a:gd name="connsiteY59" fmla="*/ 731 h 10001"/>
                <a:gd name="connsiteX60" fmla="*/ 3239 w 10101"/>
                <a:gd name="connsiteY60" fmla="*/ 1462 h 10001"/>
                <a:gd name="connsiteX61" fmla="*/ 3202 w 10101"/>
                <a:gd name="connsiteY61" fmla="*/ 1731 h 10001"/>
                <a:gd name="connsiteX62" fmla="*/ 3239 w 10101"/>
                <a:gd name="connsiteY62" fmla="*/ 2115 h 10001"/>
                <a:gd name="connsiteX63" fmla="*/ 3164 w 10101"/>
                <a:gd name="connsiteY63" fmla="*/ 2192 h 10001"/>
                <a:gd name="connsiteX64" fmla="*/ 2222 w 10101"/>
                <a:gd name="connsiteY64" fmla="*/ 2192 h 10001"/>
                <a:gd name="connsiteX65" fmla="*/ 2034 w 10101"/>
                <a:gd name="connsiteY65" fmla="*/ 1731 h 10001"/>
                <a:gd name="connsiteX66" fmla="*/ 1281 w 10101"/>
                <a:gd name="connsiteY66" fmla="*/ 1577 h 10001"/>
                <a:gd name="connsiteX67" fmla="*/ 923 w 10101"/>
                <a:gd name="connsiteY67" fmla="*/ 1846 h 10001"/>
                <a:gd name="connsiteX68" fmla="*/ 169 w 10101"/>
                <a:gd name="connsiteY68" fmla="*/ 2731 h 10001"/>
                <a:gd name="connsiteX69" fmla="*/ 0 w 10101"/>
                <a:gd name="connsiteY69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74 w 10101"/>
                <a:gd name="connsiteY11" fmla="*/ 9006 h 10001"/>
                <a:gd name="connsiteX12" fmla="*/ 2930 w 10101"/>
                <a:gd name="connsiteY12" fmla="*/ 9098 h 10001"/>
                <a:gd name="connsiteX13" fmla="*/ 3578 w 10101"/>
                <a:gd name="connsiteY13" fmla="*/ 8989 h 10001"/>
                <a:gd name="connsiteX14" fmla="*/ 4052 w 10101"/>
                <a:gd name="connsiteY14" fmla="*/ 9054 h 10001"/>
                <a:gd name="connsiteX15" fmla="*/ 4614 w 10101"/>
                <a:gd name="connsiteY15" fmla="*/ 9462 h 10001"/>
                <a:gd name="connsiteX16" fmla="*/ 4883 w 10101"/>
                <a:gd name="connsiteY16" fmla="*/ 9757 h 10001"/>
                <a:gd name="connsiteX17" fmla="*/ 5275 w 10101"/>
                <a:gd name="connsiteY17" fmla="*/ 9725 h 10001"/>
                <a:gd name="connsiteX18" fmla="*/ 5386 w 10101"/>
                <a:gd name="connsiteY18" fmla="*/ 10000 h 10001"/>
                <a:gd name="connsiteX19" fmla="*/ 5899 w 10101"/>
                <a:gd name="connsiteY19" fmla="*/ 9544 h 10001"/>
                <a:gd name="connsiteX20" fmla="*/ 6271 w 10101"/>
                <a:gd name="connsiteY20" fmla="*/ 9269 h 10001"/>
                <a:gd name="connsiteX21" fmla="*/ 6792 w 10101"/>
                <a:gd name="connsiteY21" fmla="*/ 9367 h 10001"/>
                <a:gd name="connsiteX22" fmla="*/ 7024 w 10101"/>
                <a:gd name="connsiteY22" fmla="*/ 9115 h 10001"/>
                <a:gd name="connsiteX23" fmla="*/ 7387 w 10101"/>
                <a:gd name="connsiteY23" fmla="*/ 8580 h 10001"/>
                <a:gd name="connsiteX24" fmla="*/ 7630 w 10101"/>
                <a:gd name="connsiteY24" fmla="*/ 8262 h 10001"/>
                <a:gd name="connsiteX25" fmla="*/ 7514 w 10101"/>
                <a:gd name="connsiteY25" fmla="*/ 7654 h 10001"/>
                <a:gd name="connsiteX26" fmla="*/ 7646 w 10101"/>
                <a:gd name="connsiteY26" fmla="*/ 7000 h 10001"/>
                <a:gd name="connsiteX27" fmla="*/ 7716 w 10101"/>
                <a:gd name="connsiteY27" fmla="*/ 6956 h 10001"/>
                <a:gd name="connsiteX28" fmla="*/ 8136 w 10101"/>
                <a:gd name="connsiteY28" fmla="*/ 7192 h 10001"/>
                <a:gd name="connsiteX29" fmla="*/ 8467 w 10101"/>
                <a:gd name="connsiteY29" fmla="*/ 6625 h 10001"/>
                <a:gd name="connsiteX30" fmla="*/ 8822 w 10101"/>
                <a:gd name="connsiteY30" fmla="*/ 6597 h 10001"/>
                <a:gd name="connsiteX31" fmla="*/ 9081 w 10101"/>
                <a:gd name="connsiteY31" fmla="*/ 5871 h 10001"/>
                <a:gd name="connsiteX32" fmla="*/ 9331 w 10101"/>
                <a:gd name="connsiteY32" fmla="*/ 5802 h 10001"/>
                <a:gd name="connsiteX33" fmla="*/ 9412 w 10101"/>
                <a:gd name="connsiteY33" fmla="*/ 5574 h 10001"/>
                <a:gd name="connsiteX34" fmla="*/ 9668 w 10101"/>
                <a:gd name="connsiteY34" fmla="*/ 5443 h 10001"/>
                <a:gd name="connsiteX35" fmla="*/ 10090 w 10101"/>
                <a:gd name="connsiteY35" fmla="*/ 5528 h 10001"/>
                <a:gd name="connsiteX36" fmla="*/ 10087 w 10101"/>
                <a:gd name="connsiteY36" fmla="*/ 5148 h 10001"/>
                <a:gd name="connsiteX37" fmla="*/ 9925 w 10101"/>
                <a:gd name="connsiteY37" fmla="*/ 4731 h 10001"/>
                <a:gd name="connsiteX38" fmla="*/ 9597 w 10101"/>
                <a:gd name="connsiteY38" fmla="*/ 4246 h 10001"/>
                <a:gd name="connsiteX39" fmla="*/ 9331 w 10101"/>
                <a:gd name="connsiteY39" fmla="*/ 4594 h 10001"/>
                <a:gd name="connsiteX40" fmla="*/ 9145 w 10101"/>
                <a:gd name="connsiteY40" fmla="*/ 4414 h 10001"/>
                <a:gd name="connsiteX41" fmla="*/ 8846 w 10101"/>
                <a:gd name="connsiteY41" fmla="*/ 4478 h 10001"/>
                <a:gd name="connsiteX42" fmla="*/ 8757 w 10101"/>
                <a:gd name="connsiteY42" fmla="*/ 4115 h 10001"/>
                <a:gd name="connsiteX43" fmla="*/ 9014 w 10101"/>
                <a:gd name="connsiteY43" fmla="*/ 3123 h 10001"/>
                <a:gd name="connsiteX44" fmla="*/ 9141 w 10101"/>
                <a:gd name="connsiteY44" fmla="*/ 2431 h 10001"/>
                <a:gd name="connsiteX45" fmla="*/ 8814 w 10101"/>
                <a:gd name="connsiteY45" fmla="*/ 2308 h 10001"/>
                <a:gd name="connsiteX46" fmla="*/ 8456 w 10101"/>
                <a:gd name="connsiteY46" fmla="*/ 2000 h 10001"/>
                <a:gd name="connsiteX47" fmla="*/ 7966 w 10101"/>
                <a:gd name="connsiteY47" fmla="*/ 2654 h 10001"/>
                <a:gd name="connsiteX48" fmla="*/ 7288 w 10101"/>
                <a:gd name="connsiteY48" fmla="*/ 3000 h 10001"/>
                <a:gd name="connsiteX49" fmla="*/ 7024 w 10101"/>
                <a:gd name="connsiteY49" fmla="*/ 2923 h 10001"/>
                <a:gd name="connsiteX50" fmla="*/ 6629 w 10101"/>
                <a:gd name="connsiteY50" fmla="*/ 2731 h 10001"/>
                <a:gd name="connsiteX51" fmla="*/ 6365 w 10101"/>
                <a:gd name="connsiteY51" fmla="*/ 2385 h 10001"/>
                <a:gd name="connsiteX52" fmla="*/ 5650 w 10101"/>
                <a:gd name="connsiteY52" fmla="*/ 1654 h 10001"/>
                <a:gd name="connsiteX53" fmla="*/ 5424 w 10101"/>
                <a:gd name="connsiteY53" fmla="*/ 1577 h 10001"/>
                <a:gd name="connsiteX54" fmla="*/ 4972 w 10101"/>
                <a:gd name="connsiteY54" fmla="*/ 1923 h 10001"/>
                <a:gd name="connsiteX55" fmla="*/ 4802 w 10101"/>
                <a:gd name="connsiteY55" fmla="*/ 1846 h 10001"/>
                <a:gd name="connsiteX56" fmla="*/ 4539 w 10101"/>
                <a:gd name="connsiteY56" fmla="*/ 1462 h 10001"/>
                <a:gd name="connsiteX57" fmla="*/ 4444 w 10101"/>
                <a:gd name="connsiteY57" fmla="*/ 654 h 10001"/>
                <a:gd name="connsiteX58" fmla="*/ 3597 w 10101"/>
                <a:gd name="connsiteY58" fmla="*/ 0 h 10001"/>
                <a:gd name="connsiteX59" fmla="*/ 3202 w 10101"/>
                <a:gd name="connsiteY59" fmla="*/ 731 h 10001"/>
                <a:gd name="connsiteX60" fmla="*/ 3239 w 10101"/>
                <a:gd name="connsiteY60" fmla="*/ 1462 h 10001"/>
                <a:gd name="connsiteX61" fmla="*/ 3202 w 10101"/>
                <a:gd name="connsiteY61" fmla="*/ 1731 h 10001"/>
                <a:gd name="connsiteX62" fmla="*/ 3239 w 10101"/>
                <a:gd name="connsiteY62" fmla="*/ 2115 h 10001"/>
                <a:gd name="connsiteX63" fmla="*/ 3164 w 10101"/>
                <a:gd name="connsiteY63" fmla="*/ 2192 h 10001"/>
                <a:gd name="connsiteX64" fmla="*/ 2222 w 10101"/>
                <a:gd name="connsiteY64" fmla="*/ 2192 h 10001"/>
                <a:gd name="connsiteX65" fmla="*/ 2034 w 10101"/>
                <a:gd name="connsiteY65" fmla="*/ 1731 h 10001"/>
                <a:gd name="connsiteX66" fmla="*/ 1281 w 10101"/>
                <a:gd name="connsiteY66" fmla="*/ 1577 h 10001"/>
                <a:gd name="connsiteX67" fmla="*/ 923 w 10101"/>
                <a:gd name="connsiteY67" fmla="*/ 1846 h 10001"/>
                <a:gd name="connsiteX68" fmla="*/ 169 w 10101"/>
                <a:gd name="connsiteY68" fmla="*/ 2731 h 10001"/>
                <a:gd name="connsiteX69" fmla="*/ 0 w 10101"/>
                <a:gd name="connsiteY69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674 w 10101"/>
                <a:gd name="connsiteY11" fmla="*/ 9006 h 10001"/>
                <a:gd name="connsiteX12" fmla="*/ 2930 w 10101"/>
                <a:gd name="connsiteY12" fmla="*/ 9098 h 10001"/>
                <a:gd name="connsiteX13" fmla="*/ 3578 w 10101"/>
                <a:gd name="connsiteY13" fmla="*/ 8989 h 10001"/>
                <a:gd name="connsiteX14" fmla="*/ 4052 w 10101"/>
                <a:gd name="connsiteY14" fmla="*/ 9054 h 10001"/>
                <a:gd name="connsiteX15" fmla="*/ 4614 w 10101"/>
                <a:gd name="connsiteY15" fmla="*/ 9462 h 10001"/>
                <a:gd name="connsiteX16" fmla="*/ 4883 w 10101"/>
                <a:gd name="connsiteY16" fmla="*/ 9757 h 10001"/>
                <a:gd name="connsiteX17" fmla="*/ 5275 w 10101"/>
                <a:gd name="connsiteY17" fmla="*/ 9725 h 10001"/>
                <a:gd name="connsiteX18" fmla="*/ 5386 w 10101"/>
                <a:gd name="connsiteY18" fmla="*/ 10000 h 10001"/>
                <a:gd name="connsiteX19" fmla="*/ 5899 w 10101"/>
                <a:gd name="connsiteY19" fmla="*/ 9544 h 10001"/>
                <a:gd name="connsiteX20" fmla="*/ 6271 w 10101"/>
                <a:gd name="connsiteY20" fmla="*/ 9269 h 10001"/>
                <a:gd name="connsiteX21" fmla="*/ 6792 w 10101"/>
                <a:gd name="connsiteY21" fmla="*/ 9367 h 10001"/>
                <a:gd name="connsiteX22" fmla="*/ 7024 w 10101"/>
                <a:gd name="connsiteY22" fmla="*/ 9115 h 10001"/>
                <a:gd name="connsiteX23" fmla="*/ 7387 w 10101"/>
                <a:gd name="connsiteY23" fmla="*/ 8580 h 10001"/>
                <a:gd name="connsiteX24" fmla="*/ 7630 w 10101"/>
                <a:gd name="connsiteY24" fmla="*/ 8262 h 10001"/>
                <a:gd name="connsiteX25" fmla="*/ 7514 w 10101"/>
                <a:gd name="connsiteY25" fmla="*/ 7654 h 10001"/>
                <a:gd name="connsiteX26" fmla="*/ 7646 w 10101"/>
                <a:gd name="connsiteY26" fmla="*/ 7000 h 10001"/>
                <a:gd name="connsiteX27" fmla="*/ 7716 w 10101"/>
                <a:gd name="connsiteY27" fmla="*/ 6956 h 10001"/>
                <a:gd name="connsiteX28" fmla="*/ 8136 w 10101"/>
                <a:gd name="connsiteY28" fmla="*/ 7192 h 10001"/>
                <a:gd name="connsiteX29" fmla="*/ 8467 w 10101"/>
                <a:gd name="connsiteY29" fmla="*/ 6625 h 10001"/>
                <a:gd name="connsiteX30" fmla="*/ 8822 w 10101"/>
                <a:gd name="connsiteY30" fmla="*/ 6597 h 10001"/>
                <a:gd name="connsiteX31" fmla="*/ 9081 w 10101"/>
                <a:gd name="connsiteY31" fmla="*/ 5871 h 10001"/>
                <a:gd name="connsiteX32" fmla="*/ 9331 w 10101"/>
                <a:gd name="connsiteY32" fmla="*/ 5802 h 10001"/>
                <a:gd name="connsiteX33" fmla="*/ 9412 w 10101"/>
                <a:gd name="connsiteY33" fmla="*/ 5574 h 10001"/>
                <a:gd name="connsiteX34" fmla="*/ 9668 w 10101"/>
                <a:gd name="connsiteY34" fmla="*/ 5443 h 10001"/>
                <a:gd name="connsiteX35" fmla="*/ 10090 w 10101"/>
                <a:gd name="connsiteY35" fmla="*/ 5528 h 10001"/>
                <a:gd name="connsiteX36" fmla="*/ 10087 w 10101"/>
                <a:gd name="connsiteY36" fmla="*/ 5148 h 10001"/>
                <a:gd name="connsiteX37" fmla="*/ 9925 w 10101"/>
                <a:gd name="connsiteY37" fmla="*/ 4731 h 10001"/>
                <a:gd name="connsiteX38" fmla="*/ 9597 w 10101"/>
                <a:gd name="connsiteY38" fmla="*/ 4246 h 10001"/>
                <a:gd name="connsiteX39" fmla="*/ 9331 w 10101"/>
                <a:gd name="connsiteY39" fmla="*/ 4594 h 10001"/>
                <a:gd name="connsiteX40" fmla="*/ 9145 w 10101"/>
                <a:gd name="connsiteY40" fmla="*/ 4414 h 10001"/>
                <a:gd name="connsiteX41" fmla="*/ 8846 w 10101"/>
                <a:gd name="connsiteY41" fmla="*/ 4478 h 10001"/>
                <a:gd name="connsiteX42" fmla="*/ 8757 w 10101"/>
                <a:gd name="connsiteY42" fmla="*/ 4115 h 10001"/>
                <a:gd name="connsiteX43" fmla="*/ 9014 w 10101"/>
                <a:gd name="connsiteY43" fmla="*/ 3123 h 10001"/>
                <a:gd name="connsiteX44" fmla="*/ 9141 w 10101"/>
                <a:gd name="connsiteY44" fmla="*/ 2431 h 10001"/>
                <a:gd name="connsiteX45" fmla="*/ 8814 w 10101"/>
                <a:gd name="connsiteY45" fmla="*/ 2308 h 10001"/>
                <a:gd name="connsiteX46" fmla="*/ 8456 w 10101"/>
                <a:gd name="connsiteY46" fmla="*/ 2000 h 10001"/>
                <a:gd name="connsiteX47" fmla="*/ 7966 w 10101"/>
                <a:gd name="connsiteY47" fmla="*/ 2654 h 10001"/>
                <a:gd name="connsiteX48" fmla="*/ 7288 w 10101"/>
                <a:gd name="connsiteY48" fmla="*/ 3000 h 10001"/>
                <a:gd name="connsiteX49" fmla="*/ 7024 w 10101"/>
                <a:gd name="connsiteY49" fmla="*/ 2923 h 10001"/>
                <a:gd name="connsiteX50" fmla="*/ 6629 w 10101"/>
                <a:gd name="connsiteY50" fmla="*/ 2731 h 10001"/>
                <a:gd name="connsiteX51" fmla="*/ 6365 w 10101"/>
                <a:gd name="connsiteY51" fmla="*/ 2385 h 10001"/>
                <a:gd name="connsiteX52" fmla="*/ 5650 w 10101"/>
                <a:gd name="connsiteY52" fmla="*/ 1654 h 10001"/>
                <a:gd name="connsiteX53" fmla="*/ 5424 w 10101"/>
                <a:gd name="connsiteY53" fmla="*/ 1577 h 10001"/>
                <a:gd name="connsiteX54" fmla="*/ 4972 w 10101"/>
                <a:gd name="connsiteY54" fmla="*/ 1923 h 10001"/>
                <a:gd name="connsiteX55" fmla="*/ 4802 w 10101"/>
                <a:gd name="connsiteY55" fmla="*/ 1846 h 10001"/>
                <a:gd name="connsiteX56" fmla="*/ 4539 w 10101"/>
                <a:gd name="connsiteY56" fmla="*/ 1462 h 10001"/>
                <a:gd name="connsiteX57" fmla="*/ 4444 w 10101"/>
                <a:gd name="connsiteY57" fmla="*/ 654 h 10001"/>
                <a:gd name="connsiteX58" fmla="*/ 3597 w 10101"/>
                <a:gd name="connsiteY58" fmla="*/ 0 h 10001"/>
                <a:gd name="connsiteX59" fmla="*/ 3202 w 10101"/>
                <a:gd name="connsiteY59" fmla="*/ 731 h 10001"/>
                <a:gd name="connsiteX60" fmla="*/ 3239 w 10101"/>
                <a:gd name="connsiteY60" fmla="*/ 1462 h 10001"/>
                <a:gd name="connsiteX61" fmla="*/ 3202 w 10101"/>
                <a:gd name="connsiteY61" fmla="*/ 1731 h 10001"/>
                <a:gd name="connsiteX62" fmla="*/ 3239 w 10101"/>
                <a:gd name="connsiteY62" fmla="*/ 2115 h 10001"/>
                <a:gd name="connsiteX63" fmla="*/ 3164 w 10101"/>
                <a:gd name="connsiteY63" fmla="*/ 2192 h 10001"/>
                <a:gd name="connsiteX64" fmla="*/ 2222 w 10101"/>
                <a:gd name="connsiteY64" fmla="*/ 2192 h 10001"/>
                <a:gd name="connsiteX65" fmla="*/ 2034 w 10101"/>
                <a:gd name="connsiteY65" fmla="*/ 1731 h 10001"/>
                <a:gd name="connsiteX66" fmla="*/ 1281 w 10101"/>
                <a:gd name="connsiteY66" fmla="*/ 1577 h 10001"/>
                <a:gd name="connsiteX67" fmla="*/ 923 w 10101"/>
                <a:gd name="connsiteY67" fmla="*/ 1846 h 10001"/>
                <a:gd name="connsiteX68" fmla="*/ 169 w 10101"/>
                <a:gd name="connsiteY68" fmla="*/ 2731 h 10001"/>
                <a:gd name="connsiteX69" fmla="*/ 0 w 10101"/>
                <a:gd name="connsiteY69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530 w 10101"/>
                <a:gd name="connsiteY11" fmla="*/ 8417 h 10001"/>
                <a:gd name="connsiteX12" fmla="*/ 2674 w 10101"/>
                <a:gd name="connsiteY12" fmla="*/ 9006 h 10001"/>
                <a:gd name="connsiteX13" fmla="*/ 2930 w 10101"/>
                <a:gd name="connsiteY13" fmla="*/ 9098 h 10001"/>
                <a:gd name="connsiteX14" fmla="*/ 3578 w 10101"/>
                <a:gd name="connsiteY14" fmla="*/ 8989 h 10001"/>
                <a:gd name="connsiteX15" fmla="*/ 4052 w 10101"/>
                <a:gd name="connsiteY15" fmla="*/ 9054 h 10001"/>
                <a:gd name="connsiteX16" fmla="*/ 4614 w 10101"/>
                <a:gd name="connsiteY16" fmla="*/ 9462 h 10001"/>
                <a:gd name="connsiteX17" fmla="*/ 4883 w 10101"/>
                <a:gd name="connsiteY17" fmla="*/ 9757 h 10001"/>
                <a:gd name="connsiteX18" fmla="*/ 5275 w 10101"/>
                <a:gd name="connsiteY18" fmla="*/ 9725 h 10001"/>
                <a:gd name="connsiteX19" fmla="*/ 5386 w 10101"/>
                <a:gd name="connsiteY19" fmla="*/ 10000 h 10001"/>
                <a:gd name="connsiteX20" fmla="*/ 5899 w 10101"/>
                <a:gd name="connsiteY20" fmla="*/ 9544 h 10001"/>
                <a:gd name="connsiteX21" fmla="*/ 6271 w 10101"/>
                <a:gd name="connsiteY21" fmla="*/ 9269 h 10001"/>
                <a:gd name="connsiteX22" fmla="*/ 6792 w 10101"/>
                <a:gd name="connsiteY22" fmla="*/ 9367 h 10001"/>
                <a:gd name="connsiteX23" fmla="*/ 7024 w 10101"/>
                <a:gd name="connsiteY23" fmla="*/ 9115 h 10001"/>
                <a:gd name="connsiteX24" fmla="*/ 7387 w 10101"/>
                <a:gd name="connsiteY24" fmla="*/ 8580 h 10001"/>
                <a:gd name="connsiteX25" fmla="*/ 7630 w 10101"/>
                <a:gd name="connsiteY25" fmla="*/ 8262 h 10001"/>
                <a:gd name="connsiteX26" fmla="*/ 7514 w 10101"/>
                <a:gd name="connsiteY26" fmla="*/ 7654 h 10001"/>
                <a:gd name="connsiteX27" fmla="*/ 7646 w 10101"/>
                <a:gd name="connsiteY27" fmla="*/ 7000 h 10001"/>
                <a:gd name="connsiteX28" fmla="*/ 7716 w 10101"/>
                <a:gd name="connsiteY28" fmla="*/ 6956 h 10001"/>
                <a:gd name="connsiteX29" fmla="*/ 8136 w 10101"/>
                <a:gd name="connsiteY29" fmla="*/ 7192 h 10001"/>
                <a:gd name="connsiteX30" fmla="*/ 8467 w 10101"/>
                <a:gd name="connsiteY30" fmla="*/ 6625 h 10001"/>
                <a:gd name="connsiteX31" fmla="*/ 8822 w 10101"/>
                <a:gd name="connsiteY31" fmla="*/ 6597 h 10001"/>
                <a:gd name="connsiteX32" fmla="*/ 9081 w 10101"/>
                <a:gd name="connsiteY32" fmla="*/ 5871 h 10001"/>
                <a:gd name="connsiteX33" fmla="*/ 9331 w 10101"/>
                <a:gd name="connsiteY33" fmla="*/ 5802 h 10001"/>
                <a:gd name="connsiteX34" fmla="*/ 9412 w 10101"/>
                <a:gd name="connsiteY34" fmla="*/ 5574 h 10001"/>
                <a:gd name="connsiteX35" fmla="*/ 9668 w 10101"/>
                <a:gd name="connsiteY35" fmla="*/ 5443 h 10001"/>
                <a:gd name="connsiteX36" fmla="*/ 10090 w 10101"/>
                <a:gd name="connsiteY36" fmla="*/ 5528 h 10001"/>
                <a:gd name="connsiteX37" fmla="*/ 10087 w 10101"/>
                <a:gd name="connsiteY37" fmla="*/ 5148 h 10001"/>
                <a:gd name="connsiteX38" fmla="*/ 9925 w 10101"/>
                <a:gd name="connsiteY38" fmla="*/ 4731 h 10001"/>
                <a:gd name="connsiteX39" fmla="*/ 9597 w 10101"/>
                <a:gd name="connsiteY39" fmla="*/ 4246 h 10001"/>
                <a:gd name="connsiteX40" fmla="*/ 9331 w 10101"/>
                <a:gd name="connsiteY40" fmla="*/ 4594 h 10001"/>
                <a:gd name="connsiteX41" fmla="*/ 9145 w 10101"/>
                <a:gd name="connsiteY41" fmla="*/ 4414 h 10001"/>
                <a:gd name="connsiteX42" fmla="*/ 8846 w 10101"/>
                <a:gd name="connsiteY42" fmla="*/ 4478 h 10001"/>
                <a:gd name="connsiteX43" fmla="*/ 8757 w 10101"/>
                <a:gd name="connsiteY43" fmla="*/ 4115 h 10001"/>
                <a:gd name="connsiteX44" fmla="*/ 9014 w 10101"/>
                <a:gd name="connsiteY44" fmla="*/ 3123 h 10001"/>
                <a:gd name="connsiteX45" fmla="*/ 9141 w 10101"/>
                <a:gd name="connsiteY45" fmla="*/ 2431 h 10001"/>
                <a:gd name="connsiteX46" fmla="*/ 8814 w 10101"/>
                <a:gd name="connsiteY46" fmla="*/ 2308 h 10001"/>
                <a:gd name="connsiteX47" fmla="*/ 8456 w 10101"/>
                <a:gd name="connsiteY47" fmla="*/ 2000 h 10001"/>
                <a:gd name="connsiteX48" fmla="*/ 7966 w 10101"/>
                <a:gd name="connsiteY48" fmla="*/ 2654 h 10001"/>
                <a:gd name="connsiteX49" fmla="*/ 7288 w 10101"/>
                <a:gd name="connsiteY49" fmla="*/ 3000 h 10001"/>
                <a:gd name="connsiteX50" fmla="*/ 7024 w 10101"/>
                <a:gd name="connsiteY50" fmla="*/ 2923 h 10001"/>
                <a:gd name="connsiteX51" fmla="*/ 6629 w 10101"/>
                <a:gd name="connsiteY51" fmla="*/ 2731 h 10001"/>
                <a:gd name="connsiteX52" fmla="*/ 6365 w 10101"/>
                <a:gd name="connsiteY52" fmla="*/ 2385 h 10001"/>
                <a:gd name="connsiteX53" fmla="*/ 5650 w 10101"/>
                <a:gd name="connsiteY53" fmla="*/ 1654 h 10001"/>
                <a:gd name="connsiteX54" fmla="*/ 5424 w 10101"/>
                <a:gd name="connsiteY54" fmla="*/ 1577 h 10001"/>
                <a:gd name="connsiteX55" fmla="*/ 4972 w 10101"/>
                <a:gd name="connsiteY55" fmla="*/ 1923 h 10001"/>
                <a:gd name="connsiteX56" fmla="*/ 4802 w 10101"/>
                <a:gd name="connsiteY56" fmla="*/ 1846 h 10001"/>
                <a:gd name="connsiteX57" fmla="*/ 4539 w 10101"/>
                <a:gd name="connsiteY57" fmla="*/ 1462 h 10001"/>
                <a:gd name="connsiteX58" fmla="*/ 4444 w 10101"/>
                <a:gd name="connsiteY58" fmla="*/ 654 h 10001"/>
                <a:gd name="connsiteX59" fmla="*/ 3597 w 10101"/>
                <a:gd name="connsiteY59" fmla="*/ 0 h 10001"/>
                <a:gd name="connsiteX60" fmla="*/ 3202 w 10101"/>
                <a:gd name="connsiteY60" fmla="*/ 731 h 10001"/>
                <a:gd name="connsiteX61" fmla="*/ 3239 w 10101"/>
                <a:gd name="connsiteY61" fmla="*/ 1462 h 10001"/>
                <a:gd name="connsiteX62" fmla="*/ 3202 w 10101"/>
                <a:gd name="connsiteY62" fmla="*/ 1731 h 10001"/>
                <a:gd name="connsiteX63" fmla="*/ 3239 w 10101"/>
                <a:gd name="connsiteY63" fmla="*/ 2115 h 10001"/>
                <a:gd name="connsiteX64" fmla="*/ 3164 w 10101"/>
                <a:gd name="connsiteY64" fmla="*/ 2192 h 10001"/>
                <a:gd name="connsiteX65" fmla="*/ 2222 w 10101"/>
                <a:gd name="connsiteY65" fmla="*/ 2192 h 10001"/>
                <a:gd name="connsiteX66" fmla="*/ 2034 w 10101"/>
                <a:gd name="connsiteY66" fmla="*/ 1731 h 10001"/>
                <a:gd name="connsiteX67" fmla="*/ 1281 w 10101"/>
                <a:gd name="connsiteY67" fmla="*/ 1577 h 10001"/>
                <a:gd name="connsiteX68" fmla="*/ 923 w 10101"/>
                <a:gd name="connsiteY68" fmla="*/ 1846 h 10001"/>
                <a:gd name="connsiteX69" fmla="*/ 169 w 10101"/>
                <a:gd name="connsiteY69" fmla="*/ 2731 h 10001"/>
                <a:gd name="connsiteX70" fmla="*/ 0 w 10101"/>
                <a:gd name="connsiteY70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506 w 10101"/>
                <a:gd name="connsiteY11" fmla="*/ 8515 h 10001"/>
                <a:gd name="connsiteX12" fmla="*/ 2674 w 10101"/>
                <a:gd name="connsiteY12" fmla="*/ 9006 h 10001"/>
                <a:gd name="connsiteX13" fmla="*/ 2930 w 10101"/>
                <a:gd name="connsiteY13" fmla="*/ 9098 h 10001"/>
                <a:gd name="connsiteX14" fmla="*/ 3578 w 10101"/>
                <a:gd name="connsiteY14" fmla="*/ 8989 h 10001"/>
                <a:gd name="connsiteX15" fmla="*/ 4052 w 10101"/>
                <a:gd name="connsiteY15" fmla="*/ 9054 h 10001"/>
                <a:gd name="connsiteX16" fmla="*/ 4614 w 10101"/>
                <a:gd name="connsiteY16" fmla="*/ 9462 h 10001"/>
                <a:gd name="connsiteX17" fmla="*/ 4883 w 10101"/>
                <a:gd name="connsiteY17" fmla="*/ 9757 h 10001"/>
                <a:gd name="connsiteX18" fmla="*/ 5275 w 10101"/>
                <a:gd name="connsiteY18" fmla="*/ 9725 h 10001"/>
                <a:gd name="connsiteX19" fmla="*/ 5386 w 10101"/>
                <a:gd name="connsiteY19" fmla="*/ 10000 h 10001"/>
                <a:gd name="connsiteX20" fmla="*/ 5899 w 10101"/>
                <a:gd name="connsiteY20" fmla="*/ 9544 h 10001"/>
                <a:gd name="connsiteX21" fmla="*/ 6271 w 10101"/>
                <a:gd name="connsiteY21" fmla="*/ 9269 h 10001"/>
                <a:gd name="connsiteX22" fmla="*/ 6792 w 10101"/>
                <a:gd name="connsiteY22" fmla="*/ 9367 h 10001"/>
                <a:gd name="connsiteX23" fmla="*/ 7024 w 10101"/>
                <a:gd name="connsiteY23" fmla="*/ 9115 h 10001"/>
                <a:gd name="connsiteX24" fmla="*/ 7387 w 10101"/>
                <a:gd name="connsiteY24" fmla="*/ 8580 h 10001"/>
                <a:gd name="connsiteX25" fmla="*/ 7630 w 10101"/>
                <a:gd name="connsiteY25" fmla="*/ 8262 h 10001"/>
                <a:gd name="connsiteX26" fmla="*/ 7514 w 10101"/>
                <a:gd name="connsiteY26" fmla="*/ 7654 h 10001"/>
                <a:gd name="connsiteX27" fmla="*/ 7646 w 10101"/>
                <a:gd name="connsiteY27" fmla="*/ 7000 h 10001"/>
                <a:gd name="connsiteX28" fmla="*/ 7716 w 10101"/>
                <a:gd name="connsiteY28" fmla="*/ 6956 h 10001"/>
                <a:gd name="connsiteX29" fmla="*/ 8136 w 10101"/>
                <a:gd name="connsiteY29" fmla="*/ 7192 h 10001"/>
                <a:gd name="connsiteX30" fmla="*/ 8467 w 10101"/>
                <a:gd name="connsiteY30" fmla="*/ 6625 h 10001"/>
                <a:gd name="connsiteX31" fmla="*/ 8822 w 10101"/>
                <a:gd name="connsiteY31" fmla="*/ 6597 h 10001"/>
                <a:gd name="connsiteX32" fmla="*/ 9081 w 10101"/>
                <a:gd name="connsiteY32" fmla="*/ 5871 h 10001"/>
                <a:gd name="connsiteX33" fmla="*/ 9331 w 10101"/>
                <a:gd name="connsiteY33" fmla="*/ 5802 h 10001"/>
                <a:gd name="connsiteX34" fmla="*/ 9412 w 10101"/>
                <a:gd name="connsiteY34" fmla="*/ 5574 h 10001"/>
                <a:gd name="connsiteX35" fmla="*/ 9668 w 10101"/>
                <a:gd name="connsiteY35" fmla="*/ 5443 h 10001"/>
                <a:gd name="connsiteX36" fmla="*/ 10090 w 10101"/>
                <a:gd name="connsiteY36" fmla="*/ 5528 h 10001"/>
                <a:gd name="connsiteX37" fmla="*/ 10087 w 10101"/>
                <a:gd name="connsiteY37" fmla="*/ 5148 h 10001"/>
                <a:gd name="connsiteX38" fmla="*/ 9925 w 10101"/>
                <a:gd name="connsiteY38" fmla="*/ 4731 h 10001"/>
                <a:gd name="connsiteX39" fmla="*/ 9597 w 10101"/>
                <a:gd name="connsiteY39" fmla="*/ 4246 h 10001"/>
                <a:gd name="connsiteX40" fmla="*/ 9331 w 10101"/>
                <a:gd name="connsiteY40" fmla="*/ 4594 h 10001"/>
                <a:gd name="connsiteX41" fmla="*/ 9145 w 10101"/>
                <a:gd name="connsiteY41" fmla="*/ 4414 h 10001"/>
                <a:gd name="connsiteX42" fmla="*/ 8846 w 10101"/>
                <a:gd name="connsiteY42" fmla="*/ 4478 h 10001"/>
                <a:gd name="connsiteX43" fmla="*/ 8757 w 10101"/>
                <a:gd name="connsiteY43" fmla="*/ 4115 h 10001"/>
                <a:gd name="connsiteX44" fmla="*/ 9014 w 10101"/>
                <a:gd name="connsiteY44" fmla="*/ 3123 h 10001"/>
                <a:gd name="connsiteX45" fmla="*/ 9141 w 10101"/>
                <a:gd name="connsiteY45" fmla="*/ 2431 h 10001"/>
                <a:gd name="connsiteX46" fmla="*/ 8814 w 10101"/>
                <a:gd name="connsiteY46" fmla="*/ 2308 h 10001"/>
                <a:gd name="connsiteX47" fmla="*/ 8456 w 10101"/>
                <a:gd name="connsiteY47" fmla="*/ 2000 h 10001"/>
                <a:gd name="connsiteX48" fmla="*/ 7966 w 10101"/>
                <a:gd name="connsiteY48" fmla="*/ 2654 h 10001"/>
                <a:gd name="connsiteX49" fmla="*/ 7288 w 10101"/>
                <a:gd name="connsiteY49" fmla="*/ 3000 h 10001"/>
                <a:gd name="connsiteX50" fmla="*/ 7024 w 10101"/>
                <a:gd name="connsiteY50" fmla="*/ 2923 h 10001"/>
                <a:gd name="connsiteX51" fmla="*/ 6629 w 10101"/>
                <a:gd name="connsiteY51" fmla="*/ 2731 h 10001"/>
                <a:gd name="connsiteX52" fmla="*/ 6365 w 10101"/>
                <a:gd name="connsiteY52" fmla="*/ 2385 h 10001"/>
                <a:gd name="connsiteX53" fmla="*/ 5650 w 10101"/>
                <a:gd name="connsiteY53" fmla="*/ 1654 h 10001"/>
                <a:gd name="connsiteX54" fmla="*/ 5424 w 10101"/>
                <a:gd name="connsiteY54" fmla="*/ 1577 h 10001"/>
                <a:gd name="connsiteX55" fmla="*/ 4972 w 10101"/>
                <a:gd name="connsiteY55" fmla="*/ 1923 h 10001"/>
                <a:gd name="connsiteX56" fmla="*/ 4802 w 10101"/>
                <a:gd name="connsiteY56" fmla="*/ 1846 h 10001"/>
                <a:gd name="connsiteX57" fmla="*/ 4539 w 10101"/>
                <a:gd name="connsiteY57" fmla="*/ 1462 h 10001"/>
                <a:gd name="connsiteX58" fmla="*/ 4444 w 10101"/>
                <a:gd name="connsiteY58" fmla="*/ 654 h 10001"/>
                <a:gd name="connsiteX59" fmla="*/ 3597 w 10101"/>
                <a:gd name="connsiteY59" fmla="*/ 0 h 10001"/>
                <a:gd name="connsiteX60" fmla="*/ 3202 w 10101"/>
                <a:gd name="connsiteY60" fmla="*/ 731 h 10001"/>
                <a:gd name="connsiteX61" fmla="*/ 3239 w 10101"/>
                <a:gd name="connsiteY61" fmla="*/ 1462 h 10001"/>
                <a:gd name="connsiteX62" fmla="*/ 3202 w 10101"/>
                <a:gd name="connsiteY62" fmla="*/ 1731 h 10001"/>
                <a:gd name="connsiteX63" fmla="*/ 3239 w 10101"/>
                <a:gd name="connsiteY63" fmla="*/ 2115 h 10001"/>
                <a:gd name="connsiteX64" fmla="*/ 3164 w 10101"/>
                <a:gd name="connsiteY64" fmla="*/ 2192 h 10001"/>
                <a:gd name="connsiteX65" fmla="*/ 2222 w 10101"/>
                <a:gd name="connsiteY65" fmla="*/ 2192 h 10001"/>
                <a:gd name="connsiteX66" fmla="*/ 2034 w 10101"/>
                <a:gd name="connsiteY66" fmla="*/ 1731 h 10001"/>
                <a:gd name="connsiteX67" fmla="*/ 1281 w 10101"/>
                <a:gd name="connsiteY67" fmla="*/ 1577 h 10001"/>
                <a:gd name="connsiteX68" fmla="*/ 923 w 10101"/>
                <a:gd name="connsiteY68" fmla="*/ 1846 h 10001"/>
                <a:gd name="connsiteX69" fmla="*/ 169 w 10101"/>
                <a:gd name="connsiteY69" fmla="*/ 2731 h 10001"/>
                <a:gd name="connsiteX70" fmla="*/ 0 w 10101"/>
                <a:gd name="connsiteY70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506 w 10101"/>
                <a:gd name="connsiteY11" fmla="*/ 8515 h 10001"/>
                <a:gd name="connsiteX12" fmla="*/ 2674 w 10101"/>
                <a:gd name="connsiteY12" fmla="*/ 9006 h 10001"/>
                <a:gd name="connsiteX13" fmla="*/ 2930 w 10101"/>
                <a:gd name="connsiteY13" fmla="*/ 9098 h 10001"/>
                <a:gd name="connsiteX14" fmla="*/ 3578 w 10101"/>
                <a:gd name="connsiteY14" fmla="*/ 8989 h 10001"/>
                <a:gd name="connsiteX15" fmla="*/ 4052 w 10101"/>
                <a:gd name="connsiteY15" fmla="*/ 9054 h 10001"/>
                <a:gd name="connsiteX16" fmla="*/ 4614 w 10101"/>
                <a:gd name="connsiteY16" fmla="*/ 9462 h 10001"/>
                <a:gd name="connsiteX17" fmla="*/ 4883 w 10101"/>
                <a:gd name="connsiteY17" fmla="*/ 9757 h 10001"/>
                <a:gd name="connsiteX18" fmla="*/ 5275 w 10101"/>
                <a:gd name="connsiteY18" fmla="*/ 9725 h 10001"/>
                <a:gd name="connsiteX19" fmla="*/ 5386 w 10101"/>
                <a:gd name="connsiteY19" fmla="*/ 10000 h 10001"/>
                <a:gd name="connsiteX20" fmla="*/ 5899 w 10101"/>
                <a:gd name="connsiteY20" fmla="*/ 9544 h 10001"/>
                <a:gd name="connsiteX21" fmla="*/ 6271 w 10101"/>
                <a:gd name="connsiteY21" fmla="*/ 9269 h 10001"/>
                <a:gd name="connsiteX22" fmla="*/ 6792 w 10101"/>
                <a:gd name="connsiteY22" fmla="*/ 9367 h 10001"/>
                <a:gd name="connsiteX23" fmla="*/ 7024 w 10101"/>
                <a:gd name="connsiteY23" fmla="*/ 9115 h 10001"/>
                <a:gd name="connsiteX24" fmla="*/ 7387 w 10101"/>
                <a:gd name="connsiteY24" fmla="*/ 8580 h 10001"/>
                <a:gd name="connsiteX25" fmla="*/ 7630 w 10101"/>
                <a:gd name="connsiteY25" fmla="*/ 8262 h 10001"/>
                <a:gd name="connsiteX26" fmla="*/ 7514 w 10101"/>
                <a:gd name="connsiteY26" fmla="*/ 7654 h 10001"/>
                <a:gd name="connsiteX27" fmla="*/ 7646 w 10101"/>
                <a:gd name="connsiteY27" fmla="*/ 7000 h 10001"/>
                <a:gd name="connsiteX28" fmla="*/ 7716 w 10101"/>
                <a:gd name="connsiteY28" fmla="*/ 6956 h 10001"/>
                <a:gd name="connsiteX29" fmla="*/ 8136 w 10101"/>
                <a:gd name="connsiteY29" fmla="*/ 7192 h 10001"/>
                <a:gd name="connsiteX30" fmla="*/ 8467 w 10101"/>
                <a:gd name="connsiteY30" fmla="*/ 6625 h 10001"/>
                <a:gd name="connsiteX31" fmla="*/ 8822 w 10101"/>
                <a:gd name="connsiteY31" fmla="*/ 6597 h 10001"/>
                <a:gd name="connsiteX32" fmla="*/ 9081 w 10101"/>
                <a:gd name="connsiteY32" fmla="*/ 5871 h 10001"/>
                <a:gd name="connsiteX33" fmla="*/ 9331 w 10101"/>
                <a:gd name="connsiteY33" fmla="*/ 5802 h 10001"/>
                <a:gd name="connsiteX34" fmla="*/ 9412 w 10101"/>
                <a:gd name="connsiteY34" fmla="*/ 5574 h 10001"/>
                <a:gd name="connsiteX35" fmla="*/ 9668 w 10101"/>
                <a:gd name="connsiteY35" fmla="*/ 5443 h 10001"/>
                <a:gd name="connsiteX36" fmla="*/ 10090 w 10101"/>
                <a:gd name="connsiteY36" fmla="*/ 5528 h 10001"/>
                <a:gd name="connsiteX37" fmla="*/ 10087 w 10101"/>
                <a:gd name="connsiteY37" fmla="*/ 5148 h 10001"/>
                <a:gd name="connsiteX38" fmla="*/ 9925 w 10101"/>
                <a:gd name="connsiteY38" fmla="*/ 4731 h 10001"/>
                <a:gd name="connsiteX39" fmla="*/ 9597 w 10101"/>
                <a:gd name="connsiteY39" fmla="*/ 4246 h 10001"/>
                <a:gd name="connsiteX40" fmla="*/ 9331 w 10101"/>
                <a:gd name="connsiteY40" fmla="*/ 4594 h 10001"/>
                <a:gd name="connsiteX41" fmla="*/ 9145 w 10101"/>
                <a:gd name="connsiteY41" fmla="*/ 4414 h 10001"/>
                <a:gd name="connsiteX42" fmla="*/ 8846 w 10101"/>
                <a:gd name="connsiteY42" fmla="*/ 4478 h 10001"/>
                <a:gd name="connsiteX43" fmla="*/ 8757 w 10101"/>
                <a:gd name="connsiteY43" fmla="*/ 4115 h 10001"/>
                <a:gd name="connsiteX44" fmla="*/ 9014 w 10101"/>
                <a:gd name="connsiteY44" fmla="*/ 3123 h 10001"/>
                <a:gd name="connsiteX45" fmla="*/ 9141 w 10101"/>
                <a:gd name="connsiteY45" fmla="*/ 2431 h 10001"/>
                <a:gd name="connsiteX46" fmla="*/ 8814 w 10101"/>
                <a:gd name="connsiteY46" fmla="*/ 2308 h 10001"/>
                <a:gd name="connsiteX47" fmla="*/ 8456 w 10101"/>
                <a:gd name="connsiteY47" fmla="*/ 2000 h 10001"/>
                <a:gd name="connsiteX48" fmla="*/ 7966 w 10101"/>
                <a:gd name="connsiteY48" fmla="*/ 2654 h 10001"/>
                <a:gd name="connsiteX49" fmla="*/ 7288 w 10101"/>
                <a:gd name="connsiteY49" fmla="*/ 3000 h 10001"/>
                <a:gd name="connsiteX50" fmla="*/ 7024 w 10101"/>
                <a:gd name="connsiteY50" fmla="*/ 2923 h 10001"/>
                <a:gd name="connsiteX51" fmla="*/ 6629 w 10101"/>
                <a:gd name="connsiteY51" fmla="*/ 2731 h 10001"/>
                <a:gd name="connsiteX52" fmla="*/ 6365 w 10101"/>
                <a:gd name="connsiteY52" fmla="*/ 2385 h 10001"/>
                <a:gd name="connsiteX53" fmla="*/ 5650 w 10101"/>
                <a:gd name="connsiteY53" fmla="*/ 1654 h 10001"/>
                <a:gd name="connsiteX54" fmla="*/ 5424 w 10101"/>
                <a:gd name="connsiteY54" fmla="*/ 1577 h 10001"/>
                <a:gd name="connsiteX55" fmla="*/ 4972 w 10101"/>
                <a:gd name="connsiteY55" fmla="*/ 1923 h 10001"/>
                <a:gd name="connsiteX56" fmla="*/ 4802 w 10101"/>
                <a:gd name="connsiteY56" fmla="*/ 1846 h 10001"/>
                <a:gd name="connsiteX57" fmla="*/ 4539 w 10101"/>
                <a:gd name="connsiteY57" fmla="*/ 1462 h 10001"/>
                <a:gd name="connsiteX58" fmla="*/ 4444 w 10101"/>
                <a:gd name="connsiteY58" fmla="*/ 654 h 10001"/>
                <a:gd name="connsiteX59" fmla="*/ 3597 w 10101"/>
                <a:gd name="connsiteY59" fmla="*/ 0 h 10001"/>
                <a:gd name="connsiteX60" fmla="*/ 3202 w 10101"/>
                <a:gd name="connsiteY60" fmla="*/ 731 h 10001"/>
                <a:gd name="connsiteX61" fmla="*/ 3239 w 10101"/>
                <a:gd name="connsiteY61" fmla="*/ 1462 h 10001"/>
                <a:gd name="connsiteX62" fmla="*/ 3202 w 10101"/>
                <a:gd name="connsiteY62" fmla="*/ 1731 h 10001"/>
                <a:gd name="connsiteX63" fmla="*/ 3239 w 10101"/>
                <a:gd name="connsiteY63" fmla="*/ 2115 h 10001"/>
                <a:gd name="connsiteX64" fmla="*/ 3164 w 10101"/>
                <a:gd name="connsiteY64" fmla="*/ 2192 h 10001"/>
                <a:gd name="connsiteX65" fmla="*/ 2222 w 10101"/>
                <a:gd name="connsiteY65" fmla="*/ 2192 h 10001"/>
                <a:gd name="connsiteX66" fmla="*/ 2034 w 10101"/>
                <a:gd name="connsiteY66" fmla="*/ 1731 h 10001"/>
                <a:gd name="connsiteX67" fmla="*/ 1281 w 10101"/>
                <a:gd name="connsiteY67" fmla="*/ 1577 h 10001"/>
                <a:gd name="connsiteX68" fmla="*/ 923 w 10101"/>
                <a:gd name="connsiteY68" fmla="*/ 1846 h 10001"/>
                <a:gd name="connsiteX69" fmla="*/ 169 w 10101"/>
                <a:gd name="connsiteY69" fmla="*/ 2731 h 10001"/>
                <a:gd name="connsiteX70" fmla="*/ 0 w 10101"/>
                <a:gd name="connsiteY70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54 w 10101"/>
                <a:gd name="connsiteY10" fmla="*/ 7654 h 10001"/>
                <a:gd name="connsiteX11" fmla="*/ 2506 w 10101"/>
                <a:gd name="connsiteY11" fmla="*/ 8515 h 10001"/>
                <a:gd name="connsiteX12" fmla="*/ 2674 w 10101"/>
                <a:gd name="connsiteY12" fmla="*/ 9006 h 10001"/>
                <a:gd name="connsiteX13" fmla="*/ 2930 w 10101"/>
                <a:gd name="connsiteY13" fmla="*/ 9098 h 10001"/>
                <a:gd name="connsiteX14" fmla="*/ 3578 w 10101"/>
                <a:gd name="connsiteY14" fmla="*/ 8989 h 10001"/>
                <a:gd name="connsiteX15" fmla="*/ 4052 w 10101"/>
                <a:gd name="connsiteY15" fmla="*/ 9054 h 10001"/>
                <a:gd name="connsiteX16" fmla="*/ 4614 w 10101"/>
                <a:gd name="connsiteY16" fmla="*/ 9462 h 10001"/>
                <a:gd name="connsiteX17" fmla="*/ 4883 w 10101"/>
                <a:gd name="connsiteY17" fmla="*/ 9757 h 10001"/>
                <a:gd name="connsiteX18" fmla="*/ 5275 w 10101"/>
                <a:gd name="connsiteY18" fmla="*/ 9725 h 10001"/>
                <a:gd name="connsiteX19" fmla="*/ 5386 w 10101"/>
                <a:gd name="connsiteY19" fmla="*/ 10000 h 10001"/>
                <a:gd name="connsiteX20" fmla="*/ 5899 w 10101"/>
                <a:gd name="connsiteY20" fmla="*/ 9544 h 10001"/>
                <a:gd name="connsiteX21" fmla="*/ 6271 w 10101"/>
                <a:gd name="connsiteY21" fmla="*/ 9269 h 10001"/>
                <a:gd name="connsiteX22" fmla="*/ 6792 w 10101"/>
                <a:gd name="connsiteY22" fmla="*/ 9367 h 10001"/>
                <a:gd name="connsiteX23" fmla="*/ 7024 w 10101"/>
                <a:gd name="connsiteY23" fmla="*/ 9115 h 10001"/>
                <a:gd name="connsiteX24" fmla="*/ 7387 w 10101"/>
                <a:gd name="connsiteY24" fmla="*/ 8580 h 10001"/>
                <a:gd name="connsiteX25" fmla="*/ 7630 w 10101"/>
                <a:gd name="connsiteY25" fmla="*/ 8262 h 10001"/>
                <a:gd name="connsiteX26" fmla="*/ 7514 w 10101"/>
                <a:gd name="connsiteY26" fmla="*/ 7654 h 10001"/>
                <a:gd name="connsiteX27" fmla="*/ 7646 w 10101"/>
                <a:gd name="connsiteY27" fmla="*/ 7000 h 10001"/>
                <a:gd name="connsiteX28" fmla="*/ 7716 w 10101"/>
                <a:gd name="connsiteY28" fmla="*/ 6956 h 10001"/>
                <a:gd name="connsiteX29" fmla="*/ 8136 w 10101"/>
                <a:gd name="connsiteY29" fmla="*/ 7192 h 10001"/>
                <a:gd name="connsiteX30" fmla="*/ 8467 w 10101"/>
                <a:gd name="connsiteY30" fmla="*/ 6625 h 10001"/>
                <a:gd name="connsiteX31" fmla="*/ 8822 w 10101"/>
                <a:gd name="connsiteY31" fmla="*/ 6597 h 10001"/>
                <a:gd name="connsiteX32" fmla="*/ 9081 w 10101"/>
                <a:gd name="connsiteY32" fmla="*/ 5871 h 10001"/>
                <a:gd name="connsiteX33" fmla="*/ 9331 w 10101"/>
                <a:gd name="connsiteY33" fmla="*/ 5802 h 10001"/>
                <a:gd name="connsiteX34" fmla="*/ 9412 w 10101"/>
                <a:gd name="connsiteY34" fmla="*/ 5574 h 10001"/>
                <a:gd name="connsiteX35" fmla="*/ 9668 w 10101"/>
                <a:gd name="connsiteY35" fmla="*/ 5443 h 10001"/>
                <a:gd name="connsiteX36" fmla="*/ 10090 w 10101"/>
                <a:gd name="connsiteY36" fmla="*/ 5528 h 10001"/>
                <a:gd name="connsiteX37" fmla="*/ 10087 w 10101"/>
                <a:gd name="connsiteY37" fmla="*/ 5148 h 10001"/>
                <a:gd name="connsiteX38" fmla="*/ 9925 w 10101"/>
                <a:gd name="connsiteY38" fmla="*/ 4731 h 10001"/>
                <a:gd name="connsiteX39" fmla="*/ 9597 w 10101"/>
                <a:gd name="connsiteY39" fmla="*/ 4246 h 10001"/>
                <a:gd name="connsiteX40" fmla="*/ 9331 w 10101"/>
                <a:gd name="connsiteY40" fmla="*/ 4594 h 10001"/>
                <a:gd name="connsiteX41" fmla="*/ 9145 w 10101"/>
                <a:gd name="connsiteY41" fmla="*/ 4414 h 10001"/>
                <a:gd name="connsiteX42" fmla="*/ 8846 w 10101"/>
                <a:gd name="connsiteY42" fmla="*/ 4478 h 10001"/>
                <a:gd name="connsiteX43" fmla="*/ 8757 w 10101"/>
                <a:gd name="connsiteY43" fmla="*/ 4115 h 10001"/>
                <a:gd name="connsiteX44" fmla="*/ 9014 w 10101"/>
                <a:gd name="connsiteY44" fmla="*/ 3123 h 10001"/>
                <a:gd name="connsiteX45" fmla="*/ 9141 w 10101"/>
                <a:gd name="connsiteY45" fmla="*/ 2431 h 10001"/>
                <a:gd name="connsiteX46" fmla="*/ 8814 w 10101"/>
                <a:gd name="connsiteY46" fmla="*/ 2308 h 10001"/>
                <a:gd name="connsiteX47" fmla="*/ 8456 w 10101"/>
                <a:gd name="connsiteY47" fmla="*/ 2000 h 10001"/>
                <a:gd name="connsiteX48" fmla="*/ 7966 w 10101"/>
                <a:gd name="connsiteY48" fmla="*/ 2654 h 10001"/>
                <a:gd name="connsiteX49" fmla="*/ 7288 w 10101"/>
                <a:gd name="connsiteY49" fmla="*/ 3000 h 10001"/>
                <a:gd name="connsiteX50" fmla="*/ 7024 w 10101"/>
                <a:gd name="connsiteY50" fmla="*/ 2923 h 10001"/>
                <a:gd name="connsiteX51" fmla="*/ 6629 w 10101"/>
                <a:gd name="connsiteY51" fmla="*/ 2731 h 10001"/>
                <a:gd name="connsiteX52" fmla="*/ 6365 w 10101"/>
                <a:gd name="connsiteY52" fmla="*/ 2385 h 10001"/>
                <a:gd name="connsiteX53" fmla="*/ 5650 w 10101"/>
                <a:gd name="connsiteY53" fmla="*/ 1654 h 10001"/>
                <a:gd name="connsiteX54" fmla="*/ 5424 w 10101"/>
                <a:gd name="connsiteY54" fmla="*/ 1577 h 10001"/>
                <a:gd name="connsiteX55" fmla="*/ 4972 w 10101"/>
                <a:gd name="connsiteY55" fmla="*/ 1923 h 10001"/>
                <a:gd name="connsiteX56" fmla="*/ 4802 w 10101"/>
                <a:gd name="connsiteY56" fmla="*/ 1846 h 10001"/>
                <a:gd name="connsiteX57" fmla="*/ 4539 w 10101"/>
                <a:gd name="connsiteY57" fmla="*/ 1462 h 10001"/>
                <a:gd name="connsiteX58" fmla="*/ 4444 w 10101"/>
                <a:gd name="connsiteY58" fmla="*/ 654 h 10001"/>
                <a:gd name="connsiteX59" fmla="*/ 3597 w 10101"/>
                <a:gd name="connsiteY59" fmla="*/ 0 h 10001"/>
                <a:gd name="connsiteX60" fmla="*/ 3202 w 10101"/>
                <a:gd name="connsiteY60" fmla="*/ 731 h 10001"/>
                <a:gd name="connsiteX61" fmla="*/ 3239 w 10101"/>
                <a:gd name="connsiteY61" fmla="*/ 1462 h 10001"/>
                <a:gd name="connsiteX62" fmla="*/ 3202 w 10101"/>
                <a:gd name="connsiteY62" fmla="*/ 1731 h 10001"/>
                <a:gd name="connsiteX63" fmla="*/ 3239 w 10101"/>
                <a:gd name="connsiteY63" fmla="*/ 2115 h 10001"/>
                <a:gd name="connsiteX64" fmla="*/ 3164 w 10101"/>
                <a:gd name="connsiteY64" fmla="*/ 2192 h 10001"/>
                <a:gd name="connsiteX65" fmla="*/ 2222 w 10101"/>
                <a:gd name="connsiteY65" fmla="*/ 2192 h 10001"/>
                <a:gd name="connsiteX66" fmla="*/ 2034 w 10101"/>
                <a:gd name="connsiteY66" fmla="*/ 1731 h 10001"/>
                <a:gd name="connsiteX67" fmla="*/ 1281 w 10101"/>
                <a:gd name="connsiteY67" fmla="*/ 1577 h 10001"/>
                <a:gd name="connsiteX68" fmla="*/ 923 w 10101"/>
                <a:gd name="connsiteY68" fmla="*/ 1846 h 10001"/>
                <a:gd name="connsiteX69" fmla="*/ 169 w 10101"/>
                <a:gd name="connsiteY69" fmla="*/ 2731 h 10001"/>
                <a:gd name="connsiteX70" fmla="*/ 0 w 10101"/>
                <a:gd name="connsiteY70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418 w 10101"/>
                <a:gd name="connsiteY10" fmla="*/ 7687 h 10001"/>
                <a:gd name="connsiteX11" fmla="*/ 2506 w 10101"/>
                <a:gd name="connsiteY11" fmla="*/ 8515 h 10001"/>
                <a:gd name="connsiteX12" fmla="*/ 2674 w 10101"/>
                <a:gd name="connsiteY12" fmla="*/ 9006 h 10001"/>
                <a:gd name="connsiteX13" fmla="*/ 2930 w 10101"/>
                <a:gd name="connsiteY13" fmla="*/ 9098 h 10001"/>
                <a:gd name="connsiteX14" fmla="*/ 3578 w 10101"/>
                <a:gd name="connsiteY14" fmla="*/ 8989 h 10001"/>
                <a:gd name="connsiteX15" fmla="*/ 4052 w 10101"/>
                <a:gd name="connsiteY15" fmla="*/ 9054 h 10001"/>
                <a:gd name="connsiteX16" fmla="*/ 4614 w 10101"/>
                <a:gd name="connsiteY16" fmla="*/ 9462 h 10001"/>
                <a:gd name="connsiteX17" fmla="*/ 4883 w 10101"/>
                <a:gd name="connsiteY17" fmla="*/ 9757 h 10001"/>
                <a:gd name="connsiteX18" fmla="*/ 5275 w 10101"/>
                <a:gd name="connsiteY18" fmla="*/ 9725 h 10001"/>
                <a:gd name="connsiteX19" fmla="*/ 5386 w 10101"/>
                <a:gd name="connsiteY19" fmla="*/ 10000 h 10001"/>
                <a:gd name="connsiteX20" fmla="*/ 5899 w 10101"/>
                <a:gd name="connsiteY20" fmla="*/ 9544 h 10001"/>
                <a:gd name="connsiteX21" fmla="*/ 6271 w 10101"/>
                <a:gd name="connsiteY21" fmla="*/ 9269 h 10001"/>
                <a:gd name="connsiteX22" fmla="*/ 6792 w 10101"/>
                <a:gd name="connsiteY22" fmla="*/ 9367 h 10001"/>
                <a:gd name="connsiteX23" fmla="*/ 7024 w 10101"/>
                <a:gd name="connsiteY23" fmla="*/ 9115 h 10001"/>
                <a:gd name="connsiteX24" fmla="*/ 7387 w 10101"/>
                <a:gd name="connsiteY24" fmla="*/ 8580 h 10001"/>
                <a:gd name="connsiteX25" fmla="*/ 7630 w 10101"/>
                <a:gd name="connsiteY25" fmla="*/ 8262 h 10001"/>
                <a:gd name="connsiteX26" fmla="*/ 7514 w 10101"/>
                <a:gd name="connsiteY26" fmla="*/ 7654 h 10001"/>
                <a:gd name="connsiteX27" fmla="*/ 7646 w 10101"/>
                <a:gd name="connsiteY27" fmla="*/ 7000 h 10001"/>
                <a:gd name="connsiteX28" fmla="*/ 7716 w 10101"/>
                <a:gd name="connsiteY28" fmla="*/ 6956 h 10001"/>
                <a:gd name="connsiteX29" fmla="*/ 8136 w 10101"/>
                <a:gd name="connsiteY29" fmla="*/ 7192 h 10001"/>
                <a:gd name="connsiteX30" fmla="*/ 8467 w 10101"/>
                <a:gd name="connsiteY30" fmla="*/ 6625 h 10001"/>
                <a:gd name="connsiteX31" fmla="*/ 8822 w 10101"/>
                <a:gd name="connsiteY31" fmla="*/ 6597 h 10001"/>
                <a:gd name="connsiteX32" fmla="*/ 9081 w 10101"/>
                <a:gd name="connsiteY32" fmla="*/ 5871 h 10001"/>
                <a:gd name="connsiteX33" fmla="*/ 9331 w 10101"/>
                <a:gd name="connsiteY33" fmla="*/ 5802 h 10001"/>
                <a:gd name="connsiteX34" fmla="*/ 9412 w 10101"/>
                <a:gd name="connsiteY34" fmla="*/ 5574 h 10001"/>
                <a:gd name="connsiteX35" fmla="*/ 9668 w 10101"/>
                <a:gd name="connsiteY35" fmla="*/ 5443 h 10001"/>
                <a:gd name="connsiteX36" fmla="*/ 10090 w 10101"/>
                <a:gd name="connsiteY36" fmla="*/ 5528 h 10001"/>
                <a:gd name="connsiteX37" fmla="*/ 10087 w 10101"/>
                <a:gd name="connsiteY37" fmla="*/ 5148 h 10001"/>
                <a:gd name="connsiteX38" fmla="*/ 9925 w 10101"/>
                <a:gd name="connsiteY38" fmla="*/ 4731 h 10001"/>
                <a:gd name="connsiteX39" fmla="*/ 9597 w 10101"/>
                <a:gd name="connsiteY39" fmla="*/ 4246 h 10001"/>
                <a:gd name="connsiteX40" fmla="*/ 9331 w 10101"/>
                <a:gd name="connsiteY40" fmla="*/ 4594 h 10001"/>
                <a:gd name="connsiteX41" fmla="*/ 9145 w 10101"/>
                <a:gd name="connsiteY41" fmla="*/ 4414 h 10001"/>
                <a:gd name="connsiteX42" fmla="*/ 8846 w 10101"/>
                <a:gd name="connsiteY42" fmla="*/ 4478 h 10001"/>
                <a:gd name="connsiteX43" fmla="*/ 8757 w 10101"/>
                <a:gd name="connsiteY43" fmla="*/ 4115 h 10001"/>
                <a:gd name="connsiteX44" fmla="*/ 9014 w 10101"/>
                <a:gd name="connsiteY44" fmla="*/ 3123 h 10001"/>
                <a:gd name="connsiteX45" fmla="*/ 9141 w 10101"/>
                <a:gd name="connsiteY45" fmla="*/ 2431 h 10001"/>
                <a:gd name="connsiteX46" fmla="*/ 8814 w 10101"/>
                <a:gd name="connsiteY46" fmla="*/ 2308 h 10001"/>
                <a:gd name="connsiteX47" fmla="*/ 8456 w 10101"/>
                <a:gd name="connsiteY47" fmla="*/ 2000 h 10001"/>
                <a:gd name="connsiteX48" fmla="*/ 7966 w 10101"/>
                <a:gd name="connsiteY48" fmla="*/ 2654 h 10001"/>
                <a:gd name="connsiteX49" fmla="*/ 7288 w 10101"/>
                <a:gd name="connsiteY49" fmla="*/ 3000 h 10001"/>
                <a:gd name="connsiteX50" fmla="*/ 7024 w 10101"/>
                <a:gd name="connsiteY50" fmla="*/ 2923 h 10001"/>
                <a:gd name="connsiteX51" fmla="*/ 6629 w 10101"/>
                <a:gd name="connsiteY51" fmla="*/ 2731 h 10001"/>
                <a:gd name="connsiteX52" fmla="*/ 6365 w 10101"/>
                <a:gd name="connsiteY52" fmla="*/ 2385 h 10001"/>
                <a:gd name="connsiteX53" fmla="*/ 5650 w 10101"/>
                <a:gd name="connsiteY53" fmla="*/ 1654 h 10001"/>
                <a:gd name="connsiteX54" fmla="*/ 5424 w 10101"/>
                <a:gd name="connsiteY54" fmla="*/ 1577 h 10001"/>
                <a:gd name="connsiteX55" fmla="*/ 4972 w 10101"/>
                <a:gd name="connsiteY55" fmla="*/ 1923 h 10001"/>
                <a:gd name="connsiteX56" fmla="*/ 4802 w 10101"/>
                <a:gd name="connsiteY56" fmla="*/ 1846 h 10001"/>
                <a:gd name="connsiteX57" fmla="*/ 4539 w 10101"/>
                <a:gd name="connsiteY57" fmla="*/ 1462 h 10001"/>
                <a:gd name="connsiteX58" fmla="*/ 4444 w 10101"/>
                <a:gd name="connsiteY58" fmla="*/ 654 h 10001"/>
                <a:gd name="connsiteX59" fmla="*/ 3597 w 10101"/>
                <a:gd name="connsiteY59" fmla="*/ 0 h 10001"/>
                <a:gd name="connsiteX60" fmla="*/ 3202 w 10101"/>
                <a:gd name="connsiteY60" fmla="*/ 731 h 10001"/>
                <a:gd name="connsiteX61" fmla="*/ 3239 w 10101"/>
                <a:gd name="connsiteY61" fmla="*/ 1462 h 10001"/>
                <a:gd name="connsiteX62" fmla="*/ 3202 w 10101"/>
                <a:gd name="connsiteY62" fmla="*/ 1731 h 10001"/>
                <a:gd name="connsiteX63" fmla="*/ 3239 w 10101"/>
                <a:gd name="connsiteY63" fmla="*/ 2115 h 10001"/>
                <a:gd name="connsiteX64" fmla="*/ 3164 w 10101"/>
                <a:gd name="connsiteY64" fmla="*/ 2192 h 10001"/>
                <a:gd name="connsiteX65" fmla="*/ 2222 w 10101"/>
                <a:gd name="connsiteY65" fmla="*/ 2192 h 10001"/>
                <a:gd name="connsiteX66" fmla="*/ 2034 w 10101"/>
                <a:gd name="connsiteY66" fmla="*/ 1731 h 10001"/>
                <a:gd name="connsiteX67" fmla="*/ 1281 w 10101"/>
                <a:gd name="connsiteY67" fmla="*/ 1577 h 10001"/>
                <a:gd name="connsiteX68" fmla="*/ 923 w 10101"/>
                <a:gd name="connsiteY68" fmla="*/ 1846 h 10001"/>
                <a:gd name="connsiteX69" fmla="*/ 169 w 10101"/>
                <a:gd name="connsiteY69" fmla="*/ 2731 h 10001"/>
                <a:gd name="connsiteX70" fmla="*/ 0 w 10101"/>
                <a:gd name="connsiteY70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362 w 10101"/>
                <a:gd name="connsiteY10" fmla="*/ 7703 h 10001"/>
                <a:gd name="connsiteX11" fmla="*/ 2506 w 10101"/>
                <a:gd name="connsiteY11" fmla="*/ 8515 h 10001"/>
                <a:gd name="connsiteX12" fmla="*/ 2674 w 10101"/>
                <a:gd name="connsiteY12" fmla="*/ 9006 h 10001"/>
                <a:gd name="connsiteX13" fmla="*/ 2930 w 10101"/>
                <a:gd name="connsiteY13" fmla="*/ 9098 h 10001"/>
                <a:gd name="connsiteX14" fmla="*/ 3578 w 10101"/>
                <a:gd name="connsiteY14" fmla="*/ 8989 h 10001"/>
                <a:gd name="connsiteX15" fmla="*/ 4052 w 10101"/>
                <a:gd name="connsiteY15" fmla="*/ 9054 h 10001"/>
                <a:gd name="connsiteX16" fmla="*/ 4614 w 10101"/>
                <a:gd name="connsiteY16" fmla="*/ 9462 h 10001"/>
                <a:gd name="connsiteX17" fmla="*/ 4883 w 10101"/>
                <a:gd name="connsiteY17" fmla="*/ 9757 h 10001"/>
                <a:gd name="connsiteX18" fmla="*/ 5275 w 10101"/>
                <a:gd name="connsiteY18" fmla="*/ 9725 h 10001"/>
                <a:gd name="connsiteX19" fmla="*/ 5386 w 10101"/>
                <a:gd name="connsiteY19" fmla="*/ 10000 h 10001"/>
                <a:gd name="connsiteX20" fmla="*/ 5899 w 10101"/>
                <a:gd name="connsiteY20" fmla="*/ 9544 h 10001"/>
                <a:gd name="connsiteX21" fmla="*/ 6271 w 10101"/>
                <a:gd name="connsiteY21" fmla="*/ 9269 h 10001"/>
                <a:gd name="connsiteX22" fmla="*/ 6792 w 10101"/>
                <a:gd name="connsiteY22" fmla="*/ 9367 h 10001"/>
                <a:gd name="connsiteX23" fmla="*/ 7024 w 10101"/>
                <a:gd name="connsiteY23" fmla="*/ 9115 h 10001"/>
                <a:gd name="connsiteX24" fmla="*/ 7387 w 10101"/>
                <a:gd name="connsiteY24" fmla="*/ 8580 h 10001"/>
                <a:gd name="connsiteX25" fmla="*/ 7630 w 10101"/>
                <a:gd name="connsiteY25" fmla="*/ 8262 h 10001"/>
                <a:gd name="connsiteX26" fmla="*/ 7514 w 10101"/>
                <a:gd name="connsiteY26" fmla="*/ 7654 h 10001"/>
                <a:gd name="connsiteX27" fmla="*/ 7646 w 10101"/>
                <a:gd name="connsiteY27" fmla="*/ 7000 h 10001"/>
                <a:gd name="connsiteX28" fmla="*/ 7716 w 10101"/>
                <a:gd name="connsiteY28" fmla="*/ 6956 h 10001"/>
                <a:gd name="connsiteX29" fmla="*/ 8136 w 10101"/>
                <a:gd name="connsiteY29" fmla="*/ 7192 h 10001"/>
                <a:gd name="connsiteX30" fmla="*/ 8467 w 10101"/>
                <a:gd name="connsiteY30" fmla="*/ 6625 h 10001"/>
                <a:gd name="connsiteX31" fmla="*/ 8822 w 10101"/>
                <a:gd name="connsiteY31" fmla="*/ 6597 h 10001"/>
                <a:gd name="connsiteX32" fmla="*/ 9081 w 10101"/>
                <a:gd name="connsiteY32" fmla="*/ 5871 h 10001"/>
                <a:gd name="connsiteX33" fmla="*/ 9331 w 10101"/>
                <a:gd name="connsiteY33" fmla="*/ 5802 h 10001"/>
                <a:gd name="connsiteX34" fmla="*/ 9412 w 10101"/>
                <a:gd name="connsiteY34" fmla="*/ 5574 h 10001"/>
                <a:gd name="connsiteX35" fmla="*/ 9668 w 10101"/>
                <a:gd name="connsiteY35" fmla="*/ 5443 h 10001"/>
                <a:gd name="connsiteX36" fmla="*/ 10090 w 10101"/>
                <a:gd name="connsiteY36" fmla="*/ 5528 h 10001"/>
                <a:gd name="connsiteX37" fmla="*/ 10087 w 10101"/>
                <a:gd name="connsiteY37" fmla="*/ 5148 h 10001"/>
                <a:gd name="connsiteX38" fmla="*/ 9925 w 10101"/>
                <a:gd name="connsiteY38" fmla="*/ 4731 h 10001"/>
                <a:gd name="connsiteX39" fmla="*/ 9597 w 10101"/>
                <a:gd name="connsiteY39" fmla="*/ 4246 h 10001"/>
                <a:gd name="connsiteX40" fmla="*/ 9331 w 10101"/>
                <a:gd name="connsiteY40" fmla="*/ 4594 h 10001"/>
                <a:gd name="connsiteX41" fmla="*/ 9145 w 10101"/>
                <a:gd name="connsiteY41" fmla="*/ 4414 h 10001"/>
                <a:gd name="connsiteX42" fmla="*/ 8846 w 10101"/>
                <a:gd name="connsiteY42" fmla="*/ 4478 h 10001"/>
                <a:gd name="connsiteX43" fmla="*/ 8757 w 10101"/>
                <a:gd name="connsiteY43" fmla="*/ 4115 h 10001"/>
                <a:gd name="connsiteX44" fmla="*/ 9014 w 10101"/>
                <a:gd name="connsiteY44" fmla="*/ 3123 h 10001"/>
                <a:gd name="connsiteX45" fmla="*/ 9141 w 10101"/>
                <a:gd name="connsiteY45" fmla="*/ 2431 h 10001"/>
                <a:gd name="connsiteX46" fmla="*/ 8814 w 10101"/>
                <a:gd name="connsiteY46" fmla="*/ 2308 h 10001"/>
                <a:gd name="connsiteX47" fmla="*/ 8456 w 10101"/>
                <a:gd name="connsiteY47" fmla="*/ 2000 h 10001"/>
                <a:gd name="connsiteX48" fmla="*/ 7966 w 10101"/>
                <a:gd name="connsiteY48" fmla="*/ 2654 h 10001"/>
                <a:gd name="connsiteX49" fmla="*/ 7288 w 10101"/>
                <a:gd name="connsiteY49" fmla="*/ 3000 h 10001"/>
                <a:gd name="connsiteX50" fmla="*/ 7024 w 10101"/>
                <a:gd name="connsiteY50" fmla="*/ 2923 h 10001"/>
                <a:gd name="connsiteX51" fmla="*/ 6629 w 10101"/>
                <a:gd name="connsiteY51" fmla="*/ 2731 h 10001"/>
                <a:gd name="connsiteX52" fmla="*/ 6365 w 10101"/>
                <a:gd name="connsiteY52" fmla="*/ 2385 h 10001"/>
                <a:gd name="connsiteX53" fmla="*/ 5650 w 10101"/>
                <a:gd name="connsiteY53" fmla="*/ 1654 h 10001"/>
                <a:gd name="connsiteX54" fmla="*/ 5424 w 10101"/>
                <a:gd name="connsiteY54" fmla="*/ 1577 h 10001"/>
                <a:gd name="connsiteX55" fmla="*/ 4972 w 10101"/>
                <a:gd name="connsiteY55" fmla="*/ 1923 h 10001"/>
                <a:gd name="connsiteX56" fmla="*/ 4802 w 10101"/>
                <a:gd name="connsiteY56" fmla="*/ 1846 h 10001"/>
                <a:gd name="connsiteX57" fmla="*/ 4539 w 10101"/>
                <a:gd name="connsiteY57" fmla="*/ 1462 h 10001"/>
                <a:gd name="connsiteX58" fmla="*/ 4444 w 10101"/>
                <a:gd name="connsiteY58" fmla="*/ 654 h 10001"/>
                <a:gd name="connsiteX59" fmla="*/ 3597 w 10101"/>
                <a:gd name="connsiteY59" fmla="*/ 0 h 10001"/>
                <a:gd name="connsiteX60" fmla="*/ 3202 w 10101"/>
                <a:gd name="connsiteY60" fmla="*/ 731 h 10001"/>
                <a:gd name="connsiteX61" fmla="*/ 3239 w 10101"/>
                <a:gd name="connsiteY61" fmla="*/ 1462 h 10001"/>
                <a:gd name="connsiteX62" fmla="*/ 3202 w 10101"/>
                <a:gd name="connsiteY62" fmla="*/ 1731 h 10001"/>
                <a:gd name="connsiteX63" fmla="*/ 3239 w 10101"/>
                <a:gd name="connsiteY63" fmla="*/ 2115 h 10001"/>
                <a:gd name="connsiteX64" fmla="*/ 3164 w 10101"/>
                <a:gd name="connsiteY64" fmla="*/ 2192 h 10001"/>
                <a:gd name="connsiteX65" fmla="*/ 2222 w 10101"/>
                <a:gd name="connsiteY65" fmla="*/ 2192 h 10001"/>
                <a:gd name="connsiteX66" fmla="*/ 2034 w 10101"/>
                <a:gd name="connsiteY66" fmla="*/ 1731 h 10001"/>
                <a:gd name="connsiteX67" fmla="*/ 1281 w 10101"/>
                <a:gd name="connsiteY67" fmla="*/ 1577 h 10001"/>
                <a:gd name="connsiteX68" fmla="*/ 923 w 10101"/>
                <a:gd name="connsiteY68" fmla="*/ 1846 h 10001"/>
                <a:gd name="connsiteX69" fmla="*/ 169 w 10101"/>
                <a:gd name="connsiteY69" fmla="*/ 2731 h 10001"/>
                <a:gd name="connsiteX70" fmla="*/ 0 w 10101"/>
                <a:gd name="connsiteY70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058 w 10101"/>
                <a:gd name="connsiteY10" fmla="*/ 7436 h 10001"/>
                <a:gd name="connsiteX11" fmla="*/ 2362 w 10101"/>
                <a:gd name="connsiteY11" fmla="*/ 7703 h 10001"/>
                <a:gd name="connsiteX12" fmla="*/ 2506 w 10101"/>
                <a:gd name="connsiteY12" fmla="*/ 8515 h 10001"/>
                <a:gd name="connsiteX13" fmla="*/ 2674 w 10101"/>
                <a:gd name="connsiteY13" fmla="*/ 9006 h 10001"/>
                <a:gd name="connsiteX14" fmla="*/ 2930 w 10101"/>
                <a:gd name="connsiteY14" fmla="*/ 9098 h 10001"/>
                <a:gd name="connsiteX15" fmla="*/ 3578 w 10101"/>
                <a:gd name="connsiteY15" fmla="*/ 8989 h 10001"/>
                <a:gd name="connsiteX16" fmla="*/ 4052 w 10101"/>
                <a:gd name="connsiteY16" fmla="*/ 9054 h 10001"/>
                <a:gd name="connsiteX17" fmla="*/ 4614 w 10101"/>
                <a:gd name="connsiteY17" fmla="*/ 9462 h 10001"/>
                <a:gd name="connsiteX18" fmla="*/ 4883 w 10101"/>
                <a:gd name="connsiteY18" fmla="*/ 9757 h 10001"/>
                <a:gd name="connsiteX19" fmla="*/ 5275 w 10101"/>
                <a:gd name="connsiteY19" fmla="*/ 9725 h 10001"/>
                <a:gd name="connsiteX20" fmla="*/ 5386 w 10101"/>
                <a:gd name="connsiteY20" fmla="*/ 10000 h 10001"/>
                <a:gd name="connsiteX21" fmla="*/ 5899 w 10101"/>
                <a:gd name="connsiteY21" fmla="*/ 9544 h 10001"/>
                <a:gd name="connsiteX22" fmla="*/ 6271 w 10101"/>
                <a:gd name="connsiteY22" fmla="*/ 9269 h 10001"/>
                <a:gd name="connsiteX23" fmla="*/ 6792 w 10101"/>
                <a:gd name="connsiteY23" fmla="*/ 9367 h 10001"/>
                <a:gd name="connsiteX24" fmla="*/ 7024 w 10101"/>
                <a:gd name="connsiteY24" fmla="*/ 9115 h 10001"/>
                <a:gd name="connsiteX25" fmla="*/ 7387 w 10101"/>
                <a:gd name="connsiteY25" fmla="*/ 8580 h 10001"/>
                <a:gd name="connsiteX26" fmla="*/ 7630 w 10101"/>
                <a:gd name="connsiteY26" fmla="*/ 8262 h 10001"/>
                <a:gd name="connsiteX27" fmla="*/ 7514 w 10101"/>
                <a:gd name="connsiteY27" fmla="*/ 7654 h 10001"/>
                <a:gd name="connsiteX28" fmla="*/ 7646 w 10101"/>
                <a:gd name="connsiteY28" fmla="*/ 7000 h 10001"/>
                <a:gd name="connsiteX29" fmla="*/ 7716 w 10101"/>
                <a:gd name="connsiteY29" fmla="*/ 6956 h 10001"/>
                <a:gd name="connsiteX30" fmla="*/ 8136 w 10101"/>
                <a:gd name="connsiteY30" fmla="*/ 7192 h 10001"/>
                <a:gd name="connsiteX31" fmla="*/ 8467 w 10101"/>
                <a:gd name="connsiteY31" fmla="*/ 6625 h 10001"/>
                <a:gd name="connsiteX32" fmla="*/ 8822 w 10101"/>
                <a:gd name="connsiteY32" fmla="*/ 6597 h 10001"/>
                <a:gd name="connsiteX33" fmla="*/ 9081 w 10101"/>
                <a:gd name="connsiteY33" fmla="*/ 5871 h 10001"/>
                <a:gd name="connsiteX34" fmla="*/ 9331 w 10101"/>
                <a:gd name="connsiteY34" fmla="*/ 5802 h 10001"/>
                <a:gd name="connsiteX35" fmla="*/ 9412 w 10101"/>
                <a:gd name="connsiteY35" fmla="*/ 5574 h 10001"/>
                <a:gd name="connsiteX36" fmla="*/ 9668 w 10101"/>
                <a:gd name="connsiteY36" fmla="*/ 5443 h 10001"/>
                <a:gd name="connsiteX37" fmla="*/ 10090 w 10101"/>
                <a:gd name="connsiteY37" fmla="*/ 5528 h 10001"/>
                <a:gd name="connsiteX38" fmla="*/ 10087 w 10101"/>
                <a:gd name="connsiteY38" fmla="*/ 5148 h 10001"/>
                <a:gd name="connsiteX39" fmla="*/ 9925 w 10101"/>
                <a:gd name="connsiteY39" fmla="*/ 4731 h 10001"/>
                <a:gd name="connsiteX40" fmla="*/ 9597 w 10101"/>
                <a:gd name="connsiteY40" fmla="*/ 4246 h 10001"/>
                <a:gd name="connsiteX41" fmla="*/ 9331 w 10101"/>
                <a:gd name="connsiteY41" fmla="*/ 4594 h 10001"/>
                <a:gd name="connsiteX42" fmla="*/ 9145 w 10101"/>
                <a:gd name="connsiteY42" fmla="*/ 4414 h 10001"/>
                <a:gd name="connsiteX43" fmla="*/ 8846 w 10101"/>
                <a:gd name="connsiteY43" fmla="*/ 4478 h 10001"/>
                <a:gd name="connsiteX44" fmla="*/ 8757 w 10101"/>
                <a:gd name="connsiteY44" fmla="*/ 4115 h 10001"/>
                <a:gd name="connsiteX45" fmla="*/ 9014 w 10101"/>
                <a:gd name="connsiteY45" fmla="*/ 3123 h 10001"/>
                <a:gd name="connsiteX46" fmla="*/ 9141 w 10101"/>
                <a:gd name="connsiteY46" fmla="*/ 2431 h 10001"/>
                <a:gd name="connsiteX47" fmla="*/ 8814 w 10101"/>
                <a:gd name="connsiteY47" fmla="*/ 2308 h 10001"/>
                <a:gd name="connsiteX48" fmla="*/ 8456 w 10101"/>
                <a:gd name="connsiteY48" fmla="*/ 2000 h 10001"/>
                <a:gd name="connsiteX49" fmla="*/ 7966 w 10101"/>
                <a:gd name="connsiteY49" fmla="*/ 2654 h 10001"/>
                <a:gd name="connsiteX50" fmla="*/ 7288 w 10101"/>
                <a:gd name="connsiteY50" fmla="*/ 3000 h 10001"/>
                <a:gd name="connsiteX51" fmla="*/ 7024 w 10101"/>
                <a:gd name="connsiteY51" fmla="*/ 2923 h 10001"/>
                <a:gd name="connsiteX52" fmla="*/ 6629 w 10101"/>
                <a:gd name="connsiteY52" fmla="*/ 2731 h 10001"/>
                <a:gd name="connsiteX53" fmla="*/ 6365 w 10101"/>
                <a:gd name="connsiteY53" fmla="*/ 2385 h 10001"/>
                <a:gd name="connsiteX54" fmla="*/ 5650 w 10101"/>
                <a:gd name="connsiteY54" fmla="*/ 1654 h 10001"/>
                <a:gd name="connsiteX55" fmla="*/ 5424 w 10101"/>
                <a:gd name="connsiteY55" fmla="*/ 1577 h 10001"/>
                <a:gd name="connsiteX56" fmla="*/ 4972 w 10101"/>
                <a:gd name="connsiteY56" fmla="*/ 1923 h 10001"/>
                <a:gd name="connsiteX57" fmla="*/ 4802 w 10101"/>
                <a:gd name="connsiteY57" fmla="*/ 1846 h 10001"/>
                <a:gd name="connsiteX58" fmla="*/ 4539 w 10101"/>
                <a:gd name="connsiteY58" fmla="*/ 1462 h 10001"/>
                <a:gd name="connsiteX59" fmla="*/ 4444 w 10101"/>
                <a:gd name="connsiteY59" fmla="*/ 654 h 10001"/>
                <a:gd name="connsiteX60" fmla="*/ 3597 w 10101"/>
                <a:gd name="connsiteY60" fmla="*/ 0 h 10001"/>
                <a:gd name="connsiteX61" fmla="*/ 3202 w 10101"/>
                <a:gd name="connsiteY61" fmla="*/ 731 h 10001"/>
                <a:gd name="connsiteX62" fmla="*/ 3239 w 10101"/>
                <a:gd name="connsiteY62" fmla="*/ 1462 h 10001"/>
                <a:gd name="connsiteX63" fmla="*/ 3202 w 10101"/>
                <a:gd name="connsiteY63" fmla="*/ 1731 h 10001"/>
                <a:gd name="connsiteX64" fmla="*/ 3239 w 10101"/>
                <a:gd name="connsiteY64" fmla="*/ 2115 h 10001"/>
                <a:gd name="connsiteX65" fmla="*/ 3164 w 10101"/>
                <a:gd name="connsiteY65" fmla="*/ 2192 h 10001"/>
                <a:gd name="connsiteX66" fmla="*/ 2222 w 10101"/>
                <a:gd name="connsiteY66" fmla="*/ 2192 h 10001"/>
                <a:gd name="connsiteX67" fmla="*/ 2034 w 10101"/>
                <a:gd name="connsiteY67" fmla="*/ 1731 h 10001"/>
                <a:gd name="connsiteX68" fmla="*/ 1281 w 10101"/>
                <a:gd name="connsiteY68" fmla="*/ 1577 h 10001"/>
                <a:gd name="connsiteX69" fmla="*/ 923 w 10101"/>
                <a:gd name="connsiteY69" fmla="*/ 1846 h 10001"/>
                <a:gd name="connsiteX70" fmla="*/ 169 w 10101"/>
                <a:gd name="connsiteY70" fmla="*/ 2731 h 10001"/>
                <a:gd name="connsiteX71" fmla="*/ 0 w 10101"/>
                <a:gd name="connsiteY71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2138 w 10101"/>
                <a:gd name="connsiteY10" fmla="*/ 7681 h 10001"/>
                <a:gd name="connsiteX11" fmla="*/ 2362 w 10101"/>
                <a:gd name="connsiteY11" fmla="*/ 7703 h 10001"/>
                <a:gd name="connsiteX12" fmla="*/ 2506 w 10101"/>
                <a:gd name="connsiteY12" fmla="*/ 8515 h 10001"/>
                <a:gd name="connsiteX13" fmla="*/ 2674 w 10101"/>
                <a:gd name="connsiteY13" fmla="*/ 9006 h 10001"/>
                <a:gd name="connsiteX14" fmla="*/ 2930 w 10101"/>
                <a:gd name="connsiteY14" fmla="*/ 9098 h 10001"/>
                <a:gd name="connsiteX15" fmla="*/ 3578 w 10101"/>
                <a:gd name="connsiteY15" fmla="*/ 8989 h 10001"/>
                <a:gd name="connsiteX16" fmla="*/ 4052 w 10101"/>
                <a:gd name="connsiteY16" fmla="*/ 9054 h 10001"/>
                <a:gd name="connsiteX17" fmla="*/ 4614 w 10101"/>
                <a:gd name="connsiteY17" fmla="*/ 9462 h 10001"/>
                <a:gd name="connsiteX18" fmla="*/ 4883 w 10101"/>
                <a:gd name="connsiteY18" fmla="*/ 9757 h 10001"/>
                <a:gd name="connsiteX19" fmla="*/ 5275 w 10101"/>
                <a:gd name="connsiteY19" fmla="*/ 9725 h 10001"/>
                <a:gd name="connsiteX20" fmla="*/ 5386 w 10101"/>
                <a:gd name="connsiteY20" fmla="*/ 10000 h 10001"/>
                <a:gd name="connsiteX21" fmla="*/ 5899 w 10101"/>
                <a:gd name="connsiteY21" fmla="*/ 9544 h 10001"/>
                <a:gd name="connsiteX22" fmla="*/ 6271 w 10101"/>
                <a:gd name="connsiteY22" fmla="*/ 9269 h 10001"/>
                <a:gd name="connsiteX23" fmla="*/ 6792 w 10101"/>
                <a:gd name="connsiteY23" fmla="*/ 9367 h 10001"/>
                <a:gd name="connsiteX24" fmla="*/ 7024 w 10101"/>
                <a:gd name="connsiteY24" fmla="*/ 9115 h 10001"/>
                <a:gd name="connsiteX25" fmla="*/ 7387 w 10101"/>
                <a:gd name="connsiteY25" fmla="*/ 8580 h 10001"/>
                <a:gd name="connsiteX26" fmla="*/ 7630 w 10101"/>
                <a:gd name="connsiteY26" fmla="*/ 8262 h 10001"/>
                <a:gd name="connsiteX27" fmla="*/ 7514 w 10101"/>
                <a:gd name="connsiteY27" fmla="*/ 7654 h 10001"/>
                <a:gd name="connsiteX28" fmla="*/ 7646 w 10101"/>
                <a:gd name="connsiteY28" fmla="*/ 7000 h 10001"/>
                <a:gd name="connsiteX29" fmla="*/ 7716 w 10101"/>
                <a:gd name="connsiteY29" fmla="*/ 6956 h 10001"/>
                <a:gd name="connsiteX30" fmla="*/ 8136 w 10101"/>
                <a:gd name="connsiteY30" fmla="*/ 7192 h 10001"/>
                <a:gd name="connsiteX31" fmla="*/ 8467 w 10101"/>
                <a:gd name="connsiteY31" fmla="*/ 6625 h 10001"/>
                <a:gd name="connsiteX32" fmla="*/ 8822 w 10101"/>
                <a:gd name="connsiteY32" fmla="*/ 6597 h 10001"/>
                <a:gd name="connsiteX33" fmla="*/ 9081 w 10101"/>
                <a:gd name="connsiteY33" fmla="*/ 5871 h 10001"/>
                <a:gd name="connsiteX34" fmla="*/ 9331 w 10101"/>
                <a:gd name="connsiteY34" fmla="*/ 5802 h 10001"/>
                <a:gd name="connsiteX35" fmla="*/ 9412 w 10101"/>
                <a:gd name="connsiteY35" fmla="*/ 5574 h 10001"/>
                <a:gd name="connsiteX36" fmla="*/ 9668 w 10101"/>
                <a:gd name="connsiteY36" fmla="*/ 5443 h 10001"/>
                <a:gd name="connsiteX37" fmla="*/ 10090 w 10101"/>
                <a:gd name="connsiteY37" fmla="*/ 5528 h 10001"/>
                <a:gd name="connsiteX38" fmla="*/ 10087 w 10101"/>
                <a:gd name="connsiteY38" fmla="*/ 5148 h 10001"/>
                <a:gd name="connsiteX39" fmla="*/ 9925 w 10101"/>
                <a:gd name="connsiteY39" fmla="*/ 4731 h 10001"/>
                <a:gd name="connsiteX40" fmla="*/ 9597 w 10101"/>
                <a:gd name="connsiteY40" fmla="*/ 4246 h 10001"/>
                <a:gd name="connsiteX41" fmla="*/ 9331 w 10101"/>
                <a:gd name="connsiteY41" fmla="*/ 4594 h 10001"/>
                <a:gd name="connsiteX42" fmla="*/ 9145 w 10101"/>
                <a:gd name="connsiteY42" fmla="*/ 4414 h 10001"/>
                <a:gd name="connsiteX43" fmla="*/ 8846 w 10101"/>
                <a:gd name="connsiteY43" fmla="*/ 4478 h 10001"/>
                <a:gd name="connsiteX44" fmla="*/ 8757 w 10101"/>
                <a:gd name="connsiteY44" fmla="*/ 4115 h 10001"/>
                <a:gd name="connsiteX45" fmla="*/ 9014 w 10101"/>
                <a:gd name="connsiteY45" fmla="*/ 3123 h 10001"/>
                <a:gd name="connsiteX46" fmla="*/ 9141 w 10101"/>
                <a:gd name="connsiteY46" fmla="*/ 2431 h 10001"/>
                <a:gd name="connsiteX47" fmla="*/ 8814 w 10101"/>
                <a:gd name="connsiteY47" fmla="*/ 2308 h 10001"/>
                <a:gd name="connsiteX48" fmla="*/ 8456 w 10101"/>
                <a:gd name="connsiteY48" fmla="*/ 2000 h 10001"/>
                <a:gd name="connsiteX49" fmla="*/ 7966 w 10101"/>
                <a:gd name="connsiteY49" fmla="*/ 2654 h 10001"/>
                <a:gd name="connsiteX50" fmla="*/ 7288 w 10101"/>
                <a:gd name="connsiteY50" fmla="*/ 3000 h 10001"/>
                <a:gd name="connsiteX51" fmla="*/ 7024 w 10101"/>
                <a:gd name="connsiteY51" fmla="*/ 2923 h 10001"/>
                <a:gd name="connsiteX52" fmla="*/ 6629 w 10101"/>
                <a:gd name="connsiteY52" fmla="*/ 2731 h 10001"/>
                <a:gd name="connsiteX53" fmla="*/ 6365 w 10101"/>
                <a:gd name="connsiteY53" fmla="*/ 2385 h 10001"/>
                <a:gd name="connsiteX54" fmla="*/ 5650 w 10101"/>
                <a:gd name="connsiteY54" fmla="*/ 1654 h 10001"/>
                <a:gd name="connsiteX55" fmla="*/ 5424 w 10101"/>
                <a:gd name="connsiteY55" fmla="*/ 1577 h 10001"/>
                <a:gd name="connsiteX56" fmla="*/ 4972 w 10101"/>
                <a:gd name="connsiteY56" fmla="*/ 1923 h 10001"/>
                <a:gd name="connsiteX57" fmla="*/ 4802 w 10101"/>
                <a:gd name="connsiteY57" fmla="*/ 1846 h 10001"/>
                <a:gd name="connsiteX58" fmla="*/ 4539 w 10101"/>
                <a:gd name="connsiteY58" fmla="*/ 1462 h 10001"/>
                <a:gd name="connsiteX59" fmla="*/ 4444 w 10101"/>
                <a:gd name="connsiteY59" fmla="*/ 654 h 10001"/>
                <a:gd name="connsiteX60" fmla="*/ 3597 w 10101"/>
                <a:gd name="connsiteY60" fmla="*/ 0 h 10001"/>
                <a:gd name="connsiteX61" fmla="*/ 3202 w 10101"/>
                <a:gd name="connsiteY61" fmla="*/ 731 h 10001"/>
                <a:gd name="connsiteX62" fmla="*/ 3239 w 10101"/>
                <a:gd name="connsiteY62" fmla="*/ 1462 h 10001"/>
                <a:gd name="connsiteX63" fmla="*/ 3202 w 10101"/>
                <a:gd name="connsiteY63" fmla="*/ 1731 h 10001"/>
                <a:gd name="connsiteX64" fmla="*/ 3239 w 10101"/>
                <a:gd name="connsiteY64" fmla="*/ 2115 h 10001"/>
                <a:gd name="connsiteX65" fmla="*/ 3164 w 10101"/>
                <a:gd name="connsiteY65" fmla="*/ 2192 h 10001"/>
                <a:gd name="connsiteX66" fmla="*/ 2222 w 10101"/>
                <a:gd name="connsiteY66" fmla="*/ 2192 h 10001"/>
                <a:gd name="connsiteX67" fmla="*/ 2034 w 10101"/>
                <a:gd name="connsiteY67" fmla="*/ 1731 h 10001"/>
                <a:gd name="connsiteX68" fmla="*/ 1281 w 10101"/>
                <a:gd name="connsiteY68" fmla="*/ 1577 h 10001"/>
                <a:gd name="connsiteX69" fmla="*/ 923 w 10101"/>
                <a:gd name="connsiteY69" fmla="*/ 1846 h 10001"/>
                <a:gd name="connsiteX70" fmla="*/ 169 w 10101"/>
                <a:gd name="connsiteY70" fmla="*/ 2731 h 10001"/>
                <a:gd name="connsiteX71" fmla="*/ 0 w 10101"/>
                <a:gd name="connsiteY71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1882 w 10101"/>
                <a:gd name="connsiteY10" fmla="*/ 7306 h 10001"/>
                <a:gd name="connsiteX11" fmla="*/ 2138 w 10101"/>
                <a:gd name="connsiteY11" fmla="*/ 7681 h 10001"/>
                <a:gd name="connsiteX12" fmla="*/ 2362 w 10101"/>
                <a:gd name="connsiteY12" fmla="*/ 7703 h 10001"/>
                <a:gd name="connsiteX13" fmla="*/ 2506 w 10101"/>
                <a:gd name="connsiteY13" fmla="*/ 8515 h 10001"/>
                <a:gd name="connsiteX14" fmla="*/ 2674 w 10101"/>
                <a:gd name="connsiteY14" fmla="*/ 9006 h 10001"/>
                <a:gd name="connsiteX15" fmla="*/ 2930 w 10101"/>
                <a:gd name="connsiteY15" fmla="*/ 9098 h 10001"/>
                <a:gd name="connsiteX16" fmla="*/ 3578 w 10101"/>
                <a:gd name="connsiteY16" fmla="*/ 8989 h 10001"/>
                <a:gd name="connsiteX17" fmla="*/ 4052 w 10101"/>
                <a:gd name="connsiteY17" fmla="*/ 9054 h 10001"/>
                <a:gd name="connsiteX18" fmla="*/ 4614 w 10101"/>
                <a:gd name="connsiteY18" fmla="*/ 9462 h 10001"/>
                <a:gd name="connsiteX19" fmla="*/ 4883 w 10101"/>
                <a:gd name="connsiteY19" fmla="*/ 9757 h 10001"/>
                <a:gd name="connsiteX20" fmla="*/ 5275 w 10101"/>
                <a:gd name="connsiteY20" fmla="*/ 9725 h 10001"/>
                <a:gd name="connsiteX21" fmla="*/ 5386 w 10101"/>
                <a:gd name="connsiteY21" fmla="*/ 10000 h 10001"/>
                <a:gd name="connsiteX22" fmla="*/ 5899 w 10101"/>
                <a:gd name="connsiteY22" fmla="*/ 9544 h 10001"/>
                <a:gd name="connsiteX23" fmla="*/ 6271 w 10101"/>
                <a:gd name="connsiteY23" fmla="*/ 9269 h 10001"/>
                <a:gd name="connsiteX24" fmla="*/ 6792 w 10101"/>
                <a:gd name="connsiteY24" fmla="*/ 9367 h 10001"/>
                <a:gd name="connsiteX25" fmla="*/ 7024 w 10101"/>
                <a:gd name="connsiteY25" fmla="*/ 9115 h 10001"/>
                <a:gd name="connsiteX26" fmla="*/ 7387 w 10101"/>
                <a:gd name="connsiteY26" fmla="*/ 8580 h 10001"/>
                <a:gd name="connsiteX27" fmla="*/ 7630 w 10101"/>
                <a:gd name="connsiteY27" fmla="*/ 8262 h 10001"/>
                <a:gd name="connsiteX28" fmla="*/ 7514 w 10101"/>
                <a:gd name="connsiteY28" fmla="*/ 7654 h 10001"/>
                <a:gd name="connsiteX29" fmla="*/ 7646 w 10101"/>
                <a:gd name="connsiteY29" fmla="*/ 7000 h 10001"/>
                <a:gd name="connsiteX30" fmla="*/ 7716 w 10101"/>
                <a:gd name="connsiteY30" fmla="*/ 6956 h 10001"/>
                <a:gd name="connsiteX31" fmla="*/ 8136 w 10101"/>
                <a:gd name="connsiteY31" fmla="*/ 7192 h 10001"/>
                <a:gd name="connsiteX32" fmla="*/ 8467 w 10101"/>
                <a:gd name="connsiteY32" fmla="*/ 6625 h 10001"/>
                <a:gd name="connsiteX33" fmla="*/ 8822 w 10101"/>
                <a:gd name="connsiteY33" fmla="*/ 6597 h 10001"/>
                <a:gd name="connsiteX34" fmla="*/ 9081 w 10101"/>
                <a:gd name="connsiteY34" fmla="*/ 5871 h 10001"/>
                <a:gd name="connsiteX35" fmla="*/ 9331 w 10101"/>
                <a:gd name="connsiteY35" fmla="*/ 5802 h 10001"/>
                <a:gd name="connsiteX36" fmla="*/ 9412 w 10101"/>
                <a:gd name="connsiteY36" fmla="*/ 5574 h 10001"/>
                <a:gd name="connsiteX37" fmla="*/ 9668 w 10101"/>
                <a:gd name="connsiteY37" fmla="*/ 5443 h 10001"/>
                <a:gd name="connsiteX38" fmla="*/ 10090 w 10101"/>
                <a:gd name="connsiteY38" fmla="*/ 5528 h 10001"/>
                <a:gd name="connsiteX39" fmla="*/ 10087 w 10101"/>
                <a:gd name="connsiteY39" fmla="*/ 5148 h 10001"/>
                <a:gd name="connsiteX40" fmla="*/ 9925 w 10101"/>
                <a:gd name="connsiteY40" fmla="*/ 4731 h 10001"/>
                <a:gd name="connsiteX41" fmla="*/ 9597 w 10101"/>
                <a:gd name="connsiteY41" fmla="*/ 4246 h 10001"/>
                <a:gd name="connsiteX42" fmla="*/ 9331 w 10101"/>
                <a:gd name="connsiteY42" fmla="*/ 4594 h 10001"/>
                <a:gd name="connsiteX43" fmla="*/ 9145 w 10101"/>
                <a:gd name="connsiteY43" fmla="*/ 4414 h 10001"/>
                <a:gd name="connsiteX44" fmla="*/ 8846 w 10101"/>
                <a:gd name="connsiteY44" fmla="*/ 4478 h 10001"/>
                <a:gd name="connsiteX45" fmla="*/ 8757 w 10101"/>
                <a:gd name="connsiteY45" fmla="*/ 4115 h 10001"/>
                <a:gd name="connsiteX46" fmla="*/ 9014 w 10101"/>
                <a:gd name="connsiteY46" fmla="*/ 3123 h 10001"/>
                <a:gd name="connsiteX47" fmla="*/ 9141 w 10101"/>
                <a:gd name="connsiteY47" fmla="*/ 2431 h 10001"/>
                <a:gd name="connsiteX48" fmla="*/ 8814 w 10101"/>
                <a:gd name="connsiteY48" fmla="*/ 2308 h 10001"/>
                <a:gd name="connsiteX49" fmla="*/ 8456 w 10101"/>
                <a:gd name="connsiteY49" fmla="*/ 2000 h 10001"/>
                <a:gd name="connsiteX50" fmla="*/ 7966 w 10101"/>
                <a:gd name="connsiteY50" fmla="*/ 2654 h 10001"/>
                <a:gd name="connsiteX51" fmla="*/ 7288 w 10101"/>
                <a:gd name="connsiteY51" fmla="*/ 3000 h 10001"/>
                <a:gd name="connsiteX52" fmla="*/ 7024 w 10101"/>
                <a:gd name="connsiteY52" fmla="*/ 2923 h 10001"/>
                <a:gd name="connsiteX53" fmla="*/ 6629 w 10101"/>
                <a:gd name="connsiteY53" fmla="*/ 2731 h 10001"/>
                <a:gd name="connsiteX54" fmla="*/ 6365 w 10101"/>
                <a:gd name="connsiteY54" fmla="*/ 2385 h 10001"/>
                <a:gd name="connsiteX55" fmla="*/ 5650 w 10101"/>
                <a:gd name="connsiteY55" fmla="*/ 1654 h 10001"/>
                <a:gd name="connsiteX56" fmla="*/ 5424 w 10101"/>
                <a:gd name="connsiteY56" fmla="*/ 1577 h 10001"/>
                <a:gd name="connsiteX57" fmla="*/ 4972 w 10101"/>
                <a:gd name="connsiteY57" fmla="*/ 1923 h 10001"/>
                <a:gd name="connsiteX58" fmla="*/ 4802 w 10101"/>
                <a:gd name="connsiteY58" fmla="*/ 1846 h 10001"/>
                <a:gd name="connsiteX59" fmla="*/ 4539 w 10101"/>
                <a:gd name="connsiteY59" fmla="*/ 1462 h 10001"/>
                <a:gd name="connsiteX60" fmla="*/ 4444 w 10101"/>
                <a:gd name="connsiteY60" fmla="*/ 654 h 10001"/>
                <a:gd name="connsiteX61" fmla="*/ 3597 w 10101"/>
                <a:gd name="connsiteY61" fmla="*/ 0 h 10001"/>
                <a:gd name="connsiteX62" fmla="*/ 3202 w 10101"/>
                <a:gd name="connsiteY62" fmla="*/ 731 h 10001"/>
                <a:gd name="connsiteX63" fmla="*/ 3239 w 10101"/>
                <a:gd name="connsiteY63" fmla="*/ 1462 h 10001"/>
                <a:gd name="connsiteX64" fmla="*/ 3202 w 10101"/>
                <a:gd name="connsiteY64" fmla="*/ 1731 h 10001"/>
                <a:gd name="connsiteX65" fmla="*/ 3239 w 10101"/>
                <a:gd name="connsiteY65" fmla="*/ 2115 h 10001"/>
                <a:gd name="connsiteX66" fmla="*/ 3164 w 10101"/>
                <a:gd name="connsiteY66" fmla="*/ 2192 h 10001"/>
                <a:gd name="connsiteX67" fmla="*/ 2222 w 10101"/>
                <a:gd name="connsiteY67" fmla="*/ 2192 h 10001"/>
                <a:gd name="connsiteX68" fmla="*/ 2034 w 10101"/>
                <a:gd name="connsiteY68" fmla="*/ 1731 h 10001"/>
                <a:gd name="connsiteX69" fmla="*/ 1281 w 10101"/>
                <a:gd name="connsiteY69" fmla="*/ 1577 h 10001"/>
                <a:gd name="connsiteX70" fmla="*/ 923 w 10101"/>
                <a:gd name="connsiteY70" fmla="*/ 1846 h 10001"/>
                <a:gd name="connsiteX71" fmla="*/ 169 w 10101"/>
                <a:gd name="connsiteY71" fmla="*/ 2731 h 10001"/>
                <a:gd name="connsiteX72" fmla="*/ 0 w 10101"/>
                <a:gd name="connsiteY72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412 w 10101"/>
                <a:gd name="connsiteY8" fmla="*/ 7000 h 10001"/>
                <a:gd name="connsiteX9" fmla="*/ 1638 w 10101"/>
                <a:gd name="connsiteY9" fmla="*/ 7000 h 10001"/>
                <a:gd name="connsiteX10" fmla="*/ 1938 w 10101"/>
                <a:gd name="connsiteY10" fmla="*/ 7208 h 10001"/>
                <a:gd name="connsiteX11" fmla="*/ 2138 w 10101"/>
                <a:gd name="connsiteY11" fmla="*/ 7681 h 10001"/>
                <a:gd name="connsiteX12" fmla="*/ 2362 w 10101"/>
                <a:gd name="connsiteY12" fmla="*/ 7703 h 10001"/>
                <a:gd name="connsiteX13" fmla="*/ 2506 w 10101"/>
                <a:gd name="connsiteY13" fmla="*/ 8515 h 10001"/>
                <a:gd name="connsiteX14" fmla="*/ 2674 w 10101"/>
                <a:gd name="connsiteY14" fmla="*/ 9006 h 10001"/>
                <a:gd name="connsiteX15" fmla="*/ 2930 w 10101"/>
                <a:gd name="connsiteY15" fmla="*/ 9098 h 10001"/>
                <a:gd name="connsiteX16" fmla="*/ 3578 w 10101"/>
                <a:gd name="connsiteY16" fmla="*/ 8989 h 10001"/>
                <a:gd name="connsiteX17" fmla="*/ 4052 w 10101"/>
                <a:gd name="connsiteY17" fmla="*/ 9054 h 10001"/>
                <a:gd name="connsiteX18" fmla="*/ 4614 w 10101"/>
                <a:gd name="connsiteY18" fmla="*/ 9462 h 10001"/>
                <a:gd name="connsiteX19" fmla="*/ 4883 w 10101"/>
                <a:gd name="connsiteY19" fmla="*/ 9757 h 10001"/>
                <a:gd name="connsiteX20" fmla="*/ 5275 w 10101"/>
                <a:gd name="connsiteY20" fmla="*/ 9725 h 10001"/>
                <a:gd name="connsiteX21" fmla="*/ 5386 w 10101"/>
                <a:gd name="connsiteY21" fmla="*/ 10000 h 10001"/>
                <a:gd name="connsiteX22" fmla="*/ 5899 w 10101"/>
                <a:gd name="connsiteY22" fmla="*/ 9544 h 10001"/>
                <a:gd name="connsiteX23" fmla="*/ 6271 w 10101"/>
                <a:gd name="connsiteY23" fmla="*/ 9269 h 10001"/>
                <a:gd name="connsiteX24" fmla="*/ 6792 w 10101"/>
                <a:gd name="connsiteY24" fmla="*/ 9367 h 10001"/>
                <a:gd name="connsiteX25" fmla="*/ 7024 w 10101"/>
                <a:gd name="connsiteY25" fmla="*/ 9115 h 10001"/>
                <a:gd name="connsiteX26" fmla="*/ 7387 w 10101"/>
                <a:gd name="connsiteY26" fmla="*/ 8580 h 10001"/>
                <a:gd name="connsiteX27" fmla="*/ 7630 w 10101"/>
                <a:gd name="connsiteY27" fmla="*/ 8262 h 10001"/>
                <a:gd name="connsiteX28" fmla="*/ 7514 w 10101"/>
                <a:gd name="connsiteY28" fmla="*/ 7654 h 10001"/>
                <a:gd name="connsiteX29" fmla="*/ 7646 w 10101"/>
                <a:gd name="connsiteY29" fmla="*/ 7000 h 10001"/>
                <a:gd name="connsiteX30" fmla="*/ 7716 w 10101"/>
                <a:gd name="connsiteY30" fmla="*/ 6956 h 10001"/>
                <a:gd name="connsiteX31" fmla="*/ 8136 w 10101"/>
                <a:gd name="connsiteY31" fmla="*/ 7192 h 10001"/>
                <a:gd name="connsiteX32" fmla="*/ 8467 w 10101"/>
                <a:gd name="connsiteY32" fmla="*/ 6625 h 10001"/>
                <a:gd name="connsiteX33" fmla="*/ 8822 w 10101"/>
                <a:gd name="connsiteY33" fmla="*/ 6597 h 10001"/>
                <a:gd name="connsiteX34" fmla="*/ 9081 w 10101"/>
                <a:gd name="connsiteY34" fmla="*/ 5871 h 10001"/>
                <a:gd name="connsiteX35" fmla="*/ 9331 w 10101"/>
                <a:gd name="connsiteY35" fmla="*/ 5802 h 10001"/>
                <a:gd name="connsiteX36" fmla="*/ 9412 w 10101"/>
                <a:gd name="connsiteY36" fmla="*/ 5574 h 10001"/>
                <a:gd name="connsiteX37" fmla="*/ 9668 w 10101"/>
                <a:gd name="connsiteY37" fmla="*/ 5443 h 10001"/>
                <a:gd name="connsiteX38" fmla="*/ 10090 w 10101"/>
                <a:gd name="connsiteY38" fmla="*/ 5528 h 10001"/>
                <a:gd name="connsiteX39" fmla="*/ 10087 w 10101"/>
                <a:gd name="connsiteY39" fmla="*/ 5148 h 10001"/>
                <a:gd name="connsiteX40" fmla="*/ 9925 w 10101"/>
                <a:gd name="connsiteY40" fmla="*/ 4731 h 10001"/>
                <a:gd name="connsiteX41" fmla="*/ 9597 w 10101"/>
                <a:gd name="connsiteY41" fmla="*/ 4246 h 10001"/>
                <a:gd name="connsiteX42" fmla="*/ 9331 w 10101"/>
                <a:gd name="connsiteY42" fmla="*/ 4594 h 10001"/>
                <a:gd name="connsiteX43" fmla="*/ 9145 w 10101"/>
                <a:gd name="connsiteY43" fmla="*/ 4414 h 10001"/>
                <a:gd name="connsiteX44" fmla="*/ 8846 w 10101"/>
                <a:gd name="connsiteY44" fmla="*/ 4478 h 10001"/>
                <a:gd name="connsiteX45" fmla="*/ 8757 w 10101"/>
                <a:gd name="connsiteY45" fmla="*/ 4115 h 10001"/>
                <a:gd name="connsiteX46" fmla="*/ 9014 w 10101"/>
                <a:gd name="connsiteY46" fmla="*/ 3123 h 10001"/>
                <a:gd name="connsiteX47" fmla="*/ 9141 w 10101"/>
                <a:gd name="connsiteY47" fmla="*/ 2431 h 10001"/>
                <a:gd name="connsiteX48" fmla="*/ 8814 w 10101"/>
                <a:gd name="connsiteY48" fmla="*/ 2308 h 10001"/>
                <a:gd name="connsiteX49" fmla="*/ 8456 w 10101"/>
                <a:gd name="connsiteY49" fmla="*/ 2000 h 10001"/>
                <a:gd name="connsiteX50" fmla="*/ 7966 w 10101"/>
                <a:gd name="connsiteY50" fmla="*/ 2654 h 10001"/>
                <a:gd name="connsiteX51" fmla="*/ 7288 w 10101"/>
                <a:gd name="connsiteY51" fmla="*/ 3000 h 10001"/>
                <a:gd name="connsiteX52" fmla="*/ 7024 w 10101"/>
                <a:gd name="connsiteY52" fmla="*/ 2923 h 10001"/>
                <a:gd name="connsiteX53" fmla="*/ 6629 w 10101"/>
                <a:gd name="connsiteY53" fmla="*/ 2731 h 10001"/>
                <a:gd name="connsiteX54" fmla="*/ 6365 w 10101"/>
                <a:gd name="connsiteY54" fmla="*/ 2385 h 10001"/>
                <a:gd name="connsiteX55" fmla="*/ 5650 w 10101"/>
                <a:gd name="connsiteY55" fmla="*/ 1654 h 10001"/>
                <a:gd name="connsiteX56" fmla="*/ 5424 w 10101"/>
                <a:gd name="connsiteY56" fmla="*/ 1577 h 10001"/>
                <a:gd name="connsiteX57" fmla="*/ 4972 w 10101"/>
                <a:gd name="connsiteY57" fmla="*/ 1923 h 10001"/>
                <a:gd name="connsiteX58" fmla="*/ 4802 w 10101"/>
                <a:gd name="connsiteY58" fmla="*/ 1846 h 10001"/>
                <a:gd name="connsiteX59" fmla="*/ 4539 w 10101"/>
                <a:gd name="connsiteY59" fmla="*/ 1462 h 10001"/>
                <a:gd name="connsiteX60" fmla="*/ 4444 w 10101"/>
                <a:gd name="connsiteY60" fmla="*/ 654 h 10001"/>
                <a:gd name="connsiteX61" fmla="*/ 3597 w 10101"/>
                <a:gd name="connsiteY61" fmla="*/ 0 h 10001"/>
                <a:gd name="connsiteX62" fmla="*/ 3202 w 10101"/>
                <a:gd name="connsiteY62" fmla="*/ 731 h 10001"/>
                <a:gd name="connsiteX63" fmla="*/ 3239 w 10101"/>
                <a:gd name="connsiteY63" fmla="*/ 1462 h 10001"/>
                <a:gd name="connsiteX64" fmla="*/ 3202 w 10101"/>
                <a:gd name="connsiteY64" fmla="*/ 1731 h 10001"/>
                <a:gd name="connsiteX65" fmla="*/ 3239 w 10101"/>
                <a:gd name="connsiteY65" fmla="*/ 2115 h 10001"/>
                <a:gd name="connsiteX66" fmla="*/ 3164 w 10101"/>
                <a:gd name="connsiteY66" fmla="*/ 2192 h 10001"/>
                <a:gd name="connsiteX67" fmla="*/ 2222 w 10101"/>
                <a:gd name="connsiteY67" fmla="*/ 2192 h 10001"/>
                <a:gd name="connsiteX68" fmla="*/ 2034 w 10101"/>
                <a:gd name="connsiteY68" fmla="*/ 1731 h 10001"/>
                <a:gd name="connsiteX69" fmla="*/ 1281 w 10101"/>
                <a:gd name="connsiteY69" fmla="*/ 1577 h 10001"/>
                <a:gd name="connsiteX70" fmla="*/ 923 w 10101"/>
                <a:gd name="connsiteY70" fmla="*/ 1846 h 10001"/>
                <a:gd name="connsiteX71" fmla="*/ 169 w 10101"/>
                <a:gd name="connsiteY71" fmla="*/ 2731 h 10001"/>
                <a:gd name="connsiteX72" fmla="*/ 0 w 10101"/>
                <a:gd name="connsiteY72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23 w 10101"/>
                <a:gd name="connsiteY7" fmla="*/ 6654 h 10001"/>
                <a:gd name="connsiteX8" fmla="*/ 1340 w 10101"/>
                <a:gd name="connsiteY8" fmla="*/ 6886 h 10001"/>
                <a:gd name="connsiteX9" fmla="*/ 1638 w 10101"/>
                <a:gd name="connsiteY9" fmla="*/ 7000 h 10001"/>
                <a:gd name="connsiteX10" fmla="*/ 1938 w 10101"/>
                <a:gd name="connsiteY10" fmla="*/ 7208 h 10001"/>
                <a:gd name="connsiteX11" fmla="*/ 2138 w 10101"/>
                <a:gd name="connsiteY11" fmla="*/ 7681 h 10001"/>
                <a:gd name="connsiteX12" fmla="*/ 2362 w 10101"/>
                <a:gd name="connsiteY12" fmla="*/ 7703 h 10001"/>
                <a:gd name="connsiteX13" fmla="*/ 2506 w 10101"/>
                <a:gd name="connsiteY13" fmla="*/ 8515 h 10001"/>
                <a:gd name="connsiteX14" fmla="*/ 2674 w 10101"/>
                <a:gd name="connsiteY14" fmla="*/ 9006 h 10001"/>
                <a:gd name="connsiteX15" fmla="*/ 2930 w 10101"/>
                <a:gd name="connsiteY15" fmla="*/ 9098 h 10001"/>
                <a:gd name="connsiteX16" fmla="*/ 3578 w 10101"/>
                <a:gd name="connsiteY16" fmla="*/ 8989 h 10001"/>
                <a:gd name="connsiteX17" fmla="*/ 4052 w 10101"/>
                <a:gd name="connsiteY17" fmla="*/ 9054 h 10001"/>
                <a:gd name="connsiteX18" fmla="*/ 4614 w 10101"/>
                <a:gd name="connsiteY18" fmla="*/ 9462 h 10001"/>
                <a:gd name="connsiteX19" fmla="*/ 4883 w 10101"/>
                <a:gd name="connsiteY19" fmla="*/ 9757 h 10001"/>
                <a:gd name="connsiteX20" fmla="*/ 5275 w 10101"/>
                <a:gd name="connsiteY20" fmla="*/ 9725 h 10001"/>
                <a:gd name="connsiteX21" fmla="*/ 5386 w 10101"/>
                <a:gd name="connsiteY21" fmla="*/ 10000 h 10001"/>
                <a:gd name="connsiteX22" fmla="*/ 5899 w 10101"/>
                <a:gd name="connsiteY22" fmla="*/ 9544 h 10001"/>
                <a:gd name="connsiteX23" fmla="*/ 6271 w 10101"/>
                <a:gd name="connsiteY23" fmla="*/ 9269 h 10001"/>
                <a:gd name="connsiteX24" fmla="*/ 6792 w 10101"/>
                <a:gd name="connsiteY24" fmla="*/ 9367 h 10001"/>
                <a:gd name="connsiteX25" fmla="*/ 7024 w 10101"/>
                <a:gd name="connsiteY25" fmla="*/ 9115 h 10001"/>
                <a:gd name="connsiteX26" fmla="*/ 7387 w 10101"/>
                <a:gd name="connsiteY26" fmla="*/ 8580 h 10001"/>
                <a:gd name="connsiteX27" fmla="*/ 7630 w 10101"/>
                <a:gd name="connsiteY27" fmla="*/ 8262 h 10001"/>
                <a:gd name="connsiteX28" fmla="*/ 7514 w 10101"/>
                <a:gd name="connsiteY28" fmla="*/ 7654 h 10001"/>
                <a:gd name="connsiteX29" fmla="*/ 7646 w 10101"/>
                <a:gd name="connsiteY29" fmla="*/ 7000 h 10001"/>
                <a:gd name="connsiteX30" fmla="*/ 7716 w 10101"/>
                <a:gd name="connsiteY30" fmla="*/ 6956 h 10001"/>
                <a:gd name="connsiteX31" fmla="*/ 8136 w 10101"/>
                <a:gd name="connsiteY31" fmla="*/ 7192 h 10001"/>
                <a:gd name="connsiteX32" fmla="*/ 8467 w 10101"/>
                <a:gd name="connsiteY32" fmla="*/ 6625 h 10001"/>
                <a:gd name="connsiteX33" fmla="*/ 8822 w 10101"/>
                <a:gd name="connsiteY33" fmla="*/ 6597 h 10001"/>
                <a:gd name="connsiteX34" fmla="*/ 9081 w 10101"/>
                <a:gd name="connsiteY34" fmla="*/ 5871 h 10001"/>
                <a:gd name="connsiteX35" fmla="*/ 9331 w 10101"/>
                <a:gd name="connsiteY35" fmla="*/ 5802 h 10001"/>
                <a:gd name="connsiteX36" fmla="*/ 9412 w 10101"/>
                <a:gd name="connsiteY36" fmla="*/ 5574 h 10001"/>
                <a:gd name="connsiteX37" fmla="*/ 9668 w 10101"/>
                <a:gd name="connsiteY37" fmla="*/ 5443 h 10001"/>
                <a:gd name="connsiteX38" fmla="*/ 10090 w 10101"/>
                <a:gd name="connsiteY38" fmla="*/ 5528 h 10001"/>
                <a:gd name="connsiteX39" fmla="*/ 10087 w 10101"/>
                <a:gd name="connsiteY39" fmla="*/ 5148 h 10001"/>
                <a:gd name="connsiteX40" fmla="*/ 9925 w 10101"/>
                <a:gd name="connsiteY40" fmla="*/ 4731 h 10001"/>
                <a:gd name="connsiteX41" fmla="*/ 9597 w 10101"/>
                <a:gd name="connsiteY41" fmla="*/ 4246 h 10001"/>
                <a:gd name="connsiteX42" fmla="*/ 9331 w 10101"/>
                <a:gd name="connsiteY42" fmla="*/ 4594 h 10001"/>
                <a:gd name="connsiteX43" fmla="*/ 9145 w 10101"/>
                <a:gd name="connsiteY43" fmla="*/ 4414 h 10001"/>
                <a:gd name="connsiteX44" fmla="*/ 8846 w 10101"/>
                <a:gd name="connsiteY44" fmla="*/ 4478 h 10001"/>
                <a:gd name="connsiteX45" fmla="*/ 8757 w 10101"/>
                <a:gd name="connsiteY45" fmla="*/ 4115 h 10001"/>
                <a:gd name="connsiteX46" fmla="*/ 9014 w 10101"/>
                <a:gd name="connsiteY46" fmla="*/ 3123 h 10001"/>
                <a:gd name="connsiteX47" fmla="*/ 9141 w 10101"/>
                <a:gd name="connsiteY47" fmla="*/ 2431 h 10001"/>
                <a:gd name="connsiteX48" fmla="*/ 8814 w 10101"/>
                <a:gd name="connsiteY48" fmla="*/ 2308 h 10001"/>
                <a:gd name="connsiteX49" fmla="*/ 8456 w 10101"/>
                <a:gd name="connsiteY49" fmla="*/ 2000 h 10001"/>
                <a:gd name="connsiteX50" fmla="*/ 7966 w 10101"/>
                <a:gd name="connsiteY50" fmla="*/ 2654 h 10001"/>
                <a:gd name="connsiteX51" fmla="*/ 7288 w 10101"/>
                <a:gd name="connsiteY51" fmla="*/ 3000 h 10001"/>
                <a:gd name="connsiteX52" fmla="*/ 7024 w 10101"/>
                <a:gd name="connsiteY52" fmla="*/ 2923 h 10001"/>
                <a:gd name="connsiteX53" fmla="*/ 6629 w 10101"/>
                <a:gd name="connsiteY53" fmla="*/ 2731 h 10001"/>
                <a:gd name="connsiteX54" fmla="*/ 6365 w 10101"/>
                <a:gd name="connsiteY54" fmla="*/ 2385 h 10001"/>
                <a:gd name="connsiteX55" fmla="*/ 5650 w 10101"/>
                <a:gd name="connsiteY55" fmla="*/ 1654 h 10001"/>
                <a:gd name="connsiteX56" fmla="*/ 5424 w 10101"/>
                <a:gd name="connsiteY56" fmla="*/ 1577 h 10001"/>
                <a:gd name="connsiteX57" fmla="*/ 4972 w 10101"/>
                <a:gd name="connsiteY57" fmla="*/ 1923 h 10001"/>
                <a:gd name="connsiteX58" fmla="*/ 4802 w 10101"/>
                <a:gd name="connsiteY58" fmla="*/ 1846 h 10001"/>
                <a:gd name="connsiteX59" fmla="*/ 4539 w 10101"/>
                <a:gd name="connsiteY59" fmla="*/ 1462 h 10001"/>
                <a:gd name="connsiteX60" fmla="*/ 4444 w 10101"/>
                <a:gd name="connsiteY60" fmla="*/ 654 h 10001"/>
                <a:gd name="connsiteX61" fmla="*/ 3597 w 10101"/>
                <a:gd name="connsiteY61" fmla="*/ 0 h 10001"/>
                <a:gd name="connsiteX62" fmla="*/ 3202 w 10101"/>
                <a:gd name="connsiteY62" fmla="*/ 731 h 10001"/>
                <a:gd name="connsiteX63" fmla="*/ 3239 w 10101"/>
                <a:gd name="connsiteY63" fmla="*/ 1462 h 10001"/>
                <a:gd name="connsiteX64" fmla="*/ 3202 w 10101"/>
                <a:gd name="connsiteY64" fmla="*/ 1731 h 10001"/>
                <a:gd name="connsiteX65" fmla="*/ 3239 w 10101"/>
                <a:gd name="connsiteY65" fmla="*/ 2115 h 10001"/>
                <a:gd name="connsiteX66" fmla="*/ 3164 w 10101"/>
                <a:gd name="connsiteY66" fmla="*/ 2192 h 10001"/>
                <a:gd name="connsiteX67" fmla="*/ 2222 w 10101"/>
                <a:gd name="connsiteY67" fmla="*/ 2192 h 10001"/>
                <a:gd name="connsiteX68" fmla="*/ 2034 w 10101"/>
                <a:gd name="connsiteY68" fmla="*/ 1731 h 10001"/>
                <a:gd name="connsiteX69" fmla="*/ 1281 w 10101"/>
                <a:gd name="connsiteY69" fmla="*/ 1577 h 10001"/>
                <a:gd name="connsiteX70" fmla="*/ 923 w 10101"/>
                <a:gd name="connsiteY70" fmla="*/ 1846 h 10001"/>
                <a:gd name="connsiteX71" fmla="*/ 169 w 10101"/>
                <a:gd name="connsiteY71" fmla="*/ 2731 h 10001"/>
                <a:gd name="connsiteX72" fmla="*/ 0 w 10101"/>
                <a:gd name="connsiteY72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07 w 10101"/>
                <a:gd name="connsiteY7" fmla="*/ 6801 h 10001"/>
                <a:gd name="connsiteX8" fmla="*/ 1340 w 10101"/>
                <a:gd name="connsiteY8" fmla="*/ 6886 h 10001"/>
                <a:gd name="connsiteX9" fmla="*/ 1638 w 10101"/>
                <a:gd name="connsiteY9" fmla="*/ 7000 h 10001"/>
                <a:gd name="connsiteX10" fmla="*/ 1938 w 10101"/>
                <a:gd name="connsiteY10" fmla="*/ 7208 h 10001"/>
                <a:gd name="connsiteX11" fmla="*/ 2138 w 10101"/>
                <a:gd name="connsiteY11" fmla="*/ 7681 h 10001"/>
                <a:gd name="connsiteX12" fmla="*/ 2362 w 10101"/>
                <a:gd name="connsiteY12" fmla="*/ 7703 h 10001"/>
                <a:gd name="connsiteX13" fmla="*/ 2506 w 10101"/>
                <a:gd name="connsiteY13" fmla="*/ 8515 h 10001"/>
                <a:gd name="connsiteX14" fmla="*/ 2674 w 10101"/>
                <a:gd name="connsiteY14" fmla="*/ 9006 h 10001"/>
                <a:gd name="connsiteX15" fmla="*/ 2930 w 10101"/>
                <a:gd name="connsiteY15" fmla="*/ 9098 h 10001"/>
                <a:gd name="connsiteX16" fmla="*/ 3578 w 10101"/>
                <a:gd name="connsiteY16" fmla="*/ 8989 h 10001"/>
                <a:gd name="connsiteX17" fmla="*/ 4052 w 10101"/>
                <a:gd name="connsiteY17" fmla="*/ 9054 h 10001"/>
                <a:gd name="connsiteX18" fmla="*/ 4614 w 10101"/>
                <a:gd name="connsiteY18" fmla="*/ 9462 h 10001"/>
                <a:gd name="connsiteX19" fmla="*/ 4883 w 10101"/>
                <a:gd name="connsiteY19" fmla="*/ 9757 h 10001"/>
                <a:gd name="connsiteX20" fmla="*/ 5275 w 10101"/>
                <a:gd name="connsiteY20" fmla="*/ 9725 h 10001"/>
                <a:gd name="connsiteX21" fmla="*/ 5386 w 10101"/>
                <a:gd name="connsiteY21" fmla="*/ 10000 h 10001"/>
                <a:gd name="connsiteX22" fmla="*/ 5899 w 10101"/>
                <a:gd name="connsiteY22" fmla="*/ 9544 h 10001"/>
                <a:gd name="connsiteX23" fmla="*/ 6271 w 10101"/>
                <a:gd name="connsiteY23" fmla="*/ 9269 h 10001"/>
                <a:gd name="connsiteX24" fmla="*/ 6792 w 10101"/>
                <a:gd name="connsiteY24" fmla="*/ 9367 h 10001"/>
                <a:gd name="connsiteX25" fmla="*/ 7024 w 10101"/>
                <a:gd name="connsiteY25" fmla="*/ 9115 h 10001"/>
                <a:gd name="connsiteX26" fmla="*/ 7387 w 10101"/>
                <a:gd name="connsiteY26" fmla="*/ 8580 h 10001"/>
                <a:gd name="connsiteX27" fmla="*/ 7630 w 10101"/>
                <a:gd name="connsiteY27" fmla="*/ 8262 h 10001"/>
                <a:gd name="connsiteX28" fmla="*/ 7514 w 10101"/>
                <a:gd name="connsiteY28" fmla="*/ 7654 h 10001"/>
                <a:gd name="connsiteX29" fmla="*/ 7646 w 10101"/>
                <a:gd name="connsiteY29" fmla="*/ 7000 h 10001"/>
                <a:gd name="connsiteX30" fmla="*/ 7716 w 10101"/>
                <a:gd name="connsiteY30" fmla="*/ 6956 h 10001"/>
                <a:gd name="connsiteX31" fmla="*/ 8136 w 10101"/>
                <a:gd name="connsiteY31" fmla="*/ 7192 h 10001"/>
                <a:gd name="connsiteX32" fmla="*/ 8467 w 10101"/>
                <a:gd name="connsiteY32" fmla="*/ 6625 h 10001"/>
                <a:gd name="connsiteX33" fmla="*/ 8822 w 10101"/>
                <a:gd name="connsiteY33" fmla="*/ 6597 h 10001"/>
                <a:gd name="connsiteX34" fmla="*/ 9081 w 10101"/>
                <a:gd name="connsiteY34" fmla="*/ 5871 h 10001"/>
                <a:gd name="connsiteX35" fmla="*/ 9331 w 10101"/>
                <a:gd name="connsiteY35" fmla="*/ 5802 h 10001"/>
                <a:gd name="connsiteX36" fmla="*/ 9412 w 10101"/>
                <a:gd name="connsiteY36" fmla="*/ 5574 h 10001"/>
                <a:gd name="connsiteX37" fmla="*/ 9668 w 10101"/>
                <a:gd name="connsiteY37" fmla="*/ 5443 h 10001"/>
                <a:gd name="connsiteX38" fmla="*/ 10090 w 10101"/>
                <a:gd name="connsiteY38" fmla="*/ 5528 h 10001"/>
                <a:gd name="connsiteX39" fmla="*/ 10087 w 10101"/>
                <a:gd name="connsiteY39" fmla="*/ 5148 h 10001"/>
                <a:gd name="connsiteX40" fmla="*/ 9925 w 10101"/>
                <a:gd name="connsiteY40" fmla="*/ 4731 h 10001"/>
                <a:gd name="connsiteX41" fmla="*/ 9597 w 10101"/>
                <a:gd name="connsiteY41" fmla="*/ 4246 h 10001"/>
                <a:gd name="connsiteX42" fmla="*/ 9331 w 10101"/>
                <a:gd name="connsiteY42" fmla="*/ 4594 h 10001"/>
                <a:gd name="connsiteX43" fmla="*/ 9145 w 10101"/>
                <a:gd name="connsiteY43" fmla="*/ 4414 h 10001"/>
                <a:gd name="connsiteX44" fmla="*/ 8846 w 10101"/>
                <a:gd name="connsiteY44" fmla="*/ 4478 h 10001"/>
                <a:gd name="connsiteX45" fmla="*/ 8757 w 10101"/>
                <a:gd name="connsiteY45" fmla="*/ 4115 h 10001"/>
                <a:gd name="connsiteX46" fmla="*/ 9014 w 10101"/>
                <a:gd name="connsiteY46" fmla="*/ 3123 h 10001"/>
                <a:gd name="connsiteX47" fmla="*/ 9141 w 10101"/>
                <a:gd name="connsiteY47" fmla="*/ 2431 h 10001"/>
                <a:gd name="connsiteX48" fmla="*/ 8814 w 10101"/>
                <a:gd name="connsiteY48" fmla="*/ 2308 h 10001"/>
                <a:gd name="connsiteX49" fmla="*/ 8456 w 10101"/>
                <a:gd name="connsiteY49" fmla="*/ 2000 h 10001"/>
                <a:gd name="connsiteX50" fmla="*/ 7966 w 10101"/>
                <a:gd name="connsiteY50" fmla="*/ 2654 h 10001"/>
                <a:gd name="connsiteX51" fmla="*/ 7288 w 10101"/>
                <a:gd name="connsiteY51" fmla="*/ 3000 h 10001"/>
                <a:gd name="connsiteX52" fmla="*/ 7024 w 10101"/>
                <a:gd name="connsiteY52" fmla="*/ 2923 h 10001"/>
                <a:gd name="connsiteX53" fmla="*/ 6629 w 10101"/>
                <a:gd name="connsiteY53" fmla="*/ 2731 h 10001"/>
                <a:gd name="connsiteX54" fmla="*/ 6365 w 10101"/>
                <a:gd name="connsiteY54" fmla="*/ 2385 h 10001"/>
                <a:gd name="connsiteX55" fmla="*/ 5650 w 10101"/>
                <a:gd name="connsiteY55" fmla="*/ 1654 h 10001"/>
                <a:gd name="connsiteX56" fmla="*/ 5424 w 10101"/>
                <a:gd name="connsiteY56" fmla="*/ 1577 h 10001"/>
                <a:gd name="connsiteX57" fmla="*/ 4972 w 10101"/>
                <a:gd name="connsiteY57" fmla="*/ 1923 h 10001"/>
                <a:gd name="connsiteX58" fmla="*/ 4802 w 10101"/>
                <a:gd name="connsiteY58" fmla="*/ 1846 h 10001"/>
                <a:gd name="connsiteX59" fmla="*/ 4539 w 10101"/>
                <a:gd name="connsiteY59" fmla="*/ 1462 h 10001"/>
                <a:gd name="connsiteX60" fmla="*/ 4444 w 10101"/>
                <a:gd name="connsiteY60" fmla="*/ 654 h 10001"/>
                <a:gd name="connsiteX61" fmla="*/ 3597 w 10101"/>
                <a:gd name="connsiteY61" fmla="*/ 0 h 10001"/>
                <a:gd name="connsiteX62" fmla="*/ 3202 w 10101"/>
                <a:gd name="connsiteY62" fmla="*/ 731 h 10001"/>
                <a:gd name="connsiteX63" fmla="*/ 3239 w 10101"/>
                <a:gd name="connsiteY63" fmla="*/ 1462 h 10001"/>
                <a:gd name="connsiteX64" fmla="*/ 3202 w 10101"/>
                <a:gd name="connsiteY64" fmla="*/ 1731 h 10001"/>
                <a:gd name="connsiteX65" fmla="*/ 3239 w 10101"/>
                <a:gd name="connsiteY65" fmla="*/ 2115 h 10001"/>
                <a:gd name="connsiteX66" fmla="*/ 3164 w 10101"/>
                <a:gd name="connsiteY66" fmla="*/ 2192 h 10001"/>
                <a:gd name="connsiteX67" fmla="*/ 2222 w 10101"/>
                <a:gd name="connsiteY67" fmla="*/ 2192 h 10001"/>
                <a:gd name="connsiteX68" fmla="*/ 2034 w 10101"/>
                <a:gd name="connsiteY68" fmla="*/ 1731 h 10001"/>
                <a:gd name="connsiteX69" fmla="*/ 1281 w 10101"/>
                <a:gd name="connsiteY69" fmla="*/ 1577 h 10001"/>
                <a:gd name="connsiteX70" fmla="*/ 923 w 10101"/>
                <a:gd name="connsiteY70" fmla="*/ 1846 h 10001"/>
                <a:gd name="connsiteX71" fmla="*/ 169 w 10101"/>
                <a:gd name="connsiteY71" fmla="*/ 2731 h 10001"/>
                <a:gd name="connsiteX72" fmla="*/ 0 w 10101"/>
                <a:gd name="connsiteY72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07 w 10101"/>
                <a:gd name="connsiteY7" fmla="*/ 6801 h 10001"/>
                <a:gd name="connsiteX8" fmla="*/ 1340 w 10101"/>
                <a:gd name="connsiteY8" fmla="*/ 6886 h 10001"/>
                <a:gd name="connsiteX9" fmla="*/ 1638 w 10101"/>
                <a:gd name="connsiteY9" fmla="*/ 7000 h 10001"/>
                <a:gd name="connsiteX10" fmla="*/ 1938 w 10101"/>
                <a:gd name="connsiteY10" fmla="*/ 7208 h 10001"/>
                <a:gd name="connsiteX11" fmla="*/ 2138 w 10101"/>
                <a:gd name="connsiteY11" fmla="*/ 7681 h 10001"/>
                <a:gd name="connsiteX12" fmla="*/ 2362 w 10101"/>
                <a:gd name="connsiteY12" fmla="*/ 7703 h 10001"/>
                <a:gd name="connsiteX13" fmla="*/ 2506 w 10101"/>
                <a:gd name="connsiteY13" fmla="*/ 8515 h 10001"/>
                <a:gd name="connsiteX14" fmla="*/ 2674 w 10101"/>
                <a:gd name="connsiteY14" fmla="*/ 9006 h 10001"/>
                <a:gd name="connsiteX15" fmla="*/ 2930 w 10101"/>
                <a:gd name="connsiteY15" fmla="*/ 9098 h 10001"/>
                <a:gd name="connsiteX16" fmla="*/ 3578 w 10101"/>
                <a:gd name="connsiteY16" fmla="*/ 8989 h 10001"/>
                <a:gd name="connsiteX17" fmla="*/ 4052 w 10101"/>
                <a:gd name="connsiteY17" fmla="*/ 9054 h 10001"/>
                <a:gd name="connsiteX18" fmla="*/ 4614 w 10101"/>
                <a:gd name="connsiteY18" fmla="*/ 9462 h 10001"/>
                <a:gd name="connsiteX19" fmla="*/ 4883 w 10101"/>
                <a:gd name="connsiteY19" fmla="*/ 9757 h 10001"/>
                <a:gd name="connsiteX20" fmla="*/ 5275 w 10101"/>
                <a:gd name="connsiteY20" fmla="*/ 9725 h 10001"/>
                <a:gd name="connsiteX21" fmla="*/ 5386 w 10101"/>
                <a:gd name="connsiteY21" fmla="*/ 10000 h 10001"/>
                <a:gd name="connsiteX22" fmla="*/ 5899 w 10101"/>
                <a:gd name="connsiteY22" fmla="*/ 9544 h 10001"/>
                <a:gd name="connsiteX23" fmla="*/ 6271 w 10101"/>
                <a:gd name="connsiteY23" fmla="*/ 9269 h 10001"/>
                <a:gd name="connsiteX24" fmla="*/ 6792 w 10101"/>
                <a:gd name="connsiteY24" fmla="*/ 9367 h 10001"/>
                <a:gd name="connsiteX25" fmla="*/ 7024 w 10101"/>
                <a:gd name="connsiteY25" fmla="*/ 9115 h 10001"/>
                <a:gd name="connsiteX26" fmla="*/ 7387 w 10101"/>
                <a:gd name="connsiteY26" fmla="*/ 8580 h 10001"/>
                <a:gd name="connsiteX27" fmla="*/ 7630 w 10101"/>
                <a:gd name="connsiteY27" fmla="*/ 8262 h 10001"/>
                <a:gd name="connsiteX28" fmla="*/ 7514 w 10101"/>
                <a:gd name="connsiteY28" fmla="*/ 7654 h 10001"/>
                <a:gd name="connsiteX29" fmla="*/ 7646 w 10101"/>
                <a:gd name="connsiteY29" fmla="*/ 7000 h 10001"/>
                <a:gd name="connsiteX30" fmla="*/ 7716 w 10101"/>
                <a:gd name="connsiteY30" fmla="*/ 6956 h 10001"/>
                <a:gd name="connsiteX31" fmla="*/ 8136 w 10101"/>
                <a:gd name="connsiteY31" fmla="*/ 7192 h 10001"/>
                <a:gd name="connsiteX32" fmla="*/ 8467 w 10101"/>
                <a:gd name="connsiteY32" fmla="*/ 6625 h 10001"/>
                <a:gd name="connsiteX33" fmla="*/ 8822 w 10101"/>
                <a:gd name="connsiteY33" fmla="*/ 6597 h 10001"/>
                <a:gd name="connsiteX34" fmla="*/ 9081 w 10101"/>
                <a:gd name="connsiteY34" fmla="*/ 5871 h 10001"/>
                <a:gd name="connsiteX35" fmla="*/ 9331 w 10101"/>
                <a:gd name="connsiteY35" fmla="*/ 5802 h 10001"/>
                <a:gd name="connsiteX36" fmla="*/ 9412 w 10101"/>
                <a:gd name="connsiteY36" fmla="*/ 5574 h 10001"/>
                <a:gd name="connsiteX37" fmla="*/ 9668 w 10101"/>
                <a:gd name="connsiteY37" fmla="*/ 5443 h 10001"/>
                <a:gd name="connsiteX38" fmla="*/ 10090 w 10101"/>
                <a:gd name="connsiteY38" fmla="*/ 5528 h 10001"/>
                <a:gd name="connsiteX39" fmla="*/ 10087 w 10101"/>
                <a:gd name="connsiteY39" fmla="*/ 5148 h 10001"/>
                <a:gd name="connsiteX40" fmla="*/ 9925 w 10101"/>
                <a:gd name="connsiteY40" fmla="*/ 4731 h 10001"/>
                <a:gd name="connsiteX41" fmla="*/ 9597 w 10101"/>
                <a:gd name="connsiteY41" fmla="*/ 4246 h 10001"/>
                <a:gd name="connsiteX42" fmla="*/ 9331 w 10101"/>
                <a:gd name="connsiteY42" fmla="*/ 4594 h 10001"/>
                <a:gd name="connsiteX43" fmla="*/ 9145 w 10101"/>
                <a:gd name="connsiteY43" fmla="*/ 4414 h 10001"/>
                <a:gd name="connsiteX44" fmla="*/ 8846 w 10101"/>
                <a:gd name="connsiteY44" fmla="*/ 4478 h 10001"/>
                <a:gd name="connsiteX45" fmla="*/ 8757 w 10101"/>
                <a:gd name="connsiteY45" fmla="*/ 4115 h 10001"/>
                <a:gd name="connsiteX46" fmla="*/ 9014 w 10101"/>
                <a:gd name="connsiteY46" fmla="*/ 3123 h 10001"/>
                <a:gd name="connsiteX47" fmla="*/ 9141 w 10101"/>
                <a:gd name="connsiteY47" fmla="*/ 2431 h 10001"/>
                <a:gd name="connsiteX48" fmla="*/ 8814 w 10101"/>
                <a:gd name="connsiteY48" fmla="*/ 2308 h 10001"/>
                <a:gd name="connsiteX49" fmla="*/ 8456 w 10101"/>
                <a:gd name="connsiteY49" fmla="*/ 2000 h 10001"/>
                <a:gd name="connsiteX50" fmla="*/ 7966 w 10101"/>
                <a:gd name="connsiteY50" fmla="*/ 2654 h 10001"/>
                <a:gd name="connsiteX51" fmla="*/ 7288 w 10101"/>
                <a:gd name="connsiteY51" fmla="*/ 3000 h 10001"/>
                <a:gd name="connsiteX52" fmla="*/ 7024 w 10101"/>
                <a:gd name="connsiteY52" fmla="*/ 2923 h 10001"/>
                <a:gd name="connsiteX53" fmla="*/ 6629 w 10101"/>
                <a:gd name="connsiteY53" fmla="*/ 2731 h 10001"/>
                <a:gd name="connsiteX54" fmla="*/ 6365 w 10101"/>
                <a:gd name="connsiteY54" fmla="*/ 2385 h 10001"/>
                <a:gd name="connsiteX55" fmla="*/ 5650 w 10101"/>
                <a:gd name="connsiteY55" fmla="*/ 1654 h 10001"/>
                <a:gd name="connsiteX56" fmla="*/ 5424 w 10101"/>
                <a:gd name="connsiteY56" fmla="*/ 1577 h 10001"/>
                <a:gd name="connsiteX57" fmla="*/ 4972 w 10101"/>
                <a:gd name="connsiteY57" fmla="*/ 1923 h 10001"/>
                <a:gd name="connsiteX58" fmla="*/ 4802 w 10101"/>
                <a:gd name="connsiteY58" fmla="*/ 1846 h 10001"/>
                <a:gd name="connsiteX59" fmla="*/ 4539 w 10101"/>
                <a:gd name="connsiteY59" fmla="*/ 1462 h 10001"/>
                <a:gd name="connsiteX60" fmla="*/ 4444 w 10101"/>
                <a:gd name="connsiteY60" fmla="*/ 654 h 10001"/>
                <a:gd name="connsiteX61" fmla="*/ 3597 w 10101"/>
                <a:gd name="connsiteY61" fmla="*/ 0 h 10001"/>
                <a:gd name="connsiteX62" fmla="*/ 3202 w 10101"/>
                <a:gd name="connsiteY62" fmla="*/ 731 h 10001"/>
                <a:gd name="connsiteX63" fmla="*/ 3239 w 10101"/>
                <a:gd name="connsiteY63" fmla="*/ 1462 h 10001"/>
                <a:gd name="connsiteX64" fmla="*/ 3202 w 10101"/>
                <a:gd name="connsiteY64" fmla="*/ 1731 h 10001"/>
                <a:gd name="connsiteX65" fmla="*/ 3239 w 10101"/>
                <a:gd name="connsiteY65" fmla="*/ 2115 h 10001"/>
                <a:gd name="connsiteX66" fmla="*/ 3164 w 10101"/>
                <a:gd name="connsiteY66" fmla="*/ 2192 h 10001"/>
                <a:gd name="connsiteX67" fmla="*/ 2222 w 10101"/>
                <a:gd name="connsiteY67" fmla="*/ 2192 h 10001"/>
                <a:gd name="connsiteX68" fmla="*/ 2034 w 10101"/>
                <a:gd name="connsiteY68" fmla="*/ 1731 h 10001"/>
                <a:gd name="connsiteX69" fmla="*/ 1281 w 10101"/>
                <a:gd name="connsiteY69" fmla="*/ 1577 h 10001"/>
                <a:gd name="connsiteX70" fmla="*/ 923 w 10101"/>
                <a:gd name="connsiteY70" fmla="*/ 1846 h 10001"/>
                <a:gd name="connsiteX71" fmla="*/ 169 w 10101"/>
                <a:gd name="connsiteY71" fmla="*/ 2731 h 10001"/>
                <a:gd name="connsiteX72" fmla="*/ 0 w 10101"/>
                <a:gd name="connsiteY72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923 w 10101"/>
                <a:gd name="connsiteY5" fmla="*/ 5577 h 10001"/>
                <a:gd name="connsiteX6" fmla="*/ 979 w 10101"/>
                <a:gd name="connsiteY6" fmla="*/ 6269 h 10001"/>
                <a:gd name="connsiteX7" fmla="*/ 947 w 10101"/>
                <a:gd name="connsiteY7" fmla="*/ 6768 h 10001"/>
                <a:gd name="connsiteX8" fmla="*/ 1340 w 10101"/>
                <a:gd name="connsiteY8" fmla="*/ 6886 h 10001"/>
                <a:gd name="connsiteX9" fmla="*/ 1638 w 10101"/>
                <a:gd name="connsiteY9" fmla="*/ 7000 h 10001"/>
                <a:gd name="connsiteX10" fmla="*/ 1938 w 10101"/>
                <a:gd name="connsiteY10" fmla="*/ 7208 h 10001"/>
                <a:gd name="connsiteX11" fmla="*/ 2138 w 10101"/>
                <a:gd name="connsiteY11" fmla="*/ 7681 h 10001"/>
                <a:gd name="connsiteX12" fmla="*/ 2362 w 10101"/>
                <a:gd name="connsiteY12" fmla="*/ 7703 h 10001"/>
                <a:gd name="connsiteX13" fmla="*/ 2506 w 10101"/>
                <a:gd name="connsiteY13" fmla="*/ 8515 h 10001"/>
                <a:gd name="connsiteX14" fmla="*/ 2674 w 10101"/>
                <a:gd name="connsiteY14" fmla="*/ 9006 h 10001"/>
                <a:gd name="connsiteX15" fmla="*/ 2930 w 10101"/>
                <a:gd name="connsiteY15" fmla="*/ 9098 h 10001"/>
                <a:gd name="connsiteX16" fmla="*/ 3578 w 10101"/>
                <a:gd name="connsiteY16" fmla="*/ 8989 h 10001"/>
                <a:gd name="connsiteX17" fmla="*/ 4052 w 10101"/>
                <a:gd name="connsiteY17" fmla="*/ 9054 h 10001"/>
                <a:gd name="connsiteX18" fmla="*/ 4614 w 10101"/>
                <a:gd name="connsiteY18" fmla="*/ 9462 h 10001"/>
                <a:gd name="connsiteX19" fmla="*/ 4883 w 10101"/>
                <a:gd name="connsiteY19" fmla="*/ 9757 h 10001"/>
                <a:gd name="connsiteX20" fmla="*/ 5275 w 10101"/>
                <a:gd name="connsiteY20" fmla="*/ 9725 h 10001"/>
                <a:gd name="connsiteX21" fmla="*/ 5386 w 10101"/>
                <a:gd name="connsiteY21" fmla="*/ 10000 h 10001"/>
                <a:gd name="connsiteX22" fmla="*/ 5899 w 10101"/>
                <a:gd name="connsiteY22" fmla="*/ 9544 h 10001"/>
                <a:gd name="connsiteX23" fmla="*/ 6271 w 10101"/>
                <a:gd name="connsiteY23" fmla="*/ 9269 h 10001"/>
                <a:gd name="connsiteX24" fmla="*/ 6792 w 10101"/>
                <a:gd name="connsiteY24" fmla="*/ 9367 h 10001"/>
                <a:gd name="connsiteX25" fmla="*/ 7024 w 10101"/>
                <a:gd name="connsiteY25" fmla="*/ 9115 h 10001"/>
                <a:gd name="connsiteX26" fmla="*/ 7387 w 10101"/>
                <a:gd name="connsiteY26" fmla="*/ 8580 h 10001"/>
                <a:gd name="connsiteX27" fmla="*/ 7630 w 10101"/>
                <a:gd name="connsiteY27" fmla="*/ 8262 h 10001"/>
                <a:gd name="connsiteX28" fmla="*/ 7514 w 10101"/>
                <a:gd name="connsiteY28" fmla="*/ 7654 h 10001"/>
                <a:gd name="connsiteX29" fmla="*/ 7646 w 10101"/>
                <a:gd name="connsiteY29" fmla="*/ 7000 h 10001"/>
                <a:gd name="connsiteX30" fmla="*/ 7716 w 10101"/>
                <a:gd name="connsiteY30" fmla="*/ 6956 h 10001"/>
                <a:gd name="connsiteX31" fmla="*/ 8136 w 10101"/>
                <a:gd name="connsiteY31" fmla="*/ 7192 h 10001"/>
                <a:gd name="connsiteX32" fmla="*/ 8467 w 10101"/>
                <a:gd name="connsiteY32" fmla="*/ 6625 h 10001"/>
                <a:gd name="connsiteX33" fmla="*/ 8822 w 10101"/>
                <a:gd name="connsiteY33" fmla="*/ 6597 h 10001"/>
                <a:gd name="connsiteX34" fmla="*/ 9081 w 10101"/>
                <a:gd name="connsiteY34" fmla="*/ 5871 h 10001"/>
                <a:gd name="connsiteX35" fmla="*/ 9331 w 10101"/>
                <a:gd name="connsiteY35" fmla="*/ 5802 h 10001"/>
                <a:gd name="connsiteX36" fmla="*/ 9412 w 10101"/>
                <a:gd name="connsiteY36" fmla="*/ 5574 h 10001"/>
                <a:gd name="connsiteX37" fmla="*/ 9668 w 10101"/>
                <a:gd name="connsiteY37" fmla="*/ 5443 h 10001"/>
                <a:gd name="connsiteX38" fmla="*/ 10090 w 10101"/>
                <a:gd name="connsiteY38" fmla="*/ 5528 h 10001"/>
                <a:gd name="connsiteX39" fmla="*/ 10087 w 10101"/>
                <a:gd name="connsiteY39" fmla="*/ 5148 h 10001"/>
                <a:gd name="connsiteX40" fmla="*/ 9925 w 10101"/>
                <a:gd name="connsiteY40" fmla="*/ 4731 h 10001"/>
                <a:gd name="connsiteX41" fmla="*/ 9597 w 10101"/>
                <a:gd name="connsiteY41" fmla="*/ 4246 h 10001"/>
                <a:gd name="connsiteX42" fmla="*/ 9331 w 10101"/>
                <a:gd name="connsiteY42" fmla="*/ 4594 h 10001"/>
                <a:gd name="connsiteX43" fmla="*/ 9145 w 10101"/>
                <a:gd name="connsiteY43" fmla="*/ 4414 h 10001"/>
                <a:gd name="connsiteX44" fmla="*/ 8846 w 10101"/>
                <a:gd name="connsiteY44" fmla="*/ 4478 h 10001"/>
                <a:gd name="connsiteX45" fmla="*/ 8757 w 10101"/>
                <a:gd name="connsiteY45" fmla="*/ 4115 h 10001"/>
                <a:gd name="connsiteX46" fmla="*/ 9014 w 10101"/>
                <a:gd name="connsiteY46" fmla="*/ 3123 h 10001"/>
                <a:gd name="connsiteX47" fmla="*/ 9141 w 10101"/>
                <a:gd name="connsiteY47" fmla="*/ 2431 h 10001"/>
                <a:gd name="connsiteX48" fmla="*/ 8814 w 10101"/>
                <a:gd name="connsiteY48" fmla="*/ 2308 h 10001"/>
                <a:gd name="connsiteX49" fmla="*/ 8456 w 10101"/>
                <a:gd name="connsiteY49" fmla="*/ 2000 h 10001"/>
                <a:gd name="connsiteX50" fmla="*/ 7966 w 10101"/>
                <a:gd name="connsiteY50" fmla="*/ 2654 h 10001"/>
                <a:gd name="connsiteX51" fmla="*/ 7288 w 10101"/>
                <a:gd name="connsiteY51" fmla="*/ 3000 h 10001"/>
                <a:gd name="connsiteX52" fmla="*/ 7024 w 10101"/>
                <a:gd name="connsiteY52" fmla="*/ 2923 h 10001"/>
                <a:gd name="connsiteX53" fmla="*/ 6629 w 10101"/>
                <a:gd name="connsiteY53" fmla="*/ 2731 h 10001"/>
                <a:gd name="connsiteX54" fmla="*/ 6365 w 10101"/>
                <a:gd name="connsiteY54" fmla="*/ 2385 h 10001"/>
                <a:gd name="connsiteX55" fmla="*/ 5650 w 10101"/>
                <a:gd name="connsiteY55" fmla="*/ 1654 h 10001"/>
                <a:gd name="connsiteX56" fmla="*/ 5424 w 10101"/>
                <a:gd name="connsiteY56" fmla="*/ 1577 h 10001"/>
                <a:gd name="connsiteX57" fmla="*/ 4972 w 10101"/>
                <a:gd name="connsiteY57" fmla="*/ 1923 h 10001"/>
                <a:gd name="connsiteX58" fmla="*/ 4802 w 10101"/>
                <a:gd name="connsiteY58" fmla="*/ 1846 h 10001"/>
                <a:gd name="connsiteX59" fmla="*/ 4539 w 10101"/>
                <a:gd name="connsiteY59" fmla="*/ 1462 h 10001"/>
                <a:gd name="connsiteX60" fmla="*/ 4444 w 10101"/>
                <a:gd name="connsiteY60" fmla="*/ 654 h 10001"/>
                <a:gd name="connsiteX61" fmla="*/ 3597 w 10101"/>
                <a:gd name="connsiteY61" fmla="*/ 0 h 10001"/>
                <a:gd name="connsiteX62" fmla="*/ 3202 w 10101"/>
                <a:gd name="connsiteY62" fmla="*/ 731 h 10001"/>
                <a:gd name="connsiteX63" fmla="*/ 3239 w 10101"/>
                <a:gd name="connsiteY63" fmla="*/ 1462 h 10001"/>
                <a:gd name="connsiteX64" fmla="*/ 3202 w 10101"/>
                <a:gd name="connsiteY64" fmla="*/ 1731 h 10001"/>
                <a:gd name="connsiteX65" fmla="*/ 3239 w 10101"/>
                <a:gd name="connsiteY65" fmla="*/ 2115 h 10001"/>
                <a:gd name="connsiteX66" fmla="*/ 3164 w 10101"/>
                <a:gd name="connsiteY66" fmla="*/ 2192 h 10001"/>
                <a:gd name="connsiteX67" fmla="*/ 2222 w 10101"/>
                <a:gd name="connsiteY67" fmla="*/ 2192 h 10001"/>
                <a:gd name="connsiteX68" fmla="*/ 2034 w 10101"/>
                <a:gd name="connsiteY68" fmla="*/ 1731 h 10001"/>
                <a:gd name="connsiteX69" fmla="*/ 1281 w 10101"/>
                <a:gd name="connsiteY69" fmla="*/ 1577 h 10001"/>
                <a:gd name="connsiteX70" fmla="*/ 923 w 10101"/>
                <a:gd name="connsiteY70" fmla="*/ 1846 h 10001"/>
                <a:gd name="connsiteX71" fmla="*/ 169 w 10101"/>
                <a:gd name="connsiteY71" fmla="*/ 2731 h 10001"/>
                <a:gd name="connsiteX72" fmla="*/ 0 w 10101"/>
                <a:gd name="connsiteY72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791 w 10101"/>
                <a:gd name="connsiteY4" fmla="*/ 4577 h 10001"/>
                <a:gd name="connsiteX5" fmla="*/ 1035 w 10101"/>
                <a:gd name="connsiteY5" fmla="*/ 5512 h 10001"/>
                <a:gd name="connsiteX6" fmla="*/ 979 w 10101"/>
                <a:gd name="connsiteY6" fmla="*/ 6269 h 10001"/>
                <a:gd name="connsiteX7" fmla="*/ 947 w 10101"/>
                <a:gd name="connsiteY7" fmla="*/ 6768 h 10001"/>
                <a:gd name="connsiteX8" fmla="*/ 1340 w 10101"/>
                <a:gd name="connsiteY8" fmla="*/ 6886 h 10001"/>
                <a:gd name="connsiteX9" fmla="*/ 1638 w 10101"/>
                <a:gd name="connsiteY9" fmla="*/ 7000 h 10001"/>
                <a:gd name="connsiteX10" fmla="*/ 1938 w 10101"/>
                <a:gd name="connsiteY10" fmla="*/ 7208 h 10001"/>
                <a:gd name="connsiteX11" fmla="*/ 2138 w 10101"/>
                <a:gd name="connsiteY11" fmla="*/ 7681 h 10001"/>
                <a:gd name="connsiteX12" fmla="*/ 2362 w 10101"/>
                <a:gd name="connsiteY12" fmla="*/ 7703 h 10001"/>
                <a:gd name="connsiteX13" fmla="*/ 2506 w 10101"/>
                <a:gd name="connsiteY13" fmla="*/ 8515 h 10001"/>
                <a:gd name="connsiteX14" fmla="*/ 2674 w 10101"/>
                <a:gd name="connsiteY14" fmla="*/ 9006 h 10001"/>
                <a:gd name="connsiteX15" fmla="*/ 2930 w 10101"/>
                <a:gd name="connsiteY15" fmla="*/ 9098 h 10001"/>
                <a:gd name="connsiteX16" fmla="*/ 3578 w 10101"/>
                <a:gd name="connsiteY16" fmla="*/ 8989 h 10001"/>
                <a:gd name="connsiteX17" fmla="*/ 4052 w 10101"/>
                <a:gd name="connsiteY17" fmla="*/ 9054 h 10001"/>
                <a:gd name="connsiteX18" fmla="*/ 4614 w 10101"/>
                <a:gd name="connsiteY18" fmla="*/ 9462 h 10001"/>
                <a:gd name="connsiteX19" fmla="*/ 4883 w 10101"/>
                <a:gd name="connsiteY19" fmla="*/ 9757 h 10001"/>
                <a:gd name="connsiteX20" fmla="*/ 5275 w 10101"/>
                <a:gd name="connsiteY20" fmla="*/ 9725 h 10001"/>
                <a:gd name="connsiteX21" fmla="*/ 5386 w 10101"/>
                <a:gd name="connsiteY21" fmla="*/ 10000 h 10001"/>
                <a:gd name="connsiteX22" fmla="*/ 5899 w 10101"/>
                <a:gd name="connsiteY22" fmla="*/ 9544 h 10001"/>
                <a:gd name="connsiteX23" fmla="*/ 6271 w 10101"/>
                <a:gd name="connsiteY23" fmla="*/ 9269 h 10001"/>
                <a:gd name="connsiteX24" fmla="*/ 6792 w 10101"/>
                <a:gd name="connsiteY24" fmla="*/ 9367 h 10001"/>
                <a:gd name="connsiteX25" fmla="*/ 7024 w 10101"/>
                <a:gd name="connsiteY25" fmla="*/ 9115 h 10001"/>
                <a:gd name="connsiteX26" fmla="*/ 7387 w 10101"/>
                <a:gd name="connsiteY26" fmla="*/ 8580 h 10001"/>
                <a:gd name="connsiteX27" fmla="*/ 7630 w 10101"/>
                <a:gd name="connsiteY27" fmla="*/ 8262 h 10001"/>
                <a:gd name="connsiteX28" fmla="*/ 7514 w 10101"/>
                <a:gd name="connsiteY28" fmla="*/ 7654 h 10001"/>
                <a:gd name="connsiteX29" fmla="*/ 7646 w 10101"/>
                <a:gd name="connsiteY29" fmla="*/ 7000 h 10001"/>
                <a:gd name="connsiteX30" fmla="*/ 7716 w 10101"/>
                <a:gd name="connsiteY30" fmla="*/ 6956 h 10001"/>
                <a:gd name="connsiteX31" fmla="*/ 8136 w 10101"/>
                <a:gd name="connsiteY31" fmla="*/ 7192 h 10001"/>
                <a:gd name="connsiteX32" fmla="*/ 8467 w 10101"/>
                <a:gd name="connsiteY32" fmla="*/ 6625 h 10001"/>
                <a:gd name="connsiteX33" fmla="*/ 8822 w 10101"/>
                <a:gd name="connsiteY33" fmla="*/ 6597 h 10001"/>
                <a:gd name="connsiteX34" fmla="*/ 9081 w 10101"/>
                <a:gd name="connsiteY34" fmla="*/ 5871 h 10001"/>
                <a:gd name="connsiteX35" fmla="*/ 9331 w 10101"/>
                <a:gd name="connsiteY35" fmla="*/ 5802 h 10001"/>
                <a:gd name="connsiteX36" fmla="*/ 9412 w 10101"/>
                <a:gd name="connsiteY36" fmla="*/ 5574 h 10001"/>
                <a:gd name="connsiteX37" fmla="*/ 9668 w 10101"/>
                <a:gd name="connsiteY37" fmla="*/ 5443 h 10001"/>
                <a:gd name="connsiteX38" fmla="*/ 10090 w 10101"/>
                <a:gd name="connsiteY38" fmla="*/ 5528 h 10001"/>
                <a:gd name="connsiteX39" fmla="*/ 10087 w 10101"/>
                <a:gd name="connsiteY39" fmla="*/ 5148 h 10001"/>
                <a:gd name="connsiteX40" fmla="*/ 9925 w 10101"/>
                <a:gd name="connsiteY40" fmla="*/ 4731 h 10001"/>
                <a:gd name="connsiteX41" fmla="*/ 9597 w 10101"/>
                <a:gd name="connsiteY41" fmla="*/ 4246 h 10001"/>
                <a:gd name="connsiteX42" fmla="*/ 9331 w 10101"/>
                <a:gd name="connsiteY42" fmla="*/ 4594 h 10001"/>
                <a:gd name="connsiteX43" fmla="*/ 9145 w 10101"/>
                <a:gd name="connsiteY43" fmla="*/ 4414 h 10001"/>
                <a:gd name="connsiteX44" fmla="*/ 8846 w 10101"/>
                <a:gd name="connsiteY44" fmla="*/ 4478 h 10001"/>
                <a:gd name="connsiteX45" fmla="*/ 8757 w 10101"/>
                <a:gd name="connsiteY45" fmla="*/ 4115 h 10001"/>
                <a:gd name="connsiteX46" fmla="*/ 9014 w 10101"/>
                <a:gd name="connsiteY46" fmla="*/ 3123 h 10001"/>
                <a:gd name="connsiteX47" fmla="*/ 9141 w 10101"/>
                <a:gd name="connsiteY47" fmla="*/ 2431 h 10001"/>
                <a:gd name="connsiteX48" fmla="*/ 8814 w 10101"/>
                <a:gd name="connsiteY48" fmla="*/ 2308 h 10001"/>
                <a:gd name="connsiteX49" fmla="*/ 8456 w 10101"/>
                <a:gd name="connsiteY49" fmla="*/ 2000 h 10001"/>
                <a:gd name="connsiteX50" fmla="*/ 7966 w 10101"/>
                <a:gd name="connsiteY50" fmla="*/ 2654 h 10001"/>
                <a:gd name="connsiteX51" fmla="*/ 7288 w 10101"/>
                <a:gd name="connsiteY51" fmla="*/ 3000 h 10001"/>
                <a:gd name="connsiteX52" fmla="*/ 7024 w 10101"/>
                <a:gd name="connsiteY52" fmla="*/ 2923 h 10001"/>
                <a:gd name="connsiteX53" fmla="*/ 6629 w 10101"/>
                <a:gd name="connsiteY53" fmla="*/ 2731 h 10001"/>
                <a:gd name="connsiteX54" fmla="*/ 6365 w 10101"/>
                <a:gd name="connsiteY54" fmla="*/ 2385 h 10001"/>
                <a:gd name="connsiteX55" fmla="*/ 5650 w 10101"/>
                <a:gd name="connsiteY55" fmla="*/ 1654 h 10001"/>
                <a:gd name="connsiteX56" fmla="*/ 5424 w 10101"/>
                <a:gd name="connsiteY56" fmla="*/ 1577 h 10001"/>
                <a:gd name="connsiteX57" fmla="*/ 4972 w 10101"/>
                <a:gd name="connsiteY57" fmla="*/ 1923 h 10001"/>
                <a:gd name="connsiteX58" fmla="*/ 4802 w 10101"/>
                <a:gd name="connsiteY58" fmla="*/ 1846 h 10001"/>
                <a:gd name="connsiteX59" fmla="*/ 4539 w 10101"/>
                <a:gd name="connsiteY59" fmla="*/ 1462 h 10001"/>
                <a:gd name="connsiteX60" fmla="*/ 4444 w 10101"/>
                <a:gd name="connsiteY60" fmla="*/ 654 h 10001"/>
                <a:gd name="connsiteX61" fmla="*/ 3597 w 10101"/>
                <a:gd name="connsiteY61" fmla="*/ 0 h 10001"/>
                <a:gd name="connsiteX62" fmla="*/ 3202 w 10101"/>
                <a:gd name="connsiteY62" fmla="*/ 731 h 10001"/>
                <a:gd name="connsiteX63" fmla="*/ 3239 w 10101"/>
                <a:gd name="connsiteY63" fmla="*/ 1462 h 10001"/>
                <a:gd name="connsiteX64" fmla="*/ 3202 w 10101"/>
                <a:gd name="connsiteY64" fmla="*/ 1731 h 10001"/>
                <a:gd name="connsiteX65" fmla="*/ 3239 w 10101"/>
                <a:gd name="connsiteY65" fmla="*/ 2115 h 10001"/>
                <a:gd name="connsiteX66" fmla="*/ 3164 w 10101"/>
                <a:gd name="connsiteY66" fmla="*/ 2192 h 10001"/>
                <a:gd name="connsiteX67" fmla="*/ 2222 w 10101"/>
                <a:gd name="connsiteY67" fmla="*/ 2192 h 10001"/>
                <a:gd name="connsiteX68" fmla="*/ 2034 w 10101"/>
                <a:gd name="connsiteY68" fmla="*/ 1731 h 10001"/>
                <a:gd name="connsiteX69" fmla="*/ 1281 w 10101"/>
                <a:gd name="connsiteY69" fmla="*/ 1577 h 10001"/>
                <a:gd name="connsiteX70" fmla="*/ 923 w 10101"/>
                <a:gd name="connsiteY70" fmla="*/ 1846 h 10001"/>
                <a:gd name="connsiteX71" fmla="*/ 169 w 10101"/>
                <a:gd name="connsiteY71" fmla="*/ 2731 h 10001"/>
                <a:gd name="connsiteX72" fmla="*/ 0 w 10101"/>
                <a:gd name="connsiteY72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753 w 10101"/>
                <a:gd name="connsiteY3" fmla="*/ 4385 h 10001"/>
                <a:gd name="connsiteX4" fmla="*/ 841 w 10101"/>
                <a:gd name="connsiteY4" fmla="*/ 4618 h 10001"/>
                <a:gd name="connsiteX5" fmla="*/ 1035 w 10101"/>
                <a:gd name="connsiteY5" fmla="*/ 5512 h 10001"/>
                <a:gd name="connsiteX6" fmla="*/ 979 w 10101"/>
                <a:gd name="connsiteY6" fmla="*/ 6269 h 10001"/>
                <a:gd name="connsiteX7" fmla="*/ 947 w 10101"/>
                <a:gd name="connsiteY7" fmla="*/ 6768 h 10001"/>
                <a:gd name="connsiteX8" fmla="*/ 1340 w 10101"/>
                <a:gd name="connsiteY8" fmla="*/ 6886 h 10001"/>
                <a:gd name="connsiteX9" fmla="*/ 1638 w 10101"/>
                <a:gd name="connsiteY9" fmla="*/ 7000 h 10001"/>
                <a:gd name="connsiteX10" fmla="*/ 1938 w 10101"/>
                <a:gd name="connsiteY10" fmla="*/ 7208 h 10001"/>
                <a:gd name="connsiteX11" fmla="*/ 2138 w 10101"/>
                <a:gd name="connsiteY11" fmla="*/ 7681 h 10001"/>
                <a:gd name="connsiteX12" fmla="*/ 2362 w 10101"/>
                <a:gd name="connsiteY12" fmla="*/ 7703 h 10001"/>
                <a:gd name="connsiteX13" fmla="*/ 2506 w 10101"/>
                <a:gd name="connsiteY13" fmla="*/ 8515 h 10001"/>
                <a:gd name="connsiteX14" fmla="*/ 2674 w 10101"/>
                <a:gd name="connsiteY14" fmla="*/ 9006 h 10001"/>
                <a:gd name="connsiteX15" fmla="*/ 2930 w 10101"/>
                <a:gd name="connsiteY15" fmla="*/ 9098 h 10001"/>
                <a:gd name="connsiteX16" fmla="*/ 3578 w 10101"/>
                <a:gd name="connsiteY16" fmla="*/ 8989 h 10001"/>
                <a:gd name="connsiteX17" fmla="*/ 4052 w 10101"/>
                <a:gd name="connsiteY17" fmla="*/ 9054 h 10001"/>
                <a:gd name="connsiteX18" fmla="*/ 4614 w 10101"/>
                <a:gd name="connsiteY18" fmla="*/ 9462 h 10001"/>
                <a:gd name="connsiteX19" fmla="*/ 4883 w 10101"/>
                <a:gd name="connsiteY19" fmla="*/ 9757 h 10001"/>
                <a:gd name="connsiteX20" fmla="*/ 5275 w 10101"/>
                <a:gd name="connsiteY20" fmla="*/ 9725 h 10001"/>
                <a:gd name="connsiteX21" fmla="*/ 5386 w 10101"/>
                <a:gd name="connsiteY21" fmla="*/ 10000 h 10001"/>
                <a:gd name="connsiteX22" fmla="*/ 5899 w 10101"/>
                <a:gd name="connsiteY22" fmla="*/ 9544 h 10001"/>
                <a:gd name="connsiteX23" fmla="*/ 6271 w 10101"/>
                <a:gd name="connsiteY23" fmla="*/ 9269 h 10001"/>
                <a:gd name="connsiteX24" fmla="*/ 6792 w 10101"/>
                <a:gd name="connsiteY24" fmla="*/ 9367 h 10001"/>
                <a:gd name="connsiteX25" fmla="*/ 7024 w 10101"/>
                <a:gd name="connsiteY25" fmla="*/ 9115 h 10001"/>
                <a:gd name="connsiteX26" fmla="*/ 7387 w 10101"/>
                <a:gd name="connsiteY26" fmla="*/ 8580 h 10001"/>
                <a:gd name="connsiteX27" fmla="*/ 7630 w 10101"/>
                <a:gd name="connsiteY27" fmla="*/ 8262 h 10001"/>
                <a:gd name="connsiteX28" fmla="*/ 7514 w 10101"/>
                <a:gd name="connsiteY28" fmla="*/ 7654 h 10001"/>
                <a:gd name="connsiteX29" fmla="*/ 7646 w 10101"/>
                <a:gd name="connsiteY29" fmla="*/ 7000 h 10001"/>
                <a:gd name="connsiteX30" fmla="*/ 7716 w 10101"/>
                <a:gd name="connsiteY30" fmla="*/ 6956 h 10001"/>
                <a:gd name="connsiteX31" fmla="*/ 8136 w 10101"/>
                <a:gd name="connsiteY31" fmla="*/ 7192 h 10001"/>
                <a:gd name="connsiteX32" fmla="*/ 8467 w 10101"/>
                <a:gd name="connsiteY32" fmla="*/ 6625 h 10001"/>
                <a:gd name="connsiteX33" fmla="*/ 8822 w 10101"/>
                <a:gd name="connsiteY33" fmla="*/ 6597 h 10001"/>
                <a:gd name="connsiteX34" fmla="*/ 9081 w 10101"/>
                <a:gd name="connsiteY34" fmla="*/ 5871 h 10001"/>
                <a:gd name="connsiteX35" fmla="*/ 9331 w 10101"/>
                <a:gd name="connsiteY35" fmla="*/ 5802 h 10001"/>
                <a:gd name="connsiteX36" fmla="*/ 9412 w 10101"/>
                <a:gd name="connsiteY36" fmla="*/ 5574 h 10001"/>
                <a:gd name="connsiteX37" fmla="*/ 9668 w 10101"/>
                <a:gd name="connsiteY37" fmla="*/ 5443 h 10001"/>
                <a:gd name="connsiteX38" fmla="*/ 10090 w 10101"/>
                <a:gd name="connsiteY38" fmla="*/ 5528 h 10001"/>
                <a:gd name="connsiteX39" fmla="*/ 10087 w 10101"/>
                <a:gd name="connsiteY39" fmla="*/ 5148 h 10001"/>
                <a:gd name="connsiteX40" fmla="*/ 9925 w 10101"/>
                <a:gd name="connsiteY40" fmla="*/ 4731 h 10001"/>
                <a:gd name="connsiteX41" fmla="*/ 9597 w 10101"/>
                <a:gd name="connsiteY41" fmla="*/ 4246 h 10001"/>
                <a:gd name="connsiteX42" fmla="*/ 9331 w 10101"/>
                <a:gd name="connsiteY42" fmla="*/ 4594 h 10001"/>
                <a:gd name="connsiteX43" fmla="*/ 9145 w 10101"/>
                <a:gd name="connsiteY43" fmla="*/ 4414 h 10001"/>
                <a:gd name="connsiteX44" fmla="*/ 8846 w 10101"/>
                <a:gd name="connsiteY44" fmla="*/ 4478 h 10001"/>
                <a:gd name="connsiteX45" fmla="*/ 8757 w 10101"/>
                <a:gd name="connsiteY45" fmla="*/ 4115 h 10001"/>
                <a:gd name="connsiteX46" fmla="*/ 9014 w 10101"/>
                <a:gd name="connsiteY46" fmla="*/ 3123 h 10001"/>
                <a:gd name="connsiteX47" fmla="*/ 9141 w 10101"/>
                <a:gd name="connsiteY47" fmla="*/ 2431 h 10001"/>
                <a:gd name="connsiteX48" fmla="*/ 8814 w 10101"/>
                <a:gd name="connsiteY48" fmla="*/ 2308 h 10001"/>
                <a:gd name="connsiteX49" fmla="*/ 8456 w 10101"/>
                <a:gd name="connsiteY49" fmla="*/ 2000 h 10001"/>
                <a:gd name="connsiteX50" fmla="*/ 7966 w 10101"/>
                <a:gd name="connsiteY50" fmla="*/ 2654 h 10001"/>
                <a:gd name="connsiteX51" fmla="*/ 7288 w 10101"/>
                <a:gd name="connsiteY51" fmla="*/ 3000 h 10001"/>
                <a:gd name="connsiteX52" fmla="*/ 7024 w 10101"/>
                <a:gd name="connsiteY52" fmla="*/ 2923 h 10001"/>
                <a:gd name="connsiteX53" fmla="*/ 6629 w 10101"/>
                <a:gd name="connsiteY53" fmla="*/ 2731 h 10001"/>
                <a:gd name="connsiteX54" fmla="*/ 6365 w 10101"/>
                <a:gd name="connsiteY54" fmla="*/ 2385 h 10001"/>
                <a:gd name="connsiteX55" fmla="*/ 5650 w 10101"/>
                <a:gd name="connsiteY55" fmla="*/ 1654 h 10001"/>
                <a:gd name="connsiteX56" fmla="*/ 5424 w 10101"/>
                <a:gd name="connsiteY56" fmla="*/ 1577 h 10001"/>
                <a:gd name="connsiteX57" fmla="*/ 4972 w 10101"/>
                <a:gd name="connsiteY57" fmla="*/ 1923 h 10001"/>
                <a:gd name="connsiteX58" fmla="*/ 4802 w 10101"/>
                <a:gd name="connsiteY58" fmla="*/ 1846 h 10001"/>
                <a:gd name="connsiteX59" fmla="*/ 4539 w 10101"/>
                <a:gd name="connsiteY59" fmla="*/ 1462 h 10001"/>
                <a:gd name="connsiteX60" fmla="*/ 4444 w 10101"/>
                <a:gd name="connsiteY60" fmla="*/ 654 h 10001"/>
                <a:gd name="connsiteX61" fmla="*/ 3597 w 10101"/>
                <a:gd name="connsiteY61" fmla="*/ 0 h 10001"/>
                <a:gd name="connsiteX62" fmla="*/ 3202 w 10101"/>
                <a:gd name="connsiteY62" fmla="*/ 731 h 10001"/>
                <a:gd name="connsiteX63" fmla="*/ 3239 w 10101"/>
                <a:gd name="connsiteY63" fmla="*/ 1462 h 10001"/>
                <a:gd name="connsiteX64" fmla="*/ 3202 w 10101"/>
                <a:gd name="connsiteY64" fmla="*/ 1731 h 10001"/>
                <a:gd name="connsiteX65" fmla="*/ 3239 w 10101"/>
                <a:gd name="connsiteY65" fmla="*/ 2115 h 10001"/>
                <a:gd name="connsiteX66" fmla="*/ 3164 w 10101"/>
                <a:gd name="connsiteY66" fmla="*/ 2192 h 10001"/>
                <a:gd name="connsiteX67" fmla="*/ 2222 w 10101"/>
                <a:gd name="connsiteY67" fmla="*/ 2192 h 10001"/>
                <a:gd name="connsiteX68" fmla="*/ 2034 w 10101"/>
                <a:gd name="connsiteY68" fmla="*/ 1731 h 10001"/>
                <a:gd name="connsiteX69" fmla="*/ 1281 w 10101"/>
                <a:gd name="connsiteY69" fmla="*/ 1577 h 10001"/>
                <a:gd name="connsiteX70" fmla="*/ 923 w 10101"/>
                <a:gd name="connsiteY70" fmla="*/ 1846 h 10001"/>
                <a:gd name="connsiteX71" fmla="*/ 169 w 10101"/>
                <a:gd name="connsiteY71" fmla="*/ 2731 h 10001"/>
                <a:gd name="connsiteX72" fmla="*/ 0 w 10101"/>
                <a:gd name="connsiteY72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590 w 10101"/>
                <a:gd name="connsiteY3" fmla="*/ 4283 h 10001"/>
                <a:gd name="connsiteX4" fmla="*/ 753 w 10101"/>
                <a:gd name="connsiteY4" fmla="*/ 4385 h 10001"/>
                <a:gd name="connsiteX5" fmla="*/ 841 w 10101"/>
                <a:gd name="connsiteY5" fmla="*/ 4618 h 10001"/>
                <a:gd name="connsiteX6" fmla="*/ 1035 w 10101"/>
                <a:gd name="connsiteY6" fmla="*/ 5512 h 10001"/>
                <a:gd name="connsiteX7" fmla="*/ 979 w 10101"/>
                <a:gd name="connsiteY7" fmla="*/ 6269 h 10001"/>
                <a:gd name="connsiteX8" fmla="*/ 947 w 10101"/>
                <a:gd name="connsiteY8" fmla="*/ 6768 h 10001"/>
                <a:gd name="connsiteX9" fmla="*/ 1340 w 10101"/>
                <a:gd name="connsiteY9" fmla="*/ 6886 h 10001"/>
                <a:gd name="connsiteX10" fmla="*/ 1638 w 10101"/>
                <a:gd name="connsiteY10" fmla="*/ 7000 h 10001"/>
                <a:gd name="connsiteX11" fmla="*/ 1938 w 10101"/>
                <a:gd name="connsiteY11" fmla="*/ 7208 h 10001"/>
                <a:gd name="connsiteX12" fmla="*/ 2138 w 10101"/>
                <a:gd name="connsiteY12" fmla="*/ 7681 h 10001"/>
                <a:gd name="connsiteX13" fmla="*/ 2362 w 10101"/>
                <a:gd name="connsiteY13" fmla="*/ 7703 h 10001"/>
                <a:gd name="connsiteX14" fmla="*/ 2506 w 10101"/>
                <a:gd name="connsiteY14" fmla="*/ 8515 h 10001"/>
                <a:gd name="connsiteX15" fmla="*/ 2674 w 10101"/>
                <a:gd name="connsiteY15" fmla="*/ 9006 h 10001"/>
                <a:gd name="connsiteX16" fmla="*/ 2930 w 10101"/>
                <a:gd name="connsiteY16" fmla="*/ 9098 h 10001"/>
                <a:gd name="connsiteX17" fmla="*/ 3578 w 10101"/>
                <a:gd name="connsiteY17" fmla="*/ 8989 h 10001"/>
                <a:gd name="connsiteX18" fmla="*/ 4052 w 10101"/>
                <a:gd name="connsiteY18" fmla="*/ 9054 h 10001"/>
                <a:gd name="connsiteX19" fmla="*/ 4614 w 10101"/>
                <a:gd name="connsiteY19" fmla="*/ 9462 h 10001"/>
                <a:gd name="connsiteX20" fmla="*/ 4883 w 10101"/>
                <a:gd name="connsiteY20" fmla="*/ 9757 h 10001"/>
                <a:gd name="connsiteX21" fmla="*/ 5275 w 10101"/>
                <a:gd name="connsiteY21" fmla="*/ 9725 h 10001"/>
                <a:gd name="connsiteX22" fmla="*/ 5386 w 10101"/>
                <a:gd name="connsiteY22" fmla="*/ 10000 h 10001"/>
                <a:gd name="connsiteX23" fmla="*/ 5899 w 10101"/>
                <a:gd name="connsiteY23" fmla="*/ 9544 h 10001"/>
                <a:gd name="connsiteX24" fmla="*/ 6271 w 10101"/>
                <a:gd name="connsiteY24" fmla="*/ 9269 h 10001"/>
                <a:gd name="connsiteX25" fmla="*/ 6792 w 10101"/>
                <a:gd name="connsiteY25" fmla="*/ 9367 h 10001"/>
                <a:gd name="connsiteX26" fmla="*/ 7024 w 10101"/>
                <a:gd name="connsiteY26" fmla="*/ 9115 h 10001"/>
                <a:gd name="connsiteX27" fmla="*/ 7387 w 10101"/>
                <a:gd name="connsiteY27" fmla="*/ 8580 h 10001"/>
                <a:gd name="connsiteX28" fmla="*/ 7630 w 10101"/>
                <a:gd name="connsiteY28" fmla="*/ 8262 h 10001"/>
                <a:gd name="connsiteX29" fmla="*/ 7514 w 10101"/>
                <a:gd name="connsiteY29" fmla="*/ 7654 h 10001"/>
                <a:gd name="connsiteX30" fmla="*/ 7646 w 10101"/>
                <a:gd name="connsiteY30" fmla="*/ 7000 h 10001"/>
                <a:gd name="connsiteX31" fmla="*/ 7716 w 10101"/>
                <a:gd name="connsiteY31" fmla="*/ 6956 h 10001"/>
                <a:gd name="connsiteX32" fmla="*/ 8136 w 10101"/>
                <a:gd name="connsiteY32" fmla="*/ 7192 h 10001"/>
                <a:gd name="connsiteX33" fmla="*/ 8467 w 10101"/>
                <a:gd name="connsiteY33" fmla="*/ 6625 h 10001"/>
                <a:gd name="connsiteX34" fmla="*/ 8822 w 10101"/>
                <a:gd name="connsiteY34" fmla="*/ 6597 h 10001"/>
                <a:gd name="connsiteX35" fmla="*/ 9081 w 10101"/>
                <a:gd name="connsiteY35" fmla="*/ 5871 h 10001"/>
                <a:gd name="connsiteX36" fmla="*/ 9331 w 10101"/>
                <a:gd name="connsiteY36" fmla="*/ 5802 h 10001"/>
                <a:gd name="connsiteX37" fmla="*/ 9412 w 10101"/>
                <a:gd name="connsiteY37" fmla="*/ 5574 h 10001"/>
                <a:gd name="connsiteX38" fmla="*/ 9668 w 10101"/>
                <a:gd name="connsiteY38" fmla="*/ 5443 h 10001"/>
                <a:gd name="connsiteX39" fmla="*/ 10090 w 10101"/>
                <a:gd name="connsiteY39" fmla="*/ 5528 h 10001"/>
                <a:gd name="connsiteX40" fmla="*/ 10087 w 10101"/>
                <a:gd name="connsiteY40" fmla="*/ 5148 h 10001"/>
                <a:gd name="connsiteX41" fmla="*/ 9925 w 10101"/>
                <a:gd name="connsiteY41" fmla="*/ 4731 h 10001"/>
                <a:gd name="connsiteX42" fmla="*/ 9597 w 10101"/>
                <a:gd name="connsiteY42" fmla="*/ 4246 h 10001"/>
                <a:gd name="connsiteX43" fmla="*/ 9331 w 10101"/>
                <a:gd name="connsiteY43" fmla="*/ 4594 h 10001"/>
                <a:gd name="connsiteX44" fmla="*/ 9145 w 10101"/>
                <a:gd name="connsiteY44" fmla="*/ 4414 h 10001"/>
                <a:gd name="connsiteX45" fmla="*/ 8846 w 10101"/>
                <a:gd name="connsiteY45" fmla="*/ 4478 h 10001"/>
                <a:gd name="connsiteX46" fmla="*/ 8757 w 10101"/>
                <a:gd name="connsiteY46" fmla="*/ 4115 h 10001"/>
                <a:gd name="connsiteX47" fmla="*/ 9014 w 10101"/>
                <a:gd name="connsiteY47" fmla="*/ 3123 h 10001"/>
                <a:gd name="connsiteX48" fmla="*/ 9141 w 10101"/>
                <a:gd name="connsiteY48" fmla="*/ 2431 h 10001"/>
                <a:gd name="connsiteX49" fmla="*/ 8814 w 10101"/>
                <a:gd name="connsiteY49" fmla="*/ 2308 h 10001"/>
                <a:gd name="connsiteX50" fmla="*/ 8456 w 10101"/>
                <a:gd name="connsiteY50" fmla="*/ 2000 h 10001"/>
                <a:gd name="connsiteX51" fmla="*/ 7966 w 10101"/>
                <a:gd name="connsiteY51" fmla="*/ 2654 h 10001"/>
                <a:gd name="connsiteX52" fmla="*/ 7288 w 10101"/>
                <a:gd name="connsiteY52" fmla="*/ 3000 h 10001"/>
                <a:gd name="connsiteX53" fmla="*/ 7024 w 10101"/>
                <a:gd name="connsiteY53" fmla="*/ 2923 h 10001"/>
                <a:gd name="connsiteX54" fmla="*/ 6629 w 10101"/>
                <a:gd name="connsiteY54" fmla="*/ 2731 h 10001"/>
                <a:gd name="connsiteX55" fmla="*/ 6365 w 10101"/>
                <a:gd name="connsiteY55" fmla="*/ 2385 h 10001"/>
                <a:gd name="connsiteX56" fmla="*/ 5650 w 10101"/>
                <a:gd name="connsiteY56" fmla="*/ 1654 h 10001"/>
                <a:gd name="connsiteX57" fmla="*/ 5424 w 10101"/>
                <a:gd name="connsiteY57" fmla="*/ 1577 h 10001"/>
                <a:gd name="connsiteX58" fmla="*/ 4972 w 10101"/>
                <a:gd name="connsiteY58" fmla="*/ 1923 h 10001"/>
                <a:gd name="connsiteX59" fmla="*/ 4802 w 10101"/>
                <a:gd name="connsiteY59" fmla="*/ 1846 h 10001"/>
                <a:gd name="connsiteX60" fmla="*/ 4539 w 10101"/>
                <a:gd name="connsiteY60" fmla="*/ 1462 h 10001"/>
                <a:gd name="connsiteX61" fmla="*/ 4444 w 10101"/>
                <a:gd name="connsiteY61" fmla="*/ 654 h 10001"/>
                <a:gd name="connsiteX62" fmla="*/ 3597 w 10101"/>
                <a:gd name="connsiteY62" fmla="*/ 0 h 10001"/>
                <a:gd name="connsiteX63" fmla="*/ 3202 w 10101"/>
                <a:gd name="connsiteY63" fmla="*/ 731 h 10001"/>
                <a:gd name="connsiteX64" fmla="*/ 3239 w 10101"/>
                <a:gd name="connsiteY64" fmla="*/ 1462 h 10001"/>
                <a:gd name="connsiteX65" fmla="*/ 3202 w 10101"/>
                <a:gd name="connsiteY65" fmla="*/ 1731 h 10001"/>
                <a:gd name="connsiteX66" fmla="*/ 3239 w 10101"/>
                <a:gd name="connsiteY66" fmla="*/ 2115 h 10001"/>
                <a:gd name="connsiteX67" fmla="*/ 3164 w 10101"/>
                <a:gd name="connsiteY67" fmla="*/ 2192 h 10001"/>
                <a:gd name="connsiteX68" fmla="*/ 2222 w 10101"/>
                <a:gd name="connsiteY68" fmla="*/ 2192 h 10001"/>
                <a:gd name="connsiteX69" fmla="*/ 2034 w 10101"/>
                <a:gd name="connsiteY69" fmla="*/ 1731 h 10001"/>
                <a:gd name="connsiteX70" fmla="*/ 1281 w 10101"/>
                <a:gd name="connsiteY70" fmla="*/ 1577 h 10001"/>
                <a:gd name="connsiteX71" fmla="*/ 923 w 10101"/>
                <a:gd name="connsiteY71" fmla="*/ 1846 h 10001"/>
                <a:gd name="connsiteX72" fmla="*/ 169 w 10101"/>
                <a:gd name="connsiteY72" fmla="*/ 2731 h 10001"/>
                <a:gd name="connsiteX73" fmla="*/ 0 w 10101"/>
                <a:gd name="connsiteY73" fmla="*/ 3192 h 10001"/>
                <a:gd name="connsiteX0" fmla="*/ 0 w 10101"/>
                <a:gd name="connsiteY0" fmla="*/ 3192 h 10001"/>
                <a:gd name="connsiteX1" fmla="*/ 94 w 10101"/>
                <a:gd name="connsiteY1" fmla="*/ 3731 h 10001"/>
                <a:gd name="connsiteX2" fmla="*/ 301 w 10101"/>
                <a:gd name="connsiteY2" fmla="*/ 4192 h 10001"/>
                <a:gd name="connsiteX3" fmla="*/ 570 w 10101"/>
                <a:gd name="connsiteY3" fmla="*/ 4099 h 10001"/>
                <a:gd name="connsiteX4" fmla="*/ 753 w 10101"/>
                <a:gd name="connsiteY4" fmla="*/ 4385 h 10001"/>
                <a:gd name="connsiteX5" fmla="*/ 841 w 10101"/>
                <a:gd name="connsiteY5" fmla="*/ 4618 h 10001"/>
                <a:gd name="connsiteX6" fmla="*/ 1035 w 10101"/>
                <a:gd name="connsiteY6" fmla="*/ 5512 h 10001"/>
                <a:gd name="connsiteX7" fmla="*/ 979 w 10101"/>
                <a:gd name="connsiteY7" fmla="*/ 6269 h 10001"/>
                <a:gd name="connsiteX8" fmla="*/ 947 w 10101"/>
                <a:gd name="connsiteY8" fmla="*/ 6768 h 10001"/>
                <a:gd name="connsiteX9" fmla="*/ 1340 w 10101"/>
                <a:gd name="connsiteY9" fmla="*/ 6886 h 10001"/>
                <a:gd name="connsiteX10" fmla="*/ 1638 w 10101"/>
                <a:gd name="connsiteY10" fmla="*/ 7000 h 10001"/>
                <a:gd name="connsiteX11" fmla="*/ 1938 w 10101"/>
                <a:gd name="connsiteY11" fmla="*/ 7208 h 10001"/>
                <a:gd name="connsiteX12" fmla="*/ 2138 w 10101"/>
                <a:gd name="connsiteY12" fmla="*/ 7681 h 10001"/>
                <a:gd name="connsiteX13" fmla="*/ 2362 w 10101"/>
                <a:gd name="connsiteY13" fmla="*/ 7703 h 10001"/>
                <a:gd name="connsiteX14" fmla="*/ 2506 w 10101"/>
                <a:gd name="connsiteY14" fmla="*/ 8515 h 10001"/>
                <a:gd name="connsiteX15" fmla="*/ 2674 w 10101"/>
                <a:gd name="connsiteY15" fmla="*/ 9006 h 10001"/>
                <a:gd name="connsiteX16" fmla="*/ 2930 w 10101"/>
                <a:gd name="connsiteY16" fmla="*/ 9098 h 10001"/>
                <a:gd name="connsiteX17" fmla="*/ 3578 w 10101"/>
                <a:gd name="connsiteY17" fmla="*/ 8989 h 10001"/>
                <a:gd name="connsiteX18" fmla="*/ 4052 w 10101"/>
                <a:gd name="connsiteY18" fmla="*/ 9054 h 10001"/>
                <a:gd name="connsiteX19" fmla="*/ 4614 w 10101"/>
                <a:gd name="connsiteY19" fmla="*/ 9462 h 10001"/>
                <a:gd name="connsiteX20" fmla="*/ 4883 w 10101"/>
                <a:gd name="connsiteY20" fmla="*/ 9757 h 10001"/>
                <a:gd name="connsiteX21" fmla="*/ 5275 w 10101"/>
                <a:gd name="connsiteY21" fmla="*/ 9725 h 10001"/>
                <a:gd name="connsiteX22" fmla="*/ 5386 w 10101"/>
                <a:gd name="connsiteY22" fmla="*/ 10000 h 10001"/>
                <a:gd name="connsiteX23" fmla="*/ 5899 w 10101"/>
                <a:gd name="connsiteY23" fmla="*/ 9544 h 10001"/>
                <a:gd name="connsiteX24" fmla="*/ 6271 w 10101"/>
                <a:gd name="connsiteY24" fmla="*/ 9269 h 10001"/>
                <a:gd name="connsiteX25" fmla="*/ 6792 w 10101"/>
                <a:gd name="connsiteY25" fmla="*/ 9367 h 10001"/>
                <a:gd name="connsiteX26" fmla="*/ 7024 w 10101"/>
                <a:gd name="connsiteY26" fmla="*/ 9115 h 10001"/>
                <a:gd name="connsiteX27" fmla="*/ 7387 w 10101"/>
                <a:gd name="connsiteY27" fmla="*/ 8580 h 10001"/>
                <a:gd name="connsiteX28" fmla="*/ 7630 w 10101"/>
                <a:gd name="connsiteY28" fmla="*/ 8262 h 10001"/>
                <a:gd name="connsiteX29" fmla="*/ 7514 w 10101"/>
                <a:gd name="connsiteY29" fmla="*/ 7654 h 10001"/>
                <a:gd name="connsiteX30" fmla="*/ 7646 w 10101"/>
                <a:gd name="connsiteY30" fmla="*/ 7000 h 10001"/>
                <a:gd name="connsiteX31" fmla="*/ 7716 w 10101"/>
                <a:gd name="connsiteY31" fmla="*/ 6956 h 10001"/>
                <a:gd name="connsiteX32" fmla="*/ 8136 w 10101"/>
                <a:gd name="connsiteY32" fmla="*/ 7192 h 10001"/>
                <a:gd name="connsiteX33" fmla="*/ 8467 w 10101"/>
                <a:gd name="connsiteY33" fmla="*/ 6625 h 10001"/>
                <a:gd name="connsiteX34" fmla="*/ 8822 w 10101"/>
                <a:gd name="connsiteY34" fmla="*/ 6597 h 10001"/>
                <a:gd name="connsiteX35" fmla="*/ 9081 w 10101"/>
                <a:gd name="connsiteY35" fmla="*/ 5871 h 10001"/>
                <a:gd name="connsiteX36" fmla="*/ 9331 w 10101"/>
                <a:gd name="connsiteY36" fmla="*/ 5802 h 10001"/>
                <a:gd name="connsiteX37" fmla="*/ 9412 w 10101"/>
                <a:gd name="connsiteY37" fmla="*/ 5574 h 10001"/>
                <a:gd name="connsiteX38" fmla="*/ 9668 w 10101"/>
                <a:gd name="connsiteY38" fmla="*/ 5443 h 10001"/>
                <a:gd name="connsiteX39" fmla="*/ 10090 w 10101"/>
                <a:gd name="connsiteY39" fmla="*/ 5528 h 10001"/>
                <a:gd name="connsiteX40" fmla="*/ 10087 w 10101"/>
                <a:gd name="connsiteY40" fmla="*/ 5148 h 10001"/>
                <a:gd name="connsiteX41" fmla="*/ 9925 w 10101"/>
                <a:gd name="connsiteY41" fmla="*/ 4731 h 10001"/>
                <a:gd name="connsiteX42" fmla="*/ 9597 w 10101"/>
                <a:gd name="connsiteY42" fmla="*/ 4246 h 10001"/>
                <a:gd name="connsiteX43" fmla="*/ 9331 w 10101"/>
                <a:gd name="connsiteY43" fmla="*/ 4594 h 10001"/>
                <a:gd name="connsiteX44" fmla="*/ 9145 w 10101"/>
                <a:gd name="connsiteY44" fmla="*/ 4414 h 10001"/>
                <a:gd name="connsiteX45" fmla="*/ 8846 w 10101"/>
                <a:gd name="connsiteY45" fmla="*/ 4478 h 10001"/>
                <a:gd name="connsiteX46" fmla="*/ 8757 w 10101"/>
                <a:gd name="connsiteY46" fmla="*/ 4115 h 10001"/>
                <a:gd name="connsiteX47" fmla="*/ 9014 w 10101"/>
                <a:gd name="connsiteY47" fmla="*/ 3123 h 10001"/>
                <a:gd name="connsiteX48" fmla="*/ 9141 w 10101"/>
                <a:gd name="connsiteY48" fmla="*/ 2431 h 10001"/>
                <a:gd name="connsiteX49" fmla="*/ 8814 w 10101"/>
                <a:gd name="connsiteY49" fmla="*/ 2308 h 10001"/>
                <a:gd name="connsiteX50" fmla="*/ 8456 w 10101"/>
                <a:gd name="connsiteY50" fmla="*/ 2000 h 10001"/>
                <a:gd name="connsiteX51" fmla="*/ 7966 w 10101"/>
                <a:gd name="connsiteY51" fmla="*/ 2654 h 10001"/>
                <a:gd name="connsiteX52" fmla="*/ 7288 w 10101"/>
                <a:gd name="connsiteY52" fmla="*/ 3000 h 10001"/>
                <a:gd name="connsiteX53" fmla="*/ 7024 w 10101"/>
                <a:gd name="connsiteY53" fmla="*/ 2923 h 10001"/>
                <a:gd name="connsiteX54" fmla="*/ 6629 w 10101"/>
                <a:gd name="connsiteY54" fmla="*/ 2731 h 10001"/>
                <a:gd name="connsiteX55" fmla="*/ 6365 w 10101"/>
                <a:gd name="connsiteY55" fmla="*/ 2385 h 10001"/>
                <a:gd name="connsiteX56" fmla="*/ 5650 w 10101"/>
                <a:gd name="connsiteY56" fmla="*/ 1654 h 10001"/>
                <a:gd name="connsiteX57" fmla="*/ 5424 w 10101"/>
                <a:gd name="connsiteY57" fmla="*/ 1577 h 10001"/>
                <a:gd name="connsiteX58" fmla="*/ 4972 w 10101"/>
                <a:gd name="connsiteY58" fmla="*/ 1923 h 10001"/>
                <a:gd name="connsiteX59" fmla="*/ 4802 w 10101"/>
                <a:gd name="connsiteY59" fmla="*/ 1846 h 10001"/>
                <a:gd name="connsiteX60" fmla="*/ 4539 w 10101"/>
                <a:gd name="connsiteY60" fmla="*/ 1462 h 10001"/>
                <a:gd name="connsiteX61" fmla="*/ 4444 w 10101"/>
                <a:gd name="connsiteY61" fmla="*/ 654 h 10001"/>
                <a:gd name="connsiteX62" fmla="*/ 3597 w 10101"/>
                <a:gd name="connsiteY62" fmla="*/ 0 h 10001"/>
                <a:gd name="connsiteX63" fmla="*/ 3202 w 10101"/>
                <a:gd name="connsiteY63" fmla="*/ 731 h 10001"/>
                <a:gd name="connsiteX64" fmla="*/ 3239 w 10101"/>
                <a:gd name="connsiteY64" fmla="*/ 1462 h 10001"/>
                <a:gd name="connsiteX65" fmla="*/ 3202 w 10101"/>
                <a:gd name="connsiteY65" fmla="*/ 1731 h 10001"/>
                <a:gd name="connsiteX66" fmla="*/ 3239 w 10101"/>
                <a:gd name="connsiteY66" fmla="*/ 2115 h 10001"/>
                <a:gd name="connsiteX67" fmla="*/ 3164 w 10101"/>
                <a:gd name="connsiteY67" fmla="*/ 2192 h 10001"/>
                <a:gd name="connsiteX68" fmla="*/ 2222 w 10101"/>
                <a:gd name="connsiteY68" fmla="*/ 2192 h 10001"/>
                <a:gd name="connsiteX69" fmla="*/ 2034 w 10101"/>
                <a:gd name="connsiteY69" fmla="*/ 1731 h 10001"/>
                <a:gd name="connsiteX70" fmla="*/ 1281 w 10101"/>
                <a:gd name="connsiteY70" fmla="*/ 1577 h 10001"/>
                <a:gd name="connsiteX71" fmla="*/ 923 w 10101"/>
                <a:gd name="connsiteY71" fmla="*/ 1846 h 10001"/>
                <a:gd name="connsiteX72" fmla="*/ 169 w 10101"/>
                <a:gd name="connsiteY72" fmla="*/ 2731 h 10001"/>
                <a:gd name="connsiteX73" fmla="*/ 0 w 10101"/>
                <a:gd name="connsiteY73" fmla="*/ 3192 h 1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10101" h="10001">
                  <a:moveTo>
                    <a:pt x="0" y="3192"/>
                  </a:moveTo>
                  <a:cubicBezTo>
                    <a:pt x="31" y="3372"/>
                    <a:pt x="63" y="3551"/>
                    <a:pt x="94" y="3731"/>
                  </a:cubicBezTo>
                  <a:lnTo>
                    <a:pt x="301" y="4192"/>
                  </a:lnTo>
                  <a:lnTo>
                    <a:pt x="570" y="4099"/>
                  </a:lnTo>
                  <a:lnTo>
                    <a:pt x="753" y="4385"/>
                  </a:lnTo>
                  <a:cubicBezTo>
                    <a:pt x="766" y="4449"/>
                    <a:pt x="828" y="4554"/>
                    <a:pt x="841" y="4618"/>
                  </a:cubicBezTo>
                  <a:cubicBezTo>
                    <a:pt x="922" y="4930"/>
                    <a:pt x="954" y="5200"/>
                    <a:pt x="1035" y="5512"/>
                  </a:cubicBezTo>
                  <a:cubicBezTo>
                    <a:pt x="1054" y="5743"/>
                    <a:pt x="960" y="6038"/>
                    <a:pt x="979" y="6269"/>
                  </a:cubicBezTo>
                  <a:cubicBezTo>
                    <a:pt x="960" y="6397"/>
                    <a:pt x="910" y="6444"/>
                    <a:pt x="947" y="6768"/>
                  </a:cubicBezTo>
                  <a:lnTo>
                    <a:pt x="1340" y="6886"/>
                  </a:lnTo>
                  <a:lnTo>
                    <a:pt x="1638" y="7000"/>
                  </a:lnTo>
                  <a:lnTo>
                    <a:pt x="1938" y="7208"/>
                  </a:lnTo>
                  <a:lnTo>
                    <a:pt x="2138" y="7681"/>
                  </a:lnTo>
                  <a:lnTo>
                    <a:pt x="2362" y="7703"/>
                  </a:lnTo>
                  <a:cubicBezTo>
                    <a:pt x="2407" y="8053"/>
                    <a:pt x="2421" y="8290"/>
                    <a:pt x="2506" y="8515"/>
                  </a:cubicBezTo>
                  <a:cubicBezTo>
                    <a:pt x="2559" y="8740"/>
                    <a:pt x="2607" y="8893"/>
                    <a:pt x="2674" y="9006"/>
                  </a:cubicBezTo>
                  <a:lnTo>
                    <a:pt x="2930" y="9098"/>
                  </a:lnTo>
                  <a:lnTo>
                    <a:pt x="3578" y="8989"/>
                  </a:lnTo>
                  <a:lnTo>
                    <a:pt x="4052" y="9054"/>
                  </a:lnTo>
                  <a:lnTo>
                    <a:pt x="4614" y="9462"/>
                  </a:lnTo>
                  <a:lnTo>
                    <a:pt x="4883" y="9757"/>
                  </a:lnTo>
                  <a:lnTo>
                    <a:pt x="5275" y="9725"/>
                  </a:lnTo>
                  <a:lnTo>
                    <a:pt x="5386" y="10000"/>
                  </a:lnTo>
                  <a:cubicBezTo>
                    <a:pt x="5600" y="10027"/>
                    <a:pt x="5752" y="9666"/>
                    <a:pt x="5899" y="9544"/>
                  </a:cubicBezTo>
                  <a:cubicBezTo>
                    <a:pt x="6046" y="9422"/>
                    <a:pt x="6122" y="9312"/>
                    <a:pt x="6271" y="9269"/>
                  </a:cubicBezTo>
                  <a:lnTo>
                    <a:pt x="6792" y="9367"/>
                  </a:lnTo>
                  <a:cubicBezTo>
                    <a:pt x="6899" y="9316"/>
                    <a:pt x="6893" y="9395"/>
                    <a:pt x="7024" y="9115"/>
                  </a:cubicBezTo>
                  <a:lnTo>
                    <a:pt x="7387" y="8580"/>
                  </a:lnTo>
                  <a:lnTo>
                    <a:pt x="7630" y="8262"/>
                  </a:lnTo>
                  <a:cubicBezTo>
                    <a:pt x="7591" y="8059"/>
                    <a:pt x="7553" y="7857"/>
                    <a:pt x="7514" y="7654"/>
                  </a:cubicBezTo>
                  <a:lnTo>
                    <a:pt x="7646" y="7000"/>
                  </a:lnTo>
                  <a:cubicBezTo>
                    <a:pt x="7677" y="6974"/>
                    <a:pt x="7685" y="6982"/>
                    <a:pt x="7716" y="6956"/>
                  </a:cubicBezTo>
                  <a:lnTo>
                    <a:pt x="8136" y="7192"/>
                  </a:lnTo>
                  <a:cubicBezTo>
                    <a:pt x="8246" y="7003"/>
                    <a:pt x="8333" y="7059"/>
                    <a:pt x="8467" y="6625"/>
                  </a:cubicBezTo>
                  <a:lnTo>
                    <a:pt x="8822" y="6597"/>
                  </a:lnTo>
                  <a:cubicBezTo>
                    <a:pt x="8908" y="6355"/>
                    <a:pt x="8995" y="6113"/>
                    <a:pt x="9081" y="5871"/>
                  </a:cubicBezTo>
                  <a:cubicBezTo>
                    <a:pt x="9143" y="5733"/>
                    <a:pt x="9245" y="5824"/>
                    <a:pt x="9331" y="5802"/>
                  </a:cubicBezTo>
                  <a:cubicBezTo>
                    <a:pt x="9397" y="5761"/>
                    <a:pt x="9356" y="5634"/>
                    <a:pt x="9412" y="5574"/>
                  </a:cubicBezTo>
                  <a:cubicBezTo>
                    <a:pt x="9468" y="5514"/>
                    <a:pt x="9566" y="5459"/>
                    <a:pt x="9668" y="5443"/>
                  </a:cubicBezTo>
                  <a:cubicBezTo>
                    <a:pt x="9770" y="5427"/>
                    <a:pt x="10000" y="5593"/>
                    <a:pt x="10090" y="5528"/>
                  </a:cubicBezTo>
                  <a:cubicBezTo>
                    <a:pt x="10124" y="5389"/>
                    <a:pt x="10069" y="5238"/>
                    <a:pt x="10087" y="5148"/>
                  </a:cubicBezTo>
                  <a:cubicBezTo>
                    <a:pt x="10044" y="5020"/>
                    <a:pt x="9968" y="4859"/>
                    <a:pt x="9925" y="4731"/>
                  </a:cubicBezTo>
                  <a:cubicBezTo>
                    <a:pt x="9816" y="4569"/>
                    <a:pt x="9794" y="4359"/>
                    <a:pt x="9597" y="4246"/>
                  </a:cubicBezTo>
                  <a:cubicBezTo>
                    <a:pt x="9458" y="4292"/>
                    <a:pt x="9366" y="4418"/>
                    <a:pt x="9331" y="4594"/>
                  </a:cubicBezTo>
                  <a:lnTo>
                    <a:pt x="9145" y="4414"/>
                  </a:lnTo>
                  <a:lnTo>
                    <a:pt x="8846" y="4478"/>
                  </a:lnTo>
                  <a:cubicBezTo>
                    <a:pt x="8827" y="4362"/>
                    <a:pt x="8776" y="4231"/>
                    <a:pt x="8757" y="4115"/>
                  </a:cubicBezTo>
                  <a:cubicBezTo>
                    <a:pt x="8843" y="3784"/>
                    <a:pt x="8928" y="3454"/>
                    <a:pt x="9014" y="3123"/>
                  </a:cubicBezTo>
                  <a:cubicBezTo>
                    <a:pt x="9016" y="2851"/>
                    <a:pt x="9091" y="2621"/>
                    <a:pt x="9141" y="2431"/>
                  </a:cubicBezTo>
                  <a:lnTo>
                    <a:pt x="8814" y="2308"/>
                  </a:lnTo>
                  <a:lnTo>
                    <a:pt x="8456" y="2000"/>
                  </a:lnTo>
                  <a:lnTo>
                    <a:pt x="7966" y="2654"/>
                  </a:lnTo>
                  <a:lnTo>
                    <a:pt x="7288" y="3000"/>
                  </a:lnTo>
                  <a:lnTo>
                    <a:pt x="7024" y="2923"/>
                  </a:lnTo>
                  <a:lnTo>
                    <a:pt x="6629" y="2731"/>
                  </a:lnTo>
                  <a:lnTo>
                    <a:pt x="6365" y="2385"/>
                  </a:lnTo>
                  <a:lnTo>
                    <a:pt x="5650" y="1654"/>
                  </a:lnTo>
                  <a:lnTo>
                    <a:pt x="5424" y="1577"/>
                  </a:lnTo>
                  <a:lnTo>
                    <a:pt x="4972" y="1923"/>
                  </a:lnTo>
                  <a:lnTo>
                    <a:pt x="4802" y="1846"/>
                  </a:lnTo>
                  <a:lnTo>
                    <a:pt x="4539" y="1462"/>
                  </a:lnTo>
                  <a:cubicBezTo>
                    <a:pt x="4507" y="1193"/>
                    <a:pt x="4476" y="923"/>
                    <a:pt x="4444" y="654"/>
                  </a:cubicBezTo>
                  <a:lnTo>
                    <a:pt x="3597" y="0"/>
                  </a:lnTo>
                  <a:lnTo>
                    <a:pt x="3202" y="731"/>
                  </a:lnTo>
                  <a:cubicBezTo>
                    <a:pt x="3214" y="975"/>
                    <a:pt x="3227" y="1218"/>
                    <a:pt x="3239" y="1462"/>
                  </a:cubicBezTo>
                  <a:cubicBezTo>
                    <a:pt x="3227" y="1552"/>
                    <a:pt x="3214" y="1641"/>
                    <a:pt x="3202" y="1731"/>
                  </a:cubicBezTo>
                  <a:cubicBezTo>
                    <a:pt x="3214" y="1859"/>
                    <a:pt x="3227" y="1987"/>
                    <a:pt x="3239" y="2115"/>
                  </a:cubicBezTo>
                  <a:cubicBezTo>
                    <a:pt x="3214" y="2141"/>
                    <a:pt x="3189" y="2166"/>
                    <a:pt x="3164" y="2192"/>
                  </a:cubicBezTo>
                  <a:lnTo>
                    <a:pt x="2222" y="2192"/>
                  </a:lnTo>
                  <a:lnTo>
                    <a:pt x="2034" y="1731"/>
                  </a:lnTo>
                  <a:lnTo>
                    <a:pt x="1281" y="1577"/>
                  </a:lnTo>
                  <a:lnTo>
                    <a:pt x="923" y="1846"/>
                  </a:lnTo>
                  <a:lnTo>
                    <a:pt x="169" y="2731"/>
                  </a:lnTo>
                  <a:cubicBezTo>
                    <a:pt x="113" y="2885"/>
                    <a:pt x="56" y="3038"/>
                    <a:pt x="0" y="3192"/>
                  </a:cubicBez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6" name="Freeform 1213">
              <a:extLst>
                <a:ext uri="{FF2B5EF4-FFF2-40B4-BE49-F238E27FC236}">
                  <a16:creationId xmlns:a16="http://schemas.microsoft.com/office/drawing/2014/main" id="{E811C081-C974-97F9-F5CE-76302D6D4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1204" y="7474282"/>
              <a:ext cx="25424" cy="12712"/>
            </a:xfrm>
            <a:custGeom>
              <a:avLst/>
              <a:gdLst>
                <a:gd name="T0" fmla="*/ 4 w 14"/>
                <a:gd name="T1" fmla="*/ 0 h 7"/>
                <a:gd name="T2" fmla="*/ 14 w 14"/>
                <a:gd name="T3" fmla="*/ 7 h 7"/>
                <a:gd name="T4" fmla="*/ 0 w 14"/>
                <a:gd name="T5" fmla="*/ 2 h 7"/>
                <a:gd name="T6" fmla="*/ 4 w 1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7">
                  <a:moveTo>
                    <a:pt x="4" y="0"/>
                  </a:moveTo>
                  <a:lnTo>
                    <a:pt x="14" y="7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7" name="Freeform 1214">
              <a:extLst>
                <a:ext uri="{FF2B5EF4-FFF2-40B4-BE49-F238E27FC236}">
                  <a16:creationId xmlns:a16="http://schemas.microsoft.com/office/drawing/2014/main" id="{70BD3BA1-587A-1F8B-C51C-97A407C0B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2280" y="2878063"/>
              <a:ext cx="150726" cy="128934"/>
            </a:xfrm>
            <a:custGeom>
              <a:avLst/>
              <a:gdLst>
                <a:gd name="T0" fmla="*/ 71 w 83"/>
                <a:gd name="T1" fmla="*/ 71 h 71"/>
                <a:gd name="T2" fmla="*/ 69 w 83"/>
                <a:gd name="T3" fmla="*/ 69 h 71"/>
                <a:gd name="T4" fmla="*/ 76 w 83"/>
                <a:gd name="T5" fmla="*/ 62 h 71"/>
                <a:gd name="T6" fmla="*/ 76 w 83"/>
                <a:gd name="T7" fmla="*/ 57 h 71"/>
                <a:gd name="T8" fmla="*/ 71 w 83"/>
                <a:gd name="T9" fmla="*/ 52 h 71"/>
                <a:gd name="T10" fmla="*/ 69 w 83"/>
                <a:gd name="T11" fmla="*/ 45 h 71"/>
                <a:gd name="T12" fmla="*/ 66 w 83"/>
                <a:gd name="T13" fmla="*/ 45 h 71"/>
                <a:gd name="T14" fmla="*/ 64 w 83"/>
                <a:gd name="T15" fmla="*/ 29 h 71"/>
                <a:gd name="T16" fmla="*/ 76 w 83"/>
                <a:gd name="T17" fmla="*/ 24 h 71"/>
                <a:gd name="T18" fmla="*/ 83 w 83"/>
                <a:gd name="T19" fmla="*/ 12 h 71"/>
                <a:gd name="T20" fmla="*/ 83 w 83"/>
                <a:gd name="T21" fmla="*/ 3 h 71"/>
                <a:gd name="T22" fmla="*/ 78 w 83"/>
                <a:gd name="T23" fmla="*/ 0 h 71"/>
                <a:gd name="T24" fmla="*/ 76 w 83"/>
                <a:gd name="T25" fmla="*/ 10 h 71"/>
                <a:gd name="T26" fmla="*/ 73 w 83"/>
                <a:gd name="T27" fmla="*/ 12 h 71"/>
                <a:gd name="T28" fmla="*/ 38 w 83"/>
                <a:gd name="T29" fmla="*/ 3 h 71"/>
                <a:gd name="T30" fmla="*/ 3 w 83"/>
                <a:gd name="T31" fmla="*/ 19 h 71"/>
                <a:gd name="T32" fmla="*/ 0 w 83"/>
                <a:gd name="T33" fmla="*/ 31 h 71"/>
                <a:gd name="T34" fmla="*/ 5 w 83"/>
                <a:gd name="T35" fmla="*/ 33 h 71"/>
                <a:gd name="T36" fmla="*/ 3 w 83"/>
                <a:gd name="T37" fmla="*/ 36 h 71"/>
                <a:gd name="T38" fmla="*/ 5 w 83"/>
                <a:gd name="T39" fmla="*/ 45 h 71"/>
                <a:gd name="T40" fmla="*/ 19 w 83"/>
                <a:gd name="T41" fmla="*/ 45 h 71"/>
                <a:gd name="T42" fmla="*/ 17 w 83"/>
                <a:gd name="T43" fmla="*/ 62 h 71"/>
                <a:gd name="T44" fmla="*/ 33 w 83"/>
                <a:gd name="T45" fmla="*/ 57 h 71"/>
                <a:gd name="T46" fmla="*/ 47 w 83"/>
                <a:gd name="T47" fmla="*/ 62 h 71"/>
                <a:gd name="T48" fmla="*/ 55 w 83"/>
                <a:gd name="T49" fmla="*/ 71 h 71"/>
                <a:gd name="T50" fmla="*/ 64 w 83"/>
                <a:gd name="T51" fmla="*/ 69 h 71"/>
                <a:gd name="T52" fmla="*/ 71 w 83"/>
                <a:gd name="T53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3" h="71">
                  <a:moveTo>
                    <a:pt x="71" y="71"/>
                  </a:moveTo>
                  <a:lnTo>
                    <a:pt x="69" y="69"/>
                  </a:lnTo>
                  <a:lnTo>
                    <a:pt x="76" y="62"/>
                  </a:lnTo>
                  <a:lnTo>
                    <a:pt x="76" y="57"/>
                  </a:lnTo>
                  <a:lnTo>
                    <a:pt x="71" y="52"/>
                  </a:lnTo>
                  <a:lnTo>
                    <a:pt x="69" y="45"/>
                  </a:lnTo>
                  <a:lnTo>
                    <a:pt x="66" y="45"/>
                  </a:lnTo>
                  <a:lnTo>
                    <a:pt x="64" y="29"/>
                  </a:lnTo>
                  <a:lnTo>
                    <a:pt x="76" y="24"/>
                  </a:lnTo>
                  <a:lnTo>
                    <a:pt x="83" y="12"/>
                  </a:lnTo>
                  <a:lnTo>
                    <a:pt x="83" y="3"/>
                  </a:lnTo>
                  <a:lnTo>
                    <a:pt x="78" y="0"/>
                  </a:lnTo>
                  <a:lnTo>
                    <a:pt x="76" y="10"/>
                  </a:lnTo>
                  <a:lnTo>
                    <a:pt x="73" y="12"/>
                  </a:lnTo>
                  <a:lnTo>
                    <a:pt x="38" y="3"/>
                  </a:lnTo>
                  <a:lnTo>
                    <a:pt x="3" y="19"/>
                  </a:lnTo>
                  <a:lnTo>
                    <a:pt x="0" y="31"/>
                  </a:lnTo>
                  <a:lnTo>
                    <a:pt x="5" y="33"/>
                  </a:lnTo>
                  <a:lnTo>
                    <a:pt x="3" y="36"/>
                  </a:lnTo>
                  <a:lnTo>
                    <a:pt x="5" y="45"/>
                  </a:lnTo>
                  <a:lnTo>
                    <a:pt x="19" y="45"/>
                  </a:lnTo>
                  <a:lnTo>
                    <a:pt x="17" y="62"/>
                  </a:lnTo>
                  <a:lnTo>
                    <a:pt x="33" y="57"/>
                  </a:lnTo>
                  <a:lnTo>
                    <a:pt x="47" y="62"/>
                  </a:lnTo>
                  <a:lnTo>
                    <a:pt x="55" y="71"/>
                  </a:lnTo>
                  <a:lnTo>
                    <a:pt x="64" y="69"/>
                  </a:lnTo>
                  <a:lnTo>
                    <a:pt x="71" y="71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8" name="Freeform 1215">
              <a:extLst>
                <a:ext uri="{FF2B5EF4-FFF2-40B4-BE49-F238E27FC236}">
                  <a16:creationId xmlns:a16="http://schemas.microsoft.com/office/drawing/2014/main" id="{A3D75DFF-D4EC-840F-0D54-FE8F546D9D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9641" y="2981574"/>
              <a:ext cx="226997" cy="132566"/>
            </a:xfrm>
            <a:custGeom>
              <a:avLst/>
              <a:gdLst>
                <a:gd name="T0" fmla="*/ 0 w 125"/>
                <a:gd name="T1" fmla="*/ 57 h 73"/>
                <a:gd name="T2" fmla="*/ 0 w 125"/>
                <a:gd name="T3" fmla="*/ 40 h 73"/>
                <a:gd name="T4" fmla="*/ 12 w 125"/>
                <a:gd name="T5" fmla="*/ 14 h 73"/>
                <a:gd name="T6" fmla="*/ 26 w 125"/>
                <a:gd name="T7" fmla="*/ 7 h 73"/>
                <a:gd name="T8" fmla="*/ 40 w 125"/>
                <a:gd name="T9" fmla="*/ 28 h 73"/>
                <a:gd name="T10" fmla="*/ 52 w 125"/>
                <a:gd name="T11" fmla="*/ 33 h 73"/>
                <a:gd name="T12" fmla="*/ 54 w 125"/>
                <a:gd name="T13" fmla="*/ 24 h 73"/>
                <a:gd name="T14" fmla="*/ 57 w 125"/>
                <a:gd name="T15" fmla="*/ 5 h 73"/>
                <a:gd name="T16" fmla="*/ 73 w 125"/>
                <a:gd name="T17" fmla="*/ 0 h 73"/>
                <a:gd name="T18" fmla="*/ 87 w 125"/>
                <a:gd name="T19" fmla="*/ 5 h 73"/>
                <a:gd name="T20" fmla="*/ 95 w 125"/>
                <a:gd name="T21" fmla="*/ 14 h 73"/>
                <a:gd name="T22" fmla="*/ 104 w 125"/>
                <a:gd name="T23" fmla="*/ 12 h 73"/>
                <a:gd name="T24" fmla="*/ 111 w 125"/>
                <a:gd name="T25" fmla="*/ 14 h 73"/>
                <a:gd name="T26" fmla="*/ 116 w 125"/>
                <a:gd name="T27" fmla="*/ 21 h 73"/>
                <a:gd name="T28" fmla="*/ 116 w 125"/>
                <a:gd name="T29" fmla="*/ 33 h 73"/>
                <a:gd name="T30" fmla="*/ 118 w 125"/>
                <a:gd name="T31" fmla="*/ 35 h 73"/>
                <a:gd name="T32" fmla="*/ 123 w 125"/>
                <a:gd name="T33" fmla="*/ 45 h 73"/>
                <a:gd name="T34" fmla="*/ 125 w 125"/>
                <a:gd name="T35" fmla="*/ 57 h 73"/>
                <a:gd name="T36" fmla="*/ 118 w 125"/>
                <a:gd name="T37" fmla="*/ 59 h 73"/>
                <a:gd name="T38" fmla="*/ 111 w 125"/>
                <a:gd name="T39" fmla="*/ 69 h 73"/>
                <a:gd name="T40" fmla="*/ 104 w 125"/>
                <a:gd name="T41" fmla="*/ 66 h 73"/>
                <a:gd name="T42" fmla="*/ 99 w 125"/>
                <a:gd name="T43" fmla="*/ 73 h 73"/>
                <a:gd name="T44" fmla="*/ 92 w 125"/>
                <a:gd name="T45" fmla="*/ 69 h 73"/>
                <a:gd name="T46" fmla="*/ 78 w 125"/>
                <a:gd name="T47" fmla="*/ 57 h 73"/>
                <a:gd name="T48" fmla="*/ 73 w 125"/>
                <a:gd name="T49" fmla="*/ 57 h 73"/>
                <a:gd name="T50" fmla="*/ 66 w 125"/>
                <a:gd name="T51" fmla="*/ 47 h 73"/>
                <a:gd name="T52" fmla="*/ 57 w 125"/>
                <a:gd name="T53" fmla="*/ 52 h 73"/>
                <a:gd name="T54" fmla="*/ 47 w 125"/>
                <a:gd name="T55" fmla="*/ 50 h 73"/>
                <a:gd name="T56" fmla="*/ 21 w 125"/>
                <a:gd name="T57" fmla="*/ 50 h 73"/>
                <a:gd name="T58" fmla="*/ 9 w 125"/>
                <a:gd name="T59" fmla="*/ 54 h 73"/>
                <a:gd name="T60" fmla="*/ 5 w 125"/>
                <a:gd name="T61" fmla="*/ 59 h 73"/>
                <a:gd name="T62" fmla="*/ 0 w 125"/>
                <a:gd name="T63" fmla="*/ 5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5" h="73">
                  <a:moveTo>
                    <a:pt x="0" y="57"/>
                  </a:moveTo>
                  <a:lnTo>
                    <a:pt x="0" y="40"/>
                  </a:lnTo>
                  <a:lnTo>
                    <a:pt x="12" y="14"/>
                  </a:lnTo>
                  <a:lnTo>
                    <a:pt x="26" y="7"/>
                  </a:lnTo>
                  <a:lnTo>
                    <a:pt x="40" y="28"/>
                  </a:lnTo>
                  <a:lnTo>
                    <a:pt x="52" y="33"/>
                  </a:lnTo>
                  <a:lnTo>
                    <a:pt x="54" y="24"/>
                  </a:lnTo>
                  <a:lnTo>
                    <a:pt x="57" y="5"/>
                  </a:lnTo>
                  <a:lnTo>
                    <a:pt x="73" y="0"/>
                  </a:lnTo>
                  <a:lnTo>
                    <a:pt x="87" y="5"/>
                  </a:lnTo>
                  <a:lnTo>
                    <a:pt x="95" y="14"/>
                  </a:lnTo>
                  <a:lnTo>
                    <a:pt x="104" y="12"/>
                  </a:lnTo>
                  <a:lnTo>
                    <a:pt x="111" y="14"/>
                  </a:lnTo>
                  <a:lnTo>
                    <a:pt x="116" y="21"/>
                  </a:lnTo>
                  <a:lnTo>
                    <a:pt x="116" y="33"/>
                  </a:lnTo>
                  <a:lnTo>
                    <a:pt x="118" y="35"/>
                  </a:lnTo>
                  <a:lnTo>
                    <a:pt x="123" y="45"/>
                  </a:lnTo>
                  <a:lnTo>
                    <a:pt x="125" y="57"/>
                  </a:lnTo>
                  <a:lnTo>
                    <a:pt x="118" y="59"/>
                  </a:lnTo>
                  <a:lnTo>
                    <a:pt x="111" y="69"/>
                  </a:lnTo>
                  <a:lnTo>
                    <a:pt x="104" y="66"/>
                  </a:lnTo>
                  <a:lnTo>
                    <a:pt x="99" y="73"/>
                  </a:lnTo>
                  <a:lnTo>
                    <a:pt x="92" y="69"/>
                  </a:lnTo>
                  <a:lnTo>
                    <a:pt x="78" y="57"/>
                  </a:lnTo>
                  <a:lnTo>
                    <a:pt x="73" y="57"/>
                  </a:lnTo>
                  <a:lnTo>
                    <a:pt x="66" y="47"/>
                  </a:lnTo>
                  <a:lnTo>
                    <a:pt x="57" y="52"/>
                  </a:lnTo>
                  <a:lnTo>
                    <a:pt x="47" y="50"/>
                  </a:lnTo>
                  <a:lnTo>
                    <a:pt x="21" y="50"/>
                  </a:lnTo>
                  <a:lnTo>
                    <a:pt x="9" y="54"/>
                  </a:lnTo>
                  <a:lnTo>
                    <a:pt x="5" y="59"/>
                  </a:lnTo>
                  <a:lnTo>
                    <a:pt x="0" y="57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9" name="Freeform 1216">
              <a:extLst>
                <a:ext uri="{FF2B5EF4-FFF2-40B4-BE49-F238E27FC236}">
                  <a16:creationId xmlns:a16="http://schemas.microsoft.com/office/drawing/2014/main" id="{C2285ED5-115C-C844-03E5-5C98F1D01F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6058" y="3132299"/>
              <a:ext cx="103511" cy="50847"/>
            </a:xfrm>
            <a:custGeom>
              <a:avLst/>
              <a:gdLst>
                <a:gd name="T0" fmla="*/ 55 w 57"/>
                <a:gd name="T1" fmla="*/ 26 h 28"/>
                <a:gd name="T2" fmla="*/ 57 w 57"/>
                <a:gd name="T3" fmla="*/ 14 h 28"/>
                <a:gd name="T4" fmla="*/ 55 w 57"/>
                <a:gd name="T5" fmla="*/ 7 h 28"/>
                <a:gd name="T6" fmla="*/ 43 w 57"/>
                <a:gd name="T7" fmla="*/ 4 h 28"/>
                <a:gd name="T8" fmla="*/ 29 w 57"/>
                <a:gd name="T9" fmla="*/ 0 h 28"/>
                <a:gd name="T10" fmla="*/ 29 w 57"/>
                <a:gd name="T11" fmla="*/ 0 h 28"/>
                <a:gd name="T12" fmla="*/ 26 w 57"/>
                <a:gd name="T13" fmla="*/ 9 h 28"/>
                <a:gd name="T14" fmla="*/ 17 w 57"/>
                <a:gd name="T15" fmla="*/ 7 h 28"/>
                <a:gd name="T16" fmla="*/ 22 w 57"/>
                <a:gd name="T17" fmla="*/ 2 h 28"/>
                <a:gd name="T18" fmla="*/ 8 w 57"/>
                <a:gd name="T19" fmla="*/ 9 h 28"/>
                <a:gd name="T20" fmla="*/ 0 w 57"/>
                <a:gd name="T21" fmla="*/ 23 h 28"/>
                <a:gd name="T22" fmla="*/ 24 w 57"/>
                <a:gd name="T23" fmla="*/ 28 h 28"/>
                <a:gd name="T24" fmla="*/ 55 w 57"/>
                <a:gd name="T25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28">
                  <a:moveTo>
                    <a:pt x="55" y="26"/>
                  </a:moveTo>
                  <a:lnTo>
                    <a:pt x="57" y="14"/>
                  </a:lnTo>
                  <a:lnTo>
                    <a:pt x="55" y="7"/>
                  </a:lnTo>
                  <a:lnTo>
                    <a:pt x="43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9"/>
                  </a:lnTo>
                  <a:lnTo>
                    <a:pt x="17" y="7"/>
                  </a:lnTo>
                  <a:lnTo>
                    <a:pt x="22" y="2"/>
                  </a:lnTo>
                  <a:lnTo>
                    <a:pt x="8" y="9"/>
                  </a:lnTo>
                  <a:lnTo>
                    <a:pt x="0" y="23"/>
                  </a:lnTo>
                  <a:lnTo>
                    <a:pt x="24" y="28"/>
                  </a:lnTo>
                  <a:lnTo>
                    <a:pt x="55" y="26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0" name="Freeform 1217">
              <a:extLst>
                <a:ext uri="{FF2B5EF4-FFF2-40B4-BE49-F238E27FC236}">
                  <a16:creationId xmlns:a16="http://schemas.microsoft.com/office/drawing/2014/main" id="{8BD6E86B-EC92-E7DE-812A-37D63772FA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9641" y="3066924"/>
              <a:ext cx="179782" cy="138014"/>
            </a:xfrm>
            <a:custGeom>
              <a:avLst/>
              <a:gdLst>
                <a:gd name="T0" fmla="*/ 31 w 99"/>
                <a:gd name="T1" fmla="*/ 62 h 76"/>
                <a:gd name="T2" fmla="*/ 33 w 99"/>
                <a:gd name="T3" fmla="*/ 50 h 76"/>
                <a:gd name="T4" fmla="*/ 31 w 99"/>
                <a:gd name="T5" fmla="*/ 43 h 76"/>
                <a:gd name="T6" fmla="*/ 19 w 99"/>
                <a:gd name="T7" fmla="*/ 40 h 76"/>
                <a:gd name="T8" fmla="*/ 5 w 99"/>
                <a:gd name="T9" fmla="*/ 36 h 76"/>
                <a:gd name="T10" fmla="*/ 0 w 99"/>
                <a:gd name="T11" fmla="*/ 10 h 76"/>
                <a:gd name="T12" fmla="*/ 5 w 99"/>
                <a:gd name="T13" fmla="*/ 12 h 76"/>
                <a:gd name="T14" fmla="*/ 9 w 99"/>
                <a:gd name="T15" fmla="*/ 7 h 76"/>
                <a:gd name="T16" fmla="*/ 21 w 99"/>
                <a:gd name="T17" fmla="*/ 3 h 76"/>
                <a:gd name="T18" fmla="*/ 47 w 99"/>
                <a:gd name="T19" fmla="*/ 3 h 76"/>
                <a:gd name="T20" fmla="*/ 57 w 99"/>
                <a:gd name="T21" fmla="*/ 5 h 76"/>
                <a:gd name="T22" fmla="*/ 66 w 99"/>
                <a:gd name="T23" fmla="*/ 0 h 76"/>
                <a:gd name="T24" fmla="*/ 73 w 99"/>
                <a:gd name="T25" fmla="*/ 10 h 76"/>
                <a:gd name="T26" fmla="*/ 78 w 99"/>
                <a:gd name="T27" fmla="*/ 10 h 76"/>
                <a:gd name="T28" fmla="*/ 92 w 99"/>
                <a:gd name="T29" fmla="*/ 22 h 76"/>
                <a:gd name="T30" fmla="*/ 99 w 99"/>
                <a:gd name="T31" fmla="*/ 26 h 76"/>
                <a:gd name="T32" fmla="*/ 95 w 99"/>
                <a:gd name="T33" fmla="*/ 29 h 76"/>
                <a:gd name="T34" fmla="*/ 95 w 99"/>
                <a:gd name="T35" fmla="*/ 33 h 76"/>
                <a:gd name="T36" fmla="*/ 99 w 99"/>
                <a:gd name="T37" fmla="*/ 36 h 76"/>
                <a:gd name="T38" fmla="*/ 97 w 99"/>
                <a:gd name="T39" fmla="*/ 40 h 76"/>
                <a:gd name="T40" fmla="*/ 85 w 99"/>
                <a:gd name="T41" fmla="*/ 45 h 76"/>
                <a:gd name="T42" fmla="*/ 80 w 99"/>
                <a:gd name="T43" fmla="*/ 62 h 76"/>
                <a:gd name="T44" fmla="*/ 83 w 99"/>
                <a:gd name="T45" fmla="*/ 69 h 76"/>
                <a:gd name="T46" fmla="*/ 80 w 99"/>
                <a:gd name="T47" fmla="*/ 69 h 76"/>
                <a:gd name="T48" fmla="*/ 76 w 99"/>
                <a:gd name="T49" fmla="*/ 64 h 76"/>
                <a:gd name="T50" fmla="*/ 66 w 99"/>
                <a:gd name="T51" fmla="*/ 69 h 76"/>
                <a:gd name="T52" fmla="*/ 66 w 99"/>
                <a:gd name="T53" fmla="*/ 74 h 76"/>
                <a:gd name="T54" fmla="*/ 43 w 99"/>
                <a:gd name="T55" fmla="*/ 76 h 76"/>
                <a:gd name="T56" fmla="*/ 43 w 99"/>
                <a:gd name="T57" fmla="*/ 71 h 76"/>
                <a:gd name="T58" fmla="*/ 31 w 99"/>
                <a:gd name="T59" fmla="*/ 6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76">
                  <a:moveTo>
                    <a:pt x="31" y="62"/>
                  </a:moveTo>
                  <a:lnTo>
                    <a:pt x="33" y="50"/>
                  </a:lnTo>
                  <a:lnTo>
                    <a:pt x="31" y="43"/>
                  </a:lnTo>
                  <a:lnTo>
                    <a:pt x="19" y="40"/>
                  </a:lnTo>
                  <a:lnTo>
                    <a:pt x="5" y="36"/>
                  </a:lnTo>
                  <a:lnTo>
                    <a:pt x="0" y="10"/>
                  </a:lnTo>
                  <a:lnTo>
                    <a:pt x="5" y="12"/>
                  </a:lnTo>
                  <a:lnTo>
                    <a:pt x="9" y="7"/>
                  </a:lnTo>
                  <a:lnTo>
                    <a:pt x="21" y="3"/>
                  </a:lnTo>
                  <a:lnTo>
                    <a:pt x="47" y="3"/>
                  </a:lnTo>
                  <a:lnTo>
                    <a:pt x="57" y="5"/>
                  </a:lnTo>
                  <a:lnTo>
                    <a:pt x="66" y="0"/>
                  </a:lnTo>
                  <a:lnTo>
                    <a:pt x="73" y="10"/>
                  </a:lnTo>
                  <a:lnTo>
                    <a:pt x="78" y="10"/>
                  </a:lnTo>
                  <a:lnTo>
                    <a:pt x="92" y="22"/>
                  </a:lnTo>
                  <a:lnTo>
                    <a:pt x="99" y="26"/>
                  </a:lnTo>
                  <a:lnTo>
                    <a:pt x="95" y="29"/>
                  </a:lnTo>
                  <a:lnTo>
                    <a:pt x="95" y="33"/>
                  </a:lnTo>
                  <a:lnTo>
                    <a:pt x="99" y="36"/>
                  </a:lnTo>
                  <a:lnTo>
                    <a:pt x="97" y="40"/>
                  </a:lnTo>
                  <a:lnTo>
                    <a:pt x="85" y="45"/>
                  </a:lnTo>
                  <a:lnTo>
                    <a:pt x="80" y="62"/>
                  </a:lnTo>
                  <a:lnTo>
                    <a:pt x="83" y="69"/>
                  </a:lnTo>
                  <a:lnTo>
                    <a:pt x="80" y="69"/>
                  </a:lnTo>
                  <a:lnTo>
                    <a:pt x="76" y="64"/>
                  </a:lnTo>
                  <a:lnTo>
                    <a:pt x="66" y="69"/>
                  </a:lnTo>
                  <a:lnTo>
                    <a:pt x="66" y="74"/>
                  </a:lnTo>
                  <a:lnTo>
                    <a:pt x="43" y="76"/>
                  </a:lnTo>
                  <a:lnTo>
                    <a:pt x="43" y="71"/>
                  </a:lnTo>
                  <a:lnTo>
                    <a:pt x="31" y="62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1" name="Freeform 1218">
              <a:extLst>
                <a:ext uri="{FF2B5EF4-FFF2-40B4-BE49-F238E27FC236}">
                  <a16:creationId xmlns:a16="http://schemas.microsoft.com/office/drawing/2014/main" id="{FF50EAB0-B86B-A80D-65E5-462539D897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8648" y="3085084"/>
              <a:ext cx="296004" cy="248788"/>
            </a:xfrm>
            <a:custGeom>
              <a:avLst/>
              <a:gdLst>
                <a:gd name="T0" fmla="*/ 5 w 163"/>
                <a:gd name="T1" fmla="*/ 130 h 137"/>
                <a:gd name="T2" fmla="*/ 5 w 163"/>
                <a:gd name="T3" fmla="*/ 118 h 137"/>
                <a:gd name="T4" fmla="*/ 0 w 163"/>
                <a:gd name="T5" fmla="*/ 111 h 137"/>
                <a:gd name="T6" fmla="*/ 9 w 163"/>
                <a:gd name="T7" fmla="*/ 99 h 137"/>
                <a:gd name="T8" fmla="*/ 5 w 163"/>
                <a:gd name="T9" fmla="*/ 66 h 137"/>
                <a:gd name="T10" fmla="*/ 28 w 163"/>
                <a:gd name="T11" fmla="*/ 64 h 137"/>
                <a:gd name="T12" fmla="*/ 28 w 163"/>
                <a:gd name="T13" fmla="*/ 59 h 137"/>
                <a:gd name="T14" fmla="*/ 38 w 163"/>
                <a:gd name="T15" fmla="*/ 54 h 137"/>
                <a:gd name="T16" fmla="*/ 42 w 163"/>
                <a:gd name="T17" fmla="*/ 59 h 137"/>
                <a:gd name="T18" fmla="*/ 45 w 163"/>
                <a:gd name="T19" fmla="*/ 59 h 137"/>
                <a:gd name="T20" fmla="*/ 42 w 163"/>
                <a:gd name="T21" fmla="*/ 52 h 137"/>
                <a:gd name="T22" fmla="*/ 47 w 163"/>
                <a:gd name="T23" fmla="*/ 35 h 137"/>
                <a:gd name="T24" fmla="*/ 59 w 163"/>
                <a:gd name="T25" fmla="*/ 30 h 137"/>
                <a:gd name="T26" fmla="*/ 61 w 163"/>
                <a:gd name="T27" fmla="*/ 26 h 137"/>
                <a:gd name="T28" fmla="*/ 57 w 163"/>
                <a:gd name="T29" fmla="*/ 23 h 137"/>
                <a:gd name="T30" fmla="*/ 57 w 163"/>
                <a:gd name="T31" fmla="*/ 19 h 137"/>
                <a:gd name="T32" fmla="*/ 61 w 163"/>
                <a:gd name="T33" fmla="*/ 16 h 137"/>
                <a:gd name="T34" fmla="*/ 66 w 163"/>
                <a:gd name="T35" fmla="*/ 9 h 137"/>
                <a:gd name="T36" fmla="*/ 73 w 163"/>
                <a:gd name="T37" fmla="*/ 12 h 137"/>
                <a:gd name="T38" fmla="*/ 80 w 163"/>
                <a:gd name="T39" fmla="*/ 2 h 137"/>
                <a:gd name="T40" fmla="*/ 87 w 163"/>
                <a:gd name="T41" fmla="*/ 0 h 137"/>
                <a:gd name="T42" fmla="*/ 87 w 163"/>
                <a:gd name="T43" fmla="*/ 2 h 137"/>
                <a:gd name="T44" fmla="*/ 104 w 163"/>
                <a:gd name="T45" fmla="*/ 4 h 137"/>
                <a:gd name="T46" fmla="*/ 106 w 163"/>
                <a:gd name="T47" fmla="*/ 7 h 137"/>
                <a:gd name="T48" fmla="*/ 106 w 163"/>
                <a:gd name="T49" fmla="*/ 14 h 137"/>
                <a:gd name="T50" fmla="*/ 120 w 163"/>
                <a:gd name="T51" fmla="*/ 9 h 137"/>
                <a:gd name="T52" fmla="*/ 132 w 163"/>
                <a:gd name="T53" fmla="*/ 16 h 137"/>
                <a:gd name="T54" fmla="*/ 130 w 163"/>
                <a:gd name="T55" fmla="*/ 23 h 137"/>
                <a:gd name="T56" fmla="*/ 132 w 163"/>
                <a:gd name="T57" fmla="*/ 28 h 137"/>
                <a:gd name="T58" fmla="*/ 130 w 163"/>
                <a:gd name="T59" fmla="*/ 40 h 137"/>
                <a:gd name="T60" fmla="*/ 139 w 163"/>
                <a:gd name="T61" fmla="*/ 56 h 137"/>
                <a:gd name="T62" fmla="*/ 146 w 163"/>
                <a:gd name="T63" fmla="*/ 61 h 137"/>
                <a:gd name="T64" fmla="*/ 146 w 163"/>
                <a:gd name="T65" fmla="*/ 68 h 137"/>
                <a:gd name="T66" fmla="*/ 153 w 163"/>
                <a:gd name="T67" fmla="*/ 68 h 137"/>
                <a:gd name="T68" fmla="*/ 158 w 163"/>
                <a:gd name="T69" fmla="*/ 68 h 137"/>
                <a:gd name="T70" fmla="*/ 158 w 163"/>
                <a:gd name="T71" fmla="*/ 73 h 137"/>
                <a:gd name="T72" fmla="*/ 163 w 163"/>
                <a:gd name="T73" fmla="*/ 75 h 137"/>
                <a:gd name="T74" fmla="*/ 163 w 163"/>
                <a:gd name="T75" fmla="*/ 78 h 137"/>
                <a:gd name="T76" fmla="*/ 153 w 163"/>
                <a:gd name="T77" fmla="*/ 87 h 137"/>
                <a:gd name="T78" fmla="*/ 142 w 163"/>
                <a:gd name="T79" fmla="*/ 82 h 137"/>
                <a:gd name="T80" fmla="*/ 137 w 163"/>
                <a:gd name="T81" fmla="*/ 87 h 137"/>
                <a:gd name="T82" fmla="*/ 142 w 163"/>
                <a:gd name="T83" fmla="*/ 92 h 137"/>
                <a:gd name="T84" fmla="*/ 146 w 163"/>
                <a:gd name="T85" fmla="*/ 113 h 137"/>
                <a:gd name="T86" fmla="*/ 132 w 163"/>
                <a:gd name="T87" fmla="*/ 118 h 137"/>
                <a:gd name="T88" fmla="*/ 127 w 163"/>
                <a:gd name="T89" fmla="*/ 123 h 137"/>
                <a:gd name="T90" fmla="*/ 125 w 163"/>
                <a:gd name="T91" fmla="*/ 134 h 137"/>
                <a:gd name="T92" fmla="*/ 123 w 163"/>
                <a:gd name="T93" fmla="*/ 137 h 137"/>
                <a:gd name="T94" fmla="*/ 120 w 163"/>
                <a:gd name="T95" fmla="*/ 134 h 137"/>
                <a:gd name="T96" fmla="*/ 109 w 163"/>
                <a:gd name="T97" fmla="*/ 134 h 137"/>
                <a:gd name="T98" fmla="*/ 101 w 163"/>
                <a:gd name="T99" fmla="*/ 130 h 137"/>
                <a:gd name="T100" fmla="*/ 94 w 163"/>
                <a:gd name="T101" fmla="*/ 134 h 137"/>
                <a:gd name="T102" fmla="*/ 85 w 163"/>
                <a:gd name="T103" fmla="*/ 130 h 137"/>
                <a:gd name="T104" fmla="*/ 78 w 163"/>
                <a:gd name="T105" fmla="*/ 134 h 137"/>
                <a:gd name="T106" fmla="*/ 73 w 163"/>
                <a:gd name="T107" fmla="*/ 130 h 137"/>
                <a:gd name="T108" fmla="*/ 71 w 163"/>
                <a:gd name="T109" fmla="*/ 130 h 137"/>
                <a:gd name="T110" fmla="*/ 66 w 163"/>
                <a:gd name="T111" fmla="*/ 125 h 137"/>
                <a:gd name="T112" fmla="*/ 47 w 163"/>
                <a:gd name="T113" fmla="*/ 120 h 137"/>
                <a:gd name="T114" fmla="*/ 23 w 163"/>
                <a:gd name="T115" fmla="*/ 120 h 137"/>
                <a:gd name="T116" fmla="*/ 19 w 163"/>
                <a:gd name="T117" fmla="*/ 125 h 137"/>
                <a:gd name="T118" fmla="*/ 5 w 163"/>
                <a:gd name="T119" fmla="*/ 13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3" h="137">
                  <a:moveTo>
                    <a:pt x="5" y="130"/>
                  </a:moveTo>
                  <a:lnTo>
                    <a:pt x="5" y="118"/>
                  </a:lnTo>
                  <a:lnTo>
                    <a:pt x="0" y="111"/>
                  </a:lnTo>
                  <a:lnTo>
                    <a:pt x="9" y="99"/>
                  </a:lnTo>
                  <a:lnTo>
                    <a:pt x="5" y="66"/>
                  </a:lnTo>
                  <a:lnTo>
                    <a:pt x="28" y="64"/>
                  </a:lnTo>
                  <a:lnTo>
                    <a:pt x="28" y="59"/>
                  </a:lnTo>
                  <a:lnTo>
                    <a:pt x="38" y="54"/>
                  </a:lnTo>
                  <a:lnTo>
                    <a:pt x="42" y="59"/>
                  </a:lnTo>
                  <a:lnTo>
                    <a:pt x="45" y="59"/>
                  </a:lnTo>
                  <a:lnTo>
                    <a:pt x="42" y="52"/>
                  </a:lnTo>
                  <a:lnTo>
                    <a:pt x="47" y="35"/>
                  </a:lnTo>
                  <a:lnTo>
                    <a:pt x="59" y="30"/>
                  </a:lnTo>
                  <a:lnTo>
                    <a:pt x="61" y="26"/>
                  </a:lnTo>
                  <a:lnTo>
                    <a:pt x="57" y="23"/>
                  </a:lnTo>
                  <a:lnTo>
                    <a:pt x="57" y="19"/>
                  </a:lnTo>
                  <a:lnTo>
                    <a:pt x="61" y="16"/>
                  </a:lnTo>
                  <a:lnTo>
                    <a:pt x="66" y="9"/>
                  </a:lnTo>
                  <a:lnTo>
                    <a:pt x="73" y="12"/>
                  </a:lnTo>
                  <a:lnTo>
                    <a:pt x="80" y="2"/>
                  </a:lnTo>
                  <a:lnTo>
                    <a:pt x="87" y="0"/>
                  </a:lnTo>
                  <a:lnTo>
                    <a:pt x="87" y="2"/>
                  </a:lnTo>
                  <a:lnTo>
                    <a:pt x="104" y="4"/>
                  </a:lnTo>
                  <a:lnTo>
                    <a:pt x="106" y="7"/>
                  </a:lnTo>
                  <a:lnTo>
                    <a:pt x="106" y="14"/>
                  </a:lnTo>
                  <a:lnTo>
                    <a:pt x="120" y="9"/>
                  </a:lnTo>
                  <a:lnTo>
                    <a:pt x="132" y="16"/>
                  </a:lnTo>
                  <a:lnTo>
                    <a:pt x="130" y="23"/>
                  </a:lnTo>
                  <a:lnTo>
                    <a:pt x="132" y="28"/>
                  </a:lnTo>
                  <a:lnTo>
                    <a:pt x="130" y="40"/>
                  </a:lnTo>
                  <a:lnTo>
                    <a:pt x="139" y="56"/>
                  </a:lnTo>
                  <a:lnTo>
                    <a:pt x="146" y="61"/>
                  </a:lnTo>
                  <a:lnTo>
                    <a:pt x="146" y="68"/>
                  </a:lnTo>
                  <a:lnTo>
                    <a:pt x="153" y="68"/>
                  </a:lnTo>
                  <a:lnTo>
                    <a:pt x="158" y="68"/>
                  </a:lnTo>
                  <a:lnTo>
                    <a:pt x="158" y="73"/>
                  </a:lnTo>
                  <a:lnTo>
                    <a:pt x="163" y="75"/>
                  </a:lnTo>
                  <a:lnTo>
                    <a:pt x="163" y="78"/>
                  </a:lnTo>
                  <a:lnTo>
                    <a:pt x="153" y="87"/>
                  </a:lnTo>
                  <a:lnTo>
                    <a:pt x="142" y="82"/>
                  </a:lnTo>
                  <a:lnTo>
                    <a:pt x="137" y="87"/>
                  </a:lnTo>
                  <a:lnTo>
                    <a:pt x="142" y="92"/>
                  </a:lnTo>
                  <a:lnTo>
                    <a:pt x="146" y="113"/>
                  </a:lnTo>
                  <a:lnTo>
                    <a:pt x="132" y="118"/>
                  </a:lnTo>
                  <a:lnTo>
                    <a:pt x="127" y="123"/>
                  </a:lnTo>
                  <a:lnTo>
                    <a:pt x="125" y="134"/>
                  </a:lnTo>
                  <a:lnTo>
                    <a:pt x="123" y="137"/>
                  </a:lnTo>
                  <a:lnTo>
                    <a:pt x="120" y="134"/>
                  </a:lnTo>
                  <a:lnTo>
                    <a:pt x="109" y="134"/>
                  </a:lnTo>
                  <a:lnTo>
                    <a:pt x="101" y="130"/>
                  </a:lnTo>
                  <a:lnTo>
                    <a:pt x="94" y="134"/>
                  </a:lnTo>
                  <a:lnTo>
                    <a:pt x="85" y="130"/>
                  </a:lnTo>
                  <a:lnTo>
                    <a:pt x="78" y="134"/>
                  </a:lnTo>
                  <a:lnTo>
                    <a:pt x="73" y="130"/>
                  </a:lnTo>
                  <a:lnTo>
                    <a:pt x="71" y="130"/>
                  </a:lnTo>
                  <a:lnTo>
                    <a:pt x="66" y="125"/>
                  </a:lnTo>
                  <a:lnTo>
                    <a:pt x="47" y="120"/>
                  </a:lnTo>
                  <a:lnTo>
                    <a:pt x="23" y="120"/>
                  </a:lnTo>
                  <a:lnTo>
                    <a:pt x="19" y="125"/>
                  </a:lnTo>
                  <a:lnTo>
                    <a:pt x="5" y="130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2" name="Freeform 1219">
              <a:extLst>
                <a:ext uri="{FF2B5EF4-FFF2-40B4-BE49-F238E27FC236}">
                  <a16:creationId xmlns:a16="http://schemas.microsoft.com/office/drawing/2014/main" id="{F8601695-535C-234F-F384-5FC1A6596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5791" y="3466437"/>
              <a:ext cx="103511" cy="132566"/>
            </a:xfrm>
            <a:custGeom>
              <a:avLst/>
              <a:gdLst>
                <a:gd name="T0" fmla="*/ 24 w 57"/>
                <a:gd name="T1" fmla="*/ 73 h 73"/>
                <a:gd name="T2" fmla="*/ 31 w 57"/>
                <a:gd name="T3" fmla="*/ 71 h 73"/>
                <a:gd name="T4" fmla="*/ 33 w 57"/>
                <a:gd name="T5" fmla="*/ 66 h 73"/>
                <a:gd name="T6" fmla="*/ 40 w 57"/>
                <a:gd name="T7" fmla="*/ 59 h 73"/>
                <a:gd name="T8" fmla="*/ 42 w 57"/>
                <a:gd name="T9" fmla="*/ 50 h 73"/>
                <a:gd name="T10" fmla="*/ 57 w 57"/>
                <a:gd name="T11" fmla="*/ 50 h 73"/>
                <a:gd name="T12" fmla="*/ 57 w 57"/>
                <a:gd name="T13" fmla="*/ 40 h 73"/>
                <a:gd name="T14" fmla="*/ 52 w 57"/>
                <a:gd name="T15" fmla="*/ 38 h 73"/>
                <a:gd name="T16" fmla="*/ 50 w 57"/>
                <a:gd name="T17" fmla="*/ 28 h 73"/>
                <a:gd name="T18" fmla="*/ 42 w 57"/>
                <a:gd name="T19" fmla="*/ 24 h 73"/>
                <a:gd name="T20" fmla="*/ 42 w 57"/>
                <a:gd name="T21" fmla="*/ 12 h 73"/>
                <a:gd name="T22" fmla="*/ 33 w 57"/>
                <a:gd name="T23" fmla="*/ 7 h 73"/>
                <a:gd name="T24" fmla="*/ 28 w 57"/>
                <a:gd name="T25" fmla="*/ 7 h 73"/>
                <a:gd name="T26" fmla="*/ 14 w 57"/>
                <a:gd name="T27" fmla="*/ 0 h 73"/>
                <a:gd name="T28" fmla="*/ 5 w 57"/>
                <a:gd name="T29" fmla="*/ 2 h 73"/>
                <a:gd name="T30" fmla="*/ 0 w 57"/>
                <a:gd name="T31" fmla="*/ 7 h 73"/>
                <a:gd name="T32" fmla="*/ 9 w 57"/>
                <a:gd name="T33" fmla="*/ 17 h 73"/>
                <a:gd name="T34" fmla="*/ 21 w 57"/>
                <a:gd name="T35" fmla="*/ 40 h 73"/>
                <a:gd name="T36" fmla="*/ 24 w 57"/>
                <a:gd name="T3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7" h="73">
                  <a:moveTo>
                    <a:pt x="24" y="73"/>
                  </a:moveTo>
                  <a:lnTo>
                    <a:pt x="31" y="71"/>
                  </a:lnTo>
                  <a:lnTo>
                    <a:pt x="33" y="66"/>
                  </a:lnTo>
                  <a:lnTo>
                    <a:pt x="40" y="59"/>
                  </a:lnTo>
                  <a:lnTo>
                    <a:pt x="42" y="50"/>
                  </a:lnTo>
                  <a:lnTo>
                    <a:pt x="57" y="50"/>
                  </a:lnTo>
                  <a:lnTo>
                    <a:pt x="57" y="40"/>
                  </a:lnTo>
                  <a:lnTo>
                    <a:pt x="52" y="38"/>
                  </a:lnTo>
                  <a:lnTo>
                    <a:pt x="50" y="28"/>
                  </a:lnTo>
                  <a:lnTo>
                    <a:pt x="42" y="24"/>
                  </a:lnTo>
                  <a:lnTo>
                    <a:pt x="42" y="12"/>
                  </a:lnTo>
                  <a:lnTo>
                    <a:pt x="33" y="7"/>
                  </a:lnTo>
                  <a:lnTo>
                    <a:pt x="28" y="7"/>
                  </a:lnTo>
                  <a:lnTo>
                    <a:pt x="14" y="0"/>
                  </a:lnTo>
                  <a:lnTo>
                    <a:pt x="5" y="2"/>
                  </a:lnTo>
                  <a:lnTo>
                    <a:pt x="0" y="7"/>
                  </a:lnTo>
                  <a:lnTo>
                    <a:pt x="9" y="17"/>
                  </a:lnTo>
                  <a:lnTo>
                    <a:pt x="21" y="40"/>
                  </a:lnTo>
                  <a:lnTo>
                    <a:pt x="24" y="73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3" name="Freeform 1220">
              <a:extLst>
                <a:ext uri="{FF2B5EF4-FFF2-40B4-BE49-F238E27FC236}">
                  <a16:creationId xmlns:a16="http://schemas.microsoft.com/office/drawing/2014/main" id="{8D1E7301-2C8B-1052-98C9-FE8F2E899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4145" y="3281208"/>
              <a:ext cx="553871" cy="365010"/>
            </a:xfrm>
            <a:custGeom>
              <a:avLst/>
              <a:gdLst>
                <a:gd name="T0" fmla="*/ 47 w 305"/>
                <a:gd name="T1" fmla="*/ 119 h 201"/>
                <a:gd name="T2" fmla="*/ 12 w 305"/>
                <a:gd name="T3" fmla="*/ 116 h 201"/>
                <a:gd name="T4" fmla="*/ 5 w 305"/>
                <a:gd name="T5" fmla="*/ 85 h 201"/>
                <a:gd name="T6" fmla="*/ 9 w 305"/>
                <a:gd name="T7" fmla="*/ 78 h 201"/>
                <a:gd name="T8" fmla="*/ 33 w 305"/>
                <a:gd name="T9" fmla="*/ 48 h 201"/>
                <a:gd name="T10" fmla="*/ 38 w 305"/>
                <a:gd name="T11" fmla="*/ 17 h 201"/>
                <a:gd name="T12" fmla="*/ 66 w 305"/>
                <a:gd name="T13" fmla="*/ 12 h 201"/>
                <a:gd name="T14" fmla="*/ 90 w 305"/>
                <a:gd name="T15" fmla="*/ 22 h 201"/>
                <a:gd name="T16" fmla="*/ 97 w 305"/>
                <a:gd name="T17" fmla="*/ 26 h 201"/>
                <a:gd name="T18" fmla="*/ 113 w 305"/>
                <a:gd name="T19" fmla="*/ 26 h 201"/>
                <a:gd name="T20" fmla="*/ 128 w 305"/>
                <a:gd name="T21" fmla="*/ 26 h 201"/>
                <a:gd name="T22" fmla="*/ 142 w 305"/>
                <a:gd name="T23" fmla="*/ 29 h 201"/>
                <a:gd name="T24" fmla="*/ 146 w 305"/>
                <a:gd name="T25" fmla="*/ 15 h 201"/>
                <a:gd name="T26" fmla="*/ 165 w 305"/>
                <a:gd name="T27" fmla="*/ 5 h 201"/>
                <a:gd name="T28" fmla="*/ 175 w 305"/>
                <a:gd name="T29" fmla="*/ 0 h 201"/>
                <a:gd name="T30" fmla="*/ 208 w 305"/>
                <a:gd name="T31" fmla="*/ 15 h 201"/>
                <a:gd name="T32" fmla="*/ 203 w 305"/>
                <a:gd name="T33" fmla="*/ 19 h 201"/>
                <a:gd name="T34" fmla="*/ 215 w 305"/>
                <a:gd name="T35" fmla="*/ 31 h 201"/>
                <a:gd name="T36" fmla="*/ 224 w 305"/>
                <a:gd name="T37" fmla="*/ 36 h 201"/>
                <a:gd name="T38" fmla="*/ 229 w 305"/>
                <a:gd name="T39" fmla="*/ 52 h 201"/>
                <a:gd name="T40" fmla="*/ 241 w 305"/>
                <a:gd name="T41" fmla="*/ 55 h 201"/>
                <a:gd name="T42" fmla="*/ 257 w 305"/>
                <a:gd name="T43" fmla="*/ 50 h 201"/>
                <a:gd name="T44" fmla="*/ 274 w 305"/>
                <a:gd name="T45" fmla="*/ 62 h 201"/>
                <a:gd name="T46" fmla="*/ 288 w 305"/>
                <a:gd name="T47" fmla="*/ 67 h 201"/>
                <a:gd name="T48" fmla="*/ 302 w 305"/>
                <a:gd name="T49" fmla="*/ 76 h 201"/>
                <a:gd name="T50" fmla="*/ 302 w 305"/>
                <a:gd name="T51" fmla="*/ 85 h 201"/>
                <a:gd name="T52" fmla="*/ 302 w 305"/>
                <a:gd name="T53" fmla="*/ 93 h 201"/>
                <a:gd name="T54" fmla="*/ 298 w 305"/>
                <a:gd name="T55" fmla="*/ 104 h 201"/>
                <a:gd name="T56" fmla="*/ 298 w 305"/>
                <a:gd name="T57" fmla="*/ 119 h 201"/>
                <a:gd name="T58" fmla="*/ 283 w 305"/>
                <a:gd name="T59" fmla="*/ 116 h 201"/>
                <a:gd name="T60" fmla="*/ 274 w 305"/>
                <a:gd name="T61" fmla="*/ 123 h 201"/>
                <a:gd name="T62" fmla="*/ 272 w 305"/>
                <a:gd name="T63" fmla="*/ 137 h 201"/>
                <a:gd name="T64" fmla="*/ 222 w 305"/>
                <a:gd name="T65" fmla="*/ 156 h 201"/>
                <a:gd name="T66" fmla="*/ 215 w 305"/>
                <a:gd name="T67" fmla="*/ 161 h 201"/>
                <a:gd name="T68" fmla="*/ 213 w 305"/>
                <a:gd name="T69" fmla="*/ 161 h 201"/>
                <a:gd name="T70" fmla="*/ 203 w 305"/>
                <a:gd name="T71" fmla="*/ 156 h 201"/>
                <a:gd name="T72" fmla="*/ 196 w 305"/>
                <a:gd name="T73" fmla="*/ 159 h 201"/>
                <a:gd name="T74" fmla="*/ 210 w 305"/>
                <a:gd name="T75" fmla="*/ 166 h 201"/>
                <a:gd name="T76" fmla="*/ 215 w 305"/>
                <a:gd name="T77" fmla="*/ 173 h 201"/>
                <a:gd name="T78" fmla="*/ 243 w 305"/>
                <a:gd name="T79" fmla="*/ 178 h 201"/>
                <a:gd name="T80" fmla="*/ 224 w 305"/>
                <a:gd name="T81" fmla="*/ 185 h 201"/>
                <a:gd name="T82" fmla="*/ 191 w 305"/>
                <a:gd name="T83" fmla="*/ 199 h 201"/>
                <a:gd name="T84" fmla="*/ 175 w 305"/>
                <a:gd name="T85" fmla="*/ 178 h 201"/>
                <a:gd name="T86" fmla="*/ 194 w 305"/>
                <a:gd name="T87" fmla="*/ 163 h 201"/>
                <a:gd name="T88" fmla="*/ 168 w 305"/>
                <a:gd name="T89" fmla="*/ 154 h 201"/>
                <a:gd name="T90" fmla="*/ 170 w 305"/>
                <a:gd name="T91" fmla="*/ 152 h 201"/>
                <a:gd name="T92" fmla="*/ 144 w 305"/>
                <a:gd name="T93" fmla="*/ 152 h 201"/>
                <a:gd name="T94" fmla="*/ 135 w 305"/>
                <a:gd name="T95" fmla="*/ 154 h 201"/>
                <a:gd name="T96" fmla="*/ 130 w 305"/>
                <a:gd name="T97" fmla="*/ 173 h 201"/>
                <a:gd name="T98" fmla="*/ 125 w 305"/>
                <a:gd name="T99" fmla="*/ 178 h 201"/>
                <a:gd name="T100" fmla="*/ 102 w 305"/>
                <a:gd name="T101" fmla="*/ 175 h 201"/>
                <a:gd name="T102" fmla="*/ 111 w 305"/>
                <a:gd name="T103" fmla="*/ 168 h 201"/>
                <a:gd name="T104" fmla="*/ 120 w 305"/>
                <a:gd name="T105" fmla="*/ 152 h 201"/>
                <a:gd name="T106" fmla="*/ 135 w 305"/>
                <a:gd name="T107" fmla="*/ 142 h 201"/>
                <a:gd name="T108" fmla="*/ 128 w 305"/>
                <a:gd name="T109" fmla="*/ 130 h 201"/>
                <a:gd name="T110" fmla="*/ 120 w 305"/>
                <a:gd name="T111" fmla="*/ 114 h 201"/>
                <a:gd name="T112" fmla="*/ 106 w 305"/>
                <a:gd name="T113" fmla="*/ 109 h 201"/>
                <a:gd name="T114" fmla="*/ 83 w 305"/>
                <a:gd name="T115" fmla="*/ 104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5" h="201">
                  <a:moveTo>
                    <a:pt x="78" y="109"/>
                  </a:moveTo>
                  <a:lnTo>
                    <a:pt x="47" y="119"/>
                  </a:lnTo>
                  <a:lnTo>
                    <a:pt x="42" y="114"/>
                  </a:lnTo>
                  <a:lnTo>
                    <a:pt x="12" y="116"/>
                  </a:lnTo>
                  <a:lnTo>
                    <a:pt x="0" y="104"/>
                  </a:lnTo>
                  <a:lnTo>
                    <a:pt x="5" y="85"/>
                  </a:lnTo>
                  <a:lnTo>
                    <a:pt x="9" y="85"/>
                  </a:lnTo>
                  <a:lnTo>
                    <a:pt x="9" y="78"/>
                  </a:lnTo>
                  <a:lnTo>
                    <a:pt x="14" y="67"/>
                  </a:lnTo>
                  <a:lnTo>
                    <a:pt x="33" y="48"/>
                  </a:lnTo>
                  <a:lnTo>
                    <a:pt x="24" y="22"/>
                  </a:lnTo>
                  <a:lnTo>
                    <a:pt x="38" y="17"/>
                  </a:lnTo>
                  <a:lnTo>
                    <a:pt x="42" y="12"/>
                  </a:lnTo>
                  <a:lnTo>
                    <a:pt x="66" y="12"/>
                  </a:lnTo>
                  <a:lnTo>
                    <a:pt x="85" y="17"/>
                  </a:lnTo>
                  <a:lnTo>
                    <a:pt x="90" y="22"/>
                  </a:lnTo>
                  <a:lnTo>
                    <a:pt x="92" y="22"/>
                  </a:lnTo>
                  <a:lnTo>
                    <a:pt x="97" y="26"/>
                  </a:lnTo>
                  <a:lnTo>
                    <a:pt x="104" y="22"/>
                  </a:lnTo>
                  <a:lnTo>
                    <a:pt x="113" y="26"/>
                  </a:lnTo>
                  <a:lnTo>
                    <a:pt x="120" y="22"/>
                  </a:lnTo>
                  <a:lnTo>
                    <a:pt x="128" y="26"/>
                  </a:lnTo>
                  <a:lnTo>
                    <a:pt x="139" y="26"/>
                  </a:lnTo>
                  <a:lnTo>
                    <a:pt x="142" y="29"/>
                  </a:lnTo>
                  <a:lnTo>
                    <a:pt x="144" y="26"/>
                  </a:lnTo>
                  <a:lnTo>
                    <a:pt x="146" y="15"/>
                  </a:lnTo>
                  <a:lnTo>
                    <a:pt x="151" y="10"/>
                  </a:lnTo>
                  <a:lnTo>
                    <a:pt x="165" y="5"/>
                  </a:lnTo>
                  <a:lnTo>
                    <a:pt x="170" y="10"/>
                  </a:lnTo>
                  <a:lnTo>
                    <a:pt x="175" y="0"/>
                  </a:lnTo>
                  <a:lnTo>
                    <a:pt x="198" y="0"/>
                  </a:lnTo>
                  <a:lnTo>
                    <a:pt x="208" y="15"/>
                  </a:lnTo>
                  <a:lnTo>
                    <a:pt x="208" y="17"/>
                  </a:lnTo>
                  <a:lnTo>
                    <a:pt x="203" y="19"/>
                  </a:lnTo>
                  <a:lnTo>
                    <a:pt x="205" y="26"/>
                  </a:lnTo>
                  <a:lnTo>
                    <a:pt x="215" y="31"/>
                  </a:lnTo>
                  <a:lnTo>
                    <a:pt x="220" y="31"/>
                  </a:lnTo>
                  <a:lnTo>
                    <a:pt x="224" y="36"/>
                  </a:lnTo>
                  <a:lnTo>
                    <a:pt x="224" y="48"/>
                  </a:lnTo>
                  <a:lnTo>
                    <a:pt x="229" y="52"/>
                  </a:lnTo>
                  <a:lnTo>
                    <a:pt x="239" y="52"/>
                  </a:lnTo>
                  <a:lnTo>
                    <a:pt x="241" y="55"/>
                  </a:lnTo>
                  <a:lnTo>
                    <a:pt x="246" y="55"/>
                  </a:lnTo>
                  <a:lnTo>
                    <a:pt x="257" y="50"/>
                  </a:lnTo>
                  <a:lnTo>
                    <a:pt x="269" y="64"/>
                  </a:lnTo>
                  <a:lnTo>
                    <a:pt x="274" y="62"/>
                  </a:lnTo>
                  <a:lnTo>
                    <a:pt x="281" y="67"/>
                  </a:lnTo>
                  <a:lnTo>
                    <a:pt x="288" y="67"/>
                  </a:lnTo>
                  <a:lnTo>
                    <a:pt x="305" y="74"/>
                  </a:lnTo>
                  <a:lnTo>
                    <a:pt x="302" y="76"/>
                  </a:lnTo>
                  <a:lnTo>
                    <a:pt x="305" y="83"/>
                  </a:lnTo>
                  <a:lnTo>
                    <a:pt x="302" y="85"/>
                  </a:lnTo>
                  <a:lnTo>
                    <a:pt x="298" y="88"/>
                  </a:lnTo>
                  <a:lnTo>
                    <a:pt x="302" y="93"/>
                  </a:lnTo>
                  <a:lnTo>
                    <a:pt x="298" y="95"/>
                  </a:lnTo>
                  <a:lnTo>
                    <a:pt x="298" y="104"/>
                  </a:lnTo>
                  <a:lnTo>
                    <a:pt x="300" y="107"/>
                  </a:lnTo>
                  <a:lnTo>
                    <a:pt x="298" y="119"/>
                  </a:lnTo>
                  <a:lnTo>
                    <a:pt x="288" y="119"/>
                  </a:lnTo>
                  <a:lnTo>
                    <a:pt x="283" y="116"/>
                  </a:lnTo>
                  <a:lnTo>
                    <a:pt x="279" y="121"/>
                  </a:lnTo>
                  <a:lnTo>
                    <a:pt x="274" y="123"/>
                  </a:lnTo>
                  <a:lnTo>
                    <a:pt x="272" y="128"/>
                  </a:lnTo>
                  <a:lnTo>
                    <a:pt x="272" y="137"/>
                  </a:lnTo>
                  <a:lnTo>
                    <a:pt x="229" y="149"/>
                  </a:lnTo>
                  <a:lnTo>
                    <a:pt x="222" y="156"/>
                  </a:lnTo>
                  <a:lnTo>
                    <a:pt x="220" y="152"/>
                  </a:lnTo>
                  <a:lnTo>
                    <a:pt x="215" y="161"/>
                  </a:lnTo>
                  <a:lnTo>
                    <a:pt x="215" y="166"/>
                  </a:lnTo>
                  <a:lnTo>
                    <a:pt x="213" y="161"/>
                  </a:lnTo>
                  <a:lnTo>
                    <a:pt x="208" y="163"/>
                  </a:lnTo>
                  <a:lnTo>
                    <a:pt x="203" y="156"/>
                  </a:lnTo>
                  <a:lnTo>
                    <a:pt x="201" y="161"/>
                  </a:lnTo>
                  <a:lnTo>
                    <a:pt x="196" y="159"/>
                  </a:lnTo>
                  <a:lnTo>
                    <a:pt x="203" y="166"/>
                  </a:lnTo>
                  <a:lnTo>
                    <a:pt x="210" y="166"/>
                  </a:lnTo>
                  <a:lnTo>
                    <a:pt x="208" y="170"/>
                  </a:lnTo>
                  <a:lnTo>
                    <a:pt x="215" y="173"/>
                  </a:lnTo>
                  <a:lnTo>
                    <a:pt x="217" y="180"/>
                  </a:lnTo>
                  <a:lnTo>
                    <a:pt x="243" y="178"/>
                  </a:lnTo>
                  <a:lnTo>
                    <a:pt x="241" y="187"/>
                  </a:lnTo>
                  <a:lnTo>
                    <a:pt x="224" y="185"/>
                  </a:lnTo>
                  <a:lnTo>
                    <a:pt x="198" y="201"/>
                  </a:lnTo>
                  <a:lnTo>
                    <a:pt x="191" y="199"/>
                  </a:lnTo>
                  <a:lnTo>
                    <a:pt x="191" y="185"/>
                  </a:lnTo>
                  <a:lnTo>
                    <a:pt x="175" y="178"/>
                  </a:lnTo>
                  <a:lnTo>
                    <a:pt x="196" y="166"/>
                  </a:lnTo>
                  <a:lnTo>
                    <a:pt x="194" y="163"/>
                  </a:lnTo>
                  <a:lnTo>
                    <a:pt x="163" y="159"/>
                  </a:lnTo>
                  <a:lnTo>
                    <a:pt x="168" y="154"/>
                  </a:lnTo>
                  <a:lnTo>
                    <a:pt x="161" y="152"/>
                  </a:lnTo>
                  <a:lnTo>
                    <a:pt x="170" y="152"/>
                  </a:lnTo>
                  <a:lnTo>
                    <a:pt x="165" y="147"/>
                  </a:lnTo>
                  <a:lnTo>
                    <a:pt x="144" y="152"/>
                  </a:lnTo>
                  <a:lnTo>
                    <a:pt x="142" y="161"/>
                  </a:lnTo>
                  <a:lnTo>
                    <a:pt x="135" y="154"/>
                  </a:lnTo>
                  <a:lnTo>
                    <a:pt x="139" y="163"/>
                  </a:lnTo>
                  <a:lnTo>
                    <a:pt x="130" y="173"/>
                  </a:lnTo>
                  <a:lnTo>
                    <a:pt x="128" y="168"/>
                  </a:lnTo>
                  <a:lnTo>
                    <a:pt x="125" y="178"/>
                  </a:lnTo>
                  <a:lnTo>
                    <a:pt x="109" y="180"/>
                  </a:lnTo>
                  <a:lnTo>
                    <a:pt x="102" y="175"/>
                  </a:lnTo>
                  <a:lnTo>
                    <a:pt x="109" y="173"/>
                  </a:lnTo>
                  <a:lnTo>
                    <a:pt x="111" y="168"/>
                  </a:lnTo>
                  <a:lnTo>
                    <a:pt x="118" y="161"/>
                  </a:lnTo>
                  <a:lnTo>
                    <a:pt x="120" y="152"/>
                  </a:lnTo>
                  <a:lnTo>
                    <a:pt x="135" y="152"/>
                  </a:lnTo>
                  <a:lnTo>
                    <a:pt x="135" y="142"/>
                  </a:lnTo>
                  <a:lnTo>
                    <a:pt x="130" y="140"/>
                  </a:lnTo>
                  <a:lnTo>
                    <a:pt x="128" y="130"/>
                  </a:lnTo>
                  <a:lnTo>
                    <a:pt x="120" y="126"/>
                  </a:lnTo>
                  <a:lnTo>
                    <a:pt x="120" y="114"/>
                  </a:lnTo>
                  <a:lnTo>
                    <a:pt x="111" y="109"/>
                  </a:lnTo>
                  <a:lnTo>
                    <a:pt x="106" y="109"/>
                  </a:lnTo>
                  <a:lnTo>
                    <a:pt x="92" y="102"/>
                  </a:lnTo>
                  <a:lnTo>
                    <a:pt x="83" y="104"/>
                  </a:lnTo>
                  <a:lnTo>
                    <a:pt x="78" y="109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1221">
              <a:extLst>
                <a:ext uri="{FF2B5EF4-FFF2-40B4-BE49-F238E27FC236}">
                  <a16:creationId xmlns:a16="http://schemas.microsoft.com/office/drawing/2014/main" id="{DC74C74C-4DF4-4338-B43A-E3BEE265E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6078" y="3771520"/>
              <a:ext cx="94430" cy="98062"/>
            </a:xfrm>
            <a:custGeom>
              <a:avLst/>
              <a:gdLst>
                <a:gd name="T0" fmla="*/ 0 w 52"/>
                <a:gd name="T1" fmla="*/ 9 h 54"/>
                <a:gd name="T2" fmla="*/ 24 w 52"/>
                <a:gd name="T3" fmla="*/ 2 h 54"/>
                <a:gd name="T4" fmla="*/ 26 w 52"/>
                <a:gd name="T5" fmla="*/ 0 h 54"/>
                <a:gd name="T6" fmla="*/ 28 w 52"/>
                <a:gd name="T7" fmla="*/ 7 h 54"/>
                <a:gd name="T8" fmla="*/ 35 w 52"/>
                <a:gd name="T9" fmla="*/ 9 h 54"/>
                <a:gd name="T10" fmla="*/ 33 w 52"/>
                <a:gd name="T11" fmla="*/ 19 h 54"/>
                <a:gd name="T12" fmla="*/ 40 w 52"/>
                <a:gd name="T13" fmla="*/ 23 h 54"/>
                <a:gd name="T14" fmla="*/ 38 w 52"/>
                <a:gd name="T15" fmla="*/ 30 h 54"/>
                <a:gd name="T16" fmla="*/ 47 w 52"/>
                <a:gd name="T17" fmla="*/ 38 h 54"/>
                <a:gd name="T18" fmla="*/ 50 w 52"/>
                <a:gd name="T19" fmla="*/ 38 h 54"/>
                <a:gd name="T20" fmla="*/ 50 w 52"/>
                <a:gd name="T21" fmla="*/ 47 h 54"/>
                <a:gd name="T22" fmla="*/ 50 w 52"/>
                <a:gd name="T23" fmla="*/ 47 h 54"/>
                <a:gd name="T24" fmla="*/ 52 w 52"/>
                <a:gd name="T25" fmla="*/ 54 h 54"/>
                <a:gd name="T26" fmla="*/ 43 w 52"/>
                <a:gd name="T27" fmla="*/ 54 h 54"/>
                <a:gd name="T28" fmla="*/ 38 w 52"/>
                <a:gd name="T29" fmla="*/ 40 h 54"/>
                <a:gd name="T30" fmla="*/ 31 w 52"/>
                <a:gd name="T31" fmla="*/ 40 h 54"/>
                <a:gd name="T32" fmla="*/ 26 w 52"/>
                <a:gd name="T33" fmla="*/ 35 h 54"/>
                <a:gd name="T34" fmla="*/ 21 w 52"/>
                <a:gd name="T35" fmla="*/ 38 h 54"/>
                <a:gd name="T36" fmla="*/ 19 w 52"/>
                <a:gd name="T37" fmla="*/ 35 h 54"/>
                <a:gd name="T38" fmla="*/ 5 w 52"/>
                <a:gd name="T39" fmla="*/ 26 h 54"/>
                <a:gd name="T40" fmla="*/ 0 w 52"/>
                <a:gd name="T41" fmla="*/ 9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2" h="54">
                  <a:moveTo>
                    <a:pt x="0" y="9"/>
                  </a:moveTo>
                  <a:lnTo>
                    <a:pt x="24" y="2"/>
                  </a:lnTo>
                  <a:lnTo>
                    <a:pt x="26" y="0"/>
                  </a:lnTo>
                  <a:lnTo>
                    <a:pt x="28" y="7"/>
                  </a:lnTo>
                  <a:lnTo>
                    <a:pt x="35" y="9"/>
                  </a:lnTo>
                  <a:lnTo>
                    <a:pt x="33" y="19"/>
                  </a:lnTo>
                  <a:lnTo>
                    <a:pt x="40" y="23"/>
                  </a:lnTo>
                  <a:lnTo>
                    <a:pt x="38" y="30"/>
                  </a:lnTo>
                  <a:lnTo>
                    <a:pt x="47" y="38"/>
                  </a:lnTo>
                  <a:lnTo>
                    <a:pt x="50" y="38"/>
                  </a:lnTo>
                  <a:lnTo>
                    <a:pt x="50" y="47"/>
                  </a:lnTo>
                  <a:lnTo>
                    <a:pt x="50" y="47"/>
                  </a:lnTo>
                  <a:lnTo>
                    <a:pt x="52" y="54"/>
                  </a:lnTo>
                  <a:lnTo>
                    <a:pt x="43" y="54"/>
                  </a:lnTo>
                  <a:lnTo>
                    <a:pt x="38" y="40"/>
                  </a:lnTo>
                  <a:lnTo>
                    <a:pt x="31" y="40"/>
                  </a:lnTo>
                  <a:lnTo>
                    <a:pt x="26" y="35"/>
                  </a:lnTo>
                  <a:lnTo>
                    <a:pt x="21" y="38"/>
                  </a:lnTo>
                  <a:lnTo>
                    <a:pt x="19" y="35"/>
                  </a:lnTo>
                  <a:lnTo>
                    <a:pt x="5" y="26"/>
                  </a:lnTo>
                  <a:lnTo>
                    <a:pt x="0" y="9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1222">
              <a:extLst>
                <a:ext uri="{FF2B5EF4-FFF2-40B4-BE49-F238E27FC236}">
                  <a16:creationId xmlns:a16="http://schemas.microsoft.com/office/drawing/2014/main" id="{DF2A5F8C-31F9-6F09-EF5C-7A759EF50F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4214" y="3835080"/>
              <a:ext cx="39951" cy="34504"/>
            </a:xfrm>
            <a:custGeom>
              <a:avLst/>
              <a:gdLst>
                <a:gd name="T0" fmla="*/ 0 w 22"/>
                <a:gd name="T1" fmla="*/ 3 h 19"/>
                <a:gd name="T2" fmla="*/ 5 w 22"/>
                <a:gd name="T3" fmla="*/ 0 h 19"/>
                <a:gd name="T4" fmla="*/ 10 w 22"/>
                <a:gd name="T5" fmla="*/ 5 h 19"/>
                <a:gd name="T6" fmla="*/ 17 w 22"/>
                <a:gd name="T7" fmla="*/ 5 h 19"/>
                <a:gd name="T8" fmla="*/ 22 w 22"/>
                <a:gd name="T9" fmla="*/ 19 h 19"/>
                <a:gd name="T10" fmla="*/ 12 w 22"/>
                <a:gd name="T11" fmla="*/ 19 h 19"/>
                <a:gd name="T12" fmla="*/ 0 w 22"/>
                <a:gd name="T13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9">
                  <a:moveTo>
                    <a:pt x="0" y="3"/>
                  </a:moveTo>
                  <a:lnTo>
                    <a:pt x="5" y="0"/>
                  </a:lnTo>
                  <a:lnTo>
                    <a:pt x="10" y="5"/>
                  </a:lnTo>
                  <a:lnTo>
                    <a:pt x="17" y="5"/>
                  </a:lnTo>
                  <a:lnTo>
                    <a:pt x="22" y="19"/>
                  </a:lnTo>
                  <a:lnTo>
                    <a:pt x="12" y="19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6" name="Freeform 1223">
              <a:extLst>
                <a:ext uri="{FF2B5EF4-FFF2-40B4-BE49-F238E27FC236}">
                  <a16:creationId xmlns:a16="http://schemas.microsoft.com/office/drawing/2014/main" id="{C353760B-A600-5FDD-D371-7684B0857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3293" y="3749728"/>
              <a:ext cx="157990" cy="138014"/>
            </a:xfrm>
            <a:custGeom>
              <a:avLst/>
              <a:gdLst>
                <a:gd name="T0" fmla="*/ 26 w 87"/>
                <a:gd name="T1" fmla="*/ 66 h 76"/>
                <a:gd name="T2" fmla="*/ 24 w 87"/>
                <a:gd name="T3" fmla="*/ 59 h 76"/>
                <a:gd name="T4" fmla="*/ 24 w 87"/>
                <a:gd name="T5" fmla="*/ 59 h 76"/>
                <a:gd name="T6" fmla="*/ 24 w 87"/>
                <a:gd name="T7" fmla="*/ 50 h 76"/>
                <a:gd name="T8" fmla="*/ 21 w 87"/>
                <a:gd name="T9" fmla="*/ 50 h 76"/>
                <a:gd name="T10" fmla="*/ 12 w 87"/>
                <a:gd name="T11" fmla="*/ 42 h 76"/>
                <a:gd name="T12" fmla="*/ 14 w 87"/>
                <a:gd name="T13" fmla="*/ 35 h 76"/>
                <a:gd name="T14" fmla="*/ 7 w 87"/>
                <a:gd name="T15" fmla="*/ 31 h 76"/>
                <a:gd name="T16" fmla="*/ 9 w 87"/>
                <a:gd name="T17" fmla="*/ 21 h 76"/>
                <a:gd name="T18" fmla="*/ 2 w 87"/>
                <a:gd name="T19" fmla="*/ 19 h 76"/>
                <a:gd name="T20" fmla="*/ 0 w 87"/>
                <a:gd name="T21" fmla="*/ 12 h 76"/>
                <a:gd name="T22" fmla="*/ 5 w 87"/>
                <a:gd name="T23" fmla="*/ 9 h 76"/>
                <a:gd name="T24" fmla="*/ 26 w 87"/>
                <a:gd name="T25" fmla="*/ 16 h 76"/>
                <a:gd name="T26" fmla="*/ 26 w 87"/>
                <a:gd name="T27" fmla="*/ 12 h 76"/>
                <a:gd name="T28" fmla="*/ 21 w 87"/>
                <a:gd name="T29" fmla="*/ 5 h 76"/>
                <a:gd name="T30" fmla="*/ 24 w 87"/>
                <a:gd name="T31" fmla="*/ 0 h 76"/>
                <a:gd name="T32" fmla="*/ 35 w 87"/>
                <a:gd name="T33" fmla="*/ 7 h 76"/>
                <a:gd name="T34" fmla="*/ 38 w 87"/>
                <a:gd name="T35" fmla="*/ 14 h 76"/>
                <a:gd name="T36" fmla="*/ 47 w 87"/>
                <a:gd name="T37" fmla="*/ 14 h 76"/>
                <a:gd name="T38" fmla="*/ 57 w 87"/>
                <a:gd name="T39" fmla="*/ 2 h 76"/>
                <a:gd name="T40" fmla="*/ 64 w 87"/>
                <a:gd name="T41" fmla="*/ 9 h 76"/>
                <a:gd name="T42" fmla="*/ 76 w 87"/>
                <a:gd name="T43" fmla="*/ 28 h 76"/>
                <a:gd name="T44" fmla="*/ 85 w 87"/>
                <a:gd name="T45" fmla="*/ 31 h 76"/>
                <a:gd name="T46" fmla="*/ 87 w 87"/>
                <a:gd name="T47" fmla="*/ 35 h 76"/>
                <a:gd name="T48" fmla="*/ 80 w 87"/>
                <a:gd name="T49" fmla="*/ 33 h 76"/>
                <a:gd name="T50" fmla="*/ 76 w 87"/>
                <a:gd name="T51" fmla="*/ 40 h 76"/>
                <a:gd name="T52" fmla="*/ 69 w 87"/>
                <a:gd name="T53" fmla="*/ 64 h 76"/>
                <a:gd name="T54" fmla="*/ 64 w 87"/>
                <a:gd name="T55" fmla="*/ 61 h 76"/>
                <a:gd name="T56" fmla="*/ 64 w 87"/>
                <a:gd name="T57" fmla="*/ 76 h 76"/>
                <a:gd name="T58" fmla="*/ 50 w 87"/>
                <a:gd name="T59" fmla="*/ 68 h 76"/>
                <a:gd name="T60" fmla="*/ 54 w 87"/>
                <a:gd name="T61" fmla="*/ 64 h 76"/>
                <a:gd name="T62" fmla="*/ 52 w 87"/>
                <a:gd name="T63" fmla="*/ 52 h 76"/>
                <a:gd name="T64" fmla="*/ 47 w 87"/>
                <a:gd name="T65" fmla="*/ 52 h 76"/>
                <a:gd name="T66" fmla="*/ 35 w 87"/>
                <a:gd name="T67" fmla="*/ 54 h 76"/>
                <a:gd name="T68" fmla="*/ 26 w 87"/>
                <a:gd name="T69" fmla="*/ 6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" h="76">
                  <a:moveTo>
                    <a:pt x="26" y="66"/>
                  </a:moveTo>
                  <a:lnTo>
                    <a:pt x="24" y="59"/>
                  </a:lnTo>
                  <a:lnTo>
                    <a:pt x="24" y="59"/>
                  </a:lnTo>
                  <a:lnTo>
                    <a:pt x="24" y="50"/>
                  </a:lnTo>
                  <a:lnTo>
                    <a:pt x="21" y="50"/>
                  </a:lnTo>
                  <a:lnTo>
                    <a:pt x="12" y="42"/>
                  </a:lnTo>
                  <a:lnTo>
                    <a:pt x="14" y="35"/>
                  </a:lnTo>
                  <a:lnTo>
                    <a:pt x="7" y="31"/>
                  </a:lnTo>
                  <a:lnTo>
                    <a:pt x="9" y="21"/>
                  </a:lnTo>
                  <a:lnTo>
                    <a:pt x="2" y="19"/>
                  </a:lnTo>
                  <a:lnTo>
                    <a:pt x="0" y="12"/>
                  </a:lnTo>
                  <a:lnTo>
                    <a:pt x="5" y="9"/>
                  </a:lnTo>
                  <a:lnTo>
                    <a:pt x="26" y="16"/>
                  </a:lnTo>
                  <a:lnTo>
                    <a:pt x="26" y="12"/>
                  </a:lnTo>
                  <a:lnTo>
                    <a:pt x="21" y="5"/>
                  </a:lnTo>
                  <a:lnTo>
                    <a:pt x="24" y="0"/>
                  </a:lnTo>
                  <a:lnTo>
                    <a:pt x="35" y="7"/>
                  </a:lnTo>
                  <a:lnTo>
                    <a:pt x="38" y="14"/>
                  </a:lnTo>
                  <a:lnTo>
                    <a:pt x="47" y="14"/>
                  </a:lnTo>
                  <a:lnTo>
                    <a:pt x="57" y="2"/>
                  </a:lnTo>
                  <a:lnTo>
                    <a:pt x="64" y="9"/>
                  </a:lnTo>
                  <a:lnTo>
                    <a:pt x="76" y="28"/>
                  </a:lnTo>
                  <a:lnTo>
                    <a:pt x="85" y="31"/>
                  </a:lnTo>
                  <a:lnTo>
                    <a:pt x="87" y="35"/>
                  </a:lnTo>
                  <a:lnTo>
                    <a:pt x="80" y="33"/>
                  </a:lnTo>
                  <a:lnTo>
                    <a:pt x="76" y="40"/>
                  </a:lnTo>
                  <a:lnTo>
                    <a:pt x="69" y="64"/>
                  </a:lnTo>
                  <a:lnTo>
                    <a:pt x="64" y="61"/>
                  </a:lnTo>
                  <a:lnTo>
                    <a:pt x="64" y="76"/>
                  </a:lnTo>
                  <a:lnTo>
                    <a:pt x="50" y="68"/>
                  </a:lnTo>
                  <a:lnTo>
                    <a:pt x="54" y="64"/>
                  </a:lnTo>
                  <a:lnTo>
                    <a:pt x="52" y="52"/>
                  </a:lnTo>
                  <a:lnTo>
                    <a:pt x="47" y="52"/>
                  </a:lnTo>
                  <a:lnTo>
                    <a:pt x="35" y="54"/>
                  </a:lnTo>
                  <a:lnTo>
                    <a:pt x="26" y="66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1224">
              <a:extLst>
                <a:ext uri="{FF2B5EF4-FFF2-40B4-BE49-F238E27FC236}">
                  <a16:creationId xmlns:a16="http://schemas.microsoft.com/office/drawing/2014/main" id="{74BF9907-B22E-4E9C-1A4F-BE028D49B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5304" y="3680722"/>
              <a:ext cx="205205" cy="107143"/>
            </a:xfrm>
            <a:custGeom>
              <a:avLst/>
              <a:gdLst>
                <a:gd name="T0" fmla="*/ 61 w 113"/>
                <a:gd name="T1" fmla="*/ 59 h 59"/>
                <a:gd name="T2" fmla="*/ 49 w 113"/>
                <a:gd name="T3" fmla="*/ 47 h 59"/>
                <a:gd name="T4" fmla="*/ 42 w 113"/>
                <a:gd name="T5" fmla="*/ 47 h 59"/>
                <a:gd name="T6" fmla="*/ 28 w 113"/>
                <a:gd name="T7" fmla="*/ 45 h 59"/>
                <a:gd name="T8" fmla="*/ 30 w 113"/>
                <a:gd name="T9" fmla="*/ 43 h 59"/>
                <a:gd name="T10" fmla="*/ 30 w 113"/>
                <a:gd name="T11" fmla="*/ 36 h 59"/>
                <a:gd name="T12" fmla="*/ 23 w 113"/>
                <a:gd name="T13" fmla="*/ 19 h 59"/>
                <a:gd name="T14" fmla="*/ 7 w 113"/>
                <a:gd name="T15" fmla="*/ 10 h 59"/>
                <a:gd name="T16" fmla="*/ 0 w 113"/>
                <a:gd name="T17" fmla="*/ 2 h 59"/>
                <a:gd name="T18" fmla="*/ 14 w 113"/>
                <a:gd name="T19" fmla="*/ 0 h 59"/>
                <a:gd name="T20" fmla="*/ 33 w 113"/>
                <a:gd name="T21" fmla="*/ 7 h 59"/>
                <a:gd name="T22" fmla="*/ 52 w 113"/>
                <a:gd name="T23" fmla="*/ 7 h 59"/>
                <a:gd name="T24" fmla="*/ 70 w 113"/>
                <a:gd name="T25" fmla="*/ 21 h 59"/>
                <a:gd name="T26" fmla="*/ 82 w 113"/>
                <a:gd name="T27" fmla="*/ 17 h 59"/>
                <a:gd name="T28" fmla="*/ 89 w 113"/>
                <a:gd name="T29" fmla="*/ 19 h 59"/>
                <a:gd name="T30" fmla="*/ 99 w 113"/>
                <a:gd name="T31" fmla="*/ 24 h 59"/>
                <a:gd name="T32" fmla="*/ 99 w 113"/>
                <a:gd name="T33" fmla="*/ 31 h 59"/>
                <a:gd name="T34" fmla="*/ 111 w 113"/>
                <a:gd name="T35" fmla="*/ 38 h 59"/>
                <a:gd name="T36" fmla="*/ 108 w 113"/>
                <a:gd name="T37" fmla="*/ 43 h 59"/>
                <a:gd name="T38" fmla="*/ 113 w 113"/>
                <a:gd name="T39" fmla="*/ 50 h 59"/>
                <a:gd name="T40" fmla="*/ 113 w 113"/>
                <a:gd name="T41" fmla="*/ 54 h 59"/>
                <a:gd name="T42" fmla="*/ 92 w 113"/>
                <a:gd name="T43" fmla="*/ 47 h 59"/>
                <a:gd name="T44" fmla="*/ 87 w 113"/>
                <a:gd name="T45" fmla="*/ 50 h 59"/>
                <a:gd name="T46" fmla="*/ 85 w 113"/>
                <a:gd name="T47" fmla="*/ 52 h 59"/>
                <a:gd name="T48" fmla="*/ 61 w 113"/>
                <a:gd name="T49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3" h="59">
                  <a:moveTo>
                    <a:pt x="61" y="59"/>
                  </a:moveTo>
                  <a:lnTo>
                    <a:pt x="49" y="47"/>
                  </a:lnTo>
                  <a:lnTo>
                    <a:pt x="42" y="47"/>
                  </a:lnTo>
                  <a:lnTo>
                    <a:pt x="28" y="45"/>
                  </a:lnTo>
                  <a:lnTo>
                    <a:pt x="30" y="43"/>
                  </a:lnTo>
                  <a:lnTo>
                    <a:pt x="30" y="36"/>
                  </a:lnTo>
                  <a:lnTo>
                    <a:pt x="23" y="19"/>
                  </a:lnTo>
                  <a:lnTo>
                    <a:pt x="7" y="10"/>
                  </a:lnTo>
                  <a:lnTo>
                    <a:pt x="0" y="2"/>
                  </a:lnTo>
                  <a:lnTo>
                    <a:pt x="14" y="0"/>
                  </a:lnTo>
                  <a:lnTo>
                    <a:pt x="33" y="7"/>
                  </a:lnTo>
                  <a:lnTo>
                    <a:pt x="52" y="7"/>
                  </a:lnTo>
                  <a:lnTo>
                    <a:pt x="70" y="21"/>
                  </a:lnTo>
                  <a:lnTo>
                    <a:pt x="82" y="17"/>
                  </a:lnTo>
                  <a:lnTo>
                    <a:pt x="89" y="19"/>
                  </a:lnTo>
                  <a:lnTo>
                    <a:pt x="99" y="24"/>
                  </a:lnTo>
                  <a:lnTo>
                    <a:pt x="99" y="31"/>
                  </a:lnTo>
                  <a:lnTo>
                    <a:pt x="111" y="38"/>
                  </a:lnTo>
                  <a:lnTo>
                    <a:pt x="108" y="43"/>
                  </a:lnTo>
                  <a:lnTo>
                    <a:pt x="113" y="50"/>
                  </a:lnTo>
                  <a:lnTo>
                    <a:pt x="113" y="54"/>
                  </a:lnTo>
                  <a:lnTo>
                    <a:pt x="92" y="47"/>
                  </a:lnTo>
                  <a:lnTo>
                    <a:pt x="87" y="50"/>
                  </a:lnTo>
                  <a:lnTo>
                    <a:pt x="85" y="52"/>
                  </a:lnTo>
                  <a:lnTo>
                    <a:pt x="61" y="59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8" name="Freeform 1225">
              <a:extLst>
                <a:ext uri="{FF2B5EF4-FFF2-40B4-BE49-F238E27FC236}">
                  <a16:creationId xmlns:a16="http://schemas.microsoft.com/office/drawing/2014/main" id="{05419237-CE5E-6C55-881E-69135383B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0290" y="3711594"/>
              <a:ext cx="434017" cy="299636"/>
            </a:xfrm>
            <a:custGeom>
              <a:avLst/>
              <a:gdLst>
                <a:gd name="T0" fmla="*/ 236 w 239"/>
                <a:gd name="T1" fmla="*/ 111 h 165"/>
                <a:gd name="T2" fmla="*/ 227 w 239"/>
                <a:gd name="T3" fmla="*/ 99 h 165"/>
                <a:gd name="T4" fmla="*/ 206 w 239"/>
                <a:gd name="T5" fmla="*/ 87 h 165"/>
                <a:gd name="T6" fmla="*/ 187 w 239"/>
                <a:gd name="T7" fmla="*/ 75 h 165"/>
                <a:gd name="T8" fmla="*/ 158 w 239"/>
                <a:gd name="T9" fmla="*/ 37 h 165"/>
                <a:gd name="T10" fmla="*/ 149 w 239"/>
                <a:gd name="T11" fmla="*/ 37 h 165"/>
                <a:gd name="T12" fmla="*/ 128 w 239"/>
                <a:gd name="T13" fmla="*/ 23 h 165"/>
                <a:gd name="T14" fmla="*/ 128 w 239"/>
                <a:gd name="T15" fmla="*/ 19 h 165"/>
                <a:gd name="T16" fmla="*/ 116 w 239"/>
                <a:gd name="T17" fmla="*/ 11 h 165"/>
                <a:gd name="T18" fmla="*/ 102 w 239"/>
                <a:gd name="T19" fmla="*/ 4 h 165"/>
                <a:gd name="T20" fmla="*/ 102 w 239"/>
                <a:gd name="T21" fmla="*/ 11 h 165"/>
                <a:gd name="T22" fmla="*/ 92 w 239"/>
                <a:gd name="T23" fmla="*/ 14 h 165"/>
                <a:gd name="T24" fmla="*/ 78 w 239"/>
                <a:gd name="T25" fmla="*/ 21 h 165"/>
                <a:gd name="T26" fmla="*/ 76 w 239"/>
                <a:gd name="T27" fmla="*/ 35 h 165"/>
                <a:gd name="T28" fmla="*/ 50 w 239"/>
                <a:gd name="T29" fmla="*/ 35 h 165"/>
                <a:gd name="T30" fmla="*/ 29 w 239"/>
                <a:gd name="T31" fmla="*/ 9 h 165"/>
                <a:gd name="T32" fmla="*/ 0 w 239"/>
                <a:gd name="T33" fmla="*/ 23 h 165"/>
                <a:gd name="T34" fmla="*/ 3 w 239"/>
                <a:gd name="T35" fmla="*/ 26 h 165"/>
                <a:gd name="T36" fmla="*/ 21 w 239"/>
                <a:gd name="T37" fmla="*/ 21 h 165"/>
                <a:gd name="T38" fmla="*/ 38 w 239"/>
                <a:gd name="T39" fmla="*/ 40 h 165"/>
                <a:gd name="T40" fmla="*/ 33 w 239"/>
                <a:gd name="T41" fmla="*/ 49 h 165"/>
                <a:gd name="T42" fmla="*/ 10 w 239"/>
                <a:gd name="T43" fmla="*/ 47 h 165"/>
                <a:gd name="T44" fmla="*/ 3 w 239"/>
                <a:gd name="T45" fmla="*/ 56 h 165"/>
                <a:gd name="T46" fmla="*/ 14 w 239"/>
                <a:gd name="T47" fmla="*/ 63 h 165"/>
                <a:gd name="T48" fmla="*/ 14 w 239"/>
                <a:gd name="T49" fmla="*/ 68 h 165"/>
                <a:gd name="T50" fmla="*/ 14 w 239"/>
                <a:gd name="T51" fmla="*/ 80 h 165"/>
                <a:gd name="T52" fmla="*/ 21 w 239"/>
                <a:gd name="T53" fmla="*/ 97 h 165"/>
                <a:gd name="T54" fmla="*/ 33 w 239"/>
                <a:gd name="T55" fmla="*/ 115 h 165"/>
                <a:gd name="T56" fmla="*/ 78 w 239"/>
                <a:gd name="T57" fmla="*/ 99 h 165"/>
                <a:gd name="T58" fmla="*/ 114 w 239"/>
                <a:gd name="T59" fmla="*/ 115 h 165"/>
                <a:gd name="T60" fmla="*/ 137 w 239"/>
                <a:gd name="T61" fmla="*/ 137 h 165"/>
                <a:gd name="T62" fmla="*/ 147 w 239"/>
                <a:gd name="T63" fmla="*/ 153 h 165"/>
                <a:gd name="T64" fmla="*/ 151 w 239"/>
                <a:gd name="T65" fmla="*/ 160 h 165"/>
                <a:gd name="T66" fmla="*/ 177 w 239"/>
                <a:gd name="T67" fmla="*/ 160 h 165"/>
                <a:gd name="T68" fmla="*/ 177 w 239"/>
                <a:gd name="T69" fmla="*/ 153 h 165"/>
                <a:gd name="T70" fmla="*/ 208 w 239"/>
                <a:gd name="T71" fmla="*/ 122 h 165"/>
                <a:gd name="T72" fmla="*/ 222 w 239"/>
                <a:gd name="T73" fmla="*/ 118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39" h="165">
                  <a:moveTo>
                    <a:pt x="236" y="120"/>
                  </a:moveTo>
                  <a:lnTo>
                    <a:pt x="236" y="111"/>
                  </a:lnTo>
                  <a:lnTo>
                    <a:pt x="239" y="106"/>
                  </a:lnTo>
                  <a:lnTo>
                    <a:pt x="227" y="99"/>
                  </a:lnTo>
                  <a:lnTo>
                    <a:pt x="220" y="101"/>
                  </a:lnTo>
                  <a:lnTo>
                    <a:pt x="206" y="87"/>
                  </a:lnTo>
                  <a:lnTo>
                    <a:pt x="196" y="85"/>
                  </a:lnTo>
                  <a:lnTo>
                    <a:pt x="187" y="75"/>
                  </a:lnTo>
                  <a:lnTo>
                    <a:pt x="173" y="66"/>
                  </a:lnTo>
                  <a:lnTo>
                    <a:pt x="158" y="37"/>
                  </a:lnTo>
                  <a:lnTo>
                    <a:pt x="154" y="33"/>
                  </a:lnTo>
                  <a:lnTo>
                    <a:pt x="149" y="37"/>
                  </a:lnTo>
                  <a:lnTo>
                    <a:pt x="130" y="33"/>
                  </a:lnTo>
                  <a:lnTo>
                    <a:pt x="128" y="23"/>
                  </a:lnTo>
                  <a:lnTo>
                    <a:pt x="130" y="23"/>
                  </a:lnTo>
                  <a:lnTo>
                    <a:pt x="128" y="19"/>
                  </a:lnTo>
                  <a:lnTo>
                    <a:pt x="125" y="11"/>
                  </a:lnTo>
                  <a:lnTo>
                    <a:pt x="116" y="11"/>
                  </a:lnTo>
                  <a:lnTo>
                    <a:pt x="104" y="0"/>
                  </a:lnTo>
                  <a:lnTo>
                    <a:pt x="102" y="4"/>
                  </a:lnTo>
                  <a:lnTo>
                    <a:pt x="97" y="4"/>
                  </a:lnTo>
                  <a:lnTo>
                    <a:pt x="102" y="11"/>
                  </a:lnTo>
                  <a:lnTo>
                    <a:pt x="95" y="7"/>
                  </a:lnTo>
                  <a:lnTo>
                    <a:pt x="92" y="14"/>
                  </a:lnTo>
                  <a:lnTo>
                    <a:pt x="81" y="16"/>
                  </a:lnTo>
                  <a:lnTo>
                    <a:pt x="78" y="21"/>
                  </a:lnTo>
                  <a:lnTo>
                    <a:pt x="78" y="33"/>
                  </a:lnTo>
                  <a:lnTo>
                    <a:pt x="76" y="35"/>
                  </a:lnTo>
                  <a:lnTo>
                    <a:pt x="59" y="33"/>
                  </a:lnTo>
                  <a:lnTo>
                    <a:pt x="50" y="35"/>
                  </a:lnTo>
                  <a:lnTo>
                    <a:pt x="38" y="16"/>
                  </a:lnTo>
                  <a:lnTo>
                    <a:pt x="29" y="9"/>
                  </a:lnTo>
                  <a:lnTo>
                    <a:pt x="10" y="16"/>
                  </a:lnTo>
                  <a:lnTo>
                    <a:pt x="0" y="23"/>
                  </a:lnTo>
                  <a:lnTo>
                    <a:pt x="5" y="37"/>
                  </a:lnTo>
                  <a:lnTo>
                    <a:pt x="3" y="26"/>
                  </a:lnTo>
                  <a:lnTo>
                    <a:pt x="17" y="19"/>
                  </a:lnTo>
                  <a:lnTo>
                    <a:pt x="21" y="21"/>
                  </a:lnTo>
                  <a:lnTo>
                    <a:pt x="26" y="30"/>
                  </a:lnTo>
                  <a:lnTo>
                    <a:pt x="38" y="40"/>
                  </a:lnTo>
                  <a:lnTo>
                    <a:pt x="29" y="47"/>
                  </a:lnTo>
                  <a:lnTo>
                    <a:pt x="33" y="49"/>
                  </a:lnTo>
                  <a:lnTo>
                    <a:pt x="29" y="52"/>
                  </a:lnTo>
                  <a:lnTo>
                    <a:pt x="10" y="47"/>
                  </a:lnTo>
                  <a:lnTo>
                    <a:pt x="5" y="40"/>
                  </a:lnTo>
                  <a:lnTo>
                    <a:pt x="3" y="56"/>
                  </a:lnTo>
                  <a:lnTo>
                    <a:pt x="5" y="66"/>
                  </a:lnTo>
                  <a:lnTo>
                    <a:pt x="14" y="63"/>
                  </a:lnTo>
                  <a:lnTo>
                    <a:pt x="17" y="66"/>
                  </a:lnTo>
                  <a:lnTo>
                    <a:pt x="14" y="68"/>
                  </a:lnTo>
                  <a:lnTo>
                    <a:pt x="24" y="73"/>
                  </a:lnTo>
                  <a:lnTo>
                    <a:pt x="14" y="80"/>
                  </a:lnTo>
                  <a:lnTo>
                    <a:pt x="26" y="85"/>
                  </a:lnTo>
                  <a:lnTo>
                    <a:pt x="21" y="97"/>
                  </a:lnTo>
                  <a:lnTo>
                    <a:pt x="24" y="118"/>
                  </a:lnTo>
                  <a:lnTo>
                    <a:pt x="33" y="115"/>
                  </a:lnTo>
                  <a:lnTo>
                    <a:pt x="47" y="106"/>
                  </a:lnTo>
                  <a:lnTo>
                    <a:pt x="78" y="99"/>
                  </a:lnTo>
                  <a:lnTo>
                    <a:pt x="83" y="106"/>
                  </a:lnTo>
                  <a:lnTo>
                    <a:pt x="114" y="115"/>
                  </a:lnTo>
                  <a:lnTo>
                    <a:pt x="118" y="125"/>
                  </a:lnTo>
                  <a:lnTo>
                    <a:pt x="137" y="137"/>
                  </a:lnTo>
                  <a:lnTo>
                    <a:pt x="144" y="137"/>
                  </a:lnTo>
                  <a:lnTo>
                    <a:pt x="147" y="153"/>
                  </a:lnTo>
                  <a:lnTo>
                    <a:pt x="147" y="158"/>
                  </a:lnTo>
                  <a:lnTo>
                    <a:pt x="151" y="160"/>
                  </a:lnTo>
                  <a:lnTo>
                    <a:pt x="173" y="165"/>
                  </a:lnTo>
                  <a:lnTo>
                    <a:pt x="177" y="160"/>
                  </a:lnTo>
                  <a:lnTo>
                    <a:pt x="180" y="156"/>
                  </a:lnTo>
                  <a:lnTo>
                    <a:pt x="177" y="153"/>
                  </a:lnTo>
                  <a:lnTo>
                    <a:pt x="201" y="141"/>
                  </a:lnTo>
                  <a:lnTo>
                    <a:pt x="208" y="122"/>
                  </a:lnTo>
                  <a:lnTo>
                    <a:pt x="218" y="122"/>
                  </a:lnTo>
                  <a:lnTo>
                    <a:pt x="222" y="118"/>
                  </a:lnTo>
                  <a:lnTo>
                    <a:pt x="236" y="120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1226">
              <a:extLst>
                <a:ext uri="{FF2B5EF4-FFF2-40B4-BE49-F238E27FC236}">
                  <a16:creationId xmlns:a16="http://schemas.microsoft.com/office/drawing/2014/main" id="{8B6330F4-C1F1-54C1-5E6C-90A6D0DC5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7431" y="3595372"/>
              <a:ext cx="522999" cy="337770"/>
            </a:xfrm>
            <a:custGeom>
              <a:avLst/>
              <a:gdLst>
                <a:gd name="T0" fmla="*/ 246 w 288"/>
                <a:gd name="T1" fmla="*/ 123 h 186"/>
                <a:gd name="T2" fmla="*/ 248 w 288"/>
                <a:gd name="T3" fmla="*/ 111 h 186"/>
                <a:gd name="T4" fmla="*/ 244 w 288"/>
                <a:gd name="T5" fmla="*/ 104 h 186"/>
                <a:gd name="T6" fmla="*/ 225 w 288"/>
                <a:gd name="T7" fmla="*/ 111 h 186"/>
                <a:gd name="T8" fmla="*/ 222 w 288"/>
                <a:gd name="T9" fmla="*/ 123 h 186"/>
                <a:gd name="T10" fmla="*/ 211 w 288"/>
                <a:gd name="T11" fmla="*/ 135 h 186"/>
                <a:gd name="T12" fmla="*/ 192 w 288"/>
                <a:gd name="T13" fmla="*/ 142 h 186"/>
                <a:gd name="T14" fmla="*/ 203 w 288"/>
                <a:gd name="T15" fmla="*/ 149 h 186"/>
                <a:gd name="T16" fmla="*/ 208 w 288"/>
                <a:gd name="T17" fmla="*/ 168 h 186"/>
                <a:gd name="T18" fmla="*/ 196 w 288"/>
                <a:gd name="T19" fmla="*/ 186 h 186"/>
                <a:gd name="T20" fmla="*/ 177 w 288"/>
                <a:gd name="T21" fmla="*/ 175 h 186"/>
                <a:gd name="T22" fmla="*/ 168 w 288"/>
                <a:gd name="T23" fmla="*/ 163 h 186"/>
                <a:gd name="T24" fmla="*/ 147 w 288"/>
                <a:gd name="T25" fmla="*/ 151 h 186"/>
                <a:gd name="T26" fmla="*/ 128 w 288"/>
                <a:gd name="T27" fmla="*/ 139 h 186"/>
                <a:gd name="T28" fmla="*/ 99 w 288"/>
                <a:gd name="T29" fmla="*/ 101 h 186"/>
                <a:gd name="T30" fmla="*/ 90 w 288"/>
                <a:gd name="T31" fmla="*/ 101 h 186"/>
                <a:gd name="T32" fmla="*/ 69 w 288"/>
                <a:gd name="T33" fmla="*/ 87 h 186"/>
                <a:gd name="T34" fmla="*/ 69 w 288"/>
                <a:gd name="T35" fmla="*/ 83 h 186"/>
                <a:gd name="T36" fmla="*/ 57 w 288"/>
                <a:gd name="T37" fmla="*/ 75 h 186"/>
                <a:gd name="T38" fmla="*/ 43 w 288"/>
                <a:gd name="T39" fmla="*/ 68 h 186"/>
                <a:gd name="T40" fmla="*/ 43 w 288"/>
                <a:gd name="T41" fmla="*/ 75 h 186"/>
                <a:gd name="T42" fmla="*/ 33 w 288"/>
                <a:gd name="T43" fmla="*/ 78 h 186"/>
                <a:gd name="T44" fmla="*/ 19 w 288"/>
                <a:gd name="T45" fmla="*/ 85 h 186"/>
                <a:gd name="T46" fmla="*/ 17 w 288"/>
                <a:gd name="T47" fmla="*/ 99 h 186"/>
                <a:gd name="T48" fmla="*/ 0 w 288"/>
                <a:gd name="T49" fmla="*/ 97 h 186"/>
                <a:gd name="T50" fmla="*/ 43 w 288"/>
                <a:gd name="T51" fmla="*/ 0 h 186"/>
                <a:gd name="T52" fmla="*/ 69 w 288"/>
                <a:gd name="T53" fmla="*/ 16 h 186"/>
                <a:gd name="T54" fmla="*/ 151 w 288"/>
                <a:gd name="T55" fmla="*/ 42 h 186"/>
                <a:gd name="T56" fmla="*/ 168 w 288"/>
                <a:gd name="T57" fmla="*/ 61 h 186"/>
                <a:gd name="T58" fmla="*/ 170 w 288"/>
                <a:gd name="T59" fmla="*/ 85 h 186"/>
                <a:gd name="T60" fmla="*/ 182 w 288"/>
                <a:gd name="T61" fmla="*/ 101 h 186"/>
                <a:gd name="T62" fmla="*/ 215 w 288"/>
                <a:gd name="T63" fmla="*/ 104 h 186"/>
                <a:gd name="T64" fmla="*/ 236 w 288"/>
                <a:gd name="T65" fmla="*/ 87 h 186"/>
                <a:gd name="T66" fmla="*/ 246 w 288"/>
                <a:gd name="T67" fmla="*/ 80 h 186"/>
                <a:gd name="T68" fmla="*/ 255 w 288"/>
                <a:gd name="T69" fmla="*/ 75 h 186"/>
                <a:gd name="T70" fmla="*/ 241 w 288"/>
                <a:gd name="T71" fmla="*/ 92 h 186"/>
                <a:gd name="T72" fmla="*/ 246 w 288"/>
                <a:gd name="T73" fmla="*/ 94 h 186"/>
                <a:gd name="T74" fmla="*/ 258 w 288"/>
                <a:gd name="T75" fmla="*/ 101 h 186"/>
                <a:gd name="T76" fmla="*/ 272 w 288"/>
                <a:gd name="T77" fmla="*/ 104 h 186"/>
                <a:gd name="T78" fmla="*/ 267 w 288"/>
                <a:gd name="T79" fmla="*/ 123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88" h="186">
                  <a:moveTo>
                    <a:pt x="251" y="123"/>
                  </a:moveTo>
                  <a:lnTo>
                    <a:pt x="246" y="123"/>
                  </a:lnTo>
                  <a:lnTo>
                    <a:pt x="244" y="116"/>
                  </a:lnTo>
                  <a:lnTo>
                    <a:pt x="248" y="111"/>
                  </a:lnTo>
                  <a:lnTo>
                    <a:pt x="246" y="104"/>
                  </a:lnTo>
                  <a:lnTo>
                    <a:pt x="244" y="104"/>
                  </a:lnTo>
                  <a:lnTo>
                    <a:pt x="232" y="113"/>
                  </a:lnTo>
                  <a:lnTo>
                    <a:pt x="225" y="111"/>
                  </a:lnTo>
                  <a:lnTo>
                    <a:pt x="222" y="116"/>
                  </a:lnTo>
                  <a:lnTo>
                    <a:pt x="222" y="123"/>
                  </a:lnTo>
                  <a:lnTo>
                    <a:pt x="215" y="125"/>
                  </a:lnTo>
                  <a:lnTo>
                    <a:pt x="211" y="135"/>
                  </a:lnTo>
                  <a:lnTo>
                    <a:pt x="196" y="137"/>
                  </a:lnTo>
                  <a:lnTo>
                    <a:pt x="192" y="142"/>
                  </a:lnTo>
                  <a:lnTo>
                    <a:pt x="196" y="146"/>
                  </a:lnTo>
                  <a:lnTo>
                    <a:pt x="203" y="149"/>
                  </a:lnTo>
                  <a:lnTo>
                    <a:pt x="203" y="156"/>
                  </a:lnTo>
                  <a:lnTo>
                    <a:pt x="208" y="168"/>
                  </a:lnTo>
                  <a:lnTo>
                    <a:pt x="201" y="179"/>
                  </a:lnTo>
                  <a:lnTo>
                    <a:pt x="196" y="186"/>
                  </a:lnTo>
                  <a:lnTo>
                    <a:pt x="177" y="184"/>
                  </a:lnTo>
                  <a:lnTo>
                    <a:pt x="177" y="175"/>
                  </a:lnTo>
                  <a:lnTo>
                    <a:pt x="180" y="170"/>
                  </a:lnTo>
                  <a:lnTo>
                    <a:pt x="168" y="163"/>
                  </a:lnTo>
                  <a:lnTo>
                    <a:pt x="161" y="165"/>
                  </a:lnTo>
                  <a:lnTo>
                    <a:pt x="147" y="151"/>
                  </a:lnTo>
                  <a:lnTo>
                    <a:pt x="137" y="149"/>
                  </a:lnTo>
                  <a:lnTo>
                    <a:pt x="128" y="139"/>
                  </a:lnTo>
                  <a:lnTo>
                    <a:pt x="114" y="130"/>
                  </a:lnTo>
                  <a:lnTo>
                    <a:pt x="99" y="101"/>
                  </a:lnTo>
                  <a:lnTo>
                    <a:pt x="95" y="97"/>
                  </a:lnTo>
                  <a:lnTo>
                    <a:pt x="90" y="101"/>
                  </a:lnTo>
                  <a:lnTo>
                    <a:pt x="71" y="97"/>
                  </a:lnTo>
                  <a:lnTo>
                    <a:pt x="69" y="87"/>
                  </a:lnTo>
                  <a:lnTo>
                    <a:pt x="71" y="87"/>
                  </a:lnTo>
                  <a:lnTo>
                    <a:pt x="69" y="83"/>
                  </a:lnTo>
                  <a:lnTo>
                    <a:pt x="66" y="75"/>
                  </a:lnTo>
                  <a:lnTo>
                    <a:pt x="57" y="75"/>
                  </a:lnTo>
                  <a:lnTo>
                    <a:pt x="45" y="64"/>
                  </a:lnTo>
                  <a:lnTo>
                    <a:pt x="43" y="68"/>
                  </a:lnTo>
                  <a:lnTo>
                    <a:pt x="38" y="68"/>
                  </a:lnTo>
                  <a:lnTo>
                    <a:pt x="43" y="75"/>
                  </a:lnTo>
                  <a:lnTo>
                    <a:pt x="36" y="71"/>
                  </a:lnTo>
                  <a:lnTo>
                    <a:pt x="33" y="78"/>
                  </a:lnTo>
                  <a:lnTo>
                    <a:pt x="22" y="80"/>
                  </a:lnTo>
                  <a:lnTo>
                    <a:pt x="19" y="85"/>
                  </a:lnTo>
                  <a:lnTo>
                    <a:pt x="19" y="97"/>
                  </a:lnTo>
                  <a:lnTo>
                    <a:pt x="17" y="99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14"/>
                  </a:lnTo>
                  <a:lnTo>
                    <a:pt x="43" y="0"/>
                  </a:lnTo>
                  <a:lnTo>
                    <a:pt x="52" y="2"/>
                  </a:lnTo>
                  <a:lnTo>
                    <a:pt x="69" y="16"/>
                  </a:lnTo>
                  <a:lnTo>
                    <a:pt x="102" y="49"/>
                  </a:lnTo>
                  <a:lnTo>
                    <a:pt x="151" y="42"/>
                  </a:lnTo>
                  <a:lnTo>
                    <a:pt x="163" y="52"/>
                  </a:lnTo>
                  <a:lnTo>
                    <a:pt x="168" y="61"/>
                  </a:lnTo>
                  <a:lnTo>
                    <a:pt x="173" y="61"/>
                  </a:lnTo>
                  <a:lnTo>
                    <a:pt x="170" y="85"/>
                  </a:lnTo>
                  <a:lnTo>
                    <a:pt x="180" y="85"/>
                  </a:lnTo>
                  <a:lnTo>
                    <a:pt x="182" y="101"/>
                  </a:lnTo>
                  <a:lnTo>
                    <a:pt x="201" y="99"/>
                  </a:lnTo>
                  <a:lnTo>
                    <a:pt x="215" y="104"/>
                  </a:lnTo>
                  <a:lnTo>
                    <a:pt x="227" y="92"/>
                  </a:lnTo>
                  <a:lnTo>
                    <a:pt x="236" y="87"/>
                  </a:lnTo>
                  <a:lnTo>
                    <a:pt x="241" y="80"/>
                  </a:lnTo>
                  <a:lnTo>
                    <a:pt x="246" y="80"/>
                  </a:lnTo>
                  <a:lnTo>
                    <a:pt x="251" y="75"/>
                  </a:lnTo>
                  <a:lnTo>
                    <a:pt x="255" y="75"/>
                  </a:lnTo>
                  <a:lnTo>
                    <a:pt x="255" y="80"/>
                  </a:lnTo>
                  <a:lnTo>
                    <a:pt x="241" y="92"/>
                  </a:lnTo>
                  <a:lnTo>
                    <a:pt x="241" y="94"/>
                  </a:lnTo>
                  <a:lnTo>
                    <a:pt x="246" y="94"/>
                  </a:lnTo>
                  <a:lnTo>
                    <a:pt x="251" y="99"/>
                  </a:lnTo>
                  <a:lnTo>
                    <a:pt x="258" y="101"/>
                  </a:lnTo>
                  <a:lnTo>
                    <a:pt x="262" y="94"/>
                  </a:lnTo>
                  <a:lnTo>
                    <a:pt x="272" y="104"/>
                  </a:lnTo>
                  <a:lnTo>
                    <a:pt x="288" y="109"/>
                  </a:lnTo>
                  <a:lnTo>
                    <a:pt x="267" y="123"/>
                  </a:lnTo>
                  <a:lnTo>
                    <a:pt x="251" y="123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1227">
              <a:extLst>
                <a:ext uri="{FF2B5EF4-FFF2-40B4-BE49-F238E27FC236}">
                  <a16:creationId xmlns:a16="http://schemas.microsoft.com/office/drawing/2014/main" id="{B5F440A2-4752-F635-11B7-01423F603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0508" y="3126852"/>
              <a:ext cx="1240308" cy="657381"/>
            </a:xfrm>
            <a:custGeom>
              <a:avLst/>
              <a:gdLst>
                <a:gd name="T0" fmla="*/ 137 w 683"/>
                <a:gd name="T1" fmla="*/ 338 h 362"/>
                <a:gd name="T2" fmla="*/ 158 w 683"/>
                <a:gd name="T3" fmla="*/ 272 h 362"/>
                <a:gd name="T4" fmla="*/ 260 w 683"/>
                <a:gd name="T5" fmla="*/ 307 h 362"/>
                <a:gd name="T6" fmla="*/ 331 w 683"/>
                <a:gd name="T7" fmla="*/ 319 h 362"/>
                <a:gd name="T8" fmla="*/ 359 w 683"/>
                <a:gd name="T9" fmla="*/ 357 h 362"/>
                <a:gd name="T10" fmla="*/ 399 w 683"/>
                <a:gd name="T11" fmla="*/ 338 h 362"/>
                <a:gd name="T12" fmla="*/ 411 w 683"/>
                <a:gd name="T13" fmla="*/ 324 h 362"/>
                <a:gd name="T14" fmla="*/ 454 w 683"/>
                <a:gd name="T15" fmla="*/ 319 h 362"/>
                <a:gd name="T16" fmla="*/ 506 w 683"/>
                <a:gd name="T17" fmla="*/ 319 h 362"/>
                <a:gd name="T18" fmla="*/ 565 w 683"/>
                <a:gd name="T19" fmla="*/ 333 h 362"/>
                <a:gd name="T20" fmla="*/ 600 w 683"/>
                <a:gd name="T21" fmla="*/ 267 h 362"/>
                <a:gd name="T22" fmla="*/ 643 w 683"/>
                <a:gd name="T23" fmla="*/ 230 h 362"/>
                <a:gd name="T24" fmla="*/ 669 w 683"/>
                <a:gd name="T25" fmla="*/ 189 h 362"/>
                <a:gd name="T26" fmla="*/ 669 w 683"/>
                <a:gd name="T27" fmla="*/ 159 h 362"/>
                <a:gd name="T28" fmla="*/ 643 w 683"/>
                <a:gd name="T29" fmla="*/ 147 h 362"/>
                <a:gd name="T30" fmla="*/ 617 w 683"/>
                <a:gd name="T31" fmla="*/ 121 h 362"/>
                <a:gd name="T32" fmla="*/ 586 w 683"/>
                <a:gd name="T33" fmla="*/ 130 h 362"/>
                <a:gd name="T34" fmla="*/ 572 w 683"/>
                <a:gd name="T35" fmla="*/ 116 h 362"/>
                <a:gd name="T36" fmla="*/ 503 w 683"/>
                <a:gd name="T37" fmla="*/ 41 h 362"/>
                <a:gd name="T38" fmla="*/ 494 w 683"/>
                <a:gd name="T39" fmla="*/ 33 h 362"/>
                <a:gd name="T40" fmla="*/ 468 w 683"/>
                <a:gd name="T41" fmla="*/ 52 h 362"/>
                <a:gd name="T42" fmla="*/ 451 w 683"/>
                <a:gd name="T43" fmla="*/ 45 h 362"/>
                <a:gd name="T44" fmla="*/ 437 w 683"/>
                <a:gd name="T45" fmla="*/ 36 h 362"/>
                <a:gd name="T46" fmla="*/ 435 w 683"/>
                <a:gd name="T47" fmla="*/ 36 h 362"/>
                <a:gd name="T48" fmla="*/ 413 w 683"/>
                <a:gd name="T49" fmla="*/ 36 h 362"/>
                <a:gd name="T50" fmla="*/ 411 w 683"/>
                <a:gd name="T51" fmla="*/ 17 h 362"/>
                <a:gd name="T52" fmla="*/ 387 w 683"/>
                <a:gd name="T53" fmla="*/ 0 h 362"/>
                <a:gd name="T54" fmla="*/ 364 w 683"/>
                <a:gd name="T55" fmla="*/ 12 h 362"/>
                <a:gd name="T56" fmla="*/ 312 w 683"/>
                <a:gd name="T57" fmla="*/ 31 h 362"/>
                <a:gd name="T58" fmla="*/ 288 w 683"/>
                <a:gd name="T59" fmla="*/ 33 h 362"/>
                <a:gd name="T60" fmla="*/ 267 w 683"/>
                <a:gd name="T61" fmla="*/ 41 h 362"/>
                <a:gd name="T62" fmla="*/ 246 w 683"/>
                <a:gd name="T63" fmla="*/ 45 h 362"/>
                <a:gd name="T64" fmla="*/ 246 w 683"/>
                <a:gd name="T65" fmla="*/ 55 h 362"/>
                <a:gd name="T66" fmla="*/ 260 w 683"/>
                <a:gd name="T67" fmla="*/ 69 h 362"/>
                <a:gd name="T68" fmla="*/ 241 w 683"/>
                <a:gd name="T69" fmla="*/ 88 h 362"/>
                <a:gd name="T70" fmla="*/ 231 w 683"/>
                <a:gd name="T71" fmla="*/ 104 h 362"/>
                <a:gd name="T72" fmla="*/ 250 w 683"/>
                <a:gd name="T73" fmla="*/ 128 h 362"/>
                <a:gd name="T74" fmla="*/ 217 w 683"/>
                <a:gd name="T75" fmla="*/ 135 h 362"/>
                <a:gd name="T76" fmla="*/ 201 w 683"/>
                <a:gd name="T77" fmla="*/ 121 h 362"/>
                <a:gd name="T78" fmla="*/ 177 w 683"/>
                <a:gd name="T79" fmla="*/ 121 h 362"/>
                <a:gd name="T80" fmla="*/ 154 w 683"/>
                <a:gd name="T81" fmla="*/ 133 h 362"/>
                <a:gd name="T82" fmla="*/ 137 w 683"/>
                <a:gd name="T83" fmla="*/ 133 h 362"/>
                <a:gd name="T84" fmla="*/ 102 w 683"/>
                <a:gd name="T85" fmla="*/ 109 h 362"/>
                <a:gd name="T86" fmla="*/ 87 w 683"/>
                <a:gd name="T87" fmla="*/ 109 h 362"/>
                <a:gd name="T88" fmla="*/ 68 w 683"/>
                <a:gd name="T89" fmla="*/ 104 h 362"/>
                <a:gd name="T90" fmla="*/ 38 w 683"/>
                <a:gd name="T91" fmla="*/ 130 h 362"/>
                <a:gd name="T92" fmla="*/ 17 w 683"/>
                <a:gd name="T93" fmla="*/ 135 h 362"/>
                <a:gd name="T94" fmla="*/ 9 w 683"/>
                <a:gd name="T95" fmla="*/ 170 h 362"/>
                <a:gd name="T96" fmla="*/ 12 w 683"/>
                <a:gd name="T97" fmla="*/ 204 h 362"/>
                <a:gd name="T98" fmla="*/ 35 w 683"/>
                <a:gd name="T99" fmla="*/ 213 h 362"/>
                <a:gd name="T100" fmla="*/ 33 w 683"/>
                <a:gd name="T101" fmla="*/ 234 h 362"/>
                <a:gd name="T102" fmla="*/ 102 w 683"/>
                <a:gd name="T103" fmla="*/ 220 h 362"/>
                <a:gd name="T104" fmla="*/ 137 w 683"/>
                <a:gd name="T105" fmla="*/ 265 h 362"/>
                <a:gd name="T106" fmla="*/ 90 w 683"/>
                <a:gd name="T107" fmla="*/ 267 h 362"/>
                <a:gd name="T108" fmla="*/ 59 w 683"/>
                <a:gd name="T109" fmla="*/ 284 h 362"/>
                <a:gd name="T110" fmla="*/ 99 w 683"/>
                <a:gd name="T111" fmla="*/ 345 h 362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845 h 10000"/>
                <a:gd name="connsiteX42" fmla="*/ 8199 w 10000"/>
                <a:gd name="connsiteY42" fmla="*/ 7652 h 10000"/>
                <a:gd name="connsiteX43" fmla="*/ 8785 w 10000"/>
                <a:gd name="connsiteY43" fmla="*/ 7376 h 10000"/>
                <a:gd name="connsiteX44" fmla="*/ 8755 w 10000"/>
                <a:gd name="connsiteY44" fmla="*/ 6934 h 10000"/>
                <a:gd name="connsiteX45" fmla="*/ 8917 w 10000"/>
                <a:gd name="connsiteY45" fmla="*/ 6077 h 10000"/>
                <a:gd name="connsiteX46" fmla="*/ 9297 w 10000"/>
                <a:gd name="connsiteY46" fmla="*/ 6215 h 10000"/>
                <a:gd name="connsiteX47" fmla="*/ 9414 w 10000"/>
                <a:gd name="connsiteY47" fmla="*/ 6354 h 10000"/>
                <a:gd name="connsiteX48" fmla="*/ 9575 w 10000"/>
                <a:gd name="connsiteY48" fmla="*/ 6133 h 10000"/>
                <a:gd name="connsiteX49" fmla="*/ 9575 w 10000"/>
                <a:gd name="connsiteY49" fmla="*/ 5691 h 10000"/>
                <a:gd name="connsiteX50" fmla="*/ 9619 w 10000"/>
                <a:gd name="connsiteY50" fmla="*/ 5304 h 10000"/>
                <a:gd name="connsiteX51" fmla="*/ 9795 w 10000"/>
                <a:gd name="connsiteY51" fmla="*/ 5221 h 10000"/>
                <a:gd name="connsiteX52" fmla="*/ 9859 w 10000"/>
                <a:gd name="connsiteY52" fmla="*/ 4917 h 10000"/>
                <a:gd name="connsiteX53" fmla="*/ 10000 w 10000"/>
                <a:gd name="connsiteY53" fmla="*/ 4696 h 10000"/>
                <a:gd name="connsiteX54" fmla="*/ 9854 w 10000"/>
                <a:gd name="connsiteY54" fmla="*/ 4309 h 10000"/>
                <a:gd name="connsiteX55" fmla="*/ 9795 w 10000"/>
                <a:gd name="connsiteY55" fmla="*/ 4392 h 10000"/>
                <a:gd name="connsiteX56" fmla="*/ 9751 w 10000"/>
                <a:gd name="connsiteY56" fmla="*/ 4448 h 10000"/>
                <a:gd name="connsiteX57" fmla="*/ 9517 w 10000"/>
                <a:gd name="connsiteY57" fmla="*/ 4392 h 10000"/>
                <a:gd name="connsiteX58" fmla="*/ 9414 w 10000"/>
                <a:gd name="connsiteY58" fmla="*/ 4116 h 10000"/>
                <a:gd name="connsiteX59" fmla="*/ 9414 w 10000"/>
                <a:gd name="connsiteY59" fmla="*/ 4061 h 10000"/>
                <a:gd name="connsiteX60" fmla="*/ 9268 w 10000"/>
                <a:gd name="connsiteY60" fmla="*/ 3923 h 10000"/>
                <a:gd name="connsiteX61" fmla="*/ 9268 w 10000"/>
                <a:gd name="connsiteY61" fmla="*/ 3674 h 10000"/>
                <a:gd name="connsiteX62" fmla="*/ 9092 w 10000"/>
                <a:gd name="connsiteY62" fmla="*/ 3398 h 10000"/>
                <a:gd name="connsiteX63" fmla="*/ 9034 w 10000"/>
                <a:gd name="connsiteY63" fmla="*/ 3343 h 10000"/>
                <a:gd name="connsiteX64" fmla="*/ 8960 w 10000"/>
                <a:gd name="connsiteY64" fmla="*/ 3481 h 10000"/>
                <a:gd name="connsiteX65" fmla="*/ 8887 w 10000"/>
                <a:gd name="connsiteY65" fmla="*/ 3481 h 10000"/>
                <a:gd name="connsiteX66" fmla="*/ 8858 w 10000"/>
                <a:gd name="connsiteY66" fmla="*/ 3591 h 10000"/>
                <a:gd name="connsiteX67" fmla="*/ 8580 w 10000"/>
                <a:gd name="connsiteY67" fmla="*/ 3591 h 10000"/>
                <a:gd name="connsiteX68" fmla="*/ 8507 w 10000"/>
                <a:gd name="connsiteY68" fmla="*/ 3398 h 10000"/>
                <a:gd name="connsiteX69" fmla="*/ 8507 w 10000"/>
                <a:gd name="connsiteY69" fmla="*/ 3343 h 10000"/>
                <a:gd name="connsiteX70" fmla="*/ 8404 w 10000"/>
                <a:gd name="connsiteY70" fmla="*/ 3204 h 10000"/>
                <a:gd name="connsiteX71" fmla="*/ 8375 w 10000"/>
                <a:gd name="connsiteY71" fmla="*/ 3204 h 10000"/>
                <a:gd name="connsiteX72" fmla="*/ 8302 w 10000"/>
                <a:gd name="connsiteY72" fmla="*/ 3481 h 10000"/>
                <a:gd name="connsiteX73" fmla="*/ 8228 w 10000"/>
                <a:gd name="connsiteY73" fmla="*/ 3536 h 10000"/>
                <a:gd name="connsiteX74" fmla="*/ 7716 w 10000"/>
                <a:gd name="connsiteY74" fmla="*/ 1713 h 10000"/>
                <a:gd name="connsiteX75" fmla="*/ 7365 w 10000"/>
                <a:gd name="connsiteY75" fmla="*/ 1133 h 10000"/>
                <a:gd name="connsiteX76" fmla="*/ 7365 w 10000"/>
                <a:gd name="connsiteY76" fmla="*/ 994 h 10000"/>
                <a:gd name="connsiteX77" fmla="*/ 7438 w 10000"/>
                <a:gd name="connsiteY77" fmla="*/ 912 h 10000"/>
                <a:gd name="connsiteX78" fmla="*/ 7438 w 10000"/>
                <a:gd name="connsiteY78" fmla="*/ 801 h 10000"/>
                <a:gd name="connsiteX79" fmla="*/ 7233 w 10000"/>
                <a:gd name="connsiteY79" fmla="*/ 912 h 10000"/>
                <a:gd name="connsiteX80" fmla="*/ 7130 w 10000"/>
                <a:gd name="connsiteY80" fmla="*/ 994 h 10000"/>
                <a:gd name="connsiteX81" fmla="*/ 7028 w 10000"/>
                <a:gd name="connsiteY81" fmla="*/ 1243 h 10000"/>
                <a:gd name="connsiteX82" fmla="*/ 6852 w 10000"/>
                <a:gd name="connsiteY82" fmla="*/ 1326 h 10000"/>
                <a:gd name="connsiteX83" fmla="*/ 6852 w 10000"/>
                <a:gd name="connsiteY83" fmla="*/ 1436 h 10000"/>
                <a:gd name="connsiteX84" fmla="*/ 6706 w 10000"/>
                <a:gd name="connsiteY84" fmla="*/ 1381 h 10000"/>
                <a:gd name="connsiteX85" fmla="*/ 6603 w 10000"/>
                <a:gd name="connsiteY85" fmla="*/ 1519 h 10000"/>
                <a:gd name="connsiteX86" fmla="*/ 6574 w 10000"/>
                <a:gd name="connsiteY86" fmla="*/ 1381 h 10000"/>
                <a:gd name="connsiteX87" fmla="*/ 6603 w 10000"/>
                <a:gd name="connsiteY87" fmla="*/ 1243 h 10000"/>
                <a:gd name="connsiteX88" fmla="*/ 6676 w 10000"/>
                <a:gd name="connsiteY88" fmla="*/ 1188 h 10000"/>
                <a:gd name="connsiteX89" fmla="*/ 6676 w 10000"/>
                <a:gd name="connsiteY89" fmla="*/ 1050 h 10000"/>
                <a:gd name="connsiteX90" fmla="*/ 6574 w 10000"/>
                <a:gd name="connsiteY90" fmla="*/ 1188 h 10000"/>
                <a:gd name="connsiteX91" fmla="*/ 6398 w 10000"/>
                <a:gd name="connsiteY91" fmla="*/ 994 h 10000"/>
                <a:gd name="connsiteX92" fmla="*/ 6398 w 10000"/>
                <a:gd name="connsiteY92" fmla="*/ 1050 h 10000"/>
                <a:gd name="connsiteX93" fmla="*/ 6398 w 10000"/>
                <a:gd name="connsiteY93" fmla="*/ 1133 h 10000"/>
                <a:gd name="connsiteX94" fmla="*/ 6369 w 10000"/>
                <a:gd name="connsiteY94" fmla="*/ 1133 h 10000"/>
                <a:gd name="connsiteX95" fmla="*/ 6369 w 10000"/>
                <a:gd name="connsiteY95" fmla="*/ 994 h 10000"/>
                <a:gd name="connsiteX96" fmla="*/ 6325 w 10000"/>
                <a:gd name="connsiteY96" fmla="*/ 856 h 10000"/>
                <a:gd name="connsiteX97" fmla="*/ 6296 w 10000"/>
                <a:gd name="connsiteY97" fmla="*/ 801 h 10000"/>
                <a:gd name="connsiteX98" fmla="*/ 6266 w 10000"/>
                <a:gd name="connsiteY98" fmla="*/ 912 h 10000"/>
                <a:gd name="connsiteX99" fmla="*/ 6047 w 10000"/>
                <a:gd name="connsiteY99" fmla="*/ 994 h 10000"/>
                <a:gd name="connsiteX100" fmla="*/ 6018 w 10000"/>
                <a:gd name="connsiteY100" fmla="*/ 856 h 10000"/>
                <a:gd name="connsiteX101" fmla="*/ 6047 w 10000"/>
                <a:gd name="connsiteY101" fmla="*/ 718 h 10000"/>
                <a:gd name="connsiteX102" fmla="*/ 6091 w 10000"/>
                <a:gd name="connsiteY102" fmla="*/ 608 h 10000"/>
                <a:gd name="connsiteX103" fmla="*/ 6018 w 10000"/>
                <a:gd name="connsiteY103" fmla="*/ 470 h 10000"/>
                <a:gd name="connsiteX104" fmla="*/ 5988 w 10000"/>
                <a:gd name="connsiteY104" fmla="*/ 138 h 10000"/>
                <a:gd name="connsiteX105" fmla="*/ 5915 w 10000"/>
                <a:gd name="connsiteY105" fmla="*/ 83 h 10000"/>
                <a:gd name="connsiteX106" fmla="*/ 5813 w 10000"/>
                <a:gd name="connsiteY106" fmla="*/ 138 h 10000"/>
                <a:gd name="connsiteX107" fmla="*/ 5666 w 10000"/>
                <a:gd name="connsiteY107" fmla="*/ 0 h 10000"/>
                <a:gd name="connsiteX108" fmla="*/ 5534 w 10000"/>
                <a:gd name="connsiteY108" fmla="*/ 0 h 10000"/>
                <a:gd name="connsiteX109" fmla="*/ 5403 w 10000"/>
                <a:gd name="connsiteY109" fmla="*/ 138 h 10000"/>
                <a:gd name="connsiteX110" fmla="*/ 5359 w 10000"/>
                <a:gd name="connsiteY110" fmla="*/ 138 h 10000"/>
                <a:gd name="connsiteX111" fmla="*/ 5329 w 10000"/>
                <a:gd name="connsiteY111" fmla="*/ 331 h 10000"/>
                <a:gd name="connsiteX112" fmla="*/ 4773 w 10000"/>
                <a:gd name="connsiteY112" fmla="*/ 608 h 10000"/>
                <a:gd name="connsiteX113" fmla="*/ 4773 w 10000"/>
                <a:gd name="connsiteY113" fmla="*/ 608 h 10000"/>
                <a:gd name="connsiteX114" fmla="*/ 4597 w 10000"/>
                <a:gd name="connsiteY114" fmla="*/ 663 h 10000"/>
                <a:gd name="connsiteX115" fmla="*/ 4568 w 10000"/>
                <a:gd name="connsiteY115" fmla="*/ 856 h 10000"/>
                <a:gd name="connsiteX116" fmla="*/ 4422 w 10000"/>
                <a:gd name="connsiteY116" fmla="*/ 856 h 10000"/>
                <a:gd name="connsiteX117" fmla="*/ 4319 w 10000"/>
                <a:gd name="connsiteY117" fmla="*/ 912 h 10000"/>
                <a:gd name="connsiteX118" fmla="*/ 4319 w 10000"/>
                <a:gd name="connsiteY118" fmla="*/ 994 h 10000"/>
                <a:gd name="connsiteX119" fmla="*/ 4217 w 10000"/>
                <a:gd name="connsiteY119" fmla="*/ 912 h 10000"/>
                <a:gd name="connsiteX120" fmla="*/ 4085 w 10000"/>
                <a:gd name="connsiteY120" fmla="*/ 1050 h 10000"/>
                <a:gd name="connsiteX121" fmla="*/ 3982 w 10000"/>
                <a:gd name="connsiteY121" fmla="*/ 1050 h 10000"/>
                <a:gd name="connsiteX122" fmla="*/ 3939 w 10000"/>
                <a:gd name="connsiteY122" fmla="*/ 1188 h 10000"/>
                <a:gd name="connsiteX123" fmla="*/ 3909 w 10000"/>
                <a:gd name="connsiteY123" fmla="*/ 1133 h 10000"/>
                <a:gd name="connsiteX124" fmla="*/ 3704 w 10000"/>
                <a:gd name="connsiteY124" fmla="*/ 1133 h 10000"/>
                <a:gd name="connsiteX125" fmla="*/ 3660 w 10000"/>
                <a:gd name="connsiteY125" fmla="*/ 1050 h 10000"/>
                <a:gd name="connsiteX126" fmla="*/ 3558 w 10000"/>
                <a:gd name="connsiteY126" fmla="*/ 1133 h 10000"/>
                <a:gd name="connsiteX127" fmla="*/ 3602 w 10000"/>
                <a:gd name="connsiteY127" fmla="*/ 1243 h 10000"/>
                <a:gd name="connsiteX128" fmla="*/ 3558 w 10000"/>
                <a:gd name="connsiteY128" fmla="*/ 1436 h 10000"/>
                <a:gd name="connsiteX129" fmla="*/ 3660 w 10000"/>
                <a:gd name="connsiteY129" fmla="*/ 1381 h 10000"/>
                <a:gd name="connsiteX130" fmla="*/ 3704 w 10000"/>
                <a:gd name="connsiteY130" fmla="*/ 1436 h 10000"/>
                <a:gd name="connsiteX131" fmla="*/ 3602 w 10000"/>
                <a:gd name="connsiteY131" fmla="*/ 1519 h 10000"/>
                <a:gd name="connsiteX132" fmla="*/ 3631 w 10000"/>
                <a:gd name="connsiteY132" fmla="*/ 1630 h 10000"/>
                <a:gd name="connsiteX133" fmla="*/ 3763 w 10000"/>
                <a:gd name="connsiteY133" fmla="*/ 1713 h 10000"/>
                <a:gd name="connsiteX134" fmla="*/ 3836 w 10000"/>
                <a:gd name="connsiteY134" fmla="*/ 1823 h 10000"/>
                <a:gd name="connsiteX135" fmla="*/ 3807 w 10000"/>
                <a:gd name="connsiteY135" fmla="*/ 1906 h 10000"/>
                <a:gd name="connsiteX136" fmla="*/ 3558 w 10000"/>
                <a:gd name="connsiteY136" fmla="*/ 1906 h 10000"/>
                <a:gd name="connsiteX137" fmla="*/ 3499 w 10000"/>
                <a:gd name="connsiteY137" fmla="*/ 2099 h 10000"/>
                <a:gd name="connsiteX138" fmla="*/ 3558 w 10000"/>
                <a:gd name="connsiteY138" fmla="*/ 2293 h 10000"/>
                <a:gd name="connsiteX139" fmla="*/ 3529 w 10000"/>
                <a:gd name="connsiteY139" fmla="*/ 2431 h 10000"/>
                <a:gd name="connsiteX140" fmla="*/ 3324 w 10000"/>
                <a:gd name="connsiteY140" fmla="*/ 2680 h 10000"/>
                <a:gd name="connsiteX141" fmla="*/ 3324 w 10000"/>
                <a:gd name="connsiteY141" fmla="*/ 2680 h 10000"/>
                <a:gd name="connsiteX142" fmla="*/ 3382 w 10000"/>
                <a:gd name="connsiteY142" fmla="*/ 2762 h 10000"/>
                <a:gd name="connsiteX143" fmla="*/ 3382 w 10000"/>
                <a:gd name="connsiteY143" fmla="*/ 2873 h 10000"/>
                <a:gd name="connsiteX144" fmla="*/ 3529 w 10000"/>
                <a:gd name="connsiteY144" fmla="*/ 2956 h 10000"/>
                <a:gd name="connsiteX145" fmla="*/ 3558 w 10000"/>
                <a:gd name="connsiteY145" fmla="*/ 3011 h 10000"/>
                <a:gd name="connsiteX146" fmla="*/ 3734 w 10000"/>
                <a:gd name="connsiteY146" fmla="*/ 3149 h 10000"/>
                <a:gd name="connsiteX147" fmla="*/ 3660 w 10000"/>
                <a:gd name="connsiteY147" fmla="*/ 3536 h 10000"/>
                <a:gd name="connsiteX148" fmla="*/ 3455 w 10000"/>
                <a:gd name="connsiteY148" fmla="*/ 3591 h 10000"/>
                <a:gd name="connsiteX149" fmla="*/ 3324 w 10000"/>
                <a:gd name="connsiteY149" fmla="*/ 3481 h 10000"/>
                <a:gd name="connsiteX150" fmla="*/ 3250 w 10000"/>
                <a:gd name="connsiteY150" fmla="*/ 3729 h 10000"/>
                <a:gd name="connsiteX151" fmla="*/ 3177 w 10000"/>
                <a:gd name="connsiteY151" fmla="*/ 3729 h 10000"/>
                <a:gd name="connsiteX152" fmla="*/ 3148 w 10000"/>
                <a:gd name="connsiteY152" fmla="*/ 3591 h 10000"/>
                <a:gd name="connsiteX153" fmla="*/ 3177 w 10000"/>
                <a:gd name="connsiteY153" fmla="*/ 3591 h 10000"/>
                <a:gd name="connsiteX154" fmla="*/ 3016 w 10000"/>
                <a:gd name="connsiteY154" fmla="*/ 3591 h 10000"/>
                <a:gd name="connsiteX155" fmla="*/ 2943 w 10000"/>
                <a:gd name="connsiteY155" fmla="*/ 3343 h 10000"/>
                <a:gd name="connsiteX156" fmla="*/ 2870 w 10000"/>
                <a:gd name="connsiteY156" fmla="*/ 3260 h 10000"/>
                <a:gd name="connsiteX157" fmla="*/ 2767 w 10000"/>
                <a:gd name="connsiteY157" fmla="*/ 3343 h 10000"/>
                <a:gd name="connsiteX158" fmla="*/ 2694 w 10000"/>
                <a:gd name="connsiteY158" fmla="*/ 3481 h 10000"/>
                <a:gd name="connsiteX159" fmla="*/ 2592 w 10000"/>
                <a:gd name="connsiteY159" fmla="*/ 3343 h 10000"/>
                <a:gd name="connsiteX160" fmla="*/ 2489 w 10000"/>
                <a:gd name="connsiteY160" fmla="*/ 3343 h 10000"/>
                <a:gd name="connsiteX161" fmla="*/ 2489 w 10000"/>
                <a:gd name="connsiteY161" fmla="*/ 3398 h 10000"/>
                <a:gd name="connsiteX162" fmla="*/ 2416 w 10000"/>
                <a:gd name="connsiteY162" fmla="*/ 3398 h 10000"/>
                <a:gd name="connsiteX163" fmla="*/ 2255 w 10000"/>
                <a:gd name="connsiteY163" fmla="*/ 3674 h 10000"/>
                <a:gd name="connsiteX164" fmla="*/ 2108 w 10000"/>
                <a:gd name="connsiteY164" fmla="*/ 3536 h 10000"/>
                <a:gd name="connsiteX165" fmla="*/ 2035 w 10000"/>
                <a:gd name="connsiteY165" fmla="*/ 3343 h 10000"/>
                <a:gd name="connsiteX166" fmla="*/ 2006 w 10000"/>
                <a:gd name="connsiteY166" fmla="*/ 3343 h 10000"/>
                <a:gd name="connsiteX167" fmla="*/ 2006 w 10000"/>
                <a:gd name="connsiteY167" fmla="*/ 3674 h 10000"/>
                <a:gd name="connsiteX168" fmla="*/ 1977 w 10000"/>
                <a:gd name="connsiteY168" fmla="*/ 3674 h 10000"/>
                <a:gd name="connsiteX169" fmla="*/ 1933 w 10000"/>
                <a:gd name="connsiteY169" fmla="*/ 3481 h 10000"/>
                <a:gd name="connsiteX170" fmla="*/ 1728 w 10000"/>
                <a:gd name="connsiteY170" fmla="*/ 3011 h 10000"/>
                <a:gd name="connsiteX171" fmla="*/ 1493 w 10000"/>
                <a:gd name="connsiteY171" fmla="*/ 3011 h 10000"/>
                <a:gd name="connsiteX172" fmla="*/ 1449 w 10000"/>
                <a:gd name="connsiteY172" fmla="*/ 2818 h 10000"/>
                <a:gd name="connsiteX173" fmla="*/ 1376 w 10000"/>
                <a:gd name="connsiteY173" fmla="*/ 2818 h 10000"/>
                <a:gd name="connsiteX174" fmla="*/ 1318 w 10000"/>
                <a:gd name="connsiteY174" fmla="*/ 2818 h 10000"/>
                <a:gd name="connsiteX175" fmla="*/ 1274 w 10000"/>
                <a:gd name="connsiteY175" fmla="*/ 3011 h 10000"/>
                <a:gd name="connsiteX176" fmla="*/ 1245 w 10000"/>
                <a:gd name="connsiteY176" fmla="*/ 2956 h 10000"/>
                <a:gd name="connsiteX177" fmla="*/ 1171 w 10000"/>
                <a:gd name="connsiteY177" fmla="*/ 3011 h 10000"/>
                <a:gd name="connsiteX178" fmla="*/ 1171 w 10000"/>
                <a:gd name="connsiteY178" fmla="*/ 2873 h 10000"/>
                <a:gd name="connsiteX179" fmla="*/ 996 w 10000"/>
                <a:gd name="connsiteY179" fmla="*/ 2873 h 10000"/>
                <a:gd name="connsiteX180" fmla="*/ 893 w 10000"/>
                <a:gd name="connsiteY180" fmla="*/ 3149 h 10000"/>
                <a:gd name="connsiteX181" fmla="*/ 732 w 10000"/>
                <a:gd name="connsiteY181" fmla="*/ 3260 h 10000"/>
                <a:gd name="connsiteX182" fmla="*/ 688 w 10000"/>
                <a:gd name="connsiteY182" fmla="*/ 3481 h 10000"/>
                <a:gd name="connsiteX183" fmla="*/ 556 w 10000"/>
                <a:gd name="connsiteY183" fmla="*/ 3591 h 10000"/>
                <a:gd name="connsiteX184" fmla="*/ 512 w 10000"/>
                <a:gd name="connsiteY184" fmla="*/ 3674 h 10000"/>
                <a:gd name="connsiteX185" fmla="*/ 586 w 10000"/>
                <a:gd name="connsiteY185" fmla="*/ 4116 h 10000"/>
                <a:gd name="connsiteX186" fmla="*/ 454 w 10000"/>
                <a:gd name="connsiteY186" fmla="*/ 4254 h 10000"/>
                <a:gd name="connsiteX187" fmla="*/ 249 w 10000"/>
                <a:gd name="connsiteY187" fmla="*/ 3729 h 10000"/>
                <a:gd name="connsiteX188" fmla="*/ 205 w 10000"/>
                <a:gd name="connsiteY188" fmla="*/ 4061 h 10000"/>
                <a:gd name="connsiteX189" fmla="*/ 102 w 10000"/>
                <a:gd name="connsiteY189" fmla="*/ 4199 h 10000"/>
                <a:gd name="connsiteX190" fmla="*/ 73 w 10000"/>
                <a:gd name="connsiteY190" fmla="*/ 4586 h 10000"/>
                <a:gd name="connsiteX191" fmla="*/ 132 w 10000"/>
                <a:gd name="connsiteY191" fmla="*/ 4696 h 10000"/>
                <a:gd name="connsiteX192" fmla="*/ 73 w 10000"/>
                <a:gd name="connsiteY192" fmla="*/ 4834 h 10000"/>
                <a:gd name="connsiteX193" fmla="*/ 0 w 10000"/>
                <a:gd name="connsiteY193" fmla="*/ 5221 h 10000"/>
                <a:gd name="connsiteX194" fmla="*/ 132 w 10000"/>
                <a:gd name="connsiteY194" fmla="*/ 5304 h 10000"/>
                <a:gd name="connsiteX195" fmla="*/ 176 w 10000"/>
                <a:gd name="connsiteY195" fmla="*/ 5635 h 10000"/>
                <a:gd name="connsiteX196" fmla="*/ 205 w 10000"/>
                <a:gd name="connsiteY196" fmla="*/ 5691 h 10000"/>
                <a:gd name="connsiteX197" fmla="*/ 205 w 10000"/>
                <a:gd name="connsiteY197" fmla="*/ 5635 h 10000"/>
                <a:gd name="connsiteX198" fmla="*/ 410 w 10000"/>
                <a:gd name="connsiteY198" fmla="*/ 5691 h 10000"/>
                <a:gd name="connsiteX199" fmla="*/ 512 w 10000"/>
                <a:gd name="connsiteY199" fmla="*/ 5884 h 10000"/>
                <a:gd name="connsiteX200" fmla="*/ 586 w 10000"/>
                <a:gd name="connsiteY200" fmla="*/ 6354 h 10000"/>
                <a:gd name="connsiteX201" fmla="*/ 454 w 10000"/>
                <a:gd name="connsiteY201" fmla="*/ 6354 h 10000"/>
                <a:gd name="connsiteX202" fmla="*/ 454 w 10000"/>
                <a:gd name="connsiteY202" fmla="*/ 6464 h 10000"/>
                <a:gd name="connsiteX203" fmla="*/ 483 w 10000"/>
                <a:gd name="connsiteY203" fmla="*/ 6464 h 10000"/>
                <a:gd name="connsiteX204" fmla="*/ 893 w 10000"/>
                <a:gd name="connsiteY204" fmla="*/ 6354 h 10000"/>
                <a:gd name="connsiteX205" fmla="*/ 1069 w 10000"/>
                <a:gd name="connsiteY205" fmla="*/ 6022 h 10000"/>
                <a:gd name="connsiteX206" fmla="*/ 1274 w 10000"/>
                <a:gd name="connsiteY206" fmla="*/ 6215 h 10000"/>
                <a:gd name="connsiteX207" fmla="*/ 1493 w 10000"/>
                <a:gd name="connsiteY207" fmla="*/ 6077 h 10000"/>
                <a:gd name="connsiteX208" fmla="*/ 1625 w 10000"/>
                <a:gd name="connsiteY208" fmla="*/ 6271 h 10000"/>
                <a:gd name="connsiteX209" fmla="*/ 1801 w 10000"/>
                <a:gd name="connsiteY209" fmla="*/ 6934 h 10000"/>
                <a:gd name="connsiteX210" fmla="*/ 1977 w 10000"/>
                <a:gd name="connsiteY210" fmla="*/ 7182 h 10000"/>
                <a:gd name="connsiteX211" fmla="*/ 2006 w 10000"/>
                <a:gd name="connsiteY211" fmla="*/ 7320 h 10000"/>
                <a:gd name="connsiteX212" fmla="*/ 1977 w 10000"/>
                <a:gd name="connsiteY212" fmla="*/ 7320 h 10000"/>
                <a:gd name="connsiteX213" fmla="*/ 1977 w 10000"/>
                <a:gd name="connsiteY213" fmla="*/ 7459 h 10000"/>
                <a:gd name="connsiteX214" fmla="*/ 1376 w 10000"/>
                <a:gd name="connsiteY214" fmla="*/ 7265 h 10000"/>
                <a:gd name="connsiteX215" fmla="*/ 1318 w 10000"/>
                <a:gd name="connsiteY215" fmla="*/ 7376 h 10000"/>
                <a:gd name="connsiteX216" fmla="*/ 1171 w 10000"/>
                <a:gd name="connsiteY216" fmla="*/ 7376 h 10000"/>
                <a:gd name="connsiteX217" fmla="*/ 1142 w 10000"/>
                <a:gd name="connsiteY217" fmla="*/ 7569 h 10000"/>
                <a:gd name="connsiteX218" fmla="*/ 1215 w 10000"/>
                <a:gd name="connsiteY218" fmla="*/ 7845 h 10000"/>
                <a:gd name="connsiteX219" fmla="*/ 864 w 10000"/>
                <a:gd name="connsiteY219" fmla="*/ 7845 h 10000"/>
                <a:gd name="connsiteX220" fmla="*/ 1069 w 10000"/>
                <a:gd name="connsiteY220" fmla="*/ 8232 h 10000"/>
                <a:gd name="connsiteX221" fmla="*/ 1171 w 10000"/>
                <a:gd name="connsiteY221" fmla="*/ 8757 h 10000"/>
                <a:gd name="connsiteX222" fmla="*/ 1493 w 10000"/>
                <a:gd name="connsiteY222" fmla="*/ 8950 h 10000"/>
                <a:gd name="connsiteX223" fmla="*/ 1449 w 10000"/>
                <a:gd name="connsiteY223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845 h 10000"/>
                <a:gd name="connsiteX42" fmla="*/ 8199 w 10000"/>
                <a:gd name="connsiteY42" fmla="*/ 7652 h 10000"/>
                <a:gd name="connsiteX43" fmla="*/ 8785 w 10000"/>
                <a:gd name="connsiteY43" fmla="*/ 7376 h 10000"/>
                <a:gd name="connsiteX44" fmla="*/ 8755 w 10000"/>
                <a:gd name="connsiteY44" fmla="*/ 6934 h 10000"/>
                <a:gd name="connsiteX45" fmla="*/ 8917 w 10000"/>
                <a:gd name="connsiteY45" fmla="*/ 6077 h 10000"/>
                <a:gd name="connsiteX46" fmla="*/ 9297 w 10000"/>
                <a:gd name="connsiteY46" fmla="*/ 6215 h 10000"/>
                <a:gd name="connsiteX47" fmla="*/ 9414 w 10000"/>
                <a:gd name="connsiteY47" fmla="*/ 6354 h 10000"/>
                <a:gd name="connsiteX48" fmla="*/ 9575 w 10000"/>
                <a:gd name="connsiteY48" fmla="*/ 6133 h 10000"/>
                <a:gd name="connsiteX49" fmla="*/ 9544 w 10000"/>
                <a:gd name="connsiteY49" fmla="*/ 5559 h 10000"/>
                <a:gd name="connsiteX50" fmla="*/ 9619 w 10000"/>
                <a:gd name="connsiteY50" fmla="*/ 5304 h 10000"/>
                <a:gd name="connsiteX51" fmla="*/ 9795 w 10000"/>
                <a:gd name="connsiteY51" fmla="*/ 5221 h 10000"/>
                <a:gd name="connsiteX52" fmla="*/ 9859 w 10000"/>
                <a:gd name="connsiteY52" fmla="*/ 4917 h 10000"/>
                <a:gd name="connsiteX53" fmla="*/ 10000 w 10000"/>
                <a:gd name="connsiteY53" fmla="*/ 4696 h 10000"/>
                <a:gd name="connsiteX54" fmla="*/ 9854 w 10000"/>
                <a:gd name="connsiteY54" fmla="*/ 4309 h 10000"/>
                <a:gd name="connsiteX55" fmla="*/ 9795 w 10000"/>
                <a:gd name="connsiteY55" fmla="*/ 4392 h 10000"/>
                <a:gd name="connsiteX56" fmla="*/ 9751 w 10000"/>
                <a:gd name="connsiteY56" fmla="*/ 4448 h 10000"/>
                <a:gd name="connsiteX57" fmla="*/ 9517 w 10000"/>
                <a:gd name="connsiteY57" fmla="*/ 4392 h 10000"/>
                <a:gd name="connsiteX58" fmla="*/ 9414 w 10000"/>
                <a:gd name="connsiteY58" fmla="*/ 4116 h 10000"/>
                <a:gd name="connsiteX59" fmla="*/ 9414 w 10000"/>
                <a:gd name="connsiteY59" fmla="*/ 4061 h 10000"/>
                <a:gd name="connsiteX60" fmla="*/ 9268 w 10000"/>
                <a:gd name="connsiteY60" fmla="*/ 3923 h 10000"/>
                <a:gd name="connsiteX61" fmla="*/ 9268 w 10000"/>
                <a:gd name="connsiteY61" fmla="*/ 3674 h 10000"/>
                <a:gd name="connsiteX62" fmla="*/ 9092 w 10000"/>
                <a:gd name="connsiteY62" fmla="*/ 3398 h 10000"/>
                <a:gd name="connsiteX63" fmla="*/ 9034 w 10000"/>
                <a:gd name="connsiteY63" fmla="*/ 3343 h 10000"/>
                <a:gd name="connsiteX64" fmla="*/ 8960 w 10000"/>
                <a:gd name="connsiteY64" fmla="*/ 3481 h 10000"/>
                <a:gd name="connsiteX65" fmla="*/ 8887 w 10000"/>
                <a:gd name="connsiteY65" fmla="*/ 3481 h 10000"/>
                <a:gd name="connsiteX66" fmla="*/ 8858 w 10000"/>
                <a:gd name="connsiteY66" fmla="*/ 3591 h 10000"/>
                <a:gd name="connsiteX67" fmla="*/ 8580 w 10000"/>
                <a:gd name="connsiteY67" fmla="*/ 3591 h 10000"/>
                <a:gd name="connsiteX68" fmla="*/ 8507 w 10000"/>
                <a:gd name="connsiteY68" fmla="*/ 3398 h 10000"/>
                <a:gd name="connsiteX69" fmla="*/ 8507 w 10000"/>
                <a:gd name="connsiteY69" fmla="*/ 3343 h 10000"/>
                <a:gd name="connsiteX70" fmla="*/ 8404 w 10000"/>
                <a:gd name="connsiteY70" fmla="*/ 3204 h 10000"/>
                <a:gd name="connsiteX71" fmla="*/ 8375 w 10000"/>
                <a:gd name="connsiteY71" fmla="*/ 3204 h 10000"/>
                <a:gd name="connsiteX72" fmla="*/ 8302 w 10000"/>
                <a:gd name="connsiteY72" fmla="*/ 3481 h 10000"/>
                <a:gd name="connsiteX73" fmla="*/ 8228 w 10000"/>
                <a:gd name="connsiteY73" fmla="*/ 3536 h 10000"/>
                <a:gd name="connsiteX74" fmla="*/ 7716 w 10000"/>
                <a:gd name="connsiteY74" fmla="*/ 1713 h 10000"/>
                <a:gd name="connsiteX75" fmla="*/ 7365 w 10000"/>
                <a:gd name="connsiteY75" fmla="*/ 1133 h 10000"/>
                <a:gd name="connsiteX76" fmla="*/ 7365 w 10000"/>
                <a:gd name="connsiteY76" fmla="*/ 994 h 10000"/>
                <a:gd name="connsiteX77" fmla="*/ 7438 w 10000"/>
                <a:gd name="connsiteY77" fmla="*/ 912 h 10000"/>
                <a:gd name="connsiteX78" fmla="*/ 7438 w 10000"/>
                <a:gd name="connsiteY78" fmla="*/ 801 h 10000"/>
                <a:gd name="connsiteX79" fmla="*/ 7233 w 10000"/>
                <a:gd name="connsiteY79" fmla="*/ 912 h 10000"/>
                <a:gd name="connsiteX80" fmla="*/ 7130 w 10000"/>
                <a:gd name="connsiteY80" fmla="*/ 994 h 10000"/>
                <a:gd name="connsiteX81" fmla="*/ 7028 w 10000"/>
                <a:gd name="connsiteY81" fmla="*/ 1243 h 10000"/>
                <a:gd name="connsiteX82" fmla="*/ 6852 w 10000"/>
                <a:gd name="connsiteY82" fmla="*/ 1326 h 10000"/>
                <a:gd name="connsiteX83" fmla="*/ 6852 w 10000"/>
                <a:gd name="connsiteY83" fmla="*/ 1436 h 10000"/>
                <a:gd name="connsiteX84" fmla="*/ 6706 w 10000"/>
                <a:gd name="connsiteY84" fmla="*/ 1381 h 10000"/>
                <a:gd name="connsiteX85" fmla="*/ 6603 w 10000"/>
                <a:gd name="connsiteY85" fmla="*/ 1519 h 10000"/>
                <a:gd name="connsiteX86" fmla="*/ 6574 w 10000"/>
                <a:gd name="connsiteY86" fmla="*/ 1381 h 10000"/>
                <a:gd name="connsiteX87" fmla="*/ 6603 w 10000"/>
                <a:gd name="connsiteY87" fmla="*/ 1243 h 10000"/>
                <a:gd name="connsiteX88" fmla="*/ 6676 w 10000"/>
                <a:gd name="connsiteY88" fmla="*/ 1188 h 10000"/>
                <a:gd name="connsiteX89" fmla="*/ 6676 w 10000"/>
                <a:gd name="connsiteY89" fmla="*/ 1050 h 10000"/>
                <a:gd name="connsiteX90" fmla="*/ 6574 w 10000"/>
                <a:gd name="connsiteY90" fmla="*/ 1188 h 10000"/>
                <a:gd name="connsiteX91" fmla="*/ 6398 w 10000"/>
                <a:gd name="connsiteY91" fmla="*/ 994 h 10000"/>
                <a:gd name="connsiteX92" fmla="*/ 6398 w 10000"/>
                <a:gd name="connsiteY92" fmla="*/ 1050 h 10000"/>
                <a:gd name="connsiteX93" fmla="*/ 6398 w 10000"/>
                <a:gd name="connsiteY93" fmla="*/ 1133 h 10000"/>
                <a:gd name="connsiteX94" fmla="*/ 6369 w 10000"/>
                <a:gd name="connsiteY94" fmla="*/ 1133 h 10000"/>
                <a:gd name="connsiteX95" fmla="*/ 6369 w 10000"/>
                <a:gd name="connsiteY95" fmla="*/ 994 h 10000"/>
                <a:gd name="connsiteX96" fmla="*/ 6325 w 10000"/>
                <a:gd name="connsiteY96" fmla="*/ 856 h 10000"/>
                <a:gd name="connsiteX97" fmla="*/ 6296 w 10000"/>
                <a:gd name="connsiteY97" fmla="*/ 801 h 10000"/>
                <a:gd name="connsiteX98" fmla="*/ 6266 w 10000"/>
                <a:gd name="connsiteY98" fmla="*/ 912 h 10000"/>
                <a:gd name="connsiteX99" fmla="*/ 6047 w 10000"/>
                <a:gd name="connsiteY99" fmla="*/ 994 h 10000"/>
                <a:gd name="connsiteX100" fmla="*/ 6018 w 10000"/>
                <a:gd name="connsiteY100" fmla="*/ 856 h 10000"/>
                <a:gd name="connsiteX101" fmla="*/ 6047 w 10000"/>
                <a:gd name="connsiteY101" fmla="*/ 718 h 10000"/>
                <a:gd name="connsiteX102" fmla="*/ 6091 w 10000"/>
                <a:gd name="connsiteY102" fmla="*/ 608 h 10000"/>
                <a:gd name="connsiteX103" fmla="*/ 6018 w 10000"/>
                <a:gd name="connsiteY103" fmla="*/ 470 h 10000"/>
                <a:gd name="connsiteX104" fmla="*/ 5988 w 10000"/>
                <a:gd name="connsiteY104" fmla="*/ 138 h 10000"/>
                <a:gd name="connsiteX105" fmla="*/ 5915 w 10000"/>
                <a:gd name="connsiteY105" fmla="*/ 83 h 10000"/>
                <a:gd name="connsiteX106" fmla="*/ 5813 w 10000"/>
                <a:gd name="connsiteY106" fmla="*/ 138 h 10000"/>
                <a:gd name="connsiteX107" fmla="*/ 5666 w 10000"/>
                <a:gd name="connsiteY107" fmla="*/ 0 h 10000"/>
                <a:gd name="connsiteX108" fmla="*/ 5534 w 10000"/>
                <a:gd name="connsiteY108" fmla="*/ 0 h 10000"/>
                <a:gd name="connsiteX109" fmla="*/ 5403 w 10000"/>
                <a:gd name="connsiteY109" fmla="*/ 138 h 10000"/>
                <a:gd name="connsiteX110" fmla="*/ 5359 w 10000"/>
                <a:gd name="connsiteY110" fmla="*/ 138 h 10000"/>
                <a:gd name="connsiteX111" fmla="*/ 5329 w 10000"/>
                <a:gd name="connsiteY111" fmla="*/ 331 h 10000"/>
                <a:gd name="connsiteX112" fmla="*/ 4773 w 10000"/>
                <a:gd name="connsiteY112" fmla="*/ 608 h 10000"/>
                <a:gd name="connsiteX113" fmla="*/ 4773 w 10000"/>
                <a:gd name="connsiteY113" fmla="*/ 608 h 10000"/>
                <a:gd name="connsiteX114" fmla="*/ 4597 w 10000"/>
                <a:gd name="connsiteY114" fmla="*/ 663 h 10000"/>
                <a:gd name="connsiteX115" fmla="*/ 4568 w 10000"/>
                <a:gd name="connsiteY115" fmla="*/ 856 h 10000"/>
                <a:gd name="connsiteX116" fmla="*/ 4422 w 10000"/>
                <a:gd name="connsiteY116" fmla="*/ 856 h 10000"/>
                <a:gd name="connsiteX117" fmla="*/ 4319 w 10000"/>
                <a:gd name="connsiteY117" fmla="*/ 912 h 10000"/>
                <a:gd name="connsiteX118" fmla="*/ 4319 w 10000"/>
                <a:gd name="connsiteY118" fmla="*/ 994 h 10000"/>
                <a:gd name="connsiteX119" fmla="*/ 4217 w 10000"/>
                <a:gd name="connsiteY119" fmla="*/ 912 h 10000"/>
                <a:gd name="connsiteX120" fmla="*/ 4085 w 10000"/>
                <a:gd name="connsiteY120" fmla="*/ 1050 h 10000"/>
                <a:gd name="connsiteX121" fmla="*/ 3982 w 10000"/>
                <a:gd name="connsiteY121" fmla="*/ 1050 h 10000"/>
                <a:gd name="connsiteX122" fmla="*/ 3939 w 10000"/>
                <a:gd name="connsiteY122" fmla="*/ 1188 h 10000"/>
                <a:gd name="connsiteX123" fmla="*/ 3909 w 10000"/>
                <a:gd name="connsiteY123" fmla="*/ 1133 h 10000"/>
                <a:gd name="connsiteX124" fmla="*/ 3704 w 10000"/>
                <a:gd name="connsiteY124" fmla="*/ 1133 h 10000"/>
                <a:gd name="connsiteX125" fmla="*/ 3660 w 10000"/>
                <a:gd name="connsiteY125" fmla="*/ 1050 h 10000"/>
                <a:gd name="connsiteX126" fmla="*/ 3558 w 10000"/>
                <a:gd name="connsiteY126" fmla="*/ 1133 h 10000"/>
                <a:gd name="connsiteX127" fmla="*/ 3602 w 10000"/>
                <a:gd name="connsiteY127" fmla="*/ 1243 h 10000"/>
                <a:gd name="connsiteX128" fmla="*/ 3558 w 10000"/>
                <a:gd name="connsiteY128" fmla="*/ 1436 h 10000"/>
                <a:gd name="connsiteX129" fmla="*/ 3660 w 10000"/>
                <a:gd name="connsiteY129" fmla="*/ 1381 h 10000"/>
                <a:gd name="connsiteX130" fmla="*/ 3704 w 10000"/>
                <a:gd name="connsiteY130" fmla="*/ 1436 h 10000"/>
                <a:gd name="connsiteX131" fmla="*/ 3602 w 10000"/>
                <a:gd name="connsiteY131" fmla="*/ 1519 h 10000"/>
                <a:gd name="connsiteX132" fmla="*/ 3631 w 10000"/>
                <a:gd name="connsiteY132" fmla="*/ 1630 h 10000"/>
                <a:gd name="connsiteX133" fmla="*/ 3763 w 10000"/>
                <a:gd name="connsiteY133" fmla="*/ 1713 h 10000"/>
                <a:gd name="connsiteX134" fmla="*/ 3836 w 10000"/>
                <a:gd name="connsiteY134" fmla="*/ 1823 h 10000"/>
                <a:gd name="connsiteX135" fmla="*/ 3807 w 10000"/>
                <a:gd name="connsiteY135" fmla="*/ 1906 h 10000"/>
                <a:gd name="connsiteX136" fmla="*/ 3558 w 10000"/>
                <a:gd name="connsiteY136" fmla="*/ 1906 h 10000"/>
                <a:gd name="connsiteX137" fmla="*/ 3499 w 10000"/>
                <a:gd name="connsiteY137" fmla="*/ 2099 h 10000"/>
                <a:gd name="connsiteX138" fmla="*/ 3558 w 10000"/>
                <a:gd name="connsiteY138" fmla="*/ 2293 h 10000"/>
                <a:gd name="connsiteX139" fmla="*/ 3529 w 10000"/>
                <a:gd name="connsiteY139" fmla="*/ 2431 h 10000"/>
                <a:gd name="connsiteX140" fmla="*/ 3324 w 10000"/>
                <a:gd name="connsiteY140" fmla="*/ 2680 h 10000"/>
                <a:gd name="connsiteX141" fmla="*/ 3324 w 10000"/>
                <a:gd name="connsiteY141" fmla="*/ 2680 h 10000"/>
                <a:gd name="connsiteX142" fmla="*/ 3382 w 10000"/>
                <a:gd name="connsiteY142" fmla="*/ 2762 h 10000"/>
                <a:gd name="connsiteX143" fmla="*/ 3382 w 10000"/>
                <a:gd name="connsiteY143" fmla="*/ 2873 h 10000"/>
                <a:gd name="connsiteX144" fmla="*/ 3529 w 10000"/>
                <a:gd name="connsiteY144" fmla="*/ 2956 h 10000"/>
                <a:gd name="connsiteX145" fmla="*/ 3558 w 10000"/>
                <a:gd name="connsiteY145" fmla="*/ 3011 h 10000"/>
                <a:gd name="connsiteX146" fmla="*/ 3734 w 10000"/>
                <a:gd name="connsiteY146" fmla="*/ 3149 h 10000"/>
                <a:gd name="connsiteX147" fmla="*/ 3660 w 10000"/>
                <a:gd name="connsiteY147" fmla="*/ 3536 h 10000"/>
                <a:gd name="connsiteX148" fmla="*/ 3455 w 10000"/>
                <a:gd name="connsiteY148" fmla="*/ 3591 h 10000"/>
                <a:gd name="connsiteX149" fmla="*/ 3324 w 10000"/>
                <a:gd name="connsiteY149" fmla="*/ 3481 h 10000"/>
                <a:gd name="connsiteX150" fmla="*/ 3250 w 10000"/>
                <a:gd name="connsiteY150" fmla="*/ 3729 h 10000"/>
                <a:gd name="connsiteX151" fmla="*/ 3177 w 10000"/>
                <a:gd name="connsiteY151" fmla="*/ 3729 h 10000"/>
                <a:gd name="connsiteX152" fmla="*/ 3148 w 10000"/>
                <a:gd name="connsiteY152" fmla="*/ 3591 h 10000"/>
                <a:gd name="connsiteX153" fmla="*/ 3177 w 10000"/>
                <a:gd name="connsiteY153" fmla="*/ 3591 h 10000"/>
                <a:gd name="connsiteX154" fmla="*/ 3016 w 10000"/>
                <a:gd name="connsiteY154" fmla="*/ 3591 h 10000"/>
                <a:gd name="connsiteX155" fmla="*/ 2943 w 10000"/>
                <a:gd name="connsiteY155" fmla="*/ 3343 h 10000"/>
                <a:gd name="connsiteX156" fmla="*/ 2870 w 10000"/>
                <a:gd name="connsiteY156" fmla="*/ 3260 h 10000"/>
                <a:gd name="connsiteX157" fmla="*/ 2767 w 10000"/>
                <a:gd name="connsiteY157" fmla="*/ 3343 h 10000"/>
                <a:gd name="connsiteX158" fmla="*/ 2694 w 10000"/>
                <a:gd name="connsiteY158" fmla="*/ 3481 h 10000"/>
                <a:gd name="connsiteX159" fmla="*/ 2592 w 10000"/>
                <a:gd name="connsiteY159" fmla="*/ 3343 h 10000"/>
                <a:gd name="connsiteX160" fmla="*/ 2489 w 10000"/>
                <a:gd name="connsiteY160" fmla="*/ 3343 h 10000"/>
                <a:gd name="connsiteX161" fmla="*/ 2489 w 10000"/>
                <a:gd name="connsiteY161" fmla="*/ 3398 h 10000"/>
                <a:gd name="connsiteX162" fmla="*/ 2416 w 10000"/>
                <a:gd name="connsiteY162" fmla="*/ 3398 h 10000"/>
                <a:gd name="connsiteX163" fmla="*/ 2255 w 10000"/>
                <a:gd name="connsiteY163" fmla="*/ 3674 h 10000"/>
                <a:gd name="connsiteX164" fmla="*/ 2108 w 10000"/>
                <a:gd name="connsiteY164" fmla="*/ 3536 h 10000"/>
                <a:gd name="connsiteX165" fmla="*/ 2035 w 10000"/>
                <a:gd name="connsiteY165" fmla="*/ 3343 h 10000"/>
                <a:gd name="connsiteX166" fmla="*/ 2006 w 10000"/>
                <a:gd name="connsiteY166" fmla="*/ 3343 h 10000"/>
                <a:gd name="connsiteX167" fmla="*/ 2006 w 10000"/>
                <a:gd name="connsiteY167" fmla="*/ 3674 h 10000"/>
                <a:gd name="connsiteX168" fmla="*/ 1977 w 10000"/>
                <a:gd name="connsiteY168" fmla="*/ 3674 h 10000"/>
                <a:gd name="connsiteX169" fmla="*/ 1933 w 10000"/>
                <a:gd name="connsiteY169" fmla="*/ 3481 h 10000"/>
                <a:gd name="connsiteX170" fmla="*/ 1728 w 10000"/>
                <a:gd name="connsiteY170" fmla="*/ 3011 h 10000"/>
                <a:gd name="connsiteX171" fmla="*/ 1493 w 10000"/>
                <a:gd name="connsiteY171" fmla="*/ 3011 h 10000"/>
                <a:gd name="connsiteX172" fmla="*/ 1449 w 10000"/>
                <a:gd name="connsiteY172" fmla="*/ 2818 h 10000"/>
                <a:gd name="connsiteX173" fmla="*/ 1376 w 10000"/>
                <a:gd name="connsiteY173" fmla="*/ 2818 h 10000"/>
                <a:gd name="connsiteX174" fmla="*/ 1318 w 10000"/>
                <a:gd name="connsiteY174" fmla="*/ 2818 h 10000"/>
                <a:gd name="connsiteX175" fmla="*/ 1274 w 10000"/>
                <a:gd name="connsiteY175" fmla="*/ 3011 h 10000"/>
                <a:gd name="connsiteX176" fmla="*/ 1245 w 10000"/>
                <a:gd name="connsiteY176" fmla="*/ 2956 h 10000"/>
                <a:gd name="connsiteX177" fmla="*/ 1171 w 10000"/>
                <a:gd name="connsiteY177" fmla="*/ 3011 h 10000"/>
                <a:gd name="connsiteX178" fmla="*/ 1171 w 10000"/>
                <a:gd name="connsiteY178" fmla="*/ 2873 h 10000"/>
                <a:gd name="connsiteX179" fmla="*/ 996 w 10000"/>
                <a:gd name="connsiteY179" fmla="*/ 2873 h 10000"/>
                <a:gd name="connsiteX180" fmla="*/ 893 w 10000"/>
                <a:gd name="connsiteY180" fmla="*/ 3149 h 10000"/>
                <a:gd name="connsiteX181" fmla="*/ 732 w 10000"/>
                <a:gd name="connsiteY181" fmla="*/ 3260 h 10000"/>
                <a:gd name="connsiteX182" fmla="*/ 688 w 10000"/>
                <a:gd name="connsiteY182" fmla="*/ 3481 h 10000"/>
                <a:gd name="connsiteX183" fmla="*/ 556 w 10000"/>
                <a:gd name="connsiteY183" fmla="*/ 3591 h 10000"/>
                <a:gd name="connsiteX184" fmla="*/ 512 w 10000"/>
                <a:gd name="connsiteY184" fmla="*/ 3674 h 10000"/>
                <a:gd name="connsiteX185" fmla="*/ 586 w 10000"/>
                <a:gd name="connsiteY185" fmla="*/ 4116 h 10000"/>
                <a:gd name="connsiteX186" fmla="*/ 454 w 10000"/>
                <a:gd name="connsiteY186" fmla="*/ 4254 h 10000"/>
                <a:gd name="connsiteX187" fmla="*/ 249 w 10000"/>
                <a:gd name="connsiteY187" fmla="*/ 3729 h 10000"/>
                <a:gd name="connsiteX188" fmla="*/ 205 w 10000"/>
                <a:gd name="connsiteY188" fmla="*/ 4061 h 10000"/>
                <a:gd name="connsiteX189" fmla="*/ 102 w 10000"/>
                <a:gd name="connsiteY189" fmla="*/ 4199 h 10000"/>
                <a:gd name="connsiteX190" fmla="*/ 73 w 10000"/>
                <a:gd name="connsiteY190" fmla="*/ 4586 h 10000"/>
                <a:gd name="connsiteX191" fmla="*/ 132 w 10000"/>
                <a:gd name="connsiteY191" fmla="*/ 4696 h 10000"/>
                <a:gd name="connsiteX192" fmla="*/ 73 w 10000"/>
                <a:gd name="connsiteY192" fmla="*/ 4834 h 10000"/>
                <a:gd name="connsiteX193" fmla="*/ 0 w 10000"/>
                <a:gd name="connsiteY193" fmla="*/ 5221 h 10000"/>
                <a:gd name="connsiteX194" fmla="*/ 132 w 10000"/>
                <a:gd name="connsiteY194" fmla="*/ 5304 h 10000"/>
                <a:gd name="connsiteX195" fmla="*/ 176 w 10000"/>
                <a:gd name="connsiteY195" fmla="*/ 5635 h 10000"/>
                <a:gd name="connsiteX196" fmla="*/ 205 w 10000"/>
                <a:gd name="connsiteY196" fmla="*/ 5691 h 10000"/>
                <a:gd name="connsiteX197" fmla="*/ 205 w 10000"/>
                <a:gd name="connsiteY197" fmla="*/ 5635 h 10000"/>
                <a:gd name="connsiteX198" fmla="*/ 410 w 10000"/>
                <a:gd name="connsiteY198" fmla="*/ 5691 h 10000"/>
                <a:gd name="connsiteX199" fmla="*/ 512 w 10000"/>
                <a:gd name="connsiteY199" fmla="*/ 5884 h 10000"/>
                <a:gd name="connsiteX200" fmla="*/ 586 w 10000"/>
                <a:gd name="connsiteY200" fmla="*/ 6354 h 10000"/>
                <a:gd name="connsiteX201" fmla="*/ 454 w 10000"/>
                <a:gd name="connsiteY201" fmla="*/ 6354 h 10000"/>
                <a:gd name="connsiteX202" fmla="*/ 454 w 10000"/>
                <a:gd name="connsiteY202" fmla="*/ 6464 h 10000"/>
                <a:gd name="connsiteX203" fmla="*/ 483 w 10000"/>
                <a:gd name="connsiteY203" fmla="*/ 6464 h 10000"/>
                <a:gd name="connsiteX204" fmla="*/ 893 w 10000"/>
                <a:gd name="connsiteY204" fmla="*/ 6354 h 10000"/>
                <a:gd name="connsiteX205" fmla="*/ 1069 w 10000"/>
                <a:gd name="connsiteY205" fmla="*/ 6022 h 10000"/>
                <a:gd name="connsiteX206" fmla="*/ 1274 w 10000"/>
                <a:gd name="connsiteY206" fmla="*/ 6215 h 10000"/>
                <a:gd name="connsiteX207" fmla="*/ 1493 w 10000"/>
                <a:gd name="connsiteY207" fmla="*/ 6077 h 10000"/>
                <a:gd name="connsiteX208" fmla="*/ 1625 w 10000"/>
                <a:gd name="connsiteY208" fmla="*/ 6271 h 10000"/>
                <a:gd name="connsiteX209" fmla="*/ 1801 w 10000"/>
                <a:gd name="connsiteY209" fmla="*/ 6934 h 10000"/>
                <a:gd name="connsiteX210" fmla="*/ 1977 w 10000"/>
                <a:gd name="connsiteY210" fmla="*/ 7182 h 10000"/>
                <a:gd name="connsiteX211" fmla="*/ 2006 w 10000"/>
                <a:gd name="connsiteY211" fmla="*/ 7320 h 10000"/>
                <a:gd name="connsiteX212" fmla="*/ 1977 w 10000"/>
                <a:gd name="connsiteY212" fmla="*/ 7320 h 10000"/>
                <a:gd name="connsiteX213" fmla="*/ 1977 w 10000"/>
                <a:gd name="connsiteY213" fmla="*/ 7459 h 10000"/>
                <a:gd name="connsiteX214" fmla="*/ 1376 w 10000"/>
                <a:gd name="connsiteY214" fmla="*/ 7265 h 10000"/>
                <a:gd name="connsiteX215" fmla="*/ 1318 w 10000"/>
                <a:gd name="connsiteY215" fmla="*/ 7376 h 10000"/>
                <a:gd name="connsiteX216" fmla="*/ 1171 w 10000"/>
                <a:gd name="connsiteY216" fmla="*/ 7376 h 10000"/>
                <a:gd name="connsiteX217" fmla="*/ 1142 w 10000"/>
                <a:gd name="connsiteY217" fmla="*/ 7569 h 10000"/>
                <a:gd name="connsiteX218" fmla="*/ 1215 w 10000"/>
                <a:gd name="connsiteY218" fmla="*/ 7845 h 10000"/>
                <a:gd name="connsiteX219" fmla="*/ 864 w 10000"/>
                <a:gd name="connsiteY219" fmla="*/ 7845 h 10000"/>
                <a:gd name="connsiteX220" fmla="*/ 1069 w 10000"/>
                <a:gd name="connsiteY220" fmla="*/ 8232 h 10000"/>
                <a:gd name="connsiteX221" fmla="*/ 1171 w 10000"/>
                <a:gd name="connsiteY221" fmla="*/ 8757 h 10000"/>
                <a:gd name="connsiteX222" fmla="*/ 1493 w 10000"/>
                <a:gd name="connsiteY222" fmla="*/ 8950 h 10000"/>
                <a:gd name="connsiteX223" fmla="*/ 1449 w 10000"/>
                <a:gd name="connsiteY223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845 h 10000"/>
                <a:gd name="connsiteX42" fmla="*/ 8199 w 10000"/>
                <a:gd name="connsiteY42" fmla="*/ 7652 h 10000"/>
                <a:gd name="connsiteX43" fmla="*/ 8785 w 10000"/>
                <a:gd name="connsiteY43" fmla="*/ 7376 h 10000"/>
                <a:gd name="connsiteX44" fmla="*/ 8755 w 10000"/>
                <a:gd name="connsiteY44" fmla="*/ 6934 h 10000"/>
                <a:gd name="connsiteX45" fmla="*/ 8917 w 10000"/>
                <a:gd name="connsiteY45" fmla="*/ 6077 h 10000"/>
                <a:gd name="connsiteX46" fmla="*/ 9297 w 10000"/>
                <a:gd name="connsiteY46" fmla="*/ 6215 h 10000"/>
                <a:gd name="connsiteX47" fmla="*/ 9414 w 10000"/>
                <a:gd name="connsiteY47" fmla="*/ 6354 h 10000"/>
                <a:gd name="connsiteX48" fmla="*/ 9575 w 10000"/>
                <a:gd name="connsiteY48" fmla="*/ 6133 h 10000"/>
                <a:gd name="connsiteX49" fmla="*/ 9544 w 10000"/>
                <a:gd name="connsiteY49" fmla="*/ 5559 h 10000"/>
                <a:gd name="connsiteX50" fmla="*/ 9596 w 10000"/>
                <a:gd name="connsiteY50" fmla="*/ 5304 h 10000"/>
                <a:gd name="connsiteX51" fmla="*/ 9795 w 10000"/>
                <a:gd name="connsiteY51" fmla="*/ 5221 h 10000"/>
                <a:gd name="connsiteX52" fmla="*/ 9859 w 10000"/>
                <a:gd name="connsiteY52" fmla="*/ 4917 h 10000"/>
                <a:gd name="connsiteX53" fmla="*/ 10000 w 10000"/>
                <a:gd name="connsiteY53" fmla="*/ 4696 h 10000"/>
                <a:gd name="connsiteX54" fmla="*/ 9854 w 10000"/>
                <a:gd name="connsiteY54" fmla="*/ 4309 h 10000"/>
                <a:gd name="connsiteX55" fmla="*/ 9795 w 10000"/>
                <a:gd name="connsiteY55" fmla="*/ 4392 h 10000"/>
                <a:gd name="connsiteX56" fmla="*/ 9751 w 10000"/>
                <a:gd name="connsiteY56" fmla="*/ 4448 h 10000"/>
                <a:gd name="connsiteX57" fmla="*/ 9517 w 10000"/>
                <a:gd name="connsiteY57" fmla="*/ 4392 h 10000"/>
                <a:gd name="connsiteX58" fmla="*/ 9414 w 10000"/>
                <a:gd name="connsiteY58" fmla="*/ 4116 h 10000"/>
                <a:gd name="connsiteX59" fmla="*/ 9414 w 10000"/>
                <a:gd name="connsiteY59" fmla="*/ 4061 h 10000"/>
                <a:gd name="connsiteX60" fmla="*/ 9268 w 10000"/>
                <a:gd name="connsiteY60" fmla="*/ 3923 h 10000"/>
                <a:gd name="connsiteX61" fmla="*/ 9268 w 10000"/>
                <a:gd name="connsiteY61" fmla="*/ 3674 h 10000"/>
                <a:gd name="connsiteX62" fmla="*/ 9092 w 10000"/>
                <a:gd name="connsiteY62" fmla="*/ 3398 h 10000"/>
                <a:gd name="connsiteX63" fmla="*/ 9034 w 10000"/>
                <a:gd name="connsiteY63" fmla="*/ 3343 h 10000"/>
                <a:gd name="connsiteX64" fmla="*/ 8960 w 10000"/>
                <a:gd name="connsiteY64" fmla="*/ 3481 h 10000"/>
                <a:gd name="connsiteX65" fmla="*/ 8887 w 10000"/>
                <a:gd name="connsiteY65" fmla="*/ 3481 h 10000"/>
                <a:gd name="connsiteX66" fmla="*/ 8858 w 10000"/>
                <a:gd name="connsiteY66" fmla="*/ 3591 h 10000"/>
                <a:gd name="connsiteX67" fmla="*/ 8580 w 10000"/>
                <a:gd name="connsiteY67" fmla="*/ 3591 h 10000"/>
                <a:gd name="connsiteX68" fmla="*/ 8507 w 10000"/>
                <a:gd name="connsiteY68" fmla="*/ 3398 h 10000"/>
                <a:gd name="connsiteX69" fmla="*/ 8507 w 10000"/>
                <a:gd name="connsiteY69" fmla="*/ 3343 h 10000"/>
                <a:gd name="connsiteX70" fmla="*/ 8404 w 10000"/>
                <a:gd name="connsiteY70" fmla="*/ 3204 h 10000"/>
                <a:gd name="connsiteX71" fmla="*/ 8375 w 10000"/>
                <a:gd name="connsiteY71" fmla="*/ 3204 h 10000"/>
                <a:gd name="connsiteX72" fmla="*/ 8302 w 10000"/>
                <a:gd name="connsiteY72" fmla="*/ 3481 h 10000"/>
                <a:gd name="connsiteX73" fmla="*/ 8228 w 10000"/>
                <a:gd name="connsiteY73" fmla="*/ 3536 h 10000"/>
                <a:gd name="connsiteX74" fmla="*/ 7716 w 10000"/>
                <a:gd name="connsiteY74" fmla="*/ 1713 h 10000"/>
                <a:gd name="connsiteX75" fmla="*/ 7365 w 10000"/>
                <a:gd name="connsiteY75" fmla="*/ 1133 h 10000"/>
                <a:gd name="connsiteX76" fmla="*/ 7365 w 10000"/>
                <a:gd name="connsiteY76" fmla="*/ 994 h 10000"/>
                <a:gd name="connsiteX77" fmla="*/ 7438 w 10000"/>
                <a:gd name="connsiteY77" fmla="*/ 912 h 10000"/>
                <a:gd name="connsiteX78" fmla="*/ 7438 w 10000"/>
                <a:gd name="connsiteY78" fmla="*/ 801 h 10000"/>
                <a:gd name="connsiteX79" fmla="*/ 7233 w 10000"/>
                <a:gd name="connsiteY79" fmla="*/ 912 h 10000"/>
                <a:gd name="connsiteX80" fmla="*/ 7130 w 10000"/>
                <a:gd name="connsiteY80" fmla="*/ 994 h 10000"/>
                <a:gd name="connsiteX81" fmla="*/ 7028 w 10000"/>
                <a:gd name="connsiteY81" fmla="*/ 1243 h 10000"/>
                <a:gd name="connsiteX82" fmla="*/ 6852 w 10000"/>
                <a:gd name="connsiteY82" fmla="*/ 1326 h 10000"/>
                <a:gd name="connsiteX83" fmla="*/ 6852 w 10000"/>
                <a:gd name="connsiteY83" fmla="*/ 1436 h 10000"/>
                <a:gd name="connsiteX84" fmla="*/ 6706 w 10000"/>
                <a:gd name="connsiteY84" fmla="*/ 1381 h 10000"/>
                <a:gd name="connsiteX85" fmla="*/ 6603 w 10000"/>
                <a:gd name="connsiteY85" fmla="*/ 1519 h 10000"/>
                <a:gd name="connsiteX86" fmla="*/ 6574 w 10000"/>
                <a:gd name="connsiteY86" fmla="*/ 1381 h 10000"/>
                <a:gd name="connsiteX87" fmla="*/ 6603 w 10000"/>
                <a:gd name="connsiteY87" fmla="*/ 1243 h 10000"/>
                <a:gd name="connsiteX88" fmla="*/ 6676 w 10000"/>
                <a:gd name="connsiteY88" fmla="*/ 1188 h 10000"/>
                <a:gd name="connsiteX89" fmla="*/ 6676 w 10000"/>
                <a:gd name="connsiteY89" fmla="*/ 1050 h 10000"/>
                <a:gd name="connsiteX90" fmla="*/ 6574 w 10000"/>
                <a:gd name="connsiteY90" fmla="*/ 1188 h 10000"/>
                <a:gd name="connsiteX91" fmla="*/ 6398 w 10000"/>
                <a:gd name="connsiteY91" fmla="*/ 994 h 10000"/>
                <a:gd name="connsiteX92" fmla="*/ 6398 w 10000"/>
                <a:gd name="connsiteY92" fmla="*/ 1050 h 10000"/>
                <a:gd name="connsiteX93" fmla="*/ 6398 w 10000"/>
                <a:gd name="connsiteY93" fmla="*/ 1133 h 10000"/>
                <a:gd name="connsiteX94" fmla="*/ 6369 w 10000"/>
                <a:gd name="connsiteY94" fmla="*/ 1133 h 10000"/>
                <a:gd name="connsiteX95" fmla="*/ 6369 w 10000"/>
                <a:gd name="connsiteY95" fmla="*/ 994 h 10000"/>
                <a:gd name="connsiteX96" fmla="*/ 6325 w 10000"/>
                <a:gd name="connsiteY96" fmla="*/ 856 h 10000"/>
                <a:gd name="connsiteX97" fmla="*/ 6296 w 10000"/>
                <a:gd name="connsiteY97" fmla="*/ 801 h 10000"/>
                <a:gd name="connsiteX98" fmla="*/ 6266 w 10000"/>
                <a:gd name="connsiteY98" fmla="*/ 912 h 10000"/>
                <a:gd name="connsiteX99" fmla="*/ 6047 w 10000"/>
                <a:gd name="connsiteY99" fmla="*/ 994 h 10000"/>
                <a:gd name="connsiteX100" fmla="*/ 6018 w 10000"/>
                <a:gd name="connsiteY100" fmla="*/ 856 h 10000"/>
                <a:gd name="connsiteX101" fmla="*/ 6047 w 10000"/>
                <a:gd name="connsiteY101" fmla="*/ 718 h 10000"/>
                <a:gd name="connsiteX102" fmla="*/ 6091 w 10000"/>
                <a:gd name="connsiteY102" fmla="*/ 608 h 10000"/>
                <a:gd name="connsiteX103" fmla="*/ 6018 w 10000"/>
                <a:gd name="connsiteY103" fmla="*/ 470 h 10000"/>
                <a:gd name="connsiteX104" fmla="*/ 5988 w 10000"/>
                <a:gd name="connsiteY104" fmla="*/ 138 h 10000"/>
                <a:gd name="connsiteX105" fmla="*/ 5915 w 10000"/>
                <a:gd name="connsiteY105" fmla="*/ 83 h 10000"/>
                <a:gd name="connsiteX106" fmla="*/ 5813 w 10000"/>
                <a:gd name="connsiteY106" fmla="*/ 138 h 10000"/>
                <a:gd name="connsiteX107" fmla="*/ 5666 w 10000"/>
                <a:gd name="connsiteY107" fmla="*/ 0 h 10000"/>
                <a:gd name="connsiteX108" fmla="*/ 5534 w 10000"/>
                <a:gd name="connsiteY108" fmla="*/ 0 h 10000"/>
                <a:gd name="connsiteX109" fmla="*/ 5403 w 10000"/>
                <a:gd name="connsiteY109" fmla="*/ 138 h 10000"/>
                <a:gd name="connsiteX110" fmla="*/ 5359 w 10000"/>
                <a:gd name="connsiteY110" fmla="*/ 138 h 10000"/>
                <a:gd name="connsiteX111" fmla="*/ 5329 w 10000"/>
                <a:gd name="connsiteY111" fmla="*/ 331 h 10000"/>
                <a:gd name="connsiteX112" fmla="*/ 4773 w 10000"/>
                <a:gd name="connsiteY112" fmla="*/ 608 h 10000"/>
                <a:gd name="connsiteX113" fmla="*/ 4773 w 10000"/>
                <a:gd name="connsiteY113" fmla="*/ 608 h 10000"/>
                <a:gd name="connsiteX114" fmla="*/ 4597 w 10000"/>
                <a:gd name="connsiteY114" fmla="*/ 663 h 10000"/>
                <a:gd name="connsiteX115" fmla="*/ 4568 w 10000"/>
                <a:gd name="connsiteY115" fmla="*/ 856 h 10000"/>
                <a:gd name="connsiteX116" fmla="*/ 4422 w 10000"/>
                <a:gd name="connsiteY116" fmla="*/ 856 h 10000"/>
                <a:gd name="connsiteX117" fmla="*/ 4319 w 10000"/>
                <a:gd name="connsiteY117" fmla="*/ 912 h 10000"/>
                <a:gd name="connsiteX118" fmla="*/ 4319 w 10000"/>
                <a:gd name="connsiteY118" fmla="*/ 994 h 10000"/>
                <a:gd name="connsiteX119" fmla="*/ 4217 w 10000"/>
                <a:gd name="connsiteY119" fmla="*/ 912 h 10000"/>
                <a:gd name="connsiteX120" fmla="*/ 4085 w 10000"/>
                <a:gd name="connsiteY120" fmla="*/ 1050 h 10000"/>
                <a:gd name="connsiteX121" fmla="*/ 3982 w 10000"/>
                <a:gd name="connsiteY121" fmla="*/ 1050 h 10000"/>
                <a:gd name="connsiteX122" fmla="*/ 3939 w 10000"/>
                <a:gd name="connsiteY122" fmla="*/ 1188 h 10000"/>
                <a:gd name="connsiteX123" fmla="*/ 3909 w 10000"/>
                <a:gd name="connsiteY123" fmla="*/ 1133 h 10000"/>
                <a:gd name="connsiteX124" fmla="*/ 3704 w 10000"/>
                <a:gd name="connsiteY124" fmla="*/ 1133 h 10000"/>
                <a:gd name="connsiteX125" fmla="*/ 3660 w 10000"/>
                <a:gd name="connsiteY125" fmla="*/ 1050 h 10000"/>
                <a:gd name="connsiteX126" fmla="*/ 3558 w 10000"/>
                <a:gd name="connsiteY126" fmla="*/ 1133 h 10000"/>
                <a:gd name="connsiteX127" fmla="*/ 3602 w 10000"/>
                <a:gd name="connsiteY127" fmla="*/ 1243 h 10000"/>
                <a:gd name="connsiteX128" fmla="*/ 3558 w 10000"/>
                <a:gd name="connsiteY128" fmla="*/ 1436 h 10000"/>
                <a:gd name="connsiteX129" fmla="*/ 3660 w 10000"/>
                <a:gd name="connsiteY129" fmla="*/ 1381 h 10000"/>
                <a:gd name="connsiteX130" fmla="*/ 3704 w 10000"/>
                <a:gd name="connsiteY130" fmla="*/ 1436 h 10000"/>
                <a:gd name="connsiteX131" fmla="*/ 3602 w 10000"/>
                <a:gd name="connsiteY131" fmla="*/ 1519 h 10000"/>
                <a:gd name="connsiteX132" fmla="*/ 3631 w 10000"/>
                <a:gd name="connsiteY132" fmla="*/ 1630 h 10000"/>
                <a:gd name="connsiteX133" fmla="*/ 3763 w 10000"/>
                <a:gd name="connsiteY133" fmla="*/ 1713 h 10000"/>
                <a:gd name="connsiteX134" fmla="*/ 3836 w 10000"/>
                <a:gd name="connsiteY134" fmla="*/ 1823 h 10000"/>
                <a:gd name="connsiteX135" fmla="*/ 3807 w 10000"/>
                <a:gd name="connsiteY135" fmla="*/ 1906 h 10000"/>
                <a:gd name="connsiteX136" fmla="*/ 3558 w 10000"/>
                <a:gd name="connsiteY136" fmla="*/ 1906 h 10000"/>
                <a:gd name="connsiteX137" fmla="*/ 3499 w 10000"/>
                <a:gd name="connsiteY137" fmla="*/ 2099 h 10000"/>
                <a:gd name="connsiteX138" fmla="*/ 3558 w 10000"/>
                <a:gd name="connsiteY138" fmla="*/ 2293 h 10000"/>
                <a:gd name="connsiteX139" fmla="*/ 3529 w 10000"/>
                <a:gd name="connsiteY139" fmla="*/ 2431 h 10000"/>
                <a:gd name="connsiteX140" fmla="*/ 3324 w 10000"/>
                <a:gd name="connsiteY140" fmla="*/ 2680 h 10000"/>
                <a:gd name="connsiteX141" fmla="*/ 3324 w 10000"/>
                <a:gd name="connsiteY141" fmla="*/ 2680 h 10000"/>
                <a:gd name="connsiteX142" fmla="*/ 3382 w 10000"/>
                <a:gd name="connsiteY142" fmla="*/ 2762 h 10000"/>
                <a:gd name="connsiteX143" fmla="*/ 3382 w 10000"/>
                <a:gd name="connsiteY143" fmla="*/ 2873 h 10000"/>
                <a:gd name="connsiteX144" fmla="*/ 3529 w 10000"/>
                <a:gd name="connsiteY144" fmla="*/ 2956 h 10000"/>
                <a:gd name="connsiteX145" fmla="*/ 3558 w 10000"/>
                <a:gd name="connsiteY145" fmla="*/ 3011 h 10000"/>
                <a:gd name="connsiteX146" fmla="*/ 3734 w 10000"/>
                <a:gd name="connsiteY146" fmla="*/ 3149 h 10000"/>
                <a:gd name="connsiteX147" fmla="*/ 3660 w 10000"/>
                <a:gd name="connsiteY147" fmla="*/ 3536 h 10000"/>
                <a:gd name="connsiteX148" fmla="*/ 3455 w 10000"/>
                <a:gd name="connsiteY148" fmla="*/ 3591 h 10000"/>
                <a:gd name="connsiteX149" fmla="*/ 3324 w 10000"/>
                <a:gd name="connsiteY149" fmla="*/ 3481 h 10000"/>
                <a:gd name="connsiteX150" fmla="*/ 3250 w 10000"/>
                <a:gd name="connsiteY150" fmla="*/ 3729 h 10000"/>
                <a:gd name="connsiteX151" fmla="*/ 3177 w 10000"/>
                <a:gd name="connsiteY151" fmla="*/ 3729 h 10000"/>
                <a:gd name="connsiteX152" fmla="*/ 3148 w 10000"/>
                <a:gd name="connsiteY152" fmla="*/ 3591 h 10000"/>
                <a:gd name="connsiteX153" fmla="*/ 3177 w 10000"/>
                <a:gd name="connsiteY153" fmla="*/ 3591 h 10000"/>
                <a:gd name="connsiteX154" fmla="*/ 3016 w 10000"/>
                <a:gd name="connsiteY154" fmla="*/ 3591 h 10000"/>
                <a:gd name="connsiteX155" fmla="*/ 2943 w 10000"/>
                <a:gd name="connsiteY155" fmla="*/ 3343 h 10000"/>
                <a:gd name="connsiteX156" fmla="*/ 2870 w 10000"/>
                <a:gd name="connsiteY156" fmla="*/ 3260 h 10000"/>
                <a:gd name="connsiteX157" fmla="*/ 2767 w 10000"/>
                <a:gd name="connsiteY157" fmla="*/ 3343 h 10000"/>
                <a:gd name="connsiteX158" fmla="*/ 2694 w 10000"/>
                <a:gd name="connsiteY158" fmla="*/ 3481 h 10000"/>
                <a:gd name="connsiteX159" fmla="*/ 2592 w 10000"/>
                <a:gd name="connsiteY159" fmla="*/ 3343 h 10000"/>
                <a:gd name="connsiteX160" fmla="*/ 2489 w 10000"/>
                <a:gd name="connsiteY160" fmla="*/ 3343 h 10000"/>
                <a:gd name="connsiteX161" fmla="*/ 2489 w 10000"/>
                <a:gd name="connsiteY161" fmla="*/ 3398 h 10000"/>
                <a:gd name="connsiteX162" fmla="*/ 2416 w 10000"/>
                <a:gd name="connsiteY162" fmla="*/ 3398 h 10000"/>
                <a:gd name="connsiteX163" fmla="*/ 2255 w 10000"/>
                <a:gd name="connsiteY163" fmla="*/ 3674 h 10000"/>
                <a:gd name="connsiteX164" fmla="*/ 2108 w 10000"/>
                <a:gd name="connsiteY164" fmla="*/ 3536 h 10000"/>
                <a:gd name="connsiteX165" fmla="*/ 2035 w 10000"/>
                <a:gd name="connsiteY165" fmla="*/ 3343 h 10000"/>
                <a:gd name="connsiteX166" fmla="*/ 2006 w 10000"/>
                <a:gd name="connsiteY166" fmla="*/ 3343 h 10000"/>
                <a:gd name="connsiteX167" fmla="*/ 2006 w 10000"/>
                <a:gd name="connsiteY167" fmla="*/ 3674 h 10000"/>
                <a:gd name="connsiteX168" fmla="*/ 1977 w 10000"/>
                <a:gd name="connsiteY168" fmla="*/ 3674 h 10000"/>
                <a:gd name="connsiteX169" fmla="*/ 1933 w 10000"/>
                <a:gd name="connsiteY169" fmla="*/ 3481 h 10000"/>
                <a:gd name="connsiteX170" fmla="*/ 1728 w 10000"/>
                <a:gd name="connsiteY170" fmla="*/ 3011 h 10000"/>
                <a:gd name="connsiteX171" fmla="*/ 1493 w 10000"/>
                <a:gd name="connsiteY171" fmla="*/ 3011 h 10000"/>
                <a:gd name="connsiteX172" fmla="*/ 1449 w 10000"/>
                <a:gd name="connsiteY172" fmla="*/ 2818 h 10000"/>
                <a:gd name="connsiteX173" fmla="*/ 1376 w 10000"/>
                <a:gd name="connsiteY173" fmla="*/ 2818 h 10000"/>
                <a:gd name="connsiteX174" fmla="*/ 1318 w 10000"/>
                <a:gd name="connsiteY174" fmla="*/ 2818 h 10000"/>
                <a:gd name="connsiteX175" fmla="*/ 1274 w 10000"/>
                <a:gd name="connsiteY175" fmla="*/ 3011 h 10000"/>
                <a:gd name="connsiteX176" fmla="*/ 1245 w 10000"/>
                <a:gd name="connsiteY176" fmla="*/ 2956 h 10000"/>
                <a:gd name="connsiteX177" fmla="*/ 1171 w 10000"/>
                <a:gd name="connsiteY177" fmla="*/ 3011 h 10000"/>
                <a:gd name="connsiteX178" fmla="*/ 1171 w 10000"/>
                <a:gd name="connsiteY178" fmla="*/ 2873 h 10000"/>
                <a:gd name="connsiteX179" fmla="*/ 996 w 10000"/>
                <a:gd name="connsiteY179" fmla="*/ 2873 h 10000"/>
                <a:gd name="connsiteX180" fmla="*/ 893 w 10000"/>
                <a:gd name="connsiteY180" fmla="*/ 3149 h 10000"/>
                <a:gd name="connsiteX181" fmla="*/ 732 w 10000"/>
                <a:gd name="connsiteY181" fmla="*/ 3260 h 10000"/>
                <a:gd name="connsiteX182" fmla="*/ 688 w 10000"/>
                <a:gd name="connsiteY182" fmla="*/ 3481 h 10000"/>
                <a:gd name="connsiteX183" fmla="*/ 556 w 10000"/>
                <a:gd name="connsiteY183" fmla="*/ 3591 h 10000"/>
                <a:gd name="connsiteX184" fmla="*/ 512 w 10000"/>
                <a:gd name="connsiteY184" fmla="*/ 3674 h 10000"/>
                <a:gd name="connsiteX185" fmla="*/ 586 w 10000"/>
                <a:gd name="connsiteY185" fmla="*/ 4116 h 10000"/>
                <a:gd name="connsiteX186" fmla="*/ 454 w 10000"/>
                <a:gd name="connsiteY186" fmla="*/ 4254 h 10000"/>
                <a:gd name="connsiteX187" fmla="*/ 249 w 10000"/>
                <a:gd name="connsiteY187" fmla="*/ 3729 h 10000"/>
                <a:gd name="connsiteX188" fmla="*/ 205 w 10000"/>
                <a:gd name="connsiteY188" fmla="*/ 4061 h 10000"/>
                <a:gd name="connsiteX189" fmla="*/ 102 w 10000"/>
                <a:gd name="connsiteY189" fmla="*/ 4199 h 10000"/>
                <a:gd name="connsiteX190" fmla="*/ 73 w 10000"/>
                <a:gd name="connsiteY190" fmla="*/ 4586 h 10000"/>
                <a:gd name="connsiteX191" fmla="*/ 132 w 10000"/>
                <a:gd name="connsiteY191" fmla="*/ 4696 h 10000"/>
                <a:gd name="connsiteX192" fmla="*/ 73 w 10000"/>
                <a:gd name="connsiteY192" fmla="*/ 4834 h 10000"/>
                <a:gd name="connsiteX193" fmla="*/ 0 w 10000"/>
                <a:gd name="connsiteY193" fmla="*/ 5221 h 10000"/>
                <a:gd name="connsiteX194" fmla="*/ 132 w 10000"/>
                <a:gd name="connsiteY194" fmla="*/ 5304 h 10000"/>
                <a:gd name="connsiteX195" fmla="*/ 176 w 10000"/>
                <a:gd name="connsiteY195" fmla="*/ 5635 h 10000"/>
                <a:gd name="connsiteX196" fmla="*/ 205 w 10000"/>
                <a:gd name="connsiteY196" fmla="*/ 5691 h 10000"/>
                <a:gd name="connsiteX197" fmla="*/ 205 w 10000"/>
                <a:gd name="connsiteY197" fmla="*/ 5635 h 10000"/>
                <a:gd name="connsiteX198" fmla="*/ 410 w 10000"/>
                <a:gd name="connsiteY198" fmla="*/ 5691 h 10000"/>
                <a:gd name="connsiteX199" fmla="*/ 512 w 10000"/>
                <a:gd name="connsiteY199" fmla="*/ 5884 h 10000"/>
                <a:gd name="connsiteX200" fmla="*/ 586 w 10000"/>
                <a:gd name="connsiteY200" fmla="*/ 6354 h 10000"/>
                <a:gd name="connsiteX201" fmla="*/ 454 w 10000"/>
                <a:gd name="connsiteY201" fmla="*/ 6354 h 10000"/>
                <a:gd name="connsiteX202" fmla="*/ 454 w 10000"/>
                <a:gd name="connsiteY202" fmla="*/ 6464 h 10000"/>
                <a:gd name="connsiteX203" fmla="*/ 483 w 10000"/>
                <a:gd name="connsiteY203" fmla="*/ 6464 h 10000"/>
                <a:gd name="connsiteX204" fmla="*/ 893 w 10000"/>
                <a:gd name="connsiteY204" fmla="*/ 6354 h 10000"/>
                <a:gd name="connsiteX205" fmla="*/ 1069 w 10000"/>
                <a:gd name="connsiteY205" fmla="*/ 6022 h 10000"/>
                <a:gd name="connsiteX206" fmla="*/ 1274 w 10000"/>
                <a:gd name="connsiteY206" fmla="*/ 6215 h 10000"/>
                <a:gd name="connsiteX207" fmla="*/ 1493 w 10000"/>
                <a:gd name="connsiteY207" fmla="*/ 6077 h 10000"/>
                <a:gd name="connsiteX208" fmla="*/ 1625 w 10000"/>
                <a:gd name="connsiteY208" fmla="*/ 6271 h 10000"/>
                <a:gd name="connsiteX209" fmla="*/ 1801 w 10000"/>
                <a:gd name="connsiteY209" fmla="*/ 6934 h 10000"/>
                <a:gd name="connsiteX210" fmla="*/ 1977 w 10000"/>
                <a:gd name="connsiteY210" fmla="*/ 7182 h 10000"/>
                <a:gd name="connsiteX211" fmla="*/ 2006 w 10000"/>
                <a:gd name="connsiteY211" fmla="*/ 7320 h 10000"/>
                <a:gd name="connsiteX212" fmla="*/ 1977 w 10000"/>
                <a:gd name="connsiteY212" fmla="*/ 7320 h 10000"/>
                <a:gd name="connsiteX213" fmla="*/ 1977 w 10000"/>
                <a:gd name="connsiteY213" fmla="*/ 7459 h 10000"/>
                <a:gd name="connsiteX214" fmla="*/ 1376 w 10000"/>
                <a:gd name="connsiteY214" fmla="*/ 7265 h 10000"/>
                <a:gd name="connsiteX215" fmla="*/ 1318 w 10000"/>
                <a:gd name="connsiteY215" fmla="*/ 7376 h 10000"/>
                <a:gd name="connsiteX216" fmla="*/ 1171 w 10000"/>
                <a:gd name="connsiteY216" fmla="*/ 7376 h 10000"/>
                <a:gd name="connsiteX217" fmla="*/ 1142 w 10000"/>
                <a:gd name="connsiteY217" fmla="*/ 7569 h 10000"/>
                <a:gd name="connsiteX218" fmla="*/ 1215 w 10000"/>
                <a:gd name="connsiteY218" fmla="*/ 7845 h 10000"/>
                <a:gd name="connsiteX219" fmla="*/ 864 w 10000"/>
                <a:gd name="connsiteY219" fmla="*/ 7845 h 10000"/>
                <a:gd name="connsiteX220" fmla="*/ 1069 w 10000"/>
                <a:gd name="connsiteY220" fmla="*/ 8232 h 10000"/>
                <a:gd name="connsiteX221" fmla="*/ 1171 w 10000"/>
                <a:gd name="connsiteY221" fmla="*/ 8757 h 10000"/>
                <a:gd name="connsiteX222" fmla="*/ 1493 w 10000"/>
                <a:gd name="connsiteY222" fmla="*/ 8950 h 10000"/>
                <a:gd name="connsiteX223" fmla="*/ 1449 w 10000"/>
                <a:gd name="connsiteY223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845 h 10000"/>
                <a:gd name="connsiteX42" fmla="*/ 8199 w 10000"/>
                <a:gd name="connsiteY42" fmla="*/ 7652 h 10000"/>
                <a:gd name="connsiteX43" fmla="*/ 8785 w 10000"/>
                <a:gd name="connsiteY43" fmla="*/ 7376 h 10000"/>
                <a:gd name="connsiteX44" fmla="*/ 8755 w 10000"/>
                <a:gd name="connsiteY44" fmla="*/ 6934 h 10000"/>
                <a:gd name="connsiteX45" fmla="*/ 8855 w 10000"/>
                <a:gd name="connsiteY45" fmla="*/ 6194 h 10000"/>
                <a:gd name="connsiteX46" fmla="*/ 9297 w 10000"/>
                <a:gd name="connsiteY46" fmla="*/ 6215 h 10000"/>
                <a:gd name="connsiteX47" fmla="*/ 9414 w 10000"/>
                <a:gd name="connsiteY47" fmla="*/ 6354 h 10000"/>
                <a:gd name="connsiteX48" fmla="*/ 9575 w 10000"/>
                <a:gd name="connsiteY48" fmla="*/ 6133 h 10000"/>
                <a:gd name="connsiteX49" fmla="*/ 9544 w 10000"/>
                <a:gd name="connsiteY49" fmla="*/ 5559 h 10000"/>
                <a:gd name="connsiteX50" fmla="*/ 9596 w 10000"/>
                <a:gd name="connsiteY50" fmla="*/ 5304 h 10000"/>
                <a:gd name="connsiteX51" fmla="*/ 9795 w 10000"/>
                <a:gd name="connsiteY51" fmla="*/ 5221 h 10000"/>
                <a:gd name="connsiteX52" fmla="*/ 9859 w 10000"/>
                <a:gd name="connsiteY52" fmla="*/ 4917 h 10000"/>
                <a:gd name="connsiteX53" fmla="*/ 10000 w 10000"/>
                <a:gd name="connsiteY53" fmla="*/ 4696 h 10000"/>
                <a:gd name="connsiteX54" fmla="*/ 9854 w 10000"/>
                <a:gd name="connsiteY54" fmla="*/ 4309 h 10000"/>
                <a:gd name="connsiteX55" fmla="*/ 9795 w 10000"/>
                <a:gd name="connsiteY55" fmla="*/ 4392 h 10000"/>
                <a:gd name="connsiteX56" fmla="*/ 9751 w 10000"/>
                <a:gd name="connsiteY56" fmla="*/ 4448 h 10000"/>
                <a:gd name="connsiteX57" fmla="*/ 9517 w 10000"/>
                <a:gd name="connsiteY57" fmla="*/ 4392 h 10000"/>
                <a:gd name="connsiteX58" fmla="*/ 9414 w 10000"/>
                <a:gd name="connsiteY58" fmla="*/ 4116 h 10000"/>
                <a:gd name="connsiteX59" fmla="*/ 9414 w 10000"/>
                <a:gd name="connsiteY59" fmla="*/ 4061 h 10000"/>
                <a:gd name="connsiteX60" fmla="*/ 9268 w 10000"/>
                <a:gd name="connsiteY60" fmla="*/ 3923 h 10000"/>
                <a:gd name="connsiteX61" fmla="*/ 9268 w 10000"/>
                <a:gd name="connsiteY61" fmla="*/ 3674 h 10000"/>
                <a:gd name="connsiteX62" fmla="*/ 9092 w 10000"/>
                <a:gd name="connsiteY62" fmla="*/ 3398 h 10000"/>
                <a:gd name="connsiteX63" fmla="*/ 9034 w 10000"/>
                <a:gd name="connsiteY63" fmla="*/ 3343 h 10000"/>
                <a:gd name="connsiteX64" fmla="*/ 8960 w 10000"/>
                <a:gd name="connsiteY64" fmla="*/ 3481 h 10000"/>
                <a:gd name="connsiteX65" fmla="*/ 8887 w 10000"/>
                <a:gd name="connsiteY65" fmla="*/ 3481 h 10000"/>
                <a:gd name="connsiteX66" fmla="*/ 8858 w 10000"/>
                <a:gd name="connsiteY66" fmla="*/ 3591 h 10000"/>
                <a:gd name="connsiteX67" fmla="*/ 8580 w 10000"/>
                <a:gd name="connsiteY67" fmla="*/ 3591 h 10000"/>
                <a:gd name="connsiteX68" fmla="*/ 8507 w 10000"/>
                <a:gd name="connsiteY68" fmla="*/ 3398 h 10000"/>
                <a:gd name="connsiteX69" fmla="*/ 8507 w 10000"/>
                <a:gd name="connsiteY69" fmla="*/ 3343 h 10000"/>
                <a:gd name="connsiteX70" fmla="*/ 8404 w 10000"/>
                <a:gd name="connsiteY70" fmla="*/ 3204 h 10000"/>
                <a:gd name="connsiteX71" fmla="*/ 8375 w 10000"/>
                <a:gd name="connsiteY71" fmla="*/ 3204 h 10000"/>
                <a:gd name="connsiteX72" fmla="*/ 8302 w 10000"/>
                <a:gd name="connsiteY72" fmla="*/ 3481 h 10000"/>
                <a:gd name="connsiteX73" fmla="*/ 8228 w 10000"/>
                <a:gd name="connsiteY73" fmla="*/ 3536 h 10000"/>
                <a:gd name="connsiteX74" fmla="*/ 7716 w 10000"/>
                <a:gd name="connsiteY74" fmla="*/ 1713 h 10000"/>
                <a:gd name="connsiteX75" fmla="*/ 7365 w 10000"/>
                <a:gd name="connsiteY75" fmla="*/ 1133 h 10000"/>
                <a:gd name="connsiteX76" fmla="*/ 7365 w 10000"/>
                <a:gd name="connsiteY76" fmla="*/ 994 h 10000"/>
                <a:gd name="connsiteX77" fmla="*/ 7438 w 10000"/>
                <a:gd name="connsiteY77" fmla="*/ 912 h 10000"/>
                <a:gd name="connsiteX78" fmla="*/ 7438 w 10000"/>
                <a:gd name="connsiteY78" fmla="*/ 801 h 10000"/>
                <a:gd name="connsiteX79" fmla="*/ 7233 w 10000"/>
                <a:gd name="connsiteY79" fmla="*/ 912 h 10000"/>
                <a:gd name="connsiteX80" fmla="*/ 7130 w 10000"/>
                <a:gd name="connsiteY80" fmla="*/ 994 h 10000"/>
                <a:gd name="connsiteX81" fmla="*/ 7028 w 10000"/>
                <a:gd name="connsiteY81" fmla="*/ 1243 h 10000"/>
                <a:gd name="connsiteX82" fmla="*/ 6852 w 10000"/>
                <a:gd name="connsiteY82" fmla="*/ 1326 h 10000"/>
                <a:gd name="connsiteX83" fmla="*/ 6852 w 10000"/>
                <a:gd name="connsiteY83" fmla="*/ 1436 h 10000"/>
                <a:gd name="connsiteX84" fmla="*/ 6706 w 10000"/>
                <a:gd name="connsiteY84" fmla="*/ 1381 h 10000"/>
                <a:gd name="connsiteX85" fmla="*/ 6603 w 10000"/>
                <a:gd name="connsiteY85" fmla="*/ 1519 h 10000"/>
                <a:gd name="connsiteX86" fmla="*/ 6574 w 10000"/>
                <a:gd name="connsiteY86" fmla="*/ 1381 h 10000"/>
                <a:gd name="connsiteX87" fmla="*/ 6603 w 10000"/>
                <a:gd name="connsiteY87" fmla="*/ 1243 h 10000"/>
                <a:gd name="connsiteX88" fmla="*/ 6676 w 10000"/>
                <a:gd name="connsiteY88" fmla="*/ 1188 h 10000"/>
                <a:gd name="connsiteX89" fmla="*/ 6676 w 10000"/>
                <a:gd name="connsiteY89" fmla="*/ 1050 h 10000"/>
                <a:gd name="connsiteX90" fmla="*/ 6574 w 10000"/>
                <a:gd name="connsiteY90" fmla="*/ 1188 h 10000"/>
                <a:gd name="connsiteX91" fmla="*/ 6398 w 10000"/>
                <a:gd name="connsiteY91" fmla="*/ 994 h 10000"/>
                <a:gd name="connsiteX92" fmla="*/ 6398 w 10000"/>
                <a:gd name="connsiteY92" fmla="*/ 1050 h 10000"/>
                <a:gd name="connsiteX93" fmla="*/ 6398 w 10000"/>
                <a:gd name="connsiteY93" fmla="*/ 1133 h 10000"/>
                <a:gd name="connsiteX94" fmla="*/ 6369 w 10000"/>
                <a:gd name="connsiteY94" fmla="*/ 1133 h 10000"/>
                <a:gd name="connsiteX95" fmla="*/ 6369 w 10000"/>
                <a:gd name="connsiteY95" fmla="*/ 994 h 10000"/>
                <a:gd name="connsiteX96" fmla="*/ 6325 w 10000"/>
                <a:gd name="connsiteY96" fmla="*/ 856 h 10000"/>
                <a:gd name="connsiteX97" fmla="*/ 6296 w 10000"/>
                <a:gd name="connsiteY97" fmla="*/ 801 h 10000"/>
                <a:gd name="connsiteX98" fmla="*/ 6266 w 10000"/>
                <a:gd name="connsiteY98" fmla="*/ 912 h 10000"/>
                <a:gd name="connsiteX99" fmla="*/ 6047 w 10000"/>
                <a:gd name="connsiteY99" fmla="*/ 994 h 10000"/>
                <a:gd name="connsiteX100" fmla="*/ 6018 w 10000"/>
                <a:gd name="connsiteY100" fmla="*/ 856 h 10000"/>
                <a:gd name="connsiteX101" fmla="*/ 6047 w 10000"/>
                <a:gd name="connsiteY101" fmla="*/ 718 h 10000"/>
                <a:gd name="connsiteX102" fmla="*/ 6091 w 10000"/>
                <a:gd name="connsiteY102" fmla="*/ 608 h 10000"/>
                <a:gd name="connsiteX103" fmla="*/ 6018 w 10000"/>
                <a:gd name="connsiteY103" fmla="*/ 470 h 10000"/>
                <a:gd name="connsiteX104" fmla="*/ 5988 w 10000"/>
                <a:gd name="connsiteY104" fmla="*/ 138 h 10000"/>
                <a:gd name="connsiteX105" fmla="*/ 5915 w 10000"/>
                <a:gd name="connsiteY105" fmla="*/ 83 h 10000"/>
                <a:gd name="connsiteX106" fmla="*/ 5813 w 10000"/>
                <a:gd name="connsiteY106" fmla="*/ 138 h 10000"/>
                <a:gd name="connsiteX107" fmla="*/ 5666 w 10000"/>
                <a:gd name="connsiteY107" fmla="*/ 0 h 10000"/>
                <a:gd name="connsiteX108" fmla="*/ 5534 w 10000"/>
                <a:gd name="connsiteY108" fmla="*/ 0 h 10000"/>
                <a:gd name="connsiteX109" fmla="*/ 5403 w 10000"/>
                <a:gd name="connsiteY109" fmla="*/ 138 h 10000"/>
                <a:gd name="connsiteX110" fmla="*/ 5359 w 10000"/>
                <a:gd name="connsiteY110" fmla="*/ 138 h 10000"/>
                <a:gd name="connsiteX111" fmla="*/ 5329 w 10000"/>
                <a:gd name="connsiteY111" fmla="*/ 331 h 10000"/>
                <a:gd name="connsiteX112" fmla="*/ 4773 w 10000"/>
                <a:gd name="connsiteY112" fmla="*/ 608 h 10000"/>
                <a:gd name="connsiteX113" fmla="*/ 4773 w 10000"/>
                <a:gd name="connsiteY113" fmla="*/ 608 h 10000"/>
                <a:gd name="connsiteX114" fmla="*/ 4597 w 10000"/>
                <a:gd name="connsiteY114" fmla="*/ 663 h 10000"/>
                <a:gd name="connsiteX115" fmla="*/ 4568 w 10000"/>
                <a:gd name="connsiteY115" fmla="*/ 856 h 10000"/>
                <a:gd name="connsiteX116" fmla="*/ 4422 w 10000"/>
                <a:gd name="connsiteY116" fmla="*/ 856 h 10000"/>
                <a:gd name="connsiteX117" fmla="*/ 4319 w 10000"/>
                <a:gd name="connsiteY117" fmla="*/ 912 h 10000"/>
                <a:gd name="connsiteX118" fmla="*/ 4319 w 10000"/>
                <a:gd name="connsiteY118" fmla="*/ 994 h 10000"/>
                <a:gd name="connsiteX119" fmla="*/ 4217 w 10000"/>
                <a:gd name="connsiteY119" fmla="*/ 912 h 10000"/>
                <a:gd name="connsiteX120" fmla="*/ 4085 w 10000"/>
                <a:gd name="connsiteY120" fmla="*/ 1050 h 10000"/>
                <a:gd name="connsiteX121" fmla="*/ 3982 w 10000"/>
                <a:gd name="connsiteY121" fmla="*/ 1050 h 10000"/>
                <a:gd name="connsiteX122" fmla="*/ 3939 w 10000"/>
                <a:gd name="connsiteY122" fmla="*/ 1188 h 10000"/>
                <a:gd name="connsiteX123" fmla="*/ 3909 w 10000"/>
                <a:gd name="connsiteY123" fmla="*/ 1133 h 10000"/>
                <a:gd name="connsiteX124" fmla="*/ 3704 w 10000"/>
                <a:gd name="connsiteY124" fmla="*/ 1133 h 10000"/>
                <a:gd name="connsiteX125" fmla="*/ 3660 w 10000"/>
                <a:gd name="connsiteY125" fmla="*/ 1050 h 10000"/>
                <a:gd name="connsiteX126" fmla="*/ 3558 w 10000"/>
                <a:gd name="connsiteY126" fmla="*/ 1133 h 10000"/>
                <a:gd name="connsiteX127" fmla="*/ 3602 w 10000"/>
                <a:gd name="connsiteY127" fmla="*/ 1243 h 10000"/>
                <a:gd name="connsiteX128" fmla="*/ 3558 w 10000"/>
                <a:gd name="connsiteY128" fmla="*/ 1436 h 10000"/>
                <a:gd name="connsiteX129" fmla="*/ 3660 w 10000"/>
                <a:gd name="connsiteY129" fmla="*/ 1381 h 10000"/>
                <a:gd name="connsiteX130" fmla="*/ 3704 w 10000"/>
                <a:gd name="connsiteY130" fmla="*/ 1436 h 10000"/>
                <a:gd name="connsiteX131" fmla="*/ 3602 w 10000"/>
                <a:gd name="connsiteY131" fmla="*/ 1519 h 10000"/>
                <a:gd name="connsiteX132" fmla="*/ 3631 w 10000"/>
                <a:gd name="connsiteY132" fmla="*/ 1630 h 10000"/>
                <a:gd name="connsiteX133" fmla="*/ 3763 w 10000"/>
                <a:gd name="connsiteY133" fmla="*/ 1713 h 10000"/>
                <a:gd name="connsiteX134" fmla="*/ 3836 w 10000"/>
                <a:gd name="connsiteY134" fmla="*/ 1823 h 10000"/>
                <a:gd name="connsiteX135" fmla="*/ 3807 w 10000"/>
                <a:gd name="connsiteY135" fmla="*/ 1906 h 10000"/>
                <a:gd name="connsiteX136" fmla="*/ 3558 w 10000"/>
                <a:gd name="connsiteY136" fmla="*/ 1906 h 10000"/>
                <a:gd name="connsiteX137" fmla="*/ 3499 w 10000"/>
                <a:gd name="connsiteY137" fmla="*/ 2099 h 10000"/>
                <a:gd name="connsiteX138" fmla="*/ 3558 w 10000"/>
                <a:gd name="connsiteY138" fmla="*/ 2293 h 10000"/>
                <a:gd name="connsiteX139" fmla="*/ 3529 w 10000"/>
                <a:gd name="connsiteY139" fmla="*/ 2431 h 10000"/>
                <a:gd name="connsiteX140" fmla="*/ 3324 w 10000"/>
                <a:gd name="connsiteY140" fmla="*/ 2680 h 10000"/>
                <a:gd name="connsiteX141" fmla="*/ 3324 w 10000"/>
                <a:gd name="connsiteY141" fmla="*/ 2680 h 10000"/>
                <a:gd name="connsiteX142" fmla="*/ 3382 w 10000"/>
                <a:gd name="connsiteY142" fmla="*/ 2762 h 10000"/>
                <a:gd name="connsiteX143" fmla="*/ 3382 w 10000"/>
                <a:gd name="connsiteY143" fmla="*/ 2873 h 10000"/>
                <a:gd name="connsiteX144" fmla="*/ 3529 w 10000"/>
                <a:gd name="connsiteY144" fmla="*/ 2956 h 10000"/>
                <a:gd name="connsiteX145" fmla="*/ 3558 w 10000"/>
                <a:gd name="connsiteY145" fmla="*/ 3011 h 10000"/>
                <a:gd name="connsiteX146" fmla="*/ 3734 w 10000"/>
                <a:gd name="connsiteY146" fmla="*/ 3149 h 10000"/>
                <a:gd name="connsiteX147" fmla="*/ 3660 w 10000"/>
                <a:gd name="connsiteY147" fmla="*/ 3536 h 10000"/>
                <a:gd name="connsiteX148" fmla="*/ 3455 w 10000"/>
                <a:gd name="connsiteY148" fmla="*/ 3591 h 10000"/>
                <a:gd name="connsiteX149" fmla="*/ 3324 w 10000"/>
                <a:gd name="connsiteY149" fmla="*/ 3481 h 10000"/>
                <a:gd name="connsiteX150" fmla="*/ 3250 w 10000"/>
                <a:gd name="connsiteY150" fmla="*/ 3729 h 10000"/>
                <a:gd name="connsiteX151" fmla="*/ 3177 w 10000"/>
                <a:gd name="connsiteY151" fmla="*/ 3729 h 10000"/>
                <a:gd name="connsiteX152" fmla="*/ 3148 w 10000"/>
                <a:gd name="connsiteY152" fmla="*/ 3591 h 10000"/>
                <a:gd name="connsiteX153" fmla="*/ 3177 w 10000"/>
                <a:gd name="connsiteY153" fmla="*/ 3591 h 10000"/>
                <a:gd name="connsiteX154" fmla="*/ 3016 w 10000"/>
                <a:gd name="connsiteY154" fmla="*/ 3591 h 10000"/>
                <a:gd name="connsiteX155" fmla="*/ 2943 w 10000"/>
                <a:gd name="connsiteY155" fmla="*/ 3343 h 10000"/>
                <a:gd name="connsiteX156" fmla="*/ 2870 w 10000"/>
                <a:gd name="connsiteY156" fmla="*/ 3260 h 10000"/>
                <a:gd name="connsiteX157" fmla="*/ 2767 w 10000"/>
                <a:gd name="connsiteY157" fmla="*/ 3343 h 10000"/>
                <a:gd name="connsiteX158" fmla="*/ 2694 w 10000"/>
                <a:gd name="connsiteY158" fmla="*/ 3481 h 10000"/>
                <a:gd name="connsiteX159" fmla="*/ 2592 w 10000"/>
                <a:gd name="connsiteY159" fmla="*/ 3343 h 10000"/>
                <a:gd name="connsiteX160" fmla="*/ 2489 w 10000"/>
                <a:gd name="connsiteY160" fmla="*/ 3343 h 10000"/>
                <a:gd name="connsiteX161" fmla="*/ 2489 w 10000"/>
                <a:gd name="connsiteY161" fmla="*/ 3398 h 10000"/>
                <a:gd name="connsiteX162" fmla="*/ 2416 w 10000"/>
                <a:gd name="connsiteY162" fmla="*/ 3398 h 10000"/>
                <a:gd name="connsiteX163" fmla="*/ 2255 w 10000"/>
                <a:gd name="connsiteY163" fmla="*/ 3674 h 10000"/>
                <a:gd name="connsiteX164" fmla="*/ 2108 w 10000"/>
                <a:gd name="connsiteY164" fmla="*/ 3536 h 10000"/>
                <a:gd name="connsiteX165" fmla="*/ 2035 w 10000"/>
                <a:gd name="connsiteY165" fmla="*/ 3343 h 10000"/>
                <a:gd name="connsiteX166" fmla="*/ 2006 w 10000"/>
                <a:gd name="connsiteY166" fmla="*/ 3343 h 10000"/>
                <a:gd name="connsiteX167" fmla="*/ 2006 w 10000"/>
                <a:gd name="connsiteY167" fmla="*/ 3674 h 10000"/>
                <a:gd name="connsiteX168" fmla="*/ 1977 w 10000"/>
                <a:gd name="connsiteY168" fmla="*/ 3674 h 10000"/>
                <a:gd name="connsiteX169" fmla="*/ 1933 w 10000"/>
                <a:gd name="connsiteY169" fmla="*/ 3481 h 10000"/>
                <a:gd name="connsiteX170" fmla="*/ 1728 w 10000"/>
                <a:gd name="connsiteY170" fmla="*/ 3011 h 10000"/>
                <a:gd name="connsiteX171" fmla="*/ 1493 w 10000"/>
                <a:gd name="connsiteY171" fmla="*/ 3011 h 10000"/>
                <a:gd name="connsiteX172" fmla="*/ 1449 w 10000"/>
                <a:gd name="connsiteY172" fmla="*/ 2818 h 10000"/>
                <a:gd name="connsiteX173" fmla="*/ 1376 w 10000"/>
                <a:gd name="connsiteY173" fmla="*/ 2818 h 10000"/>
                <a:gd name="connsiteX174" fmla="*/ 1318 w 10000"/>
                <a:gd name="connsiteY174" fmla="*/ 2818 h 10000"/>
                <a:gd name="connsiteX175" fmla="*/ 1274 w 10000"/>
                <a:gd name="connsiteY175" fmla="*/ 3011 h 10000"/>
                <a:gd name="connsiteX176" fmla="*/ 1245 w 10000"/>
                <a:gd name="connsiteY176" fmla="*/ 2956 h 10000"/>
                <a:gd name="connsiteX177" fmla="*/ 1171 w 10000"/>
                <a:gd name="connsiteY177" fmla="*/ 3011 h 10000"/>
                <a:gd name="connsiteX178" fmla="*/ 1171 w 10000"/>
                <a:gd name="connsiteY178" fmla="*/ 2873 h 10000"/>
                <a:gd name="connsiteX179" fmla="*/ 996 w 10000"/>
                <a:gd name="connsiteY179" fmla="*/ 2873 h 10000"/>
                <a:gd name="connsiteX180" fmla="*/ 893 w 10000"/>
                <a:gd name="connsiteY180" fmla="*/ 3149 h 10000"/>
                <a:gd name="connsiteX181" fmla="*/ 732 w 10000"/>
                <a:gd name="connsiteY181" fmla="*/ 3260 h 10000"/>
                <a:gd name="connsiteX182" fmla="*/ 688 w 10000"/>
                <a:gd name="connsiteY182" fmla="*/ 3481 h 10000"/>
                <a:gd name="connsiteX183" fmla="*/ 556 w 10000"/>
                <a:gd name="connsiteY183" fmla="*/ 3591 h 10000"/>
                <a:gd name="connsiteX184" fmla="*/ 512 w 10000"/>
                <a:gd name="connsiteY184" fmla="*/ 3674 h 10000"/>
                <a:gd name="connsiteX185" fmla="*/ 586 w 10000"/>
                <a:gd name="connsiteY185" fmla="*/ 4116 h 10000"/>
                <a:gd name="connsiteX186" fmla="*/ 454 w 10000"/>
                <a:gd name="connsiteY186" fmla="*/ 4254 h 10000"/>
                <a:gd name="connsiteX187" fmla="*/ 249 w 10000"/>
                <a:gd name="connsiteY187" fmla="*/ 3729 h 10000"/>
                <a:gd name="connsiteX188" fmla="*/ 205 w 10000"/>
                <a:gd name="connsiteY188" fmla="*/ 4061 h 10000"/>
                <a:gd name="connsiteX189" fmla="*/ 102 w 10000"/>
                <a:gd name="connsiteY189" fmla="*/ 4199 h 10000"/>
                <a:gd name="connsiteX190" fmla="*/ 73 w 10000"/>
                <a:gd name="connsiteY190" fmla="*/ 4586 h 10000"/>
                <a:gd name="connsiteX191" fmla="*/ 132 w 10000"/>
                <a:gd name="connsiteY191" fmla="*/ 4696 h 10000"/>
                <a:gd name="connsiteX192" fmla="*/ 73 w 10000"/>
                <a:gd name="connsiteY192" fmla="*/ 4834 h 10000"/>
                <a:gd name="connsiteX193" fmla="*/ 0 w 10000"/>
                <a:gd name="connsiteY193" fmla="*/ 5221 h 10000"/>
                <a:gd name="connsiteX194" fmla="*/ 132 w 10000"/>
                <a:gd name="connsiteY194" fmla="*/ 5304 h 10000"/>
                <a:gd name="connsiteX195" fmla="*/ 176 w 10000"/>
                <a:gd name="connsiteY195" fmla="*/ 5635 h 10000"/>
                <a:gd name="connsiteX196" fmla="*/ 205 w 10000"/>
                <a:gd name="connsiteY196" fmla="*/ 5691 h 10000"/>
                <a:gd name="connsiteX197" fmla="*/ 205 w 10000"/>
                <a:gd name="connsiteY197" fmla="*/ 5635 h 10000"/>
                <a:gd name="connsiteX198" fmla="*/ 410 w 10000"/>
                <a:gd name="connsiteY198" fmla="*/ 5691 h 10000"/>
                <a:gd name="connsiteX199" fmla="*/ 512 w 10000"/>
                <a:gd name="connsiteY199" fmla="*/ 5884 h 10000"/>
                <a:gd name="connsiteX200" fmla="*/ 586 w 10000"/>
                <a:gd name="connsiteY200" fmla="*/ 6354 h 10000"/>
                <a:gd name="connsiteX201" fmla="*/ 454 w 10000"/>
                <a:gd name="connsiteY201" fmla="*/ 6354 h 10000"/>
                <a:gd name="connsiteX202" fmla="*/ 454 w 10000"/>
                <a:gd name="connsiteY202" fmla="*/ 6464 h 10000"/>
                <a:gd name="connsiteX203" fmla="*/ 483 w 10000"/>
                <a:gd name="connsiteY203" fmla="*/ 6464 h 10000"/>
                <a:gd name="connsiteX204" fmla="*/ 893 w 10000"/>
                <a:gd name="connsiteY204" fmla="*/ 6354 h 10000"/>
                <a:gd name="connsiteX205" fmla="*/ 1069 w 10000"/>
                <a:gd name="connsiteY205" fmla="*/ 6022 h 10000"/>
                <a:gd name="connsiteX206" fmla="*/ 1274 w 10000"/>
                <a:gd name="connsiteY206" fmla="*/ 6215 h 10000"/>
                <a:gd name="connsiteX207" fmla="*/ 1493 w 10000"/>
                <a:gd name="connsiteY207" fmla="*/ 6077 h 10000"/>
                <a:gd name="connsiteX208" fmla="*/ 1625 w 10000"/>
                <a:gd name="connsiteY208" fmla="*/ 6271 h 10000"/>
                <a:gd name="connsiteX209" fmla="*/ 1801 w 10000"/>
                <a:gd name="connsiteY209" fmla="*/ 6934 h 10000"/>
                <a:gd name="connsiteX210" fmla="*/ 1977 w 10000"/>
                <a:gd name="connsiteY210" fmla="*/ 7182 h 10000"/>
                <a:gd name="connsiteX211" fmla="*/ 2006 w 10000"/>
                <a:gd name="connsiteY211" fmla="*/ 7320 h 10000"/>
                <a:gd name="connsiteX212" fmla="*/ 1977 w 10000"/>
                <a:gd name="connsiteY212" fmla="*/ 7320 h 10000"/>
                <a:gd name="connsiteX213" fmla="*/ 1977 w 10000"/>
                <a:gd name="connsiteY213" fmla="*/ 7459 h 10000"/>
                <a:gd name="connsiteX214" fmla="*/ 1376 w 10000"/>
                <a:gd name="connsiteY214" fmla="*/ 7265 h 10000"/>
                <a:gd name="connsiteX215" fmla="*/ 1318 w 10000"/>
                <a:gd name="connsiteY215" fmla="*/ 7376 h 10000"/>
                <a:gd name="connsiteX216" fmla="*/ 1171 w 10000"/>
                <a:gd name="connsiteY216" fmla="*/ 7376 h 10000"/>
                <a:gd name="connsiteX217" fmla="*/ 1142 w 10000"/>
                <a:gd name="connsiteY217" fmla="*/ 7569 h 10000"/>
                <a:gd name="connsiteX218" fmla="*/ 1215 w 10000"/>
                <a:gd name="connsiteY218" fmla="*/ 7845 h 10000"/>
                <a:gd name="connsiteX219" fmla="*/ 864 w 10000"/>
                <a:gd name="connsiteY219" fmla="*/ 7845 h 10000"/>
                <a:gd name="connsiteX220" fmla="*/ 1069 w 10000"/>
                <a:gd name="connsiteY220" fmla="*/ 8232 h 10000"/>
                <a:gd name="connsiteX221" fmla="*/ 1171 w 10000"/>
                <a:gd name="connsiteY221" fmla="*/ 8757 h 10000"/>
                <a:gd name="connsiteX222" fmla="*/ 1493 w 10000"/>
                <a:gd name="connsiteY222" fmla="*/ 8950 h 10000"/>
                <a:gd name="connsiteX223" fmla="*/ 1449 w 10000"/>
                <a:gd name="connsiteY223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845 h 10000"/>
                <a:gd name="connsiteX42" fmla="*/ 8199 w 10000"/>
                <a:gd name="connsiteY42" fmla="*/ 7652 h 10000"/>
                <a:gd name="connsiteX43" fmla="*/ 8785 w 10000"/>
                <a:gd name="connsiteY43" fmla="*/ 7376 h 10000"/>
                <a:gd name="connsiteX44" fmla="*/ 8755 w 10000"/>
                <a:gd name="connsiteY44" fmla="*/ 6934 h 10000"/>
                <a:gd name="connsiteX45" fmla="*/ 8855 w 10000"/>
                <a:gd name="connsiteY45" fmla="*/ 6194 h 10000"/>
                <a:gd name="connsiteX46" fmla="*/ 9211 w 10000"/>
                <a:gd name="connsiteY46" fmla="*/ 6332 h 10000"/>
                <a:gd name="connsiteX47" fmla="*/ 9414 w 10000"/>
                <a:gd name="connsiteY47" fmla="*/ 6354 h 10000"/>
                <a:gd name="connsiteX48" fmla="*/ 9575 w 10000"/>
                <a:gd name="connsiteY48" fmla="*/ 6133 h 10000"/>
                <a:gd name="connsiteX49" fmla="*/ 9544 w 10000"/>
                <a:gd name="connsiteY49" fmla="*/ 5559 h 10000"/>
                <a:gd name="connsiteX50" fmla="*/ 9596 w 10000"/>
                <a:gd name="connsiteY50" fmla="*/ 5304 h 10000"/>
                <a:gd name="connsiteX51" fmla="*/ 9795 w 10000"/>
                <a:gd name="connsiteY51" fmla="*/ 5221 h 10000"/>
                <a:gd name="connsiteX52" fmla="*/ 9859 w 10000"/>
                <a:gd name="connsiteY52" fmla="*/ 4917 h 10000"/>
                <a:gd name="connsiteX53" fmla="*/ 10000 w 10000"/>
                <a:gd name="connsiteY53" fmla="*/ 4696 h 10000"/>
                <a:gd name="connsiteX54" fmla="*/ 9854 w 10000"/>
                <a:gd name="connsiteY54" fmla="*/ 4309 h 10000"/>
                <a:gd name="connsiteX55" fmla="*/ 9795 w 10000"/>
                <a:gd name="connsiteY55" fmla="*/ 4392 h 10000"/>
                <a:gd name="connsiteX56" fmla="*/ 9751 w 10000"/>
                <a:gd name="connsiteY56" fmla="*/ 4448 h 10000"/>
                <a:gd name="connsiteX57" fmla="*/ 9517 w 10000"/>
                <a:gd name="connsiteY57" fmla="*/ 4392 h 10000"/>
                <a:gd name="connsiteX58" fmla="*/ 9414 w 10000"/>
                <a:gd name="connsiteY58" fmla="*/ 4116 h 10000"/>
                <a:gd name="connsiteX59" fmla="*/ 9414 w 10000"/>
                <a:gd name="connsiteY59" fmla="*/ 4061 h 10000"/>
                <a:gd name="connsiteX60" fmla="*/ 9268 w 10000"/>
                <a:gd name="connsiteY60" fmla="*/ 3923 h 10000"/>
                <a:gd name="connsiteX61" fmla="*/ 9268 w 10000"/>
                <a:gd name="connsiteY61" fmla="*/ 3674 h 10000"/>
                <a:gd name="connsiteX62" fmla="*/ 9092 w 10000"/>
                <a:gd name="connsiteY62" fmla="*/ 3398 h 10000"/>
                <a:gd name="connsiteX63" fmla="*/ 9034 w 10000"/>
                <a:gd name="connsiteY63" fmla="*/ 3343 h 10000"/>
                <a:gd name="connsiteX64" fmla="*/ 8960 w 10000"/>
                <a:gd name="connsiteY64" fmla="*/ 3481 h 10000"/>
                <a:gd name="connsiteX65" fmla="*/ 8887 w 10000"/>
                <a:gd name="connsiteY65" fmla="*/ 3481 h 10000"/>
                <a:gd name="connsiteX66" fmla="*/ 8858 w 10000"/>
                <a:gd name="connsiteY66" fmla="*/ 3591 h 10000"/>
                <a:gd name="connsiteX67" fmla="*/ 8580 w 10000"/>
                <a:gd name="connsiteY67" fmla="*/ 3591 h 10000"/>
                <a:gd name="connsiteX68" fmla="*/ 8507 w 10000"/>
                <a:gd name="connsiteY68" fmla="*/ 3398 h 10000"/>
                <a:gd name="connsiteX69" fmla="*/ 8507 w 10000"/>
                <a:gd name="connsiteY69" fmla="*/ 3343 h 10000"/>
                <a:gd name="connsiteX70" fmla="*/ 8404 w 10000"/>
                <a:gd name="connsiteY70" fmla="*/ 3204 h 10000"/>
                <a:gd name="connsiteX71" fmla="*/ 8375 w 10000"/>
                <a:gd name="connsiteY71" fmla="*/ 3204 h 10000"/>
                <a:gd name="connsiteX72" fmla="*/ 8302 w 10000"/>
                <a:gd name="connsiteY72" fmla="*/ 3481 h 10000"/>
                <a:gd name="connsiteX73" fmla="*/ 8228 w 10000"/>
                <a:gd name="connsiteY73" fmla="*/ 3536 h 10000"/>
                <a:gd name="connsiteX74" fmla="*/ 7716 w 10000"/>
                <a:gd name="connsiteY74" fmla="*/ 1713 h 10000"/>
                <a:gd name="connsiteX75" fmla="*/ 7365 w 10000"/>
                <a:gd name="connsiteY75" fmla="*/ 1133 h 10000"/>
                <a:gd name="connsiteX76" fmla="*/ 7365 w 10000"/>
                <a:gd name="connsiteY76" fmla="*/ 994 h 10000"/>
                <a:gd name="connsiteX77" fmla="*/ 7438 w 10000"/>
                <a:gd name="connsiteY77" fmla="*/ 912 h 10000"/>
                <a:gd name="connsiteX78" fmla="*/ 7438 w 10000"/>
                <a:gd name="connsiteY78" fmla="*/ 801 h 10000"/>
                <a:gd name="connsiteX79" fmla="*/ 7233 w 10000"/>
                <a:gd name="connsiteY79" fmla="*/ 912 h 10000"/>
                <a:gd name="connsiteX80" fmla="*/ 7130 w 10000"/>
                <a:gd name="connsiteY80" fmla="*/ 994 h 10000"/>
                <a:gd name="connsiteX81" fmla="*/ 7028 w 10000"/>
                <a:gd name="connsiteY81" fmla="*/ 1243 h 10000"/>
                <a:gd name="connsiteX82" fmla="*/ 6852 w 10000"/>
                <a:gd name="connsiteY82" fmla="*/ 1326 h 10000"/>
                <a:gd name="connsiteX83" fmla="*/ 6852 w 10000"/>
                <a:gd name="connsiteY83" fmla="*/ 1436 h 10000"/>
                <a:gd name="connsiteX84" fmla="*/ 6706 w 10000"/>
                <a:gd name="connsiteY84" fmla="*/ 1381 h 10000"/>
                <a:gd name="connsiteX85" fmla="*/ 6603 w 10000"/>
                <a:gd name="connsiteY85" fmla="*/ 1519 h 10000"/>
                <a:gd name="connsiteX86" fmla="*/ 6574 w 10000"/>
                <a:gd name="connsiteY86" fmla="*/ 1381 h 10000"/>
                <a:gd name="connsiteX87" fmla="*/ 6603 w 10000"/>
                <a:gd name="connsiteY87" fmla="*/ 1243 h 10000"/>
                <a:gd name="connsiteX88" fmla="*/ 6676 w 10000"/>
                <a:gd name="connsiteY88" fmla="*/ 1188 h 10000"/>
                <a:gd name="connsiteX89" fmla="*/ 6676 w 10000"/>
                <a:gd name="connsiteY89" fmla="*/ 1050 h 10000"/>
                <a:gd name="connsiteX90" fmla="*/ 6574 w 10000"/>
                <a:gd name="connsiteY90" fmla="*/ 1188 h 10000"/>
                <a:gd name="connsiteX91" fmla="*/ 6398 w 10000"/>
                <a:gd name="connsiteY91" fmla="*/ 994 h 10000"/>
                <a:gd name="connsiteX92" fmla="*/ 6398 w 10000"/>
                <a:gd name="connsiteY92" fmla="*/ 1050 h 10000"/>
                <a:gd name="connsiteX93" fmla="*/ 6398 w 10000"/>
                <a:gd name="connsiteY93" fmla="*/ 1133 h 10000"/>
                <a:gd name="connsiteX94" fmla="*/ 6369 w 10000"/>
                <a:gd name="connsiteY94" fmla="*/ 1133 h 10000"/>
                <a:gd name="connsiteX95" fmla="*/ 6369 w 10000"/>
                <a:gd name="connsiteY95" fmla="*/ 994 h 10000"/>
                <a:gd name="connsiteX96" fmla="*/ 6325 w 10000"/>
                <a:gd name="connsiteY96" fmla="*/ 856 h 10000"/>
                <a:gd name="connsiteX97" fmla="*/ 6296 w 10000"/>
                <a:gd name="connsiteY97" fmla="*/ 801 h 10000"/>
                <a:gd name="connsiteX98" fmla="*/ 6266 w 10000"/>
                <a:gd name="connsiteY98" fmla="*/ 912 h 10000"/>
                <a:gd name="connsiteX99" fmla="*/ 6047 w 10000"/>
                <a:gd name="connsiteY99" fmla="*/ 994 h 10000"/>
                <a:gd name="connsiteX100" fmla="*/ 6018 w 10000"/>
                <a:gd name="connsiteY100" fmla="*/ 856 h 10000"/>
                <a:gd name="connsiteX101" fmla="*/ 6047 w 10000"/>
                <a:gd name="connsiteY101" fmla="*/ 718 h 10000"/>
                <a:gd name="connsiteX102" fmla="*/ 6091 w 10000"/>
                <a:gd name="connsiteY102" fmla="*/ 608 h 10000"/>
                <a:gd name="connsiteX103" fmla="*/ 6018 w 10000"/>
                <a:gd name="connsiteY103" fmla="*/ 470 h 10000"/>
                <a:gd name="connsiteX104" fmla="*/ 5988 w 10000"/>
                <a:gd name="connsiteY104" fmla="*/ 138 h 10000"/>
                <a:gd name="connsiteX105" fmla="*/ 5915 w 10000"/>
                <a:gd name="connsiteY105" fmla="*/ 83 h 10000"/>
                <a:gd name="connsiteX106" fmla="*/ 5813 w 10000"/>
                <a:gd name="connsiteY106" fmla="*/ 138 h 10000"/>
                <a:gd name="connsiteX107" fmla="*/ 5666 w 10000"/>
                <a:gd name="connsiteY107" fmla="*/ 0 h 10000"/>
                <a:gd name="connsiteX108" fmla="*/ 5534 w 10000"/>
                <a:gd name="connsiteY108" fmla="*/ 0 h 10000"/>
                <a:gd name="connsiteX109" fmla="*/ 5403 w 10000"/>
                <a:gd name="connsiteY109" fmla="*/ 138 h 10000"/>
                <a:gd name="connsiteX110" fmla="*/ 5359 w 10000"/>
                <a:gd name="connsiteY110" fmla="*/ 138 h 10000"/>
                <a:gd name="connsiteX111" fmla="*/ 5329 w 10000"/>
                <a:gd name="connsiteY111" fmla="*/ 331 h 10000"/>
                <a:gd name="connsiteX112" fmla="*/ 4773 w 10000"/>
                <a:gd name="connsiteY112" fmla="*/ 608 h 10000"/>
                <a:gd name="connsiteX113" fmla="*/ 4773 w 10000"/>
                <a:gd name="connsiteY113" fmla="*/ 608 h 10000"/>
                <a:gd name="connsiteX114" fmla="*/ 4597 w 10000"/>
                <a:gd name="connsiteY114" fmla="*/ 663 h 10000"/>
                <a:gd name="connsiteX115" fmla="*/ 4568 w 10000"/>
                <a:gd name="connsiteY115" fmla="*/ 856 h 10000"/>
                <a:gd name="connsiteX116" fmla="*/ 4422 w 10000"/>
                <a:gd name="connsiteY116" fmla="*/ 856 h 10000"/>
                <a:gd name="connsiteX117" fmla="*/ 4319 w 10000"/>
                <a:gd name="connsiteY117" fmla="*/ 912 h 10000"/>
                <a:gd name="connsiteX118" fmla="*/ 4319 w 10000"/>
                <a:gd name="connsiteY118" fmla="*/ 994 h 10000"/>
                <a:gd name="connsiteX119" fmla="*/ 4217 w 10000"/>
                <a:gd name="connsiteY119" fmla="*/ 912 h 10000"/>
                <a:gd name="connsiteX120" fmla="*/ 4085 w 10000"/>
                <a:gd name="connsiteY120" fmla="*/ 1050 h 10000"/>
                <a:gd name="connsiteX121" fmla="*/ 3982 w 10000"/>
                <a:gd name="connsiteY121" fmla="*/ 1050 h 10000"/>
                <a:gd name="connsiteX122" fmla="*/ 3939 w 10000"/>
                <a:gd name="connsiteY122" fmla="*/ 1188 h 10000"/>
                <a:gd name="connsiteX123" fmla="*/ 3909 w 10000"/>
                <a:gd name="connsiteY123" fmla="*/ 1133 h 10000"/>
                <a:gd name="connsiteX124" fmla="*/ 3704 w 10000"/>
                <a:gd name="connsiteY124" fmla="*/ 1133 h 10000"/>
                <a:gd name="connsiteX125" fmla="*/ 3660 w 10000"/>
                <a:gd name="connsiteY125" fmla="*/ 1050 h 10000"/>
                <a:gd name="connsiteX126" fmla="*/ 3558 w 10000"/>
                <a:gd name="connsiteY126" fmla="*/ 1133 h 10000"/>
                <a:gd name="connsiteX127" fmla="*/ 3602 w 10000"/>
                <a:gd name="connsiteY127" fmla="*/ 1243 h 10000"/>
                <a:gd name="connsiteX128" fmla="*/ 3558 w 10000"/>
                <a:gd name="connsiteY128" fmla="*/ 1436 h 10000"/>
                <a:gd name="connsiteX129" fmla="*/ 3660 w 10000"/>
                <a:gd name="connsiteY129" fmla="*/ 1381 h 10000"/>
                <a:gd name="connsiteX130" fmla="*/ 3704 w 10000"/>
                <a:gd name="connsiteY130" fmla="*/ 1436 h 10000"/>
                <a:gd name="connsiteX131" fmla="*/ 3602 w 10000"/>
                <a:gd name="connsiteY131" fmla="*/ 1519 h 10000"/>
                <a:gd name="connsiteX132" fmla="*/ 3631 w 10000"/>
                <a:gd name="connsiteY132" fmla="*/ 1630 h 10000"/>
                <a:gd name="connsiteX133" fmla="*/ 3763 w 10000"/>
                <a:gd name="connsiteY133" fmla="*/ 1713 h 10000"/>
                <a:gd name="connsiteX134" fmla="*/ 3836 w 10000"/>
                <a:gd name="connsiteY134" fmla="*/ 1823 h 10000"/>
                <a:gd name="connsiteX135" fmla="*/ 3807 w 10000"/>
                <a:gd name="connsiteY135" fmla="*/ 1906 h 10000"/>
                <a:gd name="connsiteX136" fmla="*/ 3558 w 10000"/>
                <a:gd name="connsiteY136" fmla="*/ 1906 h 10000"/>
                <a:gd name="connsiteX137" fmla="*/ 3499 w 10000"/>
                <a:gd name="connsiteY137" fmla="*/ 2099 h 10000"/>
                <a:gd name="connsiteX138" fmla="*/ 3558 w 10000"/>
                <a:gd name="connsiteY138" fmla="*/ 2293 h 10000"/>
                <a:gd name="connsiteX139" fmla="*/ 3529 w 10000"/>
                <a:gd name="connsiteY139" fmla="*/ 2431 h 10000"/>
                <a:gd name="connsiteX140" fmla="*/ 3324 w 10000"/>
                <a:gd name="connsiteY140" fmla="*/ 2680 h 10000"/>
                <a:gd name="connsiteX141" fmla="*/ 3324 w 10000"/>
                <a:gd name="connsiteY141" fmla="*/ 2680 h 10000"/>
                <a:gd name="connsiteX142" fmla="*/ 3382 w 10000"/>
                <a:gd name="connsiteY142" fmla="*/ 2762 h 10000"/>
                <a:gd name="connsiteX143" fmla="*/ 3382 w 10000"/>
                <a:gd name="connsiteY143" fmla="*/ 2873 h 10000"/>
                <a:gd name="connsiteX144" fmla="*/ 3529 w 10000"/>
                <a:gd name="connsiteY144" fmla="*/ 2956 h 10000"/>
                <a:gd name="connsiteX145" fmla="*/ 3558 w 10000"/>
                <a:gd name="connsiteY145" fmla="*/ 3011 h 10000"/>
                <a:gd name="connsiteX146" fmla="*/ 3734 w 10000"/>
                <a:gd name="connsiteY146" fmla="*/ 3149 h 10000"/>
                <a:gd name="connsiteX147" fmla="*/ 3660 w 10000"/>
                <a:gd name="connsiteY147" fmla="*/ 3536 h 10000"/>
                <a:gd name="connsiteX148" fmla="*/ 3455 w 10000"/>
                <a:gd name="connsiteY148" fmla="*/ 3591 h 10000"/>
                <a:gd name="connsiteX149" fmla="*/ 3324 w 10000"/>
                <a:gd name="connsiteY149" fmla="*/ 3481 h 10000"/>
                <a:gd name="connsiteX150" fmla="*/ 3250 w 10000"/>
                <a:gd name="connsiteY150" fmla="*/ 3729 h 10000"/>
                <a:gd name="connsiteX151" fmla="*/ 3177 w 10000"/>
                <a:gd name="connsiteY151" fmla="*/ 3729 h 10000"/>
                <a:gd name="connsiteX152" fmla="*/ 3148 w 10000"/>
                <a:gd name="connsiteY152" fmla="*/ 3591 h 10000"/>
                <a:gd name="connsiteX153" fmla="*/ 3177 w 10000"/>
                <a:gd name="connsiteY153" fmla="*/ 3591 h 10000"/>
                <a:gd name="connsiteX154" fmla="*/ 3016 w 10000"/>
                <a:gd name="connsiteY154" fmla="*/ 3591 h 10000"/>
                <a:gd name="connsiteX155" fmla="*/ 2943 w 10000"/>
                <a:gd name="connsiteY155" fmla="*/ 3343 h 10000"/>
                <a:gd name="connsiteX156" fmla="*/ 2870 w 10000"/>
                <a:gd name="connsiteY156" fmla="*/ 3260 h 10000"/>
                <a:gd name="connsiteX157" fmla="*/ 2767 w 10000"/>
                <a:gd name="connsiteY157" fmla="*/ 3343 h 10000"/>
                <a:gd name="connsiteX158" fmla="*/ 2694 w 10000"/>
                <a:gd name="connsiteY158" fmla="*/ 3481 h 10000"/>
                <a:gd name="connsiteX159" fmla="*/ 2592 w 10000"/>
                <a:gd name="connsiteY159" fmla="*/ 3343 h 10000"/>
                <a:gd name="connsiteX160" fmla="*/ 2489 w 10000"/>
                <a:gd name="connsiteY160" fmla="*/ 3343 h 10000"/>
                <a:gd name="connsiteX161" fmla="*/ 2489 w 10000"/>
                <a:gd name="connsiteY161" fmla="*/ 3398 h 10000"/>
                <a:gd name="connsiteX162" fmla="*/ 2416 w 10000"/>
                <a:gd name="connsiteY162" fmla="*/ 3398 h 10000"/>
                <a:gd name="connsiteX163" fmla="*/ 2255 w 10000"/>
                <a:gd name="connsiteY163" fmla="*/ 3674 h 10000"/>
                <a:gd name="connsiteX164" fmla="*/ 2108 w 10000"/>
                <a:gd name="connsiteY164" fmla="*/ 3536 h 10000"/>
                <a:gd name="connsiteX165" fmla="*/ 2035 w 10000"/>
                <a:gd name="connsiteY165" fmla="*/ 3343 h 10000"/>
                <a:gd name="connsiteX166" fmla="*/ 2006 w 10000"/>
                <a:gd name="connsiteY166" fmla="*/ 3343 h 10000"/>
                <a:gd name="connsiteX167" fmla="*/ 2006 w 10000"/>
                <a:gd name="connsiteY167" fmla="*/ 3674 h 10000"/>
                <a:gd name="connsiteX168" fmla="*/ 1977 w 10000"/>
                <a:gd name="connsiteY168" fmla="*/ 3674 h 10000"/>
                <a:gd name="connsiteX169" fmla="*/ 1933 w 10000"/>
                <a:gd name="connsiteY169" fmla="*/ 3481 h 10000"/>
                <a:gd name="connsiteX170" fmla="*/ 1728 w 10000"/>
                <a:gd name="connsiteY170" fmla="*/ 3011 h 10000"/>
                <a:gd name="connsiteX171" fmla="*/ 1493 w 10000"/>
                <a:gd name="connsiteY171" fmla="*/ 3011 h 10000"/>
                <a:gd name="connsiteX172" fmla="*/ 1449 w 10000"/>
                <a:gd name="connsiteY172" fmla="*/ 2818 h 10000"/>
                <a:gd name="connsiteX173" fmla="*/ 1376 w 10000"/>
                <a:gd name="connsiteY173" fmla="*/ 2818 h 10000"/>
                <a:gd name="connsiteX174" fmla="*/ 1318 w 10000"/>
                <a:gd name="connsiteY174" fmla="*/ 2818 h 10000"/>
                <a:gd name="connsiteX175" fmla="*/ 1274 w 10000"/>
                <a:gd name="connsiteY175" fmla="*/ 3011 h 10000"/>
                <a:gd name="connsiteX176" fmla="*/ 1245 w 10000"/>
                <a:gd name="connsiteY176" fmla="*/ 2956 h 10000"/>
                <a:gd name="connsiteX177" fmla="*/ 1171 w 10000"/>
                <a:gd name="connsiteY177" fmla="*/ 3011 h 10000"/>
                <a:gd name="connsiteX178" fmla="*/ 1171 w 10000"/>
                <a:gd name="connsiteY178" fmla="*/ 2873 h 10000"/>
                <a:gd name="connsiteX179" fmla="*/ 996 w 10000"/>
                <a:gd name="connsiteY179" fmla="*/ 2873 h 10000"/>
                <a:gd name="connsiteX180" fmla="*/ 893 w 10000"/>
                <a:gd name="connsiteY180" fmla="*/ 3149 h 10000"/>
                <a:gd name="connsiteX181" fmla="*/ 732 w 10000"/>
                <a:gd name="connsiteY181" fmla="*/ 3260 h 10000"/>
                <a:gd name="connsiteX182" fmla="*/ 688 w 10000"/>
                <a:gd name="connsiteY182" fmla="*/ 3481 h 10000"/>
                <a:gd name="connsiteX183" fmla="*/ 556 w 10000"/>
                <a:gd name="connsiteY183" fmla="*/ 3591 h 10000"/>
                <a:gd name="connsiteX184" fmla="*/ 512 w 10000"/>
                <a:gd name="connsiteY184" fmla="*/ 3674 h 10000"/>
                <a:gd name="connsiteX185" fmla="*/ 586 w 10000"/>
                <a:gd name="connsiteY185" fmla="*/ 4116 h 10000"/>
                <a:gd name="connsiteX186" fmla="*/ 454 w 10000"/>
                <a:gd name="connsiteY186" fmla="*/ 4254 h 10000"/>
                <a:gd name="connsiteX187" fmla="*/ 249 w 10000"/>
                <a:gd name="connsiteY187" fmla="*/ 3729 h 10000"/>
                <a:gd name="connsiteX188" fmla="*/ 205 w 10000"/>
                <a:gd name="connsiteY188" fmla="*/ 4061 h 10000"/>
                <a:gd name="connsiteX189" fmla="*/ 102 w 10000"/>
                <a:gd name="connsiteY189" fmla="*/ 4199 h 10000"/>
                <a:gd name="connsiteX190" fmla="*/ 73 w 10000"/>
                <a:gd name="connsiteY190" fmla="*/ 4586 h 10000"/>
                <a:gd name="connsiteX191" fmla="*/ 132 w 10000"/>
                <a:gd name="connsiteY191" fmla="*/ 4696 h 10000"/>
                <a:gd name="connsiteX192" fmla="*/ 73 w 10000"/>
                <a:gd name="connsiteY192" fmla="*/ 4834 h 10000"/>
                <a:gd name="connsiteX193" fmla="*/ 0 w 10000"/>
                <a:gd name="connsiteY193" fmla="*/ 5221 h 10000"/>
                <a:gd name="connsiteX194" fmla="*/ 132 w 10000"/>
                <a:gd name="connsiteY194" fmla="*/ 5304 h 10000"/>
                <a:gd name="connsiteX195" fmla="*/ 176 w 10000"/>
                <a:gd name="connsiteY195" fmla="*/ 5635 h 10000"/>
                <a:gd name="connsiteX196" fmla="*/ 205 w 10000"/>
                <a:gd name="connsiteY196" fmla="*/ 5691 h 10000"/>
                <a:gd name="connsiteX197" fmla="*/ 205 w 10000"/>
                <a:gd name="connsiteY197" fmla="*/ 5635 h 10000"/>
                <a:gd name="connsiteX198" fmla="*/ 410 w 10000"/>
                <a:gd name="connsiteY198" fmla="*/ 5691 h 10000"/>
                <a:gd name="connsiteX199" fmla="*/ 512 w 10000"/>
                <a:gd name="connsiteY199" fmla="*/ 5884 h 10000"/>
                <a:gd name="connsiteX200" fmla="*/ 586 w 10000"/>
                <a:gd name="connsiteY200" fmla="*/ 6354 h 10000"/>
                <a:gd name="connsiteX201" fmla="*/ 454 w 10000"/>
                <a:gd name="connsiteY201" fmla="*/ 6354 h 10000"/>
                <a:gd name="connsiteX202" fmla="*/ 454 w 10000"/>
                <a:gd name="connsiteY202" fmla="*/ 6464 h 10000"/>
                <a:gd name="connsiteX203" fmla="*/ 483 w 10000"/>
                <a:gd name="connsiteY203" fmla="*/ 6464 h 10000"/>
                <a:gd name="connsiteX204" fmla="*/ 893 w 10000"/>
                <a:gd name="connsiteY204" fmla="*/ 6354 h 10000"/>
                <a:gd name="connsiteX205" fmla="*/ 1069 w 10000"/>
                <a:gd name="connsiteY205" fmla="*/ 6022 h 10000"/>
                <a:gd name="connsiteX206" fmla="*/ 1274 w 10000"/>
                <a:gd name="connsiteY206" fmla="*/ 6215 h 10000"/>
                <a:gd name="connsiteX207" fmla="*/ 1493 w 10000"/>
                <a:gd name="connsiteY207" fmla="*/ 6077 h 10000"/>
                <a:gd name="connsiteX208" fmla="*/ 1625 w 10000"/>
                <a:gd name="connsiteY208" fmla="*/ 6271 h 10000"/>
                <a:gd name="connsiteX209" fmla="*/ 1801 w 10000"/>
                <a:gd name="connsiteY209" fmla="*/ 6934 h 10000"/>
                <a:gd name="connsiteX210" fmla="*/ 1977 w 10000"/>
                <a:gd name="connsiteY210" fmla="*/ 7182 h 10000"/>
                <a:gd name="connsiteX211" fmla="*/ 2006 w 10000"/>
                <a:gd name="connsiteY211" fmla="*/ 7320 h 10000"/>
                <a:gd name="connsiteX212" fmla="*/ 1977 w 10000"/>
                <a:gd name="connsiteY212" fmla="*/ 7320 h 10000"/>
                <a:gd name="connsiteX213" fmla="*/ 1977 w 10000"/>
                <a:gd name="connsiteY213" fmla="*/ 7459 h 10000"/>
                <a:gd name="connsiteX214" fmla="*/ 1376 w 10000"/>
                <a:gd name="connsiteY214" fmla="*/ 7265 h 10000"/>
                <a:gd name="connsiteX215" fmla="*/ 1318 w 10000"/>
                <a:gd name="connsiteY215" fmla="*/ 7376 h 10000"/>
                <a:gd name="connsiteX216" fmla="*/ 1171 w 10000"/>
                <a:gd name="connsiteY216" fmla="*/ 7376 h 10000"/>
                <a:gd name="connsiteX217" fmla="*/ 1142 w 10000"/>
                <a:gd name="connsiteY217" fmla="*/ 7569 h 10000"/>
                <a:gd name="connsiteX218" fmla="*/ 1215 w 10000"/>
                <a:gd name="connsiteY218" fmla="*/ 7845 h 10000"/>
                <a:gd name="connsiteX219" fmla="*/ 864 w 10000"/>
                <a:gd name="connsiteY219" fmla="*/ 7845 h 10000"/>
                <a:gd name="connsiteX220" fmla="*/ 1069 w 10000"/>
                <a:gd name="connsiteY220" fmla="*/ 8232 h 10000"/>
                <a:gd name="connsiteX221" fmla="*/ 1171 w 10000"/>
                <a:gd name="connsiteY221" fmla="*/ 8757 h 10000"/>
                <a:gd name="connsiteX222" fmla="*/ 1493 w 10000"/>
                <a:gd name="connsiteY222" fmla="*/ 8950 h 10000"/>
                <a:gd name="connsiteX223" fmla="*/ 1449 w 10000"/>
                <a:gd name="connsiteY223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845 h 10000"/>
                <a:gd name="connsiteX42" fmla="*/ 8199 w 10000"/>
                <a:gd name="connsiteY42" fmla="*/ 7652 h 10000"/>
                <a:gd name="connsiteX43" fmla="*/ 8785 w 10000"/>
                <a:gd name="connsiteY43" fmla="*/ 7376 h 10000"/>
                <a:gd name="connsiteX44" fmla="*/ 8755 w 10000"/>
                <a:gd name="connsiteY44" fmla="*/ 6934 h 10000"/>
                <a:gd name="connsiteX45" fmla="*/ 8855 w 10000"/>
                <a:gd name="connsiteY45" fmla="*/ 6194 h 10000"/>
                <a:gd name="connsiteX46" fmla="*/ 9211 w 10000"/>
                <a:gd name="connsiteY46" fmla="*/ 6332 h 10000"/>
                <a:gd name="connsiteX47" fmla="*/ 9414 w 10000"/>
                <a:gd name="connsiteY47" fmla="*/ 6354 h 10000"/>
                <a:gd name="connsiteX48" fmla="*/ 9575 w 10000"/>
                <a:gd name="connsiteY48" fmla="*/ 6133 h 10000"/>
                <a:gd name="connsiteX49" fmla="*/ 9544 w 10000"/>
                <a:gd name="connsiteY49" fmla="*/ 5559 h 10000"/>
                <a:gd name="connsiteX50" fmla="*/ 9596 w 10000"/>
                <a:gd name="connsiteY50" fmla="*/ 5304 h 10000"/>
                <a:gd name="connsiteX51" fmla="*/ 9795 w 10000"/>
                <a:gd name="connsiteY51" fmla="*/ 5221 h 10000"/>
                <a:gd name="connsiteX52" fmla="*/ 9859 w 10000"/>
                <a:gd name="connsiteY52" fmla="*/ 4917 h 10000"/>
                <a:gd name="connsiteX53" fmla="*/ 10000 w 10000"/>
                <a:gd name="connsiteY53" fmla="*/ 4696 h 10000"/>
                <a:gd name="connsiteX54" fmla="*/ 9854 w 10000"/>
                <a:gd name="connsiteY54" fmla="*/ 4309 h 10000"/>
                <a:gd name="connsiteX55" fmla="*/ 9795 w 10000"/>
                <a:gd name="connsiteY55" fmla="*/ 4392 h 10000"/>
                <a:gd name="connsiteX56" fmla="*/ 9751 w 10000"/>
                <a:gd name="connsiteY56" fmla="*/ 4448 h 10000"/>
                <a:gd name="connsiteX57" fmla="*/ 9517 w 10000"/>
                <a:gd name="connsiteY57" fmla="*/ 4392 h 10000"/>
                <a:gd name="connsiteX58" fmla="*/ 9414 w 10000"/>
                <a:gd name="connsiteY58" fmla="*/ 4116 h 10000"/>
                <a:gd name="connsiteX59" fmla="*/ 9414 w 10000"/>
                <a:gd name="connsiteY59" fmla="*/ 4061 h 10000"/>
                <a:gd name="connsiteX60" fmla="*/ 9268 w 10000"/>
                <a:gd name="connsiteY60" fmla="*/ 3923 h 10000"/>
                <a:gd name="connsiteX61" fmla="*/ 9268 w 10000"/>
                <a:gd name="connsiteY61" fmla="*/ 3674 h 10000"/>
                <a:gd name="connsiteX62" fmla="*/ 9092 w 10000"/>
                <a:gd name="connsiteY62" fmla="*/ 3398 h 10000"/>
                <a:gd name="connsiteX63" fmla="*/ 9034 w 10000"/>
                <a:gd name="connsiteY63" fmla="*/ 3343 h 10000"/>
                <a:gd name="connsiteX64" fmla="*/ 8960 w 10000"/>
                <a:gd name="connsiteY64" fmla="*/ 3481 h 10000"/>
                <a:gd name="connsiteX65" fmla="*/ 8887 w 10000"/>
                <a:gd name="connsiteY65" fmla="*/ 3481 h 10000"/>
                <a:gd name="connsiteX66" fmla="*/ 8858 w 10000"/>
                <a:gd name="connsiteY66" fmla="*/ 3591 h 10000"/>
                <a:gd name="connsiteX67" fmla="*/ 8580 w 10000"/>
                <a:gd name="connsiteY67" fmla="*/ 3591 h 10000"/>
                <a:gd name="connsiteX68" fmla="*/ 8507 w 10000"/>
                <a:gd name="connsiteY68" fmla="*/ 3398 h 10000"/>
                <a:gd name="connsiteX69" fmla="*/ 8507 w 10000"/>
                <a:gd name="connsiteY69" fmla="*/ 3343 h 10000"/>
                <a:gd name="connsiteX70" fmla="*/ 8404 w 10000"/>
                <a:gd name="connsiteY70" fmla="*/ 3204 h 10000"/>
                <a:gd name="connsiteX71" fmla="*/ 8375 w 10000"/>
                <a:gd name="connsiteY71" fmla="*/ 3204 h 10000"/>
                <a:gd name="connsiteX72" fmla="*/ 8302 w 10000"/>
                <a:gd name="connsiteY72" fmla="*/ 3481 h 10000"/>
                <a:gd name="connsiteX73" fmla="*/ 8228 w 10000"/>
                <a:gd name="connsiteY73" fmla="*/ 3536 h 10000"/>
                <a:gd name="connsiteX74" fmla="*/ 7716 w 10000"/>
                <a:gd name="connsiteY74" fmla="*/ 1713 h 10000"/>
                <a:gd name="connsiteX75" fmla="*/ 7365 w 10000"/>
                <a:gd name="connsiteY75" fmla="*/ 1133 h 10000"/>
                <a:gd name="connsiteX76" fmla="*/ 7365 w 10000"/>
                <a:gd name="connsiteY76" fmla="*/ 994 h 10000"/>
                <a:gd name="connsiteX77" fmla="*/ 7438 w 10000"/>
                <a:gd name="connsiteY77" fmla="*/ 912 h 10000"/>
                <a:gd name="connsiteX78" fmla="*/ 7438 w 10000"/>
                <a:gd name="connsiteY78" fmla="*/ 801 h 10000"/>
                <a:gd name="connsiteX79" fmla="*/ 7233 w 10000"/>
                <a:gd name="connsiteY79" fmla="*/ 912 h 10000"/>
                <a:gd name="connsiteX80" fmla="*/ 7130 w 10000"/>
                <a:gd name="connsiteY80" fmla="*/ 994 h 10000"/>
                <a:gd name="connsiteX81" fmla="*/ 7028 w 10000"/>
                <a:gd name="connsiteY81" fmla="*/ 1243 h 10000"/>
                <a:gd name="connsiteX82" fmla="*/ 6852 w 10000"/>
                <a:gd name="connsiteY82" fmla="*/ 1326 h 10000"/>
                <a:gd name="connsiteX83" fmla="*/ 6852 w 10000"/>
                <a:gd name="connsiteY83" fmla="*/ 1436 h 10000"/>
                <a:gd name="connsiteX84" fmla="*/ 6706 w 10000"/>
                <a:gd name="connsiteY84" fmla="*/ 1381 h 10000"/>
                <a:gd name="connsiteX85" fmla="*/ 6603 w 10000"/>
                <a:gd name="connsiteY85" fmla="*/ 1519 h 10000"/>
                <a:gd name="connsiteX86" fmla="*/ 6574 w 10000"/>
                <a:gd name="connsiteY86" fmla="*/ 1381 h 10000"/>
                <a:gd name="connsiteX87" fmla="*/ 6603 w 10000"/>
                <a:gd name="connsiteY87" fmla="*/ 1243 h 10000"/>
                <a:gd name="connsiteX88" fmla="*/ 6676 w 10000"/>
                <a:gd name="connsiteY88" fmla="*/ 1188 h 10000"/>
                <a:gd name="connsiteX89" fmla="*/ 6676 w 10000"/>
                <a:gd name="connsiteY89" fmla="*/ 1050 h 10000"/>
                <a:gd name="connsiteX90" fmla="*/ 6574 w 10000"/>
                <a:gd name="connsiteY90" fmla="*/ 1188 h 10000"/>
                <a:gd name="connsiteX91" fmla="*/ 6398 w 10000"/>
                <a:gd name="connsiteY91" fmla="*/ 994 h 10000"/>
                <a:gd name="connsiteX92" fmla="*/ 6398 w 10000"/>
                <a:gd name="connsiteY92" fmla="*/ 1050 h 10000"/>
                <a:gd name="connsiteX93" fmla="*/ 6398 w 10000"/>
                <a:gd name="connsiteY93" fmla="*/ 1133 h 10000"/>
                <a:gd name="connsiteX94" fmla="*/ 6369 w 10000"/>
                <a:gd name="connsiteY94" fmla="*/ 1133 h 10000"/>
                <a:gd name="connsiteX95" fmla="*/ 6369 w 10000"/>
                <a:gd name="connsiteY95" fmla="*/ 994 h 10000"/>
                <a:gd name="connsiteX96" fmla="*/ 6325 w 10000"/>
                <a:gd name="connsiteY96" fmla="*/ 856 h 10000"/>
                <a:gd name="connsiteX97" fmla="*/ 6296 w 10000"/>
                <a:gd name="connsiteY97" fmla="*/ 801 h 10000"/>
                <a:gd name="connsiteX98" fmla="*/ 6266 w 10000"/>
                <a:gd name="connsiteY98" fmla="*/ 912 h 10000"/>
                <a:gd name="connsiteX99" fmla="*/ 6047 w 10000"/>
                <a:gd name="connsiteY99" fmla="*/ 994 h 10000"/>
                <a:gd name="connsiteX100" fmla="*/ 6018 w 10000"/>
                <a:gd name="connsiteY100" fmla="*/ 856 h 10000"/>
                <a:gd name="connsiteX101" fmla="*/ 6047 w 10000"/>
                <a:gd name="connsiteY101" fmla="*/ 718 h 10000"/>
                <a:gd name="connsiteX102" fmla="*/ 6091 w 10000"/>
                <a:gd name="connsiteY102" fmla="*/ 608 h 10000"/>
                <a:gd name="connsiteX103" fmla="*/ 6018 w 10000"/>
                <a:gd name="connsiteY103" fmla="*/ 470 h 10000"/>
                <a:gd name="connsiteX104" fmla="*/ 5988 w 10000"/>
                <a:gd name="connsiteY104" fmla="*/ 138 h 10000"/>
                <a:gd name="connsiteX105" fmla="*/ 5915 w 10000"/>
                <a:gd name="connsiteY105" fmla="*/ 83 h 10000"/>
                <a:gd name="connsiteX106" fmla="*/ 5813 w 10000"/>
                <a:gd name="connsiteY106" fmla="*/ 138 h 10000"/>
                <a:gd name="connsiteX107" fmla="*/ 5666 w 10000"/>
                <a:gd name="connsiteY107" fmla="*/ 0 h 10000"/>
                <a:gd name="connsiteX108" fmla="*/ 5534 w 10000"/>
                <a:gd name="connsiteY108" fmla="*/ 0 h 10000"/>
                <a:gd name="connsiteX109" fmla="*/ 5403 w 10000"/>
                <a:gd name="connsiteY109" fmla="*/ 138 h 10000"/>
                <a:gd name="connsiteX110" fmla="*/ 5359 w 10000"/>
                <a:gd name="connsiteY110" fmla="*/ 138 h 10000"/>
                <a:gd name="connsiteX111" fmla="*/ 5329 w 10000"/>
                <a:gd name="connsiteY111" fmla="*/ 331 h 10000"/>
                <a:gd name="connsiteX112" fmla="*/ 4773 w 10000"/>
                <a:gd name="connsiteY112" fmla="*/ 608 h 10000"/>
                <a:gd name="connsiteX113" fmla="*/ 4773 w 10000"/>
                <a:gd name="connsiteY113" fmla="*/ 608 h 10000"/>
                <a:gd name="connsiteX114" fmla="*/ 4597 w 10000"/>
                <a:gd name="connsiteY114" fmla="*/ 663 h 10000"/>
                <a:gd name="connsiteX115" fmla="*/ 4568 w 10000"/>
                <a:gd name="connsiteY115" fmla="*/ 856 h 10000"/>
                <a:gd name="connsiteX116" fmla="*/ 4422 w 10000"/>
                <a:gd name="connsiteY116" fmla="*/ 856 h 10000"/>
                <a:gd name="connsiteX117" fmla="*/ 4319 w 10000"/>
                <a:gd name="connsiteY117" fmla="*/ 912 h 10000"/>
                <a:gd name="connsiteX118" fmla="*/ 4319 w 10000"/>
                <a:gd name="connsiteY118" fmla="*/ 994 h 10000"/>
                <a:gd name="connsiteX119" fmla="*/ 4217 w 10000"/>
                <a:gd name="connsiteY119" fmla="*/ 912 h 10000"/>
                <a:gd name="connsiteX120" fmla="*/ 4085 w 10000"/>
                <a:gd name="connsiteY120" fmla="*/ 1050 h 10000"/>
                <a:gd name="connsiteX121" fmla="*/ 3982 w 10000"/>
                <a:gd name="connsiteY121" fmla="*/ 1050 h 10000"/>
                <a:gd name="connsiteX122" fmla="*/ 3939 w 10000"/>
                <a:gd name="connsiteY122" fmla="*/ 1188 h 10000"/>
                <a:gd name="connsiteX123" fmla="*/ 3909 w 10000"/>
                <a:gd name="connsiteY123" fmla="*/ 1133 h 10000"/>
                <a:gd name="connsiteX124" fmla="*/ 3704 w 10000"/>
                <a:gd name="connsiteY124" fmla="*/ 1133 h 10000"/>
                <a:gd name="connsiteX125" fmla="*/ 3660 w 10000"/>
                <a:gd name="connsiteY125" fmla="*/ 1050 h 10000"/>
                <a:gd name="connsiteX126" fmla="*/ 3558 w 10000"/>
                <a:gd name="connsiteY126" fmla="*/ 1133 h 10000"/>
                <a:gd name="connsiteX127" fmla="*/ 3602 w 10000"/>
                <a:gd name="connsiteY127" fmla="*/ 1243 h 10000"/>
                <a:gd name="connsiteX128" fmla="*/ 3558 w 10000"/>
                <a:gd name="connsiteY128" fmla="*/ 1436 h 10000"/>
                <a:gd name="connsiteX129" fmla="*/ 3660 w 10000"/>
                <a:gd name="connsiteY129" fmla="*/ 1381 h 10000"/>
                <a:gd name="connsiteX130" fmla="*/ 3704 w 10000"/>
                <a:gd name="connsiteY130" fmla="*/ 1436 h 10000"/>
                <a:gd name="connsiteX131" fmla="*/ 3602 w 10000"/>
                <a:gd name="connsiteY131" fmla="*/ 1519 h 10000"/>
                <a:gd name="connsiteX132" fmla="*/ 3631 w 10000"/>
                <a:gd name="connsiteY132" fmla="*/ 1630 h 10000"/>
                <a:gd name="connsiteX133" fmla="*/ 3763 w 10000"/>
                <a:gd name="connsiteY133" fmla="*/ 1713 h 10000"/>
                <a:gd name="connsiteX134" fmla="*/ 3836 w 10000"/>
                <a:gd name="connsiteY134" fmla="*/ 1823 h 10000"/>
                <a:gd name="connsiteX135" fmla="*/ 3807 w 10000"/>
                <a:gd name="connsiteY135" fmla="*/ 1906 h 10000"/>
                <a:gd name="connsiteX136" fmla="*/ 3558 w 10000"/>
                <a:gd name="connsiteY136" fmla="*/ 1906 h 10000"/>
                <a:gd name="connsiteX137" fmla="*/ 3499 w 10000"/>
                <a:gd name="connsiteY137" fmla="*/ 2099 h 10000"/>
                <a:gd name="connsiteX138" fmla="*/ 3558 w 10000"/>
                <a:gd name="connsiteY138" fmla="*/ 2293 h 10000"/>
                <a:gd name="connsiteX139" fmla="*/ 3529 w 10000"/>
                <a:gd name="connsiteY139" fmla="*/ 2431 h 10000"/>
                <a:gd name="connsiteX140" fmla="*/ 3324 w 10000"/>
                <a:gd name="connsiteY140" fmla="*/ 2680 h 10000"/>
                <a:gd name="connsiteX141" fmla="*/ 3324 w 10000"/>
                <a:gd name="connsiteY141" fmla="*/ 2680 h 10000"/>
                <a:gd name="connsiteX142" fmla="*/ 3382 w 10000"/>
                <a:gd name="connsiteY142" fmla="*/ 2762 h 10000"/>
                <a:gd name="connsiteX143" fmla="*/ 3382 w 10000"/>
                <a:gd name="connsiteY143" fmla="*/ 2873 h 10000"/>
                <a:gd name="connsiteX144" fmla="*/ 3529 w 10000"/>
                <a:gd name="connsiteY144" fmla="*/ 2956 h 10000"/>
                <a:gd name="connsiteX145" fmla="*/ 3558 w 10000"/>
                <a:gd name="connsiteY145" fmla="*/ 3011 h 10000"/>
                <a:gd name="connsiteX146" fmla="*/ 3734 w 10000"/>
                <a:gd name="connsiteY146" fmla="*/ 3149 h 10000"/>
                <a:gd name="connsiteX147" fmla="*/ 3660 w 10000"/>
                <a:gd name="connsiteY147" fmla="*/ 3536 h 10000"/>
                <a:gd name="connsiteX148" fmla="*/ 3455 w 10000"/>
                <a:gd name="connsiteY148" fmla="*/ 3591 h 10000"/>
                <a:gd name="connsiteX149" fmla="*/ 3324 w 10000"/>
                <a:gd name="connsiteY149" fmla="*/ 3481 h 10000"/>
                <a:gd name="connsiteX150" fmla="*/ 3250 w 10000"/>
                <a:gd name="connsiteY150" fmla="*/ 3729 h 10000"/>
                <a:gd name="connsiteX151" fmla="*/ 3177 w 10000"/>
                <a:gd name="connsiteY151" fmla="*/ 3729 h 10000"/>
                <a:gd name="connsiteX152" fmla="*/ 3148 w 10000"/>
                <a:gd name="connsiteY152" fmla="*/ 3591 h 10000"/>
                <a:gd name="connsiteX153" fmla="*/ 3177 w 10000"/>
                <a:gd name="connsiteY153" fmla="*/ 3591 h 10000"/>
                <a:gd name="connsiteX154" fmla="*/ 3016 w 10000"/>
                <a:gd name="connsiteY154" fmla="*/ 3591 h 10000"/>
                <a:gd name="connsiteX155" fmla="*/ 2943 w 10000"/>
                <a:gd name="connsiteY155" fmla="*/ 3343 h 10000"/>
                <a:gd name="connsiteX156" fmla="*/ 2870 w 10000"/>
                <a:gd name="connsiteY156" fmla="*/ 3260 h 10000"/>
                <a:gd name="connsiteX157" fmla="*/ 2767 w 10000"/>
                <a:gd name="connsiteY157" fmla="*/ 3343 h 10000"/>
                <a:gd name="connsiteX158" fmla="*/ 2694 w 10000"/>
                <a:gd name="connsiteY158" fmla="*/ 3481 h 10000"/>
                <a:gd name="connsiteX159" fmla="*/ 2592 w 10000"/>
                <a:gd name="connsiteY159" fmla="*/ 3343 h 10000"/>
                <a:gd name="connsiteX160" fmla="*/ 2489 w 10000"/>
                <a:gd name="connsiteY160" fmla="*/ 3343 h 10000"/>
                <a:gd name="connsiteX161" fmla="*/ 2489 w 10000"/>
                <a:gd name="connsiteY161" fmla="*/ 3398 h 10000"/>
                <a:gd name="connsiteX162" fmla="*/ 2416 w 10000"/>
                <a:gd name="connsiteY162" fmla="*/ 3398 h 10000"/>
                <a:gd name="connsiteX163" fmla="*/ 2255 w 10000"/>
                <a:gd name="connsiteY163" fmla="*/ 3674 h 10000"/>
                <a:gd name="connsiteX164" fmla="*/ 2108 w 10000"/>
                <a:gd name="connsiteY164" fmla="*/ 3536 h 10000"/>
                <a:gd name="connsiteX165" fmla="*/ 2035 w 10000"/>
                <a:gd name="connsiteY165" fmla="*/ 3343 h 10000"/>
                <a:gd name="connsiteX166" fmla="*/ 2006 w 10000"/>
                <a:gd name="connsiteY166" fmla="*/ 3343 h 10000"/>
                <a:gd name="connsiteX167" fmla="*/ 2006 w 10000"/>
                <a:gd name="connsiteY167" fmla="*/ 3674 h 10000"/>
                <a:gd name="connsiteX168" fmla="*/ 1977 w 10000"/>
                <a:gd name="connsiteY168" fmla="*/ 3674 h 10000"/>
                <a:gd name="connsiteX169" fmla="*/ 1933 w 10000"/>
                <a:gd name="connsiteY169" fmla="*/ 3481 h 10000"/>
                <a:gd name="connsiteX170" fmla="*/ 1728 w 10000"/>
                <a:gd name="connsiteY170" fmla="*/ 3011 h 10000"/>
                <a:gd name="connsiteX171" fmla="*/ 1493 w 10000"/>
                <a:gd name="connsiteY171" fmla="*/ 3011 h 10000"/>
                <a:gd name="connsiteX172" fmla="*/ 1449 w 10000"/>
                <a:gd name="connsiteY172" fmla="*/ 2818 h 10000"/>
                <a:gd name="connsiteX173" fmla="*/ 1376 w 10000"/>
                <a:gd name="connsiteY173" fmla="*/ 2818 h 10000"/>
                <a:gd name="connsiteX174" fmla="*/ 1318 w 10000"/>
                <a:gd name="connsiteY174" fmla="*/ 2818 h 10000"/>
                <a:gd name="connsiteX175" fmla="*/ 1274 w 10000"/>
                <a:gd name="connsiteY175" fmla="*/ 3011 h 10000"/>
                <a:gd name="connsiteX176" fmla="*/ 1245 w 10000"/>
                <a:gd name="connsiteY176" fmla="*/ 2956 h 10000"/>
                <a:gd name="connsiteX177" fmla="*/ 1171 w 10000"/>
                <a:gd name="connsiteY177" fmla="*/ 3011 h 10000"/>
                <a:gd name="connsiteX178" fmla="*/ 1171 w 10000"/>
                <a:gd name="connsiteY178" fmla="*/ 2873 h 10000"/>
                <a:gd name="connsiteX179" fmla="*/ 996 w 10000"/>
                <a:gd name="connsiteY179" fmla="*/ 2873 h 10000"/>
                <a:gd name="connsiteX180" fmla="*/ 893 w 10000"/>
                <a:gd name="connsiteY180" fmla="*/ 3149 h 10000"/>
                <a:gd name="connsiteX181" fmla="*/ 732 w 10000"/>
                <a:gd name="connsiteY181" fmla="*/ 3260 h 10000"/>
                <a:gd name="connsiteX182" fmla="*/ 688 w 10000"/>
                <a:gd name="connsiteY182" fmla="*/ 3481 h 10000"/>
                <a:gd name="connsiteX183" fmla="*/ 556 w 10000"/>
                <a:gd name="connsiteY183" fmla="*/ 3591 h 10000"/>
                <a:gd name="connsiteX184" fmla="*/ 512 w 10000"/>
                <a:gd name="connsiteY184" fmla="*/ 3674 h 10000"/>
                <a:gd name="connsiteX185" fmla="*/ 586 w 10000"/>
                <a:gd name="connsiteY185" fmla="*/ 4116 h 10000"/>
                <a:gd name="connsiteX186" fmla="*/ 454 w 10000"/>
                <a:gd name="connsiteY186" fmla="*/ 4254 h 10000"/>
                <a:gd name="connsiteX187" fmla="*/ 249 w 10000"/>
                <a:gd name="connsiteY187" fmla="*/ 3729 h 10000"/>
                <a:gd name="connsiteX188" fmla="*/ 205 w 10000"/>
                <a:gd name="connsiteY188" fmla="*/ 4061 h 10000"/>
                <a:gd name="connsiteX189" fmla="*/ 102 w 10000"/>
                <a:gd name="connsiteY189" fmla="*/ 4199 h 10000"/>
                <a:gd name="connsiteX190" fmla="*/ 73 w 10000"/>
                <a:gd name="connsiteY190" fmla="*/ 4586 h 10000"/>
                <a:gd name="connsiteX191" fmla="*/ 132 w 10000"/>
                <a:gd name="connsiteY191" fmla="*/ 4696 h 10000"/>
                <a:gd name="connsiteX192" fmla="*/ 73 w 10000"/>
                <a:gd name="connsiteY192" fmla="*/ 4834 h 10000"/>
                <a:gd name="connsiteX193" fmla="*/ 0 w 10000"/>
                <a:gd name="connsiteY193" fmla="*/ 5221 h 10000"/>
                <a:gd name="connsiteX194" fmla="*/ 132 w 10000"/>
                <a:gd name="connsiteY194" fmla="*/ 5304 h 10000"/>
                <a:gd name="connsiteX195" fmla="*/ 176 w 10000"/>
                <a:gd name="connsiteY195" fmla="*/ 5635 h 10000"/>
                <a:gd name="connsiteX196" fmla="*/ 205 w 10000"/>
                <a:gd name="connsiteY196" fmla="*/ 5691 h 10000"/>
                <a:gd name="connsiteX197" fmla="*/ 205 w 10000"/>
                <a:gd name="connsiteY197" fmla="*/ 5635 h 10000"/>
                <a:gd name="connsiteX198" fmla="*/ 410 w 10000"/>
                <a:gd name="connsiteY198" fmla="*/ 5691 h 10000"/>
                <a:gd name="connsiteX199" fmla="*/ 512 w 10000"/>
                <a:gd name="connsiteY199" fmla="*/ 5884 h 10000"/>
                <a:gd name="connsiteX200" fmla="*/ 586 w 10000"/>
                <a:gd name="connsiteY200" fmla="*/ 6354 h 10000"/>
                <a:gd name="connsiteX201" fmla="*/ 454 w 10000"/>
                <a:gd name="connsiteY201" fmla="*/ 6354 h 10000"/>
                <a:gd name="connsiteX202" fmla="*/ 454 w 10000"/>
                <a:gd name="connsiteY202" fmla="*/ 6464 h 10000"/>
                <a:gd name="connsiteX203" fmla="*/ 483 w 10000"/>
                <a:gd name="connsiteY203" fmla="*/ 6464 h 10000"/>
                <a:gd name="connsiteX204" fmla="*/ 893 w 10000"/>
                <a:gd name="connsiteY204" fmla="*/ 6354 h 10000"/>
                <a:gd name="connsiteX205" fmla="*/ 1069 w 10000"/>
                <a:gd name="connsiteY205" fmla="*/ 6022 h 10000"/>
                <a:gd name="connsiteX206" fmla="*/ 1274 w 10000"/>
                <a:gd name="connsiteY206" fmla="*/ 6215 h 10000"/>
                <a:gd name="connsiteX207" fmla="*/ 1493 w 10000"/>
                <a:gd name="connsiteY207" fmla="*/ 6077 h 10000"/>
                <a:gd name="connsiteX208" fmla="*/ 1625 w 10000"/>
                <a:gd name="connsiteY208" fmla="*/ 6271 h 10000"/>
                <a:gd name="connsiteX209" fmla="*/ 1801 w 10000"/>
                <a:gd name="connsiteY209" fmla="*/ 6934 h 10000"/>
                <a:gd name="connsiteX210" fmla="*/ 1977 w 10000"/>
                <a:gd name="connsiteY210" fmla="*/ 7182 h 10000"/>
                <a:gd name="connsiteX211" fmla="*/ 2006 w 10000"/>
                <a:gd name="connsiteY211" fmla="*/ 7320 h 10000"/>
                <a:gd name="connsiteX212" fmla="*/ 1977 w 10000"/>
                <a:gd name="connsiteY212" fmla="*/ 7320 h 10000"/>
                <a:gd name="connsiteX213" fmla="*/ 1977 w 10000"/>
                <a:gd name="connsiteY213" fmla="*/ 7459 h 10000"/>
                <a:gd name="connsiteX214" fmla="*/ 1376 w 10000"/>
                <a:gd name="connsiteY214" fmla="*/ 7265 h 10000"/>
                <a:gd name="connsiteX215" fmla="*/ 1318 w 10000"/>
                <a:gd name="connsiteY215" fmla="*/ 7376 h 10000"/>
                <a:gd name="connsiteX216" fmla="*/ 1171 w 10000"/>
                <a:gd name="connsiteY216" fmla="*/ 7376 h 10000"/>
                <a:gd name="connsiteX217" fmla="*/ 1142 w 10000"/>
                <a:gd name="connsiteY217" fmla="*/ 7569 h 10000"/>
                <a:gd name="connsiteX218" fmla="*/ 1215 w 10000"/>
                <a:gd name="connsiteY218" fmla="*/ 7845 h 10000"/>
                <a:gd name="connsiteX219" fmla="*/ 864 w 10000"/>
                <a:gd name="connsiteY219" fmla="*/ 7845 h 10000"/>
                <a:gd name="connsiteX220" fmla="*/ 1069 w 10000"/>
                <a:gd name="connsiteY220" fmla="*/ 8232 h 10000"/>
                <a:gd name="connsiteX221" fmla="*/ 1171 w 10000"/>
                <a:gd name="connsiteY221" fmla="*/ 8757 h 10000"/>
                <a:gd name="connsiteX222" fmla="*/ 1493 w 10000"/>
                <a:gd name="connsiteY222" fmla="*/ 8950 h 10000"/>
                <a:gd name="connsiteX223" fmla="*/ 1449 w 10000"/>
                <a:gd name="connsiteY223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845 h 10000"/>
                <a:gd name="connsiteX42" fmla="*/ 8199 w 10000"/>
                <a:gd name="connsiteY42" fmla="*/ 7652 h 10000"/>
                <a:gd name="connsiteX43" fmla="*/ 8808 w 10000"/>
                <a:gd name="connsiteY43" fmla="*/ 7464 h 10000"/>
                <a:gd name="connsiteX44" fmla="*/ 8755 w 10000"/>
                <a:gd name="connsiteY44" fmla="*/ 6934 h 10000"/>
                <a:gd name="connsiteX45" fmla="*/ 8855 w 10000"/>
                <a:gd name="connsiteY45" fmla="*/ 6194 h 10000"/>
                <a:gd name="connsiteX46" fmla="*/ 9211 w 10000"/>
                <a:gd name="connsiteY46" fmla="*/ 6332 h 10000"/>
                <a:gd name="connsiteX47" fmla="*/ 9414 w 10000"/>
                <a:gd name="connsiteY47" fmla="*/ 6354 h 10000"/>
                <a:gd name="connsiteX48" fmla="*/ 9575 w 10000"/>
                <a:gd name="connsiteY48" fmla="*/ 6133 h 10000"/>
                <a:gd name="connsiteX49" fmla="*/ 9544 w 10000"/>
                <a:gd name="connsiteY49" fmla="*/ 5559 h 10000"/>
                <a:gd name="connsiteX50" fmla="*/ 9596 w 10000"/>
                <a:gd name="connsiteY50" fmla="*/ 5304 h 10000"/>
                <a:gd name="connsiteX51" fmla="*/ 9795 w 10000"/>
                <a:gd name="connsiteY51" fmla="*/ 5221 h 10000"/>
                <a:gd name="connsiteX52" fmla="*/ 9859 w 10000"/>
                <a:gd name="connsiteY52" fmla="*/ 4917 h 10000"/>
                <a:gd name="connsiteX53" fmla="*/ 10000 w 10000"/>
                <a:gd name="connsiteY53" fmla="*/ 4696 h 10000"/>
                <a:gd name="connsiteX54" fmla="*/ 9854 w 10000"/>
                <a:gd name="connsiteY54" fmla="*/ 4309 h 10000"/>
                <a:gd name="connsiteX55" fmla="*/ 9795 w 10000"/>
                <a:gd name="connsiteY55" fmla="*/ 4392 h 10000"/>
                <a:gd name="connsiteX56" fmla="*/ 9751 w 10000"/>
                <a:gd name="connsiteY56" fmla="*/ 4448 h 10000"/>
                <a:gd name="connsiteX57" fmla="*/ 9517 w 10000"/>
                <a:gd name="connsiteY57" fmla="*/ 4392 h 10000"/>
                <a:gd name="connsiteX58" fmla="*/ 9414 w 10000"/>
                <a:gd name="connsiteY58" fmla="*/ 4116 h 10000"/>
                <a:gd name="connsiteX59" fmla="*/ 9414 w 10000"/>
                <a:gd name="connsiteY59" fmla="*/ 4061 h 10000"/>
                <a:gd name="connsiteX60" fmla="*/ 9268 w 10000"/>
                <a:gd name="connsiteY60" fmla="*/ 3923 h 10000"/>
                <a:gd name="connsiteX61" fmla="*/ 9268 w 10000"/>
                <a:gd name="connsiteY61" fmla="*/ 3674 h 10000"/>
                <a:gd name="connsiteX62" fmla="*/ 9092 w 10000"/>
                <a:gd name="connsiteY62" fmla="*/ 3398 h 10000"/>
                <a:gd name="connsiteX63" fmla="*/ 9034 w 10000"/>
                <a:gd name="connsiteY63" fmla="*/ 3343 h 10000"/>
                <a:gd name="connsiteX64" fmla="*/ 8960 w 10000"/>
                <a:gd name="connsiteY64" fmla="*/ 3481 h 10000"/>
                <a:gd name="connsiteX65" fmla="*/ 8887 w 10000"/>
                <a:gd name="connsiteY65" fmla="*/ 3481 h 10000"/>
                <a:gd name="connsiteX66" fmla="*/ 8858 w 10000"/>
                <a:gd name="connsiteY66" fmla="*/ 3591 h 10000"/>
                <a:gd name="connsiteX67" fmla="*/ 8580 w 10000"/>
                <a:gd name="connsiteY67" fmla="*/ 3591 h 10000"/>
                <a:gd name="connsiteX68" fmla="*/ 8507 w 10000"/>
                <a:gd name="connsiteY68" fmla="*/ 3398 h 10000"/>
                <a:gd name="connsiteX69" fmla="*/ 8507 w 10000"/>
                <a:gd name="connsiteY69" fmla="*/ 3343 h 10000"/>
                <a:gd name="connsiteX70" fmla="*/ 8404 w 10000"/>
                <a:gd name="connsiteY70" fmla="*/ 3204 h 10000"/>
                <a:gd name="connsiteX71" fmla="*/ 8375 w 10000"/>
                <a:gd name="connsiteY71" fmla="*/ 3204 h 10000"/>
                <a:gd name="connsiteX72" fmla="*/ 8302 w 10000"/>
                <a:gd name="connsiteY72" fmla="*/ 3481 h 10000"/>
                <a:gd name="connsiteX73" fmla="*/ 8228 w 10000"/>
                <a:gd name="connsiteY73" fmla="*/ 3536 h 10000"/>
                <a:gd name="connsiteX74" fmla="*/ 7716 w 10000"/>
                <a:gd name="connsiteY74" fmla="*/ 1713 h 10000"/>
                <a:gd name="connsiteX75" fmla="*/ 7365 w 10000"/>
                <a:gd name="connsiteY75" fmla="*/ 1133 h 10000"/>
                <a:gd name="connsiteX76" fmla="*/ 7365 w 10000"/>
                <a:gd name="connsiteY76" fmla="*/ 994 h 10000"/>
                <a:gd name="connsiteX77" fmla="*/ 7438 w 10000"/>
                <a:gd name="connsiteY77" fmla="*/ 912 h 10000"/>
                <a:gd name="connsiteX78" fmla="*/ 7438 w 10000"/>
                <a:gd name="connsiteY78" fmla="*/ 801 h 10000"/>
                <a:gd name="connsiteX79" fmla="*/ 7233 w 10000"/>
                <a:gd name="connsiteY79" fmla="*/ 912 h 10000"/>
                <a:gd name="connsiteX80" fmla="*/ 7130 w 10000"/>
                <a:gd name="connsiteY80" fmla="*/ 994 h 10000"/>
                <a:gd name="connsiteX81" fmla="*/ 7028 w 10000"/>
                <a:gd name="connsiteY81" fmla="*/ 1243 h 10000"/>
                <a:gd name="connsiteX82" fmla="*/ 6852 w 10000"/>
                <a:gd name="connsiteY82" fmla="*/ 1326 h 10000"/>
                <a:gd name="connsiteX83" fmla="*/ 6852 w 10000"/>
                <a:gd name="connsiteY83" fmla="*/ 1436 h 10000"/>
                <a:gd name="connsiteX84" fmla="*/ 6706 w 10000"/>
                <a:gd name="connsiteY84" fmla="*/ 1381 h 10000"/>
                <a:gd name="connsiteX85" fmla="*/ 6603 w 10000"/>
                <a:gd name="connsiteY85" fmla="*/ 1519 h 10000"/>
                <a:gd name="connsiteX86" fmla="*/ 6574 w 10000"/>
                <a:gd name="connsiteY86" fmla="*/ 1381 h 10000"/>
                <a:gd name="connsiteX87" fmla="*/ 6603 w 10000"/>
                <a:gd name="connsiteY87" fmla="*/ 1243 h 10000"/>
                <a:gd name="connsiteX88" fmla="*/ 6676 w 10000"/>
                <a:gd name="connsiteY88" fmla="*/ 1188 h 10000"/>
                <a:gd name="connsiteX89" fmla="*/ 6676 w 10000"/>
                <a:gd name="connsiteY89" fmla="*/ 1050 h 10000"/>
                <a:gd name="connsiteX90" fmla="*/ 6574 w 10000"/>
                <a:gd name="connsiteY90" fmla="*/ 1188 h 10000"/>
                <a:gd name="connsiteX91" fmla="*/ 6398 w 10000"/>
                <a:gd name="connsiteY91" fmla="*/ 994 h 10000"/>
                <a:gd name="connsiteX92" fmla="*/ 6398 w 10000"/>
                <a:gd name="connsiteY92" fmla="*/ 1050 h 10000"/>
                <a:gd name="connsiteX93" fmla="*/ 6398 w 10000"/>
                <a:gd name="connsiteY93" fmla="*/ 1133 h 10000"/>
                <a:gd name="connsiteX94" fmla="*/ 6369 w 10000"/>
                <a:gd name="connsiteY94" fmla="*/ 1133 h 10000"/>
                <a:gd name="connsiteX95" fmla="*/ 6369 w 10000"/>
                <a:gd name="connsiteY95" fmla="*/ 994 h 10000"/>
                <a:gd name="connsiteX96" fmla="*/ 6325 w 10000"/>
                <a:gd name="connsiteY96" fmla="*/ 856 h 10000"/>
                <a:gd name="connsiteX97" fmla="*/ 6296 w 10000"/>
                <a:gd name="connsiteY97" fmla="*/ 801 h 10000"/>
                <a:gd name="connsiteX98" fmla="*/ 6266 w 10000"/>
                <a:gd name="connsiteY98" fmla="*/ 912 h 10000"/>
                <a:gd name="connsiteX99" fmla="*/ 6047 w 10000"/>
                <a:gd name="connsiteY99" fmla="*/ 994 h 10000"/>
                <a:gd name="connsiteX100" fmla="*/ 6018 w 10000"/>
                <a:gd name="connsiteY100" fmla="*/ 856 h 10000"/>
                <a:gd name="connsiteX101" fmla="*/ 6047 w 10000"/>
                <a:gd name="connsiteY101" fmla="*/ 718 h 10000"/>
                <a:gd name="connsiteX102" fmla="*/ 6091 w 10000"/>
                <a:gd name="connsiteY102" fmla="*/ 608 h 10000"/>
                <a:gd name="connsiteX103" fmla="*/ 6018 w 10000"/>
                <a:gd name="connsiteY103" fmla="*/ 470 h 10000"/>
                <a:gd name="connsiteX104" fmla="*/ 5988 w 10000"/>
                <a:gd name="connsiteY104" fmla="*/ 138 h 10000"/>
                <a:gd name="connsiteX105" fmla="*/ 5915 w 10000"/>
                <a:gd name="connsiteY105" fmla="*/ 83 h 10000"/>
                <a:gd name="connsiteX106" fmla="*/ 5813 w 10000"/>
                <a:gd name="connsiteY106" fmla="*/ 138 h 10000"/>
                <a:gd name="connsiteX107" fmla="*/ 5666 w 10000"/>
                <a:gd name="connsiteY107" fmla="*/ 0 h 10000"/>
                <a:gd name="connsiteX108" fmla="*/ 5534 w 10000"/>
                <a:gd name="connsiteY108" fmla="*/ 0 h 10000"/>
                <a:gd name="connsiteX109" fmla="*/ 5403 w 10000"/>
                <a:gd name="connsiteY109" fmla="*/ 138 h 10000"/>
                <a:gd name="connsiteX110" fmla="*/ 5359 w 10000"/>
                <a:gd name="connsiteY110" fmla="*/ 138 h 10000"/>
                <a:gd name="connsiteX111" fmla="*/ 5329 w 10000"/>
                <a:gd name="connsiteY111" fmla="*/ 331 h 10000"/>
                <a:gd name="connsiteX112" fmla="*/ 4773 w 10000"/>
                <a:gd name="connsiteY112" fmla="*/ 608 h 10000"/>
                <a:gd name="connsiteX113" fmla="*/ 4773 w 10000"/>
                <a:gd name="connsiteY113" fmla="*/ 608 h 10000"/>
                <a:gd name="connsiteX114" fmla="*/ 4597 w 10000"/>
                <a:gd name="connsiteY114" fmla="*/ 663 h 10000"/>
                <a:gd name="connsiteX115" fmla="*/ 4568 w 10000"/>
                <a:gd name="connsiteY115" fmla="*/ 856 h 10000"/>
                <a:gd name="connsiteX116" fmla="*/ 4422 w 10000"/>
                <a:gd name="connsiteY116" fmla="*/ 856 h 10000"/>
                <a:gd name="connsiteX117" fmla="*/ 4319 w 10000"/>
                <a:gd name="connsiteY117" fmla="*/ 912 h 10000"/>
                <a:gd name="connsiteX118" fmla="*/ 4319 w 10000"/>
                <a:gd name="connsiteY118" fmla="*/ 994 h 10000"/>
                <a:gd name="connsiteX119" fmla="*/ 4217 w 10000"/>
                <a:gd name="connsiteY119" fmla="*/ 912 h 10000"/>
                <a:gd name="connsiteX120" fmla="*/ 4085 w 10000"/>
                <a:gd name="connsiteY120" fmla="*/ 1050 h 10000"/>
                <a:gd name="connsiteX121" fmla="*/ 3982 w 10000"/>
                <a:gd name="connsiteY121" fmla="*/ 1050 h 10000"/>
                <a:gd name="connsiteX122" fmla="*/ 3939 w 10000"/>
                <a:gd name="connsiteY122" fmla="*/ 1188 h 10000"/>
                <a:gd name="connsiteX123" fmla="*/ 3909 w 10000"/>
                <a:gd name="connsiteY123" fmla="*/ 1133 h 10000"/>
                <a:gd name="connsiteX124" fmla="*/ 3704 w 10000"/>
                <a:gd name="connsiteY124" fmla="*/ 1133 h 10000"/>
                <a:gd name="connsiteX125" fmla="*/ 3660 w 10000"/>
                <a:gd name="connsiteY125" fmla="*/ 1050 h 10000"/>
                <a:gd name="connsiteX126" fmla="*/ 3558 w 10000"/>
                <a:gd name="connsiteY126" fmla="*/ 1133 h 10000"/>
                <a:gd name="connsiteX127" fmla="*/ 3602 w 10000"/>
                <a:gd name="connsiteY127" fmla="*/ 1243 h 10000"/>
                <a:gd name="connsiteX128" fmla="*/ 3558 w 10000"/>
                <a:gd name="connsiteY128" fmla="*/ 1436 h 10000"/>
                <a:gd name="connsiteX129" fmla="*/ 3660 w 10000"/>
                <a:gd name="connsiteY129" fmla="*/ 1381 h 10000"/>
                <a:gd name="connsiteX130" fmla="*/ 3704 w 10000"/>
                <a:gd name="connsiteY130" fmla="*/ 1436 h 10000"/>
                <a:gd name="connsiteX131" fmla="*/ 3602 w 10000"/>
                <a:gd name="connsiteY131" fmla="*/ 1519 h 10000"/>
                <a:gd name="connsiteX132" fmla="*/ 3631 w 10000"/>
                <a:gd name="connsiteY132" fmla="*/ 1630 h 10000"/>
                <a:gd name="connsiteX133" fmla="*/ 3763 w 10000"/>
                <a:gd name="connsiteY133" fmla="*/ 1713 h 10000"/>
                <a:gd name="connsiteX134" fmla="*/ 3836 w 10000"/>
                <a:gd name="connsiteY134" fmla="*/ 1823 h 10000"/>
                <a:gd name="connsiteX135" fmla="*/ 3807 w 10000"/>
                <a:gd name="connsiteY135" fmla="*/ 1906 h 10000"/>
                <a:gd name="connsiteX136" fmla="*/ 3558 w 10000"/>
                <a:gd name="connsiteY136" fmla="*/ 1906 h 10000"/>
                <a:gd name="connsiteX137" fmla="*/ 3499 w 10000"/>
                <a:gd name="connsiteY137" fmla="*/ 2099 h 10000"/>
                <a:gd name="connsiteX138" fmla="*/ 3558 w 10000"/>
                <a:gd name="connsiteY138" fmla="*/ 2293 h 10000"/>
                <a:gd name="connsiteX139" fmla="*/ 3529 w 10000"/>
                <a:gd name="connsiteY139" fmla="*/ 2431 h 10000"/>
                <a:gd name="connsiteX140" fmla="*/ 3324 w 10000"/>
                <a:gd name="connsiteY140" fmla="*/ 2680 h 10000"/>
                <a:gd name="connsiteX141" fmla="*/ 3324 w 10000"/>
                <a:gd name="connsiteY141" fmla="*/ 2680 h 10000"/>
                <a:gd name="connsiteX142" fmla="*/ 3382 w 10000"/>
                <a:gd name="connsiteY142" fmla="*/ 2762 h 10000"/>
                <a:gd name="connsiteX143" fmla="*/ 3382 w 10000"/>
                <a:gd name="connsiteY143" fmla="*/ 2873 h 10000"/>
                <a:gd name="connsiteX144" fmla="*/ 3529 w 10000"/>
                <a:gd name="connsiteY144" fmla="*/ 2956 h 10000"/>
                <a:gd name="connsiteX145" fmla="*/ 3558 w 10000"/>
                <a:gd name="connsiteY145" fmla="*/ 3011 h 10000"/>
                <a:gd name="connsiteX146" fmla="*/ 3734 w 10000"/>
                <a:gd name="connsiteY146" fmla="*/ 3149 h 10000"/>
                <a:gd name="connsiteX147" fmla="*/ 3660 w 10000"/>
                <a:gd name="connsiteY147" fmla="*/ 3536 h 10000"/>
                <a:gd name="connsiteX148" fmla="*/ 3455 w 10000"/>
                <a:gd name="connsiteY148" fmla="*/ 3591 h 10000"/>
                <a:gd name="connsiteX149" fmla="*/ 3324 w 10000"/>
                <a:gd name="connsiteY149" fmla="*/ 3481 h 10000"/>
                <a:gd name="connsiteX150" fmla="*/ 3250 w 10000"/>
                <a:gd name="connsiteY150" fmla="*/ 3729 h 10000"/>
                <a:gd name="connsiteX151" fmla="*/ 3177 w 10000"/>
                <a:gd name="connsiteY151" fmla="*/ 3729 h 10000"/>
                <a:gd name="connsiteX152" fmla="*/ 3148 w 10000"/>
                <a:gd name="connsiteY152" fmla="*/ 3591 h 10000"/>
                <a:gd name="connsiteX153" fmla="*/ 3177 w 10000"/>
                <a:gd name="connsiteY153" fmla="*/ 3591 h 10000"/>
                <a:gd name="connsiteX154" fmla="*/ 3016 w 10000"/>
                <a:gd name="connsiteY154" fmla="*/ 3591 h 10000"/>
                <a:gd name="connsiteX155" fmla="*/ 2943 w 10000"/>
                <a:gd name="connsiteY155" fmla="*/ 3343 h 10000"/>
                <a:gd name="connsiteX156" fmla="*/ 2870 w 10000"/>
                <a:gd name="connsiteY156" fmla="*/ 3260 h 10000"/>
                <a:gd name="connsiteX157" fmla="*/ 2767 w 10000"/>
                <a:gd name="connsiteY157" fmla="*/ 3343 h 10000"/>
                <a:gd name="connsiteX158" fmla="*/ 2694 w 10000"/>
                <a:gd name="connsiteY158" fmla="*/ 3481 h 10000"/>
                <a:gd name="connsiteX159" fmla="*/ 2592 w 10000"/>
                <a:gd name="connsiteY159" fmla="*/ 3343 h 10000"/>
                <a:gd name="connsiteX160" fmla="*/ 2489 w 10000"/>
                <a:gd name="connsiteY160" fmla="*/ 3343 h 10000"/>
                <a:gd name="connsiteX161" fmla="*/ 2489 w 10000"/>
                <a:gd name="connsiteY161" fmla="*/ 3398 h 10000"/>
                <a:gd name="connsiteX162" fmla="*/ 2416 w 10000"/>
                <a:gd name="connsiteY162" fmla="*/ 3398 h 10000"/>
                <a:gd name="connsiteX163" fmla="*/ 2255 w 10000"/>
                <a:gd name="connsiteY163" fmla="*/ 3674 h 10000"/>
                <a:gd name="connsiteX164" fmla="*/ 2108 w 10000"/>
                <a:gd name="connsiteY164" fmla="*/ 3536 h 10000"/>
                <a:gd name="connsiteX165" fmla="*/ 2035 w 10000"/>
                <a:gd name="connsiteY165" fmla="*/ 3343 h 10000"/>
                <a:gd name="connsiteX166" fmla="*/ 2006 w 10000"/>
                <a:gd name="connsiteY166" fmla="*/ 3343 h 10000"/>
                <a:gd name="connsiteX167" fmla="*/ 2006 w 10000"/>
                <a:gd name="connsiteY167" fmla="*/ 3674 h 10000"/>
                <a:gd name="connsiteX168" fmla="*/ 1977 w 10000"/>
                <a:gd name="connsiteY168" fmla="*/ 3674 h 10000"/>
                <a:gd name="connsiteX169" fmla="*/ 1933 w 10000"/>
                <a:gd name="connsiteY169" fmla="*/ 3481 h 10000"/>
                <a:gd name="connsiteX170" fmla="*/ 1728 w 10000"/>
                <a:gd name="connsiteY170" fmla="*/ 3011 h 10000"/>
                <a:gd name="connsiteX171" fmla="*/ 1493 w 10000"/>
                <a:gd name="connsiteY171" fmla="*/ 3011 h 10000"/>
                <a:gd name="connsiteX172" fmla="*/ 1449 w 10000"/>
                <a:gd name="connsiteY172" fmla="*/ 2818 h 10000"/>
                <a:gd name="connsiteX173" fmla="*/ 1376 w 10000"/>
                <a:gd name="connsiteY173" fmla="*/ 2818 h 10000"/>
                <a:gd name="connsiteX174" fmla="*/ 1318 w 10000"/>
                <a:gd name="connsiteY174" fmla="*/ 2818 h 10000"/>
                <a:gd name="connsiteX175" fmla="*/ 1274 w 10000"/>
                <a:gd name="connsiteY175" fmla="*/ 3011 h 10000"/>
                <a:gd name="connsiteX176" fmla="*/ 1245 w 10000"/>
                <a:gd name="connsiteY176" fmla="*/ 2956 h 10000"/>
                <a:gd name="connsiteX177" fmla="*/ 1171 w 10000"/>
                <a:gd name="connsiteY177" fmla="*/ 3011 h 10000"/>
                <a:gd name="connsiteX178" fmla="*/ 1171 w 10000"/>
                <a:gd name="connsiteY178" fmla="*/ 2873 h 10000"/>
                <a:gd name="connsiteX179" fmla="*/ 996 w 10000"/>
                <a:gd name="connsiteY179" fmla="*/ 2873 h 10000"/>
                <a:gd name="connsiteX180" fmla="*/ 893 w 10000"/>
                <a:gd name="connsiteY180" fmla="*/ 3149 h 10000"/>
                <a:gd name="connsiteX181" fmla="*/ 732 w 10000"/>
                <a:gd name="connsiteY181" fmla="*/ 3260 h 10000"/>
                <a:gd name="connsiteX182" fmla="*/ 688 w 10000"/>
                <a:gd name="connsiteY182" fmla="*/ 3481 h 10000"/>
                <a:gd name="connsiteX183" fmla="*/ 556 w 10000"/>
                <a:gd name="connsiteY183" fmla="*/ 3591 h 10000"/>
                <a:gd name="connsiteX184" fmla="*/ 512 w 10000"/>
                <a:gd name="connsiteY184" fmla="*/ 3674 h 10000"/>
                <a:gd name="connsiteX185" fmla="*/ 586 w 10000"/>
                <a:gd name="connsiteY185" fmla="*/ 4116 h 10000"/>
                <a:gd name="connsiteX186" fmla="*/ 454 w 10000"/>
                <a:gd name="connsiteY186" fmla="*/ 4254 h 10000"/>
                <a:gd name="connsiteX187" fmla="*/ 249 w 10000"/>
                <a:gd name="connsiteY187" fmla="*/ 3729 h 10000"/>
                <a:gd name="connsiteX188" fmla="*/ 205 w 10000"/>
                <a:gd name="connsiteY188" fmla="*/ 4061 h 10000"/>
                <a:gd name="connsiteX189" fmla="*/ 102 w 10000"/>
                <a:gd name="connsiteY189" fmla="*/ 4199 h 10000"/>
                <a:gd name="connsiteX190" fmla="*/ 73 w 10000"/>
                <a:gd name="connsiteY190" fmla="*/ 4586 h 10000"/>
                <a:gd name="connsiteX191" fmla="*/ 132 w 10000"/>
                <a:gd name="connsiteY191" fmla="*/ 4696 h 10000"/>
                <a:gd name="connsiteX192" fmla="*/ 73 w 10000"/>
                <a:gd name="connsiteY192" fmla="*/ 4834 h 10000"/>
                <a:gd name="connsiteX193" fmla="*/ 0 w 10000"/>
                <a:gd name="connsiteY193" fmla="*/ 5221 h 10000"/>
                <a:gd name="connsiteX194" fmla="*/ 132 w 10000"/>
                <a:gd name="connsiteY194" fmla="*/ 5304 h 10000"/>
                <a:gd name="connsiteX195" fmla="*/ 176 w 10000"/>
                <a:gd name="connsiteY195" fmla="*/ 5635 h 10000"/>
                <a:gd name="connsiteX196" fmla="*/ 205 w 10000"/>
                <a:gd name="connsiteY196" fmla="*/ 5691 h 10000"/>
                <a:gd name="connsiteX197" fmla="*/ 205 w 10000"/>
                <a:gd name="connsiteY197" fmla="*/ 5635 h 10000"/>
                <a:gd name="connsiteX198" fmla="*/ 410 w 10000"/>
                <a:gd name="connsiteY198" fmla="*/ 5691 h 10000"/>
                <a:gd name="connsiteX199" fmla="*/ 512 w 10000"/>
                <a:gd name="connsiteY199" fmla="*/ 5884 h 10000"/>
                <a:gd name="connsiteX200" fmla="*/ 586 w 10000"/>
                <a:gd name="connsiteY200" fmla="*/ 6354 h 10000"/>
                <a:gd name="connsiteX201" fmla="*/ 454 w 10000"/>
                <a:gd name="connsiteY201" fmla="*/ 6354 h 10000"/>
                <a:gd name="connsiteX202" fmla="*/ 454 w 10000"/>
                <a:gd name="connsiteY202" fmla="*/ 6464 h 10000"/>
                <a:gd name="connsiteX203" fmla="*/ 483 w 10000"/>
                <a:gd name="connsiteY203" fmla="*/ 6464 h 10000"/>
                <a:gd name="connsiteX204" fmla="*/ 893 w 10000"/>
                <a:gd name="connsiteY204" fmla="*/ 6354 h 10000"/>
                <a:gd name="connsiteX205" fmla="*/ 1069 w 10000"/>
                <a:gd name="connsiteY205" fmla="*/ 6022 h 10000"/>
                <a:gd name="connsiteX206" fmla="*/ 1274 w 10000"/>
                <a:gd name="connsiteY206" fmla="*/ 6215 h 10000"/>
                <a:gd name="connsiteX207" fmla="*/ 1493 w 10000"/>
                <a:gd name="connsiteY207" fmla="*/ 6077 h 10000"/>
                <a:gd name="connsiteX208" fmla="*/ 1625 w 10000"/>
                <a:gd name="connsiteY208" fmla="*/ 6271 h 10000"/>
                <a:gd name="connsiteX209" fmla="*/ 1801 w 10000"/>
                <a:gd name="connsiteY209" fmla="*/ 6934 h 10000"/>
                <a:gd name="connsiteX210" fmla="*/ 1977 w 10000"/>
                <a:gd name="connsiteY210" fmla="*/ 7182 h 10000"/>
                <a:gd name="connsiteX211" fmla="*/ 2006 w 10000"/>
                <a:gd name="connsiteY211" fmla="*/ 7320 h 10000"/>
                <a:gd name="connsiteX212" fmla="*/ 1977 w 10000"/>
                <a:gd name="connsiteY212" fmla="*/ 7320 h 10000"/>
                <a:gd name="connsiteX213" fmla="*/ 1977 w 10000"/>
                <a:gd name="connsiteY213" fmla="*/ 7459 h 10000"/>
                <a:gd name="connsiteX214" fmla="*/ 1376 w 10000"/>
                <a:gd name="connsiteY214" fmla="*/ 7265 h 10000"/>
                <a:gd name="connsiteX215" fmla="*/ 1318 w 10000"/>
                <a:gd name="connsiteY215" fmla="*/ 7376 h 10000"/>
                <a:gd name="connsiteX216" fmla="*/ 1171 w 10000"/>
                <a:gd name="connsiteY216" fmla="*/ 7376 h 10000"/>
                <a:gd name="connsiteX217" fmla="*/ 1142 w 10000"/>
                <a:gd name="connsiteY217" fmla="*/ 7569 h 10000"/>
                <a:gd name="connsiteX218" fmla="*/ 1215 w 10000"/>
                <a:gd name="connsiteY218" fmla="*/ 7845 h 10000"/>
                <a:gd name="connsiteX219" fmla="*/ 864 w 10000"/>
                <a:gd name="connsiteY219" fmla="*/ 7845 h 10000"/>
                <a:gd name="connsiteX220" fmla="*/ 1069 w 10000"/>
                <a:gd name="connsiteY220" fmla="*/ 8232 h 10000"/>
                <a:gd name="connsiteX221" fmla="*/ 1171 w 10000"/>
                <a:gd name="connsiteY221" fmla="*/ 8757 h 10000"/>
                <a:gd name="connsiteX222" fmla="*/ 1493 w 10000"/>
                <a:gd name="connsiteY222" fmla="*/ 8950 h 10000"/>
                <a:gd name="connsiteX223" fmla="*/ 1449 w 10000"/>
                <a:gd name="connsiteY223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845 h 10000"/>
                <a:gd name="connsiteX42" fmla="*/ 8199 w 10000"/>
                <a:gd name="connsiteY42" fmla="*/ 7652 h 10000"/>
                <a:gd name="connsiteX43" fmla="*/ 8485 w 10000"/>
                <a:gd name="connsiteY43" fmla="*/ 7525 h 10000"/>
                <a:gd name="connsiteX44" fmla="*/ 8808 w 10000"/>
                <a:gd name="connsiteY44" fmla="*/ 7464 h 10000"/>
                <a:gd name="connsiteX45" fmla="*/ 8755 w 10000"/>
                <a:gd name="connsiteY45" fmla="*/ 6934 h 10000"/>
                <a:gd name="connsiteX46" fmla="*/ 8855 w 10000"/>
                <a:gd name="connsiteY46" fmla="*/ 6194 h 10000"/>
                <a:gd name="connsiteX47" fmla="*/ 9211 w 10000"/>
                <a:gd name="connsiteY47" fmla="*/ 6332 h 10000"/>
                <a:gd name="connsiteX48" fmla="*/ 9414 w 10000"/>
                <a:gd name="connsiteY48" fmla="*/ 6354 h 10000"/>
                <a:gd name="connsiteX49" fmla="*/ 9575 w 10000"/>
                <a:gd name="connsiteY49" fmla="*/ 6133 h 10000"/>
                <a:gd name="connsiteX50" fmla="*/ 9544 w 10000"/>
                <a:gd name="connsiteY50" fmla="*/ 5559 h 10000"/>
                <a:gd name="connsiteX51" fmla="*/ 9596 w 10000"/>
                <a:gd name="connsiteY51" fmla="*/ 5304 h 10000"/>
                <a:gd name="connsiteX52" fmla="*/ 9795 w 10000"/>
                <a:gd name="connsiteY52" fmla="*/ 5221 h 10000"/>
                <a:gd name="connsiteX53" fmla="*/ 9859 w 10000"/>
                <a:gd name="connsiteY53" fmla="*/ 4917 h 10000"/>
                <a:gd name="connsiteX54" fmla="*/ 10000 w 10000"/>
                <a:gd name="connsiteY54" fmla="*/ 4696 h 10000"/>
                <a:gd name="connsiteX55" fmla="*/ 9854 w 10000"/>
                <a:gd name="connsiteY55" fmla="*/ 4309 h 10000"/>
                <a:gd name="connsiteX56" fmla="*/ 9795 w 10000"/>
                <a:gd name="connsiteY56" fmla="*/ 4392 h 10000"/>
                <a:gd name="connsiteX57" fmla="*/ 9751 w 10000"/>
                <a:gd name="connsiteY57" fmla="*/ 4448 h 10000"/>
                <a:gd name="connsiteX58" fmla="*/ 9517 w 10000"/>
                <a:gd name="connsiteY58" fmla="*/ 4392 h 10000"/>
                <a:gd name="connsiteX59" fmla="*/ 9414 w 10000"/>
                <a:gd name="connsiteY59" fmla="*/ 4116 h 10000"/>
                <a:gd name="connsiteX60" fmla="*/ 9414 w 10000"/>
                <a:gd name="connsiteY60" fmla="*/ 4061 h 10000"/>
                <a:gd name="connsiteX61" fmla="*/ 9268 w 10000"/>
                <a:gd name="connsiteY61" fmla="*/ 3923 h 10000"/>
                <a:gd name="connsiteX62" fmla="*/ 9268 w 10000"/>
                <a:gd name="connsiteY62" fmla="*/ 3674 h 10000"/>
                <a:gd name="connsiteX63" fmla="*/ 9092 w 10000"/>
                <a:gd name="connsiteY63" fmla="*/ 3398 h 10000"/>
                <a:gd name="connsiteX64" fmla="*/ 9034 w 10000"/>
                <a:gd name="connsiteY64" fmla="*/ 3343 h 10000"/>
                <a:gd name="connsiteX65" fmla="*/ 8960 w 10000"/>
                <a:gd name="connsiteY65" fmla="*/ 3481 h 10000"/>
                <a:gd name="connsiteX66" fmla="*/ 8887 w 10000"/>
                <a:gd name="connsiteY66" fmla="*/ 3481 h 10000"/>
                <a:gd name="connsiteX67" fmla="*/ 8858 w 10000"/>
                <a:gd name="connsiteY67" fmla="*/ 3591 h 10000"/>
                <a:gd name="connsiteX68" fmla="*/ 8580 w 10000"/>
                <a:gd name="connsiteY68" fmla="*/ 3591 h 10000"/>
                <a:gd name="connsiteX69" fmla="*/ 8507 w 10000"/>
                <a:gd name="connsiteY69" fmla="*/ 3398 h 10000"/>
                <a:gd name="connsiteX70" fmla="*/ 8507 w 10000"/>
                <a:gd name="connsiteY70" fmla="*/ 3343 h 10000"/>
                <a:gd name="connsiteX71" fmla="*/ 8404 w 10000"/>
                <a:gd name="connsiteY71" fmla="*/ 3204 h 10000"/>
                <a:gd name="connsiteX72" fmla="*/ 8375 w 10000"/>
                <a:gd name="connsiteY72" fmla="*/ 3204 h 10000"/>
                <a:gd name="connsiteX73" fmla="*/ 8302 w 10000"/>
                <a:gd name="connsiteY73" fmla="*/ 3481 h 10000"/>
                <a:gd name="connsiteX74" fmla="*/ 8228 w 10000"/>
                <a:gd name="connsiteY74" fmla="*/ 3536 h 10000"/>
                <a:gd name="connsiteX75" fmla="*/ 7716 w 10000"/>
                <a:gd name="connsiteY75" fmla="*/ 1713 h 10000"/>
                <a:gd name="connsiteX76" fmla="*/ 7365 w 10000"/>
                <a:gd name="connsiteY76" fmla="*/ 1133 h 10000"/>
                <a:gd name="connsiteX77" fmla="*/ 7365 w 10000"/>
                <a:gd name="connsiteY77" fmla="*/ 994 h 10000"/>
                <a:gd name="connsiteX78" fmla="*/ 7438 w 10000"/>
                <a:gd name="connsiteY78" fmla="*/ 912 h 10000"/>
                <a:gd name="connsiteX79" fmla="*/ 7438 w 10000"/>
                <a:gd name="connsiteY79" fmla="*/ 801 h 10000"/>
                <a:gd name="connsiteX80" fmla="*/ 7233 w 10000"/>
                <a:gd name="connsiteY80" fmla="*/ 912 h 10000"/>
                <a:gd name="connsiteX81" fmla="*/ 7130 w 10000"/>
                <a:gd name="connsiteY81" fmla="*/ 994 h 10000"/>
                <a:gd name="connsiteX82" fmla="*/ 7028 w 10000"/>
                <a:gd name="connsiteY82" fmla="*/ 1243 h 10000"/>
                <a:gd name="connsiteX83" fmla="*/ 6852 w 10000"/>
                <a:gd name="connsiteY83" fmla="*/ 1326 h 10000"/>
                <a:gd name="connsiteX84" fmla="*/ 6852 w 10000"/>
                <a:gd name="connsiteY84" fmla="*/ 1436 h 10000"/>
                <a:gd name="connsiteX85" fmla="*/ 6706 w 10000"/>
                <a:gd name="connsiteY85" fmla="*/ 1381 h 10000"/>
                <a:gd name="connsiteX86" fmla="*/ 6603 w 10000"/>
                <a:gd name="connsiteY86" fmla="*/ 1519 h 10000"/>
                <a:gd name="connsiteX87" fmla="*/ 6574 w 10000"/>
                <a:gd name="connsiteY87" fmla="*/ 1381 h 10000"/>
                <a:gd name="connsiteX88" fmla="*/ 6603 w 10000"/>
                <a:gd name="connsiteY88" fmla="*/ 1243 h 10000"/>
                <a:gd name="connsiteX89" fmla="*/ 6676 w 10000"/>
                <a:gd name="connsiteY89" fmla="*/ 1188 h 10000"/>
                <a:gd name="connsiteX90" fmla="*/ 6676 w 10000"/>
                <a:gd name="connsiteY90" fmla="*/ 1050 h 10000"/>
                <a:gd name="connsiteX91" fmla="*/ 6574 w 10000"/>
                <a:gd name="connsiteY91" fmla="*/ 1188 h 10000"/>
                <a:gd name="connsiteX92" fmla="*/ 6398 w 10000"/>
                <a:gd name="connsiteY92" fmla="*/ 994 h 10000"/>
                <a:gd name="connsiteX93" fmla="*/ 6398 w 10000"/>
                <a:gd name="connsiteY93" fmla="*/ 1050 h 10000"/>
                <a:gd name="connsiteX94" fmla="*/ 6398 w 10000"/>
                <a:gd name="connsiteY94" fmla="*/ 1133 h 10000"/>
                <a:gd name="connsiteX95" fmla="*/ 6369 w 10000"/>
                <a:gd name="connsiteY95" fmla="*/ 1133 h 10000"/>
                <a:gd name="connsiteX96" fmla="*/ 6369 w 10000"/>
                <a:gd name="connsiteY96" fmla="*/ 994 h 10000"/>
                <a:gd name="connsiteX97" fmla="*/ 6325 w 10000"/>
                <a:gd name="connsiteY97" fmla="*/ 856 h 10000"/>
                <a:gd name="connsiteX98" fmla="*/ 6296 w 10000"/>
                <a:gd name="connsiteY98" fmla="*/ 801 h 10000"/>
                <a:gd name="connsiteX99" fmla="*/ 6266 w 10000"/>
                <a:gd name="connsiteY99" fmla="*/ 912 h 10000"/>
                <a:gd name="connsiteX100" fmla="*/ 6047 w 10000"/>
                <a:gd name="connsiteY100" fmla="*/ 994 h 10000"/>
                <a:gd name="connsiteX101" fmla="*/ 6018 w 10000"/>
                <a:gd name="connsiteY101" fmla="*/ 856 h 10000"/>
                <a:gd name="connsiteX102" fmla="*/ 6047 w 10000"/>
                <a:gd name="connsiteY102" fmla="*/ 718 h 10000"/>
                <a:gd name="connsiteX103" fmla="*/ 6091 w 10000"/>
                <a:gd name="connsiteY103" fmla="*/ 608 h 10000"/>
                <a:gd name="connsiteX104" fmla="*/ 6018 w 10000"/>
                <a:gd name="connsiteY104" fmla="*/ 470 h 10000"/>
                <a:gd name="connsiteX105" fmla="*/ 5988 w 10000"/>
                <a:gd name="connsiteY105" fmla="*/ 138 h 10000"/>
                <a:gd name="connsiteX106" fmla="*/ 5915 w 10000"/>
                <a:gd name="connsiteY106" fmla="*/ 83 h 10000"/>
                <a:gd name="connsiteX107" fmla="*/ 5813 w 10000"/>
                <a:gd name="connsiteY107" fmla="*/ 138 h 10000"/>
                <a:gd name="connsiteX108" fmla="*/ 5666 w 10000"/>
                <a:gd name="connsiteY108" fmla="*/ 0 h 10000"/>
                <a:gd name="connsiteX109" fmla="*/ 5534 w 10000"/>
                <a:gd name="connsiteY109" fmla="*/ 0 h 10000"/>
                <a:gd name="connsiteX110" fmla="*/ 5403 w 10000"/>
                <a:gd name="connsiteY110" fmla="*/ 138 h 10000"/>
                <a:gd name="connsiteX111" fmla="*/ 5359 w 10000"/>
                <a:gd name="connsiteY111" fmla="*/ 138 h 10000"/>
                <a:gd name="connsiteX112" fmla="*/ 5329 w 10000"/>
                <a:gd name="connsiteY112" fmla="*/ 331 h 10000"/>
                <a:gd name="connsiteX113" fmla="*/ 4773 w 10000"/>
                <a:gd name="connsiteY113" fmla="*/ 608 h 10000"/>
                <a:gd name="connsiteX114" fmla="*/ 4773 w 10000"/>
                <a:gd name="connsiteY114" fmla="*/ 608 h 10000"/>
                <a:gd name="connsiteX115" fmla="*/ 4597 w 10000"/>
                <a:gd name="connsiteY115" fmla="*/ 663 h 10000"/>
                <a:gd name="connsiteX116" fmla="*/ 4568 w 10000"/>
                <a:gd name="connsiteY116" fmla="*/ 856 h 10000"/>
                <a:gd name="connsiteX117" fmla="*/ 4422 w 10000"/>
                <a:gd name="connsiteY117" fmla="*/ 856 h 10000"/>
                <a:gd name="connsiteX118" fmla="*/ 4319 w 10000"/>
                <a:gd name="connsiteY118" fmla="*/ 912 h 10000"/>
                <a:gd name="connsiteX119" fmla="*/ 4319 w 10000"/>
                <a:gd name="connsiteY119" fmla="*/ 994 h 10000"/>
                <a:gd name="connsiteX120" fmla="*/ 4217 w 10000"/>
                <a:gd name="connsiteY120" fmla="*/ 912 h 10000"/>
                <a:gd name="connsiteX121" fmla="*/ 4085 w 10000"/>
                <a:gd name="connsiteY121" fmla="*/ 1050 h 10000"/>
                <a:gd name="connsiteX122" fmla="*/ 3982 w 10000"/>
                <a:gd name="connsiteY122" fmla="*/ 1050 h 10000"/>
                <a:gd name="connsiteX123" fmla="*/ 3939 w 10000"/>
                <a:gd name="connsiteY123" fmla="*/ 1188 h 10000"/>
                <a:gd name="connsiteX124" fmla="*/ 3909 w 10000"/>
                <a:gd name="connsiteY124" fmla="*/ 1133 h 10000"/>
                <a:gd name="connsiteX125" fmla="*/ 3704 w 10000"/>
                <a:gd name="connsiteY125" fmla="*/ 1133 h 10000"/>
                <a:gd name="connsiteX126" fmla="*/ 3660 w 10000"/>
                <a:gd name="connsiteY126" fmla="*/ 1050 h 10000"/>
                <a:gd name="connsiteX127" fmla="*/ 3558 w 10000"/>
                <a:gd name="connsiteY127" fmla="*/ 1133 h 10000"/>
                <a:gd name="connsiteX128" fmla="*/ 3602 w 10000"/>
                <a:gd name="connsiteY128" fmla="*/ 1243 h 10000"/>
                <a:gd name="connsiteX129" fmla="*/ 3558 w 10000"/>
                <a:gd name="connsiteY129" fmla="*/ 1436 h 10000"/>
                <a:gd name="connsiteX130" fmla="*/ 3660 w 10000"/>
                <a:gd name="connsiteY130" fmla="*/ 1381 h 10000"/>
                <a:gd name="connsiteX131" fmla="*/ 3704 w 10000"/>
                <a:gd name="connsiteY131" fmla="*/ 1436 h 10000"/>
                <a:gd name="connsiteX132" fmla="*/ 3602 w 10000"/>
                <a:gd name="connsiteY132" fmla="*/ 1519 h 10000"/>
                <a:gd name="connsiteX133" fmla="*/ 3631 w 10000"/>
                <a:gd name="connsiteY133" fmla="*/ 1630 h 10000"/>
                <a:gd name="connsiteX134" fmla="*/ 3763 w 10000"/>
                <a:gd name="connsiteY134" fmla="*/ 1713 h 10000"/>
                <a:gd name="connsiteX135" fmla="*/ 3836 w 10000"/>
                <a:gd name="connsiteY135" fmla="*/ 1823 h 10000"/>
                <a:gd name="connsiteX136" fmla="*/ 3807 w 10000"/>
                <a:gd name="connsiteY136" fmla="*/ 1906 h 10000"/>
                <a:gd name="connsiteX137" fmla="*/ 3558 w 10000"/>
                <a:gd name="connsiteY137" fmla="*/ 1906 h 10000"/>
                <a:gd name="connsiteX138" fmla="*/ 3499 w 10000"/>
                <a:gd name="connsiteY138" fmla="*/ 2099 h 10000"/>
                <a:gd name="connsiteX139" fmla="*/ 3558 w 10000"/>
                <a:gd name="connsiteY139" fmla="*/ 2293 h 10000"/>
                <a:gd name="connsiteX140" fmla="*/ 3529 w 10000"/>
                <a:gd name="connsiteY140" fmla="*/ 2431 h 10000"/>
                <a:gd name="connsiteX141" fmla="*/ 3324 w 10000"/>
                <a:gd name="connsiteY141" fmla="*/ 2680 h 10000"/>
                <a:gd name="connsiteX142" fmla="*/ 3324 w 10000"/>
                <a:gd name="connsiteY142" fmla="*/ 2680 h 10000"/>
                <a:gd name="connsiteX143" fmla="*/ 3382 w 10000"/>
                <a:gd name="connsiteY143" fmla="*/ 2762 h 10000"/>
                <a:gd name="connsiteX144" fmla="*/ 3382 w 10000"/>
                <a:gd name="connsiteY144" fmla="*/ 2873 h 10000"/>
                <a:gd name="connsiteX145" fmla="*/ 3529 w 10000"/>
                <a:gd name="connsiteY145" fmla="*/ 2956 h 10000"/>
                <a:gd name="connsiteX146" fmla="*/ 3558 w 10000"/>
                <a:gd name="connsiteY146" fmla="*/ 3011 h 10000"/>
                <a:gd name="connsiteX147" fmla="*/ 3734 w 10000"/>
                <a:gd name="connsiteY147" fmla="*/ 3149 h 10000"/>
                <a:gd name="connsiteX148" fmla="*/ 3660 w 10000"/>
                <a:gd name="connsiteY148" fmla="*/ 3536 h 10000"/>
                <a:gd name="connsiteX149" fmla="*/ 3455 w 10000"/>
                <a:gd name="connsiteY149" fmla="*/ 3591 h 10000"/>
                <a:gd name="connsiteX150" fmla="*/ 3324 w 10000"/>
                <a:gd name="connsiteY150" fmla="*/ 3481 h 10000"/>
                <a:gd name="connsiteX151" fmla="*/ 3250 w 10000"/>
                <a:gd name="connsiteY151" fmla="*/ 3729 h 10000"/>
                <a:gd name="connsiteX152" fmla="*/ 3177 w 10000"/>
                <a:gd name="connsiteY152" fmla="*/ 3729 h 10000"/>
                <a:gd name="connsiteX153" fmla="*/ 3148 w 10000"/>
                <a:gd name="connsiteY153" fmla="*/ 3591 h 10000"/>
                <a:gd name="connsiteX154" fmla="*/ 3177 w 10000"/>
                <a:gd name="connsiteY154" fmla="*/ 3591 h 10000"/>
                <a:gd name="connsiteX155" fmla="*/ 3016 w 10000"/>
                <a:gd name="connsiteY155" fmla="*/ 3591 h 10000"/>
                <a:gd name="connsiteX156" fmla="*/ 2943 w 10000"/>
                <a:gd name="connsiteY156" fmla="*/ 3343 h 10000"/>
                <a:gd name="connsiteX157" fmla="*/ 2870 w 10000"/>
                <a:gd name="connsiteY157" fmla="*/ 3260 h 10000"/>
                <a:gd name="connsiteX158" fmla="*/ 2767 w 10000"/>
                <a:gd name="connsiteY158" fmla="*/ 3343 h 10000"/>
                <a:gd name="connsiteX159" fmla="*/ 2694 w 10000"/>
                <a:gd name="connsiteY159" fmla="*/ 3481 h 10000"/>
                <a:gd name="connsiteX160" fmla="*/ 2592 w 10000"/>
                <a:gd name="connsiteY160" fmla="*/ 3343 h 10000"/>
                <a:gd name="connsiteX161" fmla="*/ 2489 w 10000"/>
                <a:gd name="connsiteY161" fmla="*/ 3343 h 10000"/>
                <a:gd name="connsiteX162" fmla="*/ 2489 w 10000"/>
                <a:gd name="connsiteY162" fmla="*/ 3398 h 10000"/>
                <a:gd name="connsiteX163" fmla="*/ 2416 w 10000"/>
                <a:gd name="connsiteY163" fmla="*/ 3398 h 10000"/>
                <a:gd name="connsiteX164" fmla="*/ 2255 w 10000"/>
                <a:gd name="connsiteY164" fmla="*/ 3674 h 10000"/>
                <a:gd name="connsiteX165" fmla="*/ 2108 w 10000"/>
                <a:gd name="connsiteY165" fmla="*/ 3536 h 10000"/>
                <a:gd name="connsiteX166" fmla="*/ 2035 w 10000"/>
                <a:gd name="connsiteY166" fmla="*/ 3343 h 10000"/>
                <a:gd name="connsiteX167" fmla="*/ 2006 w 10000"/>
                <a:gd name="connsiteY167" fmla="*/ 3343 h 10000"/>
                <a:gd name="connsiteX168" fmla="*/ 2006 w 10000"/>
                <a:gd name="connsiteY168" fmla="*/ 3674 h 10000"/>
                <a:gd name="connsiteX169" fmla="*/ 1977 w 10000"/>
                <a:gd name="connsiteY169" fmla="*/ 3674 h 10000"/>
                <a:gd name="connsiteX170" fmla="*/ 1933 w 10000"/>
                <a:gd name="connsiteY170" fmla="*/ 3481 h 10000"/>
                <a:gd name="connsiteX171" fmla="*/ 1728 w 10000"/>
                <a:gd name="connsiteY171" fmla="*/ 3011 h 10000"/>
                <a:gd name="connsiteX172" fmla="*/ 1493 w 10000"/>
                <a:gd name="connsiteY172" fmla="*/ 3011 h 10000"/>
                <a:gd name="connsiteX173" fmla="*/ 1449 w 10000"/>
                <a:gd name="connsiteY173" fmla="*/ 2818 h 10000"/>
                <a:gd name="connsiteX174" fmla="*/ 1376 w 10000"/>
                <a:gd name="connsiteY174" fmla="*/ 2818 h 10000"/>
                <a:gd name="connsiteX175" fmla="*/ 1318 w 10000"/>
                <a:gd name="connsiteY175" fmla="*/ 2818 h 10000"/>
                <a:gd name="connsiteX176" fmla="*/ 1274 w 10000"/>
                <a:gd name="connsiteY176" fmla="*/ 3011 h 10000"/>
                <a:gd name="connsiteX177" fmla="*/ 1245 w 10000"/>
                <a:gd name="connsiteY177" fmla="*/ 2956 h 10000"/>
                <a:gd name="connsiteX178" fmla="*/ 1171 w 10000"/>
                <a:gd name="connsiteY178" fmla="*/ 3011 h 10000"/>
                <a:gd name="connsiteX179" fmla="*/ 1171 w 10000"/>
                <a:gd name="connsiteY179" fmla="*/ 2873 h 10000"/>
                <a:gd name="connsiteX180" fmla="*/ 996 w 10000"/>
                <a:gd name="connsiteY180" fmla="*/ 2873 h 10000"/>
                <a:gd name="connsiteX181" fmla="*/ 893 w 10000"/>
                <a:gd name="connsiteY181" fmla="*/ 3149 h 10000"/>
                <a:gd name="connsiteX182" fmla="*/ 732 w 10000"/>
                <a:gd name="connsiteY182" fmla="*/ 3260 h 10000"/>
                <a:gd name="connsiteX183" fmla="*/ 688 w 10000"/>
                <a:gd name="connsiteY183" fmla="*/ 3481 h 10000"/>
                <a:gd name="connsiteX184" fmla="*/ 556 w 10000"/>
                <a:gd name="connsiteY184" fmla="*/ 3591 h 10000"/>
                <a:gd name="connsiteX185" fmla="*/ 512 w 10000"/>
                <a:gd name="connsiteY185" fmla="*/ 3674 h 10000"/>
                <a:gd name="connsiteX186" fmla="*/ 586 w 10000"/>
                <a:gd name="connsiteY186" fmla="*/ 4116 h 10000"/>
                <a:gd name="connsiteX187" fmla="*/ 454 w 10000"/>
                <a:gd name="connsiteY187" fmla="*/ 4254 h 10000"/>
                <a:gd name="connsiteX188" fmla="*/ 249 w 10000"/>
                <a:gd name="connsiteY188" fmla="*/ 3729 h 10000"/>
                <a:gd name="connsiteX189" fmla="*/ 205 w 10000"/>
                <a:gd name="connsiteY189" fmla="*/ 4061 h 10000"/>
                <a:gd name="connsiteX190" fmla="*/ 102 w 10000"/>
                <a:gd name="connsiteY190" fmla="*/ 4199 h 10000"/>
                <a:gd name="connsiteX191" fmla="*/ 73 w 10000"/>
                <a:gd name="connsiteY191" fmla="*/ 4586 h 10000"/>
                <a:gd name="connsiteX192" fmla="*/ 132 w 10000"/>
                <a:gd name="connsiteY192" fmla="*/ 4696 h 10000"/>
                <a:gd name="connsiteX193" fmla="*/ 73 w 10000"/>
                <a:gd name="connsiteY193" fmla="*/ 4834 h 10000"/>
                <a:gd name="connsiteX194" fmla="*/ 0 w 10000"/>
                <a:gd name="connsiteY194" fmla="*/ 5221 h 10000"/>
                <a:gd name="connsiteX195" fmla="*/ 132 w 10000"/>
                <a:gd name="connsiteY195" fmla="*/ 5304 h 10000"/>
                <a:gd name="connsiteX196" fmla="*/ 176 w 10000"/>
                <a:gd name="connsiteY196" fmla="*/ 5635 h 10000"/>
                <a:gd name="connsiteX197" fmla="*/ 205 w 10000"/>
                <a:gd name="connsiteY197" fmla="*/ 5691 h 10000"/>
                <a:gd name="connsiteX198" fmla="*/ 205 w 10000"/>
                <a:gd name="connsiteY198" fmla="*/ 5635 h 10000"/>
                <a:gd name="connsiteX199" fmla="*/ 410 w 10000"/>
                <a:gd name="connsiteY199" fmla="*/ 5691 h 10000"/>
                <a:gd name="connsiteX200" fmla="*/ 512 w 10000"/>
                <a:gd name="connsiteY200" fmla="*/ 5884 h 10000"/>
                <a:gd name="connsiteX201" fmla="*/ 586 w 10000"/>
                <a:gd name="connsiteY201" fmla="*/ 6354 h 10000"/>
                <a:gd name="connsiteX202" fmla="*/ 454 w 10000"/>
                <a:gd name="connsiteY202" fmla="*/ 6354 h 10000"/>
                <a:gd name="connsiteX203" fmla="*/ 454 w 10000"/>
                <a:gd name="connsiteY203" fmla="*/ 6464 h 10000"/>
                <a:gd name="connsiteX204" fmla="*/ 483 w 10000"/>
                <a:gd name="connsiteY204" fmla="*/ 6464 h 10000"/>
                <a:gd name="connsiteX205" fmla="*/ 893 w 10000"/>
                <a:gd name="connsiteY205" fmla="*/ 6354 h 10000"/>
                <a:gd name="connsiteX206" fmla="*/ 1069 w 10000"/>
                <a:gd name="connsiteY206" fmla="*/ 6022 h 10000"/>
                <a:gd name="connsiteX207" fmla="*/ 1274 w 10000"/>
                <a:gd name="connsiteY207" fmla="*/ 6215 h 10000"/>
                <a:gd name="connsiteX208" fmla="*/ 1493 w 10000"/>
                <a:gd name="connsiteY208" fmla="*/ 6077 h 10000"/>
                <a:gd name="connsiteX209" fmla="*/ 1625 w 10000"/>
                <a:gd name="connsiteY209" fmla="*/ 6271 h 10000"/>
                <a:gd name="connsiteX210" fmla="*/ 1801 w 10000"/>
                <a:gd name="connsiteY210" fmla="*/ 6934 h 10000"/>
                <a:gd name="connsiteX211" fmla="*/ 1977 w 10000"/>
                <a:gd name="connsiteY211" fmla="*/ 7182 h 10000"/>
                <a:gd name="connsiteX212" fmla="*/ 2006 w 10000"/>
                <a:gd name="connsiteY212" fmla="*/ 7320 h 10000"/>
                <a:gd name="connsiteX213" fmla="*/ 1977 w 10000"/>
                <a:gd name="connsiteY213" fmla="*/ 7320 h 10000"/>
                <a:gd name="connsiteX214" fmla="*/ 1977 w 10000"/>
                <a:gd name="connsiteY214" fmla="*/ 7459 h 10000"/>
                <a:gd name="connsiteX215" fmla="*/ 1376 w 10000"/>
                <a:gd name="connsiteY215" fmla="*/ 7265 h 10000"/>
                <a:gd name="connsiteX216" fmla="*/ 1318 w 10000"/>
                <a:gd name="connsiteY216" fmla="*/ 7376 h 10000"/>
                <a:gd name="connsiteX217" fmla="*/ 1171 w 10000"/>
                <a:gd name="connsiteY217" fmla="*/ 7376 h 10000"/>
                <a:gd name="connsiteX218" fmla="*/ 1142 w 10000"/>
                <a:gd name="connsiteY218" fmla="*/ 7569 h 10000"/>
                <a:gd name="connsiteX219" fmla="*/ 1215 w 10000"/>
                <a:gd name="connsiteY219" fmla="*/ 7845 h 10000"/>
                <a:gd name="connsiteX220" fmla="*/ 864 w 10000"/>
                <a:gd name="connsiteY220" fmla="*/ 7845 h 10000"/>
                <a:gd name="connsiteX221" fmla="*/ 1069 w 10000"/>
                <a:gd name="connsiteY221" fmla="*/ 8232 h 10000"/>
                <a:gd name="connsiteX222" fmla="*/ 1171 w 10000"/>
                <a:gd name="connsiteY222" fmla="*/ 8757 h 10000"/>
                <a:gd name="connsiteX223" fmla="*/ 1493 w 10000"/>
                <a:gd name="connsiteY223" fmla="*/ 8950 h 10000"/>
                <a:gd name="connsiteX224" fmla="*/ 1449 w 10000"/>
                <a:gd name="connsiteY224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845 h 10000"/>
                <a:gd name="connsiteX42" fmla="*/ 8199 w 10000"/>
                <a:gd name="connsiteY42" fmla="*/ 7652 h 10000"/>
                <a:gd name="connsiteX43" fmla="*/ 8485 w 10000"/>
                <a:gd name="connsiteY43" fmla="*/ 7393 h 10000"/>
                <a:gd name="connsiteX44" fmla="*/ 8808 w 10000"/>
                <a:gd name="connsiteY44" fmla="*/ 7464 h 10000"/>
                <a:gd name="connsiteX45" fmla="*/ 8755 w 10000"/>
                <a:gd name="connsiteY45" fmla="*/ 6934 h 10000"/>
                <a:gd name="connsiteX46" fmla="*/ 8855 w 10000"/>
                <a:gd name="connsiteY46" fmla="*/ 6194 h 10000"/>
                <a:gd name="connsiteX47" fmla="*/ 9211 w 10000"/>
                <a:gd name="connsiteY47" fmla="*/ 6332 h 10000"/>
                <a:gd name="connsiteX48" fmla="*/ 9414 w 10000"/>
                <a:gd name="connsiteY48" fmla="*/ 6354 h 10000"/>
                <a:gd name="connsiteX49" fmla="*/ 9575 w 10000"/>
                <a:gd name="connsiteY49" fmla="*/ 6133 h 10000"/>
                <a:gd name="connsiteX50" fmla="*/ 9544 w 10000"/>
                <a:gd name="connsiteY50" fmla="*/ 5559 h 10000"/>
                <a:gd name="connsiteX51" fmla="*/ 9596 w 10000"/>
                <a:gd name="connsiteY51" fmla="*/ 5304 h 10000"/>
                <a:gd name="connsiteX52" fmla="*/ 9795 w 10000"/>
                <a:gd name="connsiteY52" fmla="*/ 5221 h 10000"/>
                <a:gd name="connsiteX53" fmla="*/ 9859 w 10000"/>
                <a:gd name="connsiteY53" fmla="*/ 4917 h 10000"/>
                <a:gd name="connsiteX54" fmla="*/ 10000 w 10000"/>
                <a:gd name="connsiteY54" fmla="*/ 4696 h 10000"/>
                <a:gd name="connsiteX55" fmla="*/ 9854 w 10000"/>
                <a:gd name="connsiteY55" fmla="*/ 4309 h 10000"/>
                <a:gd name="connsiteX56" fmla="*/ 9795 w 10000"/>
                <a:gd name="connsiteY56" fmla="*/ 4392 h 10000"/>
                <a:gd name="connsiteX57" fmla="*/ 9751 w 10000"/>
                <a:gd name="connsiteY57" fmla="*/ 4448 h 10000"/>
                <a:gd name="connsiteX58" fmla="*/ 9517 w 10000"/>
                <a:gd name="connsiteY58" fmla="*/ 4392 h 10000"/>
                <a:gd name="connsiteX59" fmla="*/ 9414 w 10000"/>
                <a:gd name="connsiteY59" fmla="*/ 4116 h 10000"/>
                <a:gd name="connsiteX60" fmla="*/ 9414 w 10000"/>
                <a:gd name="connsiteY60" fmla="*/ 4061 h 10000"/>
                <a:gd name="connsiteX61" fmla="*/ 9268 w 10000"/>
                <a:gd name="connsiteY61" fmla="*/ 3923 h 10000"/>
                <a:gd name="connsiteX62" fmla="*/ 9268 w 10000"/>
                <a:gd name="connsiteY62" fmla="*/ 3674 h 10000"/>
                <a:gd name="connsiteX63" fmla="*/ 9092 w 10000"/>
                <a:gd name="connsiteY63" fmla="*/ 3398 h 10000"/>
                <a:gd name="connsiteX64" fmla="*/ 9034 w 10000"/>
                <a:gd name="connsiteY64" fmla="*/ 3343 h 10000"/>
                <a:gd name="connsiteX65" fmla="*/ 8960 w 10000"/>
                <a:gd name="connsiteY65" fmla="*/ 3481 h 10000"/>
                <a:gd name="connsiteX66" fmla="*/ 8887 w 10000"/>
                <a:gd name="connsiteY66" fmla="*/ 3481 h 10000"/>
                <a:gd name="connsiteX67" fmla="*/ 8858 w 10000"/>
                <a:gd name="connsiteY67" fmla="*/ 3591 h 10000"/>
                <a:gd name="connsiteX68" fmla="*/ 8580 w 10000"/>
                <a:gd name="connsiteY68" fmla="*/ 3591 h 10000"/>
                <a:gd name="connsiteX69" fmla="*/ 8507 w 10000"/>
                <a:gd name="connsiteY69" fmla="*/ 3398 h 10000"/>
                <a:gd name="connsiteX70" fmla="*/ 8507 w 10000"/>
                <a:gd name="connsiteY70" fmla="*/ 3343 h 10000"/>
                <a:gd name="connsiteX71" fmla="*/ 8404 w 10000"/>
                <a:gd name="connsiteY71" fmla="*/ 3204 h 10000"/>
                <a:gd name="connsiteX72" fmla="*/ 8375 w 10000"/>
                <a:gd name="connsiteY72" fmla="*/ 3204 h 10000"/>
                <a:gd name="connsiteX73" fmla="*/ 8302 w 10000"/>
                <a:gd name="connsiteY73" fmla="*/ 3481 h 10000"/>
                <a:gd name="connsiteX74" fmla="*/ 8228 w 10000"/>
                <a:gd name="connsiteY74" fmla="*/ 3536 h 10000"/>
                <a:gd name="connsiteX75" fmla="*/ 7716 w 10000"/>
                <a:gd name="connsiteY75" fmla="*/ 1713 h 10000"/>
                <a:gd name="connsiteX76" fmla="*/ 7365 w 10000"/>
                <a:gd name="connsiteY76" fmla="*/ 1133 h 10000"/>
                <a:gd name="connsiteX77" fmla="*/ 7365 w 10000"/>
                <a:gd name="connsiteY77" fmla="*/ 994 h 10000"/>
                <a:gd name="connsiteX78" fmla="*/ 7438 w 10000"/>
                <a:gd name="connsiteY78" fmla="*/ 912 h 10000"/>
                <a:gd name="connsiteX79" fmla="*/ 7438 w 10000"/>
                <a:gd name="connsiteY79" fmla="*/ 801 h 10000"/>
                <a:gd name="connsiteX80" fmla="*/ 7233 w 10000"/>
                <a:gd name="connsiteY80" fmla="*/ 912 h 10000"/>
                <a:gd name="connsiteX81" fmla="*/ 7130 w 10000"/>
                <a:gd name="connsiteY81" fmla="*/ 994 h 10000"/>
                <a:gd name="connsiteX82" fmla="*/ 7028 w 10000"/>
                <a:gd name="connsiteY82" fmla="*/ 1243 h 10000"/>
                <a:gd name="connsiteX83" fmla="*/ 6852 w 10000"/>
                <a:gd name="connsiteY83" fmla="*/ 1326 h 10000"/>
                <a:gd name="connsiteX84" fmla="*/ 6852 w 10000"/>
                <a:gd name="connsiteY84" fmla="*/ 1436 h 10000"/>
                <a:gd name="connsiteX85" fmla="*/ 6706 w 10000"/>
                <a:gd name="connsiteY85" fmla="*/ 1381 h 10000"/>
                <a:gd name="connsiteX86" fmla="*/ 6603 w 10000"/>
                <a:gd name="connsiteY86" fmla="*/ 1519 h 10000"/>
                <a:gd name="connsiteX87" fmla="*/ 6574 w 10000"/>
                <a:gd name="connsiteY87" fmla="*/ 1381 h 10000"/>
                <a:gd name="connsiteX88" fmla="*/ 6603 w 10000"/>
                <a:gd name="connsiteY88" fmla="*/ 1243 h 10000"/>
                <a:gd name="connsiteX89" fmla="*/ 6676 w 10000"/>
                <a:gd name="connsiteY89" fmla="*/ 1188 h 10000"/>
                <a:gd name="connsiteX90" fmla="*/ 6676 w 10000"/>
                <a:gd name="connsiteY90" fmla="*/ 1050 h 10000"/>
                <a:gd name="connsiteX91" fmla="*/ 6574 w 10000"/>
                <a:gd name="connsiteY91" fmla="*/ 1188 h 10000"/>
                <a:gd name="connsiteX92" fmla="*/ 6398 w 10000"/>
                <a:gd name="connsiteY92" fmla="*/ 994 h 10000"/>
                <a:gd name="connsiteX93" fmla="*/ 6398 w 10000"/>
                <a:gd name="connsiteY93" fmla="*/ 1050 h 10000"/>
                <a:gd name="connsiteX94" fmla="*/ 6398 w 10000"/>
                <a:gd name="connsiteY94" fmla="*/ 1133 h 10000"/>
                <a:gd name="connsiteX95" fmla="*/ 6369 w 10000"/>
                <a:gd name="connsiteY95" fmla="*/ 1133 h 10000"/>
                <a:gd name="connsiteX96" fmla="*/ 6369 w 10000"/>
                <a:gd name="connsiteY96" fmla="*/ 994 h 10000"/>
                <a:gd name="connsiteX97" fmla="*/ 6325 w 10000"/>
                <a:gd name="connsiteY97" fmla="*/ 856 h 10000"/>
                <a:gd name="connsiteX98" fmla="*/ 6296 w 10000"/>
                <a:gd name="connsiteY98" fmla="*/ 801 h 10000"/>
                <a:gd name="connsiteX99" fmla="*/ 6266 w 10000"/>
                <a:gd name="connsiteY99" fmla="*/ 912 h 10000"/>
                <a:gd name="connsiteX100" fmla="*/ 6047 w 10000"/>
                <a:gd name="connsiteY100" fmla="*/ 994 h 10000"/>
                <a:gd name="connsiteX101" fmla="*/ 6018 w 10000"/>
                <a:gd name="connsiteY101" fmla="*/ 856 h 10000"/>
                <a:gd name="connsiteX102" fmla="*/ 6047 w 10000"/>
                <a:gd name="connsiteY102" fmla="*/ 718 h 10000"/>
                <a:gd name="connsiteX103" fmla="*/ 6091 w 10000"/>
                <a:gd name="connsiteY103" fmla="*/ 608 h 10000"/>
                <a:gd name="connsiteX104" fmla="*/ 6018 w 10000"/>
                <a:gd name="connsiteY104" fmla="*/ 470 h 10000"/>
                <a:gd name="connsiteX105" fmla="*/ 5988 w 10000"/>
                <a:gd name="connsiteY105" fmla="*/ 138 h 10000"/>
                <a:gd name="connsiteX106" fmla="*/ 5915 w 10000"/>
                <a:gd name="connsiteY106" fmla="*/ 83 h 10000"/>
                <a:gd name="connsiteX107" fmla="*/ 5813 w 10000"/>
                <a:gd name="connsiteY107" fmla="*/ 138 h 10000"/>
                <a:gd name="connsiteX108" fmla="*/ 5666 w 10000"/>
                <a:gd name="connsiteY108" fmla="*/ 0 h 10000"/>
                <a:gd name="connsiteX109" fmla="*/ 5534 w 10000"/>
                <a:gd name="connsiteY109" fmla="*/ 0 h 10000"/>
                <a:gd name="connsiteX110" fmla="*/ 5403 w 10000"/>
                <a:gd name="connsiteY110" fmla="*/ 138 h 10000"/>
                <a:gd name="connsiteX111" fmla="*/ 5359 w 10000"/>
                <a:gd name="connsiteY111" fmla="*/ 138 h 10000"/>
                <a:gd name="connsiteX112" fmla="*/ 5329 w 10000"/>
                <a:gd name="connsiteY112" fmla="*/ 331 h 10000"/>
                <a:gd name="connsiteX113" fmla="*/ 4773 w 10000"/>
                <a:gd name="connsiteY113" fmla="*/ 608 h 10000"/>
                <a:gd name="connsiteX114" fmla="*/ 4773 w 10000"/>
                <a:gd name="connsiteY114" fmla="*/ 608 h 10000"/>
                <a:gd name="connsiteX115" fmla="*/ 4597 w 10000"/>
                <a:gd name="connsiteY115" fmla="*/ 663 h 10000"/>
                <a:gd name="connsiteX116" fmla="*/ 4568 w 10000"/>
                <a:gd name="connsiteY116" fmla="*/ 856 h 10000"/>
                <a:gd name="connsiteX117" fmla="*/ 4422 w 10000"/>
                <a:gd name="connsiteY117" fmla="*/ 856 h 10000"/>
                <a:gd name="connsiteX118" fmla="*/ 4319 w 10000"/>
                <a:gd name="connsiteY118" fmla="*/ 912 h 10000"/>
                <a:gd name="connsiteX119" fmla="*/ 4319 w 10000"/>
                <a:gd name="connsiteY119" fmla="*/ 994 h 10000"/>
                <a:gd name="connsiteX120" fmla="*/ 4217 w 10000"/>
                <a:gd name="connsiteY120" fmla="*/ 912 h 10000"/>
                <a:gd name="connsiteX121" fmla="*/ 4085 w 10000"/>
                <a:gd name="connsiteY121" fmla="*/ 1050 h 10000"/>
                <a:gd name="connsiteX122" fmla="*/ 3982 w 10000"/>
                <a:gd name="connsiteY122" fmla="*/ 1050 h 10000"/>
                <a:gd name="connsiteX123" fmla="*/ 3939 w 10000"/>
                <a:gd name="connsiteY123" fmla="*/ 1188 h 10000"/>
                <a:gd name="connsiteX124" fmla="*/ 3909 w 10000"/>
                <a:gd name="connsiteY124" fmla="*/ 1133 h 10000"/>
                <a:gd name="connsiteX125" fmla="*/ 3704 w 10000"/>
                <a:gd name="connsiteY125" fmla="*/ 1133 h 10000"/>
                <a:gd name="connsiteX126" fmla="*/ 3660 w 10000"/>
                <a:gd name="connsiteY126" fmla="*/ 1050 h 10000"/>
                <a:gd name="connsiteX127" fmla="*/ 3558 w 10000"/>
                <a:gd name="connsiteY127" fmla="*/ 1133 h 10000"/>
                <a:gd name="connsiteX128" fmla="*/ 3602 w 10000"/>
                <a:gd name="connsiteY128" fmla="*/ 1243 h 10000"/>
                <a:gd name="connsiteX129" fmla="*/ 3558 w 10000"/>
                <a:gd name="connsiteY129" fmla="*/ 1436 h 10000"/>
                <a:gd name="connsiteX130" fmla="*/ 3660 w 10000"/>
                <a:gd name="connsiteY130" fmla="*/ 1381 h 10000"/>
                <a:gd name="connsiteX131" fmla="*/ 3704 w 10000"/>
                <a:gd name="connsiteY131" fmla="*/ 1436 h 10000"/>
                <a:gd name="connsiteX132" fmla="*/ 3602 w 10000"/>
                <a:gd name="connsiteY132" fmla="*/ 1519 h 10000"/>
                <a:gd name="connsiteX133" fmla="*/ 3631 w 10000"/>
                <a:gd name="connsiteY133" fmla="*/ 1630 h 10000"/>
                <a:gd name="connsiteX134" fmla="*/ 3763 w 10000"/>
                <a:gd name="connsiteY134" fmla="*/ 1713 h 10000"/>
                <a:gd name="connsiteX135" fmla="*/ 3836 w 10000"/>
                <a:gd name="connsiteY135" fmla="*/ 1823 h 10000"/>
                <a:gd name="connsiteX136" fmla="*/ 3807 w 10000"/>
                <a:gd name="connsiteY136" fmla="*/ 1906 h 10000"/>
                <a:gd name="connsiteX137" fmla="*/ 3558 w 10000"/>
                <a:gd name="connsiteY137" fmla="*/ 1906 h 10000"/>
                <a:gd name="connsiteX138" fmla="*/ 3499 w 10000"/>
                <a:gd name="connsiteY138" fmla="*/ 2099 h 10000"/>
                <a:gd name="connsiteX139" fmla="*/ 3558 w 10000"/>
                <a:gd name="connsiteY139" fmla="*/ 2293 h 10000"/>
                <a:gd name="connsiteX140" fmla="*/ 3529 w 10000"/>
                <a:gd name="connsiteY140" fmla="*/ 2431 h 10000"/>
                <a:gd name="connsiteX141" fmla="*/ 3324 w 10000"/>
                <a:gd name="connsiteY141" fmla="*/ 2680 h 10000"/>
                <a:gd name="connsiteX142" fmla="*/ 3324 w 10000"/>
                <a:gd name="connsiteY142" fmla="*/ 2680 h 10000"/>
                <a:gd name="connsiteX143" fmla="*/ 3382 w 10000"/>
                <a:gd name="connsiteY143" fmla="*/ 2762 h 10000"/>
                <a:gd name="connsiteX144" fmla="*/ 3382 w 10000"/>
                <a:gd name="connsiteY144" fmla="*/ 2873 h 10000"/>
                <a:gd name="connsiteX145" fmla="*/ 3529 w 10000"/>
                <a:gd name="connsiteY145" fmla="*/ 2956 h 10000"/>
                <a:gd name="connsiteX146" fmla="*/ 3558 w 10000"/>
                <a:gd name="connsiteY146" fmla="*/ 3011 h 10000"/>
                <a:gd name="connsiteX147" fmla="*/ 3734 w 10000"/>
                <a:gd name="connsiteY147" fmla="*/ 3149 h 10000"/>
                <a:gd name="connsiteX148" fmla="*/ 3660 w 10000"/>
                <a:gd name="connsiteY148" fmla="*/ 3536 h 10000"/>
                <a:gd name="connsiteX149" fmla="*/ 3455 w 10000"/>
                <a:gd name="connsiteY149" fmla="*/ 3591 h 10000"/>
                <a:gd name="connsiteX150" fmla="*/ 3324 w 10000"/>
                <a:gd name="connsiteY150" fmla="*/ 3481 h 10000"/>
                <a:gd name="connsiteX151" fmla="*/ 3250 w 10000"/>
                <a:gd name="connsiteY151" fmla="*/ 3729 h 10000"/>
                <a:gd name="connsiteX152" fmla="*/ 3177 w 10000"/>
                <a:gd name="connsiteY152" fmla="*/ 3729 h 10000"/>
                <a:gd name="connsiteX153" fmla="*/ 3148 w 10000"/>
                <a:gd name="connsiteY153" fmla="*/ 3591 h 10000"/>
                <a:gd name="connsiteX154" fmla="*/ 3177 w 10000"/>
                <a:gd name="connsiteY154" fmla="*/ 3591 h 10000"/>
                <a:gd name="connsiteX155" fmla="*/ 3016 w 10000"/>
                <a:gd name="connsiteY155" fmla="*/ 3591 h 10000"/>
                <a:gd name="connsiteX156" fmla="*/ 2943 w 10000"/>
                <a:gd name="connsiteY156" fmla="*/ 3343 h 10000"/>
                <a:gd name="connsiteX157" fmla="*/ 2870 w 10000"/>
                <a:gd name="connsiteY157" fmla="*/ 3260 h 10000"/>
                <a:gd name="connsiteX158" fmla="*/ 2767 w 10000"/>
                <a:gd name="connsiteY158" fmla="*/ 3343 h 10000"/>
                <a:gd name="connsiteX159" fmla="*/ 2694 w 10000"/>
                <a:gd name="connsiteY159" fmla="*/ 3481 h 10000"/>
                <a:gd name="connsiteX160" fmla="*/ 2592 w 10000"/>
                <a:gd name="connsiteY160" fmla="*/ 3343 h 10000"/>
                <a:gd name="connsiteX161" fmla="*/ 2489 w 10000"/>
                <a:gd name="connsiteY161" fmla="*/ 3343 h 10000"/>
                <a:gd name="connsiteX162" fmla="*/ 2489 w 10000"/>
                <a:gd name="connsiteY162" fmla="*/ 3398 h 10000"/>
                <a:gd name="connsiteX163" fmla="*/ 2416 w 10000"/>
                <a:gd name="connsiteY163" fmla="*/ 3398 h 10000"/>
                <a:gd name="connsiteX164" fmla="*/ 2255 w 10000"/>
                <a:gd name="connsiteY164" fmla="*/ 3674 h 10000"/>
                <a:gd name="connsiteX165" fmla="*/ 2108 w 10000"/>
                <a:gd name="connsiteY165" fmla="*/ 3536 h 10000"/>
                <a:gd name="connsiteX166" fmla="*/ 2035 w 10000"/>
                <a:gd name="connsiteY166" fmla="*/ 3343 h 10000"/>
                <a:gd name="connsiteX167" fmla="*/ 2006 w 10000"/>
                <a:gd name="connsiteY167" fmla="*/ 3343 h 10000"/>
                <a:gd name="connsiteX168" fmla="*/ 2006 w 10000"/>
                <a:gd name="connsiteY168" fmla="*/ 3674 h 10000"/>
                <a:gd name="connsiteX169" fmla="*/ 1977 w 10000"/>
                <a:gd name="connsiteY169" fmla="*/ 3674 h 10000"/>
                <a:gd name="connsiteX170" fmla="*/ 1933 w 10000"/>
                <a:gd name="connsiteY170" fmla="*/ 3481 h 10000"/>
                <a:gd name="connsiteX171" fmla="*/ 1728 w 10000"/>
                <a:gd name="connsiteY171" fmla="*/ 3011 h 10000"/>
                <a:gd name="connsiteX172" fmla="*/ 1493 w 10000"/>
                <a:gd name="connsiteY172" fmla="*/ 3011 h 10000"/>
                <a:gd name="connsiteX173" fmla="*/ 1449 w 10000"/>
                <a:gd name="connsiteY173" fmla="*/ 2818 h 10000"/>
                <a:gd name="connsiteX174" fmla="*/ 1376 w 10000"/>
                <a:gd name="connsiteY174" fmla="*/ 2818 h 10000"/>
                <a:gd name="connsiteX175" fmla="*/ 1318 w 10000"/>
                <a:gd name="connsiteY175" fmla="*/ 2818 h 10000"/>
                <a:gd name="connsiteX176" fmla="*/ 1274 w 10000"/>
                <a:gd name="connsiteY176" fmla="*/ 3011 h 10000"/>
                <a:gd name="connsiteX177" fmla="*/ 1245 w 10000"/>
                <a:gd name="connsiteY177" fmla="*/ 2956 h 10000"/>
                <a:gd name="connsiteX178" fmla="*/ 1171 w 10000"/>
                <a:gd name="connsiteY178" fmla="*/ 3011 h 10000"/>
                <a:gd name="connsiteX179" fmla="*/ 1171 w 10000"/>
                <a:gd name="connsiteY179" fmla="*/ 2873 h 10000"/>
                <a:gd name="connsiteX180" fmla="*/ 996 w 10000"/>
                <a:gd name="connsiteY180" fmla="*/ 2873 h 10000"/>
                <a:gd name="connsiteX181" fmla="*/ 893 w 10000"/>
                <a:gd name="connsiteY181" fmla="*/ 3149 h 10000"/>
                <a:gd name="connsiteX182" fmla="*/ 732 w 10000"/>
                <a:gd name="connsiteY182" fmla="*/ 3260 h 10000"/>
                <a:gd name="connsiteX183" fmla="*/ 688 w 10000"/>
                <a:gd name="connsiteY183" fmla="*/ 3481 h 10000"/>
                <a:gd name="connsiteX184" fmla="*/ 556 w 10000"/>
                <a:gd name="connsiteY184" fmla="*/ 3591 h 10000"/>
                <a:gd name="connsiteX185" fmla="*/ 512 w 10000"/>
                <a:gd name="connsiteY185" fmla="*/ 3674 h 10000"/>
                <a:gd name="connsiteX186" fmla="*/ 586 w 10000"/>
                <a:gd name="connsiteY186" fmla="*/ 4116 h 10000"/>
                <a:gd name="connsiteX187" fmla="*/ 454 w 10000"/>
                <a:gd name="connsiteY187" fmla="*/ 4254 h 10000"/>
                <a:gd name="connsiteX188" fmla="*/ 249 w 10000"/>
                <a:gd name="connsiteY188" fmla="*/ 3729 h 10000"/>
                <a:gd name="connsiteX189" fmla="*/ 205 w 10000"/>
                <a:gd name="connsiteY189" fmla="*/ 4061 h 10000"/>
                <a:gd name="connsiteX190" fmla="*/ 102 w 10000"/>
                <a:gd name="connsiteY190" fmla="*/ 4199 h 10000"/>
                <a:gd name="connsiteX191" fmla="*/ 73 w 10000"/>
                <a:gd name="connsiteY191" fmla="*/ 4586 h 10000"/>
                <a:gd name="connsiteX192" fmla="*/ 132 w 10000"/>
                <a:gd name="connsiteY192" fmla="*/ 4696 h 10000"/>
                <a:gd name="connsiteX193" fmla="*/ 73 w 10000"/>
                <a:gd name="connsiteY193" fmla="*/ 4834 h 10000"/>
                <a:gd name="connsiteX194" fmla="*/ 0 w 10000"/>
                <a:gd name="connsiteY194" fmla="*/ 5221 h 10000"/>
                <a:gd name="connsiteX195" fmla="*/ 132 w 10000"/>
                <a:gd name="connsiteY195" fmla="*/ 5304 h 10000"/>
                <a:gd name="connsiteX196" fmla="*/ 176 w 10000"/>
                <a:gd name="connsiteY196" fmla="*/ 5635 h 10000"/>
                <a:gd name="connsiteX197" fmla="*/ 205 w 10000"/>
                <a:gd name="connsiteY197" fmla="*/ 5691 h 10000"/>
                <a:gd name="connsiteX198" fmla="*/ 205 w 10000"/>
                <a:gd name="connsiteY198" fmla="*/ 5635 h 10000"/>
                <a:gd name="connsiteX199" fmla="*/ 410 w 10000"/>
                <a:gd name="connsiteY199" fmla="*/ 5691 h 10000"/>
                <a:gd name="connsiteX200" fmla="*/ 512 w 10000"/>
                <a:gd name="connsiteY200" fmla="*/ 5884 h 10000"/>
                <a:gd name="connsiteX201" fmla="*/ 586 w 10000"/>
                <a:gd name="connsiteY201" fmla="*/ 6354 h 10000"/>
                <a:gd name="connsiteX202" fmla="*/ 454 w 10000"/>
                <a:gd name="connsiteY202" fmla="*/ 6354 h 10000"/>
                <a:gd name="connsiteX203" fmla="*/ 454 w 10000"/>
                <a:gd name="connsiteY203" fmla="*/ 6464 h 10000"/>
                <a:gd name="connsiteX204" fmla="*/ 483 w 10000"/>
                <a:gd name="connsiteY204" fmla="*/ 6464 h 10000"/>
                <a:gd name="connsiteX205" fmla="*/ 893 w 10000"/>
                <a:gd name="connsiteY205" fmla="*/ 6354 h 10000"/>
                <a:gd name="connsiteX206" fmla="*/ 1069 w 10000"/>
                <a:gd name="connsiteY206" fmla="*/ 6022 h 10000"/>
                <a:gd name="connsiteX207" fmla="*/ 1274 w 10000"/>
                <a:gd name="connsiteY207" fmla="*/ 6215 h 10000"/>
                <a:gd name="connsiteX208" fmla="*/ 1493 w 10000"/>
                <a:gd name="connsiteY208" fmla="*/ 6077 h 10000"/>
                <a:gd name="connsiteX209" fmla="*/ 1625 w 10000"/>
                <a:gd name="connsiteY209" fmla="*/ 6271 h 10000"/>
                <a:gd name="connsiteX210" fmla="*/ 1801 w 10000"/>
                <a:gd name="connsiteY210" fmla="*/ 6934 h 10000"/>
                <a:gd name="connsiteX211" fmla="*/ 1977 w 10000"/>
                <a:gd name="connsiteY211" fmla="*/ 7182 h 10000"/>
                <a:gd name="connsiteX212" fmla="*/ 2006 w 10000"/>
                <a:gd name="connsiteY212" fmla="*/ 7320 h 10000"/>
                <a:gd name="connsiteX213" fmla="*/ 1977 w 10000"/>
                <a:gd name="connsiteY213" fmla="*/ 7320 h 10000"/>
                <a:gd name="connsiteX214" fmla="*/ 1977 w 10000"/>
                <a:gd name="connsiteY214" fmla="*/ 7459 h 10000"/>
                <a:gd name="connsiteX215" fmla="*/ 1376 w 10000"/>
                <a:gd name="connsiteY215" fmla="*/ 7265 h 10000"/>
                <a:gd name="connsiteX216" fmla="*/ 1318 w 10000"/>
                <a:gd name="connsiteY216" fmla="*/ 7376 h 10000"/>
                <a:gd name="connsiteX217" fmla="*/ 1171 w 10000"/>
                <a:gd name="connsiteY217" fmla="*/ 7376 h 10000"/>
                <a:gd name="connsiteX218" fmla="*/ 1142 w 10000"/>
                <a:gd name="connsiteY218" fmla="*/ 7569 h 10000"/>
                <a:gd name="connsiteX219" fmla="*/ 1215 w 10000"/>
                <a:gd name="connsiteY219" fmla="*/ 7845 h 10000"/>
                <a:gd name="connsiteX220" fmla="*/ 864 w 10000"/>
                <a:gd name="connsiteY220" fmla="*/ 7845 h 10000"/>
                <a:gd name="connsiteX221" fmla="*/ 1069 w 10000"/>
                <a:gd name="connsiteY221" fmla="*/ 8232 h 10000"/>
                <a:gd name="connsiteX222" fmla="*/ 1171 w 10000"/>
                <a:gd name="connsiteY222" fmla="*/ 8757 h 10000"/>
                <a:gd name="connsiteX223" fmla="*/ 1493 w 10000"/>
                <a:gd name="connsiteY223" fmla="*/ 8950 h 10000"/>
                <a:gd name="connsiteX224" fmla="*/ 1449 w 10000"/>
                <a:gd name="connsiteY224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845 h 10000"/>
                <a:gd name="connsiteX42" fmla="*/ 8199 w 10000"/>
                <a:gd name="connsiteY42" fmla="*/ 7652 h 10000"/>
                <a:gd name="connsiteX43" fmla="*/ 8485 w 10000"/>
                <a:gd name="connsiteY43" fmla="*/ 7393 h 10000"/>
                <a:gd name="connsiteX44" fmla="*/ 8808 w 10000"/>
                <a:gd name="connsiteY44" fmla="*/ 7464 h 10000"/>
                <a:gd name="connsiteX45" fmla="*/ 8755 w 10000"/>
                <a:gd name="connsiteY45" fmla="*/ 6934 h 10000"/>
                <a:gd name="connsiteX46" fmla="*/ 8855 w 10000"/>
                <a:gd name="connsiteY46" fmla="*/ 6194 h 10000"/>
                <a:gd name="connsiteX47" fmla="*/ 9211 w 10000"/>
                <a:gd name="connsiteY47" fmla="*/ 6332 h 10000"/>
                <a:gd name="connsiteX48" fmla="*/ 9414 w 10000"/>
                <a:gd name="connsiteY48" fmla="*/ 6354 h 10000"/>
                <a:gd name="connsiteX49" fmla="*/ 9575 w 10000"/>
                <a:gd name="connsiteY49" fmla="*/ 6133 h 10000"/>
                <a:gd name="connsiteX50" fmla="*/ 9544 w 10000"/>
                <a:gd name="connsiteY50" fmla="*/ 5559 h 10000"/>
                <a:gd name="connsiteX51" fmla="*/ 9596 w 10000"/>
                <a:gd name="connsiteY51" fmla="*/ 5304 h 10000"/>
                <a:gd name="connsiteX52" fmla="*/ 9795 w 10000"/>
                <a:gd name="connsiteY52" fmla="*/ 5221 h 10000"/>
                <a:gd name="connsiteX53" fmla="*/ 9859 w 10000"/>
                <a:gd name="connsiteY53" fmla="*/ 4917 h 10000"/>
                <a:gd name="connsiteX54" fmla="*/ 10000 w 10000"/>
                <a:gd name="connsiteY54" fmla="*/ 4696 h 10000"/>
                <a:gd name="connsiteX55" fmla="*/ 9854 w 10000"/>
                <a:gd name="connsiteY55" fmla="*/ 4309 h 10000"/>
                <a:gd name="connsiteX56" fmla="*/ 9795 w 10000"/>
                <a:gd name="connsiteY56" fmla="*/ 4392 h 10000"/>
                <a:gd name="connsiteX57" fmla="*/ 9751 w 10000"/>
                <a:gd name="connsiteY57" fmla="*/ 4448 h 10000"/>
                <a:gd name="connsiteX58" fmla="*/ 9517 w 10000"/>
                <a:gd name="connsiteY58" fmla="*/ 4392 h 10000"/>
                <a:gd name="connsiteX59" fmla="*/ 9414 w 10000"/>
                <a:gd name="connsiteY59" fmla="*/ 4116 h 10000"/>
                <a:gd name="connsiteX60" fmla="*/ 9414 w 10000"/>
                <a:gd name="connsiteY60" fmla="*/ 4061 h 10000"/>
                <a:gd name="connsiteX61" fmla="*/ 9268 w 10000"/>
                <a:gd name="connsiteY61" fmla="*/ 3923 h 10000"/>
                <a:gd name="connsiteX62" fmla="*/ 9268 w 10000"/>
                <a:gd name="connsiteY62" fmla="*/ 3674 h 10000"/>
                <a:gd name="connsiteX63" fmla="*/ 9092 w 10000"/>
                <a:gd name="connsiteY63" fmla="*/ 3398 h 10000"/>
                <a:gd name="connsiteX64" fmla="*/ 9034 w 10000"/>
                <a:gd name="connsiteY64" fmla="*/ 3343 h 10000"/>
                <a:gd name="connsiteX65" fmla="*/ 8960 w 10000"/>
                <a:gd name="connsiteY65" fmla="*/ 3481 h 10000"/>
                <a:gd name="connsiteX66" fmla="*/ 8887 w 10000"/>
                <a:gd name="connsiteY66" fmla="*/ 3481 h 10000"/>
                <a:gd name="connsiteX67" fmla="*/ 8858 w 10000"/>
                <a:gd name="connsiteY67" fmla="*/ 3591 h 10000"/>
                <a:gd name="connsiteX68" fmla="*/ 8580 w 10000"/>
                <a:gd name="connsiteY68" fmla="*/ 3591 h 10000"/>
                <a:gd name="connsiteX69" fmla="*/ 8507 w 10000"/>
                <a:gd name="connsiteY69" fmla="*/ 3398 h 10000"/>
                <a:gd name="connsiteX70" fmla="*/ 8507 w 10000"/>
                <a:gd name="connsiteY70" fmla="*/ 3343 h 10000"/>
                <a:gd name="connsiteX71" fmla="*/ 8404 w 10000"/>
                <a:gd name="connsiteY71" fmla="*/ 3204 h 10000"/>
                <a:gd name="connsiteX72" fmla="*/ 8375 w 10000"/>
                <a:gd name="connsiteY72" fmla="*/ 3204 h 10000"/>
                <a:gd name="connsiteX73" fmla="*/ 8302 w 10000"/>
                <a:gd name="connsiteY73" fmla="*/ 3481 h 10000"/>
                <a:gd name="connsiteX74" fmla="*/ 8228 w 10000"/>
                <a:gd name="connsiteY74" fmla="*/ 3536 h 10000"/>
                <a:gd name="connsiteX75" fmla="*/ 7716 w 10000"/>
                <a:gd name="connsiteY75" fmla="*/ 1713 h 10000"/>
                <a:gd name="connsiteX76" fmla="*/ 7365 w 10000"/>
                <a:gd name="connsiteY76" fmla="*/ 1133 h 10000"/>
                <a:gd name="connsiteX77" fmla="*/ 7365 w 10000"/>
                <a:gd name="connsiteY77" fmla="*/ 994 h 10000"/>
                <a:gd name="connsiteX78" fmla="*/ 7438 w 10000"/>
                <a:gd name="connsiteY78" fmla="*/ 912 h 10000"/>
                <a:gd name="connsiteX79" fmla="*/ 7438 w 10000"/>
                <a:gd name="connsiteY79" fmla="*/ 801 h 10000"/>
                <a:gd name="connsiteX80" fmla="*/ 7233 w 10000"/>
                <a:gd name="connsiteY80" fmla="*/ 912 h 10000"/>
                <a:gd name="connsiteX81" fmla="*/ 7130 w 10000"/>
                <a:gd name="connsiteY81" fmla="*/ 994 h 10000"/>
                <a:gd name="connsiteX82" fmla="*/ 7028 w 10000"/>
                <a:gd name="connsiteY82" fmla="*/ 1243 h 10000"/>
                <a:gd name="connsiteX83" fmla="*/ 6852 w 10000"/>
                <a:gd name="connsiteY83" fmla="*/ 1326 h 10000"/>
                <a:gd name="connsiteX84" fmla="*/ 6852 w 10000"/>
                <a:gd name="connsiteY84" fmla="*/ 1436 h 10000"/>
                <a:gd name="connsiteX85" fmla="*/ 6706 w 10000"/>
                <a:gd name="connsiteY85" fmla="*/ 1381 h 10000"/>
                <a:gd name="connsiteX86" fmla="*/ 6603 w 10000"/>
                <a:gd name="connsiteY86" fmla="*/ 1519 h 10000"/>
                <a:gd name="connsiteX87" fmla="*/ 6574 w 10000"/>
                <a:gd name="connsiteY87" fmla="*/ 1381 h 10000"/>
                <a:gd name="connsiteX88" fmla="*/ 6603 w 10000"/>
                <a:gd name="connsiteY88" fmla="*/ 1243 h 10000"/>
                <a:gd name="connsiteX89" fmla="*/ 6676 w 10000"/>
                <a:gd name="connsiteY89" fmla="*/ 1188 h 10000"/>
                <a:gd name="connsiteX90" fmla="*/ 6676 w 10000"/>
                <a:gd name="connsiteY90" fmla="*/ 1050 h 10000"/>
                <a:gd name="connsiteX91" fmla="*/ 6574 w 10000"/>
                <a:gd name="connsiteY91" fmla="*/ 1188 h 10000"/>
                <a:gd name="connsiteX92" fmla="*/ 6398 w 10000"/>
                <a:gd name="connsiteY92" fmla="*/ 994 h 10000"/>
                <a:gd name="connsiteX93" fmla="*/ 6398 w 10000"/>
                <a:gd name="connsiteY93" fmla="*/ 1050 h 10000"/>
                <a:gd name="connsiteX94" fmla="*/ 6398 w 10000"/>
                <a:gd name="connsiteY94" fmla="*/ 1133 h 10000"/>
                <a:gd name="connsiteX95" fmla="*/ 6369 w 10000"/>
                <a:gd name="connsiteY95" fmla="*/ 1133 h 10000"/>
                <a:gd name="connsiteX96" fmla="*/ 6369 w 10000"/>
                <a:gd name="connsiteY96" fmla="*/ 994 h 10000"/>
                <a:gd name="connsiteX97" fmla="*/ 6325 w 10000"/>
                <a:gd name="connsiteY97" fmla="*/ 856 h 10000"/>
                <a:gd name="connsiteX98" fmla="*/ 6296 w 10000"/>
                <a:gd name="connsiteY98" fmla="*/ 801 h 10000"/>
                <a:gd name="connsiteX99" fmla="*/ 6266 w 10000"/>
                <a:gd name="connsiteY99" fmla="*/ 912 h 10000"/>
                <a:gd name="connsiteX100" fmla="*/ 6047 w 10000"/>
                <a:gd name="connsiteY100" fmla="*/ 994 h 10000"/>
                <a:gd name="connsiteX101" fmla="*/ 6018 w 10000"/>
                <a:gd name="connsiteY101" fmla="*/ 856 h 10000"/>
                <a:gd name="connsiteX102" fmla="*/ 6047 w 10000"/>
                <a:gd name="connsiteY102" fmla="*/ 718 h 10000"/>
                <a:gd name="connsiteX103" fmla="*/ 6091 w 10000"/>
                <a:gd name="connsiteY103" fmla="*/ 608 h 10000"/>
                <a:gd name="connsiteX104" fmla="*/ 6018 w 10000"/>
                <a:gd name="connsiteY104" fmla="*/ 470 h 10000"/>
                <a:gd name="connsiteX105" fmla="*/ 5988 w 10000"/>
                <a:gd name="connsiteY105" fmla="*/ 138 h 10000"/>
                <a:gd name="connsiteX106" fmla="*/ 5915 w 10000"/>
                <a:gd name="connsiteY106" fmla="*/ 83 h 10000"/>
                <a:gd name="connsiteX107" fmla="*/ 5813 w 10000"/>
                <a:gd name="connsiteY107" fmla="*/ 138 h 10000"/>
                <a:gd name="connsiteX108" fmla="*/ 5666 w 10000"/>
                <a:gd name="connsiteY108" fmla="*/ 0 h 10000"/>
                <a:gd name="connsiteX109" fmla="*/ 5534 w 10000"/>
                <a:gd name="connsiteY109" fmla="*/ 0 h 10000"/>
                <a:gd name="connsiteX110" fmla="*/ 5403 w 10000"/>
                <a:gd name="connsiteY110" fmla="*/ 138 h 10000"/>
                <a:gd name="connsiteX111" fmla="*/ 5359 w 10000"/>
                <a:gd name="connsiteY111" fmla="*/ 138 h 10000"/>
                <a:gd name="connsiteX112" fmla="*/ 5329 w 10000"/>
                <a:gd name="connsiteY112" fmla="*/ 331 h 10000"/>
                <a:gd name="connsiteX113" fmla="*/ 4773 w 10000"/>
                <a:gd name="connsiteY113" fmla="*/ 608 h 10000"/>
                <a:gd name="connsiteX114" fmla="*/ 4773 w 10000"/>
                <a:gd name="connsiteY114" fmla="*/ 608 h 10000"/>
                <a:gd name="connsiteX115" fmla="*/ 4597 w 10000"/>
                <a:gd name="connsiteY115" fmla="*/ 663 h 10000"/>
                <a:gd name="connsiteX116" fmla="*/ 4568 w 10000"/>
                <a:gd name="connsiteY116" fmla="*/ 856 h 10000"/>
                <a:gd name="connsiteX117" fmla="*/ 4422 w 10000"/>
                <a:gd name="connsiteY117" fmla="*/ 856 h 10000"/>
                <a:gd name="connsiteX118" fmla="*/ 4319 w 10000"/>
                <a:gd name="connsiteY118" fmla="*/ 912 h 10000"/>
                <a:gd name="connsiteX119" fmla="*/ 4319 w 10000"/>
                <a:gd name="connsiteY119" fmla="*/ 994 h 10000"/>
                <a:gd name="connsiteX120" fmla="*/ 4217 w 10000"/>
                <a:gd name="connsiteY120" fmla="*/ 912 h 10000"/>
                <a:gd name="connsiteX121" fmla="*/ 4085 w 10000"/>
                <a:gd name="connsiteY121" fmla="*/ 1050 h 10000"/>
                <a:gd name="connsiteX122" fmla="*/ 3982 w 10000"/>
                <a:gd name="connsiteY122" fmla="*/ 1050 h 10000"/>
                <a:gd name="connsiteX123" fmla="*/ 3939 w 10000"/>
                <a:gd name="connsiteY123" fmla="*/ 1188 h 10000"/>
                <a:gd name="connsiteX124" fmla="*/ 3909 w 10000"/>
                <a:gd name="connsiteY124" fmla="*/ 1133 h 10000"/>
                <a:gd name="connsiteX125" fmla="*/ 3704 w 10000"/>
                <a:gd name="connsiteY125" fmla="*/ 1133 h 10000"/>
                <a:gd name="connsiteX126" fmla="*/ 3660 w 10000"/>
                <a:gd name="connsiteY126" fmla="*/ 1050 h 10000"/>
                <a:gd name="connsiteX127" fmla="*/ 3558 w 10000"/>
                <a:gd name="connsiteY127" fmla="*/ 1133 h 10000"/>
                <a:gd name="connsiteX128" fmla="*/ 3602 w 10000"/>
                <a:gd name="connsiteY128" fmla="*/ 1243 h 10000"/>
                <a:gd name="connsiteX129" fmla="*/ 3558 w 10000"/>
                <a:gd name="connsiteY129" fmla="*/ 1436 h 10000"/>
                <a:gd name="connsiteX130" fmla="*/ 3660 w 10000"/>
                <a:gd name="connsiteY130" fmla="*/ 1381 h 10000"/>
                <a:gd name="connsiteX131" fmla="*/ 3704 w 10000"/>
                <a:gd name="connsiteY131" fmla="*/ 1436 h 10000"/>
                <a:gd name="connsiteX132" fmla="*/ 3602 w 10000"/>
                <a:gd name="connsiteY132" fmla="*/ 1519 h 10000"/>
                <a:gd name="connsiteX133" fmla="*/ 3631 w 10000"/>
                <a:gd name="connsiteY133" fmla="*/ 1630 h 10000"/>
                <a:gd name="connsiteX134" fmla="*/ 3763 w 10000"/>
                <a:gd name="connsiteY134" fmla="*/ 1713 h 10000"/>
                <a:gd name="connsiteX135" fmla="*/ 3836 w 10000"/>
                <a:gd name="connsiteY135" fmla="*/ 1823 h 10000"/>
                <a:gd name="connsiteX136" fmla="*/ 3807 w 10000"/>
                <a:gd name="connsiteY136" fmla="*/ 1906 h 10000"/>
                <a:gd name="connsiteX137" fmla="*/ 3558 w 10000"/>
                <a:gd name="connsiteY137" fmla="*/ 1906 h 10000"/>
                <a:gd name="connsiteX138" fmla="*/ 3499 w 10000"/>
                <a:gd name="connsiteY138" fmla="*/ 2099 h 10000"/>
                <a:gd name="connsiteX139" fmla="*/ 3558 w 10000"/>
                <a:gd name="connsiteY139" fmla="*/ 2293 h 10000"/>
                <a:gd name="connsiteX140" fmla="*/ 3529 w 10000"/>
                <a:gd name="connsiteY140" fmla="*/ 2431 h 10000"/>
                <a:gd name="connsiteX141" fmla="*/ 3324 w 10000"/>
                <a:gd name="connsiteY141" fmla="*/ 2680 h 10000"/>
                <a:gd name="connsiteX142" fmla="*/ 3324 w 10000"/>
                <a:gd name="connsiteY142" fmla="*/ 2680 h 10000"/>
                <a:gd name="connsiteX143" fmla="*/ 3382 w 10000"/>
                <a:gd name="connsiteY143" fmla="*/ 2762 h 10000"/>
                <a:gd name="connsiteX144" fmla="*/ 3382 w 10000"/>
                <a:gd name="connsiteY144" fmla="*/ 2873 h 10000"/>
                <a:gd name="connsiteX145" fmla="*/ 3529 w 10000"/>
                <a:gd name="connsiteY145" fmla="*/ 2956 h 10000"/>
                <a:gd name="connsiteX146" fmla="*/ 3558 w 10000"/>
                <a:gd name="connsiteY146" fmla="*/ 3011 h 10000"/>
                <a:gd name="connsiteX147" fmla="*/ 3734 w 10000"/>
                <a:gd name="connsiteY147" fmla="*/ 3149 h 10000"/>
                <a:gd name="connsiteX148" fmla="*/ 3660 w 10000"/>
                <a:gd name="connsiteY148" fmla="*/ 3536 h 10000"/>
                <a:gd name="connsiteX149" fmla="*/ 3455 w 10000"/>
                <a:gd name="connsiteY149" fmla="*/ 3591 h 10000"/>
                <a:gd name="connsiteX150" fmla="*/ 3324 w 10000"/>
                <a:gd name="connsiteY150" fmla="*/ 3481 h 10000"/>
                <a:gd name="connsiteX151" fmla="*/ 3250 w 10000"/>
                <a:gd name="connsiteY151" fmla="*/ 3729 h 10000"/>
                <a:gd name="connsiteX152" fmla="*/ 3177 w 10000"/>
                <a:gd name="connsiteY152" fmla="*/ 3729 h 10000"/>
                <a:gd name="connsiteX153" fmla="*/ 3148 w 10000"/>
                <a:gd name="connsiteY153" fmla="*/ 3591 h 10000"/>
                <a:gd name="connsiteX154" fmla="*/ 3177 w 10000"/>
                <a:gd name="connsiteY154" fmla="*/ 3591 h 10000"/>
                <a:gd name="connsiteX155" fmla="*/ 3016 w 10000"/>
                <a:gd name="connsiteY155" fmla="*/ 3591 h 10000"/>
                <a:gd name="connsiteX156" fmla="*/ 2943 w 10000"/>
                <a:gd name="connsiteY156" fmla="*/ 3343 h 10000"/>
                <a:gd name="connsiteX157" fmla="*/ 2870 w 10000"/>
                <a:gd name="connsiteY157" fmla="*/ 3260 h 10000"/>
                <a:gd name="connsiteX158" fmla="*/ 2767 w 10000"/>
                <a:gd name="connsiteY158" fmla="*/ 3343 h 10000"/>
                <a:gd name="connsiteX159" fmla="*/ 2694 w 10000"/>
                <a:gd name="connsiteY159" fmla="*/ 3481 h 10000"/>
                <a:gd name="connsiteX160" fmla="*/ 2592 w 10000"/>
                <a:gd name="connsiteY160" fmla="*/ 3343 h 10000"/>
                <a:gd name="connsiteX161" fmla="*/ 2489 w 10000"/>
                <a:gd name="connsiteY161" fmla="*/ 3343 h 10000"/>
                <a:gd name="connsiteX162" fmla="*/ 2489 w 10000"/>
                <a:gd name="connsiteY162" fmla="*/ 3398 h 10000"/>
                <a:gd name="connsiteX163" fmla="*/ 2416 w 10000"/>
                <a:gd name="connsiteY163" fmla="*/ 3398 h 10000"/>
                <a:gd name="connsiteX164" fmla="*/ 2255 w 10000"/>
                <a:gd name="connsiteY164" fmla="*/ 3674 h 10000"/>
                <a:gd name="connsiteX165" fmla="*/ 2108 w 10000"/>
                <a:gd name="connsiteY165" fmla="*/ 3536 h 10000"/>
                <a:gd name="connsiteX166" fmla="*/ 2035 w 10000"/>
                <a:gd name="connsiteY166" fmla="*/ 3343 h 10000"/>
                <a:gd name="connsiteX167" fmla="*/ 2006 w 10000"/>
                <a:gd name="connsiteY167" fmla="*/ 3343 h 10000"/>
                <a:gd name="connsiteX168" fmla="*/ 2006 w 10000"/>
                <a:gd name="connsiteY168" fmla="*/ 3674 h 10000"/>
                <a:gd name="connsiteX169" fmla="*/ 1977 w 10000"/>
                <a:gd name="connsiteY169" fmla="*/ 3674 h 10000"/>
                <a:gd name="connsiteX170" fmla="*/ 1933 w 10000"/>
                <a:gd name="connsiteY170" fmla="*/ 3481 h 10000"/>
                <a:gd name="connsiteX171" fmla="*/ 1728 w 10000"/>
                <a:gd name="connsiteY171" fmla="*/ 3011 h 10000"/>
                <a:gd name="connsiteX172" fmla="*/ 1493 w 10000"/>
                <a:gd name="connsiteY172" fmla="*/ 3011 h 10000"/>
                <a:gd name="connsiteX173" fmla="*/ 1449 w 10000"/>
                <a:gd name="connsiteY173" fmla="*/ 2818 h 10000"/>
                <a:gd name="connsiteX174" fmla="*/ 1376 w 10000"/>
                <a:gd name="connsiteY174" fmla="*/ 2818 h 10000"/>
                <a:gd name="connsiteX175" fmla="*/ 1318 w 10000"/>
                <a:gd name="connsiteY175" fmla="*/ 2818 h 10000"/>
                <a:gd name="connsiteX176" fmla="*/ 1274 w 10000"/>
                <a:gd name="connsiteY176" fmla="*/ 3011 h 10000"/>
                <a:gd name="connsiteX177" fmla="*/ 1245 w 10000"/>
                <a:gd name="connsiteY177" fmla="*/ 2956 h 10000"/>
                <a:gd name="connsiteX178" fmla="*/ 1171 w 10000"/>
                <a:gd name="connsiteY178" fmla="*/ 3011 h 10000"/>
                <a:gd name="connsiteX179" fmla="*/ 1171 w 10000"/>
                <a:gd name="connsiteY179" fmla="*/ 2873 h 10000"/>
                <a:gd name="connsiteX180" fmla="*/ 996 w 10000"/>
                <a:gd name="connsiteY180" fmla="*/ 2873 h 10000"/>
                <a:gd name="connsiteX181" fmla="*/ 893 w 10000"/>
                <a:gd name="connsiteY181" fmla="*/ 3149 h 10000"/>
                <a:gd name="connsiteX182" fmla="*/ 732 w 10000"/>
                <a:gd name="connsiteY182" fmla="*/ 3260 h 10000"/>
                <a:gd name="connsiteX183" fmla="*/ 688 w 10000"/>
                <a:gd name="connsiteY183" fmla="*/ 3481 h 10000"/>
                <a:gd name="connsiteX184" fmla="*/ 556 w 10000"/>
                <a:gd name="connsiteY184" fmla="*/ 3591 h 10000"/>
                <a:gd name="connsiteX185" fmla="*/ 512 w 10000"/>
                <a:gd name="connsiteY185" fmla="*/ 3674 h 10000"/>
                <a:gd name="connsiteX186" fmla="*/ 586 w 10000"/>
                <a:gd name="connsiteY186" fmla="*/ 4116 h 10000"/>
                <a:gd name="connsiteX187" fmla="*/ 454 w 10000"/>
                <a:gd name="connsiteY187" fmla="*/ 4254 h 10000"/>
                <a:gd name="connsiteX188" fmla="*/ 249 w 10000"/>
                <a:gd name="connsiteY188" fmla="*/ 3729 h 10000"/>
                <a:gd name="connsiteX189" fmla="*/ 205 w 10000"/>
                <a:gd name="connsiteY189" fmla="*/ 4061 h 10000"/>
                <a:gd name="connsiteX190" fmla="*/ 102 w 10000"/>
                <a:gd name="connsiteY190" fmla="*/ 4199 h 10000"/>
                <a:gd name="connsiteX191" fmla="*/ 73 w 10000"/>
                <a:gd name="connsiteY191" fmla="*/ 4586 h 10000"/>
                <a:gd name="connsiteX192" fmla="*/ 132 w 10000"/>
                <a:gd name="connsiteY192" fmla="*/ 4696 h 10000"/>
                <a:gd name="connsiteX193" fmla="*/ 73 w 10000"/>
                <a:gd name="connsiteY193" fmla="*/ 4834 h 10000"/>
                <a:gd name="connsiteX194" fmla="*/ 0 w 10000"/>
                <a:gd name="connsiteY194" fmla="*/ 5221 h 10000"/>
                <a:gd name="connsiteX195" fmla="*/ 132 w 10000"/>
                <a:gd name="connsiteY195" fmla="*/ 5304 h 10000"/>
                <a:gd name="connsiteX196" fmla="*/ 176 w 10000"/>
                <a:gd name="connsiteY196" fmla="*/ 5635 h 10000"/>
                <a:gd name="connsiteX197" fmla="*/ 205 w 10000"/>
                <a:gd name="connsiteY197" fmla="*/ 5691 h 10000"/>
                <a:gd name="connsiteX198" fmla="*/ 205 w 10000"/>
                <a:gd name="connsiteY198" fmla="*/ 5635 h 10000"/>
                <a:gd name="connsiteX199" fmla="*/ 410 w 10000"/>
                <a:gd name="connsiteY199" fmla="*/ 5691 h 10000"/>
                <a:gd name="connsiteX200" fmla="*/ 512 w 10000"/>
                <a:gd name="connsiteY200" fmla="*/ 5884 h 10000"/>
                <a:gd name="connsiteX201" fmla="*/ 586 w 10000"/>
                <a:gd name="connsiteY201" fmla="*/ 6354 h 10000"/>
                <a:gd name="connsiteX202" fmla="*/ 454 w 10000"/>
                <a:gd name="connsiteY202" fmla="*/ 6354 h 10000"/>
                <a:gd name="connsiteX203" fmla="*/ 454 w 10000"/>
                <a:gd name="connsiteY203" fmla="*/ 6464 h 10000"/>
                <a:gd name="connsiteX204" fmla="*/ 483 w 10000"/>
                <a:gd name="connsiteY204" fmla="*/ 6464 h 10000"/>
                <a:gd name="connsiteX205" fmla="*/ 893 w 10000"/>
                <a:gd name="connsiteY205" fmla="*/ 6354 h 10000"/>
                <a:gd name="connsiteX206" fmla="*/ 1069 w 10000"/>
                <a:gd name="connsiteY206" fmla="*/ 6022 h 10000"/>
                <a:gd name="connsiteX207" fmla="*/ 1274 w 10000"/>
                <a:gd name="connsiteY207" fmla="*/ 6215 h 10000"/>
                <a:gd name="connsiteX208" fmla="*/ 1493 w 10000"/>
                <a:gd name="connsiteY208" fmla="*/ 6077 h 10000"/>
                <a:gd name="connsiteX209" fmla="*/ 1625 w 10000"/>
                <a:gd name="connsiteY209" fmla="*/ 6271 h 10000"/>
                <a:gd name="connsiteX210" fmla="*/ 1801 w 10000"/>
                <a:gd name="connsiteY210" fmla="*/ 6934 h 10000"/>
                <a:gd name="connsiteX211" fmla="*/ 1977 w 10000"/>
                <a:gd name="connsiteY211" fmla="*/ 7182 h 10000"/>
                <a:gd name="connsiteX212" fmla="*/ 2006 w 10000"/>
                <a:gd name="connsiteY212" fmla="*/ 7320 h 10000"/>
                <a:gd name="connsiteX213" fmla="*/ 1977 w 10000"/>
                <a:gd name="connsiteY213" fmla="*/ 7320 h 10000"/>
                <a:gd name="connsiteX214" fmla="*/ 1977 w 10000"/>
                <a:gd name="connsiteY214" fmla="*/ 7459 h 10000"/>
                <a:gd name="connsiteX215" fmla="*/ 1376 w 10000"/>
                <a:gd name="connsiteY215" fmla="*/ 7265 h 10000"/>
                <a:gd name="connsiteX216" fmla="*/ 1318 w 10000"/>
                <a:gd name="connsiteY216" fmla="*/ 7376 h 10000"/>
                <a:gd name="connsiteX217" fmla="*/ 1171 w 10000"/>
                <a:gd name="connsiteY217" fmla="*/ 7376 h 10000"/>
                <a:gd name="connsiteX218" fmla="*/ 1142 w 10000"/>
                <a:gd name="connsiteY218" fmla="*/ 7569 h 10000"/>
                <a:gd name="connsiteX219" fmla="*/ 1215 w 10000"/>
                <a:gd name="connsiteY219" fmla="*/ 7845 h 10000"/>
                <a:gd name="connsiteX220" fmla="*/ 864 w 10000"/>
                <a:gd name="connsiteY220" fmla="*/ 7845 h 10000"/>
                <a:gd name="connsiteX221" fmla="*/ 1069 w 10000"/>
                <a:gd name="connsiteY221" fmla="*/ 8232 h 10000"/>
                <a:gd name="connsiteX222" fmla="*/ 1171 w 10000"/>
                <a:gd name="connsiteY222" fmla="*/ 8757 h 10000"/>
                <a:gd name="connsiteX223" fmla="*/ 1493 w 10000"/>
                <a:gd name="connsiteY223" fmla="*/ 8950 h 10000"/>
                <a:gd name="connsiteX224" fmla="*/ 1449 w 10000"/>
                <a:gd name="connsiteY224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845 h 10000"/>
                <a:gd name="connsiteX42" fmla="*/ 8199 w 10000"/>
                <a:gd name="connsiteY42" fmla="*/ 7652 h 10000"/>
                <a:gd name="connsiteX43" fmla="*/ 8485 w 10000"/>
                <a:gd name="connsiteY43" fmla="*/ 7393 h 10000"/>
                <a:gd name="connsiteX44" fmla="*/ 8808 w 10000"/>
                <a:gd name="connsiteY44" fmla="*/ 7464 h 10000"/>
                <a:gd name="connsiteX45" fmla="*/ 8755 w 10000"/>
                <a:gd name="connsiteY45" fmla="*/ 6934 h 10000"/>
                <a:gd name="connsiteX46" fmla="*/ 8855 w 10000"/>
                <a:gd name="connsiteY46" fmla="*/ 6194 h 10000"/>
                <a:gd name="connsiteX47" fmla="*/ 9211 w 10000"/>
                <a:gd name="connsiteY47" fmla="*/ 6332 h 10000"/>
                <a:gd name="connsiteX48" fmla="*/ 9414 w 10000"/>
                <a:gd name="connsiteY48" fmla="*/ 6354 h 10000"/>
                <a:gd name="connsiteX49" fmla="*/ 9575 w 10000"/>
                <a:gd name="connsiteY49" fmla="*/ 6133 h 10000"/>
                <a:gd name="connsiteX50" fmla="*/ 9544 w 10000"/>
                <a:gd name="connsiteY50" fmla="*/ 5559 h 10000"/>
                <a:gd name="connsiteX51" fmla="*/ 9596 w 10000"/>
                <a:gd name="connsiteY51" fmla="*/ 5304 h 10000"/>
                <a:gd name="connsiteX52" fmla="*/ 9795 w 10000"/>
                <a:gd name="connsiteY52" fmla="*/ 5221 h 10000"/>
                <a:gd name="connsiteX53" fmla="*/ 9859 w 10000"/>
                <a:gd name="connsiteY53" fmla="*/ 4917 h 10000"/>
                <a:gd name="connsiteX54" fmla="*/ 10000 w 10000"/>
                <a:gd name="connsiteY54" fmla="*/ 4696 h 10000"/>
                <a:gd name="connsiteX55" fmla="*/ 9854 w 10000"/>
                <a:gd name="connsiteY55" fmla="*/ 4309 h 10000"/>
                <a:gd name="connsiteX56" fmla="*/ 9795 w 10000"/>
                <a:gd name="connsiteY56" fmla="*/ 4392 h 10000"/>
                <a:gd name="connsiteX57" fmla="*/ 9751 w 10000"/>
                <a:gd name="connsiteY57" fmla="*/ 4448 h 10000"/>
                <a:gd name="connsiteX58" fmla="*/ 9517 w 10000"/>
                <a:gd name="connsiteY58" fmla="*/ 4392 h 10000"/>
                <a:gd name="connsiteX59" fmla="*/ 9414 w 10000"/>
                <a:gd name="connsiteY59" fmla="*/ 4116 h 10000"/>
                <a:gd name="connsiteX60" fmla="*/ 9414 w 10000"/>
                <a:gd name="connsiteY60" fmla="*/ 4061 h 10000"/>
                <a:gd name="connsiteX61" fmla="*/ 9268 w 10000"/>
                <a:gd name="connsiteY61" fmla="*/ 3923 h 10000"/>
                <a:gd name="connsiteX62" fmla="*/ 9268 w 10000"/>
                <a:gd name="connsiteY62" fmla="*/ 3674 h 10000"/>
                <a:gd name="connsiteX63" fmla="*/ 9092 w 10000"/>
                <a:gd name="connsiteY63" fmla="*/ 3398 h 10000"/>
                <a:gd name="connsiteX64" fmla="*/ 9034 w 10000"/>
                <a:gd name="connsiteY64" fmla="*/ 3343 h 10000"/>
                <a:gd name="connsiteX65" fmla="*/ 8960 w 10000"/>
                <a:gd name="connsiteY65" fmla="*/ 3481 h 10000"/>
                <a:gd name="connsiteX66" fmla="*/ 8887 w 10000"/>
                <a:gd name="connsiteY66" fmla="*/ 3481 h 10000"/>
                <a:gd name="connsiteX67" fmla="*/ 8858 w 10000"/>
                <a:gd name="connsiteY67" fmla="*/ 3591 h 10000"/>
                <a:gd name="connsiteX68" fmla="*/ 8580 w 10000"/>
                <a:gd name="connsiteY68" fmla="*/ 3591 h 10000"/>
                <a:gd name="connsiteX69" fmla="*/ 8507 w 10000"/>
                <a:gd name="connsiteY69" fmla="*/ 3398 h 10000"/>
                <a:gd name="connsiteX70" fmla="*/ 8507 w 10000"/>
                <a:gd name="connsiteY70" fmla="*/ 3343 h 10000"/>
                <a:gd name="connsiteX71" fmla="*/ 8404 w 10000"/>
                <a:gd name="connsiteY71" fmla="*/ 3204 h 10000"/>
                <a:gd name="connsiteX72" fmla="*/ 8375 w 10000"/>
                <a:gd name="connsiteY72" fmla="*/ 3204 h 10000"/>
                <a:gd name="connsiteX73" fmla="*/ 8302 w 10000"/>
                <a:gd name="connsiteY73" fmla="*/ 3481 h 10000"/>
                <a:gd name="connsiteX74" fmla="*/ 8228 w 10000"/>
                <a:gd name="connsiteY74" fmla="*/ 3536 h 10000"/>
                <a:gd name="connsiteX75" fmla="*/ 7716 w 10000"/>
                <a:gd name="connsiteY75" fmla="*/ 1713 h 10000"/>
                <a:gd name="connsiteX76" fmla="*/ 7365 w 10000"/>
                <a:gd name="connsiteY76" fmla="*/ 1133 h 10000"/>
                <a:gd name="connsiteX77" fmla="*/ 7365 w 10000"/>
                <a:gd name="connsiteY77" fmla="*/ 994 h 10000"/>
                <a:gd name="connsiteX78" fmla="*/ 7438 w 10000"/>
                <a:gd name="connsiteY78" fmla="*/ 912 h 10000"/>
                <a:gd name="connsiteX79" fmla="*/ 7438 w 10000"/>
                <a:gd name="connsiteY79" fmla="*/ 801 h 10000"/>
                <a:gd name="connsiteX80" fmla="*/ 7233 w 10000"/>
                <a:gd name="connsiteY80" fmla="*/ 912 h 10000"/>
                <a:gd name="connsiteX81" fmla="*/ 7130 w 10000"/>
                <a:gd name="connsiteY81" fmla="*/ 994 h 10000"/>
                <a:gd name="connsiteX82" fmla="*/ 7028 w 10000"/>
                <a:gd name="connsiteY82" fmla="*/ 1243 h 10000"/>
                <a:gd name="connsiteX83" fmla="*/ 6852 w 10000"/>
                <a:gd name="connsiteY83" fmla="*/ 1326 h 10000"/>
                <a:gd name="connsiteX84" fmla="*/ 6852 w 10000"/>
                <a:gd name="connsiteY84" fmla="*/ 1436 h 10000"/>
                <a:gd name="connsiteX85" fmla="*/ 6706 w 10000"/>
                <a:gd name="connsiteY85" fmla="*/ 1381 h 10000"/>
                <a:gd name="connsiteX86" fmla="*/ 6603 w 10000"/>
                <a:gd name="connsiteY86" fmla="*/ 1519 h 10000"/>
                <a:gd name="connsiteX87" fmla="*/ 6574 w 10000"/>
                <a:gd name="connsiteY87" fmla="*/ 1381 h 10000"/>
                <a:gd name="connsiteX88" fmla="*/ 6603 w 10000"/>
                <a:gd name="connsiteY88" fmla="*/ 1243 h 10000"/>
                <a:gd name="connsiteX89" fmla="*/ 6676 w 10000"/>
                <a:gd name="connsiteY89" fmla="*/ 1188 h 10000"/>
                <a:gd name="connsiteX90" fmla="*/ 6676 w 10000"/>
                <a:gd name="connsiteY90" fmla="*/ 1050 h 10000"/>
                <a:gd name="connsiteX91" fmla="*/ 6574 w 10000"/>
                <a:gd name="connsiteY91" fmla="*/ 1188 h 10000"/>
                <a:gd name="connsiteX92" fmla="*/ 6398 w 10000"/>
                <a:gd name="connsiteY92" fmla="*/ 994 h 10000"/>
                <a:gd name="connsiteX93" fmla="*/ 6398 w 10000"/>
                <a:gd name="connsiteY93" fmla="*/ 1050 h 10000"/>
                <a:gd name="connsiteX94" fmla="*/ 6398 w 10000"/>
                <a:gd name="connsiteY94" fmla="*/ 1133 h 10000"/>
                <a:gd name="connsiteX95" fmla="*/ 6369 w 10000"/>
                <a:gd name="connsiteY95" fmla="*/ 1133 h 10000"/>
                <a:gd name="connsiteX96" fmla="*/ 6369 w 10000"/>
                <a:gd name="connsiteY96" fmla="*/ 994 h 10000"/>
                <a:gd name="connsiteX97" fmla="*/ 6325 w 10000"/>
                <a:gd name="connsiteY97" fmla="*/ 856 h 10000"/>
                <a:gd name="connsiteX98" fmla="*/ 6296 w 10000"/>
                <a:gd name="connsiteY98" fmla="*/ 801 h 10000"/>
                <a:gd name="connsiteX99" fmla="*/ 6266 w 10000"/>
                <a:gd name="connsiteY99" fmla="*/ 912 h 10000"/>
                <a:gd name="connsiteX100" fmla="*/ 6047 w 10000"/>
                <a:gd name="connsiteY100" fmla="*/ 994 h 10000"/>
                <a:gd name="connsiteX101" fmla="*/ 6018 w 10000"/>
                <a:gd name="connsiteY101" fmla="*/ 856 h 10000"/>
                <a:gd name="connsiteX102" fmla="*/ 6047 w 10000"/>
                <a:gd name="connsiteY102" fmla="*/ 718 h 10000"/>
                <a:gd name="connsiteX103" fmla="*/ 6091 w 10000"/>
                <a:gd name="connsiteY103" fmla="*/ 608 h 10000"/>
                <a:gd name="connsiteX104" fmla="*/ 6018 w 10000"/>
                <a:gd name="connsiteY104" fmla="*/ 470 h 10000"/>
                <a:gd name="connsiteX105" fmla="*/ 5988 w 10000"/>
                <a:gd name="connsiteY105" fmla="*/ 138 h 10000"/>
                <a:gd name="connsiteX106" fmla="*/ 5915 w 10000"/>
                <a:gd name="connsiteY106" fmla="*/ 83 h 10000"/>
                <a:gd name="connsiteX107" fmla="*/ 5813 w 10000"/>
                <a:gd name="connsiteY107" fmla="*/ 138 h 10000"/>
                <a:gd name="connsiteX108" fmla="*/ 5666 w 10000"/>
                <a:gd name="connsiteY108" fmla="*/ 0 h 10000"/>
                <a:gd name="connsiteX109" fmla="*/ 5534 w 10000"/>
                <a:gd name="connsiteY109" fmla="*/ 0 h 10000"/>
                <a:gd name="connsiteX110" fmla="*/ 5403 w 10000"/>
                <a:gd name="connsiteY110" fmla="*/ 138 h 10000"/>
                <a:gd name="connsiteX111" fmla="*/ 5359 w 10000"/>
                <a:gd name="connsiteY111" fmla="*/ 138 h 10000"/>
                <a:gd name="connsiteX112" fmla="*/ 5329 w 10000"/>
                <a:gd name="connsiteY112" fmla="*/ 331 h 10000"/>
                <a:gd name="connsiteX113" fmla="*/ 4773 w 10000"/>
                <a:gd name="connsiteY113" fmla="*/ 608 h 10000"/>
                <a:gd name="connsiteX114" fmla="*/ 4773 w 10000"/>
                <a:gd name="connsiteY114" fmla="*/ 608 h 10000"/>
                <a:gd name="connsiteX115" fmla="*/ 4597 w 10000"/>
                <a:gd name="connsiteY115" fmla="*/ 663 h 10000"/>
                <a:gd name="connsiteX116" fmla="*/ 4568 w 10000"/>
                <a:gd name="connsiteY116" fmla="*/ 856 h 10000"/>
                <a:gd name="connsiteX117" fmla="*/ 4422 w 10000"/>
                <a:gd name="connsiteY117" fmla="*/ 856 h 10000"/>
                <a:gd name="connsiteX118" fmla="*/ 4319 w 10000"/>
                <a:gd name="connsiteY118" fmla="*/ 912 h 10000"/>
                <a:gd name="connsiteX119" fmla="*/ 4319 w 10000"/>
                <a:gd name="connsiteY119" fmla="*/ 994 h 10000"/>
                <a:gd name="connsiteX120" fmla="*/ 4217 w 10000"/>
                <a:gd name="connsiteY120" fmla="*/ 912 h 10000"/>
                <a:gd name="connsiteX121" fmla="*/ 4085 w 10000"/>
                <a:gd name="connsiteY121" fmla="*/ 1050 h 10000"/>
                <a:gd name="connsiteX122" fmla="*/ 3982 w 10000"/>
                <a:gd name="connsiteY122" fmla="*/ 1050 h 10000"/>
                <a:gd name="connsiteX123" fmla="*/ 3939 w 10000"/>
                <a:gd name="connsiteY123" fmla="*/ 1188 h 10000"/>
                <a:gd name="connsiteX124" fmla="*/ 3909 w 10000"/>
                <a:gd name="connsiteY124" fmla="*/ 1133 h 10000"/>
                <a:gd name="connsiteX125" fmla="*/ 3704 w 10000"/>
                <a:gd name="connsiteY125" fmla="*/ 1133 h 10000"/>
                <a:gd name="connsiteX126" fmla="*/ 3660 w 10000"/>
                <a:gd name="connsiteY126" fmla="*/ 1050 h 10000"/>
                <a:gd name="connsiteX127" fmla="*/ 3558 w 10000"/>
                <a:gd name="connsiteY127" fmla="*/ 1133 h 10000"/>
                <a:gd name="connsiteX128" fmla="*/ 3602 w 10000"/>
                <a:gd name="connsiteY128" fmla="*/ 1243 h 10000"/>
                <a:gd name="connsiteX129" fmla="*/ 3558 w 10000"/>
                <a:gd name="connsiteY129" fmla="*/ 1436 h 10000"/>
                <a:gd name="connsiteX130" fmla="*/ 3660 w 10000"/>
                <a:gd name="connsiteY130" fmla="*/ 1381 h 10000"/>
                <a:gd name="connsiteX131" fmla="*/ 3704 w 10000"/>
                <a:gd name="connsiteY131" fmla="*/ 1436 h 10000"/>
                <a:gd name="connsiteX132" fmla="*/ 3602 w 10000"/>
                <a:gd name="connsiteY132" fmla="*/ 1519 h 10000"/>
                <a:gd name="connsiteX133" fmla="*/ 3631 w 10000"/>
                <a:gd name="connsiteY133" fmla="*/ 1630 h 10000"/>
                <a:gd name="connsiteX134" fmla="*/ 3763 w 10000"/>
                <a:gd name="connsiteY134" fmla="*/ 1713 h 10000"/>
                <a:gd name="connsiteX135" fmla="*/ 3836 w 10000"/>
                <a:gd name="connsiteY135" fmla="*/ 1823 h 10000"/>
                <a:gd name="connsiteX136" fmla="*/ 3807 w 10000"/>
                <a:gd name="connsiteY136" fmla="*/ 1906 h 10000"/>
                <a:gd name="connsiteX137" fmla="*/ 3558 w 10000"/>
                <a:gd name="connsiteY137" fmla="*/ 1906 h 10000"/>
                <a:gd name="connsiteX138" fmla="*/ 3499 w 10000"/>
                <a:gd name="connsiteY138" fmla="*/ 2099 h 10000"/>
                <a:gd name="connsiteX139" fmla="*/ 3558 w 10000"/>
                <a:gd name="connsiteY139" fmla="*/ 2293 h 10000"/>
                <a:gd name="connsiteX140" fmla="*/ 3529 w 10000"/>
                <a:gd name="connsiteY140" fmla="*/ 2431 h 10000"/>
                <a:gd name="connsiteX141" fmla="*/ 3324 w 10000"/>
                <a:gd name="connsiteY141" fmla="*/ 2680 h 10000"/>
                <a:gd name="connsiteX142" fmla="*/ 3324 w 10000"/>
                <a:gd name="connsiteY142" fmla="*/ 2680 h 10000"/>
                <a:gd name="connsiteX143" fmla="*/ 3382 w 10000"/>
                <a:gd name="connsiteY143" fmla="*/ 2762 h 10000"/>
                <a:gd name="connsiteX144" fmla="*/ 3382 w 10000"/>
                <a:gd name="connsiteY144" fmla="*/ 2873 h 10000"/>
                <a:gd name="connsiteX145" fmla="*/ 3529 w 10000"/>
                <a:gd name="connsiteY145" fmla="*/ 2956 h 10000"/>
                <a:gd name="connsiteX146" fmla="*/ 3558 w 10000"/>
                <a:gd name="connsiteY146" fmla="*/ 3011 h 10000"/>
                <a:gd name="connsiteX147" fmla="*/ 3734 w 10000"/>
                <a:gd name="connsiteY147" fmla="*/ 3149 h 10000"/>
                <a:gd name="connsiteX148" fmla="*/ 3660 w 10000"/>
                <a:gd name="connsiteY148" fmla="*/ 3536 h 10000"/>
                <a:gd name="connsiteX149" fmla="*/ 3455 w 10000"/>
                <a:gd name="connsiteY149" fmla="*/ 3591 h 10000"/>
                <a:gd name="connsiteX150" fmla="*/ 3324 w 10000"/>
                <a:gd name="connsiteY150" fmla="*/ 3481 h 10000"/>
                <a:gd name="connsiteX151" fmla="*/ 3250 w 10000"/>
                <a:gd name="connsiteY151" fmla="*/ 3729 h 10000"/>
                <a:gd name="connsiteX152" fmla="*/ 3177 w 10000"/>
                <a:gd name="connsiteY152" fmla="*/ 3729 h 10000"/>
                <a:gd name="connsiteX153" fmla="*/ 3148 w 10000"/>
                <a:gd name="connsiteY153" fmla="*/ 3591 h 10000"/>
                <a:gd name="connsiteX154" fmla="*/ 3177 w 10000"/>
                <a:gd name="connsiteY154" fmla="*/ 3591 h 10000"/>
                <a:gd name="connsiteX155" fmla="*/ 3016 w 10000"/>
                <a:gd name="connsiteY155" fmla="*/ 3591 h 10000"/>
                <a:gd name="connsiteX156" fmla="*/ 2943 w 10000"/>
                <a:gd name="connsiteY156" fmla="*/ 3343 h 10000"/>
                <a:gd name="connsiteX157" fmla="*/ 2870 w 10000"/>
                <a:gd name="connsiteY157" fmla="*/ 3260 h 10000"/>
                <a:gd name="connsiteX158" fmla="*/ 2767 w 10000"/>
                <a:gd name="connsiteY158" fmla="*/ 3343 h 10000"/>
                <a:gd name="connsiteX159" fmla="*/ 2694 w 10000"/>
                <a:gd name="connsiteY159" fmla="*/ 3481 h 10000"/>
                <a:gd name="connsiteX160" fmla="*/ 2592 w 10000"/>
                <a:gd name="connsiteY160" fmla="*/ 3343 h 10000"/>
                <a:gd name="connsiteX161" fmla="*/ 2489 w 10000"/>
                <a:gd name="connsiteY161" fmla="*/ 3343 h 10000"/>
                <a:gd name="connsiteX162" fmla="*/ 2489 w 10000"/>
                <a:gd name="connsiteY162" fmla="*/ 3398 h 10000"/>
                <a:gd name="connsiteX163" fmla="*/ 2416 w 10000"/>
                <a:gd name="connsiteY163" fmla="*/ 3398 h 10000"/>
                <a:gd name="connsiteX164" fmla="*/ 2255 w 10000"/>
                <a:gd name="connsiteY164" fmla="*/ 3674 h 10000"/>
                <a:gd name="connsiteX165" fmla="*/ 2108 w 10000"/>
                <a:gd name="connsiteY165" fmla="*/ 3536 h 10000"/>
                <a:gd name="connsiteX166" fmla="*/ 2035 w 10000"/>
                <a:gd name="connsiteY166" fmla="*/ 3343 h 10000"/>
                <a:gd name="connsiteX167" fmla="*/ 2006 w 10000"/>
                <a:gd name="connsiteY167" fmla="*/ 3343 h 10000"/>
                <a:gd name="connsiteX168" fmla="*/ 2006 w 10000"/>
                <a:gd name="connsiteY168" fmla="*/ 3674 h 10000"/>
                <a:gd name="connsiteX169" fmla="*/ 1977 w 10000"/>
                <a:gd name="connsiteY169" fmla="*/ 3674 h 10000"/>
                <a:gd name="connsiteX170" fmla="*/ 1933 w 10000"/>
                <a:gd name="connsiteY170" fmla="*/ 3481 h 10000"/>
                <a:gd name="connsiteX171" fmla="*/ 1728 w 10000"/>
                <a:gd name="connsiteY171" fmla="*/ 3011 h 10000"/>
                <a:gd name="connsiteX172" fmla="*/ 1493 w 10000"/>
                <a:gd name="connsiteY172" fmla="*/ 3011 h 10000"/>
                <a:gd name="connsiteX173" fmla="*/ 1449 w 10000"/>
                <a:gd name="connsiteY173" fmla="*/ 2818 h 10000"/>
                <a:gd name="connsiteX174" fmla="*/ 1376 w 10000"/>
                <a:gd name="connsiteY174" fmla="*/ 2818 h 10000"/>
                <a:gd name="connsiteX175" fmla="*/ 1318 w 10000"/>
                <a:gd name="connsiteY175" fmla="*/ 2818 h 10000"/>
                <a:gd name="connsiteX176" fmla="*/ 1274 w 10000"/>
                <a:gd name="connsiteY176" fmla="*/ 3011 h 10000"/>
                <a:gd name="connsiteX177" fmla="*/ 1245 w 10000"/>
                <a:gd name="connsiteY177" fmla="*/ 2956 h 10000"/>
                <a:gd name="connsiteX178" fmla="*/ 1171 w 10000"/>
                <a:gd name="connsiteY178" fmla="*/ 3011 h 10000"/>
                <a:gd name="connsiteX179" fmla="*/ 1171 w 10000"/>
                <a:gd name="connsiteY179" fmla="*/ 2873 h 10000"/>
                <a:gd name="connsiteX180" fmla="*/ 996 w 10000"/>
                <a:gd name="connsiteY180" fmla="*/ 2873 h 10000"/>
                <a:gd name="connsiteX181" fmla="*/ 893 w 10000"/>
                <a:gd name="connsiteY181" fmla="*/ 3149 h 10000"/>
                <a:gd name="connsiteX182" fmla="*/ 732 w 10000"/>
                <a:gd name="connsiteY182" fmla="*/ 3260 h 10000"/>
                <a:gd name="connsiteX183" fmla="*/ 688 w 10000"/>
                <a:gd name="connsiteY183" fmla="*/ 3481 h 10000"/>
                <a:gd name="connsiteX184" fmla="*/ 556 w 10000"/>
                <a:gd name="connsiteY184" fmla="*/ 3591 h 10000"/>
                <a:gd name="connsiteX185" fmla="*/ 512 w 10000"/>
                <a:gd name="connsiteY185" fmla="*/ 3674 h 10000"/>
                <a:gd name="connsiteX186" fmla="*/ 586 w 10000"/>
                <a:gd name="connsiteY186" fmla="*/ 4116 h 10000"/>
                <a:gd name="connsiteX187" fmla="*/ 454 w 10000"/>
                <a:gd name="connsiteY187" fmla="*/ 4254 h 10000"/>
                <a:gd name="connsiteX188" fmla="*/ 249 w 10000"/>
                <a:gd name="connsiteY188" fmla="*/ 3729 h 10000"/>
                <a:gd name="connsiteX189" fmla="*/ 205 w 10000"/>
                <a:gd name="connsiteY189" fmla="*/ 4061 h 10000"/>
                <a:gd name="connsiteX190" fmla="*/ 102 w 10000"/>
                <a:gd name="connsiteY190" fmla="*/ 4199 h 10000"/>
                <a:gd name="connsiteX191" fmla="*/ 73 w 10000"/>
                <a:gd name="connsiteY191" fmla="*/ 4586 h 10000"/>
                <a:gd name="connsiteX192" fmla="*/ 132 w 10000"/>
                <a:gd name="connsiteY192" fmla="*/ 4696 h 10000"/>
                <a:gd name="connsiteX193" fmla="*/ 73 w 10000"/>
                <a:gd name="connsiteY193" fmla="*/ 4834 h 10000"/>
                <a:gd name="connsiteX194" fmla="*/ 0 w 10000"/>
                <a:gd name="connsiteY194" fmla="*/ 5221 h 10000"/>
                <a:gd name="connsiteX195" fmla="*/ 132 w 10000"/>
                <a:gd name="connsiteY195" fmla="*/ 5304 h 10000"/>
                <a:gd name="connsiteX196" fmla="*/ 176 w 10000"/>
                <a:gd name="connsiteY196" fmla="*/ 5635 h 10000"/>
                <a:gd name="connsiteX197" fmla="*/ 205 w 10000"/>
                <a:gd name="connsiteY197" fmla="*/ 5691 h 10000"/>
                <a:gd name="connsiteX198" fmla="*/ 205 w 10000"/>
                <a:gd name="connsiteY198" fmla="*/ 5635 h 10000"/>
                <a:gd name="connsiteX199" fmla="*/ 410 w 10000"/>
                <a:gd name="connsiteY199" fmla="*/ 5691 h 10000"/>
                <a:gd name="connsiteX200" fmla="*/ 512 w 10000"/>
                <a:gd name="connsiteY200" fmla="*/ 5884 h 10000"/>
                <a:gd name="connsiteX201" fmla="*/ 586 w 10000"/>
                <a:gd name="connsiteY201" fmla="*/ 6354 h 10000"/>
                <a:gd name="connsiteX202" fmla="*/ 454 w 10000"/>
                <a:gd name="connsiteY202" fmla="*/ 6354 h 10000"/>
                <a:gd name="connsiteX203" fmla="*/ 454 w 10000"/>
                <a:gd name="connsiteY203" fmla="*/ 6464 h 10000"/>
                <a:gd name="connsiteX204" fmla="*/ 483 w 10000"/>
                <a:gd name="connsiteY204" fmla="*/ 6464 h 10000"/>
                <a:gd name="connsiteX205" fmla="*/ 893 w 10000"/>
                <a:gd name="connsiteY205" fmla="*/ 6354 h 10000"/>
                <a:gd name="connsiteX206" fmla="*/ 1069 w 10000"/>
                <a:gd name="connsiteY206" fmla="*/ 6022 h 10000"/>
                <a:gd name="connsiteX207" fmla="*/ 1274 w 10000"/>
                <a:gd name="connsiteY207" fmla="*/ 6215 h 10000"/>
                <a:gd name="connsiteX208" fmla="*/ 1493 w 10000"/>
                <a:gd name="connsiteY208" fmla="*/ 6077 h 10000"/>
                <a:gd name="connsiteX209" fmla="*/ 1625 w 10000"/>
                <a:gd name="connsiteY209" fmla="*/ 6271 h 10000"/>
                <a:gd name="connsiteX210" fmla="*/ 1801 w 10000"/>
                <a:gd name="connsiteY210" fmla="*/ 6934 h 10000"/>
                <a:gd name="connsiteX211" fmla="*/ 1977 w 10000"/>
                <a:gd name="connsiteY211" fmla="*/ 7182 h 10000"/>
                <a:gd name="connsiteX212" fmla="*/ 2006 w 10000"/>
                <a:gd name="connsiteY212" fmla="*/ 7320 h 10000"/>
                <a:gd name="connsiteX213" fmla="*/ 1977 w 10000"/>
                <a:gd name="connsiteY213" fmla="*/ 7320 h 10000"/>
                <a:gd name="connsiteX214" fmla="*/ 1977 w 10000"/>
                <a:gd name="connsiteY214" fmla="*/ 7459 h 10000"/>
                <a:gd name="connsiteX215" fmla="*/ 1376 w 10000"/>
                <a:gd name="connsiteY215" fmla="*/ 7265 h 10000"/>
                <a:gd name="connsiteX216" fmla="*/ 1318 w 10000"/>
                <a:gd name="connsiteY216" fmla="*/ 7376 h 10000"/>
                <a:gd name="connsiteX217" fmla="*/ 1171 w 10000"/>
                <a:gd name="connsiteY217" fmla="*/ 7376 h 10000"/>
                <a:gd name="connsiteX218" fmla="*/ 1142 w 10000"/>
                <a:gd name="connsiteY218" fmla="*/ 7569 h 10000"/>
                <a:gd name="connsiteX219" fmla="*/ 1215 w 10000"/>
                <a:gd name="connsiteY219" fmla="*/ 7845 h 10000"/>
                <a:gd name="connsiteX220" fmla="*/ 864 w 10000"/>
                <a:gd name="connsiteY220" fmla="*/ 7845 h 10000"/>
                <a:gd name="connsiteX221" fmla="*/ 1069 w 10000"/>
                <a:gd name="connsiteY221" fmla="*/ 8232 h 10000"/>
                <a:gd name="connsiteX222" fmla="*/ 1171 w 10000"/>
                <a:gd name="connsiteY222" fmla="*/ 8757 h 10000"/>
                <a:gd name="connsiteX223" fmla="*/ 1493 w 10000"/>
                <a:gd name="connsiteY223" fmla="*/ 8950 h 10000"/>
                <a:gd name="connsiteX224" fmla="*/ 1449 w 10000"/>
                <a:gd name="connsiteY224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75 w 10000"/>
                <a:gd name="connsiteY40" fmla="*/ 8619 h 10000"/>
                <a:gd name="connsiteX41" fmla="*/ 8272 w 10000"/>
                <a:gd name="connsiteY41" fmla="*/ 7933 h 10000"/>
                <a:gd name="connsiteX42" fmla="*/ 8199 w 10000"/>
                <a:gd name="connsiteY42" fmla="*/ 7652 h 10000"/>
                <a:gd name="connsiteX43" fmla="*/ 8485 w 10000"/>
                <a:gd name="connsiteY43" fmla="*/ 7393 h 10000"/>
                <a:gd name="connsiteX44" fmla="*/ 8808 w 10000"/>
                <a:gd name="connsiteY44" fmla="*/ 7464 h 10000"/>
                <a:gd name="connsiteX45" fmla="*/ 8755 w 10000"/>
                <a:gd name="connsiteY45" fmla="*/ 6934 h 10000"/>
                <a:gd name="connsiteX46" fmla="*/ 8855 w 10000"/>
                <a:gd name="connsiteY46" fmla="*/ 6194 h 10000"/>
                <a:gd name="connsiteX47" fmla="*/ 9211 w 10000"/>
                <a:gd name="connsiteY47" fmla="*/ 6332 h 10000"/>
                <a:gd name="connsiteX48" fmla="*/ 9414 w 10000"/>
                <a:gd name="connsiteY48" fmla="*/ 6354 h 10000"/>
                <a:gd name="connsiteX49" fmla="*/ 9575 w 10000"/>
                <a:gd name="connsiteY49" fmla="*/ 6133 h 10000"/>
                <a:gd name="connsiteX50" fmla="*/ 9544 w 10000"/>
                <a:gd name="connsiteY50" fmla="*/ 5559 h 10000"/>
                <a:gd name="connsiteX51" fmla="*/ 9596 w 10000"/>
                <a:gd name="connsiteY51" fmla="*/ 5304 h 10000"/>
                <a:gd name="connsiteX52" fmla="*/ 9795 w 10000"/>
                <a:gd name="connsiteY52" fmla="*/ 5221 h 10000"/>
                <a:gd name="connsiteX53" fmla="*/ 9859 w 10000"/>
                <a:gd name="connsiteY53" fmla="*/ 4917 h 10000"/>
                <a:gd name="connsiteX54" fmla="*/ 10000 w 10000"/>
                <a:gd name="connsiteY54" fmla="*/ 4696 h 10000"/>
                <a:gd name="connsiteX55" fmla="*/ 9854 w 10000"/>
                <a:gd name="connsiteY55" fmla="*/ 4309 h 10000"/>
                <a:gd name="connsiteX56" fmla="*/ 9795 w 10000"/>
                <a:gd name="connsiteY56" fmla="*/ 4392 h 10000"/>
                <a:gd name="connsiteX57" fmla="*/ 9751 w 10000"/>
                <a:gd name="connsiteY57" fmla="*/ 4448 h 10000"/>
                <a:gd name="connsiteX58" fmla="*/ 9517 w 10000"/>
                <a:gd name="connsiteY58" fmla="*/ 4392 h 10000"/>
                <a:gd name="connsiteX59" fmla="*/ 9414 w 10000"/>
                <a:gd name="connsiteY59" fmla="*/ 4116 h 10000"/>
                <a:gd name="connsiteX60" fmla="*/ 9414 w 10000"/>
                <a:gd name="connsiteY60" fmla="*/ 4061 h 10000"/>
                <a:gd name="connsiteX61" fmla="*/ 9268 w 10000"/>
                <a:gd name="connsiteY61" fmla="*/ 3923 h 10000"/>
                <a:gd name="connsiteX62" fmla="*/ 9268 w 10000"/>
                <a:gd name="connsiteY62" fmla="*/ 3674 h 10000"/>
                <a:gd name="connsiteX63" fmla="*/ 9092 w 10000"/>
                <a:gd name="connsiteY63" fmla="*/ 3398 h 10000"/>
                <a:gd name="connsiteX64" fmla="*/ 9034 w 10000"/>
                <a:gd name="connsiteY64" fmla="*/ 3343 h 10000"/>
                <a:gd name="connsiteX65" fmla="*/ 8960 w 10000"/>
                <a:gd name="connsiteY65" fmla="*/ 3481 h 10000"/>
                <a:gd name="connsiteX66" fmla="*/ 8887 w 10000"/>
                <a:gd name="connsiteY66" fmla="*/ 3481 h 10000"/>
                <a:gd name="connsiteX67" fmla="*/ 8858 w 10000"/>
                <a:gd name="connsiteY67" fmla="*/ 3591 h 10000"/>
                <a:gd name="connsiteX68" fmla="*/ 8580 w 10000"/>
                <a:gd name="connsiteY68" fmla="*/ 3591 h 10000"/>
                <a:gd name="connsiteX69" fmla="*/ 8507 w 10000"/>
                <a:gd name="connsiteY69" fmla="*/ 3398 h 10000"/>
                <a:gd name="connsiteX70" fmla="*/ 8507 w 10000"/>
                <a:gd name="connsiteY70" fmla="*/ 3343 h 10000"/>
                <a:gd name="connsiteX71" fmla="*/ 8404 w 10000"/>
                <a:gd name="connsiteY71" fmla="*/ 3204 h 10000"/>
                <a:gd name="connsiteX72" fmla="*/ 8375 w 10000"/>
                <a:gd name="connsiteY72" fmla="*/ 3204 h 10000"/>
                <a:gd name="connsiteX73" fmla="*/ 8302 w 10000"/>
                <a:gd name="connsiteY73" fmla="*/ 3481 h 10000"/>
                <a:gd name="connsiteX74" fmla="*/ 8228 w 10000"/>
                <a:gd name="connsiteY74" fmla="*/ 3536 h 10000"/>
                <a:gd name="connsiteX75" fmla="*/ 7716 w 10000"/>
                <a:gd name="connsiteY75" fmla="*/ 1713 h 10000"/>
                <a:gd name="connsiteX76" fmla="*/ 7365 w 10000"/>
                <a:gd name="connsiteY76" fmla="*/ 1133 h 10000"/>
                <a:gd name="connsiteX77" fmla="*/ 7365 w 10000"/>
                <a:gd name="connsiteY77" fmla="*/ 994 h 10000"/>
                <a:gd name="connsiteX78" fmla="*/ 7438 w 10000"/>
                <a:gd name="connsiteY78" fmla="*/ 912 h 10000"/>
                <a:gd name="connsiteX79" fmla="*/ 7438 w 10000"/>
                <a:gd name="connsiteY79" fmla="*/ 801 h 10000"/>
                <a:gd name="connsiteX80" fmla="*/ 7233 w 10000"/>
                <a:gd name="connsiteY80" fmla="*/ 912 h 10000"/>
                <a:gd name="connsiteX81" fmla="*/ 7130 w 10000"/>
                <a:gd name="connsiteY81" fmla="*/ 994 h 10000"/>
                <a:gd name="connsiteX82" fmla="*/ 7028 w 10000"/>
                <a:gd name="connsiteY82" fmla="*/ 1243 h 10000"/>
                <a:gd name="connsiteX83" fmla="*/ 6852 w 10000"/>
                <a:gd name="connsiteY83" fmla="*/ 1326 h 10000"/>
                <a:gd name="connsiteX84" fmla="*/ 6852 w 10000"/>
                <a:gd name="connsiteY84" fmla="*/ 1436 h 10000"/>
                <a:gd name="connsiteX85" fmla="*/ 6706 w 10000"/>
                <a:gd name="connsiteY85" fmla="*/ 1381 h 10000"/>
                <a:gd name="connsiteX86" fmla="*/ 6603 w 10000"/>
                <a:gd name="connsiteY86" fmla="*/ 1519 h 10000"/>
                <a:gd name="connsiteX87" fmla="*/ 6574 w 10000"/>
                <a:gd name="connsiteY87" fmla="*/ 1381 h 10000"/>
                <a:gd name="connsiteX88" fmla="*/ 6603 w 10000"/>
                <a:gd name="connsiteY88" fmla="*/ 1243 h 10000"/>
                <a:gd name="connsiteX89" fmla="*/ 6676 w 10000"/>
                <a:gd name="connsiteY89" fmla="*/ 1188 h 10000"/>
                <a:gd name="connsiteX90" fmla="*/ 6676 w 10000"/>
                <a:gd name="connsiteY90" fmla="*/ 1050 h 10000"/>
                <a:gd name="connsiteX91" fmla="*/ 6574 w 10000"/>
                <a:gd name="connsiteY91" fmla="*/ 1188 h 10000"/>
                <a:gd name="connsiteX92" fmla="*/ 6398 w 10000"/>
                <a:gd name="connsiteY92" fmla="*/ 994 h 10000"/>
                <a:gd name="connsiteX93" fmla="*/ 6398 w 10000"/>
                <a:gd name="connsiteY93" fmla="*/ 1050 h 10000"/>
                <a:gd name="connsiteX94" fmla="*/ 6398 w 10000"/>
                <a:gd name="connsiteY94" fmla="*/ 1133 h 10000"/>
                <a:gd name="connsiteX95" fmla="*/ 6369 w 10000"/>
                <a:gd name="connsiteY95" fmla="*/ 1133 h 10000"/>
                <a:gd name="connsiteX96" fmla="*/ 6369 w 10000"/>
                <a:gd name="connsiteY96" fmla="*/ 994 h 10000"/>
                <a:gd name="connsiteX97" fmla="*/ 6325 w 10000"/>
                <a:gd name="connsiteY97" fmla="*/ 856 h 10000"/>
                <a:gd name="connsiteX98" fmla="*/ 6296 w 10000"/>
                <a:gd name="connsiteY98" fmla="*/ 801 h 10000"/>
                <a:gd name="connsiteX99" fmla="*/ 6266 w 10000"/>
                <a:gd name="connsiteY99" fmla="*/ 912 h 10000"/>
                <a:gd name="connsiteX100" fmla="*/ 6047 w 10000"/>
                <a:gd name="connsiteY100" fmla="*/ 994 h 10000"/>
                <a:gd name="connsiteX101" fmla="*/ 6018 w 10000"/>
                <a:gd name="connsiteY101" fmla="*/ 856 h 10000"/>
                <a:gd name="connsiteX102" fmla="*/ 6047 w 10000"/>
                <a:gd name="connsiteY102" fmla="*/ 718 h 10000"/>
                <a:gd name="connsiteX103" fmla="*/ 6091 w 10000"/>
                <a:gd name="connsiteY103" fmla="*/ 608 h 10000"/>
                <a:gd name="connsiteX104" fmla="*/ 6018 w 10000"/>
                <a:gd name="connsiteY104" fmla="*/ 470 h 10000"/>
                <a:gd name="connsiteX105" fmla="*/ 5988 w 10000"/>
                <a:gd name="connsiteY105" fmla="*/ 138 h 10000"/>
                <a:gd name="connsiteX106" fmla="*/ 5915 w 10000"/>
                <a:gd name="connsiteY106" fmla="*/ 83 h 10000"/>
                <a:gd name="connsiteX107" fmla="*/ 5813 w 10000"/>
                <a:gd name="connsiteY107" fmla="*/ 138 h 10000"/>
                <a:gd name="connsiteX108" fmla="*/ 5666 w 10000"/>
                <a:gd name="connsiteY108" fmla="*/ 0 h 10000"/>
                <a:gd name="connsiteX109" fmla="*/ 5534 w 10000"/>
                <a:gd name="connsiteY109" fmla="*/ 0 h 10000"/>
                <a:gd name="connsiteX110" fmla="*/ 5403 w 10000"/>
                <a:gd name="connsiteY110" fmla="*/ 138 h 10000"/>
                <a:gd name="connsiteX111" fmla="*/ 5359 w 10000"/>
                <a:gd name="connsiteY111" fmla="*/ 138 h 10000"/>
                <a:gd name="connsiteX112" fmla="*/ 5329 w 10000"/>
                <a:gd name="connsiteY112" fmla="*/ 331 h 10000"/>
                <a:gd name="connsiteX113" fmla="*/ 4773 w 10000"/>
                <a:gd name="connsiteY113" fmla="*/ 608 h 10000"/>
                <a:gd name="connsiteX114" fmla="*/ 4773 w 10000"/>
                <a:gd name="connsiteY114" fmla="*/ 608 h 10000"/>
                <a:gd name="connsiteX115" fmla="*/ 4597 w 10000"/>
                <a:gd name="connsiteY115" fmla="*/ 663 h 10000"/>
                <a:gd name="connsiteX116" fmla="*/ 4568 w 10000"/>
                <a:gd name="connsiteY116" fmla="*/ 856 h 10000"/>
                <a:gd name="connsiteX117" fmla="*/ 4422 w 10000"/>
                <a:gd name="connsiteY117" fmla="*/ 856 h 10000"/>
                <a:gd name="connsiteX118" fmla="*/ 4319 w 10000"/>
                <a:gd name="connsiteY118" fmla="*/ 912 h 10000"/>
                <a:gd name="connsiteX119" fmla="*/ 4319 w 10000"/>
                <a:gd name="connsiteY119" fmla="*/ 994 h 10000"/>
                <a:gd name="connsiteX120" fmla="*/ 4217 w 10000"/>
                <a:gd name="connsiteY120" fmla="*/ 912 h 10000"/>
                <a:gd name="connsiteX121" fmla="*/ 4085 w 10000"/>
                <a:gd name="connsiteY121" fmla="*/ 1050 h 10000"/>
                <a:gd name="connsiteX122" fmla="*/ 3982 w 10000"/>
                <a:gd name="connsiteY122" fmla="*/ 1050 h 10000"/>
                <a:gd name="connsiteX123" fmla="*/ 3939 w 10000"/>
                <a:gd name="connsiteY123" fmla="*/ 1188 h 10000"/>
                <a:gd name="connsiteX124" fmla="*/ 3909 w 10000"/>
                <a:gd name="connsiteY124" fmla="*/ 1133 h 10000"/>
                <a:gd name="connsiteX125" fmla="*/ 3704 w 10000"/>
                <a:gd name="connsiteY125" fmla="*/ 1133 h 10000"/>
                <a:gd name="connsiteX126" fmla="*/ 3660 w 10000"/>
                <a:gd name="connsiteY126" fmla="*/ 1050 h 10000"/>
                <a:gd name="connsiteX127" fmla="*/ 3558 w 10000"/>
                <a:gd name="connsiteY127" fmla="*/ 1133 h 10000"/>
                <a:gd name="connsiteX128" fmla="*/ 3602 w 10000"/>
                <a:gd name="connsiteY128" fmla="*/ 1243 h 10000"/>
                <a:gd name="connsiteX129" fmla="*/ 3558 w 10000"/>
                <a:gd name="connsiteY129" fmla="*/ 1436 h 10000"/>
                <a:gd name="connsiteX130" fmla="*/ 3660 w 10000"/>
                <a:gd name="connsiteY130" fmla="*/ 1381 h 10000"/>
                <a:gd name="connsiteX131" fmla="*/ 3704 w 10000"/>
                <a:gd name="connsiteY131" fmla="*/ 1436 h 10000"/>
                <a:gd name="connsiteX132" fmla="*/ 3602 w 10000"/>
                <a:gd name="connsiteY132" fmla="*/ 1519 h 10000"/>
                <a:gd name="connsiteX133" fmla="*/ 3631 w 10000"/>
                <a:gd name="connsiteY133" fmla="*/ 1630 h 10000"/>
                <a:gd name="connsiteX134" fmla="*/ 3763 w 10000"/>
                <a:gd name="connsiteY134" fmla="*/ 1713 h 10000"/>
                <a:gd name="connsiteX135" fmla="*/ 3836 w 10000"/>
                <a:gd name="connsiteY135" fmla="*/ 1823 h 10000"/>
                <a:gd name="connsiteX136" fmla="*/ 3807 w 10000"/>
                <a:gd name="connsiteY136" fmla="*/ 1906 h 10000"/>
                <a:gd name="connsiteX137" fmla="*/ 3558 w 10000"/>
                <a:gd name="connsiteY137" fmla="*/ 1906 h 10000"/>
                <a:gd name="connsiteX138" fmla="*/ 3499 w 10000"/>
                <a:gd name="connsiteY138" fmla="*/ 2099 h 10000"/>
                <a:gd name="connsiteX139" fmla="*/ 3558 w 10000"/>
                <a:gd name="connsiteY139" fmla="*/ 2293 h 10000"/>
                <a:gd name="connsiteX140" fmla="*/ 3529 w 10000"/>
                <a:gd name="connsiteY140" fmla="*/ 2431 h 10000"/>
                <a:gd name="connsiteX141" fmla="*/ 3324 w 10000"/>
                <a:gd name="connsiteY141" fmla="*/ 2680 h 10000"/>
                <a:gd name="connsiteX142" fmla="*/ 3324 w 10000"/>
                <a:gd name="connsiteY142" fmla="*/ 2680 h 10000"/>
                <a:gd name="connsiteX143" fmla="*/ 3382 w 10000"/>
                <a:gd name="connsiteY143" fmla="*/ 2762 h 10000"/>
                <a:gd name="connsiteX144" fmla="*/ 3382 w 10000"/>
                <a:gd name="connsiteY144" fmla="*/ 2873 h 10000"/>
                <a:gd name="connsiteX145" fmla="*/ 3529 w 10000"/>
                <a:gd name="connsiteY145" fmla="*/ 2956 h 10000"/>
                <a:gd name="connsiteX146" fmla="*/ 3558 w 10000"/>
                <a:gd name="connsiteY146" fmla="*/ 3011 h 10000"/>
                <a:gd name="connsiteX147" fmla="*/ 3734 w 10000"/>
                <a:gd name="connsiteY147" fmla="*/ 3149 h 10000"/>
                <a:gd name="connsiteX148" fmla="*/ 3660 w 10000"/>
                <a:gd name="connsiteY148" fmla="*/ 3536 h 10000"/>
                <a:gd name="connsiteX149" fmla="*/ 3455 w 10000"/>
                <a:gd name="connsiteY149" fmla="*/ 3591 h 10000"/>
                <a:gd name="connsiteX150" fmla="*/ 3324 w 10000"/>
                <a:gd name="connsiteY150" fmla="*/ 3481 h 10000"/>
                <a:gd name="connsiteX151" fmla="*/ 3250 w 10000"/>
                <a:gd name="connsiteY151" fmla="*/ 3729 h 10000"/>
                <a:gd name="connsiteX152" fmla="*/ 3177 w 10000"/>
                <a:gd name="connsiteY152" fmla="*/ 3729 h 10000"/>
                <a:gd name="connsiteX153" fmla="*/ 3148 w 10000"/>
                <a:gd name="connsiteY153" fmla="*/ 3591 h 10000"/>
                <a:gd name="connsiteX154" fmla="*/ 3177 w 10000"/>
                <a:gd name="connsiteY154" fmla="*/ 3591 h 10000"/>
                <a:gd name="connsiteX155" fmla="*/ 3016 w 10000"/>
                <a:gd name="connsiteY155" fmla="*/ 3591 h 10000"/>
                <a:gd name="connsiteX156" fmla="*/ 2943 w 10000"/>
                <a:gd name="connsiteY156" fmla="*/ 3343 h 10000"/>
                <a:gd name="connsiteX157" fmla="*/ 2870 w 10000"/>
                <a:gd name="connsiteY157" fmla="*/ 3260 h 10000"/>
                <a:gd name="connsiteX158" fmla="*/ 2767 w 10000"/>
                <a:gd name="connsiteY158" fmla="*/ 3343 h 10000"/>
                <a:gd name="connsiteX159" fmla="*/ 2694 w 10000"/>
                <a:gd name="connsiteY159" fmla="*/ 3481 h 10000"/>
                <a:gd name="connsiteX160" fmla="*/ 2592 w 10000"/>
                <a:gd name="connsiteY160" fmla="*/ 3343 h 10000"/>
                <a:gd name="connsiteX161" fmla="*/ 2489 w 10000"/>
                <a:gd name="connsiteY161" fmla="*/ 3343 h 10000"/>
                <a:gd name="connsiteX162" fmla="*/ 2489 w 10000"/>
                <a:gd name="connsiteY162" fmla="*/ 3398 h 10000"/>
                <a:gd name="connsiteX163" fmla="*/ 2416 w 10000"/>
                <a:gd name="connsiteY163" fmla="*/ 3398 h 10000"/>
                <a:gd name="connsiteX164" fmla="*/ 2255 w 10000"/>
                <a:gd name="connsiteY164" fmla="*/ 3674 h 10000"/>
                <a:gd name="connsiteX165" fmla="*/ 2108 w 10000"/>
                <a:gd name="connsiteY165" fmla="*/ 3536 h 10000"/>
                <a:gd name="connsiteX166" fmla="*/ 2035 w 10000"/>
                <a:gd name="connsiteY166" fmla="*/ 3343 h 10000"/>
                <a:gd name="connsiteX167" fmla="*/ 2006 w 10000"/>
                <a:gd name="connsiteY167" fmla="*/ 3343 h 10000"/>
                <a:gd name="connsiteX168" fmla="*/ 2006 w 10000"/>
                <a:gd name="connsiteY168" fmla="*/ 3674 h 10000"/>
                <a:gd name="connsiteX169" fmla="*/ 1977 w 10000"/>
                <a:gd name="connsiteY169" fmla="*/ 3674 h 10000"/>
                <a:gd name="connsiteX170" fmla="*/ 1933 w 10000"/>
                <a:gd name="connsiteY170" fmla="*/ 3481 h 10000"/>
                <a:gd name="connsiteX171" fmla="*/ 1728 w 10000"/>
                <a:gd name="connsiteY171" fmla="*/ 3011 h 10000"/>
                <a:gd name="connsiteX172" fmla="*/ 1493 w 10000"/>
                <a:gd name="connsiteY172" fmla="*/ 3011 h 10000"/>
                <a:gd name="connsiteX173" fmla="*/ 1449 w 10000"/>
                <a:gd name="connsiteY173" fmla="*/ 2818 h 10000"/>
                <a:gd name="connsiteX174" fmla="*/ 1376 w 10000"/>
                <a:gd name="connsiteY174" fmla="*/ 2818 h 10000"/>
                <a:gd name="connsiteX175" fmla="*/ 1318 w 10000"/>
                <a:gd name="connsiteY175" fmla="*/ 2818 h 10000"/>
                <a:gd name="connsiteX176" fmla="*/ 1274 w 10000"/>
                <a:gd name="connsiteY176" fmla="*/ 3011 h 10000"/>
                <a:gd name="connsiteX177" fmla="*/ 1245 w 10000"/>
                <a:gd name="connsiteY177" fmla="*/ 2956 h 10000"/>
                <a:gd name="connsiteX178" fmla="*/ 1171 w 10000"/>
                <a:gd name="connsiteY178" fmla="*/ 3011 h 10000"/>
                <a:gd name="connsiteX179" fmla="*/ 1171 w 10000"/>
                <a:gd name="connsiteY179" fmla="*/ 2873 h 10000"/>
                <a:gd name="connsiteX180" fmla="*/ 996 w 10000"/>
                <a:gd name="connsiteY180" fmla="*/ 2873 h 10000"/>
                <a:gd name="connsiteX181" fmla="*/ 893 w 10000"/>
                <a:gd name="connsiteY181" fmla="*/ 3149 h 10000"/>
                <a:gd name="connsiteX182" fmla="*/ 732 w 10000"/>
                <a:gd name="connsiteY182" fmla="*/ 3260 h 10000"/>
                <a:gd name="connsiteX183" fmla="*/ 688 w 10000"/>
                <a:gd name="connsiteY183" fmla="*/ 3481 h 10000"/>
                <a:gd name="connsiteX184" fmla="*/ 556 w 10000"/>
                <a:gd name="connsiteY184" fmla="*/ 3591 h 10000"/>
                <a:gd name="connsiteX185" fmla="*/ 512 w 10000"/>
                <a:gd name="connsiteY185" fmla="*/ 3674 h 10000"/>
                <a:gd name="connsiteX186" fmla="*/ 586 w 10000"/>
                <a:gd name="connsiteY186" fmla="*/ 4116 h 10000"/>
                <a:gd name="connsiteX187" fmla="*/ 454 w 10000"/>
                <a:gd name="connsiteY187" fmla="*/ 4254 h 10000"/>
                <a:gd name="connsiteX188" fmla="*/ 249 w 10000"/>
                <a:gd name="connsiteY188" fmla="*/ 3729 h 10000"/>
                <a:gd name="connsiteX189" fmla="*/ 205 w 10000"/>
                <a:gd name="connsiteY189" fmla="*/ 4061 h 10000"/>
                <a:gd name="connsiteX190" fmla="*/ 102 w 10000"/>
                <a:gd name="connsiteY190" fmla="*/ 4199 h 10000"/>
                <a:gd name="connsiteX191" fmla="*/ 73 w 10000"/>
                <a:gd name="connsiteY191" fmla="*/ 4586 h 10000"/>
                <a:gd name="connsiteX192" fmla="*/ 132 w 10000"/>
                <a:gd name="connsiteY192" fmla="*/ 4696 h 10000"/>
                <a:gd name="connsiteX193" fmla="*/ 73 w 10000"/>
                <a:gd name="connsiteY193" fmla="*/ 4834 h 10000"/>
                <a:gd name="connsiteX194" fmla="*/ 0 w 10000"/>
                <a:gd name="connsiteY194" fmla="*/ 5221 h 10000"/>
                <a:gd name="connsiteX195" fmla="*/ 132 w 10000"/>
                <a:gd name="connsiteY195" fmla="*/ 5304 h 10000"/>
                <a:gd name="connsiteX196" fmla="*/ 176 w 10000"/>
                <a:gd name="connsiteY196" fmla="*/ 5635 h 10000"/>
                <a:gd name="connsiteX197" fmla="*/ 205 w 10000"/>
                <a:gd name="connsiteY197" fmla="*/ 5691 h 10000"/>
                <a:gd name="connsiteX198" fmla="*/ 205 w 10000"/>
                <a:gd name="connsiteY198" fmla="*/ 5635 h 10000"/>
                <a:gd name="connsiteX199" fmla="*/ 410 w 10000"/>
                <a:gd name="connsiteY199" fmla="*/ 5691 h 10000"/>
                <a:gd name="connsiteX200" fmla="*/ 512 w 10000"/>
                <a:gd name="connsiteY200" fmla="*/ 5884 h 10000"/>
                <a:gd name="connsiteX201" fmla="*/ 586 w 10000"/>
                <a:gd name="connsiteY201" fmla="*/ 6354 h 10000"/>
                <a:gd name="connsiteX202" fmla="*/ 454 w 10000"/>
                <a:gd name="connsiteY202" fmla="*/ 6354 h 10000"/>
                <a:gd name="connsiteX203" fmla="*/ 454 w 10000"/>
                <a:gd name="connsiteY203" fmla="*/ 6464 h 10000"/>
                <a:gd name="connsiteX204" fmla="*/ 483 w 10000"/>
                <a:gd name="connsiteY204" fmla="*/ 6464 h 10000"/>
                <a:gd name="connsiteX205" fmla="*/ 893 w 10000"/>
                <a:gd name="connsiteY205" fmla="*/ 6354 h 10000"/>
                <a:gd name="connsiteX206" fmla="*/ 1069 w 10000"/>
                <a:gd name="connsiteY206" fmla="*/ 6022 h 10000"/>
                <a:gd name="connsiteX207" fmla="*/ 1274 w 10000"/>
                <a:gd name="connsiteY207" fmla="*/ 6215 h 10000"/>
                <a:gd name="connsiteX208" fmla="*/ 1493 w 10000"/>
                <a:gd name="connsiteY208" fmla="*/ 6077 h 10000"/>
                <a:gd name="connsiteX209" fmla="*/ 1625 w 10000"/>
                <a:gd name="connsiteY209" fmla="*/ 6271 h 10000"/>
                <a:gd name="connsiteX210" fmla="*/ 1801 w 10000"/>
                <a:gd name="connsiteY210" fmla="*/ 6934 h 10000"/>
                <a:gd name="connsiteX211" fmla="*/ 1977 w 10000"/>
                <a:gd name="connsiteY211" fmla="*/ 7182 h 10000"/>
                <a:gd name="connsiteX212" fmla="*/ 2006 w 10000"/>
                <a:gd name="connsiteY212" fmla="*/ 7320 h 10000"/>
                <a:gd name="connsiteX213" fmla="*/ 1977 w 10000"/>
                <a:gd name="connsiteY213" fmla="*/ 7320 h 10000"/>
                <a:gd name="connsiteX214" fmla="*/ 1977 w 10000"/>
                <a:gd name="connsiteY214" fmla="*/ 7459 h 10000"/>
                <a:gd name="connsiteX215" fmla="*/ 1376 w 10000"/>
                <a:gd name="connsiteY215" fmla="*/ 7265 h 10000"/>
                <a:gd name="connsiteX216" fmla="*/ 1318 w 10000"/>
                <a:gd name="connsiteY216" fmla="*/ 7376 h 10000"/>
                <a:gd name="connsiteX217" fmla="*/ 1171 w 10000"/>
                <a:gd name="connsiteY217" fmla="*/ 7376 h 10000"/>
                <a:gd name="connsiteX218" fmla="*/ 1142 w 10000"/>
                <a:gd name="connsiteY218" fmla="*/ 7569 h 10000"/>
                <a:gd name="connsiteX219" fmla="*/ 1215 w 10000"/>
                <a:gd name="connsiteY219" fmla="*/ 7845 h 10000"/>
                <a:gd name="connsiteX220" fmla="*/ 864 w 10000"/>
                <a:gd name="connsiteY220" fmla="*/ 7845 h 10000"/>
                <a:gd name="connsiteX221" fmla="*/ 1069 w 10000"/>
                <a:gd name="connsiteY221" fmla="*/ 8232 h 10000"/>
                <a:gd name="connsiteX222" fmla="*/ 1171 w 10000"/>
                <a:gd name="connsiteY222" fmla="*/ 8757 h 10000"/>
                <a:gd name="connsiteX223" fmla="*/ 1493 w 10000"/>
                <a:gd name="connsiteY223" fmla="*/ 8950 h 10000"/>
                <a:gd name="connsiteX224" fmla="*/ 1449 w 10000"/>
                <a:gd name="connsiteY224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72 w 10000"/>
                <a:gd name="connsiteY39" fmla="*/ 9199 h 10000"/>
                <a:gd name="connsiteX40" fmla="*/ 8398 w 10000"/>
                <a:gd name="connsiteY40" fmla="*/ 8678 h 10000"/>
                <a:gd name="connsiteX41" fmla="*/ 8272 w 10000"/>
                <a:gd name="connsiteY41" fmla="*/ 7933 h 10000"/>
                <a:gd name="connsiteX42" fmla="*/ 8199 w 10000"/>
                <a:gd name="connsiteY42" fmla="*/ 7652 h 10000"/>
                <a:gd name="connsiteX43" fmla="*/ 8485 w 10000"/>
                <a:gd name="connsiteY43" fmla="*/ 7393 h 10000"/>
                <a:gd name="connsiteX44" fmla="*/ 8808 w 10000"/>
                <a:gd name="connsiteY44" fmla="*/ 7464 h 10000"/>
                <a:gd name="connsiteX45" fmla="*/ 8755 w 10000"/>
                <a:gd name="connsiteY45" fmla="*/ 6934 h 10000"/>
                <a:gd name="connsiteX46" fmla="*/ 8855 w 10000"/>
                <a:gd name="connsiteY46" fmla="*/ 6194 h 10000"/>
                <a:gd name="connsiteX47" fmla="*/ 9211 w 10000"/>
                <a:gd name="connsiteY47" fmla="*/ 6332 h 10000"/>
                <a:gd name="connsiteX48" fmla="*/ 9414 w 10000"/>
                <a:gd name="connsiteY48" fmla="*/ 6354 h 10000"/>
                <a:gd name="connsiteX49" fmla="*/ 9575 w 10000"/>
                <a:gd name="connsiteY49" fmla="*/ 6133 h 10000"/>
                <a:gd name="connsiteX50" fmla="*/ 9544 w 10000"/>
                <a:gd name="connsiteY50" fmla="*/ 5559 h 10000"/>
                <a:gd name="connsiteX51" fmla="*/ 9596 w 10000"/>
                <a:gd name="connsiteY51" fmla="*/ 5304 h 10000"/>
                <a:gd name="connsiteX52" fmla="*/ 9795 w 10000"/>
                <a:gd name="connsiteY52" fmla="*/ 5221 h 10000"/>
                <a:gd name="connsiteX53" fmla="*/ 9859 w 10000"/>
                <a:gd name="connsiteY53" fmla="*/ 4917 h 10000"/>
                <a:gd name="connsiteX54" fmla="*/ 10000 w 10000"/>
                <a:gd name="connsiteY54" fmla="*/ 4696 h 10000"/>
                <a:gd name="connsiteX55" fmla="*/ 9854 w 10000"/>
                <a:gd name="connsiteY55" fmla="*/ 4309 h 10000"/>
                <a:gd name="connsiteX56" fmla="*/ 9795 w 10000"/>
                <a:gd name="connsiteY56" fmla="*/ 4392 h 10000"/>
                <a:gd name="connsiteX57" fmla="*/ 9751 w 10000"/>
                <a:gd name="connsiteY57" fmla="*/ 4448 h 10000"/>
                <a:gd name="connsiteX58" fmla="*/ 9517 w 10000"/>
                <a:gd name="connsiteY58" fmla="*/ 4392 h 10000"/>
                <a:gd name="connsiteX59" fmla="*/ 9414 w 10000"/>
                <a:gd name="connsiteY59" fmla="*/ 4116 h 10000"/>
                <a:gd name="connsiteX60" fmla="*/ 9414 w 10000"/>
                <a:gd name="connsiteY60" fmla="*/ 4061 h 10000"/>
                <a:gd name="connsiteX61" fmla="*/ 9268 w 10000"/>
                <a:gd name="connsiteY61" fmla="*/ 3923 h 10000"/>
                <a:gd name="connsiteX62" fmla="*/ 9268 w 10000"/>
                <a:gd name="connsiteY62" fmla="*/ 3674 h 10000"/>
                <a:gd name="connsiteX63" fmla="*/ 9092 w 10000"/>
                <a:gd name="connsiteY63" fmla="*/ 3398 h 10000"/>
                <a:gd name="connsiteX64" fmla="*/ 9034 w 10000"/>
                <a:gd name="connsiteY64" fmla="*/ 3343 h 10000"/>
                <a:gd name="connsiteX65" fmla="*/ 8960 w 10000"/>
                <a:gd name="connsiteY65" fmla="*/ 3481 h 10000"/>
                <a:gd name="connsiteX66" fmla="*/ 8887 w 10000"/>
                <a:gd name="connsiteY66" fmla="*/ 3481 h 10000"/>
                <a:gd name="connsiteX67" fmla="*/ 8858 w 10000"/>
                <a:gd name="connsiteY67" fmla="*/ 3591 h 10000"/>
                <a:gd name="connsiteX68" fmla="*/ 8580 w 10000"/>
                <a:gd name="connsiteY68" fmla="*/ 3591 h 10000"/>
                <a:gd name="connsiteX69" fmla="*/ 8507 w 10000"/>
                <a:gd name="connsiteY69" fmla="*/ 3398 h 10000"/>
                <a:gd name="connsiteX70" fmla="*/ 8507 w 10000"/>
                <a:gd name="connsiteY70" fmla="*/ 3343 h 10000"/>
                <a:gd name="connsiteX71" fmla="*/ 8404 w 10000"/>
                <a:gd name="connsiteY71" fmla="*/ 3204 h 10000"/>
                <a:gd name="connsiteX72" fmla="*/ 8375 w 10000"/>
                <a:gd name="connsiteY72" fmla="*/ 3204 h 10000"/>
                <a:gd name="connsiteX73" fmla="*/ 8302 w 10000"/>
                <a:gd name="connsiteY73" fmla="*/ 3481 h 10000"/>
                <a:gd name="connsiteX74" fmla="*/ 8228 w 10000"/>
                <a:gd name="connsiteY74" fmla="*/ 3536 h 10000"/>
                <a:gd name="connsiteX75" fmla="*/ 7716 w 10000"/>
                <a:gd name="connsiteY75" fmla="*/ 1713 h 10000"/>
                <a:gd name="connsiteX76" fmla="*/ 7365 w 10000"/>
                <a:gd name="connsiteY76" fmla="*/ 1133 h 10000"/>
                <a:gd name="connsiteX77" fmla="*/ 7365 w 10000"/>
                <a:gd name="connsiteY77" fmla="*/ 994 h 10000"/>
                <a:gd name="connsiteX78" fmla="*/ 7438 w 10000"/>
                <a:gd name="connsiteY78" fmla="*/ 912 h 10000"/>
                <a:gd name="connsiteX79" fmla="*/ 7438 w 10000"/>
                <a:gd name="connsiteY79" fmla="*/ 801 h 10000"/>
                <a:gd name="connsiteX80" fmla="*/ 7233 w 10000"/>
                <a:gd name="connsiteY80" fmla="*/ 912 h 10000"/>
                <a:gd name="connsiteX81" fmla="*/ 7130 w 10000"/>
                <a:gd name="connsiteY81" fmla="*/ 994 h 10000"/>
                <a:gd name="connsiteX82" fmla="*/ 7028 w 10000"/>
                <a:gd name="connsiteY82" fmla="*/ 1243 h 10000"/>
                <a:gd name="connsiteX83" fmla="*/ 6852 w 10000"/>
                <a:gd name="connsiteY83" fmla="*/ 1326 h 10000"/>
                <a:gd name="connsiteX84" fmla="*/ 6852 w 10000"/>
                <a:gd name="connsiteY84" fmla="*/ 1436 h 10000"/>
                <a:gd name="connsiteX85" fmla="*/ 6706 w 10000"/>
                <a:gd name="connsiteY85" fmla="*/ 1381 h 10000"/>
                <a:gd name="connsiteX86" fmla="*/ 6603 w 10000"/>
                <a:gd name="connsiteY86" fmla="*/ 1519 h 10000"/>
                <a:gd name="connsiteX87" fmla="*/ 6574 w 10000"/>
                <a:gd name="connsiteY87" fmla="*/ 1381 h 10000"/>
                <a:gd name="connsiteX88" fmla="*/ 6603 w 10000"/>
                <a:gd name="connsiteY88" fmla="*/ 1243 h 10000"/>
                <a:gd name="connsiteX89" fmla="*/ 6676 w 10000"/>
                <a:gd name="connsiteY89" fmla="*/ 1188 h 10000"/>
                <a:gd name="connsiteX90" fmla="*/ 6676 w 10000"/>
                <a:gd name="connsiteY90" fmla="*/ 1050 h 10000"/>
                <a:gd name="connsiteX91" fmla="*/ 6574 w 10000"/>
                <a:gd name="connsiteY91" fmla="*/ 1188 h 10000"/>
                <a:gd name="connsiteX92" fmla="*/ 6398 w 10000"/>
                <a:gd name="connsiteY92" fmla="*/ 994 h 10000"/>
                <a:gd name="connsiteX93" fmla="*/ 6398 w 10000"/>
                <a:gd name="connsiteY93" fmla="*/ 1050 h 10000"/>
                <a:gd name="connsiteX94" fmla="*/ 6398 w 10000"/>
                <a:gd name="connsiteY94" fmla="*/ 1133 h 10000"/>
                <a:gd name="connsiteX95" fmla="*/ 6369 w 10000"/>
                <a:gd name="connsiteY95" fmla="*/ 1133 h 10000"/>
                <a:gd name="connsiteX96" fmla="*/ 6369 w 10000"/>
                <a:gd name="connsiteY96" fmla="*/ 994 h 10000"/>
                <a:gd name="connsiteX97" fmla="*/ 6325 w 10000"/>
                <a:gd name="connsiteY97" fmla="*/ 856 h 10000"/>
                <a:gd name="connsiteX98" fmla="*/ 6296 w 10000"/>
                <a:gd name="connsiteY98" fmla="*/ 801 h 10000"/>
                <a:gd name="connsiteX99" fmla="*/ 6266 w 10000"/>
                <a:gd name="connsiteY99" fmla="*/ 912 h 10000"/>
                <a:gd name="connsiteX100" fmla="*/ 6047 w 10000"/>
                <a:gd name="connsiteY100" fmla="*/ 994 h 10000"/>
                <a:gd name="connsiteX101" fmla="*/ 6018 w 10000"/>
                <a:gd name="connsiteY101" fmla="*/ 856 h 10000"/>
                <a:gd name="connsiteX102" fmla="*/ 6047 w 10000"/>
                <a:gd name="connsiteY102" fmla="*/ 718 h 10000"/>
                <a:gd name="connsiteX103" fmla="*/ 6091 w 10000"/>
                <a:gd name="connsiteY103" fmla="*/ 608 h 10000"/>
                <a:gd name="connsiteX104" fmla="*/ 6018 w 10000"/>
                <a:gd name="connsiteY104" fmla="*/ 470 h 10000"/>
                <a:gd name="connsiteX105" fmla="*/ 5988 w 10000"/>
                <a:gd name="connsiteY105" fmla="*/ 138 h 10000"/>
                <a:gd name="connsiteX106" fmla="*/ 5915 w 10000"/>
                <a:gd name="connsiteY106" fmla="*/ 83 h 10000"/>
                <a:gd name="connsiteX107" fmla="*/ 5813 w 10000"/>
                <a:gd name="connsiteY107" fmla="*/ 138 h 10000"/>
                <a:gd name="connsiteX108" fmla="*/ 5666 w 10000"/>
                <a:gd name="connsiteY108" fmla="*/ 0 h 10000"/>
                <a:gd name="connsiteX109" fmla="*/ 5534 w 10000"/>
                <a:gd name="connsiteY109" fmla="*/ 0 h 10000"/>
                <a:gd name="connsiteX110" fmla="*/ 5403 w 10000"/>
                <a:gd name="connsiteY110" fmla="*/ 138 h 10000"/>
                <a:gd name="connsiteX111" fmla="*/ 5359 w 10000"/>
                <a:gd name="connsiteY111" fmla="*/ 138 h 10000"/>
                <a:gd name="connsiteX112" fmla="*/ 5329 w 10000"/>
                <a:gd name="connsiteY112" fmla="*/ 331 h 10000"/>
                <a:gd name="connsiteX113" fmla="*/ 4773 w 10000"/>
                <a:gd name="connsiteY113" fmla="*/ 608 h 10000"/>
                <a:gd name="connsiteX114" fmla="*/ 4773 w 10000"/>
                <a:gd name="connsiteY114" fmla="*/ 608 h 10000"/>
                <a:gd name="connsiteX115" fmla="*/ 4597 w 10000"/>
                <a:gd name="connsiteY115" fmla="*/ 663 h 10000"/>
                <a:gd name="connsiteX116" fmla="*/ 4568 w 10000"/>
                <a:gd name="connsiteY116" fmla="*/ 856 h 10000"/>
                <a:gd name="connsiteX117" fmla="*/ 4422 w 10000"/>
                <a:gd name="connsiteY117" fmla="*/ 856 h 10000"/>
                <a:gd name="connsiteX118" fmla="*/ 4319 w 10000"/>
                <a:gd name="connsiteY118" fmla="*/ 912 h 10000"/>
                <a:gd name="connsiteX119" fmla="*/ 4319 w 10000"/>
                <a:gd name="connsiteY119" fmla="*/ 994 h 10000"/>
                <a:gd name="connsiteX120" fmla="*/ 4217 w 10000"/>
                <a:gd name="connsiteY120" fmla="*/ 912 h 10000"/>
                <a:gd name="connsiteX121" fmla="*/ 4085 w 10000"/>
                <a:gd name="connsiteY121" fmla="*/ 1050 h 10000"/>
                <a:gd name="connsiteX122" fmla="*/ 3982 w 10000"/>
                <a:gd name="connsiteY122" fmla="*/ 1050 h 10000"/>
                <a:gd name="connsiteX123" fmla="*/ 3939 w 10000"/>
                <a:gd name="connsiteY123" fmla="*/ 1188 h 10000"/>
                <a:gd name="connsiteX124" fmla="*/ 3909 w 10000"/>
                <a:gd name="connsiteY124" fmla="*/ 1133 h 10000"/>
                <a:gd name="connsiteX125" fmla="*/ 3704 w 10000"/>
                <a:gd name="connsiteY125" fmla="*/ 1133 h 10000"/>
                <a:gd name="connsiteX126" fmla="*/ 3660 w 10000"/>
                <a:gd name="connsiteY126" fmla="*/ 1050 h 10000"/>
                <a:gd name="connsiteX127" fmla="*/ 3558 w 10000"/>
                <a:gd name="connsiteY127" fmla="*/ 1133 h 10000"/>
                <a:gd name="connsiteX128" fmla="*/ 3602 w 10000"/>
                <a:gd name="connsiteY128" fmla="*/ 1243 h 10000"/>
                <a:gd name="connsiteX129" fmla="*/ 3558 w 10000"/>
                <a:gd name="connsiteY129" fmla="*/ 1436 h 10000"/>
                <a:gd name="connsiteX130" fmla="*/ 3660 w 10000"/>
                <a:gd name="connsiteY130" fmla="*/ 1381 h 10000"/>
                <a:gd name="connsiteX131" fmla="*/ 3704 w 10000"/>
                <a:gd name="connsiteY131" fmla="*/ 1436 h 10000"/>
                <a:gd name="connsiteX132" fmla="*/ 3602 w 10000"/>
                <a:gd name="connsiteY132" fmla="*/ 1519 h 10000"/>
                <a:gd name="connsiteX133" fmla="*/ 3631 w 10000"/>
                <a:gd name="connsiteY133" fmla="*/ 1630 h 10000"/>
                <a:gd name="connsiteX134" fmla="*/ 3763 w 10000"/>
                <a:gd name="connsiteY134" fmla="*/ 1713 h 10000"/>
                <a:gd name="connsiteX135" fmla="*/ 3836 w 10000"/>
                <a:gd name="connsiteY135" fmla="*/ 1823 h 10000"/>
                <a:gd name="connsiteX136" fmla="*/ 3807 w 10000"/>
                <a:gd name="connsiteY136" fmla="*/ 1906 h 10000"/>
                <a:gd name="connsiteX137" fmla="*/ 3558 w 10000"/>
                <a:gd name="connsiteY137" fmla="*/ 1906 h 10000"/>
                <a:gd name="connsiteX138" fmla="*/ 3499 w 10000"/>
                <a:gd name="connsiteY138" fmla="*/ 2099 h 10000"/>
                <a:gd name="connsiteX139" fmla="*/ 3558 w 10000"/>
                <a:gd name="connsiteY139" fmla="*/ 2293 h 10000"/>
                <a:gd name="connsiteX140" fmla="*/ 3529 w 10000"/>
                <a:gd name="connsiteY140" fmla="*/ 2431 h 10000"/>
                <a:gd name="connsiteX141" fmla="*/ 3324 w 10000"/>
                <a:gd name="connsiteY141" fmla="*/ 2680 h 10000"/>
                <a:gd name="connsiteX142" fmla="*/ 3324 w 10000"/>
                <a:gd name="connsiteY142" fmla="*/ 2680 h 10000"/>
                <a:gd name="connsiteX143" fmla="*/ 3382 w 10000"/>
                <a:gd name="connsiteY143" fmla="*/ 2762 h 10000"/>
                <a:gd name="connsiteX144" fmla="*/ 3382 w 10000"/>
                <a:gd name="connsiteY144" fmla="*/ 2873 h 10000"/>
                <a:gd name="connsiteX145" fmla="*/ 3529 w 10000"/>
                <a:gd name="connsiteY145" fmla="*/ 2956 h 10000"/>
                <a:gd name="connsiteX146" fmla="*/ 3558 w 10000"/>
                <a:gd name="connsiteY146" fmla="*/ 3011 h 10000"/>
                <a:gd name="connsiteX147" fmla="*/ 3734 w 10000"/>
                <a:gd name="connsiteY147" fmla="*/ 3149 h 10000"/>
                <a:gd name="connsiteX148" fmla="*/ 3660 w 10000"/>
                <a:gd name="connsiteY148" fmla="*/ 3536 h 10000"/>
                <a:gd name="connsiteX149" fmla="*/ 3455 w 10000"/>
                <a:gd name="connsiteY149" fmla="*/ 3591 h 10000"/>
                <a:gd name="connsiteX150" fmla="*/ 3324 w 10000"/>
                <a:gd name="connsiteY150" fmla="*/ 3481 h 10000"/>
                <a:gd name="connsiteX151" fmla="*/ 3250 w 10000"/>
                <a:gd name="connsiteY151" fmla="*/ 3729 h 10000"/>
                <a:gd name="connsiteX152" fmla="*/ 3177 w 10000"/>
                <a:gd name="connsiteY152" fmla="*/ 3729 h 10000"/>
                <a:gd name="connsiteX153" fmla="*/ 3148 w 10000"/>
                <a:gd name="connsiteY153" fmla="*/ 3591 h 10000"/>
                <a:gd name="connsiteX154" fmla="*/ 3177 w 10000"/>
                <a:gd name="connsiteY154" fmla="*/ 3591 h 10000"/>
                <a:gd name="connsiteX155" fmla="*/ 3016 w 10000"/>
                <a:gd name="connsiteY155" fmla="*/ 3591 h 10000"/>
                <a:gd name="connsiteX156" fmla="*/ 2943 w 10000"/>
                <a:gd name="connsiteY156" fmla="*/ 3343 h 10000"/>
                <a:gd name="connsiteX157" fmla="*/ 2870 w 10000"/>
                <a:gd name="connsiteY157" fmla="*/ 3260 h 10000"/>
                <a:gd name="connsiteX158" fmla="*/ 2767 w 10000"/>
                <a:gd name="connsiteY158" fmla="*/ 3343 h 10000"/>
                <a:gd name="connsiteX159" fmla="*/ 2694 w 10000"/>
                <a:gd name="connsiteY159" fmla="*/ 3481 h 10000"/>
                <a:gd name="connsiteX160" fmla="*/ 2592 w 10000"/>
                <a:gd name="connsiteY160" fmla="*/ 3343 h 10000"/>
                <a:gd name="connsiteX161" fmla="*/ 2489 w 10000"/>
                <a:gd name="connsiteY161" fmla="*/ 3343 h 10000"/>
                <a:gd name="connsiteX162" fmla="*/ 2489 w 10000"/>
                <a:gd name="connsiteY162" fmla="*/ 3398 h 10000"/>
                <a:gd name="connsiteX163" fmla="*/ 2416 w 10000"/>
                <a:gd name="connsiteY163" fmla="*/ 3398 h 10000"/>
                <a:gd name="connsiteX164" fmla="*/ 2255 w 10000"/>
                <a:gd name="connsiteY164" fmla="*/ 3674 h 10000"/>
                <a:gd name="connsiteX165" fmla="*/ 2108 w 10000"/>
                <a:gd name="connsiteY165" fmla="*/ 3536 h 10000"/>
                <a:gd name="connsiteX166" fmla="*/ 2035 w 10000"/>
                <a:gd name="connsiteY166" fmla="*/ 3343 h 10000"/>
                <a:gd name="connsiteX167" fmla="*/ 2006 w 10000"/>
                <a:gd name="connsiteY167" fmla="*/ 3343 h 10000"/>
                <a:gd name="connsiteX168" fmla="*/ 2006 w 10000"/>
                <a:gd name="connsiteY168" fmla="*/ 3674 h 10000"/>
                <a:gd name="connsiteX169" fmla="*/ 1977 w 10000"/>
                <a:gd name="connsiteY169" fmla="*/ 3674 h 10000"/>
                <a:gd name="connsiteX170" fmla="*/ 1933 w 10000"/>
                <a:gd name="connsiteY170" fmla="*/ 3481 h 10000"/>
                <a:gd name="connsiteX171" fmla="*/ 1728 w 10000"/>
                <a:gd name="connsiteY171" fmla="*/ 3011 h 10000"/>
                <a:gd name="connsiteX172" fmla="*/ 1493 w 10000"/>
                <a:gd name="connsiteY172" fmla="*/ 3011 h 10000"/>
                <a:gd name="connsiteX173" fmla="*/ 1449 w 10000"/>
                <a:gd name="connsiteY173" fmla="*/ 2818 h 10000"/>
                <a:gd name="connsiteX174" fmla="*/ 1376 w 10000"/>
                <a:gd name="connsiteY174" fmla="*/ 2818 h 10000"/>
                <a:gd name="connsiteX175" fmla="*/ 1318 w 10000"/>
                <a:gd name="connsiteY175" fmla="*/ 2818 h 10000"/>
                <a:gd name="connsiteX176" fmla="*/ 1274 w 10000"/>
                <a:gd name="connsiteY176" fmla="*/ 3011 h 10000"/>
                <a:gd name="connsiteX177" fmla="*/ 1245 w 10000"/>
                <a:gd name="connsiteY177" fmla="*/ 2956 h 10000"/>
                <a:gd name="connsiteX178" fmla="*/ 1171 w 10000"/>
                <a:gd name="connsiteY178" fmla="*/ 3011 h 10000"/>
                <a:gd name="connsiteX179" fmla="*/ 1171 w 10000"/>
                <a:gd name="connsiteY179" fmla="*/ 2873 h 10000"/>
                <a:gd name="connsiteX180" fmla="*/ 996 w 10000"/>
                <a:gd name="connsiteY180" fmla="*/ 2873 h 10000"/>
                <a:gd name="connsiteX181" fmla="*/ 893 w 10000"/>
                <a:gd name="connsiteY181" fmla="*/ 3149 h 10000"/>
                <a:gd name="connsiteX182" fmla="*/ 732 w 10000"/>
                <a:gd name="connsiteY182" fmla="*/ 3260 h 10000"/>
                <a:gd name="connsiteX183" fmla="*/ 688 w 10000"/>
                <a:gd name="connsiteY183" fmla="*/ 3481 h 10000"/>
                <a:gd name="connsiteX184" fmla="*/ 556 w 10000"/>
                <a:gd name="connsiteY184" fmla="*/ 3591 h 10000"/>
                <a:gd name="connsiteX185" fmla="*/ 512 w 10000"/>
                <a:gd name="connsiteY185" fmla="*/ 3674 h 10000"/>
                <a:gd name="connsiteX186" fmla="*/ 586 w 10000"/>
                <a:gd name="connsiteY186" fmla="*/ 4116 h 10000"/>
                <a:gd name="connsiteX187" fmla="*/ 454 w 10000"/>
                <a:gd name="connsiteY187" fmla="*/ 4254 h 10000"/>
                <a:gd name="connsiteX188" fmla="*/ 249 w 10000"/>
                <a:gd name="connsiteY188" fmla="*/ 3729 h 10000"/>
                <a:gd name="connsiteX189" fmla="*/ 205 w 10000"/>
                <a:gd name="connsiteY189" fmla="*/ 4061 h 10000"/>
                <a:gd name="connsiteX190" fmla="*/ 102 w 10000"/>
                <a:gd name="connsiteY190" fmla="*/ 4199 h 10000"/>
                <a:gd name="connsiteX191" fmla="*/ 73 w 10000"/>
                <a:gd name="connsiteY191" fmla="*/ 4586 h 10000"/>
                <a:gd name="connsiteX192" fmla="*/ 132 w 10000"/>
                <a:gd name="connsiteY192" fmla="*/ 4696 h 10000"/>
                <a:gd name="connsiteX193" fmla="*/ 73 w 10000"/>
                <a:gd name="connsiteY193" fmla="*/ 4834 h 10000"/>
                <a:gd name="connsiteX194" fmla="*/ 0 w 10000"/>
                <a:gd name="connsiteY194" fmla="*/ 5221 h 10000"/>
                <a:gd name="connsiteX195" fmla="*/ 132 w 10000"/>
                <a:gd name="connsiteY195" fmla="*/ 5304 h 10000"/>
                <a:gd name="connsiteX196" fmla="*/ 176 w 10000"/>
                <a:gd name="connsiteY196" fmla="*/ 5635 h 10000"/>
                <a:gd name="connsiteX197" fmla="*/ 205 w 10000"/>
                <a:gd name="connsiteY197" fmla="*/ 5691 h 10000"/>
                <a:gd name="connsiteX198" fmla="*/ 205 w 10000"/>
                <a:gd name="connsiteY198" fmla="*/ 5635 h 10000"/>
                <a:gd name="connsiteX199" fmla="*/ 410 w 10000"/>
                <a:gd name="connsiteY199" fmla="*/ 5691 h 10000"/>
                <a:gd name="connsiteX200" fmla="*/ 512 w 10000"/>
                <a:gd name="connsiteY200" fmla="*/ 5884 h 10000"/>
                <a:gd name="connsiteX201" fmla="*/ 586 w 10000"/>
                <a:gd name="connsiteY201" fmla="*/ 6354 h 10000"/>
                <a:gd name="connsiteX202" fmla="*/ 454 w 10000"/>
                <a:gd name="connsiteY202" fmla="*/ 6354 h 10000"/>
                <a:gd name="connsiteX203" fmla="*/ 454 w 10000"/>
                <a:gd name="connsiteY203" fmla="*/ 6464 h 10000"/>
                <a:gd name="connsiteX204" fmla="*/ 483 w 10000"/>
                <a:gd name="connsiteY204" fmla="*/ 6464 h 10000"/>
                <a:gd name="connsiteX205" fmla="*/ 893 w 10000"/>
                <a:gd name="connsiteY205" fmla="*/ 6354 h 10000"/>
                <a:gd name="connsiteX206" fmla="*/ 1069 w 10000"/>
                <a:gd name="connsiteY206" fmla="*/ 6022 h 10000"/>
                <a:gd name="connsiteX207" fmla="*/ 1274 w 10000"/>
                <a:gd name="connsiteY207" fmla="*/ 6215 h 10000"/>
                <a:gd name="connsiteX208" fmla="*/ 1493 w 10000"/>
                <a:gd name="connsiteY208" fmla="*/ 6077 h 10000"/>
                <a:gd name="connsiteX209" fmla="*/ 1625 w 10000"/>
                <a:gd name="connsiteY209" fmla="*/ 6271 h 10000"/>
                <a:gd name="connsiteX210" fmla="*/ 1801 w 10000"/>
                <a:gd name="connsiteY210" fmla="*/ 6934 h 10000"/>
                <a:gd name="connsiteX211" fmla="*/ 1977 w 10000"/>
                <a:gd name="connsiteY211" fmla="*/ 7182 h 10000"/>
                <a:gd name="connsiteX212" fmla="*/ 2006 w 10000"/>
                <a:gd name="connsiteY212" fmla="*/ 7320 h 10000"/>
                <a:gd name="connsiteX213" fmla="*/ 1977 w 10000"/>
                <a:gd name="connsiteY213" fmla="*/ 7320 h 10000"/>
                <a:gd name="connsiteX214" fmla="*/ 1977 w 10000"/>
                <a:gd name="connsiteY214" fmla="*/ 7459 h 10000"/>
                <a:gd name="connsiteX215" fmla="*/ 1376 w 10000"/>
                <a:gd name="connsiteY215" fmla="*/ 7265 h 10000"/>
                <a:gd name="connsiteX216" fmla="*/ 1318 w 10000"/>
                <a:gd name="connsiteY216" fmla="*/ 7376 h 10000"/>
                <a:gd name="connsiteX217" fmla="*/ 1171 w 10000"/>
                <a:gd name="connsiteY217" fmla="*/ 7376 h 10000"/>
                <a:gd name="connsiteX218" fmla="*/ 1142 w 10000"/>
                <a:gd name="connsiteY218" fmla="*/ 7569 h 10000"/>
                <a:gd name="connsiteX219" fmla="*/ 1215 w 10000"/>
                <a:gd name="connsiteY219" fmla="*/ 7845 h 10000"/>
                <a:gd name="connsiteX220" fmla="*/ 864 w 10000"/>
                <a:gd name="connsiteY220" fmla="*/ 7845 h 10000"/>
                <a:gd name="connsiteX221" fmla="*/ 1069 w 10000"/>
                <a:gd name="connsiteY221" fmla="*/ 8232 h 10000"/>
                <a:gd name="connsiteX222" fmla="*/ 1171 w 10000"/>
                <a:gd name="connsiteY222" fmla="*/ 8757 h 10000"/>
                <a:gd name="connsiteX223" fmla="*/ 1493 w 10000"/>
                <a:gd name="connsiteY223" fmla="*/ 8950 h 10000"/>
                <a:gd name="connsiteX224" fmla="*/ 1449 w 10000"/>
                <a:gd name="connsiteY224" fmla="*/ 9530 h 10000"/>
                <a:gd name="connsiteX0" fmla="*/ 1449 w 10000"/>
                <a:gd name="connsiteY0" fmla="*/ 9530 h 10000"/>
                <a:gd name="connsiteX1" fmla="*/ 1596 w 10000"/>
                <a:gd name="connsiteY1" fmla="*/ 9337 h 10000"/>
                <a:gd name="connsiteX2" fmla="*/ 1874 w 10000"/>
                <a:gd name="connsiteY2" fmla="*/ 9144 h 10000"/>
                <a:gd name="connsiteX3" fmla="*/ 2006 w 10000"/>
                <a:gd name="connsiteY3" fmla="*/ 9337 h 10000"/>
                <a:gd name="connsiteX4" fmla="*/ 2182 w 10000"/>
                <a:gd name="connsiteY4" fmla="*/ 9862 h 10000"/>
                <a:gd name="connsiteX5" fmla="*/ 2313 w 10000"/>
                <a:gd name="connsiteY5" fmla="*/ 9807 h 10000"/>
                <a:gd name="connsiteX6" fmla="*/ 2313 w 10000"/>
                <a:gd name="connsiteY6" fmla="*/ 9807 h 10000"/>
                <a:gd name="connsiteX7" fmla="*/ 2313 w 10000"/>
                <a:gd name="connsiteY7" fmla="*/ 7514 h 10000"/>
                <a:gd name="connsiteX8" fmla="*/ 2943 w 10000"/>
                <a:gd name="connsiteY8" fmla="*/ 7127 h 10000"/>
                <a:gd name="connsiteX9" fmla="*/ 3075 w 10000"/>
                <a:gd name="connsiteY9" fmla="*/ 7182 h 10000"/>
                <a:gd name="connsiteX10" fmla="*/ 3324 w 10000"/>
                <a:gd name="connsiteY10" fmla="*/ 7569 h 10000"/>
                <a:gd name="connsiteX11" fmla="*/ 3807 w 10000"/>
                <a:gd name="connsiteY11" fmla="*/ 8481 h 10000"/>
                <a:gd name="connsiteX12" fmla="*/ 4524 w 10000"/>
                <a:gd name="connsiteY12" fmla="*/ 8287 h 10000"/>
                <a:gd name="connsiteX13" fmla="*/ 4700 w 10000"/>
                <a:gd name="connsiteY13" fmla="*/ 8564 h 10000"/>
                <a:gd name="connsiteX14" fmla="*/ 4773 w 10000"/>
                <a:gd name="connsiteY14" fmla="*/ 8812 h 10000"/>
                <a:gd name="connsiteX15" fmla="*/ 4846 w 10000"/>
                <a:gd name="connsiteY15" fmla="*/ 8812 h 10000"/>
                <a:gd name="connsiteX16" fmla="*/ 4802 w 10000"/>
                <a:gd name="connsiteY16" fmla="*/ 9475 h 10000"/>
                <a:gd name="connsiteX17" fmla="*/ 4949 w 10000"/>
                <a:gd name="connsiteY17" fmla="*/ 9475 h 10000"/>
                <a:gd name="connsiteX18" fmla="*/ 4978 w 10000"/>
                <a:gd name="connsiteY18" fmla="*/ 9917 h 10000"/>
                <a:gd name="connsiteX19" fmla="*/ 5256 w 10000"/>
                <a:gd name="connsiteY19" fmla="*/ 9862 h 10000"/>
                <a:gd name="connsiteX20" fmla="*/ 5461 w 10000"/>
                <a:gd name="connsiteY20" fmla="*/ 10000 h 10000"/>
                <a:gd name="connsiteX21" fmla="*/ 5637 w 10000"/>
                <a:gd name="connsiteY21" fmla="*/ 9669 h 10000"/>
                <a:gd name="connsiteX22" fmla="*/ 5769 w 10000"/>
                <a:gd name="connsiteY22" fmla="*/ 9530 h 10000"/>
                <a:gd name="connsiteX23" fmla="*/ 5842 w 10000"/>
                <a:gd name="connsiteY23" fmla="*/ 9337 h 10000"/>
                <a:gd name="connsiteX24" fmla="*/ 5915 w 10000"/>
                <a:gd name="connsiteY24" fmla="*/ 9337 h 10000"/>
                <a:gd name="connsiteX25" fmla="*/ 5988 w 10000"/>
                <a:gd name="connsiteY25" fmla="*/ 9199 h 10000"/>
                <a:gd name="connsiteX26" fmla="*/ 6018 w 10000"/>
                <a:gd name="connsiteY26" fmla="*/ 9088 h 10000"/>
                <a:gd name="connsiteX27" fmla="*/ 6018 w 10000"/>
                <a:gd name="connsiteY27" fmla="*/ 8950 h 10000"/>
                <a:gd name="connsiteX28" fmla="*/ 6120 w 10000"/>
                <a:gd name="connsiteY28" fmla="*/ 8895 h 10000"/>
                <a:gd name="connsiteX29" fmla="*/ 6296 w 10000"/>
                <a:gd name="connsiteY29" fmla="*/ 8950 h 10000"/>
                <a:gd name="connsiteX30" fmla="*/ 6574 w 10000"/>
                <a:gd name="connsiteY30" fmla="*/ 9144 h 10000"/>
                <a:gd name="connsiteX31" fmla="*/ 6647 w 10000"/>
                <a:gd name="connsiteY31" fmla="*/ 8812 h 10000"/>
                <a:gd name="connsiteX32" fmla="*/ 6779 w 10000"/>
                <a:gd name="connsiteY32" fmla="*/ 8619 h 10000"/>
                <a:gd name="connsiteX33" fmla="*/ 6911 w 10000"/>
                <a:gd name="connsiteY33" fmla="*/ 8812 h 10000"/>
                <a:gd name="connsiteX34" fmla="*/ 7086 w 10000"/>
                <a:gd name="connsiteY34" fmla="*/ 8812 h 10000"/>
                <a:gd name="connsiteX35" fmla="*/ 7408 w 10000"/>
                <a:gd name="connsiteY35" fmla="*/ 8812 h 10000"/>
                <a:gd name="connsiteX36" fmla="*/ 7511 w 10000"/>
                <a:gd name="connsiteY36" fmla="*/ 8812 h 10000"/>
                <a:gd name="connsiteX37" fmla="*/ 8023 w 10000"/>
                <a:gd name="connsiteY37" fmla="*/ 8950 h 10000"/>
                <a:gd name="connsiteX38" fmla="*/ 8097 w 10000"/>
                <a:gd name="connsiteY38" fmla="*/ 9088 h 10000"/>
                <a:gd name="connsiteX39" fmla="*/ 8264 w 10000"/>
                <a:gd name="connsiteY39" fmla="*/ 9082 h 10000"/>
                <a:gd name="connsiteX40" fmla="*/ 8398 w 10000"/>
                <a:gd name="connsiteY40" fmla="*/ 8678 h 10000"/>
                <a:gd name="connsiteX41" fmla="*/ 8272 w 10000"/>
                <a:gd name="connsiteY41" fmla="*/ 7933 h 10000"/>
                <a:gd name="connsiteX42" fmla="*/ 8199 w 10000"/>
                <a:gd name="connsiteY42" fmla="*/ 7652 h 10000"/>
                <a:gd name="connsiteX43" fmla="*/ 8485 w 10000"/>
                <a:gd name="connsiteY43" fmla="*/ 7393 h 10000"/>
                <a:gd name="connsiteX44" fmla="*/ 8808 w 10000"/>
                <a:gd name="connsiteY44" fmla="*/ 7464 h 10000"/>
                <a:gd name="connsiteX45" fmla="*/ 8755 w 10000"/>
                <a:gd name="connsiteY45" fmla="*/ 6934 h 10000"/>
                <a:gd name="connsiteX46" fmla="*/ 8855 w 10000"/>
                <a:gd name="connsiteY46" fmla="*/ 6194 h 10000"/>
                <a:gd name="connsiteX47" fmla="*/ 9211 w 10000"/>
                <a:gd name="connsiteY47" fmla="*/ 6332 h 10000"/>
                <a:gd name="connsiteX48" fmla="*/ 9414 w 10000"/>
                <a:gd name="connsiteY48" fmla="*/ 6354 h 10000"/>
                <a:gd name="connsiteX49" fmla="*/ 9575 w 10000"/>
                <a:gd name="connsiteY49" fmla="*/ 6133 h 10000"/>
                <a:gd name="connsiteX50" fmla="*/ 9544 w 10000"/>
                <a:gd name="connsiteY50" fmla="*/ 5559 h 10000"/>
                <a:gd name="connsiteX51" fmla="*/ 9596 w 10000"/>
                <a:gd name="connsiteY51" fmla="*/ 5304 h 10000"/>
                <a:gd name="connsiteX52" fmla="*/ 9795 w 10000"/>
                <a:gd name="connsiteY52" fmla="*/ 5221 h 10000"/>
                <a:gd name="connsiteX53" fmla="*/ 9859 w 10000"/>
                <a:gd name="connsiteY53" fmla="*/ 4917 h 10000"/>
                <a:gd name="connsiteX54" fmla="*/ 10000 w 10000"/>
                <a:gd name="connsiteY54" fmla="*/ 4696 h 10000"/>
                <a:gd name="connsiteX55" fmla="*/ 9854 w 10000"/>
                <a:gd name="connsiteY55" fmla="*/ 4309 h 10000"/>
                <a:gd name="connsiteX56" fmla="*/ 9795 w 10000"/>
                <a:gd name="connsiteY56" fmla="*/ 4392 h 10000"/>
                <a:gd name="connsiteX57" fmla="*/ 9751 w 10000"/>
                <a:gd name="connsiteY57" fmla="*/ 4448 h 10000"/>
                <a:gd name="connsiteX58" fmla="*/ 9517 w 10000"/>
                <a:gd name="connsiteY58" fmla="*/ 4392 h 10000"/>
                <a:gd name="connsiteX59" fmla="*/ 9414 w 10000"/>
                <a:gd name="connsiteY59" fmla="*/ 4116 h 10000"/>
                <a:gd name="connsiteX60" fmla="*/ 9414 w 10000"/>
                <a:gd name="connsiteY60" fmla="*/ 4061 h 10000"/>
                <a:gd name="connsiteX61" fmla="*/ 9268 w 10000"/>
                <a:gd name="connsiteY61" fmla="*/ 3923 h 10000"/>
                <a:gd name="connsiteX62" fmla="*/ 9268 w 10000"/>
                <a:gd name="connsiteY62" fmla="*/ 3674 h 10000"/>
                <a:gd name="connsiteX63" fmla="*/ 9092 w 10000"/>
                <a:gd name="connsiteY63" fmla="*/ 3398 h 10000"/>
                <a:gd name="connsiteX64" fmla="*/ 9034 w 10000"/>
                <a:gd name="connsiteY64" fmla="*/ 3343 h 10000"/>
                <a:gd name="connsiteX65" fmla="*/ 8960 w 10000"/>
                <a:gd name="connsiteY65" fmla="*/ 3481 h 10000"/>
                <a:gd name="connsiteX66" fmla="*/ 8887 w 10000"/>
                <a:gd name="connsiteY66" fmla="*/ 3481 h 10000"/>
                <a:gd name="connsiteX67" fmla="*/ 8858 w 10000"/>
                <a:gd name="connsiteY67" fmla="*/ 3591 h 10000"/>
                <a:gd name="connsiteX68" fmla="*/ 8580 w 10000"/>
                <a:gd name="connsiteY68" fmla="*/ 3591 h 10000"/>
                <a:gd name="connsiteX69" fmla="*/ 8507 w 10000"/>
                <a:gd name="connsiteY69" fmla="*/ 3398 h 10000"/>
                <a:gd name="connsiteX70" fmla="*/ 8507 w 10000"/>
                <a:gd name="connsiteY70" fmla="*/ 3343 h 10000"/>
                <a:gd name="connsiteX71" fmla="*/ 8404 w 10000"/>
                <a:gd name="connsiteY71" fmla="*/ 3204 h 10000"/>
                <a:gd name="connsiteX72" fmla="*/ 8375 w 10000"/>
                <a:gd name="connsiteY72" fmla="*/ 3204 h 10000"/>
                <a:gd name="connsiteX73" fmla="*/ 8302 w 10000"/>
                <a:gd name="connsiteY73" fmla="*/ 3481 h 10000"/>
                <a:gd name="connsiteX74" fmla="*/ 8228 w 10000"/>
                <a:gd name="connsiteY74" fmla="*/ 3536 h 10000"/>
                <a:gd name="connsiteX75" fmla="*/ 7716 w 10000"/>
                <a:gd name="connsiteY75" fmla="*/ 1713 h 10000"/>
                <a:gd name="connsiteX76" fmla="*/ 7365 w 10000"/>
                <a:gd name="connsiteY76" fmla="*/ 1133 h 10000"/>
                <a:gd name="connsiteX77" fmla="*/ 7365 w 10000"/>
                <a:gd name="connsiteY77" fmla="*/ 994 h 10000"/>
                <a:gd name="connsiteX78" fmla="*/ 7438 w 10000"/>
                <a:gd name="connsiteY78" fmla="*/ 912 h 10000"/>
                <a:gd name="connsiteX79" fmla="*/ 7438 w 10000"/>
                <a:gd name="connsiteY79" fmla="*/ 801 h 10000"/>
                <a:gd name="connsiteX80" fmla="*/ 7233 w 10000"/>
                <a:gd name="connsiteY80" fmla="*/ 912 h 10000"/>
                <a:gd name="connsiteX81" fmla="*/ 7130 w 10000"/>
                <a:gd name="connsiteY81" fmla="*/ 994 h 10000"/>
                <a:gd name="connsiteX82" fmla="*/ 7028 w 10000"/>
                <a:gd name="connsiteY82" fmla="*/ 1243 h 10000"/>
                <a:gd name="connsiteX83" fmla="*/ 6852 w 10000"/>
                <a:gd name="connsiteY83" fmla="*/ 1326 h 10000"/>
                <a:gd name="connsiteX84" fmla="*/ 6852 w 10000"/>
                <a:gd name="connsiteY84" fmla="*/ 1436 h 10000"/>
                <a:gd name="connsiteX85" fmla="*/ 6706 w 10000"/>
                <a:gd name="connsiteY85" fmla="*/ 1381 h 10000"/>
                <a:gd name="connsiteX86" fmla="*/ 6603 w 10000"/>
                <a:gd name="connsiteY86" fmla="*/ 1519 h 10000"/>
                <a:gd name="connsiteX87" fmla="*/ 6574 w 10000"/>
                <a:gd name="connsiteY87" fmla="*/ 1381 h 10000"/>
                <a:gd name="connsiteX88" fmla="*/ 6603 w 10000"/>
                <a:gd name="connsiteY88" fmla="*/ 1243 h 10000"/>
                <a:gd name="connsiteX89" fmla="*/ 6676 w 10000"/>
                <a:gd name="connsiteY89" fmla="*/ 1188 h 10000"/>
                <a:gd name="connsiteX90" fmla="*/ 6676 w 10000"/>
                <a:gd name="connsiteY90" fmla="*/ 1050 h 10000"/>
                <a:gd name="connsiteX91" fmla="*/ 6574 w 10000"/>
                <a:gd name="connsiteY91" fmla="*/ 1188 h 10000"/>
                <a:gd name="connsiteX92" fmla="*/ 6398 w 10000"/>
                <a:gd name="connsiteY92" fmla="*/ 994 h 10000"/>
                <a:gd name="connsiteX93" fmla="*/ 6398 w 10000"/>
                <a:gd name="connsiteY93" fmla="*/ 1050 h 10000"/>
                <a:gd name="connsiteX94" fmla="*/ 6398 w 10000"/>
                <a:gd name="connsiteY94" fmla="*/ 1133 h 10000"/>
                <a:gd name="connsiteX95" fmla="*/ 6369 w 10000"/>
                <a:gd name="connsiteY95" fmla="*/ 1133 h 10000"/>
                <a:gd name="connsiteX96" fmla="*/ 6369 w 10000"/>
                <a:gd name="connsiteY96" fmla="*/ 994 h 10000"/>
                <a:gd name="connsiteX97" fmla="*/ 6325 w 10000"/>
                <a:gd name="connsiteY97" fmla="*/ 856 h 10000"/>
                <a:gd name="connsiteX98" fmla="*/ 6296 w 10000"/>
                <a:gd name="connsiteY98" fmla="*/ 801 h 10000"/>
                <a:gd name="connsiteX99" fmla="*/ 6266 w 10000"/>
                <a:gd name="connsiteY99" fmla="*/ 912 h 10000"/>
                <a:gd name="connsiteX100" fmla="*/ 6047 w 10000"/>
                <a:gd name="connsiteY100" fmla="*/ 994 h 10000"/>
                <a:gd name="connsiteX101" fmla="*/ 6018 w 10000"/>
                <a:gd name="connsiteY101" fmla="*/ 856 h 10000"/>
                <a:gd name="connsiteX102" fmla="*/ 6047 w 10000"/>
                <a:gd name="connsiteY102" fmla="*/ 718 h 10000"/>
                <a:gd name="connsiteX103" fmla="*/ 6091 w 10000"/>
                <a:gd name="connsiteY103" fmla="*/ 608 h 10000"/>
                <a:gd name="connsiteX104" fmla="*/ 6018 w 10000"/>
                <a:gd name="connsiteY104" fmla="*/ 470 h 10000"/>
                <a:gd name="connsiteX105" fmla="*/ 5988 w 10000"/>
                <a:gd name="connsiteY105" fmla="*/ 138 h 10000"/>
                <a:gd name="connsiteX106" fmla="*/ 5915 w 10000"/>
                <a:gd name="connsiteY106" fmla="*/ 83 h 10000"/>
                <a:gd name="connsiteX107" fmla="*/ 5813 w 10000"/>
                <a:gd name="connsiteY107" fmla="*/ 138 h 10000"/>
                <a:gd name="connsiteX108" fmla="*/ 5666 w 10000"/>
                <a:gd name="connsiteY108" fmla="*/ 0 h 10000"/>
                <a:gd name="connsiteX109" fmla="*/ 5534 w 10000"/>
                <a:gd name="connsiteY109" fmla="*/ 0 h 10000"/>
                <a:gd name="connsiteX110" fmla="*/ 5403 w 10000"/>
                <a:gd name="connsiteY110" fmla="*/ 138 h 10000"/>
                <a:gd name="connsiteX111" fmla="*/ 5359 w 10000"/>
                <a:gd name="connsiteY111" fmla="*/ 138 h 10000"/>
                <a:gd name="connsiteX112" fmla="*/ 5329 w 10000"/>
                <a:gd name="connsiteY112" fmla="*/ 331 h 10000"/>
                <a:gd name="connsiteX113" fmla="*/ 4773 w 10000"/>
                <a:gd name="connsiteY113" fmla="*/ 608 h 10000"/>
                <a:gd name="connsiteX114" fmla="*/ 4773 w 10000"/>
                <a:gd name="connsiteY114" fmla="*/ 608 h 10000"/>
                <a:gd name="connsiteX115" fmla="*/ 4597 w 10000"/>
                <a:gd name="connsiteY115" fmla="*/ 663 h 10000"/>
                <a:gd name="connsiteX116" fmla="*/ 4568 w 10000"/>
                <a:gd name="connsiteY116" fmla="*/ 856 h 10000"/>
                <a:gd name="connsiteX117" fmla="*/ 4422 w 10000"/>
                <a:gd name="connsiteY117" fmla="*/ 856 h 10000"/>
                <a:gd name="connsiteX118" fmla="*/ 4319 w 10000"/>
                <a:gd name="connsiteY118" fmla="*/ 912 h 10000"/>
                <a:gd name="connsiteX119" fmla="*/ 4319 w 10000"/>
                <a:gd name="connsiteY119" fmla="*/ 994 h 10000"/>
                <a:gd name="connsiteX120" fmla="*/ 4217 w 10000"/>
                <a:gd name="connsiteY120" fmla="*/ 912 h 10000"/>
                <a:gd name="connsiteX121" fmla="*/ 4085 w 10000"/>
                <a:gd name="connsiteY121" fmla="*/ 1050 h 10000"/>
                <a:gd name="connsiteX122" fmla="*/ 3982 w 10000"/>
                <a:gd name="connsiteY122" fmla="*/ 1050 h 10000"/>
                <a:gd name="connsiteX123" fmla="*/ 3939 w 10000"/>
                <a:gd name="connsiteY123" fmla="*/ 1188 h 10000"/>
                <a:gd name="connsiteX124" fmla="*/ 3909 w 10000"/>
                <a:gd name="connsiteY124" fmla="*/ 1133 h 10000"/>
                <a:gd name="connsiteX125" fmla="*/ 3704 w 10000"/>
                <a:gd name="connsiteY125" fmla="*/ 1133 h 10000"/>
                <a:gd name="connsiteX126" fmla="*/ 3660 w 10000"/>
                <a:gd name="connsiteY126" fmla="*/ 1050 h 10000"/>
                <a:gd name="connsiteX127" fmla="*/ 3558 w 10000"/>
                <a:gd name="connsiteY127" fmla="*/ 1133 h 10000"/>
                <a:gd name="connsiteX128" fmla="*/ 3602 w 10000"/>
                <a:gd name="connsiteY128" fmla="*/ 1243 h 10000"/>
                <a:gd name="connsiteX129" fmla="*/ 3558 w 10000"/>
                <a:gd name="connsiteY129" fmla="*/ 1436 h 10000"/>
                <a:gd name="connsiteX130" fmla="*/ 3660 w 10000"/>
                <a:gd name="connsiteY130" fmla="*/ 1381 h 10000"/>
                <a:gd name="connsiteX131" fmla="*/ 3704 w 10000"/>
                <a:gd name="connsiteY131" fmla="*/ 1436 h 10000"/>
                <a:gd name="connsiteX132" fmla="*/ 3602 w 10000"/>
                <a:gd name="connsiteY132" fmla="*/ 1519 h 10000"/>
                <a:gd name="connsiteX133" fmla="*/ 3631 w 10000"/>
                <a:gd name="connsiteY133" fmla="*/ 1630 h 10000"/>
                <a:gd name="connsiteX134" fmla="*/ 3763 w 10000"/>
                <a:gd name="connsiteY134" fmla="*/ 1713 h 10000"/>
                <a:gd name="connsiteX135" fmla="*/ 3836 w 10000"/>
                <a:gd name="connsiteY135" fmla="*/ 1823 h 10000"/>
                <a:gd name="connsiteX136" fmla="*/ 3807 w 10000"/>
                <a:gd name="connsiteY136" fmla="*/ 1906 h 10000"/>
                <a:gd name="connsiteX137" fmla="*/ 3558 w 10000"/>
                <a:gd name="connsiteY137" fmla="*/ 1906 h 10000"/>
                <a:gd name="connsiteX138" fmla="*/ 3499 w 10000"/>
                <a:gd name="connsiteY138" fmla="*/ 2099 h 10000"/>
                <a:gd name="connsiteX139" fmla="*/ 3558 w 10000"/>
                <a:gd name="connsiteY139" fmla="*/ 2293 h 10000"/>
                <a:gd name="connsiteX140" fmla="*/ 3529 w 10000"/>
                <a:gd name="connsiteY140" fmla="*/ 2431 h 10000"/>
                <a:gd name="connsiteX141" fmla="*/ 3324 w 10000"/>
                <a:gd name="connsiteY141" fmla="*/ 2680 h 10000"/>
                <a:gd name="connsiteX142" fmla="*/ 3324 w 10000"/>
                <a:gd name="connsiteY142" fmla="*/ 2680 h 10000"/>
                <a:gd name="connsiteX143" fmla="*/ 3382 w 10000"/>
                <a:gd name="connsiteY143" fmla="*/ 2762 h 10000"/>
                <a:gd name="connsiteX144" fmla="*/ 3382 w 10000"/>
                <a:gd name="connsiteY144" fmla="*/ 2873 h 10000"/>
                <a:gd name="connsiteX145" fmla="*/ 3529 w 10000"/>
                <a:gd name="connsiteY145" fmla="*/ 2956 h 10000"/>
                <a:gd name="connsiteX146" fmla="*/ 3558 w 10000"/>
                <a:gd name="connsiteY146" fmla="*/ 3011 h 10000"/>
                <a:gd name="connsiteX147" fmla="*/ 3734 w 10000"/>
                <a:gd name="connsiteY147" fmla="*/ 3149 h 10000"/>
                <a:gd name="connsiteX148" fmla="*/ 3660 w 10000"/>
                <a:gd name="connsiteY148" fmla="*/ 3536 h 10000"/>
                <a:gd name="connsiteX149" fmla="*/ 3455 w 10000"/>
                <a:gd name="connsiteY149" fmla="*/ 3591 h 10000"/>
                <a:gd name="connsiteX150" fmla="*/ 3324 w 10000"/>
                <a:gd name="connsiteY150" fmla="*/ 3481 h 10000"/>
                <a:gd name="connsiteX151" fmla="*/ 3250 w 10000"/>
                <a:gd name="connsiteY151" fmla="*/ 3729 h 10000"/>
                <a:gd name="connsiteX152" fmla="*/ 3177 w 10000"/>
                <a:gd name="connsiteY152" fmla="*/ 3729 h 10000"/>
                <a:gd name="connsiteX153" fmla="*/ 3148 w 10000"/>
                <a:gd name="connsiteY153" fmla="*/ 3591 h 10000"/>
                <a:gd name="connsiteX154" fmla="*/ 3177 w 10000"/>
                <a:gd name="connsiteY154" fmla="*/ 3591 h 10000"/>
                <a:gd name="connsiteX155" fmla="*/ 3016 w 10000"/>
                <a:gd name="connsiteY155" fmla="*/ 3591 h 10000"/>
                <a:gd name="connsiteX156" fmla="*/ 2943 w 10000"/>
                <a:gd name="connsiteY156" fmla="*/ 3343 h 10000"/>
                <a:gd name="connsiteX157" fmla="*/ 2870 w 10000"/>
                <a:gd name="connsiteY157" fmla="*/ 3260 h 10000"/>
                <a:gd name="connsiteX158" fmla="*/ 2767 w 10000"/>
                <a:gd name="connsiteY158" fmla="*/ 3343 h 10000"/>
                <a:gd name="connsiteX159" fmla="*/ 2694 w 10000"/>
                <a:gd name="connsiteY159" fmla="*/ 3481 h 10000"/>
                <a:gd name="connsiteX160" fmla="*/ 2592 w 10000"/>
                <a:gd name="connsiteY160" fmla="*/ 3343 h 10000"/>
                <a:gd name="connsiteX161" fmla="*/ 2489 w 10000"/>
                <a:gd name="connsiteY161" fmla="*/ 3343 h 10000"/>
                <a:gd name="connsiteX162" fmla="*/ 2489 w 10000"/>
                <a:gd name="connsiteY162" fmla="*/ 3398 h 10000"/>
                <a:gd name="connsiteX163" fmla="*/ 2416 w 10000"/>
                <a:gd name="connsiteY163" fmla="*/ 3398 h 10000"/>
                <a:gd name="connsiteX164" fmla="*/ 2255 w 10000"/>
                <a:gd name="connsiteY164" fmla="*/ 3674 h 10000"/>
                <a:gd name="connsiteX165" fmla="*/ 2108 w 10000"/>
                <a:gd name="connsiteY165" fmla="*/ 3536 h 10000"/>
                <a:gd name="connsiteX166" fmla="*/ 2035 w 10000"/>
                <a:gd name="connsiteY166" fmla="*/ 3343 h 10000"/>
                <a:gd name="connsiteX167" fmla="*/ 2006 w 10000"/>
                <a:gd name="connsiteY167" fmla="*/ 3343 h 10000"/>
                <a:gd name="connsiteX168" fmla="*/ 2006 w 10000"/>
                <a:gd name="connsiteY168" fmla="*/ 3674 h 10000"/>
                <a:gd name="connsiteX169" fmla="*/ 1977 w 10000"/>
                <a:gd name="connsiteY169" fmla="*/ 3674 h 10000"/>
                <a:gd name="connsiteX170" fmla="*/ 1933 w 10000"/>
                <a:gd name="connsiteY170" fmla="*/ 3481 h 10000"/>
                <a:gd name="connsiteX171" fmla="*/ 1728 w 10000"/>
                <a:gd name="connsiteY171" fmla="*/ 3011 h 10000"/>
                <a:gd name="connsiteX172" fmla="*/ 1493 w 10000"/>
                <a:gd name="connsiteY172" fmla="*/ 3011 h 10000"/>
                <a:gd name="connsiteX173" fmla="*/ 1449 w 10000"/>
                <a:gd name="connsiteY173" fmla="*/ 2818 h 10000"/>
                <a:gd name="connsiteX174" fmla="*/ 1376 w 10000"/>
                <a:gd name="connsiteY174" fmla="*/ 2818 h 10000"/>
                <a:gd name="connsiteX175" fmla="*/ 1318 w 10000"/>
                <a:gd name="connsiteY175" fmla="*/ 2818 h 10000"/>
                <a:gd name="connsiteX176" fmla="*/ 1274 w 10000"/>
                <a:gd name="connsiteY176" fmla="*/ 3011 h 10000"/>
                <a:gd name="connsiteX177" fmla="*/ 1245 w 10000"/>
                <a:gd name="connsiteY177" fmla="*/ 2956 h 10000"/>
                <a:gd name="connsiteX178" fmla="*/ 1171 w 10000"/>
                <a:gd name="connsiteY178" fmla="*/ 3011 h 10000"/>
                <a:gd name="connsiteX179" fmla="*/ 1171 w 10000"/>
                <a:gd name="connsiteY179" fmla="*/ 2873 h 10000"/>
                <a:gd name="connsiteX180" fmla="*/ 996 w 10000"/>
                <a:gd name="connsiteY180" fmla="*/ 2873 h 10000"/>
                <a:gd name="connsiteX181" fmla="*/ 893 w 10000"/>
                <a:gd name="connsiteY181" fmla="*/ 3149 h 10000"/>
                <a:gd name="connsiteX182" fmla="*/ 732 w 10000"/>
                <a:gd name="connsiteY182" fmla="*/ 3260 h 10000"/>
                <a:gd name="connsiteX183" fmla="*/ 688 w 10000"/>
                <a:gd name="connsiteY183" fmla="*/ 3481 h 10000"/>
                <a:gd name="connsiteX184" fmla="*/ 556 w 10000"/>
                <a:gd name="connsiteY184" fmla="*/ 3591 h 10000"/>
                <a:gd name="connsiteX185" fmla="*/ 512 w 10000"/>
                <a:gd name="connsiteY185" fmla="*/ 3674 h 10000"/>
                <a:gd name="connsiteX186" fmla="*/ 586 w 10000"/>
                <a:gd name="connsiteY186" fmla="*/ 4116 h 10000"/>
                <a:gd name="connsiteX187" fmla="*/ 454 w 10000"/>
                <a:gd name="connsiteY187" fmla="*/ 4254 h 10000"/>
                <a:gd name="connsiteX188" fmla="*/ 249 w 10000"/>
                <a:gd name="connsiteY188" fmla="*/ 3729 h 10000"/>
                <a:gd name="connsiteX189" fmla="*/ 205 w 10000"/>
                <a:gd name="connsiteY189" fmla="*/ 4061 h 10000"/>
                <a:gd name="connsiteX190" fmla="*/ 102 w 10000"/>
                <a:gd name="connsiteY190" fmla="*/ 4199 h 10000"/>
                <a:gd name="connsiteX191" fmla="*/ 73 w 10000"/>
                <a:gd name="connsiteY191" fmla="*/ 4586 h 10000"/>
                <a:gd name="connsiteX192" fmla="*/ 132 w 10000"/>
                <a:gd name="connsiteY192" fmla="*/ 4696 h 10000"/>
                <a:gd name="connsiteX193" fmla="*/ 73 w 10000"/>
                <a:gd name="connsiteY193" fmla="*/ 4834 h 10000"/>
                <a:gd name="connsiteX194" fmla="*/ 0 w 10000"/>
                <a:gd name="connsiteY194" fmla="*/ 5221 h 10000"/>
                <a:gd name="connsiteX195" fmla="*/ 132 w 10000"/>
                <a:gd name="connsiteY195" fmla="*/ 5304 h 10000"/>
                <a:gd name="connsiteX196" fmla="*/ 176 w 10000"/>
                <a:gd name="connsiteY196" fmla="*/ 5635 h 10000"/>
                <a:gd name="connsiteX197" fmla="*/ 205 w 10000"/>
                <a:gd name="connsiteY197" fmla="*/ 5691 h 10000"/>
                <a:gd name="connsiteX198" fmla="*/ 205 w 10000"/>
                <a:gd name="connsiteY198" fmla="*/ 5635 h 10000"/>
                <a:gd name="connsiteX199" fmla="*/ 410 w 10000"/>
                <a:gd name="connsiteY199" fmla="*/ 5691 h 10000"/>
                <a:gd name="connsiteX200" fmla="*/ 512 w 10000"/>
                <a:gd name="connsiteY200" fmla="*/ 5884 h 10000"/>
                <a:gd name="connsiteX201" fmla="*/ 586 w 10000"/>
                <a:gd name="connsiteY201" fmla="*/ 6354 h 10000"/>
                <a:gd name="connsiteX202" fmla="*/ 454 w 10000"/>
                <a:gd name="connsiteY202" fmla="*/ 6354 h 10000"/>
                <a:gd name="connsiteX203" fmla="*/ 454 w 10000"/>
                <a:gd name="connsiteY203" fmla="*/ 6464 h 10000"/>
                <a:gd name="connsiteX204" fmla="*/ 483 w 10000"/>
                <a:gd name="connsiteY204" fmla="*/ 6464 h 10000"/>
                <a:gd name="connsiteX205" fmla="*/ 893 w 10000"/>
                <a:gd name="connsiteY205" fmla="*/ 6354 h 10000"/>
                <a:gd name="connsiteX206" fmla="*/ 1069 w 10000"/>
                <a:gd name="connsiteY206" fmla="*/ 6022 h 10000"/>
                <a:gd name="connsiteX207" fmla="*/ 1274 w 10000"/>
                <a:gd name="connsiteY207" fmla="*/ 6215 h 10000"/>
                <a:gd name="connsiteX208" fmla="*/ 1493 w 10000"/>
                <a:gd name="connsiteY208" fmla="*/ 6077 h 10000"/>
                <a:gd name="connsiteX209" fmla="*/ 1625 w 10000"/>
                <a:gd name="connsiteY209" fmla="*/ 6271 h 10000"/>
                <a:gd name="connsiteX210" fmla="*/ 1801 w 10000"/>
                <a:gd name="connsiteY210" fmla="*/ 6934 h 10000"/>
                <a:gd name="connsiteX211" fmla="*/ 1977 w 10000"/>
                <a:gd name="connsiteY211" fmla="*/ 7182 h 10000"/>
                <a:gd name="connsiteX212" fmla="*/ 2006 w 10000"/>
                <a:gd name="connsiteY212" fmla="*/ 7320 h 10000"/>
                <a:gd name="connsiteX213" fmla="*/ 1977 w 10000"/>
                <a:gd name="connsiteY213" fmla="*/ 7320 h 10000"/>
                <a:gd name="connsiteX214" fmla="*/ 1977 w 10000"/>
                <a:gd name="connsiteY214" fmla="*/ 7459 h 10000"/>
                <a:gd name="connsiteX215" fmla="*/ 1376 w 10000"/>
                <a:gd name="connsiteY215" fmla="*/ 7265 h 10000"/>
                <a:gd name="connsiteX216" fmla="*/ 1318 w 10000"/>
                <a:gd name="connsiteY216" fmla="*/ 7376 h 10000"/>
                <a:gd name="connsiteX217" fmla="*/ 1171 w 10000"/>
                <a:gd name="connsiteY217" fmla="*/ 7376 h 10000"/>
                <a:gd name="connsiteX218" fmla="*/ 1142 w 10000"/>
                <a:gd name="connsiteY218" fmla="*/ 7569 h 10000"/>
                <a:gd name="connsiteX219" fmla="*/ 1215 w 10000"/>
                <a:gd name="connsiteY219" fmla="*/ 7845 h 10000"/>
                <a:gd name="connsiteX220" fmla="*/ 864 w 10000"/>
                <a:gd name="connsiteY220" fmla="*/ 7845 h 10000"/>
                <a:gd name="connsiteX221" fmla="*/ 1069 w 10000"/>
                <a:gd name="connsiteY221" fmla="*/ 8232 h 10000"/>
                <a:gd name="connsiteX222" fmla="*/ 1171 w 10000"/>
                <a:gd name="connsiteY222" fmla="*/ 8757 h 10000"/>
                <a:gd name="connsiteX223" fmla="*/ 1493 w 10000"/>
                <a:gd name="connsiteY223" fmla="*/ 8950 h 10000"/>
                <a:gd name="connsiteX224" fmla="*/ 1449 w 10000"/>
                <a:gd name="connsiteY224" fmla="*/ 953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</a:cxnLst>
              <a:rect l="l" t="t" r="r" b="b"/>
              <a:pathLst>
                <a:path w="10000" h="10000">
                  <a:moveTo>
                    <a:pt x="1449" y="9530"/>
                  </a:moveTo>
                  <a:lnTo>
                    <a:pt x="1596" y="9337"/>
                  </a:lnTo>
                  <a:lnTo>
                    <a:pt x="1874" y="9144"/>
                  </a:lnTo>
                  <a:lnTo>
                    <a:pt x="2006" y="9337"/>
                  </a:lnTo>
                  <a:cubicBezTo>
                    <a:pt x="2065" y="9512"/>
                    <a:pt x="2123" y="9687"/>
                    <a:pt x="2182" y="9862"/>
                  </a:cubicBezTo>
                  <a:cubicBezTo>
                    <a:pt x="2226" y="9844"/>
                    <a:pt x="2269" y="9825"/>
                    <a:pt x="2313" y="9807"/>
                  </a:cubicBezTo>
                  <a:lnTo>
                    <a:pt x="2313" y="9807"/>
                  </a:lnTo>
                  <a:lnTo>
                    <a:pt x="2313" y="7514"/>
                  </a:lnTo>
                  <a:lnTo>
                    <a:pt x="2943" y="7127"/>
                  </a:lnTo>
                  <a:lnTo>
                    <a:pt x="3075" y="7182"/>
                  </a:lnTo>
                  <a:lnTo>
                    <a:pt x="3324" y="7569"/>
                  </a:lnTo>
                  <a:lnTo>
                    <a:pt x="3807" y="8481"/>
                  </a:lnTo>
                  <a:lnTo>
                    <a:pt x="4524" y="8287"/>
                  </a:lnTo>
                  <a:cubicBezTo>
                    <a:pt x="4583" y="8379"/>
                    <a:pt x="4641" y="8472"/>
                    <a:pt x="4700" y="8564"/>
                  </a:cubicBezTo>
                  <a:cubicBezTo>
                    <a:pt x="4724" y="8647"/>
                    <a:pt x="4749" y="8729"/>
                    <a:pt x="4773" y="8812"/>
                  </a:cubicBezTo>
                  <a:lnTo>
                    <a:pt x="4846" y="8812"/>
                  </a:lnTo>
                  <a:cubicBezTo>
                    <a:pt x="4831" y="9033"/>
                    <a:pt x="4817" y="9254"/>
                    <a:pt x="4802" y="9475"/>
                  </a:cubicBezTo>
                  <a:lnTo>
                    <a:pt x="4949" y="9475"/>
                  </a:lnTo>
                  <a:cubicBezTo>
                    <a:pt x="4959" y="9622"/>
                    <a:pt x="4968" y="9770"/>
                    <a:pt x="4978" y="9917"/>
                  </a:cubicBezTo>
                  <a:lnTo>
                    <a:pt x="5256" y="9862"/>
                  </a:lnTo>
                  <a:lnTo>
                    <a:pt x="5461" y="10000"/>
                  </a:lnTo>
                  <a:cubicBezTo>
                    <a:pt x="5520" y="9890"/>
                    <a:pt x="5578" y="9779"/>
                    <a:pt x="5637" y="9669"/>
                  </a:cubicBezTo>
                  <a:lnTo>
                    <a:pt x="5769" y="9530"/>
                  </a:lnTo>
                  <a:cubicBezTo>
                    <a:pt x="5793" y="9466"/>
                    <a:pt x="5818" y="9401"/>
                    <a:pt x="5842" y="9337"/>
                  </a:cubicBezTo>
                  <a:lnTo>
                    <a:pt x="5915" y="9337"/>
                  </a:lnTo>
                  <a:cubicBezTo>
                    <a:pt x="5939" y="9291"/>
                    <a:pt x="5964" y="9245"/>
                    <a:pt x="5988" y="9199"/>
                  </a:cubicBezTo>
                  <a:lnTo>
                    <a:pt x="6018" y="9088"/>
                  </a:lnTo>
                  <a:lnTo>
                    <a:pt x="6018" y="8950"/>
                  </a:lnTo>
                  <a:lnTo>
                    <a:pt x="6120" y="8895"/>
                  </a:lnTo>
                  <a:lnTo>
                    <a:pt x="6296" y="8950"/>
                  </a:lnTo>
                  <a:lnTo>
                    <a:pt x="6574" y="9144"/>
                  </a:lnTo>
                  <a:cubicBezTo>
                    <a:pt x="6598" y="9033"/>
                    <a:pt x="6623" y="8923"/>
                    <a:pt x="6647" y="8812"/>
                  </a:cubicBezTo>
                  <a:lnTo>
                    <a:pt x="6779" y="8619"/>
                  </a:lnTo>
                  <a:lnTo>
                    <a:pt x="6911" y="8812"/>
                  </a:lnTo>
                  <a:lnTo>
                    <a:pt x="7086" y="8812"/>
                  </a:lnTo>
                  <a:lnTo>
                    <a:pt x="7408" y="8812"/>
                  </a:lnTo>
                  <a:lnTo>
                    <a:pt x="7511" y="8812"/>
                  </a:lnTo>
                  <a:lnTo>
                    <a:pt x="8023" y="8950"/>
                  </a:lnTo>
                  <a:cubicBezTo>
                    <a:pt x="8048" y="8996"/>
                    <a:pt x="8072" y="9042"/>
                    <a:pt x="8097" y="9088"/>
                  </a:cubicBezTo>
                  <a:lnTo>
                    <a:pt x="8264" y="9082"/>
                  </a:lnTo>
                  <a:cubicBezTo>
                    <a:pt x="8298" y="8889"/>
                    <a:pt x="8364" y="8871"/>
                    <a:pt x="8398" y="8678"/>
                  </a:cubicBezTo>
                  <a:cubicBezTo>
                    <a:pt x="8364" y="8420"/>
                    <a:pt x="8306" y="8191"/>
                    <a:pt x="8272" y="7933"/>
                  </a:cubicBezTo>
                  <a:cubicBezTo>
                    <a:pt x="8248" y="7869"/>
                    <a:pt x="8223" y="7716"/>
                    <a:pt x="8199" y="7652"/>
                  </a:cubicBezTo>
                  <a:lnTo>
                    <a:pt x="8485" y="7393"/>
                  </a:lnTo>
                  <a:cubicBezTo>
                    <a:pt x="8616" y="7314"/>
                    <a:pt x="8700" y="7440"/>
                    <a:pt x="8808" y="7464"/>
                  </a:cubicBezTo>
                  <a:cubicBezTo>
                    <a:pt x="8798" y="7317"/>
                    <a:pt x="8765" y="7081"/>
                    <a:pt x="8755" y="6934"/>
                  </a:cubicBezTo>
                  <a:cubicBezTo>
                    <a:pt x="8842" y="6687"/>
                    <a:pt x="8822" y="6441"/>
                    <a:pt x="8855" y="6194"/>
                  </a:cubicBezTo>
                  <a:lnTo>
                    <a:pt x="9211" y="6332"/>
                  </a:lnTo>
                  <a:lnTo>
                    <a:pt x="9414" y="6354"/>
                  </a:lnTo>
                  <a:lnTo>
                    <a:pt x="9575" y="6133"/>
                  </a:lnTo>
                  <a:cubicBezTo>
                    <a:pt x="9565" y="5942"/>
                    <a:pt x="9554" y="5750"/>
                    <a:pt x="9544" y="5559"/>
                  </a:cubicBezTo>
                  <a:cubicBezTo>
                    <a:pt x="9559" y="5430"/>
                    <a:pt x="9581" y="5433"/>
                    <a:pt x="9596" y="5304"/>
                  </a:cubicBezTo>
                  <a:lnTo>
                    <a:pt x="9795" y="5221"/>
                  </a:lnTo>
                  <a:cubicBezTo>
                    <a:pt x="9816" y="5120"/>
                    <a:pt x="9838" y="5018"/>
                    <a:pt x="9859" y="4917"/>
                  </a:cubicBezTo>
                  <a:lnTo>
                    <a:pt x="10000" y="4696"/>
                  </a:lnTo>
                  <a:cubicBezTo>
                    <a:pt x="9951" y="4567"/>
                    <a:pt x="9903" y="4438"/>
                    <a:pt x="9854" y="4309"/>
                  </a:cubicBezTo>
                  <a:lnTo>
                    <a:pt x="9795" y="4392"/>
                  </a:lnTo>
                  <a:lnTo>
                    <a:pt x="9751" y="4448"/>
                  </a:lnTo>
                  <a:lnTo>
                    <a:pt x="9517" y="4392"/>
                  </a:lnTo>
                  <a:cubicBezTo>
                    <a:pt x="9483" y="4300"/>
                    <a:pt x="9448" y="4208"/>
                    <a:pt x="9414" y="4116"/>
                  </a:cubicBezTo>
                  <a:lnTo>
                    <a:pt x="9414" y="4061"/>
                  </a:lnTo>
                  <a:lnTo>
                    <a:pt x="9268" y="3923"/>
                  </a:lnTo>
                  <a:lnTo>
                    <a:pt x="9268" y="3674"/>
                  </a:lnTo>
                  <a:lnTo>
                    <a:pt x="9092" y="3398"/>
                  </a:lnTo>
                  <a:lnTo>
                    <a:pt x="9034" y="3343"/>
                  </a:lnTo>
                  <a:cubicBezTo>
                    <a:pt x="9009" y="3389"/>
                    <a:pt x="8985" y="3435"/>
                    <a:pt x="8960" y="3481"/>
                  </a:cubicBezTo>
                  <a:lnTo>
                    <a:pt x="8887" y="3481"/>
                  </a:lnTo>
                  <a:cubicBezTo>
                    <a:pt x="8877" y="3518"/>
                    <a:pt x="8868" y="3554"/>
                    <a:pt x="8858" y="3591"/>
                  </a:cubicBezTo>
                  <a:lnTo>
                    <a:pt x="8580" y="3591"/>
                  </a:lnTo>
                  <a:cubicBezTo>
                    <a:pt x="8556" y="3527"/>
                    <a:pt x="8531" y="3462"/>
                    <a:pt x="8507" y="3398"/>
                  </a:cubicBezTo>
                  <a:lnTo>
                    <a:pt x="8507" y="3343"/>
                  </a:lnTo>
                  <a:lnTo>
                    <a:pt x="8404" y="3204"/>
                  </a:lnTo>
                  <a:lnTo>
                    <a:pt x="8375" y="3204"/>
                  </a:lnTo>
                  <a:cubicBezTo>
                    <a:pt x="8351" y="3296"/>
                    <a:pt x="8326" y="3389"/>
                    <a:pt x="8302" y="3481"/>
                  </a:cubicBezTo>
                  <a:cubicBezTo>
                    <a:pt x="8277" y="3499"/>
                    <a:pt x="8253" y="3518"/>
                    <a:pt x="8228" y="3536"/>
                  </a:cubicBezTo>
                  <a:lnTo>
                    <a:pt x="7716" y="1713"/>
                  </a:lnTo>
                  <a:lnTo>
                    <a:pt x="7365" y="1133"/>
                  </a:lnTo>
                  <a:lnTo>
                    <a:pt x="7365" y="994"/>
                  </a:lnTo>
                  <a:lnTo>
                    <a:pt x="7438" y="912"/>
                  </a:lnTo>
                  <a:lnTo>
                    <a:pt x="7438" y="801"/>
                  </a:lnTo>
                  <a:lnTo>
                    <a:pt x="7233" y="912"/>
                  </a:lnTo>
                  <a:lnTo>
                    <a:pt x="7130" y="994"/>
                  </a:lnTo>
                  <a:lnTo>
                    <a:pt x="7028" y="1243"/>
                  </a:lnTo>
                  <a:lnTo>
                    <a:pt x="6852" y="1326"/>
                  </a:lnTo>
                  <a:lnTo>
                    <a:pt x="6852" y="1436"/>
                  </a:lnTo>
                  <a:lnTo>
                    <a:pt x="6706" y="1381"/>
                  </a:lnTo>
                  <a:cubicBezTo>
                    <a:pt x="6672" y="1427"/>
                    <a:pt x="6637" y="1473"/>
                    <a:pt x="6603" y="1519"/>
                  </a:cubicBezTo>
                  <a:cubicBezTo>
                    <a:pt x="6593" y="1473"/>
                    <a:pt x="6584" y="1427"/>
                    <a:pt x="6574" y="1381"/>
                  </a:cubicBezTo>
                  <a:cubicBezTo>
                    <a:pt x="6584" y="1335"/>
                    <a:pt x="6593" y="1289"/>
                    <a:pt x="6603" y="1243"/>
                  </a:cubicBezTo>
                  <a:lnTo>
                    <a:pt x="6676" y="1188"/>
                  </a:lnTo>
                  <a:lnTo>
                    <a:pt x="6676" y="1050"/>
                  </a:lnTo>
                  <a:lnTo>
                    <a:pt x="6574" y="1188"/>
                  </a:lnTo>
                  <a:lnTo>
                    <a:pt x="6398" y="994"/>
                  </a:lnTo>
                  <a:lnTo>
                    <a:pt x="6398" y="1050"/>
                  </a:lnTo>
                  <a:lnTo>
                    <a:pt x="6398" y="1133"/>
                  </a:lnTo>
                  <a:lnTo>
                    <a:pt x="6369" y="1133"/>
                  </a:lnTo>
                  <a:lnTo>
                    <a:pt x="6369" y="994"/>
                  </a:lnTo>
                  <a:cubicBezTo>
                    <a:pt x="6354" y="948"/>
                    <a:pt x="6340" y="902"/>
                    <a:pt x="6325" y="856"/>
                  </a:cubicBezTo>
                  <a:cubicBezTo>
                    <a:pt x="6315" y="838"/>
                    <a:pt x="6306" y="819"/>
                    <a:pt x="6296" y="801"/>
                  </a:cubicBezTo>
                  <a:lnTo>
                    <a:pt x="6266" y="912"/>
                  </a:lnTo>
                  <a:lnTo>
                    <a:pt x="6047" y="994"/>
                  </a:lnTo>
                  <a:cubicBezTo>
                    <a:pt x="6037" y="948"/>
                    <a:pt x="6028" y="902"/>
                    <a:pt x="6018" y="856"/>
                  </a:cubicBezTo>
                  <a:cubicBezTo>
                    <a:pt x="6028" y="810"/>
                    <a:pt x="6037" y="764"/>
                    <a:pt x="6047" y="718"/>
                  </a:cubicBezTo>
                  <a:cubicBezTo>
                    <a:pt x="6062" y="681"/>
                    <a:pt x="6076" y="645"/>
                    <a:pt x="6091" y="608"/>
                  </a:cubicBezTo>
                  <a:cubicBezTo>
                    <a:pt x="6067" y="562"/>
                    <a:pt x="6042" y="516"/>
                    <a:pt x="6018" y="470"/>
                  </a:cubicBezTo>
                  <a:cubicBezTo>
                    <a:pt x="6008" y="359"/>
                    <a:pt x="5998" y="249"/>
                    <a:pt x="5988" y="138"/>
                  </a:cubicBezTo>
                  <a:lnTo>
                    <a:pt x="5915" y="83"/>
                  </a:lnTo>
                  <a:lnTo>
                    <a:pt x="5813" y="138"/>
                  </a:lnTo>
                  <a:lnTo>
                    <a:pt x="5666" y="0"/>
                  </a:lnTo>
                  <a:lnTo>
                    <a:pt x="5534" y="0"/>
                  </a:lnTo>
                  <a:lnTo>
                    <a:pt x="5403" y="138"/>
                  </a:lnTo>
                  <a:lnTo>
                    <a:pt x="5359" y="138"/>
                  </a:lnTo>
                  <a:cubicBezTo>
                    <a:pt x="5349" y="202"/>
                    <a:pt x="5339" y="267"/>
                    <a:pt x="5329" y="331"/>
                  </a:cubicBezTo>
                  <a:lnTo>
                    <a:pt x="4773" y="608"/>
                  </a:lnTo>
                  <a:lnTo>
                    <a:pt x="4773" y="608"/>
                  </a:lnTo>
                  <a:lnTo>
                    <a:pt x="4597" y="663"/>
                  </a:lnTo>
                  <a:cubicBezTo>
                    <a:pt x="4587" y="727"/>
                    <a:pt x="4578" y="792"/>
                    <a:pt x="4568" y="856"/>
                  </a:cubicBezTo>
                  <a:lnTo>
                    <a:pt x="4422" y="856"/>
                  </a:lnTo>
                  <a:cubicBezTo>
                    <a:pt x="4388" y="875"/>
                    <a:pt x="4353" y="893"/>
                    <a:pt x="4319" y="912"/>
                  </a:cubicBezTo>
                  <a:lnTo>
                    <a:pt x="4319" y="994"/>
                  </a:lnTo>
                  <a:lnTo>
                    <a:pt x="4217" y="912"/>
                  </a:lnTo>
                  <a:lnTo>
                    <a:pt x="4085" y="1050"/>
                  </a:lnTo>
                  <a:lnTo>
                    <a:pt x="3982" y="1050"/>
                  </a:lnTo>
                  <a:cubicBezTo>
                    <a:pt x="3968" y="1096"/>
                    <a:pt x="3953" y="1142"/>
                    <a:pt x="3939" y="1188"/>
                  </a:cubicBezTo>
                  <a:cubicBezTo>
                    <a:pt x="3929" y="1170"/>
                    <a:pt x="3919" y="1151"/>
                    <a:pt x="3909" y="1133"/>
                  </a:cubicBezTo>
                  <a:lnTo>
                    <a:pt x="3704" y="1133"/>
                  </a:lnTo>
                  <a:cubicBezTo>
                    <a:pt x="3689" y="1105"/>
                    <a:pt x="3675" y="1078"/>
                    <a:pt x="3660" y="1050"/>
                  </a:cubicBezTo>
                  <a:lnTo>
                    <a:pt x="3558" y="1133"/>
                  </a:lnTo>
                  <a:cubicBezTo>
                    <a:pt x="3573" y="1170"/>
                    <a:pt x="3587" y="1206"/>
                    <a:pt x="3602" y="1243"/>
                  </a:cubicBezTo>
                  <a:cubicBezTo>
                    <a:pt x="3587" y="1307"/>
                    <a:pt x="3573" y="1372"/>
                    <a:pt x="3558" y="1436"/>
                  </a:cubicBezTo>
                  <a:lnTo>
                    <a:pt x="3660" y="1381"/>
                  </a:lnTo>
                  <a:cubicBezTo>
                    <a:pt x="3675" y="1399"/>
                    <a:pt x="3689" y="1418"/>
                    <a:pt x="3704" y="1436"/>
                  </a:cubicBezTo>
                  <a:lnTo>
                    <a:pt x="3602" y="1519"/>
                  </a:lnTo>
                  <a:cubicBezTo>
                    <a:pt x="3612" y="1556"/>
                    <a:pt x="3621" y="1593"/>
                    <a:pt x="3631" y="1630"/>
                  </a:cubicBezTo>
                  <a:lnTo>
                    <a:pt x="3763" y="1713"/>
                  </a:lnTo>
                  <a:cubicBezTo>
                    <a:pt x="3787" y="1750"/>
                    <a:pt x="3812" y="1786"/>
                    <a:pt x="3836" y="1823"/>
                  </a:cubicBezTo>
                  <a:cubicBezTo>
                    <a:pt x="3826" y="1851"/>
                    <a:pt x="3817" y="1878"/>
                    <a:pt x="3807" y="1906"/>
                  </a:cubicBezTo>
                  <a:lnTo>
                    <a:pt x="3558" y="1906"/>
                  </a:lnTo>
                  <a:cubicBezTo>
                    <a:pt x="3538" y="1970"/>
                    <a:pt x="3519" y="2035"/>
                    <a:pt x="3499" y="2099"/>
                  </a:cubicBezTo>
                  <a:cubicBezTo>
                    <a:pt x="3519" y="2164"/>
                    <a:pt x="3538" y="2228"/>
                    <a:pt x="3558" y="2293"/>
                  </a:cubicBezTo>
                  <a:cubicBezTo>
                    <a:pt x="3548" y="2339"/>
                    <a:pt x="3539" y="2385"/>
                    <a:pt x="3529" y="2431"/>
                  </a:cubicBezTo>
                  <a:lnTo>
                    <a:pt x="3324" y="2680"/>
                  </a:lnTo>
                  <a:lnTo>
                    <a:pt x="3324" y="2680"/>
                  </a:lnTo>
                  <a:lnTo>
                    <a:pt x="3382" y="2762"/>
                  </a:lnTo>
                  <a:lnTo>
                    <a:pt x="3382" y="2873"/>
                  </a:lnTo>
                  <a:lnTo>
                    <a:pt x="3529" y="2956"/>
                  </a:lnTo>
                  <a:cubicBezTo>
                    <a:pt x="3539" y="2974"/>
                    <a:pt x="3548" y="2993"/>
                    <a:pt x="3558" y="3011"/>
                  </a:cubicBezTo>
                  <a:lnTo>
                    <a:pt x="3734" y="3149"/>
                  </a:lnTo>
                  <a:cubicBezTo>
                    <a:pt x="3709" y="3278"/>
                    <a:pt x="3685" y="3407"/>
                    <a:pt x="3660" y="3536"/>
                  </a:cubicBezTo>
                  <a:lnTo>
                    <a:pt x="3455" y="3591"/>
                  </a:lnTo>
                  <a:lnTo>
                    <a:pt x="3324" y="3481"/>
                  </a:lnTo>
                  <a:cubicBezTo>
                    <a:pt x="3299" y="3564"/>
                    <a:pt x="3275" y="3646"/>
                    <a:pt x="3250" y="3729"/>
                  </a:cubicBezTo>
                  <a:lnTo>
                    <a:pt x="3177" y="3729"/>
                  </a:lnTo>
                  <a:cubicBezTo>
                    <a:pt x="3167" y="3683"/>
                    <a:pt x="3158" y="3637"/>
                    <a:pt x="3148" y="3591"/>
                  </a:cubicBezTo>
                  <a:lnTo>
                    <a:pt x="3177" y="3591"/>
                  </a:lnTo>
                  <a:lnTo>
                    <a:pt x="3016" y="3591"/>
                  </a:lnTo>
                  <a:cubicBezTo>
                    <a:pt x="2992" y="3508"/>
                    <a:pt x="2967" y="3426"/>
                    <a:pt x="2943" y="3343"/>
                  </a:cubicBezTo>
                  <a:cubicBezTo>
                    <a:pt x="2919" y="3315"/>
                    <a:pt x="2894" y="3288"/>
                    <a:pt x="2870" y="3260"/>
                  </a:cubicBezTo>
                  <a:cubicBezTo>
                    <a:pt x="2836" y="3288"/>
                    <a:pt x="2801" y="3315"/>
                    <a:pt x="2767" y="3343"/>
                  </a:cubicBezTo>
                  <a:cubicBezTo>
                    <a:pt x="2743" y="3389"/>
                    <a:pt x="2718" y="3435"/>
                    <a:pt x="2694" y="3481"/>
                  </a:cubicBezTo>
                  <a:lnTo>
                    <a:pt x="2592" y="3343"/>
                  </a:lnTo>
                  <a:lnTo>
                    <a:pt x="2489" y="3343"/>
                  </a:lnTo>
                  <a:lnTo>
                    <a:pt x="2489" y="3398"/>
                  </a:lnTo>
                  <a:lnTo>
                    <a:pt x="2416" y="3398"/>
                  </a:lnTo>
                  <a:cubicBezTo>
                    <a:pt x="2362" y="3490"/>
                    <a:pt x="2309" y="3582"/>
                    <a:pt x="2255" y="3674"/>
                  </a:cubicBezTo>
                  <a:lnTo>
                    <a:pt x="2108" y="3536"/>
                  </a:lnTo>
                  <a:cubicBezTo>
                    <a:pt x="2084" y="3472"/>
                    <a:pt x="2059" y="3407"/>
                    <a:pt x="2035" y="3343"/>
                  </a:cubicBezTo>
                  <a:lnTo>
                    <a:pt x="2006" y="3343"/>
                  </a:lnTo>
                  <a:lnTo>
                    <a:pt x="2006" y="3674"/>
                  </a:lnTo>
                  <a:lnTo>
                    <a:pt x="1977" y="3674"/>
                  </a:lnTo>
                  <a:cubicBezTo>
                    <a:pt x="1962" y="3610"/>
                    <a:pt x="1948" y="3545"/>
                    <a:pt x="1933" y="3481"/>
                  </a:cubicBezTo>
                  <a:cubicBezTo>
                    <a:pt x="1865" y="3324"/>
                    <a:pt x="1796" y="3168"/>
                    <a:pt x="1728" y="3011"/>
                  </a:cubicBezTo>
                  <a:lnTo>
                    <a:pt x="1493" y="3011"/>
                  </a:lnTo>
                  <a:cubicBezTo>
                    <a:pt x="1478" y="2947"/>
                    <a:pt x="1464" y="2882"/>
                    <a:pt x="1449" y="2818"/>
                  </a:cubicBezTo>
                  <a:lnTo>
                    <a:pt x="1376" y="2818"/>
                  </a:lnTo>
                  <a:lnTo>
                    <a:pt x="1318" y="2818"/>
                  </a:lnTo>
                  <a:cubicBezTo>
                    <a:pt x="1303" y="2882"/>
                    <a:pt x="1289" y="2947"/>
                    <a:pt x="1274" y="3011"/>
                  </a:cubicBezTo>
                  <a:cubicBezTo>
                    <a:pt x="1264" y="2993"/>
                    <a:pt x="1255" y="2974"/>
                    <a:pt x="1245" y="2956"/>
                  </a:cubicBezTo>
                  <a:cubicBezTo>
                    <a:pt x="1220" y="2974"/>
                    <a:pt x="1196" y="2993"/>
                    <a:pt x="1171" y="3011"/>
                  </a:cubicBezTo>
                  <a:lnTo>
                    <a:pt x="1171" y="2873"/>
                  </a:lnTo>
                  <a:lnTo>
                    <a:pt x="996" y="2873"/>
                  </a:lnTo>
                  <a:cubicBezTo>
                    <a:pt x="962" y="2965"/>
                    <a:pt x="927" y="3057"/>
                    <a:pt x="893" y="3149"/>
                  </a:cubicBezTo>
                  <a:lnTo>
                    <a:pt x="732" y="3260"/>
                  </a:lnTo>
                  <a:cubicBezTo>
                    <a:pt x="717" y="3334"/>
                    <a:pt x="703" y="3407"/>
                    <a:pt x="688" y="3481"/>
                  </a:cubicBezTo>
                  <a:lnTo>
                    <a:pt x="556" y="3591"/>
                  </a:lnTo>
                  <a:cubicBezTo>
                    <a:pt x="541" y="3619"/>
                    <a:pt x="527" y="3646"/>
                    <a:pt x="512" y="3674"/>
                  </a:cubicBezTo>
                  <a:cubicBezTo>
                    <a:pt x="537" y="3821"/>
                    <a:pt x="561" y="3969"/>
                    <a:pt x="586" y="4116"/>
                  </a:cubicBezTo>
                  <a:lnTo>
                    <a:pt x="454" y="4254"/>
                  </a:lnTo>
                  <a:cubicBezTo>
                    <a:pt x="386" y="4079"/>
                    <a:pt x="317" y="3904"/>
                    <a:pt x="249" y="3729"/>
                  </a:cubicBezTo>
                  <a:cubicBezTo>
                    <a:pt x="234" y="3840"/>
                    <a:pt x="220" y="3950"/>
                    <a:pt x="205" y="4061"/>
                  </a:cubicBezTo>
                  <a:cubicBezTo>
                    <a:pt x="171" y="4107"/>
                    <a:pt x="136" y="4153"/>
                    <a:pt x="102" y="4199"/>
                  </a:cubicBezTo>
                  <a:cubicBezTo>
                    <a:pt x="92" y="4328"/>
                    <a:pt x="83" y="4457"/>
                    <a:pt x="73" y="4586"/>
                  </a:cubicBezTo>
                  <a:cubicBezTo>
                    <a:pt x="93" y="4623"/>
                    <a:pt x="112" y="4659"/>
                    <a:pt x="132" y="4696"/>
                  </a:cubicBezTo>
                  <a:cubicBezTo>
                    <a:pt x="112" y="4742"/>
                    <a:pt x="93" y="4788"/>
                    <a:pt x="73" y="4834"/>
                  </a:cubicBezTo>
                  <a:cubicBezTo>
                    <a:pt x="49" y="4963"/>
                    <a:pt x="24" y="5092"/>
                    <a:pt x="0" y="5221"/>
                  </a:cubicBezTo>
                  <a:lnTo>
                    <a:pt x="132" y="5304"/>
                  </a:lnTo>
                  <a:cubicBezTo>
                    <a:pt x="147" y="5414"/>
                    <a:pt x="161" y="5525"/>
                    <a:pt x="176" y="5635"/>
                  </a:cubicBezTo>
                  <a:cubicBezTo>
                    <a:pt x="186" y="5654"/>
                    <a:pt x="195" y="5672"/>
                    <a:pt x="205" y="5691"/>
                  </a:cubicBezTo>
                  <a:lnTo>
                    <a:pt x="205" y="5635"/>
                  </a:lnTo>
                  <a:lnTo>
                    <a:pt x="410" y="5691"/>
                  </a:lnTo>
                  <a:lnTo>
                    <a:pt x="512" y="5884"/>
                  </a:lnTo>
                  <a:cubicBezTo>
                    <a:pt x="537" y="6041"/>
                    <a:pt x="561" y="6197"/>
                    <a:pt x="586" y="6354"/>
                  </a:cubicBezTo>
                  <a:lnTo>
                    <a:pt x="454" y="6354"/>
                  </a:lnTo>
                  <a:lnTo>
                    <a:pt x="454" y="6464"/>
                  </a:lnTo>
                  <a:lnTo>
                    <a:pt x="483" y="6464"/>
                  </a:lnTo>
                  <a:lnTo>
                    <a:pt x="893" y="6354"/>
                  </a:lnTo>
                  <a:lnTo>
                    <a:pt x="1069" y="6022"/>
                  </a:lnTo>
                  <a:lnTo>
                    <a:pt x="1274" y="6215"/>
                  </a:lnTo>
                  <a:lnTo>
                    <a:pt x="1493" y="6077"/>
                  </a:lnTo>
                  <a:lnTo>
                    <a:pt x="1625" y="6271"/>
                  </a:lnTo>
                  <a:cubicBezTo>
                    <a:pt x="1684" y="6492"/>
                    <a:pt x="1742" y="6713"/>
                    <a:pt x="1801" y="6934"/>
                  </a:cubicBezTo>
                  <a:lnTo>
                    <a:pt x="1977" y="7182"/>
                  </a:lnTo>
                  <a:cubicBezTo>
                    <a:pt x="1987" y="7228"/>
                    <a:pt x="1996" y="7274"/>
                    <a:pt x="2006" y="7320"/>
                  </a:cubicBezTo>
                  <a:lnTo>
                    <a:pt x="1977" y="7320"/>
                  </a:lnTo>
                  <a:lnTo>
                    <a:pt x="1977" y="7459"/>
                  </a:lnTo>
                  <a:lnTo>
                    <a:pt x="1376" y="7265"/>
                  </a:lnTo>
                  <a:cubicBezTo>
                    <a:pt x="1357" y="7302"/>
                    <a:pt x="1337" y="7339"/>
                    <a:pt x="1318" y="7376"/>
                  </a:cubicBezTo>
                  <a:lnTo>
                    <a:pt x="1171" y="7376"/>
                  </a:lnTo>
                  <a:cubicBezTo>
                    <a:pt x="1161" y="7440"/>
                    <a:pt x="1152" y="7505"/>
                    <a:pt x="1142" y="7569"/>
                  </a:cubicBezTo>
                  <a:cubicBezTo>
                    <a:pt x="1166" y="7661"/>
                    <a:pt x="1191" y="7753"/>
                    <a:pt x="1215" y="7845"/>
                  </a:cubicBezTo>
                  <a:lnTo>
                    <a:pt x="864" y="7845"/>
                  </a:lnTo>
                  <a:lnTo>
                    <a:pt x="1069" y="8232"/>
                  </a:lnTo>
                  <a:lnTo>
                    <a:pt x="1171" y="8757"/>
                  </a:lnTo>
                  <a:lnTo>
                    <a:pt x="1493" y="8950"/>
                  </a:lnTo>
                  <a:cubicBezTo>
                    <a:pt x="1478" y="9143"/>
                    <a:pt x="1464" y="9337"/>
                    <a:pt x="1449" y="9530"/>
                  </a:cubicBez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1228">
              <a:extLst>
                <a:ext uri="{FF2B5EF4-FFF2-40B4-BE49-F238E27FC236}">
                  <a16:creationId xmlns:a16="http://schemas.microsoft.com/office/drawing/2014/main" id="{9CE9AA3F-6F07-DED3-0B56-909866655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0576" y="3693434"/>
              <a:ext cx="336409" cy="163437"/>
            </a:xfrm>
            <a:custGeom>
              <a:avLst/>
              <a:gdLst>
                <a:gd name="T0" fmla="*/ 29 w 185"/>
                <a:gd name="T1" fmla="*/ 69 h 90"/>
                <a:gd name="T2" fmla="*/ 22 w 185"/>
                <a:gd name="T3" fmla="*/ 73 h 90"/>
                <a:gd name="T4" fmla="*/ 14 w 185"/>
                <a:gd name="T5" fmla="*/ 71 h 90"/>
                <a:gd name="T6" fmla="*/ 0 w 185"/>
                <a:gd name="T7" fmla="*/ 73 h 90"/>
                <a:gd name="T8" fmla="*/ 3 w 185"/>
                <a:gd name="T9" fmla="*/ 83 h 90"/>
                <a:gd name="T10" fmla="*/ 22 w 185"/>
                <a:gd name="T11" fmla="*/ 83 h 90"/>
                <a:gd name="T12" fmla="*/ 29 w 185"/>
                <a:gd name="T13" fmla="*/ 85 h 90"/>
                <a:gd name="T14" fmla="*/ 38 w 185"/>
                <a:gd name="T15" fmla="*/ 83 h 90"/>
                <a:gd name="T16" fmla="*/ 43 w 185"/>
                <a:gd name="T17" fmla="*/ 83 h 90"/>
                <a:gd name="T18" fmla="*/ 43 w 185"/>
                <a:gd name="T19" fmla="*/ 88 h 90"/>
                <a:gd name="T20" fmla="*/ 52 w 185"/>
                <a:gd name="T21" fmla="*/ 90 h 90"/>
                <a:gd name="T22" fmla="*/ 76 w 185"/>
                <a:gd name="T23" fmla="*/ 85 h 90"/>
                <a:gd name="T24" fmla="*/ 78 w 185"/>
                <a:gd name="T25" fmla="*/ 73 h 90"/>
                <a:gd name="T26" fmla="*/ 92 w 185"/>
                <a:gd name="T27" fmla="*/ 69 h 90"/>
                <a:gd name="T28" fmla="*/ 95 w 185"/>
                <a:gd name="T29" fmla="*/ 64 h 90"/>
                <a:gd name="T30" fmla="*/ 118 w 185"/>
                <a:gd name="T31" fmla="*/ 66 h 90"/>
                <a:gd name="T32" fmla="*/ 128 w 185"/>
                <a:gd name="T33" fmla="*/ 55 h 90"/>
                <a:gd name="T34" fmla="*/ 149 w 185"/>
                <a:gd name="T35" fmla="*/ 52 h 90"/>
                <a:gd name="T36" fmla="*/ 156 w 185"/>
                <a:gd name="T37" fmla="*/ 43 h 90"/>
                <a:gd name="T38" fmla="*/ 182 w 185"/>
                <a:gd name="T39" fmla="*/ 31 h 90"/>
                <a:gd name="T40" fmla="*/ 185 w 185"/>
                <a:gd name="T41" fmla="*/ 21 h 90"/>
                <a:gd name="T42" fmla="*/ 173 w 185"/>
                <a:gd name="T43" fmla="*/ 17 h 90"/>
                <a:gd name="T44" fmla="*/ 168 w 185"/>
                <a:gd name="T45" fmla="*/ 12 h 90"/>
                <a:gd name="T46" fmla="*/ 133 w 185"/>
                <a:gd name="T47" fmla="*/ 7 h 90"/>
                <a:gd name="T48" fmla="*/ 126 w 185"/>
                <a:gd name="T49" fmla="*/ 7 h 90"/>
                <a:gd name="T50" fmla="*/ 104 w 185"/>
                <a:gd name="T51" fmla="*/ 7 h 90"/>
                <a:gd name="T52" fmla="*/ 92 w 185"/>
                <a:gd name="T53" fmla="*/ 7 h 90"/>
                <a:gd name="T54" fmla="*/ 83 w 185"/>
                <a:gd name="T55" fmla="*/ 0 h 90"/>
                <a:gd name="T56" fmla="*/ 74 w 185"/>
                <a:gd name="T57" fmla="*/ 7 h 90"/>
                <a:gd name="T58" fmla="*/ 69 w 185"/>
                <a:gd name="T59" fmla="*/ 19 h 90"/>
                <a:gd name="T60" fmla="*/ 50 w 185"/>
                <a:gd name="T61" fmla="*/ 12 h 90"/>
                <a:gd name="T62" fmla="*/ 38 w 185"/>
                <a:gd name="T63" fmla="*/ 10 h 90"/>
                <a:gd name="T64" fmla="*/ 31 w 185"/>
                <a:gd name="T65" fmla="*/ 12 h 90"/>
                <a:gd name="T66" fmla="*/ 31 w 185"/>
                <a:gd name="T67" fmla="*/ 17 h 90"/>
                <a:gd name="T68" fmla="*/ 29 w 185"/>
                <a:gd name="T69" fmla="*/ 21 h 90"/>
                <a:gd name="T70" fmla="*/ 33 w 185"/>
                <a:gd name="T71" fmla="*/ 21 h 90"/>
                <a:gd name="T72" fmla="*/ 33 w 185"/>
                <a:gd name="T73" fmla="*/ 26 h 90"/>
                <a:gd name="T74" fmla="*/ 19 w 185"/>
                <a:gd name="T75" fmla="*/ 38 h 90"/>
                <a:gd name="T76" fmla="*/ 19 w 185"/>
                <a:gd name="T77" fmla="*/ 40 h 90"/>
                <a:gd name="T78" fmla="*/ 24 w 185"/>
                <a:gd name="T79" fmla="*/ 40 h 90"/>
                <a:gd name="T80" fmla="*/ 29 w 185"/>
                <a:gd name="T81" fmla="*/ 45 h 90"/>
                <a:gd name="T82" fmla="*/ 36 w 185"/>
                <a:gd name="T83" fmla="*/ 47 h 90"/>
                <a:gd name="T84" fmla="*/ 40 w 185"/>
                <a:gd name="T85" fmla="*/ 40 h 90"/>
                <a:gd name="T86" fmla="*/ 50 w 185"/>
                <a:gd name="T87" fmla="*/ 50 h 90"/>
                <a:gd name="T88" fmla="*/ 66 w 185"/>
                <a:gd name="T89" fmla="*/ 55 h 90"/>
                <a:gd name="T90" fmla="*/ 45 w 185"/>
                <a:gd name="T91" fmla="*/ 69 h 90"/>
                <a:gd name="T92" fmla="*/ 29 w 185"/>
                <a:gd name="T93" fmla="*/ 69 h 90"/>
                <a:gd name="connsiteX0" fmla="*/ 1568 w 10000"/>
                <a:gd name="connsiteY0" fmla="*/ 7667 h 10000"/>
                <a:gd name="connsiteX1" fmla="*/ 1189 w 10000"/>
                <a:gd name="connsiteY1" fmla="*/ 8111 h 10000"/>
                <a:gd name="connsiteX2" fmla="*/ 757 w 10000"/>
                <a:gd name="connsiteY2" fmla="*/ 7889 h 10000"/>
                <a:gd name="connsiteX3" fmla="*/ 0 w 10000"/>
                <a:gd name="connsiteY3" fmla="*/ 8111 h 10000"/>
                <a:gd name="connsiteX4" fmla="*/ 162 w 10000"/>
                <a:gd name="connsiteY4" fmla="*/ 9222 h 10000"/>
                <a:gd name="connsiteX5" fmla="*/ 1189 w 10000"/>
                <a:gd name="connsiteY5" fmla="*/ 9222 h 10000"/>
                <a:gd name="connsiteX6" fmla="*/ 1568 w 10000"/>
                <a:gd name="connsiteY6" fmla="*/ 9444 h 10000"/>
                <a:gd name="connsiteX7" fmla="*/ 2054 w 10000"/>
                <a:gd name="connsiteY7" fmla="*/ 9222 h 10000"/>
                <a:gd name="connsiteX8" fmla="*/ 2324 w 10000"/>
                <a:gd name="connsiteY8" fmla="*/ 9222 h 10000"/>
                <a:gd name="connsiteX9" fmla="*/ 2324 w 10000"/>
                <a:gd name="connsiteY9" fmla="*/ 9778 h 10000"/>
                <a:gd name="connsiteX10" fmla="*/ 2811 w 10000"/>
                <a:gd name="connsiteY10" fmla="*/ 10000 h 10000"/>
                <a:gd name="connsiteX11" fmla="*/ 4108 w 10000"/>
                <a:gd name="connsiteY11" fmla="*/ 9444 h 10000"/>
                <a:gd name="connsiteX12" fmla="*/ 4216 w 10000"/>
                <a:gd name="connsiteY12" fmla="*/ 8111 h 10000"/>
                <a:gd name="connsiteX13" fmla="*/ 4973 w 10000"/>
                <a:gd name="connsiteY13" fmla="*/ 7667 h 10000"/>
                <a:gd name="connsiteX14" fmla="*/ 5135 w 10000"/>
                <a:gd name="connsiteY14" fmla="*/ 7111 h 10000"/>
                <a:gd name="connsiteX15" fmla="*/ 6378 w 10000"/>
                <a:gd name="connsiteY15" fmla="*/ 7333 h 10000"/>
                <a:gd name="connsiteX16" fmla="*/ 6919 w 10000"/>
                <a:gd name="connsiteY16" fmla="*/ 6111 h 10000"/>
                <a:gd name="connsiteX17" fmla="*/ 8054 w 10000"/>
                <a:gd name="connsiteY17" fmla="*/ 5778 h 10000"/>
                <a:gd name="connsiteX18" fmla="*/ 8432 w 10000"/>
                <a:gd name="connsiteY18" fmla="*/ 4778 h 10000"/>
                <a:gd name="connsiteX19" fmla="*/ 9522 w 10000"/>
                <a:gd name="connsiteY19" fmla="*/ 3326 h 10000"/>
                <a:gd name="connsiteX20" fmla="*/ 10000 w 10000"/>
                <a:gd name="connsiteY20" fmla="*/ 2333 h 10000"/>
                <a:gd name="connsiteX21" fmla="*/ 9351 w 10000"/>
                <a:gd name="connsiteY21" fmla="*/ 1889 h 10000"/>
                <a:gd name="connsiteX22" fmla="*/ 9081 w 10000"/>
                <a:gd name="connsiteY22" fmla="*/ 1333 h 10000"/>
                <a:gd name="connsiteX23" fmla="*/ 7189 w 10000"/>
                <a:gd name="connsiteY23" fmla="*/ 778 h 10000"/>
                <a:gd name="connsiteX24" fmla="*/ 6811 w 10000"/>
                <a:gd name="connsiteY24" fmla="*/ 778 h 10000"/>
                <a:gd name="connsiteX25" fmla="*/ 5622 w 10000"/>
                <a:gd name="connsiteY25" fmla="*/ 778 h 10000"/>
                <a:gd name="connsiteX26" fmla="*/ 4973 w 10000"/>
                <a:gd name="connsiteY26" fmla="*/ 778 h 10000"/>
                <a:gd name="connsiteX27" fmla="*/ 4486 w 10000"/>
                <a:gd name="connsiteY27" fmla="*/ 0 h 10000"/>
                <a:gd name="connsiteX28" fmla="*/ 4000 w 10000"/>
                <a:gd name="connsiteY28" fmla="*/ 778 h 10000"/>
                <a:gd name="connsiteX29" fmla="*/ 3730 w 10000"/>
                <a:gd name="connsiteY29" fmla="*/ 2111 h 10000"/>
                <a:gd name="connsiteX30" fmla="*/ 2703 w 10000"/>
                <a:gd name="connsiteY30" fmla="*/ 1333 h 10000"/>
                <a:gd name="connsiteX31" fmla="*/ 2054 w 10000"/>
                <a:gd name="connsiteY31" fmla="*/ 1111 h 10000"/>
                <a:gd name="connsiteX32" fmla="*/ 1676 w 10000"/>
                <a:gd name="connsiteY32" fmla="*/ 1333 h 10000"/>
                <a:gd name="connsiteX33" fmla="*/ 1676 w 10000"/>
                <a:gd name="connsiteY33" fmla="*/ 1889 h 10000"/>
                <a:gd name="connsiteX34" fmla="*/ 1568 w 10000"/>
                <a:gd name="connsiteY34" fmla="*/ 2333 h 10000"/>
                <a:gd name="connsiteX35" fmla="*/ 1784 w 10000"/>
                <a:gd name="connsiteY35" fmla="*/ 2333 h 10000"/>
                <a:gd name="connsiteX36" fmla="*/ 1784 w 10000"/>
                <a:gd name="connsiteY36" fmla="*/ 2889 h 10000"/>
                <a:gd name="connsiteX37" fmla="*/ 1027 w 10000"/>
                <a:gd name="connsiteY37" fmla="*/ 4222 h 10000"/>
                <a:gd name="connsiteX38" fmla="*/ 1027 w 10000"/>
                <a:gd name="connsiteY38" fmla="*/ 4444 h 10000"/>
                <a:gd name="connsiteX39" fmla="*/ 1297 w 10000"/>
                <a:gd name="connsiteY39" fmla="*/ 4444 h 10000"/>
                <a:gd name="connsiteX40" fmla="*/ 1568 w 10000"/>
                <a:gd name="connsiteY40" fmla="*/ 5000 h 10000"/>
                <a:gd name="connsiteX41" fmla="*/ 1946 w 10000"/>
                <a:gd name="connsiteY41" fmla="*/ 5222 h 10000"/>
                <a:gd name="connsiteX42" fmla="*/ 2162 w 10000"/>
                <a:gd name="connsiteY42" fmla="*/ 4444 h 10000"/>
                <a:gd name="connsiteX43" fmla="*/ 2703 w 10000"/>
                <a:gd name="connsiteY43" fmla="*/ 5556 h 10000"/>
                <a:gd name="connsiteX44" fmla="*/ 3568 w 10000"/>
                <a:gd name="connsiteY44" fmla="*/ 6111 h 10000"/>
                <a:gd name="connsiteX45" fmla="*/ 2432 w 10000"/>
                <a:gd name="connsiteY45" fmla="*/ 7667 h 10000"/>
                <a:gd name="connsiteX46" fmla="*/ 1568 w 10000"/>
                <a:gd name="connsiteY46" fmla="*/ 7667 h 10000"/>
                <a:gd name="connsiteX0" fmla="*/ 1568 w 9885"/>
                <a:gd name="connsiteY0" fmla="*/ 7667 h 10000"/>
                <a:gd name="connsiteX1" fmla="*/ 1189 w 9885"/>
                <a:gd name="connsiteY1" fmla="*/ 8111 h 10000"/>
                <a:gd name="connsiteX2" fmla="*/ 757 w 9885"/>
                <a:gd name="connsiteY2" fmla="*/ 7889 h 10000"/>
                <a:gd name="connsiteX3" fmla="*/ 0 w 9885"/>
                <a:gd name="connsiteY3" fmla="*/ 8111 h 10000"/>
                <a:gd name="connsiteX4" fmla="*/ 162 w 9885"/>
                <a:gd name="connsiteY4" fmla="*/ 9222 h 10000"/>
                <a:gd name="connsiteX5" fmla="*/ 1189 w 9885"/>
                <a:gd name="connsiteY5" fmla="*/ 9222 h 10000"/>
                <a:gd name="connsiteX6" fmla="*/ 1568 w 9885"/>
                <a:gd name="connsiteY6" fmla="*/ 9444 h 10000"/>
                <a:gd name="connsiteX7" fmla="*/ 2054 w 9885"/>
                <a:gd name="connsiteY7" fmla="*/ 9222 h 10000"/>
                <a:gd name="connsiteX8" fmla="*/ 2324 w 9885"/>
                <a:gd name="connsiteY8" fmla="*/ 9222 h 10000"/>
                <a:gd name="connsiteX9" fmla="*/ 2324 w 9885"/>
                <a:gd name="connsiteY9" fmla="*/ 9778 h 10000"/>
                <a:gd name="connsiteX10" fmla="*/ 2811 w 9885"/>
                <a:gd name="connsiteY10" fmla="*/ 10000 h 10000"/>
                <a:gd name="connsiteX11" fmla="*/ 4108 w 9885"/>
                <a:gd name="connsiteY11" fmla="*/ 9444 h 10000"/>
                <a:gd name="connsiteX12" fmla="*/ 4216 w 9885"/>
                <a:gd name="connsiteY12" fmla="*/ 8111 h 10000"/>
                <a:gd name="connsiteX13" fmla="*/ 4973 w 9885"/>
                <a:gd name="connsiteY13" fmla="*/ 7667 h 10000"/>
                <a:gd name="connsiteX14" fmla="*/ 5135 w 9885"/>
                <a:gd name="connsiteY14" fmla="*/ 7111 h 10000"/>
                <a:gd name="connsiteX15" fmla="*/ 6378 w 9885"/>
                <a:gd name="connsiteY15" fmla="*/ 7333 h 10000"/>
                <a:gd name="connsiteX16" fmla="*/ 6919 w 9885"/>
                <a:gd name="connsiteY16" fmla="*/ 6111 h 10000"/>
                <a:gd name="connsiteX17" fmla="*/ 8054 w 9885"/>
                <a:gd name="connsiteY17" fmla="*/ 5778 h 10000"/>
                <a:gd name="connsiteX18" fmla="*/ 8432 w 9885"/>
                <a:gd name="connsiteY18" fmla="*/ 4778 h 10000"/>
                <a:gd name="connsiteX19" fmla="*/ 9522 w 9885"/>
                <a:gd name="connsiteY19" fmla="*/ 3326 h 10000"/>
                <a:gd name="connsiteX20" fmla="*/ 9885 w 9885"/>
                <a:gd name="connsiteY20" fmla="*/ 2982 h 10000"/>
                <a:gd name="connsiteX21" fmla="*/ 9351 w 9885"/>
                <a:gd name="connsiteY21" fmla="*/ 1889 h 10000"/>
                <a:gd name="connsiteX22" fmla="*/ 9081 w 9885"/>
                <a:gd name="connsiteY22" fmla="*/ 1333 h 10000"/>
                <a:gd name="connsiteX23" fmla="*/ 7189 w 9885"/>
                <a:gd name="connsiteY23" fmla="*/ 778 h 10000"/>
                <a:gd name="connsiteX24" fmla="*/ 6811 w 9885"/>
                <a:gd name="connsiteY24" fmla="*/ 778 h 10000"/>
                <a:gd name="connsiteX25" fmla="*/ 5622 w 9885"/>
                <a:gd name="connsiteY25" fmla="*/ 778 h 10000"/>
                <a:gd name="connsiteX26" fmla="*/ 4973 w 9885"/>
                <a:gd name="connsiteY26" fmla="*/ 778 h 10000"/>
                <a:gd name="connsiteX27" fmla="*/ 4486 w 9885"/>
                <a:gd name="connsiteY27" fmla="*/ 0 h 10000"/>
                <a:gd name="connsiteX28" fmla="*/ 4000 w 9885"/>
                <a:gd name="connsiteY28" fmla="*/ 778 h 10000"/>
                <a:gd name="connsiteX29" fmla="*/ 3730 w 9885"/>
                <a:gd name="connsiteY29" fmla="*/ 2111 h 10000"/>
                <a:gd name="connsiteX30" fmla="*/ 2703 w 9885"/>
                <a:gd name="connsiteY30" fmla="*/ 1333 h 10000"/>
                <a:gd name="connsiteX31" fmla="*/ 2054 w 9885"/>
                <a:gd name="connsiteY31" fmla="*/ 1111 h 10000"/>
                <a:gd name="connsiteX32" fmla="*/ 1676 w 9885"/>
                <a:gd name="connsiteY32" fmla="*/ 1333 h 10000"/>
                <a:gd name="connsiteX33" fmla="*/ 1676 w 9885"/>
                <a:gd name="connsiteY33" fmla="*/ 1889 h 10000"/>
                <a:gd name="connsiteX34" fmla="*/ 1568 w 9885"/>
                <a:gd name="connsiteY34" fmla="*/ 2333 h 10000"/>
                <a:gd name="connsiteX35" fmla="*/ 1784 w 9885"/>
                <a:gd name="connsiteY35" fmla="*/ 2333 h 10000"/>
                <a:gd name="connsiteX36" fmla="*/ 1784 w 9885"/>
                <a:gd name="connsiteY36" fmla="*/ 2889 h 10000"/>
                <a:gd name="connsiteX37" fmla="*/ 1027 w 9885"/>
                <a:gd name="connsiteY37" fmla="*/ 4222 h 10000"/>
                <a:gd name="connsiteX38" fmla="*/ 1027 w 9885"/>
                <a:gd name="connsiteY38" fmla="*/ 4444 h 10000"/>
                <a:gd name="connsiteX39" fmla="*/ 1297 w 9885"/>
                <a:gd name="connsiteY39" fmla="*/ 4444 h 10000"/>
                <a:gd name="connsiteX40" fmla="*/ 1568 w 9885"/>
                <a:gd name="connsiteY40" fmla="*/ 5000 h 10000"/>
                <a:gd name="connsiteX41" fmla="*/ 1946 w 9885"/>
                <a:gd name="connsiteY41" fmla="*/ 5222 h 10000"/>
                <a:gd name="connsiteX42" fmla="*/ 2162 w 9885"/>
                <a:gd name="connsiteY42" fmla="*/ 4444 h 10000"/>
                <a:gd name="connsiteX43" fmla="*/ 2703 w 9885"/>
                <a:gd name="connsiteY43" fmla="*/ 5556 h 10000"/>
                <a:gd name="connsiteX44" fmla="*/ 3568 w 9885"/>
                <a:gd name="connsiteY44" fmla="*/ 6111 h 10000"/>
                <a:gd name="connsiteX45" fmla="*/ 2432 w 9885"/>
                <a:gd name="connsiteY45" fmla="*/ 7667 h 10000"/>
                <a:gd name="connsiteX46" fmla="*/ 1568 w 9885"/>
                <a:gd name="connsiteY46" fmla="*/ 7667 h 10000"/>
                <a:gd name="connsiteX0" fmla="*/ 1586 w 10000"/>
                <a:gd name="connsiteY0" fmla="*/ 7667 h 10000"/>
                <a:gd name="connsiteX1" fmla="*/ 1203 w 10000"/>
                <a:gd name="connsiteY1" fmla="*/ 8111 h 10000"/>
                <a:gd name="connsiteX2" fmla="*/ 766 w 10000"/>
                <a:gd name="connsiteY2" fmla="*/ 7889 h 10000"/>
                <a:gd name="connsiteX3" fmla="*/ 0 w 10000"/>
                <a:gd name="connsiteY3" fmla="*/ 8111 h 10000"/>
                <a:gd name="connsiteX4" fmla="*/ 164 w 10000"/>
                <a:gd name="connsiteY4" fmla="*/ 9222 h 10000"/>
                <a:gd name="connsiteX5" fmla="*/ 1203 w 10000"/>
                <a:gd name="connsiteY5" fmla="*/ 9222 h 10000"/>
                <a:gd name="connsiteX6" fmla="*/ 1586 w 10000"/>
                <a:gd name="connsiteY6" fmla="*/ 9444 h 10000"/>
                <a:gd name="connsiteX7" fmla="*/ 2078 w 10000"/>
                <a:gd name="connsiteY7" fmla="*/ 9222 h 10000"/>
                <a:gd name="connsiteX8" fmla="*/ 2351 w 10000"/>
                <a:gd name="connsiteY8" fmla="*/ 9222 h 10000"/>
                <a:gd name="connsiteX9" fmla="*/ 2351 w 10000"/>
                <a:gd name="connsiteY9" fmla="*/ 9778 h 10000"/>
                <a:gd name="connsiteX10" fmla="*/ 2844 w 10000"/>
                <a:gd name="connsiteY10" fmla="*/ 10000 h 10000"/>
                <a:gd name="connsiteX11" fmla="*/ 4156 w 10000"/>
                <a:gd name="connsiteY11" fmla="*/ 9444 h 10000"/>
                <a:gd name="connsiteX12" fmla="*/ 4265 w 10000"/>
                <a:gd name="connsiteY12" fmla="*/ 8111 h 10000"/>
                <a:gd name="connsiteX13" fmla="*/ 5031 w 10000"/>
                <a:gd name="connsiteY13" fmla="*/ 7667 h 10000"/>
                <a:gd name="connsiteX14" fmla="*/ 5195 w 10000"/>
                <a:gd name="connsiteY14" fmla="*/ 7111 h 10000"/>
                <a:gd name="connsiteX15" fmla="*/ 6452 w 10000"/>
                <a:gd name="connsiteY15" fmla="*/ 7333 h 10000"/>
                <a:gd name="connsiteX16" fmla="*/ 6999 w 10000"/>
                <a:gd name="connsiteY16" fmla="*/ 6111 h 10000"/>
                <a:gd name="connsiteX17" fmla="*/ 8148 w 10000"/>
                <a:gd name="connsiteY17" fmla="*/ 5778 h 10000"/>
                <a:gd name="connsiteX18" fmla="*/ 8530 w 10000"/>
                <a:gd name="connsiteY18" fmla="*/ 4778 h 10000"/>
                <a:gd name="connsiteX19" fmla="*/ 9633 w 10000"/>
                <a:gd name="connsiteY19" fmla="*/ 3326 h 10000"/>
                <a:gd name="connsiteX20" fmla="*/ 10000 w 10000"/>
                <a:gd name="connsiteY20" fmla="*/ 2982 h 10000"/>
                <a:gd name="connsiteX21" fmla="*/ 9691 w 10000"/>
                <a:gd name="connsiteY21" fmla="*/ 2326 h 10000"/>
                <a:gd name="connsiteX22" fmla="*/ 9460 w 10000"/>
                <a:gd name="connsiteY22" fmla="*/ 1889 h 10000"/>
                <a:gd name="connsiteX23" fmla="*/ 9187 w 10000"/>
                <a:gd name="connsiteY23" fmla="*/ 1333 h 10000"/>
                <a:gd name="connsiteX24" fmla="*/ 7273 w 10000"/>
                <a:gd name="connsiteY24" fmla="*/ 778 h 10000"/>
                <a:gd name="connsiteX25" fmla="*/ 6890 w 10000"/>
                <a:gd name="connsiteY25" fmla="*/ 778 h 10000"/>
                <a:gd name="connsiteX26" fmla="*/ 5687 w 10000"/>
                <a:gd name="connsiteY26" fmla="*/ 778 h 10000"/>
                <a:gd name="connsiteX27" fmla="*/ 5031 w 10000"/>
                <a:gd name="connsiteY27" fmla="*/ 778 h 10000"/>
                <a:gd name="connsiteX28" fmla="*/ 4538 w 10000"/>
                <a:gd name="connsiteY28" fmla="*/ 0 h 10000"/>
                <a:gd name="connsiteX29" fmla="*/ 4047 w 10000"/>
                <a:gd name="connsiteY29" fmla="*/ 778 h 10000"/>
                <a:gd name="connsiteX30" fmla="*/ 3773 w 10000"/>
                <a:gd name="connsiteY30" fmla="*/ 2111 h 10000"/>
                <a:gd name="connsiteX31" fmla="*/ 2734 w 10000"/>
                <a:gd name="connsiteY31" fmla="*/ 1333 h 10000"/>
                <a:gd name="connsiteX32" fmla="*/ 2078 w 10000"/>
                <a:gd name="connsiteY32" fmla="*/ 1111 h 10000"/>
                <a:gd name="connsiteX33" fmla="*/ 1695 w 10000"/>
                <a:gd name="connsiteY33" fmla="*/ 1333 h 10000"/>
                <a:gd name="connsiteX34" fmla="*/ 1695 w 10000"/>
                <a:gd name="connsiteY34" fmla="*/ 1889 h 10000"/>
                <a:gd name="connsiteX35" fmla="*/ 1586 w 10000"/>
                <a:gd name="connsiteY35" fmla="*/ 2333 h 10000"/>
                <a:gd name="connsiteX36" fmla="*/ 1805 w 10000"/>
                <a:gd name="connsiteY36" fmla="*/ 2333 h 10000"/>
                <a:gd name="connsiteX37" fmla="*/ 1805 w 10000"/>
                <a:gd name="connsiteY37" fmla="*/ 2889 h 10000"/>
                <a:gd name="connsiteX38" fmla="*/ 1039 w 10000"/>
                <a:gd name="connsiteY38" fmla="*/ 4222 h 10000"/>
                <a:gd name="connsiteX39" fmla="*/ 1039 w 10000"/>
                <a:gd name="connsiteY39" fmla="*/ 4444 h 10000"/>
                <a:gd name="connsiteX40" fmla="*/ 1312 w 10000"/>
                <a:gd name="connsiteY40" fmla="*/ 4444 h 10000"/>
                <a:gd name="connsiteX41" fmla="*/ 1586 w 10000"/>
                <a:gd name="connsiteY41" fmla="*/ 5000 h 10000"/>
                <a:gd name="connsiteX42" fmla="*/ 1969 w 10000"/>
                <a:gd name="connsiteY42" fmla="*/ 5222 h 10000"/>
                <a:gd name="connsiteX43" fmla="*/ 2187 w 10000"/>
                <a:gd name="connsiteY43" fmla="*/ 4444 h 10000"/>
                <a:gd name="connsiteX44" fmla="*/ 2734 w 10000"/>
                <a:gd name="connsiteY44" fmla="*/ 5556 h 10000"/>
                <a:gd name="connsiteX45" fmla="*/ 3610 w 10000"/>
                <a:gd name="connsiteY45" fmla="*/ 6111 h 10000"/>
                <a:gd name="connsiteX46" fmla="*/ 2460 w 10000"/>
                <a:gd name="connsiteY46" fmla="*/ 7667 h 10000"/>
                <a:gd name="connsiteX47" fmla="*/ 1586 w 10000"/>
                <a:gd name="connsiteY47" fmla="*/ 7667 h 10000"/>
                <a:gd name="connsiteX0" fmla="*/ 1586 w 10000"/>
                <a:gd name="connsiteY0" fmla="*/ 7667 h 10000"/>
                <a:gd name="connsiteX1" fmla="*/ 1203 w 10000"/>
                <a:gd name="connsiteY1" fmla="*/ 8111 h 10000"/>
                <a:gd name="connsiteX2" fmla="*/ 766 w 10000"/>
                <a:gd name="connsiteY2" fmla="*/ 7889 h 10000"/>
                <a:gd name="connsiteX3" fmla="*/ 0 w 10000"/>
                <a:gd name="connsiteY3" fmla="*/ 8111 h 10000"/>
                <a:gd name="connsiteX4" fmla="*/ 164 w 10000"/>
                <a:gd name="connsiteY4" fmla="*/ 9222 h 10000"/>
                <a:gd name="connsiteX5" fmla="*/ 1203 w 10000"/>
                <a:gd name="connsiteY5" fmla="*/ 9222 h 10000"/>
                <a:gd name="connsiteX6" fmla="*/ 1586 w 10000"/>
                <a:gd name="connsiteY6" fmla="*/ 9444 h 10000"/>
                <a:gd name="connsiteX7" fmla="*/ 2078 w 10000"/>
                <a:gd name="connsiteY7" fmla="*/ 9222 h 10000"/>
                <a:gd name="connsiteX8" fmla="*/ 2351 w 10000"/>
                <a:gd name="connsiteY8" fmla="*/ 9222 h 10000"/>
                <a:gd name="connsiteX9" fmla="*/ 2351 w 10000"/>
                <a:gd name="connsiteY9" fmla="*/ 9778 h 10000"/>
                <a:gd name="connsiteX10" fmla="*/ 2844 w 10000"/>
                <a:gd name="connsiteY10" fmla="*/ 10000 h 10000"/>
                <a:gd name="connsiteX11" fmla="*/ 4156 w 10000"/>
                <a:gd name="connsiteY11" fmla="*/ 9444 h 10000"/>
                <a:gd name="connsiteX12" fmla="*/ 4265 w 10000"/>
                <a:gd name="connsiteY12" fmla="*/ 8111 h 10000"/>
                <a:gd name="connsiteX13" fmla="*/ 5031 w 10000"/>
                <a:gd name="connsiteY13" fmla="*/ 7667 h 10000"/>
                <a:gd name="connsiteX14" fmla="*/ 5195 w 10000"/>
                <a:gd name="connsiteY14" fmla="*/ 7111 h 10000"/>
                <a:gd name="connsiteX15" fmla="*/ 6452 w 10000"/>
                <a:gd name="connsiteY15" fmla="*/ 7333 h 10000"/>
                <a:gd name="connsiteX16" fmla="*/ 6999 w 10000"/>
                <a:gd name="connsiteY16" fmla="*/ 6111 h 10000"/>
                <a:gd name="connsiteX17" fmla="*/ 8148 w 10000"/>
                <a:gd name="connsiteY17" fmla="*/ 5778 h 10000"/>
                <a:gd name="connsiteX18" fmla="*/ 8530 w 10000"/>
                <a:gd name="connsiteY18" fmla="*/ 4778 h 10000"/>
                <a:gd name="connsiteX19" fmla="*/ 9633 w 10000"/>
                <a:gd name="connsiteY19" fmla="*/ 3326 h 10000"/>
                <a:gd name="connsiteX20" fmla="*/ 10000 w 10000"/>
                <a:gd name="connsiteY20" fmla="*/ 2982 h 10000"/>
                <a:gd name="connsiteX21" fmla="*/ 9894 w 10000"/>
                <a:gd name="connsiteY21" fmla="*/ 2208 h 10000"/>
                <a:gd name="connsiteX22" fmla="*/ 9460 w 10000"/>
                <a:gd name="connsiteY22" fmla="*/ 1889 h 10000"/>
                <a:gd name="connsiteX23" fmla="*/ 9187 w 10000"/>
                <a:gd name="connsiteY23" fmla="*/ 1333 h 10000"/>
                <a:gd name="connsiteX24" fmla="*/ 7273 w 10000"/>
                <a:gd name="connsiteY24" fmla="*/ 778 h 10000"/>
                <a:gd name="connsiteX25" fmla="*/ 6890 w 10000"/>
                <a:gd name="connsiteY25" fmla="*/ 778 h 10000"/>
                <a:gd name="connsiteX26" fmla="*/ 5687 w 10000"/>
                <a:gd name="connsiteY26" fmla="*/ 778 h 10000"/>
                <a:gd name="connsiteX27" fmla="*/ 5031 w 10000"/>
                <a:gd name="connsiteY27" fmla="*/ 778 h 10000"/>
                <a:gd name="connsiteX28" fmla="*/ 4538 w 10000"/>
                <a:gd name="connsiteY28" fmla="*/ 0 h 10000"/>
                <a:gd name="connsiteX29" fmla="*/ 4047 w 10000"/>
                <a:gd name="connsiteY29" fmla="*/ 778 h 10000"/>
                <a:gd name="connsiteX30" fmla="*/ 3773 w 10000"/>
                <a:gd name="connsiteY30" fmla="*/ 2111 h 10000"/>
                <a:gd name="connsiteX31" fmla="*/ 2734 w 10000"/>
                <a:gd name="connsiteY31" fmla="*/ 1333 h 10000"/>
                <a:gd name="connsiteX32" fmla="*/ 2078 w 10000"/>
                <a:gd name="connsiteY32" fmla="*/ 1111 h 10000"/>
                <a:gd name="connsiteX33" fmla="*/ 1695 w 10000"/>
                <a:gd name="connsiteY33" fmla="*/ 1333 h 10000"/>
                <a:gd name="connsiteX34" fmla="*/ 1695 w 10000"/>
                <a:gd name="connsiteY34" fmla="*/ 1889 h 10000"/>
                <a:gd name="connsiteX35" fmla="*/ 1586 w 10000"/>
                <a:gd name="connsiteY35" fmla="*/ 2333 h 10000"/>
                <a:gd name="connsiteX36" fmla="*/ 1805 w 10000"/>
                <a:gd name="connsiteY36" fmla="*/ 2333 h 10000"/>
                <a:gd name="connsiteX37" fmla="*/ 1805 w 10000"/>
                <a:gd name="connsiteY37" fmla="*/ 2889 h 10000"/>
                <a:gd name="connsiteX38" fmla="*/ 1039 w 10000"/>
                <a:gd name="connsiteY38" fmla="*/ 4222 h 10000"/>
                <a:gd name="connsiteX39" fmla="*/ 1039 w 10000"/>
                <a:gd name="connsiteY39" fmla="*/ 4444 h 10000"/>
                <a:gd name="connsiteX40" fmla="*/ 1312 w 10000"/>
                <a:gd name="connsiteY40" fmla="*/ 4444 h 10000"/>
                <a:gd name="connsiteX41" fmla="*/ 1586 w 10000"/>
                <a:gd name="connsiteY41" fmla="*/ 5000 h 10000"/>
                <a:gd name="connsiteX42" fmla="*/ 1969 w 10000"/>
                <a:gd name="connsiteY42" fmla="*/ 5222 h 10000"/>
                <a:gd name="connsiteX43" fmla="*/ 2187 w 10000"/>
                <a:gd name="connsiteY43" fmla="*/ 4444 h 10000"/>
                <a:gd name="connsiteX44" fmla="*/ 2734 w 10000"/>
                <a:gd name="connsiteY44" fmla="*/ 5556 h 10000"/>
                <a:gd name="connsiteX45" fmla="*/ 3610 w 10000"/>
                <a:gd name="connsiteY45" fmla="*/ 6111 h 10000"/>
                <a:gd name="connsiteX46" fmla="*/ 2460 w 10000"/>
                <a:gd name="connsiteY46" fmla="*/ 7667 h 10000"/>
                <a:gd name="connsiteX47" fmla="*/ 1586 w 10000"/>
                <a:gd name="connsiteY47" fmla="*/ 7667 h 10000"/>
                <a:gd name="connsiteX0" fmla="*/ 1586 w 10130"/>
                <a:gd name="connsiteY0" fmla="*/ 7667 h 10000"/>
                <a:gd name="connsiteX1" fmla="*/ 1203 w 10130"/>
                <a:gd name="connsiteY1" fmla="*/ 8111 h 10000"/>
                <a:gd name="connsiteX2" fmla="*/ 766 w 10130"/>
                <a:gd name="connsiteY2" fmla="*/ 7889 h 10000"/>
                <a:gd name="connsiteX3" fmla="*/ 0 w 10130"/>
                <a:gd name="connsiteY3" fmla="*/ 8111 h 10000"/>
                <a:gd name="connsiteX4" fmla="*/ 164 w 10130"/>
                <a:gd name="connsiteY4" fmla="*/ 9222 h 10000"/>
                <a:gd name="connsiteX5" fmla="*/ 1203 w 10130"/>
                <a:gd name="connsiteY5" fmla="*/ 9222 h 10000"/>
                <a:gd name="connsiteX6" fmla="*/ 1586 w 10130"/>
                <a:gd name="connsiteY6" fmla="*/ 9444 h 10000"/>
                <a:gd name="connsiteX7" fmla="*/ 2078 w 10130"/>
                <a:gd name="connsiteY7" fmla="*/ 9222 h 10000"/>
                <a:gd name="connsiteX8" fmla="*/ 2351 w 10130"/>
                <a:gd name="connsiteY8" fmla="*/ 9222 h 10000"/>
                <a:gd name="connsiteX9" fmla="*/ 2351 w 10130"/>
                <a:gd name="connsiteY9" fmla="*/ 9778 h 10000"/>
                <a:gd name="connsiteX10" fmla="*/ 2844 w 10130"/>
                <a:gd name="connsiteY10" fmla="*/ 10000 h 10000"/>
                <a:gd name="connsiteX11" fmla="*/ 4156 w 10130"/>
                <a:gd name="connsiteY11" fmla="*/ 9444 h 10000"/>
                <a:gd name="connsiteX12" fmla="*/ 4265 w 10130"/>
                <a:gd name="connsiteY12" fmla="*/ 8111 h 10000"/>
                <a:gd name="connsiteX13" fmla="*/ 5031 w 10130"/>
                <a:gd name="connsiteY13" fmla="*/ 7667 h 10000"/>
                <a:gd name="connsiteX14" fmla="*/ 5195 w 10130"/>
                <a:gd name="connsiteY14" fmla="*/ 7111 h 10000"/>
                <a:gd name="connsiteX15" fmla="*/ 6452 w 10130"/>
                <a:gd name="connsiteY15" fmla="*/ 7333 h 10000"/>
                <a:gd name="connsiteX16" fmla="*/ 6999 w 10130"/>
                <a:gd name="connsiteY16" fmla="*/ 6111 h 10000"/>
                <a:gd name="connsiteX17" fmla="*/ 8148 w 10130"/>
                <a:gd name="connsiteY17" fmla="*/ 5778 h 10000"/>
                <a:gd name="connsiteX18" fmla="*/ 8530 w 10130"/>
                <a:gd name="connsiteY18" fmla="*/ 4778 h 10000"/>
                <a:gd name="connsiteX19" fmla="*/ 9633 w 10130"/>
                <a:gd name="connsiteY19" fmla="*/ 3326 h 10000"/>
                <a:gd name="connsiteX20" fmla="*/ 10000 w 10130"/>
                <a:gd name="connsiteY20" fmla="*/ 2982 h 10000"/>
                <a:gd name="connsiteX21" fmla="*/ 10126 w 10130"/>
                <a:gd name="connsiteY21" fmla="*/ 2031 h 10000"/>
                <a:gd name="connsiteX22" fmla="*/ 9460 w 10130"/>
                <a:gd name="connsiteY22" fmla="*/ 1889 h 10000"/>
                <a:gd name="connsiteX23" fmla="*/ 9187 w 10130"/>
                <a:gd name="connsiteY23" fmla="*/ 1333 h 10000"/>
                <a:gd name="connsiteX24" fmla="*/ 7273 w 10130"/>
                <a:gd name="connsiteY24" fmla="*/ 778 h 10000"/>
                <a:gd name="connsiteX25" fmla="*/ 6890 w 10130"/>
                <a:gd name="connsiteY25" fmla="*/ 778 h 10000"/>
                <a:gd name="connsiteX26" fmla="*/ 5687 w 10130"/>
                <a:gd name="connsiteY26" fmla="*/ 778 h 10000"/>
                <a:gd name="connsiteX27" fmla="*/ 5031 w 10130"/>
                <a:gd name="connsiteY27" fmla="*/ 778 h 10000"/>
                <a:gd name="connsiteX28" fmla="*/ 4538 w 10130"/>
                <a:gd name="connsiteY28" fmla="*/ 0 h 10000"/>
                <a:gd name="connsiteX29" fmla="*/ 4047 w 10130"/>
                <a:gd name="connsiteY29" fmla="*/ 778 h 10000"/>
                <a:gd name="connsiteX30" fmla="*/ 3773 w 10130"/>
                <a:gd name="connsiteY30" fmla="*/ 2111 h 10000"/>
                <a:gd name="connsiteX31" fmla="*/ 2734 w 10130"/>
                <a:gd name="connsiteY31" fmla="*/ 1333 h 10000"/>
                <a:gd name="connsiteX32" fmla="*/ 2078 w 10130"/>
                <a:gd name="connsiteY32" fmla="*/ 1111 h 10000"/>
                <a:gd name="connsiteX33" fmla="*/ 1695 w 10130"/>
                <a:gd name="connsiteY33" fmla="*/ 1333 h 10000"/>
                <a:gd name="connsiteX34" fmla="*/ 1695 w 10130"/>
                <a:gd name="connsiteY34" fmla="*/ 1889 h 10000"/>
                <a:gd name="connsiteX35" fmla="*/ 1586 w 10130"/>
                <a:gd name="connsiteY35" fmla="*/ 2333 h 10000"/>
                <a:gd name="connsiteX36" fmla="*/ 1805 w 10130"/>
                <a:gd name="connsiteY36" fmla="*/ 2333 h 10000"/>
                <a:gd name="connsiteX37" fmla="*/ 1805 w 10130"/>
                <a:gd name="connsiteY37" fmla="*/ 2889 h 10000"/>
                <a:gd name="connsiteX38" fmla="*/ 1039 w 10130"/>
                <a:gd name="connsiteY38" fmla="*/ 4222 h 10000"/>
                <a:gd name="connsiteX39" fmla="*/ 1039 w 10130"/>
                <a:gd name="connsiteY39" fmla="*/ 4444 h 10000"/>
                <a:gd name="connsiteX40" fmla="*/ 1312 w 10130"/>
                <a:gd name="connsiteY40" fmla="*/ 4444 h 10000"/>
                <a:gd name="connsiteX41" fmla="*/ 1586 w 10130"/>
                <a:gd name="connsiteY41" fmla="*/ 5000 h 10000"/>
                <a:gd name="connsiteX42" fmla="*/ 1969 w 10130"/>
                <a:gd name="connsiteY42" fmla="*/ 5222 h 10000"/>
                <a:gd name="connsiteX43" fmla="*/ 2187 w 10130"/>
                <a:gd name="connsiteY43" fmla="*/ 4444 h 10000"/>
                <a:gd name="connsiteX44" fmla="*/ 2734 w 10130"/>
                <a:gd name="connsiteY44" fmla="*/ 5556 h 10000"/>
                <a:gd name="connsiteX45" fmla="*/ 3610 w 10130"/>
                <a:gd name="connsiteY45" fmla="*/ 6111 h 10000"/>
                <a:gd name="connsiteX46" fmla="*/ 2460 w 10130"/>
                <a:gd name="connsiteY46" fmla="*/ 7667 h 10000"/>
                <a:gd name="connsiteX47" fmla="*/ 1586 w 10130"/>
                <a:gd name="connsiteY47" fmla="*/ 7667 h 10000"/>
                <a:gd name="connsiteX0" fmla="*/ 1586 w 10130"/>
                <a:gd name="connsiteY0" fmla="*/ 7667 h 10000"/>
                <a:gd name="connsiteX1" fmla="*/ 1203 w 10130"/>
                <a:gd name="connsiteY1" fmla="*/ 8111 h 10000"/>
                <a:gd name="connsiteX2" fmla="*/ 766 w 10130"/>
                <a:gd name="connsiteY2" fmla="*/ 7889 h 10000"/>
                <a:gd name="connsiteX3" fmla="*/ 0 w 10130"/>
                <a:gd name="connsiteY3" fmla="*/ 8111 h 10000"/>
                <a:gd name="connsiteX4" fmla="*/ 164 w 10130"/>
                <a:gd name="connsiteY4" fmla="*/ 9222 h 10000"/>
                <a:gd name="connsiteX5" fmla="*/ 1203 w 10130"/>
                <a:gd name="connsiteY5" fmla="*/ 9222 h 10000"/>
                <a:gd name="connsiteX6" fmla="*/ 1586 w 10130"/>
                <a:gd name="connsiteY6" fmla="*/ 9444 h 10000"/>
                <a:gd name="connsiteX7" fmla="*/ 2078 w 10130"/>
                <a:gd name="connsiteY7" fmla="*/ 9222 h 10000"/>
                <a:gd name="connsiteX8" fmla="*/ 2351 w 10130"/>
                <a:gd name="connsiteY8" fmla="*/ 9222 h 10000"/>
                <a:gd name="connsiteX9" fmla="*/ 2351 w 10130"/>
                <a:gd name="connsiteY9" fmla="*/ 9778 h 10000"/>
                <a:gd name="connsiteX10" fmla="*/ 2844 w 10130"/>
                <a:gd name="connsiteY10" fmla="*/ 10000 h 10000"/>
                <a:gd name="connsiteX11" fmla="*/ 4156 w 10130"/>
                <a:gd name="connsiteY11" fmla="*/ 9444 h 10000"/>
                <a:gd name="connsiteX12" fmla="*/ 4265 w 10130"/>
                <a:gd name="connsiteY12" fmla="*/ 8111 h 10000"/>
                <a:gd name="connsiteX13" fmla="*/ 5031 w 10130"/>
                <a:gd name="connsiteY13" fmla="*/ 7667 h 10000"/>
                <a:gd name="connsiteX14" fmla="*/ 5195 w 10130"/>
                <a:gd name="connsiteY14" fmla="*/ 7111 h 10000"/>
                <a:gd name="connsiteX15" fmla="*/ 5799 w 10130"/>
                <a:gd name="connsiteY15" fmla="*/ 7342 h 10000"/>
                <a:gd name="connsiteX16" fmla="*/ 6452 w 10130"/>
                <a:gd name="connsiteY16" fmla="*/ 7333 h 10000"/>
                <a:gd name="connsiteX17" fmla="*/ 6999 w 10130"/>
                <a:gd name="connsiteY17" fmla="*/ 6111 h 10000"/>
                <a:gd name="connsiteX18" fmla="*/ 8148 w 10130"/>
                <a:gd name="connsiteY18" fmla="*/ 5778 h 10000"/>
                <a:gd name="connsiteX19" fmla="*/ 8530 w 10130"/>
                <a:gd name="connsiteY19" fmla="*/ 4778 h 10000"/>
                <a:gd name="connsiteX20" fmla="*/ 9633 w 10130"/>
                <a:gd name="connsiteY20" fmla="*/ 3326 h 10000"/>
                <a:gd name="connsiteX21" fmla="*/ 10000 w 10130"/>
                <a:gd name="connsiteY21" fmla="*/ 2982 h 10000"/>
                <a:gd name="connsiteX22" fmla="*/ 10126 w 10130"/>
                <a:gd name="connsiteY22" fmla="*/ 2031 h 10000"/>
                <a:gd name="connsiteX23" fmla="*/ 9460 w 10130"/>
                <a:gd name="connsiteY23" fmla="*/ 1889 h 10000"/>
                <a:gd name="connsiteX24" fmla="*/ 9187 w 10130"/>
                <a:gd name="connsiteY24" fmla="*/ 1333 h 10000"/>
                <a:gd name="connsiteX25" fmla="*/ 7273 w 10130"/>
                <a:gd name="connsiteY25" fmla="*/ 778 h 10000"/>
                <a:gd name="connsiteX26" fmla="*/ 6890 w 10130"/>
                <a:gd name="connsiteY26" fmla="*/ 778 h 10000"/>
                <a:gd name="connsiteX27" fmla="*/ 5687 w 10130"/>
                <a:gd name="connsiteY27" fmla="*/ 778 h 10000"/>
                <a:gd name="connsiteX28" fmla="*/ 5031 w 10130"/>
                <a:gd name="connsiteY28" fmla="*/ 778 h 10000"/>
                <a:gd name="connsiteX29" fmla="*/ 4538 w 10130"/>
                <a:gd name="connsiteY29" fmla="*/ 0 h 10000"/>
                <a:gd name="connsiteX30" fmla="*/ 4047 w 10130"/>
                <a:gd name="connsiteY30" fmla="*/ 778 h 10000"/>
                <a:gd name="connsiteX31" fmla="*/ 3773 w 10130"/>
                <a:gd name="connsiteY31" fmla="*/ 2111 h 10000"/>
                <a:gd name="connsiteX32" fmla="*/ 2734 w 10130"/>
                <a:gd name="connsiteY32" fmla="*/ 1333 h 10000"/>
                <a:gd name="connsiteX33" fmla="*/ 2078 w 10130"/>
                <a:gd name="connsiteY33" fmla="*/ 1111 h 10000"/>
                <a:gd name="connsiteX34" fmla="*/ 1695 w 10130"/>
                <a:gd name="connsiteY34" fmla="*/ 1333 h 10000"/>
                <a:gd name="connsiteX35" fmla="*/ 1695 w 10130"/>
                <a:gd name="connsiteY35" fmla="*/ 1889 h 10000"/>
                <a:gd name="connsiteX36" fmla="*/ 1586 w 10130"/>
                <a:gd name="connsiteY36" fmla="*/ 2333 h 10000"/>
                <a:gd name="connsiteX37" fmla="*/ 1805 w 10130"/>
                <a:gd name="connsiteY37" fmla="*/ 2333 h 10000"/>
                <a:gd name="connsiteX38" fmla="*/ 1805 w 10130"/>
                <a:gd name="connsiteY38" fmla="*/ 2889 h 10000"/>
                <a:gd name="connsiteX39" fmla="*/ 1039 w 10130"/>
                <a:gd name="connsiteY39" fmla="*/ 4222 h 10000"/>
                <a:gd name="connsiteX40" fmla="*/ 1039 w 10130"/>
                <a:gd name="connsiteY40" fmla="*/ 4444 h 10000"/>
                <a:gd name="connsiteX41" fmla="*/ 1312 w 10130"/>
                <a:gd name="connsiteY41" fmla="*/ 4444 h 10000"/>
                <a:gd name="connsiteX42" fmla="*/ 1586 w 10130"/>
                <a:gd name="connsiteY42" fmla="*/ 5000 h 10000"/>
                <a:gd name="connsiteX43" fmla="*/ 1969 w 10130"/>
                <a:gd name="connsiteY43" fmla="*/ 5222 h 10000"/>
                <a:gd name="connsiteX44" fmla="*/ 2187 w 10130"/>
                <a:gd name="connsiteY44" fmla="*/ 4444 h 10000"/>
                <a:gd name="connsiteX45" fmla="*/ 2734 w 10130"/>
                <a:gd name="connsiteY45" fmla="*/ 5556 h 10000"/>
                <a:gd name="connsiteX46" fmla="*/ 3610 w 10130"/>
                <a:gd name="connsiteY46" fmla="*/ 6111 h 10000"/>
                <a:gd name="connsiteX47" fmla="*/ 2460 w 10130"/>
                <a:gd name="connsiteY47" fmla="*/ 7667 h 10000"/>
                <a:gd name="connsiteX48" fmla="*/ 1586 w 10130"/>
                <a:gd name="connsiteY48" fmla="*/ 7667 h 10000"/>
                <a:gd name="connsiteX0" fmla="*/ 1586 w 10130"/>
                <a:gd name="connsiteY0" fmla="*/ 7667 h 10000"/>
                <a:gd name="connsiteX1" fmla="*/ 1203 w 10130"/>
                <a:gd name="connsiteY1" fmla="*/ 8111 h 10000"/>
                <a:gd name="connsiteX2" fmla="*/ 766 w 10130"/>
                <a:gd name="connsiteY2" fmla="*/ 7889 h 10000"/>
                <a:gd name="connsiteX3" fmla="*/ 0 w 10130"/>
                <a:gd name="connsiteY3" fmla="*/ 8111 h 10000"/>
                <a:gd name="connsiteX4" fmla="*/ 164 w 10130"/>
                <a:gd name="connsiteY4" fmla="*/ 9222 h 10000"/>
                <a:gd name="connsiteX5" fmla="*/ 1203 w 10130"/>
                <a:gd name="connsiteY5" fmla="*/ 9222 h 10000"/>
                <a:gd name="connsiteX6" fmla="*/ 1586 w 10130"/>
                <a:gd name="connsiteY6" fmla="*/ 9444 h 10000"/>
                <a:gd name="connsiteX7" fmla="*/ 2078 w 10130"/>
                <a:gd name="connsiteY7" fmla="*/ 9222 h 10000"/>
                <a:gd name="connsiteX8" fmla="*/ 2351 w 10130"/>
                <a:gd name="connsiteY8" fmla="*/ 9222 h 10000"/>
                <a:gd name="connsiteX9" fmla="*/ 2351 w 10130"/>
                <a:gd name="connsiteY9" fmla="*/ 9778 h 10000"/>
                <a:gd name="connsiteX10" fmla="*/ 2844 w 10130"/>
                <a:gd name="connsiteY10" fmla="*/ 10000 h 10000"/>
                <a:gd name="connsiteX11" fmla="*/ 4156 w 10130"/>
                <a:gd name="connsiteY11" fmla="*/ 9444 h 10000"/>
                <a:gd name="connsiteX12" fmla="*/ 4265 w 10130"/>
                <a:gd name="connsiteY12" fmla="*/ 8111 h 10000"/>
                <a:gd name="connsiteX13" fmla="*/ 5031 w 10130"/>
                <a:gd name="connsiteY13" fmla="*/ 7667 h 10000"/>
                <a:gd name="connsiteX14" fmla="*/ 5195 w 10130"/>
                <a:gd name="connsiteY14" fmla="*/ 7111 h 10000"/>
                <a:gd name="connsiteX15" fmla="*/ 5973 w 10130"/>
                <a:gd name="connsiteY15" fmla="*/ 7873 h 10000"/>
                <a:gd name="connsiteX16" fmla="*/ 6452 w 10130"/>
                <a:gd name="connsiteY16" fmla="*/ 7333 h 10000"/>
                <a:gd name="connsiteX17" fmla="*/ 6999 w 10130"/>
                <a:gd name="connsiteY17" fmla="*/ 6111 h 10000"/>
                <a:gd name="connsiteX18" fmla="*/ 8148 w 10130"/>
                <a:gd name="connsiteY18" fmla="*/ 5778 h 10000"/>
                <a:gd name="connsiteX19" fmla="*/ 8530 w 10130"/>
                <a:gd name="connsiteY19" fmla="*/ 4778 h 10000"/>
                <a:gd name="connsiteX20" fmla="*/ 9633 w 10130"/>
                <a:gd name="connsiteY20" fmla="*/ 3326 h 10000"/>
                <a:gd name="connsiteX21" fmla="*/ 10000 w 10130"/>
                <a:gd name="connsiteY21" fmla="*/ 2982 h 10000"/>
                <a:gd name="connsiteX22" fmla="*/ 10126 w 10130"/>
                <a:gd name="connsiteY22" fmla="*/ 2031 h 10000"/>
                <a:gd name="connsiteX23" fmla="*/ 9460 w 10130"/>
                <a:gd name="connsiteY23" fmla="*/ 1889 h 10000"/>
                <a:gd name="connsiteX24" fmla="*/ 9187 w 10130"/>
                <a:gd name="connsiteY24" fmla="*/ 1333 h 10000"/>
                <a:gd name="connsiteX25" fmla="*/ 7273 w 10130"/>
                <a:gd name="connsiteY25" fmla="*/ 778 h 10000"/>
                <a:gd name="connsiteX26" fmla="*/ 6890 w 10130"/>
                <a:gd name="connsiteY26" fmla="*/ 778 h 10000"/>
                <a:gd name="connsiteX27" fmla="*/ 5687 w 10130"/>
                <a:gd name="connsiteY27" fmla="*/ 778 h 10000"/>
                <a:gd name="connsiteX28" fmla="*/ 5031 w 10130"/>
                <a:gd name="connsiteY28" fmla="*/ 778 h 10000"/>
                <a:gd name="connsiteX29" fmla="*/ 4538 w 10130"/>
                <a:gd name="connsiteY29" fmla="*/ 0 h 10000"/>
                <a:gd name="connsiteX30" fmla="*/ 4047 w 10130"/>
                <a:gd name="connsiteY30" fmla="*/ 778 h 10000"/>
                <a:gd name="connsiteX31" fmla="*/ 3773 w 10130"/>
                <a:gd name="connsiteY31" fmla="*/ 2111 h 10000"/>
                <a:gd name="connsiteX32" fmla="*/ 2734 w 10130"/>
                <a:gd name="connsiteY32" fmla="*/ 1333 h 10000"/>
                <a:gd name="connsiteX33" fmla="*/ 2078 w 10130"/>
                <a:gd name="connsiteY33" fmla="*/ 1111 h 10000"/>
                <a:gd name="connsiteX34" fmla="*/ 1695 w 10130"/>
                <a:gd name="connsiteY34" fmla="*/ 1333 h 10000"/>
                <a:gd name="connsiteX35" fmla="*/ 1695 w 10130"/>
                <a:gd name="connsiteY35" fmla="*/ 1889 h 10000"/>
                <a:gd name="connsiteX36" fmla="*/ 1586 w 10130"/>
                <a:gd name="connsiteY36" fmla="*/ 2333 h 10000"/>
                <a:gd name="connsiteX37" fmla="*/ 1805 w 10130"/>
                <a:gd name="connsiteY37" fmla="*/ 2333 h 10000"/>
                <a:gd name="connsiteX38" fmla="*/ 1805 w 10130"/>
                <a:gd name="connsiteY38" fmla="*/ 2889 h 10000"/>
                <a:gd name="connsiteX39" fmla="*/ 1039 w 10130"/>
                <a:gd name="connsiteY39" fmla="*/ 4222 h 10000"/>
                <a:gd name="connsiteX40" fmla="*/ 1039 w 10130"/>
                <a:gd name="connsiteY40" fmla="*/ 4444 h 10000"/>
                <a:gd name="connsiteX41" fmla="*/ 1312 w 10130"/>
                <a:gd name="connsiteY41" fmla="*/ 4444 h 10000"/>
                <a:gd name="connsiteX42" fmla="*/ 1586 w 10130"/>
                <a:gd name="connsiteY42" fmla="*/ 5000 h 10000"/>
                <a:gd name="connsiteX43" fmla="*/ 1969 w 10130"/>
                <a:gd name="connsiteY43" fmla="*/ 5222 h 10000"/>
                <a:gd name="connsiteX44" fmla="*/ 2187 w 10130"/>
                <a:gd name="connsiteY44" fmla="*/ 4444 h 10000"/>
                <a:gd name="connsiteX45" fmla="*/ 2734 w 10130"/>
                <a:gd name="connsiteY45" fmla="*/ 5556 h 10000"/>
                <a:gd name="connsiteX46" fmla="*/ 3610 w 10130"/>
                <a:gd name="connsiteY46" fmla="*/ 6111 h 10000"/>
                <a:gd name="connsiteX47" fmla="*/ 2460 w 10130"/>
                <a:gd name="connsiteY47" fmla="*/ 7667 h 10000"/>
                <a:gd name="connsiteX48" fmla="*/ 1586 w 10130"/>
                <a:gd name="connsiteY48" fmla="*/ 7667 h 10000"/>
                <a:gd name="connsiteX0" fmla="*/ 1586 w 10130"/>
                <a:gd name="connsiteY0" fmla="*/ 7667 h 10000"/>
                <a:gd name="connsiteX1" fmla="*/ 1203 w 10130"/>
                <a:gd name="connsiteY1" fmla="*/ 8111 h 10000"/>
                <a:gd name="connsiteX2" fmla="*/ 766 w 10130"/>
                <a:gd name="connsiteY2" fmla="*/ 7889 h 10000"/>
                <a:gd name="connsiteX3" fmla="*/ 0 w 10130"/>
                <a:gd name="connsiteY3" fmla="*/ 8111 h 10000"/>
                <a:gd name="connsiteX4" fmla="*/ 164 w 10130"/>
                <a:gd name="connsiteY4" fmla="*/ 9222 h 10000"/>
                <a:gd name="connsiteX5" fmla="*/ 1203 w 10130"/>
                <a:gd name="connsiteY5" fmla="*/ 9222 h 10000"/>
                <a:gd name="connsiteX6" fmla="*/ 1586 w 10130"/>
                <a:gd name="connsiteY6" fmla="*/ 9444 h 10000"/>
                <a:gd name="connsiteX7" fmla="*/ 2078 w 10130"/>
                <a:gd name="connsiteY7" fmla="*/ 9222 h 10000"/>
                <a:gd name="connsiteX8" fmla="*/ 2351 w 10130"/>
                <a:gd name="connsiteY8" fmla="*/ 9222 h 10000"/>
                <a:gd name="connsiteX9" fmla="*/ 2351 w 10130"/>
                <a:gd name="connsiteY9" fmla="*/ 9778 h 10000"/>
                <a:gd name="connsiteX10" fmla="*/ 2844 w 10130"/>
                <a:gd name="connsiteY10" fmla="*/ 10000 h 10000"/>
                <a:gd name="connsiteX11" fmla="*/ 4156 w 10130"/>
                <a:gd name="connsiteY11" fmla="*/ 9444 h 10000"/>
                <a:gd name="connsiteX12" fmla="*/ 4265 w 10130"/>
                <a:gd name="connsiteY12" fmla="*/ 8111 h 10000"/>
                <a:gd name="connsiteX13" fmla="*/ 5031 w 10130"/>
                <a:gd name="connsiteY13" fmla="*/ 7667 h 10000"/>
                <a:gd name="connsiteX14" fmla="*/ 5369 w 10130"/>
                <a:gd name="connsiteY14" fmla="*/ 7052 h 10000"/>
                <a:gd name="connsiteX15" fmla="*/ 5973 w 10130"/>
                <a:gd name="connsiteY15" fmla="*/ 7873 h 10000"/>
                <a:gd name="connsiteX16" fmla="*/ 6452 w 10130"/>
                <a:gd name="connsiteY16" fmla="*/ 7333 h 10000"/>
                <a:gd name="connsiteX17" fmla="*/ 6999 w 10130"/>
                <a:gd name="connsiteY17" fmla="*/ 6111 h 10000"/>
                <a:gd name="connsiteX18" fmla="*/ 8148 w 10130"/>
                <a:gd name="connsiteY18" fmla="*/ 5778 h 10000"/>
                <a:gd name="connsiteX19" fmla="*/ 8530 w 10130"/>
                <a:gd name="connsiteY19" fmla="*/ 4778 h 10000"/>
                <a:gd name="connsiteX20" fmla="*/ 9633 w 10130"/>
                <a:gd name="connsiteY20" fmla="*/ 3326 h 10000"/>
                <a:gd name="connsiteX21" fmla="*/ 10000 w 10130"/>
                <a:gd name="connsiteY21" fmla="*/ 2982 h 10000"/>
                <a:gd name="connsiteX22" fmla="*/ 10126 w 10130"/>
                <a:gd name="connsiteY22" fmla="*/ 2031 h 10000"/>
                <a:gd name="connsiteX23" fmla="*/ 9460 w 10130"/>
                <a:gd name="connsiteY23" fmla="*/ 1889 h 10000"/>
                <a:gd name="connsiteX24" fmla="*/ 9187 w 10130"/>
                <a:gd name="connsiteY24" fmla="*/ 1333 h 10000"/>
                <a:gd name="connsiteX25" fmla="*/ 7273 w 10130"/>
                <a:gd name="connsiteY25" fmla="*/ 778 h 10000"/>
                <a:gd name="connsiteX26" fmla="*/ 6890 w 10130"/>
                <a:gd name="connsiteY26" fmla="*/ 778 h 10000"/>
                <a:gd name="connsiteX27" fmla="*/ 5687 w 10130"/>
                <a:gd name="connsiteY27" fmla="*/ 778 h 10000"/>
                <a:gd name="connsiteX28" fmla="*/ 5031 w 10130"/>
                <a:gd name="connsiteY28" fmla="*/ 778 h 10000"/>
                <a:gd name="connsiteX29" fmla="*/ 4538 w 10130"/>
                <a:gd name="connsiteY29" fmla="*/ 0 h 10000"/>
                <a:gd name="connsiteX30" fmla="*/ 4047 w 10130"/>
                <a:gd name="connsiteY30" fmla="*/ 778 h 10000"/>
                <a:gd name="connsiteX31" fmla="*/ 3773 w 10130"/>
                <a:gd name="connsiteY31" fmla="*/ 2111 h 10000"/>
                <a:gd name="connsiteX32" fmla="*/ 2734 w 10130"/>
                <a:gd name="connsiteY32" fmla="*/ 1333 h 10000"/>
                <a:gd name="connsiteX33" fmla="*/ 2078 w 10130"/>
                <a:gd name="connsiteY33" fmla="*/ 1111 h 10000"/>
                <a:gd name="connsiteX34" fmla="*/ 1695 w 10130"/>
                <a:gd name="connsiteY34" fmla="*/ 1333 h 10000"/>
                <a:gd name="connsiteX35" fmla="*/ 1695 w 10130"/>
                <a:gd name="connsiteY35" fmla="*/ 1889 h 10000"/>
                <a:gd name="connsiteX36" fmla="*/ 1586 w 10130"/>
                <a:gd name="connsiteY36" fmla="*/ 2333 h 10000"/>
                <a:gd name="connsiteX37" fmla="*/ 1805 w 10130"/>
                <a:gd name="connsiteY37" fmla="*/ 2333 h 10000"/>
                <a:gd name="connsiteX38" fmla="*/ 1805 w 10130"/>
                <a:gd name="connsiteY38" fmla="*/ 2889 h 10000"/>
                <a:gd name="connsiteX39" fmla="*/ 1039 w 10130"/>
                <a:gd name="connsiteY39" fmla="*/ 4222 h 10000"/>
                <a:gd name="connsiteX40" fmla="*/ 1039 w 10130"/>
                <a:gd name="connsiteY40" fmla="*/ 4444 h 10000"/>
                <a:gd name="connsiteX41" fmla="*/ 1312 w 10130"/>
                <a:gd name="connsiteY41" fmla="*/ 4444 h 10000"/>
                <a:gd name="connsiteX42" fmla="*/ 1586 w 10130"/>
                <a:gd name="connsiteY42" fmla="*/ 5000 h 10000"/>
                <a:gd name="connsiteX43" fmla="*/ 1969 w 10130"/>
                <a:gd name="connsiteY43" fmla="*/ 5222 h 10000"/>
                <a:gd name="connsiteX44" fmla="*/ 2187 w 10130"/>
                <a:gd name="connsiteY44" fmla="*/ 4444 h 10000"/>
                <a:gd name="connsiteX45" fmla="*/ 2734 w 10130"/>
                <a:gd name="connsiteY45" fmla="*/ 5556 h 10000"/>
                <a:gd name="connsiteX46" fmla="*/ 3610 w 10130"/>
                <a:gd name="connsiteY46" fmla="*/ 6111 h 10000"/>
                <a:gd name="connsiteX47" fmla="*/ 2460 w 10130"/>
                <a:gd name="connsiteY47" fmla="*/ 7667 h 10000"/>
                <a:gd name="connsiteX48" fmla="*/ 1586 w 10130"/>
                <a:gd name="connsiteY48" fmla="*/ 7667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0130" h="10000">
                  <a:moveTo>
                    <a:pt x="1586" y="7667"/>
                  </a:moveTo>
                  <a:lnTo>
                    <a:pt x="1203" y="8111"/>
                  </a:lnTo>
                  <a:lnTo>
                    <a:pt x="766" y="7889"/>
                  </a:lnTo>
                  <a:lnTo>
                    <a:pt x="0" y="8111"/>
                  </a:lnTo>
                  <a:cubicBezTo>
                    <a:pt x="55" y="8481"/>
                    <a:pt x="109" y="8852"/>
                    <a:pt x="164" y="9222"/>
                  </a:cubicBezTo>
                  <a:lnTo>
                    <a:pt x="1203" y="9222"/>
                  </a:lnTo>
                  <a:lnTo>
                    <a:pt x="1586" y="9444"/>
                  </a:lnTo>
                  <a:lnTo>
                    <a:pt x="2078" y="9222"/>
                  </a:lnTo>
                  <a:lnTo>
                    <a:pt x="2351" y="9222"/>
                  </a:lnTo>
                  <a:lnTo>
                    <a:pt x="2351" y="9778"/>
                  </a:lnTo>
                  <a:lnTo>
                    <a:pt x="2844" y="10000"/>
                  </a:lnTo>
                  <a:lnTo>
                    <a:pt x="4156" y="9444"/>
                  </a:lnTo>
                  <a:cubicBezTo>
                    <a:pt x="4192" y="9000"/>
                    <a:pt x="4229" y="8555"/>
                    <a:pt x="4265" y="8111"/>
                  </a:cubicBezTo>
                  <a:lnTo>
                    <a:pt x="5031" y="7667"/>
                  </a:lnTo>
                  <a:cubicBezTo>
                    <a:pt x="5086" y="7482"/>
                    <a:pt x="5314" y="7237"/>
                    <a:pt x="5369" y="7052"/>
                  </a:cubicBezTo>
                  <a:lnTo>
                    <a:pt x="5973" y="7873"/>
                  </a:lnTo>
                  <a:lnTo>
                    <a:pt x="6452" y="7333"/>
                  </a:lnTo>
                  <a:lnTo>
                    <a:pt x="6999" y="6111"/>
                  </a:lnTo>
                  <a:lnTo>
                    <a:pt x="8148" y="5778"/>
                  </a:lnTo>
                  <a:lnTo>
                    <a:pt x="8530" y="4778"/>
                  </a:lnTo>
                  <a:lnTo>
                    <a:pt x="9633" y="3326"/>
                  </a:lnTo>
                  <a:lnTo>
                    <a:pt x="10000" y="2982"/>
                  </a:lnTo>
                  <a:cubicBezTo>
                    <a:pt x="9965" y="2724"/>
                    <a:pt x="10161" y="2289"/>
                    <a:pt x="10126" y="2031"/>
                  </a:cubicBezTo>
                  <a:lnTo>
                    <a:pt x="9460" y="1889"/>
                  </a:lnTo>
                  <a:lnTo>
                    <a:pt x="9187" y="1333"/>
                  </a:lnTo>
                  <a:lnTo>
                    <a:pt x="7273" y="778"/>
                  </a:lnTo>
                  <a:lnTo>
                    <a:pt x="6890" y="778"/>
                  </a:lnTo>
                  <a:lnTo>
                    <a:pt x="5687" y="778"/>
                  </a:lnTo>
                  <a:lnTo>
                    <a:pt x="5031" y="778"/>
                  </a:lnTo>
                  <a:lnTo>
                    <a:pt x="4538" y="0"/>
                  </a:lnTo>
                  <a:lnTo>
                    <a:pt x="4047" y="778"/>
                  </a:lnTo>
                  <a:cubicBezTo>
                    <a:pt x="3956" y="1222"/>
                    <a:pt x="3864" y="1667"/>
                    <a:pt x="3773" y="2111"/>
                  </a:cubicBezTo>
                  <a:lnTo>
                    <a:pt x="2734" y="1333"/>
                  </a:lnTo>
                  <a:lnTo>
                    <a:pt x="2078" y="1111"/>
                  </a:lnTo>
                  <a:lnTo>
                    <a:pt x="1695" y="1333"/>
                  </a:lnTo>
                  <a:lnTo>
                    <a:pt x="1695" y="1889"/>
                  </a:lnTo>
                  <a:cubicBezTo>
                    <a:pt x="1659" y="2037"/>
                    <a:pt x="1622" y="2185"/>
                    <a:pt x="1586" y="2333"/>
                  </a:cubicBezTo>
                  <a:lnTo>
                    <a:pt x="1805" y="2333"/>
                  </a:lnTo>
                  <a:lnTo>
                    <a:pt x="1805" y="2889"/>
                  </a:lnTo>
                  <a:lnTo>
                    <a:pt x="1039" y="4222"/>
                  </a:lnTo>
                  <a:lnTo>
                    <a:pt x="1039" y="4444"/>
                  </a:lnTo>
                  <a:lnTo>
                    <a:pt x="1312" y="4444"/>
                  </a:lnTo>
                  <a:lnTo>
                    <a:pt x="1586" y="5000"/>
                  </a:lnTo>
                  <a:lnTo>
                    <a:pt x="1969" y="5222"/>
                  </a:lnTo>
                  <a:cubicBezTo>
                    <a:pt x="2042" y="4963"/>
                    <a:pt x="2114" y="4703"/>
                    <a:pt x="2187" y="4444"/>
                  </a:cubicBezTo>
                  <a:lnTo>
                    <a:pt x="2734" y="5556"/>
                  </a:lnTo>
                  <a:lnTo>
                    <a:pt x="3610" y="6111"/>
                  </a:lnTo>
                  <a:lnTo>
                    <a:pt x="2460" y="7667"/>
                  </a:lnTo>
                  <a:lnTo>
                    <a:pt x="1586" y="7667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1229">
              <a:extLst>
                <a:ext uri="{FF2B5EF4-FFF2-40B4-BE49-F238E27FC236}">
                  <a16:creationId xmlns:a16="http://schemas.microsoft.com/office/drawing/2014/main" id="{52F08B81-69D0-FEF6-87AF-91549270A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6097" y="3784232"/>
              <a:ext cx="224114" cy="176150"/>
            </a:xfrm>
            <a:custGeom>
              <a:avLst/>
              <a:gdLst>
                <a:gd name="T0" fmla="*/ 9 w 125"/>
                <a:gd name="T1" fmla="*/ 90 h 97"/>
                <a:gd name="T2" fmla="*/ 23 w 125"/>
                <a:gd name="T3" fmla="*/ 82 h 97"/>
                <a:gd name="T4" fmla="*/ 30 w 125"/>
                <a:gd name="T5" fmla="*/ 87 h 97"/>
                <a:gd name="T6" fmla="*/ 33 w 125"/>
                <a:gd name="T7" fmla="*/ 75 h 97"/>
                <a:gd name="T8" fmla="*/ 44 w 125"/>
                <a:gd name="T9" fmla="*/ 78 h 97"/>
                <a:gd name="T10" fmla="*/ 47 w 125"/>
                <a:gd name="T11" fmla="*/ 73 h 97"/>
                <a:gd name="T12" fmla="*/ 44 w 125"/>
                <a:gd name="T13" fmla="*/ 71 h 97"/>
                <a:gd name="T14" fmla="*/ 59 w 125"/>
                <a:gd name="T15" fmla="*/ 57 h 97"/>
                <a:gd name="T16" fmla="*/ 63 w 125"/>
                <a:gd name="T17" fmla="*/ 61 h 97"/>
                <a:gd name="T18" fmla="*/ 63 w 125"/>
                <a:gd name="T19" fmla="*/ 68 h 97"/>
                <a:gd name="T20" fmla="*/ 68 w 125"/>
                <a:gd name="T21" fmla="*/ 71 h 97"/>
                <a:gd name="T22" fmla="*/ 66 w 125"/>
                <a:gd name="T23" fmla="*/ 87 h 97"/>
                <a:gd name="T24" fmla="*/ 70 w 125"/>
                <a:gd name="T25" fmla="*/ 97 h 97"/>
                <a:gd name="T26" fmla="*/ 101 w 125"/>
                <a:gd name="T27" fmla="*/ 78 h 97"/>
                <a:gd name="T28" fmla="*/ 106 w 125"/>
                <a:gd name="T29" fmla="*/ 80 h 97"/>
                <a:gd name="T30" fmla="*/ 106 w 125"/>
                <a:gd name="T31" fmla="*/ 85 h 97"/>
                <a:gd name="T32" fmla="*/ 118 w 125"/>
                <a:gd name="T33" fmla="*/ 82 h 97"/>
                <a:gd name="T34" fmla="*/ 125 w 125"/>
                <a:gd name="T35" fmla="*/ 82 h 97"/>
                <a:gd name="T36" fmla="*/ 122 w 125"/>
                <a:gd name="T37" fmla="*/ 85 h 97"/>
                <a:gd name="T38" fmla="*/ 125 w 125"/>
                <a:gd name="T39" fmla="*/ 85 h 97"/>
                <a:gd name="T40" fmla="*/ 122 w 125"/>
                <a:gd name="T41" fmla="*/ 59 h 97"/>
                <a:gd name="T42" fmla="*/ 120 w 125"/>
                <a:gd name="T43" fmla="*/ 57 h 97"/>
                <a:gd name="T44" fmla="*/ 108 w 125"/>
                <a:gd name="T45" fmla="*/ 57 h 97"/>
                <a:gd name="T46" fmla="*/ 104 w 125"/>
                <a:gd name="T47" fmla="*/ 49 h 97"/>
                <a:gd name="T48" fmla="*/ 106 w 125"/>
                <a:gd name="T49" fmla="*/ 35 h 97"/>
                <a:gd name="T50" fmla="*/ 82 w 125"/>
                <a:gd name="T51" fmla="*/ 40 h 97"/>
                <a:gd name="T52" fmla="*/ 73 w 125"/>
                <a:gd name="T53" fmla="*/ 38 h 97"/>
                <a:gd name="T54" fmla="*/ 73 w 125"/>
                <a:gd name="T55" fmla="*/ 33 h 97"/>
                <a:gd name="T56" fmla="*/ 68 w 125"/>
                <a:gd name="T57" fmla="*/ 33 h 97"/>
                <a:gd name="T58" fmla="*/ 59 w 125"/>
                <a:gd name="T59" fmla="*/ 35 h 97"/>
                <a:gd name="T60" fmla="*/ 52 w 125"/>
                <a:gd name="T61" fmla="*/ 33 h 97"/>
                <a:gd name="T62" fmla="*/ 33 w 125"/>
                <a:gd name="T63" fmla="*/ 33 h 97"/>
                <a:gd name="T64" fmla="*/ 30 w 125"/>
                <a:gd name="T65" fmla="*/ 23 h 97"/>
                <a:gd name="T66" fmla="*/ 44 w 125"/>
                <a:gd name="T67" fmla="*/ 21 h 97"/>
                <a:gd name="T68" fmla="*/ 52 w 125"/>
                <a:gd name="T69" fmla="*/ 23 h 97"/>
                <a:gd name="T70" fmla="*/ 59 w 125"/>
                <a:gd name="T71" fmla="*/ 19 h 97"/>
                <a:gd name="T72" fmla="*/ 54 w 125"/>
                <a:gd name="T73" fmla="*/ 19 h 97"/>
                <a:gd name="T74" fmla="*/ 52 w 125"/>
                <a:gd name="T75" fmla="*/ 12 h 97"/>
                <a:gd name="T76" fmla="*/ 56 w 125"/>
                <a:gd name="T77" fmla="*/ 7 h 97"/>
                <a:gd name="T78" fmla="*/ 54 w 125"/>
                <a:gd name="T79" fmla="*/ 0 h 97"/>
                <a:gd name="T80" fmla="*/ 52 w 125"/>
                <a:gd name="T81" fmla="*/ 0 h 97"/>
                <a:gd name="T82" fmla="*/ 40 w 125"/>
                <a:gd name="T83" fmla="*/ 9 h 97"/>
                <a:gd name="T84" fmla="*/ 33 w 125"/>
                <a:gd name="T85" fmla="*/ 7 h 97"/>
                <a:gd name="T86" fmla="*/ 30 w 125"/>
                <a:gd name="T87" fmla="*/ 12 h 97"/>
                <a:gd name="T88" fmla="*/ 30 w 125"/>
                <a:gd name="T89" fmla="*/ 19 h 97"/>
                <a:gd name="T90" fmla="*/ 23 w 125"/>
                <a:gd name="T91" fmla="*/ 21 h 97"/>
                <a:gd name="T92" fmla="*/ 19 w 125"/>
                <a:gd name="T93" fmla="*/ 31 h 97"/>
                <a:gd name="T94" fmla="*/ 4 w 125"/>
                <a:gd name="T95" fmla="*/ 33 h 97"/>
                <a:gd name="T96" fmla="*/ 0 w 125"/>
                <a:gd name="T97" fmla="*/ 38 h 97"/>
                <a:gd name="T98" fmla="*/ 4 w 125"/>
                <a:gd name="T99" fmla="*/ 42 h 97"/>
                <a:gd name="T100" fmla="*/ 11 w 125"/>
                <a:gd name="T101" fmla="*/ 45 h 97"/>
                <a:gd name="T102" fmla="*/ 11 w 125"/>
                <a:gd name="T103" fmla="*/ 52 h 97"/>
                <a:gd name="T104" fmla="*/ 16 w 125"/>
                <a:gd name="T105" fmla="*/ 64 h 97"/>
                <a:gd name="T106" fmla="*/ 9 w 125"/>
                <a:gd name="T107" fmla="*/ 75 h 97"/>
                <a:gd name="T108" fmla="*/ 4 w 125"/>
                <a:gd name="T109" fmla="*/ 82 h 97"/>
                <a:gd name="T110" fmla="*/ 9 w 125"/>
                <a:gd name="T111" fmla="*/ 90 h 97"/>
                <a:gd name="connsiteX0" fmla="*/ 720 w 10000"/>
                <a:gd name="connsiteY0" fmla="*/ 9278 h 10000"/>
                <a:gd name="connsiteX1" fmla="*/ 1840 w 10000"/>
                <a:gd name="connsiteY1" fmla="*/ 8454 h 10000"/>
                <a:gd name="connsiteX2" fmla="*/ 2400 w 10000"/>
                <a:gd name="connsiteY2" fmla="*/ 8969 h 10000"/>
                <a:gd name="connsiteX3" fmla="*/ 2640 w 10000"/>
                <a:gd name="connsiteY3" fmla="*/ 7732 h 10000"/>
                <a:gd name="connsiteX4" fmla="*/ 3520 w 10000"/>
                <a:gd name="connsiteY4" fmla="*/ 8041 h 10000"/>
                <a:gd name="connsiteX5" fmla="*/ 3760 w 10000"/>
                <a:gd name="connsiteY5" fmla="*/ 7526 h 10000"/>
                <a:gd name="connsiteX6" fmla="*/ 3520 w 10000"/>
                <a:gd name="connsiteY6" fmla="*/ 7320 h 10000"/>
                <a:gd name="connsiteX7" fmla="*/ 4720 w 10000"/>
                <a:gd name="connsiteY7" fmla="*/ 5876 h 10000"/>
                <a:gd name="connsiteX8" fmla="*/ 5040 w 10000"/>
                <a:gd name="connsiteY8" fmla="*/ 6289 h 10000"/>
                <a:gd name="connsiteX9" fmla="*/ 5040 w 10000"/>
                <a:gd name="connsiteY9" fmla="*/ 7010 h 10000"/>
                <a:gd name="connsiteX10" fmla="*/ 5440 w 10000"/>
                <a:gd name="connsiteY10" fmla="*/ 7320 h 10000"/>
                <a:gd name="connsiteX11" fmla="*/ 5280 w 10000"/>
                <a:gd name="connsiteY11" fmla="*/ 8969 h 10000"/>
                <a:gd name="connsiteX12" fmla="*/ 5600 w 10000"/>
                <a:gd name="connsiteY12" fmla="*/ 10000 h 10000"/>
                <a:gd name="connsiteX13" fmla="*/ 8080 w 10000"/>
                <a:gd name="connsiteY13" fmla="*/ 8041 h 10000"/>
                <a:gd name="connsiteX14" fmla="*/ 8480 w 10000"/>
                <a:gd name="connsiteY14" fmla="*/ 8247 h 10000"/>
                <a:gd name="connsiteX15" fmla="*/ 8480 w 10000"/>
                <a:gd name="connsiteY15" fmla="*/ 8763 h 10000"/>
                <a:gd name="connsiteX16" fmla="*/ 9440 w 10000"/>
                <a:gd name="connsiteY16" fmla="*/ 8454 h 10000"/>
                <a:gd name="connsiteX17" fmla="*/ 10000 w 10000"/>
                <a:gd name="connsiteY17" fmla="*/ 8454 h 10000"/>
                <a:gd name="connsiteX18" fmla="*/ 9760 w 10000"/>
                <a:gd name="connsiteY18" fmla="*/ 8763 h 10000"/>
                <a:gd name="connsiteX19" fmla="*/ 10000 w 10000"/>
                <a:gd name="connsiteY19" fmla="*/ 8763 h 10000"/>
                <a:gd name="connsiteX20" fmla="*/ 9760 w 10000"/>
                <a:gd name="connsiteY20" fmla="*/ 6082 h 10000"/>
                <a:gd name="connsiteX21" fmla="*/ 9600 w 10000"/>
                <a:gd name="connsiteY21" fmla="*/ 5876 h 10000"/>
                <a:gd name="connsiteX22" fmla="*/ 8640 w 10000"/>
                <a:gd name="connsiteY22" fmla="*/ 5876 h 10000"/>
                <a:gd name="connsiteX23" fmla="*/ 7980 w 10000"/>
                <a:gd name="connsiteY23" fmla="*/ 4340 h 10000"/>
                <a:gd name="connsiteX24" fmla="*/ 8480 w 10000"/>
                <a:gd name="connsiteY24" fmla="*/ 3608 h 10000"/>
                <a:gd name="connsiteX25" fmla="*/ 6560 w 10000"/>
                <a:gd name="connsiteY25" fmla="*/ 4124 h 10000"/>
                <a:gd name="connsiteX26" fmla="*/ 5840 w 10000"/>
                <a:gd name="connsiteY26" fmla="*/ 3918 h 10000"/>
                <a:gd name="connsiteX27" fmla="*/ 5840 w 10000"/>
                <a:gd name="connsiteY27" fmla="*/ 3402 h 10000"/>
                <a:gd name="connsiteX28" fmla="*/ 5440 w 10000"/>
                <a:gd name="connsiteY28" fmla="*/ 3402 h 10000"/>
                <a:gd name="connsiteX29" fmla="*/ 4720 w 10000"/>
                <a:gd name="connsiteY29" fmla="*/ 3608 h 10000"/>
                <a:gd name="connsiteX30" fmla="*/ 4160 w 10000"/>
                <a:gd name="connsiteY30" fmla="*/ 3402 h 10000"/>
                <a:gd name="connsiteX31" fmla="*/ 2640 w 10000"/>
                <a:gd name="connsiteY31" fmla="*/ 3402 h 10000"/>
                <a:gd name="connsiteX32" fmla="*/ 2400 w 10000"/>
                <a:gd name="connsiteY32" fmla="*/ 2371 h 10000"/>
                <a:gd name="connsiteX33" fmla="*/ 3520 w 10000"/>
                <a:gd name="connsiteY33" fmla="*/ 2165 h 10000"/>
                <a:gd name="connsiteX34" fmla="*/ 4160 w 10000"/>
                <a:gd name="connsiteY34" fmla="*/ 2371 h 10000"/>
                <a:gd name="connsiteX35" fmla="*/ 4720 w 10000"/>
                <a:gd name="connsiteY35" fmla="*/ 1959 h 10000"/>
                <a:gd name="connsiteX36" fmla="*/ 4320 w 10000"/>
                <a:gd name="connsiteY36" fmla="*/ 1959 h 10000"/>
                <a:gd name="connsiteX37" fmla="*/ 4160 w 10000"/>
                <a:gd name="connsiteY37" fmla="*/ 1237 h 10000"/>
                <a:gd name="connsiteX38" fmla="*/ 4480 w 10000"/>
                <a:gd name="connsiteY38" fmla="*/ 722 h 10000"/>
                <a:gd name="connsiteX39" fmla="*/ 4320 w 10000"/>
                <a:gd name="connsiteY39" fmla="*/ 0 h 10000"/>
                <a:gd name="connsiteX40" fmla="*/ 4160 w 10000"/>
                <a:gd name="connsiteY40" fmla="*/ 0 h 10000"/>
                <a:gd name="connsiteX41" fmla="*/ 3200 w 10000"/>
                <a:gd name="connsiteY41" fmla="*/ 928 h 10000"/>
                <a:gd name="connsiteX42" fmla="*/ 2640 w 10000"/>
                <a:gd name="connsiteY42" fmla="*/ 722 h 10000"/>
                <a:gd name="connsiteX43" fmla="*/ 2400 w 10000"/>
                <a:gd name="connsiteY43" fmla="*/ 1237 h 10000"/>
                <a:gd name="connsiteX44" fmla="*/ 2400 w 10000"/>
                <a:gd name="connsiteY44" fmla="*/ 1959 h 10000"/>
                <a:gd name="connsiteX45" fmla="*/ 1840 w 10000"/>
                <a:gd name="connsiteY45" fmla="*/ 2165 h 10000"/>
                <a:gd name="connsiteX46" fmla="*/ 1520 w 10000"/>
                <a:gd name="connsiteY46" fmla="*/ 3196 h 10000"/>
                <a:gd name="connsiteX47" fmla="*/ 320 w 10000"/>
                <a:gd name="connsiteY47" fmla="*/ 3402 h 10000"/>
                <a:gd name="connsiteX48" fmla="*/ 0 w 10000"/>
                <a:gd name="connsiteY48" fmla="*/ 3918 h 10000"/>
                <a:gd name="connsiteX49" fmla="*/ 320 w 10000"/>
                <a:gd name="connsiteY49" fmla="*/ 4330 h 10000"/>
                <a:gd name="connsiteX50" fmla="*/ 880 w 10000"/>
                <a:gd name="connsiteY50" fmla="*/ 4639 h 10000"/>
                <a:gd name="connsiteX51" fmla="*/ 880 w 10000"/>
                <a:gd name="connsiteY51" fmla="*/ 5361 h 10000"/>
                <a:gd name="connsiteX52" fmla="*/ 1280 w 10000"/>
                <a:gd name="connsiteY52" fmla="*/ 6598 h 10000"/>
                <a:gd name="connsiteX53" fmla="*/ 720 w 10000"/>
                <a:gd name="connsiteY53" fmla="*/ 7732 h 10000"/>
                <a:gd name="connsiteX54" fmla="*/ 320 w 10000"/>
                <a:gd name="connsiteY54" fmla="*/ 8454 h 10000"/>
                <a:gd name="connsiteX55" fmla="*/ 720 w 10000"/>
                <a:gd name="connsiteY55" fmla="*/ 9278 h 10000"/>
                <a:gd name="connsiteX0" fmla="*/ 720 w 10000"/>
                <a:gd name="connsiteY0" fmla="*/ 9278 h 10000"/>
                <a:gd name="connsiteX1" fmla="*/ 1840 w 10000"/>
                <a:gd name="connsiteY1" fmla="*/ 8454 h 10000"/>
                <a:gd name="connsiteX2" fmla="*/ 2400 w 10000"/>
                <a:gd name="connsiteY2" fmla="*/ 8969 h 10000"/>
                <a:gd name="connsiteX3" fmla="*/ 2640 w 10000"/>
                <a:gd name="connsiteY3" fmla="*/ 7732 h 10000"/>
                <a:gd name="connsiteX4" fmla="*/ 3520 w 10000"/>
                <a:gd name="connsiteY4" fmla="*/ 8041 h 10000"/>
                <a:gd name="connsiteX5" fmla="*/ 3760 w 10000"/>
                <a:gd name="connsiteY5" fmla="*/ 7526 h 10000"/>
                <a:gd name="connsiteX6" fmla="*/ 3520 w 10000"/>
                <a:gd name="connsiteY6" fmla="*/ 7320 h 10000"/>
                <a:gd name="connsiteX7" fmla="*/ 4720 w 10000"/>
                <a:gd name="connsiteY7" fmla="*/ 5876 h 10000"/>
                <a:gd name="connsiteX8" fmla="*/ 5040 w 10000"/>
                <a:gd name="connsiteY8" fmla="*/ 6289 h 10000"/>
                <a:gd name="connsiteX9" fmla="*/ 5040 w 10000"/>
                <a:gd name="connsiteY9" fmla="*/ 7010 h 10000"/>
                <a:gd name="connsiteX10" fmla="*/ 5440 w 10000"/>
                <a:gd name="connsiteY10" fmla="*/ 7320 h 10000"/>
                <a:gd name="connsiteX11" fmla="*/ 5280 w 10000"/>
                <a:gd name="connsiteY11" fmla="*/ 8969 h 10000"/>
                <a:gd name="connsiteX12" fmla="*/ 5600 w 10000"/>
                <a:gd name="connsiteY12" fmla="*/ 10000 h 10000"/>
                <a:gd name="connsiteX13" fmla="*/ 8080 w 10000"/>
                <a:gd name="connsiteY13" fmla="*/ 8041 h 10000"/>
                <a:gd name="connsiteX14" fmla="*/ 8480 w 10000"/>
                <a:gd name="connsiteY14" fmla="*/ 8247 h 10000"/>
                <a:gd name="connsiteX15" fmla="*/ 8480 w 10000"/>
                <a:gd name="connsiteY15" fmla="*/ 8763 h 10000"/>
                <a:gd name="connsiteX16" fmla="*/ 9440 w 10000"/>
                <a:gd name="connsiteY16" fmla="*/ 8454 h 10000"/>
                <a:gd name="connsiteX17" fmla="*/ 10000 w 10000"/>
                <a:gd name="connsiteY17" fmla="*/ 8454 h 10000"/>
                <a:gd name="connsiteX18" fmla="*/ 9760 w 10000"/>
                <a:gd name="connsiteY18" fmla="*/ 8763 h 10000"/>
                <a:gd name="connsiteX19" fmla="*/ 10000 w 10000"/>
                <a:gd name="connsiteY19" fmla="*/ 8763 h 10000"/>
                <a:gd name="connsiteX20" fmla="*/ 9760 w 10000"/>
                <a:gd name="connsiteY20" fmla="*/ 6082 h 10000"/>
                <a:gd name="connsiteX21" fmla="*/ 9600 w 10000"/>
                <a:gd name="connsiteY21" fmla="*/ 5876 h 10000"/>
                <a:gd name="connsiteX22" fmla="*/ 8852 w 10000"/>
                <a:gd name="connsiteY22" fmla="*/ 5438 h 10000"/>
                <a:gd name="connsiteX23" fmla="*/ 7980 w 10000"/>
                <a:gd name="connsiteY23" fmla="*/ 4340 h 10000"/>
                <a:gd name="connsiteX24" fmla="*/ 8480 w 10000"/>
                <a:gd name="connsiteY24" fmla="*/ 3608 h 10000"/>
                <a:gd name="connsiteX25" fmla="*/ 6560 w 10000"/>
                <a:gd name="connsiteY25" fmla="*/ 4124 h 10000"/>
                <a:gd name="connsiteX26" fmla="*/ 5840 w 10000"/>
                <a:gd name="connsiteY26" fmla="*/ 3918 h 10000"/>
                <a:gd name="connsiteX27" fmla="*/ 5840 w 10000"/>
                <a:gd name="connsiteY27" fmla="*/ 3402 h 10000"/>
                <a:gd name="connsiteX28" fmla="*/ 5440 w 10000"/>
                <a:gd name="connsiteY28" fmla="*/ 3402 h 10000"/>
                <a:gd name="connsiteX29" fmla="*/ 4720 w 10000"/>
                <a:gd name="connsiteY29" fmla="*/ 3608 h 10000"/>
                <a:gd name="connsiteX30" fmla="*/ 4160 w 10000"/>
                <a:gd name="connsiteY30" fmla="*/ 3402 h 10000"/>
                <a:gd name="connsiteX31" fmla="*/ 2640 w 10000"/>
                <a:gd name="connsiteY31" fmla="*/ 3402 h 10000"/>
                <a:gd name="connsiteX32" fmla="*/ 2400 w 10000"/>
                <a:gd name="connsiteY32" fmla="*/ 2371 h 10000"/>
                <a:gd name="connsiteX33" fmla="*/ 3520 w 10000"/>
                <a:gd name="connsiteY33" fmla="*/ 2165 h 10000"/>
                <a:gd name="connsiteX34" fmla="*/ 4160 w 10000"/>
                <a:gd name="connsiteY34" fmla="*/ 2371 h 10000"/>
                <a:gd name="connsiteX35" fmla="*/ 4720 w 10000"/>
                <a:gd name="connsiteY35" fmla="*/ 1959 h 10000"/>
                <a:gd name="connsiteX36" fmla="*/ 4320 w 10000"/>
                <a:gd name="connsiteY36" fmla="*/ 1959 h 10000"/>
                <a:gd name="connsiteX37" fmla="*/ 4160 w 10000"/>
                <a:gd name="connsiteY37" fmla="*/ 1237 h 10000"/>
                <a:gd name="connsiteX38" fmla="*/ 4480 w 10000"/>
                <a:gd name="connsiteY38" fmla="*/ 722 h 10000"/>
                <a:gd name="connsiteX39" fmla="*/ 4320 w 10000"/>
                <a:gd name="connsiteY39" fmla="*/ 0 h 10000"/>
                <a:gd name="connsiteX40" fmla="*/ 4160 w 10000"/>
                <a:gd name="connsiteY40" fmla="*/ 0 h 10000"/>
                <a:gd name="connsiteX41" fmla="*/ 3200 w 10000"/>
                <a:gd name="connsiteY41" fmla="*/ 928 h 10000"/>
                <a:gd name="connsiteX42" fmla="*/ 2640 w 10000"/>
                <a:gd name="connsiteY42" fmla="*/ 722 h 10000"/>
                <a:gd name="connsiteX43" fmla="*/ 2400 w 10000"/>
                <a:gd name="connsiteY43" fmla="*/ 1237 h 10000"/>
                <a:gd name="connsiteX44" fmla="*/ 2400 w 10000"/>
                <a:gd name="connsiteY44" fmla="*/ 1959 h 10000"/>
                <a:gd name="connsiteX45" fmla="*/ 1840 w 10000"/>
                <a:gd name="connsiteY45" fmla="*/ 2165 h 10000"/>
                <a:gd name="connsiteX46" fmla="*/ 1520 w 10000"/>
                <a:gd name="connsiteY46" fmla="*/ 3196 h 10000"/>
                <a:gd name="connsiteX47" fmla="*/ 320 w 10000"/>
                <a:gd name="connsiteY47" fmla="*/ 3402 h 10000"/>
                <a:gd name="connsiteX48" fmla="*/ 0 w 10000"/>
                <a:gd name="connsiteY48" fmla="*/ 3918 h 10000"/>
                <a:gd name="connsiteX49" fmla="*/ 320 w 10000"/>
                <a:gd name="connsiteY49" fmla="*/ 4330 h 10000"/>
                <a:gd name="connsiteX50" fmla="*/ 880 w 10000"/>
                <a:gd name="connsiteY50" fmla="*/ 4639 h 10000"/>
                <a:gd name="connsiteX51" fmla="*/ 880 w 10000"/>
                <a:gd name="connsiteY51" fmla="*/ 5361 h 10000"/>
                <a:gd name="connsiteX52" fmla="*/ 1280 w 10000"/>
                <a:gd name="connsiteY52" fmla="*/ 6598 h 10000"/>
                <a:gd name="connsiteX53" fmla="*/ 720 w 10000"/>
                <a:gd name="connsiteY53" fmla="*/ 7732 h 10000"/>
                <a:gd name="connsiteX54" fmla="*/ 320 w 10000"/>
                <a:gd name="connsiteY54" fmla="*/ 8454 h 10000"/>
                <a:gd name="connsiteX55" fmla="*/ 720 w 10000"/>
                <a:gd name="connsiteY55" fmla="*/ 9278 h 10000"/>
                <a:gd name="connsiteX0" fmla="*/ 720 w 10000"/>
                <a:gd name="connsiteY0" fmla="*/ 9278 h 10000"/>
                <a:gd name="connsiteX1" fmla="*/ 1840 w 10000"/>
                <a:gd name="connsiteY1" fmla="*/ 8454 h 10000"/>
                <a:gd name="connsiteX2" fmla="*/ 2400 w 10000"/>
                <a:gd name="connsiteY2" fmla="*/ 8969 h 10000"/>
                <a:gd name="connsiteX3" fmla="*/ 2640 w 10000"/>
                <a:gd name="connsiteY3" fmla="*/ 7732 h 10000"/>
                <a:gd name="connsiteX4" fmla="*/ 3520 w 10000"/>
                <a:gd name="connsiteY4" fmla="*/ 8041 h 10000"/>
                <a:gd name="connsiteX5" fmla="*/ 3760 w 10000"/>
                <a:gd name="connsiteY5" fmla="*/ 7526 h 10000"/>
                <a:gd name="connsiteX6" fmla="*/ 3520 w 10000"/>
                <a:gd name="connsiteY6" fmla="*/ 7320 h 10000"/>
                <a:gd name="connsiteX7" fmla="*/ 4720 w 10000"/>
                <a:gd name="connsiteY7" fmla="*/ 5876 h 10000"/>
                <a:gd name="connsiteX8" fmla="*/ 5040 w 10000"/>
                <a:gd name="connsiteY8" fmla="*/ 6289 h 10000"/>
                <a:gd name="connsiteX9" fmla="*/ 5040 w 10000"/>
                <a:gd name="connsiteY9" fmla="*/ 7010 h 10000"/>
                <a:gd name="connsiteX10" fmla="*/ 5440 w 10000"/>
                <a:gd name="connsiteY10" fmla="*/ 7320 h 10000"/>
                <a:gd name="connsiteX11" fmla="*/ 5280 w 10000"/>
                <a:gd name="connsiteY11" fmla="*/ 8969 h 10000"/>
                <a:gd name="connsiteX12" fmla="*/ 5600 w 10000"/>
                <a:gd name="connsiteY12" fmla="*/ 10000 h 10000"/>
                <a:gd name="connsiteX13" fmla="*/ 8080 w 10000"/>
                <a:gd name="connsiteY13" fmla="*/ 8041 h 10000"/>
                <a:gd name="connsiteX14" fmla="*/ 8480 w 10000"/>
                <a:gd name="connsiteY14" fmla="*/ 8247 h 10000"/>
                <a:gd name="connsiteX15" fmla="*/ 8480 w 10000"/>
                <a:gd name="connsiteY15" fmla="*/ 8763 h 10000"/>
                <a:gd name="connsiteX16" fmla="*/ 9440 w 10000"/>
                <a:gd name="connsiteY16" fmla="*/ 8454 h 10000"/>
                <a:gd name="connsiteX17" fmla="*/ 10000 w 10000"/>
                <a:gd name="connsiteY17" fmla="*/ 8454 h 10000"/>
                <a:gd name="connsiteX18" fmla="*/ 9760 w 10000"/>
                <a:gd name="connsiteY18" fmla="*/ 8763 h 10000"/>
                <a:gd name="connsiteX19" fmla="*/ 10000 w 10000"/>
                <a:gd name="connsiteY19" fmla="*/ 8763 h 10000"/>
                <a:gd name="connsiteX20" fmla="*/ 9760 w 10000"/>
                <a:gd name="connsiteY20" fmla="*/ 6082 h 10000"/>
                <a:gd name="connsiteX21" fmla="*/ 9600 w 10000"/>
                <a:gd name="connsiteY21" fmla="*/ 5876 h 10000"/>
                <a:gd name="connsiteX22" fmla="*/ 8852 w 10000"/>
                <a:gd name="connsiteY22" fmla="*/ 5438 h 10000"/>
                <a:gd name="connsiteX23" fmla="*/ 8420 w 10000"/>
                <a:gd name="connsiteY23" fmla="*/ 4778 h 10000"/>
                <a:gd name="connsiteX24" fmla="*/ 7980 w 10000"/>
                <a:gd name="connsiteY24" fmla="*/ 4340 h 10000"/>
                <a:gd name="connsiteX25" fmla="*/ 8480 w 10000"/>
                <a:gd name="connsiteY25" fmla="*/ 3608 h 10000"/>
                <a:gd name="connsiteX26" fmla="*/ 6560 w 10000"/>
                <a:gd name="connsiteY26" fmla="*/ 4124 h 10000"/>
                <a:gd name="connsiteX27" fmla="*/ 5840 w 10000"/>
                <a:gd name="connsiteY27" fmla="*/ 3918 h 10000"/>
                <a:gd name="connsiteX28" fmla="*/ 5840 w 10000"/>
                <a:gd name="connsiteY28" fmla="*/ 3402 h 10000"/>
                <a:gd name="connsiteX29" fmla="*/ 5440 w 10000"/>
                <a:gd name="connsiteY29" fmla="*/ 3402 h 10000"/>
                <a:gd name="connsiteX30" fmla="*/ 4720 w 10000"/>
                <a:gd name="connsiteY30" fmla="*/ 3608 h 10000"/>
                <a:gd name="connsiteX31" fmla="*/ 4160 w 10000"/>
                <a:gd name="connsiteY31" fmla="*/ 3402 h 10000"/>
                <a:gd name="connsiteX32" fmla="*/ 2640 w 10000"/>
                <a:gd name="connsiteY32" fmla="*/ 3402 h 10000"/>
                <a:gd name="connsiteX33" fmla="*/ 2400 w 10000"/>
                <a:gd name="connsiteY33" fmla="*/ 2371 h 10000"/>
                <a:gd name="connsiteX34" fmla="*/ 3520 w 10000"/>
                <a:gd name="connsiteY34" fmla="*/ 2165 h 10000"/>
                <a:gd name="connsiteX35" fmla="*/ 4160 w 10000"/>
                <a:gd name="connsiteY35" fmla="*/ 2371 h 10000"/>
                <a:gd name="connsiteX36" fmla="*/ 4720 w 10000"/>
                <a:gd name="connsiteY36" fmla="*/ 1959 h 10000"/>
                <a:gd name="connsiteX37" fmla="*/ 4320 w 10000"/>
                <a:gd name="connsiteY37" fmla="*/ 1959 h 10000"/>
                <a:gd name="connsiteX38" fmla="*/ 4160 w 10000"/>
                <a:gd name="connsiteY38" fmla="*/ 1237 h 10000"/>
                <a:gd name="connsiteX39" fmla="*/ 4480 w 10000"/>
                <a:gd name="connsiteY39" fmla="*/ 722 h 10000"/>
                <a:gd name="connsiteX40" fmla="*/ 4320 w 10000"/>
                <a:gd name="connsiteY40" fmla="*/ 0 h 10000"/>
                <a:gd name="connsiteX41" fmla="*/ 4160 w 10000"/>
                <a:gd name="connsiteY41" fmla="*/ 0 h 10000"/>
                <a:gd name="connsiteX42" fmla="*/ 3200 w 10000"/>
                <a:gd name="connsiteY42" fmla="*/ 928 h 10000"/>
                <a:gd name="connsiteX43" fmla="*/ 2640 w 10000"/>
                <a:gd name="connsiteY43" fmla="*/ 722 h 10000"/>
                <a:gd name="connsiteX44" fmla="*/ 2400 w 10000"/>
                <a:gd name="connsiteY44" fmla="*/ 1237 h 10000"/>
                <a:gd name="connsiteX45" fmla="*/ 2400 w 10000"/>
                <a:gd name="connsiteY45" fmla="*/ 1959 h 10000"/>
                <a:gd name="connsiteX46" fmla="*/ 1840 w 10000"/>
                <a:gd name="connsiteY46" fmla="*/ 2165 h 10000"/>
                <a:gd name="connsiteX47" fmla="*/ 1520 w 10000"/>
                <a:gd name="connsiteY47" fmla="*/ 3196 h 10000"/>
                <a:gd name="connsiteX48" fmla="*/ 320 w 10000"/>
                <a:gd name="connsiteY48" fmla="*/ 3402 h 10000"/>
                <a:gd name="connsiteX49" fmla="*/ 0 w 10000"/>
                <a:gd name="connsiteY49" fmla="*/ 3918 h 10000"/>
                <a:gd name="connsiteX50" fmla="*/ 320 w 10000"/>
                <a:gd name="connsiteY50" fmla="*/ 4330 h 10000"/>
                <a:gd name="connsiteX51" fmla="*/ 880 w 10000"/>
                <a:gd name="connsiteY51" fmla="*/ 4639 h 10000"/>
                <a:gd name="connsiteX52" fmla="*/ 880 w 10000"/>
                <a:gd name="connsiteY52" fmla="*/ 5361 h 10000"/>
                <a:gd name="connsiteX53" fmla="*/ 1280 w 10000"/>
                <a:gd name="connsiteY53" fmla="*/ 6598 h 10000"/>
                <a:gd name="connsiteX54" fmla="*/ 720 w 10000"/>
                <a:gd name="connsiteY54" fmla="*/ 7732 h 10000"/>
                <a:gd name="connsiteX55" fmla="*/ 320 w 10000"/>
                <a:gd name="connsiteY55" fmla="*/ 8454 h 10000"/>
                <a:gd name="connsiteX56" fmla="*/ 720 w 10000"/>
                <a:gd name="connsiteY56" fmla="*/ 9278 h 10000"/>
                <a:gd name="connsiteX0" fmla="*/ 720 w 10000"/>
                <a:gd name="connsiteY0" fmla="*/ 9278 h 10000"/>
                <a:gd name="connsiteX1" fmla="*/ 1840 w 10000"/>
                <a:gd name="connsiteY1" fmla="*/ 8454 h 10000"/>
                <a:gd name="connsiteX2" fmla="*/ 2400 w 10000"/>
                <a:gd name="connsiteY2" fmla="*/ 8969 h 10000"/>
                <a:gd name="connsiteX3" fmla="*/ 2640 w 10000"/>
                <a:gd name="connsiteY3" fmla="*/ 7732 h 10000"/>
                <a:gd name="connsiteX4" fmla="*/ 3520 w 10000"/>
                <a:gd name="connsiteY4" fmla="*/ 8041 h 10000"/>
                <a:gd name="connsiteX5" fmla="*/ 3760 w 10000"/>
                <a:gd name="connsiteY5" fmla="*/ 7526 h 10000"/>
                <a:gd name="connsiteX6" fmla="*/ 3520 w 10000"/>
                <a:gd name="connsiteY6" fmla="*/ 7320 h 10000"/>
                <a:gd name="connsiteX7" fmla="*/ 4720 w 10000"/>
                <a:gd name="connsiteY7" fmla="*/ 5876 h 10000"/>
                <a:gd name="connsiteX8" fmla="*/ 5040 w 10000"/>
                <a:gd name="connsiteY8" fmla="*/ 6289 h 10000"/>
                <a:gd name="connsiteX9" fmla="*/ 5040 w 10000"/>
                <a:gd name="connsiteY9" fmla="*/ 7010 h 10000"/>
                <a:gd name="connsiteX10" fmla="*/ 5440 w 10000"/>
                <a:gd name="connsiteY10" fmla="*/ 7320 h 10000"/>
                <a:gd name="connsiteX11" fmla="*/ 5280 w 10000"/>
                <a:gd name="connsiteY11" fmla="*/ 8969 h 10000"/>
                <a:gd name="connsiteX12" fmla="*/ 5600 w 10000"/>
                <a:gd name="connsiteY12" fmla="*/ 10000 h 10000"/>
                <a:gd name="connsiteX13" fmla="*/ 8080 w 10000"/>
                <a:gd name="connsiteY13" fmla="*/ 8041 h 10000"/>
                <a:gd name="connsiteX14" fmla="*/ 8480 w 10000"/>
                <a:gd name="connsiteY14" fmla="*/ 8247 h 10000"/>
                <a:gd name="connsiteX15" fmla="*/ 8480 w 10000"/>
                <a:gd name="connsiteY15" fmla="*/ 8763 h 10000"/>
                <a:gd name="connsiteX16" fmla="*/ 9440 w 10000"/>
                <a:gd name="connsiteY16" fmla="*/ 8454 h 10000"/>
                <a:gd name="connsiteX17" fmla="*/ 10000 w 10000"/>
                <a:gd name="connsiteY17" fmla="*/ 8454 h 10000"/>
                <a:gd name="connsiteX18" fmla="*/ 9760 w 10000"/>
                <a:gd name="connsiteY18" fmla="*/ 8763 h 10000"/>
                <a:gd name="connsiteX19" fmla="*/ 10000 w 10000"/>
                <a:gd name="connsiteY19" fmla="*/ 8763 h 10000"/>
                <a:gd name="connsiteX20" fmla="*/ 9760 w 10000"/>
                <a:gd name="connsiteY20" fmla="*/ 6082 h 10000"/>
                <a:gd name="connsiteX21" fmla="*/ 9600 w 10000"/>
                <a:gd name="connsiteY21" fmla="*/ 5876 h 10000"/>
                <a:gd name="connsiteX22" fmla="*/ 8852 w 10000"/>
                <a:gd name="connsiteY22" fmla="*/ 5438 h 10000"/>
                <a:gd name="connsiteX23" fmla="*/ 8293 w 10000"/>
                <a:gd name="connsiteY23" fmla="*/ 5271 h 10000"/>
                <a:gd name="connsiteX24" fmla="*/ 7980 w 10000"/>
                <a:gd name="connsiteY24" fmla="*/ 4340 h 10000"/>
                <a:gd name="connsiteX25" fmla="*/ 8480 w 10000"/>
                <a:gd name="connsiteY25" fmla="*/ 3608 h 10000"/>
                <a:gd name="connsiteX26" fmla="*/ 6560 w 10000"/>
                <a:gd name="connsiteY26" fmla="*/ 4124 h 10000"/>
                <a:gd name="connsiteX27" fmla="*/ 5840 w 10000"/>
                <a:gd name="connsiteY27" fmla="*/ 3918 h 10000"/>
                <a:gd name="connsiteX28" fmla="*/ 5840 w 10000"/>
                <a:gd name="connsiteY28" fmla="*/ 3402 h 10000"/>
                <a:gd name="connsiteX29" fmla="*/ 5440 w 10000"/>
                <a:gd name="connsiteY29" fmla="*/ 3402 h 10000"/>
                <a:gd name="connsiteX30" fmla="*/ 4720 w 10000"/>
                <a:gd name="connsiteY30" fmla="*/ 3608 h 10000"/>
                <a:gd name="connsiteX31" fmla="*/ 4160 w 10000"/>
                <a:gd name="connsiteY31" fmla="*/ 3402 h 10000"/>
                <a:gd name="connsiteX32" fmla="*/ 2640 w 10000"/>
                <a:gd name="connsiteY32" fmla="*/ 3402 h 10000"/>
                <a:gd name="connsiteX33" fmla="*/ 2400 w 10000"/>
                <a:gd name="connsiteY33" fmla="*/ 2371 h 10000"/>
                <a:gd name="connsiteX34" fmla="*/ 3520 w 10000"/>
                <a:gd name="connsiteY34" fmla="*/ 2165 h 10000"/>
                <a:gd name="connsiteX35" fmla="*/ 4160 w 10000"/>
                <a:gd name="connsiteY35" fmla="*/ 2371 h 10000"/>
                <a:gd name="connsiteX36" fmla="*/ 4720 w 10000"/>
                <a:gd name="connsiteY36" fmla="*/ 1959 h 10000"/>
                <a:gd name="connsiteX37" fmla="*/ 4320 w 10000"/>
                <a:gd name="connsiteY37" fmla="*/ 1959 h 10000"/>
                <a:gd name="connsiteX38" fmla="*/ 4160 w 10000"/>
                <a:gd name="connsiteY38" fmla="*/ 1237 h 10000"/>
                <a:gd name="connsiteX39" fmla="*/ 4480 w 10000"/>
                <a:gd name="connsiteY39" fmla="*/ 722 h 10000"/>
                <a:gd name="connsiteX40" fmla="*/ 4320 w 10000"/>
                <a:gd name="connsiteY40" fmla="*/ 0 h 10000"/>
                <a:gd name="connsiteX41" fmla="*/ 4160 w 10000"/>
                <a:gd name="connsiteY41" fmla="*/ 0 h 10000"/>
                <a:gd name="connsiteX42" fmla="*/ 3200 w 10000"/>
                <a:gd name="connsiteY42" fmla="*/ 928 h 10000"/>
                <a:gd name="connsiteX43" fmla="*/ 2640 w 10000"/>
                <a:gd name="connsiteY43" fmla="*/ 722 h 10000"/>
                <a:gd name="connsiteX44" fmla="*/ 2400 w 10000"/>
                <a:gd name="connsiteY44" fmla="*/ 1237 h 10000"/>
                <a:gd name="connsiteX45" fmla="*/ 2400 w 10000"/>
                <a:gd name="connsiteY45" fmla="*/ 1959 h 10000"/>
                <a:gd name="connsiteX46" fmla="*/ 1840 w 10000"/>
                <a:gd name="connsiteY46" fmla="*/ 2165 h 10000"/>
                <a:gd name="connsiteX47" fmla="*/ 1520 w 10000"/>
                <a:gd name="connsiteY47" fmla="*/ 3196 h 10000"/>
                <a:gd name="connsiteX48" fmla="*/ 320 w 10000"/>
                <a:gd name="connsiteY48" fmla="*/ 3402 h 10000"/>
                <a:gd name="connsiteX49" fmla="*/ 0 w 10000"/>
                <a:gd name="connsiteY49" fmla="*/ 3918 h 10000"/>
                <a:gd name="connsiteX50" fmla="*/ 320 w 10000"/>
                <a:gd name="connsiteY50" fmla="*/ 4330 h 10000"/>
                <a:gd name="connsiteX51" fmla="*/ 880 w 10000"/>
                <a:gd name="connsiteY51" fmla="*/ 4639 h 10000"/>
                <a:gd name="connsiteX52" fmla="*/ 880 w 10000"/>
                <a:gd name="connsiteY52" fmla="*/ 5361 h 10000"/>
                <a:gd name="connsiteX53" fmla="*/ 1280 w 10000"/>
                <a:gd name="connsiteY53" fmla="*/ 6598 h 10000"/>
                <a:gd name="connsiteX54" fmla="*/ 720 w 10000"/>
                <a:gd name="connsiteY54" fmla="*/ 7732 h 10000"/>
                <a:gd name="connsiteX55" fmla="*/ 320 w 10000"/>
                <a:gd name="connsiteY55" fmla="*/ 8454 h 10000"/>
                <a:gd name="connsiteX56" fmla="*/ 720 w 10000"/>
                <a:gd name="connsiteY56" fmla="*/ 9278 h 10000"/>
                <a:gd name="connsiteX0" fmla="*/ 720 w 10000"/>
                <a:gd name="connsiteY0" fmla="*/ 9278 h 10000"/>
                <a:gd name="connsiteX1" fmla="*/ 1840 w 10000"/>
                <a:gd name="connsiteY1" fmla="*/ 8454 h 10000"/>
                <a:gd name="connsiteX2" fmla="*/ 2400 w 10000"/>
                <a:gd name="connsiteY2" fmla="*/ 8969 h 10000"/>
                <a:gd name="connsiteX3" fmla="*/ 2640 w 10000"/>
                <a:gd name="connsiteY3" fmla="*/ 7732 h 10000"/>
                <a:gd name="connsiteX4" fmla="*/ 3520 w 10000"/>
                <a:gd name="connsiteY4" fmla="*/ 8041 h 10000"/>
                <a:gd name="connsiteX5" fmla="*/ 3760 w 10000"/>
                <a:gd name="connsiteY5" fmla="*/ 7526 h 10000"/>
                <a:gd name="connsiteX6" fmla="*/ 3520 w 10000"/>
                <a:gd name="connsiteY6" fmla="*/ 7320 h 10000"/>
                <a:gd name="connsiteX7" fmla="*/ 4720 w 10000"/>
                <a:gd name="connsiteY7" fmla="*/ 5876 h 10000"/>
                <a:gd name="connsiteX8" fmla="*/ 5040 w 10000"/>
                <a:gd name="connsiteY8" fmla="*/ 6289 h 10000"/>
                <a:gd name="connsiteX9" fmla="*/ 5040 w 10000"/>
                <a:gd name="connsiteY9" fmla="*/ 7010 h 10000"/>
                <a:gd name="connsiteX10" fmla="*/ 5440 w 10000"/>
                <a:gd name="connsiteY10" fmla="*/ 7320 h 10000"/>
                <a:gd name="connsiteX11" fmla="*/ 5280 w 10000"/>
                <a:gd name="connsiteY11" fmla="*/ 8969 h 10000"/>
                <a:gd name="connsiteX12" fmla="*/ 5600 w 10000"/>
                <a:gd name="connsiteY12" fmla="*/ 10000 h 10000"/>
                <a:gd name="connsiteX13" fmla="*/ 8080 w 10000"/>
                <a:gd name="connsiteY13" fmla="*/ 8041 h 10000"/>
                <a:gd name="connsiteX14" fmla="*/ 8480 w 10000"/>
                <a:gd name="connsiteY14" fmla="*/ 8247 h 10000"/>
                <a:gd name="connsiteX15" fmla="*/ 8480 w 10000"/>
                <a:gd name="connsiteY15" fmla="*/ 8763 h 10000"/>
                <a:gd name="connsiteX16" fmla="*/ 9440 w 10000"/>
                <a:gd name="connsiteY16" fmla="*/ 8454 h 10000"/>
                <a:gd name="connsiteX17" fmla="*/ 9873 w 10000"/>
                <a:gd name="connsiteY17" fmla="*/ 7961 h 10000"/>
                <a:gd name="connsiteX18" fmla="*/ 9760 w 10000"/>
                <a:gd name="connsiteY18" fmla="*/ 8763 h 10000"/>
                <a:gd name="connsiteX19" fmla="*/ 10000 w 10000"/>
                <a:gd name="connsiteY19" fmla="*/ 8763 h 10000"/>
                <a:gd name="connsiteX20" fmla="*/ 9760 w 10000"/>
                <a:gd name="connsiteY20" fmla="*/ 6082 h 10000"/>
                <a:gd name="connsiteX21" fmla="*/ 9600 w 10000"/>
                <a:gd name="connsiteY21" fmla="*/ 5876 h 10000"/>
                <a:gd name="connsiteX22" fmla="*/ 8852 w 10000"/>
                <a:gd name="connsiteY22" fmla="*/ 5438 h 10000"/>
                <a:gd name="connsiteX23" fmla="*/ 8293 w 10000"/>
                <a:gd name="connsiteY23" fmla="*/ 5271 h 10000"/>
                <a:gd name="connsiteX24" fmla="*/ 7980 w 10000"/>
                <a:gd name="connsiteY24" fmla="*/ 4340 h 10000"/>
                <a:gd name="connsiteX25" fmla="*/ 8480 w 10000"/>
                <a:gd name="connsiteY25" fmla="*/ 3608 h 10000"/>
                <a:gd name="connsiteX26" fmla="*/ 6560 w 10000"/>
                <a:gd name="connsiteY26" fmla="*/ 4124 h 10000"/>
                <a:gd name="connsiteX27" fmla="*/ 5840 w 10000"/>
                <a:gd name="connsiteY27" fmla="*/ 3918 h 10000"/>
                <a:gd name="connsiteX28" fmla="*/ 5840 w 10000"/>
                <a:gd name="connsiteY28" fmla="*/ 3402 h 10000"/>
                <a:gd name="connsiteX29" fmla="*/ 5440 w 10000"/>
                <a:gd name="connsiteY29" fmla="*/ 3402 h 10000"/>
                <a:gd name="connsiteX30" fmla="*/ 4720 w 10000"/>
                <a:gd name="connsiteY30" fmla="*/ 3608 h 10000"/>
                <a:gd name="connsiteX31" fmla="*/ 4160 w 10000"/>
                <a:gd name="connsiteY31" fmla="*/ 3402 h 10000"/>
                <a:gd name="connsiteX32" fmla="*/ 2640 w 10000"/>
                <a:gd name="connsiteY32" fmla="*/ 3402 h 10000"/>
                <a:gd name="connsiteX33" fmla="*/ 2400 w 10000"/>
                <a:gd name="connsiteY33" fmla="*/ 2371 h 10000"/>
                <a:gd name="connsiteX34" fmla="*/ 3520 w 10000"/>
                <a:gd name="connsiteY34" fmla="*/ 2165 h 10000"/>
                <a:gd name="connsiteX35" fmla="*/ 4160 w 10000"/>
                <a:gd name="connsiteY35" fmla="*/ 2371 h 10000"/>
                <a:gd name="connsiteX36" fmla="*/ 4720 w 10000"/>
                <a:gd name="connsiteY36" fmla="*/ 1959 h 10000"/>
                <a:gd name="connsiteX37" fmla="*/ 4320 w 10000"/>
                <a:gd name="connsiteY37" fmla="*/ 1959 h 10000"/>
                <a:gd name="connsiteX38" fmla="*/ 4160 w 10000"/>
                <a:gd name="connsiteY38" fmla="*/ 1237 h 10000"/>
                <a:gd name="connsiteX39" fmla="*/ 4480 w 10000"/>
                <a:gd name="connsiteY39" fmla="*/ 722 h 10000"/>
                <a:gd name="connsiteX40" fmla="*/ 4320 w 10000"/>
                <a:gd name="connsiteY40" fmla="*/ 0 h 10000"/>
                <a:gd name="connsiteX41" fmla="*/ 4160 w 10000"/>
                <a:gd name="connsiteY41" fmla="*/ 0 h 10000"/>
                <a:gd name="connsiteX42" fmla="*/ 3200 w 10000"/>
                <a:gd name="connsiteY42" fmla="*/ 928 h 10000"/>
                <a:gd name="connsiteX43" fmla="*/ 2640 w 10000"/>
                <a:gd name="connsiteY43" fmla="*/ 722 h 10000"/>
                <a:gd name="connsiteX44" fmla="*/ 2400 w 10000"/>
                <a:gd name="connsiteY44" fmla="*/ 1237 h 10000"/>
                <a:gd name="connsiteX45" fmla="*/ 2400 w 10000"/>
                <a:gd name="connsiteY45" fmla="*/ 1959 h 10000"/>
                <a:gd name="connsiteX46" fmla="*/ 1840 w 10000"/>
                <a:gd name="connsiteY46" fmla="*/ 2165 h 10000"/>
                <a:gd name="connsiteX47" fmla="*/ 1520 w 10000"/>
                <a:gd name="connsiteY47" fmla="*/ 3196 h 10000"/>
                <a:gd name="connsiteX48" fmla="*/ 320 w 10000"/>
                <a:gd name="connsiteY48" fmla="*/ 3402 h 10000"/>
                <a:gd name="connsiteX49" fmla="*/ 0 w 10000"/>
                <a:gd name="connsiteY49" fmla="*/ 3918 h 10000"/>
                <a:gd name="connsiteX50" fmla="*/ 320 w 10000"/>
                <a:gd name="connsiteY50" fmla="*/ 4330 h 10000"/>
                <a:gd name="connsiteX51" fmla="*/ 880 w 10000"/>
                <a:gd name="connsiteY51" fmla="*/ 4639 h 10000"/>
                <a:gd name="connsiteX52" fmla="*/ 880 w 10000"/>
                <a:gd name="connsiteY52" fmla="*/ 5361 h 10000"/>
                <a:gd name="connsiteX53" fmla="*/ 1280 w 10000"/>
                <a:gd name="connsiteY53" fmla="*/ 6598 h 10000"/>
                <a:gd name="connsiteX54" fmla="*/ 720 w 10000"/>
                <a:gd name="connsiteY54" fmla="*/ 7732 h 10000"/>
                <a:gd name="connsiteX55" fmla="*/ 320 w 10000"/>
                <a:gd name="connsiteY55" fmla="*/ 8454 h 10000"/>
                <a:gd name="connsiteX56" fmla="*/ 720 w 10000"/>
                <a:gd name="connsiteY56" fmla="*/ 9278 h 10000"/>
                <a:gd name="connsiteX0" fmla="*/ 720 w 10000"/>
                <a:gd name="connsiteY0" fmla="*/ 9278 h 10000"/>
                <a:gd name="connsiteX1" fmla="*/ 1840 w 10000"/>
                <a:gd name="connsiteY1" fmla="*/ 8454 h 10000"/>
                <a:gd name="connsiteX2" fmla="*/ 2400 w 10000"/>
                <a:gd name="connsiteY2" fmla="*/ 8969 h 10000"/>
                <a:gd name="connsiteX3" fmla="*/ 2640 w 10000"/>
                <a:gd name="connsiteY3" fmla="*/ 7732 h 10000"/>
                <a:gd name="connsiteX4" fmla="*/ 3520 w 10000"/>
                <a:gd name="connsiteY4" fmla="*/ 8041 h 10000"/>
                <a:gd name="connsiteX5" fmla="*/ 3760 w 10000"/>
                <a:gd name="connsiteY5" fmla="*/ 7526 h 10000"/>
                <a:gd name="connsiteX6" fmla="*/ 3520 w 10000"/>
                <a:gd name="connsiteY6" fmla="*/ 7320 h 10000"/>
                <a:gd name="connsiteX7" fmla="*/ 4720 w 10000"/>
                <a:gd name="connsiteY7" fmla="*/ 5876 h 10000"/>
                <a:gd name="connsiteX8" fmla="*/ 5040 w 10000"/>
                <a:gd name="connsiteY8" fmla="*/ 6289 h 10000"/>
                <a:gd name="connsiteX9" fmla="*/ 5040 w 10000"/>
                <a:gd name="connsiteY9" fmla="*/ 7010 h 10000"/>
                <a:gd name="connsiteX10" fmla="*/ 5440 w 10000"/>
                <a:gd name="connsiteY10" fmla="*/ 7320 h 10000"/>
                <a:gd name="connsiteX11" fmla="*/ 5280 w 10000"/>
                <a:gd name="connsiteY11" fmla="*/ 8969 h 10000"/>
                <a:gd name="connsiteX12" fmla="*/ 5600 w 10000"/>
                <a:gd name="connsiteY12" fmla="*/ 10000 h 10000"/>
                <a:gd name="connsiteX13" fmla="*/ 8080 w 10000"/>
                <a:gd name="connsiteY13" fmla="*/ 8041 h 10000"/>
                <a:gd name="connsiteX14" fmla="*/ 8480 w 10000"/>
                <a:gd name="connsiteY14" fmla="*/ 8247 h 10000"/>
                <a:gd name="connsiteX15" fmla="*/ 8480 w 10000"/>
                <a:gd name="connsiteY15" fmla="*/ 8763 h 10000"/>
                <a:gd name="connsiteX16" fmla="*/ 9440 w 10000"/>
                <a:gd name="connsiteY16" fmla="*/ 8454 h 10000"/>
                <a:gd name="connsiteX17" fmla="*/ 9873 w 10000"/>
                <a:gd name="connsiteY17" fmla="*/ 7961 h 10000"/>
                <a:gd name="connsiteX18" fmla="*/ 9760 w 10000"/>
                <a:gd name="connsiteY18" fmla="*/ 8763 h 10000"/>
                <a:gd name="connsiteX19" fmla="*/ 10000 w 10000"/>
                <a:gd name="connsiteY19" fmla="*/ 8763 h 10000"/>
                <a:gd name="connsiteX20" fmla="*/ 9760 w 10000"/>
                <a:gd name="connsiteY20" fmla="*/ 6411 h 10000"/>
                <a:gd name="connsiteX21" fmla="*/ 9600 w 10000"/>
                <a:gd name="connsiteY21" fmla="*/ 5876 h 10000"/>
                <a:gd name="connsiteX22" fmla="*/ 8852 w 10000"/>
                <a:gd name="connsiteY22" fmla="*/ 5438 h 10000"/>
                <a:gd name="connsiteX23" fmla="*/ 8293 w 10000"/>
                <a:gd name="connsiteY23" fmla="*/ 5271 h 10000"/>
                <a:gd name="connsiteX24" fmla="*/ 7980 w 10000"/>
                <a:gd name="connsiteY24" fmla="*/ 4340 h 10000"/>
                <a:gd name="connsiteX25" fmla="*/ 8480 w 10000"/>
                <a:gd name="connsiteY25" fmla="*/ 3608 h 10000"/>
                <a:gd name="connsiteX26" fmla="*/ 6560 w 10000"/>
                <a:gd name="connsiteY26" fmla="*/ 4124 h 10000"/>
                <a:gd name="connsiteX27" fmla="*/ 5840 w 10000"/>
                <a:gd name="connsiteY27" fmla="*/ 3918 h 10000"/>
                <a:gd name="connsiteX28" fmla="*/ 5840 w 10000"/>
                <a:gd name="connsiteY28" fmla="*/ 3402 h 10000"/>
                <a:gd name="connsiteX29" fmla="*/ 5440 w 10000"/>
                <a:gd name="connsiteY29" fmla="*/ 3402 h 10000"/>
                <a:gd name="connsiteX30" fmla="*/ 4720 w 10000"/>
                <a:gd name="connsiteY30" fmla="*/ 3608 h 10000"/>
                <a:gd name="connsiteX31" fmla="*/ 4160 w 10000"/>
                <a:gd name="connsiteY31" fmla="*/ 3402 h 10000"/>
                <a:gd name="connsiteX32" fmla="*/ 2640 w 10000"/>
                <a:gd name="connsiteY32" fmla="*/ 3402 h 10000"/>
                <a:gd name="connsiteX33" fmla="*/ 2400 w 10000"/>
                <a:gd name="connsiteY33" fmla="*/ 2371 h 10000"/>
                <a:gd name="connsiteX34" fmla="*/ 3520 w 10000"/>
                <a:gd name="connsiteY34" fmla="*/ 2165 h 10000"/>
                <a:gd name="connsiteX35" fmla="*/ 4160 w 10000"/>
                <a:gd name="connsiteY35" fmla="*/ 2371 h 10000"/>
                <a:gd name="connsiteX36" fmla="*/ 4720 w 10000"/>
                <a:gd name="connsiteY36" fmla="*/ 1959 h 10000"/>
                <a:gd name="connsiteX37" fmla="*/ 4320 w 10000"/>
                <a:gd name="connsiteY37" fmla="*/ 1959 h 10000"/>
                <a:gd name="connsiteX38" fmla="*/ 4160 w 10000"/>
                <a:gd name="connsiteY38" fmla="*/ 1237 h 10000"/>
                <a:gd name="connsiteX39" fmla="*/ 4480 w 10000"/>
                <a:gd name="connsiteY39" fmla="*/ 722 h 10000"/>
                <a:gd name="connsiteX40" fmla="*/ 4320 w 10000"/>
                <a:gd name="connsiteY40" fmla="*/ 0 h 10000"/>
                <a:gd name="connsiteX41" fmla="*/ 4160 w 10000"/>
                <a:gd name="connsiteY41" fmla="*/ 0 h 10000"/>
                <a:gd name="connsiteX42" fmla="*/ 3200 w 10000"/>
                <a:gd name="connsiteY42" fmla="*/ 928 h 10000"/>
                <a:gd name="connsiteX43" fmla="*/ 2640 w 10000"/>
                <a:gd name="connsiteY43" fmla="*/ 722 h 10000"/>
                <a:gd name="connsiteX44" fmla="*/ 2400 w 10000"/>
                <a:gd name="connsiteY44" fmla="*/ 1237 h 10000"/>
                <a:gd name="connsiteX45" fmla="*/ 2400 w 10000"/>
                <a:gd name="connsiteY45" fmla="*/ 1959 h 10000"/>
                <a:gd name="connsiteX46" fmla="*/ 1840 w 10000"/>
                <a:gd name="connsiteY46" fmla="*/ 2165 h 10000"/>
                <a:gd name="connsiteX47" fmla="*/ 1520 w 10000"/>
                <a:gd name="connsiteY47" fmla="*/ 3196 h 10000"/>
                <a:gd name="connsiteX48" fmla="*/ 320 w 10000"/>
                <a:gd name="connsiteY48" fmla="*/ 3402 h 10000"/>
                <a:gd name="connsiteX49" fmla="*/ 0 w 10000"/>
                <a:gd name="connsiteY49" fmla="*/ 3918 h 10000"/>
                <a:gd name="connsiteX50" fmla="*/ 320 w 10000"/>
                <a:gd name="connsiteY50" fmla="*/ 4330 h 10000"/>
                <a:gd name="connsiteX51" fmla="*/ 880 w 10000"/>
                <a:gd name="connsiteY51" fmla="*/ 4639 h 10000"/>
                <a:gd name="connsiteX52" fmla="*/ 880 w 10000"/>
                <a:gd name="connsiteY52" fmla="*/ 5361 h 10000"/>
                <a:gd name="connsiteX53" fmla="*/ 1280 w 10000"/>
                <a:gd name="connsiteY53" fmla="*/ 6598 h 10000"/>
                <a:gd name="connsiteX54" fmla="*/ 720 w 10000"/>
                <a:gd name="connsiteY54" fmla="*/ 7732 h 10000"/>
                <a:gd name="connsiteX55" fmla="*/ 320 w 10000"/>
                <a:gd name="connsiteY55" fmla="*/ 8454 h 10000"/>
                <a:gd name="connsiteX56" fmla="*/ 720 w 10000"/>
                <a:gd name="connsiteY56" fmla="*/ 9278 h 10000"/>
                <a:gd name="connsiteX0" fmla="*/ 720 w 10000"/>
                <a:gd name="connsiteY0" fmla="*/ 9278 h 10000"/>
                <a:gd name="connsiteX1" fmla="*/ 1840 w 10000"/>
                <a:gd name="connsiteY1" fmla="*/ 8454 h 10000"/>
                <a:gd name="connsiteX2" fmla="*/ 2400 w 10000"/>
                <a:gd name="connsiteY2" fmla="*/ 8969 h 10000"/>
                <a:gd name="connsiteX3" fmla="*/ 2640 w 10000"/>
                <a:gd name="connsiteY3" fmla="*/ 7732 h 10000"/>
                <a:gd name="connsiteX4" fmla="*/ 3520 w 10000"/>
                <a:gd name="connsiteY4" fmla="*/ 8041 h 10000"/>
                <a:gd name="connsiteX5" fmla="*/ 3760 w 10000"/>
                <a:gd name="connsiteY5" fmla="*/ 7526 h 10000"/>
                <a:gd name="connsiteX6" fmla="*/ 3520 w 10000"/>
                <a:gd name="connsiteY6" fmla="*/ 7320 h 10000"/>
                <a:gd name="connsiteX7" fmla="*/ 4720 w 10000"/>
                <a:gd name="connsiteY7" fmla="*/ 5876 h 10000"/>
                <a:gd name="connsiteX8" fmla="*/ 5040 w 10000"/>
                <a:gd name="connsiteY8" fmla="*/ 6289 h 10000"/>
                <a:gd name="connsiteX9" fmla="*/ 5040 w 10000"/>
                <a:gd name="connsiteY9" fmla="*/ 7010 h 10000"/>
                <a:gd name="connsiteX10" fmla="*/ 5440 w 10000"/>
                <a:gd name="connsiteY10" fmla="*/ 7320 h 10000"/>
                <a:gd name="connsiteX11" fmla="*/ 5280 w 10000"/>
                <a:gd name="connsiteY11" fmla="*/ 8969 h 10000"/>
                <a:gd name="connsiteX12" fmla="*/ 5600 w 10000"/>
                <a:gd name="connsiteY12" fmla="*/ 10000 h 10000"/>
                <a:gd name="connsiteX13" fmla="*/ 8080 w 10000"/>
                <a:gd name="connsiteY13" fmla="*/ 8041 h 10000"/>
                <a:gd name="connsiteX14" fmla="*/ 8480 w 10000"/>
                <a:gd name="connsiteY14" fmla="*/ 8247 h 10000"/>
                <a:gd name="connsiteX15" fmla="*/ 8480 w 10000"/>
                <a:gd name="connsiteY15" fmla="*/ 8763 h 10000"/>
                <a:gd name="connsiteX16" fmla="*/ 9440 w 10000"/>
                <a:gd name="connsiteY16" fmla="*/ 8454 h 10000"/>
                <a:gd name="connsiteX17" fmla="*/ 9873 w 10000"/>
                <a:gd name="connsiteY17" fmla="*/ 7961 h 10000"/>
                <a:gd name="connsiteX18" fmla="*/ 9760 w 10000"/>
                <a:gd name="connsiteY18" fmla="*/ 8763 h 10000"/>
                <a:gd name="connsiteX19" fmla="*/ 10000 w 10000"/>
                <a:gd name="connsiteY19" fmla="*/ 8763 h 10000"/>
                <a:gd name="connsiteX20" fmla="*/ 9760 w 10000"/>
                <a:gd name="connsiteY20" fmla="*/ 6411 h 10000"/>
                <a:gd name="connsiteX21" fmla="*/ 9345 w 10000"/>
                <a:gd name="connsiteY21" fmla="*/ 5986 h 10000"/>
                <a:gd name="connsiteX22" fmla="*/ 8852 w 10000"/>
                <a:gd name="connsiteY22" fmla="*/ 5438 h 10000"/>
                <a:gd name="connsiteX23" fmla="*/ 8293 w 10000"/>
                <a:gd name="connsiteY23" fmla="*/ 5271 h 10000"/>
                <a:gd name="connsiteX24" fmla="*/ 7980 w 10000"/>
                <a:gd name="connsiteY24" fmla="*/ 4340 h 10000"/>
                <a:gd name="connsiteX25" fmla="*/ 8480 w 10000"/>
                <a:gd name="connsiteY25" fmla="*/ 3608 h 10000"/>
                <a:gd name="connsiteX26" fmla="*/ 6560 w 10000"/>
                <a:gd name="connsiteY26" fmla="*/ 4124 h 10000"/>
                <a:gd name="connsiteX27" fmla="*/ 5840 w 10000"/>
                <a:gd name="connsiteY27" fmla="*/ 3918 h 10000"/>
                <a:gd name="connsiteX28" fmla="*/ 5840 w 10000"/>
                <a:gd name="connsiteY28" fmla="*/ 3402 h 10000"/>
                <a:gd name="connsiteX29" fmla="*/ 5440 w 10000"/>
                <a:gd name="connsiteY29" fmla="*/ 3402 h 10000"/>
                <a:gd name="connsiteX30" fmla="*/ 4720 w 10000"/>
                <a:gd name="connsiteY30" fmla="*/ 3608 h 10000"/>
                <a:gd name="connsiteX31" fmla="*/ 4160 w 10000"/>
                <a:gd name="connsiteY31" fmla="*/ 3402 h 10000"/>
                <a:gd name="connsiteX32" fmla="*/ 2640 w 10000"/>
                <a:gd name="connsiteY32" fmla="*/ 3402 h 10000"/>
                <a:gd name="connsiteX33" fmla="*/ 2400 w 10000"/>
                <a:gd name="connsiteY33" fmla="*/ 2371 h 10000"/>
                <a:gd name="connsiteX34" fmla="*/ 3520 w 10000"/>
                <a:gd name="connsiteY34" fmla="*/ 2165 h 10000"/>
                <a:gd name="connsiteX35" fmla="*/ 4160 w 10000"/>
                <a:gd name="connsiteY35" fmla="*/ 2371 h 10000"/>
                <a:gd name="connsiteX36" fmla="*/ 4720 w 10000"/>
                <a:gd name="connsiteY36" fmla="*/ 1959 h 10000"/>
                <a:gd name="connsiteX37" fmla="*/ 4320 w 10000"/>
                <a:gd name="connsiteY37" fmla="*/ 1959 h 10000"/>
                <a:gd name="connsiteX38" fmla="*/ 4160 w 10000"/>
                <a:gd name="connsiteY38" fmla="*/ 1237 h 10000"/>
                <a:gd name="connsiteX39" fmla="*/ 4480 w 10000"/>
                <a:gd name="connsiteY39" fmla="*/ 722 h 10000"/>
                <a:gd name="connsiteX40" fmla="*/ 4320 w 10000"/>
                <a:gd name="connsiteY40" fmla="*/ 0 h 10000"/>
                <a:gd name="connsiteX41" fmla="*/ 4160 w 10000"/>
                <a:gd name="connsiteY41" fmla="*/ 0 h 10000"/>
                <a:gd name="connsiteX42" fmla="*/ 3200 w 10000"/>
                <a:gd name="connsiteY42" fmla="*/ 928 h 10000"/>
                <a:gd name="connsiteX43" fmla="*/ 2640 w 10000"/>
                <a:gd name="connsiteY43" fmla="*/ 722 h 10000"/>
                <a:gd name="connsiteX44" fmla="*/ 2400 w 10000"/>
                <a:gd name="connsiteY44" fmla="*/ 1237 h 10000"/>
                <a:gd name="connsiteX45" fmla="*/ 2400 w 10000"/>
                <a:gd name="connsiteY45" fmla="*/ 1959 h 10000"/>
                <a:gd name="connsiteX46" fmla="*/ 1840 w 10000"/>
                <a:gd name="connsiteY46" fmla="*/ 2165 h 10000"/>
                <a:gd name="connsiteX47" fmla="*/ 1520 w 10000"/>
                <a:gd name="connsiteY47" fmla="*/ 3196 h 10000"/>
                <a:gd name="connsiteX48" fmla="*/ 320 w 10000"/>
                <a:gd name="connsiteY48" fmla="*/ 3402 h 10000"/>
                <a:gd name="connsiteX49" fmla="*/ 0 w 10000"/>
                <a:gd name="connsiteY49" fmla="*/ 3918 h 10000"/>
                <a:gd name="connsiteX50" fmla="*/ 320 w 10000"/>
                <a:gd name="connsiteY50" fmla="*/ 4330 h 10000"/>
                <a:gd name="connsiteX51" fmla="*/ 880 w 10000"/>
                <a:gd name="connsiteY51" fmla="*/ 4639 h 10000"/>
                <a:gd name="connsiteX52" fmla="*/ 880 w 10000"/>
                <a:gd name="connsiteY52" fmla="*/ 5361 h 10000"/>
                <a:gd name="connsiteX53" fmla="*/ 1280 w 10000"/>
                <a:gd name="connsiteY53" fmla="*/ 6598 h 10000"/>
                <a:gd name="connsiteX54" fmla="*/ 720 w 10000"/>
                <a:gd name="connsiteY54" fmla="*/ 7732 h 10000"/>
                <a:gd name="connsiteX55" fmla="*/ 320 w 10000"/>
                <a:gd name="connsiteY55" fmla="*/ 8454 h 10000"/>
                <a:gd name="connsiteX56" fmla="*/ 720 w 10000"/>
                <a:gd name="connsiteY56" fmla="*/ 9278 h 10000"/>
                <a:gd name="connsiteX0" fmla="*/ 720 w 9873"/>
                <a:gd name="connsiteY0" fmla="*/ 9278 h 10000"/>
                <a:gd name="connsiteX1" fmla="*/ 1840 w 9873"/>
                <a:gd name="connsiteY1" fmla="*/ 8454 h 10000"/>
                <a:gd name="connsiteX2" fmla="*/ 2400 w 9873"/>
                <a:gd name="connsiteY2" fmla="*/ 8969 h 10000"/>
                <a:gd name="connsiteX3" fmla="*/ 2640 w 9873"/>
                <a:gd name="connsiteY3" fmla="*/ 7732 h 10000"/>
                <a:gd name="connsiteX4" fmla="*/ 3520 w 9873"/>
                <a:gd name="connsiteY4" fmla="*/ 8041 h 10000"/>
                <a:gd name="connsiteX5" fmla="*/ 3760 w 9873"/>
                <a:gd name="connsiteY5" fmla="*/ 7526 h 10000"/>
                <a:gd name="connsiteX6" fmla="*/ 3520 w 9873"/>
                <a:gd name="connsiteY6" fmla="*/ 7320 h 10000"/>
                <a:gd name="connsiteX7" fmla="*/ 4720 w 9873"/>
                <a:gd name="connsiteY7" fmla="*/ 5876 h 10000"/>
                <a:gd name="connsiteX8" fmla="*/ 5040 w 9873"/>
                <a:gd name="connsiteY8" fmla="*/ 6289 h 10000"/>
                <a:gd name="connsiteX9" fmla="*/ 5040 w 9873"/>
                <a:gd name="connsiteY9" fmla="*/ 7010 h 10000"/>
                <a:gd name="connsiteX10" fmla="*/ 5440 w 9873"/>
                <a:gd name="connsiteY10" fmla="*/ 7320 h 10000"/>
                <a:gd name="connsiteX11" fmla="*/ 5280 w 9873"/>
                <a:gd name="connsiteY11" fmla="*/ 8969 h 10000"/>
                <a:gd name="connsiteX12" fmla="*/ 5600 w 9873"/>
                <a:gd name="connsiteY12" fmla="*/ 10000 h 10000"/>
                <a:gd name="connsiteX13" fmla="*/ 8080 w 9873"/>
                <a:gd name="connsiteY13" fmla="*/ 8041 h 10000"/>
                <a:gd name="connsiteX14" fmla="*/ 8480 w 9873"/>
                <a:gd name="connsiteY14" fmla="*/ 8247 h 10000"/>
                <a:gd name="connsiteX15" fmla="*/ 8480 w 9873"/>
                <a:gd name="connsiteY15" fmla="*/ 8763 h 10000"/>
                <a:gd name="connsiteX16" fmla="*/ 9440 w 9873"/>
                <a:gd name="connsiteY16" fmla="*/ 8454 h 10000"/>
                <a:gd name="connsiteX17" fmla="*/ 9873 w 9873"/>
                <a:gd name="connsiteY17" fmla="*/ 7961 h 10000"/>
                <a:gd name="connsiteX18" fmla="*/ 9760 w 9873"/>
                <a:gd name="connsiteY18" fmla="*/ 8763 h 10000"/>
                <a:gd name="connsiteX19" fmla="*/ 9760 w 9873"/>
                <a:gd name="connsiteY19" fmla="*/ 6411 h 10000"/>
                <a:gd name="connsiteX20" fmla="*/ 9345 w 9873"/>
                <a:gd name="connsiteY20" fmla="*/ 5986 h 10000"/>
                <a:gd name="connsiteX21" fmla="*/ 8852 w 9873"/>
                <a:gd name="connsiteY21" fmla="*/ 5438 h 10000"/>
                <a:gd name="connsiteX22" fmla="*/ 8293 w 9873"/>
                <a:gd name="connsiteY22" fmla="*/ 5271 h 10000"/>
                <a:gd name="connsiteX23" fmla="*/ 7980 w 9873"/>
                <a:gd name="connsiteY23" fmla="*/ 4340 h 10000"/>
                <a:gd name="connsiteX24" fmla="*/ 8480 w 9873"/>
                <a:gd name="connsiteY24" fmla="*/ 3608 h 10000"/>
                <a:gd name="connsiteX25" fmla="*/ 6560 w 9873"/>
                <a:gd name="connsiteY25" fmla="*/ 4124 h 10000"/>
                <a:gd name="connsiteX26" fmla="*/ 5840 w 9873"/>
                <a:gd name="connsiteY26" fmla="*/ 3918 h 10000"/>
                <a:gd name="connsiteX27" fmla="*/ 5840 w 9873"/>
                <a:gd name="connsiteY27" fmla="*/ 3402 h 10000"/>
                <a:gd name="connsiteX28" fmla="*/ 5440 w 9873"/>
                <a:gd name="connsiteY28" fmla="*/ 3402 h 10000"/>
                <a:gd name="connsiteX29" fmla="*/ 4720 w 9873"/>
                <a:gd name="connsiteY29" fmla="*/ 3608 h 10000"/>
                <a:gd name="connsiteX30" fmla="*/ 4160 w 9873"/>
                <a:gd name="connsiteY30" fmla="*/ 3402 h 10000"/>
                <a:gd name="connsiteX31" fmla="*/ 2640 w 9873"/>
                <a:gd name="connsiteY31" fmla="*/ 3402 h 10000"/>
                <a:gd name="connsiteX32" fmla="*/ 2400 w 9873"/>
                <a:gd name="connsiteY32" fmla="*/ 2371 h 10000"/>
                <a:gd name="connsiteX33" fmla="*/ 3520 w 9873"/>
                <a:gd name="connsiteY33" fmla="*/ 2165 h 10000"/>
                <a:gd name="connsiteX34" fmla="*/ 4160 w 9873"/>
                <a:gd name="connsiteY34" fmla="*/ 2371 h 10000"/>
                <a:gd name="connsiteX35" fmla="*/ 4720 w 9873"/>
                <a:gd name="connsiteY35" fmla="*/ 1959 h 10000"/>
                <a:gd name="connsiteX36" fmla="*/ 4320 w 9873"/>
                <a:gd name="connsiteY36" fmla="*/ 1959 h 10000"/>
                <a:gd name="connsiteX37" fmla="*/ 4160 w 9873"/>
                <a:gd name="connsiteY37" fmla="*/ 1237 h 10000"/>
                <a:gd name="connsiteX38" fmla="*/ 4480 w 9873"/>
                <a:gd name="connsiteY38" fmla="*/ 722 h 10000"/>
                <a:gd name="connsiteX39" fmla="*/ 4320 w 9873"/>
                <a:gd name="connsiteY39" fmla="*/ 0 h 10000"/>
                <a:gd name="connsiteX40" fmla="*/ 4160 w 9873"/>
                <a:gd name="connsiteY40" fmla="*/ 0 h 10000"/>
                <a:gd name="connsiteX41" fmla="*/ 3200 w 9873"/>
                <a:gd name="connsiteY41" fmla="*/ 928 h 10000"/>
                <a:gd name="connsiteX42" fmla="*/ 2640 w 9873"/>
                <a:gd name="connsiteY42" fmla="*/ 722 h 10000"/>
                <a:gd name="connsiteX43" fmla="*/ 2400 w 9873"/>
                <a:gd name="connsiteY43" fmla="*/ 1237 h 10000"/>
                <a:gd name="connsiteX44" fmla="*/ 2400 w 9873"/>
                <a:gd name="connsiteY44" fmla="*/ 1959 h 10000"/>
                <a:gd name="connsiteX45" fmla="*/ 1840 w 9873"/>
                <a:gd name="connsiteY45" fmla="*/ 2165 h 10000"/>
                <a:gd name="connsiteX46" fmla="*/ 1520 w 9873"/>
                <a:gd name="connsiteY46" fmla="*/ 3196 h 10000"/>
                <a:gd name="connsiteX47" fmla="*/ 320 w 9873"/>
                <a:gd name="connsiteY47" fmla="*/ 3402 h 10000"/>
                <a:gd name="connsiteX48" fmla="*/ 0 w 9873"/>
                <a:gd name="connsiteY48" fmla="*/ 3918 h 10000"/>
                <a:gd name="connsiteX49" fmla="*/ 320 w 9873"/>
                <a:gd name="connsiteY49" fmla="*/ 4330 h 10000"/>
                <a:gd name="connsiteX50" fmla="*/ 880 w 9873"/>
                <a:gd name="connsiteY50" fmla="*/ 4639 h 10000"/>
                <a:gd name="connsiteX51" fmla="*/ 880 w 9873"/>
                <a:gd name="connsiteY51" fmla="*/ 5361 h 10000"/>
                <a:gd name="connsiteX52" fmla="*/ 1280 w 9873"/>
                <a:gd name="connsiteY52" fmla="*/ 6598 h 10000"/>
                <a:gd name="connsiteX53" fmla="*/ 720 w 9873"/>
                <a:gd name="connsiteY53" fmla="*/ 7732 h 10000"/>
                <a:gd name="connsiteX54" fmla="*/ 320 w 9873"/>
                <a:gd name="connsiteY54" fmla="*/ 8454 h 10000"/>
                <a:gd name="connsiteX55" fmla="*/ 720 w 9873"/>
                <a:gd name="connsiteY55" fmla="*/ 9278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9873" h="10000">
                  <a:moveTo>
                    <a:pt x="720" y="9278"/>
                  </a:moveTo>
                  <a:lnTo>
                    <a:pt x="1840" y="8454"/>
                  </a:lnTo>
                  <a:lnTo>
                    <a:pt x="2400" y="8969"/>
                  </a:lnTo>
                  <a:lnTo>
                    <a:pt x="2640" y="7732"/>
                  </a:lnTo>
                  <a:lnTo>
                    <a:pt x="3520" y="8041"/>
                  </a:lnTo>
                  <a:lnTo>
                    <a:pt x="3760" y="7526"/>
                  </a:lnTo>
                  <a:lnTo>
                    <a:pt x="3520" y="7320"/>
                  </a:lnTo>
                  <a:lnTo>
                    <a:pt x="4720" y="5876"/>
                  </a:lnTo>
                  <a:lnTo>
                    <a:pt x="5040" y="6289"/>
                  </a:lnTo>
                  <a:lnTo>
                    <a:pt x="5040" y="7010"/>
                  </a:lnTo>
                  <a:lnTo>
                    <a:pt x="5440" y="7320"/>
                  </a:lnTo>
                  <a:cubicBezTo>
                    <a:pt x="5387" y="7870"/>
                    <a:pt x="5333" y="8419"/>
                    <a:pt x="5280" y="8969"/>
                  </a:cubicBezTo>
                  <a:lnTo>
                    <a:pt x="5600" y="10000"/>
                  </a:lnTo>
                  <a:lnTo>
                    <a:pt x="8080" y="8041"/>
                  </a:lnTo>
                  <a:lnTo>
                    <a:pt x="8480" y="8247"/>
                  </a:lnTo>
                  <a:lnTo>
                    <a:pt x="8480" y="8763"/>
                  </a:lnTo>
                  <a:lnTo>
                    <a:pt x="9440" y="8454"/>
                  </a:lnTo>
                  <a:lnTo>
                    <a:pt x="9873" y="7961"/>
                  </a:lnTo>
                  <a:cubicBezTo>
                    <a:pt x="9835" y="8228"/>
                    <a:pt x="9798" y="8496"/>
                    <a:pt x="9760" y="8763"/>
                  </a:cubicBezTo>
                  <a:lnTo>
                    <a:pt x="9760" y="6411"/>
                  </a:lnTo>
                  <a:cubicBezTo>
                    <a:pt x="9707" y="6342"/>
                    <a:pt x="9398" y="6055"/>
                    <a:pt x="9345" y="5986"/>
                  </a:cubicBezTo>
                  <a:lnTo>
                    <a:pt x="8852" y="5438"/>
                  </a:lnTo>
                  <a:lnTo>
                    <a:pt x="8293" y="5271"/>
                  </a:lnTo>
                  <a:lnTo>
                    <a:pt x="7980" y="4340"/>
                  </a:lnTo>
                  <a:lnTo>
                    <a:pt x="8480" y="3608"/>
                  </a:lnTo>
                  <a:lnTo>
                    <a:pt x="6560" y="4124"/>
                  </a:lnTo>
                  <a:lnTo>
                    <a:pt x="5840" y="3918"/>
                  </a:lnTo>
                  <a:lnTo>
                    <a:pt x="5840" y="3402"/>
                  </a:lnTo>
                  <a:lnTo>
                    <a:pt x="5440" y="3402"/>
                  </a:lnTo>
                  <a:lnTo>
                    <a:pt x="4720" y="3608"/>
                  </a:lnTo>
                  <a:lnTo>
                    <a:pt x="4160" y="3402"/>
                  </a:lnTo>
                  <a:lnTo>
                    <a:pt x="2640" y="3402"/>
                  </a:lnTo>
                  <a:lnTo>
                    <a:pt x="2400" y="2371"/>
                  </a:lnTo>
                  <a:lnTo>
                    <a:pt x="3520" y="2165"/>
                  </a:lnTo>
                  <a:lnTo>
                    <a:pt x="4160" y="2371"/>
                  </a:lnTo>
                  <a:lnTo>
                    <a:pt x="4720" y="1959"/>
                  </a:lnTo>
                  <a:lnTo>
                    <a:pt x="4320" y="1959"/>
                  </a:lnTo>
                  <a:cubicBezTo>
                    <a:pt x="4267" y="1718"/>
                    <a:pt x="4213" y="1478"/>
                    <a:pt x="4160" y="1237"/>
                  </a:cubicBezTo>
                  <a:lnTo>
                    <a:pt x="4480" y="722"/>
                  </a:lnTo>
                  <a:cubicBezTo>
                    <a:pt x="4427" y="481"/>
                    <a:pt x="4373" y="241"/>
                    <a:pt x="4320" y="0"/>
                  </a:cubicBezTo>
                  <a:lnTo>
                    <a:pt x="4160" y="0"/>
                  </a:lnTo>
                  <a:lnTo>
                    <a:pt x="3200" y="928"/>
                  </a:lnTo>
                  <a:lnTo>
                    <a:pt x="2640" y="722"/>
                  </a:lnTo>
                  <a:lnTo>
                    <a:pt x="2400" y="1237"/>
                  </a:lnTo>
                  <a:lnTo>
                    <a:pt x="2400" y="1959"/>
                  </a:lnTo>
                  <a:lnTo>
                    <a:pt x="1840" y="2165"/>
                  </a:lnTo>
                  <a:lnTo>
                    <a:pt x="1520" y="3196"/>
                  </a:lnTo>
                  <a:lnTo>
                    <a:pt x="320" y="3402"/>
                  </a:lnTo>
                  <a:lnTo>
                    <a:pt x="0" y="3918"/>
                  </a:lnTo>
                  <a:lnTo>
                    <a:pt x="320" y="4330"/>
                  </a:lnTo>
                  <a:lnTo>
                    <a:pt x="880" y="4639"/>
                  </a:lnTo>
                  <a:lnTo>
                    <a:pt x="880" y="5361"/>
                  </a:lnTo>
                  <a:lnTo>
                    <a:pt x="1280" y="6598"/>
                  </a:lnTo>
                  <a:lnTo>
                    <a:pt x="720" y="7732"/>
                  </a:lnTo>
                  <a:lnTo>
                    <a:pt x="320" y="8454"/>
                  </a:lnTo>
                  <a:lnTo>
                    <a:pt x="720" y="9278"/>
                  </a:lnTo>
                  <a:close/>
                </a:path>
              </a:pathLst>
            </a:custGeom>
            <a:grpFill/>
            <a:ln w="2" cap="rnd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1230">
              <a:extLst>
                <a:ext uri="{FF2B5EF4-FFF2-40B4-BE49-F238E27FC236}">
                  <a16:creationId xmlns:a16="http://schemas.microsoft.com/office/drawing/2014/main" id="{0E99D951-4DE6-96ED-4FBD-F9A102ABB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794" y="3718858"/>
              <a:ext cx="54479" cy="121670"/>
            </a:xfrm>
            <a:custGeom>
              <a:avLst/>
              <a:gdLst>
                <a:gd name="T0" fmla="*/ 28 w 30"/>
                <a:gd name="T1" fmla="*/ 41 h 67"/>
                <a:gd name="T2" fmla="*/ 30 w 30"/>
                <a:gd name="T3" fmla="*/ 48 h 67"/>
                <a:gd name="T4" fmla="*/ 16 w 30"/>
                <a:gd name="T5" fmla="*/ 67 h 67"/>
                <a:gd name="T6" fmla="*/ 0 w 30"/>
                <a:gd name="T7" fmla="*/ 50 h 67"/>
                <a:gd name="T8" fmla="*/ 2 w 30"/>
                <a:gd name="T9" fmla="*/ 50 h 67"/>
                <a:gd name="T10" fmla="*/ 2 w 30"/>
                <a:gd name="T11" fmla="*/ 29 h 67"/>
                <a:gd name="T12" fmla="*/ 4 w 30"/>
                <a:gd name="T13" fmla="*/ 19 h 67"/>
                <a:gd name="T14" fmla="*/ 0 w 30"/>
                <a:gd name="T15" fmla="*/ 17 h 67"/>
                <a:gd name="T16" fmla="*/ 2 w 30"/>
                <a:gd name="T17" fmla="*/ 5 h 67"/>
                <a:gd name="T18" fmla="*/ 7 w 30"/>
                <a:gd name="T19" fmla="*/ 0 h 67"/>
                <a:gd name="T20" fmla="*/ 9 w 30"/>
                <a:gd name="T21" fmla="*/ 0 h 67"/>
                <a:gd name="T22" fmla="*/ 14 w 30"/>
                <a:gd name="T23" fmla="*/ 3 h 67"/>
                <a:gd name="T24" fmla="*/ 23 w 30"/>
                <a:gd name="T25" fmla="*/ 12 h 67"/>
                <a:gd name="T26" fmla="*/ 21 w 30"/>
                <a:gd name="T27" fmla="*/ 29 h 67"/>
                <a:gd name="T28" fmla="*/ 28 w 30"/>
                <a:gd name="T29" fmla="*/ 4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67">
                  <a:moveTo>
                    <a:pt x="28" y="41"/>
                  </a:moveTo>
                  <a:lnTo>
                    <a:pt x="30" y="48"/>
                  </a:lnTo>
                  <a:lnTo>
                    <a:pt x="16" y="67"/>
                  </a:lnTo>
                  <a:lnTo>
                    <a:pt x="0" y="50"/>
                  </a:lnTo>
                  <a:lnTo>
                    <a:pt x="2" y="50"/>
                  </a:lnTo>
                  <a:lnTo>
                    <a:pt x="2" y="29"/>
                  </a:lnTo>
                  <a:lnTo>
                    <a:pt x="4" y="19"/>
                  </a:lnTo>
                  <a:lnTo>
                    <a:pt x="0" y="17"/>
                  </a:lnTo>
                  <a:lnTo>
                    <a:pt x="2" y="5"/>
                  </a:lnTo>
                  <a:lnTo>
                    <a:pt x="7" y="0"/>
                  </a:lnTo>
                  <a:lnTo>
                    <a:pt x="9" y="0"/>
                  </a:lnTo>
                  <a:lnTo>
                    <a:pt x="14" y="3"/>
                  </a:lnTo>
                  <a:lnTo>
                    <a:pt x="23" y="12"/>
                  </a:lnTo>
                  <a:lnTo>
                    <a:pt x="21" y="29"/>
                  </a:lnTo>
                  <a:lnTo>
                    <a:pt x="28" y="41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1231">
              <a:extLst>
                <a:ext uri="{FF2B5EF4-FFF2-40B4-BE49-F238E27FC236}">
                  <a16:creationId xmlns:a16="http://schemas.microsoft.com/office/drawing/2014/main" id="{A5033D29-1845-6A65-8BCE-590A80F1C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6930" y="3727937"/>
              <a:ext cx="72639" cy="65375"/>
            </a:xfrm>
            <a:custGeom>
              <a:avLst/>
              <a:gdLst>
                <a:gd name="T0" fmla="*/ 7 w 40"/>
                <a:gd name="T1" fmla="*/ 36 h 36"/>
                <a:gd name="T2" fmla="*/ 0 w 40"/>
                <a:gd name="T3" fmla="*/ 24 h 36"/>
                <a:gd name="T4" fmla="*/ 2 w 40"/>
                <a:gd name="T5" fmla="*/ 7 h 36"/>
                <a:gd name="T6" fmla="*/ 14 w 40"/>
                <a:gd name="T7" fmla="*/ 0 h 36"/>
                <a:gd name="T8" fmla="*/ 31 w 40"/>
                <a:gd name="T9" fmla="*/ 0 h 36"/>
                <a:gd name="T10" fmla="*/ 31 w 40"/>
                <a:gd name="T11" fmla="*/ 5 h 36"/>
                <a:gd name="T12" fmla="*/ 38 w 40"/>
                <a:gd name="T13" fmla="*/ 10 h 36"/>
                <a:gd name="T14" fmla="*/ 40 w 40"/>
                <a:gd name="T15" fmla="*/ 24 h 36"/>
                <a:gd name="T16" fmla="*/ 7 w 40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36">
                  <a:moveTo>
                    <a:pt x="7" y="36"/>
                  </a:moveTo>
                  <a:lnTo>
                    <a:pt x="0" y="24"/>
                  </a:lnTo>
                  <a:lnTo>
                    <a:pt x="2" y="7"/>
                  </a:lnTo>
                  <a:lnTo>
                    <a:pt x="14" y="0"/>
                  </a:lnTo>
                  <a:lnTo>
                    <a:pt x="31" y="0"/>
                  </a:lnTo>
                  <a:lnTo>
                    <a:pt x="31" y="5"/>
                  </a:lnTo>
                  <a:lnTo>
                    <a:pt x="38" y="10"/>
                  </a:lnTo>
                  <a:lnTo>
                    <a:pt x="40" y="24"/>
                  </a:lnTo>
                  <a:lnTo>
                    <a:pt x="7" y="36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1232">
              <a:extLst>
                <a:ext uri="{FF2B5EF4-FFF2-40B4-BE49-F238E27FC236}">
                  <a16:creationId xmlns:a16="http://schemas.microsoft.com/office/drawing/2014/main" id="{65843144-FD70-75A3-D2ED-99AC69219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3225" y="3655298"/>
              <a:ext cx="192493" cy="123486"/>
            </a:xfrm>
            <a:custGeom>
              <a:avLst/>
              <a:gdLst>
                <a:gd name="T0" fmla="*/ 106 w 106"/>
                <a:gd name="T1" fmla="*/ 9 h 68"/>
                <a:gd name="T2" fmla="*/ 78 w 106"/>
                <a:gd name="T3" fmla="*/ 2 h 68"/>
                <a:gd name="T4" fmla="*/ 52 w 106"/>
                <a:gd name="T5" fmla="*/ 12 h 68"/>
                <a:gd name="T6" fmla="*/ 11 w 106"/>
                <a:gd name="T7" fmla="*/ 9 h 68"/>
                <a:gd name="T8" fmla="*/ 7 w 106"/>
                <a:gd name="T9" fmla="*/ 7 h 68"/>
                <a:gd name="T10" fmla="*/ 9 w 106"/>
                <a:gd name="T11" fmla="*/ 2 h 68"/>
                <a:gd name="T12" fmla="*/ 7 w 106"/>
                <a:gd name="T13" fmla="*/ 0 h 68"/>
                <a:gd name="T14" fmla="*/ 0 w 106"/>
                <a:gd name="T15" fmla="*/ 2 h 68"/>
                <a:gd name="T16" fmla="*/ 0 w 106"/>
                <a:gd name="T17" fmla="*/ 9 h 68"/>
                <a:gd name="T18" fmla="*/ 0 w 106"/>
                <a:gd name="T19" fmla="*/ 16 h 68"/>
                <a:gd name="T20" fmla="*/ 7 w 106"/>
                <a:gd name="T21" fmla="*/ 26 h 68"/>
                <a:gd name="T22" fmla="*/ 0 w 106"/>
                <a:gd name="T23" fmla="*/ 38 h 68"/>
                <a:gd name="T24" fmla="*/ 0 w 106"/>
                <a:gd name="T25" fmla="*/ 40 h 68"/>
                <a:gd name="T26" fmla="*/ 0 w 106"/>
                <a:gd name="T27" fmla="*/ 45 h 68"/>
                <a:gd name="T28" fmla="*/ 7 w 106"/>
                <a:gd name="T29" fmla="*/ 50 h 68"/>
                <a:gd name="T30" fmla="*/ 9 w 106"/>
                <a:gd name="T31" fmla="*/ 64 h 68"/>
                <a:gd name="T32" fmla="*/ 35 w 106"/>
                <a:gd name="T33" fmla="*/ 59 h 68"/>
                <a:gd name="T34" fmla="*/ 52 w 106"/>
                <a:gd name="T35" fmla="*/ 68 h 68"/>
                <a:gd name="T36" fmla="*/ 59 w 106"/>
                <a:gd name="T37" fmla="*/ 64 h 68"/>
                <a:gd name="T38" fmla="*/ 63 w 106"/>
                <a:gd name="T39" fmla="*/ 61 h 68"/>
                <a:gd name="T40" fmla="*/ 63 w 106"/>
                <a:gd name="T41" fmla="*/ 54 h 68"/>
                <a:gd name="T42" fmla="*/ 66 w 106"/>
                <a:gd name="T43" fmla="*/ 54 h 68"/>
                <a:gd name="T44" fmla="*/ 80 w 106"/>
                <a:gd name="T45" fmla="*/ 50 h 68"/>
                <a:gd name="T46" fmla="*/ 94 w 106"/>
                <a:gd name="T47" fmla="*/ 52 h 68"/>
                <a:gd name="T48" fmla="*/ 87 w 106"/>
                <a:gd name="T49" fmla="*/ 40 h 68"/>
                <a:gd name="T50" fmla="*/ 92 w 106"/>
                <a:gd name="T51" fmla="*/ 33 h 68"/>
                <a:gd name="T52" fmla="*/ 94 w 106"/>
                <a:gd name="T53" fmla="*/ 26 h 68"/>
                <a:gd name="T54" fmla="*/ 104 w 106"/>
                <a:gd name="T55" fmla="*/ 19 h 68"/>
                <a:gd name="T56" fmla="*/ 106 w 106"/>
                <a:gd name="T57" fmla="*/ 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6" h="68">
                  <a:moveTo>
                    <a:pt x="106" y="9"/>
                  </a:moveTo>
                  <a:lnTo>
                    <a:pt x="78" y="2"/>
                  </a:lnTo>
                  <a:lnTo>
                    <a:pt x="52" y="12"/>
                  </a:lnTo>
                  <a:lnTo>
                    <a:pt x="11" y="9"/>
                  </a:lnTo>
                  <a:lnTo>
                    <a:pt x="7" y="7"/>
                  </a:lnTo>
                  <a:lnTo>
                    <a:pt x="9" y="2"/>
                  </a:lnTo>
                  <a:lnTo>
                    <a:pt x="7" y="0"/>
                  </a:lnTo>
                  <a:lnTo>
                    <a:pt x="0" y="2"/>
                  </a:lnTo>
                  <a:lnTo>
                    <a:pt x="0" y="9"/>
                  </a:lnTo>
                  <a:lnTo>
                    <a:pt x="0" y="16"/>
                  </a:lnTo>
                  <a:lnTo>
                    <a:pt x="7" y="26"/>
                  </a:lnTo>
                  <a:lnTo>
                    <a:pt x="0" y="38"/>
                  </a:lnTo>
                  <a:lnTo>
                    <a:pt x="0" y="40"/>
                  </a:lnTo>
                  <a:lnTo>
                    <a:pt x="0" y="45"/>
                  </a:lnTo>
                  <a:lnTo>
                    <a:pt x="7" y="50"/>
                  </a:lnTo>
                  <a:lnTo>
                    <a:pt x="9" y="64"/>
                  </a:lnTo>
                  <a:lnTo>
                    <a:pt x="35" y="59"/>
                  </a:lnTo>
                  <a:lnTo>
                    <a:pt x="52" y="68"/>
                  </a:lnTo>
                  <a:lnTo>
                    <a:pt x="59" y="64"/>
                  </a:lnTo>
                  <a:lnTo>
                    <a:pt x="63" y="61"/>
                  </a:lnTo>
                  <a:lnTo>
                    <a:pt x="63" y="54"/>
                  </a:lnTo>
                  <a:lnTo>
                    <a:pt x="66" y="54"/>
                  </a:lnTo>
                  <a:lnTo>
                    <a:pt x="80" y="50"/>
                  </a:lnTo>
                  <a:lnTo>
                    <a:pt x="94" y="52"/>
                  </a:lnTo>
                  <a:lnTo>
                    <a:pt x="87" y="40"/>
                  </a:lnTo>
                  <a:lnTo>
                    <a:pt x="92" y="33"/>
                  </a:lnTo>
                  <a:lnTo>
                    <a:pt x="94" y="26"/>
                  </a:lnTo>
                  <a:lnTo>
                    <a:pt x="104" y="19"/>
                  </a:lnTo>
                  <a:lnTo>
                    <a:pt x="106" y="9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1234">
              <a:extLst>
                <a:ext uri="{FF2B5EF4-FFF2-40B4-BE49-F238E27FC236}">
                  <a16:creationId xmlns:a16="http://schemas.microsoft.com/office/drawing/2014/main" id="{D0E9E974-B4BF-48AF-6F28-ED0724E72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654" y="1955551"/>
              <a:ext cx="2600468" cy="1794179"/>
            </a:xfrm>
            <a:custGeom>
              <a:avLst/>
              <a:gdLst/>
              <a:ahLst/>
              <a:cxnLst/>
              <a:rect l="l" t="t" r="r" b="b"/>
              <a:pathLst>
                <a:path w="2273300" h="1568451">
                  <a:moveTo>
                    <a:pt x="1227138" y="0"/>
                  </a:moveTo>
                  <a:lnTo>
                    <a:pt x="1238250" y="4762"/>
                  </a:lnTo>
                  <a:lnTo>
                    <a:pt x="1235075" y="15875"/>
                  </a:lnTo>
                  <a:lnTo>
                    <a:pt x="1241425" y="23812"/>
                  </a:lnTo>
                  <a:lnTo>
                    <a:pt x="1257300" y="15875"/>
                  </a:lnTo>
                  <a:lnTo>
                    <a:pt x="1260475" y="34925"/>
                  </a:lnTo>
                  <a:lnTo>
                    <a:pt x="1276350" y="52387"/>
                  </a:lnTo>
                  <a:lnTo>
                    <a:pt x="1279525" y="93662"/>
                  </a:lnTo>
                  <a:lnTo>
                    <a:pt x="1317625" y="150812"/>
                  </a:lnTo>
                  <a:lnTo>
                    <a:pt x="1293813" y="147637"/>
                  </a:lnTo>
                  <a:lnTo>
                    <a:pt x="1304925" y="161925"/>
                  </a:lnTo>
                  <a:lnTo>
                    <a:pt x="1282700" y="184150"/>
                  </a:lnTo>
                  <a:lnTo>
                    <a:pt x="1335088" y="195262"/>
                  </a:lnTo>
                  <a:lnTo>
                    <a:pt x="1331913" y="211137"/>
                  </a:lnTo>
                  <a:lnTo>
                    <a:pt x="1320800" y="206375"/>
                  </a:lnTo>
                  <a:lnTo>
                    <a:pt x="1346200" y="247650"/>
                  </a:lnTo>
                  <a:lnTo>
                    <a:pt x="1343025" y="269875"/>
                  </a:lnTo>
                  <a:lnTo>
                    <a:pt x="1350963" y="285750"/>
                  </a:lnTo>
                  <a:lnTo>
                    <a:pt x="1362075" y="255588"/>
                  </a:lnTo>
                  <a:lnTo>
                    <a:pt x="1362075" y="233363"/>
                  </a:lnTo>
                  <a:lnTo>
                    <a:pt x="1373188" y="217488"/>
                  </a:lnTo>
                  <a:lnTo>
                    <a:pt x="1384300" y="214312"/>
                  </a:lnTo>
                  <a:lnTo>
                    <a:pt x="1406525" y="244475"/>
                  </a:lnTo>
                  <a:lnTo>
                    <a:pt x="1414463" y="285750"/>
                  </a:lnTo>
                  <a:lnTo>
                    <a:pt x="1406525" y="285750"/>
                  </a:lnTo>
                  <a:lnTo>
                    <a:pt x="1406525" y="277813"/>
                  </a:lnTo>
                  <a:lnTo>
                    <a:pt x="1400175" y="311150"/>
                  </a:lnTo>
                  <a:lnTo>
                    <a:pt x="1428750" y="360363"/>
                  </a:lnTo>
                  <a:lnTo>
                    <a:pt x="1447800" y="349250"/>
                  </a:lnTo>
                  <a:lnTo>
                    <a:pt x="1452563" y="327025"/>
                  </a:lnTo>
                  <a:lnTo>
                    <a:pt x="1470025" y="282575"/>
                  </a:lnTo>
                  <a:lnTo>
                    <a:pt x="1470025" y="258763"/>
                  </a:lnTo>
                  <a:lnTo>
                    <a:pt x="1500188" y="252413"/>
                  </a:lnTo>
                  <a:lnTo>
                    <a:pt x="1485900" y="244475"/>
                  </a:lnTo>
                  <a:lnTo>
                    <a:pt x="1500188" y="233363"/>
                  </a:lnTo>
                  <a:lnTo>
                    <a:pt x="1477963" y="214312"/>
                  </a:lnTo>
                  <a:lnTo>
                    <a:pt x="1477963" y="176212"/>
                  </a:lnTo>
                  <a:lnTo>
                    <a:pt x="1552575" y="184150"/>
                  </a:lnTo>
                  <a:lnTo>
                    <a:pt x="1557338" y="200025"/>
                  </a:lnTo>
                  <a:lnTo>
                    <a:pt x="1552575" y="203200"/>
                  </a:lnTo>
                  <a:lnTo>
                    <a:pt x="1563688" y="217488"/>
                  </a:lnTo>
                  <a:lnTo>
                    <a:pt x="1590675" y="225425"/>
                  </a:lnTo>
                  <a:lnTo>
                    <a:pt x="1571625" y="244475"/>
                  </a:lnTo>
                  <a:lnTo>
                    <a:pt x="1590675" y="247650"/>
                  </a:lnTo>
                  <a:lnTo>
                    <a:pt x="1587500" y="266700"/>
                  </a:lnTo>
                  <a:lnTo>
                    <a:pt x="1576388" y="277813"/>
                  </a:lnTo>
                  <a:lnTo>
                    <a:pt x="1568450" y="269875"/>
                  </a:lnTo>
                  <a:lnTo>
                    <a:pt x="1552575" y="274638"/>
                  </a:lnTo>
                  <a:lnTo>
                    <a:pt x="1563688" y="285750"/>
                  </a:lnTo>
                  <a:lnTo>
                    <a:pt x="1563688" y="296863"/>
                  </a:lnTo>
                  <a:lnTo>
                    <a:pt x="1571625" y="293688"/>
                  </a:lnTo>
                  <a:lnTo>
                    <a:pt x="1568450" y="315913"/>
                  </a:lnTo>
                  <a:lnTo>
                    <a:pt x="1590675" y="341313"/>
                  </a:lnTo>
                  <a:lnTo>
                    <a:pt x="1590675" y="360363"/>
                  </a:lnTo>
                  <a:lnTo>
                    <a:pt x="1552575" y="406400"/>
                  </a:lnTo>
                  <a:lnTo>
                    <a:pt x="1535113" y="417513"/>
                  </a:lnTo>
                  <a:lnTo>
                    <a:pt x="1519238" y="398463"/>
                  </a:lnTo>
                  <a:lnTo>
                    <a:pt x="1516063" y="406400"/>
                  </a:lnTo>
                  <a:lnTo>
                    <a:pt x="1527175" y="431800"/>
                  </a:lnTo>
                  <a:lnTo>
                    <a:pt x="1508125" y="417513"/>
                  </a:lnTo>
                  <a:lnTo>
                    <a:pt x="1504950" y="428625"/>
                  </a:lnTo>
                  <a:lnTo>
                    <a:pt x="1485900" y="423863"/>
                  </a:lnTo>
                  <a:lnTo>
                    <a:pt x="1482725" y="406400"/>
                  </a:lnTo>
                  <a:lnTo>
                    <a:pt x="1452563" y="406400"/>
                  </a:lnTo>
                  <a:lnTo>
                    <a:pt x="1447800" y="420688"/>
                  </a:lnTo>
                  <a:lnTo>
                    <a:pt x="1463675" y="423863"/>
                  </a:lnTo>
                  <a:lnTo>
                    <a:pt x="1463675" y="434975"/>
                  </a:lnTo>
                  <a:lnTo>
                    <a:pt x="1428750" y="484188"/>
                  </a:lnTo>
                  <a:lnTo>
                    <a:pt x="1411288" y="484188"/>
                  </a:lnTo>
                  <a:lnTo>
                    <a:pt x="1392238" y="461963"/>
                  </a:lnTo>
                  <a:lnTo>
                    <a:pt x="1358900" y="450850"/>
                  </a:lnTo>
                  <a:lnTo>
                    <a:pt x="1350963" y="454025"/>
                  </a:lnTo>
                  <a:lnTo>
                    <a:pt x="1384300" y="484188"/>
                  </a:lnTo>
                  <a:lnTo>
                    <a:pt x="1441450" y="492125"/>
                  </a:lnTo>
                  <a:lnTo>
                    <a:pt x="1411288" y="558800"/>
                  </a:lnTo>
                  <a:lnTo>
                    <a:pt x="1381125" y="569913"/>
                  </a:lnTo>
                  <a:lnTo>
                    <a:pt x="1362075" y="558800"/>
                  </a:lnTo>
                  <a:lnTo>
                    <a:pt x="1362075" y="569913"/>
                  </a:lnTo>
                  <a:lnTo>
                    <a:pt x="1358900" y="569913"/>
                  </a:lnTo>
                  <a:lnTo>
                    <a:pt x="1358900" y="588963"/>
                  </a:lnTo>
                  <a:lnTo>
                    <a:pt x="1343025" y="600075"/>
                  </a:lnTo>
                  <a:lnTo>
                    <a:pt x="1317625" y="582613"/>
                  </a:lnTo>
                  <a:lnTo>
                    <a:pt x="1301750" y="582613"/>
                  </a:lnTo>
                  <a:lnTo>
                    <a:pt x="1268413" y="566738"/>
                  </a:lnTo>
                  <a:lnTo>
                    <a:pt x="1260475" y="569913"/>
                  </a:lnTo>
                  <a:lnTo>
                    <a:pt x="1268413" y="582613"/>
                  </a:lnTo>
                  <a:lnTo>
                    <a:pt x="1271588" y="569913"/>
                  </a:lnTo>
                  <a:lnTo>
                    <a:pt x="1301750" y="588963"/>
                  </a:lnTo>
                  <a:lnTo>
                    <a:pt x="1298575" y="593725"/>
                  </a:lnTo>
                  <a:lnTo>
                    <a:pt x="1309688" y="585788"/>
                  </a:lnTo>
                  <a:lnTo>
                    <a:pt x="1335088" y="600075"/>
                  </a:lnTo>
                  <a:lnTo>
                    <a:pt x="1343025" y="627063"/>
                  </a:lnTo>
                  <a:lnTo>
                    <a:pt x="1320800" y="638175"/>
                  </a:lnTo>
                  <a:lnTo>
                    <a:pt x="1293813" y="638175"/>
                  </a:lnTo>
                  <a:lnTo>
                    <a:pt x="1293813" y="649288"/>
                  </a:lnTo>
                  <a:lnTo>
                    <a:pt x="1304925" y="652463"/>
                  </a:lnTo>
                  <a:lnTo>
                    <a:pt x="1290638" y="652463"/>
                  </a:lnTo>
                  <a:lnTo>
                    <a:pt x="1290638" y="682626"/>
                  </a:lnTo>
                  <a:lnTo>
                    <a:pt x="1279525" y="676276"/>
                  </a:lnTo>
                  <a:lnTo>
                    <a:pt x="1271588" y="690563"/>
                  </a:lnTo>
                  <a:lnTo>
                    <a:pt x="1265238" y="690563"/>
                  </a:lnTo>
                  <a:lnTo>
                    <a:pt x="1268413" y="698501"/>
                  </a:lnTo>
                  <a:lnTo>
                    <a:pt x="1265238" y="706438"/>
                  </a:lnTo>
                  <a:lnTo>
                    <a:pt x="1238250" y="720726"/>
                  </a:lnTo>
                  <a:lnTo>
                    <a:pt x="1246188" y="731838"/>
                  </a:lnTo>
                  <a:lnTo>
                    <a:pt x="1230313" y="769938"/>
                  </a:lnTo>
                  <a:lnTo>
                    <a:pt x="1230313" y="836613"/>
                  </a:lnTo>
                  <a:lnTo>
                    <a:pt x="1227138" y="844551"/>
                  </a:lnTo>
                  <a:lnTo>
                    <a:pt x="1238250" y="855663"/>
                  </a:lnTo>
                  <a:lnTo>
                    <a:pt x="1238250" y="855663"/>
                  </a:lnTo>
                  <a:lnTo>
                    <a:pt x="1241425" y="874713"/>
                  </a:lnTo>
                  <a:lnTo>
                    <a:pt x="1246187" y="858838"/>
                  </a:lnTo>
                  <a:lnTo>
                    <a:pt x="1271587" y="863601"/>
                  </a:lnTo>
                  <a:lnTo>
                    <a:pt x="1293812" y="927101"/>
                  </a:lnTo>
                  <a:lnTo>
                    <a:pt x="1293812" y="941388"/>
                  </a:lnTo>
                  <a:lnTo>
                    <a:pt x="1282700" y="952501"/>
                  </a:lnTo>
                  <a:lnTo>
                    <a:pt x="1328737" y="935038"/>
                  </a:lnTo>
                  <a:lnTo>
                    <a:pt x="1381125" y="960438"/>
                  </a:lnTo>
                  <a:lnTo>
                    <a:pt x="1406525" y="976313"/>
                  </a:lnTo>
                  <a:lnTo>
                    <a:pt x="1422400" y="998538"/>
                  </a:lnTo>
                  <a:lnTo>
                    <a:pt x="1466850" y="1012826"/>
                  </a:lnTo>
                  <a:lnTo>
                    <a:pt x="1482725" y="1028701"/>
                  </a:lnTo>
                  <a:lnTo>
                    <a:pt x="1474787" y="1054101"/>
                  </a:lnTo>
                  <a:lnTo>
                    <a:pt x="1482725" y="1031876"/>
                  </a:lnTo>
                  <a:lnTo>
                    <a:pt x="1563688" y="1039813"/>
                  </a:lnTo>
                  <a:lnTo>
                    <a:pt x="1560513" y="1084263"/>
                  </a:lnTo>
                  <a:lnTo>
                    <a:pt x="1563688" y="1122363"/>
                  </a:lnTo>
                  <a:lnTo>
                    <a:pt x="1563688" y="1133476"/>
                  </a:lnTo>
                  <a:lnTo>
                    <a:pt x="1587500" y="1163638"/>
                  </a:lnTo>
                  <a:lnTo>
                    <a:pt x="1568450" y="1174751"/>
                  </a:lnTo>
                  <a:lnTo>
                    <a:pt x="1593850" y="1174751"/>
                  </a:lnTo>
                  <a:lnTo>
                    <a:pt x="1604963" y="1189038"/>
                  </a:lnTo>
                  <a:lnTo>
                    <a:pt x="1609725" y="1200151"/>
                  </a:lnTo>
                  <a:lnTo>
                    <a:pt x="1593850" y="1219201"/>
                  </a:lnTo>
                  <a:lnTo>
                    <a:pt x="1612900" y="1208088"/>
                  </a:lnTo>
                  <a:lnTo>
                    <a:pt x="1631950" y="1216026"/>
                  </a:lnTo>
                  <a:lnTo>
                    <a:pt x="1631950" y="1204913"/>
                  </a:lnTo>
                  <a:lnTo>
                    <a:pt x="1635125" y="1200151"/>
                  </a:lnTo>
                  <a:lnTo>
                    <a:pt x="1639888" y="1196976"/>
                  </a:lnTo>
                  <a:lnTo>
                    <a:pt x="1654175" y="1208088"/>
                  </a:lnTo>
                  <a:lnTo>
                    <a:pt x="1662113" y="1196976"/>
                  </a:lnTo>
                  <a:lnTo>
                    <a:pt x="1651000" y="1185863"/>
                  </a:lnTo>
                  <a:lnTo>
                    <a:pt x="1665288" y="1166813"/>
                  </a:lnTo>
                  <a:lnTo>
                    <a:pt x="1670050" y="1166813"/>
                  </a:lnTo>
                  <a:lnTo>
                    <a:pt x="1658938" y="1155701"/>
                  </a:lnTo>
                  <a:lnTo>
                    <a:pt x="1651000" y="1092201"/>
                  </a:lnTo>
                  <a:lnTo>
                    <a:pt x="1635125" y="1065213"/>
                  </a:lnTo>
                  <a:lnTo>
                    <a:pt x="1687513" y="1028701"/>
                  </a:lnTo>
                  <a:lnTo>
                    <a:pt x="1711325" y="987426"/>
                  </a:lnTo>
                  <a:lnTo>
                    <a:pt x="1725613" y="987426"/>
                  </a:lnTo>
                  <a:lnTo>
                    <a:pt x="1717675" y="968376"/>
                  </a:lnTo>
                  <a:lnTo>
                    <a:pt x="1711325" y="982663"/>
                  </a:lnTo>
                  <a:lnTo>
                    <a:pt x="1706563" y="949326"/>
                  </a:lnTo>
                  <a:lnTo>
                    <a:pt x="1687513" y="885826"/>
                  </a:lnTo>
                  <a:lnTo>
                    <a:pt x="1658938" y="858838"/>
                  </a:lnTo>
                  <a:lnTo>
                    <a:pt x="1658938" y="844551"/>
                  </a:lnTo>
                  <a:lnTo>
                    <a:pt x="1684338" y="833438"/>
                  </a:lnTo>
                  <a:lnTo>
                    <a:pt x="1684338" y="814388"/>
                  </a:lnTo>
                  <a:lnTo>
                    <a:pt x="1703388" y="817563"/>
                  </a:lnTo>
                  <a:lnTo>
                    <a:pt x="1692275" y="811213"/>
                  </a:lnTo>
                  <a:lnTo>
                    <a:pt x="1700213" y="795338"/>
                  </a:lnTo>
                  <a:lnTo>
                    <a:pt x="1684338" y="795338"/>
                  </a:lnTo>
                  <a:lnTo>
                    <a:pt x="1687513" y="788988"/>
                  </a:lnTo>
                  <a:lnTo>
                    <a:pt x="1684338" y="773113"/>
                  </a:lnTo>
                  <a:lnTo>
                    <a:pt x="1681163" y="758826"/>
                  </a:lnTo>
                  <a:lnTo>
                    <a:pt x="1687513" y="758826"/>
                  </a:lnTo>
                  <a:lnTo>
                    <a:pt x="1673225" y="750888"/>
                  </a:lnTo>
                  <a:lnTo>
                    <a:pt x="1692275" y="701676"/>
                  </a:lnTo>
                  <a:lnTo>
                    <a:pt x="1676400" y="698501"/>
                  </a:lnTo>
                  <a:lnTo>
                    <a:pt x="1673225" y="671513"/>
                  </a:lnTo>
                  <a:lnTo>
                    <a:pt x="1687513" y="652463"/>
                  </a:lnTo>
                  <a:lnTo>
                    <a:pt x="1755775" y="676276"/>
                  </a:lnTo>
                  <a:lnTo>
                    <a:pt x="1789113" y="657226"/>
                  </a:lnTo>
                  <a:lnTo>
                    <a:pt x="1819275" y="676276"/>
                  </a:lnTo>
                  <a:lnTo>
                    <a:pt x="1816100" y="698501"/>
                  </a:lnTo>
                  <a:lnTo>
                    <a:pt x="1830388" y="690563"/>
                  </a:lnTo>
                  <a:lnTo>
                    <a:pt x="1835150" y="706438"/>
                  </a:lnTo>
                  <a:lnTo>
                    <a:pt x="1830388" y="712788"/>
                  </a:lnTo>
                  <a:lnTo>
                    <a:pt x="1849438" y="709613"/>
                  </a:lnTo>
                  <a:lnTo>
                    <a:pt x="1841500" y="717551"/>
                  </a:lnTo>
                  <a:lnTo>
                    <a:pt x="1849438" y="735013"/>
                  </a:lnTo>
                  <a:lnTo>
                    <a:pt x="1882775" y="739776"/>
                  </a:lnTo>
                  <a:lnTo>
                    <a:pt x="1887538" y="750888"/>
                  </a:lnTo>
                  <a:lnTo>
                    <a:pt x="1901825" y="739776"/>
                  </a:lnTo>
                  <a:lnTo>
                    <a:pt x="1905000" y="747713"/>
                  </a:lnTo>
                  <a:lnTo>
                    <a:pt x="1898650" y="769938"/>
                  </a:lnTo>
                  <a:lnTo>
                    <a:pt x="1905000" y="792163"/>
                  </a:lnTo>
                  <a:lnTo>
                    <a:pt x="1857375" y="792163"/>
                  </a:lnTo>
                  <a:lnTo>
                    <a:pt x="1901825" y="803276"/>
                  </a:lnTo>
                  <a:lnTo>
                    <a:pt x="1905000" y="814388"/>
                  </a:lnTo>
                  <a:lnTo>
                    <a:pt x="1901825" y="828676"/>
                  </a:lnTo>
                  <a:lnTo>
                    <a:pt x="1912938" y="833438"/>
                  </a:lnTo>
                  <a:lnTo>
                    <a:pt x="1905000" y="841376"/>
                  </a:lnTo>
                  <a:lnTo>
                    <a:pt x="1912938" y="852488"/>
                  </a:lnTo>
                  <a:lnTo>
                    <a:pt x="1901825" y="855663"/>
                  </a:lnTo>
                  <a:lnTo>
                    <a:pt x="1890713" y="852488"/>
                  </a:lnTo>
                  <a:lnTo>
                    <a:pt x="1893888" y="858838"/>
                  </a:lnTo>
                  <a:lnTo>
                    <a:pt x="1882775" y="863601"/>
                  </a:lnTo>
                  <a:lnTo>
                    <a:pt x="1931988" y="855663"/>
                  </a:lnTo>
                  <a:lnTo>
                    <a:pt x="1939925" y="877888"/>
                  </a:lnTo>
                  <a:lnTo>
                    <a:pt x="1935163" y="893763"/>
                  </a:lnTo>
                  <a:lnTo>
                    <a:pt x="1946275" y="866776"/>
                  </a:lnTo>
                  <a:lnTo>
                    <a:pt x="1946275" y="882651"/>
                  </a:lnTo>
                  <a:lnTo>
                    <a:pt x="1951038" y="877888"/>
                  </a:lnTo>
                  <a:lnTo>
                    <a:pt x="1951038" y="893763"/>
                  </a:lnTo>
                  <a:lnTo>
                    <a:pt x="1981200" y="874713"/>
                  </a:lnTo>
                  <a:lnTo>
                    <a:pt x="1984375" y="855663"/>
                  </a:lnTo>
                  <a:lnTo>
                    <a:pt x="1995488" y="863601"/>
                  </a:lnTo>
                  <a:lnTo>
                    <a:pt x="1995488" y="877888"/>
                  </a:lnTo>
                  <a:lnTo>
                    <a:pt x="2003425" y="863601"/>
                  </a:lnTo>
                  <a:lnTo>
                    <a:pt x="1995488" y="852488"/>
                  </a:lnTo>
                  <a:lnTo>
                    <a:pt x="2003425" y="852488"/>
                  </a:lnTo>
                  <a:lnTo>
                    <a:pt x="2006600" y="841376"/>
                  </a:lnTo>
                  <a:lnTo>
                    <a:pt x="2006600" y="833438"/>
                  </a:lnTo>
                  <a:lnTo>
                    <a:pt x="2017713" y="825501"/>
                  </a:lnTo>
                  <a:lnTo>
                    <a:pt x="2011363" y="811213"/>
                  </a:lnTo>
                  <a:lnTo>
                    <a:pt x="2028825" y="781051"/>
                  </a:lnTo>
                  <a:lnTo>
                    <a:pt x="2036763" y="781051"/>
                  </a:lnTo>
                  <a:lnTo>
                    <a:pt x="2039938" y="792163"/>
                  </a:lnTo>
                  <a:lnTo>
                    <a:pt x="2036763" y="803276"/>
                  </a:lnTo>
                  <a:lnTo>
                    <a:pt x="2044700" y="803276"/>
                  </a:lnTo>
                  <a:lnTo>
                    <a:pt x="2047875" y="817563"/>
                  </a:lnTo>
                  <a:lnTo>
                    <a:pt x="2058988" y="822326"/>
                  </a:lnTo>
                  <a:lnTo>
                    <a:pt x="2052638" y="825501"/>
                  </a:lnTo>
                  <a:lnTo>
                    <a:pt x="2070100" y="836613"/>
                  </a:lnTo>
                  <a:lnTo>
                    <a:pt x="2044700" y="852488"/>
                  </a:lnTo>
                  <a:lnTo>
                    <a:pt x="2074863" y="844551"/>
                  </a:lnTo>
                  <a:lnTo>
                    <a:pt x="2070100" y="858838"/>
                  </a:lnTo>
                  <a:lnTo>
                    <a:pt x="2081213" y="866776"/>
                  </a:lnTo>
                  <a:lnTo>
                    <a:pt x="2063750" y="874713"/>
                  </a:lnTo>
                  <a:lnTo>
                    <a:pt x="2089150" y="877888"/>
                  </a:lnTo>
                  <a:lnTo>
                    <a:pt x="2074863" y="896938"/>
                  </a:lnTo>
                  <a:lnTo>
                    <a:pt x="2089150" y="893763"/>
                  </a:lnTo>
                  <a:lnTo>
                    <a:pt x="2097088" y="896938"/>
                  </a:lnTo>
                  <a:lnTo>
                    <a:pt x="2089150" y="904876"/>
                  </a:lnTo>
                  <a:lnTo>
                    <a:pt x="2100263" y="904876"/>
                  </a:lnTo>
                  <a:lnTo>
                    <a:pt x="2108200" y="919163"/>
                  </a:lnTo>
                  <a:lnTo>
                    <a:pt x="2093913" y="927101"/>
                  </a:lnTo>
                  <a:lnTo>
                    <a:pt x="2108200" y="927101"/>
                  </a:lnTo>
                  <a:lnTo>
                    <a:pt x="2119313" y="946151"/>
                  </a:lnTo>
                  <a:lnTo>
                    <a:pt x="2111375" y="957263"/>
                  </a:lnTo>
                  <a:lnTo>
                    <a:pt x="2111375" y="965201"/>
                  </a:lnTo>
                  <a:lnTo>
                    <a:pt x="2097088" y="957263"/>
                  </a:lnTo>
                  <a:lnTo>
                    <a:pt x="2100263" y="960438"/>
                  </a:lnTo>
                  <a:lnTo>
                    <a:pt x="2081213" y="965201"/>
                  </a:lnTo>
                  <a:lnTo>
                    <a:pt x="2111375" y="968376"/>
                  </a:lnTo>
                  <a:lnTo>
                    <a:pt x="2105025" y="976313"/>
                  </a:lnTo>
                  <a:lnTo>
                    <a:pt x="2111375" y="982663"/>
                  </a:lnTo>
                  <a:lnTo>
                    <a:pt x="2108200" y="987426"/>
                  </a:lnTo>
                  <a:lnTo>
                    <a:pt x="2122488" y="987426"/>
                  </a:lnTo>
                  <a:lnTo>
                    <a:pt x="2122488" y="1001713"/>
                  </a:lnTo>
                  <a:lnTo>
                    <a:pt x="2149475" y="1009651"/>
                  </a:lnTo>
                  <a:lnTo>
                    <a:pt x="2152650" y="1023938"/>
                  </a:lnTo>
                  <a:lnTo>
                    <a:pt x="2146300" y="1031876"/>
                  </a:lnTo>
                  <a:lnTo>
                    <a:pt x="2168525" y="1028701"/>
                  </a:lnTo>
                  <a:lnTo>
                    <a:pt x="2171700" y="1031876"/>
                  </a:lnTo>
                  <a:lnTo>
                    <a:pt x="2168525" y="1047751"/>
                  </a:lnTo>
                  <a:lnTo>
                    <a:pt x="2179638" y="1031876"/>
                  </a:lnTo>
                  <a:lnTo>
                    <a:pt x="2190750" y="1050926"/>
                  </a:lnTo>
                  <a:lnTo>
                    <a:pt x="2201863" y="1054101"/>
                  </a:lnTo>
                  <a:lnTo>
                    <a:pt x="2209800" y="1042988"/>
                  </a:lnTo>
                  <a:lnTo>
                    <a:pt x="2228850" y="1062038"/>
                  </a:lnTo>
                  <a:lnTo>
                    <a:pt x="2176463" y="1084263"/>
                  </a:lnTo>
                  <a:lnTo>
                    <a:pt x="2193925" y="1084263"/>
                  </a:lnTo>
                  <a:lnTo>
                    <a:pt x="2160588" y="1095376"/>
                  </a:lnTo>
                  <a:lnTo>
                    <a:pt x="2152650" y="1106488"/>
                  </a:lnTo>
                  <a:lnTo>
                    <a:pt x="2138363" y="1095376"/>
                  </a:lnTo>
                  <a:lnTo>
                    <a:pt x="2130425" y="1103313"/>
                  </a:lnTo>
                  <a:lnTo>
                    <a:pt x="2152650" y="1111251"/>
                  </a:lnTo>
                  <a:lnTo>
                    <a:pt x="2149475" y="1122363"/>
                  </a:lnTo>
                  <a:lnTo>
                    <a:pt x="2193925" y="1089026"/>
                  </a:lnTo>
                  <a:lnTo>
                    <a:pt x="2220913" y="1084263"/>
                  </a:lnTo>
                  <a:lnTo>
                    <a:pt x="2209800" y="1081088"/>
                  </a:lnTo>
                  <a:lnTo>
                    <a:pt x="2232025" y="1081088"/>
                  </a:lnTo>
                  <a:lnTo>
                    <a:pt x="2232025" y="1114426"/>
                  </a:lnTo>
                  <a:lnTo>
                    <a:pt x="2239963" y="1100138"/>
                  </a:lnTo>
                  <a:lnTo>
                    <a:pt x="2270125" y="1111251"/>
                  </a:lnTo>
                  <a:lnTo>
                    <a:pt x="2265363" y="1111251"/>
                  </a:lnTo>
                  <a:lnTo>
                    <a:pt x="2273300" y="1125538"/>
                  </a:lnTo>
                  <a:lnTo>
                    <a:pt x="2254250" y="1125538"/>
                  </a:lnTo>
                  <a:lnTo>
                    <a:pt x="2270125" y="1133476"/>
                  </a:lnTo>
                  <a:lnTo>
                    <a:pt x="2273300" y="1147763"/>
                  </a:lnTo>
                  <a:lnTo>
                    <a:pt x="2265363" y="1152526"/>
                  </a:lnTo>
                  <a:lnTo>
                    <a:pt x="2273300" y="1163638"/>
                  </a:lnTo>
                  <a:lnTo>
                    <a:pt x="2265363" y="1158876"/>
                  </a:lnTo>
                  <a:lnTo>
                    <a:pt x="2273300" y="1169988"/>
                  </a:lnTo>
                  <a:lnTo>
                    <a:pt x="2251075" y="1196976"/>
                  </a:lnTo>
                  <a:lnTo>
                    <a:pt x="2201863" y="1208088"/>
                  </a:lnTo>
                  <a:lnTo>
                    <a:pt x="2157413" y="1249363"/>
                  </a:lnTo>
                  <a:lnTo>
                    <a:pt x="2152650" y="1249363"/>
                  </a:lnTo>
                  <a:lnTo>
                    <a:pt x="2152650" y="1246188"/>
                  </a:lnTo>
                  <a:lnTo>
                    <a:pt x="2116138" y="1257301"/>
                  </a:lnTo>
                  <a:lnTo>
                    <a:pt x="2100263" y="1249363"/>
                  </a:lnTo>
                  <a:lnTo>
                    <a:pt x="1992313" y="1249363"/>
                  </a:lnTo>
                  <a:lnTo>
                    <a:pt x="1976438" y="1265238"/>
                  </a:lnTo>
                  <a:lnTo>
                    <a:pt x="1965325" y="1287463"/>
                  </a:lnTo>
                  <a:lnTo>
                    <a:pt x="1943100" y="1290638"/>
                  </a:lnTo>
                  <a:lnTo>
                    <a:pt x="1920875" y="1309689"/>
                  </a:lnTo>
                  <a:lnTo>
                    <a:pt x="1909763" y="1331914"/>
                  </a:lnTo>
                  <a:lnTo>
                    <a:pt x="1898650" y="1335089"/>
                  </a:lnTo>
                  <a:lnTo>
                    <a:pt x="1882775" y="1362076"/>
                  </a:lnTo>
                  <a:lnTo>
                    <a:pt x="1863725" y="1389064"/>
                  </a:lnTo>
                  <a:lnTo>
                    <a:pt x="1871663" y="1381126"/>
                  </a:lnTo>
                  <a:lnTo>
                    <a:pt x="1901825" y="1343026"/>
                  </a:lnTo>
                  <a:lnTo>
                    <a:pt x="1935163" y="1317626"/>
                  </a:lnTo>
                  <a:lnTo>
                    <a:pt x="1984375" y="1293814"/>
                  </a:lnTo>
                  <a:lnTo>
                    <a:pt x="2025650" y="1293814"/>
                  </a:lnTo>
                  <a:lnTo>
                    <a:pt x="2044700" y="1301751"/>
                  </a:lnTo>
                  <a:lnTo>
                    <a:pt x="2044700" y="1320801"/>
                  </a:lnTo>
                  <a:lnTo>
                    <a:pt x="2017713" y="1339851"/>
                  </a:lnTo>
                  <a:lnTo>
                    <a:pt x="2003425" y="1335089"/>
                  </a:lnTo>
                  <a:lnTo>
                    <a:pt x="1984375" y="1343026"/>
                  </a:lnTo>
                  <a:lnTo>
                    <a:pt x="2003425" y="1347789"/>
                  </a:lnTo>
                  <a:lnTo>
                    <a:pt x="2006600" y="1354139"/>
                  </a:lnTo>
                  <a:lnTo>
                    <a:pt x="2022475" y="1347789"/>
                  </a:lnTo>
                  <a:lnTo>
                    <a:pt x="2033588" y="1350964"/>
                  </a:lnTo>
                  <a:lnTo>
                    <a:pt x="2017713" y="1376364"/>
                  </a:lnTo>
                  <a:lnTo>
                    <a:pt x="2028825" y="1381126"/>
                  </a:lnTo>
                  <a:lnTo>
                    <a:pt x="2033588" y="1400176"/>
                  </a:lnTo>
                  <a:lnTo>
                    <a:pt x="2036763" y="1411289"/>
                  </a:lnTo>
                  <a:lnTo>
                    <a:pt x="2058988" y="1417639"/>
                  </a:lnTo>
                  <a:lnTo>
                    <a:pt x="2052638" y="1422401"/>
                  </a:lnTo>
                  <a:lnTo>
                    <a:pt x="2085975" y="1433514"/>
                  </a:lnTo>
                  <a:lnTo>
                    <a:pt x="2108200" y="1425576"/>
                  </a:lnTo>
                  <a:lnTo>
                    <a:pt x="2108200" y="1433514"/>
                  </a:lnTo>
                  <a:lnTo>
                    <a:pt x="2122488" y="1436689"/>
                  </a:lnTo>
                  <a:lnTo>
                    <a:pt x="2122488" y="1444626"/>
                  </a:lnTo>
                  <a:lnTo>
                    <a:pt x="2135188" y="1447801"/>
                  </a:lnTo>
                  <a:lnTo>
                    <a:pt x="2081213" y="1466851"/>
                  </a:lnTo>
                  <a:lnTo>
                    <a:pt x="2063750" y="1466851"/>
                  </a:lnTo>
                  <a:lnTo>
                    <a:pt x="2063750" y="1477964"/>
                  </a:lnTo>
                  <a:lnTo>
                    <a:pt x="2052638" y="1474789"/>
                  </a:lnTo>
                  <a:lnTo>
                    <a:pt x="2044700" y="1485901"/>
                  </a:lnTo>
                  <a:lnTo>
                    <a:pt x="2014538" y="1516064"/>
                  </a:lnTo>
                  <a:lnTo>
                    <a:pt x="2000250" y="1500189"/>
                  </a:lnTo>
                  <a:lnTo>
                    <a:pt x="1995488" y="1489076"/>
                  </a:lnTo>
                  <a:lnTo>
                    <a:pt x="2003425" y="1474789"/>
                  </a:lnTo>
                  <a:lnTo>
                    <a:pt x="1995488" y="1474789"/>
                  </a:lnTo>
                  <a:lnTo>
                    <a:pt x="2039938" y="1447801"/>
                  </a:lnTo>
                  <a:lnTo>
                    <a:pt x="2047875" y="1455739"/>
                  </a:lnTo>
                  <a:lnTo>
                    <a:pt x="2070100" y="1444626"/>
                  </a:lnTo>
                  <a:lnTo>
                    <a:pt x="2033588" y="1444626"/>
                  </a:lnTo>
                  <a:lnTo>
                    <a:pt x="2028825" y="1441451"/>
                  </a:lnTo>
                  <a:lnTo>
                    <a:pt x="2044700" y="1425576"/>
                  </a:lnTo>
                  <a:lnTo>
                    <a:pt x="2036763" y="1422401"/>
                  </a:lnTo>
                  <a:lnTo>
                    <a:pt x="2006600" y="1447801"/>
                  </a:lnTo>
                  <a:lnTo>
                    <a:pt x="1970088" y="1452564"/>
                  </a:lnTo>
                  <a:lnTo>
                    <a:pt x="1958975" y="1447801"/>
                  </a:lnTo>
                  <a:lnTo>
                    <a:pt x="1958975" y="1436689"/>
                  </a:lnTo>
                  <a:lnTo>
                    <a:pt x="1951038" y="1433514"/>
                  </a:lnTo>
                  <a:lnTo>
                    <a:pt x="1951038" y="1381126"/>
                  </a:lnTo>
                  <a:lnTo>
                    <a:pt x="1935163" y="1370014"/>
                  </a:lnTo>
                  <a:lnTo>
                    <a:pt x="1920875" y="1376364"/>
                  </a:lnTo>
                  <a:lnTo>
                    <a:pt x="1905000" y="1365251"/>
                  </a:lnTo>
                  <a:lnTo>
                    <a:pt x="1890713" y="1392239"/>
                  </a:lnTo>
                  <a:lnTo>
                    <a:pt x="1876425" y="1447801"/>
                  </a:lnTo>
                  <a:lnTo>
                    <a:pt x="1852613" y="1447801"/>
                  </a:lnTo>
                  <a:lnTo>
                    <a:pt x="1849438" y="1458914"/>
                  </a:lnTo>
                  <a:lnTo>
                    <a:pt x="1758950" y="1458914"/>
                  </a:lnTo>
                  <a:lnTo>
                    <a:pt x="1736725" y="1474789"/>
                  </a:lnTo>
                  <a:lnTo>
                    <a:pt x="1706563" y="1493839"/>
                  </a:lnTo>
                  <a:lnTo>
                    <a:pt x="1700213" y="1489076"/>
                  </a:lnTo>
                  <a:lnTo>
                    <a:pt x="1703388" y="1500189"/>
                  </a:lnTo>
                  <a:lnTo>
                    <a:pt x="1676400" y="1497014"/>
                  </a:lnTo>
                  <a:lnTo>
                    <a:pt x="1646238" y="1504951"/>
                  </a:lnTo>
                  <a:lnTo>
                    <a:pt x="1631950" y="1524001"/>
                  </a:lnTo>
                  <a:lnTo>
                    <a:pt x="1651000" y="1527176"/>
                  </a:lnTo>
                  <a:lnTo>
                    <a:pt x="1654175" y="1538289"/>
                  </a:lnTo>
                  <a:lnTo>
                    <a:pt x="1620838" y="1538289"/>
                  </a:lnTo>
                  <a:lnTo>
                    <a:pt x="1609725" y="1549401"/>
                  </a:lnTo>
                  <a:lnTo>
                    <a:pt x="1593850" y="1546226"/>
                  </a:lnTo>
                  <a:lnTo>
                    <a:pt x="1560513" y="1568451"/>
                  </a:lnTo>
                  <a:lnTo>
                    <a:pt x="1541463" y="1568451"/>
                  </a:lnTo>
                  <a:lnTo>
                    <a:pt x="1546225" y="1552576"/>
                  </a:lnTo>
                  <a:lnTo>
                    <a:pt x="1560513" y="1557339"/>
                  </a:lnTo>
                  <a:lnTo>
                    <a:pt x="1552575" y="1546226"/>
                  </a:lnTo>
                  <a:lnTo>
                    <a:pt x="1560513" y="1530351"/>
                  </a:lnTo>
                  <a:lnTo>
                    <a:pt x="1576388" y="1519239"/>
                  </a:lnTo>
                  <a:lnTo>
                    <a:pt x="1579563" y="1489076"/>
                  </a:lnTo>
                  <a:lnTo>
                    <a:pt x="1587500" y="1466851"/>
                  </a:lnTo>
                  <a:lnTo>
                    <a:pt x="1579563" y="1447801"/>
                  </a:lnTo>
                  <a:lnTo>
                    <a:pt x="1590675" y="1447801"/>
                  </a:lnTo>
                  <a:lnTo>
                    <a:pt x="1593850" y="1463676"/>
                  </a:lnTo>
                  <a:lnTo>
                    <a:pt x="1598613" y="1458914"/>
                  </a:lnTo>
                  <a:lnTo>
                    <a:pt x="1598613" y="1474789"/>
                  </a:lnTo>
                  <a:lnTo>
                    <a:pt x="1604963" y="1466851"/>
                  </a:lnTo>
                  <a:lnTo>
                    <a:pt x="1620838" y="1474789"/>
                  </a:lnTo>
                  <a:lnTo>
                    <a:pt x="1620838" y="1463676"/>
                  </a:lnTo>
                  <a:lnTo>
                    <a:pt x="1631950" y="1466851"/>
                  </a:lnTo>
                  <a:lnTo>
                    <a:pt x="1620838" y="1452564"/>
                  </a:lnTo>
                  <a:lnTo>
                    <a:pt x="1620838" y="1444626"/>
                  </a:lnTo>
                  <a:lnTo>
                    <a:pt x="1601788" y="1425576"/>
                  </a:lnTo>
                  <a:lnTo>
                    <a:pt x="1516062" y="1411289"/>
                  </a:lnTo>
                  <a:lnTo>
                    <a:pt x="1511300" y="1400176"/>
                  </a:lnTo>
                  <a:lnTo>
                    <a:pt x="1508125" y="1403351"/>
                  </a:lnTo>
                  <a:lnTo>
                    <a:pt x="1504950" y="1403351"/>
                  </a:lnTo>
                  <a:lnTo>
                    <a:pt x="1508125" y="1389064"/>
                  </a:lnTo>
                  <a:lnTo>
                    <a:pt x="1500187" y="1384301"/>
                  </a:lnTo>
                  <a:lnTo>
                    <a:pt x="1500187" y="1370014"/>
                  </a:lnTo>
                  <a:lnTo>
                    <a:pt x="1493837" y="1358901"/>
                  </a:lnTo>
                  <a:lnTo>
                    <a:pt x="1493837" y="1343026"/>
                  </a:lnTo>
                  <a:lnTo>
                    <a:pt x="1470025" y="1347789"/>
                  </a:lnTo>
                  <a:lnTo>
                    <a:pt x="1455737" y="1312864"/>
                  </a:lnTo>
                  <a:lnTo>
                    <a:pt x="1436687" y="1312864"/>
                  </a:lnTo>
                  <a:lnTo>
                    <a:pt x="1436687" y="1331914"/>
                  </a:lnTo>
                  <a:lnTo>
                    <a:pt x="1428750" y="1309689"/>
                  </a:lnTo>
                  <a:lnTo>
                    <a:pt x="1411287" y="1301751"/>
                  </a:lnTo>
                  <a:lnTo>
                    <a:pt x="1400175" y="1323976"/>
                  </a:lnTo>
                  <a:lnTo>
                    <a:pt x="1400175" y="1309689"/>
                  </a:lnTo>
                  <a:lnTo>
                    <a:pt x="1392237" y="1328739"/>
                  </a:lnTo>
                  <a:lnTo>
                    <a:pt x="1387475" y="1320801"/>
                  </a:lnTo>
                  <a:lnTo>
                    <a:pt x="1376362" y="1339851"/>
                  </a:lnTo>
                  <a:lnTo>
                    <a:pt x="1365250" y="1343026"/>
                  </a:lnTo>
                  <a:lnTo>
                    <a:pt x="1335087" y="1335089"/>
                  </a:lnTo>
                  <a:lnTo>
                    <a:pt x="1320800" y="1339851"/>
                  </a:lnTo>
                  <a:lnTo>
                    <a:pt x="1282700" y="1317626"/>
                  </a:lnTo>
                  <a:lnTo>
                    <a:pt x="1238250" y="1312864"/>
                  </a:lnTo>
                  <a:lnTo>
                    <a:pt x="1223962" y="1287463"/>
                  </a:lnTo>
                  <a:lnTo>
                    <a:pt x="1223962" y="1306514"/>
                  </a:lnTo>
                  <a:lnTo>
                    <a:pt x="484187" y="1301751"/>
                  </a:lnTo>
                  <a:lnTo>
                    <a:pt x="481012" y="1298576"/>
                  </a:lnTo>
                  <a:lnTo>
                    <a:pt x="492125" y="1293814"/>
                  </a:lnTo>
                  <a:lnTo>
                    <a:pt x="473075" y="1290638"/>
                  </a:lnTo>
                  <a:lnTo>
                    <a:pt x="473075" y="1276351"/>
                  </a:lnTo>
                  <a:lnTo>
                    <a:pt x="465137" y="1282701"/>
                  </a:lnTo>
                  <a:lnTo>
                    <a:pt x="465137" y="1276351"/>
                  </a:lnTo>
                  <a:lnTo>
                    <a:pt x="454025" y="1260476"/>
                  </a:lnTo>
                  <a:lnTo>
                    <a:pt x="454025" y="1268413"/>
                  </a:lnTo>
                  <a:lnTo>
                    <a:pt x="447675" y="1268413"/>
                  </a:lnTo>
                  <a:lnTo>
                    <a:pt x="434975" y="1265238"/>
                  </a:lnTo>
                  <a:lnTo>
                    <a:pt x="431800" y="1257301"/>
                  </a:lnTo>
                  <a:lnTo>
                    <a:pt x="434975" y="1246188"/>
                  </a:lnTo>
                  <a:lnTo>
                    <a:pt x="398462" y="1238251"/>
                  </a:lnTo>
                  <a:lnTo>
                    <a:pt x="401637" y="1230313"/>
                  </a:lnTo>
                  <a:lnTo>
                    <a:pt x="390525" y="1227138"/>
                  </a:lnTo>
                  <a:lnTo>
                    <a:pt x="393700" y="1219201"/>
                  </a:lnTo>
                  <a:lnTo>
                    <a:pt x="368300" y="1223963"/>
                  </a:lnTo>
                  <a:lnTo>
                    <a:pt x="357187" y="1216026"/>
                  </a:lnTo>
                  <a:lnTo>
                    <a:pt x="352425" y="1208088"/>
                  </a:lnTo>
                  <a:lnTo>
                    <a:pt x="365125" y="1208088"/>
                  </a:lnTo>
                  <a:lnTo>
                    <a:pt x="352425" y="1200151"/>
                  </a:lnTo>
                  <a:lnTo>
                    <a:pt x="365125" y="1196976"/>
                  </a:lnTo>
                  <a:lnTo>
                    <a:pt x="360362" y="1196976"/>
                  </a:lnTo>
                  <a:lnTo>
                    <a:pt x="360362" y="1189038"/>
                  </a:lnTo>
                  <a:lnTo>
                    <a:pt x="352425" y="1193801"/>
                  </a:lnTo>
                  <a:lnTo>
                    <a:pt x="349250" y="1158876"/>
                  </a:lnTo>
                  <a:lnTo>
                    <a:pt x="338137" y="1163638"/>
                  </a:lnTo>
                  <a:lnTo>
                    <a:pt x="338137" y="1152526"/>
                  </a:lnTo>
                  <a:lnTo>
                    <a:pt x="327025" y="1155701"/>
                  </a:lnTo>
                  <a:lnTo>
                    <a:pt x="315912" y="1133476"/>
                  </a:lnTo>
                  <a:lnTo>
                    <a:pt x="319087" y="1111251"/>
                  </a:lnTo>
                  <a:lnTo>
                    <a:pt x="311150" y="1114426"/>
                  </a:lnTo>
                  <a:lnTo>
                    <a:pt x="293687" y="1092201"/>
                  </a:lnTo>
                  <a:lnTo>
                    <a:pt x="296862" y="1081088"/>
                  </a:lnTo>
                  <a:lnTo>
                    <a:pt x="282575" y="1069976"/>
                  </a:lnTo>
                  <a:lnTo>
                    <a:pt x="285750" y="1058863"/>
                  </a:lnTo>
                  <a:lnTo>
                    <a:pt x="293687" y="1058863"/>
                  </a:lnTo>
                  <a:lnTo>
                    <a:pt x="288925" y="1042988"/>
                  </a:lnTo>
                  <a:lnTo>
                    <a:pt x="293687" y="993776"/>
                  </a:lnTo>
                  <a:lnTo>
                    <a:pt x="241300" y="968376"/>
                  </a:lnTo>
                  <a:lnTo>
                    <a:pt x="192087" y="866776"/>
                  </a:lnTo>
                  <a:lnTo>
                    <a:pt x="176212" y="855663"/>
                  </a:lnTo>
                  <a:lnTo>
                    <a:pt x="176213" y="855663"/>
                  </a:lnTo>
                  <a:lnTo>
                    <a:pt x="147637" y="806451"/>
                  </a:lnTo>
                  <a:lnTo>
                    <a:pt x="123825" y="817563"/>
                  </a:lnTo>
                  <a:lnTo>
                    <a:pt x="112712" y="841376"/>
                  </a:lnTo>
                  <a:lnTo>
                    <a:pt x="93662" y="852488"/>
                  </a:lnTo>
                  <a:lnTo>
                    <a:pt x="87312" y="836613"/>
                  </a:lnTo>
                  <a:lnTo>
                    <a:pt x="46037" y="792163"/>
                  </a:lnTo>
                  <a:lnTo>
                    <a:pt x="49212" y="776288"/>
                  </a:lnTo>
                  <a:lnTo>
                    <a:pt x="26987" y="788988"/>
                  </a:lnTo>
                  <a:lnTo>
                    <a:pt x="0" y="781051"/>
                  </a:lnTo>
                  <a:lnTo>
                    <a:pt x="0" y="180975"/>
                  </a:lnTo>
                  <a:lnTo>
                    <a:pt x="46037" y="188912"/>
                  </a:lnTo>
                  <a:lnTo>
                    <a:pt x="93662" y="236538"/>
                  </a:lnTo>
                  <a:lnTo>
                    <a:pt x="117475" y="236538"/>
                  </a:lnTo>
                  <a:lnTo>
                    <a:pt x="150812" y="258763"/>
                  </a:lnTo>
                  <a:lnTo>
                    <a:pt x="158750" y="258763"/>
                  </a:lnTo>
                  <a:lnTo>
                    <a:pt x="147637" y="244475"/>
                  </a:lnTo>
                  <a:lnTo>
                    <a:pt x="165100" y="244475"/>
                  </a:lnTo>
                  <a:lnTo>
                    <a:pt x="180975" y="266700"/>
                  </a:lnTo>
                  <a:lnTo>
                    <a:pt x="180975" y="255588"/>
                  </a:lnTo>
                  <a:lnTo>
                    <a:pt x="169862" y="228600"/>
                  </a:lnTo>
                  <a:lnTo>
                    <a:pt x="188913" y="211137"/>
                  </a:lnTo>
                  <a:lnTo>
                    <a:pt x="300038" y="139700"/>
                  </a:lnTo>
                  <a:lnTo>
                    <a:pt x="307975" y="153987"/>
                  </a:lnTo>
                  <a:lnTo>
                    <a:pt x="300038" y="161925"/>
                  </a:lnTo>
                  <a:lnTo>
                    <a:pt x="266700" y="192087"/>
                  </a:lnTo>
                  <a:lnTo>
                    <a:pt x="244475" y="195262"/>
                  </a:lnTo>
                  <a:lnTo>
                    <a:pt x="214313" y="225425"/>
                  </a:lnTo>
                  <a:lnTo>
                    <a:pt x="263525" y="200025"/>
                  </a:lnTo>
                  <a:lnTo>
                    <a:pt x="263525" y="217488"/>
                  </a:lnTo>
                  <a:lnTo>
                    <a:pt x="282575" y="184150"/>
                  </a:lnTo>
                  <a:lnTo>
                    <a:pt x="323850" y="161925"/>
                  </a:lnTo>
                  <a:lnTo>
                    <a:pt x="315913" y="180975"/>
                  </a:lnTo>
                  <a:lnTo>
                    <a:pt x="352425" y="139700"/>
                  </a:lnTo>
                  <a:lnTo>
                    <a:pt x="338138" y="128587"/>
                  </a:lnTo>
                  <a:lnTo>
                    <a:pt x="346075" y="117475"/>
                  </a:lnTo>
                  <a:lnTo>
                    <a:pt x="365125" y="134937"/>
                  </a:lnTo>
                  <a:lnTo>
                    <a:pt x="379413" y="180975"/>
                  </a:lnTo>
                  <a:lnTo>
                    <a:pt x="398463" y="203200"/>
                  </a:lnTo>
                  <a:lnTo>
                    <a:pt x="406400" y="203200"/>
                  </a:lnTo>
                  <a:lnTo>
                    <a:pt x="420688" y="195262"/>
                  </a:lnTo>
                  <a:lnTo>
                    <a:pt x="412750" y="188912"/>
                  </a:lnTo>
                  <a:lnTo>
                    <a:pt x="431800" y="158750"/>
                  </a:lnTo>
                  <a:lnTo>
                    <a:pt x="434975" y="161925"/>
                  </a:lnTo>
                  <a:lnTo>
                    <a:pt x="434975" y="153987"/>
                  </a:lnTo>
                  <a:lnTo>
                    <a:pt x="431800" y="150812"/>
                  </a:lnTo>
                  <a:lnTo>
                    <a:pt x="439738" y="150812"/>
                  </a:lnTo>
                  <a:lnTo>
                    <a:pt x="439738" y="180975"/>
                  </a:lnTo>
                  <a:lnTo>
                    <a:pt x="450850" y="180975"/>
                  </a:lnTo>
                  <a:lnTo>
                    <a:pt x="439738" y="206375"/>
                  </a:lnTo>
                  <a:lnTo>
                    <a:pt x="465138" y="203200"/>
                  </a:lnTo>
                  <a:lnTo>
                    <a:pt x="476250" y="176212"/>
                  </a:lnTo>
                  <a:lnTo>
                    <a:pt x="514350" y="176212"/>
                  </a:lnTo>
                  <a:lnTo>
                    <a:pt x="555625" y="206375"/>
                  </a:lnTo>
                  <a:lnTo>
                    <a:pt x="638175" y="241300"/>
                  </a:lnTo>
                  <a:lnTo>
                    <a:pt x="668338" y="247650"/>
                  </a:lnTo>
                  <a:lnTo>
                    <a:pt x="660400" y="233363"/>
                  </a:lnTo>
                  <a:lnTo>
                    <a:pt x="687388" y="236538"/>
                  </a:lnTo>
                  <a:lnTo>
                    <a:pt x="712788" y="266700"/>
                  </a:lnTo>
                  <a:lnTo>
                    <a:pt x="717550" y="285750"/>
                  </a:lnTo>
                  <a:lnTo>
                    <a:pt x="690563" y="285750"/>
                  </a:lnTo>
                  <a:lnTo>
                    <a:pt x="698500" y="288925"/>
                  </a:lnTo>
                  <a:lnTo>
                    <a:pt x="682625" y="293688"/>
                  </a:lnTo>
                  <a:lnTo>
                    <a:pt x="682625" y="304800"/>
                  </a:lnTo>
                  <a:lnTo>
                    <a:pt x="676275" y="311150"/>
                  </a:lnTo>
                  <a:lnTo>
                    <a:pt x="701675" y="323850"/>
                  </a:lnTo>
                  <a:lnTo>
                    <a:pt x="776288" y="327025"/>
                  </a:lnTo>
                  <a:lnTo>
                    <a:pt x="822325" y="300038"/>
                  </a:lnTo>
                  <a:lnTo>
                    <a:pt x="833438" y="323850"/>
                  </a:lnTo>
                  <a:lnTo>
                    <a:pt x="852488" y="323850"/>
                  </a:lnTo>
                  <a:lnTo>
                    <a:pt x="855663" y="346075"/>
                  </a:lnTo>
                  <a:lnTo>
                    <a:pt x="858838" y="330200"/>
                  </a:lnTo>
                  <a:lnTo>
                    <a:pt x="863600" y="346075"/>
                  </a:lnTo>
                  <a:lnTo>
                    <a:pt x="877888" y="352425"/>
                  </a:lnTo>
                  <a:lnTo>
                    <a:pt x="882650" y="365125"/>
                  </a:lnTo>
                  <a:lnTo>
                    <a:pt x="866775" y="368300"/>
                  </a:lnTo>
                  <a:lnTo>
                    <a:pt x="885825" y="390525"/>
                  </a:lnTo>
                  <a:lnTo>
                    <a:pt x="885825" y="382588"/>
                  </a:lnTo>
                  <a:lnTo>
                    <a:pt x="900113" y="379413"/>
                  </a:lnTo>
                  <a:lnTo>
                    <a:pt x="893763" y="368300"/>
                  </a:lnTo>
                  <a:lnTo>
                    <a:pt x="896938" y="368300"/>
                  </a:lnTo>
                  <a:lnTo>
                    <a:pt x="874713" y="323850"/>
                  </a:lnTo>
                  <a:lnTo>
                    <a:pt x="889000" y="311150"/>
                  </a:lnTo>
                  <a:lnTo>
                    <a:pt x="885825" y="307975"/>
                  </a:lnTo>
                  <a:lnTo>
                    <a:pt x="889000" y="300038"/>
                  </a:lnTo>
                  <a:lnTo>
                    <a:pt x="919163" y="288925"/>
                  </a:lnTo>
                  <a:lnTo>
                    <a:pt x="935038" y="255588"/>
                  </a:lnTo>
                  <a:lnTo>
                    <a:pt x="915988" y="263525"/>
                  </a:lnTo>
                  <a:lnTo>
                    <a:pt x="919163" y="269875"/>
                  </a:lnTo>
                  <a:lnTo>
                    <a:pt x="911225" y="269875"/>
                  </a:lnTo>
                  <a:lnTo>
                    <a:pt x="915988" y="274638"/>
                  </a:lnTo>
                  <a:lnTo>
                    <a:pt x="911225" y="285750"/>
                  </a:lnTo>
                  <a:lnTo>
                    <a:pt x="889000" y="277813"/>
                  </a:lnTo>
                  <a:lnTo>
                    <a:pt x="877888" y="285750"/>
                  </a:lnTo>
                  <a:lnTo>
                    <a:pt x="889000" y="293688"/>
                  </a:lnTo>
                  <a:lnTo>
                    <a:pt x="877888" y="296863"/>
                  </a:lnTo>
                  <a:lnTo>
                    <a:pt x="855663" y="277813"/>
                  </a:lnTo>
                  <a:lnTo>
                    <a:pt x="869950" y="258763"/>
                  </a:lnTo>
                  <a:lnTo>
                    <a:pt x="927100" y="233363"/>
                  </a:lnTo>
                  <a:lnTo>
                    <a:pt x="941388" y="252413"/>
                  </a:lnTo>
                  <a:lnTo>
                    <a:pt x="938213" y="255588"/>
                  </a:lnTo>
                  <a:lnTo>
                    <a:pt x="946150" y="269875"/>
                  </a:lnTo>
                  <a:lnTo>
                    <a:pt x="941388" y="269875"/>
                  </a:lnTo>
                  <a:lnTo>
                    <a:pt x="968375" y="288925"/>
                  </a:lnTo>
                  <a:lnTo>
                    <a:pt x="968375" y="296863"/>
                  </a:lnTo>
                  <a:lnTo>
                    <a:pt x="1006475" y="296863"/>
                  </a:lnTo>
                  <a:lnTo>
                    <a:pt x="1031875" y="327025"/>
                  </a:lnTo>
                  <a:lnTo>
                    <a:pt x="1081088" y="315913"/>
                  </a:lnTo>
                  <a:lnTo>
                    <a:pt x="1136650" y="323850"/>
                  </a:lnTo>
                  <a:lnTo>
                    <a:pt x="1125538" y="304800"/>
                  </a:lnTo>
                  <a:lnTo>
                    <a:pt x="1128713" y="300038"/>
                  </a:lnTo>
                  <a:lnTo>
                    <a:pt x="1141413" y="323850"/>
                  </a:lnTo>
                  <a:lnTo>
                    <a:pt x="1163638" y="334963"/>
                  </a:lnTo>
                  <a:lnTo>
                    <a:pt x="1166813" y="327025"/>
                  </a:lnTo>
                  <a:lnTo>
                    <a:pt x="1166813" y="311150"/>
                  </a:lnTo>
                  <a:lnTo>
                    <a:pt x="1144588" y="315913"/>
                  </a:lnTo>
                  <a:lnTo>
                    <a:pt x="1125538" y="277813"/>
                  </a:lnTo>
                  <a:lnTo>
                    <a:pt x="1163638" y="269875"/>
                  </a:lnTo>
                  <a:lnTo>
                    <a:pt x="1174750" y="285750"/>
                  </a:lnTo>
                  <a:lnTo>
                    <a:pt x="1185863" y="285750"/>
                  </a:lnTo>
                  <a:lnTo>
                    <a:pt x="1182688" y="304800"/>
                  </a:lnTo>
                  <a:lnTo>
                    <a:pt x="1196975" y="288925"/>
                  </a:lnTo>
                  <a:lnTo>
                    <a:pt x="1193800" y="323850"/>
                  </a:lnTo>
                  <a:lnTo>
                    <a:pt x="1196975" y="330200"/>
                  </a:lnTo>
                  <a:lnTo>
                    <a:pt x="1189038" y="338138"/>
                  </a:lnTo>
                  <a:lnTo>
                    <a:pt x="1196975" y="341313"/>
                  </a:lnTo>
                  <a:lnTo>
                    <a:pt x="1196975" y="352425"/>
                  </a:lnTo>
                  <a:lnTo>
                    <a:pt x="1211263" y="349250"/>
                  </a:lnTo>
                  <a:lnTo>
                    <a:pt x="1208088" y="352425"/>
                  </a:lnTo>
                  <a:lnTo>
                    <a:pt x="1216025" y="360363"/>
                  </a:lnTo>
                  <a:lnTo>
                    <a:pt x="1216025" y="338138"/>
                  </a:lnTo>
                  <a:lnTo>
                    <a:pt x="1208088" y="323850"/>
                  </a:lnTo>
                  <a:lnTo>
                    <a:pt x="1211263" y="307975"/>
                  </a:lnTo>
                  <a:lnTo>
                    <a:pt x="1208088" y="300038"/>
                  </a:lnTo>
                  <a:lnTo>
                    <a:pt x="1235075" y="300038"/>
                  </a:lnTo>
                  <a:lnTo>
                    <a:pt x="1265238" y="263525"/>
                  </a:lnTo>
                  <a:lnTo>
                    <a:pt x="1252538" y="233363"/>
                  </a:lnTo>
                  <a:lnTo>
                    <a:pt x="1249363" y="244475"/>
                  </a:lnTo>
                  <a:lnTo>
                    <a:pt x="1252538" y="244475"/>
                  </a:lnTo>
                  <a:lnTo>
                    <a:pt x="1249363" y="252413"/>
                  </a:lnTo>
                  <a:lnTo>
                    <a:pt x="1235075" y="252413"/>
                  </a:lnTo>
                  <a:lnTo>
                    <a:pt x="1246188" y="206375"/>
                  </a:lnTo>
                  <a:lnTo>
                    <a:pt x="1257300" y="203200"/>
                  </a:lnTo>
                  <a:lnTo>
                    <a:pt x="1252538" y="217488"/>
                  </a:lnTo>
                  <a:lnTo>
                    <a:pt x="1260475" y="214312"/>
                  </a:lnTo>
                  <a:lnTo>
                    <a:pt x="1257300" y="195262"/>
                  </a:lnTo>
                  <a:lnTo>
                    <a:pt x="1241425" y="203200"/>
                  </a:lnTo>
                  <a:lnTo>
                    <a:pt x="1182688" y="150812"/>
                  </a:lnTo>
                  <a:lnTo>
                    <a:pt x="1182688" y="128587"/>
                  </a:lnTo>
                  <a:lnTo>
                    <a:pt x="1196975" y="109537"/>
                  </a:lnTo>
                  <a:lnTo>
                    <a:pt x="1185863" y="93662"/>
                  </a:lnTo>
                  <a:lnTo>
                    <a:pt x="1189038" y="57150"/>
                  </a:lnTo>
                  <a:lnTo>
                    <a:pt x="1200150" y="49212"/>
                  </a:lnTo>
                  <a:lnTo>
                    <a:pt x="1208088" y="57150"/>
                  </a:lnTo>
                  <a:lnTo>
                    <a:pt x="1211263" y="41275"/>
                  </a:lnTo>
                  <a:lnTo>
                    <a:pt x="1204913" y="30162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1235">
              <a:extLst>
                <a:ext uri="{FF2B5EF4-FFF2-40B4-BE49-F238E27FC236}">
                  <a16:creationId xmlns:a16="http://schemas.microsoft.com/office/drawing/2014/main" id="{D714CA80-74A8-E429-3ECD-0FF1E752B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8502" y="1278195"/>
              <a:ext cx="4968492" cy="2496958"/>
            </a:xfrm>
            <a:custGeom>
              <a:avLst/>
              <a:gdLst>
                <a:gd name="T0" fmla="*/ 2575 w 2736"/>
                <a:gd name="T1" fmla="*/ 645 h 1375"/>
                <a:gd name="T2" fmla="*/ 2660 w 2736"/>
                <a:gd name="T3" fmla="*/ 706 h 1375"/>
                <a:gd name="T4" fmla="*/ 2698 w 2736"/>
                <a:gd name="T5" fmla="*/ 671 h 1375"/>
                <a:gd name="T6" fmla="*/ 2655 w 2736"/>
                <a:gd name="T7" fmla="*/ 607 h 1375"/>
                <a:gd name="T8" fmla="*/ 2613 w 2736"/>
                <a:gd name="T9" fmla="*/ 562 h 1375"/>
                <a:gd name="T10" fmla="*/ 2412 w 2736"/>
                <a:gd name="T11" fmla="*/ 515 h 1375"/>
                <a:gd name="T12" fmla="*/ 2102 w 2736"/>
                <a:gd name="T13" fmla="*/ 432 h 1375"/>
                <a:gd name="T14" fmla="*/ 1887 w 2736"/>
                <a:gd name="T15" fmla="*/ 383 h 1375"/>
                <a:gd name="T16" fmla="*/ 1703 w 2736"/>
                <a:gd name="T17" fmla="*/ 376 h 1375"/>
                <a:gd name="T18" fmla="*/ 1533 w 2736"/>
                <a:gd name="T19" fmla="*/ 305 h 1375"/>
                <a:gd name="T20" fmla="*/ 1413 w 2736"/>
                <a:gd name="T21" fmla="*/ 255 h 1375"/>
                <a:gd name="T22" fmla="*/ 1323 w 2736"/>
                <a:gd name="T23" fmla="*/ 317 h 1375"/>
                <a:gd name="T24" fmla="*/ 1453 w 2736"/>
                <a:gd name="T25" fmla="*/ 139 h 1375"/>
                <a:gd name="T26" fmla="*/ 1292 w 2736"/>
                <a:gd name="T27" fmla="*/ 59 h 1375"/>
                <a:gd name="T28" fmla="*/ 1184 w 2736"/>
                <a:gd name="T29" fmla="*/ 128 h 1375"/>
                <a:gd name="T30" fmla="*/ 999 w 2736"/>
                <a:gd name="T31" fmla="*/ 215 h 1375"/>
                <a:gd name="T32" fmla="*/ 900 w 2736"/>
                <a:gd name="T33" fmla="*/ 331 h 1375"/>
                <a:gd name="T34" fmla="*/ 940 w 2736"/>
                <a:gd name="T35" fmla="*/ 388 h 1375"/>
                <a:gd name="T36" fmla="*/ 806 w 2736"/>
                <a:gd name="T37" fmla="*/ 402 h 1375"/>
                <a:gd name="T38" fmla="*/ 803 w 2736"/>
                <a:gd name="T39" fmla="*/ 517 h 1375"/>
                <a:gd name="T40" fmla="*/ 798 w 2736"/>
                <a:gd name="T41" fmla="*/ 567 h 1375"/>
                <a:gd name="T42" fmla="*/ 770 w 2736"/>
                <a:gd name="T43" fmla="*/ 560 h 1375"/>
                <a:gd name="T44" fmla="*/ 661 w 2736"/>
                <a:gd name="T45" fmla="*/ 421 h 1375"/>
                <a:gd name="T46" fmla="*/ 555 w 2736"/>
                <a:gd name="T47" fmla="*/ 492 h 1375"/>
                <a:gd name="T48" fmla="*/ 458 w 2736"/>
                <a:gd name="T49" fmla="*/ 522 h 1375"/>
                <a:gd name="T50" fmla="*/ 314 w 2736"/>
                <a:gd name="T51" fmla="*/ 617 h 1375"/>
                <a:gd name="T52" fmla="*/ 255 w 2736"/>
                <a:gd name="T53" fmla="*/ 631 h 1375"/>
                <a:gd name="T54" fmla="*/ 151 w 2736"/>
                <a:gd name="T55" fmla="*/ 730 h 1375"/>
                <a:gd name="T56" fmla="*/ 239 w 2736"/>
                <a:gd name="T57" fmla="*/ 605 h 1375"/>
                <a:gd name="T58" fmla="*/ 78 w 2736"/>
                <a:gd name="T59" fmla="*/ 484 h 1375"/>
                <a:gd name="T60" fmla="*/ 50 w 2736"/>
                <a:gd name="T61" fmla="*/ 699 h 1375"/>
                <a:gd name="T62" fmla="*/ 19 w 2736"/>
                <a:gd name="T63" fmla="*/ 884 h 1375"/>
                <a:gd name="T64" fmla="*/ 21 w 2736"/>
                <a:gd name="T65" fmla="*/ 997 h 1375"/>
                <a:gd name="T66" fmla="*/ 97 w 2736"/>
                <a:gd name="T67" fmla="*/ 1073 h 1375"/>
                <a:gd name="T68" fmla="*/ 139 w 2736"/>
                <a:gd name="T69" fmla="*/ 1151 h 1375"/>
                <a:gd name="T70" fmla="*/ 213 w 2736"/>
                <a:gd name="T71" fmla="*/ 1198 h 1375"/>
                <a:gd name="T72" fmla="*/ 191 w 2736"/>
                <a:gd name="T73" fmla="*/ 1264 h 1375"/>
                <a:gd name="T74" fmla="*/ 312 w 2736"/>
                <a:gd name="T75" fmla="*/ 1354 h 1375"/>
                <a:gd name="T76" fmla="*/ 340 w 2736"/>
                <a:gd name="T77" fmla="*/ 1259 h 1375"/>
                <a:gd name="T78" fmla="*/ 331 w 2736"/>
                <a:gd name="T79" fmla="*/ 1193 h 1375"/>
                <a:gd name="T80" fmla="*/ 411 w 2736"/>
                <a:gd name="T81" fmla="*/ 1125 h 1375"/>
                <a:gd name="T82" fmla="*/ 496 w 2736"/>
                <a:gd name="T83" fmla="*/ 1139 h 1375"/>
                <a:gd name="T84" fmla="*/ 567 w 2736"/>
                <a:gd name="T85" fmla="*/ 1125 h 1375"/>
                <a:gd name="T86" fmla="*/ 569 w 2736"/>
                <a:gd name="T87" fmla="*/ 1070 h 1375"/>
                <a:gd name="T88" fmla="*/ 652 w 2736"/>
                <a:gd name="T89" fmla="*/ 1040 h 1375"/>
                <a:gd name="T90" fmla="*/ 758 w 2736"/>
                <a:gd name="T91" fmla="*/ 1049 h 1375"/>
                <a:gd name="T92" fmla="*/ 813 w 2736"/>
                <a:gd name="T93" fmla="*/ 1054 h 1375"/>
                <a:gd name="T94" fmla="*/ 938 w 2736"/>
                <a:gd name="T95" fmla="*/ 1144 h 1375"/>
                <a:gd name="T96" fmla="*/ 1065 w 2736"/>
                <a:gd name="T97" fmla="*/ 1158 h 1375"/>
                <a:gd name="T98" fmla="*/ 1354 w 2736"/>
                <a:gd name="T99" fmla="*/ 1172 h 1375"/>
                <a:gd name="T100" fmla="*/ 1571 w 2736"/>
                <a:gd name="T101" fmla="*/ 1082 h 1375"/>
                <a:gd name="T102" fmla="*/ 1805 w 2736"/>
                <a:gd name="T103" fmla="*/ 1229 h 1375"/>
                <a:gd name="T104" fmla="*/ 1760 w 2736"/>
                <a:gd name="T105" fmla="*/ 1337 h 1375"/>
                <a:gd name="T106" fmla="*/ 1911 w 2736"/>
                <a:gd name="T107" fmla="*/ 1089 h 1375"/>
                <a:gd name="T108" fmla="*/ 1838 w 2736"/>
                <a:gd name="T109" fmla="*/ 1042 h 1375"/>
                <a:gd name="T110" fmla="*/ 2041 w 2736"/>
                <a:gd name="T111" fmla="*/ 900 h 1375"/>
                <a:gd name="T112" fmla="*/ 2131 w 2736"/>
                <a:gd name="T113" fmla="*/ 893 h 1375"/>
                <a:gd name="T114" fmla="*/ 2268 w 2736"/>
                <a:gd name="T115" fmla="*/ 818 h 1375"/>
                <a:gd name="T116" fmla="*/ 2261 w 2736"/>
                <a:gd name="T117" fmla="*/ 860 h 1375"/>
                <a:gd name="T118" fmla="*/ 2225 w 2736"/>
                <a:gd name="T119" fmla="*/ 1059 h 1375"/>
                <a:gd name="T120" fmla="*/ 2273 w 2736"/>
                <a:gd name="T121" fmla="*/ 940 h 1375"/>
                <a:gd name="T122" fmla="*/ 2365 w 2736"/>
                <a:gd name="T123" fmla="*/ 853 h 1375"/>
                <a:gd name="T124" fmla="*/ 2523 w 2736"/>
                <a:gd name="T125" fmla="*/ 782 h 1375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50 w 10000"/>
                <a:gd name="connsiteY823" fmla="*/ 8589 h 10000"/>
                <a:gd name="connsiteX824" fmla="*/ 6338 w 10000"/>
                <a:gd name="connsiteY824" fmla="*/ 8698 h 10000"/>
                <a:gd name="connsiteX825" fmla="*/ 6356 w 10000"/>
                <a:gd name="connsiteY825" fmla="*/ 8778 h 10000"/>
                <a:gd name="connsiteX826" fmla="*/ 6356 w 10000"/>
                <a:gd name="connsiteY826" fmla="*/ 8851 h 10000"/>
                <a:gd name="connsiteX827" fmla="*/ 6371 w 10000"/>
                <a:gd name="connsiteY827" fmla="*/ 8916 h 10000"/>
                <a:gd name="connsiteX828" fmla="*/ 6433 w 10000"/>
                <a:gd name="connsiteY828" fmla="*/ 8916 h 10000"/>
                <a:gd name="connsiteX829" fmla="*/ 6514 w 10000"/>
                <a:gd name="connsiteY829" fmla="*/ 8846 h 10000"/>
                <a:gd name="connsiteX830" fmla="*/ 6597 w 10000"/>
                <a:gd name="connsiteY830" fmla="*/ 8778 h 10000"/>
                <a:gd name="connsiteX831" fmla="*/ 6586 w 10000"/>
                <a:gd name="connsiteY831" fmla="*/ 8815 h 10000"/>
                <a:gd name="connsiteX832" fmla="*/ 6597 w 10000"/>
                <a:gd name="connsiteY832" fmla="*/ 8938 h 10000"/>
                <a:gd name="connsiteX833" fmla="*/ 6572 w 10000"/>
                <a:gd name="connsiteY833" fmla="*/ 8989 h 10000"/>
                <a:gd name="connsiteX834" fmla="*/ 6535 w 10000"/>
                <a:gd name="connsiteY834" fmla="*/ 9207 h 10000"/>
                <a:gd name="connsiteX835" fmla="*/ 6491 w 10000"/>
                <a:gd name="connsiteY835" fmla="*/ 9367 h 10000"/>
                <a:gd name="connsiteX836" fmla="*/ 6477 w 10000"/>
                <a:gd name="connsiteY836" fmla="*/ 9396 h 10000"/>
                <a:gd name="connsiteX837" fmla="*/ 6414 w 10000"/>
                <a:gd name="connsiteY837" fmla="*/ 9345 h 10000"/>
                <a:gd name="connsiteX838" fmla="*/ 6363 w 10000"/>
                <a:gd name="connsiteY838" fmla="*/ 9447 h 10000"/>
                <a:gd name="connsiteX839" fmla="*/ 6382 w 10000"/>
                <a:gd name="connsiteY839" fmla="*/ 9535 h 10000"/>
                <a:gd name="connsiteX840" fmla="*/ 6382 w 10000"/>
                <a:gd name="connsiteY840" fmla="*/ 9673 h 10000"/>
                <a:gd name="connsiteX841" fmla="*/ 6338 w 10000"/>
                <a:gd name="connsiteY841" fmla="*/ 9760 h 10000"/>
                <a:gd name="connsiteX842" fmla="*/ 6338 w 10000"/>
                <a:gd name="connsiteY842" fmla="*/ 9811 h 10000"/>
                <a:gd name="connsiteX843" fmla="*/ 6345 w 10000"/>
                <a:gd name="connsiteY843" fmla="*/ 9825 h 10000"/>
                <a:gd name="connsiteX844" fmla="*/ 6356 w 10000"/>
                <a:gd name="connsiteY844" fmla="*/ 9825 h 10000"/>
                <a:gd name="connsiteX845" fmla="*/ 6345 w 10000"/>
                <a:gd name="connsiteY845" fmla="*/ 9796 h 10000"/>
                <a:gd name="connsiteX846" fmla="*/ 6382 w 10000"/>
                <a:gd name="connsiteY846" fmla="*/ 9796 h 10000"/>
                <a:gd name="connsiteX847" fmla="*/ 6414 w 10000"/>
                <a:gd name="connsiteY847" fmla="*/ 9658 h 10000"/>
                <a:gd name="connsiteX848" fmla="*/ 6433 w 10000"/>
                <a:gd name="connsiteY848" fmla="*/ 9724 h 10000"/>
                <a:gd name="connsiteX849" fmla="*/ 6451 w 10000"/>
                <a:gd name="connsiteY849" fmla="*/ 9695 h 10000"/>
                <a:gd name="connsiteX850" fmla="*/ 6451 w 10000"/>
                <a:gd name="connsiteY850" fmla="*/ 9760 h 10000"/>
                <a:gd name="connsiteX851" fmla="*/ 6502 w 10000"/>
                <a:gd name="connsiteY851" fmla="*/ 9796 h 10000"/>
                <a:gd name="connsiteX852" fmla="*/ 6553 w 10000"/>
                <a:gd name="connsiteY852" fmla="*/ 9760 h 10000"/>
                <a:gd name="connsiteX853" fmla="*/ 6615 w 10000"/>
                <a:gd name="connsiteY853" fmla="*/ 9658 h 10000"/>
                <a:gd name="connsiteX854" fmla="*/ 6802 w 10000"/>
                <a:gd name="connsiteY854" fmla="*/ 9193 h 10000"/>
                <a:gd name="connsiteX855" fmla="*/ 6831 w 10000"/>
                <a:gd name="connsiteY855" fmla="*/ 9055 h 10000"/>
                <a:gd name="connsiteX856" fmla="*/ 6882 w 10000"/>
                <a:gd name="connsiteY856" fmla="*/ 8902 h 10000"/>
                <a:gd name="connsiteX857" fmla="*/ 6933 w 10000"/>
                <a:gd name="connsiteY857" fmla="*/ 8778 h 10000"/>
                <a:gd name="connsiteX858" fmla="*/ 6959 w 10000"/>
                <a:gd name="connsiteY858" fmla="*/ 8487 h 10000"/>
                <a:gd name="connsiteX859" fmla="*/ 6941 w 10000"/>
                <a:gd name="connsiteY859" fmla="*/ 8349 h 10000"/>
                <a:gd name="connsiteX860" fmla="*/ 6966 w 10000"/>
                <a:gd name="connsiteY860" fmla="*/ 8211 h 10000"/>
                <a:gd name="connsiteX861" fmla="*/ 7003 w 10000"/>
                <a:gd name="connsiteY861" fmla="*/ 8073 h 10000"/>
                <a:gd name="connsiteX862" fmla="*/ 6985 w 10000"/>
                <a:gd name="connsiteY862" fmla="*/ 8022 h 10000"/>
                <a:gd name="connsiteX863" fmla="*/ 6992 w 10000"/>
                <a:gd name="connsiteY863" fmla="*/ 7993 h 10000"/>
                <a:gd name="connsiteX864" fmla="*/ 6985 w 10000"/>
                <a:gd name="connsiteY864" fmla="*/ 7920 h 10000"/>
                <a:gd name="connsiteX865" fmla="*/ 7003 w 10000"/>
                <a:gd name="connsiteY865" fmla="*/ 7855 h 10000"/>
                <a:gd name="connsiteX866" fmla="*/ 6941 w 10000"/>
                <a:gd name="connsiteY866" fmla="*/ 7753 h 10000"/>
                <a:gd name="connsiteX867" fmla="*/ 6908 w 10000"/>
                <a:gd name="connsiteY867" fmla="*/ 7644 h 10000"/>
                <a:gd name="connsiteX868" fmla="*/ 6838 w 10000"/>
                <a:gd name="connsiteY868" fmla="*/ 7644 h 10000"/>
                <a:gd name="connsiteX869" fmla="*/ 6838 w 10000"/>
                <a:gd name="connsiteY869" fmla="*/ 7753 h 10000"/>
                <a:gd name="connsiteX870" fmla="*/ 6813 w 10000"/>
                <a:gd name="connsiteY870" fmla="*/ 7804 h 10000"/>
                <a:gd name="connsiteX871" fmla="*/ 6820 w 10000"/>
                <a:gd name="connsiteY871" fmla="*/ 7753 h 10000"/>
                <a:gd name="connsiteX872" fmla="*/ 6802 w 10000"/>
                <a:gd name="connsiteY872" fmla="*/ 7767 h 10000"/>
                <a:gd name="connsiteX873" fmla="*/ 6751 w 10000"/>
                <a:gd name="connsiteY873" fmla="*/ 7804 h 10000"/>
                <a:gd name="connsiteX874" fmla="*/ 6769 w 10000"/>
                <a:gd name="connsiteY874" fmla="*/ 7731 h 10000"/>
                <a:gd name="connsiteX875" fmla="*/ 6751 w 10000"/>
                <a:gd name="connsiteY875" fmla="*/ 7680 h 10000"/>
                <a:gd name="connsiteX876" fmla="*/ 6769 w 10000"/>
                <a:gd name="connsiteY876" fmla="*/ 7644 h 10000"/>
                <a:gd name="connsiteX877" fmla="*/ 6743 w 10000"/>
                <a:gd name="connsiteY877" fmla="*/ 7665 h 10000"/>
                <a:gd name="connsiteX878" fmla="*/ 6743 w 10000"/>
                <a:gd name="connsiteY878" fmla="*/ 7716 h 10000"/>
                <a:gd name="connsiteX879" fmla="*/ 6718 w 10000"/>
                <a:gd name="connsiteY879" fmla="*/ 7753 h 10000"/>
                <a:gd name="connsiteX880" fmla="*/ 6718 w 10000"/>
                <a:gd name="connsiteY880" fmla="*/ 7578 h 10000"/>
                <a:gd name="connsiteX881" fmla="*/ 6656 w 10000"/>
                <a:gd name="connsiteY881" fmla="*/ 7578 h 10000"/>
                <a:gd name="connsiteX882" fmla="*/ 6623 w 10000"/>
                <a:gd name="connsiteY882" fmla="*/ 7542 h 10000"/>
                <a:gd name="connsiteX883" fmla="*/ 6630 w 10000"/>
                <a:gd name="connsiteY883" fmla="*/ 7513 h 10000"/>
                <a:gd name="connsiteX884" fmla="*/ 6776 w 10000"/>
                <a:gd name="connsiteY884" fmla="*/ 7251 h 10000"/>
                <a:gd name="connsiteX885" fmla="*/ 6864 w 10000"/>
                <a:gd name="connsiteY885" fmla="*/ 6996 h 10000"/>
                <a:gd name="connsiteX886" fmla="*/ 6941 w 10000"/>
                <a:gd name="connsiteY886" fmla="*/ 6873 h 10000"/>
                <a:gd name="connsiteX887" fmla="*/ 6966 w 10000"/>
                <a:gd name="connsiteY887" fmla="*/ 6771 h 10000"/>
                <a:gd name="connsiteX888" fmla="*/ 7054 w 10000"/>
                <a:gd name="connsiteY888" fmla="*/ 6582 h 10000"/>
                <a:gd name="connsiteX889" fmla="*/ 7116 w 10000"/>
                <a:gd name="connsiteY889" fmla="*/ 6509 h 10000"/>
                <a:gd name="connsiteX890" fmla="*/ 7251 w 10000"/>
                <a:gd name="connsiteY890" fmla="*/ 6495 h 10000"/>
                <a:gd name="connsiteX891" fmla="*/ 7288 w 10000"/>
                <a:gd name="connsiteY891" fmla="*/ 6567 h 10000"/>
                <a:gd name="connsiteX892" fmla="*/ 7314 w 10000"/>
                <a:gd name="connsiteY892" fmla="*/ 6495 h 10000"/>
                <a:gd name="connsiteX893" fmla="*/ 7372 w 10000"/>
                <a:gd name="connsiteY893" fmla="*/ 6545 h 10000"/>
                <a:gd name="connsiteX894" fmla="*/ 7427 w 10000"/>
                <a:gd name="connsiteY894" fmla="*/ 6509 h 10000"/>
                <a:gd name="connsiteX895" fmla="*/ 7442 w 10000"/>
                <a:gd name="connsiteY895" fmla="*/ 6545 h 10000"/>
                <a:gd name="connsiteX896" fmla="*/ 7460 w 10000"/>
                <a:gd name="connsiteY896" fmla="*/ 6545 h 10000"/>
                <a:gd name="connsiteX897" fmla="*/ 7452 w 10000"/>
                <a:gd name="connsiteY897" fmla="*/ 6495 h 10000"/>
                <a:gd name="connsiteX898" fmla="*/ 7478 w 10000"/>
                <a:gd name="connsiteY898" fmla="*/ 6495 h 10000"/>
                <a:gd name="connsiteX899" fmla="*/ 7467 w 10000"/>
                <a:gd name="connsiteY899" fmla="*/ 6444 h 10000"/>
                <a:gd name="connsiteX900" fmla="*/ 7485 w 10000"/>
                <a:gd name="connsiteY900" fmla="*/ 6429 h 10000"/>
                <a:gd name="connsiteX901" fmla="*/ 7580 w 10000"/>
                <a:gd name="connsiteY901" fmla="*/ 6495 h 10000"/>
                <a:gd name="connsiteX902" fmla="*/ 7617 w 10000"/>
                <a:gd name="connsiteY902" fmla="*/ 6458 h 10000"/>
                <a:gd name="connsiteX903" fmla="*/ 7657 w 10000"/>
                <a:gd name="connsiteY903" fmla="*/ 6531 h 10000"/>
                <a:gd name="connsiteX904" fmla="*/ 7599 w 10000"/>
                <a:gd name="connsiteY904" fmla="*/ 6582 h 10000"/>
                <a:gd name="connsiteX905" fmla="*/ 7617 w 10000"/>
                <a:gd name="connsiteY905" fmla="*/ 6633 h 10000"/>
                <a:gd name="connsiteX906" fmla="*/ 7683 w 10000"/>
                <a:gd name="connsiteY906" fmla="*/ 6596 h 10000"/>
                <a:gd name="connsiteX907" fmla="*/ 7701 w 10000"/>
                <a:gd name="connsiteY907" fmla="*/ 6618 h 10000"/>
                <a:gd name="connsiteX908" fmla="*/ 7752 w 10000"/>
                <a:gd name="connsiteY908" fmla="*/ 6545 h 10000"/>
                <a:gd name="connsiteX909" fmla="*/ 7833 w 10000"/>
                <a:gd name="connsiteY909" fmla="*/ 6567 h 10000"/>
                <a:gd name="connsiteX910" fmla="*/ 7840 w 10000"/>
                <a:gd name="connsiteY910" fmla="*/ 6567 h 10000"/>
                <a:gd name="connsiteX911" fmla="*/ 7840 w 10000"/>
                <a:gd name="connsiteY911" fmla="*/ 6509 h 10000"/>
                <a:gd name="connsiteX912" fmla="*/ 7789 w 10000"/>
                <a:gd name="connsiteY912" fmla="*/ 6495 h 10000"/>
                <a:gd name="connsiteX913" fmla="*/ 7796 w 10000"/>
                <a:gd name="connsiteY913" fmla="*/ 6458 h 10000"/>
                <a:gd name="connsiteX914" fmla="*/ 7789 w 10000"/>
                <a:gd name="connsiteY914" fmla="*/ 6407 h 10000"/>
                <a:gd name="connsiteX915" fmla="*/ 7796 w 10000"/>
                <a:gd name="connsiteY915" fmla="*/ 6407 h 10000"/>
                <a:gd name="connsiteX916" fmla="*/ 7822 w 10000"/>
                <a:gd name="connsiteY916" fmla="*/ 6291 h 10000"/>
                <a:gd name="connsiteX917" fmla="*/ 7891 w 10000"/>
                <a:gd name="connsiteY917" fmla="*/ 6167 h 10000"/>
                <a:gd name="connsiteX918" fmla="*/ 7968 w 10000"/>
                <a:gd name="connsiteY918" fmla="*/ 5949 h 10000"/>
                <a:gd name="connsiteX919" fmla="*/ 8081 w 10000"/>
                <a:gd name="connsiteY919" fmla="*/ 5876 h 10000"/>
                <a:gd name="connsiteX920" fmla="*/ 8132 w 10000"/>
                <a:gd name="connsiteY920" fmla="*/ 5949 h 10000"/>
                <a:gd name="connsiteX921" fmla="*/ 8169 w 10000"/>
                <a:gd name="connsiteY921" fmla="*/ 5876 h 10000"/>
                <a:gd name="connsiteX922" fmla="*/ 8151 w 10000"/>
                <a:gd name="connsiteY922" fmla="*/ 5964 h 10000"/>
                <a:gd name="connsiteX923" fmla="*/ 8132 w 10000"/>
                <a:gd name="connsiteY923" fmla="*/ 6029 h 10000"/>
                <a:gd name="connsiteX924" fmla="*/ 8143 w 10000"/>
                <a:gd name="connsiteY924" fmla="*/ 6080 h 10000"/>
                <a:gd name="connsiteX925" fmla="*/ 8132 w 10000"/>
                <a:gd name="connsiteY925" fmla="*/ 6116 h 10000"/>
                <a:gd name="connsiteX926" fmla="*/ 8169 w 10000"/>
                <a:gd name="connsiteY926" fmla="*/ 6116 h 10000"/>
                <a:gd name="connsiteX927" fmla="*/ 8151 w 10000"/>
                <a:gd name="connsiteY927" fmla="*/ 6218 h 10000"/>
                <a:gd name="connsiteX928" fmla="*/ 8289 w 10000"/>
                <a:gd name="connsiteY928" fmla="*/ 5949 h 10000"/>
                <a:gd name="connsiteX929" fmla="*/ 8315 w 10000"/>
                <a:gd name="connsiteY929" fmla="*/ 5927 h 10000"/>
                <a:gd name="connsiteX930" fmla="*/ 8333 w 10000"/>
                <a:gd name="connsiteY930" fmla="*/ 5978 h 10000"/>
                <a:gd name="connsiteX931" fmla="*/ 8341 w 10000"/>
                <a:gd name="connsiteY931" fmla="*/ 5949 h 10000"/>
                <a:gd name="connsiteX932" fmla="*/ 8322 w 10000"/>
                <a:gd name="connsiteY932" fmla="*/ 5913 h 10000"/>
                <a:gd name="connsiteX933" fmla="*/ 8333 w 10000"/>
                <a:gd name="connsiteY933" fmla="*/ 5825 h 10000"/>
                <a:gd name="connsiteX934" fmla="*/ 8359 w 10000"/>
                <a:gd name="connsiteY934" fmla="*/ 5724 h 10000"/>
                <a:gd name="connsiteX935" fmla="*/ 8410 w 10000"/>
                <a:gd name="connsiteY935" fmla="*/ 5687 h 10000"/>
                <a:gd name="connsiteX936" fmla="*/ 8443 w 10000"/>
                <a:gd name="connsiteY936" fmla="*/ 5724 h 10000"/>
                <a:gd name="connsiteX937" fmla="*/ 8443 w 10000"/>
                <a:gd name="connsiteY937" fmla="*/ 5738 h 10000"/>
                <a:gd name="connsiteX938" fmla="*/ 8403 w 10000"/>
                <a:gd name="connsiteY938" fmla="*/ 5811 h 10000"/>
                <a:gd name="connsiteX939" fmla="*/ 8385 w 10000"/>
                <a:gd name="connsiteY939" fmla="*/ 5949 h 10000"/>
                <a:gd name="connsiteX940" fmla="*/ 8374 w 10000"/>
                <a:gd name="connsiteY940" fmla="*/ 5978 h 10000"/>
                <a:gd name="connsiteX941" fmla="*/ 8374 w 10000"/>
                <a:gd name="connsiteY941" fmla="*/ 6051 h 10000"/>
                <a:gd name="connsiteX942" fmla="*/ 8359 w 10000"/>
                <a:gd name="connsiteY942" fmla="*/ 6080 h 10000"/>
                <a:gd name="connsiteX943" fmla="*/ 8366 w 10000"/>
                <a:gd name="connsiteY943" fmla="*/ 6138 h 10000"/>
                <a:gd name="connsiteX944" fmla="*/ 8264 w 10000"/>
                <a:gd name="connsiteY944" fmla="*/ 6255 h 10000"/>
                <a:gd name="connsiteX945" fmla="*/ 8253 w 10000"/>
                <a:gd name="connsiteY945" fmla="*/ 6305 h 10000"/>
                <a:gd name="connsiteX946" fmla="*/ 8169 w 10000"/>
                <a:gd name="connsiteY946" fmla="*/ 6480 h 10000"/>
                <a:gd name="connsiteX947" fmla="*/ 8048 w 10000"/>
                <a:gd name="connsiteY947" fmla="*/ 6807 h 10000"/>
                <a:gd name="connsiteX948" fmla="*/ 7986 w 10000"/>
                <a:gd name="connsiteY948" fmla="*/ 6873 h 10000"/>
                <a:gd name="connsiteX949" fmla="*/ 7953 w 10000"/>
                <a:gd name="connsiteY949" fmla="*/ 6873 h 10000"/>
                <a:gd name="connsiteX950" fmla="*/ 7961 w 10000"/>
                <a:gd name="connsiteY950" fmla="*/ 6945 h 10000"/>
                <a:gd name="connsiteX951" fmla="*/ 7942 w 10000"/>
                <a:gd name="connsiteY951" fmla="*/ 7047 h 10000"/>
                <a:gd name="connsiteX952" fmla="*/ 7891 w 10000"/>
                <a:gd name="connsiteY952" fmla="*/ 7135 h 10000"/>
                <a:gd name="connsiteX953" fmla="*/ 7873 w 10000"/>
                <a:gd name="connsiteY953" fmla="*/ 7404 h 10000"/>
                <a:gd name="connsiteX954" fmla="*/ 7873 w 10000"/>
                <a:gd name="connsiteY954" fmla="*/ 7578 h 10000"/>
                <a:gd name="connsiteX955" fmla="*/ 7942 w 10000"/>
                <a:gd name="connsiteY955" fmla="*/ 8320 h 10000"/>
                <a:gd name="connsiteX956" fmla="*/ 8030 w 10000"/>
                <a:gd name="connsiteY956" fmla="*/ 8131 h 10000"/>
                <a:gd name="connsiteX957" fmla="*/ 8056 w 10000"/>
                <a:gd name="connsiteY957" fmla="*/ 7920 h 10000"/>
                <a:gd name="connsiteX958" fmla="*/ 8125 w 10000"/>
                <a:gd name="connsiteY958" fmla="*/ 7869 h 10000"/>
                <a:gd name="connsiteX959" fmla="*/ 8143 w 10000"/>
                <a:gd name="connsiteY959" fmla="*/ 7884 h 10000"/>
                <a:gd name="connsiteX960" fmla="*/ 8132 w 10000"/>
                <a:gd name="connsiteY960" fmla="*/ 7702 h 10000"/>
                <a:gd name="connsiteX961" fmla="*/ 8202 w 10000"/>
                <a:gd name="connsiteY961" fmla="*/ 7578 h 10000"/>
                <a:gd name="connsiteX962" fmla="*/ 8238 w 10000"/>
                <a:gd name="connsiteY962" fmla="*/ 7593 h 10000"/>
                <a:gd name="connsiteX963" fmla="*/ 8264 w 10000"/>
                <a:gd name="connsiteY963" fmla="*/ 7564 h 10000"/>
                <a:gd name="connsiteX964" fmla="*/ 8246 w 10000"/>
                <a:gd name="connsiteY964" fmla="*/ 7389 h 10000"/>
                <a:gd name="connsiteX965" fmla="*/ 8253 w 10000"/>
                <a:gd name="connsiteY965" fmla="*/ 7287 h 10000"/>
                <a:gd name="connsiteX966" fmla="*/ 8289 w 10000"/>
                <a:gd name="connsiteY966" fmla="*/ 7236 h 10000"/>
                <a:gd name="connsiteX967" fmla="*/ 8279 w 10000"/>
                <a:gd name="connsiteY967" fmla="*/ 7200 h 10000"/>
                <a:gd name="connsiteX968" fmla="*/ 8322 w 10000"/>
                <a:gd name="connsiteY968" fmla="*/ 7164 h 10000"/>
                <a:gd name="connsiteX969" fmla="*/ 8308 w 10000"/>
                <a:gd name="connsiteY969" fmla="*/ 7236 h 10000"/>
                <a:gd name="connsiteX970" fmla="*/ 8322 w 10000"/>
                <a:gd name="connsiteY970" fmla="*/ 7287 h 10000"/>
                <a:gd name="connsiteX971" fmla="*/ 8341 w 10000"/>
                <a:gd name="connsiteY971" fmla="*/ 7236 h 10000"/>
                <a:gd name="connsiteX972" fmla="*/ 8341 w 10000"/>
                <a:gd name="connsiteY972" fmla="*/ 7149 h 10000"/>
                <a:gd name="connsiteX973" fmla="*/ 8308 w 10000"/>
                <a:gd name="connsiteY973" fmla="*/ 7113 h 10000"/>
                <a:gd name="connsiteX974" fmla="*/ 8308 w 10000"/>
                <a:gd name="connsiteY974" fmla="*/ 7025 h 10000"/>
                <a:gd name="connsiteX975" fmla="*/ 8341 w 10000"/>
                <a:gd name="connsiteY975" fmla="*/ 6873 h 10000"/>
                <a:gd name="connsiteX976" fmla="*/ 8308 w 10000"/>
                <a:gd name="connsiteY976" fmla="*/ 6836 h 10000"/>
                <a:gd name="connsiteX977" fmla="*/ 8279 w 10000"/>
                <a:gd name="connsiteY977" fmla="*/ 6887 h 10000"/>
                <a:gd name="connsiteX978" fmla="*/ 8264 w 10000"/>
                <a:gd name="connsiteY978" fmla="*/ 6858 h 10000"/>
                <a:gd name="connsiteX979" fmla="*/ 8264 w 10000"/>
                <a:gd name="connsiteY979" fmla="*/ 6785 h 10000"/>
                <a:gd name="connsiteX980" fmla="*/ 8322 w 10000"/>
                <a:gd name="connsiteY980" fmla="*/ 6582 h 10000"/>
                <a:gd name="connsiteX981" fmla="*/ 8333 w 10000"/>
                <a:gd name="connsiteY981" fmla="*/ 6582 h 10000"/>
                <a:gd name="connsiteX982" fmla="*/ 8359 w 10000"/>
                <a:gd name="connsiteY982" fmla="*/ 6393 h 10000"/>
                <a:gd name="connsiteX983" fmla="*/ 8385 w 10000"/>
                <a:gd name="connsiteY983" fmla="*/ 6356 h 10000"/>
                <a:gd name="connsiteX984" fmla="*/ 8403 w 10000"/>
                <a:gd name="connsiteY984" fmla="*/ 6393 h 10000"/>
                <a:gd name="connsiteX985" fmla="*/ 8417 w 10000"/>
                <a:gd name="connsiteY985" fmla="*/ 6342 h 10000"/>
                <a:gd name="connsiteX986" fmla="*/ 8443 w 10000"/>
                <a:gd name="connsiteY986" fmla="*/ 6407 h 10000"/>
                <a:gd name="connsiteX987" fmla="*/ 8461 w 10000"/>
                <a:gd name="connsiteY987" fmla="*/ 6305 h 10000"/>
                <a:gd name="connsiteX988" fmla="*/ 8512 w 10000"/>
                <a:gd name="connsiteY988" fmla="*/ 6240 h 10000"/>
                <a:gd name="connsiteX989" fmla="*/ 8523 w 10000"/>
                <a:gd name="connsiteY989" fmla="*/ 6255 h 10000"/>
                <a:gd name="connsiteX990" fmla="*/ 8523 w 10000"/>
                <a:gd name="connsiteY990" fmla="*/ 6407 h 10000"/>
                <a:gd name="connsiteX991" fmla="*/ 8564 w 10000"/>
                <a:gd name="connsiteY991" fmla="*/ 6255 h 10000"/>
                <a:gd name="connsiteX992" fmla="*/ 8644 w 10000"/>
                <a:gd name="connsiteY992" fmla="*/ 6204 h 10000"/>
                <a:gd name="connsiteX993" fmla="*/ 8713 w 10000"/>
                <a:gd name="connsiteY993" fmla="*/ 6240 h 10000"/>
                <a:gd name="connsiteX994" fmla="*/ 8772 w 10000"/>
                <a:gd name="connsiteY994" fmla="*/ 6378 h 10000"/>
                <a:gd name="connsiteX995" fmla="*/ 8790 w 10000"/>
                <a:gd name="connsiteY995" fmla="*/ 6255 h 10000"/>
                <a:gd name="connsiteX996" fmla="*/ 8885 w 10000"/>
                <a:gd name="connsiteY996" fmla="*/ 6138 h 10000"/>
                <a:gd name="connsiteX997" fmla="*/ 8874 w 10000"/>
                <a:gd name="connsiteY997" fmla="*/ 6080 h 10000"/>
                <a:gd name="connsiteX998" fmla="*/ 8904 w 10000"/>
                <a:gd name="connsiteY998" fmla="*/ 6102 h 10000"/>
                <a:gd name="connsiteX999" fmla="*/ 8904 w 10000"/>
                <a:gd name="connsiteY999" fmla="*/ 6065 h 10000"/>
                <a:gd name="connsiteX1000" fmla="*/ 8944 w 10000"/>
                <a:gd name="connsiteY1000" fmla="*/ 6015 h 10000"/>
                <a:gd name="connsiteX1001" fmla="*/ 8962 w 10000"/>
                <a:gd name="connsiteY1001" fmla="*/ 5927 h 10000"/>
                <a:gd name="connsiteX1002" fmla="*/ 8988 w 10000"/>
                <a:gd name="connsiteY1002" fmla="*/ 5949 h 10000"/>
                <a:gd name="connsiteX1003" fmla="*/ 9057 w 10000"/>
                <a:gd name="connsiteY1003" fmla="*/ 5862 h 10000"/>
                <a:gd name="connsiteX1004" fmla="*/ 9064 w 10000"/>
                <a:gd name="connsiteY1004" fmla="*/ 5811 h 10000"/>
                <a:gd name="connsiteX1005" fmla="*/ 9196 w 10000"/>
                <a:gd name="connsiteY1005" fmla="*/ 5724 h 10000"/>
                <a:gd name="connsiteX1006" fmla="*/ 9178 w 10000"/>
                <a:gd name="connsiteY1006" fmla="*/ 5622 h 10000"/>
                <a:gd name="connsiteX1007" fmla="*/ 9214 w 10000"/>
                <a:gd name="connsiteY1007" fmla="*/ 5702 h 10000"/>
                <a:gd name="connsiteX1008" fmla="*/ 9221 w 10000"/>
                <a:gd name="connsiteY1008" fmla="*/ 5687 h 10000"/>
                <a:gd name="connsiteX1009" fmla="*/ 9309 w 10000"/>
                <a:gd name="connsiteY1009" fmla="*/ 5775 h 10000"/>
                <a:gd name="connsiteX1010" fmla="*/ 9335 w 10000"/>
                <a:gd name="connsiteY1010" fmla="*/ 5651 h 10000"/>
                <a:gd name="connsiteX1011" fmla="*/ 9309 w 10000"/>
                <a:gd name="connsiteY1011" fmla="*/ 5585 h 10000"/>
                <a:gd name="connsiteX1012" fmla="*/ 9335 w 10000"/>
                <a:gd name="connsiteY1012" fmla="*/ 5571 h 10000"/>
                <a:gd name="connsiteX1013" fmla="*/ 9298 w 10000"/>
                <a:gd name="connsiteY1013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50 w 10000"/>
                <a:gd name="connsiteY823" fmla="*/ 8589 h 10000"/>
                <a:gd name="connsiteX824" fmla="*/ 6338 w 10000"/>
                <a:gd name="connsiteY824" fmla="*/ 8698 h 10000"/>
                <a:gd name="connsiteX825" fmla="*/ 6356 w 10000"/>
                <a:gd name="connsiteY825" fmla="*/ 8778 h 10000"/>
                <a:gd name="connsiteX826" fmla="*/ 6356 w 10000"/>
                <a:gd name="connsiteY826" fmla="*/ 8851 h 10000"/>
                <a:gd name="connsiteX827" fmla="*/ 6371 w 10000"/>
                <a:gd name="connsiteY827" fmla="*/ 8916 h 10000"/>
                <a:gd name="connsiteX828" fmla="*/ 6433 w 10000"/>
                <a:gd name="connsiteY828" fmla="*/ 8916 h 10000"/>
                <a:gd name="connsiteX829" fmla="*/ 6511 w 10000"/>
                <a:gd name="connsiteY829" fmla="*/ 8804 h 10000"/>
                <a:gd name="connsiteX830" fmla="*/ 6597 w 10000"/>
                <a:gd name="connsiteY830" fmla="*/ 8778 h 10000"/>
                <a:gd name="connsiteX831" fmla="*/ 6586 w 10000"/>
                <a:gd name="connsiteY831" fmla="*/ 8815 h 10000"/>
                <a:gd name="connsiteX832" fmla="*/ 6597 w 10000"/>
                <a:gd name="connsiteY832" fmla="*/ 8938 h 10000"/>
                <a:gd name="connsiteX833" fmla="*/ 6572 w 10000"/>
                <a:gd name="connsiteY833" fmla="*/ 8989 h 10000"/>
                <a:gd name="connsiteX834" fmla="*/ 6535 w 10000"/>
                <a:gd name="connsiteY834" fmla="*/ 9207 h 10000"/>
                <a:gd name="connsiteX835" fmla="*/ 6491 w 10000"/>
                <a:gd name="connsiteY835" fmla="*/ 9367 h 10000"/>
                <a:gd name="connsiteX836" fmla="*/ 6477 w 10000"/>
                <a:gd name="connsiteY836" fmla="*/ 9396 h 10000"/>
                <a:gd name="connsiteX837" fmla="*/ 6414 w 10000"/>
                <a:gd name="connsiteY837" fmla="*/ 9345 h 10000"/>
                <a:gd name="connsiteX838" fmla="*/ 6363 w 10000"/>
                <a:gd name="connsiteY838" fmla="*/ 9447 h 10000"/>
                <a:gd name="connsiteX839" fmla="*/ 6382 w 10000"/>
                <a:gd name="connsiteY839" fmla="*/ 9535 h 10000"/>
                <a:gd name="connsiteX840" fmla="*/ 6382 w 10000"/>
                <a:gd name="connsiteY840" fmla="*/ 9673 h 10000"/>
                <a:gd name="connsiteX841" fmla="*/ 6338 w 10000"/>
                <a:gd name="connsiteY841" fmla="*/ 9760 h 10000"/>
                <a:gd name="connsiteX842" fmla="*/ 6338 w 10000"/>
                <a:gd name="connsiteY842" fmla="*/ 9811 h 10000"/>
                <a:gd name="connsiteX843" fmla="*/ 6345 w 10000"/>
                <a:gd name="connsiteY843" fmla="*/ 9825 h 10000"/>
                <a:gd name="connsiteX844" fmla="*/ 6356 w 10000"/>
                <a:gd name="connsiteY844" fmla="*/ 9825 h 10000"/>
                <a:gd name="connsiteX845" fmla="*/ 6345 w 10000"/>
                <a:gd name="connsiteY845" fmla="*/ 9796 h 10000"/>
                <a:gd name="connsiteX846" fmla="*/ 6382 w 10000"/>
                <a:gd name="connsiteY846" fmla="*/ 9796 h 10000"/>
                <a:gd name="connsiteX847" fmla="*/ 6414 w 10000"/>
                <a:gd name="connsiteY847" fmla="*/ 9658 h 10000"/>
                <a:gd name="connsiteX848" fmla="*/ 6433 w 10000"/>
                <a:gd name="connsiteY848" fmla="*/ 9724 h 10000"/>
                <a:gd name="connsiteX849" fmla="*/ 6451 w 10000"/>
                <a:gd name="connsiteY849" fmla="*/ 9695 h 10000"/>
                <a:gd name="connsiteX850" fmla="*/ 6451 w 10000"/>
                <a:gd name="connsiteY850" fmla="*/ 9760 h 10000"/>
                <a:gd name="connsiteX851" fmla="*/ 6502 w 10000"/>
                <a:gd name="connsiteY851" fmla="*/ 9796 h 10000"/>
                <a:gd name="connsiteX852" fmla="*/ 6553 w 10000"/>
                <a:gd name="connsiteY852" fmla="*/ 9760 h 10000"/>
                <a:gd name="connsiteX853" fmla="*/ 6615 w 10000"/>
                <a:gd name="connsiteY853" fmla="*/ 9658 h 10000"/>
                <a:gd name="connsiteX854" fmla="*/ 6802 w 10000"/>
                <a:gd name="connsiteY854" fmla="*/ 9193 h 10000"/>
                <a:gd name="connsiteX855" fmla="*/ 6831 w 10000"/>
                <a:gd name="connsiteY855" fmla="*/ 9055 h 10000"/>
                <a:gd name="connsiteX856" fmla="*/ 6882 w 10000"/>
                <a:gd name="connsiteY856" fmla="*/ 8902 h 10000"/>
                <a:gd name="connsiteX857" fmla="*/ 6933 w 10000"/>
                <a:gd name="connsiteY857" fmla="*/ 8778 h 10000"/>
                <a:gd name="connsiteX858" fmla="*/ 6959 w 10000"/>
                <a:gd name="connsiteY858" fmla="*/ 8487 h 10000"/>
                <a:gd name="connsiteX859" fmla="*/ 6941 w 10000"/>
                <a:gd name="connsiteY859" fmla="*/ 8349 h 10000"/>
                <a:gd name="connsiteX860" fmla="*/ 6966 w 10000"/>
                <a:gd name="connsiteY860" fmla="*/ 8211 h 10000"/>
                <a:gd name="connsiteX861" fmla="*/ 7003 w 10000"/>
                <a:gd name="connsiteY861" fmla="*/ 8073 h 10000"/>
                <a:gd name="connsiteX862" fmla="*/ 6985 w 10000"/>
                <a:gd name="connsiteY862" fmla="*/ 8022 h 10000"/>
                <a:gd name="connsiteX863" fmla="*/ 6992 w 10000"/>
                <a:gd name="connsiteY863" fmla="*/ 7993 h 10000"/>
                <a:gd name="connsiteX864" fmla="*/ 6985 w 10000"/>
                <a:gd name="connsiteY864" fmla="*/ 7920 h 10000"/>
                <a:gd name="connsiteX865" fmla="*/ 7003 w 10000"/>
                <a:gd name="connsiteY865" fmla="*/ 7855 h 10000"/>
                <a:gd name="connsiteX866" fmla="*/ 6941 w 10000"/>
                <a:gd name="connsiteY866" fmla="*/ 7753 h 10000"/>
                <a:gd name="connsiteX867" fmla="*/ 6908 w 10000"/>
                <a:gd name="connsiteY867" fmla="*/ 7644 h 10000"/>
                <a:gd name="connsiteX868" fmla="*/ 6838 w 10000"/>
                <a:gd name="connsiteY868" fmla="*/ 7644 h 10000"/>
                <a:gd name="connsiteX869" fmla="*/ 6838 w 10000"/>
                <a:gd name="connsiteY869" fmla="*/ 7753 h 10000"/>
                <a:gd name="connsiteX870" fmla="*/ 6813 w 10000"/>
                <a:gd name="connsiteY870" fmla="*/ 7804 h 10000"/>
                <a:gd name="connsiteX871" fmla="*/ 6820 w 10000"/>
                <a:gd name="connsiteY871" fmla="*/ 7753 h 10000"/>
                <a:gd name="connsiteX872" fmla="*/ 6802 w 10000"/>
                <a:gd name="connsiteY872" fmla="*/ 7767 h 10000"/>
                <a:gd name="connsiteX873" fmla="*/ 6751 w 10000"/>
                <a:gd name="connsiteY873" fmla="*/ 7804 h 10000"/>
                <a:gd name="connsiteX874" fmla="*/ 6769 w 10000"/>
                <a:gd name="connsiteY874" fmla="*/ 7731 h 10000"/>
                <a:gd name="connsiteX875" fmla="*/ 6751 w 10000"/>
                <a:gd name="connsiteY875" fmla="*/ 7680 h 10000"/>
                <a:gd name="connsiteX876" fmla="*/ 6769 w 10000"/>
                <a:gd name="connsiteY876" fmla="*/ 7644 h 10000"/>
                <a:gd name="connsiteX877" fmla="*/ 6743 w 10000"/>
                <a:gd name="connsiteY877" fmla="*/ 7665 h 10000"/>
                <a:gd name="connsiteX878" fmla="*/ 6743 w 10000"/>
                <a:gd name="connsiteY878" fmla="*/ 7716 h 10000"/>
                <a:gd name="connsiteX879" fmla="*/ 6718 w 10000"/>
                <a:gd name="connsiteY879" fmla="*/ 7753 h 10000"/>
                <a:gd name="connsiteX880" fmla="*/ 6718 w 10000"/>
                <a:gd name="connsiteY880" fmla="*/ 7578 h 10000"/>
                <a:gd name="connsiteX881" fmla="*/ 6656 w 10000"/>
                <a:gd name="connsiteY881" fmla="*/ 7578 h 10000"/>
                <a:gd name="connsiteX882" fmla="*/ 6623 w 10000"/>
                <a:gd name="connsiteY882" fmla="*/ 7542 h 10000"/>
                <a:gd name="connsiteX883" fmla="*/ 6630 w 10000"/>
                <a:gd name="connsiteY883" fmla="*/ 7513 h 10000"/>
                <a:gd name="connsiteX884" fmla="*/ 6776 w 10000"/>
                <a:gd name="connsiteY884" fmla="*/ 7251 h 10000"/>
                <a:gd name="connsiteX885" fmla="*/ 6864 w 10000"/>
                <a:gd name="connsiteY885" fmla="*/ 6996 h 10000"/>
                <a:gd name="connsiteX886" fmla="*/ 6941 w 10000"/>
                <a:gd name="connsiteY886" fmla="*/ 6873 h 10000"/>
                <a:gd name="connsiteX887" fmla="*/ 6966 w 10000"/>
                <a:gd name="connsiteY887" fmla="*/ 6771 h 10000"/>
                <a:gd name="connsiteX888" fmla="*/ 7054 w 10000"/>
                <a:gd name="connsiteY888" fmla="*/ 6582 h 10000"/>
                <a:gd name="connsiteX889" fmla="*/ 7116 w 10000"/>
                <a:gd name="connsiteY889" fmla="*/ 6509 h 10000"/>
                <a:gd name="connsiteX890" fmla="*/ 7251 w 10000"/>
                <a:gd name="connsiteY890" fmla="*/ 6495 h 10000"/>
                <a:gd name="connsiteX891" fmla="*/ 7288 w 10000"/>
                <a:gd name="connsiteY891" fmla="*/ 6567 h 10000"/>
                <a:gd name="connsiteX892" fmla="*/ 7314 w 10000"/>
                <a:gd name="connsiteY892" fmla="*/ 6495 h 10000"/>
                <a:gd name="connsiteX893" fmla="*/ 7372 w 10000"/>
                <a:gd name="connsiteY893" fmla="*/ 6545 h 10000"/>
                <a:gd name="connsiteX894" fmla="*/ 7427 w 10000"/>
                <a:gd name="connsiteY894" fmla="*/ 6509 h 10000"/>
                <a:gd name="connsiteX895" fmla="*/ 7442 w 10000"/>
                <a:gd name="connsiteY895" fmla="*/ 6545 h 10000"/>
                <a:gd name="connsiteX896" fmla="*/ 7460 w 10000"/>
                <a:gd name="connsiteY896" fmla="*/ 6545 h 10000"/>
                <a:gd name="connsiteX897" fmla="*/ 7452 w 10000"/>
                <a:gd name="connsiteY897" fmla="*/ 6495 h 10000"/>
                <a:gd name="connsiteX898" fmla="*/ 7478 w 10000"/>
                <a:gd name="connsiteY898" fmla="*/ 6495 h 10000"/>
                <a:gd name="connsiteX899" fmla="*/ 7467 w 10000"/>
                <a:gd name="connsiteY899" fmla="*/ 6444 h 10000"/>
                <a:gd name="connsiteX900" fmla="*/ 7485 w 10000"/>
                <a:gd name="connsiteY900" fmla="*/ 6429 h 10000"/>
                <a:gd name="connsiteX901" fmla="*/ 7580 w 10000"/>
                <a:gd name="connsiteY901" fmla="*/ 6495 h 10000"/>
                <a:gd name="connsiteX902" fmla="*/ 7617 w 10000"/>
                <a:gd name="connsiteY902" fmla="*/ 6458 h 10000"/>
                <a:gd name="connsiteX903" fmla="*/ 7657 w 10000"/>
                <a:gd name="connsiteY903" fmla="*/ 6531 h 10000"/>
                <a:gd name="connsiteX904" fmla="*/ 7599 w 10000"/>
                <a:gd name="connsiteY904" fmla="*/ 6582 h 10000"/>
                <a:gd name="connsiteX905" fmla="*/ 7617 w 10000"/>
                <a:gd name="connsiteY905" fmla="*/ 6633 h 10000"/>
                <a:gd name="connsiteX906" fmla="*/ 7683 w 10000"/>
                <a:gd name="connsiteY906" fmla="*/ 6596 h 10000"/>
                <a:gd name="connsiteX907" fmla="*/ 7701 w 10000"/>
                <a:gd name="connsiteY907" fmla="*/ 6618 h 10000"/>
                <a:gd name="connsiteX908" fmla="*/ 7752 w 10000"/>
                <a:gd name="connsiteY908" fmla="*/ 6545 h 10000"/>
                <a:gd name="connsiteX909" fmla="*/ 7833 w 10000"/>
                <a:gd name="connsiteY909" fmla="*/ 6567 h 10000"/>
                <a:gd name="connsiteX910" fmla="*/ 7840 w 10000"/>
                <a:gd name="connsiteY910" fmla="*/ 6567 h 10000"/>
                <a:gd name="connsiteX911" fmla="*/ 7840 w 10000"/>
                <a:gd name="connsiteY911" fmla="*/ 6509 h 10000"/>
                <a:gd name="connsiteX912" fmla="*/ 7789 w 10000"/>
                <a:gd name="connsiteY912" fmla="*/ 6495 h 10000"/>
                <a:gd name="connsiteX913" fmla="*/ 7796 w 10000"/>
                <a:gd name="connsiteY913" fmla="*/ 6458 h 10000"/>
                <a:gd name="connsiteX914" fmla="*/ 7789 w 10000"/>
                <a:gd name="connsiteY914" fmla="*/ 6407 h 10000"/>
                <a:gd name="connsiteX915" fmla="*/ 7796 w 10000"/>
                <a:gd name="connsiteY915" fmla="*/ 6407 h 10000"/>
                <a:gd name="connsiteX916" fmla="*/ 7822 w 10000"/>
                <a:gd name="connsiteY916" fmla="*/ 6291 h 10000"/>
                <a:gd name="connsiteX917" fmla="*/ 7891 w 10000"/>
                <a:gd name="connsiteY917" fmla="*/ 6167 h 10000"/>
                <a:gd name="connsiteX918" fmla="*/ 7968 w 10000"/>
                <a:gd name="connsiteY918" fmla="*/ 5949 h 10000"/>
                <a:gd name="connsiteX919" fmla="*/ 8081 w 10000"/>
                <a:gd name="connsiteY919" fmla="*/ 5876 h 10000"/>
                <a:gd name="connsiteX920" fmla="*/ 8132 w 10000"/>
                <a:gd name="connsiteY920" fmla="*/ 5949 h 10000"/>
                <a:gd name="connsiteX921" fmla="*/ 8169 w 10000"/>
                <a:gd name="connsiteY921" fmla="*/ 5876 h 10000"/>
                <a:gd name="connsiteX922" fmla="*/ 8151 w 10000"/>
                <a:gd name="connsiteY922" fmla="*/ 5964 h 10000"/>
                <a:gd name="connsiteX923" fmla="*/ 8132 w 10000"/>
                <a:gd name="connsiteY923" fmla="*/ 6029 h 10000"/>
                <a:gd name="connsiteX924" fmla="*/ 8143 w 10000"/>
                <a:gd name="connsiteY924" fmla="*/ 6080 h 10000"/>
                <a:gd name="connsiteX925" fmla="*/ 8132 w 10000"/>
                <a:gd name="connsiteY925" fmla="*/ 6116 h 10000"/>
                <a:gd name="connsiteX926" fmla="*/ 8169 w 10000"/>
                <a:gd name="connsiteY926" fmla="*/ 6116 h 10000"/>
                <a:gd name="connsiteX927" fmla="*/ 8151 w 10000"/>
                <a:gd name="connsiteY927" fmla="*/ 6218 h 10000"/>
                <a:gd name="connsiteX928" fmla="*/ 8289 w 10000"/>
                <a:gd name="connsiteY928" fmla="*/ 5949 h 10000"/>
                <a:gd name="connsiteX929" fmla="*/ 8315 w 10000"/>
                <a:gd name="connsiteY929" fmla="*/ 5927 h 10000"/>
                <a:gd name="connsiteX930" fmla="*/ 8333 w 10000"/>
                <a:gd name="connsiteY930" fmla="*/ 5978 h 10000"/>
                <a:gd name="connsiteX931" fmla="*/ 8341 w 10000"/>
                <a:gd name="connsiteY931" fmla="*/ 5949 h 10000"/>
                <a:gd name="connsiteX932" fmla="*/ 8322 w 10000"/>
                <a:gd name="connsiteY932" fmla="*/ 5913 h 10000"/>
                <a:gd name="connsiteX933" fmla="*/ 8333 w 10000"/>
                <a:gd name="connsiteY933" fmla="*/ 5825 h 10000"/>
                <a:gd name="connsiteX934" fmla="*/ 8359 w 10000"/>
                <a:gd name="connsiteY934" fmla="*/ 5724 h 10000"/>
                <a:gd name="connsiteX935" fmla="*/ 8410 w 10000"/>
                <a:gd name="connsiteY935" fmla="*/ 5687 h 10000"/>
                <a:gd name="connsiteX936" fmla="*/ 8443 w 10000"/>
                <a:gd name="connsiteY936" fmla="*/ 5724 h 10000"/>
                <a:gd name="connsiteX937" fmla="*/ 8443 w 10000"/>
                <a:gd name="connsiteY937" fmla="*/ 5738 h 10000"/>
                <a:gd name="connsiteX938" fmla="*/ 8403 w 10000"/>
                <a:gd name="connsiteY938" fmla="*/ 5811 h 10000"/>
                <a:gd name="connsiteX939" fmla="*/ 8385 w 10000"/>
                <a:gd name="connsiteY939" fmla="*/ 5949 h 10000"/>
                <a:gd name="connsiteX940" fmla="*/ 8374 w 10000"/>
                <a:gd name="connsiteY940" fmla="*/ 5978 h 10000"/>
                <a:gd name="connsiteX941" fmla="*/ 8374 w 10000"/>
                <a:gd name="connsiteY941" fmla="*/ 6051 h 10000"/>
                <a:gd name="connsiteX942" fmla="*/ 8359 w 10000"/>
                <a:gd name="connsiteY942" fmla="*/ 6080 h 10000"/>
                <a:gd name="connsiteX943" fmla="*/ 8366 w 10000"/>
                <a:gd name="connsiteY943" fmla="*/ 6138 h 10000"/>
                <a:gd name="connsiteX944" fmla="*/ 8264 w 10000"/>
                <a:gd name="connsiteY944" fmla="*/ 6255 h 10000"/>
                <a:gd name="connsiteX945" fmla="*/ 8253 w 10000"/>
                <a:gd name="connsiteY945" fmla="*/ 6305 h 10000"/>
                <a:gd name="connsiteX946" fmla="*/ 8169 w 10000"/>
                <a:gd name="connsiteY946" fmla="*/ 6480 h 10000"/>
                <a:gd name="connsiteX947" fmla="*/ 8048 w 10000"/>
                <a:gd name="connsiteY947" fmla="*/ 6807 h 10000"/>
                <a:gd name="connsiteX948" fmla="*/ 7986 w 10000"/>
                <a:gd name="connsiteY948" fmla="*/ 6873 h 10000"/>
                <a:gd name="connsiteX949" fmla="*/ 7953 w 10000"/>
                <a:gd name="connsiteY949" fmla="*/ 6873 h 10000"/>
                <a:gd name="connsiteX950" fmla="*/ 7961 w 10000"/>
                <a:gd name="connsiteY950" fmla="*/ 6945 h 10000"/>
                <a:gd name="connsiteX951" fmla="*/ 7942 w 10000"/>
                <a:gd name="connsiteY951" fmla="*/ 7047 h 10000"/>
                <a:gd name="connsiteX952" fmla="*/ 7891 w 10000"/>
                <a:gd name="connsiteY952" fmla="*/ 7135 h 10000"/>
                <a:gd name="connsiteX953" fmla="*/ 7873 w 10000"/>
                <a:gd name="connsiteY953" fmla="*/ 7404 h 10000"/>
                <a:gd name="connsiteX954" fmla="*/ 7873 w 10000"/>
                <a:gd name="connsiteY954" fmla="*/ 7578 h 10000"/>
                <a:gd name="connsiteX955" fmla="*/ 7942 w 10000"/>
                <a:gd name="connsiteY955" fmla="*/ 8320 h 10000"/>
                <a:gd name="connsiteX956" fmla="*/ 8030 w 10000"/>
                <a:gd name="connsiteY956" fmla="*/ 8131 h 10000"/>
                <a:gd name="connsiteX957" fmla="*/ 8056 w 10000"/>
                <a:gd name="connsiteY957" fmla="*/ 7920 h 10000"/>
                <a:gd name="connsiteX958" fmla="*/ 8125 w 10000"/>
                <a:gd name="connsiteY958" fmla="*/ 7869 h 10000"/>
                <a:gd name="connsiteX959" fmla="*/ 8143 w 10000"/>
                <a:gd name="connsiteY959" fmla="*/ 7884 h 10000"/>
                <a:gd name="connsiteX960" fmla="*/ 8132 w 10000"/>
                <a:gd name="connsiteY960" fmla="*/ 7702 h 10000"/>
                <a:gd name="connsiteX961" fmla="*/ 8202 w 10000"/>
                <a:gd name="connsiteY961" fmla="*/ 7578 h 10000"/>
                <a:gd name="connsiteX962" fmla="*/ 8238 w 10000"/>
                <a:gd name="connsiteY962" fmla="*/ 7593 h 10000"/>
                <a:gd name="connsiteX963" fmla="*/ 8264 w 10000"/>
                <a:gd name="connsiteY963" fmla="*/ 7564 h 10000"/>
                <a:gd name="connsiteX964" fmla="*/ 8246 w 10000"/>
                <a:gd name="connsiteY964" fmla="*/ 7389 h 10000"/>
                <a:gd name="connsiteX965" fmla="*/ 8253 w 10000"/>
                <a:gd name="connsiteY965" fmla="*/ 7287 h 10000"/>
                <a:gd name="connsiteX966" fmla="*/ 8289 w 10000"/>
                <a:gd name="connsiteY966" fmla="*/ 7236 h 10000"/>
                <a:gd name="connsiteX967" fmla="*/ 8279 w 10000"/>
                <a:gd name="connsiteY967" fmla="*/ 7200 h 10000"/>
                <a:gd name="connsiteX968" fmla="*/ 8322 w 10000"/>
                <a:gd name="connsiteY968" fmla="*/ 7164 h 10000"/>
                <a:gd name="connsiteX969" fmla="*/ 8308 w 10000"/>
                <a:gd name="connsiteY969" fmla="*/ 7236 h 10000"/>
                <a:gd name="connsiteX970" fmla="*/ 8322 w 10000"/>
                <a:gd name="connsiteY970" fmla="*/ 7287 h 10000"/>
                <a:gd name="connsiteX971" fmla="*/ 8341 w 10000"/>
                <a:gd name="connsiteY971" fmla="*/ 7236 h 10000"/>
                <a:gd name="connsiteX972" fmla="*/ 8341 w 10000"/>
                <a:gd name="connsiteY972" fmla="*/ 7149 h 10000"/>
                <a:gd name="connsiteX973" fmla="*/ 8308 w 10000"/>
                <a:gd name="connsiteY973" fmla="*/ 7113 h 10000"/>
                <a:gd name="connsiteX974" fmla="*/ 8308 w 10000"/>
                <a:gd name="connsiteY974" fmla="*/ 7025 h 10000"/>
                <a:gd name="connsiteX975" fmla="*/ 8341 w 10000"/>
                <a:gd name="connsiteY975" fmla="*/ 6873 h 10000"/>
                <a:gd name="connsiteX976" fmla="*/ 8308 w 10000"/>
                <a:gd name="connsiteY976" fmla="*/ 6836 h 10000"/>
                <a:gd name="connsiteX977" fmla="*/ 8279 w 10000"/>
                <a:gd name="connsiteY977" fmla="*/ 6887 h 10000"/>
                <a:gd name="connsiteX978" fmla="*/ 8264 w 10000"/>
                <a:gd name="connsiteY978" fmla="*/ 6858 h 10000"/>
                <a:gd name="connsiteX979" fmla="*/ 8264 w 10000"/>
                <a:gd name="connsiteY979" fmla="*/ 6785 h 10000"/>
                <a:gd name="connsiteX980" fmla="*/ 8322 w 10000"/>
                <a:gd name="connsiteY980" fmla="*/ 6582 h 10000"/>
                <a:gd name="connsiteX981" fmla="*/ 8333 w 10000"/>
                <a:gd name="connsiteY981" fmla="*/ 6582 h 10000"/>
                <a:gd name="connsiteX982" fmla="*/ 8359 w 10000"/>
                <a:gd name="connsiteY982" fmla="*/ 6393 h 10000"/>
                <a:gd name="connsiteX983" fmla="*/ 8385 w 10000"/>
                <a:gd name="connsiteY983" fmla="*/ 6356 h 10000"/>
                <a:gd name="connsiteX984" fmla="*/ 8403 w 10000"/>
                <a:gd name="connsiteY984" fmla="*/ 6393 h 10000"/>
                <a:gd name="connsiteX985" fmla="*/ 8417 w 10000"/>
                <a:gd name="connsiteY985" fmla="*/ 6342 h 10000"/>
                <a:gd name="connsiteX986" fmla="*/ 8443 w 10000"/>
                <a:gd name="connsiteY986" fmla="*/ 6407 h 10000"/>
                <a:gd name="connsiteX987" fmla="*/ 8461 w 10000"/>
                <a:gd name="connsiteY987" fmla="*/ 6305 h 10000"/>
                <a:gd name="connsiteX988" fmla="*/ 8512 w 10000"/>
                <a:gd name="connsiteY988" fmla="*/ 6240 h 10000"/>
                <a:gd name="connsiteX989" fmla="*/ 8523 w 10000"/>
                <a:gd name="connsiteY989" fmla="*/ 6255 h 10000"/>
                <a:gd name="connsiteX990" fmla="*/ 8523 w 10000"/>
                <a:gd name="connsiteY990" fmla="*/ 6407 h 10000"/>
                <a:gd name="connsiteX991" fmla="*/ 8564 w 10000"/>
                <a:gd name="connsiteY991" fmla="*/ 6255 h 10000"/>
                <a:gd name="connsiteX992" fmla="*/ 8644 w 10000"/>
                <a:gd name="connsiteY992" fmla="*/ 6204 h 10000"/>
                <a:gd name="connsiteX993" fmla="*/ 8713 w 10000"/>
                <a:gd name="connsiteY993" fmla="*/ 6240 h 10000"/>
                <a:gd name="connsiteX994" fmla="*/ 8772 w 10000"/>
                <a:gd name="connsiteY994" fmla="*/ 6378 h 10000"/>
                <a:gd name="connsiteX995" fmla="*/ 8790 w 10000"/>
                <a:gd name="connsiteY995" fmla="*/ 6255 h 10000"/>
                <a:gd name="connsiteX996" fmla="*/ 8885 w 10000"/>
                <a:gd name="connsiteY996" fmla="*/ 6138 h 10000"/>
                <a:gd name="connsiteX997" fmla="*/ 8874 w 10000"/>
                <a:gd name="connsiteY997" fmla="*/ 6080 h 10000"/>
                <a:gd name="connsiteX998" fmla="*/ 8904 w 10000"/>
                <a:gd name="connsiteY998" fmla="*/ 6102 h 10000"/>
                <a:gd name="connsiteX999" fmla="*/ 8904 w 10000"/>
                <a:gd name="connsiteY999" fmla="*/ 6065 h 10000"/>
                <a:gd name="connsiteX1000" fmla="*/ 8944 w 10000"/>
                <a:gd name="connsiteY1000" fmla="*/ 6015 h 10000"/>
                <a:gd name="connsiteX1001" fmla="*/ 8962 w 10000"/>
                <a:gd name="connsiteY1001" fmla="*/ 5927 h 10000"/>
                <a:gd name="connsiteX1002" fmla="*/ 8988 w 10000"/>
                <a:gd name="connsiteY1002" fmla="*/ 5949 h 10000"/>
                <a:gd name="connsiteX1003" fmla="*/ 9057 w 10000"/>
                <a:gd name="connsiteY1003" fmla="*/ 5862 h 10000"/>
                <a:gd name="connsiteX1004" fmla="*/ 9064 w 10000"/>
                <a:gd name="connsiteY1004" fmla="*/ 5811 h 10000"/>
                <a:gd name="connsiteX1005" fmla="*/ 9196 w 10000"/>
                <a:gd name="connsiteY1005" fmla="*/ 5724 h 10000"/>
                <a:gd name="connsiteX1006" fmla="*/ 9178 w 10000"/>
                <a:gd name="connsiteY1006" fmla="*/ 5622 h 10000"/>
                <a:gd name="connsiteX1007" fmla="*/ 9214 w 10000"/>
                <a:gd name="connsiteY1007" fmla="*/ 5702 h 10000"/>
                <a:gd name="connsiteX1008" fmla="*/ 9221 w 10000"/>
                <a:gd name="connsiteY1008" fmla="*/ 5687 h 10000"/>
                <a:gd name="connsiteX1009" fmla="*/ 9309 w 10000"/>
                <a:gd name="connsiteY1009" fmla="*/ 5775 h 10000"/>
                <a:gd name="connsiteX1010" fmla="*/ 9335 w 10000"/>
                <a:gd name="connsiteY1010" fmla="*/ 5651 h 10000"/>
                <a:gd name="connsiteX1011" fmla="*/ 9309 w 10000"/>
                <a:gd name="connsiteY1011" fmla="*/ 5585 h 10000"/>
                <a:gd name="connsiteX1012" fmla="*/ 9335 w 10000"/>
                <a:gd name="connsiteY1012" fmla="*/ 5571 h 10000"/>
                <a:gd name="connsiteX1013" fmla="*/ 9298 w 10000"/>
                <a:gd name="connsiteY1013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50 w 10000"/>
                <a:gd name="connsiteY823" fmla="*/ 8589 h 10000"/>
                <a:gd name="connsiteX824" fmla="*/ 6338 w 10000"/>
                <a:gd name="connsiteY824" fmla="*/ 8698 h 10000"/>
                <a:gd name="connsiteX825" fmla="*/ 6356 w 10000"/>
                <a:gd name="connsiteY825" fmla="*/ 8778 h 10000"/>
                <a:gd name="connsiteX826" fmla="*/ 6356 w 10000"/>
                <a:gd name="connsiteY826" fmla="*/ 8851 h 10000"/>
                <a:gd name="connsiteX827" fmla="*/ 6371 w 10000"/>
                <a:gd name="connsiteY827" fmla="*/ 8916 h 10000"/>
                <a:gd name="connsiteX828" fmla="*/ 6433 w 10000"/>
                <a:gd name="connsiteY828" fmla="*/ 8916 h 10000"/>
                <a:gd name="connsiteX829" fmla="*/ 6511 w 10000"/>
                <a:gd name="connsiteY829" fmla="*/ 8804 h 10000"/>
                <a:gd name="connsiteX830" fmla="*/ 6597 w 10000"/>
                <a:gd name="connsiteY830" fmla="*/ 8778 h 10000"/>
                <a:gd name="connsiteX831" fmla="*/ 6586 w 10000"/>
                <a:gd name="connsiteY831" fmla="*/ 8815 h 10000"/>
                <a:gd name="connsiteX832" fmla="*/ 6597 w 10000"/>
                <a:gd name="connsiteY832" fmla="*/ 8938 h 10000"/>
                <a:gd name="connsiteX833" fmla="*/ 6572 w 10000"/>
                <a:gd name="connsiteY833" fmla="*/ 8989 h 10000"/>
                <a:gd name="connsiteX834" fmla="*/ 6535 w 10000"/>
                <a:gd name="connsiteY834" fmla="*/ 9207 h 10000"/>
                <a:gd name="connsiteX835" fmla="*/ 6491 w 10000"/>
                <a:gd name="connsiteY835" fmla="*/ 9367 h 10000"/>
                <a:gd name="connsiteX836" fmla="*/ 6477 w 10000"/>
                <a:gd name="connsiteY836" fmla="*/ 9396 h 10000"/>
                <a:gd name="connsiteX837" fmla="*/ 6414 w 10000"/>
                <a:gd name="connsiteY837" fmla="*/ 9345 h 10000"/>
                <a:gd name="connsiteX838" fmla="*/ 6363 w 10000"/>
                <a:gd name="connsiteY838" fmla="*/ 9447 h 10000"/>
                <a:gd name="connsiteX839" fmla="*/ 6382 w 10000"/>
                <a:gd name="connsiteY839" fmla="*/ 9535 h 10000"/>
                <a:gd name="connsiteX840" fmla="*/ 6382 w 10000"/>
                <a:gd name="connsiteY840" fmla="*/ 9673 h 10000"/>
                <a:gd name="connsiteX841" fmla="*/ 6338 w 10000"/>
                <a:gd name="connsiteY841" fmla="*/ 9760 h 10000"/>
                <a:gd name="connsiteX842" fmla="*/ 6338 w 10000"/>
                <a:gd name="connsiteY842" fmla="*/ 9811 h 10000"/>
                <a:gd name="connsiteX843" fmla="*/ 6345 w 10000"/>
                <a:gd name="connsiteY843" fmla="*/ 9825 h 10000"/>
                <a:gd name="connsiteX844" fmla="*/ 6356 w 10000"/>
                <a:gd name="connsiteY844" fmla="*/ 9825 h 10000"/>
                <a:gd name="connsiteX845" fmla="*/ 6345 w 10000"/>
                <a:gd name="connsiteY845" fmla="*/ 9796 h 10000"/>
                <a:gd name="connsiteX846" fmla="*/ 6382 w 10000"/>
                <a:gd name="connsiteY846" fmla="*/ 9796 h 10000"/>
                <a:gd name="connsiteX847" fmla="*/ 6414 w 10000"/>
                <a:gd name="connsiteY847" fmla="*/ 9658 h 10000"/>
                <a:gd name="connsiteX848" fmla="*/ 6433 w 10000"/>
                <a:gd name="connsiteY848" fmla="*/ 9724 h 10000"/>
                <a:gd name="connsiteX849" fmla="*/ 6451 w 10000"/>
                <a:gd name="connsiteY849" fmla="*/ 9695 h 10000"/>
                <a:gd name="connsiteX850" fmla="*/ 6451 w 10000"/>
                <a:gd name="connsiteY850" fmla="*/ 9760 h 10000"/>
                <a:gd name="connsiteX851" fmla="*/ 6502 w 10000"/>
                <a:gd name="connsiteY851" fmla="*/ 9796 h 10000"/>
                <a:gd name="connsiteX852" fmla="*/ 6553 w 10000"/>
                <a:gd name="connsiteY852" fmla="*/ 9760 h 10000"/>
                <a:gd name="connsiteX853" fmla="*/ 6615 w 10000"/>
                <a:gd name="connsiteY853" fmla="*/ 9658 h 10000"/>
                <a:gd name="connsiteX854" fmla="*/ 6802 w 10000"/>
                <a:gd name="connsiteY854" fmla="*/ 9193 h 10000"/>
                <a:gd name="connsiteX855" fmla="*/ 6831 w 10000"/>
                <a:gd name="connsiteY855" fmla="*/ 9055 h 10000"/>
                <a:gd name="connsiteX856" fmla="*/ 6882 w 10000"/>
                <a:gd name="connsiteY856" fmla="*/ 8902 h 10000"/>
                <a:gd name="connsiteX857" fmla="*/ 6933 w 10000"/>
                <a:gd name="connsiteY857" fmla="*/ 8778 h 10000"/>
                <a:gd name="connsiteX858" fmla="*/ 6959 w 10000"/>
                <a:gd name="connsiteY858" fmla="*/ 8487 h 10000"/>
                <a:gd name="connsiteX859" fmla="*/ 6941 w 10000"/>
                <a:gd name="connsiteY859" fmla="*/ 8349 h 10000"/>
                <a:gd name="connsiteX860" fmla="*/ 6966 w 10000"/>
                <a:gd name="connsiteY860" fmla="*/ 8211 h 10000"/>
                <a:gd name="connsiteX861" fmla="*/ 7003 w 10000"/>
                <a:gd name="connsiteY861" fmla="*/ 8073 h 10000"/>
                <a:gd name="connsiteX862" fmla="*/ 6985 w 10000"/>
                <a:gd name="connsiteY862" fmla="*/ 8022 h 10000"/>
                <a:gd name="connsiteX863" fmla="*/ 6992 w 10000"/>
                <a:gd name="connsiteY863" fmla="*/ 7993 h 10000"/>
                <a:gd name="connsiteX864" fmla="*/ 6985 w 10000"/>
                <a:gd name="connsiteY864" fmla="*/ 7920 h 10000"/>
                <a:gd name="connsiteX865" fmla="*/ 7003 w 10000"/>
                <a:gd name="connsiteY865" fmla="*/ 7855 h 10000"/>
                <a:gd name="connsiteX866" fmla="*/ 6941 w 10000"/>
                <a:gd name="connsiteY866" fmla="*/ 7753 h 10000"/>
                <a:gd name="connsiteX867" fmla="*/ 6908 w 10000"/>
                <a:gd name="connsiteY867" fmla="*/ 7644 h 10000"/>
                <a:gd name="connsiteX868" fmla="*/ 6838 w 10000"/>
                <a:gd name="connsiteY868" fmla="*/ 7644 h 10000"/>
                <a:gd name="connsiteX869" fmla="*/ 6838 w 10000"/>
                <a:gd name="connsiteY869" fmla="*/ 7753 h 10000"/>
                <a:gd name="connsiteX870" fmla="*/ 6813 w 10000"/>
                <a:gd name="connsiteY870" fmla="*/ 7804 h 10000"/>
                <a:gd name="connsiteX871" fmla="*/ 6820 w 10000"/>
                <a:gd name="connsiteY871" fmla="*/ 7753 h 10000"/>
                <a:gd name="connsiteX872" fmla="*/ 6802 w 10000"/>
                <a:gd name="connsiteY872" fmla="*/ 7767 h 10000"/>
                <a:gd name="connsiteX873" fmla="*/ 6751 w 10000"/>
                <a:gd name="connsiteY873" fmla="*/ 7804 h 10000"/>
                <a:gd name="connsiteX874" fmla="*/ 6769 w 10000"/>
                <a:gd name="connsiteY874" fmla="*/ 7731 h 10000"/>
                <a:gd name="connsiteX875" fmla="*/ 6751 w 10000"/>
                <a:gd name="connsiteY875" fmla="*/ 7680 h 10000"/>
                <a:gd name="connsiteX876" fmla="*/ 6769 w 10000"/>
                <a:gd name="connsiteY876" fmla="*/ 7644 h 10000"/>
                <a:gd name="connsiteX877" fmla="*/ 6743 w 10000"/>
                <a:gd name="connsiteY877" fmla="*/ 7665 h 10000"/>
                <a:gd name="connsiteX878" fmla="*/ 6743 w 10000"/>
                <a:gd name="connsiteY878" fmla="*/ 7716 h 10000"/>
                <a:gd name="connsiteX879" fmla="*/ 6718 w 10000"/>
                <a:gd name="connsiteY879" fmla="*/ 7753 h 10000"/>
                <a:gd name="connsiteX880" fmla="*/ 6718 w 10000"/>
                <a:gd name="connsiteY880" fmla="*/ 7578 h 10000"/>
                <a:gd name="connsiteX881" fmla="*/ 6656 w 10000"/>
                <a:gd name="connsiteY881" fmla="*/ 7578 h 10000"/>
                <a:gd name="connsiteX882" fmla="*/ 6623 w 10000"/>
                <a:gd name="connsiteY882" fmla="*/ 7542 h 10000"/>
                <a:gd name="connsiteX883" fmla="*/ 6630 w 10000"/>
                <a:gd name="connsiteY883" fmla="*/ 7513 h 10000"/>
                <a:gd name="connsiteX884" fmla="*/ 6776 w 10000"/>
                <a:gd name="connsiteY884" fmla="*/ 7251 h 10000"/>
                <a:gd name="connsiteX885" fmla="*/ 6864 w 10000"/>
                <a:gd name="connsiteY885" fmla="*/ 6996 h 10000"/>
                <a:gd name="connsiteX886" fmla="*/ 6941 w 10000"/>
                <a:gd name="connsiteY886" fmla="*/ 6873 h 10000"/>
                <a:gd name="connsiteX887" fmla="*/ 6966 w 10000"/>
                <a:gd name="connsiteY887" fmla="*/ 6771 h 10000"/>
                <a:gd name="connsiteX888" fmla="*/ 7054 w 10000"/>
                <a:gd name="connsiteY888" fmla="*/ 6582 h 10000"/>
                <a:gd name="connsiteX889" fmla="*/ 7116 w 10000"/>
                <a:gd name="connsiteY889" fmla="*/ 6509 h 10000"/>
                <a:gd name="connsiteX890" fmla="*/ 7251 w 10000"/>
                <a:gd name="connsiteY890" fmla="*/ 6495 h 10000"/>
                <a:gd name="connsiteX891" fmla="*/ 7288 w 10000"/>
                <a:gd name="connsiteY891" fmla="*/ 6567 h 10000"/>
                <a:gd name="connsiteX892" fmla="*/ 7314 w 10000"/>
                <a:gd name="connsiteY892" fmla="*/ 6495 h 10000"/>
                <a:gd name="connsiteX893" fmla="*/ 7372 w 10000"/>
                <a:gd name="connsiteY893" fmla="*/ 6545 h 10000"/>
                <a:gd name="connsiteX894" fmla="*/ 7427 w 10000"/>
                <a:gd name="connsiteY894" fmla="*/ 6509 h 10000"/>
                <a:gd name="connsiteX895" fmla="*/ 7442 w 10000"/>
                <a:gd name="connsiteY895" fmla="*/ 6545 h 10000"/>
                <a:gd name="connsiteX896" fmla="*/ 7460 w 10000"/>
                <a:gd name="connsiteY896" fmla="*/ 6545 h 10000"/>
                <a:gd name="connsiteX897" fmla="*/ 7452 w 10000"/>
                <a:gd name="connsiteY897" fmla="*/ 6495 h 10000"/>
                <a:gd name="connsiteX898" fmla="*/ 7478 w 10000"/>
                <a:gd name="connsiteY898" fmla="*/ 6495 h 10000"/>
                <a:gd name="connsiteX899" fmla="*/ 7467 w 10000"/>
                <a:gd name="connsiteY899" fmla="*/ 6444 h 10000"/>
                <a:gd name="connsiteX900" fmla="*/ 7485 w 10000"/>
                <a:gd name="connsiteY900" fmla="*/ 6429 h 10000"/>
                <a:gd name="connsiteX901" fmla="*/ 7580 w 10000"/>
                <a:gd name="connsiteY901" fmla="*/ 6495 h 10000"/>
                <a:gd name="connsiteX902" fmla="*/ 7617 w 10000"/>
                <a:gd name="connsiteY902" fmla="*/ 6458 h 10000"/>
                <a:gd name="connsiteX903" fmla="*/ 7657 w 10000"/>
                <a:gd name="connsiteY903" fmla="*/ 6531 h 10000"/>
                <a:gd name="connsiteX904" fmla="*/ 7599 w 10000"/>
                <a:gd name="connsiteY904" fmla="*/ 6582 h 10000"/>
                <a:gd name="connsiteX905" fmla="*/ 7617 w 10000"/>
                <a:gd name="connsiteY905" fmla="*/ 6633 h 10000"/>
                <a:gd name="connsiteX906" fmla="*/ 7683 w 10000"/>
                <a:gd name="connsiteY906" fmla="*/ 6596 h 10000"/>
                <a:gd name="connsiteX907" fmla="*/ 7701 w 10000"/>
                <a:gd name="connsiteY907" fmla="*/ 6618 h 10000"/>
                <a:gd name="connsiteX908" fmla="*/ 7752 w 10000"/>
                <a:gd name="connsiteY908" fmla="*/ 6545 h 10000"/>
                <a:gd name="connsiteX909" fmla="*/ 7833 w 10000"/>
                <a:gd name="connsiteY909" fmla="*/ 6567 h 10000"/>
                <a:gd name="connsiteX910" fmla="*/ 7840 w 10000"/>
                <a:gd name="connsiteY910" fmla="*/ 6567 h 10000"/>
                <a:gd name="connsiteX911" fmla="*/ 7840 w 10000"/>
                <a:gd name="connsiteY911" fmla="*/ 6509 h 10000"/>
                <a:gd name="connsiteX912" fmla="*/ 7789 w 10000"/>
                <a:gd name="connsiteY912" fmla="*/ 6495 h 10000"/>
                <a:gd name="connsiteX913" fmla="*/ 7796 w 10000"/>
                <a:gd name="connsiteY913" fmla="*/ 6458 h 10000"/>
                <a:gd name="connsiteX914" fmla="*/ 7789 w 10000"/>
                <a:gd name="connsiteY914" fmla="*/ 6407 h 10000"/>
                <a:gd name="connsiteX915" fmla="*/ 7796 w 10000"/>
                <a:gd name="connsiteY915" fmla="*/ 6407 h 10000"/>
                <a:gd name="connsiteX916" fmla="*/ 7822 w 10000"/>
                <a:gd name="connsiteY916" fmla="*/ 6291 h 10000"/>
                <a:gd name="connsiteX917" fmla="*/ 7891 w 10000"/>
                <a:gd name="connsiteY917" fmla="*/ 6167 h 10000"/>
                <a:gd name="connsiteX918" fmla="*/ 7968 w 10000"/>
                <a:gd name="connsiteY918" fmla="*/ 5949 h 10000"/>
                <a:gd name="connsiteX919" fmla="*/ 8081 w 10000"/>
                <a:gd name="connsiteY919" fmla="*/ 5876 h 10000"/>
                <a:gd name="connsiteX920" fmla="*/ 8132 w 10000"/>
                <a:gd name="connsiteY920" fmla="*/ 5949 h 10000"/>
                <a:gd name="connsiteX921" fmla="*/ 8169 w 10000"/>
                <a:gd name="connsiteY921" fmla="*/ 5876 h 10000"/>
                <a:gd name="connsiteX922" fmla="*/ 8151 w 10000"/>
                <a:gd name="connsiteY922" fmla="*/ 5964 h 10000"/>
                <a:gd name="connsiteX923" fmla="*/ 8132 w 10000"/>
                <a:gd name="connsiteY923" fmla="*/ 6029 h 10000"/>
                <a:gd name="connsiteX924" fmla="*/ 8143 w 10000"/>
                <a:gd name="connsiteY924" fmla="*/ 6080 h 10000"/>
                <a:gd name="connsiteX925" fmla="*/ 8132 w 10000"/>
                <a:gd name="connsiteY925" fmla="*/ 6116 h 10000"/>
                <a:gd name="connsiteX926" fmla="*/ 8169 w 10000"/>
                <a:gd name="connsiteY926" fmla="*/ 6116 h 10000"/>
                <a:gd name="connsiteX927" fmla="*/ 8151 w 10000"/>
                <a:gd name="connsiteY927" fmla="*/ 6218 h 10000"/>
                <a:gd name="connsiteX928" fmla="*/ 8289 w 10000"/>
                <a:gd name="connsiteY928" fmla="*/ 5949 h 10000"/>
                <a:gd name="connsiteX929" fmla="*/ 8315 w 10000"/>
                <a:gd name="connsiteY929" fmla="*/ 5927 h 10000"/>
                <a:gd name="connsiteX930" fmla="*/ 8333 w 10000"/>
                <a:gd name="connsiteY930" fmla="*/ 5978 h 10000"/>
                <a:gd name="connsiteX931" fmla="*/ 8341 w 10000"/>
                <a:gd name="connsiteY931" fmla="*/ 5949 h 10000"/>
                <a:gd name="connsiteX932" fmla="*/ 8322 w 10000"/>
                <a:gd name="connsiteY932" fmla="*/ 5913 h 10000"/>
                <a:gd name="connsiteX933" fmla="*/ 8333 w 10000"/>
                <a:gd name="connsiteY933" fmla="*/ 5825 h 10000"/>
                <a:gd name="connsiteX934" fmla="*/ 8359 w 10000"/>
                <a:gd name="connsiteY934" fmla="*/ 5724 h 10000"/>
                <a:gd name="connsiteX935" fmla="*/ 8410 w 10000"/>
                <a:gd name="connsiteY935" fmla="*/ 5687 h 10000"/>
                <a:gd name="connsiteX936" fmla="*/ 8443 w 10000"/>
                <a:gd name="connsiteY936" fmla="*/ 5724 h 10000"/>
                <a:gd name="connsiteX937" fmla="*/ 8443 w 10000"/>
                <a:gd name="connsiteY937" fmla="*/ 5738 h 10000"/>
                <a:gd name="connsiteX938" fmla="*/ 8403 w 10000"/>
                <a:gd name="connsiteY938" fmla="*/ 5811 h 10000"/>
                <a:gd name="connsiteX939" fmla="*/ 8385 w 10000"/>
                <a:gd name="connsiteY939" fmla="*/ 5949 h 10000"/>
                <a:gd name="connsiteX940" fmla="*/ 8374 w 10000"/>
                <a:gd name="connsiteY940" fmla="*/ 5978 h 10000"/>
                <a:gd name="connsiteX941" fmla="*/ 8374 w 10000"/>
                <a:gd name="connsiteY941" fmla="*/ 6051 h 10000"/>
                <a:gd name="connsiteX942" fmla="*/ 8359 w 10000"/>
                <a:gd name="connsiteY942" fmla="*/ 6080 h 10000"/>
                <a:gd name="connsiteX943" fmla="*/ 8366 w 10000"/>
                <a:gd name="connsiteY943" fmla="*/ 6138 h 10000"/>
                <a:gd name="connsiteX944" fmla="*/ 8264 w 10000"/>
                <a:gd name="connsiteY944" fmla="*/ 6255 h 10000"/>
                <a:gd name="connsiteX945" fmla="*/ 8253 w 10000"/>
                <a:gd name="connsiteY945" fmla="*/ 6305 h 10000"/>
                <a:gd name="connsiteX946" fmla="*/ 8169 w 10000"/>
                <a:gd name="connsiteY946" fmla="*/ 6480 h 10000"/>
                <a:gd name="connsiteX947" fmla="*/ 8048 w 10000"/>
                <a:gd name="connsiteY947" fmla="*/ 6807 h 10000"/>
                <a:gd name="connsiteX948" fmla="*/ 7986 w 10000"/>
                <a:gd name="connsiteY948" fmla="*/ 6873 h 10000"/>
                <a:gd name="connsiteX949" fmla="*/ 7953 w 10000"/>
                <a:gd name="connsiteY949" fmla="*/ 6873 h 10000"/>
                <a:gd name="connsiteX950" fmla="*/ 7961 w 10000"/>
                <a:gd name="connsiteY950" fmla="*/ 6945 h 10000"/>
                <a:gd name="connsiteX951" fmla="*/ 7942 w 10000"/>
                <a:gd name="connsiteY951" fmla="*/ 7047 h 10000"/>
                <a:gd name="connsiteX952" fmla="*/ 7891 w 10000"/>
                <a:gd name="connsiteY952" fmla="*/ 7135 h 10000"/>
                <a:gd name="connsiteX953" fmla="*/ 7873 w 10000"/>
                <a:gd name="connsiteY953" fmla="*/ 7404 h 10000"/>
                <a:gd name="connsiteX954" fmla="*/ 7873 w 10000"/>
                <a:gd name="connsiteY954" fmla="*/ 7578 h 10000"/>
                <a:gd name="connsiteX955" fmla="*/ 7942 w 10000"/>
                <a:gd name="connsiteY955" fmla="*/ 8320 h 10000"/>
                <a:gd name="connsiteX956" fmla="*/ 8030 w 10000"/>
                <a:gd name="connsiteY956" fmla="*/ 8131 h 10000"/>
                <a:gd name="connsiteX957" fmla="*/ 8056 w 10000"/>
                <a:gd name="connsiteY957" fmla="*/ 7920 h 10000"/>
                <a:gd name="connsiteX958" fmla="*/ 8125 w 10000"/>
                <a:gd name="connsiteY958" fmla="*/ 7869 h 10000"/>
                <a:gd name="connsiteX959" fmla="*/ 8143 w 10000"/>
                <a:gd name="connsiteY959" fmla="*/ 7884 h 10000"/>
                <a:gd name="connsiteX960" fmla="*/ 8132 w 10000"/>
                <a:gd name="connsiteY960" fmla="*/ 7702 h 10000"/>
                <a:gd name="connsiteX961" fmla="*/ 8202 w 10000"/>
                <a:gd name="connsiteY961" fmla="*/ 7578 h 10000"/>
                <a:gd name="connsiteX962" fmla="*/ 8238 w 10000"/>
                <a:gd name="connsiteY962" fmla="*/ 7593 h 10000"/>
                <a:gd name="connsiteX963" fmla="*/ 8264 w 10000"/>
                <a:gd name="connsiteY963" fmla="*/ 7564 h 10000"/>
                <a:gd name="connsiteX964" fmla="*/ 8246 w 10000"/>
                <a:gd name="connsiteY964" fmla="*/ 7389 h 10000"/>
                <a:gd name="connsiteX965" fmla="*/ 8253 w 10000"/>
                <a:gd name="connsiteY965" fmla="*/ 7287 h 10000"/>
                <a:gd name="connsiteX966" fmla="*/ 8289 w 10000"/>
                <a:gd name="connsiteY966" fmla="*/ 7236 h 10000"/>
                <a:gd name="connsiteX967" fmla="*/ 8279 w 10000"/>
                <a:gd name="connsiteY967" fmla="*/ 7200 h 10000"/>
                <a:gd name="connsiteX968" fmla="*/ 8322 w 10000"/>
                <a:gd name="connsiteY968" fmla="*/ 7164 h 10000"/>
                <a:gd name="connsiteX969" fmla="*/ 8308 w 10000"/>
                <a:gd name="connsiteY969" fmla="*/ 7236 h 10000"/>
                <a:gd name="connsiteX970" fmla="*/ 8322 w 10000"/>
                <a:gd name="connsiteY970" fmla="*/ 7287 h 10000"/>
                <a:gd name="connsiteX971" fmla="*/ 8341 w 10000"/>
                <a:gd name="connsiteY971" fmla="*/ 7236 h 10000"/>
                <a:gd name="connsiteX972" fmla="*/ 8341 w 10000"/>
                <a:gd name="connsiteY972" fmla="*/ 7149 h 10000"/>
                <a:gd name="connsiteX973" fmla="*/ 8308 w 10000"/>
                <a:gd name="connsiteY973" fmla="*/ 7113 h 10000"/>
                <a:gd name="connsiteX974" fmla="*/ 8308 w 10000"/>
                <a:gd name="connsiteY974" fmla="*/ 7025 h 10000"/>
                <a:gd name="connsiteX975" fmla="*/ 8341 w 10000"/>
                <a:gd name="connsiteY975" fmla="*/ 6873 h 10000"/>
                <a:gd name="connsiteX976" fmla="*/ 8308 w 10000"/>
                <a:gd name="connsiteY976" fmla="*/ 6836 h 10000"/>
                <a:gd name="connsiteX977" fmla="*/ 8279 w 10000"/>
                <a:gd name="connsiteY977" fmla="*/ 6887 h 10000"/>
                <a:gd name="connsiteX978" fmla="*/ 8264 w 10000"/>
                <a:gd name="connsiteY978" fmla="*/ 6858 h 10000"/>
                <a:gd name="connsiteX979" fmla="*/ 8264 w 10000"/>
                <a:gd name="connsiteY979" fmla="*/ 6785 h 10000"/>
                <a:gd name="connsiteX980" fmla="*/ 8322 w 10000"/>
                <a:gd name="connsiteY980" fmla="*/ 6582 h 10000"/>
                <a:gd name="connsiteX981" fmla="*/ 8333 w 10000"/>
                <a:gd name="connsiteY981" fmla="*/ 6582 h 10000"/>
                <a:gd name="connsiteX982" fmla="*/ 8359 w 10000"/>
                <a:gd name="connsiteY982" fmla="*/ 6393 h 10000"/>
                <a:gd name="connsiteX983" fmla="*/ 8385 w 10000"/>
                <a:gd name="connsiteY983" fmla="*/ 6356 h 10000"/>
                <a:gd name="connsiteX984" fmla="*/ 8403 w 10000"/>
                <a:gd name="connsiteY984" fmla="*/ 6393 h 10000"/>
                <a:gd name="connsiteX985" fmla="*/ 8417 w 10000"/>
                <a:gd name="connsiteY985" fmla="*/ 6342 h 10000"/>
                <a:gd name="connsiteX986" fmla="*/ 8443 w 10000"/>
                <a:gd name="connsiteY986" fmla="*/ 6407 h 10000"/>
                <a:gd name="connsiteX987" fmla="*/ 8461 w 10000"/>
                <a:gd name="connsiteY987" fmla="*/ 6305 h 10000"/>
                <a:gd name="connsiteX988" fmla="*/ 8512 w 10000"/>
                <a:gd name="connsiteY988" fmla="*/ 6240 h 10000"/>
                <a:gd name="connsiteX989" fmla="*/ 8523 w 10000"/>
                <a:gd name="connsiteY989" fmla="*/ 6255 h 10000"/>
                <a:gd name="connsiteX990" fmla="*/ 8523 w 10000"/>
                <a:gd name="connsiteY990" fmla="*/ 6407 h 10000"/>
                <a:gd name="connsiteX991" fmla="*/ 8564 w 10000"/>
                <a:gd name="connsiteY991" fmla="*/ 6255 h 10000"/>
                <a:gd name="connsiteX992" fmla="*/ 8644 w 10000"/>
                <a:gd name="connsiteY992" fmla="*/ 6204 h 10000"/>
                <a:gd name="connsiteX993" fmla="*/ 8713 w 10000"/>
                <a:gd name="connsiteY993" fmla="*/ 6240 h 10000"/>
                <a:gd name="connsiteX994" fmla="*/ 8772 w 10000"/>
                <a:gd name="connsiteY994" fmla="*/ 6378 h 10000"/>
                <a:gd name="connsiteX995" fmla="*/ 8790 w 10000"/>
                <a:gd name="connsiteY995" fmla="*/ 6255 h 10000"/>
                <a:gd name="connsiteX996" fmla="*/ 8885 w 10000"/>
                <a:gd name="connsiteY996" fmla="*/ 6138 h 10000"/>
                <a:gd name="connsiteX997" fmla="*/ 8874 w 10000"/>
                <a:gd name="connsiteY997" fmla="*/ 6080 h 10000"/>
                <a:gd name="connsiteX998" fmla="*/ 8904 w 10000"/>
                <a:gd name="connsiteY998" fmla="*/ 6102 h 10000"/>
                <a:gd name="connsiteX999" fmla="*/ 8904 w 10000"/>
                <a:gd name="connsiteY999" fmla="*/ 6065 h 10000"/>
                <a:gd name="connsiteX1000" fmla="*/ 8944 w 10000"/>
                <a:gd name="connsiteY1000" fmla="*/ 6015 h 10000"/>
                <a:gd name="connsiteX1001" fmla="*/ 8962 w 10000"/>
                <a:gd name="connsiteY1001" fmla="*/ 5927 h 10000"/>
                <a:gd name="connsiteX1002" fmla="*/ 8988 w 10000"/>
                <a:gd name="connsiteY1002" fmla="*/ 5949 h 10000"/>
                <a:gd name="connsiteX1003" fmla="*/ 9057 w 10000"/>
                <a:gd name="connsiteY1003" fmla="*/ 5862 h 10000"/>
                <a:gd name="connsiteX1004" fmla="*/ 9064 w 10000"/>
                <a:gd name="connsiteY1004" fmla="*/ 5811 h 10000"/>
                <a:gd name="connsiteX1005" fmla="*/ 9196 w 10000"/>
                <a:gd name="connsiteY1005" fmla="*/ 5724 h 10000"/>
                <a:gd name="connsiteX1006" fmla="*/ 9178 w 10000"/>
                <a:gd name="connsiteY1006" fmla="*/ 5622 h 10000"/>
                <a:gd name="connsiteX1007" fmla="*/ 9214 w 10000"/>
                <a:gd name="connsiteY1007" fmla="*/ 5702 h 10000"/>
                <a:gd name="connsiteX1008" fmla="*/ 9221 w 10000"/>
                <a:gd name="connsiteY1008" fmla="*/ 5687 h 10000"/>
                <a:gd name="connsiteX1009" fmla="*/ 9309 w 10000"/>
                <a:gd name="connsiteY1009" fmla="*/ 5775 h 10000"/>
                <a:gd name="connsiteX1010" fmla="*/ 9335 w 10000"/>
                <a:gd name="connsiteY1010" fmla="*/ 5651 h 10000"/>
                <a:gd name="connsiteX1011" fmla="*/ 9309 w 10000"/>
                <a:gd name="connsiteY1011" fmla="*/ 5585 h 10000"/>
                <a:gd name="connsiteX1012" fmla="*/ 9335 w 10000"/>
                <a:gd name="connsiteY1012" fmla="*/ 5571 h 10000"/>
                <a:gd name="connsiteX1013" fmla="*/ 9298 w 10000"/>
                <a:gd name="connsiteY1013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50 w 10000"/>
                <a:gd name="connsiteY823" fmla="*/ 8589 h 10000"/>
                <a:gd name="connsiteX824" fmla="*/ 6338 w 10000"/>
                <a:gd name="connsiteY824" fmla="*/ 8698 h 10000"/>
                <a:gd name="connsiteX825" fmla="*/ 6356 w 10000"/>
                <a:gd name="connsiteY825" fmla="*/ 8778 h 10000"/>
                <a:gd name="connsiteX826" fmla="*/ 6356 w 10000"/>
                <a:gd name="connsiteY826" fmla="*/ 8851 h 10000"/>
                <a:gd name="connsiteX827" fmla="*/ 6371 w 10000"/>
                <a:gd name="connsiteY827" fmla="*/ 8916 h 10000"/>
                <a:gd name="connsiteX828" fmla="*/ 6433 w 10000"/>
                <a:gd name="connsiteY828" fmla="*/ 8916 h 10000"/>
                <a:gd name="connsiteX829" fmla="*/ 6508 w 10000"/>
                <a:gd name="connsiteY829" fmla="*/ 8841 h 10000"/>
                <a:gd name="connsiteX830" fmla="*/ 6597 w 10000"/>
                <a:gd name="connsiteY830" fmla="*/ 8778 h 10000"/>
                <a:gd name="connsiteX831" fmla="*/ 6586 w 10000"/>
                <a:gd name="connsiteY831" fmla="*/ 8815 h 10000"/>
                <a:gd name="connsiteX832" fmla="*/ 6597 w 10000"/>
                <a:gd name="connsiteY832" fmla="*/ 8938 h 10000"/>
                <a:gd name="connsiteX833" fmla="*/ 6572 w 10000"/>
                <a:gd name="connsiteY833" fmla="*/ 8989 h 10000"/>
                <a:gd name="connsiteX834" fmla="*/ 6535 w 10000"/>
                <a:gd name="connsiteY834" fmla="*/ 9207 h 10000"/>
                <a:gd name="connsiteX835" fmla="*/ 6491 w 10000"/>
                <a:gd name="connsiteY835" fmla="*/ 9367 h 10000"/>
                <a:gd name="connsiteX836" fmla="*/ 6477 w 10000"/>
                <a:gd name="connsiteY836" fmla="*/ 9396 h 10000"/>
                <a:gd name="connsiteX837" fmla="*/ 6414 w 10000"/>
                <a:gd name="connsiteY837" fmla="*/ 9345 h 10000"/>
                <a:gd name="connsiteX838" fmla="*/ 6363 w 10000"/>
                <a:gd name="connsiteY838" fmla="*/ 9447 h 10000"/>
                <a:gd name="connsiteX839" fmla="*/ 6382 w 10000"/>
                <a:gd name="connsiteY839" fmla="*/ 9535 h 10000"/>
                <a:gd name="connsiteX840" fmla="*/ 6382 w 10000"/>
                <a:gd name="connsiteY840" fmla="*/ 9673 h 10000"/>
                <a:gd name="connsiteX841" fmla="*/ 6338 w 10000"/>
                <a:gd name="connsiteY841" fmla="*/ 9760 h 10000"/>
                <a:gd name="connsiteX842" fmla="*/ 6338 w 10000"/>
                <a:gd name="connsiteY842" fmla="*/ 9811 h 10000"/>
                <a:gd name="connsiteX843" fmla="*/ 6345 w 10000"/>
                <a:gd name="connsiteY843" fmla="*/ 9825 h 10000"/>
                <a:gd name="connsiteX844" fmla="*/ 6356 w 10000"/>
                <a:gd name="connsiteY844" fmla="*/ 9825 h 10000"/>
                <a:gd name="connsiteX845" fmla="*/ 6345 w 10000"/>
                <a:gd name="connsiteY845" fmla="*/ 9796 h 10000"/>
                <a:gd name="connsiteX846" fmla="*/ 6382 w 10000"/>
                <a:gd name="connsiteY846" fmla="*/ 9796 h 10000"/>
                <a:gd name="connsiteX847" fmla="*/ 6414 w 10000"/>
                <a:gd name="connsiteY847" fmla="*/ 9658 h 10000"/>
                <a:gd name="connsiteX848" fmla="*/ 6433 w 10000"/>
                <a:gd name="connsiteY848" fmla="*/ 9724 h 10000"/>
                <a:gd name="connsiteX849" fmla="*/ 6451 w 10000"/>
                <a:gd name="connsiteY849" fmla="*/ 9695 h 10000"/>
                <a:gd name="connsiteX850" fmla="*/ 6451 w 10000"/>
                <a:gd name="connsiteY850" fmla="*/ 9760 h 10000"/>
                <a:gd name="connsiteX851" fmla="*/ 6502 w 10000"/>
                <a:gd name="connsiteY851" fmla="*/ 9796 h 10000"/>
                <a:gd name="connsiteX852" fmla="*/ 6553 w 10000"/>
                <a:gd name="connsiteY852" fmla="*/ 9760 h 10000"/>
                <a:gd name="connsiteX853" fmla="*/ 6615 w 10000"/>
                <a:gd name="connsiteY853" fmla="*/ 9658 h 10000"/>
                <a:gd name="connsiteX854" fmla="*/ 6802 w 10000"/>
                <a:gd name="connsiteY854" fmla="*/ 9193 h 10000"/>
                <a:gd name="connsiteX855" fmla="*/ 6831 w 10000"/>
                <a:gd name="connsiteY855" fmla="*/ 9055 h 10000"/>
                <a:gd name="connsiteX856" fmla="*/ 6882 w 10000"/>
                <a:gd name="connsiteY856" fmla="*/ 8902 h 10000"/>
                <a:gd name="connsiteX857" fmla="*/ 6933 w 10000"/>
                <a:gd name="connsiteY857" fmla="*/ 8778 h 10000"/>
                <a:gd name="connsiteX858" fmla="*/ 6959 w 10000"/>
                <a:gd name="connsiteY858" fmla="*/ 8487 h 10000"/>
                <a:gd name="connsiteX859" fmla="*/ 6941 w 10000"/>
                <a:gd name="connsiteY859" fmla="*/ 8349 h 10000"/>
                <a:gd name="connsiteX860" fmla="*/ 6966 w 10000"/>
                <a:gd name="connsiteY860" fmla="*/ 8211 h 10000"/>
                <a:gd name="connsiteX861" fmla="*/ 7003 w 10000"/>
                <a:gd name="connsiteY861" fmla="*/ 8073 h 10000"/>
                <a:gd name="connsiteX862" fmla="*/ 6985 w 10000"/>
                <a:gd name="connsiteY862" fmla="*/ 8022 h 10000"/>
                <a:gd name="connsiteX863" fmla="*/ 6992 w 10000"/>
                <a:gd name="connsiteY863" fmla="*/ 7993 h 10000"/>
                <a:gd name="connsiteX864" fmla="*/ 6985 w 10000"/>
                <a:gd name="connsiteY864" fmla="*/ 7920 h 10000"/>
                <a:gd name="connsiteX865" fmla="*/ 7003 w 10000"/>
                <a:gd name="connsiteY865" fmla="*/ 7855 h 10000"/>
                <a:gd name="connsiteX866" fmla="*/ 6941 w 10000"/>
                <a:gd name="connsiteY866" fmla="*/ 7753 h 10000"/>
                <a:gd name="connsiteX867" fmla="*/ 6908 w 10000"/>
                <a:gd name="connsiteY867" fmla="*/ 7644 h 10000"/>
                <a:gd name="connsiteX868" fmla="*/ 6838 w 10000"/>
                <a:gd name="connsiteY868" fmla="*/ 7644 h 10000"/>
                <a:gd name="connsiteX869" fmla="*/ 6838 w 10000"/>
                <a:gd name="connsiteY869" fmla="*/ 7753 h 10000"/>
                <a:gd name="connsiteX870" fmla="*/ 6813 w 10000"/>
                <a:gd name="connsiteY870" fmla="*/ 7804 h 10000"/>
                <a:gd name="connsiteX871" fmla="*/ 6820 w 10000"/>
                <a:gd name="connsiteY871" fmla="*/ 7753 h 10000"/>
                <a:gd name="connsiteX872" fmla="*/ 6802 w 10000"/>
                <a:gd name="connsiteY872" fmla="*/ 7767 h 10000"/>
                <a:gd name="connsiteX873" fmla="*/ 6751 w 10000"/>
                <a:gd name="connsiteY873" fmla="*/ 7804 h 10000"/>
                <a:gd name="connsiteX874" fmla="*/ 6769 w 10000"/>
                <a:gd name="connsiteY874" fmla="*/ 7731 h 10000"/>
                <a:gd name="connsiteX875" fmla="*/ 6751 w 10000"/>
                <a:gd name="connsiteY875" fmla="*/ 7680 h 10000"/>
                <a:gd name="connsiteX876" fmla="*/ 6769 w 10000"/>
                <a:gd name="connsiteY876" fmla="*/ 7644 h 10000"/>
                <a:gd name="connsiteX877" fmla="*/ 6743 w 10000"/>
                <a:gd name="connsiteY877" fmla="*/ 7665 h 10000"/>
                <a:gd name="connsiteX878" fmla="*/ 6743 w 10000"/>
                <a:gd name="connsiteY878" fmla="*/ 7716 h 10000"/>
                <a:gd name="connsiteX879" fmla="*/ 6718 w 10000"/>
                <a:gd name="connsiteY879" fmla="*/ 7753 h 10000"/>
                <a:gd name="connsiteX880" fmla="*/ 6718 w 10000"/>
                <a:gd name="connsiteY880" fmla="*/ 7578 h 10000"/>
                <a:gd name="connsiteX881" fmla="*/ 6656 w 10000"/>
                <a:gd name="connsiteY881" fmla="*/ 7578 h 10000"/>
                <a:gd name="connsiteX882" fmla="*/ 6623 w 10000"/>
                <a:gd name="connsiteY882" fmla="*/ 7542 h 10000"/>
                <a:gd name="connsiteX883" fmla="*/ 6630 w 10000"/>
                <a:gd name="connsiteY883" fmla="*/ 7513 h 10000"/>
                <a:gd name="connsiteX884" fmla="*/ 6776 w 10000"/>
                <a:gd name="connsiteY884" fmla="*/ 7251 h 10000"/>
                <a:gd name="connsiteX885" fmla="*/ 6864 w 10000"/>
                <a:gd name="connsiteY885" fmla="*/ 6996 h 10000"/>
                <a:gd name="connsiteX886" fmla="*/ 6941 w 10000"/>
                <a:gd name="connsiteY886" fmla="*/ 6873 h 10000"/>
                <a:gd name="connsiteX887" fmla="*/ 6966 w 10000"/>
                <a:gd name="connsiteY887" fmla="*/ 6771 h 10000"/>
                <a:gd name="connsiteX888" fmla="*/ 7054 w 10000"/>
                <a:gd name="connsiteY888" fmla="*/ 6582 h 10000"/>
                <a:gd name="connsiteX889" fmla="*/ 7116 w 10000"/>
                <a:gd name="connsiteY889" fmla="*/ 6509 h 10000"/>
                <a:gd name="connsiteX890" fmla="*/ 7251 w 10000"/>
                <a:gd name="connsiteY890" fmla="*/ 6495 h 10000"/>
                <a:gd name="connsiteX891" fmla="*/ 7288 w 10000"/>
                <a:gd name="connsiteY891" fmla="*/ 6567 h 10000"/>
                <a:gd name="connsiteX892" fmla="*/ 7314 w 10000"/>
                <a:gd name="connsiteY892" fmla="*/ 6495 h 10000"/>
                <a:gd name="connsiteX893" fmla="*/ 7372 w 10000"/>
                <a:gd name="connsiteY893" fmla="*/ 6545 h 10000"/>
                <a:gd name="connsiteX894" fmla="*/ 7427 w 10000"/>
                <a:gd name="connsiteY894" fmla="*/ 6509 h 10000"/>
                <a:gd name="connsiteX895" fmla="*/ 7442 w 10000"/>
                <a:gd name="connsiteY895" fmla="*/ 6545 h 10000"/>
                <a:gd name="connsiteX896" fmla="*/ 7460 w 10000"/>
                <a:gd name="connsiteY896" fmla="*/ 6545 h 10000"/>
                <a:gd name="connsiteX897" fmla="*/ 7452 w 10000"/>
                <a:gd name="connsiteY897" fmla="*/ 6495 h 10000"/>
                <a:gd name="connsiteX898" fmla="*/ 7478 w 10000"/>
                <a:gd name="connsiteY898" fmla="*/ 6495 h 10000"/>
                <a:gd name="connsiteX899" fmla="*/ 7467 w 10000"/>
                <a:gd name="connsiteY899" fmla="*/ 6444 h 10000"/>
                <a:gd name="connsiteX900" fmla="*/ 7485 w 10000"/>
                <a:gd name="connsiteY900" fmla="*/ 6429 h 10000"/>
                <a:gd name="connsiteX901" fmla="*/ 7580 w 10000"/>
                <a:gd name="connsiteY901" fmla="*/ 6495 h 10000"/>
                <a:gd name="connsiteX902" fmla="*/ 7617 w 10000"/>
                <a:gd name="connsiteY902" fmla="*/ 6458 h 10000"/>
                <a:gd name="connsiteX903" fmla="*/ 7657 w 10000"/>
                <a:gd name="connsiteY903" fmla="*/ 6531 h 10000"/>
                <a:gd name="connsiteX904" fmla="*/ 7599 w 10000"/>
                <a:gd name="connsiteY904" fmla="*/ 6582 h 10000"/>
                <a:gd name="connsiteX905" fmla="*/ 7617 w 10000"/>
                <a:gd name="connsiteY905" fmla="*/ 6633 h 10000"/>
                <a:gd name="connsiteX906" fmla="*/ 7683 w 10000"/>
                <a:gd name="connsiteY906" fmla="*/ 6596 h 10000"/>
                <a:gd name="connsiteX907" fmla="*/ 7701 w 10000"/>
                <a:gd name="connsiteY907" fmla="*/ 6618 h 10000"/>
                <a:gd name="connsiteX908" fmla="*/ 7752 w 10000"/>
                <a:gd name="connsiteY908" fmla="*/ 6545 h 10000"/>
                <a:gd name="connsiteX909" fmla="*/ 7833 w 10000"/>
                <a:gd name="connsiteY909" fmla="*/ 6567 h 10000"/>
                <a:gd name="connsiteX910" fmla="*/ 7840 w 10000"/>
                <a:gd name="connsiteY910" fmla="*/ 6567 h 10000"/>
                <a:gd name="connsiteX911" fmla="*/ 7840 w 10000"/>
                <a:gd name="connsiteY911" fmla="*/ 6509 h 10000"/>
                <a:gd name="connsiteX912" fmla="*/ 7789 w 10000"/>
                <a:gd name="connsiteY912" fmla="*/ 6495 h 10000"/>
                <a:gd name="connsiteX913" fmla="*/ 7796 w 10000"/>
                <a:gd name="connsiteY913" fmla="*/ 6458 h 10000"/>
                <a:gd name="connsiteX914" fmla="*/ 7789 w 10000"/>
                <a:gd name="connsiteY914" fmla="*/ 6407 h 10000"/>
                <a:gd name="connsiteX915" fmla="*/ 7796 w 10000"/>
                <a:gd name="connsiteY915" fmla="*/ 6407 h 10000"/>
                <a:gd name="connsiteX916" fmla="*/ 7822 w 10000"/>
                <a:gd name="connsiteY916" fmla="*/ 6291 h 10000"/>
                <a:gd name="connsiteX917" fmla="*/ 7891 w 10000"/>
                <a:gd name="connsiteY917" fmla="*/ 6167 h 10000"/>
                <a:gd name="connsiteX918" fmla="*/ 7968 w 10000"/>
                <a:gd name="connsiteY918" fmla="*/ 5949 h 10000"/>
                <a:gd name="connsiteX919" fmla="*/ 8081 w 10000"/>
                <a:gd name="connsiteY919" fmla="*/ 5876 h 10000"/>
                <a:gd name="connsiteX920" fmla="*/ 8132 w 10000"/>
                <a:gd name="connsiteY920" fmla="*/ 5949 h 10000"/>
                <a:gd name="connsiteX921" fmla="*/ 8169 w 10000"/>
                <a:gd name="connsiteY921" fmla="*/ 5876 h 10000"/>
                <a:gd name="connsiteX922" fmla="*/ 8151 w 10000"/>
                <a:gd name="connsiteY922" fmla="*/ 5964 h 10000"/>
                <a:gd name="connsiteX923" fmla="*/ 8132 w 10000"/>
                <a:gd name="connsiteY923" fmla="*/ 6029 h 10000"/>
                <a:gd name="connsiteX924" fmla="*/ 8143 w 10000"/>
                <a:gd name="connsiteY924" fmla="*/ 6080 h 10000"/>
                <a:gd name="connsiteX925" fmla="*/ 8132 w 10000"/>
                <a:gd name="connsiteY925" fmla="*/ 6116 h 10000"/>
                <a:gd name="connsiteX926" fmla="*/ 8169 w 10000"/>
                <a:gd name="connsiteY926" fmla="*/ 6116 h 10000"/>
                <a:gd name="connsiteX927" fmla="*/ 8151 w 10000"/>
                <a:gd name="connsiteY927" fmla="*/ 6218 h 10000"/>
                <a:gd name="connsiteX928" fmla="*/ 8289 w 10000"/>
                <a:gd name="connsiteY928" fmla="*/ 5949 h 10000"/>
                <a:gd name="connsiteX929" fmla="*/ 8315 w 10000"/>
                <a:gd name="connsiteY929" fmla="*/ 5927 h 10000"/>
                <a:gd name="connsiteX930" fmla="*/ 8333 w 10000"/>
                <a:gd name="connsiteY930" fmla="*/ 5978 h 10000"/>
                <a:gd name="connsiteX931" fmla="*/ 8341 w 10000"/>
                <a:gd name="connsiteY931" fmla="*/ 5949 h 10000"/>
                <a:gd name="connsiteX932" fmla="*/ 8322 w 10000"/>
                <a:gd name="connsiteY932" fmla="*/ 5913 h 10000"/>
                <a:gd name="connsiteX933" fmla="*/ 8333 w 10000"/>
                <a:gd name="connsiteY933" fmla="*/ 5825 h 10000"/>
                <a:gd name="connsiteX934" fmla="*/ 8359 w 10000"/>
                <a:gd name="connsiteY934" fmla="*/ 5724 h 10000"/>
                <a:gd name="connsiteX935" fmla="*/ 8410 w 10000"/>
                <a:gd name="connsiteY935" fmla="*/ 5687 h 10000"/>
                <a:gd name="connsiteX936" fmla="*/ 8443 w 10000"/>
                <a:gd name="connsiteY936" fmla="*/ 5724 h 10000"/>
                <a:gd name="connsiteX937" fmla="*/ 8443 w 10000"/>
                <a:gd name="connsiteY937" fmla="*/ 5738 h 10000"/>
                <a:gd name="connsiteX938" fmla="*/ 8403 w 10000"/>
                <a:gd name="connsiteY938" fmla="*/ 5811 h 10000"/>
                <a:gd name="connsiteX939" fmla="*/ 8385 w 10000"/>
                <a:gd name="connsiteY939" fmla="*/ 5949 h 10000"/>
                <a:gd name="connsiteX940" fmla="*/ 8374 w 10000"/>
                <a:gd name="connsiteY940" fmla="*/ 5978 h 10000"/>
                <a:gd name="connsiteX941" fmla="*/ 8374 w 10000"/>
                <a:gd name="connsiteY941" fmla="*/ 6051 h 10000"/>
                <a:gd name="connsiteX942" fmla="*/ 8359 w 10000"/>
                <a:gd name="connsiteY942" fmla="*/ 6080 h 10000"/>
                <a:gd name="connsiteX943" fmla="*/ 8366 w 10000"/>
                <a:gd name="connsiteY943" fmla="*/ 6138 h 10000"/>
                <a:gd name="connsiteX944" fmla="*/ 8264 w 10000"/>
                <a:gd name="connsiteY944" fmla="*/ 6255 h 10000"/>
                <a:gd name="connsiteX945" fmla="*/ 8253 w 10000"/>
                <a:gd name="connsiteY945" fmla="*/ 6305 h 10000"/>
                <a:gd name="connsiteX946" fmla="*/ 8169 w 10000"/>
                <a:gd name="connsiteY946" fmla="*/ 6480 h 10000"/>
                <a:gd name="connsiteX947" fmla="*/ 8048 w 10000"/>
                <a:gd name="connsiteY947" fmla="*/ 6807 h 10000"/>
                <a:gd name="connsiteX948" fmla="*/ 7986 w 10000"/>
                <a:gd name="connsiteY948" fmla="*/ 6873 h 10000"/>
                <a:gd name="connsiteX949" fmla="*/ 7953 w 10000"/>
                <a:gd name="connsiteY949" fmla="*/ 6873 h 10000"/>
                <a:gd name="connsiteX950" fmla="*/ 7961 w 10000"/>
                <a:gd name="connsiteY950" fmla="*/ 6945 h 10000"/>
                <a:gd name="connsiteX951" fmla="*/ 7942 w 10000"/>
                <a:gd name="connsiteY951" fmla="*/ 7047 h 10000"/>
                <a:gd name="connsiteX952" fmla="*/ 7891 w 10000"/>
                <a:gd name="connsiteY952" fmla="*/ 7135 h 10000"/>
                <a:gd name="connsiteX953" fmla="*/ 7873 w 10000"/>
                <a:gd name="connsiteY953" fmla="*/ 7404 h 10000"/>
                <a:gd name="connsiteX954" fmla="*/ 7873 w 10000"/>
                <a:gd name="connsiteY954" fmla="*/ 7578 h 10000"/>
                <a:gd name="connsiteX955" fmla="*/ 7942 w 10000"/>
                <a:gd name="connsiteY955" fmla="*/ 8320 h 10000"/>
                <a:gd name="connsiteX956" fmla="*/ 8030 w 10000"/>
                <a:gd name="connsiteY956" fmla="*/ 8131 h 10000"/>
                <a:gd name="connsiteX957" fmla="*/ 8056 w 10000"/>
                <a:gd name="connsiteY957" fmla="*/ 7920 h 10000"/>
                <a:gd name="connsiteX958" fmla="*/ 8125 w 10000"/>
                <a:gd name="connsiteY958" fmla="*/ 7869 h 10000"/>
                <a:gd name="connsiteX959" fmla="*/ 8143 w 10000"/>
                <a:gd name="connsiteY959" fmla="*/ 7884 h 10000"/>
                <a:gd name="connsiteX960" fmla="*/ 8132 w 10000"/>
                <a:gd name="connsiteY960" fmla="*/ 7702 h 10000"/>
                <a:gd name="connsiteX961" fmla="*/ 8202 w 10000"/>
                <a:gd name="connsiteY961" fmla="*/ 7578 h 10000"/>
                <a:gd name="connsiteX962" fmla="*/ 8238 w 10000"/>
                <a:gd name="connsiteY962" fmla="*/ 7593 h 10000"/>
                <a:gd name="connsiteX963" fmla="*/ 8264 w 10000"/>
                <a:gd name="connsiteY963" fmla="*/ 7564 h 10000"/>
                <a:gd name="connsiteX964" fmla="*/ 8246 w 10000"/>
                <a:gd name="connsiteY964" fmla="*/ 7389 h 10000"/>
                <a:gd name="connsiteX965" fmla="*/ 8253 w 10000"/>
                <a:gd name="connsiteY965" fmla="*/ 7287 h 10000"/>
                <a:gd name="connsiteX966" fmla="*/ 8289 w 10000"/>
                <a:gd name="connsiteY966" fmla="*/ 7236 h 10000"/>
                <a:gd name="connsiteX967" fmla="*/ 8279 w 10000"/>
                <a:gd name="connsiteY967" fmla="*/ 7200 h 10000"/>
                <a:gd name="connsiteX968" fmla="*/ 8322 w 10000"/>
                <a:gd name="connsiteY968" fmla="*/ 7164 h 10000"/>
                <a:gd name="connsiteX969" fmla="*/ 8308 w 10000"/>
                <a:gd name="connsiteY969" fmla="*/ 7236 h 10000"/>
                <a:gd name="connsiteX970" fmla="*/ 8322 w 10000"/>
                <a:gd name="connsiteY970" fmla="*/ 7287 h 10000"/>
                <a:gd name="connsiteX971" fmla="*/ 8341 w 10000"/>
                <a:gd name="connsiteY971" fmla="*/ 7236 h 10000"/>
                <a:gd name="connsiteX972" fmla="*/ 8341 w 10000"/>
                <a:gd name="connsiteY972" fmla="*/ 7149 h 10000"/>
                <a:gd name="connsiteX973" fmla="*/ 8308 w 10000"/>
                <a:gd name="connsiteY973" fmla="*/ 7113 h 10000"/>
                <a:gd name="connsiteX974" fmla="*/ 8308 w 10000"/>
                <a:gd name="connsiteY974" fmla="*/ 7025 h 10000"/>
                <a:gd name="connsiteX975" fmla="*/ 8341 w 10000"/>
                <a:gd name="connsiteY975" fmla="*/ 6873 h 10000"/>
                <a:gd name="connsiteX976" fmla="*/ 8308 w 10000"/>
                <a:gd name="connsiteY976" fmla="*/ 6836 h 10000"/>
                <a:gd name="connsiteX977" fmla="*/ 8279 w 10000"/>
                <a:gd name="connsiteY977" fmla="*/ 6887 h 10000"/>
                <a:gd name="connsiteX978" fmla="*/ 8264 w 10000"/>
                <a:gd name="connsiteY978" fmla="*/ 6858 h 10000"/>
                <a:gd name="connsiteX979" fmla="*/ 8264 w 10000"/>
                <a:gd name="connsiteY979" fmla="*/ 6785 h 10000"/>
                <a:gd name="connsiteX980" fmla="*/ 8322 w 10000"/>
                <a:gd name="connsiteY980" fmla="*/ 6582 h 10000"/>
                <a:gd name="connsiteX981" fmla="*/ 8333 w 10000"/>
                <a:gd name="connsiteY981" fmla="*/ 6582 h 10000"/>
                <a:gd name="connsiteX982" fmla="*/ 8359 w 10000"/>
                <a:gd name="connsiteY982" fmla="*/ 6393 h 10000"/>
                <a:gd name="connsiteX983" fmla="*/ 8385 w 10000"/>
                <a:gd name="connsiteY983" fmla="*/ 6356 h 10000"/>
                <a:gd name="connsiteX984" fmla="*/ 8403 w 10000"/>
                <a:gd name="connsiteY984" fmla="*/ 6393 h 10000"/>
                <a:gd name="connsiteX985" fmla="*/ 8417 w 10000"/>
                <a:gd name="connsiteY985" fmla="*/ 6342 h 10000"/>
                <a:gd name="connsiteX986" fmla="*/ 8443 w 10000"/>
                <a:gd name="connsiteY986" fmla="*/ 6407 h 10000"/>
                <a:gd name="connsiteX987" fmla="*/ 8461 w 10000"/>
                <a:gd name="connsiteY987" fmla="*/ 6305 h 10000"/>
                <a:gd name="connsiteX988" fmla="*/ 8512 w 10000"/>
                <a:gd name="connsiteY988" fmla="*/ 6240 h 10000"/>
                <a:gd name="connsiteX989" fmla="*/ 8523 w 10000"/>
                <a:gd name="connsiteY989" fmla="*/ 6255 h 10000"/>
                <a:gd name="connsiteX990" fmla="*/ 8523 w 10000"/>
                <a:gd name="connsiteY990" fmla="*/ 6407 h 10000"/>
                <a:gd name="connsiteX991" fmla="*/ 8564 w 10000"/>
                <a:gd name="connsiteY991" fmla="*/ 6255 h 10000"/>
                <a:gd name="connsiteX992" fmla="*/ 8644 w 10000"/>
                <a:gd name="connsiteY992" fmla="*/ 6204 h 10000"/>
                <a:gd name="connsiteX993" fmla="*/ 8713 w 10000"/>
                <a:gd name="connsiteY993" fmla="*/ 6240 h 10000"/>
                <a:gd name="connsiteX994" fmla="*/ 8772 w 10000"/>
                <a:gd name="connsiteY994" fmla="*/ 6378 h 10000"/>
                <a:gd name="connsiteX995" fmla="*/ 8790 w 10000"/>
                <a:gd name="connsiteY995" fmla="*/ 6255 h 10000"/>
                <a:gd name="connsiteX996" fmla="*/ 8885 w 10000"/>
                <a:gd name="connsiteY996" fmla="*/ 6138 h 10000"/>
                <a:gd name="connsiteX997" fmla="*/ 8874 w 10000"/>
                <a:gd name="connsiteY997" fmla="*/ 6080 h 10000"/>
                <a:gd name="connsiteX998" fmla="*/ 8904 w 10000"/>
                <a:gd name="connsiteY998" fmla="*/ 6102 h 10000"/>
                <a:gd name="connsiteX999" fmla="*/ 8904 w 10000"/>
                <a:gd name="connsiteY999" fmla="*/ 6065 h 10000"/>
                <a:gd name="connsiteX1000" fmla="*/ 8944 w 10000"/>
                <a:gd name="connsiteY1000" fmla="*/ 6015 h 10000"/>
                <a:gd name="connsiteX1001" fmla="*/ 8962 w 10000"/>
                <a:gd name="connsiteY1001" fmla="*/ 5927 h 10000"/>
                <a:gd name="connsiteX1002" fmla="*/ 8988 w 10000"/>
                <a:gd name="connsiteY1002" fmla="*/ 5949 h 10000"/>
                <a:gd name="connsiteX1003" fmla="*/ 9057 w 10000"/>
                <a:gd name="connsiteY1003" fmla="*/ 5862 h 10000"/>
                <a:gd name="connsiteX1004" fmla="*/ 9064 w 10000"/>
                <a:gd name="connsiteY1004" fmla="*/ 5811 h 10000"/>
                <a:gd name="connsiteX1005" fmla="*/ 9196 w 10000"/>
                <a:gd name="connsiteY1005" fmla="*/ 5724 h 10000"/>
                <a:gd name="connsiteX1006" fmla="*/ 9178 w 10000"/>
                <a:gd name="connsiteY1006" fmla="*/ 5622 h 10000"/>
                <a:gd name="connsiteX1007" fmla="*/ 9214 w 10000"/>
                <a:gd name="connsiteY1007" fmla="*/ 5702 h 10000"/>
                <a:gd name="connsiteX1008" fmla="*/ 9221 w 10000"/>
                <a:gd name="connsiteY1008" fmla="*/ 5687 h 10000"/>
                <a:gd name="connsiteX1009" fmla="*/ 9309 w 10000"/>
                <a:gd name="connsiteY1009" fmla="*/ 5775 h 10000"/>
                <a:gd name="connsiteX1010" fmla="*/ 9335 w 10000"/>
                <a:gd name="connsiteY1010" fmla="*/ 5651 h 10000"/>
                <a:gd name="connsiteX1011" fmla="*/ 9309 w 10000"/>
                <a:gd name="connsiteY1011" fmla="*/ 5585 h 10000"/>
                <a:gd name="connsiteX1012" fmla="*/ 9335 w 10000"/>
                <a:gd name="connsiteY1012" fmla="*/ 5571 h 10000"/>
                <a:gd name="connsiteX1013" fmla="*/ 9298 w 10000"/>
                <a:gd name="connsiteY1013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70 w 10000"/>
                <a:gd name="connsiteY823" fmla="*/ 8620 h 10000"/>
                <a:gd name="connsiteX824" fmla="*/ 6338 w 10000"/>
                <a:gd name="connsiteY824" fmla="*/ 8698 h 10000"/>
                <a:gd name="connsiteX825" fmla="*/ 6356 w 10000"/>
                <a:gd name="connsiteY825" fmla="*/ 8778 h 10000"/>
                <a:gd name="connsiteX826" fmla="*/ 6356 w 10000"/>
                <a:gd name="connsiteY826" fmla="*/ 8851 h 10000"/>
                <a:gd name="connsiteX827" fmla="*/ 6371 w 10000"/>
                <a:gd name="connsiteY827" fmla="*/ 8916 h 10000"/>
                <a:gd name="connsiteX828" fmla="*/ 6433 w 10000"/>
                <a:gd name="connsiteY828" fmla="*/ 8916 h 10000"/>
                <a:gd name="connsiteX829" fmla="*/ 6508 w 10000"/>
                <a:gd name="connsiteY829" fmla="*/ 8841 h 10000"/>
                <a:gd name="connsiteX830" fmla="*/ 6597 w 10000"/>
                <a:gd name="connsiteY830" fmla="*/ 8778 h 10000"/>
                <a:gd name="connsiteX831" fmla="*/ 6586 w 10000"/>
                <a:gd name="connsiteY831" fmla="*/ 8815 h 10000"/>
                <a:gd name="connsiteX832" fmla="*/ 6597 w 10000"/>
                <a:gd name="connsiteY832" fmla="*/ 8938 h 10000"/>
                <a:gd name="connsiteX833" fmla="*/ 6572 w 10000"/>
                <a:gd name="connsiteY833" fmla="*/ 8989 h 10000"/>
                <a:gd name="connsiteX834" fmla="*/ 6535 w 10000"/>
                <a:gd name="connsiteY834" fmla="*/ 9207 h 10000"/>
                <a:gd name="connsiteX835" fmla="*/ 6491 w 10000"/>
                <a:gd name="connsiteY835" fmla="*/ 9367 h 10000"/>
                <a:gd name="connsiteX836" fmla="*/ 6477 w 10000"/>
                <a:gd name="connsiteY836" fmla="*/ 9396 h 10000"/>
                <a:gd name="connsiteX837" fmla="*/ 6414 w 10000"/>
                <a:gd name="connsiteY837" fmla="*/ 9345 h 10000"/>
                <a:gd name="connsiteX838" fmla="*/ 6363 w 10000"/>
                <a:gd name="connsiteY838" fmla="*/ 9447 h 10000"/>
                <a:gd name="connsiteX839" fmla="*/ 6382 w 10000"/>
                <a:gd name="connsiteY839" fmla="*/ 9535 h 10000"/>
                <a:gd name="connsiteX840" fmla="*/ 6382 w 10000"/>
                <a:gd name="connsiteY840" fmla="*/ 9673 h 10000"/>
                <a:gd name="connsiteX841" fmla="*/ 6338 w 10000"/>
                <a:gd name="connsiteY841" fmla="*/ 9760 h 10000"/>
                <a:gd name="connsiteX842" fmla="*/ 6338 w 10000"/>
                <a:gd name="connsiteY842" fmla="*/ 9811 h 10000"/>
                <a:gd name="connsiteX843" fmla="*/ 6345 w 10000"/>
                <a:gd name="connsiteY843" fmla="*/ 9825 h 10000"/>
                <a:gd name="connsiteX844" fmla="*/ 6356 w 10000"/>
                <a:gd name="connsiteY844" fmla="*/ 9825 h 10000"/>
                <a:gd name="connsiteX845" fmla="*/ 6345 w 10000"/>
                <a:gd name="connsiteY845" fmla="*/ 9796 h 10000"/>
                <a:gd name="connsiteX846" fmla="*/ 6382 w 10000"/>
                <a:gd name="connsiteY846" fmla="*/ 9796 h 10000"/>
                <a:gd name="connsiteX847" fmla="*/ 6414 w 10000"/>
                <a:gd name="connsiteY847" fmla="*/ 9658 h 10000"/>
                <a:gd name="connsiteX848" fmla="*/ 6433 w 10000"/>
                <a:gd name="connsiteY848" fmla="*/ 9724 h 10000"/>
                <a:gd name="connsiteX849" fmla="*/ 6451 w 10000"/>
                <a:gd name="connsiteY849" fmla="*/ 9695 h 10000"/>
                <a:gd name="connsiteX850" fmla="*/ 6451 w 10000"/>
                <a:gd name="connsiteY850" fmla="*/ 9760 h 10000"/>
                <a:gd name="connsiteX851" fmla="*/ 6502 w 10000"/>
                <a:gd name="connsiteY851" fmla="*/ 9796 h 10000"/>
                <a:gd name="connsiteX852" fmla="*/ 6553 w 10000"/>
                <a:gd name="connsiteY852" fmla="*/ 9760 h 10000"/>
                <a:gd name="connsiteX853" fmla="*/ 6615 w 10000"/>
                <a:gd name="connsiteY853" fmla="*/ 9658 h 10000"/>
                <a:gd name="connsiteX854" fmla="*/ 6802 w 10000"/>
                <a:gd name="connsiteY854" fmla="*/ 9193 h 10000"/>
                <a:gd name="connsiteX855" fmla="*/ 6831 w 10000"/>
                <a:gd name="connsiteY855" fmla="*/ 9055 h 10000"/>
                <a:gd name="connsiteX856" fmla="*/ 6882 w 10000"/>
                <a:gd name="connsiteY856" fmla="*/ 8902 h 10000"/>
                <a:gd name="connsiteX857" fmla="*/ 6933 w 10000"/>
                <a:gd name="connsiteY857" fmla="*/ 8778 h 10000"/>
                <a:gd name="connsiteX858" fmla="*/ 6959 w 10000"/>
                <a:gd name="connsiteY858" fmla="*/ 8487 h 10000"/>
                <a:gd name="connsiteX859" fmla="*/ 6941 w 10000"/>
                <a:gd name="connsiteY859" fmla="*/ 8349 h 10000"/>
                <a:gd name="connsiteX860" fmla="*/ 6966 w 10000"/>
                <a:gd name="connsiteY860" fmla="*/ 8211 h 10000"/>
                <a:gd name="connsiteX861" fmla="*/ 7003 w 10000"/>
                <a:gd name="connsiteY861" fmla="*/ 8073 h 10000"/>
                <a:gd name="connsiteX862" fmla="*/ 6985 w 10000"/>
                <a:gd name="connsiteY862" fmla="*/ 8022 h 10000"/>
                <a:gd name="connsiteX863" fmla="*/ 6992 w 10000"/>
                <a:gd name="connsiteY863" fmla="*/ 7993 h 10000"/>
                <a:gd name="connsiteX864" fmla="*/ 6985 w 10000"/>
                <a:gd name="connsiteY864" fmla="*/ 7920 h 10000"/>
                <a:gd name="connsiteX865" fmla="*/ 7003 w 10000"/>
                <a:gd name="connsiteY865" fmla="*/ 7855 h 10000"/>
                <a:gd name="connsiteX866" fmla="*/ 6941 w 10000"/>
                <a:gd name="connsiteY866" fmla="*/ 7753 h 10000"/>
                <a:gd name="connsiteX867" fmla="*/ 6908 w 10000"/>
                <a:gd name="connsiteY867" fmla="*/ 7644 h 10000"/>
                <a:gd name="connsiteX868" fmla="*/ 6838 w 10000"/>
                <a:gd name="connsiteY868" fmla="*/ 7644 h 10000"/>
                <a:gd name="connsiteX869" fmla="*/ 6838 w 10000"/>
                <a:gd name="connsiteY869" fmla="*/ 7753 h 10000"/>
                <a:gd name="connsiteX870" fmla="*/ 6813 w 10000"/>
                <a:gd name="connsiteY870" fmla="*/ 7804 h 10000"/>
                <a:gd name="connsiteX871" fmla="*/ 6820 w 10000"/>
                <a:gd name="connsiteY871" fmla="*/ 7753 h 10000"/>
                <a:gd name="connsiteX872" fmla="*/ 6802 w 10000"/>
                <a:gd name="connsiteY872" fmla="*/ 7767 h 10000"/>
                <a:gd name="connsiteX873" fmla="*/ 6751 w 10000"/>
                <a:gd name="connsiteY873" fmla="*/ 7804 h 10000"/>
                <a:gd name="connsiteX874" fmla="*/ 6769 w 10000"/>
                <a:gd name="connsiteY874" fmla="*/ 7731 h 10000"/>
                <a:gd name="connsiteX875" fmla="*/ 6751 w 10000"/>
                <a:gd name="connsiteY875" fmla="*/ 7680 h 10000"/>
                <a:gd name="connsiteX876" fmla="*/ 6769 w 10000"/>
                <a:gd name="connsiteY876" fmla="*/ 7644 h 10000"/>
                <a:gd name="connsiteX877" fmla="*/ 6743 w 10000"/>
                <a:gd name="connsiteY877" fmla="*/ 7665 h 10000"/>
                <a:gd name="connsiteX878" fmla="*/ 6743 w 10000"/>
                <a:gd name="connsiteY878" fmla="*/ 7716 h 10000"/>
                <a:gd name="connsiteX879" fmla="*/ 6718 w 10000"/>
                <a:gd name="connsiteY879" fmla="*/ 7753 h 10000"/>
                <a:gd name="connsiteX880" fmla="*/ 6718 w 10000"/>
                <a:gd name="connsiteY880" fmla="*/ 7578 h 10000"/>
                <a:gd name="connsiteX881" fmla="*/ 6656 w 10000"/>
                <a:gd name="connsiteY881" fmla="*/ 7578 h 10000"/>
                <a:gd name="connsiteX882" fmla="*/ 6623 w 10000"/>
                <a:gd name="connsiteY882" fmla="*/ 7542 h 10000"/>
                <a:gd name="connsiteX883" fmla="*/ 6630 w 10000"/>
                <a:gd name="connsiteY883" fmla="*/ 7513 h 10000"/>
                <a:gd name="connsiteX884" fmla="*/ 6776 w 10000"/>
                <a:gd name="connsiteY884" fmla="*/ 7251 h 10000"/>
                <a:gd name="connsiteX885" fmla="*/ 6864 w 10000"/>
                <a:gd name="connsiteY885" fmla="*/ 6996 h 10000"/>
                <a:gd name="connsiteX886" fmla="*/ 6941 w 10000"/>
                <a:gd name="connsiteY886" fmla="*/ 6873 h 10000"/>
                <a:gd name="connsiteX887" fmla="*/ 6966 w 10000"/>
                <a:gd name="connsiteY887" fmla="*/ 6771 h 10000"/>
                <a:gd name="connsiteX888" fmla="*/ 7054 w 10000"/>
                <a:gd name="connsiteY888" fmla="*/ 6582 h 10000"/>
                <a:gd name="connsiteX889" fmla="*/ 7116 w 10000"/>
                <a:gd name="connsiteY889" fmla="*/ 6509 h 10000"/>
                <a:gd name="connsiteX890" fmla="*/ 7251 w 10000"/>
                <a:gd name="connsiteY890" fmla="*/ 6495 h 10000"/>
                <a:gd name="connsiteX891" fmla="*/ 7288 w 10000"/>
                <a:gd name="connsiteY891" fmla="*/ 6567 h 10000"/>
                <a:gd name="connsiteX892" fmla="*/ 7314 w 10000"/>
                <a:gd name="connsiteY892" fmla="*/ 6495 h 10000"/>
                <a:gd name="connsiteX893" fmla="*/ 7372 w 10000"/>
                <a:gd name="connsiteY893" fmla="*/ 6545 h 10000"/>
                <a:gd name="connsiteX894" fmla="*/ 7427 w 10000"/>
                <a:gd name="connsiteY894" fmla="*/ 6509 h 10000"/>
                <a:gd name="connsiteX895" fmla="*/ 7442 w 10000"/>
                <a:gd name="connsiteY895" fmla="*/ 6545 h 10000"/>
                <a:gd name="connsiteX896" fmla="*/ 7460 w 10000"/>
                <a:gd name="connsiteY896" fmla="*/ 6545 h 10000"/>
                <a:gd name="connsiteX897" fmla="*/ 7452 w 10000"/>
                <a:gd name="connsiteY897" fmla="*/ 6495 h 10000"/>
                <a:gd name="connsiteX898" fmla="*/ 7478 w 10000"/>
                <a:gd name="connsiteY898" fmla="*/ 6495 h 10000"/>
                <a:gd name="connsiteX899" fmla="*/ 7467 w 10000"/>
                <a:gd name="connsiteY899" fmla="*/ 6444 h 10000"/>
                <a:gd name="connsiteX900" fmla="*/ 7485 w 10000"/>
                <a:gd name="connsiteY900" fmla="*/ 6429 h 10000"/>
                <a:gd name="connsiteX901" fmla="*/ 7580 w 10000"/>
                <a:gd name="connsiteY901" fmla="*/ 6495 h 10000"/>
                <a:gd name="connsiteX902" fmla="*/ 7617 w 10000"/>
                <a:gd name="connsiteY902" fmla="*/ 6458 h 10000"/>
                <a:gd name="connsiteX903" fmla="*/ 7657 w 10000"/>
                <a:gd name="connsiteY903" fmla="*/ 6531 h 10000"/>
                <a:gd name="connsiteX904" fmla="*/ 7599 w 10000"/>
                <a:gd name="connsiteY904" fmla="*/ 6582 h 10000"/>
                <a:gd name="connsiteX905" fmla="*/ 7617 w 10000"/>
                <a:gd name="connsiteY905" fmla="*/ 6633 h 10000"/>
                <a:gd name="connsiteX906" fmla="*/ 7683 w 10000"/>
                <a:gd name="connsiteY906" fmla="*/ 6596 h 10000"/>
                <a:gd name="connsiteX907" fmla="*/ 7701 w 10000"/>
                <a:gd name="connsiteY907" fmla="*/ 6618 h 10000"/>
                <a:gd name="connsiteX908" fmla="*/ 7752 w 10000"/>
                <a:gd name="connsiteY908" fmla="*/ 6545 h 10000"/>
                <a:gd name="connsiteX909" fmla="*/ 7833 w 10000"/>
                <a:gd name="connsiteY909" fmla="*/ 6567 h 10000"/>
                <a:gd name="connsiteX910" fmla="*/ 7840 w 10000"/>
                <a:gd name="connsiteY910" fmla="*/ 6567 h 10000"/>
                <a:gd name="connsiteX911" fmla="*/ 7840 w 10000"/>
                <a:gd name="connsiteY911" fmla="*/ 6509 h 10000"/>
                <a:gd name="connsiteX912" fmla="*/ 7789 w 10000"/>
                <a:gd name="connsiteY912" fmla="*/ 6495 h 10000"/>
                <a:gd name="connsiteX913" fmla="*/ 7796 w 10000"/>
                <a:gd name="connsiteY913" fmla="*/ 6458 h 10000"/>
                <a:gd name="connsiteX914" fmla="*/ 7789 w 10000"/>
                <a:gd name="connsiteY914" fmla="*/ 6407 h 10000"/>
                <a:gd name="connsiteX915" fmla="*/ 7796 w 10000"/>
                <a:gd name="connsiteY915" fmla="*/ 6407 h 10000"/>
                <a:gd name="connsiteX916" fmla="*/ 7822 w 10000"/>
                <a:gd name="connsiteY916" fmla="*/ 6291 h 10000"/>
                <a:gd name="connsiteX917" fmla="*/ 7891 w 10000"/>
                <a:gd name="connsiteY917" fmla="*/ 6167 h 10000"/>
                <a:gd name="connsiteX918" fmla="*/ 7968 w 10000"/>
                <a:gd name="connsiteY918" fmla="*/ 5949 h 10000"/>
                <a:gd name="connsiteX919" fmla="*/ 8081 w 10000"/>
                <a:gd name="connsiteY919" fmla="*/ 5876 h 10000"/>
                <a:gd name="connsiteX920" fmla="*/ 8132 w 10000"/>
                <a:gd name="connsiteY920" fmla="*/ 5949 h 10000"/>
                <a:gd name="connsiteX921" fmla="*/ 8169 w 10000"/>
                <a:gd name="connsiteY921" fmla="*/ 5876 h 10000"/>
                <a:gd name="connsiteX922" fmla="*/ 8151 w 10000"/>
                <a:gd name="connsiteY922" fmla="*/ 5964 h 10000"/>
                <a:gd name="connsiteX923" fmla="*/ 8132 w 10000"/>
                <a:gd name="connsiteY923" fmla="*/ 6029 h 10000"/>
                <a:gd name="connsiteX924" fmla="*/ 8143 w 10000"/>
                <a:gd name="connsiteY924" fmla="*/ 6080 h 10000"/>
                <a:gd name="connsiteX925" fmla="*/ 8132 w 10000"/>
                <a:gd name="connsiteY925" fmla="*/ 6116 h 10000"/>
                <a:gd name="connsiteX926" fmla="*/ 8169 w 10000"/>
                <a:gd name="connsiteY926" fmla="*/ 6116 h 10000"/>
                <a:gd name="connsiteX927" fmla="*/ 8151 w 10000"/>
                <a:gd name="connsiteY927" fmla="*/ 6218 h 10000"/>
                <a:gd name="connsiteX928" fmla="*/ 8289 w 10000"/>
                <a:gd name="connsiteY928" fmla="*/ 5949 h 10000"/>
                <a:gd name="connsiteX929" fmla="*/ 8315 w 10000"/>
                <a:gd name="connsiteY929" fmla="*/ 5927 h 10000"/>
                <a:gd name="connsiteX930" fmla="*/ 8333 w 10000"/>
                <a:gd name="connsiteY930" fmla="*/ 5978 h 10000"/>
                <a:gd name="connsiteX931" fmla="*/ 8341 w 10000"/>
                <a:gd name="connsiteY931" fmla="*/ 5949 h 10000"/>
                <a:gd name="connsiteX932" fmla="*/ 8322 w 10000"/>
                <a:gd name="connsiteY932" fmla="*/ 5913 h 10000"/>
                <a:gd name="connsiteX933" fmla="*/ 8333 w 10000"/>
                <a:gd name="connsiteY933" fmla="*/ 5825 h 10000"/>
                <a:gd name="connsiteX934" fmla="*/ 8359 w 10000"/>
                <a:gd name="connsiteY934" fmla="*/ 5724 h 10000"/>
                <a:gd name="connsiteX935" fmla="*/ 8410 w 10000"/>
                <a:gd name="connsiteY935" fmla="*/ 5687 h 10000"/>
                <a:gd name="connsiteX936" fmla="*/ 8443 w 10000"/>
                <a:gd name="connsiteY936" fmla="*/ 5724 h 10000"/>
                <a:gd name="connsiteX937" fmla="*/ 8443 w 10000"/>
                <a:gd name="connsiteY937" fmla="*/ 5738 h 10000"/>
                <a:gd name="connsiteX938" fmla="*/ 8403 w 10000"/>
                <a:gd name="connsiteY938" fmla="*/ 5811 h 10000"/>
                <a:gd name="connsiteX939" fmla="*/ 8385 w 10000"/>
                <a:gd name="connsiteY939" fmla="*/ 5949 h 10000"/>
                <a:gd name="connsiteX940" fmla="*/ 8374 w 10000"/>
                <a:gd name="connsiteY940" fmla="*/ 5978 h 10000"/>
                <a:gd name="connsiteX941" fmla="*/ 8374 w 10000"/>
                <a:gd name="connsiteY941" fmla="*/ 6051 h 10000"/>
                <a:gd name="connsiteX942" fmla="*/ 8359 w 10000"/>
                <a:gd name="connsiteY942" fmla="*/ 6080 h 10000"/>
                <a:gd name="connsiteX943" fmla="*/ 8366 w 10000"/>
                <a:gd name="connsiteY943" fmla="*/ 6138 h 10000"/>
                <a:gd name="connsiteX944" fmla="*/ 8264 w 10000"/>
                <a:gd name="connsiteY944" fmla="*/ 6255 h 10000"/>
                <a:gd name="connsiteX945" fmla="*/ 8253 w 10000"/>
                <a:gd name="connsiteY945" fmla="*/ 6305 h 10000"/>
                <a:gd name="connsiteX946" fmla="*/ 8169 w 10000"/>
                <a:gd name="connsiteY946" fmla="*/ 6480 h 10000"/>
                <a:gd name="connsiteX947" fmla="*/ 8048 w 10000"/>
                <a:gd name="connsiteY947" fmla="*/ 6807 h 10000"/>
                <a:gd name="connsiteX948" fmla="*/ 7986 w 10000"/>
                <a:gd name="connsiteY948" fmla="*/ 6873 h 10000"/>
                <a:gd name="connsiteX949" fmla="*/ 7953 w 10000"/>
                <a:gd name="connsiteY949" fmla="*/ 6873 h 10000"/>
                <a:gd name="connsiteX950" fmla="*/ 7961 w 10000"/>
                <a:gd name="connsiteY950" fmla="*/ 6945 h 10000"/>
                <a:gd name="connsiteX951" fmla="*/ 7942 w 10000"/>
                <a:gd name="connsiteY951" fmla="*/ 7047 h 10000"/>
                <a:gd name="connsiteX952" fmla="*/ 7891 w 10000"/>
                <a:gd name="connsiteY952" fmla="*/ 7135 h 10000"/>
                <a:gd name="connsiteX953" fmla="*/ 7873 w 10000"/>
                <a:gd name="connsiteY953" fmla="*/ 7404 h 10000"/>
                <a:gd name="connsiteX954" fmla="*/ 7873 w 10000"/>
                <a:gd name="connsiteY954" fmla="*/ 7578 h 10000"/>
                <a:gd name="connsiteX955" fmla="*/ 7942 w 10000"/>
                <a:gd name="connsiteY955" fmla="*/ 8320 h 10000"/>
                <a:gd name="connsiteX956" fmla="*/ 8030 w 10000"/>
                <a:gd name="connsiteY956" fmla="*/ 8131 h 10000"/>
                <a:gd name="connsiteX957" fmla="*/ 8056 w 10000"/>
                <a:gd name="connsiteY957" fmla="*/ 7920 h 10000"/>
                <a:gd name="connsiteX958" fmla="*/ 8125 w 10000"/>
                <a:gd name="connsiteY958" fmla="*/ 7869 h 10000"/>
                <a:gd name="connsiteX959" fmla="*/ 8143 w 10000"/>
                <a:gd name="connsiteY959" fmla="*/ 7884 h 10000"/>
                <a:gd name="connsiteX960" fmla="*/ 8132 w 10000"/>
                <a:gd name="connsiteY960" fmla="*/ 7702 h 10000"/>
                <a:gd name="connsiteX961" fmla="*/ 8202 w 10000"/>
                <a:gd name="connsiteY961" fmla="*/ 7578 h 10000"/>
                <a:gd name="connsiteX962" fmla="*/ 8238 w 10000"/>
                <a:gd name="connsiteY962" fmla="*/ 7593 h 10000"/>
                <a:gd name="connsiteX963" fmla="*/ 8264 w 10000"/>
                <a:gd name="connsiteY963" fmla="*/ 7564 h 10000"/>
                <a:gd name="connsiteX964" fmla="*/ 8246 w 10000"/>
                <a:gd name="connsiteY964" fmla="*/ 7389 h 10000"/>
                <a:gd name="connsiteX965" fmla="*/ 8253 w 10000"/>
                <a:gd name="connsiteY965" fmla="*/ 7287 h 10000"/>
                <a:gd name="connsiteX966" fmla="*/ 8289 w 10000"/>
                <a:gd name="connsiteY966" fmla="*/ 7236 h 10000"/>
                <a:gd name="connsiteX967" fmla="*/ 8279 w 10000"/>
                <a:gd name="connsiteY967" fmla="*/ 7200 h 10000"/>
                <a:gd name="connsiteX968" fmla="*/ 8322 w 10000"/>
                <a:gd name="connsiteY968" fmla="*/ 7164 h 10000"/>
                <a:gd name="connsiteX969" fmla="*/ 8308 w 10000"/>
                <a:gd name="connsiteY969" fmla="*/ 7236 h 10000"/>
                <a:gd name="connsiteX970" fmla="*/ 8322 w 10000"/>
                <a:gd name="connsiteY970" fmla="*/ 7287 h 10000"/>
                <a:gd name="connsiteX971" fmla="*/ 8341 w 10000"/>
                <a:gd name="connsiteY971" fmla="*/ 7236 h 10000"/>
                <a:gd name="connsiteX972" fmla="*/ 8341 w 10000"/>
                <a:gd name="connsiteY972" fmla="*/ 7149 h 10000"/>
                <a:gd name="connsiteX973" fmla="*/ 8308 w 10000"/>
                <a:gd name="connsiteY973" fmla="*/ 7113 h 10000"/>
                <a:gd name="connsiteX974" fmla="*/ 8308 w 10000"/>
                <a:gd name="connsiteY974" fmla="*/ 7025 h 10000"/>
                <a:gd name="connsiteX975" fmla="*/ 8341 w 10000"/>
                <a:gd name="connsiteY975" fmla="*/ 6873 h 10000"/>
                <a:gd name="connsiteX976" fmla="*/ 8308 w 10000"/>
                <a:gd name="connsiteY976" fmla="*/ 6836 h 10000"/>
                <a:gd name="connsiteX977" fmla="*/ 8279 w 10000"/>
                <a:gd name="connsiteY977" fmla="*/ 6887 h 10000"/>
                <a:gd name="connsiteX978" fmla="*/ 8264 w 10000"/>
                <a:gd name="connsiteY978" fmla="*/ 6858 h 10000"/>
                <a:gd name="connsiteX979" fmla="*/ 8264 w 10000"/>
                <a:gd name="connsiteY979" fmla="*/ 6785 h 10000"/>
                <a:gd name="connsiteX980" fmla="*/ 8322 w 10000"/>
                <a:gd name="connsiteY980" fmla="*/ 6582 h 10000"/>
                <a:gd name="connsiteX981" fmla="*/ 8333 w 10000"/>
                <a:gd name="connsiteY981" fmla="*/ 6582 h 10000"/>
                <a:gd name="connsiteX982" fmla="*/ 8359 w 10000"/>
                <a:gd name="connsiteY982" fmla="*/ 6393 h 10000"/>
                <a:gd name="connsiteX983" fmla="*/ 8385 w 10000"/>
                <a:gd name="connsiteY983" fmla="*/ 6356 h 10000"/>
                <a:gd name="connsiteX984" fmla="*/ 8403 w 10000"/>
                <a:gd name="connsiteY984" fmla="*/ 6393 h 10000"/>
                <a:gd name="connsiteX985" fmla="*/ 8417 w 10000"/>
                <a:gd name="connsiteY985" fmla="*/ 6342 h 10000"/>
                <a:gd name="connsiteX986" fmla="*/ 8443 w 10000"/>
                <a:gd name="connsiteY986" fmla="*/ 6407 h 10000"/>
                <a:gd name="connsiteX987" fmla="*/ 8461 w 10000"/>
                <a:gd name="connsiteY987" fmla="*/ 6305 h 10000"/>
                <a:gd name="connsiteX988" fmla="*/ 8512 w 10000"/>
                <a:gd name="connsiteY988" fmla="*/ 6240 h 10000"/>
                <a:gd name="connsiteX989" fmla="*/ 8523 w 10000"/>
                <a:gd name="connsiteY989" fmla="*/ 6255 h 10000"/>
                <a:gd name="connsiteX990" fmla="*/ 8523 w 10000"/>
                <a:gd name="connsiteY990" fmla="*/ 6407 h 10000"/>
                <a:gd name="connsiteX991" fmla="*/ 8564 w 10000"/>
                <a:gd name="connsiteY991" fmla="*/ 6255 h 10000"/>
                <a:gd name="connsiteX992" fmla="*/ 8644 w 10000"/>
                <a:gd name="connsiteY992" fmla="*/ 6204 h 10000"/>
                <a:gd name="connsiteX993" fmla="*/ 8713 w 10000"/>
                <a:gd name="connsiteY993" fmla="*/ 6240 h 10000"/>
                <a:gd name="connsiteX994" fmla="*/ 8772 w 10000"/>
                <a:gd name="connsiteY994" fmla="*/ 6378 h 10000"/>
                <a:gd name="connsiteX995" fmla="*/ 8790 w 10000"/>
                <a:gd name="connsiteY995" fmla="*/ 6255 h 10000"/>
                <a:gd name="connsiteX996" fmla="*/ 8885 w 10000"/>
                <a:gd name="connsiteY996" fmla="*/ 6138 h 10000"/>
                <a:gd name="connsiteX997" fmla="*/ 8874 w 10000"/>
                <a:gd name="connsiteY997" fmla="*/ 6080 h 10000"/>
                <a:gd name="connsiteX998" fmla="*/ 8904 w 10000"/>
                <a:gd name="connsiteY998" fmla="*/ 6102 h 10000"/>
                <a:gd name="connsiteX999" fmla="*/ 8904 w 10000"/>
                <a:gd name="connsiteY999" fmla="*/ 6065 h 10000"/>
                <a:gd name="connsiteX1000" fmla="*/ 8944 w 10000"/>
                <a:gd name="connsiteY1000" fmla="*/ 6015 h 10000"/>
                <a:gd name="connsiteX1001" fmla="*/ 8962 w 10000"/>
                <a:gd name="connsiteY1001" fmla="*/ 5927 h 10000"/>
                <a:gd name="connsiteX1002" fmla="*/ 8988 w 10000"/>
                <a:gd name="connsiteY1002" fmla="*/ 5949 h 10000"/>
                <a:gd name="connsiteX1003" fmla="*/ 9057 w 10000"/>
                <a:gd name="connsiteY1003" fmla="*/ 5862 h 10000"/>
                <a:gd name="connsiteX1004" fmla="*/ 9064 w 10000"/>
                <a:gd name="connsiteY1004" fmla="*/ 5811 h 10000"/>
                <a:gd name="connsiteX1005" fmla="*/ 9196 w 10000"/>
                <a:gd name="connsiteY1005" fmla="*/ 5724 h 10000"/>
                <a:gd name="connsiteX1006" fmla="*/ 9178 w 10000"/>
                <a:gd name="connsiteY1006" fmla="*/ 5622 h 10000"/>
                <a:gd name="connsiteX1007" fmla="*/ 9214 w 10000"/>
                <a:gd name="connsiteY1007" fmla="*/ 5702 h 10000"/>
                <a:gd name="connsiteX1008" fmla="*/ 9221 w 10000"/>
                <a:gd name="connsiteY1008" fmla="*/ 5687 h 10000"/>
                <a:gd name="connsiteX1009" fmla="*/ 9309 w 10000"/>
                <a:gd name="connsiteY1009" fmla="*/ 5775 h 10000"/>
                <a:gd name="connsiteX1010" fmla="*/ 9335 w 10000"/>
                <a:gd name="connsiteY1010" fmla="*/ 5651 h 10000"/>
                <a:gd name="connsiteX1011" fmla="*/ 9309 w 10000"/>
                <a:gd name="connsiteY1011" fmla="*/ 5585 h 10000"/>
                <a:gd name="connsiteX1012" fmla="*/ 9335 w 10000"/>
                <a:gd name="connsiteY1012" fmla="*/ 5571 h 10000"/>
                <a:gd name="connsiteX1013" fmla="*/ 9298 w 10000"/>
                <a:gd name="connsiteY1013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70 w 10000"/>
                <a:gd name="connsiteY823" fmla="*/ 8620 h 10000"/>
                <a:gd name="connsiteX824" fmla="*/ 6305 w 10000"/>
                <a:gd name="connsiteY824" fmla="*/ 8710 h 10000"/>
                <a:gd name="connsiteX825" fmla="*/ 6356 w 10000"/>
                <a:gd name="connsiteY825" fmla="*/ 8778 h 10000"/>
                <a:gd name="connsiteX826" fmla="*/ 6356 w 10000"/>
                <a:gd name="connsiteY826" fmla="*/ 8851 h 10000"/>
                <a:gd name="connsiteX827" fmla="*/ 6371 w 10000"/>
                <a:gd name="connsiteY827" fmla="*/ 8916 h 10000"/>
                <a:gd name="connsiteX828" fmla="*/ 6433 w 10000"/>
                <a:gd name="connsiteY828" fmla="*/ 8916 h 10000"/>
                <a:gd name="connsiteX829" fmla="*/ 6508 w 10000"/>
                <a:gd name="connsiteY829" fmla="*/ 8841 h 10000"/>
                <a:gd name="connsiteX830" fmla="*/ 6597 w 10000"/>
                <a:gd name="connsiteY830" fmla="*/ 8778 h 10000"/>
                <a:gd name="connsiteX831" fmla="*/ 6586 w 10000"/>
                <a:gd name="connsiteY831" fmla="*/ 8815 h 10000"/>
                <a:gd name="connsiteX832" fmla="*/ 6597 w 10000"/>
                <a:gd name="connsiteY832" fmla="*/ 8938 h 10000"/>
                <a:gd name="connsiteX833" fmla="*/ 6572 w 10000"/>
                <a:gd name="connsiteY833" fmla="*/ 8989 h 10000"/>
                <a:gd name="connsiteX834" fmla="*/ 6535 w 10000"/>
                <a:gd name="connsiteY834" fmla="*/ 9207 h 10000"/>
                <a:gd name="connsiteX835" fmla="*/ 6491 w 10000"/>
                <a:gd name="connsiteY835" fmla="*/ 9367 h 10000"/>
                <a:gd name="connsiteX836" fmla="*/ 6477 w 10000"/>
                <a:gd name="connsiteY836" fmla="*/ 9396 h 10000"/>
                <a:gd name="connsiteX837" fmla="*/ 6414 w 10000"/>
                <a:gd name="connsiteY837" fmla="*/ 9345 h 10000"/>
                <a:gd name="connsiteX838" fmla="*/ 6363 w 10000"/>
                <a:gd name="connsiteY838" fmla="*/ 9447 h 10000"/>
                <a:gd name="connsiteX839" fmla="*/ 6382 w 10000"/>
                <a:gd name="connsiteY839" fmla="*/ 9535 h 10000"/>
                <a:gd name="connsiteX840" fmla="*/ 6382 w 10000"/>
                <a:gd name="connsiteY840" fmla="*/ 9673 h 10000"/>
                <a:gd name="connsiteX841" fmla="*/ 6338 w 10000"/>
                <a:gd name="connsiteY841" fmla="*/ 9760 h 10000"/>
                <a:gd name="connsiteX842" fmla="*/ 6338 w 10000"/>
                <a:gd name="connsiteY842" fmla="*/ 9811 h 10000"/>
                <a:gd name="connsiteX843" fmla="*/ 6345 w 10000"/>
                <a:gd name="connsiteY843" fmla="*/ 9825 h 10000"/>
                <a:gd name="connsiteX844" fmla="*/ 6356 w 10000"/>
                <a:gd name="connsiteY844" fmla="*/ 9825 h 10000"/>
                <a:gd name="connsiteX845" fmla="*/ 6345 w 10000"/>
                <a:gd name="connsiteY845" fmla="*/ 9796 h 10000"/>
                <a:gd name="connsiteX846" fmla="*/ 6382 w 10000"/>
                <a:gd name="connsiteY846" fmla="*/ 9796 h 10000"/>
                <a:gd name="connsiteX847" fmla="*/ 6414 w 10000"/>
                <a:gd name="connsiteY847" fmla="*/ 9658 h 10000"/>
                <a:gd name="connsiteX848" fmla="*/ 6433 w 10000"/>
                <a:gd name="connsiteY848" fmla="*/ 9724 h 10000"/>
                <a:gd name="connsiteX849" fmla="*/ 6451 w 10000"/>
                <a:gd name="connsiteY849" fmla="*/ 9695 h 10000"/>
                <a:gd name="connsiteX850" fmla="*/ 6451 w 10000"/>
                <a:gd name="connsiteY850" fmla="*/ 9760 h 10000"/>
                <a:gd name="connsiteX851" fmla="*/ 6502 w 10000"/>
                <a:gd name="connsiteY851" fmla="*/ 9796 h 10000"/>
                <a:gd name="connsiteX852" fmla="*/ 6553 w 10000"/>
                <a:gd name="connsiteY852" fmla="*/ 9760 h 10000"/>
                <a:gd name="connsiteX853" fmla="*/ 6615 w 10000"/>
                <a:gd name="connsiteY853" fmla="*/ 9658 h 10000"/>
                <a:gd name="connsiteX854" fmla="*/ 6802 w 10000"/>
                <a:gd name="connsiteY854" fmla="*/ 9193 h 10000"/>
                <a:gd name="connsiteX855" fmla="*/ 6831 w 10000"/>
                <a:gd name="connsiteY855" fmla="*/ 9055 h 10000"/>
                <a:gd name="connsiteX856" fmla="*/ 6882 w 10000"/>
                <a:gd name="connsiteY856" fmla="*/ 8902 h 10000"/>
                <a:gd name="connsiteX857" fmla="*/ 6933 w 10000"/>
                <a:gd name="connsiteY857" fmla="*/ 8778 h 10000"/>
                <a:gd name="connsiteX858" fmla="*/ 6959 w 10000"/>
                <a:gd name="connsiteY858" fmla="*/ 8487 h 10000"/>
                <a:gd name="connsiteX859" fmla="*/ 6941 w 10000"/>
                <a:gd name="connsiteY859" fmla="*/ 8349 h 10000"/>
                <a:gd name="connsiteX860" fmla="*/ 6966 w 10000"/>
                <a:gd name="connsiteY860" fmla="*/ 8211 h 10000"/>
                <a:gd name="connsiteX861" fmla="*/ 7003 w 10000"/>
                <a:gd name="connsiteY861" fmla="*/ 8073 h 10000"/>
                <a:gd name="connsiteX862" fmla="*/ 6985 w 10000"/>
                <a:gd name="connsiteY862" fmla="*/ 8022 h 10000"/>
                <a:gd name="connsiteX863" fmla="*/ 6992 w 10000"/>
                <a:gd name="connsiteY863" fmla="*/ 7993 h 10000"/>
                <a:gd name="connsiteX864" fmla="*/ 6985 w 10000"/>
                <a:gd name="connsiteY864" fmla="*/ 7920 h 10000"/>
                <a:gd name="connsiteX865" fmla="*/ 7003 w 10000"/>
                <a:gd name="connsiteY865" fmla="*/ 7855 h 10000"/>
                <a:gd name="connsiteX866" fmla="*/ 6941 w 10000"/>
                <a:gd name="connsiteY866" fmla="*/ 7753 h 10000"/>
                <a:gd name="connsiteX867" fmla="*/ 6908 w 10000"/>
                <a:gd name="connsiteY867" fmla="*/ 7644 h 10000"/>
                <a:gd name="connsiteX868" fmla="*/ 6838 w 10000"/>
                <a:gd name="connsiteY868" fmla="*/ 7644 h 10000"/>
                <a:gd name="connsiteX869" fmla="*/ 6838 w 10000"/>
                <a:gd name="connsiteY869" fmla="*/ 7753 h 10000"/>
                <a:gd name="connsiteX870" fmla="*/ 6813 w 10000"/>
                <a:gd name="connsiteY870" fmla="*/ 7804 h 10000"/>
                <a:gd name="connsiteX871" fmla="*/ 6820 w 10000"/>
                <a:gd name="connsiteY871" fmla="*/ 7753 h 10000"/>
                <a:gd name="connsiteX872" fmla="*/ 6802 w 10000"/>
                <a:gd name="connsiteY872" fmla="*/ 7767 h 10000"/>
                <a:gd name="connsiteX873" fmla="*/ 6751 w 10000"/>
                <a:gd name="connsiteY873" fmla="*/ 7804 h 10000"/>
                <a:gd name="connsiteX874" fmla="*/ 6769 w 10000"/>
                <a:gd name="connsiteY874" fmla="*/ 7731 h 10000"/>
                <a:gd name="connsiteX875" fmla="*/ 6751 w 10000"/>
                <a:gd name="connsiteY875" fmla="*/ 7680 h 10000"/>
                <a:gd name="connsiteX876" fmla="*/ 6769 w 10000"/>
                <a:gd name="connsiteY876" fmla="*/ 7644 h 10000"/>
                <a:gd name="connsiteX877" fmla="*/ 6743 w 10000"/>
                <a:gd name="connsiteY877" fmla="*/ 7665 h 10000"/>
                <a:gd name="connsiteX878" fmla="*/ 6743 w 10000"/>
                <a:gd name="connsiteY878" fmla="*/ 7716 h 10000"/>
                <a:gd name="connsiteX879" fmla="*/ 6718 w 10000"/>
                <a:gd name="connsiteY879" fmla="*/ 7753 h 10000"/>
                <a:gd name="connsiteX880" fmla="*/ 6718 w 10000"/>
                <a:gd name="connsiteY880" fmla="*/ 7578 h 10000"/>
                <a:gd name="connsiteX881" fmla="*/ 6656 w 10000"/>
                <a:gd name="connsiteY881" fmla="*/ 7578 h 10000"/>
                <a:gd name="connsiteX882" fmla="*/ 6623 w 10000"/>
                <a:gd name="connsiteY882" fmla="*/ 7542 h 10000"/>
                <a:gd name="connsiteX883" fmla="*/ 6630 w 10000"/>
                <a:gd name="connsiteY883" fmla="*/ 7513 h 10000"/>
                <a:gd name="connsiteX884" fmla="*/ 6776 w 10000"/>
                <a:gd name="connsiteY884" fmla="*/ 7251 h 10000"/>
                <a:gd name="connsiteX885" fmla="*/ 6864 w 10000"/>
                <a:gd name="connsiteY885" fmla="*/ 6996 h 10000"/>
                <a:gd name="connsiteX886" fmla="*/ 6941 w 10000"/>
                <a:gd name="connsiteY886" fmla="*/ 6873 h 10000"/>
                <a:gd name="connsiteX887" fmla="*/ 6966 w 10000"/>
                <a:gd name="connsiteY887" fmla="*/ 6771 h 10000"/>
                <a:gd name="connsiteX888" fmla="*/ 7054 w 10000"/>
                <a:gd name="connsiteY888" fmla="*/ 6582 h 10000"/>
                <a:gd name="connsiteX889" fmla="*/ 7116 w 10000"/>
                <a:gd name="connsiteY889" fmla="*/ 6509 h 10000"/>
                <a:gd name="connsiteX890" fmla="*/ 7251 w 10000"/>
                <a:gd name="connsiteY890" fmla="*/ 6495 h 10000"/>
                <a:gd name="connsiteX891" fmla="*/ 7288 w 10000"/>
                <a:gd name="connsiteY891" fmla="*/ 6567 h 10000"/>
                <a:gd name="connsiteX892" fmla="*/ 7314 w 10000"/>
                <a:gd name="connsiteY892" fmla="*/ 6495 h 10000"/>
                <a:gd name="connsiteX893" fmla="*/ 7372 w 10000"/>
                <a:gd name="connsiteY893" fmla="*/ 6545 h 10000"/>
                <a:gd name="connsiteX894" fmla="*/ 7427 w 10000"/>
                <a:gd name="connsiteY894" fmla="*/ 6509 h 10000"/>
                <a:gd name="connsiteX895" fmla="*/ 7442 w 10000"/>
                <a:gd name="connsiteY895" fmla="*/ 6545 h 10000"/>
                <a:gd name="connsiteX896" fmla="*/ 7460 w 10000"/>
                <a:gd name="connsiteY896" fmla="*/ 6545 h 10000"/>
                <a:gd name="connsiteX897" fmla="*/ 7452 w 10000"/>
                <a:gd name="connsiteY897" fmla="*/ 6495 h 10000"/>
                <a:gd name="connsiteX898" fmla="*/ 7478 w 10000"/>
                <a:gd name="connsiteY898" fmla="*/ 6495 h 10000"/>
                <a:gd name="connsiteX899" fmla="*/ 7467 w 10000"/>
                <a:gd name="connsiteY899" fmla="*/ 6444 h 10000"/>
                <a:gd name="connsiteX900" fmla="*/ 7485 w 10000"/>
                <a:gd name="connsiteY900" fmla="*/ 6429 h 10000"/>
                <a:gd name="connsiteX901" fmla="*/ 7580 w 10000"/>
                <a:gd name="connsiteY901" fmla="*/ 6495 h 10000"/>
                <a:gd name="connsiteX902" fmla="*/ 7617 w 10000"/>
                <a:gd name="connsiteY902" fmla="*/ 6458 h 10000"/>
                <a:gd name="connsiteX903" fmla="*/ 7657 w 10000"/>
                <a:gd name="connsiteY903" fmla="*/ 6531 h 10000"/>
                <a:gd name="connsiteX904" fmla="*/ 7599 w 10000"/>
                <a:gd name="connsiteY904" fmla="*/ 6582 h 10000"/>
                <a:gd name="connsiteX905" fmla="*/ 7617 w 10000"/>
                <a:gd name="connsiteY905" fmla="*/ 6633 h 10000"/>
                <a:gd name="connsiteX906" fmla="*/ 7683 w 10000"/>
                <a:gd name="connsiteY906" fmla="*/ 6596 h 10000"/>
                <a:gd name="connsiteX907" fmla="*/ 7701 w 10000"/>
                <a:gd name="connsiteY907" fmla="*/ 6618 h 10000"/>
                <a:gd name="connsiteX908" fmla="*/ 7752 w 10000"/>
                <a:gd name="connsiteY908" fmla="*/ 6545 h 10000"/>
                <a:gd name="connsiteX909" fmla="*/ 7833 w 10000"/>
                <a:gd name="connsiteY909" fmla="*/ 6567 h 10000"/>
                <a:gd name="connsiteX910" fmla="*/ 7840 w 10000"/>
                <a:gd name="connsiteY910" fmla="*/ 6567 h 10000"/>
                <a:gd name="connsiteX911" fmla="*/ 7840 w 10000"/>
                <a:gd name="connsiteY911" fmla="*/ 6509 h 10000"/>
                <a:gd name="connsiteX912" fmla="*/ 7789 w 10000"/>
                <a:gd name="connsiteY912" fmla="*/ 6495 h 10000"/>
                <a:gd name="connsiteX913" fmla="*/ 7796 w 10000"/>
                <a:gd name="connsiteY913" fmla="*/ 6458 h 10000"/>
                <a:gd name="connsiteX914" fmla="*/ 7789 w 10000"/>
                <a:gd name="connsiteY914" fmla="*/ 6407 h 10000"/>
                <a:gd name="connsiteX915" fmla="*/ 7796 w 10000"/>
                <a:gd name="connsiteY915" fmla="*/ 6407 h 10000"/>
                <a:gd name="connsiteX916" fmla="*/ 7822 w 10000"/>
                <a:gd name="connsiteY916" fmla="*/ 6291 h 10000"/>
                <a:gd name="connsiteX917" fmla="*/ 7891 w 10000"/>
                <a:gd name="connsiteY917" fmla="*/ 6167 h 10000"/>
                <a:gd name="connsiteX918" fmla="*/ 7968 w 10000"/>
                <a:gd name="connsiteY918" fmla="*/ 5949 h 10000"/>
                <a:gd name="connsiteX919" fmla="*/ 8081 w 10000"/>
                <a:gd name="connsiteY919" fmla="*/ 5876 h 10000"/>
                <a:gd name="connsiteX920" fmla="*/ 8132 w 10000"/>
                <a:gd name="connsiteY920" fmla="*/ 5949 h 10000"/>
                <a:gd name="connsiteX921" fmla="*/ 8169 w 10000"/>
                <a:gd name="connsiteY921" fmla="*/ 5876 h 10000"/>
                <a:gd name="connsiteX922" fmla="*/ 8151 w 10000"/>
                <a:gd name="connsiteY922" fmla="*/ 5964 h 10000"/>
                <a:gd name="connsiteX923" fmla="*/ 8132 w 10000"/>
                <a:gd name="connsiteY923" fmla="*/ 6029 h 10000"/>
                <a:gd name="connsiteX924" fmla="*/ 8143 w 10000"/>
                <a:gd name="connsiteY924" fmla="*/ 6080 h 10000"/>
                <a:gd name="connsiteX925" fmla="*/ 8132 w 10000"/>
                <a:gd name="connsiteY925" fmla="*/ 6116 h 10000"/>
                <a:gd name="connsiteX926" fmla="*/ 8169 w 10000"/>
                <a:gd name="connsiteY926" fmla="*/ 6116 h 10000"/>
                <a:gd name="connsiteX927" fmla="*/ 8151 w 10000"/>
                <a:gd name="connsiteY927" fmla="*/ 6218 h 10000"/>
                <a:gd name="connsiteX928" fmla="*/ 8289 w 10000"/>
                <a:gd name="connsiteY928" fmla="*/ 5949 h 10000"/>
                <a:gd name="connsiteX929" fmla="*/ 8315 w 10000"/>
                <a:gd name="connsiteY929" fmla="*/ 5927 h 10000"/>
                <a:gd name="connsiteX930" fmla="*/ 8333 w 10000"/>
                <a:gd name="connsiteY930" fmla="*/ 5978 h 10000"/>
                <a:gd name="connsiteX931" fmla="*/ 8341 w 10000"/>
                <a:gd name="connsiteY931" fmla="*/ 5949 h 10000"/>
                <a:gd name="connsiteX932" fmla="*/ 8322 w 10000"/>
                <a:gd name="connsiteY932" fmla="*/ 5913 h 10000"/>
                <a:gd name="connsiteX933" fmla="*/ 8333 w 10000"/>
                <a:gd name="connsiteY933" fmla="*/ 5825 h 10000"/>
                <a:gd name="connsiteX934" fmla="*/ 8359 w 10000"/>
                <a:gd name="connsiteY934" fmla="*/ 5724 h 10000"/>
                <a:gd name="connsiteX935" fmla="*/ 8410 w 10000"/>
                <a:gd name="connsiteY935" fmla="*/ 5687 h 10000"/>
                <a:gd name="connsiteX936" fmla="*/ 8443 w 10000"/>
                <a:gd name="connsiteY936" fmla="*/ 5724 h 10000"/>
                <a:gd name="connsiteX937" fmla="*/ 8443 w 10000"/>
                <a:gd name="connsiteY937" fmla="*/ 5738 h 10000"/>
                <a:gd name="connsiteX938" fmla="*/ 8403 w 10000"/>
                <a:gd name="connsiteY938" fmla="*/ 5811 h 10000"/>
                <a:gd name="connsiteX939" fmla="*/ 8385 w 10000"/>
                <a:gd name="connsiteY939" fmla="*/ 5949 h 10000"/>
                <a:gd name="connsiteX940" fmla="*/ 8374 w 10000"/>
                <a:gd name="connsiteY940" fmla="*/ 5978 h 10000"/>
                <a:gd name="connsiteX941" fmla="*/ 8374 w 10000"/>
                <a:gd name="connsiteY941" fmla="*/ 6051 h 10000"/>
                <a:gd name="connsiteX942" fmla="*/ 8359 w 10000"/>
                <a:gd name="connsiteY942" fmla="*/ 6080 h 10000"/>
                <a:gd name="connsiteX943" fmla="*/ 8366 w 10000"/>
                <a:gd name="connsiteY943" fmla="*/ 6138 h 10000"/>
                <a:gd name="connsiteX944" fmla="*/ 8264 w 10000"/>
                <a:gd name="connsiteY944" fmla="*/ 6255 h 10000"/>
                <a:gd name="connsiteX945" fmla="*/ 8253 w 10000"/>
                <a:gd name="connsiteY945" fmla="*/ 6305 h 10000"/>
                <a:gd name="connsiteX946" fmla="*/ 8169 w 10000"/>
                <a:gd name="connsiteY946" fmla="*/ 6480 h 10000"/>
                <a:gd name="connsiteX947" fmla="*/ 8048 w 10000"/>
                <a:gd name="connsiteY947" fmla="*/ 6807 h 10000"/>
                <a:gd name="connsiteX948" fmla="*/ 7986 w 10000"/>
                <a:gd name="connsiteY948" fmla="*/ 6873 h 10000"/>
                <a:gd name="connsiteX949" fmla="*/ 7953 w 10000"/>
                <a:gd name="connsiteY949" fmla="*/ 6873 h 10000"/>
                <a:gd name="connsiteX950" fmla="*/ 7961 w 10000"/>
                <a:gd name="connsiteY950" fmla="*/ 6945 h 10000"/>
                <a:gd name="connsiteX951" fmla="*/ 7942 w 10000"/>
                <a:gd name="connsiteY951" fmla="*/ 7047 h 10000"/>
                <a:gd name="connsiteX952" fmla="*/ 7891 w 10000"/>
                <a:gd name="connsiteY952" fmla="*/ 7135 h 10000"/>
                <a:gd name="connsiteX953" fmla="*/ 7873 w 10000"/>
                <a:gd name="connsiteY953" fmla="*/ 7404 h 10000"/>
                <a:gd name="connsiteX954" fmla="*/ 7873 w 10000"/>
                <a:gd name="connsiteY954" fmla="*/ 7578 h 10000"/>
                <a:gd name="connsiteX955" fmla="*/ 7942 w 10000"/>
                <a:gd name="connsiteY955" fmla="*/ 8320 h 10000"/>
                <a:gd name="connsiteX956" fmla="*/ 8030 w 10000"/>
                <a:gd name="connsiteY956" fmla="*/ 8131 h 10000"/>
                <a:gd name="connsiteX957" fmla="*/ 8056 w 10000"/>
                <a:gd name="connsiteY957" fmla="*/ 7920 h 10000"/>
                <a:gd name="connsiteX958" fmla="*/ 8125 w 10000"/>
                <a:gd name="connsiteY958" fmla="*/ 7869 h 10000"/>
                <a:gd name="connsiteX959" fmla="*/ 8143 w 10000"/>
                <a:gd name="connsiteY959" fmla="*/ 7884 h 10000"/>
                <a:gd name="connsiteX960" fmla="*/ 8132 w 10000"/>
                <a:gd name="connsiteY960" fmla="*/ 7702 h 10000"/>
                <a:gd name="connsiteX961" fmla="*/ 8202 w 10000"/>
                <a:gd name="connsiteY961" fmla="*/ 7578 h 10000"/>
                <a:gd name="connsiteX962" fmla="*/ 8238 w 10000"/>
                <a:gd name="connsiteY962" fmla="*/ 7593 h 10000"/>
                <a:gd name="connsiteX963" fmla="*/ 8264 w 10000"/>
                <a:gd name="connsiteY963" fmla="*/ 7564 h 10000"/>
                <a:gd name="connsiteX964" fmla="*/ 8246 w 10000"/>
                <a:gd name="connsiteY964" fmla="*/ 7389 h 10000"/>
                <a:gd name="connsiteX965" fmla="*/ 8253 w 10000"/>
                <a:gd name="connsiteY965" fmla="*/ 7287 h 10000"/>
                <a:gd name="connsiteX966" fmla="*/ 8289 w 10000"/>
                <a:gd name="connsiteY966" fmla="*/ 7236 h 10000"/>
                <a:gd name="connsiteX967" fmla="*/ 8279 w 10000"/>
                <a:gd name="connsiteY967" fmla="*/ 7200 h 10000"/>
                <a:gd name="connsiteX968" fmla="*/ 8322 w 10000"/>
                <a:gd name="connsiteY968" fmla="*/ 7164 h 10000"/>
                <a:gd name="connsiteX969" fmla="*/ 8308 w 10000"/>
                <a:gd name="connsiteY969" fmla="*/ 7236 h 10000"/>
                <a:gd name="connsiteX970" fmla="*/ 8322 w 10000"/>
                <a:gd name="connsiteY970" fmla="*/ 7287 h 10000"/>
                <a:gd name="connsiteX971" fmla="*/ 8341 w 10000"/>
                <a:gd name="connsiteY971" fmla="*/ 7236 h 10000"/>
                <a:gd name="connsiteX972" fmla="*/ 8341 w 10000"/>
                <a:gd name="connsiteY972" fmla="*/ 7149 h 10000"/>
                <a:gd name="connsiteX973" fmla="*/ 8308 w 10000"/>
                <a:gd name="connsiteY973" fmla="*/ 7113 h 10000"/>
                <a:gd name="connsiteX974" fmla="*/ 8308 w 10000"/>
                <a:gd name="connsiteY974" fmla="*/ 7025 h 10000"/>
                <a:gd name="connsiteX975" fmla="*/ 8341 w 10000"/>
                <a:gd name="connsiteY975" fmla="*/ 6873 h 10000"/>
                <a:gd name="connsiteX976" fmla="*/ 8308 w 10000"/>
                <a:gd name="connsiteY976" fmla="*/ 6836 h 10000"/>
                <a:gd name="connsiteX977" fmla="*/ 8279 w 10000"/>
                <a:gd name="connsiteY977" fmla="*/ 6887 h 10000"/>
                <a:gd name="connsiteX978" fmla="*/ 8264 w 10000"/>
                <a:gd name="connsiteY978" fmla="*/ 6858 h 10000"/>
                <a:gd name="connsiteX979" fmla="*/ 8264 w 10000"/>
                <a:gd name="connsiteY979" fmla="*/ 6785 h 10000"/>
                <a:gd name="connsiteX980" fmla="*/ 8322 w 10000"/>
                <a:gd name="connsiteY980" fmla="*/ 6582 h 10000"/>
                <a:gd name="connsiteX981" fmla="*/ 8333 w 10000"/>
                <a:gd name="connsiteY981" fmla="*/ 6582 h 10000"/>
                <a:gd name="connsiteX982" fmla="*/ 8359 w 10000"/>
                <a:gd name="connsiteY982" fmla="*/ 6393 h 10000"/>
                <a:gd name="connsiteX983" fmla="*/ 8385 w 10000"/>
                <a:gd name="connsiteY983" fmla="*/ 6356 h 10000"/>
                <a:gd name="connsiteX984" fmla="*/ 8403 w 10000"/>
                <a:gd name="connsiteY984" fmla="*/ 6393 h 10000"/>
                <a:gd name="connsiteX985" fmla="*/ 8417 w 10000"/>
                <a:gd name="connsiteY985" fmla="*/ 6342 h 10000"/>
                <a:gd name="connsiteX986" fmla="*/ 8443 w 10000"/>
                <a:gd name="connsiteY986" fmla="*/ 6407 h 10000"/>
                <a:gd name="connsiteX987" fmla="*/ 8461 w 10000"/>
                <a:gd name="connsiteY987" fmla="*/ 6305 h 10000"/>
                <a:gd name="connsiteX988" fmla="*/ 8512 w 10000"/>
                <a:gd name="connsiteY988" fmla="*/ 6240 h 10000"/>
                <a:gd name="connsiteX989" fmla="*/ 8523 w 10000"/>
                <a:gd name="connsiteY989" fmla="*/ 6255 h 10000"/>
                <a:gd name="connsiteX990" fmla="*/ 8523 w 10000"/>
                <a:gd name="connsiteY990" fmla="*/ 6407 h 10000"/>
                <a:gd name="connsiteX991" fmla="*/ 8564 w 10000"/>
                <a:gd name="connsiteY991" fmla="*/ 6255 h 10000"/>
                <a:gd name="connsiteX992" fmla="*/ 8644 w 10000"/>
                <a:gd name="connsiteY992" fmla="*/ 6204 h 10000"/>
                <a:gd name="connsiteX993" fmla="*/ 8713 w 10000"/>
                <a:gd name="connsiteY993" fmla="*/ 6240 h 10000"/>
                <a:gd name="connsiteX994" fmla="*/ 8772 w 10000"/>
                <a:gd name="connsiteY994" fmla="*/ 6378 h 10000"/>
                <a:gd name="connsiteX995" fmla="*/ 8790 w 10000"/>
                <a:gd name="connsiteY995" fmla="*/ 6255 h 10000"/>
                <a:gd name="connsiteX996" fmla="*/ 8885 w 10000"/>
                <a:gd name="connsiteY996" fmla="*/ 6138 h 10000"/>
                <a:gd name="connsiteX997" fmla="*/ 8874 w 10000"/>
                <a:gd name="connsiteY997" fmla="*/ 6080 h 10000"/>
                <a:gd name="connsiteX998" fmla="*/ 8904 w 10000"/>
                <a:gd name="connsiteY998" fmla="*/ 6102 h 10000"/>
                <a:gd name="connsiteX999" fmla="*/ 8904 w 10000"/>
                <a:gd name="connsiteY999" fmla="*/ 6065 h 10000"/>
                <a:gd name="connsiteX1000" fmla="*/ 8944 w 10000"/>
                <a:gd name="connsiteY1000" fmla="*/ 6015 h 10000"/>
                <a:gd name="connsiteX1001" fmla="*/ 8962 w 10000"/>
                <a:gd name="connsiteY1001" fmla="*/ 5927 h 10000"/>
                <a:gd name="connsiteX1002" fmla="*/ 8988 w 10000"/>
                <a:gd name="connsiteY1002" fmla="*/ 5949 h 10000"/>
                <a:gd name="connsiteX1003" fmla="*/ 9057 w 10000"/>
                <a:gd name="connsiteY1003" fmla="*/ 5862 h 10000"/>
                <a:gd name="connsiteX1004" fmla="*/ 9064 w 10000"/>
                <a:gd name="connsiteY1004" fmla="*/ 5811 h 10000"/>
                <a:gd name="connsiteX1005" fmla="*/ 9196 w 10000"/>
                <a:gd name="connsiteY1005" fmla="*/ 5724 h 10000"/>
                <a:gd name="connsiteX1006" fmla="*/ 9178 w 10000"/>
                <a:gd name="connsiteY1006" fmla="*/ 5622 h 10000"/>
                <a:gd name="connsiteX1007" fmla="*/ 9214 w 10000"/>
                <a:gd name="connsiteY1007" fmla="*/ 5702 h 10000"/>
                <a:gd name="connsiteX1008" fmla="*/ 9221 w 10000"/>
                <a:gd name="connsiteY1008" fmla="*/ 5687 h 10000"/>
                <a:gd name="connsiteX1009" fmla="*/ 9309 w 10000"/>
                <a:gd name="connsiteY1009" fmla="*/ 5775 h 10000"/>
                <a:gd name="connsiteX1010" fmla="*/ 9335 w 10000"/>
                <a:gd name="connsiteY1010" fmla="*/ 5651 h 10000"/>
                <a:gd name="connsiteX1011" fmla="*/ 9309 w 10000"/>
                <a:gd name="connsiteY1011" fmla="*/ 5585 h 10000"/>
                <a:gd name="connsiteX1012" fmla="*/ 9335 w 10000"/>
                <a:gd name="connsiteY1012" fmla="*/ 5571 h 10000"/>
                <a:gd name="connsiteX1013" fmla="*/ 9298 w 10000"/>
                <a:gd name="connsiteY1013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70 w 10000"/>
                <a:gd name="connsiteY823" fmla="*/ 8620 h 10000"/>
                <a:gd name="connsiteX824" fmla="*/ 6305 w 10000"/>
                <a:gd name="connsiteY824" fmla="*/ 8710 h 10000"/>
                <a:gd name="connsiteX825" fmla="*/ 6351 w 10000"/>
                <a:gd name="connsiteY825" fmla="*/ 8713 h 10000"/>
                <a:gd name="connsiteX826" fmla="*/ 6356 w 10000"/>
                <a:gd name="connsiteY826" fmla="*/ 8778 h 10000"/>
                <a:gd name="connsiteX827" fmla="*/ 6356 w 10000"/>
                <a:gd name="connsiteY827" fmla="*/ 8851 h 10000"/>
                <a:gd name="connsiteX828" fmla="*/ 6371 w 10000"/>
                <a:gd name="connsiteY828" fmla="*/ 8916 h 10000"/>
                <a:gd name="connsiteX829" fmla="*/ 6433 w 10000"/>
                <a:gd name="connsiteY829" fmla="*/ 8916 h 10000"/>
                <a:gd name="connsiteX830" fmla="*/ 6508 w 10000"/>
                <a:gd name="connsiteY830" fmla="*/ 8841 h 10000"/>
                <a:gd name="connsiteX831" fmla="*/ 6597 w 10000"/>
                <a:gd name="connsiteY831" fmla="*/ 8778 h 10000"/>
                <a:gd name="connsiteX832" fmla="*/ 6586 w 10000"/>
                <a:gd name="connsiteY832" fmla="*/ 8815 h 10000"/>
                <a:gd name="connsiteX833" fmla="*/ 6597 w 10000"/>
                <a:gd name="connsiteY833" fmla="*/ 8938 h 10000"/>
                <a:gd name="connsiteX834" fmla="*/ 6572 w 10000"/>
                <a:gd name="connsiteY834" fmla="*/ 8989 h 10000"/>
                <a:gd name="connsiteX835" fmla="*/ 6535 w 10000"/>
                <a:gd name="connsiteY835" fmla="*/ 9207 h 10000"/>
                <a:gd name="connsiteX836" fmla="*/ 6491 w 10000"/>
                <a:gd name="connsiteY836" fmla="*/ 9367 h 10000"/>
                <a:gd name="connsiteX837" fmla="*/ 6477 w 10000"/>
                <a:gd name="connsiteY837" fmla="*/ 9396 h 10000"/>
                <a:gd name="connsiteX838" fmla="*/ 6414 w 10000"/>
                <a:gd name="connsiteY838" fmla="*/ 9345 h 10000"/>
                <a:gd name="connsiteX839" fmla="*/ 6363 w 10000"/>
                <a:gd name="connsiteY839" fmla="*/ 9447 h 10000"/>
                <a:gd name="connsiteX840" fmla="*/ 6382 w 10000"/>
                <a:gd name="connsiteY840" fmla="*/ 9535 h 10000"/>
                <a:gd name="connsiteX841" fmla="*/ 6382 w 10000"/>
                <a:gd name="connsiteY841" fmla="*/ 9673 h 10000"/>
                <a:gd name="connsiteX842" fmla="*/ 6338 w 10000"/>
                <a:gd name="connsiteY842" fmla="*/ 9760 h 10000"/>
                <a:gd name="connsiteX843" fmla="*/ 6338 w 10000"/>
                <a:gd name="connsiteY843" fmla="*/ 9811 h 10000"/>
                <a:gd name="connsiteX844" fmla="*/ 6345 w 10000"/>
                <a:gd name="connsiteY844" fmla="*/ 9825 h 10000"/>
                <a:gd name="connsiteX845" fmla="*/ 6356 w 10000"/>
                <a:gd name="connsiteY845" fmla="*/ 9825 h 10000"/>
                <a:gd name="connsiteX846" fmla="*/ 6345 w 10000"/>
                <a:gd name="connsiteY846" fmla="*/ 9796 h 10000"/>
                <a:gd name="connsiteX847" fmla="*/ 6382 w 10000"/>
                <a:gd name="connsiteY847" fmla="*/ 9796 h 10000"/>
                <a:gd name="connsiteX848" fmla="*/ 6414 w 10000"/>
                <a:gd name="connsiteY848" fmla="*/ 9658 h 10000"/>
                <a:gd name="connsiteX849" fmla="*/ 6433 w 10000"/>
                <a:gd name="connsiteY849" fmla="*/ 9724 h 10000"/>
                <a:gd name="connsiteX850" fmla="*/ 6451 w 10000"/>
                <a:gd name="connsiteY850" fmla="*/ 9695 h 10000"/>
                <a:gd name="connsiteX851" fmla="*/ 6451 w 10000"/>
                <a:gd name="connsiteY851" fmla="*/ 9760 h 10000"/>
                <a:gd name="connsiteX852" fmla="*/ 6502 w 10000"/>
                <a:gd name="connsiteY852" fmla="*/ 9796 h 10000"/>
                <a:gd name="connsiteX853" fmla="*/ 6553 w 10000"/>
                <a:gd name="connsiteY853" fmla="*/ 9760 h 10000"/>
                <a:gd name="connsiteX854" fmla="*/ 6615 w 10000"/>
                <a:gd name="connsiteY854" fmla="*/ 9658 h 10000"/>
                <a:gd name="connsiteX855" fmla="*/ 6802 w 10000"/>
                <a:gd name="connsiteY855" fmla="*/ 9193 h 10000"/>
                <a:gd name="connsiteX856" fmla="*/ 6831 w 10000"/>
                <a:gd name="connsiteY856" fmla="*/ 9055 h 10000"/>
                <a:gd name="connsiteX857" fmla="*/ 6882 w 10000"/>
                <a:gd name="connsiteY857" fmla="*/ 8902 h 10000"/>
                <a:gd name="connsiteX858" fmla="*/ 6933 w 10000"/>
                <a:gd name="connsiteY858" fmla="*/ 8778 h 10000"/>
                <a:gd name="connsiteX859" fmla="*/ 6959 w 10000"/>
                <a:gd name="connsiteY859" fmla="*/ 8487 h 10000"/>
                <a:gd name="connsiteX860" fmla="*/ 6941 w 10000"/>
                <a:gd name="connsiteY860" fmla="*/ 8349 h 10000"/>
                <a:gd name="connsiteX861" fmla="*/ 6966 w 10000"/>
                <a:gd name="connsiteY861" fmla="*/ 8211 h 10000"/>
                <a:gd name="connsiteX862" fmla="*/ 7003 w 10000"/>
                <a:gd name="connsiteY862" fmla="*/ 8073 h 10000"/>
                <a:gd name="connsiteX863" fmla="*/ 6985 w 10000"/>
                <a:gd name="connsiteY863" fmla="*/ 8022 h 10000"/>
                <a:gd name="connsiteX864" fmla="*/ 6992 w 10000"/>
                <a:gd name="connsiteY864" fmla="*/ 7993 h 10000"/>
                <a:gd name="connsiteX865" fmla="*/ 6985 w 10000"/>
                <a:gd name="connsiteY865" fmla="*/ 7920 h 10000"/>
                <a:gd name="connsiteX866" fmla="*/ 7003 w 10000"/>
                <a:gd name="connsiteY866" fmla="*/ 7855 h 10000"/>
                <a:gd name="connsiteX867" fmla="*/ 6941 w 10000"/>
                <a:gd name="connsiteY867" fmla="*/ 7753 h 10000"/>
                <a:gd name="connsiteX868" fmla="*/ 6908 w 10000"/>
                <a:gd name="connsiteY868" fmla="*/ 7644 h 10000"/>
                <a:gd name="connsiteX869" fmla="*/ 6838 w 10000"/>
                <a:gd name="connsiteY869" fmla="*/ 7644 h 10000"/>
                <a:gd name="connsiteX870" fmla="*/ 6838 w 10000"/>
                <a:gd name="connsiteY870" fmla="*/ 7753 h 10000"/>
                <a:gd name="connsiteX871" fmla="*/ 6813 w 10000"/>
                <a:gd name="connsiteY871" fmla="*/ 7804 h 10000"/>
                <a:gd name="connsiteX872" fmla="*/ 6820 w 10000"/>
                <a:gd name="connsiteY872" fmla="*/ 7753 h 10000"/>
                <a:gd name="connsiteX873" fmla="*/ 6802 w 10000"/>
                <a:gd name="connsiteY873" fmla="*/ 7767 h 10000"/>
                <a:gd name="connsiteX874" fmla="*/ 6751 w 10000"/>
                <a:gd name="connsiteY874" fmla="*/ 7804 h 10000"/>
                <a:gd name="connsiteX875" fmla="*/ 6769 w 10000"/>
                <a:gd name="connsiteY875" fmla="*/ 7731 h 10000"/>
                <a:gd name="connsiteX876" fmla="*/ 6751 w 10000"/>
                <a:gd name="connsiteY876" fmla="*/ 7680 h 10000"/>
                <a:gd name="connsiteX877" fmla="*/ 6769 w 10000"/>
                <a:gd name="connsiteY877" fmla="*/ 7644 h 10000"/>
                <a:gd name="connsiteX878" fmla="*/ 6743 w 10000"/>
                <a:gd name="connsiteY878" fmla="*/ 7665 h 10000"/>
                <a:gd name="connsiteX879" fmla="*/ 6743 w 10000"/>
                <a:gd name="connsiteY879" fmla="*/ 7716 h 10000"/>
                <a:gd name="connsiteX880" fmla="*/ 6718 w 10000"/>
                <a:gd name="connsiteY880" fmla="*/ 7753 h 10000"/>
                <a:gd name="connsiteX881" fmla="*/ 6718 w 10000"/>
                <a:gd name="connsiteY881" fmla="*/ 7578 h 10000"/>
                <a:gd name="connsiteX882" fmla="*/ 6656 w 10000"/>
                <a:gd name="connsiteY882" fmla="*/ 7578 h 10000"/>
                <a:gd name="connsiteX883" fmla="*/ 6623 w 10000"/>
                <a:gd name="connsiteY883" fmla="*/ 7542 h 10000"/>
                <a:gd name="connsiteX884" fmla="*/ 6630 w 10000"/>
                <a:gd name="connsiteY884" fmla="*/ 7513 h 10000"/>
                <a:gd name="connsiteX885" fmla="*/ 6776 w 10000"/>
                <a:gd name="connsiteY885" fmla="*/ 7251 h 10000"/>
                <a:gd name="connsiteX886" fmla="*/ 6864 w 10000"/>
                <a:gd name="connsiteY886" fmla="*/ 6996 h 10000"/>
                <a:gd name="connsiteX887" fmla="*/ 6941 w 10000"/>
                <a:gd name="connsiteY887" fmla="*/ 6873 h 10000"/>
                <a:gd name="connsiteX888" fmla="*/ 6966 w 10000"/>
                <a:gd name="connsiteY888" fmla="*/ 6771 h 10000"/>
                <a:gd name="connsiteX889" fmla="*/ 7054 w 10000"/>
                <a:gd name="connsiteY889" fmla="*/ 6582 h 10000"/>
                <a:gd name="connsiteX890" fmla="*/ 7116 w 10000"/>
                <a:gd name="connsiteY890" fmla="*/ 6509 h 10000"/>
                <a:gd name="connsiteX891" fmla="*/ 7251 w 10000"/>
                <a:gd name="connsiteY891" fmla="*/ 6495 h 10000"/>
                <a:gd name="connsiteX892" fmla="*/ 7288 w 10000"/>
                <a:gd name="connsiteY892" fmla="*/ 6567 h 10000"/>
                <a:gd name="connsiteX893" fmla="*/ 7314 w 10000"/>
                <a:gd name="connsiteY893" fmla="*/ 6495 h 10000"/>
                <a:gd name="connsiteX894" fmla="*/ 7372 w 10000"/>
                <a:gd name="connsiteY894" fmla="*/ 6545 h 10000"/>
                <a:gd name="connsiteX895" fmla="*/ 7427 w 10000"/>
                <a:gd name="connsiteY895" fmla="*/ 6509 h 10000"/>
                <a:gd name="connsiteX896" fmla="*/ 7442 w 10000"/>
                <a:gd name="connsiteY896" fmla="*/ 6545 h 10000"/>
                <a:gd name="connsiteX897" fmla="*/ 7460 w 10000"/>
                <a:gd name="connsiteY897" fmla="*/ 6545 h 10000"/>
                <a:gd name="connsiteX898" fmla="*/ 7452 w 10000"/>
                <a:gd name="connsiteY898" fmla="*/ 6495 h 10000"/>
                <a:gd name="connsiteX899" fmla="*/ 7478 w 10000"/>
                <a:gd name="connsiteY899" fmla="*/ 6495 h 10000"/>
                <a:gd name="connsiteX900" fmla="*/ 7467 w 10000"/>
                <a:gd name="connsiteY900" fmla="*/ 6444 h 10000"/>
                <a:gd name="connsiteX901" fmla="*/ 7485 w 10000"/>
                <a:gd name="connsiteY901" fmla="*/ 6429 h 10000"/>
                <a:gd name="connsiteX902" fmla="*/ 7580 w 10000"/>
                <a:gd name="connsiteY902" fmla="*/ 6495 h 10000"/>
                <a:gd name="connsiteX903" fmla="*/ 7617 w 10000"/>
                <a:gd name="connsiteY903" fmla="*/ 6458 h 10000"/>
                <a:gd name="connsiteX904" fmla="*/ 7657 w 10000"/>
                <a:gd name="connsiteY904" fmla="*/ 6531 h 10000"/>
                <a:gd name="connsiteX905" fmla="*/ 7599 w 10000"/>
                <a:gd name="connsiteY905" fmla="*/ 6582 h 10000"/>
                <a:gd name="connsiteX906" fmla="*/ 7617 w 10000"/>
                <a:gd name="connsiteY906" fmla="*/ 6633 h 10000"/>
                <a:gd name="connsiteX907" fmla="*/ 7683 w 10000"/>
                <a:gd name="connsiteY907" fmla="*/ 6596 h 10000"/>
                <a:gd name="connsiteX908" fmla="*/ 7701 w 10000"/>
                <a:gd name="connsiteY908" fmla="*/ 6618 h 10000"/>
                <a:gd name="connsiteX909" fmla="*/ 7752 w 10000"/>
                <a:gd name="connsiteY909" fmla="*/ 6545 h 10000"/>
                <a:gd name="connsiteX910" fmla="*/ 7833 w 10000"/>
                <a:gd name="connsiteY910" fmla="*/ 6567 h 10000"/>
                <a:gd name="connsiteX911" fmla="*/ 7840 w 10000"/>
                <a:gd name="connsiteY911" fmla="*/ 6567 h 10000"/>
                <a:gd name="connsiteX912" fmla="*/ 7840 w 10000"/>
                <a:gd name="connsiteY912" fmla="*/ 6509 h 10000"/>
                <a:gd name="connsiteX913" fmla="*/ 7789 w 10000"/>
                <a:gd name="connsiteY913" fmla="*/ 6495 h 10000"/>
                <a:gd name="connsiteX914" fmla="*/ 7796 w 10000"/>
                <a:gd name="connsiteY914" fmla="*/ 6458 h 10000"/>
                <a:gd name="connsiteX915" fmla="*/ 7789 w 10000"/>
                <a:gd name="connsiteY915" fmla="*/ 6407 h 10000"/>
                <a:gd name="connsiteX916" fmla="*/ 7796 w 10000"/>
                <a:gd name="connsiteY916" fmla="*/ 6407 h 10000"/>
                <a:gd name="connsiteX917" fmla="*/ 7822 w 10000"/>
                <a:gd name="connsiteY917" fmla="*/ 6291 h 10000"/>
                <a:gd name="connsiteX918" fmla="*/ 7891 w 10000"/>
                <a:gd name="connsiteY918" fmla="*/ 6167 h 10000"/>
                <a:gd name="connsiteX919" fmla="*/ 7968 w 10000"/>
                <a:gd name="connsiteY919" fmla="*/ 5949 h 10000"/>
                <a:gd name="connsiteX920" fmla="*/ 8081 w 10000"/>
                <a:gd name="connsiteY920" fmla="*/ 5876 h 10000"/>
                <a:gd name="connsiteX921" fmla="*/ 8132 w 10000"/>
                <a:gd name="connsiteY921" fmla="*/ 5949 h 10000"/>
                <a:gd name="connsiteX922" fmla="*/ 8169 w 10000"/>
                <a:gd name="connsiteY922" fmla="*/ 5876 h 10000"/>
                <a:gd name="connsiteX923" fmla="*/ 8151 w 10000"/>
                <a:gd name="connsiteY923" fmla="*/ 5964 h 10000"/>
                <a:gd name="connsiteX924" fmla="*/ 8132 w 10000"/>
                <a:gd name="connsiteY924" fmla="*/ 6029 h 10000"/>
                <a:gd name="connsiteX925" fmla="*/ 8143 w 10000"/>
                <a:gd name="connsiteY925" fmla="*/ 6080 h 10000"/>
                <a:gd name="connsiteX926" fmla="*/ 8132 w 10000"/>
                <a:gd name="connsiteY926" fmla="*/ 6116 h 10000"/>
                <a:gd name="connsiteX927" fmla="*/ 8169 w 10000"/>
                <a:gd name="connsiteY927" fmla="*/ 6116 h 10000"/>
                <a:gd name="connsiteX928" fmla="*/ 8151 w 10000"/>
                <a:gd name="connsiteY928" fmla="*/ 6218 h 10000"/>
                <a:gd name="connsiteX929" fmla="*/ 8289 w 10000"/>
                <a:gd name="connsiteY929" fmla="*/ 5949 h 10000"/>
                <a:gd name="connsiteX930" fmla="*/ 8315 w 10000"/>
                <a:gd name="connsiteY930" fmla="*/ 5927 h 10000"/>
                <a:gd name="connsiteX931" fmla="*/ 8333 w 10000"/>
                <a:gd name="connsiteY931" fmla="*/ 5978 h 10000"/>
                <a:gd name="connsiteX932" fmla="*/ 8341 w 10000"/>
                <a:gd name="connsiteY932" fmla="*/ 5949 h 10000"/>
                <a:gd name="connsiteX933" fmla="*/ 8322 w 10000"/>
                <a:gd name="connsiteY933" fmla="*/ 5913 h 10000"/>
                <a:gd name="connsiteX934" fmla="*/ 8333 w 10000"/>
                <a:gd name="connsiteY934" fmla="*/ 5825 h 10000"/>
                <a:gd name="connsiteX935" fmla="*/ 8359 w 10000"/>
                <a:gd name="connsiteY935" fmla="*/ 5724 h 10000"/>
                <a:gd name="connsiteX936" fmla="*/ 8410 w 10000"/>
                <a:gd name="connsiteY936" fmla="*/ 5687 h 10000"/>
                <a:gd name="connsiteX937" fmla="*/ 8443 w 10000"/>
                <a:gd name="connsiteY937" fmla="*/ 5724 h 10000"/>
                <a:gd name="connsiteX938" fmla="*/ 8443 w 10000"/>
                <a:gd name="connsiteY938" fmla="*/ 5738 h 10000"/>
                <a:gd name="connsiteX939" fmla="*/ 8403 w 10000"/>
                <a:gd name="connsiteY939" fmla="*/ 5811 h 10000"/>
                <a:gd name="connsiteX940" fmla="*/ 8385 w 10000"/>
                <a:gd name="connsiteY940" fmla="*/ 5949 h 10000"/>
                <a:gd name="connsiteX941" fmla="*/ 8374 w 10000"/>
                <a:gd name="connsiteY941" fmla="*/ 5978 h 10000"/>
                <a:gd name="connsiteX942" fmla="*/ 8374 w 10000"/>
                <a:gd name="connsiteY942" fmla="*/ 6051 h 10000"/>
                <a:gd name="connsiteX943" fmla="*/ 8359 w 10000"/>
                <a:gd name="connsiteY943" fmla="*/ 6080 h 10000"/>
                <a:gd name="connsiteX944" fmla="*/ 8366 w 10000"/>
                <a:gd name="connsiteY944" fmla="*/ 6138 h 10000"/>
                <a:gd name="connsiteX945" fmla="*/ 8264 w 10000"/>
                <a:gd name="connsiteY945" fmla="*/ 6255 h 10000"/>
                <a:gd name="connsiteX946" fmla="*/ 8253 w 10000"/>
                <a:gd name="connsiteY946" fmla="*/ 6305 h 10000"/>
                <a:gd name="connsiteX947" fmla="*/ 8169 w 10000"/>
                <a:gd name="connsiteY947" fmla="*/ 6480 h 10000"/>
                <a:gd name="connsiteX948" fmla="*/ 8048 w 10000"/>
                <a:gd name="connsiteY948" fmla="*/ 6807 h 10000"/>
                <a:gd name="connsiteX949" fmla="*/ 7986 w 10000"/>
                <a:gd name="connsiteY949" fmla="*/ 6873 h 10000"/>
                <a:gd name="connsiteX950" fmla="*/ 7953 w 10000"/>
                <a:gd name="connsiteY950" fmla="*/ 6873 h 10000"/>
                <a:gd name="connsiteX951" fmla="*/ 7961 w 10000"/>
                <a:gd name="connsiteY951" fmla="*/ 6945 h 10000"/>
                <a:gd name="connsiteX952" fmla="*/ 7942 w 10000"/>
                <a:gd name="connsiteY952" fmla="*/ 7047 h 10000"/>
                <a:gd name="connsiteX953" fmla="*/ 7891 w 10000"/>
                <a:gd name="connsiteY953" fmla="*/ 7135 h 10000"/>
                <a:gd name="connsiteX954" fmla="*/ 7873 w 10000"/>
                <a:gd name="connsiteY954" fmla="*/ 7404 h 10000"/>
                <a:gd name="connsiteX955" fmla="*/ 7873 w 10000"/>
                <a:gd name="connsiteY955" fmla="*/ 7578 h 10000"/>
                <a:gd name="connsiteX956" fmla="*/ 7942 w 10000"/>
                <a:gd name="connsiteY956" fmla="*/ 8320 h 10000"/>
                <a:gd name="connsiteX957" fmla="*/ 8030 w 10000"/>
                <a:gd name="connsiteY957" fmla="*/ 8131 h 10000"/>
                <a:gd name="connsiteX958" fmla="*/ 8056 w 10000"/>
                <a:gd name="connsiteY958" fmla="*/ 7920 h 10000"/>
                <a:gd name="connsiteX959" fmla="*/ 8125 w 10000"/>
                <a:gd name="connsiteY959" fmla="*/ 7869 h 10000"/>
                <a:gd name="connsiteX960" fmla="*/ 8143 w 10000"/>
                <a:gd name="connsiteY960" fmla="*/ 7884 h 10000"/>
                <a:gd name="connsiteX961" fmla="*/ 8132 w 10000"/>
                <a:gd name="connsiteY961" fmla="*/ 7702 h 10000"/>
                <a:gd name="connsiteX962" fmla="*/ 8202 w 10000"/>
                <a:gd name="connsiteY962" fmla="*/ 7578 h 10000"/>
                <a:gd name="connsiteX963" fmla="*/ 8238 w 10000"/>
                <a:gd name="connsiteY963" fmla="*/ 7593 h 10000"/>
                <a:gd name="connsiteX964" fmla="*/ 8264 w 10000"/>
                <a:gd name="connsiteY964" fmla="*/ 7564 h 10000"/>
                <a:gd name="connsiteX965" fmla="*/ 8246 w 10000"/>
                <a:gd name="connsiteY965" fmla="*/ 7389 h 10000"/>
                <a:gd name="connsiteX966" fmla="*/ 8253 w 10000"/>
                <a:gd name="connsiteY966" fmla="*/ 7287 h 10000"/>
                <a:gd name="connsiteX967" fmla="*/ 8289 w 10000"/>
                <a:gd name="connsiteY967" fmla="*/ 7236 h 10000"/>
                <a:gd name="connsiteX968" fmla="*/ 8279 w 10000"/>
                <a:gd name="connsiteY968" fmla="*/ 7200 h 10000"/>
                <a:gd name="connsiteX969" fmla="*/ 8322 w 10000"/>
                <a:gd name="connsiteY969" fmla="*/ 7164 h 10000"/>
                <a:gd name="connsiteX970" fmla="*/ 8308 w 10000"/>
                <a:gd name="connsiteY970" fmla="*/ 7236 h 10000"/>
                <a:gd name="connsiteX971" fmla="*/ 8322 w 10000"/>
                <a:gd name="connsiteY971" fmla="*/ 7287 h 10000"/>
                <a:gd name="connsiteX972" fmla="*/ 8341 w 10000"/>
                <a:gd name="connsiteY972" fmla="*/ 7236 h 10000"/>
                <a:gd name="connsiteX973" fmla="*/ 8341 w 10000"/>
                <a:gd name="connsiteY973" fmla="*/ 7149 h 10000"/>
                <a:gd name="connsiteX974" fmla="*/ 8308 w 10000"/>
                <a:gd name="connsiteY974" fmla="*/ 7113 h 10000"/>
                <a:gd name="connsiteX975" fmla="*/ 8308 w 10000"/>
                <a:gd name="connsiteY975" fmla="*/ 7025 h 10000"/>
                <a:gd name="connsiteX976" fmla="*/ 8341 w 10000"/>
                <a:gd name="connsiteY976" fmla="*/ 6873 h 10000"/>
                <a:gd name="connsiteX977" fmla="*/ 8308 w 10000"/>
                <a:gd name="connsiteY977" fmla="*/ 6836 h 10000"/>
                <a:gd name="connsiteX978" fmla="*/ 8279 w 10000"/>
                <a:gd name="connsiteY978" fmla="*/ 6887 h 10000"/>
                <a:gd name="connsiteX979" fmla="*/ 8264 w 10000"/>
                <a:gd name="connsiteY979" fmla="*/ 6858 h 10000"/>
                <a:gd name="connsiteX980" fmla="*/ 8264 w 10000"/>
                <a:gd name="connsiteY980" fmla="*/ 6785 h 10000"/>
                <a:gd name="connsiteX981" fmla="*/ 8322 w 10000"/>
                <a:gd name="connsiteY981" fmla="*/ 6582 h 10000"/>
                <a:gd name="connsiteX982" fmla="*/ 8333 w 10000"/>
                <a:gd name="connsiteY982" fmla="*/ 6582 h 10000"/>
                <a:gd name="connsiteX983" fmla="*/ 8359 w 10000"/>
                <a:gd name="connsiteY983" fmla="*/ 6393 h 10000"/>
                <a:gd name="connsiteX984" fmla="*/ 8385 w 10000"/>
                <a:gd name="connsiteY984" fmla="*/ 6356 h 10000"/>
                <a:gd name="connsiteX985" fmla="*/ 8403 w 10000"/>
                <a:gd name="connsiteY985" fmla="*/ 6393 h 10000"/>
                <a:gd name="connsiteX986" fmla="*/ 8417 w 10000"/>
                <a:gd name="connsiteY986" fmla="*/ 6342 h 10000"/>
                <a:gd name="connsiteX987" fmla="*/ 8443 w 10000"/>
                <a:gd name="connsiteY987" fmla="*/ 6407 h 10000"/>
                <a:gd name="connsiteX988" fmla="*/ 8461 w 10000"/>
                <a:gd name="connsiteY988" fmla="*/ 6305 h 10000"/>
                <a:gd name="connsiteX989" fmla="*/ 8512 w 10000"/>
                <a:gd name="connsiteY989" fmla="*/ 6240 h 10000"/>
                <a:gd name="connsiteX990" fmla="*/ 8523 w 10000"/>
                <a:gd name="connsiteY990" fmla="*/ 6255 h 10000"/>
                <a:gd name="connsiteX991" fmla="*/ 8523 w 10000"/>
                <a:gd name="connsiteY991" fmla="*/ 6407 h 10000"/>
                <a:gd name="connsiteX992" fmla="*/ 8564 w 10000"/>
                <a:gd name="connsiteY992" fmla="*/ 6255 h 10000"/>
                <a:gd name="connsiteX993" fmla="*/ 8644 w 10000"/>
                <a:gd name="connsiteY993" fmla="*/ 6204 h 10000"/>
                <a:gd name="connsiteX994" fmla="*/ 8713 w 10000"/>
                <a:gd name="connsiteY994" fmla="*/ 6240 h 10000"/>
                <a:gd name="connsiteX995" fmla="*/ 8772 w 10000"/>
                <a:gd name="connsiteY995" fmla="*/ 6378 h 10000"/>
                <a:gd name="connsiteX996" fmla="*/ 8790 w 10000"/>
                <a:gd name="connsiteY996" fmla="*/ 6255 h 10000"/>
                <a:gd name="connsiteX997" fmla="*/ 8885 w 10000"/>
                <a:gd name="connsiteY997" fmla="*/ 6138 h 10000"/>
                <a:gd name="connsiteX998" fmla="*/ 8874 w 10000"/>
                <a:gd name="connsiteY998" fmla="*/ 6080 h 10000"/>
                <a:gd name="connsiteX999" fmla="*/ 8904 w 10000"/>
                <a:gd name="connsiteY999" fmla="*/ 6102 h 10000"/>
                <a:gd name="connsiteX1000" fmla="*/ 8904 w 10000"/>
                <a:gd name="connsiteY1000" fmla="*/ 6065 h 10000"/>
                <a:gd name="connsiteX1001" fmla="*/ 8944 w 10000"/>
                <a:gd name="connsiteY1001" fmla="*/ 6015 h 10000"/>
                <a:gd name="connsiteX1002" fmla="*/ 8962 w 10000"/>
                <a:gd name="connsiteY1002" fmla="*/ 5927 h 10000"/>
                <a:gd name="connsiteX1003" fmla="*/ 8988 w 10000"/>
                <a:gd name="connsiteY1003" fmla="*/ 5949 h 10000"/>
                <a:gd name="connsiteX1004" fmla="*/ 9057 w 10000"/>
                <a:gd name="connsiteY1004" fmla="*/ 5862 h 10000"/>
                <a:gd name="connsiteX1005" fmla="*/ 9064 w 10000"/>
                <a:gd name="connsiteY1005" fmla="*/ 5811 h 10000"/>
                <a:gd name="connsiteX1006" fmla="*/ 9196 w 10000"/>
                <a:gd name="connsiteY1006" fmla="*/ 5724 h 10000"/>
                <a:gd name="connsiteX1007" fmla="*/ 9178 w 10000"/>
                <a:gd name="connsiteY1007" fmla="*/ 5622 h 10000"/>
                <a:gd name="connsiteX1008" fmla="*/ 9214 w 10000"/>
                <a:gd name="connsiteY1008" fmla="*/ 5702 h 10000"/>
                <a:gd name="connsiteX1009" fmla="*/ 9221 w 10000"/>
                <a:gd name="connsiteY1009" fmla="*/ 5687 h 10000"/>
                <a:gd name="connsiteX1010" fmla="*/ 9309 w 10000"/>
                <a:gd name="connsiteY1010" fmla="*/ 5775 h 10000"/>
                <a:gd name="connsiteX1011" fmla="*/ 9335 w 10000"/>
                <a:gd name="connsiteY1011" fmla="*/ 5651 h 10000"/>
                <a:gd name="connsiteX1012" fmla="*/ 9309 w 10000"/>
                <a:gd name="connsiteY1012" fmla="*/ 5585 h 10000"/>
                <a:gd name="connsiteX1013" fmla="*/ 9335 w 10000"/>
                <a:gd name="connsiteY1013" fmla="*/ 5571 h 10000"/>
                <a:gd name="connsiteX1014" fmla="*/ 9298 w 10000"/>
                <a:gd name="connsiteY1014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70 w 10000"/>
                <a:gd name="connsiteY823" fmla="*/ 8620 h 10000"/>
                <a:gd name="connsiteX824" fmla="*/ 6305 w 10000"/>
                <a:gd name="connsiteY824" fmla="*/ 8710 h 10000"/>
                <a:gd name="connsiteX825" fmla="*/ 6351 w 10000"/>
                <a:gd name="connsiteY825" fmla="*/ 8713 h 10000"/>
                <a:gd name="connsiteX826" fmla="*/ 6356 w 10000"/>
                <a:gd name="connsiteY826" fmla="*/ 8778 h 10000"/>
                <a:gd name="connsiteX827" fmla="*/ 6348 w 10000"/>
                <a:gd name="connsiteY827" fmla="*/ 8866 h 10000"/>
                <a:gd name="connsiteX828" fmla="*/ 6371 w 10000"/>
                <a:gd name="connsiteY828" fmla="*/ 8916 h 10000"/>
                <a:gd name="connsiteX829" fmla="*/ 6433 w 10000"/>
                <a:gd name="connsiteY829" fmla="*/ 8916 h 10000"/>
                <a:gd name="connsiteX830" fmla="*/ 6508 w 10000"/>
                <a:gd name="connsiteY830" fmla="*/ 8841 h 10000"/>
                <a:gd name="connsiteX831" fmla="*/ 6597 w 10000"/>
                <a:gd name="connsiteY831" fmla="*/ 8778 h 10000"/>
                <a:gd name="connsiteX832" fmla="*/ 6586 w 10000"/>
                <a:gd name="connsiteY832" fmla="*/ 8815 h 10000"/>
                <a:gd name="connsiteX833" fmla="*/ 6597 w 10000"/>
                <a:gd name="connsiteY833" fmla="*/ 8938 h 10000"/>
                <a:gd name="connsiteX834" fmla="*/ 6572 w 10000"/>
                <a:gd name="connsiteY834" fmla="*/ 8989 h 10000"/>
                <a:gd name="connsiteX835" fmla="*/ 6535 w 10000"/>
                <a:gd name="connsiteY835" fmla="*/ 9207 h 10000"/>
                <a:gd name="connsiteX836" fmla="*/ 6491 w 10000"/>
                <a:gd name="connsiteY836" fmla="*/ 9367 h 10000"/>
                <a:gd name="connsiteX837" fmla="*/ 6477 w 10000"/>
                <a:gd name="connsiteY837" fmla="*/ 9396 h 10000"/>
                <a:gd name="connsiteX838" fmla="*/ 6414 w 10000"/>
                <a:gd name="connsiteY838" fmla="*/ 9345 h 10000"/>
                <a:gd name="connsiteX839" fmla="*/ 6363 w 10000"/>
                <a:gd name="connsiteY839" fmla="*/ 9447 h 10000"/>
                <a:gd name="connsiteX840" fmla="*/ 6382 w 10000"/>
                <a:gd name="connsiteY840" fmla="*/ 9535 h 10000"/>
                <a:gd name="connsiteX841" fmla="*/ 6382 w 10000"/>
                <a:gd name="connsiteY841" fmla="*/ 9673 h 10000"/>
                <a:gd name="connsiteX842" fmla="*/ 6338 w 10000"/>
                <a:gd name="connsiteY842" fmla="*/ 9760 h 10000"/>
                <a:gd name="connsiteX843" fmla="*/ 6338 w 10000"/>
                <a:gd name="connsiteY843" fmla="*/ 9811 h 10000"/>
                <a:gd name="connsiteX844" fmla="*/ 6345 w 10000"/>
                <a:gd name="connsiteY844" fmla="*/ 9825 h 10000"/>
                <a:gd name="connsiteX845" fmla="*/ 6356 w 10000"/>
                <a:gd name="connsiteY845" fmla="*/ 9825 h 10000"/>
                <a:gd name="connsiteX846" fmla="*/ 6345 w 10000"/>
                <a:gd name="connsiteY846" fmla="*/ 9796 h 10000"/>
                <a:gd name="connsiteX847" fmla="*/ 6382 w 10000"/>
                <a:gd name="connsiteY847" fmla="*/ 9796 h 10000"/>
                <a:gd name="connsiteX848" fmla="*/ 6414 w 10000"/>
                <a:gd name="connsiteY848" fmla="*/ 9658 h 10000"/>
                <a:gd name="connsiteX849" fmla="*/ 6433 w 10000"/>
                <a:gd name="connsiteY849" fmla="*/ 9724 h 10000"/>
                <a:gd name="connsiteX850" fmla="*/ 6451 w 10000"/>
                <a:gd name="connsiteY850" fmla="*/ 9695 h 10000"/>
                <a:gd name="connsiteX851" fmla="*/ 6451 w 10000"/>
                <a:gd name="connsiteY851" fmla="*/ 9760 h 10000"/>
                <a:gd name="connsiteX852" fmla="*/ 6502 w 10000"/>
                <a:gd name="connsiteY852" fmla="*/ 9796 h 10000"/>
                <a:gd name="connsiteX853" fmla="*/ 6553 w 10000"/>
                <a:gd name="connsiteY853" fmla="*/ 9760 h 10000"/>
                <a:gd name="connsiteX854" fmla="*/ 6615 w 10000"/>
                <a:gd name="connsiteY854" fmla="*/ 9658 h 10000"/>
                <a:gd name="connsiteX855" fmla="*/ 6802 w 10000"/>
                <a:gd name="connsiteY855" fmla="*/ 9193 h 10000"/>
                <a:gd name="connsiteX856" fmla="*/ 6831 w 10000"/>
                <a:gd name="connsiteY856" fmla="*/ 9055 h 10000"/>
                <a:gd name="connsiteX857" fmla="*/ 6882 w 10000"/>
                <a:gd name="connsiteY857" fmla="*/ 8902 h 10000"/>
                <a:gd name="connsiteX858" fmla="*/ 6933 w 10000"/>
                <a:gd name="connsiteY858" fmla="*/ 8778 h 10000"/>
                <a:gd name="connsiteX859" fmla="*/ 6959 w 10000"/>
                <a:gd name="connsiteY859" fmla="*/ 8487 h 10000"/>
                <a:gd name="connsiteX860" fmla="*/ 6941 w 10000"/>
                <a:gd name="connsiteY860" fmla="*/ 8349 h 10000"/>
                <a:gd name="connsiteX861" fmla="*/ 6966 w 10000"/>
                <a:gd name="connsiteY861" fmla="*/ 8211 h 10000"/>
                <a:gd name="connsiteX862" fmla="*/ 7003 w 10000"/>
                <a:gd name="connsiteY862" fmla="*/ 8073 h 10000"/>
                <a:gd name="connsiteX863" fmla="*/ 6985 w 10000"/>
                <a:gd name="connsiteY863" fmla="*/ 8022 h 10000"/>
                <a:gd name="connsiteX864" fmla="*/ 6992 w 10000"/>
                <a:gd name="connsiteY864" fmla="*/ 7993 h 10000"/>
                <a:gd name="connsiteX865" fmla="*/ 6985 w 10000"/>
                <a:gd name="connsiteY865" fmla="*/ 7920 h 10000"/>
                <a:gd name="connsiteX866" fmla="*/ 7003 w 10000"/>
                <a:gd name="connsiteY866" fmla="*/ 7855 h 10000"/>
                <a:gd name="connsiteX867" fmla="*/ 6941 w 10000"/>
                <a:gd name="connsiteY867" fmla="*/ 7753 h 10000"/>
                <a:gd name="connsiteX868" fmla="*/ 6908 w 10000"/>
                <a:gd name="connsiteY868" fmla="*/ 7644 h 10000"/>
                <a:gd name="connsiteX869" fmla="*/ 6838 w 10000"/>
                <a:gd name="connsiteY869" fmla="*/ 7644 h 10000"/>
                <a:gd name="connsiteX870" fmla="*/ 6838 w 10000"/>
                <a:gd name="connsiteY870" fmla="*/ 7753 h 10000"/>
                <a:gd name="connsiteX871" fmla="*/ 6813 w 10000"/>
                <a:gd name="connsiteY871" fmla="*/ 7804 h 10000"/>
                <a:gd name="connsiteX872" fmla="*/ 6820 w 10000"/>
                <a:gd name="connsiteY872" fmla="*/ 7753 h 10000"/>
                <a:gd name="connsiteX873" fmla="*/ 6802 w 10000"/>
                <a:gd name="connsiteY873" fmla="*/ 7767 h 10000"/>
                <a:gd name="connsiteX874" fmla="*/ 6751 w 10000"/>
                <a:gd name="connsiteY874" fmla="*/ 7804 h 10000"/>
                <a:gd name="connsiteX875" fmla="*/ 6769 w 10000"/>
                <a:gd name="connsiteY875" fmla="*/ 7731 h 10000"/>
                <a:gd name="connsiteX876" fmla="*/ 6751 w 10000"/>
                <a:gd name="connsiteY876" fmla="*/ 7680 h 10000"/>
                <a:gd name="connsiteX877" fmla="*/ 6769 w 10000"/>
                <a:gd name="connsiteY877" fmla="*/ 7644 h 10000"/>
                <a:gd name="connsiteX878" fmla="*/ 6743 w 10000"/>
                <a:gd name="connsiteY878" fmla="*/ 7665 h 10000"/>
                <a:gd name="connsiteX879" fmla="*/ 6743 w 10000"/>
                <a:gd name="connsiteY879" fmla="*/ 7716 h 10000"/>
                <a:gd name="connsiteX880" fmla="*/ 6718 w 10000"/>
                <a:gd name="connsiteY880" fmla="*/ 7753 h 10000"/>
                <a:gd name="connsiteX881" fmla="*/ 6718 w 10000"/>
                <a:gd name="connsiteY881" fmla="*/ 7578 h 10000"/>
                <a:gd name="connsiteX882" fmla="*/ 6656 w 10000"/>
                <a:gd name="connsiteY882" fmla="*/ 7578 h 10000"/>
                <a:gd name="connsiteX883" fmla="*/ 6623 w 10000"/>
                <a:gd name="connsiteY883" fmla="*/ 7542 h 10000"/>
                <a:gd name="connsiteX884" fmla="*/ 6630 w 10000"/>
                <a:gd name="connsiteY884" fmla="*/ 7513 h 10000"/>
                <a:gd name="connsiteX885" fmla="*/ 6776 w 10000"/>
                <a:gd name="connsiteY885" fmla="*/ 7251 h 10000"/>
                <a:gd name="connsiteX886" fmla="*/ 6864 w 10000"/>
                <a:gd name="connsiteY886" fmla="*/ 6996 h 10000"/>
                <a:gd name="connsiteX887" fmla="*/ 6941 w 10000"/>
                <a:gd name="connsiteY887" fmla="*/ 6873 h 10000"/>
                <a:gd name="connsiteX888" fmla="*/ 6966 w 10000"/>
                <a:gd name="connsiteY888" fmla="*/ 6771 h 10000"/>
                <a:gd name="connsiteX889" fmla="*/ 7054 w 10000"/>
                <a:gd name="connsiteY889" fmla="*/ 6582 h 10000"/>
                <a:gd name="connsiteX890" fmla="*/ 7116 w 10000"/>
                <a:gd name="connsiteY890" fmla="*/ 6509 h 10000"/>
                <a:gd name="connsiteX891" fmla="*/ 7251 w 10000"/>
                <a:gd name="connsiteY891" fmla="*/ 6495 h 10000"/>
                <a:gd name="connsiteX892" fmla="*/ 7288 w 10000"/>
                <a:gd name="connsiteY892" fmla="*/ 6567 h 10000"/>
                <a:gd name="connsiteX893" fmla="*/ 7314 w 10000"/>
                <a:gd name="connsiteY893" fmla="*/ 6495 h 10000"/>
                <a:gd name="connsiteX894" fmla="*/ 7372 w 10000"/>
                <a:gd name="connsiteY894" fmla="*/ 6545 h 10000"/>
                <a:gd name="connsiteX895" fmla="*/ 7427 w 10000"/>
                <a:gd name="connsiteY895" fmla="*/ 6509 h 10000"/>
                <a:gd name="connsiteX896" fmla="*/ 7442 w 10000"/>
                <a:gd name="connsiteY896" fmla="*/ 6545 h 10000"/>
                <a:gd name="connsiteX897" fmla="*/ 7460 w 10000"/>
                <a:gd name="connsiteY897" fmla="*/ 6545 h 10000"/>
                <a:gd name="connsiteX898" fmla="*/ 7452 w 10000"/>
                <a:gd name="connsiteY898" fmla="*/ 6495 h 10000"/>
                <a:gd name="connsiteX899" fmla="*/ 7478 w 10000"/>
                <a:gd name="connsiteY899" fmla="*/ 6495 h 10000"/>
                <a:gd name="connsiteX900" fmla="*/ 7467 w 10000"/>
                <a:gd name="connsiteY900" fmla="*/ 6444 h 10000"/>
                <a:gd name="connsiteX901" fmla="*/ 7485 w 10000"/>
                <a:gd name="connsiteY901" fmla="*/ 6429 h 10000"/>
                <a:gd name="connsiteX902" fmla="*/ 7580 w 10000"/>
                <a:gd name="connsiteY902" fmla="*/ 6495 h 10000"/>
                <a:gd name="connsiteX903" fmla="*/ 7617 w 10000"/>
                <a:gd name="connsiteY903" fmla="*/ 6458 h 10000"/>
                <a:gd name="connsiteX904" fmla="*/ 7657 w 10000"/>
                <a:gd name="connsiteY904" fmla="*/ 6531 h 10000"/>
                <a:gd name="connsiteX905" fmla="*/ 7599 w 10000"/>
                <a:gd name="connsiteY905" fmla="*/ 6582 h 10000"/>
                <a:gd name="connsiteX906" fmla="*/ 7617 w 10000"/>
                <a:gd name="connsiteY906" fmla="*/ 6633 h 10000"/>
                <a:gd name="connsiteX907" fmla="*/ 7683 w 10000"/>
                <a:gd name="connsiteY907" fmla="*/ 6596 h 10000"/>
                <a:gd name="connsiteX908" fmla="*/ 7701 w 10000"/>
                <a:gd name="connsiteY908" fmla="*/ 6618 h 10000"/>
                <a:gd name="connsiteX909" fmla="*/ 7752 w 10000"/>
                <a:gd name="connsiteY909" fmla="*/ 6545 h 10000"/>
                <a:gd name="connsiteX910" fmla="*/ 7833 w 10000"/>
                <a:gd name="connsiteY910" fmla="*/ 6567 h 10000"/>
                <a:gd name="connsiteX911" fmla="*/ 7840 w 10000"/>
                <a:gd name="connsiteY911" fmla="*/ 6567 h 10000"/>
                <a:gd name="connsiteX912" fmla="*/ 7840 w 10000"/>
                <a:gd name="connsiteY912" fmla="*/ 6509 h 10000"/>
                <a:gd name="connsiteX913" fmla="*/ 7789 w 10000"/>
                <a:gd name="connsiteY913" fmla="*/ 6495 h 10000"/>
                <a:gd name="connsiteX914" fmla="*/ 7796 w 10000"/>
                <a:gd name="connsiteY914" fmla="*/ 6458 h 10000"/>
                <a:gd name="connsiteX915" fmla="*/ 7789 w 10000"/>
                <a:gd name="connsiteY915" fmla="*/ 6407 h 10000"/>
                <a:gd name="connsiteX916" fmla="*/ 7796 w 10000"/>
                <a:gd name="connsiteY916" fmla="*/ 6407 h 10000"/>
                <a:gd name="connsiteX917" fmla="*/ 7822 w 10000"/>
                <a:gd name="connsiteY917" fmla="*/ 6291 h 10000"/>
                <a:gd name="connsiteX918" fmla="*/ 7891 w 10000"/>
                <a:gd name="connsiteY918" fmla="*/ 6167 h 10000"/>
                <a:gd name="connsiteX919" fmla="*/ 7968 w 10000"/>
                <a:gd name="connsiteY919" fmla="*/ 5949 h 10000"/>
                <a:gd name="connsiteX920" fmla="*/ 8081 w 10000"/>
                <a:gd name="connsiteY920" fmla="*/ 5876 h 10000"/>
                <a:gd name="connsiteX921" fmla="*/ 8132 w 10000"/>
                <a:gd name="connsiteY921" fmla="*/ 5949 h 10000"/>
                <a:gd name="connsiteX922" fmla="*/ 8169 w 10000"/>
                <a:gd name="connsiteY922" fmla="*/ 5876 h 10000"/>
                <a:gd name="connsiteX923" fmla="*/ 8151 w 10000"/>
                <a:gd name="connsiteY923" fmla="*/ 5964 h 10000"/>
                <a:gd name="connsiteX924" fmla="*/ 8132 w 10000"/>
                <a:gd name="connsiteY924" fmla="*/ 6029 h 10000"/>
                <a:gd name="connsiteX925" fmla="*/ 8143 w 10000"/>
                <a:gd name="connsiteY925" fmla="*/ 6080 h 10000"/>
                <a:gd name="connsiteX926" fmla="*/ 8132 w 10000"/>
                <a:gd name="connsiteY926" fmla="*/ 6116 h 10000"/>
                <a:gd name="connsiteX927" fmla="*/ 8169 w 10000"/>
                <a:gd name="connsiteY927" fmla="*/ 6116 h 10000"/>
                <a:gd name="connsiteX928" fmla="*/ 8151 w 10000"/>
                <a:gd name="connsiteY928" fmla="*/ 6218 h 10000"/>
                <a:gd name="connsiteX929" fmla="*/ 8289 w 10000"/>
                <a:gd name="connsiteY929" fmla="*/ 5949 h 10000"/>
                <a:gd name="connsiteX930" fmla="*/ 8315 w 10000"/>
                <a:gd name="connsiteY930" fmla="*/ 5927 h 10000"/>
                <a:gd name="connsiteX931" fmla="*/ 8333 w 10000"/>
                <a:gd name="connsiteY931" fmla="*/ 5978 h 10000"/>
                <a:gd name="connsiteX932" fmla="*/ 8341 w 10000"/>
                <a:gd name="connsiteY932" fmla="*/ 5949 h 10000"/>
                <a:gd name="connsiteX933" fmla="*/ 8322 w 10000"/>
                <a:gd name="connsiteY933" fmla="*/ 5913 h 10000"/>
                <a:gd name="connsiteX934" fmla="*/ 8333 w 10000"/>
                <a:gd name="connsiteY934" fmla="*/ 5825 h 10000"/>
                <a:gd name="connsiteX935" fmla="*/ 8359 w 10000"/>
                <a:gd name="connsiteY935" fmla="*/ 5724 h 10000"/>
                <a:gd name="connsiteX936" fmla="*/ 8410 w 10000"/>
                <a:gd name="connsiteY936" fmla="*/ 5687 h 10000"/>
                <a:gd name="connsiteX937" fmla="*/ 8443 w 10000"/>
                <a:gd name="connsiteY937" fmla="*/ 5724 h 10000"/>
                <a:gd name="connsiteX938" fmla="*/ 8443 w 10000"/>
                <a:gd name="connsiteY938" fmla="*/ 5738 h 10000"/>
                <a:gd name="connsiteX939" fmla="*/ 8403 w 10000"/>
                <a:gd name="connsiteY939" fmla="*/ 5811 h 10000"/>
                <a:gd name="connsiteX940" fmla="*/ 8385 w 10000"/>
                <a:gd name="connsiteY940" fmla="*/ 5949 h 10000"/>
                <a:gd name="connsiteX941" fmla="*/ 8374 w 10000"/>
                <a:gd name="connsiteY941" fmla="*/ 5978 h 10000"/>
                <a:gd name="connsiteX942" fmla="*/ 8374 w 10000"/>
                <a:gd name="connsiteY942" fmla="*/ 6051 h 10000"/>
                <a:gd name="connsiteX943" fmla="*/ 8359 w 10000"/>
                <a:gd name="connsiteY943" fmla="*/ 6080 h 10000"/>
                <a:gd name="connsiteX944" fmla="*/ 8366 w 10000"/>
                <a:gd name="connsiteY944" fmla="*/ 6138 h 10000"/>
                <a:gd name="connsiteX945" fmla="*/ 8264 w 10000"/>
                <a:gd name="connsiteY945" fmla="*/ 6255 h 10000"/>
                <a:gd name="connsiteX946" fmla="*/ 8253 w 10000"/>
                <a:gd name="connsiteY946" fmla="*/ 6305 h 10000"/>
                <a:gd name="connsiteX947" fmla="*/ 8169 w 10000"/>
                <a:gd name="connsiteY947" fmla="*/ 6480 h 10000"/>
                <a:gd name="connsiteX948" fmla="*/ 8048 w 10000"/>
                <a:gd name="connsiteY948" fmla="*/ 6807 h 10000"/>
                <a:gd name="connsiteX949" fmla="*/ 7986 w 10000"/>
                <a:gd name="connsiteY949" fmla="*/ 6873 h 10000"/>
                <a:gd name="connsiteX950" fmla="*/ 7953 w 10000"/>
                <a:gd name="connsiteY950" fmla="*/ 6873 h 10000"/>
                <a:gd name="connsiteX951" fmla="*/ 7961 w 10000"/>
                <a:gd name="connsiteY951" fmla="*/ 6945 h 10000"/>
                <a:gd name="connsiteX952" fmla="*/ 7942 w 10000"/>
                <a:gd name="connsiteY952" fmla="*/ 7047 h 10000"/>
                <a:gd name="connsiteX953" fmla="*/ 7891 w 10000"/>
                <a:gd name="connsiteY953" fmla="*/ 7135 h 10000"/>
                <a:gd name="connsiteX954" fmla="*/ 7873 w 10000"/>
                <a:gd name="connsiteY954" fmla="*/ 7404 h 10000"/>
                <a:gd name="connsiteX955" fmla="*/ 7873 w 10000"/>
                <a:gd name="connsiteY955" fmla="*/ 7578 h 10000"/>
                <a:gd name="connsiteX956" fmla="*/ 7942 w 10000"/>
                <a:gd name="connsiteY956" fmla="*/ 8320 h 10000"/>
                <a:gd name="connsiteX957" fmla="*/ 8030 w 10000"/>
                <a:gd name="connsiteY957" fmla="*/ 8131 h 10000"/>
                <a:gd name="connsiteX958" fmla="*/ 8056 w 10000"/>
                <a:gd name="connsiteY958" fmla="*/ 7920 h 10000"/>
                <a:gd name="connsiteX959" fmla="*/ 8125 w 10000"/>
                <a:gd name="connsiteY959" fmla="*/ 7869 h 10000"/>
                <a:gd name="connsiteX960" fmla="*/ 8143 w 10000"/>
                <a:gd name="connsiteY960" fmla="*/ 7884 h 10000"/>
                <a:gd name="connsiteX961" fmla="*/ 8132 w 10000"/>
                <a:gd name="connsiteY961" fmla="*/ 7702 h 10000"/>
                <a:gd name="connsiteX962" fmla="*/ 8202 w 10000"/>
                <a:gd name="connsiteY962" fmla="*/ 7578 h 10000"/>
                <a:gd name="connsiteX963" fmla="*/ 8238 w 10000"/>
                <a:gd name="connsiteY963" fmla="*/ 7593 h 10000"/>
                <a:gd name="connsiteX964" fmla="*/ 8264 w 10000"/>
                <a:gd name="connsiteY964" fmla="*/ 7564 h 10000"/>
                <a:gd name="connsiteX965" fmla="*/ 8246 w 10000"/>
                <a:gd name="connsiteY965" fmla="*/ 7389 h 10000"/>
                <a:gd name="connsiteX966" fmla="*/ 8253 w 10000"/>
                <a:gd name="connsiteY966" fmla="*/ 7287 h 10000"/>
                <a:gd name="connsiteX967" fmla="*/ 8289 w 10000"/>
                <a:gd name="connsiteY967" fmla="*/ 7236 h 10000"/>
                <a:gd name="connsiteX968" fmla="*/ 8279 w 10000"/>
                <a:gd name="connsiteY968" fmla="*/ 7200 h 10000"/>
                <a:gd name="connsiteX969" fmla="*/ 8322 w 10000"/>
                <a:gd name="connsiteY969" fmla="*/ 7164 h 10000"/>
                <a:gd name="connsiteX970" fmla="*/ 8308 w 10000"/>
                <a:gd name="connsiteY970" fmla="*/ 7236 h 10000"/>
                <a:gd name="connsiteX971" fmla="*/ 8322 w 10000"/>
                <a:gd name="connsiteY971" fmla="*/ 7287 h 10000"/>
                <a:gd name="connsiteX972" fmla="*/ 8341 w 10000"/>
                <a:gd name="connsiteY972" fmla="*/ 7236 h 10000"/>
                <a:gd name="connsiteX973" fmla="*/ 8341 w 10000"/>
                <a:gd name="connsiteY973" fmla="*/ 7149 h 10000"/>
                <a:gd name="connsiteX974" fmla="*/ 8308 w 10000"/>
                <a:gd name="connsiteY974" fmla="*/ 7113 h 10000"/>
                <a:gd name="connsiteX975" fmla="*/ 8308 w 10000"/>
                <a:gd name="connsiteY975" fmla="*/ 7025 h 10000"/>
                <a:gd name="connsiteX976" fmla="*/ 8341 w 10000"/>
                <a:gd name="connsiteY976" fmla="*/ 6873 h 10000"/>
                <a:gd name="connsiteX977" fmla="*/ 8308 w 10000"/>
                <a:gd name="connsiteY977" fmla="*/ 6836 h 10000"/>
                <a:gd name="connsiteX978" fmla="*/ 8279 w 10000"/>
                <a:gd name="connsiteY978" fmla="*/ 6887 h 10000"/>
                <a:gd name="connsiteX979" fmla="*/ 8264 w 10000"/>
                <a:gd name="connsiteY979" fmla="*/ 6858 h 10000"/>
                <a:gd name="connsiteX980" fmla="*/ 8264 w 10000"/>
                <a:gd name="connsiteY980" fmla="*/ 6785 h 10000"/>
                <a:gd name="connsiteX981" fmla="*/ 8322 w 10000"/>
                <a:gd name="connsiteY981" fmla="*/ 6582 h 10000"/>
                <a:gd name="connsiteX982" fmla="*/ 8333 w 10000"/>
                <a:gd name="connsiteY982" fmla="*/ 6582 h 10000"/>
                <a:gd name="connsiteX983" fmla="*/ 8359 w 10000"/>
                <a:gd name="connsiteY983" fmla="*/ 6393 h 10000"/>
                <a:gd name="connsiteX984" fmla="*/ 8385 w 10000"/>
                <a:gd name="connsiteY984" fmla="*/ 6356 h 10000"/>
                <a:gd name="connsiteX985" fmla="*/ 8403 w 10000"/>
                <a:gd name="connsiteY985" fmla="*/ 6393 h 10000"/>
                <a:gd name="connsiteX986" fmla="*/ 8417 w 10000"/>
                <a:gd name="connsiteY986" fmla="*/ 6342 h 10000"/>
                <a:gd name="connsiteX987" fmla="*/ 8443 w 10000"/>
                <a:gd name="connsiteY987" fmla="*/ 6407 h 10000"/>
                <a:gd name="connsiteX988" fmla="*/ 8461 w 10000"/>
                <a:gd name="connsiteY988" fmla="*/ 6305 h 10000"/>
                <a:gd name="connsiteX989" fmla="*/ 8512 w 10000"/>
                <a:gd name="connsiteY989" fmla="*/ 6240 h 10000"/>
                <a:gd name="connsiteX990" fmla="*/ 8523 w 10000"/>
                <a:gd name="connsiteY990" fmla="*/ 6255 h 10000"/>
                <a:gd name="connsiteX991" fmla="*/ 8523 w 10000"/>
                <a:gd name="connsiteY991" fmla="*/ 6407 h 10000"/>
                <a:gd name="connsiteX992" fmla="*/ 8564 w 10000"/>
                <a:gd name="connsiteY992" fmla="*/ 6255 h 10000"/>
                <a:gd name="connsiteX993" fmla="*/ 8644 w 10000"/>
                <a:gd name="connsiteY993" fmla="*/ 6204 h 10000"/>
                <a:gd name="connsiteX994" fmla="*/ 8713 w 10000"/>
                <a:gd name="connsiteY994" fmla="*/ 6240 h 10000"/>
                <a:gd name="connsiteX995" fmla="*/ 8772 w 10000"/>
                <a:gd name="connsiteY995" fmla="*/ 6378 h 10000"/>
                <a:gd name="connsiteX996" fmla="*/ 8790 w 10000"/>
                <a:gd name="connsiteY996" fmla="*/ 6255 h 10000"/>
                <a:gd name="connsiteX997" fmla="*/ 8885 w 10000"/>
                <a:gd name="connsiteY997" fmla="*/ 6138 h 10000"/>
                <a:gd name="connsiteX998" fmla="*/ 8874 w 10000"/>
                <a:gd name="connsiteY998" fmla="*/ 6080 h 10000"/>
                <a:gd name="connsiteX999" fmla="*/ 8904 w 10000"/>
                <a:gd name="connsiteY999" fmla="*/ 6102 h 10000"/>
                <a:gd name="connsiteX1000" fmla="*/ 8904 w 10000"/>
                <a:gd name="connsiteY1000" fmla="*/ 6065 h 10000"/>
                <a:gd name="connsiteX1001" fmla="*/ 8944 w 10000"/>
                <a:gd name="connsiteY1001" fmla="*/ 6015 h 10000"/>
                <a:gd name="connsiteX1002" fmla="*/ 8962 w 10000"/>
                <a:gd name="connsiteY1002" fmla="*/ 5927 h 10000"/>
                <a:gd name="connsiteX1003" fmla="*/ 8988 w 10000"/>
                <a:gd name="connsiteY1003" fmla="*/ 5949 h 10000"/>
                <a:gd name="connsiteX1004" fmla="*/ 9057 w 10000"/>
                <a:gd name="connsiteY1004" fmla="*/ 5862 h 10000"/>
                <a:gd name="connsiteX1005" fmla="*/ 9064 w 10000"/>
                <a:gd name="connsiteY1005" fmla="*/ 5811 h 10000"/>
                <a:gd name="connsiteX1006" fmla="*/ 9196 w 10000"/>
                <a:gd name="connsiteY1006" fmla="*/ 5724 h 10000"/>
                <a:gd name="connsiteX1007" fmla="*/ 9178 w 10000"/>
                <a:gd name="connsiteY1007" fmla="*/ 5622 h 10000"/>
                <a:gd name="connsiteX1008" fmla="*/ 9214 w 10000"/>
                <a:gd name="connsiteY1008" fmla="*/ 5702 h 10000"/>
                <a:gd name="connsiteX1009" fmla="*/ 9221 w 10000"/>
                <a:gd name="connsiteY1009" fmla="*/ 5687 h 10000"/>
                <a:gd name="connsiteX1010" fmla="*/ 9309 w 10000"/>
                <a:gd name="connsiteY1010" fmla="*/ 5775 h 10000"/>
                <a:gd name="connsiteX1011" fmla="*/ 9335 w 10000"/>
                <a:gd name="connsiteY1011" fmla="*/ 5651 h 10000"/>
                <a:gd name="connsiteX1012" fmla="*/ 9309 w 10000"/>
                <a:gd name="connsiteY1012" fmla="*/ 5585 h 10000"/>
                <a:gd name="connsiteX1013" fmla="*/ 9335 w 10000"/>
                <a:gd name="connsiteY1013" fmla="*/ 5571 h 10000"/>
                <a:gd name="connsiteX1014" fmla="*/ 9298 w 10000"/>
                <a:gd name="connsiteY1014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70 w 10000"/>
                <a:gd name="connsiteY823" fmla="*/ 8620 h 10000"/>
                <a:gd name="connsiteX824" fmla="*/ 6305 w 10000"/>
                <a:gd name="connsiteY824" fmla="*/ 8710 h 10000"/>
                <a:gd name="connsiteX825" fmla="*/ 6351 w 10000"/>
                <a:gd name="connsiteY825" fmla="*/ 8713 h 10000"/>
                <a:gd name="connsiteX826" fmla="*/ 6356 w 10000"/>
                <a:gd name="connsiteY826" fmla="*/ 8778 h 10000"/>
                <a:gd name="connsiteX827" fmla="*/ 6348 w 10000"/>
                <a:gd name="connsiteY827" fmla="*/ 8866 h 10000"/>
                <a:gd name="connsiteX828" fmla="*/ 6371 w 10000"/>
                <a:gd name="connsiteY828" fmla="*/ 8925 h 10000"/>
                <a:gd name="connsiteX829" fmla="*/ 6433 w 10000"/>
                <a:gd name="connsiteY829" fmla="*/ 8916 h 10000"/>
                <a:gd name="connsiteX830" fmla="*/ 6508 w 10000"/>
                <a:gd name="connsiteY830" fmla="*/ 8841 h 10000"/>
                <a:gd name="connsiteX831" fmla="*/ 6597 w 10000"/>
                <a:gd name="connsiteY831" fmla="*/ 8778 h 10000"/>
                <a:gd name="connsiteX832" fmla="*/ 6586 w 10000"/>
                <a:gd name="connsiteY832" fmla="*/ 8815 h 10000"/>
                <a:gd name="connsiteX833" fmla="*/ 6597 w 10000"/>
                <a:gd name="connsiteY833" fmla="*/ 8938 h 10000"/>
                <a:gd name="connsiteX834" fmla="*/ 6572 w 10000"/>
                <a:gd name="connsiteY834" fmla="*/ 8989 h 10000"/>
                <a:gd name="connsiteX835" fmla="*/ 6535 w 10000"/>
                <a:gd name="connsiteY835" fmla="*/ 9207 h 10000"/>
                <a:gd name="connsiteX836" fmla="*/ 6491 w 10000"/>
                <a:gd name="connsiteY836" fmla="*/ 9367 h 10000"/>
                <a:gd name="connsiteX837" fmla="*/ 6477 w 10000"/>
                <a:gd name="connsiteY837" fmla="*/ 9396 h 10000"/>
                <a:gd name="connsiteX838" fmla="*/ 6414 w 10000"/>
                <a:gd name="connsiteY838" fmla="*/ 9345 h 10000"/>
                <a:gd name="connsiteX839" fmla="*/ 6363 w 10000"/>
                <a:gd name="connsiteY839" fmla="*/ 9447 h 10000"/>
                <a:gd name="connsiteX840" fmla="*/ 6382 w 10000"/>
                <a:gd name="connsiteY840" fmla="*/ 9535 h 10000"/>
                <a:gd name="connsiteX841" fmla="*/ 6382 w 10000"/>
                <a:gd name="connsiteY841" fmla="*/ 9673 h 10000"/>
                <a:gd name="connsiteX842" fmla="*/ 6338 w 10000"/>
                <a:gd name="connsiteY842" fmla="*/ 9760 h 10000"/>
                <a:gd name="connsiteX843" fmla="*/ 6338 w 10000"/>
                <a:gd name="connsiteY843" fmla="*/ 9811 h 10000"/>
                <a:gd name="connsiteX844" fmla="*/ 6345 w 10000"/>
                <a:gd name="connsiteY844" fmla="*/ 9825 h 10000"/>
                <a:gd name="connsiteX845" fmla="*/ 6356 w 10000"/>
                <a:gd name="connsiteY845" fmla="*/ 9825 h 10000"/>
                <a:gd name="connsiteX846" fmla="*/ 6345 w 10000"/>
                <a:gd name="connsiteY846" fmla="*/ 9796 h 10000"/>
                <a:gd name="connsiteX847" fmla="*/ 6382 w 10000"/>
                <a:gd name="connsiteY847" fmla="*/ 9796 h 10000"/>
                <a:gd name="connsiteX848" fmla="*/ 6414 w 10000"/>
                <a:gd name="connsiteY848" fmla="*/ 9658 h 10000"/>
                <a:gd name="connsiteX849" fmla="*/ 6433 w 10000"/>
                <a:gd name="connsiteY849" fmla="*/ 9724 h 10000"/>
                <a:gd name="connsiteX850" fmla="*/ 6451 w 10000"/>
                <a:gd name="connsiteY850" fmla="*/ 9695 h 10000"/>
                <a:gd name="connsiteX851" fmla="*/ 6451 w 10000"/>
                <a:gd name="connsiteY851" fmla="*/ 9760 h 10000"/>
                <a:gd name="connsiteX852" fmla="*/ 6502 w 10000"/>
                <a:gd name="connsiteY852" fmla="*/ 9796 h 10000"/>
                <a:gd name="connsiteX853" fmla="*/ 6553 w 10000"/>
                <a:gd name="connsiteY853" fmla="*/ 9760 h 10000"/>
                <a:gd name="connsiteX854" fmla="*/ 6615 w 10000"/>
                <a:gd name="connsiteY854" fmla="*/ 9658 h 10000"/>
                <a:gd name="connsiteX855" fmla="*/ 6802 w 10000"/>
                <a:gd name="connsiteY855" fmla="*/ 9193 h 10000"/>
                <a:gd name="connsiteX856" fmla="*/ 6831 w 10000"/>
                <a:gd name="connsiteY856" fmla="*/ 9055 h 10000"/>
                <a:gd name="connsiteX857" fmla="*/ 6882 w 10000"/>
                <a:gd name="connsiteY857" fmla="*/ 8902 h 10000"/>
                <a:gd name="connsiteX858" fmla="*/ 6933 w 10000"/>
                <a:gd name="connsiteY858" fmla="*/ 8778 h 10000"/>
                <a:gd name="connsiteX859" fmla="*/ 6959 w 10000"/>
                <a:gd name="connsiteY859" fmla="*/ 8487 h 10000"/>
                <a:gd name="connsiteX860" fmla="*/ 6941 w 10000"/>
                <a:gd name="connsiteY860" fmla="*/ 8349 h 10000"/>
                <a:gd name="connsiteX861" fmla="*/ 6966 w 10000"/>
                <a:gd name="connsiteY861" fmla="*/ 8211 h 10000"/>
                <a:gd name="connsiteX862" fmla="*/ 7003 w 10000"/>
                <a:gd name="connsiteY862" fmla="*/ 8073 h 10000"/>
                <a:gd name="connsiteX863" fmla="*/ 6985 w 10000"/>
                <a:gd name="connsiteY863" fmla="*/ 8022 h 10000"/>
                <a:gd name="connsiteX864" fmla="*/ 6992 w 10000"/>
                <a:gd name="connsiteY864" fmla="*/ 7993 h 10000"/>
                <a:gd name="connsiteX865" fmla="*/ 6985 w 10000"/>
                <a:gd name="connsiteY865" fmla="*/ 7920 h 10000"/>
                <a:gd name="connsiteX866" fmla="*/ 7003 w 10000"/>
                <a:gd name="connsiteY866" fmla="*/ 7855 h 10000"/>
                <a:gd name="connsiteX867" fmla="*/ 6941 w 10000"/>
                <a:gd name="connsiteY867" fmla="*/ 7753 h 10000"/>
                <a:gd name="connsiteX868" fmla="*/ 6908 w 10000"/>
                <a:gd name="connsiteY868" fmla="*/ 7644 h 10000"/>
                <a:gd name="connsiteX869" fmla="*/ 6838 w 10000"/>
                <a:gd name="connsiteY869" fmla="*/ 7644 h 10000"/>
                <a:gd name="connsiteX870" fmla="*/ 6838 w 10000"/>
                <a:gd name="connsiteY870" fmla="*/ 7753 h 10000"/>
                <a:gd name="connsiteX871" fmla="*/ 6813 w 10000"/>
                <a:gd name="connsiteY871" fmla="*/ 7804 h 10000"/>
                <a:gd name="connsiteX872" fmla="*/ 6820 w 10000"/>
                <a:gd name="connsiteY872" fmla="*/ 7753 h 10000"/>
                <a:gd name="connsiteX873" fmla="*/ 6802 w 10000"/>
                <a:gd name="connsiteY873" fmla="*/ 7767 h 10000"/>
                <a:gd name="connsiteX874" fmla="*/ 6751 w 10000"/>
                <a:gd name="connsiteY874" fmla="*/ 7804 h 10000"/>
                <a:gd name="connsiteX875" fmla="*/ 6769 w 10000"/>
                <a:gd name="connsiteY875" fmla="*/ 7731 h 10000"/>
                <a:gd name="connsiteX876" fmla="*/ 6751 w 10000"/>
                <a:gd name="connsiteY876" fmla="*/ 7680 h 10000"/>
                <a:gd name="connsiteX877" fmla="*/ 6769 w 10000"/>
                <a:gd name="connsiteY877" fmla="*/ 7644 h 10000"/>
                <a:gd name="connsiteX878" fmla="*/ 6743 w 10000"/>
                <a:gd name="connsiteY878" fmla="*/ 7665 h 10000"/>
                <a:gd name="connsiteX879" fmla="*/ 6743 w 10000"/>
                <a:gd name="connsiteY879" fmla="*/ 7716 h 10000"/>
                <a:gd name="connsiteX880" fmla="*/ 6718 w 10000"/>
                <a:gd name="connsiteY880" fmla="*/ 7753 h 10000"/>
                <a:gd name="connsiteX881" fmla="*/ 6718 w 10000"/>
                <a:gd name="connsiteY881" fmla="*/ 7578 h 10000"/>
                <a:gd name="connsiteX882" fmla="*/ 6656 w 10000"/>
                <a:gd name="connsiteY882" fmla="*/ 7578 h 10000"/>
                <a:gd name="connsiteX883" fmla="*/ 6623 w 10000"/>
                <a:gd name="connsiteY883" fmla="*/ 7542 h 10000"/>
                <a:gd name="connsiteX884" fmla="*/ 6630 w 10000"/>
                <a:gd name="connsiteY884" fmla="*/ 7513 h 10000"/>
                <a:gd name="connsiteX885" fmla="*/ 6776 w 10000"/>
                <a:gd name="connsiteY885" fmla="*/ 7251 h 10000"/>
                <a:gd name="connsiteX886" fmla="*/ 6864 w 10000"/>
                <a:gd name="connsiteY886" fmla="*/ 6996 h 10000"/>
                <a:gd name="connsiteX887" fmla="*/ 6941 w 10000"/>
                <a:gd name="connsiteY887" fmla="*/ 6873 h 10000"/>
                <a:gd name="connsiteX888" fmla="*/ 6966 w 10000"/>
                <a:gd name="connsiteY888" fmla="*/ 6771 h 10000"/>
                <a:gd name="connsiteX889" fmla="*/ 7054 w 10000"/>
                <a:gd name="connsiteY889" fmla="*/ 6582 h 10000"/>
                <a:gd name="connsiteX890" fmla="*/ 7116 w 10000"/>
                <a:gd name="connsiteY890" fmla="*/ 6509 h 10000"/>
                <a:gd name="connsiteX891" fmla="*/ 7251 w 10000"/>
                <a:gd name="connsiteY891" fmla="*/ 6495 h 10000"/>
                <a:gd name="connsiteX892" fmla="*/ 7288 w 10000"/>
                <a:gd name="connsiteY892" fmla="*/ 6567 h 10000"/>
                <a:gd name="connsiteX893" fmla="*/ 7314 w 10000"/>
                <a:gd name="connsiteY893" fmla="*/ 6495 h 10000"/>
                <a:gd name="connsiteX894" fmla="*/ 7372 w 10000"/>
                <a:gd name="connsiteY894" fmla="*/ 6545 h 10000"/>
                <a:gd name="connsiteX895" fmla="*/ 7427 w 10000"/>
                <a:gd name="connsiteY895" fmla="*/ 6509 h 10000"/>
                <a:gd name="connsiteX896" fmla="*/ 7442 w 10000"/>
                <a:gd name="connsiteY896" fmla="*/ 6545 h 10000"/>
                <a:gd name="connsiteX897" fmla="*/ 7460 w 10000"/>
                <a:gd name="connsiteY897" fmla="*/ 6545 h 10000"/>
                <a:gd name="connsiteX898" fmla="*/ 7452 w 10000"/>
                <a:gd name="connsiteY898" fmla="*/ 6495 h 10000"/>
                <a:gd name="connsiteX899" fmla="*/ 7478 w 10000"/>
                <a:gd name="connsiteY899" fmla="*/ 6495 h 10000"/>
                <a:gd name="connsiteX900" fmla="*/ 7467 w 10000"/>
                <a:gd name="connsiteY900" fmla="*/ 6444 h 10000"/>
                <a:gd name="connsiteX901" fmla="*/ 7485 w 10000"/>
                <a:gd name="connsiteY901" fmla="*/ 6429 h 10000"/>
                <a:gd name="connsiteX902" fmla="*/ 7580 w 10000"/>
                <a:gd name="connsiteY902" fmla="*/ 6495 h 10000"/>
                <a:gd name="connsiteX903" fmla="*/ 7617 w 10000"/>
                <a:gd name="connsiteY903" fmla="*/ 6458 h 10000"/>
                <a:gd name="connsiteX904" fmla="*/ 7657 w 10000"/>
                <a:gd name="connsiteY904" fmla="*/ 6531 h 10000"/>
                <a:gd name="connsiteX905" fmla="*/ 7599 w 10000"/>
                <a:gd name="connsiteY905" fmla="*/ 6582 h 10000"/>
                <a:gd name="connsiteX906" fmla="*/ 7617 w 10000"/>
                <a:gd name="connsiteY906" fmla="*/ 6633 h 10000"/>
                <a:gd name="connsiteX907" fmla="*/ 7683 w 10000"/>
                <a:gd name="connsiteY907" fmla="*/ 6596 h 10000"/>
                <a:gd name="connsiteX908" fmla="*/ 7701 w 10000"/>
                <a:gd name="connsiteY908" fmla="*/ 6618 h 10000"/>
                <a:gd name="connsiteX909" fmla="*/ 7752 w 10000"/>
                <a:gd name="connsiteY909" fmla="*/ 6545 h 10000"/>
                <a:gd name="connsiteX910" fmla="*/ 7833 w 10000"/>
                <a:gd name="connsiteY910" fmla="*/ 6567 h 10000"/>
                <a:gd name="connsiteX911" fmla="*/ 7840 w 10000"/>
                <a:gd name="connsiteY911" fmla="*/ 6567 h 10000"/>
                <a:gd name="connsiteX912" fmla="*/ 7840 w 10000"/>
                <a:gd name="connsiteY912" fmla="*/ 6509 h 10000"/>
                <a:gd name="connsiteX913" fmla="*/ 7789 w 10000"/>
                <a:gd name="connsiteY913" fmla="*/ 6495 h 10000"/>
                <a:gd name="connsiteX914" fmla="*/ 7796 w 10000"/>
                <a:gd name="connsiteY914" fmla="*/ 6458 h 10000"/>
                <a:gd name="connsiteX915" fmla="*/ 7789 w 10000"/>
                <a:gd name="connsiteY915" fmla="*/ 6407 h 10000"/>
                <a:gd name="connsiteX916" fmla="*/ 7796 w 10000"/>
                <a:gd name="connsiteY916" fmla="*/ 6407 h 10000"/>
                <a:gd name="connsiteX917" fmla="*/ 7822 w 10000"/>
                <a:gd name="connsiteY917" fmla="*/ 6291 h 10000"/>
                <a:gd name="connsiteX918" fmla="*/ 7891 w 10000"/>
                <a:gd name="connsiteY918" fmla="*/ 6167 h 10000"/>
                <a:gd name="connsiteX919" fmla="*/ 7968 w 10000"/>
                <a:gd name="connsiteY919" fmla="*/ 5949 h 10000"/>
                <a:gd name="connsiteX920" fmla="*/ 8081 w 10000"/>
                <a:gd name="connsiteY920" fmla="*/ 5876 h 10000"/>
                <a:gd name="connsiteX921" fmla="*/ 8132 w 10000"/>
                <a:gd name="connsiteY921" fmla="*/ 5949 h 10000"/>
                <a:gd name="connsiteX922" fmla="*/ 8169 w 10000"/>
                <a:gd name="connsiteY922" fmla="*/ 5876 h 10000"/>
                <a:gd name="connsiteX923" fmla="*/ 8151 w 10000"/>
                <a:gd name="connsiteY923" fmla="*/ 5964 h 10000"/>
                <a:gd name="connsiteX924" fmla="*/ 8132 w 10000"/>
                <a:gd name="connsiteY924" fmla="*/ 6029 h 10000"/>
                <a:gd name="connsiteX925" fmla="*/ 8143 w 10000"/>
                <a:gd name="connsiteY925" fmla="*/ 6080 h 10000"/>
                <a:gd name="connsiteX926" fmla="*/ 8132 w 10000"/>
                <a:gd name="connsiteY926" fmla="*/ 6116 h 10000"/>
                <a:gd name="connsiteX927" fmla="*/ 8169 w 10000"/>
                <a:gd name="connsiteY927" fmla="*/ 6116 h 10000"/>
                <a:gd name="connsiteX928" fmla="*/ 8151 w 10000"/>
                <a:gd name="connsiteY928" fmla="*/ 6218 h 10000"/>
                <a:gd name="connsiteX929" fmla="*/ 8289 w 10000"/>
                <a:gd name="connsiteY929" fmla="*/ 5949 h 10000"/>
                <a:gd name="connsiteX930" fmla="*/ 8315 w 10000"/>
                <a:gd name="connsiteY930" fmla="*/ 5927 h 10000"/>
                <a:gd name="connsiteX931" fmla="*/ 8333 w 10000"/>
                <a:gd name="connsiteY931" fmla="*/ 5978 h 10000"/>
                <a:gd name="connsiteX932" fmla="*/ 8341 w 10000"/>
                <a:gd name="connsiteY932" fmla="*/ 5949 h 10000"/>
                <a:gd name="connsiteX933" fmla="*/ 8322 w 10000"/>
                <a:gd name="connsiteY933" fmla="*/ 5913 h 10000"/>
                <a:gd name="connsiteX934" fmla="*/ 8333 w 10000"/>
                <a:gd name="connsiteY934" fmla="*/ 5825 h 10000"/>
                <a:gd name="connsiteX935" fmla="*/ 8359 w 10000"/>
                <a:gd name="connsiteY935" fmla="*/ 5724 h 10000"/>
                <a:gd name="connsiteX936" fmla="*/ 8410 w 10000"/>
                <a:gd name="connsiteY936" fmla="*/ 5687 h 10000"/>
                <a:gd name="connsiteX937" fmla="*/ 8443 w 10000"/>
                <a:gd name="connsiteY937" fmla="*/ 5724 h 10000"/>
                <a:gd name="connsiteX938" fmla="*/ 8443 w 10000"/>
                <a:gd name="connsiteY938" fmla="*/ 5738 h 10000"/>
                <a:gd name="connsiteX939" fmla="*/ 8403 w 10000"/>
                <a:gd name="connsiteY939" fmla="*/ 5811 h 10000"/>
                <a:gd name="connsiteX940" fmla="*/ 8385 w 10000"/>
                <a:gd name="connsiteY940" fmla="*/ 5949 h 10000"/>
                <a:gd name="connsiteX941" fmla="*/ 8374 w 10000"/>
                <a:gd name="connsiteY941" fmla="*/ 5978 h 10000"/>
                <a:gd name="connsiteX942" fmla="*/ 8374 w 10000"/>
                <a:gd name="connsiteY942" fmla="*/ 6051 h 10000"/>
                <a:gd name="connsiteX943" fmla="*/ 8359 w 10000"/>
                <a:gd name="connsiteY943" fmla="*/ 6080 h 10000"/>
                <a:gd name="connsiteX944" fmla="*/ 8366 w 10000"/>
                <a:gd name="connsiteY944" fmla="*/ 6138 h 10000"/>
                <a:gd name="connsiteX945" fmla="*/ 8264 w 10000"/>
                <a:gd name="connsiteY945" fmla="*/ 6255 h 10000"/>
                <a:gd name="connsiteX946" fmla="*/ 8253 w 10000"/>
                <a:gd name="connsiteY946" fmla="*/ 6305 h 10000"/>
                <a:gd name="connsiteX947" fmla="*/ 8169 w 10000"/>
                <a:gd name="connsiteY947" fmla="*/ 6480 h 10000"/>
                <a:gd name="connsiteX948" fmla="*/ 8048 w 10000"/>
                <a:gd name="connsiteY948" fmla="*/ 6807 h 10000"/>
                <a:gd name="connsiteX949" fmla="*/ 7986 w 10000"/>
                <a:gd name="connsiteY949" fmla="*/ 6873 h 10000"/>
                <a:gd name="connsiteX950" fmla="*/ 7953 w 10000"/>
                <a:gd name="connsiteY950" fmla="*/ 6873 h 10000"/>
                <a:gd name="connsiteX951" fmla="*/ 7961 w 10000"/>
                <a:gd name="connsiteY951" fmla="*/ 6945 h 10000"/>
                <a:gd name="connsiteX952" fmla="*/ 7942 w 10000"/>
                <a:gd name="connsiteY952" fmla="*/ 7047 h 10000"/>
                <a:gd name="connsiteX953" fmla="*/ 7891 w 10000"/>
                <a:gd name="connsiteY953" fmla="*/ 7135 h 10000"/>
                <a:gd name="connsiteX954" fmla="*/ 7873 w 10000"/>
                <a:gd name="connsiteY954" fmla="*/ 7404 h 10000"/>
                <a:gd name="connsiteX955" fmla="*/ 7873 w 10000"/>
                <a:gd name="connsiteY955" fmla="*/ 7578 h 10000"/>
                <a:gd name="connsiteX956" fmla="*/ 7942 w 10000"/>
                <a:gd name="connsiteY956" fmla="*/ 8320 h 10000"/>
                <a:gd name="connsiteX957" fmla="*/ 8030 w 10000"/>
                <a:gd name="connsiteY957" fmla="*/ 8131 h 10000"/>
                <a:gd name="connsiteX958" fmla="*/ 8056 w 10000"/>
                <a:gd name="connsiteY958" fmla="*/ 7920 h 10000"/>
                <a:gd name="connsiteX959" fmla="*/ 8125 w 10000"/>
                <a:gd name="connsiteY959" fmla="*/ 7869 h 10000"/>
                <a:gd name="connsiteX960" fmla="*/ 8143 w 10000"/>
                <a:gd name="connsiteY960" fmla="*/ 7884 h 10000"/>
                <a:gd name="connsiteX961" fmla="*/ 8132 w 10000"/>
                <a:gd name="connsiteY961" fmla="*/ 7702 h 10000"/>
                <a:gd name="connsiteX962" fmla="*/ 8202 w 10000"/>
                <a:gd name="connsiteY962" fmla="*/ 7578 h 10000"/>
                <a:gd name="connsiteX963" fmla="*/ 8238 w 10000"/>
                <a:gd name="connsiteY963" fmla="*/ 7593 h 10000"/>
                <a:gd name="connsiteX964" fmla="*/ 8264 w 10000"/>
                <a:gd name="connsiteY964" fmla="*/ 7564 h 10000"/>
                <a:gd name="connsiteX965" fmla="*/ 8246 w 10000"/>
                <a:gd name="connsiteY965" fmla="*/ 7389 h 10000"/>
                <a:gd name="connsiteX966" fmla="*/ 8253 w 10000"/>
                <a:gd name="connsiteY966" fmla="*/ 7287 h 10000"/>
                <a:gd name="connsiteX967" fmla="*/ 8289 w 10000"/>
                <a:gd name="connsiteY967" fmla="*/ 7236 h 10000"/>
                <a:gd name="connsiteX968" fmla="*/ 8279 w 10000"/>
                <a:gd name="connsiteY968" fmla="*/ 7200 h 10000"/>
                <a:gd name="connsiteX969" fmla="*/ 8322 w 10000"/>
                <a:gd name="connsiteY969" fmla="*/ 7164 h 10000"/>
                <a:gd name="connsiteX970" fmla="*/ 8308 w 10000"/>
                <a:gd name="connsiteY970" fmla="*/ 7236 h 10000"/>
                <a:gd name="connsiteX971" fmla="*/ 8322 w 10000"/>
                <a:gd name="connsiteY971" fmla="*/ 7287 h 10000"/>
                <a:gd name="connsiteX972" fmla="*/ 8341 w 10000"/>
                <a:gd name="connsiteY972" fmla="*/ 7236 h 10000"/>
                <a:gd name="connsiteX973" fmla="*/ 8341 w 10000"/>
                <a:gd name="connsiteY973" fmla="*/ 7149 h 10000"/>
                <a:gd name="connsiteX974" fmla="*/ 8308 w 10000"/>
                <a:gd name="connsiteY974" fmla="*/ 7113 h 10000"/>
                <a:gd name="connsiteX975" fmla="*/ 8308 w 10000"/>
                <a:gd name="connsiteY975" fmla="*/ 7025 h 10000"/>
                <a:gd name="connsiteX976" fmla="*/ 8341 w 10000"/>
                <a:gd name="connsiteY976" fmla="*/ 6873 h 10000"/>
                <a:gd name="connsiteX977" fmla="*/ 8308 w 10000"/>
                <a:gd name="connsiteY977" fmla="*/ 6836 h 10000"/>
                <a:gd name="connsiteX978" fmla="*/ 8279 w 10000"/>
                <a:gd name="connsiteY978" fmla="*/ 6887 h 10000"/>
                <a:gd name="connsiteX979" fmla="*/ 8264 w 10000"/>
                <a:gd name="connsiteY979" fmla="*/ 6858 h 10000"/>
                <a:gd name="connsiteX980" fmla="*/ 8264 w 10000"/>
                <a:gd name="connsiteY980" fmla="*/ 6785 h 10000"/>
                <a:gd name="connsiteX981" fmla="*/ 8322 w 10000"/>
                <a:gd name="connsiteY981" fmla="*/ 6582 h 10000"/>
                <a:gd name="connsiteX982" fmla="*/ 8333 w 10000"/>
                <a:gd name="connsiteY982" fmla="*/ 6582 h 10000"/>
                <a:gd name="connsiteX983" fmla="*/ 8359 w 10000"/>
                <a:gd name="connsiteY983" fmla="*/ 6393 h 10000"/>
                <a:gd name="connsiteX984" fmla="*/ 8385 w 10000"/>
                <a:gd name="connsiteY984" fmla="*/ 6356 h 10000"/>
                <a:gd name="connsiteX985" fmla="*/ 8403 w 10000"/>
                <a:gd name="connsiteY985" fmla="*/ 6393 h 10000"/>
                <a:gd name="connsiteX986" fmla="*/ 8417 w 10000"/>
                <a:gd name="connsiteY986" fmla="*/ 6342 h 10000"/>
                <a:gd name="connsiteX987" fmla="*/ 8443 w 10000"/>
                <a:gd name="connsiteY987" fmla="*/ 6407 h 10000"/>
                <a:gd name="connsiteX988" fmla="*/ 8461 w 10000"/>
                <a:gd name="connsiteY988" fmla="*/ 6305 h 10000"/>
                <a:gd name="connsiteX989" fmla="*/ 8512 w 10000"/>
                <a:gd name="connsiteY989" fmla="*/ 6240 h 10000"/>
                <a:gd name="connsiteX990" fmla="*/ 8523 w 10000"/>
                <a:gd name="connsiteY990" fmla="*/ 6255 h 10000"/>
                <a:gd name="connsiteX991" fmla="*/ 8523 w 10000"/>
                <a:gd name="connsiteY991" fmla="*/ 6407 h 10000"/>
                <a:gd name="connsiteX992" fmla="*/ 8564 w 10000"/>
                <a:gd name="connsiteY992" fmla="*/ 6255 h 10000"/>
                <a:gd name="connsiteX993" fmla="*/ 8644 w 10000"/>
                <a:gd name="connsiteY993" fmla="*/ 6204 h 10000"/>
                <a:gd name="connsiteX994" fmla="*/ 8713 w 10000"/>
                <a:gd name="connsiteY994" fmla="*/ 6240 h 10000"/>
                <a:gd name="connsiteX995" fmla="*/ 8772 w 10000"/>
                <a:gd name="connsiteY995" fmla="*/ 6378 h 10000"/>
                <a:gd name="connsiteX996" fmla="*/ 8790 w 10000"/>
                <a:gd name="connsiteY996" fmla="*/ 6255 h 10000"/>
                <a:gd name="connsiteX997" fmla="*/ 8885 w 10000"/>
                <a:gd name="connsiteY997" fmla="*/ 6138 h 10000"/>
                <a:gd name="connsiteX998" fmla="*/ 8874 w 10000"/>
                <a:gd name="connsiteY998" fmla="*/ 6080 h 10000"/>
                <a:gd name="connsiteX999" fmla="*/ 8904 w 10000"/>
                <a:gd name="connsiteY999" fmla="*/ 6102 h 10000"/>
                <a:gd name="connsiteX1000" fmla="*/ 8904 w 10000"/>
                <a:gd name="connsiteY1000" fmla="*/ 6065 h 10000"/>
                <a:gd name="connsiteX1001" fmla="*/ 8944 w 10000"/>
                <a:gd name="connsiteY1001" fmla="*/ 6015 h 10000"/>
                <a:gd name="connsiteX1002" fmla="*/ 8962 w 10000"/>
                <a:gd name="connsiteY1002" fmla="*/ 5927 h 10000"/>
                <a:gd name="connsiteX1003" fmla="*/ 8988 w 10000"/>
                <a:gd name="connsiteY1003" fmla="*/ 5949 h 10000"/>
                <a:gd name="connsiteX1004" fmla="*/ 9057 w 10000"/>
                <a:gd name="connsiteY1004" fmla="*/ 5862 h 10000"/>
                <a:gd name="connsiteX1005" fmla="*/ 9064 w 10000"/>
                <a:gd name="connsiteY1005" fmla="*/ 5811 h 10000"/>
                <a:gd name="connsiteX1006" fmla="*/ 9196 w 10000"/>
                <a:gd name="connsiteY1006" fmla="*/ 5724 h 10000"/>
                <a:gd name="connsiteX1007" fmla="*/ 9178 w 10000"/>
                <a:gd name="connsiteY1007" fmla="*/ 5622 h 10000"/>
                <a:gd name="connsiteX1008" fmla="*/ 9214 w 10000"/>
                <a:gd name="connsiteY1008" fmla="*/ 5702 h 10000"/>
                <a:gd name="connsiteX1009" fmla="*/ 9221 w 10000"/>
                <a:gd name="connsiteY1009" fmla="*/ 5687 h 10000"/>
                <a:gd name="connsiteX1010" fmla="*/ 9309 w 10000"/>
                <a:gd name="connsiteY1010" fmla="*/ 5775 h 10000"/>
                <a:gd name="connsiteX1011" fmla="*/ 9335 w 10000"/>
                <a:gd name="connsiteY1011" fmla="*/ 5651 h 10000"/>
                <a:gd name="connsiteX1012" fmla="*/ 9309 w 10000"/>
                <a:gd name="connsiteY1012" fmla="*/ 5585 h 10000"/>
                <a:gd name="connsiteX1013" fmla="*/ 9335 w 10000"/>
                <a:gd name="connsiteY1013" fmla="*/ 5571 h 10000"/>
                <a:gd name="connsiteX1014" fmla="*/ 9298 w 10000"/>
                <a:gd name="connsiteY1014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70 w 10000"/>
                <a:gd name="connsiteY823" fmla="*/ 8620 h 10000"/>
                <a:gd name="connsiteX824" fmla="*/ 6305 w 10000"/>
                <a:gd name="connsiteY824" fmla="*/ 8710 h 10000"/>
                <a:gd name="connsiteX825" fmla="*/ 6351 w 10000"/>
                <a:gd name="connsiteY825" fmla="*/ 8713 h 10000"/>
                <a:gd name="connsiteX826" fmla="*/ 6356 w 10000"/>
                <a:gd name="connsiteY826" fmla="*/ 8778 h 10000"/>
                <a:gd name="connsiteX827" fmla="*/ 6348 w 10000"/>
                <a:gd name="connsiteY827" fmla="*/ 8866 h 10000"/>
                <a:gd name="connsiteX828" fmla="*/ 6371 w 10000"/>
                <a:gd name="connsiteY828" fmla="*/ 8925 h 10000"/>
                <a:gd name="connsiteX829" fmla="*/ 6433 w 10000"/>
                <a:gd name="connsiteY829" fmla="*/ 8916 h 10000"/>
                <a:gd name="connsiteX830" fmla="*/ 6510 w 10000"/>
                <a:gd name="connsiteY830" fmla="*/ 8819 h 10000"/>
                <a:gd name="connsiteX831" fmla="*/ 6597 w 10000"/>
                <a:gd name="connsiteY831" fmla="*/ 8778 h 10000"/>
                <a:gd name="connsiteX832" fmla="*/ 6586 w 10000"/>
                <a:gd name="connsiteY832" fmla="*/ 8815 h 10000"/>
                <a:gd name="connsiteX833" fmla="*/ 6597 w 10000"/>
                <a:gd name="connsiteY833" fmla="*/ 8938 h 10000"/>
                <a:gd name="connsiteX834" fmla="*/ 6572 w 10000"/>
                <a:gd name="connsiteY834" fmla="*/ 8989 h 10000"/>
                <a:gd name="connsiteX835" fmla="*/ 6535 w 10000"/>
                <a:gd name="connsiteY835" fmla="*/ 9207 h 10000"/>
                <a:gd name="connsiteX836" fmla="*/ 6491 w 10000"/>
                <a:gd name="connsiteY836" fmla="*/ 9367 h 10000"/>
                <a:gd name="connsiteX837" fmla="*/ 6477 w 10000"/>
                <a:gd name="connsiteY837" fmla="*/ 9396 h 10000"/>
                <a:gd name="connsiteX838" fmla="*/ 6414 w 10000"/>
                <a:gd name="connsiteY838" fmla="*/ 9345 h 10000"/>
                <a:gd name="connsiteX839" fmla="*/ 6363 w 10000"/>
                <a:gd name="connsiteY839" fmla="*/ 9447 h 10000"/>
                <a:gd name="connsiteX840" fmla="*/ 6382 w 10000"/>
                <a:gd name="connsiteY840" fmla="*/ 9535 h 10000"/>
                <a:gd name="connsiteX841" fmla="*/ 6382 w 10000"/>
                <a:gd name="connsiteY841" fmla="*/ 9673 h 10000"/>
                <a:gd name="connsiteX842" fmla="*/ 6338 w 10000"/>
                <a:gd name="connsiteY842" fmla="*/ 9760 h 10000"/>
                <a:gd name="connsiteX843" fmla="*/ 6338 w 10000"/>
                <a:gd name="connsiteY843" fmla="*/ 9811 h 10000"/>
                <a:gd name="connsiteX844" fmla="*/ 6345 w 10000"/>
                <a:gd name="connsiteY844" fmla="*/ 9825 h 10000"/>
                <a:gd name="connsiteX845" fmla="*/ 6356 w 10000"/>
                <a:gd name="connsiteY845" fmla="*/ 9825 h 10000"/>
                <a:gd name="connsiteX846" fmla="*/ 6345 w 10000"/>
                <a:gd name="connsiteY846" fmla="*/ 9796 h 10000"/>
                <a:gd name="connsiteX847" fmla="*/ 6382 w 10000"/>
                <a:gd name="connsiteY847" fmla="*/ 9796 h 10000"/>
                <a:gd name="connsiteX848" fmla="*/ 6414 w 10000"/>
                <a:gd name="connsiteY848" fmla="*/ 9658 h 10000"/>
                <a:gd name="connsiteX849" fmla="*/ 6433 w 10000"/>
                <a:gd name="connsiteY849" fmla="*/ 9724 h 10000"/>
                <a:gd name="connsiteX850" fmla="*/ 6451 w 10000"/>
                <a:gd name="connsiteY850" fmla="*/ 9695 h 10000"/>
                <a:gd name="connsiteX851" fmla="*/ 6451 w 10000"/>
                <a:gd name="connsiteY851" fmla="*/ 9760 h 10000"/>
                <a:gd name="connsiteX852" fmla="*/ 6502 w 10000"/>
                <a:gd name="connsiteY852" fmla="*/ 9796 h 10000"/>
                <a:gd name="connsiteX853" fmla="*/ 6553 w 10000"/>
                <a:gd name="connsiteY853" fmla="*/ 9760 h 10000"/>
                <a:gd name="connsiteX854" fmla="*/ 6615 w 10000"/>
                <a:gd name="connsiteY854" fmla="*/ 9658 h 10000"/>
                <a:gd name="connsiteX855" fmla="*/ 6802 w 10000"/>
                <a:gd name="connsiteY855" fmla="*/ 9193 h 10000"/>
                <a:gd name="connsiteX856" fmla="*/ 6831 w 10000"/>
                <a:gd name="connsiteY856" fmla="*/ 9055 h 10000"/>
                <a:gd name="connsiteX857" fmla="*/ 6882 w 10000"/>
                <a:gd name="connsiteY857" fmla="*/ 8902 h 10000"/>
                <a:gd name="connsiteX858" fmla="*/ 6933 w 10000"/>
                <a:gd name="connsiteY858" fmla="*/ 8778 h 10000"/>
                <a:gd name="connsiteX859" fmla="*/ 6959 w 10000"/>
                <a:gd name="connsiteY859" fmla="*/ 8487 h 10000"/>
                <a:gd name="connsiteX860" fmla="*/ 6941 w 10000"/>
                <a:gd name="connsiteY860" fmla="*/ 8349 h 10000"/>
                <a:gd name="connsiteX861" fmla="*/ 6966 w 10000"/>
                <a:gd name="connsiteY861" fmla="*/ 8211 h 10000"/>
                <a:gd name="connsiteX862" fmla="*/ 7003 w 10000"/>
                <a:gd name="connsiteY862" fmla="*/ 8073 h 10000"/>
                <a:gd name="connsiteX863" fmla="*/ 6985 w 10000"/>
                <a:gd name="connsiteY863" fmla="*/ 8022 h 10000"/>
                <a:gd name="connsiteX864" fmla="*/ 6992 w 10000"/>
                <a:gd name="connsiteY864" fmla="*/ 7993 h 10000"/>
                <a:gd name="connsiteX865" fmla="*/ 6985 w 10000"/>
                <a:gd name="connsiteY865" fmla="*/ 7920 h 10000"/>
                <a:gd name="connsiteX866" fmla="*/ 7003 w 10000"/>
                <a:gd name="connsiteY866" fmla="*/ 7855 h 10000"/>
                <a:gd name="connsiteX867" fmla="*/ 6941 w 10000"/>
                <a:gd name="connsiteY867" fmla="*/ 7753 h 10000"/>
                <a:gd name="connsiteX868" fmla="*/ 6908 w 10000"/>
                <a:gd name="connsiteY868" fmla="*/ 7644 h 10000"/>
                <a:gd name="connsiteX869" fmla="*/ 6838 w 10000"/>
                <a:gd name="connsiteY869" fmla="*/ 7644 h 10000"/>
                <a:gd name="connsiteX870" fmla="*/ 6838 w 10000"/>
                <a:gd name="connsiteY870" fmla="*/ 7753 h 10000"/>
                <a:gd name="connsiteX871" fmla="*/ 6813 w 10000"/>
                <a:gd name="connsiteY871" fmla="*/ 7804 h 10000"/>
                <a:gd name="connsiteX872" fmla="*/ 6820 w 10000"/>
                <a:gd name="connsiteY872" fmla="*/ 7753 h 10000"/>
                <a:gd name="connsiteX873" fmla="*/ 6802 w 10000"/>
                <a:gd name="connsiteY873" fmla="*/ 7767 h 10000"/>
                <a:gd name="connsiteX874" fmla="*/ 6751 w 10000"/>
                <a:gd name="connsiteY874" fmla="*/ 7804 h 10000"/>
                <a:gd name="connsiteX875" fmla="*/ 6769 w 10000"/>
                <a:gd name="connsiteY875" fmla="*/ 7731 h 10000"/>
                <a:gd name="connsiteX876" fmla="*/ 6751 w 10000"/>
                <a:gd name="connsiteY876" fmla="*/ 7680 h 10000"/>
                <a:gd name="connsiteX877" fmla="*/ 6769 w 10000"/>
                <a:gd name="connsiteY877" fmla="*/ 7644 h 10000"/>
                <a:gd name="connsiteX878" fmla="*/ 6743 w 10000"/>
                <a:gd name="connsiteY878" fmla="*/ 7665 h 10000"/>
                <a:gd name="connsiteX879" fmla="*/ 6743 w 10000"/>
                <a:gd name="connsiteY879" fmla="*/ 7716 h 10000"/>
                <a:gd name="connsiteX880" fmla="*/ 6718 w 10000"/>
                <a:gd name="connsiteY880" fmla="*/ 7753 h 10000"/>
                <a:gd name="connsiteX881" fmla="*/ 6718 w 10000"/>
                <a:gd name="connsiteY881" fmla="*/ 7578 h 10000"/>
                <a:gd name="connsiteX882" fmla="*/ 6656 w 10000"/>
                <a:gd name="connsiteY882" fmla="*/ 7578 h 10000"/>
                <a:gd name="connsiteX883" fmla="*/ 6623 w 10000"/>
                <a:gd name="connsiteY883" fmla="*/ 7542 h 10000"/>
                <a:gd name="connsiteX884" fmla="*/ 6630 w 10000"/>
                <a:gd name="connsiteY884" fmla="*/ 7513 h 10000"/>
                <a:gd name="connsiteX885" fmla="*/ 6776 w 10000"/>
                <a:gd name="connsiteY885" fmla="*/ 7251 h 10000"/>
                <a:gd name="connsiteX886" fmla="*/ 6864 w 10000"/>
                <a:gd name="connsiteY886" fmla="*/ 6996 h 10000"/>
                <a:gd name="connsiteX887" fmla="*/ 6941 w 10000"/>
                <a:gd name="connsiteY887" fmla="*/ 6873 h 10000"/>
                <a:gd name="connsiteX888" fmla="*/ 6966 w 10000"/>
                <a:gd name="connsiteY888" fmla="*/ 6771 h 10000"/>
                <a:gd name="connsiteX889" fmla="*/ 7054 w 10000"/>
                <a:gd name="connsiteY889" fmla="*/ 6582 h 10000"/>
                <a:gd name="connsiteX890" fmla="*/ 7116 w 10000"/>
                <a:gd name="connsiteY890" fmla="*/ 6509 h 10000"/>
                <a:gd name="connsiteX891" fmla="*/ 7251 w 10000"/>
                <a:gd name="connsiteY891" fmla="*/ 6495 h 10000"/>
                <a:gd name="connsiteX892" fmla="*/ 7288 w 10000"/>
                <a:gd name="connsiteY892" fmla="*/ 6567 h 10000"/>
                <a:gd name="connsiteX893" fmla="*/ 7314 w 10000"/>
                <a:gd name="connsiteY893" fmla="*/ 6495 h 10000"/>
                <a:gd name="connsiteX894" fmla="*/ 7372 w 10000"/>
                <a:gd name="connsiteY894" fmla="*/ 6545 h 10000"/>
                <a:gd name="connsiteX895" fmla="*/ 7427 w 10000"/>
                <a:gd name="connsiteY895" fmla="*/ 6509 h 10000"/>
                <a:gd name="connsiteX896" fmla="*/ 7442 w 10000"/>
                <a:gd name="connsiteY896" fmla="*/ 6545 h 10000"/>
                <a:gd name="connsiteX897" fmla="*/ 7460 w 10000"/>
                <a:gd name="connsiteY897" fmla="*/ 6545 h 10000"/>
                <a:gd name="connsiteX898" fmla="*/ 7452 w 10000"/>
                <a:gd name="connsiteY898" fmla="*/ 6495 h 10000"/>
                <a:gd name="connsiteX899" fmla="*/ 7478 w 10000"/>
                <a:gd name="connsiteY899" fmla="*/ 6495 h 10000"/>
                <a:gd name="connsiteX900" fmla="*/ 7467 w 10000"/>
                <a:gd name="connsiteY900" fmla="*/ 6444 h 10000"/>
                <a:gd name="connsiteX901" fmla="*/ 7485 w 10000"/>
                <a:gd name="connsiteY901" fmla="*/ 6429 h 10000"/>
                <a:gd name="connsiteX902" fmla="*/ 7580 w 10000"/>
                <a:gd name="connsiteY902" fmla="*/ 6495 h 10000"/>
                <a:gd name="connsiteX903" fmla="*/ 7617 w 10000"/>
                <a:gd name="connsiteY903" fmla="*/ 6458 h 10000"/>
                <a:gd name="connsiteX904" fmla="*/ 7657 w 10000"/>
                <a:gd name="connsiteY904" fmla="*/ 6531 h 10000"/>
                <a:gd name="connsiteX905" fmla="*/ 7599 w 10000"/>
                <a:gd name="connsiteY905" fmla="*/ 6582 h 10000"/>
                <a:gd name="connsiteX906" fmla="*/ 7617 w 10000"/>
                <a:gd name="connsiteY906" fmla="*/ 6633 h 10000"/>
                <a:gd name="connsiteX907" fmla="*/ 7683 w 10000"/>
                <a:gd name="connsiteY907" fmla="*/ 6596 h 10000"/>
                <a:gd name="connsiteX908" fmla="*/ 7701 w 10000"/>
                <a:gd name="connsiteY908" fmla="*/ 6618 h 10000"/>
                <a:gd name="connsiteX909" fmla="*/ 7752 w 10000"/>
                <a:gd name="connsiteY909" fmla="*/ 6545 h 10000"/>
                <a:gd name="connsiteX910" fmla="*/ 7833 w 10000"/>
                <a:gd name="connsiteY910" fmla="*/ 6567 h 10000"/>
                <a:gd name="connsiteX911" fmla="*/ 7840 w 10000"/>
                <a:gd name="connsiteY911" fmla="*/ 6567 h 10000"/>
                <a:gd name="connsiteX912" fmla="*/ 7840 w 10000"/>
                <a:gd name="connsiteY912" fmla="*/ 6509 h 10000"/>
                <a:gd name="connsiteX913" fmla="*/ 7789 w 10000"/>
                <a:gd name="connsiteY913" fmla="*/ 6495 h 10000"/>
                <a:gd name="connsiteX914" fmla="*/ 7796 w 10000"/>
                <a:gd name="connsiteY914" fmla="*/ 6458 h 10000"/>
                <a:gd name="connsiteX915" fmla="*/ 7789 w 10000"/>
                <a:gd name="connsiteY915" fmla="*/ 6407 h 10000"/>
                <a:gd name="connsiteX916" fmla="*/ 7796 w 10000"/>
                <a:gd name="connsiteY916" fmla="*/ 6407 h 10000"/>
                <a:gd name="connsiteX917" fmla="*/ 7822 w 10000"/>
                <a:gd name="connsiteY917" fmla="*/ 6291 h 10000"/>
                <a:gd name="connsiteX918" fmla="*/ 7891 w 10000"/>
                <a:gd name="connsiteY918" fmla="*/ 6167 h 10000"/>
                <a:gd name="connsiteX919" fmla="*/ 7968 w 10000"/>
                <a:gd name="connsiteY919" fmla="*/ 5949 h 10000"/>
                <a:gd name="connsiteX920" fmla="*/ 8081 w 10000"/>
                <a:gd name="connsiteY920" fmla="*/ 5876 h 10000"/>
                <a:gd name="connsiteX921" fmla="*/ 8132 w 10000"/>
                <a:gd name="connsiteY921" fmla="*/ 5949 h 10000"/>
                <a:gd name="connsiteX922" fmla="*/ 8169 w 10000"/>
                <a:gd name="connsiteY922" fmla="*/ 5876 h 10000"/>
                <a:gd name="connsiteX923" fmla="*/ 8151 w 10000"/>
                <a:gd name="connsiteY923" fmla="*/ 5964 h 10000"/>
                <a:gd name="connsiteX924" fmla="*/ 8132 w 10000"/>
                <a:gd name="connsiteY924" fmla="*/ 6029 h 10000"/>
                <a:gd name="connsiteX925" fmla="*/ 8143 w 10000"/>
                <a:gd name="connsiteY925" fmla="*/ 6080 h 10000"/>
                <a:gd name="connsiteX926" fmla="*/ 8132 w 10000"/>
                <a:gd name="connsiteY926" fmla="*/ 6116 h 10000"/>
                <a:gd name="connsiteX927" fmla="*/ 8169 w 10000"/>
                <a:gd name="connsiteY927" fmla="*/ 6116 h 10000"/>
                <a:gd name="connsiteX928" fmla="*/ 8151 w 10000"/>
                <a:gd name="connsiteY928" fmla="*/ 6218 h 10000"/>
                <a:gd name="connsiteX929" fmla="*/ 8289 w 10000"/>
                <a:gd name="connsiteY929" fmla="*/ 5949 h 10000"/>
                <a:gd name="connsiteX930" fmla="*/ 8315 w 10000"/>
                <a:gd name="connsiteY930" fmla="*/ 5927 h 10000"/>
                <a:gd name="connsiteX931" fmla="*/ 8333 w 10000"/>
                <a:gd name="connsiteY931" fmla="*/ 5978 h 10000"/>
                <a:gd name="connsiteX932" fmla="*/ 8341 w 10000"/>
                <a:gd name="connsiteY932" fmla="*/ 5949 h 10000"/>
                <a:gd name="connsiteX933" fmla="*/ 8322 w 10000"/>
                <a:gd name="connsiteY933" fmla="*/ 5913 h 10000"/>
                <a:gd name="connsiteX934" fmla="*/ 8333 w 10000"/>
                <a:gd name="connsiteY934" fmla="*/ 5825 h 10000"/>
                <a:gd name="connsiteX935" fmla="*/ 8359 w 10000"/>
                <a:gd name="connsiteY935" fmla="*/ 5724 h 10000"/>
                <a:gd name="connsiteX936" fmla="*/ 8410 w 10000"/>
                <a:gd name="connsiteY936" fmla="*/ 5687 h 10000"/>
                <a:gd name="connsiteX937" fmla="*/ 8443 w 10000"/>
                <a:gd name="connsiteY937" fmla="*/ 5724 h 10000"/>
                <a:gd name="connsiteX938" fmla="*/ 8443 w 10000"/>
                <a:gd name="connsiteY938" fmla="*/ 5738 h 10000"/>
                <a:gd name="connsiteX939" fmla="*/ 8403 w 10000"/>
                <a:gd name="connsiteY939" fmla="*/ 5811 h 10000"/>
                <a:gd name="connsiteX940" fmla="*/ 8385 w 10000"/>
                <a:gd name="connsiteY940" fmla="*/ 5949 h 10000"/>
                <a:gd name="connsiteX941" fmla="*/ 8374 w 10000"/>
                <a:gd name="connsiteY941" fmla="*/ 5978 h 10000"/>
                <a:gd name="connsiteX942" fmla="*/ 8374 w 10000"/>
                <a:gd name="connsiteY942" fmla="*/ 6051 h 10000"/>
                <a:gd name="connsiteX943" fmla="*/ 8359 w 10000"/>
                <a:gd name="connsiteY943" fmla="*/ 6080 h 10000"/>
                <a:gd name="connsiteX944" fmla="*/ 8366 w 10000"/>
                <a:gd name="connsiteY944" fmla="*/ 6138 h 10000"/>
                <a:gd name="connsiteX945" fmla="*/ 8264 w 10000"/>
                <a:gd name="connsiteY945" fmla="*/ 6255 h 10000"/>
                <a:gd name="connsiteX946" fmla="*/ 8253 w 10000"/>
                <a:gd name="connsiteY946" fmla="*/ 6305 h 10000"/>
                <a:gd name="connsiteX947" fmla="*/ 8169 w 10000"/>
                <a:gd name="connsiteY947" fmla="*/ 6480 h 10000"/>
                <a:gd name="connsiteX948" fmla="*/ 8048 w 10000"/>
                <a:gd name="connsiteY948" fmla="*/ 6807 h 10000"/>
                <a:gd name="connsiteX949" fmla="*/ 7986 w 10000"/>
                <a:gd name="connsiteY949" fmla="*/ 6873 h 10000"/>
                <a:gd name="connsiteX950" fmla="*/ 7953 w 10000"/>
                <a:gd name="connsiteY950" fmla="*/ 6873 h 10000"/>
                <a:gd name="connsiteX951" fmla="*/ 7961 w 10000"/>
                <a:gd name="connsiteY951" fmla="*/ 6945 h 10000"/>
                <a:gd name="connsiteX952" fmla="*/ 7942 w 10000"/>
                <a:gd name="connsiteY952" fmla="*/ 7047 h 10000"/>
                <a:gd name="connsiteX953" fmla="*/ 7891 w 10000"/>
                <a:gd name="connsiteY953" fmla="*/ 7135 h 10000"/>
                <a:gd name="connsiteX954" fmla="*/ 7873 w 10000"/>
                <a:gd name="connsiteY954" fmla="*/ 7404 h 10000"/>
                <a:gd name="connsiteX955" fmla="*/ 7873 w 10000"/>
                <a:gd name="connsiteY955" fmla="*/ 7578 h 10000"/>
                <a:gd name="connsiteX956" fmla="*/ 7942 w 10000"/>
                <a:gd name="connsiteY956" fmla="*/ 8320 h 10000"/>
                <a:gd name="connsiteX957" fmla="*/ 8030 w 10000"/>
                <a:gd name="connsiteY957" fmla="*/ 8131 h 10000"/>
                <a:gd name="connsiteX958" fmla="*/ 8056 w 10000"/>
                <a:gd name="connsiteY958" fmla="*/ 7920 h 10000"/>
                <a:gd name="connsiteX959" fmla="*/ 8125 w 10000"/>
                <a:gd name="connsiteY959" fmla="*/ 7869 h 10000"/>
                <a:gd name="connsiteX960" fmla="*/ 8143 w 10000"/>
                <a:gd name="connsiteY960" fmla="*/ 7884 h 10000"/>
                <a:gd name="connsiteX961" fmla="*/ 8132 w 10000"/>
                <a:gd name="connsiteY961" fmla="*/ 7702 h 10000"/>
                <a:gd name="connsiteX962" fmla="*/ 8202 w 10000"/>
                <a:gd name="connsiteY962" fmla="*/ 7578 h 10000"/>
                <a:gd name="connsiteX963" fmla="*/ 8238 w 10000"/>
                <a:gd name="connsiteY963" fmla="*/ 7593 h 10000"/>
                <a:gd name="connsiteX964" fmla="*/ 8264 w 10000"/>
                <a:gd name="connsiteY964" fmla="*/ 7564 h 10000"/>
                <a:gd name="connsiteX965" fmla="*/ 8246 w 10000"/>
                <a:gd name="connsiteY965" fmla="*/ 7389 h 10000"/>
                <a:gd name="connsiteX966" fmla="*/ 8253 w 10000"/>
                <a:gd name="connsiteY966" fmla="*/ 7287 h 10000"/>
                <a:gd name="connsiteX967" fmla="*/ 8289 w 10000"/>
                <a:gd name="connsiteY967" fmla="*/ 7236 h 10000"/>
                <a:gd name="connsiteX968" fmla="*/ 8279 w 10000"/>
                <a:gd name="connsiteY968" fmla="*/ 7200 h 10000"/>
                <a:gd name="connsiteX969" fmla="*/ 8322 w 10000"/>
                <a:gd name="connsiteY969" fmla="*/ 7164 h 10000"/>
                <a:gd name="connsiteX970" fmla="*/ 8308 w 10000"/>
                <a:gd name="connsiteY970" fmla="*/ 7236 h 10000"/>
                <a:gd name="connsiteX971" fmla="*/ 8322 w 10000"/>
                <a:gd name="connsiteY971" fmla="*/ 7287 h 10000"/>
                <a:gd name="connsiteX972" fmla="*/ 8341 w 10000"/>
                <a:gd name="connsiteY972" fmla="*/ 7236 h 10000"/>
                <a:gd name="connsiteX973" fmla="*/ 8341 w 10000"/>
                <a:gd name="connsiteY973" fmla="*/ 7149 h 10000"/>
                <a:gd name="connsiteX974" fmla="*/ 8308 w 10000"/>
                <a:gd name="connsiteY974" fmla="*/ 7113 h 10000"/>
                <a:gd name="connsiteX975" fmla="*/ 8308 w 10000"/>
                <a:gd name="connsiteY975" fmla="*/ 7025 h 10000"/>
                <a:gd name="connsiteX976" fmla="*/ 8341 w 10000"/>
                <a:gd name="connsiteY976" fmla="*/ 6873 h 10000"/>
                <a:gd name="connsiteX977" fmla="*/ 8308 w 10000"/>
                <a:gd name="connsiteY977" fmla="*/ 6836 h 10000"/>
                <a:gd name="connsiteX978" fmla="*/ 8279 w 10000"/>
                <a:gd name="connsiteY978" fmla="*/ 6887 h 10000"/>
                <a:gd name="connsiteX979" fmla="*/ 8264 w 10000"/>
                <a:gd name="connsiteY979" fmla="*/ 6858 h 10000"/>
                <a:gd name="connsiteX980" fmla="*/ 8264 w 10000"/>
                <a:gd name="connsiteY980" fmla="*/ 6785 h 10000"/>
                <a:gd name="connsiteX981" fmla="*/ 8322 w 10000"/>
                <a:gd name="connsiteY981" fmla="*/ 6582 h 10000"/>
                <a:gd name="connsiteX982" fmla="*/ 8333 w 10000"/>
                <a:gd name="connsiteY982" fmla="*/ 6582 h 10000"/>
                <a:gd name="connsiteX983" fmla="*/ 8359 w 10000"/>
                <a:gd name="connsiteY983" fmla="*/ 6393 h 10000"/>
                <a:gd name="connsiteX984" fmla="*/ 8385 w 10000"/>
                <a:gd name="connsiteY984" fmla="*/ 6356 h 10000"/>
                <a:gd name="connsiteX985" fmla="*/ 8403 w 10000"/>
                <a:gd name="connsiteY985" fmla="*/ 6393 h 10000"/>
                <a:gd name="connsiteX986" fmla="*/ 8417 w 10000"/>
                <a:gd name="connsiteY986" fmla="*/ 6342 h 10000"/>
                <a:gd name="connsiteX987" fmla="*/ 8443 w 10000"/>
                <a:gd name="connsiteY987" fmla="*/ 6407 h 10000"/>
                <a:gd name="connsiteX988" fmla="*/ 8461 w 10000"/>
                <a:gd name="connsiteY988" fmla="*/ 6305 h 10000"/>
                <a:gd name="connsiteX989" fmla="*/ 8512 w 10000"/>
                <a:gd name="connsiteY989" fmla="*/ 6240 h 10000"/>
                <a:gd name="connsiteX990" fmla="*/ 8523 w 10000"/>
                <a:gd name="connsiteY990" fmla="*/ 6255 h 10000"/>
                <a:gd name="connsiteX991" fmla="*/ 8523 w 10000"/>
                <a:gd name="connsiteY991" fmla="*/ 6407 h 10000"/>
                <a:gd name="connsiteX992" fmla="*/ 8564 w 10000"/>
                <a:gd name="connsiteY992" fmla="*/ 6255 h 10000"/>
                <a:gd name="connsiteX993" fmla="*/ 8644 w 10000"/>
                <a:gd name="connsiteY993" fmla="*/ 6204 h 10000"/>
                <a:gd name="connsiteX994" fmla="*/ 8713 w 10000"/>
                <a:gd name="connsiteY994" fmla="*/ 6240 h 10000"/>
                <a:gd name="connsiteX995" fmla="*/ 8772 w 10000"/>
                <a:gd name="connsiteY995" fmla="*/ 6378 h 10000"/>
                <a:gd name="connsiteX996" fmla="*/ 8790 w 10000"/>
                <a:gd name="connsiteY996" fmla="*/ 6255 h 10000"/>
                <a:gd name="connsiteX997" fmla="*/ 8885 w 10000"/>
                <a:gd name="connsiteY997" fmla="*/ 6138 h 10000"/>
                <a:gd name="connsiteX998" fmla="*/ 8874 w 10000"/>
                <a:gd name="connsiteY998" fmla="*/ 6080 h 10000"/>
                <a:gd name="connsiteX999" fmla="*/ 8904 w 10000"/>
                <a:gd name="connsiteY999" fmla="*/ 6102 h 10000"/>
                <a:gd name="connsiteX1000" fmla="*/ 8904 w 10000"/>
                <a:gd name="connsiteY1000" fmla="*/ 6065 h 10000"/>
                <a:gd name="connsiteX1001" fmla="*/ 8944 w 10000"/>
                <a:gd name="connsiteY1001" fmla="*/ 6015 h 10000"/>
                <a:gd name="connsiteX1002" fmla="*/ 8962 w 10000"/>
                <a:gd name="connsiteY1002" fmla="*/ 5927 h 10000"/>
                <a:gd name="connsiteX1003" fmla="*/ 8988 w 10000"/>
                <a:gd name="connsiteY1003" fmla="*/ 5949 h 10000"/>
                <a:gd name="connsiteX1004" fmla="*/ 9057 w 10000"/>
                <a:gd name="connsiteY1004" fmla="*/ 5862 h 10000"/>
                <a:gd name="connsiteX1005" fmla="*/ 9064 w 10000"/>
                <a:gd name="connsiteY1005" fmla="*/ 5811 h 10000"/>
                <a:gd name="connsiteX1006" fmla="*/ 9196 w 10000"/>
                <a:gd name="connsiteY1006" fmla="*/ 5724 h 10000"/>
                <a:gd name="connsiteX1007" fmla="*/ 9178 w 10000"/>
                <a:gd name="connsiteY1007" fmla="*/ 5622 h 10000"/>
                <a:gd name="connsiteX1008" fmla="*/ 9214 w 10000"/>
                <a:gd name="connsiteY1008" fmla="*/ 5702 h 10000"/>
                <a:gd name="connsiteX1009" fmla="*/ 9221 w 10000"/>
                <a:gd name="connsiteY1009" fmla="*/ 5687 h 10000"/>
                <a:gd name="connsiteX1010" fmla="*/ 9309 w 10000"/>
                <a:gd name="connsiteY1010" fmla="*/ 5775 h 10000"/>
                <a:gd name="connsiteX1011" fmla="*/ 9335 w 10000"/>
                <a:gd name="connsiteY1011" fmla="*/ 5651 h 10000"/>
                <a:gd name="connsiteX1012" fmla="*/ 9309 w 10000"/>
                <a:gd name="connsiteY1012" fmla="*/ 5585 h 10000"/>
                <a:gd name="connsiteX1013" fmla="*/ 9335 w 10000"/>
                <a:gd name="connsiteY1013" fmla="*/ 5571 h 10000"/>
                <a:gd name="connsiteX1014" fmla="*/ 9298 w 10000"/>
                <a:gd name="connsiteY1014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70 w 10000"/>
                <a:gd name="connsiteY823" fmla="*/ 8620 h 10000"/>
                <a:gd name="connsiteX824" fmla="*/ 6305 w 10000"/>
                <a:gd name="connsiteY824" fmla="*/ 8710 h 10000"/>
                <a:gd name="connsiteX825" fmla="*/ 6351 w 10000"/>
                <a:gd name="connsiteY825" fmla="*/ 8713 h 10000"/>
                <a:gd name="connsiteX826" fmla="*/ 6356 w 10000"/>
                <a:gd name="connsiteY826" fmla="*/ 8778 h 10000"/>
                <a:gd name="connsiteX827" fmla="*/ 6348 w 10000"/>
                <a:gd name="connsiteY827" fmla="*/ 8866 h 10000"/>
                <a:gd name="connsiteX828" fmla="*/ 6371 w 10000"/>
                <a:gd name="connsiteY828" fmla="*/ 8925 h 10000"/>
                <a:gd name="connsiteX829" fmla="*/ 6433 w 10000"/>
                <a:gd name="connsiteY829" fmla="*/ 8916 h 10000"/>
                <a:gd name="connsiteX830" fmla="*/ 6510 w 10000"/>
                <a:gd name="connsiteY830" fmla="*/ 8819 h 10000"/>
                <a:gd name="connsiteX831" fmla="*/ 6597 w 10000"/>
                <a:gd name="connsiteY831" fmla="*/ 8778 h 10000"/>
                <a:gd name="connsiteX832" fmla="*/ 6588 w 10000"/>
                <a:gd name="connsiteY832" fmla="*/ 8852 h 10000"/>
                <a:gd name="connsiteX833" fmla="*/ 6597 w 10000"/>
                <a:gd name="connsiteY833" fmla="*/ 8938 h 10000"/>
                <a:gd name="connsiteX834" fmla="*/ 6572 w 10000"/>
                <a:gd name="connsiteY834" fmla="*/ 8989 h 10000"/>
                <a:gd name="connsiteX835" fmla="*/ 6535 w 10000"/>
                <a:gd name="connsiteY835" fmla="*/ 9207 h 10000"/>
                <a:gd name="connsiteX836" fmla="*/ 6491 w 10000"/>
                <a:gd name="connsiteY836" fmla="*/ 9367 h 10000"/>
                <a:gd name="connsiteX837" fmla="*/ 6477 w 10000"/>
                <a:gd name="connsiteY837" fmla="*/ 9396 h 10000"/>
                <a:gd name="connsiteX838" fmla="*/ 6414 w 10000"/>
                <a:gd name="connsiteY838" fmla="*/ 9345 h 10000"/>
                <a:gd name="connsiteX839" fmla="*/ 6363 w 10000"/>
                <a:gd name="connsiteY839" fmla="*/ 9447 h 10000"/>
                <a:gd name="connsiteX840" fmla="*/ 6382 w 10000"/>
                <a:gd name="connsiteY840" fmla="*/ 9535 h 10000"/>
                <a:gd name="connsiteX841" fmla="*/ 6382 w 10000"/>
                <a:gd name="connsiteY841" fmla="*/ 9673 h 10000"/>
                <a:gd name="connsiteX842" fmla="*/ 6338 w 10000"/>
                <a:gd name="connsiteY842" fmla="*/ 9760 h 10000"/>
                <a:gd name="connsiteX843" fmla="*/ 6338 w 10000"/>
                <a:gd name="connsiteY843" fmla="*/ 9811 h 10000"/>
                <a:gd name="connsiteX844" fmla="*/ 6345 w 10000"/>
                <a:gd name="connsiteY844" fmla="*/ 9825 h 10000"/>
                <a:gd name="connsiteX845" fmla="*/ 6356 w 10000"/>
                <a:gd name="connsiteY845" fmla="*/ 9825 h 10000"/>
                <a:gd name="connsiteX846" fmla="*/ 6345 w 10000"/>
                <a:gd name="connsiteY846" fmla="*/ 9796 h 10000"/>
                <a:gd name="connsiteX847" fmla="*/ 6382 w 10000"/>
                <a:gd name="connsiteY847" fmla="*/ 9796 h 10000"/>
                <a:gd name="connsiteX848" fmla="*/ 6414 w 10000"/>
                <a:gd name="connsiteY848" fmla="*/ 9658 h 10000"/>
                <a:gd name="connsiteX849" fmla="*/ 6433 w 10000"/>
                <a:gd name="connsiteY849" fmla="*/ 9724 h 10000"/>
                <a:gd name="connsiteX850" fmla="*/ 6451 w 10000"/>
                <a:gd name="connsiteY850" fmla="*/ 9695 h 10000"/>
                <a:gd name="connsiteX851" fmla="*/ 6451 w 10000"/>
                <a:gd name="connsiteY851" fmla="*/ 9760 h 10000"/>
                <a:gd name="connsiteX852" fmla="*/ 6502 w 10000"/>
                <a:gd name="connsiteY852" fmla="*/ 9796 h 10000"/>
                <a:gd name="connsiteX853" fmla="*/ 6553 w 10000"/>
                <a:gd name="connsiteY853" fmla="*/ 9760 h 10000"/>
                <a:gd name="connsiteX854" fmla="*/ 6615 w 10000"/>
                <a:gd name="connsiteY854" fmla="*/ 9658 h 10000"/>
                <a:gd name="connsiteX855" fmla="*/ 6802 w 10000"/>
                <a:gd name="connsiteY855" fmla="*/ 9193 h 10000"/>
                <a:gd name="connsiteX856" fmla="*/ 6831 w 10000"/>
                <a:gd name="connsiteY856" fmla="*/ 9055 h 10000"/>
                <a:gd name="connsiteX857" fmla="*/ 6882 w 10000"/>
                <a:gd name="connsiteY857" fmla="*/ 8902 h 10000"/>
                <a:gd name="connsiteX858" fmla="*/ 6933 w 10000"/>
                <a:gd name="connsiteY858" fmla="*/ 8778 h 10000"/>
                <a:gd name="connsiteX859" fmla="*/ 6959 w 10000"/>
                <a:gd name="connsiteY859" fmla="*/ 8487 h 10000"/>
                <a:gd name="connsiteX860" fmla="*/ 6941 w 10000"/>
                <a:gd name="connsiteY860" fmla="*/ 8349 h 10000"/>
                <a:gd name="connsiteX861" fmla="*/ 6966 w 10000"/>
                <a:gd name="connsiteY861" fmla="*/ 8211 h 10000"/>
                <a:gd name="connsiteX862" fmla="*/ 7003 w 10000"/>
                <a:gd name="connsiteY862" fmla="*/ 8073 h 10000"/>
                <a:gd name="connsiteX863" fmla="*/ 6985 w 10000"/>
                <a:gd name="connsiteY863" fmla="*/ 8022 h 10000"/>
                <a:gd name="connsiteX864" fmla="*/ 6992 w 10000"/>
                <a:gd name="connsiteY864" fmla="*/ 7993 h 10000"/>
                <a:gd name="connsiteX865" fmla="*/ 6985 w 10000"/>
                <a:gd name="connsiteY865" fmla="*/ 7920 h 10000"/>
                <a:gd name="connsiteX866" fmla="*/ 7003 w 10000"/>
                <a:gd name="connsiteY866" fmla="*/ 7855 h 10000"/>
                <a:gd name="connsiteX867" fmla="*/ 6941 w 10000"/>
                <a:gd name="connsiteY867" fmla="*/ 7753 h 10000"/>
                <a:gd name="connsiteX868" fmla="*/ 6908 w 10000"/>
                <a:gd name="connsiteY868" fmla="*/ 7644 h 10000"/>
                <a:gd name="connsiteX869" fmla="*/ 6838 w 10000"/>
                <a:gd name="connsiteY869" fmla="*/ 7644 h 10000"/>
                <a:gd name="connsiteX870" fmla="*/ 6838 w 10000"/>
                <a:gd name="connsiteY870" fmla="*/ 7753 h 10000"/>
                <a:gd name="connsiteX871" fmla="*/ 6813 w 10000"/>
                <a:gd name="connsiteY871" fmla="*/ 7804 h 10000"/>
                <a:gd name="connsiteX872" fmla="*/ 6820 w 10000"/>
                <a:gd name="connsiteY872" fmla="*/ 7753 h 10000"/>
                <a:gd name="connsiteX873" fmla="*/ 6802 w 10000"/>
                <a:gd name="connsiteY873" fmla="*/ 7767 h 10000"/>
                <a:gd name="connsiteX874" fmla="*/ 6751 w 10000"/>
                <a:gd name="connsiteY874" fmla="*/ 7804 h 10000"/>
                <a:gd name="connsiteX875" fmla="*/ 6769 w 10000"/>
                <a:gd name="connsiteY875" fmla="*/ 7731 h 10000"/>
                <a:gd name="connsiteX876" fmla="*/ 6751 w 10000"/>
                <a:gd name="connsiteY876" fmla="*/ 7680 h 10000"/>
                <a:gd name="connsiteX877" fmla="*/ 6769 w 10000"/>
                <a:gd name="connsiteY877" fmla="*/ 7644 h 10000"/>
                <a:gd name="connsiteX878" fmla="*/ 6743 w 10000"/>
                <a:gd name="connsiteY878" fmla="*/ 7665 h 10000"/>
                <a:gd name="connsiteX879" fmla="*/ 6743 w 10000"/>
                <a:gd name="connsiteY879" fmla="*/ 7716 h 10000"/>
                <a:gd name="connsiteX880" fmla="*/ 6718 w 10000"/>
                <a:gd name="connsiteY880" fmla="*/ 7753 h 10000"/>
                <a:gd name="connsiteX881" fmla="*/ 6718 w 10000"/>
                <a:gd name="connsiteY881" fmla="*/ 7578 h 10000"/>
                <a:gd name="connsiteX882" fmla="*/ 6656 w 10000"/>
                <a:gd name="connsiteY882" fmla="*/ 7578 h 10000"/>
                <a:gd name="connsiteX883" fmla="*/ 6623 w 10000"/>
                <a:gd name="connsiteY883" fmla="*/ 7542 h 10000"/>
                <a:gd name="connsiteX884" fmla="*/ 6630 w 10000"/>
                <a:gd name="connsiteY884" fmla="*/ 7513 h 10000"/>
                <a:gd name="connsiteX885" fmla="*/ 6776 w 10000"/>
                <a:gd name="connsiteY885" fmla="*/ 7251 h 10000"/>
                <a:gd name="connsiteX886" fmla="*/ 6864 w 10000"/>
                <a:gd name="connsiteY886" fmla="*/ 6996 h 10000"/>
                <a:gd name="connsiteX887" fmla="*/ 6941 w 10000"/>
                <a:gd name="connsiteY887" fmla="*/ 6873 h 10000"/>
                <a:gd name="connsiteX888" fmla="*/ 6966 w 10000"/>
                <a:gd name="connsiteY888" fmla="*/ 6771 h 10000"/>
                <a:gd name="connsiteX889" fmla="*/ 7054 w 10000"/>
                <a:gd name="connsiteY889" fmla="*/ 6582 h 10000"/>
                <a:gd name="connsiteX890" fmla="*/ 7116 w 10000"/>
                <a:gd name="connsiteY890" fmla="*/ 6509 h 10000"/>
                <a:gd name="connsiteX891" fmla="*/ 7251 w 10000"/>
                <a:gd name="connsiteY891" fmla="*/ 6495 h 10000"/>
                <a:gd name="connsiteX892" fmla="*/ 7288 w 10000"/>
                <a:gd name="connsiteY892" fmla="*/ 6567 h 10000"/>
                <a:gd name="connsiteX893" fmla="*/ 7314 w 10000"/>
                <a:gd name="connsiteY893" fmla="*/ 6495 h 10000"/>
                <a:gd name="connsiteX894" fmla="*/ 7372 w 10000"/>
                <a:gd name="connsiteY894" fmla="*/ 6545 h 10000"/>
                <a:gd name="connsiteX895" fmla="*/ 7427 w 10000"/>
                <a:gd name="connsiteY895" fmla="*/ 6509 h 10000"/>
                <a:gd name="connsiteX896" fmla="*/ 7442 w 10000"/>
                <a:gd name="connsiteY896" fmla="*/ 6545 h 10000"/>
                <a:gd name="connsiteX897" fmla="*/ 7460 w 10000"/>
                <a:gd name="connsiteY897" fmla="*/ 6545 h 10000"/>
                <a:gd name="connsiteX898" fmla="*/ 7452 w 10000"/>
                <a:gd name="connsiteY898" fmla="*/ 6495 h 10000"/>
                <a:gd name="connsiteX899" fmla="*/ 7478 w 10000"/>
                <a:gd name="connsiteY899" fmla="*/ 6495 h 10000"/>
                <a:gd name="connsiteX900" fmla="*/ 7467 w 10000"/>
                <a:gd name="connsiteY900" fmla="*/ 6444 h 10000"/>
                <a:gd name="connsiteX901" fmla="*/ 7485 w 10000"/>
                <a:gd name="connsiteY901" fmla="*/ 6429 h 10000"/>
                <a:gd name="connsiteX902" fmla="*/ 7580 w 10000"/>
                <a:gd name="connsiteY902" fmla="*/ 6495 h 10000"/>
                <a:gd name="connsiteX903" fmla="*/ 7617 w 10000"/>
                <a:gd name="connsiteY903" fmla="*/ 6458 h 10000"/>
                <a:gd name="connsiteX904" fmla="*/ 7657 w 10000"/>
                <a:gd name="connsiteY904" fmla="*/ 6531 h 10000"/>
                <a:gd name="connsiteX905" fmla="*/ 7599 w 10000"/>
                <a:gd name="connsiteY905" fmla="*/ 6582 h 10000"/>
                <a:gd name="connsiteX906" fmla="*/ 7617 w 10000"/>
                <a:gd name="connsiteY906" fmla="*/ 6633 h 10000"/>
                <a:gd name="connsiteX907" fmla="*/ 7683 w 10000"/>
                <a:gd name="connsiteY907" fmla="*/ 6596 h 10000"/>
                <a:gd name="connsiteX908" fmla="*/ 7701 w 10000"/>
                <a:gd name="connsiteY908" fmla="*/ 6618 h 10000"/>
                <a:gd name="connsiteX909" fmla="*/ 7752 w 10000"/>
                <a:gd name="connsiteY909" fmla="*/ 6545 h 10000"/>
                <a:gd name="connsiteX910" fmla="*/ 7833 w 10000"/>
                <a:gd name="connsiteY910" fmla="*/ 6567 h 10000"/>
                <a:gd name="connsiteX911" fmla="*/ 7840 w 10000"/>
                <a:gd name="connsiteY911" fmla="*/ 6567 h 10000"/>
                <a:gd name="connsiteX912" fmla="*/ 7840 w 10000"/>
                <a:gd name="connsiteY912" fmla="*/ 6509 h 10000"/>
                <a:gd name="connsiteX913" fmla="*/ 7789 w 10000"/>
                <a:gd name="connsiteY913" fmla="*/ 6495 h 10000"/>
                <a:gd name="connsiteX914" fmla="*/ 7796 w 10000"/>
                <a:gd name="connsiteY914" fmla="*/ 6458 h 10000"/>
                <a:gd name="connsiteX915" fmla="*/ 7789 w 10000"/>
                <a:gd name="connsiteY915" fmla="*/ 6407 h 10000"/>
                <a:gd name="connsiteX916" fmla="*/ 7796 w 10000"/>
                <a:gd name="connsiteY916" fmla="*/ 6407 h 10000"/>
                <a:gd name="connsiteX917" fmla="*/ 7822 w 10000"/>
                <a:gd name="connsiteY917" fmla="*/ 6291 h 10000"/>
                <a:gd name="connsiteX918" fmla="*/ 7891 w 10000"/>
                <a:gd name="connsiteY918" fmla="*/ 6167 h 10000"/>
                <a:gd name="connsiteX919" fmla="*/ 7968 w 10000"/>
                <a:gd name="connsiteY919" fmla="*/ 5949 h 10000"/>
                <a:gd name="connsiteX920" fmla="*/ 8081 w 10000"/>
                <a:gd name="connsiteY920" fmla="*/ 5876 h 10000"/>
                <a:gd name="connsiteX921" fmla="*/ 8132 w 10000"/>
                <a:gd name="connsiteY921" fmla="*/ 5949 h 10000"/>
                <a:gd name="connsiteX922" fmla="*/ 8169 w 10000"/>
                <a:gd name="connsiteY922" fmla="*/ 5876 h 10000"/>
                <a:gd name="connsiteX923" fmla="*/ 8151 w 10000"/>
                <a:gd name="connsiteY923" fmla="*/ 5964 h 10000"/>
                <a:gd name="connsiteX924" fmla="*/ 8132 w 10000"/>
                <a:gd name="connsiteY924" fmla="*/ 6029 h 10000"/>
                <a:gd name="connsiteX925" fmla="*/ 8143 w 10000"/>
                <a:gd name="connsiteY925" fmla="*/ 6080 h 10000"/>
                <a:gd name="connsiteX926" fmla="*/ 8132 w 10000"/>
                <a:gd name="connsiteY926" fmla="*/ 6116 h 10000"/>
                <a:gd name="connsiteX927" fmla="*/ 8169 w 10000"/>
                <a:gd name="connsiteY927" fmla="*/ 6116 h 10000"/>
                <a:gd name="connsiteX928" fmla="*/ 8151 w 10000"/>
                <a:gd name="connsiteY928" fmla="*/ 6218 h 10000"/>
                <a:gd name="connsiteX929" fmla="*/ 8289 w 10000"/>
                <a:gd name="connsiteY929" fmla="*/ 5949 h 10000"/>
                <a:gd name="connsiteX930" fmla="*/ 8315 w 10000"/>
                <a:gd name="connsiteY930" fmla="*/ 5927 h 10000"/>
                <a:gd name="connsiteX931" fmla="*/ 8333 w 10000"/>
                <a:gd name="connsiteY931" fmla="*/ 5978 h 10000"/>
                <a:gd name="connsiteX932" fmla="*/ 8341 w 10000"/>
                <a:gd name="connsiteY932" fmla="*/ 5949 h 10000"/>
                <a:gd name="connsiteX933" fmla="*/ 8322 w 10000"/>
                <a:gd name="connsiteY933" fmla="*/ 5913 h 10000"/>
                <a:gd name="connsiteX934" fmla="*/ 8333 w 10000"/>
                <a:gd name="connsiteY934" fmla="*/ 5825 h 10000"/>
                <a:gd name="connsiteX935" fmla="*/ 8359 w 10000"/>
                <a:gd name="connsiteY935" fmla="*/ 5724 h 10000"/>
                <a:gd name="connsiteX936" fmla="*/ 8410 w 10000"/>
                <a:gd name="connsiteY936" fmla="*/ 5687 h 10000"/>
                <a:gd name="connsiteX937" fmla="*/ 8443 w 10000"/>
                <a:gd name="connsiteY937" fmla="*/ 5724 h 10000"/>
                <a:gd name="connsiteX938" fmla="*/ 8443 w 10000"/>
                <a:gd name="connsiteY938" fmla="*/ 5738 h 10000"/>
                <a:gd name="connsiteX939" fmla="*/ 8403 w 10000"/>
                <a:gd name="connsiteY939" fmla="*/ 5811 h 10000"/>
                <a:gd name="connsiteX940" fmla="*/ 8385 w 10000"/>
                <a:gd name="connsiteY940" fmla="*/ 5949 h 10000"/>
                <a:gd name="connsiteX941" fmla="*/ 8374 w 10000"/>
                <a:gd name="connsiteY941" fmla="*/ 5978 h 10000"/>
                <a:gd name="connsiteX942" fmla="*/ 8374 w 10000"/>
                <a:gd name="connsiteY942" fmla="*/ 6051 h 10000"/>
                <a:gd name="connsiteX943" fmla="*/ 8359 w 10000"/>
                <a:gd name="connsiteY943" fmla="*/ 6080 h 10000"/>
                <a:gd name="connsiteX944" fmla="*/ 8366 w 10000"/>
                <a:gd name="connsiteY944" fmla="*/ 6138 h 10000"/>
                <a:gd name="connsiteX945" fmla="*/ 8264 w 10000"/>
                <a:gd name="connsiteY945" fmla="*/ 6255 h 10000"/>
                <a:gd name="connsiteX946" fmla="*/ 8253 w 10000"/>
                <a:gd name="connsiteY946" fmla="*/ 6305 h 10000"/>
                <a:gd name="connsiteX947" fmla="*/ 8169 w 10000"/>
                <a:gd name="connsiteY947" fmla="*/ 6480 h 10000"/>
                <a:gd name="connsiteX948" fmla="*/ 8048 w 10000"/>
                <a:gd name="connsiteY948" fmla="*/ 6807 h 10000"/>
                <a:gd name="connsiteX949" fmla="*/ 7986 w 10000"/>
                <a:gd name="connsiteY949" fmla="*/ 6873 h 10000"/>
                <a:gd name="connsiteX950" fmla="*/ 7953 w 10000"/>
                <a:gd name="connsiteY950" fmla="*/ 6873 h 10000"/>
                <a:gd name="connsiteX951" fmla="*/ 7961 w 10000"/>
                <a:gd name="connsiteY951" fmla="*/ 6945 h 10000"/>
                <a:gd name="connsiteX952" fmla="*/ 7942 w 10000"/>
                <a:gd name="connsiteY952" fmla="*/ 7047 h 10000"/>
                <a:gd name="connsiteX953" fmla="*/ 7891 w 10000"/>
                <a:gd name="connsiteY953" fmla="*/ 7135 h 10000"/>
                <a:gd name="connsiteX954" fmla="*/ 7873 w 10000"/>
                <a:gd name="connsiteY954" fmla="*/ 7404 h 10000"/>
                <a:gd name="connsiteX955" fmla="*/ 7873 w 10000"/>
                <a:gd name="connsiteY955" fmla="*/ 7578 h 10000"/>
                <a:gd name="connsiteX956" fmla="*/ 7942 w 10000"/>
                <a:gd name="connsiteY956" fmla="*/ 8320 h 10000"/>
                <a:gd name="connsiteX957" fmla="*/ 8030 w 10000"/>
                <a:gd name="connsiteY957" fmla="*/ 8131 h 10000"/>
                <a:gd name="connsiteX958" fmla="*/ 8056 w 10000"/>
                <a:gd name="connsiteY958" fmla="*/ 7920 h 10000"/>
                <a:gd name="connsiteX959" fmla="*/ 8125 w 10000"/>
                <a:gd name="connsiteY959" fmla="*/ 7869 h 10000"/>
                <a:gd name="connsiteX960" fmla="*/ 8143 w 10000"/>
                <a:gd name="connsiteY960" fmla="*/ 7884 h 10000"/>
                <a:gd name="connsiteX961" fmla="*/ 8132 w 10000"/>
                <a:gd name="connsiteY961" fmla="*/ 7702 h 10000"/>
                <a:gd name="connsiteX962" fmla="*/ 8202 w 10000"/>
                <a:gd name="connsiteY962" fmla="*/ 7578 h 10000"/>
                <a:gd name="connsiteX963" fmla="*/ 8238 w 10000"/>
                <a:gd name="connsiteY963" fmla="*/ 7593 h 10000"/>
                <a:gd name="connsiteX964" fmla="*/ 8264 w 10000"/>
                <a:gd name="connsiteY964" fmla="*/ 7564 h 10000"/>
                <a:gd name="connsiteX965" fmla="*/ 8246 w 10000"/>
                <a:gd name="connsiteY965" fmla="*/ 7389 h 10000"/>
                <a:gd name="connsiteX966" fmla="*/ 8253 w 10000"/>
                <a:gd name="connsiteY966" fmla="*/ 7287 h 10000"/>
                <a:gd name="connsiteX967" fmla="*/ 8289 w 10000"/>
                <a:gd name="connsiteY967" fmla="*/ 7236 h 10000"/>
                <a:gd name="connsiteX968" fmla="*/ 8279 w 10000"/>
                <a:gd name="connsiteY968" fmla="*/ 7200 h 10000"/>
                <a:gd name="connsiteX969" fmla="*/ 8322 w 10000"/>
                <a:gd name="connsiteY969" fmla="*/ 7164 h 10000"/>
                <a:gd name="connsiteX970" fmla="*/ 8308 w 10000"/>
                <a:gd name="connsiteY970" fmla="*/ 7236 h 10000"/>
                <a:gd name="connsiteX971" fmla="*/ 8322 w 10000"/>
                <a:gd name="connsiteY971" fmla="*/ 7287 h 10000"/>
                <a:gd name="connsiteX972" fmla="*/ 8341 w 10000"/>
                <a:gd name="connsiteY972" fmla="*/ 7236 h 10000"/>
                <a:gd name="connsiteX973" fmla="*/ 8341 w 10000"/>
                <a:gd name="connsiteY973" fmla="*/ 7149 h 10000"/>
                <a:gd name="connsiteX974" fmla="*/ 8308 w 10000"/>
                <a:gd name="connsiteY974" fmla="*/ 7113 h 10000"/>
                <a:gd name="connsiteX975" fmla="*/ 8308 w 10000"/>
                <a:gd name="connsiteY975" fmla="*/ 7025 h 10000"/>
                <a:gd name="connsiteX976" fmla="*/ 8341 w 10000"/>
                <a:gd name="connsiteY976" fmla="*/ 6873 h 10000"/>
                <a:gd name="connsiteX977" fmla="*/ 8308 w 10000"/>
                <a:gd name="connsiteY977" fmla="*/ 6836 h 10000"/>
                <a:gd name="connsiteX978" fmla="*/ 8279 w 10000"/>
                <a:gd name="connsiteY978" fmla="*/ 6887 h 10000"/>
                <a:gd name="connsiteX979" fmla="*/ 8264 w 10000"/>
                <a:gd name="connsiteY979" fmla="*/ 6858 h 10000"/>
                <a:gd name="connsiteX980" fmla="*/ 8264 w 10000"/>
                <a:gd name="connsiteY980" fmla="*/ 6785 h 10000"/>
                <a:gd name="connsiteX981" fmla="*/ 8322 w 10000"/>
                <a:gd name="connsiteY981" fmla="*/ 6582 h 10000"/>
                <a:gd name="connsiteX982" fmla="*/ 8333 w 10000"/>
                <a:gd name="connsiteY982" fmla="*/ 6582 h 10000"/>
                <a:gd name="connsiteX983" fmla="*/ 8359 w 10000"/>
                <a:gd name="connsiteY983" fmla="*/ 6393 h 10000"/>
                <a:gd name="connsiteX984" fmla="*/ 8385 w 10000"/>
                <a:gd name="connsiteY984" fmla="*/ 6356 h 10000"/>
                <a:gd name="connsiteX985" fmla="*/ 8403 w 10000"/>
                <a:gd name="connsiteY985" fmla="*/ 6393 h 10000"/>
                <a:gd name="connsiteX986" fmla="*/ 8417 w 10000"/>
                <a:gd name="connsiteY986" fmla="*/ 6342 h 10000"/>
                <a:gd name="connsiteX987" fmla="*/ 8443 w 10000"/>
                <a:gd name="connsiteY987" fmla="*/ 6407 h 10000"/>
                <a:gd name="connsiteX988" fmla="*/ 8461 w 10000"/>
                <a:gd name="connsiteY988" fmla="*/ 6305 h 10000"/>
                <a:gd name="connsiteX989" fmla="*/ 8512 w 10000"/>
                <a:gd name="connsiteY989" fmla="*/ 6240 h 10000"/>
                <a:gd name="connsiteX990" fmla="*/ 8523 w 10000"/>
                <a:gd name="connsiteY990" fmla="*/ 6255 h 10000"/>
                <a:gd name="connsiteX991" fmla="*/ 8523 w 10000"/>
                <a:gd name="connsiteY991" fmla="*/ 6407 h 10000"/>
                <a:gd name="connsiteX992" fmla="*/ 8564 w 10000"/>
                <a:gd name="connsiteY992" fmla="*/ 6255 h 10000"/>
                <a:gd name="connsiteX993" fmla="*/ 8644 w 10000"/>
                <a:gd name="connsiteY993" fmla="*/ 6204 h 10000"/>
                <a:gd name="connsiteX994" fmla="*/ 8713 w 10000"/>
                <a:gd name="connsiteY994" fmla="*/ 6240 h 10000"/>
                <a:gd name="connsiteX995" fmla="*/ 8772 w 10000"/>
                <a:gd name="connsiteY995" fmla="*/ 6378 h 10000"/>
                <a:gd name="connsiteX996" fmla="*/ 8790 w 10000"/>
                <a:gd name="connsiteY996" fmla="*/ 6255 h 10000"/>
                <a:gd name="connsiteX997" fmla="*/ 8885 w 10000"/>
                <a:gd name="connsiteY997" fmla="*/ 6138 h 10000"/>
                <a:gd name="connsiteX998" fmla="*/ 8874 w 10000"/>
                <a:gd name="connsiteY998" fmla="*/ 6080 h 10000"/>
                <a:gd name="connsiteX999" fmla="*/ 8904 w 10000"/>
                <a:gd name="connsiteY999" fmla="*/ 6102 h 10000"/>
                <a:gd name="connsiteX1000" fmla="*/ 8904 w 10000"/>
                <a:gd name="connsiteY1000" fmla="*/ 6065 h 10000"/>
                <a:gd name="connsiteX1001" fmla="*/ 8944 w 10000"/>
                <a:gd name="connsiteY1001" fmla="*/ 6015 h 10000"/>
                <a:gd name="connsiteX1002" fmla="*/ 8962 w 10000"/>
                <a:gd name="connsiteY1002" fmla="*/ 5927 h 10000"/>
                <a:gd name="connsiteX1003" fmla="*/ 8988 w 10000"/>
                <a:gd name="connsiteY1003" fmla="*/ 5949 h 10000"/>
                <a:gd name="connsiteX1004" fmla="*/ 9057 w 10000"/>
                <a:gd name="connsiteY1004" fmla="*/ 5862 h 10000"/>
                <a:gd name="connsiteX1005" fmla="*/ 9064 w 10000"/>
                <a:gd name="connsiteY1005" fmla="*/ 5811 h 10000"/>
                <a:gd name="connsiteX1006" fmla="*/ 9196 w 10000"/>
                <a:gd name="connsiteY1006" fmla="*/ 5724 h 10000"/>
                <a:gd name="connsiteX1007" fmla="*/ 9178 w 10000"/>
                <a:gd name="connsiteY1007" fmla="*/ 5622 h 10000"/>
                <a:gd name="connsiteX1008" fmla="*/ 9214 w 10000"/>
                <a:gd name="connsiteY1008" fmla="*/ 5702 h 10000"/>
                <a:gd name="connsiteX1009" fmla="*/ 9221 w 10000"/>
                <a:gd name="connsiteY1009" fmla="*/ 5687 h 10000"/>
                <a:gd name="connsiteX1010" fmla="*/ 9309 w 10000"/>
                <a:gd name="connsiteY1010" fmla="*/ 5775 h 10000"/>
                <a:gd name="connsiteX1011" fmla="*/ 9335 w 10000"/>
                <a:gd name="connsiteY1011" fmla="*/ 5651 h 10000"/>
                <a:gd name="connsiteX1012" fmla="*/ 9309 w 10000"/>
                <a:gd name="connsiteY1012" fmla="*/ 5585 h 10000"/>
                <a:gd name="connsiteX1013" fmla="*/ 9335 w 10000"/>
                <a:gd name="connsiteY1013" fmla="*/ 5571 h 10000"/>
                <a:gd name="connsiteX1014" fmla="*/ 9298 w 10000"/>
                <a:gd name="connsiteY1014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70 w 10000"/>
                <a:gd name="connsiteY823" fmla="*/ 8620 h 10000"/>
                <a:gd name="connsiteX824" fmla="*/ 6305 w 10000"/>
                <a:gd name="connsiteY824" fmla="*/ 8710 h 10000"/>
                <a:gd name="connsiteX825" fmla="*/ 6351 w 10000"/>
                <a:gd name="connsiteY825" fmla="*/ 8713 h 10000"/>
                <a:gd name="connsiteX826" fmla="*/ 6356 w 10000"/>
                <a:gd name="connsiteY826" fmla="*/ 8778 h 10000"/>
                <a:gd name="connsiteX827" fmla="*/ 6348 w 10000"/>
                <a:gd name="connsiteY827" fmla="*/ 8866 h 10000"/>
                <a:gd name="connsiteX828" fmla="*/ 6371 w 10000"/>
                <a:gd name="connsiteY828" fmla="*/ 8925 h 10000"/>
                <a:gd name="connsiteX829" fmla="*/ 6433 w 10000"/>
                <a:gd name="connsiteY829" fmla="*/ 8916 h 10000"/>
                <a:gd name="connsiteX830" fmla="*/ 6510 w 10000"/>
                <a:gd name="connsiteY830" fmla="*/ 8819 h 10000"/>
                <a:gd name="connsiteX831" fmla="*/ 6605 w 10000"/>
                <a:gd name="connsiteY831" fmla="*/ 8793 h 10000"/>
                <a:gd name="connsiteX832" fmla="*/ 6588 w 10000"/>
                <a:gd name="connsiteY832" fmla="*/ 8852 h 10000"/>
                <a:gd name="connsiteX833" fmla="*/ 6597 w 10000"/>
                <a:gd name="connsiteY833" fmla="*/ 8938 h 10000"/>
                <a:gd name="connsiteX834" fmla="*/ 6572 w 10000"/>
                <a:gd name="connsiteY834" fmla="*/ 8989 h 10000"/>
                <a:gd name="connsiteX835" fmla="*/ 6535 w 10000"/>
                <a:gd name="connsiteY835" fmla="*/ 9207 h 10000"/>
                <a:gd name="connsiteX836" fmla="*/ 6491 w 10000"/>
                <a:gd name="connsiteY836" fmla="*/ 9367 h 10000"/>
                <a:gd name="connsiteX837" fmla="*/ 6477 w 10000"/>
                <a:gd name="connsiteY837" fmla="*/ 9396 h 10000"/>
                <a:gd name="connsiteX838" fmla="*/ 6414 w 10000"/>
                <a:gd name="connsiteY838" fmla="*/ 9345 h 10000"/>
                <a:gd name="connsiteX839" fmla="*/ 6363 w 10000"/>
                <a:gd name="connsiteY839" fmla="*/ 9447 h 10000"/>
                <a:gd name="connsiteX840" fmla="*/ 6382 w 10000"/>
                <a:gd name="connsiteY840" fmla="*/ 9535 h 10000"/>
                <a:gd name="connsiteX841" fmla="*/ 6382 w 10000"/>
                <a:gd name="connsiteY841" fmla="*/ 9673 h 10000"/>
                <a:gd name="connsiteX842" fmla="*/ 6338 w 10000"/>
                <a:gd name="connsiteY842" fmla="*/ 9760 h 10000"/>
                <a:gd name="connsiteX843" fmla="*/ 6338 w 10000"/>
                <a:gd name="connsiteY843" fmla="*/ 9811 h 10000"/>
                <a:gd name="connsiteX844" fmla="*/ 6345 w 10000"/>
                <a:gd name="connsiteY844" fmla="*/ 9825 h 10000"/>
                <a:gd name="connsiteX845" fmla="*/ 6356 w 10000"/>
                <a:gd name="connsiteY845" fmla="*/ 9825 h 10000"/>
                <a:gd name="connsiteX846" fmla="*/ 6345 w 10000"/>
                <a:gd name="connsiteY846" fmla="*/ 9796 h 10000"/>
                <a:gd name="connsiteX847" fmla="*/ 6382 w 10000"/>
                <a:gd name="connsiteY847" fmla="*/ 9796 h 10000"/>
                <a:gd name="connsiteX848" fmla="*/ 6414 w 10000"/>
                <a:gd name="connsiteY848" fmla="*/ 9658 h 10000"/>
                <a:gd name="connsiteX849" fmla="*/ 6433 w 10000"/>
                <a:gd name="connsiteY849" fmla="*/ 9724 h 10000"/>
                <a:gd name="connsiteX850" fmla="*/ 6451 w 10000"/>
                <a:gd name="connsiteY850" fmla="*/ 9695 h 10000"/>
                <a:gd name="connsiteX851" fmla="*/ 6451 w 10000"/>
                <a:gd name="connsiteY851" fmla="*/ 9760 h 10000"/>
                <a:gd name="connsiteX852" fmla="*/ 6502 w 10000"/>
                <a:gd name="connsiteY852" fmla="*/ 9796 h 10000"/>
                <a:gd name="connsiteX853" fmla="*/ 6553 w 10000"/>
                <a:gd name="connsiteY853" fmla="*/ 9760 h 10000"/>
                <a:gd name="connsiteX854" fmla="*/ 6615 w 10000"/>
                <a:gd name="connsiteY854" fmla="*/ 9658 h 10000"/>
                <a:gd name="connsiteX855" fmla="*/ 6802 w 10000"/>
                <a:gd name="connsiteY855" fmla="*/ 9193 h 10000"/>
                <a:gd name="connsiteX856" fmla="*/ 6831 w 10000"/>
                <a:gd name="connsiteY856" fmla="*/ 9055 h 10000"/>
                <a:gd name="connsiteX857" fmla="*/ 6882 w 10000"/>
                <a:gd name="connsiteY857" fmla="*/ 8902 h 10000"/>
                <a:gd name="connsiteX858" fmla="*/ 6933 w 10000"/>
                <a:gd name="connsiteY858" fmla="*/ 8778 h 10000"/>
                <a:gd name="connsiteX859" fmla="*/ 6959 w 10000"/>
                <a:gd name="connsiteY859" fmla="*/ 8487 h 10000"/>
                <a:gd name="connsiteX860" fmla="*/ 6941 w 10000"/>
                <a:gd name="connsiteY860" fmla="*/ 8349 h 10000"/>
                <a:gd name="connsiteX861" fmla="*/ 6966 w 10000"/>
                <a:gd name="connsiteY861" fmla="*/ 8211 h 10000"/>
                <a:gd name="connsiteX862" fmla="*/ 7003 w 10000"/>
                <a:gd name="connsiteY862" fmla="*/ 8073 h 10000"/>
                <a:gd name="connsiteX863" fmla="*/ 6985 w 10000"/>
                <a:gd name="connsiteY863" fmla="*/ 8022 h 10000"/>
                <a:gd name="connsiteX864" fmla="*/ 6992 w 10000"/>
                <a:gd name="connsiteY864" fmla="*/ 7993 h 10000"/>
                <a:gd name="connsiteX865" fmla="*/ 6985 w 10000"/>
                <a:gd name="connsiteY865" fmla="*/ 7920 h 10000"/>
                <a:gd name="connsiteX866" fmla="*/ 7003 w 10000"/>
                <a:gd name="connsiteY866" fmla="*/ 7855 h 10000"/>
                <a:gd name="connsiteX867" fmla="*/ 6941 w 10000"/>
                <a:gd name="connsiteY867" fmla="*/ 7753 h 10000"/>
                <a:gd name="connsiteX868" fmla="*/ 6908 w 10000"/>
                <a:gd name="connsiteY868" fmla="*/ 7644 h 10000"/>
                <a:gd name="connsiteX869" fmla="*/ 6838 w 10000"/>
                <a:gd name="connsiteY869" fmla="*/ 7644 h 10000"/>
                <a:gd name="connsiteX870" fmla="*/ 6838 w 10000"/>
                <a:gd name="connsiteY870" fmla="*/ 7753 h 10000"/>
                <a:gd name="connsiteX871" fmla="*/ 6813 w 10000"/>
                <a:gd name="connsiteY871" fmla="*/ 7804 h 10000"/>
                <a:gd name="connsiteX872" fmla="*/ 6820 w 10000"/>
                <a:gd name="connsiteY872" fmla="*/ 7753 h 10000"/>
                <a:gd name="connsiteX873" fmla="*/ 6802 w 10000"/>
                <a:gd name="connsiteY873" fmla="*/ 7767 h 10000"/>
                <a:gd name="connsiteX874" fmla="*/ 6751 w 10000"/>
                <a:gd name="connsiteY874" fmla="*/ 7804 h 10000"/>
                <a:gd name="connsiteX875" fmla="*/ 6769 w 10000"/>
                <a:gd name="connsiteY875" fmla="*/ 7731 h 10000"/>
                <a:gd name="connsiteX876" fmla="*/ 6751 w 10000"/>
                <a:gd name="connsiteY876" fmla="*/ 7680 h 10000"/>
                <a:gd name="connsiteX877" fmla="*/ 6769 w 10000"/>
                <a:gd name="connsiteY877" fmla="*/ 7644 h 10000"/>
                <a:gd name="connsiteX878" fmla="*/ 6743 w 10000"/>
                <a:gd name="connsiteY878" fmla="*/ 7665 h 10000"/>
                <a:gd name="connsiteX879" fmla="*/ 6743 w 10000"/>
                <a:gd name="connsiteY879" fmla="*/ 7716 h 10000"/>
                <a:gd name="connsiteX880" fmla="*/ 6718 w 10000"/>
                <a:gd name="connsiteY880" fmla="*/ 7753 h 10000"/>
                <a:gd name="connsiteX881" fmla="*/ 6718 w 10000"/>
                <a:gd name="connsiteY881" fmla="*/ 7578 h 10000"/>
                <a:gd name="connsiteX882" fmla="*/ 6656 w 10000"/>
                <a:gd name="connsiteY882" fmla="*/ 7578 h 10000"/>
                <a:gd name="connsiteX883" fmla="*/ 6623 w 10000"/>
                <a:gd name="connsiteY883" fmla="*/ 7542 h 10000"/>
                <a:gd name="connsiteX884" fmla="*/ 6630 w 10000"/>
                <a:gd name="connsiteY884" fmla="*/ 7513 h 10000"/>
                <a:gd name="connsiteX885" fmla="*/ 6776 w 10000"/>
                <a:gd name="connsiteY885" fmla="*/ 7251 h 10000"/>
                <a:gd name="connsiteX886" fmla="*/ 6864 w 10000"/>
                <a:gd name="connsiteY886" fmla="*/ 6996 h 10000"/>
                <a:gd name="connsiteX887" fmla="*/ 6941 w 10000"/>
                <a:gd name="connsiteY887" fmla="*/ 6873 h 10000"/>
                <a:gd name="connsiteX888" fmla="*/ 6966 w 10000"/>
                <a:gd name="connsiteY888" fmla="*/ 6771 h 10000"/>
                <a:gd name="connsiteX889" fmla="*/ 7054 w 10000"/>
                <a:gd name="connsiteY889" fmla="*/ 6582 h 10000"/>
                <a:gd name="connsiteX890" fmla="*/ 7116 w 10000"/>
                <a:gd name="connsiteY890" fmla="*/ 6509 h 10000"/>
                <a:gd name="connsiteX891" fmla="*/ 7251 w 10000"/>
                <a:gd name="connsiteY891" fmla="*/ 6495 h 10000"/>
                <a:gd name="connsiteX892" fmla="*/ 7288 w 10000"/>
                <a:gd name="connsiteY892" fmla="*/ 6567 h 10000"/>
                <a:gd name="connsiteX893" fmla="*/ 7314 w 10000"/>
                <a:gd name="connsiteY893" fmla="*/ 6495 h 10000"/>
                <a:gd name="connsiteX894" fmla="*/ 7372 w 10000"/>
                <a:gd name="connsiteY894" fmla="*/ 6545 h 10000"/>
                <a:gd name="connsiteX895" fmla="*/ 7427 w 10000"/>
                <a:gd name="connsiteY895" fmla="*/ 6509 h 10000"/>
                <a:gd name="connsiteX896" fmla="*/ 7442 w 10000"/>
                <a:gd name="connsiteY896" fmla="*/ 6545 h 10000"/>
                <a:gd name="connsiteX897" fmla="*/ 7460 w 10000"/>
                <a:gd name="connsiteY897" fmla="*/ 6545 h 10000"/>
                <a:gd name="connsiteX898" fmla="*/ 7452 w 10000"/>
                <a:gd name="connsiteY898" fmla="*/ 6495 h 10000"/>
                <a:gd name="connsiteX899" fmla="*/ 7478 w 10000"/>
                <a:gd name="connsiteY899" fmla="*/ 6495 h 10000"/>
                <a:gd name="connsiteX900" fmla="*/ 7467 w 10000"/>
                <a:gd name="connsiteY900" fmla="*/ 6444 h 10000"/>
                <a:gd name="connsiteX901" fmla="*/ 7485 w 10000"/>
                <a:gd name="connsiteY901" fmla="*/ 6429 h 10000"/>
                <a:gd name="connsiteX902" fmla="*/ 7580 w 10000"/>
                <a:gd name="connsiteY902" fmla="*/ 6495 h 10000"/>
                <a:gd name="connsiteX903" fmla="*/ 7617 w 10000"/>
                <a:gd name="connsiteY903" fmla="*/ 6458 h 10000"/>
                <a:gd name="connsiteX904" fmla="*/ 7657 w 10000"/>
                <a:gd name="connsiteY904" fmla="*/ 6531 h 10000"/>
                <a:gd name="connsiteX905" fmla="*/ 7599 w 10000"/>
                <a:gd name="connsiteY905" fmla="*/ 6582 h 10000"/>
                <a:gd name="connsiteX906" fmla="*/ 7617 w 10000"/>
                <a:gd name="connsiteY906" fmla="*/ 6633 h 10000"/>
                <a:gd name="connsiteX907" fmla="*/ 7683 w 10000"/>
                <a:gd name="connsiteY907" fmla="*/ 6596 h 10000"/>
                <a:gd name="connsiteX908" fmla="*/ 7701 w 10000"/>
                <a:gd name="connsiteY908" fmla="*/ 6618 h 10000"/>
                <a:gd name="connsiteX909" fmla="*/ 7752 w 10000"/>
                <a:gd name="connsiteY909" fmla="*/ 6545 h 10000"/>
                <a:gd name="connsiteX910" fmla="*/ 7833 w 10000"/>
                <a:gd name="connsiteY910" fmla="*/ 6567 h 10000"/>
                <a:gd name="connsiteX911" fmla="*/ 7840 w 10000"/>
                <a:gd name="connsiteY911" fmla="*/ 6567 h 10000"/>
                <a:gd name="connsiteX912" fmla="*/ 7840 w 10000"/>
                <a:gd name="connsiteY912" fmla="*/ 6509 h 10000"/>
                <a:gd name="connsiteX913" fmla="*/ 7789 w 10000"/>
                <a:gd name="connsiteY913" fmla="*/ 6495 h 10000"/>
                <a:gd name="connsiteX914" fmla="*/ 7796 w 10000"/>
                <a:gd name="connsiteY914" fmla="*/ 6458 h 10000"/>
                <a:gd name="connsiteX915" fmla="*/ 7789 w 10000"/>
                <a:gd name="connsiteY915" fmla="*/ 6407 h 10000"/>
                <a:gd name="connsiteX916" fmla="*/ 7796 w 10000"/>
                <a:gd name="connsiteY916" fmla="*/ 6407 h 10000"/>
                <a:gd name="connsiteX917" fmla="*/ 7822 w 10000"/>
                <a:gd name="connsiteY917" fmla="*/ 6291 h 10000"/>
                <a:gd name="connsiteX918" fmla="*/ 7891 w 10000"/>
                <a:gd name="connsiteY918" fmla="*/ 6167 h 10000"/>
                <a:gd name="connsiteX919" fmla="*/ 7968 w 10000"/>
                <a:gd name="connsiteY919" fmla="*/ 5949 h 10000"/>
                <a:gd name="connsiteX920" fmla="*/ 8081 w 10000"/>
                <a:gd name="connsiteY920" fmla="*/ 5876 h 10000"/>
                <a:gd name="connsiteX921" fmla="*/ 8132 w 10000"/>
                <a:gd name="connsiteY921" fmla="*/ 5949 h 10000"/>
                <a:gd name="connsiteX922" fmla="*/ 8169 w 10000"/>
                <a:gd name="connsiteY922" fmla="*/ 5876 h 10000"/>
                <a:gd name="connsiteX923" fmla="*/ 8151 w 10000"/>
                <a:gd name="connsiteY923" fmla="*/ 5964 h 10000"/>
                <a:gd name="connsiteX924" fmla="*/ 8132 w 10000"/>
                <a:gd name="connsiteY924" fmla="*/ 6029 h 10000"/>
                <a:gd name="connsiteX925" fmla="*/ 8143 w 10000"/>
                <a:gd name="connsiteY925" fmla="*/ 6080 h 10000"/>
                <a:gd name="connsiteX926" fmla="*/ 8132 w 10000"/>
                <a:gd name="connsiteY926" fmla="*/ 6116 h 10000"/>
                <a:gd name="connsiteX927" fmla="*/ 8169 w 10000"/>
                <a:gd name="connsiteY927" fmla="*/ 6116 h 10000"/>
                <a:gd name="connsiteX928" fmla="*/ 8151 w 10000"/>
                <a:gd name="connsiteY928" fmla="*/ 6218 h 10000"/>
                <a:gd name="connsiteX929" fmla="*/ 8289 w 10000"/>
                <a:gd name="connsiteY929" fmla="*/ 5949 h 10000"/>
                <a:gd name="connsiteX930" fmla="*/ 8315 w 10000"/>
                <a:gd name="connsiteY930" fmla="*/ 5927 h 10000"/>
                <a:gd name="connsiteX931" fmla="*/ 8333 w 10000"/>
                <a:gd name="connsiteY931" fmla="*/ 5978 h 10000"/>
                <a:gd name="connsiteX932" fmla="*/ 8341 w 10000"/>
                <a:gd name="connsiteY932" fmla="*/ 5949 h 10000"/>
                <a:gd name="connsiteX933" fmla="*/ 8322 w 10000"/>
                <a:gd name="connsiteY933" fmla="*/ 5913 h 10000"/>
                <a:gd name="connsiteX934" fmla="*/ 8333 w 10000"/>
                <a:gd name="connsiteY934" fmla="*/ 5825 h 10000"/>
                <a:gd name="connsiteX935" fmla="*/ 8359 w 10000"/>
                <a:gd name="connsiteY935" fmla="*/ 5724 h 10000"/>
                <a:gd name="connsiteX936" fmla="*/ 8410 w 10000"/>
                <a:gd name="connsiteY936" fmla="*/ 5687 h 10000"/>
                <a:gd name="connsiteX937" fmla="*/ 8443 w 10000"/>
                <a:gd name="connsiteY937" fmla="*/ 5724 h 10000"/>
                <a:gd name="connsiteX938" fmla="*/ 8443 w 10000"/>
                <a:gd name="connsiteY938" fmla="*/ 5738 h 10000"/>
                <a:gd name="connsiteX939" fmla="*/ 8403 w 10000"/>
                <a:gd name="connsiteY939" fmla="*/ 5811 h 10000"/>
                <a:gd name="connsiteX940" fmla="*/ 8385 w 10000"/>
                <a:gd name="connsiteY940" fmla="*/ 5949 h 10000"/>
                <a:gd name="connsiteX941" fmla="*/ 8374 w 10000"/>
                <a:gd name="connsiteY941" fmla="*/ 5978 h 10000"/>
                <a:gd name="connsiteX942" fmla="*/ 8374 w 10000"/>
                <a:gd name="connsiteY942" fmla="*/ 6051 h 10000"/>
                <a:gd name="connsiteX943" fmla="*/ 8359 w 10000"/>
                <a:gd name="connsiteY943" fmla="*/ 6080 h 10000"/>
                <a:gd name="connsiteX944" fmla="*/ 8366 w 10000"/>
                <a:gd name="connsiteY944" fmla="*/ 6138 h 10000"/>
                <a:gd name="connsiteX945" fmla="*/ 8264 w 10000"/>
                <a:gd name="connsiteY945" fmla="*/ 6255 h 10000"/>
                <a:gd name="connsiteX946" fmla="*/ 8253 w 10000"/>
                <a:gd name="connsiteY946" fmla="*/ 6305 h 10000"/>
                <a:gd name="connsiteX947" fmla="*/ 8169 w 10000"/>
                <a:gd name="connsiteY947" fmla="*/ 6480 h 10000"/>
                <a:gd name="connsiteX948" fmla="*/ 8048 w 10000"/>
                <a:gd name="connsiteY948" fmla="*/ 6807 h 10000"/>
                <a:gd name="connsiteX949" fmla="*/ 7986 w 10000"/>
                <a:gd name="connsiteY949" fmla="*/ 6873 h 10000"/>
                <a:gd name="connsiteX950" fmla="*/ 7953 w 10000"/>
                <a:gd name="connsiteY950" fmla="*/ 6873 h 10000"/>
                <a:gd name="connsiteX951" fmla="*/ 7961 w 10000"/>
                <a:gd name="connsiteY951" fmla="*/ 6945 h 10000"/>
                <a:gd name="connsiteX952" fmla="*/ 7942 w 10000"/>
                <a:gd name="connsiteY952" fmla="*/ 7047 h 10000"/>
                <a:gd name="connsiteX953" fmla="*/ 7891 w 10000"/>
                <a:gd name="connsiteY953" fmla="*/ 7135 h 10000"/>
                <a:gd name="connsiteX954" fmla="*/ 7873 w 10000"/>
                <a:gd name="connsiteY954" fmla="*/ 7404 h 10000"/>
                <a:gd name="connsiteX955" fmla="*/ 7873 w 10000"/>
                <a:gd name="connsiteY955" fmla="*/ 7578 h 10000"/>
                <a:gd name="connsiteX956" fmla="*/ 7942 w 10000"/>
                <a:gd name="connsiteY956" fmla="*/ 8320 h 10000"/>
                <a:gd name="connsiteX957" fmla="*/ 8030 w 10000"/>
                <a:gd name="connsiteY957" fmla="*/ 8131 h 10000"/>
                <a:gd name="connsiteX958" fmla="*/ 8056 w 10000"/>
                <a:gd name="connsiteY958" fmla="*/ 7920 h 10000"/>
                <a:gd name="connsiteX959" fmla="*/ 8125 w 10000"/>
                <a:gd name="connsiteY959" fmla="*/ 7869 h 10000"/>
                <a:gd name="connsiteX960" fmla="*/ 8143 w 10000"/>
                <a:gd name="connsiteY960" fmla="*/ 7884 h 10000"/>
                <a:gd name="connsiteX961" fmla="*/ 8132 w 10000"/>
                <a:gd name="connsiteY961" fmla="*/ 7702 h 10000"/>
                <a:gd name="connsiteX962" fmla="*/ 8202 w 10000"/>
                <a:gd name="connsiteY962" fmla="*/ 7578 h 10000"/>
                <a:gd name="connsiteX963" fmla="*/ 8238 w 10000"/>
                <a:gd name="connsiteY963" fmla="*/ 7593 h 10000"/>
                <a:gd name="connsiteX964" fmla="*/ 8264 w 10000"/>
                <a:gd name="connsiteY964" fmla="*/ 7564 h 10000"/>
                <a:gd name="connsiteX965" fmla="*/ 8246 w 10000"/>
                <a:gd name="connsiteY965" fmla="*/ 7389 h 10000"/>
                <a:gd name="connsiteX966" fmla="*/ 8253 w 10000"/>
                <a:gd name="connsiteY966" fmla="*/ 7287 h 10000"/>
                <a:gd name="connsiteX967" fmla="*/ 8289 w 10000"/>
                <a:gd name="connsiteY967" fmla="*/ 7236 h 10000"/>
                <a:gd name="connsiteX968" fmla="*/ 8279 w 10000"/>
                <a:gd name="connsiteY968" fmla="*/ 7200 h 10000"/>
                <a:gd name="connsiteX969" fmla="*/ 8322 w 10000"/>
                <a:gd name="connsiteY969" fmla="*/ 7164 h 10000"/>
                <a:gd name="connsiteX970" fmla="*/ 8308 w 10000"/>
                <a:gd name="connsiteY970" fmla="*/ 7236 h 10000"/>
                <a:gd name="connsiteX971" fmla="*/ 8322 w 10000"/>
                <a:gd name="connsiteY971" fmla="*/ 7287 h 10000"/>
                <a:gd name="connsiteX972" fmla="*/ 8341 w 10000"/>
                <a:gd name="connsiteY972" fmla="*/ 7236 h 10000"/>
                <a:gd name="connsiteX973" fmla="*/ 8341 w 10000"/>
                <a:gd name="connsiteY973" fmla="*/ 7149 h 10000"/>
                <a:gd name="connsiteX974" fmla="*/ 8308 w 10000"/>
                <a:gd name="connsiteY974" fmla="*/ 7113 h 10000"/>
                <a:gd name="connsiteX975" fmla="*/ 8308 w 10000"/>
                <a:gd name="connsiteY975" fmla="*/ 7025 h 10000"/>
                <a:gd name="connsiteX976" fmla="*/ 8341 w 10000"/>
                <a:gd name="connsiteY976" fmla="*/ 6873 h 10000"/>
                <a:gd name="connsiteX977" fmla="*/ 8308 w 10000"/>
                <a:gd name="connsiteY977" fmla="*/ 6836 h 10000"/>
                <a:gd name="connsiteX978" fmla="*/ 8279 w 10000"/>
                <a:gd name="connsiteY978" fmla="*/ 6887 h 10000"/>
                <a:gd name="connsiteX979" fmla="*/ 8264 w 10000"/>
                <a:gd name="connsiteY979" fmla="*/ 6858 h 10000"/>
                <a:gd name="connsiteX980" fmla="*/ 8264 w 10000"/>
                <a:gd name="connsiteY980" fmla="*/ 6785 h 10000"/>
                <a:gd name="connsiteX981" fmla="*/ 8322 w 10000"/>
                <a:gd name="connsiteY981" fmla="*/ 6582 h 10000"/>
                <a:gd name="connsiteX982" fmla="*/ 8333 w 10000"/>
                <a:gd name="connsiteY982" fmla="*/ 6582 h 10000"/>
                <a:gd name="connsiteX983" fmla="*/ 8359 w 10000"/>
                <a:gd name="connsiteY983" fmla="*/ 6393 h 10000"/>
                <a:gd name="connsiteX984" fmla="*/ 8385 w 10000"/>
                <a:gd name="connsiteY984" fmla="*/ 6356 h 10000"/>
                <a:gd name="connsiteX985" fmla="*/ 8403 w 10000"/>
                <a:gd name="connsiteY985" fmla="*/ 6393 h 10000"/>
                <a:gd name="connsiteX986" fmla="*/ 8417 w 10000"/>
                <a:gd name="connsiteY986" fmla="*/ 6342 h 10000"/>
                <a:gd name="connsiteX987" fmla="*/ 8443 w 10000"/>
                <a:gd name="connsiteY987" fmla="*/ 6407 h 10000"/>
                <a:gd name="connsiteX988" fmla="*/ 8461 w 10000"/>
                <a:gd name="connsiteY988" fmla="*/ 6305 h 10000"/>
                <a:gd name="connsiteX989" fmla="*/ 8512 w 10000"/>
                <a:gd name="connsiteY989" fmla="*/ 6240 h 10000"/>
                <a:gd name="connsiteX990" fmla="*/ 8523 w 10000"/>
                <a:gd name="connsiteY990" fmla="*/ 6255 h 10000"/>
                <a:gd name="connsiteX991" fmla="*/ 8523 w 10000"/>
                <a:gd name="connsiteY991" fmla="*/ 6407 h 10000"/>
                <a:gd name="connsiteX992" fmla="*/ 8564 w 10000"/>
                <a:gd name="connsiteY992" fmla="*/ 6255 h 10000"/>
                <a:gd name="connsiteX993" fmla="*/ 8644 w 10000"/>
                <a:gd name="connsiteY993" fmla="*/ 6204 h 10000"/>
                <a:gd name="connsiteX994" fmla="*/ 8713 w 10000"/>
                <a:gd name="connsiteY994" fmla="*/ 6240 h 10000"/>
                <a:gd name="connsiteX995" fmla="*/ 8772 w 10000"/>
                <a:gd name="connsiteY995" fmla="*/ 6378 h 10000"/>
                <a:gd name="connsiteX996" fmla="*/ 8790 w 10000"/>
                <a:gd name="connsiteY996" fmla="*/ 6255 h 10000"/>
                <a:gd name="connsiteX997" fmla="*/ 8885 w 10000"/>
                <a:gd name="connsiteY997" fmla="*/ 6138 h 10000"/>
                <a:gd name="connsiteX998" fmla="*/ 8874 w 10000"/>
                <a:gd name="connsiteY998" fmla="*/ 6080 h 10000"/>
                <a:gd name="connsiteX999" fmla="*/ 8904 w 10000"/>
                <a:gd name="connsiteY999" fmla="*/ 6102 h 10000"/>
                <a:gd name="connsiteX1000" fmla="*/ 8904 w 10000"/>
                <a:gd name="connsiteY1000" fmla="*/ 6065 h 10000"/>
                <a:gd name="connsiteX1001" fmla="*/ 8944 w 10000"/>
                <a:gd name="connsiteY1001" fmla="*/ 6015 h 10000"/>
                <a:gd name="connsiteX1002" fmla="*/ 8962 w 10000"/>
                <a:gd name="connsiteY1002" fmla="*/ 5927 h 10000"/>
                <a:gd name="connsiteX1003" fmla="*/ 8988 w 10000"/>
                <a:gd name="connsiteY1003" fmla="*/ 5949 h 10000"/>
                <a:gd name="connsiteX1004" fmla="*/ 9057 w 10000"/>
                <a:gd name="connsiteY1004" fmla="*/ 5862 h 10000"/>
                <a:gd name="connsiteX1005" fmla="*/ 9064 w 10000"/>
                <a:gd name="connsiteY1005" fmla="*/ 5811 h 10000"/>
                <a:gd name="connsiteX1006" fmla="*/ 9196 w 10000"/>
                <a:gd name="connsiteY1006" fmla="*/ 5724 h 10000"/>
                <a:gd name="connsiteX1007" fmla="*/ 9178 w 10000"/>
                <a:gd name="connsiteY1007" fmla="*/ 5622 h 10000"/>
                <a:gd name="connsiteX1008" fmla="*/ 9214 w 10000"/>
                <a:gd name="connsiteY1008" fmla="*/ 5702 h 10000"/>
                <a:gd name="connsiteX1009" fmla="*/ 9221 w 10000"/>
                <a:gd name="connsiteY1009" fmla="*/ 5687 h 10000"/>
                <a:gd name="connsiteX1010" fmla="*/ 9309 w 10000"/>
                <a:gd name="connsiteY1010" fmla="*/ 5775 h 10000"/>
                <a:gd name="connsiteX1011" fmla="*/ 9335 w 10000"/>
                <a:gd name="connsiteY1011" fmla="*/ 5651 h 10000"/>
                <a:gd name="connsiteX1012" fmla="*/ 9309 w 10000"/>
                <a:gd name="connsiteY1012" fmla="*/ 5585 h 10000"/>
                <a:gd name="connsiteX1013" fmla="*/ 9335 w 10000"/>
                <a:gd name="connsiteY1013" fmla="*/ 5571 h 10000"/>
                <a:gd name="connsiteX1014" fmla="*/ 9298 w 10000"/>
                <a:gd name="connsiteY1014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70 w 10000"/>
                <a:gd name="connsiteY823" fmla="*/ 8620 h 10000"/>
                <a:gd name="connsiteX824" fmla="*/ 6305 w 10000"/>
                <a:gd name="connsiteY824" fmla="*/ 8710 h 10000"/>
                <a:gd name="connsiteX825" fmla="*/ 6351 w 10000"/>
                <a:gd name="connsiteY825" fmla="*/ 8713 h 10000"/>
                <a:gd name="connsiteX826" fmla="*/ 6356 w 10000"/>
                <a:gd name="connsiteY826" fmla="*/ 8778 h 10000"/>
                <a:gd name="connsiteX827" fmla="*/ 6348 w 10000"/>
                <a:gd name="connsiteY827" fmla="*/ 8866 h 10000"/>
                <a:gd name="connsiteX828" fmla="*/ 6371 w 10000"/>
                <a:gd name="connsiteY828" fmla="*/ 8925 h 10000"/>
                <a:gd name="connsiteX829" fmla="*/ 6433 w 10000"/>
                <a:gd name="connsiteY829" fmla="*/ 8916 h 10000"/>
                <a:gd name="connsiteX830" fmla="*/ 6510 w 10000"/>
                <a:gd name="connsiteY830" fmla="*/ 8819 h 10000"/>
                <a:gd name="connsiteX831" fmla="*/ 6605 w 10000"/>
                <a:gd name="connsiteY831" fmla="*/ 8793 h 10000"/>
                <a:gd name="connsiteX832" fmla="*/ 6588 w 10000"/>
                <a:gd name="connsiteY832" fmla="*/ 8852 h 10000"/>
                <a:gd name="connsiteX833" fmla="*/ 6597 w 10000"/>
                <a:gd name="connsiteY833" fmla="*/ 8938 h 10000"/>
                <a:gd name="connsiteX834" fmla="*/ 6550 w 10000"/>
                <a:gd name="connsiteY834" fmla="*/ 8995 h 10000"/>
                <a:gd name="connsiteX835" fmla="*/ 6535 w 10000"/>
                <a:gd name="connsiteY835" fmla="*/ 9207 h 10000"/>
                <a:gd name="connsiteX836" fmla="*/ 6491 w 10000"/>
                <a:gd name="connsiteY836" fmla="*/ 9367 h 10000"/>
                <a:gd name="connsiteX837" fmla="*/ 6477 w 10000"/>
                <a:gd name="connsiteY837" fmla="*/ 9396 h 10000"/>
                <a:gd name="connsiteX838" fmla="*/ 6414 w 10000"/>
                <a:gd name="connsiteY838" fmla="*/ 9345 h 10000"/>
                <a:gd name="connsiteX839" fmla="*/ 6363 w 10000"/>
                <a:gd name="connsiteY839" fmla="*/ 9447 h 10000"/>
                <a:gd name="connsiteX840" fmla="*/ 6382 w 10000"/>
                <a:gd name="connsiteY840" fmla="*/ 9535 h 10000"/>
                <a:gd name="connsiteX841" fmla="*/ 6382 w 10000"/>
                <a:gd name="connsiteY841" fmla="*/ 9673 h 10000"/>
                <a:gd name="connsiteX842" fmla="*/ 6338 w 10000"/>
                <a:gd name="connsiteY842" fmla="*/ 9760 h 10000"/>
                <a:gd name="connsiteX843" fmla="*/ 6338 w 10000"/>
                <a:gd name="connsiteY843" fmla="*/ 9811 h 10000"/>
                <a:gd name="connsiteX844" fmla="*/ 6345 w 10000"/>
                <a:gd name="connsiteY844" fmla="*/ 9825 h 10000"/>
                <a:gd name="connsiteX845" fmla="*/ 6356 w 10000"/>
                <a:gd name="connsiteY845" fmla="*/ 9825 h 10000"/>
                <a:gd name="connsiteX846" fmla="*/ 6345 w 10000"/>
                <a:gd name="connsiteY846" fmla="*/ 9796 h 10000"/>
                <a:gd name="connsiteX847" fmla="*/ 6382 w 10000"/>
                <a:gd name="connsiteY847" fmla="*/ 9796 h 10000"/>
                <a:gd name="connsiteX848" fmla="*/ 6414 w 10000"/>
                <a:gd name="connsiteY848" fmla="*/ 9658 h 10000"/>
                <a:gd name="connsiteX849" fmla="*/ 6433 w 10000"/>
                <a:gd name="connsiteY849" fmla="*/ 9724 h 10000"/>
                <a:gd name="connsiteX850" fmla="*/ 6451 w 10000"/>
                <a:gd name="connsiteY850" fmla="*/ 9695 h 10000"/>
                <a:gd name="connsiteX851" fmla="*/ 6451 w 10000"/>
                <a:gd name="connsiteY851" fmla="*/ 9760 h 10000"/>
                <a:gd name="connsiteX852" fmla="*/ 6502 w 10000"/>
                <a:gd name="connsiteY852" fmla="*/ 9796 h 10000"/>
                <a:gd name="connsiteX853" fmla="*/ 6553 w 10000"/>
                <a:gd name="connsiteY853" fmla="*/ 9760 h 10000"/>
                <a:gd name="connsiteX854" fmla="*/ 6615 w 10000"/>
                <a:gd name="connsiteY854" fmla="*/ 9658 h 10000"/>
                <a:gd name="connsiteX855" fmla="*/ 6802 w 10000"/>
                <a:gd name="connsiteY855" fmla="*/ 9193 h 10000"/>
                <a:gd name="connsiteX856" fmla="*/ 6831 w 10000"/>
                <a:gd name="connsiteY856" fmla="*/ 9055 h 10000"/>
                <a:gd name="connsiteX857" fmla="*/ 6882 w 10000"/>
                <a:gd name="connsiteY857" fmla="*/ 8902 h 10000"/>
                <a:gd name="connsiteX858" fmla="*/ 6933 w 10000"/>
                <a:gd name="connsiteY858" fmla="*/ 8778 h 10000"/>
                <a:gd name="connsiteX859" fmla="*/ 6959 w 10000"/>
                <a:gd name="connsiteY859" fmla="*/ 8487 h 10000"/>
                <a:gd name="connsiteX860" fmla="*/ 6941 w 10000"/>
                <a:gd name="connsiteY860" fmla="*/ 8349 h 10000"/>
                <a:gd name="connsiteX861" fmla="*/ 6966 w 10000"/>
                <a:gd name="connsiteY861" fmla="*/ 8211 h 10000"/>
                <a:gd name="connsiteX862" fmla="*/ 7003 w 10000"/>
                <a:gd name="connsiteY862" fmla="*/ 8073 h 10000"/>
                <a:gd name="connsiteX863" fmla="*/ 6985 w 10000"/>
                <a:gd name="connsiteY863" fmla="*/ 8022 h 10000"/>
                <a:gd name="connsiteX864" fmla="*/ 6992 w 10000"/>
                <a:gd name="connsiteY864" fmla="*/ 7993 h 10000"/>
                <a:gd name="connsiteX865" fmla="*/ 6985 w 10000"/>
                <a:gd name="connsiteY865" fmla="*/ 7920 h 10000"/>
                <a:gd name="connsiteX866" fmla="*/ 7003 w 10000"/>
                <a:gd name="connsiteY866" fmla="*/ 7855 h 10000"/>
                <a:gd name="connsiteX867" fmla="*/ 6941 w 10000"/>
                <a:gd name="connsiteY867" fmla="*/ 7753 h 10000"/>
                <a:gd name="connsiteX868" fmla="*/ 6908 w 10000"/>
                <a:gd name="connsiteY868" fmla="*/ 7644 h 10000"/>
                <a:gd name="connsiteX869" fmla="*/ 6838 w 10000"/>
                <a:gd name="connsiteY869" fmla="*/ 7644 h 10000"/>
                <a:gd name="connsiteX870" fmla="*/ 6838 w 10000"/>
                <a:gd name="connsiteY870" fmla="*/ 7753 h 10000"/>
                <a:gd name="connsiteX871" fmla="*/ 6813 w 10000"/>
                <a:gd name="connsiteY871" fmla="*/ 7804 h 10000"/>
                <a:gd name="connsiteX872" fmla="*/ 6820 w 10000"/>
                <a:gd name="connsiteY872" fmla="*/ 7753 h 10000"/>
                <a:gd name="connsiteX873" fmla="*/ 6802 w 10000"/>
                <a:gd name="connsiteY873" fmla="*/ 7767 h 10000"/>
                <a:gd name="connsiteX874" fmla="*/ 6751 w 10000"/>
                <a:gd name="connsiteY874" fmla="*/ 7804 h 10000"/>
                <a:gd name="connsiteX875" fmla="*/ 6769 w 10000"/>
                <a:gd name="connsiteY875" fmla="*/ 7731 h 10000"/>
                <a:gd name="connsiteX876" fmla="*/ 6751 w 10000"/>
                <a:gd name="connsiteY876" fmla="*/ 7680 h 10000"/>
                <a:gd name="connsiteX877" fmla="*/ 6769 w 10000"/>
                <a:gd name="connsiteY877" fmla="*/ 7644 h 10000"/>
                <a:gd name="connsiteX878" fmla="*/ 6743 w 10000"/>
                <a:gd name="connsiteY878" fmla="*/ 7665 h 10000"/>
                <a:gd name="connsiteX879" fmla="*/ 6743 w 10000"/>
                <a:gd name="connsiteY879" fmla="*/ 7716 h 10000"/>
                <a:gd name="connsiteX880" fmla="*/ 6718 w 10000"/>
                <a:gd name="connsiteY880" fmla="*/ 7753 h 10000"/>
                <a:gd name="connsiteX881" fmla="*/ 6718 w 10000"/>
                <a:gd name="connsiteY881" fmla="*/ 7578 h 10000"/>
                <a:gd name="connsiteX882" fmla="*/ 6656 w 10000"/>
                <a:gd name="connsiteY882" fmla="*/ 7578 h 10000"/>
                <a:gd name="connsiteX883" fmla="*/ 6623 w 10000"/>
                <a:gd name="connsiteY883" fmla="*/ 7542 h 10000"/>
                <a:gd name="connsiteX884" fmla="*/ 6630 w 10000"/>
                <a:gd name="connsiteY884" fmla="*/ 7513 h 10000"/>
                <a:gd name="connsiteX885" fmla="*/ 6776 w 10000"/>
                <a:gd name="connsiteY885" fmla="*/ 7251 h 10000"/>
                <a:gd name="connsiteX886" fmla="*/ 6864 w 10000"/>
                <a:gd name="connsiteY886" fmla="*/ 6996 h 10000"/>
                <a:gd name="connsiteX887" fmla="*/ 6941 w 10000"/>
                <a:gd name="connsiteY887" fmla="*/ 6873 h 10000"/>
                <a:gd name="connsiteX888" fmla="*/ 6966 w 10000"/>
                <a:gd name="connsiteY888" fmla="*/ 6771 h 10000"/>
                <a:gd name="connsiteX889" fmla="*/ 7054 w 10000"/>
                <a:gd name="connsiteY889" fmla="*/ 6582 h 10000"/>
                <a:gd name="connsiteX890" fmla="*/ 7116 w 10000"/>
                <a:gd name="connsiteY890" fmla="*/ 6509 h 10000"/>
                <a:gd name="connsiteX891" fmla="*/ 7251 w 10000"/>
                <a:gd name="connsiteY891" fmla="*/ 6495 h 10000"/>
                <a:gd name="connsiteX892" fmla="*/ 7288 w 10000"/>
                <a:gd name="connsiteY892" fmla="*/ 6567 h 10000"/>
                <a:gd name="connsiteX893" fmla="*/ 7314 w 10000"/>
                <a:gd name="connsiteY893" fmla="*/ 6495 h 10000"/>
                <a:gd name="connsiteX894" fmla="*/ 7372 w 10000"/>
                <a:gd name="connsiteY894" fmla="*/ 6545 h 10000"/>
                <a:gd name="connsiteX895" fmla="*/ 7427 w 10000"/>
                <a:gd name="connsiteY895" fmla="*/ 6509 h 10000"/>
                <a:gd name="connsiteX896" fmla="*/ 7442 w 10000"/>
                <a:gd name="connsiteY896" fmla="*/ 6545 h 10000"/>
                <a:gd name="connsiteX897" fmla="*/ 7460 w 10000"/>
                <a:gd name="connsiteY897" fmla="*/ 6545 h 10000"/>
                <a:gd name="connsiteX898" fmla="*/ 7452 w 10000"/>
                <a:gd name="connsiteY898" fmla="*/ 6495 h 10000"/>
                <a:gd name="connsiteX899" fmla="*/ 7478 w 10000"/>
                <a:gd name="connsiteY899" fmla="*/ 6495 h 10000"/>
                <a:gd name="connsiteX900" fmla="*/ 7467 w 10000"/>
                <a:gd name="connsiteY900" fmla="*/ 6444 h 10000"/>
                <a:gd name="connsiteX901" fmla="*/ 7485 w 10000"/>
                <a:gd name="connsiteY901" fmla="*/ 6429 h 10000"/>
                <a:gd name="connsiteX902" fmla="*/ 7580 w 10000"/>
                <a:gd name="connsiteY902" fmla="*/ 6495 h 10000"/>
                <a:gd name="connsiteX903" fmla="*/ 7617 w 10000"/>
                <a:gd name="connsiteY903" fmla="*/ 6458 h 10000"/>
                <a:gd name="connsiteX904" fmla="*/ 7657 w 10000"/>
                <a:gd name="connsiteY904" fmla="*/ 6531 h 10000"/>
                <a:gd name="connsiteX905" fmla="*/ 7599 w 10000"/>
                <a:gd name="connsiteY905" fmla="*/ 6582 h 10000"/>
                <a:gd name="connsiteX906" fmla="*/ 7617 w 10000"/>
                <a:gd name="connsiteY906" fmla="*/ 6633 h 10000"/>
                <a:gd name="connsiteX907" fmla="*/ 7683 w 10000"/>
                <a:gd name="connsiteY907" fmla="*/ 6596 h 10000"/>
                <a:gd name="connsiteX908" fmla="*/ 7701 w 10000"/>
                <a:gd name="connsiteY908" fmla="*/ 6618 h 10000"/>
                <a:gd name="connsiteX909" fmla="*/ 7752 w 10000"/>
                <a:gd name="connsiteY909" fmla="*/ 6545 h 10000"/>
                <a:gd name="connsiteX910" fmla="*/ 7833 w 10000"/>
                <a:gd name="connsiteY910" fmla="*/ 6567 h 10000"/>
                <a:gd name="connsiteX911" fmla="*/ 7840 w 10000"/>
                <a:gd name="connsiteY911" fmla="*/ 6567 h 10000"/>
                <a:gd name="connsiteX912" fmla="*/ 7840 w 10000"/>
                <a:gd name="connsiteY912" fmla="*/ 6509 h 10000"/>
                <a:gd name="connsiteX913" fmla="*/ 7789 w 10000"/>
                <a:gd name="connsiteY913" fmla="*/ 6495 h 10000"/>
                <a:gd name="connsiteX914" fmla="*/ 7796 w 10000"/>
                <a:gd name="connsiteY914" fmla="*/ 6458 h 10000"/>
                <a:gd name="connsiteX915" fmla="*/ 7789 w 10000"/>
                <a:gd name="connsiteY915" fmla="*/ 6407 h 10000"/>
                <a:gd name="connsiteX916" fmla="*/ 7796 w 10000"/>
                <a:gd name="connsiteY916" fmla="*/ 6407 h 10000"/>
                <a:gd name="connsiteX917" fmla="*/ 7822 w 10000"/>
                <a:gd name="connsiteY917" fmla="*/ 6291 h 10000"/>
                <a:gd name="connsiteX918" fmla="*/ 7891 w 10000"/>
                <a:gd name="connsiteY918" fmla="*/ 6167 h 10000"/>
                <a:gd name="connsiteX919" fmla="*/ 7968 w 10000"/>
                <a:gd name="connsiteY919" fmla="*/ 5949 h 10000"/>
                <a:gd name="connsiteX920" fmla="*/ 8081 w 10000"/>
                <a:gd name="connsiteY920" fmla="*/ 5876 h 10000"/>
                <a:gd name="connsiteX921" fmla="*/ 8132 w 10000"/>
                <a:gd name="connsiteY921" fmla="*/ 5949 h 10000"/>
                <a:gd name="connsiteX922" fmla="*/ 8169 w 10000"/>
                <a:gd name="connsiteY922" fmla="*/ 5876 h 10000"/>
                <a:gd name="connsiteX923" fmla="*/ 8151 w 10000"/>
                <a:gd name="connsiteY923" fmla="*/ 5964 h 10000"/>
                <a:gd name="connsiteX924" fmla="*/ 8132 w 10000"/>
                <a:gd name="connsiteY924" fmla="*/ 6029 h 10000"/>
                <a:gd name="connsiteX925" fmla="*/ 8143 w 10000"/>
                <a:gd name="connsiteY925" fmla="*/ 6080 h 10000"/>
                <a:gd name="connsiteX926" fmla="*/ 8132 w 10000"/>
                <a:gd name="connsiteY926" fmla="*/ 6116 h 10000"/>
                <a:gd name="connsiteX927" fmla="*/ 8169 w 10000"/>
                <a:gd name="connsiteY927" fmla="*/ 6116 h 10000"/>
                <a:gd name="connsiteX928" fmla="*/ 8151 w 10000"/>
                <a:gd name="connsiteY928" fmla="*/ 6218 h 10000"/>
                <a:gd name="connsiteX929" fmla="*/ 8289 w 10000"/>
                <a:gd name="connsiteY929" fmla="*/ 5949 h 10000"/>
                <a:gd name="connsiteX930" fmla="*/ 8315 w 10000"/>
                <a:gd name="connsiteY930" fmla="*/ 5927 h 10000"/>
                <a:gd name="connsiteX931" fmla="*/ 8333 w 10000"/>
                <a:gd name="connsiteY931" fmla="*/ 5978 h 10000"/>
                <a:gd name="connsiteX932" fmla="*/ 8341 w 10000"/>
                <a:gd name="connsiteY932" fmla="*/ 5949 h 10000"/>
                <a:gd name="connsiteX933" fmla="*/ 8322 w 10000"/>
                <a:gd name="connsiteY933" fmla="*/ 5913 h 10000"/>
                <a:gd name="connsiteX934" fmla="*/ 8333 w 10000"/>
                <a:gd name="connsiteY934" fmla="*/ 5825 h 10000"/>
                <a:gd name="connsiteX935" fmla="*/ 8359 w 10000"/>
                <a:gd name="connsiteY935" fmla="*/ 5724 h 10000"/>
                <a:gd name="connsiteX936" fmla="*/ 8410 w 10000"/>
                <a:gd name="connsiteY936" fmla="*/ 5687 h 10000"/>
                <a:gd name="connsiteX937" fmla="*/ 8443 w 10000"/>
                <a:gd name="connsiteY937" fmla="*/ 5724 h 10000"/>
                <a:gd name="connsiteX938" fmla="*/ 8443 w 10000"/>
                <a:gd name="connsiteY938" fmla="*/ 5738 h 10000"/>
                <a:gd name="connsiteX939" fmla="*/ 8403 w 10000"/>
                <a:gd name="connsiteY939" fmla="*/ 5811 h 10000"/>
                <a:gd name="connsiteX940" fmla="*/ 8385 w 10000"/>
                <a:gd name="connsiteY940" fmla="*/ 5949 h 10000"/>
                <a:gd name="connsiteX941" fmla="*/ 8374 w 10000"/>
                <a:gd name="connsiteY941" fmla="*/ 5978 h 10000"/>
                <a:gd name="connsiteX942" fmla="*/ 8374 w 10000"/>
                <a:gd name="connsiteY942" fmla="*/ 6051 h 10000"/>
                <a:gd name="connsiteX943" fmla="*/ 8359 w 10000"/>
                <a:gd name="connsiteY943" fmla="*/ 6080 h 10000"/>
                <a:gd name="connsiteX944" fmla="*/ 8366 w 10000"/>
                <a:gd name="connsiteY944" fmla="*/ 6138 h 10000"/>
                <a:gd name="connsiteX945" fmla="*/ 8264 w 10000"/>
                <a:gd name="connsiteY945" fmla="*/ 6255 h 10000"/>
                <a:gd name="connsiteX946" fmla="*/ 8253 w 10000"/>
                <a:gd name="connsiteY946" fmla="*/ 6305 h 10000"/>
                <a:gd name="connsiteX947" fmla="*/ 8169 w 10000"/>
                <a:gd name="connsiteY947" fmla="*/ 6480 h 10000"/>
                <a:gd name="connsiteX948" fmla="*/ 8048 w 10000"/>
                <a:gd name="connsiteY948" fmla="*/ 6807 h 10000"/>
                <a:gd name="connsiteX949" fmla="*/ 7986 w 10000"/>
                <a:gd name="connsiteY949" fmla="*/ 6873 h 10000"/>
                <a:gd name="connsiteX950" fmla="*/ 7953 w 10000"/>
                <a:gd name="connsiteY950" fmla="*/ 6873 h 10000"/>
                <a:gd name="connsiteX951" fmla="*/ 7961 w 10000"/>
                <a:gd name="connsiteY951" fmla="*/ 6945 h 10000"/>
                <a:gd name="connsiteX952" fmla="*/ 7942 w 10000"/>
                <a:gd name="connsiteY952" fmla="*/ 7047 h 10000"/>
                <a:gd name="connsiteX953" fmla="*/ 7891 w 10000"/>
                <a:gd name="connsiteY953" fmla="*/ 7135 h 10000"/>
                <a:gd name="connsiteX954" fmla="*/ 7873 w 10000"/>
                <a:gd name="connsiteY954" fmla="*/ 7404 h 10000"/>
                <a:gd name="connsiteX955" fmla="*/ 7873 w 10000"/>
                <a:gd name="connsiteY955" fmla="*/ 7578 h 10000"/>
                <a:gd name="connsiteX956" fmla="*/ 7942 w 10000"/>
                <a:gd name="connsiteY956" fmla="*/ 8320 h 10000"/>
                <a:gd name="connsiteX957" fmla="*/ 8030 w 10000"/>
                <a:gd name="connsiteY957" fmla="*/ 8131 h 10000"/>
                <a:gd name="connsiteX958" fmla="*/ 8056 w 10000"/>
                <a:gd name="connsiteY958" fmla="*/ 7920 h 10000"/>
                <a:gd name="connsiteX959" fmla="*/ 8125 w 10000"/>
                <a:gd name="connsiteY959" fmla="*/ 7869 h 10000"/>
                <a:gd name="connsiteX960" fmla="*/ 8143 w 10000"/>
                <a:gd name="connsiteY960" fmla="*/ 7884 h 10000"/>
                <a:gd name="connsiteX961" fmla="*/ 8132 w 10000"/>
                <a:gd name="connsiteY961" fmla="*/ 7702 h 10000"/>
                <a:gd name="connsiteX962" fmla="*/ 8202 w 10000"/>
                <a:gd name="connsiteY962" fmla="*/ 7578 h 10000"/>
                <a:gd name="connsiteX963" fmla="*/ 8238 w 10000"/>
                <a:gd name="connsiteY963" fmla="*/ 7593 h 10000"/>
                <a:gd name="connsiteX964" fmla="*/ 8264 w 10000"/>
                <a:gd name="connsiteY964" fmla="*/ 7564 h 10000"/>
                <a:gd name="connsiteX965" fmla="*/ 8246 w 10000"/>
                <a:gd name="connsiteY965" fmla="*/ 7389 h 10000"/>
                <a:gd name="connsiteX966" fmla="*/ 8253 w 10000"/>
                <a:gd name="connsiteY966" fmla="*/ 7287 h 10000"/>
                <a:gd name="connsiteX967" fmla="*/ 8289 w 10000"/>
                <a:gd name="connsiteY967" fmla="*/ 7236 h 10000"/>
                <a:gd name="connsiteX968" fmla="*/ 8279 w 10000"/>
                <a:gd name="connsiteY968" fmla="*/ 7200 h 10000"/>
                <a:gd name="connsiteX969" fmla="*/ 8322 w 10000"/>
                <a:gd name="connsiteY969" fmla="*/ 7164 h 10000"/>
                <a:gd name="connsiteX970" fmla="*/ 8308 w 10000"/>
                <a:gd name="connsiteY970" fmla="*/ 7236 h 10000"/>
                <a:gd name="connsiteX971" fmla="*/ 8322 w 10000"/>
                <a:gd name="connsiteY971" fmla="*/ 7287 h 10000"/>
                <a:gd name="connsiteX972" fmla="*/ 8341 w 10000"/>
                <a:gd name="connsiteY972" fmla="*/ 7236 h 10000"/>
                <a:gd name="connsiteX973" fmla="*/ 8341 w 10000"/>
                <a:gd name="connsiteY973" fmla="*/ 7149 h 10000"/>
                <a:gd name="connsiteX974" fmla="*/ 8308 w 10000"/>
                <a:gd name="connsiteY974" fmla="*/ 7113 h 10000"/>
                <a:gd name="connsiteX975" fmla="*/ 8308 w 10000"/>
                <a:gd name="connsiteY975" fmla="*/ 7025 h 10000"/>
                <a:gd name="connsiteX976" fmla="*/ 8341 w 10000"/>
                <a:gd name="connsiteY976" fmla="*/ 6873 h 10000"/>
                <a:gd name="connsiteX977" fmla="*/ 8308 w 10000"/>
                <a:gd name="connsiteY977" fmla="*/ 6836 h 10000"/>
                <a:gd name="connsiteX978" fmla="*/ 8279 w 10000"/>
                <a:gd name="connsiteY978" fmla="*/ 6887 h 10000"/>
                <a:gd name="connsiteX979" fmla="*/ 8264 w 10000"/>
                <a:gd name="connsiteY979" fmla="*/ 6858 h 10000"/>
                <a:gd name="connsiteX980" fmla="*/ 8264 w 10000"/>
                <a:gd name="connsiteY980" fmla="*/ 6785 h 10000"/>
                <a:gd name="connsiteX981" fmla="*/ 8322 w 10000"/>
                <a:gd name="connsiteY981" fmla="*/ 6582 h 10000"/>
                <a:gd name="connsiteX982" fmla="*/ 8333 w 10000"/>
                <a:gd name="connsiteY982" fmla="*/ 6582 h 10000"/>
                <a:gd name="connsiteX983" fmla="*/ 8359 w 10000"/>
                <a:gd name="connsiteY983" fmla="*/ 6393 h 10000"/>
                <a:gd name="connsiteX984" fmla="*/ 8385 w 10000"/>
                <a:gd name="connsiteY984" fmla="*/ 6356 h 10000"/>
                <a:gd name="connsiteX985" fmla="*/ 8403 w 10000"/>
                <a:gd name="connsiteY985" fmla="*/ 6393 h 10000"/>
                <a:gd name="connsiteX986" fmla="*/ 8417 w 10000"/>
                <a:gd name="connsiteY986" fmla="*/ 6342 h 10000"/>
                <a:gd name="connsiteX987" fmla="*/ 8443 w 10000"/>
                <a:gd name="connsiteY987" fmla="*/ 6407 h 10000"/>
                <a:gd name="connsiteX988" fmla="*/ 8461 w 10000"/>
                <a:gd name="connsiteY988" fmla="*/ 6305 h 10000"/>
                <a:gd name="connsiteX989" fmla="*/ 8512 w 10000"/>
                <a:gd name="connsiteY989" fmla="*/ 6240 h 10000"/>
                <a:gd name="connsiteX990" fmla="*/ 8523 w 10000"/>
                <a:gd name="connsiteY990" fmla="*/ 6255 h 10000"/>
                <a:gd name="connsiteX991" fmla="*/ 8523 w 10000"/>
                <a:gd name="connsiteY991" fmla="*/ 6407 h 10000"/>
                <a:gd name="connsiteX992" fmla="*/ 8564 w 10000"/>
                <a:gd name="connsiteY992" fmla="*/ 6255 h 10000"/>
                <a:gd name="connsiteX993" fmla="*/ 8644 w 10000"/>
                <a:gd name="connsiteY993" fmla="*/ 6204 h 10000"/>
                <a:gd name="connsiteX994" fmla="*/ 8713 w 10000"/>
                <a:gd name="connsiteY994" fmla="*/ 6240 h 10000"/>
                <a:gd name="connsiteX995" fmla="*/ 8772 w 10000"/>
                <a:gd name="connsiteY995" fmla="*/ 6378 h 10000"/>
                <a:gd name="connsiteX996" fmla="*/ 8790 w 10000"/>
                <a:gd name="connsiteY996" fmla="*/ 6255 h 10000"/>
                <a:gd name="connsiteX997" fmla="*/ 8885 w 10000"/>
                <a:gd name="connsiteY997" fmla="*/ 6138 h 10000"/>
                <a:gd name="connsiteX998" fmla="*/ 8874 w 10000"/>
                <a:gd name="connsiteY998" fmla="*/ 6080 h 10000"/>
                <a:gd name="connsiteX999" fmla="*/ 8904 w 10000"/>
                <a:gd name="connsiteY999" fmla="*/ 6102 h 10000"/>
                <a:gd name="connsiteX1000" fmla="*/ 8904 w 10000"/>
                <a:gd name="connsiteY1000" fmla="*/ 6065 h 10000"/>
                <a:gd name="connsiteX1001" fmla="*/ 8944 w 10000"/>
                <a:gd name="connsiteY1001" fmla="*/ 6015 h 10000"/>
                <a:gd name="connsiteX1002" fmla="*/ 8962 w 10000"/>
                <a:gd name="connsiteY1002" fmla="*/ 5927 h 10000"/>
                <a:gd name="connsiteX1003" fmla="*/ 8988 w 10000"/>
                <a:gd name="connsiteY1003" fmla="*/ 5949 h 10000"/>
                <a:gd name="connsiteX1004" fmla="*/ 9057 w 10000"/>
                <a:gd name="connsiteY1004" fmla="*/ 5862 h 10000"/>
                <a:gd name="connsiteX1005" fmla="*/ 9064 w 10000"/>
                <a:gd name="connsiteY1005" fmla="*/ 5811 h 10000"/>
                <a:gd name="connsiteX1006" fmla="*/ 9196 w 10000"/>
                <a:gd name="connsiteY1006" fmla="*/ 5724 h 10000"/>
                <a:gd name="connsiteX1007" fmla="*/ 9178 w 10000"/>
                <a:gd name="connsiteY1007" fmla="*/ 5622 h 10000"/>
                <a:gd name="connsiteX1008" fmla="*/ 9214 w 10000"/>
                <a:gd name="connsiteY1008" fmla="*/ 5702 h 10000"/>
                <a:gd name="connsiteX1009" fmla="*/ 9221 w 10000"/>
                <a:gd name="connsiteY1009" fmla="*/ 5687 h 10000"/>
                <a:gd name="connsiteX1010" fmla="*/ 9309 w 10000"/>
                <a:gd name="connsiteY1010" fmla="*/ 5775 h 10000"/>
                <a:gd name="connsiteX1011" fmla="*/ 9335 w 10000"/>
                <a:gd name="connsiteY1011" fmla="*/ 5651 h 10000"/>
                <a:gd name="connsiteX1012" fmla="*/ 9309 w 10000"/>
                <a:gd name="connsiteY1012" fmla="*/ 5585 h 10000"/>
                <a:gd name="connsiteX1013" fmla="*/ 9335 w 10000"/>
                <a:gd name="connsiteY1013" fmla="*/ 5571 h 10000"/>
                <a:gd name="connsiteX1014" fmla="*/ 9298 w 10000"/>
                <a:gd name="connsiteY1014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70 w 10000"/>
                <a:gd name="connsiteY823" fmla="*/ 8620 h 10000"/>
                <a:gd name="connsiteX824" fmla="*/ 6305 w 10000"/>
                <a:gd name="connsiteY824" fmla="*/ 8710 h 10000"/>
                <a:gd name="connsiteX825" fmla="*/ 6351 w 10000"/>
                <a:gd name="connsiteY825" fmla="*/ 8713 h 10000"/>
                <a:gd name="connsiteX826" fmla="*/ 6356 w 10000"/>
                <a:gd name="connsiteY826" fmla="*/ 8778 h 10000"/>
                <a:gd name="connsiteX827" fmla="*/ 6348 w 10000"/>
                <a:gd name="connsiteY827" fmla="*/ 8866 h 10000"/>
                <a:gd name="connsiteX828" fmla="*/ 6371 w 10000"/>
                <a:gd name="connsiteY828" fmla="*/ 8925 h 10000"/>
                <a:gd name="connsiteX829" fmla="*/ 6433 w 10000"/>
                <a:gd name="connsiteY829" fmla="*/ 8916 h 10000"/>
                <a:gd name="connsiteX830" fmla="*/ 6510 w 10000"/>
                <a:gd name="connsiteY830" fmla="*/ 8819 h 10000"/>
                <a:gd name="connsiteX831" fmla="*/ 6605 w 10000"/>
                <a:gd name="connsiteY831" fmla="*/ 8793 h 10000"/>
                <a:gd name="connsiteX832" fmla="*/ 6588 w 10000"/>
                <a:gd name="connsiteY832" fmla="*/ 8852 h 10000"/>
                <a:gd name="connsiteX833" fmla="*/ 6597 w 10000"/>
                <a:gd name="connsiteY833" fmla="*/ 8938 h 10000"/>
                <a:gd name="connsiteX834" fmla="*/ 6550 w 10000"/>
                <a:gd name="connsiteY834" fmla="*/ 8995 h 10000"/>
                <a:gd name="connsiteX835" fmla="*/ 6535 w 10000"/>
                <a:gd name="connsiteY835" fmla="*/ 9207 h 10000"/>
                <a:gd name="connsiteX836" fmla="*/ 6509 w 10000"/>
                <a:gd name="connsiteY836" fmla="*/ 9293 h 10000"/>
                <a:gd name="connsiteX837" fmla="*/ 6491 w 10000"/>
                <a:gd name="connsiteY837" fmla="*/ 9367 h 10000"/>
                <a:gd name="connsiteX838" fmla="*/ 6477 w 10000"/>
                <a:gd name="connsiteY838" fmla="*/ 9396 h 10000"/>
                <a:gd name="connsiteX839" fmla="*/ 6414 w 10000"/>
                <a:gd name="connsiteY839" fmla="*/ 9345 h 10000"/>
                <a:gd name="connsiteX840" fmla="*/ 6363 w 10000"/>
                <a:gd name="connsiteY840" fmla="*/ 9447 h 10000"/>
                <a:gd name="connsiteX841" fmla="*/ 6382 w 10000"/>
                <a:gd name="connsiteY841" fmla="*/ 9535 h 10000"/>
                <a:gd name="connsiteX842" fmla="*/ 6382 w 10000"/>
                <a:gd name="connsiteY842" fmla="*/ 9673 h 10000"/>
                <a:gd name="connsiteX843" fmla="*/ 6338 w 10000"/>
                <a:gd name="connsiteY843" fmla="*/ 9760 h 10000"/>
                <a:gd name="connsiteX844" fmla="*/ 6338 w 10000"/>
                <a:gd name="connsiteY844" fmla="*/ 9811 h 10000"/>
                <a:gd name="connsiteX845" fmla="*/ 6345 w 10000"/>
                <a:gd name="connsiteY845" fmla="*/ 9825 h 10000"/>
                <a:gd name="connsiteX846" fmla="*/ 6356 w 10000"/>
                <a:gd name="connsiteY846" fmla="*/ 9825 h 10000"/>
                <a:gd name="connsiteX847" fmla="*/ 6345 w 10000"/>
                <a:gd name="connsiteY847" fmla="*/ 9796 h 10000"/>
                <a:gd name="connsiteX848" fmla="*/ 6382 w 10000"/>
                <a:gd name="connsiteY848" fmla="*/ 9796 h 10000"/>
                <a:gd name="connsiteX849" fmla="*/ 6414 w 10000"/>
                <a:gd name="connsiteY849" fmla="*/ 9658 h 10000"/>
                <a:gd name="connsiteX850" fmla="*/ 6433 w 10000"/>
                <a:gd name="connsiteY850" fmla="*/ 9724 h 10000"/>
                <a:gd name="connsiteX851" fmla="*/ 6451 w 10000"/>
                <a:gd name="connsiteY851" fmla="*/ 9695 h 10000"/>
                <a:gd name="connsiteX852" fmla="*/ 6451 w 10000"/>
                <a:gd name="connsiteY852" fmla="*/ 9760 h 10000"/>
                <a:gd name="connsiteX853" fmla="*/ 6502 w 10000"/>
                <a:gd name="connsiteY853" fmla="*/ 9796 h 10000"/>
                <a:gd name="connsiteX854" fmla="*/ 6553 w 10000"/>
                <a:gd name="connsiteY854" fmla="*/ 9760 h 10000"/>
                <a:gd name="connsiteX855" fmla="*/ 6615 w 10000"/>
                <a:gd name="connsiteY855" fmla="*/ 9658 h 10000"/>
                <a:gd name="connsiteX856" fmla="*/ 6802 w 10000"/>
                <a:gd name="connsiteY856" fmla="*/ 9193 h 10000"/>
                <a:gd name="connsiteX857" fmla="*/ 6831 w 10000"/>
                <a:gd name="connsiteY857" fmla="*/ 9055 h 10000"/>
                <a:gd name="connsiteX858" fmla="*/ 6882 w 10000"/>
                <a:gd name="connsiteY858" fmla="*/ 8902 h 10000"/>
                <a:gd name="connsiteX859" fmla="*/ 6933 w 10000"/>
                <a:gd name="connsiteY859" fmla="*/ 8778 h 10000"/>
                <a:gd name="connsiteX860" fmla="*/ 6959 w 10000"/>
                <a:gd name="connsiteY860" fmla="*/ 8487 h 10000"/>
                <a:gd name="connsiteX861" fmla="*/ 6941 w 10000"/>
                <a:gd name="connsiteY861" fmla="*/ 8349 h 10000"/>
                <a:gd name="connsiteX862" fmla="*/ 6966 w 10000"/>
                <a:gd name="connsiteY862" fmla="*/ 8211 h 10000"/>
                <a:gd name="connsiteX863" fmla="*/ 7003 w 10000"/>
                <a:gd name="connsiteY863" fmla="*/ 8073 h 10000"/>
                <a:gd name="connsiteX864" fmla="*/ 6985 w 10000"/>
                <a:gd name="connsiteY864" fmla="*/ 8022 h 10000"/>
                <a:gd name="connsiteX865" fmla="*/ 6992 w 10000"/>
                <a:gd name="connsiteY865" fmla="*/ 7993 h 10000"/>
                <a:gd name="connsiteX866" fmla="*/ 6985 w 10000"/>
                <a:gd name="connsiteY866" fmla="*/ 7920 h 10000"/>
                <a:gd name="connsiteX867" fmla="*/ 7003 w 10000"/>
                <a:gd name="connsiteY867" fmla="*/ 7855 h 10000"/>
                <a:gd name="connsiteX868" fmla="*/ 6941 w 10000"/>
                <a:gd name="connsiteY868" fmla="*/ 7753 h 10000"/>
                <a:gd name="connsiteX869" fmla="*/ 6908 w 10000"/>
                <a:gd name="connsiteY869" fmla="*/ 7644 h 10000"/>
                <a:gd name="connsiteX870" fmla="*/ 6838 w 10000"/>
                <a:gd name="connsiteY870" fmla="*/ 7644 h 10000"/>
                <a:gd name="connsiteX871" fmla="*/ 6838 w 10000"/>
                <a:gd name="connsiteY871" fmla="*/ 7753 h 10000"/>
                <a:gd name="connsiteX872" fmla="*/ 6813 w 10000"/>
                <a:gd name="connsiteY872" fmla="*/ 7804 h 10000"/>
                <a:gd name="connsiteX873" fmla="*/ 6820 w 10000"/>
                <a:gd name="connsiteY873" fmla="*/ 7753 h 10000"/>
                <a:gd name="connsiteX874" fmla="*/ 6802 w 10000"/>
                <a:gd name="connsiteY874" fmla="*/ 7767 h 10000"/>
                <a:gd name="connsiteX875" fmla="*/ 6751 w 10000"/>
                <a:gd name="connsiteY875" fmla="*/ 7804 h 10000"/>
                <a:gd name="connsiteX876" fmla="*/ 6769 w 10000"/>
                <a:gd name="connsiteY876" fmla="*/ 7731 h 10000"/>
                <a:gd name="connsiteX877" fmla="*/ 6751 w 10000"/>
                <a:gd name="connsiteY877" fmla="*/ 7680 h 10000"/>
                <a:gd name="connsiteX878" fmla="*/ 6769 w 10000"/>
                <a:gd name="connsiteY878" fmla="*/ 7644 h 10000"/>
                <a:gd name="connsiteX879" fmla="*/ 6743 w 10000"/>
                <a:gd name="connsiteY879" fmla="*/ 7665 h 10000"/>
                <a:gd name="connsiteX880" fmla="*/ 6743 w 10000"/>
                <a:gd name="connsiteY880" fmla="*/ 7716 h 10000"/>
                <a:gd name="connsiteX881" fmla="*/ 6718 w 10000"/>
                <a:gd name="connsiteY881" fmla="*/ 7753 h 10000"/>
                <a:gd name="connsiteX882" fmla="*/ 6718 w 10000"/>
                <a:gd name="connsiteY882" fmla="*/ 7578 h 10000"/>
                <a:gd name="connsiteX883" fmla="*/ 6656 w 10000"/>
                <a:gd name="connsiteY883" fmla="*/ 7578 h 10000"/>
                <a:gd name="connsiteX884" fmla="*/ 6623 w 10000"/>
                <a:gd name="connsiteY884" fmla="*/ 7542 h 10000"/>
                <a:gd name="connsiteX885" fmla="*/ 6630 w 10000"/>
                <a:gd name="connsiteY885" fmla="*/ 7513 h 10000"/>
                <a:gd name="connsiteX886" fmla="*/ 6776 w 10000"/>
                <a:gd name="connsiteY886" fmla="*/ 7251 h 10000"/>
                <a:gd name="connsiteX887" fmla="*/ 6864 w 10000"/>
                <a:gd name="connsiteY887" fmla="*/ 6996 h 10000"/>
                <a:gd name="connsiteX888" fmla="*/ 6941 w 10000"/>
                <a:gd name="connsiteY888" fmla="*/ 6873 h 10000"/>
                <a:gd name="connsiteX889" fmla="*/ 6966 w 10000"/>
                <a:gd name="connsiteY889" fmla="*/ 6771 h 10000"/>
                <a:gd name="connsiteX890" fmla="*/ 7054 w 10000"/>
                <a:gd name="connsiteY890" fmla="*/ 6582 h 10000"/>
                <a:gd name="connsiteX891" fmla="*/ 7116 w 10000"/>
                <a:gd name="connsiteY891" fmla="*/ 6509 h 10000"/>
                <a:gd name="connsiteX892" fmla="*/ 7251 w 10000"/>
                <a:gd name="connsiteY892" fmla="*/ 6495 h 10000"/>
                <a:gd name="connsiteX893" fmla="*/ 7288 w 10000"/>
                <a:gd name="connsiteY893" fmla="*/ 6567 h 10000"/>
                <a:gd name="connsiteX894" fmla="*/ 7314 w 10000"/>
                <a:gd name="connsiteY894" fmla="*/ 6495 h 10000"/>
                <a:gd name="connsiteX895" fmla="*/ 7372 w 10000"/>
                <a:gd name="connsiteY895" fmla="*/ 6545 h 10000"/>
                <a:gd name="connsiteX896" fmla="*/ 7427 w 10000"/>
                <a:gd name="connsiteY896" fmla="*/ 6509 h 10000"/>
                <a:gd name="connsiteX897" fmla="*/ 7442 w 10000"/>
                <a:gd name="connsiteY897" fmla="*/ 6545 h 10000"/>
                <a:gd name="connsiteX898" fmla="*/ 7460 w 10000"/>
                <a:gd name="connsiteY898" fmla="*/ 6545 h 10000"/>
                <a:gd name="connsiteX899" fmla="*/ 7452 w 10000"/>
                <a:gd name="connsiteY899" fmla="*/ 6495 h 10000"/>
                <a:gd name="connsiteX900" fmla="*/ 7478 w 10000"/>
                <a:gd name="connsiteY900" fmla="*/ 6495 h 10000"/>
                <a:gd name="connsiteX901" fmla="*/ 7467 w 10000"/>
                <a:gd name="connsiteY901" fmla="*/ 6444 h 10000"/>
                <a:gd name="connsiteX902" fmla="*/ 7485 w 10000"/>
                <a:gd name="connsiteY902" fmla="*/ 6429 h 10000"/>
                <a:gd name="connsiteX903" fmla="*/ 7580 w 10000"/>
                <a:gd name="connsiteY903" fmla="*/ 6495 h 10000"/>
                <a:gd name="connsiteX904" fmla="*/ 7617 w 10000"/>
                <a:gd name="connsiteY904" fmla="*/ 6458 h 10000"/>
                <a:gd name="connsiteX905" fmla="*/ 7657 w 10000"/>
                <a:gd name="connsiteY905" fmla="*/ 6531 h 10000"/>
                <a:gd name="connsiteX906" fmla="*/ 7599 w 10000"/>
                <a:gd name="connsiteY906" fmla="*/ 6582 h 10000"/>
                <a:gd name="connsiteX907" fmla="*/ 7617 w 10000"/>
                <a:gd name="connsiteY907" fmla="*/ 6633 h 10000"/>
                <a:gd name="connsiteX908" fmla="*/ 7683 w 10000"/>
                <a:gd name="connsiteY908" fmla="*/ 6596 h 10000"/>
                <a:gd name="connsiteX909" fmla="*/ 7701 w 10000"/>
                <a:gd name="connsiteY909" fmla="*/ 6618 h 10000"/>
                <a:gd name="connsiteX910" fmla="*/ 7752 w 10000"/>
                <a:gd name="connsiteY910" fmla="*/ 6545 h 10000"/>
                <a:gd name="connsiteX911" fmla="*/ 7833 w 10000"/>
                <a:gd name="connsiteY911" fmla="*/ 6567 h 10000"/>
                <a:gd name="connsiteX912" fmla="*/ 7840 w 10000"/>
                <a:gd name="connsiteY912" fmla="*/ 6567 h 10000"/>
                <a:gd name="connsiteX913" fmla="*/ 7840 w 10000"/>
                <a:gd name="connsiteY913" fmla="*/ 6509 h 10000"/>
                <a:gd name="connsiteX914" fmla="*/ 7789 w 10000"/>
                <a:gd name="connsiteY914" fmla="*/ 6495 h 10000"/>
                <a:gd name="connsiteX915" fmla="*/ 7796 w 10000"/>
                <a:gd name="connsiteY915" fmla="*/ 6458 h 10000"/>
                <a:gd name="connsiteX916" fmla="*/ 7789 w 10000"/>
                <a:gd name="connsiteY916" fmla="*/ 6407 h 10000"/>
                <a:gd name="connsiteX917" fmla="*/ 7796 w 10000"/>
                <a:gd name="connsiteY917" fmla="*/ 6407 h 10000"/>
                <a:gd name="connsiteX918" fmla="*/ 7822 w 10000"/>
                <a:gd name="connsiteY918" fmla="*/ 6291 h 10000"/>
                <a:gd name="connsiteX919" fmla="*/ 7891 w 10000"/>
                <a:gd name="connsiteY919" fmla="*/ 6167 h 10000"/>
                <a:gd name="connsiteX920" fmla="*/ 7968 w 10000"/>
                <a:gd name="connsiteY920" fmla="*/ 5949 h 10000"/>
                <a:gd name="connsiteX921" fmla="*/ 8081 w 10000"/>
                <a:gd name="connsiteY921" fmla="*/ 5876 h 10000"/>
                <a:gd name="connsiteX922" fmla="*/ 8132 w 10000"/>
                <a:gd name="connsiteY922" fmla="*/ 5949 h 10000"/>
                <a:gd name="connsiteX923" fmla="*/ 8169 w 10000"/>
                <a:gd name="connsiteY923" fmla="*/ 5876 h 10000"/>
                <a:gd name="connsiteX924" fmla="*/ 8151 w 10000"/>
                <a:gd name="connsiteY924" fmla="*/ 5964 h 10000"/>
                <a:gd name="connsiteX925" fmla="*/ 8132 w 10000"/>
                <a:gd name="connsiteY925" fmla="*/ 6029 h 10000"/>
                <a:gd name="connsiteX926" fmla="*/ 8143 w 10000"/>
                <a:gd name="connsiteY926" fmla="*/ 6080 h 10000"/>
                <a:gd name="connsiteX927" fmla="*/ 8132 w 10000"/>
                <a:gd name="connsiteY927" fmla="*/ 6116 h 10000"/>
                <a:gd name="connsiteX928" fmla="*/ 8169 w 10000"/>
                <a:gd name="connsiteY928" fmla="*/ 6116 h 10000"/>
                <a:gd name="connsiteX929" fmla="*/ 8151 w 10000"/>
                <a:gd name="connsiteY929" fmla="*/ 6218 h 10000"/>
                <a:gd name="connsiteX930" fmla="*/ 8289 w 10000"/>
                <a:gd name="connsiteY930" fmla="*/ 5949 h 10000"/>
                <a:gd name="connsiteX931" fmla="*/ 8315 w 10000"/>
                <a:gd name="connsiteY931" fmla="*/ 5927 h 10000"/>
                <a:gd name="connsiteX932" fmla="*/ 8333 w 10000"/>
                <a:gd name="connsiteY932" fmla="*/ 5978 h 10000"/>
                <a:gd name="connsiteX933" fmla="*/ 8341 w 10000"/>
                <a:gd name="connsiteY933" fmla="*/ 5949 h 10000"/>
                <a:gd name="connsiteX934" fmla="*/ 8322 w 10000"/>
                <a:gd name="connsiteY934" fmla="*/ 5913 h 10000"/>
                <a:gd name="connsiteX935" fmla="*/ 8333 w 10000"/>
                <a:gd name="connsiteY935" fmla="*/ 5825 h 10000"/>
                <a:gd name="connsiteX936" fmla="*/ 8359 w 10000"/>
                <a:gd name="connsiteY936" fmla="*/ 5724 h 10000"/>
                <a:gd name="connsiteX937" fmla="*/ 8410 w 10000"/>
                <a:gd name="connsiteY937" fmla="*/ 5687 h 10000"/>
                <a:gd name="connsiteX938" fmla="*/ 8443 w 10000"/>
                <a:gd name="connsiteY938" fmla="*/ 5724 h 10000"/>
                <a:gd name="connsiteX939" fmla="*/ 8443 w 10000"/>
                <a:gd name="connsiteY939" fmla="*/ 5738 h 10000"/>
                <a:gd name="connsiteX940" fmla="*/ 8403 w 10000"/>
                <a:gd name="connsiteY940" fmla="*/ 5811 h 10000"/>
                <a:gd name="connsiteX941" fmla="*/ 8385 w 10000"/>
                <a:gd name="connsiteY941" fmla="*/ 5949 h 10000"/>
                <a:gd name="connsiteX942" fmla="*/ 8374 w 10000"/>
                <a:gd name="connsiteY942" fmla="*/ 5978 h 10000"/>
                <a:gd name="connsiteX943" fmla="*/ 8374 w 10000"/>
                <a:gd name="connsiteY943" fmla="*/ 6051 h 10000"/>
                <a:gd name="connsiteX944" fmla="*/ 8359 w 10000"/>
                <a:gd name="connsiteY944" fmla="*/ 6080 h 10000"/>
                <a:gd name="connsiteX945" fmla="*/ 8366 w 10000"/>
                <a:gd name="connsiteY945" fmla="*/ 6138 h 10000"/>
                <a:gd name="connsiteX946" fmla="*/ 8264 w 10000"/>
                <a:gd name="connsiteY946" fmla="*/ 6255 h 10000"/>
                <a:gd name="connsiteX947" fmla="*/ 8253 w 10000"/>
                <a:gd name="connsiteY947" fmla="*/ 6305 h 10000"/>
                <a:gd name="connsiteX948" fmla="*/ 8169 w 10000"/>
                <a:gd name="connsiteY948" fmla="*/ 6480 h 10000"/>
                <a:gd name="connsiteX949" fmla="*/ 8048 w 10000"/>
                <a:gd name="connsiteY949" fmla="*/ 6807 h 10000"/>
                <a:gd name="connsiteX950" fmla="*/ 7986 w 10000"/>
                <a:gd name="connsiteY950" fmla="*/ 6873 h 10000"/>
                <a:gd name="connsiteX951" fmla="*/ 7953 w 10000"/>
                <a:gd name="connsiteY951" fmla="*/ 6873 h 10000"/>
                <a:gd name="connsiteX952" fmla="*/ 7961 w 10000"/>
                <a:gd name="connsiteY952" fmla="*/ 6945 h 10000"/>
                <a:gd name="connsiteX953" fmla="*/ 7942 w 10000"/>
                <a:gd name="connsiteY953" fmla="*/ 7047 h 10000"/>
                <a:gd name="connsiteX954" fmla="*/ 7891 w 10000"/>
                <a:gd name="connsiteY954" fmla="*/ 7135 h 10000"/>
                <a:gd name="connsiteX955" fmla="*/ 7873 w 10000"/>
                <a:gd name="connsiteY955" fmla="*/ 7404 h 10000"/>
                <a:gd name="connsiteX956" fmla="*/ 7873 w 10000"/>
                <a:gd name="connsiteY956" fmla="*/ 7578 h 10000"/>
                <a:gd name="connsiteX957" fmla="*/ 7942 w 10000"/>
                <a:gd name="connsiteY957" fmla="*/ 8320 h 10000"/>
                <a:gd name="connsiteX958" fmla="*/ 8030 w 10000"/>
                <a:gd name="connsiteY958" fmla="*/ 8131 h 10000"/>
                <a:gd name="connsiteX959" fmla="*/ 8056 w 10000"/>
                <a:gd name="connsiteY959" fmla="*/ 7920 h 10000"/>
                <a:gd name="connsiteX960" fmla="*/ 8125 w 10000"/>
                <a:gd name="connsiteY960" fmla="*/ 7869 h 10000"/>
                <a:gd name="connsiteX961" fmla="*/ 8143 w 10000"/>
                <a:gd name="connsiteY961" fmla="*/ 7884 h 10000"/>
                <a:gd name="connsiteX962" fmla="*/ 8132 w 10000"/>
                <a:gd name="connsiteY962" fmla="*/ 7702 h 10000"/>
                <a:gd name="connsiteX963" fmla="*/ 8202 w 10000"/>
                <a:gd name="connsiteY963" fmla="*/ 7578 h 10000"/>
                <a:gd name="connsiteX964" fmla="*/ 8238 w 10000"/>
                <a:gd name="connsiteY964" fmla="*/ 7593 h 10000"/>
                <a:gd name="connsiteX965" fmla="*/ 8264 w 10000"/>
                <a:gd name="connsiteY965" fmla="*/ 7564 h 10000"/>
                <a:gd name="connsiteX966" fmla="*/ 8246 w 10000"/>
                <a:gd name="connsiteY966" fmla="*/ 7389 h 10000"/>
                <a:gd name="connsiteX967" fmla="*/ 8253 w 10000"/>
                <a:gd name="connsiteY967" fmla="*/ 7287 h 10000"/>
                <a:gd name="connsiteX968" fmla="*/ 8289 w 10000"/>
                <a:gd name="connsiteY968" fmla="*/ 7236 h 10000"/>
                <a:gd name="connsiteX969" fmla="*/ 8279 w 10000"/>
                <a:gd name="connsiteY969" fmla="*/ 7200 h 10000"/>
                <a:gd name="connsiteX970" fmla="*/ 8322 w 10000"/>
                <a:gd name="connsiteY970" fmla="*/ 7164 h 10000"/>
                <a:gd name="connsiteX971" fmla="*/ 8308 w 10000"/>
                <a:gd name="connsiteY971" fmla="*/ 7236 h 10000"/>
                <a:gd name="connsiteX972" fmla="*/ 8322 w 10000"/>
                <a:gd name="connsiteY972" fmla="*/ 7287 h 10000"/>
                <a:gd name="connsiteX973" fmla="*/ 8341 w 10000"/>
                <a:gd name="connsiteY973" fmla="*/ 7236 h 10000"/>
                <a:gd name="connsiteX974" fmla="*/ 8341 w 10000"/>
                <a:gd name="connsiteY974" fmla="*/ 7149 h 10000"/>
                <a:gd name="connsiteX975" fmla="*/ 8308 w 10000"/>
                <a:gd name="connsiteY975" fmla="*/ 7113 h 10000"/>
                <a:gd name="connsiteX976" fmla="*/ 8308 w 10000"/>
                <a:gd name="connsiteY976" fmla="*/ 7025 h 10000"/>
                <a:gd name="connsiteX977" fmla="*/ 8341 w 10000"/>
                <a:gd name="connsiteY977" fmla="*/ 6873 h 10000"/>
                <a:gd name="connsiteX978" fmla="*/ 8308 w 10000"/>
                <a:gd name="connsiteY978" fmla="*/ 6836 h 10000"/>
                <a:gd name="connsiteX979" fmla="*/ 8279 w 10000"/>
                <a:gd name="connsiteY979" fmla="*/ 6887 h 10000"/>
                <a:gd name="connsiteX980" fmla="*/ 8264 w 10000"/>
                <a:gd name="connsiteY980" fmla="*/ 6858 h 10000"/>
                <a:gd name="connsiteX981" fmla="*/ 8264 w 10000"/>
                <a:gd name="connsiteY981" fmla="*/ 6785 h 10000"/>
                <a:gd name="connsiteX982" fmla="*/ 8322 w 10000"/>
                <a:gd name="connsiteY982" fmla="*/ 6582 h 10000"/>
                <a:gd name="connsiteX983" fmla="*/ 8333 w 10000"/>
                <a:gd name="connsiteY983" fmla="*/ 6582 h 10000"/>
                <a:gd name="connsiteX984" fmla="*/ 8359 w 10000"/>
                <a:gd name="connsiteY984" fmla="*/ 6393 h 10000"/>
                <a:gd name="connsiteX985" fmla="*/ 8385 w 10000"/>
                <a:gd name="connsiteY985" fmla="*/ 6356 h 10000"/>
                <a:gd name="connsiteX986" fmla="*/ 8403 w 10000"/>
                <a:gd name="connsiteY986" fmla="*/ 6393 h 10000"/>
                <a:gd name="connsiteX987" fmla="*/ 8417 w 10000"/>
                <a:gd name="connsiteY987" fmla="*/ 6342 h 10000"/>
                <a:gd name="connsiteX988" fmla="*/ 8443 w 10000"/>
                <a:gd name="connsiteY988" fmla="*/ 6407 h 10000"/>
                <a:gd name="connsiteX989" fmla="*/ 8461 w 10000"/>
                <a:gd name="connsiteY989" fmla="*/ 6305 h 10000"/>
                <a:gd name="connsiteX990" fmla="*/ 8512 w 10000"/>
                <a:gd name="connsiteY990" fmla="*/ 6240 h 10000"/>
                <a:gd name="connsiteX991" fmla="*/ 8523 w 10000"/>
                <a:gd name="connsiteY991" fmla="*/ 6255 h 10000"/>
                <a:gd name="connsiteX992" fmla="*/ 8523 w 10000"/>
                <a:gd name="connsiteY992" fmla="*/ 6407 h 10000"/>
                <a:gd name="connsiteX993" fmla="*/ 8564 w 10000"/>
                <a:gd name="connsiteY993" fmla="*/ 6255 h 10000"/>
                <a:gd name="connsiteX994" fmla="*/ 8644 w 10000"/>
                <a:gd name="connsiteY994" fmla="*/ 6204 h 10000"/>
                <a:gd name="connsiteX995" fmla="*/ 8713 w 10000"/>
                <a:gd name="connsiteY995" fmla="*/ 6240 h 10000"/>
                <a:gd name="connsiteX996" fmla="*/ 8772 w 10000"/>
                <a:gd name="connsiteY996" fmla="*/ 6378 h 10000"/>
                <a:gd name="connsiteX997" fmla="*/ 8790 w 10000"/>
                <a:gd name="connsiteY997" fmla="*/ 6255 h 10000"/>
                <a:gd name="connsiteX998" fmla="*/ 8885 w 10000"/>
                <a:gd name="connsiteY998" fmla="*/ 6138 h 10000"/>
                <a:gd name="connsiteX999" fmla="*/ 8874 w 10000"/>
                <a:gd name="connsiteY999" fmla="*/ 6080 h 10000"/>
                <a:gd name="connsiteX1000" fmla="*/ 8904 w 10000"/>
                <a:gd name="connsiteY1000" fmla="*/ 6102 h 10000"/>
                <a:gd name="connsiteX1001" fmla="*/ 8904 w 10000"/>
                <a:gd name="connsiteY1001" fmla="*/ 6065 h 10000"/>
                <a:gd name="connsiteX1002" fmla="*/ 8944 w 10000"/>
                <a:gd name="connsiteY1002" fmla="*/ 6015 h 10000"/>
                <a:gd name="connsiteX1003" fmla="*/ 8962 w 10000"/>
                <a:gd name="connsiteY1003" fmla="*/ 5927 h 10000"/>
                <a:gd name="connsiteX1004" fmla="*/ 8988 w 10000"/>
                <a:gd name="connsiteY1004" fmla="*/ 5949 h 10000"/>
                <a:gd name="connsiteX1005" fmla="*/ 9057 w 10000"/>
                <a:gd name="connsiteY1005" fmla="*/ 5862 h 10000"/>
                <a:gd name="connsiteX1006" fmla="*/ 9064 w 10000"/>
                <a:gd name="connsiteY1006" fmla="*/ 5811 h 10000"/>
                <a:gd name="connsiteX1007" fmla="*/ 9196 w 10000"/>
                <a:gd name="connsiteY1007" fmla="*/ 5724 h 10000"/>
                <a:gd name="connsiteX1008" fmla="*/ 9178 w 10000"/>
                <a:gd name="connsiteY1008" fmla="*/ 5622 h 10000"/>
                <a:gd name="connsiteX1009" fmla="*/ 9214 w 10000"/>
                <a:gd name="connsiteY1009" fmla="*/ 5702 h 10000"/>
                <a:gd name="connsiteX1010" fmla="*/ 9221 w 10000"/>
                <a:gd name="connsiteY1010" fmla="*/ 5687 h 10000"/>
                <a:gd name="connsiteX1011" fmla="*/ 9309 w 10000"/>
                <a:gd name="connsiteY1011" fmla="*/ 5775 h 10000"/>
                <a:gd name="connsiteX1012" fmla="*/ 9335 w 10000"/>
                <a:gd name="connsiteY1012" fmla="*/ 5651 h 10000"/>
                <a:gd name="connsiteX1013" fmla="*/ 9309 w 10000"/>
                <a:gd name="connsiteY1013" fmla="*/ 5585 h 10000"/>
                <a:gd name="connsiteX1014" fmla="*/ 9335 w 10000"/>
                <a:gd name="connsiteY1014" fmla="*/ 5571 h 10000"/>
                <a:gd name="connsiteX1015" fmla="*/ 9298 w 10000"/>
                <a:gd name="connsiteY1015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914 w 10000"/>
                <a:gd name="connsiteY816" fmla="*/ 7818 h 10000"/>
                <a:gd name="connsiteX817" fmla="*/ 5958 w 10000"/>
                <a:gd name="connsiteY817" fmla="*/ 7884 h 10000"/>
                <a:gd name="connsiteX818" fmla="*/ 6034 w 10000"/>
                <a:gd name="connsiteY818" fmla="*/ 7920 h 10000"/>
                <a:gd name="connsiteX819" fmla="*/ 6078 w 10000"/>
                <a:gd name="connsiteY819" fmla="*/ 8044 h 10000"/>
                <a:gd name="connsiteX820" fmla="*/ 6086 w 10000"/>
                <a:gd name="connsiteY820" fmla="*/ 8160 h 10000"/>
                <a:gd name="connsiteX821" fmla="*/ 6129 w 10000"/>
                <a:gd name="connsiteY821" fmla="*/ 8335 h 10000"/>
                <a:gd name="connsiteX822" fmla="*/ 6148 w 10000"/>
                <a:gd name="connsiteY822" fmla="*/ 8560 h 10000"/>
                <a:gd name="connsiteX823" fmla="*/ 6270 w 10000"/>
                <a:gd name="connsiteY823" fmla="*/ 8620 h 10000"/>
                <a:gd name="connsiteX824" fmla="*/ 6305 w 10000"/>
                <a:gd name="connsiteY824" fmla="*/ 8710 h 10000"/>
                <a:gd name="connsiteX825" fmla="*/ 6351 w 10000"/>
                <a:gd name="connsiteY825" fmla="*/ 8713 h 10000"/>
                <a:gd name="connsiteX826" fmla="*/ 6356 w 10000"/>
                <a:gd name="connsiteY826" fmla="*/ 8778 h 10000"/>
                <a:gd name="connsiteX827" fmla="*/ 6348 w 10000"/>
                <a:gd name="connsiteY827" fmla="*/ 8866 h 10000"/>
                <a:gd name="connsiteX828" fmla="*/ 6371 w 10000"/>
                <a:gd name="connsiteY828" fmla="*/ 8925 h 10000"/>
                <a:gd name="connsiteX829" fmla="*/ 6433 w 10000"/>
                <a:gd name="connsiteY829" fmla="*/ 8916 h 10000"/>
                <a:gd name="connsiteX830" fmla="*/ 6510 w 10000"/>
                <a:gd name="connsiteY830" fmla="*/ 8819 h 10000"/>
                <a:gd name="connsiteX831" fmla="*/ 6605 w 10000"/>
                <a:gd name="connsiteY831" fmla="*/ 8793 h 10000"/>
                <a:gd name="connsiteX832" fmla="*/ 6588 w 10000"/>
                <a:gd name="connsiteY832" fmla="*/ 8852 h 10000"/>
                <a:gd name="connsiteX833" fmla="*/ 6597 w 10000"/>
                <a:gd name="connsiteY833" fmla="*/ 8938 h 10000"/>
                <a:gd name="connsiteX834" fmla="*/ 6550 w 10000"/>
                <a:gd name="connsiteY834" fmla="*/ 8995 h 10000"/>
                <a:gd name="connsiteX835" fmla="*/ 6535 w 10000"/>
                <a:gd name="connsiteY835" fmla="*/ 9207 h 10000"/>
                <a:gd name="connsiteX836" fmla="*/ 6501 w 10000"/>
                <a:gd name="connsiteY836" fmla="*/ 9271 h 10000"/>
                <a:gd name="connsiteX837" fmla="*/ 6491 w 10000"/>
                <a:gd name="connsiteY837" fmla="*/ 9367 h 10000"/>
                <a:gd name="connsiteX838" fmla="*/ 6477 w 10000"/>
                <a:gd name="connsiteY838" fmla="*/ 9396 h 10000"/>
                <a:gd name="connsiteX839" fmla="*/ 6414 w 10000"/>
                <a:gd name="connsiteY839" fmla="*/ 9345 h 10000"/>
                <a:gd name="connsiteX840" fmla="*/ 6363 w 10000"/>
                <a:gd name="connsiteY840" fmla="*/ 9447 h 10000"/>
                <a:gd name="connsiteX841" fmla="*/ 6382 w 10000"/>
                <a:gd name="connsiteY841" fmla="*/ 9535 h 10000"/>
                <a:gd name="connsiteX842" fmla="*/ 6382 w 10000"/>
                <a:gd name="connsiteY842" fmla="*/ 9673 h 10000"/>
                <a:gd name="connsiteX843" fmla="*/ 6338 w 10000"/>
                <a:gd name="connsiteY843" fmla="*/ 9760 h 10000"/>
                <a:gd name="connsiteX844" fmla="*/ 6338 w 10000"/>
                <a:gd name="connsiteY844" fmla="*/ 9811 h 10000"/>
                <a:gd name="connsiteX845" fmla="*/ 6345 w 10000"/>
                <a:gd name="connsiteY845" fmla="*/ 9825 h 10000"/>
                <a:gd name="connsiteX846" fmla="*/ 6356 w 10000"/>
                <a:gd name="connsiteY846" fmla="*/ 9825 h 10000"/>
                <a:gd name="connsiteX847" fmla="*/ 6345 w 10000"/>
                <a:gd name="connsiteY847" fmla="*/ 9796 h 10000"/>
                <a:gd name="connsiteX848" fmla="*/ 6382 w 10000"/>
                <a:gd name="connsiteY848" fmla="*/ 9796 h 10000"/>
                <a:gd name="connsiteX849" fmla="*/ 6414 w 10000"/>
                <a:gd name="connsiteY849" fmla="*/ 9658 h 10000"/>
                <a:gd name="connsiteX850" fmla="*/ 6433 w 10000"/>
                <a:gd name="connsiteY850" fmla="*/ 9724 h 10000"/>
                <a:gd name="connsiteX851" fmla="*/ 6451 w 10000"/>
                <a:gd name="connsiteY851" fmla="*/ 9695 h 10000"/>
                <a:gd name="connsiteX852" fmla="*/ 6451 w 10000"/>
                <a:gd name="connsiteY852" fmla="*/ 9760 h 10000"/>
                <a:gd name="connsiteX853" fmla="*/ 6502 w 10000"/>
                <a:gd name="connsiteY853" fmla="*/ 9796 h 10000"/>
                <a:gd name="connsiteX854" fmla="*/ 6553 w 10000"/>
                <a:gd name="connsiteY854" fmla="*/ 9760 h 10000"/>
                <a:gd name="connsiteX855" fmla="*/ 6615 w 10000"/>
                <a:gd name="connsiteY855" fmla="*/ 9658 h 10000"/>
                <a:gd name="connsiteX856" fmla="*/ 6802 w 10000"/>
                <a:gd name="connsiteY856" fmla="*/ 9193 h 10000"/>
                <a:gd name="connsiteX857" fmla="*/ 6831 w 10000"/>
                <a:gd name="connsiteY857" fmla="*/ 9055 h 10000"/>
                <a:gd name="connsiteX858" fmla="*/ 6882 w 10000"/>
                <a:gd name="connsiteY858" fmla="*/ 8902 h 10000"/>
                <a:gd name="connsiteX859" fmla="*/ 6933 w 10000"/>
                <a:gd name="connsiteY859" fmla="*/ 8778 h 10000"/>
                <a:gd name="connsiteX860" fmla="*/ 6959 w 10000"/>
                <a:gd name="connsiteY860" fmla="*/ 8487 h 10000"/>
                <a:gd name="connsiteX861" fmla="*/ 6941 w 10000"/>
                <a:gd name="connsiteY861" fmla="*/ 8349 h 10000"/>
                <a:gd name="connsiteX862" fmla="*/ 6966 w 10000"/>
                <a:gd name="connsiteY862" fmla="*/ 8211 h 10000"/>
                <a:gd name="connsiteX863" fmla="*/ 7003 w 10000"/>
                <a:gd name="connsiteY863" fmla="*/ 8073 h 10000"/>
                <a:gd name="connsiteX864" fmla="*/ 6985 w 10000"/>
                <a:gd name="connsiteY864" fmla="*/ 8022 h 10000"/>
                <a:gd name="connsiteX865" fmla="*/ 6992 w 10000"/>
                <a:gd name="connsiteY865" fmla="*/ 7993 h 10000"/>
                <a:gd name="connsiteX866" fmla="*/ 6985 w 10000"/>
                <a:gd name="connsiteY866" fmla="*/ 7920 h 10000"/>
                <a:gd name="connsiteX867" fmla="*/ 7003 w 10000"/>
                <a:gd name="connsiteY867" fmla="*/ 7855 h 10000"/>
                <a:gd name="connsiteX868" fmla="*/ 6941 w 10000"/>
                <a:gd name="connsiteY868" fmla="*/ 7753 h 10000"/>
                <a:gd name="connsiteX869" fmla="*/ 6908 w 10000"/>
                <a:gd name="connsiteY869" fmla="*/ 7644 h 10000"/>
                <a:gd name="connsiteX870" fmla="*/ 6838 w 10000"/>
                <a:gd name="connsiteY870" fmla="*/ 7644 h 10000"/>
                <a:gd name="connsiteX871" fmla="*/ 6838 w 10000"/>
                <a:gd name="connsiteY871" fmla="*/ 7753 h 10000"/>
                <a:gd name="connsiteX872" fmla="*/ 6813 w 10000"/>
                <a:gd name="connsiteY872" fmla="*/ 7804 h 10000"/>
                <a:gd name="connsiteX873" fmla="*/ 6820 w 10000"/>
                <a:gd name="connsiteY873" fmla="*/ 7753 h 10000"/>
                <a:gd name="connsiteX874" fmla="*/ 6802 w 10000"/>
                <a:gd name="connsiteY874" fmla="*/ 7767 h 10000"/>
                <a:gd name="connsiteX875" fmla="*/ 6751 w 10000"/>
                <a:gd name="connsiteY875" fmla="*/ 7804 h 10000"/>
                <a:gd name="connsiteX876" fmla="*/ 6769 w 10000"/>
                <a:gd name="connsiteY876" fmla="*/ 7731 h 10000"/>
                <a:gd name="connsiteX877" fmla="*/ 6751 w 10000"/>
                <a:gd name="connsiteY877" fmla="*/ 7680 h 10000"/>
                <a:gd name="connsiteX878" fmla="*/ 6769 w 10000"/>
                <a:gd name="connsiteY878" fmla="*/ 7644 h 10000"/>
                <a:gd name="connsiteX879" fmla="*/ 6743 w 10000"/>
                <a:gd name="connsiteY879" fmla="*/ 7665 h 10000"/>
                <a:gd name="connsiteX880" fmla="*/ 6743 w 10000"/>
                <a:gd name="connsiteY880" fmla="*/ 7716 h 10000"/>
                <a:gd name="connsiteX881" fmla="*/ 6718 w 10000"/>
                <a:gd name="connsiteY881" fmla="*/ 7753 h 10000"/>
                <a:gd name="connsiteX882" fmla="*/ 6718 w 10000"/>
                <a:gd name="connsiteY882" fmla="*/ 7578 h 10000"/>
                <a:gd name="connsiteX883" fmla="*/ 6656 w 10000"/>
                <a:gd name="connsiteY883" fmla="*/ 7578 h 10000"/>
                <a:gd name="connsiteX884" fmla="*/ 6623 w 10000"/>
                <a:gd name="connsiteY884" fmla="*/ 7542 h 10000"/>
                <a:gd name="connsiteX885" fmla="*/ 6630 w 10000"/>
                <a:gd name="connsiteY885" fmla="*/ 7513 h 10000"/>
                <a:gd name="connsiteX886" fmla="*/ 6776 w 10000"/>
                <a:gd name="connsiteY886" fmla="*/ 7251 h 10000"/>
                <a:gd name="connsiteX887" fmla="*/ 6864 w 10000"/>
                <a:gd name="connsiteY887" fmla="*/ 6996 h 10000"/>
                <a:gd name="connsiteX888" fmla="*/ 6941 w 10000"/>
                <a:gd name="connsiteY888" fmla="*/ 6873 h 10000"/>
                <a:gd name="connsiteX889" fmla="*/ 6966 w 10000"/>
                <a:gd name="connsiteY889" fmla="*/ 6771 h 10000"/>
                <a:gd name="connsiteX890" fmla="*/ 7054 w 10000"/>
                <a:gd name="connsiteY890" fmla="*/ 6582 h 10000"/>
                <a:gd name="connsiteX891" fmla="*/ 7116 w 10000"/>
                <a:gd name="connsiteY891" fmla="*/ 6509 h 10000"/>
                <a:gd name="connsiteX892" fmla="*/ 7251 w 10000"/>
                <a:gd name="connsiteY892" fmla="*/ 6495 h 10000"/>
                <a:gd name="connsiteX893" fmla="*/ 7288 w 10000"/>
                <a:gd name="connsiteY893" fmla="*/ 6567 h 10000"/>
                <a:gd name="connsiteX894" fmla="*/ 7314 w 10000"/>
                <a:gd name="connsiteY894" fmla="*/ 6495 h 10000"/>
                <a:gd name="connsiteX895" fmla="*/ 7372 w 10000"/>
                <a:gd name="connsiteY895" fmla="*/ 6545 h 10000"/>
                <a:gd name="connsiteX896" fmla="*/ 7427 w 10000"/>
                <a:gd name="connsiteY896" fmla="*/ 6509 h 10000"/>
                <a:gd name="connsiteX897" fmla="*/ 7442 w 10000"/>
                <a:gd name="connsiteY897" fmla="*/ 6545 h 10000"/>
                <a:gd name="connsiteX898" fmla="*/ 7460 w 10000"/>
                <a:gd name="connsiteY898" fmla="*/ 6545 h 10000"/>
                <a:gd name="connsiteX899" fmla="*/ 7452 w 10000"/>
                <a:gd name="connsiteY899" fmla="*/ 6495 h 10000"/>
                <a:gd name="connsiteX900" fmla="*/ 7478 w 10000"/>
                <a:gd name="connsiteY900" fmla="*/ 6495 h 10000"/>
                <a:gd name="connsiteX901" fmla="*/ 7467 w 10000"/>
                <a:gd name="connsiteY901" fmla="*/ 6444 h 10000"/>
                <a:gd name="connsiteX902" fmla="*/ 7485 w 10000"/>
                <a:gd name="connsiteY902" fmla="*/ 6429 h 10000"/>
                <a:gd name="connsiteX903" fmla="*/ 7580 w 10000"/>
                <a:gd name="connsiteY903" fmla="*/ 6495 h 10000"/>
                <a:gd name="connsiteX904" fmla="*/ 7617 w 10000"/>
                <a:gd name="connsiteY904" fmla="*/ 6458 h 10000"/>
                <a:gd name="connsiteX905" fmla="*/ 7657 w 10000"/>
                <a:gd name="connsiteY905" fmla="*/ 6531 h 10000"/>
                <a:gd name="connsiteX906" fmla="*/ 7599 w 10000"/>
                <a:gd name="connsiteY906" fmla="*/ 6582 h 10000"/>
                <a:gd name="connsiteX907" fmla="*/ 7617 w 10000"/>
                <a:gd name="connsiteY907" fmla="*/ 6633 h 10000"/>
                <a:gd name="connsiteX908" fmla="*/ 7683 w 10000"/>
                <a:gd name="connsiteY908" fmla="*/ 6596 h 10000"/>
                <a:gd name="connsiteX909" fmla="*/ 7701 w 10000"/>
                <a:gd name="connsiteY909" fmla="*/ 6618 h 10000"/>
                <a:gd name="connsiteX910" fmla="*/ 7752 w 10000"/>
                <a:gd name="connsiteY910" fmla="*/ 6545 h 10000"/>
                <a:gd name="connsiteX911" fmla="*/ 7833 w 10000"/>
                <a:gd name="connsiteY911" fmla="*/ 6567 h 10000"/>
                <a:gd name="connsiteX912" fmla="*/ 7840 w 10000"/>
                <a:gd name="connsiteY912" fmla="*/ 6567 h 10000"/>
                <a:gd name="connsiteX913" fmla="*/ 7840 w 10000"/>
                <a:gd name="connsiteY913" fmla="*/ 6509 h 10000"/>
                <a:gd name="connsiteX914" fmla="*/ 7789 w 10000"/>
                <a:gd name="connsiteY914" fmla="*/ 6495 h 10000"/>
                <a:gd name="connsiteX915" fmla="*/ 7796 w 10000"/>
                <a:gd name="connsiteY915" fmla="*/ 6458 h 10000"/>
                <a:gd name="connsiteX916" fmla="*/ 7789 w 10000"/>
                <a:gd name="connsiteY916" fmla="*/ 6407 h 10000"/>
                <a:gd name="connsiteX917" fmla="*/ 7796 w 10000"/>
                <a:gd name="connsiteY917" fmla="*/ 6407 h 10000"/>
                <a:gd name="connsiteX918" fmla="*/ 7822 w 10000"/>
                <a:gd name="connsiteY918" fmla="*/ 6291 h 10000"/>
                <a:gd name="connsiteX919" fmla="*/ 7891 w 10000"/>
                <a:gd name="connsiteY919" fmla="*/ 6167 h 10000"/>
                <a:gd name="connsiteX920" fmla="*/ 7968 w 10000"/>
                <a:gd name="connsiteY920" fmla="*/ 5949 h 10000"/>
                <a:gd name="connsiteX921" fmla="*/ 8081 w 10000"/>
                <a:gd name="connsiteY921" fmla="*/ 5876 h 10000"/>
                <a:gd name="connsiteX922" fmla="*/ 8132 w 10000"/>
                <a:gd name="connsiteY922" fmla="*/ 5949 h 10000"/>
                <a:gd name="connsiteX923" fmla="*/ 8169 w 10000"/>
                <a:gd name="connsiteY923" fmla="*/ 5876 h 10000"/>
                <a:gd name="connsiteX924" fmla="*/ 8151 w 10000"/>
                <a:gd name="connsiteY924" fmla="*/ 5964 h 10000"/>
                <a:gd name="connsiteX925" fmla="*/ 8132 w 10000"/>
                <a:gd name="connsiteY925" fmla="*/ 6029 h 10000"/>
                <a:gd name="connsiteX926" fmla="*/ 8143 w 10000"/>
                <a:gd name="connsiteY926" fmla="*/ 6080 h 10000"/>
                <a:gd name="connsiteX927" fmla="*/ 8132 w 10000"/>
                <a:gd name="connsiteY927" fmla="*/ 6116 h 10000"/>
                <a:gd name="connsiteX928" fmla="*/ 8169 w 10000"/>
                <a:gd name="connsiteY928" fmla="*/ 6116 h 10000"/>
                <a:gd name="connsiteX929" fmla="*/ 8151 w 10000"/>
                <a:gd name="connsiteY929" fmla="*/ 6218 h 10000"/>
                <a:gd name="connsiteX930" fmla="*/ 8289 w 10000"/>
                <a:gd name="connsiteY930" fmla="*/ 5949 h 10000"/>
                <a:gd name="connsiteX931" fmla="*/ 8315 w 10000"/>
                <a:gd name="connsiteY931" fmla="*/ 5927 h 10000"/>
                <a:gd name="connsiteX932" fmla="*/ 8333 w 10000"/>
                <a:gd name="connsiteY932" fmla="*/ 5978 h 10000"/>
                <a:gd name="connsiteX933" fmla="*/ 8341 w 10000"/>
                <a:gd name="connsiteY933" fmla="*/ 5949 h 10000"/>
                <a:gd name="connsiteX934" fmla="*/ 8322 w 10000"/>
                <a:gd name="connsiteY934" fmla="*/ 5913 h 10000"/>
                <a:gd name="connsiteX935" fmla="*/ 8333 w 10000"/>
                <a:gd name="connsiteY935" fmla="*/ 5825 h 10000"/>
                <a:gd name="connsiteX936" fmla="*/ 8359 w 10000"/>
                <a:gd name="connsiteY936" fmla="*/ 5724 h 10000"/>
                <a:gd name="connsiteX937" fmla="*/ 8410 w 10000"/>
                <a:gd name="connsiteY937" fmla="*/ 5687 h 10000"/>
                <a:gd name="connsiteX938" fmla="*/ 8443 w 10000"/>
                <a:gd name="connsiteY938" fmla="*/ 5724 h 10000"/>
                <a:gd name="connsiteX939" fmla="*/ 8443 w 10000"/>
                <a:gd name="connsiteY939" fmla="*/ 5738 h 10000"/>
                <a:gd name="connsiteX940" fmla="*/ 8403 w 10000"/>
                <a:gd name="connsiteY940" fmla="*/ 5811 h 10000"/>
                <a:gd name="connsiteX941" fmla="*/ 8385 w 10000"/>
                <a:gd name="connsiteY941" fmla="*/ 5949 h 10000"/>
                <a:gd name="connsiteX942" fmla="*/ 8374 w 10000"/>
                <a:gd name="connsiteY942" fmla="*/ 5978 h 10000"/>
                <a:gd name="connsiteX943" fmla="*/ 8374 w 10000"/>
                <a:gd name="connsiteY943" fmla="*/ 6051 h 10000"/>
                <a:gd name="connsiteX944" fmla="*/ 8359 w 10000"/>
                <a:gd name="connsiteY944" fmla="*/ 6080 h 10000"/>
                <a:gd name="connsiteX945" fmla="*/ 8366 w 10000"/>
                <a:gd name="connsiteY945" fmla="*/ 6138 h 10000"/>
                <a:gd name="connsiteX946" fmla="*/ 8264 w 10000"/>
                <a:gd name="connsiteY946" fmla="*/ 6255 h 10000"/>
                <a:gd name="connsiteX947" fmla="*/ 8253 w 10000"/>
                <a:gd name="connsiteY947" fmla="*/ 6305 h 10000"/>
                <a:gd name="connsiteX948" fmla="*/ 8169 w 10000"/>
                <a:gd name="connsiteY948" fmla="*/ 6480 h 10000"/>
                <a:gd name="connsiteX949" fmla="*/ 8048 w 10000"/>
                <a:gd name="connsiteY949" fmla="*/ 6807 h 10000"/>
                <a:gd name="connsiteX950" fmla="*/ 7986 w 10000"/>
                <a:gd name="connsiteY950" fmla="*/ 6873 h 10000"/>
                <a:gd name="connsiteX951" fmla="*/ 7953 w 10000"/>
                <a:gd name="connsiteY951" fmla="*/ 6873 h 10000"/>
                <a:gd name="connsiteX952" fmla="*/ 7961 w 10000"/>
                <a:gd name="connsiteY952" fmla="*/ 6945 h 10000"/>
                <a:gd name="connsiteX953" fmla="*/ 7942 w 10000"/>
                <a:gd name="connsiteY953" fmla="*/ 7047 h 10000"/>
                <a:gd name="connsiteX954" fmla="*/ 7891 w 10000"/>
                <a:gd name="connsiteY954" fmla="*/ 7135 h 10000"/>
                <a:gd name="connsiteX955" fmla="*/ 7873 w 10000"/>
                <a:gd name="connsiteY955" fmla="*/ 7404 h 10000"/>
                <a:gd name="connsiteX956" fmla="*/ 7873 w 10000"/>
                <a:gd name="connsiteY956" fmla="*/ 7578 h 10000"/>
                <a:gd name="connsiteX957" fmla="*/ 7942 w 10000"/>
                <a:gd name="connsiteY957" fmla="*/ 8320 h 10000"/>
                <a:gd name="connsiteX958" fmla="*/ 8030 w 10000"/>
                <a:gd name="connsiteY958" fmla="*/ 8131 h 10000"/>
                <a:gd name="connsiteX959" fmla="*/ 8056 w 10000"/>
                <a:gd name="connsiteY959" fmla="*/ 7920 h 10000"/>
                <a:gd name="connsiteX960" fmla="*/ 8125 w 10000"/>
                <a:gd name="connsiteY960" fmla="*/ 7869 h 10000"/>
                <a:gd name="connsiteX961" fmla="*/ 8143 w 10000"/>
                <a:gd name="connsiteY961" fmla="*/ 7884 h 10000"/>
                <a:gd name="connsiteX962" fmla="*/ 8132 w 10000"/>
                <a:gd name="connsiteY962" fmla="*/ 7702 h 10000"/>
                <a:gd name="connsiteX963" fmla="*/ 8202 w 10000"/>
                <a:gd name="connsiteY963" fmla="*/ 7578 h 10000"/>
                <a:gd name="connsiteX964" fmla="*/ 8238 w 10000"/>
                <a:gd name="connsiteY964" fmla="*/ 7593 h 10000"/>
                <a:gd name="connsiteX965" fmla="*/ 8264 w 10000"/>
                <a:gd name="connsiteY965" fmla="*/ 7564 h 10000"/>
                <a:gd name="connsiteX966" fmla="*/ 8246 w 10000"/>
                <a:gd name="connsiteY966" fmla="*/ 7389 h 10000"/>
                <a:gd name="connsiteX967" fmla="*/ 8253 w 10000"/>
                <a:gd name="connsiteY967" fmla="*/ 7287 h 10000"/>
                <a:gd name="connsiteX968" fmla="*/ 8289 w 10000"/>
                <a:gd name="connsiteY968" fmla="*/ 7236 h 10000"/>
                <a:gd name="connsiteX969" fmla="*/ 8279 w 10000"/>
                <a:gd name="connsiteY969" fmla="*/ 7200 h 10000"/>
                <a:gd name="connsiteX970" fmla="*/ 8322 w 10000"/>
                <a:gd name="connsiteY970" fmla="*/ 7164 h 10000"/>
                <a:gd name="connsiteX971" fmla="*/ 8308 w 10000"/>
                <a:gd name="connsiteY971" fmla="*/ 7236 h 10000"/>
                <a:gd name="connsiteX972" fmla="*/ 8322 w 10000"/>
                <a:gd name="connsiteY972" fmla="*/ 7287 h 10000"/>
                <a:gd name="connsiteX973" fmla="*/ 8341 w 10000"/>
                <a:gd name="connsiteY973" fmla="*/ 7236 h 10000"/>
                <a:gd name="connsiteX974" fmla="*/ 8341 w 10000"/>
                <a:gd name="connsiteY974" fmla="*/ 7149 h 10000"/>
                <a:gd name="connsiteX975" fmla="*/ 8308 w 10000"/>
                <a:gd name="connsiteY975" fmla="*/ 7113 h 10000"/>
                <a:gd name="connsiteX976" fmla="*/ 8308 w 10000"/>
                <a:gd name="connsiteY976" fmla="*/ 7025 h 10000"/>
                <a:gd name="connsiteX977" fmla="*/ 8341 w 10000"/>
                <a:gd name="connsiteY977" fmla="*/ 6873 h 10000"/>
                <a:gd name="connsiteX978" fmla="*/ 8308 w 10000"/>
                <a:gd name="connsiteY978" fmla="*/ 6836 h 10000"/>
                <a:gd name="connsiteX979" fmla="*/ 8279 w 10000"/>
                <a:gd name="connsiteY979" fmla="*/ 6887 h 10000"/>
                <a:gd name="connsiteX980" fmla="*/ 8264 w 10000"/>
                <a:gd name="connsiteY980" fmla="*/ 6858 h 10000"/>
                <a:gd name="connsiteX981" fmla="*/ 8264 w 10000"/>
                <a:gd name="connsiteY981" fmla="*/ 6785 h 10000"/>
                <a:gd name="connsiteX982" fmla="*/ 8322 w 10000"/>
                <a:gd name="connsiteY982" fmla="*/ 6582 h 10000"/>
                <a:gd name="connsiteX983" fmla="*/ 8333 w 10000"/>
                <a:gd name="connsiteY983" fmla="*/ 6582 h 10000"/>
                <a:gd name="connsiteX984" fmla="*/ 8359 w 10000"/>
                <a:gd name="connsiteY984" fmla="*/ 6393 h 10000"/>
                <a:gd name="connsiteX985" fmla="*/ 8385 w 10000"/>
                <a:gd name="connsiteY985" fmla="*/ 6356 h 10000"/>
                <a:gd name="connsiteX986" fmla="*/ 8403 w 10000"/>
                <a:gd name="connsiteY986" fmla="*/ 6393 h 10000"/>
                <a:gd name="connsiteX987" fmla="*/ 8417 w 10000"/>
                <a:gd name="connsiteY987" fmla="*/ 6342 h 10000"/>
                <a:gd name="connsiteX988" fmla="*/ 8443 w 10000"/>
                <a:gd name="connsiteY988" fmla="*/ 6407 h 10000"/>
                <a:gd name="connsiteX989" fmla="*/ 8461 w 10000"/>
                <a:gd name="connsiteY989" fmla="*/ 6305 h 10000"/>
                <a:gd name="connsiteX990" fmla="*/ 8512 w 10000"/>
                <a:gd name="connsiteY990" fmla="*/ 6240 h 10000"/>
                <a:gd name="connsiteX991" fmla="*/ 8523 w 10000"/>
                <a:gd name="connsiteY991" fmla="*/ 6255 h 10000"/>
                <a:gd name="connsiteX992" fmla="*/ 8523 w 10000"/>
                <a:gd name="connsiteY992" fmla="*/ 6407 h 10000"/>
                <a:gd name="connsiteX993" fmla="*/ 8564 w 10000"/>
                <a:gd name="connsiteY993" fmla="*/ 6255 h 10000"/>
                <a:gd name="connsiteX994" fmla="*/ 8644 w 10000"/>
                <a:gd name="connsiteY994" fmla="*/ 6204 h 10000"/>
                <a:gd name="connsiteX995" fmla="*/ 8713 w 10000"/>
                <a:gd name="connsiteY995" fmla="*/ 6240 h 10000"/>
                <a:gd name="connsiteX996" fmla="*/ 8772 w 10000"/>
                <a:gd name="connsiteY996" fmla="*/ 6378 h 10000"/>
                <a:gd name="connsiteX997" fmla="*/ 8790 w 10000"/>
                <a:gd name="connsiteY997" fmla="*/ 6255 h 10000"/>
                <a:gd name="connsiteX998" fmla="*/ 8885 w 10000"/>
                <a:gd name="connsiteY998" fmla="*/ 6138 h 10000"/>
                <a:gd name="connsiteX999" fmla="*/ 8874 w 10000"/>
                <a:gd name="connsiteY999" fmla="*/ 6080 h 10000"/>
                <a:gd name="connsiteX1000" fmla="*/ 8904 w 10000"/>
                <a:gd name="connsiteY1000" fmla="*/ 6102 h 10000"/>
                <a:gd name="connsiteX1001" fmla="*/ 8904 w 10000"/>
                <a:gd name="connsiteY1001" fmla="*/ 6065 h 10000"/>
                <a:gd name="connsiteX1002" fmla="*/ 8944 w 10000"/>
                <a:gd name="connsiteY1002" fmla="*/ 6015 h 10000"/>
                <a:gd name="connsiteX1003" fmla="*/ 8962 w 10000"/>
                <a:gd name="connsiteY1003" fmla="*/ 5927 h 10000"/>
                <a:gd name="connsiteX1004" fmla="*/ 8988 w 10000"/>
                <a:gd name="connsiteY1004" fmla="*/ 5949 h 10000"/>
                <a:gd name="connsiteX1005" fmla="*/ 9057 w 10000"/>
                <a:gd name="connsiteY1005" fmla="*/ 5862 h 10000"/>
                <a:gd name="connsiteX1006" fmla="*/ 9064 w 10000"/>
                <a:gd name="connsiteY1006" fmla="*/ 5811 h 10000"/>
                <a:gd name="connsiteX1007" fmla="*/ 9196 w 10000"/>
                <a:gd name="connsiteY1007" fmla="*/ 5724 h 10000"/>
                <a:gd name="connsiteX1008" fmla="*/ 9178 w 10000"/>
                <a:gd name="connsiteY1008" fmla="*/ 5622 h 10000"/>
                <a:gd name="connsiteX1009" fmla="*/ 9214 w 10000"/>
                <a:gd name="connsiteY1009" fmla="*/ 5702 h 10000"/>
                <a:gd name="connsiteX1010" fmla="*/ 9221 w 10000"/>
                <a:gd name="connsiteY1010" fmla="*/ 5687 h 10000"/>
                <a:gd name="connsiteX1011" fmla="*/ 9309 w 10000"/>
                <a:gd name="connsiteY1011" fmla="*/ 5775 h 10000"/>
                <a:gd name="connsiteX1012" fmla="*/ 9335 w 10000"/>
                <a:gd name="connsiteY1012" fmla="*/ 5651 h 10000"/>
                <a:gd name="connsiteX1013" fmla="*/ 9309 w 10000"/>
                <a:gd name="connsiteY1013" fmla="*/ 5585 h 10000"/>
                <a:gd name="connsiteX1014" fmla="*/ 9335 w 10000"/>
                <a:gd name="connsiteY1014" fmla="*/ 5571 h 10000"/>
                <a:gd name="connsiteX1015" fmla="*/ 9298 w 10000"/>
                <a:gd name="connsiteY1015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832 w 10000"/>
                <a:gd name="connsiteY816" fmla="*/ 7841 h 10000"/>
                <a:gd name="connsiteX817" fmla="*/ 5914 w 10000"/>
                <a:gd name="connsiteY817" fmla="*/ 7818 h 10000"/>
                <a:gd name="connsiteX818" fmla="*/ 5958 w 10000"/>
                <a:gd name="connsiteY818" fmla="*/ 7884 h 10000"/>
                <a:gd name="connsiteX819" fmla="*/ 6034 w 10000"/>
                <a:gd name="connsiteY819" fmla="*/ 7920 h 10000"/>
                <a:gd name="connsiteX820" fmla="*/ 6078 w 10000"/>
                <a:gd name="connsiteY820" fmla="*/ 8044 h 10000"/>
                <a:gd name="connsiteX821" fmla="*/ 6086 w 10000"/>
                <a:gd name="connsiteY821" fmla="*/ 8160 h 10000"/>
                <a:gd name="connsiteX822" fmla="*/ 6129 w 10000"/>
                <a:gd name="connsiteY822" fmla="*/ 8335 h 10000"/>
                <a:gd name="connsiteX823" fmla="*/ 6148 w 10000"/>
                <a:gd name="connsiteY823" fmla="*/ 8560 h 10000"/>
                <a:gd name="connsiteX824" fmla="*/ 6270 w 10000"/>
                <a:gd name="connsiteY824" fmla="*/ 8620 h 10000"/>
                <a:gd name="connsiteX825" fmla="*/ 6305 w 10000"/>
                <a:gd name="connsiteY825" fmla="*/ 8710 h 10000"/>
                <a:gd name="connsiteX826" fmla="*/ 6351 w 10000"/>
                <a:gd name="connsiteY826" fmla="*/ 8713 h 10000"/>
                <a:gd name="connsiteX827" fmla="*/ 6356 w 10000"/>
                <a:gd name="connsiteY827" fmla="*/ 8778 h 10000"/>
                <a:gd name="connsiteX828" fmla="*/ 6348 w 10000"/>
                <a:gd name="connsiteY828" fmla="*/ 8866 h 10000"/>
                <a:gd name="connsiteX829" fmla="*/ 6371 w 10000"/>
                <a:gd name="connsiteY829" fmla="*/ 8925 h 10000"/>
                <a:gd name="connsiteX830" fmla="*/ 6433 w 10000"/>
                <a:gd name="connsiteY830" fmla="*/ 8916 h 10000"/>
                <a:gd name="connsiteX831" fmla="*/ 6510 w 10000"/>
                <a:gd name="connsiteY831" fmla="*/ 8819 h 10000"/>
                <a:gd name="connsiteX832" fmla="*/ 6605 w 10000"/>
                <a:gd name="connsiteY832" fmla="*/ 8793 h 10000"/>
                <a:gd name="connsiteX833" fmla="*/ 6588 w 10000"/>
                <a:gd name="connsiteY833" fmla="*/ 8852 h 10000"/>
                <a:gd name="connsiteX834" fmla="*/ 6597 w 10000"/>
                <a:gd name="connsiteY834" fmla="*/ 8938 h 10000"/>
                <a:gd name="connsiteX835" fmla="*/ 6550 w 10000"/>
                <a:gd name="connsiteY835" fmla="*/ 8995 h 10000"/>
                <a:gd name="connsiteX836" fmla="*/ 6535 w 10000"/>
                <a:gd name="connsiteY836" fmla="*/ 9207 h 10000"/>
                <a:gd name="connsiteX837" fmla="*/ 6501 w 10000"/>
                <a:gd name="connsiteY837" fmla="*/ 9271 h 10000"/>
                <a:gd name="connsiteX838" fmla="*/ 6491 w 10000"/>
                <a:gd name="connsiteY838" fmla="*/ 9367 h 10000"/>
                <a:gd name="connsiteX839" fmla="*/ 6477 w 10000"/>
                <a:gd name="connsiteY839" fmla="*/ 9396 h 10000"/>
                <a:gd name="connsiteX840" fmla="*/ 6414 w 10000"/>
                <a:gd name="connsiteY840" fmla="*/ 9345 h 10000"/>
                <a:gd name="connsiteX841" fmla="*/ 6363 w 10000"/>
                <a:gd name="connsiteY841" fmla="*/ 9447 h 10000"/>
                <a:gd name="connsiteX842" fmla="*/ 6382 w 10000"/>
                <a:gd name="connsiteY842" fmla="*/ 9535 h 10000"/>
                <a:gd name="connsiteX843" fmla="*/ 6382 w 10000"/>
                <a:gd name="connsiteY843" fmla="*/ 9673 h 10000"/>
                <a:gd name="connsiteX844" fmla="*/ 6338 w 10000"/>
                <a:gd name="connsiteY844" fmla="*/ 9760 h 10000"/>
                <a:gd name="connsiteX845" fmla="*/ 6338 w 10000"/>
                <a:gd name="connsiteY845" fmla="*/ 9811 h 10000"/>
                <a:gd name="connsiteX846" fmla="*/ 6345 w 10000"/>
                <a:gd name="connsiteY846" fmla="*/ 9825 h 10000"/>
                <a:gd name="connsiteX847" fmla="*/ 6356 w 10000"/>
                <a:gd name="connsiteY847" fmla="*/ 9825 h 10000"/>
                <a:gd name="connsiteX848" fmla="*/ 6345 w 10000"/>
                <a:gd name="connsiteY848" fmla="*/ 9796 h 10000"/>
                <a:gd name="connsiteX849" fmla="*/ 6382 w 10000"/>
                <a:gd name="connsiteY849" fmla="*/ 9796 h 10000"/>
                <a:gd name="connsiteX850" fmla="*/ 6414 w 10000"/>
                <a:gd name="connsiteY850" fmla="*/ 9658 h 10000"/>
                <a:gd name="connsiteX851" fmla="*/ 6433 w 10000"/>
                <a:gd name="connsiteY851" fmla="*/ 9724 h 10000"/>
                <a:gd name="connsiteX852" fmla="*/ 6451 w 10000"/>
                <a:gd name="connsiteY852" fmla="*/ 9695 h 10000"/>
                <a:gd name="connsiteX853" fmla="*/ 6451 w 10000"/>
                <a:gd name="connsiteY853" fmla="*/ 9760 h 10000"/>
                <a:gd name="connsiteX854" fmla="*/ 6502 w 10000"/>
                <a:gd name="connsiteY854" fmla="*/ 9796 h 10000"/>
                <a:gd name="connsiteX855" fmla="*/ 6553 w 10000"/>
                <a:gd name="connsiteY855" fmla="*/ 9760 h 10000"/>
                <a:gd name="connsiteX856" fmla="*/ 6615 w 10000"/>
                <a:gd name="connsiteY856" fmla="*/ 9658 h 10000"/>
                <a:gd name="connsiteX857" fmla="*/ 6802 w 10000"/>
                <a:gd name="connsiteY857" fmla="*/ 9193 h 10000"/>
                <a:gd name="connsiteX858" fmla="*/ 6831 w 10000"/>
                <a:gd name="connsiteY858" fmla="*/ 9055 h 10000"/>
                <a:gd name="connsiteX859" fmla="*/ 6882 w 10000"/>
                <a:gd name="connsiteY859" fmla="*/ 8902 h 10000"/>
                <a:gd name="connsiteX860" fmla="*/ 6933 w 10000"/>
                <a:gd name="connsiteY860" fmla="*/ 8778 h 10000"/>
                <a:gd name="connsiteX861" fmla="*/ 6959 w 10000"/>
                <a:gd name="connsiteY861" fmla="*/ 8487 h 10000"/>
                <a:gd name="connsiteX862" fmla="*/ 6941 w 10000"/>
                <a:gd name="connsiteY862" fmla="*/ 8349 h 10000"/>
                <a:gd name="connsiteX863" fmla="*/ 6966 w 10000"/>
                <a:gd name="connsiteY863" fmla="*/ 8211 h 10000"/>
                <a:gd name="connsiteX864" fmla="*/ 7003 w 10000"/>
                <a:gd name="connsiteY864" fmla="*/ 8073 h 10000"/>
                <a:gd name="connsiteX865" fmla="*/ 6985 w 10000"/>
                <a:gd name="connsiteY865" fmla="*/ 8022 h 10000"/>
                <a:gd name="connsiteX866" fmla="*/ 6992 w 10000"/>
                <a:gd name="connsiteY866" fmla="*/ 7993 h 10000"/>
                <a:gd name="connsiteX867" fmla="*/ 6985 w 10000"/>
                <a:gd name="connsiteY867" fmla="*/ 7920 h 10000"/>
                <a:gd name="connsiteX868" fmla="*/ 7003 w 10000"/>
                <a:gd name="connsiteY868" fmla="*/ 7855 h 10000"/>
                <a:gd name="connsiteX869" fmla="*/ 6941 w 10000"/>
                <a:gd name="connsiteY869" fmla="*/ 7753 h 10000"/>
                <a:gd name="connsiteX870" fmla="*/ 6908 w 10000"/>
                <a:gd name="connsiteY870" fmla="*/ 7644 h 10000"/>
                <a:gd name="connsiteX871" fmla="*/ 6838 w 10000"/>
                <a:gd name="connsiteY871" fmla="*/ 7644 h 10000"/>
                <a:gd name="connsiteX872" fmla="*/ 6838 w 10000"/>
                <a:gd name="connsiteY872" fmla="*/ 7753 h 10000"/>
                <a:gd name="connsiteX873" fmla="*/ 6813 w 10000"/>
                <a:gd name="connsiteY873" fmla="*/ 7804 h 10000"/>
                <a:gd name="connsiteX874" fmla="*/ 6820 w 10000"/>
                <a:gd name="connsiteY874" fmla="*/ 7753 h 10000"/>
                <a:gd name="connsiteX875" fmla="*/ 6802 w 10000"/>
                <a:gd name="connsiteY875" fmla="*/ 7767 h 10000"/>
                <a:gd name="connsiteX876" fmla="*/ 6751 w 10000"/>
                <a:gd name="connsiteY876" fmla="*/ 7804 h 10000"/>
                <a:gd name="connsiteX877" fmla="*/ 6769 w 10000"/>
                <a:gd name="connsiteY877" fmla="*/ 7731 h 10000"/>
                <a:gd name="connsiteX878" fmla="*/ 6751 w 10000"/>
                <a:gd name="connsiteY878" fmla="*/ 7680 h 10000"/>
                <a:gd name="connsiteX879" fmla="*/ 6769 w 10000"/>
                <a:gd name="connsiteY879" fmla="*/ 7644 h 10000"/>
                <a:gd name="connsiteX880" fmla="*/ 6743 w 10000"/>
                <a:gd name="connsiteY880" fmla="*/ 7665 h 10000"/>
                <a:gd name="connsiteX881" fmla="*/ 6743 w 10000"/>
                <a:gd name="connsiteY881" fmla="*/ 7716 h 10000"/>
                <a:gd name="connsiteX882" fmla="*/ 6718 w 10000"/>
                <a:gd name="connsiteY882" fmla="*/ 7753 h 10000"/>
                <a:gd name="connsiteX883" fmla="*/ 6718 w 10000"/>
                <a:gd name="connsiteY883" fmla="*/ 7578 h 10000"/>
                <a:gd name="connsiteX884" fmla="*/ 6656 w 10000"/>
                <a:gd name="connsiteY884" fmla="*/ 7578 h 10000"/>
                <a:gd name="connsiteX885" fmla="*/ 6623 w 10000"/>
                <a:gd name="connsiteY885" fmla="*/ 7542 h 10000"/>
                <a:gd name="connsiteX886" fmla="*/ 6630 w 10000"/>
                <a:gd name="connsiteY886" fmla="*/ 7513 h 10000"/>
                <a:gd name="connsiteX887" fmla="*/ 6776 w 10000"/>
                <a:gd name="connsiteY887" fmla="*/ 7251 h 10000"/>
                <a:gd name="connsiteX888" fmla="*/ 6864 w 10000"/>
                <a:gd name="connsiteY888" fmla="*/ 6996 h 10000"/>
                <a:gd name="connsiteX889" fmla="*/ 6941 w 10000"/>
                <a:gd name="connsiteY889" fmla="*/ 6873 h 10000"/>
                <a:gd name="connsiteX890" fmla="*/ 6966 w 10000"/>
                <a:gd name="connsiteY890" fmla="*/ 6771 h 10000"/>
                <a:gd name="connsiteX891" fmla="*/ 7054 w 10000"/>
                <a:gd name="connsiteY891" fmla="*/ 6582 h 10000"/>
                <a:gd name="connsiteX892" fmla="*/ 7116 w 10000"/>
                <a:gd name="connsiteY892" fmla="*/ 6509 h 10000"/>
                <a:gd name="connsiteX893" fmla="*/ 7251 w 10000"/>
                <a:gd name="connsiteY893" fmla="*/ 6495 h 10000"/>
                <a:gd name="connsiteX894" fmla="*/ 7288 w 10000"/>
                <a:gd name="connsiteY894" fmla="*/ 6567 h 10000"/>
                <a:gd name="connsiteX895" fmla="*/ 7314 w 10000"/>
                <a:gd name="connsiteY895" fmla="*/ 6495 h 10000"/>
                <a:gd name="connsiteX896" fmla="*/ 7372 w 10000"/>
                <a:gd name="connsiteY896" fmla="*/ 6545 h 10000"/>
                <a:gd name="connsiteX897" fmla="*/ 7427 w 10000"/>
                <a:gd name="connsiteY897" fmla="*/ 6509 h 10000"/>
                <a:gd name="connsiteX898" fmla="*/ 7442 w 10000"/>
                <a:gd name="connsiteY898" fmla="*/ 6545 h 10000"/>
                <a:gd name="connsiteX899" fmla="*/ 7460 w 10000"/>
                <a:gd name="connsiteY899" fmla="*/ 6545 h 10000"/>
                <a:gd name="connsiteX900" fmla="*/ 7452 w 10000"/>
                <a:gd name="connsiteY900" fmla="*/ 6495 h 10000"/>
                <a:gd name="connsiteX901" fmla="*/ 7478 w 10000"/>
                <a:gd name="connsiteY901" fmla="*/ 6495 h 10000"/>
                <a:gd name="connsiteX902" fmla="*/ 7467 w 10000"/>
                <a:gd name="connsiteY902" fmla="*/ 6444 h 10000"/>
                <a:gd name="connsiteX903" fmla="*/ 7485 w 10000"/>
                <a:gd name="connsiteY903" fmla="*/ 6429 h 10000"/>
                <a:gd name="connsiteX904" fmla="*/ 7580 w 10000"/>
                <a:gd name="connsiteY904" fmla="*/ 6495 h 10000"/>
                <a:gd name="connsiteX905" fmla="*/ 7617 w 10000"/>
                <a:gd name="connsiteY905" fmla="*/ 6458 h 10000"/>
                <a:gd name="connsiteX906" fmla="*/ 7657 w 10000"/>
                <a:gd name="connsiteY906" fmla="*/ 6531 h 10000"/>
                <a:gd name="connsiteX907" fmla="*/ 7599 w 10000"/>
                <a:gd name="connsiteY907" fmla="*/ 6582 h 10000"/>
                <a:gd name="connsiteX908" fmla="*/ 7617 w 10000"/>
                <a:gd name="connsiteY908" fmla="*/ 6633 h 10000"/>
                <a:gd name="connsiteX909" fmla="*/ 7683 w 10000"/>
                <a:gd name="connsiteY909" fmla="*/ 6596 h 10000"/>
                <a:gd name="connsiteX910" fmla="*/ 7701 w 10000"/>
                <a:gd name="connsiteY910" fmla="*/ 6618 h 10000"/>
                <a:gd name="connsiteX911" fmla="*/ 7752 w 10000"/>
                <a:gd name="connsiteY911" fmla="*/ 6545 h 10000"/>
                <a:gd name="connsiteX912" fmla="*/ 7833 w 10000"/>
                <a:gd name="connsiteY912" fmla="*/ 6567 h 10000"/>
                <a:gd name="connsiteX913" fmla="*/ 7840 w 10000"/>
                <a:gd name="connsiteY913" fmla="*/ 6567 h 10000"/>
                <a:gd name="connsiteX914" fmla="*/ 7840 w 10000"/>
                <a:gd name="connsiteY914" fmla="*/ 6509 h 10000"/>
                <a:gd name="connsiteX915" fmla="*/ 7789 w 10000"/>
                <a:gd name="connsiteY915" fmla="*/ 6495 h 10000"/>
                <a:gd name="connsiteX916" fmla="*/ 7796 w 10000"/>
                <a:gd name="connsiteY916" fmla="*/ 6458 h 10000"/>
                <a:gd name="connsiteX917" fmla="*/ 7789 w 10000"/>
                <a:gd name="connsiteY917" fmla="*/ 6407 h 10000"/>
                <a:gd name="connsiteX918" fmla="*/ 7796 w 10000"/>
                <a:gd name="connsiteY918" fmla="*/ 6407 h 10000"/>
                <a:gd name="connsiteX919" fmla="*/ 7822 w 10000"/>
                <a:gd name="connsiteY919" fmla="*/ 6291 h 10000"/>
                <a:gd name="connsiteX920" fmla="*/ 7891 w 10000"/>
                <a:gd name="connsiteY920" fmla="*/ 6167 h 10000"/>
                <a:gd name="connsiteX921" fmla="*/ 7968 w 10000"/>
                <a:gd name="connsiteY921" fmla="*/ 5949 h 10000"/>
                <a:gd name="connsiteX922" fmla="*/ 8081 w 10000"/>
                <a:gd name="connsiteY922" fmla="*/ 5876 h 10000"/>
                <a:gd name="connsiteX923" fmla="*/ 8132 w 10000"/>
                <a:gd name="connsiteY923" fmla="*/ 5949 h 10000"/>
                <a:gd name="connsiteX924" fmla="*/ 8169 w 10000"/>
                <a:gd name="connsiteY924" fmla="*/ 5876 h 10000"/>
                <a:gd name="connsiteX925" fmla="*/ 8151 w 10000"/>
                <a:gd name="connsiteY925" fmla="*/ 5964 h 10000"/>
                <a:gd name="connsiteX926" fmla="*/ 8132 w 10000"/>
                <a:gd name="connsiteY926" fmla="*/ 6029 h 10000"/>
                <a:gd name="connsiteX927" fmla="*/ 8143 w 10000"/>
                <a:gd name="connsiteY927" fmla="*/ 6080 h 10000"/>
                <a:gd name="connsiteX928" fmla="*/ 8132 w 10000"/>
                <a:gd name="connsiteY928" fmla="*/ 6116 h 10000"/>
                <a:gd name="connsiteX929" fmla="*/ 8169 w 10000"/>
                <a:gd name="connsiteY929" fmla="*/ 6116 h 10000"/>
                <a:gd name="connsiteX930" fmla="*/ 8151 w 10000"/>
                <a:gd name="connsiteY930" fmla="*/ 6218 h 10000"/>
                <a:gd name="connsiteX931" fmla="*/ 8289 w 10000"/>
                <a:gd name="connsiteY931" fmla="*/ 5949 h 10000"/>
                <a:gd name="connsiteX932" fmla="*/ 8315 w 10000"/>
                <a:gd name="connsiteY932" fmla="*/ 5927 h 10000"/>
                <a:gd name="connsiteX933" fmla="*/ 8333 w 10000"/>
                <a:gd name="connsiteY933" fmla="*/ 5978 h 10000"/>
                <a:gd name="connsiteX934" fmla="*/ 8341 w 10000"/>
                <a:gd name="connsiteY934" fmla="*/ 5949 h 10000"/>
                <a:gd name="connsiteX935" fmla="*/ 8322 w 10000"/>
                <a:gd name="connsiteY935" fmla="*/ 5913 h 10000"/>
                <a:gd name="connsiteX936" fmla="*/ 8333 w 10000"/>
                <a:gd name="connsiteY936" fmla="*/ 5825 h 10000"/>
                <a:gd name="connsiteX937" fmla="*/ 8359 w 10000"/>
                <a:gd name="connsiteY937" fmla="*/ 5724 h 10000"/>
                <a:gd name="connsiteX938" fmla="*/ 8410 w 10000"/>
                <a:gd name="connsiteY938" fmla="*/ 5687 h 10000"/>
                <a:gd name="connsiteX939" fmla="*/ 8443 w 10000"/>
                <a:gd name="connsiteY939" fmla="*/ 5724 h 10000"/>
                <a:gd name="connsiteX940" fmla="*/ 8443 w 10000"/>
                <a:gd name="connsiteY940" fmla="*/ 5738 h 10000"/>
                <a:gd name="connsiteX941" fmla="*/ 8403 w 10000"/>
                <a:gd name="connsiteY941" fmla="*/ 5811 h 10000"/>
                <a:gd name="connsiteX942" fmla="*/ 8385 w 10000"/>
                <a:gd name="connsiteY942" fmla="*/ 5949 h 10000"/>
                <a:gd name="connsiteX943" fmla="*/ 8374 w 10000"/>
                <a:gd name="connsiteY943" fmla="*/ 5978 h 10000"/>
                <a:gd name="connsiteX944" fmla="*/ 8374 w 10000"/>
                <a:gd name="connsiteY944" fmla="*/ 6051 h 10000"/>
                <a:gd name="connsiteX945" fmla="*/ 8359 w 10000"/>
                <a:gd name="connsiteY945" fmla="*/ 6080 h 10000"/>
                <a:gd name="connsiteX946" fmla="*/ 8366 w 10000"/>
                <a:gd name="connsiteY946" fmla="*/ 6138 h 10000"/>
                <a:gd name="connsiteX947" fmla="*/ 8264 w 10000"/>
                <a:gd name="connsiteY947" fmla="*/ 6255 h 10000"/>
                <a:gd name="connsiteX948" fmla="*/ 8253 w 10000"/>
                <a:gd name="connsiteY948" fmla="*/ 6305 h 10000"/>
                <a:gd name="connsiteX949" fmla="*/ 8169 w 10000"/>
                <a:gd name="connsiteY949" fmla="*/ 6480 h 10000"/>
                <a:gd name="connsiteX950" fmla="*/ 8048 w 10000"/>
                <a:gd name="connsiteY950" fmla="*/ 6807 h 10000"/>
                <a:gd name="connsiteX951" fmla="*/ 7986 w 10000"/>
                <a:gd name="connsiteY951" fmla="*/ 6873 h 10000"/>
                <a:gd name="connsiteX952" fmla="*/ 7953 w 10000"/>
                <a:gd name="connsiteY952" fmla="*/ 6873 h 10000"/>
                <a:gd name="connsiteX953" fmla="*/ 7961 w 10000"/>
                <a:gd name="connsiteY953" fmla="*/ 6945 h 10000"/>
                <a:gd name="connsiteX954" fmla="*/ 7942 w 10000"/>
                <a:gd name="connsiteY954" fmla="*/ 7047 h 10000"/>
                <a:gd name="connsiteX955" fmla="*/ 7891 w 10000"/>
                <a:gd name="connsiteY955" fmla="*/ 7135 h 10000"/>
                <a:gd name="connsiteX956" fmla="*/ 7873 w 10000"/>
                <a:gd name="connsiteY956" fmla="*/ 7404 h 10000"/>
                <a:gd name="connsiteX957" fmla="*/ 7873 w 10000"/>
                <a:gd name="connsiteY957" fmla="*/ 7578 h 10000"/>
                <a:gd name="connsiteX958" fmla="*/ 7942 w 10000"/>
                <a:gd name="connsiteY958" fmla="*/ 8320 h 10000"/>
                <a:gd name="connsiteX959" fmla="*/ 8030 w 10000"/>
                <a:gd name="connsiteY959" fmla="*/ 8131 h 10000"/>
                <a:gd name="connsiteX960" fmla="*/ 8056 w 10000"/>
                <a:gd name="connsiteY960" fmla="*/ 7920 h 10000"/>
                <a:gd name="connsiteX961" fmla="*/ 8125 w 10000"/>
                <a:gd name="connsiteY961" fmla="*/ 7869 h 10000"/>
                <a:gd name="connsiteX962" fmla="*/ 8143 w 10000"/>
                <a:gd name="connsiteY962" fmla="*/ 7884 h 10000"/>
                <a:gd name="connsiteX963" fmla="*/ 8132 w 10000"/>
                <a:gd name="connsiteY963" fmla="*/ 7702 h 10000"/>
                <a:gd name="connsiteX964" fmla="*/ 8202 w 10000"/>
                <a:gd name="connsiteY964" fmla="*/ 7578 h 10000"/>
                <a:gd name="connsiteX965" fmla="*/ 8238 w 10000"/>
                <a:gd name="connsiteY965" fmla="*/ 7593 h 10000"/>
                <a:gd name="connsiteX966" fmla="*/ 8264 w 10000"/>
                <a:gd name="connsiteY966" fmla="*/ 7564 h 10000"/>
                <a:gd name="connsiteX967" fmla="*/ 8246 w 10000"/>
                <a:gd name="connsiteY967" fmla="*/ 7389 h 10000"/>
                <a:gd name="connsiteX968" fmla="*/ 8253 w 10000"/>
                <a:gd name="connsiteY968" fmla="*/ 7287 h 10000"/>
                <a:gd name="connsiteX969" fmla="*/ 8289 w 10000"/>
                <a:gd name="connsiteY969" fmla="*/ 7236 h 10000"/>
                <a:gd name="connsiteX970" fmla="*/ 8279 w 10000"/>
                <a:gd name="connsiteY970" fmla="*/ 7200 h 10000"/>
                <a:gd name="connsiteX971" fmla="*/ 8322 w 10000"/>
                <a:gd name="connsiteY971" fmla="*/ 7164 h 10000"/>
                <a:gd name="connsiteX972" fmla="*/ 8308 w 10000"/>
                <a:gd name="connsiteY972" fmla="*/ 7236 h 10000"/>
                <a:gd name="connsiteX973" fmla="*/ 8322 w 10000"/>
                <a:gd name="connsiteY973" fmla="*/ 7287 h 10000"/>
                <a:gd name="connsiteX974" fmla="*/ 8341 w 10000"/>
                <a:gd name="connsiteY974" fmla="*/ 7236 h 10000"/>
                <a:gd name="connsiteX975" fmla="*/ 8341 w 10000"/>
                <a:gd name="connsiteY975" fmla="*/ 7149 h 10000"/>
                <a:gd name="connsiteX976" fmla="*/ 8308 w 10000"/>
                <a:gd name="connsiteY976" fmla="*/ 7113 h 10000"/>
                <a:gd name="connsiteX977" fmla="*/ 8308 w 10000"/>
                <a:gd name="connsiteY977" fmla="*/ 7025 h 10000"/>
                <a:gd name="connsiteX978" fmla="*/ 8341 w 10000"/>
                <a:gd name="connsiteY978" fmla="*/ 6873 h 10000"/>
                <a:gd name="connsiteX979" fmla="*/ 8308 w 10000"/>
                <a:gd name="connsiteY979" fmla="*/ 6836 h 10000"/>
                <a:gd name="connsiteX980" fmla="*/ 8279 w 10000"/>
                <a:gd name="connsiteY980" fmla="*/ 6887 h 10000"/>
                <a:gd name="connsiteX981" fmla="*/ 8264 w 10000"/>
                <a:gd name="connsiteY981" fmla="*/ 6858 h 10000"/>
                <a:gd name="connsiteX982" fmla="*/ 8264 w 10000"/>
                <a:gd name="connsiteY982" fmla="*/ 6785 h 10000"/>
                <a:gd name="connsiteX983" fmla="*/ 8322 w 10000"/>
                <a:gd name="connsiteY983" fmla="*/ 6582 h 10000"/>
                <a:gd name="connsiteX984" fmla="*/ 8333 w 10000"/>
                <a:gd name="connsiteY984" fmla="*/ 6582 h 10000"/>
                <a:gd name="connsiteX985" fmla="*/ 8359 w 10000"/>
                <a:gd name="connsiteY985" fmla="*/ 6393 h 10000"/>
                <a:gd name="connsiteX986" fmla="*/ 8385 w 10000"/>
                <a:gd name="connsiteY986" fmla="*/ 6356 h 10000"/>
                <a:gd name="connsiteX987" fmla="*/ 8403 w 10000"/>
                <a:gd name="connsiteY987" fmla="*/ 6393 h 10000"/>
                <a:gd name="connsiteX988" fmla="*/ 8417 w 10000"/>
                <a:gd name="connsiteY988" fmla="*/ 6342 h 10000"/>
                <a:gd name="connsiteX989" fmla="*/ 8443 w 10000"/>
                <a:gd name="connsiteY989" fmla="*/ 6407 h 10000"/>
                <a:gd name="connsiteX990" fmla="*/ 8461 w 10000"/>
                <a:gd name="connsiteY990" fmla="*/ 6305 h 10000"/>
                <a:gd name="connsiteX991" fmla="*/ 8512 w 10000"/>
                <a:gd name="connsiteY991" fmla="*/ 6240 h 10000"/>
                <a:gd name="connsiteX992" fmla="*/ 8523 w 10000"/>
                <a:gd name="connsiteY992" fmla="*/ 6255 h 10000"/>
                <a:gd name="connsiteX993" fmla="*/ 8523 w 10000"/>
                <a:gd name="connsiteY993" fmla="*/ 6407 h 10000"/>
                <a:gd name="connsiteX994" fmla="*/ 8564 w 10000"/>
                <a:gd name="connsiteY994" fmla="*/ 6255 h 10000"/>
                <a:gd name="connsiteX995" fmla="*/ 8644 w 10000"/>
                <a:gd name="connsiteY995" fmla="*/ 6204 h 10000"/>
                <a:gd name="connsiteX996" fmla="*/ 8713 w 10000"/>
                <a:gd name="connsiteY996" fmla="*/ 6240 h 10000"/>
                <a:gd name="connsiteX997" fmla="*/ 8772 w 10000"/>
                <a:gd name="connsiteY997" fmla="*/ 6378 h 10000"/>
                <a:gd name="connsiteX998" fmla="*/ 8790 w 10000"/>
                <a:gd name="connsiteY998" fmla="*/ 6255 h 10000"/>
                <a:gd name="connsiteX999" fmla="*/ 8885 w 10000"/>
                <a:gd name="connsiteY999" fmla="*/ 6138 h 10000"/>
                <a:gd name="connsiteX1000" fmla="*/ 8874 w 10000"/>
                <a:gd name="connsiteY1000" fmla="*/ 6080 h 10000"/>
                <a:gd name="connsiteX1001" fmla="*/ 8904 w 10000"/>
                <a:gd name="connsiteY1001" fmla="*/ 6102 h 10000"/>
                <a:gd name="connsiteX1002" fmla="*/ 8904 w 10000"/>
                <a:gd name="connsiteY1002" fmla="*/ 6065 h 10000"/>
                <a:gd name="connsiteX1003" fmla="*/ 8944 w 10000"/>
                <a:gd name="connsiteY1003" fmla="*/ 6015 h 10000"/>
                <a:gd name="connsiteX1004" fmla="*/ 8962 w 10000"/>
                <a:gd name="connsiteY1004" fmla="*/ 5927 h 10000"/>
                <a:gd name="connsiteX1005" fmla="*/ 8988 w 10000"/>
                <a:gd name="connsiteY1005" fmla="*/ 5949 h 10000"/>
                <a:gd name="connsiteX1006" fmla="*/ 9057 w 10000"/>
                <a:gd name="connsiteY1006" fmla="*/ 5862 h 10000"/>
                <a:gd name="connsiteX1007" fmla="*/ 9064 w 10000"/>
                <a:gd name="connsiteY1007" fmla="*/ 5811 h 10000"/>
                <a:gd name="connsiteX1008" fmla="*/ 9196 w 10000"/>
                <a:gd name="connsiteY1008" fmla="*/ 5724 h 10000"/>
                <a:gd name="connsiteX1009" fmla="*/ 9178 w 10000"/>
                <a:gd name="connsiteY1009" fmla="*/ 5622 h 10000"/>
                <a:gd name="connsiteX1010" fmla="*/ 9214 w 10000"/>
                <a:gd name="connsiteY1010" fmla="*/ 5702 h 10000"/>
                <a:gd name="connsiteX1011" fmla="*/ 9221 w 10000"/>
                <a:gd name="connsiteY1011" fmla="*/ 5687 h 10000"/>
                <a:gd name="connsiteX1012" fmla="*/ 9309 w 10000"/>
                <a:gd name="connsiteY1012" fmla="*/ 5775 h 10000"/>
                <a:gd name="connsiteX1013" fmla="*/ 9335 w 10000"/>
                <a:gd name="connsiteY1013" fmla="*/ 5651 h 10000"/>
                <a:gd name="connsiteX1014" fmla="*/ 9309 w 10000"/>
                <a:gd name="connsiteY1014" fmla="*/ 5585 h 10000"/>
                <a:gd name="connsiteX1015" fmla="*/ 9335 w 10000"/>
                <a:gd name="connsiteY1015" fmla="*/ 5571 h 10000"/>
                <a:gd name="connsiteX1016" fmla="*/ 9298 w 10000"/>
                <a:gd name="connsiteY1016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820 w 10000"/>
                <a:gd name="connsiteY816" fmla="*/ 7835 h 10000"/>
                <a:gd name="connsiteX817" fmla="*/ 5914 w 10000"/>
                <a:gd name="connsiteY817" fmla="*/ 7818 h 10000"/>
                <a:gd name="connsiteX818" fmla="*/ 5958 w 10000"/>
                <a:gd name="connsiteY818" fmla="*/ 7884 h 10000"/>
                <a:gd name="connsiteX819" fmla="*/ 6034 w 10000"/>
                <a:gd name="connsiteY819" fmla="*/ 7920 h 10000"/>
                <a:gd name="connsiteX820" fmla="*/ 6078 w 10000"/>
                <a:gd name="connsiteY820" fmla="*/ 8044 h 10000"/>
                <a:gd name="connsiteX821" fmla="*/ 6086 w 10000"/>
                <a:gd name="connsiteY821" fmla="*/ 8160 h 10000"/>
                <a:gd name="connsiteX822" fmla="*/ 6129 w 10000"/>
                <a:gd name="connsiteY822" fmla="*/ 8335 h 10000"/>
                <a:gd name="connsiteX823" fmla="*/ 6148 w 10000"/>
                <a:gd name="connsiteY823" fmla="*/ 8560 h 10000"/>
                <a:gd name="connsiteX824" fmla="*/ 6270 w 10000"/>
                <a:gd name="connsiteY824" fmla="*/ 8620 h 10000"/>
                <a:gd name="connsiteX825" fmla="*/ 6305 w 10000"/>
                <a:gd name="connsiteY825" fmla="*/ 8710 h 10000"/>
                <a:gd name="connsiteX826" fmla="*/ 6351 w 10000"/>
                <a:gd name="connsiteY826" fmla="*/ 8713 h 10000"/>
                <a:gd name="connsiteX827" fmla="*/ 6356 w 10000"/>
                <a:gd name="connsiteY827" fmla="*/ 8778 h 10000"/>
                <a:gd name="connsiteX828" fmla="*/ 6348 w 10000"/>
                <a:gd name="connsiteY828" fmla="*/ 8866 h 10000"/>
                <a:gd name="connsiteX829" fmla="*/ 6371 w 10000"/>
                <a:gd name="connsiteY829" fmla="*/ 8925 h 10000"/>
                <a:gd name="connsiteX830" fmla="*/ 6433 w 10000"/>
                <a:gd name="connsiteY830" fmla="*/ 8916 h 10000"/>
                <a:gd name="connsiteX831" fmla="*/ 6510 w 10000"/>
                <a:gd name="connsiteY831" fmla="*/ 8819 h 10000"/>
                <a:gd name="connsiteX832" fmla="*/ 6605 w 10000"/>
                <a:gd name="connsiteY832" fmla="*/ 8793 h 10000"/>
                <a:gd name="connsiteX833" fmla="*/ 6588 w 10000"/>
                <a:gd name="connsiteY833" fmla="*/ 8852 h 10000"/>
                <a:gd name="connsiteX834" fmla="*/ 6597 w 10000"/>
                <a:gd name="connsiteY834" fmla="*/ 8938 h 10000"/>
                <a:gd name="connsiteX835" fmla="*/ 6550 w 10000"/>
                <a:gd name="connsiteY835" fmla="*/ 8995 h 10000"/>
                <a:gd name="connsiteX836" fmla="*/ 6535 w 10000"/>
                <a:gd name="connsiteY836" fmla="*/ 9207 h 10000"/>
                <a:gd name="connsiteX837" fmla="*/ 6501 w 10000"/>
                <a:gd name="connsiteY837" fmla="*/ 9271 h 10000"/>
                <a:gd name="connsiteX838" fmla="*/ 6491 w 10000"/>
                <a:gd name="connsiteY838" fmla="*/ 9367 h 10000"/>
                <a:gd name="connsiteX839" fmla="*/ 6477 w 10000"/>
                <a:gd name="connsiteY839" fmla="*/ 9396 h 10000"/>
                <a:gd name="connsiteX840" fmla="*/ 6414 w 10000"/>
                <a:gd name="connsiteY840" fmla="*/ 9345 h 10000"/>
                <a:gd name="connsiteX841" fmla="*/ 6363 w 10000"/>
                <a:gd name="connsiteY841" fmla="*/ 9447 h 10000"/>
                <a:gd name="connsiteX842" fmla="*/ 6382 w 10000"/>
                <a:gd name="connsiteY842" fmla="*/ 9535 h 10000"/>
                <a:gd name="connsiteX843" fmla="*/ 6382 w 10000"/>
                <a:gd name="connsiteY843" fmla="*/ 9673 h 10000"/>
                <a:gd name="connsiteX844" fmla="*/ 6338 w 10000"/>
                <a:gd name="connsiteY844" fmla="*/ 9760 h 10000"/>
                <a:gd name="connsiteX845" fmla="*/ 6338 w 10000"/>
                <a:gd name="connsiteY845" fmla="*/ 9811 h 10000"/>
                <a:gd name="connsiteX846" fmla="*/ 6345 w 10000"/>
                <a:gd name="connsiteY846" fmla="*/ 9825 h 10000"/>
                <a:gd name="connsiteX847" fmla="*/ 6356 w 10000"/>
                <a:gd name="connsiteY847" fmla="*/ 9825 h 10000"/>
                <a:gd name="connsiteX848" fmla="*/ 6345 w 10000"/>
                <a:gd name="connsiteY848" fmla="*/ 9796 h 10000"/>
                <a:gd name="connsiteX849" fmla="*/ 6382 w 10000"/>
                <a:gd name="connsiteY849" fmla="*/ 9796 h 10000"/>
                <a:gd name="connsiteX850" fmla="*/ 6414 w 10000"/>
                <a:gd name="connsiteY850" fmla="*/ 9658 h 10000"/>
                <a:gd name="connsiteX851" fmla="*/ 6433 w 10000"/>
                <a:gd name="connsiteY851" fmla="*/ 9724 h 10000"/>
                <a:gd name="connsiteX852" fmla="*/ 6451 w 10000"/>
                <a:gd name="connsiteY852" fmla="*/ 9695 h 10000"/>
                <a:gd name="connsiteX853" fmla="*/ 6451 w 10000"/>
                <a:gd name="connsiteY853" fmla="*/ 9760 h 10000"/>
                <a:gd name="connsiteX854" fmla="*/ 6502 w 10000"/>
                <a:gd name="connsiteY854" fmla="*/ 9796 h 10000"/>
                <a:gd name="connsiteX855" fmla="*/ 6553 w 10000"/>
                <a:gd name="connsiteY855" fmla="*/ 9760 h 10000"/>
                <a:gd name="connsiteX856" fmla="*/ 6615 w 10000"/>
                <a:gd name="connsiteY856" fmla="*/ 9658 h 10000"/>
                <a:gd name="connsiteX857" fmla="*/ 6802 w 10000"/>
                <a:gd name="connsiteY857" fmla="*/ 9193 h 10000"/>
                <a:gd name="connsiteX858" fmla="*/ 6831 w 10000"/>
                <a:gd name="connsiteY858" fmla="*/ 9055 h 10000"/>
                <a:gd name="connsiteX859" fmla="*/ 6882 w 10000"/>
                <a:gd name="connsiteY859" fmla="*/ 8902 h 10000"/>
                <a:gd name="connsiteX860" fmla="*/ 6933 w 10000"/>
                <a:gd name="connsiteY860" fmla="*/ 8778 h 10000"/>
                <a:gd name="connsiteX861" fmla="*/ 6959 w 10000"/>
                <a:gd name="connsiteY861" fmla="*/ 8487 h 10000"/>
                <a:gd name="connsiteX862" fmla="*/ 6941 w 10000"/>
                <a:gd name="connsiteY862" fmla="*/ 8349 h 10000"/>
                <a:gd name="connsiteX863" fmla="*/ 6966 w 10000"/>
                <a:gd name="connsiteY863" fmla="*/ 8211 h 10000"/>
                <a:gd name="connsiteX864" fmla="*/ 7003 w 10000"/>
                <a:gd name="connsiteY864" fmla="*/ 8073 h 10000"/>
                <a:gd name="connsiteX865" fmla="*/ 6985 w 10000"/>
                <a:gd name="connsiteY865" fmla="*/ 8022 h 10000"/>
                <a:gd name="connsiteX866" fmla="*/ 6992 w 10000"/>
                <a:gd name="connsiteY866" fmla="*/ 7993 h 10000"/>
                <a:gd name="connsiteX867" fmla="*/ 6985 w 10000"/>
                <a:gd name="connsiteY867" fmla="*/ 7920 h 10000"/>
                <a:gd name="connsiteX868" fmla="*/ 7003 w 10000"/>
                <a:gd name="connsiteY868" fmla="*/ 7855 h 10000"/>
                <a:gd name="connsiteX869" fmla="*/ 6941 w 10000"/>
                <a:gd name="connsiteY869" fmla="*/ 7753 h 10000"/>
                <a:gd name="connsiteX870" fmla="*/ 6908 w 10000"/>
                <a:gd name="connsiteY870" fmla="*/ 7644 h 10000"/>
                <a:gd name="connsiteX871" fmla="*/ 6838 w 10000"/>
                <a:gd name="connsiteY871" fmla="*/ 7644 h 10000"/>
                <a:gd name="connsiteX872" fmla="*/ 6838 w 10000"/>
                <a:gd name="connsiteY872" fmla="*/ 7753 h 10000"/>
                <a:gd name="connsiteX873" fmla="*/ 6813 w 10000"/>
                <a:gd name="connsiteY873" fmla="*/ 7804 h 10000"/>
                <a:gd name="connsiteX874" fmla="*/ 6820 w 10000"/>
                <a:gd name="connsiteY874" fmla="*/ 7753 h 10000"/>
                <a:gd name="connsiteX875" fmla="*/ 6802 w 10000"/>
                <a:gd name="connsiteY875" fmla="*/ 7767 h 10000"/>
                <a:gd name="connsiteX876" fmla="*/ 6751 w 10000"/>
                <a:gd name="connsiteY876" fmla="*/ 7804 h 10000"/>
                <a:gd name="connsiteX877" fmla="*/ 6769 w 10000"/>
                <a:gd name="connsiteY877" fmla="*/ 7731 h 10000"/>
                <a:gd name="connsiteX878" fmla="*/ 6751 w 10000"/>
                <a:gd name="connsiteY878" fmla="*/ 7680 h 10000"/>
                <a:gd name="connsiteX879" fmla="*/ 6769 w 10000"/>
                <a:gd name="connsiteY879" fmla="*/ 7644 h 10000"/>
                <a:gd name="connsiteX880" fmla="*/ 6743 w 10000"/>
                <a:gd name="connsiteY880" fmla="*/ 7665 h 10000"/>
                <a:gd name="connsiteX881" fmla="*/ 6743 w 10000"/>
                <a:gd name="connsiteY881" fmla="*/ 7716 h 10000"/>
                <a:gd name="connsiteX882" fmla="*/ 6718 w 10000"/>
                <a:gd name="connsiteY882" fmla="*/ 7753 h 10000"/>
                <a:gd name="connsiteX883" fmla="*/ 6718 w 10000"/>
                <a:gd name="connsiteY883" fmla="*/ 7578 h 10000"/>
                <a:gd name="connsiteX884" fmla="*/ 6656 w 10000"/>
                <a:gd name="connsiteY884" fmla="*/ 7578 h 10000"/>
                <a:gd name="connsiteX885" fmla="*/ 6623 w 10000"/>
                <a:gd name="connsiteY885" fmla="*/ 7542 h 10000"/>
                <a:gd name="connsiteX886" fmla="*/ 6630 w 10000"/>
                <a:gd name="connsiteY886" fmla="*/ 7513 h 10000"/>
                <a:gd name="connsiteX887" fmla="*/ 6776 w 10000"/>
                <a:gd name="connsiteY887" fmla="*/ 7251 h 10000"/>
                <a:gd name="connsiteX888" fmla="*/ 6864 w 10000"/>
                <a:gd name="connsiteY888" fmla="*/ 6996 h 10000"/>
                <a:gd name="connsiteX889" fmla="*/ 6941 w 10000"/>
                <a:gd name="connsiteY889" fmla="*/ 6873 h 10000"/>
                <a:gd name="connsiteX890" fmla="*/ 6966 w 10000"/>
                <a:gd name="connsiteY890" fmla="*/ 6771 h 10000"/>
                <a:gd name="connsiteX891" fmla="*/ 7054 w 10000"/>
                <a:gd name="connsiteY891" fmla="*/ 6582 h 10000"/>
                <a:gd name="connsiteX892" fmla="*/ 7116 w 10000"/>
                <a:gd name="connsiteY892" fmla="*/ 6509 h 10000"/>
                <a:gd name="connsiteX893" fmla="*/ 7251 w 10000"/>
                <a:gd name="connsiteY893" fmla="*/ 6495 h 10000"/>
                <a:gd name="connsiteX894" fmla="*/ 7288 w 10000"/>
                <a:gd name="connsiteY894" fmla="*/ 6567 h 10000"/>
                <a:gd name="connsiteX895" fmla="*/ 7314 w 10000"/>
                <a:gd name="connsiteY895" fmla="*/ 6495 h 10000"/>
                <a:gd name="connsiteX896" fmla="*/ 7372 w 10000"/>
                <a:gd name="connsiteY896" fmla="*/ 6545 h 10000"/>
                <a:gd name="connsiteX897" fmla="*/ 7427 w 10000"/>
                <a:gd name="connsiteY897" fmla="*/ 6509 h 10000"/>
                <a:gd name="connsiteX898" fmla="*/ 7442 w 10000"/>
                <a:gd name="connsiteY898" fmla="*/ 6545 h 10000"/>
                <a:gd name="connsiteX899" fmla="*/ 7460 w 10000"/>
                <a:gd name="connsiteY899" fmla="*/ 6545 h 10000"/>
                <a:gd name="connsiteX900" fmla="*/ 7452 w 10000"/>
                <a:gd name="connsiteY900" fmla="*/ 6495 h 10000"/>
                <a:gd name="connsiteX901" fmla="*/ 7478 w 10000"/>
                <a:gd name="connsiteY901" fmla="*/ 6495 h 10000"/>
                <a:gd name="connsiteX902" fmla="*/ 7467 w 10000"/>
                <a:gd name="connsiteY902" fmla="*/ 6444 h 10000"/>
                <a:gd name="connsiteX903" fmla="*/ 7485 w 10000"/>
                <a:gd name="connsiteY903" fmla="*/ 6429 h 10000"/>
                <a:gd name="connsiteX904" fmla="*/ 7580 w 10000"/>
                <a:gd name="connsiteY904" fmla="*/ 6495 h 10000"/>
                <a:gd name="connsiteX905" fmla="*/ 7617 w 10000"/>
                <a:gd name="connsiteY905" fmla="*/ 6458 h 10000"/>
                <a:gd name="connsiteX906" fmla="*/ 7657 w 10000"/>
                <a:gd name="connsiteY906" fmla="*/ 6531 h 10000"/>
                <a:gd name="connsiteX907" fmla="*/ 7599 w 10000"/>
                <a:gd name="connsiteY907" fmla="*/ 6582 h 10000"/>
                <a:gd name="connsiteX908" fmla="*/ 7617 w 10000"/>
                <a:gd name="connsiteY908" fmla="*/ 6633 h 10000"/>
                <a:gd name="connsiteX909" fmla="*/ 7683 w 10000"/>
                <a:gd name="connsiteY909" fmla="*/ 6596 h 10000"/>
                <a:gd name="connsiteX910" fmla="*/ 7701 w 10000"/>
                <a:gd name="connsiteY910" fmla="*/ 6618 h 10000"/>
                <a:gd name="connsiteX911" fmla="*/ 7752 w 10000"/>
                <a:gd name="connsiteY911" fmla="*/ 6545 h 10000"/>
                <a:gd name="connsiteX912" fmla="*/ 7833 w 10000"/>
                <a:gd name="connsiteY912" fmla="*/ 6567 h 10000"/>
                <a:gd name="connsiteX913" fmla="*/ 7840 w 10000"/>
                <a:gd name="connsiteY913" fmla="*/ 6567 h 10000"/>
                <a:gd name="connsiteX914" fmla="*/ 7840 w 10000"/>
                <a:gd name="connsiteY914" fmla="*/ 6509 h 10000"/>
                <a:gd name="connsiteX915" fmla="*/ 7789 w 10000"/>
                <a:gd name="connsiteY915" fmla="*/ 6495 h 10000"/>
                <a:gd name="connsiteX916" fmla="*/ 7796 w 10000"/>
                <a:gd name="connsiteY916" fmla="*/ 6458 h 10000"/>
                <a:gd name="connsiteX917" fmla="*/ 7789 w 10000"/>
                <a:gd name="connsiteY917" fmla="*/ 6407 h 10000"/>
                <a:gd name="connsiteX918" fmla="*/ 7796 w 10000"/>
                <a:gd name="connsiteY918" fmla="*/ 6407 h 10000"/>
                <a:gd name="connsiteX919" fmla="*/ 7822 w 10000"/>
                <a:gd name="connsiteY919" fmla="*/ 6291 h 10000"/>
                <a:gd name="connsiteX920" fmla="*/ 7891 w 10000"/>
                <a:gd name="connsiteY920" fmla="*/ 6167 h 10000"/>
                <a:gd name="connsiteX921" fmla="*/ 7968 w 10000"/>
                <a:gd name="connsiteY921" fmla="*/ 5949 h 10000"/>
                <a:gd name="connsiteX922" fmla="*/ 8081 w 10000"/>
                <a:gd name="connsiteY922" fmla="*/ 5876 h 10000"/>
                <a:gd name="connsiteX923" fmla="*/ 8132 w 10000"/>
                <a:gd name="connsiteY923" fmla="*/ 5949 h 10000"/>
                <a:gd name="connsiteX924" fmla="*/ 8169 w 10000"/>
                <a:gd name="connsiteY924" fmla="*/ 5876 h 10000"/>
                <a:gd name="connsiteX925" fmla="*/ 8151 w 10000"/>
                <a:gd name="connsiteY925" fmla="*/ 5964 h 10000"/>
                <a:gd name="connsiteX926" fmla="*/ 8132 w 10000"/>
                <a:gd name="connsiteY926" fmla="*/ 6029 h 10000"/>
                <a:gd name="connsiteX927" fmla="*/ 8143 w 10000"/>
                <a:gd name="connsiteY927" fmla="*/ 6080 h 10000"/>
                <a:gd name="connsiteX928" fmla="*/ 8132 w 10000"/>
                <a:gd name="connsiteY928" fmla="*/ 6116 h 10000"/>
                <a:gd name="connsiteX929" fmla="*/ 8169 w 10000"/>
                <a:gd name="connsiteY929" fmla="*/ 6116 h 10000"/>
                <a:gd name="connsiteX930" fmla="*/ 8151 w 10000"/>
                <a:gd name="connsiteY930" fmla="*/ 6218 h 10000"/>
                <a:gd name="connsiteX931" fmla="*/ 8289 w 10000"/>
                <a:gd name="connsiteY931" fmla="*/ 5949 h 10000"/>
                <a:gd name="connsiteX932" fmla="*/ 8315 w 10000"/>
                <a:gd name="connsiteY932" fmla="*/ 5927 h 10000"/>
                <a:gd name="connsiteX933" fmla="*/ 8333 w 10000"/>
                <a:gd name="connsiteY933" fmla="*/ 5978 h 10000"/>
                <a:gd name="connsiteX934" fmla="*/ 8341 w 10000"/>
                <a:gd name="connsiteY934" fmla="*/ 5949 h 10000"/>
                <a:gd name="connsiteX935" fmla="*/ 8322 w 10000"/>
                <a:gd name="connsiteY935" fmla="*/ 5913 h 10000"/>
                <a:gd name="connsiteX936" fmla="*/ 8333 w 10000"/>
                <a:gd name="connsiteY936" fmla="*/ 5825 h 10000"/>
                <a:gd name="connsiteX937" fmla="*/ 8359 w 10000"/>
                <a:gd name="connsiteY937" fmla="*/ 5724 h 10000"/>
                <a:gd name="connsiteX938" fmla="*/ 8410 w 10000"/>
                <a:gd name="connsiteY938" fmla="*/ 5687 h 10000"/>
                <a:gd name="connsiteX939" fmla="*/ 8443 w 10000"/>
                <a:gd name="connsiteY939" fmla="*/ 5724 h 10000"/>
                <a:gd name="connsiteX940" fmla="*/ 8443 w 10000"/>
                <a:gd name="connsiteY940" fmla="*/ 5738 h 10000"/>
                <a:gd name="connsiteX941" fmla="*/ 8403 w 10000"/>
                <a:gd name="connsiteY941" fmla="*/ 5811 h 10000"/>
                <a:gd name="connsiteX942" fmla="*/ 8385 w 10000"/>
                <a:gd name="connsiteY942" fmla="*/ 5949 h 10000"/>
                <a:gd name="connsiteX943" fmla="*/ 8374 w 10000"/>
                <a:gd name="connsiteY943" fmla="*/ 5978 h 10000"/>
                <a:gd name="connsiteX944" fmla="*/ 8374 w 10000"/>
                <a:gd name="connsiteY944" fmla="*/ 6051 h 10000"/>
                <a:gd name="connsiteX945" fmla="*/ 8359 w 10000"/>
                <a:gd name="connsiteY945" fmla="*/ 6080 h 10000"/>
                <a:gd name="connsiteX946" fmla="*/ 8366 w 10000"/>
                <a:gd name="connsiteY946" fmla="*/ 6138 h 10000"/>
                <a:gd name="connsiteX947" fmla="*/ 8264 w 10000"/>
                <a:gd name="connsiteY947" fmla="*/ 6255 h 10000"/>
                <a:gd name="connsiteX948" fmla="*/ 8253 w 10000"/>
                <a:gd name="connsiteY948" fmla="*/ 6305 h 10000"/>
                <a:gd name="connsiteX949" fmla="*/ 8169 w 10000"/>
                <a:gd name="connsiteY949" fmla="*/ 6480 h 10000"/>
                <a:gd name="connsiteX950" fmla="*/ 8048 w 10000"/>
                <a:gd name="connsiteY950" fmla="*/ 6807 h 10000"/>
                <a:gd name="connsiteX951" fmla="*/ 7986 w 10000"/>
                <a:gd name="connsiteY951" fmla="*/ 6873 h 10000"/>
                <a:gd name="connsiteX952" fmla="*/ 7953 w 10000"/>
                <a:gd name="connsiteY952" fmla="*/ 6873 h 10000"/>
                <a:gd name="connsiteX953" fmla="*/ 7961 w 10000"/>
                <a:gd name="connsiteY953" fmla="*/ 6945 h 10000"/>
                <a:gd name="connsiteX954" fmla="*/ 7942 w 10000"/>
                <a:gd name="connsiteY954" fmla="*/ 7047 h 10000"/>
                <a:gd name="connsiteX955" fmla="*/ 7891 w 10000"/>
                <a:gd name="connsiteY955" fmla="*/ 7135 h 10000"/>
                <a:gd name="connsiteX956" fmla="*/ 7873 w 10000"/>
                <a:gd name="connsiteY956" fmla="*/ 7404 h 10000"/>
                <a:gd name="connsiteX957" fmla="*/ 7873 w 10000"/>
                <a:gd name="connsiteY957" fmla="*/ 7578 h 10000"/>
                <a:gd name="connsiteX958" fmla="*/ 7942 w 10000"/>
                <a:gd name="connsiteY958" fmla="*/ 8320 h 10000"/>
                <a:gd name="connsiteX959" fmla="*/ 8030 w 10000"/>
                <a:gd name="connsiteY959" fmla="*/ 8131 h 10000"/>
                <a:gd name="connsiteX960" fmla="*/ 8056 w 10000"/>
                <a:gd name="connsiteY960" fmla="*/ 7920 h 10000"/>
                <a:gd name="connsiteX961" fmla="*/ 8125 w 10000"/>
                <a:gd name="connsiteY961" fmla="*/ 7869 h 10000"/>
                <a:gd name="connsiteX962" fmla="*/ 8143 w 10000"/>
                <a:gd name="connsiteY962" fmla="*/ 7884 h 10000"/>
                <a:gd name="connsiteX963" fmla="*/ 8132 w 10000"/>
                <a:gd name="connsiteY963" fmla="*/ 7702 h 10000"/>
                <a:gd name="connsiteX964" fmla="*/ 8202 w 10000"/>
                <a:gd name="connsiteY964" fmla="*/ 7578 h 10000"/>
                <a:gd name="connsiteX965" fmla="*/ 8238 w 10000"/>
                <a:gd name="connsiteY965" fmla="*/ 7593 h 10000"/>
                <a:gd name="connsiteX966" fmla="*/ 8264 w 10000"/>
                <a:gd name="connsiteY966" fmla="*/ 7564 h 10000"/>
                <a:gd name="connsiteX967" fmla="*/ 8246 w 10000"/>
                <a:gd name="connsiteY967" fmla="*/ 7389 h 10000"/>
                <a:gd name="connsiteX968" fmla="*/ 8253 w 10000"/>
                <a:gd name="connsiteY968" fmla="*/ 7287 h 10000"/>
                <a:gd name="connsiteX969" fmla="*/ 8289 w 10000"/>
                <a:gd name="connsiteY969" fmla="*/ 7236 h 10000"/>
                <a:gd name="connsiteX970" fmla="*/ 8279 w 10000"/>
                <a:gd name="connsiteY970" fmla="*/ 7200 h 10000"/>
                <a:gd name="connsiteX971" fmla="*/ 8322 w 10000"/>
                <a:gd name="connsiteY971" fmla="*/ 7164 h 10000"/>
                <a:gd name="connsiteX972" fmla="*/ 8308 w 10000"/>
                <a:gd name="connsiteY972" fmla="*/ 7236 h 10000"/>
                <a:gd name="connsiteX973" fmla="*/ 8322 w 10000"/>
                <a:gd name="connsiteY973" fmla="*/ 7287 h 10000"/>
                <a:gd name="connsiteX974" fmla="*/ 8341 w 10000"/>
                <a:gd name="connsiteY974" fmla="*/ 7236 h 10000"/>
                <a:gd name="connsiteX975" fmla="*/ 8341 w 10000"/>
                <a:gd name="connsiteY975" fmla="*/ 7149 h 10000"/>
                <a:gd name="connsiteX976" fmla="*/ 8308 w 10000"/>
                <a:gd name="connsiteY976" fmla="*/ 7113 h 10000"/>
                <a:gd name="connsiteX977" fmla="*/ 8308 w 10000"/>
                <a:gd name="connsiteY977" fmla="*/ 7025 h 10000"/>
                <a:gd name="connsiteX978" fmla="*/ 8341 w 10000"/>
                <a:gd name="connsiteY978" fmla="*/ 6873 h 10000"/>
                <a:gd name="connsiteX979" fmla="*/ 8308 w 10000"/>
                <a:gd name="connsiteY979" fmla="*/ 6836 h 10000"/>
                <a:gd name="connsiteX980" fmla="*/ 8279 w 10000"/>
                <a:gd name="connsiteY980" fmla="*/ 6887 h 10000"/>
                <a:gd name="connsiteX981" fmla="*/ 8264 w 10000"/>
                <a:gd name="connsiteY981" fmla="*/ 6858 h 10000"/>
                <a:gd name="connsiteX982" fmla="*/ 8264 w 10000"/>
                <a:gd name="connsiteY982" fmla="*/ 6785 h 10000"/>
                <a:gd name="connsiteX983" fmla="*/ 8322 w 10000"/>
                <a:gd name="connsiteY983" fmla="*/ 6582 h 10000"/>
                <a:gd name="connsiteX984" fmla="*/ 8333 w 10000"/>
                <a:gd name="connsiteY984" fmla="*/ 6582 h 10000"/>
                <a:gd name="connsiteX985" fmla="*/ 8359 w 10000"/>
                <a:gd name="connsiteY985" fmla="*/ 6393 h 10000"/>
                <a:gd name="connsiteX986" fmla="*/ 8385 w 10000"/>
                <a:gd name="connsiteY986" fmla="*/ 6356 h 10000"/>
                <a:gd name="connsiteX987" fmla="*/ 8403 w 10000"/>
                <a:gd name="connsiteY987" fmla="*/ 6393 h 10000"/>
                <a:gd name="connsiteX988" fmla="*/ 8417 w 10000"/>
                <a:gd name="connsiteY988" fmla="*/ 6342 h 10000"/>
                <a:gd name="connsiteX989" fmla="*/ 8443 w 10000"/>
                <a:gd name="connsiteY989" fmla="*/ 6407 h 10000"/>
                <a:gd name="connsiteX990" fmla="*/ 8461 w 10000"/>
                <a:gd name="connsiteY990" fmla="*/ 6305 h 10000"/>
                <a:gd name="connsiteX991" fmla="*/ 8512 w 10000"/>
                <a:gd name="connsiteY991" fmla="*/ 6240 h 10000"/>
                <a:gd name="connsiteX992" fmla="*/ 8523 w 10000"/>
                <a:gd name="connsiteY992" fmla="*/ 6255 h 10000"/>
                <a:gd name="connsiteX993" fmla="*/ 8523 w 10000"/>
                <a:gd name="connsiteY993" fmla="*/ 6407 h 10000"/>
                <a:gd name="connsiteX994" fmla="*/ 8564 w 10000"/>
                <a:gd name="connsiteY994" fmla="*/ 6255 h 10000"/>
                <a:gd name="connsiteX995" fmla="*/ 8644 w 10000"/>
                <a:gd name="connsiteY995" fmla="*/ 6204 h 10000"/>
                <a:gd name="connsiteX996" fmla="*/ 8713 w 10000"/>
                <a:gd name="connsiteY996" fmla="*/ 6240 h 10000"/>
                <a:gd name="connsiteX997" fmla="*/ 8772 w 10000"/>
                <a:gd name="connsiteY997" fmla="*/ 6378 h 10000"/>
                <a:gd name="connsiteX998" fmla="*/ 8790 w 10000"/>
                <a:gd name="connsiteY998" fmla="*/ 6255 h 10000"/>
                <a:gd name="connsiteX999" fmla="*/ 8885 w 10000"/>
                <a:gd name="connsiteY999" fmla="*/ 6138 h 10000"/>
                <a:gd name="connsiteX1000" fmla="*/ 8874 w 10000"/>
                <a:gd name="connsiteY1000" fmla="*/ 6080 h 10000"/>
                <a:gd name="connsiteX1001" fmla="*/ 8904 w 10000"/>
                <a:gd name="connsiteY1001" fmla="*/ 6102 h 10000"/>
                <a:gd name="connsiteX1002" fmla="*/ 8904 w 10000"/>
                <a:gd name="connsiteY1002" fmla="*/ 6065 h 10000"/>
                <a:gd name="connsiteX1003" fmla="*/ 8944 w 10000"/>
                <a:gd name="connsiteY1003" fmla="*/ 6015 h 10000"/>
                <a:gd name="connsiteX1004" fmla="*/ 8962 w 10000"/>
                <a:gd name="connsiteY1004" fmla="*/ 5927 h 10000"/>
                <a:gd name="connsiteX1005" fmla="*/ 8988 w 10000"/>
                <a:gd name="connsiteY1005" fmla="*/ 5949 h 10000"/>
                <a:gd name="connsiteX1006" fmla="*/ 9057 w 10000"/>
                <a:gd name="connsiteY1006" fmla="*/ 5862 h 10000"/>
                <a:gd name="connsiteX1007" fmla="*/ 9064 w 10000"/>
                <a:gd name="connsiteY1007" fmla="*/ 5811 h 10000"/>
                <a:gd name="connsiteX1008" fmla="*/ 9196 w 10000"/>
                <a:gd name="connsiteY1008" fmla="*/ 5724 h 10000"/>
                <a:gd name="connsiteX1009" fmla="*/ 9178 w 10000"/>
                <a:gd name="connsiteY1009" fmla="*/ 5622 h 10000"/>
                <a:gd name="connsiteX1010" fmla="*/ 9214 w 10000"/>
                <a:gd name="connsiteY1010" fmla="*/ 5702 h 10000"/>
                <a:gd name="connsiteX1011" fmla="*/ 9221 w 10000"/>
                <a:gd name="connsiteY1011" fmla="*/ 5687 h 10000"/>
                <a:gd name="connsiteX1012" fmla="*/ 9309 w 10000"/>
                <a:gd name="connsiteY1012" fmla="*/ 5775 h 10000"/>
                <a:gd name="connsiteX1013" fmla="*/ 9335 w 10000"/>
                <a:gd name="connsiteY1013" fmla="*/ 5651 h 10000"/>
                <a:gd name="connsiteX1014" fmla="*/ 9309 w 10000"/>
                <a:gd name="connsiteY1014" fmla="*/ 5585 h 10000"/>
                <a:gd name="connsiteX1015" fmla="*/ 9335 w 10000"/>
                <a:gd name="connsiteY1015" fmla="*/ 5571 h 10000"/>
                <a:gd name="connsiteX1016" fmla="*/ 9298 w 10000"/>
                <a:gd name="connsiteY1016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820 w 10000"/>
                <a:gd name="connsiteY816" fmla="*/ 7835 h 10000"/>
                <a:gd name="connsiteX817" fmla="*/ 5914 w 10000"/>
                <a:gd name="connsiteY817" fmla="*/ 7818 h 10000"/>
                <a:gd name="connsiteX818" fmla="*/ 5958 w 10000"/>
                <a:gd name="connsiteY818" fmla="*/ 7884 h 10000"/>
                <a:gd name="connsiteX819" fmla="*/ 6034 w 10000"/>
                <a:gd name="connsiteY819" fmla="*/ 7920 h 10000"/>
                <a:gd name="connsiteX820" fmla="*/ 6078 w 10000"/>
                <a:gd name="connsiteY820" fmla="*/ 8044 h 10000"/>
                <a:gd name="connsiteX821" fmla="*/ 6086 w 10000"/>
                <a:gd name="connsiteY821" fmla="*/ 8160 h 10000"/>
                <a:gd name="connsiteX822" fmla="*/ 6129 w 10000"/>
                <a:gd name="connsiteY822" fmla="*/ 8335 h 10000"/>
                <a:gd name="connsiteX823" fmla="*/ 6148 w 10000"/>
                <a:gd name="connsiteY823" fmla="*/ 8560 h 10000"/>
                <a:gd name="connsiteX824" fmla="*/ 6270 w 10000"/>
                <a:gd name="connsiteY824" fmla="*/ 8620 h 10000"/>
                <a:gd name="connsiteX825" fmla="*/ 6305 w 10000"/>
                <a:gd name="connsiteY825" fmla="*/ 8710 h 10000"/>
                <a:gd name="connsiteX826" fmla="*/ 6351 w 10000"/>
                <a:gd name="connsiteY826" fmla="*/ 8713 h 10000"/>
                <a:gd name="connsiteX827" fmla="*/ 6356 w 10000"/>
                <a:gd name="connsiteY827" fmla="*/ 8778 h 10000"/>
                <a:gd name="connsiteX828" fmla="*/ 6348 w 10000"/>
                <a:gd name="connsiteY828" fmla="*/ 8866 h 10000"/>
                <a:gd name="connsiteX829" fmla="*/ 6371 w 10000"/>
                <a:gd name="connsiteY829" fmla="*/ 8925 h 10000"/>
                <a:gd name="connsiteX830" fmla="*/ 6433 w 10000"/>
                <a:gd name="connsiteY830" fmla="*/ 8916 h 10000"/>
                <a:gd name="connsiteX831" fmla="*/ 6510 w 10000"/>
                <a:gd name="connsiteY831" fmla="*/ 8819 h 10000"/>
                <a:gd name="connsiteX832" fmla="*/ 6605 w 10000"/>
                <a:gd name="connsiteY832" fmla="*/ 8793 h 10000"/>
                <a:gd name="connsiteX833" fmla="*/ 6588 w 10000"/>
                <a:gd name="connsiteY833" fmla="*/ 8852 h 10000"/>
                <a:gd name="connsiteX834" fmla="*/ 6597 w 10000"/>
                <a:gd name="connsiteY834" fmla="*/ 8938 h 10000"/>
                <a:gd name="connsiteX835" fmla="*/ 6550 w 10000"/>
                <a:gd name="connsiteY835" fmla="*/ 8995 h 10000"/>
                <a:gd name="connsiteX836" fmla="*/ 6535 w 10000"/>
                <a:gd name="connsiteY836" fmla="*/ 9207 h 10000"/>
                <a:gd name="connsiteX837" fmla="*/ 6501 w 10000"/>
                <a:gd name="connsiteY837" fmla="*/ 9271 h 10000"/>
                <a:gd name="connsiteX838" fmla="*/ 6491 w 10000"/>
                <a:gd name="connsiteY838" fmla="*/ 9367 h 10000"/>
                <a:gd name="connsiteX839" fmla="*/ 6477 w 10000"/>
                <a:gd name="connsiteY839" fmla="*/ 9396 h 10000"/>
                <a:gd name="connsiteX840" fmla="*/ 6414 w 10000"/>
                <a:gd name="connsiteY840" fmla="*/ 9345 h 10000"/>
                <a:gd name="connsiteX841" fmla="*/ 6363 w 10000"/>
                <a:gd name="connsiteY841" fmla="*/ 9447 h 10000"/>
                <a:gd name="connsiteX842" fmla="*/ 6366 w 10000"/>
                <a:gd name="connsiteY842" fmla="*/ 9544 h 10000"/>
                <a:gd name="connsiteX843" fmla="*/ 6382 w 10000"/>
                <a:gd name="connsiteY843" fmla="*/ 9673 h 10000"/>
                <a:gd name="connsiteX844" fmla="*/ 6338 w 10000"/>
                <a:gd name="connsiteY844" fmla="*/ 9760 h 10000"/>
                <a:gd name="connsiteX845" fmla="*/ 6338 w 10000"/>
                <a:gd name="connsiteY845" fmla="*/ 9811 h 10000"/>
                <a:gd name="connsiteX846" fmla="*/ 6345 w 10000"/>
                <a:gd name="connsiteY846" fmla="*/ 9825 h 10000"/>
                <a:gd name="connsiteX847" fmla="*/ 6356 w 10000"/>
                <a:gd name="connsiteY847" fmla="*/ 9825 h 10000"/>
                <a:gd name="connsiteX848" fmla="*/ 6345 w 10000"/>
                <a:gd name="connsiteY848" fmla="*/ 9796 h 10000"/>
                <a:gd name="connsiteX849" fmla="*/ 6382 w 10000"/>
                <a:gd name="connsiteY849" fmla="*/ 9796 h 10000"/>
                <a:gd name="connsiteX850" fmla="*/ 6414 w 10000"/>
                <a:gd name="connsiteY850" fmla="*/ 9658 h 10000"/>
                <a:gd name="connsiteX851" fmla="*/ 6433 w 10000"/>
                <a:gd name="connsiteY851" fmla="*/ 9724 h 10000"/>
                <a:gd name="connsiteX852" fmla="*/ 6451 w 10000"/>
                <a:gd name="connsiteY852" fmla="*/ 9695 h 10000"/>
                <a:gd name="connsiteX853" fmla="*/ 6451 w 10000"/>
                <a:gd name="connsiteY853" fmla="*/ 9760 h 10000"/>
                <a:gd name="connsiteX854" fmla="*/ 6502 w 10000"/>
                <a:gd name="connsiteY854" fmla="*/ 9796 h 10000"/>
                <a:gd name="connsiteX855" fmla="*/ 6553 w 10000"/>
                <a:gd name="connsiteY855" fmla="*/ 9760 h 10000"/>
                <a:gd name="connsiteX856" fmla="*/ 6615 w 10000"/>
                <a:gd name="connsiteY856" fmla="*/ 9658 h 10000"/>
                <a:gd name="connsiteX857" fmla="*/ 6802 w 10000"/>
                <a:gd name="connsiteY857" fmla="*/ 9193 h 10000"/>
                <a:gd name="connsiteX858" fmla="*/ 6831 w 10000"/>
                <a:gd name="connsiteY858" fmla="*/ 9055 h 10000"/>
                <a:gd name="connsiteX859" fmla="*/ 6882 w 10000"/>
                <a:gd name="connsiteY859" fmla="*/ 8902 h 10000"/>
                <a:gd name="connsiteX860" fmla="*/ 6933 w 10000"/>
                <a:gd name="connsiteY860" fmla="*/ 8778 h 10000"/>
                <a:gd name="connsiteX861" fmla="*/ 6959 w 10000"/>
                <a:gd name="connsiteY861" fmla="*/ 8487 h 10000"/>
                <a:gd name="connsiteX862" fmla="*/ 6941 w 10000"/>
                <a:gd name="connsiteY862" fmla="*/ 8349 h 10000"/>
                <a:gd name="connsiteX863" fmla="*/ 6966 w 10000"/>
                <a:gd name="connsiteY863" fmla="*/ 8211 h 10000"/>
                <a:gd name="connsiteX864" fmla="*/ 7003 w 10000"/>
                <a:gd name="connsiteY864" fmla="*/ 8073 h 10000"/>
                <a:gd name="connsiteX865" fmla="*/ 6985 w 10000"/>
                <a:gd name="connsiteY865" fmla="*/ 8022 h 10000"/>
                <a:gd name="connsiteX866" fmla="*/ 6992 w 10000"/>
                <a:gd name="connsiteY866" fmla="*/ 7993 h 10000"/>
                <a:gd name="connsiteX867" fmla="*/ 6985 w 10000"/>
                <a:gd name="connsiteY867" fmla="*/ 7920 h 10000"/>
                <a:gd name="connsiteX868" fmla="*/ 7003 w 10000"/>
                <a:gd name="connsiteY868" fmla="*/ 7855 h 10000"/>
                <a:gd name="connsiteX869" fmla="*/ 6941 w 10000"/>
                <a:gd name="connsiteY869" fmla="*/ 7753 h 10000"/>
                <a:gd name="connsiteX870" fmla="*/ 6908 w 10000"/>
                <a:gd name="connsiteY870" fmla="*/ 7644 h 10000"/>
                <a:gd name="connsiteX871" fmla="*/ 6838 w 10000"/>
                <a:gd name="connsiteY871" fmla="*/ 7644 h 10000"/>
                <a:gd name="connsiteX872" fmla="*/ 6838 w 10000"/>
                <a:gd name="connsiteY872" fmla="*/ 7753 h 10000"/>
                <a:gd name="connsiteX873" fmla="*/ 6813 w 10000"/>
                <a:gd name="connsiteY873" fmla="*/ 7804 h 10000"/>
                <a:gd name="connsiteX874" fmla="*/ 6820 w 10000"/>
                <a:gd name="connsiteY874" fmla="*/ 7753 h 10000"/>
                <a:gd name="connsiteX875" fmla="*/ 6802 w 10000"/>
                <a:gd name="connsiteY875" fmla="*/ 7767 h 10000"/>
                <a:gd name="connsiteX876" fmla="*/ 6751 w 10000"/>
                <a:gd name="connsiteY876" fmla="*/ 7804 h 10000"/>
                <a:gd name="connsiteX877" fmla="*/ 6769 w 10000"/>
                <a:gd name="connsiteY877" fmla="*/ 7731 h 10000"/>
                <a:gd name="connsiteX878" fmla="*/ 6751 w 10000"/>
                <a:gd name="connsiteY878" fmla="*/ 7680 h 10000"/>
                <a:gd name="connsiteX879" fmla="*/ 6769 w 10000"/>
                <a:gd name="connsiteY879" fmla="*/ 7644 h 10000"/>
                <a:gd name="connsiteX880" fmla="*/ 6743 w 10000"/>
                <a:gd name="connsiteY880" fmla="*/ 7665 h 10000"/>
                <a:gd name="connsiteX881" fmla="*/ 6743 w 10000"/>
                <a:gd name="connsiteY881" fmla="*/ 7716 h 10000"/>
                <a:gd name="connsiteX882" fmla="*/ 6718 w 10000"/>
                <a:gd name="connsiteY882" fmla="*/ 7753 h 10000"/>
                <a:gd name="connsiteX883" fmla="*/ 6718 w 10000"/>
                <a:gd name="connsiteY883" fmla="*/ 7578 h 10000"/>
                <a:gd name="connsiteX884" fmla="*/ 6656 w 10000"/>
                <a:gd name="connsiteY884" fmla="*/ 7578 h 10000"/>
                <a:gd name="connsiteX885" fmla="*/ 6623 w 10000"/>
                <a:gd name="connsiteY885" fmla="*/ 7542 h 10000"/>
                <a:gd name="connsiteX886" fmla="*/ 6630 w 10000"/>
                <a:gd name="connsiteY886" fmla="*/ 7513 h 10000"/>
                <a:gd name="connsiteX887" fmla="*/ 6776 w 10000"/>
                <a:gd name="connsiteY887" fmla="*/ 7251 h 10000"/>
                <a:gd name="connsiteX888" fmla="*/ 6864 w 10000"/>
                <a:gd name="connsiteY888" fmla="*/ 6996 h 10000"/>
                <a:gd name="connsiteX889" fmla="*/ 6941 w 10000"/>
                <a:gd name="connsiteY889" fmla="*/ 6873 h 10000"/>
                <a:gd name="connsiteX890" fmla="*/ 6966 w 10000"/>
                <a:gd name="connsiteY890" fmla="*/ 6771 h 10000"/>
                <a:gd name="connsiteX891" fmla="*/ 7054 w 10000"/>
                <a:gd name="connsiteY891" fmla="*/ 6582 h 10000"/>
                <a:gd name="connsiteX892" fmla="*/ 7116 w 10000"/>
                <a:gd name="connsiteY892" fmla="*/ 6509 h 10000"/>
                <a:gd name="connsiteX893" fmla="*/ 7251 w 10000"/>
                <a:gd name="connsiteY893" fmla="*/ 6495 h 10000"/>
                <a:gd name="connsiteX894" fmla="*/ 7288 w 10000"/>
                <a:gd name="connsiteY894" fmla="*/ 6567 h 10000"/>
                <a:gd name="connsiteX895" fmla="*/ 7314 w 10000"/>
                <a:gd name="connsiteY895" fmla="*/ 6495 h 10000"/>
                <a:gd name="connsiteX896" fmla="*/ 7372 w 10000"/>
                <a:gd name="connsiteY896" fmla="*/ 6545 h 10000"/>
                <a:gd name="connsiteX897" fmla="*/ 7427 w 10000"/>
                <a:gd name="connsiteY897" fmla="*/ 6509 h 10000"/>
                <a:gd name="connsiteX898" fmla="*/ 7442 w 10000"/>
                <a:gd name="connsiteY898" fmla="*/ 6545 h 10000"/>
                <a:gd name="connsiteX899" fmla="*/ 7460 w 10000"/>
                <a:gd name="connsiteY899" fmla="*/ 6545 h 10000"/>
                <a:gd name="connsiteX900" fmla="*/ 7452 w 10000"/>
                <a:gd name="connsiteY900" fmla="*/ 6495 h 10000"/>
                <a:gd name="connsiteX901" fmla="*/ 7478 w 10000"/>
                <a:gd name="connsiteY901" fmla="*/ 6495 h 10000"/>
                <a:gd name="connsiteX902" fmla="*/ 7467 w 10000"/>
                <a:gd name="connsiteY902" fmla="*/ 6444 h 10000"/>
                <a:gd name="connsiteX903" fmla="*/ 7485 w 10000"/>
                <a:gd name="connsiteY903" fmla="*/ 6429 h 10000"/>
                <a:gd name="connsiteX904" fmla="*/ 7580 w 10000"/>
                <a:gd name="connsiteY904" fmla="*/ 6495 h 10000"/>
                <a:gd name="connsiteX905" fmla="*/ 7617 w 10000"/>
                <a:gd name="connsiteY905" fmla="*/ 6458 h 10000"/>
                <a:gd name="connsiteX906" fmla="*/ 7657 w 10000"/>
                <a:gd name="connsiteY906" fmla="*/ 6531 h 10000"/>
                <a:gd name="connsiteX907" fmla="*/ 7599 w 10000"/>
                <a:gd name="connsiteY907" fmla="*/ 6582 h 10000"/>
                <a:gd name="connsiteX908" fmla="*/ 7617 w 10000"/>
                <a:gd name="connsiteY908" fmla="*/ 6633 h 10000"/>
                <a:gd name="connsiteX909" fmla="*/ 7683 w 10000"/>
                <a:gd name="connsiteY909" fmla="*/ 6596 h 10000"/>
                <a:gd name="connsiteX910" fmla="*/ 7701 w 10000"/>
                <a:gd name="connsiteY910" fmla="*/ 6618 h 10000"/>
                <a:gd name="connsiteX911" fmla="*/ 7752 w 10000"/>
                <a:gd name="connsiteY911" fmla="*/ 6545 h 10000"/>
                <a:gd name="connsiteX912" fmla="*/ 7833 w 10000"/>
                <a:gd name="connsiteY912" fmla="*/ 6567 h 10000"/>
                <a:gd name="connsiteX913" fmla="*/ 7840 w 10000"/>
                <a:gd name="connsiteY913" fmla="*/ 6567 h 10000"/>
                <a:gd name="connsiteX914" fmla="*/ 7840 w 10000"/>
                <a:gd name="connsiteY914" fmla="*/ 6509 h 10000"/>
                <a:gd name="connsiteX915" fmla="*/ 7789 w 10000"/>
                <a:gd name="connsiteY915" fmla="*/ 6495 h 10000"/>
                <a:gd name="connsiteX916" fmla="*/ 7796 w 10000"/>
                <a:gd name="connsiteY916" fmla="*/ 6458 h 10000"/>
                <a:gd name="connsiteX917" fmla="*/ 7789 w 10000"/>
                <a:gd name="connsiteY917" fmla="*/ 6407 h 10000"/>
                <a:gd name="connsiteX918" fmla="*/ 7796 w 10000"/>
                <a:gd name="connsiteY918" fmla="*/ 6407 h 10000"/>
                <a:gd name="connsiteX919" fmla="*/ 7822 w 10000"/>
                <a:gd name="connsiteY919" fmla="*/ 6291 h 10000"/>
                <a:gd name="connsiteX920" fmla="*/ 7891 w 10000"/>
                <a:gd name="connsiteY920" fmla="*/ 6167 h 10000"/>
                <a:gd name="connsiteX921" fmla="*/ 7968 w 10000"/>
                <a:gd name="connsiteY921" fmla="*/ 5949 h 10000"/>
                <a:gd name="connsiteX922" fmla="*/ 8081 w 10000"/>
                <a:gd name="connsiteY922" fmla="*/ 5876 h 10000"/>
                <a:gd name="connsiteX923" fmla="*/ 8132 w 10000"/>
                <a:gd name="connsiteY923" fmla="*/ 5949 h 10000"/>
                <a:gd name="connsiteX924" fmla="*/ 8169 w 10000"/>
                <a:gd name="connsiteY924" fmla="*/ 5876 h 10000"/>
                <a:gd name="connsiteX925" fmla="*/ 8151 w 10000"/>
                <a:gd name="connsiteY925" fmla="*/ 5964 h 10000"/>
                <a:gd name="connsiteX926" fmla="*/ 8132 w 10000"/>
                <a:gd name="connsiteY926" fmla="*/ 6029 h 10000"/>
                <a:gd name="connsiteX927" fmla="*/ 8143 w 10000"/>
                <a:gd name="connsiteY927" fmla="*/ 6080 h 10000"/>
                <a:gd name="connsiteX928" fmla="*/ 8132 w 10000"/>
                <a:gd name="connsiteY928" fmla="*/ 6116 h 10000"/>
                <a:gd name="connsiteX929" fmla="*/ 8169 w 10000"/>
                <a:gd name="connsiteY929" fmla="*/ 6116 h 10000"/>
                <a:gd name="connsiteX930" fmla="*/ 8151 w 10000"/>
                <a:gd name="connsiteY930" fmla="*/ 6218 h 10000"/>
                <a:gd name="connsiteX931" fmla="*/ 8289 w 10000"/>
                <a:gd name="connsiteY931" fmla="*/ 5949 h 10000"/>
                <a:gd name="connsiteX932" fmla="*/ 8315 w 10000"/>
                <a:gd name="connsiteY932" fmla="*/ 5927 h 10000"/>
                <a:gd name="connsiteX933" fmla="*/ 8333 w 10000"/>
                <a:gd name="connsiteY933" fmla="*/ 5978 h 10000"/>
                <a:gd name="connsiteX934" fmla="*/ 8341 w 10000"/>
                <a:gd name="connsiteY934" fmla="*/ 5949 h 10000"/>
                <a:gd name="connsiteX935" fmla="*/ 8322 w 10000"/>
                <a:gd name="connsiteY935" fmla="*/ 5913 h 10000"/>
                <a:gd name="connsiteX936" fmla="*/ 8333 w 10000"/>
                <a:gd name="connsiteY936" fmla="*/ 5825 h 10000"/>
                <a:gd name="connsiteX937" fmla="*/ 8359 w 10000"/>
                <a:gd name="connsiteY937" fmla="*/ 5724 h 10000"/>
                <a:gd name="connsiteX938" fmla="*/ 8410 w 10000"/>
                <a:gd name="connsiteY938" fmla="*/ 5687 h 10000"/>
                <a:gd name="connsiteX939" fmla="*/ 8443 w 10000"/>
                <a:gd name="connsiteY939" fmla="*/ 5724 h 10000"/>
                <a:gd name="connsiteX940" fmla="*/ 8443 w 10000"/>
                <a:gd name="connsiteY940" fmla="*/ 5738 h 10000"/>
                <a:gd name="connsiteX941" fmla="*/ 8403 w 10000"/>
                <a:gd name="connsiteY941" fmla="*/ 5811 h 10000"/>
                <a:gd name="connsiteX942" fmla="*/ 8385 w 10000"/>
                <a:gd name="connsiteY942" fmla="*/ 5949 h 10000"/>
                <a:gd name="connsiteX943" fmla="*/ 8374 w 10000"/>
                <a:gd name="connsiteY943" fmla="*/ 5978 h 10000"/>
                <a:gd name="connsiteX944" fmla="*/ 8374 w 10000"/>
                <a:gd name="connsiteY944" fmla="*/ 6051 h 10000"/>
                <a:gd name="connsiteX945" fmla="*/ 8359 w 10000"/>
                <a:gd name="connsiteY945" fmla="*/ 6080 h 10000"/>
                <a:gd name="connsiteX946" fmla="*/ 8366 w 10000"/>
                <a:gd name="connsiteY946" fmla="*/ 6138 h 10000"/>
                <a:gd name="connsiteX947" fmla="*/ 8264 w 10000"/>
                <a:gd name="connsiteY947" fmla="*/ 6255 h 10000"/>
                <a:gd name="connsiteX948" fmla="*/ 8253 w 10000"/>
                <a:gd name="connsiteY948" fmla="*/ 6305 h 10000"/>
                <a:gd name="connsiteX949" fmla="*/ 8169 w 10000"/>
                <a:gd name="connsiteY949" fmla="*/ 6480 h 10000"/>
                <a:gd name="connsiteX950" fmla="*/ 8048 w 10000"/>
                <a:gd name="connsiteY950" fmla="*/ 6807 h 10000"/>
                <a:gd name="connsiteX951" fmla="*/ 7986 w 10000"/>
                <a:gd name="connsiteY951" fmla="*/ 6873 h 10000"/>
                <a:gd name="connsiteX952" fmla="*/ 7953 w 10000"/>
                <a:gd name="connsiteY952" fmla="*/ 6873 h 10000"/>
                <a:gd name="connsiteX953" fmla="*/ 7961 w 10000"/>
                <a:gd name="connsiteY953" fmla="*/ 6945 h 10000"/>
                <a:gd name="connsiteX954" fmla="*/ 7942 w 10000"/>
                <a:gd name="connsiteY954" fmla="*/ 7047 h 10000"/>
                <a:gd name="connsiteX955" fmla="*/ 7891 w 10000"/>
                <a:gd name="connsiteY955" fmla="*/ 7135 h 10000"/>
                <a:gd name="connsiteX956" fmla="*/ 7873 w 10000"/>
                <a:gd name="connsiteY956" fmla="*/ 7404 h 10000"/>
                <a:gd name="connsiteX957" fmla="*/ 7873 w 10000"/>
                <a:gd name="connsiteY957" fmla="*/ 7578 h 10000"/>
                <a:gd name="connsiteX958" fmla="*/ 7942 w 10000"/>
                <a:gd name="connsiteY958" fmla="*/ 8320 h 10000"/>
                <a:gd name="connsiteX959" fmla="*/ 8030 w 10000"/>
                <a:gd name="connsiteY959" fmla="*/ 8131 h 10000"/>
                <a:gd name="connsiteX960" fmla="*/ 8056 w 10000"/>
                <a:gd name="connsiteY960" fmla="*/ 7920 h 10000"/>
                <a:gd name="connsiteX961" fmla="*/ 8125 w 10000"/>
                <a:gd name="connsiteY961" fmla="*/ 7869 h 10000"/>
                <a:gd name="connsiteX962" fmla="*/ 8143 w 10000"/>
                <a:gd name="connsiteY962" fmla="*/ 7884 h 10000"/>
                <a:gd name="connsiteX963" fmla="*/ 8132 w 10000"/>
                <a:gd name="connsiteY963" fmla="*/ 7702 h 10000"/>
                <a:gd name="connsiteX964" fmla="*/ 8202 w 10000"/>
                <a:gd name="connsiteY964" fmla="*/ 7578 h 10000"/>
                <a:gd name="connsiteX965" fmla="*/ 8238 w 10000"/>
                <a:gd name="connsiteY965" fmla="*/ 7593 h 10000"/>
                <a:gd name="connsiteX966" fmla="*/ 8264 w 10000"/>
                <a:gd name="connsiteY966" fmla="*/ 7564 h 10000"/>
                <a:gd name="connsiteX967" fmla="*/ 8246 w 10000"/>
                <a:gd name="connsiteY967" fmla="*/ 7389 h 10000"/>
                <a:gd name="connsiteX968" fmla="*/ 8253 w 10000"/>
                <a:gd name="connsiteY968" fmla="*/ 7287 h 10000"/>
                <a:gd name="connsiteX969" fmla="*/ 8289 w 10000"/>
                <a:gd name="connsiteY969" fmla="*/ 7236 h 10000"/>
                <a:gd name="connsiteX970" fmla="*/ 8279 w 10000"/>
                <a:gd name="connsiteY970" fmla="*/ 7200 h 10000"/>
                <a:gd name="connsiteX971" fmla="*/ 8322 w 10000"/>
                <a:gd name="connsiteY971" fmla="*/ 7164 h 10000"/>
                <a:gd name="connsiteX972" fmla="*/ 8308 w 10000"/>
                <a:gd name="connsiteY972" fmla="*/ 7236 h 10000"/>
                <a:gd name="connsiteX973" fmla="*/ 8322 w 10000"/>
                <a:gd name="connsiteY973" fmla="*/ 7287 h 10000"/>
                <a:gd name="connsiteX974" fmla="*/ 8341 w 10000"/>
                <a:gd name="connsiteY974" fmla="*/ 7236 h 10000"/>
                <a:gd name="connsiteX975" fmla="*/ 8341 w 10000"/>
                <a:gd name="connsiteY975" fmla="*/ 7149 h 10000"/>
                <a:gd name="connsiteX976" fmla="*/ 8308 w 10000"/>
                <a:gd name="connsiteY976" fmla="*/ 7113 h 10000"/>
                <a:gd name="connsiteX977" fmla="*/ 8308 w 10000"/>
                <a:gd name="connsiteY977" fmla="*/ 7025 h 10000"/>
                <a:gd name="connsiteX978" fmla="*/ 8341 w 10000"/>
                <a:gd name="connsiteY978" fmla="*/ 6873 h 10000"/>
                <a:gd name="connsiteX979" fmla="*/ 8308 w 10000"/>
                <a:gd name="connsiteY979" fmla="*/ 6836 h 10000"/>
                <a:gd name="connsiteX980" fmla="*/ 8279 w 10000"/>
                <a:gd name="connsiteY980" fmla="*/ 6887 h 10000"/>
                <a:gd name="connsiteX981" fmla="*/ 8264 w 10000"/>
                <a:gd name="connsiteY981" fmla="*/ 6858 h 10000"/>
                <a:gd name="connsiteX982" fmla="*/ 8264 w 10000"/>
                <a:gd name="connsiteY982" fmla="*/ 6785 h 10000"/>
                <a:gd name="connsiteX983" fmla="*/ 8322 w 10000"/>
                <a:gd name="connsiteY983" fmla="*/ 6582 h 10000"/>
                <a:gd name="connsiteX984" fmla="*/ 8333 w 10000"/>
                <a:gd name="connsiteY984" fmla="*/ 6582 h 10000"/>
                <a:gd name="connsiteX985" fmla="*/ 8359 w 10000"/>
                <a:gd name="connsiteY985" fmla="*/ 6393 h 10000"/>
                <a:gd name="connsiteX986" fmla="*/ 8385 w 10000"/>
                <a:gd name="connsiteY986" fmla="*/ 6356 h 10000"/>
                <a:gd name="connsiteX987" fmla="*/ 8403 w 10000"/>
                <a:gd name="connsiteY987" fmla="*/ 6393 h 10000"/>
                <a:gd name="connsiteX988" fmla="*/ 8417 w 10000"/>
                <a:gd name="connsiteY988" fmla="*/ 6342 h 10000"/>
                <a:gd name="connsiteX989" fmla="*/ 8443 w 10000"/>
                <a:gd name="connsiteY989" fmla="*/ 6407 h 10000"/>
                <a:gd name="connsiteX990" fmla="*/ 8461 w 10000"/>
                <a:gd name="connsiteY990" fmla="*/ 6305 h 10000"/>
                <a:gd name="connsiteX991" fmla="*/ 8512 w 10000"/>
                <a:gd name="connsiteY991" fmla="*/ 6240 h 10000"/>
                <a:gd name="connsiteX992" fmla="*/ 8523 w 10000"/>
                <a:gd name="connsiteY992" fmla="*/ 6255 h 10000"/>
                <a:gd name="connsiteX993" fmla="*/ 8523 w 10000"/>
                <a:gd name="connsiteY993" fmla="*/ 6407 h 10000"/>
                <a:gd name="connsiteX994" fmla="*/ 8564 w 10000"/>
                <a:gd name="connsiteY994" fmla="*/ 6255 h 10000"/>
                <a:gd name="connsiteX995" fmla="*/ 8644 w 10000"/>
                <a:gd name="connsiteY995" fmla="*/ 6204 h 10000"/>
                <a:gd name="connsiteX996" fmla="*/ 8713 w 10000"/>
                <a:gd name="connsiteY996" fmla="*/ 6240 h 10000"/>
                <a:gd name="connsiteX997" fmla="*/ 8772 w 10000"/>
                <a:gd name="connsiteY997" fmla="*/ 6378 h 10000"/>
                <a:gd name="connsiteX998" fmla="*/ 8790 w 10000"/>
                <a:gd name="connsiteY998" fmla="*/ 6255 h 10000"/>
                <a:gd name="connsiteX999" fmla="*/ 8885 w 10000"/>
                <a:gd name="connsiteY999" fmla="*/ 6138 h 10000"/>
                <a:gd name="connsiteX1000" fmla="*/ 8874 w 10000"/>
                <a:gd name="connsiteY1000" fmla="*/ 6080 h 10000"/>
                <a:gd name="connsiteX1001" fmla="*/ 8904 w 10000"/>
                <a:gd name="connsiteY1001" fmla="*/ 6102 h 10000"/>
                <a:gd name="connsiteX1002" fmla="*/ 8904 w 10000"/>
                <a:gd name="connsiteY1002" fmla="*/ 6065 h 10000"/>
                <a:gd name="connsiteX1003" fmla="*/ 8944 w 10000"/>
                <a:gd name="connsiteY1003" fmla="*/ 6015 h 10000"/>
                <a:gd name="connsiteX1004" fmla="*/ 8962 w 10000"/>
                <a:gd name="connsiteY1004" fmla="*/ 5927 h 10000"/>
                <a:gd name="connsiteX1005" fmla="*/ 8988 w 10000"/>
                <a:gd name="connsiteY1005" fmla="*/ 5949 h 10000"/>
                <a:gd name="connsiteX1006" fmla="*/ 9057 w 10000"/>
                <a:gd name="connsiteY1006" fmla="*/ 5862 h 10000"/>
                <a:gd name="connsiteX1007" fmla="*/ 9064 w 10000"/>
                <a:gd name="connsiteY1007" fmla="*/ 5811 h 10000"/>
                <a:gd name="connsiteX1008" fmla="*/ 9196 w 10000"/>
                <a:gd name="connsiteY1008" fmla="*/ 5724 h 10000"/>
                <a:gd name="connsiteX1009" fmla="*/ 9178 w 10000"/>
                <a:gd name="connsiteY1009" fmla="*/ 5622 h 10000"/>
                <a:gd name="connsiteX1010" fmla="*/ 9214 w 10000"/>
                <a:gd name="connsiteY1010" fmla="*/ 5702 h 10000"/>
                <a:gd name="connsiteX1011" fmla="*/ 9221 w 10000"/>
                <a:gd name="connsiteY1011" fmla="*/ 5687 h 10000"/>
                <a:gd name="connsiteX1012" fmla="*/ 9309 w 10000"/>
                <a:gd name="connsiteY1012" fmla="*/ 5775 h 10000"/>
                <a:gd name="connsiteX1013" fmla="*/ 9335 w 10000"/>
                <a:gd name="connsiteY1013" fmla="*/ 5651 h 10000"/>
                <a:gd name="connsiteX1014" fmla="*/ 9309 w 10000"/>
                <a:gd name="connsiteY1014" fmla="*/ 5585 h 10000"/>
                <a:gd name="connsiteX1015" fmla="*/ 9335 w 10000"/>
                <a:gd name="connsiteY1015" fmla="*/ 5571 h 10000"/>
                <a:gd name="connsiteX1016" fmla="*/ 9298 w 10000"/>
                <a:gd name="connsiteY1016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820 w 10000"/>
                <a:gd name="connsiteY816" fmla="*/ 7835 h 10000"/>
                <a:gd name="connsiteX817" fmla="*/ 5914 w 10000"/>
                <a:gd name="connsiteY817" fmla="*/ 7818 h 10000"/>
                <a:gd name="connsiteX818" fmla="*/ 5958 w 10000"/>
                <a:gd name="connsiteY818" fmla="*/ 7884 h 10000"/>
                <a:gd name="connsiteX819" fmla="*/ 6034 w 10000"/>
                <a:gd name="connsiteY819" fmla="*/ 7920 h 10000"/>
                <a:gd name="connsiteX820" fmla="*/ 6078 w 10000"/>
                <a:gd name="connsiteY820" fmla="*/ 8044 h 10000"/>
                <a:gd name="connsiteX821" fmla="*/ 6086 w 10000"/>
                <a:gd name="connsiteY821" fmla="*/ 8160 h 10000"/>
                <a:gd name="connsiteX822" fmla="*/ 6129 w 10000"/>
                <a:gd name="connsiteY822" fmla="*/ 8335 h 10000"/>
                <a:gd name="connsiteX823" fmla="*/ 6148 w 10000"/>
                <a:gd name="connsiteY823" fmla="*/ 8560 h 10000"/>
                <a:gd name="connsiteX824" fmla="*/ 6270 w 10000"/>
                <a:gd name="connsiteY824" fmla="*/ 8620 h 10000"/>
                <a:gd name="connsiteX825" fmla="*/ 6305 w 10000"/>
                <a:gd name="connsiteY825" fmla="*/ 8710 h 10000"/>
                <a:gd name="connsiteX826" fmla="*/ 6351 w 10000"/>
                <a:gd name="connsiteY826" fmla="*/ 8713 h 10000"/>
                <a:gd name="connsiteX827" fmla="*/ 6356 w 10000"/>
                <a:gd name="connsiteY827" fmla="*/ 8778 h 10000"/>
                <a:gd name="connsiteX828" fmla="*/ 6348 w 10000"/>
                <a:gd name="connsiteY828" fmla="*/ 8866 h 10000"/>
                <a:gd name="connsiteX829" fmla="*/ 6371 w 10000"/>
                <a:gd name="connsiteY829" fmla="*/ 8925 h 10000"/>
                <a:gd name="connsiteX830" fmla="*/ 6433 w 10000"/>
                <a:gd name="connsiteY830" fmla="*/ 8916 h 10000"/>
                <a:gd name="connsiteX831" fmla="*/ 6510 w 10000"/>
                <a:gd name="connsiteY831" fmla="*/ 8819 h 10000"/>
                <a:gd name="connsiteX832" fmla="*/ 6605 w 10000"/>
                <a:gd name="connsiteY832" fmla="*/ 8793 h 10000"/>
                <a:gd name="connsiteX833" fmla="*/ 6588 w 10000"/>
                <a:gd name="connsiteY833" fmla="*/ 8852 h 10000"/>
                <a:gd name="connsiteX834" fmla="*/ 6597 w 10000"/>
                <a:gd name="connsiteY834" fmla="*/ 8938 h 10000"/>
                <a:gd name="connsiteX835" fmla="*/ 6550 w 10000"/>
                <a:gd name="connsiteY835" fmla="*/ 8995 h 10000"/>
                <a:gd name="connsiteX836" fmla="*/ 6535 w 10000"/>
                <a:gd name="connsiteY836" fmla="*/ 9207 h 10000"/>
                <a:gd name="connsiteX837" fmla="*/ 6501 w 10000"/>
                <a:gd name="connsiteY837" fmla="*/ 9271 h 10000"/>
                <a:gd name="connsiteX838" fmla="*/ 6491 w 10000"/>
                <a:gd name="connsiteY838" fmla="*/ 9367 h 10000"/>
                <a:gd name="connsiteX839" fmla="*/ 6477 w 10000"/>
                <a:gd name="connsiteY839" fmla="*/ 9396 h 10000"/>
                <a:gd name="connsiteX840" fmla="*/ 6414 w 10000"/>
                <a:gd name="connsiteY840" fmla="*/ 9345 h 10000"/>
                <a:gd name="connsiteX841" fmla="*/ 6363 w 10000"/>
                <a:gd name="connsiteY841" fmla="*/ 9447 h 10000"/>
                <a:gd name="connsiteX842" fmla="*/ 6366 w 10000"/>
                <a:gd name="connsiteY842" fmla="*/ 9544 h 10000"/>
                <a:gd name="connsiteX843" fmla="*/ 6379 w 10000"/>
                <a:gd name="connsiteY843" fmla="*/ 9651 h 10000"/>
                <a:gd name="connsiteX844" fmla="*/ 6338 w 10000"/>
                <a:gd name="connsiteY844" fmla="*/ 9760 h 10000"/>
                <a:gd name="connsiteX845" fmla="*/ 6338 w 10000"/>
                <a:gd name="connsiteY845" fmla="*/ 9811 h 10000"/>
                <a:gd name="connsiteX846" fmla="*/ 6345 w 10000"/>
                <a:gd name="connsiteY846" fmla="*/ 9825 h 10000"/>
                <a:gd name="connsiteX847" fmla="*/ 6356 w 10000"/>
                <a:gd name="connsiteY847" fmla="*/ 9825 h 10000"/>
                <a:gd name="connsiteX848" fmla="*/ 6345 w 10000"/>
                <a:gd name="connsiteY848" fmla="*/ 9796 h 10000"/>
                <a:gd name="connsiteX849" fmla="*/ 6382 w 10000"/>
                <a:gd name="connsiteY849" fmla="*/ 9796 h 10000"/>
                <a:gd name="connsiteX850" fmla="*/ 6414 w 10000"/>
                <a:gd name="connsiteY850" fmla="*/ 9658 h 10000"/>
                <a:gd name="connsiteX851" fmla="*/ 6433 w 10000"/>
                <a:gd name="connsiteY851" fmla="*/ 9724 h 10000"/>
                <a:gd name="connsiteX852" fmla="*/ 6451 w 10000"/>
                <a:gd name="connsiteY852" fmla="*/ 9695 h 10000"/>
                <a:gd name="connsiteX853" fmla="*/ 6451 w 10000"/>
                <a:gd name="connsiteY853" fmla="*/ 9760 h 10000"/>
                <a:gd name="connsiteX854" fmla="*/ 6502 w 10000"/>
                <a:gd name="connsiteY854" fmla="*/ 9796 h 10000"/>
                <a:gd name="connsiteX855" fmla="*/ 6553 w 10000"/>
                <a:gd name="connsiteY855" fmla="*/ 9760 h 10000"/>
                <a:gd name="connsiteX856" fmla="*/ 6615 w 10000"/>
                <a:gd name="connsiteY856" fmla="*/ 9658 h 10000"/>
                <a:gd name="connsiteX857" fmla="*/ 6802 w 10000"/>
                <a:gd name="connsiteY857" fmla="*/ 9193 h 10000"/>
                <a:gd name="connsiteX858" fmla="*/ 6831 w 10000"/>
                <a:gd name="connsiteY858" fmla="*/ 9055 h 10000"/>
                <a:gd name="connsiteX859" fmla="*/ 6882 w 10000"/>
                <a:gd name="connsiteY859" fmla="*/ 8902 h 10000"/>
                <a:gd name="connsiteX860" fmla="*/ 6933 w 10000"/>
                <a:gd name="connsiteY860" fmla="*/ 8778 h 10000"/>
                <a:gd name="connsiteX861" fmla="*/ 6959 w 10000"/>
                <a:gd name="connsiteY861" fmla="*/ 8487 h 10000"/>
                <a:gd name="connsiteX862" fmla="*/ 6941 w 10000"/>
                <a:gd name="connsiteY862" fmla="*/ 8349 h 10000"/>
                <a:gd name="connsiteX863" fmla="*/ 6966 w 10000"/>
                <a:gd name="connsiteY863" fmla="*/ 8211 h 10000"/>
                <a:gd name="connsiteX864" fmla="*/ 7003 w 10000"/>
                <a:gd name="connsiteY864" fmla="*/ 8073 h 10000"/>
                <a:gd name="connsiteX865" fmla="*/ 6985 w 10000"/>
                <a:gd name="connsiteY865" fmla="*/ 8022 h 10000"/>
                <a:gd name="connsiteX866" fmla="*/ 6992 w 10000"/>
                <a:gd name="connsiteY866" fmla="*/ 7993 h 10000"/>
                <a:gd name="connsiteX867" fmla="*/ 6985 w 10000"/>
                <a:gd name="connsiteY867" fmla="*/ 7920 h 10000"/>
                <a:gd name="connsiteX868" fmla="*/ 7003 w 10000"/>
                <a:gd name="connsiteY868" fmla="*/ 7855 h 10000"/>
                <a:gd name="connsiteX869" fmla="*/ 6941 w 10000"/>
                <a:gd name="connsiteY869" fmla="*/ 7753 h 10000"/>
                <a:gd name="connsiteX870" fmla="*/ 6908 w 10000"/>
                <a:gd name="connsiteY870" fmla="*/ 7644 h 10000"/>
                <a:gd name="connsiteX871" fmla="*/ 6838 w 10000"/>
                <a:gd name="connsiteY871" fmla="*/ 7644 h 10000"/>
                <a:gd name="connsiteX872" fmla="*/ 6838 w 10000"/>
                <a:gd name="connsiteY872" fmla="*/ 7753 h 10000"/>
                <a:gd name="connsiteX873" fmla="*/ 6813 w 10000"/>
                <a:gd name="connsiteY873" fmla="*/ 7804 h 10000"/>
                <a:gd name="connsiteX874" fmla="*/ 6820 w 10000"/>
                <a:gd name="connsiteY874" fmla="*/ 7753 h 10000"/>
                <a:gd name="connsiteX875" fmla="*/ 6802 w 10000"/>
                <a:gd name="connsiteY875" fmla="*/ 7767 h 10000"/>
                <a:gd name="connsiteX876" fmla="*/ 6751 w 10000"/>
                <a:gd name="connsiteY876" fmla="*/ 7804 h 10000"/>
                <a:gd name="connsiteX877" fmla="*/ 6769 w 10000"/>
                <a:gd name="connsiteY877" fmla="*/ 7731 h 10000"/>
                <a:gd name="connsiteX878" fmla="*/ 6751 w 10000"/>
                <a:gd name="connsiteY878" fmla="*/ 7680 h 10000"/>
                <a:gd name="connsiteX879" fmla="*/ 6769 w 10000"/>
                <a:gd name="connsiteY879" fmla="*/ 7644 h 10000"/>
                <a:gd name="connsiteX880" fmla="*/ 6743 w 10000"/>
                <a:gd name="connsiteY880" fmla="*/ 7665 h 10000"/>
                <a:gd name="connsiteX881" fmla="*/ 6743 w 10000"/>
                <a:gd name="connsiteY881" fmla="*/ 7716 h 10000"/>
                <a:gd name="connsiteX882" fmla="*/ 6718 w 10000"/>
                <a:gd name="connsiteY882" fmla="*/ 7753 h 10000"/>
                <a:gd name="connsiteX883" fmla="*/ 6718 w 10000"/>
                <a:gd name="connsiteY883" fmla="*/ 7578 h 10000"/>
                <a:gd name="connsiteX884" fmla="*/ 6656 w 10000"/>
                <a:gd name="connsiteY884" fmla="*/ 7578 h 10000"/>
                <a:gd name="connsiteX885" fmla="*/ 6623 w 10000"/>
                <a:gd name="connsiteY885" fmla="*/ 7542 h 10000"/>
                <a:gd name="connsiteX886" fmla="*/ 6630 w 10000"/>
                <a:gd name="connsiteY886" fmla="*/ 7513 h 10000"/>
                <a:gd name="connsiteX887" fmla="*/ 6776 w 10000"/>
                <a:gd name="connsiteY887" fmla="*/ 7251 h 10000"/>
                <a:gd name="connsiteX888" fmla="*/ 6864 w 10000"/>
                <a:gd name="connsiteY888" fmla="*/ 6996 h 10000"/>
                <a:gd name="connsiteX889" fmla="*/ 6941 w 10000"/>
                <a:gd name="connsiteY889" fmla="*/ 6873 h 10000"/>
                <a:gd name="connsiteX890" fmla="*/ 6966 w 10000"/>
                <a:gd name="connsiteY890" fmla="*/ 6771 h 10000"/>
                <a:gd name="connsiteX891" fmla="*/ 7054 w 10000"/>
                <a:gd name="connsiteY891" fmla="*/ 6582 h 10000"/>
                <a:gd name="connsiteX892" fmla="*/ 7116 w 10000"/>
                <a:gd name="connsiteY892" fmla="*/ 6509 h 10000"/>
                <a:gd name="connsiteX893" fmla="*/ 7251 w 10000"/>
                <a:gd name="connsiteY893" fmla="*/ 6495 h 10000"/>
                <a:gd name="connsiteX894" fmla="*/ 7288 w 10000"/>
                <a:gd name="connsiteY894" fmla="*/ 6567 h 10000"/>
                <a:gd name="connsiteX895" fmla="*/ 7314 w 10000"/>
                <a:gd name="connsiteY895" fmla="*/ 6495 h 10000"/>
                <a:gd name="connsiteX896" fmla="*/ 7372 w 10000"/>
                <a:gd name="connsiteY896" fmla="*/ 6545 h 10000"/>
                <a:gd name="connsiteX897" fmla="*/ 7427 w 10000"/>
                <a:gd name="connsiteY897" fmla="*/ 6509 h 10000"/>
                <a:gd name="connsiteX898" fmla="*/ 7442 w 10000"/>
                <a:gd name="connsiteY898" fmla="*/ 6545 h 10000"/>
                <a:gd name="connsiteX899" fmla="*/ 7460 w 10000"/>
                <a:gd name="connsiteY899" fmla="*/ 6545 h 10000"/>
                <a:gd name="connsiteX900" fmla="*/ 7452 w 10000"/>
                <a:gd name="connsiteY900" fmla="*/ 6495 h 10000"/>
                <a:gd name="connsiteX901" fmla="*/ 7478 w 10000"/>
                <a:gd name="connsiteY901" fmla="*/ 6495 h 10000"/>
                <a:gd name="connsiteX902" fmla="*/ 7467 w 10000"/>
                <a:gd name="connsiteY902" fmla="*/ 6444 h 10000"/>
                <a:gd name="connsiteX903" fmla="*/ 7485 w 10000"/>
                <a:gd name="connsiteY903" fmla="*/ 6429 h 10000"/>
                <a:gd name="connsiteX904" fmla="*/ 7580 w 10000"/>
                <a:gd name="connsiteY904" fmla="*/ 6495 h 10000"/>
                <a:gd name="connsiteX905" fmla="*/ 7617 w 10000"/>
                <a:gd name="connsiteY905" fmla="*/ 6458 h 10000"/>
                <a:gd name="connsiteX906" fmla="*/ 7657 w 10000"/>
                <a:gd name="connsiteY906" fmla="*/ 6531 h 10000"/>
                <a:gd name="connsiteX907" fmla="*/ 7599 w 10000"/>
                <a:gd name="connsiteY907" fmla="*/ 6582 h 10000"/>
                <a:gd name="connsiteX908" fmla="*/ 7617 w 10000"/>
                <a:gd name="connsiteY908" fmla="*/ 6633 h 10000"/>
                <a:gd name="connsiteX909" fmla="*/ 7683 w 10000"/>
                <a:gd name="connsiteY909" fmla="*/ 6596 h 10000"/>
                <a:gd name="connsiteX910" fmla="*/ 7701 w 10000"/>
                <a:gd name="connsiteY910" fmla="*/ 6618 h 10000"/>
                <a:gd name="connsiteX911" fmla="*/ 7752 w 10000"/>
                <a:gd name="connsiteY911" fmla="*/ 6545 h 10000"/>
                <a:gd name="connsiteX912" fmla="*/ 7833 w 10000"/>
                <a:gd name="connsiteY912" fmla="*/ 6567 h 10000"/>
                <a:gd name="connsiteX913" fmla="*/ 7840 w 10000"/>
                <a:gd name="connsiteY913" fmla="*/ 6567 h 10000"/>
                <a:gd name="connsiteX914" fmla="*/ 7840 w 10000"/>
                <a:gd name="connsiteY914" fmla="*/ 6509 h 10000"/>
                <a:gd name="connsiteX915" fmla="*/ 7789 w 10000"/>
                <a:gd name="connsiteY915" fmla="*/ 6495 h 10000"/>
                <a:gd name="connsiteX916" fmla="*/ 7796 w 10000"/>
                <a:gd name="connsiteY916" fmla="*/ 6458 h 10000"/>
                <a:gd name="connsiteX917" fmla="*/ 7789 w 10000"/>
                <a:gd name="connsiteY917" fmla="*/ 6407 h 10000"/>
                <a:gd name="connsiteX918" fmla="*/ 7796 w 10000"/>
                <a:gd name="connsiteY918" fmla="*/ 6407 h 10000"/>
                <a:gd name="connsiteX919" fmla="*/ 7822 w 10000"/>
                <a:gd name="connsiteY919" fmla="*/ 6291 h 10000"/>
                <a:gd name="connsiteX920" fmla="*/ 7891 w 10000"/>
                <a:gd name="connsiteY920" fmla="*/ 6167 h 10000"/>
                <a:gd name="connsiteX921" fmla="*/ 7968 w 10000"/>
                <a:gd name="connsiteY921" fmla="*/ 5949 h 10000"/>
                <a:gd name="connsiteX922" fmla="*/ 8081 w 10000"/>
                <a:gd name="connsiteY922" fmla="*/ 5876 h 10000"/>
                <a:gd name="connsiteX923" fmla="*/ 8132 w 10000"/>
                <a:gd name="connsiteY923" fmla="*/ 5949 h 10000"/>
                <a:gd name="connsiteX924" fmla="*/ 8169 w 10000"/>
                <a:gd name="connsiteY924" fmla="*/ 5876 h 10000"/>
                <a:gd name="connsiteX925" fmla="*/ 8151 w 10000"/>
                <a:gd name="connsiteY925" fmla="*/ 5964 h 10000"/>
                <a:gd name="connsiteX926" fmla="*/ 8132 w 10000"/>
                <a:gd name="connsiteY926" fmla="*/ 6029 h 10000"/>
                <a:gd name="connsiteX927" fmla="*/ 8143 w 10000"/>
                <a:gd name="connsiteY927" fmla="*/ 6080 h 10000"/>
                <a:gd name="connsiteX928" fmla="*/ 8132 w 10000"/>
                <a:gd name="connsiteY928" fmla="*/ 6116 h 10000"/>
                <a:gd name="connsiteX929" fmla="*/ 8169 w 10000"/>
                <a:gd name="connsiteY929" fmla="*/ 6116 h 10000"/>
                <a:gd name="connsiteX930" fmla="*/ 8151 w 10000"/>
                <a:gd name="connsiteY930" fmla="*/ 6218 h 10000"/>
                <a:gd name="connsiteX931" fmla="*/ 8289 w 10000"/>
                <a:gd name="connsiteY931" fmla="*/ 5949 h 10000"/>
                <a:gd name="connsiteX932" fmla="*/ 8315 w 10000"/>
                <a:gd name="connsiteY932" fmla="*/ 5927 h 10000"/>
                <a:gd name="connsiteX933" fmla="*/ 8333 w 10000"/>
                <a:gd name="connsiteY933" fmla="*/ 5978 h 10000"/>
                <a:gd name="connsiteX934" fmla="*/ 8341 w 10000"/>
                <a:gd name="connsiteY934" fmla="*/ 5949 h 10000"/>
                <a:gd name="connsiteX935" fmla="*/ 8322 w 10000"/>
                <a:gd name="connsiteY935" fmla="*/ 5913 h 10000"/>
                <a:gd name="connsiteX936" fmla="*/ 8333 w 10000"/>
                <a:gd name="connsiteY936" fmla="*/ 5825 h 10000"/>
                <a:gd name="connsiteX937" fmla="*/ 8359 w 10000"/>
                <a:gd name="connsiteY937" fmla="*/ 5724 h 10000"/>
                <a:gd name="connsiteX938" fmla="*/ 8410 w 10000"/>
                <a:gd name="connsiteY938" fmla="*/ 5687 h 10000"/>
                <a:gd name="connsiteX939" fmla="*/ 8443 w 10000"/>
                <a:gd name="connsiteY939" fmla="*/ 5724 h 10000"/>
                <a:gd name="connsiteX940" fmla="*/ 8443 w 10000"/>
                <a:gd name="connsiteY940" fmla="*/ 5738 h 10000"/>
                <a:gd name="connsiteX941" fmla="*/ 8403 w 10000"/>
                <a:gd name="connsiteY941" fmla="*/ 5811 h 10000"/>
                <a:gd name="connsiteX942" fmla="*/ 8385 w 10000"/>
                <a:gd name="connsiteY942" fmla="*/ 5949 h 10000"/>
                <a:gd name="connsiteX943" fmla="*/ 8374 w 10000"/>
                <a:gd name="connsiteY943" fmla="*/ 5978 h 10000"/>
                <a:gd name="connsiteX944" fmla="*/ 8374 w 10000"/>
                <a:gd name="connsiteY944" fmla="*/ 6051 h 10000"/>
                <a:gd name="connsiteX945" fmla="*/ 8359 w 10000"/>
                <a:gd name="connsiteY945" fmla="*/ 6080 h 10000"/>
                <a:gd name="connsiteX946" fmla="*/ 8366 w 10000"/>
                <a:gd name="connsiteY946" fmla="*/ 6138 h 10000"/>
                <a:gd name="connsiteX947" fmla="*/ 8264 w 10000"/>
                <a:gd name="connsiteY947" fmla="*/ 6255 h 10000"/>
                <a:gd name="connsiteX948" fmla="*/ 8253 w 10000"/>
                <a:gd name="connsiteY948" fmla="*/ 6305 h 10000"/>
                <a:gd name="connsiteX949" fmla="*/ 8169 w 10000"/>
                <a:gd name="connsiteY949" fmla="*/ 6480 h 10000"/>
                <a:gd name="connsiteX950" fmla="*/ 8048 w 10000"/>
                <a:gd name="connsiteY950" fmla="*/ 6807 h 10000"/>
                <a:gd name="connsiteX951" fmla="*/ 7986 w 10000"/>
                <a:gd name="connsiteY951" fmla="*/ 6873 h 10000"/>
                <a:gd name="connsiteX952" fmla="*/ 7953 w 10000"/>
                <a:gd name="connsiteY952" fmla="*/ 6873 h 10000"/>
                <a:gd name="connsiteX953" fmla="*/ 7961 w 10000"/>
                <a:gd name="connsiteY953" fmla="*/ 6945 h 10000"/>
                <a:gd name="connsiteX954" fmla="*/ 7942 w 10000"/>
                <a:gd name="connsiteY954" fmla="*/ 7047 h 10000"/>
                <a:gd name="connsiteX955" fmla="*/ 7891 w 10000"/>
                <a:gd name="connsiteY955" fmla="*/ 7135 h 10000"/>
                <a:gd name="connsiteX956" fmla="*/ 7873 w 10000"/>
                <a:gd name="connsiteY956" fmla="*/ 7404 h 10000"/>
                <a:gd name="connsiteX957" fmla="*/ 7873 w 10000"/>
                <a:gd name="connsiteY957" fmla="*/ 7578 h 10000"/>
                <a:gd name="connsiteX958" fmla="*/ 7942 w 10000"/>
                <a:gd name="connsiteY958" fmla="*/ 8320 h 10000"/>
                <a:gd name="connsiteX959" fmla="*/ 8030 w 10000"/>
                <a:gd name="connsiteY959" fmla="*/ 8131 h 10000"/>
                <a:gd name="connsiteX960" fmla="*/ 8056 w 10000"/>
                <a:gd name="connsiteY960" fmla="*/ 7920 h 10000"/>
                <a:gd name="connsiteX961" fmla="*/ 8125 w 10000"/>
                <a:gd name="connsiteY961" fmla="*/ 7869 h 10000"/>
                <a:gd name="connsiteX962" fmla="*/ 8143 w 10000"/>
                <a:gd name="connsiteY962" fmla="*/ 7884 h 10000"/>
                <a:gd name="connsiteX963" fmla="*/ 8132 w 10000"/>
                <a:gd name="connsiteY963" fmla="*/ 7702 h 10000"/>
                <a:gd name="connsiteX964" fmla="*/ 8202 w 10000"/>
                <a:gd name="connsiteY964" fmla="*/ 7578 h 10000"/>
                <a:gd name="connsiteX965" fmla="*/ 8238 w 10000"/>
                <a:gd name="connsiteY965" fmla="*/ 7593 h 10000"/>
                <a:gd name="connsiteX966" fmla="*/ 8264 w 10000"/>
                <a:gd name="connsiteY966" fmla="*/ 7564 h 10000"/>
                <a:gd name="connsiteX967" fmla="*/ 8246 w 10000"/>
                <a:gd name="connsiteY967" fmla="*/ 7389 h 10000"/>
                <a:gd name="connsiteX968" fmla="*/ 8253 w 10000"/>
                <a:gd name="connsiteY968" fmla="*/ 7287 h 10000"/>
                <a:gd name="connsiteX969" fmla="*/ 8289 w 10000"/>
                <a:gd name="connsiteY969" fmla="*/ 7236 h 10000"/>
                <a:gd name="connsiteX970" fmla="*/ 8279 w 10000"/>
                <a:gd name="connsiteY970" fmla="*/ 7200 h 10000"/>
                <a:gd name="connsiteX971" fmla="*/ 8322 w 10000"/>
                <a:gd name="connsiteY971" fmla="*/ 7164 h 10000"/>
                <a:gd name="connsiteX972" fmla="*/ 8308 w 10000"/>
                <a:gd name="connsiteY972" fmla="*/ 7236 h 10000"/>
                <a:gd name="connsiteX973" fmla="*/ 8322 w 10000"/>
                <a:gd name="connsiteY973" fmla="*/ 7287 h 10000"/>
                <a:gd name="connsiteX974" fmla="*/ 8341 w 10000"/>
                <a:gd name="connsiteY974" fmla="*/ 7236 h 10000"/>
                <a:gd name="connsiteX975" fmla="*/ 8341 w 10000"/>
                <a:gd name="connsiteY975" fmla="*/ 7149 h 10000"/>
                <a:gd name="connsiteX976" fmla="*/ 8308 w 10000"/>
                <a:gd name="connsiteY976" fmla="*/ 7113 h 10000"/>
                <a:gd name="connsiteX977" fmla="*/ 8308 w 10000"/>
                <a:gd name="connsiteY977" fmla="*/ 7025 h 10000"/>
                <a:gd name="connsiteX978" fmla="*/ 8341 w 10000"/>
                <a:gd name="connsiteY978" fmla="*/ 6873 h 10000"/>
                <a:gd name="connsiteX979" fmla="*/ 8308 w 10000"/>
                <a:gd name="connsiteY979" fmla="*/ 6836 h 10000"/>
                <a:gd name="connsiteX980" fmla="*/ 8279 w 10000"/>
                <a:gd name="connsiteY980" fmla="*/ 6887 h 10000"/>
                <a:gd name="connsiteX981" fmla="*/ 8264 w 10000"/>
                <a:gd name="connsiteY981" fmla="*/ 6858 h 10000"/>
                <a:gd name="connsiteX982" fmla="*/ 8264 w 10000"/>
                <a:gd name="connsiteY982" fmla="*/ 6785 h 10000"/>
                <a:gd name="connsiteX983" fmla="*/ 8322 w 10000"/>
                <a:gd name="connsiteY983" fmla="*/ 6582 h 10000"/>
                <a:gd name="connsiteX984" fmla="*/ 8333 w 10000"/>
                <a:gd name="connsiteY984" fmla="*/ 6582 h 10000"/>
                <a:gd name="connsiteX985" fmla="*/ 8359 w 10000"/>
                <a:gd name="connsiteY985" fmla="*/ 6393 h 10000"/>
                <a:gd name="connsiteX986" fmla="*/ 8385 w 10000"/>
                <a:gd name="connsiteY986" fmla="*/ 6356 h 10000"/>
                <a:gd name="connsiteX987" fmla="*/ 8403 w 10000"/>
                <a:gd name="connsiteY987" fmla="*/ 6393 h 10000"/>
                <a:gd name="connsiteX988" fmla="*/ 8417 w 10000"/>
                <a:gd name="connsiteY988" fmla="*/ 6342 h 10000"/>
                <a:gd name="connsiteX989" fmla="*/ 8443 w 10000"/>
                <a:gd name="connsiteY989" fmla="*/ 6407 h 10000"/>
                <a:gd name="connsiteX990" fmla="*/ 8461 w 10000"/>
                <a:gd name="connsiteY990" fmla="*/ 6305 h 10000"/>
                <a:gd name="connsiteX991" fmla="*/ 8512 w 10000"/>
                <a:gd name="connsiteY991" fmla="*/ 6240 h 10000"/>
                <a:gd name="connsiteX992" fmla="*/ 8523 w 10000"/>
                <a:gd name="connsiteY992" fmla="*/ 6255 h 10000"/>
                <a:gd name="connsiteX993" fmla="*/ 8523 w 10000"/>
                <a:gd name="connsiteY993" fmla="*/ 6407 h 10000"/>
                <a:gd name="connsiteX994" fmla="*/ 8564 w 10000"/>
                <a:gd name="connsiteY994" fmla="*/ 6255 h 10000"/>
                <a:gd name="connsiteX995" fmla="*/ 8644 w 10000"/>
                <a:gd name="connsiteY995" fmla="*/ 6204 h 10000"/>
                <a:gd name="connsiteX996" fmla="*/ 8713 w 10000"/>
                <a:gd name="connsiteY996" fmla="*/ 6240 h 10000"/>
                <a:gd name="connsiteX997" fmla="*/ 8772 w 10000"/>
                <a:gd name="connsiteY997" fmla="*/ 6378 h 10000"/>
                <a:gd name="connsiteX998" fmla="*/ 8790 w 10000"/>
                <a:gd name="connsiteY998" fmla="*/ 6255 h 10000"/>
                <a:gd name="connsiteX999" fmla="*/ 8885 w 10000"/>
                <a:gd name="connsiteY999" fmla="*/ 6138 h 10000"/>
                <a:gd name="connsiteX1000" fmla="*/ 8874 w 10000"/>
                <a:gd name="connsiteY1000" fmla="*/ 6080 h 10000"/>
                <a:gd name="connsiteX1001" fmla="*/ 8904 w 10000"/>
                <a:gd name="connsiteY1001" fmla="*/ 6102 h 10000"/>
                <a:gd name="connsiteX1002" fmla="*/ 8904 w 10000"/>
                <a:gd name="connsiteY1002" fmla="*/ 6065 h 10000"/>
                <a:gd name="connsiteX1003" fmla="*/ 8944 w 10000"/>
                <a:gd name="connsiteY1003" fmla="*/ 6015 h 10000"/>
                <a:gd name="connsiteX1004" fmla="*/ 8962 w 10000"/>
                <a:gd name="connsiteY1004" fmla="*/ 5927 h 10000"/>
                <a:gd name="connsiteX1005" fmla="*/ 8988 w 10000"/>
                <a:gd name="connsiteY1005" fmla="*/ 5949 h 10000"/>
                <a:gd name="connsiteX1006" fmla="*/ 9057 w 10000"/>
                <a:gd name="connsiteY1006" fmla="*/ 5862 h 10000"/>
                <a:gd name="connsiteX1007" fmla="*/ 9064 w 10000"/>
                <a:gd name="connsiteY1007" fmla="*/ 5811 h 10000"/>
                <a:gd name="connsiteX1008" fmla="*/ 9196 w 10000"/>
                <a:gd name="connsiteY1008" fmla="*/ 5724 h 10000"/>
                <a:gd name="connsiteX1009" fmla="*/ 9178 w 10000"/>
                <a:gd name="connsiteY1009" fmla="*/ 5622 h 10000"/>
                <a:gd name="connsiteX1010" fmla="*/ 9214 w 10000"/>
                <a:gd name="connsiteY1010" fmla="*/ 5702 h 10000"/>
                <a:gd name="connsiteX1011" fmla="*/ 9221 w 10000"/>
                <a:gd name="connsiteY1011" fmla="*/ 5687 h 10000"/>
                <a:gd name="connsiteX1012" fmla="*/ 9309 w 10000"/>
                <a:gd name="connsiteY1012" fmla="*/ 5775 h 10000"/>
                <a:gd name="connsiteX1013" fmla="*/ 9335 w 10000"/>
                <a:gd name="connsiteY1013" fmla="*/ 5651 h 10000"/>
                <a:gd name="connsiteX1014" fmla="*/ 9309 w 10000"/>
                <a:gd name="connsiteY1014" fmla="*/ 5585 h 10000"/>
                <a:gd name="connsiteX1015" fmla="*/ 9335 w 10000"/>
                <a:gd name="connsiteY1015" fmla="*/ 5571 h 10000"/>
                <a:gd name="connsiteX1016" fmla="*/ 9298 w 10000"/>
                <a:gd name="connsiteY1016" fmla="*/ 5462 h 10000"/>
                <a:gd name="connsiteX0" fmla="*/ 9298 w 10000"/>
                <a:gd name="connsiteY0" fmla="*/ 5462 h 10000"/>
                <a:gd name="connsiteX1" fmla="*/ 9291 w 10000"/>
                <a:gd name="connsiteY1" fmla="*/ 5324 h 10000"/>
                <a:gd name="connsiteX2" fmla="*/ 9265 w 10000"/>
                <a:gd name="connsiteY2" fmla="*/ 5309 h 10000"/>
                <a:gd name="connsiteX3" fmla="*/ 9273 w 10000"/>
                <a:gd name="connsiteY3" fmla="*/ 5295 h 10000"/>
                <a:gd name="connsiteX4" fmla="*/ 9265 w 10000"/>
                <a:gd name="connsiteY4" fmla="*/ 5222 h 10000"/>
                <a:gd name="connsiteX5" fmla="*/ 9254 w 10000"/>
                <a:gd name="connsiteY5" fmla="*/ 5258 h 10000"/>
                <a:gd name="connsiteX6" fmla="*/ 9214 w 10000"/>
                <a:gd name="connsiteY6" fmla="*/ 5207 h 10000"/>
                <a:gd name="connsiteX7" fmla="*/ 9214 w 10000"/>
                <a:gd name="connsiteY7" fmla="*/ 5105 h 10000"/>
                <a:gd name="connsiteX8" fmla="*/ 9254 w 10000"/>
                <a:gd name="connsiteY8" fmla="*/ 5105 h 10000"/>
                <a:gd name="connsiteX9" fmla="*/ 9273 w 10000"/>
                <a:gd name="connsiteY9" fmla="*/ 5156 h 10000"/>
                <a:gd name="connsiteX10" fmla="*/ 9349 w 10000"/>
                <a:gd name="connsiteY10" fmla="*/ 5033 h 10000"/>
                <a:gd name="connsiteX11" fmla="*/ 9368 w 10000"/>
                <a:gd name="connsiteY11" fmla="*/ 5018 h 10000"/>
                <a:gd name="connsiteX12" fmla="*/ 9412 w 10000"/>
                <a:gd name="connsiteY12" fmla="*/ 4880 h 10000"/>
                <a:gd name="connsiteX13" fmla="*/ 9375 w 10000"/>
                <a:gd name="connsiteY13" fmla="*/ 4778 h 10000"/>
                <a:gd name="connsiteX14" fmla="*/ 9368 w 10000"/>
                <a:gd name="connsiteY14" fmla="*/ 4705 h 10000"/>
                <a:gd name="connsiteX15" fmla="*/ 9412 w 10000"/>
                <a:gd name="connsiteY15" fmla="*/ 4691 h 10000"/>
                <a:gd name="connsiteX16" fmla="*/ 9412 w 10000"/>
                <a:gd name="connsiteY16" fmla="*/ 4640 h 10000"/>
                <a:gd name="connsiteX17" fmla="*/ 9419 w 10000"/>
                <a:gd name="connsiteY17" fmla="*/ 4640 h 10000"/>
                <a:gd name="connsiteX18" fmla="*/ 9430 w 10000"/>
                <a:gd name="connsiteY18" fmla="*/ 4691 h 10000"/>
                <a:gd name="connsiteX19" fmla="*/ 9455 w 10000"/>
                <a:gd name="connsiteY19" fmla="*/ 4640 h 10000"/>
                <a:gd name="connsiteX20" fmla="*/ 9455 w 10000"/>
                <a:gd name="connsiteY20" fmla="*/ 4705 h 10000"/>
                <a:gd name="connsiteX21" fmla="*/ 9430 w 10000"/>
                <a:gd name="connsiteY21" fmla="*/ 4705 h 10000"/>
                <a:gd name="connsiteX22" fmla="*/ 9463 w 10000"/>
                <a:gd name="connsiteY22" fmla="*/ 4880 h 10000"/>
                <a:gd name="connsiteX23" fmla="*/ 9583 w 10000"/>
                <a:gd name="connsiteY23" fmla="*/ 4865 h 10000"/>
                <a:gd name="connsiteX24" fmla="*/ 9620 w 10000"/>
                <a:gd name="connsiteY24" fmla="*/ 4895 h 10000"/>
                <a:gd name="connsiteX25" fmla="*/ 9620 w 10000"/>
                <a:gd name="connsiteY25" fmla="*/ 5018 h 10000"/>
                <a:gd name="connsiteX26" fmla="*/ 9653 w 10000"/>
                <a:gd name="connsiteY26" fmla="*/ 5105 h 10000"/>
                <a:gd name="connsiteX27" fmla="*/ 9678 w 10000"/>
                <a:gd name="connsiteY27" fmla="*/ 5105 h 10000"/>
                <a:gd name="connsiteX28" fmla="*/ 9671 w 10000"/>
                <a:gd name="connsiteY28" fmla="*/ 5105 h 10000"/>
                <a:gd name="connsiteX29" fmla="*/ 9697 w 10000"/>
                <a:gd name="connsiteY29" fmla="*/ 5084 h 10000"/>
                <a:gd name="connsiteX30" fmla="*/ 9686 w 10000"/>
                <a:gd name="connsiteY30" fmla="*/ 5105 h 10000"/>
                <a:gd name="connsiteX31" fmla="*/ 9722 w 10000"/>
                <a:gd name="connsiteY31" fmla="*/ 5135 h 10000"/>
                <a:gd name="connsiteX32" fmla="*/ 9730 w 10000"/>
                <a:gd name="connsiteY32" fmla="*/ 5207 h 10000"/>
                <a:gd name="connsiteX33" fmla="*/ 9755 w 10000"/>
                <a:gd name="connsiteY33" fmla="*/ 5193 h 10000"/>
                <a:gd name="connsiteX34" fmla="*/ 9755 w 10000"/>
                <a:gd name="connsiteY34" fmla="*/ 5222 h 10000"/>
                <a:gd name="connsiteX35" fmla="*/ 9773 w 10000"/>
                <a:gd name="connsiteY35" fmla="*/ 5156 h 10000"/>
                <a:gd name="connsiteX36" fmla="*/ 9773 w 10000"/>
                <a:gd name="connsiteY36" fmla="*/ 5222 h 10000"/>
                <a:gd name="connsiteX37" fmla="*/ 9799 w 10000"/>
                <a:gd name="connsiteY37" fmla="*/ 5244 h 10000"/>
                <a:gd name="connsiteX38" fmla="*/ 9799 w 10000"/>
                <a:gd name="connsiteY38" fmla="*/ 5193 h 10000"/>
                <a:gd name="connsiteX39" fmla="*/ 9792 w 10000"/>
                <a:gd name="connsiteY39" fmla="*/ 5193 h 10000"/>
                <a:gd name="connsiteX40" fmla="*/ 9836 w 10000"/>
                <a:gd name="connsiteY40" fmla="*/ 5193 h 10000"/>
                <a:gd name="connsiteX41" fmla="*/ 9799 w 10000"/>
                <a:gd name="connsiteY41" fmla="*/ 5120 h 10000"/>
                <a:gd name="connsiteX42" fmla="*/ 9817 w 10000"/>
                <a:gd name="connsiteY42" fmla="*/ 5105 h 10000"/>
                <a:gd name="connsiteX43" fmla="*/ 9792 w 10000"/>
                <a:gd name="connsiteY43" fmla="*/ 5105 h 10000"/>
                <a:gd name="connsiteX44" fmla="*/ 9850 w 10000"/>
                <a:gd name="connsiteY44" fmla="*/ 5018 h 10000"/>
                <a:gd name="connsiteX45" fmla="*/ 9817 w 10000"/>
                <a:gd name="connsiteY45" fmla="*/ 4967 h 10000"/>
                <a:gd name="connsiteX46" fmla="*/ 9843 w 10000"/>
                <a:gd name="connsiteY46" fmla="*/ 4967 h 10000"/>
                <a:gd name="connsiteX47" fmla="*/ 9861 w 10000"/>
                <a:gd name="connsiteY47" fmla="*/ 4880 h 10000"/>
                <a:gd name="connsiteX48" fmla="*/ 9912 w 10000"/>
                <a:gd name="connsiteY48" fmla="*/ 4895 h 10000"/>
                <a:gd name="connsiteX49" fmla="*/ 9894 w 10000"/>
                <a:gd name="connsiteY49" fmla="*/ 4844 h 10000"/>
                <a:gd name="connsiteX50" fmla="*/ 9894 w 10000"/>
                <a:gd name="connsiteY50" fmla="*/ 4793 h 10000"/>
                <a:gd name="connsiteX51" fmla="*/ 9938 w 10000"/>
                <a:gd name="connsiteY51" fmla="*/ 4865 h 10000"/>
                <a:gd name="connsiteX52" fmla="*/ 9945 w 10000"/>
                <a:gd name="connsiteY52" fmla="*/ 4764 h 10000"/>
                <a:gd name="connsiteX53" fmla="*/ 10000 w 10000"/>
                <a:gd name="connsiteY53" fmla="*/ 4705 h 10000"/>
                <a:gd name="connsiteX54" fmla="*/ 9945 w 10000"/>
                <a:gd name="connsiteY54" fmla="*/ 4676 h 10000"/>
                <a:gd name="connsiteX55" fmla="*/ 9956 w 10000"/>
                <a:gd name="connsiteY55" fmla="*/ 4640 h 10000"/>
                <a:gd name="connsiteX56" fmla="*/ 9876 w 10000"/>
                <a:gd name="connsiteY56" fmla="*/ 4451 h 10000"/>
                <a:gd name="connsiteX57" fmla="*/ 9781 w 10000"/>
                <a:gd name="connsiteY57" fmla="*/ 4451 h 10000"/>
                <a:gd name="connsiteX58" fmla="*/ 9773 w 10000"/>
                <a:gd name="connsiteY58" fmla="*/ 4487 h 10000"/>
                <a:gd name="connsiteX59" fmla="*/ 9766 w 10000"/>
                <a:gd name="connsiteY59" fmla="*/ 4451 h 10000"/>
                <a:gd name="connsiteX60" fmla="*/ 9781 w 10000"/>
                <a:gd name="connsiteY60" fmla="*/ 4415 h 10000"/>
                <a:gd name="connsiteX61" fmla="*/ 9748 w 10000"/>
                <a:gd name="connsiteY61" fmla="*/ 4400 h 10000"/>
                <a:gd name="connsiteX62" fmla="*/ 9740 w 10000"/>
                <a:gd name="connsiteY62" fmla="*/ 4436 h 10000"/>
                <a:gd name="connsiteX63" fmla="*/ 9704 w 10000"/>
                <a:gd name="connsiteY63" fmla="*/ 4415 h 10000"/>
                <a:gd name="connsiteX64" fmla="*/ 9730 w 10000"/>
                <a:gd name="connsiteY64" fmla="*/ 4451 h 10000"/>
                <a:gd name="connsiteX65" fmla="*/ 9722 w 10000"/>
                <a:gd name="connsiteY65" fmla="*/ 4553 h 10000"/>
                <a:gd name="connsiteX66" fmla="*/ 9748 w 10000"/>
                <a:gd name="connsiteY66" fmla="*/ 4575 h 10000"/>
                <a:gd name="connsiteX67" fmla="*/ 9730 w 10000"/>
                <a:gd name="connsiteY67" fmla="*/ 4640 h 10000"/>
                <a:gd name="connsiteX68" fmla="*/ 9740 w 10000"/>
                <a:gd name="connsiteY68" fmla="*/ 4589 h 10000"/>
                <a:gd name="connsiteX69" fmla="*/ 9686 w 10000"/>
                <a:gd name="connsiteY69" fmla="*/ 4502 h 10000"/>
                <a:gd name="connsiteX70" fmla="*/ 9671 w 10000"/>
                <a:gd name="connsiteY70" fmla="*/ 4313 h 10000"/>
                <a:gd name="connsiteX71" fmla="*/ 9678 w 10000"/>
                <a:gd name="connsiteY71" fmla="*/ 4313 h 10000"/>
                <a:gd name="connsiteX72" fmla="*/ 9645 w 10000"/>
                <a:gd name="connsiteY72" fmla="*/ 4211 h 10000"/>
                <a:gd name="connsiteX73" fmla="*/ 9620 w 10000"/>
                <a:gd name="connsiteY73" fmla="*/ 4196 h 10000"/>
                <a:gd name="connsiteX74" fmla="*/ 9645 w 10000"/>
                <a:gd name="connsiteY74" fmla="*/ 4298 h 10000"/>
                <a:gd name="connsiteX75" fmla="*/ 9583 w 10000"/>
                <a:gd name="connsiteY75" fmla="*/ 4211 h 10000"/>
                <a:gd name="connsiteX76" fmla="*/ 9602 w 10000"/>
                <a:gd name="connsiteY76" fmla="*/ 4175 h 10000"/>
                <a:gd name="connsiteX77" fmla="*/ 9550 w 10000"/>
                <a:gd name="connsiteY77" fmla="*/ 4138 h 10000"/>
                <a:gd name="connsiteX78" fmla="*/ 9558 w 10000"/>
                <a:gd name="connsiteY78" fmla="*/ 4109 h 10000"/>
                <a:gd name="connsiteX79" fmla="*/ 9550 w 10000"/>
                <a:gd name="connsiteY79" fmla="*/ 4087 h 10000"/>
                <a:gd name="connsiteX80" fmla="*/ 9525 w 10000"/>
                <a:gd name="connsiteY80" fmla="*/ 4036 h 10000"/>
                <a:gd name="connsiteX81" fmla="*/ 9488 w 10000"/>
                <a:gd name="connsiteY81" fmla="*/ 4036 h 10000"/>
                <a:gd name="connsiteX82" fmla="*/ 9470 w 10000"/>
                <a:gd name="connsiteY82" fmla="*/ 3971 h 10000"/>
                <a:gd name="connsiteX83" fmla="*/ 9444 w 10000"/>
                <a:gd name="connsiteY83" fmla="*/ 3949 h 10000"/>
                <a:gd name="connsiteX84" fmla="*/ 9430 w 10000"/>
                <a:gd name="connsiteY84" fmla="*/ 3869 h 10000"/>
                <a:gd name="connsiteX85" fmla="*/ 9386 w 10000"/>
                <a:gd name="connsiteY85" fmla="*/ 3833 h 10000"/>
                <a:gd name="connsiteX86" fmla="*/ 9368 w 10000"/>
                <a:gd name="connsiteY86" fmla="*/ 3818 h 10000"/>
                <a:gd name="connsiteX87" fmla="*/ 9265 w 10000"/>
                <a:gd name="connsiteY87" fmla="*/ 3644 h 10000"/>
                <a:gd name="connsiteX88" fmla="*/ 9126 w 10000"/>
                <a:gd name="connsiteY88" fmla="*/ 3491 h 10000"/>
                <a:gd name="connsiteX89" fmla="*/ 8955 w 10000"/>
                <a:gd name="connsiteY89" fmla="*/ 3491 h 10000"/>
                <a:gd name="connsiteX90" fmla="*/ 8808 w 10000"/>
                <a:gd name="connsiteY90" fmla="*/ 3418 h 10000"/>
                <a:gd name="connsiteX91" fmla="*/ 8779 w 10000"/>
                <a:gd name="connsiteY91" fmla="*/ 3440 h 10000"/>
                <a:gd name="connsiteX92" fmla="*/ 8779 w 10000"/>
                <a:gd name="connsiteY92" fmla="*/ 3542 h 10000"/>
                <a:gd name="connsiteX93" fmla="*/ 8754 w 10000"/>
                <a:gd name="connsiteY93" fmla="*/ 3578 h 10000"/>
                <a:gd name="connsiteX94" fmla="*/ 8790 w 10000"/>
                <a:gd name="connsiteY94" fmla="*/ 3593 h 10000"/>
                <a:gd name="connsiteX95" fmla="*/ 8816 w 10000"/>
                <a:gd name="connsiteY95" fmla="*/ 3745 h 10000"/>
                <a:gd name="connsiteX96" fmla="*/ 8746 w 10000"/>
                <a:gd name="connsiteY96" fmla="*/ 3869 h 10000"/>
                <a:gd name="connsiteX97" fmla="*/ 8651 w 10000"/>
                <a:gd name="connsiteY97" fmla="*/ 3709 h 10000"/>
                <a:gd name="connsiteX98" fmla="*/ 8644 w 10000"/>
                <a:gd name="connsiteY98" fmla="*/ 3593 h 10000"/>
                <a:gd name="connsiteX99" fmla="*/ 8618 w 10000"/>
                <a:gd name="connsiteY99" fmla="*/ 3520 h 10000"/>
                <a:gd name="connsiteX100" fmla="*/ 8556 w 10000"/>
                <a:gd name="connsiteY100" fmla="*/ 3629 h 10000"/>
                <a:gd name="connsiteX101" fmla="*/ 8443 w 10000"/>
                <a:gd name="connsiteY101" fmla="*/ 3593 h 10000"/>
                <a:gd name="connsiteX102" fmla="*/ 8385 w 10000"/>
                <a:gd name="connsiteY102" fmla="*/ 3520 h 10000"/>
                <a:gd name="connsiteX103" fmla="*/ 8289 w 10000"/>
                <a:gd name="connsiteY103" fmla="*/ 3542 h 10000"/>
                <a:gd name="connsiteX104" fmla="*/ 8220 w 10000"/>
                <a:gd name="connsiteY104" fmla="*/ 3644 h 10000"/>
                <a:gd name="connsiteX105" fmla="*/ 8220 w 10000"/>
                <a:gd name="connsiteY105" fmla="*/ 3593 h 10000"/>
                <a:gd name="connsiteX106" fmla="*/ 8125 w 10000"/>
                <a:gd name="connsiteY106" fmla="*/ 3505 h 10000"/>
                <a:gd name="connsiteX107" fmla="*/ 8143 w 10000"/>
                <a:gd name="connsiteY107" fmla="*/ 3353 h 10000"/>
                <a:gd name="connsiteX108" fmla="*/ 8143 w 10000"/>
                <a:gd name="connsiteY108" fmla="*/ 3280 h 10000"/>
                <a:gd name="connsiteX109" fmla="*/ 8074 w 10000"/>
                <a:gd name="connsiteY109" fmla="*/ 3091 h 10000"/>
                <a:gd name="connsiteX110" fmla="*/ 7814 w 10000"/>
                <a:gd name="connsiteY110" fmla="*/ 3076 h 10000"/>
                <a:gd name="connsiteX111" fmla="*/ 7683 w 10000"/>
                <a:gd name="connsiteY111" fmla="*/ 3142 h 10000"/>
                <a:gd name="connsiteX112" fmla="*/ 7643 w 10000"/>
                <a:gd name="connsiteY112" fmla="*/ 3091 h 10000"/>
                <a:gd name="connsiteX113" fmla="*/ 7675 w 10000"/>
                <a:gd name="connsiteY113" fmla="*/ 3011 h 10000"/>
                <a:gd name="connsiteX114" fmla="*/ 7624 w 10000"/>
                <a:gd name="connsiteY114" fmla="*/ 2902 h 10000"/>
                <a:gd name="connsiteX115" fmla="*/ 7573 w 10000"/>
                <a:gd name="connsiteY115" fmla="*/ 2924 h 10000"/>
                <a:gd name="connsiteX116" fmla="*/ 7548 w 10000"/>
                <a:gd name="connsiteY116" fmla="*/ 2836 h 10000"/>
                <a:gd name="connsiteX117" fmla="*/ 7467 w 10000"/>
                <a:gd name="connsiteY117" fmla="*/ 2822 h 10000"/>
                <a:gd name="connsiteX118" fmla="*/ 7493 w 10000"/>
                <a:gd name="connsiteY118" fmla="*/ 2735 h 10000"/>
                <a:gd name="connsiteX119" fmla="*/ 7529 w 10000"/>
                <a:gd name="connsiteY119" fmla="*/ 2749 h 10000"/>
                <a:gd name="connsiteX120" fmla="*/ 7511 w 10000"/>
                <a:gd name="connsiteY120" fmla="*/ 2633 h 10000"/>
                <a:gd name="connsiteX121" fmla="*/ 7493 w 10000"/>
                <a:gd name="connsiteY121" fmla="*/ 2596 h 10000"/>
                <a:gd name="connsiteX122" fmla="*/ 6985 w 10000"/>
                <a:gd name="connsiteY122" fmla="*/ 2356 h 10000"/>
                <a:gd name="connsiteX123" fmla="*/ 6966 w 10000"/>
                <a:gd name="connsiteY123" fmla="*/ 2385 h 10000"/>
                <a:gd name="connsiteX124" fmla="*/ 6985 w 10000"/>
                <a:gd name="connsiteY124" fmla="*/ 2458 h 10000"/>
                <a:gd name="connsiteX125" fmla="*/ 6897 w 10000"/>
                <a:gd name="connsiteY125" fmla="*/ 2684 h 10000"/>
                <a:gd name="connsiteX126" fmla="*/ 6908 w 10000"/>
                <a:gd name="connsiteY126" fmla="*/ 2749 h 10000"/>
                <a:gd name="connsiteX127" fmla="*/ 6897 w 10000"/>
                <a:gd name="connsiteY127" fmla="*/ 2785 h 10000"/>
                <a:gd name="connsiteX128" fmla="*/ 6915 w 10000"/>
                <a:gd name="connsiteY128" fmla="*/ 2902 h 10000"/>
                <a:gd name="connsiteX129" fmla="*/ 6882 w 10000"/>
                <a:gd name="connsiteY129" fmla="*/ 2873 h 10000"/>
                <a:gd name="connsiteX130" fmla="*/ 6787 w 10000"/>
                <a:gd name="connsiteY130" fmla="*/ 3025 h 10000"/>
                <a:gd name="connsiteX131" fmla="*/ 6648 w 10000"/>
                <a:gd name="connsiteY131" fmla="*/ 2836 h 10000"/>
                <a:gd name="connsiteX132" fmla="*/ 6615 w 10000"/>
                <a:gd name="connsiteY132" fmla="*/ 2836 h 10000"/>
                <a:gd name="connsiteX133" fmla="*/ 6597 w 10000"/>
                <a:gd name="connsiteY133" fmla="*/ 2938 h 10000"/>
                <a:gd name="connsiteX134" fmla="*/ 6528 w 10000"/>
                <a:gd name="connsiteY134" fmla="*/ 2924 h 10000"/>
                <a:gd name="connsiteX135" fmla="*/ 6466 w 10000"/>
                <a:gd name="connsiteY135" fmla="*/ 2698 h 10000"/>
                <a:gd name="connsiteX136" fmla="*/ 6433 w 10000"/>
                <a:gd name="connsiteY136" fmla="*/ 2873 h 10000"/>
                <a:gd name="connsiteX137" fmla="*/ 6425 w 10000"/>
                <a:gd name="connsiteY137" fmla="*/ 3011 h 10000"/>
                <a:gd name="connsiteX138" fmla="*/ 6382 w 10000"/>
                <a:gd name="connsiteY138" fmla="*/ 3178 h 10000"/>
                <a:gd name="connsiteX139" fmla="*/ 6363 w 10000"/>
                <a:gd name="connsiteY139" fmla="*/ 3091 h 10000"/>
                <a:gd name="connsiteX140" fmla="*/ 6301 w 10000"/>
                <a:gd name="connsiteY140" fmla="*/ 3062 h 10000"/>
                <a:gd name="connsiteX141" fmla="*/ 6243 w 10000"/>
                <a:gd name="connsiteY141" fmla="*/ 2822 h 10000"/>
                <a:gd name="connsiteX142" fmla="*/ 6235 w 10000"/>
                <a:gd name="connsiteY142" fmla="*/ 2836 h 10000"/>
                <a:gd name="connsiteX143" fmla="*/ 6224 w 10000"/>
                <a:gd name="connsiteY143" fmla="*/ 2735 h 10000"/>
                <a:gd name="connsiteX144" fmla="*/ 6276 w 10000"/>
                <a:gd name="connsiteY144" fmla="*/ 2633 h 10000"/>
                <a:gd name="connsiteX145" fmla="*/ 6268 w 10000"/>
                <a:gd name="connsiteY145" fmla="*/ 2611 h 10000"/>
                <a:gd name="connsiteX146" fmla="*/ 6276 w 10000"/>
                <a:gd name="connsiteY146" fmla="*/ 2545 h 10000"/>
                <a:gd name="connsiteX147" fmla="*/ 6261 w 10000"/>
                <a:gd name="connsiteY147" fmla="*/ 2458 h 10000"/>
                <a:gd name="connsiteX148" fmla="*/ 6268 w 10000"/>
                <a:gd name="connsiteY148" fmla="*/ 2284 h 10000"/>
                <a:gd name="connsiteX149" fmla="*/ 6192 w 10000"/>
                <a:gd name="connsiteY149" fmla="*/ 2095 h 10000"/>
                <a:gd name="connsiteX150" fmla="*/ 6122 w 10000"/>
                <a:gd name="connsiteY150" fmla="*/ 2065 h 10000"/>
                <a:gd name="connsiteX151" fmla="*/ 6096 w 10000"/>
                <a:gd name="connsiteY151" fmla="*/ 2116 h 10000"/>
                <a:gd name="connsiteX152" fmla="*/ 5925 w 10000"/>
                <a:gd name="connsiteY152" fmla="*/ 1927 h 10000"/>
                <a:gd name="connsiteX153" fmla="*/ 5925 w 10000"/>
                <a:gd name="connsiteY153" fmla="*/ 1993 h 10000"/>
                <a:gd name="connsiteX154" fmla="*/ 5895 w 10000"/>
                <a:gd name="connsiteY154" fmla="*/ 1978 h 10000"/>
                <a:gd name="connsiteX155" fmla="*/ 5881 w 10000"/>
                <a:gd name="connsiteY155" fmla="*/ 2095 h 10000"/>
                <a:gd name="connsiteX156" fmla="*/ 5895 w 10000"/>
                <a:gd name="connsiteY156" fmla="*/ 2233 h 10000"/>
                <a:gd name="connsiteX157" fmla="*/ 5888 w 10000"/>
                <a:gd name="connsiteY157" fmla="*/ 2269 h 10000"/>
                <a:gd name="connsiteX158" fmla="*/ 5760 w 10000"/>
                <a:gd name="connsiteY158" fmla="*/ 2320 h 10000"/>
                <a:gd name="connsiteX159" fmla="*/ 5603 w 10000"/>
                <a:gd name="connsiteY159" fmla="*/ 2218 h 10000"/>
                <a:gd name="connsiteX160" fmla="*/ 5596 w 10000"/>
                <a:gd name="connsiteY160" fmla="*/ 2095 h 10000"/>
                <a:gd name="connsiteX161" fmla="*/ 5621 w 10000"/>
                <a:gd name="connsiteY161" fmla="*/ 2080 h 10000"/>
                <a:gd name="connsiteX162" fmla="*/ 5424 w 10000"/>
                <a:gd name="connsiteY162" fmla="*/ 1993 h 10000"/>
                <a:gd name="connsiteX163" fmla="*/ 5292 w 10000"/>
                <a:gd name="connsiteY163" fmla="*/ 2080 h 10000"/>
                <a:gd name="connsiteX164" fmla="*/ 5336 w 10000"/>
                <a:gd name="connsiteY164" fmla="*/ 2145 h 10000"/>
                <a:gd name="connsiteX165" fmla="*/ 5285 w 10000"/>
                <a:gd name="connsiteY165" fmla="*/ 2204 h 10000"/>
                <a:gd name="connsiteX166" fmla="*/ 5267 w 10000"/>
                <a:gd name="connsiteY166" fmla="*/ 2182 h 10000"/>
                <a:gd name="connsiteX167" fmla="*/ 5292 w 10000"/>
                <a:gd name="connsiteY167" fmla="*/ 2145 h 10000"/>
                <a:gd name="connsiteX168" fmla="*/ 5274 w 10000"/>
                <a:gd name="connsiteY168" fmla="*/ 2145 h 10000"/>
                <a:gd name="connsiteX169" fmla="*/ 5274 w 10000"/>
                <a:gd name="connsiteY169" fmla="*/ 2015 h 10000"/>
                <a:gd name="connsiteX170" fmla="*/ 5249 w 10000"/>
                <a:gd name="connsiteY170" fmla="*/ 1855 h 10000"/>
                <a:gd name="connsiteX171" fmla="*/ 5249 w 10000"/>
                <a:gd name="connsiteY171" fmla="*/ 1942 h 10000"/>
                <a:gd name="connsiteX172" fmla="*/ 5223 w 10000"/>
                <a:gd name="connsiteY172" fmla="*/ 1993 h 10000"/>
                <a:gd name="connsiteX173" fmla="*/ 5154 w 10000"/>
                <a:gd name="connsiteY173" fmla="*/ 1942 h 10000"/>
                <a:gd name="connsiteX174" fmla="*/ 5146 w 10000"/>
                <a:gd name="connsiteY174" fmla="*/ 1876 h 10000"/>
                <a:gd name="connsiteX175" fmla="*/ 5164 w 10000"/>
                <a:gd name="connsiteY175" fmla="*/ 1855 h 10000"/>
                <a:gd name="connsiteX176" fmla="*/ 5121 w 10000"/>
                <a:gd name="connsiteY176" fmla="*/ 1905 h 10000"/>
                <a:gd name="connsiteX177" fmla="*/ 5077 w 10000"/>
                <a:gd name="connsiteY177" fmla="*/ 1855 h 10000"/>
                <a:gd name="connsiteX178" fmla="*/ 5044 w 10000"/>
                <a:gd name="connsiteY178" fmla="*/ 1942 h 10000"/>
                <a:gd name="connsiteX179" fmla="*/ 5058 w 10000"/>
                <a:gd name="connsiteY179" fmla="*/ 2029 h 10000"/>
                <a:gd name="connsiteX180" fmla="*/ 5110 w 10000"/>
                <a:gd name="connsiteY180" fmla="*/ 1942 h 10000"/>
                <a:gd name="connsiteX181" fmla="*/ 5128 w 10000"/>
                <a:gd name="connsiteY181" fmla="*/ 2015 h 10000"/>
                <a:gd name="connsiteX182" fmla="*/ 5058 w 10000"/>
                <a:gd name="connsiteY182" fmla="*/ 2095 h 10000"/>
                <a:gd name="connsiteX183" fmla="*/ 5015 w 10000"/>
                <a:gd name="connsiteY183" fmla="*/ 2065 h 10000"/>
                <a:gd name="connsiteX184" fmla="*/ 5033 w 10000"/>
                <a:gd name="connsiteY184" fmla="*/ 2116 h 10000"/>
                <a:gd name="connsiteX185" fmla="*/ 5026 w 10000"/>
                <a:gd name="connsiteY185" fmla="*/ 2131 h 10000"/>
                <a:gd name="connsiteX186" fmla="*/ 4923 w 10000"/>
                <a:gd name="connsiteY186" fmla="*/ 2233 h 10000"/>
                <a:gd name="connsiteX187" fmla="*/ 4854 w 10000"/>
                <a:gd name="connsiteY187" fmla="*/ 2218 h 10000"/>
                <a:gd name="connsiteX188" fmla="*/ 4854 w 10000"/>
                <a:gd name="connsiteY188" fmla="*/ 2233 h 10000"/>
                <a:gd name="connsiteX189" fmla="*/ 4854 w 10000"/>
                <a:gd name="connsiteY189" fmla="*/ 2305 h 10000"/>
                <a:gd name="connsiteX190" fmla="*/ 4879 w 10000"/>
                <a:gd name="connsiteY190" fmla="*/ 2335 h 10000"/>
                <a:gd name="connsiteX191" fmla="*/ 4836 w 10000"/>
                <a:gd name="connsiteY191" fmla="*/ 2305 h 10000"/>
                <a:gd name="connsiteX192" fmla="*/ 4799 w 10000"/>
                <a:gd name="connsiteY192" fmla="*/ 2335 h 10000"/>
                <a:gd name="connsiteX193" fmla="*/ 4905 w 10000"/>
                <a:gd name="connsiteY193" fmla="*/ 2029 h 10000"/>
                <a:gd name="connsiteX194" fmla="*/ 4963 w 10000"/>
                <a:gd name="connsiteY194" fmla="*/ 2029 h 10000"/>
                <a:gd name="connsiteX195" fmla="*/ 5102 w 10000"/>
                <a:gd name="connsiteY195" fmla="*/ 1636 h 10000"/>
                <a:gd name="connsiteX196" fmla="*/ 5190 w 10000"/>
                <a:gd name="connsiteY196" fmla="*/ 1564 h 10000"/>
                <a:gd name="connsiteX197" fmla="*/ 5190 w 10000"/>
                <a:gd name="connsiteY197" fmla="*/ 1498 h 10000"/>
                <a:gd name="connsiteX198" fmla="*/ 5223 w 10000"/>
                <a:gd name="connsiteY198" fmla="*/ 1476 h 10000"/>
                <a:gd name="connsiteX199" fmla="*/ 5216 w 10000"/>
                <a:gd name="connsiteY199" fmla="*/ 1462 h 10000"/>
                <a:gd name="connsiteX200" fmla="*/ 5267 w 10000"/>
                <a:gd name="connsiteY200" fmla="*/ 1389 h 10000"/>
                <a:gd name="connsiteX201" fmla="*/ 5300 w 10000"/>
                <a:gd name="connsiteY201" fmla="*/ 1258 h 10000"/>
                <a:gd name="connsiteX202" fmla="*/ 5292 w 10000"/>
                <a:gd name="connsiteY202" fmla="*/ 1185 h 10000"/>
                <a:gd name="connsiteX203" fmla="*/ 5300 w 10000"/>
                <a:gd name="connsiteY203" fmla="*/ 1149 h 10000"/>
                <a:gd name="connsiteX204" fmla="*/ 5260 w 10000"/>
                <a:gd name="connsiteY204" fmla="*/ 1120 h 10000"/>
                <a:gd name="connsiteX205" fmla="*/ 5223 w 10000"/>
                <a:gd name="connsiteY205" fmla="*/ 996 h 10000"/>
                <a:gd name="connsiteX206" fmla="*/ 5285 w 10000"/>
                <a:gd name="connsiteY206" fmla="*/ 1120 h 10000"/>
                <a:gd name="connsiteX207" fmla="*/ 5311 w 10000"/>
                <a:gd name="connsiteY207" fmla="*/ 1011 h 10000"/>
                <a:gd name="connsiteX208" fmla="*/ 5311 w 10000"/>
                <a:gd name="connsiteY208" fmla="*/ 945 h 10000"/>
                <a:gd name="connsiteX209" fmla="*/ 5292 w 10000"/>
                <a:gd name="connsiteY209" fmla="*/ 945 h 10000"/>
                <a:gd name="connsiteX210" fmla="*/ 5267 w 10000"/>
                <a:gd name="connsiteY210" fmla="*/ 793 h 10000"/>
                <a:gd name="connsiteX211" fmla="*/ 5249 w 10000"/>
                <a:gd name="connsiteY211" fmla="*/ 880 h 10000"/>
                <a:gd name="connsiteX212" fmla="*/ 5234 w 10000"/>
                <a:gd name="connsiteY212" fmla="*/ 807 h 10000"/>
                <a:gd name="connsiteX213" fmla="*/ 5241 w 10000"/>
                <a:gd name="connsiteY213" fmla="*/ 756 h 10000"/>
                <a:gd name="connsiteX214" fmla="*/ 5139 w 10000"/>
                <a:gd name="connsiteY214" fmla="*/ 553 h 10000"/>
                <a:gd name="connsiteX215" fmla="*/ 4963 w 10000"/>
                <a:gd name="connsiteY215" fmla="*/ 531 h 10000"/>
                <a:gd name="connsiteX216" fmla="*/ 4912 w 10000"/>
                <a:gd name="connsiteY216" fmla="*/ 691 h 10000"/>
                <a:gd name="connsiteX217" fmla="*/ 4836 w 10000"/>
                <a:gd name="connsiteY217" fmla="*/ 691 h 10000"/>
                <a:gd name="connsiteX218" fmla="*/ 4905 w 10000"/>
                <a:gd name="connsiteY218" fmla="*/ 531 h 10000"/>
                <a:gd name="connsiteX219" fmla="*/ 4912 w 10000"/>
                <a:gd name="connsiteY219" fmla="*/ 451 h 10000"/>
                <a:gd name="connsiteX220" fmla="*/ 4905 w 10000"/>
                <a:gd name="connsiteY220" fmla="*/ 393 h 10000"/>
                <a:gd name="connsiteX221" fmla="*/ 4810 w 10000"/>
                <a:gd name="connsiteY221" fmla="*/ 378 h 10000"/>
                <a:gd name="connsiteX222" fmla="*/ 4810 w 10000"/>
                <a:gd name="connsiteY222" fmla="*/ 313 h 10000"/>
                <a:gd name="connsiteX223" fmla="*/ 4722 w 10000"/>
                <a:gd name="connsiteY223" fmla="*/ 429 h 10000"/>
                <a:gd name="connsiteX224" fmla="*/ 4836 w 10000"/>
                <a:gd name="connsiteY224" fmla="*/ 204 h 10000"/>
                <a:gd name="connsiteX225" fmla="*/ 4810 w 10000"/>
                <a:gd name="connsiteY225" fmla="*/ 87 h 10000"/>
                <a:gd name="connsiteX226" fmla="*/ 4715 w 10000"/>
                <a:gd name="connsiteY226" fmla="*/ 0 h 10000"/>
                <a:gd name="connsiteX227" fmla="*/ 4645 w 10000"/>
                <a:gd name="connsiteY227" fmla="*/ 51 h 10000"/>
                <a:gd name="connsiteX228" fmla="*/ 4543 w 10000"/>
                <a:gd name="connsiteY228" fmla="*/ 342 h 10000"/>
                <a:gd name="connsiteX229" fmla="*/ 4514 w 10000"/>
                <a:gd name="connsiteY229" fmla="*/ 480 h 10000"/>
                <a:gd name="connsiteX230" fmla="*/ 4550 w 10000"/>
                <a:gd name="connsiteY230" fmla="*/ 582 h 10000"/>
                <a:gd name="connsiteX231" fmla="*/ 4532 w 10000"/>
                <a:gd name="connsiteY231" fmla="*/ 567 h 10000"/>
                <a:gd name="connsiteX232" fmla="*/ 4532 w 10000"/>
                <a:gd name="connsiteY232" fmla="*/ 640 h 10000"/>
                <a:gd name="connsiteX233" fmla="*/ 4393 w 10000"/>
                <a:gd name="connsiteY233" fmla="*/ 669 h 10000"/>
                <a:gd name="connsiteX234" fmla="*/ 4448 w 10000"/>
                <a:gd name="connsiteY234" fmla="*/ 793 h 10000"/>
                <a:gd name="connsiteX235" fmla="*/ 4437 w 10000"/>
                <a:gd name="connsiteY235" fmla="*/ 909 h 10000"/>
                <a:gd name="connsiteX236" fmla="*/ 4412 w 10000"/>
                <a:gd name="connsiteY236" fmla="*/ 858 h 10000"/>
                <a:gd name="connsiteX237" fmla="*/ 4379 w 10000"/>
                <a:gd name="connsiteY237" fmla="*/ 771 h 10000"/>
                <a:gd name="connsiteX238" fmla="*/ 4317 w 10000"/>
                <a:gd name="connsiteY238" fmla="*/ 880 h 10000"/>
                <a:gd name="connsiteX239" fmla="*/ 4327 w 10000"/>
                <a:gd name="connsiteY239" fmla="*/ 931 h 10000"/>
                <a:gd name="connsiteX240" fmla="*/ 4247 w 10000"/>
                <a:gd name="connsiteY240" fmla="*/ 982 h 10000"/>
                <a:gd name="connsiteX241" fmla="*/ 4258 w 10000"/>
                <a:gd name="connsiteY241" fmla="*/ 931 h 10000"/>
                <a:gd name="connsiteX242" fmla="*/ 4240 w 10000"/>
                <a:gd name="connsiteY242" fmla="*/ 909 h 10000"/>
                <a:gd name="connsiteX243" fmla="*/ 4196 w 10000"/>
                <a:gd name="connsiteY243" fmla="*/ 982 h 10000"/>
                <a:gd name="connsiteX244" fmla="*/ 4221 w 10000"/>
                <a:gd name="connsiteY244" fmla="*/ 858 h 10000"/>
                <a:gd name="connsiteX245" fmla="*/ 4203 w 10000"/>
                <a:gd name="connsiteY245" fmla="*/ 844 h 10000"/>
                <a:gd name="connsiteX246" fmla="*/ 4024 w 10000"/>
                <a:gd name="connsiteY246" fmla="*/ 895 h 10000"/>
                <a:gd name="connsiteX247" fmla="*/ 4024 w 10000"/>
                <a:gd name="connsiteY247" fmla="*/ 945 h 10000"/>
                <a:gd name="connsiteX248" fmla="*/ 4057 w 10000"/>
                <a:gd name="connsiteY248" fmla="*/ 931 h 10000"/>
                <a:gd name="connsiteX249" fmla="*/ 4057 w 10000"/>
                <a:gd name="connsiteY249" fmla="*/ 996 h 10000"/>
                <a:gd name="connsiteX250" fmla="*/ 3798 w 10000"/>
                <a:gd name="connsiteY250" fmla="*/ 1171 h 10000"/>
                <a:gd name="connsiteX251" fmla="*/ 3721 w 10000"/>
                <a:gd name="connsiteY251" fmla="*/ 1360 h 10000"/>
                <a:gd name="connsiteX252" fmla="*/ 3662 w 10000"/>
                <a:gd name="connsiteY252" fmla="*/ 1360 h 10000"/>
                <a:gd name="connsiteX253" fmla="*/ 3702 w 10000"/>
                <a:gd name="connsiteY253" fmla="*/ 1389 h 10000"/>
                <a:gd name="connsiteX254" fmla="*/ 3670 w 10000"/>
                <a:gd name="connsiteY254" fmla="*/ 1425 h 10000"/>
                <a:gd name="connsiteX255" fmla="*/ 3651 w 10000"/>
                <a:gd name="connsiteY255" fmla="*/ 1564 h 10000"/>
                <a:gd name="connsiteX256" fmla="*/ 3600 w 10000"/>
                <a:gd name="connsiteY256" fmla="*/ 1476 h 10000"/>
                <a:gd name="connsiteX257" fmla="*/ 3582 w 10000"/>
                <a:gd name="connsiteY257" fmla="*/ 1549 h 10000"/>
                <a:gd name="connsiteX258" fmla="*/ 3644 w 10000"/>
                <a:gd name="connsiteY258" fmla="*/ 1615 h 10000"/>
                <a:gd name="connsiteX259" fmla="*/ 3593 w 10000"/>
                <a:gd name="connsiteY259" fmla="*/ 1702 h 10000"/>
                <a:gd name="connsiteX260" fmla="*/ 3644 w 10000"/>
                <a:gd name="connsiteY260" fmla="*/ 1753 h 10000"/>
                <a:gd name="connsiteX261" fmla="*/ 3662 w 10000"/>
                <a:gd name="connsiteY261" fmla="*/ 1840 h 10000"/>
                <a:gd name="connsiteX262" fmla="*/ 3644 w 10000"/>
                <a:gd name="connsiteY262" fmla="*/ 1840 h 10000"/>
                <a:gd name="connsiteX263" fmla="*/ 3644 w 10000"/>
                <a:gd name="connsiteY263" fmla="*/ 1905 h 10000"/>
                <a:gd name="connsiteX264" fmla="*/ 3297 w 10000"/>
                <a:gd name="connsiteY264" fmla="*/ 2029 h 10000"/>
                <a:gd name="connsiteX265" fmla="*/ 3271 w 10000"/>
                <a:gd name="connsiteY265" fmla="*/ 2065 h 10000"/>
                <a:gd name="connsiteX266" fmla="*/ 3289 w 10000"/>
                <a:gd name="connsiteY266" fmla="*/ 2095 h 10000"/>
                <a:gd name="connsiteX267" fmla="*/ 3257 w 10000"/>
                <a:gd name="connsiteY267" fmla="*/ 2145 h 10000"/>
                <a:gd name="connsiteX268" fmla="*/ 3271 w 10000"/>
                <a:gd name="connsiteY268" fmla="*/ 2167 h 10000"/>
                <a:gd name="connsiteX269" fmla="*/ 3257 w 10000"/>
                <a:gd name="connsiteY269" fmla="*/ 2218 h 10000"/>
                <a:gd name="connsiteX270" fmla="*/ 3297 w 10000"/>
                <a:gd name="connsiteY270" fmla="*/ 2320 h 10000"/>
                <a:gd name="connsiteX271" fmla="*/ 3289 w 10000"/>
                <a:gd name="connsiteY271" fmla="*/ 2407 h 10000"/>
                <a:gd name="connsiteX272" fmla="*/ 3297 w 10000"/>
                <a:gd name="connsiteY272" fmla="*/ 2509 h 10000"/>
                <a:gd name="connsiteX273" fmla="*/ 3385 w 10000"/>
                <a:gd name="connsiteY273" fmla="*/ 2596 h 10000"/>
                <a:gd name="connsiteX274" fmla="*/ 3385 w 10000"/>
                <a:gd name="connsiteY274" fmla="*/ 2633 h 10000"/>
                <a:gd name="connsiteX275" fmla="*/ 3377 w 10000"/>
                <a:gd name="connsiteY275" fmla="*/ 2662 h 10000"/>
                <a:gd name="connsiteX276" fmla="*/ 3454 w 10000"/>
                <a:gd name="connsiteY276" fmla="*/ 2749 h 10000"/>
                <a:gd name="connsiteX277" fmla="*/ 3461 w 10000"/>
                <a:gd name="connsiteY277" fmla="*/ 2851 h 10000"/>
                <a:gd name="connsiteX278" fmla="*/ 3436 w 10000"/>
                <a:gd name="connsiteY278" fmla="*/ 2989 h 10000"/>
                <a:gd name="connsiteX279" fmla="*/ 3461 w 10000"/>
                <a:gd name="connsiteY279" fmla="*/ 3215 h 10000"/>
                <a:gd name="connsiteX280" fmla="*/ 3461 w 10000"/>
                <a:gd name="connsiteY280" fmla="*/ 3316 h 10000"/>
                <a:gd name="connsiteX281" fmla="*/ 3428 w 10000"/>
                <a:gd name="connsiteY281" fmla="*/ 3331 h 10000"/>
                <a:gd name="connsiteX282" fmla="*/ 3436 w 10000"/>
                <a:gd name="connsiteY282" fmla="*/ 3418 h 10000"/>
                <a:gd name="connsiteX283" fmla="*/ 3377 w 10000"/>
                <a:gd name="connsiteY283" fmla="*/ 3331 h 10000"/>
                <a:gd name="connsiteX284" fmla="*/ 3385 w 10000"/>
                <a:gd name="connsiteY284" fmla="*/ 3178 h 10000"/>
                <a:gd name="connsiteX285" fmla="*/ 3377 w 10000"/>
                <a:gd name="connsiteY285" fmla="*/ 3011 h 10000"/>
                <a:gd name="connsiteX286" fmla="*/ 3428 w 10000"/>
                <a:gd name="connsiteY286" fmla="*/ 2938 h 10000"/>
                <a:gd name="connsiteX287" fmla="*/ 3436 w 10000"/>
                <a:gd name="connsiteY287" fmla="*/ 2822 h 10000"/>
                <a:gd name="connsiteX288" fmla="*/ 3333 w 10000"/>
                <a:gd name="connsiteY288" fmla="*/ 2800 h 10000"/>
                <a:gd name="connsiteX289" fmla="*/ 3289 w 10000"/>
                <a:gd name="connsiteY289" fmla="*/ 2684 h 10000"/>
                <a:gd name="connsiteX290" fmla="*/ 3194 w 10000"/>
                <a:gd name="connsiteY290" fmla="*/ 2545 h 10000"/>
                <a:gd name="connsiteX291" fmla="*/ 3081 w 10000"/>
                <a:gd name="connsiteY291" fmla="*/ 2633 h 10000"/>
                <a:gd name="connsiteX292" fmla="*/ 3081 w 10000"/>
                <a:gd name="connsiteY292" fmla="*/ 2662 h 10000"/>
                <a:gd name="connsiteX293" fmla="*/ 3118 w 10000"/>
                <a:gd name="connsiteY293" fmla="*/ 2698 h 10000"/>
                <a:gd name="connsiteX294" fmla="*/ 3067 w 10000"/>
                <a:gd name="connsiteY294" fmla="*/ 2800 h 10000"/>
                <a:gd name="connsiteX295" fmla="*/ 3041 w 10000"/>
                <a:gd name="connsiteY295" fmla="*/ 2800 h 10000"/>
                <a:gd name="connsiteX296" fmla="*/ 3012 w 10000"/>
                <a:gd name="connsiteY296" fmla="*/ 2713 h 10000"/>
                <a:gd name="connsiteX297" fmla="*/ 2997 w 10000"/>
                <a:gd name="connsiteY297" fmla="*/ 2735 h 10000"/>
                <a:gd name="connsiteX298" fmla="*/ 3012 w 10000"/>
                <a:gd name="connsiteY298" fmla="*/ 2851 h 10000"/>
                <a:gd name="connsiteX299" fmla="*/ 3081 w 10000"/>
                <a:gd name="connsiteY299" fmla="*/ 2975 h 10000"/>
                <a:gd name="connsiteX300" fmla="*/ 3107 w 10000"/>
                <a:gd name="connsiteY300" fmla="*/ 2938 h 10000"/>
                <a:gd name="connsiteX301" fmla="*/ 3143 w 10000"/>
                <a:gd name="connsiteY301" fmla="*/ 3091 h 10000"/>
                <a:gd name="connsiteX302" fmla="*/ 2953 w 10000"/>
                <a:gd name="connsiteY302" fmla="*/ 2938 h 10000"/>
                <a:gd name="connsiteX303" fmla="*/ 2946 w 10000"/>
                <a:gd name="connsiteY303" fmla="*/ 2924 h 10000"/>
                <a:gd name="connsiteX304" fmla="*/ 2961 w 10000"/>
                <a:gd name="connsiteY304" fmla="*/ 2902 h 10000"/>
                <a:gd name="connsiteX305" fmla="*/ 2961 w 10000"/>
                <a:gd name="connsiteY305" fmla="*/ 2836 h 10000"/>
                <a:gd name="connsiteX306" fmla="*/ 2946 w 10000"/>
                <a:gd name="connsiteY306" fmla="*/ 2698 h 10000"/>
                <a:gd name="connsiteX307" fmla="*/ 2971 w 10000"/>
                <a:gd name="connsiteY307" fmla="*/ 2596 h 10000"/>
                <a:gd name="connsiteX308" fmla="*/ 2961 w 10000"/>
                <a:gd name="connsiteY308" fmla="*/ 2495 h 10000"/>
                <a:gd name="connsiteX309" fmla="*/ 2971 w 10000"/>
                <a:gd name="connsiteY309" fmla="*/ 2473 h 10000"/>
                <a:gd name="connsiteX310" fmla="*/ 2935 w 10000"/>
                <a:gd name="connsiteY310" fmla="*/ 2335 h 10000"/>
                <a:gd name="connsiteX311" fmla="*/ 2917 w 10000"/>
                <a:gd name="connsiteY311" fmla="*/ 2356 h 10000"/>
                <a:gd name="connsiteX312" fmla="*/ 2928 w 10000"/>
                <a:gd name="connsiteY312" fmla="*/ 2596 h 10000"/>
                <a:gd name="connsiteX313" fmla="*/ 2833 w 10000"/>
                <a:gd name="connsiteY313" fmla="*/ 2749 h 10000"/>
                <a:gd name="connsiteX314" fmla="*/ 2807 w 10000"/>
                <a:gd name="connsiteY314" fmla="*/ 2873 h 10000"/>
                <a:gd name="connsiteX315" fmla="*/ 2884 w 10000"/>
                <a:gd name="connsiteY315" fmla="*/ 3200 h 10000"/>
                <a:gd name="connsiteX316" fmla="*/ 2840 w 10000"/>
                <a:gd name="connsiteY316" fmla="*/ 3491 h 10000"/>
                <a:gd name="connsiteX317" fmla="*/ 2865 w 10000"/>
                <a:gd name="connsiteY317" fmla="*/ 3629 h 10000"/>
                <a:gd name="connsiteX318" fmla="*/ 2858 w 10000"/>
                <a:gd name="connsiteY318" fmla="*/ 3709 h 10000"/>
                <a:gd name="connsiteX319" fmla="*/ 2935 w 10000"/>
                <a:gd name="connsiteY319" fmla="*/ 3760 h 10000"/>
                <a:gd name="connsiteX320" fmla="*/ 2997 w 10000"/>
                <a:gd name="connsiteY320" fmla="*/ 3709 h 10000"/>
                <a:gd name="connsiteX321" fmla="*/ 3092 w 10000"/>
                <a:gd name="connsiteY321" fmla="*/ 3833 h 10000"/>
                <a:gd name="connsiteX322" fmla="*/ 3125 w 10000"/>
                <a:gd name="connsiteY322" fmla="*/ 4022 h 10000"/>
                <a:gd name="connsiteX323" fmla="*/ 3092 w 10000"/>
                <a:gd name="connsiteY323" fmla="*/ 4073 h 10000"/>
                <a:gd name="connsiteX324" fmla="*/ 3081 w 10000"/>
                <a:gd name="connsiteY324" fmla="*/ 4196 h 10000"/>
                <a:gd name="connsiteX325" fmla="*/ 3169 w 10000"/>
                <a:gd name="connsiteY325" fmla="*/ 4262 h 10000"/>
                <a:gd name="connsiteX326" fmla="*/ 3099 w 10000"/>
                <a:gd name="connsiteY326" fmla="*/ 4262 h 10000"/>
                <a:gd name="connsiteX327" fmla="*/ 3067 w 10000"/>
                <a:gd name="connsiteY327" fmla="*/ 4211 h 10000"/>
                <a:gd name="connsiteX328" fmla="*/ 3081 w 10000"/>
                <a:gd name="connsiteY328" fmla="*/ 4058 h 10000"/>
                <a:gd name="connsiteX329" fmla="*/ 3067 w 10000"/>
                <a:gd name="connsiteY329" fmla="*/ 4022 h 10000"/>
                <a:gd name="connsiteX330" fmla="*/ 3074 w 10000"/>
                <a:gd name="connsiteY330" fmla="*/ 3949 h 10000"/>
                <a:gd name="connsiteX331" fmla="*/ 3041 w 10000"/>
                <a:gd name="connsiteY331" fmla="*/ 3884 h 10000"/>
                <a:gd name="connsiteX332" fmla="*/ 3023 w 10000"/>
                <a:gd name="connsiteY332" fmla="*/ 3796 h 10000"/>
                <a:gd name="connsiteX333" fmla="*/ 2902 w 10000"/>
                <a:gd name="connsiteY333" fmla="*/ 3869 h 10000"/>
                <a:gd name="connsiteX334" fmla="*/ 2884 w 10000"/>
                <a:gd name="connsiteY334" fmla="*/ 3985 h 10000"/>
                <a:gd name="connsiteX335" fmla="*/ 2917 w 10000"/>
                <a:gd name="connsiteY335" fmla="*/ 4124 h 10000"/>
                <a:gd name="connsiteX336" fmla="*/ 2909 w 10000"/>
                <a:gd name="connsiteY336" fmla="*/ 4225 h 10000"/>
                <a:gd name="connsiteX337" fmla="*/ 2865 w 10000"/>
                <a:gd name="connsiteY337" fmla="*/ 4327 h 10000"/>
                <a:gd name="connsiteX338" fmla="*/ 2840 w 10000"/>
                <a:gd name="connsiteY338" fmla="*/ 4487 h 10000"/>
                <a:gd name="connsiteX339" fmla="*/ 2770 w 10000"/>
                <a:gd name="connsiteY339" fmla="*/ 4575 h 10000"/>
                <a:gd name="connsiteX340" fmla="*/ 2763 w 10000"/>
                <a:gd name="connsiteY340" fmla="*/ 4655 h 10000"/>
                <a:gd name="connsiteX341" fmla="*/ 2745 w 10000"/>
                <a:gd name="connsiteY341" fmla="*/ 4676 h 10000"/>
                <a:gd name="connsiteX342" fmla="*/ 2632 w 10000"/>
                <a:gd name="connsiteY342" fmla="*/ 4640 h 10000"/>
                <a:gd name="connsiteX343" fmla="*/ 2624 w 10000"/>
                <a:gd name="connsiteY343" fmla="*/ 4538 h 10000"/>
                <a:gd name="connsiteX344" fmla="*/ 2617 w 10000"/>
                <a:gd name="connsiteY344" fmla="*/ 4502 h 10000"/>
                <a:gd name="connsiteX345" fmla="*/ 2650 w 10000"/>
                <a:gd name="connsiteY345" fmla="*/ 4516 h 10000"/>
                <a:gd name="connsiteX346" fmla="*/ 2745 w 10000"/>
                <a:gd name="connsiteY346" fmla="*/ 4451 h 10000"/>
                <a:gd name="connsiteX347" fmla="*/ 2712 w 10000"/>
                <a:gd name="connsiteY347" fmla="*/ 4385 h 10000"/>
                <a:gd name="connsiteX348" fmla="*/ 2756 w 10000"/>
                <a:gd name="connsiteY348" fmla="*/ 4400 h 10000"/>
                <a:gd name="connsiteX349" fmla="*/ 2789 w 10000"/>
                <a:gd name="connsiteY349" fmla="*/ 4262 h 10000"/>
                <a:gd name="connsiteX350" fmla="*/ 2814 w 10000"/>
                <a:gd name="connsiteY350" fmla="*/ 4211 h 10000"/>
                <a:gd name="connsiteX351" fmla="*/ 2814 w 10000"/>
                <a:gd name="connsiteY351" fmla="*/ 4073 h 10000"/>
                <a:gd name="connsiteX352" fmla="*/ 2833 w 10000"/>
                <a:gd name="connsiteY352" fmla="*/ 3985 h 10000"/>
                <a:gd name="connsiteX353" fmla="*/ 2833 w 10000"/>
                <a:gd name="connsiteY353" fmla="*/ 3920 h 10000"/>
                <a:gd name="connsiteX354" fmla="*/ 2770 w 10000"/>
                <a:gd name="connsiteY354" fmla="*/ 3782 h 10000"/>
                <a:gd name="connsiteX355" fmla="*/ 2789 w 10000"/>
                <a:gd name="connsiteY355" fmla="*/ 3491 h 10000"/>
                <a:gd name="connsiteX356" fmla="*/ 2770 w 10000"/>
                <a:gd name="connsiteY356" fmla="*/ 3331 h 10000"/>
                <a:gd name="connsiteX357" fmla="*/ 2789 w 10000"/>
                <a:gd name="connsiteY357" fmla="*/ 3302 h 10000"/>
                <a:gd name="connsiteX358" fmla="*/ 2789 w 10000"/>
                <a:gd name="connsiteY358" fmla="*/ 3127 h 10000"/>
                <a:gd name="connsiteX359" fmla="*/ 2781 w 10000"/>
                <a:gd name="connsiteY359" fmla="*/ 3011 h 10000"/>
                <a:gd name="connsiteX360" fmla="*/ 2727 w 10000"/>
                <a:gd name="connsiteY360" fmla="*/ 2887 h 10000"/>
                <a:gd name="connsiteX361" fmla="*/ 2789 w 10000"/>
                <a:gd name="connsiteY361" fmla="*/ 2611 h 10000"/>
                <a:gd name="connsiteX362" fmla="*/ 2781 w 10000"/>
                <a:gd name="connsiteY362" fmla="*/ 2407 h 10000"/>
                <a:gd name="connsiteX363" fmla="*/ 2580 w 10000"/>
                <a:gd name="connsiteY363" fmla="*/ 2320 h 10000"/>
                <a:gd name="connsiteX364" fmla="*/ 2555 w 10000"/>
                <a:gd name="connsiteY364" fmla="*/ 2458 h 10000"/>
                <a:gd name="connsiteX365" fmla="*/ 2529 w 10000"/>
                <a:gd name="connsiteY365" fmla="*/ 2764 h 10000"/>
                <a:gd name="connsiteX366" fmla="*/ 2427 w 10000"/>
                <a:gd name="connsiteY366" fmla="*/ 2975 h 10000"/>
                <a:gd name="connsiteX367" fmla="*/ 2416 w 10000"/>
                <a:gd name="connsiteY367" fmla="*/ 3062 h 10000"/>
                <a:gd name="connsiteX368" fmla="*/ 2445 w 10000"/>
                <a:gd name="connsiteY368" fmla="*/ 3062 h 10000"/>
                <a:gd name="connsiteX369" fmla="*/ 2416 w 10000"/>
                <a:gd name="connsiteY369" fmla="*/ 3142 h 10000"/>
                <a:gd name="connsiteX370" fmla="*/ 2471 w 10000"/>
                <a:gd name="connsiteY370" fmla="*/ 3178 h 10000"/>
                <a:gd name="connsiteX371" fmla="*/ 2452 w 10000"/>
                <a:gd name="connsiteY371" fmla="*/ 3331 h 10000"/>
                <a:gd name="connsiteX372" fmla="*/ 2460 w 10000"/>
                <a:gd name="connsiteY372" fmla="*/ 3404 h 10000"/>
                <a:gd name="connsiteX373" fmla="*/ 2434 w 10000"/>
                <a:gd name="connsiteY373" fmla="*/ 3418 h 10000"/>
                <a:gd name="connsiteX374" fmla="*/ 2434 w 10000"/>
                <a:gd name="connsiteY374" fmla="*/ 3578 h 10000"/>
                <a:gd name="connsiteX375" fmla="*/ 2511 w 10000"/>
                <a:gd name="connsiteY375" fmla="*/ 3607 h 10000"/>
                <a:gd name="connsiteX376" fmla="*/ 2504 w 10000"/>
                <a:gd name="connsiteY376" fmla="*/ 3658 h 10000"/>
                <a:gd name="connsiteX377" fmla="*/ 2529 w 10000"/>
                <a:gd name="connsiteY377" fmla="*/ 3782 h 10000"/>
                <a:gd name="connsiteX378" fmla="*/ 2573 w 10000"/>
                <a:gd name="connsiteY378" fmla="*/ 3833 h 10000"/>
                <a:gd name="connsiteX379" fmla="*/ 2522 w 10000"/>
                <a:gd name="connsiteY379" fmla="*/ 4058 h 10000"/>
                <a:gd name="connsiteX380" fmla="*/ 2445 w 10000"/>
                <a:gd name="connsiteY380" fmla="*/ 3847 h 10000"/>
                <a:gd name="connsiteX381" fmla="*/ 2262 w 10000"/>
                <a:gd name="connsiteY381" fmla="*/ 3607 h 10000"/>
                <a:gd name="connsiteX382" fmla="*/ 2080 w 10000"/>
                <a:gd name="connsiteY382" fmla="*/ 3491 h 10000"/>
                <a:gd name="connsiteX383" fmla="*/ 2029 w 10000"/>
                <a:gd name="connsiteY383" fmla="*/ 3578 h 10000"/>
                <a:gd name="connsiteX384" fmla="*/ 2072 w 10000"/>
                <a:gd name="connsiteY384" fmla="*/ 3745 h 10000"/>
                <a:gd name="connsiteX385" fmla="*/ 2065 w 10000"/>
                <a:gd name="connsiteY385" fmla="*/ 3833 h 10000"/>
                <a:gd name="connsiteX386" fmla="*/ 2003 w 10000"/>
                <a:gd name="connsiteY386" fmla="*/ 3884 h 10000"/>
                <a:gd name="connsiteX387" fmla="*/ 2010 w 10000"/>
                <a:gd name="connsiteY387" fmla="*/ 3971 h 10000"/>
                <a:gd name="connsiteX388" fmla="*/ 1985 w 10000"/>
                <a:gd name="connsiteY388" fmla="*/ 4022 h 10000"/>
                <a:gd name="connsiteX389" fmla="*/ 1959 w 10000"/>
                <a:gd name="connsiteY389" fmla="*/ 3971 h 10000"/>
                <a:gd name="connsiteX390" fmla="*/ 1977 w 10000"/>
                <a:gd name="connsiteY390" fmla="*/ 3884 h 10000"/>
                <a:gd name="connsiteX391" fmla="*/ 1944 w 10000"/>
                <a:gd name="connsiteY391" fmla="*/ 3782 h 10000"/>
                <a:gd name="connsiteX392" fmla="*/ 1849 w 10000"/>
                <a:gd name="connsiteY392" fmla="*/ 3949 h 10000"/>
                <a:gd name="connsiteX393" fmla="*/ 1736 w 10000"/>
                <a:gd name="connsiteY393" fmla="*/ 3935 h 10000"/>
                <a:gd name="connsiteX394" fmla="*/ 1685 w 10000"/>
                <a:gd name="connsiteY394" fmla="*/ 4073 h 10000"/>
                <a:gd name="connsiteX395" fmla="*/ 1641 w 10000"/>
                <a:gd name="connsiteY395" fmla="*/ 4022 h 10000"/>
                <a:gd name="connsiteX396" fmla="*/ 1641 w 10000"/>
                <a:gd name="connsiteY396" fmla="*/ 3935 h 10000"/>
                <a:gd name="connsiteX397" fmla="*/ 1648 w 10000"/>
                <a:gd name="connsiteY397" fmla="*/ 3869 h 10000"/>
                <a:gd name="connsiteX398" fmla="*/ 1630 w 10000"/>
                <a:gd name="connsiteY398" fmla="*/ 3847 h 10000"/>
                <a:gd name="connsiteX399" fmla="*/ 1674 w 10000"/>
                <a:gd name="connsiteY399" fmla="*/ 3796 h 10000"/>
                <a:gd name="connsiteX400" fmla="*/ 1605 w 10000"/>
                <a:gd name="connsiteY400" fmla="*/ 3833 h 10000"/>
                <a:gd name="connsiteX401" fmla="*/ 1597 w 10000"/>
                <a:gd name="connsiteY401" fmla="*/ 3869 h 10000"/>
                <a:gd name="connsiteX402" fmla="*/ 1597 w 10000"/>
                <a:gd name="connsiteY402" fmla="*/ 3920 h 10000"/>
                <a:gd name="connsiteX403" fmla="*/ 1590 w 10000"/>
                <a:gd name="connsiteY403" fmla="*/ 3920 h 10000"/>
                <a:gd name="connsiteX404" fmla="*/ 1572 w 10000"/>
                <a:gd name="connsiteY404" fmla="*/ 3869 h 10000"/>
                <a:gd name="connsiteX405" fmla="*/ 1546 w 10000"/>
                <a:gd name="connsiteY405" fmla="*/ 3935 h 10000"/>
                <a:gd name="connsiteX406" fmla="*/ 1564 w 10000"/>
                <a:gd name="connsiteY406" fmla="*/ 3949 h 10000"/>
                <a:gd name="connsiteX407" fmla="*/ 1546 w 10000"/>
                <a:gd name="connsiteY407" fmla="*/ 4007 h 10000"/>
                <a:gd name="connsiteX408" fmla="*/ 1528 w 10000"/>
                <a:gd name="connsiteY408" fmla="*/ 3949 h 10000"/>
                <a:gd name="connsiteX409" fmla="*/ 1502 w 10000"/>
                <a:gd name="connsiteY409" fmla="*/ 3971 h 10000"/>
                <a:gd name="connsiteX410" fmla="*/ 1279 w 10000"/>
                <a:gd name="connsiteY410" fmla="*/ 4262 h 10000"/>
                <a:gd name="connsiteX411" fmla="*/ 1261 w 10000"/>
                <a:gd name="connsiteY411" fmla="*/ 4385 h 10000"/>
                <a:gd name="connsiteX412" fmla="*/ 1261 w 10000"/>
                <a:gd name="connsiteY412" fmla="*/ 4451 h 10000"/>
                <a:gd name="connsiteX413" fmla="*/ 1192 w 10000"/>
                <a:gd name="connsiteY413" fmla="*/ 4553 h 10000"/>
                <a:gd name="connsiteX414" fmla="*/ 1184 w 10000"/>
                <a:gd name="connsiteY414" fmla="*/ 4487 h 10000"/>
                <a:gd name="connsiteX415" fmla="*/ 1148 w 10000"/>
                <a:gd name="connsiteY415" fmla="*/ 4487 h 10000"/>
                <a:gd name="connsiteX416" fmla="*/ 1096 w 10000"/>
                <a:gd name="connsiteY416" fmla="*/ 4298 h 10000"/>
                <a:gd name="connsiteX417" fmla="*/ 1115 w 10000"/>
                <a:gd name="connsiteY417" fmla="*/ 4211 h 10000"/>
                <a:gd name="connsiteX418" fmla="*/ 1192 w 10000"/>
                <a:gd name="connsiteY418" fmla="*/ 4175 h 10000"/>
                <a:gd name="connsiteX419" fmla="*/ 1173 w 10000"/>
                <a:gd name="connsiteY419" fmla="*/ 4058 h 10000"/>
                <a:gd name="connsiteX420" fmla="*/ 1140 w 10000"/>
                <a:gd name="connsiteY420" fmla="*/ 3971 h 10000"/>
                <a:gd name="connsiteX421" fmla="*/ 983 w 10000"/>
                <a:gd name="connsiteY421" fmla="*/ 3898 h 10000"/>
                <a:gd name="connsiteX422" fmla="*/ 1034 w 10000"/>
                <a:gd name="connsiteY422" fmla="*/ 4022 h 10000"/>
                <a:gd name="connsiteX423" fmla="*/ 1034 w 10000"/>
                <a:gd name="connsiteY423" fmla="*/ 4196 h 10000"/>
                <a:gd name="connsiteX424" fmla="*/ 1020 w 10000"/>
                <a:gd name="connsiteY424" fmla="*/ 4327 h 10000"/>
                <a:gd name="connsiteX425" fmla="*/ 1064 w 10000"/>
                <a:gd name="connsiteY425" fmla="*/ 4451 h 10000"/>
                <a:gd name="connsiteX426" fmla="*/ 1034 w 10000"/>
                <a:gd name="connsiteY426" fmla="*/ 4655 h 10000"/>
                <a:gd name="connsiteX427" fmla="*/ 1034 w 10000"/>
                <a:gd name="connsiteY427" fmla="*/ 4778 h 10000"/>
                <a:gd name="connsiteX428" fmla="*/ 1020 w 10000"/>
                <a:gd name="connsiteY428" fmla="*/ 4705 h 10000"/>
                <a:gd name="connsiteX429" fmla="*/ 994 w 10000"/>
                <a:gd name="connsiteY429" fmla="*/ 4727 h 10000"/>
                <a:gd name="connsiteX430" fmla="*/ 1009 w 10000"/>
                <a:gd name="connsiteY430" fmla="*/ 4655 h 10000"/>
                <a:gd name="connsiteX431" fmla="*/ 932 w 10000"/>
                <a:gd name="connsiteY431" fmla="*/ 4589 h 10000"/>
                <a:gd name="connsiteX432" fmla="*/ 874 w 10000"/>
                <a:gd name="connsiteY432" fmla="*/ 4727 h 10000"/>
                <a:gd name="connsiteX433" fmla="*/ 779 w 10000"/>
                <a:gd name="connsiteY433" fmla="*/ 4865 h 10000"/>
                <a:gd name="connsiteX434" fmla="*/ 786 w 10000"/>
                <a:gd name="connsiteY434" fmla="*/ 4953 h 10000"/>
                <a:gd name="connsiteX435" fmla="*/ 837 w 10000"/>
                <a:gd name="connsiteY435" fmla="*/ 5193 h 10000"/>
                <a:gd name="connsiteX436" fmla="*/ 698 w 10000"/>
                <a:gd name="connsiteY436" fmla="*/ 5105 h 10000"/>
                <a:gd name="connsiteX437" fmla="*/ 673 w 10000"/>
                <a:gd name="connsiteY437" fmla="*/ 5156 h 10000"/>
                <a:gd name="connsiteX438" fmla="*/ 665 w 10000"/>
                <a:gd name="connsiteY438" fmla="*/ 5105 h 10000"/>
                <a:gd name="connsiteX439" fmla="*/ 683 w 10000"/>
                <a:gd name="connsiteY439" fmla="*/ 5084 h 10000"/>
                <a:gd name="connsiteX440" fmla="*/ 596 w 10000"/>
                <a:gd name="connsiteY440" fmla="*/ 4982 h 10000"/>
                <a:gd name="connsiteX441" fmla="*/ 570 w 10000"/>
                <a:gd name="connsiteY441" fmla="*/ 5069 h 10000"/>
                <a:gd name="connsiteX442" fmla="*/ 588 w 10000"/>
                <a:gd name="connsiteY442" fmla="*/ 5120 h 10000"/>
                <a:gd name="connsiteX443" fmla="*/ 621 w 10000"/>
                <a:gd name="connsiteY443" fmla="*/ 5222 h 10000"/>
                <a:gd name="connsiteX444" fmla="*/ 658 w 10000"/>
                <a:gd name="connsiteY444" fmla="*/ 5193 h 10000"/>
                <a:gd name="connsiteX445" fmla="*/ 683 w 10000"/>
                <a:gd name="connsiteY445" fmla="*/ 5345 h 10000"/>
                <a:gd name="connsiteX446" fmla="*/ 640 w 10000"/>
                <a:gd name="connsiteY446" fmla="*/ 5382 h 10000"/>
                <a:gd name="connsiteX447" fmla="*/ 552 w 10000"/>
                <a:gd name="connsiteY447" fmla="*/ 5309 h 10000"/>
                <a:gd name="connsiteX448" fmla="*/ 519 w 10000"/>
                <a:gd name="connsiteY448" fmla="*/ 5222 h 10000"/>
                <a:gd name="connsiteX449" fmla="*/ 457 w 10000"/>
                <a:gd name="connsiteY449" fmla="*/ 5193 h 10000"/>
                <a:gd name="connsiteX450" fmla="*/ 475 w 10000"/>
                <a:gd name="connsiteY450" fmla="*/ 5156 h 10000"/>
                <a:gd name="connsiteX451" fmla="*/ 475 w 10000"/>
                <a:gd name="connsiteY451" fmla="*/ 5069 h 10000"/>
                <a:gd name="connsiteX452" fmla="*/ 439 w 10000"/>
                <a:gd name="connsiteY452" fmla="*/ 4953 h 10000"/>
                <a:gd name="connsiteX453" fmla="*/ 468 w 10000"/>
                <a:gd name="connsiteY453" fmla="*/ 4916 h 10000"/>
                <a:gd name="connsiteX454" fmla="*/ 468 w 10000"/>
                <a:gd name="connsiteY454" fmla="*/ 4778 h 10000"/>
                <a:gd name="connsiteX455" fmla="*/ 292 w 10000"/>
                <a:gd name="connsiteY455" fmla="*/ 4415 h 10000"/>
                <a:gd name="connsiteX456" fmla="*/ 318 w 10000"/>
                <a:gd name="connsiteY456" fmla="*/ 4400 h 10000"/>
                <a:gd name="connsiteX457" fmla="*/ 387 w 10000"/>
                <a:gd name="connsiteY457" fmla="*/ 4516 h 10000"/>
                <a:gd name="connsiteX458" fmla="*/ 439 w 10000"/>
                <a:gd name="connsiteY458" fmla="*/ 4516 h 10000"/>
                <a:gd name="connsiteX459" fmla="*/ 450 w 10000"/>
                <a:gd name="connsiteY459" fmla="*/ 4575 h 10000"/>
                <a:gd name="connsiteX460" fmla="*/ 716 w 10000"/>
                <a:gd name="connsiteY460" fmla="*/ 4705 h 10000"/>
                <a:gd name="connsiteX461" fmla="*/ 786 w 10000"/>
                <a:gd name="connsiteY461" fmla="*/ 4655 h 10000"/>
                <a:gd name="connsiteX462" fmla="*/ 863 w 10000"/>
                <a:gd name="connsiteY462" fmla="*/ 4502 h 10000"/>
                <a:gd name="connsiteX463" fmla="*/ 874 w 10000"/>
                <a:gd name="connsiteY463" fmla="*/ 4400 h 10000"/>
                <a:gd name="connsiteX464" fmla="*/ 855 w 10000"/>
                <a:gd name="connsiteY464" fmla="*/ 4364 h 10000"/>
                <a:gd name="connsiteX465" fmla="*/ 844 w 10000"/>
                <a:gd name="connsiteY465" fmla="*/ 4247 h 10000"/>
                <a:gd name="connsiteX466" fmla="*/ 786 w 10000"/>
                <a:gd name="connsiteY466" fmla="*/ 4087 h 10000"/>
                <a:gd name="connsiteX467" fmla="*/ 691 w 10000"/>
                <a:gd name="connsiteY467" fmla="*/ 4022 h 10000"/>
                <a:gd name="connsiteX468" fmla="*/ 534 w 10000"/>
                <a:gd name="connsiteY468" fmla="*/ 3731 h 10000"/>
                <a:gd name="connsiteX469" fmla="*/ 380 w 10000"/>
                <a:gd name="connsiteY469" fmla="*/ 3709 h 10000"/>
                <a:gd name="connsiteX470" fmla="*/ 373 w 10000"/>
                <a:gd name="connsiteY470" fmla="*/ 3644 h 10000"/>
                <a:gd name="connsiteX471" fmla="*/ 355 w 10000"/>
                <a:gd name="connsiteY471" fmla="*/ 3680 h 10000"/>
                <a:gd name="connsiteX472" fmla="*/ 355 w 10000"/>
                <a:gd name="connsiteY472" fmla="*/ 3644 h 10000"/>
                <a:gd name="connsiteX473" fmla="*/ 292 w 10000"/>
                <a:gd name="connsiteY473" fmla="*/ 3593 h 10000"/>
                <a:gd name="connsiteX474" fmla="*/ 303 w 10000"/>
                <a:gd name="connsiteY474" fmla="*/ 3542 h 10000"/>
                <a:gd name="connsiteX475" fmla="*/ 355 w 10000"/>
                <a:gd name="connsiteY475" fmla="*/ 3593 h 10000"/>
                <a:gd name="connsiteX476" fmla="*/ 362 w 10000"/>
                <a:gd name="connsiteY476" fmla="*/ 3542 h 10000"/>
                <a:gd name="connsiteX477" fmla="*/ 285 w 10000"/>
                <a:gd name="connsiteY477" fmla="*/ 3469 h 10000"/>
                <a:gd name="connsiteX478" fmla="*/ 292 w 10000"/>
                <a:gd name="connsiteY478" fmla="*/ 3520 h 10000"/>
                <a:gd name="connsiteX479" fmla="*/ 285 w 10000"/>
                <a:gd name="connsiteY479" fmla="*/ 3520 h 10000"/>
                <a:gd name="connsiteX480" fmla="*/ 278 w 10000"/>
                <a:gd name="connsiteY480" fmla="*/ 3556 h 10000"/>
                <a:gd name="connsiteX481" fmla="*/ 223 w 10000"/>
                <a:gd name="connsiteY481" fmla="*/ 3520 h 10000"/>
                <a:gd name="connsiteX482" fmla="*/ 223 w 10000"/>
                <a:gd name="connsiteY482" fmla="*/ 3593 h 10000"/>
                <a:gd name="connsiteX483" fmla="*/ 190 w 10000"/>
                <a:gd name="connsiteY483" fmla="*/ 3556 h 10000"/>
                <a:gd name="connsiteX484" fmla="*/ 183 w 10000"/>
                <a:gd name="connsiteY484" fmla="*/ 3644 h 10000"/>
                <a:gd name="connsiteX485" fmla="*/ 121 w 10000"/>
                <a:gd name="connsiteY485" fmla="*/ 3760 h 10000"/>
                <a:gd name="connsiteX486" fmla="*/ 88 w 10000"/>
                <a:gd name="connsiteY486" fmla="*/ 3833 h 10000"/>
                <a:gd name="connsiteX487" fmla="*/ 95 w 10000"/>
                <a:gd name="connsiteY487" fmla="*/ 3833 h 10000"/>
                <a:gd name="connsiteX488" fmla="*/ 88 w 10000"/>
                <a:gd name="connsiteY488" fmla="*/ 3985 h 10000"/>
                <a:gd name="connsiteX489" fmla="*/ 139 w 10000"/>
                <a:gd name="connsiteY489" fmla="*/ 4073 h 10000"/>
                <a:gd name="connsiteX490" fmla="*/ 172 w 10000"/>
                <a:gd name="connsiteY490" fmla="*/ 4247 h 10000"/>
                <a:gd name="connsiteX491" fmla="*/ 128 w 10000"/>
                <a:gd name="connsiteY491" fmla="*/ 4451 h 10000"/>
                <a:gd name="connsiteX492" fmla="*/ 183 w 10000"/>
                <a:gd name="connsiteY492" fmla="*/ 4793 h 10000"/>
                <a:gd name="connsiteX493" fmla="*/ 164 w 10000"/>
                <a:gd name="connsiteY493" fmla="*/ 4953 h 10000"/>
                <a:gd name="connsiteX494" fmla="*/ 164 w 10000"/>
                <a:gd name="connsiteY494" fmla="*/ 5069 h 10000"/>
                <a:gd name="connsiteX495" fmla="*/ 183 w 10000"/>
                <a:gd name="connsiteY495" fmla="*/ 5084 h 10000"/>
                <a:gd name="connsiteX496" fmla="*/ 183 w 10000"/>
                <a:gd name="connsiteY496" fmla="*/ 5171 h 10000"/>
                <a:gd name="connsiteX497" fmla="*/ 208 w 10000"/>
                <a:gd name="connsiteY497" fmla="*/ 5244 h 10000"/>
                <a:gd name="connsiteX498" fmla="*/ 190 w 10000"/>
                <a:gd name="connsiteY498" fmla="*/ 5396 h 10000"/>
                <a:gd name="connsiteX499" fmla="*/ 223 w 10000"/>
                <a:gd name="connsiteY499" fmla="*/ 5484 h 10000"/>
                <a:gd name="connsiteX500" fmla="*/ 260 w 10000"/>
                <a:gd name="connsiteY500" fmla="*/ 5571 h 10000"/>
                <a:gd name="connsiteX501" fmla="*/ 260 w 10000"/>
                <a:gd name="connsiteY501" fmla="*/ 5651 h 10000"/>
                <a:gd name="connsiteX502" fmla="*/ 164 w 10000"/>
                <a:gd name="connsiteY502" fmla="*/ 5949 h 10000"/>
                <a:gd name="connsiteX503" fmla="*/ 26 w 10000"/>
                <a:gd name="connsiteY503" fmla="*/ 6204 h 10000"/>
                <a:gd name="connsiteX504" fmla="*/ 88 w 10000"/>
                <a:gd name="connsiteY504" fmla="*/ 6167 h 10000"/>
                <a:gd name="connsiteX505" fmla="*/ 88 w 10000"/>
                <a:gd name="connsiteY505" fmla="*/ 6240 h 10000"/>
                <a:gd name="connsiteX506" fmla="*/ 77 w 10000"/>
                <a:gd name="connsiteY506" fmla="*/ 6218 h 10000"/>
                <a:gd name="connsiteX507" fmla="*/ 88 w 10000"/>
                <a:gd name="connsiteY507" fmla="*/ 6269 h 10000"/>
                <a:gd name="connsiteX508" fmla="*/ 164 w 10000"/>
                <a:gd name="connsiteY508" fmla="*/ 6305 h 10000"/>
                <a:gd name="connsiteX509" fmla="*/ 190 w 10000"/>
                <a:gd name="connsiteY509" fmla="*/ 6356 h 10000"/>
                <a:gd name="connsiteX510" fmla="*/ 121 w 10000"/>
                <a:gd name="connsiteY510" fmla="*/ 6356 h 10000"/>
                <a:gd name="connsiteX511" fmla="*/ 69 w 10000"/>
                <a:gd name="connsiteY511" fmla="*/ 6429 h 10000"/>
                <a:gd name="connsiteX512" fmla="*/ 69 w 10000"/>
                <a:gd name="connsiteY512" fmla="*/ 6495 h 10000"/>
                <a:gd name="connsiteX513" fmla="*/ 44 w 10000"/>
                <a:gd name="connsiteY513" fmla="*/ 6582 h 10000"/>
                <a:gd name="connsiteX514" fmla="*/ 0 w 10000"/>
                <a:gd name="connsiteY514" fmla="*/ 6618 h 10000"/>
                <a:gd name="connsiteX515" fmla="*/ 7 w 10000"/>
                <a:gd name="connsiteY515" fmla="*/ 6735 h 10000"/>
                <a:gd name="connsiteX516" fmla="*/ 18 w 10000"/>
                <a:gd name="connsiteY516" fmla="*/ 6735 h 10000"/>
                <a:gd name="connsiteX517" fmla="*/ 26 w 10000"/>
                <a:gd name="connsiteY517" fmla="*/ 6785 h 10000"/>
                <a:gd name="connsiteX518" fmla="*/ 44 w 10000"/>
                <a:gd name="connsiteY518" fmla="*/ 6822 h 10000"/>
                <a:gd name="connsiteX519" fmla="*/ 44 w 10000"/>
                <a:gd name="connsiteY519" fmla="*/ 6858 h 10000"/>
                <a:gd name="connsiteX520" fmla="*/ 18 w 10000"/>
                <a:gd name="connsiteY520" fmla="*/ 6909 h 10000"/>
                <a:gd name="connsiteX521" fmla="*/ 26 w 10000"/>
                <a:gd name="connsiteY521" fmla="*/ 6924 h 10000"/>
                <a:gd name="connsiteX522" fmla="*/ 44 w 10000"/>
                <a:gd name="connsiteY522" fmla="*/ 6975 h 10000"/>
                <a:gd name="connsiteX523" fmla="*/ 44 w 10000"/>
                <a:gd name="connsiteY523" fmla="*/ 7062 h 10000"/>
                <a:gd name="connsiteX524" fmla="*/ 51 w 10000"/>
                <a:gd name="connsiteY524" fmla="*/ 7076 h 10000"/>
                <a:gd name="connsiteX525" fmla="*/ 69 w 10000"/>
                <a:gd name="connsiteY525" fmla="*/ 7149 h 10000"/>
                <a:gd name="connsiteX526" fmla="*/ 77 w 10000"/>
                <a:gd name="connsiteY526" fmla="*/ 7236 h 10000"/>
                <a:gd name="connsiteX527" fmla="*/ 77 w 10000"/>
                <a:gd name="connsiteY527" fmla="*/ 7251 h 10000"/>
                <a:gd name="connsiteX528" fmla="*/ 139 w 10000"/>
                <a:gd name="connsiteY528" fmla="*/ 7265 h 10000"/>
                <a:gd name="connsiteX529" fmla="*/ 146 w 10000"/>
                <a:gd name="connsiteY529" fmla="*/ 7287 h 10000"/>
                <a:gd name="connsiteX530" fmla="*/ 146 w 10000"/>
                <a:gd name="connsiteY530" fmla="*/ 7338 h 10000"/>
                <a:gd name="connsiteX531" fmla="*/ 197 w 10000"/>
                <a:gd name="connsiteY531" fmla="*/ 7302 h 10000"/>
                <a:gd name="connsiteX532" fmla="*/ 241 w 10000"/>
                <a:gd name="connsiteY532" fmla="*/ 7353 h 10000"/>
                <a:gd name="connsiteX533" fmla="*/ 234 w 10000"/>
                <a:gd name="connsiteY533" fmla="*/ 7404 h 10000"/>
                <a:gd name="connsiteX534" fmla="*/ 241 w 10000"/>
                <a:gd name="connsiteY534" fmla="*/ 7440 h 10000"/>
                <a:gd name="connsiteX535" fmla="*/ 234 w 10000"/>
                <a:gd name="connsiteY535" fmla="*/ 7527 h 10000"/>
                <a:gd name="connsiteX536" fmla="*/ 267 w 10000"/>
                <a:gd name="connsiteY536" fmla="*/ 7644 h 10000"/>
                <a:gd name="connsiteX537" fmla="*/ 292 w 10000"/>
                <a:gd name="connsiteY537" fmla="*/ 7680 h 10000"/>
                <a:gd name="connsiteX538" fmla="*/ 292 w 10000"/>
                <a:gd name="connsiteY538" fmla="*/ 7731 h 10000"/>
                <a:gd name="connsiteX539" fmla="*/ 318 w 10000"/>
                <a:gd name="connsiteY539" fmla="*/ 7731 h 10000"/>
                <a:gd name="connsiteX540" fmla="*/ 336 w 10000"/>
                <a:gd name="connsiteY540" fmla="*/ 7731 h 10000"/>
                <a:gd name="connsiteX541" fmla="*/ 336 w 10000"/>
                <a:gd name="connsiteY541" fmla="*/ 7767 h 10000"/>
                <a:gd name="connsiteX542" fmla="*/ 355 w 10000"/>
                <a:gd name="connsiteY542" fmla="*/ 7782 h 10000"/>
                <a:gd name="connsiteX543" fmla="*/ 355 w 10000"/>
                <a:gd name="connsiteY543" fmla="*/ 7804 h 10000"/>
                <a:gd name="connsiteX544" fmla="*/ 318 w 10000"/>
                <a:gd name="connsiteY544" fmla="*/ 7869 h 10000"/>
                <a:gd name="connsiteX545" fmla="*/ 278 w 10000"/>
                <a:gd name="connsiteY545" fmla="*/ 7833 h 10000"/>
                <a:gd name="connsiteX546" fmla="*/ 260 w 10000"/>
                <a:gd name="connsiteY546" fmla="*/ 7869 h 10000"/>
                <a:gd name="connsiteX547" fmla="*/ 278 w 10000"/>
                <a:gd name="connsiteY547" fmla="*/ 7905 h 10000"/>
                <a:gd name="connsiteX548" fmla="*/ 292 w 10000"/>
                <a:gd name="connsiteY548" fmla="*/ 8058 h 10000"/>
                <a:gd name="connsiteX549" fmla="*/ 311 w 10000"/>
                <a:gd name="connsiteY549" fmla="*/ 8095 h 10000"/>
                <a:gd name="connsiteX550" fmla="*/ 329 w 10000"/>
                <a:gd name="connsiteY550" fmla="*/ 8022 h 10000"/>
                <a:gd name="connsiteX551" fmla="*/ 413 w 10000"/>
                <a:gd name="connsiteY551" fmla="*/ 8022 h 10000"/>
                <a:gd name="connsiteX552" fmla="*/ 450 w 10000"/>
                <a:gd name="connsiteY552" fmla="*/ 8131 h 10000"/>
                <a:gd name="connsiteX553" fmla="*/ 450 w 10000"/>
                <a:gd name="connsiteY553" fmla="*/ 8145 h 10000"/>
                <a:gd name="connsiteX554" fmla="*/ 431 w 10000"/>
                <a:gd name="connsiteY554" fmla="*/ 8160 h 10000"/>
                <a:gd name="connsiteX555" fmla="*/ 439 w 10000"/>
                <a:gd name="connsiteY555" fmla="*/ 8211 h 10000"/>
                <a:gd name="connsiteX556" fmla="*/ 475 w 10000"/>
                <a:gd name="connsiteY556" fmla="*/ 8247 h 10000"/>
                <a:gd name="connsiteX557" fmla="*/ 493 w 10000"/>
                <a:gd name="connsiteY557" fmla="*/ 8247 h 10000"/>
                <a:gd name="connsiteX558" fmla="*/ 508 w 10000"/>
                <a:gd name="connsiteY558" fmla="*/ 8284 h 10000"/>
                <a:gd name="connsiteX559" fmla="*/ 508 w 10000"/>
                <a:gd name="connsiteY559" fmla="*/ 8371 h 10000"/>
                <a:gd name="connsiteX560" fmla="*/ 526 w 10000"/>
                <a:gd name="connsiteY560" fmla="*/ 8400 h 10000"/>
                <a:gd name="connsiteX561" fmla="*/ 563 w 10000"/>
                <a:gd name="connsiteY561" fmla="*/ 8400 h 10000"/>
                <a:gd name="connsiteX562" fmla="*/ 570 w 10000"/>
                <a:gd name="connsiteY562" fmla="*/ 8422 h 10000"/>
                <a:gd name="connsiteX563" fmla="*/ 588 w 10000"/>
                <a:gd name="connsiteY563" fmla="*/ 8422 h 10000"/>
                <a:gd name="connsiteX564" fmla="*/ 629 w 10000"/>
                <a:gd name="connsiteY564" fmla="*/ 8385 h 10000"/>
                <a:gd name="connsiteX565" fmla="*/ 673 w 10000"/>
                <a:gd name="connsiteY565" fmla="*/ 8487 h 10000"/>
                <a:gd name="connsiteX566" fmla="*/ 691 w 10000"/>
                <a:gd name="connsiteY566" fmla="*/ 8473 h 10000"/>
                <a:gd name="connsiteX567" fmla="*/ 716 w 10000"/>
                <a:gd name="connsiteY567" fmla="*/ 8509 h 10000"/>
                <a:gd name="connsiteX568" fmla="*/ 742 w 10000"/>
                <a:gd name="connsiteY568" fmla="*/ 8509 h 10000"/>
                <a:gd name="connsiteX569" fmla="*/ 804 w 10000"/>
                <a:gd name="connsiteY569" fmla="*/ 8560 h 10000"/>
                <a:gd name="connsiteX570" fmla="*/ 793 w 10000"/>
                <a:gd name="connsiteY570" fmla="*/ 8575 h 10000"/>
                <a:gd name="connsiteX571" fmla="*/ 804 w 10000"/>
                <a:gd name="connsiteY571" fmla="*/ 8625 h 10000"/>
                <a:gd name="connsiteX572" fmla="*/ 793 w 10000"/>
                <a:gd name="connsiteY572" fmla="*/ 8640 h 10000"/>
                <a:gd name="connsiteX573" fmla="*/ 779 w 10000"/>
                <a:gd name="connsiteY573" fmla="*/ 8662 h 10000"/>
                <a:gd name="connsiteX574" fmla="*/ 793 w 10000"/>
                <a:gd name="connsiteY574" fmla="*/ 8698 h 10000"/>
                <a:gd name="connsiteX575" fmla="*/ 779 w 10000"/>
                <a:gd name="connsiteY575" fmla="*/ 8713 h 10000"/>
                <a:gd name="connsiteX576" fmla="*/ 779 w 10000"/>
                <a:gd name="connsiteY576" fmla="*/ 8778 h 10000"/>
                <a:gd name="connsiteX577" fmla="*/ 786 w 10000"/>
                <a:gd name="connsiteY577" fmla="*/ 8800 h 10000"/>
                <a:gd name="connsiteX578" fmla="*/ 779 w 10000"/>
                <a:gd name="connsiteY578" fmla="*/ 8887 h 10000"/>
                <a:gd name="connsiteX579" fmla="*/ 742 w 10000"/>
                <a:gd name="connsiteY579" fmla="*/ 8887 h 10000"/>
                <a:gd name="connsiteX580" fmla="*/ 724 w 10000"/>
                <a:gd name="connsiteY580" fmla="*/ 8865 h 10000"/>
                <a:gd name="connsiteX581" fmla="*/ 709 w 10000"/>
                <a:gd name="connsiteY581" fmla="*/ 8902 h 10000"/>
                <a:gd name="connsiteX582" fmla="*/ 691 w 10000"/>
                <a:gd name="connsiteY582" fmla="*/ 8916 h 10000"/>
                <a:gd name="connsiteX583" fmla="*/ 683 w 10000"/>
                <a:gd name="connsiteY583" fmla="*/ 8953 h 10000"/>
                <a:gd name="connsiteX584" fmla="*/ 683 w 10000"/>
                <a:gd name="connsiteY584" fmla="*/ 9018 h 10000"/>
                <a:gd name="connsiteX585" fmla="*/ 735 w 10000"/>
                <a:gd name="connsiteY585" fmla="*/ 8989 h 10000"/>
                <a:gd name="connsiteX586" fmla="*/ 753 w 10000"/>
                <a:gd name="connsiteY586" fmla="*/ 9018 h 10000"/>
                <a:gd name="connsiteX587" fmla="*/ 691 w 10000"/>
                <a:gd name="connsiteY587" fmla="*/ 9055 h 10000"/>
                <a:gd name="connsiteX588" fmla="*/ 698 w 10000"/>
                <a:gd name="connsiteY588" fmla="*/ 9091 h 10000"/>
                <a:gd name="connsiteX589" fmla="*/ 658 w 10000"/>
                <a:gd name="connsiteY589" fmla="*/ 9091 h 10000"/>
                <a:gd name="connsiteX590" fmla="*/ 647 w 10000"/>
                <a:gd name="connsiteY590" fmla="*/ 9127 h 10000"/>
                <a:gd name="connsiteX591" fmla="*/ 698 w 10000"/>
                <a:gd name="connsiteY591" fmla="*/ 9193 h 10000"/>
                <a:gd name="connsiteX592" fmla="*/ 665 w 10000"/>
                <a:gd name="connsiteY592" fmla="*/ 9207 h 10000"/>
                <a:gd name="connsiteX593" fmla="*/ 629 w 10000"/>
                <a:gd name="connsiteY593" fmla="*/ 9316 h 10000"/>
                <a:gd name="connsiteX594" fmla="*/ 596 w 10000"/>
                <a:gd name="connsiteY594" fmla="*/ 9316 h 10000"/>
                <a:gd name="connsiteX595" fmla="*/ 588 w 10000"/>
                <a:gd name="connsiteY595" fmla="*/ 9345 h 10000"/>
                <a:gd name="connsiteX596" fmla="*/ 629 w 10000"/>
                <a:gd name="connsiteY596" fmla="*/ 9433 h 10000"/>
                <a:gd name="connsiteX597" fmla="*/ 640 w 10000"/>
                <a:gd name="connsiteY597" fmla="*/ 9433 h 10000"/>
                <a:gd name="connsiteX598" fmla="*/ 709 w 10000"/>
                <a:gd name="connsiteY598" fmla="*/ 9520 h 10000"/>
                <a:gd name="connsiteX599" fmla="*/ 779 w 10000"/>
                <a:gd name="connsiteY599" fmla="*/ 9636 h 10000"/>
                <a:gd name="connsiteX600" fmla="*/ 830 w 10000"/>
                <a:gd name="connsiteY600" fmla="*/ 9622 h 10000"/>
                <a:gd name="connsiteX601" fmla="*/ 899 w 10000"/>
                <a:gd name="connsiteY601" fmla="*/ 9673 h 10000"/>
                <a:gd name="connsiteX602" fmla="*/ 969 w 10000"/>
                <a:gd name="connsiteY602" fmla="*/ 9673 h 10000"/>
                <a:gd name="connsiteX603" fmla="*/ 1034 w 10000"/>
                <a:gd name="connsiteY603" fmla="*/ 9775 h 10000"/>
                <a:gd name="connsiteX604" fmla="*/ 1078 w 10000"/>
                <a:gd name="connsiteY604" fmla="*/ 9745 h 10000"/>
                <a:gd name="connsiteX605" fmla="*/ 1104 w 10000"/>
                <a:gd name="connsiteY605" fmla="*/ 9760 h 10000"/>
                <a:gd name="connsiteX606" fmla="*/ 1140 w 10000"/>
                <a:gd name="connsiteY606" fmla="*/ 9796 h 10000"/>
                <a:gd name="connsiteX607" fmla="*/ 1140 w 10000"/>
                <a:gd name="connsiteY607" fmla="*/ 9847 h 10000"/>
                <a:gd name="connsiteX608" fmla="*/ 1184 w 10000"/>
                <a:gd name="connsiteY608" fmla="*/ 9898 h 10000"/>
                <a:gd name="connsiteX609" fmla="*/ 1224 w 10000"/>
                <a:gd name="connsiteY609" fmla="*/ 9949 h 10000"/>
                <a:gd name="connsiteX610" fmla="*/ 1235 w 10000"/>
                <a:gd name="connsiteY610" fmla="*/ 10000 h 10000"/>
                <a:gd name="connsiteX611" fmla="*/ 1268 w 10000"/>
                <a:gd name="connsiteY611" fmla="*/ 10000 h 10000"/>
                <a:gd name="connsiteX612" fmla="*/ 1305 w 10000"/>
                <a:gd name="connsiteY612" fmla="*/ 9913 h 10000"/>
                <a:gd name="connsiteX613" fmla="*/ 1294 w 10000"/>
                <a:gd name="connsiteY613" fmla="*/ 9898 h 10000"/>
                <a:gd name="connsiteX614" fmla="*/ 1254 w 10000"/>
                <a:gd name="connsiteY614" fmla="*/ 9709 h 10000"/>
                <a:gd name="connsiteX615" fmla="*/ 1254 w 10000"/>
                <a:gd name="connsiteY615" fmla="*/ 9571 h 10000"/>
                <a:gd name="connsiteX616" fmla="*/ 1243 w 10000"/>
                <a:gd name="connsiteY616" fmla="*/ 9622 h 10000"/>
                <a:gd name="connsiteX617" fmla="*/ 1224 w 10000"/>
                <a:gd name="connsiteY617" fmla="*/ 9520 h 10000"/>
                <a:gd name="connsiteX618" fmla="*/ 1192 w 10000"/>
                <a:gd name="connsiteY618" fmla="*/ 9447 h 10000"/>
                <a:gd name="connsiteX619" fmla="*/ 1235 w 10000"/>
                <a:gd name="connsiteY619" fmla="*/ 9331 h 10000"/>
                <a:gd name="connsiteX620" fmla="*/ 1243 w 10000"/>
                <a:gd name="connsiteY620" fmla="*/ 9258 h 10000"/>
                <a:gd name="connsiteX621" fmla="*/ 1254 w 10000"/>
                <a:gd name="connsiteY621" fmla="*/ 9258 h 10000"/>
                <a:gd name="connsiteX622" fmla="*/ 1254 w 10000"/>
                <a:gd name="connsiteY622" fmla="*/ 9193 h 10000"/>
                <a:gd name="connsiteX623" fmla="*/ 1243 w 10000"/>
                <a:gd name="connsiteY623" fmla="*/ 9156 h 10000"/>
                <a:gd name="connsiteX624" fmla="*/ 1268 w 10000"/>
                <a:gd name="connsiteY624" fmla="*/ 9156 h 10000"/>
                <a:gd name="connsiteX625" fmla="*/ 1287 w 10000"/>
                <a:gd name="connsiteY625" fmla="*/ 9244 h 10000"/>
                <a:gd name="connsiteX626" fmla="*/ 1312 w 10000"/>
                <a:gd name="connsiteY626" fmla="*/ 9178 h 10000"/>
                <a:gd name="connsiteX627" fmla="*/ 1338 w 10000"/>
                <a:gd name="connsiteY627" fmla="*/ 9142 h 10000"/>
                <a:gd name="connsiteX628" fmla="*/ 1312 w 10000"/>
                <a:gd name="connsiteY628" fmla="*/ 9105 h 10000"/>
                <a:gd name="connsiteX629" fmla="*/ 1305 w 10000"/>
                <a:gd name="connsiteY629" fmla="*/ 9105 h 10000"/>
                <a:gd name="connsiteX630" fmla="*/ 1305 w 10000"/>
                <a:gd name="connsiteY630" fmla="*/ 9076 h 10000"/>
                <a:gd name="connsiteX631" fmla="*/ 1338 w 10000"/>
                <a:gd name="connsiteY631" fmla="*/ 9076 h 10000"/>
                <a:gd name="connsiteX632" fmla="*/ 1319 w 10000"/>
                <a:gd name="connsiteY632" fmla="*/ 8953 h 10000"/>
                <a:gd name="connsiteX633" fmla="*/ 1294 w 10000"/>
                <a:gd name="connsiteY633" fmla="*/ 8902 h 10000"/>
                <a:gd name="connsiteX634" fmla="*/ 1243 w 10000"/>
                <a:gd name="connsiteY634" fmla="*/ 8887 h 10000"/>
                <a:gd name="connsiteX635" fmla="*/ 1243 w 10000"/>
                <a:gd name="connsiteY635" fmla="*/ 8902 h 10000"/>
                <a:gd name="connsiteX636" fmla="*/ 1235 w 10000"/>
                <a:gd name="connsiteY636" fmla="*/ 8887 h 10000"/>
                <a:gd name="connsiteX637" fmla="*/ 1224 w 10000"/>
                <a:gd name="connsiteY637" fmla="*/ 8800 h 10000"/>
                <a:gd name="connsiteX638" fmla="*/ 1192 w 10000"/>
                <a:gd name="connsiteY638" fmla="*/ 8778 h 10000"/>
                <a:gd name="connsiteX639" fmla="*/ 1210 w 10000"/>
                <a:gd name="connsiteY639" fmla="*/ 8676 h 10000"/>
                <a:gd name="connsiteX640" fmla="*/ 1224 w 10000"/>
                <a:gd name="connsiteY640" fmla="*/ 8640 h 10000"/>
                <a:gd name="connsiteX641" fmla="*/ 1210 w 10000"/>
                <a:gd name="connsiteY641" fmla="*/ 8611 h 10000"/>
                <a:gd name="connsiteX642" fmla="*/ 1217 w 10000"/>
                <a:gd name="connsiteY642" fmla="*/ 8509 h 10000"/>
                <a:gd name="connsiteX643" fmla="*/ 1243 w 10000"/>
                <a:gd name="connsiteY643" fmla="*/ 8473 h 10000"/>
                <a:gd name="connsiteX644" fmla="*/ 1254 w 10000"/>
                <a:gd name="connsiteY644" fmla="*/ 8385 h 10000"/>
                <a:gd name="connsiteX645" fmla="*/ 1305 w 10000"/>
                <a:gd name="connsiteY645" fmla="*/ 8524 h 10000"/>
                <a:gd name="connsiteX646" fmla="*/ 1338 w 10000"/>
                <a:gd name="connsiteY646" fmla="*/ 8487 h 10000"/>
                <a:gd name="connsiteX647" fmla="*/ 1319 w 10000"/>
                <a:gd name="connsiteY647" fmla="*/ 8371 h 10000"/>
                <a:gd name="connsiteX648" fmla="*/ 1330 w 10000"/>
                <a:gd name="connsiteY648" fmla="*/ 8349 h 10000"/>
                <a:gd name="connsiteX649" fmla="*/ 1363 w 10000"/>
                <a:gd name="connsiteY649" fmla="*/ 8320 h 10000"/>
                <a:gd name="connsiteX650" fmla="*/ 1374 w 10000"/>
                <a:gd name="connsiteY650" fmla="*/ 8262 h 10000"/>
                <a:gd name="connsiteX651" fmla="*/ 1414 w 10000"/>
                <a:gd name="connsiteY651" fmla="*/ 8233 h 10000"/>
                <a:gd name="connsiteX652" fmla="*/ 1440 w 10000"/>
                <a:gd name="connsiteY652" fmla="*/ 8160 h 10000"/>
                <a:gd name="connsiteX653" fmla="*/ 1484 w 10000"/>
                <a:gd name="connsiteY653" fmla="*/ 8160 h 10000"/>
                <a:gd name="connsiteX654" fmla="*/ 1484 w 10000"/>
                <a:gd name="connsiteY654" fmla="*/ 8196 h 10000"/>
                <a:gd name="connsiteX655" fmla="*/ 1502 w 10000"/>
                <a:gd name="connsiteY655" fmla="*/ 8182 h 10000"/>
                <a:gd name="connsiteX656" fmla="*/ 1510 w 10000"/>
                <a:gd name="connsiteY656" fmla="*/ 8196 h 10000"/>
                <a:gd name="connsiteX657" fmla="*/ 1520 w 10000"/>
                <a:gd name="connsiteY657" fmla="*/ 8145 h 10000"/>
                <a:gd name="connsiteX658" fmla="*/ 1535 w 10000"/>
                <a:gd name="connsiteY658" fmla="*/ 8145 h 10000"/>
                <a:gd name="connsiteX659" fmla="*/ 1553 w 10000"/>
                <a:gd name="connsiteY659" fmla="*/ 8145 h 10000"/>
                <a:gd name="connsiteX660" fmla="*/ 1564 w 10000"/>
                <a:gd name="connsiteY660" fmla="*/ 8196 h 10000"/>
                <a:gd name="connsiteX661" fmla="*/ 1623 w 10000"/>
                <a:gd name="connsiteY661" fmla="*/ 8196 h 10000"/>
                <a:gd name="connsiteX662" fmla="*/ 1674 w 10000"/>
                <a:gd name="connsiteY662" fmla="*/ 8320 h 10000"/>
                <a:gd name="connsiteX663" fmla="*/ 1685 w 10000"/>
                <a:gd name="connsiteY663" fmla="*/ 8371 h 10000"/>
                <a:gd name="connsiteX664" fmla="*/ 1692 w 10000"/>
                <a:gd name="connsiteY664" fmla="*/ 8371 h 10000"/>
                <a:gd name="connsiteX665" fmla="*/ 1692 w 10000"/>
                <a:gd name="connsiteY665" fmla="*/ 8284 h 10000"/>
                <a:gd name="connsiteX666" fmla="*/ 1700 w 10000"/>
                <a:gd name="connsiteY666" fmla="*/ 8284 h 10000"/>
                <a:gd name="connsiteX667" fmla="*/ 1718 w 10000"/>
                <a:gd name="connsiteY667" fmla="*/ 8335 h 10000"/>
                <a:gd name="connsiteX668" fmla="*/ 1754 w 10000"/>
                <a:gd name="connsiteY668" fmla="*/ 8371 h 10000"/>
                <a:gd name="connsiteX669" fmla="*/ 1795 w 10000"/>
                <a:gd name="connsiteY669" fmla="*/ 8298 h 10000"/>
                <a:gd name="connsiteX670" fmla="*/ 1813 w 10000"/>
                <a:gd name="connsiteY670" fmla="*/ 8298 h 10000"/>
                <a:gd name="connsiteX671" fmla="*/ 1813 w 10000"/>
                <a:gd name="connsiteY671" fmla="*/ 8284 h 10000"/>
                <a:gd name="connsiteX672" fmla="*/ 1838 w 10000"/>
                <a:gd name="connsiteY672" fmla="*/ 8284 h 10000"/>
                <a:gd name="connsiteX673" fmla="*/ 1864 w 10000"/>
                <a:gd name="connsiteY673" fmla="*/ 8320 h 10000"/>
                <a:gd name="connsiteX674" fmla="*/ 1882 w 10000"/>
                <a:gd name="connsiteY674" fmla="*/ 8284 h 10000"/>
                <a:gd name="connsiteX675" fmla="*/ 1908 w 10000"/>
                <a:gd name="connsiteY675" fmla="*/ 8262 h 10000"/>
                <a:gd name="connsiteX676" fmla="*/ 1926 w 10000"/>
                <a:gd name="connsiteY676" fmla="*/ 8284 h 10000"/>
                <a:gd name="connsiteX677" fmla="*/ 1944 w 10000"/>
                <a:gd name="connsiteY677" fmla="*/ 8349 h 10000"/>
                <a:gd name="connsiteX678" fmla="*/ 1985 w 10000"/>
                <a:gd name="connsiteY678" fmla="*/ 8349 h 10000"/>
                <a:gd name="connsiteX679" fmla="*/ 1977 w 10000"/>
                <a:gd name="connsiteY679" fmla="*/ 8349 h 10000"/>
                <a:gd name="connsiteX680" fmla="*/ 1985 w 10000"/>
                <a:gd name="connsiteY680" fmla="*/ 8385 h 10000"/>
                <a:gd name="connsiteX681" fmla="*/ 2003 w 10000"/>
                <a:gd name="connsiteY681" fmla="*/ 8385 h 10000"/>
                <a:gd name="connsiteX682" fmla="*/ 2021 w 10000"/>
                <a:gd name="connsiteY682" fmla="*/ 8320 h 10000"/>
                <a:gd name="connsiteX683" fmla="*/ 2054 w 10000"/>
                <a:gd name="connsiteY683" fmla="*/ 8349 h 10000"/>
                <a:gd name="connsiteX684" fmla="*/ 2105 w 10000"/>
                <a:gd name="connsiteY684" fmla="*/ 8335 h 10000"/>
                <a:gd name="connsiteX685" fmla="*/ 2124 w 10000"/>
                <a:gd name="connsiteY685" fmla="*/ 8233 h 10000"/>
                <a:gd name="connsiteX686" fmla="*/ 2080 w 10000"/>
                <a:gd name="connsiteY686" fmla="*/ 8196 h 10000"/>
                <a:gd name="connsiteX687" fmla="*/ 2072 w 10000"/>
                <a:gd name="connsiteY687" fmla="*/ 8182 h 10000"/>
                <a:gd name="connsiteX688" fmla="*/ 2036 w 10000"/>
                <a:gd name="connsiteY688" fmla="*/ 8160 h 10000"/>
                <a:gd name="connsiteX689" fmla="*/ 2036 w 10000"/>
                <a:gd name="connsiteY689" fmla="*/ 8131 h 10000"/>
                <a:gd name="connsiteX690" fmla="*/ 2021 w 10000"/>
                <a:gd name="connsiteY690" fmla="*/ 8109 h 10000"/>
                <a:gd name="connsiteX691" fmla="*/ 2021 w 10000"/>
                <a:gd name="connsiteY691" fmla="*/ 8109 h 10000"/>
                <a:gd name="connsiteX692" fmla="*/ 2072 w 10000"/>
                <a:gd name="connsiteY692" fmla="*/ 8044 h 10000"/>
                <a:gd name="connsiteX693" fmla="*/ 2080 w 10000"/>
                <a:gd name="connsiteY693" fmla="*/ 8007 h 10000"/>
                <a:gd name="connsiteX694" fmla="*/ 2065 w 10000"/>
                <a:gd name="connsiteY694" fmla="*/ 7956 h 10000"/>
                <a:gd name="connsiteX695" fmla="*/ 2080 w 10000"/>
                <a:gd name="connsiteY695" fmla="*/ 7905 h 10000"/>
                <a:gd name="connsiteX696" fmla="*/ 2142 w 10000"/>
                <a:gd name="connsiteY696" fmla="*/ 7905 h 10000"/>
                <a:gd name="connsiteX697" fmla="*/ 2149 w 10000"/>
                <a:gd name="connsiteY697" fmla="*/ 7884 h 10000"/>
                <a:gd name="connsiteX698" fmla="*/ 2131 w 10000"/>
                <a:gd name="connsiteY698" fmla="*/ 7855 h 10000"/>
                <a:gd name="connsiteX699" fmla="*/ 2098 w 10000"/>
                <a:gd name="connsiteY699" fmla="*/ 7833 h 10000"/>
                <a:gd name="connsiteX700" fmla="*/ 2091 w 10000"/>
                <a:gd name="connsiteY700" fmla="*/ 7804 h 10000"/>
                <a:gd name="connsiteX701" fmla="*/ 2116 w 10000"/>
                <a:gd name="connsiteY701" fmla="*/ 7782 h 10000"/>
                <a:gd name="connsiteX702" fmla="*/ 2105 w 10000"/>
                <a:gd name="connsiteY702" fmla="*/ 7767 h 10000"/>
                <a:gd name="connsiteX703" fmla="*/ 2080 w 10000"/>
                <a:gd name="connsiteY703" fmla="*/ 7782 h 10000"/>
                <a:gd name="connsiteX704" fmla="*/ 2091 w 10000"/>
                <a:gd name="connsiteY704" fmla="*/ 7731 h 10000"/>
                <a:gd name="connsiteX705" fmla="*/ 2080 w 10000"/>
                <a:gd name="connsiteY705" fmla="*/ 7702 h 10000"/>
                <a:gd name="connsiteX706" fmla="*/ 2105 w 10000"/>
                <a:gd name="connsiteY706" fmla="*/ 7680 h 10000"/>
                <a:gd name="connsiteX707" fmla="*/ 2116 w 10000"/>
                <a:gd name="connsiteY707" fmla="*/ 7702 h 10000"/>
                <a:gd name="connsiteX708" fmla="*/ 2167 w 10000"/>
                <a:gd name="connsiteY708" fmla="*/ 7702 h 10000"/>
                <a:gd name="connsiteX709" fmla="*/ 2175 w 10000"/>
                <a:gd name="connsiteY709" fmla="*/ 7716 h 10000"/>
                <a:gd name="connsiteX710" fmla="*/ 2186 w 10000"/>
                <a:gd name="connsiteY710" fmla="*/ 7680 h 10000"/>
                <a:gd name="connsiteX711" fmla="*/ 2211 w 10000"/>
                <a:gd name="connsiteY711" fmla="*/ 7680 h 10000"/>
                <a:gd name="connsiteX712" fmla="*/ 2244 w 10000"/>
                <a:gd name="connsiteY712" fmla="*/ 7644 h 10000"/>
                <a:gd name="connsiteX713" fmla="*/ 2270 w 10000"/>
                <a:gd name="connsiteY713" fmla="*/ 7665 h 10000"/>
                <a:gd name="connsiteX714" fmla="*/ 2270 w 10000"/>
                <a:gd name="connsiteY714" fmla="*/ 7644 h 10000"/>
                <a:gd name="connsiteX715" fmla="*/ 2295 w 10000"/>
                <a:gd name="connsiteY715" fmla="*/ 7629 h 10000"/>
                <a:gd name="connsiteX716" fmla="*/ 2332 w 10000"/>
                <a:gd name="connsiteY716" fmla="*/ 7629 h 10000"/>
                <a:gd name="connsiteX717" fmla="*/ 2339 w 10000"/>
                <a:gd name="connsiteY717" fmla="*/ 7578 h 10000"/>
                <a:gd name="connsiteX718" fmla="*/ 2383 w 10000"/>
                <a:gd name="connsiteY718" fmla="*/ 7564 h 10000"/>
                <a:gd name="connsiteX719" fmla="*/ 2383 w 10000"/>
                <a:gd name="connsiteY719" fmla="*/ 7564 h 10000"/>
                <a:gd name="connsiteX720" fmla="*/ 2522 w 10000"/>
                <a:gd name="connsiteY720" fmla="*/ 7491 h 10000"/>
                <a:gd name="connsiteX721" fmla="*/ 2529 w 10000"/>
                <a:gd name="connsiteY721" fmla="*/ 7440 h 10000"/>
                <a:gd name="connsiteX722" fmla="*/ 2540 w 10000"/>
                <a:gd name="connsiteY722" fmla="*/ 7440 h 10000"/>
                <a:gd name="connsiteX723" fmla="*/ 2573 w 10000"/>
                <a:gd name="connsiteY723" fmla="*/ 7404 h 10000"/>
                <a:gd name="connsiteX724" fmla="*/ 2606 w 10000"/>
                <a:gd name="connsiteY724" fmla="*/ 7404 h 10000"/>
                <a:gd name="connsiteX725" fmla="*/ 2643 w 10000"/>
                <a:gd name="connsiteY725" fmla="*/ 7440 h 10000"/>
                <a:gd name="connsiteX726" fmla="*/ 2668 w 10000"/>
                <a:gd name="connsiteY726" fmla="*/ 7425 h 10000"/>
                <a:gd name="connsiteX727" fmla="*/ 2686 w 10000"/>
                <a:gd name="connsiteY727" fmla="*/ 7440 h 10000"/>
                <a:gd name="connsiteX728" fmla="*/ 2694 w 10000"/>
                <a:gd name="connsiteY728" fmla="*/ 7527 h 10000"/>
                <a:gd name="connsiteX729" fmla="*/ 2712 w 10000"/>
                <a:gd name="connsiteY729" fmla="*/ 7564 h 10000"/>
                <a:gd name="connsiteX730" fmla="*/ 2701 w 10000"/>
                <a:gd name="connsiteY730" fmla="*/ 7593 h 10000"/>
                <a:gd name="connsiteX731" fmla="*/ 2694 w 10000"/>
                <a:gd name="connsiteY731" fmla="*/ 7629 h 10000"/>
                <a:gd name="connsiteX732" fmla="*/ 2701 w 10000"/>
                <a:gd name="connsiteY732" fmla="*/ 7665 h 10000"/>
                <a:gd name="connsiteX733" fmla="*/ 2756 w 10000"/>
                <a:gd name="connsiteY733" fmla="*/ 7644 h 10000"/>
                <a:gd name="connsiteX734" fmla="*/ 2763 w 10000"/>
                <a:gd name="connsiteY734" fmla="*/ 7615 h 10000"/>
                <a:gd name="connsiteX735" fmla="*/ 2770 w 10000"/>
                <a:gd name="connsiteY735" fmla="*/ 7629 h 10000"/>
                <a:gd name="connsiteX736" fmla="*/ 2781 w 10000"/>
                <a:gd name="connsiteY736" fmla="*/ 7665 h 10000"/>
                <a:gd name="connsiteX737" fmla="*/ 2781 w 10000"/>
                <a:gd name="connsiteY737" fmla="*/ 7702 h 10000"/>
                <a:gd name="connsiteX738" fmla="*/ 2789 w 10000"/>
                <a:gd name="connsiteY738" fmla="*/ 7702 h 10000"/>
                <a:gd name="connsiteX739" fmla="*/ 2789 w 10000"/>
                <a:gd name="connsiteY739" fmla="*/ 7680 h 10000"/>
                <a:gd name="connsiteX740" fmla="*/ 2789 w 10000"/>
                <a:gd name="connsiteY740" fmla="*/ 7665 h 10000"/>
                <a:gd name="connsiteX741" fmla="*/ 2833 w 10000"/>
                <a:gd name="connsiteY741" fmla="*/ 7716 h 10000"/>
                <a:gd name="connsiteX742" fmla="*/ 2858 w 10000"/>
                <a:gd name="connsiteY742" fmla="*/ 7680 h 10000"/>
                <a:gd name="connsiteX743" fmla="*/ 2858 w 10000"/>
                <a:gd name="connsiteY743" fmla="*/ 7716 h 10000"/>
                <a:gd name="connsiteX744" fmla="*/ 2840 w 10000"/>
                <a:gd name="connsiteY744" fmla="*/ 7731 h 10000"/>
                <a:gd name="connsiteX745" fmla="*/ 2833 w 10000"/>
                <a:gd name="connsiteY745" fmla="*/ 7767 h 10000"/>
                <a:gd name="connsiteX746" fmla="*/ 2840 w 10000"/>
                <a:gd name="connsiteY746" fmla="*/ 7804 h 10000"/>
                <a:gd name="connsiteX747" fmla="*/ 2865 w 10000"/>
                <a:gd name="connsiteY747" fmla="*/ 7767 h 10000"/>
                <a:gd name="connsiteX748" fmla="*/ 2902 w 10000"/>
                <a:gd name="connsiteY748" fmla="*/ 7782 h 10000"/>
                <a:gd name="connsiteX749" fmla="*/ 2902 w 10000"/>
                <a:gd name="connsiteY749" fmla="*/ 7753 h 10000"/>
                <a:gd name="connsiteX750" fmla="*/ 2946 w 10000"/>
                <a:gd name="connsiteY750" fmla="*/ 7731 h 10000"/>
                <a:gd name="connsiteX751" fmla="*/ 2971 w 10000"/>
                <a:gd name="connsiteY751" fmla="*/ 7665 h 10000"/>
                <a:gd name="connsiteX752" fmla="*/ 2997 w 10000"/>
                <a:gd name="connsiteY752" fmla="*/ 7644 h 10000"/>
                <a:gd name="connsiteX753" fmla="*/ 3048 w 10000"/>
                <a:gd name="connsiteY753" fmla="*/ 7615 h 10000"/>
                <a:gd name="connsiteX754" fmla="*/ 3048 w 10000"/>
                <a:gd name="connsiteY754" fmla="*/ 7644 h 10000"/>
                <a:gd name="connsiteX755" fmla="*/ 3030 w 10000"/>
                <a:gd name="connsiteY755" fmla="*/ 7665 h 10000"/>
                <a:gd name="connsiteX756" fmla="*/ 3030 w 10000"/>
                <a:gd name="connsiteY756" fmla="*/ 7702 h 10000"/>
                <a:gd name="connsiteX757" fmla="*/ 3118 w 10000"/>
                <a:gd name="connsiteY757" fmla="*/ 7855 h 10000"/>
                <a:gd name="connsiteX758" fmla="*/ 3246 w 10000"/>
                <a:gd name="connsiteY758" fmla="*/ 8335 h 10000"/>
                <a:gd name="connsiteX759" fmla="*/ 3264 w 10000"/>
                <a:gd name="connsiteY759" fmla="*/ 8320 h 10000"/>
                <a:gd name="connsiteX760" fmla="*/ 3282 w 10000"/>
                <a:gd name="connsiteY760" fmla="*/ 8247 h 10000"/>
                <a:gd name="connsiteX761" fmla="*/ 3289 w 10000"/>
                <a:gd name="connsiteY761" fmla="*/ 8247 h 10000"/>
                <a:gd name="connsiteX762" fmla="*/ 3315 w 10000"/>
                <a:gd name="connsiteY762" fmla="*/ 8284 h 10000"/>
                <a:gd name="connsiteX763" fmla="*/ 3315 w 10000"/>
                <a:gd name="connsiteY763" fmla="*/ 8298 h 10000"/>
                <a:gd name="connsiteX764" fmla="*/ 3333 w 10000"/>
                <a:gd name="connsiteY764" fmla="*/ 8349 h 10000"/>
                <a:gd name="connsiteX765" fmla="*/ 3403 w 10000"/>
                <a:gd name="connsiteY765" fmla="*/ 8349 h 10000"/>
                <a:gd name="connsiteX766" fmla="*/ 3410 w 10000"/>
                <a:gd name="connsiteY766" fmla="*/ 8320 h 10000"/>
                <a:gd name="connsiteX767" fmla="*/ 3428 w 10000"/>
                <a:gd name="connsiteY767" fmla="*/ 8320 h 10000"/>
                <a:gd name="connsiteX768" fmla="*/ 3447 w 10000"/>
                <a:gd name="connsiteY768" fmla="*/ 8284 h 10000"/>
                <a:gd name="connsiteX769" fmla="*/ 3461 w 10000"/>
                <a:gd name="connsiteY769" fmla="*/ 8298 h 10000"/>
                <a:gd name="connsiteX770" fmla="*/ 3505 w 10000"/>
                <a:gd name="connsiteY770" fmla="*/ 8371 h 10000"/>
                <a:gd name="connsiteX771" fmla="*/ 3505 w 10000"/>
                <a:gd name="connsiteY771" fmla="*/ 8436 h 10000"/>
                <a:gd name="connsiteX772" fmla="*/ 3542 w 10000"/>
                <a:gd name="connsiteY772" fmla="*/ 8473 h 10000"/>
                <a:gd name="connsiteX773" fmla="*/ 3542 w 10000"/>
                <a:gd name="connsiteY773" fmla="*/ 8487 h 10000"/>
                <a:gd name="connsiteX774" fmla="*/ 3567 w 10000"/>
                <a:gd name="connsiteY774" fmla="*/ 8560 h 10000"/>
                <a:gd name="connsiteX775" fmla="*/ 3626 w 10000"/>
                <a:gd name="connsiteY775" fmla="*/ 8575 h 10000"/>
                <a:gd name="connsiteX776" fmla="*/ 3637 w 10000"/>
                <a:gd name="connsiteY776" fmla="*/ 8560 h 10000"/>
                <a:gd name="connsiteX777" fmla="*/ 3651 w 10000"/>
                <a:gd name="connsiteY777" fmla="*/ 8538 h 10000"/>
                <a:gd name="connsiteX778" fmla="*/ 3688 w 10000"/>
                <a:gd name="connsiteY778" fmla="*/ 8640 h 10000"/>
                <a:gd name="connsiteX779" fmla="*/ 3662 w 10000"/>
                <a:gd name="connsiteY779" fmla="*/ 8698 h 10000"/>
                <a:gd name="connsiteX780" fmla="*/ 3695 w 10000"/>
                <a:gd name="connsiteY780" fmla="*/ 8713 h 10000"/>
                <a:gd name="connsiteX781" fmla="*/ 3713 w 10000"/>
                <a:gd name="connsiteY781" fmla="*/ 8676 h 10000"/>
                <a:gd name="connsiteX782" fmla="*/ 3746 w 10000"/>
                <a:gd name="connsiteY782" fmla="*/ 8589 h 10000"/>
                <a:gd name="connsiteX783" fmla="*/ 3893 w 10000"/>
                <a:gd name="connsiteY783" fmla="*/ 8422 h 10000"/>
                <a:gd name="connsiteX784" fmla="*/ 3962 w 10000"/>
                <a:gd name="connsiteY784" fmla="*/ 8371 h 10000"/>
                <a:gd name="connsiteX785" fmla="*/ 4108 w 10000"/>
                <a:gd name="connsiteY785" fmla="*/ 8400 h 10000"/>
                <a:gd name="connsiteX786" fmla="*/ 4145 w 10000"/>
                <a:gd name="connsiteY786" fmla="*/ 8487 h 10000"/>
                <a:gd name="connsiteX787" fmla="*/ 4327 w 10000"/>
                <a:gd name="connsiteY787" fmla="*/ 8487 h 10000"/>
                <a:gd name="connsiteX788" fmla="*/ 4342 w 10000"/>
                <a:gd name="connsiteY788" fmla="*/ 8473 h 10000"/>
                <a:gd name="connsiteX789" fmla="*/ 4335 w 10000"/>
                <a:gd name="connsiteY789" fmla="*/ 8400 h 10000"/>
                <a:gd name="connsiteX790" fmla="*/ 4342 w 10000"/>
                <a:gd name="connsiteY790" fmla="*/ 8349 h 10000"/>
                <a:gd name="connsiteX791" fmla="*/ 4335 w 10000"/>
                <a:gd name="connsiteY791" fmla="*/ 8211 h 10000"/>
                <a:gd name="connsiteX792" fmla="*/ 4412 w 10000"/>
                <a:gd name="connsiteY792" fmla="*/ 8073 h 10000"/>
                <a:gd name="connsiteX793" fmla="*/ 4576 w 10000"/>
                <a:gd name="connsiteY793" fmla="*/ 8196 h 10000"/>
                <a:gd name="connsiteX794" fmla="*/ 4594 w 10000"/>
                <a:gd name="connsiteY794" fmla="*/ 8349 h 10000"/>
                <a:gd name="connsiteX795" fmla="*/ 4645 w 10000"/>
                <a:gd name="connsiteY795" fmla="*/ 8422 h 10000"/>
                <a:gd name="connsiteX796" fmla="*/ 4678 w 10000"/>
                <a:gd name="connsiteY796" fmla="*/ 8436 h 10000"/>
                <a:gd name="connsiteX797" fmla="*/ 4766 w 10000"/>
                <a:gd name="connsiteY797" fmla="*/ 8371 h 10000"/>
                <a:gd name="connsiteX798" fmla="*/ 4810 w 10000"/>
                <a:gd name="connsiteY798" fmla="*/ 8385 h 10000"/>
                <a:gd name="connsiteX799" fmla="*/ 4949 w 10000"/>
                <a:gd name="connsiteY799" fmla="*/ 8524 h 10000"/>
                <a:gd name="connsiteX800" fmla="*/ 5000 w 10000"/>
                <a:gd name="connsiteY800" fmla="*/ 8589 h 10000"/>
                <a:gd name="connsiteX801" fmla="*/ 5077 w 10000"/>
                <a:gd name="connsiteY801" fmla="*/ 8625 h 10000"/>
                <a:gd name="connsiteX802" fmla="*/ 5128 w 10000"/>
                <a:gd name="connsiteY802" fmla="*/ 8640 h 10000"/>
                <a:gd name="connsiteX803" fmla="*/ 5260 w 10000"/>
                <a:gd name="connsiteY803" fmla="*/ 8575 h 10000"/>
                <a:gd name="connsiteX804" fmla="*/ 5355 w 10000"/>
                <a:gd name="connsiteY804" fmla="*/ 8451 h 10000"/>
                <a:gd name="connsiteX805" fmla="*/ 5424 w 10000"/>
                <a:gd name="connsiteY805" fmla="*/ 8509 h 10000"/>
                <a:gd name="connsiteX806" fmla="*/ 5464 w 10000"/>
                <a:gd name="connsiteY806" fmla="*/ 8509 h 10000"/>
                <a:gd name="connsiteX807" fmla="*/ 5559 w 10000"/>
                <a:gd name="connsiteY807" fmla="*/ 8575 h 10000"/>
                <a:gd name="connsiteX808" fmla="*/ 5640 w 10000"/>
                <a:gd name="connsiteY808" fmla="*/ 8473 h 10000"/>
                <a:gd name="connsiteX809" fmla="*/ 5647 w 10000"/>
                <a:gd name="connsiteY809" fmla="*/ 8400 h 10000"/>
                <a:gd name="connsiteX810" fmla="*/ 5680 w 10000"/>
                <a:gd name="connsiteY810" fmla="*/ 8196 h 10000"/>
                <a:gd name="connsiteX811" fmla="*/ 5735 w 10000"/>
                <a:gd name="connsiteY811" fmla="*/ 8109 h 10000"/>
                <a:gd name="connsiteX812" fmla="*/ 5735 w 10000"/>
                <a:gd name="connsiteY812" fmla="*/ 8022 h 10000"/>
                <a:gd name="connsiteX813" fmla="*/ 5691 w 10000"/>
                <a:gd name="connsiteY813" fmla="*/ 8022 h 10000"/>
                <a:gd name="connsiteX814" fmla="*/ 5691 w 10000"/>
                <a:gd name="connsiteY814" fmla="*/ 7971 h 10000"/>
                <a:gd name="connsiteX815" fmla="*/ 5742 w 10000"/>
                <a:gd name="connsiteY815" fmla="*/ 7869 h 10000"/>
                <a:gd name="connsiteX816" fmla="*/ 5820 w 10000"/>
                <a:gd name="connsiteY816" fmla="*/ 7835 h 10000"/>
                <a:gd name="connsiteX817" fmla="*/ 5914 w 10000"/>
                <a:gd name="connsiteY817" fmla="*/ 7818 h 10000"/>
                <a:gd name="connsiteX818" fmla="*/ 5958 w 10000"/>
                <a:gd name="connsiteY818" fmla="*/ 7884 h 10000"/>
                <a:gd name="connsiteX819" fmla="*/ 6034 w 10000"/>
                <a:gd name="connsiteY819" fmla="*/ 7920 h 10000"/>
                <a:gd name="connsiteX820" fmla="*/ 6078 w 10000"/>
                <a:gd name="connsiteY820" fmla="*/ 8044 h 10000"/>
                <a:gd name="connsiteX821" fmla="*/ 6086 w 10000"/>
                <a:gd name="connsiteY821" fmla="*/ 8160 h 10000"/>
                <a:gd name="connsiteX822" fmla="*/ 6129 w 10000"/>
                <a:gd name="connsiteY822" fmla="*/ 8335 h 10000"/>
                <a:gd name="connsiteX823" fmla="*/ 6148 w 10000"/>
                <a:gd name="connsiteY823" fmla="*/ 8560 h 10000"/>
                <a:gd name="connsiteX824" fmla="*/ 6270 w 10000"/>
                <a:gd name="connsiteY824" fmla="*/ 8620 h 10000"/>
                <a:gd name="connsiteX825" fmla="*/ 6305 w 10000"/>
                <a:gd name="connsiteY825" fmla="*/ 8710 h 10000"/>
                <a:gd name="connsiteX826" fmla="*/ 6351 w 10000"/>
                <a:gd name="connsiteY826" fmla="*/ 8713 h 10000"/>
                <a:gd name="connsiteX827" fmla="*/ 6356 w 10000"/>
                <a:gd name="connsiteY827" fmla="*/ 8778 h 10000"/>
                <a:gd name="connsiteX828" fmla="*/ 6348 w 10000"/>
                <a:gd name="connsiteY828" fmla="*/ 8866 h 10000"/>
                <a:gd name="connsiteX829" fmla="*/ 6371 w 10000"/>
                <a:gd name="connsiteY829" fmla="*/ 8925 h 10000"/>
                <a:gd name="connsiteX830" fmla="*/ 6433 w 10000"/>
                <a:gd name="connsiteY830" fmla="*/ 8916 h 10000"/>
                <a:gd name="connsiteX831" fmla="*/ 6510 w 10000"/>
                <a:gd name="connsiteY831" fmla="*/ 8819 h 10000"/>
                <a:gd name="connsiteX832" fmla="*/ 6605 w 10000"/>
                <a:gd name="connsiteY832" fmla="*/ 8793 h 10000"/>
                <a:gd name="connsiteX833" fmla="*/ 6588 w 10000"/>
                <a:gd name="connsiteY833" fmla="*/ 8852 h 10000"/>
                <a:gd name="connsiteX834" fmla="*/ 6597 w 10000"/>
                <a:gd name="connsiteY834" fmla="*/ 8938 h 10000"/>
                <a:gd name="connsiteX835" fmla="*/ 6550 w 10000"/>
                <a:gd name="connsiteY835" fmla="*/ 8995 h 10000"/>
                <a:gd name="connsiteX836" fmla="*/ 6535 w 10000"/>
                <a:gd name="connsiteY836" fmla="*/ 9207 h 10000"/>
                <a:gd name="connsiteX837" fmla="*/ 6501 w 10000"/>
                <a:gd name="connsiteY837" fmla="*/ 9271 h 10000"/>
                <a:gd name="connsiteX838" fmla="*/ 6491 w 10000"/>
                <a:gd name="connsiteY838" fmla="*/ 9367 h 10000"/>
                <a:gd name="connsiteX839" fmla="*/ 6477 w 10000"/>
                <a:gd name="connsiteY839" fmla="*/ 9396 h 10000"/>
                <a:gd name="connsiteX840" fmla="*/ 6414 w 10000"/>
                <a:gd name="connsiteY840" fmla="*/ 9345 h 10000"/>
                <a:gd name="connsiteX841" fmla="*/ 6363 w 10000"/>
                <a:gd name="connsiteY841" fmla="*/ 9447 h 10000"/>
                <a:gd name="connsiteX842" fmla="*/ 6366 w 10000"/>
                <a:gd name="connsiteY842" fmla="*/ 9544 h 10000"/>
                <a:gd name="connsiteX843" fmla="*/ 6379 w 10000"/>
                <a:gd name="connsiteY843" fmla="*/ 9651 h 10000"/>
                <a:gd name="connsiteX844" fmla="*/ 6363 w 10000"/>
                <a:gd name="connsiteY844" fmla="*/ 9757 h 10000"/>
                <a:gd name="connsiteX845" fmla="*/ 6338 w 10000"/>
                <a:gd name="connsiteY845" fmla="*/ 9811 h 10000"/>
                <a:gd name="connsiteX846" fmla="*/ 6345 w 10000"/>
                <a:gd name="connsiteY846" fmla="*/ 9825 h 10000"/>
                <a:gd name="connsiteX847" fmla="*/ 6356 w 10000"/>
                <a:gd name="connsiteY847" fmla="*/ 9825 h 10000"/>
                <a:gd name="connsiteX848" fmla="*/ 6345 w 10000"/>
                <a:gd name="connsiteY848" fmla="*/ 9796 h 10000"/>
                <a:gd name="connsiteX849" fmla="*/ 6382 w 10000"/>
                <a:gd name="connsiteY849" fmla="*/ 9796 h 10000"/>
                <a:gd name="connsiteX850" fmla="*/ 6414 w 10000"/>
                <a:gd name="connsiteY850" fmla="*/ 9658 h 10000"/>
                <a:gd name="connsiteX851" fmla="*/ 6433 w 10000"/>
                <a:gd name="connsiteY851" fmla="*/ 9724 h 10000"/>
                <a:gd name="connsiteX852" fmla="*/ 6451 w 10000"/>
                <a:gd name="connsiteY852" fmla="*/ 9695 h 10000"/>
                <a:gd name="connsiteX853" fmla="*/ 6451 w 10000"/>
                <a:gd name="connsiteY853" fmla="*/ 9760 h 10000"/>
                <a:gd name="connsiteX854" fmla="*/ 6502 w 10000"/>
                <a:gd name="connsiteY854" fmla="*/ 9796 h 10000"/>
                <a:gd name="connsiteX855" fmla="*/ 6553 w 10000"/>
                <a:gd name="connsiteY855" fmla="*/ 9760 h 10000"/>
                <a:gd name="connsiteX856" fmla="*/ 6615 w 10000"/>
                <a:gd name="connsiteY856" fmla="*/ 9658 h 10000"/>
                <a:gd name="connsiteX857" fmla="*/ 6802 w 10000"/>
                <a:gd name="connsiteY857" fmla="*/ 9193 h 10000"/>
                <a:gd name="connsiteX858" fmla="*/ 6831 w 10000"/>
                <a:gd name="connsiteY858" fmla="*/ 9055 h 10000"/>
                <a:gd name="connsiteX859" fmla="*/ 6882 w 10000"/>
                <a:gd name="connsiteY859" fmla="*/ 8902 h 10000"/>
                <a:gd name="connsiteX860" fmla="*/ 6933 w 10000"/>
                <a:gd name="connsiteY860" fmla="*/ 8778 h 10000"/>
                <a:gd name="connsiteX861" fmla="*/ 6959 w 10000"/>
                <a:gd name="connsiteY861" fmla="*/ 8487 h 10000"/>
                <a:gd name="connsiteX862" fmla="*/ 6941 w 10000"/>
                <a:gd name="connsiteY862" fmla="*/ 8349 h 10000"/>
                <a:gd name="connsiteX863" fmla="*/ 6966 w 10000"/>
                <a:gd name="connsiteY863" fmla="*/ 8211 h 10000"/>
                <a:gd name="connsiteX864" fmla="*/ 7003 w 10000"/>
                <a:gd name="connsiteY864" fmla="*/ 8073 h 10000"/>
                <a:gd name="connsiteX865" fmla="*/ 6985 w 10000"/>
                <a:gd name="connsiteY865" fmla="*/ 8022 h 10000"/>
                <a:gd name="connsiteX866" fmla="*/ 6992 w 10000"/>
                <a:gd name="connsiteY866" fmla="*/ 7993 h 10000"/>
                <a:gd name="connsiteX867" fmla="*/ 6985 w 10000"/>
                <a:gd name="connsiteY867" fmla="*/ 7920 h 10000"/>
                <a:gd name="connsiteX868" fmla="*/ 7003 w 10000"/>
                <a:gd name="connsiteY868" fmla="*/ 7855 h 10000"/>
                <a:gd name="connsiteX869" fmla="*/ 6941 w 10000"/>
                <a:gd name="connsiteY869" fmla="*/ 7753 h 10000"/>
                <a:gd name="connsiteX870" fmla="*/ 6908 w 10000"/>
                <a:gd name="connsiteY870" fmla="*/ 7644 h 10000"/>
                <a:gd name="connsiteX871" fmla="*/ 6838 w 10000"/>
                <a:gd name="connsiteY871" fmla="*/ 7644 h 10000"/>
                <a:gd name="connsiteX872" fmla="*/ 6838 w 10000"/>
                <a:gd name="connsiteY872" fmla="*/ 7753 h 10000"/>
                <a:gd name="connsiteX873" fmla="*/ 6813 w 10000"/>
                <a:gd name="connsiteY873" fmla="*/ 7804 h 10000"/>
                <a:gd name="connsiteX874" fmla="*/ 6820 w 10000"/>
                <a:gd name="connsiteY874" fmla="*/ 7753 h 10000"/>
                <a:gd name="connsiteX875" fmla="*/ 6802 w 10000"/>
                <a:gd name="connsiteY875" fmla="*/ 7767 h 10000"/>
                <a:gd name="connsiteX876" fmla="*/ 6751 w 10000"/>
                <a:gd name="connsiteY876" fmla="*/ 7804 h 10000"/>
                <a:gd name="connsiteX877" fmla="*/ 6769 w 10000"/>
                <a:gd name="connsiteY877" fmla="*/ 7731 h 10000"/>
                <a:gd name="connsiteX878" fmla="*/ 6751 w 10000"/>
                <a:gd name="connsiteY878" fmla="*/ 7680 h 10000"/>
                <a:gd name="connsiteX879" fmla="*/ 6769 w 10000"/>
                <a:gd name="connsiteY879" fmla="*/ 7644 h 10000"/>
                <a:gd name="connsiteX880" fmla="*/ 6743 w 10000"/>
                <a:gd name="connsiteY880" fmla="*/ 7665 h 10000"/>
                <a:gd name="connsiteX881" fmla="*/ 6743 w 10000"/>
                <a:gd name="connsiteY881" fmla="*/ 7716 h 10000"/>
                <a:gd name="connsiteX882" fmla="*/ 6718 w 10000"/>
                <a:gd name="connsiteY882" fmla="*/ 7753 h 10000"/>
                <a:gd name="connsiteX883" fmla="*/ 6718 w 10000"/>
                <a:gd name="connsiteY883" fmla="*/ 7578 h 10000"/>
                <a:gd name="connsiteX884" fmla="*/ 6656 w 10000"/>
                <a:gd name="connsiteY884" fmla="*/ 7578 h 10000"/>
                <a:gd name="connsiteX885" fmla="*/ 6623 w 10000"/>
                <a:gd name="connsiteY885" fmla="*/ 7542 h 10000"/>
                <a:gd name="connsiteX886" fmla="*/ 6630 w 10000"/>
                <a:gd name="connsiteY886" fmla="*/ 7513 h 10000"/>
                <a:gd name="connsiteX887" fmla="*/ 6776 w 10000"/>
                <a:gd name="connsiteY887" fmla="*/ 7251 h 10000"/>
                <a:gd name="connsiteX888" fmla="*/ 6864 w 10000"/>
                <a:gd name="connsiteY888" fmla="*/ 6996 h 10000"/>
                <a:gd name="connsiteX889" fmla="*/ 6941 w 10000"/>
                <a:gd name="connsiteY889" fmla="*/ 6873 h 10000"/>
                <a:gd name="connsiteX890" fmla="*/ 6966 w 10000"/>
                <a:gd name="connsiteY890" fmla="*/ 6771 h 10000"/>
                <a:gd name="connsiteX891" fmla="*/ 7054 w 10000"/>
                <a:gd name="connsiteY891" fmla="*/ 6582 h 10000"/>
                <a:gd name="connsiteX892" fmla="*/ 7116 w 10000"/>
                <a:gd name="connsiteY892" fmla="*/ 6509 h 10000"/>
                <a:gd name="connsiteX893" fmla="*/ 7251 w 10000"/>
                <a:gd name="connsiteY893" fmla="*/ 6495 h 10000"/>
                <a:gd name="connsiteX894" fmla="*/ 7288 w 10000"/>
                <a:gd name="connsiteY894" fmla="*/ 6567 h 10000"/>
                <a:gd name="connsiteX895" fmla="*/ 7314 w 10000"/>
                <a:gd name="connsiteY895" fmla="*/ 6495 h 10000"/>
                <a:gd name="connsiteX896" fmla="*/ 7372 w 10000"/>
                <a:gd name="connsiteY896" fmla="*/ 6545 h 10000"/>
                <a:gd name="connsiteX897" fmla="*/ 7427 w 10000"/>
                <a:gd name="connsiteY897" fmla="*/ 6509 h 10000"/>
                <a:gd name="connsiteX898" fmla="*/ 7442 w 10000"/>
                <a:gd name="connsiteY898" fmla="*/ 6545 h 10000"/>
                <a:gd name="connsiteX899" fmla="*/ 7460 w 10000"/>
                <a:gd name="connsiteY899" fmla="*/ 6545 h 10000"/>
                <a:gd name="connsiteX900" fmla="*/ 7452 w 10000"/>
                <a:gd name="connsiteY900" fmla="*/ 6495 h 10000"/>
                <a:gd name="connsiteX901" fmla="*/ 7478 w 10000"/>
                <a:gd name="connsiteY901" fmla="*/ 6495 h 10000"/>
                <a:gd name="connsiteX902" fmla="*/ 7467 w 10000"/>
                <a:gd name="connsiteY902" fmla="*/ 6444 h 10000"/>
                <a:gd name="connsiteX903" fmla="*/ 7485 w 10000"/>
                <a:gd name="connsiteY903" fmla="*/ 6429 h 10000"/>
                <a:gd name="connsiteX904" fmla="*/ 7580 w 10000"/>
                <a:gd name="connsiteY904" fmla="*/ 6495 h 10000"/>
                <a:gd name="connsiteX905" fmla="*/ 7617 w 10000"/>
                <a:gd name="connsiteY905" fmla="*/ 6458 h 10000"/>
                <a:gd name="connsiteX906" fmla="*/ 7657 w 10000"/>
                <a:gd name="connsiteY906" fmla="*/ 6531 h 10000"/>
                <a:gd name="connsiteX907" fmla="*/ 7599 w 10000"/>
                <a:gd name="connsiteY907" fmla="*/ 6582 h 10000"/>
                <a:gd name="connsiteX908" fmla="*/ 7617 w 10000"/>
                <a:gd name="connsiteY908" fmla="*/ 6633 h 10000"/>
                <a:gd name="connsiteX909" fmla="*/ 7683 w 10000"/>
                <a:gd name="connsiteY909" fmla="*/ 6596 h 10000"/>
                <a:gd name="connsiteX910" fmla="*/ 7701 w 10000"/>
                <a:gd name="connsiteY910" fmla="*/ 6618 h 10000"/>
                <a:gd name="connsiteX911" fmla="*/ 7752 w 10000"/>
                <a:gd name="connsiteY911" fmla="*/ 6545 h 10000"/>
                <a:gd name="connsiteX912" fmla="*/ 7833 w 10000"/>
                <a:gd name="connsiteY912" fmla="*/ 6567 h 10000"/>
                <a:gd name="connsiteX913" fmla="*/ 7840 w 10000"/>
                <a:gd name="connsiteY913" fmla="*/ 6567 h 10000"/>
                <a:gd name="connsiteX914" fmla="*/ 7840 w 10000"/>
                <a:gd name="connsiteY914" fmla="*/ 6509 h 10000"/>
                <a:gd name="connsiteX915" fmla="*/ 7789 w 10000"/>
                <a:gd name="connsiteY915" fmla="*/ 6495 h 10000"/>
                <a:gd name="connsiteX916" fmla="*/ 7796 w 10000"/>
                <a:gd name="connsiteY916" fmla="*/ 6458 h 10000"/>
                <a:gd name="connsiteX917" fmla="*/ 7789 w 10000"/>
                <a:gd name="connsiteY917" fmla="*/ 6407 h 10000"/>
                <a:gd name="connsiteX918" fmla="*/ 7796 w 10000"/>
                <a:gd name="connsiteY918" fmla="*/ 6407 h 10000"/>
                <a:gd name="connsiteX919" fmla="*/ 7822 w 10000"/>
                <a:gd name="connsiteY919" fmla="*/ 6291 h 10000"/>
                <a:gd name="connsiteX920" fmla="*/ 7891 w 10000"/>
                <a:gd name="connsiteY920" fmla="*/ 6167 h 10000"/>
                <a:gd name="connsiteX921" fmla="*/ 7968 w 10000"/>
                <a:gd name="connsiteY921" fmla="*/ 5949 h 10000"/>
                <a:gd name="connsiteX922" fmla="*/ 8081 w 10000"/>
                <a:gd name="connsiteY922" fmla="*/ 5876 h 10000"/>
                <a:gd name="connsiteX923" fmla="*/ 8132 w 10000"/>
                <a:gd name="connsiteY923" fmla="*/ 5949 h 10000"/>
                <a:gd name="connsiteX924" fmla="*/ 8169 w 10000"/>
                <a:gd name="connsiteY924" fmla="*/ 5876 h 10000"/>
                <a:gd name="connsiteX925" fmla="*/ 8151 w 10000"/>
                <a:gd name="connsiteY925" fmla="*/ 5964 h 10000"/>
                <a:gd name="connsiteX926" fmla="*/ 8132 w 10000"/>
                <a:gd name="connsiteY926" fmla="*/ 6029 h 10000"/>
                <a:gd name="connsiteX927" fmla="*/ 8143 w 10000"/>
                <a:gd name="connsiteY927" fmla="*/ 6080 h 10000"/>
                <a:gd name="connsiteX928" fmla="*/ 8132 w 10000"/>
                <a:gd name="connsiteY928" fmla="*/ 6116 h 10000"/>
                <a:gd name="connsiteX929" fmla="*/ 8169 w 10000"/>
                <a:gd name="connsiteY929" fmla="*/ 6116 h 10000"/>
                <a:gd name="connsiteX930" fmla="*/ 8151 w 10000"/>
                <a:gd name="connsiteY930" fmla="*/ 6218 h 10000"/>
                <a:gd name="connsiteX931" fmla="*/ 8289 w 10000"/>
                <a:gd name="connsiteY931" fmla="*/ 5949 h 10000"/>
                <a:gd name="connsiteX932" fmla="*/ 8315 w 10000"/>
                <a:gd name="connsiteY932" fmla="*/ 5927 h 10000"/>
                <a:gd name="connsiteX933" fmla="*/ 8333 w 10000"/>
                <a:gd name="connsiteY933" fmla="*/ 5978 h 10000"/>
                <a:gd name="connsiteX934" fmla="*/ 8341 w 10000"/>
                <a:gd name="connsiteY934" fmla="*/ 5949 h 10000"/>
                <a:gd name="connsiteX935" fmla="*/ 8322 w 10000"/>
                <a:gd name="connsiteY935" fmla="*/ 5913 h 10000"/>
                <a:gd name="connsiteX936" fmla="*/ 8333 w 10000"/>
                <a:gd name="connsiteY936" fmla="*/ 5825 h 10000"/>
                <a:gd name="connsiteX937" fmla="*/ 8359 w 10000"/>
                <a:gd name="connsiteY937" fmla="*/ 5724 h 10000"/>
                <a:gd name="connsiteX938" fmla="*/ 8410 w 10000"/>
                <a:gd name="connsiteY938" fmla="*/ 5687 h 10000"/>
                <a:gd name="connsiteX939" fmla="*/ 8443 w 10000"/>
                <a:gd name="connsiteY939" fmla="*/ 5724 h 10000"/>
                <a:gd name="connsiteX940" fmla="*/ 8443 w 10000"/>
                <a:gd name="connsiteY940" fmla="*/ 5738 h 10000"/>
                <a:gd name="connsiteX941" fmla="*/ 8403 w 10000"/>
                <a:gd name="connsiteY941" fmla="*/ 5811 h 10000"/>
                <a:gd name="connsiteX942" fmla="*/ 8385 w 10000"/>
                <a:gd name="connsiteY942" fmla="*/ 5949 h 10000"/>
                <a:gd name="connsiteX943" fmla="*/ 8374 w 10000"/>
                <a:gd name="connsiteY943" fmla="*/ 5978 h 10000"/>
                <a:gd name="connsiteX944" fmla="*/ 8374 w 10000"/>
                <a:gd name="connsiteY944" fmla="*/ 6051 h 10000"/>
                <a:gd name="connsiteX945" fmla="*/ 8359 w 10000"/>
                <a:gd name="connsiteY945" fmla="*/ 6080 h 10000"/>
                <a:gd name="connsiteX946" fmla="*/ 8366 w 10000"/>
                <a:gd name="connsiteY946" fmla="*/ 6138 h 10000"/>
                <a:gd name="connsiteX947" fmla="*/ 8264 w 10000"/>
                <a:gd name="connsiteY947" fmla="*/ 6255 h 10000"/>
                <a:gd name="connsiteX948" fmla="*/ 8253 w 10000"/>
                <a:gd name="connsiteY948" fmla="*/ 6305 h 10000"/>
                <a:gd name="connsiteX949" fmla="*/ 8169 w 10000"/>
                <a:gd name="connsiteY949" fmla="*/ 6480 h 10000"/>
                <a:gd name="connsiteX950" fmla="*/ 8048 w 10000"/>
                <a:gd name="connsiteY950" fmla="*/ 6807 h 10000"/>
                <a:gd name="connsiteX951" fmla="*/ 7986 w 10000"/>
                <a:gd name="connsiteY951" fmla="*/ 6873 h 10000"/>
                <a:gd name="connsiteX952" fmla="*/ 7953 w 10000"/>
                <a:gd name="connsiteY952" fmla="*/ 6873 h 10000"/>
                <a:gd name="connsiteX953" fmla="*/ 7961 w 10000"/>
                <a:gd name="connsiteY953" fmla="*/ 6945 h 10000"/>
                <a:gd name="connsiteX954" fmla="*/ 7942 w 10000"/>
                <a:gd name="connsiteY954" fmla="*/ 7047 h 10000"/>
                <a:gd name="connsiteX955" fmla="*/ 7891 w 10000"/>
                <a:gd name="connsiteY955" fmla="*/ 7135 h 10000"/>
                <a:gd name="connsiteX956" fmla="*/ 7873 w 10000"/>
                <a:gd name="connsiteY956" fmla="*/ 7404 h 10000"/>
                <a:gd name="connsiteX957" fmla="*/ 7873 w 10000"/>
                <a:gd name="connsiteY957" fmla="*/ 7578 h 10000"/>
                <a:gd name="connsiteX958" fmla="*/ 7942 w 10000"/>
                <a:gd name="connsiteY958" fmla="*/ 8320 h 10000"/>
                <a:gd name="connsiteX959" fmla="*/ 8030 w 10000"/>
                <a:gd name="connsiteY959" fmla="*/ 8131 h 10000"/>
                <a:gd name="connsiteX960" fmla="*/ 8056 w 10000"/>
                <a:gd name="connsiteY960" fmla="*/ 7920 h 10000"/>
                <a:gd name="connsiteX961" fmla="*/ 8125 w 10000"/>
                <a:gd name="connsiteY961" fmla="*/ 7869 h 10000"/>
                <a:gd name="connsiteX962" fmla="*/ 8143 w 10000"/>
                <a:gd name="connsiteY962" fmla="*/ 7884 h 10000"/>
                <a:gd name="connsiteX963" fmla="*/ 8132 w 10000"/>
                <a:gd name="connsiteY963" fmla="*/ 7702 h 10000"/>
                <a:gd name="connsiteX964" fmla="*/ 8202 w 10000"/>
                <a:gd name="connsiteY964" fmla="*/ 7578 h 10000"/>
                <a:gd name="connsiteX965" fmla="*/ 8238 w 10000"/>
                <a:gd name="connsiteY965" fmla="*/ 7593 h 10000"/>
                <a:gd name="connsiteX966" fmla="*/ 8264 w 10000"/>
                <a:gd name="connsiteY966" fmla="*/ 7564 h 10000"/>
                <a:gd name="connsiteX967" fmla="*/ 8246 w 10000"/>
                <a:gd name="connsiteY967" fmla="*/ 7389 h 10000"/>
                <a:gd name="connsiteX968" fmla="*/ 8253 w 10000"/>
                <a:gd name="connsiteY968" fmla="*/ 7287 h 10000"/>
                <a:gd name="connsiteX969" fmla="*/ 8289 w 10000"/>
                <a:gd name="connsiteY969" fmla="*/ 7236 h 10000"/>
                <a:gd name="connsiteX970" fmla="*/ 8279 w 10000"/>
                <a:gd name="connsiteY970" fmla="*/ 7200 h 10000"/>
                <a:gd name="connsiteX971" fmla="*/ 8322 w 10000"/>
                <a:gd name="connsiteY971" fmla="*/ 7164 h 10000"/>
                <a:gd name="connsiteX972" fmla="*/ 8308 w 10000"/>
                <a:gd name="connsiteY972" fmla="*/ 7236 h 10000"/>
                <a:gd name="connsiteX973" fmla="*/ 8322 w 10000"/>
                <a:gd name="connsiteY973" fmla="*/ 7287 h 10000"/>
                <a:gd name="connsiteX974" fmla="*/ 8341 w 10000"/>
                <a:gd name="connsiteY974" fmla="*/ 7236 h 10000"/>
                <a:gd name="connsiteX975" fmla="*/ 8341 w 10000"/>
                <a:gd name="connsiteY975" fmla="*/ 7149 h 10000"/>
                <a:gd name="connsiteX976" fmla="*/ 8308 w 10000"/>
                <a:gd name="connsiteY976" fmla="*/ 7113 h 10000"/>
                <a:gd name="connsiteX977" fmla="*/ 8308 w 10000"/>
                <a:gd name="connsiteY977" fmla="*/ 7025 h 10000"/>
                <a:gd name="connsiteX978" fmla="*/ 8341 w 10000"/>
                <a:gd name="connsiteY978" fmla="*/ 6873 h 10000"/>
                <a:gd name="connsiteX979" fmla="*/ 8308 w 10000"/>
                <a:gd name="connsiteY979" fmla="*/ 6836 h 10000"/>
                <a:gd name="connsiteX980" fmla="*/ 8279 w 10000"/>
                <a:gd name="connsiteY980" fmla="*/ 6887 h 10000"/>
                <a:gd name="connsiteX981" fmla="*/ 8264 w 10000"/>
                <a:gd name="connsiteY981" fmla="*/ 6858 h 10000"/>
                <a:gd name="connsiteX982" fmla="*/ 8264 w 10000"/>
                <a:gd name="connsiteY982" fmla="*/ 6785 h 10000"/>
                <a:gd name="connsiteX983" fmla="*/ 8322 w 10000"/>
                <a:gd name="connsiteY983" fmla="*/ 6582 h 10000"/>
                <a:gd name="connsiteX984" fmla="*/ 8333 w 10000"/>
                <a:gd name="connsiteY984" fmla="*/ 6582 h 10000"/>
                <a:gd name="connsiteX985" fmla="*/ 8359 w 10000"/>
                <a:gd name="connsiteY985" fmla="*/ 6393 h 10000"/>
                <a:gd name="connsiteX986" fmla="*/ 8385 w 10000"/>
                <a:gd name="connsiteY986" fmla="*/ 6356 h 10000"/>
                <a:gd name="connsiteX987" fmla="*/ 8403 w 10000"/>
                <a:gd name="connsiteY987" fmla="*/ 6393 h 10000"/>
                <a:gd name="connsiteX988" fmla="*/ 8417 w 10000"/>
                <a:gd name="connsiteY988" fmla="*/ 6342 h 10000"/>
                <a:gd name="connsiteX989" fmla="*/ 8443 w 10000"/>
                <a:gd name="connsiteY989" fmla="*/ 6407 h 10000"/>
                <a:gd name="connsiteX990" fmla="*/ 8461 w 10000"/>
                <a:gd name="connsiteY990" fmla="*/ 6305 h 10000"/>
                <a:gd name="connsiteX991" fmla="*/ 8512 w 10000"/>
                <a:gd name="connsiteY991" fmla="*/ 6240 h 10000"/>
                <a:gd name="connsiteX992" fmla="*/ 8523 w 10000"/>
                <a:gd name="connsiteY992" fmla="*/ 6255 h 10000"/>
                <a:gd name="connsiteX993" fmla="*/ 8523 w 10000"/>
                <a:gd name="connsiteY993" fmla="*/ 6407 h 10000"/>
                <a:gd name="connsiteX994" fmla="*/ 8564 w 10000"/>
                <a:gd name="connsiteY994" fmla="*/ 6255 h 10000"/>
                <a:gd name="connsiteX995" fmla="*/ 8644 w 10000"/>
                <a:gd name="connsiteY995" fmla="*/ 6204 h 10000"/>
                <a:gd name="connsiteX996" fmla="*/ 8713 w 10000"/>
                <a:gd name="connsiteY996" fmla="*/ 6240 h 10000"/>
                <a:gd name="connsiteX997" fmla="*/ 8772 w 10000"/>
                <a:gd name="connsiteY997" fmla="*/ 6378 h 10000"/>
                <a:gd name="connsiteX998" fmla="*/ 8790 w 10000"/>
                <a:gd name="connsiteY998" fmla="*/ 6255 h 10000"/>
                <a:gd name="connsiteX999" fmla="*/ 8885 w 10000"/>
                <a:gd name="connsiteY999" fmla="*/ 6138 h 10000"/>
                <a:gd name="connsiteX1000" fmla="*/ 8874 w 10000"/>
                <a:gd name="connsiteY1000" fmla="*/ 6080 h 10000"/>
                <a:gd name="connsiteX1001" fmla="*/ 8904 w 10000"/>
                <a:gd name="connsiteY1001" fmla="*/ 6102 h 10000"/>
                <a:gd name="connsiteX1002" fmla="*/ 8904 w 10000"/>
                <a:gd name="connsiteY1002" fmla="*/ 6065 h 10000"/>
                <a:gd name="connsiteX1003" fmla="*/ 8944 w 10000"/>
                <a:gd name="connsiteY1003" fmla="*/ 6015 h 10000"/>
                <a:gd name="connsiteX1004" fmla="*/ 8962 w 10000"/>
                <a:gd name="connsiteY1004" fmla="*/ 5927 h 10000"/>
                <a:gd name="connsiteX1005" fmla="*/ 8988 w 10000"/>
                <a:gd name="connsiteY1005" fmla="*/ 5949 h 10000"/>
                <a:gd name="connsiteX1006" fmla="*/ 9057 w 10000"/>
                <a:gd name="connsiteY1006" fmla="*/ 5862 h 10000"/>
                <a:gd name="connsiteX1007" fmla="*/ 9064 w 10000"/>
                <a:gd name="connsiteY1007" fmla="*/ 5811 h 10000"/>
                <a:gd name="connsiteX1008" fmla="*/ 9196 w 10000"/>
                <a:gd name="connsiteY1008" fmla="*/ 5724 h 10000"/>
                <a:gd name="connsiteX1009" fmla="*/ 9178 w 10000"/>
                <a:gd name="connsiteY1009" fmla="*/ 5622 h 10000"/>
                <a:gd name="connsiteX1010" fmla="*/ 9214 w 10000"/>
                <a:gd name="connsiteY1010" fmla="*/ 5702 h 10000"/>
                <a:gd name="connsiteX1011" fmla="*/ 9221 w 10000"/>
                <a:gd name="connsiteY1011" fmla="*/ 5687 h 10000"/>
                <a:gd name="connsiteX1012" fmla="*/ 9309 w 10000"/>
                <a:gd name="connsiteY1012" fmla="*/ 5775 h 10000"/>
                <a:gd name="connsiteX1013" fmla="*/ 9335 w 10000"/>
                <a:gd name="connsiteY1013" fmla="*/ 5651 h 10000"/>
                <a:gd name="connsiteX1014" fmla="*/ 9309 w 10000"/>
                <a:gd name="connsiteY1014" fmla="*/ 5585 h 10000"/>
                <a:gd name="connsiteX1015" fmla="*/ 9335 w 10000"/>
                <a:gd name="connsiteY1015" fmla="*/ 5571 h 10000"/>
                <a:gd name="connsiteX1016" fmla="*/ 9298 w 10000"/>
                <a:gd name="connsiteY1016" fmla="*/ 5462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</a:cxnLst>
              <a:rect l="l" t="t" r="r" b="b"/>
              <a:pathLst>
                <a:path w="10000" h="10000">
                  <a:moveTo>
                    <a:pt x="9298" y="5462"/>
                  </a:moveTo>
                  <a:cubicBezTo>
                    <a:pt x="9296" y="5416"/>
                    <a:pt x="9293" y="5370"/>
                    <a:pt x="9291" y="5324"/>
                  </a:cubicBezTo>
                  <a:cubicBezTo>
                    <a:pt x="9282" y="5319"/>
                    <a:pt x="9274" y="5314"/>
                    <a:pt x="9265" y="5309"/>
                  </a:cubicBezTo>
                  <a:cubicBezTo>
                    <a:pt x="9268" y="5304"/>
                    <a:pt x="9270" y="5300"/>
                    <a:pt x="9273" y="5295"/>
                  </a:cubicBezTo>
                  <a:cubicBezTo>
                    <a:pt x="9270" y="5271"/>
                    <a:pt x="9268" y="5246"/>
                    <a:pt x="9265" y="5222"/>
                  </a:cubicBezTo>
                  <a:cubicBezTo>
                    <a:pt x="9261" y="5234"/>
                    <a:pt x="9258" y="5246"/>
                    <a:pt x="9254" y="5258"/>
                  </a:cubicBezTo>
                  <a:cubicBezTo>
                    <a:pt x="9241" y="5241"/>
                    <a:pt x="9227" y="5224"/>
                    <a:pt x="9214" y="5207"/>
                  </a:cubicBezTo>
                  <a:lnTo>
                    <a:pt x="9214" y="5105"/>
                  </a:lnTo>
                  <a:lnTo>
                    <a:pt x="9254" y="5105"/>
                  </a:lnTo>
                  <a:cubicBezTo>
                    <a:pt x="9260" y="5122"/>
                    <a:pt x="9267" y="5139"/>
                    <a:pt x="9273" y="5156"/>
                  </a:cubicBezTo>
                  <a:cubicBezTo>
                    <a:pt x="9298" y="5115"/>
                    <a:pt x="9324" y="5074"/>
                    <a:pt x="9349" y="5033"/>
                  </a:cubicBezTo>
                  <a:cubicBezTo>
                    <a:pt x="9355" y="5028"/>
                    <a:pt x="9362" y="5023"/>
                    <a:pt x="9368" y="5018"/>
                  </a:cubicBezTo>
                  <a:cubicBezTo>
                    <a:pt x="9383" y="4972"/>
                    <a:pt x="9397" y="4926"/>
                    <a:pt x="9412" y="4880"/>
                  </a:cubicBezTo>
                  <a:cubicBezTo>
                    <a:pt x="9400" y="4846"/>
                    <a:pt x="9387" y="4812"/>
                    <a:pt x="9375" y="4778"/>
                  </a:cubicBezTo>
                  <a:cubicBezTo>
                    <a:pt x="9373" y="4754"/>
                    <a:pt x="9370" y="4729"/>
                    <a:pt x="9368" y="4705"/>
                  </a:cubicBezTo>
                  <a:cubicBezTo>
                    <a:pt x="9383" y="4700"/>
                    <a:pt x="9397" y="4696"/>
                    <a:pt x="9412" y="4691"/>
                  </a:cubicBezTo>
                  <a:lnTo>
                    <a:pt x="9412" y="4640"/>
                  </a:lnTo>
                  <a:lnTo>
                    <a:pt x="9419" y="4640"/>
                  </a:lnTo>
                  <a:cubicBezTo>
                    <a:pt x="9423" y="4657"/>
                    <a:pt x="9426" y="4674"/>
                    <a:pt x="9430" y="4691"/>
                  </a:cubicBezTo>
                  <a:cubicBezTo>
                    <a:pt x="9438" y="4674"/>
                    <a:pt x="9447" y="4657"/>
                    <a:pt x="9455" y="4640"/>
                  </a:cubicBezTo>
                  <a:lnTo>
                    <a:pt x="9455" y="4705"/>
                  </a:lnTo>
                  <a:lnTo>
                    <a:pt x="9430" y="4705"/>
                  </a:lnTo>
                  <a:cubicBezTo>
                    <a:pt x="9441" y="4763"/>
                    <a:pt x="9452" y="4822"/>
                    <a:pt x="9463" y="4880"/>
                  </a:cubicBezTo>
                  <a:lnTo>
                    <a:pt x="9583" y="4865"/>
                  </a:lnTo>
                  <a:cubicBezTo>
                    <a:pt x="9595" y="4875"/>
                    <a:pt x="9608" y="4885"/>
                    <a:pt x="9620" y="4895"/>
                  </a:cubicBezTo>
                  <a:lnTo>
                    <a:pt x="9620" y="5018"/>
                  </a:lnTo>
                  <a:lnTo>
                    <a:pt x="9653" y="5105"/>
                  </a:lnTo>
                  <a:lnTo>
                    <a:pt x="9678" y="5105"/>
                  </a:lnTo>
                  <a:lnTo>
                    <a:pt x="9671" y="5105"/>
                  </a:lnTo>
                  <a:cubicBezTo>
                    <a:pt x="9680" y="5098"/>
                    <a:pt x="9688" y="5091"/>
                    <a:pt x="9697" y="5084"/>
                  </a:cubicBezTo>
                  <a:cubicBezTo>
                    <a:pt x="9693" y="5091"/>
                    <a:pt x="9690" y="5098"/>
                    <a:pt x="9686" y="5105"/>
                  </a:cubicBezTo>
                  <a:lnTo>
                    <a:pt x="9722" y="5135"/>
                  </a:lnTo>
                  <a:cubicBezTo>
                    <a:pt x="9725" y="5159"/>
                    <a:pt x="9727" y="5183"/>
                    <a:pt x="9730" y="5207"/>
                  </a:cubicBezTo>
                  <a:cubicBezTo>
                    <a:pt x="9738" y="5202"/>
                    <a:pt x="9747" y="5198"/>
                    <a:pt x="9755" y="5193"/>
                  </a:cubicBezTo>
                  <a:lnTo>
                    <a:pt x="9755" y="5222"/>
                  </a:lnTo>
                  <a:lnTo>
                    <a:pt x="9773" y="5156"/>
                  </a:lnTo>
                  <a:lnTo>
                    <a:pt x="9773" y="5222"/>
                  </a:lnTo>
                  <a:cubicBezTo>
                    <a:pt x="9782" y="5229"/>
                    <a:pt x="9790" y="5237"/>
                    <a:pt x="9799" y="5244"/>
                  </a:cubicBezTo>
                  <a:lnTo>
                    <a:pt x="9799" y="5193"/>
                  </a:lnTo>
                  <a:lnTo>
                    <a:pt x="9792" y="5193"/>
                  </a:lnTo>
                  <a:lnTo>
                    <a:pt x="9836" y="5193"/>
                  </a:lnTo>
                  <a:cubicBezTo>
                    <a:pt x="9824" y="5169"/>
                    <a:pt x="9811" y="5144"/>
                    <a:pt x="9799" y="5120"/>
                  </a:cubicBezTo>
                  <a:lnTo>
                    <a:pt x="9817" y="5105"/>
                  </a:lnTo>
                  <a:lnTo>
                    <a:pt x="9792" y="5105"/>
                  </a:lnTo>
                  <a:cubicBezTo>
                    <a:pt x="9811" y="5076"/>
                    <a:pt x="9831" y="5047"/>
                    <a:pt x="9850" y="5018"/>
                  </a:cubicBezTo>
                  <a:lnTo>
                    <a:pt x="9817" y="4967"/>
                  </a:lnTo>
                  <a:lnTo>
                    <a:pt x="9843" y="4967"/>
                  </a:lnTo>
                  <a:lnTo>
                    <a:pt x="9861" y="4880"/>
                  </a:lnTo>
                  <a:lnTo>
                    <a:pt x="9912" y="4895"/>
                  </a:lnTo>
                  <a:lnTo>
                    <a:pt x="9894" y="4844"/>
                  </a:lnTo>
                  <a:lnTo>
                    <a:pt x="9894" y="4793"/>
                  </a:lnTo>
                  <a:cubicBezTo>
                    <a:pt x="9909" y="4817"/>
                    <a:pt x="9923" y="4841"/>
                    <a:pt x="9938" y="4865"/>
                  </a:cubicBezTo>
                  <a:cubicBezTo>
                    <a:pt x="9940" y="4831"/>
                    <a:pt x="9943" y="4798"/>
                    <a:pt x="9945" y="4764"/>
                  </a:cubicBezTo>
                  <a:cubicBezTo>
                    <a:pt x="9963" y="4744"/>
                    <a:pt x="9982" y="4725"/>
                    <a:pt x="10000" y="4705"/>
                  </a:cubicBezTo>
                  <a:cubicBezTo>
                    <a:pt x="9982" y="4695"/>
                    <a:pt x="9963" y="4686"/>
                    <a:pt x="9945" y="4676"/>
                  </a:cubicBezTo>
                  <a:cubicBezTo>
                    <a:pt x="9949" y="4664"/>
                    <a:pt x="9952" y="4652"/>
                    <a:pt x="9956" y="4640"/>
                  </a:cubicBezTo>
                  <a:cubicBezTo>
                    <a:pt x="9929" y="4577"/>
                    <a:pt x="9903" y="4514"/>
                    <a:pt x="9876" y="4451"/>
                  </a:cubicBezTo>
                  <a:lnTo>
                    <a:pt x="9781" y="4451"/>
                  </a:lnTo>
                  <a:cubicBezTo>
                    <a:pt x="9778" y="4463"/>
                    <a:pt x="9776" y="4475"/>
                    <a:pt x="9773" y="4487"/>
                  </a:cubicBezTo>
                  <a:cubicBezTo>
                    <a:pt x="9771" y="4475"/>
                    <a:pt x="9768" y="4463"/>
                    <a:pt x="9766" y="4451"/>
                  </a:cubicBezTo>
                  <a:lnTo>
                    <a:pt x="9781" y="4415"/>
                  </a:lnTo>
                  <a:lnTo>
                    <a:pt x="9748" y="4400"/>
                  </a:lnTo>
                  <a:cubicBezTo>
                    <a:pt x="9745" y="4412"/>
                    <a:pt x="9743" y="4424"/>
                    <a:pt x="9740" y="4436"/>
                  </a:cubicBezTo>
                  <a:lnTo>
                    <a:pt x="9704" y="4415"/>
                  </a:lnTo>
                  <a:cubicBezTo>
                    <a:pt x="9713" y="4427"/>
                    <a:pt x="9721" y="4439"/>
                    <a:pt x="9730" y="4451"/>
                  </a:cubicBezTo>
                  <a:cubicBezTo>
                    <a:pt x="9727" y="4485"/>
                    <a:pt x="9725" y="4519"/>
                    <a:pt x="9722" y="4553"/>
                  </a:cubicBezTo>
                  <a:cubicBezTo>
                    <a:pt x="9731" y="4560"/>
                    <a:pt x="9739" y="4568"/>
                    <a:pt x="9748" y="4575"/>
                  </a:cubicBezTo>
                  <a:cubicBezTo>
                    <a:pt x="9742" y="4597"/>
                    <a:pt x="9736" y="4618"/>
                    <a:pt x="9730" y="4640"/>
                  </a:cubicBezTo>
                  <a:cubicBezTo>
                    <a:pt x="9733" y="4623"/>
                    <a:pt x="9737" y="4606"/>
                    <a:pt x="9740" y="4589"/>
                  </a:cubicBezTo>
                  <a:lnTo>
                    <a:pt x="9686" y="4502"/>
                  </a:lnTo>
                  <a:lnTo>
                    <a:pt x="9671" y="4313"/>
                  </a:lnTo>
                  <a:lnTo>
                    <a:pt x="9678" y="4313"/>
                  </a:lnTo>
                  <a:lnTo>
                    <a:pt x="9645" y="4211"/>
                  </a:lnTo>
                  <a:cubicBezTo>
                    <a:pt x="9637" y="4206"/>
                    <a:pt x="9628" y="4201"/>
                    <a:pt x="9620" y="4196"/>
                  </a:cubicBezTo>
                  <a:cubicBezTo>
                    <a:pt x="9628" y="4230"/>
                    <a:pt x="9637" y="4264"/>
                    <a:pt x="9645" y="4298"/>
                  </a:cubicBezTo>
                  <a:cubicBezTo>
                    <a:pt x="9624" y="4269"/>
                    <a:pt x="9604" y="4240"/>
                    <a:pt x="9583" y="4211"/>
                  </a:cubicBezTo>
                  <a:cubicBezTo>
                    <a:pt x="9589" y="4199"/>
                    <a:pt x="9596" y="4187"/>
                    <a:pt x="9602" y="4175"/>
                  </a:cubicBezTo>
                  <a:lnTo>
                    <a:pt x="9550" y="4138"/>
                  </a:lnTo>
                  <a:cubicBezTo>
                    <a:pt x="9553" y="4128"/>
                    <a:pt x="9555" y="4119"/>
                    <a:pt x="9558" y="4109"/>
                  </a:cubicBezTo>
                  <a:cubicBezTo>
                    <a:pt x="9555" y="4102"/>
                    <a:pt x="9553" y="4094"/>
                    <a:pt x="9550" y="4087"/>
                  </a:cubicBezTo>
                  <a:cubicBezTo>
                    <a:pt x="9542" y="4070"/>
                    <a:pt x="9533" y="4053"/>
                    <a:pt x="9525" y="4036"/>
                  </a:cubicBezTo>
                  <a:lnTo>
                    <a:pt x="9488" y="4036"/>
                  </a:lnTo>
                  <a:cubicBezTo>
                    <a:pt x="9482" y="4014"/>
                    <a:pt x="9476" y="3993"/>
                    <a:pt x="9470" y="3971"/>
                  </a:cubicBezTo>
                  <a:cubicBezTo>
                    <a:pt x="9461" y="3964"/>
                    <a:pt x="9453" y="3956"/>
                    <a:pt x="9444" y="3949"/>
                  </a:cubicBezTo>
                  <a:cubicBezTo>
                    <a:pt x="9439" y="3922"/>
                    <a:pt x="9435" y="3896"/>
                    <a:pt x="9430" y="3869"/>
                  </a:cubicBezTo>
                  <a:cubicBezTo>
                    <a:pt x="9415" y="3857"/>
                    <a:pt x="9401" y="3845"/>
                    <a:pt x="9386" y="3833"/>
                  </a:cubicBezTo>
                  <a:lnTo>
                    <a:pt x="9368" y="3818"/>
                  </a:lnTo>
                  <a:cubicBezTo>
                    <a:pt x="9334" y="3760"/>
                    <a:pt x="9299" y="3702"/>
                    <a:pt x="9265" y="3644"/>
                  </a:cubicBezTo>
                  <a:lnTo>
                    <a:pt x="9126" y="3491"/>
                  </a:lnTo>
                  <a:lnTo>
                    <a:pt x="8955" y="3491"/>
                  </a:lnTo>
                  <a:lnTo>
                    <a:pt x="8808" y="3418"/>
                  </a:lnTo>
                  <a:cubicBezTo>
                    <a:pt x="8798" y="3425"/>
                    <a:pt x="8789" y="3433"/>
                    <a:pt x="8779" y="3440"/>
                  </a:cubicBezTo>
                  <a:lnTo>
                    <a:pt x="8779" y="3542"/>
                  </a:lnTo>
                  <a:cubicBezTo>
                    <a:pt x="8771" y="3554"/>
                    <a:pt x="8762" y="3566"/>
                    <a:pt x="8754" y="3578"/>
                  </a:cubicBezTo>
                  <a:lnTo>
                    <a:pt x="8790" y="3593"/>
                  </a:lnTo>
                  <a:cubicBezTo>
                    <a:pt x="8799" y="3644"/>
                    <a:pt x="8807" y="3694"/>
                    <a:pt x="8816" y="3745"/>
                  </a:cubicBezTo>
                  <a:cubicBezTo>
                    <a:pt x="8793" y="3786"/>
                    <a:pt x="8769" y="3828"/>
                    <a:pt x="8746" y="3869"/>
                  </a:cubicBezTo>
                  <a:cubicBezTo>
                    <a:pt x="8714" y="3816"/>
                    <a:pt x="8683" y="3762"/>
                    <a:pt x="8651" y="3709"/>
                  </a:cubicBezTo>
                  <a:cubicBezTo>
                    <a:pt x="8649" y="3670"/>
                    <a:pt x="8646" y="3632"/>
                    <a:pt x="8644" y="3593"/>
                  </a:cubicBezTo>
                  <a:cubicBezTo>
                    <a:pt x="8635" y="3569"/>
                    <a:pt x="8627" y="3544"/>
                    <a:pt x="8618" y="3520"/>
                  </a:cubicBezTo>
                  <a:cubicBezTo>
                    <a:pt x="8597" y="3556"/>
                    <a:pt x="8577" y="3593"/>
                    <a:pt x="8556" y="3629"/>
                  </a:cubicBezTo>
                  <a:lnTo>
                    <a:pt x="8443" y="3593"/>
                  </a:lnTo>
                  <a:lnTo>
                    <a:pt x="8385" y="3520"/>
                  </a:lnTo>
                  <a:cubicBezTo>
                    <a:pt x="8353" y="3527"/>
                    <a:pt x="8321" y="3535"/>
                    <a:pt x="8289" y="3542"/>
                  </a:cubicBezTo>
                  <a:lnTo>
                    <a:pt x="8220" y="3644"/>
                  </a:lnTo>
                  <a:lnTo>
                    <a:pt x="8220" y="3593"/>
                  </a:lnTo>
                  <a:cubicBezTo>
                    <a:pt x="8188" y="3564"/>
                    <a:pt x="8157" y="3534"/>
                    <a:pt x="8125" y="3505"/>
                  </a:cubicBezTo>
                  <a:cubicBezTo>
                    <a:pt x="8131" y="3454"/>
                    <a:pt x="8137" y="3404"/>
                    <a:pt x="8143" y="3353"/>
                  </a:cubicBezTo>
                  <a:lnTo>
                    <a:pt x="8143" y="3280"/>
                  </a:lnTo>
                  <a:lnTo>
                    <a:pt x="8074" y="3091"/>
                  </a:lnTo>
                  <a:lnTo>
                    <a:pt x="7814" y="3076"/>
                  </a:lnTo>
                  <a:lnTo>
                    <a:pt x="7683" y="3142"/>
                  </a:lnTo>
                  <a:cubicBezTo>
                    <a:pt x="7670" y="3125"/>
                    <a:pt x="7656" y="3108"/>
                    <a:pt x="7643" y="3091"/>
                  </a:cubicBezTo>
                  <a:cubicBezTo>
                    <a:pt x="7654" y="3064"/>
                    <a:pt x="7664" y="3038"/>
                    <a:pt x="7675" y="3011"/>
                  </a:cubicBezTo>
                  <a:cubicBezTo>
                    <a:pt x="7658" y="2975"/>
                    <a:pt x="7641" y="2938"/>
                    <a:pt x="7624" y="2902"/>
                  </a:cubicBezTo>
                  <a:cubicBezTo>
                    <a:pt x="7607" y="2909"/>
                    <a:pt x="7590" y="2917"/>
                    <a:pt x="7573" y="2924"/>
                  </a:cubicBezTo>
                  <a:cubicBezTo>
                    <a:pt x="7565" y="2895"/>
                    <a:pt x="7556" y="2865"/>
                    <a:pt x="7548" y="2836"/>
                  </a:cubicBezTo>
                  <a:cubicBezTo>
                    <a:pt x="7521" y="2831"/>
                    <a:pt x="7494" y="2827"/>
                    <a:pt x="7467" y="2822"/>
                  </a:cubicBezTo>
                  <a:cubicBezTo>
                    <a:pt x="7476" y="2793"/>
                    <a:pt x="7484" y="2764"/>
                    <a:pt x="7493" y="2735"/>
                  </a:cubicBezTo>
                  <a:cubicBezTo>
                    <a:pt x="7505" y="2740"/>
                    <a:pt x="7517" y="2744"/>
                    <a:pt x="7529" y="2749"/>
                  </a:cubicBezTo>
                  <a:cubicBezTo>
                    <a:pt x="7523" y="2710"/>
                    <a:pt x="7517" y="2672"/>
                    <a:pt x="7511" y="2633"/>
                  </a:cubicBezTo>
                  <a:cubicBezTo>
                    <a:pt x="7505" y="2621"/>
                    <a:pt x="7499" y="2608"/>
                    <a:pt x="7493" y="2596"/>
                  </a:cubicBezTo>
                  <a:lnTo>
                    <a:pt x="6985" y="2356"/>
                  </a:lnTo>
                  <a:cubicBezTo>
                    <a:pt x="6979" y="2366"/>
                    <a:pt x="6972" y="2375"/>
                    <a:pt x="6966" y="2385"/>
                  </a:cubicBezTo>
                  <a:cubicBezTo>
                    <a:pt x="6972" y="2409"/>
                    <a:pt x="6979" y="2434"/>
                    <a:pt x="6985" y="2458"/>
                  </a:cubicBezTo>
                  <a:cubicBezTo>
                    <a:pt x="6956" y="2533"/>
                    <a:pt x="6926" y="2609"/>
                    <a:pt x="6897" y="2684"/>
                  </a:cubicBezTo>
                  <a:cubicBezTo>
                    <a:pt x="6901" y="2706"/>
                    <a:pt x="6904" y="2727"/>
                    <a:pt x="6908" y="2749"/>
                  </a:cubicBezTo>
                  <a:cubicBezTo>
                    <a:pt x="6904" y="2761"/>
                    <a:pt x="6901" y="2773"/>
                    <a:pt x="6897" y="2785"/>
                  </a:cubicBezTo>
                  <a:lnTo>
                    <a:pt x="6915" y="2902"/>
                  </a:lnTo>
                  <a:cubicBezTo>
                    <a:pt x="6904" y="2892"/>
                    <a:pt x="6893" y="2883"/>
                    <a:pt x="6882" y="2873"/>
                  </a:cubicBezTo>
                  <a:lnTo>
                    <a:pt x="6787" y="3025"/>
                  </a:lnTo>
                  <a:lnTo>
                    <a:pt x="6648" y="2836"/>
                  </a:lnTo>
                  <a:lnTo>
                    <a:pt x="6615" y="2836"/>
                  </a:lnTo>
                  <a:lnTo>
                    <a:pt x="6597" y="2938"/>
                  </a:lnTo>
                  <a:cubicBezTo>
                    <a:pt x="6574" y="2933"/>
                    <a:pt x="6551" y="2929"/>
                    <a:pt x="6528" y="2924"/>
                  </a:cubicBezTo>
                  <a:cubicBezTo>
                    <a:pt x="6507" y="2849"/>
                    <a:pt x="6487" y="2773"/>
                    <a:pt x="6466" y="2698"/>
                  </a:cubicBezTo>
                  <a:cubicBezTo>
                    <a:pt x="6455" y="2756"/>
                    <a:pt x="6444" y="2815"/>
                    <a:pt x="6433" y="2873"/>
                  </a:cubicBezTo>
                  <a:cubicBezTo>
                    <a:pt x="6430" y="2919"/>
                    <a:pt x="6428" y="2965"/>
                    <a:pt x="6425" y="3011"/>
                  </a:cubicBezTo>
                  <a:cubicBezTo>
                    <a:pt x="6411" y="3067"/>
                    <a:pt x="6396" y="3122"/>
                    <a:pt x="6382" y="3178"/>
                  </a:cubicBezTo>
                  <a:cubicBezTo>
                    <a:pt x="6376" y="3149"/>
                    <a:pt x="6369" y="3120"/>
                    <a:pt x="6363" y="3091"/>
                  </a:cubicBezTo>
                  <a:lnTo>
                    <a:pt x="6301" y="3062"/>
                  </a:lnTo>
                  <a:cubicBezTo>
                    <a:pt x="6282" y="2982"/>
                    <a:pt x="6262" y="2902"/>
                    <a:pt x="6243" y="2822"/>
                  </a:cubicBezTo>
                  <a:cubicBezTo>
                    <a:pt x="6240" y="2827"/>
                    <a:pt x="6238" y="2831"/>
                    <a:pt x="6235" y="2836"/>
                  </a:cubicBezTo>
                  <a:cubicBezTo>
                    <a:pt x="6231" y="2802"/>
                    <a:pt x="6228" y="2769"/>
                    <a:pt x="6224" y="2735"/>
                  </a:cubicBezTo>
                  <a:cubicBezTo>
                    <a:pt x="6241" y="2701"/>
                    <a:pt x="6259" y="2667"/>
                    <a:pt x="6276" y="2633"/>
                  </a:cubicBezTo>
                  <a:cubicBezTo>
                    <a:pt x="6273" y="2626"/>
                    <a:pt x="6271" y="2618"/>
                    <a:pt x="6268" y="2611"/>
                  </a:cubicBezTo>
                  <a:cubicBezTo>
                    <a:pt x="6271" y="2589"/>
                    <a:pt x="6273" y="2567"/>
                    <a:pt x="6276" y="2545"/>
                  </a:cubicBezTo>
                  <a:lnTo>
                    <a:pt x="6261" y="2458"/>
                  </a:lnTo>
                  <a:cubicBezTo>
                    <a:pt x="6263" y="2400"/>
                    <a:pt x="6266" y="2342"/>
                    <a:pt x="6268" y="2284"/>
                  </a:cubicBezTo>
                  <a:cubicBezTo>
                    <a:pt x="6243" y="2221"/>
                    <a:pt x="6217" y="2158"/>
                    <a:pt x="6192" y="2095"/>
                  </a:cubicBezTo>
                  <a:lnTo>
                    <a:pt x="6122" y="2065"/>
                  </a:lnTo>
                  <a:cubicBezTo>
                    <a:pt x="6113" y="2082"/>
                    <a:pt x="6105" y="2099"/>
                    <a:pt x="6096" y="2116"/>
                  </a:cubicBezTo>
                  <a:lnTo>
                    <a:pt x="5925" y="1927"/>
                  </a:lnTo>
                  <a:lnTo>
                    <a:pt x="5925" y="1993"/>
                  </a:lnTo>
                  <a:lnTo>
                    <a:pt x="5895" y="1978"/>
                  </a:lnTo>
                  <a:cubicBezTo>
                    <a:pt x="5890" y="2017"/>
                    <a:pt x="5886" y="2056"/>
                    <a:pt x="5881" y="2095"/>
                  </a:cubicBezTo>
                  <a:cubicBezTo>
                    <a:pt x="5886" y="2141"/>
                    <a:pt x="5890" y="2187"/>
                    <a:pt x="5895" y="2233"/>
                  </a:cubicBezTo>
                  <a:cubicBezTo>
                    <a:pt x="5893" y="2245"/>
                    <a:pt x="5890" y="2257"/>
                    <a:pt x="5888" y="2269"/>
                  </a:cubicBezTo>
                  <a:lnTo>
                    <a:pt x="5760" y="2320"/>
                  </a:lnTo>
                  <a:lnTo>
                    <a:pt x="5603" y="2218"/>
                  </a:lnTo>
                  <a:cubicBezTo>
                    <a:pt x="5601" y="2177"/>
                    <a:pt x="5598" y="2136"/>
                    <a:pt x="5596" y="2095"/>
                  </a:cubicBezTo>
                  <a:cubicBezTo>
                    <a:pt x="5604" y="2090"/>
                    <a:pt x="5613" y="2085"/>
                    <a:pt x="5621" y="2080"/>
                  </a:cubicBezTo>
                  <a:lnTo>
                    <a:pt x="5424" y="1993"/>
                  </a:lnTo>
                  <a:lnTo>
                    <a:pt x="5292" y="2080"/>
                  </a:lnTo>
                  <a:cubicBezTo>
                    <a:pt x="5307" y="2102"/>
                    <a:pt x="5321" y="2123"/>
                    <a:pt x="5336" y="2145"/>
                  </a:cubicBezTo>
                  <a:cubicBezTo>
                    <a:pt x="5319" y="2165"/>
                    <a:pt x="5302" y="2184"/>
                    <a:pt x="5285" y="2204"/>
                  </a:cubicBezTo>
                  <a:cubicBezTo>
                    <a:pt x="5279" y="2197"/>
                    <a:pt x="5273" y="2189"/>
                    <a:pt x="5267" y="2182"/>
                  </a:cubicBezTo>
                  <a:cubicBezTo>
                    <a:pt x="5275" y="2170"/>
                    <a:pt x="5284" y="2157"/>
                    <a:pt x="5292" y="2145"/>
                  </a:cubicBezTo>
                  <a:lnTo>
                    <a:pt x="5274" y="2145"/>
                  </a:lnTo>
                  <a:lnTo>
                    <a:pt x="5274" y="2015"/>
                  </a:lnTo>
                  <a:cubicBezTo>
                    <a:pt x="5266" y="1962"/>
                    <a:pt x="5257" y="1908"/>
                    <a:pt x="5249" y="1855"/>
                  </a:cubicBezTo>
                  <a:lnTo>
                    <a:pt x="5249" y="1942"/>
                  </a:lnTo>
                  <a:cubicBezTo>
                    <a:pt x="5240" y="1959"/>
                    <a:pt x="5232" y="1976"/>
                    <a:pt x="5223" y="1993"/>
                  </a:cubicBezTo>
                  <a:lnTo>
                    <a:pt x="5154" y="1942"/>
                  </a:lnTo>
                  <a:cubicBezTo>
                    <a:pt x="5151" y="1920"/>
                    <a:pt x="5149" y="1898"/>
                    <a:pt x="5146" y="1876"/>
                  </a:cubicBezTo>
                  <a:lnTo>
                    <a:pt x="5164" y="1855"/>
                  </a:lnTo>
                  <a:cubicBezTo>
                    <a:pt x="5150" y="1872"/>
                    <a:pt x="5135" y="1888"/>
                    <a:pt x="5121" y="1905"/>
                  </a:cubicBezTo>
                  <a:lnTo>
                    <a:pt x="5077" y="1855"/>
                  </a:lnTo>
                  <a:lnTo>
                    <a:pt x="5044" y="1942"/>
                  </a:lnTo>
                  <a:cubicBezTo>
                    <a:pt x="5049" y="1971"/>
                    <a:pt x="5053" y="2000"/>
                    <a:pt x="5058" y="2029"/>
                  </a:cubicBezTo>
                  <a:cubicBezTo>
                    <a:pt x="5075" y="2000"/>
                    <a:pt x="5093" y="1971"/>
                    <a:pt x="5110" y="1942"/>
                  </a:cubicBezTo>
                  <a:cubicBezTo>
                    <a:pt x="5116" y="1966"/>
                    <a:pt x="5122" y="1991"/>
                    <a:pt x="5128" y="2015"/>
                  </a:cubicBezTo>
                  <a:cubicBezTo>
                    <a:pt x="5105" y="2042"/>
                    <a:pt x="5081" y="2068"/>
                    <a:pt x="5058" y="2095"/>
                  </a:cubicBezTo>
                  <a:cubicBezTo>
                    <a:pt x="5044" y="2085"/>
                    <a:pt x="5029" y="2075"/>
                    <a:pt x="5015" y="2065"/>
                  </a:cubicBezTo>
                  <a:lnTo>
                    <a:pt x="5033" y="2116"/>
                  </a:lnTo>
                  <a:cubicBezTo>
                    <a:pt x="5031" y="2121"/>
                    <a:pt x="5028" y="2126"/>
                    <a:pt x="5026" y="2131"/>
                  </a:cubicBezTo>
                  <a:lnTo>
                    <a:pt x="4923" y="2233"/>
                  </a:lnTo>
                  <a:lnTo>
                    <a:pt x="4854" y="2218"/>
                  </a:lnTo>
                  <a:lnTo>
                    <a:pt x="4854" y="2233"/>
                  </a:lnTo>
                  <a:lnTo>
                    <a:pt x="4854" y="2305"/>
                  </a:lnTo>
                  <a:cubicBezTo>
                    <a:pt x="4862" y="2315"/>
                    <a:pt x="4871" y="2325"/>
                    <a:pt x="4879" y="2335"/>
                  </a:cubicBezTo>
                  <a:cubicBezTo>
                    <a:pt x="4865" y="2325"/>
                    <a:pt x="4850" y="2315"/>
                    <a:pt x="4836" y="2305"/>
                  </a:cubicBezTo>
                  <a:cubicBezTo>
                    <a:pt x="4824" y="2315"/>
                    <a:pt x="4811" y="2325"/>
                    <a:pt x="4799" y="2335"/>
                  </a:cubicBezTo>
                  <a:cubicBezTo>
                    <a:pt x="4834" y="2233"/>
                    <a:pt x="4870" y="2131"/>
                    <a:pt x="4905" y="2029"/>
                  </a:cubicBezTo>
                  <a:lnTo>
                    <a:pt x="4963" y="2029"/>
                  </a:lnTo>
                  <a:cubicBezTo>
                    <a:pt x="5009" y="1898"/>
                    <a:pt x="5056" y="1767"/>
                    <a:pt x="5102" y="1636"/>
                  </a:cubicBezTo>
                  <a:lnTo>
                    <a:pt x="5190" y="1564"/>
                  </a:lnTo>
                  <a:lnTo>
                    <a:pt x="5190" y="1498"/>
                  </a:lnTo>
                  <a:cubicBezTo>
                    <a:pt x="5201" y="1491"/>
                    <a:pt x="5212" y="1483"/>
                    <a:pt x="5223" y="1476"/>
                  </a:cubicBezTo>
                  <a:cubicBezTo>
                    <a:pt x="5221" y="1471"/>
                    <a:pt x="5218" y="1467"/>
                    <a:pt x="5216" y="1462"/>
                  </a:cubicBezTo>
                  <a:cubicBezTo>
                    <a:pt x="5233" y="1438"/>
                    <a:pt x="5250" y="1413"/>
                    <a:pt x="5267" y="1389"/>
                  </a:cubicBezTo>
                  <a:cubicBezTo>
                    <a:pt x="5278" y="1345"/>
                    <a:pt x="5289" y="1302"/>
                    <a:pt x="5300" y="1258"/>
                  </a:cubicBezTo>
                  <a:cubicBezTo>
                    <a:pt x="5297" y="1234"/>
                    <a:pt x="5295" y="1209"/>
                    <a:pt x="5292" y="1185"/>
                  </a:cubicBezTo>
                  <a:cubicBezTo>
                    <a:pt x="5295" y="1173"/>
                    <a:pt x="5297" y="1161"/>
                    <a:pt x="5300" y="1149"/>
                  </a:cubicBezTo>
                  <a:cubicBezTo>
                    <a:pt x="5287" y="1139"/>
                    <a:pt x="5273" y="1130"/>
                    <a:pt x="5260" y="1120"/>
                  </a:cubicBezTo>
                  <a:cubicBezTo>
                    <a:pt x="5248" y="1079"/>
                    <a:pt x="5235" y="1037"/>
                    <a:pt x="5223" y="996"/>
                  </a:cubicBezTo>
                  <a:cubicBezTo>
                    <a:pt x="5244" y="1037"/>
                    <a:pt x="5264" y="1079"/>
                    <a:pt x="5285" y="1120"/>
                  </a:cubicBezTo>
                  <a:cubicBezTo>
                    <a:pt x="5294" y="1084"/>
                    <a:pt x="5302" y="1047"/>
                    <a:pt x="5311" y="1011"/>
                  </a:cubicBezTo>
                  <a:lnTo>
                    <a:pt x="5311" y="945"/>
                  </a:lnTo>
                  <a:lnTo>
                    <a:pt x="5292" y="945"/>
                  </a:lnTo>
                  <a:cubicBezTo>
                    <a:pt x="5284" y="894"/>
                    <a:pt x="5275" y="844"/>
                    <a:pt x="5267" y="793"/>
                  </a:cubicBezTo>
                  <a:lnTo>
                    <a:pt x="5249" y="880"/>
                  </a:lnTo>
                  <a:cubicBezTo>
                    <a:pt x="5244" y="856"/>
                    <a:pt x="5239" y="831"/>
                    <a:pt x="5234" y="807"/>
                  </a:cubicBezTo>
                  <a:cubicBezTo>
                    <a:pt x="5236" y="790"/>
                    <a:pt x="5239" y="773"/>
                    <a:pt x="5241" y="756"/>
                  </a:cubicBezTo>
                  <a:lnTo>
                    <a:pt x="5139" y="553"/>
                  </a:lnTo>
                  <a:lnTo>
                    <a:pt x="4963" y="531"/>
                  </a:lnTo>
                  <a:cubicBezTo>
                    <a:pt x="4946" y="584"/>
                    <a:pt x="4929" y="638"/>
                    <a:pt x="4912" y="691"/>
                  </a:cubicBezTo>
                  <a:lnTo>
                    <a:pt x="4836" y="691"/>
                  </a:lnTo>
                  <a:cubicBezTo>
                    <a:pt x="4859" y="638"/>
                    <a:pt x="4882" y="584"/>
                    <a:pt x="4905" y="531"/>
                  </a:cubicBezTo>
                  <a:cubicBezTo>
                    <a:pt x="4907" y="504"/>
                    <a:pt x="4910" y="478"/>
                    <a:pt x="4912" y="451"/>
                  </a:cubicBezTo>
                  <a:cubicBezTo>
                    <a:pt x="4910" y="432"/>
                    <a:pt x="4907" y="412"/>
                    <a:pt x="4905" y="393"/>
                  </a:cubicBezTo>
                  <a:lnTo>
                    <a:pt x="4810" y="378"/>
                  </a:lnTo>
                  <a:lnTo>
                    <a:pt x="4810" y="313"/>
                  </a:lnTo>
                  <a:cubicBezTo>
                    <a:pt x="4781" y="352"/>
                    <a:pt x="4751" y="390"/>
                    <a:pt x="4722" y="429"/>
                  </a:cubicBezTo>
                  <a:lnTo>
                    <a:pt x="4836" y="204"/>
                  </a:lnTo>
                  <a:cubicBezTo>
                    <a:pt x="4827" y="165"/>
                    <a:pt x="4819" y="126"/>
                    <a:pt x="4810" y="87"/>
                  </a:cubicBezTo>
                  <a:lnTo>
                    <a:pt x="4715" y="0"/>
                  </a:lnTo>
                  <a:cubicBezTo>
                    <a:pt x="4692" y="17"/>
                    <a:pt x="4668" y="34"/>
                    <a:pt x="4645" y="51"/>
                  </a:cubicBezTo>
                  <a:lnTo>
                    <a:pt x="4543" y="342"/>
                  </a:lnTo>
                  <a:cubicBezTo>
                    <a:pt x="4533" y="388"/>
                    <a:pt x="4524" y="434"/>
                    <a:pt x="4514" y="480"/>
                  </a:cubicBezTo>
                  <a:lnTo>
                    <a:pt x="4550" y="582"/>
                  </a:lnTo>
                  <a:lnTo>
                    <a:pt x="4532" y="567"/>
                  </a:lnTo>
                  <a:lnTo>
                    <a:pt x="4532" y="640"/>
                  </a:lnTo>
                  <a:lnTo>
                    <a:pt x="4393" y="669"/>
                  </a:lnTo>
                  <a:cubicBezTo>
                    <a:pt x="4411" y="710"/>
                    <a:pt x="4430" y="752"/>
                    <a:pt x="4448" y="793"/>
                  </a:cubicBezTo>
                  <a:cubicBezTo>
                    <a:pt x="4444" y="832"/>
                    <a:pt x="4441" y="870"/>
                    <a:pt x="4437" y="909"/>
                  </a:cubicBezTo>
                  <a:cubicBezTo>
                    <a:pt x="4429" y="892"/>
                    <a:pt x="4420" y="875"/>
                    <a:pt x="4412" y="858"/>
                  </a:cubicBezTo>
                  <a:lnTo>
                    <a:pt x="4379" y="771"/>
                  </a:lnTo>
                  <a:cubicBezTo>
                    <a:pt x="4358" y="807"/>
                    <a:pt x="4338" y="844"/>
                    <a:pt x="4317" y="880"/>
                  </a:cubicBezTo>
                  <a:cubicBezTo>
                    <a:pt x="4320" y="897"/>
                    <a:pt x="4324" y="914"/>
                    <a:pt x="4327" y="931"/>
                  </a:cubicBezTo>
                  <a:lnTo>
                    <a:pt x="4247" y="982"/>
                  </a:lnTo>
                  <a:cubicBezTo>
                    <a:pt x="4251" y="965"/>
                    <a:pt x="4254" y="948"/>
                    <a:pt x="4258" y="931"/>
                  </a:cubicBezTo>
                  <a:cubicBezTo>
                    <a:pt x="4252" y="924"/>
                    <a:pt x="4246" y="916"/>
                    <a:pt x="4240" y="909"/>
                  </a:cubicBezTo>
                  <a:cubicBezTo>
                    <a:pt x="4225" y="933"/>
                    <a:pt x="4211" y="958"/>
                    <a:pt x="4196" y="982"/>
                  </a:cubicBezTo>
                  <a:cubicBezTo>
                    <a:pt x="4204" y="941"/>
                    <a:pt x="4213" y="899"/>
                    <a:pt x="4221" y="858"/>
                  </a:cubicBezTo>
                  <a:cubicBezTo>
                    <a:pt x="4215" y="853"/>
                    <a:pt x="4209" y="849"/>
                    <a:pt x="4203" y="844"/>
                  </a:cubicBezTo>
                  <a:lnTo>
                    <a:pt x="4024" y="895"/>
                  </a:lnTo>
                  <a:lnTo>
                    <a:pt x="4024" y="945"/>
                  </a:lnTo>
                  <a:cubicBezTo>
                    <a:pt x="4035" y="940"/>
                    <a:pt x="4046" y="936"/>
                    <a:pt x="4057" y="931"/>
                  </a:cubicBezTo>
                  <a:lnTo>
                    <a:pt x="4057" y="996"/>
                  </a:lnTo>
                  <a:lnTo>
                    <a:pt x="3798" y="1171"/>
                  </a:lnTo>
                  <a:cubicBezTo>
                    <a:pt x="3772" y="1234"/>
                    <a:pt x="3747" y="1297"/>
                    <a:pt x="3721" y="1360"/>
                  </a:cubicBezTo>
                  <a:lnTo>
                    <a:pt x="3662" y="1360"/>
                  </a:lnTo>
                  <a:cubicBezTo>
                    <a:pt x="3675" y="1370"/>
                    <a:pt x="3689" y="1379"/>
                    <a:pt x="3702" y="1389"/>
                  </a:cubicBezTo>
                  <a:cubicBezTo>
                    <a:pt x="3691" y="1401"/>
                    <a:pt x="3681" y="1413"/>
                    <a:pt x="3670" y="1425"/>
                  </a:cubicBezTo>
                  <a:cubicBezTo>
                    <a:pt x="3664" y="1471"/>
                    <a:pt x="3657" y="1518"/>
                    <a:pt x="3651" y="1564"/>
                  </a:cubicBezTo>
                  <a:cubicBezTo>
                    <a:pt x="3634" y="1535"/>
                    <a:pt x="3617" y="1505"/>
                    <a:pt x="3600" y="1476"/>
                  </a:cubicBezTo>
                  <a:cubicBezTo>
                    <a:pt x="3594" y="1500"/>
                    <a:pt x="3588" y="1525"/>
                    <a:pt x="3582" y="1549"/>
                  </a:cubicBezTo>
                  <a:cubicBezTo>
                    <a:pt x="3603" y="1571"/>
                    <a:pt x="3623" y="1593"/>
                    <a:pt x="3644" y="1615"/>
                  </a:cubicBezTo>
                  <a:lnTo>
                    <a:pt x="3593" y="1702"/>
                  </a:lnTo>
                  <a:lnTo>
                    <a:pt x="3644" y="1753"/>
                  </a:lnTo>
                  <a:lnTo>
                    <a:pt x="3662" y="1840"/>
                  </a:lnTo>
                  <a:lnTo>
                    <a:pt x="3644" y="1840"/>
                  </a:lnTo>
                  <a:lnTo>
                    <a:pt x="3644" y="1905"/>
                  </a:lnTo>
                  <a:lnTo>
                    <a:pt x="3297" y="2029"/>
                  </a:lnTo>
                  <a:cubicBezTo>
                    <a:pt x="3288" y="2041"/>
                    <a:pt x="3280" y="2053"/>
                    <a:pt x="3271" y="2065"/>
                  </a:cubicBezTo>
                  <a:lnTo>
                    <a:pt x="3289" y="2095"/>
                  </a:lnTo>
                  <a:cubicBezTo>
                    <a:pt x="3278" y="2112"/>
                    <a:pt x="3268" y="2128"/>
                    <a:pt x="3257" y="2145"/>
                  </a:cubicBezTo>
                  <a:cubicBezTo>
                    <a:pt x="3262" y="2152"/>
                    <a:pt x="3266" y="2160"/>
                    <a:pt x="3271" y="2167"/>
                  </a:cubicBezTo>
                  <a:cubicBezTo>
                    <a:pt x="3266" y="2184"/>
                    <a:pt x="3262" y="2201"/>
                    <a:pt x="3257" y="2218"/>
                  </a:cubicBezTo>
                  <a:cubicBezTo>
                    <a:pt x="3270" y="2252"/>
                    <a:pt x="3284" y="2286"/>
                    <a:pt x="3297" y="2320"/>
                  </a:cubicBezTo>
                  <a:cubicBezTo>
                    <a:pt x="3294" y="2349"/>
                    <a:pt x="3292" y="2378"/>
                    <a:pt x="3289" y="2407"/>
                  </a:cubicBezTo>
                  <a:cubicBezTo>
                    <a:pt x="3292" y="2441"/>
                    <a:pt x="3294" y="2475"/>
                    <a:pt x="3297" y="2509"/>
                  </a:cubicBezTo>
                  <a:cubicBezTo>
                    <a:pt x="3326" y="2538"/>
                    <a:pt x="3356" y="2567"/>
                    <a:pt x="3385" y="2596"/>
                  </a:cubicBezTo>
                  <a:lnTo>
                    <a:pt x="3385" y="2633"/>
                  </a:lnTo>
                  <a:cubicBezTo>
                    <a:pt x="3382" y="2643"/>
                    <a:pt x="3380" y="2652"/>
                    <a:pt x="3377" y="2662"/>
                  </a:cubicBezTo>
                  <a:cubicBezTo>
                    <a:pt x="3403" y="2691"/>
                    <a:pt x="3428" y="2720"/>
                    <a:pt x="3454" y="2749"/>
                  </a:cubicBezTo>
                  <a:cubicBezTo>
                    <a:pt x="3456" y="2783"/>
                    <a:pt x="3459" y="2817"/>
                    <a:pt x="3461" y="2851"/>
                  </a:cubicBezTo>
                  <a:cubicBezTo>
                    <a:pt x="3453" y="2897"/>
                    <a:pt x="3444" y="2943"/>
                    <a:pt x="3436" y="2989"/>
                  </a:cubicBezTo>
                  <a:cubicBezTo>
                    <a:pt x="3444" y="3064"/>
                    <a:pt x="3453" y="3140"/>
                    <a:pt x="3461" y="3215"/>
                  </a:cubicBezTo>
                  <a:lnTo>
                    <a:pt x="3461" y="3316"/>
                  </a:lnTo>
                  <a:lnTo>
                    <a:pt x="3428" y="3331"/>
                  </a:lnTo>
                  <a:cubicBezTo>
                    <a:pt x="3431" y="3360"/>
                    <a:pt x="3433" y="3389"/>
                    <a:pt x="3436" y="3418"/>
                  </a:cubicBezTo>
                  <a:cubicBezTo>
                    <a:pt x="3416" y="3389"/>
                    <a:pt x="3397" y="3360"/>
                    <a:pt x="3377" y="3331"/>
                  </a:cubicBezTo>
                  <a:cubicBezTo>
                    <a:pt x="3380" y="3280"/>
                    <a:pt x="3382" y="3229"/>
                    <a:pt x="3385" y="3178"/>
                  </a:cubicBezTo>
                  <a:cubicBezTo>
                    <a:pt x="3382" y="3122"/>
                    <a:pt x="3380" y="3067"/>
                    <a:pt x="3377" y="3011"/>
                  </a:cubicBezTo>
                  <a:cubicBezTo>
                    <a:pt x="3394" y="2987"/>
                    <a:pt x="3411" y="2962"/>
                    <a:pt x="3428" y="2938"/>
                  </a:cubicBezTo>
                  <a:cubicBezTo>
                    <a:pt x="3431" y="2899"/>
                    <a:pt x="3433" y="2861"/>
                    <a:pt x="3436" y="2822"/>
                  </a:cubicBezTo>
                  <a:lnTo>
                    <a:pt x="3333" y="2800"/>
                  </a:lnTo>
                  <a:cubicBezTo>
                    <a:pt x="3318" y="2761"/>
                    <a:pt x="3304" y="2723"/>
                    <a:pt x="3289" y="2684"/>
                  </a:cubicBezTo>
                  <a:cubicBezTo>
                    <a:pt x="3257" y="2638"/>
                    <a:pt x="3226" y="2591"/>
                    <a:pt x="3194" y="2545"/>
                  </a:cubicBezTo>
                  <a:cubicBezTo>
                    <a:pt x="3156" y="2574"/>
                    <a:pt x="3119" y="2604"/>
                    <a:pt x="3081" y="2633"/>
                  </a:cubicBezTo>
                  <a:lnTo>
                    <a:pt x="3081" y="2662"/>
                  </a:lnTo>
                  <a:cubicBezTo>
                    <a:pt x="3093" y="2674"/>
                    <a:pt x="3106" y="2686"/>
                    <a:pt x="3118" y="2698"/>
                  </a:cubicBezTo>
                  <a:lnTo>
                    <a:pt x="3067" y="2800"/>
                  </a:lnTo>
                  <a:lnTo>
                    <a:pt x="3041" y="2800"/>
                  </a:lnTo>
                  <a:cubicBezTo>
                    <a:pt x="3031" y="2771"/>
                    <a:pt x="3022" y="2742"/>
                    <a:pt x="3012" y="2713"/>
                  </a:cubicBezTo>
                  <a:cubicBezTo>
                    <a:pt x="3007" y="2720"/>
                    <a:pt x="3002" y="2728"/>
                    <a:pt x="2997" y="2735"/>
                  </a:cubicBezTo>
                  <a:cubicBezTo>
                    <a:pt x="3002" y="2774"/>
                    <a:pt x="3007" y="2812"/>
                    <a:pt x="3012" y="2851"/>
                  </a:cubicBezTo>
                  <a:cubicBezTo>
                    <a:pt x="3035" y="2892"/>
                    <a:pt x="3058" y="2934"/>
                    <a:pt x="3081" y="2975"/>
                  </a:cubicBezTo>
                  <a:cubicBezTo>
                    <a:pt x="3090" y="2963"/>
                    <a:pt x="3098" y="2950"/>
                    <a:pt x="3107" y="2938"/>
                  </a:cubicBezTo>
                  <a:lnTo>
                    <a:pt x="3143" y="3091"/>
                  </a:lnTo>
                  <a:lnTo>
                    <a:pt x="2953" y="2938"/>
                  </a:lnTo>
                  <a:cubicBezTo>
                    <a:pt x="2951" y="2933"/>
                    <a:pt x="2948" y="2929"/>
                    <a:pt x="2946" y="2924"/>
                  </a:cubicBezTo>
                  <a:cubicBezTo>
                    <a:pt x="2951" y="2917"/>
                    <a:pt x="2956" y="2909"/>
                    <a:pt x="2961" y="2902"/>
                  </a:cubicBezTo>
                  <a:lnTo>
                    <a:pt x="2961" y="2836"/>
                  </a:lnTo>
                  <a:lnTo>
                    <a:pt x="2946" y="2698"/>
                  </a:lnTo>
                  <a:cubicBezTo>
                    <a:pt x="2954" y="2664"/>
                    <a:pt x="2963" y="2630"/>
                    <a:pt x="2971" y="2596"/>
                  </a:cubicBezTo>
                  <a:cubicBezTo>
                    <a:pt x="2968" y="2562"/>
                    <a:pt x="2964" y="2529"/>
                    <a:pt x="2961" y="2495"/>
                  </a:cubicBezTo>
                  <a:cubicBezTo>
                    <a:pt x="2964" y="2488"/>
                    <a:pt x="2968" y="2480"/>
                    <a:pt x="2971" y="2473"/>
                  </a:cubicBezTo>
                  <a:lnTo>
                    <a:pt x="2935" y="2335"/>
                  </a:lnTo>
                  <a:lnTo>
                    <a:pt x="2917" y="2356"/>
                  </a:lnTo>
                  <a:cubicBezTo>
                    <a:pt x="2921" y="2436"/>
                    <a:pt x="2924" y="2516"/>
                    <a:pt x="2928" y="2596"/>
                  </a:cubicBezTo>
                  <a:cubicBezTo>
                    <a:pt x="2896" y="2647"/>
                    <a:pt x="2865" y="2698"/>
                    <a:pt x="2833" y="2749"/>
                  </a:cubicBezTo>
                  <a:cubicBezTo>
                    <a:pt x="2824" y="2790"/>
                    <a:pt x="2816" y="2832"/>
                    <a:pt x="2807" y="2873"/>
                  </a:cubicBezTo>
                  <a:cubicBezTo>
                    <a:pt x="2833" y="2982"/>
                    <a:pt x="2858" y="3091"/>
                    <a:pt x="2884" y="3200"/>
                  </a:cubicBezTo>
                  <a:cubicBezTo>
                    <a:pt x="2869" y="3297"/>
                    <a:pt x="2855" y="3394"/>
                    <a:pt x="2840" y="3491"/>
                  </a:cubicBezTo>
                  <a:cubicBezTo>
                    <a:pt x="2848" y="3537"/>
                    <a:pt x="2857" y="3583"/>
                    <a:pt x="2865" y="3629"/>
                  </a:cubicBezTo>
                  <a:cubicBezTo>
                    <a:pt x="2863" y="3656"/>
                    <a:pt x="2860" y="3682"/>
                    <a:pt x="2858" y="3709"/>
                  </a:cubicBezTo>
                  <a:lnTo>
                    <a:pt x="2935" y="3760"/>
                  </a:lnTo>
                  <a:cubicBezTo>
                    <a:pt x="2956" y="3743"/>
                    <a:pt x="2976" y="3726"/>
                    <a:pt x="2997" y="3709"/>
                  </a:cubicBezTo>
                  <a:cubicBezTo>
                    <a:pt x="3029" y="3750"/>
                    <a:pt x="3060" y="3792"/>
                    <a:pt x="3092" y="3833"/>
                  </a:cubicBezTo>
                  <a:lnTo>
                    <a:pt x="3125" y="4022"/>
                  </a:lnTo>
                  <a:lnTo>
                    <a:pt x="3092" y="4073"/>
                  </a:lnTo>
                  <a:cubicBezTo>
                    <a:pt x="3088" y="4114"/>
                    <a:pt x="3085" y="4155"/>
                    <a:pt x="3081" y="4196"/>
                  </a:cubicBezTo>
                  <a:lnTo>
                    <a:pt x="3169" y="4262"/>
                  </a:lnTo>
                  <a:lnTo>
                    <a:pt x="3099" y="4262"/>
                  </a:lnTo>
                  <a:cubicBezTo>
                    <a:pt x="3088" y="4245"/>
                    <a:pt x="3078" y="4228"/>
                    <a:pt x="3067" y="4211"/>
                  </a:cubicBezTo>
                  <a:cubicBezTo>
                    <a:pt x="3072" y="4160"/>
                    <a:pt x="3076" y="4109"/>
                    <a:pt x="3081" y="4058"/>
                  </a:cubicBezTo>
                  <a:cubicBezTo>
                    <a:pt x="3076" y="4046"/>
                    <a:pt x="3072" y="4034"/>
                    <a:pt x="3067" y="4022"/>
                  </a:cubicBezTo>
                  <a:cubicBezTo>
                    <a:pt x="3069" y="3998"/>
                    <a:pt x="3072" y="3973"/>
                    <a:pt x="3074" y="3949"/>
                  </a:cubicBezTo>
                  <a:cubicBezTo>
                    <a:pt x="3063" y="3927"/>
                    <a:pt x="3052" y="3906"/>
                    <a:pt x="3041" y="3884"/>
                  </a:cubicBezTo>
                  <a:cubicBezTo>
                    <a:pt x="3035" y="3855"/>
                    <a:pt x="3029" y="3825"/>
                    <a:pt x="3023" y="3796"/>
                  </a:cubicBezTo>
                  <a:lnTo>
                    <a:pt x="2902" y="3869"/>
                  </a:lnTo>
                  <a:cubicBezTo>
                    <a:pt x="2896" y="3908"/>
                    <a:pt x="2890" y="3946"/>
                    <a:pt x="2884" y="3985"/>
                  </a:cubicBezTo>
                  <a:cubicBezTo>
                    <a:pt x="2895" y="4031"/>
                    <a:pt x="2906" y="4078"/>
                    <a:pt x="2917" y="4124"/>
                  </a:cubicBezTo>
                  <a:cubicBezTo>
                    <a:pt x="2914" y="4158"/>
                    <a:pt x="2912" y="4191"/>
                    <a:pt x="2909" y="4225"/>
                  </a:cubicBezTo>
                  <a:cubicBezTo>
                    <a:pt x="2894" y="4259"/>
                    <a:pt x="2880" y="4293"/>
                    <a:pt x="2865" y="4327"/>
                  </a:cubicBezTo>
                  <a:cubicBezTo>
                    <a:pt x="2857" y="4380"/>
                    <a:pt x="2848" y="4434"/>
                    <a:pt x="2840" y="4487"/>
                  </a:cubicBezTo>
                  <a:lnTo>
                    <a:pt x="2770" y="4575"/>
                  </a:lnTo>
                  <a:cubicBezTo>
                    <a:pt x="2768" y="4602"/>
                    <a:pt x="2765" y="4628"/>
                    <a:pt x="2763" y="4655"/>
                  </a:cubicBezTo>
                  <a:lnTo>
                    <a:pt x="2745" y="4676"/>
                  </a:lnTo>
                  <a:lnTo>
                    <a:pt x="2632" y="4640"/>
                  </a:lnTo>
                  <a:cubicBezTo>
                    <a:pt x="2629" y="4606"/>
                    <a:pt x="2627" y="4572"/>
                    <a:pt x="2624" y="4538"/>
                  </a:cubicBezTo>
                  <a:cubicBezTo>
                    <a:pt x="2622" y="4526"/>
                    <a:pt x="2619" y="4514"/>
                    <a:pt x="2617" y="4502"/>
                  </a:cubicBezTo>
                  <a:cubicBezTo>
                    <a:pt x="2628" y="4507"/>
                    <a:pt x="2639" y="4511"/>
                    <a:pt x="2650" y="4516"/>
                  </a:cubicBezTo>
                  <a:lnTo>
                    <a:pt x="2745" y="4451"/>
                  </a:lnTo>
                  <a:lnTo>
                    <a:pt x="2712" y="4385"/>
                  </a:lnTo>
                  <a:lnTo>
                    <a:pt x="2756" y="4400"/>
                  </a:lnTo>
                  <a:lnTo>
                    <a:pt x="2789" y="4262"/>
                  </a:lnTo>
                  <a:cubicBezTo>
                    <a:pt x="2797" y="4245"/>
                    <a:pt x="2806" y="4228"/>
                    <a:pt x="2814" y="4211"/>
                  </a:cubicBezTo>
                  <a:lnTo>
                    <a:pt x="2814" y="4073"/>
                  </a:lnTo>
                  <a:cubicBezTo>
                    <a:pt x="2820" y="4044"/>
                    <a:pt x="2827" y="4014"/>
                    <a:pt x="2833" y="3985"/>
                  </a:cubicBezTo>
                  <a:lnTo>
                    <a:pt x="2833" y="3920"/>
                  </a:lnTo>
                  <a:lnTo>
                    <a:pt x="2770" y="3782"/>
                  </a:lnTo>
                  <a:cubicBezTo>
                    <a:pt x="2776" y="3685"/>
                    <a:pt x="2783" y="3588"/>
                    <a:pt x="2789" y="3491"/>
                  </a:cubicBezTo>
                  <a:cubicBezTo>
                    <a:pt x="2783" y="3438"/>
                    <a:pt x="2776" y="3384"/>
                    <a:pt x="2770" y="3331"/>
                  </a:cubicBezTo>
                  <a:cubicBezTo>
                    <a:pt x="2776" y="3321"/>
                    <a:pt x="2783" y="3312"/>
                    <a:pt x="2789" y="3302"/>
                  </a:cubicBezTo>
                  <a:lnTo>
                    <a:pt x="2789" y="3127"/>
                  </a:lnTo>
                  <a:cubicBezTo>
                    <a:pt x="2786" y="3088"/>
                    <a:pt x="2784" y="3050"/>
                    <a:pt x="2781" y="3011"/>
                  </a:cubicBezTo>
                  <a:cubicBezTo>
                    <a:pt x="2763" y="2970"/>
                    <a:pt x="2745" y="2928"/>
                    <a:pt x="2727" y="2887"/>
                  </a:cubicBezTo>
                  <a:cubicBezTo>
                    <a:pt x="2748" y="2795"/>
                    <a:pt x="2768" y="2703"/>
                    <a:pt x="2789" y="2611"/>
                  </a:cubicBezTo>
                  <a:cubicBezTo>
                    <a:pt x="2786" y="2543"/>
                    <a:pt x="2784" y="2475"/>
                    <a:pt x="2781" y="2407"/>
                  </a:cubicBezTo>
                  <a:lnTo>
                    <a:pt x="2580" y="2320"/>
                  </a:lnTo>
                  <a:cubicBezTo>
                    <a:pt x="2572" y="2366"/>
                    <a:pt x="2563" y="2412"/>
                    <a:pt x="2555" y="2458"/>
                  </a:cubicBezTo>
                  <a:cubicBezTo>
                    <a:pt x="2546" y="2560"/>
                    <a:pt x="2538" y="2662"/>
                    <a:pt x="2529" y="2764"/>
                  </a:cubicBezTo>
                  <a:lnTo>
                    <a:pt x="2427" y="2975"/>
                  </a:lnTo>
                  <a:cubicBezTo>
                    <a:pt x="2423" y="3004"/>
                    <a:pt x="2420" y="3033"/>
                    <a:pt x="2416" y="3062"/>
                  </a:cubicBezTo>
                  <a:lnTo>
                    <a:pt x="2445" y="3062"/>
                  </a:lnTo>
                  <a:cubicBezTo>
                    <a:pt x="2435" y="3089"/>
                    <a:pt x="2426" y="3115"/>
                    <a:pt x="2416" y="3142"/>
                  </a:cubicBezTo>
                  <a:cubicBezTo>
                    <a:pt x="2434" y="3154"/>
                    <a:pt x="2453" y="3166"/>
                    <a:pt x="2471" y="3178"/>
                  </a:cubicBezTo>
                  <a:cubicBezTo>
                    <a:pt x="2465" y="3229"/>
                    <a:pt x="2458" y="3280"/>
                    <a:pt x="2452" y="3331"/>
                  </a:cubicBezTo>
                  <a:cubicBezTo>
                    <a:pt x="2455" y="3355"/>
                    <a:pt x="2457" y="3380"/>
                    <a:pt x="2460" y="3404"/>
                  </a:cubicBezTo>
                  <a:cubicBezTo>
                    <a:pt x="2451" y="3409"/>
                    <a:pt x="2443" y="3413"/>
                    <a:pt x="2434" y="3418"/>
                  </a:cubicBezTo>
                  <a:lnTo>
                    <a:pt x="2434" y="3578"/>
                  </a:lnTo>
                  <a:lnTo>
                    <a:pt x="2511" y="3607"/>
                  </a:lnTo>
                  <a:cubicBezTo>
                    <a:pt x="2509" y="3624"/>
                    <a:pt x="2506" y="3641"/>
                    <a:pt x="2504" y="3658"/>
                  </a:cubicBezTo>
                  <a:cubicBezTo>
                    <a:pt x="2512" y="3699"/>
                    <a:pt x="2521" y="3741"/>
                    <a:pt x="2529" y="3782"/>
                  </a:cubicBezTo>
                  <a:cubicBezTo>
                    <a:pt x="2544" y="3799"/>
                    <a:pt x="2558" y="3816"/>
                    <a:pt x="2573" y="3833"/>
                  </a:cubicBezTo>
                  <a:lnTo>
                    <a:pt x="2522" y="4058"/>
                  </a:lnTo>
                  <a:cubicBezTo>
                    <a:pt x="2496" y="3988"/>
                    <a:pt x="2471" y="3917"/>
                    <a:pt x="2445" y="3847"/>
                  </a:cubicBezTo>
                  <a:lnTo>
                    <a:pt x="2262" y="3607"/>
                  </a:lnTo>
                  <a:lnTo>
                    <a:pt x="2080" y="3491"/>
                  </a:lnTo>
                  <a:lnTo>
                    <a:pt x="2029" y="3578"/>
                  </a:lnTo>
                  <a:cubicBezTo>
                    <a:pt x="2043" y="3634"/>
                    <a:pt x="2058" y="3689"/>
                    <a:pt x="2072" y="3745"/>
                  </a:cubicBezTo>
                  <a:cubicBezTo>
                    <a:pt x="2070" y="3774"/>
                    <a:pt x="2067" y="3804"/>
                    <a:pt x="2065" y="3833"/>
                  </a:cubicBezTo>
                  <a:cubicBezTo>
                    <a:pt x="2044" y="3850"/>
                    <a:pt x="2024" y="3867"/>
                    <a:pt x="2003" y="3884"/>
                  </a:cubicBezTo>
                  <a:cubicBezTo>
                    <a:pt x="2005" y="3913"/>
                    <a:pt x="2008" y="3942"/>
                    <a:pt x="2010" y="3971"/>
                  </a:cubicBezTo>
                  <a:cubicBezTo>
                    <a:pt x="2002" y="3988"/>
                    <a:pt x="1993" y="4005"/>
                    <a:pt x="1985" y="4022"/>
                  </a:cubicBezTo>
                  <a:cubicBezTo>
                    <a:pt x="1976" y="4005"/>
                    <a:pt x="1968" y="3988"/>
                    <a:pt x="1959" y="3971"/>
                  </a:cubicBezTo>
                  <a:lnTo>
                    <a:pt x="1977" y="3884"/>
                  </a:lnTo>
                  <a:lnTo>
                    <a:pt x="1944" y="3782"/>
                  </a:lnTo>
                  <a:lnTo>
                    <a:pt x="1849" y="3949"/>
                  </a:lnTo>
                  <a:lnTo>
                    <a:pt x="1736" y="3935"/>
                  </a:lnTo>
                  <a:lnTo>
                    <a:pt x="1685" y="4073"/>
                  </a:lnTo>
                  <a:cubicBezTo>
                    <a:pt x="1670" y="4056"/>
                    <a:pt x="1656" y="4039"/>
                    <a:pt x="1641" y="4022"/>
                  </a:cubicBezTo>
                  <a:lnTo>
                    <a:pt x="1641" y="3935"/>
                  </a:lnTo>
                  <a:cubicBezTo>
                    <a:pt x="1643" y="3913"/>
                    <a:pt x="1646" y="3891"/>
                    <a:pt x="1648" y="3869"/>
                  </a:cubicBezTo>
                  <a:cubicBezTo>
                    <a:pt x="1642" y="3862"/>
                    <a:pt x="1636" y="3854"/>
                    <a:pt x="1630" y="3847"/>
                  </a:cubicBezTo>
                  <a:cubicBezTo>
                    <a:pt x="1645" y="3830"/>
                    <a:pt x="1659" y="3813"/>
                    <a:pt x="1674" y="3796"/>
                  </a:cubicBezTo>
                  <a:cubicBezTo>
                    <a:pt x="1651" y="3808"/>
                    <a:pt x="1628" y="3821"/>
                    <a:pt x="1605" y="3833"/>
                  </a:cubicBezTo>
                  <a:cubicBezTo>
                    <a:pt x="1602" y="3845"/>
                    <a:pt x="1600" y="3857"/>
                    <a:pt x="1597" y="3869"/>
                  </a:cubicBezTo>
                  <a:lnTo>
                    <a:pt x="1597" y="3920"/>
                  </a:lnTo>
                  <a:lnTo>
                    <a:pt x="1590" y="3920"/>
                  </a:lnTo>
                  <a:lnTo>
                    <a:pt x="1572" y="3869"/>
                  </a:lnTo>
                  <a:cubicBezTo>
                    <a:pt x="1563" y="3891"/>
                    <a:pt x="1555" y="3913"/>
                    <a:pt x="1546" y="3935"/>
                  </a:cubicBezTo>
                  <a:cubicBezTo>
                    <a:pt x="1552" y="3940"/>
                    <a:pt x="1558" y="3944"/>
                    <a:pt x="1564" y="3949"/>
                  </a:cubicBezTo>
                  <a:cubicBezTo>
                    <a:pt x="1558" y="3968"/>
                    <a:pt x="1552" y="3988"/>
                    <a:pt x="1546" y="4007"/>
                  </a:cubicBezTo>
                  <a:cubicBezTo>
                    <a:pt x="1540" y="3988"/>
                    <a:pt x="1534" y="3968"/>
                    <a:pt x="1528" y="3949"/>
                  </a:cubicBezTo>
                  <a:cubicBezTo>
                    <a:pt x="1519" y="3956"/>
                    <a:pt x="1511" y="3964"/>
                    <a:pt x="1502" y="3971"/>
                  </a:cubicBezTo>
                  <a:lnTo>
                    <a:pt x="1279" y="4262"/>
                  </a:lnTo>
                  <a:lnTo>
                    <a:pt x="1261" y="4385"/>
                  </a:lnTo>
                  <a:lnTo>
                    <a:pt x="1261" y="4451"/>
                  </a:lnTo>
                  <a:lnTo>
                    <a:pt x="1192" y="4553"/>
                  </a:lnTo>
                  <a:cubicBezTo>
                    <a:pt x="1189" y="4531"/>
                    <a:pt x="1187" y="4509"/>
                    <a:pt x="1184" y="4487"/>
                  </a:cubicBezTo>
                  <a:lnTo>
                    <a:pt x="1148" y="4487"/>
                  </a:lnTo>
                  <a:cubicBezTo>
                    <a:pt x="1131" y="4424"/>
                    <a:pt x="1113" y="4361"/>
                    <a:pt x="1096" y="4298"/>
                  </a:cubicBezTo>
                  <a:cubicBezTo>
                    <a:pt x="1102" y="4269"/>
                    <a:pt x="1109" y="4240"/>
                    <a:pt x="1115" y="4211"/>
                  </a:cubicBezTo>
                  <a:lnTo>
                    <a:pt x="1192" y="4175"/>
                  </a:lnTo>
                  <a:cubicBezTo>
                    <a:pt x="1186" y="4136"/>
                    <a:pt x="1179" y="4097"/>
                    <a:pt x="1173" y="4058"/>
                  </a:cubicBezTo>
                  <a:lnTo>
                    <a:pt x="1140" y="3971"/>
                  </a:lnTo>
                  <a:lnTo>
                    <a:pt x="983" y="3898"/>
                  </a:lnTo>
                  <a:cubicBezTo>
                    <a:pt x="1000" y="3939"/>
                    <a:pt x="1017" y="3981"/>
                    <a:pt x="1034" y="4022"/>
                  </a:cubicBezTo>
                  <a:lnTo>
                    <a:pt x="1034" y="4196"/>
                  </a:lnTo>
                  <a:cubicBezTo>
                    <a:pt x="1029" y="4240"/>
                    <a:pt x="1025" y="4283"/>
                    <a:pt x="1020" y="4327"/>
                  </a:cubicBezTo>
                  <a:cubicBezTo>
                    <a:pt x="1035" y="4368"/>
                    <a:pt x="1049" y="4410"/>
                    <a:pt x="1064" y="4451"/>
                  </a:cubicBezTo>
                  <a:lnTo>
                    <a:pt x="1034" y="4655"/>
                  </a:lnTo>
                  <a:lnTo>
                    <a:pt x="1034" y="4778"/>
                  </a:lnTo>
                  <a:cubicBezTo>
                    <a:pt x="1029" y="4754"/>
                    <a:pt x="1025" y="4729"/>
                    <a:pt x="1020" y="4705"/>
                  </a:cubicBezTo>
                  <a:cubicBezTo>
                    <a:pt x="1011" y="4712"/>
                    <a:pt x="1003" y="4720"/>
                    <a:pt x="994" y="4727"/>
                  </a:cubicBezTo>
                  <a:lnTo>
                    <a:pt x="1009" y="4655"/>
                  </a:lnTo>
                  <a:cubicBezTo>
                    <a:pt x="983" y="4633"/>
                    <a:pt x="958" y="4611"/>
                    <a:pt x="932" y="4589"/>
                  </a:cubicBezTo>
                  <a:cubicBezTo>
                    <a:pt x="913" y="4635"/>
                    <a:pt x="893" y="4681"/>
                    <a:pt x="874" y="4727"/>
                  </a:cubicBezTo>
                  <a:cubicBezTo>
                    <a:pt x="842" y="4773"/>
                    <a:pt x="811" y="4819"/>
                    <a:pt x="779" y="4865"/>
                  </a:cubicBezTo>
                  <a:cubicBezTo>
                    <a:pt x="781" y="4894"/>
                    <a:pt x="784" y="4924"/>
                    <a:pt x="786" y="4953"/>
                  </a:cubicBezTo>
                  <a:lnTo>
                    <a:pt x="837" y="5193"/>
                  </a:lnTo>
                  <a:lnTo>
                    <a:pt x="698" y="5105"/>
                  </a:lnTo>
                  <a:cubicBezTo>
                    <a:pt x="690" y="5122"/>
                    <a:pt x="681" y="5139"/>
                    <a:pt x="673" y="5156"/>
                  </a:cubicBezTo>
                  <a:cubicBezTo>
                    <a:pt x="670" y="5139"/>
                    <a:pt x="668" y="5122"/>
                    <a:pt x="665" y="5105"/>
                  </a:cubicBezTo>
                  <a:lnTo>
                    <a:pt x="683" y="5084"/>
                  </a:lnTo>
                  <a:lnTo>
                    <a:pt x="596" y="4982"/>
                  </a:lnTo>
                  <a:cubicBezTo>
                    <a:pt x="587" y="5011"/>
                    <a:pt x="579" y="5040"/>
                    <a:pt x="570" y="5069"/>
                  </a:cubicBezTo>
                  <a:lnTo>
                    <a:pt x="588" y="5120"/>
                  </a:lnTo>
                  <a:lnTo>
                    <a:pt x="621" y="5222"/>
                  </a:lnTo>
                  <a:cubicBezTo>
                    <a:pt x="633" y="5212"/>
                    <a:pt x="646" y="5203"/>
                    <a:pt x="658" y="5193"/>
                  </a:cubicBezTo>
                  <a:cubicBezTo>
                    <a:pt x="666" y="5244"/>
                    <a:pt x="675" y="5294"/>
                    <a:pt x="683" y="5345"/>
                  </a:cubicBezTo>
                  <a:lnTo>
                    <a:pt x="640" y="5382"/>
                  </a:lnTo>
                  <a:lnTo>
                    <a:pt x="552" y="5309"/>
                  </a:lnTo>
                  <a:lnTo>
                    <a:pt x="519" y="5222"/>
                  </a:lnTo>
                  <a:lnTo>
                    <a:pt x="457" y="5193"/>
                  </a:lnTo>
                  <a:cubicBezTo>
                    <a:pt x="463" y="5181"/>
                    <a:pt x="469" y="5168"/>
                    <a:pt x="475" y="5156"/>
                  </a:cubicBezTo>
                  <a:lnTo>
                    <a:pt x="475" y="5069"/>
                  </a:lnTo>
                  <a:cubicBezTo>
                    <a:pt x="463" y="5030"/>
                    <a:pt x="451" y="4992"/>
                    <a:pt x="439" y="4953"/>
                  </a:cubicBezTo>
                  <a:cubicBezTo>
                    <a:pt x="449" y="4941"/>
                    <a:pt x="458" y="4928"/>
                    <a:pt x="468" y="4916"/>
                  </a:cubicBezTo>
                  <a:lnTo>
                    <a:pt x="468" y="4778"/>
                  </a:lnTo>
                  <a:cubicBezTo>
                    <a:pt x="409" y="4657"/>
                    <a:pt x="351" y="4536"/>
                    <a:pt x="292" y="4415"/>
                  </a:cubicBezTo>
                  <a:cubicBezTo>
                    <a:pt x="301" y="4410"/>
                    <a:pt x="309" y="4405"/>
                    <a:pt x="318" y="4400"/>
                  </a:cubicBezTo>
                  <a:cubicBezTo>
                    <a:pt x="341" y="4439"/>
                    <a:pt x="364" y="4477"/>
                    <a:pt x="387" y="4516"/>
                  </a:cubicBezTo>
                  <a:lnTo>
                    <a:pt x="439" y="4516"/>
                  </a:lnTo>
                  <a:cubicBezTo>
                    <a:pt x="443" y="4536"/>
                    <a:pt x="446" y="4555"/>
                    <a:pt x="450" y="4575"/>
                  </a:cubicBezTo>
                  <a:lnTo>
                    <a:pt x="716" y="4705"/>
                  </a:lnTo>
                  <a:cubicBezTo>
                    <a:pt x="739" y="4688"/>
                    <a:pt x="763" y="4672"/>
                    <a:pt x="786" y="4655"/>
                  </a:cubicBezTo>
                  <a:cubicBezTo>
                    <a:pt x="812" y="4604"/>
                    <a:pt x="837" y="4553"/>
                    <a:pt x="863" y="4502"/>
                  </a:cubicBezTo>
                  <a:cubicBezTo>
                    <a:pt x="867" y="4468"/>
                    <a:pt x="870" y="4434"/>
                    <a:pt x="874" y="4400"/>
                  </a:cubicBezTo>
                  <a:cubicBezTo>
                    <a:pt x="868" y="4388"/>
                    <a:pt x="861" y="4376"/>
                    <a:pt x="855" y="4364"/>
                  </a:cubicBezTo>
                  <a:cubicBezTo>
                    <a:pt x="851" y="4325"/>
                    <a:pt x="848" y="4286"/>
                    <a:pt x="844" y="4247"/>
                  </a:cubicBezTo>
                  <a:cubicBezTo>
                    <a:pt x="825" y="4194"/>
                    <a:pt x="805" y="4140"/>
                    <a:pt x="786" y="4087"/>
                  </a:cubicBezTo>
                  <a:lnTo>
                    <a:pt x="691" y="4022"/>
                  </a:lnTo>
                  <a:cubicBezTo>
                    <a:pt x="639" y="3925"/>
                    <a:pt x="586" y="3828"/>
                    <a:pt x="534" y="3731"/>
                  </a:cubicBezTo>
                  <a:lnTo>
                    <a:pt x="380" y="3709"/>
                  </a:lnTo>
                  <a:cubicBezTo>
                    <a:pt x="378" y="3687"/>
                    <a:pt x="375" y="3666"/>
                    <a:pt x="373" y="3644"/>
                  </a:cubicBezTo>
                  <a:lnTo>
                    <a:pt x="355" y="3680"/>
                  </a:lnTo>
                  <a:lnTo>
                    <a:pt x="355" y="3644"/>
                  </a:lnTo>
                  <a:lnTo>
                    <a:pt x="292" y="3593"/>
                  </a:lnTo>
                  <a:cubicBezTo>
                    <a:pt x="296" y="3576"/>
                    <a:pt x="299" y="3559"/>
                    <a:pt x="303" y="3542"/>
                  </a:cubicBezTo>
                  <a:cubicBezTo>
                    <a:pt x="320" y="3559"/>
                    <a:pt x="338" y="3576"/>
                    <a:pt x="355" y="3593"/>
                  </a:cubicBezTo>
                  <a:cubicBezTo>
                    <a:pt x="357" y="3576"/>
                    <a:pt x="360" y="3559"/>
                    <a:pt x="362" y="3542"/>
                  </a:cubicBezTo>
                  <a:cubicBezTo>
                    <a:pt x="336" y="3518"/>
                    <a:pt x="311" y="3493"/>
                    <a:pt x="285" y="3469"/>
                  </a:cubicBezTo>
                  <a:cubicBezTo>
                    <a:pt x="287" y="3486"/>
                    <a:pt x="290" y="3503"/>
                    <a:pt x="292" y="3520"/>
                  </a:cubicBezTo>
                  <a:lnTo>
                    <a:pt x="285" y="3520"/>
                  </a:lnTo>
                  <a:cubicBezTo>
                    <a:pt x="283" y="3532"/>
                    <a:pt x="280" y="3544"/>
                    <a:pt x="278" y="3556"/>
                  </a:cubicBezTo>
                  <a:cubicBezTo>
                    <a:pt x="260" y="3544"/>
                    <a:pt x="241" y="3532"/>
                    <a:pt x="223" y="3520"/>
                  </a:cubicBezTo>
                  <a:lnTo>
                    <a:pt x="223" y="3593"/>
                  </a:lnTo>
                  <a:cubicBezTo>
                    <a:pt x="212" y="3581"/>
                    <a:pt x="201" y="3568"/>
                    <a:pt x="190" y="3556"/>
                  </a:cubicBezTo>
                  <a:cubicBezTo>
                    <a:pt x="188" y="3585"/>
                    <a:pt x="185" y="3615"/>
                    <a:pt x="183" y="3644"/>
                  </a:cubicBezTo>
                  <a:cubicBezTo>
                    <a:pt x="162" y="3683"/>
                    <a:pt x="142" y="3721"/>
                    <a:pt x="121" y="3760"/>
                  </a:cubicBezTo>
                  <a:cubicBezTo>
                    <a:pt x="110" y="3784"/>
                    <a:pt x="99" y="3809"/>
                    <a:pt x="88" y="3833"/>
                  </a:cubicBezTo>
                  <a:lnTo>
                    <a:pt x="95" y="3833"/>
                  </a:lnTo>
                  <a:cubicBezTo>
                    <a:pt x="93" y="3884"/>
                    <a:pt x="90" y="3934"/>
                    <a:pt x="88" y="3985"/>
                  </a:cubicBezTo>
                  <a:cubicBezTo>
                    <a:pt x="105" y="4014"/>
                    <a:pt x="122" y="4044"/>
                    <a:pt x="139" y="4073"/>
                  </a:cubicBezTo>
                  <a:lnTo>
                    <a:pt x="172" y="4247"/>
                  </a:lnTo>
                  <a:cubicBezTo>
                    <a:pt x="157" y="4315"/>
                    <a:pt x="143" y="4383"/>
                    <a:pt x="128" y="4451"/>
                  </a:cubicBezTo>
                  <a:cubicBezTo>
                    <a:pt x="146" y="4565"/>
                    <a:pt x="165" y="4679"/>
                    <a:pt x="183" y="4793"/>
                  </a:cubicBezTo>
                  <a:cubicBezTo>
                    <a:pt x="177" y="4846"/>
                    <a:pt x="170" y="4900"/>
                    <a:pt x="164" y="4953"/>
                  </a:cubicBezTo>
                  <a:lnTo>
                    <a:pt x="164" y="5069"/>
                  </a:lnTo>
                  <a:cubicBezTo>
                    <a:pt x="170" y="5074"/>
                    <a:pt x="177" y="5079"/>
                    <a:pt x="183" y="5084"/>
                  </a:cubicBezTo>
                  <a:lnTo>
                    <a:pt x="183" y="5171"/>
                  </a:lnTo>
                  <a:cubicBezTo>
                    <a:pt x="191" y="5195"/>
                    <a:pt x="200" y="5220"/>
                    <a:pt x="208" y="5244"/>
                  </a:cubicBezTo>
                  <a:cubicBezTo>
                    <a:pt x="202" y="5295"/>
                    <a:pt x="196" y="5345"/>
                    <a:pt x="190" y="5396"/>
                  </a:cubicBezTo>
                  <a:cubicBezTo>
                    <a:pt x="201" y="5425"/>
                    <a:pt x="212" y="5455"/>
                    <a:pt x="223" y="5484"/>
                  </a:cubicBezTo>
                  <a:cubicBezTo>
                    <a:pt x="235" y="5513"/>
                    <a:pt x="248" y="5542"/>
                    <a:pt x="260" y="5571"/>
                  </a:cubicBezTo>
                  <a:lnTo>
                    <a:pt x="260" y="5651"/>
                  </a:lnTo>
                  <a:cubicBezTo>
                    <a:pt x="228" y="5750"/>
                    <a:pt x="196" y="5850"/>
                    <a:pt x="164" y="5949"/>
                  </a:cubicBezTo>
                  <a:lnTo>
                    <a:pt x="26" y="6204"/>
                  </a:lnTo>
                  <a:cubicBezTo>
                    <a:pt x="47" y="6192"/>
                    <a:pt x="67" y="6179"/>
                    <a:pt x="88" y="6167"/>
                  </a:cubicBezTo>
                  <a:lnTo>
                    <a:pt x="88" y="6240"/>
                  </a:lnTo>
                  <a:cubicBezTo>
                    <a:pt x="84" y="6233"/>
                    <a:pt x="81" y="6225"/>
                    <a:pt x="77" y="6218"/>
                  </a:cubicBezTo>
                  <a:cubicBezTo>
                    <a:pt x="81" y="6235"/>
                    <a:pt x="84" y="6252"/>
                    <a:pt x="88" y="6269"/>
                  </a:cubicBezTo>
                  <a:lnTo>
                    <a:pt x="164" y="6305"/>
                  </a:lnTo>
                  <a:cubicBezTo>
                    <a:pt x="173" y="6322"/>
                    <a:pt x="181" y="6339"/>
                    <a:pt x="190" y="6356"/>
                  </a:cubicBezTo>
                  <a:lnTo>
                    <a:pt x="121" y="6356"/>
                  </a:lnTo>
                  <a:lnTo>
                    <a:pt x="69" y="6429"/>
                  </a:lnTo>
                  <a:lnTo>
                    <a:pt x="69" y="6495"/>
                  </a:lnTo>
                  <a:cubicBezTo>
                    <a:pt x="61" y="6524"/>
                    <a:pt x="52" y="6553"/>
                    <a:pt x="44" y="6582"/>
                  </a:cubicBezTo>
                  <a:cubicBezTo>
                    <a:pt x="29" y="6594"/>
                    <a:pt x="15" y="6606"/>
                    <a:pt x="0" y="6618"/>
                  </a:cubicBezTo>
                  <a:cubicBezTo>
                    <a:pt x="2" y="6657"/>
                    <a:pt x="5" y="6696"/>
                    <a:pt x="7" y="6735"/>
                  </a:cubicBezTo>
                  <a:lnTo>
                    <a:pt x="18" y="6735"/>
                  </a:lnTo>
                  <a:cubicBezTo>
                    <a:pt x="21" y="6752"/>
                    <a:pt x="23" y="6768"/>
                    <a:pt x="26" y="6785"/>
                  </a:cubicBezTo>
                  <a:cubicBezTo>
                    <a:pt x="32" y="6797"/>
                    <a:pt x="38" y="6810"/>
                    <a:pt x="44" y="6822"/>
                  </a:cubicBezTo>
                  <a:lnTo>
                    <a:pt x="44" y="6858"/>
                  </a:lnTo>
                  <a:cubicBezTo>
                    <a:pt x="35" y="6875"/>
                    <a:pt x="27" y="6892"/>
                    <a:pt x="18" y="6909"/>
                  </a:cubicBezTo>
                  <a:cubicBezTo>
                    <a:pt x="21" y="6914"/>
                    <a:pt x="23" y="6919"/>
                    <a:pt x="26" y="6924"/>
                  </a:cubicBezTo>
                  <a:lnTo>
                    <a:pt x="44" y="6975"/>
                  </a:lnTo>
                  <a:lnTo>
                    <a:pt x="44" y="7062"/>
                  </a:lnTo>
                  <a:cubicBezTo>
                    <a:pt x="46" y="7067"/>
                    <a:pt x="49" y="7071"/>
                    <a:pt x="51" y="7076"/>
                  </a:cubicBezTo>
                  <a:cubicBezTo>
                    <a:pt x="57" y="7100"/>
                    <a:pt x="63" y="7125"/>
                    <a:pt x="69" y="7149"/>
                  </a:cubicBezTo>
                  <a:cubicBezTo>
                    <a:pt x="72" y="7178"/>
                    <a:pt x="74" y="7207"/>
                    <a:pt x="77" y="7236"/>
                  </a:cubicBezTo>
                  <a:lnTo>
                    <a:pt x="77" y="7251"/>
                  </a:lnTo>
                  <a:cubicBezTo>
                    <a:pt x="98" y="7256"/>
                    <a:pt x="118" y="7260"/>
                    <a:pt x="139" y="7265"/>
                  </a:cubicBezTo>
                  <a:cubicBezTo>
                    <a:pt x="141" y="7272"/>
                    <a:pt x="144" y="7280"/>
                    <a:pt x="146" y="7287"/>
                  </a:cubicBezTo>
                  <a:lnTo>
                    <a:pt x="146" y="7338"/>
                  </a:lnTo>
                  <a:lnTo>
                    <a:pt x="197" y="7302"/>
                  </a:lnTo>
                  <a:cubicBezTo>
                    <a:pt x="212" y="7319"/>
                    <a:pt x="226" y="7336"/>
                    <a:pt x="241" y="7353"/>
                  </a:cubicBezTo>
                  <a:cubicBezTo>
                    <a:pt x="239" y="7370"/>
                    <a:pt x="236" y="7387"/>
                    <a:pt x="234" y="7404"/>
                  </a:cubicBezTo>
                  <a:cubicBezTo>
                    <a:pt x="236" y="7416"/>
                    <a:pt x="239" y="7428"/>
                    <a:pt x="241" y="7440"/>
                  </a:cubicBezTo>
                  <a:cubicBezTo>
                    <a:pt x="239" y="7469"/>
                    <a:pt x="236" y="7498"/>
                    <a:pt x="234" y="7527"/>
                  </a:cubicBezTo>
                  <a:lnTo>
                    <a:pt x="267" y="7644"/>
                  </a:lnTo>
                  <a:cubicBezTo>
                    <a:pt x="275" y="7656"/>
                    <a:pt x="284" y="7668"/>
                    <a:pt x="292" y="7680"/>
                  </a:cubicBezTo>
                  <a:lnTo>
                    <a:pt x="292" y="7731"/>
                  </a:lnTo>
                  <a:lnTo>
                    <a:pt x="318" y="7731"/>
                  </a:lnTo>
                  <a:lnTo>
                    <a:pt x="336" y="7731"/>
                  </a:lnTo>
                  <a:lnTo>
                    <a:pt x="336" y="7767"/>
                  </a:lnTo>
                  <a:cubicBezTo>
                    <a:pt x="342" y="7772"/>
                    <a:pt x="349" y="7777"/>
                    <a:pt x="355" y="7782"/>
                  </a:cubicBezTo>
                  <a:lnTo>
                    <a:pt x="355" y="7804"/>
                  </a:lnTo>
                  <a:cubicBezTo>
                    <a:pt x="343" y="7826"/>
                    <a:pt x="330" y="7847"/>
                    <a:pt x="318" y="7869"/>
                  </a:cubicBezTo>
                  <a:cubicBezTo>
                    <a:pt x="305" y="7857"/>
                    <a:pt x="291" y="7845"/>
                    <a:pt x="278" y="7833"/>
                  </a:cubicBezTo>
                  <a:lnTo>
                    <a:pt x="260" y="7869"/>
                  </a:lnTo>
                  <a:lnTo>
                    <a:pt x="278" y="7905"/>
                  </a:lnTo>
                  <a:cubicBezTo>
                    <a:pt x="283" y="7956"/>
                    <a:pt x="287" y="8007"/>
                    <a:pt x="292" y="8058"/>
                  </a:cubicBezTo>
                  <a:cubicBezTo>
                    <a:pt x="298" y="8070"/>
                    <a:pt x="305" y="8083"/>
                    <a:pt x="311" y="8095"/>
                  </a:cubicBezTo>
                  <a:cubicBezTo>
                    <a:pt x="317" y="8071"/>
                    <a:pt x="323" y="8046"/>
                    <a:pt x="329" y="8022"/>
                  </a:cubicBezTo>
                  <a:lnTo>
                    <a:pt x="413" y="8022"/>
                  </a:lnTo>
                  <a:cubicBezTo>
                    <a:pt x="425" y="8058"/>
                    <a:pt x="438" y="8095"/>
                    <a:pt x="450" y="8131"/>
                  </a:cubicBezTo>
                  <a:lnTo>
                    <a:pt x="450" y="8145"/>
                  </a:lnTo>
                  <a:cubicBezTo>
                    <a:pt x="444" y="8150"/>
                    <a:pt x="437" y="8155"/>
                    <a:pt x="431" y="8160"/>
                  </a:cubicBezTo>
                  <a:cubicBezTo>
                    <a:pt x="434" y="8177"/>
                    <a:pt x="436" y="8194"/>
                    <a:pt x="439" y="8211"/>
                  </a:cubicBezTo>
                  <a:lnTo>
                    <a:pt x="475" y="8247"/>
                  </a:lnTo>
                  <a:lnTo>
                    <a:pt x="493" y="8247"/>
                  </a:lnTo>
                  <a:cubicBezTo>
                    <a:pt x="498" y="8259"/>
                    <a:pt x="503" y="8272"/>
                    <a:pt x="508" y="8284"/>
                  </a:cubicBezTo>
                  <a:lnTo>
                    <a:pt x="508" y="8371"/>
                  </a:lnTo>
                  <a:cubicBezTo>
                    <a:pt x="514" y="8381"/>
                    <a:pt x="520" y="8390"/>
                    <a:pt x="526" y="8400"/>
                  </a:cubicBezTo>
                  <a:lnTo>
                    <a:pt x="563" y="8400"/>
                  </a:lnTo>
                  <a:cubicBezTo>
                    <a:pt x="565" y="8407"/>
                    <a:pt x="568" y="8415"/>
                    <a:pt x="570" y="8422"/>
                  </a:cubicBezTo>
                  <a:lnTo>
                    <a:pt x="588" y="8422"/>
                  </a:lnTo>
                  <a:cubicBezTo>
                    <a:pt x="602" y="8410"/>
                    <a:pt x="615" y="8397"/>
                    <a:pt x="629" y="8385"/>
                  </a:cubicBezTo>
                  <a:cubicBezTo>
                    <a:pt x="644" y="8419"/>
                    <a:pt x="658" y="8453"/>
                    <a:pt x="673" y="8487"/>
                  </a:cubicBezTo>
                  <a:cubicBezTo>
                    <a:pt x="679" y="8482"/>
                    <a:pt x="685" y="8478"/>
                    <a:pt x="691" y="8473"/>
                  </a:cubicBezTo>
                  <a:cubicBezTo>
                    <a:pt x="699" y="8485"/>
                    <a:pt x="708" y="8497"/>
                    <a:pt x="716" y="8509"/>
                  </a:cubicBezTo>
                  <a:lnTo>
                    <a:pt x="742" y="8509"/>
                  </a:lnTo>
                  <a:cubicBezTo>
                    <a:pt x="763" y="8526"/>
                    <a:pt x="783" y="8543"/>
                    <a:pt x="804" y="8560"/>
                  </a:cubicBezTo>
                  <a:cubicBezTo>
                    <a:pt x="800" y="8565"/>
                    <a:pt x="797" y="8570"/>
                    <a:pt x="793" y="8575"/>
                  </a:cubicBezTo>
                  <a:cubicBezTo>
                    <a:pt x="797" y="8592"/>
                    <a:pt x="800" y="8608"/>
                    <a:pt x="804" y="8625"/>
                  </a:cubicBezTo>
                  <a:cubicBezTo>
                    <a:pt x="800" y="8630"/>
                    <a:pt x="797" y="8635"/>
                    <a:pt x="793" y="8640"/>
                  </a:cubicBezTo>
                  <a:cubicBezTo>
                    <a:pt x="788" y="8647"/>
                    <a:pt x="784" y="8655"/>
                    <a:pt x="779" y="8662"/>
                  </a:cubicBezTo>
                  <a:cubicBezTo>
                    <a:pt x="784" y="8674"/>
                    <a:pt x="788" y="8686"/>
                    <a:pt x="793" y="8698"/>
                  </a:cubicBezTo>
                  <a:cubicBezTo>
                    <a:pt x="788" y="8703"/>
                    <a:pt x="784" y="8708"/>
                    <a:pt x="779" y="8713"/>
                  </a:cubicBezTo>
                  <a:lnTo>
                    <a:pt x="779" y="8778"/>
                  </a:lnTo>
                  <a:cubicBezTo>
                    <a:pt x="781" y="8785"/>
                    <a:pt x="784" y="8793"/>
                    <a:pt x="786" y="8800"/>
                  </a:cubicBezTo>
                  <a:cubicBezTo>
                    <a:pt x="784" y="8829"/>
                    <a:pt x="781" y="8858"/>
                    <a:pt x="779" y="8887"/>
                  </a:cubicBezTo>
                  <a:lnTo>
                    <a:pt x="742" y="8887"/>
                  </a:lnTo>
                  <a:cubicBezTo>
                    <a:pt x="736" y="8880"/>
                    <a:pt x="730" y="8872"/>
                    <a:pt x="724" y="8865"/>
                  </a:cubicBezTo>
                  <a:cubicBezTo>
                    <a:pt x="719" y="8877"/>
                    <a:pt x="714" y="8890"/>
                    <a:pt x="709" y="8902"/>
                  </a:cubicBezTo>
                  <a:cubicBezTo>
                    <a:pt x="703" y="8907"/>
                    <a:pt x="697" y="8911"/>
                    <a:pt x="691" y="8916"/>
                  </a:cubicBezTo>
                  <a:cubicBezTo>
                    <a:pt x="688" y="8928"/>
                    <a:pt x="686" y="8941"/>
                    <a:pt x="683" y="8953"/>
                  </a:cubicBezTo>
                  <a:lnTo>
                    <a:pt x="683" y="9018"/>
                  </a:lnTo>
                  <a:cubicBezTo>
                    <a:pt x="700" y="9008"/>
                    <a:pt x="718" y="8999"/>
                    <a:pt x="735" y="8989"/>
                  </a:cubicBezTo>
                  <a:cubicBezTo>
                    <a:pt x="741" y="8999"/>
                    <a:pt x="747" y="9008"/>
                    <a:pt x="753" y="9018"/>
                  </a:cubicBezTo>
                  <a:cubicBezTo>
                    <a:pt x="732" y="9030"/>
                    <a:pt x="712" y="9043"/>
                    <a:pt x="691" y="9055"/>
                  </a:cubicBezTo>
                  <a:cubicBezTo>
                    <a:pt x="693" y="9067"/>
                    <a:pt x="696" y="9079"/>
                    <a:pt x="698" y="9091"/>
                  </a:cubicBezTo>
                  <a:lnTo>
                    <a:pt x="658" y="9091"/>
                  </a:lnTo>
                  <a:cubicBezTo>
                    <a:pt x="654" y="9103"/>
                    <a:pt x="651" y="9115"/>
                    <a:pt x="647" y="9127"/>
                  </a:cubicBezTo>
                  <a:lnTo>
                    <a:pt x="698" y="9193"/>
                  </a:lnTo>
                  <a:cubicBezTo>
                    <a:pt x="687" y="9198"/>
                    <a:pt x="676" y="9202"/>
                    <a:pt x="665" y="9207"/>
                  </a:cubicBezTo>
                  <a:cubicBezTo>
                    <a:pt x="653" y="9243"/>
                    <a:pt x="641" y="9280"/>
                    <a:pt x="629" y="9316"/>
                  </a:cubicBezTo>
                  <a:lnTo>
                    <a:pt x="596" y="9316"/>
                  </a:lnTo>
                  <a:cubicBezTo>
                    <a:pt x="593" y="9326"/>
                    <a:pt x="591" y="9335"/>
                    <a:pt x="588" y="9345"/>
                  </a:cubicBezTo>
                  <a:cubicBezTo>
                    <a:pt x="602" y="9374"/>
                    <a:pt x="615" y="9404"/>
                    <a:pt x="629" y="9433"/>
                  </a:cubicBezTo>
                  <a:lnTo>
                    <a:pt x="640" y="9433"/>
                  </a:lnTo>
                  <a:lnTo>
                    <a:pt x="709" y="9520"/>
                  </a:lnTo>
                  <a:cubicBezTo>
                    <a:pt x="732" y="9559"/>
                    <a:pt x="756" y="9597"/>
                    <a:pt x="779" y="9636"/>
                  </a:cubicBezTo>
                  <a:cubicBezTo>
                    <a:pt x="796" y="9631"/>
                    <a:pt x="813" y="9627"/>
                    <a:pt x="830" y="9622"/>
                  </a:cubicBezTo>
                  <a:lnTo>
                    <a:pt x="899" y="9673"/>
                  </a:lnTo>
                  <a:lnTo>
                    <a:pt x="969" y="9673"/>
                  </a:lnTo>
                  <a:cubicBezTo>
                    <a:pt x="991" y="9707"/>
                    <a:pt x="1012" y="9741"/>
                    <a:pt x="1034" y="9775"/>
                  </a:cubicBezTo>
                  <a:cubicBezTo>
                    <a:pt x="1049" y="9765"/>
                    <a:pt x="1063" y="9755"/>
                    <a:pt x="1078" y="9745"/>
                  </a:cubicBezTo>
                  <a:cubicBezTo>
                    <a:pt x="1087" y="9750"/>
                    <a:pt x="1095" y="9755"/>
                    <a:pt x="1104" y="9760"/>
                  </a:cubicBezTo>
                  <a:lnTo>
                    <a:pt x="1140" y="9796"/>
                  </a:lnTo>
                  <a:lnTo>
                    <a:pt x="1140" y="9847"/>
                  </a:lnTo>
                  <a:cubicBezTo>
                    <a:pt x="1155" y="9864"/>
                    <a:pt x="1169" y="9881"/>
                    <a:pt x="1184" y="9898"/>
                  </a:cubicBezTo>
                  <a:cubicBezTo>
                    <a:pt x="1197" y="9915"/>
                    <a:pt x="1211" y="9932"/>
                    <a:pt x="1224" y="9949"/>
                  </a:cubicBezTo>
                  <a:cubicBezTo>
                    <a:pt x="1228" y="9966"/>
                    <a:pt x="1231" y="9983"/>
                    <a:pt x="1235" y="10000"/>
                  </a:cubicBezTo>
                  <a:lnTo>
                    <a:pt x="1268" y="10000"/>
                  </a:lnTo>
                  <a:cubicBezTo>
                    <a:pt x="1280" y="9971"/>
                    <a:pt x="1293" y="9942"/>
                    <a:pt x="1305" y="9913"/>
                  </a:cubicBezTo>
                  <a:cubicBezTo>
                    <a:pt x="1301" y="9908"/>
                    <a:pt x="1298" y="9903"/>
                    <a:pt x="1294" y="9898"/>
                  </a:cubicBezTo>
                  <a:cubicBezTo>
                    <a:pt x="1281" y="9835"/>
                    <a:pt x="1267" y="9772"/>
                    <a:pt x="1254" y="9709"/>
                  </a:cubicBezTo>
                  <a:lnTo>
                    <a:pt x="1254" y="9571"/>
                  </a:lnTo>
                  <a:cubicBezTo>
                    <a:pt x="1250" y="9588"/>
                    <a:pt x="1247" y="9605"/>
                    <a:pt x="1243" y="9622"/>
                  </a:cubicBezTo>
                  <a:cubicBezTo>
                    <a:pt x="1237" y="9588"/>
                    <a:pt x="1230" y="9554"/>
                    <a:pt x="1224" y="9520"/>
                  </a:cubicBezTo>
                  <a:cubicBezTo>
                    <a:pt x="1213" y="9496"/>
                    <a:pt x="1203" y="9471"/>
                    <a:pt x="1192" y="9447"/>
                  </a:cubicBezTo>
                  <a:cubicBezTo>
                    <a:pt x="1206" y="9408"/>
                    <a:pt x="1221" y="9370"/>
                    <a:pt x="1235" y="9331"/>
                  </a:cubicBezTo>
                  <a:cubicBezTo>
                    <a:pt x="1238" y="9307"/>
                    <a:pt x="1240" y="9282"/>
                    <a:pt x="1243" y="9258"/>
                  </a:cubicBezTo>
                  <a:lnTo>
                    <a:pt x="1254" y="9258"/>
                  </a:lnTo>
                  <a:lnTo>
                    <a:pt x="1254" y="9193"/>
                  </a:lnTo>
                  <a:cubicBezTo>
                    <a:pt x="1250" y="9181"/>
                    <a:pt x="1247" y="9168"/>
                    <a:pt x="1243" y="9156"/>
                  </a:cubicBezTo>
                  <a:lnTo>
                    <a:pt x="1268" y="9156"/>
                  </a:lnTo>
                  <a:cubicBezTo>
                    <a:pt x="1274" y="9185"/>
                    <a:pt x="1281" y="9215"/>
                    <a:pt x="1287" y="9244"/>
                  </a:cubicBezTo>
                  <a:cubicBezTo>
                    <a:pt x="1295" y="9222"/>
                    <a:pt x="1304" y="9200"/>
                    <a:pt x="1312" y="9178"/>
                  </a:cubicBezTo>
                  <a:cubicBezTo>
                    <a:pt x="1321" y="9166"/>
                    <a:pt x="1329" y="9154"/>
                    <a:pt x="1338" y="9142"/>
                  </a:cubicBezTo>
                  <a:cubicBezTo>
                    <a:pt x="1329" y="9130"/>
                    <a:pt x="1321" y="9117"/>
                    <a:pt x="1312" y="9105"/>
                  </a:cubicBezTo>
                  <a:lnTo>
                    <a:pt x="1305" y="9105"/>
                  </a:lnTo>
                  <a:lnTo>
                    <a:pt x="1305" y="9076"/>
                  </a:lnTo>
                  <a:lnTo>
                    <a:pt x="1338" y="9076"/>
                  </a:lnTo>
                  <a:cubicBezTo>
                    <a:pt x="1332" y="9035"/>
                    <a:pt x="1325" y="8994"/>
                    <a:pt x="1319" y="8953"/>
                  </a:cubicBezTo>
                  <a:cubicBezTo>
                    <a:pt x="1311" y="8936"/>
                    <a:pt x="1302" y="8919"/>
                    <a:pt x="1294" y="8902"/>
                  </a:cubicBezTo>
                  <a:lnTo>
                    <a:pt x="1243" y="8887"/>
                  </a:lnTo>
                  <a:lnTo>
                    <a:pt x="1243" y="8902"/>
                  </a:lnTo>
                  <a:cubicBezTo>
                    <a:pt x="1240" y="8897"/>
                    <a:pt x="1238" y="8892"/>
                    <a:pt x="1235" y="8887"/>
                  </a:cubicBezTo>
                  <a:cubicBezTo>
                    <a:pt x="1231" y="8858"/>
                    <a:pt x="1228" y="8829"/>
                    <a:pt x="1224" y="8800"/>
                  </a:cubicBezTo>
                  <a:cubicBezTo>
                    <a:pt x="1213" y="8793"/>
                    <a:pt x="1203" y="8785"/>
                    <a:pt x="1192" y="8778"/>
                  </a:cubicBezTo>
                  <a:lnTo>
                    <a:pt x="1210" y="8676"/>
                  </a:lnTo>
                  <a:cubicBezTo>
                    <a:pt x="1215" y="8664"/>
                    <a:pt x="1219" y="8652"/>
                    <a:pt x="1224" y="8640"/>
                  </a:cubicBezTo>
                  <a:cubicBezTo>
                    <a:pt x="1219" y="8630"/>
                    <a:pt x="1215" y="8621"/>
                    <a:pt x="1210" y="8611"/>
                  </a:cubicBezTo>
                  <a:cubicBezTo>
                    <a:pt x="1212" y="8577"/>
                    <a:pt x="1215" y="8543"/>
                    <a:pt x="1217" y="8509"/>
                  </a:cubicBezTo>
                  <a:cubicBezTo>
                    <a:pt x="1226" y="8497"/>
                    <a:pt x="1234" y="8485"/>
                    <a:pt x="1243" y="8473"/>
                  </a:cubicBezTo>
                  <a:cubicBezTo>
                    <a:pt x="1247" y="8444"/>
                    <a:pt x="1250" y="8414"/>
                    <a:pt x="1254" y="8385"/>
                  </a:cubicBezTo>
                  <a:cubicBezTo>
                    <a:pt x="1271" y="8431"/>
                    <a:pt x="1288" y="8478"/>
                    <a:pt x="1305" y="8524"/>
                  </a:cubicBezTo>
                  <a:cubicBezTo>
                    <a:pt x="1316" y="8512"/>
                    <a:pt x="1327" y="8499"/>
                    <a:pt x="1338" y="8487"/>
                  </a:cubicBezTo>
                  <a:cubicBezTo>
                    <a:pt x="1332" y="8448"/>
                    <a:pt x="1325" y="8410"/>
                    <a:pt x="1319" y="8371"/>
                  </a:cubicBezTo>
                  <a:cubicBezTo>
                    <a:pt x="1323" y="8364"/>
                    <a:pt x="1326" y="8356"/>
                    <a:pt x="1330" y="8349"/>
                  </a:cubicBezTo>
                  <a:cubicBezTo>
                    <a:pt x="1341" y="8339"/>
                    <a:pt x="1352" y="8330"/>
                    <a:pt x="1363" y="8320"/>
                  </a:cubicBezTo>
                  <a:cubicBezTo>
                    <a:pt x="1367" y="8301"/>
                    <a:pt x="1370" y="8281"/>
                    <a:pt x="1374" y="8262"/>
                  </a:cubicBezTo>
                  <a:cubicBezTo>
                    <a:pt x="1387" y="8252"/>
                    <a:pt x="1401" y="8243"/>
                    <a:pt x="1414" y="8233"/>
                  </a:cubicBezTo>
                  <a:cubicBezTo>
                    <a:pt x="1423" y="8209"/>
                    <a:pt x="1431" y="8184"/>
                    <a:pt x="1440" y="8160"/>
                  </a:cubicBezTo>
                  <a:lnTo>
                    <a:pt x="1484" y="8160"/>
                  </a:lnTo>
                  <a:lnTo>
                    <a:pt x="1484" y="8196"/>
                  </a:lnTo>
                  <a:cubicBezTo>
                    <a:pt x="1490" y="8191"/>
                    <a:pt x="1496" y="8187"/>
                    <a:pt x="1502" y="8182"/>
                  </a:cubicBezTo>
                  <a:cubicBezTo>
                    <a:pt x="1505" y="8187"/>
                    <a:pt x="1507" y="8191"/>
                    <a:pt x="1510" y="8196"/>
                  </a:cubicBezTo>
                  <a:cubicBezTo>
                    <a:pt x="1513" y="8179"/>
                    <a:pt x="1517" y="8162"/>
                    <a:pt x="1520" y="8145"/>
                  </a:cubicBezTo>
                  <a:lnTo>
                    <a:pt x="1535" y="8145"/>
                  </a:lnTo>
                  <a:lnTo>
                    <a:pt x="1553" y="8145"/>
                  </a:lnTo>
                  <a:cubicBezTo>
                    <a:pt x="1557" y="8162"/>
                    <a:pt x="1560" y="8179"/>
                    <a:pt x="1564" y="8196"/>
                  </a:cubicBezTo>
                  <a:lnTo>
                    <a:pt x="1623" y="8196"/>
                  </a:lnTo>
                  <a:cubicBezTo>
                    <a:pt x="1640" y="8237"/>
                    <a:pt x="1657" y="8279"/>
                    <a:pt x="1674" y="8320"/>
                  </a:cubicBezTo>
                  <a:cubicBezTo>
                    <a:pt x="1678" y="8337"/>
                    <a:pt x="1681" y="8354"/>
                    <a:pt x="1685" y="8371"/>
                  </a:cubicBezTo>
                  <a:lnTo>
                    <a:pt x="1692" y="8371"/>
                  </a:lnTo>
                  <a:lnTo>
                    <a:pt x="1692" y="8284"/>
                  </a:lnTo>
                  <a:lnTo>
                    <a:pt x="1700" y="8284"/>
                  </a:lnTo>
                  <a:lnTo>
                    <a:pt x="1718" y="8335"/>
                  </a:lnTo>
                  <a:lnTo>
                    <a:pt x="1754" y="8371"/>
                  </a:lnTo>
                  <a:cubicBezTo>
                    <a:pt x="1768" y="8347"/>
                    <a:pt x="1781" y="8322"/>
                    <a:pt x="1795" y="8298"/>
                  </a:cubicBezTo>
                  <a:lnTo>
                    <a:pt x="1813" y="8298"/>
                  </a:lnTo>
                  <a:lnTo>
                    <a:pt x="1813" y="8284"/>
                  </a:lnTo>
                  <a:lnTo>
                    <a:pt x="1838" y="8284"/>
                  </a:lnTo>
                  <a:cubicBezTo>
                    <a:pt x="1847" y="8296"/>
                    <a:pt x="1855" y="8308"/>
                    <a:pt x="1864" y="8320"/>
                  </a:cubicBezTo>
                  <a:lnTo>
                    <a:pt x="1882" y="8284"/>
                  </a:lnTo>
                  <a:cubicBezTo>
                    <a:pt x="1891" y="8277"/>
                    <a:pt x="1899" y="8269"/>
                    <a:pt x="1908" y="8262"/>
                  </a:cubicBezTo>
                  <a:cubicBezTo>
                    <a:pt x="1914" y="8269"/>
                    <a:pt x="1920" y="8277"/>
                    <a:pt x="1926" y="8284"/>
                  </a:cubicBezTo>
                  <a:cubicBezTo>
                    <a:pt x="1932" y="8306"/>
                    <a:pt x="1938" y="8327"/>
                    <a:pt x="1944" y="8349"/>
                  </a:cubicBezTo>
                  <a:lnTo>
                    <a:pt x="1985" y="8349"/>
                  </a:lnTo>
                  <a:lnTo>
                    <a:pt x="1977" y="8349"/>
                  </a:lnTo>
                  <a:cubicBezTo>
                    <a:pt x="1980" y="8361"/>
                    <a:pt x="1982" y="8373"/>
                    <a:pt x="1985" y="8385"/>
                  </a:cubicBezTo>
                  <a:lnTo>
                    <a:pt x="2003" y="8385"/>
                  </a:lnTo>
                  <a:cubicBezTo>
                    <a:pt x="2009" y="8363"/>
                    <a:pt x="2015" y="8342"/>
                    <a:pt x="2021" y="8320"/>
                  </a:cubicBezTo>
                  <a:cubicBezTo>
                    <a:pt x="2032" y="8330"/>
                    <a:pt x="2043" y="8339"/>
                    <a:pt x="2054" y="8349"/>
                  </a:cubicBezTo>
                  <a:cubicBezTo>
                    <a:pt x="2071" y="8344"/>
                    <a:pt x="2088" y="8340"/>
                    <a:pt x="2105" y="8335"/>
                  </a:cubicBezTo>
                  <a:cubicBezTo>
                    <a:pt x="2111" y="8301"/>
                    <a:pt x="2118" y="8267"/>
                    <a:pt x="2124" y="8233"/>
                  </a:cubicBezTo>
                  <a:cubicBezTo>
                    <a:pt x="2109" y="8221"/>
                    <a:pt x="2095" y="8208"/>
                    <a:pt x="2080" y="8196"/>
                  </a:cubicBezTo>
                  <a:cubicBezTo>
                    <a:pt x="2077" y="8191"/>
                    <a:pt x="2075" y="8187"/>
                    <a:pt x="2072" y="8182"/>
                  </a:cubicBezTo>
                  <a:cubicBezTo>
                    <a:pt x="2060" y="8175"/>
                    <a:pt x="2048" y="8167"/>
                    <a:pt x="2036" y="8160"/>
                  </a:cubicBezTo>
                  <a:lnTo>
                    <a:pt x="2036" y="8131"/>
                  </a:lnTo>
                  <a:cubicBezTo>
                    <a:pt x="2031" y="8124"/>
                    <a:pt x="2026" y="8116"/>
                    <a:pt x="2021" y="8109"/>
                  </a:cubicBezTo>
                  <a:lnTo>
                    <a:pt x="2021" y="8109"/>
                  </a:lnTo>
                  <a:cubicBezTo>
                    <a:pt x="2038" y="8087"/>
                    <a:pt x="2055" y="8066"/>
                    <a:pt x="2072" y="8044"/>
                  </a:cubicBezTo>
                  <a:cubicBezTo>
                    <a:pt x="2075" y="8032"/>
                    <a:pt x="2077" y="8019"/>
                    <a:pt x="2080" y="8007"/>
                  </a:cubicBezTo>
                  <a:lnTo>
                    <a:pt x="2065" y="7956"/>
                  </a:lnTo>
                  <a:lnTo>
                    <a:pt x="2080" y="7905"/>
                  </a:lnTo>
                  <a:lnTo>
                    <a:pt x="2142" y="7905"/>
                  </a:lnTo>
                  <a:cubicBezTo>
                    <a:pt x="2144" y="7898"/>
                    <a:pt x="2147" y="7891"/>
                    <a:pt x="2149" y="7884"/>
                  </a:cubicBezTo>
                  <a:cubicBezTo>
                    <a:pt x="2143" y="7874"/>
                    <a:pt x="2137" y="7865"/>
                    <a:pt x="2131" y="7855"/>
                  </a:cubicBezTo>
                  <a:cubicBezTo>
                    <a:pt x="2120" y="7848"/>
                    <a:pt x="2109" y="7840"/>
                    <a:pt x="2098" y="7833"/>
                  </a:cubicBezTo>
                  <a:cubicBezTo>
                    <a:pt x="2096" y="7823"/>
                    <a:pt x="2093" y="7814"/>
                    <a:pt x="2091" y="7804"/>
                  </a:cubicBezTo>
                  <a:lnTo>
                    <a:pt x="2116" y="7782"/>
                  </a:lnTo>
                  <a:cubicBezTo>
                    <a:pt x="2112" y="7777"/>
                    <a:pt x="2109" y="7772"/>
                    <a:pt x="2105" y="7767"/>
                  </a:cubicBezTo>
                  <a:cubicBezTo>
                    <a:pt x="2097" y="7772"/>
                    <a:pt x="2088" y="7777"/>
                    <a:pt x="2080" y="7782"/>
                  </a:cubicBezTo>
                  <a:cubicBezTo>
                    <a:pt x="2084" y="7765"/>
                    <a:pt x="2087" y="7748"/>
                    <a:pt x="2091" y="7731"/>
                  </a:cubicBezTo>
                  <a:cubicBezTo>
                    <a:pt x="2087" y="7721"/>
                    <a:pt x="2084" y="7712"/>
                    <a:pt x="2080" y="7702"/>
                  </a:cubicBezTo>
                  <a:lnTo>
                    <a:pt x="2105" y="7680"/>
                  </a:lnTo>
                  <a:cubicBezTo>
                    <a:pt x="2109" y="7687"/>
                    <a:pt x="2112" y="7695"/>
                    <a:pt x="2116" y="7702"/>
                  </a:cubicBezTo>
                  <a:lnTo>
                    <a:pt x="2167" y="7702"/>
                  </a:lnTo>
                  <a:cubicBezTo>
                    <a:pt x="2170" y="7707"/>
                    <a:pt x="2172" y="7711"/>
                    <a:pt x="2175" y="7716"/>
                  </a:cubicBezTo>
                  <a:cubicBezTo>
                    <a:pt x="2179" y="7704"/>
                    <a:pt x="2182" y="7692"/>
                    <a:pt x="2186" y="7680"/>
                  </a:cubicBezTo>
                  <a:lnTo>
                    <a:pt x="2211" y="7680"/>
                  </a:lnTo>
                  <a:lnTo>
                    <a:pt x="2244" y="7644"/>
                  </a:lnTo>
                  <a:cubicBezTo>
                    <a:pt x="2253" y="7651"/>
                    <a:pt x="2261" y="7658"/>
                    <a:pt x="2270" y="7665"/>
                  </a:cubicBezTo>
                  <a:lnTo>
                    <a:pt x="2270" y="7644"/>
                  </a:lnTo>
                  <a:cubicBezTo>
                    <a:pt x="2278" y="7639"/>
                    <a:pt x="2287" y="7634"/>
                    <a:pt x="2295" y="7629"/>
                  </a:cubicBezTo>
                  <a:lnTo>
                    <a:pt x="2332" y="7629"/>
                  </a:lnTo>
                  <a:cubicBezTo>
                    <a:pt x="2334" y="7612"/>
                    <a:pt x="2337" y="7595"/>
                    <a:pt x="2339" y="7578"/>
                  </a:cubicBezTo>
                  <a:cubicBezTo>
                    <a:pt x="2354" y="7573"/>
                    <a:pt x="2368" y="7569"/>
                    <a:pt x="2383" y="7564"/>
                  </a:cubicBezTo>
                  <a:lnTo>
                    <a:pt x="2383" y="7564"/>
                  </a:lnTo>
                  <a:lnTo>
                    <a:pt x="2522" y="7491"/>
                  </a:lnTo>
                  <a:cubicBezTo>
                    <a:pt x="2524" y="7474"/>
                    <a:pt x="2527" y="7457"/>
                    <a:pt x="2529" y="7440"/>
                  </a:cubicBezTo>
                  <a:lnTo>
                    <a:pt x="2540" y="7440"/>
                  </a:lnTo>
                  <a:lnTo>
                    <a:pt x="2573" y="7404"/>
                  </a:lnTo>
                  <a:lnTo>
                    <a:pt x="2606" y="7404"/>
                  </a:lnTo>
                  <a:cubicBezTo>
                    <a:pt x="2618" y="7416"/>
                    <a:pt x="2631" y="7428"/>
                    <a:pt x="2643" y="7440"/>
                  </a:cubicBezTo>
                  <a:cubicBezTo>
                    <a:pt x="2651" y="7435"/>
                    <a:pt x="2660" y="7430"/>
                    <a:pt x="2668" y="7425"/>
                  </a:cubicBezTo>
                  <a:lnTo>
                    <a:pt x="2686" y="7440"/>
                  </a:lnTo>
                  <a:cubicBezTo>
                    <a:pt x="2689" y="7469"/>
                    <a:pt x="2691" y="7498"/>
                    <a:pt x="2694" y="7527"/>
                  </a:cubicBezTo>
                  <a:cubicBezTo>
                    <a:pt x="2700" y="7539"/>
                    <a:pt x="2706" y="7552"/>
                    <a:pt x="2712" y="7564"/>
                  </a:cubicBezTo>
                  <a:cubicBezTo>
                    <a:pt x="2708" y="7574"/>
                    <a:pt x="2705" y="7583"/>
                    <a:pt x="2701" y="7593"/>
                  </a:cubicBezTo>
                  <a:cubicBezTo>
                    <a:pt x="2699" y="7605"/>
                    <a:pt x="2696" y="7617"/>
                    <a:pt x="2694" y="7629"/>
                  </a:cubicBezTo>
                  <a:cubicBezTo>
                    <a:pt x="2696" y="7641"/>
                    <a:pt x="2699" y="7653"/>
                    <a:pt x="2701" y="7665"/>
                  </a:cubicBezTo>
                  <a:lnTo>
                    <a:pt x="2756" y="7644"/>
                  </a:lnTo>
                  <a:cubicBezTo>
                    <a:pt x="2758" y="7634"/>
                    <a:pt x="2761" y="7625"/>
                    <a:pt x="2763" y="7615"/>
                  </a:cubicBezTo>
                  <a:cubicBezTo>
                    <a:pt x="2765" y="7620"/>
                    <a:pt x="2768" y="7624"/>
                    <a:pt x="2770" y="7629"/>
                  </a:cubicBezTo>
                  <a:cubicBezTo>
                    <a:pt x="2774" y="7641"/>
                    <a:pt x="2777" y="7653"/>
                    <a:pt x="2781" y="7665"/>
                  </a:cubicBezTo>
                  <a:lnTo>
                    <a:pt x="2781" y="7702"/>
                  </a:lnTo>
                  <a:lnTo>
                    <a:pt x="2789" y="7702"/>
                  </a:lnTo>
                  <a:lnTo>
                    <a:pt x="2789" y="7680"/>
                  </a:lnTo>
                  <a:lnTo>
                    <a:pt x="2789" y="7665"/>
                  </a:lnTo>
                  <a:cubicBezTo>
                    <a:pt x="2804" y="7682"/>
                    <a:pt x="2818" y="7699"/>
                    <a:pt x="2833" y="7716"/>
                  </a:cubicBezTo>
                  <a:cubicBezTo>
                    <a:pt x="2841" y="7704"/>
                    <a:pt x="2850" y="7692"/>
                    <a:pt x="2858" y="7680"/>
                  </a:cubicBezTo>
                  <a:lnTo>
                    <a:pt x="2858" y="7716"/>
                  </a:lnTo>
                  <a:lnTo>
                    <a:pt x="2840" y="7731"/>
                  </a:lnTo>
                  <a:cubicBezTo>
                    <a:pt x="2838" y="7743"/>
                    <a:pt x="2835" y="7755"/>
                    <a:pt x="2833" y="7767"/>
                  </a:cubicBezTo>
                  <a:cubicBezTo>
                    <a:pt x="2835" y="7779"/>
                    <a:pt x="2838" y="7792"/>
                    <a:pt x="2840" y="7804"/>
                  </a:cubicBezTo>
                  <a:cubicBezTo>
                    <a:pt x="2848" y="7792"/>
                    <a:pt x="2857" y="7779"/>
                    <a:pt x="2865" y="7767"/>
                  </a:cubicBezTo>
                  <a:cubicBezTo>
                    <a:pt x="2877" y="7772"/>
                    <a:pt x="2890" y="7777"/>
                    <a:pt x="2902" y="7782"/>
                  </a:cubicBezTo>
                  <a:lnTo>
                    <a:pt x="2902" y="7753"/>
                  </a:lnTo>
                  <a:cubicBezTo>
                    <a:pt x="2917" y="7746"/>
                    <a:pt x="2931" y="7738"/>
                    <a:pt x="2946" y="7731"/>
                  </a:cubicBezTo>
                  <a:cubicBezTo>
                    <a:pt x="2954" y="7709"/>
                    <a:pt x="2963" y="7687"/>
                    <a:pt x="2971" y="7665"/>
                  </a:cubicBezTo>
                  <a:cubicBezTo>
                    <a:pt x="2980" y="7658"/>
                    <a:pt x="2988" y="7651"/>
                    <a:pt x="2997" y="7644"/>
                  </a:cubicBezTo>
                  <a:cubicBezTo>
                    <a:pt x="3014" y="7634"/>
                    <a:pt x="3031" y="7625"/>
                    <a:pt x="3048" y="7615"/>
                  </a:cubicBezTo>
                  <a:lnTo>
                    <a:pt x="3048" y="7644"/>
                  </a:lnTo>
                  <a:lnTo>
                    <a:pt x="3030" y="7665"/>
                  </a:lnTo>
                  <a:lnTo>
                    <a:pt x="3030" y="7702"/>
                  </a:lnTo>
                  <a:cubicBezTo>
                    <a:pt x="3059" y="7753"/>
                    <a:pt x="3089" y="7804"/>
                    <a:pt x="3118" y="7855"/>
                  </a:cubicBezTo>
                  <a:cubicBezTo>
                    <a:pt x="3161" y="8015"/>
                    <a:pt x="3203" y="8175"/>
                    <a:pt x="3246" y="8335"/>
                  </a:cubicBezTo>
                  <a:lnTo>
                    <a:pt x="3264" y="8320"/>
                  </a:lnTo>
                  <a:cubicBezTo>
                    <a:pt x="3270" y="8296"/>
                    <a:pt x="3276" y="8271"/>
                    <a:pt x="3282" y="8247"/>
                  </a:cubicBezTo>
                  <a:lnTo>
                    <a:pt x="3289" y="8247"/>
                  </a:lnTo>
                  <a:cubicBezTo>
                    <a:pt x="3298" y="8259"/>
                    <a:pt x="3306" y="8272"/>
                    <a:pt x="3315" y="8284"/>
                  </a:cubicBezTo>
                  <a:lnTo>
                    <a:pt x="3315" y="8298"/>
                  </a:lnTo>
                  <a:lnTo>
                    <a:pt x="3333" y="8349"/>
                  </a:lnTo>
                  <a:lnTo>
                    <a:pt x="3403" y="8349"/>
                  </a:lnTo>
                  <a:cubicBezTo>
                    <a:pt x="3405" y="8339"/>
                    <a:pt x="3408" y="8330"/>
                    <a:pt x="3410" y="8320"/>
                  </a:cubicBezTo>
                  <a:lnTo>
                    <a:pt x="3428" y="8320"/>
                  </a:lnTo>
                  <a:cubicBezTo>
                    <a:pt x="3434" y="8308"/>
                    <a:pt x="3441" y="8296"/>
                    <a:pt x="3447" y="8284"/>
                  </a:cubicBezTo>
                  <a:lnTo>
                    <a:pt x="3461" y="8298"/>
                  </a:lnTo>
                  <a:cubicBezTo>
                    <a:pt x="3476" y="8322"/>
                    <a:pt x="3490" y="8347"/>
                    <a:pt x="3505" y="8371"/>
                  </a:cubicBezTo>
                  <a:lnTo>
                    <a:pt x="3505" y="8436"/>
                  </a:lnTo>
                  <a:lnTo>
                    <a:pt x="3542" y="8473"/>
                  </a:lnTo>
                  <a:lnTo>
                    <a:pt x="3542" y="8487"/>
                  </a:lnTo>
                  <a:cubicBezTo>
                    <a:pt x="3550" y="8511"/>
                    <a:pt x="3559" y="8536"/>
                    <a:pt x="3567" y="8560"/>
                  </a:cubicBezTo>
                  <a:lnTo>
                    <a:pt x="3626" y="8575"/>
                  </a:lnTo>
                  <a:cubicBezTo>
                    <a:pt x="3630" y="8570"/>
                    <a:pt x="3633" y="8565"/>
                    <a:pt x="3637" y="8560"/>
                  </a:cubicBezTo>
                  <a:cubicBezTo>
                    <a:pt x="3642" y="8553"/>
                    <a:pt x="3646" y="8545"/>
                    <a:pt x="3651" y="8538"/>
                  </a:cubicBezTo>
                  <a:cubicBezTo>
                    <a:pt x="3663" y="8572"/>
                    <a:pt x="3676" y="8606"/>
                    <a:pt x="3688" y="8640"/>
                  </a:cubicBezTo>
                  <a:cubicBezTo>
                    <a:pt x="3679" y="8659"/>
                    <a:pt x="3671" y="8679"/>
                    <a:pt x="3662" y="8698"/>
                  </a:cubicBezTo>
                  <a:lnTo>
                    <a:pt x="3695" y="8713"/>
                  </a:lnTo>
                  <a:cubicBezTo>
                    <a:pt x="3701" y="8701"/>
                    <a:pt x="3707" y="8688"/>
                    <a:pt x="3713" y="8676"/>
                  </a:cubicBezTo>
                  <a:lnTo>
                    <a:pt x="3746" y="8589"/>
                  </a:lnTo>
                  <a:lnTo>
                    <a:pt x="3893" y="8422"/>
                  </a:lnTo>
                  <a:lnTo>
                    <a:pt x="3962" y="8371"/>
                  </a:lnTo>
                  <a:lnTo>
                    <a:pt x="4108" y="8400"/>
                  </a:lnTo>
                  <a:cubicBezTo>
                    <a:pt x="4120" y="8429"/>
                    <a:pt x="4133" y="8458"/>
                    <a:pt x="4145" y="8487"/>
                  </a:cubicBezTo>
                  <a:lnTo>
                    <a:pt x="4327" y="8487"/>
                  </a:lnTo>
                  <a:cubicBezTo>
                    <a:pt x="4332" y="8482"/>
                    <a:pt x="4337" y="8478"/>
                    <a:pt x="4342" y="8473"/>
                  </a:cubicBezTo>
                  <a:cubicBezTo>
                    <a:pt x="4340" y="8449"/>
                    <a:pt x="4337" y="8424"/>
                    <a:pt x="4335" y="8400"/>
                  </a:cubicBezTo>
                  <a:cubicBezTo>
                    <a:pt x="4337" y="8383"/>
                    <a:pt x="4340" y="8366"/>
                    <a:pt x="4342" y="8349"/>
                  </a:cubicBezTo>
                  <a:cubicBezTo>
                    <a:pt x="4340" y="8303"/>
                    <a:pt x="4337" y="8257"/>
                    <a:pt x="4335" y="8211"/>
                  </a:cubicBezTo>
                  <a:cubicBezTo>
                    <a:pt x="4361" y="8165"/>
                    <a:pt x="4386" y="8119"/>
                    <a:pt x="4412" y="8073"/>
                  </a:cubicBezTo>
                  <a:lnTo>
                    <a:pt x="4576" y="8196"/>
                  </a:lnTo>
                  <a:lnTo>
                    <a:pt x="4594" y="8349"/>
                  </a:lnTo>
                  <a:cubicBezTo>
                    <a:pt x="4611" y="8373"/>
                    <a:pt x="4628" y="8398"/>
                    <a:pt x="4645" y="8422"/>
                  </a:cubicBezTo>
                  <a:cubicBezTo>
                    <a:pt x="4656" y="8427"/>
                    <a:pt x="4667" y="8431"/>
                    <a:pt x="4678" y="8436"/>
                  </a:cubicBezTo>
                  <a:cubicBezTo>
                    <a:pt x="4707" y="8414"/>
                    <a:pt x="4737" y="8393"/>
                    <a:pt x="4766" y="8371"/>
                  </a:cubicBezTo>
                  <a:cubicBezTo>
                    <a:pt x="4781" y="8376"/>
                    <a:pt x="4795" y="8380"/>
                    <a:pt x="4810" y="8385"/>
                  </a:cubicBezTo>
                  <a:lnTo>
                    <a:pt x="4949" y="8524"/>
                  </a:lnTo>
                  <a:cubicBezTo>
                    <a:pt x="4966" y="8546"/>
                    <a:pt x="4983" y="8567"/>
                    <a:pt x="5000" y="8589"/>
                  </a:cubicBezTo>
                  <a:lnTo>
                    <a:pt x="5077" y="8625"/>
                  </a:lnTo>
                  <a:lnTo>
                    <a:pt x="5128" y="8640"/>
                  </a:lnTo>
                  <a:lnTo>
                    <a:pt x="5260" y="8575"/>
                  </a:lnTo>
                  <a:cubicBezTo>
                    <a:pt x="5292" y="8534"/>
                    <a:pt x="5323" y="8492"/>
                    <a:pt x="5355" y="8451"/>
                  </a:cubicBezTo>
                  <a:cubicBezTo>
                    <a:pt x="5378" y="8470"/>
                    <a:pt x="5401" y="8490"/>
                    <a:pt x="5424" y="8509"/>
                  </a:cubicBezTo>
                  <a:lnTo>
                    <a:pt x="5464" y="8509"/>
                  </a:lnTo>
                  <a:lnTo>
                    <a:pt x="5559" y="8575"/>
                  </a:lnTo>
                  <a:lnTo>
                    <a:pt x="5640" y="8473"/>
                  </a:lnTo>
                  <a:cubicBezTo>
                    <a:pt x="5642" y="8449"/>
                    <a:pt x="5645" y="8424"/>
                    <a:pt x="5647" y="8400"/>
                  </a:cubicBezTo>
                  <a:lnTo>
                    <a:pt x="5680" y="8196"/>
                  </a:lnTo>
                  <a:cubicBezTo>
                    <a:pt x="5698" y="8167"/>
                    <a:pt x="5717" y="8138"/>
                    <a:pt x="5735" y="8109"/>
                  </a:cubicBezTo>
                  <a:lnTo>
                    <a:pt x="5735" y="8022"/>
                  </a:lnTo>
                  <a:lnTo>
                    <a:pt x="5691" y="8022"/>
                  </a:lnTo>
                  <a:lnTo>
                    <a:pt x="5691" y="7971"/>
                  </a:lnTo>
                  <a:lnTo>
                    <a:pt x="5742" y="7869"/>
                  </a:lnTo>
                  <a:cubicBezTo>
                    <a:pt x="5772" y="7860"/>
                    <a:pt x="5790" y="7844"/>
                    <a:pt x="5820" y="7835"/>
                  </a:cubicBezTo>
                  <a:cubicBezTo>
                    <a:pt x="5847" y="7827"/>
                    <a:pt x="5887" y="7826"/>
                    <a:pt x="5914" y="7818"/>
                  </a:cubicBezTo>
                  <a:cubicBezTo>
                    <a:pt x="5929" y="7840"/>
                    <a:pt x="5943" y="7862"/>
                    <a:pt x="5958" y="7884"/>
                  </a:cubicBezTo>
                  <a:lnTo>
                    <a:pt x="6034" y="7920"/>
                  </a:lnTo>
                  <a:cubicBezTo>
                    <a:pt x="6049" y="7961"/>
                    <a:pt x="6063" y="8003"/>
                    <a:pt x="6078" y="8044"/>
                  </a:cubicBezTo>
                  <a:cubicBezTo>
                    <a:pt x="6081" y="8083"/>
                    <a:pt x="6083" y="8121"/>
                    <a:pt x="6086" y="8160"/>
                  </a:cubicBezTo>
                  <a:cubicBezTo>
                    <a:pt x="6100" y="8218"/>
                    <a:pt x="6115" y="8277"/>
                    <a:pt x="6129" y="8335"/>
                  </a:cubicBezTo>
                  <a:cubicBezTo>
                    <a:pt x="6135" y="8410"/>
                    <a:pt x="6142" y="8485"/>
                    <a:pt x="6148" y="8560"/>
                  </a:cubicBezTo>
                  <a:lnTo>
                    <a:pt x="6270" y="8620"/>
                  </a:lnTo>
                  <a:cubicBezTo>
                    <a:pt x="6293" y="8646"/>
                    <a:pt x="6282" y="8684"/>
                    <a:pt x="6305" y="8710"/>
                  </a:cubicBezTo>
                  <a:cubicBezTo>
                    <a:pt x="6319" y="8734"/>
                    <a:pt x="6343" y="8702"/>
                    <a:pt x="6351" y="8713"/>
                  </a:cubicBezTo>
                  <a:cubicBezTo>
                    <a:pt x="6359" y="8724"/>
                    <a:pt x="6355" y="8764"/>
                    <a:pt x="6356" y="8778"/>
                  </a:cubicBezTo>
                  <a:cubicBezTo>
                    <a:pt x="6353" y="8807"/>
                    <a:pt x="6351" y="8837"/>
                    <a:pt x="6348" y="8866"/>
                  </a:cubicBezTo>
                  <a:cubicBezTo>
                    <a:pt x="6353" y="8888"/>
                    <a:pt x="6366" y="8903"/>
                    <a:pt x="6371" y="8925"/>
                  </a:cubicBezTo>
                  <a:lnTo>
                    <a:pt x="6433" y="8916"/>
                  </a:lnTo>
                  <a:cubicBezTo>
                    <a:pt x="6460" y="8893"/>
                    <a:pt x="6488" y="8899"/>
                    <a:pt x="6510" y="8819"/>
                  </a:cubicBezTo>
                  <a:cubicBezTo>
                    <a:pt x="6539" y="8805"/>
                    <a:pt x="6576" y="8807"/>
                    <a:pt x="6605" y="8793"/>
                  </a:cubicBezTo>
                  <a:cubicBezTo>
                    <a:pt x="6601" y="8805"/>
                    <a:pt x="6592" y="8840"/>
                    <a:pt x="6588" y="8852"/>
                  </a:cubicBezTo>
                  <a:cubicBezTo>
                    <a:pt x="6592" y="8893"/>
                    <a:pt x="6593" y="8897"/>
                    <a:pt x="6597" y="8938"/>
                  </a:cubicBezTo>
                  <a:cubicBezTo>
                    <a:pt x="6589" y="8955"/>
                    <a:pt x="6558" y="8978"/>
                    <a:pt x="6550" y="8995"/>
                  </a:cubicBezTo>
                  <a:cubicBezTo>
                    <a:pt x="6538" y="9068"/>
                    <a:pt x="6547" y="9134"/>
                    <a:pt x="6535" y="9207"/>
                  </a:cubicBezTo>
                  <a:cubicBezTo>
                    <a:pt x="6528" y="9257"/>
                    <a:pt x="6508" y="9244"/>
                    <a:pt x="6501" y="9271"/>
                  </a:cubicBezTo>
                  <a:cubicBezTo>
                    <a:pt x="6494" y="9298"/>
                    <a:pt x="6496" y="9350"/>
                    <a:pt x="6491" y="9367"/>
                  </a:cubicBezTo>
                  <a:cubicBezTo>
                    <a:pt x="6486" y="9377"/>
                    <a:pt x="6482" y="9386"/>
                    <a:pt x="6477" y="9396"/>
                  </a:cubicBezTo>
                  <a:lnTo>
                    <a:pt x="6414" y="9345"/>
                  </a:lnTo>
                  <a:lnTo>
                    <a:pt x="6363" y="9447"/>
                  </a:lnTo>
                  <a:cubicBezTo>
                    <a:pt x="6369" y="9476"/>
                    <a:pt x="6360" y="9515"/>
                    <a:pt x="6366" y="9544"/>
                  </a:cubicBezTo>
                  <a:cubicBezTo>
                    <a:pt x="6371" y="9587"/>
                    <a:pt x="6374" y="9608"/>
                    <a:pt x="6379" y="9651"/>
                  </a:cubicBezTo>
                  <a:cubicBezTo>
                    <a:pt x="6364" y="9680"/>
                    <a:pt x="6378" y="9728"/>
                    <a:pt x="6363" y="9757"/>
                  </a:cubicBezTo>
                  <a:cubicBezTo>
                    <a:pt x="6355" y="9775"/>
                    <a:pt x="6346" y="9793"/>
                    <a:pt x="6338" y="9811"/>
                  </a:cubicBezTo>
                  <a:cubicBezTo>
                    <a:pt x="6340" y="9816"/>
                    <a:pt x="6343" y="9820"/>
                    <a:pt x="6345" y="9825"/>
                  </a:cubicBezTo>
                  <a:lnTo>
                    <a:pt x="6356" y="9825"/>
                  </a:lnTo>
                  <a:cubicBezTo>
                    <a:pt x="6352" y="9815"/>
                    <a:pt x="6349" y="9806"/>
                    <a:pt x="6345" y="9796"/>
                  </a:cubicBezTo>
                  <a:lnTo>
                    <a:pt x="6382" y="9796"/>
                  </a:lnTo>
                  <a:cubicBezTo>
                    <a:pt x="6393" y="9750"/>
                    <a:pt x="6403" y="9704"/>
                    <a:pt x="6414" y="9658"/>
                  </a:cubicBezTo>
                  <a:cubicBezTo>
                    <a:pt x="6420" y="9680"/>
                    <a:pt x="6427" y="9702"/>
                    <a:pt x="6433" y="9724"/>
                  </a:cubicBezTo>
                  <a:cubicBezTo>
                    <a:pt x="6439" y="9714"/>
                    <a:pt x="6445" y="9705"/>
                    <a:pt x="6451" y="9695"/>
                  </a:cubicBezTo>
                  <a:lnTo>
                    <a:pt x="6451" y="9760"/>
                  </a:lnTo>
                  <a:lnTo>
                    <a:pt x="6502" y="9796"/>
                  </a:lnTo>
                  <a:lnTo>
                    <a:pt x="6553" y="9760"/>
                  </a:lnTo>
                  <a:cubicBezTo>
                    <a:pt x="6574" y="9726"/>
                    <a:pt x="6594" y="9692"/>
                    <a:pt x="6615" y="9658"/>
                  </a:cubicBezTo>
                  <a:cubicBezTo>
                    <a:pt x="6677" y="9503"/>
                    <a:pt x="6740" y="9348"/>
                    <a:pt x="6802" y="9193"/>
                  </a:cubicBezTo>
                  <a:cubicBezTo>
                    <a:pt x="6812" y="9147"/>
                    <a:pt x="6821" y="9101"/>
                    <a:pt x="6831" y="9055"/>
                  </a:cubicBezTo>
                  <a:lnTo>
                    <a:pt x="6882" y="8902"/>
                  </a:lnTo>
                  <a:cubicBezTo>
                    <a:pt x="6899" y="8861"/>
                    <a:pt x="6916" y="8819"/>
                    <a:pt x="6933" y="8778"/>
                  </a:cubicBezTo>
                  <a:cubicBezTo>
                    <a:pt x="6942" y="8681"/>
                    <a:pt x="6950" y="8584"/>
                    <a:pt x="6959" y="8487"/>
                  </a:cubicBezTo>
                  <a:lnTo>
                    <a:pt x="6941" y="8349"/>
                  </a:lnTo>
                  <a:cubicBezTo>
                    <a:pt x="6949" y="8303"/>
                    <a:pt x="6958" y="8257"/>
                    <a:pt x="6966" y="8211"/>
                  </a:cubicBezTo>
                  <a:cubicBezTo>
                    <a:pt x="6978" y="8165"/>
                    <a:pt x="6991" y="8119"/>
                    <a:pt x="7003" y="8073"/>
                  </a:cubicBezTo>
                  <a:lnTo>
                    <a:pt x="6985" y="8022"/>
                  </a:lnTo>
                  <a:cubicBezTo>
                    <a:pt x="6987" y="8012"/>
                    <a:pt x="6990" y="8003"/>
                    <a:pt x="6992" y="7993"/>
                  </a:cubicBezTo>
                  <a:cubicBezTo>
                    <a:pt x="6990" y="7969"/>
                    <a:pt x="6987" y="7944"/>
                    <a:pt x="6985" y="7920"/>
                  </a:cubicBezTo>
                  <a:cubicBezTo>
                    <a:pt x="6991" y="7898"/>
                    <a:pt x="6997" y="7877"/>
                    <a:pt x="7003" y="7855"/>
                  </a:cubicBezTo>
                  <a:cubicBezTo>
                    <a:pt x="6982" y="7821"/>
                    <a:pt x="6962" y="7787"/>
                    <a:pt x="6941" y="7753"/>
                  </a:cubicBezTo>
                  <a:cubicBezTo>
                    <a:pt x="6930" y="7717"/>
                    <a:pt x="6919" y="7680"/>
                    <a:pt x="6908" y="7644"/>
                  </a:cubicBezTo>
                  <a:lnTo>
                    <a:pt x="6838" y="7644"/>
                  </a:lnTo>
                  <a:lnTo>
                    <a:pt x="6838" y="7753"/>
                  </a:lnTo>
                  <a:cubicBezTo>
                    <a:pt x="6830" y="7770"/>
                    <a:pt x="6821" y="7787"/>
                    <a:pt x="6813" y="7804"/>
                  </a:cubicBezTo>
                  <a:cubicBezTo>
                    <a:pt x="6815" y="7787"/>
                    <a:pt x="6818" y="7770"/>
                    <a:pt x="6820" y="7753"/>
                  </a:cubicBezTo>
                  <a:cubicBezTo>
                    <a:pt x="6814" y="7758"/>
                    <a:pt x="6808" y="7762"/>
                    <a:pt x="6802" y="7767"/>
                  </a:cubicBezTo>
                  <a:cubicBezTo>
                    <a:pt x="6785" y="7779"/>
                    <a:pt x="6768" y="7792"/>
                    <a:pt x="6751" y="7804"/>
                  </a:cubicBezTo>
                  <a:cubicBezTo>
                    <a:pt x="6757" y="7780"/>
                    <a:pt x="6763" y="7755"/>
                    <a:pt x="6769" y="7731"/>
                  </a:cubicBezTo>
                  <a:lnTo>
                    <a:pt x="6751" y="7680"/>
                  </a:lnTo>
                  <a:lnTo>
                    <a:pt x="6769" y="7644"/>
                  </a:lnTo>
                  <a:cubicBezTo>
                    <a:pt x="6760" y="7651"/>
                    <a:pt x="6752" y="7658"/>
                    <a:pt x="6743" y="7665"/>
                  </a:cubicBezTo>
                  <a:lnTo>
                    <a:pt x="6743" y="7716"/>
                  </a:lnTo>
                  <a:cubicBezTo>
                    <a:pt x="6735" y="7728"/>
                    <a:pt x="6726" y="7741"/>
                    <a:pt x="6718" y="7753"/>
                  </a:cubicBezTo>
                  <a:lnTo>
                    <a:pt x="6718" y="7578"/>
                  </a:lnTo>
                  <a:lnTo>
                    <a:pt x="6656" y="7578"/>
                  </a:lnTo>
                  <a:lnTo>
                    <a:pt x="6623" y="7542"/>
                  </a:lnTo>
                  <a:cubicBezTo>
                    <a:pt x="6625" y="7532"/>
                    <a:pt x="6628" y="7523"/>
                    <a:pt x="6630" y="7513"/>
                  </a:cubicBezTo>
                  <a:cubicBezTo>
                    <a:pt x="6679" y="7426"/>
                    <a:pt x="6727" y="7338"/>
                    <a:pt x="6776" y="7251"/>
                  </a:cubicBezTo>
                  <a:cubicBezTo>
                    <a:pt x="6805" y="7166"/>
                    <a:pt x="6835" y="7081"/>
                    <a:pt x="6864" y="6996"/>
                  </a:cubicBezTo>
                  <a:cubicBezTo>
                    <a:pt x="6890" y="6955"/>
                    <a:pt x="6915" y="6914"/>
                    <a:pt x="6941" y="6873"/>
                  </a:cubicBezTo>
                  <a:cubicBezTo>
                    <a:pt x="6949" y="6839"/>
                    <a:pt x="6958" y="6805"/>
                    <a:pt x="6966" y="6771"/>
                  </a:cubicBezTo>
                  <a:cubicBezTo>
                    <a:pt x="6995" y="6708"/>
                    <a:pt x="7025" y="6645"/>
                    <a:pt x="7054" y="6582"/>
                  </a:cubicBezTo>
                  <a:cubicBezTo>
                    <a:pt x="7075" y="6558"/>
                    <a:pt x="7095" y="6533"/>
                    <a:pt x="7116" y="6509"/>
                  </a:cubicBezTo>
                  <a:lnTo>
                    <a:pt x="7251" y="6495"/>
                  </a:lnTo>
                  <a:cubicBezTo>
                    <a:pt x="7263" y="6519"/>
                    <a:pt x="7276" y="6543"/>
                    <a:pt x="7288" y="6567"/>
                  </a:cubicBezTo>
                  <a:cubicBezTo>
                    <a:pt x="7297" y="6543"/>
                    <a:pt x="7305" y="6519"/>
                    <a:pt x="7314" y="6495"/>
                  </a:cubicBezTo>
                  <a:cubicBezTo>
                    <a:pt x="7333" y="6512"/>
                    <a:pt x="7353" y="6528"/>
                    <a:pt x="7372" y="6545"/>
                  </a:cubicBezTo>
                  <a:cubicBezTo>
                    <a:pt x="7390" y="6533"/>
                    <a:pt x="7409" y="6521"/>
                    <a:pt x="7427" y="6509"/>
                  </a:cubicBezTo>
                  <a:lnTo>
                    <a:pt x="7442" y="6545"/>
                  </a:lnTo>
                  <a:lnTo>
                    <a:pt x="7460" y="6545"/>
                  </a:lnTo>
                  <a:cubicBezTo>
                    <a:pt x="7457" y="6528"/>
                    <a:pt x="7455" y="6512"/>
                    <a:pt x="7452" y="6495"/>
                  </a:cubicBezTo>
                  <a:lnTo>
                    <a:pt x="7478" y="6495"/>
                  </a:lnTo>
                  <a:cubicBezTo>
                    <a:pt x="7474" y="6478"/>
                    <a:pt x="7471" y="6461"/>
                    <a:pt x="7467" y="6444"/>
                  </a:cubicBezTo>
                  <a:lnTo>
                    <a:pt x="7485" y="6429"/>
                  </a:lnTo>
                  <a:lnTo>
                    <a:pt x="7580" y="6495"/>
                  </a:lnTo>
                  <a:lnTo>
                    <a:pt x="7617" y="6458"/>
                  </a:lnTo>
                  <a:cubicBezTo>
                    <a:pt x="7630" y="6482"/>
                    <a:pt x="7644" y="6507"/>
                    <a:pt x="7657" y="6531"/>
                  </a:cubicBezTo>
                  <a:cubicBezTo>
                    <a:pt x="7638" y="6548"/>
                    <a:pt x="7618" y="6565"/>
                    <a:pt x="7599" y="6582"/>
                  </a:cubicBezTo>
                  <a:lnTo>
                    <a:pt x="7617" y="6633"/>
                  </a:lnTo>
                  <a:cubicBezTo>
                    <a:pt x="7639" y="6621"/>
                    <a:pt x="7661" y="6608"/>
                    <a:pt x="7683" y="6596"/>
                  </a:cubicBezTo>
                  <a:cubicBezTo>
                    <a:pt x="7689" y="6603"/>
                    <a:pt x="7695" y="6611"/>
                    <a:pt x="7701" y="6618"/>
                  </a:cubicBezTo>
                  <a:cubicBezTo>
                    <a:pt x="7718" y="6594"/>
                    <a:pt x="7735" y="6569"/>
                    <a:pt x="7752" y="6545"/>
                  </a:cubicBezTo>
                  <a:cubicBezTo>
                    <a:pt x="7779" y="6552"/>
                    <a:pt x="7806" y="6560"/>
                    <a:pt x="7833" y="6567"/>
                  </a:cubicBezTo>
                  <a:lnTo>
                    <a:pt x="7840" y="6567"/>
                  </a:lnTo>
                  <a:lnTo>
                    <a:pt x="7840" y="6509"/>
                  </a:lnTo>
                  <a:cubicBezTo>
                    <a:pt x="7823" y="6504"/>
                    <a:pt x="7806" y="6500"/>
                    <a:pt x="7789" y="6495"/>
                  </a:cubicBezTo>
                  <a:cubicBezTo>
                    <a:pt x="7791" y="6483"/>
                    <a:pt x="7794" y="6470"/>
                    <a:pt x="7796" y="6458"/>
                  </a:cubicBezTo>
                  <a:cubicBezTo>
                    <a:pt x="7794" y="6441"/>
                    <a:pt x="7791" y="6424"/>
                    <a:pt x="7789" y="6407"/>
                  </a:cubicBezTo>
                  <a:lnTo>
                    <a:pt x="7796" y="6407"/>
                  </a:lnTo>
                  <a:cubicBezTo>
                    <a:pt x="7805" y="6368"/>
                    <a:pt x="7813" y="6330"/>
                    <a:pt x="7822" y="6291"/>
                  </a:cubicBezTo>
                  <a:cubicBezTo>
                    <a:pt x="7845" y="6250"/>
                    <a:pt x="7868" y="6208"/>
                    <a:pt x="7891" y="6167"/>
                  </a:cubicBezTo>
                  <a:cubicBezTo>
                    <a:pt x="7917" y="6094"/>
                    <a:pt x="7942" y="6022"/>
                    <a:pt x="7968" y="5949"/>
                  </a:cubicBezTo>
                  <a:cubicBezTo>
                    <a:pt x="8006" y="5925"/>
                    <a:pt x="8043" y="5900"/>
                    <a:pt x="8081" y="5876"/>
                  </a:cubicBezTo>
                  <a:cubicBezTo>
                    <a:pt x="8098" y="5900"/>
                    <a:pt x="8115" y="5925"/>
                    <a:pt x="8132" y="5949"/>
                  </a:cubicBezTo>
                  <a:cubicBezTo>
                    <a:pt x="8144" y="5925"/>
                    <a:pt x="8157" y="5900"/>
                    <a:pt x="8169" y="5876"/>
                  </a:cubicBezTo>
                  <a:cubicBezTo>
                    <a:pt x="8163" y="5905"/>
                    <a:pt x="8157" y="5935"/>
                    <a:pt x="8151" y="5964"/>
                  </a:cubicBezTo>
                  <a:cubicBezTo>
                    <a:pt x="8145" y="5986"/>
                    <a:pt x="8138" y="6007"/>
                    <a:pt x="8132" y="6029"/>
                  </a:cubicBezTo>
                  <a:cubicBezTo>
                    <a:pt x="8136" y="6046"/>
                    <a:pt x="8139" y="6063"/>
                    <a:pt x="8143" y="6080"/>
                  </a:cubicBezTo>
                  <a:cubicBezTo>
                    <a:pt x="8139" y="6092"/>
                    <a:pt x="8136" y="6104"/>
                    <a:pt x="8132" y="6116"/>
                  </a:cubicBezTo>
                  <a:lnTo>
                    <a:pt x="8169" y="6116"/>
                  </a:lnTo>
                  <a:lnTo>
                    <a:pt x="8151" y="6218"/>
                  </a:lnTo>
                  <a:lnTo>
                    <a:pt x="8289" y="5949"/>
                  </a:lnTo>
                  <a:cubicBezTo>
                    <a:pt x="8298" y="5942"/>
                    <a:pt x="8306" y="5934"/>
                    <a:pt x="8315" y="5927"/>
                  </a:cubicBezTo>
                  <a:lnTo>
                    <a:pt x="8333" y="5978"/>
                  </a:lnTo>
                  <a:cubicBezTo>
                    <a:pt x="8336" y="5968"/>
                    <a:pt x="8338" y="5959"/>
                    <a:pt x="8341" y="5949"/>
                  </a:cubicBezTo>
                  <a:cubicBezTo>
                    <a:pt x="8335" y="5937"/>
                    <a:pt x="8328" y="5925"/>
                    <a:pt x="8322" y="5913"/>
                  </a:cubicBezTo>
                  <a:cubicBezTo>
                    <a:pt x="8326" y="5884"/>
                    <a:pt x="8329" y="5854"/>
                    <a:pt x="8333" y="5825"/>
                  </a:cubicBezTo>
                  <a:cubicBezTo>
                    <a:pt x="8342" y="5791"/>
                    <a:pt x="8350" y="5758"/>
                    <a:pt x="8359" y="5724"/>
                  </a:cubicBezTo>
                  <a:cubicBezTo>
                    <a:pt x="8376" y="5712"/>
                    <a:pt x="8393" y="5699"/>
                    <a:pt x="8410" y="5687"/>
                  </a:cubicBezTo>
                  <a:cubicBezTo>
                    <a:pt x="8421" y="5699"/>
                    <a:pt x="8432" y="5712"/>
                    <a:pt x="8443" y="5724"/>
                  </a:cubicBezTo>
                  <a:lnTo>
                    <a:pt x="8443" y="5738"/>
                  </a:lnTo>
                  <a:cubicBezTo>
                    <a:pt x="8430" y="5762"/>
                    <a:pt x="8416" y="5787"/>
                    <a:pt x="8403" y="5811"/>
                  </a:cubicBezTo>
                  <a:lnTo>
                    <a:pt x="8385" y="5949"/>
                  </a:lnTo>
                  <a:cubicBezTo>
                    <a:pt x="8381" y="5959"/>
                    <a:pt x="8378" y="5968"/>
                    <a:pt x="8374" y="5978"/>
                  </a:cubicBezTo>
                  <a:lnTo>
                    <a:pt x="8374" y="6051"/>
                  </a:lnTo>
                  <a:cubicBezTo>
                    <a:pt x="8369" y="6061"/>
                    <a:pt x="8364" y="6070"/>
                    <a:pt x="8359" y="6080"/>
                  </a:cubicBezTo>
                  <a:cubicBezTo>
                    <a:pt x="8361" y="6099"/>
                    <a:pt x="8364" y="6119"/>
                    <a:pt x="8366" y="6138"/>
                  </a:cubicBezTo>
                  <a:lnTo>
                    <a:pt x="8264" y="6255"/>
                  </a:lnTo>
                  <a:cubicBezTo>
                    <a:pt x="8260" y="6272"/>
                    <a:pt x="8257" y="6288"/>
                    <a:pt x="8253" y="6305"/>
                  </a:cubicBezTo>
                  <a:cubicBezTo>
                    <a:pt x="8225" y="6363"/>
                    <a:pt x="8197" y="6422"/>
                    <a:pt x="8169" y="6480"/>
                  </a:cubicBezTo>
                  <a:cubicBezTo>
                    <a:pt x="8129" y="6589"/>
                    <a:pt x="8088" y="6698"/>
                    <a:pt x="8048" y="6807"/>
                  </a:cubicBezTo>
                  <a:cubicBezTo>
                    <a:pt x="8027" y="6829"/>
                    <a:pt x="8007" y="6851"/>
                    <a:pt x="7986" y="6873"/>
                  </a:cubicBezTo>
                  <a:lnTo>
                    <a:pt x="7953" y="6873"/>
                  </a:lnTo>
                  <a:cubicBezTo>
                    <a:pt x="7956" y="6897"/>
                    <a:pt x="7958" y="6921"/>
                    <a:pt x="7961" y="6945"/>
                  </a:cubicBezTo>
                  <a:cubicBezTo>
                    <a:pt x="7955" y="6979"/>
                    <a:pt x="7948" y="7013"/>
                    <a:pt x="7942" y="7047"/>
                  </a:cubicBezTo>
                  <a:cubicBezTo>
                    <a:pt x="7925" y="7076"/>
                    <a:pt x="7908" y="7106"/>
                    <a:pt x="7891" y="7135"/>
                  </a:cubicBezTo>
                  <a:cubicBezTo>
                    <a:pt x="7885" y="7225"/>
                    <a:pt x="7879" y="7314"/>
                    <a:pt x="7873" y="7404"/>
                  </a:cubicBezTo>
                  <a:lnTo>
                    <a:pt x="7873" y="7578"/>
                  </a:lnTo>
                  <a:cubicBezTo>
                    <a:pt x="7896" y="7825"/>
                    <a:pt x="7919" y="8073"/>
                    <a:pt x="7942" y="8320"/>
                  </a:cubicBezTo>
                  <a:cubicBezTo>
                    <a:pt x="7971" y="8257"/>
                    <a:pt x="8001" y="8194"/>
                    <a:pt x="8030" y="8131"/>
                  </a:cubicBezTo>
                  <a:cubicBezTo>
                    <a:pt x="8039" y="8061"/>
                    <a:pt x="8047" y="7990"/>
                    <a:pt x="8056" y="7920"/>
                  </a:cubicBezTo>
                  <a:lnTo>
                    <a:pt x="8125" y="7869"/>
                  </a:lnTo>
                  <a:lnTo>
                    <a:pt x="8143" y="7884"/>
                  </a:lnTo>
                  <a:cubicBezTo>
                    <a:pt x="8139" y="7823"/>
                    <a:pt x="8136" y="7763"/>
                    <a:pt x="8132" y="7702"/>
                  </a:cubicBezTo>
                  <a:cubicBezTo>
                    <a:pt x="8155" y="7661"/>
                    <a:pt x="8179" y="7619"/>
                    <a:pt x="8202" y="7578"/>
                  </a:cubicBezTo>
                  <a:lnTo>
                    <a:pt x="8238" y="7593"/>
                  </a:lnTo>
                  <a:lnTo>
                    <a:pt x="8264" y="7564"/>
                  </a:lnTo>
                  <a:cubicBezTo>
                    <a:pt x="8258" y="7506"/>
                    <a:pt x="8252" y="7447"/>
                    <a:pt x="8246" y="7389"/>
                  </a:cubicBezTo>
                  <a:cubicBezTo>
                    <a:pt x="8248" y="7355"/>
                    <a:pt x="8251" y="7321"/>
                    <a:pt x="8253" y="7287"/>
                  </a:cubicBezTo>
                  <a:lnTo>
                    <a:pt x="8289" y="7236"/>
                  </a:lnTo>
                  <a:cubicBezTo>
                    <a:pt x="8286" y="7224"/>
                    <a:pt x="8282" y="7212"/>
                    <a:pt x="8279" y="7200"/>
                  </a:cubicBezTo>
                  <a:cubicBezTo>
                    <a:pt x="8293" y="7188"/>
                    <a:pt x="8308" y="7176"/>
                    <a:pt x="8322" y="7164"/>
                  </a:cubicBezTo>
                  <a:cubicBezTo>
                    <a:pt x="8317" y="7188"/>
                    <a:pt x="8313" y="7212"/>
                    <a:pt x="8308" y="7236"/>
                  </a:cubicBezTo>
                  <a:cubicBezTo>
                    <a:pt x="8313" y="7253"/>
                    <a:pt x="8317" y="7270"/>
                    <a:pt x="8322" y="7287"/>
                  </a:cubicBezTo>
                  <a:cubicBezTo>
                    <a:pt x="8328" y="7270"/>
                    <a:pt x="8335" y="7253"/>
                    <a:pt x="8341" y="7236"/>
                  </a:cubicBezTo>
                  <a:lnTo>
                    <a:pt x="8341" y="7149"/>
                  </a:lnTo>
                  <a:lnTo>
                    <a:pt x="8308" y="7113"/>
                  </a:lnTo>
                  <a:lnTo>
                    <a:pt x="8308" y="7025"/>
                  </a:lnTo>
                  <a:cubicBezTo>
                    <a:pt x="8319" y="6974"/>
                    <a:pt x="8330" y="6924"/>
                    <a:pt x="8341" y="6873"/>
                  </a:cubicBezTo>
                  <a:cubicBezTo>
                    <a:pt x="8330" y="6861"/>
                    <a:pt x="8319" y="6848"/>
                    <a:pt x="8308" y="6836"/>
                  </a:cubicBezTo>
                  <a:cubicBezTo>
                    <a:pt x="8298" y="6853"/>
                    <a:pt x="8289" y="6870"/>
                    <a:pt x="8279" y="6887"/>
                  </a:cubicBezTo>
                  <a:cubicBezTo>
                    <a:pt x="8274" y="6877"/>
                    <a:pt x="8269" y="6868"/>
                    <a:pt x="8264" y="6858"/>
                  </a:cubicBezTo>
                  <a:lnTo>
                    <a:pt x="8264" y="6785"/>
                  </a:lnTo>
                  <a:cubicBezTo>
                    <a:pt x="8283" y="6717"/>
                    <a:pt x="8303" y="6650"/>
                    <a:pt x="8322" y="6582"/>
                  </a:cubicBezTo>
                  <a:lnTo>
                    <a:pt x="8333" y="6582"/>
                  </a:lnTo>
                  <a:cubicBezTo>
                    <a:pt x="8342" y="6519"/>
                    <a:pt x="8350" y="6456"/>
                    <a:pt x="8359" y="6393"/>
                  </a:cubicBezTo>
                  <a:cubicBezTo>
                    <a:pt x="8368" y="6381"/>
                    <a:pt x="8376" y="6368"/>
                    <a:pt x="8385" y="6356"/>
                  </a:cubicBezTo>
                  <a:cubicBezTo>
                    <a:pt x="8391" y="6368"/>
                    <a:pt x="8397" y="6381"/>
                    <a:pt x="8403" y="6393"/>
                  </a:cubicBezTo>
                  <a:cubicBezTo>
                    <a:pt x="8408" y="6376"/>
                    <a:pt x="8412" y="6359"/>
                    <a:pt x="8417" y="6342"/>
                  </a:cubicBezTo>
                  <a:cubicBezTo>
                    <a:pt x="8426" y="6364"/>
                    <a:pt x="8434" y="6385"/>
                    <a:pt x="8443" y="6407"/>
                  </a:cubicBezTo>
                  <a:lnTo>
                    <a:pt x="8461" y="6305"/>
                  </a:lnTo>
                  <a:cubicBezTo>
                    <a:pt x="8478" y="6283"/>
                    <a:pt x="8495" y="6262"/>
                    <a:pt x="8512" y="6240"/>
                  </a:cubicBezTo>
                  <a:cubicBezTo>
                    <a:pt x="8516" y="6245"/>
                    <a:pt x="8519" y="6250"/>
                    <a:pt x="8523" y="6255"/>
                  </a:cubicBezTo>
                  <a:lnTo>
                    <a:pt x="8523" y="6407"/>
                  </a:lnTo>
                  <a:cubicBezTo>
                    <a:pt x="8537" y="6356"/>
                    <a:pt x="8550" y="6306"/>
                    <a:pt x="8564" y="6255"/>
                  </a:cubicBezTo>
                  <a:lnTo>
                    <a:pt x="8644" y="6204"/>
                  </a:lnTo>
                  <a:lnTo>
                    <a:pt x="8713" y="6240"/>
                  </a:lnTo>
                  <a:cubicBezTo>
                    <a:pt x="8733" y="6286"/>
                    <a:pt x="8752" y="6332"/>
                    <a:pt x="8772" y="6378"/>
                  </a:cubicBezTo>
                  <a:lnTo>
                    <a:pt x="8790" y="6255"/>
                  </a:lnTo>
                  <a:cubicBezTo>
                    <a:pt x="8822" y="6216"/>
                    <a:pt x="8853" y="6177"/>
                    <a:pt x="8885" y="6138"/>
                  </a:cubicBezTo>
                  <a:cubicBezTo>
                    <a:pt x="8881" y="6119"/>
                    <a:pt x="8878" y="6099"/>
                    <a:pt x="8874" y="6080"/>
                  </a:cubicBezTo>
                  <a:cubicBezTo>
                    <a:pt x="8884" y="6087"/>
                    <a:pt x="8894" y="6095"/>
                    <a:pt x="8904" y="6102"/>
                  </a:cubicBezTo>
                  <a:lnTo>
                    <a:pt x="8904" y="6065"/>
                  </a:lnTo>
                  <a:cubicBezTo>
                    <a:pt x="8917" y="6048"/>
                    <a:pt x="8931" y="6032"/>
                    <a:pt x="8944" y="6015"/>
                  </a:cubicBezTo>
                  <a:cubicBezTo>
                    <a:pt x="8950" y="5986"/>
                    <a:pt x="8956" y="5956"/>
                    <a:pt x="8962" y="5927"/>
                  </a:cubicBezTo>
                  <a:cubicBezTo>
                    <a:pt x="8971" y="5934"/>
                    <a:pt x="8979" y="5942"/>
                    <a:pt x="8988" y="5949"/>
                  </a:cubicBezTo>
                  <a:lnTo>
                    <a:pt x="9057" y="5862"/>
                  </a:lnTo>
                  <a:cubicBezTo>
                    <a:pt x="9059" y="5845"/>
                    <a:pt x="9062" y="5828"/>
                    <a:pt x="9064" y="5811"/>
                  </a:cubicBezTo>
                  <a:lnTo>
                    <a:pt x="9196" y="5724"/>
                  </a:lnTo>
                  <a:lnTo>
                    <a:pt x="9178" y="5622"/>
                  </a:lnTo>
                  <a:cubicBezTo>
                    <a:pt x="9190" y="5649"/>
                    <a:pt x="9202" y="5675"/>
                    <a:pt x="9214" y="5702"/>
                  </a:cubicBezTo>
                  <a:cubicBezTo>
                    <a:pt x="9216" y="5697"/>
                    <a:pt x="9219" y="5692"/>
                    <a:pt x="9221" y="5687"/>
                  </a:cubicBezTo>
                  <a:lnTo>
                    <a:pt x="9309" y="5775"/>
                  </a:lnTo>
                  <a:cubicBezTo>
                    <a:pt x="9318" y="5734"/>
                    <a:pt x="9326" y="5692"/>
                    <a:pt x="9335" y="5651"/>
                  </a:cubicBezTo>
                  <a:cubicBezTo>
                    <a:pt x="9326" y="5629"/>
                    <a:pt x="9318" y="5607"/>
                    <a:pt x="9309" y="5585"/>
                  </a:cubicBezTo>
                  <a:cubicBezTo>
                    <a:pt x="9318" y="5580"/>
                    <a:pt x="9326" y="5576"/>
                    <a:pt x="9335" y="5571"/>
                  </a:cubicBezTo>
                  <a:cubicBezTo>
                    <a:pt x="9323" y="5535"/>
                    <a:pt x="9310" y="5498"/>
                    <a:pt x="9298" y="5462"/>
                  </a:cubicBez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1236">
              <a:extLst>
                <a:ext uri="{FF2B5EF4-FFF2-40B4-BE49-F238E27FC236}">
                  <a16:creationId xmlns:a16="http://schemas.microsoft.com/office/drawing/2014/main" id="{147F66ED-1044-2BB2-0A8B-B434CB4DA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110" y="2698283"/>
              <a:ext cx="29055" cy="12712"/>
            </a:xfrm>
            <a:custGeom>
              <a:avLst/>
              <a:gdLst>
                <a:gd name="T0" fmla="*/ 7 w 16"/>
                <a:gd name="T1" fmla="*/ 0 h 7"/>
                <a:gd name="T2" fmla="*/ 16 w 16"/>
                <a:gd name="T3" fmla="*/ 2 h 7"/>
                <a:gd name="T4" fmla="*/ 0 w 16"/>
                <a:gd name="T5" fmla="*/ 7 h 7"/>
                <a:gd name="T6" fmla="*/ 7 w 1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7">
                  <a:moveTo>
                    <a:pt x="7" y="0"/>
                  </a:moveTo>
                  <a:lnTo>
                    <a:pt x="16" y="2"/>
                  </a:lnTo>
                  <a:lnTo>
                    <a:pt x="0" y="7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1237">
              <a:extLst>
                <a:ext uri="{FF2B5EF4-FFF2-40B4-BE49-F238E27FC236}">
                  <a16:creationId xmlns:a16="http://schemas.microsoft.com/office/drawing/2014/main" id="{C1E700A9-3A08-D35E-E26C-6834C0D92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384" y="2789081"/>
              <a:ext cx="12712" cy="16344"/>
            </a:xfrm>
            <a:custGeom>
              <a:avLst/>
              <a:gdLst>
                <a:gd name="T0" fmla="*/ 2 w 7"/>
                <a:gd name="T1" fmla="*/ 0 h 9"/>
                <a:gd name="T2" fmla="*/ 7 w 7"/>
                <a:gd name="T3" fmla="*/ 9 h 9"/>
                <a:gd name="T4" fmla="*/ 0 w 7"/>
                <a:gd name="T5" fmla="*/ 4 h 9"/>
                <a:gd name="T6" fmla="*/ 2 w 7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2" y="0"/>
                  </a:moveTo>
                  <a:lnTo>
                    <a:pt x="7" y="9"/>
                  </a:lnTo>
                  <a:lnTo>
                    <a:pt x="0" y="4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1238">
              <a:extLst>
                <a:ext uri="{FF2B5EF4-FFF2-40B4-BE49-F238E27FC236}">
                  <a16:creationId xmlns:a16="http://schemas.microsoft.com/office/drawing/2014/main" id="{F341596A-AF4A-F5A5-506D-27CBBEA219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527" y="2741866"/>
              <a:ext cx="30872" cy="16344"/>
            </a:xfrm>
            <a:custGeom>
              <a:avLst/>
              <a:gdLst>
                <a:gd name="T0" fmla="*/ 0 w 17"/>
                <a:gd name="T1" fmla="*/ 4 h 9"/>
                <a:gd name="T2" fmla="*/ 17 w 17"/>
                <a:gd name="T3" fmla="*/ 0 h 9"/>
                <a:gd name="T4" fmla="*/ 14 w 17"/>
                <a:gd name="T5" fmla="*/ 7 h 9"/>
                <a:gd name="T6" fmla="*/ 10 w 17"/>
                <a:gd name="T7" fmla="*/ 9 h 9"/>
                <a:gd name="T8" fmla="*/ 0 w 17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9">
                  <a:moveTo>
                    <a:pt x="0" y="4"/>
                  </a:moveTo>
                  <a:lnTo>
                    <a:pt x="17" y="0"/>
                  </a:lnTo>
                  <a:lnTo>
                    <a:pt x="14" y="7"/>
                  </a:lnTo>
                  <a:lnTo>
                    <a:pt x="10" y="9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1239">
              <a:extLst>
                <a:ext uri="{FF2B5EF4-FFF2-40B4-BE49-F238E27FC236}">
                  <a16:creationId xmlns:a16="http://schemas.microsoft.com/office/drawing/2014/main" id="{BCBE67E7-4631-37D3-73A5-EA8A7D1278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458" y="2672859"/>
              <a:ext cx="292372" cy="145277"/>
            </a:xfrm>
            <a:custGeom>
              <a:avLst/>
              <a:gdLst>
                <a:gd name="T0" fmla="*/ 47 w 161"/>
                <a:gd name="T1" fmla="*/ 0 h 80"/>
                <a:gd name="T2" fmla="*/ 50 w 161"/>
                <a:gd name="T3" fmla="*/ 9 h 80"/>
                <a:gd name="T4" fmla="*/ 66 w 161"/>
                <a:gd name="T5" fmla="*/ 24 h 80"/>
                <a:gd name="T6" fmla="*/ 73 w 161"/>
                <a:gd name="T7" fmla="*/ 19 h 80"/>
                <a:gd name="T8" fmla="*/ 71 w 161"/>
                <a:gd name="T9" fmla="*/ 7 h 80"/>
                <a:gd name="T10" fmla="*/ 78 w 161"/>
                <a:gd name="T11" fmla="*/ 31 h 80"/>
                <a:gd name="T12" fmla="*/ 87 w 161"/>
                <a:gd name="T13" fmla="*/ 26 h 80"/>
                <a:gd name="T14" fmla="*/ 87 w 161"/>
                <a:gd name="T15" fmla="*/ 35 h 80"/>
                <a:gd name="T16" fmla="*/ 92 w 161"/>
                <a:gd name="T17" fmla="*/ 35 h 80"/>
                <a:gd name="T18" fmla="*/ 104 w 161"/>
                <a:gd name="T19" fmla="*/ 33 h 80"/>
                <a:gd name="T20" fmla="*/ 116 w 161"/>
                <a:gd name="T21" fmla="*/ 14 h 80"/>
                <a:gd name="T22" fmla="*/ 130 w 161"/>
                <a:gd name="T23" fmla="*/ 7 h 80"/>
                <a:gd name="T24" fmla="*/ 144 w 161"/>
                <a:gd name="T25" fmla="*/ 5 h 80"/>
                <a:gd name="T26" fmla="*/ 161 w 161"/>
                <a:gd name="T27" fmla="*/ 14 h 80"/>
                <a:gd name="T28" fmla="*/ 154 w 161"/>
                <a:gd name="T29" fmla="*/ 19 h 80"/>
                <a:gd name="T30" fmla="*/ 135 w 161"/>
                <a:gd name="T31" fmla="*/ 12 h 80"/>
                <a:gd name="T32" fmla="*/ 142 w 161"/>
                <a:gd name="T33" fmla="*/ 14 h 80"/>
                <a:gd name="T34" fmla="*/ 139 w 161"/>
                <a:gd name="T35" fmla="*/ 16 h 80"/>
                <a:gd name="T36" fmla="*/ 146 w 161"/>
                <a:gd name="T37" fmla="*/ 21 h 80"/>
                <a:gd name="T38" fmla="*/ 128 w 161"/>
                <a:gd name="T39" fmla="*/ 19 h 80"/>
                <a:gd name="T40" fmla="*/ 128 w 161"/>
                <a:gd name="T41" fmla="*/ 26 h 80"/>
                <a:gd name="T42" fmla="*/ 116 w 161"/>
                <a:gd name="T43" fmla="*/ 33 h 80"/>
                <a:gd name="T44" fmla="*/ 113 w 161"/>
                <a:gd name="T45" fmla="*/ 40 h 80"/>
                <a:gd name="T46" fmla="*/ 104 w 161"/>
                <a:gd name="T47" fmla="*/ 52 h 80"/>
                <a:gd name="T48" fmla="*/ 83 w 161"/>
                <a:gd name="T49" fmla="*/ 61 h 80"/>
                <a:gd name="T50" fmla="*/ 80 w 161"/>
                <a:gd name="T51" fmla="*/ 73 h 80"/>
                <a:gd name="T52" fmla="*/ 40 w 161"/>
                <a:gd name="T53" fmla="*/ 80 h 80"/>
                <a:gd name="T54" fmla="*/ 14 w 161"/>
                <a:gd name="T55" fmla="*/ 59 h 80"/>
                <a:gd name="T56" fmla="*/ 0 w 161"/>
                <a:gd name="T57" fmla="*/ 61 h 80"/>
                <a:gd name="T58" fmla="*/ 7 w 161"/>
                <a:gd name="T59" fmla="*/ 52 h 80"/>
                <a:gd name="T60" fmla="*/ 47 w 161"/>
                <a:gd name="T61" fmla="*/ 66 h 80"/>
                <a:gd name="T62" fmla="*/ 47 w 161"/>
                <a:gd name="T63" fmla="*/ 57 h 80"/>
                <a:gd name="T64" fmla="*/ 54 w 161"/>
                <a:gd name="T65" fmla="*/ 57 h 80"/>
                <a:gd name="T66" fmla="*/ 57 w 161"/>
                <a:gd name="T67" fmla="*/ 42 h 80"/>
                <a:gd name="T68" fmla="*/ 66 w 161"/>
                <a:gd name="T69" fmla="*/ 42 h 80"/>
                <a:gd name="T70" fmla="*/ 64 w 161"/>
                <a:gd name="T71" fmla="*/ 40 h 80"/>
                <a:gd name="T72" fmla="*/ 69 w 161"/>
                <a:gd name="T73" fmla="*/ 35 h 80"/>
                <a:gd name="T74" fmla="*/ 59 w 161"/>
                <a:gd name="T75" fmla="*/ 33 h 80"/>
                <a:gd name="T76" fmla="*/ 61 w 161"/>
                <a:gd name="T77" fmla="*/ 28 h 80"/>
                <a:gd name="T78" fmla="*/ 47 w 161"/>
                <a:gd name="T79" fmla="*/ 19 h 80"/>
                <a:gd name="T80" fmla="*/ 35 w 161"/>
                <a:gd name="T81" fmla="*/ 2 h 80"/>
                <a:gd name="T82" fmla="*/ 47 w 161"/>
                <a:gd name="T8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1" h="80">
                  <a:moveTo>
                    <a:pt x="47" y="0"/>
                  </a:moveTo>
                  <a:lnTo>
                    <a:pt x="50" y="9"/>
                  </a:lnTo>
                  <a:lnTo>
                    <a:pt x="66" y="24"/>
                  </a:lnTo>
                  <a:lnTo>
                    <a:pt x="73" y="19"/>
                  </a:lnTo>
                  <a:lnTo>
                    <a:pt x="71" y="7"/>
                  </a:lnTo>
                  <a:lnTo>
                    <a:pt x="78" y="31"/>
                  </a:lnTo>
                  <a:lnTo>
                    <a:pt x="87" y="26"/>
                  </a:lnTo>
                  <a:lnTo>
                    <a:pt x="87" y="35"/>
                  </a:lnTo>
                  <a:lnTo>
                    <a:pt x="92" y="35"/>
                  </a:lnTo>
                  <a:lnTo>
                    <a:pt x="104" y="33"/>
                  </a:lnTo>
                  <a:lnTo>
                    <a:pt x="116" y="14"/>
                  </a:lnTo>
                  <a:lnTo>
                    <a:pt x="130" y="7"/>
                  </a:lnTo>
                  <a:lnTo>
                    <a:pt x="144" y="5"/>
                  </a:lnTo>
                  <a:lnTo>
                    <a:pt x="161" y="14"/>
                  </a:lnTo>
                  <a:lnTo>
                    <a:pt x="154" y="19"/>
                  </a:lnTo>
                  <a:lnTo>
                    <a:pt x="135" y="12"/>
                  </a:lnTo>
                  <a:lnTo>
                    <a:pt x="142" y="14"/>
                  </a:lnTo>
                  <a:lnTo>
                    <a:pt x="139" y="16"/>
                  </a:lnTo>
                  <a:lnTo>
                    <a:pt x="146" y="21"/>
                  </a:lnTo>
                  <a:lnTo>
                    <a:pt x="128" y="19"/>
                  </a:lnTo>
                  <a:lnTo>
                    <a:pt x="128" y="26"/>
                  </a:lnTo>
                  <a:lnTo>
                    <a:pt x="116" y="33"/>
                  </a:lnTo>
                  <a:lnTo>
                    <a:pt x="113" y="40"/>
                  </a:lnTo>
                  <a:lnTo>
                    <a:pt x="104" y="52"/>
                  </a:lnTo>
                  <a:lnTo>
                    <a:pt x="83" y="61"/>
                  </a:lnTo>
                  <a:lnTo>
                    <a:pt x="80" y="73"/>
                  </a:lnTo>
                  <a:lnTo>
                    <a:pt x="40" y="80"/>
                  </a:lnTo>
                  <a:lnTo>
                    <a:pt x="14" y="59"/>
                  </a:lnTo>
                  <a:lnTo>
                    <a:pt x="0" y="61"/>
                  </a:lnTo>
                  <a:lnTo>
                    <a:pt x="7" y="52"/>
                  </a:lnTo>
                  <a:lnTo>
                    <a:pt x="47" y="66"/>
                  </a:lnTo>
                  <a:lnTo>
                    <a:pt x="47" y="57"/>
                  </a:lnTo>
                  <a:lnTo>
                    <a:pt x="54" y="57"/>
                  </a:lnTo>
                  <a:lnTo>
                    <a:pt x="57" y="42"/>
                  </a:lnTo>
                  <a:lnTo>
                    <a:pt x="66" y="42"/>
                  </a:lnTo>
                  <a:lnTo>
                    <a:pt x="64" y="40"/>
                  </a:lnTo>
                  <a:lnTo>
                    <a:pt x="69" y="35"/>
                  </a:lnTo>
                  <a:lnTo>
                    <a:pt x="59" y="33"/>
                  </a:lnTo>
                  <a:lnTo>
                    <a:pt x="61" y="28"/>
                  </a:lnTo>
                  <a:lnTo>
                    <a:pt x="47" y="19"/>
                  </a:lnTo>
                  <a:lnTo>
                    <a:pt x="35" y="2"/>
                  </a:lnTo>
                  <a:lnTo>
                    <a:pt x="47" y="0"/>
                  </a:lnTo>
                </a:path>
              </a:pathLst>
            </a:custGeom>
            <a:solidFill>
              <a:schemeClr val="bg1"/>
            </a:solidFill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1240">
              <a:extLst>
                <a:ext uri="{FF2B5EF4-FFF2-40B4-BE49-F238E27FC236}">
                  <a16:creationId xmlns:a16="http://schemas.microsoft.com/office/drawing/2014/main" id="{569CBEF5-1DA4-F2E9-F5E5-CFD9AE995D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5454" y="2870799"/>
              <a:ext cx="147094" cy="72639"/>
            </a:xfrm>
            <a:custGeom>
              <a:avLst/>
              <a:gdLst>
                <a:gd name="T0" fmla="*/ 0 w 81"/>
                <a:gd name="T1" fmla="*/ 40 h 40"/>
                <a:gd name="T2" fmla="*/ 24 w 81"/>
                <a:gd name="T3" fmla="*/ 9 h 40"/>
                <a:gd name="T4" fmla="*/ 33 w 81"/>
                <a:gd name="T5" fmla="*/ 7 h 40"/>
                <a:gd name="T6" fmla="*/ 29 w 81"/>
                <a:gd name="T7" fmla="*/ 2 h 40"/>
                <a:gd name="T8" fmla="*/ 31 w 81"/>
                <a:gd name="T9" fmla="*/ 0 h 40"/>
                <a:gd name="T10" fmla="*/ 45 w 81"/>
                <a:gd name="T11" fmla="*/ 2 h 40"/>
                <a:gd name="T12" fmla="*/ 33 w 81"/>
                <a:gd name="T13" fmla="*/ 9 h 40"/>
                <a:gd name="T14" fmla="*/ 33 w 81"/>
                <a:gd name="T15" fmla="*/ 14 h 40"/>
                <a:gd name="T16" fmla="*/ 43 w 81"/>
                <a:gd name="T17" fmla="*/ 14 h 40"/>
                <a:gd name="T18" fmla="*/ 38 w 81"/>
                <a:gd name="T19" fmla="*/ 18 h 40"/>
                <a:gd name="T20" fmla="*/ 59 w 81"/>
                <a:gd name="T21" fmla="*/ 16 h 40"/>
                <a:gd name="T22" fmla="*/ 81 w 81"/>
                <a:gd name="T23" fmla="*/ 21 h 40"/>
                <a:gd name="T24" fmla="*/ 33 w 81"/>
                <a:gd name="T25" fmla="*/ 26 h 40"/>
                <a:gd name="T26" fmla="*/ 17 w 81"/>
                <a:gd name="T27" fmla="*/ 33 h 40"/>
                <a:gd name="T28" fmla="*/ 17 w 81"/>
                <a:gd name="T29" fmla="*/ 40 h 40"/>
                <a:gd name="T30" fmla="*/ 0 w 81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1" h="40">
                  <a:moveTo>
                    <a:pt x="0" y="40"/>
                  </a:moveTo>
                  <a:lnTo>
                    <a:pt x="24" y="9"/>
                  </a:lnTo>
                  <a:lnTo>
                    <a:pt x="33" y="7"/>
                  </a:lnTo>
                  <a:lnTo>
                    <a:pt x="29" y="2"/>
                  </a:lnTo>
                  <a:lnTo>
                    <a:pt x="31" y="0"/>
                  </a:lnTo>
                  <a:lnTo>
                    <a:pt x="45" y="2"/>
                  </a:lnTo>
                  <a:lnTo>
                    <a:pt x="33" y="9"/>
                  </a:lnTo>
                  <a:lnTo>
                    <a:pt x="33" y="14"/>
                  </a:lnTo>
                  <a:lnTo>
                    <a:pt x="43" y="14"/>
                  </a:lnTo>
                  <a:lnTo>
                    <a:pt x="38" y="18"/>
                  </a:lnTo>
                  <a:lnTo>
                    <a:pt x="59" y="16"/>
                  </a:lnTo>
                  <a:lnTo>
                    <a:pt x="81" y="21"/>
                  </a:lnTo>
                  <a:lnTo>
                    <a:pt x="33" y="26"/>
                  </a:lnTo>
                  <a:lnTo>
                    <a:pt x="17" y="33"/>
                  </a:lnTo>
                  <a:lnTo>
                    <a:pt x="17" y="40"/>
                  </a:lnTo>
                  <a:lnTo>
                    <a:pt x="0" y="40"/>
                  </a:lnTo>
                </a:path>
              </a:pathLst>
            </a:custGeom>
            <a:solidFill>
              <a:schemeClr val="bg1"/>
            </a:solidFill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1241">
              <a:extLst>
                <a:ext uri="{FF2B5EF4-FFF2-40B4-BE49-F238E27FC236}">
                  <a16:creationId xmlns:a16="http://schemas.microsoft.com/office/drawing/2014/main" id="{2FD42C08-4236-D2C2-B6C9-5DF5BA9F9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0464" y="3183146"/>
              <a:ext cx="94430" cy="197941"/>
            </a:xfrm>
            <a:custGeom>
              <a:avLst/>
              <a:gdLst>
                <a:gd name="T0" fmla="*/ 19 w 52"/>
                <a:gd name="T1" fmla="*/ 2 h 109"/>
                <a:gd name="T2" fmla="*/ 21 w 52"/>
                <a:gd name="T3" fmla="*/ 5 h 109"/>
                <a:gd name="T4" fmla="*/ 19 w 52"/>
                <a:gd name="T5" fmla="*/ 12 h 109"/>
                <a:gd name="T6" fmla="*/ 26 w 52"/>
                <a:gd name="T7" fmla="*/ 7 h 109"/>
                <a:gd name="T8" fmla="*/ 28 w 52"/>
                <a:gd name="T9" fmla="*/ 12 h 109"/>
                <a:gd name="T10" fmla="*/ 24 w 52"/>
                <a:gd name="T11" fmla="*/ 14 h 109"/>
                <a:gd name="T12" fmla="*/ 24 w 52"/>
                <a:gd name="T13" fmla="*/ 17 h 109"/>
                <a:gd name="T14" fmla="*/ 28 w 52"/>
                <a:gd name="T15" fmla="*/ 33 h 109"/>
                <a:gd name="T16" fmla="*/ 33 w 52"/>
                <a:gd name="T17" fmla="*/ 38 h 109"/>
                <a:gd name="T18" fmla="*/ 35 w 52"/>
                <a:gd name="T19" fmla="*/ 61 h 109"/>
                <a:gd name="T20" fmla="*/ 52 w 52"/>
                <a:gd name="T21" fmla="*/ 87 h 109"/>
                <a:gd name="T22" fmla="*/ 47 w 52"/>
                <a:gd name="T23" fmla="*/ 104 h 109"/>
                <a:gd name="T24" fmla="*/ 45 w 52"/>
                <a:gd name="T25" fmla="*/ 102 h 109"/>
                <a:gd name="T26" fmla="*/ 43 w 52"/>
                <a:gd name="T27" fmla="*/ 109 h 109"/>
                <a:gd name="T28" fmla="*/ 40 w 52"/>
                <a:gd name="T29" fmla="*/ 109 h 109"/>
                <a:gd name="T30" fmla="*/ 38 w 52"/>
                <a:gd name="T31" fmla="*/ 102 h 109"/>
                <a:gd name="T32" fmla="*/ 45 w 52"/>
                <a:gd name="T33" fmla="*/ 85 h 109"/>
                <a:gd name="T34" fmla="*/ 40 w 52"/>
                <a:gd name="T35" fmla="*/ 87 h 109"/>
                <a:gd name="T36" fmla="*/ 43 w 52"/>
                <a:gd name="T37" fmla="*/ 76 h 109"/>
                <a:gd name="T38" fmla="*/ 38 w 52"/>
                <a:gd name="T39" fmla="*/ 73 h 109"/>
                <a:gd name="T40" fmla="*/ 33 w 52"/>
                <a:gd name="T41" fmla="*/ 80 h 109"/>
                <a:gd name="T42" fmla="*/ 28 w 52"/>
                <a:gd name="T43" fmla="*/ 61 h 109"/>
                <a:gd name="T44" fmla="*/ 24 w 52"/>
                <a:gd name="T45" fmla="*/ 69 h 109"/>
                <a:gd name="T46" fmla="*/ 19 w 52"/>
                <a:gd name="T47" fmla="*/ 69 h 109"/>
                <a:gd name="T48" fmla="*/ 17 w 52"/>
                <a:gd name="T49" fmla="*/ 57 h 109"/>
                <a:gd name="T50" fmla="*/ 7 w 52"/>
                <a:gd name="T51" fmla="*/ 50 h 109"/>
                <a:gd name="T52" fmla="*/ 5 w 52"/>
                <a:gd name="T53" fmla="*/ 40 h 109"/>
                <a:gd name="T54" fmla="*/ 12 w 52"/>
                <a:gd name="T55" fmla="*/ 35 h 109"/>
                <a:gd name="T56" fmla="*/ 0 w 52"/>
                <a:gd name="T57" fmla="*/ 33 h 109"/>
                <a:gd name="T58" fmla="*/ 0 w 52"/>
                <a:gd name="T59" fmla="*/ 26 h 109"/>
                <a:gd name="T60" fmla="*/ 5 w 52"/>
                <a:gd name="T61" fmla="*/ 14 h 109"/>
                <a:gd name="T62" fmla="*/ 21 w 52"/>
                <a:gd name="T63" fmla="*/ 19 h 109"/>
                <a:gd name="T64" fmla="*/ 17 w 52"/>
                <a:gd name="T65" fmla="*/ 10 h 109"/>
                <a:gd name="T66" fmla="*/ 19 w 52"/>
                <a:gd name="T67" fmla="*/ 5 h 109"/>
                <a:gd name="T68" fmla="*/ 9 w 52"/>
                <a:gd name="T69" fmla="*/ 0 h 109"/>
                <a:gd name="T70" fmla="*/ 19 w 52"/>
                <a:gd name="T71" fmla="*/ 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2" h="109">
                  <a:moveTo>
                    <a:pt x="19" y="2"/>
                  </a:moveTo>
                  <a:lnTo>
                    <a:pt x="21" y="5"/>
                  </a:lnTo>
                  <a:lnTo>
                    <a:pt x="19" y="12"/>
                  </a:lnTo>
                  <a:lnTo>
                    <a:pt x="26" y="7"/>
                  </a:lnTo>
                  <a:lnTo>
                    <a:pt x="28" y="12"/>
                  </a:lnTo>
                  <a:lnTo>
                    <a:pt x="24" y="14"/>
                  </a:lnTo>
                  <a:lnTo>
                    <a:pt x="24" y="17"/>
                  </a:lnTo>
                  <a:lnTo>
                    <a:pt x="28" y="33"/>
                  </a:lnTo>
                  <a:lnTo>
                    <a:pt x="33" y="38"/>
                  </a:lnTo>
                  <a:lnTo>
                    <a:pt x="35" y="61"/>
                  </a:lnTo>
                  <a:lnTo>
                    <a:pt x="52" y="87"/>
                  </a:lnTo>
                  <a:lnTo>
                    <a:pt x="47" y="104"/>
                  </a:lnTo>
                  <a:lnTo>
                    <a:pt x="45" y="102"/>
                  </a:lnTo>
                  <a:lnTo>
                    <a:pt x="43" y="109"/>
                  </a:lnTo>
                  <a:lnTo>
                    <a:pt x="40" y="109"/>
                  </a:lnTo>
                  <a:lnTo>
                    <a:pt x="38" y="102"/>
                  </a:lnTo>
                  <a:lnTo>
                    <a:pt x="45" y="85"/>
                  </a:lnTo>
                  <a:lnTo>
                    <a:pt x="40" y="87"/>
                  </a:lnTo>
                  <a:lnTo>
                    <a:pt x="43" y="76"/>
                  </a:lnTo>
                  <a:lnTo>
                    <a:pt x="38" y="73"/>
                  </a:lnTo>
                  <a:lnTo>
                    <a:pt x="33" y="80"/>
                  </a:lnTo>
                  <a:lnTo>
                    <a:pt x="28" y="61"/>
                  </a:lnTo>
                  <a:lnTo>
                    <a:pt x="24" y="69"/>
                  </a:lnTo>
                  <a:lnTo>
                    <a:pt x="19" y="69"/>
                  </a:lnTo>
                  <a:lnTo>
                    <a:pt x="17" y="57"/>
                  </a:lnTo>
                  <a:lnTo>
                    <a:pt x="7" y="50"/>
                  </a:lnTo>
                  <a:lnTo>
                    <a:pt x="5" y="40"/>
                  </a:lnTo>
                  <a:lnTo>
                    <a:pt x="12" y="35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5" y="14"/>
                  </a:lnTo>
                  <a:lnTo>
                    <a:pt x="21" y="19"/>
                  </a:lnTo>
                  <a:lnTo>
                    <a:pt x="17" y="10"/>
                  </a:lnTo>
                  <a:lnTo>
                    <a:pt x="19" y="5"/>
                  </a:lnTo>
                  <a:lnTo>
                    <a:pt x="9" y="0"/>
                  </a:lnTo>
                  <a:lnTo>
                    <a:pt x="19" y="2"/>
                  </a:lnTo>
                </a:path>
              </a:pathLst>
            </a:custGeom>
            <a:solidFill>
              <a:schemeClr val="bg1"/>
            </a:solidFill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1242">
              <a:extLst>
                <a:ext uri="{FF2B5EF4-FFF2-40B4-BE49-F238E27FC236}">
                  <a16:creationId xmlns:a16="http://schemas.microsoft.com/office/drawing/2014/main" id="{14C9B000-EEAF-1ACC-14A1-7F09FE5F8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517" y="2389568"/>
              <a:ext cx="232444" cy="167069"/>
            </a:xfrm>
            <a:custGeom>
              <a:avLst/>
              <a:gdLst>
                <a:gd name="T0" fmla="*/ 88 w 128"/>
                <a:gd name="T1" fmla="*/ 0 h 92"/>
                <a:gd name="T2" fmla="*/ 102 w 128"/>
                <a:gd name="T3" fmla="*/ 5 h 92"/>
                <a:gd name="T4" fmla="*/ 81 w 128"/>
                <a:gd name="T5" fmla="*/ 19 h 92"/>
                <a:gd name="T6" fmla="*/ 78 w 128"/>
                <a:gd name="T7" fmla="*/ 24 h 92"/>
                <a:gd name="T8" fmla="*/ 81 w 128"/>
                <a:gd name="T9" fmla="*/ 26 h 92"/>
                <a:gd name="T10" fmla="*/ 111 w 128"/>
                <a:gd name="T11" fmla="*/ 28 h 92"/>
                <a:gd name="T12" fmla="*/ 126 w 128"/>
                <a:gd name="T13" fmla="*/ 14 h 92"/>
                <a:gd name="T14" fmla="*/ 123 w 128"/>
                <a:gd name="T15" fmla="*/ 24 h 92"/>
                <a:gd name="T16" fmla="*/ 128 w 128"/>
                <a:gd name="T17" fmla="*/ 21 h 92"/>
                <a:gd name="T18" fmla="*/ 123 w 128"/>
                <a:gd name="T19" fmla="*/ 31 h 92"/>
                <a:gd name="T20" fmla="*/ 126 w 128"/>
                <a:gd name="T21" fmla="*/ 33 h 92"/>
                <a:gd name="T22" fmla="*/ 111 w 128"/>
                <a:gd name="T23" fmla="*/ 54 h 92"/>
                <a:gd name="T24" fmla="*/ 92 w 128"/>
                <a:gd name="T25" fmla="*/ 52 h 92"/>
                <a:gd name="T26" fmla="*/ 88 w 128"/>
                <a:gd name="T27" fmla="*/ 61 h 92"/>
                <a:gd name="T28" fmla="*/ 95 w 128"/>
                <a:gd name="T29" fmla="*/ 71 h 92"/>
                <a:gd name="T30" fmla="*/ 88 w 128"/>
                <a:gd name="T31" fmla="*/ 69 h 92"/>
                <a:gd name="T32" fmla="*/ 64 w 128"/>
                <a:gd name="T33" fmla="*/ 92 h 92"/>
                <a:gd name="T34" fmla="*/ 62 w 128"/>
                <a:gd name="T35" fmla="*/ 87 h 92"/>
                <a:gd name="T36" fmla="*/ 76 w 128"/>
                <a:gd name="T37" fmla="*/ 73 h 92"/>
                <a:gd name="T38" fmla="*/ 78 w 128"/>
                <a:gd name="T39" fmla="*/ 66 h 92"/>
                <a:gd name="T40" fmla="*/ 78 w 128"/>
                <a:gd name="T41" fmla="*/ 59 h 92"/>
                <a:gd name="T42" fmla="*/ 62 w 128"/>
                <a:gd name="T43" fmla="*/ 69 h 92"/>
                <a:gd name="T44" fmla="*/ 59 w 128"/>
                <a:gd name="T45" fmla="*/ 78 h 92"/>
                <a:gd name="T46" fmla="*/ 52 w 128"/>
                <a:gd name="T47" fmla="*/ 85 h 92"/>
                <a:gd name="T48" fmla="*/ 26 w 128"/>
                <a:gd name="T49" fmla="*/ 76 h 92"/>
                <a:gd name="T50" fmla="*/ 36 w 128"/>
                <a:gd name="T51" fmla="*/ 73 h 92"/>
                <a:gd name="T52" fmla="*/ 38 w 128"/>
                <a:gd name="T53" fmla="*/ 64 h 92"/>
                <a:gd name="T54" fmla="*/ 48 w 128"/>
                <a:gd name="T55" fmla="*/ 57 h 92"/>
                <a:gd name="T56" fmla="*/ 48 w 128"/>
                <a:gd name="T57" fmla="*/ 50 h 92"/>
                <a:gd name="T58" fmla="*/ 43 w 128"/>
                <a:gd name="T59" fmla="*/ 43 h 92"/>
                <a:gd name="T60" fmla="*/ 62 w 128"/>
                <a:gd name="T61" fmla="*/ 45 h 92"/>
                <a:gd name="T62" fmla="*/ 64 w 128"/>
                <a:gd name="T63" fmla="*/ 40 h 92"/>
                <a:gd name="T64" fmla="*/ 33 w 128"/>
                <a:gd name="T65" fmla="*/ 33 h 92"/>
                <a:gd name="T66" fmla="*/ 31 w 128"/>
                <a:gd name="T67" fmla="*/ 40 h 92"/>
                <a:gd name="T68" fmla="*/ 10 w 128"/>
                <a:gd name="T69" fmla="*/ 35 h 92"/>
                <a:gd name="T70" fmla="*/ 5 w 128"/>
                <a:gd name="T71" fmla="*/ 45 h 92"/>
                <a:gd name="T72" fmla="*/ 0 w 128"/>
                <a:gd name="T73" fmla="*/ 35 h 92"/>
                <a:gd name="T74" fmla="*/ 3 w 128"/>
                <a:gd name="T75" fmla="*/ 28 h 92"/>
                <a:gd name="T76" fmla="*/ 52 w 128"/>
                <a:gd name="T77" fmla="*/ 19 h 92"/>
                <a:gd name="T78" fmla="*/ 88 w 128"/>
                <a:gd name="T7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8" h="92">
                  <a:moveTo>
                    <a:pt x="88" y="0"/>
                  </a:moveTo>
                  <a:lnTo>
                    <a:pt x="102" y="5"/>
                  </a:lnTo>
                  <a:lnTo>
                    <a:pt x="81" y="19"/>
                  </a:lnTo>
                  <a:lnTo>
                    <a:pt x="78" y="24"/>
                  </a:lnTo>
                  <a:lnTo>
                    <a:pt x="81" y="26"/>
                  </a:lnTo>
                  <a:lnTo>
                    <a:pt x="111" y="28"/>
                  </a:lnTo>
                  <a:lnTo>
                    <a:pt x="126" y="14"/>
                  </a:lnTo>
                  <a:lnTo>
                    <a:pt x="123" y="24"/>
                  </a:lnTo>
                  <a:lnTo>
                    <a:pt x="128" y="21"/>
                  </a:lnTo>
                  <a:lnTo>
                    <a:pt x="123" y="31"/>
                  </a:lnTo>
                  <a:lnTo>
                    <a:pt x="126" y="33"/>
                  </a:lnTo>
                  <a:lnTo>
                    <a:pt x="111" y="54"/>
                  </a:lnTo>
                  <a:lnTo>
                    <a:pt x="92" y="52"/>
                  </a:lnTo>
                  <a:lnTo>
                    <a:pt x="88" y="61"/>
                  </a:lnTo>
                  <a:lnTo>
                    <a:pt x="95" y="71"/>
                  </a:lnTo>
                  <a:lnTo>
                    <a:pt x="88" y="69"/>
                  </a:lnTo>
                  <a:lnTo>
                    <a:pt x="64" y="92"/>
                  </a:lnTo>
                  <a:lnTo>
                    <a:pt x="62" y="87"/>
                  </a:lnTo>
                  <a:lnTo>
                    <a:pt x="76" y="73"/>
                  </a:lnTo>
                  <a:lnTo>
                    <a:pt x="78" y="66"/>
                  </a:lnTo>
                  <a:lnTo>
                    <a:pt x="78" y="59"/>
                  </a:lnTo>
                  <a:lnTo>
                    <a:pt x="62" y="69"/>
                  </a:lnTo>
                  <a:lnTo>
                    <a:pt x="59" y="78"/>
                  </a:lnTo>
                  <a:lnTo>
                    <a:pt x="52" y="85"/>
                  </a:lnTo>
                  <a:lnTo>
                    <a:pt x="26" y="76"/>
                  </a:lnTo>
                  <a:lnTo>
                    <a:pt x="36" y="73"/>
                  </a:lnTo>
                  <a:lnTo>
                    <a:pt x="38" y="64"/>
                  </a:lnTo>
                  <a:lnTo>
                    <a:pt x="48" y="57"/>
                  </a:lnTo>
                  <a:lnTo>
                    <a:pt x="48" y="50"/>
                  </a:lnTo>
                  <a:lnTo>
                    <a:pt x="43" y="43"/>
                  </a:lnTo>
                  <a:lnTo>
                    <a:pt x="62" y="45"/>
                  </a:lnTo>
                  <a:lnTo>
                    <a:pt x="64" y="40"/>
                  </a:lnTo>
                  <a:lnTo>
                    <a:pt x="33" y="33"/>
                  </a:lnTo>
                  <a:lnTo>
                    <a:pt x="31" y="40"/>
                  </a:lnTo>
                  <a:lnTo>
                    <a:pt x="10" y="35"/>
                  </a:lnTo>
                  <a:lnTo>
                    <a:pt x="5" y="45"/>
                  </a:lnTo>
                  <a:lnTo>
                    <a:pt x="0" y="35"/>
                  </a:lnTo>
                  <a:lnTo>
                    <a:pt x="3" y="28"/>
                  </a:lnTo>
                  <a:lnTo>
                    <a:pt x="52" y="19"/>
                  </a:lnTo>
                  <a:lnTo>
                    <a:pt x="88" y="0"/>
                  </a:lnTo>
                </a:path>
              </a:pathLst>
            </a:custGeom>
            <a:solidFill>
              <a:schemeClr val="bg1"/>
            </a:solidFill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1243">
              <a:extLst>
                <a:ext uri="{FF2B5EF4-FFF2-40B4-BE49-F238E27FC236}">
                  <a16:creationId xmlns:a16="http://schemas.microsoft.com/office/drawing/2014/main" id="{939D5AEF-D6EE-1AD3-7C58-BD23847A33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3609" y="4788463"/>
              <a:ext cx="34504" cy="25424"/>
            </a:xfrm>
            <a:custGeom>
              <a:avLst/>
              <a:gdLst>
                <a:gd name="T0" fmla="*/ 5 w 19"/>
                <a:gd name="T1" fmla="*/ 0 h 14"/>
                <a:gd name="T2" fmla="*/ 14 w 19"/>
                <a:gd name="T3" fmla="*/ 7 h 14"/>
                <a:gd name="T4" fmla="*/ 19 w 19"/>
                <a:gd name="T5" fmla="*/ 14 h 14"/>
                <a:gd name="T6" fmla="*/ 5 w 19"/>
                <a:gd name="T7" fmla="*/ 11 h 14"/>
                <a:gd name="T8" fmla="*/ 0 w 19"/>
                <a:gd name="T9" fmla="*/ 0 h 14"/>
                <a:gd name="T10" fmla="*/ 5 w 19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4">
                  <a:moveTo>
                    <a:pt x="5" y="0"/>
                  </a:moveTo>
                  <a:lnTo>
                    <a:pt x="14" y="7"/>
                  </a:lnTo>
                  <a:lnTo>
                    <a:pt x="19" y="14"/>
                  </a:lnTo>
                  <a:lnTo>
                    <a:pt x="5" y="11"/>
                  </a:lnTo>
                  <a:lnTo>
                    <a:pt x="0" y="0"/>
                  </a:lnTo>
                  <a:lnTo>
                    <a:pt x="5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6" name="Freeform 1244">
              <a:extLst>
                <a:ext uri="{FF2B5EF4-FFF2-40B4-BE49-F238E27FC236}">
                  <a16:creationId xmlns:a16="http://schemas.microsoft.com/office/drawing/2014/main" id="{E63C81AB-CD8F-4CF2-B6CA-4BB1BCA3BD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527" y="3762441"/>
              <a:ext cx="38136" cy="43583"/>
            </a:xfrm>
            <a:custGeom>
              <a:avLst/>
              <a:gdLst>
                <a:gd name="T0" fmla="*/ 0 w 21"/>
                <a:gd name="T1" fmla="*/ 0 h 24"/>
                <a:gd name="T2" fmla="*/ 7 w 21"/>
                <a:gd name="T3" fmla="*/ 0 h 24"/>
                <a:gd name="T4" fmla="*/ 7 w 21"/>
                <a:gd name="T5" fmla="*/ 7 h 24"/>
                <a:gd name="T6" fmla="*/ 12 w 21"/>
                <a:gd name="T7" fmla="*/ 9 h 24"/>
                <a:gd name="T8" fmla="*/ 14 w 21"/>
                <a:gd name="T9" fmla="*/ 2 h 24"/>
                <a:gd name="T10" fmla="*/ 19 w 21"/>
                <a:gd name="T11" fmla="*/ 5 h 24"/>
                <a:gd name="T12" fmla="*/ 17 w 21"/>
                <a:gd name="T13" fmla="*/ 12 h 24"/>
                <a:gd name="T14" fmla="*/ 21 w 21"/>
                <a:gd name="T15" fmla="*/ 17 h 24"/>
                <a:gd name="T16" fmla="*/ 19 w 21"/>
                <a:gd name="T17" fmla="*/ 19 h 24"/>
                <a:gd name="T18" fmla="*/ 17 w 21"/>
                <a:gd name="T19" fmla="*/ 24 h 24"/>
                <a:gd name="T20" fmla="*/ 12 w 21"/>
                <a:gd name="T21" fmla="*/ 19 h 24"/>
                <a:gd name="T22" fmla="*/ 0 w 21"/>
                <a:gd name="T2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4">
                  <a:moveTo>
                    <a:pt x="0" y="0"/>
                  </a:moveTo>
                  <a:lnTo>
                    <a:pt x="7" y="0"/>
                  </a:lnTo>
                  <a:lnTo>
                    <a:pt x="7" y="7"/>
                  </a:lnTo>
                  <a:lnTo>
                    <a:pt x="12" y="9"/>
                  </a:lnTo>
                  <a:lnTo>
                    <a:pt x="14" y="2"/>
                  </a:lnTo>
                  <a:lnTo>
                    <a:pt x="19" y="5"/>
                  </a:lnTo>
                  <a:lnTo>
                    <a:pt x="17" y="12"/>
                  </a:lnTo>
                  <a:lnTo>
                    <a:pt x="21" y="17"/>
                  </a:lnTo>
                  <a:lnTo>
                    <a:pt x="19" y="19"/>
                  </a:lnTo>
                  <a:lnTo>
                    <a:pt x="17" y="24"/>
                  </a:lnTo>
                  <a:lnTo>
                    <a:pt x="12" y="19"/>
                  </a:lnTo>
                  <a:lnTo>
                    <a:pt x="0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1245">
              <a:extLst>
                <a:ext uri="{FF2B5EF4-FFF2-40B4-BE49-F238E27FC236}">
                  <a16:creationId xmlns:a16="http://schemas.microsoft.com/office/drawing/2014/main" id="{F5CFAEB3-9396-D2DE-9F44-FDBE805EBF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380" y="3444646"/>
              <a:ext cx="493944" cy="321427"/>
            </a:xfrm>
            <a:custGeom>
              <a:avLst/>
              <a:gdLst>
                <a:gd name="T0" fmla="*/ 116 w 272"/>
                <a:gd name="T1" fmla="*/ 62 h 177"/>
                <a:gd name="T2" fmla="*/ 97 w 272"/>
                <a:gd name="T3" fmla="*/ 59 h 177"/>
                <a:gd name="T4" fmla="*/ 78 w 272"/>
                <a:gd name="T5" fmla="*/ 64 h 177"/>
                <a:gd name="T6" fmla="*/ 60 w 272"/>
                <a:gd name="T7" fmla="*/ 57 h 177"/>
                <a:gd name="T8" fmla="*/ 69 w 272"/>
                <a:gd name="T9" fmla="*/ 40 h 177"/>
                <a:gd name="T10" fmla="*/ 19 w 272"/>
                <a:gd name="T11" fmla="*/ 62 h 177"/>
                <a:gd name="T12" fmla="*/ 0 w 272"/>
                <a:gd name="T13" fmla="*/ 62 h 177"/>
                <a:gd name="T14" fmla="*/ 38 w 272"/>
                <a:gd name="T15" fmla="*/ 26 h 177"/>
                <a:gd name="T16" fmla="*/ 52 w 272"/>
                <a:gd name="T17" fmla="*/ 12 h 177"/>
                <a:gd name="T18" fmla="*/ 60 w 272"/>
                <a:gd name="T19" fmla="*/ 5 h 177"/>
                <a:gd name="T20" fmla="*/ 67 w 272"/>
                <a:gd name="T21" fmla="*/ 0 h 177"/>
                <a:gd name="T22" fmla="*/ 83 w 272"/>
                <a:gd name="T23" fmla="*/ 19 h 177"/>
                <a:gd name="T24" fmla="*/ 95 w 272"/>
                <a:gd name="T25" fmla="*/ 7 h 177"/>
                <a:gd name="T26" fmla="*/ 119 w 272"/>
                <a:gd name="T27" fmla="*/ 26 h 177"/>
                <a:gd name="T28" fmla="*/ 123 w 272"/>
                <a:gd name="T29" fmla="*/ 43 h 177"/>
                <a:gd name="T30" fmla="*/ 128 w 272"/>
                <a:gd name="T31" fmla="*/ 55 h 177"/>
                <a:gd name="T32" fmla="*/ 128 w 272"/>
                <a:gd name="T33" fmla="*/ 64 h 177"/>
                <a:gd name="T34" fmla="*/ 133 w 272"/>
                <a:gd name="T35" fmla="*/ 69 h 177"/>
                <a:gd name="T36" fmla="*/ 199 w 272"/>
                <a:gd name="T37" fmla="*/ 90 h 177"/>
                <a:gd name="T38" fmla="*/ 206 w 272"/>
                <a:gd name="T39" fmla="*/ 104 h 177"/>
                <a:gd name="T40" fmla="*/ 199 w 272"/>
                <a:gd name="T41" fmla="*/ 109 h 177"/>
                <a:gd name="T42" fmla="*/ 185 w 272"/>
                <a:gd name="T43" fmla="*/ 109 h 177"/>
                <a:gd name="T44" fmla="*/ 182 w 272"/>
                <a:gd name="T45" fmla="*/ 102 h 177"/>
                <a:gd name="T46" fmla="*/ 173 w 272"/>
                <a:gd name="T47" fmla="*/ 92 h 177"/>
                <a:gd name="T48" fmla="*/ 173 w 272"/>
                <a:gd name="T49" fmla="*/ 118 h 177"/>
                <a:gd name="T50" fmla="*/ 161 w 272"/>
                <a:gd name="T51" fmla="*/ 144 h 177"/>
                <a:gd name="T52" fmla="*/ 161 w 272"/>
                <a:gd name="T53" fmla="*/ 161 h 177"/>
                <a:gd name="T54" fmla="*/ 149 w 272"/>
                <a:gd name="T55" fmla="*/ 168 h 177"/>
                <a:gd name="T56" fmla="*/ 182 w 272"/>
                <a:gd name="T57" fmla="*/ 154 h 177"/>
                <a:gd name="T58" fmla="*/ 199 w 272"/>
                <a:gd name="T59" fmla="*/ 149 h 177"/>
                <a:gd name="T60" fmla="*/ 218 w 272"/>
                <a:gd name="T61" fmla="*/ 142 h 177"/>
                <a:gd name="T62" fmla="*/ 215 w 272"/>
                <a:gd name="T63" fmla="*/ 128 h 177"/>
                <a:gd name="T64" fmla="*/ 251 w 272"/>
                <a:gd name="T65" fmla="*/ 125 h 177"/>
                <a:gd name="T66" fmla="*/ 253 w 272"/>
                <a:gd name="T67" fmla="*/ 121 h 177"/>
                <a:gd name="T68" fmla="*/ 263 w 272"/>
                <a:gd name="T69" fmla="*/ 121 h 177"/>
                <a:gd name="T70" fmla="*/ 265 w 272"/>
                <a:gd name="T71" fmla="*/ 125 h 177"/>
                <a:gd name="T72" fmla="*/ 253 w 272"/>
                <a:gd name="T73" fmla="*/ 137 h 177"/>
                <a:gd name="T74" fmla="*/ 218 w 272"/>
                <a:gd name="T75" fmla="*/ 142 h 177"/>
                <a:gd name="T76" fmla="*/ 204 w 272"/>
                <a:gd name="T77" fmla="*/ 163 h 177"/>
                <a:gd name="T78" fmla="*/ 152 w 272"/>
                <a:gd name="T79" fmla="*/ 177 h 177"/>
                <a:gd name="T80" fmla="*/ 149 w 272"/>
                <a:gd name="T81" fmla="*/ 168 h 177"/>
                <a:gd name="T82" fmla="*/ 154 w 272"/>
                <a:gd name="T83" fmla="*/ 154 h 177"/>
                <a:gd name="T84" fmla="*/ 161 w 272"/>
                <a:gd name="T85" fmla="*/ 144 h 177"/>
                <a:gd name="T86" fmla="*/ 145 w 272"/>
                <a:gd name="T87" fmla="*/ 123 h 177"/>
                <a:gd name="T88" fmla="*/ 135 w 272"/>
                <a:gd name="T89" fmla="*/ 128 h 177"/>
                <a:gd name="T90" fmla="*/ 142 w 272"/>
                <a:gd name="T91" fmla="*/ 92 h 177"/>
                <a:gd name="T92" fmla="*/ 119 w 272"/>
                <a:gd name="T93" fmla="*/ 83 h 177"/>
                <a:gd name="T94" fmla="*/ 109 w 272"/>
                <a:gd name="T95" fmla="*/ 92 h 177"/>
                <a:gd name="T96" fmla="*/ 107 w 272"/>
                <a:gd name="T97" fmla="*/ 104 h 177"/>
                <a:gd name="T98" fmla="*/ 97 w 272"/>
                <a:gd name="T99" fmla="*/ 106 h 177"/>
                <a:gd name="T100" fmla="*/ 97 w 272"/>
                <a:gd name="T101" fmla="*/ 144 h 177"/>
                <a:gd name="T102" fmla="*/ 88 w 272"/>
                <a:gd name="T103" fmla="*/ 170 h 177"/>
                <a:gd name="T104" fmla="*/ 74 w 272"/>
                <a:gd name="T105" fmla="*/ 173 h 177"/>
                <a:gd name="T106" fmla="*/ 69 w 272"/>
                <a:gd name="T107" fmla="*/ 142 h 177"/>
                <a:gd name="T108" fmla="*/ 83 w 272"/>
                <a:gd name="T109" fmla="*/ 95 h 177"/>
                <a:gd name="T110" fmla="*/ 78 w 272"/>
                <a:gd name="T111" fmla="*/ 104 h 177"/>
                <a:gd name="T112" fmla="*/ 69 w 272"/>
                <a:gd name="T113" fmla="*/ 104 h 177"/>
                <a:gd name="T114" fmla="*/ 90 w 272"/>
                <a:gd name="T115" fmla="*/ 78 h 177"/>
                <a:gd name="T116" fmla="*/ 112 w 272"/>
                <a:gd name="T117" fmla="*/ 73 h 177"/>
                <a:gd name="T118" fmla="*/ 123 w 272"/>
                <a:gd name="T119" fmla="*/ 73 h 177"/>
                <a:gd name="T120" fmla="*/ 128 w 272"/>
                <a:gd name="T121" fmla="*/ 64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2" h="177">
                  <a:moveTo>
                    <a:pt x="126" y="64"/>
                  </a:moveTo>
                  <a:lnTo>
                    <a:pt x="116" y="62"/>
                  </a:lnTo>
                  <a:lnTo>
                    <a:pt x="114" y="57"/>
                  </a:lnTo>
                  <a:lnTo>
                    <a:pt x="97" y="59"/>
                  </a:lnTo>
                  <a:lnTo>
                    <a:pt x="88" y="64"/>
                  </a:lnTo>
                  <a:lnTo>
                    <a:pt x="78" y="64"/>
                  </a:lnTo>
                  <a:lnTo>
                    <a:pt x="67" y="55"/>
                  </a:lnTo>
                  <a:lnTo>
                    <a:pt x="60" y="57"/>
                  </a:lnTo>
                  <a:lnTo>
                    <a:pt x="60" y="52"/>
                  </a:lnTo>
                  <a:lnTo>
                    <a:pt x="69" y="40"/>
                  </a:lnTo>
                  <a:lnTo>
                    <a:pt x="29" y="62"/>
                  </a:lnTo>
                  <a:lnTo>
                    <a:pt x="19" y="62"/>
                  </a:lnTo>
                  <a:lnTo>
                    <a:pt x="17" y="52"/>
                  </a:lnTo>
                  <a:lnTo>
                    <a:pt x="0" y="62"/>
                  </a:lnTo>
                  <a:lnTo>
                    <a:pt x="12" y="45"/>
                  </a:lnTo>
                  <a:lnTo>
                    <a:pt x="38" y="26"/>
                  </a:lnTo>
                  <a:lnTo>
                    <a:pt x="45" y="24"/>
                  </a:lnTo>
                  <a:lnTo>
                    <a:pt x="52" y="12"/>
                  </a:lnTo>
                  <a:lnTo>
                    <a:pt x="55" y="17"/>
                  </a:lnTo>
                  <a:lnTo>
                    <a:pt x="60" y="5"/>
                  </a:lnTo>
                  <a:lnTo>
                    <a:pt x="60" y="14"/>
                  </a:lnTo>
                  <a:lnTo>
                    <a:pt x="67" y="0"/>
                  </a:lnTo>
                  <a:lnTo>
                    <a:pt x="78" y="5"/>
                  </a:lnTo>
                  <a:lnTo>
                    <a:pt x="83" y="19"/>
                  </a:lnTo>
                  <a:lnTo>
                    <a:pt x="83" y="7"/>
                  </a:lnTo>
                  <a:lnTo>
                    <a:pt x="95" y="7"/>
                  </a:lnTo>
                  <a:lnTo>
                    <a:pt x="104" y="29"/>
                  </a:lnTo>
                  <a:lnTo>
                    <a:pt x="119" y="26"/>
                  </a:lnTo>
                  <a:lnTo>
                    <a:pt x="119" y="36"/>
                  </a:lnTo>
                  <a:lnTo>
                    <a:pt x="123" y="43"/>
                  </a:lnTo>
                  <a:lnTo>
                    <a:pt x="123" y="52"/>
                  </a:lnTo>
                  <a:lnTo>
                    <a:pt x="128" y="55"/>
                  </a:lnTo>
                  <a:lnTo>
                    <a:pt x="126" y="64"/>
                  </a:lnTo>
                  <a:lnTo>
                    <a:pt x="128" y="64"/>
                  </a:lnTo>
                  <a:lnTo>
                    <a:pt x="130" y="62"/>
                  </a:lnTo>
                  <a:lnTo>
                    <a:pt x="133" y="69"/>
                  </a:lnTo>
                  <a:lnTo>
                    <a:pt x="187" y="78"/>
                  </a:lnTo>
                  <a:lnTo>
                    <a:pt x="199" y="90"/>
                  </a:lnTo>
                  <a:lnTo>
                    <a:pt x="199" y="95"/>
                  </a:lnTo>
                  <a:lnTo>
                    <a:pt x="206" y="104"/>
                  </a:lnTo>
                  <a:lnTo>
                    <a:pt x="199" y="102"/>
                  </a:lnTo>
                  <a:lnTo>
                    <a:pt x="199" y="109"/>
                  </a:lnTo>
                  <a:lnTo>
                    <a:pt x="189" y="104"/>
                  </a:lnTo>
                  <a:lnTo>
                    <a:pt x="185" y="109"/>
                  </a:lnTo>
                  <a:lnTo>
                    <a:pt x="185" y="99"/>
                  </a:lnTo>
                  <a:lnTo>
                    <a:pt x="182" y="102"/>
                  </a:lnTo>
                  <a:lnTo>
                    <a:pt x="180" y="92"/>
                  </a:lnTo>
                  <a:lnTo>
                    <a:pt x="173" y="92"/>
                  </a:lnTo>
                  <a:lnTo>
                    <a:pt x="178" y="104"/>
                  </a:lnTo>
                  <a:lnTo>
                    <a:pt x="173" y="118"/>
                  </a:lnTo>
                  <a:lnTo>
                    <a:pt x="171" y="137"/>
                  </a:lnTo>
                  <a:lnTo>
                    <a:pt x="161" y="144"/>
                  </a:lnTo>
                  <a:lnTo>
                    <a:pt x="156" y="154"/>
                  </a:lnTo>
                  <a:lnTo>
                    <a:pt x="161" y="161"/>
                  </a:lnTo>
                  <a:lnTo>
                    <a:pt x="152" y="158"/>
                  </a:lnTo>
                  <a:lnTo>
                    <a:pt x="149" y="168"/>
                  </a:lnTo>
                  <a:lnTo>
                    <a:pt x="161" y="168"/>
                  </a:lnTo>
                  <a:lnTo>
                    <a:pt x="182" y="154"/>
                  </a:lnTo>
                  <a:lnTo>
                    <a:pt x="192" y="156"/>
                  </a:lnTo>
                  <a:lnTo>
                    <a:pt x="199" y="149"/>
                  </a:lnTo>
                  <a:lnTo>
                    <a:pt x="220" y="149"/>
                  </a:lnTo>
                  <a:lnTo>
                    <a:pt x="218" y="142"/>
                  </a:lnTo>
                  <a:lnTo>
                    <a:pt x="206" y="140"/>
                  </a:lnTo>
                  <a:lnTo>
                    <a:pt x="215" y="128"/>
                  </a:lnTo>
                  <a:lnTo>
                    <a:pt x="234" y="123"/>
                  </a:lnTo>
                  <a:lnTo>
                    <a:pt x="251" y="125"/>
                  </a:lnTo>
                  <a:lnTo>
                    <a:pt x="249" y="118"/>
                  </a:lnTo>
                  <a:lnTo>
                    <a:pt x="253" y="121"/>
                  </a:lnTo>
                  <a:lnTo>
                    <a:pt x="272" y="109"/>
                  </a:lnTo>
                  <a:lnTo>
                    <a:pt x="263" y="121"/>
                  </a:lnTo>
                  <a:lnTo>
                    <a:pt x="267" y="123"/>
                  </a:lnTo>
                  <a:lnTo>
                    <a:pt x="265" y="125"/>
                  </a:lnTo>
                  <a:lnTo>
                    <a:pt x="267" y="132"/>
                  </a:lnTo>
                  <a:lnTo>
                    <a:pt x="253" y="137"/>
                  </a:lnTo>
                  <a:lnTo>
                    <a:pt x="234" y="135"/>
                  </a:lnTo>
                  <a:lnTo>
                    <a:pt x="218" y="142"/>
                  </a:lnTo>
                  <a:lnTo>
                    <a:pt x="220" y="149"/>
                  </a:lnTo>
                  <a:lnTo>
                    <a:pt x="204" y="163"/>
                  </a:lnTo>
                  <a:lnTo>
                    <a:pt x="171" y="177"/>
                  </a:lnTo>
                  <a:lnTo>
                    <a:pt x="152" y="177"/>
                  </a:lnTo>
                  <a:lnTo>
                    <a:pt x="145" y="175"/>
                  </a:lnTo>
                  <a:lnTo>
                    <a:pt x="149" y="168"/>
                  </a:lnTo>
                  <a:lnTo>
                    <a:pt x="152" y="158"/>
                  </a:lnTo>
                  <a:lnTo>
                    <a:pt x="154" y="154"/>
                  </a:lnTo>
                  <a:lnTo>
                    <a:pt x="156" y="154"/>
                  </a:lnTo>
                  <a:lnTo>
                    <a:pt x="161" y="144"/>
                  </a:lnTo>
                  <a:lnTo>
                    <a:pt x="152" y="121"/>
                  </a:lnTo>
                  <a:lnTo>
                    <a:pt x="145" y="123"/>
                  </a:lnTo>
                  <a:lnTo>
                    <a:pt x="140" y="130"/>
                  </a:lnTo>
                  <a:lnTo>
                    <a:pt x="135" y="128"/>
                  </a:lnTo>
                  <a:lnTo>
                    <a:pt x="145" y="114"/>
                  </a:lnTo>
                  <a:lnTo>
                    <a:pt x="142" y="92"/>
                  </a:lnTo>
                  <a:lnTo>
                    <a:pt x="128" y="83"/>
                  </a:lnTo>
                  <a:lnTo>
                    <a:pt x="119" y="83"/>
                  </a:lnTo>
                  <a:lnTo>
                    <a:pt x="119" y="90"/>
                  </a:lnTo>
                  <a:lnTo>
                    <a:pt x="109" y="92"/>
                  </a:lnTo>
                  <a:lnTo>
                    <a:pt x="109" y="102"/>
                  </a:lnTo>
                  <a:lnTo>
                    <a:pt x="107" y="104"/>
                  </a:lnTo>
                  <a:lnTo>
                    <a:pt x="107" y="97"/>
                  </a:lnTo>
                  <a:lnTo>
                    <a:pt x="97" y="106"/>
                  </a:lnTo>
                  <a:lnTo>
                    <a:pt x="93" y="130"/>
                  </a:lnTo>
                  <a:lnTo>
                    <a:pt x="97" y="144"/>
                  </a:lnTo>
                  <a:lnTo>
                    <a:pt x="97" y="154"/>
                  </a:lnTo>
                  <a:lnTo>
                    <a:pt x="88" y="170"/>
                  </a:lnTo>
                  <a:lnTo>
                    <a:pt x="81" y="177"/>
                  </a:lnTo>
                  <a:lnTo>
                    <a:pt x="74" y="173"/>
                  </a:lnTo>
                  <a:lnTo>
                    <a:pt x="69" y="161"/>
                  </a:lnTo>
                  <a:lnTo>
                    <a:pt x="69" y="142"/>
                  </a:lnTo>
                  <a:lnTo>
                    <a:pt x="76" y="111"/>
                  </a:lnTo>
                  <a:lnTo>
                    <a:pt x="83" y="95"/>
                  </a:lnTo>
                  <a:lnTo>
                    <a:pt x="81" y="92"/>
                  </a:lnTo>
                  <a:lnTo>
                    <a:pt x="78" y="104"/>
                  </a:lnTo>
                  <a:lnTo>
                    <a:pt x="67" y="109"/>
                  </a:lnTo>
                  <a:lnTo>
                    <a:pt x="69" y="104"/>
                  </a:lnTo>
                  <a:lnTo>
                    <a:pt x="81" y="85"/>
                  </a:lnTo>
                  <a:lnTo>
                    <a:pt x="90" y="78"/>
                  </a:lnTo>
                  <a:lnTo>
                    <a:pt x="90" y="83"/>
                  </a:lnTo>
                  <a:lnTo>
                    <a:pt x="112" y="73"/>
                  </a:lnTo>
                  <a:lnTo>
                    <a:pt x="121" y="78"/>
                  </a:lnTo>
                  <a:lnTo>
                    <a:pt x="123" y="73"/>
                  </a:lnTo>
                  <a:lnTo>
                    <a:pt x="135" y="76"/>
                  </a:lnTo>
                  <a:lnTo>
                    <a:pt x="128" y="64"/>
                  </a:lnTo>
                  <a:lnTo>
                    <a:pt x="126" y="64"/>
                  </a:lnTo>
                </a:path>
              </a:pathLst>
            </a:custGeom>
            <a:solidFill>
              <a:schemeClr val="bg1"/>
            </a:solidFill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8" name="Freeform 978">
              <a:extLst>
                <a:ext uri="{FF2B5EF4-FFF2-40B4-BE49-F238E27FC236}">
                  <a16:creationId xmlns:a16="http://schemas.microsoft.com/office/drawing/2014/main" id="{F9245585-DA37-A91A-782E-B4DBB080A1D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376782" y="1069348"/>
              <a:ext cx="193868" cy="222378"/>
            </a:xfrm>
            <a:custGeom>
              <a:avLst/>
              <a:gdLst>
                <a:gd name="T0" fmla="*/ 35 w 68"/>
                <a:gd name="T1" fmla="*/ 0 h 78"/>
                <a:gd name="T2" fmla="*/ 42 w 68"/>
                <a:gd name="T3" fmla="*/ 7 h 78"/>
                <a:gd name="T4" fmla="*/ 37 w 68"/>
                <a:gd name="T5" fmla="*/ 24 h 78"/>
                <a:gd name="T6" fmla="*/ 68 w 68"/>
                <a:gd name="T7" fmla="*/ 43 h 78"/>
                <a:gd name="T8" fmla="*/ 33 w 68"/>
                <a:gd name="T9" fmla="*/ 78 h 78"/>
                <a:gd name="T10" fmla="*/ 26 w 68"/>
                <a:gd name="T11" fmla="*/ 73 h 78"/>
                <a:gd name="T12" fmla="*/ 33 w 68"/>
                <a:gd name="T13" fmla="*/ 55 h 78"/>
                <a:gd name="T14" fmla="*/ 0 w 68"/>
                <a:gd name="T15" fmla="*/ 62 h 78"/>
                <a:gd name="T16" fmla="*/ 14 w 68"/>
                <a:gd name="T17" fmla="*/ 26 h 78"/>
                <a:gd name="T18" fmla="*/ 2 w 68"/>
                <a:gd name="T19" fmla="*/ 12 h 78"/>
                <a:gd name="T20" fmla="*/ 23 w 68"/>
                <a:gd name="T21" fmla="*/ 0 h 78"/>
                <a:gd name="T22" fmla="*/ 35 w 68"/>
                <a:gd name="T2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8" h="78">
                  <a:moveTo>
                    <a:pt x="35" y="0"/>
                  </a:moveTo>
                  <a:lnTo>
                    <a:pt x="42" y="7"/>
                  </a:lnTo>
                  <a:lnTo>
                    <a:pt x="37" y="24"/>
                  </a:lnTo>
                  <a:lnTo>
                    <a:pt x="68" y="43"/>
                  </a:lnTo>
                  <a:lnTo>
                    <a:pt x="33" y="78"/>
                  </a:lnTo>
                  <a:lnTo>
                    <a:pt x="26" y="73"/>
                  </a:lnTo>
                  <a:lnTo>
                    <a:pt x="33" y="55"/>
                  </a:lnTo>
                  <a:lnTo>
                    <a:pt x="0" y="62"/>
                  </a:lnTo>
                  <a:lnTo>
                    <a:pt x="14" y="26"/>
                  </a:lnTo>
                  <a:lnTo>
                    <a:pt x="2" y="12"/>
                  </a:lnTo>
                  <a:lnTo>
                    <a:pt x="23" y="0"/>
                  </a:lnTo>
                  <a:lnTo>
                    <a:pt x="35" y="0"/>
                  </a:lnTo>
                  <a:close/>
                </a:path>
              </a:pathLst>
            </a:custGeom>
            <a:grpFill/>
            <a:ln w="9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979">
              <a:extLst>
                <a:ext uri="{FF2B5EF4-FFF2-40B4-BE49-F238E27FC236}">
                  <a16:creationId xmlns:a16="http://schemas.microsoft.com/office/drawing/2014/main" id="{11DE42FC-E981-3756-1E4A-40571A4F5E6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031810" y="1069348"/>
              <a:ext cx="256590" cy="370629"/>
            </a:xfrm>
            <a:custGeom>
              <a:avLst/>
              <a:gdLst>
                <a:gd name="T0" fmla="*/ 90 w 90"/>
                <a:gd name="T1" fmla="*/ 0 h 130"/>
                <a:gd name="T2" fmla="*/ 90 w 90"/>
                <a:gd name="T3" fmla="*/ 19 h 130"/>
                <a:gd name="T4" fmla="*/ 81 w 90"/>
                <a:gd name="T5" fmla="*/ 19 h 130"/>
                <a:gd name="T6" fmla="*/ 78 w 90"/>
                <a:gd name="T7" fmla="*/ 62 h 130"/>
                <a:gd name="T8" fmla="*/ 66 w 90"/>
                <a:gd name="T9" fmla="*/ 64 h 130"/>
                <a:gd name="T10" fmla="*/ 71 w 90"/>
                <a:gd name="T11" fmla="*/ 69 h 130"/>
                <a:gd name="T12" fmla="*/ 64 w 90"/>
                <a:gd name="T13" fmla="*/ 76 h 130"/>
                <a:gd name="T14" fmla="*/ 64 w 90"/>
                <a:gd name="T15" fmla="*/ 99 h 130"/>
                <a:gd name="T16" fmla="*/ 57 w 90"/>
                <a:gd name="T17" fmla="*/ 109 h 130"/>
                <a:gd name="T18" fmla="*/ 57 w 90"/>
                <a:gd name="T19" fmla="*/ 125 h 130"/>
                <a:gd name="T20" fmla="*/ 45 w 90"/>
                <a:gd name="T21" fmla="*/ 130 h 130"/>
                <a:gd name="T22" fmla="*/ 33 w 90"/>
                <a:gd name="T23" fmla="*/ 107 h 130"/>
                <a:gd name="T24" fmla="*/ 47 w 90"/>
                <a:gd name="T25" fmla="*/ 97 h 130"/>
                <a:gd name="T26" fmla="*/ 14 w 90"/>
                <a:gd name="T27" fmla="*/ 85 h 130"/>
                <a:gd name="T28" fmla="*/ 7 w 90"/>
                <a:gd name="T29" fmla="*/ 59 h 130"/>
                <a:gd name="T30" fmla="*/ 40 w 90"/>
                <a:gd name="T31" fmla="*/ 62 h 130"/>
                <a:gd name="T32" fmla="*/ 21 w 90"/>
                <a:gd name="T33" fmla="*/ 47 h 130"/>
                <a:gd name="T34" fmla="*/ 55 w 90"/>
                <a:gd name="T35" fmla="*/ 38 h 130"/>
                <a:gd name="T36" fmla="*/ 55 w 90"/>
                <a:gd name="T37" fmla="*/ 26 h 130"/>
                <a:gd name="T38" fmla="*/ 5 w 90"/>
                <a:gd name="T39" fmla="*/ 43 h 130"/>
                <a:gd name="T40" fmla="*/ 0 w 90"/>
                <a:gd name="T41" fmla="*/ 19 h 130"/>
                <a:gd name="T42" fmla="*/ 10 w 90"/>
                <a:gd name="T43" fmla="*/ 24 h 130"/>
                <a:gd name="T44" fmla="*/ 29 w 90"/>
                <a:gd name="T45" fmla="*/ 0 h 130"/>
                <a:gd name="T46" fmla="*/ 90 w 90"/>
                <a:gd name="T4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0" h="130">
                  <a:moveTo>
                    <a:pt x="90" y="0"/>
                  </a:moveTo>
                  <a:lnTo>
                    <a:pt x="90" y="19"/>
                  </a:lnTo>
                  <a:lnTo>
                    <a:pt x="81" y="19"/>
                  </a:lnTo>
                  <a:lnTo>
                    <a:pt x="78" y="62"/>
                  </a:lnTo>
                  <a:lnTo>
                    <a:pt x="66" y="64"/>
                  </a:lnTo>
                  <a:lnTo>
                    <a:pt x="71" y="69"/>
                  </a:lnTo>
                  <a:lnTo>
                    <a:pt x="64" y="76"/>
                  </a:lnTo>
                  <a:lnTo>
                    <a:pt x="64" y="99"/>
                  </a:lnTo>
                  <a:lnTo>
                    <a:pt x="57" y="109"/>
                  </a:lnTo>
                  <a:lnTo>
                    <a:pt x="57" y="125"/>
                  </a:lnTo>
                  <a:lnTo>
                    <a:pt x="45" y="130"/>
                  </a:lnTo>
                  <a:lnTo>
                    <a:pt x="33" y="107"/>
                  </a:lnTo>
                  <a:lnTo>
                    <a:pt x="47" y="97"/>
                  </a:lnTo>
                  <a:lnTo>
                    <a:pt x="14" y="85"/>
                  </a:lnTo>
                  <a:lnTo>
                    <a:pt x="7" y="59"/>
                  </a:lnTo>
                  <a:lnTo>
                    <a:pt x="40" y="62"/>
                  </a:lnTo>
                  <a:lnTo>
                    <a:pt x="21" y="47"/>
                  </a:lnTo>
                  <a:lnTo>
                    <a:pt x="55" y="38"/>
                  </a:lnTo>
                  <a:lnTo>
                    <a:pt x="55" y="26"/>
                  </a:lnTo>
                  <a:lnTo>
                    <a:pt x="5" y="43"/>
                  </a:lnTo>
                  <a:lnTo>
                    <a:pt x="0" y="19"/>
                  </a:lnTo>
                  <a:lnTo>
                    <a:pt x="10" y="24"/>
                  </a:lnTo>
                  <a:lnTo>
                    <a:pt x="29" y="0"/>
                  </a:lnTo>
                  <a:lnTo>
                    <a:pt x="90" y="0"/>
                  </a:lnTo>
                  <a:close/>
                </a:path>
              </a:pathLst>
            </a:custGeom>
            <a:grpFill/>
            <a:ln w="9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1246">
              <a:extLst>
                <a:ext uri="{FF2B5EF4-FFF2-40B4-BE49-F238E27FC236}">
                  <a16:creationId xmlns:a16="http://schemas.microsoft.com/office/drawing/2014/main" id="{98EC2646-2D04-3F76-9031-A9053C2C94B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376780" y="1069348"/>
              <a:ext cx="193868" cy="222378"/>
            </a:xfrm>
            <a:custGeom>
              <a:avLst/>
              <a:gdLst>
                <a:gd name="T0" fmla="*/ 35 w 68"/>
                <a:gd name="T1" fmla="*/ 0 h 78"/>
                <a:gd name="T2" fmla="*/ 42 w 68"/>
                <a:gd name="T3" fmla="*/ 7 h 78"/>
                <a:gd name="T4" fmla="*/ 37 w 68"/>
                <a:gd name="T5" fmla="*/ 24 h 78"/>
                <a:gd name="T6" fmla="*/ 68 w 68"/>
                <a:gd name="T7" fmla="*/ 43 h 78"/>
                <a:gd name="T8" fmla="*/ 33 w 68"/>
                <a:gd name="T9" fmla="*/ 78 h 78"/>
                <a:gd name="T10" fmla="*/ 26 w 68"/>
                <a:gd name="T11" fmla="*/ 73 h 78"/>
                <a:gd name="T12" fmla="*/ 33 w 68"/>
                <a:gd name="T13" fmla="*/ 55 h 78"/>
                <a:gd name="T14" fmla="*/ 0 w 68"/>
                <a:gd name="T15" fmla="*/ 62 h 78"/>
                <a:gd name="T16" fmla="*/ 14 w 68"/>
                <a:gd name="T17" fmla="*/ 26 h 78"/>
                <a:gd name="T18" fmla="*/ 2 w 68"/>
                <a:gd name="T19" fmla="*/ 12 h 78"/>
                <a:gd name="T20" fmla="*/ 23 w 68"/>
                <a:gd name="T2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78">
                  <a:moveTo>
                    <a:pt x="35" y="0"/>
                  </a:moveTo>
                  <a:lnTo>
                    <a:pt x="42" y="7"/>
                  </a:lnTo>
                  <a:lnTo>
                    <a:pt x="37" y="24"/>
                  </a:lnTo>
                  <a:lnTo>
                    <a:pt x="68" y="43"/>
                  </a:lnTo>
                  <a:lnTo>
                    <a:pt x="33" y="78"/>
                  </a:lnTo>
                  <a:lnTo>
                    <a:pt x="26" y="73"/>
                  </a:lnTo>
                  <a:lnTo>
                    <a:pt x="33" y="55"/>
                  </a:lnTo>
                  <a:lnTo>
                    <a:pt x="0" y="62"/>
                  </a:lnTo>
                  <a:lnTo>
                    <a:pt x="14" y="26"/>
                  </a:lnTo>
                  <a:lnTo>
                    <a:pt x="2" y="12"/>
                  </a:lnTo>
                  <a:lnTo>
                    <a:pt x="23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1247">
              <a:extLst>
                <a:ext uri="{FF2B5EF4-FFF2-40B4-BE49-F238E27FC236}">
                  <a16:creationId xmlns:a16="http://schemas.microsoft.com/office/drawing/2014/main" id="{22F809D2-87BA-DC17-942E-FAF88929A8F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031810" y="1069348"/>
              <a:ext cx="256590" cy="370629"/>
            </a:xfrm>
            <a:custGeom>
              <a:avLst/>
              <a:gdLst>
                <a:gd name="T0" fmla="*/ 90 w 90"/>
                <a:gd name="T1" fmla="*/ 0 h 130"/>
                <a:gd name="T2" fmla="*/ 90 w 90"/>
                <a:gd name="T3" fmla="*/ 19 h 130"/>
                <a:gd name="T4" fmla="*/ 81 w 90"/>
                <a:gd name="T5" fmla="*/ 19 h 130"/>
                <a:gd name="T6" fmla="*/ 78 w 90"/>
                <a:gd name="T7" fmla="*/ 62 h 130"/>
                <a:gd name="T8" fmla="*/ 66 w 90"/>
                <a:gd name="T9" fmla="*/ 64 h 130"/>
                <a:gd name="T10" fmla="*/ 71 w 90"/>
                <a:gd name="T11" fmla="*/ 69 h 130"/>
                <a:gd name="T12" fmla="*/ 64 w 90"/>
                <a:gd name="T13" fmla="*/ 76 h 130"/>
                <a:gd name="T14" fmla="*/ 64 w 90"/>
                <a:gd name="T15" fmla="*/ 99 h 130"/>
                <a:gd name="T16" fmla="*/ 57 w 90"/>
                <a:gd name="T17" fmla="*/ 109 h 130"/>
                <a:gd name="T18" fmla="*/ 57 w 90"/>
                <a:gd name="T19" fmla="*/ 125 h 130"/>
                <a:gd name="T20" fmla="*/ 45 w 90"/>
                <a:gd name="T21" fmla="*/ 130 h 130"/>
                <a:gd name="T22" fmla="*/ 33 w 90"/>
                <a:gd name="T23" fmla="*/ 107 h 130"/>
                <a:gd name="T24" fmla="*/ 47 w 90"/>
                <a:gd name="T25" fmla="*/ 97 h 130"/>
                <a:gd name="T26" fmla="*/ 14 w 90"/>
                <a:gd name="T27" fmla="*/ 85 h 130"/>
                <a:gd name="T28" fmla="*/ 7 w 90"/>
                <a:gd name="T29" fmla="*/ 59 h 130"/>
                <a:gd name="T30" fmla="*/ 40 w 90"/>
                <a:gd name="T31" fmla="*/ 62 h 130"/>
                <a:gd name="T32" fmla="*/ 21 w 90"/>
                <a:gd name="T33" fmla="*/ 47 h 130"/>
                <a:gd name="T34" fmla="*/ 55 w 90"/>
                <a:gd name="T35" fmla="*/ 38 h 130"/>
                <a:gd name="T36" fmla="*/ 55 w 90"/>
                <a:gd name="T37" fmla="*/ 26 h 130"/>
                <a:gd name="T38" fmla="*/ 5 w 90"/>
                <a:gd name="T39" fmla="*/ 43 h 130"/>
                <a:gd name="T40" fmla="*/ 0 w 90"/>
                <a:gd name="T41" fmla="*/ 19 h 130"/>
                <a:gd name="T42" fmla="*/ 10 w 90"/>
                <a:gd name="T43" fmla="*/ 24 h 130"/>
                <a:gd name="T44" fmla="*/ 29 w 90"/>
                <a:gd name="T4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30">
                  <a:moveTo>
                    <a:pt x="90" y="0"/>
                  </a:moveTo>
                  <a:lnTo>
                    <a:pt x="90" y="19"/>
                  </a:lnTo>
                  <a:lnTo>
                    <a:pt x="81" y="19"/>
                  </a:lnTo>
                  <a:lnTo>
                    <a:pt x="78" y="62"/>
                  </a:lnTo>
                  <a:lnTo>
                    <a:pt x="66" y="64"/>
                  </a:lnTo>
                  <a:lnTo>
                    <a:pt x="71" y="69"/>
                  </a:lnTo>
                  <a:lnTo>
                    <a:pt x="64" y="76"/>
                  </a:lnTo>
                  <a:lnTo>
                    <a:pt x="64" y="99"/>
                  </a:lnTo>
                  <a:lnTo>
                    <a:pt x="57" y="109"/>
                  </a:lnTo>
                  <a:lnTo>
                    <a:pt x="57" y="125"/>
                  </a:lnTo>
                  <a:lnTo>
                    <a:pt x="45" y="130"/>
                  </a:lnTo>
                  <a:lnTo>
                    <a:pt x="33" y="107"/>
                  </a:lnTo>
                  <a:lnTo>
                    <a:pt x="47" y="97"/>
                  </a:lnTo>
                  <a:lnTo>
                    <a:pt x="14" y="85"/>
                  </a:lnTo>
                  <a:lnTo>
                    <a:pt x="7" y="59"/>
                  </a:lnTo>
                  <a:lnTo>
                    <a:pt x="40" y="62"/>
                  </a:lnTo>
                  <a:lnTo>
                    <a:pt x="21" y="47"/>
                  </a:lnTo>
                  <a:lnTo>
                    <a:pt x="55" y="38"/>
                  </a:lnTo>
                  <a:lnTo>
                    <a:pt x="55" y="26"/>
                  </a:lnTo>
                  <a:lnTo>
                    <a:pt x="5" y="43"/>
                  </a:lnTo>
                  <a:lnTo>
                    <a:pt x="0" y="19"/>
                  </a:lnTo>
                  <a:lnTo>
                    <a:pt x="10" y="24"/>
                  </a:lnTo>
                  <a:lnTo>
                    <a:pt x="29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1248">
              <a:extLst>
                <a:ext uri="{FF2B5EF4-FFF2-40B4-BE49-F238E27FC236}">
                  <a16:creationId xmlns:a16="http://schemas.microsoft.com/office/drawing/2014/main" id="{F8B2FA7B-FB5A-94DA-FABA-A8C2212C6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4009" y="1196476"/>
              <a:ext cx="99879" cy="47215"/>
            </a:xfrm>
            <a:custGeom>
              <a:avLst/>
              <a:gdLst>
                <a:gd name="T0" fmla="*/ 55 w 55"/>
                <a:gd name="T1" fmla="*/ 0 h 26"/>
                <a:gd name="T2" fmla="*/ 31 w 55"/>
                <a:gd name="T3" fmla="*/ 5 h 26"/>
                <a:gd name="T4" fmla="*/ 10 w 55"/>
                <a:gd name="T5" fmla="*/ 26 h 26"/>
                <a:gd name="T6" fmla="*/ 0 w 55"/>
                <a:gd name="T7" fmla="*/ 19 h 26"/>
                <a:gd name="T8" fmla="*/ 5 w 55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26">
                  <a:moveTo>
                    <a:pt x="55" y="0"/>
                  </a:moveTo>
                  <a:lnTo>
                    <a:pt x="31" y="5"/>
                  </a:lnTo>
                  <a:lnTo>
                    <a:pt x="10" y="26"/>
                  </a:lnTo>
                  <a:lnTo>
                    <a:pt x="0" y="19"/>
                  </a:lnTo>
                  <a:lnTo>
                    <a:pt x="5" y="0"/>
                  </a:lnTo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任意多边形 1179">
              <a:extLst>
                <a:ext uri="{FF2B5EF4-FFF2-40B4-BE49-F238E27FC236}">
                  <a16:creationId xmlns:a16="http://schemas.microsoft.com/office/drawing/2014/main" id="{F7FEF9B1-5EA5-1495-2E65-1CC576A2A6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95119" y="286994"/>
              <a:ext cx="1838575" cy="2676767"/>
            </a:xfrm>
            <a:custGeom>
              <a:avLst/>
              <a:gdLst>
                <a:gd name="connsiteX0" fmla="*/ 638175 w 1324027"/>
                <a:gd name="connsiteY0" fmla="*/ 1919676 h 1927639"/>
                <a:gd name="connsiteX1" fmla="*/ 647700 w 1324027"/>
                <a:gd name="connsiteY1" fmla="*/ 1903801 h 1927639"/>
                <a:gd name="connsiteX2" fmla="*/ 654050 w 1324027"/>
                <a:gd name="connsiteY2" fmla="*/ 1894276 h 1927639"/>
                <a:gd name="connsiteX3" fmla="*/ 663575 w 1324027"/>
                <a:gd name="connsiteY3" fmla="*/ 1875226 h 1927639"/>
                <a:gd name="connsiteX4" fmla="*/ 666750 w 1324027"/>
                <a:gd name="connsiteY4" fmla="*/ 1853001 h 1927639"/>
                <a:gd name="connsiteX5" fmla="*/ 660400 w 1324027"/>
                <a:gd name="connsiteY5" fmla="*/ 1814901 h 1927639"/>
                <a:gd name="connsiteX6" fmla="*/ 657225 w 1324027"/>
                <a:gd name="connsiteY6" fmla="*/ 1805376 h 1927639"/>
                <a:gd name="connsiteX7" fmla="*/ 666750 w 1324027"/>
                <a:gd name="connsiteY7" fmla="*/ 1795851 h 1927639"/>
                <a:gd name="connsiteX8" fmla="*/ 685800 w 1324027"/>
                <a:gd name="connsiteY8" fmla="*/ 1783151 h 1927639"/>
                <a:gd name="connsiteX9" fmla="*/ 701675 w 1324027"/>
                <a:gd name="connsiteY9" fmla="*/ 1764101 h 1927639"/>
                <a:gd name="connsiteX10" fmla="*/ 698500 w 1324027"/>
                <a:gd name="connsiteY10" fmla="*/ 1741876 h 1927639"/>
                <a:gd name="connsiteX11" fmla="*/ 685800 w 1324027"/>
                <a:gd name="connsiteY11" fmla="*/ 1722826 h 1927639"/>
                <a:gd name="connsiteX12" fmla="*/ 695325 w 1324027"/>
                <a:gd name="connsiteY12" fmla="*/ 1697426 h 1927639"/>
                <a:gd name="connsiteX13" fmla="*/ 704850 w 1324027"/>
                <a:gd name="connsiteY13" fmla="*/ 1691076 h 1927639"/>
                <a:gd name="connsiteX14" fmla="*/ 711200 w 1324027"/>
                <a:gd name="connsiteY14" fmla="*/ 1678376 h 1927639"/>
                <a:gd name="connsiteX15" fmla="*/ 720725 w 1324027"/>
                <a:gd name="connsiteY15" fmla="*/ 1672026 h 1927639"/>
                <a:gd name="connsiteX16" fmla="*/ 771525 w 1324027"/>
                <a:gd name="connsiteY16" fmla="*/ 1665676 h 1927639"/>
                <a:gd name="connsiteX17" fmla="*/ 793750 w 1324027"/>
                <a:gd name="connsiteY17" fmla="*/ 1646626 h 1927639"/>
                <a:gd name="connsiteX18" fmla="*/ 809625 w 1324027"/>
                <a:gd name="connsiteY18" fmla="*/ 1633926 h 1927639"/>
                <a:gd name="connsiteX19" fmla="*/ 822325 w 1324027"/>
                <a:gd name="connsiteY19" fmla="*/ 1611701 h 1927639"/>
                <a:gd name="connsiteX20" fmla="*/ 831850 w 1324027"/>
                <a:gd name="connsiteY20" fmla="*/ 1605351 h 1927639"/>
                <a:gd name="connsiteX21" fmla="*/ 841375 w 1324027"/>
                <a:gd name="connsiteY21" fmla="*/ 1586301 h 1927639"/>
                <a:gd name="connsiteX22" fmla="*/ 844550 w 1324027"/>
                <a:gd name="connsiteY22" fmla="*/ 1576776 h 1927639"/>
                <a:gd name="connsiteX23" fmla="*/ 854075 w 1324027"/>
                <a:gd name="connsiteY23" fmla="*/ 1570426 h 1927639"/>
                <a:gd name="connsiteX24" fmla="*/ 860425 w 1324027"/>
                <a:gd name="connsiteY24" fmla="*/ 1560901 h 1927639"/>
                <a:gd name="connsiteX25" fmla="*/ 889000 w 1324027"/>
                <a:gd name="connsiteY25" fmla="*/ 1545026 h 1927639"/>
                <a:gd name="connsiteX26" fmla="*/ 904875 w 1324027"/>
                <a:gd name="connsiteY26" fmla="*/ 1529151 h 1927639"/>
                <a:gd name="connsiteX27" fmla="*/ 927100 w 1324027"/>
                <a:gd name="connsiteY27" fmla="*/ 1516451 h 1927639"/>
                <a:gd name="connsiteX28" fmla="*/ 962025 w 1324027"/>
                <a:gd name="connsiteY28" fmla="*/ 1491051 h 1927639"/>
                <a:gd name="connsiteX29" fmla="*/ 981075 w 1324027"/>
                <a:gd name="connsiteY29" fmla="*/ 1478351 h 1927639"/>
                <a:gd name="connsiteX30" fmla="*/ 1031875 w 1324027"/>
                <a:gd name="connsiteY30" fmla="*/ 1468826 h 1927639"/>
                <a:gd name="connsiteX31" fmla="*/ 1050925 w 1324027"/>
                <a:gd name="connsiteY31" fmla="*/ 1452951 h 1927639"/>
                <a:gd name="connsiteX32" fmla="*/ 1060450 w 1324027"/>
                <a:gd name="connsiteY32" fmla="*/ 1443426 h 1927639"/>
                <a:gd name="connsiteX33" fmla="*/ 1079500 w 1324027"/>
                <a:gd name="connsiteY33" fmla="*/ 1433901 h 1927639"/>
                <a:gd name="connsiteX34" fmla="*/ 1082675 w 1324027"/>
                <a:gd name="connsiteY34" fmla="*/ 1424376 h 1927639"/>
                <a:gd name="connsiteX35" fmla="*/ 1031875 w 1324027"/>
                <a:gd name="connsiteY35" fmla="*/ 1398976 h 1927639"/>
                <a:gd name="connsiteX36" fmla="*/ 1012825 w 1324027"/>
                <a:gd name="connsiteY36" fmla="*/ 1383101 h 1927639"/>
                <a:gd name="connsiteX37" fmla="*/ 993775 w 1324027"/>
                <a:gd name="connsiteY37" fmla="*/ 1389451 h 1927639"/>
                <a:gd name="connsiteX38" fmla="*/ 1003300 w 1324027"/>
                <a:gd name="connsiteY38" fmla="*/ 1376751 h 1927639"/>
                <a:gd name="connsiteX39" fmla="*/ 1019175 w 1324027"/>
                <a:gd name="connsiteY39" fmla="*/ 1364051 h 1927639"/>
                <a:gd name="connsiteX40" fmla="*/ 1022350 w 1324027"/>
                <a:gd name="connsiteY40" fmla="*/ 1351351 h 1927639"/>
                <a:gd name="connsiteX41" fmla="*/ 1031875 w 1324027"/>
                <a:gd name="connsiteY41" fmla="*/ 1354526 h 1927639"/>
                <a:gd name="connsiteX42" fmla="*/ 1054100 w 1324027"/>
                <a:gd name="connsiteY42" fmla="*/ 1373576 h 1927639"/>
                <a:gd name="connsiteX43" fmla="*/ 1063625 w 1324027"/>
                <a:gd name="connsiteY43" fmla="*/ 1376751 h 1927639"/>
                <a:gd name="connsiteX44" fmla="*/ 1076325 w 1324027"/>
                <a:gd name="connsiteY44" fmla="*/ 1383101 h 1927639"/>
                <a:gd name="connsiteX45" fmla="*/ 1098550 w 1324027"/>
                <a:gd name="connsiteY45" fmla="*/ 1376751 h 1927639"/>
                <a:gd name="connsiteX46" fmla="*/ 1101725 w 1324027"/>
                <a:gd name="connsiteY46" fmla="*/ 1367226 h 1927639"/>
                <a:gd name="connsiteX47" fmla="*/ 1098550 w 1324027"/>
                <a:gd name="connsiteY47" fmla="*/ 1345001 h 1927639"/>
                <a:gd name="connsiteX48" fmla="*/ 1095375 w 1324027"/>
                <a:gd name="connsiteY48" fmla="*/ 1329126 h 1927639"/>
                <a:gd name="connsiteX49" fmla="*/ 1082675 w 1324027"/>
                <a:gd name="connsiteY49" fmla="*/ 1306901 h 1927639"/>
                <a:gd name="connsiteX50" fmla="*/ 1073150 w 1324027"/>
                <a:gd name="connsiteY50" fmla="*/ 1297376 h 1927639"/>
                <a:gd name="connsiteX51" fmla="*/ 1069975 w 1324027"/>
                <a:gd name="connsiteY51" fmla="*/ 1287851 h 1927639"/>
                <a:gd name="connsiteX52" fmla="*/ 1066800 w 1324027"/>
                <a:gd name="connsiteY52" fmla="*/ 1259276 h 1927639"/>
                <a:gd name="connsiteX53" fmla="*/ 1057275 w 1324027"/>
                <a:gd name="connsiteY53" fmla="*/ 1249751 h 1927639"/>
                <a:gd name="connsiteX54" fmla="*/ 1038225 w 1324027"/>
                <a:gd name="connsiteY54" fmla="*/ 1243401 h 1927639"/>
                <a:gd name="connsiteX55" fmla="*/ 1031875 w 1324027"/>
                <a:gd name="connsiteY55" fmla="*/ 1233876 h 1927639"/>
                <a:gd name="connsiteX56" fmla="*/ 1041400 w 1324027"/>
                <a:gd name="connsiteY56" fmla="*/ 1237051 h 1927639"/>
                <a:gd name="connsiteX57" fmla="*/ 1057275 w 1324027"/>
                <a:gd name="connsiteY57" fmla="*/ 1259276 h 1927639"/>
                <a:gd name="connsiteX58" fmla="*/ 1063625 w 1324027"/>
                <a:gd name="connsiteY58" fmla="*/ 1268801 h 1927639"/>
                <a:gd name="connsiteX59" fmla="*/ 1082675 w 1324027"/>
                <a:gd name="connsiteY59" fmla="*/ 1265626 h 1927639"/>
                <a:gd name="connsiteX60" fmla="*/ 1092200 w 1324027"/>
                <a:gd name="connsiteY60" fmla="*/ 1262451 h 1927639"/>
                <a:gd name="connsiteX61" fmla="*/ 1098550 w 1324027"/>
                <a:gd name="connsiteY61" fmla="*/ 1252926 h 1927639"/>
                <a:gd name="connsiteX62" fmla="*/ 1085850 w 1324027"/>
                <a:gd name="connsiteY62" fmla="*/ 1237051 h 1927639"/>
                <a:gd name="connsiteX63" fmla="*/ 1079500 w 1324027"/>
                <a:gd name="connsiteY63" fmla="*/ 1218001 h 1927639"/>
                <a:gd name="connsiteX64" fmla="*/ 1066800 w 1324027"/>
                <a:gd name="connsiteY64" fmla="*/ 1195776 h 1927639"/>
                <a:gd name="connsiteX65" fmla="*/ 1047750 w 1324027"/>
                <a:gd name="connsiteY65" fmla="*/ 1179901 h 1927639"/>
                <a:gd name="connsiteX66" fmla="*/ 1041400 w 1324027"/>
                <a:gd name="connsiteY66" fmla="*/ 1170376 h 1927639"/>
                <a:gd name="connsiteX67" fmla="*/ 1057275 w 1324027"/>
                <a:gd name="connsiteY67" fmla="*/ 1173551 h 1927639"/>
                <a:gd name="connsiteX68" fmla="*/ 1079500 w 1324027"/>
                <a:gd name="connsiteY68" fmla="*/ 1179901 h 1927639"/>
                <a:gd name="connsiteX69" fmla="*/ 1098550 w 1324027"/>
                <a:gd name="connsiteY69" fmla="*/ 1183076 h 1927639"/>
                <a:gd name="connsiteX70" fmla="*/ 1117600 w 1324027"/>
                <a:gd name="connsiteY70" fmla="*/ 1179901 h 1927639"/>
                <a:gd name="connsiteX71" fmla="*/ 1136650 w 1324027"/>
                <a:gd name="connsiteY71" fmla="*/ 1170376 h 1927639"/>
                <a:gd name="connsiteX72" fmla="*/ 1143000 w 1324027"/>
                <a:gd name="connsiteY72" fmla="*/ 1160851 h 1927639"/>
                <a:gd name="connsiteX73" fmla="*/ 1130300 w 1324027"/>
                <a:gd name="connsiteY73" fmla="*/ 1138626 h 1927639"/>
                <a:gd name="connsiteX74" fmla="*/ 1111250 w 1324027"/>
                <a:gd name="connsiteY74" fmla="*/ 1132276 h 1927639"/>
                <a:gd name="connsiteX75" fmla="*/ 1133475 w 1324027"/>
                <a:gd name="connsiteY75" fmla="*/ 1119576 h 1927639"/>
                <a:gd name="connsiteX76" fmla="*/ 1143000 w 1324027"/>
                <a:gd name="connsiteY76" fmla="*/ 1113226 h 1927639"/>
                <a:gd name="connsiteX77" fmla="*/ 1168400 w 1324027"/>
                <a:gd name="connsiteY77" fmla="*/ 1097351 h 1927639"/>
                <a:gd name="connsiteX78" fmla="*/ 1171575 w 1324027"/>
                <a:gd name="connsiteY78" fmla="*/ 1084651 h 1927639"/>
                <a:gd name="connsiteX79" fmla="*/ 1139825 w 1324027"/>
                <a:gd name="connsiteY79" fmla="*/ 1068776 h 1927639"/>
                <a:gd name="connsiteX80" fmla="*/ 1127125 w 1324027"/>
                <a:gd name="connsiteY80" fmla="*/ 1049726 h 1927639"/>
                <a:gd name="connsiteX81" fmla="*/ 1108075 w 1324027"/>
                <a:gd name="connsiteY81" fmla="*/ 1030676 h 1927639"/>
                <a:gd name="connsiteX82" fmla="*/ 1123950 w 1324027"/>
                <a:gd name="connsiteY82" fmla="*/ 1014801 h 1927639"/>
                <a:gd name="connsiteX83" fmla="*/ 1133475 w 1324027"/>
                <a:gd name="connsiteY83" fmla="*/ 1021151 h 1927639"/>
                <a:gd name="connsiteX84" fmla="*/ 1136650 w 1324027"/>
                <a:gd name="connsiteY84" fmla="*/ 1030676 h 1927639"/>
                <a:gd name="connsiteX85" fmla="*/ 1146175 w 1324027"/>
                <a:gd name="connsiteY85" fmla="*/ 1052901 h 1927639"/>
                <a:gd name="connsiteX86" fmla="*/ 1155700 w 1324027"/>
                <a:gd name="connsiteY86" fmla="*/ 1056076 h 1927639"/>
                <a:gd name="connsiteX87" fmla="*/ 1177925 w 1324027"/>
                <a:gd name="connsiteY87" fmla="*/ 1062426 h 1927639"/>
                <a:gd name="connsiteX88" fmla="*/ 1184275 w 1324027"/>
                <a:gd name="connsiteY88" fmla="*/ 1052901 h 1927639"/>
                <a:gd name="connsiteX89" fmla="*/ 1171575 w 1324027"/>
                <a:gd name="connsiteY89" fmla="*/ 1030676 h 1927639"/>
                <a:gd name="connsiteX90" fmla="*/ 1162050 w 1324027"/>
                <a:gd name="connsiteY90" fmla="*/ 1027501 h 1927639"/>
                <a:gd name="connsiteX91" fmla="*/ 1149350 w 1324027"/>
                <a:gd name="connsiteY91" fmla="*/ 1005276 h 1927639"/>
                <a:gd name="connsiteX92" fmla="*/ 1146175 w 1324027"/>
                <a:gd name="connsiteY92" fmla="*/ 995751 h 1927639"/>
                <a:gd name="connsiteX93" fmla="*/ 1139825 w 1324027"/>
                <a:gd name="connsiteY93" fmla="*/ 970351 h 1927639"/>
                <a:gd name="connsiteX94" fmla="*/ 1133475 w 1324027"/>
                <a:gd name="connsiteY94" fmla="*/ 960826 h 1927639"/>
                <a:gd name="connsiteX95" fmla="*/ 1136650 w 1324027"/>
                <a:gd name="connsiteY95" fmla="*/ 951301 h 1927639"/>
                <a:gd name="connsiteX96" fmla="*/ 1104900 w 1324027"/>
                <a:gd name="connsiteY96" fmla="*/ 941776 h 1927639"/>
                <a:gd name="connsiteX97" fmla="*/ 1101725 w 1324027"/>
                <a:gd name="connsiteY97" fmla="*/ 916376 h 1927639"/>
                <a:gd name="connsiteX98" fmla="*/ 1098550 w 1324027"/>
                <a:gd name="connsiteY98" fmla="*/ 906851 h 1927639"/>
                <a:gd name="connsiteX99" fmla="*/ 1104900 w 1324027"/>
                <a:gd name="connsiteY99" fmla="*/ 897326 h 1927639"/>
                <a:gd name="connsiteX100" fmla="*/ 1133475 w 1324027"/>
                <a:gd name="connsiteY100" fmla="*/ 881451 h 1927639"/>
                <a:gd name="connsiteX101" fmla="*/ 1139825 w 1324027"/>
                <a:gd name="connsiteY101" fmla="*/ 890976 h 1927639"/>
                <a:gd name="connsiteX102" fmla="*/ 1146175 w 1324027"/>
                <a:gd name="connsiteY102" fmla="*/ 910026 h 1927639"/>
                <a:gd name="connsiteX103" fmla="*/ 1155700 w 1324027"/>
                <a:gd name="connsiteY103" fmla="*/ 916376 h 1927639"/>
                <a:gd name="connsiteX104" fmla="*/ 1174750 w 1324027"/>
                <a:gd name="connsiteY104" fmla="*/ 913201 h 1927639"/>
                <a:gd name="connsiteX105" fmla="*/ 1190625 w 1324027"/>
                <a:gd name="connsiteY105" fmla="*/ 897326 h 1927639"/>
                <a:gd name="connsiteX106" fmla="*/ 1193800 w 1324027"/>
                <a:gd name="connsiteY106" fmla="*/ 887801 h 1927639"/>
                <a:gd name="connsiteX107" fmla="*/ 1187450 w 1324027"/>
                <a:gd name="connsiteY107" fmla="*/ 878276 h 1927639"/>
                <a:gd name="connsiteX108" fmla="*/ 1174750 w 1324027"/>
                <a:gd name="connsiteY108" fmla="*/ 871926 h 1927639"/>
                <a:gd name="connsiteX109" fmla="*/ 1171575 w 1324027"/>
                <a:gd name="connsiteY109" fmla="*/ 859226 h 1927639"/>
                <a:gd name="connsiteX110" fmla="*/ 1143000 w 1324027"/>
                <a:gd name="connsiteY110" fmla="*/ 843351 h 1927639"/>
                <a:gd name="connsiteX111" fmla="*/ 1136650 w 1324027"/>
                <a:gd name="connsiteY111" fmla="*/ 833826 h 1927639"/>
                <a:gd name="connsiteX112" fmla="*/ 1146175 w 1324027"/>
                <a:gd name="connsiteY112" fmla="*/ 827476 h 1927639"/>
                <a:gd name="connsiteX113" fmla="*/ 1168400 w 1324027"/>
                <a:gd name="connsiteY113" fmla="*/ 808426 h 1927639"/>
                <a:gd name="connsiteX114" fmla="*/ 1177925 w 1324027"/>
                <a:gd name="connsiteY114" fmla="*/ 802076 h 1927639"/>
                <a:gd name="connsiteX115" fmla="*/ 1168400 w 1324027"/>
                <a:gd name="connsiteY115" fmla="*/ 792551 h 1927639"/>
                <a:gd name="connsiteX116" fmla="*/ 1158875 w 1324027"/>
                <a:gd name="connsiteY116" fmla="*/ 789376 h 1927639"/>
                <a:gd name="connsiteX117" fmla="*/ 1127125 w 1324027"/>
                <a:gd name="connsiteY117" fmla="*/ 786201 h 1927639"/>
                <a:gd name="connsiteX118" fmla="*/ 1123950 w 1324027"/>
                <a:gd name="connsiteY118" fmla="*/ 770326 h 1927639"/>
                <a:gd name="connsiteX119" fmla="*/ 1114425 w 1324027"/>
                <a:gd name="connsiteY119" fmla="*/ 757626 h 1927639"/>
                <a:gd name="connsiteX120" fmla="*/ 1120775 w 1324027"/>
                <a:gd name="connsiteY120" fmla="*/ 738576 h 1927639"/>
                <a:gd name="connsiteX121" fmla="*/ 1123950 w 1324027"/>
                <a:gd name="connsiteY121" fmla="*/ 729051 h 1927639"/>
                <a:gd name="connsiteX122" fmla="*/ 1127125 w 1324027"/>
                <a:gd name="connsiteY122" fmla="*/ 700476 h 1927639"/>
                <a:gd name="connsiteX123" fmla="*/ 1146175 w 1324027"/>
                <a:gd name="connsiteY123" fmla="*/ 687776 h 1927639"/>
                <a:gd name="connsiteX124" fmla="*/ 1155700 w 1324027"/>
                <a:gd name="connsiteY124" fmla="*/ 678251 h 1927639"/>
                <a:gd name="connsiteX125" fmla="*/ 1158875 w 1324027"/>
                <a:gd name="connsiteY125" fmla="*/ 633801 h 1927639"/>
                <a:gd name="connsiteX126" fmla="*/ 1149350 w 1324027"/>
                <a:gd name="connsiteY126" fmla="*/ 630626 h 1927639"/>
                <a:gd name="connsiteX127" fmla="*/ 1155700 w 1324027"/>
                <a:gd name="connsiteY127" fmla="*/ 611576 h 1927639"/>
                <a:gd name="connsiteX128" fmla="*/ 1158875 w 1324027"/>
                <a:gd name="connsiteY128" fmla="*/ 589351 h 1927639"/>
                <a:gd name="connsiteX129" fmla="*/ 1184275 w 1324027"/>
                <a:gd name="connsiteY129" fmla="*/ 576651 h 1927639"/>
                <a:gd name="connsiteX130" fmla="*/ 1193800 w 1324027"/>
                <a:gd name="connsiteY130" fmla="*/ 573476 h 1927639"/>
                <a:gd name="connsiteX131" fmla="*/ 1203325 w 1324027"/>
                <a:gd name="connsiteY131" fmla="*/ 563951 h 1927639"/>
                <a:gd name="connsiteX132" fmla="*/ 1212850 w 1324027"/>
                <a:gd name="connsiteY132" fmla="*/ 541726 h 1927639"/>
                <a:gd name="connsiteX133" fmla="*/ 1222375 w 1324027"/>
                <a:gd name="connsiteY133" fmla="*/ 535376 h 1927639"/>
                <a:gd name="connsiteX134" fmla="*/ 1231900 w 1324027"/>
                <a:gd name="connsiteY134" fmla="*/ 525851 h 1927639"/>
                <a:gd name="connsiteX135" fmla="*/ 1228725 w 1324027"/>
                <a:gd name="connsiteY135" fmla="*/ 513151 h 1927639"/>
                <a:gd name="connsiteX136" fmla="*/ 1219200 w 1324027"/>
                <a:gd name="connsiteY136" fmla="*/ 506801 h 1927639"/>
                <a:gd name="connsiteX137" fmla="*/ 1209675 w 1324027"/>
                <a:gd name="connsiteY137" fmla="*/ 497276 h 1927639"/>
                <a:gd name="connsiteX138" fmla="*/ 1190625 w 1324027"/>
                <a:gd name="connsiteY138" fmla="*/ 494101 h 1927639"/>
                <a:gd name="connsiteX139" fmla="*/ 1168400 w 1324027"/>
                <a:gd name="connsiteY139" fmla="*/ 487751 h 1927639"/>
                <a:gd name="connsiteX140" fmla="*/ 1158875 w 1324027"/>
                <a:gd name="connsiteY140" fmla="*/ 478226 h 1927639"/>
                <a:gd name="connsiteX141" fmla="*/ 1158875 w 1324027"/>
                <a:gd name="connsiteY141" fmla="*/ 468701 h 1927639"/>
                <a:gd name="connsiteX142" fmla="*/ 1171575 w 1324027"/>
                <a:gd name="connsiteY142" fmla="*/ 471876 h 1927639"/>
                <a:gd name="connsiteX143" fmla="*/ 1181100 w 1324027"/>
                <a:gd name="connsiteY143" fmla="*/ 478226 h 1927639"/>
                <a:gd name="connsiteX144" fmla="*/ 1231900 w 1324027"/>
                <a:gd name="connsiteY144" fmla="*/ 475051 h 1927639"/>
                <a:gd name="connsiteX145" fmla="*/ 1241425 w 1324027"/>
                <a:gd name="connsiteY145" fmla="*/ 468701 h 1927639"/>
                <a:gd name="connsiteX146" fmla="*/ 1247775 w 1324027"/>
                <a:gd name="connsiteY146" fmla="*/ 459176 h 1927639"/>
                <a:gd name="connsiteX147" fmla="*/ 1257300 w 1324027"/>
                <a:gd name="connsiteY147" fmla="*/ 456001 h 1927639"/>
                <a:gd name="connsiteX148" fmla="*/ 1276350 w 1324027"/>
                <a:gd name="connsiteY148" fmla="*/ 436951 h 1927639"/>
                <a:gd name="connsiteX149" fmla="*/ 1282700 w 1324027"/>
                <a:gd name="connsiteY149" fmla="*/ 427426 h 1927639"/>
                <a:gd name="connsiteX150" fmla="*/ 1292225 w 1324027"/>
                <a:gd name="connsiteY150" fmla="*/ 421076 h 1927639"/>
                <a:gd name="connsiteX151" fmla="*/ 1301750 w 1324027"/>
                <a:gd name="connsiteY151" fmla="*/ 411551 h 1927639"/>
                <a:gd name="connsiteX152" fmla="*/ 1304925 w 1324027"/>
                <a:gd name="connsiteY152" fmla="*/ 402026 h 1927639"/>
                <a:gd name="connsiteX153" fmla="*/ 1308100 w 1324027"/>
                <a:gd name="connsiteY153" fmla="*/ 389326 h 1927639"/>
                <a:gd name="connsiteX154" fmla="*/ 1320800 w 1324027"/>
                <a:gd name="connsiteY154" fmla="*/ 382976 h 1927639"/>
                <a:gd name="connsiteX155" fmla="*/ 1320800 w 1324027"/>
                <a:gd name="connsiteY155" fmla="*/ 360751 h 1927639"/>
                <a:gd name="connsiteX156" fmla="*/ 1301750 w 1324027"/>
                <a:gd name="connsiteY156" fmla="*/ 348051 h 1927639"/>
                <a:gd name="connsiteX157" fmla="*/ 1292225 w 1324027"/>
                <a:gd name="connsiteY157" fmla="*/ 341701 h 1927639"/>
                <a:gd name="connsiteX158" fmla="*/ 1285875 w 1324027"/>
                <a:gd name="connsiteY158" fmla="*/ 332176 h 1927639"/>
                <a:gd name="connsiteX159" fmla="*/ 1282700 w 1324027"/>
                <a:gd name="connsiteY159" fmla="*/ 319476 h 1927639"/>
                <a:gd name="connsiteX160" fmla="*/ 1263650 w 1324027"/>
                <a:gd name="connsiteY160" fmla="*/ 309951 h 1927639"/>
                <a:gd name="connsiteX161" fmla="*/ 1216025 w 1324027"/>
                <a:gd name="connsiteY161" fmla="*/ 313126 h 1927639"/>
                <a:gd name="connsiteX162" fmla="*/ 1206500 w 1324027"/>
                <a:gd name="connsiteY162" fmla="*/ 316301 h 1927639"/>
                <a:gd name="connsiteX163" fmla="*/ 1203325 w 1324027"/>
                <a:gd name="connsiteY163" fmla="*/ 329001 h 1927639"/>
                <a:gd name="connsiteX164" fmla="*/ 1206500 w 1324027"/>
                <a:gd name="connsiteY164" fmla="*/ 341701 h 1927639"/>
                <a:gd name="connsiteX165" fmla="*/ 1152525 w 1324027"/>
                <a:gd name="connsiteY165" fmla="*/ 354401 h 1927639"/>
                <a:gd name="connsiteX166" fmla="*/ 1146175 w 1324027"/>
                <a:gd name="connsiteY166" fmla="*/ 344876 h 1927639"/>
                <a:gd name="connsiteX167" fmla="*/ 1130300 w 1324027"/>
                <a:gd name="connsiteY167" fmla="*/ 360751 h 1927639"/>
                <a:gd name="connsiteX168" fmla="*/ 1120775 w 1324027"/>
                <a:gd name="connsiteY168" fmla="*/ 370276 h 1927639"/>
                <a:gd name="connsiteX169" fmla="*/ 1108075 w 1324027"/>
                <a:gd name="connsiteY169" fmla="*/ 389326 h 1927639"/>
                <a:gd name="connsiteX170" fmla="*/ 1098550 w 1324027"/>
                <a:gd name="connsiteY170" fmla="*/ 402026 h 1927639"/>
                <a:gd name="connsiteX171" fmla="*/ 1092200 w 1324027"/>
                <a:gd name="connsiteY171" fmla="*/ 411551 h 1927639"/>
                <a:gd name="connsiteX172" fmla="*/ 1082675 w 1324027"/>
                <a:gd name="connsiteY172" fmla="*/ 417901 h 1927639"/>
                <a:gd name="connsiteX173" fmla="*/ 1076325 w 1324027"/>
                <a:gd name="connsiteY173" fmla="*/ 427426 h 1927639"/>
                <a:gd name="connsiteX174" fmla="*/ 1066800 w 1324027"/>
                <a:gd name="connsiteY174" fmla="*/ 433776 h 1927639"/>
                <a:gd name="connsiteX175" fmla="*/ 1063625 w 1324027"/>
                <a:gd name="connsiteY175" fmla="*/ 443301 h 1927639"/>
                <a:gd name="connsiteX176" fmla="*/ 1079500 w 1324027"/>
                <a:gd name="connsiteY176" fmla="*/ 440126 h 1927639"/>
                <a:gd name="connsiteX177" fmla="*/ 1104900 w 1324027"/>
                <a:gd name="connsiteY177" fmla="*/ 411551 h 1927639"/>
                <a:gd name="connsiteX178" fmla="*/ 1111250 w 1324027"/>
                <a:gd name="connsiteY178" fmla="*/ 332176 h 1927639"/>
                <a:gd name="connsiteX179" fmla="*/ 1117600 w 1324027"/>
                <a:gd name="connsiteY179" fmla="*/ 319476 h 1927639"/>
                <a:gd name="connsiteX180" fmla="*/ 1104900 w 1324027"/>
                <a:gd name="connsiteY180" fmla="*/ 271851 h 1927639"/>
                <a:gd name="connsiteX181" fmla="*/ 1095375 w 1324027"/>
                <a:gd name="connsiteY181" fmla="*/ 268676 h 1927639"/>
                <a:gd name="connsiteX182" fmla="*/ 1082675 w 1324027"/>
                <a:gd name="connsiteY182" fmla="*/ 271851 h 1927639"/>
                <a:gd name="connsiteX183" fmla="*/ 1073150 w 1324027"/>
                <a:gd name="connsiteY183" fmla="*/ 281376 h 1927639"/>
                <a:gd name="connsiteX184" fmla="*/ 1063625 w 1324027"/>
                <a:gd name="connsiteY184" fmla="*/ 287726 h 1927639"/>
                <a:gd name="connsiteX185" fmla="*/ 1060450 w 1324027"/>
                <a:gd name="connsiteY185" fmla="*/ 297251 h 1927639"/>
                <a:gd name="connsiteX186" fmla="*/ 1057275 w 1324027"/>
                <a:gd name="connsiteY186" fmla="*/ 319476 h 1927639"/>
                <a:gd name="connsiteX187" fmla="*/ 1044575 w 1324027"/>
                <a:gd name="connsiteY187" fmla="*/ 322651 h 1927639"/>
                <a:gd name="connsiteX188" fmla="*/ 1022350 w 1324027"/>
                <a:gd name="connsiteY188" fmla="*/ 329001 h 1927639"/>
                <a:gd name="connsiteX189" fmla="*/ 993775 w 1324027"/>
                <a:gd name="connsiteY189" fmla="*/ 341701 h 1927639"/>
                <a:gd name="connsiteX190" fmla="*/ 984250 w 1324027"/>
                <a:gd name="connsiteY190" fmla="*/ 344876 h 1927639"/>
                <a:gd name="connsiteX191" fmla="*/ 1003300 w 1324027"/>
                <a:gd name="connsiteY191" fmla="*/ 338526 h 1927639"/>
                <a:gd name="connsiteX192" fmla="*/ 1022350 w 1324027"/>
                <a:gd name="connsiteY192" fmla="*/ 325826 h 1927639"/>
                <a:gd name="connsiteX193" fmla="*/ 1028700 w 1324027"/>
                <a:gd name="connsiteY193" fmla="*/ 316301 h 1927639"/>
                <a:gd name="connsiteX194" fmla="*/ 1038225 w 1324027"/>
                <a:gd name="connsiteY194" fmla="*/ 309951 h 1927639"/>
                <a:gd name="connsiteX195" fmla="*/ 1044575 w 1324027"/>
                <a:gd name="connsiteY195" fmla="*/ 300426 h 1927639"/>
                <a:gd name="connsiteX196" fmla="*/ 1047750 w 1324027"/>
                <a:gd name="connsiteY196" fmla="*/ 268676 h 1927639"/>
                <a:gd name="connsiteX197" fmla="*/ 1076325 w 1324027"/>
                <a:gd name="connsiteY197" fmla="*/ 249626 h 1927639"/>
                <a:gd name="connsiteX198" fmla="*/ 1095375 w 1324027"/>
                <a:gd name="connsiteY198" fmla="*/ 230576 h 1927639"/>
                <a:gd name="connsiteX199" fmla="*/ 1085850 w 1324027"/>
                <a:gd name="connsiteY199" fmla="*/ 227401 h 1927639"/>
                <a:gd name="connsiteX200" fmla="*/ 1063625 w 1324027"/>
                <a:gd name="connsiteY200" fmla="*/ 240101 h 1927639"/>
                <a:gd name="connsiteX201" fmla="*/ 1054100 w 1324027"/>
                <a:gd name="connsiteY201" fmla="*/ 246451 h 1927639"/>
                <a:gd name="connsiteX202" fmla="*/ 1041400 w 1324027"/>
                <a:gd name="connsiteY202" fmla="*/ 268676 h 1927639"/>
                <a:gd name="connsiteX203" fmla="*/ 1016000 w 1324027"/>
                <a:gd name="connsiteY203" fmla="*/ 297251 h 1927639"/>
                <a:gd name="connsiteX204" fmla="*/ 1006475 w 1324027"/>
                <a:gd name="connsiteY204" fmla="*/ 300426 h 1927639"/>
                <a:gd name="connsiteX205" fmla="*/ 996950 w 1324027"/>
                <a:gd name="connsiteY205" fmla="*/ 294076 h 1927639"/>
                <a:gd name="connsiteX206" fmla="*/ 952500 w 1324027"/>
                <a:gd name="connsiteY206" fmla="*/ 287726 h 1927639"/>
                <a:gd name="connsiteX207" fmla="*/ 914400 w 1324027"/>
                <a:gd name="connsiteY207" fmla="*/ 297251 h 1927639"/>
                <a:gd name="connsiteX208" fmla="*/ 863600 w 1324027"/>
                <a:gd name="connsiteY208" fmla="*/ 303601 h 1927639"/>
                <a:gd name="connsiteX209" fmla="*/ 835025 w 1324027"/>
                <a:gd name="connsiteY209" fmla="*/ 313126 h 1927639"/>
                <a:gd name="connsiteX210" fmla="*/ 822325 w 1324027"/>
                <a:gd name="connsiteY210" fmla="*/ 316301 h 1927639"/>
                <a:gd name="connsiteX211" fmla="*/ 831850 w 1324027"/>
                <a:gd name="connsiteY211" fmla="*/ 306776 h 1927639"/>
                <a:gd name="connsiteX212" fmla="*/ 850900 w 1324027"/>
                <a:gd name="connsiteY212" fmla="*/ 300426 h 1927639"/>
                <a:gd name="connsiteX213" fmla="*/ 860425 w 1324027"/>
                <a:gd name="connsiteY213" fmla="*/ 290901 h 1927639"/>
                <a:gd name="connsiteX214" fmla="*/ 866775 w 1324027"/>
                <a:gd name="connsiteY214" fmla="*/ 281376 h 1927639"/>
                <a:gd name="connsiteX215" fmla="*/ 876300 w 1324027"/>
                <a:gd name="connsiteY215" fmla="*/ 275026 h 1927639"/>
                <a:gd name="connsiteX216" fmla="*/ 939800 w 1324027"/>
                <a:gd name="connsiteY216" fmla="*/ 268676 h 1927639"/>
                <a:gd name="connsiteX217" fmla="*/ 977900 w 1324027"/>
                <a:gd name="connsiteY217" fmla="*/ 262326 h 1927639"/>
                <a:gd name="connsiteX218" fmla="*/ 1003300 w 1324027"/>
                <a:gd name="connsiteY218" fmla="*/ 259151 h 1927639"/>
                <a:gd name="connsiteX219" fmla="*/ 1044575 w 1324027"/>
                <a:gd name="connsiteY219" fmla="*/ 246451 h 1927639"/>
                <a:gd name="connsiteX220" fmla="*/ 1054100 w 1324027"/>
                <a:gd name="connsiteY220" fmla="*/ 240101 h 1927639"/>
                <a:gd name="connsiteX221" fmla="*/ 1076325 w 1324027"/>
                <a:gd name="connsiteY221" fmla="*/ 224226 h 1927639"/>
                <a:gd name="connsiteX222" fmla="*/ 1082675 w 1324027"/>
                <a:gd name="connsiteY222" fmla="*/ 214701 h 1927639"/>
                <a:gd name="connsiteX223" fmla="*/ 1076325 w 1324027"/>
                <a:gd name="connsiteY223" fmla="*/ 205176 h 1927639"/>
                <a:gd name="connsiteX224" fmla="*/ 1073150 w 1324027"/>
                <a:gd name="connsiteY224" fmla="*/ 195651 h 1927639"/>
                <a:gd name="connsiteX225" fmla="*/ 1063625 w 1324027"/>
                <a:gd name="connsiteY225" fmla="*/ 176601 h 1927639"/>
                <a:gd name="connsiteX226" fmla="*/ 1060450 w 1324027"/>
                <a:gd name="connsiteY226" fmla="*/ 154376 h 1927639"/>
                <a:gd name="connsiteX227" fmla="*/ 1054100 w 1324027"/>
                <a:gd name="connsiteY227" fmla="*/ 144851 h 1927639"/>
                <a:gd name="connsiteX228" fmla="*/ 1016000 w 1324027"/>
                <a:gd name="connsiteY228" fmla="*/ 135326 h 1927639"/>
                <a:gd name="connsiteX229" fmla="*/ 1000125 w 1324027"/>
                <a:gd name="connsiteY229" fmla="*/ 119451 h 1927639"/>
                <a:gd name="connsiteX230" fmla="*/ 990600 w 1324027"/>
                <a:gd name="connsiteY230" fmla="*/ 109926 h 1927639"/>
                <a:gd name="connsiteX231" fmla="*/ 968375 w 1324027"/>
                <a:gd name="connsiteY231" fmla="*/ 100401 h 1927639"/>
                <a:gd name="connsiteX232" fmla="*/ 876300 w 1324027"/>
                <a:gd name="connsiteY232" fmla="*/ 103576 h 1927639"/>
                <a:gd name="connsiteX233" fmla="*/ 857250 w 1324027"/>
                <a:gd name="connsiteY233" fmla="*/ 109926 h 1927639"/>
                <a:gd name="connsiteX234" fmla="*/ 844550 w 1324027"/>
                <a:gd name="connsiteY234" fmla="*/ 113101 h 1927639"/>
                <a:gd name="connsiteX235" fmla="*/ 822325 w 1324027"/>
                <a:gd name="connsiteY235" fmla="*/ 119451 h 1927639"/>
                <a:gd name="connsiteX236" fmla="*/ 800100 w 1324027"/>
                <a:gd name="connsiteY236" fmla="*/ 128976 h 1927639"/>
                <a:gd name="connsiteX237" fmla="*/ 781050 w 1324027"/>
                <a:gd name="connsiteY237" fmla="*/ 135326 h 1927639"/>
                <a:gd name="connsiteX238" fmla="*/ 803275 w 1324027"/>
                <a:gd name="connsiteY238" fmla="*/ 113101 h 1927639"/>
                <a:gd name="connsiteX239" fmla="*/ 885825 w 1324027"/>
                <a:gd name="connsiteY239" fmla="*/ 103576 h 1927639"/>
                <a:gd name="connsiteX240" fmla="*/ 895350 w 1324027"/>
                <a:gd name="connsiteY240" fmla="*/ 100401 h 1927639"/>
                <a:gd name="connsiteX241" fmla="*/ 914400 w 1324027"/>
                <a:gd name="connsiteY241" fmla="*/ 90876 h 1927639"/>
                <a:gd name="connsiteX242" fmla="*/ 952500 w 1324027"/>
                <a:gd name="connsiteY242" fmla="*/ 87701 h 1927639"/>
                <a:gd name="connsiteX243" fmla="*/ 962025 w 1324027"/>
                <a:gd name="connsiteY243" fmla="*/ 84526 h 1927639"/>
                <a:gd name="connsiteX244" fmla="*/ 981075 w 1324027"/>
                <a:gd name="connsiteY244" fmla="*/ 71826 h 1927639"/>
                <a:gd name="connsiteX245" fmla="*/ 965200 w 1324027"/>
                <a:gd name="connsiteY245" fmla="*/ 52776 h 1927639"/>
                <a:gd name="connsiteX246" fmla="*/ 939800 w 1324027"/>
                <a:gd name="connsiteY246" fmla="*/ 46426 h 1927639"/>
                <a:gd name="connsiteX247" fmla="*/ 920750 w 1324027"/>
                <a:gd name="connsiteY247" fmla="*/ 40076 h 1927639"/>
                <a:gd name="connsiteX248" fmla="*/ 911225 w 1324027"/>
                <a:gd name="connsiteY248" fmla="*/ 33726 h 1927639"/>
                <a:gd name="connsiteX249" fmla="*/ 904875 w 1324027"/>
                <a:gd name="connsiteY249" fmla="*/ 24201 h 1927639"/>
                <a:gd name="connsiteX250" fmla="*/ 895350 w 1324027"/>
                <a:gd name="connsiteY250" fmla="*/ 21026 h 1927639"/>
                <a:gd name="connsiteX251" fmla="*/ 889000 w 1324027"/>
                <a:gd name="connsiteY251" fmla="*/ 11501 h 1927639"/>
                <a:gd name="connsiteX252" fmla="*/ 787400 w 1324027"/>
                <a:gd name="connsiteY252" fmla="*/ 8326 h 1927639"/>
                <a:gd name="connsiteX253" fmla="*/ 749300 w 1324027"/>
                <a:gd name="connsiteY253" fmla="*/ 14676 h 1927639"/>
                <a:gd name="connsiteX254" fmla="*/ 739775 w 1324027"/>
                <a:gd name="connsiteY254" fmla="*/ 21026 h 1927639"/>
                <a:gd name="connsiteX255" fmla="*/ 736600 w 1324027"/>
                <a:gd name="connsiteY255" fmla="*/ 33726 h 1927639"/>
                <a:gd name="connsiteX256" fmla="*/ 733425 w 1324027"/>
                <a:gd name="connsiteY256" fmla="*/ 59126 h 1927639"/>
                <a:gd name="connsiteX257" fmla="*/ 720725 w 1324027"/>
                <a:gd name="connsiteY257" fmla="*/ 78176 h 1927639"/>
                <a:gd name="connsiteX258" fmla="*/ 701675 w 1324027"/>
                <a:gd name="connsiteY258" fmla="*/ 84526 h 1927639"/>
                <a:gd name="connsiteX259" fmla="*/ 682625 w 1324027"/>
                <a:gd name="connsiteY259" fmla="*/ 97226 h 1927639"/>
                <a:gd name="connsiteX260" fmla="*/ 628650 w 1324027"/>
                <a:gd name="connsiteY260" fmla="*/ 90876 h 1927639"/>
                <a:gd name="connsiteX261" fmla="*/ 577850 w 1324027"/>
                <a:gd name="connsiteY261" fmla="*/ 94051 h 1927639"/>
                <a:gd name="connsiteX262" fmla="*/ 568325 w 1324027"/>
                <a:gd name="connsiteY262" fmla="*/ 106751 h 1927639"/>
                <a:gd name="connsiteX263" fmla="*/ 552450 w 1324027"/>
                <a:gd name="connsiteY263" fmla="*/ 128976 h 1927639"/>
                <a:gd name="connsiteX264" fmla="*/ 561975 w 1324027"/>
                <a:gd name="connsiteY264" fmla="*/ 135326 h 1927639"/>
                <a:gd name="connsiteX265" fmla="*/ 603250 w 1324027"/>
                <a:gd name="connsiteY265" fmla="*/ 141676 h 1927639"/>
                <a:gd name="connsiteX266" fmla="*/ 612775 w 1324027"/>
                <a:gd name="connsiteY266" fmla="*/ 148026 h 1927639"/>
                <a:gd name="connsiteX267" fmla="*/ 622300 w 1324027"/>
                <a:gd name="connsiteY267" fmla="*/ 151201 h 1927639"/>
                <a:gd name="connsiteX268" fmla="*/ 650875 w 1324027"/>
                <a:gd name="connsiteY268" fmla="*/ 167076 h 1927639"/>
                <a:gd name="connsiteX269" fmla="*/ 679450 w 1324027"/>
                <a:gd name="connsiteY269" fmla="*/ 182951 h 1927639"/>
                <a:gd name="connsiteX270" fmla="*/ 669925 w 1324027"/>
                <a:gd name="connsiteY270" fmla="*/ 186126 h 1927639"/>
                <a:gd name="connsiteX271" fmla="*/ 647700 w 1324027"/>
                <a:gd name="connsiteY271" fmla="*/ 176601 h 1927639"/>
                <a:gd name="connsiteX272" fmla="*/ 641350 w 1324027"/>
                <a:gd name="connsiteY272" fmla="*/ 167076 h 1927639"/>
                <a:gd name="connsiteX273" fmla="*/ 631825 w 1324027"/>
                <a:gd name="connsiteY273" fmla="*/ 163901 h 1927639"/>
                <a:gd name="connsiteX274" fmla="*/ 577850 w 1324027"/>
                <a:gd name="connsiteY274" fmla="*/ 167076 h 1927639"/>
                <a:gd name="connsiteX275" fmla="*/ 565150 w 1324027"/>
                <a:gd name="connsiteY275" fmla="*/ 170251 h 1927639"/>
                <a:gd name="connsiteX276" fmla="*/ 571500 w 1324027"/>
                <a:gd name="connsiteY276" fmla="*/ 189301 h 1927639"/>
                <a:gd name="connsiteX277" fmla="*/ 574675 w 1324027"/>
                <a:gd name="connsiteY277" fmla="*/ 211526 h 1927639"/>
                <a:gd name="connsiteX278" fmla="*/ 565150 w 1324027"/>
                <a:gd name="connsiteY278" fmla="*/ 208351 h 1927639"/>
                <a:gd name="connsiteX279" fmla="*/ 555625 w 1324027"/>
                <a:gd name="connsiteY279" fmla="*/ 202001 h 1927639"/>
                <a:gd name="connsiteX280" fmla="*/ 549275 w 1324027"/>
                <a:gd name="connsiteY280" fmla="*/ 192476 h 1927639"/>
                <a:gd name="connsiteX281" fmla="*/ 530225 w 1324027"/>
                <a:gd name="connsiteY281" fmla="*/ 182951 h 1927639"/>
                <a:gd name="connsiteX282" fmla="*/ 517525 w 1324027"/>
                <a:gd name="connsiteY282" fmla="*/ 205176 h 1927639"/>
                <a:gd name="connsiteX283" fmla="*/ 523875 w 1324027"/>
                <a:gd name="connsiteY283" fmla="*/ 217876 h 1927639"/>
                <a:gd name="connsiteX284" fmla="*/ 542925 w 1324027"/>
                <a:gd name="connsiteY284" fmla="*/ 233751 h 1927639"/>
                <a:gd name="connsiteX285" fmla="*/ 549275 w 1324027"/>
                <a:gd name="connsiteY285" fmla="*/ 252801 h 1927639"/>
                <a:gd name="connsiteX286" fmla="*/ 552450 w 1324027"/>
                <a:gd name="connsiteY286" fmla="*/ 268676 h 1927639"/>
                <a:gd name="connsiteX287" fmla="*/ 568325 w 1324027"/>
                <a:gd name="connsiteY287" fmla="*/ 287726 h 1927639"/>
                <a:gd name="connsiteX288" fmla="*/ 571500 w 1324027"/>
                <a:gd name="connsiteY288" fmla="*/ 300426 h 1927639"/>
                <a:gd name="connsiteX289" fmla="*/ 574675 w 1324027"/>
                <a:gd name="connsiteY289" fmla="*/ 309951 h 1927639"/>
                <a:gd name="connsiteX290" fmla="*/ 565150 w 1324027"/>
                <a:gd name="connsiteY290" fmla="*/ 316301 h 1927639"/>
                <a:gd name="connsiteX291" fmla="*/ 549275 w 1324027"/>
                <a:gd name="connsiteY291" fmla="*/ 297251 h 1927639"/>
                <a:gd name="connsiteX292" fmla="*/ 546100 w 1324027"/>
                <a:gd name="connsiteY292" fmla="*/ 287726 h 1927639"/>
                <a:gd name="connsiteX293" fmla="*/ 539750 w 1324027"/>
                <a:gd name="connsiteY293" fmla="*/ 278201 h 1927639"/>
                <a:gd name="connsiteX294" fmla="*/ 536575 w 1324027"/>
                <a:gd name="connsiteY294" fmla="*/ 268676 h 1927639"/>
                <a:gd name="connsiteX295" fmla="*/ 530225 w 1324027"/>
                <a:gd name="connsiteY295" fmla="*/ 259151 h 1927639"/>
                <a:gd name="connsiteX296" fmla="*/ 511175 w 1324027"/>
                <a:gd name="connsiteY296" fmla="*/ 246451 h 1927639"/>
                <a:gd name="connsiteX297" fmla="*/ 495300 w 1324027"/>
                <a:gd name="connsiteY297" fmla="*/ 227401 h 1927639"/>
                <a:gd name="connsiteX298" fmla="*/ 488950 w 1324027"/>
                <a:gd name="connsiteY298" fmla="*/ 217876 h 1927639"/>
                <a:gd name="connsiteX299" fmla="*/ 469900 w 1324027"/>
                <a:gd name="connsiteY299" fmla="*/ 202001 h 1927639"/>
                <a:gd name="connsiteX300" fmla="*/ 460375 w 1324027"/>
                <a:gd name="connsiteY300" fmla="*/ 198826 h 1927639"/>
                <a:gd name="connsiteX301" fmla="*/ 450850 w 1324027"/>
                <a:gd name="connsiteY301" fmla="*/ 202001 h 1927639"/>
                <a:gd name="connsiteX302" fmla="*/ 450850 w 1324027"/>
                <a:gd name="connsiteY302" fmla="*/ 236926 h 1927639"/>
                <a:gd name="connsiteX303" fmla="*/ 447675 w 1324027"/>
                <a:gd name="connsiteY303" fmla="*/ 294076 h 1927639"/>
                <a:gd name="connsiteX304" fmla="*/ 434975 w 1324027"/>
                <a:gd name="connsiteY304" fmla="*/ 284551 h 1927639"/>
                <a:gd name="connsiteX305" fmla="*/ 419100 w 1324027"/>
                <a:gd name="connsiteY305" fmla="*/ 259151 h 1927639"/>
                <a:gd name="connsiteX306" fmla="*/ 409575 w 1324027"/>
                <a:gd name="connsiteY306" fmla="*/ 255976 h 1927639"/>
                <a:gd name="connsiteX307" fmla="*/ 403225 w 1324027"/>
                <a:gd name="connsiteY307" fmla="*/ 265501 h 1927639"/>
                <a:gd name="connsiteX308" fmla="*/ 396875 w 1324027"/>
                <a:gd name="connsiteY308" fmla="*/ 313126 h 1927639"/>
                <a:gd name="connsiteX309" fmla="*/ 387350 w 1324027"/>
                <a:gd name="connsiteY309" fmla="*/ 233751 h 1927639"/>
                <a:gd name="connsiteX310" fmla="*/ 377825 w 1324027"/>
                <a:gd name="connsiteY310" fmla="*/ 227401 h 1927639"/>
                <a:gd name="connsiteX311" fmla="*/ 358775 w 1324027"/>
                <a:gd name="connsiteY311" fmla="*/ 240101 h 1927639"/>
                <a:gd name="connsiteX312" fmla="*/ 352425 w 1324027"/>
                <a:gd name="connsiteY312" fmla="*/ 249626 h 1927639"/>
                <a:gd name="connsiteX313" fmla="*/ 298450 w 1324027"/>
                <a:gd name="connsiteY313" fmla="*/ 259151 h 1927639"/>
                <a:gd name="connsiteX314" fmla="*/ 285750 w 1324027"/>
                <a:gd name="connsiteY314" fmla="*/ 265501 h 1927639"/>
                <a:gd name="connsiteX315" fmla="*/ 276225 w 1324027"/>
                <a:gd name="connsiteY315" fmla="*/ 284551 h 1927639"/>
                <a:gd name="connsiteX316" fmla="*/ 269875 w 1324027"/>
                <a:gd name="connsiteY316" fmla="*/ 294076 h 1927639"/>
                <a:gd name="connsiteX317" fmla="*/ 285750 w 1324027"/>
                <a:gd name="connsiteY317" fmla="*/ 313126 h 1927639"/>
                <a:gd name="connsiteX318" fmla="*/ 276225 w 1324027"/>
                <a:gd name="connsiteY318" fmla="*/ 319476 h 1927639"/>
                <a:gd name="connsiteX319" fmla="*/ 266700 w 1324027"/>
                <a:gd name="connsiteY319" fmla="*/ 316301 h 1927639"/>
                <a:gd name="connsiteX320" fmla="*/ 254000 w 1324027"/>
                <a:gd name="connsiteY320" fmla="*/ 309951 h 1927639"/>
                <a:gd name="connsiteX321" fmla="*/ 250825 w 1324027"/>
                <a:gd name="connsiteY321" fmla="*/ 322651 h 1927639"/>
                <a:gd name="connsiteX322" fmla="*/ 247650 w 1324027"/>
                <a:gd name="connsiteY322" fmla="*/ 332176 h 1927639"/>
                <a:gd name="connsiteX323" fmla="*/ 244475 w 1324027"/>
                <a:gd name="connsiteY323" fmla="*/ 370276 h 1927639"/>
                <a:gd name="connsiteX324" fmla="*/ 238125 w 1324027"/>
                <a:gd name="connsiteY324" fmla="*/ 379801 h 1927639"/>
                <a:gd name="connsiteX325" fmla="*/ 244475 w 1324027"/>
                <a:gd name="connsiteY325" fmla="*/ 427426 h 1927639"/>
                <a:gd name="connsiteX326" fmla="*/ 250825 w 1324027"/>
                <a:gd name="connsiteY326" fmla="*/ 436951 h 1927639"/>
                <a:gd name="connsiteX327" fmla="*/ 225425 w 1324027"/>
                <a:gd name="connsiteY327" fmla="*/ 440126 h 1927639"/>
                <a:gd name="connsiteX328" fmla="*/ 222250 w 1324027"/>
                <a:gd name="connsiteY328" fmla="*/ 430601 h 1927639"/>
                <a:gd name="connsiteX329" fmla="*/ 209550 w 1324027"/>
                <a:gd name="connsiteY329" fmla="*/ 411551 h 1927639"/>
                <a:gd name="connsiteX330" fmla="*/ 187325 w 1324027"/>
                <a:gd name="connsiteY330" fmla="*/ 414726 h 1927639"/>
                <a:gd name="connsiteX331" fmla="*/ 184150 w 1324027"/>
                <a:gd name="connsiteY331" fmla="*/ 430601 h 1927639"/>
                <a:gd name="connsiteX332" fmla="*/ 165100 w 1324027"/>
                <a:gd name="connsiteY332" fmla="*/ 446476 h 1927639"/>
                <a:gd name="connsiteX333" fmla="*/ 155575 w 1324027"/>
                <a:gd name="connsiteY333" fmla="*/ 456001 h 1927639"/>
                <a:gd name="connsiteX334" fmla="*/ 142875 w 1324027"/>
                <a:gd name="connsiteY334" fmla="*/ 475051 h 1927639"/>
                <a:gd name="connsiteX335" fmla="*/ 130175 w 1324027"/>
                <a:gd name="connsiteY335" fmla="*/ 494101 h 1927639"/>
                <a:gd name="connsiteX336" fmla="*/ 120650 w 1324027"/>
                <a:gd name="connsiteY336" fmla="*/ 503626 h 1927639"/>
                <a:gd name="connsiteX337" fmla="*/ 111125 w 1324027"/>
                <a:gd name="connsiteY337" fmla="*/ 516326 h 1927639"/>
                <a:gd name="connsiteX338" fmla="*/ 114300 w 1324027"/>
                <a:gd name="connsiteY338" fmla="*/ 541726 h 1927639"/>
                <a:gd name="connsiteX339" fmla="*/ 123825 w 1324027"/>
                <a:gd name="connsiteY339" fmla="*/ 548076 h 1927639"/>
                <a:gd name="connsiteX340" fmla="*/ 152400 w 1324027"/>
                <a:gd name="connsiteY340" fmla="*/ 551251 h 1927639"/>
                <a:gd name="connsiteX341" fmla="*/ 161925 w 1324027"/>
                <a:gd name="connsiteY341" fmla="*/ 557601 h 1927639"/>
                <a:gd name="connsiteX342" fmla="*/ 171450 w 1324027"/>
                <a:gd name="connsiteY342" fmla="*/ 560776 h 1927639"/>
                <a:gd name="connsiteX343" fmla="*/ 174625 w 1324027"/>
                <a:gd name="connsiteY343" fmla="*/ 570301 h 1927639"/>
                <a:gd name="connsiteX344" fmla="*/ 168275 w 1324027"/>
                <a:gd name="connsiteY344" fmla="*/ 617926 h 1927639"/>
                <a:gd name="connsiteX345" fmla="*/ 161925 w 1324027"/>
                <a:gd name="connsiteY345" fmla="*/ 627451 h 1927639"/>
                <a:gd name="connsiteX346" fmla="*/ 142875 w 1324027"/>
                <a:gd name="connsiteY346" fmla="*/ 643326 h 1927639"/>
                <a:gd name="connsiteX347" fmla="*/ 123825 w 1324027"/>
                <a:gd name="connsiteY347" fmla="*/ 649676 h 1927639"/>
                <a:gd name="connsiteX348" fmla="*/ 101600 w 1324027"/>
                <a:gd name="connsiteY348" fmla="*/ 662376 h 1927639"/>
                <a:gd name="connsiteX349" fmla="*/ 92075 w 1324027"/>
                <a:gd name="connsiteY349" fmla="*/ 668726 h 1927639"/>
                <a:gd name="connsiteX350" fmla="*/ 60325 w 1324027"/>
                <a:gd name="connsiteY350" fmla="*/ 678251 h 1927639"/>
                <a:gd name="connsiteX351" fmla="*/ 50800 w 1324027"/>
                <a:gd name="connsiteY351" fmla="*/ 697301 h 1927639"/>
                <a:gd name="connsiteX352" fmla="*/ 31750 w 1324027"/>
                <a:gd name="connsiteY352" fmla="*/ 703651 h 1927639"/>
                <a:gd name="connsiteX353" fmla="*/ 22225 w 1324027"/>
                <a:gd name="connsiteY353" fmla="*/ 706826 h 1927639"/>
                <a:gd name="connsiteX354" fmla="*/ 12700 w 1324027"/>
                <a:gd name="connsiteY354" fmla="*/ 713176 h 1927639"/>
                <a:gd name="connsiteX355" fmla="*/ 0 w 1324027"/>
                <a:gd name="connsiteY355" fmla="*/ 732226 h 1927639"/>
                <a:gd name="connsiteX356" fmla="*/ 3175 w 1324027"/>
                <a:gd name="connsiteY356" fmla="*/ 763976 h 1927639"/>
                <a:gd name="connsiteX357" fmla="*/ 12700 w 1324027"/>
                <a:gd name="connsiteY357" fmla="*/ 773501 h 1927639"/>
                <a:gd name="connsiteX358" fmla="*/ 19050 w 1324027"/>
                <a:gd name="connsiteY358" fmla="*/ 792551 h 1927639"/>
                <a:gd name="connsiteX359" fmla="*/ 25400 w 1324027"/>
                <a:gd name="connsiteY359" fmla="*/ 811601 h 1927639"/>
                <a:gd name="connsiteX360" fmla="*/ 34925 w 1324027"/>
                <a:gd name="connsiteY360" fmla="*/ 817951 h 1927639"/>
                <a:gd name="connsiteX361" fmla="*/ 47625 w 1324027"/>
                <a:gd name="connsiteY361" fmla="*/ 821126 h 1927639"/>
                <a:gd name="connsiteX362" fmla="*/ 73025 w 1324027"/>
                <a:gd name="connsiteY362" fmla="*/ 824301 h 1927639"/>
                <a:gd name="connsiteX363" fmla="*/ 92075 w 1324027"/>
                <a:gd name="connsiteY363" fmla="*/ 830651 h 1927639"/>
                <a:gd name="connsiteX364" fmla="*/ 101600 w 1324027"/>
                <a:gd name="connsiteY364" fmla="*/ 833826 h 1927639"/>
                <a:gd name="connsiteX365" fmla="*/ 114300 w 1324027"/>
                <a:gd name="connsiteY365" fmla="*/ 830651 h 1927639"/>
                <a:gd name="connsiteX366" fmla="*/ 133350 w 1324027"/>
                <a:gd name="connsiteY366" fmla="*/ 817951 h 1927639"/>
                <a:gd name="connsiteX367" fmla="*/ 149225 w 1324027"/>
                <a:gd name="connsiteY367" fmla="*/ 821126 h 1927639"/>
                <a:gd name="connsiteX368" fmla="*/ 139700 w 1324027"/>
                <a:gd name="connsiteY368" fmla="*/ 843351 h 1927639"/>
                <a:gd name="connsiteX369" fmla="*/ 60325 w 1324027"/>
                <a:gd name="connsiteY369" fmla="*/ 846526 h 1927639"/>
                <a:gd name="connsiteX370" fmla="*/ 50800 w 1324027"/>
                <a:gd name="connsiteY370" fmla="*/ 849701 h 1927639"/>
                <a:gd name="connsiteX371" fmla="*/ 41275 w 1324027"/>
                <a:gd name="connsiteY371" fmla="*/ 868751 h 1927639"/>
                <a:gd name="connsiteX372" fmla="*/ 31750 w 1324027"/>
                <a:gd name="connsiteY372" fmla="*/ 890976 h 1927639"/>
                <a:gd name="connsiteX373" fmla="*/ 34925 w 1324027"/>
                <a:gd name="connsiteY373" fmla="*/ 913201 h 1927639"/>
                <a:gd name="connsiteX374" fmla="*/ 44450 w 1324027"/>
                <a:gd name="connsiteY374" fmla="*/ 919551 h 1927639"/>
                <a:gd name="connsiteX375" fmla="*/ 63500 w 1324027"/>
                <a:gd name="connsiteY375" fmla="*/ 925901 h 1927639"/>
                <a:gd name="connsiteX376" fmla="*/ 85725 w 1324027"/>
                <a:gd name="connsiteY376" fmla="*/ 932251 h 1927639"/>
                <a:gd name="connsiteX377" fmla="*/ 88900 w 1324027"/>
                <a:gd name="connsiteY377" fmla="*/ 970351 h 1927639"/>
                <a:gd name="connsiteX378" fmla="*/ 120650 w 1324027"/>
                <a:gd name="connsiteY378" fmla="*/ 973526 h 1927639"/>
                <a:gd name="connsiteX379" fmla="*/ 146050 w 1324027"/>
                <a:gd name="connsiteY379" fmla="*/ 970351 h 1927639"/>
                <a:gd name="connsiteX380" fmla="*/ 177800 w 1324027"/>
                <a:gd name="connsiteY380" fmla="*/ 967176 h 1927639"/>
                <a:gd name="connsiteX381" fmla="*/ 203200 w 1324027"/>
                <a:gd name="connsiteY381" fmla="*/ 960826 h 1927639"/>
                <a:gd name="connsiteX382" fmla="*/ 231775 w 1324027"/>
                <a:gd name="connsiteY382" fmla="*/ 970351 h 1927639"/>
                <a:gd name="connsiteX383" fmla="*/ 244475 w 1324027"/>
                <a:gd name="connsiteY383" fmla="*/ 973526 h 1927639"/>
                <a:gd name="connsiteX384" fmla="*/ 254000 w 1324027"/>
                <a:gd name="connsiteY384" fmla="*/ 976701 h 1927639"/>
                <a:gd name="connsiteX385" fmla="*/ 266700 w 1324027"/>
                <a:gd name="connsiteY385" fmla="*/ 995751 h 1927639"/>
                <a:gd name="connsiteX386" fmla="*/ 292100 w 1324027"/>
                <a:gd name="connsiteY386" fmla="*/ 1021151 h 1927639"/>
                <a:gd name="connsiteX387" fmla="*/ 307975 w 1324027"/>
                <a:gd name="connsiteY387" fmla="*/ 1024326 h 1927639"/>
                <a:gd name="connsiteX388" fmla="*/ 314325 w 1324027"/>
                <a:gd name="connsiteY388" fmla="*/ 1043376 h 1927639"/>
                <a:gd name="connsiteX389" fmla="*/ 333375 w 1324027"/>
                <a:gd name="connsiteY389" fmla="*/ 1071951 h 1927639"/>
                <a:gd name="connsiteX390" fmla="*/ 339725 w 1324027"/>
                <a:gd name="connsiteY390" fmla="*/ 1081476 h 1927639"/>
                <a:gd name="connsiteX391" fmla="*/ 349250 w 1324027"/>
                <a:gd name="connsiteY391" fmla="*/ 1100526 h 1927639"/>
                <a:gd name="connsiteX392" fmla="*/ 358775 w 1324027"/>
                <a:gd name="connsiteY392" fmla="*/ 1237051 h 1927639"/>
                <a:gd name="connsiteX393" fmla="*/ 361950 w 1324027"/>
                <a:gd name="connsiteY393" fmla="*/ 1303726 h 1927639"/>
                <a:gd name="connsiteX394" fmla="*/ 371475 w 1324027"/>
                <a:gd name="connsiteY394" fmla="*/ 1325951 h 1927639"/>
                <a:gd name="connsiteX395" fmla="*/ 374650 w 1324027"/>
                <a:gd name="connsiteY395" fmla="*/ 1335476 h 1927639"/>
                <a:gd name="connsiteX396" fmla="*/ 387350 w 1324027"/>
                <a:gd name="connsiteY396" fmla="*/ 1338651 h 1927639"/>
                <a:gd name="connsiteX397" fmla="*/ 422275 w 1324027"/>
                <a:gd name="connsiteY397" fmla="*/ 1341826 h 1927639"/>
                <a:gd name="connsiteX398" fmla="*/ 444500 w 1324027"/>
                <a:gd name="connsiteY398" fmla="*/ 1351351 h 1927639"/>
                <a:gd name="connsiteX399" fmla="*/ 454025 w 1324027"/>
                <a:gd name="connsiteY399" fmla="*/ 1360876 h 1927639"/>
                <a:gd name="connsiteX400" fmla="*/ 454025 w 1324027"/>
                <a:gd name="connsiteY400" fmla="*/ 1386276 h 1927639"/>
                <a:gd name="connsiteX401" fmla="*/ 441325 w 1324027"/>
                <a:gd name="connsiteY401" fmla="*/ 1383101 h 1927639"/>
                <a:gd name="connsiteX402" fmla="*/ 431800 w 1324027"/>
                <a:gd name="connsiteY402" fmla="*/ 1376751 h 1927639"/>
                <a:gd name="connsiteX403" fmla="*/ 419100 w 1324027"/>
                <a:gd name="connsiteY403" fmla="*/ 1367226 h 1927639"/>
                <a:gd name="connsiteX404" fmla="*/ 409575 w 1324027"/>
                <a:gd name="connsiteY404" fmla="*/ 1364051 h 1927639"/>
                <a:gd name="connsiteX405" fmla="*/ 400050 w 1324027"/>
                <a:gd name="connsiteY405" fmla="*/ 1370401 h 1927639"/>
                <a:gd name="connsiteX406" fmla="*/ 396875 w 1324027"/>
                <a:gd name="connsiteY406" fmla="*/ 1379926 h 1927639"/>
                <a:gd name="connsiteX407" fmla="*/ 393700 w 1324027"/>
                <a:gd name="connsiteY407" fmla="*/ 1392626 h 1927639"/>
                <a:gd name="connsiteX408" fmla="*/ 390525 w 1324027"/>
                <a:gd name="connsiteY408" fmla="*/ 1414851 h 1927639"/>
                <a:gd name="connsiteX409" fmla="*/ 384175 w 1324027"/>
                <a:gd name="connsiteY409" fmla="*/ 1424376 h 1927639"/>
                <a:gd name="connsiteX410" fmla="*/ 387350 w 1324027"/>
                <a:gd name="connsiteY410" fmla="*/ 1459301 h 1927639"/>
                <a:gd name="connsiteX411" fmla="*/ 406400 w 1324027"/>
                <a:gd name="connsiteY411" fmla="*/ 1475176 h 1927639"/>
                <a:gd name="connsiteX412" fmla="*/ 425450 w 1324027"/>
                <a:gd name="connsiteY412" fmla="*/ 1484701 h 1927639"/>
                <a:gd name="connsiteX413" fmla="*/ 450850 w 1324027"/>
                <a:gd name="connsiteY413" fmla="*/ 1481526 h 1927639"/>
                <a:gd name="connsiteX414" fmla="*/ 460375 w 1324027"/>
                <a:gd name="connsiteY414" fmla="*/ 1475176 h 1927639"/>
                <a:gd name="connsiteX415" fmla="*/ 469900 w 1324027"/>
                <a:gd name="connsiteY415" fmla="*/ 1484701 h 1927639"/>
                <a:gd name="connsiteX416" fmla="*/ 476250 w 1324027"/>
                <a:gd name="connsiteY416" fmla="*/ 1503751 h 1927639"/>
                <a:gd name="connsiteX417" fmla="*/ 469900 w 1324027"/>
                <a:gd name="connsiteY417" fmla="*/ 1513276 h 1927639"/>
                <a:gd name="connsiteX418" fmla="*/ 460375 w 1324027"/>
                <a:gd name="connsiteY418" fmla="*/ 1516451 h 1927639"/>
                <a:gd name="connsiteX419" fmla="*/ 431800 w 1324027"/>
                <a:gd name="connsiteY419" fmla="*/ 1522801 h 1927639"/>
                <a:gd name="connsiteX420" fmla="*/ 425450 w 1324027"/>
                <a:gd name="connsiteY420" fmla="*/ 1532326 h 1927639"/>
                <a:gd name="connsiteX421" fmla="*/ 422275 w 1324027"/>
                <a:gd name="connsiteY421" fmla="*/ 1541851 h 1927639"/>
                <a:gd name="connsiteX422" fmla="*/ 412750 w 1324027"/>
                <a:gd name="connsiteY422" fmla="*/ 1548201 h 1927639"/>
                <a:gd name="connsiteX423" fmla="*/ 412750 w 1324027"/>
                <a:gd name="connsiteY423" fmla="*/ 1656151 h 1927639"/>
                <a:gd name="connsiteX424" fmla="*/ 415925 w 1324027"/>
                <a:gd name="connsiteY424" fmla="*/ 1665676 h 1927639"/>
                <a:gd name="connsiteX425" fmla="*/ 422275 w 1324027"/>
                <a:gd name="connsiteY425" fmla="*/ 1691076 h 1927639"/>
                <a:gd name="connsiteX426" fmla="*/ 428625 w 1324027"/>
                <a:gd name="connsiteY426" fmla="*/ 1700601 h 1927639"/>
                <a:gd name="connsiteX427" fmla="*/ 434975 w 1324027"/>
                <a:gd name="connsiteY427" fmla="*/ 1719651 h 1927639"/>
                <a:gd name="connsiteX428" fmla="*/ 444500 w 1324027"/>
                <a:gd name="connsiteY428" fmla="*/ 1729176 h 1927639"/>
                <a:gd name="connsiteX429" fmla="*/ 450850 w 1324027"/>
                <a:gd name="connsiteY429" fmla="*/ 1738701 h 1927639"/>
                <a:gd name="connsiteX430" fmla="*/ 463550 w 1324027"/>
                <a:gd name="connsiteY430" fmla="*/ 1745051 h 1927639"/>
                <a:gd name="connsiteX431" fmla="*/ 482600 w 1324027"/>
                <a:gd name="connsiteY431" fmla="*/ 1757751 h 1927639"/>
                <a:gd name="connsiteX432" fmla="*/ 498475 w 1324027"/>
                <a:gd name="connsiteY432" fmla="*/ 1786326 h 1927639"/>
                <a:gd name="connsiteX433" fmla="*/ 501650 w 1324027"/>
                <a:gd name="connsiteY433" fmla="*/ 1814901 h 1927639"/>
                <a:gd name="connsiteX434" fmla="*/ 508000 w 1324027"/>
                <a:gd name="connsiteY434" fmla="*/ 1833951 h 1927639"/>
                <a:gd name="connsiteX435" fmla="*/ 514350 w 1324027"/>
                <a:gd name="connsiteY435" fmla="*/ 1853001 h 1927639"/>
                <a:gd name="connsiteX436" fmla="*/ 530225 w 1324027"/>
                <a:gd name="connsiteY436" fmla="*/ 1872051 h 1927639"/>
                <a:gd name="connsiteX437" fmla="*/ 533400 w 1324027"/>
                <a:gd name="connsiteY437" fmla="*/ 1881576 h 1927639"/>
                <a:gd name="connsiteX438" fmla="*/ 552450 w 1324027"/>
                <a:gd name="connsiteY438" fmla="*/ 1897451 h 1927639"/>
                <a:gd name="connsiteX439" fmla="*/ 584200 w 1324027"/>
                <a:gd name="connsiteY439" fmla="*/ 1910151 h 1927639"/>
                <a:gd name="connsiteX440" fmla="*/ 603250 w 1324027"/>
                <a:gd name="connsiteY440" fmla="*/ 1913326 h 1927639"/>
                <a:gd name="connsiteX441" fmla="*/ 622300 w 1324027"/>
                <a:gd name="connsiteY441" fmla="*/ 1922851 h 1927639"/>
                <a:gd name="connsiteX442" fmla="*/ 638175 w 1324027"/>
                <a:gd name="connsiteY442" fmla="*/ 1919676 h 1927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</a:cxnLst>
              <a:rect l="l" t="t" r="r" b="b"/>
              <a:pathLst>
                <a:path w="1324027" h="1927639">
                  <a:moveTo>
                    <a:pt x="638175" y="1919676"/>
                  </a:moveTo>
                  <a:cubicBezTo>
                    <a:pt x="642408" y="1916501"/>
                    <a:pt x="644429" y="1909034"/>
                    <a:pt x="647700" y="1903801"/>
                  </a:cubicBezTo>
                  <a:cubicBezTo>
                    <a:pt x="649722" y="1900565"/>
                    <a:pt x="652343" y="1897689"/>
                    <a:pt x="654050" y="1894276"/>
                  </a:cubicBezTo>
                  <a:cubicBezTo>
                    <a:pt x="667195" y="1867986"/>
                    <a:pt x="645377" y="1902523"/>
                    <a:pt x="663575" y="1875226"/>
                  </a:cubicBezTo>
                  <a:cubicBezTo>
                    <a:pt x="664633" y="1867818"/>
                    <a:pt x="666750" y="1860485"/>
                    <a:pt x="666750" y="1853001"/>
                  </a:cubicBezTo>
                  <a:cubicBezTo>
                    <a:pt x="666750" y="1841405"/>
                    <a:pt x="663744" y="1826605"/>
                    <a:pt x="660400" y="1814901"/>
                  </a:cubicBezTo>
                  <a:cubicBezTo>
                    <a:pt x="659481" y="1811683"/>
                    <a:pt x="658283" y="1808551"/>
                    <a:pt x="657225" y="1805376"/>
                  </a:cubicBezTo>
                  <a:cubicBezTo>
                    <a:pt x="660400" y="1802201"/>
                    <a:pt x="663206" y="1798608"/>
                    <a:pt x="666750" y="1795851"/>
                  </a:cubicBezTo>
                  <a:cubicBezTo>
                    <a:pt x="672774" y="1791166"/>
                    <a:pt x="680404" y="1788547"/>
                    <a:pt x="685800" y="1783151"/>
                  </a:cubicBezTo>
                  <a:cubicBezTo>
                    <a:pt x="698023" y="1770928"/>
                    <a:pt x="692834" y="1777362"/>
                    <a:pt x="701675" y="1764101"/>
                  </a:cubicBezTo>
                  <a:cubicBezTo>
                    <a:pt x="700617" y="1756693"/>
                    <a:pt x="701186" y="1748861"/>
                    <a:pt x="698500" y="1741876"/>
                  </a:cubicBezTo>
                  <a:cubicBezTo>
                    <a:pt x="695760" y="1734753"/>
                    <a:pt x="685800" y="1722826"/>
                    <a:pt x="685800" y="1722826"/>
                  </a:cubicBezTo>
                  <a:cubicBezTo>
                    <a:pt x="687936" y="1714281"/>
                    <a:pt x="689395" y="1704542"/>
                    <a:pt x="695325" y="1697426"/>
                  </a:cubicBezTo>
                  <a:cubicBezTo>
                    <a:pt x="697768" y="1694495"/>
                    <a:pt x="701675" y="1693193"/>
                    <a:pt x="704850" y="1691076"/>
                  </a:cubicBezTo>
                  <a:cubicBezTo>
                    <a:pt x="706967" y="1686843"/>
                    <a:pt x="708170" y="1682012"/>
                    <a:pt x="711200" y="1678376"/>
                  </a:cubicBezTo>
                  <a:cubicBezTo>
                    <a:pt x="713643" y="1675445"/>
                    <a:pt x="717312" y="1673733"/>
                    <a:pt x="720725" y="1672026"/>
                  </a:cubicBezTo>
                  <a:cubicBezTo>
                    <a:pt x="734432" y="1665173"/>
                    <a:pt x="763647" y="1666282"/>
                    <a:pt x="771525" y="1665676"/>
                  </a:cubicBezTo>
                  <a:cubicBezTo>
                    <a:pt x="790939" y="1652734"/>
                    <a:pt x="770653" y="1667157"/>
                    <a:pt x="793750" y="1646626"/>
                  </a:cubicBezTo>
                  <a:cubicBezTo>
                    <a:pt x="798815" y="1642124"/>
                    <a:pt x="804833" y="1638718"/>
                    <a:pt x="809625" y="1633926"/>
                  </a:cubicBezTo>
                  <a:cubicBezTo>
                    <a:pt x="822143" y="1621408"/>
                    <a:pt x="809874" y="1626642"/>
                    <a:pt x="822325" y="1611701"/>
                  </a:cubicBezTo>
                  <a:cubicBezTo>
                    <a:pt x="824768" y="1608770"/>
                    <a:pt x="828675" y="1607468"/>
                    <a:pt x="831850" y="1605351"/>
                  </a:cubicBezTo>
                  <a:cubicBezTo>
                    <a:pt x="839830" y="1581410"/>
                    <a:pt x="829065" y="1610920"/>
                    <a:pt x="841375" y="1586301"/>
                  </a:cubicBezTo>
                  <a:cubicBezTo>
                    <a:pt x="842872" y="1583308"/>
                    <a:pt x="842459" y="1579389"/>
                    <a:pt x="844550" y="1576776"/>
                  </a:cubicBezTo>
                  <a:cubicBezTo>
                    <a:pt x="846934" y="1573796"/>
                    <a:pt x="850900" y="1572543"/>
                    <a:pt x="854075" y="1570426"/>
                  </a:cubicBezTo>
                  <a:cubicBezTo>
                    <a:pt x="856192" y="1567251"/>
                    <a:pt x="857553" y="1563414"/>
                    <a:pt x="860425" y="1560901"/>
                  </a:cubicBezTo>
                  <a:cubicBezTo>
                    <a:pt x="873862" y="1549144"/>
                    <a:pt x="875918" y="1549387"/>
                    <a:pt x="889000" y="1545026"/>
                  </a:cubicBezTo>
                  <a:cubicBezTo>
                    <a:pt x="914400" y="1528093"/>
                    <a:pt x="883708" y="1550318"/>
                    <a:pt x="904875" y="1529151"/>
                  </a:cubicBezTo>
                  <a:cubicBezTo>
                    <a:pt x="914486" y="1519540"/>
                    <a:pt x="916202" y="1520084"/>
                    <a:pt x="927100" y="1516451"/>
                  </a:cubicBezTo>
                  <a:cubicBezTo>
                    <a:pt x="945431" y="1504230"/>
                    <a:pt x="933572" y="1512391"/>
                    <a:pt x="962025" y="1491051"/>
                  </a:cubicBezTo>
                  <a:cubicBezTo>
                    <a:pt x="968130" y="1486472"/>
                    <a:pt x="973574" y="1479757"/>
                    <a:pt x="981075" y="1478351"/>
                  </a:cubicBezTo>
                  <a:lnTo>
                    <a:pt x="1031875" y="1468826"/>
                  </a:lnTo>
                  <a:cubicBezTo>
                    <a:pt x="1054907" y="1438117"/>
                    <a:pt x="1029107" y="1467496"/>
                    <a:pt x="1050925" y="1452951"/>
                  </a:cubicBezTo>
                  <a:cubicBezTo>
                    <a:pt x="1054661" y="1450460"/>
                    <a:pt x="1057001" y="1446301"/>
                    <a:pt x="1060450" y="1443426"/>
                  </a:cubicBezTo>
                  <a:cubicBezTo>
                    <a:pt x="1068656" y="1436587"/>
                    <a:pt x="1069954" y="1437083"/>
                    <a:pt x="1079500" y="1433901"/>
                  </a:cubicBezTo>
                  <a:cubicBezTo>
                    <a:pt x="1080558" y="1430726"/>
                    <a:pt x="1082675" y="1427723"/>
                    <a:pt x="1082675" y="1424376"/>
                  </a:cubicBezTo>
                  <a:cubicBezTo>
                    <a:pt x="1082675" y="1386762"/>
                    <a:pt x="1075433" y="1401880"/>
                    <a:pt x="1031875" y="1398976"/>
                  </a:cubicBezTo>
                  <a:cubicBezTo>
                    <a:pt x="1030055" y="1397156"/>
                    <a:pt x="1017245" y="1383101"/>
                    <a:pt x="1012825" y="1383101"/>
                  </a:cubicBezTo>
                  <a:cubicBezTo>
                    <a:pt x="1006132" y="1383101"/>
                    <a:pt x="993775" y="1389451"/>
                    <a:pt x="993775" y="1389451"/>
                  </a:cubicBezTo>
                  <a:cubicBezTo>
                    <a:pt x="996950" y="1385218"/>
                    <a:pt x="999235" y="1380139"/>
                    <a:pt x="1003300" y="1376751"/>
                  </a:cubicBezTo>
                  <a:cubicBezTo>
                    <a:pt x="1026304" y="1357581"/>
                    <a:pt x="999728" y="1393222"/>
                    <a:pt x="1019175" y="1364051"/>
                  </a:cubicBezTo>
                  <a:cubicBezTo>
                    <a:pt x="1020233" y="1359818"/>
                    <a:pt x="1018859" y="1353969"/>
                    <a:pt x="1022350" y="1351351"/>
                  </a:cubicBezTo>
                  <a:cubicBezTo>
                    <a:pt x="1025027" y="1349343"/>
                    <a:pt x="1028969" y="1352866"/>
                    <a:pt x="1031875" y="1354526"/>
                  </a:cubicBezTo>
                  <a:cubicBezTo>
                    <a:pt x="1072342" y="1377650"/>
                    <a:pt x="1020320" y="1351056"/>
                    <a:pt x="1054100" y="1373576"/>
                  </a:cubicBezTo>
                  <a:cubicBezTo>
                    <a:pt x="1056885" y="1375432"/>
                    <a:pt x="1060549" y="1375433"/>
                    <a:pt x="1063625" y="1376751"/>
                  </a:cubicBezTo>
                  <a:cubicBezTo>
                    <a:pt x="1067975" y="1378615"/>
                    <a:pt x="1072092" y="1380984"/>
                    <a:pt x="1076325" y="1383101"/>
                  </a:cubicBezTo>
                  <a:cubicBezTo>
                    <a:pt x="1083733" y="1380984"/>
                    <a:pt x="1092016" y="1380835"/>
                    <a:pt x="1098550" y="1376751"/>
                  </a:cubicBezTo>
                  <a:cubicBezTo>
                    <a:pt x="1101388" y="1374977"/>
                    <a:pt x="1101725" y="1370573"/>
                    <a:pt x="1101725" y="1367226"/>
                  </a:cubicBezTo>
                  <a:cubicBezTo>
                    <a:pt x="1101725" y="1359742"/>
                    <a:pt x="1099780" y="1352383"/>
                    <a:pt x="1098550" y="1345001"/>
                  </a:cubicBezTo>
                  <a:cubicBezTo>
                    <a:pt x="1097663" y="1339678"/>
                    <a:pt x="1097082" y="1334246"/>
                    <a:pt x="1095375" y="1329126"/>
                  </a:cubicBezTo>
                  <a:cubicBezTo>
                    <a:pt x="1093650" y="1323950"/>
                    <a:pt x="1086546" y="1311546"/>
                    <a:pt x="1082675" y="1306901"/>
                  </a:cubicBezTo>
                  <a:cubicBezTo>
                    <a:pt x="1079800" y="1303452"/>
                    <a:pt x="1076325" y="1300551"/>
                    <a:pt x="1073150" y="1297376"/>
                  </a:cubicBezTo>
                  <a:cubicBezTo>
                    <a:pt x="1072092" y="1294201"/>
                    <a:pt x="1070525" y="1291152"/>
                    <a:pt x="1069975" y="1287851"/>
                  </a:cubicBezTo>
                  <a:cubicBezTo>
                    <a:pt x="1068399" y="1278398"/>
                    <a:pt x="1069831" y="1268368"/>
                    <a:pt x="1066800" y="1259276"/>
                  </a:cubicBezTo>
                  <a:cubicBezTo>
                    <a:pt x="1065380" y="1255016"/>
                    <a:pt x="1061200" y="1251932"/>
                    <a:pt x="1057275" y="1249751"/>
                  </a:cubicBezTo>
                  <a:cubicBezTo>
                    <a:pt x="1051424" y="1246500"/>
                    <a:pt x="1038225" y="1243401"/>
                    <a:pt x="1038225" y="1243401"/>
                  </a:cubicBezTo>
                  <a:cubicBezTo>
                    <a:pt x="1036108" y="1240226"/>
                    <a:pt x="1030168" y="1237289"/>
                    <a:pt x="1031875" y="1233876"/>
                  </a:cubicBezTo>
                  <a:cubicBezTo>
                    <a:pt x="1033372" y="1230883"/>
                    <a:pt x="1039455" y="1234328"/>
                    <a:pt x="1041400" y="1237051"/>
                  </a:cubicBezTo>
                  <a:cubicBezTo>
                    <a:pt x="1059921" y="1262980"/>
                    <a:pt x="1035844" y="1252132"/>
                    <a:pt x="1057275" y="1259276"/>
                  </a:cubicBezTo>
                  <a:cubicBezTo>
                    <a:pt x="1059392" y="1262451"/>
                    <a:pt x="1060645" y="1266417"/>
                    <a:pt x="1063625" y="1268801"/>
                  </a:cubicBezTo>
                  <a:cubicBezTo>
                    <a:pt x="1073435" y="1276649"/>
                    <a:pt x="1074167" y="1269880"/>
                    <a:pt x="1082675" y="1265626"/>
                  </a:cubicBezTo>
                  <a:cubicBezTo>
                    <a:pt x="1085668" y="1264129"/>
                    <a:pt x="1089025" y="1263509"/>
                    <a:pt x="1092200" y="1262451"/>
                  </a:cubicBezTo>
                  <a:cubicBezTo>
                    <a:pt x="1094317" y="1259276"/>
                    <a:pt x="1097923" y="1256690"/>
                    <a:pt x="1098550" y="1252926"/>
                  </a:cubicBezTo>
                  <a:cubicBezTo>
                    <a:pt x="1100084" y="1243724"/>
                    <a:pt x="1091415" y="1240761"/>
                    <a:pt x="1085850" y="1237051"/>
                  </a:cubicBezTo>
                  <a:lnTo>
                    <a:pt x="1079500" y="1218001"/>
                  </a:lnTo>
                  <a:cubicBezTo>
                    <a:pt x="1075867" y="1207103"/>
                    <a:pt x="1076411" y="1205387"/>
                    <a:pt x="1066800" y="1195776"/>
                  </a:cubicBezTo>
                  <a:cubicBezTo>
                    <a:pt x="1041825" y="1170801"/>
                    <a:pt x="1073757" y="1211109"/>
                    <a:pt x="1047750" y="1179901"/>
                  </a:cubicBezTo>
                  <a:cubicBezTo>
                    <a:pt x="1045307" y="1176970"/>
                    <a:pt x="1038225" y="1172493"/>
                    <a:pt x="1041400" y="1170376"/>
                  </a:cubicBezTo>
                  <a:cubicBezTo>
                    <a:pt x="1045890" y="1167383"/>
                    <a:pt x="1052007" y="1172380"/>
                    <a:pt x="1057275" y="1173551"/>
                  </a:cubicBezTo>
                  <a:cubicBezTo>
                    <a:pt x="1069235" y="1176209"/>
                    <a:pt x="1068893" y="1176365"/>
                    <a:pt x="1079500" y="1179901"/>
                  </a:cubicBezTo>
                  <a:cubicBezTo>
                    <a:pt x="1106140" y="1171021"/>
                    <a:pt x="1070853" y="1179999"/>
                    <a:pt x="1098550" y="1183076"/>
                  </a:cubicBezTo>
                  <a:cubicBezTo>
                    <a:pt x="1104948" y="1183787"/>
                    <a:pt x="1111250" y="1180959"/>
                    <a:pt x="1117600" y="1179901"/>
                  </a:cubicBezTo>
                  <a:cubicBezTo>
                    <a:pt x="1125347" y="1177319"/>
                    <a:pt x="1130495" y="1176531"/>
                    <a:pt x="1136650" y="1170376"/>
                  </a:cubicBezTo>
                  <a:cubicBezTo>
                    <a:pt x="1139348" y="1167678"/>
                    <a:pt x="1140883" y="1164026"/>
                    <a:pt x="1143000" y="1160851"/>
                  </a:cubicBezTo>
                  <a:cubicBezTo>
                    <a:pt x="1140317" y="1150120"/>
                    <a:pt x="1141283" y="1144728"/>
                    <a:pt x="1130300" y="1138626"/>
                  </a:cubicBezTo>
                  <a:cubicBezTo>
                    <a:pt x="1124449" y="1135375"/>
                    <a:pt x="1111250" y="1132276"/>
                    <a:pt x="1111250" y="1132276"/>
                  </a:cubicBezTo>
                  <a:cubicBezTo>
                    <a:pt x="1141959" y="1109244"/>
                    <a:pt x="1109233" y="1131697"/>
                    <a:pt x="1133475" y="1119576"/>
                  </a:cubicBezTo>
                  <a:cubicBezTo>
                    <a:pt x="1136888" y="1117869"/>
                    <a:pt x="1139687" y="1115119"/>
                    <a:pt x="1143000" y="1113226"/>
                  </a:cubicBezTo>
                  <a:cubicBezTo>
                    <a:pt x="1167406" y="1099280"/>
                    <a:pt x="1144117" y="1115563"/>
                    <a:pt x="1168400" y="1097351"/>
                  </a:cubicBezTo>
                  <a:cubicBezTo>
                    <a:pt x="1169458" y="1093118"/>
                    <a:pt x="1171575" y="1089015"/>
                    <a:pt x="1171575" y="1084651"/>
                  </a:cubicBezTo>
                  <a:cubicBezTo>
                    <a:pt x="1171575" y="1063265"/>
                    <a:pt x="1160659" y="1071091"/>
                    <a:pt x="1139825" y="1068776"/>
                  </a:cubicBezTo>
                  <a:cubicBezTo>
                    <a:pt x="1134424" y="1052574"/>
                    <a:pt x="1140098" y="1064861"/>
                    <a:pt x="1127125" y="1049726"/>
                  </a:cubicBezTo>
                  <a:cubicBezTo>
                    <a:pt x="1111372" y="1031348"/>
                    <a:pt x="1124843" y="1041855"/>
                    <a:pt x="1108075" y="1030676"/>
                  </a:cubicBezTo>
                  <a:cubicBezTo>
                    <a:pt x="1110897" y="1026443"/>
                    <a:pt x="1116894" y="1014801"/>
                    <a:pt x="1123950" y="1014801"/>
                  </a:cubicBezTo>
                  <a:cubicBezTo>
                    <a:pt x="1127766" y="1014801"/>
                    <a:pt x="1130300" y="1019034"/>
                    <a:pt x="1133475" y="1021151"/>
                  </a:cubicBezTo>
                  <a:cubicBezTo>
                    <a:pt x="1134533" y="1024326"/>
                    <a:pt x="1135731" y="1027458"/>
                    <a:pt x="1136650" y="1030676"/>
                  </a:cubicBezTo>
                  <a:cubicBezTo>
                    <a:pt x="1138910" y="1038585"/>
                    <a:pt x="1139014" y="1047172"/>
                    <a:pt x="1146175" y="1052901"/>
                  </a:cubicBezTo>
                  <a:cubicBezTo>
                    <a:pt x="1148788" y="1054992"/>
                    <a:pt x="1152482" y="1055157"/>
                    <a:pt x="1155700" y="1056076"/>
                  </a:cubicBezTo>
                  <a:cubicBezTo>
                    <a:pt x="1183607" y="1064049"/>
                    <a:pt x="1155087" y="1054813"/>
                    <a:pt x="1177925" y="1062426"/>
                  </a:cubicBezTo>
                  <a:cubicBezTo>
                    <a:pt x="1180042" y="1059251"/>
                    <a:pt x="1183735" y="1056679"/>
                    <a:pt x="1184275" y="1052901"/>
                  </a:cubicBezTo>
                  <a:cubicBezTo>
                    <a:pt x="1185596" y="1043653"/>
                    <a:pt x="1178439" y="1035252"/>
                    <a:pt x="1171575" y="1030676"/>
                  </a:cubicBezTo>
                  <a:cubicBezTo>
                    <a:pt x="1168790" y="1028820"/>
                    <a:pt x="1165225" y="1028559"/>
                    <a:pt x="1162050" y="1027501"/>
                  </a:cubicBezTo>
                  <a:cubicBezTo>
                    <a:pt x="1155335" y="1000641"/>
                    <a:pt x="1164483" y="1027975"/>
                    <a:pt x="1149350" y="1005276"/>
                  </a:cubicBezTo>
                  <a:cubicBezTo>
                    <a:pt x="1147494" y="1002491"/>
                    <a:pt x="1147056" y="998980"/>
                    <a:pt x="1146175" y="995751"/>
                  </a:cubicBezTo>
                  <a:cubicBezTo>
                    <a:pt x="1143879" y="987331"/>
                    <a:pt x="1142807" y="978553"/>
                    <a:pt x="1139825" y="970351"/>
                  </a:cubicBezTo>
                  <a:cubicBezTo>
                    <a:pt x="1138521" y="966765"/>
                    <a:pt x="1135592" y="964001"/>
                    <a:pt x="1133475" y="960826"/>
                  </a:cubicBezTo>
                  <a:cubicBezTo>
                    <a:pt x="1134533" y="957651"/>
                    <a:pt x="1137893" y="954408"/>
                    <a:pt x="1136650" y="951301"/>
                  </a:cubicBezTo>
                  <a:cubicBezTo>
                    <a:pt x="1133150" y="942550"/>
                    <a:pt x="1106876" y="942058"/>
                    <a:pt x="1104900" y="941776"/>
                  </a:cubicBezTo>
                  <a:cubicBezTo>
                    <a:pt x="1103842" y="933309"/>
                    <a:pt x="1103251" y="924771"/>
                    <a:pt x="1101725" y="916376"/>
                  </a:cubicBezTo>
                  <a:cubicBezTo>
                    <a:pt x="1101126" y="913083"/>
                    <a:pt x="1098000" y="910152"/>
                    <a:pt x="1098550" y="906851"/>
                  </a:cubicBezTo>
                  <a:cubicBezTo>
                    <a:pt x="1099177" y="903087"/>
                    <a:pt x="1102028" y="899839"/>
                    <a:pt x="1104900" y="897326"/>
                  </a:cubicBezTo>
                  <a:cubicBezTo>
                    <a:pt x="1118337" y="885569"/>
                    <a:pt x="1120393" y="885812"/>
                    <a:pt x="1133475" y="881451"/>
                  </a:cubicBezTo>
                  <a:cubicBezTo>
                    <a:pt x="1135592" y="884626"/>
                    <a:pt x="1138275" y="887489"/>
                    <a:pt x="1139825" y="890976"/>
                  </a:cubicBezTo>
                  <a:cubicBezTo>
                    <a:pt x="1142543" y="897093"/>
                    <a:pt x="1140606" y="906313"/>
                    <a:pt x="1146175" y="910026"/>
                  </a:cubicBezTo>
                  <a:lnTo>
                    <a:pt x="1155700" y="916376"/>
                  </a:lnTo>
                  <a:cubicBezTo>
                    <a:pt x="1162050" y="915318"/>
                    <a:pt x="1168643" y="915237"/>
                    <a:pt x="1174750" y="913201"/>
                  </a:cubicBezTo>
                  <a:cubicBezTo>
                    <a:pt x="1182370" y="910661"/>
                    <a:pt x="1187238" y="904099"/>
                    <a:pt x="1190625" y="897326"/>
                  </a:cubicBezTo>
                  <a:cubicBezTo>
                    <a:pt x="1192122" y="894333"/>
                    <a:pt x="1192742" y="890976"/>
                    <a:pt x="1193800" y="887801"/>
                  </a:cubicBezTo>
                  <a:cubicBezTo>
                    <a:pt x="1191683" y="884626"/>
                    <a:pt x="1190381" y="880719"/>
                    <a:pt x="1187450" y="878276"/>
                  </a:cubicBezTo>
                  <a:cubicBezTo>
                    <a:pt x="1183814" y="875246"/>
                    <a:pt x="1177780" y="875562"/>
                    <a:pt x="1174750" y="871926"/>
                  </a:cubicBezTo>
                  <a:cubicBezTo>
                    <a:pt x="1171956" y="868574"/>
                    <a:pt x="1174448" y="862510"/>
                    <a:pt x="1171575" y="859226"/>
                  </a:cubicBezTo>
                  <a:cubicBezTo>
                    <a:pt x="1162584" y="848951"/>
                    <a:pt x="1154133" y="847062"/>
                    <a:pt x="1143000" y="843351"/>
                  </a:cubicBezTo>
                  <a:cubicBezTo>
                    <a:pt x="1140883" y="840176"/>
                    <a:pt x="1135902" y="837568"/>
                    <a:pt x="1136650" y="833826"/>
                  </a:cubicBezTo>
                  <a:cubicBezTo>
                    <a:pt x="1137398" y="830084"/>
                    <a:pt x="1143070" y="829694"/>
                    <a:pt x="1146175" y="827476"/>
                  </a:cubicBezTo>
                  <a:cubicBezTo>
                    <a:pt x="1179469" y="803695"/>
                    <a:pt x="1140707" y="831503"/>
                    <a:pt x="1168400" y="808426"/>
                  </a:cubicBezTo>
                  <a:cubicBezTo>
                    <a:pt x="1171331" y="805983"/>
                    <a:pt x="1174750" y="804193"/>
                    <a:pt x="1177925" y="802076"/>
                  </a:cubicBezTo>
                  <a:cubicBezTo>
                    <a:pt x="1174750" y="798901"/>
                    <a:pt x="1172136" y="795042"/>
                    <a:pt x="1168400" y="792551"/>
                  </a:cubicBezTo>
                  <a:cubicBezTo>
                    <a:pt x="1165615" y="790695"/>
                    <a:pt x="1162183" y="789885"/>
                    <a:pt x="1158875" y="789376"/>
                  </a:cubicBezTo>
                  <a:cubicBezTo>
                    <a:pt x="1148363" y="787759"/>
                    <a:pt x="1137708" y="787259"/>
                    <a:pt x="1127125" y="786201"/>
                  </a:cubicBezTo>
                  <a:cubicBezTo>
                    <a:pt x="1126067" y="780909"/>
                    <a:pt x="1126142" y="775257"/>
                    <a:pt x="1123950" y="770326"/>
                  </a:cubicBezTo>
                  <a:cubicBezTo>
                    <a:pt x="1121801" y="765490"/>
                    <a:pt x="1114952" y="762891"/>
                    <a:pt x="1114425" y="757626"/>
                  </a:cubicBezTo>
                  <a:cubicBezTo>
                    <a:pt x="1113759" y="750966"/>
                    <a:pt x="1118658" y="744926"/>
                    <a:pt x="1120775" y="738576"/>
                  </a:cubicBezTo>
                  <a:lnTo>
                    <a:pt x="1123950" y="729051"/>
                  </a:lnTo>
                  <a:cubicBezTo>
                    <a:pt x="1125008" y="719526"/>
                    <a:pt x="1122581" y="708914"/>
                    <a:pt x="1127125" y="700476"/>
                  </a:cubicBezTo>
                  <a:cubicBezTo>
                    <a:pt x="1130743" y="693756"/>
                    <a:pt x="1139825" y="692009"/>
                    <a:pt x="1146175" y="687776"/>
                  </a:cubicBezTo>
                  <a:cubicBezTo>
                    <a:pt x="1149911" y="685285"/>
                    <a:pt x="1152525" y="681426"/>
                    <a:pt x="1155700" y="678251"/>
                  </a:cubicBezTo>
                  <a:cubicBezTo>
                    <a:pt x="1161307" y="661430"/>
                    <a:pt x="1167267" y="652683"/>
                    <a:pt x="1158875" y="633801"/>
                  </a:cubicBezTo>
                  <a:cubicBezTo>
                    <a:pt x="1157516" y="630743"/>
                    <a:pt x="1152525" y="631684"/>
                    <a:pt x="1149350" y="630626"/>
                  </a:cubicBezTo>
                  <a:lnTo>
                    <a:pt x="1155700" y="611576"/>
                  </a:lnTo>
                  <a:cubicBezTo>
                    <a:pt x="1158067" y="604476"/>
                    <a:pt x="1155528" y="596044"/>
                    <a:pt x="1158875" y="589351"/>
                  </a:cubicBezTo>
                  <a:cubicBezTo>
                    <a:pt x="1163711" y="579680"/>
                    <a:pt x="1175805" y="579071"/>
                    <a:pt x="1184275" y="576651"/>
                  </a:cubicBezTo>
                  <a:cubicBezTo>
                    <a:pt x="1187493" y="575732"/>
                    <a:pt x="1190625" y="574534"/>
                    <a:pt x="1193800" y="573476"/>
                  </a:cubicBezTo>
                  <a:cubicBezTo>
                    <a:pt x="1196975" y="570301"/>
                    <a:pt x="1201097" y="567850"/>
                    <a:pt x="1203325" y="563951"/>
                  </a:cubicBezTo>
                  <a:cubicBezTo>
                    <a:pt x="1213041" y="546949"/>
                    <a:pt x="1199169" y="555407"/>
                    <a:pt x="1212850" y="541726"/>
                  </a:cubicBezTo>
                  <a:cubicBezTo>
                    <a:pt x="1215548" y="539028"/>
                    <a:pt x="1219444" y="537819"/>
                    <a:pt x="1222375" y="535376"/>
                  </a:cubicBezTo>
                  <a:cubicBezTo>
                    <a:pt x="1225824" y="532501"/>
                    <a:pt x="1228725" y="529026"/>
                    <a:pt x="1231900" y="525851"/>
                  </a:cubicBezTo>
                  <a:cubicBezTo>
                    <a:pt x="1230842" y="521618"/>
                    <a:pt x="1231146" y="516782"/>
                    <a:pt x="1228725" y="513151"/>
                  </a:cubicBezTo>
                  <a:cubicBezTo>
                    <a:pt x="1226608" y="509976"/>
                    <a:pt x="1222131" y="509244"/>
                    <a:pt x="1219200" y="506801"/>
                  </a:cubicBezTo>
                  <a:cubicBezTo>
                    <a:pt x="1215751" y="503926"/>
                    <a:pt x="1213778" y="499100"/>
                    <a:pt x="1209675" y="497276"/>
                  </a:cubicBezTo>
                  <a:cubicBezTo>
                    <a:pt x="1203792" y="494661"/>
                    <a:pt x="1196938" y="495364"/>
                    <a:pt x="1190625" y="494101"/>
                  </a:cubicBezTo>
                  <a:cubicBezTo>
                    <a:pt x="1180658" y="492108"/>
                    <a:pt x="1177478" y="490777"/>
                    <a:pt x="1168400" y="487751"/>
                  </a:cubicBezTo>
                  <a:cubicBezTo>
                    <a:pt x="1165225" y="484576"/>
                    <a:pt x="1162611" y="480717"/>
                    <a:pt x="1158875" y="478226"/>
                  </a:cubicBezTo>
                  <a:cubicBezTo>
                    <a:pt x="1149016" y="471653"/>
                    <a:pt x="1142818" y="479405"/>
                    <a:pt x="1158875" y="468701"/>
                  </a:cubicBezTo>
                  <a:cubicBezTo>
                    <a:pt x="1163108" y="469759"/>
                    <a:pt x="1167564" y="470157"/>
                    <a:pt x="1171575" y="471876"/>
                  </a:cubicBezTo>
                  <a:cubicBezTo>
                    <a:pt x="1175082" y="473379"/>
                    <a:pt x="1177289" y="478025"/>
                    <a:pt x="1181100" y="478226"/>
                  </a:cubicBezTo>
                  <a:lnTo>
                    <a:pt x="1231900" y="475051"/>
                  </a:lnTo>
                  <a:cubicBezTo>
                    <a:pt x="1235075" y="472934"/>
                    <a:pt x="1238727" y="471399"/>
                    <a:pt x="1241425" y="468701"/>
                  </a:cubicBezTo>
                  <a:cubicBezTo>
                    <a:pt x="1244123" y="466003"/>
                    <a:pt x="1244795" y="461560"/>
                    <a:pt x="1247775" y="459176"/>
                  </a:cubicBezTo>
                  <a:cubicBezTo>
                    <a:pt x="1250388" y="457085"/>
                    <a:pt x="1254125" y="457059"/>
                    <a:pt x="1257300" y="456001"/>
                  </a:cubicBezTo>
                  <a:cubicBezTo>
                    <a:pt x="1272265" y="433553"/>
                    <a:pt x="1252721" y="460580"/>
                    <a:pt x="1276350" y="436951"/>
                  </a:cubicBezTo>
                  <a:cubicBezTo>
                    <a:pt x="1279048" y="434253"/>
                    <a:pt x="1280002" y="430124"/>
                    <a:pt x="1282700" y="427426"/>
                  </a:cubicBezTo>
                  <a:cubicBezTo>
                    <a:pt x="1285398" y="424728"/>
                    <a:pt x="1289294" y="423519"/>
                    <a:pt x="1292225" y="421076"/>
                  </a:cubicBezTo>
                  <a:cubicBezTo>
                    <a:pt x="1295674" y="418201"/>
                    <a:pt x="1298575" y="414726"/>
                    <a:pt x="1301750" y="411551"/>
                  </a:cubicBezTo>
                  <a:cubicBezTo>
                    <a:pt x="1302808" y="408376"/>
                    <a:pt x="1304006" y="405244"/>
                    <a:pt x="1304925" y="402026"/>
                  </a:cubicBezTo>
                  <a:cubicBezTo>
                    <a:pt x="1306124" y="397830"/>
                    <a:pt x="1305306" y="392678"/>
                    <a:pt x="1308100" y="389326"/>
                  </a:cubicBezTo>
                  <a:cubicBezTo>
                    <a:pt x="1311130" y="385690"/>
                    <a:pt x="1316567" y="385093"/>
                    <a:pt x="1320800" y="382976"/>
                  </a:cubicBezTo>
                  <a:cubicBezTo>
                    <a:pt x="1322411" y="376531"/>
                    <a:pt x="1327177" y="367128"/>
                    <a:pt x="1320800" y="360751"/>
                  </a:cubicBezTo>
                  <a:cubicBezTo>
                    <a:pt x="1315404" y="355355"/>
                    <a:pt x="1308100" y="352284"/>
                    <a:pt x="1301750" y="348051"/>
                  </a:cubicBezTo>
                  <a:lnTo>
                    <a:pt x="1292225" y="341701"/>
                  </a:lnTo>
                  <a:cubicBezTo>
                    <a:pt x="1290108" y="338526"/>
                    <a:pt x="1287378" y="335683"/>
                    <a:pt x="1285875" y="332176"/>
                  </a:cubicBezTo>
                  <a:cubicBezTo>
                    <a:pt x="1284156" y="328165"/>
                    <a:pt x="1285121" y="323107"/>
                    <a:pt x="1282700" y="319476"/>
                  </a:cubicBezTo>
                  <a:cubicBezTo>
                    <a:pt x="1279183" y="314200"/>
                    <a:pt x="1269083" y="311762"/>
                    <a:pt x="1263650" y="309951"/>
                  </a:cubicBezTo>
                  <a:cubicBezTo>
                    <a:pt x="1247775" y="311009"/>
                    <a:pt x="1231838" y="311369"/>
                    <a:pt x="1216025" y="313126"/>
                  </a:cubicBezTo>
                  <a:cubicBezTo>
                    <a:pt x="1212699" y="313496"/>
                    <a:pt x="1208591" y="313688"/>
                    <a:pt x="1206500" y="316301"/>
                  </a:cubicBezTo>
                  <a:cubicBezTo>
                    <a:pt x="1203774" y="319708"/>
                    <a:pt x="1204383" y="324768"/>
                    <a:pt x="1203325" y="329001"/>
                  </a:cubicBezTo>
                  <a:cubicBezTo>
                    <a:pt x="1204383" y="333234"/>
                    <a:pt x="1206982" y="337364"/>
                    <a:pt x="1206500" y="341701"/>
                  </a:cubicBezTo>
                  <a:cubicBezTo>
                    <a:pt x="1203030" y="372934"/>
                    <a:pt x="1181302" y="356319"/>
                    <a:pt x="1152525" y="354401"/>
                  </a:cubicBezTo>
                  <a:cubicBezTo>
                    <a:pt x="1150408" y="351226"/>
                    <a:pt x="1149917" y="345624"/>
                    <a:pt x="1146175" y="344876"/>
                  </a:cubicBezTo>
                  <a:cubicBezTo>
                    <a:pt x="1139523" y="343546"/>
                    <a:pt x="1132719" y="357848"/>
                    <a:pt x="1130300" y="360751"/>
                  </a:cubicBezTo>
                  <a:cubicBezTo>
                    <a:pt x="1127425" y="364200"/>
                    <a:pt x="1123532" y="366732"/>
                    <a:pt x="1120775" y="370276"/>
                  </a:cubicBezTo>
                  <a:cubicBezTo>
                    <a:pt x="1116090" y="376300"/>
                    <a:pt x="1112308" y="382976"/>
                    <a:pt x="1108075" y="389326"/>
                  </a:cubicBezTo>
                  <a:cubicBezTo>
                    <a:pt x="1105140" y="393729"/>
                    <a:pt x="1101626" y="397720"/>
                    <a:pt x="1098550" y="402026"/>
                  </a:cubicBezTo>
                  <a:cubicBezTo>
                    <a:pt x="1096332" y="405131"/>
                    <a:pt x="1094898" y="408853"/>
                    <a:pt x="1092200" y="411551"/>
                  </a:cubicBezTo>
                  <a:cubicBezTo>
                    <a:pt x="1089502" y="414249"/>
                    <a:pt x="1085850" y="415784"/>
                    <a:pt x="1082675" y="417901"/>
                  </a:cubicBezTo>
                  <a:cubicBezTo>
                    <a:pt x="1080558" y="421076"/>
                    <a:pt x="1079023" y="424728"/>
                    <a:pt x="1076325" y="427426"/>
                  </a:cubicBezTo>
                  <a:cubicBezTo>
                    <a:pt x="1073627" y="430124"/>
                    <a:pt x="1069184" y="430796"/>
                    <a:pt x="1066800" y="433776"/>
                  </a:cubicBezTo>
                  <a:cubicBezTo>
                    <a:pt x="1064709" y="436389"/>
                    <a:pt x="1060632" y="441804"/>
                    <a:pt x="1063625" y="443301"/>
                  </a:cubicBezTo>
                  <a:cubicBezTo>
                    <a:pt x="1068452" y="445714"/>
                    <a:pt x="1074208" y="441184"/>
                    <a:pt x="1079500" y="440126"/>
                  </a:cubicBezTo>
                  <a:cubicBezTo>
                    <a:pt x="1101248" y="418378"/>
                    <a:pt x="1093569" y="428548"/>
                    <a:pt x="1104900" y="411551"/>
                  </a:cubicBezTo>
                  <a:cubicBezTo>
                    <a:pt x="1105737" y="393127"/>
                    <a:pt x="1101062" y="355948"/>
                    <a:pt x="1111250" y="332176"/>
                  </a:cubicBezTo>
                  <a:cubicBezTo>
                    <a:pt x="1113114" y="327826"/>
                    <a:pt x="1115483" y="323709"/>
                    <a:pt x="1117600" y="319476"/>
                  </a:cubicBezTo>
                  <a:cubicBezTo>
                    <a:pt x="1115145" y="287563"/>
                    <a:pt x="1125626" y="282214"/>
                    <a:pt x="1104900" y="271851"/>
                  </a:cubicBezTo>
                  <a:cubicBezTo>
                    <a:pt x="1101907" y="270354"/>
                    <a:pt x="1098550" y="269734"/>
                    <a:pt x="1095375" y="268676"/>
                  </a:cubicBezTo>
                  <a:cubicBezTo>
                    <a:pt x="1091142" y="269734"/>
                    <a:pt x="1086464" y="269686"/>
                    <a:pt x="1082675" y="271851"/>
                  </a:cubicBezTo>
                  <a:cubicBezTo>
                    <a:pt x="1078776" y="274079"/>
                    <a:pt x="1076599" y="278501"/>
                    <a:pt x="1073150" y="281376"/>
                  </a:cubicBezTo>
                  <a:cubicBezTo>
                    <a:pt x="1070219" y="283819"/>
                    <a:pt x="1066800" y="285609"/>
                    <a:pt x="1063625" y="287726"/>
                  </a:cubicBezTo>
                  <a:cubicBezTo>
                    <a:pt x="1062567" y="290901"/>
                    <a:pt x="1061106" y="293969"/>
                    <a:pt x="1060450" y="297251"/>
                  </a:cubicBezTo>
                  <a:cubicBezTo>
                    <a:pt x="1058982" y="304589"/>
                    <a:pt x="1061241" y="313130"/>
                    <a:pt x="1057275" y="319476"/>
                  </a:cubicBezTo>
                  <a:cubicBezTo>
                    <a:pt x="1054962" y="323176"/>
                    <a:pt x="1048771" y="321452"/>
                    <a:pt x="1044575" y="322651"/>
                  </a:cubicBezTo>
                  <a:cubicBezTo>
                    <a:pt x="1012691" y="331761"/>
                    <a:pt x="1062052" y="319075"/>
                    <a:pt x="1022350" y="329001"/>
                  </a:cubicBezTo>
                  <a:cubicBezTo>
                    <a:pt x="1007256" y="339064"/>
                    <a:pt x="1016445" y="334144"/>
                    <a:pt x="993775" y="341701"/>
                  </a:cubicBezTo>
                  <a:lnTo>
                    <a:pt x="984250" y="344876"/>
                  </a:lnTo>
                  <a:lnTo>
                    <a:pt x="1003300" y="338526"/>
                  </a:lnTo>
                  <a:lnTo>
                    <a:pt x="1022350" y="325826"/>
                  </a:lnTo>
                  <a:cubicBezTo>
                    <a:pt x="1025525" y="323709"/>
                    <a:pt x="1026002" y="318999"/>
                    <a:pt x="1028700" y="316301"/>
                  </a:cubicBezTo>
                  <a:cubicBezTo>
                    <a:pt x="1031398" y="313603"/>
                    <a:pt x="1035050" y="312068"/>
                    <a:pt x="1038225" y="309951"/>
                  </a:cubicBezTo>
                  <a:cubicBezTo>
                    <a:pt x="1040342" y="306776"/>
                    <a:pt x="1043717" y="304144"/>
                    <a:pt x="1044575" y="300426"/>
                  </a:cubicBezTo>
                  <a:cubicBezTo>
                    <a:pt x="1046967" y="290062"/>
                    <a:pt x="1042993" y="278189"/>
                    <a:pt x="1047750" y="268676"/>
                  </a:cubicBezTo>
                  <a:cubicBezTo>
                    <a:pt x="1050925" y="262326"/>
                    <a:pt x="1069975" y="255976"/>
                    <a:pt x="1076325" y="249626"/>
                  </a:cubicBezTo>
                  <a:lnTo>
                    <a:pt x="1095375" y="230576"/>
                  </a:lnTo>
                  <a:cubicBezTo>
                    <a:pt x="1092200" y="229518"/>
                    <a:pt x="1089197" y="227401"/>
                    <a:pt x="1085850" y="227401"/>
                  </a:cubicBezTo>
                  <a:cubicBezTo>
                    <a:pt x="1071460" y="227401"/>
                    <a:pt x="1073492" y="231878"/>
                    <a:pt x="1063625" y="240101"/>
                  </a:cubicBezTo>
                  <a:cubicBezTo>
                    <a:pt x="1060694" y="242544"/>
                    <a:pt x="1057275" y="244334"/>
                    <a:pt x="1054100" y="246451"/>
                  </a:cubicBezTo>
                  <a:cubicBezTo>
                    <a:pt x="1048948" y="261908"/>
                    <a:pt x="1053414" y="251857"/>
                    <a:pt x="1041400" y="268676"/>
                  </a:cubicBezTo>
                  <a:cubicBezTo>
                    <a:pt x="1027236" y="288506"/>
                    <a:pt x="1044415" y="268836"/>
                    <a:pt x="1016000" y="297251"/>
                  </a:cubicBezTo>
                  <a:cubicBezTo>
                    <a:pt x="1013633" y="299618"/>
                    <a:pt x="1009650" y="299368"/>
                    <a:pt x="1006475" y="300426"/>
                  </a:cubicBezTo>
                  <a:cubicBezTo>
                    <a:pt x="1003300" y="298309"/>
                    <a:pt x="1000457" y="295579"/>
                    <a:pt x="996950" y="294076"/>
                  </a:cubicBezTo>
                  <a:cubicBezTo>
                    <a:pt x="986442" y="289572"/>
                    <a:pt x="958099" y="288286"/>
                    <a:pt x="952500" y="287726"/>
                  </a:cubicBezTo>
                  <a:cubicBezTo>
                    <a:pt x="926848" y="292001"/>
                    <a:pt x="939557" y="288865"/>
                    <a:pt x="914400" y="297251"/>
                  </a:cubicBezTo>
                  <a:cubicBezTo>
                    <a:pt x="898211" y="302647"/>
                    <a:pt x="863600" y="303601"/>
                    <a:pt x="863600" y="303601"/>
                  </a:cubicBezTo>
                  <a:lnTo>
                    <a:pt x="835025" y="313126"/>
                  </a:lnTo>
                  <a:cubicBezTo>
                    <a:pt x="830885" y="314506"/>
                    <a:pt x="826558" y="315243"/>
                    <a:pt x="822325" y="316301"/>
                  </a:cubicBezTo>
                  <a:cubicBezTo>
                    <a:pt x="825500" y="313126"/>
                    <a:pt x="827925" y="308957"/>
                    <a:pt x="831850" y="306776"/>
                  </a:cubicBezTo>
                  <a:cubicBezTo>
                    <a:pt x="837701" y="303525"/>
                    <a:pt x="850900" y="300426"/>
                    <a:pt x="850900" y="300426"/>
                  </a:cubicBezTo>
                  <a:cubicBezTo>
                    <a:pt x="854075" y="297251"/>
                    <a:pt x="857550" y="294350"/>
                    <a:pt x="860425" y="290901"/>
                  </a:cubicBezTo>
                  <a:cubicBezTo>
                    <a:pt x="862868" y="287970"/>
                    <a:pt x="864077" y="284074"/>
                    <a:pt x="866775" y="281376"/>
                  </a:cubicBezTo>
                  <a:cubicBezTo>
                    <a:pt x="869473" y="278678"/>
                    <a:pt x="872887" y="276733"/>
                    <a:pt x="876300" y="275026"/>
                  </a:cubicBezTo>
                  <a:cubicBezTo>
                    <a:pt x="892865" y="266743"/>
                    <a:pt x="936646" y="268862"/>
                    <a:pt x="939800" y="268676"/>
                  </a:cubicBezTo>
                  <a:cubicBezTo>
                    <a:pt x="960173" y="264601"/>
                    <a:pt x="954271" y="265477"/>
                    <a:pt x="977900" y="262326"/>
                  </a:cubicBezTo>
                  <a:cubicBezTo>
                    <a:pt x="986358" y="261198"/>
                    <a:pt x="994914" y="260723"/>
                    <a:pt x="1003300" y="259151"/>
                  </a:cubicBezTo>
                  <a:cubicBezTo>
                    <a:pt x="1016294" y="256715"/>
                    <a:pt x="1032310" y="252584"/>
                    <a:pt x="1044575" y="246451"/>
                  </a:cubicBezTo>
                  <a:cubicBezTo>
                    <a:pt x="1047988" y="244744"/>
                    <a:pt x="1050995" y="242319"/>
                    <a:pt x="1054100" y="240101"/>
                  </a:cubicBezTo>
                  <a:cubicBezTo>
                    <a:pt x="1081667" y="220410"/>
                    <a:pt x="1053877" y="239191"/>
                    <a:pt x="1076325" y="224226"/>
                  </a:cubicBezTo>
                  <a:cubicBezTo>
                    <a:pt x="1078442" y="221051"/>
                    <a:pt x="1082675" y="218517"/>
                    <a:pt x="1082675" y="214701"/>
                  </a:cubicBezTo>
                  <a:cubicBezTo>
                    <a:pt x="1082675" y="210885"/>
                    <a:pt x="1078032" y="208589"/>
                    <a:pt x="1076325" y="205176"/>
                  </a:cubicBezTo>
                  <a:cubicBezTo>
                    <a:pt x="1074828" y="202183"/>
                    <a:pt x="1074647" y="198644"/>
                    <a:pt x="1073150" y="195651"/>
                  </a:cubicBezTo>
                  <a:cubicBezTo>
                    <a:pt x="1060840" y="171032"/>
                    <a:pt x="1071605" y="200542"/>
                    <a:pt x="1063625" y="176601"/>
                  </a:cubicBezTo>
                  <a:cubicBezTo>
                    <a:pt x="1062567" y="169193"/>
                    <a:pt x="1062600" y="161544"/>
                    <a:pt x="1060450" y="154376"/>
                  </a:cubicBezTo>
                  <a:cubicBezTo>
                    <a:pt x="1059354" y="150721"/>
                    <a:pt x="1057336" y="146873"/>
                    <a:pt x="1054100" y="144851"/>
                  </a:cubicBezTo>
                  <a:cubicBezTo>
                    <a:pt x="1044952" y="139133"/>
                    <a:pt x="1026255" y="137035"/>
                    <a:pt x="1016000" y="135326"/>
                  </a:cubicBezTo>
                  <a:cubicBezTo>
                    <a:pt x="1003198" y="109722"/>
                    <a:pt x="1017644" y="131130"/>
                    <a:pt x="1000125" y="119451"/>
                  </a:cubicBezTo>
                  <a:cubicBezTo>
                    <a:pt x="996389" y="116960"/>
                    <a:pt x="994254" y="112536"/>
                    <a:pt x="990600" y="109926"/>
                  </a:cubicBezTo>
                  <a:cubicBezTo>
                    <a:pt x="983734" y="105022"/>
                    <a:pt x="976148" y="102992"/>
                    <a:pt x="968375" y="100401"/>
                  </a:cubicBezTo>
                  <a:cubicBezTo>
                    <a:pt x="937683" y="101459"/>
                    <a:pt x="906898" y="100953"/>
                    <a:pt x="876300" y="103576"/>
                  </a:cubicBezTo>
                  <a:cubicBezTo>
                    <a:pt x="869631" y="104148"/>
                    <a:pt x="863600" y="107809"/>
                    <a:pt x="857250" y="109926"/>
                  </a:cubicBezTo>
                  <a:cubicBezTo>
                    <a:pt x="853110" y="111306"/>
                    <a:pt x="848746" y="111902"/>
                    <a:pt x="844550" y="113101"/>
                  </a:cubicBezTo>
                  <a:cubicBezTo>
                    <a:pt x="812666" y="122211"/>
                    <a:pt x="862027" y="109525"/>
                    <a:pt x="822325" y="119451"/>
                  </a:cubicBezTo>
                  <a:cubicBezTo>
                    <a:pt x="807213" y="129525"/>
                    <a:pt x="818739" y="123384"/>
                    <a:pt x="800100" y="128976"/>
                  </a:cubicBezTo>
                  <a:cubicBezTo>
                    <a:pt x="793689" y="130899"/>
                    <a:pt x="781050" y="135326"/>
                    <a:pt x="781050" y="135326"/>
                  </a:cubicBezTo>
                  <a:cubicBezTo>
                    <a:pt x="786638" y="118561"/>
                    <a:pt x="781440" y="127657"/>
                    <a:pt x="803275" y="113101"/>
                  </a:cubicBezTo>
                  <a:cubicBezTo>
                    <a:pt x="833073" y="93236"/>
                    <a:pt x="808988" y="106917"/>
                    <a:pt x="885825" y="103576"/>
                  </a:cubicBezTo>
                  <a:cubicBezTo>
                    <a:pt x="889000" y="102518"/>
                    <a:pt x="892357" y="101898"/>
                    <a:pt x="895350" y="100401"/>
                  </a:cubicBezTo>
                  <a:cubicBezTo>
                    <a:pt x="905080" y="95536"/>
                    <a:pt x="903518" y="92327"/>
                    <a:pt x="914400" y="90876"/>
                  </a:cubicBezTo>
                  <a:cubicBezTo>
                    <a:pt x="927032" y="89192"/>
                    <a:pt x="939800" y="88759"/>
                    <a:pt x="952500" y="87701"/>
                  </a:cubicBezTo>
                  <a:cubicBezTo>
                    <a:pt x="955675" y="86643"/>
                    <a:pt x="959099" y="86151"/>
                    <a:pt x="962025" y="84526"/>
                  </a:cubicBezTo>
                  <a:cubicBezTo>
                    <a:pt x="968696" y="80820"/>
                    <a:pt x="981075" y="71826"/>
                    <a:pt x="981075" y="71826"/>
                  </a:cubicBezTo>
                  <a:cubicBezTo>
                    <a:pt x="976389" y="64798"/>
                    <a:pt x="972534" y="57665"/>
                    <a:pt x="965200" y="52776"/>
                  </a:cubicBezTo>
                  <a:cubicBezTo>
                    <a:pt x="960754" y="49812"/>
                    <a:pt x="942513" y="47166"/>
                    <a:pt x="939800" y="46426"/>
                  </a:cubicBezTo>
                  <a:cubicBezTo>
                    <a:pt x="933342" y="44665"/>
                    <a:pt x="920750" y="40076"/>
                    <a:pt x="920750" y="40076"/>
                  </a:cubicBezTo>
                  <a:cubicBezTo>
                    <a:pt x="917575" y="37959"/>
                    <a:pt x="913923" y="36424"/>
                    <a:pt x="911225" y="33726"/>
                  </a:cubicBezTo>
                  <a:cubicBezTo>
                    <a:pt x="908527" y="31028"/>
                    <a:pt x="907855" y="26585"/>
                    <a:pt x="904875" y="24201"/>
                  </a:cubicBezTo>
                  <a:cubicBezTo>
                    <a:pt x="902262" y="22110"/>
                    <a:pt x="898525" y="22084"/>
                    <a:pt x="895350" y="21026"/>
                  </a:cubicBezTo>
                  <a:cubicBezTo>
                    <a:pt x="893233" y="17851"/>
                    <a:pt x="891698" y="14199"/>
                    <a:pt x="889000" y="11501"/>
                  </a:cubicBezTo>
                  <a:cubicBezTo>
                    <a:pt x="865225" y="-12274"/>
                    <a:pt x="792326" y="8156"/>
                    <a:pt x="787400" y="8326"/>
                  </a:cubicBezTo>
                  <a:cubicBezTo>
                    <a:pt x="778346" y="9332"/>
                    <a:pt x="759938" y="9357"/>
                    <a:pt x="749300" y="14676"/>
                  </a:cubicBezTo>
                  <a:cubicBezTo>
                    <a:pt x="745887" y="16383"/>
                    <a:pt x="742950" y="18909"/>
                    <a:pt x="739775" y="21026"/>
                  </a:cubicBezTo>
                  <a:cubicBezTo>
                    <a:pt x="738717" y="25259"/>
                    <a:pt x="737317" y="29422"/>
                    <a:pt x="736600" y="33726"/>
                  </a:cubicBezTo>
                  <a:cubicBezTo>
                    <a:pt x="735197" y="42142"/>
                    <a:pt x="736295" y="51091"/>
                    <a:pt x="733425" y="59126"/>
                  </a:cubicBezTo>
                  <a:cubicBezTo>
                    <a:pt x="730858" y="66313"/>
                    <a:pt x="724958" y="71826"/>
                    <a:pt x="720725" y="78176"/>
                  </a:cubicBezTo>
                  <a:cubicBezTo>
                    <a:pt x="717012" y="83745"/>
                    <a:pt x="701675" y="84526"/>
                    <a:pt x="701675" y="84526"/>
                  </a:cubicBezTo>
                  <a:cubicBezTo>
                    <a:pt x="695325" y="88759"/>
                    <a:pt x="690219" y="97985"/>
                    <a:pt x="682625" y="97226"/>
                  </a:cubicBezTo>
                  <a:cubicBezTo>
                    <a:pt x="643429" y="93306"/>
                    <a:pt x="661404" y="95555"/>
                    <a:pt x="628650" y="90876"/>
                  </a:cubicBezTo>
                  <a:cubicBezTo>
                    <a:pt x="611717" y="91934"/>
                    <a:pt x="594258" y="89733"/>
                    <a:pt x="577850" y="94051"/>
                  </a:cubicBezTo>
                  <a:cubicBezTo>
                    <a:pt x="572733" y="95398"/>
                    <a:pt x="571769" y="102733"/>
                    <a:pt x="568325" y="106751"/>
                  </a:cubicBezTo>
                  <a:cubicBezTo>
                    <a:pt x="552879" y="124771"/>
                    <a:pt x="563522" y="106833"/>
                    <a:pt x="552450" y="128976"/>
                  </a:cubicBezTo>
                  <a:cubicBezTo>
                    <a:pt x="555625" y="131093"/>
                    <a:pt x="558562" y="133619"/>
                    <a:pt x="561975" y="135326"/>
                  </a:cubicBezTo>
                  <a:cubicBezTo>
                    <a:pt x="573417" y="141047"/>
                    <a:pt x="594144" y="140765"/>
                    <a:pt x="603250" y="141676"/>
                  </a:cubicBezTo>
                  <a:cubicBezTo>
                    <a:pt x="606425" y="143793"/>
                    <a:pt x="609362" y="146319"/>
                    <a:pt x="612775" y="148026"/>
                  </a:cubicBezTo>
                  <a:cubicBezTo>
                    <a:pt x="615768" y="149523"/>
                    <a:pt x="619374" y="149576"/>
                    <a:pt x="622300" y="151201"/>
                  </a:cubicBezTo>
                  <a:cubicBezTo>
                    <a:pt x="655052" y="169397"/>
                    <a:pt x="629322" y="159892"/>
                    <a:pt x="650875" y="167076"/>
                  </a:cubicBezTo>
                  <a:cubicBezTo>
                    <a:pt x="672710" y="181632"/>
                    <a:pt x="662685" y="177363"/>
                    <a:pt x="679450" y="182951"/>
                  </a:cubicBezTo>
                  <a:cubicBezTo>
                    <a:pt x="676275" y="184009"/>
                    <a:pt x="673272" y="186126"/>
                    <a:pt x="669925" y="186126"/>
                  </a:cubicBezTo>
                  <a:cubicBezTo>
                    <a:pt x="659674" y="186126"/>
                    <a:pt x="655477" y="181786"/>
                    <a:pt x="647700" y="176601"/>
                  </a:cubicBezTo>
                  <a:cubicBezTo>
                    <a:pt x="645583" y="173426"/>
                    <a:pt x="644330" y="169460"/>
                    <a:pt x="641350" y="167076"/>
                  </a:cubicBezTo>
                  <a:cubicBezTo>
                    <a:pt x="638737" y="164985"/>
                    <a:pt x="635172" y="163901"/>
                    <a:pt x="631825" y="163901"/>
                  </a:cubicBezTo>
                  <a:cubicBezTo>
                    <a:pt x="613802" y="163901"/>
                    <a:pt x="595842" y="166018"/>
                    <a:pt x="577850" y="167076"/>
                  </a:cubicBezTo>
                  <a:cubicBezTo>
                    <a:pt x="573617" y="168134"/>
                    <a:pt x="566349" y="166055"/>
                    <a:pt x="565150" y="170251"/>
                  </a:cubicBezTo>
                  <a:cubicBezTo>
                    <a:pt x="563311" y="176687"/>
                    <a:pt x="571500" y="189301"/>
                    <a:pt x="571500" y="189301"/>
                  </a:cubicBezTo>
                  <a:cubicBezTo>
                    <a:pt x="572558" y="196709"/>
                    <a:pt x="577042" y="204426"/>
                    <a:pt x="574675" y="211526"/>
                  </a:cubicBezTo>
                  <a:cubicBezTo>
                    <a:pt x="573617" y="214701"/>
                    <a:pt x="568143" y="209848"/>
                    <a:pt x="565150" y="208351"/>
                  </a:cubicBezTo>
                  <a:cubicBezTo>
                    <a:pt x="561737" y="206644"/>
                    <a:pt x="558800" y="204118"/>
                    <a:pt x="555625" y="202001"/>
                  </a:cubicBezTo>
                  <a:cubicBezTo>
                    <a:pt x="553508" y="198826"/>
                    <a:pt x="551973" y="195174"/>
                    <a:pt x="549275" y="192476"/>
                  </a:cubicBezTo>
                  <a:cubicBezTo>
                    <a:pt x="543120" y="186321"/>
                    <a:pt x="537972" y="185533"/>
                    <a:pt x="530225" y="182951"/>
                  </a:cubicBezTo>
                  <a:cubicBezTo>
                    <a:pt x="527891" y="186063"/>
                    <a:pt x="516555" y="198388"/>
                    <a:pt x="517525" y="205176"/>
                  </a:cubicBezTo>
                  <a:cubicBezTo>
                    <a:pt x="518194" y="209861"/>
                    <a:pt x="521124" y="214025"/>
                    <a:pt x="523875" y="217876"/>
                  </a:cubicBezTo>
                  <a:cubicBezTo>
                    <a:pt x="529431" y="225654"/>
                    <a:pt x="535330" y="228688"/>
                    <a:pt x="542925" y="233751"/>
                  </a:cubicBezTo>
                  <a:cubicBezTo>
                    <a:pt x="545042" y="240101"/>
                    <a:pt x="547962" y="246237"/>
                    <a:pt x="549275" y="252801"/>
                  </a:cubicBezTo>
                  <a:cubicBezTo>
                    <a:pt x="550333" y="258093"/>
                    <a:pt x="550555" y="263623"/>
                    <a:pt x="552450" y="268676"/>
                  </a:cubicBezTo>
                  <a:cubicBezTo>
                    <a:pt x="555102" y="275749"/>
                    <a:pt x="563384" y="282785"/>
                    <a:pt x="568325" y="287726"/>
                  </a:cubicBezTo>
                  <a:cubicBezTo>
                    <a:pt x="569383" y="291959"/>
                    <a:pt x="570301" y="296230"/>
                    <a:pt x="571500" y="300426"/>
                  </a:cubicBezTo>
                  <a:cubicBezTo>
                    <a:pt x="572419" y="303644"/>
                    <a:pt x="575918" y="306844"/>
                    <a:pt x="574675" y="309951"/>
                  </a:cubicBezTo>
                  <a:cubicBezTo>
                    <a:pt x="573258" y="313494"/>
                    <a:pt x="568325" y="314184"/>
                    <a:pt x="565150" y="316301"/>
                  </a:cubicBezTo>
                  <a:cubicBezTo>
                    <a:pt x="558128" y="309279"/>
                    <a:pt x="553695" y="306092"/>
                    <a:pt x="549275" y="297251"/>
                  </a:cubicBezTo>
                  <a:cubicBezTo>
                    <a:pt x="547778" y="294258"/>
                    <a:pt x="547597" y="290719"/>
                    <a:pt x="546100" y="287726"/>
                  </a:cubicBezTo>
                  <a:cubicBezTo>
                    <a:pt x="544393" y="284313"/>
                    <a:pt x="541457" y="281614"/>
                    <a:pt x="539750" y="278201"/>
                  </a:cubicBezTo>
                  <a:cubicBezTo>
                    <a:pt x="538253" y="275208"/>
                    <a:pt x="538072" y="271669"/>
                    <a:pt x="536575" y="268676"/>
                  </a:cubicBezTo>
                  <a:cubicBezTo>
                    <a:pt x="534868" y="265263"/>
                    <a:pt x="533097" y="261664"/>
                    <a:pt x="530225" y="259151"/>
                  </a:cubicBezTo>
                  <a:cubicBezTo>
                    <a:pt x="524482" y="254125"/>
                    <a:pt x="511175" y="246451"/>
                    <a:pt x="511175" y="246451"/>
                  </a:cubicBezTo>
                  <a:cubicBezTo>
                    <a:pt x="495409" y="222802"/>
                    <a:pt x="515672" y="251847"/>
                    <a:pt x="495300" y="227401"/>
                  </a:cubicBezTo>
                  <a:cubicBezTo>
                    <a:pt x="492857" y="224470"/>
                    <a:pt x="491393" y="220807"/>
                    <a:pt x="488950" y="217876"/>
                  </a:cubicBezTo>
                  <a:cubicBezTo>
                    <a:pt x="483934" y="211857"/>
                    <a:pt x="477036" y="205569"/>
                    <a:pt x="469900" y="202001"/>
                  </a:cubicBezTo>
                  <a:cubicBezTo>
                    <a:pt x="466907" y="200504"/>
                    <a:pt x="463550" y="199884"/>
                    <a:pt x="460375" y="198826"/>
                  </a:cubicBezTo>
                  <a:cubicBezTo>
                    <a:pt x="457200" y="199884"/>
                    <a:pt x="452941" y="199388"/>
                    <a:pt x="450850" y="202001"/>
                  </a:cubicBezTo>
                  <a:cubicBezTo>
                    <a:pt x="444197" y="210318"/>
                    <a:pt x="449910" y="230349"/>
                    <a:pt x="450850" y="236926"/>
                  </a:cubicBezTo>
                  <a:cubicBezTo>
                    <a:pt x="449792" y="255976"/>
                    <a:pt x="453708" y="275976"/>
                    <a:pt x="447675" y="294076"/>
                  </a:cubicBezTo>
                  <a:cubicBezTo>
                    <a:pt x="446002" y="299096"/>
                    <a:pt x="437910" y="288954"/>
                    <a:pt x="434975" y="284551"/>
                  </a:cubicBezTo>
                  <a:cubicBezTo>
                    <a:pt x="420496" y="262833"/>
                    <a:pt x="438141" y="268671"/>
                    <a:pt x="419100" y="259151"/>
                  </a:cubicBezTo>
                  <a:cubicBezTo>
                    <a:pt x="416107" y="257654"/>
                    <a:pt x="412750" y="257034"/>
                    <a:pt x="409575" y="255976"/>
                  </a:cubicBezTo>
                  <a:cubicBezTo>
                    <a:pt x="407458" y="259151"/>
                    <a:pt x="403765" y="261723"/>
                    <a:pt x="403225" y="265501"/>
                  </a:cubicBezTo>
                  <a:cubicBezTo>
                    <a:pt x="396168" y="314902"/>
                    <a:pt x="406732" y="342697"/>
                    <a:pt x="396875" y="313126"/>
                  </a:cubicBezTo>
                  <a:cubicBezTo>
                    <a:pt x="396571" y="306743"/>
                    <a:pt x="402992" y="252521"/>
                    <a:pt x="387350" y="233751"/>
                  </a:cubicBezTo>
                  <a:cubicBezTo>
                    <a:pt x="384907" y="230820"/>
                    <a:pt x="381000" y="229518"/>
                    <a:pt x="377825" y="227401"/>
                  </a:cubicBezTo>
                  <a:cubicBezTo>
                    <a:pt x="366086" y="231314"/>
                    <a:pt x="367922" y="229124"/>
                    <a:pt x="358775" y="240101"/>
                  </a:cubicBezTo>
                  <a:cubicBezTo>
                    <a:pt x="356332" y="243032"/>
                    <a:pt x="355661" y="247604"/>
                    <a:pt x="352425" y="249626"/>
                  </a:cubicBezTo>
                  <a:cubicBezTo>
                    <a:pt x="338745" y="258176"/>
                    <a:pt x="311296" y="257983"/>
                    <a:pt x="298450" y="259151"/>
                  </a:cubicBezTo>
                  <a:cubicBezTo>
                    <a:pt x="294217" y="261268"/>
                    <a:pt x="289386" y="262471"/>
                    <a:pt x="285750" y="265501"/>
                  </a:cubicBezTo>
                  <a:cubicBezTo>
                    <a:pt x="277951" y="272000"/>
                    <a:pt x="280250" y="276502"/>
                    <a:pt x="276225" y="284551"/>
                  </a:cubicBezTo>
                  <a:cubicBezTo>
                    <a:pt x="274518" y="287964"/>
                    <a:pt x="271992" y="290901"/>
                    <a:pt x="269875" y="294076"/>
                  </a:cubicBezTo>
                  <a:cubicBezTo>
                    <a:pt x="272279" y="295879"/>
                    <a:pt x="289107" y="304735"/>
                    <a:pt x="285750" y="313126"/>
                  </a:cubicBezTo>
                  <a:cubicBezTo>
                    <a:pt x="284333" y="316669"/>
                    <a:pt x="279400" y="317359"/>
                    <a:pt x="276225" y="319476"/>
                  </a:cubicBezTo>
                  <a:cubicBezTo>
                    <a:pt x="273050" y="318418"/>
                    <a:pt x="269776" y="317619"/>
                    <a:pt x="266700" y="316301"/>
                  </a:cubicBezTo>
                  <a:cubicBezTo>
                    <a:pt x="262350" y="314437"/>
                    <a:pt x="258394" y="308193"/>
                    <a:pt x="254000" y="309951"/>
                  </a:cubicBezTo>
                  <a:cubicBezTo>
                    <a:pt x="249948" y="311572"/>
                    <a:pt x="252024" y="318455"/>
                    <a:pt x="250825" y="322651"/>
                  </a:cubicBezTo>
                  <a:cubicBezTo>
                    <a:pt x="249906" y="325869"/>
                    <a:pt x="248708" y="329001"/>
                    <a:pt x="247650" y="332176"/>
                  </a:cubicBezTo>
                  <a:cubicBezTo>
                    <a:pt x="246592" y="344876"/>
                    <a:pt x="246974" y="357779"/>
                    <a:pt x="244475" y="370276"/>
                  </a:cubicBezTo>
                  <a:cubicBezTo>
                    <a:pt x="243727" y="374018"/>
                    <a:pt x="238379" y="375994"/>
                    <a:pt x="238125" y="379801"/>
                  </a:cubicBezTo>
                  <a:cubicBezTo>
                    <a:pt x="237708" y="386060"/>
                    <a:pt x="238286" y="415049"/>
                    <a:pt x="244475" y="427426"/>
                  </a:cubicBezTo>
                  <a:cubicBezTo>
                    <a:pt x="246182" y="430839"/>
                    <a:pt x="248708" y="433776"/>
                    <a:pt x="250825" y="436951"/>
                  </a:cubicBezTo>
                  <a:cubicBezTo>
                    <a:pt x="241665" y="443058"/>
                    <a:pt x="238176" y="448627"/>
                    <a:pt x="225425" y="440126"/>
                  </a:cubicBezTo>
                  <a:cubicBezTo>
                    <a:pt x="222640" y="438270"/>
                    <a:pt x="223875" y="433527"/>
                    <a:pt x="222250" y="430601"/>
                  </a:cubicBezTo>
                  <a:cubicBezTo>
                    <a:pt x="218544" y="423930"/>
                    <a:pt x="209550" y="411551"/>
                    <a:pt x="209550" y="411551"/>
                  </a:cubicBezTo>
                  <a:cubicBezTo>
                    <a:pt x="202142" y="412609"/>
                    <a:pt x="193312" y="410236"/>
                    <a:pt x="187325" y="414726"/>
                  </a:cubicBezTo>
                  <a:cubicBezTo>
                    <a:pt x="183008" y="417964"/>
                    <a:pt x="186563" y="425774"/>
                    <a:pt x="184150" y="430601"/>
                  </a:cubicBezTo>
                  <a:cubicBezTo>
                    <a:pt x="180175" y="438552"/>
                    <a:pt x="171352" y="441266"/>
                    <a:pt x="165100" y="446476"/>
                  </a:cubicBezTo>
                  <a:cubicBezTo>
                    <a:pt x="161651" y="449351"/>
                    <a:pt x="158332" y="452457"/>
                    <a:pt x="155575" y="456001"/>
                  </a:cubicBezTo>
                  <a:cubicBezTo>
                    <a:pt x="150890" y="462025"/>
                    <a:pt x="147108" y="468701"/>
                    <a:pt x="142875" y="475051"/>
                  </a:cubicBezTo>
                  <a:lnTo>
                    <a:pt x="130175" y="494101"/>
                  </a:lnTo>
                  <a:cubicBezTo>
                    <a:pt x="127684" y="497837"/>
                    <a:pt x="123572" y="500217"/>
                    <a:pt x="120650" y="503626"/>
                  </a:cubicBezTo>
                  <a:cubicBezTo>
                    <a:pt x="117206" y="507644"/>
                    <a:pt x="114300" y="512093"/>
                    <a:pt x="111125" y="516326"/>
                  </a:cubicBezTo>
                  <a:cubicBezTo>
                    <a:pt x="112183" y="524793"/>
                    <a:pt x="111131" y="533804"/>
                    <a:pt x="114300" y="541726"/>
                  </a:cubicBezTo>
                  <a:cubicBezTo>
                    <a:pt x="115717" y="545269"/>
                    <a:pt x="120123" y="547151"/>
                    <a:pt x="123825" y="548076"/>
                  </a:cubicBezTo>
                  <a:cubicBezTo>
                    <a:pt x="133122" y="550400"/>
                    <a:pt x="142875" y="550193"/>
                    <a:pt x="152400" y="551251"/>
                  </a:cubicBezTo>
                  <a:cubicBezTo>
                    <a:pt x="155575" y="553368"/>
                    <a:pt x="158512" y="555894"/>
                    <a:pt x="161925" y="557601"/>
                  </a:cubicBezTo>
                  <a:cubicBezTo>
                    <a:pt x="164918" y="559098"/>
                    <a:pt x="169083" y="558409"/>
                    <a:pt x="171450" y="560776"/>
                  </a:cubicBezTo>
                  <a:cubicBezTo>
                    <a:pt x="173817" y="563143"/>
                    <a:pt x="173567" y="567126"/>
                    <a:pt x="174625" y="570301"/>
                  </a:cubicBezTo>
                  <a:cubicBezTo>
                    <a:pt x="173916" y="578813"/>
                    <a:pt x="174760" y="604957"/>
                    <a:pt x="168275" y="617926"/>
                  </a:cubicBezTo>
                  <a:cubicBezTo>
                    <a:pt x="166568" y="621339"/>
                    <a:pt x="164368" y="624520"/>
                    <a:pt x="161925" y="627451"/>
                  </a:cubicBezTo>
                  <a:cubicBezTo>
                    <a:pt x="157527" y="632729"/>
                    <a:pt x="149486" y="640388"/>
                    <a:pt x="142875" y="643326"/>
                  </a:cubicBezTo>
                  <a:cubicBezTo>
                    <a:pt x="136758" y="646044"/>
                    <a:pt x="123825" y="649676"/>
                    <a:pt x="123825" y="649676"/>
                  </a:cubicBezTo>
                  <a:cubicBezTo>
                    <a:pt x="100619" y="665147"/>
                    <a:pt x="129798" y="646263"/>
                    <a:pt x="101600" y="662376"/>
                  </a:cubicBezTo>
                  <a:cubicBezTo>
                    <a:pt x="98287" y="664269"/>
                    <a:pt x="95562" y="667176"/>
                    <a:pt x="92075" y="668726"/>
                  </a:cubicBezTo>
                  <a:cubicBezTo>
                    <a:pt x="82137" y="673143"/>
                    <a:pt x="70880" y="675612"/>
                    <a:pt x="60325" y="678251"/>
                  </a:cubicBezTo>
                  <a:cubicBezTo>
                    <a:pt x="58595" y="683441"/>
                    <a:pt x="55983" y="694062"/>
                    <a:pt x="50800" y="697301"/>
                  </a:cubicBezTo>
                  <a:cubicBezTo>
                    <a:pt x="45124" y="700849"/>
                    <a:pt x="38100" y="701534"/>
                    <a:pt x="31750" y="703651"/>
                  </a:cubicBezTo>
                  <a:lnTo>
                    <a:pt x="22225" y="706826"/>
                  </a:lnTo>
                  <a:cubicBezTo>
                    <a:pt x="19050" y="708943"/>
                    <a:pt x="15213" y="710304"/>
                    <a:pt x="12700" y="713176"/>
                  </a:cubicBezTo>
                  <a:cubicBezTo>
                    <a:pt x="7674" y="718919"/>
                    <a:pt x="0" y="732226"/>
                    <a:pt x="0" y="732226"/>
                  </a:cubicBezTo>
                  <a:cubicBezTo>
                    <a:pt x="1058" y="742809"/>
                    <a:pt x="47" y="753810"/>
                    <a:pt x="3175" y="763976"/>
                  </a:cubicBezTo>
                  <a:cubicBezTo>
                    <a:pt x="4495" y="768268"/>
                    <a:pt x="10519" y="769576"/>
                    <a:pt x="12700" y="773501"/>
                  </a:cubicBezTo>
                  <a:cubicBezTo>
                    <a:pt x="15951" y="779352"/>
                    <a:pt x="16933" y="786201"/>
                    <a:pt x="19050" y="792551"/>
                  </a:cubicBezTo>
                  <a:lnTo>
                    <a:pt x="25400" y="811601"/>
                  </a:lnTo>
                  <a:cubicBezTo>
                    <a:pt x="26607" y="815221"/>
                    <a:pt x="31418" y="816448"/>
                    <a:pt x="34925" y="817951"/>
                  </a:cubicBezTo>
                  <a:cubicBezTo>
                    <a:pt x="38936" y="819670"/>
                    <a:pt x="43321" y="820409"/>
                    <a:pt x="47625" y="821126"/>
                  </a:cubicBezTo>
                  <a:cubicBezTo>
                    <a:pt x="56041" y="822529"/>
                    <a:pt x="64558" y="823243"/>
                    <a:pt x="73025" y="824301"/>
                  </a:cubicBezTo>
                  <a:lnTo>
                    <a:pt x="92075" y="830651"/>
                  </a:lnTo>
                  <a:lnTo>
                    <a:pt x="101600" y="833826"/>
                  </a:lnTo>
                  <a:cubicBezTo>
                    <a:pt x="105833" y="832768"/>
                    <a:pt x="110511" y="832816"/>
                    <a:pt x="114300" y="830651"/>
                  </a:cubicBezTo>
                  <a:cubicBezTo>
                    <a:pt x="147596" y="811625"/>
                    <a:pt x="103611" y="827864"/>
                    <a:pt x="133350" y="817951"/>
                  </a:cubicBezTo>
                  <a:cubicBezTo>
                    <a:pt x="138642" y="819009"/>
                    <a:pt x="145854" y="816912"/>
                    <a:pt x="149225" y="821126"/>
                  </a:cubicBezTo>
                  <a:cubicBezTo>
                    <a:pt x="150824" y="823125"/>
                    <a:pt x="143486" y="842790"/>
                    <a:pt x="139700" y="843351"/>
                  </a:cubicBezTo>
                  <a:cubicBezTo>
                    <a:pt x="113506" y="847232"/>
                    <a:pt x="86783" y="845468"/>
                    <a:pt x="60325" y="846526"/>
                  </a:cubicBezTo>
                  <a:cubicBezTo>
                    <a:pt x="57150" y="847584"/>
                    <a:pt x="53413" y="847610"/>
                    <a:pt x="50800" y="849701"/>
                  </a:cubicBezTo>
                  <a:cubicBezTo>
                    <a:pt x="44168" y="855007"/>
                    <a:pt x="44276" y="861749"/>
                    <a:pt x="41275" y="868751"/>
                  </a:cubicBezTo>
                  <a:cubicBezTo>
                    <a:pt x="29505" y="896214"/>
                    <a:pt x="39196" y="868638"/>
                    <a:pt x="31750" y="890976"/>
                  </a:cubicBezTo>
                  <a:cubicBezTo>
                    <a:pt x="32808" y="898384"/>
                    <a:pt x="31886" y="906362"/>
                    <a:pt x="34925" y="913201"/>
                  </a:cubicBezTo>
                  <a:cubicBezTo>
                    <a:pt x="36475" y="916688"/>
                    <a:pt x="40963" y="918001"/>
                    <a:pt x="44450" y="919551"/>
                  </a:cubicBezTo>
                  <a:cubicBezTo>
                    <a:pt x="50567" y="922269"/>
                    <a:pt x="57150" y="923784"/>
                    <a:pt x="63500" y="925901"/>
                  </a:cubicBezTo>
                  <a:cubicBezTo>
                    <a:pt x="77165" y="930456"/>
                    <a:pt x="69778" y="928264"/>
                    <a:pt x="85725" y="932251"/>
                  </a:cubicBezTo>
                  <a:cubicBezTo>
                    <a:pt x="86783" y="944951"/>
                    <a:pt x="80668" y="960622"/>
                    <a:pt x="88900" y="970351"/>
                  </a:cubicBezTo>
                  <a:cubicBezTo>
                    <a:pt x="95770" y="978470"/>
                    <a:pt x="110014" y="973526"/>
                    <a:pt x="120650" y="973526"/>
                  </a:cubicBezTo>
                  <a:cubicBezTo>
                    <a:pt x="129183" y="973526"/>
                    <a:pt x="137570" y="971293"/>
                    <a:pt x="146050" y="970351"/>
                  </a:cubicBezTo>
                  <a:cubicBezTo>
                    <a:pt x="156621" y="969176"/>
                    <a:pt x="167257" y="968582"/>
                    <a:pt x="177800" y="967176"/>
                  </a:cubicBezTo>
                  <a:cubicBezTo>
                    <a:pt x="190571" y="965473"/>
                    <a:pt x="192516" y="964387"/>
                    <a:pt x="203200" y="960826"/>
                  </a:cubicBezTo>
                  <a:cubicBezTo>
                    <a:pt x="248837" y="968432"/>
                    <a:pt x="203365" y="958175"/>
                    <a:pt x="231775" y="970351"/>
                  </a:cubicBezTo>
                  <a:cubicBezTo>
                    <a:pt x="235786" y="972070"/>
                    <a:pt x="240279" y="972327"/>
                    <a:pt x="244475" y="973526"/>
                  </a:cubicBezTo>
                  <a:cubicBezTo>
                    <a:pt x="247693" y="974445"/>
                    <a:pt x="250825" y="975643"/>
                    <a:pt x="254000" y="976701"/>
                  </a:cubicBezTo>
                  <a:cubicBezTo>
                    <a:pt x="260072" y="994917"/>
                    <a:pt x="252827" y="977914"/>
                    <a:pt x="266700" y="995751"/>
                  </a:cubicBezTo>
                  <a:cubicBezTo>
                    <a:pt x="279964" y="1012804"/>
                    <a:pt x="273853" y="1015069"/>
                    <a:pt x="292100" y="1021151"/>
                  </a:cubicBezTo>
                  <a:cubicBezTo>
                    <a:pt x="297220" y="1022858"/>
                    <a:pt x="302683" y="1023268"/>
                    <a:pt x="307975" y="1024326"/>
                  </a:cubicBezTo>
                  <a:cubicBezTo>
                    <a:pt x="310092" y="1030676"/>
                    <a:pt x="310612" y="1037807"/>
                    <a:pt x="314325" y="1043376"/>
                  </a:cubicBezTo>
                  <a:lnTo>
                    <a:pt x="333375" y="1071951"/>
                  </a:lnTo>
                  <a:cubicBezTo>
                    <a:pt x="335492" y="1075126"/>
                    <a:pt x="338518" y="1077856"/>
                    <a:pt x="339725" y="1081476"/>
                  </a:cubicBezTo>
                  <a:cubicBezTo>
                    <a:pt x="344107" y="1094621"/>
                    <a:pt x="341044" y="1088216"/>
                    <a:pt x="349250" y="1100526"/>
                  </a:cubicBezTo>
                  <a:cubicBezTo>
                    <a:pt x="360212" y="1155336"/>
                    <a:pt x="352971" y="1115158"/>
                    <a:pt x="358775" y="1237051"/>
                  </a:cubicBezTo>
                  <a:cubicBezTo>
                    <a:pt x="359833" y="1259276"/>
                    <a:pt x="360176" y="1281547"/>
                    <a:pt x="361950" y="1303726"/>
                  </a:cubicBezTo>
                  <a:cubicBezTo>
                    <a:pt x="363209" y="1319459"/>
                    <a:pt x="365190" y="1313380"/>
                    <a:pt x="371475" y="1325951"/>
                  </a:cubicBezTo>
                  <a:cubicBezTo>
                    <a:pt x="372972" y="1328944"/>
                    <a:pt x="372037" y="1333385"/>
                    <a:pt x="374650" y="1335476"/>
                  </a:cubicBezTo>
                  <a:cubicBezTo>
                    <a:pt x="378057" y="1338202"/>
                    <a:pt x="383025" y="1338074"/>
                    <a:pt x="387350" y="1338651"/>
                  </a:cubicBezTo>
                  <a:cubicBezTo>
                    <a:pt x="398937" y="1340196"/>
                    <a:pt x="410633" y="1340768"/>
                    <a:pt x="422275" y="1341826"/>
                  </a:cubicBezTo>
                  <a:cubicBezTo>
                    <a:pt x="430048" y="1344417"/>
                    <a:pt x="437634" y="1346447"/>
                    <a:pt x="444500" y="1351351"/>
                  </a:cubicBezTo>
                  <a:cubicBezTo>
                    <a:pt x="448154" y="1353961"/>
                    <a:pt x="450850" y="1357701"/>
                    <a:pt x="454025" y="1360876"/>
                  </a:cubicBezTo>
                  <a:cubicBezTo>
                    <a:pt x="456280" y="1367642"/>
                    <a:pt x="462091" y="1379823"/>
                    <a:pt x="454025" y="1386276"/>
                  </a:cubicBezTo>
                  <a:cubicBezTo>
                    <a:pt x="450618" y="1389002"/>
                    <a:pt x="445558" y="1384159"/>
                    <a:pt x="441325" y="1383101"/>
                  </a:cubicBezTo>
                  <a:cubicBezTo>
                    <a:pt x="438150" y="1380984"/>
                    <a:pt x="434905" y="1378969"/>
                    <a:pt x="431800" y="1376751"/>
                  </a:cubicBezTo>
                  <a:cubicBezTo>
                    <a:pt x="427494" y="1373675"/>
                    <a:pt x="423694" y="1369851"/>
                    <a:pt x="419100" y="1367226"/>
                  </a:cubicBezTo>
                  <a:cubicBezTo>
                    <a:pt x="416194" y="1365566"/>
                    <a:pt x="412750" y="1365109"/>
                    <a:pt x="409575" y="1364051"/>
                  </a:cubicBezTo>
                  <a:cubicBezTo>
                    <a:pt x="406400" y="1366168"/>
                    <a:pt x="402434" y="1367421"/>
                    <a:pt x="400050" y="1370401"/>
                  </a:cubicBezTo>
                  <a:cubicBezTo>
                    <a:pt x="397959" y="1373014"/>
                    <a:pt x="397794" y="1376708"/>
                    <a:pt x="396875" y="1379926"/>
                  </a:cubicBezTo>
                  <a:cubicBezTo>
                    <a:pt x="395676" y="1384122"/>
                    <a:pt x="394481" y="1388333"/>
                    <a:pt x="393700" y="1392626"/>
                  </a:cubicBezTo>
                  <a:cubicBezTo>
                    <a:pt x="392361" y="1399989"/>
                    <a:pt x="392675" y="1407683"/>
                    <a:pt x="390525" y="1414851"/>
                  </a:cubicBezTo>
                  <a:cubicBezTo>
                    <a:pt x="389429" y="1418506"/>
                    <a:pt x="386292" y="1421201"/>
                    <a:pt x="384175" y="1424376"/>
                  </a:cubicBezTo>
                  <a:cubicBezTo>
                    <a:pt x="385233" y="1436018"/>
                    <a:pt x="384901" y="1447871"/>
                    <a:pt x="387350" y="1459301"/>
                  </a:cubicBezTo>
                  <a:cubicBezTo>
                    <a:pt x="389612" y="1469856"/>
                    <a:pt x="398614" y="1470727"/>
                    <a:pt x="406400" y="1475176"/>
                  </a:cubicBezTo>
                  <a:cubicBezTo>
                    <a:pt x="423634" y="1485024"/>
                    <a:pt x="407986" y="1478880"/>
                    <a:pt x="425450" y="1484701"/>
                  </a:cubicBezTo>
                  <a:cubicBezTo>
                    <a:pt x="433917" y="1483643"/>
                    <a:pt x="442618" y="1483771"/>
                    <a:pt x="450850" y="1481526"/>
                  </a:cubicBezTo>
                  <a:cubicBezTo>
                    <a:pt x="454531" y="1480522"/>
                    <a:pt x="456611" y="1474549"/>
                    <a:pt x="460375" y="1475176"/>
                  </a:cubicBezTo>
                  <a:cubicBezTo>
                    <a:pt x="464804" y="1475914"/>
                    <a:pt x="466725" y="1481526"/>
                    <a:pt x="469900" y="1484701"/>
                  </a:cubicBezTo>
                  <a:cubicBezTo>
                    <a:pt x="472017" y="1491051"/>
                    <a:pt x="479963" y="1498182"/>
                    <a:pt x="476250" y="1503751"/>
                  </a:cubicBezTo>
                  <a:cubicBezTo>
                    <a:pt x="474133" y="1506926"/>
                    <a:pt x="472880" y="1510892"/>
                    <a:pt x="469900" y="1513276"/>
                  </a:cubicBezTo>
                  <a:cubicBezTo>
                    <a:pt x="467287" y="1515367"/>
                    <a:pt x="463593" y="1515532"/>
                    <a:pt x="460375" y="1516451"/>
                  </a:cubicBezTo>
                  <a:cubicBezTo>
                    <a:pt x="449913" y="1519440"/>
                    <a:pt x="442712" y="1520619"/>
                    <a:pt x="431800" y="1522801"/>
                  </a:cubicBezTo>
                  <a:cubicBezTo>
                    <a:pt x="429683" y="1525976"/>
                    <a:pt x="427157" y="1528913"/>
                    <a:pt x="425450" y="1532326"/>
                  </a:cubicBezTo>
                  <a:cubicBezTo>
                    <a:pt x="423953" y="1535319"/>
                    <a:pt x="424366" y="1539238"/>
                    <a:pt x="422275" y="1541851"/>
                  </a:cubicBezTo>
                  <a:cubicBezTo>
                    <a:pt x="419891" y="1544831"/>
                    <a:pt x="415925" y="1546084"/>
                    <a:pt x="412750" y="1548201"/>
                  </a:cubicBezTo>
                  <a:cubicBezTo>
                    <a:pt x="409614" y="1601510"/>
                    <a:pt x="407419" y="1602842"/>
                    <a:pt x="412750" y="1656151"/>
                  </a:cubicBezTo>
                  <a:cubicBezTo>
                    <a:pt x="413083" y="1659481"/>
                    <a:pt x="415113" y="1662429"/>
                    <a:pt x="415925" y="1665676"/>
                  </a:cubicBezTo>
                  <a:cubicBezTo>
                    <a:pt x="417736" y="1672922"/>
                    <a:pt x="418646" y="1683818"/>
                    <a:pt x="422275" y="1691076"/>
                  </a:cubicBezTo>
                  <a:cubicBezTo>
                    <a:pt x="423982" y="1694489"/>
                    <a:pt x="427075" y="1697114"/>
                    <a:pt x="428625" y="1700601"/>
                  </a:cubicBezTo>
                  <a:cubicBezTo>
                    <a:pt x="431343" y="1706718"/>
                    <a:pt x="430242" y="1714918"/>
                    <a:pt x="434975" y="1719651"/>
                  </a:cubicBezTo>
                  <a:cubicBezTo>
                    <a:pt x="438150" y="1722826"/>
                    <a:pt x="441625" y="1725727"/>
                    <a:pt x="444500" y="1729176"/>
                  </a:cubicBezTo>
                  <a:cubicBezTo>
                    <a:pt x="446943" y="1732107"/>
                    <a:pt x="447919" y="1736258"/>
                    <a:pt x="450850" y="1738701"/>
                  </a:cubicBezTo>
                  <a:cubicBezTo>
                    <a:pt x="454486" y="1741731"/>
                    <a:pt x="459491" y="1742616"/>
                    <a:pt x="463550" y="1745051"/>
                  </a:cubicBezTo>
                  <a:cubicBezTo>
                    <a:pt x="470094" y="1748978"/>
                    <a:pt x="482600" y="1757751"/>
                    <a:pt x="482600" y="1757751"/>
                  </a:cubicBezTo>
                  <a:cubicBezTo>
                    <a:pt x="497156" y="1779586"/>
                    <a:pt x="492887" y="1769561"/>
                    <a:pt x="498475" y="1786326"/>
                  </a:cubicBezTo>
                  <a:cubicBezTo>
                    <a:pt x="499533" y="1795851"/>
                    <a:pt x="499770" y="1805503"/>
                    <a:pt x="501650" y="1814901"/>
                  </a:cubicBezTo>
                  <a:cubicBezTo>
                    <a:pt x="502963" y="1821465"/>
                    <a:pt x="505883" y="1827601"/>
                    <a:pt x="508000" y="1833951"/>
                  </a:cubicBezTo>
                  <a:lnTo>
                    <a:pt x="514350" y="1853001"/>
                  </a:lnTo>
                  <a:cubicBezTo>
                    <a:pt x="516560" y="1859632"/>
                    <a:pt x="525804" y="1867630"/>
                    <a:pt x="530225" y="1872051"/>
                  </a:cubicBezTo>
                  <a:cubicBezTo>
                    <a:pt x="531283" y="1875226"/>
                    <a:pt x="531544" y="1878791"/>
                    <a:pt x="533400" y="1881576"/>
                  </a:cubicBezTo>
                  <a:cubicBezTo>
                    <a:pt x="537441" y="1887638"/>
                    <a:pt x="546142" y="1893847"/>
                    <a:pt x="552450" y="1897451"/>
                  </a:cubicBezTo>
                  <a:cubicBezTo>
                    <a:pt x="565531" y="1904926"/>
                    <a:pt x="568588" y="1904947"/>
                    <a:pt x="584200" y="1910151"/>
                  </a:cubicBezTo>
                  <a:cubicBezTo>
                    <a:pt x="590307" y="1912187"/>
                    <a:pt x="596900" y="1912268"/>
                    <a:pt x="603250" y="1913326"/>
                  </a:cubicBezTo>
                  <a:cubicBezTo>
                    <a:pt x="612796" y="1916508"/>
                    <a:pt x="614094" y="1916012"/>
                    <a:pt x="622300" y="1922851"/>
                  </a:cubicBezTo>
                  <a:cubicBezTo>
                    <a:pt x="635526" y="1933873"/>
                    <a:pt x="633942" y="1922851"/>
                    <a:pt x="638175" y="1919676"/>
                  </a:cubicBezTo>
                  <a:close/>
                </a:path>
              </a:pathLst>
            </a:custGeom>
            <a:grp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dirty="0" err="1">
                <a:latin typeface="Arial"/>
                <a:ea typeface="楷体_GB2312"/>
              </a:endParaRPr>
            </a:p>
          </p:txBody>
        </p:sp>
        <p:sp>
          <p:nvSpPr>
            <p:cNvPr id="574" name="任意多边形 1180">
              <a:extLst>
                <a:ext uri="{FF2B5EF4-FFF2-40B4-BE49-F238E27FC236}">
                  <a16:creationId xmlns:a16="http://schemas.microsoft.com/office/drawing/2014/main" id="{60E1F8AE-08C0-BD9E-4C1A-4CDEA37B76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64850" y="288010"/>
              <a:ext cx="1056152" cy="1194250"/>
            </a:xfrm>
            <a:custGeom>
              <a:avLst/>
              <a:gdLst>
                <a:gd name="connsiteX0" fmla="*/ 244475 w 758825"/>
                <a:gd name="connsiteY0" fmla="*/ 848314 h 858045"/>
                <a:gd name="connsiteX1" fmla="*/ 260350 w 758825"/>
                <a:gd name="connsiteY1" fmla="*/ 832439 h 858045"/>
                <a:gd name="connsiteX2" fmla="*/ 273050 w 758825"/>
                <a:gd name="connsiteY2" fmla="*/ 829264 h 858045"/>
                <a:gd name="connsiteX3" fmla="*/ 282575 w 758825"/>
                <a:gd name="connsiteY3" fmla="*/ 826089 h 858045"/>
                <a:gd name="connsiteX4" fmla="*/ 304800 w 758825"/>
                <a:gd name="connsiteY4" fmla="*/ 832439 h 858045"/>
                <a:gd name="connsiteX5" fmla="*/ 333375 w 758825"/>
                <a:gd name="connsiteY5" fmla="*/ 848314 h 858045"/>
                <a:gd name="connsiteX6" fmla="*/ 377825 w 758825"/>
                <a:gd name="connsiteY6" fmla="*/ 851489 h 858045"/>
                <a:gd name="connsiteX7" fmla="*/ 384175 w 758825"/>
                <a:gd name="connsiteY7" fmla="*/ 838789 h 858045"/>
                <a:gd name="connsiteX8" fmla="*/ 387350 w 758825"/>
                <a:gd name="connsiteY8" fmla="*/ 813389 h 858045"/>
                <a:gd name="connsiteX9" fmla="*/ 396875 w 758825"/>
                <a:gd name="connsiteY9" fmla="*/ 803864 h 858045"/>
                <a:gd name="connsiteX10" fmla="*/ 390525 w 758825"/>
                <a:gd name="connsiteY10" fmla="*/ 794339 h 858045"/>
                <a:gd name="connsiteX11" fmla="*/ 371475 w 758825"/>
                <a:gd name="connsiteY11" fmla="*/ 775289 h 858045"/>
                <a:gd name="connsiteX12" fmla="*/ 358775 w 758825"/>
                <a:gd name="connsiteY12" fmla="*/ 756239 h 858045"/>
                <a:gd name="connsiteX13" fmla="*/ 390525 w 758825"/>
                <a:gd name="connsiteY13" fmla="*/ 734014 h 858045"/>
                <a:gd name="connsiteX14" fmla="*/ 400050 w 758825"/>
                <a:gd name="connsiteY14" fmla="*/ 724489 h 858045"/>
                <a:gd name="connsiteX15" fmla="*/ 403225 w 758825"/>
                <a:gd name="connsiteY15" fmla="*/ 695914 h 858045"/>
                <a:gd name="connsiteX16" fmla="*/ 444500 w 758825"/>
                <a:gd name="connsiteY16" fmla="*/ 683214 h 858045"/>
                <a:gd name="connsiteX17" fmla="*/ 441325 w 758825"/>
                <a:gd name="connsiteY17" fmla="*/ 667339 h 858045"/>
                <a:gd name="connsiteX18" fmla="*/ 460375 w 758825"/>
                <a:gd name="connsiteY18" fmla="*/ 651464 h 858045"/>
                <a:gd name="connsiteX19" fmla="*/ 450850 w 758825"/>
                <a:gd name="connsiteY19" fmla="*/ 641939 h 858045"/>
                <a:gd name="connsiteX20" fmla="*/ 441325 w 758825"/>
                <a:gd name="connsiteY20" fmla="*/ 635589 h 858045"/>
                <a:gd name="connsiteX21" fmla="*/ 434975 w 758825"/>
                <a:gd name="connsiteY21" fmla="*/ 626064 h 858045"/>
                <a:gd name="connsiteX22" fmla="*/ 438150 w 758825"/>
                <a:gd name="connsiteY22" fmla="*/ 616539 h 858045"/>
                <a:gd name="connsiteX23" fmla="*/ 469900 w 758825"/>
                <a:gd name="connsiteY23" fmla="*/ 616539 h 858045"/>
                <a:gd name="connsiteX24" fmla="*/ 473075 w 758825"/>
                <a:gd name="connsiteY24" fmla="*/ 603839 h 858045"/>
                <a:gd name="connsiteX25" fmla="*/ 463550 w 758825"/>
                <a:gd name="connsiteY25" fmla="*/ 597489 h 858045"/>
                <a:gd name="connsiteX26" fmla="*/ 457200 w 758825"/>
                <a:gd name="connsiteY26" fmla="*/ 587964 h 858045"/>
                <a:gd name="connsiteX27" fmla="*/ 447675 w 758825"/>
                <a:gd name="connsiteY27" fmla="*/ 578439 h 858045"/>
                <a:gd name="connsiteX28" fmla="*/ 450850 w 758825"/>
                <a:gd name="connsiteY28" fmla="*/ 565739 h 858045"/>
                <a:gd name="connsiteX29" fmla="*/ 460375 w 758825"/>
                <a:gd name="connsiteY29" fmla="*/ 553039 h 858045"/>
                <a:gd name="connsiteX30" fmla="*/ 454025 w 758825"/>
                <a:gd name="connsiteY30" fmla="*/ 543514 h 858045"/>
                <a:gd name="connsiteX31" fmla="*/ 431800 w 758825"/>
                <a:gd name="connsiteY31" fmla="*/ 537164 h 858045"/>
                <a:gd name="connsiteX32" fmla="*/ 422275 w 758825"/>
                <a:gd name="connsiteY32" fmla="*/ 530814 h 858045"/>
                <a:gd name="connsiteX33" fmla="*/ 425450 w 758825"/>
                <a:gd name="connsiteY33" fmla="*/ 514939 h 858045"/>
                <a:gd name="connsiteX34" fmla="*/ 450850 w 758825"/>
                <a:gd name="connsiteY34" fmla="*/ 524464 h 858045"/>
                <a:gd name="connsiteX35" fmla="*/ 457200 w 758825"/>
                <a:gd name="connsiteY35" fmla="*/ 533989 h 858045"/>
                <a:gd name="connsiteX36" fmla="*/ 488950 w 758825"/>
                <a:gd name="connsiteY36" fmla="*/ 533989 h 858045"/>
                <a:gd name="connsiteX37" fmla="*/ 498475 w 758825"/>
                <a:gd name="connsiteY37" fmla="*/ 524464 h 858045"/>
                <a:gd name="connsiteX38" fmla="*/ 495300 w 758825"/>
                <a:gd name="connsiteY38" fmla="*/ 502239 h 858045"/>
                <a:gd name="connsiteX39" fmla="*/ 492125 w 758825"/>
                <a:gd name="connsiteY39" fmla="*/ 483189 h 858045"/>
                <a:gd name="connsiteX40" fmla="*/ 482600 w 758825"/>
                <a:gd name="connsiteY40" fmla="*/ 476839 h 858045"/>
                <a:gd name="connsiteX41" fmla="*/ 498475 w 758825"/>
                <a:gd name="connsiteY41" fmla="*/ 480014 h 858045"/>
                <a:gd name="connsiteX42" fmla="*/ 527050 w 758825"/>
                <a:gd name="connsiteY42" fmla="*/ 489539 h 858045"/>
                <a:gd name="connsiteX43" fmla="*/ 530225 w 758825"/>
                <a:gd name="connsiteY43" fmla="*/ 476839 h 858045"/>
                <a:gd name="connsiteX44" fmla="*/ 549275 w 758825"/>
                <a:gd name="connsiteY44" fmla="*/ 467314 h 858045"/>
                <a:gd name="connsiteX45" fmla="*/ 546100 w 758825"/>
                <a:gd name="connsiteY45" fmla="*/ 454614 h 858045"/>
                <a:gd name="connsiteX46" fmla="*/ 539750 w 758825"/>
                <a:gd name="connsiteY46" fmla="*/ 435564 h 858045"/>
                <a:gd name="connsiteX47" fmla="*/ 552450 w 758825"/>
                <a:gd name="connsiteY47" fmla="*/ 432389 h 858045"/>
                <a:gd name="connsiteX48" fmla="*/ 571500 w 758825"/>
                <a:gd name="connsiteY48" fmla="*/ 416514 h 858045"/>
                <a:gd name="connsiteX49" fmla="*/ 577850 w 758825"/>
                <a:gd name="connsiteY49" fmla="*/ 391114 h 858045"/>
                <a:gd name="connsiteX50" fmla="*/ 590550 w 758825"/>
                <a:gd name="connsiteY50" fmla="*/ 381589 h 858045"/>
                <a:gd name="connsiteX51" fmla="*/ 609600 w 758825"/>
                <a:gd name="connsiteY51" fmla="*/ 365714 h 858045"/>
                <a:gd name="connsiteX52" fmla="*/ 619125 w 758825"/>
                <a:gd name="connsiteY52" fmla="*/ 343489 h 858045"/>
                <a:gd name="connsiteX53" fmla="*/ 647700 w 758825"/>
                <a:gd name="connsiteY53" fmla="*/ 318089 h 858045"/>
                <a:gd name="connsiteX54" fmla="*/ 660400 w 758825"/>
                <a:gd name="connsiteY54" fmla="*/ 299039 h 858045"/>
                <a:gd name="connsiteX55" fmla="*/ 663575 w 758825"/>
                <a:gd name="connsiteY55" fmla="*/ 289514 h 858045"/>
                <a:gd name="connsiteX56" fmla="*/ 673100 w 758825"/>
                <a:gd name="connsiteY56" fmla="*/ 283164 h 858045"/>
                <a:gd name="connsiteX57" fmla="*/ 685800 w 758825"/>
                <a:gd name="connsiteY57" fmla="*/ 264114 h 858045"/>
                <a:gd name="connsiteX58" fmla="*/ 692150 w 758825"/>
                <a:gd name="connsiteY58" fmla="*/ 254589 h 858045"/>
                <a:gd name="connsiteX59" fmla="*/ 688975 w 758825"/>
                <a:gd name="connsiteY59" fmla="*/ 235539 h 858045"/>
                <a:gd name="connsiteX60" fmla="*/ 679450 w 758825"/>
                <a:gd name="connsiteY60" fmla="*/ 238714 h 858045"/>
                <a:gd name="connsiteX61" fmla="*/ 669925 w 758825"/>
                <a:gd name="connsiteY61" fmla="*/ 245064 h 858045"/>
                <a:gd name="connsiteX62" fmla="*/ 663575 w 758825"/>
                <a:gd name="connsiteY62" fmla="*/ 254589 h 858045"/>
                <a:gd name="connsiteX63" fmla="*/ 635000 w 758825"/>
                <a:gd name="connsiteY63" fmla="*/ 270464 h 858045"/>
                <a:gd name="connsiteX64" fmla="*/ 619125 w 758825"/>
                <a:gd name="connsiteY64" fmla="*/ 273639 h 858045"/>
                <a:gd name="connsiteX65" fmla="*/ 600075 w 758825"/>
                <a:gd name="connsiteY65" fmla="*/ 279989 h 858045"/>
                <a:gd name="connsiteX66" fmla="*/ 590550 w 758825"/>
                <a:gd name="connsiteY66" fmla="*/ 283164 h 858045"/>
                <a:gd name="connsiteX67" fmla="*/ 606425 w 758825"/>
                <a:gd name="connsiteY67" fmla="*/ 267289 h 858045"/>
                <a:gd name="connsiteX68" fmla="*/ 625475 w 758825"/>
                <a:gd name="connsiteY68" fmla="*/ 257764 h 858045"/>
                <a:gd name="connsiteX69" fmla="*/ 641350 w 758825"/>
                <a:gd name="connsiteY69" fmla="*/ 241889 h 858045"/>
                <a:gd name="connsiteX70" fmla="*/ 650875 w 758825"/>
                <a:gd name="connsiteY70" fmla="*/ 232364 h 858045"/>
                <a:gd name="connsiteX71" fmla="*/ 688975 w 758825"/>
                <a:gd name="connsiteY71" fmla="*/ 226014 h 858045"/>
                <a:gd name="connsiteX72" fmla="*/ 704850 w 758825"/>
                <a:gd name="connsiteY72" fmla="*/ 210139 h 858045"/>
                <a:gd name="connsiteX73" fmla="*/ 714375 w 758825"/>
                <a:gd name="connsiteY73" fmla="*/ 203789 h 858045"/>
                <a:gd name="connsiteX74" fmla="*/ 730250 w 758825"/>
                <a:gd name="connsiteY74" fmla="*/ 184739 h 858045"/>
                <a:gd name="connsiteX75" fmla="*/ 755650 w 758825"/>
                <a:gd name="connsiteY75" fmla="*/ 165689 h 858045"/>
                <a:gd name="connsiteX76" fmla="*/ 758825 w 758825"/>
                <a:gd name="connsiteY76" fmla="*/ 156164 h 858045"/>
                <a:gd name="connsiteX77" fmla="*/ 755650 w 758825"/>
                <a:gd name="connsiteY77" fmla="*/ 121239 h 858045"/>
                <a:gd name="connsiteX78" fmla="*/ 739775 w 758825"/>
                <a:gd name="connsiteY78" fmla="*/ 108539 h 858045"/>
                <a:gd name="connsiteX79" fmla="*/ 723900 w 758825"/>
                <a:gd name="connsiteY79" fmla="*/ 105364 h 858045"/>
                <a:gd name="connsiteX80" fmla="*/ 714375 w 758825"/>
                <a:gd name="connsiteY80" fmla="*/ 86314 h 858045"/>
                <a:gd name="connsiteX81" fmla="*/ 708025 w 758825"/>
                <a:gd name="connsiteY81" fmla="*/ 76789 h 858045"/>
                <a:gd name="connsiteX82" fmla="*/ 704850 w 758825"/>
                <a:gd name="connsiteY82" fmla="*/ 67264 h 858045"/>
                <a:gd name="connsiteX83" fmla="*/ 682625 w 758825"/>
                <a:gd name="connsiteY83" fmla="*/ 51389 h 858045"/>
                <a:gd name="connsiteX84" fmla="*/ 647700 w 758825"/>
                <a:gd name="connsiteY84" fmla="*/ 57739 h 858045"/>
                <a:gd name="connsiteX85" fmla="*/ 628650 w 758825"/>
                <a:gd name="connsiteY85" fmla="*/ 64089 h 858045"/>
                <a:gd name="connsiteX86" fmla="*/ 619125 w 758825"/>
                <a:gd name="connsiteY86" fmla="*/ 70439 h 858045"/>
                <a:gd name="connsiteX87" fmla="*/ 622300 w 758825"/>
                <a:gd name="connsiteY87" fmla="*/ 60914 h 858045"/>
                <a:gd name="connsiteX88" fmla="*/ 641350 w 758825"/>
                <a:gd name="connsiteY88" fmla="*/ 41864 h 858045"/>
                <a:gd name="connsiteX89" fmla="*/ 631825 w 758825"/>
                <a:gd name="connsiteY89" fmla="*/ 35514 h 858045"/>
                <a:gd name="connsiteX90" fmla="*/ 574675 w 758825"/>
                <a:gd name="connsiteY90" fmla="*/ 29164 h 858045"/>
                <a:gd name="connsiteX91" fmla="*/ 552450 w 758825"/>
                <a:gd name="connsiteY91" fmla="*/ 589 h 858045"/>
                <a:gd name="connsiteX92" fmla="*/ 523875 w 758825"/>
                <a:gd name="connsiteY92" fmla="*/ 3764 h 858045"/>
                <a:gd name="connsiteX93" fmla="*/ 539750 w 758825"/>
                <a:gd name="connsiteY93" fmla="*/ 25989 h 858045"/>
                <a:gd name="connsiteX94" fmla="*/ 530225 w 758825"/>
                <a:gd name="connsiteY94" fmla="*/ 29164 h 858045"/>
                <a:gd name="connsiteX95" fmla="*/ 520700 w 758825"/>
                <a:gd name="connsiteY95" fmla="*/ 22814 h 858045"/>
                <a:gd name="connsiteX96" fmla="*/ 511175 w 758825"/>
                <a:gd name="connsiteY96" fmla="*/ 19639 h 858045"/>
                <a:gd name="connsiteX97" fmla="*/ 508000 w 758825"/>
                <a:gd name="connsiteY97" fmla="*/ 6939 h 858045"/>
                <a:gd name="connsiteX98" fmla="*/ 473075 w 758825"/>
                <a:gd name="connsiteY98" fmla="*/ 13289 h 858045"/>
                <a:gd name="connsiteX99" fmla="*/ 469900 w 758825"/>
                <a:gd name="connsiteY99" fmla="*/ 22814 h 858045"/>
                <a:gd name="connsiteX100" fmla="*/ 479425 w 758825"/>
                <a:gd name="connsiteY100" fmla="*/ 25989 h 858045"/>
                <a:gd name="connsiteX101" fmla="*/ 492125 w 758825"/>
                <a:gd name="connsiteY101" fmla="*/ 29164 h 858045"/>
                <a:gd name="connsiteX102" fmla="*/ 488950 w 758825"/>
                <a:gd name="connsiteY102" fmla="*/ 57739 h 858045"/>
                <a:gd name="connsiteX103" fmla="*/ 476250 w 758825"/>
                <a:gd name="connsiteY103" fmla="*/ 38689 h 858045"/>
                <a:gd name="connsiteX104" fmla="*/ 460375 w 758825"/>
                <a:gd name="connsiteY104" fmla="*/ 22814 h 858045"/>
                <a:gd name="connsiteX105" fmla="*/ 444500 w 758825"/>
                <a:gd name="connsiteY105" fmla="*/ 19639 h 858045"/>
                <a:gd name="connsiteX106" fmla="*/ 419100 w 758825"/>
                <a:gd name="connsiteY106" fmla="*/ 22814 h 858045"/>
                <a:gd name="connsiteX107" fmla="*/ 409575 w 758825"/>
                <a:gd name="connsiteY107" fmla="*/ 25989 h 858045"/>
                <a:gd name="connsiteX108" fmla="*/ 403225 w 758825"/>
                <a:gd name="connsiteY108" fmla="*/ 35514 h 858045"/>
                <a:gd name="connsiteX109" fmla="*/ 422275 w 758825"/>
                <a:gd name="connsiteY109" fmla="*/ 41864 h 858045"/>
                <a:gd name="connsiteX110" fmla="*/ 428625 w 758825"/>
                <a:gd name="connsiteY110" fmla="*/ 51389 h 858045"/>
                <a:gd name="connsiteX111" fmla="*/ 434975 w 758825"/>
                <a:gd name="connsiteY111" fmla="*/ 70439 h 858045"/>
                <a:gd name="connsiteX112" fmla="*/ 438150 w 758825"/>
                <a:gd name="connsiteY112" fmla="*/ 83139 h 858045"/>
                <a:gd name="connsiteX113" fmla="*/ 428625 w 758825"/>
                <a:gd name="connsiteY113" fmla="*/ 79964 h 858045"/>
                <a:gd name="connsiteX114" fmla="*/ 415925 w 758825"/>
                <a:gd name="connsiteY114" fmla="*/ 60914 h 858045"/>
                <a:gd name="connsiteX115" fmla="*/ 409575 w 758825"/>
                <a:gd name="connsiteY115" fmla="*/ 51389 h 858045"/>
                <a:gd name="connsiteX116" fmla="*/ 390525 w 758825"/>
                <a:gd name="connsiteY116" fmla="*/ 38689 h 858045"/>
                <a:gd name="connsiteX117" fmla="*/ 368300 w 758825"/>
                <a:gd name="connsiteY117" fmla="*/ 51389 h 858045"/>
                <a:gd name="connsiteX118" fmla="*/ 349250 w 758825"/>
                <a:gd name="connsiteY118" fmla="*/ 64089 h 858045"/>
                <a:gd name="connsiteX119" fmla="*/ 346075 w 758825"/>
                <a:gd name="connsiteY119" fmla="*/ 73614 h 858045"/>
                <a:gd name="connsiteX120" fmla="*/ 349250 w 758825"/>
                <a:gd name="connsiteY120" fmla="*/ 83139 h 858045"/>
                <a:gd name="connsiteX121" fmla="*/ 314325 w 758825"/>
                <a:gd name="connsiteY121" fmla="*/ 92664 h 858045"/>
                <a:gd name="connsiteX122" fmla="*/ 304800 w 758825"/>
                <a:gd name="connsiteY122" fmla="*/ 99014 h 858045"/>
                <a:gd name="connsiteX123" fmla="*/ 301625 w 758825"/>
                <a:gd name="connsiteY123" fmla="*/ 108539 h 858045"/>
                <a:gd name="connsiteX124" fmla="*/ 304800 w 758825"/>
                <a:gd name="connsiteY124" fmla="*/ 146639 h 858045"/>
                <a:gd name="connsiteX125" fmla="*/ 317500 w 758825"/>
                <a:gd name="connsiteY125" fmla="*/ 165689 h 858045"/>
                <a:gd name="connsiteX126" fmla="*/ 304800 w 758825"/>
                <a:gd name="connsiteY126" fmla="*/ 168864 h 858045"/>
                <a:gd name="connsiteX127" fmla="*/ 295275 w 758825"/>
                <a:gd name="connsiteY127" fmla="*/ 149814 h 858045"/>
                <a:gd name="connsiteX128" fmla="*/ 285750 w 758825"/>
                <a:gd name="connsiteY128" fmla="*/ 140289 h 858045"/>
                <a:gd name="connsiteX129" fmla="*/ 279400 w 758825"/>
                <a:gd name="connsiteY129" fmla="*/ 130764 h 858045"/>
                <a:gd name="connsiteX130" fmla="*/ 260350 w 758825"/>
                <a:gd name="connsiteY130" fmla="*/ 127589 h 858045"/>
                <a:gd name="connsiteX131" fmla="*/ 234950 w 758825"/>
                <a:gd name="connsiteY131" fmla="*/ 127589 h 858045"/>
                <a:gd name="connsiteX132" fmla="*/ 228600 w 758825"/>
                <a:gd name="connsiteY132" fmla="*/ 137114 h 858045"/>
                <a:gd name="connsiteX133" fmla="*/ 209550 w 758825"/>
                <a:gd name="connsiteY133" fmla="*/ 156164 h 858045"/>
                <a:gd name="connsiteX134" fmla="*/ 206375 w 758825"/>
                <a:gd name="connsiteY134" fmla="*/ 165689 h 858045"/>
                <a:gd name="connsiteX135" fmla="*/ 231775 w 758825"/>
                <a:gd name="connsiteY135" fmla="*/ 178389 h 858045"/>
                <a:gd name="connsiteX136" fmla="*/ 222250 w 758825"/>
                <a:gd name="connsiteY136" fmla="*/ 184739 h 858045"/>
                <a:gd name="connsiteX137" fmla="*/ 180975 w 758825"/>
                <a:gd name="connsiteY137" fmla="*/ 175214 h 858045"/>
                <a:gd name="connsiteX138" fmla="*/ 165100 w 758825"/>
                <a:gd name="connsiteY138" fmla="*/ 178389 h 858045"/>
                <a:gd name="connsiteX139" fmla="*/ 161925 w 758825"/>
                <a:gd name="connsiteY139" fmla="*/ 191089 h 858045"/>
                <a:gd name="connsiteX140" fmla="*/ 149225 w 758825"/>
                <a:gd name="connsiteY140" fmla="*/ 210139 h 858045"/>
                <a:gd name="connsiteX141" fmla="*/ 114300 w 758825"/>
                <a:gd name="connsiteY141" fmla="*/ 210139 h 858045"/>
                <a:gd name="connsiteX142" fmla="*/ 107950 w 758825"/>
                <a:gd name="connsiteY142" fmla="*/ 229189 h 858045"/>
                <a:gd name="connsiteX143" fmla="*/ 111125 w 758825"/>
                <a:gd name="connsiteY143" fmla="*/ 238714 h 858045"/>
                <a:gd name="connsiteX144" fmla="*/ 120650 w 758825"/>
                <a:gd name="connsiteY144" fmla="*/ 241889 h 858045"/>
                <a:gd name="connsiteX145" fmla="*/ 155575 w 758825"/>
                <a:gd name="connsiteY145" fmla="*/ 251414 h 858045"/>
                <a:gd name="connsiteX146" fmla="*/ 142875 w 758825"/>
                <a:gd name="connsiteY146" fmla="*/ 279989 h 858045"/>
                <a:gd name="connsiteX147" fmla="*/ 146050 w 758825"/>
                <a:gd name="connsiteY147" fmla="*/ 292689 h 858045"/>
                <a:gd name="connsiteX148" fmla="*/ 152400 w 758825"/>
                <a:gd name="connsiteY148" fmla="*/ 302214 h 858045"/>
                <a:gd name="connsiteX149" fmla="*/ 142875 w 758825"/>
                <a:gd name="connsiteY149" fmla="*/ 308564 h 858045"/>
                <a:gd name="connsiteX150" fmla="*/ 165100 w 758825"/>
                <a:gd name="connsiteY150" fmla="*/ 327614 h 858045"/>
                <a:gd name="connsiteX151" fmla="*/ 174625 w 758825"/>
                <a:gd name="connsiteY151" fmla="*/ 330789 h 858045"/>
                <a:gd name="connsiteX152" fmla="*/ 200025 w 758825"/>
                <a:gd name="connsiteY152" fmla="*/ 327614 h 858045"/>
                <a:gd name="connsiteX153" fmla="*/ 219075 w 758825"/>
                <a:gd name="connsiteY153" fmla="*/ 314914 h 858045"/>
                <a:gd name="connsiteX154" fmla="*/ 209550 w 758825"/>
                <a:gd name="connsiteY154" fmla="*/ 324439 h 858045"/>
                <a:gd name="connsiteX155" fmla="*/ 161925 w 758825"/>
                <a:gd name="connsiteY155" fmla="*/ 333964 h 858045"/>
                <a:gd name="connsiteX156" fmla="*/ 142875 w 758825"/>
                <a:gd name="connsiteY156" fmla="*/ 349839 h 858045"/>
                <a:gd name="connsiteX157" fmla="*/ 146050 w 758825"/>
                <a:gd name="connsiteY157" fmla="*/ 359364 h 858045"/>
                <a:gd name="connsiteX158" fmla="*/ 184150 w 758825"/>
                <a:gd name="connsiteY158" fmla="*/ 362539 h 858045"/>
                <a:gd name="connsiteX159" fmla="*/ 196850 w 758825"/>
                <a:gd name="connsiteY159" fmla="*/ 375239 h 858045"/>
                <a:gd name="connsiteX160" fmla="*/ 238125 w 758825"/>
                <a:gd name="connsiteY160" fmla="*/ 391114 h 858045"/>
                <a:gd name="connsiteX161" fmla="*/ 307975 w 758825"/>
                <a:gd name="connsiteY161" fmla="*/ 387939 h 858045"/>
                <a:gd name="connsiteX162" fmla="*/ 327025 w 758825"/>
                <a:gd name="connsiteY162" fmla="*/ 375239 h 858045"/>
                <a:gd name="connsiteX163" fmla="*/ 371475 w 758825"/>
                <a:gd name="connsiteY163" fmla="*/ 381589 h 858045"/>
                <a:gd name="connsiteX164" fmla="*/ 361950 w 758825"/>
                <a:gd name="connsiteY164" fmla="*/ 384764 h 858045"/>
                <a:gd name="connsiteX165" fmla="*/ 346075 w 758825"/>
                <a:gd name="connsiteY165" fmla="*/ 387939 h 858045"/>
                <a:gd name="connsiteX166" fmla="*/ 317500 w 758825"/>
                <a:gd name="connsiteY166" fmla="*/ 397464 h 858045"/>
                <a:gd name="connsiteX167" fmla="*/ 190500 w 758825"/>
                <a:gd name="connsiteY167" fmla="*/ 400639 h 858045"/>
                <a:gd name="connsiteX168" fmla="*/ 149225 w 758825"/>
                <a:gd name="connsiteY168" fmla="*/ 394289 h 858045"/>
                <a:gd name="connsiteX169" fmla="*/ 146050 w 758825"/>
                <a:gd name="connsiteY169" fmla="*/ 384764 h 858045"/>
                <a:gd name="connsiteX170" fmla="*/ 127000 w 758825"/>
                <a:gd name="connsiteY170" fmla="*/ 340314 h 858045"/>
                <a:gd name="connsiteX171" fmla="*/ 107950 w 758825"/>
                <a:gd name="connsiteY171" fmla="*/ 327614 h 858045"/>
                <a:gd name="connsiteX172" fmla="*/ 88900 w 758825"/>
                <a:gd name="connsiteY172" fmla="*/ 308564 h 858045"/>
                <a:gd name="connsiteX173" fmla="*/ 85725 w 758825"/>
                <a:gd name="connsiteY173" fmla="*/ 289514 h 858045"/>
                <a:gd name="connsiteX174" fmla="*/ 47625 w 758825"/>
                <a:gd name="connsiteY174" fmla="*/ 283164 h 858045"/>
                <a:gd name="connsiteX175" fmla="*/ 50800 w 758825"/>
                <a:gd name="connsiteY175" fmla="*/ 292689 h 858045"/>
                <a:gd name="connsiteX176" fmla="*/ 60325 w 758825"/>
                <a:gd name="connsiteY176" fmla="*/ 299039 h 858045"/>
                <a:gd name="connsiteX177" fmla="*/ 66675 w 758825"/>
                <a:gd name="connsiteY177" fmla="*/ 308564 h 858045"/>
                <a:gd name="connsiteX178" fmla="*/ 57150 w 758825"/>
                <a:gd name="connsiteY178" fmla="*/ 314914 h 858045"/>
                <a:gd name="connsiteX179" fmla="*/ 41275 w 758825"/>
                <a:gd name="connsiteY179" fmla="*/ 318089 h 858045"/>
                <a:gd name="connsiteX180" fmla="*/ 34925 w 758825"/>
                <a:gd name="connsiteY180" fmla="*/ 327614 h 858045"/>
                <a:gd name="connsiteX181" fmla="*/ 47625 w 758825"/>
                <a:gd name="connsiteY181" fmla="*/ 333964 h 858045"/>
                <a:gd name="connsiteX182" fmla="*/ 34925 w 758825"/>
                <a:gd name="connsiteY182" fmla="*/ 346664 h 858045"/>
                <a:gd name="connsiteX183" fmla="*/ 28575 w 758825"/>
                <a:gd name="connsiteY183" fmla="*/ 356189 h 858045"/>
                <a:gd name="connsiteX184" fmla="*/ 25400 w 758825"/>
                <a:gd name="connsiteY184" fmla="*/ 375239 h 858045"/>
                <a:gd name="connsiteX185" fmla="*/ 3175 w 758825"/>
                <a:gd name="connsiteY185" fmla="*/ 384764 h 858045"/>
                <a:gd name="connsiteX186" fmla="*/ 9525 w 758825"/>
                <a:gd name="connsiteY186" fmla="*/ 410164 h 858045"/>
                <a:gd name="connsiteX187" fmla="*/ 0 w 758825"/>
                <a:gd name="connsiteY187" fmla="*/ 429214 h 858045"/>
                <a:gd name="connsiteX188" fmla="*/ 3175 w 758825"/>
                <a:gd name="connsiteY188" fmla="*/ 441914 h 858045"/>
                <a:gd name="connsiteX189" fmla="*/ 22225 w 758825"/>
                <a:gd name="connsiteY189" fmla="*/ 451439 h 858045"/>
                <a:gd name="connsiteX190" fmla="*/ 6350 w 758825"/>
                <a:gd name="connsiteY190" fmla="*/ 470489 h 858045"/>
                <a:gd name="connsiteX191" fmla="*/ 3175 w 758825"/>
                <a:gd name="connsiteY191" fmla="*/ 480014 h 858045"/>
                <a:gd name="connsiteX192" fmla="*/ 6350 w 758825"/>
                <a:gd name="connsiteY192" fmla="*/ 499064 h 858045"/>
                <a:gd name="connsiteX193" fmla="*/ 12700 w 758825"/>
                <a:gd name="connsiteY193" fmla="*/ 508589 h 858045"/>
                <a:gd name="connsiteX194" fmla="*/ 15875 w 758825"/>
                <a:gd name="connsiteY194" fmla="*/ 518114 h 858045"/>
                <a:gd name="connsiteX195" fmla="*/ 19050 w 758825"/>
                <a:gd name="connsiteY195" fmla="*/ 530814 h 858045"/>
                <a:gd name="connsiteX196" fmla="*/ 22225 w 758825"/>
                <a:gd name="connsiteY196" fmla="*/ 546689 h 858045"/>
                <a:gd name="connsiteX197" fmla="*/ 31750 w 758825"/>
                <a:gd name="connsiteY197" fmla="*/ 549864 h 858045"/>
                <a:gd name="connsiteX198" fmla="*/ 63500 w 758825"/>
                <a:gd name="connsiteY198" fmla="*/ 543514 h 858045"/>
                <a:gd name="connsiteX199" fmla="*/ 73025 w 758825"/>
                <a:gd name="connsiteY199" fmla="*/ 537164 h 858045"/>
                <a:gd name="connsiteX200" fmla="*/ 95250 w 758825"/>
                <a:gd name="connsiteY200" fmla="*/ 540339 h 858045"/>
                <a:gd name="connsiteX201" fmla="*/ 85725 w 758825"/>
                <a:gd name="connsiteY201" fmla="*/ 562564 h 858045"/>
                <a:gd name="connsiteX202" fmla="*/ 66675 w 758825"/>
                <a:gd name="connsiteY202" fmla="*/ 568914 h 858045"/>
                <a:gd name="connsiteX203" fmla="*/ 57150 w 758825"/>
                <a:gd name="connsiteY203" fmla="*/ 572089 h 858045"/>
                <a:gd name="connsiteX204" fmla="*/ 47625 w 758825"/>
                <a:gd name="connsiteY204" fmla="*/ 581614 h 858045"/>
                <a:gd name="connsiteX205" fmla="*/ 44450 w 758825"/>
                <a:gd name="connsiteY205" fmla="*/ 591139 h 858045"/>
                <a:gd name="connsiteX206" fmla="*/ 57150 w 758825"/>
                <a:gd name="connsiteY206" fmla="*/ 607014 h 858045"/>
                <a:gd name="connsiteX207" fmla="*/ 69850 w 758825"/>
                <a:gd name="connsiteY207" fmla="*/ 613364 h 858045"/>
                <a:gd name="connsiteX208" fmla="*/ 73025 w 758825"/>
                <a:gd name="connsiteY208" fmla="*/ 626064 h 858045"/>
                <a:gd name="connsiteX209" fmla="*/ 117475 w 758825"/>
                <a:gd name="connsiteY209" fmla="*/ 648289 h 858045"/>
                <a:gd name="connsiteX210" fmla="*/ 142875 w 758825"/>
                <a:gd name="connsiteY210" fmla="*/ 654639 h 858045"/>
                <a:gd name="connsiteX211" fmla="*/ 168275 w 758825"/>
                <a:gd name="connsiteY211" fmla="*/ 651464 h 858045"/>
                <a:gd name="connsiteX212" fmla="*/ 190500 w 758825"/>
                <a:gd name="connsiteY212" fmla="*/ 626064 h 858045"/>
                <a:gd name="connsiteX213" fmla="*/ 196850 w 758825"/>
                <a:gd name="connsiteY213" fmla="*/ 607014 h 858045"/>
                <a:gd name="connsiteX214" fmla="*/ 200025 w 758825"/>
                <a:gd name="connsiteY214" fmla="*/ 597489 h 858045"/>
                <a:gd name="connsiteX215" fmla="*/ 206375 w 758825"/>
                <a:gd name="connsiteY215" fmla="*/ 607014 h 858045"/>
                <a:gd name="connsiteX216" fmla="*/ 196850 w 758825"/>
                <a:gd name="connsiteY216" fmla="*/ 629239 h 858045"/>
                <a:gd name="connsiteX217" fmla="*/ 193675 w 758825"/>
                <a:gd name="connsiteY217" fmla="*/ 638764 h 858045"/>
                <a:gd name="connsiteX218" fmla="*/ 196850 w 758825"/>
                <a:gd name="connsiteY218" fmla="*/ 660989 h 858045"/>
                <a:gd name="connsiteX219" fmla="*/ 206375 w 758825"/>
                <a:gd name="connsiteY219" fmla="*/ 670514 h 858045"/>
                <a:gd name="connsiteX220" fmla="*/ 212725 w 758825"/>
                <a:gd name="connsiteY220" fmla="*/ 680039 h 858045"/>
                <a:gd name="connsiteX221" fmla="*/ 222250 w 758825"/>
                <a:gd name="connsiteY221" fmla="*/ 689564 h 858045"/>
                <a:gd name="connsiteX222" fmla="*/ 228600 w 758825"/>
                <a:gd name="connsiteY222" fmla="*/ 699089 h 858045"/>
                <a:gd name="connsiteX223" fmla="*/ 260350 w 758825"/>
                <a:gd name="connsiteY223" fmla="*/ 711789 h 858045"/>
                <a:gd name="connsiteX224" fmla="*/ 257175 w 758825"/>
                <a:gd name="connsiteY224" fmla="*/ 734014 h 858045"/>
                <a:gd name="connsiteX225" fmla="*/ 244475 w 758825"/>
                <a:gd name="connsiteY225" fmla="*/ 730839 h 858045"/>
                <a:gd name="connsiteX226" fmla="*/ 234950 w 758825"/>
                <a:gd name="connsiteY226" fmla="*/ 718139 h 858045"/>
                <a:gd name="connsiteX227" fmla="*/ 228600 w 758825"/>
                <a:gd name="connsiteY227" fmla="*/ 708614 h 858045"/>
                <a:gd name="connsiteX228" fmla="*/ 209550 w 758825"/>
                <a:gd name="connsiteY228" fmla="*/ 702264 h 858045"/>
                <a:gd name="connsiteX229" fmla="*/ 177800 w 758825"/>
                <a:gd name="connsiteY229" fmla="*/ 721314 h 858045"/>
                <a:gd name="connsiteX230" fmla="*/ 184150 w 758825"/>
                <a:gd name="connsiteY230" fmla="*/ 730839 h 858045"/>
                <a:gd name="connsiteX231" fmla="*/ 180975 w 758825"/>
                <a:gd name="connsiteY231" fmla="*/ 772114 h 858045"/>
                <a:gd name="connsiteX232" fmla="*/ 161925 w 758825"/>
                <a:gd name="connsiteY232" fmla="*/ 778464 h 858045"/>
                <a:gd name="connsiteX233" fmla="*/ 152400 w 758825"/>
                <a:gd name="connsiteY233" fmla="*/ 781639 h 858045"/>
                <a:gd name="connsiteX234" fmla="*/ 146050 w 758825"/>
                <a:gd name="connsiteY234" fmla="*/ 791164 h 858045"/>
                <a:gd name="connsiteX235" fmla="*/ 127000 w 758825"/>
                <a:gd name="connsiteY235" fmla="*/ 810214 h 858045"/>
                <a:gd name="connsiteX236" fmla="*/ 130175 w 758825"/>
                <a:gd name="connsiteY236" fmla="*/ 819739 h 858045"/>
                <a:gd name="connsiteX237" fmla="*/ 149225 w 758825"/>
                <a:gd name="connsiteY237" fmla="*/ 832439 h 858045"/>
                <a:gd name="connsiteX238" fmla="*/ 155575 w 758825"/>
                <a:gd name="connsiteY238" fmla="*/ 841964 h 858045"/>
                <a:gd name="connsiteX239" fmla="*/ 168275 w 758825"/>
                <a:gd name="connsiteY239" fmla="*/ 848314 h 858045"/>
                <a:gd name="connsiteX240" fmla="*/ 244475 w 758825"/>
                <a:gd name="connsiteY240" fmla="*/ 848314 h 858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758825" h="858045">
                  <a:moveTo>
                    <a:pt x="244475" y="848314"/>
                  </a:moveTo>
                  <a:cubicBezTo>
                    <a:pt x="259821" y="845668"/>
                    <a:pt x="254123" y="836590"/>
                    <a:pt x="260350" y="832439"/>
                  </a:cubicBezTo>
                  <a:cubicBezTo>
                    <a:pt x="263981" y="830018"/>
                    <a:pt x="268854" y="830463"/>
                    <a:pt x="273050" y="829264"/>
                  </a:cubicBezTo>
                  <a:cubicBezTo>
                    <a:pt x="276268" y="828345"/>
                    <a:pt x="279400" y="827147"/>
                    <a:pt x="282575" y="826089"/>
                  </a:cubicBezTo>
                  <a:cubicBezTo>
                    <a:pt x="285564" y="826836"/>
                    <a:pt x="301073" y="830369"/>
                    <a:pt x="304800" y="832439"/>
                  </a:cubicBezTo>
                  <a:cubicBezTo>
                    <a:pt x="337552" y="850635"/>
                    <a:pt x="311822" y="841130"/>
                    <a:pt x="333375" y="848314"/>
                  </a:cubicBezTo>
                  <a:cubicBezTo>
                    <a:pt x="349095" y="858794"/>
                    <a:pt x="349919" y="862222"/>
                    <a:pt x="377825" y="851489"/>
                  </a:cubicBezTo>
                  <a:cubicBezTo>
                    <a:pt x="382243" y="849790"/>
                    <a:pt x="382058" y="843022"/>
                    <a:pt x="384175" y="838789"/>
                  </a:cubicBezTo>
                  <a:cubicBezTo>
                    <a:pt x="385233" y="830322"/>
                    <a:pt x="384434" y="821408"/>
                    <a:pt x="387350" y="813389"/>
                  </a:cubicBezTo>
                  <a:cubicBezTo>
                    <a:pt x="388884" y="809169"/>
                    <a:pt x="396137" y="808293"/>
                    <a:pt x="396875" y="803864"/>
                  </a:cubicBezTo>
                  <a:cubicBezTo>
                    <a:pt x="397502" y="800100"/>
                    <a:pt x="393060" y="797191"/>
                    <a:pt x="390525" y="794339"/>
                  </a:cubicBezTo>
                  <a:cubicBezTo>
                    <a:pt x="384559" y="787627"/>
                    <a:pt x="376456" y="782761"/>
                    <a:pt x="371475" y="775289"/>
                  </a:cubicBezTo>
                  <a:lnTo>
                    <a:pt x="358775" y="756239"/>
                  </a:lnTo>
                  <a:cubicBezTo>
                    <a:pt x="366972" y="750774"/>
                    <a:pt x="382298" y="741066"/>
                    <a:pt x="390525" y="734014"/>
                  </a:cubicBezTo>
                  <a:cubicBezTo>
                    <a:pt x="393934" y="731092"/>
                    <a:pt x="396875" y="727664"/>
                    <a:pt x="400050" y="724489"/>
                  </a:cubicBezTo>
                  <a:cubicBezTo>
                    <a:pt x="401108" y="714964"/>
                    <a:pt x="395629" y="701757"/>
                    <a:pt x="403225" y="695914"/>
                  </a:cubicBezTo>
                  <a:cubicBezTo>
                    <a:pt x="457400" y="654241"/>
                    <a:pt x="433949" y="714866"/>
                    <a:pt x="444500" y="683214"/>
                  </a:cubicBezTo>
                  <a:cubicBezTo>
                    <a:pt x="443442" y="677922"/>
                    <a:pt x="440016" y="672574"/>
                    <a:pt x="441325" y="667339"/>
                  </a:cubicBezTo>
                  <a:cubicBezTo>
                    <a:pt x="442547" y="662450"/>
                    <a:pt x="456463" y="654072"/>
                    <a:pt x="460375" y="651464"/>
                  </a:cubicBezTo>
                  <a:cubicBezTo>
                    <a:pt x="457200" y="648289"/>
                    <a:pt x="454299" y="644814"/>
                    <a:pt x="450850" y="641939"/>
                  </a:cubicBezTo>
                  <a:cubicBezTo>
                    <a:pt x="447919" y="639496"/>
                    <a:pt x="444023" y="638287"/>
                    <a:pt x="441325" y="635589"/>
                  </a:cubicBezTo>
                  <a:cubicBezTo>
                    <a:pt x="438627" y="632891"/>
                    <a:pt x="437092" y="629239"/>
                    <a:pt x="434975" y="626064"/>
                  </a:cubicBezTo>
                  <a:cubicBezTo>
                    <a:pt x="436033" y="622889"/>
                    <a:pt x="435783" y="618906"/>
                    <a:pt x="438150" y="616539"/>
                  </a:cubicBezTo>
                  <a:cubicBezTo>
                    <a:pt x="445077" y="609612"/>
                    <a:pt x="466046" y="615988"/>
                    <a:pt x="469900" y="616539"/>
                  </a:cubicBezTo>
                  <a:cubicBezTo>
                    <a:pt x="470958" y="612306"/>
                    <a:pt x="474455" y="607979"/>
                    <a:pt x="473075" y="603839"/>
                  </a:cubicBezTo>
                  <a:cubicBezTo>
                    <a:pt x="471868" y="600219"/>
                    <a:pt x="466248" y="600187"/>
                    <a:pt x="463550" y="597489"/>
                  </a:cubicBezTo>
                  <a:cubicBezTo>
                    <a:pt x="460852" y="594791"/>
                    <a:pt x="459643" y="590895"/>
                    <a:pt x="457200" y="587964"/>
                  </a:cubicBezTo>
                  <a:cubicBezTo>
                    <a:pt x="454325" y="584515"/>
                    <a:pt x="450850" y="581614"/>
                    <a:pt x="447675" y="578439"/>
                  </a:cubicBezTo>
                  <a:cubicBezTo>
                    <a:pt x="448733" y="574206"/>
                    <a:pt x="447537" y="568579"/>
                    <a:pt x="450850" y="565739"/>
                  </a:cubicBezTo>
                  <a:cubicBezTo>
                    <a:pt x="465727" y="552987"/>
                    <a:pt x="479912" y="566064"/>
                    <a:pt x="460375" y="553039"/>
                  </a:cubicBezTo>
                  <a:cubicBezTo>
                    <a:pt x="458258" y="549864"/>
                    <a:pt x="457361" y="545367"/>
                    <a:pt x="454025" y="543514"/>
                  </a:cubicBezTo>
                  <a:cubicBezTo>
                    <a:pt x="447290" y="539772"/>
                    <a:pt x="438954" y="540025"/>
                    <a:pt x="431800" y="537164"/>
                  </a:cubicBezTo>
                  <a:cubicBezTo>
                    <a:pt x="428257" y="535747"/>
                    <a:pt x="425450" y="532931"/>
                    <a:pt x="422275" y="530814"/>
                  </a:cubicBezTo>
                  <a:cubicBezTo>
                    <a:pt x="423333" y="525522"/>
                    <a:pt x="420960" y="517932"/>
                    <a:pt x="425450" y="514939"/>
                  </a:cubicBezTo>
                  <a:cubicBezTo>
                    <a:pt x="432316" y="510362"/>
                    <a:pt x="445851" y="521131"/>
                    <a:pt x="450850" y="524464"/>
                  </a:cubicBezTo>
                  <a:cubicBezTo>
                    <a:pt x="452967" y="527639"/>
                    <a:pt x="454220" y="531605"/>
                    <a:pt x="457200" y="533989"/>
                  </a:cubicBezTo>
                  <a:cubicBezTo>
                    <a:pt x="465596" y="540706"/>
                    <a:pt x="481811" y="535009"/>
                    <a:pt x="488950" y="533989"/>
                  </a:cubicBezTo>
                  <a:cubicBezTo>
                    <a:pt x="492125" y="530814"/>
                    <a:pt x="497594" y="528867"/>
                    <a:pt x="498475" y="524464"/>
                  </a:cubicBezTo>
                  <a:cubicBezTo>
                    <a:pt x="499943" y="517126"/>
                    <a:pt x="496438" y="509636"/>
                    <a:pt x="495300" y="502239"/>
                  </a:cubicBezTo>
                  <a:cubicBezTo>
                    <a:pt x="494321" y="495876"/>
                    <a:pt x="495004" y="488947"/>
                    <a:pt x="492125" y="483189"/>
                  </a:cubicBezTo>
                  <a:cubicBezTo>
                    <a:pt x="490418" y="479776"/>
                    <a:pt x="479187" y="478546"/>
                    <a:pt x="482600" y="476839"/>
                  </a:cubicBezTo>
                  <a:cubicBezTo>
                    <a:pt x="487427" y="474426"/>
                    <a:pt x="493183" y="478956"/>
                    <a:pt x="498475" y="480014"/>
                  </a:cubicBezTo>
                  <a:cubicBezTo>
                    <a:pt x="520310" y="494570"/>
                    <a:pt x="510285" y="495127"/>
                    <a:pt x="527050" y="489539"/>
                  </a:cubicBezTo>
                  <a:cubicBezTo>
                    <a:pt x="528108" y="485306"/>
                    <a:pt x="527804" y="480470"/>
                    <a:pt x="530225" y="476839"/>
                  </a:cubicBezTo>
                  <a:cubicBezTo>
                    <a:pt x="533742" y="471563"/>
                    <a:pt x="543842" y="469125"/>
                    <a:pt x="549275" y="467314"/>
                  </a:cubicBezTo>
                  <a:cubicBezTo>
                    <a:pt x="548217" y="463081"/>
                    <a:pt x="548265" y="458403"/>
                    <a:pt x="546100" y="454614"/>
                  </a:cubicBezTo>
                  <a:cubicBezTo>
                    <a:pt x="543025" y="449232"/>
                    <a:pt x="528584" y="444497"/>
                    <a:pt x="539750" y="435564"/>
                  </a:cubicBezTo>
                  <a:cubicBezTo>
                    <a:pt x="543157" y="432838"/>
                    <a:pt x="548217" y="433447"/>
                    <a:pt x="552450" y="432389"/>
                  </a:cubicBezTo>
                  <a:cubicBezTo>
                    <a:pt x="557581" y="428968"/>
                    <a:pt x="568843" y="422360"/>
                    <a:pt x="571500" y="416514"/>
                  </a:cubicBezTo>
                  <a:cubicBezTo>
                    <a:pt x="575111" y="408569"/>
                    <a:pt x="575733" y="399581"/>
                    <a:pt x="577850" y="391114"/>
                  </a:cubicBezTo>
                  <a:cubicBezTo>
                    <a:pt x="579133" y="385980"/>
                    <a:pt x="586244" y="384665"/>
                    <a:pt x="590550" y="381589"/>
                  </a:cubicBezTo>
                  <a:cubicBezTo>
                    <a:pt x="606021" y="370538"/>
                    <a:pt x="594776" y="380538"/>
                    <a:pt x="609600" y="365714"/>
                  </a:cubicBezTo>
                  <a:cubicBezTo>
                    <a:pt x="612029" y="355998"/>
                    <a:pt x="611816" y="350798"/>
                    <a:pt x="619125" y="343489"/>
                  </a:cubicBezTo>
                  <a:cubicBezTo>
                    <a:pt x="638212" y="324402"/>
                    <a:pt x="621033" y="358090"/>
                    <a:pt x="647700" y="318089"/>
                  </a:cubicBezTo>
                  <a:cubicBezTo>
                    <a:pt x="651933" y="311739"/>
                    <a:pt x="657987" y="306279"/>
                    <a:pt x="660400" y="299039"/>
                  </a:cubicBezTo>
                  <a:cubicBezTo>
                    <a:pt x="661458" y="295864"/>
                    <a:pt x="661484" y="292127"/>
                    <a:pt x="663575" y="289514"/>
                  </a:cubicBezTo>
                  <a:cubicBezTo>
                    <a:pt x="665959" y="286534"/>
                    <a:pt x="669925" y="285281"/>
                    <a:pt x="673100" y="283164"/>
                  </a:cubicBezTo>
                  <a:lnTo>
                    <a:pt x="685800" y="264114"/>
                  </a:lnTo>
                  <a:lnTo>
                    <a:pt x="692150" y="254589"/>
                  </a:lnTo>
                  <a:cubicBezTo>
                    <a:pt x="691092" y="248239"/>
                    <a:pt x="692997" y="240566"/>
                    <a:pt x="688975" y="235539"/>
                  </a:cubicBezTo>
                  <a:cubicBezTo>
                    <a:pt x="686884" y="232926"/>
                    <a:pt x="682443" y="237217"/>
                    <a:pt x="679450" y="238714"/>
                  </a:cubicBezTo>
                  <a:cubicBezTo>
                    <a:pt x="676037" y="240421"/>
                    <a:pt x="673100" y="242947"/>
                    <a:pt x="669925" y="245064"/>
                  </a:cubicBezTo>
                  <a:cubicBezTo>
                    <a:pt x="667808" y="248239"/>
                    <a:pt x="666447" y="252076"/>
                    <a:pt x="663575" y="254589"/>
                  </a:cubicBezTo>
                  <a:cubicBezTo>
                    <a:pt x="654116" y="262866"/>
                    <a:pt x="646338" y="267629"/>
                    <a:pt x="635000" y="270464"/>
                  </a:cubicBezTo>
                  <a:cubicBezTo>
                    <a:pt x="629765" y="271773"/>
                    <a:pt x="624331" y="272219"/>
                    <a:pt x="619125" y="273639"/>
                  </a:cubicBezTo>
                  <a:cubicBezTo>
                    <a:pt x="612667" y="275400"/>
                    <a:pt x="606425" y="277872"/>
                    <a:pt x="600075" y="279989"/>
                  </a:cubicBezTo>
                  <a:lnTo>
                    <a:pt x="590550" y="283164"/>
                  </a:lnTo>
                  <a:cubicBezTo>
                    <a:pt x="615950" y="266231"/>
                    <a:pt x="585258" y="288456"/>
                    <a:pt x="606425" y="267289"/>
                  </a:cubicBezTo>
                  <a:cubicBezTo>
                    <a:pt x="612580" y="261134"/>
                    <a:pt x="617728" y="260346"/>
                    <a:pt x="625475" y="257764"/>
                  </a:cubicBezTo>
                  <a:cubicBezTo>
                    <a:pt x="637117" y="240302"/>
                    <a:pt x="625475" y="255118"/>
                    <a:pt x="641350" y="241889"/>
                  </a:cubicBezTo>
                  <a:cubicBezTo>
                    <a:pt x="644799" y="239014"/>
                    <a:pt x="646976" y="234592"/>
                    <a:pt x="650875" y="232364"/>
                  </a:cubicBezTo>
                  <a:cubicBezTo>
                    <a:pt x="656749" y="229008"/>
                    <a:pt x="688779" y="226038"/>
                    <a:pt x="688975" y="226014"/>
                  </a:cubicBezTo>
                  <a:cubicBezTo>
                    <a:pt x="714375" y="209081"/>
                    <a:pt x="683683" y="231306"/>
                    <a:pt x="704850" y="210139"/>
                  </a:cubicBezTo>
                  <a:cubicBezTo>
                    <a:pt x="707548" y="207441"/>
                    <a:pt x="711200" y="205906"/>
                    <a:pt x="714375" y="203789"/>
                  </a:cubicBezTo>
                  <a:cubicBezTo>
                    <a:pt x="720446" y="194683"/>
                    <a:pt x="721286" y="192073"/>
                    <a:pt x="730250" y="184739"/>
                  </a:cubicBezTo>
                  <a:cubicBezTo>
                    <a:pt x="738441" y="178037"/>
                    <a:pt x="755650" y="165689"/>
                    <a:pt x="755650" y="165689"/>
                  </a:cubicBezTo>
                  <a:cubicBezTo>
                    <a:pt x="756708" y="162514"/>
                    <a:pt x="758825" y="159511"/>
                    <a:pt x="758825" y="156164"/>
                  </a:cubicBezTo>
                  <a:cubicBezTo>
                    <a:pt x="758825" y="144474"/>
                    <a:pt x="758099" y="132669"/>
                    <a:pt x="755650" y="121239"/>
                  </a:cubicBezTo>
                  <a:cubicBezTo>
                    <a:pt x="753610" y="111720"/>
                    <a:pt x="747512" y="110473"/>
                    <a:pt x="739775" y="108539"/>
                  </a:cubicBezTo>
                  <a:cubicBezTo>
                    <a:pt x="734540" y="107230"/>
                    <a:pt x="729192" y="106422"/>
                    <a:pt x="723900" y="105364"/>
                  </a:cubicBezTo>
                  <a:cubicBezTo>
                    <a:pt x="705702" y="78067"/>
                    <a:pt x="727520" y="112604"/>
                    <a:pt x="714375" y="86314"/>
                  </a:cubicBezTo>
                  <a:cubicBezTo>
                    <a:pt x="712668" y="82901"/>
                    <a:pt x="709732" y="80202"/>
                    <a:pt x="708025" y="76789"/>
                  </a:cubicBezTo>
                  <a:cubicBezTo>
                    <a:pt x="706528" y="73796"/>
                    <a:pt x="706993" y="69835"/>
                    <a:pt x="704850" y="67264"/>
                  </a:cubicBezTo>
                  <a:cubicBezTo>
                    <a:pt x="702389" y="64310"/>
                    <a:pt x="686968" y="54285"/>
                    <a:pt x="682625" y="51389"/>
                  </a:cubicBezTo>
                  <a:cubicBezTo>
                    <a:pt x="666972" y="53625"/>
                    <a:pt x="661309" y="53656"/>
                    <a:pt x="647700" y="57739"/>
                  </a:cubicBezTo>
                  <a:cubicBezTo>
                    <a:pt x="641289" y="59662"/>
                    <a:pt x="628650" y="64089"/>
                    <a:pt x="628650" y="64089"/>
                  </a:cubicBezTo>
                  <a:cubicBezTo>
                    <a:pt x="625475" y="66206"/>
                    <a:pt x="622538" y="72146"/>
                    <a:pt x="619125" y="70439"/>
                  </a:cubicBezTo>
                  <a:cubicBezTo>
                    <a:pt x="616132" y="68942"/>
                    <a:pt x="620245" y="63556"/>
                    <a:pt x="622300" y="60914"/>
                  </a:cubicBezTo>
                  <a:cubicBezTo>
                    <a:pt x="627813" y="53825"/>
                    <a:pt x="641350" y="41864"/>
                    <a:pt x="641350" y="41864"/>
                  </a:cubicBezTo>
                  <a:cubicBezTo>
                    <a:pt x="638175" y="39747"/>
                    <a:pt x="635238" y="37221"/>
                    <a:pt x="631825" y="35514"/>
                  </a:cubicBezTo>
                  <a:cubicBezTo>
                    <a:pt x="616675" y="27939"/>
                    <a:pt x="580625" y="29561"/>
                    <a:pt x="574675" y="29164"/>
                  </a:cubicBezTo>
                  <a:cubicBezTo>
                    <a:pt x="559484" y="6378"/>
                    <a:pt x="567371" y="15510"/>
                    <a:pt x="552450" y="589"/>
                  </a:cubicBezTo>
                  <a:cubicBezTo>
                    <a:pt x="542925" y="1647"/>
                    <a:pt x="530652" y="-3013"/>
                    <a:pt x="523875" y="3764"/>
                  </a:cubicBezTo>
                  <a:cubicBezTo>
                    <a:pt x="509058" y="18581"/>
                    <a:pt x="534987" y="24402"/>
                    <a:pt x="539750" y="25989"/>
                  </a:cubicBezTo>
                  <a:cubicBezTo>
                    <a:pt x="536575" y="27047"/>
                    <a:pt x="533526" y="29714"/>
                    <a:pt x="530225" y="29164"/>
                  </a:cubicBezTo>
                  <a:cubicBezTo>
                    <a:pt x="526461" y="28537"/>
                    <a:pt x="524113" y="24521"/>
                    <a:pt x="520700" y="22814"/>
                  </a:cubicBezTo>
                  <a:cubicBezTo>
                    <a:pt x="517707" y="21317"/>
                    <a:pt x="514350" y="20697"/>
                    <a:pt x="511175" y="19639"/>
                  </a:cubicBezTo>
                  <a:cubicBezTo>
                    <a:pt x="510117" y="15406"/>
                    <a:pt x="512086" y="8471"/>
                    <a:pt x="508000" y="6939"/>
                  </a:cubicBezTo>
                  <a:cubicBezTo>
                    <a:pt x="503449" y="5233"/>
                    <a:pt x="480210" y="11505"/>
                    <a:pt x="473075" y="13289"/>
                  </a:cubicBezTo>
                  <a:cubicBezTo>
                    <a:pt x="472017" y="16464"/>
                    <a:pt x="468403" y="19821"/>
                    <a:pt x="469900" y="22814"/>
                  </a:cubicBezTo>
                  <a:cubicBezTo>
                    <a:pt x="471397" y="25807"/>
                    <a:pt x="476207" y="25070"/>
                    <a:pt x="479425" y="25989"/>
                  </a:cubicBezTo>
                  <a:cubicBezTo>
                    <a:pt x="483621" y="27188"/>
                    <a:pt x="487892" y="28106"/>
                    <a:pt x="492125" y="29164"/>
                  </a:cubicBezTo>
                  <a:cubicBezTo>
                    <a:pt x="491067" y="38689"/>
                    <a:pt x="497168" y="52808"/>
                    <a:pt x="488950" y="57739"/>
                  </a:cubicBezTo>
                  <a:cubicBezTo>
                    <a:pt x="482406" y="61666"/>
                    <a:pt x="480483" y="45039"/>
                    <a:pt x="476250" y="38689"/>
                  </a:cubicBezTo>
                  <a:cubicBezTo>
                    <a:pt x="471076" y="30928"/>
                    <a:pt x="469782" y="26342"/>
                    <a:pt x="460375" y="22814"/>
                  </a:cubicBezTo>
                  <a:cubicBezTo>
                    <a:pt x="455322" y="20919"/>
                    <a:pt x="449792" y="20697"/>
                    <a:pt x="444500" y="19639"/>
                  </a:cubicBezTo>
                  <a:cubicBezTo>
                    <a:pt x="436033" y="20697"/>
                    <a:pt x="427495" y="21288"/>
                    <a:pt x="419100" y="22814"/>
                  </a:cubicBezTo>
                  <a:cubicBezTo>
                    <a:pt x="415807" y="23413"/>
                    <a:pt x="412188" y="23898"/>
                    <a:pt x="409575" y="25989"/>
                  </a:cubicBezTo>
                  <a:cubicBezTo>
                    <a:pt x="406595" y="28373"/>
                    <a:pt x="405342" y="32339"/>
                    <a:pt x="403225" y="35514"/>
                  </a:cubicBezTo>
                  <a:lnTo>
                    <a:pt x="422275" y="41864"/>
                  </a:lnTo>
                  <a:cubicBezTo>
                    <a:pt x="425895" y="43071"/>
                    <a:pt x="427075" y="47902"/>
                    <a:pt x="428625" y="51389"/>
                  </a:cubicBezTo>
                  <a:cubicBezTo>
                    <a:pt x="431343" y="57506"/>
                    <a:pt x="433352" y="63945"/>
                    <a:pt x="434975" y="70439"/>
                  </a:cubicBezTo>
                  <a:cubicBezTo>
                    <a:pt x="436033" y="74672"/>
                    <a:pt x="440571" y="79508"/>
                    <a:pt x="438150" y="83139"/>
                  </a:cubicBezTo>
                  <a:cubicBezTo>
                    <a:pt x="436294" y="85924"/>
                    <a:pt x="431800" y="81022"/>
                    <a:pt x="428625" y="79964"/>
                  </a:cubicBezTo>
                  <a:cubicBezTo>
                    <a:pt x="423045" y="63225"/>
                    <a:pt x="429138" y="76769"/>
                    <a:pt x="415925" y="60914"/>
                  </a:cubicBezTo>
                  <a:cubicBezTo>
                    <a:pt x="413482" y="57983"/>
                    <a:pt x="412447" y="53902"/>
                    <a:pt x="409575" y="51389"/>
                  </a:cubicBezTo>
                  <a:cubicBezTo>
                    <a:pt x="403832" y="46363"/>
                    <a:pt x="390525" y="38689"/>
                    <a:pt x="390525" y="38689"/>
                  </a:cubicBezTo>
                  <a:cubicBezTo>
                    <a:pt x="368309" y="44243"/>
                    <a:pt x="386220" y="37451"/>
                    <a:pt x="368300" y="51389"/>
                  </a:cubicBezTo>
                  <a:cubicBezTo>
                    <a:pt x="362276" y="56074"/>
                    <a:pt x="349250" y="64089"/>
                    <a:pt x="349250" y="64089"/>
                  </a:cubicBezTo>
                  <a:cubicBezTo>
                    <a:pt x="348192" y="67264"/>
                    <a:pt x="346075" y="70267"/>
                    <a:pt x="346075" y="73614"/>
                  </a:cubicBezTo>
                  <a:cubicBezTo>
                    <a:pt x="346075" y="76961"/>
                    <a:pt x="350972" y="80269"/>
                    <a:pt x="349250" y="83139"/>
                  </a:cubicBezTo>
                  <a:cubicBezTo>
                    <a:pt x="344705" y="90715"/>
                    <a:pt x="317758" y="92174"/>
                    <a:pt x="314325" y="92664"/>
                  </a:cubicBezTo>
                  <a:cubicBezTo>
                    <a:pt x="311150" y="94781"/>
                    <a:pt x="307184" y="96034"/>
                    <a:pt x="304800" y="99014"/>
                  </a:cubicBezTo>
                  <a:cubicBezTo>
                    <a:pt x="302709" y="101627"/>
                    <a:pt x="301625" y="105192"/>
                    <a:pt x="301625" y="108539"/>
                  </a:cubicBezTo>
                  <a:cubicBezTo>
                    <a:pt x="301625" y="121283"/>
                    <a:pt x="301389" y="134360"/>
                    <a:pt x="304800" y="146639"/>
                  </a:cubicBezTo>
                  <a:cubicBezTo>
                    <a:pt x="306843" y="153992"/>
                    <a:pt x="317500" y="165689"/>
                    <a:pt x="317500" y="165689"/>
                  </a:cubicBezTo>
                  <a:cubicBezTo>
                    <a:pt x="313267" y="166747"/>
                    <a:pt x="308940" y="170244"/>
                    <a:pt x="304800" y="168864"/>
                  </a:cubicBezTo>
                  <a:cubicBezTo>
                    <a:pt x="298377" y="166723"/>
                    <a:pt x="298093" y="154041"/>
                    <a:pt x="295275" y="149814"/>
                  </a:cubicBezTo>
                  <a:cubicBezTo>
                    <a:pt x="292784" y="146078"/>
                    <a:pt x="288625" y="143738"/>
                    <a:pt x="285750" y="140289"/>
                  </a:cubicBezTo>
                  <a:cubicBezTo>
                    <a:pt x="283307" y="137358"/>
                    <a:pt x="282813" y="132471"/>
                    <a:pt x="279400" y="130764"/>
                  </a:cubicBezTo>
                  <a:cubicBezTo>
                    <a:pt x="273642" y="127885"/>
                    <a:pt x="266700" y="128647"/>
                    <a:pt x="260350" y="127589"/>
                  </a:cubicBezTo>
                  <a:cubicBezTo>
                    <a:pt x="250583" y="124333"/>
                    <a:pt x="246242" y="121136"/>
                    <a:pt x="234950" y="127589"/>
                  </a:cubicBezTo>
                  <a:cubicBezTo>
                    <a:pt x="231637" y="129482"/>
                    <a:pt x="231135" y="134262"/>
                    <a:pt x="228600" y="137114"/>
                  </a:cubicBezTo>
                  <a:cubicBezTo>
                    <a:pt x="222634" y="143826"/>
                    <a:pt x="209550" y="156164"/>
                    <a:pt x="209550" y="156164"/>
                  </a:cubicBezTo>
                  <a:cubicBezTo>
                    <a:pt x="208492" y="159339"/>
                    <a:pt x="205825" y="162388"/>
                    <a:pt x="206375" y="165689"/>
                  </a:cubicBezTo>
                  <a:cubicBezTo>
                    <a:pt x="208643" y="179295"/>
                    <a:pt x="221873" y="176739"/>
                    <a:pt x="231775" y="178389"/>
                  </a:cubicBezTo>
                  <a:cubicBezTo>
                    <a:pt x="228600" y="180506"/>
                    <a:pt x="226055" y="184446"/>
                    <a:pt x="222250" y="184739"/>
                  </a:cubicBezTo>
                  <a:cubicBezTo>
                    <a:pt x="195161" y="186823"/>
                    <a:pt x="196315" y="185441"/>
                    <a:pt x="180975" y="175214"/>
                  </a:cubicBezTo>
                  <a:cubicBezTo>
                    <a:pt x="175683" y="176272"/>
                    <a:pt x="169246" y="174934"/>
                    <a:pt x="165100" y="178389"/>
                  </a:cubicBezTo>
                  <a:cubicBezTo>
                    <a:pt x="161748" y="181183"/>
                    <a:pt x="163124" y="186893"/>
                    <a:pt x="161925" y="191089"/>
                  </a:cubicBezTo>
                  <a:cubicBezTo>
                    <a:pt x="158249" y="203955"/>
                    <a:pt x="159884" y="199480"/>
                    <a:pt x="149225" y="210139"/>
                  </a:cubicBezTo>
                  <a:cubicBezTo>
                    <a:pt x="146642" y="209770"/>
                    <a:pt x="120288" y="203153"/>
                    <a:pt x="114300" y="210139"/>
                  </a:cubicBezTo>
                  <a:cubicBezTo>
                    <a:pt x="109944" y="215221"/>
                    <a:pt x="107950" y="229189"/>
                    <a:pt x="107950" y="229189"/>
                  </a:cubicBezTo>
                  <a:cubicBezTo>
                    <a:pt x="109008" y="232364"/>
                    <a:pt x="108758" y="236347"/>
                    <a:pt x="111125" y="238714"/>
                  </a:cubicBezTo>
                  <a:cubicBezTo>
                    <a:pt x="113492" y="241081"/>
                    <a:pt x="117574" y="240571"/>
                    <a:pt x="120650" y="241889"/>
                  </a:cubicBezTo>
                  <a:cubicBezTo>
                    <a:pt x="144892" y="252278"/>
                    <a:pt x="120999" y="246475"/>
                    <a:pt x="155575" y="251414"/>
                  </a:cubicBezTo>
                  <a:cubicBezTo>
                    <a:pt x="148018" y="274084"/>
                    <a:pt x="152938" y="264895"/>
                    <a:pt x="142875" y="279989"/>
                  </a:cubicBezTo>
                  <a:cubicBezTo>
                    <a:pt x="143933" y="284222"/>
                    <a:pt x="144331" y="288678"/>
                    <a:pt x="146050" y="292689"/>
                  </a:cubicBezTo>
                  <a:cubicBezTo>
                    <a:pt x="147553" y="296196"/>
                    <a:pt x="153148" y="298472"/>
                    <a:pt x="152400" y="302214"/>
                  </a:cubicBezTo>
                  <a:cubicBezTo>
                    <a:pt x="151652" y="305956"/>
                    <a:pt x="146050" y="306447"/>
                    <a:pt x="142875" y="308564"/>
                  </a:cubicBezTo>
                  <a:cubicBezTo>
                    <a:pt x="147673" y="327758"/>
                    <a:pt x="141910" y="319884"/>
                    <a:pt x="165100" y="327614"/>
                  </a:cubicBezTo>
                  <a:lnTo>
                    <a:pt x="174625" y="330789"/>
                  </a:lnTo>
                  <a:cubicBezTo>
                    <a:pt x="183092" y="329731"/>
                    <a:pt x="191990" y="330484"/>
                    <a:pt x="200025" y="327614"/>
                  </a:cubicBezTo>
                  <a:cubicBezTo>
                    <a:pt x="207212" y="325047"/>
                    <a:pt x="224471" y="309518"/>
                    <a:pt x="219075" y="314914"/>
                  </a:cubicBezTo>
                  <a:cubicBezTo>
                    <a:pt x="215900" y="318089"/>
                    <a:pt x="213475" y="322258"/>
                    <a:pt x="209550" y="324439"/>
                  </a:cubicBezTo>
                  <a:cubicBezTo>
                    <a:pt x="195479" y="332256"/>
                    <a:pt x="177006" y="332288"/>
                    <a:pt x="161925" y="333964"/>
                  </a:cubicBezTo>
                  <a:cubicBezTo>
                    <a:pt x="157568" y="336869"/>
                    <a:pt x="144621" y="344600"/>
                    <a:pt x="142875" y="349839"/>
                  </a:cubicBezTo>
                  <a:cubicBezTo>
                    <a:pt x="141817" y="353014"/>
                    <a:pt x="142851" y="358380"/>
                    <a:pt x="146050" y="359364"/>
                  </a:cubicBezTo>
                  <a:cubicBezTo>
                    <a:pt x="158230" y="363112"/>
                    <a:pt x="171450" y="361481"/>
                    <a:pt x="184150" y="362539"/>
                  </a:cubicBezTo>
                  <a:cubicBezTo>
                    <a:pt x="189538" y="378703"/>
                    <a:pt x="182995" y="367542"/>
                    <a:pt x="196850" y="375239"/>
                  </a:cubicBezTo>
                  <a:cubicBezTo>
                    <a:pt x="228932" y="393062"/>
                    <a:pt x="201672" y="385906"/>
                    <a:pt x="238125" y="391114"/>
                  </a:cubicBezTo>
                  <a:cubicBezTo>
                    <a:pt x="261408" y="390056"/>
                    <a:pt x="285031" y="392036"/>
                    <a:pt x="307975" y="387939"/>
                  </a:cubicBezTo>
                  <a:cubicBezTo>
                    <a:pt x="315488" y="386597"/>
                    <a:pt x="327025" y="375239"/>
                    <a:pt x="327025" y="375239"/>
                  </a:cubicBezTo>
                  <a:cubicBezTo>
                    <a:pt x="341842" y="377356"/>
                    <a:pt x="357035" y="377651"/>
                    <a:pt x="371475" y="381589"/>
                  </a:cubicBezTo>
                  <a:cubicBezTo>
                    <a:pt x="374704" y="382470"/>
                    <a:pt x="365197" y="383952"/>
                    <a:pt x="361950" y="384764"/>
                  </a:cubicBezTo>
                  <a:cubicBezTo>
                    <a:pt x="356715" y="386073"/>
                    <a:pt x="351281" y="386519"/>
                    <a:pt x="346075" y="387939"/>
                  </a:cubicBezTo>
                  <a:lnTo>
                    <a:pt x="317500" y="397464"/>
                  </a:lnTo>
                  <a:cubicBezTo>
                    <a:pt x="277327" y="410855"/>
                    <a:pt x="232833" y="399581"/>
                    <a:pt x="190500" y="400639"/>
                  </a:cubicBezTo>
                  <a:cubicBezTo>
                    <a:pt x="176742" y="398522"/>
                    <a:pt x="162334" y="398971"/>
                    <a:pt x="149225" y="394289"/>
                  </a:cubicBezTo>
                  <a:cubicBezTo>
                    <a:pt x="146073" y="393163"/>
                    <a:pt x="146931" y="387993"/>
                    <a:pt x="146050" y="384764"/>
                  </a:cubicBezTo>
                  <a:cubicBezTo>
                    <a:pt x="136587" y="350068"/>
                    <a:pt x="145644" y="368280"/>
                    <a:pt x="127000" y="340314"/>
                  </a:cubicBezTo>
                  <a:cubicBezTo>
                    <a:pt x="122767" y="333964"/>
                    <a:pt x="113346" y="333010"/>
                    <a:pt x="107950" y="327614"/>
                  </a:cubicBezTo>
                  <a:lnTo>
                    <a:pt x="88900" y="308564"/>
                  </a:lnTo>
                  <a:cubicBezTo>
                    <a:pt x="87842" y="302214"/>
                    <a:pt x="88340" y="295397"/>
                    <a:pt x="85725" y="289514"/>
                  </a:cubicBezTo>
                  <a:cubicBezTo>
                    <a:pt x="78054" y="272253"/>
                    <a:pt x="62242" y="281540"/>
                    <a:pt x="47625" y="283164"/>
                  </a:cubicBezTo>
                  <a:cubicBezTo>
                    <a:pt x="48683" y="286339"/>
                    <a:pt x="48709" y="290076"/>
                    <a:pt x="50800" y="292689"/>
                  </a:cubicBezTo>
                  <a:cubicBezTo>
                    <a:pt x="53184" y="295669"/>
                    <a:pt x="57627" y="296341"/>
                    <a:pt x="60325" y="299039"/>
                  </a:cubicBezTo>
                  <a:cubicBezTo>
                    <a:pt x="63023" y="301737"/>
                    <a:pt x="64558" y="305389"/>
                    <a:pt x="66675" y="308564"/>
                  </a:cubicBezTo>
                  <a:cubicBezTo>
                    <a:pt x="63500" y="310681"/>
                    <a:pt x="60723" y="313574"/>
                    <a:pt x="57150" y="314914"/>
                  </a:cubicBezTo>
                  <a:cubicBezTo>
                    <a:pt x="52097" y="316809"/>
                    <a:pt x="45960" y="315412"/>
                    <a:pt x="41275" y="318089"/>
                  </a:cubicBezTo>
                  <a:cubicBezTo>
                    <a:pt x="37962" y="319982"/>
                    <a:pt x="37042" y="324439"/>
                    <a:pt x="34925" y="327614"/>
                  </a:cubicBezTo>
                  <a:cubicBezTo>
                    <a:pt x="39158" y="329731"/>
                    <a:pt x="45190" y="329905"/>
                    <a:pt x="47625" y="333964"/>
                  </a:cubicBezTo>
                  <a:cubicBezTo>
                    <a:pt x="53269" y="343371"/>
                    <a:pt x="37747" y="345723"/>
                    <a:pt x="34925" y="346664"/>
                  </a:cubicBezTo>
                  <a:cubicBezTo>
                    <a:pt x="32808" y="349839"/>
                    <a:pt x="29782" y="352569"/>
                    <a:pt x="28575" y="356189"/>
                  </a:cubicBezTo>
                  <a:cubicBezTo>
                    <a:pt x="26539" y="362296"/>
                    <a:pt x="28279" y="369481"/>
                    <a:pt x="25400" y="375239"/>
                  </a:cubicBezTo>
                  <a:cubicBezTo>
                    <a:pt x="22268" y="381504"/>
                    <a:pt x="8115" y="383529"/>
                    <a:pt x="3175" y="384764"/>
                  </a:cubicBezTo>
                  <a:cubicBezTo>
                    <a:pt x="5680" y="392280"/>
                    <a:pt x="9525" y="402501"/>
                    <a:pt x="9525" y="410164"/>
                  </a:cubicBezTo>
                  <a:cubicBezTo>
                    <a:pt x="9525" y="416737"/>
                    <a:pt x="3211" y="424398"/>
                    <a:pt x="0" y="429214"/>
                  </a:cubicBezTo>
                  <a:cubicBezTo>
                    <a:pt x="1058" y="433447"/>
                    <a:pt x="754" y="438283"/>
                    <a:pt x="3175" y="441914"/>
                  </a:cubicBezTo>
                  <a:cubicBezTo>
                    <a:pt x="6692" y="447190"/>
                    <a:pt x="16792" y="449628"/>
                    <a:pt x="22225" y="451439"/>
                  </a:cubicBezTo>
                  <a:cubicBezTo>
                    <a:pt x="15203" y="458461"/>
                    <a:pt x="10770" y="461648"/>
                    <a:pt x="6350" y="470489"/>
                  </a:cubicBezTo>
                  <a:cubicBezTo>
                    <a:pt x="4853" y="473482"/>
                    <a:pt x="4233" y="476839"/>
                    <a:pt x="3175" y="480014"/>
                  </a:cubicBezTo>
                  <a:cubicBezTo>
                    <a:pt x="4233" y="486364"/>
                    <a:pt x="4314" y="492957"/>
                    <a:pt x="6350" y="499064"/>
                  </a:cubicBezTo>
                  <a:cubicBezTo>
                    <a:pt x="7557" y="502684"/>
                    <a:pt x="10993" y="505176"/>
                    <a:pt x="12700" y="508589"/>
                  </a:cubicBezTo>
                  <a:cubicBezTo>
                    <a:pt x="14197" y="511582"/>
                    <a:pt x="14956" y="514896"/>
                    <a:pt x="15875" y="518114"/>
                  </a:cubicBezTo>
                  <a:cubicBezTo>
                    <a:pt x="17074" y="522310"/>
                    <a:pt x="18103" y="526554"/>
                    <a:pt x="19050" y="530814"/>
                  </a:cubicBezTo>
                  <a:cubicBezTo>
                    <a:pt x="20221" y="536082"/>
                    <a:pt x="19232" y="542199"/>
                    <a:pt x="22225" y="546689"/>
                  </a:cubicBezTo>
                  <a:cubicBezTo>
                    <a:pt x="24081" y="549474"/>
                    <a:pt x="28575" y="548806"/>
                    <a:pt x="31750" y="549864"/>
                  </a:cubicBezTo>
                  <a:cubicBezTo>
                    <a:pt x="42333" y="547747"/>
                    <a:pt x="53184" y="546688"/>
                    <a:pt x="63500" y="543514"/>
                  </a:cubicBezTo>
                  <a:cubicBezTo>
                    <a:pt x="67147" y="542392"/>
                    <a:pt x="69228" y="537544"/>
                    <a:pt x="73025" y="537164"/>
                  </a:cubicBezTo>
                  <a:cubicBezTo>
                    <a:pt x="80471" y="536419"/>
                    <a:pt x="87842" y="539281"/>
                    <a:pt x="95250" y="540339"/>
                  </a:cubicBezTo>
                  <a:cubicBezTo>
                    <a:pt x="93750" y="546340"/>
                    <a:pt x="92222" y="558504"/>
                    <a:pt x="85725" y="562564"/>
                  </a:cubicBezTo>
                  <a:cubicBezTo>
                    <a:pt x="80049" y="566112"/>
                    <a:pt x="73025" y="566797"/>
                    <a:pt x="66675" y="568914"/>
                  </a:cubicBezTo>
                  <a:lnTo>
                    <a:pt x="57150" y="572089"/>
                  </a:lnTo>
                  <a:cubicBezTo>
                    <a:pt x="53975" y="575264"/>
                    <a:pt x="50116" y="577878"/>
                    <a:pt x="47625" y="581614"/>
                  </a:cubicBezTo>
                  <a:cubicBezTo>
                    <a:pt x="45769" y="584399"/>
                    <a:pt x="44450" y="587792"/>
                    <a:pt x="44450" y="591139"/>
                  </a:cubicBezTo>
                  <a:cubicBezTo>
                    <a:pt x="44450" y="600752"/>
                    <a:pt x="49836" y="602835"/>
                    <a:pt x="57150" y="607014"/>
                  </a:cubicBezTo>
                  <a:cubicBezTo>
                    <a:pt x="61259" y="609362"/>
                    <a:pt x="65617" y="611247"/>
                    <a:pt x="69850" y="613364"/>
                  </a:cubicBezTo>
                  <a:cubicBezTo>
                    <a:pt x="70908" y="617597"/>
                    <a:pt x="70523" y="622489"/>
                    <a:pt x="73025" y="626064"/>
                  </a:cubicBezTo>
                  <a:cubicBezTo>
                    <a:pt x="91265" y="652121"/>
                    <a:pt x="89666" y="643075"/>
                    <a:pt x="117475" y="648289"/>
                  </a:cubicBezTo>
                  <a:cubicBezTo>
                    <a:pt x="126053" y="649897"/>
                    <a:pt x="142875" y="654639"/>
                    <a:pt x="142875" y="654639"/>
                  </a:cubicBezTo>
                  <a:cubicBezTo>
                    <a:pt x="151342" y="653581"/>
                    <a:pt x="160043" y="653709"/>
                    <a:pt x="168275" y="651464"/>
                  </a:cubicBezTo>
                  <a:cubicBezTo>
                    <a:pt x="177782" y="648871"/>
                    <a:pt x="188419" y="632308"/>
                    <a:pt x="190500" y="626064"/>
                  </a:cubicBezTo>
                  <a:lnTo>
                    <a:pt x="196850" y="607014"/>
                  </a:lnTo>
                  <a:lnTo>
                    <a:pt x="200025" y="597489"/>
                  </a:lnTo>
                  <a:cubicBezTo>
                    <a:pt x="202142" y="600664"/>
                    <a:pt x="205835" y="603236"/>
                    <a:pt x="206375" y="607014"/>
                  </a:cubicBezTo>
                  <a:cubicBezTo>
                    <a:pt x="207843" y="617293"/>
                    <a:pt x="200751" y="621438"/>
                    <a:pt x="196850" y="629239"/>
                  </a:cubicBezTo>
                  <a:cubicBezTo>
                    <a:pt x="195353" y="632232"/>
                    <a:pt x="194733" y="635589"/>
                    <a:pt x="193675" y="638764"/>
                  </a:cubicBezTo>
                  <a:cubicBezTo>
                    <a:pt x="194733" y="646172"/>
                    <a:pt x="194071" y="654041"/>
                    <a:pt x="196850" y="660989"/>
                  </a:cubicBezTo>
                  <a:cubicBezTo>
                    <a:pt x="198518" y="665158"/>
                    <a:pt x="203500" y="667065"/>
                    <a:pt x="206375" y="670514"/>
                  </a:cubicBezTo>
                  <a:cubicBezTo>
                    <a:pt x="208818" y="673445"/>
                    <a:pt x="210282" y="677108"/>
                    <a:pt x="212725" y="680039"/>
                  </a:cubicBezTo>
                  <a:cubicBezTo>
                    <a:pt x="215600" y="683488"/>
                    <a:pt x="219375" y="686115"/>
                    <a:pt x="222250" y="689564"/>
                  </a:cubicBezTo>
                  <a:cubicBezTo>
                    <a:pt x="224693" y="692495"/>
                    <a:pt x="225902" y="696391"/>
                    <a:pt x="228600" y="699089"/>
                  </a:cubicBezTo>
                  <a:cubicBezTo>
                    <a:pt x="236754" y="707243"/>
                    <a:pt x="249765" y="709143"/>
                    <a:pt x="260350" y="711789"/>
                  </a:cubicBezTo>
                  <a:cubicBezTo>
                    <a:pt x="261750" y="717390"/>
                    <a:pt x="268307" y="730303"/>
                    <a:pt x="257175" y="734014"/>
                  </a:cubicBezTo>
                  <a:cubicBezTo>
                    <a:pt x="253035" y="735394"/>
                    <a:pt x="248708" y="731897"/>
                    <a:pt x="244475" y="730839"/>
                  </a:cubicBezTo>
                  <a:cubicBezTo>
                    <a:pt x="241300" y="726606"/>
                    <a:pt x="238026" y="722445"/>
                    <a:pt x="234950" y="718139"/>
                  </a:cubicBezTo>
                  <a:cubicBezTo>
                    <a:pt x="232732" y="715034"/>
                    <a:pt x="231836" y="710636"/>
                    <a:pt x="228600" y="708614"/>
                  </a:cubicBezTo>
                  <a:cubicBezTo>
                    <a:pt x="222924" y="705066"/>
                    <a:pt x="209550" y="702264"/>
                    <a:pt x="209550" y="702264"/>
                  </a:cubicBezTo>
                  <a:cubicBezTo>
                    <a:pt x="179272" y="705017"/>
                    <a:pt x="167706" y="694397"/>
                    <a:pt x="177800" y="721314"/>
                  </a:cubicBezTo>
                  <a:cubicBezTo>
                    <a:pt x="179140" y="724887"/>
                    <a:pt x="182033" y="727664"/>
                    <a:pt x="184150" y="730839"/>
                  </a:cubicBezTo>
                  <a:cubicBezTo>
                    <a:pt x="183092" y="744597"/>
                    <a:pt x="186810" y="759610"/>
                    <a:pt x="180975" y="772114"/>
                  </a:cubicBezTo>
                  <a:cubicBezTo>
                    <a:pt x="178144" y="778180"/>
                    <a:pt x="168275" y="776347"/>
                    <a:pt x="161925" y="778464"/>
                  </a:cubicBezTo>
                  <a:lnTo>
                    <a:pt x="152400" y="781639"/>
                  </a:lnTo>
                  <a:cubicBezTo>
                    <a:pt x="150283" y="784814"/>
                    <a:pt x="148585" y="788312"/>
                    <a:pt x="146050" y="791164"/>
                  </a:cubicBezTo>
                  <a:cubicBezTo>
                    <a:pt x="140084" y="797876"/>
                    <a:pt x="127000" y="810214"/>
                    <a:pt x="127000" y="810214"/>
                  </a:cubicBezTo>
                  <a:cubicBezTo>
                    <a:pt x="128058" y="813389"/>
                    <a:pt x="127808" y="817372"/>
                    <a:pt x="130175" y="819739"/>
                  </a:cubicBezTo>
                  <a:cubicBezTo>
                    <a:pt x="135571" y="825135"/>
                    <a:pt x="149225" y="832439"/>
                    <a:pt x="149225" y="832439"/>
                  </a:cubicBezTo>
                  <a:cubicBezTo>
                    <a:pt x="151342" y="835614"/>
                    <a:pt x="152644" y="839521"/>
                    <a:pt x="155575" y="841964"/>
                  </a:cubicBezTo>
                  <a:cubicBezTo>
                    <a:pt x="159211" y="844994"/>
                    <a:pt x="163576" y="847750"/>
                    <a:pt x="168275" y="848314"/>
                  </a:cubicBezTo>
                  <a:cubicBezTo>
                    <a:pt x="197250" y="851791"/>
                    <a:pt x="229129" y="850960"/>
                    <a:pt x="244475" y="848314"/>
                  </a:cubicBezTo>
                  <a:close/>
                </a:path>
              </a:pathLst>
            </a:custGeom>
            <a:grp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dirty="0" err="1">
                <a:latin typeface="Arial"/>
                <a:ea typeface="楷体_GB2312"/>
              </a:endParaRPr>
            </a:p>
          </p:txBody>
        </p:sp>
        <p:sp>
          <p:nvSpPr>
            <p:cNvPr id="575" name="任意多边形 1181">
              <a:extLst>
                <a:ext uri="{FF2B5EF4-FFF2-40B4-BE49-F238E27FC236}">
                  <a16:creationId xmlns:a16="http://schemas.microsoft.com/office/drawing/2014/main" id="{3589BD46-3ADC-9D2E-AE7A-EF107F9F2D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78613" y="2426029"/>
              <a:ext cx="329271" cy="247086"/>
            </a:xfrm>
            <a:custGeom>
              <a:avLst/>
              <a:gdLst>
                <a:gd name="connsiteX0" fmla="*/ 50800 w 228600"/>
                <a:gd name="connsiteY0" fmla="*/ 123917 h 171542"/>
                <a:gd name="connsiteX1" fmla="*/ 31750 w 228600"/>
                <a:gd name="connsiteY1" fmla="*/ 101692 h 171542"/>
                <a:gd name="connsiteX2" fmla="*/ 6350 w 228600"/>
                <a:gd name="connsiteY2" fmla="*/ 95342 h 171542"/>
                <a:gd name="connsiteX3" fmla="*/ 3175 w 228600"/>
                <a:gd name="connsiteY3" fmla="*/ 85817 h 171542"/>
                <a:gd name="connsiteX4" fmla="*/ 31750 w 228600"/>
                <a:gd name="connsiteY4" fmla="*/ 82642 h 171542"/>
                <a:gd name="connsiteX5" fmla="*/ 41275 w 228600"/>
                <a:gd name="connsiteY5" fmla="*/ 79467 h 171542"/>
                <a:gd name="connsiteX6" fmla="*/ 47625 w 228600"/>
                <a:gd name="connsiteY6" fmla="*/ 69942 h 171542"/>
                <a:gd name="connsiteX7" fmla="*/ 38100 w 228600"/>
                <a:gd name="connsiteY7" fmla="*/ 63592 h 171542"/>
                <a:gd name="connsiteX8" fmla="*/ 0 w 228600"/>
                <a:gd name="connsiteY8" fmla="*/ 60417 h 171542"/>
                <a:gd name="connsiteX9" fmla="*/ 3175 w 228600"/>
                <a:gd name="connsiteY9" fmla="*/ 41367 h 171542"/>
                <a:gd name="connsiteX10" fmla="*/ 15875 w 228600"/>
                <a:gd name="connsiteY10" fmla="*/ 35017 h 171542"/>
                <a:gd name="connsiteX11" fmla="*/ 22225 w 228600"/>
                <a:gd name="connsiteY11" fmla="*/ 25492 h 171542"/>
                <a:gd name="connsiteX12" fmla="*/ 25400 w 228600"/>
                <a:gd name="connsiteY12" fmla="*/ 15967 h 171542"/>
                <a:gd name="connsiteX13" fmla="*/ 34925 w 228600"/>
                <a:gd name="connsiteY13" fmla="*/ 12792 h 171542"/>
                <a:gd name="connsiteX14" fmla="*/ 57150 w 228600"/>
                <a:gd name="connsiteY14" fmla="*/ 15967 h 171542"/>
                <a:gd name="connsiteX15" fmla="*/ 60325 w 228600"/>
                <a:gd name="connsiteY15" fmla="*/ 28667 h 171542"/>
                <a:gd name="connsiteX16" fmla="*/ 73025 w 228600"/>
                <a:gd name="connsiteY16" fmla="*/ 44542 h 171542"/>
                <a:gd name="connsiteX17" fmla="*/ 85725 w 228600"/>
                <a:gd name="connsiteY17" fmla="*/ 41367 h 171542"/>
                <a:gd name="connsiteX18" fmla="*/ 95250 w 228600"/>
                <a:gd name="connsiteY18" fmla="*/ 35017 h 171542"/>
                <a:gd name="connsiteX19" fmla="*/ 104775 w 228600"/>
                <a:gd name="connsiteY19" fmla="*/ 31842 h 171542"/>
                <a:gd name="connsiteX20" fmla="*/ 123825 w 228600"/>
                <a:gd name="connsiteY20" fmla="*/ 19142 h 171542"/>
                <a:gd name="connsiteX21" fmla="*/ 133350 w 228600"/>
                <a:gd name="connsiteY21" fmla="*/ 12792 h 171542"/>
                <a:gd name="connsiteX22" fmla="*/ 161925 w 228600"/>
                <a:gd name="connsiteY22" fmla="*/ 15967 h 171542"/>
                <a:gd name="connsiteX23" fmla="*/ 165100 w 228600"/>
                <a:gd name="connsiteY23" fmla="*/ 92 h 171542"/>
                <a:gd name="connsiteX24" fmla="*/ 187325 w 228600"/>
                <a:gd name="connsiteY24" fmla="*/ 6442 h 171542"/>
                <a:gd name="connsiteX25" fmla="*/ 196850 w 228600"/>
                <a:gd name="connsiteY25" fmla="*/ 12792 h 171542"/>
                <a:gd name="connsiteX26" fmla="*/ 203200 w 228600"/>
                <a:gd name="connsiteY26" fmla="*/ 35017 h 171542"/>
                <a:gd name="connsiteX27" fmla="*/ 219075 w 228600"/>
                <a:gd name="connsiteY27" fmla="*/ 54067 h 171542"/>
                <a:gd name="connsiteX28" fmla="*/ 225425 w 228600"/>
                <a:gd name="connsiteY28" fmla="*/ 73117 h 171542"/>
                <a:gd name="connsiteX29" fmla="*/ 228600 w 228600"/>
                <a:gd name="connsiteY29" fmla="*/ 82642 h 171542"/>
                <a:gd name="connsiteX30" fmla="*/ 225425 w 228600"/>
                <a:gd name="connsiteY30" fmla="*/ 92167 h 171542"/>
                <a:gd name="connsiteX31" fmla="*/ 206375 w 228600"/>
                <a:gd name="connsiteY31" fmla="*/ 101692 h 171542"/>
                <a:gd name="connsiteX32" fmla="*/ 196850 w 228600"/>
                <a:gd name="connsiteY32" fmla="*/ 111217 h 171542"/>
                <a:gd name="connsiteX33" fmla="*/ 184150 w 228600"/>
                <a:gd name="connsiteY33" fmla="*/ 133442 h 171542"/>
                <a:gd name="connsiteX34" fmla="*/ 174625 w 228600"/>
                <a:gd name="connsiteY34" fmla="*/ 139792 h 171542"/>
                <a:gd name="connsiteX35" fmla="*/ 168275 w 228600"/>
                <a:gd name="connsiteY35" fmla="*/ 149317 h 171542"/>
                <a:gd name="connsiteX36" fmla="*/ 149225 w 228600"/>
                <a:gd name="connsiteY36" fmla="*/ 158842 h 171542"/>
                <a:gd name="connsiteX37" fmla="*/ 146050 w 228600"/>
                <a:gd name="connsiteY37" fmla="*/ 168367 h 171542"/>
                <a:gd name="connsiteX38" fmla="*/ 136525 w 228600"/>
                <a:gd name="connsiteY38" fmla="*/ 171542 h 171542"/>
                <a:gd name="connsiteX39" fmla="*/ 101600 w 228600"/>
                <a:gd name="connsiteY39" fmla="*/ 168367 h 171542"/>
                <a:gd name="connsiteX40" fmla="*/ 88900 w 228600"/>
                <a:gd name="connsiteY40" fmla="*/ 165192 h 171542"/>
                <a:gd name="connsiteX41" fmla="*/ 73025 w 228600"/>
                <a:gd name="connsiteY41" fmla="*/ 149317 h 171542"/>
                <a:gd name="connsiteX42" fmla="*/ 50800 w 228600"/>
                <a:gd name="connsiteY42" fmla="*/ 146142 h 171542"/>
                <a:gd name="connsiteX43" fmla="*/ 50800 w 228600"/>
                <a:gd name="connsiteY43" fmla="*/ 123917 h 171542"/>
                <a:gd name="connsiteX0" fmla="*/ 50800 w 228600"/>
                <a:gd name="connsiteY0" fmla="*/ 123917 h 171542"/>
                <a:gd name="connsiteX1" fmla="*/ 31750 w 228600"/>
                <a:gd name="connsiteY1" fmla="*/ 101692 h 171542"/>
                <a:gd name="connsiteX2" fmla="*/ 6350 w 228600"/>
                <a:gd name="connsiteY2" fmla="*/ 95342 h 171542"/>
                <a:gd name="connsiteX3" fmla="*/ 3175 w 228600"/>
                <a:gd name="connsiteY3" fmla="*/ 85817 h 171542"/>
                <a:gd name="connsiteX4" fmla="*/ 31750 w 228600"/>
                <a:gd name="connsiteY4" fmla="*/ 82642 h 171542"/>
                <a:gd name="connsiteX5" fmla="*/ 41275 w 228600"/>
                <a:gd name="connsiteY5" fmla="*/ 79467 h 171542"/>
                <a:gd name="connsiteX6" fmla="*/ 47625 w 228600"/>
                <a:gd name="connsiteY6" fmla="*/ 69942 h 171542"/>
                <a:gd name="connsiteX7" fmla="*/ 38100 w 228600"/>
                <a:gd name="connsiteY7" fmla="*/ 63592 h 171542"/>
                <a:gd name="connsiteX8" fmla="*/ 0 w 228600"/>
                <a:gd name="connsiteY8" fmla="*/ 60417 h 171542"/>
                <a:gd name="connsiteX9" fmla="*/ 3175 w 228600"/>
                <a:gd name="connsiteY9" fmla="*/ 41367 h 171542"/>
                <a:gd name="connsiteX10" fmla="*/ 15875 w 228600"/>
                <a:gd name="connsiteY10" fmla="*/ 35017 h 171542"/>
                <a:gd name="connsiteX11" fmla="*/ 22225 w 228600"/>
                <a:gd name="connsiteY11" fmla="*/ 25492 h 171542"/>
                <a:gd name="connsiteX12" fmla="*/ 25400 w 228600"/>
                <a:gd name="connsiteY12" fmla="*/ 15967 h 171542"/>
                <a:gd name="connsiteX13" fmla="*/ 34925 w 228600"/>
                <a:gd name="connsiteY13" fmla="*/ 12792 h 171542"/>
                <a:gd name="connsiteX14" fmla="*/ 57150 w 228600"/>
                <a:gd name="connsiteY14" fmla="*/ 15967 h 171542"/>
                <a:gd name="connsiteX15" fmla="*/ 60325 w 228600"/>
                <a:gd name="connsiteY15" fmla="*/ 28667 h 171542"/>
                <a:gd name="connsiteX16" fmla="*/ 73025 w 228600"/>
                <a:gd name="connsiteY16" fmla="*/ 44542 h 171542"/>
                <a:gd name="connsiteX17" fmla="*/ 85725 w 228600"/>
                <a:gd name="connsiteY17" fmla="*/ 41367 h 171542"/>
                <a:gd name="connsiteX18" fmla="*/ 95250 w 228600"/>
                <a:gd name="connsiteY18" fmla="*/ 35017 h 171542"/>
                <a:gd name="connsiteX19" fmla="*/ 104775 w 228600"/>
                <a:gd name="connsiteY19" fmla="*/ 31842 h 171542"/>
                <a:gd name="connsiteX20" fmla="*/ 123825 w 228600"/>
                <a:gd name="connsiteY20" fmla="*/ 19142 h 171542"/>
                <a:gd name="connsiteX21" fmla="*/ 133350 w 228600"/>
                <a:gd name="connsiteY21" fmla="*/ 12792 h 171542"/>
                <a:gd name="connsiteX22" fmla="*/ 161925 w 228600"/>
                <a:gd name="connsiteY22" fmla="*/ 15967 h 171542"/>
                <a:gd name="connsiteX23" fmla="*/ 165100 w 228600"/>
                <a:gd name="connsiteY23" fmla="*/ 92 h 171542"/>
                <a:gd name="connsiteX24" fmla="*/ 187325 w 228600"/>
                <a:gd name="connsiteY24" fmla="*/ 6442 h 171542"/>
                <a:gd name="connsiteX25" fmla="*/ 196850 w 228600"/>
                <a:gd name="connsiteY25" fmla="*/ 12792 h 171542"/>
                <a:gd name="connsiteX26" fmla="*/ 203200 w 228600"/>
                <a:gd name="connsiteY26" fmla="*/ 35017 h 171542"/>
                <a:gd name="connsiteX27" fmla="*/ 219075 w 228600"/>
                <a:gd name="connsiteY27" fmla="*/ 54067 h 171542"/>
                <a:gd name="connsiteX28" fmla="*/ 225425 w 228600"/>
                <a:gd name="connsiteY28" fmla="*/ 73117 h 171542"/>
                <a:gd name="connsiteX29" fmla="*/ 228600 w 228600"/>
                <a:gd name="connsiteY29" fmla="*/ 82642 h 171542"/>
                <a:gd name="connsiteX30" fmla="*/ 225425 w 228600"/>
                <a:gd name="connsiteY30" fmla="*/ 92167 h 171542"/>
                <a:gd name="connsiteX31" fmla="*/ 206375 w 228600"/>
                <a:gd name="connsiteY31" fmla="*/ 101692 h 171542"/>
                <a:gd name="connsiteX32" fmla="*/ 196850 w 228600"/>
                <a:gd name="connsiteY32" fmla="*/ 111217 h 171542"/>
                <a:gd name="connsiteX33" fmla="*/ 184150 w 228600"/>
                <a:gd name="connsiteY33" fmla="*/ 133442 h 171542"/>
                <a:gd name="connsiteX34" fmla="*/ 174625 w 228600"/>
                <a:gd name="connsiteY34" fmla="*/ 139792 h 171542"/>
                <a:gd name="connsiteX35" fmla="*/ 180975 w 228600"/>
                <a:gd name="connsiteY35" fmla="*/ 162017 h 171542"/>
                <a:gd name="connsiteX36" fmla="*/ 149225 w 228600"/>
                <a:gd name="connsiteY36" fmla="*/ 158842 h 171542"/>
                <a:gd name="connsiteX37" fmla="*/ 146050 w 228600"/>
                <a:gd name="connsiteY37" fmla="*/ 168367 h 171542"/>
                <a:gd name="connsiteX38" fmla="*/ 136525 w 228600"/>
                <a:gd name="connsiteY38" fmla="*/ 171542 h 171542"/>
                <a:gd name="connsiteX39" fmla="*/ 101600 w 228600"/>
                <a:gd name="connsiteY39" fmla="*/ 168367 h 171542"/>
                <a:gd name="connsiteX40" fmla="*/ 88900 w 228600"/>
                <a:gd name="connsiteY40" fmla="*/ 165192 h 171542"/>
                <a:gd name="connsiteX41" fmla="*/ 73025 w 228600"/>
                <a:gd name="connsiteY41" fmla="*/ 149317 h 171542"/>
                <a:gd name="connsiteX42" fmla="*/ 50800 w 228600"/>
                <a:gd name="connsiteY42" fmla="*/ 146142 h 171542"/>
                <a:gd name="connsiteX43" fmla="*/ 50800 w 228600"/>
                <a:gd name="connsiteY43" fmla="*/ 123917 h 171542"/>
                <a:gd name="connsiteX0" fmla="*/ 50800 w 228600"/>
                <a:gd name="connsiteY0" fmla="*/ 123917 h 171542"/>
                <a:gd name="connsiteX1" fmla="*/ 31750 w 228600"/>
                <a:gd name="connsiteY1" fmla="*/ 101692 h 171542"/>
                <a:gd name="connsiteX2" fmla="*/ 6350 w 228600"/>
                <a:gd name="connsiteY2" fmla="*/ 95342 h 171542"/>
                <a:gd name="connsiteX3" fmla="*/ 3175 w 228600"/>
                <a:gd name="connsiteY3" fmla="*/ 85817 h 171542"/>
                <a:gd name="connsiteX4" fmla="*/ 31750 w 228600"/>
                <a:gd name="connsiteY4" fmla="*/ 82642 h 171542"/>
                <a:gd name="connsiteX5" fmla="*/ 41275 w 228600"/>
                <a:gd name="connsiteY5" fmla="*/ 79467 h 171542"/>
                <a:gd name="connsiteX6" fmla="*/ 47625 w 228600"/>
                <a:gd name="connsiteY6" fmla="*/ 69942 h 171542"/>
                <a:gd name="connsiteX7" fmla="*/ 38100 w 228600"/>
                <a:gd name="connsiteY7" fmla="*/ 63592 h 171542"/>
                <a:gd name="connsiteX8" fmla="*/ 0 w 228600"/>
                <a:gd name="connsiteY8" fmla="*/ 60417 h 171542"/>
                <a:gd name="connsiteX9" fmla="*/ 3175 w 228600"/>
                <a:gd name="connsiteY9" fmla="*/ 41367 h 171542"/>
                <a:gd name="connsiteX10" fmla="*/ 15875 w 228600"/>
                <a:gd name="connsiteY10" fmla="*/ 35017 h 171542"/>
                <a:gd name="connsiteX11" fmla="*/ 22225 w 228600"/>
                <a:gd name="connsiteY11" fmla="*/ 25492 h 171542"/>
                <a:gd name="connsiteX12" fmla="*/ 25400 w 228600"/>
                <a:gd name="connsiteY12" fmla="*/ 15967 h 171542"/>
                <a:gd name="connsiteX13" fmla="*/ 34925 w 228600"/>
                <a:gd name="connsiteY13" fmla="*/ 12792 h 171542"/>
                <a:gd name="connsiteX14" fmla="*/ 57150 w 228600"/>
                <a:gd name="connsiteY14" fmla="*/ 15967 h 171542"/>
                <a:gd name="connsiteX15" fmla="*/ 60325 w 228600"/>
                <a:gd name="connsiteY15" fmla="*/ 28667 h 171542"/>
                <a:gd name="connsiteX16" fmla="*/ 73025 w 228600"/>
                <a:gd name="connsiteY16" fmla="*/ 44542 h 171542"/>
                <a:gd name="connsiteX17" fmla="*/ 85725 w 228600"/>
                <a:gd name="connsiteY17" fmla="*/ 41367 h 171542"/>
                <a:gd name="connsiteX18" fmla="*/ 95250 w 228600"/>
                <a:gd name="connsiteY18" fmla="*/ 35017 h 171542"/>
                <a:gd name="connsiteX19" fmla="*/ 104775 w 228600"/>
                <a:gd name="connsiteY19" fmla="*/ 31842 h 171542"/>
                <a:gd name="connsiteX20" fmla="*/ 123825 w 228600"/>
                <a:gd name="connsiteY20" fmla="*/ 19142 h 171542"/>
                <a:gd name="connsiteX21" fmla="*/ 133350 w 228600"/>
                <a:gd name="connsiteY21" fmla="*/ 12792 h 171542"/>
                <a:gd name="connsiteX22" fmla="*/ 161925 w 228600"/>
                <a:gd name="connsiteY22" fmla="*/ 15967 h 171542"/>
                <a:gd name="connsiteX23" fmla="*/ 165100 w 228600"/>
                <a:gd name="connsiteY23" fmla="*/ 92 h 171542"/>
                <a:gd name="connsiteX24" fmla="*/ 187325 w 228600"/>
                <a:gd name="connsiteY24" fmla="*/ 6442 h 171542"/>
                <a:gd name="connsiteX25" fmla="*/ 196850 w 228600"/>
                <a:gd name="connsiteY25" fmla="*/ 12792 h 171542"/>
                <a:gd name="connsiteX26" fmla="*/ 203200 w 228600"/>
                <a:gd name="connsiteY26" fmla="*/ 35017 h 171542"/>
                <a:gd name="connsiteX27" fmla="*/ 219075 w 228600"/>
                <a:gd name="connsiteY27" fmla="*/ 54067 h 171542"/>
                <a:gd name="connsiteX28" fmla="*/ 225425 w 228600"/>
                <a:gd name="connsiteY28" fmla="*/ 73117 h 171542"/>
                <a:gd name="connsiteX29" fmla="*/ 228600 w 228600"/>
                <a:gd name="connsiteY29" fmla="*/ 82642 h 171542"/>
                <a:gd name="connsiteX30" fmla="*/ 225425 w 228600"/>
                <a:gd name="connsiteY30" fmla="*/ 92167 h 171542"/>
                <a:gd name="connsiteX31" fmla="*/ 206375 w 228600"/>
                <a:gd name="connsiteY31" fmla="*/ 101692 h 171542"/>
                <a:gd name="connsiteX32" fmla="*/ 196850 w 228600"/>
                <a:gd name="connsiteY32" fmla="*/ 111217 h 171542"/>
                <a:gd name="connsiteX33" fmla="*/ 200025 w 228600"/>
                <a:gd name="connsiteY33" fmla="*/ 142967 h 171542"/>
                <a:gd name="connsiteX34" fmla="*/ 174625 w 228600"/>
                <a:gd name="connsiteY34" fmla="*/ 139792 h 171542"/>
                <a:gd name="connsiteX35" fmla="*/ 180975 w 228600"/>
                <a:gd name="connsiteY35" fmla="*/ 162017 h 171542"/>
                <a:gd name="connsiteX36" fmla="*/ 149225 w 228600"/>
                <a:gd name="connsiteY36" fmla="*/ 158842 h 171542"/>
                <a:gd name="connsiteX37" fmla="*/ 146050 w 228600"/>
                <a:gd name="connsiteY37" fmla="*/ 168367 h 171542"/>
                <a:gd name="connsiteX38" fmla="*/ 136525 w 228600"/>
                <a:gd name="connsiteY38" fmla="*/ 171542 h 171542"/>
                <a:gd name="connsiteX39" fmla="*/ 101600 w 228600"/>
                <a:gd name="connsiteY39" fmla="*/ 168367 h 171542"/>
                <a:gd name="connsiteX40" fmla="*/ 88900 w 228600"/>
                <a:gd name="connsiteY40" fmla="*/ 165192 h 171542"/>
                <a:gd name="connsiteX41" fmla="*/ 73025 w 228600"/>
                <a:gd name="connsiteY41" fmla="*/ 149317 h 171542"/>
                <a:gd name="connsiteX42" fmla="*/ 50800 w 228600"/>
                <a:gd name="connsiteY42" fmla="*/ 146142 h 171542"/>
                <a:gd name="connsiteX43" fmla="*/ 50800 w 228600"/>
                <a:gd name="connsiteY43" fmla="*/ 123917 h 17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28600" h="171542">
                  <a:moveTo>
                    <a:pt x="50800" y="123917"/>
                  </a:moveTo>
                  <a:cubicBezTo>
                    <a:pt x="47625" y="116509"/>
                    <a:pt x="43000" y="105783"/>
                    <a:pt x="31750" y="101692"/>
                  </a:cubicBezTo>
                  <a:cubicBezTo>
                    <a:pt x="23548" y="98710"/>
                    <a:pt x="6350" y="95342"/>
                    <a:pt x="6350" y="95342"/>
                  </a:cubicBezTo>
                  <a:cubicBezTo>
                    <a:pt x="5292" y="92167"/>
                    <a:pt x="1932" y="88924"/>
                    <a:pt x="3175" y="85817"/>
                  </a:cubicBezTo>
                  <a:cubicBezTo>
                    <a:pt x="7825" y="74191"/>
                    <a:pt x="26196" y="81716"/>
                    <a:pt x="31750" y="82642"/>
                  </a:cubicBezTo>
                  <a:cubicBezTo>
                    <a:pt x="34925" y="81584"/>
                    <a:pt x="38662" y="81558"/>
                    <a:pt x="41275" y="79467"/>
                  </a:cubicBezTo>
                  <a:cubicBezTo>
                    <a:pt x="44255" y="77083"/>
                    <a:pt x="48373" y="73684"/>
                    <a:pt x="47625" y="69942"/>
                  </a:cubicBezTo>
                  <a:cubicBezTo>
                    <a:pt x="46877" y="66200"/>
                    <a:pt x="41842" y="64340"/>
                    <a:pt x="38100" y="63592"/>
                  </a:cubicBezTo>
                  <a:cubicBezTo>
                    <a:pt x="25603" y="61093"/>
                    <a:pt x="12700" y="61475"/>
                    <a:pt x="0" y="60417"/>
                  </a:cubicBezTo>
                  <a:cubicBezTo>
                    <a:pt x="1058" y="54067"/>
                    <a:pt x="-237" y="46826"/>
                    <a:pt x="3175" y="41367"/>
                  </a:cubicBezTo>
                  <a:cubicBezTo>
                    <a:pt x="5683" y="37353"/>
                    <a:pt x="12239" y="38047"/>
                    <a:pt x="15875" y="35017"/>
                  </a:cubicBezTo>
                  <a:cubicBezTo>
                    <a:pt x="18806" y="32574"/>
                    <a:pt x="20518" y="28905"/>
                    <a:pt x="22225" y="25492"/>
                  </a:cubicBezTo>
                  <a:cubicBezTo>
                    <a:pt x="23722" y="22499"/>
                    <a:pt x="23033" y="18334"/>
                    <a:pt x="25400" y="15967"/>
                  </a:cubicBezTo>
                  <a:cubicBezTo>
                    <a:pt x="27767" y="13600"/>
                    <a:pt x="31750" y="13850"/>
                    <a:pt x="34925" y="12792"/>
                  </a:cubicBezTo>
                  <a:cubicBezTo>
                    <a:pt x="42333" y="13850"/>
                    <a:pt x="50804" y="12001"/>
                    <a:pt x="57150" y="15967"/>
                  </a:cubicBezTo>
                  <a:cubicBezTo>
                    <a:pt x="60850" y="18280"/>
                    <a:pt x="59126" y="24471"/>
                    <a:pt x="60325" y="28667"/>
                  </a:cubicBezTo>
                  <a:cubicBezTo>
                    <a:pt x="63933" y="41297"/>
                    <a:pt x="61597" y="36923"/>
                    <a:pt x="73025" y="44542"/>
                  </a:cubicBezTo>
                  <a:cubicBezTo>
                    <a:pt x="77258" y="43484"/>
                    <a:pt x="81714" y="43086"/>
                    <a:pt x="85725" y="41367"/>
                  </a:cubicBezTo>
                  <a:cubicBezTo>
                    <a:pt x="89232" y="39864"/>
                    <a:pt x="91837" y="36724"/>
                    <a:pt x="95250" y="35017"/>
                  </a:cubicBezTo>
                  <a:cubicBezTo>
                    <a:pt x="98243" y="33520"/>
                    <a:pt x="101600" y="32900"/>
                    <a:pt x="104775" y="31842"/>
                  </a:cubicBezTo>
                  <a:lnTo>
                    <a:pt x="123825" y="19142"/>
                  </a:lnTo>
                  <a:lnTo>
                    <a:pt x="133350" y="12792"/>
                  </a:lnTo>
                  <a:cubicBezTo>
                    <a:pt x="142875" y="13850"/>
                    <a:pt x="153027" y="19526"/>
                    <a:pt x="161925" y="15967"/>
                  </a:cubicBezTo>
                  <a:cubicBezTo>
                    <a:pt x="166935" y="13963"/>
                    <a:pt x="160886" y="3463"/>
                    <a:pt x="165100" y="92"/>
                  </a:cubicBezTo>
                  <a:cubicBezTo>
                    <a:pt x="166273" y="-846"/>
                    <a:pt x="184992" y="5664"/>
                    <a:pt x="187325" y="6442"/>
                  </a:cubicBezTo>
                  <a:cubicBezTo>
                    <a:pt x="190500" y="8559"/>
                    <a:pt x="194466" y="9812"/>
                    <a:pt x="196850" y="12792"/>
                  </a:cubicBezTo>
                  <a:cubicBezTo>
                    <a:pt x="199222" y="15757"/>
                    <a:pt x="202059" y="33020"/>
                    <a:pt x="203200" y="35017"/>
                  </a:cubicBezTo>
                  <a:cubicBezTo>
                    <a:pt x="218154" y="61186"/>
                    <a:pt x="207914" y="28954"/>
                    <a:pt x="219075" y="54067"/>
                  </a:cubicBezTo>
                  <a:cubicBezTo>
                    <a:pt x="221793" y="60184"/>
                    <a:pt x="223308" y="66767"/>
                    <a:pt x="225425" y="73117"/>
                  </a:cubicBezTo>
                  <a:lnTo>
                    <a:pt x="228600" y="82642"/>
                  </a:lnTo>
                  <a:cubicBezTo>
                    <a:pt x="227542" y="85817"/>
                    <a:pt x="227516" y="89554"/>
                    <a:pt x="225425" y="92167"/>
                  </a:cubicBezTo>
                  <a:cubicBezTo>
                    <a:pt x="220949" y="97762"/>
                    <a:pt x="212650" y="99600"/>
                    <a:pt x="206375" y="101692"/>
                  </a:cubicBezTo>
                  <a:cubicBezTo>
                    <a:pt x="203200" y="104867"/>
                    <a:pt x="197908" y="104338"/>
                    <a:pt x="196850" y="111217"/>
                  </a:cubicBezTo>
                  <a:cubicBezTo>
                    <a:pt x="195792" y="118096"/>
                    <a:pt x="207524" y="135468"/>
                    <a:pt x="200025" y="142967"/>
                  </a:cubicBezTo>
                  <a:cubicBezTo>
                    <a:pt x="197327" y="145665"/>
                    <a:pt x="177800" y="137675"/>
                    <a:pt x="174625" y="139792"/>
                  </a:cubicBezTo>
                  <a:cubicBezTo>
                    <a:pt x="172508" y="142967"/>
                    <a:pt x="183673" y="159319"/>
                    <a:pt x="180975" y="162017"/>
                  </a:cubicBezTo>
                  <a:cubicBezTo>
                    <a:pt x="174820" y="168172"/>
                    <a:pt x="156972" y="156260"/>
                    <a:pt x="149225" y="158842"/>
                  </a:cubicBezTo>
                  <a:cubicBezTo>
                    <a:pt x="148167" y="162017"/>
                    <a:pt x="148417" y="166000"/>
                    <a:pt x="146050" y="168367"/>
                  </a:cubicBezTo>
                  <a:cubicBezTo>
                    <a:pt x="143683" y="170734"/>
                    <a:pt x="139872" y="171542"/>
                    <a:pt x="136525" y="171542"/>
                  </a:cubicBezTo>
                  <a:cubicBezTo>
                    <a:pt x="124835" y="171542"/>
                    <a:pt x="113242" y="169425"/>
                    <a:pt x="101600" y="168367"/>
                  </a:cubicBezTo>
                  <a:cubicBezTo>
                    <a:pt x="97367" y="167309"/>
                    <a:pt x="92531" y="167613"/>
                    <a:pt x="88900" y="165192"/>
                  </a:cubicBezTo>
                  <a:cubicBezTo>
                    <a:pt x="73891" y="155186"/>
                    <a:pt x="92267" y="155090"/>
                    <a:pt x="73025" y="149317"/>
                  </a:cubicBezTo>
                  <a:cubicBezTo>
                    <a:pt x="65857" y="147167"/>
                    <a:pt x="58208" y="147200"/>
                    <a:pt x="50800" y="146142"/>
                  </a:cubicBezTo>
                  <a:cubicBezTo>
                    <a:pt x="40341" y="130453"/>
                    <a:pt x="53975" y="131325"/>
                    <a:pt x="50800" y="123917"/>
                  </a:cubicBezTo>
                  <a:close/>
                </a:path>
              </a:pathLst>
            </a:custGeom>
            <a:grp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400" dirty="0" err="1">
                <a:latin typeface="Arial"/>
                <a:ea typeface="楷体_GB2312"/>
              </a:endParaRPr>
            </a:p>
          </p:txBody>
        </p:sp>
        <p:sp>
          <p:nvSpPr>
            <p:cNvPr id="576" name="任意多边形 1182">
              <a:extLst>
                <a:ext uri="{FF2B5EF4-FFF2-40B4-BE49-F238E27FC236}">
                  <a16:creationId xmlns:a16="http://schemas.microsoft.com/office/drawing/2014/main" id="{0A93C084-1022-B7DB-895D-E388E7156E1F}"/>
                </a:ext>
              </a:extLst>
            </p:cNvPr>
            <p:cNvSpPr/>
            <p:nvPr/>
          </p:nvSpPr>
          <p:spPr>
            <a:xfrm>
              <a:off x="8703939" y="3781466"/>
              <a:ext cx="314831" cy="265996"/>
            </a:xfrm>
            <a:custGeom>
              <a:avLst/>
              <a:gdLst>
                <a:gd name="connsiteX0" fmla="*/ 0 w 245269"/>
                <a:gd name="connsiteY0" fmla="*/ 180975 h 207224"/>
                <a:gd name="connsiteX1" fmla="*/ 19050 w 245269"/>
                <a:gd name="connsiteY1" fmla="*/ 176213 h 207224"/>
                <a:gd name="connsiteX2" fmla="*/ 30956 w 245269"/>
                <a:gd name="connsiteY2" fmla="*/ 161925 h 207224"/>
                <a:gd name="connsiteX3" fmla="*/ 38100 w 245269"/>
                <a:gd name="connsiteY3" fmla="*/ 159544 h 207224"/>
                <a:gd name="connsiteX4" fmla="*/ 57150 w 245269"/>
                <a:gd name="connsiteY4" fmla="*/ 150019 h 207224"/>
                <a:gd name="connsiteX5" fmla="*/ 64294 w 245269"/>
                <a:gd name="connsiteY5" fmla="*/ 147638 h 207224"/>
                <a:gd name="connsiteX6" fmla="*/ 92869 w 245269"/>
                <a:gd name="connsiteY6" fmla="*/ 145257 h 207224"/>
                <a:gd name="connsiteX7" fmla="*/ 114300 w 245269"/>
                <a:gd name="connsiteY7" fmla="*/ 138113 h 207224"/>
                <a:gd name="connsiteX8" fmla="*/ 119062 w 245269"/>
                <a:gd name="connsiteY8" fmla="*/ 123825 h 207224"/>
                <a:gd name="connsiteX9" fmla="*/ 138112 w 245269"/>
                <a:gd name="connsiteY9" fmla="*/ 114300 h 207224"/>
                <a:gd name="connsiteX10" fmla="*/ 152400 w 245269"/>
                <a:gd name="connsiteY10" fmla="*/ 100013 h 207224"/>
                <a:gd name="connsiteX11" fmla="*/ 166687 w 245269"/>
                <a:gd name="connsiteY11" fmla="*/ 88107 h 207224"/>
                <a:gd name="connsiteX12" fmla="*/ 169069 w 245269"/>
                <a:gd name="connsiteY12" fmla="*/ 66675 h 207224"/>
                <a:gd name="connsiteX13" fmla="*/ 173831 w 245269"/>
                <a:gd name="connsiteY13" fmla="*/ 59532 h 207224"/>
                <a:gd name="connsiteX14" fmla="*/ 188119 w 245269"/>
                <a:gd name="connsiteY14" fmla="*/ 47625 h 207224"/>
                <a:gd name="connsiteX15" fmla="*/ 190500 w 245269"/>
                <a:gd name="connsiteY15" fmla="*/ 38100 h 207224"/>
                <a:gd name="connsiteX16" fmla="*/ 195262 w 245269"/>
                <a:gd name="connsiteY16" fmla="*/ 21432 h 207224"/>
                <a:gd name="connsiteX17" fmla="*/ 200025 w 245269"/>
                <a:gd name="connsiteY17" fmla="*/ 0 h 207224"/>
                <a:gd name="connsiteX18" fmla="*/ 223837 w 245269"/>
                <a:gd name="connsiteY18" fmla="*/ 2382 h 207224"/>
                <a:gd name="connsiteX19" fmla="*/ 230981 w 245269"/>
                <a:gd name="connsiteY19" fmla="*/ 16669 h 207224"/>
                <a:gd name="connsiteX20" fmla="*/ 245269 w 245269"/>
                <a:gd name="connsiteY20" fmla="*/ 23813 h 207224"/>
                <a:gd name="connsiteX21" fmla="*/ 242887 w 245269"/>
                <a:gd name="connsiteY21" fmla="*/ 42863 h 207224"/>
                <a:gd name="connsiteX22" fmla="*/ 235744 w 245269"/>
                <a:gd name="connsiteY22" fmla="*/ 50007 h 207224"/>
                <a:gd name="connsiteX23" fmla="*/ 223837 w 245269"/>
                <a:gd name="connsiteY23" fmla="*/ 71438 h 207224"/>
                <a:gd name="connsiteX24" fmla="*/ 226219 w 245269"/>
                <a:gd name="connsiteY24" fmla="*/ 80963 h 207224"/>
                <a:gd name="connsiteX25" fmla="*/ 228600 w 245269"/>
                <a:gd name="connsiteY25" fmla="*/ 88107 h 207224"/>
                <a:gd name="connsiteX26" fmla="*/ 226219 w 245269"/>
                <a:gd name="connsiteY26" fmla="*/ 104775 h 207224"/>
                <a:gd name="connsiteX27" fmla="*/ 221456 w 245269"/>
                <a:gd name="connsiteY27" fmla="*/ 111919 h 207224"/>
                <a:gd name="connsiteX28" fmla="*/ 219075 w 245269"/>
                <a:gd name="connsiteY28" fmla="*/ 119063 h 207224"/>
                <a:gd name="connsiteX29" fmla="*/ 216694 w 245269"/>
                <a:gd name="connsiteY29" fmla="*/ 138113 h 207224"/>
                <a:gd name="connsiteX30" fmla="*/ 202406 w 245269"/>
                <a:gd name="connsiteY30" fmla="*/ 147638 h 207224"/>
                <a:gd name="connsiteX31" fmla="*/ 171450 w 245269"/>
                <a:gd name="connsiteY31" fmla="*/ 154782 h 207224"/>
                <a:gd name="connsiteX32" fmla="*/ 164306 w 245269"/>
                <a:gd name="connsiteY32" fmla="*/ 157163 h 207224"/>
                <a:gd name="connsiteX33" fmla="*/ 150019 w 245269"/>
                <a:gd name="connsiteY33" fmla="*/ 166688 h 207224"/>
                <a:gd name="connsiteX34" fmla="*/ 142875 w 245269"/>
                <a:gd name="connsiteY34" fmla="*/ 171450 h 207224"/>
                <a:gd name="connsiteX35" fmla="*/ 123825 w 245269"/>
                <a:gd name="connsiteY35" fmla="*/ 173832 h 207224"/>
                <a:gd name="connsiteX36" fmla="*/ 116681 w 245269"/>
                <a:gd name="connsiteY36" fmla="*/ 180975 h 207224"/>
                <a:gd name="connsiteX37" fmla="*/ 107156 w 245269"/>
                <a:gd name="connsiteY37" fmla="*/ 195263 h 207224"/>
                <a:gd name="connsiteX38" fmla="*/ 97631 w 245269"/>
                <a:gd name="connsiteY38" fmla="*/ 207169 h 207224"/>
                <a:gd name="connsiteX39" fmla="*/ 90487 w 245269"/>
                <a:gd name="connsiteY39" fmla="*/ 204788 h 207224"/>
                <a:gd name="connsiteX40" fmla="*/ 88106 w 245269"/>
                <a:gd name="connsiteY40" fmla="*/ 192882 h 207224"/>
                <a:gd name="connsiteX41" fmla="*/ 90487 w 245269"/>
                <a:gd name="connsiteY41" fmla="*/ 185738 h 207224"/>
                <a:gd name="connsiteX42" fmla="*/ 76200 w 245269"/>
                <a:gd name="connsiteY42" fmla="*/ 178594 h 207224"/>
                <a:gd name="connsiteX43" fmla="*/ 50006 w 245269"/>
                <a:gd name="connsiteY43" fmla="*/ 180975 h 207224"/>
                <a:gd name="connsiteX44" fmla="*/ 19050 w 245269"/>
                <a:gd name="connsiteY44" fmla="*/ 185738 h 207224"/>
                <a:gd name="connsiteX45" fmla="*/ 0 w 245269"/>
                <a:gd name="connsiteY45" fmla="*/ 180975 h 20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45269" h="207224">
                  <a:moveTo>
                    <a:pt x="0" y="180975"/>
                  </a:moveTo>
                  <a:cubicBezTo>
                    <a:pt x="0" y="179388"/>
                    <a:pt x="15912" y="178305"/>
                    <a:pt x="19050" y="176213"/>
                  </a:cubicBezTo>
                  <a:cubicBezTo>
                    <a:pt x="46262" y="158072"/>
                    <a:pt x="8992" y="179496"/>
                    <a:pt x="30956" y="161925"/>
                  </a:cubicBezTo>
                  <a:cubicBezTo>
                    <a:pt x="32916" y="160357"/>
                    <a:pt x="35815" y="160583"/>
                    <a:pt x="38100" y="159544"/>
                  </a:cubicBezTo>
                  <a:cubicBezTo>
                    <a:pt x="44563" y="156606"/>
                    <a:pt x="50415" y="152264"/>
                    <a:pt x="57150" y="150019"/>
                  </a:cubicBezTo>
                  <a:cubicBezTo>
                    <a:pt x="59531" y="149225"/>
                    <a:pt x="61806" y="147970"/>
                    <a:pt x="64294" y="147638"/>
                  </a:cubicBezTo>
                  <a:cubicBezTo>
                    <a:pt x="73768" y="146375"/>
                    <a:pt x="83344" y="146051"/>
                    <a:pt x="92869" y="145257"/>
                  </a:cubicBezTo>
                  <a:cubicBezTo>
                    <a:pt x="97716" y="144449"/>
                    <a:pt x="110408" y="144341"/>
                    <a:pt x="114300" y="138113"/>
                  </a:cubicBezTo>
                  <a:cubicBezTo>
                    <a:pt x="116961" y="133856"/>
                    <a:pt x="114572" y="126070"/>
                    <a:pt x="119062" y="123825"/>
                  </a:cubicBezTo>
                  <a:lnTo>
                    <a:pt x="138112" y="114300"/>
                  </a:lnTo>
                  <a:cubicBezTo>
                    <a:pt x="144136" y="111288"/>
                    <a:pt x="147637" y="104775"/>
                    <a:pt x="152400" y="100013"/>
                  </a:cubicBezTo>
                  <a:cubicBezTo>
                    <a:pt x="161569" y="90845"/>
                    <a:pt x="156741" y="94738"/>
                    <a:pt x="166687" y="88107"/>
                  </a:cubicBezTo>
                  <a:cubicBezTo>
                    <a:pt x="167481" y="80963"/>
                    <a:pt x="167326" y="73648"/>
                    <a:pt x="169069" y="66675"/>
                  </a:cubicBezTo>
                  <a:cubicBezTo>
                    <a:pt x="169763" y="63899"/>
                    <a:pt x="171999" y="61730"/>
                    <a:pt x="173831" y="59532"/>
                  </a:cubicBezTo>
                  <a:cubicBezTo>
                    <a:pt x="179561" y="52656"/>
                    <a:pt x="181095" y="52308"/>
                    <a:pt x="188119" y="47625"/>
                  </a:cubicBezTo>
                  <a:cubicBezTo>
                    <a:pt x="188913" y="44450"/>
                    <a:pt x="189601" y="41247"/>
                    <a:pt x="190500" y="38100"/>
                  </a:cubicBezTo>
                  <a:cubicBezTo>
                    <a:pt x="193528" y="27503"/>
                    <a:pt x="192779" y="33848"/>
                    <a:pt x="195262" y="21432"/>
                  </a:cubicBezTo>
                  <a:cubicBezTo>
                    <a:pt x="199453" y="479"/>
                    <a:pt x="195391" y="13903"/>
                    <a:pt x="200025" y="0"/>
                  </a:cubicBezTo>
                  <a:cubicBezTo>
                    <a:pt x="207962" y="794"/>
                    <a:pt x="216269" y="-141"/>
                    <a:pt x="223837" y="2382"/>
                  </a:cubicBezTo>
                  <a:cubicBezTo>
                    <a:pt x="229314" y="4208"/>
                    <a:pt x="228291" y="13306"/>
                    <a:pt x="230981" y="16669"/>
                  </a:cubicBezTo>
                  <a:cubicBezTo>
                    <a:pt x="234339" y="20866"/>
                    <a:pt x="240562" y="22244"/>
                    <a:pt x="245269" y="23813"/>
                  </a:cubicBezTo>
                  <a:cubicBezTo>
                    <a:pt x="244475" y="30163"/>
                    <a:pt x="245074" y="36849"/>
                    <a:pt x="242887" y="42863"/>
                  </a:cubicBezTo>
                  <a:cubicBezTo>
                    <a:pt x="241736" y="46028"/>
                    <a:pt x="237811" y="47349"/>
                    <a:pt x="235744" y="50007"/>
                  </a:cubicBezTo>
                  <a:cubicBezTo>
                    <a:pt x="226191" y="62289"/>
                    <a:pt x="227431" y="60659"/>
                    <a:pt x="223837" y="71438"/>
                  </a:cubicBezTo>
                  <a:cubicBezTo>
                    <a:pt x="224631" y="74613"/>
                    <a:pt x="225320" y="77816"/>
                    <a:pt x="226219" y="80963"/>
                  </a:cubicBezTo>
                  <a:cubicBezTo>
                    <a:pt x="226909" y="83377"/>
                    <a:pt x="228600" y="85597"/>
                    <a:pt x="228600" y="88107"/>
                  </a:cubicBezTo>
                  <a:cubicBezTo>
                    <a:pt x="228600" y="93719"/>
                    <a:pt x="227832" y="99399"/>
                    <a:pt x="226219" y="104775"/>
                  </a:cubicBezTo>
                  <a:cubicBezTo>
                    <a:pt x="225397" y="107516"/>
                    <a:pt x="223044" y="109538"/>
                    <a:pt x="221456" y="111919"/>
                  </a:cubicBezTo>
                  <a:cubicBezTo>
                    <a:pt x="220662" y="114300"/>
                    <a:pt x="219524" y="116593"/>
                    <a:pt x="219075" y="119063"/>
                  </a:cubicBezTo>
                  <a:cubicBezTo>
                    <a:pt x="217930" y="125359"/>
                    <a:pt x="218881" y="132099"/>
                    <a:pt x="216694" y="138113"/>
                  </a:cubicBezTo>
                  <a:cubicBezTo>
                    <a:pt x="213685" y="146389"/>
                    <a:pt x="208340" y="144671"/>
                    <a:pt x="202406" y="147638"/>
                  </a:cubicBezTo>
                  <a:cubicBezTo>
                    <a:pt x="182882" y="157399"/>
                    <a:pt x="214117" y="150514"/>
                    <a:pt x="171450" y="154782"/>
                  </a:cubicBezTo>
                  <a:cubicBezTo>
                    <a:pt x="169069" y="155576"/>
                    <a:pt x="166500" y="155944"/>
                    <a:pt x="164306" y="157163"/>
                  </a:cubicBezTo>
                  <a:cubicBezTo>
                    <a:pt x="159303" y="159943"/>
                    <a:pt x="154781" y="163513"/>
                    <a:pt x="150019" y="166688"/>
                  </a:cubicBezTo>
                  <a:lnTo>
                    <a:pt x="142875" y="171450"/>
                  </a:lnTo>
                  <a:cubicBezTo>
                    <a:pt x="137550" y="174999"/>
                    <a:pt x="130175" y="173038"/>
                    <a:pt x="123825" y="173832"/>
                  </a:cubicBezTo>
                  <a:cubicBezTo>
                    <a:pt x="121444" y="176213"/>
                    <a:pt x="118748" y="178317"/>
                    <a:pt x="116681" y="180975"/>
                  </a:cubicBezTo>
                  <a:cubicBezTo>
                    <a:pt x="113167" y="185493"/>
                    <a:pt x="107156" y="195263"/>
                    <a:pt x="107156" y="195263"/>
                  </a:cubicBezTo>
                  <a:cubicBezTo>
                    <a:pt x="105299" y="200836"/>
                    <a:pt x="105235" y="205902"/>
                    <a:pt x="97631" y="207169"/>
                  </a:cubicBezTo>
                  <a:cubicBezTo>
                    <a:pt x="95155" y="207582"/>
                    <a:pt x="92868" y="205582"/>
                    <a:pt x="90487" y="204788"/>
                  </a:cubicBezTo>
                  <a:cubicBezTo>
                    <a:pt x="89693" y="200819"/>
                    <a:pt x="88106" y="196929"/>
                    <a:pt x="88106" y="192882"/>
                  </a:cubicBezTo>
                  <a:cubicBezTo>
                    <a:pt x="88106" y="190372"/>
                    <a:pt x="91419" y="188069"/>
                    <a:pt x="90487" y="185738"/>
                  </a:cubicBezTo>
                  <a:cubicBezTo>
                    <a:pt x="89066" y="182186"/>
                    <a:pt x="79208" y="179597"/>
                    <a:pt x="76200" y="178594"/>
                  </a:cubicBezTo>
                  <a:lnTo>
                    <a:pt x="50006" y="180975"/>
                  </a:lnTo>
                  <a:cubicBezTo>
                    <a:pt x="24225" y="183431"/>
                    <a:pt x="33595" y="180890"/>
                    <a:pt x="19050" y="185738"/>
                  </a:cubicBezTo>
                  <a:cubicBezTo>
                    <a:pt x="3655" y="183172"/>
                    <a:pt x="0" y="182562"/>
                    <a:pt x="0" y="180975"/>
                  </a:cubicBezTo>
                  <a:close/>
                </a:path>
              </a:pathLst>
            </a:custGeom>
            <a:grpFill/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77" name="任意多边形 1183">
              <a:extLst>
                <a:ext uri="{FF2B5EF4-FFF2-40B4-BE49-F238E27FC236}">
                  <a16:creationId xmlns:a16="http://schemas.microsoft.com/office/drawing/2014/main" id="{81D2DC42-00E4-FCC9-3007-FCACD3E989D6}"/>
                </a:ext>
              </a:extLst>
            </p:cNvPr>
            <p:cNvSpPr/>
            <p:nvPr/>
          </p:nvSpPr>
          <p:spPr>
            <a:xfrm>
              <a:off x="7978220" y="4431477"/>
              <a:ext cx="439703" cy="607902"/>
            </a:xfrm>
            <a:custGeom>
              <a:avLst/>
              <a:gdLst>
                <a:gd name="connsiteX0" fmla="*/ 10276 w 322220"/>
                <a:gd name="connsiteY0" fmla="*/ 192881 h 505217"/>
                <a:gd name="connsiteX1" fmla="*/ 48376 w 322220"/>
                <a:gd name="connsiteY1" fmla="*/ 238125 h 505217"/>
                <a:gd name="connsiteX2" fmla="*/ 45995 w 322220"/>
                <a:gd name="connsiteY2" fmla="*/ 280987 h 505217"/>
                <a:gd name="connsiteX3" fmla="*/ 38851 w 322220"/>
                <a:gd name="connsiteY3" fmla="*/ 302419 h 505217"/>
                <a:gd name="connsiteX4" fmla="*/ 22183 w 322220"/>
                <a:gd name="connsiteY4" fmla="*/ 340519 h 505217"/>
                <a:gd name="connsiteX5" fmla="*/ 5514 w 322220"/>
                <a:gd name="connsiteY5" fmla="*/ 381000 h 505217"/>
                <a:gd name="connsiteX6" fmla="*/ 751 w 322220"/>
                <a:gd name="connsiteY6" fmla="*/ 409575 h 505217"/>
                <a:gd name="connsiteX7" fmla="*/ 751 w 322220"/>
                <a:gd name="connsiteY7" fmla="*/ 454819 h 505217"/>
                <a:gd name="connsiteX8" fmla="*/ 7895 w 322220"/>
                <a:gd name="connsiteY8" fmla="*/ 497681 h 505217"/>
                <a:gd name="connsiteX9" fmla="*/ 34089 w 322220"/>
                <a:gd name="connsiteY9" fmla="*/ 504825 h 505217"/>
                <a:gd name="connsiteX10" fmla="*/ 57901 w 322220"/>
                <a:gd name="connsiteY10" fmla="*/ 492919 h 505217"/>
                <a:gd name="connsiteX11" fmla="*/ 79333 w 322220"/>
                <a:gd name="connsiteY11" fmla="*/ 478631 h 505217"/>
                <a:gd name="connsiteX12" fmla="*/ 124576 w 322220"/>
                <a:gd name="connsiteY12" fmla="*/ 438150 h 505217"/>
                <a:gd name="connsiteX13" fmla="*/ 155533 w 322220"/>
                <a:gd name="connsiteY13" fmla="*/ 395287 h 505217"/>
                <a:gd name="connsiteX14" fmla="*/ 217445 w 322220"/>
                <a:gd name="connsiteY14" fmla="*/ 316706 h 505217"/>
                <a:gd name="connsiteX15" fmla="*/ 226970 w 322220"/>
                <a:gd name="connsiteY15" fmla="*/ 257175 h 505217"/>
                <a:gd name="connsiteX16" fmla="*/ 229351 w 322220"/>
                <a:gd name="connsiteY16" fmla="*/ 214312 h 505217"/>
                <a:gd name="connsiteX17" fmla="*/ 248401 w 322220"/>
                <a:gd name="connsiteY17" fmla="*/ 147637 h 505217"/>
                <a:gd name="connsiteX18" fmla="*/ 274595 w 322220"/>
                <a:gd name="connsiteY18" fmla="*/ 90487 h 505217"/>
                <a:gd name="connsiteX19" fmla="*/ 307933 w 322220"/>
                <a:gd name="connsiteY19" fmla="*/ 50006 h 505217"/>
                <a:gd name="connsiteX20" fmla="*/ 307933 w 322220"/>
                <a:gd name="connsiteY20" fmla="*/ 23812 h 505217"/>
                <a:gd name="connsiteX21" fmla="*/ 322220 w 322220"/>
                <a:gd name="connsiteY21" fmla="*/ 0 h 505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22220" h="505217">
                  <a:moveTo>
                    <a:pt x="10276" y="192881"/>
                  </a:moveTo>
                  <a:cubicBezTo>
                    <a:pt x="26349" y="208161"/>
                    <a:pt x="42423" y="223441"/>
                    <a:pt x="48376" y="238125"/>
                  </a:cubicBezTo>
                  <a:cubicBezTo>
                    <a:pt x="54329" y="252809"/>
                    <a:pt x="47582" y="270271"/>
                    <a:pt x="45995" y="280987"/>
                  </a:cubicBezTo>
                  <a:cubicBezTo>
                    <a:pt x="44408" y="291703"/>
                    <a:pt x="42820" y="292497"/>
                    <a:pt x="38851" y="302419"/>
                  </a:cubicBezTo>
                  <a:cubicBezTo>
                    <a:pt x="34882" y="312341"/>
                    <a:pt x="27739" y="327422"/>
                    <a:pt x="22183" y="340519"/>
                  </a:cubicBezTo>
                  <a:cubicBezTo>
                    <a:pt x="16627" y="353616"/>
                    <a:pt x="9086" y="369491"/>
                    <a:pt x="5514" y="381000"/>
                  </a:cubicBezTo>
                  <a:cubicBezTo>
                    <a:pt x="1942" y="392509"/>
                    <a:pt x="1545" y="397272"/>
                    <a:pt x="751" y="409575"/>
                  </a:cubicBezTo>
                  <a:cubicBezTo>
                    <a:pt x="-43" y="421878"/>
                    <a:pt x="-440" y="440135"/>
                    <a:pt x="751" y="454819"/>
                  </a:cubicBezTo>
                  <a:cubicBezTo>
                    <a:pt x="1942" y="469503"/>
                    <a:pt x="2339" y="489347"/>
                    <a:pt x="7895" y="497681"/>
                  </a:cubicBezTo>
                  <a:cubicBezTo>
                    <a:pt x="13451" y="506015"/>
                    <a:pt x="25755" y="505619"/>
                    <a:pt x="34089" y="504825"/>
                  </a:cubicBezTo>
                  <a:cubicBezTo>
                    <a:pt x="42423" y="504031"/>
                    <a:pt x="50360" y="497285"/>
                    <a:pt x="57901" y="492919"/>
                  </a:cubicBezTo>
                  <a:cubicBezTo>
                    <a:pt x="65442" y="488553"/>
                    <a:pt x="68221" y="487759"/>
                    <a:pt x="79333" y="478631"/>
                  </a:cubicBezTo>
                  <a:cubicBezTo>
                    <a:pt x="90446" y="469503"/>
                    <a:pt x="111876" y="452041"/>
                    <a:pt x="124576" y="438150"/>
                  </a:cubicBezTo>
                  <a:cubicBezTo>
                    <a:pt x="137276" y="424259"/>
                    <a:pt x="140055" y="415528"/>
                    <a:pt x="155533" y="395287"/>
                  </a:cubicBezTo>
                  <a:cubicBezTo>
                    <a:pt x="171011" y="375046"/>
                    <a:pt x="205539" y="339725"/>
                    <a:pt x="217445" y="316706"/>
                  </a:cubicBezTo>
                  <a:cubicBezTo>
                    <a:pt x="229351" y="293687"/>
                    <a:pt x="224986" y="274241"/>
                    <a:pt x="226970" y="257175"/>
                  </a:cubicBezTo>
                  <a:cubicBezTo>
                    <a:pt x="228954" y="240109"/>
                    <a:pt x="225779" y="232568"/>
                    <a:pt x="229351" y="214312"/>
                  </a:cubicBezTo>
                  <a:cubicBezTo>
                    <a:pt x="232923" y="196056"/>
                    <a:pt x="240860" y="168274"/>
                    <a:pt x="248401" y="147637"/>
                  </a:cubicBezTo>
                  <a:cubicBezTo>
                    <a:pt x="255942" y="127000"/>
                    <a:pt x="264673" y="106759"/>
                    <a:pt x="274595" y="90487"/>
                  </a:cubicBezTo>
                  <a:cubicBezTo>
                    <a:pt x="284517" y="74215"/>
                    <a:pt x="302377" y="61118"/>
                    <a:pt x="307933" y="50006"/>
                  </a:cubicBezTo>
                  <a:cubicBezTo>
                    <a:pt x="313489" y="38893"/>
                    <a:pt x="305552" y="32146"/>
                    <a:pt x="307933" y="23812"/>
                  </a:cubicBezTo>
                  <a:cubicBezTo>
                    <a:pt x="310314" y="15478"/>
                    <a:pt x="316267" y="7739"/>
                    <a:pt x="322220" y="0"/>
                  </a:cubicBezTo>
                </a:path>
              </a:pathLst>
            </a:custGeom>
            <a:noFill/>
            <a:ln w="6350">
              <a:solidFill>
                <a:schemeClr val="bg1">
                  <a:lumMod val="65000"/>
                </a:schemeClr>
              </a:solidFill>
              <a:prstDash val="lg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/>
                <a:ea typeface="楷体_GB2312"/>
              </a:endParaRPr>
            </a:p>
          </p:txBody>
        </p:sp>
        <p:grpSp>
          <p:nvGrpSpPr>
            <p:cNvPr id="578" name="组合 577">
              <a:extLst>
                <a:ext uri="{FF2B5EF4-FFF2-40B4-BE49-F238E27FC236}">
                  <a16:creationId xmlns:a16="http://schemas.microsoft.com/office/drawing/2014/main" id="{034B4F68-974F-5418-9DB3-98770E48A70B}"/>
                </a:ext>
              </a:extLst>
            </p:cNvPr>
            <p:cNvGrpSpPr/>
            <p:nvPr/>
          </p:nvGrpSpPr>
          <p:grpSpPr>
            <a:xfrm>
              <a:off x="6888375" y="3941057"/>
              <a:ext cx="200927" cy="187425"/>
              <a:chOff x="-5283200" y="4318000"/>
              <a:chExt cx="1984375" cy="1851025"/>
            </a:xfrm>
            <a:grpFill/>
          </p:grpSpPr>
          <p:sp>
            <p:nvSpPr>
              <p:cNvPr id="582" name="任意多边形 1188">
                <a:extLst>
                  <a:ext uri="{FF2B5EF4-FFF2-40B4-BE49-F238E27FC236}">
                    <a16:creationId xmlns:a16="http://schemas.microsoft.com/office/drawing/2014/main" id="{A0B52499-CD0D-909E-3FCB-70926E354A4B}"/>
                  </a:ext>
                </a:extLst>
              </p:cNvPr>
              <p:cNvSpPr/>
              <p:nvPr/>
            </p:nvSpPr>
            <p:spPr>
              <a:xfrm>
                <a:off x="-4895850" y="4949825"/>
                <a:ext cx="1597025" cy="1219200"/>
              </a:xfrm>
              <a:custGeom>
                <a:avLst/>
                <a:gdLst>
                  <a:gd name="connsiteX0" fmla="*/ 412750 w 1597025"/>
                  <a:gd name="connsiteY0" fmla="*/ 1219200 h 1219200"/>
                  <a:gd name="connsiteX1" fmla="*/ 349250 w 1597025"/>
                  <a:gd name="connsiteY1" fmla="*/ 1146175 h 1219200"/>
                  <a:gd name="connsiteX2" fmla="*/ 260350 w 1597025"/>
                  <a:gd name="connsiteY2" fmla="*/ 1136650 h 1219200"/>
                  <a:gd name="connsiteX3" fmla="*/ 196850 w 1597025"/>
                  <a:gd name="connsiteY3" fmla="*/ 1066800 h 1219200"/>
                  <a:gd name="connsiteX4" fmla="*/ 158750 w 1597025"/>
                  <a:gd name="connsiteY4" fmla="*/ 1038225 h 1219200"/>
                  <a:gd name="connsiteX5" fmla="*/ 123825 w 1597025"/>
                  <a:gd name="connsiteY5" fmla="*/ 977900 h 1219200"/>
                  <a:gd name="connsiteX6" fmla="*/ 101600 w 1597025"/>
                  <a:gd name="connsiteY6" fmla="*/ 930275 h 1219200"/>
                  <a:gd name="connsiteX7" fmla="*/ 31750 w 1597025"/>
                  <a:gd name="connsiteY7" fmla="*/ 863600 h 1219200"/>
                  <a:gd name="connsiteX8" fmla="*/ 60325 w 1597025"/>
                  <a:gd name="connsiteY8" fmla="*/ 777875 h 1219200"/>
                  <a:gd name="connsiteX9" fmla="*/ 41275 w 1597025"/>
                  <a:gd name="connsiteY9" fmla="*/ 727075 h 1219200"/>
                  <a:gd name="connsiteX10" fmla="*/ 12700 w 1597025"/>
                  <a:gd name="connsiteY10" fmla="*/ 679450 h 1219200"/>
                  <a:gd name="connsiteX11" fmla="*/ 57150 w 1597025"/>
                  <a:gd name="connsiteY11" fmla="*/ 609600 h 1219200"/>
                  <a:gd name="connsiteX12" fmla="*/ 85725 w 1597025"/>
                  <a:gd name="connsiteY12" fmla="*/ 593725 h 1219200"/>
                  <a:gd name="connsiteX13" fmla="*/ 0 w 1597025"/>
                  <a:gd name="connsiteY13" fmla="*/ 555625 h 1219200"/>
                  <a:gd name="connsiteX14" fmla="*/ 15875 w 1597025"/>
                  <a:gd name="connsiteY14" fmla="*/ 476250 h 1219200"/>
                  <a:gd name="connsiteX15" fmla="*/ 31750 w 1597025"/>
                  <a:gd name="connsiteY15" fmla="*/ 454025 h 1219200"/>
                  <a:gd name="connsiteX16" fmla="*/ 15875 w 1597025"/>
                  <a:gd name="connsiteY16" fmla="*/ 409575 h 1219200"/>
                  <a:gd name="connsiteX17" fmla="*/ 9525 w 1597025"/>
                  <a:gd name="connsiteY17" fmla="*/ 342900 h 1219200"/>
                  <a:gd name="connsiteX18" fmla="*/ 66675 w 1597025"/>
                  <a:gd name="connsiteY18" fmla="*/ 301625 h 1219200"/>
                  <a:gd name="connsiteX19" fmla="*/ 212725 w 1597025"/>
                  <a:gd name="connsiteY19" fmla="*/ 314325 h 1219200"/>
                  <a:gd name="connsiteX20" fmla="*/ 314325 w 1597025"/>
                  <a:gd name="connsiteY20" fmla="*/ 333375 h 1219200"/>
                  <a:gd name="connsiteX21" fmla="*/ 352425 w 1597025"/>
                  <a:gd name="connsiteY21" fmla="*/ 333375 h 1219200"/>
                  <a:gd name="connsiteX22" fmla="*/ 450850 w 1597025"/>
                  <a:gd name="connsiteY22" fmla="*/ 333375 h 1219200"/>
                  <a:gd name="connsiteX23" fmla="*/ 574675 w 1597025"/>
                  <a:gd name="connsiteY23" fmla="*/ 342900 h 1219200"/>
                  <a:gd name="connsiteX24" fmla="*/ 657225 w 1597025"/>
                  <a:gd name="connsiteY24" fmla="*/ 330200 h 1219200"/>
                  <a:gd name="connsiteX25" fmla="*/ 727075 w 1597025"/>
                  <a:gd name="connsiteY25" fmla="*/ 304800 h 1219200"/>
                  <a:gd name="connsiteX26" fmla="*/ 790575 w 1597025"/>
                  <a:gd name="connsiteY26" fmla="*/ 304800 h 1219200"/>
                  <a:gd name="connsiteX27" fmla="*/ 889000 w 1597025"/>
                  <a:gd name="connsiteY27" fmla="*/ 330200 h 1219200"/>
                  <a:gd name="connsiteX28" fmla="*/ 901700 w 1597025"/>
                  <a:gd name="connsiteY28" fmla="*/ 352425 h 1219200"/>
                  <a:gd name="connsiteX29" fmla="*/ 971550 w 1597025"/>
                  <a:gd name="connsiteY29" fmla="*/ 193675 h 1219200"/>
                  <a:gd name="connsiteX30" fmla="*/ 1085850 w 1597025"/>
                  <a:gd name="connsiteY30" fmla="*/ 98425 h 1219200"/>
                  <a:gd name="connsiteX31" fmla="*/ 1158875 w 1597025"/>
                  <a:gd name="connsiteY31" fmla="*/ 47625 h 1219200"/>
                  <a:gd name="connsiteX32" fmla="*/ 1187450 w 1597025"/>
                  <a:gd name="connsiteY32" fmla="*/ 0 h 1219200"/>
                  <a:gd name="connsiteX33" fmla="*/ 1292225 w 1597025"/>
                  <a:gd name="connsiteY33" fmla="*/ 41275 h 1219200"/>
                  <a:gd name="connsiteX34" fmla="*/ 1298575 w 1597025"/>
                  <a:gd name="connsiteY34" fmla="*/ 73025 h 1219200"/>
                  <a:gd name="connsiteX35" fmla="*/ 1295400 w 1597025"/>
                  <a:gd name="connsiteY35" fmla="*/ 123825 h 1219200"/>
                  <a:gd name="connsiteX36" fmla="*/ 1295400 w 1597025"/>
                  <a:gd name="connsiteY36" fmla="*/ 196850 h 1219200"/>
                  <a:gd name="connsiteX37" fmla="*/ 1304925 w 1597025"/>
                  <a:gd name="connsiteY37" fmla="*/ 269875 h 1219200"/>
                  <a:gd name="connsiteX38" fmla="*/ 1355725 w 1597025"/>
                  <a:gd name="connsiteY38" fmla="*/ 311150 h 1219200"/>
                  <a:gd name="connsiteX39" fmla="*/ 1422400 w 1597025"/>
                  <a:gd name="connsiteY39" fmla="*/ 355600 h 1219200"/>
                  <a:gd name="connsiteX40" fmla="*/ 1473200 w 1597025"/>
                  <a:gd name="connsiteY40" fmla="*/ 368300 h 1219200"/>
                  <a:gd name="connsiteX41" fmla="*/ 1489075 w 1597025"/>
                  <a:gd name="connsiteY41" fmla="*/ 400050 h 1219200"/>
                  <a:gd name="connsiteX42" fmla="*/ 1504950 w 1597025"/>
                  <a:gd name="connsiteY42" fmla="*/ 419100 h 1219200"/>
                  <a:gd name="connsiteX43" fmla="*/ 1504950 w 1597025"/>
                  <a:gd name="connsiteY43" fmla="*/ 504825 h 1219200"/>
                  <a:gd name="connsiteX44" fmla="*/ 1454150 w 1597025"/>
                  <a:gd name="connsiteY44" fmla="*/ 517525 h 1219200"/>
                  <a:gd name="connsiteX45" fmla="*/ 1454150 w 1597025"/>
                  <a:gd name="connsiteY45" fmla="*/ 546100 h 1219200"/>
                  <a:gd name="connsiteX46" fmla="*/ 1450975 w 1597025"/>
                  <a:gd name="connsiteY46" fmla="*/ 587375 h 1219200"/>
                  <a:gd name="connsiteX47" fmla="*/ 1450975 w 1597025"/>
                  <a:gd name="connsiteY47" fmla="*/ 654050 h 1219200"/>
                  <a:gd name="connsiteX48" fmla="*/ 1476375 w 1597025"/>
                  <a:gd name="connsiteY48" fmla="*/ 736600 h 1219200"/>
                  <a:gd name="connsiteX49" fmla="*/ 1514475 w 1597025"/>
                  <a:gd name="connsiteY49" fmla="*/ 825500 h 1219200"/>
                  <a:gd name="connsiteX50" fmla="*/ 1543050 w 1597025"/>
                  <a:gd name="connsiteY50" fmla="*/ 869950 h 1219200"/>
                  <a:gd name="connsiteX51" fmla="*/ 1587500 w 1597025"/>
                  <a:gd name="connsiteY51" fmla="*/ 914400 h 1219200"/>
                  <a:gd name="connsiteX52" fmla="*/ 1597025 w 1597025"/>
                  <a:gd name="connsiteY52" fmla="*/ 977900 h 1219200"/>
                  <a:gd name="connsiteX53" fmla="*/ 1597025 w 1597025"/>
                  <a:gd name="connsiteY53" fmla="*/ 1038225 h 1219200"/>
                  <a:gd name="connsiteX54" fmla="*/ 1581150 w 1597025"/>
                  <a:gd name="connsiteY54" fmla="*/ 1092200 h 1219200"/>
                  <a:gd name="connsiteX55" fmla="*/ 1543050 w 1597025"/>
                  <a:gd name="connsiteY55" fmla="*/ 1111250 h 1219200"/>
                  <a:gd name="connsiteX56" fmla="*/ 1476375 w 1597025"/>
                  <a:gd name="connsiteY56" fmla="*/ 1089025 h 1219200"/>
                  <a:gd name="connsiteX57" fmla="*/ 1435100 w 1597025"/>
                  <a:gd name="connsiteY57" fmla="*/ 1063625 h 1219200"/>
                  <a:gd name="connsiteX58" fmla="*/ 1406525 w 1597025"/>
                  <a:gd name="connsiteY58" fmla="*/ 1041400 h 1219200"/>
                  <a:gd name="connsiteX59" fmla="*/ 1377950 w 1597025"/>
                  <a:gd name="connsiteY59" fmla="*/ 1111250 h 1219200"/>
                  <a:gd name="connsiteX60" fmla="*/ 1339850 w 1597025"/>
                  <a:gd name="connsiteY60" fmla="*/ 1117600 h 1219200"/>
                  <a:gd name="connsiteX61" fmla="*/ 1311275 w 1597025"/>
                  <a:gd name="connsiteY61" fmla="*/ 1038225 h 1219200"/>
                  <a:gd name="connsiteX62" fmla="*/ 1244600 w 1597025"/>
                  <a:gd name="connsiteY62" fmla="*/ 1069975 h 1219200"/>
                  <a:gd name="connsiteX63" fmla="*/ 1184275 w 1597025"/>
                  <a:gd name="connsiteY63" fmla="*/ 1003300 h 1219200"/>
                  <a:gd name="connsiteX64" fmla="*/ 1123950 w 1597025"/>
                  <a:gd name="connsiteY64" fmla="*/ 911225 h 1219200"/>
                  <a:gd name="connsiteX65" fmla="*/ 1073150 w 1597025"/>
                  <a:gd name="connsiteY65" fmla="*/ 923925 h 1219200"/>
                  <a:gd name="connsiteX66" fmla="*/ 1019175 w 1597025"/>
                  <a:gd name="connsiteY66" fmla="*/ 987425 h 1219200"/>
                  <a:gd name="connsiteX67" fmla="*/ 949325 w 1597025"/>
                  <a:gd name="connsiteY67" fmla="*/ 958850 h 1219200"/>
                  <a:gd name="connsiteX68" fmla="*/ 863600 w 1597025"/>
                  <a:gd name="connsiteY68" fmla="*/ 930275 h 1219200"/>
                  <a:gd name="connsiteX69" fmla="*/ 755650 w 1597025"/>
                  <a:gd name="connsiteY69" fmla="*/ 879475 h 1219200"/>
                  <a:gd name="connsiteX70" fmla="*/ 701675 w 1597025"/>
                  <a:gd name="connsiteY70" fmla="*/ 892175 h 1219200"/>
                  <a:gd name="connsiteX71" fmla="*/ 606425 w 1597025"/>
                  <a:gd name="connsiteY71" fmla="*/ 949325 h 1219200"/>
                  <a:gd name="connsiteX72" fmla="*/ 584200 w 1597025"/>
                  <a:gd name="connsiteY72" fmla="*/ 1016000 h 1219200"/>
                  <a:gd name="connsiteX73" fmla="*/ 581025 w 1597025"/>
                  <a:gd name="connsiteY73" fmla="*/ 1092200 h 1219200"/>
                  <a:gd name="connsiteX74" fmla="*/ 514350 w 1597025"/>
                  <a:gd name="connsiteY74" fmla="*/ 1123950 h 1219200"/>
                  <a:gd name="connsiteX75" fmla="*/ 469900 w 1597025"/>
                  <a:gd name="connsiteY75" fmla="*/ 1184275 h 1219200"/>
                  <a:gd name="connsiteX76" fmla="*/ 412750 w 1597025"/>
                  <a:gd name="connsiteY76" fmla="*/ 1219200 h 1219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1597025" h="1219200">
                    <a:moveTo>
                      <a:pt x="412750" y="1219200"/>
                    </a:moveTo>
                    <a:lnTo>
                      <a:pt x="349250" y="1146175"/>
                    </a:lnTo>
                    <a:lnTo>
                      <a:pt x="260350" y="1136650"/>
                    </a:lnTo>
                    <a:lnTo>
                      <a:pt x="196850" y="1066800"/>
                    </a:lnTo>
                    <a:lnTo>
                      <a:pt x="158750" y="1038225"/>
                    </a:lnTo>
                    <a:lnTo>
                      <a:pt x="123825" y="977900"/>
                    </a:lnTo>
                    <a:lnTo>
                      <a:pt x="101600" y="930275"/>
                    </a:lnTo>
                    <a:lnTo>
                      <a:pt x="31750" y="863600"/>
                    </a:lnTo>
                    <a:lnTo>
                      <a:pt x="60325" y="777875"/>
                    </a:lnTo>
                    <a:lnTo>
                      <a:pt x="41275" y="727075"/>
                    </a:lnTo>
                    <a:lnTo>
                      <a:pt x="12700" y="679450"/>
                    </a:lnTo>
                    <a:lnTo>
                      <a:pt x="57150" y="609600"/>
                    </a:lnTo>
                    <a:lnTo>
                      <a:pt x="85725" y="593725"/>
                    </a:lnTo>
                    <a:lnTo>
                      <a:pt x="0" y="555625"/>
                    </a:lnTo>
                    <a:lnTo>
                      <a:pt x="15875" y="476250"/>
                    </a:lnTo>
                    <a:lnTo>
                      <a:pt x="31750" y="454025"/>
                    </a:lnTo>
                    <a:lnTo>
                      <a:pt x="15875" y="409575"/>
                    </a:lnTo>
                    <a:lnTo>
                      <a:pt x="9525" y="342900"/>
                    </a:lnTo>
                    <a:lnTo>
                      <a:pt x="66675" y="301625"/>
                    </a:lnTo>
                    <a:lnTo>
                      <a:pt x="212725" y="314325"/>
                    </a:lnTo>
                    <a:lnTo>
                      <a:pt x="314325" y="333375"/>
                    </a:lnTo>
                    <a:lnTo>
                      <a:pt x="352425" y="333375"/>
                    </a:lnTo>
                    <a:lnTo>
                      <a:pt x="450850" y="333375"/>
                    </a:lnTo>
                    <a:lnTo>
                      <a:pt x="574675" y="342900"/>
                    </a:lnTo>
                    <a:lnTo>
                      <a:pt x="657225" y="330200"/>
                    </a:lnTo>
                    <a:lnTo>
                      <a:pt x="727075" y="304800"/>
                    </a:lnTo>
                    <a:lnTo>
                      <a:pt x="790575" y="304800"/>
                    </a:lnTo>
                    <a:lnTo>
                      <a:pt x="889000" y="330200"/>
                    </a:lnTo>
                    <a:lnTo>
                      <a:pt x="901700" y="352425"/>
                    </a:lnTo>
                    <a:lnTo>
                      <a:pt x="971550" y="193675"/>
                    </a:lnTo>
                    <a:lnTo>
                      <a:pt x="1085850" y="98425"/>
                    </a:lnTo>
                    <a:lnTo>
                      <a:pt x="1158875" y="47625"/>
                    </a:lnTo>
                    <a:lnTo>
                      <a:pt x="1187450" y="0"/>
                    </a:lnTo>
                    <a:lnTo>
                      <a:pt x="1292225" y="41275"/>
                    </a:lnTo>
                    <a:lnTo>
                      <a:pt x="1298575" y="73025"/>
                    </a:lnTo>
                    <a:lnTo>
                      <a:pt x="1295400" y="123825"/>
                    </a:lnTo>
                    <a:lnTo>
                      <a:pt x="1295400" y="196850"/>
                    </a:lnTo>
                    <a:lnTo>
                      <a:pt x="1304925" y="269875"/>
                    </a:lnTo>
                    <a:lnTo>
                      <a:pt x="1355725" y="311150"/>
                    </a:lnTo>
                    <a:lnTo>
                      <a:pt x="1422400" y="355600"/>
                    </a:lnTo>
                    <a:lnTo>
                      <a:pt x="1473200" y="368300"/>
                    </a:lnTo>
                    <a:lnTo>
                      <a:pt x="1489075" y="400050"/>
                    </a:lnTo>
                    <a:lnTo>
                      <a:pt x="1504950" y="419100"/>
                    </a:lnTo>
                    <a:lnTo>
                      <a:pt x="1504950" y="504825"/>
                    </a:lnTo>
                    <a:lnTo>
                      <a:pt x="1454150" y="517525"/>
                    </a:lnTo>
                    <a:lnTo>
                      <a:pt x="1454150" y="546100"/>
                    </a:lnTo>
                    <a:lnTo>
                      <a:pt x="1450975" y="587375"/>
                    </a:lnTo>
                    <a:lnTo>
                      <a:pt x="1450975" y="654050"/>
                    </a:lnTo>
                    <a:lnTo>
                      <a:pt x="1476375" y="736600"/>
                    </a:lnTo>
                    <a:lnTo>
                      <a:pt x="1514475" y="825500"/>
                    </a:lnTo>
                    <a:lnTo>
                      <a:pt x="1543050" y="869950"/>
                    </a:lnTo>
                    <a:lnTo>
                      <a:pt x="1587500" y="914400"/>
                    </a:lnTo>
                    <a:lnTo>
                      <a:pt x="1597025" y="977900"/>
                    </a:lnTo>
                    <a:lnTo>
                      <a:pt x="1597025" y="1038225"/>
                    </a:lnTo>
                    <a:lnTo>
                      <a:pt x="1581150" y="1092200"/>
                    </a:lnTo>
                    <a:lnTo>
                      <a:pt x="1543050" y="1111250"/>
                    </a:lnTo>
                    <a:lnTo>
                      <a:pt x="1476375" y="1089025"/>
                    </a:lnTo>
                    <a:lnTo>
                      <a:pt x="1435100" y="1063625"/>
                    </a:lnTo>
                    <a:lnTo>
                      <a:pt x="1406525" y="1041400"/>
                    </a:lnTo>
                    <a:lnTo>
                      <a:pt x="1377950" y="1111250"/>
                    </a:lnTo>
                    <a:lnTo>
                      <a:pt x="1339850" y="1117600"/>
                    </a:lnTo>
                    <a:lnTo>
                      <a:pt x="1311275" y="1038225"/>
                    </a:lnTo>
                    <a:lnTo>
                      <a:pt x="1244600" y="1069975"/>
                    </a:lnTo>
                    <a:lnTo>
                      <a:pt x="1184275" y="1003300"/>
                    </a:lnTo>
                    <a:lnTo>
                      <a:pt x="1123950" y="911225"/>
                    </a:lnTo>
                    <a:lnTo>
                      <a:pt x="1073150" y="923925"/>
                    </a:lnTo>
                    <a:lnTo>
                      <a:pt x="1019175" y="987425"/>
                    </a:lnTo>
                    <a:lnTo>
                      <a:pt x="949325" y="958850"/>
                    </a:lnTo>
                    <a:lnTo>
                      <a:pt x="863600" y="930275"/>
                    </a:lnTo>
                    <a:lnTo>
                      <a:pt x="755650" y="879475"/>
                    </a:lnTo>
                    <a:lnTo>
                      <a:pt x="701675" y="892175"/>
                    </a:lnTo>
                    <a:lnTo>
                      <a:pt x="606425" y="949325"/>
                    </a:lnTo>
                    <a:lnTo>
                      <a:pt x="584200" y="1016000"/>
                    </a:lnTo>
                    <a:lnTo>
                      <a:pt x="581025" y="1092200"/>
                    </a:lnTo>
                    <a:lnTo>
                      <a:pt x="514350" y="1123950"/>
                    </a:lnTo>
                    <a:lnTo>
                      <a:pt x="469900" y="1184275"/>
                    </a:lnTo>
                    <a:lnTo>
                      <a:pt x="412750" y="1219200"/>
                    </a:lnTo>
                    <a:close/>
                  </a:path>
                </a:pathLst>
              </a:custGeom>
              <a:grpFill/>
              <a:ln w="31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400" dirty="0" err="1"/>
              </a:p>
            </p:txBody>
          </p:sp>
          <p:sp>
            <p:nvSpPr>
              <p:cNvPr id="583" name="任意多边形 1189">
                <a:extLst>
                  <a:ext uri="{FF2B5EF4-FFF2-40B4-BE49-F238E27FC236}">
                    <a16:creationId xmlns:a16="http://schemas.microsoft.com/office/drawing/2014/main" id="{D5A01D9A-AB55-E6E4-01C4-DA64680FFEBF}"/>
                  </a:ext>
                </a:extLst>
              </p:cNvPr>
              <p:cNvSpPr/>
              <p:nvPr/>
            </p:nvSpPr>
            <p:spPr>
              <a:xfrm>
                <a:off x="-5283200" y="4318000"/>
                <a:ext cx="1584325" cy="1654175"/>
              </a:xfrm>
              <a:custGeom>
                <a:avLst/>
                <a:gdLst>
                  <a:gd name="connsiteX0" fmla="*/ 527050 w 1584325"/>
                  <a:gd name="connsiteY0" fmla="*/ 1654175 h 1654175"/>
                  <a:gd name="connsiteX1" fmla="*/ 384175 w 1584325"/>
                  <a:gd name="connsiteY1" fmla="*/ 1584325 h 1654175"/>
                  <a:gd name="connsiteX2" fmla="*/ 330200 w 1584325"/>
                  <a:gd name="connsiteY2" fmla="*/ 1517650 h 1654175"/>
                  <a:gd name="connsiteX3" fmla="*/ 276225 w 1584325"/>
                  <a:gd name="connsiteY3" fmla="*/ 1476375 h 1654175"/>
                  <a:gd name="connsiteX4" fmla="*/ 276225 w 1584325"/>
                  <a:gd name="connsiteY4" fmla="*/ 1381125 h 1654175"/>
                  <a:gd name="connsiteX5" fmla="*/ 276225 w 1584325"/>
                  <a:gd name="connsiteY5" fmla="*/ 1349375 h 1654175"/>
                  <a:gd name="connsiteX6" fmla="*/ 247650 w 1584325"/>
                  <a:gd name="connsiteY6" fmla="*/ 1257300 h 1654175"/>
                  <a:gd name="connsiteX7" fmla="*/ 231775 w 1584325"/>
                  <a:gd name="connsiteY7" fmla="*/ 1171575 h 1654175"/>
                  <a:gd name="connsiteX8" fmla="*/ 231775 w 1584325"/>
                  <a:gd name="connsiteY8" fmla="*/ 1073150 h 1654175"/>
                  <a:gd name="connsiteX9" fmla="*/ 238125 w 1584325"/>
                  <a:gd name="connsiteY9" fmla="*/ 1006475 h 1654175"/>
                  <a:gd name="connsiteX10" fmla="*/ 257175 w 1584325"/>
                  <a:gd name="connsiteY10" fmla="*/ 977900 h 1654175"/>
                  <a:gd name="connsiteX11" fmla="*/ 295275 w 1584325"/>
                  <a:gd name="connsiteY11" fmla="*/ 933450 h 1654175"/>
                  <a:gd name="connsiteX12" fmla="*/ 317500 w 1584325"/>
                  <a:gd name="connsiteY12" fmla="*/ 914400 h 1654175"/>
                  <a:gd name="connsiteX13" fmla="*/ 355600 w 1584325"/>
                  <a:gd name="connsiteY13" fmla="*/ 889000 h 1654175"/>
                  <a:gd name="connsiteX14" fmla="*/ 390525 w 1584325"/>
                  <a:gd name="connsiteY14" fmla="*/ 825500 h 1654175"/>
                  <a:gd name="connsiteX15" fmla="*/ 374650 w 1584325"/>
                  <a:gd name="connsiteY15" fmla="*/ 752475 h 1654175"/>
                  <a:gd name="connsiteX16" fmla="*/ 323850 w 1584325"/>
                  <a:gd name="connsiteY16" fmla="*/ 727075 h 1654175"/>
                  <a:gd name="connsiteX17" fmla="*/ 339725 w 1584325"/>
                  <a:gd name="connsiteY17" fmla="*/ 644525 h 1654175"/>
                  <a:gd name="connsiteX18" fmla="*/ 203200 w 1584325"/>
                  <a:gd name="connsiteY18" fmla="*/ 609600 h 1654175"/>
                  <a:gd name="connsiteX19" fmla="*/ 76200 w 1584325"/>
                  <a:gd name="connsiteY19" fmla="*/ 539750 h 1654175"/>
                  <a:gd name="connsiteX20" fmla="*/ 6350 w 1584325"/>
                  <a:gd name="connsiteY20" fmla="*/ 514350 h 1654175"/>
                  <a:gd name="connsiteX21" fmla="*/ 0 w 1584325"/>
                  <a:gd name="connsiteY21" fmla="*/ 454025 h 1654175"/>
                  <a:gd name="connsiteX22" fmla="*/ 28575 w 1584325"/>
                  <a:gd name="connsiteY22" fmla="*/ 409575 h 1654175"/>
                  <a:gd name="connsiteX23" fmla="*/ 34925 w 1584325"/>
                  <a:gd name="connsiteY23" fmla="*/ 400050 h 1654175"/>
                  <a:gd name="connsiteX24" fmla="*/ 44450 w 1584325"/>
                  <a:gd name="connsiteY24" fmla="*/ 377825 h 1654175"/>
                  <a:gd name="connsiteX25" fmla="*/ 104775 w 1584325"/>
                  <a:gd name="connsiteY25" fmla="*/ 292100 h 1654175"/>
                  <a:gd name="connsiteX26" fmla="*/ 161925 w 1584325"/>
                  <a:gd name="connsiteY26" fmla="*/ 215900 h 1654175"/>
                  <a:gd name="connsiteX27" fmla="*/ 311150 w 1584325"/>
                  <a:gd name="connsiteY27" fmla="*/ 200025 h 1654175"/>
                  <a:gd name="connsiteX28" fmla="*/ 409575 w 1584325"/>
                  <a:gd name="connsiteY28" fmla="*/ 127000 h 1654175"/>
                  <a:gd name="connsiteX29" fmla="*/ 457200 w 1584325"/>
                  <a:gd name="connsiteY29" fmla="*/ 88900 h 1654175"/>
                  <a:gd name="connsiteX30" fmla="*/ 539750 w 1584325"/>
                  <a:gd name="connsiteY30" fmla="*/ 53975 h 1654175"/>
                  <a:gd name="connsiteX31" fmla="*/ 666750 w 1584325"/>
                  <a:gd name="connsiteY31" fmla="*/ 0 h 1654175"/>
                  <a:gd name="connsiteX32" fmla="*/ 698500 w 1584325"/>
                  <a:gd name="connsiteY32" fmla="*/ 57150 h 1654175"/>
                  <a:gd name="connsiteX33" fmla="*/ 749300 w 1584325"/>
                  <a:gd name="connsiteY33" fmla="*/ 101600 h 1654175"/>
                  <a:gd name="connsiteX34" fmla="*/ 787400 w 1584325"/>
                  <a:gd name="connsiteY34" fmla="*/ 146050 h 1654175"/>
                  <a:gd name="connsiteX35" fmla="*/ 901700 w 1584325"/>
                  <a:gd name="connsiteY35" fmla="*/ 184150 h 1654175"/>
                  <a:gd name="connsiteX36" fmla="*/ 958850 w 1584325"/>
                  <a:gd name="connsiteY36" fmla="*/ 196850 h 1654175"/>
                  <a:gd name="connsiteX37" fmla="*/ 1025525 w 1584325"/>
                  <a:gd name="connsiteY37" fmla="*/ 215900 h 1654175"/>
                  <a:gd name="connsiteX38" fmla="*/ 1060450 w 1584325"/>
                  <a:gd name="connsiteY38" fmla="*/ 241300 h 1654175"/>
                  <a:gd name="connsiteX39" fmla="*/ 1057275 w 1584325"/>
                  <a:gd name="connsiteY39" fmla="*/ 269875 h 1654175"/>
                  <a:gd name="connsiteX40" fmla="*/ 1025525 w 1584325"/>
                  <a:gd name="connsiteY40" fmla="*/ 330200 h 1654175"/>
                  <a:gd name="connsiteX41" fmla="*/ 1031875 w 1584325"/>
                  <a:gd name="connsiteY41" fmla="*/ 409575 h 1654175"/>
                  <a:gd name="connsiteX42" fmla="*/ 1050925 w 1584325"/>
                  <a:gd name="connsiteY42" fmla="*/ 463550 h 1654175"/>
                  <a:gd name="connsiteX43" fmla="*/ 1098550 w 1584325"/>
                  <a:gd name="connsiteY43" fmla="*/ 492125 h 1654175"/>
                  <a:gd name="connsiteX44" fmla="*/ 1184275 w 1584325"/>
                  <a:gd name="connsiteY44" fmla="*/ 463550 h 1654175"/>
                  <a:gd name="connsiteX45" fmla="*/ 1244600 w 1584325"/>
                  <a:gd name="connsiteY45" fmla="*/ 476250 h 1654175"/>
                  <a:gd name="connsiteX46" fmla="*/ 1254125 w 1584325"/>
                  <a:gd name="connsiteY46" fmla="*/ 508000 h 1654175"/>
                  <a:gd name="connsiteX47" fmla="*/ 1289050 w 1584325"/>
                  <a:gd name="connsiteY47" fmla="*/ 546100 h 1654175"/>
                  <a:gd name="connsiteX48" fmla="*/ 1343025 w 1584325"/>
                  <a:gd name="connsiteY48" fmla="*/ 577850 h 1654175"/>
                  <a:gd name="connsiteX49" fmla="*/ 1371600 w 1584325"/>
                  <a:gd name="connsiteY49" fmla="*/ 596900 h 1654175"/>
                  <a:gd name="connsiteX50" fmla="*/ 1431925 w 1584325"/>
                  <a:gd name="connsiteY50" fmla="*/ 612775 h 1654175"/>
                  <a:gd name="connsiteX51" fmla="*/ 1476375 w 1584325"/>
                  <a:gd name="connsiteY51" fmla="*/ 612775 h 1654175"/>
                  <a:gd name="connsiteX52" fmla="*/ 1524000 w 1584325"/>
                  <a:gd name="connsiteY52" fmla="*/ 612775 h 1654175"/>
                  <a:gd name="connsiteX53" fmla="*/ 1574800 w 1584325"/>
                  <a:gd name="connsiteY53" fmla="*/ 619125 h 1654175"/>
                  <a:gd name="connsiteX54" fmla="*/ 1584325 w 1584325"/>
                  <a:gd name="connsiteY54" fmla="*/ 635000 h 1654175"/>
                  <a:gd name="connsiteX55" fmla="*/ 1479550 w 1584325"/>
                  <a:gd name="connsiteY55" fmla="*/ 736600 h 1654175"/>
                  <a:gd name="connsiteX56" fmla="*/ 1412875 w 1584325"/>
                  <a:gd name="connsiteY56" fmla="*/ 790575 h 1654175"/>
                  <a:gd name="connsiteX57" fmla="*/ 1368425 w 1584325"/>
                  <a:gd name="connsiteY57" fmla="*/ 835025 h 1654175"/>
                  <a:gd name="connsiteX58" fmla="*/ 1352550 w 1584325"/>
                  <a:gd name="connsiteY58" fmla="*/ 869950 h 1654175"/>
                  <a:gd name="connsiteX59" fmla="*/ 1330325 w 1584325"/>
                  <a:gd name="connsiteY59" fmla="*/ 917575 h 1654175"/>
                  <a:gd name="connsiteX60" fmla="*/ 1304925 w 1584325"/>
                  <a:gd name="connsiteY60" fmla="*/ 965200 h 1654175"/>
                  <a:gd name="connsiteX61" fmla="*/ 1289050 w 1584325"/>
                  <a:gd name="connsiteY61" fmla="*/ 990600 h 1654175"/>
                  <a:gd name="connsiteX62" fmla="*/ 1181100 w 1584325"/>
                  <a:gd name="connsiteY62" fmla="*/ 942975 h 1654175"/>
                  <a:gd name="connsiteX63" fmla="*/ 1079500 w 1584325"/>
                  <a:gd name="connsiteY63" fmla="*/ 942975 h 1654175"/>
                  <a:gd name="connsiteX64" fmla="*/ 1006475 w 1584325"/>
                  <a:gd name="connsiteY64" fmla="*/ 962025 h 1654175"/>
                  <a:gd name="connsiteX65" fmla="*/ 968375 w 1584325"/>
                  <a:gd name="connsiteY65" fmla="*/ 977900 h 1654175"/>
                  <a:gd name="connsiteX66" fmla="*/ 882650 w 1584325"/>
                  <a:gd name="connsiteY66" fmla="*/ 977900 h 1654175"/>
                  <a:gd name="connsiteX67" fmla="*/ 733425 w 1584325"/>
                  <a:gd name="connsiteY67" fmla="*/ 977900 h 1654175"/>
                  <a:gd name="connsiteX68" fmla="*/ 603250 w 1584325"/>
                  <a:gd name="connsiteY68" fmla="*/ 958850 h 1654175"/>
                  <a:gd name="connsiteX69" fmla="*/ 536575 w 1584325"/>
                  <a:gd name="connsiteY69" fmla="*/ 958850 h 1654175"/>
                  <a:gd name="connsiteX70" fmla="*/ 504825 w 1584325"/>
                  <a:gd name="connsiteY70" fmla="*/ 942975 h 1654175"/>
                  <a:gd name="connsiteX71" fmla="*/ 434975 w 1584325"/>
                  <a:gd name="connsiteY71" fmla="*/ 946150 h 1654175"/>
                  <a:gd name="connsiteX72" fmla="*/ 400050 w 1584325"/>
                  <a:gd name="connsiteY72" fmla="*/ 984250 h 1654175"/>
                  <a:gd name="connsiteX73" fmla="*/ 406400 w 1584325"/>
                  <a:gd name="connsiteY73" fmla="*/ 1038225 h 1654175"/>
                  <a:gd name="connsiteX74" fmla="*/ 412750 w 1584325"/>
                  <a:gd name="connsiteY74" fmla="*/ 1082675 h 1654175"/>
                  <a:gd name="connsiteX75" fmla="*/ 400050 w 1584325"/>
                  <a:gd name="connsiteY75" fmla="*/ 1136650 h 1654175"/>
                  <a:gd name="connsiteX76" fmla="*/ 390525 w 1584325"/>
                  <a:gd name="connsiteY76" fmla="*/ 1184275 h 1654175"/>
                  <a:gd name="connsiteX77" fmla="*/ 460375 w 1584325"/>
                  <a:gd name="connsiteY77" fmla="*/ 1216025 h 1654175"/>
                  <a:gd name="connsiteX78" fmla="*/ 460375 w 1584325"/>
                  <a:gd name="connsiteY78" fmla="*/ 1216025 h 1654175"/>
                  <a:gd name="connsiteX79" fmla="*/ 419100 w 1584325"/>
                  <a:gd name="connsiteY79" fmla="*/ 1270000 h 1654175"/>
                  <a:gd name="connsiteX80" fmla="*/ 409575 w 1584325"/>
                  <a:gd name="connsiteY80" fmla="*/ 1308100 h 1654175"/>
                  <a:gd name="connsiteX81" fmla="*/ 406400 w 1584325"/>
                  <a:gd name="connsiteY81" fmla="*/ 1301750 h 1654175"/>
                  <a:gd name="connsiteX82" fmla="*/ 431800 w 1584325"/>
                  <a:gd name="connsiteY82" fmla="*/ 1387475 h 1654175"/>
                  <a:gd name="connsiteX83" fmla="*/ 444500 w 1584325"/>
                  <a:gd name="connsiteY83" fmla="*/ 1422400 h 1654175"/>
                  <a:gd name="connsiteX84" fmla="*/ 415925 w 1584325"/>
                  <a:gd name="connsiteY84" fmla="*/ 1501775 h 1654175"/>
                  <a:gd name="connsiteX85" fmla="*/ 454025 w 1584325"/>
                  <a:gd name="connsiteY85" fmla="*/ 1530350 h 1654175"/>
                  <a:gd name="connsiteX86" fmla="*/ 479425 w 1584325"/>
                  <a:gd name="connsiteY86" fmla="*/ 1562100 h 1654175"/>
                  <a:gd name="connsiteX87" fmla="*/ 527050 w 1584325"/>
                  <a:gd name="connsiteY87" fmla="*/ 1654175 h 1654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584325" h="1654175">
                    <a:moveTo>
                      <a:pt x="527050" y="1654175"/>
                    </a:moveTo>
                    <a:lnTo>
                      <a:pt x="384175" y="1584325"/>
                    </a:lnTo>
                    <a:lnTo>
                      <a:pt x="330200" y="1517650"/>
                    </a:lnTo>
                    <a:lnTo>
                      <a:pt x="276225" y="1476375"/>
                    </a:lnTo>
                    <a:lnTo>
                      <a:pt x="276225" y="1381125"/>
                    </a:lnTo>
                    <a:lnTo>
                      <a:pt x="276225" y="1349375"/>
                    </a:lnTo>
                    <a:lnTo>
                      <a:pt x="247650" y="1257300"/>
                    </a:lnTo>
                    <a:lnTo>
                      <a:pt x="231775" y="1171575"/>
                    </a:lnTo>
                    <a:lnTo>
                      <a:pt x="231775" y="1073150"/>
                    </a:lnTo>
                    <a:lnTo>
                      <a:pt x="238125" y="1006475"/>
                    </a:lnTo>
                    <a:cubicBezTo>
                      <a:pt x="251883" y="978958"/>
                      <a:pt x="242358" y="985308"/>
                      <a:pt x="257175" y="977900"/>
                    </a:cubicBezTo>
                    <a:lnTo>
                      <a:pt x="295275" y="933450"/>
                    </a:lnTo>
                    <a:lnTo>
                      <a:pt x="317500" y="914400"/>
                    </a:lnTo>
                    <a:lnTo>
                      <a:pt x="355600" y="889000"/>
                    </a:lnTo>
                    <a:lnTo>
                      <a:pt x="390525" y="825500"/>
                    </a:lnTo>
                    <a:lnTo>
                      <a:pt x="374650" y="752475"/>
                    </a:lnTo>
                    <a:lnTo>
                      <a:pt x="323850" y="727075"/>
                    </a:lnTo>
                    <a:lnTo>
                      <a:pt x="339725" y="644525"/>
                    </a:lnTo>
                    <a:lnTo>
                      <a:pt x="203200" y="609600"/>
                    </a:lnTo>
                    <a:lnTo>
                      <a:pt x="76200" y="539750"/>
                    </a:lnTo>
                    <a:lnTo>
                      <a:pt x="6350" y="514350"/>
                    </a:lnTo>
                    <a:lnTo>
                      <a:pt x="0" y="454025"/>
                    </a:lnTo>
                    <a:cubicBezTo>
                      <a:pt x="41536" y="391720"/>
                      <a:pt x="2884" y="450681"/>
                      <a:pt x="28575" y="409575"/>
                    </a:cubicBezTo>
                    <a:cubicBezTo>
                      <a:pt x="30597" y="406339"/>
                      <a:pt x="32903" y="403286"/>
                      <a:pt x="34925" y="400050"/>
                    </a:cubicBezTo>
                    <a:cubicBezTo>
                      <a:pt x="45539" y="383068"/>
                      <a:pt x="44450" y="390103"/>
                      <a:pt x="44450" y="377825"/>
                    </a:cubicBezTo>
                    <a:lnTo>
                      <a:pt x="104775" y="292100"/>
                    </a:lnTo>
                    <a:lnTo>
                      <a:pt x="161925" y="215900"/>
                    </a:lnTo>
                    <a:lnTo>
                      <a:pt x="311150" y="200025"/>
                    </a:lnTo>
                    <a:lnTo>
                      <a:pt x="409575" y="127000"/>
                    </a:lnTo>
                    <a:lnTo>
                      <a:pt x="457200" y="88900"/>
                    </a:lnTo>
                    <a:lnTo>
                      <a:pt x="539750" y="53975"/>
                    </a:lnTo>
                    <a:lnTo>
                      <a:pt x="666750" y="0"/>
                    </a:lnTo>
                    <a:lnTo>
                      <a:pt x="698500" y="57150"/>
                    </a:lnTo>
                    <a:lnTo>
                      <a:pt x="749300" y="101600"/>
                    </a:lnTo>
                    <a:lnTo>
                      <a:pt x="787400" y="146050"/>
                    </a:lnTo>
                    <a:lnTo>
                      <a:pt x="901700" y="184150"/>
                    </a:lnTo>
                    <a:lnTo>
                      <a:pt x="958850" y="196850"/>
                    </a:lnTo>
                    <a:lnTo>
                      <a:pt x="1025525" y="215900"/>
                    </a:lnTo>
                    <a:lnTo>
                      <a:pt x="1060450" y="241300"/>
                    </a:lnTo>
                    <a:lnTo>
                      <a:pt x="1057275" y="269875"/>
                    </a:lnTo>
                    <a:lnTo>
                      <a:pt x="1025525" y="330200"/>
                    </a:lnTo>
                    <a:lnTo>
                      <a:pt x="1031875" y="409575"/>
                    </a:lnTo>
                    <a:lnTo>
                      <a:pt x="1050925" y="463550"/>
                    </a:lnTo>
                    <a:lnTo>
                      <a:pt x="1098550" y="492125"/>
                    </a:lnTo>
                    <a:lnTo>
                      <a:pt x="1184275" y="463550"/>
                    </a:lnTo>
                    <a:lnTo>
                      <a:pt x="1244600" y="476250"/>
                    </a:lnTo>
                    <a:cubicBezTo>
                      <a:pt x="1251275" y="506286"/>
                      <a:pt x="1244051" y="497926"/>
                      <a:pt x="1254125" y="508000"/>
                    </a:cubicBezTo>
                    <a:lnTo>
                      <a:pt x="1289050" y="546100"/>
                    </a:lnTo>
                    <a:lnTo>
                      <a:pt x="1343025" y="577850"/>
                    </a:lnTo>
                    <a:cubicBezTo>
                      <a:pt x="1366857" y="598278"/>
                      <a:pt x="1355493" y="596900"/>
                      <a:pt x="1371600" y="596900"/>
                    </a:cubicBezTo>
                    <a:lnTo>
                      <a:pt x="1431925" y="612775"/>
                    </a:lnTo>
                    <a:lnTo>
                      <a:pt x="1476375" y="612775"/>
                    </a:lnTo>
                    <a:lnTo>
                      <a:pt x="1524000" y="612775"/>
                    </a:lnTo>
                    <a:lnTo>
                      <a:pt x="1574800" y="619125"/>
                    </a:lnTo>
                    <a:lnTo>
                      <a:pt x="1584325" y="635000"/>
                    </a:lnTo>
                    <a:lnTo>
                      <a:pt x="1479550" y="736600"/>
                    </a:lnTo>
                    <a:lnTo>
                      <a:pt x="1412875" y="790575"/>
                    </a:lnTo>
                    <a:lnTo>
                      <a:pt x="1368425" y="835025"/>
                    </a:lnTo>
                    <a:lnTo>
                      <a:pt x="1352550" y="869950"/>
                    </a:lnTo>
                    <a:lnTo>
                      <a:pt x="1330325" y="917575"/>
                    </a:lnTo>
                    <a:lnTo>
                      <a:pt x="1304925" y="965200"/>
                    </a:lnTo>
                    <a:lnTo>
                      <a:pt x="1289050" y="990600"/>
                    </a:lnTo>
                    <a:lnTo>
                      <a:pt x="1181100" y="942975"/>
                    </a:lnTo>
                    <a:lnTo>
                      <a:pt x="1079500" y="942975"/>
                    </a:lnTo>
                    <a:lnTo>
                      <a:pt x="1006475" y="962025"/>
                    </a:lnTo>
                    <a:lnTo>
                      <a:pt x="968375" y="977900"/>
                    </a:lnTo>
                    <a:lnTo>
                      <a:pt x="882650" y="977900"/>
                    </a:lnTo>
                    <a:lnTo>
                      <a:pt x="733425" y="977900"/>
                    </a:lnTo>
                    <a:lnTo>
                      <a:pt x="603250" y="958850"/>
                    </a:lnTo>
                    <a:lnTo>
                      <a:pt x="536575" y="958850"/>
                    </a:lnTo>
                    <a:lnTo>
                      <a:pt x="504825" y="942975"/>
                    </a:lnTo>
                    <a:lnTo>
                      <a:pt x="434975" y="946150"/>
                    </a:lnTo>
                    <a:lnTo>
                      <a:pt x="400050" y="984250"/>
                    </a:lnTo>
                    <a:lnTo>
                      <a:pt x="406400" y="1038225"/>
                    </a:lnTo>
                    <a:lnTo>
                      <a:pt x="412750" y="1082675"/>
                    </a:lnTo>
                    <a:lnTo>
                      <a:pt x="400050" y="1136650"/>
                    </a:lnTo>
                    <a:lnTo>
                      <a:pt x="390525" y="1184275"/>
                    </a:lnTo>
                    <a:lnTo>
                      <a:pt x="460375" y="1216025"/>
                    </a:lnTo>
                    <a:lnTo>
                      <a:pt x="460375" y="1216025"/>
                    </a:lnTo>
                    <a:lnTo>
                      <a:pt x="419100" y="1270000"/>
                    </a:lnTo>
                    <a:lnTo>
                      <a:pt x="409575" y="1308100"/>
                    </a:lnTo>
                    <a:lnTo>
                      <a:pt x="406400" y="1301750"/>
                    </a:lnTo>
                    <a:lnTo>
                      <a:pt x="431800" y="1387475"/>
                    </a:lnTo>
                    <a:lnTo>
                      <a:pt x="444500" y="1422400"/>
                    </a:lnTo>
                    <a:lnTo>
                      <a:pt x="415925" y="1501775"/>
                    </a:lnTo>
                    <a:lnTo>
                      <a:pt x="454025" y="1530350"/>
                    </a:lnTo>
                    <a:lnTo>
                      <a:pt x="479425" y="1562100"/>
                    </a:lnTo>
                    <a:lnTo>
                      <a:pt x="527050" y="1654175"/>
                    </a:lnTo>
                    <a:close/>
                  </a:path>
                </a:pathLst>
              </a:custGeom>
              <a:grpFill/>
              <a:ln w="31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1400" dirty="0" err="1"/>
              </a:p>
            </p:txBody>
          </p:sp>
        </p:grpSp>
        <p:sp>
          <p:nvSpPr>
            <p:cNvPr id="579" name="任意多边形 1185">
              <a:extLst>
                <a:ext uri="{FF2B5EF4-FFF2-40B4-BE49-F238E27FC236}">
                  <a16:creationId xmlns:a16="http://schemas.microsoft.com/office/drawing/2014/main" id="{C5C346DD-3A5C-E555-E274-DB30003316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915453" y="3230427"/>
              <a:ext cx="1873737" cy="1296166"/>
            </a:xfrm>
            <a:custGeom>
              <a:avLst/>
              <a:gdLst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523066 w 13991985"/>
                <a:gd name="connsiteY545" fmla="*/ 4694200 h 9745171"/>
                <a:gd name="connsiteX546" fmla="*/ 10552094 w 13991985"/>
                <a:gd name="connsiteY546" fmla="*/ 4607114 h 9745171"/>
                <a:gd name="connsiteX547" fmla="*/ 10595637 w 13991985"/>
                <a:gd name="connsiteY547" fmla="*/ 4520028 h 9745171"/>
                <a:gd name="connsiteX548" fmla="*/ 10639180 w 13991985"/>
                <a:gd name="connsiteY548" fmla="*/ 4491000 h 9745171"/>
                <a:gd name="connsiteX549" fmla="*/ 10711751 w 13991985"/>
                <a:gd name="connsiteY549" fmla="*/ 4403914 h 9745171"/>
                <a:gd name="connsiteX550" fmla="*/ 10755294 w 13991985"/>
                <a:gd name="connsiteY550" fmla="*/ 4360371 h 9745171"/>
                <a:gd name="connsiteX551" fmla="*/ 10842380 w 13991985"/>
                <a:gd name="connsiteY551" fmla="*/ 4302314 h 9745171"/>
                <a:gd name="connsiteX552" fmla="*/ 11089123 w 13991985"/>
                <a:gd name="connsiteY552" fmla="*/ 4360371 h 9745171"/>
                <a:gd name="connsiteX553" fmla="*/ 11074609 w 13991985"/>
                <a:gd name="connsiteY553" fmla="*/ 4447457 h 9745171"/>
                <a:gd name="connsiteX554" fmla="*/ 11031066 w 13991985"/>
                <a:gd name="connsiteY554" fmla="*/ 4505514 h 9745171"/>
                <a:gd name="connsiteX555" fmla="*/ 11016551 w 13991985"/>
                <a:gd name="connsiteY555" fmla="*/ 4549057 h 9745171"/>
                <a:gd name="connsiteX556" fmla="*/ 10987523 w 13991985"/>
                <a:gd name="connsiteY556" fmla="*/ 4592600 h 9745171"/>
                <a:gd name="connsiteX557" fmla="*/ 10973009 w 13991985"/>
                <a:gd name="connsiteY557" fmla="*/ 4650657 h 9745171"/>
                <a:gd name="connsiteX558" fmla="*/ 11060094 w 13991985"/>
                <a:gd name="connsiteY558" fmla="*/ 4665171 h 9745171"/>
                <a:gd name="connsiteX559" fmla="*/ 11016551 w 13991985"/>
                <a:gd name="connsiteY559" fmla="*/ 4708714 h 9745171"/>
                <a:gd name="connsiteX560" fmla="*/ 11002037 w 13991985"/>
                <a:gd name="connsiteY560" fmla="*/ 4752257 h 9745171"/>
                <a:gd name="connsiteX561" fmla="*/ 11016551 w 13991985"/>
                <a:gd name="connsiteY561" fmla="*/ 4781285 h 9745171"/>
                <a:gd name="connsiteX562" fmla="*/ 11060094 w 13991985"/>
                <a:gd name="connsiteY562" fmla="*/ 4737743 h 9745171"/>
                <a:gd name="connsiteX563" fmla="*/ 11190723 w 13991985"/>
                <a:gd name="connsiteY563" fmla="*/ 4650657 h 9745171"/>
                <a:gd name="connsiteX564" fmla="*/ 11248780 w 13991985"/>
                <a:gd name="connsiteY564" fmla="*/ 4636143 h 9745171"/>
                <a:gd name="connsiteX565" fmla="*/ 11335866 w 13991985"/>
                <a:gd name="connsiteY565" fmla="*/ 4592600 h 9745171"/>
                <a:gd name="connsiteX566" fmla="*/ 11422951 w 13991985"/>
                <a:gd name="connsiteY566" fmla="*/ 4549057 h 9745171"/>
                <a:gd name="connsiteX567" fmla="*/ 11539066 w 13991985"/>
                <a:gd name="connsiteY567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523066 w 13991985"/>
                <a:gd name="connsiteY545" fmla="*/ 4694200 h 9745171"/>
                <a:gd name="connsiteX546" fmla="*/ 10552094 w 13991985"/>
                <a:gd name="connsiteY546" fmla="*/ 4607114 h 9745171"/>
                <a:gd name="connsiteX547" fmla="*/ 10595637 w 13991985"/>
                <a:gd name="connsiteY547" fmla="*/ 4520028 h 9745171"/>
                <a:gd name="connsiteX548" fmla="*/ 10639180 w 13991985"/>
                <a:gd name="connsiteY548" fmla="*/ 4491000 h 9745171"/>
                <a:gd name="connsiteX549" fmla="*/ 10711751 w 13991985"/>
                <a:gd name="connsiteY549" fmla="*/ 4403914 h 9745171"/>
                <a:gd name="connsiteX550" fmla="*/ 10755294 w 13991985"/>
                <a:gd name="connsiteY550" fmla="*/ 4360371 h 9745171"/>
                <a:gd name="connsiteX551" fmla="*/ 10842380 w 13991985"/>
                <a:gd name="connsiteY551" fmla="*/ 4302314 h 9745171"/>
                <a:gd name="connsiteX552" fmla="*/ 11089123 w 13991985"/>
                <a:gd name="connsiteY552" fmla="*/ 4360371 h 9745171"/>
                <a:gd name="connsiteX553" fmla="*/ 11074609 w 13991985"/>
                <a:gd name="connsiteY553" fmla="*/ 4447457 h 9745171"/>
                <a:gd name="connsiteX554" fmla="*/ 11031066 w 13991985"/>
                <a:gd name="connsiteY554" fmla="*/ 4505514 h 9745171"/>
                <a:gd name="connsiteX555" fmla="*/ 11048755 w 13991985"/>
                <a:gd name="connsiteY555" fmla="*/ 4551552 h 9745171"/>
                <a:gd name="connsiteX556" fmla="*/ 11016551 w 13991985"/>
                <a:gd name="connsiteY556" fmla="*/ 4549057 h 9745171"/>
                <a:gd name="connsiteX557" fmla="*/ 10987523 w 13991985"/>
                <a:gd name="connsiteY557" fmla="*/ 4592600 h 9745171"/>
                <a:gd name="connsiteX558" fmla="*/ 10973009 w 13991985"/>
                <a:gd name="connsiteY558" fmla="*/ 4650657 h 9745171"/>
                <a:gd name="connsiteX559" fmla="*/ 11060094 w 13991985"/>
                <a:gd name="connsiteY559" fmla="*/ 4665171 h 9745171"/>
                <a:gd name="connsiteX560" fmla="*/ 11016551 w 13991985"/>
                <a:gd name="connsiteY560" fmla="*/ 4708714 h 9745171"/>
                <a:gd name="connsiteX561" fmla="*/ 11002037 w 13991985"/>
                <a:gd name="connsiteY561" fmla="*/ 4752257 h 9745171"/>
                <a:gd name="connsiteX562" fmla="*/ 11016551 w 13991985"/>
                <a:gd name="connsiteY562" fmla="*/ 4781285 h 9745171"/>
                <a:gd name="connsiteX563" fmla="*/ 11060094 w 13991985"/>
                <a:gd name="connsiteY563" fmla="*/ 4737743 h 9745171"/>
                <a:gd name="connsiteX564" fmla="*/ 11190723 w 13991985"/>
                <a:gd name="connsiteY564" fmla="*/ 4650657 h 9745171"/>
                <a:gd name="connsiteX565" fmla="*/ 11248780 w 13991985"/>
                <a:gd name="connsiteY565" fmla="*/ 4636143 h 9745171"/>
                <a:gd name="connsiteX566" fmla="*/ 11335866 w 13991985"/>
                <a:gd name="connsiteY566" fmla="*/ 4592600 h 9745171"/>
                <a:gd name="connsiteX567" fmla="*/ 11422951 w 13991985"/>
                <a:gd name="connsiteY567" fmla="*/ 4549057 h 9745171"/>
                <a:gd name="connsiteX568" fmla="*/ 11539066 w 13991985"/>
                <a:gd name="connsiteY56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523066 w 13991985"/>
                <a:gd name="connsiteY545" fmla="*/ 4694200 h 9745171"/>
                <a:gd name="connsiteX546" fmla="*/ 10552094 w 13991985"/>
                <a:gd name="connsiteY546" fmla="*/ 4607114 h 9745171"/>
                <a:gd name="connsiteX547" fmla="*/ 10595637 w 13991985"/>
                <a:gd name="connsiteY547" fmla="*/ 4520028 h 9745171"/>
                <a:gd name="connsiteX548" fmla="*/ 10639180 w 13991985"/>
                <a:gd name="connsiteY548" fmla="*/ 4491000 h 9745171"/>
                <a:gd name="connsiteX549" fmla="*/ 10711751 w 13991985"/>
                <a:gd name="connsiteY549" fmla="*/ 4403914 h 9745171"/>
                <a:gd name="connsiteX550" fmla="*/ 10755294 w 13991985"/>
                <a:gd name="connsiteY550" fmla="*/ 4360371 h 9745171"/>
                <a:gd name="connsiteX551" fmla="*/ 10842380 w 13991985"/>
                <a:gd name="connsiteY551" fmla="*/ 4302314 h 9745171"/>
                <a:gd name="connsiteX552" fmla="*/ 11089123 w 13991985"/>
                <a:gd name="connsiteY552" fmla="*/ 4360371 h 9745171"/>
                <a:gd name="connsiteX553" fmla="*/ 11074609 w 13991985"/>
                <a:gd name="connsiteY553" fmla="*/ 4447457 h 9745171"/>
                <a:gd name="connsiteX554" fmla="*/ 11031066 w 13991985"/>
                <a:gd name="connsiteY554" fmla="*/ 4505514 h 9745171"/>
                <a:gd name="connsiteX555" fmla="*/ 11048755 w 13991985"/>
                <a:gd name="connsiteY555" fmla="*/ 4551552 h 9745171"/>
                <a:gd name="connsiteX556" fmla="*/ 11049889 w 13991985"/>
                <a:gd name="connsiteY556" fmla="*/ 4577632 h 9745171"/>
                <a:gd name="connsiteX557" fmla="*/ 10987523 w 13991985"/>
                <a:gd name="connsiteY557" fmla="*/ 4592600 h 9745171"/>
                <a:gd name="connsiteX558" fmla="*/ 10973009 w 13991985"/>
                <a:gd name="connsiteY558" fmla="*/ 4650657 h 9745171"/>
                <a:gd name="connsiteX559" fmla="*/ 11060094 w 13991985"/>
                <a:gd name="connsiteY559" fmla="*/ 4665171 h 9745171"/>
                <a:gd name="connsiteX560" fmla="*/ 11016551 w 13991985"/>
                <a:gd name="connsiteY560" fmla="*/ 4708714 h 9745171"/>
                <a:gd name="connsiteX561" fmla="*/ 11002037 w 13991985"/>
                <a:gd name="connsiteY561" fmla="*/ 4752257 h 9745171"/>
                <a:gd name="connsiteX562" fmla="*/ 11016551 w 13991985"/>
                <a:gd name="connsiteY562" fmla="*/ 4781285 h 9745171"/>
                <a:gd name="connsiteX563" fmla="*/ 11060094 w 13991985"/>
                <a:gd name="connsiteY563" fmla="*/ 4737743 h 9745171"/>
                <a:gd name="connsiteX564" fmla="*/ 11190723 w 13991985"/>
                <a:gd name="connsiteY564" fmla="*/ 4650657 h 9745171"/>
                <a:gd name="connsiteX565" fmla="*/ 11248780 w 13991985"/>
                <a:gd name="connsiteY565" fmla="*/ 4636143 h 9745171"/>
                <a:gd name="connsiteX566" fmla="*/ 11335866 w 13991985"/>
                <a:gd name="connsiteY566" fmla="*/ 4592600 h 9745171"/>
                <a:gd name="connsiteX567" fmla="*/ 11422951 w 13991985"/>
                <a:gd name="connsiteY567" fmla="*/ 4549057 h 9745171"/>
                <a:gd name="connsiteX568" fmla="*/ 11539066 w 13991985"/>
                <a:gd name="connsiteY56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523066 w 13991985"/>
                <a:gd name="connsiteY545" fmla="*/ 4694200 h 9745171"/>
                <a:gd name="connsiteX546" fmla="*/ 10552094 w 13991985"/>
                <a:gd name="connsiteY546" fmla="*/ 4607114 h 9745171"/>
                <a:gd name="connsiteX547" fmla="*/ 10595637 w 13991985"/>
                <a:gd name="connsiteY547" fmla="*/ 4520028 h 9745171"/>
                <a:gd name="connsiteX548" fmla="*/ 10639180 w 13991985"/>
                <a:gd name="connsiteY548" fmla="*/ 4491000 h 9745171"/>
                <a:gd name="connsiteX549" fmla="*/ 10711751 w 13991985"/>
                <a:gd name="connsiteY549" fmla="*/ 4403914 h 9745171"/>
                <a:gd name="connsiteX550" fmla="*/ 10755294 w 13991985"/>
                <a:gd name="connsiteY550" fmla="*/ 4360371 h 9745171"/>
                <a:gd name="connsiteX551" fmla="*/ 10842380 w 13991985"/>
                <a:gd name="connsiteY551" fmla="*/ 4302314 h 9745171"/>
                <a:gd name="connsiteX552" fmla="*/ 11089123 w 13991985"/>
                <a:gd name="connsiteY552" fmla="*/ 4360371 h 9745171"/>
                <a:gd name="connsiteX553" fmla="*/ 11074609 w 13991985"/>
                <a:gd name="connsiteY553" fmla="*/ 4447457 h 9745171"/>
                <a:gd name="connsiteX554" fmla="*/ 11078691 w 13991985"/>
                <a:gd name="connsiteY554" fmla="*/ 4505514 h 9745171"/>
                <a:gd name="connsiteX555" fmla="*/ 11048755 w 13991985"/>
                <a:gd name="connsiteY555" fmla="*/ 4551552 h 9745171"/>
                <a:gd name="connsiteX556" fmla="*/ 11049889 w 13991985"/>
                <a:gd name="connsiteY556" fmla="*/ 4577632 h 9745171"/>
                <a:gd name="connsiteX557" fmla="*/ 10987523 w 13991985"/>
                <a:gd name="connsiteY557" fmla="*/ 4592600 h 9745171"/>
                <a:gd name="connsiteX558" fmla="*/ 10973009 w 13991985"/>
                <a:gd name="connsiteY558" fmla="*/ 4650657 h 9745171"/>
                <a:gd name="connsiteX559" fmla="*/ 11060094 w 13991985"/>
                <a:gd name="connsiteY559" fmla="*/ 4665171 h 9745171"/>
                <a:gd name="connsiteX560" fmla="*/ 11016551 w 13991985"/>
                <a:gd name="connsiteY560" fmla="*/ 4708714 h 9745171"/>
                <a:gd name="connsiteX561" fmla="*/ 11002037 w 13991985"/>
                <a:gd name="connsiteY561" fmla="*/ 4752257 h 9745171"/>
                <a:gd name="connsiteX562" fmla="*/ 11016551 w 13991985"/>
                <a:gd name="connsiteY562" fmla="*/ 4781285 h 9745171"/>
                <a:gd name="connsiteX563" fmla="*/ 11060094 w 13991985"/>
                <a:gd name="connsiteY563" fmla="*/ 4737743 h 9745171"/>
                <a:gd name="connsiteX564" fmla="*/ 11190723 w 13991985"/>
                <a:gd name="connsiteY564" fmla="*/ 4650657 h 9745171"/>
                <a:gd name="connsiteX565" fmla="*/ 11248780 w 13991985"/>
                <a:gd name="connsiteY565" fmla="*/ 4636143 h 9745171"/>
                <a:gd name="connsiteX566" fmla="*/ 11335866 w 13991985"/>
                <a:gd name="connsiteY566" fmla="*/ 4592600 h 9745171"/>
                <a:gd name="connsiteX567" fmla="*/ 11422951 w 13991985"/>
                <a:gd name="connsiteY567" fmla="*/ 4549057 h 9745171"/>
                <a:gd name="connsiteX568" fmla="*/ 11539066 w 13991985"/>
                <a:gd name="connsiteY56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523066 w 13991985"/>
                <a:gd name="connsiteY545" fmla="*/ 4694200 h 9745171"/>
                <a:gd name="connsiteX546" fmla="*/ 10552094 w 13991985"/>
                <a:gd name="connsiteY546" fmla="*/ 4607114 h 9745171"/>
                <a:gd name="connsiteX547" fmla="*/ 10595637 w 13991985"/>
                <a:gd name="connsiteY547" fmla="*/ 4520028 h 9745171"/>
                <a:gd name="connsiteX548" fmla="*/ 10639180 w 13991985"/>
                <a:gd name="connsiteY548" fmla="*/ 4491000 h 9745171"/>
                <a:gd name="connsiteX549" fmla="*/ 10711751 w 13991985"/>
                <a:gd name="connsiteY549" fmla="*/ 4403914 h 9745171"/>
                <a:gd name="connsiteX550" fmla="*/ 10755294 w 13991985"/>
                <a:gd name="connsiteY550" fmla="*/ 4360371 h 9745171"/>
                <a:gd name="connsiteX551" fmla="*/ 10842380 w 13991985"/>
                <a:gd name="connsiteY551" fmla="*/ 4302314 h 9745171"/>
                <a:gd name="connsiteX552" fmla="*/ 11089123 w 13991985"/>
                <a:gd name="connsiteY552" fmla="*/ 4360371 h 9745171"/>
                <a:gd name="connsiteX553" fmla="*/ 11126996 w 13991985"/>
                <a:gd name="connsiteY553" fmla="*/ 4433170 h 9745171"/>
                <a:gd name="connsiteX554" fmla="*/ 11078691 w 13991985"/>
                <a:gd name="connsiteY554" fmla="*/ 4505514 h 9745171"/>
                <a:gd name="connsiteX555" fmla="*/ 11048755 w 13991985"/>
                <a:gd name="connsiteY555" fmla="*/ 4551552 h 9745171"/>
                <a:gd name="connsiteX556" fmla="*/ 11049889 w 13991985"/>
                <a:gd name="connsiteY556" fmla="*/ 4577632 h 9745171"/>
                <a:gd name="connsiteX557" fmla="*/ 10987523 w 13991985"/>
                <a:gd name="connsiteY557" fmla="*/ 4592600 h 9745171"/>
                <a:gd name="connsiteX558" fmla="*/ 10973009 w 13991985"/>
                <a:gd name="connsiteY558" fmla="*/ 4650657 h 9745171"/>
                <a:gd name="connsiteX559" fmla="*/ 11060094 w 13991985"/>
                <a:gd name="connsiteY559" fmla="*/ 4665171 h 9745171"/>
                <a:gd name="connsiteX560" fmla="*/ 11016551 w 13991985"/>
                <a:gd name="connsiteY560" fmla="*/ 4708714 h 9745171"/>
                <a:gd name="connsiteX561" fmla="*/ 11002037 w 13991985"/>
                <a:gd name="connsiteY561" fmla="*/ 4752257 h 9745171"/>
                <a:gd name="connsiteX562" fmla="*/ 11016551 w 13991985"/>
                <a:gd name="connsiteY562" fmla="*/ 4781285 h 9745171"/>
                <a:gd name="connsiteX563" fmla="*/ 11060094 w 13991985"/>
                <a:gd name="connsiteY563" fmla="*/ 4737743 h 9745171"/>
                <a:gd name="connsiteX564" fmla="*/ 11190723 w 13991985"/>
                <a:gd name="connsiteY564" fmla="*/ 4650657 h 9745171"/>
                <a:gd name="connsiteX565" fmla="*/ 11248780 w 13991985"/>
                <a:gd name="connsiteY565" fmla="*/ 4636143 h 9745171"/>
                <a:gd name="connsiteX566" fmla="*/ 11335866 w 13991985"/>
                <a:gd name="connsiteY566" fmla="*/ 4592600 h 9745171"/>
                <a:gd name="connsiteX567" fmla="*/ 11422951 w 13991985"/>
                <a:gd name="connsiteY567" fmla="*/ 4549057 h 9745171"/>
                <a:gd name="connsiteX568" fmla="*/ 11539066 w 13991985"/>
                <a:gd name="connsiteY56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523066 w 13991985"/>
                <a:gd name="connsiteY545" fmla="*/ 4694200 h 9745171"/>
                <a:gd name="connsiteX546" fmla="*/ 10552094 w 13991985"/>
                <a:gd name="connsiteY546" fmla="*/ 4607114 h 9745171"/>
                <a:gd name="connsiteX547" fmla="*/ 10595637 w 13991985"/>
                <a:gd name="connsiteY547" fmla="*/ 4520028 h 9745171"/>
                <a:gd name="connsiteX548" fmla="*/ 10639180 w 13991985"/>
                <a:gd name="connsiteY548" fmla="*/ 4491000 h 9745171"/>
                <a:gd name="connsiteX549" fmla="*/ 10711751 w 13991985"/>
                <a:gd name="connsiteY549" fmla="*/ 4403914 h 9745171"/>
                <a:gd name="connsiteX550" fmla="*/ 10755294 w 13991985"/>
                <a:gd name="connsiteY550" fmla="*/ 4360371 h 9745171"/>
                <a:gd name="connsiteX551" fmla="*/ 10842380 w 13991985"/>
                <a:gd name="connsiteY551" fmla="*/ 4302314 h 9745171"/>
                <a:gd name="connsiteX552" fmla="*/ 11103411 w 13991985"/>
                <a:gd name="connsiteY552" fmla="*/ 4307983 h 9745171"/>
                <a:gd name="connsiteX553" fmla="*/ 11126996 w 13991985"/>
                <a:gd name="connsiteY553" fmla="*/ 4433170 h 9745171"/>
                <a:gd name="connsiteX554" fmla="*/ 11078691 w 13991985"/>
                <a:gd name="connsiteY554" fmla="*/ 4505514 h 9745171"/>
                <a:gd name="connsiteX555" fmla="*/ 11048755 w 13991985"/>
                <a:gd name="connsiteY555" fmla="*/ 4551552 h 9745171"/>
                <a:gd name="connsiteX556" fmla="*/ 11049889 w 13991985"/>
                <a:gd name="connsiteY556" fmla="*/ 4577632 h 9745171"/>
                <a:gd name="connsiteX557" fmla="*/ 10987523 w 13991985"/>
                <a:gd name="connsiteY557" fmla="*/ 4592600 h 9745171"/>
                <a:gd name="connsiteX558" fmla="*/ 10973009 w 13991985"/>
                <a:gd name="connsiteY558" fmla="*/ 4650657 h 9745171"/>
                <a:gd name="connsiteX559" fmla="*/ 11060094 w 13991985"/>
                <a:gd name="connsiteY559" fmla="*/ 4665171 h 9745171"/>
                <a:gd name="connsiteX560" fmla="*/ 11016551 w 13991985"/>
                <a:gd name="connsiteY560" fmla="*/ 4708714 h 9745171"/>
                <a:gd name="connsiteX561" fmla="*/ 11002037 w 13991985"/>
                <a:gd name="connsiteY561" fmla="*/ 4752257 h 9745171"/>
                <a:gd name="connsiteX562" fmla="*/ 11016551 w 13991985"/>
                <a:gd name="connsiteY562" fmla="*/ 4781285 h 9745171"/>
                <a:gd name="connsiteX563" fmla="*/ 11060094 w 13991985"/>
                <a:gd name="connsiteY563" fmla="*/ 4737743 h 9745171"/>
                <a:gd name="connsiteX564" fmla="*/ 11190723 w 13991985"/>
                <a:gd name="connsiteY564" fmla="*/ 4650657 h 9745171"/>
                <a:gd name="connsiteX565" fmla="*/ 11248780 w 13991985"/>
                <a:gd name="connsiteY565" fmla="*/ 4636143 h 9745171"/>
                <a:gd name="connsiteX566" fmla="*/ 11335866 w 13991985"/>
                <a:gd name="connsiteY566" fmla="*/ 4592600 h 9745171"/>
                <a:gd name="connsiteX567" fmla="*/ 11422951 w 13991985"/>
                <a:gd name="connsiteY567" fmla="*/ 4549057 h 9745171"/>
                <a:gd name="connsiteX568" fmla="*/ 11539066 w 13991985"/>
                <a:gd name="connsiteY56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523066 w 13991985"/>
                <a:gd name="connsiteY545" fmla="*/ 4694200 h 9745171"/>
                <a:gd name="connsiteX546" fmla="*/ 10552094 w 13991985"/>
                <a:gd name="connsiteY546" fmla="*/ 4607114 h 9745171"/>
                <a:gd name="connsiteX547" fmla="*/ 10595637 w 13991985"/>
                <a:gd name="connsiteY547" fmla="*/ 4520028 h 9745171"/>
                <a:gd name="connsiteX548" fmla="*/ 10639180 w 13991985"/>
                <a:gd name="connsiteY548" fmla="*/ 4491000 h 9745171"/>
                <a:gd name="connsiteX549" fmla="*/ 10711751 w 13991985"/>
                <a:gd name="connsiteY549" fmla="*/ 4403914 h 9745171"/>
                <a:gd name="connsiteX550" fmla="*/ 10755294 w 13991985"/>
                <a:gd name="connsiteY550" fmla="*/ 4360371 h 9745171"/>
                <a:gd name="connsiteX551" fmla="*/ 10842380 w 13991985"/>
                <a:gd name="connsiteY551" fmla="*/ 4302314 h 9745171"/>
                <a:gd name="connsiteX552" fmla="*/ 10977318 w 13991985"/>
                <a:gd name="connsiteY552" fmla="*/ 4232464 h 9745171"/>
                <a:gd name="connsiteX553" fmla="*/ 11103411 w 13991985"/>
                <a:gd name="connsiteY553" fmla="*/ 4307983 h 9745171"/>
                <a:gd name="connsiteX554" fmla="*/ 11126996 w 13991985"/>
                <a:gd name="connsiteY554" fmla="*/ 4433170 h 9745171"/>
                <a:gd name="connsiteX555" fmla="*/ 11078691 w 13991985"/>
                <a:gd name="connsiteY555" fmla="*/ 4505514 h 9745171"/>
                <a:gd name="connsiteX556" fmla="*/ 11048755 w 13991985"/>
                <a:gd name="connsiteY556" fmla="*/ 4551552 h 9745171"/>
                <a:gd name="connsiteX557" fmla="*/ 11049889 w 13991985"/>
                <a:gd name="connsiteY557" fmla="*/ 4577632 h 9745171"/>
                <a:gd name="connsiteX558" fmla="*/ 10987523 w 13991985"/>
                <a:gd name="connsiteY558" fmla="*/ 4592600 h 9745171"/>
                <a:gd name="connsiteX559" fmla="*/ 10973009 w 13991985"/>
                <a:gd name="connsiteY559" fmla="*/ 4650657 h 9745171"/>
                <a:gd name="connsiteX560" fmla="*/ 11060094 w 13991985"/>
                <a:gd name="connsiteY560" fmla="*/ 4665171 h 9745171"/>
                <a:gd name="connsiteX561" fmla="*/ 11016551 w 13991985"/>
                <a:gd name="connsiteY561" fmla="*/ 4708714 h 9745171"/>
                <a:gd name="connsiteX562" fmla="*/ 11002037 w 13991985"/>
                <a:gd name="connsiteY562" fmla="*/ 4752257 h 9745171"/>
                <a:gd name="connsiteX563" fmla="*/ 11016551 w 13991985"/>
                <a:gd name="connsiteY563" fmla="*/ 4781285 h 9745171"/>
                <a:gd name="connsiteX564" fmla="*/ 11060094 w 13991985"/>
                <a:gd name="connsiteY564" fmla="*/ 4737743 h 9745171"/>
                <a:gd name="connsiteX565" fmla="*/ 11190723 w 13991985"/>
                <a:gd name="connsiteY565" fmla="*/ 4650657 h 9745171"/>
                <a:gd name="connsiteX566" fmla="*/ 11248780 w 13991985"/>
                <a:gd name="connsiteY566" fmla="*/ 4636143 h 9745171"/>
                <a:gd name="connsiteX567" fmla="*/ 11335866 w 13991985"/>
                <a:gd name="connsiteY567" fmla="*/ 4592600 h 9745171"/>
                <a:gd name="connsiteX568" fmla="*/ 11422951 w 13991985"/>
                <a:gd name="connsiteY568" fmla="*/ 4549057 h 9745171"/>
                <a:gd name="connsiteX569" fmla="*/ 11539066 w 13991985"/>
                <a:gd name="connsiteY569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523066 w 13991985"/>
                <a:gd name="connsiteY545" fmla="*/ 4694200 h 9745171"/>
                <a:gd name="connsiteX546" fmla="*/ 10552094 w 13991985"/>
                <a:gd name="connsiteY546" fmla="*/ 4607114 h 9745171"/>
                <a:gd name="connsiteX547" fmla="*/ 10595637 w 13991985"/>
                <a:gd name="connsiteY547" fmla="*/ 4520028 h 9745171"/>
                <a:gd name="connsiteX548" fmla="*/ 10639180 w 13991985"/>
                <a:gd name="connsiteY548" fmla="*/ 4491000 h 9745171"/>
                <a:gd name="connsiteX549" fmla="*/ 10711751 w 13991985"/>
                <a:gd name="connsiteY549" fmla="*/ 4403914 h 9745171"/>
                <a:gd name="connsiteX550" fmla="*/ 10755294 w 13991985"/>
                <a:gd name="connsiteY550" fmla="*/ 4360371 h 9745171"/>
                <a:gd name="connsiteX551" fmla="*/ 10842380 w 13991985"/>
                <a:gd name="connsiteY551" fmla="*/ 4302314 h 9745171"/>
                <a:gd name="connsiteX552" fmla="*/ 10848730 w 13991985"/>
                <a:gd name="connsiteY552" fmla="*/ 4251514 h 9745171"/>
                <a:gd name="connsiteX553" fmla="*/ 10977318 w 13991985"/>
                <a:gd name="connsiteY553" fmla="*/ 4232464 h 9745171"/>
                <a:gd name="connsiteX554" fmla="*/ 11103411 w 13991985"/>
                <a:gd name="connsiteY554" fmla="*/ 4307983 h 9745171"/>
                <a:gd name="connsiteX555" fmla="*/ 11126996 w 13991985"/>
                <a:gd name="connsiteY555" fmla="*/ 4433170 h 9745171"/>
                <a:gd name="connsiteX556" fmla="*/ 11078691 w 13991985"/>
                <a:gd name="connsiteY556" fmla="*/ 4505514 h 9745171"/>
                <a:gd name="connsiteX557" fmla="*/ 11048755 w 13991985"/>
                <a:gd name="connsiteY557" fmla="*/ 4551552 h 9745171"/>
                <a:gd name="connsiteX558" fmla="*/ 11049889 w 13991985"/>
                <a:gd name="connsiteY558" fmla="*/ 4577632 h 9745171"/>
                <a:gd name="connsiteX559" fmla="*/ 10987523 w 13991985"/>
                <a:gd name="connsiteY559" fmla="*/ 4592600 h 9745171"/>
                <a:gd name="connsiteX560" fmla="*/ 10973009 w 13991985"/>
                <a:gd name="connsiteY560" fmla="*/ 4650657 h 9745171"/>
                <a:gd name="connsiteX561" fmla="*/ 11060094 w 13991985"/>
                <a:gd name="connsiteY561" fmla="*/ 4665171 h 9745171"/>
                <a:gd name="connsiteX562" fmla="*/ 11016551 w 13991985"/>
                <a:gd name="connsiteY562" fmla="*/ 4708714 h 9745171"/>
                <a:gd name="connsiteX563" fmla="*/ 11002037 w 13991985"/>
                <a:gd name="connsiteY563" fmla="*/ 4752257 h 9745171"/>
                <a:gd name="connsiteX564" fmla="*/ 11016551 w 13991985"/>
                <a:gd name="connsiteY564" fmla="*/ 4781285 h 9745171"/>
                <a:gd name="connsiteX565" fmla="*/ 11060094 w 13991985"/>
                <a:gd name="connsiteY565" fmla="*/ 4737743 h 9745171"/>
                <a:gd name="connsiteX566" fmla="*/ 11190723 w 13991985"/>
                <a:gd name="connsiteY566" fmla="*/ 4650657 h 9745171"/>
                <a:gd name="connsiteX567" fmla="*/ 11248780 w 13991985"/>
                <a:gd name="connsiteY567" fmla="*/ 4636143 h 9745171"/>
                <a:gd name="connsiteX568" fmla="*/ 11335866 w 13991985"/>
                <a:gd name="connsiteY568" fmla="*/ 4592600 h 9745171"/>
                <a:gd name="connsiteX569" fmla="*/ 11422951 w 13991985"/>
                <a:gd name="connsiteY569" fmla="*/ 4549057 h 9745171"/>
                <a:gd name="connsiteX570" fmla="*/ 11539066 w 13991985"/>
                <a:gd name="connsiteY570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523066 w 13991985"/>
                <a:gd name="connsiteY545" fmla="*/ 4694200 h 9745171"/>
                <a:gd name="connsiteX546" fmla="*/ 10552094 w 13991985"/>
                <a:gd name="connsiteY546" fmla="*/ 4607114 h 9745171"/>
                <a:gd name="connsiteX547" fmla="*/ 10595637 w 13991985"/>
                <a:gd name="connsiteY547" fmla="*/ 4520028 h 9745171"/>
                <a:gd name="connsiteX548" fmla="*/ 10639180 w 13991985"/>
                <a:gd name="connsiteY548" fmla="*/ 4491000 h 9745171"/>
                <a:gd name="connsiteX549" fmla="*/ 10711751 w 13991985"/>
                <a:gd name="connsiteY549" fmla="*/ 4403914 h 9745171"/>
                <a:gd name="connsiteX550" fmla="*/ 10755294 w 13991985"/>
                <a:gd name="connsiteY550" fmla="*/ 4360371 h 9745171"/>
                <a:gd name="connsiteX551" fmla="*/ 10775705 w 13991985"/>
                <a:gd name="connsiteY551" fmla="*/ 4302314 h 9745171"/>
                <a:gd name="connsiteX552" fmla="*/ 10848730 w 13991985"/>
                <a:gd name="connsiteY552" fmla="*/ 4251514 h 9745171"/>
                <a:gd name="connsiteX553" fmla="*/ 10977318 w 13991985"/>
                <a:gd name="connsiteY553" fmla="*/ 4232464 h 9745171"/>
                <a:gd name="connsiteX554" fmla="*/ 11103411 w 13991985"/>
                <a:gd name="connsiteY554" fmla="*/ 4307983 h 9745171"/>
                <a:gd name="connsiteX555" fmla="*/ 11126996 w 13991985"/>
                <a:gd name="connsiteY555" fmla="*/ 4433170 h 9745171"/>
                <a:gd name="connsiteX556" fmla="*/ 11078691 w 13991985"/>
                <a:gd name="connsiteY556" fmla="*/ 4505514 h 9745171"/>
                <a:gd name="connsiteX557" fmla="*/ 11048755 w 13991985"/>
                <a:gd name="connsiteY557" fmla="*/ 4551552 h 9745171"/>
                <a:gd name="connsiteX558" fmla="*/ 11049889 w 13991985"/>
                <a:gd name="connsiteY558" fmla="*/ 4577632 h 9745171"/>
                <a:gd name="connsiteX559" fmla="*/ 10987523 w 13991985"/>
                <a:gd name="connsiteY559" fmla="*/ 4592600 h 9745171"/>
                <a:gd name="connsiteX560" fmla="*/ 10973009 w 13991985"/>
                <a:gd name="connsiteY560" fmla="*/ 4650657 h 9745171"/>
                <a:gd name="connsiteX561" fmla="*/ 11060094 w 13991985"/>
                <a:gd name="connsiteY561" fmla="*/ 4665171 h 9745171"/>
                <a:gd name="connsiteX562" fmla="*/ 11016551 w 13991985"/>
                <a:gd name="connsiteY562" fmla="*/ 4708714 h 9745171"/>
                <a:gd name="connsiteX563" fmla="*/ 11002037 w 13991985"/>
                <a:gd name="connsiteY563" fmla="*/ 4752257 h 9745171"/>
                <a:gd name="connsiteX564" fmla="*/ 11016551 w 13991985"/>
                <a:gd name="connsiteY564" fmla="*/ 4781285 h 9745171"/>
                <a:gd name="connsiteX565" fmla="*/ 11060094 w 13991985"/>
                <a:gd name="connsiteY565" fmla="*/ 4737743 h 9745171"/>
                <a:gd name="connsiteX566" fmla="*/ 11190723 w 13991985"/>
                <a:gd name="connsiteY566" fmla="*/ 4650657 h 9745171"/>
                <a:gd name="connsiteX567" fmla="*/ 11248780 w 13991985"/>
                <a:gd name="connsiteY567" fmla="*/ 4636143 h 9745171"/>
                <a:gd name="connsiteX568" fmla="*/ 11335866 w 13991985"/>
                <a:gd name="connsiteY568" fmla="*/ 4592600 h 9745171"/>
                <a:gd name="connsiteX569" fmla="*/ 11422951 w 13991985"/>
                <a:gd name="connsiteY569" fmla="*/ 4549057 h 9745171"/>
                <a:gd name="connsiteX570" fmla="*/ 11539066 w 13991985"/>
                <a:gd name="connsiteY570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523066 w 13991985"/>
                <a:gd name="connsiteY545" fmla="*/ 4694200 h 9745171"/>
                <a:gd name="connsiteX546" fmla="*/ 10552094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523066 w 13991985"/>
                <a:gd name="connsiteY545" fmla="*/ 4694200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479523 w 13991985"/>
                <a:gd name="connsiteY544" fmla="*/ 4781285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421466 w 13991985"/>
                <a:gd name="connsiteY543" fmla="*/ 4795800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90837 w 13991985"/>
                <a:gd name="connsiteY542" fmla="*/ 4824828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74723 w 13991985"/>
                <a:gd name="connsiteY541" fmla="*/ 481031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31180 w 13991985"/>
                <a:gd name="connsiteY540" fmla="*/ 4839343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116666 w 13991985"/>
                <a:gd name="connsiteY539" fmla="*/ 4882885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73123 w 13991985"/>
                <a:gd name="connsiteY538" fmla="*/ 4926428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116666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92437 w 13991985"/>
                <a:gd name="connsiteY529" fmla="*/ 5274771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06951 w 13991985"/>
                <a:gd name="connsiteY528" fmla="*/ 5332828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47343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132666 w 13991985"/>
                <a:gd name="connsiteY519" fmla="*/ 5405400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90206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1089123 w 13991985"/>
                <a:gd name="connsiteY518" fmla="*/ 5448943 h 9745171"/>
                <a:gd name="connsiteX519" fmla="*/ 11051703 w 13991985"/>
                <a:gd name="connsiteY519" fmla="*/ 5395875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90206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914951 w 13991985"/>
                <a:gd name="connsiteY516" fmla="*/ 5477971 h 9745171"/>
                <a:gd name="connsiteX517" fmla="*/ 10958494 w 13991985"/>
                <a:gd name="connsiteY517" fmla="*/ 5463457 h 9745171"/>
                <a:gd name="connsiteX518" fmla="*/ 10989111 w 13991985"/>
                <a:gd name="connsiteY518" fmla="*/ 5434655 h 9745171"/>
                <a:gd name="connsiteX519" fmla="*/ 11051703 w 13991985"/>
                <a:gd name="connsiteY519" fmla="*/ 5395875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90206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71409 w 13991985"/>
                <a:gd name="connsiteY515" fmla="*/ 5521514 h 9745171"/>
                <a:gd name="connsiteX516" fmla="*/ 10891138 w 13991985"/>
                <a:gd name="connsiteY516" fmla="*/ 5468446 h 9745171"/>
                <a:gd name="connsiteX517" fmla="*/ 10958494 w 13991985"/>
                <a:gd name="connsiteY517" fmla="*/ 5463457 h 9745171"/>
                <a:gd name="connsiteX518" fmla="*/ 10989111 w 13991985"/>
                <a:gd name="connsiteY518" fmla="*/ 5434655 h 9745171"/>
                <a:gd name="connsiteX519" fmla="*/ 11051703 w 13991985"/>
                <a:gd name="connsiteY519" fmla="*/ 5395875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90206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827866 w 13991985"/>
                <a:gd name="connsiteY514" fmla="*/ 5550543 h 9745171"/>
                <a:gd name="connsiteX515" fmla="*/ 10814259 w 13991985"/>
                <a:gd name="connsiteY515" fmla="*/ 5502464 h 9745171"/>
                <a:gd name="connsiteX516" fmla="*/ 10891138 w 13991985"/>
                <a:gd name="connsiteY516" fmla="*/ 5468446 h 9745171"/>
                <a:gd name="connsiteX517" fmla="*/ 10958494 w 13991985"/>
                <a:gd name="connsiteY517" fmla="*/ 5463457 h 9745171"/>
                <a:gd name="connsiteX518" fmla="*/ 10989111 w 13991985"/>
                <a:gd name="connsiteY518" fmla="*/ 5434655 h 9745171"/>
                <a:gd name="connsiteX519" fmla="*/ 11051703 w 13991985"/>
                <a:gd name="connsiteY519" fmla="*/ 5395875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90206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40780 w 13991985"/>
                <a:gd name="connsiteY513" fmla="*/ 5579571 h 9745171"/>
                <a:gd name="connsiteX514" fmla="*/ 10789766 w 13991985"/>
                <a:gd name="connsiteY514" fmla="*/ 5564830 h 9745171"/>
                <a:gd name="connsiteX515" fmla="*/ 10814259 w 13991985"/>
                <a:gd name="connsiteY515" fmla="*/ 5502464 h 9745171"/>
                <a:gd name="connsiteX516" fmla="*/ 10891138 w 13991985"/>
                <a:gd name="connsiteY516" fmla="*/ 5468446 h 9745171"/>
                <a:gd name="connsiteX517" fmla="*/ 10958494 w 13991985"/>
                <a:gd name="connsiteY517" fmla="*/ 5463457 h 9745171"/>
                <a:gd name="connsiteX518" fmla="*/ 10989111 w 13991985"/>
                <a:gd name="connsiteY518" fmla="*/ 5434655 h 9745171"/>
                <a:gd name="connsiteX519" fmla="*/ 11051703 w 13991985"/>
                <a:gd name="connsiteY519" fmla="*/ 5395875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90206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64593 w 13991985"/>
                <a:gd name="connsiteY513" fmla="*/ 5627196 h 9745171"/>
                <a:gd name="connsiteX514" fmla="*/ 10789766 w 13991985"/>
                <a:gd name="connsiteY514" fmla="*/ 5564830 h 9745171"/>
                <a:gd name="connsiteX515" fmla="*/ 10814259 w 13991985"/>
                <a:gd name="connsiteY515" fmla="*/ 5502464 h 9745171"/>
                <a:gd name="connsiteX516" fmla="*/ 10891138 w 13991985"/>
                <a:gd name="connsiteY516" fmla="*/ 5468446 h 9745171"/>
                <a:gd name="connsiteX517" fmla="*/ 10958494 w 13991985"/>
                <a:gd name="connsiteY517" fmla="*/ 5463457 h 9745171"/>
                <a:gd name="connsiteX518" fmla="*/ 10989111 w 13991985"/>
                <a:gd name="connsiteY518" fmla="*/ 5434655 h 9745171"/>
                <a:gd name="connsiteX519" fmla="*/ 11051703 w 13991985"/>
                <a:gd name="connsiteY519" fmla="*/ 5395875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90206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64593 w 13991985"/>
                <a:gd name="connsiteY513" fmla="*/ 5627196 h 9745171"/>
                <a:gd name="connsiteX514" fmla="*/ 10761191 w 13991985"/>
                <a:gd name="connsiteY514" fmla="*/ 5560067 h 9745171"/>
                <a:gd name="connsiteX515" fmla="*/ 10814259 w 13991985"/>
                <a:gd name="connsiteY515" fmla="*/ 5502464 h 9745171"/>
                <a:gd name="connsiteX516" fmla="*/ 10891138 w 13991985"/>
                <a:gd name="connsiteY516" fmla="*/ 5468446 h 9745171"/>
                <a:gd name="connsiteX517" fmla="*/ 10958494 w 13991985"/>
                <a:gd name="connsiteY517" fmla="*/ 5463457 h 9745171"/>
                <a:gd name="connsiteX518" fmla="*/ 10989111 w 13991985"/>
                <a:gd name="connsiteY518" fmla="*/ 5434655 h 9745171"/>
                <a:gd name="connsiteX519" fmla="*/ 11051703 w 13991985"/>
                <a:gd name="connsiteY519" fmla="*/ 5395875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90206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82723 w 13991985"/>
                <a:gd name="connsiteY512" fmla="*/ 5666657 h 9745171"/>
                <a:gd name="connsiteX513" fmla="*/ 10750305 w 13991985"/>
                <a:gd name="connsiteY513" fmla="*/ 5627196 h 9745171"/>
                <a:gd name="connsiteX514" fmla="*/ 10761191 w 13991985"/>
                <a:gd name="connsiteY514" fmla="*/ 5560067 h 9745171"/>
                <a:gd name="connsiteX515" fmla="*/ 10814259 w 13991985"/>
                <a:gd name="connsiteY515" fmla="*/ 5502464 h 9745171"/>
                <a:gd name="connsiteX516" fmla="*/ 10891138 w 13991985"/>
                <a:gd name="connsiteY516" fmla="*/ 5468446 h 9745171"/>
                <a:gd name="connsiteX517" fmla="*/ 10958494 w 13991985"/>
                <a:gd name="connsiteY517" fmla="*/ 5463457 h 9745171"/>
                <a:gd name="connsiteX518" fmla="*/ 10989111 w 13991985"/>
                <a:gd name="connsiteY518" fmla="*/ 5434655 h 9745171"/>
                <a:gd name="connsiteX519" fmla="*/ 11051703 w 13991985"/>
                <a:gd name="connsiteY519" fmla="*/ 5395875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90206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69857 h 9745171"/>
                <a:gd name="connsiteX511" fmla="*/ 10595637 w 13991985"/>
                <a:gd name="connsiteY511" fmla="*/ 5724714 h 9745171"/>
                <a:gd name="connsiteX512" fmla="*/ 10673198 w 13991985"/>
                <a:gd name="connsiteY512" fmla="*/ 5604745 h 9745171"/>
                <a:gd name="connsiteX513" fmla="*/ 10750305 w 13991985"/>
                <a:gd name="connsiteY513" fmla="*/ 5627196 h 9745171"/>
                <a:gd name="connsiteX514" fmla="*/ 10761191 w 13991985"/>
                <a:gd name="connsiteY514" fmla="*/ 5560067 h 9745171"/>
                <a:gd name="connsiteX515" fmla="*/ 10814259 w 13991985"/>
                <a:gd name="connsiteY515" fmla="*/ 5502464 h 9745171"/>
                <a:gd name="connsiteX516" fmla="*/ 10891138 w 13991985"/>
                <a:gd name="connsiteY516" fmla="*/ 5468446 h 9745171"/>
                <a:gd name="connsiteX517" fmla="*/ 10958494 w 13991985"/>
                <a:gd name="connsiteY517" fmla="*/ 5463457 h 9745171"/>
                <a:gd name="connsiteX518" fmla="*/ 10989111 w 13991985"/>
                <a:gd name="connsiteY518" fmla="*/ 5434655 h 9745171"/>
                <a:gd name="connsiteX519" fmla="*/ 11051703 w 13991985"/>
                <a:gd name="connsiteY519" fmla="*/ 5395875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90206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31757 h 9745171"/>
                <a:gd name="connsiteX511" fmla="*/ 10595637 w 13991985"/>
                <a:gd name="connsiteY511" fmla="*/ 5724714 h 9745171"/>
                <a:gd name="connsiteX512" fmla="*/ 10673198 w 13991985"/>
                <a:gd name="connsiteY512" fmla="*/ 5604745 h 9745171"/>
                <a:gd name="connsiteX513" fmla="*/ 10750305 w 13991985"/>
                <a:gd name="connsiteY513" fmla="*/ 5627196 h 9745171"/>
                <a:gd name="connsiteX514" fmla="*/ 10761191 w 13991985"/>
                <a:gd name="connsiteY514" fmla="*/ 5560067 h 9745171"/>
                <a:gd name="connsiteX515" fmla="*/ 10814259 w 13991985"/>
                <a:gd name="connsiteY515" fmla="*/ 5502464 h 9745171"/>
                <a:gd name="connsiteX516" fmla="*/ 10891138 w 13991985"/>
                <a:gd name="connsiteY516" fmla="*/ 5468446 h 9745171"/>
                <a:gd name="connsiteX517" fmla="*/ 10958494 w 13991985"/>
                <a:gd name="connsiteY517" fmla="*/ 5463457 h 9745171"/>
                <a:gd name="connsiteX518" fmla="*/ 10989111 w 13991985"/>
                <a:gd name="connsiteY518" fmla="*/ 5434655 h 9745171"/>
                <a:gd name="connsiteX519" fmla="*/ 11051703 w 13991985"/>
                <a:gd name="connsiteY519" fmla="*/ 5395875 h 9745171"/>
                <a:gd name="connsiteX520" fmla="*/ 11161694 w 13991985"/>
                <a:gd name="connsiteY520" fmla="*/ 5361857 h 9745171"/>
                <a:gd name="connsiteX521" fmla="*/ 11205237 w 13991985"/>
                <a:gd name="connsiteY521" fmla="*/ 5332828 h 9745171"/>
                <a:gd name="connsiteX522" fmla="*/ 11161694 w 13991985"/>
                <a:gd name="connsiteY522" fmla="*/ 5303800 h 9745171"/>
                <a:gd name="connsiteX523" fmla="*/ 10871409 w 13991985"/>
                <a:gd name="connsiteY523" fmla="*/ 5260257 h 9745171"/>
                <a:gd name="connsiteX524" fmla="*/ 10827866 w 13991985"/>
                <a:gd name="connsiteY524" fmla="*/ 5216714 h 9745171"/>
                <a:gd name="connsiteX525" fmla="*/ 10682723 w 13991985"/>
                <a:gd name="connsiteY525" fmla="*/ 5274771 h 9745171"/>
                <a:gd name="connsiteX526" fmla="*/ 10624666 w 13991985"/>
                <a:gd name="connsiteY526" fmla="*/ 5303800 h 9745171"/>
                <a:gd name="connsiteX527" fmla="*/ 10537580 w 13991985"/>
                <a:gd name="connsiteY527" fmla="*/ 5390206 h 9745171"/>
                <a:gd name="connsiteX528" fmla="*/ 10440289 w 13991985"/>
                <a:gd name="connsiteY528" fmla="*/ 5361403 h 9745171"/>
                <a:gd name="connsiteX529" fmla="*/ 10368624 w 13991985"/>
                <a:gd name="connsiteY529" fmla="*/ 5317633 h 9745171"/>
                <a:gd name="connsiteX530" fmla="*/ 10348894 w 13991985"/>
                <a:gd name="connsiteY530" fmla="*/ 5245743 h 9745171"/>
                <a:gd name="connsiteX531" fmla="*/ 10363409 w 13991985"/>
                <a:gd name="connsiteY531" fmla="*/ 5187685 h 9745171"/>
                <a:gd name="connsiteX532" fmla="*/ 10392437 w 13991985"/>
                <a:gd name="connsiteY532" fmla="*/ 5144143 h 9745171"/>
                <a:gd name="connsiteX533" fmla="*/ 10348894 w 13991985"/>
                <a:gd name="connsiteY533" fmla="*/ 5115114 h 9745171"/>
                <a:gd name="connsiteX534" fmla="*/ 10290837 w 13991985"/>
                <a:gd name="connsiteY534" fmla="*/ 5100600 h 9745171"/>
                <a:gd name="connsiteX535" fmla="*/ 10203751 w 13991985"/>
                <a:gd name="connsiteY535" fmla="*/ 5071571 h 9745171"/>
                <a:gd name="connsiteX536" fmla="*/ 10160209 w 13991985"/>
                <a:gd name="connsiteY536" fmla="*/ 5057057 h 9745171"/>
                <a:gd name="connsiteX537" fmla="*/ 10073804 w 13991985"/>
                <a:gd name="connsiteY537" fmla="*/ 5028028 h 9745171"/>
                <a:gd name="connsiteX538" fmla="*/ 10044548 w 13991985"/>
                <a:gd name="connsiteY538" fmla="*/ 4921665 h 9745171"/>
                <a:gd name="connsiteX539" fmla="*/ 10049991 w 13991985"/>
                <a:gd name="connsiteY539" fmla="*/ 4868598 h 9745171"/>
                <a:gd name="connsiteX540" fmla="*/ 10102605 w 13991985"/>
                <a:gd name="connsiteY540" fmla="*/ 4758381 h 9745171"/>
                <a:gd name="connsiteX541" fmla="*/ 10189011 w 13991985"/>
                <a:gd name="connsiteY541" fmla="*/ 4753164 h 9745171"/>
                <a:gd name="connsiteX542" fmla="*/ 10262262 w 13991985"/>
                <a:gd name="connsiteY542" fmla="*/ 4791490 h 9745171"/>
                <a:gd name="connsiteX543" fmla="*/ 10311929 w 13991985"/>
                <a:gd name="connsiteY543" fmla="*/ 4762462 h 9745171"/>
                <a:gd name="connsiteX544" fmla="*/ 10365223 w 13991985"/>
                <a:gd name="connsiteY544" fmla="*/ 4752710 h 9745171"/>
                <a:gd name="connsiteX545" fmla="*/ 10423053 w 13991985"/>
                <a:gd name="connsiteY545" fmla="*/ 4698963 h 9745171"/>
                <a:gd name="connsiteX546" fmla="*/ 10447319 w 13991985"/>
                <a:gd name="connsiteY546" fmla="*/ 4607114 h 9745171"/>
                <a:gd name="connsiteX547" fmla="*/ 10491543 w 13991985"/>
                <a:gd name="connsiteY547" fmla="*/ 4532502 h 9745171"/>
                <a:gd name="connsiteX548" fmla="*/ 10595637 w 13991985"/>
                <a:gd name="connsiteY548" fmla="*/ 4520028 h 9745171"/>
                <a:gd name="connsiteX549" fmla="*/ 10639180 w 13991985"/>
                <a:gd name="connsiteY549" fmla="*/ 4491000 h 9745171"/>
                <a:gd name="connsiteX550" fmla="*/ 10711751 w 13991985"/>
                <a:gd name="connsiteY550" fmla="*/ 4403914 h 9745171"/>
                <a:gd name="connsiteX551" fmla="*/ 10755294 w 13991985"/>
                <a:gd name="connsiteY551" fmla="*/ 4360371 h 9745171"/>
                <a:gd name="connsiteX552" fmla="*/ 10775705 w 13991985"/>
                <a:gd name="connsiteY552" fmla="*/ 4302314 h 9745171"/>
                <a:gd name="connsiteX553" fmla="*/ 10848730 w 13991985"/>
                <a:gd name="connsiteY553" fmla="*/ 4251514 h 9745171"/>
                <a:gd name="connsiteX554" fmla="*/ 10977318 w 13991985"/>
                <a:gd name="connsiteY554" fmla="*/ 4232464 h 9745171"/>
                <a:gd name="connsiteX555" fmla="*/ 11103411 w 13991985"/>
                <a:gd name="connsiteY555" fmla="*/ 4307983 h 9745171"/>
                <a:gd name="connsiteX556" fmla="*/ 11126996 w 13991985"/>
                <a:gd name="connsiteY556" fmla="*/ 4433170 h 9745171"/>
                <a:gd name="connsiteX557" fmla="*/ 11078691 w 13991985"/>
                <a:gd name="connsiteY557" fmla="*/ 4505514 h 9745171"/>
                <a:gd name="connsiteX558" fmla="*/ 11048755 w 13991985"/>
                <a:gd name="connsiteY558" fmla="*/ 4551552 h 9745171"/>
                <a:gd name="connsiteX559" fmla="*/ 11049889 w 13991985"/>
                <a:gd name="connsiteY559" fmla="*/ 4577632 h 9745171"/>
                <a:gd name="connsiteX560" fmla="*/ 10987523 w 13991985"/>
                <a:gd name="connsiteY560" fmla="*/ 4592600 h 9745171"/>
                <a:gd name="connsiteX561" fmla="*/ 10973009 w 13991985"/>
                <a:gd name="connsiteY561" fmla="*/ 4650657 h 9745171"/>
                <a:gd name="connsiteX562" fmla="*/ 11060094 w 13991985"/>
                <a:gd name="connsiteY562" fmla="*/ 4665171 h 9745171"/>
                <a:gd name="connsiteX563" fmla="*/ 11016551 w 13991985"/>
                <a:gd name="connsiteY563" fmla="*/ 4708714 h 9745171"/>
                <a:gd name="connsiteX564" fmla="*/ 11002037 w 13991985"/>
                <a:gd name="connsiteY564" fmla="*/ 4752257 h 9745171"/>
                <a:gd name="connsiteX565" fmla="*/ 11016551 w 13991985"/>
                <a:gd name="connsiteY565" fmla="*/ 4781285 h 9745171"/>
                <a:gd name="connsiteX566" fmla="*/ 11060094 w 13991985"/>
                <a:gd name="connsiteY566" fmla="*/ 4737743 h 9745171"/>
                <a:gd name="connsiteX567" fmla="*/ 11190723 w 13991985"/>
                <a:gd name="connsiteY567" fmla="*/ 4650657 h 9745171"/>
                <a:gd name="connsiteX568" fmla="*/ 11248780 w 13991985"/>
                <a:gd name="connsiteY568" fmla="*/ 4636143 h 9745171"/>
                <a:gd name="connsiteX569" fmla="*/ 11335866 w 13991985"/>
                <a:gd name="connsiteY569" fmla="*/ 4592600 h 9745171"/>
                <a:gd name="connsiteX570" fmla="*/ 11422951 w 13991985"/>
                <a:gd name="connsiteY570" fmla="*/ 4549057 h 9745171"/>
                <a:gd name="connsiteX571" fmla="*/ 11539066 w 13991985"/>
                <a:gd name="connsiteY57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37580 w 13991985"/>
                <a:gd name="connsiteY510" fmla="*/ 5831757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79523 w 13991985"/>
                <a:gd name="connsiteY509" fmla="*/ 5956943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1466 w 13991985"/>
                <a:gd name="connsiteY508" fmla="*/ 6029514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581123 w 13991985"/>
                <a:gd name="connsiteY506" fmla="*/ 6189171 h 9745171"/>
                <a:gd name="connsiteX507" fmla="*/ 10508551 w 13991985"/>
                <a:gd name="connsiteY507" fmla="*/ 6058543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58543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4882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84323 w 13991985"/>
                <a:gd name="connsiteY502" fmla="*/ 6508485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42380 w 13991985"/>
                <a:gd name="connsiteY500" fmla="*/ 6595571 h 9745171"/>
                <a:gd name="connsiteX501" fmla="*/ 10827866 w 13991985"/>
                <a:gd name="connsiteY501" fmla="*/ 6552028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27866 w 13991985"/>
                <a:gd name="connsiteY501" fmla="*/ 6552028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55228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871409 w 13991985"/>
                <a:gd name="connsiteY498" fmla="*/ 6726200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1031066 w 13991985"/>
                <a:gd name="connsiteY494" fmla="*/ 6900371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29466 w 13991985"/>
                <a:gd name="connsiteY493" fmla="*/ 6943914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43980 w 13991985"/>
                <a:gd name="connsiteY492" fmla="*/ 6987457 h 9745171"/>
                <a:gd name="connsiteX493" fmla="*/ 10919941 w 13991985"/>
                <a:gd name="connsiteY493" fmla="*/ 6882001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10165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53505 w 13991985"/>
                <a:gd name="connsiteY492" fmla="*/ 6968407 h 9745171"/>
                <a:gd name="connsiteX493" fmla="*/ 10919941 w 13991985"/>
                <a:gd name="connsiteY493" fmla="*/ 6882001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4951 w 13991985"/>
                <a:gd name="connsiteY489" fmla="*/ 7132600 h 9745171"/>
                <a:gd name="connsiteX490" fmla="*/ 109784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53505 w 13991985"/>
                <a:gd name="connsiteY492" fmla="*/ 6968407 h 9745171"/>
                <a:gd name="connsiteX493" fmla="*/ 10919941 w 13991985"/>
                <a:gd name="connsiteY493" fmla="*/ 6882001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00663 w 13991985"/>
                <a:gd name="connsiteY489" fmla="*/ 7099263 h 9745171"/>
                <a:gd name="connsiteX490" fmla="*/ 10978451 w 13991985"/>
                <a:gd name="connsiteY490" fmla="*/ 7089057 h 9745171"/>
                <a:gd name="connsiteX491" fmla="*/ 11031066 w 13991985"/>
                <a:gd name="connsiteY491" fmla="*/ 7045514 h 9745171"/>
                <a:gd name="connsiteX492" fmla="*/ 10953505 w 13991985"/>
                <a:gd name="connsiteY492" fmla="*/ 6968407 h 9745171"/>
                <a:gd name="connsiteX493" fmla="*/ 10919941 w 13991985"/>
                <a:gd name="connsiteY493" fmla="*/ 6882001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00663 w 13991985"/>
                <a:gd name="connsiteY489" fmla="*/ 7099263 h 9745171"/>
                <a:gd name="connsiteX490" fmla="*/ 10978451 w 13991985"/>
                <a:gd name="connsiteY490" fmla="*/ 7089057 h 9745171"/>
                <a:gd name="connsiteX491" fmla="*/ 11007253 w 13991985"/>
                <a:gd name="connsiteY491" fmla="*/ 7055039 h 9745171"/>
                <a:gd name="connsiteX492" fmla="*/ 10953505 w 13991985"/>
                <a:gd name="connsiteY492" fmla="*/ 6968407 h 9745171"/>
                <a:gd name="connsiteX493" fmla="*/ 10919941 w 13991985"/>
                <a:gd name="connsiteY493" fmla="*/ 6882001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00663 w 13991985"/>
                <a:gd name="connsiteY489" fmla="*/ 7099263 h 9745171"/>
                <a:gd name="connsiteX490" fmla="*/ 10973688 w 13991985"/>
                <a:gd name="connsiteY490" fmla="*/ 7074769 h 9745171"/>
                <a:gd name="connsiteX491" fmla="*/ 11007253 w 13991985"/>
                <a:gd name="connsiteY491" fmla="*/ 7055039 h 9745171"/>
                <a:gd name="connsiteX492" fmla="*/ 10953505 w 13991985"/>
                <a:gd name="connsiteY492" fmla="*/ 6968407 h 9745171"/>
                <a:gd name="connsiteX493" fmla="*/ 10919941 w 13991985"/>
                <a:gd name="connsiteY493" fmla="*/ 6882001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00663 w 13991985"/>
                <a:gd name="connsiteY489" fmla="*/ 7099263 h 9745171"/>
                <a:gd name="connsiteX490" fmla="*/ 10973688 w 13991985"/>
                <a:gd name="connsiteY490" fmla="*/ 7074769 h 9745171"/>
                <a:gd name="connsiteX491" fmla="*/ 11007253 w 13991985"/>
                <a:gd name="connsiteY491" fmla="*/ 7055039 h 9745171"/>
                <a:gd name="connsiteX492" fmla="*/ 10953505 w 13991985"/>
                <a:gd name="connsiteY492" fmla="*/ 6968407 h 9745171"/>
                <a:gd name="connsiteX493" fmla="*/ 10903272 w 13991985"/>
                <a:gd name="connsiteY493" fmla="*/ 6879619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00663 w 13991985"/>
                <a:gd name="connsiteY489" fmla="*/ 7099263 h 9745171"/>
                <a:gd name="connsiteX490" fmla="*/ 10973688 w 13991985"/>
                <a:gd name="connsiteY490" fmla="*/ 7074769 h 9745171"/>
                <a:gd name="connsiteX491" fmla="*/ 11007253 w 13991985"/>
                <a:gd name="connsiteY491" fmla="*/ 7055039 h 9745171"/>
                <a:gd name="connsiteX492" fmla="*/ 10929693 w 13991985"/>
                <a:gd name="connsiteY492" fmla="*/ 6954120 h 9745171"/>
                <a:gd name="connsiteX493" fmla="*/ 10903272 w 13991985"/>
                <a:gd name="connsiteY493" fmla="*/ 6879619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00663 w 13991985"/>
                <a:gd name="connsiteY489" fmla="*/ 7099263 h 9745171"/>
                <a:gd name="connsiteX490" fmla="*/ 10973688 w 13991985"/>
                <a:gd name="connsiteY490" fmla="*/ 7074769 h 9745171"/>
                <a:gd name="connsiteX491" fmla="*/ 11033446 w 13991985"/>
                <a:gd name="connsiteY491" fmla="*/ 7055039 h 9745171"/>
                <a:gd name="connsiteX492" fmla="*/ 10929693 w 13991985"/>
                <a:gd name="connsiteY492" fmla="*/ 6954120 h 9745171"/>
                <a:gd name="connsiteX493" fmla="*/ 10903272 w 13991985"/>
                <a:gd name="connsiteY493" fmla="*/ 6879619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27866 w 13991985"/>
                <a:gd name="connsiteY488" fmla="*/ 7161628 h 9745171"/>
                <a:gd name="connsiteX489" fmla="*/ 10917332 w 13991985"/>
                <a:gd name="connsiteY489" fmla="*/ 7087357 h 9745171"/>
                <a:gd name="connsiteX490" fmla="*/ 10973688 w 13991985"/>
                <a:gd name="connsiteY490" fmla="*/ 7074769 h 9745171"/>
                <a:gd name="connsiteX491" fmla="*/ 11033446 w 13991985"/>
                <a:gd name="connsiteY491" fmla="*/ 7055039 h 9745171"/>
                <a:gd name="connsiteX492" fmla="*/ 10929693 w 13991985"/>
                <a:gd name="connsiteY492" fmla="*/ 6954120 h 9745171"/>
                <a:gd name="connsiteX493" fmla="*/ 10903272 w 13991985"/>
                <a:gd name="connsiteY493" fmla="*/ 6879619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30247 w 13991985"/>
                <a:gd name="connsiteY488" fmla="*/ 7133053 h 9745171"/>
                <a:gd name="connsiteX489" fmla="*/ 10917332 w 13991985"/>
                <a:gd name="connsiteY489" fmla="*/ 7087357 h 9745171"/>
                <a:gd name="connsiteX490" fmla="*/ 10973688 w 13991985"/>
                <a:gd name="connsiteY490" fmla="*/ 7074769 h 9745171"/>
                <a:gd name="connsiteX491" fmla="*/ 11033446 w 13991985"/>
                <a:gd name="connsiteY491" fmla="*/ 7055039 h 9745171"/>
                <a:gd name="connsiteX492" fmla="*/ 10929693 w 13991985"/>
                <a:gd name="connsiteY492" fmla="*/ 6954120 h 9745171"/>
                <a:gd name="connsiteX493" fmla="*/ 10903272 w 13991985"/>
                <a:gd name="connsiteY493" fmla="*/ 6879619 h 9745171"/>
                <a:gd name="connsiteX494" fmla="*/ 10997729 w 13991985"/>
                <a:gd name="connsiteY494" fmla="*/ 6886083 h 9745171"/>
                <a:gd name="connsiteX495" fmla="*/ 11045580 w 13991985"/>
                <a:gd name="connsiteY495" fmla="*/ 6856828 h 9745171"/>
                <a:gd name="connsiteX496" fmla="*/ 10987523 w 13991985"/>
                <a:gd name="connsiteY496" fmla="*/ 6788566 h 9745171"/>
                <a:gd name="connsiteX497" fmla="*/ 10914951 w 13991985"/>
                <a:gd name="connsiteY497" fmla="*/ 6740714 h 9745171"/>
                <a:gd name="connsiteX498" fmla="*/ 10909509 w 13991985"/>
                <a:gd name="connsiteY498" fmla="*/ 6692862 h 9745171"/>
                <a:gd name="connsiteX499" fmla="*/ 10856894 w 13991985"/>
                <a:gd name="connsiteY499" fmla="*/ 6668143 h 9745171"/>
                <a:gd name="connsiteX500" fmla="*/ 10813805 w 13991985"/>
                <a:gd name="connsiteY500" fmla="*/ 6633671 h 9745171"/>
                <a:gd name="connsiteX501" fmla="*/ 10804053 w 13991985"/>
                <a:gd name="connsiteY501" fmla="*/ 6556790 h 9745171"/>
                <a:gd name="connsiteX502" fmla="*/ 10793848 w 13991985"/>
                <a:gd name="connsiteY502" fmla="*/ 6494198 h 9745171"/>
                <a:gd name="connsiteX503" fmla="*/ 10740780 w 13991985"/>
                <a:gd name="connsiteY503" fmla="*/ 6367878 h 9745171"/>
                <a:gd name="connsiteX504" fmla="*/ 10711751 w 13991985"/>
                <a:gd name="connsiteY504" fmla="*/ 6247228 h 9745171"/>
                <a:gd name="connsiteX505" fmla="*/ 10668209 w 13991985"/>
                <a:gd name="connsiteY505" fmla="*/ 6218200 h 9745171"/>
                <a:gd name="connsiteX506" fmla="*/ 10619223 w 13991985"/>
                <a:gd name="connsiteY506" fmla="*/ 6155833 h 9745171"/>
                <a:gd name="connsiteX507" fmla="*/ 10508551 w 13991985"/>
                <a:gd name="connsiteY507" fmla="*/ 6072831 h 9745171"/>
                <a:gd name="connsiteX508" fmla="*/ 10426229 w 13991985"/>
                <a:gd name="connsiteY508" fmla="*/ 6005701 h 9745171"/>
                <a:gd name="connsiteX509" fmla="*/ 10441423 w 13991985"/>
                <a:gd name="connsiteY509" fmla="*/ 5885505 h 9745171"/>
                <a:gd name="connsiteX510" fmla="*/ 10509005 w 13991985"/>
                <a:gd name="connsiteY510" fmla="*/ 5822232 h 9745171"/>
                <a:gd name="connsiteX511" fmla="*/ 10595637 w 13991985"/>
                <a:gd name="connsiteY511" fmla="*/ 5724714 h 9745171"/>
                <a:gd name="connsiteX512" fmla="*/ 10629655 w 13991985"/>
                <a:gd name="connsiteY512" fmla="*/ 5637402 h 9745171"/>
                <a:gd name="connsiteX513" fmla="*/ 10673198 w 13991985"/>
                <a:gd name="connsiteY513" fmla="*/ 5604745 h 9745171"/>
                <a:gd name="connsiteX514" fmla="*/ 10750305 w 13991985"/>
                <a:gd name="connsiteY514" fmla="*/ 5627196 h 9745171"/>
                <a:gd name="connsiteX515" fmla="*/ 10761191 w 13991985"/>
                <a:gd name="connsiteY515" fmla="*/ 5560067 h 9745171"/>
                <a:gd name="connsiteX516" fmla="*/ 10814259 w 13991985"/>
                <a:gd name="connsiteY516" fmla="*/ 5502464 h 9745171"/>
                <a:gd name="connsiteX517" fmla="*/ 10891138 w 13991985"/>
                <a:gd name="connsiteY517" fmla="*/ 5468446 h 9745171"/>
                <a:gd name="connsiteX518" fmla="*/ 10958494 w 13991985"/>
                <a:gd name="connsiteY518" fmla="*/ 5463457 h 9745171"/>
                <a:gd name="connsiteX519" fmla="*/ 10989111 w 13991985"/>
                <a:gd name="connsiteY519" fmla="*/ 5434655 h 9745171"/>
                <a:gd name="connsiteX520" fmla="*/ 11051703 w 13991985"/>
                <a:gd name="connsiteY520" fmla="*/ 5395875 h 9745171"/>
                <a:gd name="connsiteX521" fmla="*/ 11161694 w 13991985"/>
                <a:gd name="connsiteY521" fmla="*/ 5361857 h 9745171"/>
                <a:gd name="connsiteX522" fmla="*/ 11205237 w 13991985"/>
                <a:gd name="connsiteY522" fmla="*/ 5332828 h 9745171"/>
                <a:gd name="connsiteX523" fmla="*/ 11161694 w 13991985"/>
                <a:gd name="connsiteY523" fmla="*/ 5303800 h 9745171"/>
                <a:gd name="connsiteX524" fmla="*/ 10871409 w 13991985"/>
                <a:gd name="connsiteY524" fmla="*/ 5260257 h 9745171"/>
                <a:gd name="connsiteX525" fmla="*/ 10827866 w 13991985"/>
                <a:gd name="connsiteY525" fmla="*/ 5216714 h 9745171"/>
                <a:gd name="connsiteX526" fmla="*/ 10682723 w 13991985"/>
                <a:gd name="connsiteY526" fmla="*/ 5274771 h 9745171"/>
                <a:gd name="connsiteX527" fmla="*/ 10624666 w 13991985"/>
                <a:gd name="connsiteY527" fmla="*/ 5303800 h 9745171"/>
                <a:gd name="connsiteX528" fmla="*/ 10537580 w 13991985"/>
                <a:gd name="connsiteY528" fmla="*/ 5390206 h 9745171"/>
                <a:gd name="connsiteX529" fmla="*/ 10440289 w 13991985"/>
                <a:gd name="connsiteY529" fmla="*/ 5361403 h 9745171"/>
                <a:gd name="connsiteX530" fmla="*/ 10368624 w 13991985"/>
                <a:gd name="connsiteY530" fmla="*/ 5317633 h 9745171"/>
                <a:gd name="connsiteX531" fmla="*/ 10348894 w 13991985"/>
                <a:gd name="connsiteY531" fmla="*/ 5245743 h 9745171"/>
                <a:gd name="connsiteX532" fmla="*/ 10363409 w 13991985"/>
                <a:gd name="connsiteY532" fmla="*/ 5187685 h 9745171"/>
                <a:gd name="connsiteX533" fmla="*/ 10392437 w 13991985"/>
                <a:gd name="connsiteY533" fmla="*/ 5144143 h 9745171"/>
                <a:gd name="connsiteX534" fmla="*/ 10348894 w 13991985"/>
                <a:gd name="connsiteY534" fmla="*/ 5115114 h 9745171"/>
                <a:gd name="connsiteX535" fmla="*/ 10290837 w 13991985"/>
                <a:gd name="connsiteY535" fmla="*/ 5100600 h 9745171"/>
                <a:gd name="connsiteX536" fmla="*/ 10203751 w 13991985"/>
                <a:gd name="connsiteY536" fmla="*/ 5071571 h 9745171"/>
                <a:gd name="connsiteX537" fmla="*/ 10160209 w 13991985"/>
                <a:gd name="connsiteY537" fmla="*/ 5057057 h 9745171"/>
                <a:gd name="connsiteX538" fmla="*/ 10073804 w 13991985"/>
                <a:gd name="connsiteY538" fmla="*/ 5028028 h 9745171"/>
                <a:gd name="connsiteX539" fmla="*/ 10044548 w 13991985"/>
                <a:gd name="connsiteY539" fmla="*/ 4921665 h 9745171"/>
                <a:gd name="connsiteX540" fmla="*/ 10049991 w 13991985"/>
                <a:gd name="connsiteY540" fmla="*/ 4868598 h 9745171"/>
                <a:gd name="connsiteX541" fmla="*/ 10102605 w 13991985"/>
                <a:gd name="connsiteY541" fmla="*/ 4758381 h 9745171"/>
                <a:gd name="connsiteX542" fmla="*/ 10189011 w 13991985"/>
                <a:gd name="connsiteY542" fmla="*/ 4753164 h 9745171"/>
                <a:gd name="connsiteX543" fmla="*/ 10262262 w 13991985"/>
                <a:gd name="connsiteY543" fmla="*/ 4791490 h 9745171"/>
                <a:gd name="connsiteX544" fmla="*/ 10311929 w 13991985"/>
                <a:gd name="connsiteY544" fmla="*/ 4762462 h 9745171"/>
                <a:gd name="connsiteX545" fmla="*/ 10365223 w 13991985"/>
                <a:gd name="connsiteY545" fmla="*/ 4752710 h 9745171"/>
                <a:gd name="connsiteX546" fmla="*/ 10423053 w 13991985"/>
                <a:gd name="connsiteY546" fmla="*/ 4698963 h 9745171"/>
                <a:gd name="connsiteX547" fmla="*/ 10447319 w 13991985"/>
                <a:gd name="connsiteY547" fmla="*/ 4607114 h 9745171"/>
                <a:gd name="connsiteX548" fmla="*/ 10491543 w 13991985"/>
                <a:gd name="connsiteY548" fmla="*/ 4532502 h 9745171"/>
                <a:gd name="connsiteX549" fmla="*/ 10595637 w 13991985"/>
                <a:gd name="connsiteY549" fmla="*/ 4520028 h 9745171"/>
                <a:gd name="connsiteX550" fmla="*/ 10639180 w 13991985"/>
                <a:gd name="connsiteY550" fmla="*/ 4491000 h 9745171"/>
                <a:gd name="connsiteX551" fmla="*/ 10711751 w 13991985"/>
                <a:gd name="connsiteY551" fmla="*/ 4403914 h 9745171"/>
                <a:gd name="connsiteX552" fmla="*/ 10755294 w 13991985"/>
                <a:gd name="connsiteY552" fmla="*/ 4360371 h 9745171"/>
                <a:gd name="connsiteX553" fmla="*/ 10775705 w 13991985"/>
                <a:gd name="connsiteY553" fmla="*/ 4302314 h 9745171"/>
                <a:gd name="connsiteX554" fmla="*/ 10848730 w 13991985"/>
                <a:gd name="connsiteY554" fmla="*/ 4251514 h 9745171"/>
                <a:gd name="connsiteX555" fmla="*/ 10977318 w 13991985"/>
                <a:gd name="connsiteY555" fmla="*/ 4232464 h 9745171"/>
                <a:gd name="connsiteX556" fmla="*/ 11103411 w 13991985"/>
                <a:gd name="connsiteY556" fmla="*/ 4307983 h 9745171"/>
                <a:gd name="connsiteX557" fmla="*/ 11126996 w 13991985"/>
                <a:gd name="connsiteY557" fmla="*/ 4433170 h 9745171"/>
                <a:gd name="connsiteX558" fmla="*/ 11078691 w 13991985"/>
                <a:gd name="connsiteY558" fmla="*/ 4505514 h 9745171"/>
                <a:gd name="connsiteX559" fmla="*/ 11048755 w 13991985"/>
                <a:gd name="connsiteY559" fmla="*/ 4551552 h 9745171"/>
                <a:gd name="connsiteX560" fmla="*/ 11049889 w 13991985"/>
                <a:gd name="connsiteY560" fmla="*/ 4577632 h 9745171"/>
                <a:gd name="connsiteX561" fmla="*/ 10987523 w 13991985"/>
                <a:gd name="connsiteY561" fmla="*/ 4592600 h 9745171"/>
                <a:gd name="connsiteX562" fmla="*/ 10973009 w 13991985"/>
                <a:gd name="connsiteY562" fmla="*/ 4650657 h 9745171"/>
                <a:gd name="connsiteX563" fmla="*/ 11060094 w 13991985"/>
                <a:gd name="connsiteY563" fmla="*/ 4665171 h 9745171"/>
                <a:gd name="connsiteX564" fmla="*/ 11016551 w 13991985"/>
                <a:gd name="connsiteY564" fmla="*/ 4708714 h 9745171"/>
                <a:gd name="connsiteX565" fmla="*/ 11002037 w 13991985"/>
                <a:gd name="connsiteY565" fmla="*/ 4752257 h 9745171"/>
                <a:gd name="connsiteX566" fmla="*/ 11016551 w 13991985"/>
                <a:gd name="connsiteY566" fmla="*/ 4781285 h 9745171"/>
                <a:gd name="connsiteX567" fmla="*/ 11060094 w 13991985"/>
                <a:gd name="connsiteY567" fmla="*/ 4737743 h 9745171"/>
                <a:gd name="connsiteX568" fmla="*/ 11190723 w 13991985"/>
                <a:gd name="connsiteY568" fmla="*/ 4650657 h 9745171"/>
                <a:gd name="connsiteX569" fmla="*/ 11248780 w 13991985"/>
                <a:gd name="connsiteY569" fmla="*/ 4636143 h 9745171"/>
                <a:gd name="connsiteX570" fmla="*/ 11335866 w 13991985"/>
                <a:gd name="connsiteY570" fmla="*/ 4592600 h 9745171"/>
                <a:gd name="connsiteX571" fmla="*/ 11422951 w 13991985"/>
                <a:gd name="connsiteY571" fmla="*/ 4549057 h 9745171"/>
                <a:gd name="connsiteX572" fmla="*/ 11539066 w 13991985"/>
                <a:gd name="connsiteY57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98837 w 13991985"/>
                <a:gd name="connsiteY486" fmla="*/ 7248714 h 9745171"/>
                <a:gd name="connsiteX487" fmla="*/ 10784323 w 13991985"/>
                <a:gd name="connsiteY487" fmla="*/ 7205171 h 9745171"/>
                <a:gd name="connsiteX488" fmla="*/ 10830247 w 13991985"/>
                <a:gd name="connsiteY488" fmla="*/ 7133053 h 9745171"/>
                <a:gd name="connsiteX489" fmla="*/ 10877305 w 13991985"/>
                <a:gd name="connsiteY489" fmla="*/ 7116158 h 9745171"/>
                <a:gd name="connsiteX490" fmla="*/ 10917332 w 13991985"/>
                <a:gd name="connsiteY490" fmla="*/ 7087357 h 9745171"/>
                <a:gd name="connsiteX491" fmla="*/ 10973688 w 13991985"/>
                <a:gd name="connsiteY491" fmla="*/ 7074769 h 9745171"/>
                <a:gd name="connsiteX492" fmla="*/ 11033446 w 13991985"/>
                <a:gd name="connsiteY492" fmla="*/ 7055039 h 9745171"/>
                <a:gd name="connsiteX493" fmla="*/ 10929693 w 13991985"/>
                <a:gd name="connsiteY493" fmla="*/ 6954120 h 9745171"/>
                <a:gd name="connsiteX494" fmla="*/ 10903272 w 13991985"/>
                <a:gd name="connsiteY494" fmla="*/ 6879619 h 9745171"/>
                <a:gd name="connsiteX495" fmla="*/ 10997729 w 13991985"/>
                <a:gd name="connsiteY495" fmla="*/ 6886083 h 9745171"/>
                <a:gd name="connsiteX496" fmla="*/ 11045580 w 13991985"/>
                <a:gd name="connsiteY496" fmla="*/ 6856828 h 9745171"/>
                <a:gd name="connsiteX497" fmla="*/ 10987523 w 13991985"/>
                <a:gd name="connsiteY497" fmla="*/ 6788566 h 9745171"/>
                <a:gd name="connsiteX498" fmla="*/ 10914951 w 13991985"/>
                <a:gd name="connsiteY498" fmla="*/ 6740714 h 9745171"/>
                <a:gd name="connsiteX499" fmla="*/ 10909509 w 13991985"/>
                <a:gd name="connsiteY499" fmla="*/ 6692862 h 9745171"/>
                <a:gd name="connsiteX500" fmla="*/ 10856894 w 13991985"/>
                <a:gd name="connsiteY500" fmla="*/ 6668143 h 9745171"/>
                <a:gd name="connsiteX501" fmla="*/ 10813805 w 13991985"/>
                <a:gd name="connsiteY501" fmla="*/ 6633671 h 9745171"/>
                <a:gd name="connsiteX502" fmla="*/ 10804053 w 13991985"/>
                <a:gd name="connsiteY502" fmla="*/ 6556790 h 9745171"/>
                <a:gd name="connsiteX503" fmla="*/ 10793848 w 13991985"/>
                <a:gd name="connsiteY503" fmla="*/ 6494198 h 9745171"/>
                <a:gd name="connsiteX504" fmla="*/ 10740780 w 13991985"/>
                <a:gd name="connsiteY504" fmla="*/ 6367878 h 9745171"/>
                <a:gd name="connsiteX505" fmla="*/ 10711751 w 13991985"/>
                <a:gd name="connsiteY505" fmla="*/ 6247228 h 9745171"/>
                <a:gd name="connsiteX506" fmla="*/ 10668209 w 13991985"/>
                <a:gd name="connsiteY506" fmla="*/ 6218200 h 9745171"/>
                <a:gd name="connsiteX507" fmla="*/ 10619223 w 13991985"/>
                <a:gd name="connsiteY507" fmla="*/ 6155833 h 9745171"/>
                <a:gd name="connsiteX508" fmla="*/ 10508551 w 13991985"/>
                <a:gd name="connsiteY508" fmla="*/ 6072831 h 9745171"/>
                <a:gd name="connsiteX509" fmla="*/ 10426229 w 13991985"/>
                <a:gd name="connsiteY509" fmla="*/ 6005701 h 9745171"/>
                <a:gd name="connsiteX510" fmla="*/ 10441423 w 13991985"/>
                <a:gd name="connsiteY510" fmla="*/ 5885505 h 9745171"/>
                <a:gd name="connsiteX511" fmla="*/ 10509005 w 13991985"/>
                <a:gd name="connsiteY511" fmla="*/ 5822232 h 9745171"/>
                <a:gd name="connsiteX512" fmla="*/ 10595637 w 13991985"/>
                <a:gd name="connsiteY512" fmla="*/ 5724714 h 9745171"/>
                <a:gd name="connsiteX513" fmla="*/ 10629655 w 13991985"/>
                <a:gd name="connsiteY513" fmla="*/ 5637402 h 9745171"/>
                <a:gd name="connsiteX514" fmla="*/ 10673198 w 13991985"/>
                <a:gd name="connsiteY514" fmla="*/ 5604745 h 9745171"/>
                <a:gd name="connsiteX515" fmla="*/ 10750305 w 13991985"/>
                <a:gd name="connsiteY515" fmla="*/ 5627196 h 9745171"/>
                <a:gd name="connsiteX516" fmla="*/ 10761191 w 13991985"/>
                <a:gd name="connsiteY516" fmla="*/ 5560067 h 9745171"/>
                <a:gd name="connsiteX517" fmla="*/ 10814259 w 13991985"/>
                <a:gd name="connsiteY517" fmla="*/ 5502464 h 9745171"/>
                <a:gd name="connsiteX518" fmla="*/ 10891138 w 13991985"/>
                <a:gd name="connsiteY518" fmla="*/ 5468446 h 9745171"/>
                <a:gd name="connsiteX519" fmla="*/ 10958494 w 13991985"/>
                <a:gd name="connsiteY519" fmla="*/ 5463457 h 9745171"/>
                <a:gd name="connsiteX520" fmla="*/ 10989111 w 13991985"/>
                <a:gd name="connsiteY520" fmla="*/ 5434655 h 9745171"/>
                <a:gd name="connsiteX521" fmla="*/ 11051703 w 13991985"/>
                <a:gd name="connsiteY521" fmla="*/ 5395875 h 9745171"/>
                <a:gd name="connsiteX522" fmla="*/ 11161694 w 13991985"/>
                <a:gd name="connsiteY522" fmla="*/ 5361857 h 9745171"/>
                <a:gd name="connsiteX523" fmla="*/ 11205237 w 13991985"/>
                <a:gd name="connsiteY523" fmla="*/ 5332828 h 9745171"/>
                <a:gd name="connsiteX524" fmla="*/ 11161694 w 13991985"/>
                <a:gd name="connsiteY524" fmla="*/ 5303800 h 9745171"/>
                <a:gd name="connsiteX525" fmla="*/ 10871409 w 13991985"/>
                <a:gd name="connsiteY525" fmla="*/ 5260257 h 9745171"/>
                <a:gd name="connsiteX526" fmla="*/ 10827866 w 13991985"/>
                <a:gd name="connsiteY526" fmla="*/ 5216714 h 9745171"/>
                <a:gd name="connsiteX527" fmla="*/ 10682723 w 13991985"/>
                <a:gd name="connsiteY527" fmla="*/ 5274771 h 9745171"/>
                <a:gd name="connsiteX528" fmla="*/ 10624666 w 13991985"/>
                <a:gd name="connsiteY528" fmla="*/ 5303800 h 9745171"/>
                <a:gd name="connsiteX529" fmla="*/ 10537580 w 13991985"/>
                <a:gd name="connsiteY529" fmla="*/ 5390206 h 9745171"/>
                <a:gd name="connsiteX530" fmla="*/ 10440289 w 13991985"/>
                <a:gd name="connsiteY530" fmla="*/ 5361403 h 9745171"/>
                <a:gd name="connsiteX531" fmla="*/ 10368624 w 13991985"/>
                <a:gd name="connsiteY531" fmla="*/ 5317633 h 9745171"/>
                <a:gd name="connsiteX532" fmla="*/ 10348894 w 13991985"/>
                <a:gd name="connsiteY532" fmla="*/ 5245743 h 9745171"/>
                <a:gd name="connsiteX533" fmla="*/ 10363409 w 13991985"/>
                <a:gd name="connsiteY533" fmla="*/ 5187685 h 9745171"/>
                <a:gd name="connsiteX534" fmla="*/ 10392437 w 13991985"/>
                <a:gd name="connsiteY534" fmla="*/ 5144143 h 9745171"/>
                <a:gd name="connsiteX535" fmla="*/ 10348894 w 13991985"/>
                <a:gd name="connsiteY535" fmla="*/ 5115114 h 9745171"/>
                <a:gd name="connsiteX536" fmla="*/ 10290837 w 13991985"/>
                <a:gd name="connsiteY536" fmla="*/ 5100600 h 9745171"/>
                <a:gd name="connsiteX537" fmla="*/ 10203751 w 13991985"/>
                <a:gd name="connsiteY537" fmla="*/ 5071571 h 9745171"/>
                <a:gd name="connsiteX538" fmla="*/ 10160209 w 13991985"/>
                <a:gd name="connsiteY538" fmla="*/ 5057057 h 9745171"/>
                <a:gd name="connsiteX539" fmla="*/ 10073804 w 13991985"/>
                <a:gd name="connsiteY539" fmla="*/ 5028028 h 9745171"/>
                <a:gd name="connsiteX540" fmla="*/ 10044548 w 13991985"/>
                <a:gd name="connsiteY540" fmla="*/ 4921665 h 9745171"/>
                <a:gd name="connsiteX541" fmla="*/ 10049991 w 13991985"/>
                <a:gd name="connsiteY541" fmla="*/ 4868598 h 9745171"/>
                <a:gd name="connsiteX542" fmla="*/ 10102605 w 13991985"/>
                <a:gd name="connsiteY542" fmla="*/ 4758381 h 9745171"/>
                <a:gd name="connsiteX543" fmla="*/ 10189011 w 13991985"/>
                <a:gd name="connsiteY543" fmla="*/ 4753164 h 9745171"/>
                <a:gd name="connsiteX544" fmla="*/ 10262262 w 13991985"/>
                <a:gd name="connsiteY544" fmla="*/ 4791490 h 9745171"/>
                <a:gd name="connsiteX545" fmla="*/ 10311929 w 13991985"/>
                <a:gd name="connsiteY545" fmla="*/ 4762462 h 9745171"/>
                <a:gd name="connsiteX546" fmla="*/ 10365223 w 13991985"/>
                <a:gd name="connsiteY546" fmla="*/ 4752710 h 9745171"/>
                <a:gd name="connsiteX547" fmla="*/ 10423053 w 13991985"/>
                <a:gd name="connsiteY547" fmla="*/ 4698963 h 9745171"/>
                <a:gd name="connsiteX548" fmla="*/ 10447319 w 13991985"/>
                <a:gd name="connsiteY548" fmla="*/ 4607114 h 9745171"/>
                <a:gd name="connsiteX549" fmla="*/ 10491543 w 13991985"/>
                <a:gd name="connsiteY549" fmla="*/ 4532502 h 9745171"/>
                <a:gd name="connsiteX550" fmla="*/ 10595637 w 13991985"/>
                <a:gd name="connsiteY550" fmla="*/ 4520028 h 9745171"/>
                <a:gd name="connsiteX551" fmla="*/ 10639180 w 13991985"/>
                <a:gd name="connsiteY551" fmla="*/ 4491000 h 9745171"/>
                <a:gd name="connsiteX552" fmla="*/ 10711751 w 13991985"/>
                <a:gd name="connsiteY552" fmla="*/ 4403914 h 9745171"/>
                <a:gd name="connsiteX553" fmla="*/ 10755294 w 13991985"/>
                <a:gd name="connsiteY553" fmla="*/ 4360371 h 9745171"/>
                <a:gd name="connsiteX554" fmla="*/ 10775705 w 13991985"/>
                <a:gd name="connsiteY554" fmla="*/ 4302314 h 9745171"/>
                <a:gd name="connsiteX555" fmla="*/ 10848730 w 13991985"/>
                <a:gd name="connsiteY555" fmla="*/ 4251514 h 9745171"/>
                <a:gd name="connsiteX556" fmla="*/ 10977318 w 13991985"/>
                <a:gd name="connsiteY556" fmla="*/ 4232464 h 9745171"/>
                <a:gd name="connsiteX557" fmla="*/ 11103411 w 13991985"/>
                <a:gd name="connsiteY557" fmla="*/ 4307983 h 9745171"/>
                <a:gd name="connsiteX558" fmla="*/ 11126996 w 13991985"/>
                <a:gd name="connsiteY558" fmla="*/ 4433170 h 9745171"/>
                <a:gd name="connsiteX559" fmla="*/ 11078691 w 13991985"/>
                <a:gd name="connsiteY559" fmla="*/ 4505514 h 9745171"/>
                <a:gd name="connsiteX560" fmla="*/ 11048755 w 13991985"/>
                <a:gd name="connsiteY560" fmla="*/ 4551552 h 9745171"/>
                <a:gd name="connsiteX561" fmla="*/ 11049889 w 13991985"/>
                <a:gd name="connsiteY561" fmla="*/ 4577632 h 9745171"/>
                <a:gd name="connsiteX562" fmla="*/ 10987523 w 13991985"/>
                <a:gd name="connsiteY562" fmla="*/ 4592600 h 9745171"/>
                <a:gd name="connsiteX563" fmla="*/ 10973009 w 13991985"/>
                <a:gd name="connsiteY563" fmla="*/ 4650657 h 9745171"/>
                <a:gd name="connsiteX564" fmla="*/ 11060094 w 13991985"/>
                <a:gd name="connsiteY564" fmla="*/ 4665171 h 9745171"/>
                <a:gd name="connsiteX565" fmla="*/ 11016551 w 13991985"/>
                <a:gd name="connsiteY565" fmla="*/ 4708714 h 9745171"/>
                <a:gd name="connsiteX566" fmla="*/ 11002037 w 13991985"/>
                <a:gd name="connsiteY566" fmla="*/ 4752257 h 9745171"/>
                <a:gd name="connsiteX567" fmla="*/ 11016551 w 13991985"/>
                <a:gd name="connsiteY567" fmla="*/ 4781285 h 9745171"/>
                <a:gd name="connsiteX568" fmla="*/ 11060094 w 13991985"/>
                <a:gd name="connsiteY568" fmla="*/ 4737743 h 9745171"/>
                <a:gd name="connsiteX569" fmla="*/ 11190723 w 13991985"/>
                <a:gd name="connsiteY569" fmla="*/ 4650657 h 9745171"/>
                <a:gd name="connsiteX570" fmla="*/ 11248780 w 13991985"/>
                <a:gd name="connsiteY570" fmla="*/ 4636143 h 9745171"/>
                <a:gd name="connsiteX571" fmla="*/ 11335866 w 13991985"/>
                <a:gd name="connsiteY571" fmla="*/ 4592600 h 9745171"/>
                <a:gd name="connsiteX572" fmla="*/ 11422951 w 13991985"/>
                <a:gd name="connsiteY572" fmla="*/ 4549057 h 9745171"/>
                <a:gd name="connsiteX573" fmla="*/ 11539066 w 13991985"/>
                <a:gd name="connsiteY573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42380 w 13991985"/>
                <a:gd name="connsiteY485" fmla="*/ 7263228 h 9745171"/>
                <a:gd name="connsiteX486" fmla="*/ 10782168 w 13991985"/>
                <a:gd name="connsiteY486" fmla="*/ 7263001 h 9745171"/>
                <a:gd name="connsiteX487" fmla="*/ 10784323 w 13991985"/>
                <a:gd name="connsiteY487" fmla="*/ 7205171 h 9745171"/>
                <a:gd name="connsiteX488" fmla="*/ 10830247 w 13991985"/>
                <a:gd name="connsiteY488" fmla="*/ 7133053 h 9745171"/>
                <a:gd name="connsiteX489" fmla="*/ 10877305 w 13991985"/>
                <a:gd name="connsiteY489" fmla="*/ 7116158 h 9745171"/>
                <a:gd name="connsiteX490" fmla="*/ 10917332 w 13991985"/>
                <a:gd name="connsiteY490" fmla="*/ 7087357 h 9745171"/>
                <a:gd name="connsiteX491" fmla="*/ 10973688 w 13991985"/>
                <a:gd name="connsiteY491" fmla="*/ 7074769 h 9745171"/>
                <a:gd name="connsiteX492" fmla="*/ 11033446 w 13991985"/>
                <a:gd name="connsiteY492" fmla="*/ 7055039 h 9745171"/>
                <a:gd name="connsiteX493" fmla="*/ 10929693 w 13991985"/>
                <a:gd name="connsiteY493" fmla="*/ 6954120 h 9745171"/>
                <a:gd name="connsiteX494" fmla="*/ 10903272 w 13991985"/>
                <a:gd name="connsiteY494" fmla="*/ 6879619 h 9745171"/>
                <a:gd name="connsiteX495" fmla="*/ 10997729 w 13991985"/>
                <a:gd name="connsiteY495" fmla="*/ 6886083 h 9745171"/>
                <a:gd name="connsiteX496" fmla="*/ 11045580 w 13991985"/>
                <a:gd name="connsiteY496" fmla="*/ 6856828 h 9745171"/>
                <a:gd name="connsiteX497" fmla="*/ 10987523 w 13991985"/>
                <a:gd name="connsiteY497" fmla="*/ 6788566 h 9745171"/>
                <a:gd name="connsiteX498" fmla="*/ 10914951 w 13991985"/>
                <a:gd name="connsiteY498" fmla="*/ 6740714 h 9745171"/>
                <a:gd name="connsiteX499" fmla="*/ 10909509 w 13991985"/>
                <a:gd name="connsiteY499" fmla="*/ 6692862 h 9745171"/>
                <a:gd name="connsiteX500" fmla="*/ 10856894 w 13991985"/>
                <a:gd name="connsiteY500" fmla="*/ 6668143 h 9745171"/>
                <a:gd name="connsiteX501" fmla="*/ 10813805 w 13991985"/>
                <a:gd name="connsiteY501" fmla="*/ 6633671 h 9745171"/>
                <a:gd name="connsiteX502" fmla="*/ 10804053 w 13991985"/>
                <a:gd name="connsiteY502" fmla="*/ 6556790 h 9745171"/>
                <a:gd name="connsiteX503" fmla="*/ 10793848 w 13991985"/>
                <a:gd name="connsiteY503" fmla="*/ 6494198 h 9745171"/>
                <a:gd name="connsiteX504" fmla="*/ 10740780 w 13991985"/>
                <a:gd name="connsiteY504" fmla="*/ 6367878 h 9745171"/>
                <a:gd name="connsiteX505" fmla="*/ 10711751 w 13991985"/>
                <a:gd name="connsiteY505" fmla="*/ 6247228 h 9745171"/>
                <a:gd name="connsiteX506" fmla="*/ 10668209 w 13991985"/>
                <a:gd name="connsiteY506" fmla="*/ 6218200 h 9745171"/>
                <a:gd name="connsiteX507" fmla="*/ 10619223 w 13991985"/>
                <a:gd name="connsiteY507" fmla="*/ 6155833 h 9745171"/>
                <a:gd name="connsiteX508" fmla="*/ 10508551 w 13991985"/>
                <a:gd name="connsiteY508" fmla="*/ 6072831 h 9745171"/>
                <a:gd name="connsiteX509" fmla="*/ 10426229 w 13991985"/>
                <a:gd name="connsiteY509" fmla="*/ 6005701 h 9745171"/>
                <a:gd name="connsiteX510" fmla="*/ 10441423 w 13991985"/>
                <a:gd name="connsiteY510" fmla="*/ 5885505 h 9745171"/>
                <a:gd name="connsiteX511" fmla="*/ 10509005 w 13991985"/>
                <a:gd name="connsiteY511" fmla="*/ 5822232 h 9745171"/>
                <a:gd name="connsiteX512" fmla="*/ 10595637 w 13991985"/>
                <a:gd name="connsiteY512" fmla="*/ 5724714 h 9745171"/>
                <a:gd name="connsiteX513" fmla="*/ 10629655 w 13991985"/>
                <a:gd name="connsiteY513" fmla="*/ 5637402 h 9745171"/>
                <a:gd name="connsiteX514" fmla="*/ 10673198 w 13991985"/>
                <a:gd name="connsiteY514" fmla="*/ 5604745 h 9745171"/>
                <a:gd name="connsiteX515" fmla="*/ 10750305 w 13991985"/>
                <a:gd name="connsiteY515" fmla="*/ 5627196 h 9745171"/>
                <a:gd name="connsiteX516" fmla="*/ 10761191 w 13991985"/>
                <a:gd name="connsiteY516" fmla="*/ 5560067 h 9745171"/>
                <a:gd name="connsiteX517" fmla="*/ 10814259 w 13991985"/>
                <a:gd name="connsiteY517" fmla="*/ 5502464 h 9745171"/>
                <a:gd name="connsiteX518" fmla="*/ 10891138 w 13991985"/>
                <a:gd name="connsiteY518" fmla="*/ 5468446 h 9745171"/>
                <a:gd name="connsiteX519" fmla="*/ 10958494 w 13991985"/>
                <a:gd name="connsiteY519" fmla="*/ 5463457 h 9745171"/>
                <a:gd name="connsiteX520" fmla="*/ 10989111 w 13991985"/>
                <a:gd name="connsiteY520" fmla="*/ 5434655 h 9745171"/>
                <a:gd name="connsiteX521" fmla="*/ 11051703 w 13991985"/>
                <a:gd name="connsiteY521" fmla="*/ 5395875 h 9745171"/>
                <a:gd name="connsiteX522" fmla="*/ 11161694 w 13991985"/>
                <a:gd name="connsiteY522" fmla="*/ 5361857 h 9745171"/>
                <a:gd name="connsiteX523" fmla="*/ 11205237 w 13991985"/>
                <a:gd name="connsiteY523" fmla="*/ 5332828 h 9745171"/>
                <a:gd name="connsiteX524" fmla="*/ 11161694 w 13991985"/>
                <a:gd name="connsiteY524" fmla="*/ 5303800 h 9745171"/>
                <a:gd name="connsiteX525" fmla="*/ 10871409 w 13991985"/>
                <a:gd name="connsiteY525" fmla="*/ 5260257 h 9745171"/>
                <a:gd name="connsiteX526" fmla="*/ 10827866 w 13991985"/>
                <a:gd name="connsiteY526" fmla="*/ 5216714 h 9745171"/>
                <a:gd name="connsiteX527" fmla="*/ 10682723 w 13991985"/>
                <a:gd name="connsiteY527" fmla="*/ 5274771 h 9745171"/>
                <a:gd name="connsiteX528" fmla="*/ 10624666 w 13991985"/>
                <a:gd name="connsiteY528" fmla="*/ 5303800 h 9745171"/>
                <a:gd name="connsiteX529" fmla="*/ 10537580 w 13991985"/>
                <a:gd name="connsiteY529" fmla="*/ 5390206 h 9745171"/>
                <a:gd name="connsiteX530" fmla="*/ 10440289 w 13991985"/>
                <a:gd name="connsiteY530" fmla="*/ 5361403 h 9745171"/>
                <a:gd name="connsiteX531" fmla="*/ 10368624 w 13991985"/>
                <a:gd name="connsiteY531" fmla="*/ 5317633 h 9745171"/>
                <a:gd name="connsiteX532" fmla="*/ 10348894 w 13991985"/>
                <a:gd name="connsiteY532" fmla="*/ 5245743 h 9745171"/>
                <a:gd name="connsiteX533" fmla="*/ 10363409 w 13991985"/>
                <a:gd name="connsiteY533" fmla="*/ 5187685 h 9745171"/>
                <a:gd name="connsiteX534" fmla="*/ 10392437 w 13991985"/>
                <a:gd name="connsiteY534" fmla="*/ 5144143 h 9745171"/>
                <a:gd name="connsiteX535" fmla="*/ 10348894 w 13991985"/>
                <a:gd name="connsiteY535" fmla="*/ 5115114 h 9745171"/>
                <a:gd name="connsiteX536" fmla="*/ 10290837 w 13991985"/>
                <a:gd name="connsiteY536" fmla="*/ 5100600 h 9745171"/>
                <a:gd name="connsiteX537" fmla="*/ 10203751 w 13991985"/>
                <a:gd name="connsiteY537" fmla="*/ 5071571 h 9745171"/>
                <a:gd name="connsiteX538" fmla="*/ 10160209 w 13991985"/>
                <a:gd name="connsiteY538" fmla="*/ 5057057 h 9745171"/>
                <a:gd name="connsiteX539" fmla="*/ 10073804 w 13991985"/>
                <a:gd name="connsiteY539" fmla="*/ 5028028 h 9745171"/>
                <a:gd name="connsiteX540" fmla="*/ 10044548 w 13991985"/>
                <a:gd name="connsiteY540" fmla="*/ 4921665 h 9745171"/>
                <a:gd name="connsiteX541" fmla="*/ 10049991 w 13991985"/>
                <a:gd name="connsiteY541" fmla="*/ 4868598 h 9745171"/>
                <a:gd name="connsiteX542" fmla="*/ 10102605 w 13991985"/>
                <a:gd name="connsiteY542" fmla="*/ 4758381 h 9745171"/>
                <a:gd name="connsiteX543" fmla="*/ 10189011 w 13991985"/>
                <a:gd name="connsiteY543" fmla="*/ 4753164 h 9745171"/>
                <a:gd name="connsiteX544" fmla="*/ 10262262 w 13991985"/>
                <a:gd name="connsiteY544" fmla="*/ 4791490 h 9745171"/>
                <a:gd name="connsiteX545" fmla="*/ 10311929 w 13991985"/>
                <a:gd name="connsiteY545" fmla="*/ 4762462 h 9745171"/>
                <a:gd name="connsiteX546" fmla="*/ 10365223 w 13991985"/>
                <a:gd name="connsiteY546" fmla="*/ 4752710 h 9745171"/>
                <a:gd name="connsiteX547" fmla="*/ 10423053 w 13991985"/>
                <a:gd name="connsiteY547" fmla="*/ 4698963 h 9745171"/>
                <a:gd name="connsiteX548" fmla="*/ 10447319 w 13991985"/>
                <a:gd name="connsiteY548" fmla="*/ 4607114 h 9745171"/>
                <a:gd name="connsiteX549" fmla="*/ 10491543 w 13991985"/>
                <a:gd name="connsiteY549" fmla="*/ 4532502 h 9745171"/>
                <a:gd name="connsiteX550" fmla="*/ 10595637 w 13991985"/>
                <a:gd name="connsiteY550" fmla="*/ 4520028 h 9745171"/>
                <a:gd name="connsiteX551" fmla="*/ 10639180 w 13991985"/>
                <a:gd name="connsiteY551" fmla="*/ 4491000 h 9745171"/>
                <a:gd name="connsiteX552" fmla="*/ 10711751 w 13991985"/>
                <a:gd name="connsiteY552" fmla="*/ 4403914 h 9745171"/>
                <a:gd name="connsiteX553" fmla="*/ 10755294 w 13991985"/>
                <a:gd name="connsiteY553" fmla="*/ 4360371 h 9745171"/>
                <a:gd name="connsiteX554" fmla="*/ 10775705 w 13991985"/>
                <a:gd name="connsiteY554" fmla="*/ 4302314 h 9745171"/>
                <a:gd name="connsiteX555" fmla="*/ 10848730 w 13991985"/>
                <a:gd name="connsiteY555" fmla="*/ 4251514 h 9745171"/>
                <a:gd name="connsiteX556" fmla="*/ 10977318 w 13991985"/>
                <a:gd name="connsiteY556" fmla="*/ 4232464 h 9745171"/>
                <a:gd name="connsiteX557" fmla="*/ 11103411 w 13991985"/>
                <a:gd name="connsiteY557" fmla="*/ 4307983 h 9745171"/>
                <a:gd name="connsiteX558" fmla="*/ 11126996 w 13991985"/>
                <a:gd name="connsiteY558" fmla="*/ 4433170 h 9745171"/>
                <a:gd name="connsiteX559" fmla="*/ 11078691 w 13991985"/>
                <a:gd name="connsiteY559" fmla="*/ 4505514 h 9745171"/>
                <a:gd name="connsiteX560" fmla="*/ 11048755 w 13991985"/>
                <a:gd name="connsiteY560" fmla="*/ 4551552 h 9745171"/>
                <a:gd name="connsiteX561" fmla="*/ 11049889 w 13991985"/>
                <a:gd name="connsiteY561" fmla="*/ 4577632 h 9745171"/>
                <a:gd name="connsiteX562" fmla="*/ 10987523 w 13991985"/>
                <a:gd name="connsiteY562" fmla="*/ 4592600 h 9745171"/>
                <a:gd name="connsiteX563" fmla="*/ 10973009 w 13991985"/>
                <a:gd name="connsiteY563" fmla="*/ 4650657 h 9745171"/>
                <a:gd name="connsiteX564" fmla="*/ 11060094 w 13991985"/>
                <a:gd name="connsiteY564" fmla="*/ 4665171 h 9745171"/>
                <a:gd name="connsiteX565" fmla="*/ 11016551 w 13991985"/>
                <a:gd name="connsiteY565" fmla="*/ 4708714 h 9745171"/>
                <a:gd name="connsiteX566" fmla="*/ 11002037 w 13991985"/>
                <a:gd name="connsiteY566" fmla="*/ 4752257 h 9745171"/>
                <a:gd name="connsiteX567" fmla="*/ 11016551 w 13991985"/>
                <a:gd name="connsiteY567" fmla="*/ 4781285 h 9745171"/>
                <a:gd name="connsiteX568" fmla="*/ 11060094 w 13991985"/>
                <a:gd name="connsiteY568" fmla="*/ 4737743 h 9745171"/>
                <a:gd name="connsiteX569" fmla="*/ 11190723 w 13991985"/>
                <a:gd name="connsiteY569" fmla="*/ 4650657 h 9745171"/>
                <a:gd name="connsiteX570" fmla="*/ 11248780 w 13991985"/>
                <a:gd name="connsiteY570" fmla="*/ 4636143 h 9745171"/>
                <a:gd name="connsiteX571" fmla="*/ 11335866 w 13991985"/>
                <a:gd name="connsiteY571" fmla="*/ 4592600 h 9745171"/>
                <a:gd name="connsiteX572" fmla="*/ 11422951 w 13991985"/>
                <a:gd name="connsiteY572" fmla="*/ 4549057 h 9745171"/>
                <a:gd name="connsiteX573" fmla="*/ 11539066 w 13991985"/>
                <a:gd name="connsiteY573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4951 w 13991985"/>
                <a:gd name="connsiteY484" fmla="*/ 7277743 h 9745171"/>
                <a:gd name="connsiteX485" fmla="*/ 10851905 w 13991985"/>
                <a:gd name="connsiteY485" fmla="*/ 7270371 h 9745171"/>
                <a:gd name="connsiteX486" fmla="*/ 10782168 w 13991985"/>
                <a:gd name="connsiteY486" fmla="*/ 7263001 h 9745171"/>
                <a:gd name="connsiteX487" fmla="*/ 10784323 w 13991985"/>
                <a:gd name="connsiteY487" fmla="*/ 7205171 h 9745171"/>
                <a:gd name="connsiteX488" fmla="*/ 10830247 w 13991985"/>
                <a:gd name="connsiteY488" fmla="*/ 7133053 h 9745171"/>
                <a:gd name="connsiteX489" fmla="*/ 10877305 w 13991985"/>
                <a:gd name="connsiteY489" fmla="*/ 7116158 h 9745171"/>
                <a:gd name="connsiteX490" fmla="*/ 10917332 w 13991985"/>
                <a:gd name="connsiteY490" fmla="*/ 7087357 h 9745171"/>
                <a:gd name="connsiteX491" fmla="*/ 10973688 w 13991985"/>
                <a:gd name="connsiteY491" fmla="*/ 7074769 h 9745171"/>
                <a:gd name="connsiteX492" fmla="*/ 11033446 w 13991985"/>
                <a:gd name="connsiteY492" fmla="*/ 7055039 h 9745171"/>
                <a:gd name="connsiteX493" fmla="*/ 10929693 w 13991985"/>
                <a:gd name="connsiteY493" fmla="*/ 6954120 h 9745171"/>
                <a:gd name="connsiteX494" fmla="*/ 10903272 w 13991985"/>
                <a:gd name="connsiteY494" fmla="*/ 6879619 h 9745171"/>
                <a:gd name="connsiteX495" fmla="*/ 10997729 w 13991985"/>
                <a:gd name="connsiteY495" fmla="*/ 6886083 h 9745171"/>
                <a:gd name="connsiteX496" fmla="*/ 11045580 w 13991985"/>
                <a:gd name="connsiteY496" fmla="*/ 6856828 h 9745171"/>
                <a:gd name="connsiteX497" fmla="*/ 10987523 w 13991985"/>
                <a:gd name="connsiteY497" fmla="*/ 6788566 h 9745171"/>
                <a:gd name="connsiteX498" fmla="*/ 10914951 w 13991985"/>
                <a:gd name="connsiteY498" fmla="*/ 6740714 h 9745171"/>
                <a:gd name="connsiteX499" fmla="*/ 10909509 w 13991985"/>
                <a:gd name="connsiteY499" fmla="*/ 6692862 h 9745171"/>
                <a:gd name="connsiteX500" fmla="*/ 10856894 w 13991985"/>
                <a:gd name="connsiteY500" fmla="*/ 6668143 h 9745171"/>
                <a:gd name="connsiteX501" fmla="*/ 10813805 w 13991985"/>
                <a:gd name="connsiteY501" fmla="*/ 6633671 h 9745171"/>
                <a:gd name="connsiteX502" fmla="*/ 10804053 w 13991985"/>
                <a:gd name="connsiteY502" fmla="*/ 6556790 h 9745171"/>
                <a:gd name="connsiteX503" fmla="*/ 10793848 w 13991985"/>
                <a:gd name="connsiteY503" fmla="*/ 6494198 h 9745171"/>
                <a:gd name="connsiteX504" fmla="*/ 10740780 w 13991985"/>
                <a:gd name="connsiteY504" fmla="*/ 6367878 h 9745171"/>
                <a:gd name="connsiteX505" fmla="*/ 10711751 w 13991985"/>
                <a:gd name="connsiteY505" fmla="*/ 6247228 h 9745171"/>
                <a:gd name="connsiteX506" fmla="*/ 10668209 w 13991985"/>
                <a:gd name="connsiteY506" fmla="*/ 6218200 h 9745171"/>
                <a:gd name="connsiteX507" fmla="*/ 10619223 w 13991985"/>
                <a:gd name="connsiteY507" fmla="*/ 6155833 h 9745171"/>
                <a:gd name="connsiteX508" fmla="*/ 10508551 w 13991985"/>
                <a:gd name="connsiteY508" fmla="*/ 6072831 h 9745171"/>
                <a:gd name="connsiteX509" fmla="*/ 10426229 w 13991985"/>
                <a:gd name="connsiteY509" fmla="*/ 6005701 h 9745171"/>
                <a:gd name="connsiteX510" fmla="*/ 10441423 w 13991985"/>
                <a:gd name="connsiteY510" fmla="*/ 5885505 h 9745171"/>
                <a:gd name="connsiteX511" fmla="*/ 10509005 w 13991985"/>
                <a:gd name="connsiteY511" fmla="*/ 5822232 h 9745171"/>
                <a:gd name="connsiteX512" fmla="*/ 10595637 w 13991985"/>
                <a:gd name="connsiteY512" fmla="*/ 5724714 h 9745171"/>
                <a:gd name="connsiteX513" fmla="*/ 10629655 w 13991985"/>
                <a:gd name="connsiteY513" fmla="*/ 5637402 h 9745171"/>
                <a:gd name="connsiteX514" fmla="*/ 10673198 w 13991985"/>
                <a:gd name="connsiteY514" fmla="*/ 5604745 h 9745171"/>
                <a:gd name="connsiteX515" fmla="*/ 10750305 w 13991985"/>
                <a:gd name="connsiteY515" fmla="*/ 5627196 h 9745171"/>
                <a:gd name="connsiteX516" fmla="*/ 10761191 w 13991985"/>
                <a:gd name="connsiteY516" fmla="*/ 5560067 h 9745171"/>
                <a:gd name="connsiteX517" fmla="*/ 10814259 w 13991985"/>
                <a:gd name="connsiteY517" fmla="*/ 5502464 h 9745171"/>
                <a:gd name="connsiteX518" fmla="*/ 10891138 w 13991985"/>
                <a:gd name="connsiteY518" fmla="*/ 5468446 h 9745171"/>
                <a:gd name="connsiteX519" fmla="*/ 10958494 w 13991985"/>
                <a:gd name="connsiteY519" fmla="*/ 5463457 h 9745171"/>
                <a:gd name="connsiteX520" fmla="*/ 10989111 w 13991985"/>
                <a:gd name="connsiteY520" fmla="*/ 5434655 h 9745171"/>
                <a:gd name="connsiteX521" fmla="*/ 11051703 w 13991985"/>
                <a:gd name="connsiteY521" fmla="*/ 5395875 h 9745171"/>
                <a:gd name="connsiteX522" fmla="*/ 11161694 w 13991985"/>
                <a:gd name="connsiteY522" fmla="*/ 5361857 h 9745171"/>
                <a:gd name="connsiteX523" fmla="*/ 11205237 w 13991985"/>
                <a:gd name="connsiteY523" fmla="*/ 5332828 h 9745171"/>
                <a:gd name="connsiteX524" fmla="*/ 11161694 w 13991985"/>
                <a:gd name="connsiteY524" fmla="*/ 5303800 h 9745171"/>
                <a:gd name="connsiteX525" fmla="*/ 10871409 w 13991985"/>
                <a:gd name="connsiteY525" fmla="*/ 5260257 h 9745171"/>
                <a:gd name="connsiteX526" fmla="*/ 10827866 w 13991985"/>
                <a:gd name="connsiteY526" fmla="*/ 5216714 h 9745171"/>
                <a:gd name="connsiteX527" fmla="*/ 10682723 w 13991985"/>
                <a:gd name="connsiteY527" fmla="*/ 5274771 h 9745171"/>
                <a:gd name="connsiteX528" fmla="*/ 10624666 w 13991985"/>
                <a:gd name="connsiteY528" fmla="*/ 5303800 h 9745171"/>
                <a:gd name="connsiteX529" fmla="*/ 10537580 w 13991985"/>
                <a:gd name="connsiteY529" fmla="*/ 5390206 h 9745171"/>
                <a:gd name="connsiteX530" fmla="*/ 10440289 w 13991985"/>
                <a:gd name="connsiteY530" fmla="*/ 5361403 h 9745171"/>
                <a:gd name="connsiteX531" fmla="*/ 10368624 w 13991985"/>
                <a:gd name="connsiteY531" fmla="*/ 5317633 h 9745171"/>
                <a:gd name="connsiteX532" fmla="*/ 10348894 w 13991985"/>
                <a:gd name="connsiteY532" fmla="*/ 5245743 h 9745171"/>
                <a:gd name="connsiteX533" fmla="*/ 10363409 w 13991985"/>
                <a:gd name="connsiteY533" fmla="*/ 5187685 h 9745171"/>
                <a:gd name="connsiteX534" fmla="*/ 10392437 w 13991985"/>
                <a:gd name="connsiteY534" fmla="*/ 5144143 h 9745171"/>
                <a:gd name="connsiteX535" fmla="*/ 10348894 w 13991985"/>
                <a:gd name="connsiteY535" fmla="*/ 5115114 h 9745171"/>
                <a:gd name="connsiteX536" fmla="*/ 10290837 w 13991985"/>
                <a:gd name="connsiteY536" fmla="*/ 5100600 h 9745171"/>
                <a:gd name="connsiteX537" fmla="*/ 10203751 w 13991985"/>
                <a:gd name="connsiteY537" fmla="*/ 5071571 h 9745171"/>
                <a:gd name="connsiteX538" fmla="*/ 10160209 w 13991985"/>
                <a:gd name="connsiteY538" fmla="*/ 5057057 h 9745171"/>
                <a:gd name="connsiteX539" fmla="*/ 10073804 w 13991985"/>
                <a:gd name="connsiteY539" fmla="*/ 5028028 h 9745171"/>
                <a:gd name="connsiteX540" fmla="*/ 10044548 w 13991985"/>
                <a:gd name="connsiteY540" fmla="*/ 4921665 h 9745171"/>
                <a:gd name="connsiteX541" fmla="*/ 10049991 w 13991985"/>
                <a:gd name="connsiteY541" fmla="*/ 4868598 h 9745171"/>
                <a:gd name="connsiteX542" fmla="*/ 10102605 w 13991985"/>
                <a:gd name="connsiteY542" fmla="*/ 4758381 h 9745171"/>
                <a:gd name="connsiteX543" fmla="*/ 10189011 w 13991985"/>
                <a:gd name="connsiteY543" fmla="*/ 4753164 h 9745171"/>
                <a:gd name="connsiteX544" fmla="*/ 10262262 w 13991985"/>
                <a:gd name="connsiteY544" fmla="*/ 4791490 h 9745171"/>
                <a:gd name="connsiteX545" fmla="*/ 10311929 w 13991985"/>
                <a:gd name="connsiteY545" fmla="*/ 4762462 h 9745171"/>
                <a:gd name="connsiteX546" fmla="*/ 10365223 w 13991985"/>
                <a:gd name="connsiteY546" fmla="*/ 4752710 h 9745171"/>
                <a:gd name="connsiteX547" fmla="*/ 10423053 w 13991985"/>
                <a:gd name="connsiteY547" fmla="*/ 4698963 h 9745171"/>
                <a:gd name="connsiteX548" fmla="*/ 10447319 w 13991985"/>
                <a:gd name="connsiteY548" fmla="*/ 4607114 h 9745171"/>
                <a:gd name="connsiteX549" fmla="*/ 10491543 w 13991985"/>
                <a:gd name="connsiteY549" fmla="*/ 4532502 h 9745171"/>
                <a:gd name="connsiteX550" fmla="*/ 10595637 w 13991985"/>
                <a:gd name="connsiteY550" fmla="*/ 4520028 h 9745171"/>
                <a:gd name="connsiteX551" fmla="*/ 10639180 w 13991985"/>
                <a:gd name="connsiteY551" fmla="*/ 4491000 h 9745171"/>
                <a:gd name="connsiteX552" fmla="*/ 10711751 w 13991985"/>
                <a:gd name="connsiteY552" fmla="*/ 4403914 h 9745171"/>
                <a:gd name="connsiteX553" fmla="*/ 10755294 w 13991985"/>
                <a:gd name="connsiteY553" fmla="*/ 4360371 h 9745171"/>
                <a:gd name="connsiteX554" fmla="*/ 10775705 w 13991985"/>
                <a:gd name="connsiteY554" fmla="*/ 4302314 h 9745171"/>
                <a:gd name="connsiteX555" fmla="*/ 10848730 w 13991985"/>
                <a:gd name="connsiteY555" fmla="*/ 4251514 h 9745171"/>
                <a:gd name="connsiteX556" fmla="*/ 10977318 w 13991985"/>
                <a:gd name="connsiteY556" fmla="*/ 4232464 h 9745171"/>
                <a:gd name="connsiteX557" fmla="*/ 11103411 w 13991985"/>
                <a:gd name="connsiteY557" fmla="*/ 4307983 h 9745171"/>
                <a:gd name="connsiteX558" fmla="*/ 11126996 w 13991985"/>
                <a:gd name="connsiteY558" fmla="*/ 4433170 h 9745171"/>
                <a:gd name="connsiteX559" fmla="*/ 11078691 w 13991985"/>
                <a:gd name="connsiteY559" fmla="*/ 4505514 h 9745171"/>
                <a:gd name="connsiteX560" fmla="*/ 11048755 w 13991985"/>
                <a:gd name="connsiteY560" fmla="*/ 4551552 h 9745171"/>
                <a:gd name="connsiteX561" fmla="*/ 11049889 w 13991985"/>
                <a:gd name="connsiteY561" fmla="*/ 4577632 h 9745171"/>
                <a:gd name="connsiteX562" fmla="*/ 10987523 w 13991985"/>
                <a:gd name="connsiteY562" fmla="*/ 4592600 h 9745171"/>
                <a:gd name="connsiteX563" fmla="*/ 10973009 w 13991985"/>
                <a:gd name="connsiteY563" fmla="*/ 4650657 h 9745171"/>
                <a:gd name="connsiteX564" fmla="*/ 11060094 w 13991985"/>
                <a:gd name="connsiteY564" fmla="*/ 4665171 h 9745171"/>
                <a:gd name="connsiteX565" fmla="*/ 11016551 w 13991985"/>
                <a:gd name="connsiteY565" fmla="*/ 4708714 h 9745171"/>
                <a:gd name="connsiteX566" fmla="*/ 11002037 w 13991985"/>
                <a:gd name="connsiteY566" fmla="*/ 4752257 h 9745171"/>
                <a:gd name="connsiteX567" fmla="*/ 11016551 w 13991985"/>
                <a:gd name="connsiteY567" fmla="*/ 4781285 h 9745171"/>
                <a:gd name="connsiteX568" fmla="*/ 11060094 w 13991985"/>
                <a:gd name="connsiteY568" fmla="*/ 4737743 h 9745171"/>
                <a:gd name="connsiteX569" fmla="*/ 11190723 w 13991985"/>
                <a:gd name="connsiteY569" fmla="*/ 4650657 h 9745171"/>
                <a:gd name="connsiteX570" fmla="*/ 11248780 w 13991985"/>
                <a:gd name="connsiteY570" fmla="*/ 4636143 h 9745171"/>
                <a:gd name="connsiteX571" fmla="*/ 11335866 w 13991985"/>
                <a:gd name="connsiteY571" fmla="*/ 4592600 h 9745171"/>
                <a:gd name="connsiteX572" fmla="*/ 11422951 w 13991985"/>
                <a:gd name="connsiteY572" fmla="*/ 4549057 h 9745171"/>
                <a:gd name="connsiteX573" fmla="*/ 11539066 w 13991985"/>
                <a:gd name="connsiteY573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43980 w 13991985"/>
                <a:gd name="connsiteY483" fmla="*/ 7321285 h 9745171"/>
                <a:gd name="connsiteX484" fmla="*/ 10912570 w 13991985"/>
                <a:gd name="connsiteY484" fmla="*/ 7239643 h 9745171"/>
                <a:gd name="connsiteX485" fmla="*/ 10851905 w 13991985"/>
                <a:gd name="connsiteY485" fmla="*/ 7270371 h 9745171"/>
                <a:gd name="connsiteX486" fmla="*/ 10782168 w 13991985"/>
                <a:gd name="connsiteY486" fmla="*/ 7263001 h 9745171"/>
                <a:gd name="connsiteX487" fmla="*/ 10784323 w 13991985"/>
                <a:gd name="connsiteY487" fmla="*/ 7205171 h 9745171"/>
                <a:gd name="connsiteX488" fmla="*/ 10830247 w 13991985"/>
                <a:gd name="connsiteY488" fmla="*/ 7133053 h 9745171"/>
                <a:gd name="connsiteX489" fmla="*/ 10877305 w 13991985"/>
                <a:gd name="connsiteY489" fmla="*/ 7116158 h 9745171"/>
                <a:gd name="connsiteX490" fmla="*/ 10917332 w 13991985"/>
                <a:gd name="connsiteY490" fmla="*/ 7087357 h 9745171"/>
                <a:gd name="connsiteX491" fmla="*/ 10973688 w 13991985"/>
                <a:gd name="connsiteY491" fmla="*/ 7074769 h 9745171"/>
                <a:gd name="connsiteX492" fmla="*/ 11033446 w 13991985"/>
                <a:gd name="connsiteY492" fmla="*/ 7055039 h 9745171"/>
                <a:gd name="connsiteX493" fmla="*/ 10929693 w 13991985"/>
                <a:gd name="connsiteY493" fmla="*/ 6954120 h 9745171"/>
                <a:gd name="connsiteX494" fmla="*/ 10903272 w 13991985"/>
                <a:gd name="connsiteY494" fmla="*/ 6879619 h 9745171"/>
                <a:gd name="connsiteX495" fmla="*/ 10997729 w 13991985"/>
                <a:gd name="connsiteY495" fmla="*/ 6886083 h 9745171"/>
                <a:gd name="connsiteX496" fmla="*/ 11045580 w 13991985"/>
                <a:gd name="connsiteY496" fmla="*/ 6856828 h 9745171"/>
                <a:gd name="connsiteX497" fmla="*/ 10987523 w 13991985"/>
                <a:gd name="connsiteY497" fmla="*/ 6788566 h 9745171"/>
                <a:gd name="connsiteX498" fmla="*/ 10914951 w 13991985"/>
                <a:gd name="connsiteY498" fmla="*/ 6740714 h 9745171"/>
                <a:gd name="connsiteX499" fmla="*/ 10909509 w 13991985"/>
                <a:gd name="connsiteY499" fmla="*/ 6692862 h 9745171"/>
                <a:gd name="connsiteX500" fmla="*/ 10856894 w 13991985"/>
                <a:gd name="connsiteY500" fmla="*/ 6668143 h 9745171"/>
                <a:gd name="connsiteX501" fmla="*/ 10813805 w 13991985"/>
                <a:gd name="connsiteY501" fmla="*/ 6633671 h 9745171"/>
                <a:gd name="connsiteX502" fmla="*/ 10804053 w 13991985"/>
                <a:gd name="connsiteY502" fmla="*/ 6556790 h 9745171"/>
                <a:gd name="connsiteX503" fmla="*/ 10793848 w 13991985"/>
                <a:gd name="connsiteY503" fmla="*/ 6494198 h 9745171"/>
                <a:gd name="connsiteX504" fmla="*/ 10740780 w 13991985"/>
                <a:gd name="connsiteY504" fmla="*/ 6367878 h 9745171"/>
                <a:gd name="connsiteX505" fmla="*/ 10711751 w 13991985"/>
                <a:gd name="connsiteY505" fmla="*/ 6247228 h 9745171"/>
                <a:gd name="connsiteX506" fmla="*/ 10668209 w 13991985"/>
                <a:gd name="connsiteY506" fmla="*/ 6218200 h 9745171"/>
                <a:gd name="connsiteX507" fmla="*/ 10619223 w 13991985"/>
                <a:gd name="connsiteY507" fmla="*/ 6155833 h 9745171"/>
                <a:gd name="connsiteX508" fmla="*/ 10508551 w 13991985"/>
                <a:gd name="connsiteY508" fmla="*/ 6072831 h 9745171"/>
                <a:gd name="connsiteX509" fmla="*/ 10426229 w 13991985"/>
                <a:gd name="connsiteY509" fmla="*/ 6005701 h 9745171"/>
                <a:gd name="connsiteX510" fmla="*/ 10441423 w 13991985"/>
                <a:gd name="connsiteY510" fmla="*/ 5885505 h 9745171"/>
                <a:gd name="connsiteX511" fmla="*/ 10509005 w 13991985"/>
                <a:gd name="connsiteY511" fmla="*/ 5822232 h 9745171"/>
                <a:gd name="connsiteX512" fmla="*/ 10595637 w 13991985"/>
                <a:gd name="connsiteY512" fmla="*/ 5724714 h 9745171"/>
                <a:gd name="connsiteX513" fmla="*/ 10629655 w 13991985"/>
                <a:gd name="connsiteY513" fmla="*/ 5637402 h 9745171"/>
                <a:gd name="connsiteX514" fmla="*/ 10673198 w 13991985"/>
                <a:gd name="connsiteY514" fmla="*/ 5604745 h 9745171"/>
                <a:gd name="connsiteX515" fmla="*/ 10750305 w 13991985"/>
                <a:gd name="connsiteY515" fmla="*/ 5627196 h 9745171"/>
                <a:gd name="connsiteX516" fmla="*/ 10761191 w 13991985"/>
                <a:gd name="connsiteY516" fmla="*/ 5560067 h 9745171"/>
                <a:gd name="connsiteX517" fmla="*/ 10814259 w 13991985"/>
                <a:gd name="connsiteY517" fmla="*/ 5502464 h 9745171"/>
                <a:gd name="connsiteX518" fmla="*/ 10891138 w 13991985"/>
                <a:gd name="connsiteY518" fmla="*/ 5468446 h 9745171"/>
                <a:gd name="connsiteX519" fmla="*/ 10958494 w 13991985"/>
                <a:gd name="connsiteY519" fmla="*/ 5463457 h 9745171"/>
                <a:gd name="connsiteX520" fmla="*/ 10989111 w 13991985"/>
                <a:gd name="connsiteY520" fmla="*/ 5434655 h 9745171"/>
                <a:gd name="connsiteX521" fmla="*/ 11051703 w 13991985"/>
                <a:gd name="connsiteY521" fmla="*/ 5395875 h 9745171"/>
                <a:gd name="connsiteX522" fmla="*/ 11161694 w 13991985"/>
                <a:gd name="connsiteY522" fmla="*/ 5361857 h 9745171"/>
                <a:gd name="connsiteX523" fmla="*/ 11205237 w 13991985"/>
                <a:gd name="connsiteY523" fmla="*/ 5332828 h 9745171"/>
                <a:gd name="connsiteX524" fmla="*/ 11161694 w 13991985"/>
                <a:gd name="connsiteY524" fmla="*/ 5303800 h 9745171"/>
                <a:gd name="connsiteX525" fmla="*/ 10871409 w 13991985"/>
                <a:gd name="connsiteY525" fmla="*/ 5260257 h 9745171"/>
                <a:gd name="connsiteX526" fmla="*/ 10827866 w 13991985"/>
                <a:gd name="connsiteY526" fmla="*/ 5216714 h 9745171"/>
                <a:gd name="connsiteX527" fmla="*/ 10682723 w 13991985"/>
                <a:gd name="connsiteY527" fmla="*/ 5274771 h 9745171"/>
                <a:gd name="connsiteX528" fmla="*/ 10624666 w 13991985"/>
                <a:gd name="connsiteY528" fmla="*/ 5303800 h 9745171"/>
                <a:gd name="connsiteX529" fmla="*/ 10537580 w 13991985"/>
                <a:gd name="connsiteY529" fmla="*/ 5390206 h 9745171"/>
                <a:gd name="connsiteX530" fmla="*/ 10440289 w 13991985"/>
                <a:gd name="connsiteY530" fmla="*/ 5361403 h 9745171"/>
                <a:gd name="connsiteX531" fmla="*/ 10368624 w 13991985"/>
                <a:gd name="connsiteY531" fmla="*/ 5317633 h 9745171"/>
                <a:gd name="connsiteX532" fmla="*/ 10348894 w 13991985"/>
                <a:gd name="connsiteY532" fmla="*/ 5245743 h 9745171"/>
                <a:gd name="connsiteX533" fmla="*/ 10363409 w 13991985"/>
                <a:gd name="connsiteY533" fmla="*/ 5187685 h 9745171"/>
                <a:gd name="connsiteX534" fmla="*/ 10392437 w 13991985"/>
                <a:gd name="connsiteY534" fmla="*/ 5144143 h 9745171"/>
                <a:gd name="connsiteX535" fmla="*/ 10348894 w 13991985"/>
                <a:gd name="connsiteY535" fmla="*/ 5115114 h 9745171"/>
                <a:gd name="connsiteX536" fmla="*/ 10290837 w 13991985"/>
                <a:gd name="connsiteY536" fmla="*/ 5100600 h 9745171"/>
                <a:gd name="connsiteX537" fmla="*/ 10203751 w 13991985"/>
                <a:gd name="connsiteY537" fmla="*/ 5071571 h 9745171"/>
                <a:gd name="connsiteX538" fmla="*/ 10160209 w 13991985"/>
                <a:gd name="connsiteY538" fmla="*/ 5057057 h 9745171"/>
                <a:gd name="connsiteX539" fmla="*/ 10073804 w 13991985"/>
                <a:gd name="connsiteY539" fmla="*/ 5028028 h 9745171"/>
                <a:gd name="connsiteX540" fmla="*/ 10044548 w 13991985"/>
                <a:gd name="connsiteY540" fmla="*/ 4921665 h 9745171"/>
                <a:gd name="connsiteX541" fmla="*/ 10049991 w 13991985"/>
                <a:gd name="connsiteY541" fmla="*/ 4868598 h 9745171"/>
                <a:gd name="connsiteX542" fmla="*/ 10102605 w 13991985"/>
                <a:gd name="connsiteY542" fmla="*/ 4758381 h 9745171"/>
                <a:gd name="connsiteX543" fmla="*/ 10189011 w 13991985"/>
                <a:gd name="connsiteY543" fmla="*/ 4753164 h 9745171"/>
                <a:gd name="connsiteX544" fmla="*/ 10262262 w 13991985"/>
                <a:gd name="connsiteY544" fmla="*/ 4791490 h 9745171"/>
                <a:gd name="connsiteX545" fmla="*/ 10311929 w 13991985"/>
                <a:gd name="connsiteY545" fmla="*/ 4762462 h 9745171"/>
                <a:gd name="connsiteX546" fmla="*/ 10365223 w 13991985"/>
                <a:gd name="connsiteY546" fmla="*/ 4752710 h 9745171"/>
                <a:gd name="connsiteX547" fmla="*/ 10423053 w 13991985"/>
                <a:gd name="connsiteY547" fmla="*/ 4698963 h 9745171"/>
                <a:gd name="connsiteX548" fmla="*/ 10447319 w 13991985"/>
                <a:gd name="connsiteY548" fmla="*/ 4607114 h 9745171"/>
                <a:gd name="connsiteX549" fmla="*/ 10491543 w 13991985"/>
                <a:gd name="connsiteY549" fmla="*/ 4532502 h 9745171"/>
                <a:gd name="connsiteX550" fmla="*/ 10595637 w 13991985"/>
                <a:gd name="connsiteY550" fmla="*/ 4520028 h 9745171"/>
                <a:gd name="connsiteX551" fmla="*/ 10639180 w 13991985"/>
                <a:gd name="connsiteY551" fmla="*/ 4491000 h 9745171"/>
                <a:gd name="connsiteX552" fmla="*/ 10711751 w 13991985"/>
                <a:gd name="connsiteY552" fmla="*/ 4403914 h 9745171"/>
                <a:gd name="connsiteX553" fmla="*/ 10755294 w 13991985"/>
                <a:gd name="connsiteY553" fmla="*/ 4360371 h 9745171"/>
                <a:gd name="connsiteX554" fmla="*/ 10775705 w 13991985"/>
                <a:gd name="connsiteY554" fmla="*/ 4302314 h 9745171"/>
                <a:gd name="connsiteX555" fmla="*/ 10848730 w 13991985"/>
                <a:gd name="connsiteY555" fmla="*/ 4251514 h 9745171"/>
                <a:gd name="connsiteX556" fmla="*/ 10977318 w 13991985"/>
                <a:gd name="connsiteY556" fmla="*/ 4232464 h 9745171"/>
                <a:gd name="connsiteX557" fmla="*/ 11103411 w 13991985"/>
                <a:gd name="connsiteY557" fmla="*/ 4307983 h 9745171"/>
                <a:gd name="connsiteX558" fmla="*/ 11126996 w 13991985"/>
                <a:gd name="connsiteY558" fmla="*/ 4433170 h 9745171"/>
                <a:gd name="connsiteX559" fmla="*/ 11078691 w 13991985"/>
                <a:gd name="connsiteY559" fmla="*/ 4505514 h 9745171"/>
                <a:gd name="connsiteX560" fmla="*/ 11048755 w 13991985"/>
                <a:gd name="connsiteY560" fmla="*/ 4551552 h 9745171"/>
                <a:gd name="connsiteX561" fmla="*/ 11049889 w 13991985"/>
                <a:gd name="connsiteY561" fmla="*/ 4577632 h 9745171"/>
                <a:gd name="connsiteX562" fmla="*/ 10987523 w 13991985"/>
                <a:gd name="connsiteY562" fmla="*/ 4592600 h 9745171"/>
                <a:gd name="connsiteX563" fmla="*/ 10973009 w 13991985"/>
                <a:gd name="connsiteY563" fmla="*/ 4650657 h 9745171"/>
                <a:gd name="connsiteX564" fmla="*/ 11060094 w 13991985"/>
                <a:gd name="connsiteY564" fmla="*/ 4665171 h 9745171"/>
                <a:gd name="connsiteX565" fmla="*/ 11016551 w 13991985"/>
                <a:gd name="connsiteY565" fmla="*/ 4708714 h 9745171"/>
                <a:gd name="connsiteX566" fmla="*/ 11002037 w 13991985"/>
                <a:gd name="connsiteY566" fmla="*/ 4752257 h 9745171"/>
                <a:gd name="connsiteX567" fmla="*/ 11016551 w 13991985"/>
                <a:gd name="connsiteY567" fmla="*/ 4781285 h 9745171"/>
                <a:gd name="connsiteX568" fmla="*/ 11060094 w 13991985"/>
                <a:gd name="connsiteY568" fmla="*/ 4737743 h 9745171"/>
                <a:gd name="connsiteX569" fmla="*/ 11190723 w 13991985"/>
                <a:gd name="connsiteY569" fmla="*/ 4650657 h 9745171"/>
                <a:gd name="connsiteX570" fmla="*/ 11248780 w 13991985"/>
                <a:gd name="connsiteY570" fmla="*/ 4636143 h 9745171"/>
                <a:gd name="connsiteX571" fmla="*/ 11335866 w 13991985"/>
                <a:gd name="connsiteY571" fmla="*/ 4592600 h 9745171"/>
                <a:gd name="connsiteX572" fmla="*/ 11422951 w 13991985"/>
                <a:gd name="connsiteY572" fmla="*/ 4549057 h 9745171"/>
                <a:gd name="connsiteX573" fmla="*/ 11539066 w 13991985"/>
                <a:gd name="connsiteY573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16551 w 13991985"/>
                <a:gd name="connsiteY482" fmla="*/ 7335800 h 9745171"/>
                <a:gd name="connsiteX483" fmla="*/ 10974936 w 13991985"/>
                <a:gd name="connsiteY483" fmla="*/ 7306998 h 9745171"/>
                <a:gd name="connsiteX484" fmla="*/ 10912570 w 13991985"/>
                <a:gd name="connsiteY484" fmla="*/ 7239643 h 9745171"/>
                <a:gd name="connsiteX485" fmla="*/ 10851905 w 13991985"/>
                <a:gd name="connsiteY485" fmla="*/ 7270371 h 9745171"/>
                <a:gd name="connsiteX486" fmla="*/ 10782168 w 13991985"/>
                <a:gd name="connsiteY486" fmla="*/ 7263001 h 9745171"/>
                <a:gd name="connsiteX487" fmla="*/ 10784323 w 13991985"/>
                <a:gd name="connsiteY487" fmla="*/ 7205171 h 9745171"/>
                <a:gd name="connsiteX488" fmla="*/ 10830247 w 13991985"/>
                <a:gd name="connsiteY488" fmla="*/ 7133053 h 9745171"/>
                <a:gd name="connsiteX489" fmla="*/ 10877305 w 13991985"/>
                <a:gd name="connsiteY489" fmla="*/ 7116158 h 9745171"/>
                <a:gd name="connsiteX490" fmla="*/ 10917332 w 13991985"/>
                <a:gd name="connsiteY490" fmla="*/ 7087357 h 9745171"/>
                <a:gd name="connsiteX491" fmla="*/ 10973688 w 13991985"/>
                <a:gd name="connsiteY491" fmla="*/ 7074769 h 9745171"/>
                <a:gd name="connsiteX492" fmla="*/ 11033446 w 13991985"/>
                <a:gd name="connsiteY492" fmla="*/ 7055039 h 9745171"/>
                <a:gd name="connsiteX493" fmla="*/ 10929693 w 13991985"/>
                <a:gd name="connsiteY493" fmla="*/ 6954120 h 9745171"/>
                <a:gd name="connsiteX494" fmla="*/ 10903272 w 13991985"/>
                <a:gd name="connsiteY494" fmla="*/ 6879619 h 9745171"/>
                <a:gd name="connsiteX495" fmla="*/ 10997729 w 13991985"/>
                <a:gd name="connsiteY495" fmla="*/ 6886083 h 9745171"/>
                <a:gd name="connsiteX496" fmla="*/ 11045580 w 13991985"/>
                <a:gd name="connsiteY496" fmla="*/ 6856828 h 9745171"/>
                <a:gd name="connsiteX497" fmla="*/ 10987523 w 13991985"/>
                <a:gd name="connsiteY497" fmla="*/ 6788566 h 9745171"/>
                <a:gd name="connsiteX498" fmla="*/ 10914951 w 13991985"/>
                <a:gd name="connsiteY498" fmla="*/ 6740714 h 9745171"/>
                <a:gd name="connsiteX499" fmla="*/ 10909509 w 13991985"/>
                <a:gd name="connsiteY499" fmla="*/ 6692862 h 9745171"/>
                <a:gd name="connsiteX500" fmla="*/ 10856894 w 13991985"/>
                <a:gd name="connsiteY500" fmla="*/ 6668143 h 9745171"/>
                <a:gd name="connsiteX501" fmla="*/ 10813805 w 13991985"/>
                <a:gd name="connsiteY501" fmla="*/ 6633671 h 9745171"/>
                <a:gd name="connsiteX502" fmla="*/ 10804053 w 13991985"/>
                <a:gd name="connsiteY502" fmla="*/ 6556790 h 9745171"/>
                <a:gd name="connsiteX503" fmla="*/ 10793848 w 13991985"/>
                <a:gd name="connsiteY503" fmla="*/ 6494198 h 9745171"/>
                <a:gd name="connsiteX504" fmla="*/ 10740780 w 13991985"/>
                <a:gd name="connsiteY504" fmla="*/ 6367878 h 9745171"/>
                <a:gd name="connsiteX505" fmla="*/ 10711751 w 13991985"/>
                <a:gd name="connsiteY505" fmla="*/ 6247228 h 9745171"/>
                <a:gd name="connsiteX506" fmla="*/ 10668209 w 13991985"/>
                <a:gd name="connsiteY506" fmla="*/ 6218200 h 9745171"/>
                <a:gd name="connsiteX507" fmla="*/ 10619223 w 13991985"/>
                <a:gd name="connsiteY507" fmla="*/ 6155833 h 9745171"/>
                <a:gd name="connsiteX508" fmla="*/ 10508551 w 13991985"/>
                <a:gd name="connsiteY508" fmla="*/ 6072831 h 9745171"/>
                <a:gd name="connsiteX509" fmla="*/ 10426229 w 13991985"/>
                <a:gd name="connsiteY509" fmla="*/ 6005701 h 9745171"/>
                <a:gd name="connsiteX510" fmla="*/ 10441423 w 13991985"/>
                <a:gd name="connsiteY510" fmla="*/ 5885505 h 9745171"/>
                <a:gd name="connsiteX511" fmla="*/ 10509005 w 13991985"/>
                <a:gd name="connsiteY511" fmla="*/ 5822232 h 9745171"/>
                <a:gd name="connsiteX512" fmla="*/ 10595637 w 13991985"/>
                <a:gd name="connsiteY512" fmla="*/ 5724714 h 9745171"/>
                <a:gd name="connsiteX513" fmla="*/ 10629655 w 13991985"/>
                <a:gd name="connsiteY513" fmla="*/ 5637402 h 9745171"/>
                <a:gd name="connsiteX514" fmla="*/ 10673198 w 13991985"/>
                <a:gd name="connsiteY514" fmla="*/ 5604745 h 9745171"/>
                <a:gd name="connsiteX515" fmla="*/ 10750305 w 13991985"/>
                <a:gd name="connsiteY515" fmla="*/ 5627196 h 9745171"/>
                <a:gd name="connsiteX516" fmla="*/ 10761191 w 13991985"/>
                <a:gd name="connsiteY516" fmla="*/ 5560067 h 9745171"/>
                <a:gd name="connsiteX517" fmla="*/ 10814259 w 13991985"/>
                <a:gd name="connsiteY517" fmla="*/ 5502464 h 9745171"/>
                <a:gd name="connsiteX518" fmla="*/ 10891138 w 13991985"/>
                <a:gd name="connsiteY518" fmla="*/ 5468446 h 9745171"/>
                <a:gd name="connsiteX519" fmla="*/ 10958494 w 13991985"/>
                <a:gd name="connsiteY519" fmla="*/ 5463457 h 9745171"/>
                <a:gd name="connsiteX520" fmla="*/ 10989111 w 13991985"/>
                <a:gd name="connsiteY520" fmla="*/ 5434655 h 9745171"/>
                <a:gd name="connsiteX521" fmla="*/ 11051703 w 13991985"/>
                <a:gd name="connsiteY521" fmla="*/ 5395875 h 9745171"/>
                <a:gd name="connsiteX522" fmla="*/ 11161694 w 13991985"/>
                <a:gd name="connsiteY522" fmla="*/ 5361857 h 9745171"/>
                <a:gd name="connsiteX523" fmla="*/ 11205237 w 13991985"/>
                <a:gd name="connsiteY523" fmla="*/ 5332828 h 9745171"/>
                <a:gd name="connsiteX524" fmla="*/ 11161694 w 13991985"/>
                <a:gd name="connsiteY524" fmla="*/ 5303800 h 9745171"/>
                <a:gd name="connsiteX525" fmla="*/ 10871409 w 13991985"/>
                <a:gd name="connsiteY525" fmla="*/ 5260257 h 9745171"/>
                <a:gd name="connsiteX526" fmla="*/ 10827866 w 13991985"/>
                <a:gd name="connsiteY526" fmla="*/ 5216714 h 9745171"/>
                <a:gd name="connsiteX527" fmla="*/ 10682723 w 13991985"/>
                <a:gd name="connsiteY527" fmla="*/ 5274771 h 9745171"/>
                <a:gd name="connsiteX528" fmla="*/ 10624666 w 13991985"/>
                <a:gd name="connsiteY528" fmla="*/ 5303800 h 9745171"/>
                <a:gd name="connsiteX529" fmla="*/ 10537580 w 13991985"/>
                <a:gd name="connsiteY529" fmla="*/ 5390206 h 9745171"/>
                <a:gd name="connsiteX530" fmla="*/ 10440289 w 13991985"/>
                <a:gd name="connsiteY530" fmla="*/ 5361403 h 9745171"/>
                <a:gd name="connsiteX531" fmla="*/ 10368624 w 13991985"/>
                <a:gd name="connsiteY531" fmla="*/ 5317633 h 9745171"/>
                <a:gd name="connsiteX532" fmla="*/ 10348894 w 13991985"/>
                <a:gd name="connsiteY532" fmla="*/ 5245743 h 9745171"/>
                <a:gd name="connsiteX533" fmla="*/ 10363409 w 13991985"/>
                <a:gd name="connsiteY533" fmla="*/ 5187685 h 9745171"/>
                <a:gd name="connsiteX534" fmla="*/ 10392437 w 13991985"/>
                <a:gd name="connsiteY534" fmla="*/ 5144143 h 9745171"/>
                <a:gd name="connsiteX535" fmla="*/ 10348894 w 13991985"/>
                <a:gd name="connsiteY535" fmla="*/ 5115114 h 9745171"/>
                <a:gd name="connsiteX536" fmla="*/ 10290837 w 13991985"/>
                <a:gd name="connsiteY536" fmla="*/ 5100600 h 9745171"/>
                <a:gd name="connsiteX537" fmla="*/ 10203751 w 13991985"/>
                <a:gd name="connsiteY537" fmla="*/ 5071571 h 9745171"/>
                <a:gd name="connsiteX538" fmla="*/ 10160209 w 13991985"/>
                <a:gd name="connsiteY538" fmla="*/ 5057057 h 9745171"/>
                <a:gd name="connsiteX539" fmla="*/ 10073804 w 13991985"/>
                <a:gd name="connsiteY539" fmla="*/ 5028028 h 9745171"/>
                <a:gd name="connsiteX540" fmla="*/ 10044548 w 13991985"/>
                <a:gd name="connsiteY540" fmla="*/ 4921665 h 9745171"/>
                <a:gd name="connsiteX541" fmla="*/ 10049991 w 13991985"/>
                <a:gd name="connsiteY541" fmla="*/ 4868598 h 9745171"/>
                <a:gd name="connsiteX542" fmla="*/ 10102605 w 13991985"/>
                <a:gd name="connsiteY542" fmla="*/ 4758381 h 9745171"/>
                <a:gd name="connsiteX543" fmla="*/ 10189011 w 13991985"/>
                <a:gd name="connsiteY543" fmla="*/ 4753164 h 9745171"/>
                <a:gd name="connsiteX544" fmla="*/ 10262262 w 13991985"/>
                <a:gd name="connsiteY544" fmla="*/ 4791490 h 9745171"/>
                <a:gd name="connsiteX545" fmla="*/ 10311929 w 13991985"/>
                <a:gd name="connsiteY545" fmla="*/ 4762462 h 9745171"/>
                <a:gd name="connsiteX546" fmla="*/ 10365223 w 13991985"/>
                <a:gd name="connsiteY546" fmla="*/ 4752710 h 9745171"/>
                <a:gd name="connsiteX547" fmla="*/ 10423053 w 13991985"/>
                <a:gd name="connsiteY547" fmla="*/ 4698963 h 9745171"/>
                <a:gd name="connsiteX548" fmla="*/ 10447319 w 13991985"/>
                <a:gd name="connsiteY548" fmla="*/ 4607114 h 9745171"/>
                <a:gd name="connsiteX549" fmla="*/ 10491543 w 13991985"/>
                <a:gd name="connsiteY549" fmla="*/ 4532502 h 9745171"/>
                <a:gd name="connsiteX550" fmla="*/ 10595637 w 13991985"/>
                <a:gd name="connsiteY550" fmla="*/ 4520028 h 9745171"/>
                <a:gd name="connsiteX551" fmla="*/ 10639180 w 13991985"/>
                <a:gd name="connsiteY551" fmla="*/ 4491000 h 9745171"/>
                <a:gd name="connsiteX552" fmla="*/ 10711751 w 13991985"/>
                <a:gd name="connsiteY552" fmla="*/ 4403914 h 9745171"/>
                <a:gd name="connsiteX553" fmla="*/ 10755294 w 13991985"/>
                <a:gd name="connsiteY553" fmla="*/ 4360371 h 9745171"/>
                <a:gd name="connsiteX554" fmla="*/ 10775705 w 13991985"/>
                <a:gd name="connsiteY554" fmla="*/ 4302314 h 9745171"/>
                <a:gd name="connsiteX555" fmla="*/ 10848730 w 13991985"/>
                <a:gd name="connsiteY555" fmla="*/ 4251514 h 9745171"/>
                <a:gd name="connsiteX556" fmla="*/ 10977318 w 13991985"/>
                <a:gd name="connsiteY556" fmla="*/ 4232464 h 9745171"/>
                <a:gd name="connsiteX557" fmla="*/ 11103411 w 13991985"/>
                <a:gd name="connsiteY557" fmla="*/ 4307983 h 9745171"/>
                <a:gd name="connsiteX558" fmla="*/ 11126996 w 13991985"/>
                <a:gd name="connsiteY558" fmla="*/ 4433170 h 9745171"/>
                <a:gd name="connsiteX559" fmla="*/ 11078691 w 13991985"/>
                <a:gd name="connsiteY559" fmla="*/ 4505514 h 9745171"/>
                <a:gd name="connsiteX560" fmla="*/ 11048755 w 13991985"/>
                <a:gd name="connsiteY560" fmla="*/ 4551552 h 9745171"/>
                <a:gd name="connsiteX561" fmla="*/ 11049889 w 13991985"/>
                <a:gd name="connsiteY561" fmla="*/ 4577632 h 9745171"/>
                <a:gd name="connsiteX562" fmla="*/ 10987523 w 13991985"/>
                <a:gd name="connsiteY562" fmla="*/ 4592600 h 9745171"/>
                <a:gd name="connsiteX563" fmla="*/ 10973009 w 13991985"/>
                <a:gd name="connsiteY563" fmla="*/ 4650657 h 9745171"/>
                <a:gd name="connsiteX564" fmla="*/ 11060094 w 13991985"/>
                <a:gd name="connsiteY564" fmla="*/ 4665171 h 9745171"/>
                <a:gd name="connsiteX565" fmla="*/ 11016551 w 13991985"/>
                <a:gd name="connsiteY565" fmla="*/ 4708714 h 9745171"/>
                <a:gd name="connsiteX566" fmla="*/ 11002037 w 13991985"/>
                <a:gd name="connsiteY566" fmla="*/ 4752257 h 9745171"/>
                <a:gd name="connsiteX567" fmla="*/ 11016551 w 13991985"/>
                <a:gd name="connsiteY567" fmla="*/ 4781285 h 9745171"/>
                <a:gd name="connsiteX568" fmla="*/ 11060094 w 13991985"/>
                <a:gd name="connsiteY568" fmla="*/ 4737743 h 9745171"/>
                <a:gd name="connsiteX569" fmla="*/ 11190723 w 13991985"/>
                <a:gd name="connsiteY569" fmla="*/ 4650657 h 9745171"/>
                <a:gd name="connsiteX570" fmla="*/ 11248780 w 13991985"/>
                <a:gd name="connsiteY570" fmla="*/ 4636143 h 9745171"/>
                <a:gd name="connsiteX571" fmla="*/ 11335866 w 13991985"/>
                <a:gd name="connsiteY571" fmla="*/ 4592600 h 9745171"/>
                <a:gd name="connsiteX572" fmla="*/ 11422951 w 13991985"/>
                <a:gd name="connsiteY572" fmla="*/ 4549057 h 9745171"/>
                <a:gd name="connsiteX573" fmla="*/ 11539066 w 13991985"/>
                <a:gd name="connsiteY573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1002037 w 13991985"/>
                <a:gd name="connsiteY481" fmla="*/ 7437400 h 9745171"/>
                <a:gd name="connsiteX482" fmla="*/ 11024943 w 13991985"/>
                <a:gd name="connsiteY482" fmla="*/ 7373333 h 9745171"/>
                <a:gd name="connsiteX483" fmla="*/ 11016551 w 13991985"/>
                <a:gd name="connsiteY483" fmla="*/ 7335800 h 9745171"/>
                <a:gd name="connsiteX484" fmla="*/ 10974936 w 13991985"/>
                <a:gd name="connsiteY484" fmla="*/ 7306998 h 9745171"/>
                <a:gd name="connsiteX485" fmla="*/ 10912570 w 13991985"/>
                <a:gd name="connsiteY485" fmla="*/ 7239643 h 9745171"/>
                <a:gd name="connsiteX486" fmla="*/ 10851905 w 13991985"/>
                <a:gd name="connsiteY486" fmla="*/ 7270371 h 9745171"/>
                <a:gd name="connsiteX487" fmla="*/ 10782168 w 13991985"/>
                <a:gd name="connsiteY487" fmla="*/ 7263001 h 9745171"/>
                <a:gd name="connsiteX488" fmla="*/ 10784323 w 13991985"/>
                <a:gd name="connsiteY488" fmla="*/ 7205171 h 9745171"/>
                <a:gd name="connsiteX489" fmla="*/ 10830247 w 13991985"/>
                <a:gd name="connsiteY489" fmla="*/ 7133053 h 9745171"/>
                <a:gd name="connsiteX490" fmla="*/ 10877305 w 13991985"/>
                <a:gd name="connsiteY490" fmla="*/ 7116158 h 9745171"/>
                <a:gd name="connsiteX491" fmla="*/ 10917332 w 13991985"/>
                <a:gd name="connsiteY491" fmla="*/ 7087357 h 9745171"/>
                <a:gd name="connsiteX492" fmla="*/ 10973688 w 13991985"/>
                <a:gd name="connsiteY492" fmla="*/ 7074769 h 9745171"/>
                <a:gd name="connsiteX493" fmla="*/ 11033446 w 13991985"/>
                <a:gd name="connsiteY493" fmla="*/ 7055039 h 9745171"/>
                <a:gd name="connsiteX494" fmla="*/ 10929693 w 13991985"/>
                <a:gd name="connsiteY494" fmla="*/ 6954120 h 9745171"/>
                <a:gd name="connsiteX495" fmla="*/ 10903272 w 13991985"/>
                <a:gd name="connsiteY495" fmla="*/ 6879619 h 9745171"/>
                <a:gd name="connsiteX496" fmla="*/ 10997729 w 13991985"/>
                <a:gd name="connsiteY496" fmla="*/ 6886083 h 9745171"/>
                <a:gd name="connsiteX497" fmla="*/ 11045580 w 13991985"/>
                <a:gd name="connsiteY497" fmla="*/ 6856828 h 9745171"/>
                <a:gd name="connsiteX498" fmla="*/ 10987523 w 13991985"/>
                <a:gd name="connsiteY498" fmla="*/ 6788566 h 9745171"/>
                <a:gd name="connsiteX499" fmla="*/ 10914951 w 13991985"/>
                <a:gd name="connsiteY499" fmla="*/ 6740714 h 9745171"/>
                <a:gd name="connsiteX500" fmla="*/ 10909509 w 13991985"/>
                <a:gd name="connsiteY500" fmla="*/ 6692862 h 9745171"/>
                <a:gd name="connsiteX501" fmla="*/ 10856894 w 13991985"/>
                <a:gd name="connsiteY501" fmla="*/ 6668143 h 9745171"/>
                <a:gd name="connsiteX502" fmla="*/ 10813805 w 13991985"/>
                <a:gd name="connsiteY502" fmla="*/ 6633671 h 9745171"/>
                <a:gd name="connsiteX503" fmla="*/ 10804053 w 13991985"/>
                <a:gd name="connsiteY503" fmla="*/ 6556790 h 9745171"/>
                <a:gd name="connsiteX504" fmla="*/ 10793848 w 13991985"/>
                <a:gd name="connsiteY504" fmla="*/ 6494198 h 9745171"/>
                <a:gd name="connsiteX505" fmla="*/ 10740780 w 13991985"/>
                <a:gd name="connsiteY505" fmla="*/ 6367878 h 9745171"/>
                <a:gd name="connsiteX506" fmla="*/ 10711751 w 13991985"/>
                <a:gd name="connsiteY506" fmla="*/ 6247228 h 9745171"/>
                <a:gd name="connsiteX507" fmla="*/ 10668209 w 13991985"/>
                <a:gd name="connsiteY507" fmla="*/ 6218200 h 9745171"/>
                <a:gd name="connsiteX508" fmla="*/ 10619223 w 13991985"/>
                <a:gd name="connsiteY508" fmla="*/ 6155833 h 9745171"/>
                <a:gd name="connsiteX509" fmla="*/ 10508551 w 13991985"/>
                <a:gd name="connsiteY509" fmla="*/ 6072831 h 9745171"/>
                <a:gd name="connsiteX510" fmla="*/ 10426229 w 13991985"/>
                <a:gd name="connsiteY510" fmla="*/ 6005701 h 9745171"/>
                <a:gd name="connsiteX511" fmla="*/ 10441423 w 13991985"/>
                <a:gd name="connsiteY511" fmla="*/ 5885505 h 9745171"/>
                <a:gd name="connsiteX512" fmla="*/ 10509005 w 13991985"/>
                <a:gd name="connsiteY512" fmla="*/ 5822232 h 9745171"/>
                <a:gd name="connsiteX513" fmla="*/ 10595637 w 13991985"/>
                <a:gd name="connsiteY513" fmla="*/ 5724714 h 9745171"/>
                <a:gd name="connsiteX514" fmla="*/ 10629655 w 13991985"/>
                <a:gd name="connsiteY514" fmla="*/ 5637402 h 9745171"/>
                <a:gd name="connsiteX515" fmla="*/ 10673198 w 13991985"/>
                <a:gd name="connsiteY515" fmla="*/ 5604745 h 9745171"/>
                <a:gd name="connsiteX516" fmla="*/ 10750305 w 13991985"/>
                <a:gd name="connsiteY516" fmla="*/ 5627196 h 9745171"/>
                <a:gd name="connsiteX517" fmla="*/ 10761191 w 13991985"/>
                <a:gd name="connsiteY517" fmla="*/ 5560067 h 9745171"/>
                <a:gd name="connsiteX518" fmla="*/ 10814259 w 13991985"/>
                <a:gd name="connsiteY518" fmla="*/ 5502464 h 9745171"/>
                <a:gd name="connsiteX519" fmla="*/ 10891138 w 13991985"/>
                <a:gd name="connsiteY519" fmla="*/ 5468446 h 9745171"/>
                <a:gd name="connsiteX520" fmla="*/ 10958494 w 13991985"/>
                <a:gd name="connsiteY520" fmla="*/ 5463457 h 9745171"/>
                <a:gd name="connsiteX521" fmla="*/ 10989111 w 13991985"/>
                <a:gd name="connsiteY521" fmla="*/ 5434655 h 9745171"/>
                <a:gd name="connsiteX522" fmla="*/ 11051703 w 13991985"/>
                <a:gd name="connsiteY522" fmla="*/ 5395875 h 9745171"/>
                <a:gd name="connsiteX523" fmla="*/ 11161694 w 13991985"/>
                <a:gd name="connsiteY523" fmla="*/ 5361857 h 9745171"/>
                <a:gd name="connsiteX524" fmla="*/ 11205237 w 13991985"/>
                <a:gd name="connsiteY524" fmla="*/ 5332828 h 9745171"/>
                <a:gd name="connsiteX525" fmla="*/ 11161694 w 13991985"/>
                <a:gd name="connsiteY525" fmla="*/ 5303800 h 9745171"/>
                <a:gd name="connsiteX526" fmla="*/ 10871409 w 13991985"/>
                <a:gd name="connsiteY526" fmla="*/ 5260257 h 9745171"/>
                <a:gd name="connsiteX527" fmla="*/ 10827866 w 13991985"/>
                <a:gd name="connsiteY527" fmla="*/ 5216714 h 9745171"/>
                <a:gd name="connsiteX528" fmla="*/ 10682723 w 13991985"/>
                <a:gd name="connsiteY528" fmla="*/ 5274771 h 9745171"/>
                <a:gd name="connsiteX529" fmla="*/ 10624666 w 13991985"/>
                <a:gd name="connsiteY529" fmla="*/ 5303800 h 9745171"/>
                <a:gd name="connsiteX530" fmla="*/ 10537580 w 13991985"/>
                <a:gd name="connsiteY530" fmla="*/ 5390206 h 9745171"/>
                <a:gd name="connsiteX531" fmla="*/ 10440289 w 13991985"/>
                <a:gd name="connsiteY531" fmla="*/ 5361403 h 9745171"/>
                <a:gd name="connsiteX532" fmla="*/ 10368624 w 13991985"/>
                <a:gd name="connsiteY532" fmla="*/ 5317633 h 9745171"/>
                <a:gd name="connsiteX533" fmla="*/ 10348894 w 13991985"/>
                <a:gd name="connsiteY533" fmla="*/ 5245743 h 9745171"/>
                <a:gd name="connsiteX534" fmla="*/ 10363409 w 13991985"/>
                <a:gd name="connsiteY534" fmla="*/ 5187685 h 9745171"/>
                <a:gd name="connsiteX535" fmla="*/ 10392437 w 13991985"/>
                <a:gd name="connsiteY535" fmla="*/ 5144143 h 9745171"/>
                <a:gd name="connsiteX536" fmla="*/ 10348894 w 13991985"/>
                <a:gd name="connsiteY536" fmla="*/ 5115114 h 9745171"/>
                <a:gd name="connsiteX537" fmla="*/ 10290837 w 13991985"/>
                <a:gd name="connsiteY537" fmla="*/ 5100600 h 9745171"/>
                <a:gd name="connsiteX538" fmla="*/ 10203751 w 13991985"/>
                <a:gd name="connsiteY538" fmla="*/ 5071571 h 9745171"/>
                <a:gd name="connsiteX539" fmla="*/ 10160209 w 13991985"/>
                <a:gd name="connsiteY539" fmla="*/ 5057057 h 9745171"/>
                <a:gd name="connsiteX540" fmla="*/ 10073804 w 13991985"/>
                <a:gd name="connsiteY540" fmla="*/ 5028028 h 9745171"/>
                <a:gd name="connsiteX541" fmla="*/ 10044548 w 13991985"/>
                <a:gd name="connsiteY541" fmla="*/ 4921665 h 9745171"/>
                <a:gd name="connsiteX542" fmla="*/ 10049991 w 13991985"/>
                <a:gd name="connsiteY542" fmla="*/ 4868598 h 9745171"/>
                <a:gd name="connsiteX543" fmla="*/ 10102605 w 13991985"/>
                <a:gd name="connsiteY543" fmla="*/ 4758381 h 9745171"/>
                <a:gd name="connsiteX544" fmla="*/ 10189011 w 13991985"/>
                <a:gd name="connsiteY544" fmla="*/ 4753164 h 9745171"/>
                <a:gd name="connsiteX545" fmla="*/ 10262262 w 13991985"/>
                <a:gd name="connsiteY545" fmla="*/ 4791490 h 9745171"/>
                <a:gd name="connsiteX546" fmla="*/ 10311929 w 13991985"/>
                <a:gd name="connsiteY546" fmla="*/ 4762462 h 9745171"/>
                <a:gd name="connsiteX547" fmla="*/ 10365223 w 13991985"/>
                <a:gd name="connsiteY547" fmla="*/ 4752710 h 9745171"/>
                <a:gd name="connsiteX548" fmla="*/ 10423053 w 13991985"/>
                <a:gd name="connsiteY548" fmla="*/ 4698963 h 9745171"/>
                <a:gd name="connsiteX549" fmla="*/ 10447319 w 13991985"/>
                <a:gd name="connsiteY549" fmla="*/ 4607114 h 9745171"/>
                <a:gd name="connsiteX550" fmla="*/ 10491543 w 13991985"/>
                <a:gd name="connsiteY550" fmla="*/ 4532502 h 9745171"/>
                <a:gd name="connsiteX551" fmla="*/ 10595637 w 13991985"/>
                <a:gd name="connsiteY551" fmla="*/ 4520028 h 9745171"/>
                <a:gd name="connsiteX552" fmla="*/ 10639180 w 13991985"/>
                <a:gd name="connsiteY552" fmla="*/ 4491000 h 9745171"/>
                <a:gd name="connsiteX553" fmla="*/ 10711751 w 13991985"/>
                <a:gd name="connsiteY553" fmla="*/ 4403914 h 9745171"/>
                <a:gd name="connsiteX554" fmla="*/ 10755294 w 13991985"/>
                <a:gd name="connsiteY554" fmla="*/ 4360371 h 9745171"/>
                <a:gd name="connsiteX555" fmla="*/ 10775705 w 13991985"/>
                <a:gd name="connsiteY555" fmla="*/ 4302314 h 9745171"/>
                <a:gd name="connsiteX556" fmla="*/ 10848730 w 13991985"/>
                <a:gd name="connsiteY556" fmla="*/ 4251514 h 9745171"/>
                <a:gd name="connsiteX557" fmla="*/ 10977318 w 13991985"/>
                <a:gd name="connsiteY557" fmla="*/ 4232464 h 9745171"/>
                <a:gd name="connsiteX558" fmla="*/ 11103411 w 13991985"/>
                <a:gd name="connsiteY558" fmla="*/ 4307983 h 9745171"/>
                <a:gd name="connsiteX559" fmla="*/ 11126996 w 13991985"/>
                <a:gd name="connsiteY559" fmla="*/ 4433170 h 9745171"/>
                <a:gd name="connsiteX560" fmla="*/ 11078691 w 13991985"/>
                <a:gd name="connsiteY560" fmla="*/ 4505514 h 9745171"/>
                <a:gd name="connsiteX561" fmla="*/ 11048755 w 13991985"/>
                <a:gd name="connsiteY561" fmla="*/ 4551552 h 9745171"/>
                <a:gd name="connsiteX562" fmla="*/ 11049889 w 13991985"/>
                <a:gd name="connsiteY562" fmla="*/ 4577632 h 9745171"/>
                <a:gd name="connsiteX563" fmla="*/ 10987523 w 13991985"/>
                <a:gd name="connsiteY563" fmla="*/ 4592600 h 9745171"/>
                <a:gd name="connsiteX564" fmla="*/ 10973009 w 13991985"/>
                <a:gd name="connsiteY564" fmla="*/ 4650657 h 9745171"/>
                <a:gd name="connsiteX565" fmla="*/ 11060094 w 13991985"/>
                <a:gd name="connsiteY565" fmla="*/ 4665171 h 9745171"/>
                <a:gd name="connsiteX566" fmla="*/ 11016551 w 13991985"/>
                <a:gd name="connsiteY566" fmla="*/ 4708714 h 9745171"/>
                <a:gd name="connsiteX567" fmla="*/ 11002037 w 13991985"/>
                <a:gd name="connsiteY567" fmla="*/ 4752257 h 9745171"/>
                <a:gd name="connsiteX568" fmla="*/ 11016551 w 13991985"/>
                <a:gd name="connsiteY568" fmla="*/ 4781285 h 9745171"/>
                <a:gd name="connsiteX569" fmla="*/ 11060094 w 13991985"/>
                <a:gd name="connsiteY569" fmla="*/ 4737743 h 9745171"/>
                <a:gd name="connsiteX570" fmla="*/ 11190723 w 13991985"/>
                <a:gd name="connsiteY570" fmla="*/ 4650657 h 9745171"/>
                <a:gd name="connsiteX571" fmla="*/ 11248780 w 13991985"/>
                <a:gd name="connsiteY571" fmla="*/ 4636143 h 9745171"/>
                <a:gd name="connsiteX572" fmla="*/ 11335866 w 13991985"/>
                <a:gd name="connsiteY572" fmla="*/ 4592600 h 9745171"/>
                <a:gd name="connsiteX573" fmla="*/ 11422951 w 13991985"/>
                <a:gd name="connsiteY573" fmla="*/ 4549057 h 9745171"/>
                <a:gd name="connsiteX574" fmla="*/ 11539066 w 13991985"/>
                <a:gd name="connsiteY574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58494 w 13991985"/>
                <a:gd name="connsiteY480" fmla="*/ 7466428 h 9745171"/>
                <a:gd name="connsiteX481" fmla="*/ 10963937 w 13991985"/>
                <a:gd name="connsiteY481" fmla="*/ 7401681 h 9745171"/>
                <a:gd name="connsiteX482" fmla="*/ 11024943 w 13991985"/>
                <a:gd name="connsiteY482" fmla="*/ 7373333 h 9745171"/>
                <a:gd name="connsiteX483" fmla="*/ 11016551 w 13991985"/>
                <a:gd name="connsiteY483" fmla="*/ 7335800 h 9745171"/>
                <a:gd name="connsiteX484" fmla="*/ 10974936 w 13991985"/>
                <a:gd name="connsiteY484" fmla="*/ 7306998 h 9745171"/>
                <a:gd name="connsiteX485" fmla="*/ 10912570 w 13991985"/>
                <a:gd name="connsiteY485" fmla="*/ 7239643 h 9745171"/>
                <a:gd name="connsiteX486" fmla="*/ 10851905 w 13991985"/>
                <a:gd name="connsiteY486" fmla="*/ 7270371 h 9745171"/>
                <a:gd name="connsiteX487" fmla="*/ 10782168 w 13991985"/>
                <a:gd name="connsiteY487" fmla="*/ 7263001 h 9745171"/>
                <a:gd name="connsiteX488" fmla="*/ 10784323 w 13991985"/>
                <a:gd name="connsiteY488" fmla="*/ 7205171 h 9745171"/>
                <a:gd name="connsiteX489" fmla="*/ 10830247 w 13991985"/>
                <a:gd name="connsiteY489" fmla="*/ 7133053 h 9745171"/>
                <a:gd name="connsiteX490" fmla="*/ 10877305 w 13991985"/>
                <a:gd name="connsiteY490" fmla="*/ 7116158 h 9745171"/>
                <a:gd name="connsiteX491" fmla="*/ 10917332 w 13991985"/>
                <a:gd name="connsiteY491" fmla="*/ 7087357 h 9745171"/>
                <a:gd name="connsiteX492" fmla="*/ 10973688 w 13991985"/>
                <a:gd name="connsiteY492" fmla="*/ 7074769 h 9745171"/>
                <a:gd name="connsiteX493" fmla="*/ 11033446 w 13991985"/>
                <a:gd name="connsiteY493" fmla="*/ 7055039 h 9745171"/>
                <a:gd name="connsiteX494" fmla="*/ 10929693 w 13991985"/>
                <a:gd name="connsiteY494" fmla="*/ 6954120 h 9745171"/>
                <a:gd name="connsiteX495" fmla="*/ 10903272 w 13991985"/>
                <a:gd name="connsiteY495" fmla="*/ 6879619 h 9745171"/>
                <a:gd name="connsiteX496" fmla="*/ 10997729 w 13991985"/>
                <a:gd name="connsiteY496" fmla="*/ 6886083 h 9745171"/>
                <a:gd name="connsiteX497" fmla="*/ 11045580 w 13991985"/>
                <a:gd name="connsiteY497" fmla="*/ 6856828 h 9745171"/>
                <a:gd name="connsiteX498" fmla="*/ 10987523 w 13991985"/>
                <a:gd name="connsiteY498" fmla="*/ 6788566 h 9745171"/>
                <a:gd name="connsiteX499" fmla="*/ 10914951 w 13991985"/>
                <a:gd name="connsiteY499" fmla="*/ 6740714 h 9745171"/>
                <a:gd name="connsiteX500" fmla="*/ 10909509 w 13991985"/>
                <a:gd name="connsiteY500" fmla="*/ 6692862 h 9745171"/>
                <a:gd name="connsiteX501" fmla="*/ 10856894 w 13991985"/>
                <a:gd name="connsiteY501" fmla="*/ 6668143 h 9745171"/>
                <a:gd name="connsiteX502" fmla="*/ 10813805 w 13991985"/>
                <a:gd name="connsiteY502" fmla="*/ 6633671 h 9745171"/>
                <a:gd name="connsiteX503" fmla="*/ 10804053 w 13991985"/>
                <a:gd name="connsiteY503" fmla="*/ 6556790 h 9745171"/>
                <a:gd name="connsiteX504" fmla="*/ 10793848 w 13991985"/>
                <a:gd name="connsiteY504" fmla="*/ 6494198 h 9745171"/>
                <a:gd name="connsiteX505" fmla="*/ 10740780 w 13991985"/>
                <a:gd name="connsiteY505" fmla="*/ 6367878 h 9745171"/>
                <a:gd name="connsiteX506" fmla="*/ 10711751 w 13991985"/>
                <a:gd name="connsiteY506" fmla="*/ 6247228 h 9745171"/>
                <a:gd name="connsiteX507" fmla="*/ 10668209 w 13991985"/>
                <a:gd name="connsiteY507" fmla="*/ 6218200 h 9745171"/>
                <a:gd name="connsiteX508" fmla="*/ 10619223 w 13991985"/>
                <a:gd name="connsiteY508" fmla="*/ 6155833 h 9745171"/>
                <a:gd name="connsiteX509" fmla="*/ 10508551 w 13991985"/>
                <a:gd name="connsiteY509" fmla="*/ 6072831 h 9745171"/>
                <a:gd name="connsiteX510" fmla="*/ 10426229 w 13991985"/>
                <a:gd name="connsiteY510" fmla="*/ 6005701 h 9745171"/>
                <a:gd name="connsiteX511" fmla="*/ 10441423 w 13991985"/>
                <a:gd name="connsiteY511" fmla="*/ 5885505 h 9745171"/>
                <a:gd name="connsiteX512" fmla="*/ 10509005 w 13991985"/>
                <a:gd name="connsiteY512" fmla="*/ 5822232 h 9745171"/>
                <a:gd name="connsiteX513" fmla="*/ 10595637 w 13991985"/>
                <a:gd name="connsiteY513" fmla="*/ 5724714 h 9745171"/>
                <a:gd name="connsiteX514" fmla="*/ 10629655 w 13991985"/>
                <a:gd name="connsiteY514" fmla="*/ 5637402 h 9745171"/>
                <a:gd name="connsiteX515" fmla="*/ 10673198 w 13991985"/>
                <a:gd name="connsiteY515" fmla="*/ 5604745 h 9745171"/>
                <a:gd name="connsiteX516" fmla="*/ 10750305 w 13991985"/>
                <a:gd name="connsiteY516" fmla="*/ 5627196 h 9745171"/>
                <a:gd name="connsiteX517" fmla="*/ 10761191 w 13991985"/>
                <a:gd name="connsiteY517" fmla="*/ 5560067 h 9745171"/>
                <a:gd name="connsiteX518" fmla="*/ 10814259 w 13991985"/>
                <a:gd name="connsiteY518" fmla="*/ 5502464 h 9745171"/>
                <a:gd name="connsiteX519" fmla="*/ 10891138 w 13991985"/>
                <a:gd name="connsiteY519" fmla="*/ 5468446 h 9745171"/>
                <a:gd name="connsiteX520" fmla="*/ 10958494 w 13991985"/>
                <a:gd name="connsiteY520" fmla="*/ 5463457 h 9745171"/>
                <a:gd name="connsiteX521" fmla="*/ 10989111 w 13991985"/>
                <a:gd name="connsiteY521" fmla="*/ 5434655 h 9745171"/>
                <a:gd name="connsiteX522" fmla="*/ 11051703 w 13991985"/>
                <a:gd name="connsiteY522" fmla="*/ 5395875 h 9745171"/>
                <a:gd name="connsiteX523" fmla="*/ 11161694 w 13991985"/>
                <a:gd name="connsiteY523" fmla="*/ 5361857 h 9745171"/>
                <a:gd name="connsiteX524" fmla="*/ 11205237 w 13991985"/>
                <a:gd name="connsiteY524" fmla="*/ 5332828 h 9745171"/>
                <a:gd name="connsiteX525" fmla="*/ 11161694 w 13991985"/>
                <a:gd name="connsiteY525" fmla="*/ 5303800 h 9745171"/>
                <a:gd name="connsiteX526" fmla="*/ 10871409 w 13991985"/>
                <a:gd name="connsiteY526" fmla="*/ 5260257 h 9745171"/>
                <a:gd name="connsiteX527" fmla="*/ 10827866 w 13991985"/>
                <a:gd name="connsiteY527" fmla="*/ 5216714 h 9745171"/>
                <a:gd name="connsiteX528" fmla="*/ 10682723 w 13991985"/>
                <a:gd name="connsiteY528" fmla="*/ 5274771 h 9745171"/>
                <a:gd name="connsiteX529" fmla="*/ 10624666 w 13991985"/>
                <a:gd name="connsiteY529" fmla="*/ 5303800 h 9745171"/>
                <a:gd name="connsiteX530" fmla="*/ 10537580 w 13991985"/>
                <a:gd name="connsiteY530" fmla="*/ 5390206 h 9745171"/>
                <a:gd name="connsiteX531" fmla="*/ 10440289 w 13991985"/>
                <a:gd name="connsiteY531" fmla="*/ 5361403 h 9745171"/>
                <a:gd name="connsiteX532" fmla="*/ 10368624 w 13991985"/>
                <a:gd name="connsiteY532" fmla="*/ 5317633 h 9745171"/>
                <a:gd name="connsiteX533" fmla="*/ 10348894 w 13991985"/>
                <a:gd name="connsiteY533" fmla="*/ 5245743 h 9745171"/>
                <a:gd name="connsiteX534" fmla="*/ 10363409 w 13991985"/>
                <a:gd name="connsiteY534" fmla="*/ 5187685 h 9745171"/>
                <a:gd name="connsiteX535" fmla="*/ 10392437 w 13991985"/>
                <a:gd name="connsiteY535" fmla="*/ 5144143 h 9745171"/>
                <a:gd name="connsiteX536" fmla="*/ 10348894 w 13991985"/>
                <a:gd name="connsiteY536" fmla="*/ 5115114 h 9745171"/>
                <a:gd name="connsiteX537" fmla="*/ 10290837 w 13991985"/>
                <a:gd name="connsiteY537" fmla="*/ 5100600 h 9745171"/>
                <a:gd name="connsiteX538" fmla="*/ 10203751 w 13991985"/>
                <a:gd name="connsiteY538" fmla="*/ 5071571 h 9745171"/>
                <a:gd name="connsiteX539" fmla="*/ 10160209 w 13991985"/>
                <a:gd name="connsiteY539" fmla="*/ 5057057 h 9745171"/>
                <a:gd name="connsiteX540" fmla="*/ 10073804 w 13991985"/>
                <a:gd name="connsiteY540" fmla="*/ 5028028 h 9745171"/>
                <a:gd name="connsiteX541" fmla="*/ 10044548 w 13991985"/>
                <a:gd name="connsiteY541" fmla="*/ 4921665 h 9745171"/>
                <a:gd name="connsiteX542" fmla="*/ 10049991 w 13991985"/>
                <a:gd name="connsiteY542" fmla="*/ 4868598 h 9745171"/>
                <a:gd name="connsiteX543" fmla="*/ 10102605 w 13991985"/>
                <a:gd name="connsiteY543" fmla="*/ 4758381 h 9745171"/>
                <a:gd name="connsiteX544" fmla="*/ 10189011 w 13991985"/>
                <a:gd name="connsiteY544" fmla="*/ 4753164 h 9745171"/>
                <a:gd name="connsiteX545" fmla="*/ 10262262 w 13991985"/>
                <a:gd name="connsiteY545" fmla="*/ 4791490 h 9745171"/>
                <a:gd name="connsiteX546" fmla="*/ 10311929 w 13991985"/>
                <a:gd name="connsiteY546" fmla="*/ 4762462 h 9745171"/>
                <a:gd name="connsiteX547" fmla="*/ 10365223 w 13991985"/>
                <a:gd name="connsiteY547" fmla="*/ 4752710 h 9745171"/>
                <a:gd name="connsiteX548" fmla="*/ 10423053 w 13991985"/>
                <a:gd name="connsiteY548" fmla="*/ 4698963 h 9745171"/>
                <a:gd name="connsiteX549" fmla="*/ 10447319 w 13991985"/>
                <a:gd name="connsiteY549" fmla="*/ 4607114 h 9745171"/>
                <a:gd name="connsiteX550" fmla="*/ 10491543 w 13991985"/>
                <a:gd name="connsiteY550" fmla="*/ 4532502 h 9745171"/>
                <a:gd name="connsiteX551" fmla="*/ 10595637 w 13991985"/>
                <a:gd name="connsiteY551" fmla="*/ 4520028 h 9745171"/>
                <a:gd name="connsiteX552" fmla="*/ 10639180 w 13991985"/>
                <a:gd name="connsiteY552" fmla="*/ 4491000 h 9745171"/>
                <a:gd name="connsiteX553" fmla="*/ 10711751 w 13991985"/>
                <a:gd name="connsiteY553" fmla="*/ 4403914 h 9745171"/>
                <a:gd name="connsiteX554" fmla="*/ 10755294 w 13991985"/>
                <a:gd name="connsiteY554" fmla="*/ 4360371 h 9745171"/>
                <a:gd name="connsiteX555" fmla="*/ 10775705 w 13991985"/>
                <a:gd name="connsiteY555" fmla="*/ 4302314 h 9745171"/>
                <a:gd name="connsiteX556" fmla="*/ 10848730 w 13991985"/>
                <a:gd name="connsiteY556" fmla="*/ 4251514 h 9745171"/>
                <a:gd name="connsiteX557" fmla="*/ 10977318 w 13991985"/>
                <a:gd name="connsiteY557" fmla="*/ 4232464 h 9745171"/>
                <a:gd name="connsiteX558" fmla="*/ 11103411 w 13991985"/>
                <a:gd name="connsiteY558" fmla="*/ 4307983 h 9745171"/>
                <a:gd name="connsiteX559" fmla="*/ 11126996 w 13991985"/>
                <a:gd name="connsiteY559" fmla="*/ 4433170 h 9745171"/>
                <a:gd name="connsiteX560" fmla="*/ 11078691 w 13991985"/>
                <a:gd name="connsiteY560" fmla="*/ 4505514 h 9745171"/>
                <a:gd name="connsiteX561" fmla="*/ 11048755 w 13991985"/>
                <a:gd name="connsiteY561" fmla="*/ 4551552 h 9745171"/>
                <a:gd name="connsiteX562" fmla="*/ 11049889 w 13991985"/>
                <a:gd name="connsiteY562" fmla="*/ 4577632 h 9745171"/>
                <a:gd name="connsiteX563" fmla="*/ 10987523 w 13991985"/>
                <a:gd name="connsiteY563" fmla="*/ 4592600 h 9745171"/>
                <a:gd name="connsiteX564" fmla="*/ 10973009 w 13991985"/>
                <a:gd name="connsiteY564" fmla="*/ 4650657 h 9745171"/>
                <a:gd name="connsiteX565" fmla="*/ 11060094 w 13991985"/>
                <a:gd name="connsiteY565" fmla="*/ 4665171 h 9745171"/>
                <a:gd name="connsiteX566" fmla="*/ 11016551 w 13991985"/>
                <a:gd name="connsiteY566" fmla="*/ 4708714 h 9745171"/>
                <a:gd name="connsiteX567" fmla="*/ 11002037 w 13991985"/>
                <a:gd name="connsiteY567" fmla="*/ 4752257 h 9745171"/>
                <a:gd name="connsiteX568" fmla="*/ 11016551 w 13991985"/>
                <a:gd name="connsiteY568" fmla="*/ 4781285 h 9745171"/>
                <a:gd name="connsiteX569" fmla="*/ 11060094 w 13991985"/>
                <a:gd name="connsiteY569" fmla="*/ 4737743 h 9745171"/>
                <a:gd name="connsiteX570" fmla="*/ 11190723 w 13991985"/>
                <a:gd name="connsiteY570" fmla="*/ 4650657 h 9745171"/>
                <a:gd name="connsiteX571" fmla="*/ 11248780 w 13991985"/>
                <a:gd name="connsiteY571" fmla="*/ 4636143 h 9745171"/>
                <a:gd name="connsiteX572" fmla="*/ 11335866 w 13991985"/>
                <a:gd name="connsiteY572" fmla="*/ 4592600 h 9745171"/>
                <a:gd name="connsiteX573" fmla="*/ 11422951 w 13991985"/>
                <a:gd name="connsiteY573" fmla="*/ 4549057 h 9745171"/>
                <a:gd name="connsiteX574" fmla="*/ 11539066 w 13991985"/>
                <a:gd name="connsiteY574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43980 w 13991985"/>
                <a:gd name="connsiteY479" fmla="*/ 7509971 h 9745171"/>
                <a:gd name="connsiteX480" fmla="*/ 10915632 w 13991985"/>
                <a:gd name="connsiteY480" fmla="*/ 7454521 h 9745171"/>
                <a:gd name="connsiteX481" fmla="*/ 10963937 w 13991985"/>
                <a:gd name="connsiteY481" fmla="*/ 7401681 h 9745171"/>
                <a:gd name="connsiteX482" fmla="*/ 11024943 w 13991985"/>
                <a:gd name="connsiteY482" fmla="*/ 7373333 h 9745171"/>
                <a:gd name="connsiteX483" fmla="*/ 11016551 w 13991985"/>
                <a:gd name="connsiteY483" fmla="*/ 7335800 h 9745171"/>
                <a:gd name="connsiteX484" fmla="*/ 10974936 w 13991985"/>
                <a:gd name="connsiteY484" fmla="*/ 7306998 h 9745171"/>
                <a:gd name="connsiteX485" fmla="*/ 10912570 w 13991985"/>
                <a:gd name="connsiteY485" fmla="*/ 7239643 h 9745171"/>
                <a:gd name="connsiteX486" fmla="*/ 10851905 w 13991985"/>
                <a:gd name="connsiteY486" fmla="*/ 7270371 h 9745171"/>
                <a:gd name="connsiteX487" fmla="*/ 10782168 w 13991985"/>
                <a:gd name="connsiteY487" fmla="*/ 7263001 h 9745171"/>
                <a:gd name="connsiteX488" fmla="*/ 10784323 w 13991985"/>
                <a:gd name="connsiteY488" fmla="*/ 7205171 h 9745171"/>
                <a:gd name="connsiteX489" fmla="*/ 10830247 w 13991985"/>
                <a:gd name="connsiteY489" fmla="*/ 7133053 h 9745171"/>
                <a:gd name="connsiteX490" fmla="*/ 10877305 w 13991985"/>
                <a:gd name="connsiteY490" fmla="*/ 7116158 h 9745171"/>
                <a:gd name="connsiteX491" fmla="*/ 10917332 w 13991985"/>
                <a:gd name="connsiteY491" fmla="*/ 7087357 h 9745171"/>
                <a:gd name="connsiteX492" fmla="*/ 10973688 w 13991985"/>
                <a:gd name="connsiteY492" fmla="*/ 7074769 h 9745171"/>
                <a:gd name="connsiteX493" fmla="*/ 11033446 w 13991985"/>
                <a:gd name="connsiteY493" fmla="*/ 7055039 h 9745171"/>
                <a:gd name="connsiteX494" fmla="*/ 10929693 w 13991985"/>
                <a:gd name="connsiteY494" fmla="*/ 6954120 h 9745171"/>
                <a:gd name="connsiteX495" fmla="*/ 10903272 w 13991985"/>
                <a:gd name="connsiteY495" fmla="*/ 6879619 h 9745171"/>
                <a:gd name="connsiteX496" fmla="*/ 10997729 w 13991985"/>
                <a:gd name="connsiteY496" fmla="*/ 6886083 h 9745171"/>
                <a:gd name="connsiteX497" fmla="*/ 11045580 w 13991985"/>
                <a:gd name="connsiteY497" fmla="*/ 6856828 h 9745171"/>
                <a:gd name="connsiteX498" fmla="*/ 10987523 w 13991985"/>
                <a:gd name="connsiteY498" fmla="*/ 6788566 h 9745171"/>
                <a:gd name="connsiteX499" fmla="*/ 10914951 w 13991985"/>
                <a:gd name="connsiteY499" fmla="*/ 6740714 h 9745171"/>
                <a:gd name="connsiteX500" fmla="*/ 10909509 w 13991985"/>
                <a:gd name="connsiteY500" fmla="*/ 6692862 h 9745171"/>
                <a:gd name="connsiteX501" fmla="*/ 10856894 w 13991985"/>
                <a:gd name="connsiteY501" fmla="*/ 6668143 h 9745171"/>
                <a:gd name="connsiteX502" fmla="*/ 10813805 w 13991985"/>
                <a:gd name="connsiteY502" fmla="*/ 6633671 h 9745171"/>
                <a:gd name="connsiteX503" fmla="*/ 10804053 w 13991985"/>
                <a:gd name="connsiteY503" fmla="*/ 6556790 h 9745171"/>
                <a:gd name="connsiteX504" fmla="*/ 10793848 w 13991985"/>
                <a:gd name="connsiteY504" fmla="*/ 6494198 h 9745171"/>
                <a:gd name="connsiteX505" fmla="*/ 10740780 w 13991985"/>
                <a:gd name="connsiteY505" fmla="*/ 6367878 h 9745171"/>
                <a:gd name="connsiteX506" fmla="*/ 10711751 w 13991985"/>
                <a:gd name="connsiteY506" fmla="*/ 6247228 h 9745171"/>
                <a:gd name="connsiteX507" fmla="*/ 10668209 w 13991985"/>
                <a:gd name="connsiteY507" fmla="*/ 6218200 h 9745171"/>
                <a:gd name="connsiteX508" fmla="*/ 10619223 w 13991985"/>
                <a:gd name="connsiteY508" fmla="*/ 6155833 h 9745171"/>
                <a:gd name="connsiteX509" fmla="*/ 10508551 w 13991985"/>
                <a:gd name="connsiteY509" fmla="*/ 6072831 h 9745171"/>
                <a:gd name="connsiteX510" fmla="*/ 10426229 w 13991985"/>
                <a:gd name="connsiteY510" fmla="*/ 6005701 h 9745171"/>
                <a:gd name="connsiteX511" fmla="*/ 10441423 w 13991985"/>
                <a:gd name="connsiteY511" fmla="*/ 5885505 h 9745171"/>
                <a:gd name="connsiteX512" fmla="*/ 10509005 w 13991985"/>
                <a:gd name="connsiteY512" fmla="*/ 5822232 h 9745171"/>
                <a:gd name="connsiteX513" fmla="*/ 10595637 w 13991985"/>
                <a:gd name="connsiteY513" fmla="*/ 5724714 h 9745171"/>
                <a:gd name="connsiteX514" fmla="*/ 10629655 w 13991985"/>
                <a:gd name="connsiteY514" fmla="*/ 5637402 h 9745171"/>
                <a:gd name="connsiteX515" fmla="*/ 10673198 w 13991985"/>
                <a:gd name="connsiteY515" fmla="*/ 5604745 h 9745171"/>
                <a:gd name="connsiteX516" fmla="*/ 10750305 w 13991985"/>
                <a:gd name="connsiteY516" fmla="*/ 5627196 h 9745171"/>
                <a:gd name="connsiteX517" fmla="*/ 10761191 w 13991985"/>
                <a:gd name="connsiteY517" fmla="*/ 5560067 h 9745171"/>
                <a:gd name="connsiteX518" fmla="*/ 10814259 w 13991985"/>
                <a:gd name="connsiteY518" fmla="*/ 5502464 h 9745171"/>
                <a:gd name="connsiteX519" fmla="*/ 10891138 w 13991985"/>
                <a:gd name="connsiteY519" fmla="*/ 5468446 h 9745171"/>
                <a:gd name="connsiteX520" fmla="*/ 10958494 w 13991985"/>
                <a:gd name="connsiteY520" fmla="*/ 5463457 h 9745171"/>
                <a:gd name="connsiteX521" fmla="*/ 10989111 w 13991985"/>
                <a:gd name="connsiteY521" fmla="*/ 5434655 h 9745171"/>
                <a:gd name="connsiteX522" fmla="*/ 11051703 w 13991985"/>
                <a:gd name="connsiteY522" fmla="*/ 5395875 h 9745171"/>
                <a:gd name="connsiteX523" fmla="*/ 11161694 w 13991985"/>
                <a:gd name="connsiteY523" fmla="*/ 5361857 h 9745171"/>
                <a:gd name="connsiteX524" fmla="*/ 11205237 w 13991985"/>
                <a:gd name="connsiteY524" fmla="*/ 5332828 h 9745171"/>
                <a:gd name="connsiteX525" fmla="*/ 11161694 w 13991985"/>
                <a:gd name="connsiteY525" fmla="*/ 5303800 h 9745171"/>
                <a:gd name="connsiteX526" fmla="*/ 10871409 w 13991985"/>
                <a:gd name="connsiteY526" fmla="*/ 5260257 h 9745171"/>
                <a:gd name="connsiteX527" fmla="*/ 10827866 w 13991985"/>
                <a:gd name="connsiteY527" fmla="*/ 5216714 h 9745171"/>
                <a:gd name="connsiteX528" fmla="*/ 10682723 w 13991985"/>
                <a:gd name="connsiteY528" fmla="*/ 5274771 h 9745171"/>
                <a:gd name="connsiteX529" fmla="*/ 10624666 w 13991985"/>
                <a:gd name="connsiteY529" fmla="*/ 5303800 h 9745171"/>
                <a:gd name="connsiteX530" fmla="*/ 10537580 w 13991985"/>
                <a:gd name="connsiteY530" fmla="*/ 5390206 h 9745171"/>
                <a:gd name="connsiteX531" fmla="*/ 10440289 w 13991985"/>
                <a:gd name="connsiteY531" fmla="*/ 5361403 h 9745171"/>
                <a:gd name="connsiteX532" fmla="*/ 10368624 w 13991985"/>
                <a:gd name="connsiteY532" fmla="*/ 5317633 h 9745171"/>
                <a:gd name="connsiteX533" fmla="*/ 10348894 w 13991985"/>
                <a:gd name="connsiteY533" fmla="*/ 5245743 h 9745171"/>
                <a:gd name="connsiteX534" fmla="*/ 10363409 w 13991985"/>
                <a:gd name="connsiteY534" fmla="*/ 5187685 h 9745171"/>
                <a:gd name="connsiteX535" fmla="*/ 10392437 w 13991985"/>
                <a:gd name="connsiteY535" fmla="*/ 5144143 h 9745171"/>
                <a:gd name="connsiteX536" fmla="*/ 10348894 w 13991985"/>
                <a:gd name="connsiteY536" fmla="*/ 5115114 h 9745171"/>
                <a:gd name="connsiteX537" fmla="*/ 10290837 w 13991985"/>
                <a:gd name="connsiteY537" fmla="*/ 5100600 h 9745171"/>
                <a:gd name="connsiteX538" fmla="*/ 10203751 w 13991985"/>
                <a:gd name="connsiteY538" fmla="*/ 5071571 h 9745171"/>
                <a:gd name="connsiteX539" fmla="*/ 10160209 w 13991985"/>
                <a:gd name="connsiteY539" fmla="*/ 5057057 h 9745171"/>
                <a:gd name="connsiteX540" fmla="*/ 10073804 w 13991985"/>
                <a:gd name="connsiteY540" fmla="*/ 5028028 h 9745171"/>
                <a:gd name="connsiteX541" fmla="*/ 10044548 w 13991985"/>
                <a:gd name="connsiteY541" fmla="*/ 4921665 h 9745171"/>
                <a:gd name="connsiteX542" fmla="*/ 10049991 w 13991985"/>
                <a:gd name="connsiteY542" fmla="*/ 4868598 h 9745171"/>
                <a:gd name="connsiteX543" fmla="*/ 10102605 w 13991985"/>
                <a:gd name="connsiteY543" fmla="*/ 4758381 h 9745171"/>
                <a:gd name="connsiteX544" fmla="*/ 10189011 w 13991985"/>
                <a:gd name="connsiteY544" fmla="*/ 4753164 h 9745171"/>
                <a:gd name="connsiteX545" fmla="*/ 10262262 w 13991985"/>
                <a:gd name="connsiteY545" fmla="*/ 4791490 h 9745171"/>
                <a:gd name="connsiteX546" fmla="*/ 10311929 w 13991985"/>
                <a:gd name="connsiteY546" fmla="*/ 4762462 h 9745171"/>
                <a:gd name="connsiteX547" fmla="*/ 10365223 w 13991985"/>
                <a:gd name="connsiteY547" fmla="*/ 4752710 h 9745171"/>
                <a:gd name="connsiteX548" fmla="*/ 10423053 w 13991985"/>
                <a:gd name="connsiteY548" fmla="*/ 4698963 h 9745171"/>
                <a:gd name="connsiteX549" fmla="*/ 10447319 w 13991985"/>
                <a:gd name="connsiteY549" fmla="*/ 4607114 h 9745171"/>
                <a:gd name="connsiteX550" fmla="*/ 10491543 w 13991985"/>
                <a:gd name="connsiteY550" fmla="*/ 4532502 h 9745171"/>
                <a:gd name="connsiteX551" fmla="*/ 10595637 w 13991985"/>
                <a:gd name="connsiteY551" fmla="*/ 4520028 h 9745171"/>
                <a:gd name="connsiteX552" fmla="*/ 10639180 w 13991985"/>
                <a:gd name="connsiteY552" fmla="*/ 4491000 h 9745171"/>
                <a:gd name="connsiteX553" fmla="*/ 10711751 w 13991985"/>
                <a:gd name="connsiteY553" fmla="*/ 4403914 h 9745171"/>
                <a:gd name="connsiteX554" fmla="*/ 10755294 w 13991985"/>
                <a:gd name="connsiteY554" fmla="*/ 4360371 h 9745171"/>
                <a:gd name="connsiteX555" fmla="*/ 10775705 w 13991985"/>
                <a:gd name="connsiteY555" fmla="*/ 4302314 h 9745171"/>
                <a:gd name="connsiteX556" fmla="*/ 10848730 w 13991985"/>
                <a:gd name="connsiteY556" fmla="*/ 4251514 h 9745171"/>
                <a:gd name="connsiteX557" fmla="*/ 10977318 w 13991985"/>
                <a:gd name="connsiteY557" fmla="*/ 4232464 h 9745171"/>
                <a:gd name="connsiteX558" fmla="*/ 11103411 w 13991985"/>
                <a:gd name="connsiteY558" fmla="*/ 4307983 h 9745171"/>
                <a:gd name="connsiteX559" fmla="*/ 11126996 w 13991985"/>
                <a:gd name="connsiteY559" fmla="*/ 4433170 h 9745171"/>
                <a:gd name="connsiteX560" fmla="*/ 11078691 w 13991985"/>
                <a:gd name="connsiteY560" fmla="*/ 4505514 h 9745171"/>
                <a:gd name="connsiteX561" fmla="*/ 11048755 w 13991985"/>
                <a:gd name="connsiteY561" fmla="*/ 4551552 h 9745171"/>
                <a:gd name="connsiteX562" fmla="*/ 11049889 w 13991985"/>
                <a:gd name="connsiteY562" fmla="*/ 4577632 h 9745171"/>
                <a:gd name="connsiteX563" fmla="*/ 10987523 w 13991985"/>
                <a:gd name="connsiteY563" fmla="*/ 4592600 h 9745171"/>
                <a:gd name="connsiteX564" fmla="*/ 10973009 w 13991985"/>
                <a:gd name="connsiteY564" fmla="*/ 4650657 h 9745171"/>
                <a:gd name="connsiteX565" fmla="*/ 11060094 w 13991985"/>
                <a:gd name="connsiteY565" fmla="*/ 4665171 h 9745171"/>
                <a:gd name="connsiteX566" fmla="*/ 11016551 w 13991985"/>
                <a:gd name="connsiteY566" fmla="*/ 4708714 h 9745171"/>
                <a:gd name="connsiteX567" fmla="*/ 11002037 w 13991985"/>
                <a:gd name="connsiteY567" fmla="*/ 4752257 h 9745171"/>
                <a:gd name="connsiteX568" fmla="*/ 11016551 w 13991985"/>
                <a:gd name="connsiteY568" fmla="*/ 4781285 h 9745171"/>
                <a:gd name="connsiteX569" fmla="*/ 11060094 w 13991985"/>
                <a:gd name="connsiteY569" fmla="*/ 4737743 h 9745171"/>
                <a:gd name="connsiteX570" fmla="*/ 11190723 w 13991985"/>
                <a:gd name="connsiteY570" fmla="*/ 4650657 h 9745171"/>
                <a:gd name="connsiteX571" fmla="*/ 11248780 w 13991985"/>
                <a:gd name="connsiteY571" fmla="*/ 4636143 h 9745171"/>
                <a:gd name="connsiteX572" fmla="*/ 11335866 w 13991985"/>
                <a:gd name="connsiteY572" fmla="*/ 4592600 h 9745171"/>
                <a:gd name="connsiteX573" fmla="*/ 11422951 w 13991985"/>
                <a:gd name="connsiteY573" fmla="*/ 4549057 h 9745171"/>
                <a:gd name="connsiteX574" fmla="*/ 11539066 w 13991985"/>
                <a:gd name="connsiteY574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29466 w 13991985"/>
                <a:gd name="connsiteY478" fmla="*/ 7611571 h 9745171"/>
                <a:gd name="connsiteX479" fmla="*/ 10917786 w 13991985"/>
                <a:gd name="connsiteY479" fmla="*/ 7507590 h 9745171"/>
                <a:gd name="connsiteX480" fmla="*/ 10915632 w 13991985"/>
                <a:gd name="connsiteY480" fmla="*/ 7454521 h 9745171"/>
                <a:gd name="connsiteX481" fmla="*/ 10963937 w 13991985"/>
                <a:gd name="connsiteY481" fmla="*/ 7401681 h 9745171"/>
                <a:gd name="connsiteX482" fmla="*/ 11024943 w 13991985"/>
                <a:gd name="connsiteY482" fmla="*/ 7373333 h 9745171"/>
                <a:gd name="connsiteX483" fmla="*/ 11016551 w 13991985"/>
                <a:gd name="connsiteY483" fmla="*/ 7335800 h 9745171"/>
                <a:gd name="connsiteX484" fmla="*/ 10974936 w 13991985"/>
                <a:gd name="connsiteY484" fmla="*/ 7306998 h 9745171"/>
                <a:gd name="connsiteX485" fmla="*/ 10912570 w 13991985"/>
                <a:gd name="connsiteY485" fmla="*/ 7239643 h 9745171"/>
                <a:gd name="connsiteX486" fmla="*/ 10851905 w 13991985"/>
                <a:gd name="connsiteY486" fmla="*/ 7270371 h 9745171"/>
                <a:gd name="connsiteX487" fmla="*/ 10782168 w 13991985"/>
                <a:gd name="connsiteY487" fmla="*/ 7263001 h 9745171"/>
                <a:gd name="connsiteX488" fmla="*/ 10784323 w 13991985"/>
                <a:gd name="connsiteY488" fmla="*/ 7205171 h 9745171"/>
                <a:gd name="connsiteX489" fmla="*/ 10830247 w 13991985"/>
                <a:gd name="connsiteY489" fmla="*/ 7133053 h 9745171"/>
                <a:gd name="connsiteX490" fmla="*/ 10877305 w 13991985"/>
                <a:gd name="connsiteY490" fmla="*/ 7116158 h 9745171"/>
                <a:gd name="connsiteX491" fmla="*/ 10917332 w 13991985"/>
                <a:gd name="connsiteY491" fmla="*/ 7087357 h 9745171"/>
                <a:gd name="connsiteX492" fmla="*/ 10973688 w 13991985"/>
                <a:gd name="connsiteY492" fmla="*/ 7074769 h 9745171"/>
                <a:gd name="connsiteX493" fmla="*/ 11033446 w 13991985"/>
                <a:gd name="connsiteY493" fmla="*/ 7055039 h 9745171"/>
                <a:gd name="connsiteX494" fmla="*/ 10929693 w 13991985"/>
                <a:gd name="connsiteY494" fmla="*/ 6954120 h 9745171"/>
                <a:gd name="connsiteX495" fmla="*/ 10903272 w 13991985"/>
                <a:gd name="connsiteY495" fmla="*/ 6879619 h 9745171"/>
                <a:gd name="connsiteX496" fmla="*/ 10997729 w 13991985"/>
                <a:gd name="connsiteY496" fmla="*/ 6886083 h 9745171"/>
                <a:gd name="connsiteX497" fmla="*/ 11045580 w 13991985"/>
                <a:gd name="connsiteY497" fmla="*/ 6856828 h 9745171"/>
                <a:gd name="connsiteX498" fmla="*/ 10987523 w 13991985"/>
                <a:gd name="connsiteY498" fmla="*/ 6788566 h 9745171"/>
                <a:gd name="connsiteX499" fmla="*/ 10914951 w 13991985"/>
                <a:gd name="connsiteY499" fmla="*/ 6740714 h 9745171"/>
                <a:gd name="connsiteX500" fmla="*/ 10909509 w 13991985"/>
                <a:gd name="connsiteY500" fmla="*/ 6692862 h 9745171"/>
                <a:gd name="connsiteX501" fmla="*/ 10856894 w 13991985"/>
                <a:gd name="connsiteY501" fmla="*/ 6668143 h 9745171"/>
                <a:gd name="connsiteX502" fmla="*/ 10813805 w 13991985"/>
                <a:gd name="connsiteY502" fmla="*/ 6633671 h 9745171"/>
                <a:gd name="connsiteX503" fmla="*/ 10804053 w 13991985"/>
                <a:gd name="connsiteY503" fmla="*/ 6556790 h 9745171"/>
                <a:gd name="connsiteX504" fmla="*/ 10793848 w 13991985"/>
                <a:gd name="connsiteY504" fmla="*/ 6494198 h 9745171"/>
                <a:gd name="connsiteX505" fmla="*/ 10740780 w 13991985"/>
                <a:gd name="connsiteY505" fmla="*/ 6367878 h 9745171"/>
                <a:gd name="connsiteX506" fmla="*/ 10711751 w 13991985"/>
                <a:gd name="connsiteY506" fmla="*/ 6247228 h 9745171"/>
                <a:gd name="connsiteX507" fmla="*/ 10668209 w 13991985"/>
                <a:gd name="connsiteY507" fmla="*/ 6218200 h 9745171"/>
                <a:gd name="connsiteX508" fmla="*/ 10619223 w 13991985"/>
                <a:gd name="connsiteY508" fmla="*/ 6155833 h 9745171"/>
                <a:gd name="connsiteX509" fmla="*/ 10508551 w 13991985"/>
                <a:gd name="connsiteY509" fmla="*/ 6072831 h 9745171"/>
                <a:gd name="connsiteX510" fmla="*/ 10426229 w 13991985"/>
                <a:gd name="connsiteY510" fmla="*/ 6005701 h 9745171"/>
                <a:gd name="connsiteX511" fmla="*/ 10441423 w 13991985"/>
                <a:gd name="connsiteY511" fmla="*/ 5885505 h 9745171"/>
                <a:gd name="connsiteX512" fmla="*/ 10509005 w 13991985"/>
                <a:gd name="connsiteY512" fmla="*/ 5822232 h 9745171"/>
                <a:gd name="connsiteX513" fmla="*/ 10595637 w 13991985"/>
                <a:gd name="connsiteY513" fmla="*/ 5724714 h 9745171"/>
                <a:gd name="connsiteX514" fmla="*/ 10629655 w 13991985"/>
                <a:gd name="connsiteY514" fmla="*/ 5637402 h 9745171"/>
                <a:gd name="connsiteX515" fmla="*/ 10673198 w 13991985"/>
                <a:gd name="connsiteY515" fmla="*/ 5604745 h 9745171"/>
                <a:gd name="connsiteX516" fmla="*/ 10750305 w 13991985"/>
                <a:gd name="connsiteY516" fmla="*/ 5627196 h 9745171"/>
                <a:gd name="connsiteX517" fmla="*/ 10761191 w 13991985"/>
                <a:gd name="connsiteY517" fmla="*/ 5560067 h 9745171"/>
                <a:gd name="connsiteX518" fmla="*/ 10814259 w 13991985"/>
                <a:gd name="connsiteY518" fmla="*/ 5502464 h 9745171"/>
                <a:gd name="connsiteX519" fmla="*/ 10891138 w 13991985"/>
                <a:gd name="connsiteY519" fmla="*/ 5468446 h 9745171"/>
                <a:gd name="connsiteX520" fmla="*/ 10958494 w 13991985"/>
                <a:gd name="connsiteY520" fmla="*/ 5463457 h 9745171"/>
                <a:gd name="connsiteX521" fmla="*/ 10989111 w 13991985"/>
                <a:gd name="connsiteY521" fmla="*/ 5434655 h 9745171"/>
                <a:gd name="connsiteX522" fmla="*/ 11051703 w 13991985"/>
                <a:gd name="connsiteY522" fmla="*/ 5395875 h 9745171"/>
                <a:gd name="connsiteX523" fmla="*/ 11161694 w 13991985"/>
                <a:gd name="connsiteY523" fmla="*/ 5361857 h 9745171"/>
                <a:gd name="connsiteX524" fmla="*/ 11205237 w 13991985"/>
                <a:gd name="connsiteY524" fmla="*/ 5332828 h 9745171"/>
                <a:gd name="connsiteX525" fmla="*/ 11161694 w 13991985"/>
                <a:gd name="connsiteY525" fmla="*/ 5303800 h 9745171"/>
                <a:gd name="connsiteX526" fmla="*/ 10871409 w 13991985"/>
                <a:gd name="connsiteY526" fmla="*/ 5260257 h 9745171"/>
                <a:gd name="connsiteX527" fmla="*/ 10827866 w 13991985"/>
                <a:gd name="connsiteY527" fmla="*/ 5216714 h 9745171"/>
                <a:gd name="connsiteX528" fmla="*/ 10682723 w 13991985"/>
                <a:gd name="connsiteY528" fmla="*/ 5274771 h 9745171"/>
                <a:gd name="connsiteX529" fmla="*/ 10624666 w 13991985"/>
                <a:gd name="connsiteY529" fmla="*/ 5303800 h 9745171"/>
                <a:gd name="connsiteX530" fmla="*/ 10537580 w 13991985"/>
                <a:gd name="connsiteY530" fmla="*/ 5390206 h 9745171"/>
                <a:gd name="connsiteX531" fmla="*/ 10440289 w 13991985"/>
                <a:gd name="connsiteY531" fmla="*/ 5361403 h 9745171"/>
                <a:gd name="connsiteX532" fmla="*/ 10368624 w 13991985"/>
                <a:gd name="connsiteY532" fmla="*/ 5317633 h 9745171"/>
                <a:gd name="connsiteX533" fmla="*/ 10348894 w 13991985"/>
                <a:gd name="connsiteY533" fmla="*/ 5245743 h 9745171"/>
                <a:gd name="connsiteX534" fmla="*/ 10363409 w 13991985"/>
                <a:gd name="connsiteY534" fmla="*/ 5187685 h 9745171"/>
                <a:gd name="connsiteX535" fmla="*/ 10392437 w 13991985"/>
                <a:gd name="connsiteY535" fmla="*/ 5144143 h 9745171"/>
                <a:gd name="connsiteX536" fmla="*/ 10348894 w 13991985"/>
                <a:gd name="connsiteY536" fmla="*/ 5115114 h 9745171"/>
                <a:gd name="connsiteX537" fmla="*/ 10290837 w 13991985"/>
                <a:gd name="connsiteY537" fmla="*/ 5100600 h 9745171"/>
                <a:gd name="connsiteX538" fmla="*/ 10203751 w 13991985"/>
                <a:gd name="connsiteY538" fmla="*/ 5071571 h 9745171"/>
                <a:gd name="connsiteX539" fmla="*/ 10160209 w 13991985"/>
                <a:gd name="connsiteY539" fmla="*/ 5057057 h 9745171"/>
                <a:gd name="connsiteX540" fmla="*/ 10073804 w 13991985"/>
                <a:gd name="connsiteY540" fmla="*/ 5028028 h 9745171"/>
                <a:gd name="connsiteX541" fmla="*/ 10044548 w 13991985"/>
                <a:gd name="connsiteY541" fmla="*/ 4921665 h 9745171"/>
                <a:gd name="connsiteX542" fmla="*/ 10049991 w 13991985"/>
                <a:gd name="connsiteY542" fmla="*/ 4868598 h 9745171"/>
                <a:gd name="connsiteX543" fmla="*/ 10102605 w 13991985"/>
                <a:gd name="connsiteY543" fmla="*/ 4758381 h 9745171"/>
                <a:gd name="connsiteX544" fmla="*/ 10189011 w 13991985"/>
                <a:gd name="connsiteY544" fmla="*/ 4753164 h 9745171"/>
                <a:gd name="connsiteX545" fmla="*/ 10262262 w 13991985"/>
                <a:gd name="connsiteY545" fmla="*/ 4791490 h 9745171"/>
                <a:gd name="connsiteX546" fmla="*/ 10311929 w 13991985"/>
                <a:gd name="connsiteY546" fmla="*/ 4762462 h 9745171"/>
                <a:gd name="connsiteX547" fmla="*/ 10365223 w 13991985"/>
                <a:gd name="connsiteY547" fmla="*/ 4752710 h 9745171"/>
                <a:gd name="connsiteX548" fmla="*/ 10423053 w 13991985"/>
                <a:gd name="connsiteY548" fmla="*/ 4698963 h 9745171"/>
                <a:gd name="connsiteX549" fmla="*/ 10447319 w 13991985"/>
                <a:gd name="connsiteY549" fmla="*/ 4607114 h 9745171"/>
                <a:gd name="connsiteX550" fmla="*/ 10491543 w 13991985"/>
                <a:gd name="connsiteY550" fmla="*/ 4532502 h 9745171"/>
                <a:gd name="connsiteX551" fmla="*/ 10595637 w 13991985"/>
                <a:gd name="connsiteY551" fmla="*/ 4520028 h 9745171"/>
                <a:gd name="connsiteX552" fmla="*/ 10639180 w 13991985"/>
                <a:gd name="connsiteY552" fmla="*/ 4491000 h 9745171"/>
                <a:gd name="connsiteX553" fmla="*/ 10711751 w 13991985"/>
                <a:gd name="connsiteY553" fmla="*/ 4403914 h 9745171"/>
                <a:gd name="connsiteX554" fmla="*/ 10755294 w 13991985"/>
                <a:gd name="connsiteY554" fmla="*/ 4360371 h 9745171"/>
                <a:gd name="connsiteX555" fmla="*/ 10775705 w 13991985"/>
                <a:gd name="connsiteY555" fmla="*/ 4302314 h 9745171"/>
                <a:gd name="connsiteX556" fmla="*/ 10848730 w 13991985"/>
                <a:gd name="connsiteY556" fmla="*/ 4251514 h 9745171"/>
                <a:gd name="connsiteX557" fmla="*/ 10977318 w 13991985"/>
                <a:gd name="connsiteY557" fmla="*/ 4232464 h 9745171"/>
                <a:gd name="connsiteX558" fmla="*/ 11103411 w 13991985"/>
                <a:gd name="connsiteY558" fmla="*/ 4307983 h 9745171"/>
                <a:gd name="connsiteX559" fmla="*/ 11126996 w 13991985"/>
                <a:gd name="connsiteY559" fmla="*/ 4433170 h 9745171"/>
                <a:gd name="connsiteX560" fmla="*/ 11078691 w 13991985"/>
                <a:gd name="connsiteY560" fmla="*/ 4505514 h 9745171"/>
                <a:gd name="connsiteX561" fmla="*/ 11048755 w 13991985"/>
                <a:gd name="connsiteY561" fmla="*/ 4551552 h 9745171"/>
                <a:gd name="connsiteX562" fmla="*/ 11049889 w 13991985"/>
                <a:gd name="connsiteY562" fmla="*/ 4577632 h 9745171"/>
                <a:gd name="connsiteX563" fmla="*/ 10987523 w 13991985"/>
                <a:gd name="connsiteY563" fmla="*/ 4592600 h 9745171"/>
                <a:gd name="connsiteX564" fmla="*/ 10973009 w 13991985"/>
                <a:gd name="connsiteY564" fmla="*/ 4650657 h 9745171"/>
                <a:gd name="connsiteX565" fmla="*/ 11060094 w 13991985"/>
                <a:gd name="connsiteY565" fmla="*/ 4665171 h 9745171"/>
                <a:gd name="connsiteX566" fmla="*/ 11016551 w 13991985"/>
                <a:gd name="connsiteY566" fmla="*/ 4708714 h 9745171"/>
                <a:gd name="connsiteX567" fmla="*/ 11002037 w 13991985"/>
                <a:gd name="connsiteY567" fmla="*/ 4752257 h 9745171"/>
                <a:gd name="connsiteX568" fmla="*/ 11016551 w 13991985"/>
                <a:gd name="connsiteY568" fmla="*/ 4781285 h 9745171"/>
                <a:gd name="connsiteX569" fmla="*/ 11060094 w 13991985"/>
                <a:gd name="connsiteY569" fmla="*/ 4737743 h 9745171"/>
                <a:gd name="connsiteX570" fmla="*/ 11190723 w 13991985"/>
                <a:gd name="connsiteY570" fmla="*/ 4650657 h 9745171"/>
                <a:gd name="connsiteX571" fmla="*/ 11248780 w 13991985"/>
                <a:gd name="connsiteY571" fmla="*/ 4636143 h 9745171"/>
                <a:gd name="connsiteX572" fmla="*/ 11335866 w 13991985"/>
                <a:gd name="connsiteY572" fmla="*/ 4592600 h 9745171"/>
                <a:gd name="connsiteX573" fmla="*/ 11422951 w 13991985"/>
                <a:gd name="connsiteY573" fmla="*/ 4549057 h 9745171"/>
                <a:gd name="connsiteX574" fmla="*/ 11539066 w 13991985"/>
                <a:gd name="connsiteY574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43980 w 13991985"/>
                <a:gd name="connsiteY477" fmla="*/ 7655114 h 9745171"/>
                <a:gd name="connsiteX478" fmla="*/ 10950897 w 13991985"/>
                <a:gd name="connsiteY478" fmla="*/ 7604427 h 9745171"/>
                <a:gd name="connsiteX479" fmla="*/ 10917786 w 13991985"/>
                <a:gd name="connsiteY479" fmla="*/ 7507590 h 9745171"/>
                <a:gd name="connsiteX480" fmla="*/ 10915632 w 13991985"/>
                <a:gd name="connsiteY480" fmla="*/ 7454521 h 9745171"/>
                <a:gd name="connsiteX481" fmla="*/ 10963937 w 13991985"/>
                <a:gd name="connsiteY481" fmla="*/ 7401681 h 9745171"/>
                <a:gd name="connsiteX482" fmla="*/ 11024943 w 13991985"/>
                <a:gd name="connsiteY482" fmla="*/ 7373333 h 9745171"/>
                <a:gd name="connsiteX483" fmla="*/ 11016551 w 13991985"/>
                <a:gd name="connsiteY483" fmla="*/ 7335800 h 9745171"/>
                <a:gd name="connsiteX484" fmla="*/ 10974936 w 13991985"/>
                <a:gd name="connsiteY484" fmla="*/ 7306998 h 9745171"/>
                <a:gd name="connsiteX485" fmla="*/ 10912570 w 13991985"/>
                <a:gd name="connsiteY485" fmla="*/ 7239643 h 9745171"/>
                <a:gd name="connsiteX486" fmla="*/ 10851905 w 13991985"/>
                <a:gd name="connsiteY486" fmla="*/ 7270371 h 9745171"/>
                <a:gd name="connsiteX487" fmla="*/ 10782168 w 13991985"/>
                <a:gd name="connsiteY487" fmla="*/ 7263001 h 9745171"/>
                <a:gd name="connsiteX488" fmla="*/ 10784323 w 13991985"/>
                <a:gd name="connsiteY488" fmla="*/ 7205171 h 9745171"/>
                <a:gd name="connsiteX489" fmla="*/ 10830247 w 13991985"/>
                <a:gd name="connsiteY489" fmla="*/ 7133053 h 9745171"/>
                <a:gd name="connsiteX490" fmla="*/ 10877305 w 13991985"/>
                <a:gd name="connsiteY490" fmla="*/ 7116158 h 9745171"/>
                <a:gd name="connsiteX491" fmla="*/ 10917332 w 13991985"/>
                <a:gd name="connsiteY491" fmla="*/ 7087357 h 9745171"/>
                <a:gd name="connsiteX492" fmla="*/ 10973688 w 13991985"/>
                <a:gd name="connsiteY492" fmla="*/ 7074769 h 9745171"/>
                <a:gd name="connsiteX493" fmla="*/ 11033446 w 13991985"/>
                <a:gd name="connsiteY493" fmla="*/ 7055039 h 9745171"/>
                <a:gd name="connsiteX494" fmla="*/ 10929693 w 13991985"/>
                <a:gd name="connsiteY494" fmla="*/ 6954120 h 9745171"/>
                <a:gd name="connsiteX495" fmla="*/ 10903272 w 13991985"/>
                <a:gd name="connsiteY495" fmla="*/ 6879619 h 9745171"/>
                <a:gd name="connsiteX496" fmla="*/ 10997729 w 13991985"/>
                <a:gd name="connsiteY496" fmla="*/ 6886083 h 9745171"/>
                <a:gd name="connsiteX497" fmla="*/ 11045580 w 13991985"/>
                <a:gd name="connsiteY497" fmla="*/ 6856828 h 9745171"/>
                <a:gd name="connsiteX498" fmla="*/ 10987523 w 13991985"/>
                <a:gd name="connsiteY498" fmla="*/ 6788566 h 9745171"/>
                <a:gd name="connsiteX499" fmla="*/ 10914951 w 13991985"/>
                <a:gd name="connsiteY499" fmla="*/ 6740714 h 9745171"/>
                <a:gd name="connsiteX500" fmla="*/ 10909509 w 13991985"/>
                <a:gd name="connsiteY500" fmla="*/ 6692862 h 9745171"/>
                <a:gd name="connsiteX501" fmla="*/ 10856894 w 13991985"/>
                <a:gd name="connsiteY501" fmla="*/ 6668143 h 9745171"/>
                <a:gd name="connsiteX502" fmla="*/ 10813805 w 13991985"/>
                <a:gd name="connsiteY502" fmla="*/ 6633671 h 9745171"/>
                <a:gd name="connsiteX503" fmla="*/ 10804053 w 13991985"/>
                <a:gd name="connsiteY503" fmla="*/ 6556790 h 9745171"/>
                <a:gd name="connsiteX504" fmla="*/ 10793848 w 13991985"/>
                <a:gd name="connsiteY504" fmla="*/ 6494198 h 9745171"/>
                <a:gd name="connsiteX505" fmla="*/ 10740780 w 13991985"/>
                <a:gd name="connsiteY505" fmla="*/ 6367878 h 9745171"/>
                <a:gd name="connsiteX506" fmla="*/ 10711751 w 13991985"/>
                <a:gd name="connsiteY506" fmla="*/ 6247228 h 9745171"/>
                <a:gd name="connsiteX507" fmla="*/ 10668209 w 13991985"/>
                <a:gd name="connsiteY507" fmla="*/ 6218200 h 9745171"/>
                <a:gd name="connsiteX508" fmla="*/ 10619223 w 13991985"/>
                <a:gd name="connsiteY508" fmla="*/ 6155833 h 9745171"/>
                <a:gd name="connsiteX509" fmla="*/ 10508551 w 13991985"/>
                <a:gd name="connsiteY509" fmla="*/ 6072831 h 9745171"/>
                <a:gd name="connsiteX510" fmla="*/ 10426229 w 13991985"/>
                <a:gd name="connsiteY510" fmla="*/ 6005701 h 9745171"/>
                <a:gd name="connsiteX511" fmla="*/ 10441423 w 13991985"/>
                <a:gd name="connsiteY511" fmla="*/ 5885505 h 9745171"/>
                <a:gd name="connsiteX512" fmla="*/ 10509005 w 13991985"/>
                <a:gd name="connsiteY512" fmla="*/ 5822232 h 9745171"/>
                <a:gd name="connsiteX513" fmla="*/ 10595637 w 13991985"/>
                <a:gd name="connsiteY513" fmla="*/ 5724714 h 9745171"/>
                <a:gd name="connsiteX514" fmla="*/ 10629655 w 13991985"/>
                <a:gd name="connsiteY514" fmla="*/ 5637402 h 9745171"/>
                <a:gd name="connsiteX515" fmla="*/ 10673198 w 13991985"/>
                <a:gd name="connsiteY515" fmla="*/ 5604745 h 9745171"/>
                <a:gd name="connsiteX516" fmla="*/ 10750305 w 13991985"/>
                <a:gd name="connsiteY516" fmla="*/ 5627196 h 9745171"/>
                <a:gd name="connsiteX517" fmla="*/ 10761191 w 13991985"/>
                <a:gd name="connsiteY517" fmla="*/ 5560067 h 9745171"/>
                <a:gd name="connsiteX518" fmla="*/ 10814259 w 13991985"/>
                <a:gd name="connsiteY518" fmla="*/ 5502464 h 9745171"/>
                <a:gd name="connsiteX519" fmla="*/ 10891138 w 13991985"/>
                <a:gd name="connsiteY519" fmla="*/ 5468446 h 9745171"/>
                <a:gd name="connsiteX520" fmla="*/ 10958494 w 13991985"/>
                <a:gd name="connsiteY520" fmla="*/ 5463457 h 9745171"/>
                <a:gd name="connsiteX521" fmla="*/ 10989111 w 13991985"/>
                <a:gd name="connsiteY521" fmla="*/ 5434655 h 9745171"/>
                <a:gd name="connsiteX522" fmla="*/ 11051703 w 13991985"/>
                <a:gd name="connsiteY522" fmla="*/ 5395875 h 9745171"/>
                <a:gd name="connsiteX523" fmla="*/ 11161694 w 13991985"/>
                <a:gd name="connsiteY523" fmla="*/ 5361857 h 9745171"/>
                <a:gd name="connsiteX524" fmla="*/ 11205237 w 13991985"/>
                <a:gd name="connsiteY524" fmla="*/ 5332828 h 9745171"/>
                <a:gd name="connsiteX525" fmla="*/ 11161694 w 13991985"/>
                <a:gd name="connsiteY525" fmla="*/ 5303800 h 9745171"/>
                <a:gd name="connsiteX526" fmla="*/ 10871409 w 13991985"/>
                <a:gd name="connsiteY526" fmla="*/ 5260257 h 9745171"/>
                <a:gd name="connsiteX527" fmla="*/ 10827866 w 13991985"/>
                <a:gd name="connsiteY527" fmla="*/ 5216714 h 9745171"/>
                <a:gd name="connsiteX528" fmla="*/ 10682723 w 13991985"/>
                <a:gd name="connsiteY528" fmla="*/ 5274771 h 9745171"/>
                <a:gd name="connsiteX529" fmla="*/ 10624666 w 13991985"/>
                <a:gd name="connsiteY529" fmla="*/ 5303800 h 9745171"/>
                <a:gd name="connsiteX530" fmla="*/ 10537580 w 13991985"/>
                <a:gd name="connsiteY530" fmla="*/ 5390206 h 9745171"/>
                <a:gd name="connsiteX531" fmla="*/ 10440289 w 13991985"/>
                <a:gd name="connsiteY531" fmla="*/ 5361403 h 9745171"/>
                <a:gd name="connsiteX532" fmla="*/ 10368624 w 13991985"/>
                <a:gd name="connsiteY532" fmla="*/ 5317633 h 9745171"/>
                <a:gd name="connsiteX533" fmla="*/ 10348894 w 13991985"/>
                <a:gd name="connsiteY533" fmla="*/ 5245743 h 9745171"/>
                <a:gd name="connsiteX534" fmla="*/ 10363409 w 13991985"/>
                <a:gd name="connsiteY534" fmla="*/ 5187685 h 9745171"/>
                <a:gd name="connsiteX535" fmla="*/ 10392437 w 13991985"/>
                <a:gd name="connsiteY535" fmla="*/ 5144143 h 9745171"/>
                <a:gd name="connsiteX536" fmla="*/ 10348894 w 13991985"/>
                <a:gd name="connsiteY536" fmla="*/ 5115114 h 9745171"/>
                <a:gd name="connsiteX537" fmla="*/ 10290837 w 13991985"/>
                <a:gd name="connsiteY537" fmla="*/ 5100600 h 9745171"/>
                <a:gd name="connsiteX538" fmla="*/ 10203751 w 13991985"/>
                <a:gd name="connsiteY538" fmla="*/ 5071571 h 9745171"/>
                <a:gd name="connsiteX539" fmla="*/ 10160209 w 13991985"/>
                <a:gd name="connsiteY539" fmla="*/ 5057057 h 9745171"/>
                <a:gd name="connsiteX540" fmla="*/ 10073804 w 13991985"/>
                <a:gd name="connsiteY540" fmla="*/ 5028028 h 9745171"/>
                <a:gd name="connsiteX541" fmla="*/ 10044548 w 13991985"/>
                <a:gd name="connsiteY541" fmla="*/ 4921665 h 9745171"/>
                <a:gd name="connsiteX542" fmla="*/ 10049991 w 13991985"/>
                <a:gd name="connsiteY542" fmla="*/ 4868598 h 9745171"/>
                <a:gd name="connsiteX543" fmla="*/ 10102605 w 13991985"/>
                <a:gd name="connsiteY543" fmla="*/ 4758381 h 9745171"/>
                <a:gd name="connsiteX544" fmla="*/ 10189011 w 13991985"/>
                <a:gd name="connsiteY544" fmla="*/ 4753164 h 9745171"/>
                <a:gd name="connsiteX545" fmla="*/ 10262262 w 13991985"/>
                <a:gd name="connsiteY545" fmla="*/ 4791490 h 9745171"/>
                <a:gd name="connsiteX546" fmla="*/ 10311929 w 13991985"/>
                <a:gd name="connsiteY546" fmla="*/ 4762462 h 9745171"/>
                <a:gd name="connsiteX547" fmla="*/ 10365223 w 13991985"/>
                <a:gd name="connsiteY547" fmla="*/ 4752710 h 9745171"/>
                <a:gd name="connsiteX548" fmla="*/ 10423053 w 13991985"/>
                <a:gd name="connsiteY548" fmla="*/ 4698963 h 9745171"/>
                <a:gd name="connsiteX549" fmla="*/ 10447319 w 13991985"/>
                <a:gd name="connsiteY549" fmla="*/ 4607114 h 9745171"/>
                <a:gd name="connsiteX550" fmla="*/ 10491543 w 13991985"/>
                <a:gd name="connsiteY550" fmla="*/ 4532502 h 9745171"/>
                <a:gd name="connsiteX551" fmla="*/ 10595637 w 13991985"/>
                <a:gd name="connsiteY551" fmla="*/ 4520028 h 9745171"/>
                <a:gd name="connsiteX552" fmla="*/ 10639180 w 13991985"/>
                <a:gd name="connsiteY552" fmla="*/ 4491000 h 9745171"/>
                <a:gd name="connsiteX553" fmla="*/ 10711751 w 13991985"/>
                <a:gd name="connsiteY553" fmla="*/ 4403914 h 9745171"/>
                <a:gd name="connsiteX554" fmla="*/ 10755294 w 13991985"/>
                <a:gd name="connsiteY554" fmla="*/ 4360371 h 9745171"/>
                <a:gd name="connsiteX555" fmla="*/ 10775705 w 13991985"/>
                <a:gd name="connsiteY555" fmla="*/ 4302314 h 9745171"/>
                <a:gd name="connsiteX556" fmla="*/ 10848730 w 13991985"/>
                <a:gd name="connsiteY556" fmla="*/ 4251514 h 9745171"/>
                <a:gd name="connsiteX557" fmla="*/ 10977318 w 13991985"/>
                <a:gd name="connsiteY557" fmla="*/ 4232464 h 9745171"/>
                <a:gd name="connsiteX558" fmla="*/ 11103411 w 13991985"/>
                <a:gd name="connsiteY558" fmla="*/ 4307983 h 9745171"/>
                <a:gd name="connsiteX559" fmla="*/ 11126996 w 13991985"/>
                <a:gd name="connsiteY559" fmla="*/ 4433170 h 9745171"/>
                <a:gd name="connsiteX560" fmla="*/ 11078691 w 13991985"/>
                <a:gd name="connsiteY560" fmla="*/ 4505514 h 9745171"/>
                <a:gd name="connsiteX561" fmla="*/ 11048755 w 13991985"/>
                <a:gd name="connsiteY561" fmla="*/ 4551552 h 9745171"/>
                <a:gd name="connsiteX562" fmla="*/ 11049889 w 13991985"/>
                <a:gd name="connsiteY562" fmla="*/ 4577632 h 9745171"/>
                <a:gd name="connsiteX563" fmla="*/ 10987523 w 13991985"/>
                <a:gd name="connsiteY563" fmla="*/ 4592600 h 9745171"/>
                <a:gd name="connsiteX564" fmla="*/ 10973009 w 13991985"/>
                <a:gd name="connsiteY564" fmla="*/ 4650657 h 9745171"/>
                <a:gd name="connsiteX565" fmla="*/ 11060094 w 13991985"/>
                <a:gd name="connsiteY565" fmla="*/ 4665171 h 9745171"/>
                <a:gd name="connsiteX566" fmla="*/ 11016551 w 13991985"/>
                <a:gd name="connsiteY566" fmla="*/ 4708714 h 9745171"/>
                <a:gd name="connsiteX567" fmla="*/ 11002037 w 13991985"/>
                <a:gd name="connsiteY567" fmla="*/ 4752257 h 9745171"/>
                <a:gd name="connsiteX568" fmla="*/ 11016551 w 13991985"/>
                <a:gd name="connsiteY568" fmla="*/ 4781285 h 9745171"/>
                <a:gd name="connsiteX569" fmla="*/ 11060094 w 13991985"/>
                <a:gd name="connsiteY569" fmla="*/ 4737743 h 9745171"/>
                <a:gd name="connsiteX570" fmla="*/ 11190723 w 13991985"/>
                <a:gd name="connsiteY570" fmla="*/ 4650657 h 9745171"/>
                <a:gd name="connsiteX571" fmla="*/ 11248780 w 13991985"/>
                <a:gd name="connsiteY571" fmla="*/ 4636143 h 9745171"/>
                <a:gd name="connsiteX572" fmla="*/ 11335866 w 13991985"/>
                <a:gd name="connsiteY572" fmla="*/ 4592600 h 9745171"/>
                <a:gd name="connsiteX573" fmla="*/ 11422951 w 13991985"/>
                <a:gd name="connsiteY573" fmla="*/ 4549057 h 9745171"/>
                <a:gd name="connsiteX574" fmla="*/ 11539066 w 13991985"/>
                <a:gd name="connsiteY574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1002037 w 13991985"/>
                <a:gd name="connsiteY476" fmla="*/ 7713171 h 9745171"/>
                <a:gd name="connsiteX477" fmla="*/ 10951124 w 13991985"/>
                <a:gd name="connsiteY477" fmla="*/ 7662257 h 9745171"/>
                <a:gd name="connsiteX478" fmla="*/ 10950897 w 13991985"/>
                <a:gd name="connsiteY478" fmla="*/ 7604427 h 9745171"/>
                <a:gd name="connsiteX479" fmla="*/ 10917786 w 13991985"/>
                <a:gd name="connsiteY479" fmla="*/ 7507590 h 9745171"/>
                <a:gd name="connsiteX480" fmla="*/ 10915632 w 13991985"/>
                <a:gd name="connsiteY480" fmla="*/ 7454521 h 9745171"/>
                <a:gd name="connsiteX481" fmla="*/ 10963937 w 13991985"/>
                <a:gd name="connsiteY481" fmla="*/ 7401681 h 9745171"/>
                <a:gd name="connsiteX482" fmla="*/ 11024943 w 13991985"/>
                <a:gd name="connsiteY482" fmla="*/ 7373333 h 9745171"/>
                <a:gd name="connsiteX483" fmla="*/ 11016551 w 13991985"/>
                <a:gd name="connsiteY483" fmla="*/ 7335800 h 9745171"/>
                <a:gd name="connsiteX484" fmla="*/ 10974936 w 13991985"/>
                <a:gd name="connsiteY484" fmla="*/ 7306998 h 9745171"/>
                <a:gd name="connsiteX485" fmla="*/ 10912570 w 13991985"/>
                <a:gd name="connsiteY485" fmla="*/ 7239643 h 9745171"/>
                <a:gd name="connsiteX486" fmla="*/ 10851905 w 13991985"/>
                <a:gd name="connsiteY486" fmla="*/ 7270371 h 9745171"/>
                <a:gd name="connsiteX487" fmla="*/ 10782168 w 13991985"/>
                <a:gd name="connsiteY487" fmla="*/ 7263001 h 9745171"/>
                <a:gd name="connsiteX488" fmla="*/ 10784323 w 13991985"/>
                <a:gd name="connsiteY488" fmla="*/ 7205171 h 9745171"/>
                <a:gd name="connsiteX489" fmla="*/ 10830247 w 13991985"/>
                <a:gd name="connsiteY489" fmla="*/ 7133053 h 9745171"/>
                <a:gd name="connsiteX490" fmla="*/ 10877305 w 13991985"/>
                <a:gd name="connsiteY490" fmla="*/ 7116158 h 9745171"/>
                <a:gd name="connsiteX491" fmla="*/ 10917332 w 13991985"/>
                <a:gd name="connsiteY491" fmla="*/ 7087357 h 9745171"/>
                <a:gd name="connsiteX492" fmla="*/ 10973688 w 13991985"/>
                <a:gd name="connsiteY492" fmla="*/ 7074769 h 9745171"/>
                <a:gd name="connsiteX493" fmla="*/ 11033446 w 13991985"/>
                <a:gd name="connsiteY493" fmla="*/ 7055039 h 9745171"/>
                <a:gd name="connsiteX494" fmla="*/ 10929693 w 13991985"/>
                <a:gd name="connsiteY494" fmla="*/ 6954120 h 9745171"/>
                <a:gd name="connsiteX495" fmla="*/ 10903272 w 13991985"/>
                <a:gd name="connsiteY495" fmla="*/ 6879619 h 9745171"/>
                <a:gd name="connsiteX496" fmla="*/ 10997729 w 13991985"/>
                <a:gd name="connsiteY496" fmla="*/ 6886083 h 9745171"/>
                <a:gd name="connsiteX497" fmla="*/ 11045580 w 13991985"/>
                <a:gd name="connsiteY497" fmla="*/ 6856828 h 9745171"/>
                <a:gd name="connsiteX498" fmla="*/ 10987523 w 13991985"/>
                <a:gd name="connsiteY498" fmla="*/ 6788566 h 9745171"/>
                <a:gd name="connsiteX499" fmla="*/ 10914951 w 13991985"/>
                <a:gd name="connsiteY499" fmla="*/ 6740714 h 9745171"/>
                <a:gd name="connsiteX500" fmla="*/ 10909509 w 13991985"/>
                <a:gd name="connsiteY500" fmla="*/ 6692862 h 9745171"/>
                <a:gd name="connsiteX501" fmla="*/ 10856894 w 13991985"/>
                <a:gd name="connsiteY501" fmla="*/ 6668143 h 9745171"/>
                <a:gd name="connsiteX502" fmla="*/ 10813805 w 13991985"/>
                <a:gd name="connsiteY502" fmla="*/ 6633671 h 9745171"/>
                <a:gd name="connsiteX503" fmla="*/ 10804053 w 13991985"/>
                <a:gd name="connsiteY503" fmla="*/ 6556790 h 9745171"/>
                <a:gd name="connsiteX504" fmla="*/ 10793848 w 13991985"/>
                <a:gd name="connsiteY504" fmla="*/ 6494198 h 9745171"/>
                <a:gd name="connsiteX505" fmla="*/ 10740780 w 13991985"/>
                <a:gd name="connsiteY505" fmla="*/ 6367878 h 9745171"/>
                <a:gd name="connsiteX506" fmla="*/ 10711751 w 13991985"/>
                <a:gd name="connsiteY506" fmla="*/ 6247228 h 9745171"/>
                <a:gd name="connsiteX507" fmla="*/ 10668209 w 13991985"/>
                <a:gd name="connsiteY507" fmla="*/ 6218200 h 9745171"/>
                <a:gd name="connsiteX508" fmla="*/ 10619223 w 13991985"/>
                <a:gd name="connsiteY508" fmla="*/ 6155833 h 9745171"/>
                <a:gd name="connsiteX509" fmla="*/ 10508551 w 13991985"/>
                <a:gd name="connsiteY509" fmla="*/ 6072831 h 9745171"/>
                <a:gd name="connsiteX510" fmla="*/ 10426229 w 13991985"/>
                <a:gd name="connsiteY510" fmla="*/ 6005701 h 9745171"/>
                <a:gd name="connsiteX511" fmla="*/ 10441423 w 13991985"/>
                <a:gd name="connsiteY511" fmla="*/ 5885505 h 9745171"/>
                <a:gd name="connsiteX512" fmla="*/ 10509005 w 13991985"/>
                <a:gd name="connsiteY512" fmla="*/ 5822232 h 9745171"/>
                <a:gd name="connsiteX513" fmla="*/ 10595637 w 13991985"/>
                <a:gd name="connsiteY513" fmla="*/ 5724714 h 9745171"/>
                <a:gd name="connsiteX514" fmla="*/ 10629655 w 13991985"/>
                <a:gd name="connsiteY514" fmla="*/ 5637402 h 9745171"/>
                <a:gd name="connsiteX515" fmla="*/ 10673198 w 13991985"/>
                <a:gd name="connsiteY515" fmla="*/ 5604745 h 9745171"/>
                <a:gd name="connsiteX516" fmla="*/ 10750305 w 13991985"/>
                <a:gd name="connsiteY516" fmla="*/ 5627196 h 9745171"/>
                <a:gd name="connsiteX517" fmla="*/ 10761191 w 13991985"/>
                <a:gd name="connsiteY517" fmla="*/ 5560067 h 9745171"/>
                <a:gd name="connsiteX518" fmla="*/ 10814259 w 13991985"/>
                <a:gd name="connsiteY518" fmla="*/ 5502464 h 9745171"/>
                <a:gd name="connsiteX519" fmla="*/ 10891138 w 13991985"/>
                <a:gd name="connsiteY519" fmla="*/ 5468446 h 9745171"/>
                <a:gd name="connsiteX520" fmla="*/ 10958494 w 13991985"/>
                <a:gd name="connsiteY520" fmla="*/ 5463457 h 9745171"/>
                <a:gd name="connsiteX521" fmla="*/ 10989111 w 13991985"/>
                <a:gd name="connsiteY521" fmla="*/ 5434655 h 9745171"/>
                <a:gd name="connsiteX522" fmla="*/ 11051703 w 13991985"/>
                <a:gd name="connsiteY522" fmla="*/ 5395875 h 9745171"/>
                <a:gd name="connsiteX523" fmla="*/ 11161694 w 13991985"/>
                <a:gd name="connsiteY523" fmla="*/ 5361857 h 9745171"/>
                <a:gd name="connsiteX524" fmla="*/ 11205237 w 13991985"/>
                <a:gd name="connsiteY524" fmla="*/ 5332828 h 9745171"/>
                <a:gd name="connsiteX525" fmla="*/ 11161694 w 13991985"/>
                <a:gd name="connsiteY525" fmla="*/ 5303800 h 9745171"/>
                <a:gd name="connsiteX526" fmla="*/ 10871409 w 13991985"/>
                <a:gd name="connsiteY526" fmla="*/ 5260257 h 9745171"/>
                <a:gd name="connsiteX527" fmla="*/ 10827866 w 13991985"/>
                <a:gd name="connsiteY527" fmla="*/ 5216714 h 9745171"/>
                <a:gd name="connsiteX528" fmla="*/ 10682723 w 13991985"/>
                <a:gd name="connsiteY528" fmla="*/ 5274771 h 9745171"/>
                <a:gd name="connsiteX529" fmla="*/ 10624666 w 13991985"/>
                <a:gd name="connsiteY529" fmla="*/ 5303800 h 9745171"/>
                <a:gd name="connsiteX530" fmla="*/ 10537580 w 13991985"/>
                <a:gd name="connsiteY530" fmla="*/ 5390206 h 9745171"/>
                <a:gd name="connsiteX531" fmla="*/ 10440289 w 13991985"/>
                <a:gd name="connsiteY531" fmla="*/ 5361403 h 9745171"/>
                <a:gd name="connsiteX532" fmla="*/ 10368624 w 13991985"/>
                <a:gd name="connsiteY532" fmla="*/ 5317633 h 9745171"/>
                <a:gd name="connsiteX533" fmla="*/ 10348894 w 13991985"/>
                <a:gd name="connsiteY533" fmla="*/ 5245743 h 9745171"/>
                <a:gd name="connsiteX534" fmla="*/ 10363409 w 13991985"/>
                <a:gd name="connsiteY534" fmla="*/ 5187685 h 9745171"/>
                <a:gd name="connsiteX535" fmla="*/ 10392437 w 13991985"/>
                <a:gd name="connsiteY535" fmla="*/ 5144143 h 9745171"/>
                <a:gd name="connsiteX536" fmla="*/ 10348894 w 13991985"/>
                <a:gd name="connsiteY536" fmla="*/ 5115114 h 9745171"/>
                <a:gd name="connsiteX537" fmla="*/ 10290837 w 13991985"/>
                <a:gd name="connsiteY537" fmla="*/ 5100600 h 9745171"/>
                <a:gd name="connsiteX538" fmla="*/ 10203751 w 13991985"/>
                <a:gd name="connsiteY538" fmla="*/ 5071571 h 9745171"/>
                <a:gd name="connsiteX539" fmla="*/ 10160209 w 13991985"/>
                <a:gd name="connsiteY539" fmla="*/ 5057057 h 9745171"/>
                <a:gd name="connsiteX540" fmla="*/ 10073804 w 13991985"/>
                <a:gd name="connsiteY540" fmla="*/ 5028028 h 9745171"/>
                <a:gd name="connsiteX541" fmla="*/ 10044548 w 13991985"/>
                <a:gd name="connsiteY541" fmla="*/ 4921665 h 9745171"/>
                <a:gd name="connsiteX542" fmla="*/ 10049991 w 13991985"/>
                <a:gd name="connsiteY542" fmla="*/ 4868598 h 9745171"/>
                <a:gd name="connsiteX543" fmla="*/ 10102605 w 13991985"/>
                <a:gd name="connsiteY543" fmla="*/ 4758381 h 9745171"/>
                <a:gd name="connsiteX544" fmla="*/ 10189011 w 13991985"/>
                <a:gd name="connsiteY544" fmla="*/ 4753164 h 9745171"/>
                <a:gd name="connsiteX545" fmla="*/ 10262262 w 13991985"/>
                <a:gd name="connsiteY545" fmla="*/ 4791490 h 9745171"/>
                <a:gd name="connsiteX546" fmla="*/ 10311929 w 13991985"/>
                <a:gd name="connsiteY546" fmla="*/ 4762462 h 9745171"/>
                <a:gd name="connsiteX547" fmla="*/ 10365223 w 13991985"/>
                <a:gd name="connsiteY547" fmla="*/ 4752710 h 9745171"/>
                <a:gd name="connsiteX548" fmla="*/ 10423053 w 13991985"/>
                <a:gd name="connsiteY548" fmla="*/ 4698963 h 9745171"/>
                <a:gd name="connsiteX549" fmla="*/ 10447319 w 13991985"/>
                <a:gd name="connsiteY549" fmla="*/ 4607114 h 9745171"/>
                <a:gd name="connsiteX550" fmla="*/ 10491543 w 13991985"/>
                <a:gd name="connsiteY550" fmla="*/ 4532502 h 9745171"/>
                <a:gd name="connsiteX551" fmla="*/ 10595637 w 13991985"/>
                <a:gd name="connsiteY551" fmla="*/ 4520028 h 9745171"/>
                <a:gd name="connsiteX552" fmla="*/ 10639180 w 13991985"/>
                <a:gd name="connsiteY552" fmla="*/ 4491000 h 9745171"/>
                <a:gd name="connsiteX553" fmla="*/ 10711751 w 13991985"/>
                <a:gd name="connsiteY553" fmla="*/ 4403914 h 9745171"/>
                <a:gd name="connsiteX554" fmla="*/ 10755294 w 13991985"/>
                <a:gd name="connsiteY554" fmla="*/ 4360371 h 9745171"/>
                <a:gd name="connsiteX555" fmla="*/ 10775705 w 13991985"/>
                <a:gd name="connsiteY555" fmla="*/ 4302314 h 9745171"/>
                <a:gd name="connsiteX556" fmla="*/ 10848730 w 13991985"/>
                <a:gd name="connsiteY556" fmla="*/ 4251514 h 9745171"/>
                <a:gd name="connsiteX557" fmla="*/ 10977318 w 13991985"/>
                <a:gd name="connsiteY557" fmla="*/ 4232464 h 9745171"/>
                <a:gd name="connsiteX558" fmla="*/ 11103411 w 13991985"/>
                <a:gd name="connsiteY558" fmla="*/ 4307983 h 9745171"/>
                <a:gd name="connsiteX559" fmla="*/ 11126996 w 13991985"/>
                <a:gd name="connsiteY559" fmla="*/ 4433170 h 9745171"/>
                <a:gd name="connsiteX560" fmla="*/ 11078691 w 13991985"/>
                <a:gd name="connsiteY560" fmla="*/ 4505514 h 9745171"/>
                <a:gd name="connsiteX561" fmla="*/ 11048755 w 13991985"/>
                <a:gd name="connsiteY561" fmla="*/ 4551552 h 9745171"/>
                <a:gd name="connsiteX562" fmla="*/ 11049889 w 13991985"/>
                <a:gd name="connsiteY562" fmla="*/ 4577632 h 9745171"/>
                <a:gd name="connsiteX563" fmla="*/ 10987523 w 13991985"/>
                <a:gd name="connsiteY563" fmla="*/ 4592600 h 9745171"/>
                <a:gd name="connsiteX564" fmla="*/ 10973009 w 13991985"/>
                <a:gd name="connsiteY564" fmla="*/ 4650657 h 9745171"/>
                <a:gd name="connsiteX565" fmla="*/ 11060094 w 13991985"/>
                <a:gd name="connsiteY565" fmla="*/ 4665171 h 9745171"/>
                <a:gd name="connsiteX566" fmla="*/ 11016551 w 13991985"/>
                <a:gd name="connsiteY566" fmla="*/ 4708714 h 9745171"/>
                <a:gd name="connsiteX567" fmla="*/ 11002037 w 13991985"/>
                <a:gd name="connsiteY567" fmla="*/ 4752257 h 9745171"/>
                <a:gd name="connsiteX568" fmla="*/ 11016551 w 13991985"/>
                <a:gd name="connsiteY568" fmla="*/ 4781285 h 9745171"/>
                <a:gd name="connsiteX569" fmla="*/ 11060094 w 13991985"/>
                <a:gd name="connsiteY569" fmla="*/ 4737743 h 9745171"/>
                <a:gd name="connsiteX570" fmla="*/ 11190723 w 13991985"/>
                <a:gd name="connsiteY570" fmla="*/ 4650657 h 9745171"/>
                <a:gd name="connsiteX571" fmla="*/ 11248780 w 13991985"/>
                <a:gd name="connsiteY571" fmla="*/ 4636143 h 9745171"/>
                <a:gd name="connsiteX572" fmla="*/ 11335866 w 13991985"/>
                <a:gd name="connsiteY572" fmla="*/ 4592600 h 9745171"/>
                <a:gd name="connsiteX573" fmla="*/ 11422951 w 13991985"/>
                <a:gd name="connsiteY573" fmla="*/ 4549057 h 9745171"/>
                <a:gd name="connsiteX574" fmla="*/ 11539066 w 13991985"/>
                <a:gd name="connsiteY574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58494 w 13991985"/>
                <a:gd name="connsiteY475" fmla="*/ 7727685 h 9745171"/>
                <a:gd name="connsiteX476" fmla="*/ 10975843 w 13991985"/>
                <a:gd name="connsiteY476" fmla="*/ 7717934 h 9745171"/>
                <a:gd name="connsiteX477" fmla="*/ 10951124 w 13991985"/>
                <a:gd name="connsiteY477" fmla="*/ 7662257 h 9745171"/>
                <a:gd name="connsiteX478" fmla="*/ 10950897 w 13991985"/>
                <a:gd name="connsiteY478" fmla="*/ 7604427 h 9745171"/>
                <a:gd name="connsiteX479" fmla="*/ 10917786 w 13991985"/>
                <a:gd name="connsiteY479" fmla="*/ 7507590 h 9745171"/>
                <a:gd name="connsiteX480" fmla="*/ 10915632 w 13991985"/>
                <a:gd name="connsiteY480" fmla="*/ 7454521 h 9745171"/>
                <a:gd name="connsiteX481" fmla="*/ 10963937 w 13991985"/>
                <a:gd name="connsiteY481" fmla="*/ 7401681 h 9745171"/>
                <a:gd name="connsiteX482" fmla="*/ 11024943 w 13991985"/>
                <a:gd name="connsiteY482" fmla="*/ 7373333 h 9745171"/>
                <a:gd name="connsiteX483" fmla="*/ 11016551 w 13991985"/>
                <a:gd name="connsiteY483" fmla="*/ 7335800 h 9745171"/>
                <a:gd name="connsiteX484" fmla="*/ 10974936 w 13991985"/>
                <a:gd name="connsiteY484" fmla="*/ 7306998 h 9745171"/>
                <a:gd name="connsiteX485" fmla="*/ 10912570 w 13991985"/>
                <a:gd name="connsiteY485" fmla="*/ 7239643 h 9745171"/>
                <a:gd name="connsiteX486" fmla="*/ 10851905 w 13991985"/>
                <a:gd name="connsiteY486" fmla="*/ 7270371 h 9745171"/>
                <a:gd name="connsiteX487" fmla="*/ 10782168 w 13991985"/>
                <a:gd name="connsiteY487" fmla="*/ 7263001 h 9745171"/>
                <a:gd name="connsiteX488" fmla="*/ 10784323 w 13991985"/>
                <a:gd name="connsiteY488" fmla="*/ 7205171 h 9745171"/>
                <a:gd name="connsiteX489" fmla="*/ 10830247 w 13991985"/>
                <a:gd name="connsiteY489" fmla="*/ 7133053 h 9745171"/>
                <a:gd name="connsiteX490" fmla="*/ 10877305 w 13991985"/>
                <a:gd name="connsiteY490" fmla="*/ 7116158 h 9745171"/>
                <a:gd name="connsiteX491" fmla="*/ 10917332 w 13991985"/>
                <a:gd name="connsiteY491" fmla="*/ 7087357 h 9745171"/>
                <a:gd name="connsiteX492" fmla="*/ 10973688 w 13991985"/>
                <a:gd name="connsiteY492" fmla="*/ 7074769 h 9745171"/>
                <a:gd name="connsiteX493" fmla="*/ 11033446 w 13991985"/>
                <a:gd name="connsiteY493" fmla="*/ 7055039 h 9745171"/>
                <a:gd name="connsiteX494" fmla="*/ 10929693 w 13991985"/>
                <a:gd name="connsiteY494" fmla="*/ 6954120 h 9745171"/>
                <a:gd name="connsiteX495" fmla="*/ 10903272 w 13991985"/>
                <a:gd name="connsiteY495" fmla="*/ 6879619 h 9745171"/>
                <a:gd name="connsiteX496" fmla="*/ 10997729 w 13991985"/>
                <a:gd name="connsiteY496" fmla="*/ 6886083 h 9745171"/>
                <a:gd name="connsiteX497" fmla="*/ 11045580 w 13991985"/>
                <a:gd name="connsiteY497" fmla="*/ 6856828 h 9745171"/>
                <a:gd name="connsiteX498" fmla="*/ 10987523 w 13991985"/>
                <a:gd name="connsiteY498" fmla="*/ 6788566 h 9745171"/>
                <a:gd name="connsiteX499" fmla="*/ 10914951 w 13991985"/>
                <a:gd name="connsiteY499" fmla="*/ 6740714 h 9745171"/>
                <a:gd name="connsiteX500" fmla="*/ 10909509 w 13991985"/>
                <a:gd name="connsiteY500" fmla="*/ 6692862 h 9745171"/>
                <a:gd name="connsiteX501" fmla="*/ 10856894 w 13991985"/>
                <a:gd name="connsiteY501" fmla="*/ 6668143 h 9745171"/>
                <a:gd name="connsiteX502" fmla="*/ 10813805 w 13991985"/>
                <a:gd name="connsiteY502" fmla="*/ 6633671 h 9745171"/>
                <a:gd name="connsiteX503" fmla="*/ 10804053 w 13991985"/>
                <a:gd name="connsiteY503" fmla="*/ 6556790 h 9745171"/>
                <a:gd name="connsiteX504" fmla="*/ 10793848 w 13991985"/>
                <a:gd name="connsiteY504" fmla="*/ 6494198 h 9745171"/>
                <a:gd name="connsiteX505" fmla="*/ 10740780 w 13991985"/>
                <a:gd name="connsiteY505" fmla="*/ 6367878 h 9745171"/>
                <a:gd name="connsiteX506" fmla="*/ 10711751 w 13991985"/>
                <a:gd name="connsiteY506" fmla="*/ 6247228 h 9745171"/>
                <a:gd name="connsiteX507" fmla="*/ 10668209 w 13991985"/>
                <a:gd name="connsiteY507" fmla="*/ 6218200 h 9745171"/>
                <a:gd name="connsiteX508" fmla="*/ 10619223 w 13991985"/>
                <a:gd name="connsiteY508" fmla="*/ 6155833 h 9745171"/>
                <a:gd name="connsiteX509" fmla="*/ 10508551 w 13991985"/>
                <a:gd name="connsiteY509" fmla="*/ 6072831 h 9745171"/>
                <a:gd name="connsiteX510" fmla="*/ 10426229 w 13991985"/>
                <a:gd name="connsiteY510" fmla="*/ 6005701 h 9745171"/>
                <a:gd name="connsiteX511" fmla="*/ 10441423 w 13991985"/>
                <a:gd name="connsiteY511" fmla="*/ 5885505 h 9745171"/>
                <a:gd name="connsiteX512" fmla="*/ 10509005 w 13991985"/>
                <a:gd name="connsiteY512" fmla="*/ 5822232 h 9745171"/>
                <a:gd name="connsiteX513" fmla="*/ 10595637 w 13991985"/>
                <a:gd name="connsiteY513" fmla="*/ 5724714 h 9745171"/>
                <a:gd name="connsiteX514" fmla="*/ 10629655 w 13991985"/>
                <a:gd name="connsiteY514" fmla="*/ 5637402 h 9745171"/>
                <a:gd name="connsiteX515" fmla="*/ 10673198 w 13991985"/>
                <a:gd name="connsiteY515" fmla="*/ 5604745 h 9745171"/>
                <a:gd name="connsiteX516" fmla="*/ 10750305 w 13991985"/>
                <a:gd name="connsiteY516" fmla="*/ 5627196 h 9745171"/>
                <a:gd name="connsiteX517" fmla="*/ 10761191 w 13991985"/>
                <a:gd name="connsiteY517" fmla="*/ 5560067 h 9745171"/>
                <a:gd name="connsiteX518" fmla="*/ 10814259 w 13991985"/>
                <a:gd name="connsiteY518" fmla="*/ 5502464 h 9745171"/>
                <a:gd name="connsiteX519" fmla="*/ 10891138 w 13991985"/>
                <a:gd name="connsiteY519" fmla="*/ 5468446 h 9745171"/>
                <a:gd name="connsiteX520" fmla="*/ 10958494 w 13991985"/>
                <a:gd name="connsiteY520" fmla="*/ 5463457 h 9745171"/>
                <a:gd name="connsiteX521" fmla="*/ 10989111 w 13991985"/>
                <a:gd name="connsiteY521" fmla="*/ 5434655 h 9745171"/>
                <a:gd name="connsiteX522" fmla="*/ 11051703 w 13991985"/>
                <a:gd name="connsiteY522" fmla="*/ 5395875 h 9745171"/>
                <a:gd name="connsiteX523" fmla="*/ 11161694 w 13991985"/>
                <a:gd name="connsiteY523" fmla="*/ 5361857 h 9745171"/>
                <a:gd name="connsiteX524" fmla="*/ 11205237 w 13991985"/>
                <a:gd name="connsiteY524" fmla="*/ 5332828 h 9745171"/>
                <a:gd name="connsiteX525" fmla="*/ 11161694 w 13991985"/>
                <a:gd name="connsiteY525" fmla="*/ 5303800 h 9745171"/>
                <a:gd name="connsiteX526" fmla="*/ 10871409 w 13991985"/>
                <a:gd name="connsiteY526" fmla="*/ 5260257 h 9745171"/>
                <a:gd name="connsiteX527" fmla="*/ 10827866 w 13991985"/>
                <a:gd name="connsiteY527" fmla="*/ 5216714 h 9745171"/>
                <a:gd name="connsiteX528" fmla="*/ 10682723 w 13991985"/>
                <a:gd name="connsiteY528" fmla="*/ 5274771 h 9745171"/>
                <a:gd name="connsiteX529" fmla="*/ 10624666 w 13991985"/>
                <a:gd name="connsiteY529" fmla="*/ 5303800 h 9745171"/>
                <a:gd name="connsiteX530" fmla="*/ 10537580 w 13991985"/>
                <a:gd name="connsiteY530" fmla="*/ 5390206 h 9745171"/>
                <a:gd name="connsiteX531" fmla="*/ 10440289 w 13991985"/>
                <a:gd name="connsiteY531" fmla="*/ 5361403 h 9745171"/>
                <a:gd name="connsiteX532" fmla="*/ 10368624 w 13991985"/>
                <a:gd name="connsiteY532" fmla="*/ 5317633 h 9745171"/>
                <a:gd name="connsiteX533" fmla="*/ 10348894 w 13991985"/>
                <a:gd name="connsiteY533" fmla="*/ 5245743 h 9745171"/>
                <a:gd name="connsiteX534" fmla="*/ 10363409 w 13991985"/>
                <a:gd name="connsiteY534" fmla="*/ 5187685 h 9745171"/>
                <a:gd name="connsiteX535" fmla="*/ 10392437 w 13991985"/>
                <a:gd name="connsiteY535" fmla="*/ 5144143 h 9745171"/>
                <a:gd name="connsiteX536" fmla="*/ 10348894 w 13991985"/>
                <a:gd name="connsiteY536" fmla="*/ 5115114 h 9745171"/>
                <a:gd name="connsiteX537" fmla="*/ 10290837 w 13991985"/>
                <a:gd name="connsiteY537" fmla="*/ 5100600 h 9745171"/>
                <a:gd name="connsiteX538" fmla="*/ 10203751 w 13991985"/>
                <a:gd name="connsiteY538" fmla="*/ 5071571 h 9745171"/>
                <a:gd name="connsiteX539" fmla="*/ 10160209 w 13991985"/>
                <a:gd name="connsiteY539" fmla="*/ 5057057 h 9745171"/>
                <a:gd name="connsiteX540" fmla="*/ 10073804 w 13991985"/>
                <a:gd name="connsiteY540" fmla="*/ 5028028 h 9745171"/>
                <a:gd name="connsiteX541" fmla="*/ 10044548 w 13991985"/>
                <a:gd name="connsiteY541" fmla="*/ 4921665 h 9745171"/>
                <a:gd name="connsiteX542" fmla="*/ 10049991 w 13991985"/>
                <a:gd name="connsiteY542" fmla="*/ 4868598 h 9745171"/>
                <a:gd name="connsiteX543" fmla="*/ 10102605 w 13991985"/>
                <a:gd name="connsiteY543" fmla="*/ 4758381 h 9745171"/>
                <a:gd name="connsiteX544" fmla="*/ 10189011 w 13991985"/>
                <a:gd name="connsiteY544" fmla="*/ 4753164 h 9745171"/>
                <a:gd name="connsiteX545" fmla="*/ 10262262 w 13991985"/>
                <a:gd name="connsiteY545" fmla="*/ 4791490 h 9745171"/>
                <a:gd name="connsiteX546" fmla="*/ 10311929 w 13991985"/>
                <a:gd name="connsiteY546" fmla="*/ 4762462 h 9745171"/>
                <a:gd name="connsiteX547" fmla="*/ 10365223 w 13991985"/>
                <a:gd name="connsiteY547" fmla="*/ 4752710 h 9745171"/>
                <a:gd name="connsiteX548" fmla="*/ 10423053 w 13991985"/>
                <a:gd name="connsiteY548" fmla="*/ 4698963 h 9745171"/>
                <a:gd name="connsiteX549" fmla="*/ 10447319 w 13991985"/>
                <a:gd name="connsiteY549" fmla="*/ 4607114 h 9745171"/>
                <a:gd name="connsiteX550" fmla="*/ 10491543 w 13991985"/>
                <a:gd name="connsiteY550" fmla="*/ 4532502 h 9745171"/>
                <a:gd name="connsiteX551" fmla="*/ 10595637 w 13991985"/>
                <a:gd name="connsiteY551" fmla="*/ 4520028 h 9745171"/>
                <a:gd name="connsiteX552" fmla="*/ 10639180 w 13991985"/>
                <a:gd name="connsiteY552" fmla="*/ 4491000 h 9745171"/>
                <a:gd name="connsiteX553" fmla="*/ 10711751 w 13991985"/>
                <a:gd name="connsiteY553" fmla="*/ 4403914 h 9745171"/>
                <a:gd name="connsiteX554" fmla="*/ 10755294 w 13991985"/>
                <a:gd name="connsiteY554" fmla="*/ 4360371 h 9745171"/>
                <a:gd name="connsiteX555" fmla="*/ 10775705 w 13991985"/>
                <a:gd name="connsiteY555" fmla="*/ 4302314 h 9745171"/>
                <a:gd name="connsiteX556" fmla="*/ 10848730 w 13991985"/>
                <a:gd name="connsiteY556" fmla="*/ 4251514 h 9745171"/>
                <a:gd name="connsiteX557" fmla="*/ 10977318 w 13991985"/>
                <a:gd name="connsiteY557" fmla="*/ 4232464 h 9745171"/>
                <a:gd name="connsiteX558" fmla="*/ 11103411 w 13991985"/>
                <a:gd name="connsiteY558" fmla="*/ 4307983 h 9745171"/>
                <a:gd name="connsiteX559" fmla="*/ 11126996 w 13991985"/>
                <a:gd name="connsiteY559" fmla="*/ 4433170 h 9745171"/>
                <a:gd name="connsiteX560" fmla="*/ 11078691 w 13991985"/>
                <a:gd name="connsiteY560" fmla="*/ 4505514 h 9745171"/>
                <a:gd name="connsiteX561" fmla="*/ 11048755 w 13991985"/>
                <a:gd name="connsiteY561" fmla="*/ 4551552 h 9745171"/>
                <a:gd name="connsiteX562" fmla="*/ 11049889 w 13991985"/>
                <a:gd name="connsiteY562" fmla="*/ 4577632 h 9745171"/>
                <a:gd name="connsiteX563" fmla="*/ 10987523 w 13991985"/>
                <a:gd name="connsiteY563" fmla="*/ 4592600 h 9745171"/>
                <a:gd name="connsiteX564" fmla="*/ 10973009 w 13991985"/>
                <a:gd name="connsiteY564" fmla="*/ 4650657 h 9745171"/>
                <a:gd name="connsiteX565" fmla="*/ 11060094 w 13991985"/>
                <a:gd name="connsiteY565" fmla="*/ 4665171 h 9745171"/>
                <a:gd name="connsiteX566" fmla="*/ 11016551 w 13991985"/>
                <a:gd name="connsiteY566" fmla="*/ 4708714 h 9745171"/>
                <a:gd name="connsiteX567" fmla="*/ 11002037 w 13991985"/>
                <a:gd name="connsiteY567" fmla="*/ 4752257 h 9745171"/>
                <a:gd name="connsiteX568" fmla="*/ 11016551 w 13991985"/>
                <a:gd name="connsiteY568" fmla="*/ 4781285 h 9745171"/>
                <a:gd name="connsiteX569" fmla="*/ 11060094 w 13991985"/>
                <a:gd name="connsiteY569" fmla="*/ 4737743 h 9745171"/>
                <a:gd name="connsiteX570" fmla="*/ 11190723 w 13991985"/>
                <a:gd name="connsiteY570" fmla="*/ 4650657 h 9745171"/>
                <a:gd name="connsiteX571" fmla="*/ 11248780 w 13991985"/>
                <a:gd name="connsiteY571" fmla="*/ 4636143 h 9745171"/>
                <a:gd name="connsiteX572" fmla="*/ 11335866 w 13991985"/>
                <a:gd name="connsiteY572" fmla="*/ 4592600 h 9745171"/>
                <a:gd name="connsiteX573" fmla="*/ 11422951 w 13991985"/>
                <a:gd name="connsiteY573" fmla="*/ 4549057 h 9745171"/>
                <a:gd name="connsiteX574" fmla="*/ 11539066 w 13991985"/>
                <a:gd name="connsiteY574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03499 w 13991985"/>
                <a:gd name="connsiteY475" fmla="*/ 7730520 h 9745171"/>
                <a:gd name="connsiteX476" fmla="*/ 10958494 w 13991985"/>
                <a:gd name="connsiteY476" fmla="*/ 7727685 h 9745171"/>
                <a:gd name="connsiteX477" fmla="*/ 10975843 w 13991985"/>
                <a:gd name="connsiteY477" fmla="*/ 7717934 h 9745171"/>
                <a:gd name="connsiteX478" fmla="*/ 10951124 w 13991985"/>
                <a:gd name="connsiteY478" fmla="*/ 7662257 h 9745171"/>
                <a:gd name="connsiteX479" fmla="*/ 10950897 w 13991985"/>
                <a:gd name="connsiteY479" fmla="*/ 7604427 h 9745171"/>
                <a:gd name="connsiteX480" fmla="*/ 10917786 w 13991985"/>
                <a:gd name="connsiteY480" fmla="*/ 7507590 h 9745171"/>
                <a:gd name="connsiteX481" fmla="*/ 10915632 w 13991985"/>
                <a:gd name="connsiteY481" fmla="*/ 7454521 h 9745171"/>
                <a:gd name="connsiteX482" fmla="*/ 10963937 w 13991985"/>
                <a:gd name="connsiteY482" fmla="*/ 7401681 h 9745171"/>
                <a:gd name="connsiteX483" fmla="*/ 11024943 w 13991985"/>
                <a:gd name="connsiteY483" fmla="*/ 7373333 h 9745171"/>
                <a:gd name="connsiteX484" fmla="*/ 11016551 w 13991985"/>
                <a:gd name="connsiteY484" fmla="*/ 7335800 h 9745171"/>
                <a:gd name="connsiteX485" fmla="*/ 10974936 w 13991985"/>
                <a:gd name="connsiteY485" fmla="*/ 7306998 h 9745171"/>
                <a:gd name="connsiteX486" fmla="*/ 10912570 w 13991985"/>
                <a:gd name="connsiteY486" fmla="*/ 7239643 h 9745171"/>
                <a:gd name="connsiteX487" fmla="*/ 10851905 w 13991985"/>
                <a:gd name="connsiteY487" fmla="*/ 7270371 h 9745171"/>
                <a:gd name="connsiteX488" fmla="*/ 10782168 w 13991985"/>
                <a:gd name="connsiteY488" fmla="*/ 7263001 h 9745171"/>
                <a:gd name="connsiteX489" fmla="*/ 10784323 w 13991985"/>
                <a:gd name="connsiteY489" fmla="*/ 7205171 h 9745171"/>
                <a:gd name="connsiteX490" fmla="*/ 10830247 w 13991985"/>
                <a:gd name="connsiteY490" fmla="*/ 7133053 h 9745171"/>
                <a:gd name="connsiteX491" fmla="*/ 10877305 w 13991985"/>
                <a:gd name="connsiteY491" fmla="*/ 7116158 h 9745171"/>
                <a:gd name="connsiteX492" fmla="*/ 10917332 w 13991985"/>
                <a:gd name="connsiteY492" fmla="*/ 7087357 h 9745171"/>
                <a:gd name="connsiteX493" fmla="*/ 10973688 w 13991985"/>
                <a:gd name="connsiteY493" fmla="*/ 7074769 h 9745171"/>
                <a:gd name="connsiteX494" fmla="*/ 11033446 w 13991985"/>
                <a:gd name="connsiteY494" fmla="*/ 7055039 h 9745171"/>
                <a:gd name="connsiteX495" fmla="*/ 10929693 w 13991985"/>
                <a:gd name="connsiteY495" fmla="*/ 6954120 h 9745171"/>
                <a:gd name="connsiteX496" fmla="*/ 10903272 w 13991985"/>
                <a:gd name="connsiteY496" fmla="*/ 6879619 h 9745171"/>
                <a:gd name="connsiteX497" fmla="*/ 10997729 w 13991985"/>
                <a:gd name="connsiteY497" fmla="*/ 6886083 h 9745171"/>
                <a:gd name="connsiteX498" fmla="*/ 11045580 w 13991985"/>
                <a:gd name="connsiteY498" fmla="*/ 6856828 h 9745171"/>
                <a:gd name="connsiteX499" fmla="*/ 10987523 w 13991985"/>
                <a:gd name="connsiteY499" fmla="*/ 6788566 h 9745171"/>
                <a:gd name="connsiteX500" fmla="*/ 10914951 w 13991985"/>
                <a:gd name="connsiteY500" fmla="*/ 6740714 h 9745171"/>
                <a:gd name="connsiteX501" fmla="*/ 10909509 w 13991985"/>
                <a:gd name="connsiteY501" fmla="*/ 6692862 h 9745171"/>
                <a:gd name="connsiteX502" fmla="*/ 10856894 w 13991985"/>
                <a:gd name="connsiteY502" fmla="*/ 6668143 h 9745171"/>
                <a:gd name="connsiteX503" fmla="*/ 10813805 w 13991985"/>
                <a:gd name="connsiteY503" fmla="*/ 6633671 h 9745171"/>
                <a:gd name="connsiteX504" fmla="*/ 10804053 w 13991985"/>
                <a:gd name="connsiteY504" fmla="*/ 6556790 h 9745171"/>
                <a:gd name="connsiteX505" fmla="*/ 10793848 w 13991985"/>
                <a:gd name="connsiteY505" fmla="*/ 6494198 h 9745171"/>
                <a:gd name="connsiteX506" fmla="*/ 10740780 w 13991985"/>
                <a:gd name="connsiteY506" fmla="*/ 6367878 h 9745171"/>
                <a:gd name="connsiteX507" fmla="*/ 10711751 w 13991985"/>
                <a:gd name="connsiteY507" fmla="*/ 6247228 h 9745171"/>
                <a:gd name="connsiteX508" fmla="*/ 10668209 w 13991985"/>
                <a:gd name="connsiteY508" fmla="*/ 6218200 h 9745171"/>
                <a:gd name="connsiteX509" fmla="*/ 10619223 w 13991985"/>
                <a:gd name="connsiteY509" fmla="*/ 6155833 h 9745171"/>
                <a:gd name="connsiteX510" fmla="*/ 10508551 w 13991985"/>
                <a:gd name="connsiteY510" fmla="*/ 6072831 h 9745171"/>
                <a:gd name="connsiteX511" fmla="*/ 10426229 w 13991985"/>
                <a:gd name="connsiteY511" fmla="*/ 6005701 h 9745171"/>
                <a:gd name="connsiteX512" fmla="*/ 10441423 w 13991985"/>
                <a:gd name="connsiteY512" fmla="*/ 5885505 h 9745171"/>
                <a:gd name="connsiteX513" fmla="*/ 10509005 w 13991985"/>
                <a:gd name="connsiteY513" fmla="*/ 5822232 h 9745171"/>
                <a:gd name="connsiteX514" fmla="*/ 10595637 w 13991985"/>
                <a:gd name="connsiteY514" fmla="*/ 5724714 h 9745171"/>
                <a:gd name="connsiteX515" fmla="*/ 10629655 w 13991985"/>
                <a:gd name="connsiteY515" fmla="*/ 5637402 h 9745171"/>
                <a:gd name="connsiteX516" fmla="*/ 10673198 w 13991985"/>
                <a:gd name="connsiteY516" fmla="*/ 5604745 h 9745171"/>
                <a:gd name="connsiteX517" fmla="*/ 10750305 w 13991985"/>
                <a:gd name="connsiteY517" fmla="*/ 5627196 h 9745171"/>
                <a:gd name="connsiteX518" fmla="*/ 10761191 w 13991985"/>
                <a:gd name="connsiteY518" fmla="*/ 5560067 h 9745171"/>
                <a:gd name="connsiteX519" fmla="*/ 10814259 w 13991985"/>
                <a:gd name="connsiteY519" fmla="*/ 5502464 h 9745171"/>
                <a:gd name="connsiteX520" fmla="*/ 10891138 w 13991985"/>
                <a:gd name="connsiteY520" fmla="*/ 5468446 h 9745171"/>
                <a:gd name="connsiteX521" fmla="*/ 10958494 w 13991985"/>
                <a:gd name="connsiteY521" fmla="*/ 5463457 h 9745171"/>
                <a:gd name="connsiteX522" fmla="*/ 10989111 w 13991985"/>
                <a:gd name="connsiteY522" fmla="*/ 5434655 h 9745171"/>
                <a:gd name="connsiteX523" fmla="*/ 11051703 w 13991985"/>
                <a:gd name="connsiteY523" fmla="*/ 5395875 h 9745171"/>
                <a:gd name="connsiteX524" fmla="*/ 11161694 w 13991985"/>
                <a:gd name="connsiteY524" fmla="*/ 5361857 h 9745171"/>
                <a:gd name="connsiteX525" fmla="*/ 11205237 w 13991985"/>
                <a:gd name="connsiteY525" fmla="*/ 5332828 h 9745171"/>
                <a:gd name="connsiteX526" fmla="*/ 11161694 w 13991985"/>
                <a:gd name="connsiteY526" fmla="*/ 5303800 h 9745171"/>
                <a:gd name="connsiteX527" fmla="*/ 10871409 w 13991985"/>
                <a:gd name="connsiteY527" fmla="*/ 5260257 h 9745171"/>
                <a:gd name="connsiteX528" fmla="*/ 10827866 w 13991985"/>
                <a:gd name="connsiteY528" fmla="*/ 5216714 h 9745171"/>
                <a:gd name="connsiteX529" fmla="*/ 10682723 w 13991985"/>
                <a:gd name="connsiteY529" fmla="*/ 5274771 h 9745171"/>
                <a:gd name="connsiteX530" fmla="*/ 10624666 w 13991985"/>
                <a:gd name="connsiteY530" fmla="*/ 5303800 h 9745171"/>
                <a:gd name="connsiteX531" fmla="*/ 10537580 w 13991985"/>
                <a:gd name="connsiteY531" fmla="*/ 5390206 h 9745171"/>
                <a:gd name="connsiteX532" fmla="*/ 10440289 w 13991985"/>
                <a:gd name="connsiteY532" fmla="*/ 5361403 h 9745171"/>
                <a:gd name="connsiteX533" fmla="*/ 10368624 w 13991985"/>
                <a:gd name="connsiteY533" fmla="*/ 5317633 h 9745171"/>
                <a:gd name="connsiteX534" fmla="*/ 10348894 w 13991985"/>
                <a:gd name="connsiteY534" fmla="*/ 5245743 h 9745171"/>
                <a:gd name="connsiteX535" fmla="*/ 10363409 w 13991985"/>
                <a:gd name="connsiteY535" fmla="*/ 5187685 h 9745171"/>
                <a:gd name="connsiteX536" fmla="*/ 10392437 w 13991985"/>
                <a:gd name="connsiteY536" fmla="*/ 5144143 h 9745171"/>
                <a:gd name="connsiteX537" fmla="*/ 10348894 w 13991985"/>
                <a:gd name="connsiteY537" fmla="*/ 5115114 h 9745171"/>
                <a:gd name="connsiteX538" fmla="*/ 10290837 w 13991985"/>
                <a:gd name="connsiteY538" fmla="*/ 5100600 h 9745171"/>
                <a:gd name="connsiteX539" fmla="*/ 10203751 w 13991985"/>
                <a:gd name="connsiteY539" fmla="*/ 5071571 h 9745171"/>
                <a:gd name="connsiteX540" fmla="*/ 10160209 w 13991985"/>
                <a:gd name="connsiteY540" fmla="*/ 5057057 h 9745171"/>
                <a:gd name="connsiteX541" fmla="*/ 10073804 w 13991985"/>
                <a:gd name="connsiteY541" fmla="*/ 5028028 h 9745171"/>
                <a:gd name="connsiteX542" fmla="*/ 10044548 w 13991985"/>
                <a:gd name="connsiteY542" fmla="*/ 4921665 h 9745171"/>
                <a:gd name="connsiteX543" fmla="*/ 10049991 w 13991985"/>
                <a:gd name="connsiteY543" fmla="*/ 4868598 h 9745171"/>
                <a:gd name="connsiteX544" fmla="*/ 10102605 w 13991985"/>
                <a:gd name="connsiteY544" fmla="*/ 4758381 h 9745171"/>
                <a:gd name="connsiteX545" fmla="*/ 10189011 w 13991985"/>
                <a:gd name="connsiteY545" fmla="*/ 4753164 h 9745171"/>
                <a:gd name="connsiteX546" fmla="*/ 10262262 w 13991985"/>
                <a:gd name="connsiteY546" fmla="*/ 4791490 h 9745171"/>
                <a:gd name="connsiteX547" fmla="*/ 10311929 w 13991985"/>
                <a:gd name="connsiteY547" fmla="*/ 4762462 h 9745171"/>
                <a:gd name="connsiteX548" fmla="*/ 10365223 w 13991985"/>
                <a:gd name="connsiteY548" fmla="*/ 4752710 h 9745171"/>
                <a:gd name="connsiteX549" fmla="*/ 10423053 w 13991985"/>
                <a:gd name="connsiteY549" fmla="*/ 4698963 h 9745171"/>
                <a:gd name="connsiteX550" fmla="*/ 10447319 w 13991985"/>
                <a:gd name="connsiteY550" fmla="*/ 4607114 h 9745171"/>
                <a:gd name="connsiteX551" fmla="*/ 10491543 w 13991985"/>
                <a:gd name="connsiteY551" fmla="*/ 4532502 h 9745171"/>
                <a:gd name="connsiteX552" fmla="*/ 10595637 w 13991985"/>
                <a:gd name="connsiteY552" fmla="*/ 4520028 h 9745171"/>
                <a:gd name="connsiteX553" fmla="*/ 10639180 w 13991985"/>
                <a:gd name="connsiteY553" fmla="*/ 4491000 h 9745171"/>
                <a:gd name="connsiteX554" fmla="*/ 10711751 w 13991985"/>
                <a:gd name="connsiteY554" fmla="*/ 4403914 h 9745171"/>
                <a:gd name="connsiteX555" fmla="*/ 10755294 w 13991985"/>
                <a:gd name="connsiteY555" fmla="*/ 4360371 h 9745171"/>
                <a:gd name="connsiteX556" fmla="*/ 10775705 w 13991985"/>
                <a:gd name="connsiteY556" fmla="*/ 4302314 h 9745171"/>
                <a:gd name="connsiteX557" fmla="*/ 10848730 w 13991985"/>
                <a:gd name="connsiteY557" fmla="*/ 4251514 h 9745171"/>
                <a:gd name="connsiteX558" fmla="*/ 10977318 w 13991985"/>
                <a:gd name="connsiteY558" fmla="*/ 4232464 h 9745171"/>
                <a:gd name="connsiteX559" fmla="*/ 11103411 w 13991985"/>
                <a:gd name="connsiteY559" fmla="*/ 4307983 h 9745171"/>
                <a:gd name="connsiteX560" fmla="*/ 11126996 w 13991985"/>
                <a:gd name="connsiteY560" fmla="*/ 4433170 h 9745171"/>
                <a:gd name="connsiteX561" fmla="*/ 11078691 w 13991985"/>
                <a:gd name="connsiteY561" fmla="*/ 4505514 h 9745171"/>
                <a:gd name="connsiteX562" fmla="*/ 11048755 w 13991985"/>
                <a:gd name="connsiteY562" fmla="*/ 4551552 h 9745171"/>
                <a:gd name="connsiteX563" fmla="*/ 11049889 w 13991985"/>
                <a:gd name="connsiteY563" fmla="*/ 4577632 h 9745171"/>
                <a:gd name="connsiteX564" fmla="*/ 10987523 w 13991985"/>
                <a:gd name="connsiteY564" fmla="*/ 4592600 h 9745171"/>
                <a:gd name="connsiteX565" fmla="*/ 10973009 w 13991985"/>
                <a:gd name="connsiteY565" fmla="*/ 4650657 h 9745171"/>
                <a:gd name="connsiteX566" fmla="*/ 11060094 w 13991985"/>
                <a:gd name="connsiteY566" fmla="*/ 4665171 h 9745171"/>
                <a:gd name="connsiteX567" fmla="*/ 11016551 w 13991985"/>
                <a:gd name="connsiteY567" fmla="*/ 4708714 h 9745171"/>
                <a:gd name="connsiteX568" fmla="*/ 11002037 w 13991985"/>
                <a:gd name="connsiteY568" fmla="*/ 4752257 h 9745171"/>
                <a:gd name="connsiteX569" fmla="*/ 11016551 w 13991985"/>
                <a:gd name="connsiteY569" fmla="*/ 4781285 h 9745171"/>
                <a:gd name="connsiteX570" fmla="*/ 11060094 w 13991985"/>
                <a:gd name="connsiteY570" fmla="*/ 4737743 h 9745171"/>
                <a:gd name="connsiteX571" fmla="*/ 11190723 w 13991985"/>
                <a:gd name="connsiteY571" fmla="*/ 4650657 h 9745171"/>
                <a:gd name="connsiteX572" fmla="*/ 11248780 w 13991985"/>
                <a:gd name="connsiteY572" fmla="*/ 4636143 h 9745171"/>
                <a:gd name="connsiteX573" fmla="*/ 11335866 w 13991985"/>
                <a:gd name="connsiteY573" fmla="*/ 4592600 h 9745171"/>
                <a:gd name="connsiteX574" fmla="*/ 11422951 w 13991985"/>
                <a:gd name="connsiteY574" fmla="*/ 4549057 h 9745171"/>
                <a:gd name="connsiteX575" fmla="*/ 11539066 w 13991985"/>
                <a:gd name="connsiteY575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03499 w 13991985"/>
                <a:gd name="connsiteY475" fmla="*/ 7730520 h 9745171"/>
                <a:gd name="connsiteX476" fmla="*/ 10958494 w 13991985"/>
                <a:gd name="connsiteY476" fmla="*/ 7727685 h 9745171"/>
                <a:gd name="connsiteX477" fmla="*/ 10956793 w 13991985"/>
                <a:gd name="connsiteY477" fmla="*/ 7706028 h 9745171"/>
                <a:gd name="connsiteX478" fmla="*/ 10951124 w 13991985"/>
                <a:gd name="connsiteY478" fmla="*/ 7662257 h 9745171"/>
                <a:gd name="connsiteX479" fmla="*/ 10950897 w 13991985"/>
                <a:gd name="connsiteY479" fmla="*/ 7604427 h 9745171"/>
                <a:gd name="connsiteX480" fmla="*/ 10917786 w 13991985"/>
                <a:gd name="connsiteY480" fmla="*/ 7507590 h 9745171"/>
                <a:gd name="connsiteX481" fmla="*/ 10915632 w 13991985"/>
                <a:gd name="connsiteY481" fmla="*/ 7454521 h 9745171"/>
                <a:gd name="connsiteX482" fmla="*/ 10963937 w 13991985"/>
                <a:gd name="connsiteY482" fmla="*/ 7401681 h 9745171"/>
                <a:gd name="connsiteX483" fmla="*/ 11024943 w 13991985"/>
                <a:gd name="connsiteY483" fmla="*/ 7373333 h 9745171"/>
                <a:gd name="connsiteX484" fmla="*/ 11016551 w 13991985"/>
                <a:gd name="connsiteY484" fmla="*/ 7335800 h 9745171"/>
                <a:gd name="connsiteX485" fmla="*/ 10974936 w 13991985"/>
                <a:gd name="connsiteY485" fmla="*/ 7306998 h 9745171"/>
                <a:gd name="connsiteX486" fmla="*/ 10912570 w 13991985"/>
                <a:gd name="connsiteY486" fmla="*/ 7239643 h 9745171"/>
                <a:gd name="connsiteX487" fmla="*/ 10851905 w 13991985"/>
                <a:gd name="connsiteY487" fmla="*/ 7270371 h 9745171"/>
                <a:gd name="connsiteX488" fmla="*/ 10782168 w 13991985"/>
                <a:gd name="connsiteY488" fmla="*/ 7263001 h 9745171"/>
                <a:gd name="connsiteX489" fmla="*/ 10784323 w 13991985"/>
                <a:gd name="connsiteY489" fmla="*/ 7205171 h 9745171"/>
                <a:gd name="connsiteX490" fmla="*/ 10830247 w 13991985"/>
                <a:gd name="connsiteY490" fmla="*/ 7133053 h 9745171"/>
                <a:gd name="connsiteX491" fmla="*/ 10877305 w 13991985"/>
                <a:gd name="connsiteY491" fmla="*/ 7116158 h 9745171"/>
                <a:gd name="connsiteX492" fmla="*/ 10917332 w 13991985"/>
                <a:gd name="connsiteY492" fmla="*/ 7087357 h 9745171"/>
                <a:gd name="connsiteX493" fmla="*/ 10973688 w 13991985"/>
                <a:gd name="connsiteY493" fmla="*/ 7074769 h 9745171"/>
                <a:gd name="connsiteX494" fmla="*/ 11033446 w 13991985"/>
                <a:gd name="connsiteY494" fmla="*/ 7055039 h 9745171"/>
                <a:gd name="connsiteX495" fmla="*/ 10929693 w 13991985"/>
                <a:gd name="connsiteY495" fmla="*/ 6954120 h 9745171"/>
                <a:gd name="connsiteX496" fmla="*/ 10903272 w 13991985"/>
                <a:gd name="connsiteY496" fmla="*/ 6879619 h 9745171"/>
                <a:gd name="connsiteX497" fmla="*/ 10997729 w 13991985"/>
                <a:gd name="connsiteY497" fmla="*/ 6886083 h 9745171"/>
                <a:gd name="connsiteX498" fmla="*/ 11045580 w 13991985"/>
                <a:gd name="connsiteY498" fmla="*/ 6856828 h 9745171"/>
                <a:gd name="connsiteX499" fmla="*/ 10987523 w 13991985"/>
                <a:gd name="connsiteY499" fmla="*/ 6788566 h 9745171"/>
                <a:gd name="connsiteX500" fmla="*/ 10914951 w 13991985"/>
                <a:gd name="connsiteY500" fmla="*/ 6740714 h 9745171"/>
                <a:gd name="connsiteX501" fmla="*/ 10909509 w 13991985"/>
                <a:gd name="connsiteY501" fmla="*/ 6692862 h 9745171"/>
                <a:gd name="connsiteX502" fmla="*/ 10856894 w 13991985"/>
                <a:gd name="connsiteY502" fmla="*/ 6668143 h 9745171"/>
                <a:gd name="connsiteX503" fmla="*/ 10813805 w 13991985"/>
                <a:gd name="connsiteY503" fmla="*/ 6633671 h 9745171"/>
                <a:gd name="connsiteX504" fmla="*/ 10804053 w 13991985"/>
                <a:gd name="connsiteY504" fmla="*/ 6556790 h 9745171"/>
                <a:gd name="connsiteX505" fmla="*/ 10793848 w 13991985"/>
                <a:gd name="connsiteY505" fmla="*/ 6494198 h 9745171"/>
                <a:gd name="connsiteX506" fmla="*/ 10740780 w 13991985"/>
                <a:gd name="connsiteY506" fmla="*/ 6367878 h 9745171"/>
                <a:gd name="connsiteX507" fmla="*/ 10711751 w 13991985"/>
                <a:gd name="connsiteY507" fmla="*/ 6247228 h 9745171"/>
                <a:gd name="connsiteX508" fmla="*/ 10668209 w 13991985"/>
                <a:gd name="connsiteY508" fmla="*/ 6218200 h 9745171"/>
                <a:gd name="connsiteX509" fmla="*/ 10619223 w 13991985"/>
                <a:gd name="connsiteY509" fmla="*/ 6155833 h 9745171"/>
                <a:gd name="connsiteX510" fmla="*/ 10508551 w 13991985"/>
                <a:gd name="connsiteY510" fmla="*/ 6072831 h 9745171"/>
                <a:gd name="connsiteX511" fmla="*/ 10426229 w 13991985"/>
                <a:gd name="connsiteY511" fmla="*/ 6005701 h 9745171"/>
                <a:gd name="connsiteX512" fmla="*/ 10441423 w 13991985"/>
                <a:gd name="connsiteY512" fmla="*/ 5885505 h 9745171"/>
                <a:gd name="connsiteX513" fmla="*/ 10509005 w 13991985"/>
                <a:gd name="connsiteY513" fmla="*/ 5822232 h 9745171"/>
                <a:gd name="connsiteX514" fmla="*/ 10595637 w 13991985"/>
                <a:gd name="connsiteY514" fmla="*/ 5724714 h 9745171"/>
                <a:gd name="connsiteX515" fmla="*/ 10629655 w 13991985"/>
                <a:gd name="connsiteY515" fmla="*/ 5637402 h 9745171"/>
                <a:gd name="connsiteX516" fmla="*/ 10673198 w 13991985"/>
                <a:gd name="connsiteY516" fmla="*/ 5604745 h 9745171"/>
                <a:gd name="connsiteX517" fmla="*/ 10750305 w 13991985"/>
                <a:gd name="connsiteY517" fmla="*/ 5627196 h 9745171"/>
                <a:gd name="connsiteX518" fmla="*/ 10761191 w 13991985"/>
                <a:gd name="connsiteY518" fmla="*/ 5560067 h 9745171"/>
                <a:gd name="connsiteX519" fmla="*/ 10814259 w 13991985"/>
                <a:gd name="connsiteY519" fmla="*/ 5502464 h 9745171"/>
                <a:gd name="connsiteX520" fmla="*/ 10891138 w 13991985"/>
                <a:gd name="connsiteY520" fmla="*/ 5468446 h 9745171"/>
                <a:gd name="connsiteX521" fmla="*/ 10958494 w 13991985"/>
                <a:gd name="connsiteY521" fmla="*/ 5463457 h 9745171"/>
                <a:gd name="connsiteX522" fmla="*/ 10989111 w 13991985"/>
                <a:gd name="connsiteY522" fmla="*/ 5434655 h 9745171"/>
                <a:gd name="connsiteX523" fmla="*/ 11051703 w 13991985"/>
                <a:gd name="connsiteY523" fmla="*/ 5395875 h 9745171"/>
                <a:gd name="connsiteX524" fmla="*/ 11161694 w 13991985"/>
                <a:gd name="connsiteY524" fmla="*/ 5361857 h 9745171"/>
                <a:gd name="connsiteX525" fmla="*/ 11205237 w 13991985"/>
                <a:gd name="connsiteY525" fmla="*/ 5332828 h 9745171"/>
                <a:gd name="connsiteX526" fmla="*/ 11161694 w 13991985"/>
                <a:gd name="connsiteY526" fmla="*/ 5303800 h 9745171"/>
                <a:gd name="connsiteX527" fmla="*/ 10871409 w 13991985"/>
                <a:gd name="connsiteY527" fmla="*/ 5260257 h 9745171"/>
                <a:gd name="connsiteX528" fmla="*/ 10827866 w 13991985"/>
                <a:gd name="connsiteY528" fmla="*/ 5216714 h 9745171"/>
                <a:gd name="connsiteX529" fmla="*/ 10682723 w 13991985"/>
                <a:gd name="connsiteY529" fmla="*/ 5274771 h 9745171"/>
                <a:gd name="connsiteX530" fmla="*/ 10624666 w 13991985"/>
                <a:gd name="connsiteY530" fmla="*/ 5303800 h 9745171"/>
                <a:gd name="connsiteX531" fmla="*/ 10537580 w 13991985"/>
                <a:gd name="connsiteY531" fmla="*/ 5390206 h 9745171"/>
                <a:gd name="connsiteX532" fmla="*/ 10440289 w 13991985"/>
                <a:gd name="connsiteY532" fmla="*/ 5361403 h 9745171"/>
                <a:gd name="connsiteX533" fmla="*/ 10368624 w 13991985"/>
                <a:gd name="connsiteY533" fmla="*/ 5317633 h 9745171"/>
                <a:gd name="connsiteX534" fmla="*/ 10348894 w 13991985"/>
                <a:gd name="connsiteY534" fmla="*/ 5245743 h 9745171"/>
                <a:gd name="connsiteX535" fmla="*/ 10363409 w 13991985"/>
                <a:gd name="connsiteY535" fmla="*/ 5187685 h 9745171"/>
                <a:gd name="connsiteX536" fmla="*/ 10392437 w 13991985"/>
                <a:gd name="connsiteY536" fmla="*/ 5144143 h 9745171"/>
                <a:gd name="connsiteX537" fmla="*/ 10348894 w 13991985"/>
                <a:gd name="connsiteY537" fmla="*/ 5115114 h 9745171"/>
                <a:gd name="connsiteX538" fmla="*/ 10290837 w 13991985"/>
                <a:gd name="connsiteY538" fmla="*/ 5100600 h 9745171"/>
                <a:gd name="connsiteX539" fmla="*/ 10203751 w 13991985"/>
                <a:gd name="connsiteY539" fmla="*/ 5071571 h 9745171"/>
                <a:gd name="connsiteX540" fmla="*/ 10160209 w 13991985"/>
                <a:gd name="connsiteY540" fmla="*/ 5057057 h 9745171"/>
                <a:gd name="connsiteX541" fmla="*/ 10073804 w 13991985"/>
                <a:gd name="connsiteY541" fmla="*/ 5028028 h 9745171"/>
                <a:gd name="connsiteX542" fmla="*/ 10044548 w 13991985"/>
                <a:gd name="connsiteY542" fmla="*/ 4921665 h 9745171"/>
                <a:gd name="connsiteX543" fmla="*/ 10049991 w 13991985"/>
                <a:gd name="connsiteY543" fmla="*/ 4868598 h 9745171"/>
                <a:gd name="connsiteX544" fmla="*/ 10102605 w 13991985"/>
                <a:gd name="connsiteY544" fmla="*/ 4758381 h 9745171"/>
                <a:gd name="connsiteX545" fmla="*/ 10189011 w 13991985"/>
                <a:gd name="connsiteY545" fmla="*/ 4753164 h 9745171"/>
                <a:gd name="connsiteX546" fmla="*/ 10262262 w 13991985"/>
                <a:gd name="connsiteY546" fmla="*/ 4791490 h 9745171"/>
                <a:gd name="connsiteX547" fmla="*/ 10311929 w 13991985"/>
                <a:gd name="connsiteY547" fmla="*/ 4762462 h 9745171"/>
                <a:gd name="connsiteX548" fmla="*/ 10365223 w 13991985"/>
                <a:gd name="connsiteY548" fmla="*/ 4752710 h 9745171"/>
                <a:gd name="connsiteX549" fmla="*/ 10423053 w 13991985"/>
                <a:gd name="connsiteY549" fmla="*/ 4698963 h 9745171"/>
                <a:gd name="connsiteX550" fmla="*/ 10447319 w 13991985"/>
                <a:gd name="connsiteY550" fmla="*/ 4607114 h 9745171"/>
                <a:gd name="connsiteX551" fmla="*/ 10491543 w 13991985"/>
                <a:gd name="connsiteY551" fmla="*/ 4532502 h 9745171"/>
                <a:gd name="connsiteX552" fmla="*/ 10595637 w 13991985"/>
                <a:gd name="connsiteY552" fmla="*/ 4520028 h 9745171"/>
                <a:gd name="connsiteX553" fmla="*/ 10639180 w 13991985"/>
                <a:gd name="connsiteY553" fmla="*/ 4491000 h 9745171"/>
                <a:gd name="connsiteX554" fmla="*/ 10711751 w 13991985"/>
                <a:gd name="connsiteY554" fmla="*/ 4403914 h 9745171"/>
                <a:gd name="connsiteX555" fmla="*/ 10755294 w 13991985"/>
                <a:gd name="connsiteY555" fmla="*/ 4360371 h 9745171"/>
                <a:gd name="connsiteX556" fmla="*/ 10775705 w 13991985"/>
                <a:gd name="connsiteY556" fmla="*/ 4302314 h 9745171"/>
                <a:gd name="connsiteX557" fmla="*/ 10848730 w 13991985"/>
                <a:gd name="connsiteY557" fmla="*/ 4251514 h 9745171"/>
                <a:gd name="connsiteX558" fmla="*/ 10977318 w 13991985"/>
                <a:gd name="connsiteY558" fmla="*/ 4232464 h 9745171"/>
                <a:gd name="connsiteX559" fmla="*/ 11103411 w 13991985"/>
                <a:gd name="connsiteY559" fmla="*/ 4307983 h 9745171"/>
                <a:gd name="connsiteX560" fmla="*/ 11126996 w 13991985"/>
                <a:gd name="connsiteY560" fmla="*/ 4433170 h 9745171"/>
                <a:gd name="connsiteX561" fmla="*/ 11078691 w 13991985"/>
                <a:gd name="connsiteY561" fmla="*/ 4505514 h 9745171"/>
                <a:gd name="connsiteX562" fmla="*/ 11048755 w 13991985"/>
                <a:gd name="connsiteY562" fmla="*/ 4551552 h 9745171"/>
                <a:gd name="connsiteX563" fmla="*/ 11049889 w 13991985"/>
                <a:gd name="connsiteY563" fmla="*/ 4577632 h 9745171"/>
                <a:gd name="connsiteX564" fmla="*/ 10987523 w 13991985"/>
                <a:gd name="connsiteY564" fmla="*/ 4592600 h 9745171"/>
                <a:gd name="connsiteX565" fmla="*/ 10973009 w 13991985"/>
                <a:gd name="connsiteY565" fmla="*/ 4650657 h 9745171"/>
                <a:gd name="connsiteX566" fmla="*/ 11060094 w 13991985"/>
                <a:gd name="connsiteY566" fmla="*/ 4665171 h 9745171"/>
                <a:gd name="connsiteX567" fmla="*/ 11016551 w 13991985"/>
                <a:gd name="connsiteY567" fmla="*/ 4708714 h 9745171"/>
                <a:gd name="connsiteX568" fmla="*/ 11002037 w 13991985"/>
                <a:gd name="connsiteY568" fmla="*/ 4752257 h 9745171"/>
                <a:gd name="connsiteX569" fmla="*/ 11016551 w 13991985"/>
                <a:gd name="connsiteY569" fmla="*/ 4781285 h 9745171"/>
                <a:gd name="connsiteX570" fmla="*/ 11060094 w 13991985"/>
                <a:gd name="connsiteY570" fmla="*/ 4737743 h 9745171"/>
                <a:gd name="connsiteX571" fmla="*/ 11190723 w 13991985"/>
                <a:gd name="connsiteY571" fmla="*/ 4650657 h 9745171"/>
                <a:gd name="connsiteX572" fmla="*/ 11248780 w 13991985"/>
                <a:gd name="connsiteY572" fmla="*/ 4636143 h 9745171"/>
                <a:gd name="connsiteX573" fmla="*/ 11335866 w 13991985"/>
                <a:gd name="connsiteY573" fmla="*/ 4592600 h 9745171"/>
                <a:gd name="connsiteX574" fmla="*/ 11422951 w 13991985"/>
                <a:gd name="connsiteY574" fmla="*/ 4549057 h 9745171"/>
                <a:gd name="connsiteX575" fmla="*/ 11539066 w 13991985"/>
                <a:gd name="connsiteY575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03499 w 13991985"/>
                <a:gd name="connsiteY475" fmla="*/ 7730520 h 9745171"/>
                <a:gd name="connsiteX476" fmla="*/ 10958494 w 13991985"/>
                <a:gd name="connsiteY476" fmla="*/ 7727685 h 9745171"/>
                <a:gd name="connsiteX477" fmla="*/ 10956793 w 13991985"/>
                <a:gd name="connsiteY477" fmla="*/ 7706028 h 9745171"/>
                <a:gd name="connsiteX478" fmla="*/ 11015418 w 13991985"/>
                <a:gd name="connsiteY478" fmla="*/ 7667019 h 9745171"/>
                <a:gd name="connsiteX479" fmla="*/ 10950897 w 13991985"/>
                <a:gd name="connsiteY479" fmla="*/ 7604427 h 9745171"/>
                <a:gd name="connsiteX480" fmla="*/ 10917786 w 13991985"/>
                <a:gd name="connsiteY480" fmla="*/ 7507590 h 9745171"/>
                <a:gd name="connsiteX481" fmla="*/ 10915632 w 13991985"/>
                <a:gd name="connsiteY481" fmla="*/ 7454521 h 9745171"/>
                <a:gd name="connsiteX482" fmla="*/ 10963937 w 13991985"/>
                <a:gd name="connsiteY482" fmla="*/ 7401681 h 9745171"/>
                <a:gd name="connsiteX483" fmla="*/ 11024943 w 13991985"/>
                <a:gd name="connsiteY483" fmla="*/ 7373333 h 9745171"/>
                <a:gd name="connsiteX484" fmla="*/ 11016551 w 13991985"/>
                <a:gd name="connsiteY484" fmla="*/ 7335800 h 9745171"/>
                <a:gd name="connsiteX485" fmla="*/ 10974936 w 13991985"/>
                <a:gd name="connsiteY485" fmla="*/ 7306998 h 9745171"/>
                <a:gd name="connsiteX486" fmla="*/ 10912570 w 13991985"/>
                <a:gd name="connsiteY486" fmla="*/ 7239643 h 9745171"/>
                <a:gd name="connsiteX487" fmla="*/ 10851905 w 13991985"/>
                <a:gd name="connsiteY487" fmla="*/ 7270371 h 9745171"/>
                <a:gd name="connsiteX488" fmla="*/ 10782168 w 13991985"/>
                <a:gd name="connsiteY488" fmla="*/ 7263001 h 9745171"/>
                <a:gd name="connsiteX489" fmla="*/ 10784323 w 13991985"/>
                <a:gd name="connsiteY489" fmla="*/ 7205171 h 9745171"/>
                <a:gd name="connsiteX490" fmla="*/ 10830247 w 13991985"/>
                <a:gd name="connsiteY490" fmla="*/ 7133053 h 9745171"/>
                <a:gd name="connsiteX491" fmla="*/ 10877305 w 13991985"/>
                <a:gd name="connsiteY491" fmla="*/ 7116158 h 9745171"/>
                <a:gd name="connsiteX492" fmla="*/ 10917332 w 13991985"/>
                <a:gd name="connsiteY492" fmla="*/ 7087357 h 9745171"/>
                <a:gd name="connsiteX493" fmla="*/ 10973688 w 13991985"/>
                <a:gd name="connsiteY493" fmla="*/ 7074769 h 9745171"/>
                <a:gd name="connsiteX494" fmla="*/ 11033446 w 13991985"/>
                <a:gd name="connsiteY494" fmla="*/ 7055039 h 9745171"/>
                <a:gd name="connsiteX495" fmla="*/ 10929693 w 13991985"/>
                <a:gd name="connsiteY495" fmla="*/ 6954120 h 9745171"/>
                <a:gd name="connsiteX496" fmla="*/ 10903272 w 13991985"/>
                <a:gd name="connsiteY496" fmla="*/ 6879619 h 9745171"/>
                <a:gd name="connsiteX497" fmla="*/ 10997729 w 13991985"/>
                <a:gd name="connsiteY497" fmla="*/ 6886083 h 9745171"/>
                <a:gd name="connsiteX498" fmla="*/ 11045580 w 13991985"/>
                <a:gd name="connsiteY498" fmla="*/ 6856828 h 9745171"/>
                <a:gd name="connsiteX499" fmla="*/ 10987523 w 13991985"/>
                <a:gd name="connsiteY499" fmla="*/ 6788566 h 9745171"/>
                <a:gd name="connsiteX500" fmla="*/ 10914951 w 13991985"/>
                <a:gd name="connsiteY500" fmla="*/ 6740714 h 9745171"/>
                <a:gd name="connsiteX501" fmla="*/ 10909509 w 13991985"/>
                <a:gd name="connsiteY501" fmla="*/ 6692862 h 9745171"/>
                <a:gd name="connsiteX502" fmla="*/ 10856894 w 13991985"/>
                <a:gd name="connsiteY502" fmla="*/ 6668143 h 9745171"/>
                <a:gd name="connsiteX503" fmla="*/ 10813805 w 13991985"/>
                <a:gd name="connsiteY503" fmla="*/ 6633671 h 9745171"/>
                <a:gd name="connsiteX504" fmla="*/ 10804053 w 13991985"/>
                <a:gd name="connsiteY504" fmla="*/ 6556790 h 9745171"/>
                <a:gd name="connsiteX505" fmla="*/ 10793848 w 13991985"/>
                <a:gd name="connsiteY505" fmla="*/ 6494198 h 9745171"/>
                <a:gd name="connsiteX506" fmla="*/ 10740780 w 13991985"/>
                <a:gd name="connsiteY506" fmla="*/ 6367878 h 9745171"/>
                <a:gd name="connsiteX507" fmla="*/ 10711751 w 13991985"/>
                <a:gd name="connsiteY507" fmla="*/ 6247228 h 9745171"/>
                <a:gd name="connsiteX508" fmla="*/ 10668209 w 13991985"/>
                <a:gd name="connsiteY508" fmla="*/ 6218200 h 9745171"/>
                <a:gd name="connsiteX509" fmla="*/ 10619223 w 13991985"/>
                <a:gd name="connsiteY509" fmla="*/ 6155833 h 9745171"/>
                <a:gd name="connsiteX510" fmla="*/ 10508551 w 13991985"/>
                <a:gd name="connsiteY510" fmla="*/ 6072831 h 9745171"/>
                <a:gd name="connsiteX511" fmla="*/ 10426229 w 13991985"/>
                <a:gd name="connsiteY511" fmla="*/ 6005701 h 9745171"/>
                <a:gd name="connsiteX512" fmla="*/ 10441423 w 13991985"/>
                <a:gd name="connsiteY512" fmla="*/ 5885505 h 9745171"/>
                <a:gd name="connsiteX513" fmla="*/ 10509005 w 13991985"/>
                <a:gd name="connsiteY513" fmla="*/ 5822232 h 9745171"/>
                <a:gd name="connsiteX514" fmla="*/ 10595637 w 13991985"/>
                <a:gd name="connsiteY514" fmla="*/ 5724714 h 9745171"/>
                <a:gd name="connsiteX515" fmla="*/ 10629655 w 13991985"/>
                <a:gd name="connsiteY515" fmla="*/ 5637402 h 9745171"/>
                <a:gd name="connsiteX516" fmla="*/ 10673198 w 13991985"/>
                <a:gd name="connsiteY516" fmla="*/ 5604745 h 9745171"/>
                <a:gd name="connsiteX517" fmla="*/ 10750305 w 13991985"/>
                <a:gd name="connsiteY517" fmla="*/ 5627196 h 9745171"/>
                <a:gd name="connsiteX518" fmla="*/ 10761191 w 13991985"/>
                <a:gd name="connsiteY518" fmla="*/ 5560067 h 9745171"/>
                <a:gd name="connsiteX519" fmla="*/ 10814259 w 13991985"/>
                <a:gd name="connsiteY519" fmla="*/ 5502464 h 9745171"/>
                <a:gd name="connsiteX520" fmla="*/ 10891138 w 13991985"/>
                <a:gd name="connsiteY520" fmla="*/ 5468446 h 9745171"/>
                <a:gd name="connsiteX521" fmla="*/ 10958494 w 13991985"/>
                <a:gd name="connsiteY521" fmla="*/ 5463457 h 9745171"/>
                <a:gd name="connsiteX522" fmla="*/ 10989111 w 13991985"/>
                <a:gd name="connsiteY522" fmla="*/ 5434655 h 9745171"/>
                <a:gd name="connsiteX523" fmla="*/ 11051703 w 13991985"/>
                <a:gd name="connsiteY523" fmla="*/ 5395875 h 9745171"/>
                <a:gd name="connsiteX524" fmla="*/ 11161694 w 13991985"/>
                <a:gd name="connsiteY524" fmla="*/ 5361857 h 9745171"/>
                <a:gd name="connsiteX525" fmla="*/ 11205237 w 13991985"/>
                <a:gd name="connsiteY525" fmla="*/ 5332828 h 9745171"/>
                <a:gd name="connsiteX526" fmla="*/ 11161694 w 13991985"/>
                <a:gd name="connsiteY526" fmla="*/ 5303800 h 9745171"/>
                <a:gd name="connsiteX527" fmla="*/ 10871409 w 13991985"/>
                <a:gd name="connsiteY527" fmla="*/ 5260257 h 9745171"/>
                <a:gd name="connsiteX528" fmla="*/ 10827866 w 13991985"/>
                <a:gd name="connsiteY528" fmla="*/ 5216714 h 9745171"/>
                <a:gd name="connsiteX529" fmla="*/ 10682723 w 13991985"/>
                <a:gd name="connsiteY529" fmla="*/ 5274771 h 9745171"/>
                <a:gd name="connsiteX530" fmla="*/ 10624666 w 13991985"/>
                <a:gd name="connsiteY530" fmla="*/ 5303800 h 9745171"/>
                <a:gd name="connsiteX531" fmla="*/ 10537580 w 13991985"/>
                <a:gd name="connsiteY531" fmla="*/ 5390206 h 9745171"/>
                <a:gd name="connsiteX532" fmla="*/ 10440289 w 13991985"/>
                <a:gd name="connsiteY532" fmla="*/ 5361403 h 9745171"/>
                <a:gd name="connsiteX533" fmla="*/ 10368624 w 13991985"/>
                <a:gd name="connsiteY533" fmla="*/ 5317633 h 9745171"/>
                <a:gd name="connsiteX534" fmla="*/ 10348894 w 13991985"/>
                <a:gd name="connsiteY534" fmla="*/ 5245743 h 9745171"/>
                <a:gd name="connsiteX535" fmla="*/ 10363409 w 13991985"/>
                <a:gd name="connsiteY535" fmla="*/ 5187685 h 9745171"/>
                <a:gd name="connsiteX536" fmla="*/ 10392437 w 13991985"/>
                <a:gd name="connsiteY536" fmla="*/ 5144143 h 9745171"/>
                <a:gd name="connsiteX537" fmla="*/ 10348894 w 13991985"/>
                <a:gd name="connsiteY537" fmla="*/ 5115114 h 9745171"/>
                <a:gd name="connsiteX538" fmla="*/ 10290837 w 13991985"/>
                <a:gd name="connsiteY538" fmla="*/ 5100600 h 9745171"/>
                <a:gd name="connsiteX539" fmla="*/ 10203751 w 13991985"/>
                <a:gd name="connsiteY539" fmla="*/ 5071571 h 9745171"/>
                <a:gd name="connsiteX540" fmla="*/ 10160209 w 13991985"/>
                <a:gd name="connsiteY540" fmla="*/ 5057057 h 9745171"/>
                <a:gd name="connsiteX541" fmla="*/ 10073804 w 13991985"/>
                <a:gd name="connsiteY541" fmla="*/ 5028028 h 9745171"/>
                <a:gd name="connsiteX542" fmla="*/ 10044548 w 13991985"/>
                <a:gd name="connsiteY542" fmla="*/ 4921665 h 9745171"/>
                <a:gd name="connsiteX543" fmla="*/ 10049991 w 13991985"/>
                <a:gd name="connsiteY543" fmla="*/ 4868598 h 9745171"/>
                <a:gd name="connsiteX544" fmla="*/ 10102605 w 13991985"/>
                <a:gd name="connsiteY544" fmla="*/ 4758381 h 9745171"/>
                <a:gd name="connsiteX545" fmla="*/ 10189011 w 13991985"/>
                <a:gd name="connsiteY545" fmla="*/ 4753164 h 9745171"/>
                <a:gd name="connsiteX546" fmla="*/ 10262262 w 13991985"/>
                <a:gd name="connsiteY546" fmla="*/ 4791490 h 9745171"/>
                <a:gd name="connsiteX547" fmla="*/ 10311929 w 13991985"/>
                <a:gd name="connsiteY547" fmla="*/ 4762462 h 9745171"/>
                <a:gd name="connsiteX548" fmla="*/ 10365223 w 13991985"/>
                <a:gd name="connsiteY548" fmla="*/ 4752710 h 9745171"/>
                <a:gd name="connsiteX549" fmla="*/ 10423053 w 13991985"/>
                <a:gd name="connsiteY549" fmla="*/ 4698963 h 9745171"/>
                <a:gd name="connsiteX550" fmla="*/ 10447319 w 13991985"/>
                <a:gd name="connsiteY550" fmla="*/ 4607114 h 9745171"/>
                <a:gd name="connsiteX551" fmla="*/ 10491543 w 13991985"/>
                <a:gd name="connsiteY551" fmla="*/ 4532502 h 9745171"/>
                <a:gd name="connsiteX552" fmla="*/ 10595637 w 13991985"/>
                <a:gd name="connsiteY552" fmla="*/ 4520028 h 9745171"/>
                <a:gd name="connsiteX553" fmla="*/ 10639180 w 13991985"/>
                <a:gd name="connsiteY553" fmla="*/ 4491000 h 9745171"/>
                <a:gd name="connsiteX554" fmla="*/ 10711751 w 13991985"/>
                <a:gd name="connsiteY554" fmla="*/ 4403914 h 9745171"/>
                <a:gd name="connsiteX555" fmla="*/ 10755294 w 13991985"/>
                <a:gd name="connsiteY555" fmla="*/ 4360371 h 9745171"/>
                <a:gd name="connsiteX556" fmla="*/ 10775705 w 13991985"/>
                <a:gd name="connsiteY556" fmla="*/ 4302314 h 9745171"/>
                <a:gd name="connsiteX557" fmla="*/ 10848730 w 13991985"/>
                <a:gd name="connsiteY557" fmla="*/ 4251514 h 9745171"/>
                <a:gd name="connsiteX558" fmla="*/ 10977318 w 13991985"/>
                <a:gd name="connsiteY558" fmla="*/ 4232464 h 9745171"/>
                <a:gd name="connsiteX559" fmla="*/ 11103411 w 13991985"/>
                <a:gd name="connsiteY559" fmla="*/ 4307983 h 9745171"/>
                <a:gd name="connsiteX560" fmla="*/ 11126996 w 13991985"/>
                <a:gd name="connsiteY560" fmla="*/ 4433170 h 9745171"/>
                <a:gd name="connsiteX561" fmla="*/ 11078691 w 13991985"/>
                <a:gd name="connsiteY561" fmla="*/ 4505514 h 9745171"/>
                <a:gd name="connsiteX562" fmla="*/ 11048755 w 13991985"/>
                <a:gd name="connsiteY562" fmla="*/ 4551552 h 9745171"/>
                <a:gd name="connsiteX563" fmla="*/ 11049889 w 13991985"/>
                <a:gd name="connsiteY563" fmla="*/ 4577632 h 9745171"/>
                <a:gd name="connsiteX564" fmla="*/ 10987523 w 13991985"/>
                <a:gd name="connsiteY564" fmla="*/ 4592600 h 9745171"/>
                <a:gd name="connsiteX565" fmla="*/ 10973009 w 13991985"/>
                <a:gd name="connsiteY565" fmla="*/ 4650657 h 9745171"/>
                <a:gd name="connsiteX566" fmla="*/ 11060094 w 13991985"/>
                <a:gd name="connsiteY566" fmla="*/ 4665171 h 9745171"/>
                <a:gd name="connsiteX567" fmla="*/ 11016551 w 13991985"/>
                <a:gd name="connsiteY567" fmla="*/ 4708714 h 9745171"/>
                <a:gd name="connsiteX568" fmla="*/ 11002037 w 13991985"/>
                <a:gd name="connsiteY568" fmla="*/ 4752257 h 9745171"/>
                <a:gd name="connsiteX569" fmla="*/ 11016551 w 13991985"/>
                <a:gd name="connsiteY569" fmla="*/ 4781285 h 9745171"/>
                <a:gd name="connsiteX570" fmla="*/ 11060094 w 13991985"/>
                <a:gd name="connsiteY570" fmla="*/ 4737743 h 9745171"/>
                <a:gd name="connsiteX571" fmla="*/ 11190723 w 13991985"/>
                <a:gd name="connsiteY571" fmla="*/ 4650657 h 9745171"/>
                <a:gd name="connsiteX572" fmla="*/ 11248780 w 13991985"/>
                <a:gd name="connsiteY572" fmla="*/ 4636143 h 9745171"/>
                <a:gd name="connsiteX573" fmla="*/ 11335866 w 13991985"/>
                <a:gd name="connsiteY573" fmla="*/ 4592600 h 9745171"/>
                <a:gd name="connsiteX574" fmla="*/ 11422951 w 13991985"/>
                <a:gd name="connsiteY574" fmla="*/ 4549057 h 9745171"/>
                <a:gd name="connsiteX575" fmla="*/ 11539066 w 13991985"/>
                <a:gd name="connsiteY575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03499 w 13991985"/>
                <a:gd name="connsiteY475" fmla="*/ 7730520 h 9745171"/>
                <a:gd name="connsiteX476" fmla="*/ 10958494 w 13991985"/>
                <a:gd name="connsiteY476" fmla="*/ 7727685 h 9745171"/>
                <a:gd name="connsiteX477" fmla="*/ 10952031 w 13991985"/>
                <a:gd name="connsiteY477" fmla="*/ 7706028 h 9745171"/>
                <a:gd name="connsiteX478" fmla="*/ 11015418 w 13991985"/>
                <a:gd name="connsiteY478" fmla="*/ 7667019 h 9745171"/>
                <a:gd name="connsiteX479" fmla="*/ 10950897 w 13991985"/>
                <a:gd name="connsiteY479" fmla="*/ 7604427 h 9745171"/>
                <a:gd name="connsiteX480" fmla="*/ 10917786 w 13991985"/>
                <a:gd name="connsiteY480" fmla="*/ 7507590 h 9745171"/>
                <a:gd name="connsiteX481" fmla="*/ 10915632 w 13991985"/>
                <a:gd name="connsiteY481" fmla="*/ 7454521 h 9745171"/>
                <a:gd name="connsiteX482" fmla="*/ 10963937 w 13991985"/>
                <a:gd name="connsiteY482" fmla="*/ 7401681 h 9745171"/>
                <a:gd name="connsiteX483" fmla="*/ 11024943 w 13991985"/>
                <a:gd name="connsiteY483" fmla="*/ 7373333 h 9745171"/>
                <a:gd name="connsiteX484" fmla="*/ 11016551 w 13991985"/>
                <a:gd name="connsiteY484" fmla="*/ 7335800 h 9745171"/>
                <a:gd name="connsiteX485" fmla="*/ 10974936 w 13991985"/>
                <a:gd name="connsiteY485" fmla="*/ 7306998 h 9745171"/>
                <a:gd name="connsiteX486" fmla="*/ 10912570 w 13991985"/>
                <a:gd name="connsiteY486" fmla="*/ 7239643 h 9745171"/>
                <a:gd name="connsiteX487" fmla="*/ 10851905 w 13991985"/>
                <a:gd name="connsiteY487" fmla="*/ 7270371 h 9745171"/>
                <a:gd name="connsiteX488" fmla="*/ 10782168 w 13991985"/>
                <a:gd name="connsiteY488" fmla="*/ 7263001 h 9745171"/>
                <a:gd name="connsiteX489" fmla="*/ 10784323 w 13991985"/>
                <a:gd name="connsiteY489" fmla="*/ 7205171 h 9745171"/>
                <a:gd name="connsiteX490" fmla="*/ 10830247 w 13991985"/>
                <a:gd name="connsiteY490" fmla="*/ 7133053 h 9745171"/>
                <a:gd name="connsiteX491" fmla="*/ 10877305 w 13991985"/>
                <a:gd name="connsiteY491" fmla="*/ 7116158 h 9745171"/>
                <a:gd name="connsiteX492" fmla="*/ 10917332 w 13991985"/>
                <a:gd name="connsiteY492" fmla="*/ 7087357 h 9745171"/>
                <a:gd name="connsiteX493" fmla="*/ 10973688 w 13991985"/>
                <a:gd name="connsiteY493" fmla="*/ 7074769 h 9745171"/>
                <a:gd name="connsiteX494" fmla="*/ 11033446 w 13991985"/>
                <a:gd name="connsiteY494" fmla="*/ 7055039 h 9745171"/>
                <a:gd name="connsiteX495" fmla="*/ 10929693 w 13991985"/>
                <a:gd name="connsiteY495" fmla="*/ 6954120 h 9745171"/>
                <a:gd name="connsiteX496" fmla="*/ 10903272 w 13991985"/>
                <a:gd name="connsiteY496" fmla="*/ 6879619 h 9745171"/>
                <a:gd name="connsiteX497" fmla="*/ 10997729 w 13991985"/>
                <a:gd name="connsiteY497" fmla="*/ 6886083 h 9745171"/>
                <a:gd name="connsiteX498" fmla="*/ 11045580 w 13991985"/>
                <a:gd name="connsiteY498" fmla="*/ 6856828 h 9745171"/>
                <a:gd name="connsiteX499" fmla="*/ 10987523 w 13991985"/>
                <a:gd name="connsiteY499" fmla="*/ 6788566 h 9745171"/>
                <a:gd name="connsiteX500" fmla="*/ 10914951 w 13991985"/>
                <a:gd name="connsiteY500" fmla="*/ 6740714 h 9745171"/>
                <a:gd name="connsiteX501" fmla="*/ 10909509 w 13991985"/>
                <a:gd name="connsiteY501" fmla="*/ 6692862 h 9745171"/>
                <a:gd name="connsiteX502" fmla="*/ 10856894 w 13991985"/>
                <a:gd name="connsiteY502" fmla="*/ 6668143 h 9745171"/>
                <a:gd name="connsiteX503" fmla="*/ 10813805 w 13991985"/>
                <a:gd name="connsiteY503" fmla="*/ 6633671 h 9745171"/>
                <a:gd name="connsiteX504" fmla="*/ 10804053 w 13991985"/>
                <a:gd name="connsiteY504" fmla="*/ 6556790 h 9745171"/>
                <a:gd name="connsiteX505" fmla="*/ 10793848 w 13991985"/>
                <a:gd name="connsiteY505" fmla="*/ 6494198 h 9745171"/>
                <a:gd name="connsiteX506" fmla="*/ 10740780 w 13991985"/>
                <a:gd name="connsiteY506" fmla="*/ 6367878 h 9745171"/>
                <a:gd name="connsiteX507" fmla="*/ 10711751 w 13991985"/>
                <a:gd name="connsiteY507" fmla="*/ 6247228 h 9745171"/>
                <a:gd name="connsiteX508" fmla="*/ 10668209 w 13991985"/>
                <a:gd name="connsiteY508" fmla="*/ 6218200 h 9745171"/>
                <a:gd name="connsiteX509" fmla="*/ 10619223 w 13991985"/>
                <a:gd name="connsiteY509" fmla="*/ 6155833 h 9745171"/>
                <a:gd name="connsiteX510" fmla="*/ 10508551 w 13991985"/>
                <a:gd name="connsiteY510" fmla="*/ 6072831 h 9745171"/>
                <a:gd name="connsiteX511" fmla="*/ 10426229 w 13991985"/>
                <a:gd name="connsiteY511" fmla="*/ 6005701 h 9745171"/>
                <a:gd name="connsiteX512" fmla="*/ 10441423 w 13991985"/>
                <a:gd name="connsiteY512" fmla="*/ 5885505 h 9745171"/>
                <a:gd name="connsiteX513" fmla="*/ 10509005 w 13991985"/>
                <a:gd name="connsiteY513" fmla="*/ 5822232 h 9745171"/>
                <a:gd name="connsiteX514" fmla="*/ 10595637 w 13991985"/>
                <a:gd name="connsiteY514" fmla="*/ 5724714 h 9745171"/>
                <a:gd name="connsiteX515" fmla="*/ 10629655 w 13991985"/>
                <a:gd name="connsiteY515" fmla="*/ 5637402 h 9745171"/>
                <a:gd name="connsiteX516" fmla="*/ 10673198 w 13991985"/>
                <a:gd name="connsiteY516" fmla="*/ 5604745 h 9745171"/>
                <a:gd name="connsiteX517" fmla="*/ 10750305 w 13991985"/>
                <a:gd name="connsiteY517" fmla="*/ 5627196 h 9745171"/>
                <a:gd name="connsiteX518" fmla="*/ 10761191 w 13991985"/>
                <a:gd name="connsiteY518" fmla="*/ 5560067 h 9745171"/>
                <a:gd name="connsiteX519" fmla="*/ 10814259 w 13991985"/>
                <a:gd name="connsiteY519" fmla="*/ 5502464 h 9745171"/>
                <a:gd name="connsiteX520" fmla="*/ 10891138 w 13991985"/>
                <a:gd name="connsiteY520" fmla="*/ 5468446 h 9745171"/>
                <a:gd name="connsiteX521" fmla="*/ 10958494 w 13991985"/>
                <a:gd name="connsiteY521" fmla="*/ 5463457 h 9745171"/>
                <a:gd name="connsiteX522" fmla="*/ 10989111 w 13991985"/>
                <a:gd name="connsiteY522" fmla="*/ 5434655 h 9745171"/>
                <a:gd name="connsiteX523" fmla="*/ 11051703 w 13991985"/>
                <a:gd name="connsiteY523" fmla="*/ 5395875 h 9745171"/>
                <a:gd name="connsiteX524" fmla="*/ 11161694 w 13991985"/>
                <a:gd name="connsiteY524" fmla="*/ 5361857 h 9745171"/>
                <a:gd name="connsiteX525" fmla="*/ 11205237 w 13991985"/>
                <a:gd name="connsiteY525" fmla="*/ 5332828 h 9745171"/>
                <a:gd name="connsiteX526" fmla="*/ 11161694 w 13991985"/>
                <a:gd name="connsiteY526" fmla="*/ 5303800 h 9745171"/>
                <a:gd name="connsiteX527" fmla="*/ 10871409 w 13991985"/>
                <a:gd name="connsiteY527" fmla="*/ 5260257 h 9745171"/>
                <a:gd name="connsiteX528" fmla="*/ 10827866 w 13991985"/>
                <a:gd name="connsiteY528" fmla="*/ 5216714 h 9745171"/>
                <a:gd name="connsiteX529" fmla="*/ 10682723 w 13991985"/>
                <a:gd name="connsiteY529" fmla="*/ 5274771 h 9745171"/>
                <a:gd name="connsiteX530" fmla="*/ 10624666 w 13991985"/>
                <a:gd name="connsiteY530" fmla="*/ 5303800 h 9745171"/>
                <a:gd name="connsiteX531" fmla="*/ 10537580 w 13991985"/>
                <a:gd name="connsiteY531" fmla="*/ 5390206 h 9745171"/>
                <a:gd name="connsiteX532" fmla="*/ 10440289 w 13991985"/>
                <a:gd name="connsiteY532" fmla="*/ 5361403 h 9745171"/>
                <a:gd name="connsiteX533" fmla="*/ 10368624 w 13991985"/>
                <a:gd name="connsiteY533" fmla="*/ 5317633 h 9745171"/>
                <a:gd name="connsiteX534" fmla="*/ 10348894 w 13991985"/>
                <a:gd name="connsiteY534" fmla="*/ 5245743 h 9745171"/>
                <a:gd name="connsiteX535" fmla="*/ 10363409 w 13991985"/>
                <a:gd name="connsiteY535" fmla="*/ 5187685 h 9745171"/>
                <a:gd name="connsiteX536" fmla="*/ 10392437 w 13991985"/>
                <a:gd name="connsiteY536" fmla="*/ 5144143 h 9745171"/>
                <a:gd name="connsiteX537" fmla="*/ 10348894 w 13991985"/>
                <a:gd name="connsiteY537" fmla="*/ 5115114 h 9745171"/>
                <a:gd name="connsiteX538" fmla="*/ 10290837 w 13991985"/>
                <a:gd name="connsiteY538" fmla="*/ 5100600 h 9745171"/>
                <a:gd name="connsiteX539" fmla="*/ 10203751 w 13991985"/>
                <a:gd name="connsiteY539" fmla="*/ 5071571 h 9745171"/>
                <a:gd name="connsiteX540" fmla="*/ 10160209 w 13991985"/>
                <a:gd name="connsiteY540" fmla="*/ 5057057 h 9745171"/>
                <a:gd name="connsiteX541" fmla="*/ 10073804 w 13991985"/>
                <a:gd name="connsiteY541" fmla="*/ 5028028 h 9745171"/>
                <a:gd name="connsiteX542" fmla="*/ 10044548 w 13991985"/>
                <a:gd name="connsiteY542" fmla="*/ 4921665 h 9745171"/>
                <a:gd name="connsiteX543" fmla="*/ 10049991 w 13991985"/>
                <a:gd name="connsiteY543" fmla="*/ 4868598 h 9745171"/>
                <a:gd name="connsiteX544" fmla="*/ 10102605 w 13991985"/>
                <a:gd name="connsiteY544" fmla="*/ 4758381 h 9745171"/>
                <a:gd name="connsiteX545" fmla="*/ 10189011 w 13991985"/>
                <a:gd name="connsiteY545" fmla="*/ 4753164 h 9745171"/>
                <a:gd name="connsiteX546" fmla="*/ 10262262 w 13991985"/>
                <a:gd name="connsiteY546" fmla="*/ 4791490 h 9745171"/>
                <a:gd name="connsiteX547" fmla="*/ 10311929 w 13991985"/>
                <a:gd name="connsiteY547" fmla="*/ 4762462 h 9745171"/>
                <a:gd name="connsiteX548" fmla="*/ 10365223 w 13991985"/>
                <a:gd name="connsiteY548" fmla="*/ 4752710 h 9745171"/>
                <a:gd name="connsiteX549" fmla="*/ 10423053 w 13991985"/>
                <a:gd name="connsiteY549" fmla="*/ 4698963 h 9745171"/>
                <a:gd name="connsiteX550" fmla="*/ 10447319 w 13991985"/>
                <a:gd name="connsiteY550" fmla="*/ 4607114 h 9745171"/>
                <a:gd name="connsiteX551" fmla="*/ 10491543 w 13991985"/>
                <a:gd name="connsiteY551" fmla="*/ 4532502 h 9745171"/>
                <a:gd name="connsiteX552" fmla="*/ 10595637 w 13991985"/>
                <a:gd name="connsiteY552" fmla="*/ 4520028 h 9745171"/>
                <a:gd name="connsiteX553" fmla="*/ 10639180 w 13991985"/>
                <a:gd name="connsiteY553" fmla="*/ 4491000 h 9745171"/>
                <a:gd name="connsiteX554" fmla="*/ 10711751 w 13991985"/>
                <a:gd name="connsiteY554" fmla="*/ 4403914 h 9745171"/>
                <a:gd name="connsiteX555" fmla="*/ 10755294 w 13991985"/>
                <a:gd name="connsiteY555" fmla="*/ 4360371 h 9745171"/>
                <a:gd name="connsiteX556" fmla="*/ 10775705 w 13991985"/>
                <a:gd name="connsiteY556" fmla="*/ 4302314 h 9745171"/>
                <a:gd name="connsiteX557" fmla="*/ 10848730 w 13991985"/>
                <a:gd name="connsiteY557" fmla="*/ 4251514 h 9745171"/>
                <a:gd name="connsiteX558" fmla="*/ 10977318 w 13991985"/>
                <a:gd name="connsiteY558" fmla="*/ 4232464 h 9745171"/>
                <a:gd name="connsiteX559" fmla="*/ 11103411 w 13991985"/>
                <a:gd name="connsiteY559" fmla="*/ 4307983 h 9745171"/>
                <a:gd name="connsiteX560" fmla="*/ 11126996 w 13991985"/>
                <a:gd name="connsiteY560" fmla="*/ 4433170 h 9745171"/>
                <a:gd name="connsiteX561" fmla="*/ 11078691 w 13991985"/>
                <a:gd name="connsiteY561" fmla="*/ 4505514 h 9745171"/>
                <a:gd name="connsiteX562" fmla="*/ 11048755 w 13991985"/>
                <a:gd name="connsiteY562" fmla="*/ 4551552 h 9745171"/>
                <a:gd name="connsiteX563" fmla="*/ 11049889 w 13991985"/>
                <a:gd name="connsiteY563" fmla="*/ 4577632 h 9745171"/>
                <a:gd name="connsiteX564" fmla="*/ 10987523 w 13991985"/>
                <a:gd name="connsiteY564" fmla="*/ 4592600 h 9745171"/>
                <a:gd name="connsiteX565" fmla="*/ 10973009 w 13991985"/>
                <a:gd name="connsiteY565" fmla="*/ 4650657 h 9745171"/>
                <a:gd name="connsiteX566" fmla="*/ 11060094 w 13991985"/>
                <a:gd name="connsiteY566" fmla="*/ 4665171 h 9745171"/>
                <a:gd name="connsiteX567" fmla="*/ 11016551 w 13991985"/>
                <a:gd name="connsiteY567" fmla="*/ 4708714 h 9745171"/>
                <a:gd name="connsiteX568" fmla="*/ 11002037 w 13991985"/>
                <a:gd name="connsiteY568" fmla="*/ 4752257 h 9745171"/>
                <a:gd name="connsiteX569" fmla="*/ 11016551 w 13991985"/>
                <a:gd name="connsiteY569" fmla="*/ 4781285 h 9745171"/>
                <a:gd name="connsiteX570" fmla="*/ 11060094 w 13991985"/>
                <a:gd name="connsiteY570" fmla="*/ 4737743 h 9745171"/>
                <a:gd name="connsiteX571" fmla="*/ 11190723 w 13991985"/>
                <a:gd name="connsiteY571" fmla="*/ 4650657 h 9745171"/>
                <a:gd name="connsiteX572" fmla="*/ 11248780 w 13991985"/>
                <a:gd name="connsiteY572" fmla="*/ 4636143 h 9745171"/>
                <a:gd name="connsiteX573" fmla="*/ 11335866 w 13991985"/>
                <a:gd name="connsiteY573" fmla="*/ 4592600 h 9745171"/>
                <a:gd name="connsiteX574" fmla="*/ 11422951 w 13991985"/>
                <a:gd name="connsiteY574" fmla="*/ 4549057 h 9745171"/>
                <a:gd name="connsiteX575" fmla="*/ 11539066 w 13991985"/>
                <a:gd name="connsiteY575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71409 w 13991985"/>
                <a:gd name="connsiteY474" fmla="*/ 7800257 h 9745171"/>
                <a:gd name="connsiteX475" fmla="*/ 10903499 w 13991985"/>
                <a:gd name="connsiteY475" fmla="*/ 7730520 h 9745171"/>
                <a:gd name="connsiteX476" fmla="*/ 10958494 w 13991985"/>
                <a:gd name="connsiteY476" fmla="*/ 7727685 h 9745171"/>
                <a:gd name="connsiteX477" fmla="*/ 10952031 w 13991985"/>
                <a:gd name="connsiteY477" fmla="*/ 7706028 h 9745171"/>
                <a:gd name="connsiteX478" fmla="*/ 10943980 w 13991985"/>
                <a:gd name="connsiteY478" fmla="*/ 7652732 h 9745171"/>
                <a:gd name="connsiteX479" fmla="*/ 10950897 w 13991985"/>
                <a:gd name="connsiteY479" fmla="*/ 7604427 h 9745171"/>
                <a:gd name="connsiteX480" fmla="*/ 10917786 w 13991985"/>
                <a:gd name="connsiteY480" fmla="*/ 7507590 h 9745171"/>
                <a:gd name="connsiteX481" fmla="*/ 10915632 w 13991985"/>
                <a:gd name="connsiteY481" fmla="*/ 7454521 h 9745171"/>
                <a:gd name="connsiteX482" fmla="*/ 10963937 w 13991985"/>
                <a:gd name="connsiteY482" fmla="*/ 7401681 h 9745171"/>
                <a:gd name="connsiteX483" fmla="*/ 11024943 w 13991985"/>
                <a:gd name="connsiteY483" fmla="*/ 7373333 h 9745171"/>
                <a:gd name="connsiteX484" fmla="*/ 11016551 w 13991985"/>
                <a:gd name="connsiteY484" fmla="*/ 7335800 h 9745171"/>
                <a:gd name="connsiteX485" fmla="*/ 10974936 w 13991985"/>
                <a:gd name="connsiteY485" fmla="*/ 7306998 h 9745171"/>
                <a:gd name="connsiteX486" fmla="*/ 10912570 w 13991985"/>
                <a:gd name="connsiteY486" fmla="*/ 7239643 h 9745171"/>
                <a:gd name="connsiteX487" fmla="*/ 10851905 w 13991985"/>
                <a:gd name="connsiteY487" fmla="*/ 7270371 h 9745171"/>
                <a:gd name="connsiteX488" fmla="*/ 10782168 w 13991985"/>
                <a:gd name="connsiteY488" fmla="*/ 7263001 h 9745171"/>
                <a:gd name="connsiteX489" fmla="*/ 10784323 w 13991985"/>
                <a:gd name="connsiteY489" fmla="*/ 7205171 h 9745171"/>
                <a:gd name="connsiteX490" fmla="*/ 10830247 w 13991985"/>
                <a:gd name="connsiteY490" fmla="*/ 7133053 h 9745171"/>
                <a:gd name="connsiteX491" fmla="*/ 10877305 w 13991985"/>
                <a:gd name="connsiteY491" fmla="*/ 7116158 h 9745171"/>
                <a:gd name="connsiteX492" fmla="*/ 10917332 w 13991985"/>
                <a:gd name="connsiteY492" fmla="*/ 7087357 h 9745171"/>
                <a:gd name="connsiteX493" fmla="*/ 10973688 w 13991985"/>
                <a:gd name="connsiteY493" fmla="*/ 7074769 h 9745171"/>
                <a:gd name="connsiteX494" fmla="*/ 11033446 w 13991985"/>
                <a:gd name="connsiteY494" fmla="*/ 7055039 h 9745171"/>
                <a:gd name="connsiteX495" fmla="*/ 10929693 w 13991985"/>
                <a:gd name="connsiteY495" fmla="*/ 6954120 h 9745171"/>
                <a:gd name="connsiteX496" fmla="*/ 10903272 w 13991985"/>
                <a:gd name="connsiteY496" fmla="*/ 6879619 h 9745171"/>
                <a:gd name="connsiteX497" fmla="*/ 10997729 w 13991985"/>
                <a:gd name="connsiteY497" fmla="*/ 6886083 h 9745171"/>
                <a:gd name="connsiteX498" fmla="*/ 11045580 w 13991985"/>
                <a:gd name="connsiteY498" fmla="*/ 6856828 h 9745171"/>
                <a:gd name="connsiteX499" fmla="*/ 10987523 w 13991985"/>
                <a:gd name="connsiteY499" fmla="*/ 6788566 h 9745171"/>
                <a:gd name="connsiteX500" fmla="*/ 10914951 w 13991985"/>
                <a:gd name="connsiteY500" fmla="*/ 6740714 h 9745171"/>
                <a:gd name="connsiteX501" fmla="*/ 10909509 w 13991985"/>
                <a:gd name="connsiteY501" fmla="*/ 6692862 h 9745171"/>
                <a:gd name="connsiteX502" fmla="*/ 10856894 w 13991985"/>
                <a:gd name="connsiteY502" fmla="*/ 6668143 h 9745171"/>
                <a:gd name="connsiteX503" fmla="*/ 10813805 w 13991985"/>
                <a:gd name="connsiteY503" fmla="*/ 6633671 h 9745171"/>
                <a:gd name="connsiteX504" fmla="*/ 10804053 w 13991985"/>
                <a:gd name="connsiteY504" fmla="*/ 6556790 h 9745171"/>
                <a:gd name="connsiteX505" fmla="*/ 10793848 w 13991985"/>
                <a:gd name="connsiteY505" fmla="*/ 6494198 h 9745171"/>
                <a:gd name="connsiteX506" fmla="*/ 10740780 w 13991985"/>
                <a:gd name="connsiteY506" fmla="*/ 6367878 h 9745171"/>
                <a:gd name="connsiteX507" fmla="*/ 10711751 w 13991985"/>
                <a:gd name="connsiteY507" fmla="*/ 6247228 h 9745171"/>
                <a:gd name="connsiteX508" fmla="*/ 10668209 w 13991985"/>
                <a:gd name="connsiteY508" fmla="*/ 6218200 h 9745171"/>
                <a:gd name="connsiteX509" fmla="*/ 10619223 w 13991985"/>
                <a:gd name="connsiteY509" fmla="*/ 6155833 h 9745171"/>
                <a:gd name="connsiteX510" fmla="*/ 10508551 w 13991985"/>
                <a:gd name="connsiteY510" fmla="*/ 6072831 h 9745171"/>
                <a:gd name="connsiteX511" fmla="*/ 10426229 w 13991985"/>
                <a:gd name="connsiteY511" fmla="*/ 6005701 h 9745171"/>
                <a:gd name="connsiteX512" fmla="*/ 10441423 w 13991985"/>
                <a:gd name="connsiteY512" fmla="*/ 5885505 h 9745171"/>
                <a:gd name="connsiteX513" fmla="*/ 10509005 w 13991985"/>
                <a:gd name="connsiteY513" fmla="*/ 5822232 h 9745171"/>
                <a:gd name="connsiteX514" fmla="*/ 10595637 w 13991985"/>
                <a:gd name="connsiteY514" fmla="*/ 5724714 h 9745171"/>
                <a:gd name="connsiteX515" fmla="*/ 10629655 w 13991985"/>
                <a:gd name="connsiteY515" fmla="*/ 5637402 h 9745171"/>
                <a:gd name="connsiteX516" fmla="*/ 10673198 w 13991985"/>
                <a:gd name="connsiteY516" fmla="*/ 5604745 h 9745171"/>
                <a:gd name="connsiteX517" fmla="*/ 10750305 w 13991985"/>
                <a:gd name="connsiteY517" fmla="*/ 5627196 h 9745171"/>
                <a:gd name="connsiteX518" fmla="*/ 10761191 w 13991985"/>
                <a:gd name="connsiteY518" fmla="*/ 5560067 h 9745171"/>
                <a:gd name="connsiteX519" fmla="*/ 10814259 w 13991985"/>
                <a:gd name="connsiteY519" fmla="*/ 5502464 h 9745171"/>
                <a:gd name="connsiteX520" fmla="*/ 10891138 w 13991985"/>
                <a:gd name="connsiteY520" fmla="*/ 5468446 h 9745171"/>
                <a:gd name="connsiteX521" fmla="*/ 10958494 w 13991985"/>
                <a:gd name="connsiteY521" fmla="*/ 5463457 h 9745171"/>
                <a:gd name="connsiteX522" fmla="*/ 10989111 w 13991985"/>
                <a:gd name="connsiteY522" fmla="*/ 5434655 h 9745171"/>
                <a:gd name="connsiteX523" fmla="*/ 11051703 w 13991985"/>
                <a:gd name="connsiteY523" fmla="*/ 5395875 h 9745171"/>
                <a:gd name="connsiteX524" fmla="*/ 11161694 w 13991985"/>
                <a:gd name="connsiteY524" fmla="*/ 5361857 h 9745171"/>
                <a:gd name="connsiteX525" fmla="*/ 11205237 w 13991985"/>
                <a:gd name="connsiteY525" fmla="*/ 5332828 h 9745171"/>
                <a:gd name="connsiteX526" fmla="*/ 11161694 w 13991985"/>
                <a:gd name="connsiteY526" fmla="*/ 5303800 h 9745171"/>
                <a:gd name="connsiteX527" fmla="*/ 10871409 w 13991985"/>
                <a:gd name="connsiteY527" fmla="*/ 5260257 h 9745171"/>
                <a:gd name="connsiteX528" fmla="*/ 10827866 w 13991985"/>
                <a:gd name="connsiteY528" fmla="*/ 5216714 h 9745171"/>
                <a:gd name="connsiteX529" fmla="*/ 10682723 w 13991985"/>
                <a:gd name="connsiteY529" fmla="*/ 5274771 h 9745171"/>
                <a:gd name="connsiteX530" fmla="*/ 10624666 w 13991985"/>
                <a:gd name="connsiteY530" fmla="*/ 5303800 h 9745171"/>
                <a:gd name="connsiteX531" fmla="*/ 10537580 w 13991985"/>
                <a:gd name="connsiteY531" fmla="*/ 5390206 h 9745171"/>
                <a:gd name="connsiteX532" fmla="*/ 10440289 w 13991985"/>
                <a:gd name="connsiteY532" fmla="*/ 5361403 h 9745171"/>
                <a:gd name="connsiteX533" fmla="*/ 10368624 w 13991985"/>
                <a:gd name="connsiteY533" fmla="*/ 5317633 h 9745171"/>
                <a:gd name="connsiteX534" fmla="*/ 10348894 w 13991985"/>
                <a:gd name="connsiteY534" fmla="*/ 5245743 h 9745171"/>
                <a:gd name="connsiteX535" fmla="*/ 10363409 w 13991985"/>
                <a:gd name="connsiteY535" fmla="*/ 5187685 h 9745171"/>
                <a:gd name="connsiteX536" fmla="*/ 10392437 w 13991985"/>
                <a:gd name="connsiteY536" fmla="*/ 5144143 h 9745171"/>
                <a:gd name="connsiteX537" fmla="*/ 10348894 w 13991985"/>
                <a:gd name="connsiteY537" fmla="*/ 5115114 h 9745171"/>
                <a:gd name="connsiteX538" fmla="*/ 10290837 w 13991985"/>
                <a:gd name="connsiteY538" fmla="*/ 5100600 h 9745171"/>
                <a:gd name="connsiteX539" fmla="*/ 10203751 w 13991985"/>
                <a:gd name="connsiteY539" fmla="*/ 5071571 h 9745171"/>
                <a:gd name="connsiteX540" fmla="*/ 10160209 w 13991985"/>
                <a:gd name="connsiteY540" fmla="*/ 5057057 h 9745171"/>
                <a:gd name="connsiteX541" fmla="*/ 10073804 w 13991985"/>
                <a:gd name="connsiteY541" fmla="*/ 5028028 h 9745171"/>
                <a:gd name="connsiteX542" fmla="*/ 10044548 w 13991985"/>
                <a:gd name="connsiteY542" fmla="*/ 4921665 h 9745171"/>
                <a:gd name="connsiteX543" fmla="*/ 10049991 w 13991985"/>
                <a:gd name="connsiteY543" fmla="*/ 4868598 h 9745171"/>
                <a:gd name="connsiteX544" fmla="*/ 10102605 w 13991985"/>
                <a:gd name="connsiteY544" fmla="*/ 4758381 h 9745171"/>
                <a:gd name="connsiteX545" fmla="*/ 10189011 w 13991985"/>
                <a:gd name="connsiteY545" fmla="*/ 4753164 h 9745171"/>
                <a:gd name="connsiteX546" fmla="*/ 10262262 w 13991985"/>
                <a:gd name="connsiteY546" fmla="*/ 4791490 h 9745171"/>
                <a:gd name="connsiteX547" fmla="*/ 10311929 w 13991985"/>
                <a:gd name="connsiteY547" fmla="*/ 4762462 h 9745171"/>
                <a:gd name="connsiteX548" fmla="*/ 10365223 w 13991985"/>
                <a:gd name="connsiteY548" fmla="*/ 4752710 h 9745171"/>
                <a:gd name="connsiteX549" fmla="*/ 10423053 w 13991985"/>
                <a:gd name="connsiteY549" fmla="*/ 4698963 h 9745171"/>
                <a:gd name="connsiteX550" fmla="*/ 10447319 w 13991985"/>
                <a:gd name="connsiteY550" fmla="*/ 4607114 h 9745171"/>
                <a:gd name="connsiteX551" fmla="*/ 10491543 w 13991985"/>
                <a:gd name="connsiteY551" fmla="*/ 4532502 h 9745171"/>
                <a:gd name="connsiteX552" fmla="*/ 10595637 w 13991985"/>
                <a:gd name="connsiteY552" fmla="*/ 4520028 h 9745171"/>
                <a:gd name="connsiteX553" fmla="*/ 10639180 w 13991985"/>
                <a:gd name="connsiteY553" fmla="*/ 4491000 h 9745171"/>
                <a:gd name="connsiteX554" fmla="*/ 10711751 w 13991985"/>
                <a:gd name="connsiteY554" fmla="*/ 4403914 h 9745171"/>
                <a:gd name="connsiteX555" fmla="*/ 10755294 w 13991985"/>
                <a:gd name="connsiteY555" fmla="*/ 4360371 h 9745171"/>
                <a:gd name="connsiteX556" fmla="*/ 10775705 w 13991985"/>
                <a:gd name="connsiteY556" fmla="*/ 4302314 h 9745171"/>
                <a:gd name="connsiteX557" fmla="*/ 10848730 w 13991985"/>
                <a:gd name="connsiteY557" fmla="*/ 4251514 h 9745171"/>
                <a:gd name="connsiteX558" fmla="*/ 10977318 w 13991985"/>
                <a:gd name="connsiteY558" fmla="*/ 4232464 h 9745171"/>
                <a:gd name="connsiteX559" fmla="*/ 11103411 w 13991985"/>
                <a:gd name="connsiteY559" fmla="*/ 4307983 h 9745171"/>
                <a:gd name="connsiteX560" fmla="*/ 11126996 w 13991985"/>
                <a:gd name="connsiteY560" fmla="*/ 4433170 h 9745171"/>
                <a:gd name="connsiteX561" fmla="*/ 11078691 w 13991985"/>
                <a:gd name="connsiteY561" fmla="*/ 4505514 h 9745171"/>
                <a:gd name="connsiteX562" fmla="*/ 11048755 w 13991985"/>
                <a:gd name="connsiteY562" fmla="*/ 4551552 h 9745171"/>
                <a:gd name="connsiteX563" fmla="*/ 11049889 w 13991985"/>
                <a:gd name="connsiteY563" fmla="*/ 4577632 h 9745171"/>
                <a:gd name="connsiteX564" fmla="*/ 10987523 w 13991985"/>
                <a:gd name="connsiteY564" fmla="*/ 4592600 h 9745171"/>
                <a:gd name="connsiteX565" fmla="*/ 10973009 w 13991985"/>
                <a:gd name="connsiteY565" fmla="*/ 4650657 h 9745171"/>
                <a:gd name="connsiteX566" fmla="*/ 11060094 w 13991985"/>
                <a:gd name="connsiteY566" fmla="*/ 4665171 h 9745171"/>
                <a:gd name="connsiteX567" fmla="*/ 11016551 w 13991985"/>
                <a:gd name="connsiteY567" fmla="*/ 4708714 h 9745171"/>
                <a:gd name="connsiteX568" fmla="*/ 11002037 w 13991985"/>
                <a:gd name="connsiteY568" fmla="*/ 4752257 h 9745171"/>
                <a:gd name="connsiteX569" fmla="*/ 11016551 w 13991985"/>
                <a:gd name="connsiteY569" fmla="*/ 4781285 h 9745171"/>
                <a:gd name="connsiteX570" fmla="*/ 11060094 w 13991985"/>
                <a:gd name="connsiteY570" fmla="*/ 4737743 h 9745171"/>
                <a:gd name="connsiteX571" fmla="*/ 11190723 w 13991985"/>
                <a:gd name="connsiteY571" fmla="*/ 4650657 h 9745171"/>
                <a:gd name="connsiteX572" fmla="*/ 11248780 w 13991985"/>
                <a:gd name="connsiteY572" fmla="*/ 4636143 h 9745171"/>
                <a:gd name="connsiteX573" fmla="*/ 11335866 w 13991985"/>
                <a:gd name="connsiteY573" fmla="*/ 4592600 h 9745171"/>
                <a:gd name="connsiteX574" fmla="*/ 11422951 w 13991985"/>
                <a:gd name="connsiteY574" fmla="*/ 4549057 h 9745171"/>
                <a:gd name="connsiteX575" fmla="*/ 11539066 w 13991985"/>
                <a:gd name="connsiteY575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27866 w 13991985"/>
                <a:gd name="connsiteY473" fmla="*/ 7814771 h 9745171"/>
                <a:gd name="connsiteX474" fmla="*/ 10847596 w 13991985"/>
                <a:gd name="connsiteY474" fmla="*/ 7745488 h 9745171"/>
                <a:gd name="connsiteX475" fmla="*/ 10903499 w 13991985"/>
                <a:gd name="connsiteY475" fmla="*/ 7730520 h 9745171"/>
                <a:gd name="connsiteX476" fmla="*/ 10958494 w 13991985"/>
                <a:gd name="connsiteY476" fmla="*/ 7727685 h 9745171"/>
                <a:gd name="connsiteX477" fmla="*/ 10952031 w 13991985"/>
                <a:gd name="connsiteY477" fmla="*/ 7706028 h 9745171"/>
                <a:gd name="connsiteX478" fmla="*/ 10943980 w 13991985"/>
                <a:gd name="connsiteY478" fmla="*/ 7652732 h 9745171"/>
                <a:gd name="connsiteX479" fmla="*/ 10950897 w 13991985"/>
                <a:gd name="connsiteY479" fmla="*/ 7604427 h 9745171"/>
                <a:gd name="connsiteX480" fmla="*/ 10917786 w 13991985"/>
                <a:gd name="connsiteY480" fmla="*/ 7507590 h 9745171"/>
                <a:gd name="connsiteX481" fmla="*/ 10915632 w 13991985"/>
                <a:gd name="connsiteY481" fmla="*/ 7454521 h 9745171"/>
                <a:gd name="connsiteX482" fmla="*/ 10963937 w 13991985"/>
                <a:gd name="connsiteY482" fmla="*/ 7401681 h 9745171"/>
                <a:gd name="connsiteX483" fmla="*/ 11024943 w 13991985"/>
                <a:gd name="connsiteY483" fmla="*/ 7373333 h 9745171"/>
                <a:gd name="connsiteX484" fmla="*/ 11016551 w 13991985"/>
                <a:gd name="connsiteY484" fmla="*/ 7335800 h 9745171"/>
                <a:gd name="connsiteX485" fmla="*/ 10974936 w 13991985"/>
                <a:gd name="connsiteY485" fmla="*/ 7306998 h 9745171"/>
                <a:gd name="connsiteX486" fmla="*/ 10912570 w 13991985"/>
                <a:gd name="connsiteY486" fmla="*/ 7239643 h 9745171"/>
                <a:gd name="connsiteX487" fmla="*/ 10851905 w 13991985"/>
                <a:gd name="connsiteY487" fmla="*/ 7270371 h 9745171"/>
                <a:gd name="connsiteX488" fmla="*/ 10782168 w 13991985"/>
                <a:gd name="connsiteY488" fmla="*/ 7263001 h 9745171"/>
                <a:gd name="connsiteX489" fmla="*/ 10784323 w 13991985"/>
                <a:gd name="connsiteY489" fmla="*/ 7205171 h 9745171"/>
                <a:gd name="connsiteX490" fmla="*/ 10830247 w 13991985"/>
                <a:gd name="connsiteY490" fmla="*/ 7133053 h 9745171"/>
                <a:gd name="connsiteX491" fmla="*/ 10877305 w 13991985"/>
                <a:gd name="connsiteY491" fmla="*/ 7116158 h 9745171"/>
                <a:gd name="connsiteX492" fmla="*/ 10917332 w 13991985"/>
                <a:gd name="connsiteY492" fmla="*/ 7087357 h 9745171"/>
                <a:gd name="connsiteX493" fmla="*/ 10973688 w 13991985"/>
                <a:gd name="connsiteY493" fmla="*/ 7074769 h 9745171"/>
                <a:gd name="connsiteX494" fmla="*/ 11033446 w 13991985"/>
                <a:gd name="connsiteY494" fmla="*/ 7055039 h 9745171"/>
                <a:gd name="connsiteX495" fmla="*/ 10929693 w 13991985"/>
                <a:gd name="connsiteY495" fmla="*/ 6954120 h 9745171"/>
                <a:gd name="connsiteX496" fmla="*/ 10903272 w 13991985"/>
                <a:gd name="connsiteY496" fmla="*/ 6879619 h 9745171"/>
                <a:gd name="connsiteX497" fmla="*/ 10997729 w 13991985"/>
                <a:gd name="connsiteY497" fmla="*/ 6886083 h 9745171"/>
                <a:gd name="connsiteX498" fmla="*/ 11045580 w 13991985"/>
                <a:gd name="connsiteY498" fmla="*/ 6856828 h 9745171"/>
                <a:gd name="connsiteX499" fmla="*/ 10987523 w 13991985"/>
                <a:gd name="connsiteY499" fmla="*/ 6788566 h 9745171"/>
                <a:gd name="connsiteX500" fmla="*/ 10914951 w 13991985"/>
                <a:gd name="connsiteY500" fmla="*/ 6740714 h 9745171"/>
                <a:gd name="connsiteX501" fmla="*/ 10909509 w 13991985"/>
                <a:gd name="connsiteY501" fmla="*/ 6692862 h 9745171"/>
                <a:gd name="connsiteX502" fmla="*/ 10856894 w 13991985"/>
                <a:gd name="connsiteY502" fmla="*/ 6668143 h 9745171"/>
                <a:gd name="connsiteX503" fmla="*/ 10813805 w 13991985"/>
                <a:gd name="connsiteY503" fmla="*/ 6633671 h 9745171"/>
                <a:gd name="connsiteX504" fmla="*/ 10804053 w 13991985"/>
                <a:gd name="connsiteY504" fmla="*/ 6556790 h 9745171"/>
                <a:gd name="connsiteX505" fmla="*/ 10793848 w 13991985"/>
                <a:gd name="connsiteY505" fmla="*/ 6494198 h 9745171"/>
                <a:gd name="connsiteX506" fmla="*/ 10740780 w 13991985"/>
                <a:gd name="connsiteY506" fmla="*/ 6367878 h 9745171"/>
                <a:gd name="connsiteX507" fmla="*/ 10711751 w 13991985"/>
                <a:gd name="connsiteY507" fmla="*/ 6247228 h 9745171"/>
                <a:gd name="connsiteX508" fmla="*/ 10668209 w 13991985"/>
                <a:gd name="connsiteY508" fmla="*/ 6218200 h 9745171"/>
                <a:gd name="connsiteX509" fmla="*/ 10619223 w 13991985"/>
                <a:gd name="connsiteY509" fmla="*/ 6155833 h 9745171"/>
                <a:gd name="connsiteX510" fmla="*/ 10508551 w 13991985"/>
                <a:gd name="connsiteY510" fmla="*/ 6072831 h 9745171"/>
                <a:gd name="connsiteX511" fmla="*/ 10426229 w 13991985"/>
                <a:gd name="connsiteY511" fmla="*/ 6005701 h 9745171"/>
                <a:gd name="connsiteX512" fmla="*/ 10441423 w 13991985"/>
                <a:gd name="connsiteY512" fmla="*/ 5885505 h 9745171"/>
                <a:gd name="connsiteX513" fmla="*/ 10509005 w 13991985"/>
                <a:gd name="connsiteY513" fmla="*/ 5822232 h 9745171"/>
                <a:gd name="connsiteX514" fmla="*/ 10595637 w 13991985"/>
                <a:gd name="connsiteY514" fmla="*/ 5724714 h 9745171"/>
                <a:gd name="connsiteX515" fmla="*/ 10629655 w 13991985"/>
                <a:gd name="connsiteY515" fmla="*/ 5637402 h 9745171"/>
                <a:gd name="connsiteX516" fmla="*/ 10673198 w 13991985"/>
                <a:gd name="connsiteY516" fmla="*/ 5604745 h 9745171"/>
                <a:gd name="connsiteX517" fmla="*/ 10750305 w 13991985"/>
                <a:gd name="connsiteY517" fmla="*/ 5627196 h 9745171"/>
                <a:gd name="connsiteX518" fmla="*/ 10761191 w 13991985"/>
                <a:gd name="connsiteY518" fmla="*/ 5560067 h 9745171"/>
                <a:gd name="connsiteX519" fmla="*/ 10814259 w 13991985"/>
                <a:gd name="connsiteY519" fmla="*/ 5502464 h 9745171"/>
                <a:gd name="connsiteX520" fmla="*/ 10891138 w 13991985"/>
                <a:gd name="connsiteY520" fmla="*/ 5468446 h 9745171"/>
                <a:gd name="connsiteX521" fmla="*/ 10958494 w 13991985"/>
                <a:gd name="connsiteY521" fmla="*/ 5463457 h 9745171"/>
                <a:gd name="connsiteX522" fmla="*/ 10989111 w 13991985"/>
                <a:gd name="connsiteY522" fmla="*/ 5434655 h 9745171"/>
                <a:gd name="connsiteX523" fmla="*/ 11051703 w 13991985"/>
                <a:gd name="connsiteY523" fmla="*/ 5395875 h 9745171"/>
                <a:gd name="connsiteX524" fmla="*/ 11161694 w 13991985"/>
                <a:gd name="connsiteY524" fmla="*/ 5361857 h 9745171"/>
                <a:gd name="connsiteX525" fmla="*/ 11205237 w 13991985"/>
                <a:gd name="connsiteY525" fmla="*/ 5332828 h 9745171"/>
                <a:gd name="connsiteX526" fmla="*/ 11161694 w 13991985"/>
                <a:gd name="connsiteY526" fmla="*/ 5303800 h 9745171"/>
                <a:gd name="connsiteX527" fmla="*/ 10871409 w 13991985"/>
                <a:gd name="connsiteY527" fmla="*/ 5260257 h 9745171"/>
                <a:gd name="connsiteX528" fmla="*/ 10827866 w 13991985"/>
                <a:gd name="connsiteY528" fmla="*/ 5216714 h 9745171"/>
                <a:gd name="connsiteX529" fmla="*/ 10682723 w 13991985"/>
                <a:gd name="connsiteY529" fmla="*/ 5274771 h 9745171"/>
                <a:gd name="connsiteX530" fmla="*/ 10624666 w 13991985"/>
                <a:gd name="connsiteY530" fmla="*/ 5303800 h 9745171"/>
                <a:gd name="connsiteX531" fmla="*/ 10537580 w 13991985"/>
                <a:gd name="connsiteY531" fmla="*/ 5390206 h 9745171"/>
                <a:gd name="connsiteX532" fmla="*/ 10440289 w 13991985"/>
                <a:gd name="connsiteY532" fmla="*/ 5361403 h 9745171"/>
                <a:gd name="connsiteX533" fmla="*/ 10368624 w 13991985"/>
                <a:gd name="connsiteY533" fmla="*/ 5317633 h 9745171"/>
                <a:gd name="connsiteX534" fmla="*/ 10348894 w 13991985"/>
                <a:gd name="connsiteY534" fmla="*/ 5245743 h 9745171"/>
                <a:gd name="connsiteX535" fmla="*/ 10363409 w 13991985"/>
                <a:gd name="connsiteY535" fmla="*/ 5187685 h 9745171"/>
                <a:gd name="connsiteX536" fmla="*/ 10392437 w 13991985"/>
                <a:gd name="connsiteY536" fmla="*/ 5144143 h 9745171"/>
                <a:gd name="connsiteX537" fmla="*/ 10348894 w 13991985"/>
                <a:gd name="connsiteY537" fmla="*/ 5115114 h 9745171"/>
                <a:gd name="connsiteX538" fmla="*/ 10290837 w 13991985"/>
                <a:gd name="connsiteY538" fmla="*/ 5100600 h 9745171"/>
                <a:gd name="connsiteX539" fmla="*/ 10203751 w 13991985"/>
                <a:gd name="connsiteY539" fmla="*/ 5071571 h 9745171"/>
                <a:gd name="connsiteX540" fmla="*/ 10160209 w 13991985"/>
                <a:gd name="connsiteY540" fmla="*/ 5057057 h 9745171"/>
                <a:gd name="connsiteX541" fmla="*/ 10073804 w 13991985"/>
                <a:gd name="connsiteY541" fmla="*/ 5028028 h 9745171"/>
                <a:gd name="connsiteX542" fmla="*/ 10044548 w 13991985"/>
                <a:gd name="connsiteY542" fmla="*/ 4921665 h 9745171"/>
                <a:gd name="connsiteX543" fmla="*/ 10049991 w 13991985"/>
                <a:gd name="connsiteY543" fmla="*/ 4868598 h 9745171"/>
                <a:gd name="connsiteX544" fmla="*/ 10102605 w 13991985"/>
                <a:gd name="connsiteY544" fmla="*/ 4758381 h 9745171"/>
                <a:gd name="connsiteX545" fmla="*/ 10189011 w 13991985"/>
                <a:gd name="connsiteY545" fmla="*/ 4753164 h 9745171"/>
                <a:gd name="connsiteX546" fmla="*/ 10262262 w 13991985"/>
                <a:gd name="connsiteY546" fmla="*/ 4791490 h 9745171"/>
                <a:gd name="connsiteX547" fmla="*/ 10311929 w 13991985"/>
                <a:gd name="connsiteY547" fmla="*/ 4762462 h 9745171"/>
                <a:gd name="connsiteX548" fmla="*/ 10365223 w 13991985"/>
                <a:gd name="connsiteY548" fmla="*/ 4752710 h 9745171"/>
                <a:gd name="connsiteX549" fmla="*/ 10423053 w 13991985"/>
                <a:gd name="connsiteY549" fmla="*/ 4698963 h 9745171"/>
                <a:gd name="connsiteX550" fmla="*/ 10447319 w 13991985"/>
                <a:gd name="connsiteY550" fmla="*/ 4607114 h 9745171"/>
                <a:gd name="connsiteX551" fmla="*/ 10491543 w 13991985"/>
                <a:gd name="connsiteY551" fmla="*/ 4532502 h 9745171"/>
                <a:gd name="connsiteX552" fmla="*/ 10595637 w 13991985"/>
                <a:gd name="connsiteY552" fmla="*/ 4520028 h 9745171"/>
                <a:gd name="connsiteX553" fmla="*/ 10639180 w 13991985"/>
                <a:gd name="connsiteY553" fmla="*/ 4491000 h 9745171"/>
                <a:gd name="connsiteX554" fmla="*/ 10711751 w 13991985"/>
                <a:gd name="connsiteY554" fmla="*/ 4403914 h 9745171"/>
                <a:gd name="connsiteX555" fmla="*/ 10755294 w 13991985"/>
                <a:gd name="connsiteY555" fmla="*/ 4360371 h 9745171"/>
                <a:gd name="connsiteX556" fmla="*/ 10775705 w 13991985"/>
                <a:gd name="connsiteY556" fmla="*/ 4302314 h 9745171"/>
                <a:gd name="connsiteX557" fmla="*/ 10848730 w 13991985"/>
                <a:gd name="connsiteY557" fmla="*/ 4251514 h 9745171"/>
                <a:gd name="connsiteX558" fmla="*/ 10977318 w 13991985"/>
                <a:gd name="connsiteY558" fmla="*/ 4232464 h 9745171"/>
                <a:gd name="connsiteX559" fmla="*/ 11103411 w 13991985"/>
                <a:gd name="connsiteY559" fmla="*/ 4307983 h 9745171"/>
                <a:gd name="connsiteX560" fmla="*/ 11126996 w 13991985"/>
                <a:gd name="connsiteY560" fmla="*/ 4433170 h 9745171"/>
                <a:gd name="connsiteX561" fmla="*/ 11078691 w 13991985"/>
                <a:gd name="connsiteY561" fmla="*/ 4505514 h 9745171"/>
                <a:gd name="connsiteX562" fmla="*/ 11048755 w 13991985"/>
                <a:gd name="connsiteY562" fmla="*/ 4551552 h 9745171"/>
                <a:gd name="connsiteX563" fmla="*/ 11049889 w 13991985"/>
                <a:gd name="connsiteY563" fmla="*/ 4577632 h 9745171"/>
                <a:gd name="connsiteX564" fmla="*/ 10987523 w 13991985"/>
                <a:gd name="connsiteY564" fmla="*/ 4592600 h 9745171"/>
                <a:gd name="connsiteX565" fmla="*/ 10973009 w 13991985"/>
                <a:gd name="connsiteY565" fmla="*/ 4650657 h 9745171"/>
                <a:gd name="connsiteX566" fmla="*/ 11060094 w 13991985"/>
                <a:gd name="connsiteY566" fmla="*/ 4665171 h 9745171"/>
                <a:gd name="connsiteX567" fmla="*/ 11016551 w 13991985"/>
                <a:gd name="connsiteY567" fmla="*/ 4708714 h 9745171"/>
                <a:gd name="connsiteX568" fmla="*/ 11002037 w 13991985"/>
                <a:gd name="connsiteY568" fmla="*/ 4752257 h 9745171"/>
                <a:gd name="connsiteX569" fmla="*/ 11016551 w 13991985"/>
                <a:gd name="connsiteY569" fmla="*/ 4781285 h 9745171"/>
                <a:gd name="connsiteX570" fmla="*/ 11060094 w 13991985"/>
                <a:gd name="connsiteY570" fmla="*/ 4737743 h 9745171"/>
                <a:gd name="connsiteX571" fmla="*/ 11190723 w 13991985"/>
                <a:gd name="connsiteY571" fmla="*/ 4650657 h 9745171"/>
                <a:gd name="connsiteX572" fmla="*/ 11248780 w 13991985"/>
                <a:gd name="connsiteY572" fmla="*/ 4636143 h 9745171"/>
                <a:gd name="connsiteX573" fmla="*/ 11335866 w 13991985"/>
                <a:gd name="connsiteY573" fmla="*/ 4592600 h 9745171"/>
                <a:gd name="connsiteX574" fmla="*/ 11422951 w 13991985"/>
                <a:gd name="connsiteY574" fmla="*/ 4549057 h 9745171"/>
                <a:gd name="connsiteX575" fmla="*/ 11539066 w 13991985"/>
                <a:gd name="connsiteY575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98837 w 13991985"/>
                <a:gd name="connsiteY472" fmla="*/ 7916371 h 9745171"/>
                <a:gd name="connsiteX473" fmla="*/ 10806435 w 13991985"/>
                <a:gd name="connsiteY473" fmla="*/ 7805246 h 9745171"/>
                <a:gd name="connsiteX474" fmla="*/ 10847596 w 13991985"/>
                <a:gd name="connsiteY474" fmla="*/ 7745488 h 9745171"/>
                <a:gd name="connsiteX475" fmla="*/ 10903499 w 13991985"/>
                <a:gd name="connsiteY475" fmla="*/ 7730520 h 9745171"/>
                <a:gd name="connsiteX476" fmla="*/ 10958494 w 13991985"/>
                <a:gd name="connsiteY476" fmla="*/ 7727685 h 9745171"/>
                <a:gd name="connsiteX477" fmla="*/ 10952031 w 13991985"/>
                <a:gd name="connsiteY477" fmla="*/ 7706028 h 9745171"/>
                <a:gd name="connsiteX478" fmla="*/ 10943980 w 13991985"/>
                <a:gd name="connsiteY478" fmla="*/ 7652732 h 9745171"/>
                <a:gd name="connsiteX479" fmla="*/ 10950897 w 13991985"/>
                <a:gd name="connsiteY479" fmla="*/ 7604427 h 9745171"/>
                <a:gd name="connsiteX480" fmla="*/ 10917786 w 13991985"/>
                <a:gd name="connsiteY480" fmla="*/ 7507590 h 9745171"/>
                <a:gd name="connsiteX481" fmla="*/ 10915632 w 13991985"/>
                <a:gd name="connsiteY481" fmla="*/ 7454521 h 9745171"/>
                <a:gd name="connsiteX482" fmla="*/ 10963937 w 13991985"/>
                <a:gd name="connsiteY482" fmla="*/ 7401681 h 9745171"/>
                <a:gd name="connsiteX483" fmla="*/ 11024943 w 13991985"/>
                <a:gd name="connsiteY483" fmla="*/ 7373333 h 9745171"/>
                <a:gd name="connsiteX484" fmla="*/ 11016551 w 13991985"/>
                <a:gd name="connsiteY484" fmla="*/ 7335800 h 9745171"/>
                <a:gd name="connsiteX485" fmla="*/ 10974936 w 13991985"/>
                <a:gd name="connsiteY485" fmla="*/ 7306998 h 9745171"/>
                <a:gd name="connsiteX486" fmla="*/ 10912570 w 13991985"/>
                <a:gd name="connsiteY486" fmla="*/ 7239643 h 9745171"/>
                <a:gd name="connsiteX487" fmla="*/ 10851905 w 13991985"/>
                <a:gd name="connsiteY487" fmla="*/ 7270371 h 9745171"/>
                <a:gd name="connsiteX488" fmla="*/ 10782168 w 13991985"/>
                <a:gd name="connsiteY488" fmla="*/ 7263001 h 9745171"/>
                <a:gd name="connsiteX489" fmla="*/ 10784323 w 13991985"/>
                <a:gd name="connsiteY489" fmla="*/ 7205171 h 9745171"/>
                <a:gd name="connsiteX490" fmla="*/ 10830247 w 13991985"/>
                <a:gd name="connsiteY490" fmla="*/ 7133053 h 9745171"/>
                <a:gd name="connsiteX491" fmla="*/ 10877305 w 13991985"/>
                <a:gd name="connsiteY491" fmla="*/ 7116158 h 9745171"/>
                <a:gd name="connsiteX492" fmla="*/ 10917332 w 13991985"/>
                <a:gd name="connsiteY492" fmla="*/ 7087357 h 9745171"/>
                <a:gd name="connsiteX493" fmla="*/ 10973688 w 13991985"/>
                <a:gd name="connsiteY493" fmla="*/ 7074769 h 9745171"/>
                <a:gd name="connsiteX494" fmla="*/ 11033446 w 13991985"/>
                <a:gd name="connsiteY494" fmla="*/ 7055039 h 9745171"/>
                <a:gd name="connsiteX495" fmla="*/ 10929693 w 13991985"/>
                <a:gd name="connsiteY495" fmla="*/ 6954120 h 9745171"/>
                <a:gd name="connsiteX496" fmla="*/ 10903272 w 13991985"/>
                <a:gd name="connsiteY496" fmla="*/ 6879619 h 9745171"/>
                <a:gd name="connsiteX497" fmla="*/ 10997729 w 13991985"/>
                <a:gd name="connsiteY497" fmla="*/ 6886083 h 9745171"/>
                <a:gd name="connsiteX498" fmla="*/ 11045580 w 13991985"/>
                <a:gd name="connsiteY498" fmla="*/ 6856828 h 9745171"/>
                <a:gd name="connsiteX499" fmla="*/ 10987523 w 13991985"/>
                <a:gd name="connsiteY499" fmla="*/ 6788566 h 9745171"/>
                <a:gd name="connsiteX500" fmla="*/ 10914951 w 13991985"/>
                <a:gd name="connsiteY500" fmla="*/ 6740714 h 9745171"/>
                <a:gd name="connsiteX501" fmla="*/ 10909509 w 13991985"/>
                <a:gd name="connsiteY501" fmla="*/ 6692862 h 9745171"/>
                <a:gd name="connsiteX502" fmla="*/ 10856894 w 13991985"/>
                <a:gd name="connsiteY502" fmla="*/ 6668143 h 9745171"/>
                <a:gd name="connsiteX503" fmla="*/ 10813805 w 13991985"/>
                <a:gd name="connsiteY503" fmla="*/ 6633671 h 9745171"/>
                <a:gd name="connsiteX504" fmla="*/ 10804053 w 13991985"/>
                <a:gd name="connsiteY504" fmla="*/ 6556790 h 9745171"/>
                <a:gd name="connsiteX505" fmla="*/ 10793848 w 13991985"/>
                <a:gd name="connsiteY505" fmla="*/ 6494198 h 9745171"/>
                <a:gd name="connsiteX506" fmla="*/ 10740780 w 13991985"/>
                <a:gd name="connsiteY506" fmla="*/ 6367878 h 9745171"/>
                <a:gd name="connsiteX507" fmla="*/ 10711751 w 13991985"/>
                <a:gd name="connsiteY507" fmla="*/ 6247228 h 9745171"/>
                <a:gd name="connsiteX508" fmla="*/ 10668209 w 13991985"/>
                <a:gd name="connsiteY508" fmla="*/ 6218200 h 9745171"/>
                <a:gd name="connsiteX509" fmla="*/ 10619223 w 13991985"/>
                <a:gd name="connsiteY509" fmla="*/ 6155833 h 9745171"/>
                <a:gd name="connsiteX510" fmla="*/ 10508551 w 13991985"/>
                <a:gd name="connsiteY510" fmla="*/ 6072831 h 9745171"/>
                <a:gd name="connsiteX511" fmla="*/ 10426229 w 13991985"/>
                <a:gd name="connsiteY511" fmla="*/ 6005701 h 9745171"/>
                <a:gd name="connsiteX512" fmla="*/ 10441423 w 13991985"/>
                <a:gd name="connsiteY512" fmla="*/ 5885505 h 9745171"/>
                <a:gd name="connsiteX513" fmla="*/ 10509005 w 13991985"/>
                <a:gd name="connsiteY513" fmla="*/ 5822232 h 9745171"/>
                <a:gd name="connsiteX514" fmla="*/ 10595637 w 13991985"/>
                <a:gd name="connsiteY514" fmla="*/ 5724714 h 9745171"/>
                <a:gd name="connsiteX515" fmla="*/ 10629655 w 13991985"/>
                <a:gd name="connsiteY515" fmla="*/ 5637402 h 9745171"/>
                <a:gd name="connsiteX516" fmla="*/ 10673198 w 13991985"/>
                <a:gd name="connsiteY516" fmla="*/ 5604745 h 9745171"/>
                <a:gd name="connsiteX517" fmla="*/ 10750305 w 13991985"/>
                <a:gd name="connsiteY517" fmla="*/ 5627196 h 9745171"/>
                <a:gd name="connsiteX518" fmla="*/ 10761191 w 13991985"/>
                <a:gd name="connsiteY518" fmla="*/ 5560067 h 9745171"/>
                <a:gd name="connsiteX519" fmla="*/ 10814259 w 13991985"/>
                <a:gd name="connsiteY519" fmla="*/ 5502464 h 9745171"/>
                <a:gd name="connsiteX520" fmla="*/ 10891138 w 13991985"/>
                <a:gd name="connsiteY520" fmla="*/ 5468446 h 9745171"/>
                <a:gd name="connsiteX521" fmla="*/ 10958494 w 13991985"/>
                <a:gd name="connsiteY521" fmla="*/ 5463457 h 9745171"/>
                <a:gd name="connsiteX522" fmla="*/ 10989111 w 13991985"/>
                <a:gd name="connsiteY522" fmla="*/ 5434655 h 9745171"/>
                <a:gd name="connsiteX523" fmla="*/ 11051703 w 13991985"/>
                <a:gd name="connsiteY523" fmla="*/ 5395875 h 9745171"/>
                <a:gd name="connsiteX524" fmla="*/ 11161694 w 13991985"/>
                <a:gd name="connsiteY524" fmla="*/ 5361857 h 9745171"/>
                <a:gd name="connsiteX525" fmla="*/ 11205237 w 13991985"/>
                <a:gd name="connsiteY525" fmla="*/ 5332828 h 9745171"/>
                <a:gd name="connsiteX526" fmla="*/ 11161694 w 13991985"/>
                <a:gd name="connsiteY526" fmla="*/ 5303800 h 9745171"/>
                <a:gd name="connsiteX527" fmla="*/ 10871409 w 13991985"/>
                <a:gd name="connsiteY527" fmla="*/ 5260257 h 9745171"/>
                <a:gd name="connsiteX528" fmla="*/ 10827866 w 13991985"/>
                <a:gd name="connsiteY528" fmla="*/ 5216714 h 9745171"/>
                <a:gd name="connsiteX529" fmla="*/ 10682723 w 13991985"/>
                <a:gd name="connsiteY529" fmla="*/ 5274771 h 9745171"/>
                <a:gd name="connsiteX530" fmla="*/ 10624666 w 13991985"/>
                <a:gd name="connsiteY530" fmla="*/ 5303800 h 9745171"/>
                <a:gd name="connsiteX531" fmla="*/ 10537580 w 13991985"/>
                <a:gd name="connsiteY531" fmla="*/ 5390206 h 9745171"/>
                <a:gd name="connsiteX532" fmla="*/ 10440289 w 13991985"/>
                <a:gd name="connsiteY532" fmla="*/ 5361403 h 9745171"/>
                <a:gd name="connsiteX533" fmla="*/ 10368624 w 13991985"/>
                <a:gd name="connsiteY533" fmla="*/ 5317633 h 9745171"/>
                <a:gd name="connsiteX534" fmla="*/ 10348894 w 13991985"/>
                <a:gd name="connsiteY534" fmla="*/ 5245743 h 9745171"/>
                <a:gd name="connsiteX535" fmla="*/ 10363409 w 13991985"/>
                <a:gd name="connsiteY535" fmla="*/ 5187685 h 9745171"/>
                <a:gd name="connsiteX536" fmla="*/ 10392437 w 13991985"/>
                <a:gd name="connsiteY536" fmla="*/ 5144143 h 9745171"/>
                <a:gd name="connsiteX537" fmla="*/ 10348894 w 13991985"/>
                <a:gd name="connsiteY537" fmla="*/ 5115114 h 9745171"/>
                <a:gd name="connsiteX538" fmla="*/ 10290837 w 13991985"/>
                <a:gd name="connsiteY538" fmla="*/ 5100600 h 9745171"/>
                <a:gd name="connsiteX539" fmla="*/ 10203751 w 13991985"/>
                <a:gd name="connsiteY539" fmla="*/ 5071571 h 9745171"/>
                <a:gd name="connsiteX540" fmla="*/ 10160209 w 13991985"/>
                <a:gd name="connsiteY540" fmla="*/ 5057057 h 9745171"/>
                <a:gd name="connsiteX541" fmla="*/ 10073804 w 13991985"/>
                <a:gd name="connsiteY541" fmla="*/ 5028028 h 9745171"/>
                <a:gd name="connsiteX542" fmla="*/ 10044548 w 13991985"/>
                <a:gd name="connsiteY542" fmla="*/ 4921665 h 9745171"/>
                <a:gd name="connsiteX543" fmla="*/ 10049991 w 13991985"/>
                <a:gd name="connsiteY543" fmla="*/ 4868598 h 9745171"/>
                <a:gd name="connsiteX544" fmla="*/ 10102605 w 13991985"/>
                <a:gd name="connsiteY544" fmla="*/ 4758381 h 9745171"/>
                <a:gd name="connsiteX545" fmla="*/ 10189011 w 13991985"/>
                <a:gd name="connsiteY545" fmla="*/ 4753164 h 9745171"/>
                <a:gd name="connsiteX546" fmla="*/ 10262262 w 13991985"/>
                <a:gd name="connsiteY546" fmla="*/ 4791490 h 9745171"/>
                <a:gd name="connsiteX547" fmla="*/ 10311929 w 13991985"/>
                <a:gd name="connsiteY547" fmla="*/ 4762462 h 9745171"/>
                <a:gd name="connsiteX548" fmla="*/ 10365223 w 13991985"/>
                <a:gd name="connsiteY548" fmla="*/ 4752710 h 9745171"/>
                <a:gd name="connsiteX549" fmla="*/ 10423053 w 13991985"/>
                <a:gd name="connsiteY549" fmla="*/ 4698963 h 9745171"/>
                <a:gd name="connsiteX550" fmla="*/ 10447319 w 13991985"/>
                <a:gd name="connsiteY550" fmla="*/ 4607114 h 9745171"/>
                <a:gd name="connsiteX551" fmla="*/ 10491543 w 13991985"/>
                <a:gd name="connsiteY551" fmla="*/ 4532502 h 9745171"/>
                <a:gd name="connsiteX552" fmla="*/ 10595637 w 13991985"/>
                <a:gd name="connsiteY552" fmla="*/ 4520028 h 9745171"/>
                <a:gd name="connsiteX553" fmla="*/ 10639180 w 13991985"/>
                <a:gd name="connsiteY553" fmla="*/ 4491000 h 9745171"/>
                <a:gd name="connsiteX554" fmla="*/ 10711751 w 13991985"/>
                <a:gd name="connsiteY554" fmla="*/ 4403914 h 9745171"/>
                <a:gd name="connsiteX555" fmla="*/ 10755294 w 13991985"/>
                <a:gd name="connsiteY555" fmla="*/ 4360371 h 9745171"/>
                <a:gd name="connsiteX556" fmla="*/ 10775705 w 13991985"/>
                <a:gd name="connsiteY556" fmla="*/ 4302314 h 9745171"/>
                <a:gd name="connsiteX557" fmla="*/ 10848730 w 13991985"/>
                <a:gd name="connsiteY557" fmla="*/ 4251514 h 9745171"/>
                <a:gd name="connsiteX558" fmla="*/ 10977318 w 13991985"/>
                <a:gd name="connsiteY558" fmla="*/ 4232464 h 9745171"/>
                <a:gd name="connsiteX559" fmla="*/ 11103411 w 13991985"/>
                <a:gd name="connsiteY559" fmla="*/ 4307983 h 9745171"/>
                <a:gd name="connsiteX560" fmla="*/ 11126996 w 13991985"/>
                <a:gd name="connsiteY560" fmla="*/ 4433170 h 9745171"/>
                <a:gd name="connsiteX561" fmla="*/ 11078691 w 13991985"/>
                <a:gd name="connsiteY561" fmla="*/ 4505514 h 9745171"/>
                <a:gd name="connsiteX562" fmla="*/ 11048755 w 13991985"/>
                <a:gd name="connsiteY562" fmla="*/ 4551552 h 9745171"/>
                <a:gd name="connsiteX563" fmla="*/ 11049889 w 13991985"/>
                <a:gd name="connsiteY563" fmla="*/ 4577632 h 9745171"/>
                <a:gd name="connsiteX564" fmla="*/ 10987523 w 13991985"/>
                <a:gd name="connsiteY564" fmla="*/ 4592600 h 9745171"/>
                <a:gd name="connsiteX565" fmla="*/ 10973009 w 13991985"/>
                <a:gd name="connsiteY565" fmla="*/ 4650657 h 9745171"/>
                <a:gd name="connsiteX566" fmla="*/ 11060094 w 13991985"/>
                <a:gd name="connsiteY566" fmla="*/ 4665171 h 9745171"/>
                <a:gd name="connsiteX567" fmla="*/ 11016551 w 13991985"/>
                <a:gd name="connsiteY567" fmla="*/ 4708714 h 9745171"/>
                <a:gd name="connsiteX568" fmla="*/ 11002037 w 13991985"/>
                <a:gd name="connsiteY568" fmla="*/ 4752257 h 9745171"/>
                <a:gd name="connsiteX569" fmla="*/ 11016551 w 13991985"/>
                <a:gd name="connsiteY569" fmla="*/ 4781285 h 9745171"/>
                <a:gd name="connsiteX570" fmla="*/ 11060094 w 13991985"/>
                <a:gd name="connsiteY570" fmla="*/ 4737743 h 9745171"/>
                <a:gd name="connsiteX571" fmla="*/ 11190723 w 13991985"/>
                <a:gd name="connsiteY571" fmla="*/ 4650657 h 9745171"/>
                <a:gd name="connsiteX572" fmla="*/ 11248780 w 13991985"/>
                <a:gd name="connsiteY572" fmla="*/ 4636143 h 9745171"/>
                <a:gd name="connsiteX573" fmla="*/ 11335866 w 13991985"/>
                <a:gd name="connsiteY573" fmla="*/ 4592600 h 9745171"/>
                <a:gd name="connsiteX574" fmla="*/ 11422951 w 13991985"/>
                <a:gd name="connsiteY574" fmla="*/ 4549057 h 9745171"/>
                <a:gd name="connsiteX575" fmla="*/ 11539066 w 13991985"/>
                <a:gd name="connsiteY575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775025 w 13991985"/>
                <a:gd name="connsiteY472" fmla="*/ 7894940 h 9745171"/>
                <a:gd name="connsiteX473" fmla="*/ 10806435 w 13991985"/>
                <a:gd name="connsiteY473" fmla="*/ 7805246 h 9745171"/>
                <a:gd name="connsiteX474" fmla="*/ 10847596 w 13991985"/>
                <a:gd name="connsiteY474" fmla="*/ 7745488 h 9745171"/>
                <a:gd name="connsiteX475" fmla="*/ 10903499 w 13991985"/>
                <a:gd name="connsiteY475" fmla="*/ 7730520 h 9745171"/>
                <a:gd name="connsiteX476" fmla="*/ 10958494 w 13991985"/>
                <a:gd name="connsiteY476" fmla="*/ 7727685 h 9745171"/>
                <a:gd name="connsiteX477" fmla="*/ 10952031 w 13991985"/>
                <a:gd name="connsiteY477" fmla="*/ 7706028 h 9745171"/>
                <a:gd name="connsiteX478" fmla="*/ 10943980 w 13991985"/>
                <a:gd name="connsiteY478" fmla="*/ 7652732 h 9745171"/>
                <a:gd name="connsiteX479" fmla="*/ 10950897 w 13991985"/>
                <a:gd name="connsiteY479" fmla="*/ 7604427 h 9745171"/>
                <a:gd name="connsiteX480" fmla="*/ 10917786 w 13991985"/>
                <a:gd name="connsiteY480" fmla="*/ 7507590 h 9745171"/>
                <a:gd name="connsiteX481" fmla="*/ 10915632 w 13991985"/>
                <a:gd name="connsiteY481" fmla="*/ 7454521 h 9745171"/>
                <a:gd name="connsiteX482" fmla="*/ 10963937 w 13991985"/>
                <a:gd name="connsiteY482" fmla="*/ 7401681 h 9745171"/>
                <a:gd name="connsiteX483" fmla="*/ 11024943 w 13991985"/>
                <a:gd name="connsiteY483" fmla="*/ 7373333 h 9745171"/>
                <a:gd name="connsiteX484" fmla="*/ 11016551 w 13991985"/>
                <a:gd name="connsiteY484" fmla="*/ 7335800 h 9745171"/>
                <a:gd name="connsiteX485" fmla="*/ 10974936 w 13991985"/>
                <a:gd name="connsiteY485" fmla="*/ 7306998 h 9745171"/>
                <a:gd name="connsiteX486" fmla="*/ 10912570 w 13991985"/>
                <a:gd name="connsiteY486" fmla="*/ 7239643 h 9745171"/>
                <a:gd name="connsiteX487" fmla="*/ 10851905 w 13991985"/>
                <a:gd name="connsiteY487" fmla="*/ 7270371 h 9745171"/>
                <a:gd name="connsiteX488" fmla="*/ 10782168 w 13991985"/>
                <a:gd name="connsiteY488" fmla="*/ 7263001 h 9745171"/>
                <a:gd name="connsiteX489" fmla="*/ 10784323 w 13991985"/>
                <a:gd name="connsiteY489" fmla="*/ 7205171 h 9745171"/>
                <a:gd name="connsiteX490" fmla="*/ 10830247 w 13991985"/>
                <a:gd name="connsiteY490" fmla="*/ 7133053 h 9745171"/>
                <a:gd name="connsiteX491" fmla="*/ 10877305 w 13991985"/>
                <a:gd name="connsiteY491" fmla="*/ 7116158 h 9745171"/>
                <a:gd name="connsiteX492" fmla="*/ 10917332 w 13991985"/>
                <a:gd name="connsiteY492" fmla="*/ 7087357 h 9745171"/>
                <a:gd name="connsiteX493" fmla="*/ 10973688 w 13991985"/>
                <a:gd name="connsiteY493" fmla="*/ 7074769 h 9745171"/>
                <a:gd name="connsiteX494" fmla="*/ 11033446 w 13991985"/>
                <a:gd name="connsiteY494" fmla="*/ 7055039 h 9745171"/>
                <a:gd name="connsiteX495" fmla="*/ 10929693 w 13991985"/>
                <a:gd name="connsiteY495" fmla="*/ 6954120 h 9745171"/>
                <a:gd name="connsiteX496" fmla="*/ 10903272 w 13991985"/>
                <a:gd name="connsiteY496" fmla="*/ 6879619 h 9745171"/>
                <a:gd name="connsiteX497" fmla="*/ 10997729 w 13991985"/>
                <a:gd name="connsiteY497" fmla="*/ 6886083 h 9745171"/>
                <a:gd name="connsiteX498" fmla="*/ 11045580 w 13991985"/>
                <a:gd name="connsiteY498" fmla="*/ 6856828 h 9745171"/>
                <a:gd name="connsiteX499" fmla="*/ 10987523 w 13991985"/>
                <a:gd name="connsiteY499" fmla="*/ 6788566 h 9745171"/>
                <a:gd name="connsiteX500" fmla="*/ 10914951 w 13991985"/>
                <a:gd name="connsiteY500" fmla="*/ 6740714 h 9745171"/>
                <a:gd name="connsiteX501" fmla="*/ 10909509 w 13991985"/>
                <a:gd name="connsiteY501" fmla="*/ 6692862 h 9745171"/>
                <a:gd name="connsiteX502" fmla="*/ 10856894 w 13991985"/>
                <a:gd name="connsiteY502" fmla="*/ 6668143 h 9745171"/>
                <a:gd name="connsiteX503" fmla="*/ 10813805 w 13991985"/>
                <a:gd name="connsiteY503" fmla="*/ 6633671 h 9745171"/>
                <a:gd name="connsiteX504" fmla="*/ 10804053 w 13991985"/>
                <a:gd name="connsiteY504" fmla="*/ 6556790 h 9745171"/>
                <a:gd name="connsiteX505" fmla="*/ 10793848 w 13991985"/>
                <a:gd name="connsiteY505" fmla="*/ 6494198 h 9745171"/>
                <a:gd name="connsiteX506" fmla="*/ 10740780 w 13991985"/>
                <a:gd name="connsiteY506" fmla="*/ 6367878 h 9745171"/>
                <a:gd name="connsiteX507" fmla="*/ 10711751 w 13991985"/>
                <a:gd name="connsiteY507" fmla="*/ 6247228 h 9745171"/>
                <a:gd name="connsiteX508" fmla="*/ 10668209 w 13991985"/>
                <a:gd name="connsiteY508" fmla="*/ 6218200 h 9745171"/>
                <a:gd name="connsiteX509" fmla="*/ 10619223 w 13991985"/>
                <a:gd name="connsiteY509" fmla="*/ 6155833 h 9745171"/>
                <a:gd name="connsiteX510" fmla="*/ 10508551 w 13991985"/>
                <a:gd name="connsiteY510" fmla="*/ 6072831 h 9745171"/>
                <a:gd name="connsiteX511" fmla="*/ 10426229 w 13991985"/>
                <a:gd name="connsiteY511" fmla="*/ 6005701 h 9745171"/>
                <a:gd name="connsiteX512" fmla="*/ 10441423 w 13991985"/>
                <a:gd name="connsiteY512" fmla="*/ 5885505 h 9745171"/>
                <a:gd name="connsiteX513" fmla="*/ 10509005 w 13991985"/>
                <a:gd name="connsiteY513" fmla="*/ 5822232 h 9745171"/>
                <a:gd name="connsiteX514" fmla="*/ 10595637 w 13991985"/>
                <a:gd name="connsiteY514" fmla="*/ 5724714 h 9745171"/>
                <a:gd name="connsiteX515" fmla="*/ 10629655 w 13991985"/>
                <a:gd name="connsiteY515" fmla="*/ 5637402 h 9745171"/>
                <a:gd name="connsiteX516" fmla="*/ 10673198 w 13991985"/>
                <a:gd name="connsiteY516" fmla="*/ 5604745 h 9745171"/>
                <a:gd name="connsiteX517" fmla="*/ 10750305 w 13991985"/>
                <a:gd name="connsiteY517" fmla="*/ 5627196 h 9745171"/>
                <a:gd name="connsiteX518" fmla="*/ 10761191 w 13991985"/>
                <a:gd name="connsiteY518" fmla="*/ 5560067 h 9745171"/>
                <a:gd name="connsiteX519" fmla="*/ 10814259 w 13991985"/>
                <a:gd name="connsiteY519" fmla="*/ 5502464 h 9745171"/>
                <a:gd name="connsiteX520" fmla="*/ 10891138 w 13991985"/>
                <a:gd name="connsiteY520" fmla="*/ 5468446 h 9745171"/>
                <a:gd name="connsiteX521" fmla="*/ 10958494 w 13991985"/>
                <a:gd name="connsiteY521" fmla="*/ 5463457 h 9745171"/>
                <a:gd name="connsiteX522" fmla="*/ 10989111 w 13991985"/>
                <a:gd name="connsiteY522" fmla="*/ 5434655 h 9745171"/>
                <a:gd name="connsiteX523" fmla="*/ 11051703 w 13991985"/>
                <a:gd name="connsiteY523" fmla="*/ 5395875 h 9745171"/>
                <a:gd name="connsiteX524" fmla="*/ 11161694 w 13991985"/>
                <a:gd name="connsiteY524" fmla="*/ 5361857 h 9745171"/>
                <a:gd name="connsiteX525" fmla="*/ 11205237 w 13991985"/>
                <a:gd name="connsiteY525" fmla="*/ 5332828 h 9745171"/>
                <a:gd name="connsiteX526" fmla="*/ 11161694 w 13991985"/>
                <a:gd name="connsiteY526" fmla="*/ 5303800 h 9745171"/>
                <a:gd name="connsiteX527" fmla="*/ 10871409 w 13991985"/>
                <a:gd name="connsiteY527" fmla="*/ 5260257 h 9745171"/>
                <a:gd name="connsiteX528" fmla="*/ 10827866 w 13991985"/>
                <a:gd name="connsiteY528" fmla="*/ 5216714 h 9745171"/>
                <a:gd name="connsiteX529" fmla="*/ 10682723 w 13991985"/>
                <a:gd name="connsiteY529" fmla="*/ 5274771 h 9745171"/>
                <a:gd name="connsiteX530" fmla="*/ 10624666 w 13991985"/>
                <a:gd name="connsiteY530" fmla="*/ 5303800 h 9745171"/>
                <a:gd name="connsiteX531" fmla="*/ 10537580 w 13991985"/>
                <a:gd name="connsiteY531" fmla="*/ 5390206 h 9745171"/>
                <a:gd name="connsiteX532" fmla="*/ 10440289 w 13991985"/>
                <a:gd name="connsiteY532" fmla="*/ 5361403 h 9745171"/>
                <a:gd name="connsiteX533" fmla="*/ 10368624 w 13991985"/>
                <a:gd name="connsiteY533" fmla="*/ 5317633 h 9745171"/>
                <a:gd name="connsiteX534" fmla="*/ 10348894 w 13991985"/>
                <a:gd name="connsiteY534" fmla="*/ 5245743 h 9745171"/>
                <a:gd name="connsiteX535" fmla="*/ 10363409 w 13991985"/>
                <a:gd name="connsiteY535" fmla="*/ 5187685 h 9745171"/>
                <a:gd name="connsiteX536" fmla="*/ 10392437 w 13991985"/>
                <a:gd name="connsiteY536" fmla="*/ 5144143 h 9745171"/>
                <a:gd name="connsiteX537" fmla="*/ 10348894 w 13991985"/>
                <a:gd name="connsiteY537" fmla="*/ 5115114 h 9745171"/>
                <a:gd name="connsiteX538" fmla="*/ 10290837 w 13991985"/>
                <a:gd name="connsiteY538" fmla="*/ 5100600 h 9745171"/>
                <a:gd name="connsiteX539" fmla="*/ 10203751 w 13991985"/>
                <a:gd name="connsiteY539" fmla="*/ 5071571 h 9745171"/>
                <a:gd name="connsiteX540" fmla="*/ 10160209 w 13991985"/>
                <a:gd name="connsiteY540" fmla="*/ 5057057 h 9745171"/>
                <a:gd name="connsiteX541" fmla="*/ 10073804 w 13991985"/>
                <a:gd name="connsiteY541" fmla="*/ 5028028 h 9745171"/>
                <a:gd name="connsiteX542" fmla="*/ 10044548 w 13991985"/>
                <a:gd name="connsiteY542" fmla="*/ 4921665 h 9745171"/>
                <a:gd name="connsiteX543" fmla="*/ 10049991 w 13991985"/>
                <a:gd name="connsiteY543" fmla="*/ 4868598 h 9745171"/>
                <a:gd name="connsiteX544" fmla="*/ 10102605 w 13991985"/>
                <a:gd name="connsiteY544" fmla="*/ 4758381 h 9745171"/>
                <a:gd name="connsiteX545" fmla="*/ 10189011 w 13991985"/>
                <a:gd name="connsiteY545" fmla="*/ 4753164 h 9745171"/>
                <a:gd name="connsiteX546" fmla="*/ 10262262 w 13991985"/>
                <a:gd name="connsiteY546" fmla="*/ 4791490 h 9745171"/>
                <a:gd name="connsiteX547" fmla="*/ 10311929 w 13991985"/>
                <a:gd name="connsiteY547" fmla="*/ 4762462 h 9745171"/>
                <a:gd name="connsiteX548" fmla="*/ 10365223 w 13991985"/>
                <a:gd name="connsiteY548" fmla="*/ 4752710 h 9745171"/>
                <a:gd name="connsiteX549" fmla="*/ 10423053 w 13991985"/>
                <a:gd name="connsiteY549" fmla="*/ 4698963 h 9745171"/>
                <a:gd name="connsiteX550" fmla="*/ 10447319 w 13991985"/>
                <a:gd name="connsiteY550" fmla="*/ 4607114 h 9745171"/>
                <a:gd name="connsiteX551" fmla="*/ 10491543 w 13991985"/>
                <a:gd name="connsiteY551" fmla="*/ 4532502 h 9745171"/>
                <a:gd name="connsiteX552" fmla="*/ 10595637 w 13991985"/>
                <a:gd name="connsiteY552" fmla="*/ 4520028 h 9745171"/>
                <a:gd name="connsiteX553" fmla="*/ 10639180 w 13991985"/>
                <a:gd name="connsiteY553" fmla="*/ 4491000 h 9745171"/>
                <a:gd name="connsiteX554" fmla="*/ 10711751 w 13991985"/>
                <a:gd name="connsiteY554" fmla="*/ 4403914 h 9745171"/>
                <a:gd name="connsiteX555" fmla="*/ 10755294 w 13991985"/>
                <a:gd name="connsiteY555" fmla="*/ 4360371 h 9745171"/>
                <a:gd name="connsiteX556" fmla="*/ 10775705 w 13991985"/>
                <a:gd name="connsiteY556" fmla="*/ 4302314 h 9745171"/>
                <a:gd name="connsiteX557" fmla="*/ 10848730 w 13991985"/>
                <a:gd name="connsiteY557" fmla="*/ 4251514 h 9745171"/>
                <a:gd name="connsiteX558" fmla="*/ 10977318 w 13991985"/>
                <a:gd name="connsiteY558" fmla="*/ 4232464 h 9745171"/>
                <a:gd name="connsiteX559" fmla="*/ 11103411 w 13991985"/>
                <a:gd name="connsiteY559" fmla="*/ 4307983 h 9745171"/>
                <a:gd name="connsiteX560" fmla="*/ 11126996 w 13991985"/>
                <a:gd name="connsiteY560" fmla="*/ 4433170 h 9745171"/>
                <a:gd name="connsiteX561" fmla="*/ 11078691 w 13991985"/>
                <a:gd name="connsiteY561" fmla="*/ 4505514 h 9745171"/>
                <a:gd name="connsiteX562" fmla="*/ 11048755 w 13991985"/>
                <a:gd name="connsiteY562" fmla="*/ 4551552 h 9745171"/>
                <a:gd name="connsiteX563" fmla="*/ 11049889 w 13991985"/>
                <a:gd name="connsiteY563" fmla="*/ 4577632 h 9745171"/>
                <a:gd name="connsiteX564" fmla="*/ 10987523 w 13991985"/>
                <a:gd name="connsiteY564" fmla="*/ 4592600 h 9745171"/>
                <a:gd name="connsiteX565" fmla="*/ 10973009 w 13991985"/>
                <a:gd name="connsiteY565" fmla="*/ 4650657 h 9745171"/>
                <a:gd name="connsiteX566" fmla="*/ 11060094 w 13991985"/>
                <a:gd name="connsiteY566" fmla="*/ 4665171 h 9745171"/>
                <a:gd name="connsiteX567" fmla="*/ 11016551 w 13991985"/>
                <a:gd name="connsiteY567" fmla="*/ 4708714 h 9745171"/>
                <a:gd name="connsiteX568" fmla="*/ 11002037 w 13991985"/>
                <a:gd name="connsiteY568" fmla="*/ 4752257 h 9745171"/>
                <a:gd name="connsiteX569" fmla="*/ 11016551 w 13991985"/>
                <a:gd name="connsiteY569" fmla="*/ 4781285 h 9745171"/>
                <a:gd name="connsiteX570" fmla="*/ 11060094 w 13991985"/>
                <a:gd name="connsiteY570" fmla="*/ 4737743 h 9745171"/>
                <a:gd name="connsiteX571" fmla="*/ 11190723 w 13991985"/>
                <a:gd name="connsiteY571" fmla="*/ 4650657 h 9745171"/>
                <a:gd name="connsiteX572" fmla="*/ 11248780 w 13991985"/>
                <a:gd name="connsiteY572" fmla="*/ 4636143 h 9745171"/>
                <a:gd name="connsiteX573" fmla="*/ 11335866 w 13991985"/>
                <a:gd name="connsiteY573" fmla="*/ 4592600 h 9745171"/>
                <a:gd name="connsiteX574" fmla="*/ 11422951 w 13991985"/>
                <a:gd name="connsiteY574" fmla="*/ 4549057 h 9745171"/>
                <a:gd name="connsiteX575" fmla="*/ 11539066 w 13991985"/>
                <a:gd name="connsiteY575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726266 w 13991985"/>
                <a:gd name="connsiteY471" fmla="*/ 8047000 h 9745171"/>
                <a:gd name="connsiteX472" fmla="*/ 10696330 w 13991985"/>
                <a:gd name="connsiteY472" fmla="*/ 7994839 h 9745171"/>
                <a:gd name="connsiteX473" fmla="*/ 10775025 w 13991985"/>
                <a:gd name="connsiteY473" fmla="*/ 7894940 h 9745171"/>
                <a:gd name="connsiteX474" fmla="*/ 10806435 w 13991985"/>
                <a:gd name="connsiteY474" fmla="*/ 7805246 h 9745171"/>
                <a:gd name="connsiteX475" fmla="*/ 10847596 w 13991985"/>
                <a:gd name="connsiteY475" fmla="*/ 7745488 h 9745171"/>
                <a:gd name="connsiteX476" fmla="*/ 10903499 w 13991985"/>
                <a:gd name="connsiteY476" fmla="*/ 7730520 h 9745171"/>
                <a:gd name="connsiteX477" fmla="*/ 10958494 w 13991985"/>
                <a:gd name="connsiteY477" fmla="*/ 7727685 h 9745171"/>
                <a:gd name="connsiteX478" fmla="*/ 10952031 w 13991985"/>
                <a:gd name="connsiteY478" fmla="*/ 7706028 h 9745171"/>
                <a:gd name="connsiteX479" fmla="*/ 10943980 w 13991985"/>
                <a:gd name="connsiteY479" fmla="*/ 7652732 h 9745171"/>
                <a:gd name="connsiteX480" fmla="*/ 10950897 w 13991985"/>
                <a:gd name="connsiteY480" fmla="*/ 7604427 h 9745171"/>
                <a:gd name="connsiteX481" fmla="*/ 10917786 w 13991985"/>
                <a:gd name="connsiteY481" fmla="*/ 7507590 h 9745171"/>
                <a:gd name="connsiteX482" fmla="*/ 10915632 w 13991985"/>
                <a:gd name="connsiteY482" fmla="*/ 7454521 h 9745171"/>
                <a:gd name="connsiteX483" fmla="*/ 10963937 w 13991985"/>
                <a:gd name="connsiteY483" fmla="*/ 7401681 h 9745171"/>
                <a:gd name="connsiteX484" fmla="*/ 11024943 w 13991985"/>
                <a:gd name="connsiteY484" fmla="*/ 7373333 h 9745171"/>
                <a:gd name="connsiteX485" fmla="*/ 11016551 w 13991985"/>
                <a:gd name="connsiteY485" fmla="*/ 7335800 h 9745171"/>
                <a:gd name="connsiteX486" fmla="*/ 10974936 w 13991985"/>
                <a:gd name="connsiteY486" fmla="*/ 7306998 h 9745171"/>
                <a:gd name="connsiteX487" fmla="*/ 10912570 w 13991985"/>
                <a:gd name="connsiteY487" fmla="*/ 7239643 h 9745171"/>
                <a:gd name="connsiteX488" fmla="*/ 10851905 w 13991985"/>
                <a:gd name="connsiteY488" fmla="*/ 7270371 h 9745171"/>
                <a:gd name="connsiteX489" fmla="*/ 10782168 w 13991985"/>
                <a:gd name="connsiteY489" fmla="*/ 7263001 h 9745171"/>
                <a:gd name="connsiteX490" fmla="*/ 10784323 w 13991985"/>
                <a:gd name="connsiteY490" fmla="*/ 7205171 h 9745171"/>
                <a:gd name="connsiteX491" fmla="*/ 10830247 w 13991985"/>
                <a:gd name="connsiteY491" fmla="*/ 7133053 h 9745171"/>
                <a:gd name="connsiteX492" fmla="*/ 10877305 w 13991985"/>
                <a:gd name="connsiteY492" fmla="*/ 7116158 h 9745171"/>
                <a:gd name="connsiteX493" fmla="*/ 10917332 w 13991985"/>
                <a:gd name="connsiteY493" fmla="*/ 7087357 h 9745171"/>
                <a:gd name="connsiteX494" fmla="*/ 10973688 w 13991985"/>
                <a:gd name="connsiteY494" fmla="*/ 7074769 h 9745171"/>
                <a:gd name="connsiteX495" fmla="*/ 11033446 w 13991985"/>
                <a:gd name="connsiteY495" fmla="*/ 7055039 h 9745171"/>
                <a:gd name="connsiteX496" fmla="*/ 10929693 w 13991985"/>
                <a:gd name="connsiteY496" fmla="*/ 6954120 h 9745171"/>
                <a:gd name="connsiteX497" fmla="*/ 10903272 w 13991985"/>
                <a:gd name="connsiteY497" fmla="*/ 6879619 h 9745171"/>
                <a:gd name="connsiteX498" fmla="*/ 10997729 w 13991985"/>
                <a:gd name="connsiteY498" fmla="*/ 6886083 h 9745171"/>
                <a:gd name="connsiteX499" fmla="*/ 11045580 w 13991985"/>
                <a:gd name="connsiteY499" fmla="*/ 6856828 h 9745171"/>
                <a:gd name="connsiteX500" fmla="*/ 10987523 w 13991985"/>
                <a:gd name="connsiteY500" fmla="*/ 6788566 h 9745171"/>
                <a:gd name="connsiteX501" fmla="*/ 10914951 w 13991985"/>
                <a:gd name="connsiteY501" fmla="*/ 6740714 h 9745171"/>
                <a:gd name="connsiteX502" fmla="*/ 10909509 w 13991985"/>
                <a:gd name="connsiteY502" fmla="*/ 6692862 h 9745171"/>
                <a:gd name="connsiteX503" fmla="*/ 10856894 w 13991985"/>
                <a:gd name="connsiteY503" fmla="*/ 6668143 h 9745171"/>
                <a:gd name="connsiteX504" fmla="*/ 10813805 w 13991985"/>
                <a:gd name="connsiteY504" fmla="*/ 6633671 h 9745171"/>
                <a:gd name="connsiteX505" fmla="*/ 10804053 w 13991985"/>
                <a:gd name="connsiteY505" fmla="*/ 6556790 h 9745171"/>
                <a:gd name="connsiteX506" fmla="*/ 10793848 w 13991985"/>
                <a:gd name="connsiteY506" fmla="*/ 6494198 h 9745171"/>
                <a:gd name="connsiteX507" fmla="*/ 10740780 w 13991985"/>
                <a:gd name="connsiteY507" fmla="*/ 6367878 h 9745171"/>
                <a:gd name="connsiteX508" fmla="*/ 10711751 w 13991985"/>
                <a:gd name="connsiteY508" fmla="*/ 6247228 h 9745171"/>
                <a:gd name="connsiteX509" fmla="*/ 10668209 w 13991985"/>
                <a:gd name="connsiteY509" fmla="*/ 6218200 h 9745171"/>
                <a:gd name="connsiteX510" fmla="*/ 10619223 w 13991985"/>
                <a:gd name="connsiteY510" fmla="*/ 6155833 h 9745171"/>
                <a:gd name="connsiteX511" fmla="*/ 10508551 w 13991985"/>
                <a:gd name="connsiteY511" fmla="*/ 6072831 h 9745171"/>
                <a:gd name="connsiteX512" fmla="*/ 10426229 w 13991985"/>
                <a:gd name="connsiteY512" fmla="*/ 6005701 h 9745171"/>
                <a:gd name="connsiteX513" fmla="*/ 10441423 w 13991985"/>
                <a:gd name="connsiteY513" fmla="*/ 5885505 h 9745171"/>
                <a:gd name="connsiteX514" fmla="*/ 10509005 w 13991985"/>
                <a:gd name="connsiteY514" fmla="*/ 5822232 h 9745171"/>
                <a:gd name="connsiteX515" fmla="*/ 10595637 w 13991985"/>
                <a:gd name="connsiteY515" fmla="*/ 5724714 h 9745171"/>
                <a:gd name="connsiteX516" fmla="*/ 10629655 w 13991985"/>
                <a:gd name="connsiteY516" fmla="*/ 5637402 h 9745171"/>
                <a:gd name="connsiteX517" fmla="*/ 10673198 w 13991985"/>
                <a:gd name="connsiteY517" fmla="*/ 5604745 h 9745171"/>
                <a:gd name="connsiteX518" fmla="*/ 10750305 w 13991985"/>
                <a:gd name="connsiteY518" fmla="*/ 5627196 h 9745171"/>
                <a:gd name="connsiteX519" fmla="*/ 10761191 w 13991985"/>
                <a:gd name="connsiteY519" fmla="*/ 5560067 h 9745171"/>
                <a:gd name="connsiteX520" fmla="*/ 10814259 w 13991985"/>
                <a:gd name="connsiteY520" fmla="*/ 5502464 h 9745171"/>
                <a:gd name="connsiteX521" fmla="*/ 10891138 w 13991985"/>
                <a:gd name="connsiteY521" fmla="*/ 5468446 h 9745171"/>
                <a:gd name="connsiteX522" fmla="*/ 10958494 w 13991985"/>
                <a:gd name="connsiteY522" fmla="*/ 5463457 h 9745171"/>
                <a:gd name="connsiteX523" fmla="*/ 10989111 w 13991985"/>
                <a:gd name="connsiteY523" fmla="*/ 5434655 h 9745171"/>
                <a:gd name="connsiteX524" fmla="*/ 11051703 w 13991985"/>
                <a:gd name="connsiteY524" fmla="*/ 5395875 h 9745171"/>
                <a:gd name="connsiteX525" fmla="*/ 11161694 w 13991985"/>
                <a:gd name="connsiteY525" fmla="*/ 5361857 h 9745171"/>
                <a:gd name="connsiteX526" fmla="*/ 11205237 w 13991985"/>
                <a:gd name="connsiteY526" fmla="*/ 5332828 h 9745171"/>
                <a:gd name="connsiteX527" fmla="*/ 11161694 w 13991985"/>
                <a:gd name="connsiteY527" fmla="*/ 5303800 h 9745171"/>
                <a:gd name="connsiteX528" fmla="*/ 10871409 w 13991985"/>
                <a:gd name="connsiteY528" fmla="*/ 5260257 h 9745171"/>
                <a:gd name="connsiteX529" fmla="*/ 10827866 w 13991985"/>
                <a:gd name="connsiteY529" fmla="*/ 5216714 h 9745171"/>
                <a:gd name="connsiteX530" fmla="*/ 10682723 w 13991985"/>
                <a:gd name="connsiteY530" fmla="*/ 5274771 h 9745171"/>
                <a:gd name="connsiteX531" fmla="*/ 10624666 w 13991985"/>
                <a:gd name="connsiteY531" fmla="*/ 5303800 h 9745171"/>
                <a:gd name="connsiteX532" fmla="*/ 10537580 w 13991985"/>
                <a:gd name="connsiteY532" fmla="*/ 5390206 h 9745171"/>
                <a:gd name="connsiteX533" fmla="*/ 10440289 w 13991985"/>
                <a:gd name="connsiteY533" fmla="*/ 5361403 h 9745171"/>
                <a:gd name="connsiteX534" fmla="*/ 10368624 w 13991985"/>
                <a:gd name="connsiteY534" fmla="*/ 5317633 h 9745171"/>
                <a:gd name="connsiteX535" fmla="*/ 10348894 w 13991985"/>
                <a:gd name="connsiteY535" fmla="*/ 5245743 h 9745171"/>
                <a:gd name="connsiteX536" fmla="*/ 10363409 w 13991985"/>
                <a:gd name="connsiteY536" fmla="*/ 5187685 h 9745171"/>
                <a:gd name="connsiteX537" fmla="*/ 10392437 w 13991985"/>
                <a:gd name="connsiteY537" fmla="*/ 5144143 h 9745171"/>
                <a:gd name="connsiteX538" fmla="*/ 10348894 w 13991985"/>
                <a:gd name="connsiteY538" fmla="*/ 5115114 h 9745171"/>
                <a:gd name="connsiteX539" fmla="*/ 10290837 w 13991985"/>
                <a:gd name="connsiteY539" fmla="*/ 5100600 h 9745171"/>
                <a:gd name="connsiteX540" fmla="*/ 10203751 w 13991985"/>
                <a:gd name="connsiteY540" fmla="*/ 5071571 h 9745171"/>
                <a:gd name="connsiteX541" fmla="*/ 10160209 w 13991985"/>
                <a:gd name="connsiteY541" fmla="*/ 5057057 h 9745171"/>
                <a:gd name="connsiteX542" fmla="*/ 10073804 w 13991985"/>
                <a:gd name="connsiteY542" fmla="*/ 5028028 h 9745171"/>
                <a:gd name="connsiteX543" fmla="*/ 10044548 w 13991985"/>
                <a:gd name="connsiteY543" fmla="*/ 4921665 h 9745171"/>
                <a:gd name="connsiteX544" fmla="*/ 10049991 w 13991985"/>
                <a:gd name="connsiteY544" fmla="*/ 4868598 h 9745171"/>
                <a:gd name="connsiteX545" fmla="*/ 10102605 w 13991985"/>
                <a:gd name="connsiteY545" fmla="*/ 4758381 h 9745171"/>
                <a:gd name="connsiteX546" fmla="*/ 10189011 w 13991985"/>
                <a:gd name="connsiteY546" fmla="*/ 4753164 h 9745171"/>
                <a:gd name="connsiteX547" fmla="*/ 10262262 w 13991985"/>
                <a:gd name="connsiteY547" fmla="*/ 4791490 h 9745171"/>
                <a:gd name="connsiteX548" fmla="*/ 10311929 w 13991985"/>
                <a:gd name="connsiteY548" fmla="*/ 4762462 h 9745171"/>
                <a:gd name="connsiteX549" fmla="*/ 10365223 w 13991985"/>
                <a:gd name="connsiteY549" fmla="*/ 4752710 h 9745171"/>
                <a:gd name="connsiteX550" fmla="*/ 10423053 w 13991985"/>
                <a:gd name="connsiteY550" fmla="*/ 4698963 h 9745171"/>
                <a:gd name="connsiteX551" fmla="*/ 10447319 w 13991985"/>
                <a:gd name="connsiteY551" fmla="*/ 4607114 h 9745171"/>
                <a:gd name="connsiteX552" fmla="*/ 10491543 w 13991985"/>
                <a:gd name="connsiteY552" fmla="*/ 4532502 h 9745171"/>
                <a:gd name="connsiteX553" fmla="*/ 10595637 w 13991985"/>
                <a:gd name="connsiteY553" fmla="*/ 4520028 h 9745171"/>
                <a:gd name="connsiteX554" fmla="*/ 10639180 w 13991985"/>
                <a:gd name="connsiteY554" fmla="*/ 4491000 h 9745171"/>
                <a:gd name="connsiteX555" fmla="*/ 10711751 w 13991985"/>
                <a:gd name="connsiteY555" fmla="*/ 4403914 h 9745171"/>
                <a:gd name="connsiteX556" fmla="*/ 10755294 w 13991985"/>
                <a:gd name="connsiteY556" fmla="*/ 4360371 h 9745171"/>
                <a:gd name="connsiteX557" fmla="*/ 10775705 w 13991985"/>
                <a:gd name="connsiteY557" fmla="*/ 4302314 h 9745171"/>
                <a:gd name="connsiteX558" fmla="*/ 10848730 w 13991985"/>
                <a:gd name="connsiteY558" fmla="*/ 4251514 h 9745171"/>
                <a:gd name="connsiteX559" fmla="*/ 10977318 w 13991985"/>
                <a:gd name="connsiteY559" fmla="*/ 4232464 h 9745171"/>
                <a:gd name="connsiteX560" fmla="*/ 11103411 w 13991985"/>
                <a:gd name="connsiteY560" fmla="*/ 4307983 h 9745171"/>
                <a:gd name="connsiteX561" fmla="*/ 11126996 w 13991985"/>
                <a:gd name="connsiteY561" fmla="*/ 4433170 h 9745171"/>
                <a:gd name="connsiteX562" fmla="*/ 11078691 w 13991985"/>
                <a:gd name="connsiteY562" fmla="*/ 4505514 h 9745171"/>
                <a:gd name="connsiteX563" fmla="*/ 11048755 w 13991985"/>
                <a:gd name="connsiteY563" fmla="*/ 4551552 h 9745171"/>
                <a:gd name="connsiteX564" fmla="*/ 11049889 w 13991985"/>
                <a:gd name="connsiteY564" fmla="*/ 4577632 h 9745171"/>
                <a:gd name="connsiteX565" fmla="*/ 10987523 w 13991985"/>
                <a:gd name="connsiteY565" fmla="*/ 4592600 h 9745171"/>
                <a:gd name="connsiteX566" fmla="*/ 10973009 w 13991985"/>
                <a:gd name="connsiteY566" fmla="*/ 4650657 h 9745171"/>
                <a:gd name="connsiteX567" fmla="*/ 11060094 w 13991985"/>
                <a:gd name="connsiteY567" fmla="*/ 4665171 h 9745171"/>
                <a:gd name="connsiteX568" fmla="*/ 11016551 w 13991985"/>
                <a:gd name="connsiteY568" fmla="*/ 4708714 h 9745171"/>
                <a:gd name="connsiteX569" fmla="*/ 11002037 w 13991985"/>
                <a:gd name="connsiteY569" fmla="*/ 4752257 h 9745171"/>
                <a:gd name="connsiteX570" fmla="*/ 11016551 w 13991985"/>
                <a:gd name="connsiteY570" fmla="*/ 4781285 h 9745171"/>
                <a:gd name="connsiteX571" fmla="*/ 11060094 w 13991985"/>
                <a:gd name="connsiteY571" fmla="*/ 4737743 h 9745171"/>
                <a:gd name="connsiteX572" fmla="*/ 11190723 w 13991985"/>
                <a:gd name="connsiteY572" fmla="*/ 4650657 h 9745171"/>
                <a:gd name="connsiteX573" fmla="*/ 11248780 w 13991985"/>
                <a:gd name="connsiteY573" fmla="*/ 4636143 h 9745171"/>
                <a:gd name="connsiteX574" fmla="*/ 11335866 w 13991985"/>
                <a:gd name="connsiteY574" fmla="*/ 4592600 h 9745171"/>
                <a:gd name="connsiteX575" fmla="*/ 11422951 w 13991985"/>
                <a:gd name="connsiteY575" fmla="*/ 4549057 h 9745171"/>
                <a:gd name="connsiteX576" fmla="*/ 11539066 w 13991985"/>
                <a:gd name="connsiteY576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39180 w 13991985"/>
                <a:gd name="connsiteY470" fmla="*/ 8105057 h 9745171"/>
                <a:gd name="connsiteX471" fmla="*/ 10654829 w 13991985"/>
                <a:gd name="connsiteY471" fmla="*/ 8025569 h 9745171"/>
                <a:gd name="connsiteX472" fmla="*/ 10696330 w 13991985"/>
                <a:gd name="connsiteY472" fmla="*/ 7994839 h 9745171"/>
                <a:gd name="connsiteX473" fmla="*/ 10775025 w 13991985"/>
                <a:gd name="connsiteY473" fmla="*/ 7894940 h 9745171"/>
                <a:gd name="connsiteX474" fmla="*/ 10806435 w 13991985"/>
                <a:gd name="connsiteY474" fmla="*/ 7805246 h 9745171"/>
                <a:gd name="connsiteX475" fmla="*/ 10847596 w 13991985"/>
                <a:gd name="connsiteY475" fmla="*/ 7745488 h 9745171"/>
                <a:gd name="connsiteX476" fmla="*/ 10903499 w 13991985"/>
                <a:gd name="connsiteY476" fmla="*/ 7730520 h 9745171"/>
                <a:gd name="connsiteX477" fmla="*/ 10958494 w 13991985"/>
                <a:gd name="connsiteY477" fmla="*/ 7727685 h 9745171"/>
                <a:gd name="connsiteX478" fmla="*/ 10952031 w 13991985"/>
                <a:gd name="connsiteY478" fmla="*/ 7706028 h 9745171"/>
                <a:gd name="connsiteX479" fmla="*/ 10943980 w 13991985"/>
                <a:gd name="connsiteY479" fmla="*/ 7652732 h 9745171"/>
                <a:gd name="connsiteX480" fmla="*/ 10950897 w 13991985"/>
                <a:gd name="connsiteY480" fmla="*/ 7604427 h 9745171"/>
                <a:gd name="connsiteX481" fmla="*/ 10917786 w 13991985"/>
                <a:gd name="connsiteY481" fmla="*/ 7507590 h 9745171"/>
                <a:gd name="connsiteX482" fmla="*/ 10915632 w 13991985"/>
                <a:gd name="connsiteY482" fmla="*/ 7454521 h 9745171"/>
                <a:gd name="connsiteX483" fmla="*/ 10963937 w 13991985"/>
                <a:gd name="connsiteY483" fmla="*/ 7401681 h 9745171"/>
                <a:gd name="connsiteX484" fmla="*/ 11024943 w 13991985"/>
                <a:gd name="connsiteY484" fmla="*/ 7373333 h 9745171"/>
                <a:gd name="connsiteX485" fmla="*/ 11016551 w 13991985"/>
                <a:gd name="connsiteY485" fmla="*/ 7335800 h 9745171"/>
                <a:gd name="connsiteX486" fmla="*/ 10974936 w 13991985"/>
                <a:gd name="connsiteY486" fmla="*/ 7306998 h 9745171"/>
                <a:gd name="connsiteX487" fmla="*/ 10912570 w 13991985"/>
                <a:gd name="connsiteY487" fmla="*/ 7239643 h 9745171"/>
                <a:gd name="connsiteX488" fmla="*/ 10851905 w 13991985"/>
                <a:gd name="connsiteY488" fmla="*/ 7270371 h 9745171"/>
                <a:gd name="connsiteX489" fmla="*/ 10782168 w 13991985"/>
                <a:gd name="connsiteY489" fmla="*/ 7263001 h 9745171"/>
                <a:gd name="connsiteX490" fmla="*/ 10784323 w 13991985"/>
                <a:gd name="connsiteY490" fmla="*/ 7205171 h 9745171"/>
                <a:gd name="connsiteX491" fmla="*/ 10830247 w 13991985"/>
                <a:gd name="connsiteY491" fmla="*/ 7133053 h 9745171"/>
                <a:gd name="connsiteX492" fmla="*/ 10877305 w 13991985"/>
                <a:gd name="connsiteY492" fmla="*/ 7116158 h 9745171"/>
                <a:gd name="connsiteX493" fmla="*/ 10917332 w 13991985"/>
                <a:gd name="connsiteY493" fmla="*/ 7087357 h 9745171"/>
                <a:gd name="connsiteX494" fmla="*/ 10973688 w 13991985"/>
                <a:gd name="connsiteY494" fmla="*/ 7074769 h 9745171"/>
                <a:gd name="connsiteX495" fmla="*/ 11033446 w 13991985"/>
                <a:gd name="connsiteY495" fmla="*/ 7055039 h 9745171"/>
                <a:gd name="connsiteX496" fmla="*/ 10929693 w 13991985"/>
                <a:gd name="connsiteY496" fmla="*/ 6954120 h 9745171"/>
                <a:gd name="connsiteX497" fmla="*/ 10903272 w 13991985"/>
                <a:gd name="connsiteY497" fmla="*/ 6879619 h 9745171"/>
                <a:gd name="connsiteX498" fmla="*/ 10997729 w 13991985"/>
                <a:gd name="connsiteY498" fmla="*/ 6886083 h 9745171"/>
                <a:gd name="connsiteX499" fmla="*/ 11045580 w 13991985"/>
                <a:gd name="connsiteY499" fmla="*/ 6856828 h 9745171"/>
                <a:gd name="connsiteX500" fmla="*/ 10987523 w 13991985"/>
                <a:gd name="connsiteY500" fmla="*/ 6788566 h 9745171"/>
                <a:gd name="connsiteX501" fmla="*/ 10914951 w 13991985"/>
                <a:gd name="connsiteY501" fmla="*/ 6740714 h 9745171"/>
                <a:gd name="connsiteX502" fmla="*/ 10909509 w 13991985"/>
                <a:gd name="connsiteY502" fmla="*/ 6692862 h 9745171"/>
                <a:gd name="connsiteX503" fmla="*/ 10856894 w 13991985"/>
                <a:gd name="connsiteY503" fmla="*/ 6668143 h 9745171"/>
                <a:gd name="connsiteX504" fmla="*/ 10813805 w 13991985"/>
                <a:gd name="connsiteY504" fmla="*/ 6633671 h 9745171"/>
                <a:gd name="connsiteX505" fmla="*/ 10804053 w 13991985"/>
                <a:gd name="connsiteY505" fmla="*/ 6556790 h 9745171"/>
                <a:gd name="connsiteX506" fmla="*/ 10793848 w 13991985"/>
                <a:gd name="connsiteY506" fmla="*/ 6494198 h 9745171"/>
                <a:gd name="connsiteX507" fmla="*/ 10740780 w 13991985"/>
                <a:gd name="connsiteY507" fmla="*/ 6367878 h 9745171"/>
                <a:gd name="connsiteX508" fmla="*/ 10711751 w 13991985"/>
                <a:gd name="connsiteY508" fmla="*/ 6247228 h 9745171"/>
                <a:gd name="connsiteX509" fmla="*/ 10668209 w 13991985"/>
                <a:gd name="connsiteY509" fmla="*/ 6218200 h 9745171"/>
                <a:gd name="connsiteX510" fmla="*/ 10619223 w 13991985"/>
                <a:gd name="connsiteY510" fmla="*/ 6155833 h 9745171"/>
                <a:gd name="connsiteX511" fmla="*/ 10508551 w 13991985"/>
                <a:gd name="connsiteY511" fmla="*/ 6072831 h 9745171"/>
                <a:gd name="connsiteX512" fmla="*/ 10426229 w 13991985"/>
                <a:gd name="connsiteY512" fmla="*/ 6005701 h 9745171"/>
                <a:gd name="connsiteX513" fmla="*/ 10441423 w 13991985"/>
                <a:gd name="connsiteY513" fmla="*/ 5885505 h 9745171"/>
                <a:gd name="connsiteX514" fmla="*/ 10509005 w 13991985"/>
                <a:gd name="connsiteY514" fmla="*/ 5822232 h 9745171"/>
                <a:gd name="connsiteX515" fmla="*/ 10595637 w 13991985"/>
                <a:gd name="connsiteY515" fmla="*/ 5724714 h 9745171"/>
                <a:gd name="connsiteX516" fmla="*/ 10629655 w 13991985"/>
                <a:gd name="connsiteY516" fmla="*/ 5637402 h 9745171"/>
                <a:gd name="connsiteX517" fmla="*/ 10673198 w 13991985"/>
                <a:gd name="connsiteY517" fmla="*/ 5604745 h 9745171"/>
                <a:gd name="connsiteX518" fmla="*/ 10750305 w 13991985"/>
                <a:gd name="connsiteY518" fmla="*/ 5627196 h 9745171"/>
                <a:gd name="connsiteX519" fmla="*/ 10761191 w 13991985"/>
                <a:gd name="connsiteY519" fmla="*/ 5560067 h 9745171"/>
                <a:gd name="connsiteX520" fmla="*/ 10814259 w 13991985"/>
                <a:gd name="connsiteY520" fmla="*/ 5502464 h 9745171"/>
                <a:gd name="connsiteX521" fmla="*/ 10891138 w 13991985"/>
                <a:gd name="connsiteY521" fmla="*/ 5468446 h 9745171"/>
                <a:gd name="connsiteX522" fmla="*/ 10958494 w 13991985"/>
                <a:gd name="connsiteY522" fmla="*/ 5463457 h 9745171"/>
                <a:gd name="connsiteX523" fmla="*/ 10989111 w 13991985"/>
                <a:gd name="connsiteY523" fmla="*/ 5434655 h 9745171"/>
                <a:gd name="connsiteX524" fmla="*/ 11051703 w 13991985"/>
                <a:gd name="connsiteY524" fmla="*/ 5395875 h 9745171"/>
                <a:gd name="connsiteX525" fmla="*/ 11161694 w 13991985"/>
                <a:gd name="connsiteY525" fmla="*/ 5361857 h 9745171"/>
                <a:gd name="connsiteX526" fmla="*/ 11205237 w 13991985"/>
                <a:gd name="connsiteY526" fmla="*/ 5332828 h 9745171"/>
                <a:gd name="connsiteX527" fmla="*/ 11161694 w 13991985"/>
                <a:gd name="connsiteY527" fmla="*/ 5303800 h 9745171"/>
                <a:gd name="connsiteX528" fmla="*/ 10871409 w 13991985"/>
                <a:gd name="connsiteY528" fmla="*/ 5260257 h 9745171"/>
                <a:gd name="connsiteX529" fmla="*/ 10827866 w 13991985"/>
                <a:gd name="connsiteY529" fmla="*/ 5216714 h 9745171"/>
                <a:gd name="connsiteX530" fmla="*/ 10682723 w 13991985"/>
                <a:gd name="connsiteY530" fmla="*/ 5274771 h 9745171"/>
                <a:gd name="connsiteX531" fmla="*/ 10624666 w 13991985"/>
                <a:gd name="connsiteY531" fmla="*/ 5303800 h 9745171"/>
                <a:gd name="connsiteX532" fmla="*/ 10537580 w 13991985"/>
                <a:gd name="connsiteY532" fmla="*/ 5390206 h 9745171"/>
                <a:gd name="connsiteX533" fmla="*/ 10440289 w 13991985"/>
                <a:gd name="connsiteY533" fmla="*/ 5361403 h 9745171"/>
                <a:gd name="connsiteX534" fmla="*/ 10368624 w 13991985"/>
                <a:gd name="connsiteY534" fmla="*/ 5317633 h 9745171"/>
                <a:gd name="connsiteX535" fmla="*/ 10348894 w 13991985"/>
                <a:gd name="connsiteY535" fmla="*/ 5245743 h 9745171"/>
                <a:gd name="connsiteX536" fmla="*/ 10363409 w 13991985"/>
                <a:gd name="connsiteY536" fmla="*/ 5187685 h 9745171"/>
                <a:gd name="connsiteX537" fmla="*/ 10392437 w 13991985"/>
                <a:gd name="connsiteY537" fmla="*/ 5144143 h 9745171"/>
                <a:gd name="connsiteX538" fmla="*/ 10348894 w 13991985"/>
                <a:gd name="connsiteY538" fmla="*/ 5115114 h 9745171"/>
                <a:gd name="connsiteX539" fmla="*/ 10290837 w 13991985"/>
                <a:gd name="connsiteY539" fmla="*/ 5100600 h 9745171"/>
                <a:gd name="connsiteX540" fmla="*/ 10203751 w 13991985"/>
                <a:gd name="connsiteY540" fmla="*/ 5071571 h 9745171"/>
                <a:gd name="connsiteX541" fmla="*/ 10160209 w 13991985"/>
                <a:gd name="connsiteY541" fmla="*/ 5057057 h 9745171"/>
                <a:gd name="connsiteX542" fmla="*/ 10073804 w 13991985"/>
                <a:gd name="connsiteY542" fmla="*/ 5028028 h 9745171"/>
                <a:gd name="connsiteX543" fmla="*/ 10044548 w 13991985"/>
                <a:gd name="connsiteY543" fmla="*/ 4921665 h 9745171"/>
                <a:gd name="connsiteX544" fmla="*/ 10049991 w 13991985"/>
                <a:gd name="connsiteY544" fmla="*/ 4868598 h 9745171"/>
                <a:gd name="connsiteX545" fmla="*/ 10102605 w 13991985"/>
                <a:gd name="connsiteY545" fmla="*/ 4758381 h 9745171"/>
                <a:gd name="connsiteX546" fmla="*/ 10189011 w 13991985"/>
                <a:gd name="connsiteY546" fmla="*/ 4753164 h 9745171"/>
                <a:gd name="connsiteX547" fmla="*/ 10262262 w 13991985"/>
                <a:gd name="connsiteY547" fmla="*/ 4791490 h 9745171"/>
                <a:gd name="connsiteX548" fmla="*/ 10311929 w 13991985"/>
                <a:gd name="connsiteY548" fmla="*/ 4762462 h 9745171"/>
                <a:gd name="connsiteX549" fmla="*/ 10365223 w 13991985"/>
                <a:gd name="connsiteY549" fmla="*/ 4752710 h 9745171"/>
                <a:gd name="connsiteX550" fmla="*/ 10423053 w 13991985"/>
                <a:gd name="connsiteY550" fmla="*/ 4698963 h 9745171"/>
                <a:gd name="connsiteX551" fmla="*/ 10447319 w 13991985"/>
                <a:gd name="connsiteY551" fmla="*/ 4607114 h 9745171"/>
                <a:gd name="connsiteX552" fmla="*/ 10491543 w 13991985"/>
                <a:gd name="connsiteY552" fmla="*/ 4532502 h 9745171"/>
                <a:gd name="connsiteX553" fmla="*/ 10595637 w 13991985"/>
                <a:gd name="connsiteY553" fmla="*/ 4520028 h 9745171"/>
                <a:gd name="connsiteX554" fmla="*/ 10639180 w 13991985"/>
                <a:gd name="connsiteY554" fmla="*/ 4491000 h 9745171"/>
                <a:gd name="connsiteX555" fmla="*/ 10711751 w 13991985"/>
                <a:gd name="connsiteY555" fmla="*/ 4403914 h 9745171"/>
                <a:gd name="connsiteX556" fmla="*/ 10755294 w 13991985"/>
                <a:gd name="connsiteY556" fmla="*/ 4360371 h 9745171"/>
                <a:gd name="connsiteX557" fmla="*/ 10775705 w 13991985"/>
                <a:gd name="connsiteY557" fmla="*/ 4302314 h 9745171"/>
                <a:gd name="connsiteX558" fmla="*/ 10848730 w 13991985"/>
                <a:gd name="connsiteY558" fmla="*/ 4251514 h 9745171"/>
                <a:gd name="connsiteX559" fmla="*/ 10977318 w 13991985"/>
                <a:gd name="connsiteY559" fmla="*/ 4232464 h 9745171"/>
                <a:gd name="connsiteX560" fmla="*/ 11103411 w 13991985"/>
                <a:gd name="connsiteY560" fmla="*/ 4307983 h 9745171"/>
                <a:gd name="connsiteX561" fmla="*/ 11126996 w 13991985"/>
                <a:gd name="connsiteY561" fmla="*/ 4433170 h 9745171"/>
                <a:gd name="connsiteX562" fmla="*/ 11078691 w 13991985"/>
                <a:gd name="connsiteY562" fmla="*/ 4505514 h 9745171"/>
                <a:gd name="connsiteX563" fmla="*/ 11048755 w 13991985"/>
                <a:gd name="connsiteY563" fmla="*/ 4551552 h 9745171"/>
                <a:gd name="connsiteX564" fmla="*/ 11049889 w 13991985"/>
                <a:gd name="connsiteY564" fmla="*/ 4577632 h 9745171"/>
                <a:gd name="connsiteX565" fmla="*/ 10987523 w 13991985"/>
                <a:gd name="connsiteY565" fmla="*/ 4592600 h 9745171"/>
                <a:gd name="connsiteX566" fmla="*/ 10973009 w 13991985"/>
                <a:gd name="connsiteY566" fmla="*/ 4650657 h 9745171"/>
                <a:gd name="connsiteX567" fmla="*/ 11060094 w 13991985"/>
                <a:gd name="connsiteY567" fmla="*/ 4665171 h 9745171"/>
                <a:gd name="connsiteX568" fmla="*/ 11016551 w 13991985"/>
                <a:gd name="connsiteY568" fmla="*/ 4708714 h 9745171"/>
                <a:gd name="connsiteX569" fmla="*/ 11002037 w 13991985"/>
                <a:gd name="connsiteY569" fmla="*/ 4752257 h 9745171"/>
                <a:gd name="connsiteX570" fmla="*/ 11016551 w 13991985"/>
                <a:gd name="connsiteY570" fmla="*/ 4781285 h 9745171"/>
                <a:gd name="connsiteX571" fmla="*/ 11060094 w 13991985"/>
                <a:gd name="connsiteY571" fmla="*/ 4737743 h 9745171"/>
                <a:gd name="connsiteX572" fmla="*/ 11190723 w 13991985"/>
                <a:gd name="connsiteY572" fmla="*/ 4650657 h 9745171"/>
                <a:gd name="connsiteX573" fmla="*/ 11248780 w 13991985"/>
                <a:gd name="connsiteY573" fmla="*/ 4636143 h 9745171"/>
                <a:gd name="connsiteX574" fmla="*/ 11335866 w 13991985"/>
                <a:gd name="connsiteY574" fmla="*/ 4592600 h 9745171"/>
                <a:gd name="connsiteX575" fmla="*/ 11422951 w 13991985"/>
                <a:gd name="connsiteY575" fmla="*/ 4549057 h 9745171"/>
                <a:gd name="connsiteX576" fmla="*/ 11539066 w 13991985"/>
                <a:gd name="connsiteY576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48600 h 9745171"/>
                <a:gd name="connsiteX469" fmla="*/ 10566609 w 13991985"/>
                <a:gd name="connsiteY469" fmla="*/ 8119571 h 9745171"/>
                <a:gd name="connsiteX470" fmla="*/ 10627274 w 13991985"/>
                <a:gd name="connsiteY470" fmla="*/ 8102676 h 9745171"/>
                <a:gd name="connsiteX471" fmla="*/ 10654829 w 13991985"/>
                <a:gd name="connsiteY471" fmla="*/ 8025569 h 9745171"/>
                <a:gd name="connsiteX472" fmla="*/ 10696330 w 13991985"/>
                <a:gd name="connsiteY472" fmla="*/ 7994839 h 9745171"/>
                <a:gd name="connsiteX473" fmla="*/ 10775025 w 13991985"/>
                <a:gd name="connsiteY473" fmla="*/ 7894940 h 9745171"/>
                <a:gd name="connsiteX474" fmla="*/ 10806435 w 13991985"/>
                <a:gd name="connsiteY474" fmla="*/ 7805246 h 9745171"/>
                <a:gd name="connsiteX475" fmla="*/ 10847596 w 13991985"/>
                <a:gd name="connsiteY475" fmla="*/ 7745488 h 9745171"/>
                <a:gd name="connsiteX476" fmla="*/ 10903499 w 13991985"/>
                <a:gd name="connsiteY476" fmla="*/ 7730520 h 9745171"/>
                <a:gd name="connsiteX477" fmla="*/ 10958494 w 13991985"/>
                <a:gd name="connsiteY477" fmla="*/ 7727685 h 9745171"/>
                <a:gd name="connsiteX478" fmla="*/ 10952031 w 13991985"/>
                <a:gd name="connsiteY478" fmla="*/ 7706028 h 9745171"/>
                <a:gd name="connsiteX479" fmla="*/ 10943980 w 13991985"/>
                <a:gd name="connsiteY479" fmla="*/ 7652732 h 9745171"/>
                <a:gd name="connsiteX480" fmla="*/ 10950897 w 13991985"/>
                <a:gd name="connsiteY480" fmla="*/ 7604427 h 9745171"/>
                <a:gd name="connsiteX481" fmla="*/ 10917786 w 13991985"/>
                <a:gd name="connsiteY481" fmla="*/ 7507590 h 9745171"/>
                <a:gd name="connsiteX482" fmla="*/ 10915632 w 13991985"/>
                <a:gd name="connsiteY482" fmla="*/ 7454521 h 9745171"/>
                <a:gd name="connsiteX483" fmla="*/ 10963937 w 13991985"/>
                <a:gd name="connsiteY483" fmla="*/ 7401681 h 9745171"/>
                <a:gd name="connsiteX484" fmla="*/ 11024943 w 13991985"/>
                <a:gd name="connsiteY484" fmla="*/ 7373333 h 9745171"/>
                <a:gd name="connsiteX485" fmla="*/ 11016551 w 13991985"/>
                <a:gd name="connsiteY485" fmla="*/ 7335800 h 9745171"/>
                <a:gd name="connsiteX486" fmla="*/ 10974936 w 13991985"/>
                <a:gd name="connsiteY486" fmla="*/ 7306998 h 9745171"/>
                <a:gd name="connsiteX487" fmla="*/ 10912570 w 13991985"/>
                <a:gd name="connsiteY487" fmla="*/ 7239643 h 9745171"/>
                <a:gd name="connsiteX488" fmla="*/ 10851905 w 13991985"/>
                <a:gd name="connsiteY488" fmla="*/ 7270371 h 9745171"/>
                <a:gd name="connsiteX489" fmla="*/ 10782168 w 13991985"/>
                <a:gd name="connsiteY489" fmla="*/ 7263001 h 9745171"/>
                <a:gd name="connsiteX490" fmla="*/ 10784323 w 13991985"/>
                <a:gd name="connsiteY490" fmla="*/ 7205171 h 9745171"/>
                <a:gd name="connsiteX491" fmla="*/ 10830247 w 13991985"/>
                <a:gd name="connsiteY491" fmla="*/ 7133053 h 9745171"/>
                <a:gd name="connsiteX492" fmla="*/ 10877305 w 13991985"/>
                <a:gd name="connsiteY492" fmla="*/ 7116158 h 9745171"/>
                <a:gd name="connsiteX493" fmla="*/ 10917332 w 13991985"/>
                <a:gd name="connsiteY493" fmla="*/ 7087357 h 9745171"/>
                <a:gd name="connsiteX494" fmla="*/ 10973688 w 13991985"/>
                <a:gd name="connsiteY494" fmla="*/ 7074769 h 9745171"/>
                <a:gd name="connsiteX495" fmla="*/ 11033446 w 13991985"/>
                <a:gd name="connsiteY495" fmla="*/ 7055039 h 9745171"/>
                <a:gd name="connsiteX496" fmla="*/ 10929693 w 13991985"/>
                <a:gd name="connsiteY496" fmla="*/ 6954120 h 9745171"/>
                <a:gd name="connsiteX497" fmla="*/ 10903272 w 13991985"/>
                <a:gd name="connsiteY497" fmla="*/ 6879619 h 9745171"/>
                <a:gd name="connsiteX498" fmla="*/ 10997729 w 13991985"/>
                <a:gd name="connsiteY498" fmla="*/ 6886083 h 9745171"/>
                <a:gd name="connsiteX499" fmla="*/ 11045580 w 13991985"/>
                <a:gd name="connsiteY499" fmla="*/ 6856828 h 9745171"/>
                <a:gd name="connsiteX500" fmla="*/ 10987523 w 13991985"/>
                <a:gd name="connsiteY500" fmla="*/ 6788566 h 9745171"/>
                <a:gd name="connsiteX501" fmla="*/ 10914951 w 13991985"/>
                <a:gd name="connsiteY501" fmla="*/ 6740714 h 9745171"/>
                <a:gd name="connsiteX502" fmla="*/ 10909509 w 13991985"/>
                <a:gd name="connsiteY502" fmla="*/ 6692862 h 9745171"/>
                <a:gd name="connsiteX503" fmla="*/ 10856894 w 13991985"/>
                <a:gd name="connsiteY503" fmla="*/ 6668143 h 9745171"/>
                <a:gd name="connsiteX504" fmla="*/ 10813805 w 13991985"/>
                <a:gd name="connsiteY504" fmla="*/ 6633671 h 9745171"/>
                <a:gd name="connsiteX505" fmla="*/ 10804053 w 13991985"/>
                <a:gd name="connsiteY505" fmla="*/ 6556790 h 9745171"/>
                <a:gd name="connsiteX506" fmla="*/ 10793848 w 13991985"/>
                <a:gd name="connsiteY506" fmla="*/ 6494198 h 9745171"/>
                <a:gd name="connsiteX507" fmla="*/ 10740780 w 13991985"/>
                <a:gd name="connsiteY507" fmla="*/ 6367878 h 9745171"/>
                <a:gd name="connsiteX508" fmla="*/ 10711751 w 13991985"/>
                <a:gd name="connsiteY508" fmla="*/ 6247228 h 9745171"/>
                <a:gd name="connsiteX509" fmla="*/ 10668209 w 13991985"/>
                <a:gd name="connsiteY509" fmla="*/ 6218200 h 9745171"/>
                <a:gd name="connsiteX510" fmla="*/ 10619223 w 13991985"/>
                <a:gd name="connsiteY510" fmla="*/ 6155833 h 9745171"/>
                <a:gd name="connsiteX511" fmla="*/ 10508551 w 13991985"/>
                <a:gd name="connsiteY511" fmla="*/ 6072831 h 9745171"/>
                <a:gd name="connsiteX512" fmla="*/ 10426229 w 13991985"/>
                <a:gd name="connsiteY512" fmla="*/ 6005701 h 9745171"/>
                <a:gd name="connsiteX513" fmla="*/ 10441423 w 13991985"/>
                <a:gd name="connsiteY513" fmla="*/ 5885505 h 9745171"/>
                <a:gd name="connsiteX514" fmla="*/ 10509005 w 13991985"/>
                <a:gd name="connsiteY514" fmla="*/ 5822232 h 9745171"/>
                <a:gd name="connsiteX515" fmla="*/ 10595637 w 13991985"/>
                <a:gd name="connsiteY515" fmla="*/ 5724714 h 9745171"/>
                <a:gd name="connsiteX516" fmla="*/ 10629655 w 13991985"/>
                <a:gd name="connsiteY516" fmla="*/ 5637402 h 9745171"/>
                <a:gd name="connsiteX517" fmla="*/ 10673198 w 13991985"/>
                <a:gd name="connsiteY517" fmla="*/ 5604745 h 9745171"/>
                <a:gd name="connsiteX518" fmla="*/ 10750305 w 13991985"/>
                <a:gd name="connsiteY518" fmla="*/ 5627196 h 9745171"/>
                <a:gd name="connsiteX519" fmla="*/ 10761191 w 13991985"/>
                <a:gd name="connsiteY519" fmla="*/ 5560067 h 9745171"/>
                <a:gd name="connsiteX520" fmla="*/ 10814259 w 13991985"/>
                <a:gd name="connsiteY520" fmla="*/ 5502464 h 9745171"/>
                <a:gd name="connsiteX521" fmla="*/ 10891138 w 13991985"/>
                <a:gd name="connsiteY521" fmla="*/ 5468446 h 9745171"/>
                <a:gd name="connsiteX522" fmla="*/ 10958494 w 13991985"/>
                <a:gd name="connsiteY522" fmla="*/ 5463457 h 9745171"/>
                <a:gd name="connsiteX523" fmla="*/ 10989111 w 13991985"/>
                <a:gd name="connsiteY523" fmla="*/ 5434655 h 9745171"/>
                <a:gd name="connsiteX524" fmla="*/ 11051703 w 13991985"/>
                <a:gd name="connsiteY524" fmla="*/ 5395875 h 9745171"/>
                <a:gd name="connsiteX525" fmla="*/ 11161694 w 13991985"/>
                <a:gd name="connsiteY525" fmla="*/ 5361857 h 9745171"/>
                <a:gd name="connsiteX526" fmla="*/ 11205237 w 13991985"/>
                <a:gd name="connsiteY526" fmla="*/ 5332828 h 9745171"/>
                <a:gd name="connsiteX527" fmla="*/ 11161694 w 13991985"/>
                <a:gd name="connsiteY527" fmla="*/ 5303800 h 9745171"/>
                <a:gd name="connsiteX528" fmla="*/ 10871409 w 13991985"/>
                <a:gd name="connsiteY528" fmla="*/ 5260257 h 9745171"/>
                <a:gd name="connsiteX529" fmla="*/ 10827866 w 13991985"/>
                <a:gd name="connsiteY529" fmla="*/ 5216714 h 9745171"/>
                <a:gd name="connsiteX530" fmla="*/ 10682723 w 13991985"/>
                <a:gd name="connsiteY530" fmla="*/ 5274771 h 9745171"/>
                <a:gd name="connsiteX531" fmla="*/ 10624666 w 13991985"/>
                <a:gd name="connsiteY531" fmla="*/ 5303800 h 9745171"/>
                <a:gd name="connsiteX532" fmla="*/ 10537580 w 13991985"/>
                <a:gd name="connsiteY532" fmla="*/ 5390206 h 9745171"/>
                <a:gd name="connsiteX533" fmla="*/ 10440289 w 13991985"/>
                <a:gd name="connsiteY533" fmla="*/ 5361403 h 9745171"/>
                <a:gd name="connsiteX534" fmla="*/ 10368624 w 13991985"/>
                <a:gd name="connsiteY534" fmla="*/ 5317633 h 9745171"/>
                <a:gd name="connsiteX535" fmla="*/ 10348894 w 13991985"/>
                <a:gd name="connsiteY535" fmla="*/ 5245743 h 9745171"/>
                <a:gd name="connsiteX536" fmla="*/ 10363409 w 13991985"/>
                <a:gd name="connsiteY536" fmla="*/ 5187685 h 9745171"/>
                <a:gd name="connsiteX537" fmla="*/ 10392437 w 13991985"/>
                <a:gd name="connsiteY537" fmla="*/ 5144143 h 9745171"/>
                <a:gd name="connsiteX538" fmla="*/ 10348894 w 13991985"/>
                <a:gd name="connsiteY538" fmla="*/ 5115114 h 9745171"/>
                <a:gd name="connsiteX539" fmla="*/ 10290837 w 13991985"/>
                <a:gd name="connsiteY539" fmla="*/ 5100600 h 9745171"/>
                <a:gd name="connsiteX540" fmla="*/ 10203751 w 13991985"/>
                <a:gd name="connsiteY540" fmla="*/ 5071571 h 9745171"/>
                <a:gd name="connsiteX541" fmla="*/ 10160209 w 13991985"/>
                <a:gd name="connsiteY541" fmla="*/ 5057057 h 9745171"/>
                <a:gd name="connsiteX542" fmla="*/ 10073804 w 13991985"/>
                <a:gd name="connsiteY542" fmla="*/ 5028028 h 9745171"/>
                <a:gd name="connsiteX543" fmla="*/ 10044548 w 13991985"/>
                <a:gd name="connsiteY543" fmla="*/ 4921665 h 9745171"/>
                <a:gd name="connsiteX544" fmla="*/ 10049991 w 13991985"/>
                <a:gd name="connsiteY544" fmla="*/ 4868598 h 9745171"/>
                <a:gd name="connsiteX545" fmla="*/ 10102605 w 13991985"/>
                <a:gd name="connsiteY545" fmla="*/ 4758381 h 9745171"/>
                <a:gd name="connsiteX546" fmla="*/ 10189011 w 13991985"/>
                <a:gd name="connsiteY546" fmla="*/ 4753164 h 9745171"/>
                <a:gd name="connsiteX547" fmla="*/ 10262262 w 13991985"/>
                <a:gd name="connsiteY547" fmla="*/ 4791490 h 9745171"/>
                <a:gd name="connsiteX548" fmla="*/ 10311929 w 13991985"/>
                <a:gd name="connsiteY548" fmla="*/ 4762462 h 9745171"/>
                <a:gd name="connsiteX549" fmla="*/ 10365223 w 13991985"/>
                <a:gd name="connsiteY549" fmla="*/ 4752710 h 9745171"/>
                <a:gd name="connsiteX550" fmla="*/ 10423053 w 13991985"/>
                <a:gd name="connsiteY550" fmla="*/ 4698963 h 9745171"/>
                <a:gd name="connsiteX551" fmla="*/ 10447319 w 13991985"/>
                <a:gd name="connsiteY551" fmla="*/ 4607114 h 9745171"/>
                <a:gd name="connsiteX552" fmla="*/ 10491543 w 13991985"/>
                <a:gd name="connsiteY552" fmla="*/ 4532502 h 9745171"/>
                <a:gd name="connsiteX553" fmla="*/ 10595637 w 13991985"/>
                <a:gd name="connsiteY553" fmla="*/ 4520028 h 9745171"/>
                <a:gd name="connsiteX554" fmla="*/ 10639180 w 13991985"/>
                <a:gd name="connsiteY554" fmla="*/ 4491000 h 9745171"/>
                <a:gd name="connsiteX555" fmla="*/ 10711751 w 13991985"/>
                <a:gd name="connsiteY555" fmla="*/ 4403914 h 9745171"/>
                <a:gd name="connsiteX556" fmla="*/ 10755294 w 13991985"/>
                <a:gd name="connsiteY556" fmla="*/ 4360371 h 9745171"/>
                <a:gd name="connsiteX557" fmla="*/ 10775705 w 13991985"/>
                <a:gd name="connsiteY557" fmla="*/ 4302314 h 9745171"/>
                <a:gd name="connsiteX558" fmla="*/ 10848730 w 13991985"/>
                <a:gd name="connsiteY558" fmla="*/ 4251514 h 9745171"/>
                <a:gd name="connsiteX559" fmla="*/ 10977318 w 13991985"/>
                <a:gd name="connsiteY559" fmla="*/ 4232464 h 9745171"/>
                <a:gd name="connsiteX560" fmla="*/ 11103411 w 13991985"/>
                <a:gd name="connsiteY560" fmla="*/ 4307983 h 9745171"/>
                <a:gd name="connsiteX561" fmla="*/ 11126996 w 13991985"/>
                <a:gd name="connsiteY561" fmla="*/ 4433170 h 9745171"/>
                <a:gd name="connsiteX562" fmla="*/ 11078691 w 13991985"/>
                <a:gd name="connsiteY562" fmla="*/ 4505514 h 9745171"/>
                <a:gd name="connsiteX563" fmla="*/ 11048755 w 13991985"/>
                <a:gd name="connsiteY563" fmla="*/ 4551552 h 9745171"/>
                <a:gd name="connsiteX564" fmla="*/ 11049889 w 13991985"/>
                <a:gd name="connsiteY564" fmla="*/ 4577632 h 9745171"/>
                <a:gd name="connsiteX565" fmla="*/ 10987523 w 13991985"/>
                <a:gd name="connsiteY565" fmla="*/ 4592600 h 9745171"/>
                <a:gd name="connsiteX566" fmla="*/ 10973009 w 13991985"/>
                <a:gd name="connsiteY566" fmla="*/ 4650657 h 9745171"/>
                <a:gd name="connsiteX567" fmla="*/ 11060094 w 13991985"/>
                <a:gd name="connsiteY567" fmla="*/ 4665171 h 9745171"/>
                <a:gd name="connsiteX568" fmla="*/ 11016551 w 13991985"/>
                <a:gd name="connsiteY568" fmla="*/ 4708714 h 9745171"/>
                <a:gd name="connsiteX569" fmla="*/ 11002037 w 13991985"/>
                <a:gd name="connsiteY569" fmla="*/ 4752257 h 9745171"/>
                <a:gd name="connsiteX570" fmla="*/ 11016551 w 13991985"/>
                <a:gd name="connsiteY570" fmla="*/ 4781285 h 9745171"/>
                <a:gd name="connsiteX571" fmla="*/ 11060094 w 13991985"/>
                <a:gd name="connsiteY571" fmla="*/ 4737743 h 9745171"/>
                <a:gd name="connsiteX572" fmla="*/ 11190723 w 13991985"/>
                <a:gd name="connsiteY572" fmla="*/ 4650657 h 9745171"/>
                <a:gd name="connsiteX573" fmla="*/ 11248780 w 13991985"/>
                <a:gd name="connsiteY573" fmla="*/ 4636143 h 9745171"/>
                <a:gd name="connsiteX574" fmla="*/ 11335866 w 13991985"/>
                <a:gd name="connsiteY574" fmla="*/ 4592600 h 9745171"/>
                <a:gd name="connsiteX575" fmla="*/ 11422951 w 13991985"/>
                <a:gd name="connsiteY575" fmla="*/ 4549057 h 9745171"/>
                <a:gd name="connsiteX576" fmla="*/ 11539066 w 13991985"/>
                <a:gd name="connsiteY576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523066 w 13991985"/>
                <a:gd name="connsiteY468" fmla="*/ 8117643 h 9745171"/>
                <a:gd name="connsiteX469" fmla="*/ 10566609 w 13991985"/>
                <a:gd name="connsiteY469" fmla="*/ 8119571 h 9745171"/>
                <a:gd name="connsiteX470" fmla="*/ 10627274 w 13991985"/>
                <a:gd name="connsiteY470" fmla="*/ 8102676 h 9745171"/>
                <a:gd name="connsiteX471" fmla="*/ 10654829 w 13991985"/>
                <a:gd name="connsiteY471" fmla="*/ 8025569 h 9745171"/>
                <a:gd name="connsiteX472" fmla="*/ 10696330 w 13991985"/>
                <a:gd name="connsiteY472" fmla="*/ 7994839 h 9745171"/>
                <a:gd name="connsiteX473" fmla="*/ 10775025 w 13991985"/>
                <a:gd name="connsiteY473" fmla="*/ 7894940 h 9745171"/>
                <a:gd name="connsiteX474" fmla="*/ 10806435 w 13991985"/>
                <a:gd name="connsiteY474" fmla="*/ 7805246 h 9745171"/>
                <a:gd name="connsiteX475" fmla="*/ 10847596 w 13991985"/>
                <a:gd name="connsiteY475" fmla="*/ 7745488 h 9745171"/>
                <a:gd name="connsiteX476" fmla="*/ 10903499 w 13991985"/>
                <a:gd name="connsiteY476" fmla="*/ 7730520 h 9745171"/>
                <a:gd name="connsiteX477" fmla="*/ 10958494 w 13991985"/>
                <a:gd name="connsiteY477" fmla="*/ 7727685 h 9745171"/>
                <a:gd name="connsiteX478" fmla="*/ 10952031 w 13991985"/>
                <a:gd name="connsiteY478" fmla="*/ 7706028 h 9745171"/>
                <a:gd name="connsiteX479" fmla="*/ 10943980 w 13991985"/>
                <a:gd name="connsiteY479" fmla="*/ 7652732 h 9745171"/>
                <a:gd name="connsiteX480" fmla="*/ 10950897 w 13991985"/>
                <a:gd name="connsiteY480" fmla="*/ 7604427 h 9745171"/>
                <a:gd name="connsiteX481" fmla="*/ 10917786 w 13991985"/>
                <a:gd name="connsiteY481" fmla="*/ 7507590 h 9745171"/>
                <a:gd name="connsiteX482" fmla="*/ 10915632 w 13991985"/>
                <a:gd name="connsiteY482" fmla="*/ 7454521 h 9745171"/>
                <a:gd name="connsiteX483" fmla="*/ 10963937 w 13991985"/>
                <a:gd name="connsiteY483" fmla="*/ 7401681 h 9745171"/>
                <a:gd name="connsiteX484" fmla="*/ 11024943 w 13991985"/>
                <a:gd name="connsiteY484" fmla="*/ 7373333 h 9745171"/>
                <a:gd name="connsiteX485" fmla="*/ 11016551 w 13991985"/>
                <a:gd name="connsiteY485" fmla="*/ 7335800 h 9745171"/>
                <a:gd name="connsiteX486" fmla="*/ 10974936 w 13991985"/>
                <a:gd name="connsiteY486" fmla="*/ 7306998 h 9745171"/>
                <a:gd name="connsiteX487" fmla="*/ 10912570 w 13991985"/>
                <a:gd name="connsiteY487" fmla="*/ 7239643 h 9745171"/>
                <a:gd name="connsiteX488" fmla="*/ 10851905 w 13991985"/>
                <a:gd name="connsiteY488" fmla="*/ 7270371 h 9745171"/>
                <a:gd name="connsiteX489" fmla="*/ 10782168 w 13991985"/>
                <a:gd name="connsiteY489" fmla="*/ 7263001 h 9745171"/>
                <a:gd name="connsiteX490" fmla="*/ 10784323 w 13991985"/>
                <a:gd name="connsiteY490" fmla="*/ 7205171 h 9745171"/>
                <a:gd name="connsiteX491" fmla="*/ 10830247 w 13991985"/>
                <a:gd name="connsiteY491" fmla="*/ 7133053 h 9745171"/>
                <a:gd name="connsiteX492" fmla="*/ 10877305 w 13991985"/>
                <a:gd name="connsiteY492" fmla="*/ 7116158 h 9745171"/>
                <a:gd name="connsiteX493" fmla="*/ 10917332 w 13991985"/>
                <a:gd name="connsiteY493" fmla="*/ 7087357 h 9745171"/>
                <a:gd name="connsiteX494" fmla="*/ 10973688 w 13991985"/>
                <a:gd name="connsiteY494" fmla="*/ 7074769 h 9745171"/>
                <a:gd name="connsiteX495" fmla="*/ 11033446 w 13991985"/>
                <a:gd name="connsiteY495" fmla="*/ 7055039 h 9745171"/>
                <a:gd name="connsiteX496" fmla="*/ 10929693 w 13991985"/>
                <a:gd name="connsiteY496" fmla="*/ 6954120 h 9745171"/>
                <a:gd name="connsiteX497" fmla="*/ 10903272 w 13991985"/>
                <a:gd name="connsiteY497" fmla="*/ 6879619 h 9745171"/>
                <a:gd name="connsiteX498" fmla="*/ 10997729 w 13991985"/>
                <a:gd name="connsiteY498" fmla="*/ 6886083 h 9745171"/>
                <a:gd name="connsiteX499" fmla="*/ 11045580 w 13991985"/>
                <a:gd name="connsiteY499" fmla="*/ 6856828 h 9745171"/>
                <a:gd name="connsiteX500" fmla="*/ 10987523 w 13991985"/>
                <a:gd name="connsiteY500" fmla="*/ 6788566 h 9745171"/>
                <a:gd name="connsiteX501" fmla="*/ 10914951 w 13991985"/>
                <a:gd name="connsiteY501" fmla="*/ 6740714 h 9745171"/>
                <a:gd name="connsiteX502" fmla="*/ 10909509 w 13991985"/>
                <a:gd name="connsiteY502" fmla="*/ 6692862 h 9745171"/>
                <a:gd name="connsiteX503" fmla="*/ 10856894 w 13991985"/>
                <a:gd name="connsiteY503" fmla="*/ 6668143 h 9745171"/>
                <a:gd name="connsiteX504" fmla="*/ 10813805 w 13991985"/>
                <a:gd name="connsiteY504" fmla="*/ 6633671 h 9745171"/>
                <a:gd name="connsiteX505" fmla="*/ 10804053 w 13991985"/>
                <a:gd name="connsiteY505" fmla="*/ 6556790 h 9745171"/>
                <a:gd name="connsiteX506" fmla="*/ 10793848 w 13991985"/>
                <a:gd name="connsiteY506" fmla="*/ 6494198 h 9745171"/>
                <a:gd name="connsiteX507" fmla="*/ 10740780 w 13991985"/>
                <a:gd name="connsiteY507" fmla="*/ 6367878 h 9745171"/>
                <a:gd name="connsiteX508" fmla="*/ 10711751 w 13991985"/>
                <a:gd name="connsiteY508" fmla="*/ 6247228 h 9745171"/>
                <a:gd name="connsiteX509" fmla="*/ 10668209 w 13991985"/>
                <a:gd name="connsiteY509" fmla="*/ 6218200 h 9745171"/>
                <a:gd name="connsiteX510" fmla="*/ 10619223 w 13991985"/>
                <a:gd name="connsiteY510" fmla="*/ 6155833 h 9745171"/>
                <a:gd name="connsiteX511" fmla="*/ 10508551 w 13991985"/>
                <a:gd name="connsiteY511" fmla="*/ 6072831 h 9745171"/>
                <a:gd name="connsiteX512" fmla="*/ 10426229 w 13991985"/>
                <a:gd name="connsiteY512" fmla="*/ 6005701 h 9745171"/>
                <a:gd name="connsiteX513" fmla="*/ 10441423 w 13991985"/>
                <a:gd name="connsiteY513" fmla="*/ 5885505 h 9745171"/>
                <a:gd name="connsiteX514" fmla="*/ 10509005 w 13991985"/>
                <a:gd name="connsiteY514" fmla="*/ 5822232 h 9745171"/>
                <a:gd name="connsiteX515" fmla="*/ 10595637 w 13991985"/>
                <a:gd name="connsiteY515" fmla="*/ 5724714 h 9745171"/>
                <a:gd name="connsiteX516" fmla="*/ 10629655 w 13991985"/>
                <a:gd name="connsiteY516" fmla="*/ 5637402 h 9745171"/>
                <a:gd name="connsiteX517" fmla="*/ 10673198 w 13991985"/>
                <a:gd name="connsiteY517" fmla="*/ 5604745 h 9745171"/>
                <a:gd name="connsiteX518" fmla="*/ 10750305 w 13991985"/>
                <a:gd name="connsiteY518" fmla="*/ 5627196 h 9745171"/>
                <a:gd name="connsiteX519" fmla="*/ 10761191 w 13991985"/>
                <a:gd name="connsiteY519" fmla="*/ 5560067 h 9745171"/>
                <a:gd name="connsiteX520" fmla="*/ 10814259 w 13991985"/>
                <a:gd name="connsiteY520" fmla="*/ 5502464 h 9745171"/>
                <a:gd name="connsiteX521" fmla="*/ 10891138 w 13991985"/>
                <a:gd name="connsiteY521" fmla="*/ 5468446 h 9745171"/>
                <a:gd name="connsiteX522" fmla="*/ 10958494 w 13991985"/>
                <a:gd name="connsiteY522" fmla="*/ 5463457 h 9745171"/>
                <a:gd name="connsiteX523" fmla="*/ 10989111 w 13991985"/>
                <a:gd name="connsiteY523" fmla="*/ 5434655 h 9745171"/>
                <a:gd name="connsiteX524" fmla="*/ 11051703 w 13991985"/>
                <a:gd name="connsiteY524" fmla="*/ 5395875 h 9745171"/>
                <a:gd name="connsiteX525" fmla="*/ 11161694 w 13991985"/>
                <a:gd name="connsiteY525" fmla="*/ 5361857 h 9745171"/>
                <a:gd name="connsiteX526" fmla="*/ 11205237 w 13991985"/>
                <a:gd name="connsiteY526" fmla="*/ 5332828 h 9745171"/>
                <a:gd name="connsiteX527" fmla="*/ 11161694 w 13991985"/>
                <a:gd name="connsiteY527" fmla="*/ 5303800 h 9745171"/>
                <a:gd name="connsiteX528" fmla="*/ 10871409 w 13991985"/>
                <a:gd name="connsiteY528" fmla="*/ 5260257 h 9745171"/>
                <a:gd name="connsiteX529" fmla="*/ 10827866 w 13991985"/>
                <a:gd name="connsiteY529" fmla="*/ 5216714 h 9745171"/>
                <a:gd name="connsiteX530" fmla="*/ 10682723 w 13991985"/>
                <a:gd name="connsiteY530" fmla="*/ 5274771 h 9745171"/>
                <a:gd name="connsiteX531" fmla="*/ 10624666 w 13991985"/>
                <a:gd name="connsiteY531" fmla="*/ 5303800 h 9745171"/>
                <a:gd name="connsiteX532" fmla="*/ 10537580 w 13991985"/>
                <a:gd name="connsiteY532" fmla="*/ 5390206 h 9745171"/>
                <a:gd name="connsiteX533" fmla="*/ 10440289 w 13991985"/>
                <a:gd name="connsiteY533" fmla="*/ 5361403 h 9745171"/>
                <a:gd name="connsiteX534" fmla="*/ 10368624 w 13991985"/>
                <a:gd name="connsiteY534" fmla="*/ 5317633 h 9745171"/>
                <a:gd name="connsiteX535" fmla="*/ 10348894 w 13991985"/>
                <a:gd name="connsiteY535" fmla="*/ 5245743 h 9745171"/>
                <a:gd name="connsiteX536" fmla="*/ 10363409 w 13991985"/>
                <a:gd name="connsiteY536" fmla="*/ 5187685 h 9745171"/>
                <a:gd name="connsiteX537" fmla="*/ 10392437 w 13991985"/>
                <a:gd name="connsiteY537" fmla="*/ 5144143 h 9745171"/>
                <a:gd name="connsiteX538" fmla="*/ 10348894 w 13991985"/>
                <a:gd name="connsiteY538" fmla="*/ 5115114 h 9745171"/>
                <a:gd name="connsiteX539" fmla="*/ 10290837 w 13991985"/>
                <a:gd name="connsiteY539" fmla="*/ 5100600 h 9745171"/>
                <a:gd name="connsiteX540" fmla="*/ 10203751 w 13991985"/>
                <a:gd name="connsiteY540" fmla="*/ 5071571 h 9745171"/>
                <a:gd name="connsiteX541" fmla="*/ 10160209 w 13991985"/>
                <a:gd name="connsiteY541" fmla="*/ 5057057 h 9745171"/>
                <a:gd name="connsiteX542" fmla="*/ 10073804 w 13991985"/>
                <a:gd name="connsiteY542" fmla="*/ 5028028 h 9745171"/>
                <a:gd name="connsiteX543" fmla="*/ 10044548 w 13991985"/>
                <a:gd name="connsiteY543" fmla="*/ 4921665 h 9745171"/>
                <a:gd name="connsiteX544" fmla="*/ 10049991 w 13991985"/>
                <a:gd name="connsiteY544" fmla="*/ 4868598 h 9745171"/>
                <a:gd name="connsiteX545" fmla="*/ 10102605 w 13991985"/>
                <a:gd name="connsiteY545" fmla="*/ 4758381 h 9745171"/>
                <a:gd name="connsiteX546" fmla="*/ 10189011 w 13991985"/>
                <a:gd name="connsiteY546" fmla="*/ 4753164 h 9745171"/>
                <a:gd name="connsiteX547" fmla="*/ 10262262 w 13991985"/>
                <a:gd name="connsiteY547" fmla="*/ 4791490 h 9745171"/>
                <a:gd name="connsiteX548" fmla="*/ 10311929 w 13991985"/>
                <a:gd name="connsiteY548" fmla="*/ 4762462 h 9745171"/>
                <a:gd name="connsiteX549" fmla="*/ 10365223 w 13991985"/>
                <a:gd name="connsiteY549" fmla="*/ 4752710 h 9745171"/>
                <a:gd name="connsiteX550" fmla="*/ 10423053 w 13991985"/>
                <a:gd name="connsiteY550" fmla="*/ 4698963 h 9745171"/>
                <a:gd name="connsiteX551" fmla="*/ 10447319 w 13991985"/>
                <a:gd name="connsiteY551" fmla="*/ 4607114 h 9745171"/>
                <a:gd name="connsiteX552" fmla="*/ 10491543 w 13991985"/>
                <a:gd name="connsiteY552" fmla="*/ 4532502 h 9745171"/>
                <a:gd name="connsiteX553" fmla="*/ 10595637 w 13991985"/>
                <a:gd name="connsiteY553" fmla="*/ 4520028 h 9745171"/>
                <a:gd name="connsiteX554" fmla="*/ 10639180 w 13991985"/>
                <a:gd name="connsiteY554" fmla="*/ 4491000 h 9745171"/>
                <a:gd name="connsiteX555" fmla="*/ 10711751 w 13991985"/>
                <a:gd name="connsiteY555" fmla="*/ 4403914 h 9745171"/>
                <a:gd name="connsiteX556" fmla="*/ 10755294 w 13991985"/>
                <a:gd name="connsiteY556" fmla="*/ 4360371 h 9745171"/>
                <a:gd name="connsiteX557" fmla="*/ 10775705 w 13991985"/>
                <a:gd name="connsiteY557" fmla="*/ 4302314 h 9745171"/>
                <a:gd name="connsiteX558" fmla="*/ 10848730 w 13991985"/>
                <a:gd name="connsiteY558" fmla="*/ 4251514 h 9745171"/>
                <a:gd name="connsiteX559" fmla="*/ 10977318 w 13991985"/>
                <a:gd name="connsiteY559" fmla="*/ 4232464 h 9745171"/>
                <a:gd name="connsiteX560" fmla="*/ 11103411 w 13991985"/>
                <a:gd name="connsiteY560" fmla="*/ 4307983 h 9745171"/>
                <a:gd name="connsiteX561" fmla="*/ 11126996 w 13991985"/>
                <a:gd name="connsiteY561" fmla="*/ 4433170 h 9745171"/>
                <a:gd name="connsiteX562" fmla="*/ 11078691 w 13991985"/>
                <a:gd name="connsiteY562" fmla="*/ 4505514 h 9745171"/>
                <a:gd name="connsiteX563" fmla="*/ 11048755 w 13991985"/>
                <a:gd name="connsiteY563" fmla="*/ 4551552 h 9745171"/>
                <a:gd name="connsiteX564" fmla="*/ 11049889 w 13991985"/>
                <a:gd name="connsiteY564" fmla="*/ 4577632 h 9745171"/>
                <a:gd name="connsiteX565" fmla="*/ 10987523 w 13991985"/>
                <a:gd name="connsiteY565" fmla="*/ 4592600 h 9745171"/>
                <a:gd name="connsiteX566" fmla="*/ 10973009 w 13991985"/>
                <a:gd name="connsiteY566" fmla="*/ 4650657 h 9745171"/>
                <a:gd name="connsiteX567" fmla="*/ 11060094 w 13991985"/>
                <a:gd name="connsiteY567" fmla="*/ 4665171 h 9745171"/>
                <a:gd name="connsiteX568" fmla="*/ 11016551 w 13991985"/>
                <a:gd name="connsiteY568" fmla="*/ 4708714 h 9745171"/>
                <a:gd name="connsiteX569" fmla="*/ 11002037 w 13991985"/>
                <a:gd name="connsiteY569" fmla="*/ 4752257 h 9745171"/>
                <a:gd name="connsiteX570" fmla="*/ 11016551 w 13991985"/>
                <a:gd name="connsiteY570" fmla="*/ 4781285 h 9745171"/>
                <a:gd name="connsiteX571" fmla="*/ 11060094 w 13991985"/>
                <a:gd name="connsiteY571" fmla="*/ 4737743 h 9745171"/>
                <a:gd name="connsiteX572" fmla="*/ 11190723 w 13991985"/>
                <a:gd name="connsiteY572" fmla="*/ 4650657 h 9745171"/>
                <a:gd name="connsiteX573" fmla="*/ 11248780 w 13991985"/>
                <a:gd name="connsiteY573" fmla="*/ 4636143 h 9745171"/>
                <a:gd name="connsiteX574" fmla="*/ 11335866 w 13991985"/>
                <a:gd name="connsiteY574" fmla="*/ 4592600 h 9745171"/>
                <a:gd name="connsiteX575" fmla="*/ 11422951 w 13991985"/>
                <a:gd name="connsiteY575" fmla="*/ 4549057 h 9745171"/>
                <a:gd name="connsiteX576" fmla="*/ 11539066 w 13991985"/>
                <a:gd name="connsiteY576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523066 w 13991985"/>
                <a:gd name="connsiteY467" fmla="*/ 8250200 h 9745171"/>
                <a:gd name="connsiteX468" fmla="*/ 10482018 w 13991985"/>
                <a:gd name="connsiteY468" fmla="*/ 8171052 h 9745171"/>
                <a:gd name="connsiteX469" fmla="*/ 10523066 w 13991985"/>
                <a:gd name="connsiteY469" fmla="*/ 8117643 h 9745171"/>
                <a:gd name="connsiteX470" fmla="*/ 10566609 w 13991985"/>
                <a:gd name="connsiteY470" fmla="*/ 8119571 h 9745171"/>
                <a:gd name="connsiteX471" fmla="*/ 10627274 w 13991985"/>
                <a:gd name="connsiteY471" fmla="*/ 8102676 h 9745171"/>
                <a:gd name="connsiteX472" fmla="*/ 10654829 w 13991985"/>
                <a:gd name="connsiteY472" fmla="*/ 8025569 h 9745171"/>
                <a:gd name="connsiteX473" fmla="*/ 10696330 w 13991985"/>
                <a:gd name="connsiteY473" fmla="*/ 7994839 h 9745171"/>
                <a:gd name="connsiteX474" fmla="*/ 10775025 w 13991985"/>
                <a:gd name="connsiteY474" fmla="*/ 7894940 h 9745171"/>
                <a:gd name="connsiteX475" fmla="*/ 10806435 w 13991985"/>
                <a:gd name="connsiteY475" fmla="*/ 7805246 h 9745171"/>
                <a:gd name="connsiteX476" fmla="*/ 10847596 w 13991985"/>
                <a:gd name="connsiteY476" fmla="*/ 7745488 h 9745171"/>
                <a:gd name="connsiteX477" fmla="*/ 10903499 w 13991985"/>
                <a:gd name="connsiteY477" fmla="*/ 7730520 h 9745171"/>
                <a:gd name="connsiteX478" fmla="*/ 10958494 w 13991985"/>
                <a:gd name="connsiteY478" fmla="*/ 7727685 h 9745171"/>
                <a:gd name="connsiteX479" fmla="*/ 10952031 w 13991985"/>
                <a:gd name="connsiteY479" fmla="*/ 7706028 h 9745171"/>
                <a:gd name="connsiteX480" fmla="*/ 10943980 w 13991985"/>
                <a:gd name="connsiteY480" fmla="*/ 7652732 h 9745171"/>
                <a:gd name="connsiteX481" fmla="*/ 10950897 w 13991985"/>
                <a:gd name="connsiteY481" fmla="*/ 7604427 h 9745171"/>
                <a:gd name="connsiteX482" fmla="*/ 10917786 w 13991985"/>
                <a:gd name="connsiteY482" fmla="*/ 7507590 h 9745171"/>
                <a:gd name="connsiteX483" fmla="*/ 10915632 w 13991985"/>
                <a:gd name="connsiteY483" fmla="*/ 7454521 h 9745171"/>
                <a:gd name="connsiteX484" fmla="*/ 10963937 w 13991985"/>
                <a:gd name="connsiteY484" fmla="*/ 7401681 h 9745171"/>
                <a:gd name="connsiteX485" fmla="*/ 11024943 w 13991985"/>
                <a:gd name="connsiteY485" fmla="*/ 7373333 h 9745171"/>
                <a:gd name="connsiteX486" fmla="*/ 11016551 w 13991985"/>
                <a:gd name="connsiteY486" fmla="*/ 7335800 h 9745171"/>
                <a:gd name="connsiteX487" fmla="*/ 10974936 w 13991985"/>
                <a:gd name="connsiteY487" fmla="*/ 7306998 h 9745171"/>
                <a:gd name="connsiteX488" fmla="*/ 10912570 w 13991985"/>
                <a:gd name="connsiteY488" fmla="*/ 7239643 h 9745171"/>
                <a:gd name="connsiteX489" fmla="*/ 10851905 w 13991985"/>
                <a:gd name="connsiteY489" fmla="*/ 7270371 h 9745171"/>
                <a:gd name="connsiteX490" fmla="*/ 10782168 w 13991985"/>
                <a:gd name="connsiteY490" fmla="*/ 7263001 h 9745171"/>
                <a:gd name="connsiteX491" fmla="*/ 10784323 w 13991985"/>
                <a:gd name="connsiteY491" fmla="*/ 7205171 h 9745171"/>
                <a:gd name="connsiteX492" fmla="*/ 10830247 w 13991985"/>
                <a:gd name="connsiteY492" fmla="*/ 7133053 h 9745171"/>
                <a:gd name="connsiteX493" fmla="*/ 10877305 w 13991985"/>
                <a:gd name="connsiteY493" fmla="*/ 7116158 h 9745171"/>
                <a:gd name="connsiteX494" fmla="*/ 10917332 w 13991985"/>
                <a:gd name="connsiteY494" fmla="*/ 7087357 h 9745171"/>
                <a:gd name="connsiteX495" fmla="*/ 10973688 w 13991985"/>
                <a:gd name="connsiteY495" fmla="*/ 7074769 h 9745171"/>
                <a:gd name="connsiteX496" fmla="*/ 11033446 w 13991985"/>
                <a:gd name="connsiteY496" fmla="*/ 7055039 h 9745171"/>
                <a:gd name="connsiteX497" fmla="*/ 10929693 w 13991985"/>
                <a:gd name="connsiteY497" fmla="*/ 6954120 h 9745171"/>
                <a:gd name="connsiteX498" fmla="*/ 10903272 w 13991985"/>
                <a:gd name="connsiteY498" fmla="*/ 6879619 h 9745171"/>
                <a:gd name="connsiteX499" fmla="*/ 10997729 w 13991985"/>
                <a:gd name="connsiteY499" fmla="*/ 6886083 h 9745171"/>
                <a:gd name="connsiteX500" fmla="*/ 11045580 w 13991985"/>
                <a:gd name="connsiteY500" fmla="*/ 6856828 h 9745171"/>
                <a:gd name="connsiteX501" fmla="*/ 10987523 w 13991985"/>
                <a:gd name="connsiteY501" fmla="*/ 6788566 h 9745171"/>
                <a:gd name="connsiteX502" fmla="*/ 10914951 w 13991985"/>
                <a:gd name="connsiteY502" fmla="*/ 6740714 h 9745171"/>
                <a:gd name="connsiteX503" fmla="*/ 10909509 w 13991985"/>
                <a:gd name="connsiteY503" fmla="*/ 6692862 h 9745171"/>
                <a:gd name="connsiteX504" fmla="*/ 10856894 w 13991985"/>
                <a:gd name="connsiteY504" fmla="*/ 6668143 h 9745171"/>
                <a:gd name="connsiteX505" fmla="*/ 10813805 w 13991985"/>
                <a:gd name="connsiteY505" fmla="*/ 6633671 h 9745171"/>
                <a:gd name="connsiteX506" fmla="*/ 10804053 w 13991985"/>
                <a:gd name="connsiteY506" fmla="*/ 6556790 h 9745171"/>
                <a:gd name="connsiteX507" fmla="*/ 10793848 w 13991985"/>
                <a:gd name="connsiteY507" fmla="*/ 6494198 h 9745171"/>
                <a:gd name="connsiteX508" fmla="*/ 10740780 w 13991985"/>
                <a:gd name="connsiteY508" fmla="*/ 6367878 h 9745171"/>
                <a:gd name="connsiteX509" fmla="*/ 10711751 w 13991985"/>
                <a:gd name="connsiteY509" fmla="*/ 6247228 h 9745171"/>
                <a:gd name="connsiteX510" fmla="*/ 10668209 w 13991985"/>
                <a:gd name="connsiteY510" fmla="*/ 6218200 h 9745171"/>
                <a:gd name="connsiteX511" fmla="*/ 10619223 w 13991985"/>
                <a:gd name="connsiteY511" fmla="*/ 6155833 h 9745171"/>
                <a:gd name="connsiteX512" fmla="*/ 10508551 w 13991985"/>
                <a:gd name="connsiteY512" fmla="*/ 6072831 h 9745171"/>
                <a:gd name="connsiteX513" fmla="*/ 10426229 w 13991985"/>
                <a:gd name="connsiteY513" fmla="*/ 6005701 h 9745171"/>
                <a:gd name="connsiteX514" fmla="*/ 10441423 w 13991985"/>
                <a:gd name="connsiteY514" fmla="*/ 5885505 h 9745171"/>
                <a:gd name="connsiteX515" fmla="*/ 10509005 w 13991985"/>
                <a:gd name="connsiteY515" fmla="*/ 5822232 h 9745171"/>
                <a:gd name="connsiteX516" fmla="*/ 10595637 w 13991985"/>
                <a:gd name="connsiteY516" fmla="*/ 5724714 h 9745171"/>
                <a:gd name="connsiteX517" fmla="*/ 10629655 w 13991985"/>
                <a:gd name="connsiteY517" fmla="*/ 5637402 h 9745171"/>
                <a:gd name="connsiteX518" fmla="*/ 10673198 w 13991985"/>
                <a:gd name="connsiteY518" fmla="*/ 5604745 h 9745171"/>
                <a:gd name="connsiteX519" fmla="*/ 10750305 w 13991985"/>
                <a:gd name="connsiteY519" fmla="*/ 5627196 h 9745171"/>
                <a:gd name="connsiteX520" fmla="*/ 10761191 w 13991985"/>
                <a:gd name="connsiteY520" fmla="*/ 5560067 h 9745171"/>
                <a:gd name="connsiteX521" fmla="*/ 10814259 w 13991985"/>
                <a:gd name="connsiteY521" fmla="*/ 5502464 h 9745171"/>
                <a:gd name="connsiteX522" fmla="*/ 10891138 w 13991985"/>
                <a:gd name="connsiteY522" fmla="*/ 5468446 h 9745171"/>
                <a:gd name="connsiteX523" fmla="*/ 10958494 w 13991985"/>
                <a:gd name="connsiteY523" fmla="*/ 5463457 h 9745171"/>
                <a:gd name="connsiteX524" fmla="*/ 10989111 w 13991985"/>
                <a:gd name="connsiteY524" fmla="*/ 5434655 h 9745171"/>
                <a:gd name="connsiteX525" fmla="*/ 11051703 w 13991985"/>
                <a:gd name="connsiteY525" fmla="*/ 5395875 h 9745171"/>
                <a:gd name="connsiteX526" fmla="*/ 11161694 w 13991985"/>
                <a:gd name="connsiteY526" fmla="*/ 5361857 h 9745171"/>
                <a:gd name="connsiteX527" fmla="*/ 11205237 w 13991985"/>
                <a:gd name="connsiteY527" fmla="*/ 5332828 h 9745171"/>
                <a:gd name="connsiteX528" fmla="*/ 11161694 w 13991985"/>
                <a:gd name="connsiteY528" fmla="*/ 5303800 h 9745171"/>
                <a:gd name="connsiteX529" fmla="*/ 10871409 w 13991985"/>
                <a:gd name="connsiteY529" fmla="*/ 5260257 h 9745171"/>
                <a:gd name="connsiteX530" fmla="*/ 10827866 w 13991985"/>
                <a:gd name="connsiteY530" fmla="*/ 5216714 h 9745171"/>
                <a:gd name="connsiteX531" fmla="*/ 10682723 w 13991985"/>
                <a:gd name="connsiteY531" fmla="*/ 5274771 h 9745171"/>
                <a:gd name="connsiteX532" fmla="*/ 10624666 w 13991985"/>
                <a:gd name="connsiteY532" fmla="*/ 5303800 h 9745171"/>
                <a:gd name="connsiteX533" fmla="*/ 10537580 w 13991985"/>
                <a:gd name="connsiteY533" fmla="*/ 5390206 h 9745171"/>
                <a:gd name="connsiteX534" fmla="*/ 10440289 w 13991985"/>
                <a:gd name="connsiteY534" fmla="*/ 5361403 h 9745171"/>
                <a:gd name="connsiteX535" fmla="*/ 10368624 w 13991985"/>
                <a:gd name="connsiteY535" fmla="*/ 5317633 h 9745171"/>
                <a:gd name="connsiteX536" fmla="*/ 10348894 w 13991985"/>
                <a:gd name="connsiteY536" fmla="*/ 5245743 h 9745171"/>
                <a:gd name="connsiteX537" fmla="*/ 10363409 w 13991985"/>
                <a:gd name="connsiteY537" fmla="*/ 5187685 h 9745171"/>
                <a:gd name="connsiteX538" fmla="*/ 10392437 w 13991985"/>
                <a:gd name="connsiteY538" fmla="*/ 5144143 h 9745171"/>
                <a:gd name="connsiteX539" fmla="*/ 10348894 w 13991985"/>
                <a:gd name="connsiteY539" fmla="*/ 5115114 h 9745171"/>
                <a:gd name="connsiteX540" fmla="*/ 10290837 w 13991985"/>
                <a:gd name="connsiteY540" fmla="*/ 5100600 h 9745171"/>
                <a:gd name="connsiteX541" fmla="*/ 10203751 w 13991985"/>
                <a:gd name="connsiteY541" fmla="*/ 5071571 h 9745171"/>
                <a:gd name="connsiteX542" fmla="*/ 10160209 w 13991985"/>
                <a:gd name="connsiteY542" fmla="*/ 5057057 h 9745171"/>
                <a:gd name="connsiteX543" fmla="*/ 10073804 w 13991985"/>
                <a:gd name="connsiteY543" fmla="*/ 5028028 h 9745171"/>
                <a:gd name="connsiteX544" fmla="*/ 10044548 w 13991985"/>
                <a:gd name="connsiteY544" fmla="*/ 4921665 h 9745171"/>
                <a:gd name="connsiteX545" fmla="*/ 10049991 w 13991985"/>
                <a:gd name="connsiteY545" fmla="*/ 4868598 h 9745171"/>
                <a:gd name="connsiteX546" fmla="*/ 10102605 w 13991985"/>
                <a:gd name="connsiteY546" fmla="*/ 4758381 h 9745171"/>
                <a:gd name="connsiteX547" fmla="*/ 10189011 w 13991985"/>
                <a:gd name="connsiteY547" fmla="*/ 4753164 h 9745171"/>
                <a:gd name="connsiteX548" fmla="*/ 10262262 w 13991985"/>
                <a:gd name="connsiteY548" fmla="*/ 4791490 h 9745171"/>
                <a:gd name="connsiteX549" fmla="*/ 10311929 w 13991985"/>
                <a:gd name="connsiteY549" fmla="*/ 4762462 h 9745171"/>
                <a:gd name="connsiteX550" fmla="*/ 10365223 w 13991985"/>
                <a:gd name="connsiteY550" fmla="*/ 4752710 h 9745171"/>
                <a:gd name="connsiteX551" fmla="*/ 10423053 w 13991985"/>
                <a:gd name="connsiteY551" fmla="*/ 4698963 h 9745171"/>
                <a:gd name="connsiteX552" fmla="*/ 10447319 w 13991985"/>
                <a:gd name="connsiteY552" fmla="*/ 4607114 h 9745171"/>
                <a:gd name="connsiteX553" fmla="*/ 10491543 w 13991985"/>
                <a:gd name="connsiteY553" fmla="*/ 4532502 h 9745171"/>
                <a:gd name="connsiteX554" fmla="*/ 10595637 w 13991985"/>
                <a:gd name="connsiteY554" fmla="*/ 4520028 h 9745171"/>
                <a:gd name="connsiteX555" fmla="*/ 10639180 w 13991985"/>
                <a:gd name="connsiteY555" fmla="*/ 4491000 h 9745171"/>
                <a:gd name="connsiteX556" fmla="*/ 10711751 w 13991985"/>
                <a:gd name="connsiteY556" fmla="*/ 4403914 h 9745171"/>
                <a:gd name="connsiteX557" fmla="*/ 10755294 w 13991985"/>
                <a:gd name="connsiteY557" fmla="*/ 4360371 h 9745171"/>
                <a:gd name="connsiteX558" fmla="*/ 10775705 w 13991985"/>
                <a:gd name="connsiteY558" fmla="*/ 4302314 h 9745171"/>
                <a:gd name="connsiteX559" fmla="*/ 10848730 w 13991985"/>
                <a:gd name="connsiteY559" fmla="*/ 4251514 h 9745171"/>
                <a:gd name="connsiteX560" fmla="*/ 10977318 w 13991985"/>
                <a:gd name="connsiteY560" fmla="*/ 4232464 h 9745171"/>
                <a:gd name="connsiteX561" fmla="*/ 11103411 w 13991985"/>
                <a:gd name="connsiteY561" fmla="*/ 4307983 h 9745171"/>
                <a:gd name="connsiteX562" fmla="*/ 11126996 w 13991985"/>
                <a:gd name="connsiteY562" fmla="*/ 4433170 h 9745171"/>
                <a:gd name="connsiteX563" fmla="*/ 11078691 w 13991985"/>
                <a:gd name="connsiteY563" fmla="*/ 4505514 h 9745171"/>
                <a:gd name="connsiteX564" fmla="*/ 11048755 w 13991985"/>
                <a:gd name="connsiteY564" fmla="*/ 4551552 h 9745171"/>
                <a:gd name="connsiteX565" fmla="*/ 11049889 w 13991985"/>
                <a:gd name="connsiteY565" fmla="*/ 4577632 h 9745171"/>
                <a:gd name="connsiteX566" fmla="*/ 10987523 w 13991985"/>
                <a:gd name="connsiteY566" fmla="*/ 4592600 h 9745171"/>
                <a:gd name="connsiteX567" fmla="*/ 10973009 w 13991985"/>
                <a:gd name="connsiteY567" fmla="*/ 4650657 h 9745171"/>
                <a:gd name="connsiteX568" fmla="*/ 11060094 w 13991985"/>
                <a:gd name="connsiteY568" fmla="*/ 4665171 h 9745171"/>
                <a:gd name="connsiteX569" fmla="*/ 11016551 w 13991985"/>
                <a:gd name="connsiteY569" fmla="*/ 4708714 h 9745171"/>
                <a:gd name="connsiteX570" fmla="*/ 11002037 w 13991985"/>
                <a:gd name="connsiteY570" fmla="*/ 4752257 h 9745171"/>
                <a:gd name="connsiteX571" fmla="*/ 11016551 w 13991985"/>
                <a:gd name="connsiteY571" fmla="*/ 4781285 h 9745171"/>
                <a:gd name="connsiteX572" fmla="*/ 11060094 w 13991985"/>
                <a:gd name="connsiteY572" fmla="*/ 4737743 h 9745171"/>
                <a:gd name="connsiteX573" fmla="*/ 11190723 w 13991985"/>
                <a:gd name="connsiteY573" fmla="*/ 4650657 h 9745171"/>
                <a:gd name="connsiteX574" fmla="*/ 11248780 w 13991985"/>
                <a:gd name="connsiteY574" fmla="*/ 4636143 h 9745171"/>
                <a:gd name="connsiteX575" fmla="*/ 11335866 w 13991985"/>
                <a:gd name="connsiteY575" fmla="*/ 4592600 h 9745171"/>
                <a:gd name="connsiteX576" fmla="*/ 11422951 w 13991985"/>
                <a:gd name="connsiteY576" fmla="*/ 4549057 h 9745171"/>
                <a:gd name="connsiteX577" fmla="*/ 11539066 w 13991985"/>
                <a:gd name="connsiteY577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537580 w 13991985"/>
                <a:gd name="connsiteY466" fmla="*/ 8308257 h 9745171"/>
                <a:gd name="connsiteX467" fmla="*/ 10499254 w 13991985"/>
                <a:gd name="connsiteY467" fmla="*/ 8247819 h 9745171"/>
                <a:gd name="connsiteX468" fmla="*/ 10482018 w 13991985"/>
                <a:gd name="connsiteY468" fmla="*/ 8171052 h 9745171"/>
                <a:gd name="connsiteX469" fmla="*/ 10523066 w 13991985"/>
                <a:gd name="connsiteY469" fmla="*/ 8117643 h 9745171"/>
                <a:gd name="connsiteX470" fmla="*/ 10566609 w 13991985"/>
                <a:gd name="connsiteY470" fmla="*/ 8119571 h 9745171"/>
                <a:gd name="connsiteX471" fmla="*/ 10627274 w 13991985"/>
                <a:gd name="connsiteY471" fmla="*/ 8102676 h 9745171"/>
                <a:gd name="connsiteX472" fmla="*/ 10654829 w 13991985"/>
                <a:gd name="connsiteY472" fmla="*/ 8025569 h 9745171"/>
                <a:gd name="connsiteX473" fmla="*/ 10696330 w 13991985"/>
                <a:gd name="connsiteY473" fmla="*/ 7994839 h 9745171"/>
                <a:gd name="connsiteX474" fmla="*/ 10775025 w 13991985"/>
                <a:gd name="connsiteY474" fmla="*/ 7894940 h 9745171"/>
                <a:gd name="connsiteX475" fmla="*/ 10806435 w 13991985"/>
                <a:gd name="connsiteY475" fmla="*/ 7805246 h 9745171"/>
                <a:gd name="connsiteX476" fmla="*/ 10847596 w 13991985"/>
                <a:gd name="connsiteY476" fmla="*/ 7745488 h 9745171"/>
                <a:gd name="connsiteX477" fmla="*/ 10903499 w 13991985"/>
                <a:gd name="connsiteY477" fmla="*/ 7730520 h 9745171"/>
                <a:gd name="connsiteX478" fmla="*/ 10958494 w 13991985"/>
                <a:gd name="connsiteY478" fmla="*/ 7727685 h 9745171"/>
                <a:gd name="connsiteX479" fmla="*/ 10952031 w 13991985"/>
                <a:gd name="connsiteY479" fmla="*/ 7706028 h 9745171"/>
                <a:gd name="connsiteX480" fmla="*/ 10943980 w 13991985"/>
                <a:gd name="connsiteY480" fmla="*/ 7652732 h 9745171"/>
                <a:gd name="connsiteX481" fmla="*/ 10950897 w 13991985"/>
                <a:gd name="connsiteY481" fmla="*/ 7604427 h 9745171"/>
                <a:gd name="connsiteX482" fmla="*/ 10917786 w 13991985"/>
                <a:gd name="connsiteY482" fmla="*/ 7507590 h 9745171"/>
                <a:gd name="connsiteX483" fmla="*/ 10915632 w 13991985"/>
                <a:gd name="connsiteY483" fmla="*/ 7454521 h 9745171"/>
                <a:gd name="connsiteX484" fmla="*/ 10963937 w 13991985"/>
                <a:gd name="connsiteY484" fmla="*/ 7401681 h 9745171"/>
                <a:gd name="connsiteX485" fmla="*/ 11024943 w 13991985"/>
                <a:gd name="connsiteY485" fmla="*/ 7373333 h 9745171"/>
                <a:gd name="connsiteX486" fmla="*/ 11016551 w 13991985"/>
                <a:gd name="connsiteY486" fmla="*/ 7335800 h 9745171"/>
                <a:gd name="connsiteX487" fmla="*/ 10974936 w 13991985"/>
                <a:gd name="connsiteY487" fmla="*/ 7306998 h 9745171"/>
                <a:gd name="connsiteX488" fmla="*/ 10912570 w 13991985"/>
                <a:gd name="connsiteY488" fmla="*/ 7239643 h 9745171"/>
                <a:gd name="connsiteX489" fmla="*/ 10851905 w 13991985"/>
                <a:gd name="connsiteY489" fmla="*/ 7270371 h 9745171"/>
                <a:gd name="connsiteX490" fmla="*/ 10782168 w 13991985"/>
                <a:gd name="connsiteY490" fmla="*/ 7263001 h 9745171"/>
                <a:gd name="connsiteX491" fmla="*/ 10784323 w 13991985"/>
                <a:gd name="connsiteY491" fmla="*/ 7205171 h 9745171"/>
                <a:gd name="connsiteX492" fmla="*/ 10830247 w 13991985"/>
                <a:gd name="connsiteY492" fmla="*/ 7133053 h 9745171"/>
                <a:gd name="connsiteX493" fmla="*/ 10877305 w 13991985"/>
                <a:gd name="connsiteY493" fmla="*/ 7116158 h 9745171"/>
                <a:gd name="connsiteX494" fmla="*/ 10917332 w 13991985"/>
                <a:gd name="connsiteY494" fmla="*/ 7087357 h 9745171"/>
                <a:gd name="connsiteX495" fmla="*/ 10973688 w 13991985"/>
                <a:gd name="connsiteY495" fmla="*/ 7074769 h 9745171"/>
                <a:gd name="connsiteX496" fmla="*/ 11033446 w 13991985"/>
                <a:gd name="connsiteY496" fmla="*/ 7055039 h 9745171"/>
                <a:gd name="connsiteX497" fmla="*/ 10929693 w 13991985"/>
                <a:gd name="connsiteY497" fmla="*/ 6954120 h 9745171"/>
                <a:gd name="connsiteX498" fmla="*/ 10903272 w 13991985"/>
                <a:gd name="connsiteY498" fmla="*/ 6879619 h 9745171"/>
                <a:gd name="connsiteX499" fmla="*/ 10997729 w 13991985"/>
                <a:gd name="connsiteY499" fmla="*/ 6886083 h 9745171"/>
                <a:gd name="connsiteX500" fmla="*/ 11045580 w 13991985"/>
                <a:gd name="connsiteY500" fmla="*/ 6856828 h 9745171"/>
                <a:gd name="connsiteX501" fmla="*/ 10987523 w 13991985"/>
                <a:gd name="connsiteY501" fmla="*/ 6788566 h 9745171"/>
                <a:gd name="connsiteX502" fmla="*/ 10914951 w 13991985"/>
                <a:gd name="connsiteY502" fmla="*/ 6740714 h 9745171"/>
                <a:gd name="connsiteX503" fmla="*/ 10909509 w 13991985"/>
                <a:gd name="connsiteY503" fmla="*/ 6692862 h 9745171"/>
                <a:gd name="connsiteX504" fmla="*/ 10856894 w 13991985"/>
                <a:gd name="connsiteY504" fmla="*/ 6668143 h 9745171"/>
                <a:gd name="connsiteX505" fmla="*/ 10813805 w 13991985"/>
                <a:gd name="connsiteY505" fmla="*/ 6633671 h 9745171"/>
                <a:gd name="connsiteX506" fmla="*/ 10804053 w 13991985"/>
                <a:gd name="connsiteY506" fmla="*/ 6556790 h 9745171"/>
                <a:gd name="connsiteX507" fmla="*/ 10793848 w 13991985"/>
                <a:gd name="connsiteY507" fmla="*/ 6494198 h 9745171"/>
                <a:gd name="connsiteX508" fmla="*/ 10740780 w 13991985"/>
                <a:gd name="connsiteY508" fmla="*/ 6367878 h 9745171"/>
                <a:gd name="connsiteX509" fmla="*/ 10711751 w 13991985"/>
                <a:gd name="connsiteY509" fmla="*/ 6247228 h 9745171"/>
                <a:gd name="connsiteX510" fmla="*/ 10668209 w 13991985"/>
                <a:gd name="connsiteY510" fmla="*/ 6218200 h 9745171"/>
                <a:gd name="connsiteX511" fmla="*/ 10619223 w 13991985"/>
                <a:gd name="connsiteY511" fmla="*/ 6155833 h 9745171"/>
                <a:gd name="connsiteX512" fmla="*/ 10508551 w 13991985"/>
                <a:gd name="connsiteY512" fmla="*/ 6072831 h 9745171"/>
                <a:gd name="connsiteX513" fmla="*/ 10426229 w 13991985"/>
                <a:gd name="connsiteY513" fmla="*/ 6005701 h 9745171"/>
                <a:gd name="connsiteX514" fmla="*/ 10441423 w 13991985"/>
                <a:gd name="connsiteY514" fmla="*/ 5885505 h 9745171"/>
                <a:gd name="connsiteX515" fmla="*/ 10509005 w 13991985"/>
                <a:gd name="connsiteY515" fmla="*/ 5822232 h 9745171"/>
                <a:gd name="connsiteX516" fmla="*/ 10595637 w 13991985"/>
                <a:gd name="connsiteY516" fmla="*/ 5724714 h 9745171"/>
                <a:gd name="connsiteX517" fmla="*/ 10629655 w 13991985"/>
                <a:gd name="connsiteY517" fmla="*/ 5637402 h 9745171"/>
                <a:gd name="connsiteX518" fmla="*/ 10673198 w 13991985"/>
                <a:gd name="connsiteY518" fmla="*/ 5604745 h 9745171"/>
                <a:gd name="connsiteX519" fmla="*/ 10750305 w 13991985"/>
                <a:gd name="connsiteY519" fmla="*/ 5627196 h 9745171"/>
                <a:gd name="connsiteX520" fmla="*/ 10761191 w 13991985"/>
                <a:gd name="connsiteY520" fmla="*/ 5560067 h 9745171"/>
                <a:gd name="connsiteX521" fmla="*/ 10814259 w 13991985"/>
                <a:gd name="connsiteY521" fmla="*/ 5502464 h 9745171"/>
                <a:gd name="connsiteX522" fmla="*/ 10891138 w 13991985"/>
                <a:gd name="connsiteY522" fmla="*/ 5468446 h 9745171"/>
                <a:gd name="connsiteX523" fmla="*/ 10958494 w 13991985"/>
                <a:gd name="connsiteY523" fmla="*/ 5463457 h 9745171"/>
                <a:gd name="connsiteX524" fmla="*/ 10989111 w 13991985"/>
                <a:gd name="connsiteY524" fmla="*/ 5434655 h 9745171"/>
                <a:gd name="connsiteX525" fmla="*/ 11051703 w 13991985"/>
                <a:gd name="connsiteY525" fmla="*/ 5395875 h 9745171"/>
                <a:gd name="connsiteX526" fmla="*/ 11161694 w 13991985"/>
                <a:gd name="connsiteY526" fmla="*/ 5361857 h 9745171"/>
                <a:gd name="connsiteX527" fmla="*/ 11205237 w 13991985"/>
                <a:gd name="connsiteY527" fmla="*/ 5332828 h 9745171"/>
                <a:gd name="connsiteX528" fmla="*/ 11161694 w 13991985"/>
                <a:gd name="connsiteY528" fmla="*/ 5303800 h 9745171"/>
                <a:gd name="connsiteX529" fmla="*/ 10871409 w 13991985"/>
                <a:gd name="connsiteY529" fmla="*/ 5260257 h 9745171"/>
                <a:gd name="connsiteX530" fmla="*/ 10827866 w 13991985"/>
                <a:gd name="connsiteY530" fmla="*/ 5216714 h 9745171"/>
                <a:gd name="connsiteX531" fmla="*/ 10682723 w 13991985"/>
                <a:gd name="connsiteY531" fmla="*/ 5274771 h 9745171"/>
                <a:gd name="connsiteX532" fmla="*/ 10624666 w 13991985"/>
                <a:gd name="connsiteY532" fmla="*/ 5303800 h 9745171"/>
                <a:gd name="connsiteX533" fmla="*/ 10537580 w 13991985"/>
                <a:gd name="connsiteY533" fmla="*/ 5390206 h 9745171"/>
                <a:gd name="connsiteX534" fmla="*/ 10440289 w 13991985"/>
                <a:gd name="connsiteY534" fmla="*/ 5361403 h 9745171"/>
                <a:gd name="connsiteX535" fmla="*/ 10368624 w 13991985"/>
                <a:gd name="connsiteY535" fmla="*/ 5317633 h 9745171"/>
                <a:gd name="connsiteX536" fmla="*/ 10348894 w 13991985"/>
                <a:gd name="connsiteY536" fmla="*/ 5245743 h 9745171"/>
                <a:gd name="connsiteX537" fmla="*/ 10363409 w 13991985"/>
                <a:gd name="connsiteY537" fmla="*/ 5187685 h 9745171"/>
                <a:gd name="connsiteX538" fmla="*/ 10392437 w 13991985"/>
                <a:gd name="connsiteY538" fmla="*/ 5144143 h 9745171"/>
                <a:gd name="connsiteX539" fmla="*/ 10348894 w 13991985"/>
                <a:gd name="connsiteY539" fmla="*/ 5115114 h 9745171"/>
                <a:gd name="connsiteX540" fmla="*/ 10290837 w 13991985"/>
                <a:gd name="connsiteY540" fmla="*/ 5100600 h 9745171"/>
                <a:gd name="connsiteX541" fmla="*/ 10203751 w 13991985"/>
                <a:gd name="connsiteY541" fmla="*/ 5071571 h 9745171"/>
                <a:gd name="connsiteX542" fmla="*/ 10160209 w 13991985"/>
                <a:gd name="connsiteY542" fmla="*/ 5057057 h 9745171"/>
                <a:gd name="connsiteX543" fmla="*/ 10073804 w 13991985"/>
                <a:gd name="connsiteY543" fmla="*/ 5028028 h 9745171"/>
                <a:gd name="connsiteX544" fmla="*/ 10044548 w 13991985"/>
                <a:gd name="connsiteY544" fmla="*/ 4921665 h 9745171"/>
                <a:gd name="connsiteX545" fmla="*/ 10049991 w 13991985"/>
                <a:gd name="connsiteY545" fmla="*/ 4868598 h 9745171"/>
                <a:gd name="connsiteX546" fmla="*/ 10102605 w 13991985"/>
                <a:gd name="connsiteY546" fmla="*/ 4758381 h 9745171"/>
                <a:gd name="connsiteX547" fmla="*/ 10189011 w 13991985"/>
                <a:gd name="connsiteY547" fmla="*/ 4753164 h 9745171"/>
                <a:gd name="connsiteX548" fmla="*/ 10262262 w 13991985"/>
                <a:gd name="connsiteY548" fmla="*/ 4791490 h 9745171"/>
                <a:gd name="connsiteX549" fmla="*/ 10311929 w 13991985"/>
                <a:gd name="connsiteY549" fmla="*/ 4762462 h 9745171"/>
                <a:gd name="connsiteX550" fmla="*/ 10365223 w 13991985"/>
                <a:gd name="connsiteY550" fmla="*/ 4752710 h 9745171"/>
                <a:gd name="connsiteX551" fmla="*/ 10423053 w 13991985"/>
                <a:gd name="connsiteY551" fmla="*/ 4698963 h 9745171"/>
                <a:gd name="connsiteX552" fmla="*/ 10447319 w 13991985"/>
                <a:gd name="connsiteY552" fmla="*/ 4607114 h 9745171"/>
                <a:gd name="connsiteX553" fmla="*/ 10491543 w 13991985"/>
                <a:gd name="connsiteY553" fmla="*/ 4532502 h 9745171"/>
                <a:gd name="connsiteX554" fmla="*/ 10595637 w 13991985"/>
                <a:gd name="connsiteY554" fmla="*/ 4520028 h 9745171"/>
                <a:gd name="connsiteX555" fmla="*/ 10639180 w 13991985"/>
                <a:gd name="connsiteY555" fmla="*/ 4491000 h 9745171"/>
                <a:gd name="connsiteX556" fmla="*/ 10711751 w 13991985"/>
                <a:gd name="connsiteY556" fmla="*/ 4403914 h 9745171"/>
                <a:gd name="connsiteX557" fmla="*/ 10755294 w 13991985"/>
                <a:gd name="connsiteY557" fmla="*/ 4360371 h 9745171"/>
                <a:gd name="connsiteX558" fmla="*/ 10775705 w 13991985"/>
                <a:gd name="connsiteY558" fmla="*/ 4302314 h 9745171"/>
                <a:gd name="connsiteX559" fmla="*/ 10848730 w 13991985"/>
                <a:gd name="connsiteY559" fmla="*/ 4251514 h 9745171"/>
                <a:gd name="connsiteX560" fmla="*/ 10977318 w 13991985"/>
                <a:gd name="connsiteY560" fmla="*/ 4232464 h 9745171"/>
                <a:gd name="connsiteX561" fmla="*/ 11103411 w 13991985"/>
                <a:gd name="connsiteY561" fmla="*/ 4307983 h 9745171"/>
                <a:gd name="connsiteX562" fmla="*/ 11126996 w 13991985"/>
                <a:gd name="connsiteY562" fmla="*/ 4433170 h 9745171"/>
                <a:gd name="connsiteX563" fmla="*/ 11078691 w 13991985"/>
                <a:gd name="connsiteY563" fmla="*/ 4505514 h 9745171"/>
                <a:gd name="connsiteX564" fmla="*/ 11048755 w 13991985"/>
                <a:gd name="connsiteY564" fmla="*/ 4551552 h 9745171"/>
                <a:gd name="connsiteX565" fmla="*/ 11049889 w 13991985"/>
                <a:gd name="connsiteY565" fmla="*/ 4577632 h 9745171"/>
                <a:gd name="connsiteX566" fmla="*/ 10987523 w 13991985"/>
                <a:gd name="connsiteY566" fmla="*/ 4592600 h 9745171"/>
                <a:gd name="connsiteX567" fmla="*/ 10973009 w 13991985"/>
                <a:gd name="connsiteY567" fmla="*/ 4650657 h 9745171"/>
                <a:gd name="connsiteX568" fmla="*/ 11060094 w 13991985"/>
                <a:gd name="connsiteY568" fmla="*/ 4665171 h 9745171"/>
                <a:gd name="connsiteX569" fmla="*/ 11016551 w 13991985"/>
                <a:gd name="connsiteY569" fmla="*/ 4708714 h 9745171"/>
                <a:gd name="connsiteX570" fmla="*/ 11002037 w 13991985"/>
                <a:gd name="connsiteY570" fmla="*/ 4752257 h 9745171"/>
                <a:gd name="connsiteX571" fmla="*/ 11016551 w 13991985"/>
                <a:gd name="connsiteY571" fmla="*/ 4781285 h 9745171"/>
                <a:gd name="connsiteX572" fmla="*/ 11060094 w 13991985"/>
                <a:gd name="connsiteY572" fmla="*/ 4737743 h 9745171"/>
                <a:gd name="connsiteX573" fmla="*/ 11190723 w 13991985"/>
                <a:gd name="connsiteY573" fmla="*/ 4650657 h 9745171"/>
                <a:gd name="connsiteX574" fmla="*/ 11248780 w 13991985"/>
                <a:gd name="connsiteY574" fmla="*/ 4636143 h 9745171"/>
                <a:gd name="connsiteX575" fmla="*/ 11335866 w 13991985"/>
                <a:gd name="connsiteY575" fmla="*/ 4592600 h 9745171"/>
                <a:gd name="connsiteX576" fmla="*/ 11422951 w 13991985"/>
                <a:gd name="connsiteY576" fmla="*/ 4549057 h 9745171"/>
                <a:gd name="connsiteX577" fmla="*/ 11539066 w 13991985"/>
                <a:gd name="connsiteY577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65009 w 13991985"/>
                <a:gd name="connsiteY464" fmla="*/ 8453400 h 9745171"/>
                <a:gd name="connsiteX465" fmla="*/ 10479523 w 13991985"/>
                <a:gd name="connsiteY465" fmla="*/ 8395343 h 9745171"/>
                <a:gd name="connsiteX466" fmla="*/ 10494718 w 13991985"/>
                <a:gd name="connsiteY466" fmla="*/ 8308257 h 9745171"/>
                <a:gd name="connsiteX467" fmla="*/ 10499254 w 13991985"/>
                <a:gd name="connsiteY467" fmla="*/ 8247819 h 9745171"/>
                <a:gd name="connsiteX468" fmla="*/ 10482018 w 13991985"/>
                <a:gd name="connsiteY468" fmla="*/ 8171052 h 9745171"/>
                <a:gd name="connsiteX469" fmla="*/ 10523066 w 13991985"/>
                <a:gd name="connsiteY469" fmla="*/ 8117643 h 9745171"/>
                <a:gd name="connsiteX470" fmla="*/ 10566609 w 13991985"/>
                <a:gd name="connsiteY470" fmla="*/ 8119571 h 9745171"/>
                <a:gd name="connsiteX471" fmla="*/ 10627274 w 13991985"/>
                <a:gd name="connsiteY471" fmla="*/ 8102676 h 9745171"/>
                <a:gd name="connsiteX472" fmla="*/ 10654829 w 13991985"/>
                <a:gd name="connsiteY472" fmla="*/ 8025569 h 9745171"/>
                <a:gd name="connsiteX473" fmla="*/ 10696330 w 13991985"/>
                <a:gd name="connsiteY473" fmla="*/ 7994839 h 9745171"/>
                <a:gd name="connsiteX474" fmla="*/ 10775025 w 13991985"/>
                <a:gd name="connsiteY474" fmla="*/ 7894940 h 9745171"/>
                <a:gd name="connsiteX475" fmla="*/ 10806435 w 13991985"/>
                <a:gd name="connsiteY475" fmla="*/ 7805246 h 9745171"/>
                <a:gd name="connsiteX476" fmla="*/ 10847596 w 13991985"/>
                <a:gd name="connsiteY476" fmla="*/ 7745488 h 9745171"/>
                <a:gd name="connsiteX477" fmla="*/ 10903499 w 13991985"/>
                <a:gd name="connsiteY477" fmla="*/ 7730520 h 9745171"/>
                <a:gd name="connsiteX478" fmla="*/ 10958494 w 13991985"/>
                <a:gd name="connsiteY478" fmla="*/ 7727685 h 9745171"/>
                <a:gd name="connsiteX479" fmla="*/ 10952031 w 13991985"/>
                <a:gd name="connsiteY479" fmla="*/ 7706028 h 9745171"/>
                <a:gd name="connsiteX480" fmla="*/ 10943980 w 13991985"/>
                <a:gd name="connsiteY480" fmla="*/ 7652732 h 9745171"/>
                <a:gd name="connsiteX481" fmla="*/ 10950897 w 13991985"/>
                <a:gd name="connsiteY481" fmla="*/ 7604427 h 9745171"/>
                <a:gd name="connsiteX482" fmla="*/ 10917786 w 13991985"/>
                <a:gd name="connsiteY482" fmla="*/ 7507590 h 9745171"/>
                <a:gd name="connsiteX483" fmla="*/ 10915632 w 13991985"/>
                <a:gd name="connsiteY483" fmla="*/ 7454521 h 9745171"/>
                <a:gd name="connsiteX484" fmla="*/ 10963937 w 13991985"/>
                <a:gd name="connsiteY484" fmla="*/ 7401681 h 9745171"/>
                <a:gd name="connsiteX485" fmla="*/ 11024943 w 13991985"/>
                <a:gd name="connsiteY485" fmla="*/ 7373333 h 9745171"/>
                <a:gd name="connsiteX486" fmla="*/ 11016551 w 13991985"/>
                <a:gd name="connsiteY486" fmla="*/ 7335800 h 9745171"/>
                <a:gd name="connsiteX487" fmla="*/ 10974936 w 13991985"/>
                <a:gd name="connsiteY487" fmla="*/ 7306998 h 9745171"/>
                <a:gd name="connsiteX488" fmla="*/ 10912570 w 13991985"/>
                <a:gd name="connsiteY488" fmla="*/ 7239643 h 9745171"/>
                <a:gd name="connsiteX489" fmla="*/ 10851905 w 13991985"/>
                <a:gd name="connsiteY489" fmla="*/ 7270371 h 9745171"/>
                <a:gd name="connsiteX490" fmla="*/ 10782168 w 13991985"/>
                <a:gd name="connsiteY490" fmla="*/ 7263001 h 9745171"/>
                <a:gd name="connsiteX491" fmla="*/ 10784323 w 13991985"/>
                <a:gd name="connsiteY491" fmla="*/ 7205171 h 9745171"/>
                <a:gd name="connsiteX492" fmla="*/ 10830247 w 13991985"/>
                <a:gd name="connsiteY492" fmla="*/ 7133053 h 9745171"/>
                <a:gd name="connsiteX493" fmla="*/ 10877305 w 13991985"/>
                <a:gd name="connsiteY493" fmla="*/ 7116158 h 9745171"/>
                <a:gd name="connsiteX494" fmla="*/ 10917332 w 13991985"/>
                <a:gd name="connsiteY494" fmla="*/ 7087357 h 9745171"/>
                <a:gd name="connsiteX495" fmla="*/ 10973688 w 13991985"/>
                <a:gd name="connsiteY495" fmla="*/ 7074769 h 9745171"/>
                <a:gd name="connsiteX496" fmla="*/ 11033446 w 13991985"/>
                <a:gd name="connsiteY496" fmla="*/ 7055039 h 9745171"/>
                <a:gd name="connsiteX497" fmla="*/ 10929693 w 13991985"/>
                <a:gd name="connsiteY497" fmla="*/ 6954120 h 9745171"/>
                <a:gd name="connsiteX498" fmla="*/ 10903272 w 13991985"/>
                <a:gd name="connsiteY498" fmla="*/ 6879619 h 9745171"/>
                <a:gd name="connsiteX499" fmla="*/ 10997729 w 13991985"/>
                <a:gd name="connsiteY499" fmla="*/ 6886083 h 9745171"/>
                <a:gd name="connsiteX500" fmla="*/ 11045580 w 13991985"/>
                <a:gd name="connsiteY500" fmla="*/ 6856828 h 9745171"/>
                <a:gd name="connsiteX501" fmla="*/ 10987523 w 13991985"/>
                <a:gd name="connsiteY501" fmla="*/ 6788566 h 9745171"/>
                <a:gd name="connsiteX502" fmla="*/ 10914951 w 13991985"/>
                <a:gd name="connsiteY502" fmla="*/ 6740714 h 9745171"/>
                <a:gd name="connsiteX503" fmla="*/ 10909509 w 13991985"/>
                <a:gd name="connsiteY503" fmla="*/ 6692862 h 9745171"/>
                <a:gd name="connsiteX504" fmla="*/ 10856894 w 13991985"/>
                <a:gd name="connsiteY504" fmla="*/ 6668143 h 9745171"/>
                <a:gd name="connsiteX505" fmla="*/ 10813805 w 13991985"/>
                <a:gd name="connsiteY505" fmla="*/ 6633671 h 9745171"/>
                <a:gd name="connsiteX506" fmla="*/ 10804053 w 13991985"/>
                <a:gd name="connsiteY506" fmla="*/ 6556790 h 9745171"/>
                <a:gd name="connsiteX507" fmla="*/ 10793848 w 13991985"/>
                <a:gd name="connsiteY507" fmla="*/ 6494198 h 9745171"/>
                <a:gd name="connsiteX508" fmla="*/ 10740780 w 13991985"/>
                <a:gd name="connsiteY508" fmla="*/ 6367878 h 9745171"/>
                <a:gd name="connsiteX509" fmla="*/ 10711751 w 13991985"/>
                <a:gd name="connsiteY509" fmla="*/ 6247228 h 9745171"/>
                <a:gd name="connsiteX510" fmla="*/ 10668209 w 13991985"/>
                <a:gd name="connsiteY510" fmla="*/ 6218200 h 9745171"/>
                <a:gd name="connsiteX511" fmla="*/ 10619223 w 13991985"/>
                <a:gd name="connsiteY511" fmla="*/ 6155833 h 9745171"/>
                <a:gd name="connsiteX512" fmla="*/ 10508551 w 13991985"/>
                <a:gd name="connsiteY512" fmla="*/ 6072831 h 9745171"/>
                <a:gd name="connsiteX513" fmla="*/ 10426229 w 13991985"/>
                <a:gd name="connsiteY513" fmla="*/ 6005701 h 9745171"/>
                <a:gd name="connsiteX514" fmla="*/ 10441423 w 13991985"/>
                <a:gd name="connsiteY514" fmla="*/ 5885505 h 9745171"/>
                <a:gd name="connsiteX515" fmla="*/ 10509005 w 13991985"/>
                <a:gd name="connsiteY515" fmla="*/ 5822232 h 9745171"/>
                <a:gd name="connsiteX516" fmla="*/ 10595637 w 13991985"/>
                <a:gd name="connsiteY516" fmla="*/ 5724714 h 9745171"/>
                <a:gd name="connsiteX517" fmla="*/ 10629655 w 13991985"/>
                <a:gd name="connsiteY517" fmla="*/ 5637402 h 9745171"/>
                <a:gd name="connsiteX518" fmla="*/ 10673198 w 13991985"/>
                <a:gd name="connsiteY518" fmla="*/ 5604745 h 9745171"/>
                <a:gd name="connsiteX519" fmla="*/ 10750305 w 13991985"/>
                <a:gd name="connsiteY519" fmla="*/ 5627196 h 9745171"/>
                <a:gd name="connsiteX520" fmla="*/ 10761191 w 13991985"/>
                <a:gd name="connsiteY520" fmla="*/ 5560067 h 9745171"/>
                <a:gd name="connsiteX521" fmla="*/ 10814259 w 13991985"/>
                <a:gd name="connsiteY521" fmla="*/ 5502464 h 9745171"/>
                <a:gd name="connsiteX522" fmla="*/ 10891138 w 13991985"/>
                <a:gd name="connsiteY522" fmla="*/ 5468446 h 9745171"/>
                <a:gd name="connsiteX523" fmla="*/ 10958494 w 13991985"/>
                <a:gd name="connsiteY523" fmla="*/ 5463457 h 9745171"/>
                <a:gd name="connsiteX524" fmla="*/ 10989111 w 13991985"/>
                <a:gd name="connsiteY524" fmla="*/ 5434655 h 9745171"/>
                <a:gd name="connsiteX525" fmla="*/ 11051703 w 13991985"/>
                <a:gd name="connsiteY525" fmla="*/ 5395875 h 9745171"/>
                <a:gd name="connsiteX526" fmla="*/ 11161694 w 13991985"/>
                <a:gd name="connsiteY526" fmla="*/ 5361857 h 9745171"/>
                <a:gd name="connsiteX527" fmla="*/ 11205237 w 13991985"/>
                <a:gd name="connsiteY527" fmla="*/ 5332828 h 9745171"/>
                <a:gd name="connsiteX528" fmla="*/ 11161694 w 13991985"/>
                <a:gd name="connsiteY528" fmla="*/ 5303800 h 9745171"/>
                <a:gd name="connsiteX529" fmla="*/ 10871409 w 13991985"/>
                <a:gd name="connsiteY529" fmla="*/ 5260257 h 9745171"/>
                <a:gd name="connsiteX530" fmla="*/ 10827866 w 13991985"/>
                <a:gd name="connsiteY530" fmla="*/ 5216714 h 9745171"/>
                <a:gd name="connsiteX531" fmla="*/ 10682723 w 13991985"/>
                <a:gd name="connsiteY531" fmla="*/ 5274771 h 9745171"/>
                <a:gd name="connsiteX532" fmla="*/ 10624666 w 13991985"/>
                <a:gd name="connsiteY532" fmla="*/ 5303800 h 9745171"/>
                <a:gd name="connsiteX533" fmla="*/ 10537580 w 13991985"/>
                <a:gd name="connsiteY533" fmla="*/ 5390206 h 9745171"/>
                <a:gd name="connsiteX534" fmla="*/ 10440289 w 13991985"/>
                <a:gd name="connsiteY534" fmla="*/ 5361403 h 9745171"/>
                <a:gd name="connsiteX535" fmla="*/ 10368624 w 13991985"/>
                <a:gd name="connsiteY535" fmla="*/ 5317633 h 9745171"/>
                <a:gd name="connsiteX536" fmla="*/ 10348894 w 13991985"/>
                <a:gd name="connsiteY536" fmla="*/ 5245743 h 9745171"/>
                <a:gd name="connsiteX537" fmla="*/ 10363409 w 13991985"/>
                <a:gd name="connsiteY537" fmla="*/ 5187685 h 9745171"/>
                <a:gd name="connsiteX538" fmla="*/ 10392437 w 13991985"/>
                <a:gd name="connsiteY538" fmla="*/ 5144143 h 9745171"/>
                <a:gd name="connsiteX539" fmla="*/ 10348894 w 13991985"/>
                <a:gd name="connsiteY539" fmla="*/ 5115114 h 9745171"/>
                <a:gd name="connsiteX540" fmla="*/ 10290837 w 13991985"/>
                <a:gd name="connsiteY540" fmla="*/ 5100600 h 9745171"/>
                <a:gd name="connsiteX541" fmla="*/ 10203751 w 13991985"/>
                <a:gd name="connsiteY541" fmla="*/ 5071571 h 9745171"/>
                <a:gd name="connsiteX542" fmla="*/ 10160209 w 13991985"/>
                <a:gd name="connsiteY542" fmla="*/ 5057057 h 9745171"/>
                <a:gd name="connsiteX543" fmla="*/ 10073804 w 13991985"/>
                <a:gd name="connsiteY543" fmla="*/ 5028028 h 9745171"/>
                <a:gd name="connsiteX544" fmla="*/ 10044548 w 13991985"/>
                <a:gd name="connsiteY544" fmla="*/ 4921665 h 9745171"/>
                <a:gd name="connsiteX545" fmla="*/ 10049991 w 13991985"/>
                <a:gd name="connsiteY545" fmla="*/ 4868598 h 9745171"/>
                <a:gd name="connsiteX546" fmla="*/ 10102605 w 13991985"/>
                <a:gd name="connsiteY546" fmla="*/ 4758381 h 9745171"/>
                <a:gd name="connsiteX547" fmla="*/ 10189011 w 13991985"/>
                <a:gd name="connsiteY547" fmla="*/ 4753164 h 9745171"/>
                <a:gd name="connsiteX548" fmla="*/ 10262262 w 13991985"/>
                <a:gd name="connsiteY548" fmla="*/ 4791490 h 9745171"/>
                <a:gd name="connsiteX549" fmla="*/ 10311929 w 13991985"/>
                <a:gd name="connsiteY549" fmla="*/ 4762462 h 9745171"/>
                <a:gd name="connsiteX550" fmla="*/ 10365223 w 13991985"/>
                <a:gd name="connsiteY550" fmla="*/ 4752710 h 9745171"/>
                <a:gd name="connsiteX551" fmla="*/ 10423053 w 13991985"/>
                <a:gd name="connsiteY551" fmla="*/ 4698963 h 9745171"/>
                <a:gd name="connsiteX552" fmla="*/ 10447319 w 13991985"/>
                <a:gd name="connsiteY552" fmla="*/ 4607114 h 9745171"/>
                <a:gd name="connsiteX553" fmla="*/ 10491543 w 13991985"/>
                <a:gd name="connsiteY553" fmla="*/ 4532502 h 9745171"/>
                <a:gd name="connsiteX554" fmla="*/ 10595637 w 13991985"/>
                <a:gd name="connsiteY554" fmla="*/ 4520028 h 9745171"/>
                <a:gd name="connsiteX555" fmla="*/ 10639180 w 13991985"/>
                <a:gd name="connsiteY555" fmla="*/ 4491000 h 9745171"/>
                <a:gd name="connsiteX556" fmla="*/ 10711751 w 13991985"/>
                <a:gd name="connsiteY556" fmla="*/ 4403914 h 9745171"/>
                <a:gd name="connsiteX557" fmla="*/ 10755294 w 13991985"/>
                <a:gd name="connsiteY557" fmla="*/ 4360371 h 9745171"/>
                <a:gd name="connsiteX558" fmla="*/ 10775705 w 13991985"/>
                <a:gd name="connsiteY558" fmla="*/ 4302314 h 9745171"/>
                <a:gd name="connsiteX559" fmla="*/ 10848730 w 13991985"/>
                <a:gd name="connsiteY559" fmla="*/ 4251514 h 9745171"/>
                <a:gd name="connsiteX560" fmla="*/ 10977318 w 13991985"/>
                <a:gd name="connsiteY560" fmla="*/ 4232464 h 9745171"/>
                <a:gd name="connsiteX561" fmla="*/ 11103411 w 13991985"/>
                <a:gd name="connsiteY561" fmla="*/ 4307983 h 9745171"/>
                <a:gd name="connsiteX562" fmla="*/ 11126996 w 13991985"/>
                <a:gd name="connsiteY562" fmla="*/ 4433170 h 9745171"/>
                <a:gd name="connsiteX563" fmla="*/ 11078691 w 13991985"/>
                <a:gd name="connsiteY563" fmla="*/ 4505514 h 9745171"/>
                <a:gd name="connsiteX564" fmla="*/ 11048755 w 13991985"/>
                <a:gd name="connsiteY564" fmla="*/ 4551552 h 9745171"/>
                <a:gd name="connsiteX565" fmla="*/ 11049889 w 13991985"/>
                <a:gd name="connsiteY565" fmla="*/ 4577632 h 9745171"/>
                <a:gd name="connsiteX566" fmla="*/ 10987523 w 13991985"/>
                <a:gd name="connsiteY566" fmla="*/ 4592600 h 9745171"/>
                <a:gd name="connsiteX567" fmla="*/ 10973009 w 13991985"/>
                <a:gd name="connsiteY567" fmla="*/ 4650657 h 9745171"/>
                <a:gd name="connsiteX568" fmla="*/ 11060094 w 13991985"/>
                <a:gd name="connsiteY568" fmla="*/ 4665171 h 9745171"/>
                <a:gd name="connsiteX569" fmla="*/ 11016551 w 13991985"/>
                <a:gd name="connsiteY569" fmla="*/ 4708714 h 9745171"/>
                <a:gd name="connsiteX570" fmla="*/ 11002037 w 13991985"/>
                <a:gd name="connsiteY570" fmla="*/ 4752257 h 9745171"/>
                <a:gd name="connsiteX571" fmla="*/ 11016551 w 13991985"/>
                <a:gd name="connsiteY571" fmla="*/ 4781285 h 9745171"/>
                <a:gd name="connsiteX572" fmla="*/ 11060094 w 13991985"/>
                <a:gd name="connsiteY572" fmla="*/ 4737743 h 9745171"/>
                <a:gd name="connsiteX573" fmla="*/ 11190723 w 13991985"/>
                <a:gd name="connsiteY573" fmla="*/ 4650657 h 9745171"/>
                <a:gd name="connsiteX574" fmla="*/ 11248780 w 13991985"/>
                <a:gd name="connsiteY574" fmla="*/ 4636143 h 9745171"/>
                <a:gd name="connsiteX575" fmla="*/ 11335866 w 13991985"/>
                <a:gd name="connsiteY575" fmla="*/ 4592600 h 9745171"/>
                <a:gd name="connsiteX576" fmla="*/ 11422951 w 13991985"/>
                <a:gd name="connsiteY576" fmla="*/ 4549057 h 9745171"/>
                <a:gd name="connsiteX577" fmla="*/ 11539066 w 13991985"/>
                <a:gd name="connsiteY577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450494 w 13991985"/>
                <a:gd name="connsiteY463" fmla="*/ 8496943 h 9745171"/>
                <a:gd name="connsiteX464" fmla="*/ 10436434 w 13991985"/>
                <a:gd name="connsiteY464" fmla="*/ 8443875 h 9745171"/>
                <a:gd name="connsiteX465" fmla="*/ 10479523 w 13991985"/>
                <a:gd name="connsiteY465" fmla="*/ 8395343 h 9745171"/>
                <a:gd name="connsiteX466" fmla="*/ 10494718 w 13991985"/>
                <a:gd name="connsiteY466" fmla="*/ 8308257 h 9745171"/>
                <a:gd name="connsiteX467" fmla="*/ 10499254 w 13991985"/>
                <a:gd name="connsiteY467" fmla="*/ 8247819 h 9745171"/>
                <a:gd name="connsiteX468" fmla="*/ 10482018 w 13991985"/>
                <a:gd name="connsiteY468" fmla="*/ 8171052 h 9745171"/>
                <a:gd name="connsiteX469" fmla="*/ 10523066 w 13991985"/>
                <a:gd name="connsiteY469" fmla="*/ 8117643 h 9745171"/>
                <a:gd name="connsiteX470" fmla="*/ 10566609 w 13991985"/>
                <a:gd name="connsiteY470" fmla="*/ 8119571 h 9745171"/>
                <a:gd name="connsiteX471" fmla="*/ 10627274 w 13991985"/>
                <a:gd name="connsiteY471" fmla="*/ 8102676 h 9745171"/>
                <a:gd name="connsiteX472" fmla="*/ 10654829 w 13991985"/>
                <a:gd name="connsiteY472" fmla="*/ 8025569 h 9745171"/>
                <a:gd name="connsiteX473" fmla="*/ 10696330 w 13991985"/>
                <a:gd name="connsiteY473" fmla="*/ 7994839 h 9745171"/>
                <a:gd name="connsiteX474" fmla="*/ 10775025 w 13991985"/>
                <a:gd name="connsiteY474" fmla="*/ 7894940 h 9745171"/>
                <a:gd name="connsiteX475" fmla="*/ 10806435 w 13991985"/>
                <a:gd name="connsiteY475" fmla="*/ 7805246 h 9745171"/>
                <a:gd name="connsiteX476" fmla="*/ 10847596 w 13991985"/>
                <a:gd name="connsiteY476" fmla="*/ 7745488 h 9745171"/>
                <a:gd name="connsiteX477" fmla="*/ 10903499 w 13991985"/>
                <a:gd name="connsiteY477" fmla="*/ 7730520 h 9745171"/>
                <a:gd name="connsiteX478" fmla="*/ 10958494 w 13991985"/>
                <a:gd name="connsiteY478" fmla="*/ 7727685 h 9745171"/>
                <a:gd name="connsiteX479" fmla="*/ 10952031 w 13991985"/>
                <a:gd name="connsiteY479" fmla="*/ 7706028 h 9745171"/>
                <a:gd name="connsiteX480" fmla="*/ 10943980 w 13991985"/>
                <a:gd name="connsiteY480" fmla="*/ 7652732 h 9745171"/>
                <a:gd name="connsiteX481" fmla="*/ 10950897 w 13991985"/>
                <a:gd name="connsiteY481" fmla="*/ 7604427 h 9745171"/>
                <a:gd name="connsiteX482" fmla="*/ 10917786 w 13991985"/>
                <a:gd name="connsiteY482" fmla="*/ 7507590 h 9745171"/>
                <a:gd name="connsiteX483" fmla="*/ 10915632 w 13991985"/>
                <a:gd name="connsiteY483" fmla="*/ 7454521 h 9745171"/>
                <a:gd name="connsiteX484" fmla="*/ 10963937 w 13991985"/>
                <a:gd name="connsiteY484" fmla="*/ 7401681 h 9745171"/>
                <a:gd name="connsiteX485" fmla="*/ 11024943 w 13991985"/>
                <a:gd name="connsiteY485" fmla="*/ 7373333 h 9745171"/>
                <a:gd name="connsiteX486" fmla="*/ 11016551 w 13991985"/>
                <a:gd name="connsiteY486" fmla="*/ 7335800 h 9745171"/>
                <a:gd name="connsiteX487" fmla="*/ 10974936 w 13991985"/>
                <a:gd name="connsiteY487" fmla="*/ 7306998 h 9745171"/>
                <a:gd name="connsiteX488" fmla="*/ 10912570 w 13991985"/>
                <a:gd name="connsiteY488" fmla="*/ 7239643 h 9745171"/>
                <a:gd name="connsiteX489" fmla="*/ 10851905 w 13991985"/>
                <a:gd name="connsiteY489" fmla="*/ 7270371 h 9745171"/>
                <a:gd name="connsiteX490" fmla="*/ 10782168 w 13991985"/>
                <a:gd name="connsiteY490" fmla="*/ 7263001 h 9745171"/>
                <a:gd name="connsiteX491" fmla="*/ 10784323 w 13991985"/>
                <a:gd name="connsiteY491" fmla="*/ 7205171 h 9745171"/>
                <a:gd name="connsiteX492" fmla="*/ 10830247 w 13991985"/>
                <a:gd name="connsiteY492" fmla="*/ 7133053 h 9745171"/>
                <a:gd name="connsiteX493" fmla="*/ 10877305 w 13991985"/>
                <a:gd name="connsiteY493" fmla="*/ 7116158 h 9745171"/>
                <a:gd name="connsiteX494" fmla="*/ 10917332 w 13991985"/>
                <a:gd name="connsiteY494" fmla="*/ 7087357 h 9745171"/>
                <a:gd name="connsiteX495" fmla="*/ 10973688 w 13991985"/>
                <a:gd name="connsiteY495" fmla="*/ 7074769 h 9745171"/>
                <a:gd name="connsiteX496" fmla="*/ 11033446 w 13991985"/>
                <a:gd name="connsiteY496" fmla="*/ 7055039 h 9745171"/>
                <a:gd name="connsiteX497" fmla="*/ 10929693 w 13991985"/>
                <a:gd name="connsiteY497" fmla="*/ 6954120 h 9745171"/>
                <a:gd name="connsiteX498" fmla="*/ 10903272 w 13991985"/>
                <a:gd name="connsiteY498" fmla="*/ 6879619 h 9745171"/>
                <a:gd name="connsiteX499" fmla="*/ 10997729 w 13991985"/>
                <a:gd name="connsiteY499" fmla="*/ 6886083 h 9745171"/>
                <a:gd name="connsiteX500" fmla="*/ 11045580 w 13991985"/>
                <a:gd name="connsiteY500" fmla="*/ 6856828 h 9745171"/>
                <a:gd name="connsiteX501" fmla="*/ 10987523 w 13991985"/>
                <a:gd name="connsiteY501" fmla="*/ 6788566 h 9745171"/>
                <a:gd name="connsiteX502" fmla="*/ 10914951 w 13991985"/>
                <a:gd name="connsiteY502" fmla="*/ 6740714 h 9745171"/>
                <a:gd name="connsiteX503" fmla="*/ 10909509 w 13991985"/>
                <a:gd name="connsiteY503" fmla="*/ 6692862 h 9745171"/>
                <a:gd name="connsiteX504" fmla="*/ 10856894 w 13991985"/>
                <a:gd name="connsiteY504" fmla="*/ 6668143 h 9745171"/>
                <a:gd name="connsiteX505" fmla="*/ 10813805 w 13991985"/>
                <a:gd name="connsiteY505" fmla="*/ 6633671 h 9745171"/>
                <a:gd name="connsiteX506" fmla="*/ 10804053 w 13991985"/>
                <a:gd name="connsiteY506" fmla="*/ 6556790 h 9745171"/>
                <a:gd name="connsiteX507" fmla="*/ 10793848 w 13991985"/>
                <a:gd name="connsiteY507" fmla="*/ 6494198 h 9745171"/>
                <a:gd name="connsiteX508" fmla="*/ 10740780 w 13991985"/>
                <a:gd name="connsiteY508" fmla="*/ 6367878 h 9745171"/>
                <a:gd name="connsiteX509" fmla="*/ 10711751 w 13991985"/>
                <a:gd name="connsiteY509" fmla="*/ 6247228 h 9745171"/>
                <a:gd name="connsiteX510" fmla="*/ 10668209 w 13991985"/>
                <a:gd name="connsiteY510" fmla="*/ 6218200 h 9745171"/>
                <a:gd name="connsiteX511" fmla="*/ 10619223 w 13991985"/>
                <a:gd name="connsiteY511" fmla="*/ 6155833 h 9745171"/>
                <a:gd name="connsiteX512" fmla="*/ 10508551 w 13991985"/>
                <a:gd name="connsiteY512" fmla="*/ 6072831 h 9745171"/>
                <a:gd name="connsiteX513" fmla="*/ 10426229 w 13991985"/>
                <a:gd name="connsiteY513" fmla="*/ 6005701 h 9745171"/>
                <a:gd name="connsiteX514" fmla="*/ 10441423 w 13991985"/>
                <a:gd name="connsiteY514" fmla="*/ 5885505 h 9745171"/>
                <a:gd name="connsiteX515" fmla="*/ 10509005 w 13991985"/>
                <a:gd name="connsiteY515" fmla="*/ 5822232 h 9745171"/>
                <a:gd name="connsiteX516" fmla="*/ 10595637 w 13991985"/>
                <a:gd name="connsiteY516" fmla="*/ 5724714 h 9745171"/>
                <a:gd name="connsiteX517" fmla="*/ 10629655 w 13991985"/>
                <a:gd name="connsiteY517" fmla="*/ 5637402 h 9745171"/>
                <a:gd name="connsiteX518" fmla="*/ 10673198 w 13991985"/>
                <a:gd name="connsiteY518" fmla="*/ 5604745 h 9745171"/>
                <a:gd name="connsiteX519" fmla="*/ 10750305 w 13991985"/>
                <a:gd name="connsiteY519" fmla="*/ 5627196 h 9745171"/>
                <a:gd name="connsiteX520" fmla="*/ 10761191 w 13991985"/>
                <a:gd name="connsiteY520" fmla="*/ 5560067 h 9745171"/>
                <a:gd name="connsiteX521" fmla="*/ 10814259 w 13991985"/>
                <a:gd name="connsiteY521" fmla="*/ 5502464 h 9745171"/>
                <a:gd name="connsiteX522" fmla="*/ 10891138 w 13991985"/>
                <a:gd name="connsiteY522" fmla="*/ 5468446 h 9745171"/>
                <a:gd name="connsiteX523" fmla="*/ 10958494 w 13991985"/>
                <a:gd name="connsiteY523" fmla="*/ 5463457 h 9745171"/>
                <a:gd name="connsiteX524" fmla="*/ 10989111 w 13991985"/>
                <a:gd name="connsiteY524" fmla="*/ 5434655 h 9745171"/>
                <a:gd name="connsiteX525" fmla="*/ 11051703 w 13991985"/>
                <a:gd name="connsiteY525" fmla="*/ 5395875 h 9745171"/>
                <a:gd name="connsiteX526" fmla="*/ 11161694 w 13991985"/>
                <a:gd name="connsiteY526" fmla="*/ 5361857 h 9745171"/>
                <a:gd name="connsiteX527" fmla="*/ 11205237 w 13991985"/>
                <a:gd name="connsiteY527" fmla="*/ 5332828 h 9745171"/>
                <a:gd name="connsiteX528" fmla="*/ 11161694 w 13991985"/>
                <a:gd name="connsiteY528" fmla="*/ 5303800 h 9745171"/>
                <a:gd name="connsiteX529" fmla="*/ 10871409 w 13991985"/>
                <a:gd name="connsiteY529" fmla="*/ 5260257 h 9745171"/>
                <a:gd name="connsiteX530" fmla="*/ 10827866 w 13991985"/>
                <a:gd name="connsiteY530" fmla="*/ 5216714 h 9745171"/>
                <a:gd name="connsiteX531" fmla="*/ 10682723 w 13991985"/>
                <a:gd name="connsiteY531" fmla="*/ 5274771 h 9745171"/>
                <a:gd name="connsiteX532" fmla="*/ 10624666 w 13991985"/>
                <a:gd name="connsiteY532" fmla="*/ 5303800 h 9745171"/>
                <a:gd name="connsiteX533" fmla="*/ 10537580 w 13991985"/>
                <a:gd name="connsiteY533" fmla="*/ 5390206 h 9745171"/>
                <a:gd name="connsiteX534" fmla="*/ 10440289 w 13991985"/>
                <a:gd name="connsiteY534" fmla="*/ 5361403 h 9745171"/>
                <a:gd name="connsiteX535" fmla="*/ 10368624 w 13991985"/>
                <a:gd name="connsiteY535" fmla="*/ 5317633 h 9745171"/>
                <a:gd name="connsiteX536" fmla="*/ 10348894 w 13991985"/>
                <a:gd name="connsiteY536" fmla="*/ 5245743 h 9745171"/>
                <a:gd name="connsiteX537" fmla="*/ 10363409 w 13991985"/>
                <a:gd name="connsiteY537" fmla="*/ 5187685 h 9745171"/>
                <a:gd name="connsiteX538" fmla="*/ 10392437 w 13991985"/>
                <a:gd name="connsiteY538" fmla="*/ 5144143 h 9745171"/>
                <a:gd name="connsiteX539" fmla="*/ 10348894 w 13991985"/>
                <a:gd name="connsiteY539" fmla="*/ 5115114 h 9745171"/>
                <a:gd name="connsiteX540" fmla="*/ 10290837 w 13991985"/>
                <a:gd name="connsiteY540" fmla="*/ 5100600 h 9745171"/>
                <a:gd name="connsiteX541" fmla="*/ 10203751 w 13991985"/>
                <a:gd name="connsiteY541" fmla="*/ 5071571 h 9745171"/>
                <a:gd name="connsiteX542" fmla="*/ 10160209 w 13991985"/>
                <a:gd name="connsiteY542" fmla="*/ 5057057 h 9745171"/>
                <a:gd name="connsiteX543" fmla="*/ 10073804 w 13991985"/>
                <a:gd name="connsiteY543" fmla="*/ 5028028 h 9745171"/>
                <a:gd name="connsiteX544" fmla="*/ 10044548 w 13991985"/>
                <a:gd name="connsiteY544" fmla="*/ 4921665 h 9745171"/>
                <a:gd name="connsiteX545" fmla="*/ 10049991 w 13991985"/>
                <a:gd name="connsiteY545" fmla="*/ 4868598 h 9745171"/>
                <a:gd name="connsiteX546" fmla="*/ 10102605 w 13991985"/>
                <a:gd name="connsiteY546" fmla="*/ 4758381 h 9745171"/>
                <a:gd name="connsiteX547" fmla="*/ 10189011 w 13991985"/>
                <a:gd name="connsiteY547" fmla="*/ 4753164 h 9745171"/>
                <a:gd name="connsiteX548" fmla="*/ 10262262 w 13991985"/>
                <a:gd name="connsiteY548" fmla="*/ 4791490 h 9745171"/>
                <a:gd name="connsiteX549" fmla="*/ 10311929 w 13991985"/>
                <a:gd name="connsiteY549" fmla="*/ 4762462 h 9745171"/>
                <a:gd name="connsiteX550" fmla="*/ 10365223 w 13991985"/>
                <a:gd name="connsiteY550" fmla="*/ 4752710 h 9745171"/>
                <a:gd name="connsiteX551" fmla="*/ 10423053 w 13991985"/>
                <a:gd name="connsiteY551" fmla="*/ 4698963 h 9745171"/>
                <a:gd name="connsiteX552" fmla="*/ 10447319 w 13991985"/>
                <a:gd name="connsiteY552" fmla="*/ 4607114 h 9745171"/>
                <a:gd name="connsiteX553" fmla="*/ 10491543 w 13991985"/>
                <a:gd name="connsiteY553" fmla="*/ 4532502 h 9745171"/>
                <a:gd name="connsiteX554" fmla="*/ 10595637 w 13991985"/>
                <a:gd name="connsiteY554" fmla="*/ 4520028 h 9745171"/>
                <a:gd name="connsiteX555" fmla="*/ 10639180 w 13991985"/>
                <a:gd name="connsiteY555" fmla="*/ 4491000 h 9745171"/>
                <a:gd name="connsiteX556" fmla="*/ 10711751 w 13991985"/>
                <a:gd name="connsiteY556" fmla="*/ 4403914 h 9745171"/>
                <a:gd name="connsiteX557" fmla="*/ 10755294 w 13991985"/>
                <a:gd name="connsiteY557" fmla="*/ 4360371 h 9745171"/>
                <a:gd name="connsiteX558" fmla="*/ 10775705 w 13991985"/>
                <a:gd name="connsiteY558" fmla="*/ 4302314 h 9745171"/>
                <a:gd name="connsiteX559" fmla="*/ 10848730 w 13991985"/>
                <a:gd name="connsiteY559" fmla="*/ 4251514 h 9745171"/>
                <a:gd name="connsiteX560" fmla="*/ 10977318 w 13991985"/>
                <a:gd name="connsiteY560" fmla="*/ 4232464 h 9745171"/>
                <a:gd name="connsiteX561" fmla="*/ 11103411 w 13991985"/>
                <a:gd name="connsiteY561" fmla="*/ 4307983 h 9745171"/>
                <a:gd name="connsiteX562" fmla="*/ 11126996 w 13991985"/>
                <a:gd name="connsiteY562" fmla="*/ 4433170 h 9745171"/>
                <a:gd name="connsiteX563" fmla="*/ 11078691 w 13991985"/>
                <a:gd name="connsiteY563" fmla="*/ 4505514 h 9745171"/>
                <a:gd name="connsiteX564" fmla="*/ 11048755 w 13991985"/>
                <a:gd name="connsiteY564" fmla="*/ 4551552 h 9745171"/>
                <a:gd name="connsiteX565" fmla="*/ 11049889 w 13991985"/>
                <a:gd name="connsiteY565" fmla="*/ 4577632 h 9745171"/>
                <a:gd name="connsiteX566" fmla="*/ 10987523 w 13991985"/>
                <a:gd name="connsiteY566" fmla="*/ 4592600 h 9745171"/>
                <a:gd name="connsiteX567" fmla="*/ 10973009 w 13991985"/>
                <a:gd name="connsiteY567" fmla="*/ 4650657 h 9745171"/>
                <a:gd name="connsiteX568" fmla="*/ 11060094 w 13991985"/>
                <a:gd name="connsiteY568" fmla="*/ 4665171 h 9745171"/>
                <a:gd name="connsiteX569" fmla="*/ 11016551 w 13991985"/>
                <a:gd name="connsiteY569" fmla="*/ 4708714 h 9745171"/>
                <a:gd name="connsiteX570" fmla="*/ 11002037 w 13991985"/>
                <a:gd name="connsiteY570" fmla="*/ 4752257 h 9745171"/>
                <a:gd name="connsiteX571" fmla="*/ 11016551 w 13991985"/>
                <a:gd name="connsiteY571" fmla="*/ 4781285 h 9745171"/>
                <a:gd name="connsiteX572" fmla="*/ 11060094 w 13991985"/>
                <a:gd name="connsiteY572" fmla="*/ 4737743 h 9745171"/>
                <a:gd name="connsiteX573" fmla="*/ 11190723 w 13991985"/>
                <a:gd name="connsiteY573" fmla="*/ 4650657 h 9745171"/>
                <a:gd name="connsiteX574" fmla="*/ 11248780 w 13991985"/>
                <a:gd name="connsiteY574" fmla="*/ 4636143 h 9745171"/>
                <a:gd name="connsiteX575" fmla="*/ 11335866 w 13991985"/>
                <a:gd name="connsiteY575" fmla="*/ 4592600 h 9745171"/>
                <a:gd name="connsiteX576" fmla="*/ 11422951 w 13991985"/>
                <a:gd name="connsiteY576" fmla="*/ 4549057 h 9745171"/>
                <a:gd name="connsiteX577" fmla="*/ 11539066 w 13991985"/>
                <a:gd name="connsiteY577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63409 w 13991985"/>
                <a:gd name="connsiteY462" fmla="*/ 8525971 h 9745171"/>
                <a:gd name="connsiteX463" fmla="*/ 10398107 w 13991985"/>
                <a:gd name="connsiteY463" fmla="*/ 8480274 h 9745171"/>
                <a:gd name="connsiteX464" fmla="*/ 10436434 w 13991985"/>
                <a:gd name="connsiteY464" fmla="*/ 8443875 h 9745171"/>
                <a:gd name="connsiteX465" fmla="*/ 10479523 w 13991985"/>
                <a:gd name="connsiteY465" fmla="*/ 8395343 h 9745171"/>
                <a:gd name="connsiteX466" fmla="*/ 10494718 w 13991985"/>
                <a:gd name="connsiteY466" fmla="*/ 8308257 h 9745171"/>
                <a:gd name="connsiteX467" fmla="*/ 10499254 w 13991985"/>
                <a:gd name="connsiteY467" fmla="*/ 8247819 h 9745171"/>
                <a:gd name="connsiteX468" fmla="*/ 10482018 w 13991985"/>
                <a:gd name="connsiteY468" fmla="*/ 8171052 h 9745171"/>
                <a:gd name="connsiteX469" fmla="*/ 10523066 w 13991985"/>
                <a:gd name="connsiteY469" fmla="*/ 8117643 h 9745171"/>
                <a:gd name="connsiteX470" fmla="*/ 10566609 w 13991985"/>
                <a:gd name="connsiteY470" fmla="*/ 8119571 h 9745171"/>
                <a:gd name="connsiteX471" fmla="*/ 10627274 w 13991985"/>
                <a:gd name="connsiteY471" fmla="*/ 8102676 h 9745171"/>
                <a:gd name="connsiteX472" fmla="*/ 10654829 w 13991985"/>
                <a:gd name="connsiteY472" fmla="*/ 8025569 h 9745171"/>
                <a:gd name="connsiteX473" fmla="*/ 10696330 w 13991985"/>
                <a:gd name="connsiteY473" fmla="*/ 7994839 h 9745171"/>
                <a:gd name="connsiteX474" fmla="*/ 10775025 w 13991985"/>
                <a:gd name="connsiteY474" fmla="*/ 7894940 h 9745171"/>
                <a:gd name="connsiteX475" fmla="*/ 10806435 w 13991985"/>
                <a:gd name="connsiteY475" fmla="*/ 7805246 h 9745171"/>
                <a:gd name="connsiteX476" fmla="*/ 10847596 w 13991985"/>
                <a:gd name="connsiteY476" fmla="*/ 7745488 h 9745171"/>
                <a:gd name="connsiteX477" fmla="*/ 10903499 w 13991985"/>
                <a:gd name="connsiteY477" fmla="*/ 7730520 h 9745171"/>
                <a:gd name="connsiteX478" fmla="*/ 10958494 w 13991985"/>
                <a:gd name="connsiteY478" fmla="*/ 7727685 h 9745171"/>
                <a:gd name="connsiteX479" fmla="*/ 10952031 w 13991985"/>
                <a:gd name="connsiteY479" fmla="*/ 7706028 h 9745171"/>
                <a:gd name="connsiteX480" fmla="*/ 10943980 w 13991985"/>
                <a:gd name="connsiteY480" fmla="*/ 7652732 h 9745171"/>
                <a:gd name="connsiteX481" fmla="*/ 10950897 w 13991985"/>
                <a:gd name="connsiteY481" fmla="*/ 7604427 h 9745171"/>
                <a:gd name="connsiteX482" fmla="*/ 10917786 w 13991985"/>
                <a:gd name="connsiteY482" fmla="*/ 7507590 h 9745171"/>
                <a:gd name="connsiteX483" fmla="*/ 10915632 w 13991985"/>
                <a:gd name="connsiteY483" fmla="*/ 7454521 h 9745171"/>
                <a:gd name="connsiteX484" fmla="*/ 10963937 w 13991985"/>
                <a:gd name="connsiteY484" fmla="*/ 7401681 h 9745171"/>
                <a:gd name="connsiteX485" fmla="*/ 11024943 w 13991985"/>
                <a:gd name="connsiteY485" fmla="*/ 7373333 h 9745171"/>
                <a:gd name="connsiteX486" fmla="*/ 11016551 w 13991985"/>
                <a:gd name="connsiteY486" fmla="*/ 7335800 h 9745171"/>
                <a:gd name="connsiteX487" fmla="*/ 10974936 w 13991985"/>
                <a:gd name="connsiteY487" fmla="*/ 7306998 h 9745171"/>
                <a:gd name="connsiteX488" fmla="*/ 10912570 w 13991985"/>
                <a:gd name="connsiteY488" fmla="*/ 7239643 h 9745171"/>
                <a:gd name="connsiteX489" fmla="*/ 10851905 w 13991985"/>
                <a:gd name="connsiteY489" fmla="*/ 7270371 h 9745171"/>
                <a:gd name="connsiteX490" fmla="*/ 10782168 w 13991985"/>
                <a:gd name="connsiteY490" fmla="*/ 7263001 h 9745171"/>
                <a:gd name="connsiteX491" fmla="*/ 10784323 w 13991985"/>
                <a:gd name="connsiteY491" fmla="*/ 7205171 h 9745171"/>
                <a:gd name="connsiteX492" fmla="*/ 10830247 w 13991985"/>
                <a:gd name="connsiteY492" fmla="*/ 7133053 h 9745171"/>
                <a:gd name="connsiteX493" fmla="*/ 10877305 w 13991985"/>
                <a:gd name="connsiteY493" fmla="*/ 7116158 h 9745171"/>
                <a:gd name="connsiteX494" fmla="*/ 10917332 w 13991985"/>
                <a:gd name="connsiteY494" fmla="*/ 7087357 h 9745171"/>
                <a:gd name="connsiteX495" fmla="*/ 10973688 w 13991985"/>
                <a:gd name="connsiteY495" fmla="*/ 7074769 h 9745171"/>
                <a:gd name="connsiteX496" fmla="*/ 11033446 w 13991985"/>
                <a:gd name="connsiteY496" fmla="*/ 7055039 h 9745171"/>
                <a:gd name="connsiteX497" fmla="*/ 10929693 w 13991985"/>
                <a:gd name="connsiteY497" fmla="*/ 6954120 h 9745171"/>
                <a:gd name="connsiteX498" fmla="*/ 10903272 w 13991985"/>
                <a:gd name="connsiteY498" fmla="*/ 6879619 h 9745171"/>
                <a:gd name="connsiteX499" fmla="*/ 10997729 w 13991985"/>
                <a:gd name="connsiteY499" fmla="*/ 6886083 h 9745171"/>
                <a:gd name="connsiteX500" fmla="*/ 11045580 w 13991985"/>
                <a:gd name="connsiteY500" fmla="*/ 6856828 h 9745171"/>
                <a:gd name="connsiteX501" fmla="*/ 10987523 w 13991985"/>
                <a:gd name="connsiteY501" fmla="*/ 6788566 h 9745171"/>
                <a:gd name="connsiteX502" fmla="*/ 10914951 w 13991985"/>
                <a:gd name="connsiteY502" fmla="*/ 6740714 h 9745171"/>
                <a:gd name="connsiteX503" fmla="*/ 10909509 w 13991985"/>
                <a:gd name="connsiteY503" fmla="*/ 6692862 h 9745171"/>
                <a:gd name="connsiteX504" fmla="*/ 10856894 w 13991985"/>
                <a:gd name="connsiteY504" fmla="*/ 6668143 h 9745171"/>
                <a:gd name="connsiteX505" fmla="*/ 10813805 w 13991985"/>
                <a:gd name="connsiteY505" fmla="*/ 6633671 h 9745171"/>
                <a:gd name="connsiteX506" fmla="*/ 10804053 w 13991985"/>
                <a:gd name="connsiteY506" fmla="*/ 6556790 h 9745171"/>
                <a:gd name="connsiteX507" fmla="*/ 10793848 w 13991985"/>
                <a:gd name="connsiteY507" fmla="*/ 6494198 h 9745171"/>
                <a:gd name="connsiteX508" fmla="*/ 10740780 w 13991985"/>
                <a:gd name="connsiteY508" fmla="*/ 6367878 h 9745171"/>
                <a:gd name="connsiteX509" fmla="*/ 10711751 w 13991985"/>
                <a:gd name="connsiteY509" fmla="*/ 6247228 h 9745171"/>
                <a:gd name="connsiteX510" fmla="*/ 10668209 w 13991985"/>
                <a:gd name="connsiteY510" fmla="*/ 6218200 h 9745171"/>
                <a:gd name="connsiteX511" fmla="*/ 10619223 w 13991985"/>
                <a:gd name="connsiteY511" fmla="*/ 6155833 h 9745171"/>
                <a:gd name="connsiteX512" fmla="*/ 10508551 w 13991985"/>
                <a:gd name="connsiteY512" fmla="*/ 6072831 h 9745171"/>
                <a:gd name="connsiteX513" fmla="*/ 10426229 w 13991985"/>
                <a:gd name="connsiteY513" fmla="*/ 6005701 h 9745171"/>
                <a:gd name="connsiteX514" fmla="*/ 10441423 w 13991985"/>
                <a:gd name="connsiteY514" fmla="*/ 5885505 h 9745171"/>
                <a:gd name="connsiteX515" fmla="*/ 10509005 w 13991985"/>
                <a:gd name="connsiteY515" fmla="*/ 5822232 h 9745171"/>
                <a:gd name="connsiteX516" fmla="*/ 10595637 w 13991985"/>
                <a:gd name="connsiteY516" fmla="*/ 5724714 h 9745171"/>
                <a:gd name="connsiteX517" fmla="*/ 10629655 w 13991985"/>
                <a:gd name="connsiteY517" fmla="*/ 5637402 h 9745171"/>
                <a:gd name="connsiteX518" fmla="*/ 10673198 w 13991985"/>
                <a:gd name="connsiteY518" fmla="*/ 5604745 h 9745171"/>
                <a:gd name="connsiteX519" fmla="*/ 10750305 w 13991985"/>
                <a:gd name="connsiteY519" fmla="*/ 5627196 h 9745171"/>
                <a:gd name="connsiteX520" fmla="*/ 10761191 w 13991985"/>
                <a:gd name="connsiteY520" fmla="*/ 5560067 h 9745171"/>
                <a:gd name="connsiteX521" fmla="*/ 10814259 w 13991985"/>
                <a:gd name="connsiteY521" fmla="*/ 5502464 h 9745171"/>
                <a:gd name="connsiteX522" fmla="*/ 10891138 w 13991985"/>
                <a:gd name="connsiteY522" fmla="*/ 5468446 h 9745171"/>
                <a:gd name="connsiteX523" fmla="*/ 10958494 w 13991985"/>
                <a:gd name="connsiteY523" fmla="*/ 5463457 h 9745171"/>
                <a:gd name="connsiteX524" fmla="*/ 10989111 w 13991985"/>
                <a:gd name="connsiteY524" fmla="*/ 5434655 h 9745171"/>
                <a:gd name="connsiteX525" fmla="*/ 11051703 w 13991985"/>
                <a:gd name="connsiteY525" fmla="*/ 5395875 h 9745171"/>
                <a:gd name="connsiteX526" fmla="*/ 11161694 w 13991985"/>
                <a:gd name="connsiteY526" fmla="*/ 5361857 h 9745171"/>
                <a:gd name="connsiteX527" fmla="*/ 11205237 w 13991985"/>
                <a:gd name="connsiteY527" fmla="*/ 5332828 h 9745171"/>
                <a:gd name="connsiteX528" fmla="*/ 11161694 w 13991985"/>
                <a:gd name="connsiteY528" fmla="*/ 5303800 h 9745171"/>
                <a:gd name="connsiteX529" fmla="*/ 10871409 w 13991985"/>
                <a:gd name="connsiteY529" fmla="*/ 5260257 h 9745171"/>
                <a:gd name="connsiteX530" fmla="*/ 10827866 w 13991985"/>
                <a:gd name="connsiteY530" fmla="*/ 5216714 h 9745171"/>
                <a:gd name="connsiteX531" fmla="*/ 10682723 w 13991985"/>
                <a:gd name="connsiteY531" fmla="*/ 5274771 h 9745171"/>
                <a:gd name="connsiteX532" fmla="*/ 10624666 w 13991985"/>
                <a:gd name="connsiteY532" fmla="*/ 5303800 h 9745171"/>
                <a:gd name="connsiteX533" fmla="*/ 10537580 w 13991985"/>
                <a:gd name="connsiteY533" fmla="*/ 5390206 h 9745171"/>
                <a:gd name="connsiteX534" fmla="*/ 10440289 w 13991985"/>
                <a:gd name="connsiteY534" fmla="*/ 5361403 h 9745171"/>
                <a:gd name="connsiteX535" fmla="*/ 10368624 w 13991985"/>
                <a:gd name="connsiteY535" fmla="*/ 5317633 h 9745171"/>
                <a:gd name="connsiteX536" fmla="*/ 10348894 w 13991985"/>
                <a:gd name="connsiteY536" fmla="*/ 5245743 h 9745171"/>
                <a:gd name="connsiteX537" fmla="*/ 10363409 w 13991985"/>
                <a:gd name="connsiteY537" fmla="*/ 5187685 h 9745171"/>
                <a:gd name="connsiteX538" fmla="*/ 10392437 w 13991985"/>
                <a:gd name="connsiteY538" fmla="*/ 5144143 h 9745171"/>
                <a:gd name="connsiteX539" fmla="*/ 10348894 w 13991985"/>
                <a:gd name="connsiteY539" fmla="*/ 5115114 h 9745171"/>
                <a:gd name="connsiteX540" fmla="*/ 10290837 w 13991985"/>
                <a:gd name="connsiteY540" fmla="*/ 5100600 h 9745171"/>
                <a:gd name="connsiteX541" fmla="*/ 10203751 w 13991985"/>
                <a:gd name="connsiteY541" fmla="*/ 5071571 h 9745171"/>
                <a:gd name="connsiteX542" fmla="*/ 10160209 w 13991985"/>
                <a:gd name="connsiteY542" fmla="*/ 5057057 h 9745171"/>
                <a:gd name="connsiteX543" fmla="*/ 10073804 w 13991985"/>
                <a:gd name="connsiteY543" fmla="*/ 5028028 h 9745171"/>
                <a:gd name="connsiteX544" fmla="*/ 10044548 w 13991985"/>
                <a:gd name="connsiteY544" fmla="*/ 4921665 h 9745171"/>
                <a:gd name="connsiteX545" fmla="*/ 10049991 w 13991985"/>
                <a:gd name="connsiteY545" fmla="*/ 4868598 h 9745171"/>
                <a:gd name="connsiteX546" fmla="*/ 10102605 w 13991985"/>
                <a:gd name="connsiteY546" fmla="*/ 4758381 h 9745171"/>
                <a:gd name="connsiteX547" fmla="*/ 10189011 w 13991985"/>
                <a:gd name="connsiteY547" fmla="*/ 4753164 h 9745171"/>
                <a:gd name="connsiteX548" fmla="*/ 10262262 w 13991985"/>
                <a:gd name="connsiteY548" fmla="*/ 4791490 h 9745171"/>
                <a:gd name="connsiteX549" fmla="*/ 10311929 w 13991985"/>
                <a:gd name="connsiteY549" fmla="*/ 4762462 h 9745171"/>
                <a:gd name="connsiteX550" fmla="*/ 10365223 w 13991985"/>
                <a:gd name="connsiteY550" fmla="*/ 4752710 h 9745171"/>
                <a:gd name="connsiteX551" fmla="*/ 10423053 w 13991985"/>
                <a:gd name="connsiteY551" fmla="*/ 4698963 h 9745171"/>
                <a:gd name="connsiteX552" fmla="*/ 10447319 w 13991985"/>
                <a:gd name="connsiteY552" fmla="*/ 4607114 h 9745171"/>
                <a:gd name="connsiteX553" fmla="*/ 10491543 w 13991985"/>
                <a:gd name="connsiteY553" fmla="*/ 4532502 h 9745171"/>
                <a:gd name="connsiteX554" fmla="*/ 10595637 w 13991985"/>
                <a:gd name="connsiteY554" fmla="*/ 4520028 h 9745171"/>
                <a:gd name="connsiteX555" fmla="*/ 10639180 w 13991985"/>
                <a:gd name="connsiteY555" fmla="*/ 4491000 h 9745171"/>
                <a:gd name="connsiteX556" fmla="*/ 10711751 w 13991985"/>
                <a:gd name="connsiteY556" fmla="*/ 4403914 h 9745171"/>
                <a:gd name="connsiteX557" fmla="*/ 10755294 w 13991985"/>
                <a:gd name="connsiteY557" fmla="*/ 4360371 h 9745171"/>
                <a:gd name="connsiteX558" fmla="*/ 10775705 w 13991985"/>
                <a:gd name="connsiteY558" fmla="*/ 4302314 h 9745171"/>
                <a:gd name="connsiteX559" fmla="*/ 10848730 w 13991985"/>
                <a:gd name="connsiteY559" fmla="*/ 4251514 h 9745171"/>
                <a:gd name="connsiteX560" fmla="*/ 10977318 w 13991985"/>
                <a:gd name="connsiteY560" fmla="*/ 4232464 h 9745171"/>
                <a:gd name="connsiteX561" fmla="*/ 11103411 w 13991985"/>
                <a:gd name="connsiteY561" fmla="*/ 4307983 h 9745171"/>
                <a:gd name="connsiteX562" fmla="*/ 11126996 w 13991985"/>
                <a:gd name="connsiteY562" fmla="*/ 4433170 h 9745171"/>
                <a:gd name="connsiteX563" fmla="*/ 11078691 w 13991985"/>
                <a:gd name="connsiteY563" fmla="*/ 4505514 h 9745171"/>
                <a:gd name="connsiteX564" fmla="*/ 11048755 w 13991985"/>
                <a:gd name="connsiteY564" fmla="*/ 4551552 h 9745171"/>
                <a:gd name="connsiteX565" fmla="*/ 11049889 w 13991985"/>
                <a:gd name="connsiteY565" fmla="*/ 4577632 h 9745171"/>
                <a:gd name="connsiteX566" fmla="*/ 10987523 w 13991985"/>
                <a:gd name="connsiteY566" fmla="*/ 4592600 h 9745171"/>
                <a:gd name="connsiteX567" fmla="*/ 10973009 w 13991985"/>
                <a:gd name="connsiteY567" fmla="*/ 4650657 h 9745171"/>
                <a:gd name="connsiteX568" fmla="*/ 11060094 w 13991985"/>
                <a:gd name="connsiteY568" fmla="*/ 4665171 h 9745171"/>
                <a:gd name="connsiteX569" fmla="*/ 11016551 w 13991985"/>
                <a:gd name="connsiteY569" fmla="*/ 4708714 h 9745171"/>
                <a:gd name="connsiteX570" fmla="*/ 11002037 w 13991985"/>
                <a:gd name="connsiteY570" fmla="*/ 4752257 h 9745171"/>
                <a:gd name="connsiteX571" fmla="*/ 11016551 w 13991985"/>
                <a:gd name="connsiteY571" fmla="*/ 4781285 h 9745171"/>
                <a:gd name="connsiteX572" fmla="*/ 11060094 w 13991985"/>
                <a:gd name="connsiteY572" fmla="*/ 4737743 h 9745171"/>
                <a:gd name="connsiteX573" fmla="*/ 11190723 w 13991985"/>
                <a:gd name="connsiteY573" fmla="*/ 4650657 h 9745171"/>
                <a:gd name="connsiteX574" fmla="*/ 11248780 w 13991985"/>
                <a:gd name="connsiteY574" fmla="*/ 4636143 h 9745171"/>
                <a:gd name="connsiteX575" fmla="*/ 11335866 w 13991985"/>
                <a:gd name="connsiteY575" fmla="*/ 4592600 h 9745171"/>
                <a:gd name="connsiteX576" fmla="*/ 11422951 w 13991985"/>
                <a:gd name="connsiteY576" fmla="*/ 4549057 h 9745171"/>
                <a:gd name="connsiteX577" fmla="*/ 11539066 w 13991985"/>
                <a:gd name="connsiteY577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319866 w 13991985"/>
                <a:gd name="connsiteY461" fmla="*/ 8627571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90837 w 13991985"/>
                <a:gd name="connsiteY460" fmla="*/ 8671114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247294 w 13991985"/>
                <a:gd name="connsiteY459" fmla="*/ 8685628 h 9745171"/>
                <a:gd name="connsiteX460" fmla="*/ 10252737 w 13991985"/>
                <a:gd name="connsiteY460" fmla="*/ 8642539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203751 w 13991985"/>
                <a:gd name="connsiteY458" fmla="*/ 8700143 h 9745171"/>
                <a:gd name="connsiteX459" fmla="*/ 10199669 w 13991985"/>
                <a:gd name="connsiteY459" fmla="*/ 8664197 h 9745171"/>
                <a:gd name="connsiteX460" fmla="*/ 10252737 w 13991985"/>
                <a:gd name="connsiteY460" fmla="*/ 8642539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116666 w 13991985"/>
                <a:gd name="connsiteY457" fmla="*/ 8729171 h 9745171"/>
                <a:gd name="connsiteX458" fmla="*/ 10139458 w 13991985"/>
                <a:gd name="connsiteY458" fmla="*/ 8683474 h 9745171"/>
                <a:gd name="connsiteX459" fmla="*/ 10199669 w 13991985"/>
                <a:gd name="connsiteY459" fmla="*/ 8664197 h 9745171"/>
                <a:gd name="connsiteX460" fmla="*/ 10252737 w 13991985"/>
                <a:gd name="connsiteY460" fmla="*/ 8642539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02151 w 13991985"/>
                <a:gd name="connsiteY456" fmla="*/ 8816257 h 9745171"/>
                <a:gd name="connsiteX457" fmla="*/ 10099997 w 13991985"/>
                <a:gd name="connsiteY457" fmla="*/ 8719646 h 9745171"/>
                <a:gd name="connsiteX458" fmla="*/ 10139458 w 13991985"/>
                <a:gd name="connsiteY458" fmla="*/ 8683474 h 9745171"/>
                <a:gd name="connsiteX459" fmla="*/ 10199669 w 13991985"/>
                <a:gd name="connsiteY459" fmla="*/ 8664197 h 9745171"/>
                <a:gd name="connsiteX460" fmla="*/ 10252737 w 13991985"/>
                <a:gd name="connsiteY460" fmla="*/ 8642539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087637 w 13991985"/>
                <a:gd name="connsiteY455" fmla="*/ 8859800 h 9745171"/>
                <a:gd name="connsiteX456" fmla="*/ 10118819 w 13991985"/>
                <a:gd name="connsiteY456" fmla="*/ 8768632 h 9745171"/>
                <a:gd name="connsiteX457" fmla="*/ 10099997 w 13991985"/>
                <a:gd name="connsiteY457" fmla="*/ 8719646 h 9745171"/>
                <a:gd name="connsiteX458" fmla="*/ 10139458 w 13991985"/>
                <a:gd name="connsiteY458" fmla="*/ 8683474 h 9745171"/>
                <a:gd name="connsiteX459" fmla="*/ 10199669 w 13991985"/>
                <a:gd name="connsiteY459" fmla="*/ 8664197 h 9745171"/>
                <a:gd name="connsiteX460" fmla="*/ 10252737 w 13991985"/>
                <a:gd name="connsiteY460" fmla="*/ 8642539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101925 w 13991985"/>
                <a:gd name="connsiteY455" fmla="*/ 8802650 h 9745171"/>
                <a:gd name="connsiteX456" fmla="*/ 10118819 w 13991985"/>
                <a:gd name="connsiteY456" fmla="*/ 8768632 h 9745171"/>
                <a:gd name="connsiteX457" fmla="*/ 10099997 w 13991985"/>
                <a:gd name="connsiteY457" fmla="*/ 8719646 h 9745171"/>
                <a:gd name="connsiteX458" fmla="*/ 10139458 w 13991985"/>
                <a:gd name="connsiteY458" fmla="*/ 8683474 h 9745171"/>
                <a:gd name="connsiteX459" fmla="*/ 10199669 w 13991985"/>
                <a:gd name="connsiteY459" fmla="*/ 8664197 h 9745171"/>
                <a:gd name="connsiteX460" fmla="*/ 10252737 w 13991985"/>
                <a:gd name="connsiteY460" fmla="*/ 8642539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00551 w 13991985"/>
                <a:gd name="connsiteY454" fmla="*/ 8903343 h 9745171"/>
                <a:gd name="connsiteX455" fmla="*/ 10101925 w 13991985"/>
                <a:gd name="connsiteY455" fmla="*/ 8802650 h 9745171"/>
                <a:gd name="connsiteX456" fmla="*/ 10130726 w 13991985"/>
                <a:gd name="connsiteY456" fmla="*/ 8768632 h 9745171"/>
                <a:gd name="connsiteX457" fmla="*/ 10099997 w 13991985"/>
                <a:gd name="connsiteY457" fmla="*/ 8719646 h 9745171"/>
                <a:gd name="connsiteX458" fmla="*/ 10139458 w 13991985"/>
                <a:gd name="connsiteY458" fmla="*/ 8683474 h 9745171"/>
                <a:gd name="connsiteX459" fmla="*/ 10199669 w 13991985"/>
                <a:gd name="connsiteY459" fmla="*/ 8664197 h 9745171"/>
                <a:gd name="connsiteX460" fmla="*/ 10252737 w 13991985"/>
                <a:gd name="connsiteY460" fmla="*/ 8642539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57009 w 13991985"/>
                <a:gd name="connsiteY453" fmla="*/ 8946885 h 9745171"/>
                <a:gd name="connsiteX454" fmla="*/ 10024364 w 13991985"/>
                <a:gd name="connsiteY454" fmla="*/ 8850956 h 9745171"/>
                <a:gd name="connsiteX455" fmla="*/ 10101925 w 13991985"/>
                <a:gd name="connsiteY455" fmla="*/ 8802650 h 9745171"/>
                <a:gd name="connsiteX456" fmla="*/ 10130726 w 13991985"/>
                <a:gd name="connsiteY456" fmla="*/ 8768632 h 9745171"/>
                <a:gd name="connsiteX457" fmla="*/ 10099997 w 13991985"/>
                <a:gd name="connsiteY457" fmla="*/ 8719646 h 9745171"/>
                <a:gd name="connsiteX458" fmla="*/ 10139458 w 13991985"/>
                <a:gd name="connsiteY458" fmla="*/ 8683474 h 9745171"/>
                <a:gd name="connsiteX459" fmla="*/ 10199669 w 13991985"/>
                <a:gd name="connsiteY459" fmla="*/ 8664197 h 9745171"/>
                <a:gd name="connsiteX460" fmla="*/ 10252737 w 13991985"/>
                <a:gd name="connsiteY460" fmla="*/ 8642539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69923 w 13991985"/>
                <a:gd name="connsiteY452" fmla="*/ 9019457 h 9745171"/>
                <a:gd name="connsiteX453" fmla="*/ 9942721 w 13991985"/>
                <a:gd name="connsiteY453" fmla="*/ 8904022 h 9745171"/>
                <a:gd name="connsiteX454" fmla="*/ 10024364 w 13991985"/>
                <a:gd name="connsiteY454" fmla="*/ 8850956 h 9745171"/>
                <a:gd name="connsiteX455" fmla="*/ 10101925 w 13991985"/>
                <a:gd name="connsiteY455" fmla="*/ 8802650 h 9745171"/>
                <a:gd name="connsiteX456" fmla="*/ 10130726 w 13991985"/>
                <a:gd name="connsiteY456" fmla="*/ 8768632 h 9745171"/>
                <a:gd name="connsiteX457" fmla="*/ 10099997 w 13991985"/>
                <a:gd name="connsiteY457" fmla="*/ 8719646 h 9745171"/>
                <a:gd name="connsiteX458" fmla="*/ 10139458 w 13991985"/>
                <a:gd name="connsiteY458" fmla="*/ 8683474 h 9745171"/>
                <a:gd name="connsiteX459" fmla="*/ 10199669 w 13991985"/>
                <a:gd name="connsiteY459" fmla="*/ 8664197 h 9745171"/>
                <a:gd name="connsiteX460" fmla="*/ 10252737 w 13991985"/>
                <a:gd name="connsiteY460" fmla="*/ 8642539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26380 w 13991985"/>
                <a:gd name="connsiteY451" fmla="*/ 9033971 h 9745171"/>
                <a:gd name="connsiteX452" fmla="*/ 9893736 w 13991985"/>
                <a:gd name="connsiteY452" fmla="*/ 8931350 h 9745171"/>
                <a:gd name="connsiteX453" fmla="*/ 9942721 w 13991985"/>
                <a:gd name="connsiteY453" fmla="*/ 8904022 h 9745171"/>
                <a:gd name="connsiteX454" fmla="*/ 10024364 w 13991985"/>
                <a:gd name="connsiteY454" fmla="*/ 8850956 h 9745171"/>
                <a:gd name="connsiteX455" fmla="*/ 10101925 w 13991985"/>
                <a:gd name="connsiteY455" fmla="*/ 8802650 h 9745171"/>
                <a:gd name="connsiteX456" fmla="*/ 10130726 w 13991985"/>
                <a:gd name="connsiteY456" fmla="*/ 8768632 h 9745171"/>
                <a:gd name="connsiteX457" fmla="*/ 10099997 w 13991985"/>
                <a:gd name="connsiteY457" fmla="*/ 8719646 h 9745171"/>
                <a:gd name="connsiteX458" fmla="*/ 10139458 w 13991985"/>
                <a:gd name="connsiteY458" fmla="*/ 8683474 h 9745171"/>
                <a:gd name="connsiteX459" fmla="*/ 10199669 w 13991985"/>
                <a:gd name="connsiteY459" fmla="*/ 8664197 h 9745171"/>
                <a:gd name="connsiteX460" fmla="*/ 10252737 w 13991985"/>
                <a:gd name="connsiteY460" fmla="*/ 8642539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19236 w 13991985"/>
                <a:gd name="connsiteY451" fmla="*/ 8981583 h 9745171"/>
                <a:gd name="connsiteX452" fmla="*/ 9893736 w 13991985"/>
                <a:gd name="connsiteY452" fmla="*/ 8931350 h 9745171"/>
                <a:gd name="connsiteX453" fmla="*/ 9942721 w 13991985"/>
                <a:gd name="connsiteY453" fmla="*/ 8904022 h 9745171"/>
                <a:gd name="connsiteX454" fmla="*/ 10024364 w 13991985"/>
                <a:gd name="connsiteY454" fmla="*/ 8850956 h 9745171"/>
                <a:gd name="connsiteX455" fmla="*/ 10101925 w 13991985"/>
                <a:gd name="connsiteY455" fmla="*/ 8802650 h 9745171"/>
                <a:gd name="connsiteX456" fmla="*/ 10130726 w 13991985"/>
                <a:gd name="connsiteY456" fmla="*/ 8768632 h 9745171"/>
                <a:gd name="connsiteX457" fmla="*/ 10099997 w 13991985"/>
                <a:gd name="connsiteY457" fmla="*/ 8719646 h 9745171"/>
                <a:gd name="connsiteX458" fmla="*/ 10139458 w 13991985"/>
                <a:gd name="connsiteY458" fmla="*/ 8683474 h 9745171"/>
                <a:gd name="connsiteX459" fmla="*/ 10199669 w 13991985"/>
                <a:gd name="connsiteY459" fmla="*/ 8664197 h 9745171"/>
                <a:gd name="connsiteX460" fmla="*/ 10252737 w 13991985"/>
                <a:gd name="connsiteY460" fmla="*/ 8642539 h 9745171"/>
                <a:gd name="connsiteX461" fmla="*/ 10293672 w 13991985"/>
                <a:gd name="connsiteY461" fmla="*/ 8610902 h 9745171"/>
                <a:gd name="connsiteX462" fmla="*/ 10351049 w 13991985"/>
                <a:gd name="connsiteY462" fmla="*/ 8533002 h 9745171"/>
                <a:gd name="connsiteX463" fmla="*/ 10363409 w 13991985"/>
                <a:gd name="connsiteY463" fmla="*/ 8525971 h 9745171"/>
                <a:gd name="connsiteX464" fmla="*/ 10398107 w 13991985"/>
                <a:gd name="connsiteY464" fmla="*/ 8480274 h 9745171"/>
                <a:gd name="connsiteX465" fmla="*/ 10436434 w 13991985"/>
                <a:gd name="connsiteY465" fmla="*/ 8443875 h 9745171"/>
                <a:gd name="connsiteX466" fmla="*/ 10479523 w 13991985"/>
                <a:gd name="connsiteY466" fmla="*/ 8395343 h 9745171"/>
                <a:gd name="connsiteX467" fmla="*/ 10494718 w 13991985"/>
                <a:gd name="connsiteY467" fmla="*/ 8308257 h 9745171"/>
                <a:gd name="connsiteX468" fmla="*/ 10499254 w 13991985"/>
                <a:gd name="connsiteY468" fmla="*/ 8247819 h 9745171"/>
                <a:gd name="connsiteX469" fmla="*/ 10482018 w 13991985"/>
                <a:gd name="connsiteY469" fmla="*/ 8171052 h 9745171"/>
                <a:gd name="connsiteX470" fmla="*/ 10523066 w 13991985"/>
                <a:gd name="connsiteY470" fmla="*/ 8117643 h 9745171"/>
                <a:gd name="connsiteX471" fmla="*/ 10566609 w 13991985"/>
                <a:gd name="connsiteY471" fmla="*/ 8119571 h 9745171"/>
                <a:gd name="connsiteX472" fmla="*/ 10627274 w 13991985"/>
                <a:gd name="connsiteY472" fmla="*/ 8102676 h 9745171"/>
                <a:gd name="connsiteX473" fmla="*/ 10654829 w 13991985"/>
                <a:gd name="connsiteY473" fmla="*/ 8025569 h 9745171"/>
                <a:gd name="connsiteX474" fmla="*/ 10696330 w 13991985"/>
                <a:gd name="connsiteY474" fmla="*/ 7994839 h 9745171"/>
                <a:gd name="connsiteX475" fmla="*/ 10775025 w 13991985"/>
                <a:gd name="connsiteY475" fmla="*/ 7894940 h 9745171"/>
                <a:gd name="connsiteX476" fmla="*/ 10806435 w 13991985"/>
                <a:gd name="connsiteY476" fmla="*/ 7805246 h 9745171"/>
                <a:gd name="connsiteX477" fmla="*/ 10847596 w 13991985"/>
                <a:gd name="connsiteY477" fmla="*/ 7745488 h 9745171"/>
                <a:gd name="connsiteX478" fmla="*/ 10903499 w 13991985"/>
                <a:gd name="connsiteY478" fmla="*/ 7730520 h 9745171"/>
                <a:gd name="connsiteX479" fmla="*/ 10958494 w 13991985"/>
                <a:gd name="connsiteY479" fmla="*/ 7727685 h 9745171"/>
                <a:gd name="connsiteX480" fmla="*/ 10952031 w 13991985"/>
                <a:gd name="connsiteY480" fmla="*/ 7706028 h 9745171"/>
                <a:gd name="connsiteX481" fmla="*/ 10943980 w 13991985"/>
                <a:gd name="connsiteY481" fmla="*/ 7652732 h 9745171"/>
                <a:gd name="connsiteX482" fmla="*/ 10950897 w 13991985"/>
                <a:gd name="connsiteY482" fmla="*/ 7604427 h 9745171"/>
                <a:gd name="connsiteX483" fmla="*/ 10917786 w 13991985"/>
                <a:gd name="connsiteY483" fmla="*/ 7507590 h 9745171"/>
                <a:gd name="connsiteX484" fmla="*/ 10915632 w 13991985"/>
                <a:gd name="connsiteY484" fmla="*/ 7454521 h 9745171"/>
                <a:gd name="connsiteX485" fmla="*/ 10963937 w 13991985"/>
                <a:gd name="connsiteY485" fmla="*/ 7401681 h 9745171"/>
                <a:gd name="connsiteX486" fmla="*/ 11024943 w 13991985"/>
                <a:gd name="connsiteY486" fmla="*/ 7373333 h 9745171"/>
                <a:gd name="connsiteX487" fmla="*/ 11016551 w 13991985"/>
                <a:gd name="connsiteY487" fmla="*/ 7335800 h 9745171"/>
                <a:gd name="connsiteX488" fmla="*/ 10974936 w 13991985"/>
                <a:gd name="connsiteY488" fmla="*/ 7306998 h 9745171"/>
                <a:gd name="connsiteX489" fmla="*/ 10912570 w 13991985"/>
                <a:gd name="connsiteY489" fmla="*/ 7239643 h 9745171"/>
                <a:gd name="connsiteX490" fmla="*/ 10851905 w 13991985"/>
                <a:gd name="connsiteY490" fmla="*/ 7270371 h 9745171"/>
                <a:gd name="connsiteX491" fmla="*/ 10782168 w 13991985"/>
                <a:gd name="connsiteY491" fmla="*/ 7263001 h 9745171"/>
                <a:gd name="connsiteX492" fmla="*/ 10784323 w 13991985"/>
                <a:gd name="connsiteY492" fmla="*/ 7205171 h 9745171"/>
                <a:gd name="connsiteX493" fmla="*/ 10830247 w 13991985"/>
                <a:gd name="connsiteY493" fmla="*/ 7133053 h 9745171"/>
                <a:gd name="connsiteX494" fmla="*/ 10877305 w 13991985"/>
                <a:gd name="connsiteY494" fmla="*/ 7116158 h 9745171"/>
                <a:gd name="connsiteX495" fmla="*/ 10917332 w 13991985"/>
                <a:gd name="connsiteY495" fmla="*/ 7087357 h 9745171"/>
                <a:gd name="connsiteX496" fmla="*/ 10973688 w 13991985"/>
                <a:gd name="connsiteY496" fmla="*/ 7074769 h 9745171"/>
                <a:gd name="connsiteX497" fmla="*/ 11033446 w 13991985"/>
                <a:gd name="connsiteY497" fmla="*/ 7055039 h 9745171"/>
                <a:gd name="connsiteX498" fmla="*/ 10929693 w 13991985"/>
                <a:gd name="connsiteY498" fmla="*/ 6954120 h 9745171"/>
                <a:gd name="connsiteX499" fmla="*/ 10903272 w 13991985"/>
                <a:gd name="connsiteY499" fmla="*/ 6879619 h 9745171"/>
                <a:gd name="connsiteX500" fmla="*/ 10997729 w 13991985"/>
                <a:gd name="connsiteY500" fmla="*/ 6886083 h 9745171"/>
                <a:gd name="connsiteX501" fmla="*/ 11045580 w 13991985"/>
                <a:gd name="connsiteY501" fmla="*/ 6856828 h 9745171"/>
                <a:gd name="connsiteX502" fmla="*/ 10987523 w 13991985"/>
                <a:gd name="connsiteY502" fmla="*/ 6788566 h 9745171"/>
                <a:gd name="connsiteX503" fmla="*/ 10914951 w 13991985"/>
                <a:gd name="connsiteY503" fmla="*/ 6740714 h 9745171"/>
                <a:gd name="connsiteX504" fmla="*/ 10909509 w 13991985"/>
                <a:gd name="connsiteY504" fmla="*/ 6692862 h 9745171"/>
                <a:gd name="connsiteX505" fmla="*/ 10856894 w 13991985"/>
                <a:gd name="connsiteY505" fmla="*/ 6668143 h 9745171"/>
                <a:gd name="connsiteX506" fmla="*/ 10813805 w 13991985"/>
                <a:gd name="connsiteY506" fmla="*/ 6633671 h 9745171"/>
                <a:gd name="connsiteX507" fmla="*/ 10804053 w 13991985"/>
                <a:gd name="connsiteY507" fmla="*/ 6556790 h 9745171"/>
                <a:gd name="connsiteX508" fmla="*/ 10793848 w 13991985"/>
                <a:gd name="connsiteY508" fmla="*/ 6494198 h 9745171"/>
                <a:gd name="connsiteX509" fmla="*/ 10740780 w 13991985"/>
                <a:gd name="connsiteY509" fmla="*/ 6367878 h 9745171"/>
                <a:gd name="connsiteX510" fmla="*/ 10711751 w 13991985"/>
                <a:gd name="connsiteY510" fmla="*/ 6247228 h 9745171"/>
                <a:gd name="connsiteX511" fmla="*/ 10668209 w 13991985"/>
                <a:gd name="connsiteY511" fmla="*/ 6218200 h 9745171"/>
                <a:gd name="connsiteX512" fmla="*/ 10619223 w 13991985"/>
                <a:gd name="connsiteY512" fmla="*/ 6155833 h 9745171"/>
                <a:gd name="connsiteX513" fmla="*/ 10508551 w 13991985"/>
                <a:gd name="connsiteY513" fmla="*/ 6072831 h 9745171"/>
                <a:gd name="connsiteX514" fmla="*/ 10426229 w 13991985"/>
                <a:gd name="connsiteY514" fmla="*/ 6005701 h 9745171"/>
                <a:gd name="connsiteX515" fmla="*/ 10441423 w 13991985"/>
                <a:gd name="connsiteY515" fmla="*/ 5885505 h 9745171"/>
                <a:gd name="connsiteX516" fmla="*/ 10509005 w 13991985"/>
                <a:gd name="connsiteY516" fmla="*/ 5822232 h 9745171"/>
                <a:gd name="connsiteX517" fmla="*/ 10595637 w 13991985"/>
                <a:gd name="connsiteY517" fmla="*/ 5724714 h 9745171"/>
                <a:gd name="connsiteX518" fmla="*/ 10629655 w 13991985"/>
                <a:gd name="connsiteY518" fmla="*/ 5637402 h 9745171"/>
                <a:gd name="connsiteX519" fmla="*/ 10673198 w 13991985"/>
                <a:gd name="connsiteY519" fmla="*/ 5604745 h 9745171"/>
                <a:gd name="connsiteX520" fmla="*/ 10750305 w 13991985"/>
                <a:gd name="connsiteY520" fmla="*/ 5627196 h 9745171"/>
                <a:gd name="connsiteX521" fmla="*/ 10761191 w 13991985"/>
                <a:gd name="connsiteY521" fmla="*/ 5560067 h 9745171"/>
                <a:gd name="connsiteX522" fmla="*/ 10814259 w 13991985"/>
                <a:gd name="connsiteY522" fmla="*/ 5502464 h 9745171"/>
                <a:gd name="connsiteX523" fmla="*/ 10891138 w 13991985"/>
                <a:gd name="connsiteY523" fmla="*/ 5468446 h 9745171"/>
                <a:gd name="connsiteX524" fmla="*/ 10958494 w 13991985"/>
                <a:gd name="connsiteY524" fmla="*/ 5463457 h 9745171"/>
                <a:gd name="connsiteX525" fmla="*/ 10989111 w 13991985"/>
                <a:gd name="connsiteY525" fmla="*/ 5434655 h 9745171"/>
                <a:gd name="connsiteX526" fmla="*/ 11051703 w 13991985"/>
                <a:gd name="connsiteY526" fmla="*/ 5395875 h 9745171"/>
                <a:gd name="connsiteX527" fmla="*/ 11161694 w 13991985"/>
                <a:gd name="connsiteY527" fmla="*/ 5361857 h 9745171"/>
                <a:gd name="connsiteX528" fmla="*/ 11205237 w 13991985"/>
                <a:gd name="connsiteY528" fmla="*/ 5332828 h 9745171"/>
                <a:gd name="connsiteX529" fmla="*/ 11161694 w 13991985"/>
                <a:gd name="connsiteY529" fmla="*/ 5303800 h 9745171"/>
                <a:gd name="connsiteX530" fmla="*/ 10871409 w 13991985"/>
                <a:gd name="connsiteY530" fmla="*/ 5260257 h 9745171"/>
                <a:gd name="connsiteX531" fmla="*/ 10827866 w 13991985"/>
                <a:gd name="connsiteY531" fmla="*/ 5216714 h 9745171"/>
                <a:gd name="connsiteX532" fmla="*/ 10682723 w 13991985"/>
                <a:gd name="connsiteY532" fmla="*/ 5274771 h 9745171"/>
                <a:gd name="connsiteX533" fmla="*/ 10624666 w 13991985"/>
                <a:gd name="connsiteY533" fmla="*/ 5303800 h 9745171"/>
                <a:gd name="connsiteX534" fmla="*/ 10537580 w 13991985"/>
                <a:gd name="connsiteY534" fmla="*/ 5390206 h 9745171"/>
                <a:gd name="connsiteX535" fmla="*/ 10440289 w 13991985"/>
                <a:gd name="connsiteY535" fmla="*/ 5361403 h 9745171"/>
                <a:gd name="connsiteX536" fmla="*/ 10368624 w 13991985"/>
                <a:gd name="connsiteY536" fmla="*/ 5317633 h 9745171"/>
                <a:gd name="connsiteX537" fmla="*/ 10348894 w 13991985"/>
                <a:gd name="connsiteY537" fmla="*/ 5245743 h 9745171"/>
                <a:gd name="connsiteX538" fmla="*/ 10363409 w 13991985"/>
                <a:gd name="connsiteY538" fmla="*/ 5187685 h 9745171"/>
                <a:gd name="connsiteX539" fmla="*/ 10392437 w 13991985"/>
                <a:gd name="connsiteY539" fmla="*/ 5144143 h 9745171"/>
                <a:gd name="connsiteX540" fmla="*/ 10348894 w 13991985"/>
                <a:gd name="connsiteY540" fmla="*/ 5115114 h 9745171"/>
                <a:gd name="connsiteX541" fmla="*/ 10290837 w 13991985"/>
                <a:gd name="connsiteY541" fmla="*/ 5100600 h 9745171"/>
                <a:gd name="connsiteX542" fmla="*/ 10203751 w 13991985"/>
                <a:gd name="connsiteY542" fmla="*/ 5071571 h 9745171"/>
                <a:gd name="connsiteX543" fmla="*/ 10160209 w 13991985"/>
                <a:gd name="connsiteY543" fmla="*/ 5057057 h 9745171"/>
                <a:gd name="connsiteX544" fmla="*/ 10073804 w 13991985"/>
                <a:gd name="connsiteY544" fmla="*/ 5028028 h 9745171"/>
                <a:gd name="connsiteX545" fmla="*/ 10044548 w 13991985"/>
                <a:gd name="connsiteY545" fmla="*/ 4921665 h 9745171"/>
                <a:gd name="connsiteX546" fmla="*/ 10049991 w 13991985"/>
                <a:gd name="connsiteY546" fmla="*/ 4868598 h 9745171"/>
                <a:gd name="connsiteX547" fmla="*/ 10102605 w 13991985"/>
                <a:gd name="connsiteY547" fmla="*/ 4758381 h 9745171"/>
                <a:gd name="connsiteX548" fmla="*/ 10189011 w 13991985"/>
                <a:gd name="connsiteY548" fmla="*/ 4753164 h 9745171"/>
                <a:gd name="connsiteX549" fmla="*/ 10262262 w 13991985"/>
                <a:gd name="connsiteY549" fmla="*/ 4791490 h 9745171"/>
                <a:gd name="connsiteX550" fmla="*/ 10311929 w 13991985"/>
                <a:gd name="connsiteY550" fmla="*/ 4762462 h 9745171"/>
                <a:gd name="connsiteX551" fmla="*/ 10365223 w 13991985"/>
                <a:gd name="connsiteY551" fmla="*/ 4752710 h 9745171"/>
                <a:gd name="connsiteX552" fmla="*/ 10423053 w 13991985"/>
                <a:gd name="connsiteY552" fmla="*/ 4698963 h 9745171"/>
                <a:gd name="connsiteX553" fmla="*/ 10447319 w 13991985"/>
                <a:gd name="connsiteY553" fmla="*/ 4607114 h 9745171"/>
                <a:gd name="connsiteX554" fmla="*/ 10491543 w 13991985"/>
                <a:gd name="connsiteY554" fmla="*/ 4532502 h 9745171"/>
                <a:gd name="connsiteX555" fmla="*/ 10595637 w 13991985"/>
                <a:gd name="connsiteY555" fmla="*/ 4520028 h 9745171"/>
                <a:gd name="connsiteX556" fmla="*/ 10639180 w 13991985"/>
                <a:gd name="connsiteY556" fmla="*/ 4491000 h 9745171"/>
                <a:gd name="connsiteX557" fmla="*/ 10711751 w 13991985"/>
                <a:gd name="connsiteY557" fmla="*/ 4403914 h 9745171"/>
                <a:gd name="connsiteX558" fmla="*/ 10755294 w 13991985"/>
                <a:gd name="connsiteY558" fmla="*/ 4360371 h 9745171"/>
                <a:gd name="connsiteX559" fmla="*/ 10775705 w 13991985"/>
                <a:gd name="connsiteY559" fmla="*/ 4302314 h 9745171"/>
                <a:gd name="connsiteX560" fmla="*/ 10848730 w 13991985"/>
                <a:gd name="connsiteY560" fmla="*/ 4251514 h 9745171"/>
                <a:gd name="connsiteX561" fmla="*/ 10977318 w 13991985"/>
                <a:gd name="connsiteY561" fmla="*/ 4232464 h 9745171"/>
                <a:gd name="connsiteX562" fmla="*/ 11103411 w 13991985"/>
                <a:gd name="connsiteY562" fmla="*/ 4307983 h 9745171"/>
                <a:gd name="connsiteX563" fmla="*/ 11126996 w 13991985"/>
                <a:gd name="connsiteY563" fmla="*/ 4433170 h 9745171"/>
                <a:gd name="connsiteX564" fmla="*/ 11078691 w 13991985"/>
                <a:gd name="connsiteY564" fmla="*/ 4505514 h 9745171"/>
                <a:gd name="connsiteX565" fmla="*/ 11048755 w 13991985"/>
                <a:gd name="connsiteY565" fmla="*/ 4551552 h 9745171"/>
                <a:gd name="connsiteX566" fmla="*/ 11049889 w 13991985"/>
                <a:gd name="connsiteY566" fmla="*/ 4577632 h 9745171"/>
                <a:gd name="connsiteX567" fmla="*/ 10987523 w 13991985"/>
                <a:gd name="connsiteY567" fmla="*/ 4592600 h 9745171"/>
                <a:gd name="connsiteX568" fmla="*/ 10973009 w 13991985"/>
                <a:gd name="connsiteY568" fmla="*/ 4650657 h 9745171"/>
                <a:gd name="connsiteX569" fmla="*/ 11060094 w 13991985"/>
                <a:gd name="connsiteY569" fmla="*/ 4665171 h 9745171"/>
                <a:gd name="connsiteX570" fmla="*/ 11016551 w 13991985"/>
                <a:gd name="connsiteY570" fmla="*/ 4708714 h 9745171"/>
                <a:gd name="connsiteX571" fmla="*/ 11002037 w 13991985"/>
                <a:gd name="connsiteY571" fmla="*/ 4752257 h 9745171"/>
                <a:gd name="connsiteX572" fmla="*/ 11016551 w 13991985"/>
                <a:gd name="connsiteY572" fmla="*/ 4781285 h 9745171"/>
                <a:gd name="connsiteX573" fmla="*/ 11060094 w 13991985"/>
                <a:gd name="connsiteY573" fmla="*/ 4737743 h 9745171"/>
                <a:gd name="connsiteX574" fmla="*/ 11190723 w 13991985"/>
                <a:gd name="connsiteY574" fmla="*/ 4650657 h 9745171"/>
                <a:gd name="connsiteX575" fmla="*/ 11248780 w 13991985"/>
                <a:gd name="connsiteY575" fmla="*/ 4636143 h 9745171"/>
                <a:gd name="connsiteX576" fmla="*/ 11335866 w 13991985"/>
                <a:gd name="connsiteY576" fmla="*/ 4592600 h 9745171"/>
                <a:gd name="connsiteX577" fmla="*/ 11422951 w 13991985"/>
                <a:gd name="connsiteY577" fmla="*/ 4549057 h 9745171"/>
                <a:gd name="connsiteX578" fmla="*/ 11539066 w 13991985"/>
                <a:gd name="connsiteY57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82837 w 13991985"/>
                <a:gd name="connsiteY450" fmla="*/ 9048485 h 9745171"/>
                <a:gd name="connsiteX451" fmla="*/ 9819236 w 13991985"/>
                <a:gd name="connsiteY451" fmla="*/ 8981583 h 9745171"/>
                <a:gd name="connsiteX452" fmla="*/ 9872418 w 13991985"/>
                <a:gd name="connsiteY452" fmla="*/ 8980677 h 9745171"/>
                <a:gd name="connsiteX453" fmla="*/ 9893736 w 13991985"/>
                <a:gd name="connsiteY453" fmla="*/ 8931350 h 9745171"/>
                <a:gd name="connsiteX454" fmla="*/ 9942721 w 13991985"/>
                <a:gd name="connsiteY454" fmla="*/ 8904022 h 9745171"/>
                <a:gd name="connsiteX455" fmla="*/ 10024364 w 13991985"/>
                <a:gd name="connsiteY455" fmla="*/ 8850956 h 9745171"/>
                <a:gd name="connsiteX456" fmla="*/ 10101925 w 13991985"/>
                <a:gd name="connsiteY456" fmla="*/ 8802650 h 9745171"/>
                <a:gd name="connsiteX457" fmla="*/ 10130726 w 13991985"/>
                <a:gd name="connsiteY457" fmla="*/ 8768632 h 9745171"/>
                <a:gd name="connsiteX458" fmla="*/ 10099997 w 13991985"/>
                <a:gd name="connsiteY458" fmla="*/ 8719646 h 9745171"/>
                <a:gd name="connsiteX459" fmla="*/ 10139458 w 13991985"/>
                <a:gd name="connsiteY459" fmla="*/ 8683474 h 9745171"/>
                <a:gd name="connsiteX460" fmla="*/ 10199669 w 13991985"/>
                <a:gd name="connsiteY460" fmla="*/ 8664197 h 9745171"/>
                <a:gd name="connsiteX461" fmla="*/ 10252737 w 13991985"/>
                <a:gd name="connsiteY461" fmla="*/ 8642539 h 9745171"/>
                <a:gd name="connsiteX462" fmla="*/ 10293672 w 13991985"/>
                <a:gd name="connsiteY462" fmla="*/ 8610902 h 9745171"/>
                <a:gd name="connsiteX463" fmla="*/ 10351049 w 13991985"/>
                <a:gd name="connsiteY463" fmla="*/ 8533002 h 9745171"/>
                <a:gd name="connsiteX464" fmla="*/ 10363409 w 13991985"/>
                <a:gd name="connsiteY464" fmla="*/ 8525971 h 9745171"/>
                <a:gd name="connsiteX465" fmla="*/ 10398107 w 13991985"/>
                <a:gd name="connsiteY465" fmla="*/ 8480274 h 9745171"/>
                <a:gd name="connsiteX466" fmla="*/ 10436434 w 13991985"/>
                <a:gd name="connsiteY466" fmla="*/ 8443875 h 9745171"/>
                <a:gd name="connsiteX467" fmla="*/ 10479523 w 13991985"/>
                <a:gd name="connsiteY467" fmla="*/ 8395343 h 9745171"/>
                <a:gd name="connsiteX468" fmla="*/ 10494718 w 13991985"/>
                <a:gd name="connsiteY468" fmla="*/ 8308257 h 9745171"/>
                <a:gd name="connsiteX469" fmla="*/ 10499254 w 13991985"/>
                <a:gd name="connsiteY469" fmla="*/ 8247819 h 9745171"/>
                <a:gd name="connsiteX470" fmla="*/ 10482018 w 13991985"/>
                <a:gd name="connsiteY470" fmla="*/ 8171052 h 9745171"/>
                <a:gd name="connsiteX471" fmla="*/ 10523066 w 13991985"/>
                <a:gd name="connsiteY471" fmla="*/ 8117643 h 9745171"/>
                <a:gd name="connsiteX472" fmla="*/ 10566609 w 13991985"/>
                <a:gd name="connsiteY472" fmla="*/ 8119571 h 9745171"/>
                <a:gd name="connsiteX473" fmla="*/ 10627274 w 13991985"/>
                <a:gd name="connsiteY473" fmla="*/ 8102676 h 9745171"/>
                <a:gd name="connsiteX474" fmla="*/ 10654829 w 13991985"/>
                <a:gd name="connsiteY474" fmla="*/ 8025569 h 9745171"/>
                <a:gd name="connsiteX475" fmla="*/ 10696330 w 13991985"/>
                <a:gd name="connsiteY475" fmla="*/ 7994839 h 9745171"/>
                <a:gd name="connsiteX476" fmla="*/ 10775025 w 13991985"/>
                <a:gd name="connsiteY476" fmla="*/ 7894940 h 9745171"/>
                <a:gd name="connsiteX477" fmla="*/ 10806435 w 13991985"/>
                <a:gd name="connsiteY477" fmla="*/ 7805246 h 9745171"/>
                <a:gd name="connsiteX478" fmla="*/ 10847596 w 13991985"/>
                <a:gd name="connsiteY478" fmla="*/ 7745488 h 9745171"/>
                <a:gd name="connsiteX479" fmla="*/ 10903499 w 13991985"/>
                <a:gd name="connsiteY479" fmla="*/ 7730520 h 9745171"/>
                <a:gd name="connsiteX480" fmla="*/ 10958494 w 13991985"/>
                <a:gd name="connsiteY480" fmla="*/ 7727685 h 9745171"/>
                <a:gd name="connsiteX481" fmla="*/ 10952031 w 13991985"/>
                <a:gd name="connsiteY481" fmla="*/ 7706028 h 9745171"/>
                <a:gd name="connsiteX482" fmla="*/ 10943980 w 13991985"/>
                <a:gd name="connsiteY482" fmla="*/ 7652732 h 9745171"/>
                <a:gd name="connsiteX483" fmla="*/ 10950897 w 13991985"/>
                <a:gd name="connsiteY483" fmla="*/ 7604427 h 9745171"/>
                <a:gd name="connsiteX484" fmla="*/ 10917786 w 13991985"/>
                <a:gd name="connsiteY484" fmla="*/ 7507590 h 9745171"/>
                <a:gd name="connsiteX485" fmla="*/ 10915632 w 13991985"/>
                <a:gd name="connsiteY485" fmla="*/ 7454521 h 9745171"/>
                <a:gd name="connsiteX486" fmla="*/ 10963937 w 13991985"/>
                <a:gd name="connsiteY486" fmla="*/ 7401681 h 9745171"/>
                <a:gd name="connsiteX487" fmla="*/ 11024943 w 13991985"/>
                <a:gd name="connsiteY487" fmla="*/ 7373333 h 9745171"/>
                <a:gd name="connsiteX488" fmla="*/ 11016551 w 13991985"/>
                <a:gd name="connsiteY488" fmla="*/ 7335800 h 9745171"/>
                <a:gd name="connsiteX489" fmla="*/ 10974936 w 13991985"/>
                <a:gd name="connsiteY489" fmla="*/ 7306998 h 9745171"/>
                <a:gd name="connsiteX490" fmla="*/ 10912570 w 13991985"/>
                <a:gd name="connsiteY490" fmla="*/ 7239643 h 9745171"/>
                <a:gd name="connsiteX491" fmla="*/ 10851905 w 13991985"/>
                <a:gd name="connsiteY491" fmla="*/ 7270371 h 9745171"/>
                <a:gd name="connsiteX492" fmla="*/ 10782168 w 13991985"/>
                <a:gd name="connsiteY492" fmla="*/ 7263001 h 9745171"/>
                <a:gd name="connsiteX493" fmla="*/ 10784323 w 13991985"/>
                <a:gd name="connsiteY493" fmla="*/ 7205171 h 9745171"/>
                <a:gd name="connsiteX494" fmla="*/ 10830247 w 13991985"/>
                <a:gd name="connsiteY494" fmla="*/ 7133053 h 9745171"/>
                <a:gd name="connsiteX495" fmla="*/ 10877305 w 13991985"/>
                <a:gd name="connsiteY495" fmla="*/ 7116158 h 9745171"/>
                <a:gd name="connsiteX496" fmla="*/ 10917332 w 13991985"/>
                <a:gd name="connsiteY496" fmla="*/ 7087357 h 9745171"/>
                <a:gd name="connsiteX497" fmla="*/ 10973688 w 13991985"/>
                <a:gd name="connsiteY497" fmla="*/ 7074769 h 9745171"/>
                <a:gd name="connsiteX498" fmla="*/ 11033446 w 13991985"/>
                <a:gd name="connsiteY498" fmla="*/ 7055039 h 9745171"/>
                <a:gd name="connsiteX499" fmla="*/ 10929693 w 13991985"/>
                <a:gd name="connsiteY499" fmla="*/ 6954120 h 9745171"/>
                <a:gd name="connsiteX500" fmla="*/ 10903272 w 13991985"/>
                <a:gd name="connsiteY500" fmla="*/ 6879619 h 9745171"/>
                <a:gd name="connsiteX501" fmla="*/ 10997729 w 13991985"/>
                <a:gd name="connsiteY501" fmla="*/ 6886083 h 9745171"/>
                <a:gd name="connsiteX502" fmla="*/ 11045580 w 13991985"/>
                <a:gd name="connsiteY502" fmla="*/ 6856828 h 9745171"/>
                <a:gd name="connsiteX503" fmla="*/ 10987523 w 13991985"/>
                <a:gd name="connsiteY503" fmla="*/ 6788566 h 9745171"/>
                <a:gd name="connsiteX504" fmla="*/ 10914951 w 13991985"/>
                <a:gd name="connsiteY504" fmla="*/ 6740714 h 9745171"/>
                <a:gd name="connsiteX505" fmla="*/ 10909509 w 13991985"/>
                <a:gd name="connsiteY505" fmla="*/ 6692862 h 9745171"/>
                <a:gd name="connsiteX506" fmla="*/ 10856894 w 13991985"/>
                <a:gd name="connsiteY506" fmla="*/ 6668143 h 9745171"/>
                <a:gd name="connsiteX507" fmla="*/ 10813805 w 13991985"/>
                <a:gd name="connsiteY507" fmla="*/ 6633671 h 9745171"/>
                <a:gd name="connsiteX508" fmla="*/ 10804053 w 13991985"/>
                <a:gd name="connsiteY508" fmla="*/ 6556790 h 9745171"/>
                <a:gd name="connsiteX509" fmla="*/ 10793848 w 13991985"/>
                <a:gd name="connsiteY509" fmla="*/ 6494198 h 9745171"/>
                <a:gd name="connsiteX510" fmla="*/ 10740780 w 13991985"/>
                <a:gd name="connsiteY510" fmla="*/ 6367878 h 9745171"/>
                <a:gd name="connsiteX511" fmla="*/ 10711751 w 13991985"/>
                <a:gd name="connsiteY511" fmla="*/ 6247228 h 9745171"/>
                <a:gd name="connsiteX512" fmla="*/ 10668209 w 13991985"/>
                <a:gd name="connsiteY512" fmla="*/ 6218200 h 9745171"/>
                <a:gd name="connsiteX513" fmla="*/ 10619223 w 13991985"/>
                <a:gd name="connsiteY513" fmla="*/ 6155833 h 9745171"/>
                <a:gd name="connsiteX514" fmla="*/ 10508551 w 13991985"/>
                <a:gd name="connsiteY514" fmla="*/ 6072831 h 9745171"/>
                <a:gd name="connsiteX515" fmla="*/ 10426229 w 13991985"/>
                <a:gd name="connsiteY515" fmla="*/ 6005701 h 9745171"/>
                <a:gd name="connsiteX516" fmla="*/ 10441423 w 13991985"/>
                <a:gd name="connsiteY516" fmla="*/ 5885505 h 9745171"/>
                <a:gd name="connsiteX517" fmla="*/ 10509005 w 13991985"/>
                <a:gd name="connsiteY517" fmla="*/ 5822232 h 9745171"/>
                <a:gd name="connsiteX518" fmla="*/ 10595637 w 13991985"/>
                <a:gd name="connsiteY518" fmla="*/ 5724714 h 9745171"/>
                <a:gd name="connsiteX519" fmla="*/ 10629655 w 13991985"/>
                <a:gd name="connsiteY519" fmla="*/ 5637402 h 9745171"/>
                <a:gd name="connsiteX520" fmla="*/ 10673198 w 13991985"/>
                <a:gd name="connsiteY520" fmla="*/ 5604745 h 9745171"/>
                <a:gd name="connsiteX521" fmla="*/ 10750305 w 13991985"/>
                <a:gd name="connsiteY521" fmla="*/ 5627196 h 9745171"/>
                <a:gd name="connsiteX522" fmla="*/ 10761191 w 13991985"/>
                <a:gd name="connsiteY522" fmla="*/ 5560067 h 9745171"/>
                <a:gd name="connsiteX523" fmla="*/ 10814259 w 13991985"/>
                <a:gd name="connsiteY523" fmla="*/ 5502464 h 9745171"/>
                <a:gd name="connsiteX524" fmla="*/ 10891138 w 13991985"/>
                <a:gd name="connsiteY524" fmla="*/ 5468446 h 9745171"/>
                <a:gd name="connsiteX525" fmla="*/ 10958494 w 13991985"/>
                <a:gd name="connsiteY525" fmla="*/ 5463457 h 9745171"/>
                <a:gd name="connsiteX526" fmla="*/ 10989111 w 13991985"/>
                <a:gd name="connsiteY526" fmla="*/ 5434655 h 9745171"/>
                <a:gd name="connsiteX527" fmla="*/ 11051703 w 13991985"/>
                <a:gd name="connsiteY527" fmla="*/ 5395875 h 9745171"/>
                <a:gd name="connsiteX528" fmla="*/ 11161694 w 13991985"/>
                <a:gd name="connsiteY528" fmla="*/ 5361857 h 9745171"/>
                <a:gd name="connsiteX529" fmla="*/ 11205237 w 13991985"/>
                <a:gd name="connsiteY529" fmla="*/ 5332828 h 9745171"/>
                <a:gd name="connsiteX530" fmla="*/ 11161694 w 13991985"/>
                <a:gd name="connsiteY530" fmla="*/ 5303800 h 9745171"/>
                <a:gd name="connsiteX531" fmla="*/ 10871409 w 13991985"/>
                <a:gd name="connsiteY531" fmla="*/ 5260257 h 9745171"/>
                <a:gd name="connsiteX532" fmla="*/ 10827866 w 13991985"/>
                <a:gd name="connsiteY532" fmla="*/ 5216714 h 9745171"/>
                <a:gd name="connsiteX533" fmla="*/ 10682723 w 13991985"/>
                <a:gd name="connsiteY533" fmla="*/ 5274771 h 9745171"/>
                <a:gd name="connsiteX534" fmla="*/ 10624666 w 13991985"/>
                <a:gd name="connsiteY534" fmla="*/ 5303800 h 9745171"/>
                <a:gd name="connsiteX535" fmla="*/ 10537580 w 13991985"/>
                <a:gd name="connsiteY535" fmla="*/ 5390206 h 9745171"/>
                <a:gd name="connsiteX536" fmla="*/ 10440289 w 13991985"/>
                <a:gd name="connsiteY536" fmla="*/ 5361403 h 9745171"/>
                <a:gd name="connsiteX537" fmla="*/ 10368624 w 13991985"/>
                <a:gd name="connsiteY537" fmla="*/ 5317633 h 9745171"/>
                <a:gd name="connsiteX538" fmla="*/ 10348894 w 13991985"/>
                <a:gd name="connsiteY538" fmla="*/ 5245743 h 9745171"/>
                <a:gd name="connsiteX539" fmla="*/ 10363409 w 13991985"/>
                <a:gd name="connsiteY539" fmla="*/ 5187685 h 9745171"/>
                <a:gd name="connsiteX540" fmla="*/ 10392437 w 13991985"/>
                <a:gd name="connsiteY540" fmla="*/ 5144143 h 9745171"/>
                <a:gd name="connsiteX541" fmla="*/ 10348894 w 13991985"/>
                <a:gd name="connsiteY541" fmla="*/ 5115114 h 9745171"/>
                <a:gd name="connsiteX542" fmla="*/ 10290837 w 13991985"/>
                <a:gd name="connsiteY542" fmla="*/ 5100600 h 9745171"/>
                <a:gd name="connsiteX543" fmla="*/ 10203751 w 13991985"/>
                <a:gd name="connsiteY543" fmla="*/ 5071571 h 9745171"/>
                <a:gd name="connsiteX544" fmla="*/ 10160209 w 13991985"/>
                <a:gd name="connsiteY544" fmla="*/ 5057057 h 9745171"/>
                <a:gd name="connsiteX545" fmla="*/ 10073804 w 13991985"/>
                <a:gd name="connsiteY545" fmla="*/ 5028028 h 9745171"/>
                <a:gd name="connsiteX546" fmla="*/ 10044548 w 13991985"/>
                <a:gd name="connsiteY546" fmla="*/ 4921665 h 9745171"/>
                <a:gd name="connsiteX547" fmla="*/ 10049991 w 13991985"/>
                <a:gd name="connsiteY547" fmla="*/ 4868598 h 9745171"/>
                <a:gd name="connsiteX548" fmla="*/ 10102605 w 13991985"/>
                <a:gd name="connsiteY548" fmla="*/ 4758381 h 9745171"/>
                <a:gd name="connsiteX549" fmla="*/ 10189011 w 13991985"/>
                <a:gd name="connsiteY549" fmla="*/ 4753164 h 9745171"/>
                <a:gd name="connsiteX550" fmla="*/ 10262262 w 13991985"/>
                <a:gd name="connsiteY550" fmla="*/ 4791490 h 9745171"/>
                <a:gd name="connsiteX551" fmla="*/ 10311929 w 13991985"/>
                <a:gd name="connsiteY551" fmla="*/ 4762462 h 9745171"/>
                <a:gd name="connsiteX552" fmla="*/ 10365223 w 13991985"/>
                <a:gd name="connsiteY552" fmla="*/ 4752710 h 9745171"/>
                <a:gd name="connsiteX553" fmla="*/ 10423053 w 13991985"/>
                <a:gd name="connsiteY553" fmla="*/ 4698963 h 9745171"/>
                <a:gd name="connsiteX554" fmla="*/ 10447319 w 13991985"/>
                <a:gd name="connsiteY554" fmla="*/ 4607114 h 9745171"/>
                <a:gd name="connsiteX555" fmla="*/ 10491543 w 13991985"/>
                <a:gd name="connsiteY555" fmla="*/ 4532502 h 9745171"/>
                <a:gd name="connsiteX556" fmla="*/ 10595637 w 13991985"/>
                <a:gd name="connsiteY556" fmla="*/ 4520028 h 9745171"/>
                <a:gd name="connsiteX557" fmla="*/ 10639180 w 13991985"/>
                <a:gd name="connsiteY557" fmla="*/ 4491000 h 9745171"/>
                <a:gd name="connsiteX558" fmla="*/ 10711751 w 13991985"/>
                <a:gd name="connsiteY558" fmla="*/ 4403914 h 9745171"/>
                <a:gd name="connsiteX559" fmla="*/ 10755294 w 13991985"/>
                <a:gd name="connsiteY559" fmla="*/ 4360371 h 9745171"/>
                <a:gd name="connsiteX560" fmla="*/ 10775705 w 13991985"/>
                <a:gd name="connsiteY560" fmla="*/ 4302314 h 9745171"/>
                <a:gd name="connsiteX561" fmla="*/ 10848730 w 13991985"/>
                <a:gd name="connsiteY561" fmla="*/ 4251514 h 9745171"/>
                <a:gd name="connsiteX562" fmla="*/ 10977318 w 13991985"/>
                <a:gd name="connsiteY562" fmla="*/ 4232464 h 9745171"/>
                <a:gd name="connsiteX563" fmla="*/ 11103411 w 13991985"/>
                <a:gd name="connsiteY563" fmla="*/ 4307983 h 9745171"/>
                <a:gd name="connsiteX564" fmla="*/ 11126996 w 13991985"/>
                <a:gd name="connsiteY564" fmla="*/ 4433170 h 9745171"/>
                <a:gd name="connsiteX565" fmla="*/ 11078691 w 13991985"/>
                <a:gd name="connsiteY565" fmla="*/ 4505514 h 9745171"/>
                <a:gd name="connsiteX566" fmla="*/ 11048755 w 13991985"/>
                <a:gd name="connsiteY566" fmla="*/ 4551552 h 9745171"/>
                <a:gd name="connsiteX567" fmla="*/ 11049889 w 13991985"/>
                <a:gd name="connsiteY567" fmla="*/ 4577632 h 9745171"/>
                <a:gd name="connsiteX568" fmla="*/ 10987523 w 13991985"/>
                <a:gd name="connsiteY568" fmla="*/ 4592600 h 9745171"/>
                <a:gd name="connsiteX569" fmla="*/ 10973009 w 13991985"/>
                <a:gd name="connsiteY569" fmla="*/ 4650657 h 9745171"/>
                <a:gd name="connsiteX570" fmla="*/ 11060094 w 13991985"/>
                <a:gd name="connsiteY570" fmla="*/ 4665171 h 9745171"/>
                <a:gd name="connsiteX571" fmla="*/ 11016551 w 13991985"/>
                <a:gd name="connsiteY571" fmla="*/ 4708714 h 9745171"/>
                <a:gd name="connsiteX572" fmla="*/ 11002037 w 13991985"/>
                <a:gd name="connsiteY572" fmla="*/ 4752257 h 9745171"/>
                <a:gd name="connsiteX573" fmla="*/ 11016551 w 13991985"/>
                <a:gd name="connsiteY573" fmla="*/ 4781285 h 9745171"/>
                <a:gd name="connsiteX574" fmla="*/ 11060094 w 13991985"/>
                <a:gd name="connsiteY574" fmla="*/ 4737743 h 9745171"/>
                <a:gd name="connsiteX575" fmla="*/ 11190723 w 13991985"/>
                <a:gd name="connsiteY575" fmla="*/ 4650657 h 9745171"/>
                <a:gd name="connsiteX576" fmla="*/ 11248780 w 13991985"/>
                <a:gd name="connsiteY576" fmla="*/ 4636143 h 9745171"/>
                <a:gd name="connsiteX577" fmla="*/ 11335866 w 13991985"/>
                <a:gd name="connsiteY577" fmla="*/ 4592600 h 9745171"/>
                <a:gd name="connsiteX578" fmla="*/ 11422951 w 13991985"/>
                <a:gd name="connsiteY578" fmla="*/ 4549057 h 9745171"/>
                <a:gd name="connsiteX579" fmla="*/ 11539066 w 13991985"/>
                <a:gd name="connsiteY579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816175 w 13991985"/>
                <a:gd name="connsiteY450" fmla="*/ 9050866 h 9745171"/>
                <a:gd name="connsiteX451" fmla="*/ 9819236 w 13991985"/>
                <a:gd name="connsiteY451" fmla="*/ 8981583 h 9745171"/>
                <a:gd name="connsiteX452" fmla="*/ 9872418 w 13991985"/>
                <a:gd name="connsiteY452" fmla="*/ 8980677 h 9745171"/>
                <a:gd name="connsiteX453" fmla="*/ 9893736 w 13991985"/>
                <a:gd name="connsiteY453" fmla="*/ 8931350 h 9745171"/>
                <a:gd name="connsiteX454" fmla="*/ 9942721 w 13991985"/>
                <a:gd name="connsiteY454" fmla="*/ 8904022 h 9745171"/>
                <a:gd name="connsiteX455" fmla="*/ 10024364 w 13991985"/>
                <a:gd name="connsiteY455" fmla="*/ 8850956 h 9745171"/>
                <a:gd name="connsiteX456" fmla="*/ 10101925 w 13991985"/>
                <a:gd name="connsiteY456" fmla="*/ 8802650 h 9745171"/>
                <a:gd name="connsiteX457" fmla="*/ 10130726 w 13991985"/>
                <a:gd name="connsiteY457" fmla="*/ 8768632 h 9745171"/>
                <a:gd name="connsiteX458" fmla="*/ 10099997 w 13991985"/>
                <a:gd name="connsiteY458" fmla="*/ 8719646 h 9745171"/>
                <a:gd name="connsiteX459" fmla="*/ 10139458 w 13991985"/>
                <a:gd name="connsiteY459" fmla="*/ 8683474 h 9745171"/>
                <a:gd name="connsiteX460" fmla="*/ 10199669 w 13991985"/>
                <a:gd name="connsiteY460" fmla="*/ 8664197 h 9745171"/>
                <a:gd name="connsiteX461" fmla="*/ 10252737 w 13991985"/>
                <a:gd name="connsiteY461" fmla="*/ 8642539 h 9745171"/>
                <a:gd name="connsiteX462" fmla="*/ 10293672 w 13991985"/>
                <a:gd name="connsiteY462" fmla="*/ 8610902 h 9745171"/>
                <a:gd name="connsiteX463" fmla="*/ 10351049 w 13991985"/>
                <a:gd name="connsiteY463" fmla="*/ 8533002 h 9745171"/>
                <a:gd name="connsiteX464" fmla="*/ 10363409 w 13991985"/>
                <a:gd name="connsiteY464" fmla="*/ 8525971 h 9745171"/>
                <a:gd name="connsiteX465" fmla="*/ 10398107 w 13991985"/>
                <a:gd name="connsiteY465" fmla="*/ 8480274 h 9745171"/>
                <a:gd name="connsiteX466" fmla="*/ 10436434 w 13991985"/>
                <a:gd name="connsiteY466" fmla="*/ 8443875 h 9745171"/>
                <a:gd name="connsiteX467" fmla="*/ 10479523 w 13991985"/>
                <a:gd name="connsiteY467" fmla="*/ 8395343 h 9745171"/>
                <a:gd name="connsiteX468" fmla="*/ 10494718 w 13991985"/>
                <a:gd name="connsiteY468" fmla="*/ 8308257 h 9745171"/>
                <a:gd name="connsiteX469" fmla="*/ 10499254 w 13991985"/>
                <a:gd name="connsiteY469" fmla="*/ 8247819 h 9745171"/>
                <a:gd name="connsiteX470" fmla="*/ 10482018 w 13991985"/>
                <a:gd name="connsiteY470" fmla="*/ 8171052 h 9745171"/>
                <a:gd name="connsiteX471" fmla="*/ 10523066 w 13991985"/>
                <a:gd name="connsiteY471" fmla="*/ 8117643 h 9745171"/>
                <a:gd name="connsiteX472" fmla="*/ 10566609 w 13991985"/>
                <a:gd name="connsiteY472" fmla="*/ 8119571 h 9745171"/>
                <a:gd name="connsiteX473" fmla="*/ 10627274 w 13991985"/>
                <a:gd name="connsiteY473" fmla="*/ 8102676 h 9745171"/>
                <a:gd name="connsiteX474" fmla="*/ 10654829 w 13991985"/>
                <a:gd name="connsiteY474" fmla="*/ 8025569 h 9745171"/>
                <a:gd name="connsiteX475" fmla="*/ 10696330 w 13991985"/>
                <a:gd name="connsiteY475" fmla="*/ 7994839 h 9745171"/>
                <a:gd name="connsiteX476" fmla="*/ 10775025 w 13991985"/>
                <a:gd name="connsiteY476" fmla="*/ 7894940 h 9745171"/>
                <a:gd name="connsiteX477" fmla="*/ 10806435 w 13991985"/>
                <a:gd name="connsiteY477" fmla="*/ 7805246 h 9745171"/>
                <a:gd name="connsiteX478" fmla="*/ 10847596 w 13991985"/>
                <a:gd name="connsiteY478" fmla="*/ 7745488 h 9745171"/>
                <a:gd name="connsiteX479" fmla="*/ 10903499 w 13991985"/>
                <a:gd name="connsiteY479" fmla="*/ 7730520 h 9745171"/>
                <a:gd name="connsiteX480" fmla="*/ 10958494 w 13991985"/>
                <a:gd name="connsiteY480" fmla="*/ 7727685 h 9745171"/>
                <a:gd name="connsiteX481" fmla="*/ 10952031 w 13991985"/>
                <a:gd name="connsiteY481" fmla="*/ 7706028 h 9745171"/>
                <a:gd name="connsiteX482" fmla="*/ 10943980 w 13991985"/>
                <a:gd name="connsiteY482" fmla="*/ 7652732 h 9745171"/>
                <a:gd name="connsiteX483" fmla="*/ 10950897 w 13991985"/>
                <a:gd name="connsiteY483" fmla="*/ 7604427 h 9745171"/>
                <a:gd name="connsiteX484" fmla="*/ 10917786 w 13991985"/>
                <a:gd name="connsiteY484" fmla="*/ 7507590 h 9745171"/>
                <a:gd name="connsiteX485" fmla="*/ 10915632 w 13991985"/>
                <a:gd name="connsiteY485" fmla="*/ 7454521 h 9745171"/>
                <a:gd name="connsiteX486" fmla="*/ 10963937 w 13991985"/>
                <a:gd name="connsiteY486" fmla="*/ 7401681 h 9745171"/>
                <a:gd name="connsiteX487" fmla="*/ 11024943 w 13991985"/>
                <a:gd name="connsiteY487" fmla="*/ 7373333 h 9745171"/>
                <a:gd name="connsiteX488" fmla="*/ 11016551 w 13991985"/>
                <a:gd name="connsiteY488" fmla="*/ 7335800 h 9745171"/>
                <a:gd name="connsiteX489" fmla="*/ 10974936 w 13991985"/>
                <a:gd name="connsiteY489" fmla="*/ 7306998 h 9745171"/>
                <a:gd name="connsiteX490" fmla="*/ 10912570 w 13991985"/>
                <a:gd name="connsiteY490" fmla="*/ 7239643 h 9745171"/>
                <a:gd name="connsiteX491" fmla="*/ 10851905 w 13991985"/>
                <a:gd name="connsiteY491" fmla="*/ 7270371 h 9745171"/>
                <a:gd name="connsiteX492" fmla="*/ 10782168 w 13991985"/>
                <a:gd name="connsiteY492" fmla="*/ 7263001 h 9745171"/>
                <a:gd name="connsiteX493" fmla="*/ 10784323 w 13991985"/>
                <a:gd name="connsiteY493" fmla="*/ 7205171 h 9745171"/>
                <a:gd name="connsiteX494" fmla="*/ 10830247 w 13991985"/>
                <a:gd name="connsiteY494" fmla="*/ 7133053 h 9745171"/>
                <a:gd name="connsiteX495" fmla="*/ 10877305 w 13991985"/>
                <a:gd name="connsiteY495" fmla="*/ 7116158 h 9745171"/>
                <a:gd name="connsiteX496" fmla="*/ 10917332 w 13991985"/>
                <a:gd name="connsiteY496" fmla="*/ 7087357 h 9745171"/>
                <a:gd name="connsiteX497" fmla="*/ 10973688 w 13991985"/>
                <a:gd name="connsiteY497" fmla="*/ 7074769 h 9745171"/>
                <a:gd name="connsiteX498" fmla="*/ 11033446 w 13991985"/>
                <a:gd name="connsiteY498" fmla="*/ 7055039 h 9745171"/>
                <a:gd name="connsiteX499" fmla="*/ 10929693 w 13991985"/>
                <a:gd name="connsiteY499" fmla="*/ 6954120 h 9745171"/>
                <a:gd name="connsiteX500" fmla="*/ 10903272 w 13991985"/>
                <a:gd name="connsiteY500" fmla="*/ 6879619 h 9745171"/>
                <a:gd name="connsiteX501" fmla="*/ 10997729 w 13991985"/>
                <a:gd name="connsiteY501" fmla="*/ 6886083 h 9745171"/>
                <a:gd name="connsiteX502" fmla="*/ 11045580 w 13991985"/>
                <a:gd name="connsiteY502" fmla="*/ 6856828 h 9745171"/>
                <a:gd name="connsiteX503" fmla="*/ 10987523 w 13991985"/>
                <a:gd name="connsiteY503" fmla="*/ 6788566 h 9745171"/>
                <a:gd name="connsiteX504" fmla="*/ 10914951 w 13991985"/>
                <a:gd name="connsiteY504" fmla="*/ 6740714 h 9745171"/>
                <a:gd name="connsiteX505" fmla="*/ 10909509 w 13991985"/>
                <a:gd name="connsiteY505" fmla="*/ 6692862 h 9745171"/>
                <a:gd name="connsiteX506" fmla="*/ 10856894 w 13991985"/>
                <a:gd name="connsiteY506" fmla="*/ 6668143 h 9745171"/>
                <a:gd name="connsiteX507" fmla="*/ 10813805 w 13991985"/>
                <a:gd name="connsiteY507" fmla="*/ 6633671 h 9745171"/>
                <a:gd name="connsiteX508" fmla="*/ 10804053 w 13991985"/>
                <a:gd name="connsiteY508" fmla="*/ 6556790 h 9745171"/>
                <a:gd name="connsiteX509" fmla="*/ 10793848 w 13991985"/>
                <a:gd name="connsiteY509" fmla="*/ 6494198 h 9745171"/>
                <a:gd name="connsiteX510" fmla="*/ 10740780 w 13991985"/>
                <a:gd name="connsiteY510" fmla="*/ 6367878 h 9745171"/>
                <a:gd name="connsiteX511" fmla="*/ 10711751 w 13991985"/>
                <a:gd name="connsiteY511" fmla="*/ 6247228 h 9745171"/>
                <a:gd name="connsiteX512" fmla="*/ 10668209 w 13991985"/>
                <a:gd name="connsiteY512" fmla="*/ 6218200 h 9745171"/>
                <a:gd name="connsiteX513" fmla="*/ 10619223 w 13991985"/>
                <a:gd name="connsiteY513" fmla="*/ 6155833 h 9745171"/>
                <a:gd name="connsiteX514" fmla="*/ 10508551 w 13991985"/>
                <a:gd name="connsiteY514" fmla="*/ 6072831 h 9745171"/>
                <a:gd name="connsiteX515" fmla="*/ 10426229 w 13991985"/>
                <a:gd name="connsiteY515" fmla="*/ 6005701 h 9745171"/>
                <a:gd name="connsiteX516" fmla="*/ 10441423 w 13991985"/>
                <a:gd name="connsiteY516" fmla="*/ 5885505 h 9745171"/>
                <a:gd name="connsiteX517" fmla="*/ 10509005 w 13991985"/>
                <a:gd name="connsiteY517" fmla="*/ 5822232 h 9745171"/>
                <a:gd name="connsiteX518" fmla="*/ 10595637 w 13991985"/>
                <a:gd name="connsiteY518" fmla="*/ 5724714 h 9745171"/>
                <a:gd name="connsiteX519" fmla="*/ 10629655 w 13991985"/>
                <a:gd name="connsiteY519" fmla="*/ 5637402 h 9745171"/>
                <a:gd name="connsiteX520" fmla="*/ 10673198 w 13991985"/>
                <a:gd name="connsiteY520" fmla="*/ 5604745 h 9745171"/>
                <a:gd name="connsiteX521" fmla="*/ 10750305 w 13991985"/>
                <a:gd name="connsiteY521" fmla="*/ 5627196 h 9745171"/>
                <a:gd name="connsiteX522" fmla="*/ 10761191 w 13991985"/>
                <a:gd name="connsiteY522" fmla="*/ 5560067 h 9745171"/>
                <a:gd name="connsiteX523" fmla="*/ 10814259 w 13991985"/>
                <a:gd name="connsiteY523" fmla="*/ 5502464 h 9745171"/>
                <a:gd name="connsiteX524" fmla="*/ 10891138 w 13991985"/>
                <a:gd name="connsiteY524" fmla="*/ 5468446 h 9745171"/>
                <a:gd name="connsiteX525" fmla="*/ 10958494 w 13991985"/>
                <a:gd name="connsiteY525" fmla="*/ 5463457 h 9745171"/>
                <a:gd name="connsiteX526" fmla="*/ 10989111 w 13991985"/>
                <a:gd name="connsiteY526" fmla="*/ 5434655 h 9745171"/>
                <a:gd name="connsiteX527" fmla="*/ 11051703 w 13991985"/>
                <a:gd name="connsiteY527" fmla="*/ 5395875 h 9745171"/>
                <a:gd name="connsiteX528" fmla="*/ 11161694 w 13991985"/>
                <a:gd name="connsiteY528" fmla="*/ 5361857 h 9745171"/>
                <a:gd name="connsiteX529" fmla="*/ 11205237 w 13991985"/>
                <a:gd name="connsiteY529" fmla="*/ 5332828 h 9745171"/>
                <a:gd name="connsiteX530" fmla="*/ 11161694 w 13991985"/>
                <a:gd name="connsiteY530" fmla="*/ 5303800 h 9745171"/>
                <a:gd name="connsiteX531" fmla="*/ 10871409 w 13991985"/>
                <a:gd name="connsiteY531" fmla="*/ 5260257 h 9745171"/>
                <a:gd name="connsiteX532" fmla="*/ 10827866 w 13991985"/>
                <a:gd name="connsiteY532" fmla="*/ 5216714 h 9745171"/>
                <a:gd name="connsiteX533" fmla="*/ 10682723 w 13991985"/>
                <a:gd name="connsiteY533" fmla="*/ 5274771 h 9745171"/>
                <a:gd name="connsiteX534" fmla="*/ 10624666 w 13991985"/>
                <a:gd name="connsiteY534" fmla="*/ 5303800 h 9745171"/>
                <a:gd name="connsiteX535" fmla="*/ 10537580 w 13991985"/>
                <a:gd name="connsiteY535" fmla="*/ 5390206 h 9745171"/>
                <a:gd name="connsiteX536" fmla="*/ 10440289 w 13991985"/>
                <a:gd name="connsiteY536" fmla="*/ 5361403 h 9745171"/>
                <a:gd name="connsiteX537" fmla="*/ 10368624 w 13991985"/>
                <a:gd name="connsiteY537" fmla="*/ 5317633 h 9745171"/>
                <a:gd name="connsiteX538" fmla="*/ 10348894 w 13991985"/>
                <a:gd name="connsiteY538" fmla="*/ 5245743 h 9745171"/>
                <a:gd name="connsiteX539" fmla="*/ 10363409 w 13991985"/>
                <a:gd name="connsiteY539" fmla="*/ 5187685 h 9745171"/>
                <a:gd name="connsiteX540" fmla="*/ 10392437 w 13991985"/>
                <a:gd name="connsiteY540" fmla="*/ 5144143 h 9745171"/>
                <a:gd name="connsiteX541" fmla="*/ 10348894 w 13991985"/>
                <a:gd name="connsiteY541" fmla="*/ 5115114 h 9745171"/>
                <a:gd name="connsiteX542" fmla="*/ 10290837 w 13991985"/>
                <a:gd name="connsiteY542" fmla="*/ 5100600 h 9745171"/>
                <a:gd name="connsiteX543" fmla="*/ 10203751 w 13991985"/>
                <a:gd name="connsiteY543" fmla="*/ 5071571 h 9745171"/>
                <a:gd name="connsiteX544" fmla="*/ 10160209 w 13991985"/>
                <a:gd name="connsiteY544" fmla="*/ 5057057 h 9745171"/>
                <a:gd name="connsiteX545" fmla="*/ 10073804 w 13991985"/>
                <a:gd name="connsiteY545" fmla="*/ 5028028 h 9745171"/>
                <a:gd name="connsiteX546" fmla="*/ 10044548 w 13991985"/>
                <a:gd name="connsiteY546" fmla="*/ 4921665 h 9745171"/>
                <a:gd name="connsiteX547" fmla="*/ 10049991 w 13991985"/>
                <a:gd name="connsiteY547" fmla="*/ 4868598 h 9745171"/>
                <a:gd name="connsiteX548" fmla="*/ 10102605 w 13991985"/>
                <a:gd name="connsiteY548" fmla="*/ 4758381 h 9745171"/>
                <a:gd name="connsiteX549" fmla="*/ 10189011 w 13991985"/>
                <a:gd name="connsiteY549" fmla="*/ 4753164 h 9745171"/>
                <a:gd name="connsiteX550" fmla="*/ 10262262 w 13991985"/>
                <a:gd name="connsiteY550" fmla="*/ 4791490 h 9745171"/>
                <a:gd name="connsiteX551" fmla="*/ 10311929 w 13991985"/>
                <a:gd name="connsiteY551" fmla="*/ 4762462 h 9745171"/>
                <a:gd name="connsiteX552" fmla="*/ 10365223 w 13991985"/>
                <a:gd name="connsiteY552" fmla="*/ 4752710 h 9745171"/>
                <a:gd name="connsiteX553" fmla="*/ 10423053 w 13991985"/>
                <a:gd name="connsiteY553" fmla="*/ 4698963 h 9745171"/>
                <a:gd name="connsiteX554" fmla="*/ 10447319 w 13991985"/>
                <a:gd name="connsiteY554" fmla="*/ 4607114 h 9745171"/>
                <a:gd name="connsiteX555" fmla="*/ 10491543 w 13991985"/>
                <a:gd name="connsiteY555" fmla="*/ 4532502 h 9745171"/>
                <a:gd name="connsiteX556" fmla="*/ 10595637 w 13991985"/>
                <a:gd name="connsiteY556" fmla="*/ 4520028 h 9745171"/>
                <a:gd name="connsiteX557" fmla="*/ 10639180 w 13991985"/>
                <a:gd name="connsiteY557" fmla="*/ 4491000 h 9745171"/>
                <a:gd name="connsiteX558" fmla="*/ 10711751 w 13991985"/>
                <a:gd name="connsiteY558" fmla="*/ 4403914 h 9745171"/>
                <a:gd name="connsiteX559" fmla="*/ 10755294 w 13991985"/>
                <a:gd name="connsiteY559" fmla="*/ 4360371 h 9745171"/>
                <a:gd name="connsiteX560" fmla="*/ 10775705 w 13991985"/>
                <a:gd name="connsiteY560" fmla="*/ 4302314 h 9745171"/>
                <a:gd name="connsiteX561" fmla="*/ 10848730 w 13991985"/>
                <a:gd name="connsiteY561" fmla="*/ 4251514 h 9745171"/>
                <a:gd name="connsiteX562" fmla="*/ 10977318 w 13991985"/>
                <a:gd name="connsiteY562" fmla="*/ 4232464 h 9745171"/>
                <a:gd name="connsiteX563" fmla="*/ 11103411 w 13991985"/>
                <a:gd name="connsiteY563" fmla="*/ 4307983 h 9745171"/>
                <a:gd name="connsiteX564" fmla="*/ 11126996 w 13991985"/>
                <a:gd name="connsiteY564" fmla="*/ 4433170 h 9745171"/>
                <a:gd name="connsiteX565" fmla="*/ 11078691 w 13991985"/>
                <a:gd name="connsiteY565" fmla="*/ 4505514 h 9745171"/>
                <a:gd name="connsiteX566" fmla="*/ 11048755 w 13991985"/>
                <a:gd name="connsiteY566" fmla="*/ 4551552 h 9745171"/>
                <a:gd name="connsiteX567" fmla="*/ 11049889 w 13991985"/>
                <a:gd name="connsiteY567" fmla="*/ 4577632 h 9745171"/>
                <a:gd name="connsiteX568" fmla="*/ 10987523 w 13991985"/>
                <a:gd name="connsiteY568" fmla="*/ 4592600 h 9745171"/>
                <a:gd name="connsiteX569" fmla="*/ 10973009 w 13991985"/>
                <a:gd name="connsiteY569" fmla="*/ 4650657 h 9745171"/>
                <a:gd name="connsiteX570" fmla="*/ 11060094 w 13991985"/>
                <a:gd name="connsiteY570" fmla="*/ 4665171 h 9745171"/>
                <a:gd name="connsiteX571" fmla="*/ 11016551 w 13991985"/>
                <a:gd name="connsiteY571" fmla="*/ 4708714 h 9745171"/>
                <a:gd name="connsiteX572" fmla="*/ 11002037 w 13991985"/>
                <a:gd name="connsiteY572" fmla="*/ 4752257 h 9745171"/>
                <a:gd name="connsiteX573" fmla="*/ 11016551 w 13991985"/>
                <a:gd name="connsiteY573" fmla="*/ 4781285 h 9745171"/>
                <a:gd name="connsiteX574" fmla="*/ 11060094 w 13991985"/>
                <a:gd name="connsiteY574" fmla="*/ 4737743 h 9745171"/>
                <a:gd name="connsiteX575" fmla="*/ 11190723 w 13991985"/>
                <a:gd name="connsiteY575" fmla="*/ 4650657 h 9745171"/>
                <a:gd name="connsiteX576" fmla="*/ 11248780 w 13991985"/>
                <a:gd name="connsiteY576" fmla="*/ 4636143 h 9745171"/>
                <a:gd name="connsiteX577" fmla="*/ 11335866 w 13991985"/>
                <a:gd name="connsiteY577" fmla="*/ 4592600 h 9745171"/>
                <a:gd name="connsiteX578" fmla="*/ 11422951 w 13991985"/>
                <a:gd name="connsiteY578" fmla="*/ 4549057 h 9745171"/>
                <a:gd name="connsiteX579" fmla="*/ 11539066 w 13991985"/>
                <a:gd name="connsiteY579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816175 w 13991985"/>
                <a:gd name="connsiteY450" fmla="*/ 9050866 h 9745171"/>
                <a:gd name="connsiteX451" fmla="*/ 9803361 w 13991985"/>
                <a:gd name="connsiteY451" fmla="*/ 9009252 h 9745171"/>
                <a:gd name="connsiteX452" fmla="*/ 9819236 w 13991985"/>
                <a:gd name="connsiteY452" fmla="*/ 8981583 h 9745171"/>
                <a:gd name="connsiteX453" fmla="*/ 9872418 w 13991985"/>
                <a:gd name="connsiteY453" fmla="*/ 8980677 h 9745171"/>
                <a:gd name="connsiteX454" fmla="*/ 9893736 w 13991985"/>
                <a:gd name="connsiteY454" fmla="*/ 8931350 h 9745171"/>
                <a:gd name="connsiteX455" fmla="*/ 9942721 w 13991985"/>
                <a:gd name="connsiteY455" fmla="*/ 8904022 h 9745171"/>
                <a:gd name="connsiteX456" fmla="*/ 10024364 w 13991985"/>
                <a:gd name="connsiteY456" fmla="*/ 8850956 h 9745171"/>
                <a:gd name="connsiteX457" fmla="*/ 10101925 w 13991985"/>
                <a:gd name="connsiteY457" fmla="*/ 8802650 h 9745171"/>
                <a:gd name="connsiteX458" fmla="*/ 10130726 w 13991985"/>
                <a:gd name="connsiteY458" fmla="*/ 8768632 h 9745171"/>
                <a:gd name="connsiteX459" fmla="*/ 10099997 w 13991985"/>
                <a:gd name="connsiteY459" fmla="*/ 8719646 h 9745171"/>
                <a:gd name="connsiteX460" fmla="*/ 10139458 w 13991985"/>
                <a:gd name="connsiteY460" fmla="*/ 8683474 h 9745171"/>
                <a:gd name="connsiteX461" fmla="*/ 10199669 w 13991985"/>
                <a:gd name="connsiteY461" fmla="*/ 8664197 h 9745171"/>
                <a:gd name="connsiteX462" fmla="*/ 10252737 w 13991985"/>
                <a:gd name="connsiteY462" fmla="*/ 8642539 h 9745171"/>
                <a:gd name="connsiteX463" fmla="*/ 10293672 w 13991985"/>
                <a:gd name="connsiteY463" fmla="*/ 8610902 h 9745171"/>
                <a:gd name="connsiteX464" fmla="*/ 10351049 w 13991985"/>
                <a:gd name="connsiteY464" fmla="*/ 8533002 h 9745171"/>
                <a:gd name="connsiteX465" fmla="*/ 10363409 w 13991985"/>
                <a:gd name="connsiteY465" fmla="*/ 8525971 h 9745171"/>
                <a:gd name="connsiteX466" fmla="*/ 10398107 w 13991985"/>
                <a:gd name="connsiteY466" fmla="*/ 8480274 h 9745171"/>
                <a:gd name="connsiteX467" fmla="*/ 10436434 w 13991985"/>
                <a:gd name="connsiteY467" fmla="*/ 8443875 h 9745171"/>
                <a:gd name="connsiteX468" fmla="*/ 10479523 w 13991985"/>
                <a:gd name="connsiteY468" fmla="*/ 8395343 h 9745171"/>
                <a:gd name="connsiteX469" fmla="*/ 10494718 w 13991985"/>
                <a:gd name="connsiteY469" fmla="*/ 8308257 h 9745171"/>
                <a:gd name="connsiteX470" fmla="*/ 10499254 w 13991985"/>
                <a:gd name="connsiteY470" fmla="*/ 8247819 h 9745171"/>
                <a:gd name="connsiteX471" fmla="*/ 10482018 w 13991985"/>
                <a:gd name="connsiteY471" fmla="*/ 8171052 h 9745171"/>
                <a:gd name="connsiteX472" fmla="*/ 10523066 w 13991985"/>
                <a:gd name="connsiteY472" fmla="*/ 8117643 h 9745171"/>
                <a:gd name="connsiteX473" fmla="*/ 10566609 w 13991985"/>
                <a:gd name="connsiteY473" fmla="*/ 8119571 h 9745171"/>
                <a:gd name="connsiteX474" fmla="*/ 10627274 w 13991985"/>
                <a:gd name="connsiteY474" fmla="*/ 8102676 h 9745171"/>
                <a:gd name="connsiteX475" fmla="*/ 10654829 w 13991985"/>
                <a:gd name="connsiteY475" fmla="*/ 8025569 h 9745171"/>
                <a:gd name="connsiteX476" fmla="*/ 10696330 w 13991985"/>
                <a:gd name="connsiteY476" fmla="*/ 7994839 h 9745171"/>
                <a:gd name="connsiteX477" fmla="*/ 10775025 w 13991985"/>
                <a:gd name="connsiteY477" fmla="*/ 7894940 h 9745171"/>
                <a:gd name="connsiteX478" fmla="*/ 10806435 w 13991985"/>
                <a:gd name="connsiteY478" fmla="*/ 7805246 h 9745171"/>
                <a:gd name="connsiteX479" fmla="*/ 10847596 w 13991985"/>
                <a:gd name="connsiteY479" fmla="*/ 7745488 h 9745171"/>
                <a:gd name="connsiteX480" fmla="*/ 10903499 w 13991985"/>
                <a:gd name="connsiteY480" fmla="*/ 7730520 h 9745171"/>
                <a:gd name="connsiteX481" fmla="*/ 10958494 w 13991985"/>
                <a:gd name="connsiteY481" fmla="*/ 7727685 h 9745171"/>
                <a:gd name="connsiteX482" fmla="*/ 10952031 w 13991985"/>
                <a:gd name="connsiteY482" fmla="*/ 7706028 h 9745171"/>
                <a:gd name="connsiteX483" fmla="*/ 10943980 w 13991985"/>
                <a:gd name="connsiteY483" fmla="*/ 7652732 h 9745171"/>
                <a:gd name="connsiteX484" fmla="*/ 10950897 w 13991985"/>
                <a:gd name="connsiteY484" fmla="*/ 7604427 h 9745171"/>
                <a:gd name="connsiteX485" fmla="*/ 10917786 w 13991985"/>
                <a:gd name="connsiteY485" fmla="*/ 7507590 h 9745171"/>
                <a:gd name="connsiteX486" fmla="*/ 10915632 w 13991985"/>
                <a:gd name="connsiteY486" fmla="*/ 7454521 h 9745171"/>
                <a:gd name="connsiteX487" fmla="*/ 10963937 w 13991985"/>
                <a:gd name="connsiteY487" fmla="*/ 7401681 h 9745171"/>
                <a:gd name="connsiteX488" fmla="*/ 11024943 w 13991985"/>
                <a:gd name="connsiteY488" fmla="*/ 7373333 h 9745171"/>
                <a:gd name="connsiteX489" fmla="*/ 11016551 w 13991985"/>
                <a:gd name="connsiteY489" fmla="*/ 7335800 h 9745171"/>
                <a:gd name="connsiteX490" fmla="*/ 10974936 w 13991985"/>
                <a:gd name="connsiteY490" fmla="*/ 7306998 h 9745171"/>
                <a:gd name="connsiteX491" fmla="*/ 10912570 w 13991985"/>
                <a:gd name="connsiteY491" fmla="*/ 7239643 h 9745171"/>
                <a:gd name="connsiteX492" fmla="*/ 10851905 w 13991985"/>
                <a:gd name="connsiteY492" fmla="*/ 7270371 h 9745171"/>
                <a:gd name="connsiteX493" fmla="*/ 10782168 w 13991985"/>
                <a:gd name="connsiteY493" fmla="*/ 7263001 h 9745171"/>
                <a:gd name="connsiteX494" fmla="*/ 10784323 w 13991985"/>
                <a:gd name="connsiteY494" fmla="*/ 7205171 h 9745171"/>
                <a:gd name="connsiteX495" fmla="*/ 10830247 w 13991985"/>
                <a:gd name="connsiteY495" fmla="*/ 7133053 h 9745171"/>
                <a:gd name="connsiteX496" fmla="*/ 10877305 w 13991985"/>
                <a:gd name="connsiteY496" fmla="*/ 7116158 h 9745171"/>
                <a:gd name="connsiteX497" fmla="*/ 10917332 w 13991985"/>
                <a:gd name="connsiteY497" fmla="*/ 7087357 h 9745171"/>
                <a:gd name="connsiteX498" fmla="*/ 10973688 w 13991985"/>
                <a:gd name="connsiteY498" fmla="*/ 7074769 h 9745171"/>
                <a:gd name="connsiteX499" fmla="*/ 11033446 w 13991985"/>
                <a:gd name="connsiteY499" fmla="*/ 7055039 h 9745171"/>
                <a:gd name="connsiteX500" fmla="*/ 10929693 w 13991985"/>
                <a:gd name="connsiteY500" fmla="*/ 6954120 h 9745171"/>
                <a:gd name="connsiteX501" fmla="*/ 10903272 w 13991985"/>
                <a:gd name="connsiteY501" fmla="*/ 6879619 h 9745171"/>
                <a:gd name="connsiteX502" fmla="*/ 10997729 w 13991985"/>
                <a:gd name="connsiteY502" fmla="*/ 6886083 h 9745171"/>
                <a:gd name="connsiteX503" fmla="*/ 11045580 w 13991985"/>
                <a:gd name="connsiteY503" fmla="*/ 6856828 h 9745171"/>
                <a:gd name="connsiteX504" fmla="*/ 10987523 w 13991985"/>
                <a:gd name="connsiteY504" fmla="*/ 6788566 h 9745171"/>
                <a:gd name="connsiteX505" fmla="*/ 10914951 w 13991985"/>
                <a:gd name="connsiteY505" fmla="*/ 6740714 h 9745171"/>
                <a:gd name="connsiteX506" fmla="*/ 10909509 w 13991985"/>
                <a:gd name="connsiteY506" fmla="*/ 6692862 h 9745171"/>
                <a:gd name="connsiteX507" fmla="*/ 10856894 w 13991985"/>
                <a:gd name="connsiteY507" fmla="*/ 6668143 h 9745171"/>
                <a:gd name="connsiteX508" fmla="*/ 10813805 w 13991985"/>
                <a:gd name="connsiteY508" fmla="*/ 6633671 h 9745171"/>
                <a:gd name="connsiteX509" fmla="*/ 10804053 w 13991985"/>
                <a:gd name="connsiteY509" fmla="*/ 6556790 h 9745171"/>
                <a:gd name="connsiteX510" fmla="*/ 10793848 w 13991985"/>
                <a:gd name="connsiteY510" fmla="*/ 6494198 h 9745171"/>
                <a:gd name="connsiteX511" fmla="*/ 10740780 w 13991985"/>
                <a:gd name="connsiteY511" fmla="*/ 6367878 h 9745171"/>
                <a:gd name="connsiteX512" fmla="*/ 10711751 w 13991985"/>
                <a:gd name="connsiteY512" fmla="*/ 6247228 h 9745171"/>
                <a:gd name="connsiteX513" fmla="*/ 10668209 w 13991985"/>
                <a:gd name="connsiteY513" fmla="*/ 6218200 h 9745171"/>
                <a:gd name="connsiteX514" fmla="*/ 10619223 w 13991985"/>
                <a:gd name="connsiteY514" fmla="*/ 6155833 h 9745171"/>
                <a:gd name="connsiteX515" fmla="*/ 10508551 w 13991985"/>
                <a:gd name="connsiteY515" fmla="*/ 6072831 h 9745171"/>
                <a:gd name="connsiteX516" fmla="*/ 10426229 w 13991985"/>
                <a:gd name="connsiteY516" fmla="*/ 6005701 h 9745171"/>
                <a:gd name="connsiteX517" fmla="*/ 10441423 w 13991985"/>
                <a:gd name="connsiteY517" fmla="*/ 5885505 h 9745171"/>
                <a:gd name="connsiteX518" fmla="*/ 10509005 w 13991985"/>
                <a:gd name="connsiteY518" fmla="*/ 5822232 h 9745171"/>
                <a:gd name="connsiteX519" fmla="*/ 10595637 w 13991985"/>
                <a:gd name="connsiteY519" fmla="*/ 5724714 h 9745171"/>
                <a:gd name="connsiteX520" fmla="*/ 10629655 w 13991985"/>
                <a:gd name="connsiteY520" fmla="*/ 5637402 h 9745171"/>
                <a:gd name="connsiteX521" fmla="*/ 10673198 w 13991985"/>
                <a:gd name="connsiteY521" fmla="*/ 5604745 h 9745171"/>
                <a:gd name="connsiteX522" fmla="*/ 10750305 w 13991985"/>
                <a:gd name="connsiteY522" fmla="*/ 5627196 h 9745171"/>
                <a:gd name="connsiteX523" fmla="*/ 10761191 w 13991985"/>
                <a:gd name="connsiteY523" fmla="*/ 5560067 h 9745171"/>
                <a:gd name="connsiteX524" fmla="*/ 10814259 w 13991985"/>
                <a:gd name="connsiteY524" fmla="*/ 5502464 h 9745171"/>
                <a:gd name="connsiteX525" fmla="*/ 10891138 w 13991985"/>
                <a:gd name="connsiteY525" fmla="*/ 5468446 h 9745171"/>
                <a:gd name="connsiteX526" fmla="*/ 10958494 w 13991985"/>
                <a:gd name="connsiteY526" fmla="*/ 5463457 h 9745171"/>
                <a:gd name="connsiteX527" fmla="*/ 10989111 w 13991985"/>
                <a:gd name="connsiteY527" fmla="*/ 5434655 h 9745171"/>
                <a:gd name="connsiteX528" fmla="*/ 11051703 w 13991985"/>
                <a:gd name="connsiteY528" fmla="*/ 5395875 h 9745171"/>
                <a:gd name="connsiteX529" fmla="*/ 11161694 w 13991985"/>
                <a:gd name="connsiteY529" fmla="*/ 5361857 h 9745171"/>
                <a:gd name="connsiteX530" fmla="*/ 11205237 w 13991985"/>
                <a:gd name="connsiteY530" fmla="*/ 5332828 h 9745171"/>
                <a:gd name="connsiteX531" fmla="*/ 11161694 w 13991985"/>
                <a:gd name="connsiteY531" fmla="*/ 5303800 h 9745171"/>
                <a:gd name="connsiteX532" fmla="*/ 10871409 w 13991985"/>
                <a:gd name="connsiteY532" fmla="*/ 5260257 h 9745171"/>
                <a:gd name="connsiteX533" fmla="*/ 10827866 w 13991985"/>
                <a:gd name="connsiteY533" fmla="*/ 5216714 h 9745171"/>
                <a:gd name="connsiteX534" fmla="*/ 10682723 w 13991985"/>
                <a:gd name="connsiteY534" fmla="*/ 5274771 h 9745171"/>
                <a:gd name="connsiteX535" fmla="*/ 10624666 w 13991985"/>
                <a:gd name="connsiteY535" fmla="*/ 5303800 h 9745171"/>
                <a:gd name="connsiteX536" fmla="*/ 10537580 w 13991985"/>
                <a:gd name="connsiteY536" fmla="*/ 5390206 h 9745171"/>
                <a:gd name="connsiteX537" fmla="*/ 10440289 w 13991985"/>
                <a:gd name="connsiteY537" fmla="*/ 5361403 h 9745171"/>
                <a:gd name="connsiteX538" fmla="*/ 10368624 w 13991985"/>
                <a:gd name="connsiteY538" fmla="*/ 5317633 h 9745171"/>
                <a:gd name="connsiteX539" fmla="*/ 10348894 w 13991985"/>
                <a:gd name="connsiteY539" fmla="*/ 5245743 h 9745171"/>
                <a:gd name="connsiteX540" fmla="*/ 10363409 w 13991985"/>
                <a:gd name="connsiteY540" fmla="*/ 5187685 h 9745171"/>
                <a:gd name="connsiteX541" fmla="*/ 10392437 w 13991985"/>
                <a:gd name="connsiteY541" fmla="*/ 5144143 h 9745171"/>
                <a:gd name="connsiteX542" fmla="*/ 10348894 w 13991985"/>
                <a:gd name="connsiteY542" fmla="*/ 5115114 h 9745171"/>
                <a:gd name="connsiteX543" fmla="*/ 10290837 w 13991985"/>
                <a:gd name="connsiteY543" fmla="*/ 5100600 h 9745171"/>
                <a:gd name="connsiteX544" fmla="*/ 10203751 w 13991985"/>
                <a:gd name="connsiteY544" fmla="*/ 5071571 h 9745171"/>
                <a:gd name="connsiteX545" fmla="*/ 10160209 w 13991985"/>
                <a:gd name="connsiteY545" fmla="*/ 5057057 h 9745171"/>
                <a:gd name="connsiteX546" fmla="*/ 10073804 w 13991985"/>
                <a:gd name="connsiteY546" fmla="*/ 5028028 h 9745171"/>
                <a:gd name="connsiteX547" fmla="*/ 10044548 w 13991985"/>
                <a:gd name="connsiteY547" fmla="*/ 4921665 h 9745171"/>
                <a:gd name="connsiteX548" fmla="*/ 10049991 w 13991985"/>
                <a:gd name="connsiteY548" fmla="*/ 4868598 h 9745171"/>
                <a:gd name="connsiteX549" fmla="*/ 10102605 w 13991985"/>
                <a:gd name="connsiteY549" fmla="*/ 4758381 h 9745171"/>
                <a:gd name="connsiteX550" fmla="*/ 10189011 w 13991985"/>
                <a:gd name="connsiteY550" fmla="*/ 4753164 h 9745171"/>
                <a:gd name="connsiteX551" fmla="*/ 10262262 w 13991985"/>
                <a:gd name="connsiteY551" fmla="*/ 4791490 h 9745171"/>
                <a:gd name="connsiteX552" fmla="*/ 10311929 w 13991985"/>
                <a:gd name="connsiteY552" fmla="*/ 4762462 h 9745171"/>
                <a:gd name="connsiteX553" fmla="*/ 10365223 w 13991985"/>
                <a:gd name="connsiteY553" fmla="*/ 4752710 h 9745171"/>
                <a:gd name="connsiteX554" fmla="*/ 10423053 w 13991985"/>
                <a:gd name="connsiteY554" fmla="*/ 4698963 h 9745171"/>
                <a:gd name="connsiteX555" fmla="*/ 10447319 w 13991985"/>
                <a:gd name="connsiteY555" fmla="*/ 4607114 h 9745171"/>
                <a:gd name="connsiteX556" fmla="*/ 10491543 w 13991985"/>
                <a:gd name="connsiteY556" fmla="*/ 4532502 h 9745171"/>
                <a:gd name="connsiteX557" fmla="*/ 10595637 w 13991985"/>
                <a:gd name="connsiteY557" fmla="*/ 4520028 h 9745171"/>
                <a:gd name="connsiteX558" fmla="*/ 10639180 w 13991985"/>
                <a:gd name="connsiteY558" fmla="*/ 4491000 h 9745171"/>
                <a:gd name="connsiteX559" fmla="*/ 10711751 w 13991985"/>
                <a:gd name="connsiteY559" fmla="*/ 4403914 h 9745171"/>
                <a:gd name="connsiteX560" fmla="*/ 10755294 w 13991985"/>
                <a:gd name="connsiteY560" fmla="*/ 4360371 h 9745171"/>
                <a:gd name="connsiteX561" fmla="*/ 10775705 w 13991985"/>
                <a:gd name="connsiteY561" fmla="*/ 4302314 h 9745171"/>
                <a:gd name="connsiteX562" fmla="*/ 10848730 w 13991985"/>
                <a:gd name="connsiteY562" fmla="*/ 4251514 h 9745171"/>
                <a:gd name="connsiteX563" fmla="*/ 10977318 w 13991985"/>
                <a:gd name="connsiteY563" fmla="*/ 4232464 h 9745171"/>
                <a:gd name="connsiteX564" fmla="*/ 11103411 w 13991985"/>
                <a:gd name="connsiteY564" fmla="*/ 4307983 h 9745171"/>
                <a:gd name="connsiteX565" fmla="*/ 11126996 w 13991985"/>
                <a:gd name="connsiteY565" fmla="*/ 4433170 h 9745171"/>
                <a:gd name="connsiteX566" fmla="*/ 11078691 w 13991985"/>
                <a:gd name="connsiteY566" fmla="*/ 4505514 h 9745171"/>
                <a:gd name="connsiteX567" fmla="*/ 11048755 w 13991985"/>
                <a:gd name="connsiteY567" fmla="*/ 4551552 h 9745171"/>
                <a:gd name="connsiteX568" fmla="*/ 11049889 w 13991985"/>
                <a:gd name="connsiteY568" fmla="*/ 4577632 h 9745171"/>
                <a:gd name="connsiteX569" fmla="*/ 10987523 w 13991985"/>
                <a:gd name="connsiteY569" fmla="*/ 4592600 h 9745171"/>
                <a:gd name="connsiteX570" fmla="*/ 10973009 w 13991985"/>
                <a:gd name="connsiteY570" fmla="*/ 4650657 h 9745171"/>
                <a:gd name="connsiteX571" fmla="*/ 11060094 w 13991985"/>
                <a:gd name="connsiteY571" fmla="*/ 4665171 h 9745171"/>
                <a:gd name="connsiteX572" fmla="*/ 11016551 w 13991985"/>
                <a:gd name="connsiteY572" fmla="*/ 4708714 h 9745171"/>
                <a:gd name="connsiteX573" fmla="*/ 11002037 w 13991985"/>
                <a:gd name="connsiteY573" fmla="*/ 4752257 h 9745171"/>
                <a:gd name="connsiteX574" fmla="*/ 11016551 w 13991985"/>
                <a:gd name="connsiteY574" fmla="*/ 4781285 h 9745171"/>
                <a:gd name="connsiteX575" fmla="*/ 11060094 w 13991985"/>
                <a:gd name="connsiteY575" fmla="*/ 4737743 h 9745171"/>
                <a:gd name="connsiteX576" fmla="*/ 11190723 w 13991985"/>
                <a:gd name="connsiteY576" fmla="*/ 4650657 h 9745171"/>
                <a:gd name="connsiteX577" fmla="*/ 11248780 w 13991985"/>
                <a:gd name="connsiteY577" fmla="*/ 4636143 h 9745171"/>
                <a:gd name="connsiteX578" fmla="*/ 11335866 w 13991985"/>
                <a:gd name="connsiteY578" fmla="*/ 4592600 h 9745171"/>
                <a:gd name="connsiteX579" fmla="*/ 11422951 w 13991985"/>
                <a:gd name="connsiteY579" fmla="*/ 4549057 h 9745171"/>
                <a:gd name="connsiteX580" fmla="*/ 11539066 w 13991985"/>
                <a:gd name="connsiteY580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65123 w 13991985"/>
                <a:gd name="connsiteY448" fmla="*/ 9135571 h 9745171"/>
                <a:gd name="connsiteX449" fmla="*/ 9652209 w 13991985"/>
                <a:gd name="connsiteY449" fmla="*/ 9106543 h 9745171"/>
                <a:gd name="connsiteX450" fmla="*/ 9753355 w 13991985"/>
                <a:gd name="connsiteY450" fmla="*/ 9094977 h 9745171"/>
                <a:gd name="connsiteX451" fmla="*/ 9816175 w 13991985"/>
                <a:gd name="connsiteY451" fmla="*/ 9050866 h 9745171"/>
                <a:gd name="connsiteX452" fmla="*/ 9803361 w 13991985"/>
                <a:gd name="connsiteY452" fmla="*/ 9009252 h 9745171"/>
                <a:gd name="connsiteX453" fmla="*/ 9819236 w 13991985"/>
                <a:gd name="connsiteY453" fmla="*/ 8981583 h 9745171"/>
                <a:gd name="connsiteX454" fmla="*/ 9872418 w 13991985"/>
                <a:gd name="connsiteY454" fmla="*/ 8980677 h 9745171"/>
                <a:gd name="connsiteX455" fmla="*/ 9893736 w 13991985"/>
                <a:gd name="connsiteY455" fmla="*/ 8931350 h 9745171"/>
                <a:gd name="connsiteX456" fmla="*/ 9942721 w 13991985"/>
                <a:gd name="connsiteY456" fmla="*/ 8904022 h 9745171"/>
                <a:gd name="connsiteX457" fmla="*/ 10024364 w 13991985"/>
                <a:gd name="connsiteY457" fmla="*/ 8850956 h 9745171"/>
                <a:gd name="connsiteX458" fmla="*/ 10101925 w 13991985"/>
                <a:gd name="connsiteY458" fmla="*/ 8802650 h 9745171"/>
                <a:gd name="connsiteX459" fmla="*/ 10130726 w 13991985"/>
                <a:gd name="connsiteY459" fmla="*/ 8768632 h 9745171"/>
                <a:gd name="connsiteX460" fmla="*/ 10099997 w 13991985"/>
                <a:gd name="connsiteY460" fmla="*/ 8719646 h 9745171"/>
                <a:gd name="connsiteX461" fmla="*/ 10139458 w 13991985"/>
                <a:gd name="connsiteY461" fmla="*/ 8683474 h 9745171"/>
                <a:gd name="connsiteX462" fmla="*/ 10199669 w 13991985"/>
                <a:gd name="connsiteY462" fmla="*/ 8664197 h 9745171"/>
                <a:gd name="connsiteX463" fmla="*/ 10252737 w 13991985"/>
                <a:gd name="connsiteY463" fmla="*/ 8642539 h 9745171"/>
                <a:gd name="connsiteX464" fmla="*/ 10293672 w 13991985"/>
                <a:gd name="connsiteY464" fmla="*/ 8610902 h 9745171"/>
                <a:gd name="connsiteX465" fmla="*/ 10351049 w 13991985"/>
                <a:gd name="connsiteY465" fmla="*/ 8533002 h 9745171"/>
                <a:gd name="connsiteX466" fmla="*/ 10363409 w 13991985"/>
                <a:gd name="connsiteY466" fmla="*/ 8525971 h 9745171"/>
                <a:gd name="connsiteX467" fmla="*/ 10398107 w 13991985"/>
                <a:gd name="connsiteY467" fmla="*/ 8480274 h 9745171"/>
                <a:gd name="connsiteX468" fmla="*/ 10436434 w 13991985"/>
                <a:gd name="connsiteY468" fmla="*/ 8443875 h 9745171"/>
                <a:gd name="connsiteX469" fmla="*/ 10479523 w 13991985"/>
                <a:gd name="connsiteY469" fmla="*/ 8395343 h 9745171"/>
                <a:gd name="connsiteX470" fmla="*/ 10494718 w 13991985"/>
                <a:gd name="connsiteY470" fmla="*/ 8308257 h 9745171"/>
                <a:gd name="connsiteX471" fmla="*/ 10499254 w 13991985"/>
                <a:gd name="connsiteY471" fmla="*/ 8247819 h 9745171"/>
                <a:gd name="connsiteX472" fmla="*/ 10482018 w 13991985"/>
                <a:gd name="connsiteY472" fmla="*/ 8171052 h 9745171"/>
                <a:gd name="connsiteX473" fmla="*/ 10523066 w 13991985"/>
                <a:gd name="connsiteY473" fmla="*/ 8117643 h 9745171"/>
                <a:gd name="connsiteX474" fmla="*/ 10566609 w 13991985"/>
                <a:gd name="connsiteY474" fmla="*/ 8119571 h 9745171"/>
                <a:gd name="connsiteX475" fmla="*/ 10627274 w 13991985"/>
                <a:gd name="connsiteY475" fmla="*/ 8102676 h 9745171"/>
                <a:gd name="connsiteX476" fmla="*/ 10654829 w 13991985"/>
                <a:gd name="connsiteY476" fmla="*/ 8025569 h 9745171"/>
                <a:gd name="connsiteX477" fmla="*/ 10696330 w 13991985"/>
                <a:gd name="connsiteY477" fmla="*/ 7994839 h 9745171"/>
                <a:gd name="connsiteX478" fmla="*/ 10775025 w 13991985"/>
                <a:gd name="connsiteY478" fmla="*/ 7894940 h 9745171"/>
                <a:gd name="connsiteX479" fmla="*/ 10806435 w 13991985"/>
                <a:gd name="connsiteY479" fmla="*/ 7805246 h 9745171"/>
                <a:gd name="connsiteX480" fmla="*/ 10847596 w 13991985"/>
                <a:gd name="connsiteY480" fmla="*/ 7745488 h 9745171"/>
                <a:gd name="connsiteX481" fmla="*/ 10903499 w 13991985"/>
                <a:gd name="connsiteY481" fmla="*/ 7730520 h 9745171"/>
                <a:gd name="connsiteX482" fmla="*/ 10958494 w 13991985"/>
                <a:gd name="connsiteY482" fmla="*/ 7727685 h 9745171"/>
                <a:gd name="connsiteX483" fmla="*/ 10952031 w 13991985"/>
                <a:gd name="connsiteY483" fmla="*/ 7706028 h 9745171"/>
                <a:gd name="connsiteX484" fmla="*/ 10943980 w 13991985"/>
                <a:gd name="connsiteY484" fmla="*/ 7652732 h 9745171"/>
                <a:gd name="connsiteX485" fmla="*/ 10950897 w 13991985"/>
                <a:gd name="connsiteY485" fmla="*/ 7604427 h 9745171"/>
                <a:gd name="connsiteX486" fmla="*/ 10917786 w 13991985"/>
                <a:gd name="connsiteY486" fmla="*/ 7507590 h 9745171"/>
                <a:gd name="connsiteX487" fmla="*/ 10915632 w 13991985"/>
                <a:gd name="connsiteY487" fmla="*/ 7454521 h 9745171"/>
                <a:gd name="connsiteX488" fmla="*/ 10963937 w 13991985"/>
                <a:gd name="connsiteY488" fmla="*/ 7401681 h 9745171"/>
                <a:gd name="connsiteX489" fmla="*/ 11024943 w 13991985"/>
                <a:gd name="connsiteY489" fmla="*/ 7373333 h 9745171"/>
                <a:gd name="connsiteX490" fmla="*/ 11016551 w 13991985"/>
                <a:gd name="connsiteY490" fmla="*/ 7335800 h 9745171"/>
                <a:gd name="connsiteX491" fmla="*/ 10974936 w 13991985"/>
                <a:gd name="connsiteY491" fmla="*/ 7306998 h 9745171"/>
                <a:gd name="connsiteX492" fmla="*/ 10912570 w 13991985"/>
                <a:gd name="connsiteY492" fmla="*/ 7239643 h 9745171"/>
                <a:gd name="connsiteX493" fmla="*/ 10851905 w 13991985"/>
                <a:gd name="connsiteY493" fmla="*/ 7270371 h 9745171"/>
                <a:gd name="connsiteX494" fmla="*/ 10782168 w 13991985"/>
                <a:gd name="connsiteY494" fmla="*/ 7263001 h 9745171"/>
                <a:gd name="connsiteX495" fmla="*/ 10784323 w 13991985"/>
                <a:gd name="connsiteY495" fmla="*/ 7205171 h 9745171"/>
                <a:gd name="connsiteX496" fmla="*/ 10830247 w 13991985"/>
                <a:gd name="connsiteY496" fmla="*/ 7133053 h 9745171"/>
                <a:gd name="connsiteX497" fmla="*/ 10877305 w 13991985"/>
                <a:gd name="connsiteY497" fmla="*/ 7116158 h 9745171"/>
                <a:gd name="connsiteX498" fmla="*/ 10917332 w 13991985"/>
                <a:gd name="connsiteY498" fmla="*/ 7087357 h 9745171"/>
                <a:gd name="connsiteX499" fmla="*/ 10973688 w 13991985"/>
                <a:gd name="connsiteY499" fmla="*/ 7074769 h 9745171"/>
                <a:gd name="connsiteX500" fmla="*/ 11033446 w 13991985"/>
                <a:gd name="connsiteY500" fmla="*/ 7055039 h 9745171"/>
                <a:gd name="connsiteX501" fmla="*/ 10929693 w 13991985"/>
                <a:gd name="connsiteY501" fmla="*/ 6954120 h 9745171"/>
                <a:gd name="connsiteX502" fmla="*/ 10903272 w 13991985"/>
                <a:gd name="connsiteY502" fmla="*/ 6879619 h 9745171"/>
                <a:gd name="connsiteX503" fmla="*/ 10997729 w 13991985"/>
                <a:gd name="connsiteY503" fmla="*/ 6886083 h 9745171"/>
                <a:gd name="connsiteX504" fmla="*/ 11045580 w 13991985"/>
                <a:gd name="connsiteY504" fmla="*/ 6856828 h 9745171"/>
                <a:gd name="connsiteX505" fmla="*/ 10987523 w 13991985"/>
                <a:gd name="connsiteY505" fmla="*/ 6788566 h 9745171"/>
                <a:gd name="connsiteX506" fmla="*/ 10914951 w 13991985"/>
                <a:gd name="connsiteY506" fmla="*/ 6740714 h 9745171"/>
                <a:gd name="connsiteX507" fmla="*/ 10909509 w 13991985"/>
                <a:gd name="connsiteY507" fmla="*/ 6692862 h 9745171"/>
                <a:gd name="connsiteX508" fmla="*/ 10856894 w 13991985"/>
                <a:gd name="connsiteY508" fmla="*/ 6668143 h 9745171"/>
                <a:gd name="connsiteX509" fmla="*/ 10813805 w 13991985"/>
                <a:gd name="connsiteY509" fmla="*/ 6633671 h 9745171"/>
                <a:gd name="connsiteX510" fmla="*/ 10804053 w 13991985"/>
                <a:gd name="connsiteY510" fmla="*/ 6556790 h 9745171"/>
                <a:gd name="connsiteX511" fmla="*/ 10793848 w 13991985"/>
                <a:gd name="connsiteY511" fmla="*/ 6494198 h 9745171"/>
                <a:gd name="connsiteX512" fmla="*/ 10740780 w 13991985"/>
                <a:gd name="connsiteY512" fmla="*/ 6367878 h 9745171"/>
                <a:gd name="connsiteX513" fmla="*/ 10711751 w 13991985"/>
                <a:gd name="connsiteY513" fmla="*/ 6247228 h 9745171"/>
                <a:gd name="connsiteX514" fmla="*/ 10668209 w 13991985"/>
                <a:gd name="connsiteY514" fmla="*/ 6218200 h 9745171"/>
                <a:gd name="connsiteX515" fmla="*/ 10619223 w 13991985"/>
                <a:gd name="connsiteY515" fmla="*/ 6155833 h 9745171"/>
                <a:gd name="connsiteX516" fmla="*/ 10508551 w 13991985"/>
                <a:gd name="connsiteY516" fmla="*/ 6072831 h 9745171"/>
                <a:gd name="connsiteX517" fmla="*/ 10426229 w 13991985"/>
                <a:gd name="connsiteY517" fmla="*/ 6005701 h 9745171"/>
                <a:gd name="connsiteX518" fmla="*/ 10441423 w 13991985"/>
                <a:gd name="connsiteY518" fmla="*/ 5885505 h 9745171"/>
                <a:gd name="connsiteX519" fmla="*/ 10509005 w 13991985"/>
                <a:gd name="connsiteY519" fmla="*/ 5822232 h 9745171"/>
                <a:gd name="connsiteX520" fmla="*/ 10595637 w 13991985"/>
                <a:gd name="connsiteY520" fmla="*/ 5724714 h 9745171"/>
                <a:gd name="connsiteX521" fmla="*/ 10629655 w 13991985"/>
                <a:gd name="connsiteY521" fmla="*/ 5637402 h 9745171"/>
                <a:gd name="connsiteX522" fmla="*/ 10673198 w 13991985"/>
                <a:gd name="connsiteY522" fmla="*/ 5604745 h 9745171"/>
                <a:gd name="connsiteX523" fmla="*/ 10750305 w 13991985"/>
                <a:gd name="connsiteY523" fmla="*/ 5627196 h 9745171"/>
                <a:gd name="connsiteX524" fmla="*/ 10761191 w 13991985"/>
                <a:gd name="connsiteY524" fmla="*/ 5560067 h 9745171"/>
                <a:gd name="connsiteX525" fmla="*/ 10814259 w 13991985"/>
                <a:gd name="connsiteY525" fmla="*/ 5502464 h 9745171"/>
                <a:gd name="connsiteX526" fmla="*/ 10891138 w 13991985"/>
                <a:gd name="connsiteY526" fmla="*/ 5468446 h 9745171"/>
                <a:gd name="connsiteX527" fmla="*/ 10958494 w 13991985"/>
                <a:gd name="connsiteY527" fmla="*/ 5463457 h 9745171"/>
                <a:gd name="connsiteX528" fmla="*/ 10989111 w 13991985"/>
                <a:gd name="connsiteY528" fmla="*/ 5434655 h 9745171"/>
                <a:gd name="connsiteX529" fmla="*/ 11051703 w 13991985"/>
                <a:gd name="connsiteY529" fmla="*/ 5395875 h 9745171"/>
                <a:gd name="connsiteX530" fmla="*/ 11161694 w 13991985"/>
                <a:gd name="connsiteY530" fmla="*/ 5361857 h 9745171"/>
                <a:gd name="connsiteX531" fmla="*/ 11205237 w 13991985"/>
                <a:gd name="connsiteY531" fmla="*/ 5332828 h 9745171"/>
                <a:gd name="connsiteX532" fmla="*/ 11161694 w 13991985"/>
                <a:gd name="connsiteY532" fmla="*/ 5303800 h 9745171"/>
                <a:gd name="connsiteX533" fmla="*/ 10871409 w 13991985"/>
                <a:gd name="connsiteY533" fmla="*/ 5260257 h 9745171"/>
                <a:gd name="connsiteX534" fmla="*/ 10827866 w 13991985"/>
                <a:gd name="connsiteY534" fmla="*/ 5216714 h 9745171"/>
                <a:gd name="connsiteX535" fmla="*/ 10682723 w 13991985"/>
                <a:gd name="connsiteY535" fmla="*/ 5274771 h 9745171"/>
                <a:gd name="connsiteX536" fmla="*/ 10624666 w 13991985"/>
                <a:gd name="connsiteY536" fmla="*/ 5303800 h 9745171"/>
                <a:gd name="connsiteX537" fmla="*/ 10537580 w 13991985"/>
                <a:gd name="connsiteY537" fmla="*/ 5390206 h 9745171"/>
                <a:gd name="connsiteX538" fmla="*/ 10440289 w 13991985"/>
                <a:gd name="connsiteY538" fmla="*/ 5361403 h 9745171"/>
                <a:gd name="connsiteX539" fmla="*/ 10368624 w 13991985"/>
                <a:gd name="connsiteY539" fmla="*/ 5317633 h 9745171"/>
                <a:gd name="connsiteX540" fmla="*/ 10348894 w 13991985"/>
                <a:gd name="connsiteY540" fmla="*/ 5245743 h 9745171"/>
                <a:gd name="connsiteX541" fmla="*/ 10363409 w 13991985"/>
                <a:gd name="connsiteY541" fmla="*/ 5187685 h 9745171"/>
                <a:gd name="connsiteX542" fmla="*/ 10392437 w 13991985"/>
                <a:gd name="connsiteY542" fmla="*/ 5144143 h 9745171"/>
                <a:gd name="connsiteX543" fmla="*/ 10348894 w 13991985"/>
                <a:gd name="connsiteY543" fmla="*/ 5115114 h 9745171"/>
                <a:gd name="connsiteX544" fmla="*/ 10290837 w 13991985"/>
                <a:gd name="connsiteY544" fmla="*/ 5100600 h 9745171"/>
                <a:gd name="connsiteX545" fmla="*/ 10203751 w 13991985"/>
                <a:gd name="connsiteY545" fmla="*/ 5071571 h 9745171"/>
                <a:gd name="connsiteX546" fmla="*/ 10160209 w 13991985"/>
                <a:gd name="connsiteY546" fmla="*/ 5057057 h 9745171"/>
                <a:gd name="connsiteX547" fmla="*/ 10073804 w 13991985"/>
                <a:gd name="connsiteY547" fmla="*/ 5028028 h 9745171"/>
                <a:gd name="connsiteX548" fmla="*/ 10044548 w 13991985"/>
                <a:gd name="connsiteY548" fmla="*/ 4921665 h 9745171"/>
                <a:gd name="connsiteX549" fmla="*/ 10049991 w 13991985"/>
                <a:gd name="connsiteY549" fmla="*/ 4868598 h 9745171"/>
                <a:gd name="connsiteX550" fmla="*/ 10102605 w 13991985"/>
                <a:gd name="connsiteY550" fmla="*/ 4758381 h 9745171"/>
                <a:gd name="connsiteX551" fmla="*/ 10189011 w 13991985"/>
                <a:gd name="connsiteY551" fmla="*/ 4753164 h 9745171"/>
                <a:gd name="connsiteX552" fmla="*/ 10262262 w 13991985"/>
                <a:gd name="connsiteY552" fmla="*/ 4791490 h 9745171"/>
                <a:gd name="connsiteX553" fmla="*/ 10311929 w 13991985"/>
                <a:gd name="connsiteY553" fmla="*/ 4762462 h 9745171"/>
                <a:gd name="connsiteX554" fmla="*/ 10365223 w 13991985"/>
                <a:gd name="connsiteY554" fmla="*/ 4752710 h 9745171"/>
                <a:gd name="connsiteX555" fmla="*/ 10423053 w 13991985"/>
                <a:gd name="connsiteY555" fmla="*/ 4698963 h 9745171"/>
                <a:gd name="connsiteX556" fmla="*/ 10447319 w 13991985"/>
                <a:gd name="connsiteY556" fmla="*/ 4607114 h 9745171"/>
                <a:gd name="connsiteX557" fmla="*/ 10491543 w 13991985"/>
                <a:gd name="connsiteY557" fmla="*/ 4532502 h 9745171"/>
                <a:gd name="connsiteX558" fmla="*/ 10595637 w 13991985"/>
                <a:gd name="connsiteY558" fmla="*/ 4520028 h 9745171"/>
                <a:gd name="connsiteX559" fmla="*/ 10639180 w 13991985"/>
                <a:gd name="connsiteY559" fmla="*/ 4491000 h 9745171"/>
                <a:gd name="connsiteX560" fmla="*/ 10711751 w 13991985"/>
                <a:gd name="connsiteY560" fmla="*/ 4403914 h 9745171"/>
                <a:gd name="connsiteX561" fmla="*/ 10755294 w 13991985"/>
                <a:gd name="connsiteY561" fmla="*/ 4360371 h 9745171"/>
                <a:gd name="connsiteX562" fmla="*/ 10775705 w 13991985"/>
                <a:gd name="connsiteY562" fmla="*/ 4302314 h 9745171"/>
                <a:gd name="connsiteX563" fmla="*/ 10848730 w 13991985"/>
                <a:gd name="connsiteY563" fmla="*/ 4251514 h 9745171"/>
                <a:gd name="connsiteX564" fmla="*/ 10977318 w 13991985"/>
                <a:gd name="connsiteY564" fmla="*/ 4232464 h 9745171"/>
                <a:gd name="connsiteX565" fmla="*/ 11103411 w 13991985"/>
                <a:gd name="connsiteY565" fmla="*/ 4307983 h 9745171"/>
                <a:gd name="connsiteX566" fmla="*/ 11126996 w 13991985"/>
                <a:gd name="connsiteY566" fmla="*/ 4433170 h 9745171"/>
                <a:gd name="connsiteX567" fmla="*/ 11078691 w 13991985"/>
                <a:gd name="connsiteY567" fmla="*/ 4505514 h 9745171"/>
                <a:gd name="connsiteX568" fmla="*/ 11048755 w 13991985"/>
                <a:gd name="connsiteY568" fmla="*/ 4551552 h 9745171"/>
                <a:gd name="connsiteX569" fmla="*/ 11049889 w 13991985"/>
                <a:gd name="connsiteY569" fmla="*/ 4577632 h 9745171"/>
                <a:gd name="connsiteX570" fmla="*/ 10987523 w 13991985"/>
                <a:gd name="connsiteY570" fmla="*/ 4592600 h 9745171"/>
                <a:gd name="connsiteX571" fmla="*/ 10973009 w 13991985"/>
                <a:gd name="connsiteY571" fmla="*/ 4650657 h 9745171"/>
                <a:gd name="connsiteX572" fmla="*/ 11060094 w 13991985"/>
                <a:gd name="connsiteY572" fmla="*/ 4665171 h 9745171"/>
                <a:gd name="connsiteX573" fmla="*/ 11016551 w 13991985"/>
                <a:gd name="connsiteY573" fmla="*/ 4708714 h 9745171"/>
                <a:gd name="connsiteX574" fmla="*/ 11002037 w 13991985"/>
                <a:gd name="connsiteY574" fmla="*/ 4752257 h 9745171"/>
                <a:gd name="connsiteX575" fmla="*/ 11016551 w 13991985"/>
                <a:gd name="connsiteY575" fmla="*/ 4781285 h 9745171"/>
                <a:gd name="connsiteX576" fmla="*/ 11060094 w 13991985"/>
                <a:gd name="connsiteY576" fmla="*/ 4737743 h 9745171"/>
                <a:gd name="connsiteX577" fmla="*/ 11190723 w 13991985"/>
                <a:gd name="connsiteY577" fmla="*/ 4650657 h 9745171"/>
                <a:gd name="connsiteX578" fmla="*/ 11248780 w 13991985"/>
                <a:gd name="connsiteY578" fmla="*/ 4636143 h 9745171"/>
                <a:gd name="connsiteX579" fmla="*/ 11335866 w 13991985"/>
                <a:gd name="connsiteY579" fmla="*/ 4592600 h 9745171"/>
                <a:gd name="connsiteX580" fmla="*/ 11422951 w 13991985"/>
                <a:gd name="connsiteY580" fmla="*/ 4549057 h 9745171"/>
                <a:gd name="connsiteX581" fmla="*/ 11539066 w 13991985"/>
                <a:gd name="connsiteY58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78037 w 13991985"/>
                <a:gd name="connsiteY447" fmla="*/ 9193628 h 9745171"/>
                <a:gd name="connsiteX448" fmla="*/ 9574648 w 13991985"/>
                <a:gd name="connsiteY448" fmla="*/ 9126046 h 9745171"/>
                <a:gd name="connsiteX449" fmla="*/ 9652209 w 13991985"/>
                <a:gd name="connsiteY449" fmla="*/ 9106543 h 9745171"/>
                <a:gd name="connsiteX450" fmla="*/ 9753355 w 13991985"/>
                <a:gd name="connsiteY450" fmla="*/ 9094977 h 9745171"/>
                <a:gd name="connsiteX451" fmla="*/ 9816175 w 13991985"/>
                <a:gd name="connsiteY451" fmla="*/ 9050866 h 9745171"/>
                <a:gd name="connsiteX452" fmla="*/ 9803361 w 13991985"/>
                <a:gd name="connsiteY452" fmla="*/ 9009252 h 9745171"/>
                <a:gd name="connsiteX453" fmla="*/ 9819236 w 13991985"/>
                <a:gd name="connsiteY453" fmla="*/ 8981583 h 9745171"/>
                <a:gd name="connsiteX454" fmla="*/ 9872418 w 13991985"/>
                <a:gd name="connsiteY454" fmla="*/ 8980677 h 9745171"/>
                <a:gd name="connsiteX455" fmla="*/ 9893736 w 13991985"/>
                <a:gd name="connsiteY455" fmla="*/ 8931350 h 9745171"/>
                <a:gd name="connsiteX456" fmla="*/ 9942721 w 13991985"/>
                <a:gd name="connsiteY456" fmla="*/ 8904022 h 9745171"/>
                <a:gd name="connsiteX457" fmla="*/ 10024364 w 13991985"/>
                <a:gd name="connsiteY457" fmla="*/ 8850956 h 9745171"/>
                <a:gd name="connsiteX458" fmla="*/ 10101925 w 13991985"/>
                <a:gd name="connsiteY458" fmla="*/ 8802650 h 9745171"/>
                <a:gd name="connsiteX459" fmla="*/ 10130726 w 13991985"/>
                <a:gd name="connsiteY459" fmla="*/ 8768632 h 9745171"/>
                <a:gd name="connsiteX460" fmla="*/ 10099997 w 13991985"/>
                <a:gd name="connsiteY460" fmla="*/ 8719646 h 9745171"/>
                <a:gd name="connsiteX461" fmla="*/ 10139458 w 13991985"/>
                <a:gd name="connsiteY461" fmla="*/ 8683474 h 9745171"/>
                <a:gd name="connsiteX462" fmla="*/ 10199669 w 13991985"/>
                <a:gd name="connsiteY462" fmla="*/ 8664197 h 9745171"/>
                <a:gd name="connsiteX463" fmla="*/ 10252737 w 13991985"/>
                <a:gd name="connsiteY463" fmla="*/ 8642539 h 9745171"/>
                <a:gd name="connsiteX464" fmla="*/ 10293672 w 13991985"/>
                <a:gd name="connsiteY464" fmla="*/ 8610902 h 9745171"/>
                <a:gd name="connsiteX465" fmla="*/ 10351049 w 13991985"/>
                <a:gd name="connsiteY465" fmla="*/ 8533002 h 9745171"/>
                <a:gd name="connsiteX466" fmla="*/ 10363409 w 13991985"/>
                <a:gd name="connsiteY466" fmla="*/ 8525971 h 9745171"/>
                <a:gd name="connsiteX467" fmla="*/ 10398107 w 13991985"/>
                <a:gd name="connsiteY467" fmla="*/ 8480274 h 9745171"/>
                <a:gd name="connsiteX468" fmla="*/ 10436434 w 13991985"/>
                <a:gd name="connsiteY468" fmla="*/ 8443875 h 9745171"/>
                <a:gd name="connsiteX469" fmla="*/ 10479523 w 13991985"/>
                <a:gd name="connsiteY469" fmla="*/ 8395343 h 9745171"/>
                <a:gd name="connsiteX470" fmla="*/ 10494718 w 13991985"/>
                <a:gd name="connsiteY470" fmla="*/ 8308257 h 9745171"/>
                <a:gd name="connsiteX471" fmla="*/ 10499254 w 13991985"/>
                <a:gd name="connsiteY471" fmla="*/ 8247819 h 9745171"/>
                <a:gd name="connsiteX472" fmla="*/ 10482018 w 13991985"/>
                <a:gd name="connsiteY472" fmla="*/ 8171052 h 9745171"/>
                <a:gd name="connsiteX473" fmla="*/ 10523066 w 13991985"/>
                <a:gd name="connsiteY473" fmla="*/ 8117643 h 9745171"/>
                <a:gd name="connsiteX474" fmla="*/ 10566609 w 13991985"/>
                <a:gd name="connsiteY474" fmla="*/ 8119571 h 9745171"/>
                <a:gd name="connsiteX475" fmla="*/ 10627274 w 13991985"/>
                <a:gd name="connsiteY475" fmla="*/ 8102676 h 9745171"/>
                <a:gd name="connsiteX476" fmla="*/ 10654829 w 13991985"/>
                <a:gd name="connsiteY476" fmla="*/ 8025569 h 9745171"/>
                <a:gd name="connsiteX477" fmla="*/ 10696330 w 13991985"/>
                <a:gd name="connsiteY477" fmla="*/ 7994839 h 9745171"/>
                <a:gd name="connsiteX478" fmla="*/ 10775025 w 13991985"/>
                <a:gd name="connsiteY478" fmla="*/ 7894940 h 9745171"/>
                <a:gd name="connsiteX479" fmla="*/ 10806435 w 13991985"/>
                <a:gd name="connsiteY479" fmla="*/ 7805246 h 9745171"/>
                <a:gd name="connsiteX480" fmla="*/ 10847596 w 13991985"/>
                <a:gd name="connsiteY480" fmla="*/ 7745488 h 9745171"/>
                <a:gd name="connsiteX481" fmla="*/ 10903499 w 13991985"/>
                <a:gd name="connsiteY481" fmla="*/ 7730520 h 9745171"/>
                <a:gd name="connsiteX482" fmla="*/ 10958494 w 13991985"/>
                <a:gd name="connsiteY482" fmla="*/ 7727685 h 9745171"/>
                <a:gd name="connsiteX483" fmla="*/ 10952031 w 13991985"/>
                <a:gd name="connsiteY483" fmla="*/ 7706028 h 9745171"/>
                <a:gd name="connsiteX484" fmla="*/ 10943980 w 13991985"/>
                <a:gd name="connsiteY484" fmla="*/ 7652732 h 9745171"/>
                <a:gd name="connsiteX485" fmla="*/ 10950897 w 13991985"/>
                <a:gd name="connsiteY485" fmla="*/ 7604427 h 9745171"/>
                <a:gd name="connsiteX486" fmla="*/ 10917786 w 13991985"/>
                <a:gd name="connsiteY486" fmla="*/ 7507590 h 9745171"/>
                <a:gd name="connsiteX487" fmla="*/ 10915632 w 13991985"/>
                <a:gd name="connsiteY487" fmla="*/ 7454521 h 9745171"/>
                <a:gd name="connsiteX488" fmla="*/ 10963937 w 13991985"/>
                <a:gd name="connsiteY488" fmla="*/ 7401681 h 9745171"/>
                <a:gd name="connsiteX489" fmla="*/ 11024943 w 13991985"/>
                <a:gd name="connsiteY489" fmla="*/ 7373333 h 9745171"/>
                <a:gd name="connsiteX490" fmla="*/ 11016551 w 13991985"/>
                <a:gd name="connsiteY490" fmla="*/ 7335800 h 9745171"/>
                <a:gd name="connsiteX491" fmla="*/ 10974936 w 13991985"/>
                <a:gd name="connsiteY491" fmla="*/ 7306998 h 9745171"/>
                <a:gd name="connsiteX492" fmla="*/ 10912570 w 13991985"/>
                <a:gd name="connsiteY492" fmla="*/ 7239643 h 9745171"/>
                <a:gd name="connsiteX493" fmla="*/ 10851905 w 13991985"/>
                <a:gd name="connsiteY493" fmla="*/ 7270371 h 9745171"/>
                <a:gd name="connsiteX494" fmla="*/ 10782168 w 13991985"/>
                <a:gd name="connsiteY494" fmla="*/ 7263001 h 9745171"/>
                <a:gd name="connsiteX495" fmla="*/ 10784323 w 13991985"/>
                <a:gd name="connsiteY495" fmla="*/ 7205171 h 9745171"/>
                <a:gd name="connsiteX496" fmla="*/ 10830247 w 13991985"/>
                <a:gd name="connsiteY496" fmla="*/ 7133053 h 9745171"/>
                <a:gd name="connsiteX497" fmla="*/ 10877305 w 13991985"/>
                <a:gd name="connsiteY497" fmla="*/ 7116158 h 9745171"/>
                <a:gd name="connsiteX498" fmla="*/ 10917332 w 13991985"/>
                <a:gd name="connsiteY498" fmla="*/ 7087357 h 9745171"/>
                <a:gd name="connsiteX499" fmla="*/ 10973688 w 13991985"/>
                <a:gd name="connsiteY499" fmla="*/ 7074769 h 9745171"/>
                <a:gd name="connsiteX500" fmla="*/ 11033446 w 13991985"/>
                <a:gd name="connsiteY500" fmla="*/ 7055039 h 9745171"/>
                <a:gd name="connsiteX501" fmla="*/ 10929693 w 13991985"/>
                <a:gd name="connsiteY501" fmla="*/ 6954120 h 9745171"/>
                <a:gd name="connsiteX502" fmla="*/ 10903272 w 13991985"/>
                <a:gd name="connsiteY502" fmla="*/ 6879619 h 9745171"/>
                <a:gd name="connsiteX503" fmla="*/ 10997729 w 13991985"/>
                <a:gd name="connsiteY503" fmla="*/ 6886083 h 9745171"/>
                <a:gd name="connsiteX504" fmla="*/ 11045580 w 13991985"/>
                <a:gd name="connsiteY504" fmla="*/ 6856828 h 9745171"/>
                <a:gd name="connsiteX505" fmla="*/ 10987523 w 13991985"/>
                <a:gd name="connsiteY505" fmla="*/ 6788566 h 9745171"/>
                <a:gd name="connsiteX506" fmla="*/ 10914951 w 13991985"/>
                <a:gd name="connsiteY506" fmla="*/ 6740714 h 9745171"/>
                <a:gd name="connsiteX507" fmla="*/ 10909509 w 13991985"/>
                <a:gd name="connsiteY507" fmla="*/ 6692862 h 9745171"/>
                <a:gd name="connsiteX508" fmla="*/ 10856894 w 13991985"/>
                <a:gd name="connsiteY508" fmla="*/ 6668143 h 9745171"/>
                <a:gd name="connsiteX509" fmla="*/ 10813805 w 13991985"/>
                <a:gd name="connsiteY509" fmla="*/ 6633671 h 9745171"/>
                <a:gd name="connsiteX510" fmla="*/ 10804053 w 13991985"/>
                <a:gd name="connsiteY510" fmla="*/ 6556790 h 9745171"/>
                <a:gd name="connsiteX511" fmla="*/ 10793848 w 13991985"/>
                <a:gd name="connsiteY511" fmla="*/ 6494198 h 9745171"/>
                <a:gd name="connsiteX512" fmla="*/ 10740780 w 13991985"/>
                <a:gd name="connsiteY512" fmla="*/ 6367878 h 9745171"/>
                <a:gd name="connsiteX513" fmla="*/ 10711751 w 13991985"/>
                <a:gd name="connsiteY513" fmla="*/ 6247228 h 9745171"/>
                <a:gd name="connsiteX514" fmla="*/ 10668209 w 13991985"/>
                <a:gd name="connsiteY514" fmla="*/ 6218200 h 9745171"/>
                <a:gd name="connsiteX515" fmla="*/ 10619223 w 13991985"/>
                <a:gd name="connsiteY515" fmla="*/ 6155833 h 9745171"/>
                <a:gd name="connsiteX516" fmla="*/ 10508551 w 13991985"/>
                <a:gd name="connsiteY516" fmla="*/ 6072831 h 9745171"/>
                <a:gd name="connsiteX517" fmla="*/ 10426229 w 13991985"/>
                <a:gd name="connsiteY517" fmla="*/ 6005701 h 9745171"/>
                <a:gd name="connsiteX518" fmla="*/ 10441423 w 13991985"/>
                <a:gd name="connsiteY518" fmla="*/ 5885505 h 9745171"/>
                <a:gd name="connsiteX519" fmla="*/ 10509005 w 13991985"/>
                <a:gd name="connsiteY519" fmla="*/ 5822232 h 9745171"/>
                <a:gd name="connsiteX520" fmla="*/ 10595637 w 13991985"/>
                <a:gd name="connsiteY520" fmla="*/ 5724714 h 9745171"/>
                <a:gd name="connsiteX521" fmla="*/ 10629655 w 13991985"/>
                <a:gd name="connsiteY521" fmla="*/ 5637402 h 9745171"/>
                <a:gd name="connsiteX522" fmla="*/ 10673198 w 13991985"/>
                <a:gd name="connsiteY522" fmla="*/ 5604745 h 9745171"/>
                <a:gd name="connsiteX523" fmla="*/ 10750305 w 13991985"/>
                <a:gd name="connsiteY523" fmla="*/ 5627196 h 9745171"/>
                <a:gd name="connsiteX524" fmla="*/ 10761191 w 13991985"/>
                <a:gd name="connsiteY524" fmla="*/ 5560067 h 9745171"/>
                <a:gd name="connsiteX525" fmla="*/ 10814259 w 13991985"/>
                <a:gd name="connsiteY525" fmla="*/ 5502464 h 9745171"/>
                <a:gd name="connsiteX526" fmla="*/ 10891138 w 13991985"/>
                <a:gd name="connsiteY526" fmla="*/ 5468446 h 9745171"/>
                <a:gd name="connsiteX527" fmla="*/ 10958494 w 13991985"/>
                <a:gd name="connsiteY527" fmla="*/ 5463457 h 9745171"/>
                <a:gd name="connsiteX528" fmla="*/ 10989111 w 13991985"/>
                <a:gd name="connsiteY528" fmla="*/ 5434655 h 9745171"/>
                <a:gd name="connsiteX529" fmla="*/ 11051703 w 13991985"/>
                <a:gd name="connsiteY529" fmla="*/ 5395875 h 9745171"/>
                <a:gd name="connsiteX530" fmla="*/ 11161694 w 13991985"/>
                <a:gd name="connsiteY530" fmla="*/ 5361857 h 9745171"/>
                <a:gd name="connsiteX531" fmla="*/ 11205237 w 13991985"/>
                <a:gd name="connsiteY531" fmla="*/ 5332828 h 9745171"/>
                <a:gd name="connsiteX532" fmla="*/ 11161694 w 13991985"/>
                <a:gd name="connsiteY532" fmla="*/ 5303800 h 9745171"/>
                <a:gd name="connsiteX533" fmla="*/ 10871409 w 13991985"/>
                <a:gd name="connsiteY533" fmla="*/ 5260257 h 9745171"/>
                <a:gd name="connsiteX534" fmla="*/ 10827866 w 13991985"/>
                <a:gd name="connsiteY534" fmla="*/ 5216714 h 9745171"/>
                <a:gd name="connsiteX535" fmla="*/ 10682723 w 13991985"/>
                <a:gd name="connsiteY535" fmla="*/ 5274771 h 9745171"/>
                <a:gd name="connsiteX536" fmla="*/ 10624666 w 13991985"/>
                <a:gd name="connsiteY536" fmla="*/ 5303800 h 9745171"/>
                <a:gd name="connsiteX537" fmla="*/ 10537580 w 13991985"/>
                <a:gd name="connsiteY537" fmla="*/ 5390206 h 9745171"/>
                <a:gd name="connsiteX538" fmla="*/ 10440289 w 13991985"/>
                <a:gd name="connsiteY538" fmla="*/ 5361403 h 9745171"/>
                <a:gd name="connsiteX539" fmla="*/ 10368624 w 13991985"/>
                <a:gd name="connsiteY539" fmla="*/ 5317633 h 9745171"/>
                <a:gd name="connsiteX540" fmla="*/ 10348894 w 13991985"/>
                <a:gd name="connsiteY540" fmla="*/ 5245743 h 9745171"/>
                <a:gd name="connsiteX541" fmla="*/ 10363409 w 13991985"/>
                <a:gd name="connsiteY541" fmla="*/ 5187685 h 9745171"/>
                <a:gd name="connsiteX542" fmla="*/ 10392437 w 13991985"/>
                <a:gd name="connsiteY542" fmla="*/ 5144143 h 9745171"/>
                <a:gd name="connsiteX543" fmla="*/ 10348894 w 13991985"/>
                <a:gd name="connsiteY543" fmla="*/ 5115114 h 9745171"/>
                <a:gd name="connsiteX544" fmla="*/ 10290837 w 13991985"/>
                <a:gd name="connsiteY544" fmla="*/ 5100600 h 9745171"/>
                <a:gd name="connsiteX545" fmla="*/ 10203751 w 13991985"/>
                <a:gd name="connsiteY545" fmla="*/ 5071571 h 9745171"/>
                <a:gd name="connsiteX546" fmla="*/ 10160209 w 13991985"/>
                <a:gd name="connsiteY546" fmla="*/ 5057057 h 9745171"/>
                <a:gd name="connsiteX547" fmla="*/ 10073804 w 13991985"/>
                <a:gd name="connsiteY547" fmla="*/ 5028028 h 9745171"/>
                <a:gd name="connsiteX548" fmla="*/ 10044548 w 13991985"/>
                <a:gd name="connsiteY548" fmla="*/ 4921665 h 9745171"/>
                <a:gd name="connsiteX549" fmla="*/ 10049991 w 13991985"/>
                <a:gd name="connsiteY549" fmla="*/ 4868598 h 9745171"/>
                <a:gd name="connsiteX550" fmla="*/ 10102605 w 13991985"/>
                <a:gd name="connsiteY550" fmla="*/ 4758381 h 9745171"/>
                <a:gd name="connsiteX551" fmla="*/ 10189011 w 13991985"/>
                <a:gd name="connsiteY551" fmla="*/ 4753164 h 9745171"/>
                <a:gd name="connsiteX552" fmla="*/ 10262262 w 13991985"/>
                <a:gd name="connsiteY552" fmla="*/ 4791490 h 9745171"/>
                <a:gd name="connsiteX553" fmla="*/ 10311929 w 13991985"/>
                <a:gd name="connsiteY553" fmla="*/ 4762462 h 9745171"/>
                <a:gd name="connsiteX554" fmla="*/ 10365223 w 13991985"/>
                <a:gd name="connsiteY554" fmla="*/ 4752710 h 9745171"/>
                <a:gd name="connsiteX555" fmla="*/ 10423053 w 13991985"/>
                <a:gd name="connsiteY555" fmla="*/ 4698963 h 9745171"/>
                <a:gd name="connsiteX556" fmla="*/ 10447319 w 13991985"/>
                <a:gd name="connsiteY556" fmla="*/ 4607114 h 9745171"/>
                <a:gd name="connsiteX557" fmla="*/ 10491543 w 13991985"/>
                <a:gd name="connsiteY557" fmla="*/ 4532502 h 9745171"/>
                <a:gd name="connsiteX558" fmla="*/ 10595637 w 13991985"/>
                <a:gd name="connsiteY558" fmla="*/ 4520028 h 9745171"/>
                <a:gd name="connsiteX559" fmla="*/ 10639180 w 13991985"/>
                <a:gd name="connsiteY559" fmla="*/ 4491000 h 9745171"/>
                <a:gd name="connsiteX560" fmla="*/ 10711751 w 13991985"/>
                <a:gd name="connsiteY560" fmla="*/ 4403914 h 9745171"/>
                <a:gd name="connsiteX561" fmla="*/ 10755294 w 13991985"/>
                <a:gd name="connsiteY561" fmla="*/ 4360371 h 9745171"/>
                <a:gd name="connsiteX562" fmla="*/ 10775705 w 13991985"/>
                <a:gd name="connsiteY562" fmla="*/ 4302314 h 9745171"/>
                <a:gd name="connsiteX563" fmla="*/ 10848730 w 13991985"/>
                <a:gd name="connsiteY563" fmla="*/ 4251514 h 9745171"/>
                <a:gd name="connsiteX564" fmla="*/ 10977318 w 13991985"/>
                <a:gd name="connsiteY564" fmla="*/ 4232464 h 9745171"/>
                <a:gd name="connsiteX565" fmla="*/ 11103411 w 13991985"/>
                <a:gd name="connsiteY565" fmla="*/ 4307983 h 9745171"/>
                <a:gd name="connsiteX566" fmla="*/ 11126996 w 13991985"/>
                <a:gd name="connsiteY566" fmla="*/ 4433170 h 9745171"/>
                <a:gd name="connsiteX567" fmla="*/ 11078691 w 13991985"/>
                <a:gd name="connsiteY567" fmla="*/ 4505514 h 9745171"/>
                <a:gd name="connsiteX568" fmla="*/ 11048755 w 13991985"/>
                <a:gd name="connsiteY568" fmla="*/ 4551552 h 9745171"/>
                <a:gd name="connsiteX569" fmla="*/ 11049889 w 13991985"/>
                <a:gd name="connsiteY569" fmla="*/ 4577632 h 9745171"/>
                <a:gd name="connsiteX570" fmla="*/ 10987523 w 13991985"/>
                <a:gd name="connsiteY570" fmla="*/ 4592600 h 9745171"/>
                <a:gd name="connsiteX571" fmla="*/ 10973009 w 13991985"/>
                <a:gd name="connsiteY571" fmla="*/ 4650657 h 9745171"/>
                <a:gd name="connsiteX572" fmla="*/ 11060094 w 13991985"/>
                <a:gd name="connsiteY572" fmla="*/ 4665171 h 9745171"/>
                <a:gd name="connsiteX573" fmla="*/ 11016551 w 13991985"/>
                <a:gd name="connsiteY573" fmla="*/ 4708714 h 9745171"/>
                <a:gd name="connsiteX574" fmla="*/ 11002037 w 13991985"/>
                <a:gd name="connsiteY574" fmla="*/ 4752257 h 9745171"/>
                <a:gd name="connsiteX575" fmla="*/ 11016551 w 13991985"/>
                <a:gd name="connsiteY575" fmla="*/ 4781285 h 9745171"/>
                <a:gd name="connsiteX576" fmla="*/ 11060094 w 13991985"/>
                <a:gd name="connsiteY576" fmla="*/ 4737743 h 9745171"/>
                <a:gd name="connsiteX577" fmla="*/ 11190723 w 13991985"/>
                <a:gd name="connsiteY577" fmla="*/ 4650657 h 9745171"/>
                <a:gd name="connsiteX578" fmla="*/ 11248780 w 13991985"/>
                <a:gd name="connsiteY578" fmla="*/ 4636143 h 9745171"/>
                <a:gd name="connsiteX579" fmla="*/ 11335866 w 13991985"/>
                <a:gd name="connsiteY579" fmla="*/ 4592600 h 9745171"/>
                <a:gd name="connsiteX580" fmla="*/ 11422951 w 13991985"/>
                <a:gd name="connsiteY580" fmla="*/ 4549057 h 9745171"/>
                <a:gd name="connsiteX581" fmla="*/ 11539066 w 13991985"/>
                <a:gd name="connsiteY58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518518 w 13991985"/>
                <a:gd name="connsiteY447" fmla="*/ 9105521 h 9745171"/>
                <a:gd name="connsiteX448" fmla="*/ 9574648 w 13991985"/>
                <a:gd name="connsiteY448" fmla="*/ 9126046 h 9745171"/>
                <a:gd name="connsiteX449" fmla="*/ 9652209 w 13991985"/>
                <a:gd name="connsiteY449" fmla="*/ 9106543 h 9745171"/>
                <a:gd name="connsiteX450" fmla="*/ 9753355 w 13991985"/>
                <a:gd name="connsiteY450" fmla="*/ 9094977 h 9745171"/>
                <a:gd name="connsiteX451" fmla="*/ 9816175 w 13991985"/>
                <a:gd name="connsiteY451" fmla="*/ 9050866 h 9745171"/>
                <a:gd name="connsiteX452" fmla="*/ 9803361 w 13991985"/>
                <a:gd name="connsiteY452" fmla="*/ 9009252 h 9745171"/>
                <a:gd name="connsiteX453" fmla="*/ 9819236 w 13991985"/>
                <a:gd name="connsiteY453" fmla="*/ 8981583 h 9745171"/>
                <a:gd name="connsiteX454" fmla="*/ 9872418 w 13991985"/>
                <a:gd name="connsiteY454" fmla="*/ 8980677 h 9745171"/>
                <a:gd name="connsiteX455" fmla="*/ 9893736 w 13991985"/>
                <a:gd name="connsiteY455" fmla="*/ 8931350 h 9745171"/>
                <a:gd name="connsiteX456" fmla="*/ 9942721 w 13991985"/>
                <a:gd name="connsiteY456" fmla="*/ 8904022 h 9745171"/>
                <a:gd name="connsiteX457" fmla="*/ 10024364 w 13991985"/>
                <a:gd name="connsiteY457" fmla="*/ 8850956 h 9745171"/>
                <a:gd name="connsiteX458" fmla="*/ 10101925 w 13991985"/>
                <a:gd name="connsiteY458" fmla="*/ 8802650 h 9745171"/>
                <a:gd name="connsiteX459" fmla="*/ 10130726 w 13991985"/>
                <a:gd name="connsiteY459" fmla="*/ 8768632 h 9745171"/>
                <a:gd name="connsiteX460" fmla="*/ 10099997 w 13991985"/>
                <a:gd name="connsiteY460" fmla="*/ 8719646 h 9745171"/>
                <a:gd name="connsiteX461" fmla="*/ 10139458 w 13991985"/>
                <a:gd name="connsiteY461" fmla="*/ 8683474 h 9745171"/>
                <a:gd name="connsiteX462" fmla="*/ 10199669 w 13991985"/>
                <a:gd name="connsiteY462" fmla="*/ 8664197 h 9745171"/>
                <a:gd name="connsiteX463" fmla="*/ 10252737 w 13991985"/>
                <a:gd name="connsiteY463" fmla="*/ 8642539 h 9745171"/>
                <a:gd name="connsiteX464" fmla="*/ 10293672 w 13991985"/>
                <a:gd name="connsiteY464" fmla="*/ 8610902 h 9745171"/>
                <a:gd name="connsiteX465" fmla="*/ 10351049 w 13991985"/>
                <a:gd name="connsiteY465" fmla="*/ 8533002 h 9745171"/>
                <a:gd name="connsiteX466" fmla="*/ 10363409 w 13991985"/>
                <a:gd name="connsiteY466" fmla="*/ 8525971 h 9745171"/>
                <a:gd name="connsiteX467" fmla="*/ 10398107 w 13991985"/>
                <a:gd name="connsiteY467" fmla="*/ 8480274 h 9745171"/>
                <a:gd name="connsiteX468" fmla="*/ 10436434 w 13991985"/>
                <a:gd name="connsiteY468" fmla="*/ 8443875 h 9745171"/>
                <a:gd name="connsiteX469" fmla="*/ 10479523 w 13991985"/>
                <a:gd name="connsiteY469" fmla="*/ 8395343 h 9745171"/>
                <a:gd name="connsiteX470" fmla="*/ 10494718 w 13991985"/>
                <a:gd name="connsiteY470" fmla="*/ 8308257 h 9745171"/>
                <a:gd name="connsiteX471" fmla="*/ 10499254 w 13991985"/>
                <a:gd name="connsiteY471" fmla="*/ 8247819 h 9745171"/>
                <a:gd name="connsiteX472" fmla="*/ 10482018 w 13991985"/>
                <a:gd name="connsiteY472" fmla="*/ 8171052 h 9745171"/>
                <a:gd name="connsiteX473" fmla="*/ 10523066 w 13991985"/>
                <a:gd name="connsiteY473" fmla="*/ 8117643 h 9745171"/>
                <a:gd name="connsiteX474" fmla="*/ 10566609 w 13991985"/>
                <a:gd name="connsiteY474" fmla="*/ 8119571 h 9745171"/>
                <a:gd name="connsiteX475" fmla="*/ 10627274 w 13991985"/>
                <a:gd name="connsiteY475" fmla="*/ 8102676 h 9745171"/>
                <a:gd name="connsiteX476" fmla="*/ 10654829 w 13991985"/>
                <a:gd name="connsiteY476" fmla="*/ 8025569 h 9745171"/>
                <a:gd name="connsiteX477" fmla="*/ 10696330 w 13991985"/>
                <a:gd name="connsiteY477" fmla="*/ 7994839 h 9745171"/>
                <a:gd name="connsiteX478" fmla="*/ 10775025 w 13991985"/>
                <a:gd name="connsiteY478" fmla="*/ 7894940 h 9745171"/>
                <a:gd name="connsiteX479" fmla="*/ 10806435 w 13991985"/>
                <a:gd name="connsiteY479" fmla="*/ 7805246 h 9745171"/>
                <a:gd name="connsiteX480" fmla="*/ 10847596 w 13991985"/>
                <a:gd name="connsiteY480" fmla="*/ 7745488 h 9745171"/>
                <a:gd name="connsiteX481" fmla="*/ 10903499 w 13991985"/>
                <a:gd name="connsiteY481" fmla="*/ 7730520 h 9745171"/>
                <a:gd name="connsiteX482" fmla="*/ 10958494 w 13991985"/>
                <a:gd name="connsiteY482" fmla="*/ 7727685 h 9745171"/>
                <a:gd name="connsiteX483" fmla="*/ 10952031 w 13991985"/>
                <a:gd name="connsiteY483" fmla="*/ 7706028 h 9745171"/>
                <a:gd name="connsiteX484" fmla="*/ 10943980 w 13991985"/>
                <a:gd name="connsiteY484" fmla="*/ 7652732 h 9745171"/>
                <a:gd name="connsiteX485" fmla="*/ 10950897 w 13991985"/>
                <a:gd name="connsiteY485" fmla="*/ 7604427 h 9745171"/>
                <a:gd name="connsiteX486" fmla="*/ 10917786 w 13991985"/>
                <a:gd name="connsiteY486" fmla="*/ 7507590 h 9745171"/>
                <a:gd name="connsiteX487" fmla="*/ 10915632 w 13991985"/>
                <a:gd name="connsiteY487" fmla="*/ 7454521 h 9745171"/>
                <a:gd name="connsiteX488" fmla="*/ 10963937 w 13991985"/>
                <a:gd name="connsiteY488" fmla="*/ 7401681 h 9745171"/>
                <a:gd name="connsiteX489" fmla="*/ 11024943 w 13991985"/>
                <a:gd name="connsiteY489" fmla="*/ 7373333 h 9745171"/>
                <a:gd name="connsiteX490" fmla="*/ 11016551 w 13991985"/>
                <a:gd name="connsiteY490" fmla="*/ 7335800 h 9745171"/>
                <a:gd name="connsiteX491" fmla="*/ 10974936 w 13991985"/>
                <a:gd name="connsiteY491" fmla="*/ 7306998 h 9745171"/>
                <a:gd name="connsiteX492" fmla="*/ 10912570 w 13991985"/>
                <a:gd name="connsiteY492" fmla="*/ 7239643 h 9745171"/>
                <a:gd name="connsiteX493" fmla="*/ 10851905 w 13991985"/>
                <a:gd name="connsiteY493" fmla="*/ 7270371 h 9745171"/>
                <a:gd name="connsiteX494" fmla="*/ 10782168 w 13991985"/>
                <a:gd name="connsiteY494" fmla="*/ 7263001 h 9745171"/>
                <a:gd name="connsiteX495" fmla="*/ 10784323 w 13991985"/>
                <a:gd name="connsiteY495" fmla="*/ 7205171 h 9745171"/>
                <a:gd name="connsiteX496" fmla="*/ 10830247 w 13991985"/>
                <a:gd name="connsiteY496" fmla="*/ 7133053 h 9745171"/>
                <a:gd name="connsiteX497" fmla="*/ 10877305 w 13991985"/>
                <a:gd name="connsiteY497" fmla="*/ 7116158 h 9745171"/>
                <a:gd name="connsiteX498" fmla="*/ 10917332 w 13991985"/>
                <a:gd name="connsiteY498" fmla="*/ 7087357 h 9745171"/>
                <a:gd name="connsiteX499" fmla="*/ 10973688 w 13991985"/>
                <a:gd name="connsiteY499" fmla="*/ 7074769 h 9745171"/>
                <a:gd name="connsiteX500" fmla="*/ 11033446 w 13991985"/>
                <a:gd name="connsiteY500" fmla="*/ 7055039 h 9745171"/>
                <a:gd name="connsiteX501" fmla="*/ 10929693 w 13991985"/>
                <a:gd name="connsiteY501" fmla="*/ 6954120 h 9745171"/>
                <a:gd name="connsiteX502" fmla="*/ 10903272 w 13991985"/>
                <a:gd name="connsiteY502" fmla="*/ 6879619 h 9745171"/>
                <a:gd name="connsiteX503" fmla="*/ 10997729 w 13991985"/>
                <a:gd name="connsiteY503" fmla="*/ 6886083 h 9745171"/>
                <a:gd name="connsiteX504" fmla="*/ 11045580 w 13991985"/>
                <a:gd name="connsiteY504" fmla="*/ 6856828 h 9745171"/>
                <a:gd name="connsiteX505" fmla="*/ 10987523 w 13991985"/>
                <a:gd name="connsiteY505" fmla="*/ 6788566 h 9745171"/>
                <a:gd name="connsiteX506" fmla="*/ 10914951 w 13991985"/>
                <a:gd name="connsiteY506" fmla="*/ 6740714 h 9745171"/>
                <a:gd name="connsiteX507" fmla="*/ 10909509 w 13991985"/>
                <a:gd name="connsiteY507" fmla="*/ 6692862 h 9745171"/>
                <a:gd name="connsiteX508" fmla="*/ 10856894 w 13991985"/>
                <a:gd name="connsiteY508" fmla="*/ 6668143 h 9745171"/>
                <a:gd name="connsiteX509" fmla="*/ 10813805 w 13991985"/>
                <a:gd name="connsiteY509" fmla="*/ 6633671 h 9745171"/>
                <a:gd name="connsiteX510" fmla="*/ 10804053 w 13991985"/>
                <a:gd name="connsiteY510" fmla="*/ 6556790 h 9745171"/>
                <a:gd name="connsiteX511" fmla="*/ 10793848 w 13991985"/>
                <a:gd name="connsiteY511" fmla="*/ 6494198 h 9745171"/>
                <a:gd name="connsiteX512" fmla="*/ 10740780 w 13991985"/>
                <a:gd name="connsiteY512" fmla="*/ 6367878 h 9745171"/>
                <a:gd name="connsiteX513" fmla="*/ 10711751 w 13991985"/>
                <a:gd name="connsiteY513" fmla="*/ 6247228 h 9745171"/>
                <a:gd name="connsiteX514" fmla="*/ 10668209 w 13991985"/>
                <a:gd name="connsiteY514" fmla="*/ 6218200 h 9745171"/>
                <a:gd name="connsiteX515" fmla="*/ 10619223 w 13991985"/>
                <a:gd name="connsiteY515" fmla="*/ 6155833 h 9745171"/>
                <a:gd name="connsiteX516" fmla="*/ 10508551 w 13991985"/>
                <a:gd name="connsiteY516" fmla="*/ 6072831 h 9745171"/>
                <a:gd name="connsiteX517" fmla="*/ 10426229 w 13991985"/>
                <a:gd name="connsiteY517" fmla="*/ 6005701 h 9745171"/>
                <a:gd name="connsiteX518" fmla="*/ 10441423 w 13991985"/>
                <a:gd name="connsiteY518" fmla="*/ 5885505 h 9745171"/>
                <a:gd name="connsiteX519" fmla="*/ 10509005 w 13991985"/>
                <a:gd name="connsiteY519" fmla="*/ 5822232 h 9745171"/>
                <a:gd name="connsiteX520" fmla="*/ 10595637 w 13991985"/>
                <a:gd name="connsiteY520" fmla="*/ 5724714 h 9745171"/>
                <a:gd name="connsiteX521" fmla="*/ 10629655 w 13991985"/>
                <a:gd name="connsiteY521" fmla="*/ 5637402 h 9745171"/>
                <a:gd name="connsiteX522" fmla="*/ 10673198 w 13991985"/>
                <a:gd name="connsiteY522" fmla="*/ 5604745 h 9745171"/>
                <a:gd name="connsiteX523" fmla="*/ 10750305 w 13991985"/>
                <a:gd name="connsiteY523" fmla="*/ 5627196 h 9745171"/>
                <a:gd name="connsiteX524" fmla="*/ 10761191 w 13991985"/>
                <a:gd name="connsiteY524" fmla="*/ 5560067 h 9745171"/>
                <a:gd name="connsiteX525" fmla="*/ 10814259 w 13991985"/>
                <a:gd name="connsiteY525" fmla="*/ 5502464 h 9745171"/>
                <a:gd name="connsiteX526" fmla="*/ 10891138 w 13991985"/>
                <a:gd name="connsiteY526" fmla="*/ 5468446 h 9745171"/>
                <a:gd name="connsiteX527" fmla="*/ 10958494 w 13991985"/>
                <a:gd name="connsiteY527" fmla="*/ 5463457 h 9745171"/>
                <a:gd name="connsiteX528" fmla="*/ 10989111 w 13991985"/>
                <a:gd name="connsiteY528" fmla="*/ 5434655 h 9745171"/>
                <a:gd name="connsiteX529" fmla="*/ 11051703 w 13991985"/>
                <a:gd name="connsiteY529" fmla="*/ 5395875 h 9745171"/>
                <a:gd name="connsiteX530" fmla="*/ 11161694 w 13991985"/>
                <a:gd name="connsiteY530" fmla="*/ 5361857 h 9745171"/>
                <a:gd name="connsiteX531" fmla="*/ 11205237 w 13991985"/>
                <a:gd name="connsiteY531" fmla="*/ 5332828 h 9745171"/>
                <a:gd name="connsiteX532" fmla="*/ 11161694 w 13991985"/>
                <a:gd name="connsiteY532" fmla="*/ 5303800 h 9745171"/>
                <a:gd name="connsiteX533" fmla="*/ 10871409 w 13991985"/>
                <a:gd name="connsiteY533" fmla="*/ 5260257 h 9745171"/>
                <a:gd name="connsiteX534" fmla="*/ 10827866 w 13991985"/>
                <a:gd name="connsiteY534" fmla="*/ 5216714 h 9745171"/>
                <a:gd name="connsiteX535" fmla="*/ 10682723 w 13991985"/>
                <a:gd name="connsiteY535" fmla="*/ 5274771 h 9745171"/>
                <a:gd name="connsiteX536" fmla="*/ 10624666 w 13991985"/>
                <a:gd name="connsiteY536" fmla="*/ 5303800 h 9745171"/>
                <a:gd name="connsiteX537" fmla="*/ 10537580 w 13991985"/>
                <a:gd name="connsiteY537" fmla="*/ 5390206 h 9745171"/>
                <a:gd name="connsiteX538" fmla="*/ 10440289 w 13991985"/>
                <a:gd name="connsiteY538" fmla="*/ 5361403 h 9745171"/>
                <a:gd name="connsiteX539" fmla="*/ 10368624 w 13991985"/>
                <a:gd name="connsiteY539" fmla="*/ 5317633 h 9745171"/>
                <a:gd name="connsiteX540" fmla="*/ 10348894 w 13991985"/>
                <a:gd name="connsiteY540" fmla="*/ 5245743 h 9745171"/>
                <a:gd name="connsiteX541" fmla="*/ 10363409 w 13991985"/>
                <a:gd name="connsiteY541" fmla="*/ 5187685 h 9745171"/>
                <a:gd name="connsiteX542" fmla="*/ 10392437 w 13991985"/>
                <a:gd name="connsiteY542" fmla="*/ 5144143 h 9745171"/>
                <a:gd name="connsiteX543" fmla="*/ 10348894 w 13991985"/>
                <a:gd name="connsiteY543" fmla="*/ 5115114 h 9745171"/>
                <a:gd name="connsiteX544" fmla="*/ 10290837 w 13991985"/>
                <a:gd name="connsiteY544" fmla="*/ 5100600 h 9745171"/>
                <a:gd name="connsiteX545" fmla="*/ 10203751 w 13991985"/>
                <a:gd name="connsiteY545" fmla="*/ 5071571 h 9745171"/>
                <a:gd name="connsiteX546" fmla="*/ 10160209 w 13991985"/>
                <a:gd name="connsiteY546" fmla="*/ 5057057 h 9745171"/>
                <a:gd name="connsiteX547" fmla="*/ 10073804 w 13991985"/>
                <a:gd name="connsiteY547" fmla="*/ 5028028 h 9745171"/>
                <a:gd name="connsiteX548" fmla="*/ 10044548 w 13991985"/>
                <a:gd name="connsiteY548" fmla="*/ 4921665 h 9745171"/>
                <a:gd name="connsiteX549" fmla="*/ 10049991 w 13991985"/>
                <a:gd name="connsiteY549" fmla="*/ 4868598 h 9745171"/>
                <a:gd name="connsiteX550" fmla="*/ 10102605 w 13991985"/>
                <a:gd name="connsiteY550" fmla="*/ 4758381 h 9745171"/>
                <a:gd name="connsiteX551" fmla="*/ 10189011 w 13991985"/>
                <a:gd name="connsiteY551" fmla="*/ 4753164 h 9745171"/>
                <a:gd name="connsiteX552" fmla="*/ 10262262 w 13991985"/>
                <a:gd name="connsiteY552" fmla="*/ 4791490 h 9745171"/>
                <a:gd name="connsiteX553" fmla="*/ 10311929 w 13991985"/>
                <a:gd name="connsiteY553" fmla="*/ 4762462 h 9745171"/>
                <a:gd name="connsiteX554" fmla="*/ 10365223 w 13991985"/>
                <a:gd name="connsiteY554" fmla="*/ 4752710 h 9745171"/>
                <a:gd name="connsiteX555" fmla="*/ 10423053 w 13991985"/>
                <a:gd name="connsiteY555" fmla="*/ 4698963 h 9745171"/>
                <a:gd name="connsiteX556" fmla="*/ 10447319 w 13991985"/>
                <a:gd name="connsiteY556" fmla="*/ 4607114 h 9745171"/>
                <a:gd name="connsiteX557" fmla="*/ 10491543 w 13991985"/>
                <a:gd name="connsiteY557" fmla="*/ 4532502 h 9745171"/>
                <a:gd name="connsiteX558" fmla="*/ 10595637 w 13991985"/>
                <a:gd name="connsiteY558" fmla="*/ 4520028 h 9745171"/>
                <a:gd name="connsiteX559" fmla="*/ 10639180 w 13991985"/>
                <a:gd name="connsiteY559" fmla="*/ 4491000 h 9745171"/>
                <a:gd name="connsiteX560" fmla="*/ 10711751 w 13991985"/>
                <a:gd name="connsiteY560" fmla="*/ 4403914 h 9745171"/>
                <a:gd name="connsiteX561" fmla="*/ 10755294 w 13991985"/>
                <a:gd name="connsiteY561" fmla="*/ 4360371 h 9745171"/>
                <a:gd name="connsiteX562" fmla="*/ 10775705 w 13991985"/>
                <a:gd name="connsiteY562" fmla="*/ 4302314 h 9745171"/>
                <a:gd name="connsiteX563" fmla="*/ 10848730 w 13991985"/>
                <a:gd name="connsiteY563" fmla="*/ 4251514 h 9745171"/>
                <a:gd name="connsiteX564" fmla="*/ 10977318 w 13991985"/>
                <a:gd name="connsiteY564" fmla="*/ 4232464 h 9745171"/>
                <a:gd name="connsiteX565" fmla="*/ 11103411 w 13991985"/>
                <a:gd name="connsiteY565" fmla="*/ 4307983 h 9745171"/>
                <a:gd name="connsiteX566" fmla="*/ 11126996 w 13991985"/>
                <a:gd name="connsiteY566" fmla="*/ 4433170 h 9745171"/>
                <a:gd name="connsiteX567" fmla="*/ 11078691 w 13991985"/>
                <a:gd name="connsiteY567" fmla="*/ 4505514 h 9745171"/>
                <a:gd name="connsiteX568" fmla="*/ 11048755 w 13991985"/>
                <a:gd name="connsiteY568" fmla="*/ 4551552 h 9745171"/>
                <a:gd name="connsiteX569" fmla="*/ 11049889 w 13991985"/>
                <a:gd name="connsiteY569" fmla="*/ 4577632 h 9745171"/>
                <a:gd name="connsiteX570" fmla="*/ 10987523 w 13991985"/>
                <a:gd name="connsiteY570" fmla="*/ 4592600 h 9745171"/>
                <a:gd name="connsiteX571" fmla="*/ 10973009 w 13991985"/>
                <a:gd name="connsiteY571" fmla="*/ 4650657 h 9745171"/>
                <a:gd name="connsiteX572" fmla="*/ 11060094 w 13991985"/>
                <a:gd name="connsiteY572" fmla="*/ 4665171 h 9745171"/>
                <a:gd name="connsiteX573" fmla="*/ 11016551 w 13991985"/>
                <a:gd name="connsiteY573" fmla="*/ 4708714 h 9745171"/>
                <a:gd name="connsiteX574" fmla="*/ 11002037 w 13991985"/>
                <a:gd name="connsiteY574" fmla="*/ 4752257 h 9745171"/>
                <a:gd name="connsiteX575" fmla="*/ 11016551 w 13991985"/>
                <a:gd name="connsiteY575" fmla="*/ 4781285 h 9745171"/>
                <a:gd name="connsiteX576" fmla="*/ 11060094 w 13991985"/>
                <a:gd name="connsiteY576" fmla="*/ 4737743 h 9745171"/>
                <a:gd name="connsiteX577" fmla="*/ 11190723 w 13991985"/>
                <a:gd name="connsiteY577" fmla="*/ 4650657 h 9745171"/>
                <a:gd name="connsiteX578" fmla="*/ 11248780 w 13991985"/>
                <a:gd name="connsiteY578" fmla="*/ 4636143 h 9745171"/>
                <a:gd name="connsiteX579" fmla="*/ 11335866 w 13991985"/>
                <a:gd name="connsiteY579" fmla="*/ 4592600 h 9745171"/>
                <a:gd name="connsiteX580" fmla="*/ 11422951 w 13991985"/>
                <a:gd name="connsiteY580" fmla="*/ 4549057 h 9745171"/>
                <a:gd name="connsiteX581" fmla="*/ 11539066 w 13991985"/>
                <a:gd name="connsiteY58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32894 w 13991985"/>
                <a:gd name="connsiteY446" fmla="*/ 9208143 h 9745171"/>
                <a:gd name="connsiteX447" fmla="*/ 9458080 w 13991985"/>
                <a:gd name="connsiteY447" fmla="*/ 9130695 h 9745171"/>
                <a:gd name="connsiteX448" fmla="*/ 9518518 w 13991985"/>
                <a:gd name="connsiteY448" fmla="*/ 9105521 h 9745171"/>
                <a:gd name="connsiteX449" fmla="*/ 9574648 w 13991985"/>
                <a:gd name="connsiteY449" fmla="*/ 9126046 h 9745171"/>
                <a:gd name="connsiteX450" fmla="*/ 9652209 w 13991985"/>
                <a:gd name="connsiteY450" fmla="*/ 9106543 h 9745171"/>
                <a:gd name="connsiteX451" fmla="*/ 9753355 w 13991985"/>
                <a:gd name="connsiteY451" fmla="*/ 9094977 h 9745171"/>
                <a:gd name="connsiteX452" fmla="*/ 9816175 w 13991985"/>
                <a:gd name="connsiteY452" fmla="*/ 9050866 h 9745171"/>
                <a:gd name="connsiteX453" fmla="*/ 9803361 w 13991985"/>
                <a:gd name="connsiteY453" fmla="*/ 9009252 h 9745171"/>
                <a:gd name="connsiteX454" fmla="*/ 9819236 w 13991985"/>
                <a:gd name="connsiteY454" fmla="*/ 8981583 h 9745171"/>
                <a:gd name="connsiteX455" fmla="*/ 9872418 w 13991985"/>
                <a:gd name="connsiteY455" fmla="*/ 8980677 h 9745171"/>
                <a:gd name="connsiteX456" fmla="*/ 9893736 w 13991985"/>
                <a:gd name="connsiteY456" fmla="*/ 8931350 h 9745171"/>
                <a:gd name="connsiteX457" fmla="*/ 9942721 w 13991985"/>
                <a:gd name="connsiteY457" fmla="*/ 8904022 h 9745171"/>
                <a:gd name="connsiteX458" fmla="*/ 10024364 w 13991985"/>
                <a:gd name="connsiteY458" fmla="*/ 8850956 h 9745171"/>
                <a:gd name="connsiteX459" fmla="*/ 10101925 w 13991985"/>
                <a:gd name="connsiteY459" fmla="*/ 8802650 h 9745171"/>
                <a:gd name="connsiteX460" fmla="*/ 10130726 w 13991985"/>
                <a:gd name="connsiteY460" fmla="*/ 8768632 h 9745171"/>
                <a:gd name="connsiteX461" fmla="*/ 10099997 w 13991985"/>
                <a:gd name="connsiteY461" fmla="*/ 8719646 h 9745171"/>
                <a:gd name="connsiteX462" fmla="*/ 10139458 w 13991985"/>
                <a:gd name="connsiteY462" fmla="*/ 8683474 h 9745171"/>
                <a:gd name="connsiteX463" fmla="*/ 10199669 w 13991985"/>
                <a:gd name="connsiteY463" fmla="*/ 8664197 h 9745171"/>
                <a:gd name="connsiteX464" fmla="*/ 10252737 w 13991985"/>
                <a:gd name="connsiteY464" fmla="*/ 8642539 h 9745171"/>
                <a:gd name="connsiteX465" fmla="*/ 10293672 w 13991985"/>
                <a:gd name="connsiteY465" fmla="*/ 8610902 h 9745171"/>
                <a:gd name="connsiteX466" fmla="*/ 10351049 w 13991985"/>
                <a:gd name="connsiteY466" fmla="*/ 8533002 h 9745171"/>
                <a:gd name="connsiteX467" fmla="*/ 10363409 w 13991985"/>
                <a:gd name="connsiteY467" fmla="*/ 8525971 h 9745171"/>
                <a:gd name="connsiteX468" fmla="*/ 10398107 w 13991985"/>
                <a:gd name="connsiteY468" fmla="*/ 8480274 h 9745171"/>
                <a:gd name="connsiteX469" fmla="*/ 10436434 w 13991985"/>
                <a:gd name="connsiteY469" fmla="*/ 8443875 h 9745171"/>
                <a:gd name="connsiteX470" fmla="*/ 10479523 w 13991985"/>
                <a:gd name="connsiteY470" fmla="*/ 8395343 h 9745171"/>
                <a:gd name="connsiteX471" fmla="*/ 10494718 w 13991985"/>
                <a:gd name="connsiteY471" fmla="*/ 8308257 h 9745171"/>
                <a:gd name="connsiteX472" fmla="*/ 10499254 w 13991985"/>
                <a:gd name="connsiteY472" fmla="*/ 8247819 h 9745171"/>
                <a:gd name="connsiteX473" fmla="*/ 10482018 w 13991985"/>
                <a:gd name="connsiteY473" fmla="*/ 8171052 h 9745171"/>
                <a:gd name="connsiteX474" fmla="*/ 10523066 w 13991985"/>
                <a:gd name="connsiteY474" fmla="*/ 8117643 h 9745171"/>
                <a:gd name="connsiteX475" fmla="*/ 10566609 w 13991985"/>
                <a:gd name="connsiteY475" fmla="*/ 8119571 h 9745171"/>
                <a:gd name="connsiteX476" fmla="*/ 10627274 w 13991985"/>
                <a:gd name="connsiteY476" fmla="*/ 8102676 h 9745171"/>
                <a:gd name="connsiteX477" fmla="*/ 10654829 w 13991985"/>
                <a:gd name="connsiteY477" fmla="*/ 8025569 h 9745171"/>
                <a:gd name="connsiteX478" fmla="*/ 10696330 w 13991985"/>
                <a:gd name="connsiteY478" fmla="*/ 7994839 h 9745171"/>
                <a:gd name="connsiteX479" fmla="*/ 10775025 w 13991985"/>
                <a:gd name="connsiteY479" fmla="*/ 7894940 h 9745171"/>
                <a:gd name="connsiteX480" fmla="*/ 10806435 w 13991985"/>
                <a:gd name="connsiteY480" fmla="*/ 7805246 h 9745171"/>
                <a:gd name="connsiteX481" fmla="*/ 10847596 w 13991985"/>
                <a:gd name="connsiteY481" fmla="*/ 7745488 h 9745171"/>
                <a:gd name="connsiteX482" fmla="*/ 10903499 w 13991985"/>
                <a:gd name="connsiteY482" fmla="*/ 7730520 h 9745171"/>
                <a:gd name="connsiteX483" fmla="*/ 10958494 w 13991985"/>
                <a:gd name="connsiteY483" fmla="*/ 7727685 h 9745171"/>
                <a:gd name="connsiteX484" fmla="*/ 10952031 w 13991985"/>
                <a:gd name="connsiteY484" fmla="*/ 7706028 h 9745171"/>
                <a:gd name="connsiteX485" fmla="*/ 10943980 w 13991985"/>
                <a:gd name="connsiteY485" fmla="*/ 7652732 h 9745171"/>
                <a:gd name="connsiteX486" fmla="*/ 10950897 w 13991985"/>
                <a:gd name="connsiteY486" fmla="*/ 7604427 h 9745171"/>
                <a:gd name="connsiteX487" fmla="*/ 10917786 w 13991985"/>
                <a:gd name="connsiteY487" fmla="*/ 7507590 h 9745171"/>
                <a:gd name="connsiteX488" fmla="*/ 10915632 w 13991985"/>
                <a:gd name="connsiteY488" fmla="*/ 7454521 h 9745171"/>
                <a:gd name="connsiteX489" fmla="*/ 10963937 w 13991985"/>
                <a:gd name="connsiteY489" fmla="*/ 7401681 h 9745171"/>
                <a:gd name="connsiteX490" fmla="*/ 11024943 w 13991985"/>
                <a:gd name="connsiteY490" fmla="*/ 7373333 h 9745171"/>
                <a:gd name="connsiteX491" fmla="*/ 11016551 w 13991985"/>
                <a:gd name="connsiteY491" fmla="*/ 7335800 h 9745171"/>
                <a:gd name="connsiteX492" fmla="*/ 10974936 w 13991985"/>
                <a:gd name="connsiteY492" fmla="*/ 7306998 h 9745171"/>
                <a:gd name="connsiteX493" fmla="*/ 10912570 w 13991985"/>
                <a:gd name="connsiteY493" fmla="*/ 7239643 h 9745171"/>
                <a:gd name="connsiteX494" fmla="*/ 10851905 w 13991985"/>
                <a:gd name="connsiteY494" fmla="*/ 7270371 h 9745171"/>
                <a:gd name="connsiteX495" fmla="*/ 10782168 w 13991985"/>
                <a:gd name="connsiteY495" fmla="*/ 7263001 h 9745171"/>
                <a:gd name="connsiteX496" fmla="*/ 10784323 w 13991985"/>
                <a:gd name="connsiteY496" fmla="*/ 7205171 h 9745171"/>
                <a:gd name="connsiteX497" fmla="*/ 10830247 w 13991985"/>
                <a:gd name="connsiteY497" fmla="*/ 7133053 h 9745171"/>
                <a:gd name="connsiteX498" fmla="*/ 10877305 w 13991985"/>
                <a:gd name="connsiteY498" fmla="*/ 7116158 h 9745171"/>
                <a:gd name="connsiteX499" fmla="*/ 10917332 w 13991985"/>
                <a:gd name="connsiteY499" fmla="*/ 7087357 h 9745171"/>
                <a:gd name="connsiteX500" fmla="*/ 10973688 w 13991985"/>
                <a:gd name="connsiteY500" fmla="*/ 7074769 h 9745171"/>
                <a:gd name="connsiteX501" fmla="*/ 11033446 w 13991985"/>
                <a:gd name="connsiteY501" fmla="*/ 7055039 h 9745171"/>
                <a:gd name="connsiteX502" fmla="*/ 10929693 w 13991985"/>
                <a:gd name="connsiteY502" fmla="*/ 6954120 h 9745171"/>
                <a:gd name="connsiteX503" fmla="*/ 10903272 w 13991985"/>
                <a:gd name="connsiteY503" fmla="*/ 6879619 h 9745171"/>
                <a:gd name="connsiteX504" fmla="*/ 10997729 w 13991985"/>
                <a:gd name="connsiteY504" fmla="*/ 6886083 h 9745171"/>
                <a:gd name="connsiteX505" fmla="*/ 11045580 w 13991985"/>
                <a:gd name="connsiteY505" fmla="*/ 6856828 h 9745171"/>
                <a:gd name="connsiteX506" fmla="*/ 10987523 w 13991985"/>
                <a:gd name="connsiteY506" fmla="*/ 6788566 h 9745171"/>
                <a:gd name="connsiteX507" fmla="*/ 10914951 w 13991985"/>
                <a:gd name="connsiteY507" fmla="*/ 6740714 h 9745171"/>
                <a:gd name="connsiteX508" fmla="*/ 10909509 w 13991985"/>
                <a:gd name="connsiteY508" fmla="*/ 6692862 h 9745171"/>
                <a:gd name="connsiteX509" fmla="*/ 10856894 w 13991985"/>
                <a:gd name="connsiteY509" fmla="*/ 6668143 h 9745171"/>
                <a:gd name="connsiteX510" fmla="*/ 10813805 w 13991985"/>
                <a:gd name="connsiteY510" fmla="*/ 6633671 h 9745171"/>
                <a:gd name="connsiteX511" fmla="*/ 10804053 w 13991985"/>
                <a:gd name="connsiteY511" fmla="*/ 6556790 h 9745171"/>
                <a:gd name="connsiteX512" fmla="*/ 10793848 w 13991985"/>
                <a:gd name="connsiteY512" fmla="*/ 6494198 h 9745171"/>
                <a:gd name="connsiteX513" fmla="*/ 10740780 w 13991985"/>
                <a:gd name="connsiteY513" fmla="*/ 6367878 h 9745171"/>
                <a:gd name="connsiteX514" fmla="*/ 10711751 w 13991985"/>
                <a:gd name="connsiteY514" fmla="*/ 6247228 h 9745171"/>
                <a:gd name="connsiteX515" fmla="*/ 10668209 w 13991985"/>
                <a:gd name="connsiteY515" fmla="*/ 6218200 h 9745171"/>
                <a:gd name="connsiteX516" fmla="*/ 10619223 w 13991985"/>
                <a:gd name="connsiteY516" fmla="*/ 6155833 h 9745171"/>
                <a:gd name="connsiteX517" fmla="*/ 10508551 w 13991985"/>
                <a:gd name="connsiteY517" fmla="*/ 6072831 h 9745171"/>
                <a:gd name="connsiteX518" fmla="*/ 10426229 w 13991985"/>
                <a:gd name="connsiteY518" fmla="*/ 6005701 h 9745171"/>
                <a:gd name="connsiteX519" fmla="*/ 10441423 w 13991985"/>
                <a:gd name="connsiteY519" fmla="*/ 5885505 h 9745171"/>
                <a:gd name="connsiteX520" fmla="*/ 10509005 w 13991985"/>
                <a:gd name="connsiteY520" fmla="*/ 5822232 h 9745171"/>
                <a:gd name="connsiteX521" fmla="*/ 10595637 w 13991985"/>
                <a:gd name="connsiteY521" fmla="*/ 5724714 h 9745171"/>
                <a:gd name="connsiteX522" fmla="*/ 10629655 w 13991985"/>
                <a:gd name="connsiteY522" fmla="*/ 5637402 h 9745171"/>
                <a:gd name="connsiteX523" fmla="*/ 10673198 w 13991985"/>
                <a:gd name="connsiteY523" fmla="*/ 5604745 h 9745171"/>
                <a:gd name="connsiteX524" fmla="*/ 10750305 w 13991985"/>
                <a:gd name="connsiteY524" fmla="*/ 5627196 h 9745171"/>
                <a:gd name="connsiteX525" fmla="*/ 10761191 w 13991985"/>
                <a:gd name="connsiteY525" fmla="*/ 5560067 h 9745171"/>
                <a:gd name="connsiteX526" fmla="*/ 10814259 w 13991985"/>
                <a:gd name="connsiteY526" fmla="*/ 5502464 h 9745171"/>
                <a:gd name="connsiteX527" fmla="*/ 10891138 w 13991985"/>
                <a:gd name="connsiteY527" fmla="*/ 5468446 h 9745171"/>
                <a:gd name="connsiteX528" fmla="*/ 10958494 w 13991985"/>
                <a:gd name="connsiteY528" fmla="*/ 5463457 h 9745171"/>
                <a:gd name="connsiteX529" fmla="*/ 10989111 w 13991985"/>
                <a:gd name="connsiteY529" fmla="*/ 5434655 h 9745171"/>
                <a:gd name="connsiteX530" fmla="*/ 11051703 w 13991985"/>
                <a:gd name="connsiteY530" fmla="*/ 5395875 h 9745171"/>
                <a:gd name="connsiteX531" fmla="*/ 11161694 w 13991985"/>
                <a:gd name="connsiteY531" fmla="*/ 5361857 h 9745171"/>
                <a:gd name="connsiteX532" fmla="*/ 11205237 w 13991985"/>
                <a:gd name="connsiteY532" fmla="*/ 5332828 h 9745171"/>
                <a:gd name="connsiteX533" fmla="*/ 11161694 w 13991985"/>
                <a:gd name="connsiteY533" fmla="*/ 5303800 h 9745171"/>
                <a:gd name="connsiteX534" fmla="*/ 10871409 w 13991985"/>
                <a:gd name="connsiteY534" fmla="*/ 5260257 h 9745171"/>
                <a:gd name="connsiteX535" fmla="*/ 10827866 w 13991985"/>
                <a:gd name="connsiteY535" fmla="*/ 5216714 h 9745171"/>
                <a:gd name="connsiteX536" fmla="*/ 10682723 w 13991985"/>
                <a:gd name="connsiteY536" fmla="*/ 5274771 h 9745171"/>
                <a:gd name="connsiteX537" fmla="*/ 10624666 w 13991985"/>
                <a:gd name="connsiteY537" fmla="*/ 5303800 h 9745171"/>
                <a:gd name="connsiteX538" fmla="*/ 10537580 w 13991985"/>
                <a:gd name="connsiteY538" fmla="*/ 5390206 h 9745171"/>
                <a:gd name="connsiteX539" fmla="*/ 10440289 w 13991985"/>
                <a:gd name="connsiteY539" fmla="*/ 5361403 h 9745171"/>
                <a:gd name="connsiteX540" fmla="*/ 10368624 w 13991985"/>
                <a:gd name="connsiteY540" fmla="*/ 5317633 h 9745171"/>
                <a:gd name="connsiteX541" fmla="*/ 10348894 w 13991985"/>
                <a:gd name="connsiteY541" fmla="*/ 5245743 h 9745171"/>
                <a:gd name="connsiteX542" fmla="*/ 10363409 w 13991985"/>
                <a:gd name="connsiteY542" fmla="*/ 5187685 h 9745171"/>
                <a:gd name="connsiteX543" fmla="*/ 10392437 w 13991985"/>
                <a:gd name="connsiteY543" fmla="*/ 5144143 h 9745171"/>
                <a:gd name="connsiteX544" fmla="*/ 10348894 w 13991985"/>
                <a:gd name="connsiteY544" fmla="*/ 5115114 h 9745171"/>
                <a:gd name="connsiteX545" fmla="*/ 10290837 w 13991985"/>
                <a:gd name="connsiteY545" fmla="*/ 5100600 h 9745171"/>
                <a:gd name="connsiteX546" fmla="*/ 10203751 w 13991985"/>
                <a:gd name="connsiteY546" fmla="*/ 5071571 h 9745171"/>
                <a:gd name="connsiteX547" fmla="*/ 10160209 w 13991985"/>
                <a:gd name="connsiteY547" fmla="*/ 5057057 h 9745171"/>
                <a:gd name="connsiteX548" fmla="*/ 10073804 w 13991985"/>
                <a:gd name="connsiteY548" fmla="*/ 5028028 h 9745171"/>
                <a:gd name="connsiteX549" fmla="*/ 10044548 w 13991985"/>
                <a:gd name="connsiteY549" fmla="*/ 4921665 h 9745171"/>
                <a:gd name="connsiteX550" fmla="*/ 10049991 w 13991985"/>
                <a:gd name="connsiteY550" fmla="*/ 4868598 h 9745171"/>
                <a:gd name="connsiteX551" fmla="*/ 10102605 w 13991985"/>
                <a:gd name="connsiteY551" fmla="*/ 4758381 h 9745171"/>
                <a:gd name="connsiteX552" fmla="*/ 10189011 w 13991985"/>
                <a:gd name="connsiteY552" fmla="*/ 4753164 h 9745171"/>
                <a:gd name="connsiteX553" fmla="*/ 10262262 w 13991985"/>
                <a:gd name="connsiteY553" fmla="*/ 4791490 h 9745171"/>
                <a:gd name="connsiteX554" fmla="*/ 10311929 w 13991985"/>
                <a:gd name="connsiteY554" fmla="*/ 4762462 h 9745171"/>
                <a:gd name="connsiteX555" fmla="*/ 10365223 w 13991985"/>
                <a:gd name="connsiteY555" fmla="*/ 4752710 h 9745171"/>
                <a:gd name="connsiteX556" fmla="*/ 10423053 w 13991985"/>
                <a:gd name="connsiteY556" fmla="*/ 4698963 h 9745171"/>
                <a:gd name="connsiteX557" fmla="*/ 10447319 w 13991985"/>
                <a:gd name="connsiteY557" fmla="*/ 4607114 h 9745171"/>
                <a:gd name="connsiteX558" fmla="*/ 10491543 w 13991985"/>
                <a:gd name="connsiteY558" fmla="*/ 4532502 h 9745171"/>
                <a:gd name="connsiteX559" fmla="*/ 10595637 w 13991985"/>
                <a:gd name="connsiteY559" fmla="*/ 4520028 h 9745171"/>
                <a:gd name="connsiteX560" fmla="*/ 10639180 w 13991985"/>
                <a:gd name="connsiteY560" fmla="*/ 4491000 h 9745171"/>
                <a:gd name="connsiteX561" fmla="*/ 10711751 w 13991985"/>
                <a:gd name="connsiteY561" fmla="*/ 4403914 h 9745171"/>
                <a:gd name="connsiteX562" fmla="*/ 10755294 w 13991985"/>
                <a:gd name="connsiteY562" fmla="*/ 4360371 h 9745171"/>
                <a:gd name="connsiteX563" fmla="*/ 10775705 w 13991985"/>
                <a:gd name="connsiteY563" fmla="*/ 4302314 h 9745171"/>
                <a:gd name="connsiteX564" fmla="*/ 10848730 w 13991985"/>
                <a:gd name="connsiteY564" fmla="*/ 4251514 h 9745171"/>
                <a:gd name="connsiteX565" fmla="*/ 10977318 w 13991985"/>
                <a:gd name="connsiteY565" fmla="*/ 4232464 h 9745171"/>
                <a:gd name="connsiteX566" fmla="*/ 11103411 w 13991985"/>
                <a:gd name="connsiteY566" fmla="*/ 4307983 h 9745171"/>
                <a:gd name="connsiteX567" fmla="*/ 11126996 w 13991985"/>
                <a:gd name="connsiteY567" fmla="*/ 4433170 h 9745171"/>
                <a:gd name="connsiteX568" fmla="*/ 11078691 w 13991985"/>
                <a:gd name="connsiteY568" fmla="*/ 4505514 h 9745171"/>
                <a:gd name="connsiteX569" fmla="*/ 11048755 w 13991985"/>
                <a:gd name="connsiteY569" fmla="*/ 4551552 h 9745171"/>
                <a:gd name="connsiteX570" fmla="*/ 11049889 w 13991985"/>
                <a:gd name="connsiteY570" fmla="*/ 4577632 h 9745171"/>
                <a:gd name="connsiteX571" fmla="*/ 10987523 w 13991985"/>
                <a:gd name="connsiteY571" fmla="*/ 4592600 h 9745171"/>
                <a:gd name="connsiteX572" fmla="*/ 10973009 w 13991985"/>
                <a:gd name="connsiteY572" fmla="*/ 4650657 h 9745171"/>
                <a:gd name="connsiteX573" fmla="*/ 11060094 w 13991985"/>
                <a:gd name="connsiteY573" fmla="*/ 4665171 h 9745171"/>
                <a:gd name="connsiteX574" fmla="*/ 11016551 w 13991985"/>
                <a:gd name="connsiteY574" fmla="*/ 4708714 h 9745171"/>
                <a:gd name="connsiteX575" fmla="*/ 11002037 w 13991985"/>
                <a:gd name="connsiteY575" fmla="*/ 4752257 h 9745171"/>
                <a:gd name="connsiteX576" fmla="*/ 11016551 w 13991985"/>
                <a:gd name="connsiteY576" fmla="*/ 4781285 h 9745171"/>
                <a:gd name="connsiteX577" fmla="*/ 11060094 w 13991985"/>
                <a:gd name="connsiteY577" fmla="*/ 4737743 h 9745171"/>
                <a:gd name="connsiteX578" fmla="*/ 11190723 w 13991985"/>
                <a:gd name="connsiteY578" fmla="*/ 4650657 h 9745171"/>
                <a:gd name="connsiteX579" fmla="*/ 11248780 w 13991985"/>
                <a:gd name="connsiteY579" fmla="*/ 4636143 h 9745171"/>
                <a:gd name="connsiteX580" fmla="*/ 11335866 w 13991985"/>
                <a:gd name="connsiteY580" fmla="*/ 4592600 h 9745171"/>
                <a:gd name="connsiteX581" fmla="*/ 11422951 w 13991985"/>
                <a:gd name="connsiteY581" fmla="*/ 4549057 h 9745171"/>
                <a:gd name="connsiteX582" fmla="*/ 11539066 w 13991985"/>
                <a:gd name="connsiteY58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99569 w 13991985"/>
                <a:gd name="connsiteY446" fmla="*/ 9131943 h 9745171"/>
                <a:gd name="connsiteX447" fmla="*/ 9458080 w 13991985"/>
                <a:gd name="connsiteY447" fmla="*/ 9130695 h 9745171"/>
                <a:gd name="connsiteX448" fmla="*/ 9518518 w 13991985"/>
                <a:gd name="connsiteY448" fmla="*/ 9105521 h 9745171"/>
                <a:gd name="connsiteX449" fmla="*/ 9574648 w 13991985"/>
                <a:gd name="connsiteY449" fmla="*/ 9126046 h 9745171"/>
                <a:gd name="connsiteX450" fmla="*/ 9652209 w 13991985"/>
                <a:gd name="connsiteY450" fmla="*/ 9106543 h 9745171"/>
                <a:gd name="connsiteX451" fmla="*/ 9753355 w 13991985"/>
                <a:gd name="connsiteY451" fmla="*/ 9094977 h 9745171"/>
                <a:gd name="connsiteX452" fmla="*/ 9816175 w 13991985"/>
                <a:gd name="connsiteY452" fmla="*/ 9050866 h 9745171"/>
                <a:gd name="connsiteX453" fmla="*/ 9803361 w 13991985"/>
                <a:gd name="connsiteY453" fmla="*/ 9009252 h 9745171"/>
                <a:gd name="connsiteX454" fmla="*/ 9819236 w 13991985"/>
                <a:gd name="connsiteY454" fmla="*/ 8981583 h 9745171"/>
                <a:gd name="connsiteX455" fmla="*/ 9872418 w 13991985"/>
                <a:gd name="connsiteY455" fmla="*/ 8980677 h 9745171"/>
                <a:gd name="connsiteX456" fmla="*/ 9893736 w 13991985"/>
                <a:gd name="connsiteY456" fmla="*/ 8931350 h 9745171"/>
                <a:gd name="connsiteX457" fmla="*/ 9942721 w 13991985"/>
                <a:gd name="connsiteY457" fmla="*/ 8904022 h 9745171"/>
                <a:gd name="connsiteX458" fmla="*/ 10024364 w 13991985"/>
                <a:gd name="connsiteY458" fmla="*/ 8850956 h 9745171"/>
                <a:gd name="connsiteX459" fmla="*/ 10101925 w 13991985"/>
                <a:gd name="connsiteY459" fmla="*/ 8802650 h 9745171"/>
                <a:gd name="connsiteX460" fmla="*/ 10130726 w 13991985"/>
                <a:gd name="connsiteY460" fmla="*/ 8768632 h 9745171"/>
                <a:gd name="connsiteX461" fmla="*/ 10099997 w 13991985"/>
                <a:gd name="connsiteY461" fmla="*/ 8719646 h 9745171"/>
                <a:gd name="connsiteX462" fmla="*/ 10139458 w 13991985"/>
                <a:gd name="connsiteY462" fmla="*/ 8683474 h 9745171"/>
                <a:gd name="connsiteX463" fmla="*/ 10199669 w 13991985"/>
                <a:gd name="connsiteY463" fmla="*/ 8664197 h 9745171"/>
                <a:gd name="connsiteX464" fmla="*/ 10252737 w 13991985"/>
                <a:gd name="connsiteY464" fmla="*/ 8642539 h 9745171"/>
                <a:gd name="connsiteX465" fmla="*/ 10293672 w 13991985"/>
                <a:gd name="connsiteY465" fmla="*/ 8610902 h 9745171"/>
                <a:gd name="connsiteX466" fmla="*/ 10351049 w 13991985"/>
                <a:gd name="connsiteY466" fmla="*/ 8533002 h 9745171"/>
                <a:gd name="connsiteX467" fmla="*/ 10363409 w 13991985"/>
                <a:gd name="connsiteY467" fmla="*/ 8525971 h 9745171"/>
                <a:gd name="connsiteX468" fmla="*/ 10398107 w 13991985"/>
                <a:gd name="connsiteY468" fmla="*/ 8480274 h 9745171"/>
                <a:gd name="connsiteX469" fmla="*/ 10436434 w 13991985"/>
                <a:gd name="connsiteY469" fmla="*/ 8443875 h 9745171"/>
                <a:gd name="connsiteX470" fmla="*/ 10479523 w 13991985"/>
                <a:gd name="connsiteY470" fmla="*/ 8395343 h 9745171"/>
                <a:gd name="connsiteX471" fmla="*/ 10494718 w 13991985"/>
                <a:gd name="connsiteY471" fmla="*/ 8308257 h 9745171"/>
                <a:gd name="connsiteX472" fmla="*/ 10499254 w 13991985"/>
                <a:gd name="connsiteY472" fmla="*/ 8247819 h 9745171"/>
                <a:gd name="connsiteX473" fmla="*/ 10482018 w 13991985"/>
                <a:gd name="connsiteY473" fmla="*/ 8171052 h 9745171"/>
                <a:gd name="connsiteX474" fmla="*/ 10523066 w 13991985"/>
                <a:gd name="connsiteY474" fmla="*/ 8117643 h 9745171"/>
                <a:gd name="connsiteX475" fmla="*/ 10566609 w 13991985"/>
                <a:gd name="connsiteY475" fmla="*/ 8119571 h 9745171"/>
                <a:gd name="connsiteX476" fmla="*/ 10627274 w 13991985"/>
                <a:gd name="connsiteY476" fmla="*/ 8102676 h 9745171"/>
                <a:gd name="connsiteX477" fmla="*/ 10654829 w 13991985"/>
                <a:gd name="connsiteY477" fmla="*/ 8025569 h 9745171"/>
                <a:gd name="connsiteX478" fmla="*/ 10696330 w 13991985"/>
                <a:gd name="connsiteY478" fmla="*/ 7994839 h 9745171"/>
                <a:gd name="connsiteX479" fmla="*/ 10775025 w 13991985"/>
                <a:gd name="connsiteY479" fmla="*/ 7894940 h 9745171"/>
                <a:gd name="connsiteX480" fmla="*/ 10806435 w 13991985"/>
                <a:gd name="connsiteY480" fmla="*/ 7805246 h 9745171"/>
                <a:gd name="connsiteX481" fmla="*/ 10847596 w 13991985"/>
                <a:gd name="connsiteY481" fmla="*/ 7745488 h 9745171"/>
                <a:gd name="connsiteX482" fmla="*/ 10903499 w 13991985"/>
                <a:gd name="connsiteY482" fmla="*/ 7730520 h 9745171"/>
                <a:gd name="connsiteX483" fmla="*/ 10958494 w 13991985"/>
                <a:gd name="connsiteY483" fmla="*/ 7727685 h 9745171"/>
                <a:gd name="connsiteX484" fmla="*/ 10952031 w 13991985"/>
                <a:gd name="connsiteY484" fmla="*/ 7706028 h 9745171"/>
                <a:gd name="connsiteX485" fmla="*/ 10943980 w 13991985"/>
                <a:gd name="connsiteY485" fmla="*/ 7652732 h 9745171"/>
                <a:gd name="connsiteX486" fmla="*/ 10950897 w 13991985"/>
                <a:gd name="connsiteY486" fmla="*/ 7604427 h 9745171"/>
                <a:gd name="connsiteX487" fmla="*/ 10917786 w 13991985"/>
                <a:gd name="connsiteY487" fmla="*/ 7507590 h 9745171"/>
                <a:gd name="connsiteX488" fmla="*/ 10915632 w 13991985"/>
                <a:gd name="connsiteY488" fmla="*/ 7454521 h 9745171"/>
                <a:gd name="connsiteX489" fmla="*/ 10963937 w 13991985"/>
                <a:gd name="connsiteY489" fmla="*/ 7401681 h 9745171"/>
                <a:gd name="connsiteX490" fmla="*/ 11024943 w 13991985"/>
                <a:gd name="connsiteY490" fmla="*/ 7373333 h 9745171"/>
                <a:gd name="connsiteX491" fmla="*/ 11016551 w 13991985"/>
                <a:gd name="connsiteY491" fmla="*/ 7335800 h 9745171"/>
                <a:gd name="connsiteX492" fmla="*/ 10974936 w 13991985"/>
                <a:gd name="connsiteY492" fmla="*/ 7306998 h 9745171"/>
                <a:gd name="connsiteX493" fmla="*/ 10912570 w 13991985"/>
                <a:gd name="connsiteY493" fmla="*/ 7239643 h 9745171"/>
                <a:gd name="connsiteX494" fmla="*/ 10851905 w 13991985"/>
                <a:gd name="connsiteY494" fmla="*/ 7270371 h 9745171"/>
                <a:gd name="connsiteX495" fmla="*/ 10782168 w 13991985"/>
                <a:gd name="connsiteY495" fmla="*/ 7263001 h 9745171"/>
                <a:gd name="connsiteX496" fmla="*/ 10784323 w 13991985"/>
                <a:gd name="connsiteY496" fmla="*/ 7205171 h 9745171"/>
                <a:gd name="connsiteX497" fmla="*/ 10830247 w 13991985"/>
                <a:gd name="connsiteY497" fmla="*/ 7133053 h 9745171"/>
                <a:gd name="connsiteX498" fmla="*/ 10877305 w 13991985"/>
                <a:gd name="connsiteY498" fmla="*/ 7116158 h 9745171"/>
                <a:gd name="connsiteX499" fmla="*/ 10917332 w 13991985"/>
                <a:gd name="connsiteY499" fmla="*/ 7087357 h 9745171"/>
                <a:gd name="connsiteX500" fmla="*/ 10973688 w 13991985"/>
                <a:gd name="connsiteY500" fmla="*/ 7074769 h 9745171"/>
                <a:gd name="connsiteX501" fmla="*/ 11033446 w 13991985"/>
                <a:gd name="connsiteY501" fmla="*/ 7055039 h 9745171"/>
                <a:gd name="connsiteX502" fmla="*/ 10929693 w 13991985"/>
                <a:gd name="connsiteY502" fmla="*/ 6954120 h 9745171"/>
                <a:gd name="connsiteX503" fmla="*/ 10903272 w 13991985"/>
                <a:gd name="connsiteY503" fmla="*/ 6879619 h 9745171"/>
                <a:gd name="connsiteX504" fmla="*/ 10997729 w 13991985"/>
                <a:gd name="connsiteY504" fmla="*/ 6886083 h 9745171"/>
                <a:gd name="connsiteX505" fmla="*/ 11045580 w 13991985"/>
                <a:gd name="connsiteY505" fmla="*/ 6856828 h 9745171"/>
                <a:gd name="connsiteX506" fmla="*/ 10987523 w 13991985"/>
                <a:gd name="connsiteY506" fmla="*/ 6788566 h 9745171"/>
                <a:gd name="connsiteX507" fmla="*/ 10914951 w 13991985"/>
                <a:gd name="connsiteY507" fmla="*/ 6740714 h 9745171"/>
                <a:gd name="connsiteX508" fmla="*/ 10909509 w 13991985"/>
                <a:gd name="connsiteY508" fmla="*/ 6692862 h 9745171"/>
                <a:gd name="connsiteX509" fmla="*/ 10856894 w 13991985"/>
                <a:gd name="connsiteY509" fmla="*/ 6668143 h 9745171"/>
                <a:gd name="connsiteX510" fmla="*/ 10813805 w 13991985"/>
                <a:gd name="connsiteY510" fmla="*/ 6633671 h 9745171"/>
                <a:gd name="connsiteX511" fmla="*/ 10804053 w 13991985"/>
                <a:gd name="connsiteY511" fmla="*/ 6556790 h 9745171"/>
                <a:gd name="connsiteX512" fmla="*/ 10793848 w 13991985"/>
                <a:gd name="connsiteY512" fmla="*/ 6494198 h 9745171"/>
                <a:gd name="connsiteX513" fmla="*/ 10740780 w 13991985"/>
                <a:gd name="connsiteY513" fmla="*/ 6367878 h 9745171"/>
                <a:gd name="connsiteX514" fmla="*/ 10711751 w 13991985"/>
                <a:gd name="connsiteY514" fmla="*/ 6247228 h 9745171"/>
                <a:gd name="connsiteX515" fmla="*/ 10668209 w 13991985"/>
                <a:gd name="connsiteY515" fmla="*/ 6218200 h 9745171"/>
                <a:gd name="connsiteX516" fmla="*/ 10619223 w 13991985"/>
                <a:gd name="connsiteY516" fmla="*/ 6155833 h 9745171"/>
                <a:gd name="connsiteX517" fmla="*/ 10508551 w 13991985"/>
                <a:gd name="connsiteY517" fmla="*/ 6072831 h 9745171"/>
                <a:gd name="connsiteX518" fmla="*/ 10426229 w 13991985"/>
                <a:gd name="connsiteY518" fmla="*/ 6005701 h 9745171"/>
                <a:gd name="connsiteX519" fmla="*/ 10441423 w 13991985"/>
                <a:gd name="connsiteY519" fmla="*/ 5885505 h 9745171"/>
                <a:gd name="connsiteX520" fmla="*/ 10509005 w 13991985"/>
                <a:gd name="connsiteY520" fmla="*/ 5822232 h 9745171"/>
                <a:gd name="connsiteX521" fmla="*/ 10595637 w 13991985"/>
                <a:gd name="connsiteY521" fmla="*/ 5724714 h 9745171"/>
                <a:gd name="connsiteX522" fmla="*/ 10629655 w 13991985"/>
                <a:gd name="connsiteY522" fmla="*/ 5637402 h 9745171"/>
                <a:gd name="connsiteX523" fmla="*/ 10673198 w 13991985"/>
                <a:gd name="connsiteY523" fmla="*/ 5604745 h 9745171"/>
                <a:gd name="connsiteX524" fmla="*/ 10750305 w 13991985"/>
                <a:gd name="connsiteY524" fmla="*/ 5627196 h 9745171"/>
                <a:gd name="connsiteX525" fmla="*/ 10761191 w 13991985"/>
                <a:gd name="connsiteY525" fmla="*/ 5560067 h 9745171"/>
                <a:gd name="connsiteX526" fmla="*/ 10814259 w 13991985"/>
                <a:gd name="connsiteY526" fmla="*/ 5502464 h 9745171"/>
                <a:gd name="connsiteX527" fmla="*/ 10891138 w 13991985"/>
                <a:gd name="connsiteY527" fmla="*/ 5468446 h 9745171"/>
                <a:gd name="connsiteX528" fmla="*/ 10958494 w 13991985"/>
                <a:gd name="connsiteY528" fmla="*/ 5463457 h 9745171"/>
                <a:gd name="connsiteX529" fmla="*/ 10989111 w 13991985"/>
                <a:gd name="connsiteY529" fmla="*/ 5434655 h 9745171"/>
                <a:gd name="connsiteX530" fmla="*/ 11051703 w 13991985"/>
                <a:gd name="connsiteY530" fmla="*/ 5395875 h 9745171"/>
                <a:gd name="connsiteX531" fmla="*/ 11161694 w 13991985"/>
                <a:gd name="connsiteY531" fmla="*/ 5361857 h 9745171"/>
                <a:gd name="connsiteX532" fmla="*/ 11205237 w 13991985"/>
                <a:gd name="connsiteY532" fmla="*/ 5332828 h 9745171"/>
                <a:gd name="connsiteX533" fmla="*/ 11161694 w 13991985"/>
                <a:gd name="connsiteY533" fmla="*/ 5303800 h 9745171"/>
                <a:gd name="connsiteX534" fmla="*/ 10871409 w 13991985"/>
                <a:gd name="connsiteY534" fmla="*/ 5260257 h 9745171"/>
                <a:gd name="connsiteX535" fmla="*/ 10827866 w 13991985"/>
                <a:gd name="connsiteY535" fmla="*/ 5216714 h 9745171"/>
                <a:gd name="connsiteX536" fmla="*/ 10682723 w 13991985"/>
                <a:gd name="connsiteY536" fmla="*/ 5274771 h 9745171"/>
                <a:gd name="connsiteX537" fmla="*/ 10624666 w 13991985"/>
                <a:gd name="connsiteY537" fmla="*/ 5303800 h 9745171"/>
                <a:gd name="connsiteX538" fmla="*/ 10537580 w 13991985"/>
                <a:gd name="connsiteY538" fmla="*/ 5390206 h 9745171"/>
                <a:gd name="connsiteX539" fmla="*/ 10440289 w 13991985"/>
                <a:gd name="connsiteY539" fmla="*/ 5361403 h 9745171"/>
                <a:gd name="connsiteX540" fmla="*/ 10368624 w 13991985"/>
                <a:gd name="connsiteY540" fmla="*/ 5317633 h 9745171"/>
                <a:gd name="connsiteX541" fmla="*/ 10348894 w 13991985"/>
                <a:gd name="connsiteY541" fmla="*/ 5245743 h 9745171"/>
                <a:gd name="connsiteX542" fmla="*/ 10363409 w 13991985"/>
                <a:gd name="connsiteY542" fmla="*/ 5187685 h 9745171"/>
                <a:gd name="connsiteX543" fmla="*/ 10392437 w 13991985"/>
                <a:gd name="connsiteY543" fmla="*/ 5144143 h 9745171"/>
                <a:gd name="connsiteX544" fmla="*/ 10348894 w 13991985"/>
                <a:gd name="connsiteY544" fmla="*/ 5115114 h 9745171"/>
                <a:gd name="connsiteX545" fmla="*/ 10290837 w 13991985"/>
                <a:gd name="connsiteY545" fmla="*/ 5100600 h 9745171"/>
                <a:gd name="connsiteX546" fmla="*/ 10203751 w 13991985"/>
                <a:gd name="connsiteY546" fmla="*/ 5071571 h 9745171"/>
                <a:gd name="connsiteX547" fmla="*/ 10160209 w 13991985"/>
                <a:gd name="connsiteY547" fmla="*/ 5057057 h 9745171"/>
                <a:gd name="connsiteX548" fmla="*/ 10073804 w 13991985"/>
                <a:gd name="connsiteY548" fmla="*/ 5028028 h 9745171"/>
                <a:gd name="connsiteX549" fmla="*/ 10044548 w 13991985"/>
                <a:gd name="connsiteY549" fmla="*/ 4921665 h 9745171"/>
                <a:gd name="connsiteX550" fmla="*/ 10049991 w 13991985"/>
                <a:gd name="connsiteY550" fmla="*/ 4868598 h 9745171"/>
                <a:gd name="connsiteX551" fmla="*/ 10102605 w 13991985"/>
                <a:gd name="connsiteY551" fmla="*/ 4758381 h 9745171"/>
                <a:gd name="connsiteX552" fmla="*/ 10189011 w 13991985"/>
                <a:gd name="connsiteY552" fmla="*/ 4753164 h 9745171"/>
                <a:gd name="connsiteX553" fmla="*/ 10262262 w 13991985"/>
                <a:gd name="connsiteY553" fmla="*/ 4791490 h 9745171"/>
                <a:gd name="connsiteX554" fmla="*/ 10311929 w 13991985"/>
                <a:gd name="connsiteY554" fmla="*/ 4762462 h 9745171"/>
                <a:gd name="connsiteX555" fmla="*/ 10365223 w 13991985"/>
                <a:gd name="connsiteY555" fmla="*/ 4752710 h 9745171"/>
                <a:gd name="connsiteX556" fmla="*/ 10423053 w 13991985"/>
                <a:gd name="connsiteY556" fmla="*/ 4698963 h 9745171"/>
                <a:gd name="connsiteX557" fmla="*/ 10447319 w 13991985"/>
                <a:gd name="connsiteY557" fmla="*/ 4607114 h 9745171"/>
                <a:gd name="connsiteX558" fmla="*/ 10491543 w 13991985"/>
                <a:gd name="connsiteY558" fmla="*/ 4532502 h 9745171"/>
                <a:gd name="connsiteX559" fmla="*/ 10595637 w 13991985"/>
                <a:gd name="connsiteY559" fmla="*/ 4520028 h 9745171"/>
                <a:gd name="connsiteX560" fmla="*/ 10639180 w 13991985"/>
                <a:gd name="connsiteY560" fmla="*/ 4491000 h 9745171"/>
                <a:gd name="connsiteX561" fmla="*/ 10711751 w 13991985"/>
                <a:gd name="connsiteY561" fmla="*/ 4403914 h 9745171"/>
                <a:gd name="connsiteX562" fmla="*/ 10755294 w 13991985"/>
                <a:gd name="connsiteY562" fmla="*/ 4360371 h 9745171"/>
                <a:gd name="connsiteX563" fmla="*/ 10775705 w 13991985"/>
                <a:gd name="connsiteY563" fmla="*/ 4302314 h 9745171"/>
                <a:gd name="connsiteX564" fmla="*/ 10848730 w 13991985"/>
                <a:gd name="connsiteY564" fmla="*/ 4251514 h 9745171"/>
                <a:gd name="connsiteX565" fmla="*/ 10977318 w 13991985"/>
                <a:gd name="connsiteY565" fmla="*/ 4232464 h 9745171"/>
                <a:gd name="connsiteX566" fmla="*/ 11103411 w 13991985"/>
                <a:gd name="connsiteY566" fmla="*/ 4307983 h 9745171"/>
                <a:gd name="connsiteX567" fmla="*/ 11126996 w 13991985"/>
                <a:gd name="connsiteY567" fmla="*/ 4433170 h 9745171"/>
                <a:gd name="connsiteX568" fmla="*/ 11078691 w 13991985"/>
                <a:gd name="connsiteY568" fmla="*/ 4505514 h 9745171"/>
                <a:gd name="connsiteX569" fmla="*/ 11048755 w 13991985"/>
                <a:gd name="connsiteY569" fmla="*/ 4551552 h 9745171"/>
                <a:gd name="connsiteX570" fmla="*/ 11049889 w 13991985"/>
                <a:gd name="connsiteY570" fmla="*/ 4577632 h 9745171"/>
                <a:gd name="connsiteX571" fmla="*/ 10987523 w 13991985"/>
                <a:gd name="connsiteY571" fmla="*/ 4592600 h 9745171"/>
                <a:gd name="connsiteX572" fmla="*/ 10973009 w 13991985"/>
                <a:gd name="connsiteY572" fmla="*/ 4650657 h 9745171"/>
                <a:gd name="connsiteX573" fmla="*/ 11060094 w 13991985"/>
                <a:gd name="connsiteY573" fmla="*/ 4665171 h 9745171"/>
                <a:gd name="connsiteX574" fmla="*/ 11016551 w 13991985"/>
                <a:gd name="connsiteY574" fmla="*/ 4708714 h 9745171"/>
                <a:gd name="connsiteX575" fmla="*/ 11002037 w 13991985"/>
                <a:gd name="connsiteY575" fmla="*/ 4752257 h 9745171"/>
                <a:gd name="connsiteX576" fmla="*/ 11016551 w 13991985"/>
                <a:gd name="connsiteY576" fmla="*/ 4781285 h 9745171"/>
                <a:gd name="connsiteX577" fmla="*/ 11060094 w 13991985"/>
                <a:gd name="connsiteY577" fmla="*/ 4737743 h 9745171"/>
                <a:gd name="connsiteX578" fmla="*/ 11190723 w 13991985"/>
                <a:gd name="connsiteY578" fmla="*/ 4650657 h 9745171"/>
                <a:gd name="connsiteX579" fmla="*/ 11248780 w 13991985"/>
                <a:gd name="connsiteY579" fmla="*/ 4636143 h 9745171"/>
                <a:gd name="connsiteX580" fmla="*/ 11335866 w 13991985"/>
                <a:gd name="connsiteY580" fmla="*/ 4592600 h 9745171"/>
                <a:gd name="connsiteX581" fmla="*/ 11422951 w 13991985"/>
                <a:gd name="connsiteY581" fmla="*/ 4549057 h 9745171"/>
                <a:gd name="connsiteX582" fmla="*/ 11539066 w 13991985"/>
                <a:gd name="connsiteY58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05680 w 13991985"/>
                <a:gd name="connsiteY446" fmla="*/ 9159270 h 9745171"/>
                <a:gd name="connsiteX447" fmla="*/ 9399569 w 13991985"/>
                <a:gd name="connsiteY447" fmla="*/ 9131943 h 9745171"/>
                <a:gd name="connsiteX448" fmla="*/ 9458080 w 13991985"/>
                <a:gd name="connsiteY448" fmla="*/ 9130695 h 9745171"/>
                <a:gd name="connsiteX449" fmla="*/ 9518518 w 13991985"/>
                <a:gd name="connsiteY449" fmla="*/ 9105521 h 9745171"/>
                <a:gd name="connsiteX450" fmla="*/ 9574648 w 13991985"/>
                <a:gd name="connsiteY450" fmla="*/ 9126046 h 9745171"/>
                <a:gd name="connsiteX451" fmla="*/ 9652209 w 13991985"/>
                <a:gd name="connsiteY451" fmla="*/ 9106543 h 9745171"/>
                <a:gd name="connsiteX452" fmla="*/ 9753355 w 13991985"/>
                <a:gd name="connsiteY452" fmla="*/ 9094977 h 9745171"/>
                <a:gd name="connsiteX453" fmla="*/ 9816175 w 13991985"/>
                <a:gd name="connsiteY453" fmla="*/ 9050866 h 9745171"/>
                <a:gd name="connsiteX454" fmla="*/ 9803361 w 13991985"/>
                <a:gd name="connsiteY454" fmla="*/ 9009252 h 9745171"/>
                <a:gd name="connsiteX455" fmla="*/ 9819236 w 13991985"/>
                <a:gd name="connsiteY455" fmla="*/ 8981583 h 9745171"/>
                <a:gd name="connsiteX456" fmla="*/ 9872418 w 13991985"/>
                <a:gd name="connsiteY456" fmla="*/ 8980677 h 9745171"/>
                <a:gd name="connsiteX457" fmla="*/ 9893736 w 13991985"/>
                <a:gd name="connsiteY457" fmla="*/ 8931350 h 9745171"/>
                <a:gd name="connsiteX458" fmla="*/ 9942721 w 13991985"/>
                <a:gd name="connsiteY458" fmla="*/ 8904022 h 9745171"/>
                <a:gd name="connsiteX459" fmla="*/ 10024364 w 13991985"/>
                <a:gd name="connsiteY459" fmla="*/ 8850956 h 9745171"/>
                <a:gd name="connsiteX460" fmla="*/ 10101925 w 13991985"/>
                <a:gd name="connsiteY460" fmla="*/ 8802650 h 9745171"/>
                <a:gd name="connsiteX461" fmla="*/ 10130726 w 13991985"/>
                <a:gd name="connsiteY461" fmla="*/ 8768632 h 9745171"/>
                <a:gd name="connsiteX462" fmla="*/ 10099997 w 13991985"/>
                <a:gd name="connsiteY462" fmla="*/ 8719646 h 9745171"/>
                <a:gd name="connsiteX463" fmla="*/ 10139458 w 13991985"/>
                <a:gd name="connsiteY463" fmla="*/ 8683474 h 9745171"/>
                <a:gd name="connsiteX464" fmla="*/ 10199669 w 13991985"/>
                <a:gd name="connsiteY464" fmla="*/ 8664197 h 9745171"/>
                <a:gd name="connsiteX465" fmla="*/ 10252737 w 13991985"/>
                <a:gd name="connsiteY465" fmla="*/ 8642539 h 9745171"/>
                <a:gd name="connsiteX466" fmla="*/ 10293672 w 13991985"/>
                <a:gd name="connsiteY466" fmla="*/ 8610902 h 9745171"/>
                <a:gd name="connsiteX467" fmla="*/ 10351049 w 13991985"/>
                <a:gd name="connsiteY467" fmla="*/ 8533002 h 9745171"/>
                <a:gd name="connsiteX468" fmla="*/ 10363409 w 13991985"/>
                <a:gd name="connsiteY468" fmla="*/ 8525971 h 9745171"/>
                <a:gd name="connsiteX469" fmla="*/ 10398107 w 13991985"/>
                <a:gd name="connsiteY469" fmla="*/ 8480274 h 9745171"/>
                <a:gd name="connsiteX470" fmla="*/ 10436434 w 13991985"/>
                <a:gd name="connsiteY470" fmla="*/ 8443875 h 9745171"/>
                <a:gd name="connsiteX471" fmla="*/ 10479523 w 13991985"/>
                <a:gd name="connsiteY471" fmla="*/ 8395343 h 9745171"/>
                <a:gd name="connsiteX472" fmla="*/ 10494718 w 13991985"/>
                <a:gd name="connsiteY472" fmla="*/ 8308257 h 9745171"/>
                <a:gd name="connsiteX473" fmla="*/ 10499254 w 13991985"/>
                <a:gd name="connsiteY473" fmla="*/ 8247819 h 9745171"/>
                <a:gd name="connsiteX474" fmla="*/ 10482018 w 13991985"/>
                <a:gd name="connsiteY474" fmla="*/ 8171052 h 9745171"/>
                <a:gd name="connsiteX475" fmla="*/ 10523066 w 13991985"/>
                <a:gd name="connsiteY475" fmla="*/ 8117643 h 9745171"/>
                <a:gd name="connsiteX476" fmla="*/ 10566609 w 13991985"/>
                <a:gd name="connsiteY476" fmla="*/ 8119571 h 9745171"/>
                <a:gd name="connsiteX477" fmla="*/ 10627274 w 13991985"/>
                <a:gd name="connsiteY477" fmla="*/ 8102676 h 9745171"/>
                <a:gd name="connsiteX478" fmla="*/ 10654829 w 13991985"/>
                <a:gd name="connsiteY478" fmla="*/ 8025569 h 9745171"/>
                <a:gd name="connsiteX479" fmla="*/ 10696330 w 13991985"/>
                <a:gd name="connsiteY479" fmla="*/ 7994839 h 9745171"/>
                <a:gd name="connsiteX480" fmla="*/ 10775025 w 13991985"/>
                <a:gd name="connsiteY480" fmla="*/ 7894940 h 9745171"/>
                <a:gd name="connsiteX481" fmla="*/ 10806435 w 13991985"/>
                <a:gd name="connsiteY481" fmla="*/ 7805246 h 9745171"/>
                <a:gd name="connsiteX482" fmla="*/ 10847596 w 13991985"/>
                <a:gd name="connsiteY482" fmla="*/ 7745488 h 9745171"/>
                <a:gd name="connsiteX483" fmla="*/ 10903499 w 13991985"/>
                <a:gd name="connsiteY483" fmla="*/ 7730520 h 9745171"/>
                <a:gd name="connsiteX484" fmla="*/ 10958494 w 13991985"/>
                <a:gd name="connsiteY484" fmla="*/ 7727685 h 9745171"/>
                <a:gd name="connsiteX485" fmla="*/ 10952031 w 13991985"/>
                <a:gd name="connsiteY485" fmla="*/ 7706028 h 9745171"/>
                <a:gd name="connsiteX486" fmla="*/ 10943980 w 13991985"/>
                <a:gd name="connsiteY486" fmla="*/ 7652732 h 9745171"/>
                <a:gd name="connsiteX487" fmla="*/ 10950897 w 13991985"/>
                <a:gd name="connsiteY487" fmla="*/ 7604427 h 9745171"/>
                <a:gd name="connsiteX488" fmla="*/ 10917786 w 13991985"/>
                <a:gd name="connsiteY488" fmla="*/ 7507590 h 9745171"/>
                <a:gd name="connsiteX489" fmla="*/ 10915632 w 13991985"/>
                <a:gd name="connsiteY489" fmla="*/ 7454521 h 9745171"/>
                <a:gd name="connsiteX490" fmla="*/ 10963937 w 13991985"/>
                <a:gd name="connsiteY490" fmla="*/ 7401681 h 9745171"/>
                <a:gd name="connsiteX491" fmla="*/ 11024943 w 13991985"/>
                <a:gd name="connsiteY491" fmla="*/ 7373333 h 9745171"/>
                <a:gd name="connsiteX492" fmla="*/ 11016551 w 13991985"/>
                <a:gd name="connsiteY492" fmla="*/ 7335800 h 9745171"/>
                <a:gd name="connsiteX493" fmla="*/ 10974936 w 13991985"/>
                <a:gd name="connsiteY493" fmla="*/ 7306998 h 9745171"/>
                <a:gd name="connsiteX494" fmla="*/ 10912570 w 13991985"/>
                <a:gd name="connsiteY494" fmla="*/ 7239643 h 9745171"/>
                <a:gd name="connsiteX495" fmla="*/ 10851905 w 13991985"/>
                <a:gd name="connsiteY495" fmla="*/ 7270371 h 9745171"/>
                <a:gd name="connsiteX496" fmla="*/ 10782168 w 13991985"/>
                <a:gd name="connsiteY496" fmla="*/ 7263001 h 9745171"/>
                <a:gd name="connsiteX497" fmla="*/ 10784323 w 13991985"/>
                <a:gd name="connsiteY497" fmla="*/ 7205171 h 9745171"/>
                <a:gd name="connsiteX498" fmla="*/ 10830247 w 13991985"/>
                <a:gd name="connsiteY498" fmla="*/ 7133053 h 9745171"/>
                <a:gd name="connsiteX499" fmla="*/ 10877305 w 13991985"/>
                <a:gd name="connsiteY499" fmla="*/ 7116158 h 9745171"/>
                <a:gd name="connsiteX500" fmla="*/ 10917332 w 13991985"/>
                <a:gd name="connsiteY500" fmla="*/ 7087357 h 9745171"/>
                <a:gd name="connsiteX501" fmla="*/ 10973688 w 13991985"/>
                <a:gd name="connsiteY501" fmla="*/ 7074769 h 9745171"/>
                <a:gd name="connsiteX502" fmla="*/ 11033446 w 13991985"/>
                <a:gd name="connsiteY502" fmla="*/ 7055039 h 9745171"/>
                <a:gd name="connsiteX503" fmla="*/ 10929693 w 13991985"/>
                <a:gd name="connsiteY503" fmla="*/ 6954120 h 9745171"/>
                <a:gd name="connsiteX504" fmla="*/ 10903272 w 13991985"/>
                <a:gd name="connsiteY504" fmla="*/ 6879619 h 9745171"/>
                <a:gd name="connsiteX505" fmla="*/ 10997729 w 13991985"/>
                <a:gd name="connsiteY505" fmla="*/ 6886083 h 9745171"/>
                <a:gd name="connsiteX506" fmla="*/ 11045580 w 13991985"/>
                <a:gd name="connsiteY506" fmla="*/ 6856828 h 9745171"/>
                <a:gd name="connsiteX507" fmla="*/ 10987523 w 13991985"/>
                <a:gd name="connsiteY507" fmla="*/ 6788566 h 9745171"/>
                <a:gd name="connsiteX508" fmla="*/ 10914951 w 13991985"/>
                <a:gd name="connsiteY508" fmla="*/ 6740714 h 9745171"/>
                <a:gd name="connsiteX509" fmla="*/ 10909509 w 13991985"/>
                <a:gd name="connsiteY509" fmla="*/ 6692862 h 9745171"/>
                <a:gd name="connsiteX510" fmla="*/ 10856894 w 13991985"/>
                <a:gd name="connsiteY510" fmla="*/ 6668143 h 9745171"/>
                <a:gd name="connsiteX511" fmla="*/ 10813805 w 13991985"/>
                <a:gd name="connsiteY511" fmla="*/ 6633671 h 9745171"/>
                <a:gd name="connsiteX512" fmla="*/ 10804053 w 13991985"/>
                <a:gd name="connsiteY512" fmla="*/ 6556790 h 9745171"/>
                <a:gd name="connsiteX513" fmla="*/ 10793848 w 13991985"/>
                <a:gd name="connsiteY513" fmla="*/ 6494198 h 9745171"/>
                <a:gd name="connsiteX514" fmla="*/ 10740780 w 13991985"/>
                <a:gd name="connsiteY514" fmla="*/ 6367878 h 9745171"/>
                <a:gd name="connsiteX515" fmla="*/ 10711751 w 13991985"/>
                <a:gd name="connsiteY515" fmla="*/ 6247228 h 9745171"/>
                <a:gd name="connsiteX516" fmla="*/ 10668209 w 13991985"/>
                <a:gd name="connsiteY516" fmla="*/ 6218200 h 9745171"/>
                <a:gd name="connsiteX517" fmla="*/ 10619223 w 13991985"/>
                <a:gd name="connsiteY517" fmla="*/ 6155833 h 9745171"/>
                <a:gd name="connsiteX518" fmla="*/ 10508551 w 13991985"/>
                <a:gd name="connsiteY518" fmla="*/ 6072831 h 9745171"/>
                <a:gd name="connsiteX519" fmla="*/ 10426229 w 13991985"/>
                <a:gd name="connsiteY519" fmla="*/ 6005701 h 9745171"/>
                <a:gd name="connsiteX520" fmla="*/ 10441423 w 13991985"/>
                <a:gd name="connsiteY520" fmla="*/ 5885505 h 9745171"/>
                <a:gd name="connsiteX521" fmla="*/ 10509005 w 13991985"/>
                <a:gd name="connsiteY521" fmla="*/ 5822232 h 9745171"/>
                <a:gd name="connsiteX522" fmla="*/ 10595637 w 13991985"/>
                <a:gd name="connsiteY522" fmla="*/ 5724714 h 9745171"/>
                <a:gd name="connsiteX523" fmla="*/ 10629655 w 13991985"/>
                <a:gd name="connsiteY523" fmla="*/ 5637402 h 9745171"/>
                <a:gd name="connsiteX524" fmla="*/ 10673198 w 13991985"/>
                <a:gd name="connsiteY524" fmla="*/ 5604745 h 9745171"/>
                <a:gd name="connsiteX525" fmla="*/ 10750305 w 13991985"/>
                <a:gd name="connsiteY525" fmla="*/ 5627196 h 9745171"/>
                <a:gd name="connsiteX526" fmla="*/ 10761191 w 13991985"/>
                <a:gd name="connsiteY526" fmla="*/ 5560067 h 9745171"/>
                <a:gd name="connsiteX527" fmla="*/ 10814259 w 13991985"/>
                <a:gd name="connsiteY527" fmla="*/ 5502464 h 9745171"/>
                <a:gd name="connsiteX528" fmla="*/ 10891138 w 13991985"/>
                <a:gd name="connsiteY528" fmla="*/ 5468446 h 9745171"/>
                <a:gd name="connsiteX529" fmla="*/ 10958494 w 13991985"/>
                <a:gd name="connsiteY529" fmla="*/ 5463457 h 9745171"/>
                <a:gd name="connsiteX530" fmla="*/ 10989111 w 13991985"/>
                <a:gd name="connsiteY530" fmla="*/ 5434655 h 9745171"/>
                <a:gd name="connsiteX531" fmla="*/ 11051703 w 13991985"/>
                <a:gd name="connsiteY531" fmla="*/ 5395875 h 9745171"/>
                <a:gd name="connsiteX532" fmla="*/ 11161694 w 13991985"/>
                <a:gd name="connsiteY532" fmla="*/ 5361857 h 9745171"/>
                <a:gd name="connsiteX533" fmla="*/ 11205237 w 13991985"/>
                <a:gd name="connsiteY533" fmla="*/ 5332828 h 9745171"/>
                <a:gd name="connsiteX534" fmla="*/ 11161694 w 13991985"/>
                <a:gd name="connsiteY534" fmla="*/ 5303800 h 9745171"/>
                <a:gd name="connsiteX535" fmla="*/ 10871409 w 13991985"/>
                <a:gd name="connsiteY535" fmla="*/ 5260257 h 9745171"/>
                <a:gd name="connsiteX536" fmla="*/ 10827866 w 13991985"/>
                <a:gd name="connsiteY536" fmla="*/ 5216714 h 9745171"/>
                <a:gd name="connsiteX537" fmla="*/ 10682723 w 13991985"/>
                <a:gd name="connsiteY537" fmla="*/ 5274771 h 9745171"/>
                <a:gd name="connsiteX538" fmla="*/ 10624666 w 13991985"/>
                <a:gd name="connsiteY538" fmla="*/ 5303800 h 9745171"/>
                <a:gd name="connsiteX539" fmla="*/ 10537580 w 13991985"/>
                <a:gd name="connsiteY539" fmla="*/ 5390206 h 9745171"/>
                <a:gd name="connsiteX540" fmla="*/ 10440289 w 13991985"/>
                <a:gd name="connsiteY540" fmla="*/ 5361403 h 9745171"/>
                <a:gd name="connsiteX541" fmla="*/ 10368624 w 13991985"/>
                <a:gd name="connsiteY541" fmla="*/ 5317633 h 9745171"/>
                <a:gd name="connsiteX542" fmla="*/ 10348894 w 13991985"/>
                <a:gd name="connsiteY542" fmla="*/ 5245743 h 9745171"/>
                <a:gd name="connsiteX543" fmla="*/ 10363409 w 13991985"/>
                <a:gd name="connsiteY543" fmla="*/ 5187685 h 9745171"/>
                <a:gd name="connsiteX544" fmla="*/ 10392437 w 13991985"/>
                <a:gd name="connsiteY544" fmla="*/ 5144143 h 9745171"/>
                <a:gd name="connsiteX545" fmla="*/ 10348894 w 13991985"/>
                <a:gd name="connsiteY545" fmla="*/ 5115114 h 9745171"/>
                <a:gd name="connsiteX546" fmla="*/ 10290837 w 13991985"/>
                <a:gd name="connsiteY546" fmla="*/ 5100600 h 9745171"/>
                <a:gd name="connsiteX547" fmla="*/ 10203751 w 13991985"/>
                <a:gd name="connsiteY547" fmla="*/ 5071571 h 9745171"/>
                <a:gd name="connsiteX548" fmla="*/ 10160209 w 13991985"/>
                <a:gd name="connsiteY548" fmla="*/ 5057057 h 9745171"/>
                <a:gd name="connsiteX549" fmla="*/ 10073804 w 13991985"/>
                <a:gd name="connsiteY549" fmla="*/ 5028028 h 9745171"/>
                <a:gd name="connsiteX550" fmla="*/ 10044548 w 13991985"/>
                <a:gd name="connsiteY550" fmla="*/ 4921665 h 9745171"/>
                <a:gd name="connsiteX551" fmla="*/ 10049991 w 13991985"/>
                <a:gd name="connsiteY551" fmla="*/ 4868598 h 9745171"/>
                <a:gd name="connsiteX552" fmla="*/ 10102605 w 13991985"/>
                <a:gd name="connsiteY552" fmla="*/ 4758381 h 9745171"/>
                <a:gd name="connsiteX553" fmla="*/ 10189011 w 13991985"/>
                <a:gd name="connsiteY553" fmla="*/ 4753164 h 9745171"/>
                <a:gd name="connsiteX554" fmla="*/ 10262262 w 13991985"/>
                <a:gd name="connsiteY554" fmla="*/ 4791490 h 9745171"/>
                <a:gd name="connsiteX555" fmla="*/ 10311929 w 13991985"/>
                <a:gd name="connsiteY555" fmla="*/ 4762462 h 9745171"/>
                <a:gd name="connsiteX556" fmla="*/ 10365223 w 13991985"/>
                <a:gd name="connsiteY556" fmla="*/ 4752710 h 9745171"/>
                <a:gd name="connsiteX557" fmla="*/ 10423053 w 13991985"/>
                <a:gd name="connsiteY557" fmla="*/ 4698963 h 9745171"/>
                <a:gd name="connsiteX558" fmla="*/ 10447319 w 13991985"/>
                <a:gd name="connsiteY558" fmla="*/ 4607114 h 9745171"/>
                <a:gd name="connsiteX559" fmla="*/ 10491543 w 13991985"/>
                <a:gd name="connsiteY559" fmla="*/ 4532502 h 9745171"/>
                <a:gd name="connsiteX560" fmla="*/ 10595637 w 13991985"/>
                <a:gd name="connsiteY560" fmla="*/ 4520028 h 9745171"/>
                <a:gd name="connsiteX561" fmla="*/ 10639180 w 13991985"/>
                <a:gd name="connsiteY561" fmla="*/ 4491000 h 9745171"/>
                <a:gd name="connsiteX562" fmla="*/ 10711751 w 13991985"/>
                <a:gd name="connsiteY562" fmla="*/ 4403914 h 9745171"/>
                <a:gd name="connsiteX563" fmla="*/ 10755294 w 13991985"/>
                <a:gd name="connsiteY563" fmla="*/ 4360371 h 9745171"/>
                <a:gd name="connsiteX564" fmla="*/ 10775705 w 13991985"/>
                <a:gd name="connsiteY564" fmla="*/ 4302314 h 9745171"/>
                <a:gd name="connsiteX565" fmla="*/ 10848730 w 13991985"/>
                <a:gd name="connsiteY565" fmla="*/ 4251514 h 9745171"/>
                <a:gd name="connsiteX566" fmla="*/ 10977318 w 13991985"/>
                <a:gd name="connsiteY566" fmla="*/ 4232464 h 9745171"/>
                <a:gd name="connsiteX567" fmla="*/ 11103411 w 13991985"/>
                <a:gd name="connsiteY567" fmla="*/ 4307983 h 9745171"/>
                <a:gd name="connsiteX568" fmla="*/ 11126996 w 13991985"/>
                <a:gd name="connsiteY568" fmla="*/ 4433170 h 9745171"/>
                <a:gd name="connsiteX569" fmla="*/ 11078691 w 13991985"/>
                <a:gd name="connsiteY569" fmla="*/ 4505514 h 9745171"/>
                <a:gd name="connsiteX570" fmla="*/ 11048755 w 13991985"/>
                <a:gd name="connsiteY570" fmla="*/ 4551552 h 9745171"/>
                <a:gd name="connsiteX571" fmla="*/ 11049889 w 13991985"/>
                <a:gd name="connsiteY571" fmla="*/ 4577632 h 9745171"/>
                <a:gd name="connsiteX572" fmla="*/ 10987523 w 13991985"/>
                <a:gd name="connsiteY572" fmla="*/ 4592600 h 9745171"/>
                <a:gd name="connsiteX573" fmla="*/ 10973009 w 13991985"/>
                <a:gd name="connsiteY573" fmla="*/ 4650657 h 9745171"/>
                <a:gd name="connsiteX574" fmla="*/ 11060094 w 13991985"/>
                <a:gd name="connsiteY574" fmla="*/ 4665171 h 9745171"/>
                <a:gd name="connsiteX575" fmla="*/ 11016551 w 13991985"/>
                <a:gd name="connsiteY575" fmla="*/ 4708714 h 9745171"/>
                <a:gd name="connsiteX576" fmla="*/ 11002037 w 13991985"/>
                <a:gd name="connsiteY576" fmla="*/ 4752257 h 9745171"/>
                <a:gd name="connsiteX577" fmla="*/ 11016551 w 13991985"/>
                <a:gd name="connsiteY577" fmla="*/ 4781285 h 9745171"/>
                <a:gd name="connsiteX578" fmla="*/ 11060094 w 13991985"/>
                <a:gd name="connsiteY578" fmla="*/ 4737743 h 9745171"/>
                <a:gd name="connsiteX579" fmla="*/ 11190723 w 13991985"/>
                <a:gd name="connsiteY579" fmla="*/ 4650657 h 9745171"/>
                <a:gd name="connsiteX580" fmla="*/ 11248780 w 13991985"/>
                <a:gd name="connsiteY580" fmla="*/ 4636143 h 9745171"/>
                <a:gd name="connsiteX581" fmla="*/ 11335866 w 13991985"/>
                <a:gd name="connsiteY581" fmla="*/ 4592600 h 9745171"/>
                <a:gd name="connsiteX582" fmla="*/ 11422951 w 13991985"/>
                <a:gd name="connsiteY582" fmla="*/ 4549057 h 9745171"/>
                <a:gd name="connsiteX583" fmla="*/ 11539066 w 13991985"/>
                <a:gd name="connsiteY583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29694 w 13991985"/>
                <a:gd name="connsiteY445" fmla="*/ 9237171 h 9745171"/>
                <a:gd name="connsiteX446" fmla="*/ 9305680 w 13991985"/>
                <a:gd name="connsiteY446" fmla="*/ 9159270 h 9745171"/>
                <a:gd name="connsiteX447" fmla="*/ 9399569 w 13991985"/>
                <a:gd name="connsiteY447" fmla="*/ 9131943 h 9745171"/>
                <a:gd name="connsiteX448" fmla="*/ 9458080 w 13991985"/>
                <a:gd name="connsiteY448" fmla="*/ 9130695 h 9745171"/>
                <a:gd name="connsiteX449" fmla="*/ 9518518 w 13991985"/>
                <a:gd name="connsiteY449" fmla="*/ 9105521 h 9745171"/>
                <a:gd name="connsiteX450" fmla="*/ 9574648 w 13991985"/>
                <a:gd name="connsiteY450" fmla="*/ 9126046 h 9745171"/>
                <a:gd name="connsiteX451" fmla="*/ 9652209 w 13991985"/>
                <a:gd name="connsiteY451" fmla="*/ 9106543 h 9745171"/>
                <a:gd name="connsiteX452" fmla="*/ 9753355 w 13991985"/>
                <a:gd name="connsiteY452" fmla="*/ 9094977 h 9745171"/>
                <a:gd name="connsiteX453" fmla="*/ 9816175 w 13991985"/>
                <a:gd name="connsiteY453" fmla="*/ 9050866 h 9745171"/>
                <a:gd name="connsiteX454" fmla="*/ 9803361 w 13991985"/>
                <a:gd name="connsiteY454" fmla="*/ 9009252 h 9745171"/>
                <a:gd name="connsiteX455" fmla="*/ 9819236 w 13991985"/>
                <a:gd name="connsiteY455" fmla="*/ 8981583 h 9745171"/>
                <a:gd name="connsiteX456" fmla="*/ 9872418 w 13991985"/>
                <a:gd name="connsiteY456" fmla="*/ 8980677 h 9745171"/>
                <a:gd name="connsiteX457" fmla="*/ 9893736 w 13991985"/>
                <a:gd name="connsiteY457" fmla="*/ 8931350 h 9745171"/>
                <a:gd name="connsiteX458" fmla="*/ 9942721 w 13991985"/>
                <a:gd name="connsiteY458" fmla="*/ 8904022 h 9745171"/>
                <a:gd name="connsiteX459" fmla="*/ 10024364 w 13991985"/>
                <a:gd name="connsiteY459" fmla="*/ 8850956 h 9745171"/>
                <a:gd name="connsiteX460" fmla="*/ 10101925 w 13991985"/>
                <a:gd name="connsiteY460" fmla="*/ 8802650 h 9745171"/>
                <a:gd name="connsiteX461" fmla="*/ 10130726 w 13991985"/>
                <a:gd name="connsiteY461" fmla="*/ 8768632 h 9745171"/>
                <a:gd name="connsiteX462" fmla="*/ 10099997 w 13991985"/>
                <a:gd name="connsiteY462" fmla="*/ 8719646 h 9745171"/>
                <a:gd name="connsiteX463" fmla="*/ 10139458 w 13991985"/>
                <a:gd name="connsiteY463" fmla="*/ 8683474 h 9745171"/>
                <a:gd name="connsiteX464" fmla="*/ 10199669 w 13991985"/>
                <a:gd name="connsiteY464" fmla="*/ 8664197 h 9745171"/>
                <a:gd name="connsiteX465" fmla="*/ 10252737 w 13991985"/>
                <a:gd name="connsiteY465" fmla="*/ 8642539 h 9745171"/>
                <a:gd name="connsiteX466" fmla="*/ 10293672 w 13991985"/>
                <a:gd name="connsiteY466" fmla="*/ 8610902 h 9745171"/>
                <a:gd name="connsiteX467" fmla="*/ 10351049 w 13991985"/>
                <a:gd name="connsiteY467" fmla="*/ 8533002 h 9745171"/>
                <a:gd name="connsiteX468" fmla="*/ 10363409 w 13991985"/>
                <a:gd name="connsiteY468" fmla="*/ 8525971 h 9745171"/>
                <a:gd name="connsiteX469" fmla="*/ 10398107 w 13991985"/>
                <a:gd name="connsiteY469" fmla="*/ 8480274 h 9745171"/>
                <a:gd name="connsiteX470" fmla="*/ 10436434 w 13991985"/>
                <a:gd name="connsiteY470" fmla="*/ 8443875 h 9745171"/>
                <a:gd name="connsiteX471" fmla="*/ 10479523 w 13991985"/>
                <a:gd name="connsiteY471" fmla="*/ 8395343 h 9745171"/>
                <a:gd name="connsiteX472" fmla="*/ 10494718 w 13991985"/>
                <a:gd name="connsiteY472" fmla="*/ 8308257 h 9745171"/>
                <a:gd name="connsiteX473" fmla="*/ 10499254 w 13991985"/>
                <a:gd name="connsiteY473" fmla="*/ 8247819 h 9745171"/>
                <a:gd name="connsiteX474" fmla="*/ 10482018 w 13991985"/>
                <a:gd name="connsiteY474" fmla="*/ 8171052 h 9745171"/>
                <a:gd name="connsiteX475" fmla="*/ 10523066 w 13991985"/>
                <a:gd name="connsiteY475" fmla="*/ 8117643 h 9745171"/>
                <a:gd name="connsiteX476" fmla="*/ 10566609 w 13991985"/>
                <a:gd name="connsiteY476" fmla="*/ 8119571 h 9745171"/>
                <a:gd name="connsiteX477" fmla="*/ 10627274 w 13991985"/>
                <a:gd name="connsiteY477" fmla="*/ 8102676 h 9745171"/>
                <a:gd name="connsiteX478" fmla="*/ 10654829 w 13991985"/>
                <a:gd name="connsiteY478" fmla="*/ 8025569 h 9745171"/>
                <a:gd name="connsiteX479" fmla="*/ 10696330 w 13991985"/>
                <a:gd name="connsiteY479" fmla="*/ 7994839 h 9745171"/>
                <a:gd name="connsiteX480" fmla="*/ 10775025 w 13991985"/>
                <a:gd name="connsiteY480" fmla="*/ 7894940 h 9745171"/>
                <a:gd name="connsiteX481" fmla="*/ 10806435 w 13991985"/>
                <a:gd name="connsiteY481" fmla="*/ 7805246 h 9745171"/>
                <a:gd name="connsiteX482" fmla="*/ 10847596 w 13991985"/>
                <a:gd name="connsiteY482" fmla="*/ 7745488 h 9745171"/>
                <a:gd name="connsiteX483" fmla="*/ 10903499 w 13991985"/>
                <a:gd name="connsiteY483" fmla="*/ 7730520 h 9745171"/>
                <a:gd name="connsiteX484" fmla="*/ 10958494 w 13991985"/>
                <a:gd name="connsiteY484" fmla="*/ 7727685 h 9745171"/>
                <a:gd name="connsiteX485" fmla="*/ 10952031 w 13991985"/>
                <a:gd name="connsiteY485" fmla="*/ 7706028 h 9745171"/>
                <a:gd name="connsiteX486" fmla="*/ 10943980 w 13991985"/>
                <a:gd name="connsiteY486" fmla="*/ 7652732 h 9745171"/>
                <a:gd name="connsiteX487" fmla="*/ 10950897 w 13991985"/>
                <a:gd name="connsiteY487" fmla="*/ 7604427 h 9745171"/>
                <a:gd name="connsiteX488" fmla="*/ 10917786 w 13991985"/>
                <a:gd name="connsiteY488" fmla="*/ 7507590 h 9745171"/>
                <a:gd name="connsiteX489" fmla="*/ 10915632 w 13991985"/>
                <a:gd name="connsiteY489" fmla="*/ 7454521 h 9745171"/>
                <a:gd name="connsiteX490" fmla="*/ 10963937 w 13991985"/>
                <a:gd name="connsiteY490" fmla="*/ 7401681 h 9745171"/>
                <a:gd name="connsiteX491" fmla="*/ 11024943 w 13991985"/>
                <a:gd name="connsiteY491" fmla="*/ 7373333 h 9745171"/>
                <a:gd name="connsiteX492" fmla="*/ 11016551 w 13991985"/>
                <a:gd name="connsiteY492" fmla="*/ 7335800 h 9745171"/>
                <a:gd name="connsiteX493" fmla="*/ 10974936 w 13991985"/>
                <a:gd name="connsiteY493" fmla="*/ 7306998 h 9745171"/>
                <a:gd name="connsiteX494" fmla="*/ 10912570 w 13991985"/>
                <a:gd name="connsiteY494" fmla="*/ 7239643 h 9745171"/>
                <a:gd name="connsiteX495" fmla="*/ 10851905 w 13991985"/>
                <a:gd name="connsiteY495" fmla="*/ 7270371 h 9745171"/>
                <a:gd name="connsiteX496" fmla="*/ 10782168 w 13991985"/>
                <a:gd name="connsiteY496" fmla="*/ 7263001 h 9745171"/>
                <a:gd name="connsiteX497" fmla="*/ 10784323 w 13991985"/>
                <a:gd name="connsiteY497" fmla="*/ 7205171 h 9745171"/>
                <a:gd name="connsiteX498" fmla="*/ 10830247 w 13991985"/>
                <a:gd name="connsiteY498" fmla="*/ 7133053 h 9745171"/>
                <a:gd name="connsiteX499" fmla="*/ 10877305 w 13991985"/>
                <a:gd name="connsiteY499" fmla="*/ 7116158 h 9745171"/>
                <a:gd name="connsiteX500" fmla="*/ 10917332 w 13991985"/>
                <a:gd name="connsiteY500" fmla="*/ 7087357 h 9745171"/>
                <a:gd name="connsiteX501" fmla="*/ 10973688 w 13991985"/>
                <a:gd name="connsiteY501" fmla="*/ 7074769 h 9745171"/>
                <a:gd name="connsiteX502" fmla="*/ 11033446 w 13991985"/>
                <a:gd name="connsiteY502" fmla="*/ 7055039 h 9745171"/>
                <a:gd name="connsiteX503" fmla="*/ 10929693 w 13991985"/>
                <a:gd name="connsiteY503" fmla="*/ 6954120 h 9745171"/>
                <a:gd name="connsiteX504" fmla="*/ 10903272 w 13991985"/>
                <a:gd name="connsiteY504" fmla="*/ 6879619 h 9745171"/>
                <a:gd name="connsiteX505" fmla="*/ 10997729 w 13991985"/>
                <a:gd name="connsiteY505" fmla="*/ 6886083 h 9745171"/>
                <a:gd name="connsiteX506" fmla="*/ 11045580 w 13991985"/>
                <a:gd name="connsiteY506" fmla="*/ 6856828 h 9745171"/>
                <a:gd name="connsiteX507" fmla="*/ 10987523 w 13991985"/>
                <a:gd name="connsiteY507" fmla="*/ 6788566 h 9745171"/>
                <a:gd name="connsiteX508" fmla="*/ 10914951 w 13991985"/>
                <a:gd name="connsiteY508" fmla="*/ 6740714 h 9745171"/>
                <a:gd name="connsiteX509" fmla="*/ 10909509 w 13991985"/>
                <a:gd name="connsiteY509" fmla="*/ 6692862 h 9745171"/>
                <a:gd name="connsiteX510" fmla="*/ 10856894 w 13991985"/>
                <a:gd name="connsiteY510" fmla="*/ 6668143 h 9745171"/>
                <a:gd name="connsiteX511" fmla="*/ 10813805 w 13991985"/>
                <a:gd name="connsiteY511" fmla="*/ 6633671 h 9745171"/>
                <a:gd name="connsiteX512" fmla="*/ 10804053 w 13991985"/>
                <a:gd name="connsiteY512" fmla="*/ 6556790 h 9745171"/>
                <a:gd name="connsiteX513" fmla="*/ 10793848 w 13991985"/>
                <a:gd name="connsiteY513" fmla="*/ 6494198 h 9745171"/>
                <a:gd name="connsiteX514" fmla="*/ 10740780 w 13991985"/>
                <a:gd name="connsiteY514" fmla="*/ 6367878 h 9745171"/>
                <a:gd name="connsiteX515" fmla="*/ 10711751 w 13991985"/>
                <a:gd name="connsiteY515" fmla="*/ 6247228 h 9745171"/>
                <a:gd name="connsiteX516" fmla="*/ 10668209 w 13991985"/>
                <a:gd name="connsiteY516" fmla="*/ 6218200 h 9745171"/>
                <a:gd name="connsiteX517" fmla="*/ 10619223 w 13991985"/>
                <a:gd name="connsiteY517" fmla="*/ 6155833 h 9745171"/>
                <a:gd name="connsiteX518" fmla="*/ 10508551 w 13991985"/>
                <a:gd name="connsiteY518" fmla="*/ 6072831 h 9745171"/>
                <a:gd name="connsiteX519" fmla="*/ 10426229 w 13991985"/>
                <a:gd name="connsiteY519" fmla="*/ 6005701 h 9745171"/>
                <a:gd name="connsiteX520" fmla="*/ 10441423 w 13991985"/>
                <a:gd name="connsiteY520" fmla="*/ 5885505 h 9745171"/>
                <a:gd name="connsiteX521" fmla="*/ 10509005 w 13991985"/>
                <a:gd name="connsiteY521" fmla="*/ 5822232 h 9745171"/>
                <a:gd name="connsiteX522" fmla="*/ 10595637 w 13991985"/>
                <a:gd name="connsiteY522" fmla="*/ 5724714 h 9745171"/>
                <a:gd name="connsiteX523" fmla="*/ 10629655 w 13991985"/>
                <a:gd name="connsiteY523" fmla="*/ 5637402 h 9745171"/>
                <a:gd name="connsiteX524" fmla="*/ 10673198 w 13991985"/>
                <a:gd name="connsiteY524" fmla="*/ 5604745 h 9745171"/>
                <a:gd name="connsiteX525" fmla="*/ 10750305 w 13991985"/>
                <a:gd name="connsiteY525" fmla="*/ 5627196 h 9745171"/>
                <a:gd name="connsiteX526" fmla="*/ 10761191 w 13991985"/>
                <a:gd name="connsiteY526" fmla="*/ 5560067 h 9745171"/>
                <a:gd name="connsiteX527" fmla="*/ 10814259 w 13991985"/>
                <a:gd name="connsiteY527" fmla="*/ 5502464 h 9745171"/>
                <a:gd name="connsiteX528" fmla="*/ 10891138 w 13991985"/>
                <a:gd name="connsiteY528" fmla="*/ 5468446 h 9745171"/>
                <a:gd name="connsiteX529" fmla="*/ 10958494 w 13991985"/>
                <a:gd name="connsiteY529" fmla="*/ 5463457 h 9745171"/>
                <a:gd name="connsiteX530" fmla="*/ 10989111 w 13991985"/>
                <a:gd name="connsiteY530" fmla="*/ 5434655 h 9745171"/>
                <a:gd name="connsiteX531" fmla="*/ 11051703 w 13991985"/>
                <a:gd name="connsiteY531" fmla="*/ 5395875 h 9745171"/>
                <a:gd name="connsiteX532" fmla="*/ 11161694 w 13991985"/>
                <a:gd name="connsiteY532" fmla="*/ 5361857 h 9745171"/>
                <a:gd name="connsiteX533" fmla="*/ 11205237 w 13991985"/>
                <a:gd name="connsiteY533" fmla="*/ 5332828 h 9745171"/>
                <a:gd name="connsiteX534" fmla="*/ 11161694 w 13991985"/>
                <a:gd name="connsiteY534" fmla="*/ 5303800 h 9745171"/>
                <a:gd name="connsiteX535" fmla="*/ 10871409 w 13991985"/>
                <a:gd name="connsiteY535" fmla="*/ 5260257 h 9745171"/>
                <a:gd name="connsiteX536" fmla="*/ 10827866 w 13991985"/>
                <a:gd name="connsiteY536" fmla="*/ 5216714 h 9745171"/>
                <a:gd name="connsiteX537" fmla="*/ 10682723 w 13991985"/>
                <a:gd name="connsiteY537" fmla="*/ 5274771 h 9745171"/>
                <a:gd name="connsiteX538" fmla="*/ 10624666 w 13991985"/>
                <a:gd name="connsiteY538" fmla="*/ 5303800 h 9745171"/>
                <a:gd name="connsiteX539" fmla="*/ 10537580 w 13991985"/>
                <a:gd name="connsiteY539" fmla="*/ 5390206 h 9745171"/>
                <a:gd name="connsiteX540" fmla="*/ 10440289 w 13991985"/>
                <a:gd name="connsiteY540" fmla="*/ 5361403 h 9745171"/>
                <a:gd name="connsiteX541" fmla="*/ 10368624 w 13991985"/>
                <a:gd name="connsiteY541" fmla="*/ 5317633 h 9745171"/>
                <a:gd name="connsiteX542" fmla="*/ 10348894 w 13991985"/>
                <a:gd name="connsiteY542" fmla="*/ 5245743 h 9745171"/>
                <a:gd name="connsiteX543" fmla="*/ 10363409 w 13991985"/>
                <a:gd name="connsiteY543" fmla="*/ 5187685 h 9745171"/>
                <a:gd name="connsiteX544" fmla="*/ 10392437 w 13991985"/>
                <a:gd name="connsiteY544" fmla="*/ 5144143 h 9745171"/>
                <a:gd name="connsiteX545" fmla="*/ 10348894 w 13991985"/>
                <a:gd name="connsiteY545" fmla="*/ 5115114 h 9745171"/>
                <a:gd name="connsiteX546" fmla="*/ 10290837 w 13991985"/>
                <a:gd name="connsiteY546" fmla="*/ 5100600 h 9745171"/>
                <a:gd name="connsiteX547" fmla="*/ 10203751 w 13991985"/>
                <a:gd name="connsiteY547" fmla="*/ 5071571 h 9745171"/>
                <a:gd name="connsiteX548" fmla="*/ 10160209 w 13991985"/>
                <a:gd name="connsiteY548" fmla="*/ 5057057 h 9745171"/>
                <a:gd name="connsiteX549" fmla="*/ 10073804 w 13991985"/>
                <a:gd name="connsiteY549" fmla="*/ 5028028 h 9745171"/>
                <a:gd name="connsiteX550" fmla="*/ 10044548 w 13991985"/>
                <a:gd name="connsiteY550" fmla="*/ 4921665 h 9745171"/>
                <a:gd name="connsiteX551" fmla="*/ 10049991 w 13991985"/>
                <a:gd name="connsiteY551" fmla="*/ 4868598 h 9745171"/>
                <a:gd name="connsiteX552" fmla="*/ 10102605 w 13991985"/>
                <a:gd name="connsiteY552" fmla="*/ 4758381 h 9745171"/>
                <a:gd name="connsiteX553" fmla="*/ 10189011 w 13991985"/>
                <a:gd name="connsiteY553" fmla="*/ 4753164 h 9745171"/>
                <a:gd name="connsiteX554" fmla="*/ 10262262 w 13991985"/>
                <a:gd name="connsiteY554" fmla="*/ 4791490 h 9745171"/>
                <a:gd name="connsiteX555" fmla="*/ 10311929 w 13991985"/>
                <a:gd name="connsiteY555" fmla="*/ 4762462 h 9745171"/>
                <a:gd name="connsiteX556" fmla="*/ 10365223 w 13991985"/>
                <a:gd name="connsiteY556" fmla="*/ 4752710 h 9745171"/>
                <a:gd name="connsiteX557" fmla="*/ 10423053 w 13991985"/>
                <a:gd name="connsiteY557" fmla="*/ 4698963 h 9745171"/>
                <a:gd name="connsiteX558" fmla="*/ 10447319 w 13991985"/>
                <a:gd name="connsiteY558" fmla="*/ 4607114 h 9745171"/>
                <a:gd name="connsiteX559" fmla="*/ 10491543 w 13991985"/>
                <a:gd name="connsiteY559" fmla="*/ 4532502 h 9745171"/>
                <a:gd name="connsiteX560" fmla="*/ 10595637 w 13991985"/>
                <a:gd name="connsiteY560" fmla="*/ 4520028 h 9745171"/>
                <a:gd name="connsiteX561" fmla="*/ 10639180 w 13991985"/>
                <a:gd name="connsiteY561" fmla="*/ 4491000 h 9745171"/>
                <a:gd name="connsiteX562" fmla="*/ 10711751 w 13991985"/>
                <a:gd name="connsiteY562" fmla="*/ 4403914 h 9745171"/>
                <a:gd name="connsiteX563" fmla="*/ 10755294 w 13991985"/>
                <a:gd name="connsiteY563" fmla="*/ 4360371 h 9745171"/>
                <a:gd name="connsiteX564" fmla="*/ 10775705 w 13991985"/>
                <a:gd name="connsiteY564" fmla="*/ 4302314 h 9745171"/>
                <a:gd name="connsiteX565" fmla="*/ 10848730 w 13991985"/>
                <a:gd name="connsiteY565" fmla="*/ 4251514 h 9745171"/>
                <a:gd name="connsiteX566" fmla="*/ 10977318 w 13991985"/>
                <a:gd name="connsiteY566" fmla="*/ 4232464 h 9745171"/>
                <a:gd name="connsiteX567" fmla="*/ 11103411 w 13991985"/>
                <a:gd name="connsiteY567" fmla="*/ 4307983 h 9745171"/>
                <a:gd name="connsiteX568" fmla="*/ 11126996 w 13991985"/>
                <a:gd name="connsiteY568" fmla="*/ 4433170 h 9745171"/>
                <a:gd name="connsiteX569" fmla="*/ 11078691 w 13991985"/>
                <a:gd name="connsiteY569" fmla="*/ 4505514 h 9745171"/>
                <a:gd name="connsiteX570" fmla="*/ 11048755 w 13991985"/>
                <a:gd name="connsiteY570" fmla="*/ 4551552 h 9745171"/>
                <a:gd name="connsiteX571" fmla="*/ 11049889 w 13991985"/>
                <a:gd name="connsiteY571" fmla="*/ 4577632 h 9745171"/>
                <a:gd name="connsiteX572" fmla="*/ 10987523 w 13991985"/>
                <a:gd name="connsiteY572" fmla="*/ 4592600 h 9745171"/>
                <a:gd name="connsiteX573" fmla="*/ 10973009 w 13991985"/>
                <a:gd name="connsiteY573" fmla="*/ 4650657 h 9745171"/>
                <a:gd name="connsiteX574" fmla="*/ 11060094 w 13991985"/>
                <a:gd name="connsiteY574" fmla="*/ 4665171 h 9745171"/>
                <a:gd name="connsiteX575" fmla="*/ 11016551 w 13991985"/>
                <a:gd name="connsiteY575" fmla="*/ 4708714 h 9745171"/>
                <a:gd name="connsiteX576" fmla="*/ 11002037 w 13991985"/>
                <a:gd name="connsiteY576" fmla="*/ 4752257 h 9745171"/>
                <a:gd name="connsiteX577" fmla="*/ 11016551 w 13991985"/>
                <a:gd name="connsiteY577" fmla="*/ 4781285 h 9745171"/>
                <a:gd name="connsiteX578" fmla="*/ 11060094 w 13991985"/>
                <a:gd name="connsiteY578" fmla="*/ 4737743 h 9745171"/>
                <a:gd name="connsiteX579" fmla="*/ 11190723 w 13991985"/>
                <a:gd name="connsiteY579" fmla="*/ 4650657 h 9745171"/>
                <a:gd name="connsiteX580" fmla="*/ 11248780 w 13991985"/>
                <a:gd name="connsiteY580" fmla="*/ 4636143 h 9745171"/>
                <a:gd name="connsiteX581" fmla="*/ 11335866 w 13991985"/>
                <a:gd name="connsiteY581" fmla="*/ 4592600 h 9745171"/>
                <a:gd name="connsiteX582" fmla="*/ 11422951 w 13991985"/>
                <a:gd name="connsiteY582" fmla="*/ 4549057 h 9745171"/>
                <a:gd name="connsiteX583" fmla="*/ 11539066 w 13991985"/>
                <a:gd name="connsiteY583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246376 w 13991985"/>
                <a:gd name="connsiteY445" fmla="*/ 9196690 h 9745171"/>
                <a:gd name="connsiteX446" fmla="*/ 9305680 w 13991985"/>
                <a:gd name="connsiteY446" fmla="*/ 9159270 h 9745171"/>
                <a:gd name="connsiteX447" fmla="*/ 9399569 w 13991985"/>
                <a:gd name="connsiteY447" fmla="*/ 9131943 h 9745171"/>
                <a:gd name="connsiteX448" fmla="*/ 9458080 w 13991985"/>
                <a:gd name="connsiteY448" fmla="*/ 9130695 h 9745171"/>
                <a:gd name="connsiteX449" fmla="*/ 9518518 w 13991985"/>
                <a:gd name="connsiteY449" fmla="*/ 9105521 h 9745171"/>
                <a:gd name="connsiteX450" fmla="*/ 9574648 w 13991985"/>
                <a:gd name="connsiteY450" fmla="*/ 9126046 h 9745171"/>
                <a:gd name="connsiteX451" fmla="*/ 9652209 w 13991985"/>
                <a:gd name="connsiteY451" fmla="*/ 9106543 h 9745171"/>
                <a:gd name="connsiteX452" fmla="*/ 9753355 w 13991985"/>
                <a:gd name="connsiteY452" fmla="*/ 9094977 h 9745171"/>
                <a:gd name="connsiteX453" fmla="*/ 9816175 w 13991985"/>
                <a:gd name="connsiteY453" fmla="*/ 9050866 h 9745171"/>
                <a:gd name="connsiteX454" fmla="*/ 9803361 w 13991985"/>
                <a:gd name="connsiteY454" fmla="*/ 9009252 h 9745171"/>
                <a:gd name="connsiteX455" fmla="*/ 9819236 w 13991985"/>
                <a:gd name="connsiteY455" fmla="*/ 8981583 h 9745171"/>
                <a:gd name="connsiteX456" fmla="*/ 9872418 w 13991985"/>
                <a:gd name="connsiteY456" fmla="*/ 8980677 h 9745171"/>
                <a:gd name="connsiteX457" fmla="*/ 9893736 w 13991985"/>
                <a:gd name="connsiteY457" fmla="*/ 8931350 h 9745171"/>
                <a:gd name="connsiteX458" fmla="*/ 9942721 w 13991985"/>
                <a:gd name="connsiteY458" fmla="*/ 8904022 h 9745171"/>
                <a:gd name="connsiteX459" fmla="*/ 10024364 w 13991985"/>
                <a:gd name="connsiteY459" fmla="*/ 8850956 h 9745171"/>
                <a:gd name="connsiteX460" fmla="*/ 10101925 w 13991985"/>
                <a:gd name="connsiteY460" fmla="*/ 8802650 h 9745171"/>
                <a:gd name="connsiteX461" fmla="*/ 10130726 w 13991985"/>
                <a:gd name="connsiteY461" fmla="*/ 8768632 h 9745171"/>
                <a:gd name="connsiteX462" fmla="*/ 10099997 w 13991985"/>
                <a:gd name="connsiteY462" fmla="*/ 8719646 h 9745171"/>
                <a:gd name="connsiteX463" fmla="*/ 10139458 w 13991985"/>
                <a:gd name="connsiteY463" fmla="*/ 8683474 h 9745171"/>
                <a:gd name="connsiteX464" fmla="*/ 10199669 w 13991985"/>
                <a:gd name="connsiteY464" fmla="*/ 8664197 h 9745171"/>
                <a:gd name="connsiteX465" fmla="*/ 10252737 w 13991985"/>
                <a:gd name="connsiteY465" fmla="*/ 8642539 h 9745171"/>
                <a:gd name="connsiteX466" fmla="*/ 10293672 w 13991985"/>
                <a:gd name="connsiteY466" fmla="*/ 8610902 h 9745171"/>
                <a:gd name="connsiteX467" fmla="*/ 10351049 w 13991985"/>
                <a:gd name="connsiteY467" fmla="*/ 8533002 h 9745171"/>
                <a:gd name="connsiteX468" fmla="*/ 10363409 w 13991985"/>
                <a:gd name="connsiteY468" fmla="*/ 8525971 h 9745171"/>
                <a:gd name="connsiteX469" fmla="*/ 10398107 w 13991985"/>
                <a:gd name="connsiteY469" fmla="*/ 8480274 h 9745171"/>
                <a:gd name="connsiteX470" fmla="*/ 10436434 w 13991985"/>
                <a:gd name="connsiteY470" fmla="*/ 8443875 h 9745171"/>
                <a:gd name="connsiteX471" fmla="*/ 10479523 w 13991985"/>
                <a:gd name="connsiteY471" fmla="*/ 8395343 h 9745171"/>
                <a:gd name="connsiteX472" fmla="*/ 10494718 w 13991985"/>
                <a:gd name="connsiteY472" fmla="*/ 8308257 h 9745171"/>
                <a:gd name="connsiteX473" fmla="*/ 10499254 w 13991985"/>
                <a:gd name="connsiteY473" fmla="*/ 8247819 h 9745171"/>
                <a:gd name="connsiteX474" fmla="*/ 10482018 w 13991985"/>
                <a:gd name="connsiteY474" fmla="*/ 8171052 h 9745171"/>
                <a:gd name="connsiteX475" fmla="*/ 10523066 w 13991985"/>
                <a:gd name="connsiteY475" fmla="*/ 8117643 h 9745171"/>
                <a:gd name="connsiteX476" fmla="*/ 10566609 w 13991985"/>
                <a:gd name="connsiteY476" fmla="*/ 8119571 h 9745171"/>
                <a:gd name="connsiteX477" fmla="*/ 10627274 w 13991985"/>
                <a:gd name="connsiteY477" fmla="*/ 8102676 h 9745171"/>
                <a:gd name="connsiteX478" fmla="*/ 10654829 w 13991985"/>
                <a:gd name="connsiteY478" fmla="*/ 8025569 h 9745171"/>
                <a:gd name="connsiteX479" fmla="*/ 10696330 w 13991985"/>
                <a:gd name="connsiteY479" fmla="*/ 7994839 h 9745171"/>
                <a:gd name="connsiteX480" fmla="*/ 10775025 w 13991985"/>
                <a:gd name="connsiteY480" fmla="*/ 7894940 h 9745171"/>
                <a:gd name="connsiteX481" fmla="*/ 10806435 w 13991985"/>
                <a:gd name="connsiteY481" fmla="*/ 7805246 h 9745171"/>
                <a:gd name="connsiteX482" fmla="*/ 10847596 w 13991985"/>
                <a:gd name="connsiteY482" fmla="*/ 7745488 h 9745171"/>
                <a:gd name="connsiteX483" fmla="*/ 10903499 w 13991985"/>
                <a:gd name="connsiteY483" fmla="*/ 7730520 h 9745171"/>
                <a:gd name="connsiteX484" fmla="*/ 10958494 w 13991985"/>
                <a:gd name="connsiteY484" fmla="*/ 7727685 h 9745171"/>
                <a:gd name="connsiteX485" fmla="*/ 10952031 w 13991985"/>
                <a:gd name="connsiteY485" fmla="*/ 7706028 h 9745171"/>
                <a:gd name="connsiteX486" fmla="*/ 10943980 w 13991985"/>
                <a:gd name="connsiteY486" fmla="*/ 7652732 h 9745171"/>
                <a:gd name="connsiteX487" fmla="*/ 10950897 w 13991985"/>
                <a:gd name="connsiteY487" fmla="*/ 7604427 h 9745171"/>
                <a:gd name="connsiteX488" fmla="*/ 10917786 w 13991985"/>
                <a:gd name="connsiteY488" fmla="*/ 7507590 h 9745171"/>
                <a:gd name="connsiteX489" fmla="*/ 10915632 w 13991985"/>
                <a:gd name="connsiteY489" fmla="*/ 7454521 h 9745171"/>
                <a:gd name="connsiteX490" fmla="*/ 10963937 w 13991985"/>
                <a:gd name="connsiteY490" fmla="*/ 7401681 h 9745171"/>
                <a:gd name="connsiteX491" fmla="*/ 11024943 w 13991985"/>
                <a:gd name="connsiteY491" fmla="*/ 7373333 h 9745171"/>
                <a:gd name="connsiteX492" fmla="*/ 11016551 w 13991985"/>
                <a:gd name="connsiteY492" fmla="*/ 7335800 h 9745171"/>
                <a:gd name="connsiteX493" fmla="*/ 10974936 w 13991985"/>
                <a:gd name="connsiteY493" fmla="*/ 7306998 h 9745171"/>
                <a:gd name="connsiteX494" fmla="*/ 10912570 w 13991985"/>
                <a:gd name="connsiteY494" fmla="*/ 7239643 h 9745171"/>
                <a:gd name="connsiteX495" fmla="*/ 10851905 w 13991985"/>
                <a:gd name="connsiteY495" fmla="*/ 7270371 h 9745171"/>
                <a:gd name="connsiteX496" fmla="*/ 10782168 w 13991985"/>
                <a:gd name="connsiteY496" fmla="*/ 7263001 h 9745171"/>
                <a:gd name="connsiteX497" fmla="*/ 10784323 w 13991985"/>
                <a:gd name="connsiteY497" fmla="*/ 7205171 h 9745171"/>
                <a:gd name="connsiteX498" fmla="*/ 10830247 w 13991985"/>
                <a:gd name="connsiteY498" fmla="*/ 7133053 h 9745171"/>
                <a:gd name="connsiteX499" fmla="*/ 10877305 w 13991985"/>
                <a:gd name="connsiteY499" fmla="*/ 7116158 h 9745171"/>
                <a:gd name="connsiteX500" fmla="*/ 10917332 w 13991985"/>
                <a:gd name="connsiteY500" fmla="*/ 7087357 h 9745171"/>
                <a:gd name="connsiteX501" fmla="*/ 10973688 w 13991985"/>
                <a:gd name="connsiteY501" fmla="*/ 7074769 h 9745171"/>
                <a:gd name="connsiteX502" fmla="*/ 11033446 w 13991985"/>
                <a:gd name="connsiteY502" fmla="*/ 7055039 h 9745171"/>
                <a:gd name="connsiteX503" fmla="*/ 10929693 w 13991985"/>
                <a:gd name="connsiteY503" fmla="*/ 6954120 h 9745171"/>
                <a:gd name="connsiteX504" fmla="*/ 10903272 w 13991985"/>
                <a:gd name="connsiteY504" fmla="*/ 6879619 h 9745171"/>
                <a:gd name="connsiteX505" fmla="*/ 10997729 w 13991985"/>
                <a:gd name="connsiteY505" fmla="*/ 6886083 h 9745171"/>
                <a:gd name="connsiteX506" fmla="*/ 11045580 w 13991985"/>
                <a:gd name="connsiteY506" fmla="*/ 6856828 h 9745171"/>
                <a:gd name="connsiteX507" fmla="*/ 10987523 w 13991985"/>
                <a:gd name="connsiteY507" fmla="*/ 6788566 h 9745171"/>
                <a:gd name="connsiteX508" fmla="*/ 10914951 w 13991985"/>
                <a:gd name="connsiteY508" fmla="*/ 6740714 h 9745171"/>
                <a:gd name="connsiteX509" fmla="*/ 10909509 w 13991985"/>
                <a:gd name="connsiteY509" fmla="*/ 6692862 h 9745171"/>
                <a:gd name="connsiteX510" fmla="*/ 10856894 w 13991985"/>
                <a:gd name="connsiteY510" fmla="*/ 6668143 h 9745171"/>
                <a:gd name="connsiteX511" fmla="*/ 10813805 w 13991985"/>
                <a:gd name="connsiteY511" fmla="*/ 6633671 h 9745171"/>
                <a:gd name="connsiteX512" fmla="*/ 10804053 w 13991985"/>
                <a:gd name="connsiteY512" fmla="*/ 6556790 h 9745171"/>
                <a:gd name="connsiteX513" fmla="*/ 10793848 w 13991985"/>
                <a:gd name="connsiteY513" fmla="*/ 6494198 h 9745171"/>
                <a:gd name="connsiteX514" fmla="*/ 10740780 w 13991985"/>
                <a:gd name="connsiteY514" fmla="*/ 6367878 h 9745171"/>
                <a:gd name="connsiteX515" fmla="*/ 10711751 w 13991985"/>
                <a:gd name="connsiteY515" fmla="*/ 6247228 h 9745171"/>
                <a:gd name="connsiteX516" fmla="*/ 10668209 w 13991985"/>
                <a:gd name="connsiteY516" fmla="*/ 6218200 h 9745171"/>
                <a:gd name="connsiteX517" fmla="*/ 10619223 w 13991985"/>
                <a:gd name="connsiteY517" fmla="*/ 6155833 h 9745171"/>
                <a:gd name="connsiteX518" fmla="*/ 10508551 w 13991985"/>
                <a:gd name="connsiteY518" fmla="*/ 6072831 h 9745171"/>
                <a:gd name="connsiteX519" fmla="*/ 10426229 w 13991985"/>
                <a:gd name="connsiteY519" fmla="*/ 6005701 h 9745171"/>
                <a:gd name="connsiteX520" fmla="*/ 10441423 w 13991985"/>
                <a:gd name="connsiteY520" fmla="*/ 5885505 h 9745171"/>
                <a:gd name="connsiteX521" fmla="*/ 10509005 w 13991985"/>
                <a:gd name="connsiteY521" fmla="*/ 5822232 h 9745171"/>
                <a:gd name="connsiteX522" fmla="*/ 10595637 w 13991985"/>
                <a:gd name="connsiteY522" fmla="*/ 5724714 h 9745171"/>
                <a:gd name="connsiteX523" fmla="*/ 10629655 w 13991985"/>
                <a:gd name="connsiteY523" fmla="*/ 5637402 h 9745171"/>
                <a:gd name="connsiteX524" fmla="*/ 10673198 w 13991985"/>
                <a:gd name="connsiteY524" fmla="*/ 5604745 h 9745171"/>
                <a:gd name="connsiteX525" fmla="*/ 10750305 w 13991985"/>
                <a:gd name="connsiteY525" fmla="*/ 5627196 h 9745171"/>
                <a:gd name="connsiteX526" fmla="*/ 10761191 w 13991985"/>
                <a:gd name="connsiteY526" fmla="*/ 5560067 h 9745171"/>
                <a:gd name="connsiteX527" fmla="*/ 10814259 w 13991985"/>
                <a:gd name="connsiteY527" fmla="*/ 5502464 h 9745171"/>
                <a:gd name="connsiteX528" fmla="*/ 10891138 w 13991985"/>
                <a:gd name="connsiteY528" fmla="*/ 5468446 h 9745171"/>
                <a:gd name="connsiteX529" fmla="*/ 10958494 w 13991985"/>
                <a:gd name="connsiteY529" fmla="*/ 5463457 h 9745171"/>
                <a:gd name="connsiteX530" fmla="*/ 10989111 w 13991985"/>
                <a:gd name="connsiteY530" fmla="*/ 5434655 h 9745171"/>
                <a:gd name="connsiteX531" fmla="*/ 11051703 w 13991985"/>
                <a:gd name="connsiteY531" fmla="*/ 5395875 h 9745171"/>
                <a:gd name="connsiteX532" fmla="*/ 11161694 w 13991985"/>
                <a:gd name="connsiteY532" fmla="*/ 5361857 h 9745171"/>
                <a:gd name="connsiteX533" fmla="*/ 11205237 w 13991985"/>
                <a:gd name="connsiteY533" fmla="*/ 5332828 h 9745171"/>
                <a:gd name="connsiteX534" fmla="*/ 11161694 w 13991985"/>
                <a:gd name="connsiteY534" fmla="*/ 5303800 h 9745171"/>
                <a:gd name="connsiteX535" fmla="*/ 10871409 w 13991985"/>
                <a:gd name="connsiteY535" fmla="*/ 5260257 h 9745171"/>
                <a:gd name="connsiteX536" fmla="*/ 10827866 w 13991985"/>
                <a:gd name="connsiteY536" fmla="*/ 5216714 h 9745171"/>
                <a:gd name="connsiteX537" fmla="*/ 10682723 w 13991985"/>
                <a:gd name="connsiteY537" fmla="*/ 5274771 h 9745171"/>
                <a:gd name="connsiteX538" fmla="*/ 10624666 w 13991985"/>
                <a:gd name="connsiteY538" fmla="*/ 5303800 h 9745171"/>
                <a:gd name="connsiteX539" fmla="*/ 10537580 w 13991985"/>
                <a:gd name="connsiteY539" fmla="*/ 5390206 h 9745171"/>
                <a:gd name="connsiteX540" fmla="*/ 10440289 w 13991985"/>
                <a:gd name="connsiteY540" fmla="*/ 5361403 h 9745171"/>
                <a:gd name="connsiteX541" fmla="*/ 10368624 w 13991985"/>
                <a:gd name="connsiteY541" fmla="*/ 5317633 h 9745171"/>
                <a:gd name="connsiteX542" fmla="*/ 10348894 w 13991985"/>
                <a:gd name="connsiteY542" fmla="*/ 5245743 h 9745171"/>
                <a:gd name="connsiteX543" fmla="*/ 10363409 w 13991985"/>
                <a:gd name="connsiteY543" fmla="*/ 5187685 h 9745171"/>
                <a:gd name="connsiteX544" fmla="*/ 10392437 w 13991985"/>
                <a:gd name="connsiteY544" fmla="*/ 5144143 h 9745171"/>
                <a:gd name="connsiteX545" fmla="*/ 10348894 w 13991985"/>
                <a:gd name="connsiteY545" fmla="*/ 5115114 h 9745171"/>
                <a:gd name="connsiteX546" fmla="*/ 10290837 w 13991985"/>
                <a:gd name="connsiteY546" fmla="*/ 5100600 h 9745171"/>
                <a:gd name="connsiteX547" fmla="*/ 10203751 w 13991985"/>
                <a:gd name="connsiteY547" fmla="*/ 5071571 h 9745171"/>
                <a:gd name="connsiteX548" fmla="*/ 10160209 w 13991985"/>
                <a:gd name="connsiteY548" fmla="*/ 5057057 h 9745171"/>
                <a:gd name="connsiteX549" fmla="*/ 10073804 w 13991985"/>
                <a:gd name="connsiteY549" fmla="*/ 5028028 h 9745171"/>
                <a:gd name="connsiteX550" fmla="*/ 10044548 w 13991985"/>
                <a:gd name="connsiteY550" fmla="*/ 4921665 h 9745171"/>
                <a:gd name="connsiteX551" fmla="*/ 10049991 w 13991985"/>
                <a:gd name="connsiteY551" fmla="*/ 4868598 h 9745171"/>
                <a:gd name="connsiteX552" fmla="*/ 10102605 w 13991985"/>
                <a:gd name="connsiteY552" fmla="*/ 4758381 h 9745171"/>
                <a:gd name="connsiteX553" fmla="*/ 10189011 w 13991985"/>
                <a:gd name="connsiteY553" fmla="*/ 4753164 h 9745171"/>
                <a:gd name="connsiteX554" fmla="*/ 10262262 w 13991985"/>
                <a:gd name="connsiteY554" fmla="*/ 4791490 h 9745171"/>
                <a:gd name="connsiteX555" fmla="*/ 10311929 w 13991985"/>
                <a:gd name="connsiteY555" fmla="*/ 4762462 h 9745171"/>
                <a:gd name="connsiteX556" fmla="*/ 10365223 w 13991985"/>
                <a:gd name="connsiteY556" fmla="*/ 4752710 h 9745171"/>
                <a:gd name="connsiteX557" fmla="*/ 10423053 w 13991985"/>
                <a:gd name="connsiteY557" fmla="*/ 4698963 h 9745171"/>
                <a:gd name="connsiteX558" fmla="*/ 10447319 w 13991985"/>
                <a:gd name="connsiteY558" fmla="*/ 4607114 h 9745171"/>
                <a:gd name="connsiteX559" fmla="*/ 10491543 w 13991985"/>
                <a:gd name="connsiteY559" fmla="*/ 4532502 h 9745171"/>
                <a:gd name="connsiteX560" fmla="*/ 10595637 w 13991985"/>
                <a:gd name="connsiteY560" fmla="*/ 4520028 h 9745171"/>
                <a:gd name="connsiteX561" fmla="*/ 10639180 w 13991985"/>
                <a:gd name="connsiteY561" fmla="*/ 4491000 h 9745171"/>
                <a:gd name="connsiteX562" fmla="*/ 10711751 w 13991985"/>
                <a:gd name="connsiteY562" fmla="*/ 4403914 h 9745171"/>
                <a:gd name="connsiteX563" fmla="*/ 10755294 w 13991985"/>
                <a:gd name="connsiteY563" fmla="*/ 4360371 h 9745171"/>
                <a:gd name="connsiteX564" fmla="*/ 10775705 w 13991985"/>
                <a:gd name="connsiteY564" fmla="*/ 4302314 h 9745171"/>
                <a:gd name="connsiteX565" fmla="*/ 10848730 w 13991985"/>
                <a:gd name="connsiteY565" fmla="*/ 4251514 h 9745171"/>
                <a:gd name="connsiteX566" fmla="*/ 10977318 w 13991985"/>
                <a:gd name="connsiteY566" fmla="*/ 4232464 h 9745171"/>
                <a:gd name="connsiteX567" fmla="*/ 11103411 w 13991985"/>
                <a:gd name="connsiteY567" fmla="*/ 4307983 h 9745171"/>
                <a:gd name="connsiteX568" fmla="*/ 11126996 w 13991985"/>
                <a:gd name="connsiteY568" fmla="*/ 4433170 h 9745171"/>
                <a:gd name="connsiteX569" fmla="*/ 11078691 w 13991985"/>
                <a:gd name="connsiteY569" fmla="*/ 4505514 h 9745171"/>
                <a:gd name="connsiteX570" fmla="*/ 11048755 w 13991985"/>
                <a:gd name="connsiteY570" fmla="*/ 4551552 h 9745171"/>
                <a:gd name="connsiteX571" fmla="*/ 11049889 w 13991985"/>
                <a:gd name="connsiteY571" fmla="*/ 4577632 h 9745171"/>
                <a:gd name="connsiteX572" fmla="*/ 10987523 w 13991985"/>
                <a:gd name="connsiteY572" fmla="*/ 4592600 h 9745171"/>
                <a:gd name="connsiteX573" fmla="*/ 10973009 w 13991985"/>
                <a:gd name="connsiteY573" fmla="*/ 4650657 h 9745171"/>
                <a:gd name="connsiteX574" fmla="*/ 11060094 w 13991985"/>
                <a:gd name="connsiteY574" fmla="*/ 4665171 h 9745171"/>
                <a:gd name="connsiteX575" fmla="*/ 11016551 w 13991985"/>
                <a:gd name="connsiteY575" fmla="*/ 4708714 h 9745171"/>
                <a:gd name="connsiteX576" fmla="*/ 11002037 w 13991985"/>
                <a:gd name="connsiteY576" fmla="*/ 4752257 h 9745171"/>
                <a:gd name="connsiteX577" fmla="*/ 11016551 w 13991985"/>
                <a:gd name="connsiteY577" fmla="*/ 4781285 h 9745171"/>
                <a:gd name="connsiteX578" fmla="*/ 11060094 w 13991985"/>
                <a:gd name="connsiteY578" fmla="*/ 4737743 h 9745171"/>
                <a:gd name="connsiteX579" fmla="*/ 11190723 w 13991985"/>
                <a:gd name="connsiteY579" fmla="*/ 4650657 h 9745171"/>
                <a:gd name="connsiteX580" fmla="*/ 11248780 w 13991985"/>
                <a:gd name="connsiteY580" fmla="*/ 4636143 h 9745171"/>
                <a:gd name="connsiteX581" fmla="*/ 11335866 w 13991985"/>
                <a:gd name="connsiteY581" fmla="*/ 4592600 h 9745171"/>
                <a:gd name="connsiteX582" fmla="*/ 11422951 w 13991985"/>
                <a:gd name="connsiteY582" fmla="*/ 4549057 h 9745171"/>
                <a:gd name="connsiteX583" fmla="*/ 11539066 w 13991985"/>
                <a:gd name="connsiteY583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203286 w 13991985"/>
                <a:gd name="connsiteY445" fmla="*/ 9156889 h 9745171"/>
                <a:gd name="connsiteX446" fmla="*/ 9246376 w 13991985"/>
                <a:gd name="connsiteY446" fmla="*/ 9196690 h 9745171"/>
                <a:gd name="connsiteX447" fmla="*/ 9305680 w 13991985"/>
                <a:gd name="connsiteY447" fmla="*/ 9159270 h 9745171"/>
                <a:gd name="connsiteX448" fmla="*/ 9399569 w 13991985"/>
                <a:gd name="connsiteY448" fmla="*/ 9131943 h 9745171"/>
                <a:gd name="connsiteX449" fmla="*/ 9458080 w 13991985"/>
                <a:gd name="connsiteY449" fmla="*/ 9130695 h 9745171"/>
                <a:gd name="connsiteX450" fmla="*/ 9518518 w 13991985"/>
                <a:gd name="connsiteY450" fmla="*/ 9105521 h 9745171"/>
                <a:gd name="connsiteX451" fmla="*/ 9574648 w 13991985"/>
                <a:gd name="connsiteY451" fmla="*/ 9126046 h 9745171"/>
                <a:gd name="connsiteX452" fmla="*/ 9652209 w 13991985"/>
                <a:gd name="connsiteY452" fmla="*/ 9106543 h 9745171"/>
                <a:gd name="connsiteX453" fmla="*/ 9753355 w 13991985"/>
                <a:gd name="connsiteY453" fmla="*/ 9094977 h 9745171"/>
                <a:gd name="connsiteX454" fmla="*/ 9816175 w 13991985"/>
                <a:gd name="connsiteY454" fmla="*/ 9050866 h 9745171"/>
                <a:gd name="connsiteX455" fmla="*/ 9803361 w 13991985"/>
                <a:gd name="connsiteY455" fmla="*/ 9009252 h 9745171"/>
                <a:gd name="connsiteX456" fmla="*/ 9819236 w 13991985"/>
                <a:gd name="connsiteY456" fmla="*/ 8981583 h 9745171"/>
                <a:gd name="connsiteX457" fmla="*/ 9872418 w 13991985"/>
                <a:gd name="connsiteY457" fmla="*/ 8980677 h 9745171"/>
                <a:gd name="connsiteX458" fmla="*/ 9893736 w 13991985"/>
                <a:gd name="connsiteY458" fmla="*/ 8931350 h 9745171"/>
                <a:gd name="connsiteX459" fmla="*/ 9942721 w 13991985"/>
                <a:gd name="connsiteY459" fmla="*/ 8904022 h 9745171"/>
                <a:gd name="connsiteX460" fmla="*/ 10024364 w 13991985"/>
                <a:gd name="connsiteY460" fmla="*/ 8850956 h 9745171"/>
                <a:gd name="connsiteX461" fmla="*/ 10101925 w 13991985"/>
                <a:gd name="connsiteY461" fmla="*/ 8802650 h 9745171"/>
                <a:gd name="connsiteX462" fmla="*/ 10130726 w 13991985"/>
                <a:gd name="connsiteY462" fmla="*/ 8768632 h 9745171"/>
                <a:gd name="connsiteX463" fmla="*/ 10099997 w 13991985"/>
                <a:gd name="connsiteY463" fmla="*/ 8719646 h 9745171"/>
                <a:gd name="connsiteX464" fmla="*/ 10139458 w 13991985"/>
                <a:gd name="connsiteY464" fmla="*/ 8683474 h 9745171"/>
                <a:gd name="connsiteX465" fmla="*/ 10199669 w 13991985"/>
                <a:gd name="connsiteY465" fmla="*/ 8664197 h 9745171"/>
                <a:gd name="connsiteX466" fmla="*/ 10252737 w 13991985"/>
                <a:gd name="connsiteY466" fmla="*/ 8642539 h 9745171"/>
                <a:gd name="connsiteX467" fmla="*/ 10293672 w 13991985"/>
                <a:gd name="connsiteY467" fmla="*/ 8610902 h 9745171"/>
                <a:gd name="connsiteX468" fmla="*/ 10351049 w 13991985"/>
                <a:gd name="connsiteY468" fmla="*/ 8533002 h 9745171"/>
                <a:gd name="connsiteX469" fmla="*/ 10363409 w 13991985"/>
                <a:gd name="connsiteY469" fmla="*/ 8525971 h 9745171"/>
                <a:gd name="connsiteX470" fmla="*/ 10398107 w 13991985"/>
                <a:gd name="connsiteY470" fmla="*/ 8480274 h 9745171"/>
                <a:gd name="connsiteX471" fmla="*/ 10436434 w 13991985"/>
                <a:gd name="connsiteY471" fmla="*/ 8443875 h 9745171"/>
                <a:gd name="connsiteX472" fmla="*/ 10479523 w 13991985"/>
                <a:gd name="connsiteY472" fmla="*/ 8395343 h 9745171"/>
                <a:gd name="connsiteX473" fmla="*/ 10494718 w 13991985"/>
                <a:gd name="connsiteY473" fmla="*/ 8308257 h 9745171"/>
                <a:gd name="connsiteX474" fmla="*/ 10499254 w 13991985"/>
                <a:gd name="connsiteY474" fmla="*/ 8247819 h 9745171"/>
                <a:gd name="connsiteX475" fmla="*/ 10482018 w 13991985"/>
                <a:gd name="connsiteY475" fmla="*/ 8171052 h 9745171"/>
                <a:gd name="connsiteX476" fmla="*/ 10523066 w 13991985"/>
                <a:gd name="connsiteY476" fmla="*/ 8117643 h 9745171"/>
                <a:gd name="connsiteX477" fmla="*/ 10566609 w 13991985"/>
                <a:gd name="connsiteY477" fmla="*/ 8119571 h 9745171"/>
                <a:gd name="connsiteX478" fmla="*/ 10627274 w 13991985"/>
                <a:gd name="connsiteY478" fmla="*/ 8102676 h 9745171"/>
                <a:gd name="connsiteX479" fmla="*/ 10654829 w 13991985"/>
                <a:gd name="connsiteY479" fmla="*/ 8025569 h 9745171"/>
                <a:gd name="connsiteX480" fmla="*/ 10696330 w 13991985"/>
                <a:gd name="connsiteY480" fmla="*/ 7994839 h 9745171"/>
                <a:gd name="connsiteX481" fmla="*/ 10775025 w 13991985"/>
                <a:gd name="connsiteY481" fmla="*/ 7894940 h 9745171"/>
                <a:gd name="connsiteX482" fmla="*/ 10806435 w 13991985"/>
                <a:gd name="connsiteY482" fmla="*/ 7805246 h 9745171"/>
                <a:gd name="connsiteX483" fmla="*/ 10847596 w 13991985"/>
                <a:gd name="connsiteY483" fmla="*/ 7745488 h 9745171"/>
                <a:gd name="connsiteX484" fmla="*/ 10903499 w 13991985"/>
                <a:gd name="connsiteY484" fmla="*/ 7730520 h 9745171"/>
                <a:gd name="connsiteX485" fmla="*/ 10958494 w 13991985"/>
                <a:gd name="connsiteY485" fmla="*/ 7727685 h 9745171"/>
                <a:gd name="connsiteX486" fmla="*/ 10952031 w 13991985"/>
                <a:gd name="connsiteY486" fmla="*/ 7706028 h 9745171"/>
                <a:gd name="connsiteX487" fmla="*/ 10943980 w 13991985"/>
                <a:gd name="connsiteY487" fmla="*/ 7652732 h 9745171"/>
                <a:gd name="connsiteX488" fmla="*/ 10950897 w 13991985"/>
                <a:gd name="connsiteY488" fmla="*/ 7604427 h 9745171"/>
                <a:gd name="connsiteX489" fmla="*/ 10917786 w 13991985"/>
                <a:gd name="connsiteY489" fmla="*/ 7507590 h 9745171"/>
                <a:gd name="connsiteX490" fmla="*/ 10915632 w 13991985"/>
                <a:gd name="connsiteY490" fmla="*/ 7454521 h 9745171"/>
                <a:gd name="connsiteX491" fmla="*/ 10963937 w 13991985"/>
                <a:gd name="connsiteY491" fmla="*/ 7401681 h 9745171"/>
                <a:gd name="connsiteX492" fmla="*/ 11024943 w 13991985"/>
                <a:gd name="connsiteY492" fmla="*/ 7373333 h 9745171"/>
                <a:gd name="connsiteX493" fmla="*/ 11016551 w 13991985"/>
                <a:gd name="connsiteY493" fmla="*/ 7335800 h 9745171"/>
                <a:gd name="connsiteX494" fmla="*/ 10974936 w 13991985"/>
                <a:gd name="connsiteY494" fmla="*/ 7306998 h 9745171"/>
                <a:gd name="connsiteX495" fmla="*/ 10912570 w 13991985"/>
                <a:gd name="connsiteY495" fmla="*/ 7239643 h 9745171"/>
                <a:gd name="connsiteX496" fmla="*/ 10851905 w 13991985"/>
                <a:gd name="connsiteY496" fmla="*/ 7270371 h 9745171"/>
                <a:gd name="connsiteX497" fmla="*/ 10782168 w 13991985"/>
                <a:gd name="connsiteY497" fmla="*/ 7263001 h 9745171"/>
                <a:gd name="connsiteX498" fmla="*/ 10784323 w 13991985"/>
                <a:gd name="connsiteY498" fmla="*/ 7205171 h 9745171"/>
                <a:gd name="connsiteX499" fmla="*/ 10830247 w 13991985"/>
                <a:gd name="connsiteY499" fmla="*/ 7133053 h 9745171"/>
                <a:gd name="connsiteX500" fmla="*/ 10877305 w 13991985"/>
                <a:gd name="connsiteY500" fmla="*/ 7116158 h 9745171"/>
                <a:gd name="connsiteX501" fmla="*/ 10917332 w 13991985"/>
                <a:gd name="connsiteY501" fmla="*/ 7087357 h 9745171"/>
                <a:gd name="connsiteX502" fmla="*/ 10973688 w 13991985"/>
                <a:gd name="connsiteY502" fmla="*/ 7074769 h 9745171"/>
                <a:gd name="connsiteX503" fmla="*/ 11033446 w 13991985"/>
                <a:gd name="connsiteY503" fmla="*/ 7055039 h 9745171"/>
                <a:gd name="connsiteX504" fmla="*/ 10929693 w 13991985"/>
                <a:gd name="connsiteY504" fmla="*/ 6954120 h 9745171"/>
                <a:gd name="connsiteX505" fmla="*/ 10903272 w 13991985"/>
                <a:gd name="connsiteY505" fmla="*/ 6879619 h 9745171"/>
                <a:gd name="connsiteX506" fmla="*/ 10997729 w 13991985"/>
                <a:gd name="connsiteY506" fmla="*/ 6886083 h 9745171"/>
                <a:gd name="connsiteX507" fmla="*/ 11045580 w 13991985"/>
                <a:gd name="connsiteY507" fmla="*/ 6856828 h 9745171"/>
                <a:gd name="connsiteX508" fmla="*/ 10987523 w 13991985"/>
                <a:gd name="connsiteY508" fmla="*/ 6788566 h 9745171"/>
                <a:gd name="connsiteX509" fmla="*/ 10914951 w 13991985"/>
                <a:gd name="connsiteY509" fmla="*/ 6740714 h 9745171"/>
                <a:gd name="connsiteX510" fmla="*/ 10909509 w 13991985"/>
                <a:gd name="connsiteY510" fmla="*/ 6692862 h 9745171"/>
                <a:gd name="connsiteX511" fmla="*/ 10856894 w 13991985"/>
                <a:gd name="connsiteY511" fmla="*/ 6668143 h 9745171"/>
                <a:gd name="connsiteX512" fmla="*/ 10813805 w 13991985"/>
                <a:gd name="connsiteY512" fmla="*/ 6633671 h 9745171"/>
                <a:gd name="connsiteX513" fmla="*/ 10804053 w 13991985"/>
                <a:gd name="connsiteY513" fmla="*/ 6556790 h 9745171"/>
                <a:gd name="connsiteX514" fmla="*/ 10793848 w 13991985"/>
                <a:gd name="connsiteY514" fmla="*/ 6494198 h 9745171"/>
                <a:gd name="connsiteX515" fmla="*/ 10740780 w 13991985"/>
                <a:gd name="connsiteY515" fmla="*/ 6367878 h 9745171"/>
                <a:gd name="connsiteX516" fmla="*/ 10711751 w 13991985"/>
                <a:gd name="connsiteY516" fmla="*/ 6247228 h 9745171"/>
                <a:gd name="connsiteX517" fmla="*/ 10668209 w 13991985"/>
                <a:gd name="connsiteY517" fmla="*/ 6218200 h 9745171"/>
                <a:gd name="connsiteX518" fmla="*/ 10619223 w 13991985"/>
                <a:gd name="connsiteY518" fmla="*/ 6155833 h 9745171"/>
                <a:gd name="connsiteX519" fmla="*/ 10508551 w 13991985"/>
                <a:gd name="connsiteY519" fmla="*/ 6072831 h 9745171"/>
                <a:gd name="connsiteX520" fmla="*/ 10426229 w 13991985"/>
                <a:gd name="connsiteY520" fmla="*/ 6005701 h 9745171"/>
                <a:gd name="connsiteX521" fmla="*/ 10441423 w 13991985"/>
                <a:gd name="connsiteY521" fmla="*/ 5885505 h 9745171"/>
                <a:gd name="connsiteX522" fmla="*/ 10509005 w 13991985"/>
                <a:gd name="connsiteY522" fmla="*/ 5822232 h 9745171"/>
                <a:gd name="connsiteX523" fmla="*/ 10595637 w 13991985"/>
                <a:gd name="connsiteY523" fmla="*/ 5724714 h 9745171"/>
                <a:gd name="connsiteX524" fmla="*/ 10629655 w 13991985"/>
                <a:gd name="connsiteY524" fmla="*/ 5637402 h 9745171"/>
                <a:gd name="connsiteX525" fmla="*/ 10673198 w 13991985"/>
                <a:gd name="connsiteY525" fmla="*/ 5604745 h 9745171"/>
                <a:gd name="connsiteX526" fmla="*/ 10750305 w 13991985"/>
                <a:gd name="connsiteY526" fmla="*/ 5627196 h 9745171"/>
                <a:gd name="connsiteX527" fmla="*/ 10761191 w 13991985"/>
                <a:gd name="connsiteY527" fmla="*/ 5560067 h 9745171"/>
                <a:gd name="connsiteX528" fmla="*/ 10814259 w 13991985"/>
                <a:gd name="connsiteY528" fmla="*/ 5502464 h 9745171"/>
                <a:gd name="connsiteX529" fmla="*/ 10891138 w 13991985"/>
                <a:gd name="connsiteY529" fmla="*/ 5468446 h 9745171"/>
                <a:gd name="connsiteX530" fmla="*/ 10958494 w 13991985"/>
                <a:gd name="connsiteY530" fmla="*/ 5463457 h 9745171"/>
                <a:gd name="connsiteX531" fmla="*/ 10989111 w 13991985"/>
                <a:gd name="connsiteY531" fmla="*/ 5434655 h 9745171"/>
                <a:gd name="connsiteX532" fmla="*/ 11051703 w 13991985"/>
                <a:gd name="connsiteY532" fmla="*/ 5395875 h 9745171"/>
                <a:gd name="connsiteX533" fmla="*/ 11161694 w 13991985"/>
                <a:gd name="connsiteY533" fmla="*/ 5361857 h 9745171"/>
                <a:gd name="connsiteX534" fmla="*/ 11205237 w 13991985"/>
                <a:gd name="connsiteY534" fmla="*/ 5332828 h 9745171"/>
                <a:gd name="connsiteX535" fmla="*/ 11161694 w 13991985"/>
                <a:gd name="connsiteY535" fmla="*/ 5303800 h 9745171"/>
                <a:gd name="connsiteX536" fmla="*/ 10871409 w 13991985"/>
                <a:gd name="connsiteY536" fmla="*/ 5260257 h 9745171"/>
                <a:gd name="connsiteX537" fmla="*/ 10827866 w 13991985"/>
                <a:gd name="connsiteY537" fmla="*/ 5216714 h 9745171"/>
                <a:gd name="connsiteX538" fmla="*/ 10682723 w 13991985"/>
                <a:gd name="connsiteY538" fmla="*/ 5274771 h 9745171"/>
                <a:gd name="connsiteX539" fmla="*/ 10624666 w 13991985"/>
                <a:gd name="connsiteY539" fmla="*/ 5303800 h 9745171"/>
                <a:gd name="connsiteX540" fmla="*/ 10537580 w 13991985"/>
                <a:gd name="connsiteY540" fmla="*/ 5390206 h 9745171"/>
                <a:gd name="connsiteX541" fmla="*/ 10440289 w 13991985"/>
                <a:gd name="connsiteY541" fmla="*/ 5361403 h 9745171"/>
                <a:gd name="connsiteX542" fmla="*/ 10368624 w 13991985"/>
                <a:gd name="connsiteY542" fmla="*/ 5317633 h 9745171"/>
                <a:gd name="connsiteX543" fmla="*/ 10348894 w 13991985"/>
                <a:gd name="connsiteY543" fmla="*/ 5245743 h 9745171"/>
                <a:gd name="connsiteX544" fmla="*/ 10363409 w 13991985"/>
                <a:gd name="connsiteY544" fmla="*/ 5187685 h 9745171"/>
                <a:gd name="connsiteX545" fmla="*/ 10392437 w 13991985"/>
                <a:gd name="connsiteY545" fmla="*/ 5144143 h 9745171"/>
                <a:gd name="connsiteX546" fmla="*/ 10348894 w 13991985"/>
                <a:gd name="connsiteY546" fmla="*/ 5115114 h 9745171"/>
                <a:gd name="connsiteX547" fmla="*/ 10290837 w 13991985"/>
                <a:gd name="connsiteY547" fmla="*/ 5100600 h 9745171"/>
                <a:gd name="connsiteX548" fmla="*/ 10203751 w 13991985"/>
                <a:gd name="connsiteY548" fmla="*/ 5071571 h 9745171"/>
                <a:gd name="connsiteX549" fmla="*/ 10160209 w 13991985"/>
                <a:gd name="connsiteY549" fmla="*/ 5057057 h 9745171"/>
                <a:gd name="connsiteX550" fmla="*/ 10073804 w 13991985"/>
                <a:gd name="connsiteY550" fmla="*/ 5028028 h 9745171"/>
                <a:gd name="connsiteX551" fmla="*/ 10044548 w 13991985"/>
                <a:gd name="connsiteY551" fmla="*/ 4921665 h 9745171"/>
                <a:gd name="connsiteX552" fmla="*/ 10049991 w 13991985"/>
                <a:gd name="connsiteY552" fmla="*/ 4868598 h 9745171"/>
                <a:gd name="connsiteX553" fmla="*/ 10102605 w 13991985"/>
                <a:gd name="connsiteY553" fmla="*/ 4758381 h 9745171"/>
                <a:gd name="connsiteX554" fmla="*/ 10189011 w 13991985"/>
                <a:gd name="connsiteY554" fmla="*/ 4753164 h 9745171"/>
                <a:gd name="connsiteX555" fmla="*/ 10262262 w 13991985"/>
                <a:gd name="connsiteY555" fmla="*/ 4791490 h 9745171"/>
                <a:gd name="connsiteX556" fmla="*/ 10311929 w 13991985"/>
                <a:gd name="connsiteY556" fmla="*/ 4762462 h 9745171"/>
                <a:gd name="connsiteX557" fmla="*/ 10365223 w 13991985"/>
                <a:gd name="connsiteY557" fmla="*/ 4752710 h 9745171"/>
                <a:gd name="connsiteX558" fmla="*/ 10423053 w 13991985"/>
                <a:gd name="connsiteY558" fmla="*/ 4698963 h 9745171"/>
                <a:gd name="connsiteX559" fmla="*/ 10447319 w 13991985"/>
                <a:gd name="connsiteY559" fmla="*/ 4607114 h 9745171"/>
                <a:gd name="connsiteX560" fmla="*/ 10491543 w 13991985"/>
                <a:gd name="connsiteY560" fmla="*/ 4532502 h 9745171"/>
                <a:gd name="connsiteX561" fmla="*/ 10595637 w 13991985"/>
                <a:gd name="connsiteY561" fmla="*/ 4520028 h 9745171"/>
                <a:gd name="connsiteX562" fmla="*/ 10639180 w 13991985"/>
                <a:gd name="connsiteY562" fmla="*/ 4491000 h 9745171"/>
                <a:gd name="connsiteX563" fmla="*/ 10711751 w 13991985"/>
                <a:gd name="connsiteY563" fmla="*/ 4403914 h 9745171"/>
                <a:gd name="connsiteX564" fmla="*/ 10755294 w 13991985"/>
                <a:gd name="connsiteY564" fmla="*/ 4360371 h 9745171"/>
                <a:gd name="connsiteX565" fmla="*/ 10775705 w 13991985"/>
                <a:gd name="connsiteY565" fmla="*/ 4302314 h 9745171"/>
                <a:gd name="connsiteX566" fmla="*/ 10848730 w 13991985"/>
                <a:gd name="connsiteY566" fmla="*/ 4251514 h 9745171"/>
                <a:gd name="connsiteX567" fmla="*/ 10977318 w 13991985"/>
                <a:gd name="connsiteY567" fmla="*/ 4232464 h 9745171"/>
                <a:gd name="connsiteX568" fmla="*/ 11103411 w 13991985"/>
                <a:gd name="connsiteY568" fmla="*/ 4307983 h 9745171"/>
                <a:gd name="connsiteX569" fmla="*/ 11126996 w 13991985"/>
                <a:gd name="connsiteY569" fmla="*/ 4433170 h 9745171"/>
                <a:gd name="connsiteX570" fmla="*/ 11078691 w 13991985"/>
                <a:gd name="connsiteY570" fmla="*/ 4505514 h 9745171"/>
                <a:gd name="connsiteX571" fmla="*/ 11048755 w 13991985"/>
                <a:gd name="connsiteY571" fmla="*/ 4551552 h 9745171"/>
                <a:gd name="connsiteX572" fmla="*/ 11049889 w 13991985"/>
                <a:gd name="connsiteY572" fmla="*/ 4577632 h 9745171"/>
                <a:gd name="connsiteX573" fmla="*/ 10987523 w 13991985"/>
                <a:gd name="connsiteY573" fmla="*/ 4592600 h 9745171"/>
                <a:gd name="connsiteX574" fmla="*/ 10973009 w 13991985"/>
                <a:gd name="connsiteY574" fmla="*/ 4650657 h 9745171"/>
                <a:gd name="connsiteX575" fmla="*/ 11060094 w 13991985"/>
                <a:gd name="connsiteY575" fmla="*/ 4665171 h 9745171"/>
                <a:gd name="connsiteX576" fmla="*/ 11016551 w 13991985"/>
                <a:gd name="connsiteY576" fmla="*/ 4708714 h 9745171"/>
                <a:gd name="connsiteX577" fmla="*/ 11002037 w 13991985"/>
                <a:gd name="connsiteY577" fmla="*/ 4752257 h 9745171"/>
                <a:gd name="connsiteX578" fmla="*/ 11016551 w 13991985"/>
                <a:gd name="connsiteY578" fmla="*/ 4781285 h 9745171"/>
                <a:gd name="connsiteX579" fmla="*/ 11060094 w 13991985"/>
                <a:gd name="connsiteY579" fmla="*/ 4737743 h 9745171"/>
                <a:gd name="connsiteX580" fmla="*/ 11190723 w 13991985"/>
                <a:gd name="connsiteY580" fmla="*/ 4650657 h 9745171"/>
                <a:gd name="connsiteX581" fmla="*/ 11248780 w 13991985"/>
                <a:gd name="connsiteY581" fmla="*/ 4636143 h 9745171"/>
                <a:gd name="connsiteX582" fmla="*/ 11335866 w 13991985"/>
                <a:gd name="connsiteY582" fmla="*/ 4592600 h 9745171"/>
                <a:gd name="connsiteX583" fmla="*/ 11422951 w 13991985"/>
                <a:gd name="connsiteY583" fmla="*/ 4549057 h 9745171"/>
                <a:gd name="connsiteX584" fmla="*/ 11539066 w 13991985"/>
                <a:gd name="connsiteY584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15180 w 13991985"/>
                <a:gd name="connsiteY444" fmla="*/ 9179114 h 9745171"/>
                <a:gd name="connsiteX445" fmla="*/ 9160424 w 13991985"/>
                <a:gd name="connsiteY445" fmla="*/ 9133077 h 9745171"/>
                <a:gd name="connsiteX446" fmla="*/ 9203286 w 13991985"/>
                <a:gd name="connsiteY446" fmla="*/ 9156889 h 9745171"/>
                <a:gd name="connsiteX447" fmla="*/ 9246376 w 13991985"/>
                <a:gd name="connsiteY447" fmla="*/ 9196690 h 9745171"/>
                <a:gd name="connsiteX448" fmla="*/ 9305680 w 13991985"/>
                <a:gd name="connsiteY448" fmla="*/ 9159270 h 9745171"/>
                <a:gd name="connsiteX449" fmla="*/ 9399569 w 13991985"/>
                <a:gd name="connsiteY449" fmla="*/ 9131943 h 9745171"/>
                <a:gd name="connsiteX450" fmla="*/ 9458080 w 13991985"/>
                <a:gd name="connsiteY450" fmla="*/ 9130695 h 9745171"/>
                <a:gd name="connsiteX451" fmla="*/ 9518518 w 13991985"/>
                <a:gd name="connsiteY451" fmla="*/ 9105521 h 9745171"/>
                <a:gd name="connsiteX452" fmla="*/ 9574648 w 13991985"/>
                <a:gd name="connsiteY452" fmla="*/ 9126046 h 9745171"/>
                <a:gd name="connsiteX453" fmla="*/ 9652209 w 13991985"/>
                <a:gd name="connsiteY453" fmla="*/ 9106543 h 9745171"/>
                <a:gd name="connsiteX454" fmla="*/ 9753355 w 13991985"/>
                <a:gd name="connsiteY454" fmla="*/ 9094977 h 9745171"/>
                <a:gd name="connsiteX455" fmla="*/ 9816175 w 13991985"/>
                <a:gd name="connsiteY455" fmla="*/ 9050866 h 9745171"/>
                <a:gd name="connsiteX456" fmla="*/ 9803361 w 13991985"/>
                <a:gd name="connsiteY456" fmla="*/ 9009252 h 9745171"/>
                <a:gd name="connsiteX457" fmla="*/ 9819236 w 13991985"/>
                <a:gd name="connsiteY457" fmla="*/ 8981583 h 9745171"/>
                <a:gd name="connsiteX458" fmla="*/ 9872418 w 13991985"/>
                <a:gd name="connsiteY458" fmla="*/ 8980677 h 9745171"/>
                <a:gd name="connsiteX459" fmla="*/ 9893736 w 13991985"/>
                <a:gd name="connsiteY459" fmla="*/ 8931350 h 9745171"/>
                <a:gd name="connsiteX460" fmla="*/ 9942721 w 13991985"/>
                <a:gd name="connsiteY460" fmla="*/ 8904022 h 9745171"/>
                <a:gd name="connsiteX461" fmla="*/ 10024364 w 13991985"/>
                <a:gd name="connsiteY461" fmla="*/ 8850956 h 9745171"/>
                <a:gd name="connsiteX462" fmla="*/ 10101925 w 13991985"/>
                <a:gd name="connsiteY462" fmla="*/ 8802650 h 9745171"/>
                <a:gd name="connsiteX463" fmla="*/ 10130726 w 13991985"/>
                <a:gd name="connsiteY463" fmla="*/ 8768632 h 9745171"/>
                <a:gd name="connsiteX464" fmla="*/ 10099997 w 13991985"/>
                <a:gd name="connsiteY464" fmla="*/ 8719646 h 9745171"/>
                <a:gd name="connsiteX465" fmla="*/ 10139458 w 13991985"/>
                <a:gd name="connsiteY465" fmla="*/ 8683474 h 9745171"/>
                <a:gd name="connsiteX466" fmla="*/ 10199669 w 13991985"/>
                <a:gd name="connsiteY466" fmla="*/ 8664197 h 9745171"/>
                <a:gd name="connsiteX467" fmla="*/ 10252737 w 13991985"/>
                <a:gd name="connsiteY467" fmla="*/ 8642539 h 9745171"/>
                <a:gd name="connsiteX468" fmla="*/ 10293672 w 13991985"/>
                <a:gd name="connsiteY468" fmla="*/ 8610902 h 9745171"/>
                <a:gd name="connsiteX469" fmla="*/ 10351049 w 13991985"/>
                <a:gd name="connsiteY469" fmla="*/ 8533002 h 9745171"/>
                <a:gd name="connsiteX470" fmla="*/ 10363409 w 13991985"/>
                <a:gd name="connsiteY470" fmla="*/ 8525971 h 9745171"/>
                <a:gd name="connsiteX471" fmla="*/ 10398107 w 13991985"/>
                <a:gd name="connsiteY471" fmla="*/ 8480274 h 9745171"/>
                <a:gd name="connsiteX472" fmla="*/ 10436434 w 13991985"/>
                <a:gd name="connsiteY472" fmla="*/ 8443875 h 9745171"/>
                <a:gd name="connsiteX473" fmla="*/ 10479523 w 13991985"/>
                <a:gd name="connsiteY473" fmla="*/ 8395343 h 9745171"/>
                <a:gd name="connsiteX474" fmla="*/ 10494718 w 13991985"/>
                <a:gd name="connsiteY474" fmla="*/ 8308257 h 9745171"/>
                <a:gd name="connsiteX475" fmla="*/ 10499254 w 13991985"/>
                <a:gd name="connsiteY475" fmla="*/ 8247819 h 9745171"/>
                <a:gd name="connsiteX476" fmla="*/ 10482018 w 13991985"/>
                <a:gd name="connsiteY476" fmla="*/ 8171052 h 9745171"/>
                <a:gd name="connsiteX477" fmla="*/ 10523066 w 13991985"/>
                <a:gd name="connsiteY477" fmla="*/ 8117643 h 9745171"/>
                <a:gd name="connsiteX478" fmla="*/ 10566609 w 13991985"/>
                <a:gd name="connsiteY478" fmla="*/ 8119571 h 9745171"/>
                <a:gd name="connsiteX479" fmla="*/ 10627274 w 13991985"/>
                <a:gd name="connsiteY479" fmla="*/ 8102676 h 9745171"/>
                <a:gd name="connsiteX480" fmla="*/ 10654829 w 13991985"/>
                <a:gd name="connsiteY480" fmla="*/ 8025569 h 9745171"/>
                <a:gd name="connsiteX481" fmla="*/ 10696330 w 13991985"/>
                <a:gd name="connsiteY481" fmla="*/ 7994839 h 9745171"/>
                <a:gd name="connsiteX482" fmla="*/ 10775025 w 13991985"/>
                <a:gd name="connsiteY482" fmla="*/ 7894940 h 9745171"/>
                <a:gd name="connsiteX483" fmla="*/ 10806435 w 13991985"/>
                <a:gd name="connsiteY483" fmla="*/ 7805246 h 9745171"/>
                <a:gd name="connsiteX484" fmla="*/ 10847596 w 13991985"/>
                <a:gd name="connsiteY484" fmla="*/ 7745488 h 9745171"/>
                <a:gd name="connsiteX485" fmla="*/ 10903499 w 13991985"/>
                <a:gd name="connsiteY485" fmla="*/ 7730520 h 9745171"/>
                <a:gd name="connsiteX486" fmla="*/ 10958494 w 13991985"/>
                <a:gd name="connsiteY486" fmla="*/ 7727685 h 9745171"/>
                <a:gd name="connsiteX487" fmla="*/ 10952031 w 13991985"/>
                <a:gd name="connsiteY487" fmla="*/ 7706028 h 9745171"/>
                <a:gd name="connsiteX488" fmla="*/ 10943980 w 13991985"/>
                <a:gd name="connsiteY488" fmla="*/ 7652732 h 9745171"/>
                <a:gd name="connsiteX489" fmla="*/ 10950897 w 13991985"/>
                <a:gd name="connsiteY489" fmla="*/ 7604427 h 9745171"/>
                <a:gd name="connsiteX490" fmla="*/ 10917786 w 13991985"/>
                <a:gd name="connsiteY490" fmla="*/ 7507590 h 9745171"/>
                <a:gd name="connsiteX491" fmla="*/ 10915632 w 13991985"/>
                <a:gd name="connsiteY491" fmla="*/ 7454521 h 9745171"/>
                <a:gd name="connsiteX492" fmla="*/ 10963937 w 13991985"/>
                <a:gd name="connsiteY492" fmla="*/ 7401681 h 9745171"/>
                <a:gd name="connsiteX493" fmla="*/ 11024943 w 13991985"/>
                <a:gd name="connsiteY493" fmla="*/ 7373333 h 9745171"/>
                <a:gd name="connsiteX494" fmla="*/ 11016551 w 13991985"/>
                <a:gd name="connsiteY494" fmla="*/ 7335800 h 9745171"/>
                <a:gd name="connsiteX495" fmla="*/ 10974936 w 13991985"/>
                <a:gd name="connsiteY495" fmla="*/ 7306998 h 9745171"/>
                <a:gd name="connsiteX496" fmla="*/ 10912570 w 13991985"/>
                <a:gd name="connsiteY496" fmla="*/ 7239643 h 9745171"/>
                <a:gd name="connsiteX497" fmla="*/ 10851905 w 13991985"/>
                <a:gd name="connsiteY497" fmla="*/ 7270371 h 9745171"/>
                <a:gd name="connsiteX498" fmla="*/ 10782168 w 13991985"/>
                <a:gd name="connsiteY498" fmla="*/ 7263001 h 9745171"/>
                <a:gd name="connsiteX499" fmla="*/ 10784323 w 13991985"/>
                <a:gd name="connsiteY499" fmla="*/ 7205171 h 9745171"/>
                <a:gd name="connsiteX500" fmla="*/ 10830247 w 13991985"/>
                <a:gd name="connsiteY500" fmla="*/ 7133053 h 9745171"/>
                <a:gd name="connsiteX501" fmla="*/ 10877305 w 13991985"/>
                <a:gd name="connsiteY501" fmla="*/ 7116158 h 9745171"/>
                <a:gd name="connsiteX502" fmla="*/ 10917332 w 13991985"/>
                <a:gd name="connsiteY502" fmla="*/ 7087357 h 9745171"/>
                <a:gd name="connsiteX503" fmla="*/ 10973688 w 13991985"/>
                <a:gd name="connsiteY503" fmla="*/ 7074769 h 9745171"/>
                <a:gd name="connsiteX504" fmla="*/ 11033446 w 13991985"/>
                <a:gd name="connsiteY504" fmla="*/ 7055039 h 9745171"/>
                <a:gd name="connsiteX505" fmla="*/ 10929693 w 13991985"/>
                <a:gd name="connsiteY505" fmla="*/ 6954120 h 9745171"/>
                <a:gd name="connsiteX506" fmla="*/ 10903272 w 13991985"/>
                <a:gd name="connsiteY506" fmla="*/ 6879619 h 9745171"/>
                <a:gd name="connsiteX507" fmla="*/ 10997729 w 13991985"/>
                <a:gd name="connsiteY507" fmla="*/ 6886083 h 9745171"/>
                <a:gd name="connsiteX508" fmla="*/ 11045580 w 13991985"/>
                <a:gd name="connsiteY508" fmla="*/ 6856828 h 9745171"/>
                <a:gd name="connsiteX509" fmla="*/ 10987523 w 13991985"/>
                <a:gd name="connsiteY509" fmla="*/ 6788566 h 9745171"/>
                <a:gd name="connsiteX510" fmla="*/ 10914951 w 13991985"/>
                <a:gd name="connsiteY510" fmla="*/ 6740714 h 9745171"/>
                <a:gd name="connsiteX511" fmla="*/ 10909509 w 13991985"/>
                <a:gd name="connsiteY511" fmla="*/ 6692862 h 9745171"/>
                <a:gd name="connsiteX512" fmla="*/ 10856894 w 13991985"/>
                <a:gd name="connsiteY512" fmla="*/ 6668143 h 9745171"/>
                <a:gd name="connsiteX513" fmla="*/ 10813805 w 13991985"/>
                <a:gd name="connsiteY513" fmla="*/ 6633671 h 9745171"/>
                <a:gd name="connsiteX514" fmla="*/ 10804053 w 13991985"/>
                <a:gd name="connsiteY514" fmla="*/ 6556790 h 9745171"/>
                <a:gd name="connsiteX515" fmla="*/ 10793848 w 13991985"/>
                <a:gd name="connsiteY515" fmla="*/ 6494198 h 9745171"/>
                <a:gd name="connsiteX516" fmla="*/ 10740780 w 13991985"/>
                <a:gd name="connsiteY516" fmla="*/ 6367878 h 9745171"/>
                <a:gd name="connsiteX517" fmla="*/ 10711751 w 13991985"/>
                <a:gd name="connsiteY517" fmla="*/ 6247228 h 9745171"/>
                <a:gd name="connsiteX518" fmla="*/ 10668209 w 13991985"/>
                <a:gd name="connsiteY518" fmla="*/ 6218200 h 9745171"/>
                <a:gd name="connsiteX519" fmla="*/ 10619223 w 13991985"/>
                <a:gd name="connsiteY519" fmla="*/ 6155833 h 9745171"/>
                <a:gd name="connsiteX520" fmla="*/ 10508551 w 13991985"/>
                <a:gd name="connsiteY520" fmla="*/ 6072831 h 9745171"/>
                <a:gd name="connsiteX521" fmla="*/ 10426229 w 13991985"/>
                <a:gd name="connsiteY521" fmla="*/ 6005701 h 9745171"/>
                <a:gd name="connsiteX522" fmla="*/ 10441423 w 13991985"/>
                <a:gd name="connsiteY522" fmla="*/ 5885505 h 9745171"/>
                <a:gd name="connsiteX523" fmla="*/ 10509005 w 13991985"/>
                <a:gd name="connsiteY523" fmla="*/ 5822232 h 9745171"/>
                <a:gd name="connsiteX524" fmla="*/ 10595637 w 13991985"/>
                <a:gd name="connsiteY524" fmla="*/ 5724714 h 9745171"/>
                <a:gd name="connsiteX525" fmla="*/ 10629655 w 13991985"/>
                <a:gd name="connsiteY525" fmla="*/ 5637402 h 9745171"/>
                <a:gd name="connsiteX526" fmla="*/ 10673198 w 13991985"/>
                <a:gd name="connsiteY526" fmla="*/ 5604745 h 9745171"/>
                <a:gd name="connsiteX527" fmla="*/ 10750305 w 13991985"/>
                <a:gd name="connsiteY527" fmla="*/ 5627196 h 9745171"/>
                <a:gd name="connsiteX528" fmla="*/ 10761191 w 13991985"/>
                <a:gd name="connsiteY528" fmla="*/ 5560067 h 9745171"/>
                <a:gd name="connsiteX529" fmla="*/ 10814259 w 13991985"/>
                <a:gd name="connsiteY529" fmla="*/ 5502464 h 9745171"/>
                <a:gd name="connsiteX530" fmla="*/ 10891138 w 13991985"/>
                <a:gd name="connsiteY530" fmla="*/ 5468446 h 9745171"/>
                <a:gd name="connsiteX531" fmla="*/ 10958494 w 13991985"/>
                <a:gd name="connsiteY531" fmla="*/ 5463457 h 9745171"/>
                <a:gd name="connsiteX532" fmla="*/ 10989111 w 13991985"/>
                <a:gd name="connsiteY532" fmla="*/ 5434655 h 9745171"/>
                <a:gd name="connsiteX533" fmla="*/ 11051703 w 13991985"/>
                <a:gd name="connsiteY533" fmla="*/ 5395875 h 9745171"/>
                <a:gd name="connsiteX534" fmla="*/ 11161694 w 13991985"/>
                <a:gd name="connsiteY534" fmla="*/ 5361857 h 9745171"/>
                <a:gd name="connsiteX535" fmla="*/ 11205237 w 13991985"/>
                <a:gd name="connsiteY535" fmla="*/ 5332828 h 9745171"/>
                <a:gd name="connsiteX536" fmla="*/ 11161694 w 13991985"/>
                <a:gd name="connsiteY536" fmla="*/ 5303800 h 9745171"/>
                <a:gd name="connsiteX537" fmla="*/ 10871409 w 13991985"/>
                <a:gd name="connsiteY537" fmla="*/ 5260257 h 9745171"/>
                <a:gd name="connsiteX538" fmla="*/ 10827866 w 13991985"/>
                <a:gd name="connsiteY538" fmla="*/ 5216714 h 9745171"/>
                <a:gd name="connsiteX539" fmla="*/ 10682723 w 13991985"/>
                <a:gd name="connsiteY539" fmla="*/ 5274771 h 9745171"/>
                <a:gd name="connsiteX540" fmla="*/ 10624666 w 13991985"/>
                <a:gd name="connsiteY540" fmla="*/ 5303800 h 9745171"/>
                <a:gd name="connsiteX541" fmla="*/ 10537580 w 13991985"/>
                <a:gd name="connsiteY541" fmla="*/ 5390206 h 9745171"/>
                <a:gd name="connsiteX542" fmla="*/ 10440289 w 13991985"/>
                <a:gd name="connsiteY542" fmla="*/ 5361403 h 9745171"/>
                <a:gd name="connsiteX543" fmla="*/ 10368624 w 13991985"/>
                <a:gd name="connsiteY543" fmla="*/ 5317633 h 9745171"/>
                <a:gd name="connsiteX544" fmla="*/ 10348894 w 13991985"/>
                <a:gd name="connsiteY544" fmla="*/ 5245743 h 9745171"/>
                <a:gd name="connsiteX545" fmla="*/ 10363409 w 13991985"/>
                <a:gd name="connsiteY545" fmla="*/ 5187685 h 9745171"/>
                <a:gd name="connsiteX546" fmla="*/ 10392437 w 13991985"/>
                <a:gd name="connsiteY546" fmla="*/ 5144143 h 9745171"/>
                <a:gd name="connsiteX547" fmla="*/ 10348894 w 13991985"/>
                <a:gd name="connsiteY547" fmla="*/ 5115114 h 9745171"/>
                <a:gd name="connsiteX548" fmla="*/ 10290837 w 13991985"/>
                <a:gd name="connsiteY548" fmla="*/ 5100600 h 9745171"/>
                <a:gd name="connsiteX549" fmla="*/ 10203751 w 13991985"/>
                <a:gd name="connsiteY549" fmla="*/ 5071571 h 9745171"/>
                <a:gd name="connsiteX550" fmla="*/ 10160209 w 13991985"/>
                <a:gd name="connsiteY550" fmla="*/ 5057057 h 9745171"/>
                <a:gd name="connsiteX551" fmla="*/ 10073804 w 13991985"/>
                <a:gd name="connsiteY551" fmla="*/ 5028028 h 9745171"/>
                <a:gd name="connsiteX552" fmla="*/ 10044548 w 13991985"/>
                <a:gd name="connsiteY552" fmla="*/ 4921665 h 9745171"/>
                <a:gd name="connsiteX553" fmla="*/ 10049991 w 13991985"/>
                <a:gd name="connsiteY553" fmla="*/ 4868598 h 9745171"/>
                <a:gd name="connsiteX554" fmla="*/ 10102605 w 13991985"/>
                <a:gd name="connsiteY554" fmla="*/ 4758381 h 9745171"/>
                <a:gd name="connsiteX555" fmla="*/ 10189011 w 13991985"/>
                <a:gd name="connsiteY555" fmla="*/ 4753164 h 9745171"/>
                <a:gd name="connsiteX556" fmla="*/ 10262262 w 13991985"/>
                <a:gd name="connsiteY556" fmla="*/ 4791490 h 9745171"/>
                <a:gd name="connsiteX557" fmla="*/ 10311929 w 13991985"/>
                <a:gd name="connsiteY557" fmla="*/ 4762462 h 9745171"/>
                <a:gd name="connsiteX558" fmla="*/ 10365223 w 13991985"/>
                <a:gd name="connsiteY558" fmla="*/ 4752710 h 9745171"/>
                <a:gd name="connsiteX559" fmla="*/ 10423053 w 13991985"/>
                <a:gd name="connsiteY559" fmla="*/ 4698963 h 9745171"/>
                <a:gd name="connsiteX560" fmla="*/ 10447319 w 13991985"/>
                <a:gd name="connsiteY560" fmla="*/ 4607114 h 9745171"/>
                <a:gd name="connsiteX561" fmla="*/ 10491543 w 13991985"/>
                <a:gd name="connsiteY561" fmla="*/ 4532502 h 9745171"/>
                <a:gd name="connsiteX562" fmla="*/ 10595637 w 13991985"/>
                <a:gd name="connsiteY562" fmla="*/ 4520028 h 9745171"/>
                <a:gd name="connsiteX563" fmla="*/ 10639180 w 13991985"/>
                <a:gd name="connsiteY563" fmla="*/ 4491000 h 9745171"/>
                <a:gd name="connsiteX564" fmla="*/ 10711751 w 13991985"/>
                <a:gd name="connsiteY564" fmla="*/ 4403914 h 9745171"/>
                <a:gd name="connsiteX565" fmla="*/ 10755294 w 13991985"/>
                <a:gd name="connsiteY565" fmla="*/ 4360371 h 9745171"/>
                <a:gd name="connsiteX566" fmla="*/ 10775705 w 13991985"/>
                <a:gd name="connsiteY566" fmla="*/ 4302314 h 9745171"/>
                <a:gd name="connsiteX567" fmla="*/ 10848730 w 13991985"/>
                <a:gd name="connsiteY567" fmla="*/ 4251514 h 9745171"/>
                <a:gd name="connsiteX568" fmla="*/ 10977318 w 13991985"/>
                <a:gd name="connsiteY568" fmla="*/ 4232464 h 9745171"/>
                <a:gd name="connsiteX569" fmla="*/ 11103411 w 13991985"/>
                <a:gd name="connsiteY569" fmla="*/ 4307983 h 9745171"/>
                <a:gd name="connsiteX570" fmla="*/ 11126996 w 13991985"/>
                <a:gd name="connsiteY570" fmla="*/ 4433170 h 9745171"/>
                <a:gd name="connsiteX571" fmla="*/ 11078691 w 13991985"/>
                <a:gd name="connsiteY571" fmla="*/ 4505514 h 9745171"/>
                <a:gd name="connsiteX572" fmla="*/ 11048755 w 13991985"/>
                <a:gd name="connsiteY572" fmla="*/ 4551552 h 9745171"/>
                <a:gd name="connsiteX573" fmla="*/ 11049889 w 13991985"/>
                <a:gd name="connsiteY573" fmla="*/ 4577632 h 9745171"/>
                <a:gd name="connsiteX574" fmla="*/ 10987523 w 13991985"/>
                <a:gd name="connsiteY574" fmla="*/ 4592600 h 9745171"/>
                <a:gd name="connsiteX575" fmla="*/ 10973009 w 13991985"/>
                <a:gd name="connsiteY575" fmla="*/ 4650657 h 9745171"/>
                <a:gd name="connsiteX576" fmla="*/ 11060094 w 13991985"/>
                <a:gd name="connsiteY576" fmla="*/ 4665171 h 9745171"/>
                <a:gd name="connsiteX577" fmla="*/ 11016551 w 13991985"/>
                <a:gd name="connsiteY577" fmla="*/ 4708714 h 9745171"/>
                <a:gd name="connsiteX578" fmla="*/ 11002037 w 13991985"/>
                <a:gd name="connsiteY578" fmla="*/ 4752257 h 9745171"/>
                <a:gd name="connsiteX579" fmla="*/ 11016551 w 13991985"/>
                <a:gd name="connsiteY579" fmla="*/ 4781285 h 9745171"/>
                <a:gd name="connsiteX580" fmla="*/ 11060094 w 13991985"/>
                <a:gd name="connsiteY580" fmla="*/ 4737743 h 9745171"/>
                <a:gd name="connsiteX581" fmla="*/ 11190723 w 13991985"/>
                <a:gd name="connsiteY581" fmla="*/ 4650657 h 9745171"/>
                <a:gd name="connsiteX582" fmla="*/ 11248780 w 13991985"/>
                <a:gd name="connsiteY582" fmla="*/ 4636143 h 9745171"/>
                <a:gd name="connsiteX583" fmla="*/ 11335866 w 13991985"/>
                <a:gd name="connsiteY583" fmla="*/ 4592600 h 9745171"/>
                <a:gd name="connsiteX584" fmla="*/ 11422951 w 13991985"/>
                <a:gd name="connsiteY584" fmla="*/ 4549057 h 9745171"/>
                <a:gd name="connsiteX585" fmla="*/ 11539066 w 13991985"/>
                <a:gd name="connsiteY585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24705 w 13991985"/>
                <a:gd name="connsiteY444" fmla="*/ 9237852 h 9745171"/>
                <a:gd name="connsiteX445" fmla="*/ 9115180 w 13991985"/>
                <a:gd name="connsiteY445" fmla="*/ 9179114 h 9745171"/>
                <a:gd name="connsiteX446" fmla="*/ 9160424 w 13991985"/>
                <a:gd name="connsiteY446" fmla="*/ 9133077 h 9745171"/>
                <a:gd name="connsiteX447" fmla="*/ 9203286 w 13991985"/>
                <a:gd name="connsiteY447" fmla="*/ 9156889 h 9745171"/>
                <a:gd name="connsiteX448" fmla="*/ 9246376 w 13991985"/>
                <a:gd name="connsiteY448" fmla="*/ 9196690 h 9745171"/>
                <a:gd name="connsiteX449" fmla="*/ 9305680 w 13991985"/>
                <a:gd name="connsiteY449" fmla="*/ 9159270 h 9745171"/>
                <a:gd name="connsiteX450" fmla="*/ 9399569 w 13991985"/>
                <a:gd name="connsiteY450" fmla="*/ 9131943 h 9745171"/>
                <a:gd name="connsiteX451" fmla="*/ 9458080 w 13991985"/>
                <a:gd name="connsiteY451" fmla="*/ 9130695 h 9745171"/>
                <a:gd name="connsiteX452" fmla="*/ 9518518 w 13991985"/>
                <a:gd name="connsiteY452" fmla="*/ 9105521 h 9745171"/>
                <a:gd name="connsiteX453" fmla="*/ 9574648 w 13991985"/>
                <a:gd name="connsiteY453" fmla="*/ 9126046 h 9745171"/>
                <a:gd name="connsiteX454" fmla="*/ 9652209 w 13991985"/>
                <a:gd name="connsiteY454" fmla="*/ 9106543 h 9745171"/>
                <a:gd name="connsiteX455" fmla="*/ 9753355 w 13991985"/>
                <a:gd name="connsiteY455" fmla="*/ 9094977 h 9745171"/>
                <a:gd name="connsiteX456" fmla="*/ 9816175 w 13991985"/>
                <a:gd name="connsiteY456" fmla="*/ 9050866 h 9745171"/>
                <a:gd name="connsiteX457" fmla="*/ 9803361 w 13991985"/>
                <a:gd name="connsiteY457" fmla="*/ 9009252 h 9745171"/>
                <a:gd name="connsiteX458" fmla="*/ 9819236 w 13991985"/>
                <a:gd name="connsiteY458" fmla="*/ 8981583 h 9745171"/>
                <a:gd name="connsiteX459" fmla="*/ 9872418 w 13991985"/>
                <a:gd name="connsiteY459" fmla="*/ 8980677 h 9745171"/>
                <a:gd name="connsiteX460" fmla="*/ 9893736 w 13991985"/>
                <a:gd name="connsiteY460" fmla="*/ 8931350 h 9745171"/>
                <a:gd name="connsiteX461" fmla="*/ 9942721 w 13991985"/>
                <a:gd name="connsiteY461" fmla="*/ 8904022 h 9745171"/>
                <a:gd name="connsiteX462" fmla="*/ 10024364 w 13991985"/>
                <a:gd name="connsiteY462" fmla="*/ 8850956 h 9745171"/>
                <a:gd name="connsiteX463" fmla="*/ 10101925 w 13991985"/>
                <a:gd name="connsiteY463" fmla="*/ 8802650 h 9745171"/>
                <a:gd name="connsiteX464" fmla="*/ 10130726 w 13991985"/>
                <a:gd name="connsiteY464" fmla="*/ 8768632 h 9745171"/>
                <a:gd name="connsiteX465" fmla="*/ 10099997 w 13991985"/>
                <a:gd name="connsiteY465" fmla="*/ 8719646 h 9745171"/>
                <a:gd name="connsiteX466" fmla="*/ 10139458 w 13991985"/>
                <a:gd name="connsiteY466" fmla="*/ 8683474 h 9745171"/>
                <a:gd name="connsiteX467" fmla="*/ 10199669 w 13991985"/>
                <a:gd name="connsiteY467" fmla="*/ 8664197 h 9745171"/>
                <a:gd name="connsiteX468" fmla="*/ 10252737 w 13991985"/>
                <a:gd name="connsiteY468" fmla="*/ 8642539 h 9745171"/>
                <a:gd name="connsiteX469" fmla="*/ 10293672 w 13991985"/>
                <a:gd name="connsiteY469" fmla="*/ 8610902 h 9745171"/>
                <a:gd name="connsiteX470" fmla="*/ 10351049 w 13991985"/>
                <a:gd name="connsiteY470" fmla="*/ 8533002 h 9745171"/>
                <a:gd name="connsiteX471" fmla="*/ 10363409 w 13991985"/>
                <a:gd name="connsiteY471" fmla="*/ 8525971 h 9745171"/>
                <a:gd name="connsiteX472" fmla="*/ 10398107 w 13991985"/>
                <a:gd name="connsiteY472" fmla="*/ 8480274 h 9745171"/>
                <a:gd name="connsiteX473" fmla="*/ 10436434 w 13991985"/>
                <a:gd name="connsiteY473" fmla="*/ 8443875 h 9745171"/>
                <a:gd name="connsiteX474" fmla="*/ 10479523 w 13991985"/>
                <a:gd name="connsiteY474" fmla="*/ 8395343 h 9745171"/>
                <a:gd name="connsiteX475" fmla="*/ 10494718 w 13991985"/>
                <a:gd name="connsiteY475" fmla="*/ 8308257 h 9745171"/>
                <a:gd name="connsiteX476" fmla="*/ 10499254 w 13991985"/>
                <a:gd name="connsiteY476" fmla="*/ 8247819 h 9745171"/>
                <a:gd name="connsiteX477" fmla="*/ 10482018 w 13991985"/>
                <a:gd name="connsiteY477" fmla="*/ 8171052 h 9745171"/>
                <a:gd name="connsiteX478" fmla="*/ 10523066 w 13991985"/>
                <a:gd name="connsiteY478" fmla="*/ 8117643 h 9745171"/>
                <a:gd name="connsiteX479" fmla="*/ 10566609 w 13991985"/>
                <a:gd name="connsiteY479" fmla="*/ 8119571 h 9745171"/>
                <a:gd name="connsiteX480" fmla="*/ 10627274 w 13991985"/>
                <a:gd name="connsiteY480" fmla="*/ 8102676 h 9745171"/>
                <a:gd name="connsiteX481" fmla="*/ 10654829 w 13991985"/>
                <a:gd name="connsiteY481" fmla="*/ 8025569 h 9745171"/>
                <a:gd name="connsiteX482" fmla="*/ 10696330 w 13991985"/>
                <a:gd name="connsiteY482" fmla="*/ 7994839 h 9745171"/>
                <a:gd name="connsiteX483" fmla="*/ 10775025 w 13991985"/>
                <a:gd name="connsiteY483" fmla="*/ 7894940 h 9745171"/>
                <a:gd name="connsiteX484" fmla="*/ 10806435 w 13991985"/>
                <a:gd name="connsiteY484" fmla="*/ 7805246 h 9745171"/>
                <a:gd name="connsiteX485" fmla="*/ 10847596 w 13991985"/>
                <a:gd name="connsiteY485" fmla="*/ 7745488 h 9745171"/>
                <a:gd name="connsiteX486" fmla="*/ 10903499 w 13991985"/>
                <a:gd name="connsiteY486" fmla="*/ 7730520 h 9745171"/>
                <a:gd name="connsiteX487" fmla="*/ 10958494 w 13991985"/>
                <a:gd name="connsiteY487" fmla="*/ 7727685 h 9745171"/>
                <a:gd name="connsiteX488" fmla="*/ 10952031 w 13991985"/>
                <a:gd name="connsiteY488" fmla="*/ 7706028 h 9745171"/>
                <a:gd name="connsiteX489" fmla="*/ 10943980 w 13991985"/>
                <a:gd name="connsiteY489" fmla="*/ 7652732 h 9745171"/>
                <a:gd name="connsiteX490" fmla="*/ 10950897 w 13991985"/>
                <a:gd name="connsiteY490" fmla="*/ 7604427 h 9745171"/>
                <a:gd name="connsiteX491" fmla="*/ 10917786 w 13991985"/>
                <a:gd name="connsiteY491" fmla="*/ 7507590 h 9745171"/>
                <a:gd name="connsiteX492" fmla="*/ 10915632 w 13991985"/>
                <a:gd name="connsiteY492" fmla="*/ 7454521 h 9745171"/>
                <a:gd name="connsiteX493" fmla="*/ 10963937 w 13991985"/>
                <a:gd name="connsiteY493" fmla="*/ 7401681 h 9745171"/>
                <a:gd name="connsiteX494" fmla="*/ 11024943 w 13991985"/>
                <a:gd name="connsiteY494" fmla="*/ 7373333 h 9745171"/>
                <a:gd name="connsiteX495" fmla="*/ 11016551 w 13991985"/>
                <a:gd name="connsiteY495" fmla="*/ 7335800 h 9745171"/>
                <a:gd name="connsiteX496" fmla="*/ 10974936 w 13991985"/>
                <a:gd name="connsiteY496" fmla="*/ 7306998 h 9745171"/>
                <a:gd name="connsiteX497" fmla="*/ 10912570 w 13991985"/>
                <a:gd name="connsiteY497" fmla="*/ 7239643 h 9745171"/>
                <a:gd name="connsiteX498" fmla="*/ 10851905 w 13991985"/>
                <a:gd name="connsiteY498" fmla="*/ 7270371 h 9745171"/>
                <a:gd name="connsiteX499" fmla="*/ 10782168 w 13991985"/>
                <a:gd name="connsiteY499" fmla="*/ 7263001 h 9745171"/>
                <a:gd name="connsiteX500" fmla="*/ 10784323 w 13991985"/>
                <a:gd name="connsiteY500" fmla="*/ 7205171 h 9745171"/>
                <a:gd name="connsiteX501" fmla="*/ 10830247 w 13991985"/>
                <a:gd name="connsiteY501" fmla="*/ 7133053 h 9745171"/>
                <a:gd name="connsiteX502" fmla="*/ 10877305 w 13991985"/>
                <a:gd name="connsiteY502" fmla="*/ 7116158 h 9745171"/>
                <a:gd name="connsiteX503" fmla="*/ 10917332 w 13991985"/>
                <a:gd name="connsiteY503" fmla="*/ 7087357 h 9745171"/>
                <a:gd name="connsiteX504" fmla="*/ 10973688 w 13991985"/>
                <a:gd name="connsiteY504" fmla="*/ 7074769 h 9745171"/>
                <a:gd name="connsiteX505" fmla="*/ 11033446 w 13991985"/>
                <a:gd name="connsiteY505" fmla="*/ 7055039 h 9745171"/>
                <a:gd name="connsiteX506" fmla="*/ 10929693 w 13991985"/>
                <a:gd name="connsiteY506" fmla="*/ 6954120 h 9745171"/>
                <a:gd name="connsiteX507" fmla="*/ 10903272 w 13991985"/>
                <a:gd name="connsiteY507" fmla="*/ 6879619 h 9745171"/>
                <a:gd name="connsiteX508" fmla="*/ 10997729 w 13991985"/>
                <a:gd name="connsiteY508" fmla="*/ 6886083 h 9745171"/>
                <a:gd name="connsiteX509" fmla="*/ 11045580 w 13991985"/>
                <a:gd name="connsiteY509" fmla="*/ 6856828 h 9745171"/>
                <a:gd name="connsiteX510" fmla="*/ 10987523 w 13991985"/>
                <a:gd name="connsiteY510" fmla="*/ 6788566 h 9745171"/>
                <a:gd name="connsiteX511" fmla="*/ 10914951 w 13991985"/>
                <a:gd name="connsiteY511" fmla="*/ 6740714 h 9745171"/>
                <a:gd name="connsiteX512" fmla="*/ 10909509 w 13991985"/>
                <a:gd name="connsiteY512" fmla="*/ 6692862 h 9745171"/>
                <a:gd name="connsiteX513" fmla="*/ 10856894 w 13991985"/>
                <a:gd name="connsiteY513" fmla="*/ 6668143 h 9745171"/>
                <a:gd name="connsiteX514" fmla="*/ 10813805 w 13991985"/>
                <a:gd name="connsiteY514" fmla="*/ 6633671 h 9745171"/>
                <a:gd name="connsiteX515" fmla="*/ 10804053 w 13991985"/>
                <a:gd name="connsiteY515" fmla="*/ 6556790 h 9745171"/>
                <a:gd name="connsiteX516" fmla="*/ 10793848 w 13991985"/>
                <a:gd name="connsiteY516" fmla="*/ 6494198 h 9745171"/>
                <a:gd name="connsiteX517" fmla="*/ 10740780 w 13991985"/>
                <a:gd name="connsiteY517" fmla="*/ 6367878 h 9745171"/>
                <a:gd name="connsiteX518" fmla="*/ 10711751 w 13991985"/>
                <a:gd name="connsiteY518" fmla="*/ 6247228 h 9745171"/>
                <a:gd name="connsiteX519" fmla="*/ 10668209 w 13991985"/>
                <a:gd name="connsiteY519" fmla="*/ 6218200 h 9745171"/>
                <a:gd name="connsiteX520" fmla="*/ 10619223 w 13991985"/>
                <a:gd name="connsiteY520" fmla="*/ 6155833 h 9745171"/>
                <a:gd name="connsiteX521" fmla="*/ 10508551 w 13991985"/>
                <a:gd name="connsiteY521" fmla="*/ 6072831 h 9745171"/>
                <a:gd name="connsiteX522" fmla="*/ 10426229 w 13991985"/>
                <a:gd name="connsiteY522" fmla="*/ 6005701 h 9745171"/>
                <a:gd name="connsiteX523" fmla="*/ 10441423 w 13991985"/>
                <a:gd name="connsiteY523" fmla="*/ 5885505 h 9745171"/>
                <a:gd name="connsiteX524" fmla="*/ 10509005 w 13991985"/>
                <a:gd name="connsiteY524" fmla="*/ 5822232 h 9745171"/>
                <a:gd name="connsiteX525" fmla="*/ 10595637 w 13991985"/>
                <a:gd name="connsiteY525" fmla="*/ 5724714 h 9745171"/>
                <a:gd name="connsiteX526" fmla="*/ 10629655 w 13991985"/>
                <a:gd name="connsiteY526" fmla="*/ 5637402 h 9745171"/>
                <a:gd name="connsiteX527" fmla="*/ 10673198 w 13991985"/>
                <a:gd name="connsiteY527" fmla="*/ 5604745 h 9745171"/>
                <a:gd name="connsiteX528" fmla="*/ 10750305 w 13991985"/>
                <a:gd name="connsiteY528" fmla="*/ 5627196 h 9745171"/>
                <a:gd name="connsiteX529" fmla="*/ 10761191 w 13991985"/>
                <a:gd name="connsiteY529" fmla="*/ 5560067 h 9745171"/>
                <a:gd name="connsiteX530" fmla="*/ 10814259 w 13991985"/>
                <a:gd name="connsiteY530" fmla="*/ 5502464 h 9745171"/>
                <a:gd name="connsiteX531" fmla="*/ 10891138 w 13991985"/>
                <a:gd name="connsiteY531" fmla="*/ 5468446 h 9745171"/>
                <a:gd name="connsiteX532" fmla="*/ 10958494 w 13991985"/>
                <a:gd name="connsiteY532" fmla="*/ 5463457 h 9745171"/>
                <a:gd name="connsiteX533" fmla="*/ 10989111 w 13991985"/>
                <a:gd name="connsiteY533" fmla="*/ 5434655 h 9745171"/>
                <a:gd name="connsiteX534" fmla="*/ 11051703 w 13991985"/>
                <a:gd name="connsiteY534" fmla="*/ 5395875 h 9745171"/>
                <a:gd name="connsiteX535" fmla="*/ 11161694 w 13991985"/>
                <a:gd name="connsiteY535" fmla="*/ 5361857 h 9745171"/>
                <a:gd name="connsiteX536" fmla="*/ 11205237 w 13991985"/>
                <a:gd name="connsiteY536" fmla="*/ 5332828 h 9745171"/>
                <a:gd name="connsiteX537" fmla="*/ 11161694 w 13991985"/>
                <a:gd name="connsiteY537" fmla="*/ 5303800 h 9745171"/>
                <a:gd name="connsiteX538" fmla="*/ 10871409 w 13991985"/>
                <a:gd name="connsiteY538" fmla="*/ 5260257 h 9745171"/>
                <a:gd name="connsiteX539" fmla="*/ 10827866 w 13991985"/>
                <a:gd name="connsiteY539" fmla="*/ 5216714 h 9745171"/>
                <a:gd name="connsiteX540" fmla="*/ 10682723 w 13991985"/>
                <a:gd name="connsiteY540" fmla="*/ 5274771 h 9745171"/>
                <a:gd name="connsiteX541" fmla="*/ 10624666 w 13991985"/>
                <a:gd name="connsiteY541" fmla="*/ 5303800 h 9745171"/>
                <a:gd name="connsiteX542" fmla="*/ 10537580 w 13991985"/>
                <a:gd name="connsiteY542" fmla="*/ 5390206 h 9745171"/>
                <a:gd name="connsiteX543" fmla="*/ 10440289 w 13991985"/>
                <a:gd name="connsiteY543" fmla="*/ 5361403 h 9745171"/>
                <a:gd name="connsiteX544" fmla="*/ 10368624 w 13991985"/>
                <a:gd name="connsiteY544" fmla="*/ 5317633 h 9745171"/>
                <a:gd name="connsiteX545" fmla="*/ 10348894 w 13991985"/>
                <a:gd name="connsiteY545" fmla="*/ 5245743 h 9745171"/>
                <a:gd name="connsiteX546" fmla="*/ 10363409 w 13991985"/>
                <a:gd name="connsiteY546" fmla="*/ 5187685 h 9745171"/>
                <a:gd name="connsiteX547" fmla="*/ 10392437 w 13991985"/>
                <a:gd name="connsiteY547" fmla="*/ 5144143 h 9745171"/>
                <a:gd name="connsiteX548" fmla="*/ 10348894 w 13991985"/>
                <a:gd name="connsiteY548" fmla="*/ 5115114 h 9745171"/>
                <a:gd name="connsiteX549" fmla="*/ 10290837 w 13991985"/>
                <a:gd name="connsiteY549" fmla="*/ 5100600 h 9745171"/>
                <a:gd name="connsiteX550" fmla="*/ 10203751 w 13991985"/>
                <a:gd name="connsiteY550" fmla="*/ 5071571 h 9745171"/>
                <a:gd name="connsiteX551" fmla="*/ 10160209 w 13991985"/>
                <a:gd name="connsiteY551" fmla="*/ 5057057 h 9745171"/>
                <a:gd name="connsiteX552" fmla="*/ 10073804 w 13991985"/>
                <a:gd name="connsiteY552" fmla="*/ 5028028 h 9745171"/>
                <a:gd name="connsiteX553" fmla="*/ 10044548 w 13991985"/>
                <a:gd name="connsiteY553" fmla="*/ 4921665 h 9745171"/>
                <a:gd name="connsiteX554" fmla="*/ 10049991 w 13991985"/>
                <a:gd name="connsiteY554" fmla="*/ 4868598 h 9745171"/>
                <a:gd name="connsiteX555" fmla="*/ 10102605 w 13991985"/>
                <a:gd name="connsiteY555" fmla="*/ 4758381 h 9745171"/>
                <a:gd name="connsiteX556" fmla="*/ 10189011 w 13991985"/>
                <a:gd name="connsiteY556" fmla="*/ 4753164 h 9745171"/>
                <a:gd name="connsiteX557" fmla="*/ 10262262 w 13991985"/>
                <a:gd name="connsiteY557" fmla="*/ 4791490 h 9745171"/>
                <a:gd name="connsiteX558" fmla="*/ 10311929 w 13991985"/>
                <a:gd name="connsiteY558" fmla="*/ 4762462 h 9745171"/>
                <a:gd name="connsiteX559" fmla="*/ 10365223 w 13991985"/>
                <a:gd name="connsiteY559" fmla="*/ 4752710 h 9745171"/>
                <a:gd name="connsiteX560" fmla="*/ 10423053 w 13991985"/>
                <a:gd name="connsiteY560" fmla="*/ 4698963 h 9745171"/>
                <a:gd name="connsiteX561" fmla="*/ 10447319 w 13991985"/>
                <a:gd name="connsiteY561" fmla="*/ 4607114 h 9745171"/>
                <a:gd name="connsiteX562" fmla="*/ 10491543 w 13991985"/>
                <a:gd name="connsiteY562" fmla="*/ 4532502 h 9745171"/>
                <a:gd name="connsiteX563" fmla="*/ 10595637 w 13991985"/>
                <a:gd name="connsiteY563" fmla="*/ 4520028 h 9745171"/>
                <a:gd name="connsiteX564" fmla="*/ 10639180 w 13991985"/>
                <a:gd name="connsiteY564" fmla="*/ 4491000 h 9745171"/>
                <a:gd name="connsiteX565" fmla="*/ 10711751 w 13991985"/>
                <a:gd name="connsiteY565" fmla="*/ 4403914 h 9745171"/>
                <a:gd name="connsiteX566" fmla="*/ 10755294 w 13991985"/>
                <a:gd name="connsiteY566" fmla="*/ 4360371 h 9745171"/>
                <a:gd name="connsiteX567" fmla="*/ 10775705 w 13991985"/>
                <a:gd name="connsiteY567" fmla="*/ 4302314 h 9745171"/>
                <a:gd name="connsiteX568" fmla="*/ 10848730 w 13991985"/>
                <a:gd name="connsiteY568" fmla="*/ 4251514 h 9745171"/>
                <a:gd name="connsiteX569" fmla="*/ 10977318 w 13991985"/>
                <a:gd name="connsiteY569" fmla="*/ 4232464 h 9745171"/>
                <a:gd name="connsiteX570" fmla="*/ 11103411 w 13991985"/>
                <a:gd name="connsiteY570" fmla="*/ 4307983 h 9745171"/>
                <a:gd name="connsiteX571" fmla="*/ 11126996 w 13991985"/>
                <a:gd name="connsiteY571" fmla="*/ 4433170 h 9745171"/>
                <a:gd name="connsiteX572" fmla="*/ 11078691 w 13991985"/>
                <a:gd name="connsiteY572" fmla="*/ 4505514 h 9745171"/>
                <a:gd name="connsiteX573" fmla="*/ 11048755 w 13991985"/>
                <a:gd name="connsiteY573" fmla="*/ 4551552 h 9745171"/>
                <a:gd name="connsiteX574" fmla="*/ 11049889 w 13991985"/>
                <a:gd name="connsiteY574" fmla="*/ 4577632 h 9745171"/>
                <a:gd name="connsiteX575" fmla="*/ 10987523 w 13991985"/>
                <a:gd name="connsiteY575" fmla="*/ 4592600 h 9745171"/>
                <a:gd name="connsiteX576" fmla="*/ 10973009 w 13991985"/>
                <a:gd name="connsiteY576" fmla="*/ 4650657 h 9745171"/>
                <a:gd name="connsiteX577" fmla="*/ 11060094 w 13991985"/>
                <a:gd name="connsiteY577" fmla="*/ 4665171 h 9745171"/>
                <a:gd name="connsiteX578" fmla="*/ 11016551 w 13991985"/>
                <a:gd name="connsiteY578" fmla="*/ 4708714 h 9745171"/>
                <a:gd name="connsiteX579" fmla="*/ 11002037 w 13991985"/>
                <a:gd name="connsiteY579" fmla="*/ 4752257 h 9745171"/>
                <a:gd name="connsiteX580" fmla="*/ 11016551 w 13991985"/>
                <a:gd name="connsiteY580" fmla="*/ 4781285 h 9745171"/>
                <a:gd name="connsiteX581" fmla="*/ 11060094 w 13991985"/>
                <a:gd name="connsiteY581" fmla="*/ 4737743 h 9745171"/>
                <a:gd name="connsiteX582" fmla="*/ 11190723 w 13991985"/>
                <a:gd name="connsiteY582" fmla="*/ 4650657 h 9745171"/>
                <a:gd name="connsiteX583" fmla="*/ 11248780 w 13991985"/>
                <a:gd name="connsiteY583" fmla="*/ 4636143 h 9745171"/>
                <a:gd name="connsiteX584" fmla="*/ 11335866 w 13991985"/>
                <a:gd name="connsiteY584" fmla="*/ 4592600 h 9745171"/>
                <a:gd name="connsiteX585" fmla="*/ 11422951 w 13991985"/>
                <a:gd name="connsiteY585" fmla="*/ 4549057 h 9745171"/>
                <a:gd name="connsiteX586" fmla="*/ 11539066 w 13991985"/>
                <a:gd name="connsiteY586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24705 w 13991985"/>
                <a:gd name="connsiteY444" fmla="*/ 9237852 h 9745171"/>
                <a:gd name="connsiteX445" fmla="*/ 9129468 w 13991985"/>
                <a:gd name="connsiteY445" fmla="*/ 9186258 h 9745171"/>
                <a:gd name="connsiteX446" fmla="*/ 9160424 w 13991985"/>
                <a:gd name="connsiteY446" fmla="*/ 9133077 h 9745171"/>
                <a:gd name="connsiteX447" fmla="*/ 9203286 w 13991985"/>
                <a:gd name="connsiteY447" fmla="*/ 9156889 h 9745171"/>
                <a:gd name="connsiteX448" fmla="*/ 9246376 w 13991985"/>
                <a:gd name="connsiteY448" fmla="*/ 9196690 h 9745171"/>
                <a:gd name="connsiteX449" fmla="*/ 9305680 w 13991985"/>
                <a:gd name="connsiteY449" fmla="*/ 9159270 h 9745171"/>
                <a:gd name="connsiteX450" fmla="*/ 9399569 w 13991985"/>
                <a:gd name="connsiteY450" fmla="*/ 9131943 h 9745171"/>
                <a:gd name="connsiteX451" fmla="*/ 9458080 w 13991985"/>
                <a:gd name="connsiteY451" fmla="*/ 9130695 h 9745171"/>
                <a:gd name="connsiteX452" fmla="*/ 9518518 w 13991985"/>
                <a:gd name="connsiteY452" fmla="*/ 9105521 h 9745171"/>
                <a:gd name="connsiteX453" fmla="*/ 9574648 w 13991985"/>
                <a:gd name="connsiteY453" fmla="*/ 9126046 h 9745171"/>
                <a:gd name="connsiteX454" fmla="*/ 9652209 w 13991985"/>
                <a:gd name="connsiteY454" fmla="*/ 9106543 h 9745171"/>
                <a:gd name="connsiteX455" fmla="*/ 9753355 w 13991985"/>
                <a:gd name="connsiteY455" fmla="*/ 9094977 h 9745171"/>
                <a:gd name="connsiteX456" fmla="*/ 9816175 w 13991985"/>
                <a:gd name="connsiteY456" fmla="*/ 9050866 h 9745171"/>
                <a:gd name="connsiteX457" fmla="*/ 9803361 w 13991985"/>
                <a:gd name="connsiteY457" fmla="*/ 9009252 h 9745171"/>
                <a:gd name="connsiteX458" fmla="*/ 9819236 w 13991985"/>
                <a:gd name="connsiteY458" fmla="*/ 8981583 h 9745171"/>
                <a:gd name="connsiteX459" fmla="*/ 9872418 w 13991985"/>
                <a:gd name="connsiteY459" fmla="*/ 8980677 h 9745171"/>
                <a:gd name="connsiteX460" fmla="*/ 9893736 w 13991985"/>
                <a:gd name="connsiteY460" fmla="*/ 8931350 h 9745171"/>
                <a:gd name="connsiteX461" fmla="*/ 9942721 w 13991985"/>
                <a:gd name="connsiteY461" fmla="*/ 8904022 h 9745171"/>
                <a:gd name="connsiteX462" fmla="*/ 10024364 w 13991985"/>
                <a:gd name="connsiteY462" fmla="*/ 8850956 h 9745171"/>
                <a:gd name="connsiteX463" fmla="*/ 10101925 w 13991985"/>
                <a:gd name="connsiteY463" fmla="*/ 8802650 h 9745171"/>
                <a:gd name="connsiteX464" fmla="*/ 10130726 w 13991985"/>
                <a:gd name="connsiteY464" fmla="*/ 8768632 h 9745171"/>
                <a:gd name="connsiteX465" fmla="*/ 10099997 w 13991985"/>
                <a:gd name="connsiteY465" fmla="*/ 8719646 h 9745171"/>
                <a:gd name="connsiteX466" fmla="*/ 10139458 w 13991985"/>
                <a:gd name="connsiteY466" fmla="*/ 8683474 h 9745171"/>
                <a:gd name="connsiteX467" fmla="*/ 10199669 w 13991985"/>
                <a:gd name="connsiteY467" fmla="*/ 8664197 h 9745171"/>
                <a:gd name="connsiteX468" fmla="*/ 10252737 w 13991985"/>
                <a:gd name="connsiteY468" fmla="*/ 8642539 h 9745171"/>
                <a:gd name="connsiteX469" fmla="*/ 10293672 w 13991985"/>
                <a:gd name="connsiteY469" fmla="*/ 8610902 h 9745171"/>
                <a:gd name="connsiteX470" fmla="*/ 10351049 w 13991985"/>
                <a:gd name="connsiteY470" fmla="*/ 8533002 h 9745171"/>
                <a:gd name="connsiteX471" fmla="*/ 10363409 w 13991985"/>
                <a:gd name="connsiteY471" fmla="*/ 8525971 h 9745171"/>
                <a:gd name="connsiteX472" fmla="*/ 10398107 w 13991985"/>
                <a:gd name="connsiteY472" fmla="*/ 8480274 h 9745171"/>
                <a:gd name="connsiteX473" fmla="*/ 10436434 w 13991985"/>
                <a:gd name="connsiteY473" fmla="*/ 8443875 h 9745171"/>
                <a:gd name="connsiteX474" fmla="*/ 10479523 w 13991985"/>
                <a:gd name="connsiteY474" fmla="*/ 8395343 h 9745171"/>
                <a:gd name="connsiteX475" fmla="*/ 10494718 w 13991985"/>
                <a:gd name="connsiteY475" fmla="*/ 8308257 h 9745171"/>
                <a:gd name="connsiteX476" fmla="*/ 10499254 w 13991985"/>
                <a:gd name="connsiteY476" fmla="*/ 8247819 h 9745171"/>
                <a:gd name="connsiteX477" fmla="*/ 10482018 w 13991985"/>
                <a:gd name="connsiteY477" fmla="*/ 8171052 h 9745171"/>
                <a:gd name="connsiteX478" fmla="*/ 10523066 w 13991985"/>
                <a:gd name="connsiteY478" fmla="*/ 8117643 h 9745171"/>
                <a:gd name="connsiteX479" fmla="*/ 10566609 w 13991985"/>
                <a:gd name="connsiteY479" fmla="*/ 8119571 h 9745171"/>
                <a:gd name="connsiteX480" fmla="*/ 10627274 w 13991985"/>
                <a:gd name="connsiteY480" fmla="*/ 8102676 h 9745171"/>
                <a:gd name="connsiteX481" fmla="*/ 10654829 w 13991985"/>
                <a:gd name="connsiteY481" fmla="*/ 8025569 h 9745171"/>
                <a:gd name="connsiteX482" fmla="*/ 10696330 w 13991985"/>
                <a:gd name="connsiteY482" fmla="*/ 7994839 h 9745171"/>
                <a:gd name="connsiteX483" fmla="*/ 10775025 w 13991985"/>
                <a:gd name="connsiteY483" fmla="*/ 7894940 h 9745171"/>
                <a:gd name="connsiteX484" fmla="*/ 10806435 w 13991985"/>
                <a:gd name="connsiteY484" fmla="*/ 7805246 h 9745171"/>
                <a:gd name="connsiteX485" fmla="*/ 10847596 w 13991985"/>
                <a:gd name="connsiteY485" fmla="*/ 7745488 h 9745171"/>
                <a:gd name="connsiteX486" fmla="*/ 10903499 w 13991985"/>
                <a:gd name="connsiteY486" fmla="*/ 7730520 h 9745171"/>
                <a:gd name="connsiteX487" fmla="*/ 10958494 w 13991985"/>
                <a:gd name="connsiteY487" fmla="*/ 7727685 h 9745171"/>
                <a:gd name="connsiteX488" fmla="*/ 10952031 w 13991985"/>
                <a:gd name="connsiteY488" fmla="*/ 7706028 h 9745171"/>
                <a:gd name="connsiteX489" fmla="*/ 10943980 w 13991985"/>
                <a:gd name="connsiteY489" fmla="*/ 7652732 h 9745171"/>
                <a:gd name="connsiteX490" fmla="*/ 10950897 w 13991985"/>
                <a:gd name="connsiteY490" fmla="*/ 7604427 h 9745171"/>
                <a:gd name="connsiteX491" fmla="*/ 10917786 w 13991985"/>
                <a:gd name="connsiteY491" fmla="*/ 7507590 h 9745171"/>
                <a:gd name="connsiteX492" fmla="*/ 10915632 w 13991985"/>
                <a:gd name="connsiteY492" fmla="*/ 7454521 h 9745171"/>
                <a:gd name="connsiteX493" fmla="*/ 10963937 w 13991985"/>
                <a:gd name="connsiteY493" fmla="*/ 7401681 h 9745171"/>
                <a:gd name="connsiteX494" fmla="*/ 11024943 w 13991985"/>
                <a:gd name="connsiteY494" fmla="*/ 7373333 h 9745171"/>
                <a:gd name="connsiteX495" fmla="*/ 11016551 w 13991985"/>
                <a:gd name="connsiteY495" fmla="*/ 7335800 h 9745171"/>
                <a:gd name="connsiteX496" fmla="*/ 10974936 w 13991985"/>
                <a:gd name="connsiteY496" fmla="*/ 7306998 h 9745171"/>
                <a:gd name="connsiteX497" fmla="*/ 10912570 w 13991985"/>
                <a:gd name="connsiteY497" fmla="*/ 7239643 h 9745171"/>
                <a:gd name="connsiteX498" fmla="*/ 10851905 w 13991985"/>
                <a:gd name="connsiteY498" fmla="*/ 7270371 h 9745171"/>
                <a:gd name="connsiteX499" fmla="*/ 10782168 w 13991985"/>
                <a:gd name="connsiteY499" fmla="*/ 7263001 h 9745171"/>
                <a:gd name="connsiteX500" fmla="*/ 10784323 w 13991985"/>
                <a:gd name="connsiteY500" fmla="*/ 7205171 h 9745171"/>
                <a:gd name="connsiteX501" fmla="*/ 10830247 w 13991985"/>
                <a:gd name="connsiteY501" fmla="*/ 7133053 h 9745171"/>
                <a:gd name="connsiteX502" fmla="*/ 10877305 w 13991985"/>
                <a:gd name="connsiteY502" fmla="*/ 7116158 h 9745171"/>
                <a:gd name="connsiteX503" fmla="*/ 10917332 w 13991985"/>
                <a:gd name="connsiteY503" fmla="*/ 7087357 h 9745171"/>
                <a:gd name="connsiteX504" fmla="*/ 10973688 w 13991985"/>
                <a:gd name="connsiteY504" fmla="*/ 7074769 h 9745171"/>
                <a:gd name="connsiteX505" fmla="*/ 11033446 w 13991985"/>
                <a:gd name="connsiteY505" fmla="*/ 7055039 h 9745171"/>
                <a:gd name="connsiteX506" fmla="*/ 10929693 w 13991985"/>
                <a:gd name="connsiteY506" fmla="*/ 6954120 h 9745171"/>
                <a:gd name="connsiteX507" fmla="*/ 10903272 w 13991985"/>
                <a:gd name="connsiteY507" fmla="*/ 6879619 h 9745171"/>
                <a:gd name="connsiteX508" fmla="*/ 10997729 w 13991985"/>
                <a:gd name="connsiteY508" fmla="*/ 6886083 h 9745171"/>
                <a:gd name="connsiteX509" fmla="*/ 11045580 w 13991985"/>
                <a:gd name="connsiteY509" fmla="*/ 6856828 h 9745171"/>
                <a:gd name="connsiteX510" fmla="*/ 10987523 w 13991985"/>
                <a:gd name="connsiteY510" fmla="*/ 6788566 h 9745171"/>
                <a:gd name="connsiteX511" fmla="*/ 10914951 w 13991985"/>
                <a:gd name="connsiteY511" fmla="*/ 6740714 h 9745171"/>
                <a:gd name="connsiteX512" fmla="*/ 10909509 w 13991985"/>
                <a:gd name="connsiteY512" fmla="*/ 6692862 h 9745171"/>
                <a:gd name="connsiteX513" fmla="*/ 10856894 w 13991985"/>
                <a:gd name="connsiteY513" fmla="*/ 6668143 h 9745171"/>
                <a:gd name="connsiteX514" fmla="*/ 10813805 w 13991985"/>
                <a:gd name="connsiteY514" fmla="*/ 6633671 h 9745171"/>
                <a:gd name="connsiteX515" fmla="*/ 10804053 w 13991985"/>
                <a:gd name="connsiteY515" fmla="*/ 6556790 h 9745171"/>
                <a:gd name="connsiteX516" fmla="*/ 10793848 w 13991985"/>
                <a:gd name="connsiteY516" fmla="*/ 6494198 h 9745171"/>
                <a:gd name="connsiteX517" fmla="*/ 10740780 w 13991985"/>
                <a:gd name="connsiteY517" fmla="*/ 6367878 h 9745171"/>
                <a:gd name="connsiteX518" fmla="*/ 10711751 w 13991985"/>
                <a:gd name="connsiteY518" fmla="*/ 6247228 h 9745171"/>
                <a:gd name="connsiteX519" fmla="*/ 10668209 w 13991985"/>
                <a:gd name="connsiteY519" fmla="*/ 6218200 h 9745171"/>
                <a:gd name="connsiteX520" fmla="*/ 10619223 w 13991985"/>
                <a:gd name="connsiteY520" fmla="*/ 6155833 h 9745171"/>
                <a:gd name="connsiteX521" fmla="*/ 10508551 w 13991985"/>
                <a:gd name="connsiteY521" fmla="*/ 6072831 h 9745171"/>
                <a:gd name="connsiteX522" fmla="*/ 10426229 w 13991985"/>
                <a:gd name="connsiteY522" fmla="*/ 6005701 h 9745171"/>
                <a:gd name="connsiteX523" fmla="*/ 10441423 w 13991985"/>
                <a:gd name="connsiteY523" fmla="*/ 5885505 h 9745171"/>
                <a:gd name="connsiteX524" fmla="*/ 10509005 w 13991985"/>
                <a:gd name="connsiteY524" fmla="*/ 5822232 h 9745171"/>
                <a:gd name="connsiteX525" fmla="*/ 10595637 w 13991985"/>
                <a:gd name="connsiteY525" fmla="*/ 5724714 h 9745171"/>
                <a:gd name="connsiteX526" fmla="*/ 10629655 w 13991985"/>
                <a:gd name="connsiteY526" fmla="*/ 5637402 h 9745171"/>
                <a:gd name="connsiteX527" fmla="*/ 10673198 w 13991985"/>
                <a:gd name="connsiteY527" fmla="*/ 5604745 h 9745171"/>
                <a:gd name="connsiteX528" fmla="*/ 10750305 w 13991985"/>
                <a:gd name="connsiteY528" fmla="*/ 5627196 h 9745171"/>
                <a:gd name="connsiteX529" fmla="*/ 10761191 w 13991985"/>
                <a:gd name="connsiteY529" fmla="*/ 5560067 h 9745171"/>
                <a:gd name="connsiteX530" fmla="*/ 10814259 w 13991985"/>
                <a:gd name="connsiteY530" fmla="*/ 5502464 h 9745171"/>
                <a:gd name="connsiteX531" fmla="*/ 10891138 w 13991985"/>
                <a:gd name="connsiteY531" fmla="*/ 5468446 h 9745171"/>
                <a:gd name="connsiteX532" fmla="*/ 10958494 w 13991985"/>
                <a:gd name="connsiteY532" fmla="*/ 5463457 h 9745171"/>
                <a:gd name="connsiteX533" fmla="*/ 10989111 w 13991985"/>
                <a:gd name="connsiteY533" fmla="*/ 5434655 h 9745171"/>
                <a:gd name="connsiteX534" fmla="*/ 11051703 w 13991985"/>
                <a:gd name="connsiteY534" fmla="*/ 5395875 h 9745171"/>
                <a:gd name="connsiteX535" fmla="*/ 11161694 w 13991985"/>
                <a:gd name="connsiteY535" fmla="*/ 5361857 h 9745171"/>
                <a:gd name="connsiteX536" fmla="*/ 11205237 w 13991985"/>
                <a:gd name="connsiteY536" fmla="*/ 5332828 h 9745171"/>
                <a:gd name="connsiteX537" fmla="*/ 11161694 w 13991985"/>
                <a:gd name="connsiteY537" fmla="*/ 5303800 h 9745171"/>
                <a:gd name="connsiteX538" fmla="*/ 10871409 w 13991985"/>
                <a:gd name="connsiteY538" fmla="*/ 5260257 h 9745171"/>
                <a:gd name="connsiteX539" fmla="*/ 10827866 w 13991985"/>
                <a:gd name="connsiteY539" fmla="*/ 5216714 h 9745171"/>
                <a:gd name="connsiteX540" fmla="*/ 10682723 w 13991985"/>
                <a:gd name="connsiteY540" fmla="*/ 5274771 h 9745171"/>
                <a:gd name="connsiteX541" fmla="*/ 10624666 w 13991985"/>
                <a:gd name="connsiteY541" fmla="*/ 5303800 h 9745171"/>
                <a:gd name="connsiteX542" fmla="*/ 10537580 w 13991985"/>
                <a:gd name="connsiteY542" fmla="*/ 5390206 h 9745171"/>
                <a:gd name="connsiteX543" fmla="*/ 10440289 w 13991985"/>
                <a:gd name="connsiteY543" fmla="*/ 5361403 h 9745171"/>
                <a:gd name="connsiteX544" fmla="*/ 10368624 w 13991985"/>
                <a:gd name="connsiteY544" fmla="*/ 5317633 h 9745171"/>
                <a:gd name="connsiteX545" fmla="*/ 10348894 w 13991985"/>
                <a:gd name="connsiteY545" fmla="*/ 5245743 h 9745171"/>
                <a:gd name="connsiteX546" fmla="*/ 10363409 w 13991985"/>
                <a:gd name="connsiteY546" fmla="*/ 5187685 h 9745171"/>
                <a:gd name="connsiteX547" fmla="*/ 10392437 w 13991985"/>
                <a:gd name="connsiteY547" fmla="*/ 5144143 h 9745171"/>
                <a:gd name="connsiteX548" fmla="*/ 10348894 w 13991985"/>
                <a:gd name="connsiteY548" fmla="*/ 5115114 h 9745171"/>
                <a:gd name="connsiteX549" fmla="*/ 10290837 w 13991985"/>
                <a:gd name="connsiteY549" fmla="*/ 5100600 h 9745171"/>
                <a:gd name="connsiteX550" fmla="*/ 10203751 w 13991985"/>
                <a:gd name="connsiteY550" fmla="*/ 5071571 h 9745171"/>
                <a:gd name="connsiteX551" fmla="*/ 10160209 w 13991985"/>
                <a:gd name="connsiteY551" fmla="*/ 5057057 h 9745171"/>
                <a:gd name="connsiteX552" fmla="*/ 10073804 w 13991985"/>
                <a:gd name="connsiteY552" fmla="*/ 5028028 h 9745171"/>
                <a:gd name="connsiteX553" fmla="*/ 10044548 w 13991985"/>
                <a:gd name="connsiteY553" fmla="*/ 4921665 h 9745171"/>
                <a:gd name="connsiteX554" fmla="*/ 10049991 w 13991985"/>
                <a:gd name="connsiteY554" fmla="*/ 4868598 h 9745171"/>
                <a:gd name="connsiteX555" fmla="*/ 10102605 w 13991985"/>
                <a:gd name="connsiteY555" fmla="*/ 4758381 h 9745171"/>
                <a:gd name="connsiteX556" fmla="*/ 10189011 w 13991985"/>
                <a:gd name="connsiteY556" fmla="*/ 4753164 h 9745171"/>
                <a:gd name="connsiteX557" fmla="*/ 10262262 w 13991985"/>
                <a:gd name="connsiteY557" fmla="*/ 4791490 h 9745171"/>
                <a:gd name="connsiteX558" fmla="*/ 10311929 w 13991985"/>
                <a:gd name="connsiteY558" fmla="*/ 4762462 h 9745171"/>
                <a:gd name="connsiteX559" fmla="*/ 10365223 w 13991985"/>
                <a:gd name="connsiteY559" fmla="*/ 4752710 h 9745171"/>
                <a:gd name="connsiteX560" fmla="*/ 10423053 w 13991985"/>
                <a:gd name="connsiteY560" fmla="*/ 4698963 h 9745171"/>
                <a:gd name="connsiteX561" fmla="*/ 10447319 w 13991985"/>
                <a:gd name="connsiteY561" fmla="*/ 4607114 h 9745171"/>
                <a:gd name="connsiteX562" fmla="*/ 10491543 w 13991985"/>
                <a:gd name="connsiteY562" fmla="*/ 4532502 h 9745171"/>
                <a:gd name="connsiteX563" fmla="*/ 10595637 w 13991985"/>
                <a:gd name="connsiteY563" fmla="*/ 4520028 h 9745171"/>
                <a:gd name="connsiteX564" fmla="*/ 10639180 w 13991985"/>
                <a:gd name="connsiteY564" fmla="*/ 4491000 h 9745171"/>
                <a:gd name="connsiteX565" fmla="*/ 10711751 w 13991985"/>
                <a:gd name="connsiteY565" fmla="*/ 4403914 h 9745171"/>
                <a:gd name="connsiteX566" fmla="*/ 10755294 w 13991985"/>
                <a:gd name="connsiteY566" fmla="*/ 4360371 h 9745171"/>
                <a:gd name="connsiteX567" fmla="*/ 10775705 w 13991985"/>
                <a:gd name="connsiteY567" fmla="*/ 4302314 h 9745171"/>
                <a:gd name="connsiteX568" fmla="*/ 10848730 w 13991985"/>
                <a:gd name="connsiteY568" fmla="*/ 4251514 h 9745171"/>
                <a:gd name="connsiteX569" fmla="*/ 10977318 w 13991985"/>
                <a:gd name="connsiteY569" fmla="*/ 4232464 h 9745171"/>
                <a:gd name="connsiteX570" fmla="*/ 11103411 w 13991985"/>
                <a:gd name="connsiteY570" fmla="*/ 4307983 h 9745171"/>
                <a:gd name="connsiteX571" fmla="*/ 11126996 w 13991985"/>
                <a:gd name="connsiteY571" fmla="*/ 4433170 h 9745171"/>
                <a:gd name="connsiteX572" fmla="*/ 11078691 w 13991985"/>
                <a:gd name="connsiteY572" fmla="*/ 4505514 h 9745171"/>
                <a:gd name="connsiteX573" fmla="*/ 11048755 w 13991985"/>
                <a:gd name="connsiteY573" fmla="*/ 4551552 h 9745171"/>
                <a:gd name="connsiteX574" fmla="*/ 11049889 w 13991985"/>
                <a:gd name="connsiteY574" fmla="*/ 4577632 h 9745171"/>
                <a:gd name="connsiteX575" fmla="*/ 10987523 w 13991985"/>
                <a:gd name="connsiteY575" fmla="*/ 4592600 h 9745171"/>
                <a:gd name="connsiteX576" fmla="*/ 10973009 w 13991985"/>
                <a:gd name="connsiteY576" fmla="*/ 4650657 h 9745171"/>
                <a:gd name="connsiteX577" fmla="*/ 11060094 w 13991985"/>
                <a:gd name="connsiteY577" fmla="*/ 4665171 h 9745171"/>
                <a:gd name="connsiteX578" fmla="*/ 11016551 w 13991985"/>
                <a:gd name="connsiteY578" fmla="*/ 4708714 h 9745171"/>
                <a:gd name="connsiteX579" fmla="*/ 11002037 w 13991985"/>
                <a:gd name="connsiteY579" fmla="*/ 4752257 h 9745171"/>
                <a:gd name="connsiteX580" fmla="*/ 11016551 w 13991985"/>
                <a:gd name="connsiteY580" fmla="*/ 4781285 h 9745171"/>
                <a:gd name="connsiteX581" fmla="*/ 11060094 w 13991985"/>
                <a:gd name="connsiteY581" fmla="*/ 4737743 h 9745171"/>
                <a:gd name="connsiteX582" fmla="*/ 11190723 w 13991985"/>
                <a:gd name="connsiteY582" fmla="*/ 4650657 h 9745171"/>
                <a:gd name="connsiteX583" fmla="*/ 11248780 w 13991985"/>
                <a:gd name="connsiteY583" fmla="*/ 4636143 h 9745171"/>
                <a:gd name="connsiteX584" fmla="*/ 11335866 w 13991985"/>
                <a:gd name="connsiteY584" fmla="*/ 4592600 h 9745171"/>
                <a:gd name="connsiteX585" fmla="*/ 11422951 w 13991985"/>
                <a:gd name="connsiteY585" fmla="*/ 4549057 h 9745171"/>
                <a:gd name="connsiteX586" fmla="*/ 11539066 w 13991985"/>
                <a:gd name="connsiteY586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71637 w 13991985"/>
                <a:gd name="connsiteY443" fmla="*/ 9266200 h 9745171"/>
                <a:gd name="connsiteX444" fmla="*/ 9124705 w 13991985"/>
                <a:gd name="connsiteY444" fmla="*/ 9237852 h 9745171"/>
                <a:gd name="connsiteX445" fmla="*/ 9129468 w 13991985"/>
                <a:gd name="connsiteY445" fmla="*/ 9186258 h 9745171"/>
                <a:gd name="connsiteX446" fmla="*/ 9160424 w 13991985"/>
                <a:gd name="connsiteY446" fmla="*/ 9133077 h 9745171"/>
                <a:gd name="connsiteX447" fmla="*/ 9203286 w 13991985"/>
                <a:gd name="connsiteY447" fmla="*/ 9156889 h 9745171"/>
                <a:gd name="connsiteX448" fmla="*/ 9246376 w 13991985"/>
                <a:gd name="connsiteY448" fmla="*/ 9196690 h 9745171"/>
                <a:gd name="connsiteX449" fmla="*/ 9305680 w 13991985"/>
                <a:gd name="connsiteY449" fmla="*/ 9159270 h 9745171"/>
                <a:gd name="connsiteX450" fmla="*/ 9399569 w 13991985"/>
                <a:gd name="connsiteY450" fmla="*/ 9131943 h 9745171"/>
                <a:gd name="connsiteX451" fmla="*/ 9458080 w 13991985"/>
                <a:gd name="connsiteY451" fmla="*/ 9130695 h 9745171"/>
                <a:gd name="connsiteX452" fmla="*/ 9518518 w 13991985"/>
                <a:gd name="connsiteY452" fmla="*/ 9105521 h 9745171"/>
                <a:gd name="connsiteX453" fmla="*/ 9574648 w 13991985"/>
                <a:gd name="connsiteY453" fmla="*/ 9126046 h 9745171"/>
                <a:gd name="connsiteX454" fmla="*/ 9652209 w 13991985"/>
                <a:gd name="connsiteY454" fmla="*/ 9106543 h 9745171"/>
                <a:gd name="connsiteX455" fmla="*/ 9753355 w 13991985"/>
                <a:gd name="connsiteY455" fmla="*/ 9094977 h 9745171"/>
                <a:gd name="connsiteX456" fmla="*/ 9816175 w 13991985"/>
                <a:gd name="connsiteY456" fmla="*/ 9050866 h 9745171"/>
                <a:gd name="connsiteX457" fmla="*/ 9803361 w 13991985"/>
                <a:gd name="connsiteY457" fmla="*/ 9009252 h 9745171"/>
                <a:gd name="connsiteX458" fmla="*/ 9819236 w 13991985"/>
                <a:gd name="connsiteY458" fmla="*/ 8981583 h 9745171"/>
                <a:gd name="connsiteX459" fmla="*/ 9872418 w 13991985"/>
                <a:gd name="connsiteY459" fmla="*/ 8980677 h 9745171"/>
                <a:gd name="connsiteX460" fmla="*/ 9893736 w 13991985"/>
                <a:gd name="connsiteY460" fmla="*/ 8931350 h 9745171"/>
                <a:gd name="connsiteX461" fmla="*/ 9942721 w 13991985"/>
                <a:gd name="connsiteY461" fmla="*/ 8904022 h 9745171"/>
                <a:gd name="connsiteX462" fmla="*/ 10024364 w 13991985"/>
                <a:gd name="connsiteY462" fmla="*/ 8850956 h 9745171"/>
                <a:gd name="connsiteX463" fmla="*/ 10101925 w 13991985"/>
                <a:gd name="connsiteY463" fmla="*/ 8802650 h 9745171"/>
                <a:gd name="connsiteX464" fmla="*/ 10130726 w 13991985"/>
                <a:gd name="connsiteY464" fmla="*/ 8768632 h 9745171"/>
                <a:gd name="connsiteX465" fmla="*/ 10099997 w 13991985"/>
                <a:gd name="connsiteY465" fmla="*/ 8719646 h 9745171"/>
                <a:gd name="connsiteX466" fmla="*/ 10139458 w 13991985"/>
                <a:gd name="connsiteY466" fmla="*/ 8683474 h 9745171"/>
                <a:gd name="connsiteX467" fmla="*/ 10199669 w 13991985"/>
                <a:gd name="connsiteY467" fmla="*/ 8664197 h 9745171"/>
                <a:gd name="connsiteX468" fmla="*/ 10252737 w 13991985"/>
                <a:gd name="connsiteY468" fmla="*/ 8642539 h 9745171"/>
                <a:gd name="connsiteX469" fmla="*/ 10293672 w 13991985"/>
                <a:gd name="connsiteY469" fmla="*/ 8610902 h 9745171"/>
                <a:gd name="connsiteX470" fmla="*/ 10351049 w 13991985"/>
                <a:gd name="connsiteY470" fmla="*/ 8533002 h 9745171"/>
                <a:gd name="connsiteX471" fmla="*/ 10363409 w 13991985"/>
                <a:gd name="connsiteY471" fmla="*/ 8525971 h 9745171"/>
                <a:gd name="connsiteX472" fmla="*/ 10398107 w 13991985"/>
                <a:gd name="connsiteY472" fmla="*/ 8480274 h 9745171"/>
                <a:gd name="connsiteX473" fmla="*/ 10436434 w 13991985"/>
                <a:gd name="connsiteY473" fmla="*/ 8443875 h 9745171"/>
                <a:gd name="connsiteX474" fmla="*/ 10479523 w 13991985"/>
                <a:gd name="connsiteY474" fmla="*/ 8395343 h 9745171"/>
                <a:gd name="connsiteX475" fmla="*/ 10494718 w 13991985"/>
                <a:gd name="connsiteY475" fmla="*/ 8308257 h 9745171"/>
                <a:gd name="connsiteX476" fmla="*/ 10499254 w 13991985"/>
                <a:gd name="connsiteY476" fmla="*/ 8247819 h 9745171"/>
                <a:gd name="connsiteX477" fmla="*/ 10482018 w 13991985"/>
                <a:gd name="connsiteY477" fmla="*/ 8171052 h 9745171"/>
                <a:gd name="connsiteX478" fmla="*/ 10523066 w 13991985"/>
                <a:gd name="connsiteY478" fmla="*/ 8117643 h 9745171"/>
                <a:gd name="connsiteX479" fmla="*/ 10566609 w 13991985"/>
                <a:gd name="connsiteY479" fmla="*/ 8119571 h 9745171"/>
                <a:gd name="connsiteX480" fmla="*/ 10627274 w 13991985"/>
                <a:gd name="connsiteY480" fmla="*/ 8102676 h 9745171"/>
                <a:gd name="connsiteX481" fmla="*/ 10654829 w 13991985"/>
                <a:gd name="connsiteY481" fmla="*/ 8025569 h 9745171"/>
                <a:gd name="connsiteX482" fmla="*/ 10696330 w 13991985"/>
                <a:gd name="connsiteY482" fmla="*/ 7994839 h 9745171"/>
                <a:gd name="connsiteX483" fmla="*/ 10775025 w 13991985"/>
                <a:gd name="connsiteY483" fmla="*/ 7894940 h 9745171"/>
                <a:gd name="connsiteX484" fmla="*/ 10806435 w 13991985"/>
                <a:gd name="connsiteY484" fmla="*/ 7805246 h 9745171"/>
                <a:gd name="connsiteX485" fmla="*/ 10847596 w 13991985"/>
                <a:gd name="connsiteY485" fmla="*/ 7745488 h 9745171"/>
                <a:gd name="connsiteX486" fmla="*/ 10903499 w 13991985"/>
                <a:gd name="connsiteY486" fmla="*/ 7730520 h 9745171"/>
                <a:gd name="connsiteX487" fmla="*/ 10958494 w 13991985"/>
                <a:gd name="connsiteY487" fmla="*/ 7727685 h 9745171"/>
                <a:gd name="connsiteX488" fmla="*/ 10952031 w 13991985"/>
                <a:gd name="connsiteY488" fmla="*/ 7706028 h 9745171"/>
                <a:gd name="connsiteX489" fmla="*/ 10943980 w 13991985"/>
                <a:gd name="connsiteY489" fmla="*/ 7652732 h 9745171"/>
                <a:gd name="connsiteX490" fmla="*/ 10950897 w 13991985"/>
                <a:gd name="connsiteY490" fmla="*/ 7604427 h 9745171"/>
                <a:gd name="connsiteX491" fmla="*/ 10917786 w 13991985"/>
                <a:gd name="connsiteY491" fmla="*/ 7507590 h 9745171"/>
                <a:gd name="connsiteX492" fmla="*/ 10915632 w 13991985"/>
                <a:gd name="connsiteY492" fmla="*/ 7454521 h 9745171"/>
                <a:gd name="connsiteX493" fmla="*/ 10963937 w 13991985"/>
                <a:gd name="connsiteY493" fmla="*/ 7401681 h 9745171"/>
                <a:gd name="connsiteX494" fmla="*/ 11024943 w 13991985"/>
                <a:gd name="connsiteY494" fmla="*/ 7373333 h 9745171"/>
                <a:gd name="connsiteX495" fmla="*/ 11016551 w 13991985"/>
                <a:gd name="connsiteY495" fmla="*/ 7335800 h 9745171"/>
                <a:gd name="connsiteX496" fmla="*/ 10974936 w 13991985"/>
                <a:gd name="connsiteY496" fmla="*/ 7306998 h 9745171"/>
                <a:gd name="connsiteX497" fmla="*/ 10912570 w 13991985"/>
                <a:gd name="connsiteY497" fmla="*/ 7239643 h 9745171"/>
                <a:gd name="connsiteX498" fmla="*/ 10851905 w 13991985"/>
                <a:gd name="connsiteY498" fmla="*/ 7270371 h 9745171"/>
                <a:gd name="connsiteX499" fmla="*/ 10782168 w 13991985"/>
                <a:gd name="connsiteY499" fmla="*/ 7263001 h 9745171"/>
                <a:gd name="connsiteX500" fmla="*/ 10784323 w 13991985"/>
                <a:gd name="connsiteY500" fmla="*/ 7205171 h 9745171"/>
                <a:gd name="connsiteX501" fmla="*/ 10830247 w 13991985"/>
                <a:gd name="connsiteY501" fmla="*/ 7133053 h 9745171"/>
                <a:gd name="connsiteX502" fmla="*/ 10877305 w 13991985"/>
                <a:gd name="connsiteY502" fmla="*/ 7116158 h 9745171"/>
                <a:gd name="connsiteX503" fmla="*/ 10917332 w 13991985"/>
                <a:gd name="connsiteY503" fmla="*/ 7087357 h 9745171"/>
                <a:gd name="connsiteX504" fmla="*/ 10973688 w 13991985"/>
                <a:gd name="connsiteY504" fmla="*/ 7074769 h 9745171"/>
                <a:gd name="connsiteX505" fmla="*/ 11033446 w 13991985"/>
                <a:gd name="connsiteY505" fmla="*/ 7055039 h 9745171"/>
                <a:gd name="connsiteX506" fmla="*/ 10929693 w 13991985"/>
                <a:gd name="connsiteY506" fmla="*/ 6954120 h 9745171"/>
                <a:gd name="connsiteX507" fmla="*/ 10903272 w 13991985"/>
                <a:gd name="connsiteY507" fmla="*/ 6879619 h 9745171"/>
                <a:gd name="connsiteX508" fmla="*/ 10997729 w 13991985"/>
                <a:gd name="connsiteY508" fmla="*/ 6886083 h 9745171"/>
                <a:gd name="connsiteX509" fmla="*/ 11045580 w 13991985"/>
                <a:gd name="connsiteY509" fmla="*/ 6856828 h 9745171"/>
                <a:gd name="connsiteX510" fmla="*/ 10987523 w 13991985"/>
                <a:gd name="connsiteY510" fmla="*/ 6788566 h 9745171"/>
                <a:gd name="connsiteX511" fmla="*/ 10914951 w 13991985"/>
                <a:gd name="connsiteY511" fmla="*/ 6740714 h 9745171"/>
                <a:gd name="connsiteX512" fmla="*/ 10909509 w 13991985"/>
                <a:gd name="connsiteY512" fmla="*/ 6692862 h 9745171"/>
                <a:gd name="connsiteX513" fmla="*/ 10856894 w 13991985"/>
                <a:gd name="connsiteY513" fmla="*/ 6668143 h 9745171"/>
                <a:gd name="connsiteX514" fmla="*/ 10813805 w 13991985"/>
                <a:gd name="connsiteY514" fmla="*/ 6633671 h 9745171"/>
                <a:gd name="connsiteX515" fmla="*/ 10804053 w 13991985"/>
                <a:gd name="connsiteY515" fmla="*/ 6556790 h 9745171"/>
                <a:gd name="connsiteX516" fmla="*/ 10793848 w 13991985"/>
                <a:gd name="connsiteY516" fmla="*/ 6494198 h 9745171"/>
                <a:gd name="connsiteX517" fmla="*/ 10740780 w 13991985"/>
                <a:gd name="connsiteY517" fmla="*/ 6367878 h 9745171"/>
                <a:gd name="connsiteX518" fmla="*/ 10711751 w 13991985"/>
                <a:gd name="connsiteY518" fmla="*/ 6247228 h 9745171"/>
                <a:gd name="connsiteX519" fmla="*/ 10668209 w 13991985"/>
                <a:gd name="connsiteY519" fmla="*/ 6218200 h 9745171"/>
                <a:gd name="connsiteX520" fmla="*/ 10619223 w 13991985"/>
                <a:gd name="connsiteY520" fmla="*/ 6155833 h 9745171"/>
                <a:gd name="connsiteX521" fmla="*/ 10508551 w 13991985"/>
                <a:gd name="connsiteY521" fmla="*/ 6072831 h 9745171"/>
                <a:gd name="connsiteX522" fmla="*/ 10426229 w 13991985"/>
                <a:gd name="connsiteY522" fmla="*/ 6005701 h 9745171"/>
                <a:gd name="connsiteX523" fmla="*/ 10441423 w 13991985"/>
                <a:gd name="connsiteY523" fmla="*/ 5885505 h 9745171"/>
                <a:gd name="connsiteX524" fmla="*/ 10509005 w 13991985"/>
                <a:gd name="connsiteY524" fmla="*/ 5822232 h 9745171"/>
                <a:gd name="connsiteX525" fmla="*/ 10595637 w 13991985"/>
                <a:gd name="connsiteY525" fmla="*/ 5724714 h 9745171"/>
                <a:gd name="connsiteX526" fmla="*/ 10629655 w 13991985"/>
                <a:gd name="connsiteY526" fmla="*/ 5637402 h 9745171"/>
                <a:gd name="connsiteX527" fmla="*/ 10673198 w 13991985"/>
                <a:gd name="connsiteY527" fmla="*/ 5604745 h 9745171"/>
                <a:gd name="connsiteX528" fmla="*/ 10750305 w 13991985"/>
                <a:gd name="connsiteY528" fmla="*/ 5627196 h 9745171"/>
                <a:gd name="connsiteX529" fmla="*/ 10761191 w 13991985"/>
                <a:gd name="connsiteY529" fmla="*/ 5560067 h 9745171"/>
                <a:gd name="connsiteX530" fmla="*/ 10814259 w 13991985"/>
                <a:gd name="connsiteY530" fmla="*/ 5502464 h 9745171"/>
                <a:gd name="connsiteX531" fmla="*/ 10891138 w 13991985"/>
                <a:gd name="connsiteY531" fmla="*/ 5468446 h 9745171"/>
                <a:gd name="connsiteX532" fmla="*/ 10958494 w 13991985"/>
                <a:gd name="connsiteY532" fmla="*/ 5463457 h 9745171"/>
                <a:gd name="connsiteX533" fmla="*/ 10989111 w 13991985"/>
                <a:gd name="connsiteY533" fmla="*/ 5434655 h 9745171"/>
                <a:gd name="connsiteX534" fmla="*/ 11051703 w 13991985"/>
                <a:gd name="connsiteY534" fmla="*/ 5395875 h 9745171"/>
                <a:gd name="connsiteX535" fmla="*/ 11161694 w 13991985"/>
                <a:gd name="connsiteY535" fmla="*/ 5361857 h 9745171"/>
                <a:gd name="connsiteX536" fmla="*/ 11205237 w 13991985"/>
                <a:gd name="connsiteY536" fmla="*/ 5332828 h 9745171"/>
                <a:gd name="connsiteX537" fmla="*/ 11161694 w 13991985"/>
                <a:gd name="connsiteY537" fmla="*/ 5303800 h 9745171"/>
                <a:gd name="connsiteX538" fmla="*/ 10871409 w 13991985"/>
                <a:gd name="connsiteY538" fmla="*/ 5260257 h 9745171"/>
                <a:gd name="connsiteX539" fmla="*/ 10827866 w 13991985"/>
                <a:gd name="connsiteY539" fmla="*/ 5216714 h 9745171"/>
                <a:gd name="connsiteX540" fmla="*/ 10682723 w 13991985"/>
                <a:gd name="connsiteY540" fmla="*/ 5274771 h 9745171"/>
                <a:gd name="connsiteX541" fmla="*/ 10624666 w 13991985"/>
                <a:gd name="connsiteY541" fmla="*/ 5303800 h 9745171"/>
                <a:gd name="connsiteX542" fmla="*/ 10537580 w 13991985"/>
                <a:gd name="connsiteY542" fmla="*/ 5390206 h 9745171"/>
                <a:gd name="connsiteX543" fmla="*/ 10440289 w 13991985"/>
                <a:gd name="connsiteY543" fmla="*/ 5361403 h 9745171"/>
                <a:gd name="connsiteX544" fmla="*/ 10368624 w 13991985"/>
                <a:gd name="connsiteY544" fmla="*/ 5317633 h 9745171"/>
                <a:gd name="connsiteX545" fmla="*/ 10348894 w 13991985"/>
                <a:gd name="connsiteY545" fmla="*/ 5245743 h 9745171"/>
                <a:gd name="connsiteX546" fmla="*/ 10363409 w 13991985"/>
                <a:gd name="connsiteY546" fmla="*/ 5187685 h 9745171"/>
                <a:gd name="connsiteX547" fmla="*/ 10392437 w 13991985"/>
                <a:gd name="connsiteY547" fmla="*/ 5144143 h 9745171"/>
                <a:gd name="connsiteX548" fmla="*/ 10348894 w 13991985"/>
                <a:gd name="connsiteY548" fmla="*/ 5115114 h 9745171"/>
                <a:gd name="connsiteX549" fmla="*/ 10290837 w 13991985"/>
                <a:gd name="connsiteY549" fmla="*/ 5100600 h 9745171"/>
                <a:gd name="connsiteX550" fmla="*/ 10203751 w 13991985"/>
                <a:gd name="connsiteY550" fmla="*/ 5071571 h 9745171"/>
                <a:gd name="connsiteX551" fmla="*/ 10160209 w 13991985"/>
                <a:gd name="connsiteY551" fmla="*/ 5057057 h 9745171"/>
                <a:gd name="connsiteX552" fmla="*/ 10073804 w 13991985"/>
                <a:gd name="connsiteY552" fmla="*/ 5028028 h 9745171"/>
                <a:gd name="connsiteX553" fmla="*/ 10044548 w 13991985"/>
                <a:gd name="connsiteY553" fmla="*/ 4921665 h 9745171"/>
                <a:gd name="connsiteX554" fmla="*/ 10049991 w 13991985"/>
                <a:gd name="connsiteY554" fmla="*/ 4868598 h 9745171"/>
                <a:gd name="connsiteX555" fmla="*/ 10102605 w 13991985"/>
                <a:gd name="connsiteY555" fmla="*/ 4758381 h 9745171"/>
                <a:gd name="connsiteX556" fmla="*/ 10189011 w 13991985"/>
                <a:gd name="connsiteY556" fmla="*/ 4753164 h 9745171"/>
                <a:gd name="connsiteX557" fmla="*/ 10262262 w 13991985"/>
                <a:gd name="connsiteY557" fmla="*/ 4791490 h 9745171"/>
                <a:gd name="connsiteX558" fmla="*/ 10311929 w 13991985"/>
                <a:gd name="connsiteY558" fmla="*/ 4762462 h 9745171"/>
                <a:gd name="connsiteX559" fmla="*/ 10365223 w 13991985"/>
                <a:gd name="connsiteY559" fmla="*/ 4752710 h 9745171"/>
                <a:gd name="connsiteX560" fmla="*/ 10423053 w 13991985"/>
                <a:gd name="connsiteY560" fmla="*/ 4698963 h 9745171"/>
                <a:gd name="connsiteX561" fmla="*/ 10447319 w 13991985"/>
                <a:gd name="connsiteY561" fmla="*/ 4607114 h 9745171"/>
                <a:gd name="connsiteX562" fmla="*/ 10491543 w 13991985"/>
                <a:gd name="connsiteY562" fmla="*/ 4532502 h 9745171"/>
                <a:gd name="connsiteX563" fmla="*/ 10595637 w 13991985"/>
                <a:gd name="connsiteY563" fmla="*/ 4520028 h 9745171"/>
                <a:gd name="connsiteX564" fmla="*/ 10639180 w 13991985"/>
                <a:gd name="connsiteY564" fmla="*/ 4491000 h 9745171"/>
                <a:gd name="connsiteX565" fmla="*/ 10711751 w 13991985"/>
                <a:gd name="connsiteY565" fmla="*/ 4403914 h 9745171"/>
                <a:gd name="connsiteX566" fmla="*/ 10755294 w 13991985"/>
                <a:gd name="connsiteY566" fmla="*/ 4360371 h 9745171"/>
                <a:gd name="connsiteX567" fmla="*/ 10775705 w 13991985"/>
                <a:gd name="connsiteY567" fmla="*/ 4302314 h 9745171"/>
                <a:gd name="connsiteX568" fmla="*/ 10848730 w 13991985"/>
                <a:gd name="connsiteY568" fmla="*/ 4251514 h 9745171"/>
                <a:gd name="connsiteX569" fmla="*/ 10977318 w 13991985"/>
                <a:gd name="connsiteY569" fmla="*/ 4232464 h 9745171"/>
                <a:gd name="connsiteX570" fmla="*/ 11103411 w 13991985"/>
                <a:gd name="connsiteY570" fmla="*/ 4307983 h 9745171"/>
                <a:gd name="connsiteX571" fmla="*/ 11126996 w 13991985"/>
                <a:gd name="connsiteY571" fmla="*/ 4433170 h 9745171"/>
                <a:gd name="connsiteX572" fmla="*/ 11078691 w 13991985"/>
                <a:gd name="connsiteY572" fmla="*/ 4505514 h 9745171"/>
                <a:gd name="connsiteX573" fmla="*/ 11048755 w 13991985"/>
                <a:gd name="connsiteY573" fmla="*/ 4551552 h 9745171"/>
                <a:gd name="connsiteX574" fmla="*/ 11049889 w 13991985"/>
                <a:gd name="connsiteY574" fmla="*/ 4577632 h 9745171"/>
                <a:gd name="connsiteX575" fmla="*/ 10987523 w 13991985"/>
                <a:gd name="connsiteY575" fmla="*/ 4592600 h 9745171"/>
                <a:gd name="connsiteX576" fmla="*/ 10973009 w 13991985"/>
                <a:gd name="connsiteY576" fmla="*/ 4650657 h 9745171"/>
                <a:gd name="connsiteX577" fmla="*/ 11060094 w 13991985"/>
                <a:gd name="connsiteY577" fmla="*/ 4665171 h 9745171"/>
                <a:gd name="connsiteX578" fmla="*/ 11016551 w 13991985"/>
                <a:gd name="connsiteY578" fmla="*/ 4708714 h 9745171"/>
                <a:gd name="connsiteX579" fmla="*/ 11002037 w 13991985"/>
                <a:gd name="connsiteY579" fmla="*/ 4752257 h 9745171"/>
                <a:gd name="connsiteX580" fmla="*/ 11016551 w 13991985"/>
                <a:gd name="connsiteY580" fmla="*/ 4781285 h 9745171"/>
                <a:gd name="connsiteX581" fmla="*/ 11060094 w 13991985"/>
                <a:gd name="connsiteY581" fmla="*/ 4737743 h 9745171"/>
                <a:gd name="connsiteX582" fmla="*/ 11190723 w 13991985"/>
                <a:gd name="connsiteY582" fmla="*/ 4650657 h 9745171"/>
                <a:gd name="connsiteX583" fmla="*/ 11248780 w 13991985"/>
                <a:gd name="connsiteY583" fmla="*/ 4636143 h 9745171"/>
                <a:gd name="connsiteX584" fmla="*/ 11335866 w 13991985"/>
                <a:gd name="connsiteY584" fmla="*/ 4592600 h 9745171"/>
                <a:gd name="connsiteX585" fmla="*/ 11422951 w 13991985"/>
                <a:gd name="connsiteY585" fmla="*/ 4549057 h 9745171"/>
                <a:gd name="connsiteX586" fmla="*/ 11539066 w 13991985"/>
                <a:gd name="connsiteY586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8094 w 13991985"/>
                <a:gd name="connsiteY442" fmla="*/ 9295228 h 9745171"/>
                <a:gd name="connsiteX443" fmla="*/ 9085925 w 13991985"/>
                <a:gd name="connsiteY443" fmla="*/ 9278106 h 9745171"/>
                <a:gd name="connsiteX444" fmla="*/ 9124705 w 13991985"/>
                <a:gd name="connsiteY444" fmla="*/ 9237852 h 9745171"/>
                <a:gd name="connsiteX445" fmla="*/ 9129468 w 13991985"/>
                <a:gd name="connsiteY445" fmla="*/ 9186258 h 9745171"/>
                <a:gd name="connsiteX446" fmla="*/ 9160424 w 13991985"/>
                <a:gd name="connsiteY446" fmla="*/ 9133077 h 9745171"/>
                <a:gd name="connsiteX447" fmla="*/ 9203286 w 13991985"/>
                <a:gd name="connsiteY447" fmla="*/ 9156889 h 9745171"/>
                <a:gd name="connsiteX448" fmla="*/ 9246376 w 13991985"/>
                <a:gd name="connsiteY448" fmla="*/ 9196690 h 9745171"/>
                <a:gd name="connsiteX449" fmla="*/ 9305680 w 13991985"/>
                <a:gd name="connsiteY449" fmla="*/ 9159270 h 9745171"/>
                <a:gd name="connsiteX450" fmla="*/ 9399569 w 13991985"/>
                <a:gd name="connsiteY450" fmla="*/ 9131943 h 9745171"/>
                <a:gd name="connsiteX451" fmla="*/ 9458080 w 13991985"/>
                <a:gd name="connsiteY451" fmla="*/ 9130695 h 9745171"/>
                <a:gd name="connsiteX452" fmla="*/ 9518518 w 13991985"/>
                <a:gd name="connsiteY452" fmla="*/ 9105521 h 9745171"/>
                <a:gd name="connsiteX453" fmla="*/ 9574648 w 13991985"/>
                <a:gd name="connsiteY453" fmla="*/ 9126046 h 9745171"/>
                <a:gd name="connsiteX454" fmla="*/ 9652209 w 13991985"/>
                <a:gd name="connsiteY454" fmla="*/ 9106543 h 9745171"/>
                <a:gd name="connsiteX455" fmla="*/ 9753355 w 13991985"/>
                <a:gd name="connsiteY455" fmla="*/ 9094977 h 9745171"/>
                <a:gd name="connsiteX456" fmla="*/ 9816175 w 13991985"/>
                <a:gd name="connsiteY456" fmla="*/ 9050866 h 9745171"/>
                <a:gd name="connsiteX457" fmla="*/ 9803361 w 13991985"/>
                <a:gd name="connsiteY457" fmla="*/ 9009252 h 9745171"/>
                <a:gd name="connsiteX458" fmla="*/ 9819236 w 13991985"/>
                <a:gd name="connsiteY458" fmla="*/ 8981583 h 9745171"/>
                <a:gd name="connsiteX459" fmla="*/ 9872418 w 13991985"/>
                <a:gd name="connsiteY459" fmla="*/ 8980677 h 9745171"/>
                <a:gd name="connsiteX460" fmla="*/ 9893736 w 13991985"/>
                <a:gd name="connsiteY460" fmla="*/ 8931350 h 9745171"/>
                <a:gd name="connsiteX461" fmla="*/ 9942721 w 13991985"/>
                <a:gd name="connsiteY461" fmla="*/ 8904022 h 9745171"/>
                <a:gd name="connsiteX462" fmla="*/ 10024364 w 13991985"/>
                <a:gd name="connsiteY462" fmla="*/ 8850956 h 9745171"/>
                <a:gd name="connsiteX463" fmla="*/ 10101925 w 13991985"/>
                <a:gd name="connsiteY463" fmla="*/ 8802650 h 9745171"/>
                <a:gd name="connsiteX464" fmla="*/ 10130726 w 13991985"/>
                <a:gd name="connsiteY464" fmla="*/ 8768632 h 9745171"/>
                <a:gd name="connsiteX465" fmla="*/ 10099997 w 13991985"/>
                <a:gd name="connsiteY465" fmla="*/ 8719646 h 9745171"/>
                <a:gd name="connsiteX466" fmla="*/ 10139458 w 13991985"/>
                <a:gd name="connsiteY466" fmla="*/ 8683474 h 9745171"/>
                <a:gd name="connsiteX467" fmla="*/ 10199669 w 13991985"/>
                <a:gd name="connsiteY467" fmla="*/ 8664197 h 9745171"/>
                <a:gd name="connsiteX468" fmla="*/ 10252737 w 13991985"/>
                <a:gd name="connsiteY468" fmla="*/ 8642539 h 9745171"/>
                <a:gd name="connsiteX469" fmla="*/ 10293672 w 13991985"/>
                <a:gd name="connsiteY469" fmla="*/ 8610902 h 9745171"/>
                <a:gd name="connsiteX470" fmla="*/ 10351049 w 13991985"/>
                <a:gd name="connsiteY470" fmla="*/ 8533002 h 9745171"/>
                <a:gd name="connsiteX471" fmla="*/ 10363409 w 13991985"/>
                <a:gd name="connsiteY471" fmla="*/ 8525971 h 9745171"/>
                <a:gd name="connsiteX472" fmla="*/ 10398107 w 13991985"/>
                <a:gd name="connsiteY472" fmla="*/ 8480274 h 9745171"/>
                <a:gd name="connsiteX473" fmla="*/ 10436434 w 13991985"/>
                <a:gd name="connsiteY473" fmla="*/ 8443875 h 9745171"/>
                <a:gd name="connsiteX474" fmla="*/ 10479523 w 13991985"/>
                <a:gd name="connsiteY474" fmla="*/ 8395343 h 9745171"/>
                <a:gd name="connsiteX475" fmla="*/ 10494718 w 13991985"/>
                <a:gd name="connsiteY475" fmla="*/ 8308257 h 9745171"/>
                <a:gd name="connsiteX476" fmla="*/ 10499254 w 13991985"/>
                <a:gd name="connsiteY476" fmla="*/ 8247819 h 9745171"/>
                <a:gd name="connsiteX477" fmla="*/ 10482018 w 13991985"/>
                <a:gd name="connsiteY477" fmla="*/ 8171052 h 9745171"/>
                <a:gd name="connsiteX478" fmla="*/ 10523066 w 13991985"/>
                <a:gd name="connsiteY478" fmla="*/ 8117643 h 9745171"/>
                <a:gd name="connsiteX479" fmla="*/ 10566609 w 13991985"/>
                <a:gd name="connsiteY479" fmla="*/ 8119571 h 9745171"/>
                <a:gd name="connsiteX480" fmla="*/ 10627274 w 13991985"/>
                <a:gd name="connsiteY480" fmla="*/ 8102676 h 9745171"/>
                <a:gd name="connsiteX481" fmla="*/ 10654829 w 13991985"/>
                <a:gd name="connsiteY481" fmla="*/ 8025569 h 9745171"/>
                <a:gd name="connsiteX482" fmla="*/ 10696330 w 13991985"/>
                <a:gd name="connsiteY482" fmla="*/ 7994839 h 9745171"/>
                <a:gd name="connsiteX483" fmla="*/ 10775025 w 13991985"/>
                <a:gd name="connsiteY483" fmla="*/ 7894940 h 9745171"/>
                <a:gd name="connsiteX484" fmla="*/ 10806435 w 13991985"/>
                <a:gd name="connsiteY484" fmla="*/ 7805246 h 9745171"/>
                <a:gd name="connsiteX485" fmla="*/ 10847596 w 13991985"/>
                <a:gd name="connsiteY485" fmla="*/ 7745488 h 9745171"/>
                <a:gd name="connsiteX486" fmla="*/ 10903499 w 13991985"/>
                <a:gd name="connsiteY486" fmla="*/ 7730520 h 9745171"/>
                <a:gd name="connsiteX487" fmla="*/ 10958494 w 13991985"/>
                <a:gd name="connsiteY487" fmla="*/ 7727685 h 9745171"/>
                <a:gd name="connsiteX488" fmla="*/ 10952031 w 13991985"/>
                <a:gd name="connsiteY488" fmla="*/ 7706028 h 9745171"/>
                <a:gd name="connsiteX489" fmla="*/ 10943980 w 13991985"/>
                <a:gd name="connsiteY489" fmla="*/ 7652732 h 9745171"/>
                <a:gd name="connsiteX490" fmla="*/ 10950897 w 13991985"/>
                <a:gd name="connsiteY490" fmla="*/ 7604427 h 9745171"/>
                <a:gd name="connsiteX491" fmla="*/ 10917786 w 13991985"/>
                <a:gd name="connsiteY491" fmla="*/ 7507590 h 9745171"/>
                <a:gd name="connsiteX492" fmla="*/ 10915632 w 13991985"/>
                <a:gd name="connsiteY492" fmla="*/ 7454521 h 9745171"/>
                <a:gd name="connsiteX493" fmla="*/ 10963937 w 13991985"/>
                <a:gd name="connsiteY493" fmla="*/ 7401681 h 9745171"/>
                <a:gd name="connsiteX494" fmla="*/ 11024943 w 13991985"/>
                <a:gd name="connsiteY494" fmla="*/ 7373333 h 9745171"/>
                <a:gd name="connsiteX495" fmla="*/ 11016551 w 13991985"/>
                <a:gd name="connsiteY495" fmla="*/ 7335800 h 9745171"/>
                <a:gd name="connsiteX496" fmla="*/ 10974936 w 13991985"/>
                <a:gd name="connsiteY496" fmla="*/ 7306998 h 9745171"/>
                <a:gd name="connsiteX497" fmla="*/ 10912570 w 13991985"/>
                <a:gd name="connsiteY497" fmla="*/ 7239643 h 9745171"/>
                <a:gd name="connsiteX498" fmla="*/ 10851905 w 13991985"/>
                <a:gd name="connsiteY498" fmla="*/ 7270371 h 9745171"/>
                <a:gd name="connsiteX499" fmla="*/ 10782168 w 13991985"/>
                <a:gd name="connsiteY499" fmla="*/ 7263001 h 9745171"/>
                <a:gd name="connsiteX500" fmla="*/ 10784323 w 13991985"/>
                <a:gd name="connsiteY500" fmla="*/ 7205171 h 9745171"/>
                <a:gd name="connsiteX501" fmla="*/ 10830247 w 13991985"/>
                <a:gd name="connsiteY501" fmla="*/ 7133053 h 9745171"/>
                <a:gd name="connsiteX502" fmla="*/ 10877305 w 13991985"/>
                <a:gd name="connsiteY502" fmla="*/ 7116158 h 9745171"/>
                <a:gd name="connsiteX503" fmla="*/ 10917332 w 13991985"/>
                <a:gd name="connsiteY503" fmla="*/ 7087357 h 9745171"/>
                <a:gd name="connsiteX504" fmla="*/ 10973688 w 13991985"/>
                <a:gd name="connsiteY504" fmla="*/ 7074769 h 9745171"/>
                <a:gd name="connsiteX505" fmla="*/ 11033446 w 13991985"/>
                <a:gd name="connsiteY505" fmla="*/ 7055039 h 9745171"/>
                <a:gd name="connsiteX506" fmla="*/ 10929693 w 13991985"/>
                <a:gd name="connsiteY506" fmla="*/ 6954120 h 9745171"/>
                <a:gd name="connsiteX507" fmla="*/ 10903272 w 13991985"/>
                <a:gd name="connsiteY507" fmla="*/ 6879619 h 9745171"/>
                <a:gd name="connsiteX508" fmla="*/ 10997729 w 13991985"/>
                <a:gd name="connsiteY508" fmla="*/ 6886083 h 9745171"/>
                <a:gd name="connsiteX509" fmla="*/ 11045580 w 13991985"/>
                <a:gd name="connsiteY509" fmla="*/ 6856828 h 9745171"/>
                <a:gd name="connsiteX510" fmla="*/ 10987523 w 13991985"/>
                <a:gd name="connsiteY510" fmla="*/ 6788566 h 9745171"/>
                <a:gd name="connsiteX511" fmla="*/ 10914951 w 13991985"/>
                <a:gd name="connsiteY511" fmla="*/ 6740714 h 9745171"/>
                <a:gd name="connsiteX512" fmla="*/ 10909509 w 13991985"/>
                <a:gd name="connsiteY512" fmla="*/ 6692862 h 9745171"/>
                <a:gd name="connsiteX513" fmla="*/ 10856894 w 13991985"/>
                <a:gd name="connsiteY513" fmla="*/ 6668143 h 9745171"/>
                <a:gd name="connsiteX514" fmla="*/ 10813805 w 13991985"/>
                <a:gd name="connsiteY514" fmla="*/ 6633671 h 9745171"/>
                <a:gd name="connsiteX515" fmla="*/ 10804053 w 13991985"/>
                <a:gd name="connsiteY515" fmla="*/ 6556790 h 9745171"/>
                <a:gd name="connsiteX516" fmla="*/ 10793848 w 13991985"/>
                <a:gd name="connsiteY516" fmla="*/ 6494198 h 9745171"/>
                <a:gd name="connsiteX517" fmla="*/ 10740780 w 13991985"/>
                <a:gd name="connsiteY517" fmla="*/ 6367878 h 9745171"/>
                <a:gd name="connsiteX518" fmla="*/ 10711751 w 13991985"/>
                <a:gd name="connsiteY518" fmla="*/ 6247228 h 9745171"/>
                <a:gd name="connsiteX519" fmla="*/ 10668209 w 13991985"/>
                <a:gd name="connsiteY519" fmla="*/ 6218200 h 9745171"/>
                <a:gd name="connsiteX520" fmla="*/ 10619223 w 13991985"/>
                <a:gd name="connsiteY520" fmla="*/ 6155833 h 9745171"/>
                <a:gd name="connsiteX521" fmla="*/ 10508551 w 13991985"/>
                <a:gd name="connsiteY521" fmla="*/ 6072831 h 9745171"/>
                <a:gd name="connsiteX522" fmla="*/ 10426229 w 13991985"/>
                <a:gd name="connsiteY522" fmla="*/ 6005701 h 9745171"/>
                <a:gd name="connsiteX523" fmla="*/ 10441423 w 13991985"/>
                <a:gd name="connsiteY523" fmla="*/ 5885505 h 9745171"/>
                <a:gd name="connsiteX524" fmla="*/ 10509005 w 13991985"/>
                <a:gd name="connsiteY524" fmla="*/ 5822232 h 9745171"/>
                <a:gd name="connsiteX525" fmla="*/ 10595637 w 13991985"/>
                <a:gd name="connsiteY525" fmla="*/ 5724714 h 9745171"/>
                <a:gd name="connsiteX526" fmla="*/ 10629655 w 13991985"/>
                <a:gd name="connsiteY526" fmla="*/ 5637402 h 9745171"/>
                <a:gd name="connsiteX527" fmla="*/ 10673198 w 13991985"/>
                <a:gd name="connsiteY527" fmla="*/ 5604745 h 9745171"/>
                <a:gd name="connsiteX528" fmla="*/ 10750305 w 13991985"/>
                <a:gd name="connsiteY528" fmla="*/ 5627196 h 9745171"/>
                <a:gd name="connsiteX529" fmla="*/ 10761191 w 13991985"/>
                <a:gd name="connsiteY529" fmla="*/ 5560067 h 9745171"/>
                <a:gd name="connsiteX530" fmla="*/ 10814259 w 13991985"/>
                <a:gd name="connsiteY530" fmla="*/ 5502464 h 9745171"/>
                <a:gd name="connsiteX531" fmla="*/ 10891138 w 13991985"/>
                <a:gd name="connsiteY531" fmla="*/ 5468446 h 9745171"/>
                <a:gd name="connsiteX532" fmla="*/ 10958494 w 13991985"/>
                <a:gd name="connsiteY532" fmla="*/ 5463457 h 9745171"/>
                <a:gd name="connsiteX533" fmla="*/ 10989111 w 13991985"/>
                <a:gd name="connsiteY533" fmla="*/ 5434655 h 9745171"/>
                <a:gd name="connsiteX534" fmla="*/ 11051703 w 13991985"/>
                <a:gd name="connsiteY534" fmla="*/ 5395875 h 9745171"/>
                <a:gd name="connsiteX535" fmla="*/ 11161694 w 13991985"/>
                <a:gd name="connsiteY535" fmla="*/ 5361857 h 9745171"/>
                <a:gd name="connsiteX536" fmla="*/ 11205237 w 13991985"/>
                <a:gd name="connsiteY536" fmla="*/ 5332828 h 9745171"/>
                <a:gd name="connsiteX537" fmla="*/ 11161694 w 13991985"/>
                <a:gd name="connsiteY537" fmla="*/ 5303800 h 9745171"/>
                <a:gd name="connsiteX538" fmla="*/ 10871409 w 13991985"/>
                <a:gd name="connsiteY538" fmla="*/ 5260257 h 9745171"/>
                <a:gd name="connsiteX539" fmla="*/ 10827866 w 13991985"/>
                <a:gd name="connsiteY539" fmla="*/ 5216714 h 9745171"/>
                <a:gd name="connsiteX540" fmla="*/ 10682723 w 13991985"/>
                <a:gd name="connsiteY540" fmla="*/ 5274771 h 9745171"/>
                <a:gd name="connsiteX541" fmla="*/ 10624666 w 13991985"/>
                <a:gd name="connsiteY541" fmla="*/ 5303800 h 9745171"/>
                <a:gd name="connsiteX542" fmla="*/ 10537580 w 13991985"/>
                <a:gd name="connsiteY542" fmla="*/ 5390206 h 9745171"/>
                <a:gd name="connsiteX543" fmla="*/ 10440289 w 13991985"/>
                <a:gd name="connsiteY543" fmla="*/ 5361403 h 9745171"/>
                <a:gd name="connsiteX544" fmla="*/ 10368624 w 13991985"/>
                <a:gd name="connsiteY544" fmla="*/ 5317633 h 9745171"/>
                <a:gd name="connsiteX545" fmla="*/ 10348894 w 13991985"/>
                <a:gd name="connsiteY545" fmla="*/ 5245743 h 9745171"/>
                <a:gd name="connsiteX546" fmla="*/ 10363409 w 13991985"/>
                <a:gd name="connsiteY546" fmla="*/ 5187685 h 9745171"/>
                <a:gd name="connsiteX547" fmla="*/ 10392437 w 13991985"/>
                <a:gd name="connsiteY547" fmla="*/ 5144143 h 9745171"/>
                <a:gd name="connsiteX548" fmla="*/ 10348894 w 13991985"/>
                <a:gd name="connsiteY548" fmla="*/ 5115114 h 9745171"/>
                <a:gd name="connsiteX549" fmla="*/ 10290837 w 13991985"/>
                <a:gd name="connsiteY549" fmla="*/ 5100600 h 9745171"/>
                <a:gd name="connsiteX550" fmla="*/ 10203751 w 13991985"/>
                <a:gd name="connsiteY550" fmla="*/ 5071571 h 9745171"/>
                <a:gd name="connsiteX551" fmla="*/ 10160209 w 13991985"/>
                <a:gd name="connsiteY551" fmla="*/ 5057057 h 9745171"/>
                <a:gd name="connsiteX552" fmla="*/ 10073804 w 13991985"/>
                <a:gd name="connsiteY552" fmla="*/ 5028028 h 9745171"/>
                <a:gd name="connsiteX553" fmla="*/ 10044548 w 13991985"/>
                <a:gd name="connsiteY553" fmla="*/ 4921665 h 9745171"/>
                <a:gd name="connsiteX554" fmla="*/ 10049991 w 13991985"/>
                <a:gd name="connsiteY554" fmla="*/ 4868598 h 9745171"/>
                <a:gd name="connsiteX555" fmla="*/ 10102605 w 13991985"/>
                <a:gd name="connsiteY555" fmla="*/ 4758381 h 9745171"/>
                <a:gd name="connsiteX556" fmla="*/ 10189011 w 13991985"/>
                <a:gd name="connsiteY556" fmla="*/ 4753164 h 9745171"/>
                <a:gd name="connsiteX557" fmla="*/ 10262262 w 13991985"/>
                <a:gd name="connsiteY557" fmla="*/ 4791490 h 9745171"/>
                <a:gd name="connsiteX558" fmla="*/ 10311929 w 13991985"/>
                <a:gd name="connsiteY558" fmla="*/ 4762462 h 9745171"/>
                <a:gd name="connsiteX559" fmla="*/ 10365223 w 13991985"/>
                <a:gd name="connsiteY559" fmla="*/ 4752710 h 9745171"/>
                <a:gd name="connsiteX560" fmla="*/ 10423053 w 13991985"/>
                <a:gd name="connsiteY560" fmla="*/ 4698963 h 9745171"/>
                <a:gd name="connsiteX561" fmla="*/ 10447319 w 13991985"/>
                <a:gd name="connsiteY561" fmla="*/ 4607114 h 9745171"/>
                <a:gd name="connsiteX562" fmla="*/ 10491543 w 13991985"/>
                <a:gd name="connsiteY562" fmla="*/ 4532502 h 9745171"/>
                <a:gd name="connsiteX563" fmla="*/ 10595637 w 13991985"/>
                <a:gd name="connsiteY563" fmla="*/ 4520028 h 9745171"/>
                <a:gd name="connsiteX564" fmla="*/ 10639180 w 13991985"/>
                <a:gd name="connsiteY564" fmla="*/ 4491000 h 9745171"/>
                <a:gd name="connsiteX565" fmla="*/ 10711751 w 13991985"/>
                <a:gd name="connsiteY565" fmla="*/ 4403914 h 9745171"/>
                <a:gd name="connsiteX566" fmla="*/ 10755294 w 13991985"/>
                <a:gd name="connsiteY566" fmla="*/ 4360371 h 9745171"/>
                <a:gd name="connsiteX567" fmla="*/ 10775705 w 13991985"/>
                <a:gd name="connsiteY567" fmla="*/ 4302314 h 9745171"/>
                <a:gd name="connsiteX568" fmla="*/ 10848730 w 13991985"/>
                <a:gd name="connsiteY568" fmla="*/ 4251514 h 9745171"/>
                <a:gd name="connsiteX569" fmla="*/ 10977318 w 13991985"/>
                <a:gd name="connsiteY569" fmla="*/ 4232464 h 9745171"/>
                <a:gd name="connsiteX570" fmla="*/ 11103411 w 13991985"/>
                <a:gd name="connsiteY570" fmla="*/ 4307983 h 9745171"/>
                <a:gd name="connsiteX571" fmla="*/ 11126996 w 13991985"/>
                <a:gd name="connsiteY571" fmla="*/ 4433170 h 9745171"/>
                <a:gd name="connsiteX572" fmla="*/ 11078691 w 13991985"/>
                <a:gd name="connsiteY572" fmla="*/ 4505514 h 9745171"/>
                <a:gd name="connsiteX573" fmla="*/ 11048755 w 13991985"/>
                <a:gd name="connsiteY573" fmla="*/ 4551552 h 9745171"/>
                <a:gd name="connsiteX574" fmla="*/ 11049889 w 13991985"/>
                <a:gd name="connsiteY574" fmla="*/ 4577632 h 9745171"/>
                <a:gd name="connsiteX575" fmla="*/ 10987523 w 13991985"/>
                <a:gd name="connsiteY575" fmla="*/ 4592600 h 9745171"/>
                <a:gd name="connsiteX576" fmla="*/ 10973009 w 13991985"/>
                <a:gd name="connsiteY576" fmla="*/ 4650657 h 9745171"/>
                <a:gd name="connsiteX577" fmla="*/ 11060094 w 13991985"/>
                <a:gd name="connsiteY577" fmla="*/ 4665171 h 9745171"/>
                <a:gd name="connsiteX578" fmla="*/ 11016551 w 13991985"/>
                <a:gd name="connsiteY578" fmla="*/ 4708714 h 9745171"/>
                <a:gd name="connsiteX579" fmla="*/ 11002037 w 13991985"/>
                <a:gd name="connsiteY579" fmla="*/ 4752257 h 9745171"/>
                <a:gd name="connsiteX580" fmla="*/ 11016551 w 13991985"/>
                <a:gd name="connsiteY580" fmla="*/ 4781285 h 9745171"/>
                <a:gd name="connsiteX581" fmla="*/ 11060094 w 13991985"/>
                <a:gd name="connsiteY581" fmla="*/ 4737743 h 9745171"/>
                <a:gd name="connsiteX582" fmla="*/ 11190723 w 13991985"/>
                <a:gd name="connsiteY582" fmla="*/ 4650657 h 9745171"/>
                <a:gd name="connsiteX583" fmla="*/ 11248780 w 13991985"/>
                <a:gd name="connsiteY583" fmla="*/ 4636143 h 9745171"/>
                <a:gd name="connsiteX584" fmla="*/ 11335866 w 13991985"/>
                <a:gd name="connsiteY584" fmla="*/ 4592600 h 9745171"/>
                <a:gd name="connsiteX585" fmla="*/ 11422951 w 13991985"/>
                <a:gd name="connsiteY585" fmla="*/ 4549057 h 9745171"/>
                <a:gd name="connsiteX586" fmla="*/ 11539066 w 13991985"/>
                <a:gd name="connsiteY586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5713 w 13991985"/>
                <a:gd name="connsiteY442" fmla="*/ 9264272 h 9745171"/>
                <a:gd name="connsiteX443" fmla="*/ 9085925 w 13991985"/>
                <a:gd name="connsiteY443" fmla="*/ 9278106 h 9745171"/>
                <a:gd name="connsiteX444" fmla="*/ 9124705 w 13991985"/>
                <a:gd name="connsiteY444" fmla="*/ 9237852 h 9745171"/>
                <a:gd name="connsiteX445" fmla="*/ 9129468 w 13991985"/>
                <a:gd name="connsiteY445" fmla="*/ 9186258 h 9745171"/>
                <a:gd name="connsiteX446" fmla="*/ 9160424 w 13991985"/>
                <a:gd name="connsiteY446" fmla="*/ 9133077 h 9745171"/>
                <a:gd name="connsiteX447" fmla="*/ 9203286 w 13991985"/>
                <a:gd name="connsiteY447" fmla="*/ 9156889 h 9745171"/>
                <a:gd name="connsiteX448" fmla="*/ 9246376 w 13991985"/>
                <a:gd name="connsiteY448" fmla="*/ 9196690 h 9745171"/>
                <a:gd name="connsiteX449" fmla="*/ 9305680 w 13991985"/>
                <a:gd name="connsiteY449" fmla="*/ 9159270 h 9745171"/>
                <a:gd name="connsiteX450" fmla="*/ 9399569 w 13991985"/>
                <a:gd name="connsiteY450" fmla="*/ 9131943 h 9745171"/>
                <a:gd name="connsiteX451" fmla="*/ 9458080 w 13991985"/>
                <a:gd name="connsiteY451" fmla="*/ 9130695 h 9745171"/>
                <a:gd name="connsiteX452" fmla="*/ 9518518 w 13991985"/>
                <a:gd name="connsiteY452" fmla="*/ 9105521 h 9745171"/>
                <a:gd name="connsiteX453" fmla="*/ 9574648 w 13991985"/>
                <a:gd name="connsiteY453" fmla="*/ 9126046 h 9745171"/>
                <a:gd name="connsiteX454" fmla="*/ 9652209 w 13991985"/>
                <a:gd name="connsiteY454" fmla="*/ 9106543 h 9745171"/>
                <a:gd name="connsiteX455" fmla="*/ 9753355 w 13991985"/>
                <a:gd name="connsiteY455" fmla="*/ 9094977 h 9745171"/>
                <a:gd name="connsiteX456" fmla="*/ 9816175 w 13991985"/>
                <a:gd name="connsiteY456" fmla="*/ 9050866 h 9745171"/>
                <a:gd name="connsiteX457" fmla="*/ 9803361 w 13991985"/>
                <a:gd name="connsiteY457" fmla="*/ 9009252 h 9745171"/>
                <a:gd name="connsiteX458" fmla="*/ 9819236 w 13991985"/>
                <a:gd name="connsiteY458" fmla="*/ 8981583 h 9745171"/>
                <a:gd name="connsiteX459" fmla="*/ 9872418 w 13991985"/>
                <a:gd name="connsiteY459" fmla="*/ 8980677 h 9745171"/>
                <a:gd name="connsiteX460" fmla="*/ 9893736 w 13991985"/>
                <a:gd name="connsiteY460" fmla="*/ 8931350 h 9745171"/>
                <a:gd name="connsiteX461" fmla="*/ 9942721 w 13991985"/>
                <a:gd name="connsiteY461" fmla="*/ 8904022 h 9745171"/>
                <a:gd name="connsiteX462" fmla="*/ 10024364 w 13991985"/>
                <a:gd name="connsiteY462" fmla="*/ 8850956 h 9745171"/>
                <a:gd name="connsiteX463" fmla="*/ 10101925 w 13991985"/>
                <a:gd name="connsiteY463" fmla="*/ 8802650 h 9745171"/>
                <a:gd name="connsiteX464" fmla="*/ 10130726 w 13991985"/>
                <a:gd name="connsiteY464" fmla="*/ 8768632 h 9745171"/>
                <a:gd name="connsiteX465" fmla="*/ 10099997 w 13991985"/>
                <a:gd name="connsiteY465" fmla="*/ 8719646 h 9745171"/>
                <a:gd name="connsiteX466" fmla="*/ 10139458 w 13991985"/>
                <a:gd name="connsiteY466" fmla="*/ 8683474 h 9745171"/>
                <a:gd name="connsiteX467" fmla="*/ 10199669 w 13991985"/>
                <a:gd name="connsiteY467" fmla="*/ 8664197 h 9745171"/>
                <a:gd name="connsiteX468" fmla="*/ 10252737 w 13991985"/>
                <a:gd name="connsiteY468" fmla="*/ 8642539 h 9745171"/>
                <a:gd name="connsiteX469" fmla="*/ 10293672 w 13991985"/>
                <a:gd name="connsiteY469" fmla="*/ 8610902 h 9745171"/>
                <a:gd name="connsiteX470" fmla="*/ 10351049 w 13991985"/>
                <a:gd name="connsiteY470" fmla="*/ 8533002 h 9745171"/>
                <a:gd name="connsiteX471" fmla="*/ 10363409 w 13991985"/>
                <a:gd name="connsiteY471" fmla="*/ 8525971 h 9745171"/>
                <a:gd name="connsiteX472" fmla="*/ 10398107 w 13991985"/>
                <a:gd name="connsiteY472" fmla="*/ 8480274 h 9745171"/>
                <a:gd name="connsiteX473" fmla="*/ 10436434 w 13991985"/>
                <a:gd name="connsiteY473" fmla="*/ 8443875 h 9745171"/>
                <a:gd name="connsiteX474" fmla="*/ 10479523 w 13991985"/>
                <a:gd name="connsiteY474" fmla="*/ 8395343 h 9745171"/>
                <a:gd name="connsiteX475" fmla="*/ 10494718 w 13991985"/>
                <a:gd name="connsiteY475" fmla="*/ 8308257 h 9745171"/>
                <a:gd name="connsiteX476" fmla="*/ 10499254 w 13991985"/>
                <a:gd name="connsiteY476" fmla="*/ 8247819 h 9745171"/>
                <a:gd name="connsiteX477" fmla="*/ 10482018 w 13991985"/>
                <a:gd name="connsiteY477" fmla="*/ 8171052 h 9745171"/>
                <a:gd name="connsiteX478" fmla="*/ 10523066 w 13991985"/>
                <a:gd name="connsiteY478" fmla="*/ 8117643 h 9745171"/>
                <a:gd name="connsiteX479" fmla="*/ 10566609 w 13991985"/>
                <a:gd name="connsiteY479" fmla="*/ 8119571 h 9745171"/>
                <a:gd name="connsiteX480" fmla="*/ 10627274 w 13991985"/>
                <a:gd name="connsiteY480" fmla="*/ 8102676 h 9745171"/>
                <a:gd name="connsiteX481" fmla="*/ 10654829 w 13991985"/>
                <a:gd name="connsiteY481" fmla="*/ 8025569 h 9745171"/>
                <a:gd name="connsiteX482" fmla="*/ 10696330 w 13991985"/>
                <a:gd name="connsiteY482" fmla="*/ 7994839 h 9745171"/>
                <a:gd name="connsiteX483" fmla="*/ 10775025 w 13991985"/>
                <a:gd name="connsiteY483" fmla="*/ 7894940 h 9745171"/>
                <a:gd name="connsiteX484" fmla="*/ 10806435 w 13991985"/>
                <a:gd name="connsiteY484" fmla="*/ 7805246 h 9745171"/>
                <a:gd name="connsiteX485" fmla="*/ 10847596 w 13991985"/>
                <a:gd name="connsiteY485" fmla="*/ 7745488 h 9745171"/>
                <a:gd name="connsiteX486" fmla="*/ 10903499 w 13991985"/>
                <a:gd name="connsiteY486" fmla="*/ 7730520 h 9745171"/>
                <a:gd name="connsiteX487" fmla="*/ 10958494 w 13991985"/>
                <a:gd name="connsiteY487" fmla="*/ 7727685 h 9745171"/>
                <a:gd name="connsiteX488" fmla="*/ 10952031 w 13991985"/>
                <a:gd name="connsiteY488" fmla="*/ 7706028 h 9745171"/>
                <a:gd name="connsiteX489" fmla="*/ 10943980 w 13991985"/>
                <a:gd name="connsiteY489" fmla="*/ 7652732 h 9745171"/>
                <a:gd name="connsiteX490" fmla="*/ 10950897 w 13991985"/>
                <a:gd name="connsiteY490" fmla="*/ 7604427 h 9745171"/>
                <a:gd name="connsiteX491" fmla="*/ 10917786 w 13991985"/>
                <a:gd name="connsiteY491" fmla="*/ 7507590 h 9745171"/>
                <a:gd name="connsiteX492" fmla="*/ 10915632 w 13991985"/>
                <a:gd name="connsiteY492" fmla="*/ 7454521 h 9745171"/>
                <a:gd name="connsiteX493" fmla="*/ 10963937 w 13991985"/>
                <a:gd name="connsiteY493" fmla="*/ 7401681 h 9745171"/>
                <a:gd name="connsiteX494" fmla="*/ 11024943 w 13991985"/>
                <a:gd name="connsiteY494" fmla="*/ 7373333 h 9745171"/>
                <a:gd name="connsiteX495" fmla="*/ 11016551 w 13991985"/>
                <a:gd name="connsiteY495" fmla="*/ 7335800 h 9745171"/>
                <a:gd name="connsiteX496" fmla="*/ 10974936 w 13991985"/>
                <a:gd name="connsiteY496" fmla="*/ 7306998 h 9745171"/>
                <a:gd name="connsiteX497" fmla="*/ 10912570 w 13991985"/>
                <a:gd name="connsiteY497" fmla="*/ 7239643 h 9745171"/>
                <a:gd name="connsiteX498" fmla="*/ 10851905 w 13991985"/>
                <a:gd name="connsiteY498" fmla="*/ 7270371 h 9745171"/>
                <a:gd name="connsiteX499" fmla="*/ 10782168 w 13991985"/>
                <a:gd name="connsiteY499" fmla="*/ 7263001 h 9745171"/>
                <a:gd name="connsiteX500" fmla="*/ 10784323 w 13991985"/>
                <a:gd name="connsiteY500" fmla="*/ 7205171 h 9745171"/>
                <a:gd name="connsiteX501" fmla="*/ 10830247 w 13991985"/>
                <a:gd name="connsiteY501" fmla="*/ 7133053 h 9745171"/>
                <a:gd name="connsiteX502" fmla="*/ 10877305 w 13991985"/>
                <a:gd name="connsiteY502" fmla="*/ 7116158 h 9745171"/>
                <a:gd name="connsiteX503" fmla="*/ 10917332 w 13991985"/>
                <a:gd name="connsiteY503" fmla="*/ 7087357 h 9745171"/>
                <a:gd name="connsiteX504" fmla="*/ 10973688 w 13991985"/>
                <a:gd name="connsiteY504" fmla="*/ 7074769 h 9745171"/>
                <a:gd name="connsiteX505" fmla="*/ 11033446 w 13991985"/>
                <a:gd name="connsiteY505" fmla="*/ 7055039 h 9745171"/>
                <a:gd name="connsiteX506" fmla="*/ 10929693 w 13991985"/>
                <a:gd name="connsiteY506" fmla="*/ 6954120 h 9745171"/>
                <a:gd name="connsiteX507" fmla="*/ 10903272 w 13991985"/>
                <a:gd name="connsiteY507" fmla="*/ 6879619 h 9745171"/>
                <a:gd name="connsiteX508" fmla="*/ 10997729 w 13991985"/>
                <a:gd name="connsiteY508" fmla="*/ 6886083 h 9745171"/>
                <a:gd name="connsiteX509" fmla="*/ 11045580 w 13991985"/>
                <a:gd name="connsiteY509" fmla="*/ 6856828 h 9745171"/>
                <a:gd name="connsiteX510" fmla="*/ 10987523 w 13991985"/>
                <a:gd name="connsiteY510" fmla="*/ 6788566 h 9745171"/>
                <a:gd name="connsiteX511" fmla="*/ 10914951 w 13991985"/>
                <a:gd name="connsiteY511" fmla="*/ 6740714 h 9745171"/>
                <a:gd name="connsiteX512" fmla="*/ 10909509 w 13991985"/>
                <a:gd name="connsiteY512" fmla="*/ 6692862 h 9745171"/>
                <a:gd name="connsiteX513" fmla="*/ 10856894 w 13991985"/>
                <a:gd name="connsiteY513" fmla="*/ 6668143 h 9745171"/>
                <a:gd name="connsiteX514" fmla="*/ 10813805 w 13991985"/>
                <a:gd name="connsiteY514" fmla="*/ 6633671 h 9745171"/>
                <a:gd name="connsiteX515" fmla="*/ 10804053 w 13991985"/>
                <a:gd name="connsiteY515" fmla="*/ 6556790 h 9745171"/>
                <a:gd name="connsiteX516" fmla="*/ 10793848 w 13991985"/>
                <a:gd name="connsiteY516" fmla="*/ 6494198 h 9745171"/>
                <a:gd name="connsiteX517" fmla="*/ 10740780 w 13991985"/>
                <a:gd name="connsiteY517" fmla="*/ 6367878 h 9745171"/>
                <a:gd name="connsiteX518" fmla="*/ 10711751 w 13991985"/>
                <a:gd name="connsiteY518" fmla="*/ 6247228 h 9745171"/>
                <a:gd name="connsiteX519" fmla="*/ 10668209 w 13991985"/>
                <a:gd name="connsiteY519" fmla="*/ 6218200 h 9745171"/>
                <a:gd name="connsiteX520" fmla="*/ 10619223 w 13991985"/>
                <a:gd name="connsiteY520" fmla="*/ 6155833 h 9745171"/>
                <a:gd name="connsiteX521" fmla="*/ 10508551 w 13991985"/>
                <a:gd name="connsiteY521" fmla="*/ 6072831 h 9745171"/>
                <a:gd name="connsiteX522" fmla="*/ 10426229 w 13991985"/>
                <a:gd name="connsiteY522" fmla="*/ 6005701 h 9745171"/>
                <a:gd name="connsiteX523" fmla="*/ 10441423 w 13991985"/>
                <a:gd name="connsiteY523" fmla="*/ 5885505 h 9745171"/>
                <a:gd name="connsiteX524" fmla="*/ 10509005 w 13991985"/>
                <a:gd name="connsiteY524" fmla="*/ 5822232 h 9745171"/>
                <a:gd name="connsiteX525" fmla="*/ 10595637 w 13991985"/>
                <a:gd name="connsiteY525" fmla="*/ 5724714 h 9745171"/>
                <a:gd name="connsiteX526" fmla="*/ 10629655 w 13991985"/>
                <a:gd name="connsiteY526" fmla="*/ 5637402 h 9745171"/>
                <a:gd name="connsiteX527" fmla="*/ 10673198 w 13991985"/>
                <a:gd name="connsiteY527" fmla="*/ 5604745 h 9745171"/>
                <a:gd name="connsiteX528" fmla="*/ 10750305 w 13991985"/>
                <a:gd name="connsiteY528" fmla="*/ 5627196 h 9745171"/>
                <a:gd name="connsiteX529" fmla="*/ 10761191 w 13991985"/>
                <a:gd name="connsiteY529" fmla="*/ 5560067 h 9745171"/>
                <a:gd name="connsiteX530" fmla="*/ 10814259 w 13991985"/>
                <a:gd name="connsiteY530" fmla="*/ 5502464 h 9745171"/>
                <a:gd name="connsiteX531" fmla="*/ 10891138 w 13991985"/>
                <a:gd name="connsiteY531" fmla="*/ 5468446 h 9745171"/>
                <a:gd name="connsiteX532" fmla="*/ 10958494 w 13991985"/>
                <a:gd name="connsiteY532" fmla="*/ 5463457 h 9745171"/>
                <a:gd name="connsiteX533" fmla="*/ 10989111 w 13991985"/>
                <a:gd name="connsiteY533" fmla="*/ 5434655 h 9745171"/>
                <a:gd name="connsiteX534" fmla="*/ 11051703 w 13991985"/>
                <a:gd name="connsiteY534" fmla="*/ 5395875 h 9745171"/>
                <a:gd name="connsiteX535" fmla="*/ 11161694 w 13991985"/>
                <a:gd name="connsiteY535" fmla="*/ 5361857 h 9745171"/>
                <a:gd name="connsiteX536" fmla="*/ 11205237 w 13991985"/>
                <a:gd name="connsiteY536" fmla="*/ 5332828 h 9745171"/>
                <a:gd name="connsiteX537" fmla="*/ 11161694 w 13991985"/>
                <a:gd name="connsiteY537" fmla="*/ 5303800 h 9745171"/>
                <a:gd name="connsiteX538" fmla="*/ 10871409 w 13991985"/>
                <a:gd name="connsiteY538" fmla="*/ 5260257 h 9745171"/>
                <a:gd name="connsiteX539" fmla="*/ 10827866 w 13991985"/>
                <a:gd name="connsiteY539" fmla="*/ 5216714 h 9745171"/>
                <a:gd name="connsiteX540" fmla="*/ 10682723 w 13991985"/>
                <a:gd name="connsiteY540" fmla="*/ 5274771 h 9745171"/>
                <a:gd name="connsiteX541" fmla="*/ 10624666 w 13991985"/>
                <a:gd name="connsiteY541" fmla="*/ 5303800 h 9745171"/>
                <a:gd name="connsiteX542" fmla="*/ 10537580 w 13991985"/>
                <a:gd name="connsiteY542" fmla="*/ 5390206 h 9745171"/>
                <a:gd name="connsiteX543" fmla="*/ 10440289 w 13991985"/>
                <a:gd name="connsiteY543" fmla="*/ 5361403 h 9745171"/>
                <a:gd name="connsiteX544" fmla="*/ 10368624 w 13991985"/>
                <a:gd name="connsiteY544" fmla="*/ 5317633 h 9745171"/>
                <a:gd name="connsiteX545" fmla="*/ 10348894 w 13991985"/>
                <a:gd name="connsiteY545" fmla="*/ 5245743 h 9745171"/>
                <a:gd name="connsiteX546" fmla="*/ 10363409 w 13991985"/>
                <a:gd name="connsiteY546" fmla="*/ 5187685 h 9745171"/>
                <a:gd name="connsiteX547" fmla="*/ 10392437 w 13991985"/>
                <a:gd name="connsiteY547" fmla="*/ 5144143 h 9745171"/>
                <a:gd name="connsiteX548" fmla="*/ 10348894 w 13991985"/>
                <a:gd name="connsiteY548" fmla="*/ 5115114 h 9745171"/>
                <a:gd name="connsiteX549" fmla="*/ 10290837 w 13991985"/>
                <a:gd name="connsiteY549" fmla="*/ 5100600 h 9745171"/>
                <a:gd name="connsiteX550" fmla="*/ 10203751 w 13991985"/>
                <a:gd name="connsiteY550" fmla="*/ 5071571 h 9745171"/>
                <a:gd name="connsiteX551" fmla="*/ 10160209 w 13991985"/>
                <a:gd name="connsiteY551" fmla="*/ 5057057 h 9745171"/>
                <a:gd name="connsiteX552" fmla="*/ 10073804 w 13991985"/>
                <a:gd name="connsiteY552" fmla="*/ 5028028 h 9745171"/>
                <a:gd name="connsiteX553" fmla="*/ 10044548 w 13991985"/>
                <a:gd name="connsiteY553" fmla="*/ 4921665 h 9745171"/>
                <a:gd name="connsiteX554" fmla="*/ 10049991 w 13991985"/>
                <a:gd name="connsiteY554" fmla="*/ 4868598 h 9745171"/>
                <a:gd name="connsiteX555" fmla="*/ 10102605 w 13991985"/>
                <a:gd name="connsiteY555" fmla="*/ 4758381 h 9745171"/>
                <a:gd name="connsiteX556" fmla="*/ 10189011 w 13991985"/>
                <a:gd name="connsiteY556" fmla="*/ 4753164 h 9745171"/>
                <a:gd name="connsiteX557" fmla="*/ 10262262 w 13991985"/>
                <a:gd name="connsiteY557" fmla="*/ 4791490 h 9745171"/>
                <a:gd name="connsiteX558" fmla="*/ 10311929 w 13991985"/>
                <a:gd name="connsiteY558" fmla="*/ 4762462 h 9745171"/>
                <a:gd name="connsiteX559" fmla="*/ 10365223 w 13991985"/>
                <a:gd name="connsiteY559" fmla="*/ 4752710 h 9745171"/>
                <a:gd name="connsiteX560" fmla="*/ 10423053 w 13991985"/>
                <a:gd name="connsiteY560" fmla="*/ 4698963 h 9745171"/>
                <a:gd name="connsiteX561" fmla="*/ 10447319 w 13991985"/>
                <a:gd name="connsiteY561" fmla="*/ 4607114 h 9745171"/>
                <a:gd name="connsiteX562" fmla="*/ 10491543 w 13991985"/>
                <a:gd name="connsiteY562" fmla="*/ 4532502 h 9745171"/>
                <a:gd name="connsiteX563" fmla="*/ 10595637 w 13991985"/>
                <a:gd name="connsiteY563" fmla="*/ 4520028 h 9745171"/>
                <a:gd name="connsiteX564" fmla="*/ 10639180 w 13991985"/>
                <a:gd name="connsiteY564" fmla="*/ 4491000 h 9745171"/>
                <a:gd name="connsiteX565" fmla="*/ 10711751 w 13991985"/>
                <a:gd name="connsiteY565" fmla="*/ 4403914 h 9745171"/>
                <a:gd name="connsiteX566" fmla="*/ 10755294 w 13991985"/>
                <a:gd name="connsiteY566" fmla="*/ 4360371 h 9745171"/>
                <a:gd name="connsiteX567" fmla="*/ 10775705 w 13991985"/>
                <a:gd name="connsiteY567" fmla="*/ 4302314 h 9745171"/>
                <a:gd name="connsiteX568" fmla="*/ 10848730 w 13991985"/>
                <a:gd name="connsiteY568" fmla="*/ 4251514 h 9745171"/>
                <a:gd name="connsiteX569" fmla="*/ 10977318 w 13991985"/>
                <a:gd name="connsiteY569" fmla="*/ 4232464 h 9745171"/>
                <a:gd name="connsiteX570" fmla="*/ 11103411 w 13991985"/>
                <a:gd name="connsiteY570" fmla="*/ 4307983 h 9745171"/>
                <a:gd name="connsiteX571" fmla="*/ 11126996 w 13991985"/>
                <a:gd name="connsiteY571" fmla="*/ 4433170 h 9745171"/>
                <a:gd name="connsiteX572" fmla="*/ 11078691 w 13991985"/>
                <a:gd name="connsiteY572" fmla="*/ 4505514 h 9745171"/>
                <a:gd name="connsiteX573" fmla="*/ 11048755 w 13991985"/>
                <a:gd name="connsiteY573" fmla="*/ 4551552 h 9745171"/>
                <a:gd name="connsiteX574" fmla="*/ 11049889 w 13991985"/>
                <a:gd name="connsiteY574" fmla="*/ 4577632 h 9745171"/>
                <a:gd name="connsiteX575" fmla="*/ 10987523 w 13991985"/>
                <a:gd name="connsiteY575" fmla="*/ 4592600 h 9745171"/>
                <a:gd name="connsiteX576" fmla="*/ 10973009 w 13991985"/>
                <a:gd name="connsiteY576" fmla="*/ 4650657 h 9745171"/>
                <a:gd name="connsiteX577" fmla="*/ 11060094 w 13991985"/>
                <a:gd name="connsiteY577" fmla="*/ 4665171 h 9745171"/>
                <a:gd name="connsiteX578" fmla="*/ 11016551 w 13991985"/>
                <a:gd name="connsiteY578" fmla="*/ 4708714 h 9745171"/>
                <a:gd name="connsiteX579" fmla="*/ 11002037 w 13991985"/>
                <a:gd name="connsiteY579" fmla="*/ 4752257 h 9745171"/>
                <a:gd name="connsiteX580" fmla="*/ 11016551 w 13991985"/>
                <a:gd name="connsiteY580" fmla="*/ 4781285 h 9745171"/>
                <a:gd name="connsiteX581" fmla="*/ 11060094 w 13991985"/>
                <a:gd name="connsiteY581" fmla="*/ 4737743 h 9745171"/>
                <a:gd name="connsiteX582" fmla="*/ 11190723 w 13991985"/>
                <a:gd name="connsiteY582" fmla="*/ 4650657 h 9745171"/>
                <a:gd name="connsiteX583" fmla="*/ 11248780 w 13991985"/>
                <a:gd name="connsiteY583" fmla="*/ 4636143 h 9745171"/>
                <a:gd name="connsiteX584" fmla="*/ 11335866 w 13991985"/>
                <a:gd name="connsiteY584" fmla="*/ 4592600 h 9745171"/>
                <a:gd name="connsiteX585" fmla="*/ 11422951 w 13991985"/>
                <a:gd name="connsiteY585" fmla="*/ 4549057 h 9745171"/>
                <a:gd name="connsiteX586" fmla="*/ 11539066 w 13991985"/>
                <a:gd name="connsiteY586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9025713 w 13991985"/>
                <a:gd name="connsiteY442" fmla="*/ 9264272 h 9745171"/>
                <a:gd name="connsiteX443" fmla="*/ 9085925 w 13991985"/>
                <a:gd name="connsiteY443" fmla="*/ 9278106 h 9745171"/>
                <a:gd name="connsiteX444" fmla="*/ 9124705 w 13991985"/>
                <a:gd name="connsiteY444" fmla="*/ 9237852 h 9745171"/>
                <a:gd name="connsiteX445" fmla="*/ 9129468 w 13991985"/>
                <a:gd name="connsiteY445" fmla="*/ 9186258 h 9745171"/>
                <a:gd name="connsiteX446" fmla="*/ 9160424 w 13991985"/>
                <a:gd name="connsiteY446" fmla="*/ 9133077 h 9745171"/>
                <a:gd name="connsiteX447" fmla="*/ 9203286 w 13991985"/>
                <a:gd name="connsiteY447" fmla="*/ 9156889 h 9745171"/>
                <a:gd name="connsiteX448" fmla="*/ 9246376 w 13991985"/>
                <a:gd name="connsiteY448" fmla="*/ 9196690 h 9745171"/>
                <a:gd name="connsiteX449" fmla="*/ 9305680 w 13991985"/>
                <a:gd name="connsiteY449" fmla="*/ 9159270 h 9745171"/>
                <a:gd name="connsiteX450" fmla="*/ 9399569 w 13991985"/>
                <a:gd name="connsiteY450" fmla="*/ 9131943 h 9745171"/>
                <a:gd name="connsiteX451" fmla="*/ 9458080 w 13991985"/>
                <a:gd name="connsiteY451" fmla="*/ 9130695 h 9745171"/>
                <a:gd name="connsiteX452" fmla="*/ 9518518 w 13991985"/>
                <a:gd name="connsiteY452" fmla="*/ 9105521 h 9745171"/>
                <a:gd name="connsiteX453" fmla="*/ 9574648 w 13991985"/>
                <a:gd name="connsiteY453" fmla="*/ 9126046 h 9745171"/>
                <a:gd name="connsiteX454" fmla="*/ 9652209 w 13991985"/>
                <a:gd name="connsiteY454" fmla="*/ 9106543 h 9745171"/>
                <a:gd name="connsiteX455" fmla="*/ 9753355 w 13991985"/>
                <a:gd name="connsiteY455" fmla="*/ 9094977 h 9745171"/>
                <a:gd name="connsiteX456" fmla="*/ 9816175 w 13991985"/>
                <a:gd name="connsiteY456" fmla="*/ 9050866 h 9745171"/>
                <a:gd name="connsiteX457" fmla="*/ 9803361 w 13991985"/>
                <a:gd name="connsiteY457" fmla="*/ 9009252 h 9745171"/>
                <a:gd name="connsiteX458" fmla="*/ 9819236 w 13991985"/>
                <a:gd name="connsiteY458" fmla="*/ 8981583 h 9745171"/>
                <a:gd name="connsiteX459" fmla="*/ 9872418 w 13991985"/>
                <a:gd name="connsiteY459" fmla="*/ 8980677 h 9745171"/>
                <a:gd name="connsiteX460" fmla="*/ 9893736 w 13991985"/>
                <a:gd name="connsiteY460" fmla="*/ 8931350 h 9745171"/>
                <a:gd name="connsiteX461" fmla="*/ 9942721 w 13991985"/>
                <a:gd name="connsiteY461" fmla="*/ 8904022 h 9745171"/>
                <a:gd name="connsiteX462" fmla="*/ 10024364 w 13991985"/>
                <a:gd name="connsiteY462" fmla="*/ 8850956 h 9745171"/>
                <a:gd name="connsiteX463" fmla="*/ 10101925 w 13991985"/>
                <a:gd name="connsiteY463" fmla="*/ 8802650 h 9745171"/>
                <a:gd name="connsiteX464" fmla="*/ 10130726 w 13991985"/>
                <a:gd name="connsiteY464" fmla="*/ 8768632 h 9745171"/>
                <a:gd name="connsiteX465" fmla="*/ 10099997 w 13991985"/>
                <a:gd name="connsiteY465" fmla="*/ 8719646 h 9745171"/>
                <a:gd name="connsiteX466" fmla="*/ 10139458 w 13991985"/>
                <a:gd name="connsiteY466" fmla="*/ 8683474 h 9745171"/>
                <a:gd name="connsiteX467" fmla="*/ 10199669 w 13991985"/>
                <a:gd name="connsiteY467" fmla="*/ 8664197 h 9745171"/>
                <a:gd name="connsiteX468" fmla="*/ 10252737 w 13991985"/>
                <a:gd name="connsiteY468" fmla="*/ 8642539 h 9745171"/>
                <a:gd name="connsiteX469" fmla="*/ 10293672 w 13991985"/>
                <a:gd name="connsiteY469" fmla="*/ 8610902 h 9745171"/>
                <a:gd name="connsiteX470" fmla="*/ 10351049 w 13991985"/>
                <a:gd name="connsiteY470" fmla="*/ 8533002 h 9745171"/>
                <a:gd name="connsiteX471" fmla="*/ 10363409 w 13991985"/>
                <a:gd name="connsiteY471" fmla="*/ 8525971 h 9745171"/>
                <a:gd name="connsiteX472" fmla="*/ 10398107 w 13991985"/>
                <a:gd name="connsiteY472" fmla="*/ 8480274 h 9745171"/>
                <a:gd name="connsiteX473" fmla="*/ 10436434 w 13991985"/>
                <a:gd name="connsiteY473" fmla="*/ 8443875 h 9745171"/>
                <a:gd name="connsiteX474" fmla="*/ 10479523 w 13991985"/>
                <a:gd name="connsiteY474" fmla="*/ 8395343 h 9745171"/>
                <a:gd name="connsiteX475" fmla="*/ 10494718 w 13991985"/>
                <a:gd name="connsiteY475" fmla="*/ 8308257 h 9745171"/>
                <a:gd name="connsiteX476" fmla="*/ 10499254 w 13991985"/>
                <a:gd name="connsiteY476" fmla="*/ 8247819 h 9745171"/>
                <a:gd name="connsiteX477" fmla="*/ 10482018 w 13991985"/>
                <a:gd name="connsiteY477" fmla="*/ 8171052 h 9745171"/>
                <a:gd name="connsiteX478" fmla="*/ 10523066 w 13991985"/>
                <a:gd name="connsiteY478" fmla="*/ 8117643 h 9745171"/>
                <a:gd name="connsiteX479" fmla="*/ 10566609 w 13991985"/>
                <a:gd name="connsiteY479" fmla="*/ 8119571 h 9745171"/>
                <a:gd name="connsiteX480" fmla="*/ 10627274 w 13991985"/>
                <a:gd name="connsiteY480" fmla="*/ 8102676 h 9745171"/>
                <a:gd name="connsiteX481" fmla="*/ 10654829 w 13991985"/>
                <a:gd name="connsiteY481" fmla="*/ 8025569 h 9745171"/>
                <a:gd name="connsiteX482" fmla="*/ 10696330 w 13991985"/>
                <a:gd name="connsiteY482" fmla="*/ 7994839 h 9745171"/>
                <a:gd name="connsiteX483" fmla="*/ 10775025 w 13991985"/>
                <a:gd name="connsiteY483" fmla="*/ 7894940 h 9745171"/>
                <a:gd name="connsiteX484" fmla="*/ 10806435 w 13991985"/>
                <a:gd name="connsiteY484" fmla="*/ 7805246 h 9745171"/>
                <a:gd name="connsiteX485" fmla="*/ 10847596 w 13991985"/>
                <a:gd name="connsiteY485" fmla="*/ 7745488 h 9745171"/>
                <a:gd name="connsiteX486" fmla="*/ 10903499 w 13991985"/>
                <a:gd name="connsiteY486" fmla="*/ 7730520 h 9745171"/>
                <a:gd name="connsiteX487" fmla="*/ 10958494 w 13991985"/>
                <a:gd name="connsiteY487" fmla="*/ 7727685 h 9745171"/>
                <a:gd name="connsiteX488" fmla="*/ 10952031 w 13991985"/>
                <a:gd name="connsiteY488" fmla="*/ 7706028 h 9745171"/>
                <a:gd name="connsiteX489" fmla="*/ 10943980 w 13991985"/>
                <a:gd name="connsiteY489" fmla="*/ 7652732 h 9745171"/>
                <a:gd name="connsiteX490" fmla="*/ 10950897 w 13991985"/>
                <a:gd name="connsiteY490" fmla="*/ 7604427 h 9745171"/>
                <a:gd name="connsiteX491" fmla="*/ 10917786 w 13991985"/>
                <a:gd name="connsiteY491" fmla="*/ 7507590 h 9745171"/>
                <a:gd name="connsiteX492" fmla="*/ 10915632 w 13991985"/>
                <a:gd name="connsiteY492" fmla="*/ 7454521 h 9745171"/>
                <a:gd name="connsiteX493" fmla="*/ 10963937 w 13991985"/>
                <a:gd name="connsiteY493" fmla="*/ 7401681 h 9745171"/>
                <a:gd name="connsiteX494" fmla="*/ 11024943 w 13991985"/>
                <a:gd name="connsiteY494" fmla="*/ 7373333 h 9745171"/>
                <a:gd name="connsiteX495" fmla="*/ 11016551 w 13991985"/>
                <a:gd name="connsiteY495" fmla="*/ 7335800 h 9745171"/>
                <a:gd name="connsiteX496" fmla="*/ 10974936 w 13991985"/>
                <a:gd name="connsiteY496" fmla="*/ 7306998 h 9745171"/>
                <a:gd name="connsiteX497" fmla="*/ 10912570 w 13991985"/>
                <a:gd name="connsiteY497" fmla="*/ 7239643 h 9745171"/>
                <a:gd name="connsiteX498" fmla="*/ 10851905 w 13991985"/>
                <a:gd name="connsiteY498" fmla="*/ 7270371 h 9745171"/>
                <a:gd name="connsiteX499" fmla="*/ 10782168 w 13991985"/>
                <a:gd name="connsiteY499" fmla="*/ 7263001 h 9745171"/>
                <a:gd name="connsiteX500" fmla="*/ 10784323 w 13991985"/>
                <a:gd name="connsiteY500" fmla="*/ 7205171 h 9745171"/>
                <a:gd name="connsiteX501" fmla="*/ 10830247 w 13991985"/>
                <a:gd name="connsiteY501" fmla="*/ 7133053 h 9745171"/>
                <a:gd name="connsiteX502" fmla="*/ 10877305 w 13991985"/>
                <a:gd name="connsiteY502" fmla="*/ 7116158 h 9745171"/>
                <a:gd name="connsiteX503" fmla="*/ 10917332 w 13991985"/>
                <a:gd name="connsiteY503" fmla="*/ 7087357 h 9745171"/>
                <a:gd name="connsiteX504" fmla="*/ 10973688 w 13991985"/>
                <a:gd name="connsiteY504" fmla="*/ 7074769 h 9745171"/>
                <a:gd name="connsiteX505" fmla="*/ 11033446 w 13991985"/>
                <a:gd name="connsiteY505" fmla="*/ 7055039 h 9745171"/>
                <a:gd name="connsiteX506" fmla="*/ 10929693 w 13991985"/>
                <a:gd name="connsiteY506" fmla="*/ 6954120 h 9745171"/>
                <a:gd name="connsiteX507" fmla="*/ 10903272 w 13991985"/>
                <a:gd name="connsiteY507" fmla="*/ 6879619 h 9745171"/>
                <a:gd name="connsiteX508" fmla="*/ 10997729 w 13991985"/>
                <a:gd name="connsiteY508" fmla="*/ 6886083 h 9745171"/>
                <a:gd name="connsiteX509" fmla="*/ 11045580 w 13991985"/>
                <a:gd name="connsiteY509" fmla="*/ 6856828 h 9745171"/>
                <a:gd name="connsiteX510" fmla="*/ 10987523 w 13991985"/>
                <a:gd name="connsiteY510" fmla="*/ 6788566 h 9745171"/>
                <a:gd name="connsiteX511" fmla="*/ 10914951 w 13991985"/>
                <a:gd name="connsiteY511" fmla="*/ 6740714 h 9745171"/>
                <a:gd name="connsiteX512" fmla="*/ 10909509 w 13991985"/>
                <a:gd name="connsiteY512" fmla="*/ 6692862 h 9745171"/>
                <a:gd name="connsiteX513" fmla="*/ 10856894 w 13991985"/>
                <a:gd name="connsiteY513" fmla="*/ 6668143 h 9745171"/>
                <a:gd name="connsiteX514" fmla="*/ 10813805 w 13991985"/>
                <a:gd name="connsiteY514" fmla="*/ 6633671 h 9745171"/>
                <a:gd name="connsiteX515" fmla="*/ 10804053 w 13991985"/>
                <a:gd name="connsiteY515" fmla="*/ 6556790 h 9745171"/>
                <a:gd name="connsiteX516" fmla="*/ 10793848 w 13991985"/>
                <a:gd name="connsiteY516" fmla="*/ 6494198 h 9745171"/>
                <a:gd name="connsiteX517" fmla="*/ 10740780 w 13991985"/>
                <a:gd name="connsiteY517" fmla="*/ 6367878 h 9745171"/>
                <a:gd name="connsiteX518" fmla="*/ 10711751 w 13991985"/>
                <a:gd name="connsiteY518" fmla="*/ 6247228 h 9745171"/>
                <a:gd name="connsiteX519" fmla="*/ 10668209 w 13991985"/>
                <a:gd name="connsiteY519" fmla="*/ 6218200 h 9745171"/>
                <a:gd name="connsiteX520" fmla="*/ 10619223 w 13991985"/>
                <a:gd name="connsiteY520" fmla="*/ 6155833 h 9745171"/>
                <a:gd name="connsiteX521" fmla="*/ 10508551 w 13991985"/>
                <a:gd name="connsiteY521" fmla="*/ 6072831 h 9745171"/>
                <a:gd name="connsiteX522" fmla="*/ 10426229 w 13991985"/>
                <a:gd name="connsiteY522" fmla="*/ 6005701 h 9745171"/>
                <a:gd name="connsiteX523" fmla="*/ 10441423 w 13991985"/>
                <a:gd name="connsiteY523" fmla="*/ 5885505 h 9745171"/>
                <a:gd name="connsiteX524" fmla="*/ 10509005 w 13991985"/>
                <a:gd name="connsiteY524" fmla="*/ 5822232 h 9745171"/>
                <a:gd name="connsiteX525" fmla="*/ 10595637 w 13991985"/>
                <a:gd name="connsiteY525" fmla="*/ 5724714 h 9745171"/>
                <a:gd name="connsiteX526" fmla="*/ 10629655 w 13991985"/>
                <a:gd name="connsiteY526" fmla="*/ 5637402 h 9745171"/>
                <a:gd name="connsiteX527" fmla="*/ 10673198 w 13991985"/>
                <a:gd name="connsiteY527" fmla="*/ 5604745 h 9745171"/>
                <a:gd name="connsiteX528" fmla="*/ 10750305 w 13991985"/>
                <a:gd name="connsiteY528" fmla="*/ 5627196 h 9745171"/>
                <a:gd name="connsiteX529" fmla="*/ 10761191 w 13991985"/>
                <a:gd name="connsiteY529" fmla="*/ 5560067 h 9745171"/>
                <a:gd name="connsiteX530" fmla="*/ 10814259 w 13991985"/>
                <a:gd name="connsiteY530" fmla="*/ 5502464 h 9745171"/>
                <a:gd name="connsiteX531" fmla="*/ 10891138 w 13991985"/>
                <a:gd name="connsiteY531" fmla="*/ 5468446 h 9745171"/>
                <a:gd name="connsiteX532" fmla="*/ 10958494 w 13991985"/>
                <a:gd name="connsiteY532" fmla="*/ 5463457 h 9745171"/>
                <a:gd name="connsiteX533" fmla="*/ 10989111 w 13991985"/>
                <a:gd name="connsiteY533" fmla="*/ 5434655 h 9745171"/>
                <a:gd name="connsiteX534" fmla="*/ 11051703 w 13991985"/>
                <a:gd name="connsiteY534" fmla="*/ 5395875 h 9745171"/>
                <a:gd name="connsiteX535" fmla="*/ 11161694 w 13991985"/>
                <a:gd name="connsiteY535" fmla="*/ 5361857 h 9745171"/>
                <a:gd name="connsiteX536" fmla="*/ 11205237 w 13991985"/>
                <a:gd name="connsiteY536" fmla="*/ 5332828 h 9745171"/>
                <a:gd name="connsiteX537" fmla="*/ 11161694 w 13991985"/>
                <a:gd name="connsiteY537" fmla="*/ 5303800 h 9745171"/>
                <a:gd name="connsiteX538" fmla="*/ 10871409 w 13991985"/>
                <a:gd name="connsiteY538" fmla="*/ 5260257 h 9745171"/>
                <a:gd name="connsiteX539" fmla="*/ 10827866 w 13991985"/>
                <a:gd name="connsiteY539" fmla="*/ 5216714 h 9745171"/>
                <a:gd name="connsiteX540" fmla="*/ 10682723 w 13991985"/>
                <a:gd name="connsiteY540" fmla="*/ 5274771 h 9745171"/>
                <a:gd name="connsiteX541" fmla="*/ 10624666 w 13991985"/>
                <a:gd name="connsiteY541" fmla="*/ 5303800 h 9745171"/>
                <a:gd name="connsiteX542" fmla="*/ 10537580 w 13991985"/>
                <a:gd name="connsiteY542" fmla="*/ 5390206 h 9745171"/>
                <a:gd name="connsiteX543" fmla="*/ 10440289 w 13991985"/>
                <a:gd name="connsiteY543" fmla="*/ 5361403 h 9745171"/>
                <a:gd name="connsiteX544" fmla="*/ 10368624 w 13991985"/>
                <a:gd name="connsiteY544" fmla="*/ 5317633 h 9745171"/>
                <a:gd name="connsiteX545" fmla="*/ 10348894 w 13991985"/>
                <a:gd name="connsiteY545" fmla="*/ 5245743 h 9745171"/>
                <a:gd name="connsiteX546" fmla="*/ 10363409 w 13991985"/>
                <a:gd name="connsiteY546" fmla="*/ 5187685 h 9745171"/>
                <a:gd name="connsiteX547" fmla="*/ 10392437 w 13991985"/>
                <a:gd name="connsiteY547" fmla="*/ 5144143 h 9745171"/>
                <a:gd name="connsiteX548" fmla="*/ 10348894 w 13991985"/>
                <a:gd name="connsiteY548" fmla="*/ 5115114 h 9745171"/>
                <a:gd name="connsiteX549" fmla="*/ 10290837 w 13991985"/>
                <a:gd name="connsiteY549" fmla="*/ 5100600 h 9745171"/>
                <a:gd name="connsiteX550" fmla="*/ 10203751 w 13991985"/>
                <a:gd name="connsiteY550" fmla="*/ 5071571 h 9745171"/>
                <a:gd name="connsiteX551" fmla="*/ 10160209 w 13991985"/>
                <a:gd name="connsiteY551" fmla="*/ 5057057 h 9745171"/>
                <a:gd name="connsiteX552" fmla="*/ 10073804 w 13991985"/>
                <a:gd name="connsiteY552" fmla="*/ 5028028 h 9745171"/>
                <a:gd name="connsiteX553" fmla="*/ 10044548 w 13991985"/>
                <a:gd name="connsiteY553" fmla="*/ 4921665 h 9745171"/>
                <a:gd name="connsiteX554" fmla="*/ 10049991 w 13991985"/>
                <a:gd name="connsiteY554" fmla="*/ 4868598 h 9745171"/>
                <a:gd name="connsiteX555" fmla="*/ 10102605 w 13991985"/>
                <a:gd name="connsiteY555" fmla="*/ 4758381 h 9745171"/>
                <a:gd name="connsiteX556" fmla="*/ 10189011 w 13991985"/>
                <a:gd name="connsiteY556" fmla="*/ 4753164 h 9745171"/>
                <a:gd name="connsiteX557" fmla="*/ 10262262 w 13991985"/>
                <a:gd name="connsiteY557" fmla="*/ 4791490 h 9745171"/>
                <a:gd name="connsiteX558" fmla="*/ 10311929 w 13991985"/>
                <a:gd name="connsiteY558" fmla="*/ 4762462 h 9745171"/>
                <a:gd name="connsiteX559" fmla="*/ 10365223 w 13991985"/>
                <a:gd name="connsiteY559" fmla="*/ 4752710 h 9745171"/>
                <a:gd name="connsiteX560" fmla="*/ 10423053 w 13991985"/>
                <a:gd name="connsiteY560" fmla="*/ 4698963 h 9745171"/>
                <a:gd name="connsiteX561" fmla="*/ 10447319 w 13991985"/>
                <a:gd name="connsiteY561" fmla="*/ 4607114 h 9745171"/>
                <a:gd name="connsiteX562" fmla="*/ 10491543 w 13991985"/>
                <a:gd name="connsiteY562" fmla="*/ 4532502 h 9745171"/>
                <a:gd name="connsiteX563" fmla="*/ 10595637 w 13991985"/>
                <a:gd name="connsiteY563" fmla="*/ 4520028 h 9745171"/>
                <a:gd name="connsiteX564" fmla="*/ 10639180 w 13991985"/>
                <a:gd name="connsiteY564" fmla="*/ 4491000 h 9745171"/>
                <a:gd name="connsiteX565" fmla="*/ 10711751 w 13991985"/>
                <a:gd name="connsiteY565" fmla="*/ 4403914 h 9745171"/>
                <a:gd name="connsiteX566" fmla="*/ 10755294 w 13991985"/>
                <a:gd name="connsiteY566" fmla="*/ 4360371 h 9745171"/>
                <a:gd name="connsiteX567" fmla="*/ 10775705 w 13991985"/>
                <a:gd name="connsiteY567" fmla="*/ 4302314 h 9745171"/>
                <a:gd name="connsiteX568" fmla="*/ 10848730 w 13991985"/>
                <a:gd name="connsiteY568" fmla="*/ 4251514 h 9745171"/>
                <a:gd name="connsiteX569" fmla="*/ 10977318 w 13991985"/>
                <a:gd name="connsiteY569" fmla="*/ 4232464 h 9745171"/>
                <a:gd name="connsiteX570" fmla="*/ 11103411 w 13991985"/>
                <a:gd name="connsiteY570" fmla="*/ 4307983 h 9745171"/>
                <a:gd name="connsiteX571" fmla="*/ 11126996 w 13991985"/>
                <a:gd name="connsiteY571" fmla="*/ 4433170 h 9745171"/>
                <a:gd name="connsiteX572" fmla="*/ 11078691 w 13991985"/>
                <a:gd name="connsiteY572" fmla="*/ 4505514 h 9745171"/>
                <a:gd name="connsiteX573" fmla="*/ 11048755 w 13991985"/>
                <a:gd name="connsiteY573" fmla="*/ 4551552 h 9745171"/>
                <a:gd name="connsiteX574" fmla="*/ 11049889 w 13991985"/>
                <a:gd name="connsiteY574" fmla="*/ 4577632 h 9745171"/>
                <a:gd name="connsiteX575" fmla="*/ 10987523 w 13991985"/>
                <a:gd name="connsiteY575" fmla="*/ 4592600 h 9745171"/>
                <a:gd name="connsiteX576" fmla="*/ 10973009 w 13991985"/>
                <a:gd name="connsiteY576" fmla="*/ 4650657 h 9745171"/>
                <a:gd name="connsiteX577" fmla="*/ 11060094 w 13991985"/>
                <a:gd name="connsiteY577" fmla="*/ 4665171 h 9745171"/>
                <a:gd name="connsiteX578" fmla="*/ 11016551 w 13991985"/>
                <a:gd name="connsiteY578" fmla="*/ 4708714 h 9745171"/>
                <a:gd name="connsiteX579" fmla="*/ 11002037 w 13991985"/>
                <a:gd name="connsiteY579" fmla="*/ 4752257 h 9745171"/>
                <a:gd name="connsiteX580" fmla="*/ 11016551 w 13991985"/>
                <a:gd name="connsiteY580" fmla="*/ 4781285 h 9745171"/>
                <a:gd name="connsiteX581" fmla="*/ 11060094 w 13991985"/>
                <a:gd name="connsiteY581" fmla="*/ 4737743 h 9745171"/>
                <a:gd name="connsiteX582" fmla="*/ 11190723 w 13991985"/>
                <a:gd name="connsiteY582" fmla="*/ 4650657 h 9745171"/>
                <a:gd name="connsiteX583" fmla="*/ 11248780 w 13991985"/>
                <a:gd name="connsiteY583" fmla="*/ 4636143 h 9745171"/>
                <a:gd name="connsiteX584" fmla="*/ 11335866 w 13991985"/>
                <a:gd name="connsiteY584" fmla="*/ 4592600 h 9745171"/>
                <a:gd name="connsiteX585" fmla="*/ 11422951 w 13991985"/>
                <a:gd name="connsiteY585" fmla="*/ 4549057 h 9745171"/>
                <a:gd name="connsiteX586" fmla="*/ 11539066 w 13991985"/>
                <a:gd name="connsiteY586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8984211 w 13991985"/>
                <a:gd name="connsiteY442" fmla="*/ 9321195 h 9745171"/>
                <a:gd name="connsiteX443" fmla="*/ 9025713 w 13991985"/>
                <a:gd name="connsiteY443" fmla="*/ 9264272 h 9745171"/>
                <a:gd name="connsiteX444" fmla="*/ 9085925 w 13991985"/>
                <a:gd name="connsiteY444" fmla="*/ 9278106 h 9745171"/>
                <a:gd name="connsiteX445" fmla="*/ 9124705 w 13991985"/>
                <a:gd name="connsiteY445" fmla="*/ 9237852 h 9745171"/>
                <a:gd name="connsiteX446" fmla="*/ 9129468 w 13991985"/>
                <a:gd name="connsiteY446" fmla="*/ 9186258 h 9745171"/>
                <a:gd name="connsiteX447" fmla="*/ 9160424 w 13991985"/>
                <a:gd name="connsiteY447" fmla="*/ 9133077 h 9745171"/>
                <a:gd name="connsiteX448" fmla="*/ 9203286 w 13991985"/>
                <a:gd name="connsiteY448" fmla="*/ 9156889 h 9745171"/>
                <a:gd name="connsiteX449" fmla="*/ 9246376 w 13991985"/>
                <a:gd name="connsiteY449" fmla="*/ 9196690 h 9745171"/>
                <a:gd name="connsiteX450" fmla="*/ 9305680 w 13991985"/>
                <a:gd name="connsiteY450" fmla="*/ 9159270 h 9745171"/>
                <a:gd name="connsiteX451" fmla="*/ 9399569 w 13991985"/>
                <a:gd name="connsiteY451" fmla="*/ 9131943 h 9745171"/>
                <a:gd name="connsiteX452" fmla="*/ 9458080 w 13991985"/>
                <a:gd name="connsiteY452" fmla="*/ 9130695 h 9745171"/>
                <a:gd name="connsiteX453" fmla="*/ 9518518 w 13991985"/>
                <a:gd name="connsiteY453" fmla="*/ 9105521 h 9745171"/>
                <a:gd name="connsiteX454" fmla="*/ 9574648 w 13991985"/>
                <a:gd name="connsiteY454" fmla="*/ 9126046 h 9745171"/>
                <a:gd name="connsiteX455" fmla="*/ 9652209 w 13991985"/>
                <a:gd name="connsiteY455" fmla="*/ 9106543 h 9745171"/>
                <a:gd name="connsiteX456" fmla="*/ 9753355 w 13991985"/>
                <a:gd name="connsiteY456" fmla="*/ 9094977 h 9745171"/>
                <a:gd name="connsiteX457" fmla="*/ 9816175 w 13991985"/>
                <a:gd name="connsiteY457" fmla="*/ 9050866 h 9745171"/>
                <a:gd name="connsiteX458" fmla="*/ 9803361 w 13991985"/>
                <a:gd name="connsiteY458" fmla="*/ 9009252 h 9745171"/>
                <a:gd name="connsiteX459" fmla="*/ 9819236 w 13991985"/>
                <a:gd name="connsiteY459" fmla="*/ 8981583 h 9745171"/>
                <a:gd name="connsiteX460" fmla="*/ 9872418 w 13991985"/>
                <a:gd name="connsiteY460" fmla="*/ 8980677 h 9745171"/>
                <a:gd name="connsiteX461" fmla="*/ 9893736 w 13991985"/>
                <a:gd name="connsiteY461" fmla="*/ 8931350 h 9745171"/>
                <a:gd name="connsiteX462" fmla="*/ 9942721 w 13991985"/>
                <a:gd name="connsiteY462" fmla="*/ 8904022 h 9745171"/>
                <a:gd name="connsiteX463" fmla="*/ 10024364 w 13991985"/>
                <a:gd name="connsiteY463" fmla="*/ 8850956 h 9745171"/>
                <a:gd name="connsiteX464" fmla="*/ 10101925 w 13991985"/>
                <a:gd name="connsiteY464" fmla="*/ 8802650 h 9745171"/>
                <a:gd name="connsiteX465" fmla="*/ 10130726 w 13991985"/>
                <a:gd name="connsiteY465" fmla="*/ 8768632 h 9745171"/>
                <a:gd name="connsiteX466" fmla="*/ 10099997 w 13991985"/>
                <a:gd name="connsiteY466" fmla="*/ 8719646 h 9745171"/>
                <a:gd name="connsiteX467" fmla="*/ 10139458 w 13991985"/>
                <a:gd name="connsiteY467" fmla="*/ 8683474 h 9745171"/>
                <a:gd name="connsiteX468" fmla="*/ 10199669 w 13991985"/>
                <a:gd name="connsiteY468" fmla="*/ 8664197 h 9745171"/>
                <a:gd name="connsiteX469" fmla="*/ 10252737 w 13991985"/>
                <a:gd name="connsiteY469" fmla="*/ 8642539 h 9745171"/>
                <a:gd name="connsiteX470" fmla="*/ 10293672 w 13991985"/>
                <a:gd name="connsiteY470" fmla="*/ 8610902 h 9745171"/>
                <a:gd name="connsiteX471" fmla="*/ 10351049 w 13991985"/>
                <a:gd name="connsiteY471" fmla="*/ 8533002 h 9745171"/>
                <a:gd name="connsiteX472" fmla="*/ 10363409 w 13991985"/>
                <a:gd name="connsiteY472" fmla="*/ 8525971 h 9745171"/>
                <a:gd name="connsiteX473" fmla="*/ 10398107 w 13991985"/>
                <a:gd name="connsiteY473" fmla="*/ 8480274 h 9745171"/>
                <a:gd name="connsiteX474" fmla="*/ 10436434 w 13991985"/>
                <a:gd name="connsiteY474" fmla="*/ 8443875 h 9745171"/>
                <a:gd name="connsiteX475" fmla="*/ 10479523 w 13991985"/>
                <a:gd name="connsiteY475" fmla="*/ 8395343 h 9745171"/>
                <a:gd name="connsiteX476" fmla="*/ 10494718 w 13991985"/>
                <a:gd name="connsiteY476" fmla="*/ 8308257 h 9745171"/>
                <a:gd name="connsiteX477" fmla="*/ 10499254 w 13991985"/>
                <a:gd name="connsiteY477" fmla="*/ 8247819 h 9745171"/>
                <a:gd name="connsiteX478" fmla="*/ 10482018 w 13991985"/>
                <a:gd name="connsiteY478" fmla="*/ 8171052 h 9745171"/>
                <a:gd name="connsiteX479" fmla="*/ 10523066 w 13991985"/>
                <a:gd name="connsiteY479" fmla="*/ 8117643 h 9745171"/>
                <a:gd name="connsiteX480" fmla="*/ 10566609 w 13991985"/>
                <a:gd name="connsiteY480" fmla="*/ 8119571 h 9745171"/>
                <a:gd name="connsiteX481" fmla="*/ 10627274 w 13991985"/>
                <a:gd name="connsiteY481" fmla="*/ 8102676 h 9745171"/>
                <a:gd name="connsiteX482" fmla="*/ 10654829 w 13991985"/>
                <a:gd name="connsiteY482" fmla="*/ 8025569 h 9745171"/>
                <a:gd name="connsiteX483" fmla="*/ 10696330 w 13991985"/>
                <a:gd name="connsiteY483" fmla="*/ 7994839 h 9745171"/>
                <a:gd name="connsiteX484" fmla="*/ 10775025 w 13991985"/>
                <a:gd name="connsiteY484" fmla="*/ 7894940 h 9745171"/>
                <a:gd name="connsiteX485" fmla="*/ 10806435 w 13991985"/>
                <a:gd name="connsiteY485" fmla="*/ 7805246 h 9745171"/>
                <a:gd name="connsiteX486" fmla="*/ 10847596 w 13991985"/>
                <a:gd name="connsiteY486" fmla="*/ 7745488 h 9745171"/>
                <a:gd name="connsiteX487" fmla="*/ 10903499 w 13991985"/>
                <a:gd name="connsiteY487" fmla="*/ 7730520 h 9745171"/>
                <a:gd name="connsiteX488" fmla="*/ 10958494 w 13991985"/>
                <a:gd name="connsiteY488" fmla="*/ 7727685 h 9745171"/>
                <a:gd name="connsiteX489" fmla="*/ 10952031 w 13991985"/>
                <a:gd name="connsiteY489" fmla="*/ 7706028 h 9745171"/>
                <a:gd name="connsiteX490" fmla="*/ 10943980 w 13991985"/>
                <a:gd name="connsiteY490" fmla="*/ 7652732 h 9745171"/>
                <a:gd name="connsiteX491" fmla="*/ 10950897 w 13991985"/>
                <a:gd name="connsiteY491" fmla="*/ 7604427 h 9745171"/>
                <a:gd name="connsiteX492" fmla="*/ 10917786 w 13991985"/>
                <a:gd name="connsiteY492" fmla="*/ 7507590 h 9745171"/>
                <a:gd name="connsiteX493" fmla="*/ 10915632 w 13991985"/>
                <a:gd name="connsiteY493" fmla="*/ 7454521 h 9745171"/>
                <a:gd name="connsiteX494" fmla="*/ 10963937 w 13991985"/>
                <a:gd name="connsiteY494" fmla="*/ 7401681 h 9745171"/>
                <a:gd name="connsiteX495" fmla="*/ 11024943 w 13991985"/>
                <a:gd name="connsiteY495" fmla="*/ 7373333 h 9745171"/>
                <a:gd name="connsiteX496" fmla="*/ 11016551 w 13991985"/>
                <a:gd name="connsiteY496" fmla="*/ 7335800 h 9745171"/>
                <a:gd name="connsiteX497" fmla="*/ 10974936 w 13991985"/>
                <a:gd name="connsiteY497" fmla="*/ 7306998 h 9745171"/>
                <a:gd name="connsiteX498" fmla="*/ 10912570 w 13991985"/>
                <a:gd name="connsiteY498" fmla="*/ 7239643 h 9745171"/>
                <a:gd name="connsiteX499" fmla="*/ 10851905 w 13991985"/>
                <a:gd name="connsiteY499" fmla="*/ 7270371 h 9745171"/>
                <a:gd name="connsiteX500" fmla="*/ 10782168 w 13991985"/>
                <a:gd name="connsiteY500" fmla="*/ 7263001 h 9745171"/>
                <a:gd name="connsiteX501" fmla="*/ 10784323 w 13991985"/>
                <a:gd name="connsiteY501" fmla="*/ 7205171 h 9745171"/>
                <a:gd name="connsiteX502" fmla="*/ 10830247 w 13991985"/>
                <a:gd name="connsiteY502" fmla="*/ 7133053 h 9745171"/>
                <a:gd name="connsiteX503" fmla="*/ 10877305 w 13991985"/>
                <a:gd name="connsiteY503" fmla="*/ 7116158 h 9745171"/>
                <a:gd name="connsiteX504" fmla="*/ 10917332 w 13991985"/>
                <a:gd name="connsiteY504" fmla="*/ 7087357 h 9745171"/>
                <a:gd name="connsiteX505" fmla="*/ 10973688 w 13991985"/>
                <a:gd name="connsiteY505" fmla="*/ 7074769 h 9745171"/>
                <a:gd name="connsiteX506" fmla="*/ 11033446 w 13991985"/>
                <a:gd name="connsiteY506" fmla="*/ 7055039 h 9745171"/>
                <a:gd name="connsiteX507" fmla="*/ 10929693 w 13991985"/>
                <a:gd name="connsiteY507" fmla="*/ 6954120 h 9745171"/>
                <a:gd name="connsiteX508" fmla="*/ 10903272 w 13991985"/>
                <a:gd name="connsiteY508" fmla="*/ 6879619 h 9745171"/>
                <a:gd name="connsiteX509" fmla="*/ 10997729 w 13991985"/>
                <a:gd name="connsiteY509" fmla="*/ 6886083 h 9745171"/>
                <a:gd name="connsiteX510" fmla="*/ 11045580 w 13991985"/>
                <a:gd name="connsiteY510" fmla="*/ 6856828 h 9745171"/>
                <a:gd name="connsiteX511" fmla="*/ 10987523 w 13991985"/>
                <a:gd name="connsiteY511" fmla="*/ 6788566 h 9745171"/>
                <a:gd name="connsiteX512" fmla="*/ 10914951 w 13991985"/>
                <a:gd name="connsiteY512" fmla="*/ 6740714 h 9745171"/>
                <a:gd name="connsiteX513" fmla="*/ 10909509 w 13991985"/>
                <a:gd name="connsiteY513" fmla="*/ 6692862 h 9745171"/>
                <a:gd name="connsiteX514" fmla="*/ 10856894 w 13991985"/>
                <a:gd name="connsiteY514" fmla="*/ 6668143 h 9745171"/>
                <a:gd name="connsiteX515" fmla="*/ 10813805 w 13991985"/>
                <a:gd name="connsiteY515" fmla="*/ 6633671 h 9745171"/>
                <a:gd name="connsiteX516" fmla="*/ 10804053 w 13991985"/>
                <a:gd name="connsiteY516" fmla="*/ 6556790 h 9745171"/>
                <a:gd name="connsiteX517" fmla="*/ 10793848 w 13991985"/>
                <a:gd name="connsiteY517" fmla="*/ 6494198 h 9745171"/>
                <a:gd name="connsiteX518" fmla="*/ 10740780 w 13991985"/>
                <a:gd name="connsiteY518" fmla="*/ 6367878 h 9745171"/>
                <a:gd name="connsiteX519" fmla="*/ 10711751 w 13991985"/>
                <a:gd name="connsiteY519" fmla="*/ 6247228 h 9745171"/>
                <a:gd name="connsiteX520" fmla="*/ 10668209 w 13991985"/>
                <a:gd name="connsiteY520" fmla="*/ 6218200 h 9745171"/>
                <a:gd name="connsiteX521" fmla="*/ 10619223 w 13991985"/>
                <a:gd name="connsiteY521" fmla="*/ 6155833 h 9745171"/>
                <a:gd name="connsiteX522" fmla="*/ 10508551 w 13991985"/>
                <a:gd name="connsiteY522" fmla="*/ 6072831 h 9745171"/>
                <a:gd name="connsiteX523" fmla="*/ 10426229 w 13991985"/>
                <a:gd name="connsiteY523" fmla="*/ 6005701 h 9745171"/>
                <a:gd name="connsiteX524" fmla="*/ 10441423 w 13991985"/>
                <a:gd name="connsiteY524" fmla="*/ 5885505 h 9745171"/>
                <a:gd name="connsiteX525" fmla="*/ 10509005 w 13991985"/>
                <a:gd name="connsiteY525" fmla="*/ 5822232 h 9745171"/>
                <a:gd name="connsiteX526" fmla="*/ 10595637 w 13991985"/>
                <a:gd name="connsiteY526" fmla="*/ 5724714 h 9745171"/>
                <a:gd name="connsiteX527" fmla="*/ 10629655 w 13991985"/>
                <a:gd name="connsiteY527" fmla="*/ 5637402 h 9745171"/>
                <a:gd name="connsiteX528" fmla="*/ 10673198 w 13991985"/>
                <a:gd name="connsiteY528" fmla="*/ 5604745 h 9745171"/>
                <a:gd name="connsiteX529" fmla="*/ 10750305 w 13991985"/>
                <a:gd name="connsiteY529" fmla="*/ 5627196 h 9745171"/>
                <a:gd name="connsiteX530" fmla="*/ 10761191 w 13991985"/>
                <a:gd name="connsiteY530" fmla="*/ 5560067 h 9745171"/>
                <a:gd name="connsiteX531" fmla="*/ 10814259 w 13991985"/>
                <a:gd name="connsiteY531" fmla="*/ 5502464 h 9745171"/>
                <a:gd name="connsiteX532" fmla="*/ 10891138 w 13991985"/>
                <a:gd name="connsiteY532" fmla="*/ 5468446 h 9745171"/>
                <a:gd name="connsiteX533" fmla="*/ 10958494 w 13991985"/>
                <a:gd name="connsiteY533" fmla="*/ 5463457 h 9745171"/>
                <a:gd name="connsiteX534" fmla="*/ 10989111 w 13991985"/>
                <a:gd name="connsiteY534" fmla="*/ 5434655 h 9745171"/>
                <a:gd name="connsiteX535" fmla="*/ 11051703 w 13991985"/>
                <a:gd name="connsiteY535" fmla="*/ 5395875 h 9745171"/>
                <a:gd name="connsiteX536" fmla="*/ 11161694 w 13991985"/>
                <a:gd name="connsiteY536" fmla="*/ 5361857 h 9745171"/>
                <a:gd name="connsiteX537" fmla="*/ 11205237 w 13991985"/>
                <a:gd name="connsiteY537" fmla="*/ 5332828 h 9745171"/>
                <a:gd name="connsiteX538" fmla="*/ 11161694 w 13991985"/>
                <a:gd name="connsiteY538" fmla="*/ 5303800 h 9745171"/>
                <a:gd name="connsiteX539" fmla="*/ 10871409 w 13991985"/>
                <a:gd name="connsiteY539" fmla="*/ 5260257 h 9745171"/>
                <a:gd name="connsiteX540" fmla="*/ 10827866 w 13991985"/>
                <a:gd name="connsiteY540" fmla="*/ 5216714 h 9745171"/>
                <a:gd name="connsiteX541" fmla="*/ 10682723 w 13991985"/>
                <a:gd name="connsiteY541" fmla="*/ 5274771 h 9745171"/>
                <a:gd name="connsiteX542" fmla="*/ 10624666 w 13991985"/>
                <a:gd name="connsiteY542" fmla="*/ 5303800 h 9745171"/>
                <a:gd name="connsiteX543" fmla="*/ 10537580 w 13991985"/>
                <a:gd name="connsiteY543" fmla="*/ 5390206 h 9745171"/>
                <a:gd name="connsiteX544" fmla="*/ 10440289 w 13991985"/>
                <a:gd name="connsiteY544" fmla="*/ 5361403 h 9745171"/>
                <a:gd name="connsiteX545" fmla="*/ 10368624 w 13991985"/>
                <a:gd name="connsiteY545" fmla="*/ 5317633 h 9745171"/>
                <a:gd name="connsiteX546" fmla="*/ 10348894 w 13991985"/>
                <a:gd name="connsiteY546" fmla="*/ 5245743 h 9745171"/>
                <a:gd name="connsiteX547" fmla="*/ 10363409 w 13991985"/>
                <a:gd name="connsiteY547" fmla="*/ 5187685 h 9745171"/>
                <a:gd name="connsiteX548" fmla="*/ 10392437 w 13991985"/>
                <a:gd name="connsiteY548" fmla="*/ 5144143 h 9745171"/>
                <a:gd name="connsiteX549" fmla="*/ 10348894 w 13991985"/>
                <a:gd name="connsiteY549" fmla="*/ 5115114 h 9745171"/>
                <a:gd name="connsiteX550" fmla="*/ 10290837 w 13991985"/>
                <a:gd name="connsiteY550" fmla="*/ 5100600 h 9745171"/>
                <a:gd name="connsiteX551" fmla="*/ 10203751 w 13991985"/>
                <a:gd name="connsiteY551" fmla="*/ 5071571 h 9745171"/>
                <a:gd name="connsiteX552" fmla="*/ 10160209 w 13991985"/>
                <a:gd name="connsiteY552" fmla="*/ 5057057 h 9745171"/>
                <a:gd name="connsiteX553" fmla="*/ 10073804 w 13991985"/>
                <a:gd name="connsiteY553" fmla="*/ 5028028 h 9745171"/>
                <a:gd name="connsiteX554" fmla="*/ 10044548 w 13991985"/>
                <a:gd name="connsiteY554" fmla="*/ 4921665 h 9745171"/>
                <a:gd name="connsiteX555" fmla="*/ 10049991 w 13991985"/>
                <a:gd name="connsiteY555" fmla="*/ 4868598 h 9745171"/>
                <a:gd name="connsiteX556" fmla="*/ 10102605 w 13991985"/>
                <a:gd name="connsiteY556" fmla="*/ 4758381 h 9745171"/>
                <a:gd name="connsiteX557" fmla="*/ 10189011 w 13991985"/>
                <a:gd name="connsiteY557" fmla="*/ 4753164 h 9745171"/>
                <a:gd name="connsiteX558" fmla="*/ 10262262 w 13991985"/>
                <a:gd name="connsiteY558" fmla="*/ 4791490 h 9745171"/>
                <a:gd name="connsiteX559" fmla="*/ 10311929 w 13991985"/>
                <a:gd name="connsiteY559" fmla="*/ 4762462 h 9745171"/>
                <a:gd name="connsiteX560" fmla="*/ 10365223 w 13991985"/>
                <a:gd name="connsiteY560" fmla="*/ 4752710 h 9745171"/>
                <a:gd name="connsiteX561" fmla="*/ 10423053 w 13991985"/>
                <a:gd name="connsiteY561" fmla="*/ 4698963 h 9745171"/>
                <a:gd name="connsiteX562" fmla="*/ 10447319 w 13991985"/>
                <a:gd name="connsiteY562" fmla="*/ 4607114 h 9745171"/>
                <a:gd name="connsiteX563" fmla="*/ 10491543 w 13991985"/>
                <a:gd name="connsiteY563" fmla="*/ 4532502 h 9745171"/>
                <a:gd name="connsiteX564" fmla="*/ 10595637 w 13991985"/>
                <a:gd name="connsiteY564" fmla="*/ 4520028 h 9745171"/>
                <a:gd name="connsiteX565" fmla="*/ 10639180 w 13991985"/>
                <a:gd name="connsiteY565" fmla="*/ 4491000 h 9745171"/>
                <a:gd name="connsiteX566" fmla="*/ 10711751 w 13991985"/>
                <a:gd name="connsiteY566" fmla="*/ 4403914 h 9745171"/>
                <a:gd name="connsiteX567" fmla="*/ 10755294 w 13991985"/>
                <a:gd name="connsiteY567" fmla="*/ 4360371 h 9745171"/>
                <a:gd name="connsiteX568" fmla="*/ 10775705 w 13991985"/>
                <a:gd name="connsiteY568" fmla="*/ 4302314 h 9745171"/>
                <a:gd name="connsiteX569" fmla="*/ 10848730 w 13991985"/>
                <a:gd name="connsiteY569" fmla="*/ 4251514 h 9745171"/>
                <a:gd name="connsiteX570" fmla="*/ 10977318 w 13991985"/>
                <a:gd name="connsiteY570" fmla="*/ 4232464 h 9745171"/>
                <a:gd name="connsiteX571" fmla="*/ 11103411 w 13991985"/>
                <a:gd name="connsiteY571" fmla="*/ 4307983 h 9745171"/>
                <a:gd name="connsiteX572" fmla="*/ 11126996 w 13991985"/>
                <a:gd name="connsiteY572" fmla="*/ 4433170 h 9745171"/>
                <a:gd name="connsiteX573" fmla="*/ 11078691 w 13991985"/>
                <a:gd name="connsiteY573" fmla="*/ 4505514 h 9745171"/>
                <a:gd name="connsiteX574" fmla="*/ 11048755 w 13991985"/>
                <a:gd name="connsiteY574" fmla="*/ 4551552 h 9745171"/>
                <a:gd name="connsiteX575" fmla="*/ 11049889 w 13991985"/>
                <a:gd name="connsiteY575" fmla="*/ 4577632 h 9745171"/>
                <a:gd name="connsiteX576" fmla="*/ 10987523 w 13991985"/>
                <a:gd name="connsiteY576" fmla="*/ 4592600 h 9745171"/>
                <a:gd name="connsiteX577" fmla="*/ 10973009 w 13991985"/>
                <a:gd name="connsiteY577" fmla="*/ 4650657 h 9745171"/>
                <a:gd name="connsiteX578" fmla="*/ 11060094 w 13991985"/>
                <a:gd name="connsiteY578" fmla="*/ 4665171 h 9745171"/>
                <a:gd name="connsiteX579" fmla="*/ 11016551 w 13991985"/>
                <a:gd name="connsiteY579" fmla="*/ 4708714 h 9745171"/>
                <a:gd name="connsiteX580" fmla="*/ 11002037 w 13991985"/>
                <a:gd name="connsiteY580" fmla="*/ 4752257 h 9745171"/>
                <a:gd name="connsiteX581" fmla="*/ 11016551 w 13991985"/>
                <a:gd name="connsiteY581" fmla="*/ 4781285 h 9745171"/>
                <a:gd name="connsiteX582" fmla="*/ 11060094 w 13991985"/>
                <a:gd name="connsiteY582" fmla="*/ 4737743 h 9745171"/>
                <a:gd name="connsiteX583" fmla="*/ 11190723 w 13991985"/>
                <a:gd name="connsiteY583" fmla="*/ 4650657 h 9745171"/>
                <a:gd name="connsiteX584" fmla="*/ 11248780 w 13991985"/>
                <a:gd name="connsiteY584" fmla="*/ 4636143 h 9745171"/>
                <a:gd name="connsiteX585" fmla="*/ 11335866 w 13991985"/>
                <a:gd name="connsiteY585" fmla="*/ 4592600 h 9745171"/>
                <a:gd name="connsiteX586" fmla="*/ 11422951 w 13991985"/>
                <a:gd name="connsiteY586" fmla="*/ 4549057 h 9745171"/>
                <a:gd name="connsiteX587" fmla="*/ 11539066 w 13991985"/>
                <a:gd name="connsiteY587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8941349 w 13991985"/>
                <a:gd name="connsiteY442" fmla="*/ 9356914 h 9745171"/>
                <a:gd name="connsiteX443" fmla="*/ 8984211 w 13991985"/>
                <a:gd name="connsiteY443" fmla="*/ 9321195 h 9745171"/>
                <a:gd name="connsiteX444" fmla="*/ 9025713 w 13991985"/>
                <a:gd name="connsiteY444" fmla="*/ 9264272 h 9745171"/>
                <a:gd name="connsiteX445" fmla="*/ 9085925 w 13991985"/>
                <a:gd name="connsiteY445" fmla="*/ 9278106 h 9745171"/>
                <a:gd name="connsiteX446" fmla="*/ 9124705 w 13991985"/>
                <a:gd name="connsiteY446" fmla="*/ 9237852 h 9745171"/>
                <a:gd name="connsiteX447" fmla="*/ 9129468 w 13991985"/>
                <a:gd name="connsiteY447" fmla="*/ 9186258 h 9745171"/>
                <a:gd name="connsiteX448" fmla="*/ 9160424 w 13991985"/>
                <a:gd name="connsiteY448" fmla="*/ 9133077 h 9745171"/>
                <a:gd name="connsiteX449" fmla="*/ 9203286 w 13991985"/>
                <a:gd name="connsiteY449" fmla="*/ 9156889 h 9745171"/>
                <a:gd name="connsiteX450" fmla="*/ 9246376 w 13991985"/>
                <a:gd name="connsiteY450" fmla="*/ 9196690 h 9745171"/>
                <a:gd name="connsiteX451" fmla="*/ 9305680 w 13991985"/>
                <a:gd name="connsiteY451" fmla="*/ 9159270 h 9745171"/>
                <a:gd name="connsiteX452" fmla="*/ 9399569 w 13991985"/>
                <a:gd name="connsiteY452" fmla="*/ 9131943 h 9745171"/>
                <a:gd name="connsiteX453" fmla="*/ 9458080 w 13991985"/>
                <a:gd name="connsiteY453" fmla="*/ 9130695 h 9745171"/>
                <a:gd name="connsiteX454" fmla="*/ 9518518 w 13991985"/>
                <a:gd name="connsiteY454" fmla="*/ 9105521 h 9745171"/>
                <a:gd name="connsiteX455" fmla="*/ 9574648 w 13991985"/>
                <a:gd name="connsiteY455" fmla="*/ 9126046 h 9745171"/>
                <a:gd name="connsiteX456" fmla="*/ 9652209 w 13991985"/>
                <a:gd name="connsiteY456" fmla="*/ 9106543 h 9745171"/>
                <a:gd name="connsiteX457" fmla="*/ 9753355 w 13991985"/>
                <a:gd name="connsiteY457" fmla="*/ 9094977 h 9745171"/>
                <a:gd name="connsiteX458" fmla="*/ 9816175 w 13991985"/>
                <a:gd name="connsiteY458" fmla="*/ 9050866 h 9745171"/>
                <a:gd name="connsiteX459" fmla="*/ 9803361 w 13991985"/>
                <a:gd name="connsiteY459" fmla="*/ 9009252 h 9745171"/>
                <a:gd name="connsiteX460" fmla="*/ 9819236 w 13991985"/>
                <a:gd name="connsiteY460" fmla="*/ 8981583 h 9745171"/>
                <a:gd name="connsiteX461" fmla="*/ 9872418 w 13991985"/>
                <a:gd name="connsiteY461" fmla="*/ 8980677 h 9745171"/>
                <a:gd name="connsiteX462" fmla="*/ 9893736 w 13991985"/>
                <a:gd name="connsiteY462" fmla="*/ 8931350 h 9745171"/>
                <a:gd name="connsiteX463" fmla="*/ 9942721 w 13991985"/>
                <a:gd name="connsiteY463" fmla="*/ 8904022 h 9745171"/>
                <a:gd name="connsiteX464" fmla="*/ 10024364 w 13991985"/>
                <a:gd name="connsiteY464" fmla="*/ 8850956 h 9745171"/>
                <a:gd name="connsiteX465" fmla="*/ 10101925 w 13991985"/>
                <a:gd name="connsiteY465" fmla="*/ 8802650 h 9745171"/>
                <a:gd name="connsiteX466" fmla="*/ 10130726 w 13991985"/>
                <a:gd name="connsiteY466" fmla="*/ 8768632 h 9745171"/>
                <a:gd name="connsiteX467" fmla="*/ 10099997 w 13991985"/>
                <a:gd name="connsiteY467" fmla="*/ 8719646 h 9745171"/>
                <a:gd name="connsiteX468" fmla="*/ 10139458 w 13991985"/>
                <a:gd name="connsiteY468" fmla="*/ 8683474 h 9745171"/>
                <a:gd name="connsiteX469" fmla="*/ 10199669 w 13991985"/>
                <a:gd name="connsiteY469" fmla="*/ 8664197 h 9745171"/>
                <a:gd name="connsiteX470" fmla="*/ 10252737 w 13991985"/>
                <a:gd name="connsiteY470" fmla="*/ 8642539 h 9745171"/>
                <a:gd name="connsiteX471" fmla="*/ 10293672 w 13991985"/>
                <a:gd name="connsiteY471" fmla="*/ 8610902 h 9745171"/>
                <a:gd name="connsiteX472" fmla="*/ 10351049 w 13991985"/>
                <a:gd name="connsiteY472" fmla="*/ 8533002 h 9745171"/>
                <a:gd name="connsiteX473" fmla="*/ 10363409 w 13991985"/>
                <a:gd name="connsiteY473" fmla="*/ 8525971 h 9745171"/>
                <a:gd name="connsiteX474" fmla="*/ 10398107 w 13991985"/>
                <a:gd name="connsiteY474" fmla="*/ 8480274 h 9745171"/>
                <a:gd name="connsiteX475" fmla="*/ 10436434 w 13991985"/>
                <a:gd name="connsiteY475" fmla="*/ 8443875 h 9745171"/>
                <a:gd name="connsiteX476" fmla="*/ 10479523 w 13991985"/>
                <a:gd name="connsiteY476" fmla="*/ 8395343 h 9745171"/>
                <a:gd name="connsiteX477" fmla="*/ 10494718 w 13991985"/>
                <a:gd name="connsiteY477" fmla="*/ 8308257 h 9745171"/>
                <a:gd name="connsiteX478" fmla="*/ 10499254 w 13991985"/>
                <a:gd name="connsiteY478" fmla="*/ 8247819 h 9745171"/>
                <a:gd name="connsiteX479" fmla="*/ 10482018 w 13991985"/>
                <a:gd name="connsiteY479" fmla="*/ 8171052 h 9745171"/>
                <a:gd name="connsiteX480" fmla="*/ 10523066 w 13991985"/>
                <a:gd name="connsiteY480" fmla="*/ 8117643 h 9745171"/>
                <a:gd name="connsiteX481" fmla="*/ 10566609 w 13991985"/>
                <a:gd name="connsiteY481" fmla="*/ 8119571 h 9745171"/>
                <a:gd name="connsiteX482" fmla="*/ 10627274 w 13991985"/>
                <a:gd name="connsiteY482" fmla="*/ 8102676 h 9745171"/>
                <a:gd name="connsiteX483" fmla="*/ 10654829 w 13991985"/>
                <a:gd name="connsiteY483" fmla="*/ 8025569 h 9745171"/>
                <a:gd name="connsiteX484" fmla="*/ 10696330 w 13991985"/>
                <a:gd name="connsiteY484" fmla="*/ 7994839 h 9745171"/>
                <a:gd name="connsiteX485" fmla="*/ 10775025 w 13991985"/>
                <a:gd name="connsiteY485" fmla="*/ 7894940 h 9745171"/>
                <a:gd name="connsiteX486" fmla="*/ 10806435 w 13991985"/>
                <a:gd name="connsiteY486" fmla="*/ 7805246 h 9745171"/>
                <a:gd name="connsiteX487" fmla="*/ 10847596 w 13991985"/>
                <a:gd name="connsiteY487" fmla="*/ 7745488 h 9745171"/>
                <a:gd name="connsiteX488" fmla="*/ 10903499 w 13991985"/>
                <a:gd name="connsiteY488" fmla="*/ 7730520 h 9745171"/>
                <a:gd name="connsiteX489" fmla="*/ 10958494 w 13991985"/>
                <a:gd name="connsiteY489" fmla="*/ 7727685 h 9745171"/>
                <a:gd name="connsiteX490" fmla="*/ 10952031 w 13991985"/>
                <a:gd name="connsiteY490" fmla="*/ 7706028 h 9745171"/>
                <a:gd name="connsiteX491" fmla="*/ 10943980 w 13991985"/>
                <a:gd name="connsiteY491" fmla="*/ 7652732 h 9745171"/>
                <a:gd name="connsiteX492" fmla="*/ 10950897 w 13991985"/>
                <a:gd name="connsiteY492" fmla="*/ 7604427 h 9745171"/>
                <a:gd name="connsiteX493" fmla="*/ 10917786 w 13991985"/>
                <a:gd name="connsiteY493" fmla="*/ 7507590 h 9745171"/>
                <a:gd name="connsiteX494" fmla="*/ 10915632 w 13991985"/>
                <a:gd name="connsiteY494" fmla="*/ 7454521 h 9745171"/>
                <a:gd name="connsiteX495" fmla="*/ 10963937 w 13991985"/>
                <a:gd name="connsiteY495" fmla="*/ 7401681 h 9745171"/>
                <a:gd name="connsiteX496" fmla="*/ 11024943 w 13991985"/>
                <a:gd name="connsiteY496" fmla="*/ 7373333 h 9745171"/>
                <a:gd name="connsiteX497" fmla="*/ 11016551 w 13991985"/>
                <a:gd name="connsiteY497" fmla="*/ 7335800 h 9745171"/>
                <a:gd name="connsiteX498" fmla="*/ 10974936 w 13991985"/>
                <a:gd name="connsiteY498" fmla="*/ 7306998 h 9745171"/>
                <a:gd name="connsiteX499" fmla="*/ 10912570 w 13991985"/>
                <a:gd name="connsiteY499" fmla="*/ 7239643 h 9745171"/>
                <a:gd name="connsiteX500" fmla="*/ 10851905 w 13991985"/>
                <a:gd name="connsiteY500" fmla="*/ 7270371 h 9745171"/>
                <a:gd name="connsiteX501" fmla="*/ 10782168 w 13991985"/>
                <a:gd name="connsiteY501" fmla="*/ 7263001 h 9745171"/>
                <a:gd name="connsiteX502" fmla="*/ 10784323 w 13991985"/>
                <a:gd name="connsiteY502" fmla="*/ 7205171 h 9745171"/>
                <a:gd name="connsiteX503" fmla="*/ 10830247 w 13991985"/>
                <a:gd name="connsiteY503" fmla="*/ 7133053 h 9745171"/>
                <a:gd name="connsiteX504" fmla="*/ 10877305 w 13991985"/>
                <a:gd name="connsiteY504" fmla="*/ 7116158 h 9745171"/>
                <a:gd name="connsiteX505" fmla="*/ 10917332 w 13991985"/>
                <a:gd name="connsiteY505" fmla="*/ 7087357 h 9745171"/>
                <a:gd name="connsiteX506" fmla="*/ 10973688 w 13991985"/>
                <a:gd name="connsiteY506" fmla="*/ 7074769 h 9745171"/>
                <a:gd name="connsiteX507" fmla="*/ 11033446 w 13991985"/>
                <a:gd name="connsiteY507" fmla="*/ 7055039 h 9745171"/>
                <a:gd name="connsiteX508" fmla="*/ 10929693 w 13991985"/>
                <a:gd name="connsiteY508" fmla="*/ 6954120 h 9745171"/>
                <a:gd name="connsiteX509" fmla="*/ 10903272 w 13991985"/>
                <a:gd name="connsiteY509" fmla="*/ 6879619 h 9745171"/>
                <a:gd name="connsiteX510" fmla="*/ 10997729 w 13991985"/>
                <a:gd name="connsiteY510" fmla="*/ 6886083 h 9745171"/>
                <a:gd name="connsiteX511" fmla="*/ 11045580 w 13991985"/>
                <a:gd name="connsiteY511" fmla="*/ 6856828 h 9745171"/>
                <a:gd name="connsiteX512" fmla="*/ 10987523 w 13991985"/>
                <a:gd name="connsiteY512" fmla="*/ 6788566 h 9745171"/>
                <a:gd name="connsiteX513" fmla="*/ 10914951 w 13991985"/>
                <a:gd name="connsiteY513" fmla="*/ 6740714 h 9745171"/>
                <a:gd name="connsiteX514" fmla="*/ 10909509 w 13991985"/>
                <a:gd name="connsiteY514" fmla="*/ 6692862 h 9745171"/>
                <a:gd name="connsiteX515" fmla="*/ 10856894 w 13991985"/>
                <a:gd name="connsiteY515" fmla="*/ 6668143 h 9745171"/>
                <a:gd name="connsiteX516" fmla="*/ 10813805 w 13991985"/>
                <a:gd name="connsiteY516" fmla="*/ 6633671 h 9745171"/>
                <a:gd name="connsiteX517" fmla="*/ 10804053 w 13991985"/>
                <a:gd name="connsiteY517" fmla="*/ 6556790 h 9745171"/>
                <a:gd name="connsiteX518" fmla="*/ 10793848 w 13991985"/>
                <a:gd name="connsiteY518" fmla="*/ 6494198 h 9745171"/>
                <a:gd name="connsiteX519" fmla="*/ 10740780 w 13991985"/>
                <a:gd name="connsiteY519" fmla="*/ 6367878 h 9745171"/>
                <a:gd name="connsiteX520" fmla="*/ 10711751 w 13991985"/>
                <a:gd name="connsiteY520" fmla="*/ 6247228 h 9745171"/>
                <a:gd name="connsiteX521" fmla="*/ 10668209 w 13991985"/>
                <a:gd name="connsiteY521" fmla="*/ 6218200 h 9745171"/>
                <a:gd name="connsiteX522" fmla="*/ 10619223 w 13991985"/>
                <a:gd name="connsiteY522" fmla="*/ 6155833 h 9745171"/>
                <a:gd name="connsiteX523" fmla="*/ 10508551 w 13991985"/>
                <a:gd name="connsiteY523" fmla="*/ 6072831 h 9745171"/>
                <a:gd name="connsiteX524" fmla="*/ 10426229 w 13991985"/>
                <a:gd name="connsiteY524" fmla="*/ 6005701 h 9745171"/>
                <a:gd name="connsiteX525" fmla="*/ 10441423 w 13991985"/>
                <a:gd name="connsiteY525" fmla="*/ 5885505 h 9745171"/>
                <a:gd name="connsiteX526" fmla="*/ 10509005 w 13991985"/>
                <a:gd name="connsiteY526" fmla="*/ 5822232 h 9745171"/>
                <a:gd name="connsiteX527" fmla="*/ 10595637 w 13991985"/>
                <a:gd name="connsiteY527" fmla="*/ 5724714 h 9745171"/>
                <a:gd name="connsiteX528" fmla="*/ 10629655 w 13991985"/>
                <a:gd name="connsiteY528" fmla="*/ 5637402 h 9745171"/>
                <a:gd name="connsiteX529" fmla="*/ 10673198 w 13991985"/>
                <a:gd name="connsiteY529" fmla="*/ 5604745 h 9745171"/>
                <a:gd name="connsiteX530" fmla="*/ 10750305 w 13991985"/>
                <a:gd name="connsiteY530" fmla="*/ 5627196 h 9745171"/>
                <a:gd name="connsiteX531" fmla="*/ 10761191 w 13991985"/>
                <a:gd name="connsiteY531" fmla="*/ 5560067 h 9745171"/>
                <a:gd name="connsiteX532" fmla="*/ 10814259 w 13991985"/>
                <a:gd name="connsiteY532" fmla="*/ 5502464 h 9745171"/>
                <a:gd name="connsiteX533" fmla="*/ 10891138 w 13991985"/>
                <a:gd name="connsiteY533" fmla="*/ 5468446 h 9745171"/>
                <a:gd name="connsiteX534" fmla="*/ 10958494 w 13991985"/>
                <a:gd name="connsiteY534" fmla="*/ 5463457 h 9745171"/>
                <a:gd name="connsiteX535" fmla="*/ 10989111 w 13991985"/>
                <a:gd name="connsiteY535" fmla="*/ 5434655 h 9745171"/>
                <a:gd name="connsiteX536" fmla="*/ 11051703 w 13991985"/>
                <a:gd name="connsiteY536" fmla="*/ 5395875 h 9745171"/>
                <a:gd name="connsiteX537" fmla="*/ 11161694 w 13991985"/>
                <a:gd name="connsiteY537" fmla="*/ 5361857 h 9745171"/>
                <a:gd name="connsiteX538" fmla="*/ 11205237 w 13991985"/>
                <a:gd name="connsiteY538" fmla="*/ 5332828 h 9745171"/>
                <a:gd name="connsiteX539" fmla="*/ 11161694 w 13991985"/>
                <a:gd name="connsiteY539" fmla="*/ 5303800 h 9745171"/>
                <a:gd name="connsiteX540" fmla="*/ 10871409 w 13991985"/>
                <a:gd name="connsiteY540" fmla="*/ 5260257 h 9745171"/>
                <a:gd name="connsiteX541" fmla="*/ 10827866 w 13991985"/>
                <a:gd name="connsiteY541" fmla="*/ 5216714 h 9745171"/>
                <a:gd name="connsiteX542" fmla="*/ 10682723 w 13991985"/>
                <a:gd name="connsiteY542" fmla="*/ 5274771 h 9745171"/>
                <a:gd name="connsiteX543" fmla="*/ 10624666 w 13991985"/>
                <a:gd name="connsiteY543" fmla="*/ 5303800 h 9745171"/>
                <a:gd name="connsiteX544" fmla="*/ 10537580 w 13991985"/>
                <a:gd name="connsiteY544" fmla="*/ 5390206 h 9745171"/>
                <a:gd name="connsiteX545" fmla="*/ 10440289 w 13991985"/>
                <a:gd name="connsiteY545" fmla="*/ 5361403 h 9745171"/>
                <a:gd name="connsiteX546" fmla="*/ 10368624 w 13991985"/>
                <a:gd name="connsiteY546" fmla="*/ 5317633 h 9745171"/>
                <a:gd name="connsiteX547" fmla="*/ 10348894 w 13991985"/>
                <a:gd name="connsiteY547" fmla="*/ 5245743 h 9745171"/>
                <a:gd name="connsiteX548" fmla="*/ 10363409 w 13991985"/>
                <a:gd name="connsiteY548" fmla="*/ 5187685 h 9745171"/>
                <a:gd name="connsiteX549" fmla="*/ 10392437 w 13991985"/>
                <a:gd name="connsiteY549" fmla="*/ 5144143 h 9745171"/>
                <a:gd name="connsiteX550" fmla="*/ 10348894 w 13991985"/>
                <a:gd name="connsiteY550" fmla="*/ 5115114 h 9745171"/>
                <a:gd name="connsiteX551" fmla="*/ 10290837 w 13991985"/>
                <a:gd name="connsiteY551" fmla="*/ 5100600 h 9745171"/>
                <a:gd name="connsiteX552" fmla="*/ 10203751 w 13991985"/>
                <a:gd name="connsiteY552" fmla="*/ 5071571 h 9745171"/>
                <a:gd name="connsiteX553" fmla="*/ 10160209 w 13991985"/>
                <a:gd name="connsiteY553" fmla="*/ 5057057 h 9745171"/>
                <a:gd name="connsiteX554" fmla="*/ 10073804 w 13991985"/>
                <a:gd name="connsiteY554" fmla="*/ 5028028 h 9745171"/>
                <a:gd name="connsiteX555" fmla="*/ 10044548 w 13991985"/>
                <a:gd name="connsiteY555" fmla="*/ 4921665 h 9745171"/>
                <a:gd name="connsiteX556" fmla="*/ 10049991 w 13991985"/>
                <a:gd name="connsiteY556" fmla="*/ 4868598 h 9745171"/>
                <a:gd name="connsiteX557" fmla="*/ 10102605 w 13991985"/>
                <a:gd name="connsiteY557" fmla="*/ 4758381 h 9745171"/>
                <a:gd name="connsiteX558" fmla="*/ 10189011 w 13991985"/>
                <a:gd name="connsiteY558" fmla="*/ 4753164 h 9745171"/>
                <a:gd name="connsiteX559" fmla="*/ 10262262 w 13991985"/>
                <a:gd name="connsiteY559" fmla="*/ 4791490 h 9745171"/>
                <a:gd name="connsiteX560" fmla="*/ 10311929 w 13991985"/>
                <a:gd name="connsiteY560" fmla="*/ 4762462 h 9745171"/>
                <a:gd name="connsiteX561" fmla="*/ 10365223 w 13991985"/>
                <a:gd name="connsiteY561" fmla="*/ 4752710 h 9745171"/>
                <a:gd name="connsiteX562" fmla="*/ 10423053 w 13991985"/>
                <a:gd name="connsiteY562" fmla="*/ 4698963 h 9745171"/>
                <a:gd name="connsiteX563" fmla="*/ 10447319 w 13991985"/>
                <a:gd name="connsiteY563" fmla="*/ 4607114 h 9745171"/>
                <a:gd name="connsiteX564" fmla="*/ 10491543 w 13991985"/>
                <a:gd name="connsiteY564" fmla="*/ 4532502 h 9745171"/>
                <a:gd name="connsiteX565" fmla="*/ 10595637 w 13991985"/>
                <a:gd name="connsiteY565" fmla="*/ 4520028 h 9745171"/>
                <a:gd name="connsiteX566" fmla="*/ 10639180 w 13991985"/>
                <a:gd name="connsiteY566" fmla="*/ 4491000 h 9745171"/>
                <a:gd name="connsiteX567" fmla="*/ 10711751 w 13991985"/>
                <a:gd name="connsiteY567" fmla="*/ 4403914 h 9745171"/>
                <a:gd name="connsiteX568" fmla="*/ 10755294 w 13991985"/>
                <a:gd name="connsiteY568" fmla="*/ 4360371 h 9745171"/>
                <a:gd name="connsiteX569" fmla="*/ 10775705 w 13991985"/>
                <a:gd name="connsiteY569" fmla="*/ 4302314 h 9745171"/>
                <a:gd name="connsiteX570" fmla="*/ 10848730 w 13991985"/>
                <a:gd name="connsiteY570" fmla="*/ 4251514 h 9745171"/>
                <a:gd name="connsiteX571" fmla="*/ 10977318 w 13991985"/>
                <a:gd name="connsiteY571" fmla="*/ 4232464 h 9745171"/>
                <a:gd name="connsiteX572" fmla="*/ 11103411 w 13991985"/>
                <a:gd name="connsiteY572" fmla="*/ 4307983 h 9745171"/>
                <a:gd name="connsiteX573" fmla="*/ 11126996 w 13991985"/>
                <a:gd name="connsiteY573" fmla="*/ 4433170 h 9745171"/>
                <a:gd name="connsiteX574" fmla="*/ 11078691 w 13991985"/>
                <a:gd name="connsiteY574" fmla="*/ 4505514 h 9745171"/>
                <a:gd name="connsiteX575" fmla="*/ 11048755 w 13991985"/>
                <a:gd name="connsiteY575" fmla="*/ 4551552 h 9745171"/>
                <a:gd name="connsiteX576" fmla="*/ 11049889 w 13991985"/>
                <a:gd name="connsiteY576" fmla="*/ 4577632 h 9745171"/>
                <a:gd name="connsiteX577" fmla="*/ 10987523 w 13991985"/>
                <a:gd name="connsiteY577" fmla="*/ 4592600 h 9745171"/>
                <a:gd name="connsiteX578" fmla="*/ 10973009 w 13991985"/>
                <a:gd name="connsiteY578" fmla="*/ 4650657 h 9745171"/>
                <a:gd name="connsiteX579" fmla="*/ 11060094 w 13991985"/>
                <a:gd name="connsiteY579" fmla="*/ 4665171 h 9745171"/>
                <a:gd name="connsiteX580" fmla="*/ 11016551 w 13991985"/>
                <a:gd name="connsiteY580" fmla="*/ 4708714 h 9745171"/>
                <a:gd name="connsiteX581" fmla="*/ 11002037 w 13991985"/>
                <a:gd name="connsiteY581" fmla="*/ 4752257 h 9745171"/>
                <a:gd name="connsiteX582" fmla="*/ 11016551 w 13991985"/>
                <a:gd name="connsiteY582" fmla="*/ 4781285 h 9745171"/>
                <a:gd name="connsiteX583" fmla="*/ 11060094 w 13991985"/>
                <a:gd name="connsiteY583" fmla="*/ 4737743 h 9745171"/>
                <a:gd name="connsiteX584" fmla="*/ 11190723 w 13991985"/>
                <a:gd name="connsiteY584" fmla="*/ 4650657 h 9745171"/>
                <a:gd name="connsiteX585" fmla="*/ 11248780 w 13991985"/>
                <a:gd name="connsiteY585" fmla="*/ 4636143 h 9745171"/>
                <a:gd name="connsiteX586" fmla="*/ 11335866 w 13991985"/>
                <a:gd name="connsiteY586" fmla="*/ 4592600 h 9745171"/>
                <a:gd name="connsiteX587" fmla="*/ 11422951 w 13991985"/>
                <a:gd name="connsiteY587" fmla="*/ 4549057 h 9745171"/>
                <a:gd name="connsiteX588" fmla="*/ 11539066 w 13991985"/>
                <a:gd name="connsiteY588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39409 w 13991985"/>
                <a:gd name="connsiteY441" fmla="*/ 9338771 h 9745171"/>
                <a:gd name="connsiteX442" fmla="*/ 8903249 w 13991985"/>
                <a:gd name="connsiteY442" fmla="*/ 9314052 h 9745171"/>
                <a:gd name="connsiteX443" fmla="*/ 8941349 w 13991985"/>
                <a:gd name="connsiteY443" fmla="*/ 9356914 h 9745171"/>
                <a:gd name="connsiteX444" fmla="*/ 8984211 w 13991985"/>
                <a:gd name="connsiteY444" fmla="*/ 9321195 h 9745171"/>
                <a:gd name="connsiteX445" fmla="*/ 9025713 w 13991985"/>
                <a:gd name="connsiteY445" fmla="*/ 9264272 h 9745171"/>
                <a:gd name="connsiteX446" fmla="*/ 9085925 w 13991985"/>
                <a:gd name="connsiteY446" fmla="*/ 9278106 h 9745171"/>
                <a:gd name="connsiteX447" fmla="*/ 9124705 w 13991985"/>
                <a:gd name="connsiteY447" fmla="*/ 9237852 h 9745171"/>
                <a:gd name="connsiteX448" fmla="*/ 9129468 w 13991985"/>
                <a:gd name="connsiteY448" fmla="*/ 9186258 h 9745171"/>
                <a:gd name="connsiteX449" fmla="*/ 9160424 w 13991985"/>
                <a:gd name="connsiteY449" fmla="*/ 9133077 h 9745171"/>
                <a:gd name="connsiteX450" fmla="*/ 9203286 w 13991985"/>
                <a:gd name="connsiteY450" fmla="*/ 9156889 h 9745171"/>
                <a:gd name="connsiteX451" fmla="*/ 9246376 w 13991985"/>
                <a:gd name="connsiteY451" fmla="*/ 9196690 h 9745171"/>
                <a:gd name="connsiteX452" fmla="*/ 9305680 w 13991985"/>
                <a:gd name="connsiteY452" fmla="*/ 9159270 h 9745171"/>
                <a:gd name="connsiteX453" fmla="*/ 9399569 w 13991985"/>
                <a:gd name="connsiteY453" fmla="*/ 9131943 h 9745171"/>
                <a:gd name="connsiteX454" fmla="*/ 9458080 w 13991985"/>
                <a:gd name="connsiteY454" fmla="*/ 9130695 h 9745171"/>
                <a:gd name="connsiteX455" fmla="*/ 9518518 w 13991985"/>
                <a:gd name="connsiteY455" fmla="*/ 9105521 h 9745171"/>
                <a:gd name="connsiteX456" fmla="*/ 9574648 w 13991985"/>
                <a:gd name="connsiteY456" fmla="*/ 9126046 h 9745171"/>
                <a:gd name="connsiteX457" fmla="*/ 9652209 w 13991985"/>
                <a:gd name="connsiteY457" fmla="*/ 9106543 h 9745171"/>
                <a:gd name="connsiteX458" fmla="*/ 9753355 w 13991985"/>
                <a:gd name="connsiteY458" fmla="*/ 9094977 h 9745171"/>
                <a:gd name="connsiteX459" fmla="*/ 9816175 w 13991985"/>
                <a:gd name="connsiteY459" fmla="*/ 9050866 h 9745171"/>
                <a:gd name="connsiteX460" fmla="*/ 9803361 w 13991985"/>
                <a:gd name="connsiteY460" fmla="*/ 9009252 h 9745171"/>
                <a:gd name="connsiteX461" fmla="*/ 9819236 w 13991985"/>
                <a:gd name="connsiteY461" fmla="*/ 8981583 h 9745171"/>
                <a:gd name="connsiteX462" fmla="*/ 9872418 w 13991985"/>
                <a:gd name="connsiteY462" fmla="*/ 8980677 h 9745171"/>
                <a:gd name="connsiteX463" fmla="*/ 9893736 w 13991985"/>
                <a:gd name="connsiteY463" fmla="*/ 8931350 h 9745171"/>
                <a:gd name="connsiteX464" fmla="*/ 9942721 w 13991985"/>
                <a:gd name="connsiteY464" fmla="*/ 8904022 h 9745171"/>
                <a:gd name="connsiteX465" fmla="*/ 10024364 w 13991985"/>
                <a:gd name="connsiteY465" fmla="*/ 8850956 h 9745171"/>
                <a:gd name="connsiteX466" fmla="*/ 10101925 w 13991985"/>
                <a:gd name="connsiteY466" fmla="*/ 8802650 h 9745171"/>
                <a:gd name="connsiteX467" fmla="*/ 10130726 w 13991985"/>
                <a:gd name="connsiteY467" fmla="*/ 8768632 h 9745171"/>
                <a:gd name="connsiteX468" fmla="*/ 10099997 w 13991985"/>
                <a:gd name="connsiteY468" fmla="*/ 8719646 h 9745171"/>
                <a:gd name="connsiteX469" fmla="*/ 10139458 w 13991985"/>
                <a:gd name="connsiteY469" fmla="*/ 8683474 h 9745171"/>
                <a:gd name="connsiteX470" fmla="*/ 10199669 w 13991985"/>
                <a:gd name="connsiteY470" fmla="*/ 8664197 h 9745171"/>
                <a:gd name="connsiteX471" fmla="*/ 10252737 w 13991985"/>
                <a:gd name="connsiteY471" fmla="*/ 8642539 h 9745171"/>
                <a:gd name="connsiteX472" fmla="*/ 10293672 w 13991985"/>
                <a:gd name="connsiteY472" fmla="*/ 8610902 h 9745171"/>
                <a:gd name="connsiteX473" fmla="*/ 10351049 w 13991985"/>
                <a:gd name="connsiteY473" fmla="*/ 8533002 h 9745171"/>
                <a:gd name="connsiteX474" fmla="*/ 10363409 w 13991985"/>
                <a:gd name="connsiteY474" fmla="*/ 8525971 h 9745171"/>
                <a:gd name="connsiteX475" fmla="*/ 10398107 w 13991985"/>
                <a:gd name="connsiteY475" fmla="*/ 8480274 h 9745171"/>
                <a:gd name="connsiteX476" fmla="*/ 10436434 w 13991985"/>
                <a:gd name="connsiteY476" fmla="*/ 8443875 h 9745171"/>
                <a:gd name="connsiteX477" fmla="*/ 10479523 w 13991985"/>
                <a:gd name="connsiteY477" fmla="*/ 8395343 h 9745171"/>
                <a:gd name="connsiteX478" fmla="*/ 10494718 w 13991985"/>
                <a:gd name="connsiteY478" fmla="*/ 8308257 h 9745171"/>
                <a:gd name="connsiteX479" fmla="*/ 10499254 w 13991985"/>
                <a:gd name="connsiteY479" fmla="*/ 8247819 h 9745171"/>
                <a:gd name="connsiteX480" fmla="*/ 10482018 w 13991985"/>
                <a:gd name="connsiteY480" fmla="*/ 8171052 h 9745171"/>
                <a:gd name="connsiteX481" fmla="*/ 10523066 w 13991985"/>
                <a:gd name="connsiteY481" fmla="*/ 8117643 h 9745171"/>
                <a:gd name="connsiteX482" fmla="*/ 10566609 w 13991985"/>
                <a:gd name="connsiteY482" fmla="*/ 8119571 h 9745171"/>
                <a:gd name="connsiteX483" fmla="*/ 10627274 w 13991985"/>
                <a:gd name="connsiteY483" fmla="*/ 8102676 h 9745171"/>
                <a:gd name="connsiteX484" fmla="*/ 10654829 w 13991985"/>
                <a:gd name="connsiteY484" fmla="*/ 8025569 h 9745171"/>
                <a:gd name="connsiteX485" fmla="*/ 10696330 w 13991985"/>
                <a:gd name="connsiteY485" fmla="*/ 7994839 h 9745171"/>
                <a:gd name="connsiteX486" fmla="*/ 10775025 w 13991985"/>
                <a:gd name="connsiteY486" fmla="*/ 7894940 h 9745171"/>
                <a:gd name="connsiteX487" fmla="*/ 10806435 w 13991985"/>
                <a:gd name="connsiteY487" fmla="*/ 7805246 h 9745171"/>
                <a:gd name="connsiteX488" fmla="*/ 10847596 w 13991985"/>
                <a:gd name="connsiteY488" fmla="*/ 7745488 h 9745171"/>
                <a:gd name="connsiteX489" fmla="*/ 10903499 w 13991985"/>
                <a:gd name="connsiteY489" fmla="*/ 7730520 h 9745171"/>
                <a:gd name="connsiteX490" fmla="*/ 10958494 w 13991985"/>
                <a:gd name="connsiteY490" fmla="*/ 7727685 h 9745171"/>
                <a:gd name="connsiteX491" fmla="*/ 10952031 w 13991985"/>
                <a:gd name="connsiteY491" fmla="*/ 7706028 h 9745171"/>
                <a:gd name="connsiteX492" fmla="*/ 10943980 w 13991985"/>
                <a:gd name="connsiteY492" fmla="*/ 7652732 h 9745171"/>
                <a:gd name="connsiteX493" fmla="*/ 10950897 w 13991985"/>
                <a:gd name="connsiteY493" fmla="*/ 7604427 h 9745171"/>
                <a:gd name="connsiteX494" fmla="*/ 10917786 w 13991985"/>
                <a:gd name="connsiteY494" fmla="*/ 7507590 h 9745171"/>
                <a:gd name="connsiteX495" fmla="*/ 10915632 w 13991985"/>
                <a:gd name="connsiteY495" fmla="*/ 7454521 h 9745171"/>
                <a:gd name="connsiteX496" fmla="*/ 10963937 w 13991985"/>
                <a:gd name="connsiteY496" fmla="*/ 7401681 h 9745171"/>
                <a:gd name="connsiteX497" fmla="*/ 11024943 w 13991985"/>
                <a:gd name="connsiteY497" fmla="*/ 7373333 h 9745171"/>
                <a:gd name="connsiteX498" fmla="*/ 11016551 w 13991985"/>
                <a:gd name="connsiteY498" fmla="*/ 7335800 h 9745171"/>
                <a:gd name="connsiteX499" fmla="*/ 10974936 w 13991985"/>
                <a:gd name="connsiteY499" fmla="*/ 7306998 h 9745171"/>
                <a:gd name="connsiteX500" fmla="*/ 10912570 w 13991985"/>
                <a:gd name="connsiteY500" fmla="*/ 7239643 h 9745171"/>
                <a:gd name="connsiteX501" fmla="*/ 10851905 w 13991985"/>
                <a:gd name="connsiteY501" fmla="*/ 7270371 h 9745171"/>
                <a:gd name="connsiteX502" fmla="*/ 10782168 w 13991985"/>
                <a:gd name="connsiteY502" fmla="*/ 7263001 h 9745171"/>
                <a:gd name="connsiteX503" fmla="*/ 10784323 w 13991985"/>
                <a:gd name="connsiteY503" fmla="*/ 7205171 h 9745171"/>
                <a:gd name="connsiteX504" fmla="*/ 10830247 w 13991985"/>
                <a:gd name="connsiteY504" fmla="*/ 7133053 h 9745171"/>
                <a:gd name="connsiteX505" fmla="*/ 10877305 w 13991985"/>
                <a:gd name="connsiteY505" fmla="*/ 7116158 h 9745171"/>
                <a:gd name="connsiteX506" fmla="*/ 10917332 w 13991985"/>
                <a:gd name="connsiteY506" fmla="*/ 7087357 h 9745171"/>
                <a:gd name="connsiteX507" fmla="*/ 10973688 w 13991985"/>
                <a:gd name="connsiteY507" fmla="*/ 7074769 h 9745171"/>
                <a:gd name="connsiteX508" fmla="*/ 11033446 w 13991985"/>
                <a:gd name="connsiteY508" fmla="*/ 7055039 h 9745171"/>
                <a:gd name="connsiteX509" fmla="*/ 10929693 w 13991985"/>
                <a:gd name="connsiteY509" fmla="*/ 6954120 h 9745171"/>
                <a:gd name="connsiteX510" fmla="*/ 10903272 w 13991985"/>
                <a:gd name="connsiteY510" fmla="*/ 6879619 h 9745171"/>
                <a:gd name="connsiteX511" fmla="*/ 10997729 w 13991985"/>
                <a:gd name="connsiteY511" fmla="*/ 6886083 h 9745171"/>
                <a:gd name="connsiteX512" fmla="*/ 11045580 w 13991985"/>
                <a:gd name="connsiteY512" fmla="*/ 6856828 h 9745171"/>
                <a:gd name="connsiteX513" fmla="*/ 10987523 w 13991985"/>
                <a:gd name="connsiteY513" fmla="*/ 6788566 h 9745171"/>
                <a:gd name="connsiteX514" fmla="*/ 10914951 w 13991985"/>
                <a:gd name="connsiteY514" fmla="*/ 6740714 h 9745171"/>
                <a:gd name="connsiteX515" fmla="*/ 10909509 w 13991985"/>
                <a:gd name="connsiteY515" fmla="*/ 6692862 h 9745171"/>
                <a:gd name="connsiteX516" fmla="*/ 10856894 w 13991985"/>
                <a:gd name="connsiteY516" fmla="*/ 6668143 h 9745171"/>
                <a:gd name="connsiteX517" fmla="*/ 10813805 w 13991985"/>
                <a:gd name="connsiteY517" fmla="*/ 6633671 h 9745171"/>
                <a:gd name="connsiteX518" fmla="*/ 10804053 w 13991985"/>
                <a:gd name="connsiteY518" fmla="*/ 6556790 h 9745171"/>
                <a:gd name="connsiteX519" fmla="*/ 10793848 w 13991985"/>
                <a:gd name="connsiteY519" fmla="*/ 6494198 h 9745171"/>
                <a:gd name="connsiteX520" fmla="*/ 10740780 w 13991985"/>
                <a:gd name="connsiteY520" fmla="*/ 6367878 h 9745171"/>
                <a:gd name="connsiteX521" fmla="*/ 10711751 w 13991985"/>
                <a:gd name="connsiteY521" fmla="*/ 6247228 h 9745171"/>
                <a:gd name="connsiteX522" fmla="*/ 10668209 w 13991985"/>
                <a:gd name="connsiteY522" fmla="*/ 6218200 h 9745171"/>
                <a:gd name="connsiteX523" fmla="*/ 10619223 w 13991985"/>
                <a:gd name="connsiteY523" fmla="*/ 6155833 h 9745171"/>
                <a:gd name="connsiteX524" fmla="*/ 10508551 w 13991985"/>
                <a:gd name="connsiteY524" fmla="*/ 6072831 h 9745171"/>
                <a:gd name="connsiteX525" fmla="*/ 10426229 w 13991985"/>
                <a:gd name="connsiteY525" fmla="*/ 6005701 h 9745171"/>
                <a:gd name="connsiteX526" fmla="*/ 10441423 w 13991985"/>
                <a:gd name="connsiteY526" fmla="*/ 5885505 h 9745171"/>
                <a:gd name="connsiteX527" fmla="*/ 10509005 w 13991985"/>
                <a:gd name="connsiteY527" fmla="*/ 5822232 h 9745171"/>
                <a:gd name="connsiteX528" fmla="*/ 10595637 w 13991985"/>
                <a:gd name="connsiteY528" fmla="*/ 5724714 h 9745171"/>
                <a:gd name="connsiteX529" fmla="*/ 10629655 w 13991985"/>
                <a:gd name="connsiteY529" fmla="*/ 5637402 h 9745171"/>
                <a:gd name="connsiteX530" fmla="*/ 10673198 w 13991985"/>
                <a:gd name="connsiteY530" fmla="*/ 5604745 h 9745171"/>
                <a:gd name="connsiteX531" fmla="*/ 10750305 w 13991985"/>
                <a:gd name="connsiteY531" fmla="*/ 5627196 h 9745171"/>
                <a:gd name="connsiteX532" fmla="*/ 10761191 w 13991985"/>
                <a:gd name="connsiteY532" fmla="*/ 5560067 h 9745171"/>
                <a:gd name="connsiteX533" fmla="*/ 10814259 w 13991985"/>
                <a:gd name="connsiteY533" fmla="*/ 5502464 h 9745171"/>
                <a:gd name="connsiteX534" fmla="*/ 10891138 w 13991985"/>
                <a:gd name="connsiteY534" fmla="*/ 5468446 h 9745171"/>
                <a:gd name="connsiteX535" fmla="*/ 10958494 w 13991985"/>
                <a:gd name="connsiteY535" fmla="*/ 5463457 h 9745171"/>
                <a:gd name="connsiteX536" fmla="*/ 10989111 w 13991985"/>
                <a:gd name="connsiteY536" fmla="*/ 5434655 h 9745171"/>
                <a:gd name="connsiteX537" fmla="*/ 11051703 w 13991985"/>
                <a:gd name="connsiteY537" fmla="*/ 5395875 h 9745171"/>
                <a:gd name="connsiteX538" fmla="*/ 11161694 w 13991985"/>
                <a:gd name="connsiteY538" fmla="*/ 5361857 h 9745171"/>
                <a:gd name="connsiteX539" fmla="*/ 11205237 w 13991985"/>
                <a:gd name="connsiteY539" fmla="*/ 5332828 h 9745171"/>
                <a:gd name="connsiteX540" fmla="*/ 11161694 w 13991985"/>
                <a:gd name="connsiteY540" fmla="*/ 5303800 h 9745171"/>
                <a:gd name="connsiteX541" fmla="*/ 10871409 w 13991985"/>
                <a:gd name="connsiteY541" fmla="*/ 5260257 h 9745171"/>
                <a:gd name="connsiteX542" fmla="*/ 10827866 w 13991985"/>
                <a:gd name="connsiteY542" fmla="*/ 5216714 h 9745171"/>
                <a:gd name="connsiteX543" fmla="*/ 10682723 w 13991985"/>
                <a:gd name="connsiteY543" fmla="*/ 5274771 h 9745171"/>
                <a:gd name="connsiteX544" fmla="*/ 10624666 w 13991985"/>
                <a:gd name="connsiteY544" fmla="*/ 5303800 h 9745171"/>
                <a:gd name="connsiteX545" fmla="*/ 10537580 w 13991985"/>
                <a:gd name="connsiteY545" fmla="*/ 5390206 h 9745171"/>
                <a:gd name="connsiteX546" fmla="*/ 10440289 w 13991985"/>
                <a:gd name="connsiteY546" fmla="*/ 5361403 h 9745171"/>
                <a:gd name="connsiteX547" fmla="*/ 10368624 w 13991985"/>
                <a:gd name="connsiteY547" fmla="*/ 5317633 h 9745171"/>
                <a:gd name="connsiteX548" fmla="*/ 10348894 w 13991985"/>
                <a:gd name="connsiteY548" fmla="*/ 5245743 h 9745171"/>
                <a:gd name="connsiteX549" fmla="*/ 10363409 w 13991985"/>
                <a:gd name="connsiteY549" fmla="*/ 5187685 h 9745171"/>
                <a:gd name="connsiteX550" fmla="*/ 10392437 w 13991985"/>
                <a:gd name="connsiteY550" fmla="*/ 5144143 h 9745171"/>
                <a:gd name="connsiteX551" fmla="*/ 10348894 w 13991985"/>
                <a:gd name="connsiteY551" fmla="*/ 5115114 h 9745171"/>
                <a:gd name="connsiteX552" fmla="*/ 10290837 w 13991985"/>
                <a:gd name="connsiteY552" fmla="*/ 5100600 h 9745171"/>
                <a:gd name="connsiteX553" fmla="*/ 10203751 w 13991985"/>
                <a:gd name="connsiteY553" fmla="*/ 5071571 h 9745171"/>
                <a:gd name="connsiteX554" fmla="*/ 10160209 w 13991985"/>
                <a:gd name="connsiteY554" fmla="*/ 5057057 h 9745171"/>
                <a:gd name="connsiteX555" fmla="*/ 10073804 w 13991985"/>
                <a:gd name="connsiteY555" fmla="*/ 5028028 h 9745171"/>
                <a:gd name="connsiteX556" fmla="*/ 10044548 w 13991985"/>
                <a:gd name="connsiteY556" fmla="*/ 4921665 h 9745171"/>
                <a:gd name="connsiteX557" fmla="*/ 10049991 w 13991985"/>
                <a:gd name="connsiteY557" fmla="*/ 4868598 h 9745171"/>
                <a:gd name="connsiteX558" fmla="*/ 10102605 w 13991985"/>
                <a:gd name="connsiteY558" fmla="*/ 4758381 h 9745171"/>
                <a:gd name="connsiteX559" fmla="*/ 10189011 w 13991985"/>
                <a:gd name="connsiteY559" fmla="*/ 4753164 h 9745171"/>
                <a:gd name="connsiteX560" fmla="*/ 10262262 w 13991985"/>
                <a:gd name="connsiteY560" fmla="*/ 4791490 h 9745171"/>
                <a:gd name="connsiteX561" fmla="*/ 10311929 w 13991985"/>
                <a:gd name="connsiteY561" fmla="*/ 4762462 h 9745171"/>
                <a:gd name="connsiteX562" fmla="*/ 10365223 w 13991985"/>
                <a:gd name="connsiteY562" fmla="*/ 4752710 h 9745171"/>
                <a:gd name="connsiteX563" fmla="*/ 10423053 w 13991985"/>
                <a:gd name="connsiteY563" fmla="*/ 4698963 h 9745171"/>
                <a:gd name="connsiteX564" fmla="*/ 10447319 w 13991985"/>
                <a:gd name="connsiteY564" fmla="*/ 4607114 h 9745171"/>
                <a:gd name="connsiteX565" fmla="*/ 10491543 w 13991985"/>
                <a:gd name="connsiteY565" fmla="*/ 4532502 h 9745171"/>
                <a:gd name="connsiteX566" fmla="*/ 10595637 w 13991985"/>
                <a:gd name="connsiteY566" fmla="*/ 4520028 h 9745171"/>
                <a:gd name="connsiteX567" fmla="*/ 10639180 w 13991985"/>
                <a:gd name="connsiteY567" fmla="*/ 4491000 h 9745171"/>
                <a:gd name="connsiteX568" fmla="*/ 10711751 w 13991985"/>
                <a:gd name="connsiteY568" fmla="*/ 4403914 h 9745171"/>
                <a:gd name="connsiteX569" fmla="*/ 10755294 w 13991985"/>
                <a:gd name="connsiteY569" fmla="*/ 4360371 h 9745171"/>
                <a:gd name="connsiteX570" fmla="*/ 10775705 w 13991985"/>
                <a:gd name="connsiteY570" fmla="*/ 4302314 h 9745171"/>
                <a:gd name="connsiteX571" fmla="*/ 10848730 w 13991985"/>
                <a:gd name="connsiteY571" fmla="*/ 4251514 h 9745171"/>
                <a:gd name="connsiteX572" fmla="*/ 10977318 w 13991985"/>
                <a:gd name="connsiteY572" fmla="*/ 4232464 h 9745171"/>
                <a:gd name="connsiteX573" fmla="*/ 11103411 w 13991985"/>
                <a:gd name="connsiteY573" fmla="*/ 4307983 h 9745171"/>
                <a:gd name="connsiteX574" fmla="*/ 11126996 w 13991985"/>
                <a:gd name="connsiteY574" fmla="*/ 4433170 h 9745171"/>
                <a:gd name="connsiteX575" fmla="*/ 11078691 w 13991985"/>
                <a:gd name="connsiteY575" fmla="*/ 4505514 h 9745171"/>
                <a:gd name="connsiteX576" fmla="*/ 11048755 w 13991985"/>
                <a:gd name="connsiteY576" fmla="*/ 4551552 h 9745171"/>
                <a:gd name="connsiteX577" fmla="*/ 11049889 w 13991985"/>
                <a:gd name="connsiteY577" fmla="*/ 4577632 h 9745171"/>
                <a:gd name="connsiteX578" fmla="*/ 10987523 w 13991985"/>
                <a:gd name="connsiteY578" fmla="*/ 4592600 h 9745171"/>
                <a:gd name="connsiteX579" fmla="*/ 10973009 w 13991985"/>
                <a:gd name="connsiteY579" fmla="*/ 4650657 h 9745171"/>
                <a:gd name="connsiteX580" fmla="*/ 11060094 w 13991985"/>
                <a:gd name="connsiteY580" fmla="*/ 4665171 h 9745171"/>
                <a:gd name="connsiteX581" fmla="*/ 11016551 w 13991985"/>
                <a:gd name="connsiteY581" fmla="*/ 4708714 h 9745171"/>
                <a:gd name="connsiteX582" fmla="*/ 11002037 w 13991985"/>
                <a:gd name="connsiteY582" fmla="*/ 4752257 h 9745171"/>
                <a:gd name="connsiteX583" fmla="*/ 11016551 w 13991985"/>
                <a:gd name="connsiteY583" fmla="*/ 4781285 h 9745171"/>
                <a:gd name="connsiteX584" fmla="*/ 11060094 w 13991985"/>
                <a:gd name="connsiteY584" fmla="*/ 4737743 h 9745171"/>
                <a:gd name="connsiteX585" fmla="*/ 11190723 w 13991985"/>
                <a:gd name="connsiteY585" fmla="*/ 4650657 h 9745171"/>
                <a:gd name="connsiteX586" fmla="*/ 11248780 w 13991985"/>
                <a:gd name="connsiteY586" fmla="*/ 4636143 h 9745171"/>
                <a:gd name="connsiteX587" fmla="*/ 11335866 w 13991985"/>
                <a:gd name="connsiteY587" fmla="*/ 4592600 h 9745171"/>
                <a:gd name="connsiteX588" fmla="*/ 11422951 w 13991985"/>
                <a:gd name="connsiteY588" fmla="*/ 4549057 h 9745171"/>
                <a:gd name="connsiteX589" fmla="*/ 11539066 w 13991985"/>
                <a:gd name="connsiteY589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810380 w 13991985"/>
                <a:gd name="connsiteY440" fmla="*/ 9382314 h 9745171"/>
                <a:gd name="connsiteX441" fmla="*/ 8856078 w 13991985"/>
                <a:gd name="connsiteY441" fmla="*/ 9312577 h 9745171"/>
                <a:gd name="connsiteX442" fmla="*/ 8903249 w 13991985"/>
                <a:gd name="connsiteY442" fmla="*/ 9314052 h 9745171"/>
                <a:gd name="connsiteX443" fmla="*/ 8941349 w 13991985"/>
                <a:gd name="connsiteY443" fmla="*/ 9356914 h 9745171"/>
                <a:gd name="connsiteX444" fmla="*/ 8984211 w 13991985"/>
                <a:gd name="connsiteY444" fmla="*/ 9321195 h 9745171"/>
                <a:gd name="connsiteX445" fmla="*/ 9025713 w 13991985"/>
                <a:gd name="connsiteY445" fmla="*/ 9264272 h 9745171"/>
                <a:gd name="connsiteX446" fmla="*/ 9085925 w 13991985"/>
                <a:gd name="connsiteY446" fmla="*/ 9278106 h 9745171"/>
                <a:gd name="connsiteX447" fmla="*/ 9124705 w 13991985"/>
                <a:gd name="connsiteY447" fmla="*/ 9237852 h 9745171"/>
                <a:gd name="connsiteX448" fmla="*/ 9129468 w 13991985"/>
                <a:gd name="connsiteY448" fmla="*/ 9186258 h 9745171"/>
                <a:gd name="connsiteX449" fmla="*/ 9160424 w 13991985"/>
                <a:gd name="connsiteY449" fmla="*/ 9133077 h 9745171"/>
                <a:gd name="connsiteX450" fmla="*/ 9203286 w 13991985"/>
                <a:gd name="connsiteY450" fmla="*/ 9156889 h 9745171"/>
                <a:gd name="connsiteX451" fmla="*/ 9246376 w 13991985"/>
                <a:gd name="connsiteY451" fmla="*/ 9196690 h 9745171"/>
                <a:gd name="connsiteX452" fmla="*/ 9305680 w 13991985"/>
                <a:gd name="connsiteY452" fmla="*/ 9159270 h 9745171"/>
                <a:gd name="connsiteX453" fmla="*/ 9399569 w 13991985"/>
                <a:gd name="connsiteY453" fmla="*/ 9131943 h 9745171"/>
                <a:gd name="connsiteX454" fmla="*/ 9458080 w 13991985"/>
                <a:gd name="connsiteY454" fmla="*/ 9130695 h 9745171"/>
                <a:gd name="connsiteX455" fmla="*/ 9518518 w 13991985"/>
                <a:gd name="connsiteY455" fmla="*/ 9105521 h 9745171"/>
                <a:gd name="connsiteX456" fmla="*/ 9574648 w 13991985"/>
                <a:gd name="connsiteY456" fmla="*/ 9126046 h 9745171"/>
                <a:gd name="connsiteX457" fmla="*/ 9652209 w 13991985"/>
                <a:gd name="connsiteY457" fmla="*/ 9106543 h 9745171"/>
                <a:gd name="connsiteX458" fmla="*/ 9753355 w 13991985"/>
                <a:gd name="connsiteY458" fmla="*/ 9094977 h 9745171"/>
                <a:gd name="connsiteX459" fmla="*/ 9816175 w 13991985"/>
                <a:gd name="connsiteY459" fmla="*/ 9050866 h 9745171"/>
                <a:gd name="connsiteX460" fmla="*/ 9803361 w 13991985"/>
                <a:gd name="connsiteY460" fmla="*/ 9009252 h 9745171"/>
                <a:gd name="connsiteX461" fmla="*/ 9819236 w 13991985"/>
                <a:gd name="connsiteY461" fmla="*/ 8981583 h 9745171"/>
                <a:gd name="connsiteX462" fmla="*/ 9872418 w 13991985"/>
                <a:gd name="connsiteY462" fmla="*/ 8980677 h 9745171"/>
                <a:gd name="connsiteX463" fmla="*/ 9893736 w 13991985"/>
                <a:gd name="connsiteY463" fmla="*/ 8931350 h 9745171"/>
                <a:gd name="connsiteX464" fmla="*/ 9942721 w 13991985"/>
                <a:gd name="connsiteY464" fmla="*/ 8904022 h 9745171"/>
                <a:gd name="connsiteX465" fmla="*/ 10024364 w 13991985"/>
                <a:gd name="connsiteY465" fmla="*/ 8850956 h 9745171"/>
                <a:gd name="connsiteX466" fmla="*/ 10101925 w 13991985"/>
                <a:gd name="connsiteY466" fmla="*/ 8802650 h 9745171"/>
                <a:gd name="connsiteX467" fmla="*/ 10130726 w 13991985"/>
                <a:gd name="connsiteY467" fmla="*/ 8768632 h 9745171"/>
                <a:gd name="connsiteX468" fmla="*/ 10099997 w 13991985"/>
                <a:gd name="connsiteY468" fmla="*/ 8719646 h 9745171"/>
                <a:gd name="connsiteX469" fmla="*/ 10139458 w 13991985"/>
                <a:gd name="connsiteY469" fmla="*/ 8683474 h 9745171"/>
                <a:gd name="connsiteX470" fmla="*/ 10199669 w 13991985"/>
                <a:gd name="connsiteY470" fmla="*/ 8664197 h 9745171"/>
                <a:gd name="connsiteX471" fmla="*/ 10252737 w 13991985"/>
                <a:gd name="connsiteY471" fmla="*/ 8642539 h 9745171"/>
                <a:gd name="connsiteX472" fmla="*/ 10293672 w 13991985"/>
                <a:gd name="connsiteY472" fmla="*/ 8610902 h 9745171"/>
                <a:gd name="connsiteX473" fmla="*/ 10351049 w 13991985"/>
                <a:gd name="connsiteY473" fmla="*/ 8533002 h 9745171"/>
                <a:gd name="connsiteX474" fmla="*/ 10363409 w 13991985"/>
                <a:gd name="connsiteY474" fmla="*/ 8525971 h 9745171"/>
                <a:gd name="connsiteX475" fmla="*/ 10398107 w 13991985"/>
                <a:gd name="connsiteY475" fmla="*/ 8480274 h 9745171"/>
                <a:gd name="connsiteX476" fmla="*/ 10436434 w 13991985"/>
                <a:gd name="connsiteY476" fmla="*/ 8443875 h 9745171"/>
                <a:gd name="connsiteX477" fmla="*/ 10479523 w 13991985"/>
                <a:gd name="connsiteY477" fmla="*/ 8395343 h 9745171"/>
                <a:gd name="connsiteX478" fmla="*/ 10494718 w 13991985"/>
                <a:gd name="connsiteY478" fmla="*/ 8308257 h 9745171"/>
                <a:gd name="connsiteX479" fmla="*/ 10499254 w 13991985"/>
                <a:gd name="connsiteY479" fmla="*/ 8247819 h 9745171"/>
                <a:gd name="connsiteX480" fmla="*/ 10482018 w 13991985"/>
                <a:gd name="connsiteY480" fmla="*/ 8171052 h 9745171"/>
                <a:gd name="connsiteX481" fmla="*/ 10523066 w 13991985"/>
                <a:gd name="connsiteY481" fmla="*/ 8117643 h 9745171"/>
                <a:gd name="connsiteX482" fmla="*/ 10566609 w 13991985"/>
                <a:gd name="connsiteY482" fmla="*/ 8119571 h 9745171"/>
                <a:gd name="connsiteX483" fmla="*/ 10627274 w 13991985"/>
                <a:gd name="connsiteY483" fmla="*/ 8102676 h 9745171"/>
                <a:gd name="connsiteX484" fmla="*/ 10654829 w 13991985"/>
                <a:gd name="connsiteY484" fmla="*/ 8025569 h 9745171"/>
                <a:gd name="connsiteX485" fmla="*/ 10696330 w 13991985"/>
                <a:gd name="connsiteY485" fmla="*/ 7994839 h 9745171"/>
                <a:gd name="connsiteX486" fmla="*/ 10775025 w 13991985"/>
                <a:gd name="connsiteY486" fmla="*/ 7894940 h 9745171"/>
                <a:gd name="connsiteX487" fmla="*/ 10806435 w 13991985"/>
                <a:gd name="connsiteY487" fmla="*/ 7805246 h 9745171"/>
                <a:gd name="connsiteX488" fmla="*/ 10847596 w 13991985"/>
                <a:gd name="connsiteY488" fmla="*/ 7745488 h 9745171"/>
                <a:gd name="connsiteX489" fmla="*/ 10903499 w 13991985"/>
                <a:gd name="connsiteY489" fmla="*/ 7730520 h 9745171"/>
                <a:gd name="connsiteX490" fmla="*/ 10958494 w 13991985"/>
                <a:gd name="connsiteY490" fmla="*/ 7727685 h 9745171"/>
                <a:gd name="connsiteX491" fmla="*/ 10952031 w 13991985"/>
                <a:gd name="connsiteY491" fmla="*/ 7706028 h 9745171"/>
                <a:gd name="connsiteX492" fmla="*/ 10943980 w 13991985"/>
                <a:gd name="connsiteY492" fmla="*/ 7652732 h 9745171"/>
                <a:gd name="connsiteX493" fmla="*/ 10950897 w 13991985"/>
                <a:gd name="connsiteY493" fmla="*/ 7604427 h 9745171"/>
                <a:gd name="connsiteX494" fmla="*/ 10917786 w 13991985"/>
                <a:gd name="connsiteY494" fmla="*/ 7507590 h 9745171"/>
                <a:gd name="connsiteX495" fmla="*/ 10915632 w 13991985"/>
                <a:gd name="connsiteY495" fmla="*/ 7454521 h 9745171"/>
                <a:gd name="connsiteX496" fmla="*/ 10963937 w 13991985"/>
                <a:gd name="connsiteY496" fmla="*/ 7401681 h 9745171"/>
                <a:gd name="connsiteX497" fmla="*/ 11024943 w 13991985"/>
                <a:gd name="connsiteY497" fmla="*/ 7373333 h 9745171"/>
                <a:gd name="connsiteX498" fmla="*/ 11016551 w 13991985"/>
                <a:gd name="connsiteY498" fmla="*/ 7335800 h 9745171"/>
                <a:gd name="connsiteX499" fmla="*/ 10974936 w 13991985"/>
                <a:gd name="connsiteY499" fmla="*/ 7306998 h 9745171"/>
                <a:gd name="connsiteX500" fmla="*/ 10912570 w 13991985"/>
                <a:gd name="connsiteY500" fmla="*/ 7239643 h 9745171"/>
                <a:gd name="connsiteX501" fmla="*/ 10851905 w 13991985"/>
                <a:gd name="connsiteY501" fmla="*/ 7270371 h 9745171"/>
                <a:gd name="connsiteX502" fmla="*/ 10782168 w 13991985"/>
                <a:gd name="connsiteY502" fmla="*/ 7263001 h 9745171"/>
                <a:gd name="connsiteX503" fmla="*/ 10784323 w 13991985"/>
                <a:gd name="connsiteY503" fmla="*/ 7205171 h 9745171"/>
                <a:gd name="connsiteX504" fmla="*/ 10830247 w 13991985"/>
                <a:gd name="connsiteY504" fmla="*/ 7133053 h 9745171"/>
                <a:gd name="connsiteX505" fmla="*/ 10877305 w 13991985"/>
                <a:gd name="connsiteY505" fmla="*/ 7116158 h 9745171"/>
                <a:gd name="connsiteX506" fmla="*/ 10917332 w 13991985"/>
                <a:gd name="connsiteY506" fmla="*/ 7087357 h 9745171"/>
                <a:gd name="connsiteX507" fmla="*/ 10973688 w 13991985"/>
                <a:gd name="connsiteY507" fmla="*/ 7074769 h 9745171"/>
                <a:gd name="connsiteX508" fmla="*/ 11033446 w 13991985"/>
                <a:gd name="connsiteY508" fmla="*/ 7055039 h 9745171"/>
                <a:gd name="connsiteX509" fmla="*/ 10929693 w 13991985"/>
                <a:gd name="connsiteY509" fmla="*/ 6954120 h 9745171"/>
                <a:gd name="connsiteX510" fmla="*/ 10903272 w 13991985"/>
                <a:gd name="connsiteY510" fmla="*/ 6879619 h 9745171"/>
                <a:gd name="connsiteX511" fmla="*/ 10997729 w 13991985"/>
                <a:gd name="connsiteY511" fmla="*/ 6886083 h 9745171"/>
                <a:gd name="connsiteX512" fmla="*/ 11045580 w 13991985"/>
                <a:gd name="connsiteY512" fmla="*/ 6856828 h 9745171"/>
                <a:gd name="connsiteX513" fmla="*/ 10987523 w 13991985"/>
                <a:gd name="connsiteY513" fmla="*/ 6788566 h 9745171"/>
                <a:gd name="connsiteX514" fmla="*/ 10914951 w 13991985"/>
                <a:gd name="connsiteY514" fmla="*/ 6740714 h 9745171"/>
                <a:gd name="connsiteX515" fmla="*/ 10909509 w 13991985"/>
                <a:gd name="connsiteY515" fmla="*/ 6692862 h 9745171"/>
                <a:gd name="connsiteX516" fmla="*/ 10856894 w 13991985"/>
                <a:gd name="connsiteY516" fmla="*/ 6668143 h 9745171"/>
                <a:gd name="connsiteX517" fmla="*/ 10813805 w 13991985"/>
                <a:gd name="connsiteY517" fmla="*/ 6633671 h 9745171"/>
                <a:gd name="connsiteX518" fmla="*/ 10804053 w 13991985"/>
                <a:gd name="connsiteY518" fmla="*/ 6556790 h 9745171"/>
                <a:gd name="connsiteX519" fmla="*/ 10793848 w 13991985"/>
                <a:gd name="connsiteY519" fmla="*/ 6494198 h 9745171"/>
                <a:gd name="connsiteX520" fmla="*/ 10740780 w 13991985"/>
                <a:gd name="connsiteY520" fmla="*/ 6367878 h 9745171"/>
                <a:gd name="connsiteX521" fmla="*/ 10711751 w 13991985"/>
                <a:gd name="connsiteY521" fmla="*/ 6247228 h 9745171"/>
                <a:gd name="connsiteX522" fmla="*/ 10668209 w 13991985"/>
                <a:gd name="connsiteY522" fmla="*/ 6218200 h 9745171"/>
                <a:gd name="connsiteX523" fmla="*/ 10619223 w 13991985"/>
                <a:gd name="connsiteY523" fmla="*/ 6155833 h 9745171"/>
                <a:gd name="connsiteX524" fmla="*/ 10508551 w 13991985"/>
                <a:gd name="connsiteY524" fmla="*/ 6072831 h 9745171"/>
                <a:gd name="connsiteX525" fmla="*/ 10426229 w 13991985"/>
                <a:gd name="connsiteY525" fmla="*/ 6005701 h 9745171"/>
                <a:gd name="connsiteX526" fmla="*/ 10441423 w 13991985"/>
                <a:gd name="connsiteY526" fmla="*/ 5885505 h 9745171"/>
                <a:gd name="connsiteX527" fmla="*/ 10509005 w 13991985"/>
                <a:gd name="connsiteY527" fmla="*/ 5822232 h 9745171"/>
                <a:gd name="connsiteX528" fmla="*/ 10595637 w 13991985"/>
                <a:gd name="connsiteY528" fmla="*/ 5724714 h 9745171"/>
                <a:gd name="connsiteX529" fmla="*/ 10629655 w 13991985"/>
                <a:gd name="connsiteY529" fmla="*/ 5637402 h 9745171"/>
                <a:gd name="connsiteX530" fmla="*/ 10673198 w 13991985"/>
                <a:gd name="connsiteY530" fmla="*/ 5604745 h 9745171"/>
                <a:gd name="connsiteX531" fmla="*/ 10750305 w 13991985"/>
                <a:gd name="connsiteY531" fmla="*/ 5627196 h 9745171"/>
                <a:gd name="connsiteX532" fmla="*/ 10761191 w 13991985"/>
                <a:gd name="connsiteY532" fmla="*/ 5560067 h 9745171"/>
                <a:gd name="connsiteX533" fmla="*/ 10814259 w 13991985"/>
                <a:gd name="connsiteY533" fmla="*/ 5502464 h 9745171"/>
                <a:gd name="connsiteX534" fmla="*/ 10891138 w 13991985"/>
                <a:gd name="connsiteY534" fmla="*/ 5468446 h 9745171"/>
                <a:gd name="connsiteX535" fmla="*/ 10958494 w 13991985"/>
                <a:gd name="connsiteY535" fmla="*/ 5463457 h 9745171"/>
                <a:gd name="connsiteX536" fmla="*/ 10989111 w 13991985"/>
                <a:gd name="connsiteY536" fmla="*/ 5434655 h 9745171"/>
                <a:gd name="connsiteX537" fmla="*/ 11051703 w 13991985"/>
                <a:gd name="connsiteY537" fmla="*/ 5395875 h 9745171"/>
                <a:gd name="connsiteX538" fmla="*/ 11161694 w 13991985"/>
                <a:gd name="connsiteY538" fmla="*/ 5361857 h 9745171"/>
                <a:gd name="connsiteX539" fmla="*/ 11205237 w 13991985"/>
                <a:gd name="connsiteY539" fmla="*/ 5332828 h 9745171"/>
                <a:gd name="connsiteX540" fmla="*/ 11161694 w 13991985"/>
                <a:gd name="connsiteY540" fmla="*/ 5303800 h 9745171"/>
                <a:gd name="connsiteX541" fmla="*/ 10871409 w 13991985"/>
                <a:gd name="connsiteY541" fmla="*/ 5260257 h 9745171"/>
                <a:gd name="connsiteX542" fmla="*/ 10827866 w 13991985"/>
                <a:gd name="connsiteY542" fmla="*/ 5216714 h 9745171"/>
                <a:gd name="connsiteX543" fmla="*/ 10682723 w 13991985"/>
                <a:gd name="connsiteY543" fmla="*/ 5274771 h 9745171"/>
                <a:gd name="connsiteX544" fmla="*/ 10624666 w 13991985"/>
                <a:gd name="connsiteY544" fmla="*/ 5303800 h 9745171"/>
                <a:gd name="connsiteX545" fmla="*/ 10537580 w 13991985"/>
                <a:gd name="connsiteY545" fmla="*/ 5390206 h 9745171"/>
                <a:gd name="connsiteX546" fmla="*/ 10440289 w 13991985"/>
                <a:gd name="connsiteY546" fmla="*/ 5361403 h 9745171"/>
                <a:gd name="connsiteX547" fmla="*/ 10368624 w 13991985"/>
                <a:gd name="connsiteY547" fmla="*/ 5317633 h 9745171"/>
                <a:gd name="connsiteX548" fmla="*/ 10348894 w 13991985"/>
                <a:gd name="connsiteY548" fmla="*/ 5245743 h 9745171"/>
                <a:gd name="connsiteX549" fmla="*/ 10363409 w 13991985"/>
                <a:gd name="connsiteY549" fmla="*/ 5187685 h 9745171"/>
                <a:gd name="connsiteX550" fmla="*/ 10392437 w 13991985"/>
                <a:gd name="connsiteY550" fmla="*/ 5144143 h 9745171"/>
                <a:gd name="connsiteX551" fmla="*/ 10348894 w 13991985"/>
                <a:gd name="connsiteY551" fmla="*/ 5115114 h 9745171"/>
                <a:gd name="connsiteX552" fmla="*/ 10290837 w 13991985"/>
                <a:gd name="connsiteY552" fmla="*/ 5100600 h 9745171"/>
                <a:gd name="connsiteX553" fmla="*/ 10203751 w 13991985"/>
                <a:gd name="connsiteY553" fmla="*/ 5071571 h 9745171"/>
                <a:gd name="connsiteX554" fmla="*/ 10160209 w 13991985"/>
                <a:gd name="connsiteY554" fmla="*/ 5057057 h 9745171"/>
                <a:gd name="connsiteX555" fmla="*/ 10073804 w 13991985"/>
                <a:gd name="connsiteY555" fmla="*/ 5028028 h 9745171"/>
                <a:gd name="connsiteX556" fmla="*/ 10044548 w 13991985"/>
                <a:gd name="connsiteY556" fmla="*/ 4921665 h 9745171"/>
                <a:gd name="connsiteX557" fmla="*/ 10049991 w 13991985"/>
                <a:gd name="connsiteY557" fmla="*/ 4868598 h 9745171"/>
                <a:gd name="connsiteX558" fmla="*/ 10102605 w 13991985"/>
                <a:gd name="connsiteY558" fmla="*/ 4758381 h 9745171"/>
                <a:gd name="connsiteX559" fmla="*/ 10189011 w 13991985"/>
                <a:gd name="connsiteY559" fmla="*/ 4753164 h 9745171"/>
                <a:gd name="connsiteX560" fmla="*/ 10262262 w 13991985"/>
                <a:gd name="connsiteY560" fmla="*/ 4791490 h 9745171"/>
                <a:gd name="connsiteX561" fmla="*/ 10311929 w 13991985"/>
                <a:gd name="connsiteY561" fmla="*/ 4762462 h 9745171"/>
                <a:gd name="connsiteX562" fmla="*/ 10365223 w 13991985"/>
                <a:gd name="connsiteY562" fmla="*/ 4752710 h 9745171"/>
                <a:gd name="connsiteX563" fmla="*/ 10423053 w 13991985"/>
                <a:gd name="connsiteY563" fmla="*/ 4698963 h 9745171"/>
                <a:gd name="connsiteX564" fmla="*/ 10447319 w 13991985"/>
                <a:gd name="connsiteY564" fmla="*/ 4607114 h 9745171"/>
                <a:gd name="connsiteX565" fmla="*/ 10491543 w 13991985"/>
                <a:gd name="connsiteY565" fmla="*/ 4532502 h 9745171"/>
                <a:gd name="connsiteX566" fmla="*/ 10595637 w 13991985"/>
                <a:gd name="connsiteY566" fmla="*/ 4520028 h 9745171"/>
                <a:gd name="connsiteX567" fmla="*/ 10639180 w 13991985"/>
                <a:gd name="connsiteY567" fmla="*/ 4491000 h 9745171"/>
                <a:gd name="connsiteX568" fmla="*/ 10711751 w 13991985"/>
                <a:gd name="connsiteY568" fmla="*/ 4403914 h 9745171"/>
                <a:gd name="connsiteX569" fmla="*/ 10755294 w 13991985"/>
                <a:gd name="connsiteY569" fmla="*/ 4360371 h 9745171"/>
                <a:gd name="connsiteX570" fmla="*/ 10775705 w 13991985"/>
                <a:gd name="connsiteY570" fmla="*/ 4302314 h 9745171"/>
                <a:gd name="connsiteX571" fmla="*/ 10848730 w 13991985"/>
                <a:gd name="connsiteY571" fmla="*/ 4251514 h 9745171"/>
                <a:gd name="connsiteX572" fmla="*/ 10977318 w 13991985"/>
                <a:gd name="connsiteY572" fmla="*/ 4232464 h 9745171"/>
                <a:gd name="connsiteX573" fmla="*/ 11103411 w 13991985"/>
                <a:gd name="connsiteY573" fmla="*/ 4307983 h 9745171"/>
                <a:gd name="connsiteX574" fmla="*/ 11126996 w 13991985"/>
                <a:gd name="connsiteY574" fmla="*/ 4433170 h 9745171"/>
                <a:gd name="connsiteX575" fmla="*/ 11078691 w 13991985"/>
                <a:gd name="connsiteY575" fmla="*/ 4505514 h 9745171"/>
                <a:gd name="connsiteX576" fmla="*/ 11048755 w 13991985"/>
                <a:gd name="connsiteY576" fmla="*/ 4551552 h 9745171"/>
                <a:gd name="connsiteX577" fmla="*/ 11049889 w 13991985"/>
                <a:gd name="connsiteY577" fmla="*/ 4577632 h 9745171"/>
                <a:gd name="connsiteX578" fmla="*/ 10987523 w 13991985"/>
                <a:gd name="connsiteY578" fmla="*/ 4592600 h 9745171"/>
                <a:gd name="connsiteX579" fmla="*/ 10973009 w 13991985"/>
                <a:gd name="connsiteY579" fmla="*/ 4650657 h 9745171"/>
                <a:gd name="connsiteX580" fmla="*/ 11060094 w 13991985"/>
                <a:gd name="connsiteY580" fmla="*/ 4665171 h 9745171"/>
                <a:gd name="connsiteX581" fmla="*/ 11016551 w 13991985"/>
                <a:gd name="connsiteY581" fmla="*/ 4708714 h 9745171"/>
                <a:gd name="connsiteX582" fmla="*/ 11002037 w 13991985"/>
                <a:gd name="connsiteY582" fmla="*/ 4752257 h 9745171"/>
                <a:gd name="connsiteX583" fmla="*/ 11016551 w 13991985"/>
                <a:gd name="connsiteY583" fmla="*/ 4781285 h 9745171"/>
                <a:gd name="connsiteX584" fmla="*/ 11060094 w 13991985"/>
                <a:gd name="connsiteY584" fmla="*/ 4737743 h 9745171"/>
                <a:gd name="connsiteX585" fmla="*/ 11190723 w 13991985"/>
                <a:gd name="connsiteY585" fmla="*/ 4650657 h 9745171"/>
                <a:gd name="connsiteX586" fmla="*/ 11248780 w 13991985"/>
                <a:gd name="connsiteY586" fmla="*/ 4636143 h 9745171"/>
                <a:gd name="connsiteX587" fmla="*/ 11335866 w 13991985"/>
                <a:gd name="connsiteY587" fmla="*/ 4592600 h 9745171"/>
                <a:gd name="connsiteX588" fmla="*/ 11422951 w 13991985"/>
                <a:gd name="connsiteY588" fmla="*/ 4549057 h 9745171"/>
                <a:gd name="connsiteX589" fmla="*/ 11539066 w 13991985"/>
                <a:gd name="connsiteY589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743705 w 13991985"/>
                <a:gd name="connsiteY440" fmla="*/ 9359295 h 9745171"/>
                <a:gd name="connsiteX441" fmla="*/ 8810380 w 13991985"/>
                <a:gd name="connsiteY441" fmla="*/ 9382314 h 9745171"/>
                <a:gd name="connsiteX442" fmla="*/ 8856078 w 13991985"/>
                <a:gd name="connsiteY442" fmla="*/ 9312577 h 9745171"/>
                <a:gd name="connsiteX443" fmla="*/ 8903249 w 13991985"/>
                <a:gd name="connsiteY443" fmla="*/ 9314052 h 9745171"/>
                <a:gd name="connsiteX444" fmla="*/ 8941349 w 13991985"/>
                <a:gd name="connsiteY444" fmla="*/ 9356914 h 9745171"/>
                <a:gd name="connsiteX445" fmla="*/ 8984211 w 13991985"/>
                <a:gd name="connsiteY445" fmla="*/ 9321195 h 9745171"/>
                <a:gd name="connsiteX446" fmla="*/ 9025713 w 13991985"/>
                <a:gd name="connsiteY446" fmla="*/ 9264272 h 9745171"/>
                <a:gd name="connsiteX447" fmla="*/ 9085925 w 13991985"/>
                <a:gd name="connsiteY447" fmla="*/ 9278106 h 9745171"/>
                <a:gd name="connsiteX448" fmla="*/ 9124705 w 13991985"/>
                <a:gd name="connsiteY448" fmla="*/ 9237852 h 9745171"/>
                <a:gd name="connsiteX449" fmla="*/ 9129468 w 13991985"/>
                <a:gd name="connsiteY449" fmla="*/ 9186258 h 9745171"/>
                <a:gd name="connsiteX450" fmla="*/ 9160424 w 13991985"/>
                <a:gd name="connsiteY450" fmla="*/ 9133077 h 9745171"/>
                <a:gd name="connsiteX451" fmla="*/ 9203286 w 13991985"/>
                <a:gd name="connsiteY451" fmla="*/ 9156889 h 9745171"/>
                <a:gd name="connsiteX452" fmla="*/ 9246376 w 13991985"/>
                <a:gd name="connsiteY452" fmla="*/ 9196690 h 9745171"/>
                <a:gd name="connsiteX453" fmla="*/ 9305680 w 13991985"/>
                <a:gd name="connsiteY453" fmla="*/ 9159270 h 9745171"/>
                <a:gd name="connsiteX454" fmla="*/ 9399569 w 13991985"/>
                <a:gd name="connsiteY454" fmla="*/ 9131943 h 9745171"/>
                <a:gd name="connsiteX455" fmla="*/ 9458080 w 13991985"/>
                <a:gd name="connsiteY455" fmla="*/ 9130695 h 9745171"/>
                <a:gd name="connsiteX456" fmla="*/ 9518518 w 13991985"/>
                <a:gd name="connsiteY456" fmla="*/ 9105521 h 9745171"/>
                <a:gd name="connsiteX457" fmla="*/ 9574648 w 13991985"/>
                <a:gd name="connsiteY457" fmla="*/ 9126046 h 9745171"/>
                <a:gd name="connsiteX458" fmla="*/ 9652209 w 13991985"/>
                <a:gd name="connsiteY458" fmla="*/ 9106543 h 9745171"/>
                <a:gd name="connsiteX459" fmla="*/ 9753355 w 13991985"/>
                <a:gd name="connsiteY459" fmla="*/ 9094977 h 9745171"/>
                <a:gd name="connsiteX460" fmla="*/ 9816175 w 13991985"/>
                <a:gd name="connsiteY460" fmla="*/ 9050866 h 9745171"/>
                <a:gd name="connsiteX461" fmla="*/ 9803361 w 13991985"/>
                <a:gd name="connsiteY461" fmla="*/ 9009252 h 9745171"/>
                <a:gd name="connsiteX462" fmla="*/ 9819236 w 13991985"/>
                <a:gd name="connsiteY462" fmla="*/ 8981583 h 9745171"/>
                <a:gd name="connsiteX463" fmla="*/ 9872418 w 13991985"/>
                <a:gd name="connsiteY463" fmla="*/ 8980677 h 9745171"/>
                <a:gd name="connsiteX464" fmla="*/ 9893736 w 13991985"/>
                <a:gd name="connsiteY464" fmla="*/ 8931350 h 9745171"/>
                <a:gd name="connsiteX465" fmla="*/ 9942721 w 13991985"/>
                <a:gd name="connsiteY465" fmla="*/ 8904022 h 9745171"/>
                <a:gd name="connsiteX466" fmla="*/ 10024364 w 13991985"/>
                <a:gd name="connsiteY466" fmla="*/ 8850956 h 9745171"/>
                <a:gd name="connsiteX467" fmla="*/ 10101925 w 13991985"/>
                <a:gd name="connsiteY467" fmla="*/ 8802650 h 9745171"/>
                <a:gd name="connsiteX468" fmla="*/ 10130726 w 13991985"/>
                <a:gd name="connsiteY468" fmla="*/ 8768632 h 9745171"/>
                <a:gd name="connsiteX469" fmla="*/ 10099997 w 13991985"/>
                <a:gd name="connsiteY469" fmla="*/ 8719646 h 9745171"/>
                <a:gd name="connsiteX470" fmla="*/ 10139458 w 13991985"/>
                <a:gd name="connsiteY470" fmla="*/ 8683474 h 9745171"/>
                <a:gd name="connsiteX471" fmla="*/ 10199669 w 13991985"/>
                <a:gd name="connsiteY471" fmla="*/ 8664197 h 9745171"/>
                <a:gd name="connsiteX472" fmla="*/ 10252737 w 13991985"/>
                <a:gd name="connsiteY472" fmla="*/ 8642539 h 9745171"/>
                <a:gd name="connsiteX473" fmla="*/ 10293672 w 13991985"/>
                <a:gd name="connsiteY473" fmla="*/ 8610902 h 9745171"/>
                <a:gd name="connsiteX474" fmla="*/ 10351049 w 13991985"/>
                <a:gd name="connsiteY474" fmla="*/ 8533002 h 9745171"/>
                <a:gd name="connsiteX475" fmla="*/ 10363409 w 13991985"/>
                <a:gd name="connsiteY475" fmla="*/ 8525971 h 9745171"/>
                <a:gd name="connsiteX476" fmla="*/ 10398107 w 13991985"/>
                <a:gd name="connsiteY476" fmla="*/ 8480274 h 9745171"/>
                <a:gd name="connsiteX477" fmla="*/ 10436434 w 13991985"/>
                <a:gd name="connsiteY477" fmla="*/ 8443875 h 9745171"/>
                <a:gd name="connsiteX478" fmla="*/ 10479523 w 13991985"/>
                <a:gd name="connsiteY478" fmla="*/ 8395343 h 9745171"/>
                <a:gd name="connsiteX479" fmla="*/ 10494718 w 13991985"/>
                <a:gd name="connsiteY479" fmla="*/ 8308257 h 9745171"/>
                <a:gd name="connsiteX480" fmla="*/ 10499254 w 13991985"/>
                <a:gd name="connsiteY480" fmla="*/ 8247819 h 9745171"/>
                <a:gd name="connsiteX481" fmla="*/ 10482018 w 13991985"/>
                <a:gd name="connsiteY481" fmla="*/ 8171052 h 9745171"/>
                <a:gd name="connsiteX482" fmla="*/ 10523066 w 13991985"/>
                <a:gd name="connsiteY482" fmla="*/ 8117643 h 9745171"/>
                <a:gd name="connsiteX483" fmla="*/ 10566609 w 13991985"/>
                <a:gd name="connsiteY483" fmla="*/ 8119571 h 9745171"/>
                <a:gd name="connsiteX484" fmla="*/ 10627274 w 13991985"/>
                <a:gd name="connsiteY484" fmla="*/ 8102676 h 9745171"/>
                <a:gd name="connsiteX485" fmla="*/ 10654829 w 13991985"/>
                <a:gd name="connsiteY485" fmla="*/ 8025569 h 9745171"/>
                <a:gd name="connsiteX486" fmla="*/ 10696330 w 13991985"/>
                <a:gd name="connsiteY486" fmla="*/ 7994839 h 9745171"/>
                <a:gd name="connsiteX487" fmla="*/ 10775025 w 13991985"/>
                <a:gd name="connsiteY487" fmla="*/ 7894940 h 9745171"/>
                <a:gd name="connsiteX488" fmla="*/ 10806435 w 13991985"/>
                <a:gd name="connsiteY488" fmla="*/ 7805246 h 9745171"/>
                <a:gd name="connsiteX489" fmla="*/ 10847596 w 13991985"/>
                <a:gd name="connsiteY489" fmla="*/ 7745488 h 9745171"/>
                <a:gd name="connsiteX490" fmla="*/ 10903499 w 13991985"/>
                <a:gd name="connsiteY490" fmla="*/ 7730520 h 9745171"/>
                <a:gd name="connsiteX491" fmla="*/ 10958494 w 13991985"/>
                <a:gd name="connsiteY491" fmla="*/ 7727685 h 9745171"/>
                <a:gd name="connsiteX492" fmla="*/ 10952031 w 13991985"/>
                <a:gd name="connsiteY492" fmla="*/ 7706028 h 9745171"/>
                <a:gd name="connsiteX493" fmla="*/ 10943980 w 13991985"/>
                <a:gd name="connsiteY493" fmla="*/ 7652732 h 9745171"/>
                <a:gd name="connsiteX494" fmla="*/ 10950897 w 13991985"/>
                <a:gd name="connsiteY494" fmla="*/ 7604427 h 9745171"/>
                <a:gd name="connsiteX495" fmla="*/ 10917786 w 13991985"/>
                <a:gd name="connsiteY495" fmla="*/ 7507590 h 9745171"/>
                <a:gd name="connsiteX496" fmla="*/ 10915632 w 13991985"/>
                <a:gd name="connsiteY496" fmla="*/ 7454521 h 9745171"/>
                <a:gd name="connsiteX497" fmla="*/ 10963937 w 13991985"/>
                <a:gd name="connsiteY497" fmla="*/ 7401681 h 9745171"/>
                <a:gd name="connsiteX498" fmla="*/ 11024943 w 13991985"/>
                <a:gd name="connsiteY498" fmla="*/ 7373333 h 9745171"/>
                <a:gd name="connsiteX499" fmla="*/ 11016551 w 13991985"/>
                <a:gd name="connsiteY499" fmla="*/ 7335800 h 9745171"/>
                <a:gd name="connsiteX500" fmla="*/ 10974936 w 13991985"/>
                <a:gd name="connsiteY500" fmla="*/ 7306998 h 9745171"/>
                <a:gd name="connsiteX501" fmla="*/ 10912570 w 13991985"/>
                <a:gd name="connsiteY501" fmla="*/ 7239643 h 9745171"/>
                <a:gd name="connsiteX502" fmla="*/ 10851905 w 13991985"/>
                <a:gd name="connsiteY502" fmla="*/ 7270371 h 9745171"/>
                <a:gd name="connsiteX503" fmla="*/ 10782168 w 13991985"/>
                <a:gd name="connsiteY503" fmla="*/ 7263001 h 9745171"/>
                <a:gd name="connsiteX504" fmla="*/ 10784323 w 13991985"/>
                <a:gd name="connsiteY504" fmla="*/ 7205171 h 9745171"/>
                <a:gd name="connsiteX505" fmla="*/ 10830247 w 13991985"/>
                <a:gd name="connsiteY505" fmla="*/ 7133053 h 9745171"/>
                <a:gd name="connsiteX506" fmla="*/ 10877305 w 13991985"/>
                <a:gd name="connsiteY506" fmla="*/ 7116158 h 9745171"/>
                <a:gd name="connsiteX507" fmla="*/ 10917332 w 13991985"/>
                <a:gd name="connsiteY507" fmla="*/ 7087357 h 9745171"/>
                <a:gd name="connsiteX508" fmla="*/ 10973688 w 13991985"/>
                <a:gd name="connsiteY508" fmla="*/ 7074769 h 9745171"/>
                <a:gd name="connsiteX509" fmla="*/ 11033446 w 13991985"/>
                <a:gd name="connsiteY509" fmla="*/ 7055039 h 9745171"/>
                <a:gd name="connsiteX510" fmla="*/ 10929693 w 13991985"/>
                <a:gd name="connsiteY510" fmla="*/ 6954120 h 9745171"/>
                <a:gd name="connsiteX511" fmla="*/ 10903272 w 13991985"/>
                <a:gd name="connsiteY511" fmla="*/ 6879619 h 9745171"/>
                <a:gd name="connsiteX512" fmla="*/ 10997729 w 13991985"/>
                <a:gd name="connsiteY512" fmla="*/ 6886083 h 9745171"/>
                <a:gd name="connsiteX513" fmla="*/ 11045580 w 13991985"/>
                <a:gd name="connsiteY513" fmla="*/ 6856828 h 9745171"/>
                <a:gd name="connsiteX514" fmla="*/ 10987523 w 13991985"/>
                <a:gd name="connsiteY514" fmla="*/ 6788566 h 9745171"/>
                <a:gd name="connsiteX515" fmla="*/ 10914951 w 13991985"/>
                <a:gd name="connsiteY515" fmla="*/ 6740714 h 9745171"/>
                <a:gd name="connsiteX516" fmla="*/ 10909509 w 13991985"/>
                <a:gd name="connsiteY516" fmla="*/ 6692862 h 9745171"/>
                <a:gd name="connsiteX517" fmla="*/ 10856894 w 13991985"/>
                <a:gd name="connsiteY517" fmla="*/ 6668143 h 9745171"/>
                <a:gd name="connsiteX518" fmla="*/ 10813805 w 13991985"/>
                <a:gd name="connsiteY518" fmla="*/ 6633671 h 9745171"/>
                <a:gd name="connsiteX519" fmla="*/ 10804053 w 13991985"/>
                <a:gd name="connsiteY519" fmla="*/ 6556790 h 9745171"/>
                <a:gd name="connsiteX520" fmla="*/ 10793848 w 13991985"/>
                <a:gd name="connsiteY520" fmla="*/ 6494198 h 9745171"/>
                <a:gd name="connsiteX521" fmla="*/ 10740780 w 13991985"/>
                <a:gd name="connsiteY521" fmla="*/ 6367878 h 9745171"/>
                <a:gd name="connsiteX522" fmla="*/ 10711751 w 13991985"/>
                <a:gd name="connsiteY522" fmla="*/ 6247228 h 9745171"/>
                <a:gd name="connsiteX523" fmla="*/ 10668209 w 13991985"/>
                <a:gd name="connsiteY523" fmla="*/ 6218200 h 9745171"/>
                <a:gd name="connsiteX524" fmla="*/ 10619223 w 13991985"/>
                <a:gd name="connsiteY524" fmla="*/ 6155833 h 9745171"/>
                <a:gd name="connsiteX525" fmla="*/ 10508551 w 13991985"/>
                <a:gd name="connsiteY525" fmla="*/ 6072831 h 9745171"/>
                <a:gd name="connsiteX526" fmla="*/ 10426229 w 13991985"/>
                <a:gd name="connsiteY526" fmla="*/ 6005701 h 9745171"/>
                <a:gd name="connsiteX527" fmla="*/ 10441423 w 13991985"/>
                <a:gd name="connsiteY527" fmla="*/ 5885505 h 9745171"/>
                <a:gd name="connsiteX528" fmla="*/ 10509005 w 13991985"/>
                <a:gd name="connsiteY528" fmla="*/ 5822232 h 9745171"/>
                <a:gd name="connsiteX529" fmla="*/ 10595637 w 13991985"/>
                <a:gd name="connsiteY529" fmla="*/ 5724714 h 9745171"/>
                <a:gd name="connsiteX530" fmla="*/ 10629655 w 13991985"/>
                <a:gd name="connsiteY530" fmla="*/ 5637402 h 9745171"/>
                <a:gd name="connsiteX531" fmla="*/ 10673198 w 13991985"/>
                <a:gd name="connsiteY531" fmla="*/ 5604745 h 9745171"/>
                <a:gd name="connsiteX532" fmla="*/ 10750305 w 13991985"/>
                <a:gd name="connsiteY532" fmla="*/ 5627196 h 9745171"/>
                <a:gd name="connsiteX533" fmla="*/ 10761191 w 13991985"/>
                <a:gd name="connsiteY533" fmla="*/ 5560067 h 9745171"/>
                <a:gd name="connsiteX534" fmla="*/ 10814259 w 13991985"/>
                <a:gd name="connsiteY534" fmla="*/ 5502464 h 9745171"/>
                <a:gd name="connsiteX535" fmla="*/ 10891138 w 13991985"/>
                <a:gd name="connsiteY535" fmla="*/ 5468446 h 9745171"/>
                <a:gd name="connsiteX536" fmla="*/ 10958494 w 13991985"/>
                <a:gd name="connsiteY536" fmla="*/ 5463457 h 9745171"/>
                <a:gd name="connsiteX537" fmla="*/ 10989111 w 13991985"/>
                <a:gd name="connsiteY537" fmla="*/ 5434655 h 9745171"/>
                <a:gd name="connsiteX538" fmla="*/ 11051703 w 13991985"/>
                <a:gd name="connsiteY538" fmla="*/ 5395875 h 9745171"/>
                <a:gd name="connsiteX539" fmla="*/ 11161694 w 13991985"/>
                <a:gd name="connsiteY539" fmla="*/ 5361857 h 9745171"/>
                <a:gd name="connsiteX540" fmla="*/ 11205237 w 13991985"/>
                <a:gd name="connsiteY540" fmla="*/ 5332828 h 9745171"/>
                <a:gd name="connsiteX541" fmla="*/ 11161694 w 13991985"/>
                <a:gd name="connsiteY541" fmla="*/ 5303800 h 9745171"/>
                <a:gd name="connsiteX542" fmla="*/ 10871409 w 13991985"/>
                <a:gd name="connsiteY542" fmla="*/ 5260257 h 9745171"/>
                <a:gd name="connsiteX543" fmla="*/ 10827866 w 13991985"/>
                <a:gd name="connsiteY543" fmla="*/ 5216714 h 9745171"/>
                <a:gd name="connsiteX544" fmla="*/ 10682723 w 13991985"/>
                <a:gd name="connsiteY544" fmla="*/ 5274771 h 9745171"/>
                <a:gd name="connsiteX545" fmla="*/ 10624666 w 13991985"/>
                <a:gd name="connsiteY545" fmla="*/ 5303800 h 9745171"/>
                <a:gd name="connsiteX546" fmla="*/ 10537580 w 13991985"/>
                <a:gd name="connsiteY546" fmla="*/ 5390206 h 9745171"/>
                <a:gd name="connsiteX547" fmla="*/ 10440289 w 13991985"/>
                <a:gd name="connsiteY547" fmla="*/ 5361403 h 9745171"/>
                <a:gd name="connsiteX548" fmla="*/ 10368624 w 13991985"/>
                <a:gd name="connsiteY548" fmla="*/ 5317633 h 9745171"/>
                <a:gd name="connsiteX549" fmla="*/ 10348894 w 13991985"/>
                <a:gd name="connsiteY549" fmla="*/ 5245743 h 9745171"/>
                <a:gd name="connsiteX550" fmla="*/ 10363409 w 13991985"/>
                <a:gd name="connsiteY550" fmla="*/ 5187685 h 9745171"/>
                <a:gd name="connsiteX551" fmla="*/ 10392437 w 13991985"/>
                <a:gd name="connsiteY551" fmla="*/ 5144143 h 9745171"/>
                <a:gd name="connsiteX552" fmla="*/ 10348894 w 13991985"/>
                <a:gd name="connsiteY552" fmla="*/ 5115114 h 9745171"/>
                <a:gd name="connsiteX553" fmla="*/ 10290837 w 13991985"/>
                <a:gd name="connsiteY553" fmla="*/ 5100600 h 9745171"/>
                <a:gd name="connsiteX554" fmla="*/ 10203751 w 13991985"/>
                <a:gd name="connsiteY554" fmla="*/ 5071571 h 9745171"/>
                <a:gd name="connsiteX555" fmla="*/ 10160209 w 13991985"/>
                <a:gd name="connsiteY555" fmla="*/ 5057057 h 9745171"/>
                <a:gd name="connsiteX556" fmla="*/ 10073804 w 13991985"/>
                <a:gd name="connsiteY556" fmla="*/ 5028028 h 9745171"/>
                <a:gd name="connsiteX557" fmla="*/ 10044548 w 13991985"/>
                <a:gd name="connsiteY557" fmla="*/ 4921665 h 9745171"/>
                <a:gd name="connsiteX558" fmla="*/ 10049991 w 13991985"/>
                <a:gd name="connsiteY558" fmla="*/ 4868598 h 9745171"/>
                <a:gd name="connsiteX559" fmla="*/ 10102605 w 13991985"/>
                <a:gd name="connsiteY559" fmla="*/ 4758381 h 9745171"/>
                <a:gd name="connsiteX560" fmla="*/ 10189011 w 13991985"/>
                <a:gd name="connsiteY560" fmla="*/ 4753164 h 9745171"/>
                <a:gd name="connsiteX561" fmla="*/ 10262262 w 13991985"/>
                <a:gd name="connsiteY561" fmla="*/ 4791490 h 9745171"/>
                <a:gd name="connsiteX562" fmla="*/ 10311929 w 13991985"/>
                <a:gd name="connsiteY562" fmla="*/ 4762462 h 9745171"/>
                <a:gd name="connsiteX563" fmla="*/ 10365223 w 13991985"/>
                <a:gd name="connsiteY563" fmla="*/ 4752710 h 9745171"/>
                <a:gd name="connsiteX564" fmla="*/ 10423053 w 13991985"/>
                <a:gd name="connsiteY564" fmla="*/ 4698963 h 9745171"/>
                <a:gd name="connsiteX565" fmla="*/ 10447319 w 13991985"/>
                <a:gd name="connsiteY565" fmla="*/ 4607114 h 9745171"/>
                <a:gd name="connsiteX566" fmla="*/ 10491543 w 13991985"/>
                <a:gd name="connsiteY566" fmla="*/ 4532502 h 9745171"/>
                <a:gd name="connsiteX567" fmla="*/ 10595637 w 13991985"/>
                <a:gd name="connsiteY567" fmla="*/ 4520028 h 9745171"/>
                <a:gd name="connsiteX568" fmla="*/ 10639180 w 13991985"/>
                <a:gd name="connsiteY568" fmla="*/ 4491000 h 9745171"/>
                <a:gd name="connsiteX569" fmla="*/ 10711751 w 13991985"/>
                <a:gd name="connsiteY569" fmla="*/ 4403914 h 9745171"/>
                <a:gd name="connsiteX570" fmla="*/ 10755294 w 13991985"/>
                <a:gd name="connsiteY570" fmla="*/ 4360371 h 9745171"/>
                <a:gd name="connsiteX571" fmla="*/ 10775705 w 13991985"/>
                <a:gd name="connsiteY571" fmla="*/ 4302314 h 9745171"/>
                <a:gd name="connsiteX572" fmla="*/ 10848730 w 13991985"/>
                <a:gd name="connsiteY572" fmla="*/ 4251514 h 9745171"/>
                <a:gd name="connsiteX573" fmla="*/ 10977318 w 13991985"/>
                <a:gd name="connsiteY573" fmla="*/ 4232464 h 9745171"/>
                <a:gd name="connsiteX574" fmla="*/ 11103411 w 13991985"/>
                <a:gd name="connsiteY574" fmla="*/ 4307983 h 9745171"/>
                <a:gd name="connsiteX575" fmla="*/ 11126996 w 13991985"/>
                <a:gd name="connsiteY575" fmla="*/ 4433170 h 9745171"/>
                <a:gd name="connsiteX576" fmla="*/ 11078691 w 13991985"/>
                <a:gd name="connsiteY576" fmla="*/ 4505514 h 9745171"/>
                <a:gd name="connsiteX577" fmla="*/ 11048755 w 13991985"/>
                <a:gd name="connsiteY577" fmla="*/ 4551552 h 9745171"/>
                <a:gd name="connsiteX578" fmla="*/ 11049889 w 13991985"/>
                <a:gd name="connsiteY578" fmla="*/ 4577632 h 9745171"/>
                <a:gd name="connsiteX579" fmla="*/ 10987523 w 13991985"/>
                <a:gd name="connsiteY579" fmla="*/ 4592600 h 9745171"/>
                <a:gd name="connsiteX580" fmla="*/ 10973009 w 13991985"/>
                <a:gd name="connsiteY580" fmla="*/ 4650657 h 9745171"/>
                <a:gd name="connsiteX581" fmla="*/ 11060094 w 13991985"/>
                <a:gd name="connsiteY581" fmla="*/ 4665171 h 9745171"/>
                <a:gd name="connsiteX582" fmla="*/ 11016551 w 13991985"/>
                <a:gd name="connsiteY582" fmla="*/ 4708714 h 9745171"/>
                <a:gd name="connsiteX583" fmla="*/ 11002037 w 13991985"/>
                <a:gd name="connsiteY583" fmla="*/ 4752257 h 9745171"/>
                <a:gd name="connsiteX584" fmla="*/ 11016551 w 13991985"/>
                <a:gd name="connsiteY584" fmla="*/ 4781285 h 9745171"/>
                <a:gd name="connsiteX585" fmla="*/ 11060094 w 13991985"/>
                <a:gd name="connsiteY585" fmla="*/ 4737743 h 9745171"/>
                <a:gd name="connsiteX586" fmla="*/ 11190723 w 13991985"/>
                <a:gd name="connsiteY586" fmla="*/ 4650657 h 9745171"/>
                <a:gd name="connsiteX587" fmla="*/ 11248780 w 13991985"/>
                <a:gd name="connsiteY587" fmla="*/ 4636143 h 9745171"/>
                <a:gd name="connsiteX588" fmla="*/ 11335866 w 13991985"/>
                <a:gd name="connsiteY588" fmla="*/ 4592600 h 9745171"/>
                <a:gd name="connsiteX589" fmla="*/ 11422951 w 13991985"/>
                <a:gd name="connsiteY589" fmla="*/ 4549057 h 9745171"/>
                <a:gd name="connsiteX590" fmla="*/ 11539066 w 13991985"/>
                <a:gd name="connsiteY590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65237 w 13991985"/>
                <a:gd name="connsiteY439" fmla="*/ 9396828 h 9745171"/>
                <a:gd name="connsiteX440" fmla="*/ 8715130 w 13991985"/>
                <a:gd name="connsiteY440" fmla="*/ 9356914 h 9745171"/>
                <a:gd name="connsiteX441" fmla="*/ 8743705 w 13991985"/>
                <a:gd name="connsiteY441" fmla="*/ 9359295 h 9745171"/>
                <a:gd name="connsiteX442" fmla="*/ 8810380 w 13991985"/>
                <a:gd name="connsiteY442" fmla="*/ 9382314 h 9745171"/>
                <a:gd name="connsiteX443" fmla="*/ 8856078 w 13991985"/>
                <a:gd name="connsiteY443" fmla="*/ 9312577 h 9745171"/>
                <a:gd name="connsiteX444" fmla="*/ 8903249 w 13991985"/>
                <a:gd name="connsiteY444" fmla="*/ 9314052 h 9745171"/>
                <a:gd name="connsiteX445" fmla="*/ 8941349 w 13991985"/>
                <a:gd name="connsiteY445" fmla="*/ 9356914 h 9745171"/>
                <a:gd name="connsiteX446" fmla="*/ 8984211 w 13991985"/>
                <a:gd name="connsiteY446" fmla="*/ 9321195 h 9745171"/>
                <a:gd name="connsiteX447" fmla="*/ 9025713 w 13991985"/>
                <a:gd name="connsiteY447" fmla="*/ 9264272 h 9745171"/>
                <a:gd name="connsiteX448" fmla="*/ 9085925 w 13991985"/>
                <a:gd name="connsiteY448" fmla="*/ 9278106 h 9745171"/>
                <a:gd name="connsiteX449" fmla="*/ 9124705 w 13991985"/>
                <a:gd name="connsiteY449" fmla="*/ 9237852 h 9745171"/>
                <a:gd name="connsiteX450" fmla="*/ 9129468 w 13991985"/>
                <a:gd name="connsiteY450" fmla="*/ 9186258 h 9745171"/>
                <a:gd name="connsiteX451" fmla="*/ 9160424 w 13991985"/>
                <a:gd name="connsiteY451" fmla="*/ 9133077 h 9745171"/>
                <a:gd name="connsiteX452" fmla="*/ 9203286 w 13991985"/>
                <a:gd name="connsiteY452" fmla="*/ 9156889 h 9745171"/>
                <a:gd name="connsiteX453" fmla="*/ 9246376 w 13991985"/>
                <a:gd name="connsiteY453" fmla="*/ 9196690 h 9745171"/>
                <a:gd name="connsiteX454" fmla="*/ 9305680 w 13991985"/>
                <a:gd name="connsiteY454" fmla="*/ 9159270 h 9745171"/>
                <a:gd name="connsiteX455" fmla="*/ 9399569 w 13991985"/>
                <a:gd name="connsiteY455" fmla="*/ 9131943 h 9745171"/>
                <a:gd name="connsiteX456" fmla="*/ 9458080 w 13991985"/>
                <a:gd name="connsiteY456" fmla="*/ 9130695 h 9745171"/>
                <a:gd name="connsiteX457" fmla="*/ 9518518 w 13991985"/>
                <a:gd name="connsiteY457" fmla="*/ 9105521 h 9745171"/>
                <a:gd name="connsiteX458" fmla="*/ 9574648 w 13991985"/>
                <a:gd name="connsiteY458" fmla="*/ 9126046 h 9745171"/>
                <a:gd name="connsiteX459" fmla="*/ 9652209 w 13991985"/>
                <a:gd name="connsiteY459" fmla="*/ 9106543 h 9745171"/>
                <a:gd name="connsiteX460" fmla="*/ 9753355 w 13991985"/>
                <a:gd name="connsiteY460" fmla="*/ 9094977 h 9745171"/>
                <a:gd name="connsiteX461" fmla="*/ 9816175 w 13991985"/>
                <a:gd name="connsiteY461" fmla="*/ 9050866 h 9745171"/>
                <a:gd name="connsiteX462" fmla="*/ 9803361 w 13991985"/>
                <a:gd name="connsiteY462" fmla="*/ 9009252 h 9745171"/>
                <a:gd name="connsiteX463" fmla="*/ 9819236 w 13991985"/>
                <a:gd name="connsiteY463" fmla="*/ 8981583 h 9745171"/>
                <a:gd name="connsiteX464" fmla="*/ 9872418 w 13991985"/>
                <a:gd name="connsiteY464" fmla="*/ 8980677 h 9745171"/>
                <a:gd name="connsiteX465" fmla="*/ 9893736 w 13991985"/>
                <a:gd name="connsiteY465" fmla="*/ 8931350 h 9745171"/>
                <a:gd name="connsiteX466" fmla="*/ 9942721 w 13991985"/>
                <a:gd name="connsiteY466" fmla="*/ 8904022 h 9745171"/>
                <a:gd name="connsiteX467" fmla="*/ 10024364 w 13991985"/>
                <a:gd name="connsiteY467" fmla="*/ 8850956 h 9745171"/>
                <a:gd name="connsiteX468" fmla="*/ 10101925 w 13991985"/>
                <a:gd name="connsiteY468" fmla="*/ 8802650 h 9745171"/>
                <a:gd name="connsiteX469" fmla="*/ 10130726 w 13991985"/>
                <a:gd name="connsiteY469" fmla="*/ 8768632 h 9745171"/>
                <a:gd name="connsiteX470" fmla="*/ 10099997 w 13991985"/>
                <a:gd name="connsiteY470" fmla="*/ 8719646 h 9745171"/>
                <a:gd name="connsiteX471" fmla="*/ 10139458 w 13991985"/>
                <a:gd name="connsiteY471" fmla="*/ 8683474 h 9745171"/>
                <a:gd name="connsiteX472" fmla="*/ 10199669 w 13991985"/>
                <a:gd name="connsiteY472" fmla="*/ 8664197 h 9745171"/>
                <a:gd name="connsiteX473" fmla="*/ 10252737 w 13991985"/>
                <a:gd name="connsiteY473" fmla="*/ 8642539 h 9745171"/>
                <a:gd name="connsiteX474" fmla="*/ 10293672 w 13991985"/>
                <a:gd name="connsiteY474" fmla="*/ 8610902 h 9745171"/>
                <a:gd name="connsiteX475" fmla="*/ 10351049 w 13991985"/>
                <a:gd name="connsiteY475" fmla="*/ 8533002 h 9745171"/>
                <a:gd name="connsiteX476" fmla="*/ 10363409 w 13991985"/>
                <a:gd name="connsiteY476" fmla="*/ 8525971 h 9745171"/>
                <a:gd name="connsiteX477" fmla="*/ 10398107 w 13991985"/>
                <a:gd name="connsiteY477" fmla="*/ 8480274 h 9745171"/>
                <a:gd name="connsiteX478" fmla="*/ 10436434 w 13991985"/>
                <a:gd name="connsiteY478" fmla="*/ 8443875 h 9745171"/>
                <a:gd name="connsiteX479" fmla="*/ 10479523 w 13991985"/>
                <a:gd name="connsiteY479" fmla="*/ 8395343 h 9745171"/>
                <a:gd name="connsiteX480" fmla="*/ 10494718 w 13991985"/>
                <a:gd name="connsiteY480" fmla="*/ 8308257 h 9745171"/>
                <a:gd name="connsiteX481" fmla="*/ 10499254 w 13991985"/>
                <a:gd name="connsiteY481" fmla="*/ 8247819 h 9745171"/>
                <a:gd name="connsiteX482" fmla="*/ 10482018 w 13991985"/>
                <a:gd name="connsiteY482" fmla="*/ 8171052 h 9745171"/>
                <a:gd name="connsiteX483" fmla="*/ 10523066 w 13991985"/>
                <a:gd name="connsiteY483" fmla="*/ 8117643 h 9745171"/>
                <a:gd name="connsiteX484" fmla="*/ 10566609 w 13991985"/>
                <a:gd name="connsiteY484" fmla="*/ 8119571 h 9745171"/>
                <a:gd name="connsiteX485" fmla="*/ 10627274 w 13991985"/>
                <a:gd name="connsiteY485" fmla="*/ 8102676 h 9745171"/>
                <a:gd name="connsiteX486" fmla="*/ 10654829 w 13991985"/>
                <a:gd name="connsiteY486" fmla="*/ 8025569 h 9745171"/>
                <a:gd name="connsiteX487" fmla="*/ 10696330 w 13991985"/>
                <a:gd name="connsiteY487" fmla="*/ 7994839 h 9745171"/>
                <a:gd name="connsiteX488" fmla="*/ 10775025 w 13991985"/>
                <a:gd name="connsiteY488" fmla="*/ 7894940 h 9745171"/>
                <a:gd name="connsiteX489" fmla="*/ 10806435 w 13991985"/>
                <a:gd name="connsiteY489" fmla="*/ 7805246 h 9745171"/>
                <a:gd name="connsiteX490" fmla="*/ 10847596 w 13991985"/>
                <a:gd name="connsiteY490" fmla="*/ 7745488 h 9745171"/>
                <a:gd name="connsiteX491" fmla="*/ 10903499 w 13991985"/>
                <a:gd name="connsiteY491" fmla="*/ 7730520 h 9745171"/>
                <a:gd name="connsiteX492" fmla="*/ 10958494 w 13991985"/>
                <a:gd name="connsiteY492" fmla="*/ 7727685 h 9745171"/>
                <a:gd name="connsiteX493" fmla="*/ 10952031 w 13991985"/>
                <a:gd name="connsiteY493" fmla="*/ 7706028 h 9745171"/>
                <a:gd name="connsiteX494" fmla="*/ 10943980 w 13991985"/>
                <a:gd name="connsiteY494" fmla="*/ 7652732 h 9745171"/>
                <a:gd name="connsiteX495" fmla="*/ 10950897 w 13991985"/>
                <a:gd name="connsiteY495" fmla="*/ 7604427 h 9745171"/>
                <a:gd name="connsiteX496" fmla="*/ 10917786 w 13991985"/>
                <a:gd name="connsiteY496" fmla="*/ 7507590 h 9745171"/>
                <a:gd name="connsiteX497" fmla="*/ 10915632 w 13991985"/>
                <a:gd name="connsiteY497" fmla="*/ 7454521 h 9745171"/>
                <a:gd name="connsiteX498" fmla="*/ 10963937 w 13991985"/>
                <a:gd name="connsiteY498" fmla="*/ 7401681 h 9745171"/>
                <a:gd name="connsiteX499" fmla="*/ 11024943 w 13991985"/>
                <a:gd name="connsiteY499" fmla="*/ 7373333 h 9745171"/>
                <a:gd name="connsiteX500" fmla="*/ 11016551 w 13991985"/>
                <a:gd name="connsiteY500" fmla="*/ 7335800 h 9745171"/>
                <a:gd name="connsiteX501" fmla="*/ 10974936 w 13991985"/>
                <a:gd name="connsiteY501" fmla="*/ 7306998 h 9745171"/>
                <a:gd name="connsiteX502" fmla="*/ 10912570 w 13991985"/>
                <a:gd name="connsiteY502" fmla="*/ 7239643 h 9745171"/>
                <a:gd name="connsiteX503" fmla="*/ 10851905 w 13991985"/>
                <a:gd name="connsiteY503" fmla="*/ 7270371 h 9745171"/>
                <a:gd name="connsiteX504" fmla="*/ 10782168 w 13991985"/>
                <a:gd name="connsiteY504" fmla="*/ 7263001 h 9745171"/>
                <a:gd name="connsiteX505" fmla="*/ 10784323 w 13991985"/>
                <a:gd name="connsiteY505" fmla="*/ 7205171 h 9745171"/>
                <a:gd name="connsiteX506" fmla="*/ 10830247 w 13991985"/>
                <a:gd name="connsiteY506" fmla="*/ 7133053 h 9745171"/>
                <a:gd name="connsiteX507" fmla="*/ 10877305 w 13991985"/>
                <a:gd name="connsiteY507" fmla="*/ 7116158 h 9745171"/>
                <a:gd name="connsiteX508" fmla="*/ 10917332 w 13991985"/>
                <a:gd name="connsiteY508" fmla="*/ 7087357 h 9745171"/>
                <a:gd name="connsiteX509" fmla="*/ 10973688 w 13991985"/>
                <a:gd name="connsiteY509" fmla="*/ 7074769 h 9745171"/>
                <a:gd name="connsiteX510" fmla="*/ 11033446 w 13991985"/>
                <a:gd name="connsiteY510" fmla="*/ 7055039 h 9745171"/>
                <a:gd name="connsiteX511" fmla="*/ 10929693 w 13991985"/>
                <a:gd name="connsiteY511" fmla="*/ 6954120 h 9745171"/>
                <a:gd name="connsiteX512" fmla="*/ 10903272 w 13991985"/>
                <a:gd name="connsiteY512" fmla="*/ 6879619 h 9745171"/>
                <a:gd name="connsiteX513" fmla="*/ 10997729 w 13991985"/>
                <a:gd name="connsiteY513" fmla="*/ 6886083 h 9745171"/>
                <a:gd name="connsiteX514" fmla="*/ 11045580 w 13991985"/>
                <a:gd name="connsiteY514" fmla="*/ 6856828 h 9745171"/>
                <a:gd name="connsiteX515" fmla="*/ 10987523 w 13991985"/>
                <a:gd name="connsiteY515" fmla="*/ 6788566 h 9745171"/>
                <a:gd name="connsiteX516" fmla="*/ 10914951 w 13991985"/>
                <a:gd name="connsiteY516" fmla="*/ 6740714 h 9745171"/>
                <a:gd name="connsiteX517" fmla="*/ 10909509 w 13991985"/>
                <a:gd name="connsiteY517" fmla="*/ 6692862 h 9745171"/>
                <a:gd name="connsiteX518" fmla="*/ 10856894 w 13991985"/>
                <a:gd name="connsiteY518" fmla="*/ 6668143 h 9745171"/>
                <a:gd name="connsiteX519" fmla="*/ 10813805 w 13991985"/>
                <a:gd name="connsiteY519" fmla="*/ 6633671 h 9745171"/>
                <a:gd name="connsiteX520" fmla="*/ 10804053 w 13991985"/>
                <a:gd name="connsiteY520" fmla="*/ 6556790 h 9745171"/>
                <a:gd name="connsiteX521" fmla="*/ 10793848 w 13991985"/>
                <a:gd name="connsiteY521" fmla="*/ 6494198 h 9745171"/>
                <a:gd name="connsiteX522" fmla="*/ 10740780 w 13991985"/>
                <a:gd name="connsiteY522" fmla="*/ 6367878 h 9745171"/>
                <a:gd name="connsiteX523" fmla="*/ 10711751 w 13991985"/>
                <a:gd name="connsiteY523" fmla="*/ 6247228 h 9745171"/>
                <a:gd name="connsiteX524" fmla="*/ 10668209 w 13991985"/>
                <a:gd name="connsiteY524" fmla="*/ 6218200 h 9745171"/>
                <a:gd name="connsiteX525" fmla="*/ 10619223 w 13991985"/>
                <a:gd name="connsiteY525" fmla="*/ 6155833 h 9745171"/>
                <a:gd name="connsiteX526" fmla="*/ 10508551 w 13991985"/>
                <a:gd name="connsiteY526" fmla="*/ 6072831 h 9745171"/>
                <a:gd name="connsiteX527" fmla="*/ 10426229 w 13991985"/>
                <a:gd name="connsiteY527" fmla="*/ 6005701 h 9745171"/>
                <a:gd name="connsiteX528" fmla="*/ 10441423 w 13991985"/>
                <a:gd name="connsiteY528" fmla="*/ 5885505 h 9745171"/>
                <a:gd name="connsiteX529" fmla="*/ 10509005 w 13991985"/>
                <a:gd name="connsiteY529" fmla="*/ 5822232 h 9745171"/>
                <a:gd name="connsiteX530" fmla="*/ 10595637 w 13991985"/>
                <a:gd name="connsiteY530" fmla="*/ 5724714 h 9745171"/>
                <a:gd name="connsiteX531" fmla="*/ 10629655 w 13991985"/>
                <a:gd name="connsiteY531" fmla="*/ 5637402 h 9745171"/>
                <a:gd name="connsiteX532" fmla="*/ 10673198 w 13991985"/>
                <a:gd name="connsiteY532" fmla="*/ 5604745 h 9745171"/>
                <a:gd name="connsiteX533" fmla="*/ 10750305 w 13991985"/>
                <a:gd name="connsiteY533" fmla="*/ 5627196 h 9745171"/>
                <a:gd name="connsiteX534" fmla="*/ 10761191 w 13991985"/>
                <a:gd name="connsiteY534" fmla="*/ 5560067 h 9745171"/>
                <a:gd name="connsiteX535" fmla="*/ 10814259 w 13991985"/>
                <a:gd name="connsiteY535" fmla="*/ 5502464 h 9745171"/>
                <a:gd name="connsiteX536" fmla="*/ 10891138 w 13991985"/>
                <a:gd name="connsiteY536" fmla="*/ 5468446 h 9745171"/>
                <a:gd name="connsiteX537" fmla="*/ 10958494 w 13991985"/>
                <a:gd name="connsiteY537" fmla="*/ 5463457 h 9745171"/>
                <a:gd name="connsiteX538" fmla="*/ 10989111 w 13991985"/>
                <a:gd name="connsiteY538" fmla="*/ 5434655 h 9745171"/>
                <a:gd name="connsiteX539" fmla="*/ 11051703 w 13991985"/>
                <a:gd name="connsiteY539" fmla="*/ 5395875 h 9745171"/>
                <a:gd name="connsiteX540" fmla="*/ 11161694 w 13991985"/>
                <a:gd name="connsiteY540" fmla="*/ 5361857 h 9745171"/>
                <a:gd name="connsiteX541" fmla="*/ 11205237 w 13991985"/>
                <a:gd name="connsiteY541" fmla="*/ 5332828 h 9745171"/>
                <a:gd name="connsiteX542" fmla="*/ 11161694 w 13991985"/>
                <a:gd name="connsiteY542" fmla="*/ 5303800 h 9745171"/>
                <a:gd name="connsiteX543" fmla="*/ 10871409 w 13991985"/>
                <a:gd name="connsiteY543" fmla="*/ 5260257 h 9745171"/>
                <a:gd name="connsiteX544" fmla="*/ 10827866 w 13991985"/>
                <a:gd name="connsiteY544" fmla="*/ 5216714 h 9745171"/>
                <a:gd name="connsiteX545" fmla="*/ 10682723 w 13991985"/>
                <a:gd name="connsiteY545" fmla="*/ 5274771 h 9745171"/>
                <a:gd name="connsiteX546" fmla="*/ 10624666 w 13991985"/>
                <a:gd name="connsiteY546" fmla="*/ 5303800 h 9745171"/>
                <a:gd name="connsiteX547" fmla="*/ 10537580 w 13991985"/>
                <a:gd name="connsiteY547" fmla="*/ 5390206 h 9745171"/>
                <a:gd name="connsiteX548" fmla="*/ 10440289 w 13991985"/>
                <a:gd name="connsiteY548" fmla="*/ 5361403 h 9745171"/>
                <a:gd name="connsiteX549" fmla="*/ 10368624 w 13991985"/>
                <a:gd name="connsiteY549" fmla="*/ 5317633 h 9745171"/>
                <a:gd name="connsiteX550" fmla="*/ 10348894 w 13991985"/>
                <a:gd name="connsiteY550" fmla="*/ 5245743 h 9745171"/>
                <a:gd name="connsiteX551" fmla="*/ 10363409 w 13991985"/>
                <a:gd name="connsiteY551" fmla="*/ 5187685 h 9745171"/>
                <a:gd name="connsiteX552" fmla="*/ 10392437 w 13991985"/>
                <a:gd name="connsiteY552" fmla="*/ 5144143 h 9745171"/>
                <a:gd name="connsiteX553" fmla="*/ 10348894 w 13991985"/>
                <a:gd name="connsiteY553" fmla="*/ 5115114 h 9745171"/>
                <a:gd name="connsiteX554" fmla="*/ 10290837 w 13991985"/>
                <a:gd name="connsiteY554" fmla="*/ 5100600 h 9745171"/>
                <a:gd name="connsiteX555" fmla="*/ 10203751 w 13991985"/>
                <a:gd name="connsiteY555" fmla="*/ 5071571 h 9745171"/>
                <a:gd name="connsiteX556" fmla="*/ 10160209 w 13991985"/>
                <a:gd name="connsiteY556" fmla="*/ 5057057 h 9745171"/>
                <a:gd name="connsiteX557" fmla="*/ 10073804 w 13991985"/>
                <a:gd name="connsiteY557" fmla="*/ 5028028 h 9745171"/>
                <a:gd name="connsiteX558" fmla="*/ 10044548 w 13991985"/>
                <a:gd name="connsiteY558" fmla="*/ 4921665 h 9745171"/>
                <a:gd name="connsiteX559" fmla="*/ 10049991 w 13991985"/>
                <a:gd name="connsiteY559" fmla="*/ 4868598 h 9745171"/>
                <a:gd name="connsiteX560" fmla="*/ 10102605 w 13991985"/>
                <a:gd name="connsiteY560" fmla="*/ 4758381 h 9745171"/>
                <a:gd name="connsiteX561" fmla="*/ 10189011 w 13991985"/>
                <a:gd name="connsiteY561" fmla="*/ 4753164 h 9745171"/>
                <a:gd name="connsiteX562" fmla="*/ 10262262 w 13991985"/>
                <a:gd name="connsiteY562" fmla="*/ 4791490 h 9745171"/>
                <a:gd name="connsiteX563" fmla="*/ 10311929 w 13991985"/>
                <a:gd name="connsiteY563" fmla="*/ 4762462 h 9745171"/>
                <a:gd name="connsiteX564" fmla="*/ 10365223 w 13991985"/>
                <a:gd name="connsiteY564" fmla="*/ 4752710 h 9745171"/>
                <a:gd name="connsiteX565" fmla="*/ 10423053 w 13991985"/>
                <a:gd name="connsiteY565" fmla="*/ 4698963 h 9745171"/>
                <a:gd name="connsiteX566" fmla="*/ 10447319 w 13991985"/>
                <a:gd name="connsiteY566" fmla="*/ 4607114 h 9745171"/>
                <a:gd name="connsiteX567" fmla="*/ 10491543 w 13991985"/>
                <a:gd name="connsiteY567" fmla="*/ 4532502 h 9745171"/>
                <a:gd name="connsiteX568" fmla="*/ 10595637 w 13991985"/>
                <a:gd name="connsiteY568" fmla="*/ 4520028 h 9745171"/>
                <a:gd name="connsiteX569" fmla="*/ 10639180 w 13991985"/>
                <a:gd name="connsiteY569" fmla="*/ 4491000 h 9745171"/>
                <a:gd name="connsiteX570" fmla="*/ 10711751 w 13991985"/>
                <a:gd name="connsiteY570" fmla="*/ 4403914 h 9745171"/>
                <a:gd name="connsiteX571" fmla="*/ 10755294 w 13991985"/>
                <a:gd name="connsiteY571" fmla="*/ 4360371 h 9745171"/>
                <a:gd name="connsiteX572" fmla="*/ 10775705 w 13991985"/>
                <a:gd name="connsiteY572" fmla="*/ 4302314 h 9745171"/>
                <a:gd name="connsiteX573" fmla="*/ 10848730 w 13991985"/>
                <a:gd name="connsiteY573" fmla="*/ 4251514 h 9745171"/>
                <a:gd name="connsiteX574" fmla="*/ 10977318 w 13991985"/>
                <a:gd name="connsiteY574" fmla="*/ 4232464 h 9745171"/>
                <a:gd name="connsiteX575" fmla="*/ 11103411 w 13991985"/>
                <a:gd name="connsiteY575" fmla="*/ 4307983 h 9745171"/>
                <a:gd name="connsiteX576" fmla="*/ 11126996 w 13991985"/>
                <a:gd name="connsiteY576" fmla="*/ 4433170 h 9745171"/>
                <a:gd name="connsiteX577" fmla="*/ 11078691 w 13991985"/>
                <a:gd name="connsiteY577" fmla="*/ 4505514 h 9745171"/>
                <a:gd name="connsiteX578" fmla="*/ 11048755 w 13991985"/>
                <a:gd name="connsiteY578" fmla="*/ 4551552 h 9745171"/>
                <a:gd name="connsiteX579" fmla="*/ 11049889 w 13991985"/>
                <a:gd name="connsiteY579" fmla="*/ 4577632 h 9745171"/>
                <a:gd name="connsiteX580" fmla="*/ 10987523 w 13991985"/>
                <a:gd name="connsiteY580" fmla="*/ 4592600 h 9745171"/>
                <a:gd name="connsiteX581" fmla="*/ 10973009 w 13991985"/>
                <a:gd name="connsiteY581" fmla="*/ 4650657 h 9745171"/>
                <a:gd name="connsiteX582" fmla="*/ 11060094 w 13991985"/>
                <a:gd name="connsiteY582" fmla="*/ 4665171 h 9745171"/>
                <a:gd name="connsiteX583" fmla="*/ 11016551 w 13991985"/>
                <a:gd name="connsiteY583" fmla="*/ 4708714 h 9745171"/>
                <a:gd name="connsiteX584" fmla="*/ 11002037 w 13991985"/>
                <a:gd name="connsiteY584" fmla="*/ 4752257 h 9745171"/>
                <a:gd name="connsiteX585" fmla="*/ 11016551 w 13991985"/>
                <a:gd name="connsiteY585" fmla="*/ 4781285 h 9745171"/>
                <a:gd name="connsiteX586" fmla="*/ 11060094 w 13991985"/>
                <a:gd name="connsiteY586" fmla="*/ 4737743 h 9745171"/>
                <a:gd name="connsiteX587" fmla="*/ 11190723 w 13991985"/>
                <a:gd name="connsiteY587" fmla="*/ 4650657 h 9745171"/>
                <a:gd name="connsiteX588" fmla="*/ 11248780 w 13991985"/>
                <a:gd name="connsiteY588" fmla="*/ 4636143 h 9745171"/>
                <a:gd name="connsiteX589" fmla="*/ 11335866 w 13991985"/>
                <a:gd name="connsiteY589" fmla="*/ 4592600 h 9745171"/>
                <a:gd name="connsiteX590" fmla="*/ 11422951 w 13991985"/>
                <a:gd name="connsiteY590" fmla="*/ 4549057 h 9745171"/>
                <a:gd name="connsiteX591" fmla="*/ 11539066 w 13991985"/>
                <a:gd name="connsiteY59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96193 w 13991985"/>
                <a:gd name="connsiteY439" fmla="*/ 9413496 h 9745171"/>
                <a:gd name="connsiteX440" fmla="*/ 8715130 w 13991985"/>
                <a:gd name="connsiteY440" fmla="*/ 9356914 h 9745171"/>
                <a:gd name="connsiteX441" fmla="*/ 8743705 w 13991985"/>
                <a:gd name="connsiteY441" fmla="*/ 9359295 h 9745171"/>
                <a:gd name="connsiteX442" fmla="*/ 8810380 w 13991985"/>
                <a:gd name="connsiteY442" fmla="*/ 9382314 h 9745171"/>
                <a:gd name="connsiteX443" fmla="*/ 8856078 w 13991985"/>
                <a:gd name="connsiteY443" fmla="*/ 9312577 h 9745171"/>
                <a:gd name="connsiteX444" fmla="*/ 8903249 w 13991985"/>
                <a:gd name="connsiteY444" fmla="*/ 9314052 h 9745171"/>
                <a:gd name="connsiteX445" fmla="*/ 8941349 w 13991985"/>
                <a:gd name="connsiteY445" fmla="*/ 9356914 h 9745171"/>
                <a:gd name="connsiteX446" fmla="*/ 8984211 w 13991985"/>
                <a:gd name="connsiteY446" fmla="*/ 9321195 h 9745171"/>
                <a:gd name="connsiteX447" fmla="*/ 9025713 w 13991985"/>
                <a:gd name="connsiteY447" fmla="*/ 9264272 h 9745171"/>
                <a:gd name="connsiteX448" fmla="*/ 9085925 w 13991985"/>
                <a:gd name="connsiteY448" fmla="*/ 9278106 h 9745171"/>
                <a:gd name="connsiteX449" fmla="*/ 9124705 w 13991985"/>
                <a:gd name="connsiteY449" fmla="*/ 9237852 h 9745171"/>
                <a:gd name="connsiteX450" fmla="*/ 9129468 w 13991985"/>
                <a:gd name="connsiteY450" fmla="*/ 9186258 h 9745171"/>
                <a:gd name="connsiteX451" fmla="*/ 9160424 w 13991985"/>
                <a:gd name="connsiteY451" fmla="*/ 9133077 h 9745171"/>
                <a:gd name="connsiteX452" fmla="*/ 9203286 w 13991985"/>
                <a:gd name="connsiteY452" fmla="*/ 9156889 h 9745171"/>
                <a:gd name="connsiteX453" fmla="*/ 9246376 w 13991985"/>
                <a:gd name="connsiteY453" fmla="*/ 9196690 h 9745171"/>
                <a:gd name="connsiteX454" fmla="*/ 9305680 w 13991985"/>
                <a:gd name="connsiteY454" fmla="*/ 9159270 h 9745171"/>
                <a:gd name="connsiteX455" fmla="*/ 9399569 w 13991985"/>
                <a:gd name="connsiteY455" fmla="*/ 9131943 h 9745171"/>
                <a:gd name="connsiteX456" fmla="*/ 9458080 w 13991985"/>
                <a:gd name="connsiteY456" fmla="*/ 9130695 h 9745171"/>
                <a:gd name="connsiteX457" fmla="*/ 9518518 w 13991985"/>
                <a:gd name="connsiteY457" fmla="*/ 9105521 h 9745171"/>
                <a:gd name="connsiteX458" fmla="*/ 9574648 w 13991985"/>
                <a:gd name="connsiteY458" fmla="*/ 9126046 h 9745171"/>
                <a:gd name="connsiteX459" fmla="*/ 9652209 w 13991985"/>
                <a:gd name="connsiteY459" fmla="*/ 9106543 h 9745171"/>
                <a:gd name="connsiteX460" fmla="*/ 9753355 w 13991985"/>
                <a:gd name="connsiteY460" fmla="*/ 9094977 h 9745171"/>
                <a:gd name="connsiteX461" fmla="*/ 9816175 w 13991985"/>
                <a:gd name="connsiteY461" fmla="*/ 9050866 h 9745171"/>
                <a:gd name="connsiteX462" fmla="*/ 9803361 w 13991985"/>
                <a:gd name="connsiteY462" fmla="*/ 9009252 h 9745171"/>
                <a:gd name="connsiteX463" fmla="*/ 9819236 w 13991985"/>
                <a:gd name="connsiteY463" fmla="*/ 8981583 h 9745171"/>
                <a:gd name="connsiteX464" fmla="*/ 9872418 w 13991985"/>
                <a:gd name="connsiteY464" fmla="*/ 8980677 h 9745171"/>
                <a:gd name="connsiteX465" fmla="*/ 9893736 w 13991985"/>
                <a:gd name="connsiteY465" fmla="*/ 8931350 h 9745171"/>
                <a:gd name="connsiteX466" fmla="*/ 9942721 w 13991985"/>
                <a:gd name="connsiteY466" fmla="*/ 8904022 h 9745171"/>
                <a:gd name="connsiteX467" fmla="*/ 10024364 w 13991985"/>
                <a:gd name="connsiteY467" fmla="*/ 8850956 h 9745171"/>
                <a:gd name="connsiteX468" fmla="*/ 10101925 w 13991985"/>
                <a:gd name="connsiteY468" fmla="*/ 8802650 h 9745171"/>
                <a:gd name="connsiteX469" fmla="*/ 10130726 w 13991985"/>
                <a:gd name="connsiteY469" fmla="*/ 8768632 h 9745171"/>
                <a:gd name="connsiteX470" fmla="*/ 10099997 w 13991985"/>
                <a:gd name="connsiteY470" fmla="*/ 8719646 h 9745171"/>
                <a:gd name="connsiteX471" fmla="*/ 10139458 w 13991985"/>
                <a:gd name="connsiteY471" fmla="*/ 8683474 h 9745171"/>
                <a:gd name="connsiteX472" fmla="*/ 10199669 w 13991985"/>
                <a:gd name="connsiteY472" fmla="*/ 8664197 h 9745171"/>
                <a:gd name="connsiteX473" fmla="*/ 10252737 w 13991985"/>
                <a:gd name="connsiteY473" fmla="*/ 8642539 h 9745171"/>
                <a:gd name="connsiteX474" fmla="*/ 10293672 w 13991985"/>
                <a:gd name="connsiteY474" fmla="*/ 8610902 h 9745171"/>
                <a:gd name="connsiteX475" fmla="*/ 10351049 w 13991985"/>
                <a:gd name="connsiteY475" fmla="*/ 8533002 h 9745171"/>
                <a:gd name="connsiteX476" fmla="*/ 10363409 w 13991985"/>
                <a:gd name="connsiteY476" fmla="*/ 8525971 h 9745171"/>
                <a:gd name="connsiteX477" fmla="*/ 10398107 w 13991985"/>
                <a:gd name="connsiteY477" fmla="*/ 8480274 h 9745171"/>
                <a:gd name="connsiteX478" fmla="*/ 10436434 w 13991985"/>
                <a:gd name="connsiteY478" fmla="*/ 8443875 h 9745171"/>
                <a:gd name="connsiteX479" fmla="*/ 10479523 w 13991985"/>
                <a:gd name="connsiteY479" fmla="*/ 8395343 h 9745171"/>
                <a:gd name="connsiteX480" fmla="*/ 10494718 w 13991985"/>
                <a:gd name="connsiteY480" fmla="*/ 8308257 h 9745171"/>
                <a:gd name="connsiteX481" fmla="*/ 10499254 w 13991985"/>
                <a:gd name="connsiteY481" fmla="*/ 8247819 h 9745171"/>
                <a:gd name="connsiteX482" fmla="*/ 10482018 w 13991985"/>
                <a:gd name="connsiteY482" fmla="*/ 8171052 h 9745171"/>
                <a:gd name="connsiteX483" fmla="*/ 10523066 w 13991985"/>
                <a:gd name="connsiteY483" fmla="*/ 8117643 h 9745171"/>
                <a:gd name="connsiteX484" fmla="*/ 10566609 w 13991985"/>
                <a:gd name="connsiteY484" fmla="*/ 8119571 h 9745171"/>
                <a:gd name="connsiteX485" fmla="*/ 10627274 w 13991985"/>
                <a:gd name="connsiteY485" fmla="*/ 8102676 h 9745171"/>
                <a:gd name="connsiteX486" fmla="*/ 10654829 w 13991985"/>
                <a:gd name="connsiteY486" fmla="*/ 8025569 h 9745171"/>
                <a:gd name="connsiteX487" fmla="*/ 10696330 w 13991985"/>
                <a:gd name="connsiteY487" fmla="*/ 7994839 h 9745171"/>
                <a:gd name="connsiteX488" fmla="*/ 10775025 w 13991985"/>
                <a:gd name="connsiteY488" fmla="*/ 7894940 h 9745171"/>
                <a:gd name="connsiteX489" fmla="*/ 10806435 w 13991985"/>
                <a:gd name="connsiteY489" fmla="*/ 7805246 h 9745171"/>
                <a:gd name="connsiteX490" fmla="*/ 10847596 w 13991985"/>
                <a:gd name="connsiteY490" fmla="*/ 7745488 h 9745171"/>
                <a:gd name="connsiteX491" fmla="*/ 10903499 w 13991985"/>
                <a:gd name="connsiteY491" fmla="*/ 7730520 h 9745171"/>
                <a:gd name="connsiteX492" fmla="*/ 10958494 w 13991985"/>
                <a:gd name="connsiteY492" fmla="*/ 7727685 h 9745171"/>
                <a:gd name="connsiteX493" fmla="*/ 10952031 w 13991985"/>
                <a:gd name="connsiteY493" fmla="*/ 7706028 h 9745171"/>
                <a:gd name="connsiteX494" fmla="*/ 10943980 w 13991985"/>
                <a:gd name="connsiteY494" fmla="*/ 7652732 h 9745171"/>
                <a:gd name="connsiteX495" fmla="*/ 10950897 w 13991985"/>
                <a:gd name="connsiteY495" fmla="*/ 7604427 h 9745171"/>
                <a:gd name="connsiteX496" fmla="*/ 10917786 w 13991985"/>
                <a:gd name="connsiteY496" fmla="*/ 7507590 h 9745171"/>
                <a:gd name="connsiteX497" fmla="*/ 10915632 w 13991985"/>
                <a:gd name="connsiteY497" fmla="*/ 7454521 h 9745171"/>
                <a:gd name="connsiteX498" fmla="*/ 10963937 w 13991985"/>
                <a:gd name="connsiteY498" fmla="*/ 7401681 h 9745171"/>
                <a:gd name="connsiteX499" fmla="*/ 11024943 w 13991985"/>
                <a:gd name="connsiteY499" fmla="*/ 7373333 h 9745171"/>
                <a:gd name="connsiteX500" fmla="*/ 11016551 w 13991985"/>
                <a:gd name="connsiteY500" fmla="*/ 7335800 h 9745171"/>
                <a:gd name="connsiteX501" fmla="*/ 10974936 w 13991985"/>
                <a:gd name="connsiteY501" fmla="*/ 7306998 h 9745171"/>
                <a:gd name="connsiteX502" fmla="*/ 10912570 w 13991985"/>
                <a:gd name="connsiteY502" fmla="*/ 7239643 h 9745171"/>
                <a:gd name="connsiteX503" fmla="*/ 10851905 w 13991985"/>
                <a:gd name="connsiteY503" fmla="*/ 7270371 h 9745171"/>
                <a:gd name="connsiteX504" fmla="*/ 10782168 w 13991985"/>
                <a:gd name="connsiteY504" fmla="*/ 7263001 h 9745171"/>
                <a:gd name="connsiteX505" fmla="*/ 10784323 w 13991985"/>
                <a:gd name="connsiteY505" fmla="*/ 7205171 h 9745171"/>
                <a:gd name="connsiteX506" fmla="*/ 10830247 w 13991985"/>
                <a:gd name="connsiteY506" fmla="*/ 7133053 h 9745171"/>
                <a:gd name="connsiteX507" fmla="*/ 10877305 w 13991985"/>
                <a:gd name="connsiteY507" fmla="*/ 7116158 h 9745171"/>
                <a:gd name="connsiteX508" fmla="*/ 10917332 w 13991985"/>
                <a:gd name="connsiteY508" fmla="*/ 7087357 h 9745171"/>
                <a:gd name="connsiteX509" fmla="*/ 10973688 w 13991985"/>
                <a:gd name="connsiteY509" fmla="*/ 7074769 h 9745171"/>
                <a:gd name="connsiteX510" fmla="*/ 11033446 w 13991985"/>
                <a:gd name="connsiteY510" fmla="*/ 7055039 h 9745171"/>
                <a:gd name="connsiteX511" fmla="*/ 10929693 w 13991985"/>
                <a:gd name="connsiteY511" fmla="*/ 6954120 h 9745171"/>
                <a:gd name="connsiteX512" fmla="*/ 10903272 w 13991985"/>
                <a:gd name="connsiteY512" fmla="*/ 6879619 h 9745171"/>
                <a:gd name="connsiteX513" fmla="*/ 10997729 w 13991985"/>
                <a:gd name="connsiteY513" fmla="*/ 6886083 h 9745171"/>
                <a:gd name="connsiteX514" fmla="*/ 11045580 w 13991985"/>
                <a:gd name="connsiteY514" fmla="*/ 6856828 h 9745171"/>
                <a:gd name="connsiteX515" fmla="*/ 10987523 w 13991985"/>
                <a:gd name="connsiteY515" fmla="*/ 6788566 h 9745171"/>
                <a:gd name="connsiteX516" fmla="*/ 10914951 w 13991985"/>
                <a:gd name="connsiteY516" fmla="*/ 6740714 h 9745171"/>
                <a:gd name="connsiteX517" fmla="*/ 10909509 w 13991985"/>
                <a:gd name="connsiteY517" fmla="*/ 6692862 h 9745171"/>
                <a:gd name="connsiteX518" fmla="*/ 10856894 w 13991985"/>
                <a:gd name="connsiteY518" fmla="*/ 6668143 h 9745171"/>
                <a:gd name="connsiteX519" fmla="*/ 10813805 w 13991985"/>
                <a:gd name="connsiteY519" fmla="*/ 6633671 h 9745171"/>
                <a:gd name="connsiteX520" fmla="*/ 10804053 w 13991985"/>
                <a:gd name="connsiteY520" fmla="*/ 6556790 h 9745171"/>
                <a:gd name="connsiteX521" fmla="*/ 10793848 w 13991985"/>
                <a:gd name="connsiteY521" fmla="*/ 6494198 h 9745171"/>
                <a:gd name="connsiteX522" fmla="*/ 10740780 w 13991985"/>
                <a:gd name="connsiteY522" fmla="*/ 6367878 h 9745171"/>
                <a:gd name="connsiteX523" fmla="*/ 10711751 w 13991985"/>
                <a:gd name="connsiteY523" fmla="*/ 6247228 h 9745171"/>
                <a:gd name="connsiteX524" fmla="*/ 10668209 w 13991985"/>
                <a:gd name="connsiteY524" fmla="*/ 6218200 h 9745171"/>
                <a:gd name="connsiteX525" fmla="*/ 10619223 w 13991985"/>
                <a:gd name="connsiteY525" fmla="*/ 6155833 h 9745171"/>
                <a:gd name="connsiteX526" fmla="*/ 10508551 w 13991985"/>
                <a:gd name="connsiteY526" fmla="*/ 6072831 h 9745171"/>
                <a:gd name="connsiteX527" fmla="*/ 10426229 w 13991985"/>
                <a:gd name="connsiteY527" fmla="*/ 6005701 h 9745171"/>
                <a:gd name="connsiteX528" fmla="*/ 10441423 w 13991985"/>
                <a:gd name="connsiteY528" fmla="*/ 5885505 h 9745171"/>
                <a:gd name="connsiteX529" fmla="*/ 10509005 w 13991985"/>
                <a:gd name="connsiteY529" fmla="*/ 5822232 h 9745171"/>
                <a:gd name="connsiteX530" fmla="*/ 10595637 w 13991985"/>
                <a:gd name="connsiteY530" fmla="*/ 5724714 h 9745171"/>
                <a:gd name="connsiteX531" fmla="*/ 10629655 w 13991985"/>
                <a:gd name="connsiteY531" fmla="*/ 5637402 h 9745171"/>
                <a:gd name="connsiteX532" fmla="*/ 10673198 w 13991985"/>
                <a:gd name="connsiteY532" fmla="*/ 5604745 h 9745171"/>
                <a:gd name="connsiteX533" fmla="*/ 10750305 w 13991985"/>
                <a:gd name="connsiteY533" fmla="*/ 5627196 h 9745171"/>
                <a:gd name="connsiteX534" fmla="*/ 10761191 w 13991985"/>
                <a:gd name="connsiteY534" fmla="*/ 5560067 h 9745171"/>
                <a:gd name="connsiteX535" fmla="*/ 10814259 w 13991985"/>
                <a:gd name="connsiteY535" fmla="*/ 5502464 h 9745171"/>
                <a:gd name="connsiteX536" fmla="*/ 10891138 w 13991985"/>
                <a:gd name="connsiteY536" fmla="*/ 5468446 h 9745171"/>
                <a:gd name="connsiteX537" fmla="*/ 10958494 w 13991985"/>
                <a:gd name="connsiteY537" fmla="*/ 5463457 h 9745171"/>
                <a:gd name="connsiteX538" fmla="*/ 10989111 w 13991985"/>
                <a:gd name="connsiteY538" fmla="*/ 5434655 h 9745171"/>
                <a:gd name="connsiteX539" fmla="*/ 11051703 w 13991985"/>
                <a:gd name="connsiteY539" fmla="*/ 5395875 h 9745171"/>
                <a:gd name="connsiteX540" fmla="*/ 11161694 w 13991985"/>
                <a:gd name="connsiteY540" fmla="*/ 5361857 h 9745171"/>
                <a:gd name="connsiteX541" fmla="*/ 11205237 w 13991985"/>
                <a:gd name="connsiteY541" fmla="*/ 5332828 h 9745171"/>
                <a:gd name="connsiteX542" fmla="*/ 11161694 w 13991985"/>
                <a:gd name="connsiteY542" fmla="*/ 5303800 h 9745171"/>
                <a:gd name="connsiteX543" fmla="*/ 10871409 w 13991985"/>
                <a:gd name="connsiteY543" fmla="*/ 5260257 h 9745171"/>
                <a:gd name="connsiteX544" fmla="*/ 10827866 w 13991985"/>
                <a:gd name="connsiteY544" fmla="*/ 5216714 h 9745171"/>
                <a:gd name="connsiteX545" fmla="*/ 10682723 w 13991985"/>
                <a:gd name="connsiteY545" fmla="*/ 5274771 h 9745171"/>
                <a:gd name="connsiteX546" fmla="*/ 10624666 w 13991985"/>
                <a:gd name="connsiteY546" fmla="*/ 5303800 h 9745171"/>
                <a:gd name="connsiteX547" fmla="*/ 10537580 w 13991985"/>
                <a:gd name="connsiteY547" fmla="*/ 5390206 h 9745171"/>
                <a:gd name="connsiteX548" fmla="*/ 10440289 w 13991985"/>
                <a:gd name="connsiteY548" fmla="*/ 5361403 h 9745171"/>
                <a:gd name="connsiteX549" fmla="*/ 10368624 w 13991985"/>
                <a:gd name="connsiteY549" fmla="*/ 5317633 h 9745171"/>
                <a:gd name="connsiteX550" fmla="*/ 10348894 w 13991985"/>
                <a:gd name="connsiteY550" fmla="*/ 5245743 h 9745171"/>
                <a:gd name="connsiteX551" fmla="*/ 10363409 w 13991985"/>
                <a:gd name="connsiteY551" fmla="*/ 5187685 h 9745171"/>
                <a:gd name="connsiteX552" fmla="*/ 10392437 w 13991985"/>
                <a:gd name="connsiteY552" fmla="*/ 5144143 h 9745171"/>
                <a:gd name="connsiteX553" fmla="*/ 10348894 w 13991985"/>
                <a:gd name="connsiteY553" fmla="*/ 5115114 h 9745171"/>
                <a:gd name="connsiteX554" fmla="*/ 10290837 w 13991985"/>
                <a:gd name="connsiteY554" fmla="*/ 5100600 h 9745171"/>
                <a:gd name="connsiteX555" fmla="*/ 10203751 w 13991985"/>
                <a:gd name="connsiteY555" fmla="*/ 5071571 h 9745171"/>
                <a:gd name="connsiteX556" fmla="*/ 10160209 w 13991985"/>
                <a:gd name="connsiteY556" fmla="*/ 5057057 h 9745171"/>
                <a:gd name="connsiteX557" fmla="*/ 10073804 w 13991985"/>
                <a:gd name="connsiteY557" fmla="*/ 5028028 h 9745171"/>
                <a:gd name="connsiteX558" fmla="*/ 10044548 w 13991985"/>
                <a:gd name="connsiteY558" fmla="*/ 4921665 h 9745171"/>
                <a:gd name="connsiteX559" fmla="*/ 10049991 w 13991985"/>
                <a:gd name="connsiteY559" fmla="*/ 4868598 h 9745171"/>
                <a:gd name="connsiteX560" fmla="*/ 10102605 w 13991985"/>
                <a:gd name="connsiteY560" fmla="*/ 4758381 h 9745171"/>
                <a:gd name="connsiteX561" fmla="*/ 10189011 w 13991985"/>
                <a:gd name="connsiteY561" fmla="*/ 4753164 h 9745171"/>
                <a:gd name="connsiteX562" fmla="*/ 10262262 w 13991985"/>
                <a:gd name="connsiteY562" fmla="*/ 4791490 h 9745171"/>
                <a:gd name="connsiteX563" fmla="*/ 10311929 w 13991985"/>
                <a:gd name="connsiteY563" fmla="*/ 4762462 h 9745171"/>
                <a:gd name="connsiteX564" fmla="*/ 10365223 w 13991985"/>
                <a:gd name="connsiteY564" fmla="*/ 4752710 h 9745171"/>
                <a:gd name="connsiteX565" fmla="*/ 10423053 w 13991985"/>
                <a:gd name="connsiteY565" fmla="*/ 4698963 h 9745171"/>
                <a:gd name="connsiteX566" fmla="*/ 10447319 w 13991985"/>
                <a:gd name="connsiteY566" fmla="*/ 4607114 h 9745171"/>
                <a:gd name="connsiteX567" fmla="*/ 10491543 w 13991985"/>
                <a:gd name="connsiteY567" fmla="*/ 4532502 h 9745171"/>
                <a:gd name="connsiteX568" fmla="*/ 10595637 w 13991985"/>
                <a:gd name="connsiteY568" fmla="*/ 4520028 h 9745171"/>
                <a:gd name="connsiteX569" fmla="*/ 10639180 w 13991985"/>
                <a:gd name="connsiteY569" fmla="*/ 4491000 h 9745171"/>
                <a:gd name="connsiteX570" fmla="*/ 10711751 w 13991985"/>
                <a:gd name="connsiteY570" fmla="*/ 4403914 h 9745171"/>
                <a:gd name="connsiteX571" fmla="*/ 10755294 w 13991985"/>
                <a:gd name="connsiteY571" fmla="*/ 4360371 h 9745171"/>
                <a:gd name="connsiteX572" fmla="*/ 10775705 w 13991985"/>
                <a:gd name="connsiteY572" fmla="*/ 4302314 h 9745171"/>
                <a:gd name="connsiteX573" fmla="*/ 10848730 w 13991985"/>
                <a:gd name="connsiteY573" fmla="*/ 4251514 h 9745171"/>
                <a:gd name="connsiteX574" fmla="*/ 10977318 w 13991985"/>
                <a:gd name="connsiteY574" fmla="*/ 4232464 h 9745171"/>
                <a:gd name="connsiteX575" fmla="*/ 11103411 w 13991985"/>
                <a:gd name="connsiteY575" fmla="*/ 4307983 h 9745171"/>
                <a:gd name="connsiteX576" fmla="*/ 11126996 w 13991985"/>
                <a:gd name="connsiteY576" fmla="*/ 4433170 h 9745171"/>
                <a:gd name="connsiteX577" fmla="*/ 11078691 w 13991985"/>
                <a:gd name="connsiteY577" fmla="*/ 4505514 h 9745171"/>
                <a:gd name="connsiteX578" fmla="*/ 11048755 w 13991985"/>
                <a:gd name="connsiteY578" fmla="*/ 4551552 h 9745171"/>
                <a:gd name="connsiteX579" fmla="*/ 11049889 w 13991985"/>
                <a:gd name="connsiteY579" fmla="*/ 4577632 h 9745171"/>
                <a:gd name="connsiteX580" fmla="*/ 10987523 w 13991985"/>
                <a:gd name="connsiteY580" fmla="*/ 4592600 h 9745171"/>
                <a:gd name="connsiteX581" fmla="*/ 10973009 w 13991985"/>
                <a:gd name="connsiteY581" fmla="*/ 4650657 h 9745171"/>
                <a:gd name="connsiteX582" fmla="*/ 11060094 w 13991985"/>
                <a:gd name="connsiteY582" fmla="*/ 4665171 h 9745171"/>
                <a:gd name="connsiteX583" fmla="*/ 11016551 w 13991985"/>
                <a:gd name="connsiteY583" fmla="*/ 4708714 h 9745171"/>
                <a:gd name="connsiteX584" fmla="*/ 11002037 w 13991985"/>
                <a:gd name="connsiteY584" fmla="*/ 4752257 h 9745171"/>
                <a:gd name="connsiteX585" fmla="*/ 11016551 w 13991985"/>
                <a:gd name="connsiteY585" fmla="*/ 4781285 h 9745171"/>
                <a:gd name="connsiteX586" fmla="*/ 11060094 w 13991985"/>
                <a:gd name="connsiteY586" fmla="*/ 4737743 h 9745171"/>
                <a:gd name="connsiteX587" fmla="*/ 11190723 w 13991985"/>
                <a:gd name="connsiteY587" fmla="*/ 4650657 h 9745171"/>
                <a:gd name="connsiteX588" fmla="*/ 11248780 w 13991985"/>
                <a:gd name="connsiteY588" fmla="*/ 4636143 h 9745171"/>
                <a:gd name="connsiteX589" fmla="*/ 11335866 w 13991985"/>
                <a:gd name="connsiteY589" fmla="*/ 4592600 h 9745171"/>
                <a:gd name="connsiteX590" fmla="*/ 11422951 w 13991985"/>
                <a:gd name="connsiteY590" fmla="*/ 4549057 h 9745171"/>
                <a:gd name="connsiteX591" fmla="*/ 11539066 w 13991985"/>
                <a:gd name="connsiteY591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96193 w 13991985"/>
                <a:gd name="connsiteY439" fmla="*/ 9413496 h 9745171"/>
                <a:gd name="connsiteX440" fmla="*/ 8691318 w 13991985"/>
                <a:gd name="connsiteY440" fmla="*/ 9375964 h 9745171"/>
                <a:gd name="connsiteX441" fmla="*/ 8715130 w 13991985"/>
                <a:gd name="connsiteY441" fmla="*/ 9356914 h 9745171"/>
                <a:gd name="connsiteX442" fmla="*/ 8743705 w 13991985"/>
                <a:gd name="connsiteY442" fmla="*/ 9359295 h 9745171"/>
                <a:gd name="connsiteX443" fmla="*/ 8810380 w 13991985"/>
                <a:gd name="connsiteY443" fmla="*/ 9382314 h 9745171"/>
                <a:gd name="connsiteX444" fmla="*/ 8856078 w 13991985"/>
                <a:gd name="connsiteY444" fmla="*/ 9312577 h 9745171"/>
                <a:gd name="connsiteX445" fmla="*/ 8903249 w 13991985"/>
                <a:gd name="connsiteY445" fmla="*/ 9314052 h 9745171"/>
                <a:gd name="connsiteX446" fmla="*/ 8941349 w 13991985"/>
                <a:gd name="connsiteY446" fmla="*/ 9356914 h 9745171"/>
                <a:gd name="connsiteX447" fmla="*/ 8984211 w 13991985"/>
                <a:gd name="connsiteY447" fmla="*/ 9321195 h 9745171"/>
                <a:gd name="connsiteX448" fmla="*/ 9025713 w 13991985"/>
                <a:gd name="connsiteY448" fmla="*/ 9264272 h 9745171"/>
                <a:gd name="connsiteX449" fmla="*/ 9085925 w 13991985"/>
                <a:gd name="connsiteY449" fmla="*/ 9278106 h 9745171"/>
                <a:gd name="connsiteX450" fmla="*/ 9124705 w 13991985"/>
                <a:gd name="connsiteY450" fmla="*/ 9237852 h 9745171"/>
                <a:gd name="connsiteX451" fmla="*/ 9129468 w 13991985"/>
                <a:gd name="connsiteY451" fmla="*/ 9186258 h 9745171"/>
                <a:gd name="connsiteX452" fmla="*/ 9160424 w 13991985"/>
                <a:gd name="connsiteY452" fmla="*/ 9133077 h 9745171"/>
                <a:gd name="connsiteX453" fmla="*/ 9203286 w 13991985"/>
                <a:gd name="connsiteY453" fmla="*/ 9156889 h 9745171"/>
                <a:gd name="connsiteX454" fmla="*/ 9246376 w 13991985"/>
                <a:gd name="connsiteY454" fmla="*/ 9196690 h 9745171"/>
                <a:gd name="connsiteX455" fmla="*/ 9305680 w 13991985"/>
                <a:gd name="connsiteY455" fmla="*/ 9159270 h 9745171"/>
                <a:gd name="connsiteX456" fmla="*/ 9399569 w 13991985"/>
                <a:gd name="connsiteY456" fmla="*/ 9131943 h 9745171"/>
                <a:gd name="connsiteX457" fmla="*/ 9458080 w 13991985"/>
                <a:gd name="connsiteY457" fmla="*/ 9130695 h 9745171"/>
                <a:gd name="connsiteX458" fmla="*/ 9518518 w 13991985"/>
                <a:gd name="connsiteY458" fmla="*/ 9105521 h 9745171"/>
                <a:gd name="connsiteX459" fmla="*/ 9574648 w 13991985"/>
                <a:gd name="connsiteY459" fmla="*/ 9126046 h 9745171"/>
                <a:gd name="connsiteX460" fmla="*/ 9652209 w 13991985"/>
                <a:gd name="connsiteY460" fmla="*/ 9106543 h 9745171"/>
                <a:gd name="connsiteX461" fmla="*/ 9753355 w 13991985"/>
                <a:gd name="connsiteY461" fmla="*/ 9094977 h 9745171"/>
                <a:gd name="connsiteX462" fmla="*/ 9816175 w 13991985"/>
                <a:gd name="connsiteY462" fmla="*/ 9050866 h 9745171"/>
                <a:gd name="connsiteX463" fmla="*/ 9803361 w 13991985"/>
                <a:gd name="connsiteY463" fmla="*/ 9009252 h 9745171"/>
                <a:gd name="connsiteX464" fmla="*/ 9819236 w 13991985"/>
                <a:gd name="connsiteY464" fmla="*/ 8981583 h 9745171"/>
                <a:gd name="connsiteX465" fmla="*/ 9872418 w 13991985"/>
                <a:gd name="connsiteY465" fmla="*/ 8980677 h 9745171"/>
                <a:gd name="connsiteX466" fmla="*/ 9893736 w 13991985"/>
                <a:gd name="connsiteY466" fmla="*/ 8931350 h 9745171"/>
                <a:gd name="connsiteX467" fmla="*/ 9942721 w 13991985"/>
                <a:gd name="connsiteY467" fmla="*/ 8904022 h 9745171"/>
                <a:gd name="connsiteX468" fmla="*/ 10024364 w 13991985"/>
                <a:gd name="connsiteY468" fmla="*/ 8850956 h 9745171"/>
                <a:gd name="connsiteX469" fmla="*/ 10101925 w 13991985"/>
                <a:gd name="connsiteY469" fmla="*/ 8802650 h 9745171"/>
                <a:gd name="connsiteX470" fmla="*/ 10130726 w 13991985"/>
                <a:gd name="connsiteY470" fmla="*/ 8768632 h 9745171"/>
                <a:gd name="connsiteX471" fmla="*/ 10099997 w 13991985"/>
                <a:gd name="connsiteY471" fmla="*/ 8719646 h 9745171"/>
                <a:gd name="connsiteX472" fmla="*/ 10139458 w 13991985"/>
                <a:gd name="connsiteY472" fmla="*/ 8683474 h 9745171"/>
                <a:gd name="connsiteX473" fmla="*/ 10199669 w 13991985"/>
                <a:gd name="connsiteY473" fmla="*/ 8664197 h 9745171"/>
                <a:gd name="connsiteX474" fmla="*/ 10252737 w 13991985"/>
                <a:gd name="connsiteY474" fmla="*/ 8642539 h 9745171"/>
                <a:gd name="connsiteX475" fmla="*/ 10293672 w 13991985"/>
                <a:gd name="connsiteY475" fmla="*/ 8610902 h 9745171"/>
                <a:gd name="connsiteX476" fmla="*/ 10351049 w 13991985"/>
                <a:gd name="connsiteY476" fmla="*/ 8533002 h 9745171"/>
                <a:gd name="connsiteX477" fmla="*/ 10363409 w 13991985"/>
                <a:gd name="connsiteY477" fmla="*/ 8525971 h 9745171"/>
                <a:gd name="connsiteX478" fmla="*/ 10398107 w 13991985"/>
                <a:gd name="connsiteY478" fmla="*/ 8480274 h 9745171"/>
                <a:gd name="connsiteX479" fmla="*/ 10436434 w 13991985"/>
                <a:gd name="connsiteY479" fmla="*/ 8443875 h 9745171"/>
                <a:gd name="connsiteX480" fmla="*/ 10479523 w 13991985"/>
                <a:gd name="connsiteY480" fmla="*/ 8395343 h 9745171"/>
                <a:gd name="connsiteX481" fmla="*/ 10494718 w 13991985"/>
                <a:gd name="connsiteY481" fmla="*/ 8308257 h 9745171"/>
                <a:gd name="connsiteX482" fmla="*/ 10499254 w 13991985"/>
                <a:gd name="connsiteY482" fmla="*/ 8247819 h 9745171"/>
                <a:gd name="connsiteX483" fmla="*/ 10482018 w 13991985"/>
                <a:gd name="connsiteY483" fmla="*/ 8171052 h 9745171"/>
                <a:gd name="connsiteX484" fmla="*/ 10523066 w 13991985"/>
                <a:gd name="connsiteY484" fmla="*/ 8117643 h 9745171"/>
                <a:gd name="connsiteX485" fmla="*/ 10566609 w 13991985"/>
                <a:gd name="connsiteY485" fmla="*/ 8119571 h 9745171"/>
                <a:gd name="connsiteX486" fmla="*/ 10627274 w 13991985"/>
                <a:gd name="connsiteY486" fmla="*/ 8102676 h 9745171"/>
                <a:gd name="connsiteX487" fmla="*/ 10654829 w 13991985"/>
                <a:gd name="connsiteY487" fmla="*/ 8025569 h 9745171"/>
                <a:gd name="connsiteX488" fmla="*/ 10696330 w 13991985"/>
                <a:gd name="connsiteY488" fmla="*/ 7994839 h 9745171"/>
                <a:gd name="connsiteX489" fmla="*/ 10775025 w 13991985"/>
                <a:gd name="connsiteY489" fmla="*/ 7894940 h 9745171"/>
                <a:gd name="connsiteX490" fmla="*/ 10806435 w 13991985"/>
                <a:gd name="connsiteY490" fmla="*/ 7805246 h 9745171"/>
                <a:gd name="connsiteX491" fmla="*/ 10847596 w 13991985"/>
                <a:gd name="connsiteY491" fmla="*/ 7745488 h 9745171"/>
                <a:gd name="connsiteX492" fmla="*/ 10903499 w 13991985"/>
                <a:gd name="connsiteY492" fmla="*/ 7730520 h 9745171"/>
                <a:gd name="connsiteX493" fmla="*/ 10958494 w 13991985"/>
                <a:gd name="connsiteY493" fmla="*/ 7727685 h 9745171"/>
                <a:gd name="connsiteX494" fmla="*/ 10952031 w 13991985"/>
                <a:gd name="connsiteY494" fmla="*/ 7706028 h 9745171"/>
                <a:gd name="connsiteX495" fmla="*/ 10943980 w 13991985"/>
                <a:gd name="connsiteY495" fmla="*/ 7652732 h 9745171"/>
                <a:gd name="connsiteX496" fmla="*/ 10950897 w 13991985"/>
                <a:gd name="connsiteY496" fmla="*/ 7604427 h 9745171"/>
                <a:gd name="connsiteX497" fmla="*/ 10917786 w 13991985"/>
                <a:gd name="connsiteY497" fmla="*/ 7507590 h 9745171"/>
                <a:gd name="connsiteX498" fmla="*/ 10915632 w 13991985"/>
                <a:gd name="connsiteY498" fmla="*/ 7454521 h 9745171"/>
                <a:gd name="connsiteX499" fmla="*/ 10963937 w 13991985"/>
                <a:gd name="connsiteY499" fmla="*/ 7401681 h 9745171"/>
                <a:gd name="connsiteX500" fmla="*/ 11024943 w 13991985"/>
                <a:gd name="connsiteY500" fmla="*/ 7373333 h 9745171"/>
                <a:gd name="connsiteX501" fmla="*/ 11016551 w 13991985"/>
                <a:gd name="connsiteY501" fmla="*/ 7335800 h 9745171"/>
                <a:gd name="connsiteX502" fmla="*/ 10974936 w 13991985"/>
                <a:gd name="connsiteY502" fmla="*/ 7306998 h 9745171"/>
                <a:gd name="connsiteX503" fmla="*/ 10912570 w 13991985"/>
                <a:gd name="connsiteY503" fmla="*/ 7239643 h 9745171"/>
                <a:gd name="connsiteX504" fmla="*/ 10851905 w 13991985"/>
                <a:gd name="connsiteY504" fmla="*/ 7270371 h 9745171"/>
                <a:gd name="connsiteX505" fmla="*/ 10782168 w 13991985"/>
                <a:gd name="connsiteY505" fmla="*/ 7263001 h 9745171"/>
                <a:gd name="connsiteX506" fmla="*/ 10784323 w 13991985"/>
                <a:gd name="connsiteY506" fmla="*/ 7205171 h 9745171"/>
                <a:gd name="connsiteX507" fmla="*/ 10830247 w 13991985"/>
                <a:gd name="connsiteY507" fmla="*/ 7133053 h 9745171"/>
                <a:gd name="connsiteX508" fmla="*/ 10877305 w 13991985"/>
                <a:gd name="connsiteY508" fmla="*/ 7116158 h 9745171"/>
                <a:gd name="connsiteX509" fmla="*/ 10917332 w 13991985"/>
                <a:gd name="connsiteY509" fmla="*/ 7087357 h 9745171"/>
                <a:gd name="connsiteX510" fmla="*/ 10973688 w 13991985"/>
                <a:gd name="connsiteY510" fmla="*/ 7074769 h 9745171"/>
                <a:gd name="connsiteX511" fmla="*/ 11033446 w 13991985"/>
                <a:gd name="connsiteY511" fmla="*/ 7055039 h 9745171"/>
                <a:gd name="connsiteX512" fmla="*/ 10929693 w 13991985"/>
                <a:gd name="connsiteY512" fmla="*/ 6954120 h 9745171"/>
                <a:gd name="connsiteX513" fmla="*/ 10903272 w 13991985"/>
                <a:gd name="connsiteY513" fmla="*/ 6879619 h 9745171"/>
                <a:gd name="connsiteX514" fmla="*/ 10997729 w 13991985"/>
                <a:gd name="connsiteY514" fmla="*/ 6886083 h 9745171"/>
                <a:gd name="connsiteX515" fmla="*/ 11045580 w 13991985"/>
                <a:gd name="connsiteY515" fmla="*/ 6856828 h 9745171"/>
                <a:gd name="connsiteX516" fmla="*/ 10987523 w 13991985"/>
                <a:gd name="connsiteY516" fmla="*/ 6788566 h 9745171"/>
                <a:gd name="connsiteX517" fmla="*/ 10914951 w 13991985"/>
                <a:gd name="connsiteY517" fmla="*/ 6740714 h 9745171"/>
                <a:gd name="connsiteX518" fmla="*/ 10909509 w 13991985"/>
                <a:gd name="connsiteY518" fmla="*/ 6692862 h 9745171"/>
                <a:gd name="connsiteX519" fmla="*/ 10856894 w 13991985"/>
                <a:gd name="connsiteY519" fmla="*/ 6668143 h 9745171"/>
                <a:gd name="connsiteX520" fmla="*/ 10813805 w 13991985"/>
                <a:gd name="connsiteY520" fmla="*/ 6633671 h 9745171"/>
                <a:gd name="connsiteX521" fmla="*/ 10804053 w 13991985"/>
                <a:gd name="connsiteY521" fmla="*/ 6556790 h 9745171"/>
                <a:gd name="connsiteX522" fmla="*/ 10793848 w 13991985"/>
                <a:gd name="connsiteY522" fmla="*/ 6494198 h 9745171"/>
                <a:gd name="connsiteX523" fmla="*/ 10740780 w 13991985"/>
                <a:gd name="connsiteY523" fmla="*/ 6367878 h 9745171"/>
                <a:gd name="connsiteX524" fmla="*/ 10711751 w 13991985"/>
                <a:gd name="connsiteY524" fmla="*/ 6247228 h 9745171"/>
                <a:gd name="connsiteX525" fmla="*/ 10668209 w 13991985"/>
                <a:gd name="connsiteY525" fmla="*/ 6218200 h 9745171"/>
                <a:gd name="connsiteX526" fmla="*/ 10619223 w 13991985"/>
                <a:gd name="connsiteY526" fmla="*/ 6155833 h 9745171"/>
                <a:gd name="connsiteX527" fmla="*/ 10508551 w 13991985"/>
                <a:gd name="connsiteY527" fmla="*/ 6072831 h 9745171"/>
                <a:gd name="connsiteX528" fmla="*/ 10426229 w 13991985"/>
                <a:gd name="connsiteY528" fmla="*/ 6005701 h 9745171"/>
                <a:gd name="connsiteX529" fmla="*/ 10441423 w 13991985"/>
                <a:gd name="connsiteY529" fmla="*/ 5885505 h 9745171"/>
                <a:gd name="connsiteX530" fmla="*/ 10509005 w 13991985"/>
                <a:gd name="connsiteY530" fmla="*/ 5822232 h 9745171"/>
                <a:gd name="connsiteX531" fmla="*/ 10595637 w 13991985"/>
                <a:gd name="connsiteY531" fmla="*/ 5724714 h 9745171"/>
                <a:gd name="connsiteX532" fmla="*/ 10629655 w 13991985"/>
                <a:gd name="connsiteY532" fmla="*/ 5637402 h 9745171"/>
                <a:gd name="connsiteX533" fmla="*/ 10673198 w 13991985"/>
                <a:gd name="connsiteY533" fmla="*/ 5604745 h 9745171"/>
                <a:gd name="connsiteX534" fmla="*/ 10750305 w 13991985"/>
                <a:gd name="connsiteY534" fmla="*/ 5627196 h 9745171"/>
                <a:gd name="connsiteX535" fmla="*/ 10761191 w 13991985"/>
                <a:gd name="connsiteY535" fmla="*/ 5560067 h 9745171"/>
                <a:gd name="connsiteX536" fmla="*/ 10814259 w 13991985"/>
                <a:gd name="connsiteY536" fmla="*/ 5502464 h 9745171"/>
                <a:gd name="connsiteX537" fmla="*/ 10891138 w 13991985"/>
                <a:gd name="connsiteY537" fmla="*/ 5468446 h 9745171"/>
                <a:gd name="connsiteX538" fmla="*/ 10958494 w 13991985"/>
                <a:gd name="connsiteY538" fmla="*/ 5463457 h 9745171"/>
                <a:gd name="connsiteX539" fmla="*/ 10989111 w 13991985"/>
                <a:gd name="connsiteY539" fmla="*/ 5434655 h 9745171"/>
                <a:gd name="connsiteX540" fmla="*/ 11051703 w 13991985"/>
                <a:gd name="connsiteY540" fmla="*/ 5395875 h 9745171"/>
                <a:gd name="connsiteX541" fmla="*/ 11161694 w 13991985"/>
                <a:gd name="connsiteY541" fmla="*/ 5361857 h 9745171"/>
                <a:gd name="connsiteX542" fmla="*/ 11205237 w 13991985"/>
                <a:gd name="connsiteY542" fmla="*/ 5332828 h 9745171"/>
                <a:gd name="connsiteX543" fmla="*/ 11161694 w 13991985"/>
                <a:gd name="connsiteY543" fmla="*/ 5303800 h 9745171"/>
                <a:gd name="connsiteX544" fmla="*/ 10871409 w 13991985"/>
                <a:gd name="connsiteY544" fmla="*/ 5260257 h 9745171"/>
                <a:gd name="connsiteX545" fmla="*/ 10827866 w 13991985"/>
                <a:gd name="connsiteY545" fmla="*/ 5216714 h 9745171"/>
                <a:gd name="connsiteX546" fmla="*/ 10682723 w 13991985"/>
                <a:gd name="connsiteY546" fmla="*/ 5274771 h 9745171"/>
                <a:gd name="connsiteX547" fmla="*/ 10624666 w 13991985"/>
                <a:gd name="connsiteY547" fmla="*/ 5303800 h 9745171"/>
                <a:gd name="connsiteX548" fmla="*/ 10537580 w 13991985"/>
                <a:gd name="connsiteY548" fmla="*/ 5390206 h 9745171"/>
                <a:gd name="connsiteX549" fmla="*/ 10440289 w 13991985"/>
                <a:gd name="connsiteY549" fmla="*/ 5361403 h 9745171"/>
                <a:gd name="connsiteX550" fmla="*/ 10368624 w 13991985"/>
                <a:gd name="connsiteY550" fmla="*/ 5317633 h 9745171"/>
                <a:gd name="connsiteX551" fmla="*/ 10348894 w 13991985"/>
                <a:gd name="connsiteY551" fmla="*/ 5245743 h 9745171"/>
                <a:gd name="connsiteX552" fmla="*/ 10363409 w 13991985"/>
                <a:gd name="connsiteY552" fmla="*/ 5187685 h 9745171"/>
                <a:gd name="connsiteX553" fmla="*/ 10392437 w 13991985"/>
                <a:gd name="connsiteY553" fmla="*/ 5144143 h 9745171"/>
                <a:gd name="connsiteX554" fmla="*/ 10348894 w 13991985"/>
                <a:gd name="connsiteY554" fmla="*/ 5115114 h 9745171"/>
                <a:gd name="connsiteX555" fmla="*/ 10290837 w 13991985"/>
                <a:gd name="connsiteY555" fmla="*/ 5100600 h 9745171"/>
                <a:gd name="connsiteX556" fmla="*/ 10203751 w 13991985"/>
                <a:gd name="connsiteY556" fmla="*/ 5071571 h 9745171"/>
                <a:gd name="connsiteX557" fmla="*/ 10160209 w 13991985"/>
                <a:gd name="connsiteY557" fmla="*/ 5057057 h 9745171"/>
                <a:gd name="connsiteX558" fmla="*/ 10073804 w 13991985"/>
                <a:gd name="connsiteY558" fmla="*/ 5028028 h 9745171"/>
                <a:gd name="connsiteX559" fmla="*/ 10044548 w 13991985"/>
                <a:gd name="connsiteY559" fmla="*/ 4921665 h 9745171"/>
                <a:gd name="connsiteX560" fmla="*/ 10049991 w 13991985"/>
                <a:gd name="connsiteY560" fmla="*/ 4868598 h 9745171"/>
                <a:gd name="connsiteX561" fmla="*/ 10102605 w 13991985"/>
                <a:gd name="connsiteY561" fmla="*/ 4758381 h 9745171"/>
                <a:gd name="connsiteX562" fmla="*/ 10189011 w 13991985"/>
                <a:gd name="connsiteY562" fmla="*/ 4753164 h 9745171"/>
                <a:gd name="connsiteX563" fmla="*/ 10262262 w 13991985"/>
                <a:gd name="connsiteY563" fmla="*/ 4791490 h 9745171"/>
                <a:gd name="connsiteX564" fmla="*/ 10311929 w 13991985"/>
                <a:gd name="connsiteY564" fmla="*/ 4762462 h 9745171"/>
                <a:gd name="connsiteX565" fmla="*/ 10365223 w 13991985"/>
                <a:gd name="connsiteY565" fmla="*/ 4752710 h 9745171"/>
                <a:gd name="connsiteX566" fmla="*/ 10423053 w 13991985"/>
                <a:gd name="connsiteY566" fmla="*/ 4698963 h 9745171"/>
                <a:gd name="connsiteX567" fmla="*/ 10447319 w 13991985"/>
                <a:gd name="connsiteY567" fmla="*/ 4607114 h 9745171"/>
                <a:gd name="connsiteX568" fmla="*/ 10491543 w 13991985"/>
                <a:gd name="connsiteY568" fmla="*/ 4532502 h 9745171"/>
                <a:gd name="connsiteX569" fmla="*/ 10595637 w 13991985"/>
                <a:gd name="connsiteY569" fmla="*/ 4520028 h 9745171"/>
                <a:gd name="connsiteX570" fmla="*/ 10639180 w 13991985"/>
                <a:gd name="connsiteY570" fmla="*/ 4491000 h 9745171"/>
                <a:gd name="connsiteX571" fmla="*/ 10711751 w 13991985"/>
                <a:gd name="connsiteY571" fmla="*/ 4403914 h 9745171"/>
                <a:gd name="connsiteX572" fmla="*/ 10755294 w 13991985"/>
                <a:gd name="connsiteY572" fmla="*/ 4360371 h 9745171"/>
                <a:gd name="connsiteX573" fmla="*/ 10775705 w 13991985"/>
                <a:gd name="connsiteY573" fmla="*/ 4302314 h 9745171"/>
                <a:gd name="connsiteX574" fmla="*/ 10848730 w 13991985"/>
                <a:gd name="connsiteY574" fmla="*/ 4251514 h 9745171"/>
                <a:gd name="connsiteX575" fmla="*/ 10977318 w 13991985"/>
                <a:gd name="connsiteY575" fmla="*/ 4232464 h 9745171"/>
                <a:gd name="connsiteX576" fmla="*/ 11103411 w 13991985"/>
                <a:gd name="connsiteY576" fmla="*/ 4307983 h 9745171"/>
                <a:gd name="connsiteX577" fmla="*/ 11126996 w 13991985"/>
                <a:gd name="connsiteY577" fmla="*/ 4433170 h 9745171"/>
                <a:gd name="connsiteX578" fmla="*/ 11078691 w 13991985"/>
                <a:gd name="connsiteY578" fmla="*/ 4505514 h 9745171"/>
                <a:gd name="connsiteX579" fmla="*/ 11048755 w 13991985"/>
                <a:gd name="connsiteY579" fmla="*/ 4551552 h 9745171"/>
                <a:gd name="connsiteX580" fmla="*/ 11049889 w 13991985"/>
                <a:gd name="connsiteY580" fmla="*/ 4577632 h 9745171"/>
                <a:gd name="connsiteX581" fmla="*/ 10987523 w 13991985"/>
                <a:gd name="connsiteY581" fmla="*/ 4592600 h 9745171"/>
                <a:gd name="connsiteX582" fmla="*/ 10973009 w 13991985"/>
                <a:gd name="connsiteY582" fmla="*/ 4650657 h 9745171"/>
                <a:gd name="connsiteX583" fmla="*/ 11060094 w 13991985"/>
                <a:gd name="connsiteY583" fmla="*/ 4665171 h 9745171"/>
                <a:gd name="connsiteX584" fmla="*/ 11016551 w 13991985"/>
                <a:gd name="connsiteY584" fmla="*/ 4708714 h 9745171"/>
                <a:gd name="connsiteX585" fmla="*/ 11002037 w 13991985"/>
                <a:gd name="connsiteY585" fmla="*/ 4752257 h 9745171"/>
                <a:gd name="connsiteX586" fmla="*/ 11016551 w 13991985"/>
                <a:gd name="connsiteY586" fmla="*/ 4781285 h 9745171"/>
                <a:gd name="connsiteX587" fmla="*/ 11060094 w 13991985"/>
                <a:gd name="connsiteY587" fmla="*/ 4737743 h 9745171"/>
                <a:gd name="connsiteX588" fmla="*/ 11190723 w 13991985"/>
                <a:gd name="connsiteY588" fmla="*/ 4650657 h 9745171"/>
                <a:gd name="connsiteX589" fmla="*/ 11248780 w 13991985"/>
                <a:gd name="connsiteY589" fmla="*/ 4636143 h 9745171"/>
                <a:gd name="connsiteX590" fmla="*/ 11335866 w 13991985"/>
                <a:gd name="connsiteY590" fmla="*/ 4592600 h 9745171"/>
                <a:gd name="connsiteX591" fmla="*/ 11422951 w 13991985"/>
                <a:gd name="connsiteY591" fmla="*/ 4549057 h 9745171"/>
                <a:gd name="connsiteX592" fmla="*/ 11539066 w 13991985"/>
                <a:gd name="connsiteY59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40371 h 9745171"/>
                <a:gd name="connsiteX439" fmla="*/ 8696193 w 13991985"/>
                <a:gd name="connsiteY439" fmla="*/ 9415877 h 9745171"/>
                <a:gd name="connsiteX440" fmla="*/ 8691318 w 13991985"/>
                <a:gd name="connsiteY440" fmla="*/ 9375964 h 9745171"/>
                <a:gd name="connsiteX441" fmla="*/ 8715130 w 13991985"/>
                <a:gd name="connsiteY441" fmla="*/ 9356914 h 9745171"/>
                <a:gd name="connsiteX442" fmla="*/ 8743705 w 13991985"/>
                <a:gd name="connsiteY442" fmla="*/ 9359295 h 9745171"/>
                <a:gd name="connsiteX443" fmla="*/ 8810380 w 13991985"/>
                <a:gd name="connsiteY443" fmla="*/ 9382314 h 9745171"/>
                <a:gd name="connsiteX444" fmla="*/ 8856078 w 13991985"/>
                <a:gd name="connsiteY444" fmla="*/ 9312577 h 9745171"/>
                <a:gd name="connsiteX445" fmla="*/ 8903249 w 13991985"/>
                <a:gd name="connsiteY445" fmla="*/ 9314052 h 9745171"/>
                <a:gd name="connsiteX446" fmla="*/ 8941349 w 13991985"/>
                <a:gd name="connsiteY446" fmla="*/ 9356914 h 9745171"/>
                <a:gd name="connsiteX447" fmla="*/ 8984211 w 13991985"/>
                <a:gd name="connsiteY447" fmla="*/ 9321195 h 9745171"/>
                <a:gd name="connsiteX448" fmla="*/ 9025713 w 13991985"/>
                <a:gd name="connsiteY448" fmla="*/ 9264272 h 9745171"/>
                <a:gd name="connsiteX449" fmla="*/ 9085925 w 13991985"/>
                <a:gd name="connsiteY449" fmla="*/ 9278106 h 9745171"/>
                <a:gd name="connsiteX450" fmla="*/ 9124705 w 13991985"/>
                <a:gd name="connsiteY450" fmla="*/ 9237852 h 9745171"/>
                <a:gd name="connsiteX451" fmla="*/ 9129468 w 13991985"/>
                <a:gd name="connsiteY451" fmla="*/ 9186258 h 9745171"/>
                <a:gd name="connsiteX452" fmla="*/ 9160424 w 13991985"/>
                <a:gd name="connsiteY452" fmla="*/ 9133077 h 9745171"/>
                <a:gd name="connsiteX453" fmla="*/ 9203286 w 13991985"/>
                <a:gd name="connsiteY453" fmla="*/ 9156889 h 9745171"/>
                <a:gd name="connsiteX454" fmla="*/ 9246376 w 13991985"/>
                <a:gd name="connsiteY454" fmla="*/ 9196690 h 9745171"/>
                <a:gd name="connsiteX455" fmla="*/ 9305680 w 13991985"/>
                <a:gd name="connsiteY455" fmla="*/ 9159270 h 9745171"/>
                <a:gd name="connsiteX456" fmla="*/ 9399569 w 13991985"/>
                <a:gd name="connsiteY456" fmla="*/ 9131943 h 9745171"/>
                <a:gd name="connsiteX457" fmla="*/ 9458080 w 13991985"/>
                <a:gd name="connsiteY457" fmla="*/ 9130695 h 9745171"/>
                <a:gd name="connsiteX458" fmla="*/ 9518518 w 13991985"/>
                <a:gd name="connsiteY458" fmla="*/ 9105521 h 9745171"/>
                <a:gd name="connsiteX459" fmla="*/ 9574648 w 13991985"/>
                <a:gd name="connsiteY459" fmla="*/ 9126046 h 9745171"/>
                <a:gd name="connsiteX460" fmla="*/ 9652209 w 13991985"/>
                <a:gd name="connsiteY460" fmla="*/ 9106543 h 9745171"/>
                <a:gd name="connsiteX461" fmla="*/ 9753355 w 13991985"/>
                <a:gd name="connsiteY461" fmla="*/ 9094977 h 9745171"/>
                <a:gd name="connsiteX462" fmla="*/ 9816175 w 13991985"/>
                <a:gd name="connsiteY462" fmla="*/ 9050866 h 9745171"/>
                <a:gd name="connsiteX463" fmla="*/ 9803361 w 13991985"/>
                <a:gd name="connsiteY463" fmla="*/ 9009252 h 9745171"/>
                <a:gd name="connsiteX464" fmla="*/ 9819236 w 13991985"/>
                <a:gd name="connsiteY464" fmla="*/ 8981583 h 9745171"/>
                <a:gd name="connsiteX465" fmla="*/ 9872418 w 13991985"/>
                <a:gd name="connsiteY465" fmla="*/ 8980677 h 9745171"/>
                <a:gd name="connsiteX466" fmla="*/ 9893736 w 13991985"/>
                <a:gd name="connsiteY466" fmla="*/ 8931350 h 9745171"/>
                <a:gd name="connsiteX467" fmla="*/ 9942721 w 13991985"/>
                <a:gd name="connsiteY467" fmla="*/ 8904022 h 9745171"/>
                <a:gd name="connsiteX468" fmla="*/ 10024364 w 13991985"/>
                <a:gd name="connsiteY468" fmla="*/ 8850956 h 9745171"/>
                <a:gd name="connsiteX469" fmla="*/ 10101925 w 13991985"/>
                <a:gd name="connsiteY469" fmla="*/ 8802650 h 9745171"/>
                <a:gd name="connsiteX470" fmla="*/ 10130726 w 13991985"/>
                <a:gd name="connsiteY470" fmla="*/ 8768632 h 9745171"/>
                <a:gd name="connsiteX471" fmla="*/ 10099997 w 13991985"/>
                <a:gd name="connsiteY471" fmla="*/ 8719646 h 9745171"/>
                <a:gd name="connsiteX472" fmla="*/ 10139458 w 13991985"/>
                <a:gd name="connsiteY472" fmla="*/ 8683474 h 9745171"/>
                <a:gd name="connsiteX473" fmla="*/ 10199669 w 13991985"/>
                <a:gd name="connsiteY473" fmla="*/ 8664197 h 9745171"/>
                <a:gd name="connsiteX474" fmla="*/ 10252737 w 13991985"/>
                <a:gd name="connsiteY474" fmla="*/ 8642539 h 9745171"/>
                <a:gd name="connsiteX475" fmla="*/ 10293672 w 13991985"/>
                <a:gd name="connsiteY475" fmla="*/ 8610902 h 9745171"/>
                <a:gd name="connsiteX476" fmla="*/ 10351049 w 13991985"/>
                <a:gd name="connsiteY476" fmla="*/ 8533002 h 9745171"/>
                <a:gd name="connsiteX477" fmla="*/ 10363409 w 13991985"/>
                <a:gd name="connsiteY477" fmla="*/ 8525971 h 9745171"/>
                <a:gd name="connsiteX478" fmla="*/ 10398107 w 13991985"/>
                <a:gd name="connsiteY478" fmla="*/ 8480274 h 9745171"/>
                <a:gd name="connsiteX479" fmla="*/ 10436434 w 13991985"/>
                <a:gd name="connsiteY479" fmla="*/ 8443875 h 9745171"/>
                <a:gd name="connsiteX480" fmla="*/ 10479523 w 13991985"/>
                <a:gd name="connsiteY480" fmla="*/ 8395343 h 9745171"/>
                <a:gd name="connsiteX481" fmla="*/ 10494718 w 13991985"/>
                <a:gd name="connsiteY481" fmla="*/ 8308257 h 9745171"/>
                <a:gd name="connsiteX482" fmla="*/ 10499254 w 13991985"/>
                <a:gd name="connsiteY482" fmla="*/ 8247819 h 9745171"/>
                <a:gd name="connsiteX483" fmla="*/ 10482018 w 13991985"/>
                <a:gd name="connsiteY483" fmla="*/ 8171052 h 9745171"/>
                <a:gd name="connsiteX484" fmla="*/ 10523066 w 13991985"/>
                <a:gd name="connsiteY484" fmla="*/ 8117643 h 9745171"/>
                <a:gd name="connsiteX485" fmla="*/ 10566609 w 13991985"/>
                <a:gd name="connsiteY485" fmla="*/ 8119571 h 9745171"/>
                <a:gd name="connsiteX486" fmla="*/ 10627274 w 13991985"/>
                <a:gd name="connsiteY486" fmla="*/ 8102676 h 9745171"/>
                <a:gd name="connsiteX487" fmla="*/ 10654829 w 13991985"/>
                <a:gd name="connsiteY487" fmla="*/ 8025569 h 9745171"/>
                <a:gd name="connsiteX488" fmla="*/ 10696330 w 13991985"/>
                <a:gd name="connsiteY488" fmla="*/ 7994839 h 9745171"/>
                <a:gd name="connsiteX489" fmla="*/ 10775025 w 13991985"/>
                <a:gd name="connsiteY489" fmla="*/ 7894940 h 9745171"/>
                <a:gd name="connsiteX490" fmla="*/ 10806435 w 13991985"/>
                <a:gd name="connsiteY490" fmla="*/ 7805246 h 9745171"/>
                <a:gd name="connsiteX491" fmla="*/ 10847596 w 13991985"/>
                <a:gd name="connsiteY491" fmla="*/ 7745488 h 9745171"/>
                <a:gd name="connsiteX492" fmla="*/ 10903499 w 13991985"/>
                <a:gd name="connsiteY492" fmla="*/ 7730520 h 9745171"/>
                <a:gd name="connsiteX493" fmla="*/ 10958494 w 13991985"/>
                <a:gd name="connsiteY493" fmla="*/ 7727685 h 9745171"/>
                <a:gd name="connsiteX494" fmla="*/ 10952031 w 13991985"/>
                <a:gd name="connsiteY494" fmla="*/ 7706028 h 9745171"/>
                <a:gd name="connsiteX495" fmla="*/ 10943980 w 13991985"/>
                <a:gd name="connsiteY495" fmla="*/ 7652732 h 9745171"/>
                <a:gd name="connsiteX496" fmla="*/ 10950897 w 13991985"/>
                <a:gd name="connsiteY496" fmla="*/ 7604427 h 9745171"/>
                <a:gd name="connsiteX497" fmla="*/ 10917786 w 13991985"/>
                <a:gd name="connsiteY497" fmla="*/ 7507590 h 9745171"/>
                <a:gd name="connsiteX498" fmla="*/ 10915632 w 13991985"/>
                <a:gd name="connsiteY498" fmla="*/ 7454521 h 9745171"/>
                <a:gd name="connsiteX499" fmla="*/ 10963937 w 13991985"/>
                <a:gd name="connsiteY499" fmla="*/ 7401681 h 9745171"/>
                <a:gd name="connsiteX500" fmla="*/ 11024943 w 13991985"/>
                <a:gd name="connsiteY500" fmla="*/ 7373333 h 9745171"/>
                <a:gd name="connsiteX501" fmla="*/ 11016551 w 13991985"/>
                <a:gd name="connsiteY501" fmla="*/ 7335800 h 9745171"/>
                <a:gd name="connsiteX502" fmla="*/ 10974936 w 13991985"/>
                <a:gd name="connsiteY502" fmla="*/ 7306998 h 9745171"/>
                <a:gd name="connsiteX503" fmla="*/ 10912570 w 13991985"/>
                <a:gd name="connsiteY503" fmla="*/ 7239643 h 9745171"/>
                <a:gd name="connsiteX504" fmla="*/ 10851905 w 13991985"/>
                <a:gd name="connsiteY504" fmla="*/ 7270371 h 9745171"/>
                <a:gd name="connsiteX505" fmla="*/ 10782168 w 13991985"/>
                <a:gd name="connsiteY505" fmla="*/ 7263001 h 9745171"/>
                <a:gd name="connsiteX506" fmla="*/ 10784323 w 13991985"/>
                <a:gd name="connsiteY506" fmla="*/ 7205171 h 9745171"/>
                <a:gd name="connsiteX507" fmla="*/ 10830247 w 13991985"/>
                <a:gd name="connsiteY507" fmla="*/ 7133053 h 9745171"/>
                <a:gd name="connsiteX508" fmla="*/ 10877305 w 13991985"/>
                <a:gd name="connsiteY508" fmla="*/ 7116158 h 9745171"/>
                <a:gd name="connsiteX509" fmla="*/ 10917332 w 13991985"/>
                <a:gd name="connsiteY509" fmla="*/ 7087357 h 9745171"/>
                <a:gd name="connsiteX510" fmla="*/ 10973688 w 13991985"/>
                <a:gd name="connsiteY510" fmla="*/ 7074769 h 9745171"/>
                <a:gd name="connsiteX511" fmla="*/ 11033446 w 13991985"/>
                <a:gd name="connsiteY511" fmla="*/ 7055039 h 9745171"/>
                <a:gd name="connsiteX512" fmla="*/ 10929693 w 13991985"/>
                <a:gd name="connsiteY512" fmla="*/ 6954120 h 9745171"/>
                <a:gd name="connsiteX513" fmla="*/ 10903272 w 13991985"/>
                <a:gd name="connsiteY513" fmla="*/ 6879619 h 9745171"/>
                <a:gd name="connsiteX514" fmla="*/ 10997729 w 13991985"/>
                <a:gd name="connsiteY514" fmla="*/ 6886083 h 9745171"/>
                <a:gd name="connsiteX515" fmla="*/ 11045580 w 13991985"/>
                <a:gd name="connsiteY515" fmla="*/ 6856828 h 9745171"/>
                <a:gd name="connsiteX516" fmla="*/ 10987523 w 13991985"/>
                <a:gd name="connsiteY516" fmla="*/ 6788566 h 9745171"/>
                <a:gd name="connsiteX517" fmla="*/ 10914951 w 13991985"/>
                <a:gd name="connsiteY517" fmla="*/ 6740714 h 9745171"/>
                <a:gd name="connsiteX518" fmla="*/ 10909509 w 13991985"/>
                <a:gd name="connsiteY518" fmla="*/ 6692862 h 9745171"/>
                <a:gd name="connsiteX519" fmla="*/ 10856894 w 13991985"/>
                <a:gd name="connsiteY519" fmla="*/ 6668143 h 9745171"/>
                <a:gd name="connsiteX520" fmla="*/ 10813805 w 13991985"/>
                <a:gd name="connsiteY520" fmla="*/ 6633671 h 9745171"/>
                <a:gd name="connsiteX521" fmla="*/ 10804053 w 13991985"/>
                <a:gd name="connsiteY521" fmla="*/ 6556790 h 9745171"/>
                <a:gd name="connsiteX522" fmla="*/ 10793848 w 13991985"/>
                <a:gd name="connsiteY522" fmla="*/ 6494198 h 9745171"/>
                <a:gd name="connsiteX523" fmla="*/ 10740780 w 13991985"/>
                <a:gd name="connsiteY523" fmla="*/ 6367878 h 9745171"/>
                <a:gd name="connsiteX524" fmla="*/ 10711751 w 13991985"/>
                <a:gd name="connsiteY524" fmla="*/ 6247228 h 9745171"/>
                <a:gd name="connsiteX525" fmla="*/ 10668209 w 13991985"/>
                <a:gd name="connsiteY525" fmla="*/ 6218200 h 9745171"/>
                <a:gd name="connsiteX526" fmla="*/ 10619223 w 13991985"/>
                <a:gd name="connsiteY526" fmla="*/ 6155833 h 9745171"/>
                <a:gd name="connsiteX527" fmla="*/ 10508551 w 13991985"/>
                <a:gd name="connsiteY527" fmla="*/ 6072831 h 9745171"/>
                <a:gd name="connsiteX528" fmla="*/ 10426229 w 13991985"/>
                <a:gd name="connsiteY528" fmla="*/ 6005701 h 9745171"/>
                <a:gd name="connsiteX529" fmla="*/ 10441423 w 13991985"/>
                <a:gd name="connsiteY529" fmla="*/ 5885505 h 9745171"/>
                <a:gd name="connsiteX530" fmla="*/ 10509005 w 13991985"/>
                <a:gd name="connsiteY530" fmla="*/ 5822232 h 9745171"/>
                <a:gd name="connsiteX531" fmla="*/ 10595637 w 13991985"/>
                <a:gd name="connsiteY531" fmla="*/ 5724714 h 9745171"/>
                <a:gd name="connsiteX532" fmla="*/ 10629655 w 13991985"/>
                <a:gd name="connsiteY532" fmla="*/ 5637402 h 9745171"/>
                <a:gd name="connsiteX533" fmla="*/ 10673198 w 13991985"/>
                <a:gd name="connsiteY533" fmla="*/ 5604745 h 9745171"/>
                <a:gd name="connsiteX534" fmla="*/ 10750305 w 13991985"/>
                <a:gd name="connsiteY534" fmla="*/ 5627196 h 9745171"/>
                <a:gd name="connsiteX535" fmla="*/ 10761191 w 13991985"/>
                <a:gd name="connsiteY535" fmla="*/ 5560067 h 9745171"/>
                <a:gd name="connsiteX536" fmla="*/ 10814259 w 13991985"/>
                <a:gd name="connsiteY536" fmla="*/ 5502464 h 9745171"/>
                <a:gd name="connsiteX537" fmla="*/ 10891138 w 13991985"/>
                <a:gd name="connsiteY537" fmla="*/ 5468446 h 9745171"/>
                <a:gd name="connsiteX538" fmla="*/ 10958494 w 13991985"/>
                <a:gd name="connsiteY538" fmla="*/ 5463457 h 9745171"/>
                <a:gd name="connsiteX539" fmla="*/ 10989111 w 13991985"/>
                <a:gd name="connsiteY539" fmla="*/ 5434655 h 9745171"/>
                <a:gd name="connsiteX540" fmla="*/ 11051703 w 13991985"/>
                <a:gd name="connsiteY540" fmla="*/ 5395875 h 9745171"/>
                <a:gd name="connsiteX541" fmla="*/ 11161694 w 13991985"/>
                <a:gd name="connsiteY541" fmla="*/ 5361857 h 9745171"/>
                <a:gd name="connsiteX542" fmla="*/ 11205237 w 13991985"/>
                <a:gd name="connsiteY542" fmla="*/ 5332828 h 9745171"/>
                <a:gd name="connsiteX543" fmla="*/ 11161694 w 13991985"/>
                <a:gd name="connsiteY543" fmla="*/ 5303800 h 9745171"/>
                <a:gd name="connsiteX544" fmla="*/ 10871409 w 13991985"/>
                <a:gd name="connsiteY544" fmla="*/ 5260257 h 9745171"/>
                <a:gd name="connsiteX545" fmla="*/ 10827866 w 13991985"/>
                <a:gd name="connsiteY545" fmla="*/ 5216714 h 9745171"/>
                <a:gd name="connsiteX546" fmla="*/ 10682723 w 13991985"/>
                <a:gd name="connsiteY546" fmla="*/ 5274771 h 9745171"/>
                <a:gd name="connsiteX547" fmla="*/ 10624666 w 13991985"/>
                <a:gd name="connsiteY547" fmla="*/ 5303800 h 9745171"/>
                <a:gd name="connsiteX548" fmla="*/ 10537580 w 13991985"/>
                <a:gd name="connsiteY548" fmla="*/ 5390206 h 9745171"/>
                <a:gd name="connsiteX549" fmla="*/ 10440289 w 13991985"/>
                <a:gd name="connsiteY549" fmla="*/ 5361403 h 9745171"/>
                <a:gd name="connsiteX550" fmla="*/ 10368624 w 13991985"/>
                <a:gd name="connsiteY550" fmla="*/ 5317633 h 9745171"/>
                <a:gd name="connsiteX551" fmla="*/ 10348894 w 13991985"/>
                <a:gd name="connsiteY551" fmla="*/ 5245743 h 9745171"/>
                <a:gd name="connsiteX552" fmla="*/ 10363409 w 13991985"/>
                <a:gd name="connsiteY552" fmla="*/ 5187685 h 9745171"/>
                <a:gd name="connsiteX553" fmla="*/ 10392437 w 13991985"/>
                <a:gd name="connsiteY553" fmla="*/ 5144143 h 9745171"/>
                <a:gd name="connsiteX554" fmla="*/ 10348894 w 13991985"/>
                <a:gd name="connsiteY554" fmla="*/ 5115114 h 9745171"/>
                <a:gd name="connsiteX555" fmla="*/ 10290837 w 13991985"/>
                <a:gd name="connsiteY555" fmla="*/ 5100600 h 9745171"/>
                <a:gd name="connsiteX556" fmla="*/ 10203751 w 13991985"/>
                <a:gd name="connsiteY556" fmla="*/ 5071571 h 9745171"/>
                <a:gd name="connsiteX557" fmla="*/ 10160209 w 13991985"/>
                <a:gd name="connsiteY557" fmla="*/ 5057057 h 9745171"/>
                <a:gd name="connsiteX558" fmla="*/ 10073804 w 13991985"/>
                <a:gd name="connsiteY558" fmla="*/ 5028028 h 9745171"/>
                <a:gd name="connsiteX559" fmla="*/ 10044548 w 13991985"/>
                <a:gd name="connsiteY559" fmla="*/ 4921665 h 9745171"/>
                <a:gd name="connsiteX560" fmla="*/ 10049991 w 13991985"/>
                <a:gd name="connsiteY560" fmla="*/ 4868598 h 9745171"/>
                <a:gd name="connsiteX561" fmla="*/ 10102605 w 13991985"/>
                <a:gd name="connsiteY561" fmla="*/ 4758381 h 9745171"/>
                <a:gd name="connsiteX562" fmla="*/ 10189011 w 13991985"/>
                <a:gd name="connsiteY562" fmla="*/ 4753164 h 9745171"/>
                <a:gd name="connsiteX563" fmla="*/ 10262262 w 13991985"/>
                <a:gd name="connsiteY563" fmla="*/ 4791490 h 9745171"/>
                <a:gd name="connsiteX564" fmla="*/ 10311929 w 13991985"/>
                <a:gd name="connsiteY564" fmla="*/ 4762462 h 9745171"/>
                <a:gd name="connsiteX565" fmla="*/ 10365223 w 13991985"/>
                <a:gd name="connsiteY565" fmla="*/ 4752710 h 9745171"/>
                <a:gd name="connsiteX566" fmla="*/ 10423053 w 13991985"/>
                <a:gd name="connsiteY566" fmla="*/ 4698963 h 9745171"/>
                <a:gd name="connsiteX567" fmla="*/ 10447319 w 13991985"/>
                <a:gd name="connsiteY567" fmla="*/ 4607114 h 9745171"/>
                <a:gd name="connsiteX568" fmla="*/ 10491543 w 13991985"/>
                <a:gd name="connsiteY568" fmla="*/ 4532502 h 9745171"/>
                <a:gd name="connsiteX569" fmla="*/ 10595637 w 13991985"/>
                <a:gd name="connsiteY569" fmla="*/ 4520028 h 9745171"/>
                <a:gd name="connsiteX570" fmla="*/ 10639180 w 13991985"/>
                <a:gd name="connsiteY570" fmla="*/ 4491000 h 9745171"/>
                <a:gd name="connsiteX571" fmla="*/ 10711751 w 13991985"/>
                <a:gd name="connsiteY571" fmla="*/ 4403914 h 9745171"/>
                <a:gd name="connsiteX572" fmla="*/ 10755294 w 13991985"/>
                <a:gd name="connsiteY572" fmla="*/ 4360371 h 9745171"/>
                <a:gd name="connsiteX573" fmla="*/ 10775705 w 13991985"/>
                <a:gd name="connsiteY573" fmla="*/ 4302314 h 9745171"/>
                <a:gd name="connsiteX574" fmla="*/ 10848730 w 13991985"/>
                <a:gd name="connsiteY574" fmla="*/ 4251514 h 9745171"/>
                <a:gd name="connsiteX575" fmla="*/ 10977318 w 13991985"/>
                <a:gd name="connsiteY575" fmla="*/ 4232464 h 9745171"/>
                <a:gd name="connsiteX576" fmla="*/ 11103411 w 13991985"/>
                <a:gd name="connsiteY576" fmla="*/ 4307983 h 9745171"/>
                <a:gd name="connsiteX577" fmla="*/ 11126996 w 13991985"/>
                <a:gd name="connsiteY577" fmla="*/ 4433170 h 9745171"/>
                <a:gd name="connsiteX578" fmla="*/ 11078691 w 13991985"/>
                <a:gd name="connsiteY578" fmla="*/ 4505514 h 9745171"/>
                <a:gd name="connsiteX579" fmla="*/ 11048755 w 13991985"/>
                <a:gd name="connsiteY579" fmla="*/ 4551552 h 9745171"/>
                <a:gd name="connsiteX580" fmla="*/ 11049889 w 13991985"/>
                <a:gd name="connsiteY580" fmla="*/ 4577632 h 9745171"/>
                <a:gd name="connsiteX581" fmla="*/ 10987523 w 13991985"/>
                <a:gd name="connsiteY581" fmla="*/ 4592600 h 9745171"/>
                <a:gd name="connsiteX582" fmla="*/ 10973009 w 13991985"/>
                <a:gd name="connsiteY582" fmla="*/ 4650657 h 9745171"/>
                <a:gd name="connsiteX583" fmla="*/ 11060094 w 13991985"/>
                <a:gd name="connsiteY583" fmla="*/ 4665171 h 9745171"/>
                <a:gd name="connsiteX584" fmla="*/ 11016551 w 13991985"/>
                <a:gd name="connsiteY584" fmla="*/ 4708714 h 9745171"/>
                <a:gd name="connsiteX585" fmla="*/ 11002037 w 13991985"/>
                <a:gd name="connsiteY585" fmla="*/ 4752257 h 9745171"/>
                <a:gd name="connsiteX586" fmla="*/ 11016551 w 13991985"/>
                <a:gd name="connsiteY586" fmla="*/ 4781285 h 9745171"/>
                <a:gd name="connsiteX587" fmla="*/ 11060094 w 13991985"/>
                <a:gd name="connsiteY587" fmla="*/ 4737743 h 9745171"/>
                <a:gd name="connsiteX588" fmla="*/ 11190723 w 13991985"/>
                <a:gd name="connsiteY588" fmla="*/ 4650657 h 9745171"/>
                <a:gd name="connsiteX589" fmla="*/ 11248780 w 13991985"/>
                <a:gd name="connsiteY589" fmla="*/ 4636143 h 9745171"/>
                <a:gd name="connsiteX590" fmla="*/ 11335866 w 13991985"/>
                <a:gd name="connsiteY590" fmla="*/ 4592600 h 9745171"/>
                <a:gd name="connsiteX591" fmla="*/ 11422951 w 13991985"/>
                <a:gd name="connsiteY591" fmla="*/ 4549057 h 9745171"/>
                <a:gd name="connsiteX592" fmla="*/ 11539066 w 13991985"/>
                <a:gd name="connsiteY59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49123 w 13991985"/>
                <a:gd name="connsiteY437" fmla="*/ 9498428 h 9745171"/>
                <a:gd name="connsiteX438" fmla="*/ 8636209 w 13991985"/>
                <a:gd name="connsiteY438" fmla="*/ 9428465 h 9745171"/>
                <a:gd name="connsiteX439" fmla="*/ 8696193 w 13991985"/>
                <a:gd name="connsiteY439" fmla="*/ 9415877 h 9745171"/>
                <a:gd name="connsiteX440" fmla="*/ 8691318 w 13991985"/>
                <a:gd name="connsiteY440" fmla="*/ 9375964 h 9745171"/>
                <a:gd name="connsiteX441" fmla="*/ 8715130 w 13991985"/>
                <a:gd name="connsiteY441" fmla="*/ 9356914 h 9745171"/>
                <a:gd name="connsiteX442" fmla="*/ 8743705 w 13991985"/>
                <a:gd name="connsiteY442" fmla="*/ 9359295 h 9745171"/>
                <a:gd name="connsiteX443" fmla="*/ 8810380 w 13991985"/>
                <a:gd name="connsiteY443" fmla="*/ 9382314 h 9745171"/>
                <a:gd name="connsiteX444" fmla="*/ 8856078 w 13991985"/>
                <a:gd name="connsiteY444" fmla="*/ 9312577 h 9745171"/>
                <a:gd name="connsiteX445" fmla="*/ 8903249 w 13991985"/>
                <a:gd name="connsiteY445" fmla="*/ 9314052 h 9745171"/>
                <a:gd name="connsiteX446" fmla="*/ 8941349 w 13991985"/>
                <a:gd name="connsiteY446" fmla="*/ 9356914 h 9745171"/>
                <a:gd name="connsiteX447" fmla="*/ 8984211 w 13991985"/>
                <a:gd name="connsiteY447" fmla="*/ 9321195 h 9745171"/>
                <a:gd name="connsiteX448" fmla="*/ 9025713 w 13991985"/>
                <a:gd name="connsiteY448" fmla="*/ 9264272 h 9745171"/>
                <a:gd name="connsiteX449" fmla="*/ 9085925 w 13991985"/>
                <a:gd name="connsiteY449" fmla="*/ 9278106 h 9745171"/>
                <a:gd name="connsiteX450" fmla="*/ 9124705 w 13991985"/>
                <a:gd name="connsiteY450" fmla="*/ 9237852 h 9745171"/>
                <a:gd name="connsiteX451" fmla="*/ 9129468 w 13991985"/>
                <a:gd name="connsiteY451" fmla="*/ 9186258 h 9745171"/>
                <a:gd name="connsiteX452" fmla="*/ 9160424 w 13991985"/>
                <a:gd name="connsiteY452" fmla="*/ 9133077 h 9745171"/>
                <a:gd name="connsiteX453" fmla="*/ 9203286 w 13991985"/>
                <a:gd name="connsiteY453" fmla="*/ 9156889 h 9745171"/>
                <a:gd name="connsiteX454" fmla="*/ 9246376 w 13991985"/>
                <a:gd name="connsiteY454" fmla="*/ 9196690 h 9745171"/>
                <a:gd name="connsiteX455" fmla="*/ 9305680 w 13991985"/>
                <a:gd name="connsiteY455" fmla="*/ 9159270 h 9745171"/>
                <a:gd name="connsiteX456" fmla="*/ 9399569 w 13991985"/>
                <a:gd name="connsiteY456" fmla="*/ 9131943 h 9745171"/>
                <a:gd name="connsiteX457" fmla="*/ 9458080 w 13991985"/>
                <a:gd name="connsiteY457" fmla="*/ 9130695 h 9745171"/>
                <a:gd name="connsiteX458" fmla="*/ 9518518 w 13991985"/>
                <a:gd name="connsiteY458" fmla="*/ 9105521 h 9745171"/>
                <a:gd name="connsiteX459" fmla="*/ 9574648 w 13991985"/>
                <a:gd name="connsiteY459" fmla="*/ 9126046 h 9745171"/>
                <a:gd name="connsiteX460" fmla="*/ 9652209 w 13991985"/>
                <a:gd name="connsiteY460" fmla="*/ 9106543 h 9745171"/>
                <a:gd name="connsiteX461" fmla="*/ 9753355 w 13991985"/>
                <a:gd name="connsiteY461" fmla="*/ 9094977 h 9745171"/>
                <a:gd name="connsiteX462" fmla="*/ 9816175 w 13991985"/>
                <a:gd name="connsiteY462" fmla="*/ 9050866 h 9745171"/>
                <a:gd name="connsiteX463" fmla="*/ 9803361 w 13991985"/>
                <a:gd name="connsiteY463" fmla="*/ 9009252 h 9745171"/>
                <a:gd name="connsiteX464" fmla="*/ 9819236 w 13991985"/>
                <a:gd name="connsiteY464" fmla="*/ 8981583 h 9745171"/>
                <a:gd name="connsiteX465" fmla="*/ 9872418 w 13991985"/>
                <a:gd name="connsiteY465" fmla="*/ 8980677 h 9745171"/>
                <a:gd name="connsiteX466" fmla="*/ 9893736 w 13991985"/>
                <a:gd name="connsiteY466" fmla="*/ 8931350 h 9745171"/>
                <a:gd name="connsiteX467" fmla="*/ 9942721 w 13991985"/>
                <a:gd name="connsiteY467" fmla="*/ 8904022 h 9745171"/>
                <a:gd name="connsiteX468" fmla="*/ 10024364 w 13991985"/>
                <a:gd name="connsiteY468" fmla="*/ 8850956 h 9745171"/>
                <a:gd name="connsiteX469" fmla="*/ 10101925 w 13991985"/>
                <a:gd name="connsiteY469" fmla="*/ 8802650 h 9745171"/>
                <a:gd name="connsiteX470" fmla="*/ 10130726 w 13991985"/>
                <a:gd name="connsiteY470" fmla="*/ 8768632 h 9745171"/>
                <a:gd name="connsiteX471" fmla="*/ 10099997 w 13991985"/>
                <a:gd name="connsiteY471" fmla="*/ 8719646 h 9745171"/>
                <a:gd name="connsiteX472" fmla="*/ 10139458 w 13991985"/>
                <a:gd name="connsiteY472" fmla="*/ 8683474 h 9745171"/>
                <a:gd name="connsiteX473" fmla="*/ 10199669 w 13991985"/>
                <a:gd name="connsiteY473" fmla="*/ 8664197 h 9745171"/>
                <a:gd name="connsiteX474" fmla="*/ 10252737 w 13991985"/>
                <a:gd name="connsiteY474" fmla="*/ 8642539 h 9745171"/>
                <a:gd name="connsiteX475" fmla="*/ 10293672 w 13991985"/>
                <a:gd name="connsiteY475" fmla="*/ 8610902 h 9745171"/>
                <a:gd name="connsiteX476" fmla="*/ 10351049 w 13991985"/>
                <a:gd name="connsiteY476" fmla="*/ 8533002 h 9745171"/>
                <a:gd name="connsiteX477" fmla="*/ 10363409 w 13991985"/>
                <a:gd name="connsiteY477" fmla="*/ 8525971 h 9745171"/>
                <a:gd name="connsiteX478" fmla="*/ 10398107 w 13991985"/>
                <a:gd name="connsiteY478" fmla="*/ 8480274 h 9745171"/>
                <a:gd name="connsiteX479" fmla="*/ 10436434 w 13991985"/>
                <a:gd name="connsiteY479" fmla="*/ 8443875 h 9745171"/>
                <a:gd name="connsiteX480" fmla="*/ 10479523 w 13991985"/>
                <a:gd name="connsiteY480" fmla="*/ 8395343 h 9745171"/>
                <a:gd name="connsiteX481" fmla="*/ 10494718 w 13991985"/>
                <a:gd name="connsiteY481" fmla="*/ 8308257 h 9745171"/>
                <a:gd name="connsiteX482" fmla="*/ 10499254 w 13991985"/>
                <a:gd name="connsiteY482" fmla="*/ 8247819 h 9745171"/>
                <a:gd name="connsiteX483" fmla="*/ 10482018 w 13991985"/>
                <a:gd name="connsiteY483" fmla="*/ 8171052 h 9745171"/>
                <a:gd name="connsiteX484" fmla="*/ 10523066 w 13991985"/>
                <a:gd name="connsiteY484" fmla="*/ 8117643 h 9745171"/>
                <a:gd name="connsiteX485" fmla="*/ 10566609 w 13991985"/>
                <a:gd name="connsiteY485" fmla="*/ 8119571 h 9745171"/>
                <a:gd name="connsiteX486" fmla="*/ 10627274 w 13991985"/>
                <a:gd name="connsiteY486" fmla="*/ 8102676 h 9745171"/>
                <a:gd name="connsiteX487" fmla="*/ 10654829 w 13991985"/>
                <a:gd name="connsiteY487" fmla="*/ 8025569 h 9745171"/>
                <a:gd name="connsiteX488" fmla="*/ 10696330 w 13991985"/>
                <a:gd name="connsiteY488" fmla="*/ 7994839 h 9745171"/>
                <a:gd name="connsiteX489" fmla="*/ 10775025 w 13991985"/>
                <a:gd name="connsiteY489" fmla="*/ 7894940 h 9745171"/>
                <a:gd name="connsiteX490" fmla="*/ 10806435 w 13991985"/>
                <a:gd name="connsiteY490" fmla="*/ 7805246 h 9745171"/>
                <a:gd name="connsiteX491" fmla="*/ 10847596 w 13991985"/>
                <a:gd name="connsiteY491" fmla="*/ 7745488 h 9745171"/>
                <a:gd name="connsiteX492" fmla="*/ 10903499 w 13991985"/>
                <a:gd name="connsiteY492" fmla="*/ 7730520 h 9745171"/>
                <a:gd name="connsiteX493" fmla="*/ 10958494 w 13991985"/>
                <a:gd name="connsiteY493" fmla="*/ 7727685 h 9745171"/>
                <a:gd name="connsiteX494" fmla="*/ 10952031 w 13991985"/>
                <a:gd name="connsiteY494" fmla="*/ 7706028 h 9745171"/>
                <a:gd name="connsiteX495" fmla="*/ 10943980 w 13991985"/>
                <a:gd name="connsiteY495" fmla="*/ 7652732 h 9745171"/>
                <a:gd name="connsiteX496" fmla="*/ 10950897 w 13991985"/>
                <a:gd name="connsiteY496" fmla="*/ 7604427 h 9745171"/>
                <a:gd name="connsiteX497" fmla="*/ 10917786 w 13991985"/>
                <a:gd name="connsiteY497" fmla="*/ 7507590 h 9745171"/>
                <a:gd name="connsiteX498" fmla="*/ 10915632 w 13991985"/>
                <a:gd name="connsiteY498" fmla="*/ 7454521 h 9745171"/>
                <a:gd name="connsiteX499" fmla="*/ 10963937 w 13991985"/>
                <a:gd name="connsiteY499" fmla="*/ 7401681 h 9745171"/>
                <a:gd name="connsiteX500" fmla="*/ 11024943 w 13991985"/>
                <a:gd name="connsiteY500" fmla="*/ 7373333 h 9745171"/>
                <a:gd name="connsiteX501" fmla="*/ 11016551 w 13991985"/>
                <a:gd name="connsiteY501" fmla="*/ 7335800 h 9745171"/>
                <a:gd name="connsiteX502" fmla="*/ 10974936 w 13991985"/>
                <a:gd name="connsiteY502" fmla="*/ 7306998 h 9745171"/>
                <a:gd name="connsiteX503" fmla="*/ 10912570 w 13991985"/>
                <a:gd name="connsiteY503" fmla="*/ 7239643 h 9745171"/>
                <a:gd name="connsiteX504" fmla="*/ 10851905 w 13991985"/>
                <a:gd name="connsiteY504" fmla="*/ 7270371 h 9745171"/>
                <a:gd name="connsiteX505" fmla="*/ 10782168 w 13991985"/>
                <a:gd name="connsiteY505" fmla="*/ 7263001 h 9745171"/>
                <a:gd name="connsiteX506" fmla="*/ 10784323 w 13991985"/>
                <a:gd name="connsiteY506" fmla="*/ 7205171 h 9745171"/>
                <a:gd name="connsiteX507" fmla="*/ 10830247 w 13991985"/>
                <a:gd name="connsiteY507" fmla="*/ 7133053 h 9745171"/>
                <a:gd name="connsiteX508" fmla="*/ 10877305 w 13991985"/>
                <a:gd name="connsiteY508" fmla="*/ 7116158 h 9745171"/>
                <a:gd name="connsiteX509" fmla="*/ 10917332 w 13991985"/>
                <a:gd name="connsiteY509" fmla="*/ 7087357 h 9745171"/>
                <a:gd name="connsiteX510" fmla="*/ 10973688 w 13991985"/>
                <a:gd name="connsiteY510" fmla="*/ 7074769 h 9745171"/>
                <a:gd name="connsiteX511" fmla="*/ 11033446 w 13991985"/>
                <a:gd name="connsiteY511" fmla="*/ 7055039 h 9745171"/>
                <a:gd name="connsiteX512" fmla="*/ 10929693 w 13991985"/>
                <a:gd name="connsiteY512" fmla="*/ 6954120 h 9745171"/>
                <a:gd name="connsiteX513" fmla="*/ 10903272 w 13991985"/>
                <a:gd name="connsiteY513" fmla="*/ 6879619 h 9745171"/>
                <a:gd name="connsiteX514" fmla="*/ 10997729 w 13991985"/>
                <a:gd name="connsiteY514" fmla="*/ 6886083 h 9745171"/>
                <a:gd name="connsiteX515" fmla="*/ 11045580 w 13991985"/>
                <a:gd name="connsiteY515" fmla="*/ 6856828 h 9745171"/>
                <a:gd name="connsiteX516" fmla="*/ 10987523 w 13991985"/>
                <a:gd name="connsiteY516" fmla="*/ 6788566 h 9745171"/>
                <a:gd name="connsiteX517" fmla="*/ 10914951 w 13991985"/>
                <a:gd name="connsiteY517" fmla="*/ 6740714 h 9745171"/>
                <a:gd name="connsiteX518" fmla="*/ 10909509 w 13991985"/>
                <a:gd name="connsiteY518" fmla="*/ 6692862 h 9745171"/>
                <a:gd name="connsiteX519" fmla="*/ 10856894 w 13991985"/>
                <a:gd name="connsiteY519" fmla="*/ 6668143 h 9745171"/>
                <a:gd name="connsiteX520" fmla="*/ 10813805 w 13991985"/>
                <a:gd name="connsiteY520" fmla="*/ 6633671 h 9745171"/>
                <a:gd name="connsiteX521" fmla="*/ 10804053 w 13991985"/>
                <a:gd name="connsiteY521" fmla="*/ 6556790 h 9745171"/>
                <a:gd name="connsiteX522" fmla="*/ 10793848 w 13991985"/>
                <a:gd name="connsiteY522" fmla="*/ 6494198 h 9745171"/>
                <a:gd name="connsiteX523" fmla="*/ 10740780 w 13991985"/>
                <a:gd name="connsiteY523" fmla="*/ 6367878 h 9745171"/>
                <a:gd name="connsiteX524" fmla="*/ 10711751 w 13991985"/>
                <a:gd name="connsiteY524" fmla="*/ 6247228 h 9745171"/>
                <a:gd name="connsiteX525" fmla="*/ 10668209 w 13991985"/>
                <a:gd name="connsiteY525" fmla="*/ 6218200 h 9745171"/>
                <a:gd name="connsiteX526" fmla="*/ 10619223 w 13991985"/>
                <a:gd name="connsiteY526" fmla="*/ 6155833 h 9745171"/>
                <a:gd name="connsiteX527" fmla="*/ 10508551 w 13991985"/>
                <a:gd name="connsiteY527" fmla="*/ 6072831 h 9745171"/>
                <a:gd name="connsiteX528" fmla="*/ 10426229 w 13991985"/>
                <a:gd name="connsiteY528" fmla="*/ 6005701 h 9745171"/>
                <a:gd name="connsiteX529" fmla="*/ 10441423 w 13991985"/>
                <a:gd name="connsiteY529" fmla="*/ 5885505 h 9745171"/>
                <a:gd name="connsiteX530" fmla="*/ 10509005 w 13991985"/>
                <a:gd name="connsiteY530" fmla="*/ 5822232 h 9745171"/>
                <a:gd name="connsiteX531" fmla="*/ 10595637 w 13991985"/>
                <a:gd name="connsiteY531" fmla="*/ 5724714 h 9745171"/>
                <a:gd name="connsiteX532" fmla="*/ 10629655 w 13991985"/>
                <a:gd name="connsiteY532" fmla="*/ 5637402 h 9745171"/>
                <a:gd name="connsiteX533" fmla="*/ 10673198 w 13991985"/>
                <a:gd name="connsiteY533" fmla="*/ 5604745 h 9745171"/>
                <a:gd name="connsiteX534" fmla="*/ 10750305 w 13991985"/>
                <a:gd name="connsiteY534" fmla="*/ 5627196 h 9745171"/>
                <a:gd name="connsiteX535" fmla="*/ 10761191 w 13991985"/>
                <a:gd name="connsiteY535" fmla="*/ 5560067 h 9745171"/>
                <a:gd name="connsiteX536" fmla="*/ 10814259 w 13991985"/>
                <a:gd name="connsiteY536" fmla="*/ 5502464 h 9745171"/>
                <a:gd name="connsiteX537" fmla="*/ 10891138 w 13991985"/>
                <a:gd name="connsiteY537" fmla="*/ 5468446 h 9745171"/>
                <a:gd name="connsiteX538" fmla="*/ 10958494 w 13991985"/>
                <a:gd name="connsiteY538" fmla="*/ 5463457 h 9745171"/>
                <a:gd name="connsiteX539" fmla="*/ 10989111 w 13991985"/>
                <a:gd name="connsiteY539" fmla="*/ 5434655 h 9745171"/>
                <a:gd name="connsiteX540" fmla="*/ 11051703 w 13991985"/>
                <a:gd name="connsiteY540" fmla="*/ 5395875 h 9745171"/>
                <a:gd name="connsiteX541" fmla="*/ 11161694 w 13991985"/>
                <a:gd name="connsiteY541" fmla="*/ 5361857 h 9745171"/>
                <a:gd name="connsiteX542" fmla="*/ 11205237 w 13991985"/>
                <a:gd name="connsiteY542" fmla="*/ 5332828 h 9745171"/>
                <a:gd name="connsiteX543" fmla="*/ 11161694 w 13991985"/>
                <a:gd name="connsiteY543" fmla="*/ 5303800 h 9745171"/>
                <a:gd name="connsiteX544" fmla="*/ 10871409 w 13991985"/>
                <a:gd name="connsiteY544" fmla="*/ 5260257 h 9745171"/>
                <a:gd name="connsiteX545" fmla="*/ 10827866 w 13991985"/>
                <a:gd name="connsiteY545" fmla="*/ 5216714 h 9745171"/>
                <a:gd name="connsiteX546" fmla="*/ 10682723 w 13991985"/>
                <a:gd name="connsiteY546" fmla="*/ 5274771 h 9745171"/>
                <a:gd name="connsiteX547" fmla="*/ 10624666 w 13991985"/>
                <a:gd name="connsiteY547" fmla="*/ 5303800 h 9745171"/>
                <a:gd name="connsiteX548" fmla="*/ 10537580 w 13991985"/>
                <a:gd name="connsiteY548" fmla="*/ 5390206 h 9745171"/>
                <a:gd name="connsiteX549" fmla="*/ 10440289 w 13991985"/>
                <a:gd name="connsiteY549" fmla="*/ 5361403 h 9745171"/>
                <a:gd name="connsiteX550" fmla="*/ 10368624 w 13991985"/>
                <a:gd name="connsiteY550" fmla="*/ 5317633 h 9745171"/>
                <a:gd name="connsiteX551" fmla="*/ 10348894 w 13991985"/>
                <a:gd name="connsiteY551" fmla="*/ 5245743 h 9745171"/>
                <a:gd name="connsiteX552" fmla="*/ 10363409 w 13991985"/>
                <a:gd name="connsiteY552" fmla="*/ 5187685 h 9745171"/>
                <a:gd name="connsiteX553" fmla="*/ 10392437 w 13991985"/>
                <a:gd name="connsiteY553" fmla="*/ 5144143 h 9745171"/>
                <a:gd name="connsiteX554" fmla="*/ 10348894 w 13991985"/>
                <a:gd name="connsiteY554" fmla="*/ 5115114 h 9745171"/>
                <a:gd name="connsiteX555" fmla="*/ 10290837 w 13991985"/>
                <a:gd name="connsiteY555" fmla="*/ 5100600 h 9745171"/>
                <a:gd name="connsiteX556" fmla="*/ 10203751 w 13991985"/>
                <a:gd name="connsiteY556" fmla="*/ 5071571 h 9745171"/>
                <a:gd name="connsiteX557" fmla="*/ 10160209 w 13991985"/>
                <a:gd name="connsiteY557" fmla="*/ 5057057 h 9745171"/>
                <a:gd name="connsiteX558" fmla="*/ 10073804 w 13991985"/>
                <a:gd name="connsiteY558" fmla="*/ 5028028 h 9745171"/>
                <a:gd name="connsiteX559" fmla="*/ 10044548 w 13991985"/>
                <a:gd name="connsiteY559" fmla="*/ 4921665 h 9745171"/>
                <a:gd name="connsiteX560" fmla="*/ 10049991 w 13991985"/>
                <a:gd name="connsiteY560" fmla="*/ 4868598 h 9745171"/>
                <a:gd name="connsiteX561" fmla="*/ 10102605 w 13991985"/>
                <a:gd name="connsiteY561" fmla="*/ 4758381 h 9745171"/>
                <a:gd name="connsiteX562" fmla="*/ 10189011 w 13991985"/>
                <a:gd name="connsiteY562" fmla="*/ 4753164 h 9745171"/>
                <a:gd name="connsiteX563" fmla="*/ 10262262 w 13991985"/>
                <a:gd name="connsiteY563" fmla="*/ 4791490 h 9745171"/>
                <a:gd name="connsiteX564" fmla="*/ 10311929 w 13991985"/>
                <a:gd name="connsiteY564" fmla="*/ 4762462 h 9745171"/>
                <a:gd name="connsiteX565" fmla="*/ 10365223 w 13991985"/>
                <a:gd name="connsiteY565" fmla="*/ 4752710 h 9745171"/>
                <a:gd name="connsiteX566" fmla="*/ 10423053 w 13991985"/>
                <a:gd name="connsiteY566" fmla="*/ 4698963 h 9745171"/>
                <a:gd name="connsiteX567" fmla="*/ 10447319 w 13991985"/>
                <a:gd name="connsiteY567" fmla="*/ 4607114 h 9745171"/>
                <a:gd name="connsiteX568" fmla="*/ 10491543 w 13991985"/>
                <a:gd name="connsiteY568" fmla="*/ 4532502 h 9745171"/>
                <a:gd name="connsiteX569" fmla="*/ 10595637 w 13991985"/>
                <a:gd name="connsiteY569" fmla="*/ 4520028 h 9745171"/>
                <a:gd name="connsiteX570" fmla="*/ 10639180 w 13991985"/>
                <a:gd name="connsiteY570" fmla="*/ 4491000 h 9745171"/>
                <a:gd name="connsiteX571" fmla="*/ 10711751 w 13991985"/>
                <a:gd name="connsiteY571" fmla="*/ 4403914 h 9745171"/>
                <a:gd name="connsiteX572" fmla="*/ 10755294 w 13991985"/>
                <a:gd name="connsiteY572" fmla="*/ 4360371 h 9745171"/>
                <a:gd name="connsiteX573" fmla="*/ 10775705 w 13991985"/>
                <a:gd name="connsiteY573" fmla="*/ 4302314 h 9745171"/>
                <a:gd name="connsiteX574" fmla="*/ 10848730 w 13991985"/>
                <a:gd name="connsiteY574" fmla="*/ 4251514 h 9745171"/>
                <a:gd name="connsiteX575" fmla="*/ 10977318 w 13991985"/>
                <a:gd name="connsiteY575" fmla="*/ 4232464 h 9745171"/>
                <a:gd name="connsiteX576" fmla="*/ 11103411 w 13991985"/>
                <a:gd name="connsiteY576" fmla="*/ 4307983 h 9745171"/>
                <a:gd name="connsiteX577" fmla="*/ 11126996 w 13991985"/>
                <a:gd name="connsiteY577" fmla="*/ 4433170 h 9745171"/>
                <a:gd name="connsiteX578" fmla="*/ 11078691 w 13991985"/>
                <a:gd name="connsiteY578" fmla="*/ 4505514 h 9745171"/>
                <a:gd name="connsiteX579" fmla="*/ 11048755 w 13991985"/>
                <a:gd name="connsiteY579" fmla="*/ 4551552 h 9745171"/>
                <a:gd name="connsiteX580" fmla="*/ 11049889 w 13991985"/>
                <a:gd name="connsiteY580" fmla="*/ 4577632 h 9745171"/>
                <a:gd name="connsiteX581" fmla="*/ 10987523 w 13991985"/>
                <a:gd name="connsiteY581" fmla="*/ 4592600 h 9745171"/>
                <a:gd name="connsiteX582" fmla="*/ 10973009 w 13991985"/>
                <a:gd name="connsiteY582" fmla="*/ 4650657 h 9745171"/>
                <a:gd name="connsiteX583" fmla="*/ 11060094 w 13991985"/>
                <a:gd name="connsiteY583" fmla="*/ 4665171 h 9745171"/>
                <a:gd name="connsiteX584" fmla="*/ 11016551 w 13991985"/>
                <a:gd name="connsiteY584" fmla="*/ 4708714 h 9745171"/>
                <a:gd name="connsiteX585" fmla="*/ 11002037 w 13991985"/>
                <a:gd name="connsiteY585" fmla="*/ 4752257 h 9745171"/>
                <a:gd name="connsiteX586" fmla="*/ 11016551 w 13991985"/>
                <a:gd name="connsiteY586" fmla="*/ 4781285 h 9745171"/>
                <a:gd name="connsiteX587" fmla="*/ 11060094 w 13991985"/>
                <a:gd name="connsiteY587" fmla="*/ 4737743 h 9745171"/>
                <a:gd name="connsiteX588" fmla="*/ 11190723 w 13991985"/>
                <a:gd name="connsiteY588" fmla="*/ 4650657 h 9745171"/>
                <a:gd name="connsiteX589" fmla="*/ 11248780 w 13991985"/>
                <a:gd name="connsiteY589" fmla="*/ 4636143 h 9745171"/>
                <a:gd name="connsiteX590" fmla="*/ 11335866 w 13991985"/>
                <a:gd name="connsiteY590" fmla="*/ 4592600 h 9745171"/>
                <a:gd name="connsiteX591" fmla="*/ 11422951 w 13991985"/>
                <a:gd name="connsiteY591" fmla="*/ 4549057 h 9745171"/>
                <a:gd name="connsiteX592" fmla="*/ 11539066 w 13991985"/>
                <a:gd name="connsiteY59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553886 w 13991985"/>
                <a:gd name="connsiteY437" fmla="*/ 9453185 h 9745171"/>
                <a:gd name="connsiteX438" fmla="*/ 8636209 w 13991985"/>
                <a:gd name="connsiteY438" fmla="*/ 9428465 h 9745171"/>
                <a:gd name="connsiteX439" fmla="*/ 8696193 w 13991985"/>
                <a:gd name="connsiteY439" fmla="*/ 9415877 h 9745171"/>
                <a:gd name="connsiteX440" fmla="*/ 8691318 w 13991985"/>
                <a:gd name="connsiteY440" fmla="*/ 9375964 h 9745171"/>
                <a:gd name="connsiteX441" fmla="*/ 8715130 w 13991985"/>
                <a:gd name="connsiteY441" fmla="*/ 9356914 h 9745171"/>
                <a:gd name="connsiteX442" fmla="*/ 8743705 w 13991985"/>
                <a:gd name="connsiteY442" fmla="*/ 9359295 h 9745171"/>
                <a:gd name="connsiteX443" fmla="*/ 8810380 w 13991985"/>
                <a:gd name="connsiteY443" fmla="*/ 9382314 h 9745171"/>
                <a:gd name="connsiteX444" fmla="*/ 8856078 w 13991985"/>
                <a:gd name="connsiteY444" fmla="*/ 9312577 h 9745171"/>
                <a:gd name="connsiteX445" fmla="*/ 8903249 w 13991985"/>
                <a:gd name="connsiteY445" fmla="*/ 9314052 h 9745171"/>
                <a:gd name="connsiteX446" fmla="*/ 8941349 w 13991985"/>
                <a:gd name="connsiteY446" fmla="*/ 9356914 h 9745171"/>
                <a:gd name="connsiteX447" fmla="*/ 8984211 w 13991985"/>
                <a:gd name="connsiteY447" fmla="*/ 9321195 h 9745171"/>
                <a:gd name="connsiteX448" fmla="*/ 9025713 w 13991985"/>
                <a:gd name="connsiteY448" fmla="*/ 9264272 h 9745171"/>
                <a:gd name="connsiteX449" fmla="*/ 9085925 w 13991985"/>
                <a:gd name="connsiteY449" fmla="*/ 9278106 h 9745171"/>
                <a:gd name="connsiteX450" fmla="*/ 9124705 w 13991985"/>
                <a:gd name="connsiteY450" fmla="*/ 9237852 h 9745171"/>
                <a:gd name="connsiteX451" fmla="*/ 9129468 w 13991985"/>
                <a:gd name="connsiteY451" fmla="*/ 9186258 h 9745171"/>
                <a:gd name="connsiteX452" fmla="*/ 9160424 w 13991985"/>
                <a:gd name="connsiteY452" fmla="*/ 9133077 h 9745171"/>
                <a:gd name="connsiteX453" fmla="*/ 9203286 w 13991985"/>
                <a:gd name="connsiteY453" fmla="*/ 9156889 h 9745171"/>
                <a:gd name="connsiteX454" fmla="*/ 9246376 w 13991985"/>
                <a:gd name="connsiteY454" fmla="*/ 9196690 h 9745171"/>
                <a:gd name="connsiteX455" fmla="*/ 9305680 w 13991985"/>
                <a:gd name="connsiteY455" fmla="*/ 9159270 h 9745171"/>
                <a:gd name="connsiteX456" fmla="*/ 9399569 w 13991985"/>
                <a:gd name="connsiteY456" fmla="*/ 9131943 h 9745171"/>
                <a:gd name="connsiteX457" fmla="*/ 9458080 w 13991985"/>
                <a:gd name="connsiteY457" fmla="*/ 9130695 h 9745171"/>
                <a:gd name="connsiteX458" fmla="*/ 9518518 w 13991985"/>
                <a:gd name="connsiteY458" fmla="*/ 9105521 h 9745171"/>
                <a:gd name="connsiteX459" fmla="*/ 9574648 w 13991985"/>
                <a:gd name="connsiteY459" fmla="*/ 9126046 h 9745171"/>
                <a:gd name="connsiteX460" fmla="*/ 9652209 w 13991985"/>
                <a:gd name="connsiteY460" fmla="*/ 9106543 h 9745171"/>
                <a:gd name="connsiteX461" fmla="*/ 9753355 w 13991985"/>
                <a:gd name="connsiteY461" fmla="*/ 9094977 h 9745171"/>
                <a:gd name="connsiteX462" fmla="*/ 9816175 w 13991985"/>
                <a:gd name="connsiteY462" fmla="*/ 9050866 h 9745171"/>
                <a:gd name="connsiteX463" fmla="*/ 9803361 w 13991985"/>
                <a:gd name="connsiteY463" fmla="*/ 9009252 h 9745171"/>
                <a:gd name="connsiteX464" fmla="*/ 9819236 w 13991985"/>
                <a:gd name="connsiteY464" fmla="*/ 8981583 h 9745171"/>
                <a:gd name="connsiteX465" fmla="*/ 9872418 w 13991985"/>
                <a:gd name="connsiteY465" fmla="*/ 8980677 h 9745171"/>
                <a:gd name="connsiteX466" fmla="*/ 9893736 w 13991985"/>
                <a:gd name="connsiteY466" fmla="*/ 8931350 h 9745171"/>
                <a:gd name="connsiteX467" fmla="*/ 9942721 w 13991985"/>
                <a:gd name="connsiteY467" fmla="*/ 8904022 h 9745171"/>
                <a:gd name="connsiteX468" fmla="*/ 10024364 w 13991985"/>
                <a:gd name="connsiteY468" fmla="*/ 8850956 h 9745171"/>
                <a:gd name="connsiteX469" fmla="*/ 10101925 w 13991985"/>
                <a:gd name="connsiteY469" fmla="*/ 8802650 h 9745171"/>
                <a:gd name="connsiteX470" fmla="*/ 10130726 w 13991985"/>
                <a:gd name="connsiteY470" fmla="*/ 8768632 h 9745171"/>
                <a:gd name="connsiteX471" fmla="*/ 10099997 w 13991985"/>
                <a:gd name="connsiteY471" fmla="*/ 8719646 h 9745171"/>
                <a:gd name="connsiteX472" fmla="*/ 10139458 w 13991985"/>
                <a:gd name="connsiteY472" fmla="*/ 8683474 h 9745171"/>
                <a:gd name="connsiteX473" fmla="*/ 10199669 w 13991985"/>
                <a:gd name="connsiteY473" fmla="*/ 8664197 h 9745171"/>
                <a:gd name="connsiteX474" fmla="*/ 10252737 w 13991985"/>
                <a:gd name="connsiteY474" fmla="*/ 8642539 h 9745171"/>
                <a:gd name="connsiteX475" fmla="*/ 10293672 w 13991985"/>
                <a:gd name="connsiteY475" fmla="*/ 8610902 h 9745171"/>
                <a:gd name="connsiteX476" fmla="*/ 10351049 w 13991985"/>
                <a:gd name="connsiteY476" fmla="*/ 8533002 h 9745171"/>
                <a:gd name="connsiteX477" fmla="*/ 10363409 w 13991985"/>
                <a:gd name="connsiteY477" fmla="*/ 8525971 h 9745171"/>
                <a:gd name="connsiteX478" fmla="*/ 10398107 w 13991985"/>
                <a:gd name="connsiteY478" fmla="*/ 8480274 h 9745171"/>
                <a:gd name="connsiteX479" fmla="*/ 10436434 w 13991985"/>
                <a:gd name="connsiteY479" fmla="*/ 8443875 h 9745171"/>
                <a:gd name="connsiteX480" fmla="*/ 10479523 w 13991985"/>
                <a:gd name="connsiteY480" fmla="*/ 8395343 h 9745171"/>
                <a:gd name="connsiteX481" fmla="*/ 10494718 w 13991985"/>
                <a:gd name="connsiteY481" fmla="*/ 8308257 h 9745171"/>
                <a:gd name="connsiteX482" fmla="*/ 10499254 w 13991985"/>
                <a:gd name="connsiteY482" fmla="*/ 8247819 h 9745171"/>
                <a:gd name="connsiteX483" fmla="*/ 10482018 w 13991985"/>
                <a:gd name="connsiteY483" fmla="*/ 8171052 h 9745171"/>
                <a:gd name="connsiteX484" fmla="*/ 10523066 w 13991985"/>
                <a:gd name="connsiteY484" fmla="*/ 8117643 h 9745171"/>
                <a:gd name="connsiteX485" fmla="*/ 10566609 w 13991985"/>
                <a:gd name="connsiteY485" fmla="*/ 8119571 h 9745171"/>
                <a:gd name="connsiteX486" fmla="*/ 10627274 w 13991985"/>
                <a:gd name="connsiteY486" fmla="*/ 8102676 h 9745171"/>
                <a:gd name="connsiteX487" fmla="*/ 10654829 w 13991985"/>
                <a:gd name="connsiteY487" fmla="*/ 8025569 h 9745171"/>
                <a:gd name="connsiteX488" fmla="*/ 10696330 w 13991985"/>
                <a:gd name="connsiteY488" fmla="*/ 7994839 h 9745171"/>
                <a:gd name="connsiteX489" fmla="*/ 10775025 w 13991985"/>
                <a:gd name="connsiteY489" fmla="*/ 7894940 h 9745171"/>
                <a:gd name="connsiteX490" fmla="*/ 10806435 w 13991985"/>
                <a:gd name="connsiteY490" fmla="*/ 7805246 h 9745171"/>
                <a:gd name="connsiteX491" fmla="*/ 10847596 w 13991985"/>
                <a:gd name="connsiteY491" fmla="*/ 7745488 h 9745171"/>
                <a:gd name="connsiteX492" fmla="*/ 10903499 w 13991985"/>
                <a:gd name="connsiteY492" fmla="*/ 7730520 h 9745171"/>
                <a:gd name="connsiteX493" fmla="*/ 10958494 w 13991985"/>
                <a:gd name="connsiteY493" fmla="*/ 7727685 h 9745171"/>
                <a:gd name="connsiteX494" fmla="*/ 10952031 w 13991985"/>
                <a:gd name="connsiteY494" fmla="*/ 7706028 h 9745171"/>
                <a:gd name="connsiteX495" fmla="*/ 10943980 w 13991985"/>
                <a:gd name="connsiteY495" fmla="*/ 7652732 h 9745171"/>
                <a:gd name="connsiteX496" fmla="*/ 10950897 w 13991985"/>
                <a:gd name="connsiteY496" fmla="*/ 7604427 h 9745171"/>
                <a:gd name="connsiteX497" fmla="*/ 10917786 w 13991985"/>
                <a:gd name="connsiteY497" fmla="*/ 7507590 h 9745171"/>
                <a:gd name="connsiteX498" fmla="*/ 10915632 w 13991985"/>
                <a:gd name="connsiteY498" fmla="*/ 7454521 h 9745171"/>
                <a:gd name="connsiteX499" fmla="*/ 10963937 w 13991985"/>
                <a:gd name="connsiteY499" fmla="*/ 7401681 h 9745171"/>
                <a:gd name="connsiteX500" fmla="*/ 11024943 w 13991985"/>
                <a:gd name="connsiteY500" fmla="*/ 7373333 h 9745171"/>
                <a:gd name="connsiteX501" fmla="*/ 11016551 w 13991985"/>
                <a:gd name="connsiteY501" fmla="*/ 7335800 h 9745171"/>
                <a:gd name="connsiteX502" fmla="*/ 10974936 w 13991985"/>
                <a:gd name="connsiteY502" fmla="*/ 7306998 h 9745171"/>
                <a:gd name="connsiteX503" fmla="*/ 10912570 w 13991985"/>
                <a:gd name="connsiteY503" fmla="*/ 7239643 h 9745171"/>
                <a:gd name="connsiteX504" fmla="*/ 10851905 w 13991985"/>
                <a:gd name="connsiteY504" fmla="*/ 7270371 h 9745171"/>
                <a:gd name="connsiteX505" fmla="*/ 10782168 w 13991985"/>
                <a:gd name="connsiteY505" fmla="*/ 7263001 h 9745171"/>
                <a:gd name="connsiteX506" fmla="*/ 10784323 w 13991985"/>
                <a:gd name="connsiteY506" fmla="*/ 7205171 h 9745171"/>
                <a:gd name="connsiteX507" fmla="*/ 10830247 w 13991985"/>
                <a:gd name="connsiteY507" fmla="*/ 7133053 h 9745171"/>
                <a:gd name="connsiteX508" fmla="*/ 10877305 w 13991985"/>
                <a:gd name="connsiteY508" fmla="*/ 7116158 h 9745171"/>
                <a:gd name="connsiteX509" fmla="*/ 10917332 w 13991985"/>
                <a:gd name="connsiteY509" fmla="*/ 7087357 h 9745171"/>
                <a:gd name="connsiteX510" fmla="*/ 10973688 w 13991985"/>
                <a:gd name="connsiteY510" fmla="*/ 7074769 h 9745171"/>
                <a:gd name="connsiteX511" fmla="*/ 11033446 w 13991985"/>
                <a:gd name="connsiteY511" fmla="*/ 7055039 h 9745171"/>
                <a:gd name="connsiteX512" fmla="*/ 10929693 w 13991985"/>
                <a:gd name="connsiteY512" fmla="*/ 6954120 h 9745171"/>
                <a:gd name="connsiteX513" fmla="*/ 10903272 w 13991985"/>
                <a:gd name="connsiteY513" fmla="*/ 6879619 h 9745171"/>
                <a:gd name="connsiteX514" fmla="*/ 10997729 w 13991985"/>
                <a:gd name="connsiteY514" fmla="*/ 6886083 h 9745171"/>
                <a:gd name="connsiteX515" fmla="*/ 11045580 w 13991985"/>
                <a:gd name="connsiteY515" fmla="*/ 6856828 h 9745171"/>
                <a:gd name="connsiteX516" fmla="*/ 10987523 w 13991985"/>
                <a:gd name="connsiteY516" fmla="*/ 6788566 h 9745171"/>
                <a:gd name="connsiteX517" fmla="*/ 10914951 w 13991985"/>
                <a:gd name="connsiteY517" fmla="*/ 6740714 h 9745171"/>
                <a:gd name="connsiteX518" fmla="*/ 10909509 w 13991985"/>
                <a:gd name="connsiteY518" fmla="*/ 6692862 h 9745171"/>
                <a:gd name="connsiteX519" fmla="*/ 10856894 w 13991985"/>
                <a:gd name="connsiteY519" fmla="*/ 6668143 h 9745171"/>
                <a:gd name="connsiteX520" fmla="*/ 10813805 w 13991985"/>
                <a:gd name="connsiteY520" fmla="*/ 6633671 h 9745171"/>
                <a:gd name="connsiteX521" fmla="*/ 10804053 w 13991985"/>
                <a:gd name="connsiteY521" fmla="*/ 6556790 h 9745171"/>
                <a:gd name="connsiteX522" fmla="*/ 10793848 w 13991985"/>
                <a:gd name="connsiteY522" fmla="*/ 6494198 h 9745171"/>
                <a:gd name="connsiteX523" fmla="*/ 10740780 w 13991985"/>
                <a:gd name="connsiteY523" fmla="*/ 6367878 h 9745171"/>
                <a:gd name="connsiteX524" fmla="*/ 10711751 w 13991985"/>
                <a:gd name="connsiteY524" fmla="*/ 6247228 h 9745171"/>
                <a:gd name="connsiteX525" fmla="*/ 10668209 w 13991985"/>
                <a:gd name="connsiteY525" fmla="*/ 6218200 h 9745171"/>
                <a:gd name="connsiteX526" fmla="*/ 10619223 w 13991985"/>
                <a:gd name="connsiteY526" fmla="*/ 6155833 h 9745171"/>
                <a:gd name="connsiteX527" fmla="*/ 10508551 w 13991985"/>
                <a:gd name="connsiteY527" fmla="*/ 6072831 h 9745171"/>
                <a:gd name="connsiteX528" fmla="*/ 10426229 w 13991985"/>
                <a:gd name="connsiteY528" fmla="*/ 6005701 h 9745171"/>
                <a:gd name="connsiteX529" fmla="*/ 10441423 w 13991985"/>
                <a:gd name="connsiteY529" fmla="*/ 5885505 h 9745171"/>
                <a:gd name="connsiteX530" fmla="*/ 10509005 w 13991985"/>
                <a:gd name="connsiteY530" fmla="*/ 5822232 h 9745171"/>
                <a:gd name="connsiteX531" fmla="*/ 10595637 w 13991985"/>
                <a:gd name="connsiteY531" fmla="*/ 5724714 h 9745171"/>
                <a:gd name="connsiteX532" fmla="*/ 10629655 w 13991985"/>
                <a:gd name="connsiteY532" fmla="*/ 5637402 h 9745171"/>
                <a:gd name="connsiteX533" fmla="*/ 10673198 w 13991985"/>
                <a:gd name="connsiteY533" fmla="*/ 5604745 h 9745171"/>
                <a:gd name="connsiteX534" fmla="*/ 10750305 w 13991985"/>
                <a:gd name="connsiteY534" fmla="*/ 5627196 h 9745171"/>
                <a:gd name="connsiteX535" fmla="*/ 10761191 w 13991985"/>
                <a:gd name="connsiteY535" fmla="*/ 5560067 h 9745171"/>
                <a:gd name="connsiteX536" fmla="*/ 10814259 w 13991985"/>
                <a:gd name="connsiteY536" fmla="*/ 5502464 h 9745171"/>
                <a:gd name="connsiteX537" fmla="*/ 10891138 w 13991985"/>
                <a:gd name="connsiteY537" fmla="*/ 5468446 h 9745171"/>
                <a:gd name="connsiteX538" fmla="*/ 10958494 w 13991985"/>
                <a:gd name="connsiteY538" fmla="*/ 5463457 h 9745171"/>
                <a:gd name="connsiteX539" fmla="*/ 10989111 w 13991985"/>
                <a:gd name="connsiteY539" fmla="*/ 5434655 h 9745171"/>
                <a:gd name="connsiteX540" fmla="*/ 11051703 w 13991985"/>
                <a:gd name="connsiteY540" fmla="*/ 5395875 h 9745171"/>
                <a:gd name="connsiteX541" fmla="*/ 11161694 w 13991985"/>
                <a:gd name="connsiteY541" fmla="*/ 5361857 h 9745171"/>
                <a:gd name="connsiteX542" fmla="*/ 11205237 w 13991985"/>
                <a:gd name="connsiteY542" fmla="*/ 5332828 h 9745171"/>
                <a:gd name="connsiteX543" fmla="*/ 11161694 w 13991985"/>
                <a:gd name="connsiteY543" fmla="*/ 5303800 h 9745171"/>
                <a:gd name="connsiteX544" fmla="*/ 10871409 w 13991985"/>
                <a:gd name="connsiteY544" fmla="*/ 5260257 h 9745171"/>
                <a:gd name="connsiteX545" fmla="*/ 10827866 w 13991985"/>
                <a:gd name="connsiteY545" fmla="*/ 5216714 h 9745171"/>
                <a:gd name="connsiteX546" fmla="*/ 10682723 w 13991985"/>
                <a:gd name="connsiteY546" fmla="*/ 5274771 h 9745171"/>
                <a:gd name="connsiteX547" fmla="*/ 10624666 w 13991985"/>
                <a:gd name="connsiteY547" fmla="*/ 5303800 h 9745171"/>
                <a:gd name="connsiteX548" fmla="*/ 10537580 w 13991985"/>
                <a:gd name="connsiteY548" fmla="*/ 5390206 h 9745171"/>
                <a:gd name="connsiteX549" fmla="*/ 10440289 w 13991985"/>
                <a:gd name="connsiteY549" fmla="*/ 5361403 h 9745171"/>
                <a:gd name="connsiteX550" fmla="*/ 10368624 w 13991985"/>
                <a:gd name="connsiteY550" fmla="*/ 5317633 h 9745171"/>
                <a:gd name="connsiteX551" fmla="*/ 10348894 w 13991985"/>
                <a:gd name="connsiteY551" fmla="*/ 5245743 h 9745171"/>
                <a:gd name="connsiteX552" fmla="*/ 10363409 w 13991985"/>
                <a:gd name="connsiteY552" fmla="*/ 5187685 h 9745171"/>
                <a:gd name="connsiteX553" fmla="*/ 10392437 w 13991985"/>
                <a:gd name="connsiteY553" fmla="*/ 5144143 h 9745171"/>
                <a:gd name="connsiteX554" fmla="*/ 10348894 w 13991985"/>
                <a:gd name="connsiteY554" fmla="*/ 5115114 h 9745171"/>
                <a:gd name="connsiteX555" fmla="*/ 10290837 w 13991985"/>
                <a:gd name="connsiteY555" fmla="*/ 5100600 h 9745171"/>
                <a:gd name="connsiteX556" fmla="*/ 10203751 w 13991985"/>
                <a:gd name="connsiteY556" fmla="*/ 5071571 h 9745171"/>
                <a:gd name="connsiteX557" fmla="*/ 10160209 w 13991985"/>
                <a:gd name="connsiteY557" fmla="*/ 5057057 h 9745171"/>
                <a:gd name="connsiteX558" fmla="*/ 10073804 w 13991985"/>
                <a:gd name="connsiteY558" fmla="*/ 5028028 h 9745171"/>
                <a:gd name="connsiteX559" fmla="*/ 10044548 w 13991985"/>
                <a:gd name="connsiteY559" fmla="*/ 4921665 h 9745171"/>
                <a:gd name="connsiteX560" fmla="*/ 10049991 w 13991985"/>
                <a:gd name="connsiteY560" fmla="*/ 4868598 h 9745171"/>
                <a:gd name="connsiteX561" fmla="*/ 10102605 w 13991985"/>
                <a:gd name="connsiteY561" fmla="*/ 4758381 h 9745171"/>
                <a:gd name="connsiteX562" fmla="*/ 10189011 w 13991985"/>
                <a:gd name="connsiteY562" fmla="*/ 4753164 h 9745171"/>
                <a:gd name="connsiteX563" fmla="*/ 10262262 w 13991985"/>
                <a:gd name="connsiteY563" fmla="*/ 4791490 h 9745171"/>
                <a:gd name="connsiteX564" fmla="*/ 10311929 w 13991985"/>
                <a:gd name="connsiteY564" fmla="*/ 4762462 h 9745171"/>
                <a:gd name="connsiteX565" fmla="*/ 10365223 w 13991985"/>
                <a:gd name="connsiteY565" fmla="*/ 4752710 h 9745171"/>
                <a:gd name="connsiteX566" fmla="*/ 10423053 w 13991985"/>
                <a:gd name="connsiteY566" fmla="*/ 4698963 h 9745171"/>
                <a:gd name="connsiteX567" fmla="*/ 10447319 w 13991985"/>
                <a:gd name="connsiteY567" fmla="*/ 4607114 h 9745171"/>
                <a:gd name="connsiteX568" fmla="*/ 10491543 w 13991985"/>
                <a:gd name="connsiteY568" fmla="*/ 4532502 h 9745171"/>
                <a:gd name="connsiteX569" fmla="*/ 10595637 w 13991985"/>
                <a:gd name="connsiteY569" fmla="*/ 4520028 h 9745171"/>
                <a:gd name="connsiteX570" fmla="*/ 10639180 w 13991985"/>
                <a:gd name="connsiteY570" fmla="*/ 4491000 h 9745171"/>
                <a:gd name="connsiteX571" fmla="*/ 10711751 w 13991985"/>
                <a:gd name="connsiteY571" fmla="*/ 4403914 h 9745171"/>
                <a:gd name="connsiteX572" fmla="*/ 10755294 w 13991985"/>
                <a:gd name="connsiteY572" fmla="*/ 4360371 h 9745171"/>
                <a:gd name="connsiteX573" fmla="*/ 10775705 w 13991985"/>
                <a:gd name="connsiteY573" fmla="*/ 4302314 h 9745171"/>
                <a:gd name="connsiteX574" fmla="*/ 10848730 w 13991985"/>
                <a:gd name="connsiteY574" fmla="*/ 4251514 h 9745171"/>
                <a:gd name="connsiteX575" fmla="*/ 10977318 w 13991985"/>
                <a:gd name="connsiteY575" fmla="*/ 4232464 h 9745171"/>
                <a:gd name="connsiteX576" fmla="*/ 11103411 w 13991985"/>
                <a:gd name="connsiteY576" fmla="*/ 4307983 h 9745171"/>
                <a:gd name="connsiteX577" fmla="*/ 11126996 w 13991985"/>
                <a:gd name="connsiteY577" fmla="*/ 4433170 h 9745171"/>
                <a:gd name="connsiteX578" fmla="*/ 11078691 w 13991985"/>
                <a:gd name="connsiteY578" fmla="*/ 4505514 h 9745171"/>
                <a:gd name="connsiteX579" fmla="*/ 11048755 w 13991985"/>
                <a:gd name="connsiteY579" fmla="*/ 4551552 h 9745171"/>
                <a:gd name="connsiteX580" fmla="*/ 11049889 w 13991985"/>
                <a:gd name="connsiteY580" fmla="*/ 4577632 h 9745171"/>
                <a:gd name="connsiteX581" fmla="*/ 10987523 w 13991985"/>
                <a:gd name="connsiteY581" fmla="*/ 4592600 h 9745171"/>
                <a:gd name="connsiteX582" fmla="*/ 10973009 w 13991985"/>
                <a:gd name="connsiteY582" fmla="*/ 4650657 h 9745171"/>
                <a:gd name="connsiteX583" fmla="*/ 11060094 w 13991985"/>
                <a:gd name="connsiteY583" fmla="*/ 4665171 h 9745171"/>
                <a:gd name="connsiteX584" fmla="*/ 11016551 w 13991985"/>
                <a:gd name="connsiteY584" fmla="*/ 4708714 h 9745171"/>
                <a:gd name="connsiteX585" fmla="*/ 11002037 w 13991985"/>
                <a:gd name="connsiteY585" fmla="*/ 4752257 h 9745171"/>
                <a:gd name="connsiteX586" fmla="*/ 11016551 w 13991985"/>
                <a:gd name="connsiteY586" fmla="*/ 4781285 h 9745171"/>
                <a:gd name="connsiteX587" fmla="*/ 11060094 w 13991985"/>
                <a:gd name="connsiteY587" fmla="*/ 4737743 h 9745171"/>
                <a:gd name="connsiteX588" fmla="*/ 11190723 w 13991985"/>
                <a:gd name="connsiteY588" fmla="*/ 4650657 h 9745171"/>
                <a:gd name="connsiteX589" fmla="*/ 11248780 w 13991985"/>
                <a:gd name="connsiteY589" fmla="*/ 4636143 h 9745171"/>
                <a:gd name="connsiteX590" fmla="*/ 11335866 w 13991985"/>
                <a:gd name="connsiteY590" fmla="*/ 4592600 h 9745171"/>
                <a:gd name="connsiteX591" fmla="*/ 11422951 w 13991985"/>
                <a:gd name="connsiteY591" fmla="*/ 4549057 h 9745171"/>
                <a:gd name="connsiteX592" fmla="*/ 11539066 w 13991985"/>
                <a:gd name="connsiteY592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496055 w 13991985"/>
                <a:gd name="connsiteY437" fmla="*/ 9473595 h 9745171"/>
                <a:gd name="connsiteX438" fmla="*/ 8553886 w 13991985"/>
                <a:gd name="connsiteY438" fmla="*/ 9453185 h 9745171"/>
                <a:gd name="connsiteX439" fmla="*/ 8636209 w 13991985"/>
                <a:gd name="connsiteY439" fmla="*/ 9428465 h 9745171"/>
                <a:gd name="connsiteX440" fmla="*/ 8696193 w 13991985"/>
                <a:gd name="connsiteY440" fmla="*/ 9415877 h 9745171"/>
                <a:gd name="connsiteX441" fmla="*/ 8691318 w 13991985"/>
                <a:gd name="connsiteY441" fmla="*/ 9375964 h 9745171"/>
                <a:gd name="connsiteX442" fmla="*/ 8715130 w 13991985"/>
                <a:gd name="connsiteY442" fmla="*/ 9356914 h 9745171"/>
                <a:gd name="connsiteX443" fmla="*/ 8743705 w 13991985"/>
                <a:gd name="connsiteY443" fmla="*/ 9359295 h 9745171"/>
                <a:gd name="connsiteX444" fmla="*/ 8810380 w 13991985"/>
                <a:gd name="connsiteY444" fmla="*/ 9382314 h 9745171"/>
                <a:gd name="connsiteX445" fmla="*/ 8856078 w 13991985"/>
                <a:gd name="connsiteY445" fmla="*/ 9312577 h 9745171"/>
                <a:gd name="connsiteX446" fmla="*/ 8903249 w 13991985"/>
                <a:gd name="connsiteY446" fmla="*/ 9314052 h 9745171"/>
                <a:gd name="connsiteX447" fmla="*/ 8941349 w 13991985"/>
                <a:gd name="connsiteY447" fmla="*/ 9356914 h 9745171"/>
                <a:gd name="connsiteX448" fmla="*/ 8984211 w 13991985"/>
                <a:gd name="connsiteY448" fmla="*/ 9321195 h 9745171"/>
                <a:gd name="connsiteX449" fmla="*/ 9025713 w 13991985"/>
                <a:gd name="connsiteY449" fmla="*/ 9264272 h 9745171"/>
                <a:gd name="connsiteX450" fmla="*/ 9085925 w 13991985"/>
                <a:gd name="connsiteY450" fmla="*/ 9278106 h 9745171"/>
                <a:gd name="connsiteX451" fmla="*/ 9124705 w 13991985"/>
                <a:gd name="connsiteY451" fmla="*/ 9237852 h 9745171"/>
                <a:gd name="connsiteX452" fmla="*/ 9129468 w 13991985"/>
                <a:gd name="connsiteY452" fmla="*/ 9186258 h 9745171"/>
                <a:gd name="connsiteX453" fmla="*/ 9160424 w 13991985"/>
                <a:gd name="connsiteY453" fmla="*/ 9133077 h 9745171"/>
                <a:gd name="connsiteX454" fmla="*/ 9203286 w 13991985"/>
                <a:gd name="connsiteY454" fmla="*/ 9156889 h 9745171"/>
                <a:gd name="connsiteX455" fmla="*/ 9246376 w 13991985"/>
                <a:gd name="connsiteY455" fmla="*/ 9196690 h 9745171"/>
                <a:gd name="connsiteX456" fmla="*/ 9305680 w 13991985"/>
                <a:gd name="connsiteY456" fmla="*/ 9159270 h 9745171"/>
                <a:gd name="connsiteX457" fmla="*/ 9399569 w 13991985"/>
                <a:gd name="connsiteY457" fmla="*/ 9131943 h 9745171"/>
                <a:gd name="connsiteX458" fmla="*/ 9458080 w 13991985"/>
                <a:gd name="connsiteY458" fmla="*/ 9130695 h 9745171"/>
                <a:gd name="connsiteX459" fmla="*/ 9518518 w 13991985"/>
                <a:gd name="connsiteY459" fmla="*/ 9105521 h 9745171"/>
                <a:gd name="connsiteX460" fmla="*/ 9574648 w 13991985"/>
                <a:gd name="connsiteY460" fmla="*/ 9126046 h 9745171"/>
                <a:gd name="connsiteX461" fmla="*/ 9652209 w 13991985"/>
                <a:gd name="connsiteY461" fmla="*/ 9106543 h 9745171"/>
                <a:gd name="connsiteX462" fmla="*/ 9753355 w 13991985"/>
                <a:gd name="connsiteY462" fmla="*/ 9094977 h 9745171"/>
                <a:gd name="connsiteX463" fmla="*/ 9816175 w 13991985"/>
                <a:gd name="connsiteY463" fmla="*/ 9050866 h 9745171"/>
                <a:gd name="connsiteX464" fmla="*/ 9803361 w 13991985"/>
                <a:gd name="connsiteY464" fmla="*/ 9009252 h 9745171"/>
                <a:gd name="connsiteX465" fmla="*/ 9819236 w 13991985"/>
                <a:gd name="connsiteY465" fmla="*/ 8981583 h 9745171"/>
                <a:gd name="connsiteX466" fmla="*/ 9872418 w 13991985"/>
                <a:gd name="connsiteY466" fmla="*/ 8980677 h 9745171"/>
                <a:gd name="connsiteX467" fmla="*/ 9893736 w 13991985"/>
                <a:gd name="connsiteY467" fmla="*/ 8931350 h 9745171"/>
                <a:gd name="connsiteX468" fmla="*/ 9942721 w 13991985"/>
                <a:gd name="connsiteY468" fmla="*/ 8904022 h 9745171"/>
                <a:gd name="connsiteX469" fmla="*/ 10024364 w 13991985"/>
                <a:gd name="connsiteY469" fmla="*/ 8850956 h 9745171"/>
                <a:gd name="connsiteX470" fmla="*/ 10101925 w 13991985"/>
                <a:gd name="connsiteY470" fmla="*/ 8802650 h 9745171"/>
                <a:gd name="connsiteX471" fmla="*/ 10130726 w 13991985"/>
                <a:gd name="connsiteY471" fmla="*/ 8768632 h 9745171"/>
                <a:gd name="connsiteX472" fmla="*/ 10099997 w 13991985"/>
                <a:gd name="connsiteY472" fmla="*/ 8719646 h 9745171"/>
                <a:gd name="connsiteX473" fmla="*/ 10139458 w 13991985"/>
                <a:gd name="connsiteY473" fmla="*/ 8683474 h 9745171"/>
                <a:gd name="connsiteX474" fmla="*/ 10199669 w 13991985"/>
                <a:gd name="connsiteY474" fmla="*/ 8664197 h 9745171"/>
                <a:gd name="connsiteX475" fmla="*/ 10252737 w 13991985"/>
                <a:gd name="connsiteY475" fmla="*/ 8642539 h 9745171"/>
                <a:gd name="connsiteX476" fmla="*/ 10293672 w 13991985"/>
                <a:gd name="connsiteY476" fmla="*/ 8610902 h 9745171"/>
                <a:gd name="connsiteX477" fmla="*/ 10351049 w 13991985"/>
                <a:gd name="connsiteY477" fmla="*/ 8533002 h 9745171"/>
                <a:gd name="connsiteX478" fmla="*/ 10363409 w 13991985"/>
                <a:gd name="connsiteY478" fmla="*/ 8525971 h 9745171"/>
                <a:gd name="connsiteX479" fmla="*/ 10398107 w 13991985"/>
                <a:gd name="connsiteY479" fmla="*/ 8480274 h 9745171"/>
                <a:gd name="connsiteX480" fmla="*/ 10436434 w 13991985"/>
                <a:gd name="connsiteY480" fmla="*/ 8443875 h 9745171"/>
                <a:gd name="connsiteX481" fmla="*/ 10479523 w 13991985"/>
                <a:gd name="connsiteY481" fmla="*/ 8395343 h 9745171"/>
                <a:gd name="connsiteX482" fmla="*/ 10494718 w 13991985"/>
                <a:gd name="connsiteY482" fmla="*/ 8308257 h 9745171"/>
                <a:gd name="connsiteX483" fmla="*/ 10499254 w 13991985"/>
                <a:gd name="connsiteY483" fmla="*/ 8247819 h 9745171"/>
                <a:gd name="connsiteX484" fmla="*/ 10482018 w 13991985"/>
                <a:gd name="connsiteY484" fmla="*/ 8171052 h 9745171"/>
                <a:gd name="connsiteX485" fmla="*/ 10523066 w 13991985"/>
                <a:gd name="connsiteY485" fmla="*/ 8117643 h 9745171"/>
                <a:gd name="connsiteX486" fmla="*/ 10566609 w 13991985"/>
                <a:gd name="connsiteY486" fmla="*/ 8119571 h 9745171"/>
                <a:gd name="connsiteX487" fmla="*/ 10627274 w 13991985"/>
                <a:gd name="connsiteY487" fmla="*/ 8102676 h 9745171"/>
                <a:gd name="connsiteX488" fmla="*/ 10654829 w 13991985"/>
                <a:gd name="connsiteY488" fmla="*/ 8025569 h 9745171"/>
                <a:gd name="connsiteX489" fmla="*/ 10696330 w 13991985"/>
                <a:gd name="connsiteY489" fmla="*/ 7994839 h 9745171"/>
                <a:gd name="connsiteX490" fmla="*/ 10775025 w 13991985"/>
                <a:gd name="connsiteY490" fmla="*/ 7894940 h 9745171"/>
                <a:gd name="connsiteX491" fmla="*/ 10806435 w 13991985"/>
                <a:gd name="connsiteY491" fmla="*/ 7805246 h 9745171"/>
                <a:gd name="connsiteX492" fmla="*/ 10847596 w 13991985"/>
                <a:gd name="connsiteY492" fmla="*/ 7745488 h 9745171"/>
                <a:gd name="connsiteX493" fmla="*/ 10903499 w 13991985"/>
                <a:gd name="connsiteY493" fmla="*/ 7730520 h 9745171"/>
                <a:gd name="connsiteX494" fmla="*/ 10958494 w 13991985"/>
                <a:gd name="connsiteY494" fmla="*/ 7727685 h 9745171"/>
                <a:gd name="connsiteX495" fmla="*/ 10952031 w 13991985"/>
                <a:gd name="connsiteY495" fmla="*/ 7706028 h 9745171"/>
                <a:gd name="connsiteX496" fmla="*/ 10943980 w 13991985"/>
                <a:gd name="connsiteY496" fmla="*/ 7652732 h 9745171"/>
                <a:gd name="connsiteX497" fmla="*/ 10950897 w 13991985"/>
                <a:gd name="connsiteY497" fmla="*/ 7604427 h 9745171"/>
                <a:gd name="connsiteX498" fmla="*/ 10917786 w 13991985"/>
                <a:gd name="connsiteY498" fmla="*/ 7507590 h 9745171"/>
                <a:gd name="connsiteX499" fmla="*/ 10915632 w 13991985"/>
                <a:gd name="connsiteY499" fmla="*/ 7454521 h 9745171"/>
                <a:gd name="connsiteX500" fmla="*/ 10963937 w 13991985"/>
                <a:gd name="connsiteY500" fmla="*/ 7401681 h 9745171"/>
                <a:gd name="connsiteX501" fmla="*/ 11024943 w 13991985"/>
                <a:gd name="connsiteY501" fmla="*/ 7373333 h 9745171"/>
                <a:gd name="connsiteX502" fmla="*/ 11016551 w 13991985"/>
                <a:gd name="connsiteY502" fmla="*/ 7335800 h 9745171"/>
                <a:gd name="connsiteX503" fmla="*/ 10974936 w 13991985"/>
                <a:gd name="connsiteY503" fmla="*/ 7306998 h 9745171"/>
                <a:gd name="connsiteX504" fmla="*/ 10912570 w 13991985"/>
                <a:gd name="connsiteY504" fmla="*/ 7239643 h 9745171"/>
                <a:gd name="connsiteX505" fmla="*/ 10851905 w 13991985"/>
                <a:gd name="connsiteY505" fmla="*/ 7270371 h 9745171"/>
                <a:gd name="connsiteX506" fmla="*/ 10782168 w 13991985"/>
                <a:gd name="connsiteY506" fmla="*/ 7263001 h 9745171"/>
                <a:gd name="connsiteX507" fmla="*/ 10784323 w 13991985"/>
                <a:gd name="connsiteY507" fmla="*/ 7205171 h 9745171"/>
                <a:gd name="connsiteX508" fmla="*/ 10830247 w 13991985"/>
                <a:gd name="connsiteY508" fmla="*/ 7133053 h 9745171"/>
                <a:gd name="connsiteX509" fmla="*/ 10877305 w 13991985"/>
                <a:gd name="connsiteY509" fmla="*/ 7116158 h 9745171"/>
                <a:gd name="connsiteX510" fmla="*/ 10917332 w 13991985"/>
                <a:gd name="connsiteY510" fmla="*/ 7087357 h 9745171"/>
                <a:gd name="connsiteX511" fmla="*/ 10973688 w 13991985"/>
                <a:gd name="connsiteY511" fmla="*/ 7074769 h 9745171"/>
                <a:gd name="connsiteX512" fmla="*/ 11033446 w 13991985"/>
                <a:gd name="connsiteY512" fmla="*/ 7055039 h 9745171"/>
                <a:gd name="connsiteX513" fmla="*/ 10929693 w 13991985"/>
                <a:gd name="connsiteY513" fmla="*/ 6954120 h 9745171"/>
                <a:gd name="connsiteX514" fmla="*/ 10903272 w 13991985"/>
                <a:gd name="connsiteY514" fmla="*/ 6879619 h 9745171"/>
                <a:gd name="connsiteX515" fmla="*/ 10997729 w 13991985"/>
                <a:gd name="connsiteY515" fmla="*/ 6886083 h 9745171"/>
                <a:gd name="connsiteX516" fmla="*/ 11045580 w 13991985"/>
                <a:gd name="connsiteY516" fmla="*/ 6856828 h 9745171"/>
                <a:gd name="connsiteX517" fmla="*/ 10987523 w 13991985"/>
                <a:gd name="connsiteY517" fmla="*/ 6788566 h 9745171"/>
                <a:gd name="connsiteX518" fmla="*/ 10914951 w 13991985"/>
                <a:gd name="connsiteY518" fmla="*/ 6740714 h 9745171"/>
                <a:gd name="connsiteX519" fmla="*/ 10909509 w 13991985"/>
                <a:gd name="connsiteY519" fmla="*/ 6692862 h 9745171"/>
                <a:gd name="connsiteX520" fmla="*/ 10856894 w 13991985"/>
                <a:gd name="connsiteY520" fmla="*/ 6668143 h 9745171"/>
                <a:gd name="connsiteX521" fmla="*/ 10813805 w 13991985"/>
                <a:gd name="connsiteY521" fmla="*/ 6633671 h 9745171"/>
                <a:gd name="connsiteX522" fmla="*/ 10804053 w 13991985"/>
                <a:gd name="connsiteY522" fmla="*/ 6556790 h 9745171"/>
                <a:gd name="connsiteX523" fmla="*/ 10793848 w 13991985"/>
                <a:gd name="connsiteY523" fmla="*/ 6494198 h 9745171"/>
                <a:gd name="connsiteX524" fmla="*/ 10740780 w 13991985"/>
                <a:gd name="connsiteY524" fmla="*/ 6367878 h 9745171"/>
                <a:gd name="connsiteX525" fmla="*/ 10711751 w 13991985"/>
                <a:gd name="connsiteY525" fmla="*/ 6247228 h 9745171"/>
                <a:gd name="connsiteX526" fmla="*/ 10668209 w 13991985"/>
                <a:gd name="connsiteY526" fmla="*/ 6218200 h 9745171"/>
                <a:gd name="connsiteX527" fmla="*/ 10619223 w 13991985"/>
                <a:gd name="connsiteY527" fmla="*/ 6155833 h 9745171"/>
                <a:gd name="connsiteX528" fmla="*/ 10508551 w 13991985"/>
                <a:gd name="connsiteY528" fmla="*/ 6072831 h 9745171"/>
                <a:gd name="connsiteX529" fmla="*/ 10426229 w 13991985"/>
                <a:gd name="connsiteY529" fmla="*/ 6005701 h 9745171"/>
                <a:gd name="connsiteX530" fmla="*/ 10441423 w 13991985"/>
                <a:gd name="connsiteY530" fmla="*/ 5885505 h 9745171"/>
                <a:gd name="connsiteX531" fmla="*/ 10509005 w 13991985"/>
                <a:gd name="connsiteY531" fmla="*/ 5822232 h 9745171"/>
                <a:gd name="connsiteX532" fmla="*/ 10595637 w 13991985"/>
                <a:gd name="connsiteY532" fmla="*/ 5724714 h 9745171"/>
                <a:gd name="connsiteX533" fmla="*/ 10629655 w 13991985"/>
                <a:gd name="connsiteY533" fmla="*/ 5637402 h 9745171"/>
                <a:gd name="connsiteX534" fmla="*/ 10673198 w 13991985"/>
                <a:gd name="connsiteY534" fmla="*/ 5604745 h 9745171"/>
                <a:gd name="connsiteX535" fmla="*/ 10750305 w 13991985"/>
                <a:gd name="connsiteY535" fmla="*/ 5627196 h 9745171"/>
                <a:gd name="connsiteX536" fmla="*/ 10761191 w 13991985"/>
                <a:gd name="connsiteY536" fmla="*/ 5560067 h 9745171"/>
                <a:gd name="connsiteX537" fmla="*/ 10814259 w 13991985"/>
                <a:gd name="connsiteY537" fmla="*/ 5502464 h 9745171"/>
                <a:gd name="connsiteX538" fmla="*/ 10891138 w 13991985"/>
                <a:gd name="connsiteY538" fmla="*/ 5468446 h 9745171"/>
                <a:gd name="connsiteX539" fmla="*/ 10958494 w 13991985"/>
                <a:gd name="connsiteY539" fmla="*/ 5463457 h 9745171"/>
                <a:gd name="connsiteX540" fmla="*/ 10989111 w 13991985"/>
                <a:gd name="connsiteY540" fmla="*/ 5434655 h 9745171"/>
                <a:gd name="connsiteX541" fmla="*/ 11051703 w 13991985"/>
                <a:gd name="connsiteY541" fmla="*/ 5395875 h 9745171"/>
                <a:gd name="connsiteX542" fmla="*/ 11161694 w 13991985"/>
                <a:gd name="connsiteY542" fmla="*/ 5361857 h 9745171"/>
                <a:gd name="connsiteX543" fmla="*/ 11205237 w 13991985"/>
                <a:gd name="connsiteY543" fmla="*/ 5332828 h 9745171"/>
                <a:gd name="connsiteX544" fmla="*/ 11161694 w 13991985"/>
                <a:gd name="connsiteY544" fmla="*/ 5303800 h 9745171"/>
                <a:gd name="connsiteX545" fmla="*/ 10871409 w 13991985"/>
                <a:gd name="connsiteY545" fmla="*/ 5260257 h 9745171"/>
                <a:gd name="connsiteX546" fmla="*/ 10827866 w 13991985"/>
                <a:gd name="connsiteY546" fmla="*/ 5216714 h 9745171"/>
                <a:gd name="connsiteX547" fmla="*/ 10682723 w 13991985"/>
                <a:gd name="connsiteY547" fmla="*/ 5274771 h 9745171"/>
                <a:gd name="connsiteX548" fmla="*/ 10624666 w 13991985"/>
                <a:gd name="connsiteY548" fmla="*/ 5303800 h 9745171"/>
                <a:gd name="connsiteX549" fmla="*/ 10537580 w 13991985"/>
                <a:gd name="connsiteY549" fmla="*/ 5390206 h 9745171"/>
                <a:gd name="connsiteX550" fmla="*/ 10440289 w 13991985"/>
                <a:gd name="connsiteY550" fmla="*/ 5361403 h 9745171"/>
                <a:gd name="connsiteX551" fmla="*/ 10368624 w 13991985"/>
                <a:gd name="connsiteY551" fmla="*/ 5317633 h 9745171"/>
                <a:gd name="connsiteX552" fmla="*/ 10348894 w 13991985"/>
                <a:gd name="connsiteY552" fmla="*/ 5245743 h 9745171"/>
                <a:gd name="connsiteX553" fmla="*/ 10363409 w 13991985"/>
                <a:gd name="connsiteY553" fmla="*/ 5187685 h 9745171"/>
                <a:gd name="connsiteX554" fmla="*/ 10392437 w 13991985"/>
                <a:gd name="connsiteY554" fmla="*/ 5144143 h 9745171"/>
                <a:gd name="connsiteX555" fmla="*/ 10348894 w 13991985"/>
                <a:gd name="connsiteY555" fmla="*/ 5115114 h 9745171"/>
                <a:gd name="connsiteX556" fmla="*/ 10290837 w 13991985"/>
                <a:gd name="connsiteY556" fmla="*/ 5100600 h 9745171"/>
                <a:gd name="connsiteX557" fmla="*/ 10203751 w 13991985"/>
                <a:gd name="connsiteY557" fmla="*/ 5071571 h 9745171"/>
                <a:gd name="connsiteX558" fmla="*/ 10160209 w 13991985"/>
                <a:gd name="connsiteY558" fmla="*/ 5057057 h 9745171"/>
                <a:gd name="connsiteX559" fmla="*/ 10073804 w 13991985"/>
                <a:gd name="connsiteY559" fmla="*/ 5028028 h 9745171"/>
                <a:gd name="connsiteX560" fmla="*/ 10044548 w 13991985"/>
                <a:gd name="connsiteY560" fmla="*/ 4921665 h 9745171"/>
                <a:gd name="connsiteX561" fmla="*/ 10049991 w 13991985"/>
                <a:gd name="connsiteY561" fmla="*/ 4868598 h 9745171"/>
                <a:gd name="connsiteX562" fmla="*/ 10102605 w 13991985"/>
                <a:gd name="connsiteY562" fmla="*/ 4758381 h 9745171"/>
                <a:gd name="connsiteX563" fmla="*/ 10189011 w 13991985"/>
                <a:gd name="connsiteY563" fmla="*/ 4753164 h 9745171"/>
                <a:gd name="connsiteX564" fmla="*/ 10262262 w 13991985"/>
                <a:gd name="connsiteY564" fmla="*/ 4791490 h 9745171"/>
                <a:gd name="connsiteX565" fmla="*/ 10311929 w 13991985"/>
                <a:gd name="connsiteY565" fmla="*/ 4762462 h 9745171"/>
                <a:gd name="connsiteX566" fmla="*/ 10365223 w 13991985"/>
                <a:gd name="connsiteY566" fmla="*/ 4752710 h 9745171"/>
                <a:gd name="connsiteX567" fmla="*/ 10423053 w 13991985"/>
                <a:gd name="connsiteY567" fmla="*/ 4698963 h 9745171"/>
                <a:gd name="connsiteX568" fmla="*/ 10447319 w 13991985"/>
                <a:gd name="connsiteY568" fmla="*/ 4607114 h 9745171"/>
                <a:gd name="connsiteX569" fmla="*/ 10491543 w 13991985"/>
                <a:gd name="connsiteY569" fmla="*/ 4532502 h 9745171"/>
                <a:gd name="connsiteX570" fmla="*/ 10595637 w 13991985"/>
                <a:gd name="connsiteY570" fmla="*/ 4520028 h 9745171"/>
                <a:gd name="connsiteX571" fmla="*/ 10639180 w 13991985"/>
                <a:gd name="connsiteY571" fmla="*/ 4491000 h 9745171"/>
                <a:gd name="connsiteX572" fmla="*/ 10711751 w 13991985"/>
                <a:gd name="connsiteY572" fmla="*/ 4403914 h 9745171"/>
                <a:gd name="connsiteX573" fmla="*/ 10755294 w 13991985"/>
                <a:gd name="connsiteY573" fmla="*/ 4360371 h 9745171"/>
                <a:gd name="connsiteX574" fmla="*/ 10775705 w 13991985"/>
                <a:gd name="connsiteY574" fmla="*/ 4302314 h 9745171"/>
                <a:gd name="connsiteX575" fmla="*/ 10848730 w 13991985"/>
                <a:gd name="connsiteY575" fmla="*/ 4251514 h 9745171"/>
                <a:gd name="connsiteX576" fmla="*/ 10977318 w 13991985"/>
                <a:gd name="connsiteY576" fmla="*/ 4232464 h 9745171"/>
                <a:gd name="connsiteX577" fmla="*/ 11103411 w 13991985"/>
                <a:gd name="connsiteY577" fmla="*/ 4307983 h 9745171"/>
                <a:gd name="connsiteX578" fmla="*/ 11126996 w 13991985"/>
                <a:gd name="connsiteY578" fmla="*/ 4433170 h 9745171"/>
                <a:gd name="connsiteX579" fmla="*/ 11078691 w 13991985"/>
                <a:gd name="connsiteY579" fmla="*/ 4505514 h 9745171"/>
                <a:gd name="connsiteX580" fmla="*/ 11048755 w 13991985"/>
                <a:gd name="connsiteY580" fmla="*/ 4551552 h 9745171"/>
                <a:gd name="connsiteX581" fmla="*/ 11049889 w 13991985"/>
                <a:gd name="connsiteY581" fmla="*/ 4577632 h 9745171"/>
                <a:gd name="connsiteX582" fmla="*/ 10987523 w 13991985"/>
                <a:gd name="connsiteY582" fmla="*/ 4592600 h 9745171"/>
                <a:gd name="connsiteX583" fmla="*/ 10973009 w 13991985"/>
                <a:gd name="connsiteY583" fmla="*/ 4650657 h 9745171"/>
                <a:gd name="connsiteX584" fmla="*/ 11060094 w 13991985"/>
                <a:gd name="connsiteY584" fmla="*/ 4665171 h 9745171"/>
                <a:gd name="connsiteX585" fmla="*/ 11016551 w 13991985"/>
                <a:gd name="connsiteY585" fmla="*/ 4708714 h 9745171"/>
                <a:gd name="connsiteX586" fmla="*/ 11002037 w 13991985"/>
                <a:gd name="connsiteY586" fmla="*/ 4752257 h 9745171"/>
                <a:gd name="connsiteX587" fmla="*/ 11016551 w 13991985"/>
                <a:gd name="connsiteY587" fmla="*/ 4781285 h 9745171"/>
                <a:gd name="connsiteX588" fmla="*/ 11060094 w 13991985"/>
                <a:gd name="connsiteY588" fmla="*/ 4737743 h 9745171"/>
                <a:gd name="connsiteX589" fmla="*/ 11190723 w 13991985"/>
                <a:gd name="connsiteY589" fmla="*/ 4650657 h 9745171"/>
                <a:gd name="connsiteX590" fmla="*/ 11248780 w 13991985"/>
                <a:gd name="connsiteY590" fmla="*/ 4636143 h 9745171"/>
                <a:gd name="connsiteX591" fmla="*/ 11335866 w 13991985"/>
                <a:gd name="connsiteY591" fmla="*/ 4592600 h 9745171"/>
                <a:gd name="connsiteX592" fmla="*/ 11422951 w 13991985"/>
                <a:gd name="connsiteY592" fmla="*/ 4549057 h 9745171"/>
                <a:gd name="connsiteX593" fmla="*/ 11539066 w 13991985"/>
                <a:gd name="connsiteY593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496055 w 13991985"/>
                <a:gd name="connsiteY437" fmla="*/ 9473595 h 9745171"/>
                <a:gd name="connsiteX438" fmla="*/ 8553886 w 13991985"/>
                <a:gd name="connsiteY438" fmla="*/ 9453185 h 9745171"/>
                <a:gd name="connsiteX439" fmla="*/ 8636209 w 13991985"/>
                <a:gd name="connsiteY439" fmla="*/ 9428465 h 9745171"/>
                <a:gd name="connsiteX440" fmla="*/ 8696193 w 13991985"/>
                <a:gd name="connsiteY440" fmla="*/ 9415877 h 9745171"/>
                <a:gd name="connsiteX441" fmla="*/ 8691318 w 13991985"/>
                <a:gd name="connsiteY441" fmla="*/ 9375964 h 9745171"/>
                <a:gd name="connsiteX442" fmla="*/ 8715130 w 13991985"/>
                <a:gd name="connsiteY442" fmla="*/ 9356914 h 9745171"/>
                <a:gd name="connsiteX443" fmla="*/ 8743705 w 13991985"/>
                <a:gd name="connsiteY443" fmla="*/ 9359295 h 9745171"/>
                <a:gd name="connsiteX444" fmla="*/ 8810380 w 13991985"/>
                <a:gd name="connsiteY444" fmla="*/ 9382314 h 9745171"/>
                <a:gd name="connsiteX445" fmla="*/ 8856078 w 13991985"/>
                <a:gd name="connsiteY445" fmla="*/ 9312577 h 9745171"/>
                <a:gd name="connsiteX446" fmla="*/ 8903249 w 13991985"/>
                <a:gd name="connsiteY446" fmla="*/ 9314052 h 9745171"/>
                <a:gd name="connsiteX447" fmla="*/ 8941349 w 13991985"/>
                <a:gd name="connsiteY447" fmla="*/ 9356914 h 9745171"/>
                <a:gd name="connsiteX448" fmla="*/ 8984211 w 13991985"/>
                <a:gd name="connsiteY448" fmla="*/ 9321195 h 9745171"/>
                <a:gd name="connsiteX449" fmla="*/ 9025713 w 13991985"/>
                <a:gd name="connsiteY449" fmla="*/ 9264272 h 9745171"/>
                <a:gd name="connsiteX450" fmla="*/ 9085925 w 13991985"/>
                <a:gd name="connsiteY450" fmla="*/ 9278106 h 9745171"/>
                <a:gd name="connsiteX451" fmla="*/ 9124705 w 13991985"/>
                <a:gd name="connsiteY451" fmla="*/ 9237852 h 9745171"/>
                <a:gd name="connsiteX452" fmla="*/ 9129468 w 13991985"/>
                <a:gd name="connsiteY452" fmla="*/ 9186258 h 9745171"/>
                <a:gd name="connsiteX453" fmla="*/ 9160424 w 13991985"/>
                <a:gd name="connsiteY453" fmla="*/ 9133077 h 9745171"/>
                <a:gd name="connsiteX454" fmla="*/ 9203286 w 13991985"/>
                <a:gd name="connsiteY454" fmla="*/ 9156889 h 9745171"/>
                <a:gd name="connsiteX455" fmla="*/ 9246376 w 13991985"/>
                <a:gd name="connsiteY455" fmla="*/ 9196690 h 9745171"/>
                <a:gd name="connsiteX456" fmla="*/ 9305680 w 13991985"/>
                <a:gd name="connsiteY456" fmla="*/ 9159270 h 9745171"/>
                <a:gd name="connsiteX457" fmla="*/ 9399569 w 13991985"/>
                <a:gd name="connsiteY457" fmla="*/ 9131943 h 9745171"/>
                <a:gd name="connsiteX458" fmla="*/ 9458080 w 13991985"/>
                <a:gd name="connsiteY458" fmla="*/ 9130695 h 9745171"/>
                <a:gd name="connsiteX459" fmla="*/ 9518518 w 13991985"/>
                <a:gd name="connsiteY459" fmla="*/ 9105521 h 9745171"/>
                <a:gd name="connsiteX460" fmla="*/ 9574648 w 13991985"/>
                <a:gd name="connsiteY460" fmla="*/ 9126046 h 9745171"/>
                <a:gd name="connsiteX461" fmla="*/ 9652209 w 13991985"/>
                <a:gd name="connsiteY461" fmla="*/ 9106543 h 9745171"/>
                <a:gd name="connsiteX462" fmla="*/ 9753355 w 13991985"/>
                <a:gd name="connsiteY462" fmla="*/ 9094977 h 9745171"/>
                <a:gd name="connsiteX463" fmla="*/ 9816175 w 13991985"/>
                <a:gd name="connsiteY463" fmla="*/ 9050866 h 9745171"/>
                <a:gd name="connsiteX464" fmla="*/ 9803361 w 13991985"/>
                <a:gd name="connsiteY464" fmla="*/ 9009252 h 9745171"/>
                <a:gd name="connsiteX465" fmla="*/ 9819236 w 13991985"/>
                <a:gd name="connsiteY465" fmla="*/ 8981583 h 9745171"/>
                <a:gd name="connsiteX466" fmla="*/ 9872418 w 13991985"/>
                <a:gd name="connsiteY466" fmla="*/ 8980677 h 9745171"/>
                <a:gd name="connsiteX467" fmla="*/ 9893736 w 13991985"/>
                <a:gd name="connsiteY467" fmla="*/ 8931350 h 9745171"/>
                <a:gd name="connsiteX468" fmla="*/ 9942721 w 13991985"/>
                <a:gd name="connsiteY468" fmla="*/ 8904022 h 9745171"/>
                <a:gd name="connsiteX469" fmla="*/ 10024364 w 13991985"/>
                <a:gd name="connsiteY469" fmla="*/ 8850956 h 9745171"/>
                <a:gd name="connsiteX470" fmla="*/ 10101925 w 13991985"/>
                <a:gd name="connsiteY470" fmla="*/ 8802650 h 9745171"/>
                <a:gd name="connsiteX471" fmla="*/ 10130726 w 13991985"/>
                <a:gd name="connsiteY471" fmla="*/ 8768632 h 9745171"/>
                <a:gd name="connsiteX472" fmla="*/ 10099997 w 13991985"/>
                <a:gd name="connsiteY472" fmla="*/ 8719646 h 9745171"/>
                <a:gd name="connsiteX473" fmla="*/ 10139458 w 13991985"/>
                <a:gd name="connsiteY473" fmla="*/ 8683474 h 9745171"/>
                <a:gd name="connsiteX474" fmla="*/ 10199669 w 13991985"/>
                <a:gd name="connsiteY474" fmla="*/ 8664197 h 9745171"/>
                <a:gd name="connsiteX475" fmla="*/ 10252737 w 13991985"/>
                <a:gd name="connsiteY475" fmla="*/ 8642539 h 9745171"/>
                <a:gd name="connsiteX476" fmla="*/ 10293672 w 13991985"/>
                <a:gd name="connsiteY476" fmla="*/ 8610902 h 9745171"/>
                <a:gd name="connsiteX477" fmla="*/ 10351049 w 13991985"/>
                <a:gd name="connsiteY477" fmla="*/ 8533002 h 9745171"/>
                <a:gd name="connsiteX478" fmla="*/ 10363409 w 13991985"/>
                <a:gd name="connsiteY478" fmla="*/ 8525971 h 9745171"/>
                <a:gd name="connsiteX479" fmla="*/ 10398107 w 13991985"/>
                <a:gd name="connsiteY479" fmla="*/ 8480274 h 9745171"/>
                <a:gd name="connsiteX480" fmla="*/ 10436434 w 13991985"/>
                <a:gd name="connsiteY480" fmla="*/ 8443875 h 9745171"/>
                <a:gd name="connsiteX481" fmla="*/ 10479523 w 13991985"/>
                <a:gd name="connsiteY481" fmla="*/ 8395343 h 9745171"/>
                <a:gd name="connsiteX482" fmla="*/ 10494718 w 13991985"/>
                <a:gd name="connsiteY482" fmla="*/ 8308257 h 9745171"/>
                <a:gd name="connsiteX483" fmla="*/ 10499254 w 13991985"/>
                <a:gd name="connsiteY483" fmla="*/ 8247819 h 9745171"/>
                <a:gd name="connsiteX484" fmla="*/ 10482018 w 13991985"/>
                <a:gd name="connsiteY484" fmla="*/ 8171052 h 9745171"/>
                <a:gd name="connsiteX485" fmla="*/ 10523066 w 13991985"/>
                <a:gd name="connsiteY485" fmla="*/ 8117643 h 9745171"/>
                <a:gd name="connsiteX486" fmla="*/ 10566609 w 13991985"/>
                <a:gd name="connsiteY486" fmla="*/ 8119571 h 9745171"/>
                <a:gd name="connsiteX487" fmla="*/ 10627274 w 13991985"/>
                <a:gd name="connsiteY487" fmla="*/ 8102676 h 9745171"/>
                <a:gd name="connsiteX488" fmla="*/ 10654829 w 13991985"/>
                <a:gd name="connsiteY488" fmla="*/ 8025569 h 9745171"/>
                <a:gd name="connsiteX489" fmla="*/ 10696330 w 13991985"/>
                <a:gd name="connsiteY489" fmla="*/ 7994839 h 9745171"/>
                <a:gd name="connsiteX490" fmla="*/ 10775025 w 13991985"/>
                <a:gd name="connsiteY490" fmla="*/ 7894940 h 9745171"/>
                <a:gd name="connsiteX491" fmla="*/ 10806435 w 13991985"/>
                <a:gd name="connsiteY491" fmla="*/ 7805246 h 9745171"/>
                <a:gd name="connsiteX492" fmla="*/ 10847596 w 13991985"/>
                <a:gd name="connsiteY492" fmla="*/ 7745488 h 9745171"/>
                <a:gd name="connsiteX493" fmla="*/ 10903499 w 13991985"/>
                <a:gd name="connsiteY493" fmla="*/ 7730520 h 9745171"/>
                <a:gd name="connsiteX494" fmla="*/ 10958494 w 13991985"/>
                <a:gd name="connsiteY494" fmla="*/ 7727685 h 9745171"/>
                <a:gd name="connsiteX495" fmla="*/ 10952031 w 13991985"/>
                <a:gd name="connsiteY495" fmla="*/ 7706028 h 9745171"/>
                <a:gd name="connsiteX496" fmla="*/ 10943980 w 13991985"/>
                <a:gd name="connsiteY496" fmla="*/ 7652732 h 9745171"/>
                <a:gd name="connsiteX497" fmla="*/ 10950897 w 13991985"/>
                <a:gd name="connsiteY497" fmla="*/ 7604427 h 9745171"/>
                <a:gd name="connsiteX498" fmla="*/ 10917786 w 13991985"/>
                <a:gd name="connsiteY498" fmla="*/ 7507590 h 9745171"/>
                <a:gd name="connsiteX499" fmla="*/ 10915632 w 13991985"/>
                <a:gd name="connsiteY499" fmla="*/ 7454521 h 9745171"/>
                <a:gd name="connsiteX500" fmla="*/ 10963937 w 13991985"/>
                <a:gd name="connsiteY500" fmla="*/ 7401681 h 9745171"/>
                <a:gd name="connsiteX501" fmla="*/ 11024943 w 13991985"/>
                <a:gd name="connsiteY501" fmla="*/ 7373333 h 9745171"/>
                <a:gd name="connsiteX502" fmla="*/ 11016551 w 13991985"/>
                <a:gd name="connsiteY502" fmla="*/ 7335800 h 9745171"/>
                <a:gd name="connsiteX503" fmla="*/ 10974936 w 13991985"/>
                <a:gd name="connsiteY503" fmla="*/ 7306998 h 9745171"/>
                <a:gd name="connsiteX504" fmla="*/ 10912570 w 13991985"/>
                <a:gd name="connsiteY504" fmla="*/ 7239643 h 9745171"/>
                <a:gd name="connsiteX505" fmla="*/ 10851905 w 13991985"/>
                <a:gd name="connsiteY505" fmla="*/ 7270371 h 9745171"/>
                <a:gd name="connsiteX506" fmla="*/ 10782168 w 13991985"/>
                <a:gd name="connsiteY506" fmla="*/ 7263001 h 9745171"/>
                <a:gd name="connsiteX507" fmla="*/ 10784323 w 13991985"/>
                <a:gd name="connsiteY507" fmla="*/ 7205171 h 9745171"/>
                <a:gd name="connsiteX508" fmla="*/ 10830247 w 13991985"/>
                <a:gd name="connsiteY508" fmla="*/ 7133053 h 9745171"/>
                <a:gd name="connsiteX509" fmla="*/ 10877305 w 13991985"/>
                <a:gd name="connsiteY509" fmla="*/ 7116158 h 9745171"/>
                <a:gd name="connsiteX510" fmla="*/ 10917332 w 13991985"/>
                <a:gd name="connsiteY510" fmla="*/ 7087357 h 9745171"/>
                <a:gd name="connsiteX511" fmla="*/ 10973688 w 13991985"/>
                <a:gd name="connsiteY511" fmla="*/ 7074769 h 9745171"/>
                <a:gd name="connsiteX512" fmla="*/ 11033446 w 13991985"/>
                <a:gd name="connsiteY512" fmla="*/ 7055039 h 9745171"/>
                <a:gd name="connsiteX513" fmla="*/ 10929693 w 13991985"/>
                <a:gd name="connsiteY513" fmla="*/ 6954120 h 9745171"/>
                <a:gd name="connsiteX514" fmla="*/ 10903272 w 13991985"/>
                <a:gd name="connsiteY514" fmla="*/ 6879619 h 9745171"/>
                <a:gd name="connsiteX515" fmla="*/ 10997729 w 13991985"/>
                <a:gd name="connsiteY515" fmla="*/ 6886083 h 9745171"/>
                <a:gd name="connsiteX516" fmla="*/ 11045580 w 13991985"/>
                <a:gd name="connsiteY516" fmla="*/ 6856828 h 9745171"/>
                <a:gd name="connsiteX517" fmla="*/ 10987523 w 13991985"/>
                <a:gd name="connsiteY517" fmla="*/ 6788566 h 9745171"/>
                <a:gd name="connsiteX518" fmla="*/ 10914951 w 13991985"/>
                <a:gd name="connsiteY518" fmla="*/ 6740714 h 9745171"/>
                <a:gd name="connsiteX519" fmla="*/ 10909509 w 13991985"/>
                <a:gd name="connsiteY519" fmla="*/ 6692862 h 9745171"/>
                <a:gd name="connsiteX520" fmla="*/ 10856894 w 13991985"/>
                <a:gd name="connsiteY520" fmla="*/ 6668143 h 9745171"/>
                <a:gd name="connsiteX521" fmla="*/ 10813805 w 13991985"/>
                <a:gd name="connsiteY521" fmla="*/ 6633671 h 9745171"/>
                <a:gd name="connsiteX522" fmla="*/ 10804053 w 13991985"/>
                <a:gd name="connsiteY522" fmla="*/ 6556790 h 9745171"/>
                <a:gd name="connsiteX523" fmla="*/ 10793848 w 13991985"/>
                <a:gd name="connsiteY523" fmla="*/ 6494198 h 9745171"/>
                <a:gd name="connsiteX524" fmla="*/ 10740780 w 13991985"/>
                <a:gd name="connsiteY524" fmla="*/ 6367878 h 9745171"/>
                <a:gd name="connsiteX525" fmla="*/ 10711751 w 13991985"/>
                <a:gd name="connsiteY525" fmla="*/ 6247228 h 9745171"/>
                <a:gd name="connsiteX526" fmla="*/ 10668209 w 13991985"/>
                <a:gd name="connsiteY526" fmla="*/ 6218200 h 9745171"/>
                <a:gd name="connsiteX527" fmla="*/ 10619223 w 13991985"/>
                <a:gd name="connsiteY527" fmla="*/ 6155833 h 9745171"/>
                <a:gd name="connsiteX528" fmla="*/ 10508551 w 13991985"/>
                <a:gd name="connsiteY528" fmla="*/ 6072831 h 9745171"/>
                <a:gd name="connsiteX529" fmla="*/ 10426229 w 13991985"/>
                <a:gd name="connsiteY529" fmla="*/ 6005701 h 9745171"/>
                <a:gd name="connsiteX530" fmla="*/ 10441423 w 13991985"/>
                <a:gd name="connsiteY530" fmla="*/ 5885505 h 9745171"/>
                <a:gd name="connsiteX531" fmla="*/ 10509005 w 13991985"/>
                <a:gd name="connsiteY531" fmla="*/ 5822232 h 9745171"/>
                <a:gd name="connsiteX532" fmla="*/ 10595637 w 13991985"/>
                <a:gd name="connsiteY532" fmla="*/ 5724714 h 9745171"/>
                <a:gd name="connsiteX533" fmla="*/ 10629655 w 13991985"/>
                <a:gd name="connsiteY533" fmla="*/ 5637402 h 9745171"/>
                <a:gd name="connsiteX534" fmla="*/ 10673198 w 13991985"/>
                <a:gd name="connsiteY534" fmla="*/ 5604745 h 9745171"/>
                <a:gd name="connsiteX535" fmla="*/ 10750305 w 13991985"/>
                <a:gd name="connsiteY535" fmla="*/ 5627196 h 9745171"/>
                <a:gd name="connsiteX536" fmla="*/ 10761191 w 13991985"/>
                <a:gd name="connsiteY536" fmla="*/ 5560067 h 9745171"/>
                <a:gd name="connsiteX537" fmla="*/ 10814259 w 13991985"/>
                <a:gd name="connsiteY537" fmla="*/ 5502464 h 9745171"/>
                <a:gd name="connsiteX538" fmla="*/ 10891138 w 13991985"/>
                <a:gd name="connsiteY538" fmla="*/ 5468446 h 9745171"/>
                <a:gd name="connsiteX539" fmla="*/ 10958494 w 13991985"/>
                <a:gd name="connsiteY539" fmla="*/ 5463457 h 9745171"/>
                <a:gd name="connsiteX540" fmla="*/ 10989111 w 13991985"/>
                <a:gd name="connsiteY540" fmla="*/ 5434655 h 9745171"/>
                <a:gd name="connsiteX541" fmla="*/ 11051703 w 13991985"/>
                <a:gd name="connsiteY541" fmla="*/ 5395875 h 9745171"/>
                <a:gd name="connsiteX542" fmla="*/ 11161694 w 13991985"/>
                <a:gd name="connsiteY542" fmla="*/ 5361857 h 9745171"/>
                <a:gd name="connsiteX543" fmla="*/ 11205237 w 13991985"/>
                <a:gd name="connsiteY543" fmla="*/ 5332828 h 9745171"/>
                <a:gd name="connsiteX544" fmla="*/ 11161694 w 13991985"/>
                <a:gd name="connsiteY544" fmla="*/ 5303800 h 9745171"/>
                <a:gd name="connsiteX545" fmla="*/ 10871409 w 13991985"/>
                <a:gd name="connsiteY545" fmla="*/ 5260257 h 9745171"/>
                <a:gd name="connsiteX546" fmla="*/ 10827866 w 13991985"/>
                <a:gd name="connsiteY546" fmla="*/ 5216714 h 9745171"/>
                <a:gd name="connsiteX547" fmla="*/ 10682723 w 13991985"/>
                <a:gd name="connsiteY547" fmla="*/ 5274771 h 9745171"/>
                <a:gd name="connsiteX548" fmla="*/ 10624666 w 13991985"/>
                <a:gd name="connsiteY548" fmla="*/ 5303800 h 9745171"/>
                <a:gd name="connsiteX549" fmla="*/ 10537580 w 13991985"/>
                <a:gd name="connsiteY549" fmla="*/ 5390206 h 9745171"/>
                <a:gd name="connsiteX550" fmla="*/ 10440289 w 13991985"/>
                <a:gd name="connsiteY550" fmla="*/ 5361403 h 9745171"/>
                <a:gd name="connsiteX551" fmla="*/ 10368624 w 13991985"/>
                <a:gd name="connsiteY551" fmla="*/ 5317633 h 9745171"/>
                <a:gd name="connsiteX552" fmla="*/ 10348894 w 13991985"/>
                <a:gd name="connsiteY552" fmla="*/ 5245743 h 9745171"/>
                <a:gd name="connsiteX553" fmla="*/ 10363409 w 13991985"/>
                <a:gd name="connsiteY553" fmla="*/ 5187685 h 9745171"/>
                <a:gd name="connsiteX554" fmla="*/ 10392437 w 13991985"/>
                <a:gd name="connsiteY554" fmla="*/ 5144143 h 9745171"/>
                <a:gd name="connsiteX555" fmla="*/ 10348894 w 13991985"/>
                <a:gd name="connsiteY555" fmla="*/ 5115114 h 9745171"/>
                <a:gd name="connsiteX556" fmla="*/ 10290837 w 13991985"/>
                <a:gd name="connsiteY556" fmla="*/ 5100600 h 9745171"/>
                <a:gd name="connsiteX557" fmla="*/ 10203751 w 13991985"/>
                <a:gd name="connsiteY557" fmla="*/ 5071571 h 9745171"/>
                <a:gd name="connsiteX558" fmla="*/ 10160209 w 13991985"/>
                <a:gd name="connsiteY558" fmla="*/ 5057057 h 9745171"/>
                <a:gd name="connsiteX559" fmla="*/ 10073804 w 13991985"/>
                <a:gd name="connsiteY559" fmla="*/ 5028028 h 9745171"/>
                <a:gd name="connsiteX560" fmla="*/ 10044548 w 13991985"/>
                <a:gd name="connsiteY560" fmla="*/ 4921665 h 9745171"/>
                <a:gd name="connsiteX561" fmla="*/ 10049991 w 13991985"/>
                <a:gd name="connsiteY561" fmla="*/ 4868598 h 9745171"/>
                <a:gd name="connsiteX562" fmla="*/ 10102605 w 13991985"/>
                <a:gd name="connsiteY562" fmla="*/ 4758381 h 9745171"/>
                <a:gd name="connsiteX563" fmla="*/ 10189011 w 13991985"/>
                <a:gd name="connsiteY563" fmla="*/ 4753164 h 9745171"/>
                <a:gd name="connsiteX564" fmla="*/ 10262262 w 13991985"/>
                <a:gd name="connsiteY564" fmla="*/ 4791490 h 9745171"/>
                <a:gd name="connsiteX565" fmla="*/ 10311929 w 13991985"/>
                <a:gd name="connsiteY565" fmla="*/ 4762462 h 9745171"/>
                <a:gd name="connsiteX566" fmla="*/ 10365223 w 13991985"/>
                <a:gd name="connsiteY566" fmla="*/ 4752710 h 9745171"/>
                <a:gd name="connsiteX567" fmla="*/ 10423053 w 13991985"/>
                <a:gd name="connsiteY567" fmla="*/ 4698963 h 9745171"/>
                <a:gd name="connsiteX568" fmla="*/ 10447319 w 13991985"/>
                <a:gd name="connsiteY568" fmla="*/ 4607114 h 9745171"/>
                <a:gd name="connsiteX569" fmla="*/ 10491543 w 13991985"/>
                <a:gd name="connsiteY569" fmla="*/ 4532502 h 9745171"/>
                <a:gd name="connsiteX570" fmla="*/ 10595637 w 13991985"/>
                <a:gd name="connsiteY570" fmla="*/ 4520028 h 9745171"/>
                <a:gd name="connsiteX571" fmla="*/ 10639180 w 13991985"/>
                <a:gd name="connsiteY571" fmla="*/ 4491000 h 9745171"/>
                <a:gd name="connsiteX572" fmla="*/ 10711751 w 13991985"/>
                <a:gd name="connsiteY572" fmla="*/ 4403914 h 9745171"/>
                <a:gd name="connsiteX573" fmla="*/ 10755294 w 13991985"/>
                <a:gd name="connsiteY573" fmla="*/ 4360371 h 9745171"/>
                <a:gd name="connsiteX574" fmla="*/ 10775705 w 13991985"/>
                <a:gd name="connsiteY574" fmla="*/ 4302314 h 9745171"/>
                <a:gd name="connsiteX575" fmla="*/ 10848730 w 13991985"/>
                <a:gd name="connsiteY575" fmla="*/ 4251514 h 9745171"/>
                <a:gd name="connsiteX576" fmla="*/ 10977318 w 13991985"/>
                <a:gd name="connsiteY576" fmla="*/ 4232464 h 9745171"/>
                <a:gd name="connsiteX577" fmla="*/ 11103411 w 13991985"/>
                <a:gd name="connsiteY577" fmla="*/ 4307983 h 9745171"/>
                <a:gd name="connsiteX578" fmla="*/ 11126996 w 13991985"/>
                <a:gd name="connsiteY578" fmla="*/ 4433170 h 9745171"/>
                <a:gd name="connsiteX579" fmla="*/ 11078691 w 13991985"/>
                <a:gd name="connsiteY579" fmla="*/ 4505514 h 9745171"/>
                <a:gd name="connsiteX580" fmla="*/ 11048755 w 13991985"/>
                <a:gd name="connsiteY580" fmla="*/ 4551552 h 9745171"/>
                <a:gd name="connsiteX581" fmla="*/ 11049889 w 13991985"/>
                <a:gd name="connsiteY581" fmla="*/ 4577632 h 9745171"/>
                <a:gd name="connsiteX582" fmla="*/ 10987523 w 13991985"/>
                <a:gd name="connsiteY582" fmla="*/ 4592600 h 9745171"/>
                <a:gd name="connsiteX583" fmla="*/ 10973009 w 13991985"/>
                <a:gd name="connsiteY583" fmla="*/ 4650657 h 9745171"/>
                <a:gd name="connsiteX584" fmla="*/ 11060094 w 13991985"/>
                <a:gd name="connsiteY584" fmla="*/ 4665171 h 9745171"/>
                <a:gd name="connsiteX585" fmla="*/ 11016551 w 13991985"/>
                <a:gd name="connsiteY585" fmla="*/ 4708714 h 9745171"/>
                <a:gd name="connsiteX586" fmla="*/ 11002037 w 13991985"/>
                <a:gd name="connsiteY586" fmla="*/ 4752257 h 9745171"/>
                <a:gd name="connsiteX587" fmla="*/ 11016551 w 13991985"/>
                <a:gd name="connsiteY587" fmla="*/ 4781285 h 9745171"/>
                <a:gd name="connsiteX588" fmla="*/ 11060094 w 13991985"/>
                <a:gd name="connsiteY588" fmla="*/ 4737743 h 9745171"/>
                <a:gd name="connsiteX589" fmla="*/ 11190723 w 13991985"/>
                <a:gd name="connsiteY589" fmla="*/ 4650657 h 9745171"/>
                <a:gd name="connsiteX590" fmla="*/ 11248780 w 13991985"/>
                <a:gd name="connsiteY590" fmla="*/ 4636143 h 9745171"/>
                <a:gd name="connsiteX591" fmla="*/ 11335866 w 13991985"/>
                <a:gd name="connsiteY591" fmla="*/ 4592600 h 9745171"/>
                <a:gd name="connsiteX592" fmla="*/ 11422951 w 13991985"/>
                <a:gd name="connsiteY592" fmla="*/ 4549057 h 9745171"/>
                <a:gd name="connsiteX593" fmla="*/ 11539066 w 13991985"/>
                <a:gd name="connsiteY593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429380 w 13991985"/>
                <a:gd name="connsiteY437" fmla="*/ 9483120 h 9745171"/>
                <a:gd name="connsiteX438" fmla="*/ 8496055 w 13991985"/>
                <a:gd name="connsiteY438" fmla="*/ 9473595 h 9745171"/>
                <a:gd name="connsiteX439" fmla="*/ 8553886 w 13991985"/>
                <a:gd name="connsiteY439" fmla="*/ 9453185 h 9745171"/>
                <a:gd name="connsiteX440" fmla="*/ 8636209 w 13991985"/>
                <a:gd name="connsiteY440" fmla="*/ 9428465 h 9745171"/>
                <a:gd name="connsiteX441" fmla="*/ 8696193 w 13991985"/>
                <a:gd name="connsiteY441" fmla="*/ 9415877 h 9745171"/>
                <a:gd name="connsiteX442" fmla="*/ 8691318 w 13991985"/>
                <a:gd name="connsiteY442" fmla="*/ 9375964 h 9745171"/>
                <a:gd name="connsiteX443" fmla="*/ 8715130 w 13991985"/>
                <a:gd name="connsiteY443" fmla="*/ 9356914 h 9745171"/>
                <a:gd name="connsiteX444" fmla="*/ 8743705 w 13991985"/>
                <a:gd name="connsiteY444" fmla="*/ 9359295 h 9745171"/>
                <a:gd name="connsiteX445" fmla="*/ 8810380 w 13991985"/>
                <a:gd name="connsiteY445" fmla="*/ 9382314 h 9745171"/>
                <a:gd name="connsiteX446" fmla="*/ 8856078 w 13991985"/>
                <a:gd name="connsiteY446" fmla="*/ 9312577 h 9745171"/>
                <a:gd name="connsiteX447" fmla="*/ 8903249 w 13991985"/>
                <a:gd name="connsiteY447" fmla="*/ 9314052 h 9745171"/>
                <a:gd name="connsiteX448" fmla="*/ 8941349 w 13991985"/>
                <a:gd name="connsiteY448" fmla="*/ 9356914 h 9745171"/>
                <a:gd name="connsiteX449" fmla="*/ 8984211 w 13991985"/>
                <a:gd name="connsiteY449" fmla="*/ 9321195 h 9745171"/>
                <a:gd name="connsiteX450" fmla="*/ 9025713 w 13991985"/>
                <a:gd name="connsiteY450" fmla="*/ 9264272 h 9745171"/>
                <a:gd name="connsiteX451" fmla="*/ 9085925 w 13991985"/>
                <a:gd name="connsiteY451" fmla="*/ 9278106 h 9745171"/>
                <a:gd name="connsiteX452" fmla="*/ 9124705 w 13991985"/>
                <a:gd name="connsiteY452" fmla="*/ 9237852 h 9745171"/>
                <a:gd name="connsiteX453" fmla="*/ 9129468 w 13991985"/>
                <a:gd name="connsiteY453" fmla="*/ 9186258 h 9745171"/>
                <a:gd name="connsiteX454" fmla="*/ 9160424 w 13991985"/>
                <a:gd name="connsiteY454" fmla="*/ 9133077 h 9745171"/>
                <a:gd name="connsiteX455" fmla="*/ 9203286 w 13991985"/>
                <a:gd name="connsiteY455" fmla="*/ 9156889 h 9745171"/>
                <a:gd name="connsiteX456" fmla="*/ 9246376 w 13991985"/>
                <a:gd name="connsiteY456" fmla="*/ 9196690 h 9745171"/>
                <a:gd name="connsiteX457" fmla="*/ 9305680 w 13991985"/>
                <a:gd name="connsiteY457" fmla="*/ 9159270 h 9745171"/>
                <a:gd name="connsiteX458" fmla="*/ 9399569 w 13991985"/>
                <a:gd name="connsiteY458" fmla="*/ 9131943 h 9745171"/>
                <a:gd name="connsiteX459" fmla="*/ 9458080 w 13991985"/>
                <a:gd name="connsiteY459" fmla="*/ 9130695 h 9745171"/>
                <a:gd name="connsiteX460" fmla="*/ 9518518 w 13991985"/>
                <a:gd name="connsiteY460" fmla="*/ 9105521 h 9745171"/>
                <a:gd name="connsiteX461" fmla="*/ 9574648 w 13991985"/>
                <a:gd name="connsiteY461" fmla="*/ 9126046 h 9745171"/>
                <a:gd name="connsiteX462" fmla="*/ 9652209 w 13991985"/>
                <a:gd name="connsiteY462" fmla="*/ 9106543 h 9745171"/>
                <a:gd name="connsiteX463" fmla="*/ 9753355 w 13991985"/>
                <a:gd name="connsiteY463" fmla="*/ 9094977 h 9745171"/>
                <a:gd name="connsiteX464" fmla="*/ 9816175 w 13991985"/>
                <a:gd name="connsiteY464" fmla="*/ 9050866 h 9745171"/>
                <a:gd name="connsiteX465" fmla="*/ 9803361 w 13991985"/>
                <a:gd name="connsiteY465" fmla="*/ 9009252 h 9745171"/>
                <a:gd name="connsiteX466" fmla="*/ 9819236 w 13991985"/>
                <a:gd name="connsiteY466" fmla="*/ 8981583 h 9745171"/>
                <a:gd name="connsiteX467" fmla="*/ 9872418 w 13991985"/>
                <a:gd name="connsiteY467" fmla="*/ 8980677 h 9745171"/>
                <a:gd name="connsiteX468" fmla="*/ 9893736 w 13991985"/>
                <a:gd name="connsiteY468" fmla="*/ 8931350 h 9745171"/>
                <a:gd name="connsiteX469" fmla="*/ 9942721 w 13991985"/>
                <a:gd name="connsiteY469" fmla="*/ 8904022 h 9745171"/>
                <a:gd name="connsiteX470" fmla="*/ 10024364 w 13991985"/>
                <a:gd name="connsiteY470" fmla="*/ 8850956 h 9745171"/>
                <a:gd name="connsiteX471" fmla="*/ 10101925 w 13991985"/>
                <a:gd name="connsiteY471" fmla="*/ 8802650 h 9745171"/>
                <a:gd name="connsiteX472" fmla="*/ 10130726 w 13991985"/>
                <a:gd name="connsiteY472" fmla="*/ 8768632 h 9745171"/>
                <a:gd name="connsiteX473" fmla="*/ 10099997 w 13991985"/>
                <a:gd name="connsiteY473" fmla="*/ 8719646 h 9745171"/>
                <a:gd name="connsiteX474" fmla="*/ 10139458 w 13991985"/>
                <a:gd name="connsiteY474" fmla="*/ 8683474 h 9745171"/>
                <a:gd name="connsiteX475" fmla="*/ 10199669 w 13991985"/>
                <a:gd name="connsiteY475" fmla="*/ 8664197 h 9745171"/>
                <a:gd name="connsiteX476" fmla="*/ 10252737 w 13991985"/>
                <a:gd name="connsiteY476" fmla="*/ 8642539 h 9745171"/>
                <a:gd name="connsiteX477" fmla="*/ 10293672 w 13991985"/>
                <a:gd name="connsiteY477" fmla="*/ 8610902 h 9745171"/>
                <a:gd name="connsiteX478" fmla="*/ 10351049 w 13991985"/>
                <a:gd name="connsiteY478" fmla="*/ 8533002 h 9745171"/>
                <a:gd name="connsiteX479" fmla="*/ 10363409 w 13991985"/>
                <a:gd name="connsiteY479" fmla="*/ 8525971 h 9745171"/>
                <a:gd name="connsiteX480" fmla="*/ 10398107 w 13991985"/>
                <a:gd name="connsiteY480" fmla="*/ 8480274 h 9745171"/>
                <a:gd name="connsiteX481" fmla="*/ 10436434 w 13991985"/>
                <a:gd name="connsiteY481" fmla="*/ 8443875 h 9745171"/>
                <a:gd name="connsiteX482" fmla="*/ 10479523 w 13991985"/>
                <a:gd name="connsiteY482" fmla="*/ 8395343 h 9745171"/>
                <a:gd name="connsiteX483" fmla="*/ 10494718 w 13991985"/>
                <a:gd name="connsiteY483" fmla="*/ 8308257 h 9745171"/>
                <a:gd name="connsiteX484" fmla="*/ 10499254 w 13991985"/>
                <a:gd name="connsiteY484" fmla="*/ 8247819 h 9745171"/>
                <a:gd name="connsiteX485" fmla="*/ 10482018 w 13991985"/>
                <a:gd name="connsiteY485" fmla="*/ 8171052 h 9745171"/>
                <a:gd name="connsiteX486" fmla="*/ 10523066 w 13991985"/>
                <a:gd name="connsiteY486" fmla="*/ 8117643 h 9745171"/>
                <a:gd name="connsiteX487" fmla="*/ 10566609 w 13991985"/>
                <a:gd name="connsiteY487" fmla="*/ 8119571 h 9745171"/>
                <a:gd name="connsiteX488" fmla="*/ 10627274 w 13991985"/>
                <a:gd name="connsiteY488" fmla="*/ 8102676 h 9745171"/>
                <a:gd name="connsiteX489" fmla="*/ 10654829 w 13991985"/>
                <a:gd name="connsiteY489" fmla="*/ 8025569 h 9745171"/>
                <a:gd name="connsiteX490" fmla="*/ 10696330 w 13991985"/>
                <a:gd name="connsiteY490" fmla="*/ 7994839 h 9745171"/>
                <a:gd name="connsiteX491" fmla="*/ 10775025 w 13991985"/>
                <a:gd name="connsiteY491" fmla="*/ 7894940 h 9745171"/>
                <a:gd name="connsiteX492" fmla="*/ 10806435 w 13991985"/>
                <a:gd name="connsiteY492" fmla="*/ 7805246 h 9745171"/>
                <a:gd name="connsiteX493" fmla="*/ 10847596 w 13991985"/>
                <a:gd name="connsiteY493" fmla="*/ 7745488 h 9745171"/>
                <a:gd name="connsiteX494" fmla="*/ 10903499 w 13991985"/>
                <a:gd name="connsiteY494" fmla="*/ 7730520 h 9745171"/>
                <a:gd name="connsiteX495" fmla="*/ 10958494 w 13991985"/>
                <a:gd name="connsiteY495" fmla="*/ 7727685 h 9745171"/>
                <a:gd name="connsiteX496" fmla="*/ 10952031 w 13991985"/>
                <a:gd name="connsiteY496" fmla="*/ 7706028 h 9745171"/>
                <a:gd name="connsiteX497" fmla="*/ 10943980 w 13991985"/>
                <a:gd name="connsiteY497" fmla="*/ 7652732 h 9745171"/>
                <a:gd name="connsiteX498" fmla="*/ 10950897 w 13991985"/>
                <a:gd name="connsiteY498" fmla="*/ 7604427 h 9745171"/>
                <a:gd name="connsiteX499" fmla="*/ 10917786 w 13991985"/>
                <a:gd name="connsiteY499" fmla="*/ 7507590 h 9745171"/>
                <a:gd name="connsiteX500" fmla="*/ 10915632 w 13991985"/>
                <a:gd name="connsiteY500" fmla="*/ 7454521 h 9745171"/>
                <a:gd name="connsiteX501" fmla="*/ 10963937 w 13991985"/>
                <a:gd name="connsiteY501" fmla="*/ 7401681 h 9745171"/>
                <a:gd name="connsiteX502" fmla="*/ 11024943 w 13991985"/>
                <a:gd name="connsiteY502" fmla="*/ 7373333 h 9745171"/>
                <a:gd name="connsiteX503" fmla="*/ 11016551 w 13991985"/>
                <a:gd name="connsiteY503" fmla="*/ 7335800 h 9745171"/>
                <a:gd name="connsiteX504" fmla="*/ 10974936 w 13991985"/>
                <a:gd name="connsiteY504" fmla="*/ 7306998 h 9745171"/>
                <a:gd name="connsiteX505" fmla="*/ 10912570 w 13991985"/>
                <a:gd name="connsiteY505" fmla="*/ 7239643 h 9745171"/>
                <a:gd name="connsiteX506" fmla="*/ 10851905 w 13991985"/>
                <a:gd name="connsiteY506" fmla="*/ 7270371 h 9745171"/>
                <a:gd name="connsiteX507" fmla="*/ 10782168 w 13991985"/>
                <a:gd name="connsiteY507" fmla="*/ 7263001 h 9745171"/>
                <a:gd name="connsiteX508" fmla="*/ 10784323 w 13991985"/>
                <a:gd name="connsiteY508" fmla="*/ 7205171 h 9745171"/>
                <a:gd name="connsiteX509" fmla="*/ 10830247 w 13991985"/>
                <a:gd name="connsiteY509" fmla="*/ 7133053 h 9745171"/>
                <a:gd name="connsiteX510" fmla="*/ 10877305 w 13991985"/>
                <a:gd name="connsiteY510" fmla="*/ 7116158 h 9745171"/>
                <a:gd name="connsiteX511" fmla="*/ 10917332 w 13991985"/>
                <a:gd name="connsiteY511" fmla="*/ 7087357 h 9745171"/>
                <a:gd name="connsiteX512" fmla="*/ 10973688 w 13991985"/>
                <a:gd name="connsiteY512" fmla="*/ 7074769 h 9745171"/>
                <a:gd name="connsiteX513" fmla="*/ 11033446 w 13991985"/>
                <a:gd name="connsiteY513" fmla="*/ 7055039 h 9745171"/>
                <a:gd name="connsiteX514" fmla="*/ 10929693 w 13991985"/>
                <a:gd name="connsiteY514" fmla="*/ 6954120 h 9745171"/>
                <a:gd name="connsiteX515" fmla="*/ 10903272 w 13991985"/>
                <a:gd name="connsiteY515" fmla="*/ 6879619 h 9745171"/>
                <a:gd name="connsiteX516" fmla="*/ 10997729 w 13991985"/>
                <a:gd name="connsiteY516" fmla="*/ 6886083 h 9745171"/>
                <a:gd name="connsiteX517" fmla="*/ 11045580 w 13991985"/>
                <a:gd name="connsiteY517" fmla="*/ 6856828 h 9745171"/>
                <a:gd name="connsiteX518" fmla="*/ 10987523 w 13991985"/>
                <a:gd name="connsiteY518" fmla="*/ 6788566 h 9745171"/>
                <a:gd name="connsiteX519" fmla="*/ 10914951 w 13991985"/>
                <a:gd name="connsiteY519" fmla="*/ 6740714 h 9745171"/>
                <a:gd name="connsiteX520" fmla="*/ 10909509 w 13991985"/>
                <a:gd name="connsiteY520" fmla="*/ 6692862 h 9745171"/>
                <a:gd name="connsiteX521" fmla="*/ 10856894 w 13991985"/>
                <a:gd name="connsiteY521" fmla="*/ 6668143 h 9745171"/>
                <a:gd name="connsiteX522" fmla="*/ 10813805 w 13991985"/>
                <a:gd name="connsiteY522" fmla="*/ 6633671 h 9745171"/>
                <a:gd name="connsiteX523" fmla="*/ 10804053 w 13991985"/>
                <a:gd name="connsiteY523" fmla="*/ 6556790 h 9745171"/>
                <a:gd name="connsiteX524" fmla="*/ 10793848 w 13991985"/>
                <a:gd name="connsiteY524" fmla="*/ 6494198 h 9745171"/>
                <a:gd name="connsiteX525" fmla="*/ 10740780 w 13991985"/>
                <a:gd name="connsiteY525" fmla="*/ 6367878 h 9745171"/>
                <a:gd name="connsiteX526" fmla="*/ 10711751 w 13991985"/>
                <a:gd name="connsiteY526" fmla="*/ 6247228 h 9745171"/>
                <a:gd name="connsiteX527" fmla="*/ 10668209 w 13991985"/>
                <a:gd name="connsiteY527" fmla="*/ 6218200 h 9745171"/>
                <a:gd name="connsiteX528" fmla="*/ 10619223 w 13991985"/>
                <a:gd name="connsiteY528" fmla="*/ 6155833 h 9745171"/>
                <a:gd name="connsiteX529" fmla="*/ 10508551 w 13991985"/>
                <a:gd name="connsiteY529" fmla="*/ 6072831 h 9745171"/>
                <a:gd name="connsiteX530" fmla="*/ 10426229 w 13991985"/>
                <a:gd name="connsiteY530" fmla="*/ 6005701 h 9745171"/>
                <a:gd name="connsiteX531" fmla="*/ 10441423 w 13991985"/>
                <a:gd name="connsiteY531" fmla="*/ 5885505 h 9745171"/>
                <a:gd name="connsiteX532" fmla="*/ 10509005 w 13991985"/>
                <a:gd name="connsiteY532" fmla="*/ 5822232 h 9745171"/>
                <a:gd name="connsiteX533" fmla="*/ 10595637 w 13991985"/>
                <a:gd name="connsiteY533" fmla="*/ 5724714 h 9745171"/>
                <a:gd name="connsiteX534" fmla="*/ 10629655 w 13991985"/>
                <a:gd name="connsiteY534" fmla="*/ 5637402 h 9745171"/>
                <a:gd name="connsiteX535" fmla="*/ 10673198 w 13991985"/>
                <a:gd name="connsiteY535" fmla="*/ 5604745 h 9745171"/>
                <a:gd name="connsiteX536" fmla="*/ 10750305 w 13991985"/>
                <a:gd name="connsiteY536" fmla="*/ 5627196 h 9745171"/>
                <a:gd name="connsiteX537" fmla="*/ 10761191 w 13991985"/>
                <a:gd name="connsiteY537" fmla="*/ 5560067 h 9745171"/>
                <a:gd name="connsiteX538" fmla="*/ 10814259 w 13991985"/>
                <a:gd name="connsiteY538" fmla="*/ 5502464 h 9745171"/>
                <a:gd name="connsiteX539" fmla="*/ 10891138 w 13991985"/>
                <a:gd name="connsiteY539" fmla="*/ 5468446 h 9745171"/>
                <a:gd name="connsiteX540" fmla="*/ 10958494 w 13991985"/>
                <a:gd name="connsiteY540" fmla="*/ 5463457 h 9745171"/>
                <a:gd name="connsiteX541" fmla="*/ 10989111 w 13991985"/>
                <a:gd name="connsiteY541" fmla="*/ 5434655 h 9745171"/>
                <a:gd name="connsiteX542" fmla="*/ 11051703 w 13991985"/>
                <a:gd name="connsiteY542" fmla="*/ 5395875 h 9745171"/>
                <a:gd name="connsiteX543" fmla="*/ 11161694 w 13991985"/>
                <a:gd name="connsiteY543" fmla="*/ 5361857 h 9745171"/>
                <a:gd name="connsiteX544" fmla="*/ 11205237 w 13991985"/>
                <a:gd name="connsiteY544" fmla="*/ 5332828 h 9745171"/>
                <a:gd name="connsiteX545" fmla="*/ 11161694 w 13991985"/>
                <a:gd name="connsiteY545" fmla="*/ 5303800 h 9745171"/>
                <a:gd name="connsiteX546" fmla="*/ 10871409 w 13991985"/>
                <a:gd name="connsiteY546" fmla="*/ 5260257 h 9745171"/>
                <a:gd name="connsiteX547" fmla="*/ 10827866 w 13991985"/>
                <a:gd name="connsiteY547" fmla="*/ 5216714 h 9745171"/>
                <a:gd name="connsiteX548" fmla="*/ 10682723 w 13991985"/>
                <a:gd name="connsiteY548" fmla="*/ 5274771 h 9745171"/>
                <a:gd name="connsiteX549" fmla="*/ 10624666 w 13991985"/>
                <a:gd name="connsiteY549" fmla="*/ 5303800 h 9745171"/>
                <a:gd name="connsiteX550" fmla="*/ 10537580 w 13991985"/>
                <a:gd name="connsiteY550" fmla="*/ 5390206 h 9745171"/>
                <a:gd name="connsiteX551" fmla="*/ 10440289 w 13991985"/>
                <a:gd name="connsiteY551" fmla="*/ 5361403 h 9745171"/>
                <a:gd name="connsiteX552" fmla="*/ 10368624 w 13991985"/>
                <a:gd name="connsiteY552" fmla="*/ 5317633 h 9745171"/>
                <a:gd name="connsiteX553" fmla="*/ 10348894 w 13991985"/>
                <a:gd name="connsiteY553" fmla="*/ 5245743 h 9745171"/>
                <a:gd name="connsiteX554" fmla="*/ 10363409 w 13991985"/>
                <a:gd name="connsiteY554" fmla="*/ 5187685 h 9745171"/>
                <a:gd name="connsiteX555" fmla="*/ 10392437 w 13991985"/>
                <a:gd name="connsiteY555" fmla="*/ 5144143 h 9745171"/>
                <a:gd name="connsiteX556" fmla="*/ 10348894 w 13991985"/>
                <a:gd name="connsiteY556" fmla="*/ 5115114 h 9745171"/>
                <a:gd name="connsiteX557" fmla="*/ 10290837 w 13991985"/>
                <a:gd name="connsiteY557" fmla="*/ 5100600 h 9745171"/>
                <a:gd name="connsiteX558" fmla="*/ 10203751 w 13991985"/>
                <a:gd name="connsiteY558" fmla="*/ 5071571 h 9745171"/>
                <a:gd name="connsiteX559" fmla="*/ 10160209 w 13991985"/>
                <a:gd name="connsiteY559" fmla="*/ 5057057 h 9745171"/>
                <a:gd name="connsiteX560" fmla="*/ 10073804 w 13991985"/>
                <a:gd name="connsiteY560" fmla="*/ 5028028 h 9745171"/>
                <a:gd name="connsiteX561" fmla="*/ 10044548 w 13991985"/>
                <a:gd name="connsiteY561" fmla="*/ 4921665 h 9745171"/>
                <a:gd name="connsiteX562" fmla="*/ 10049991 w 13991985"/>
                <a:gd name="connsiteY562" fmla="*/ 4868598 h 9745171"/>
                <a:gd name="connsiteX563" fmla="*/ 10102605 w 13991985"/>
                <a:gd name="connsiteY563" fmla="*/ 4758381 h 9745171"/>
                <a:gd name="connsiteX564" fmla="*/ 10189011 w 13991985"/>
                <a:gd name="connsiteY564" fmla="*/ 4753164 h 9745171"/>
                <a:gd name="connsiteX565" fmla="*/ 10262262 w 13991985"/>
                <a:gd name="connsiteY565" fmla="*/ 4791490 h 9745171"/>
                <a:gd name="connsiteX566" fmla="*/ 10311929 w 13991985"/>
                <a:gd name="connsiteY566" fmla="*/ 4762462 h 9745171"/>
                <a:gd name="connsiteX567" fmla="*/ 10365223 w 13991985"/>
                <a:gd name="connsiteY567" fmla="*/ 4752710 h 9745171"/>
                <a:gd name="connsiteX568" fmla="*/ 10423053 w 13991985"/>
                <a:gd name="connsiteY568" fmla="*/ 4698963 h 9745171"/>
                <a:gd name="connsiteX569" fmla="*/ 10447319 w 13991985"/>
                <a:gd name="connsiteY569" fmla="*/ 4607114 h 9745171"/>
                <a:gd name="connsiteX570" fmla="*/ 10491543 w 13991985"/>
                <a:gd name="connsiteY570" fmla="*/ 4532502 h 9745171"/>
                <a:gd name="connsiteX571" fmla="*/ 10595637 w 13991985"/>
                <a:gd name="connsiteY571" fmla="*/ 4520028 h 9745171"/>
                <a:gd name="connsiteX572" fmla="*/ 10639180 w 13991985"/>
                <a:gd name="connsiteY572" fmla="*/ 4491000 h 9745171"/>
                <a:gd name="connsiteX573" fmla="*/ 10711751 w 13991985"/>
                <a:gd name="connsiteY573" fmla="*/ 4403914 h 9745171"/>
                <a:gd name="connsiteX574" fmla="*/ 10755294 w 13991985"/>
                <a:gd name="connsiteY574" fmla="*/ 4360371 h 9745171"/>
                <a:gd name="connsiteX575" fmla="*/ 10775705 w 13991985"/>
                <a:gd name="connsiteY575" fmla="*/ 4302314 h 9745171"/>
                <a:gd name="connsiteX576" fmla="*/ 10848730 w 13991985"/>
                <a:gd name="connsiteY576" fmla="*/ 4251514 h 9745171"/>
                <a:gd name="connsiteX577" fmla="*/ 10977318 w 13991985"/>
                <a:gd name="connsiteY577" fmla="*/ 4232464 h 9745171"/>
                <a:gd name="connsiteX578" fmla="*/ 11103411 w 13991985"/>
                <a:gd name="connsiteY578" fmla="*/ 4307983 h 9745171"/>
                <a:gd name="connsiteX579" fmla="*/ 11126996 w 13991985"/>
                <a:gd name="connsiteY579" fmla="*/ 4433170 h 9745171"/>
                <a:gd name="connsiteX580" fmla="*/ 11078691 w 13991985"/>
                <a:gd name="connsiteY580" fmla="*/ 4505514 h 9745171"/>
                <a:gd name="connsiteX581" fmla="*/ 11048755 w 13991985"/>
                <a:gd name="connsiteY581" fmla="*/ 4551552 h 9745171"/>
                <a:gd name="connsiteX582" fmla="*/ 11049889 w 13991985"/>
                <a:gd name="connsiteY582" fmla="*/ 4577632 h 9745171"/>
                <a:gd name="connsiteX583" fmla="*/ 10987523 w 13991985"/>
                <a:gd name="connsiteY583" fmla="*/ 4592600 h 9745171"/>
                <a:gd name="connsiteX584" fmla="*/ 10973009 w 13991985"/>
                <a:gd name="connsiteY584" fmla="*/ 4650657 h 9745171"/>
                <a:gd name="connsiteX585" fmla="*/ 11060094 w 13991985"/>
                <a:gd name="connsiteY585" fmla="*/ 4665171 h 9745171"/>
                <a:gd name="connsiteX586" fmla="*/ 11016551 w 13991985"/>
                <a:gd name="connsiteY586" fmla="*/ 4708714 h 9745171"/>
                <a:gd name="connsiteX587" fmla="*/ 11002037 w 13991985"/>
                <a:gd name="connsiteY587" fmla="*/ 4752257 h 9745171"/>
                <a:gd name="connsiteX588" fmla="*/ 11016551 w 13991985"/>
                <a:gd name="connsiteY588" fmla="*/ 4781285 h 9745171"/>
                <a:gd name="connsiteX589" fmla="*/ 11060094 w 13991985"/>
                <a:gd name="connsiteY589" fmla="*/ 4737743 h 9745171"/>
                <a:gd name="connsiteX590" fmla="*/ 11190723 w 13991985"/>
                <a:gd name="connsiteY590" fmla="*/ 4650657 h 9745171"/>
                <a:gd name="connsiteX591" fmla="*/ 11248780 w 13991985"/>
                <a:gd name="connsiteY591" fmla="*/ 4636143 h 9745171"/>
                <a:gd name="connsiteX592" fmla="*/ 11335866 w 13991985"/>
                <a:gd name="connsiteY592" fmla="*/ 4592600 h 9745171"/>
                <a:gd name="connsiteX593" fmla="*/ 11422951 w 13991985"/>
                <a:gd name="connsiteY593" fmla="*/ 4549057 h 9745171"/>
                <a:gd name="connsiteX594" fmla="*/ 11539066 w 13991985"/>
                <a:gd name="connsiteY594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89466 w 13991985"/>
                <a:gd name="connsiteY436" fmla="*/ 9541971 h 9745171"/>
                <a:gd name="connsiteX437" fmla="*/ 8429380 w 13991985"/>
                <a:gd name="connsiteY437" fmla="*/ 9483120 h 9745171"/>
                <a:gd name="connsiteX438" fmla="*/ 8496055 w 13991985"/>
                <a:gd name="connsiteY438" fmla="*/ 9473595 h 9745171"/>
                <a:gd name="connsiteX439" fmla="*/ 8553886 w 13991985"/>
                <a:gd name="connsiteY439" fmla="*/ 9453185 h 9745171"/>
                <a:gd name="connsiteX440" fmla="*/ 8636209 w 13991985"/>
                <a:gd name="connsiteY440" fmla="*/ 9428465 h 9745171"/>
                <a:gd name="connsiteX441" fmla="*/ 8696193 w 13991985"/>
                <a:gd name="connsiteY441" fmla="*/ 9415877 h 9745171"/>
                <a:gd name="connsiteX442" fmla="*/ 8691318 w 13991985"/>
                <a:gd name="connsiteY442" fmla="*/ 9375964 h 9745171"/>
                <a:gd name="connsiteX443" fmla="*/ 8715130 w 13991985"/>
                <a:gd name="connsiteY443" fmla="*/ 9356914 h 9745171"/>
                <a:gd name="connsiteX444" fmla="*/ 8743705 w 13991985"/>
                <a:gd name="connsiteY444" fmla="*/ 9359295 h 9745171"/>
                <a:gd name="connsiteX445" fmla="*/ 8810380 w 13991985"/>
                <a:gd name="connsiteY445" fmla="*/ 9382314 h 9745171"/>
                <a:gd name="connsiteX446" fmla="*/ 8856078 w 13991985"/>
                <a:gd name="connsiteY446" fmla="*/ 9312577 h 9745171"/>
                <a:gd name="connsiteX447" fmla="*/ 8903249 w 13991985"/>
                <a:gd name="connsiteY447" fmla="*/ 9314052 h 9745171"/>
                <a:gd name="connsiteX448" fmla="*/ 8941349 w 13991985"/>
                <a:gd name="connsiteY448" fmla="*/ 9356914 h 9745171"/>
                <a:gd name="connsiteX449" fmla="*/ 8984211 w 13991985"/>
                <a:gd name="connsiteY449" fmla="*/ 9321195 h 9745171"/>
                <a:gd name="connsiteX450" fmla="*/ 9025713 w 13991985"/>
                <a:gd name="connsiteY450" fmla="*/ 9264272 h 9745171"/>
                <a:gd name="connsiteX451" fmla="*/ 9085925 w 13991985"/>
                <a:gd name="connsiteY451" fmla="*/ 9278106 h 9745171"/>
                <a:gd name="connsiteX452" fmla="*/ 9124705 w 13991985"/>
                <a:gd name="connsiteY452" fmla="*/ 9237852 h 9745171"/>
                <a:gd name="connsiteX453" fmla="*/ 9129468 w 13991985"/>
                <a:gd name="connsiteY453" fmla="*/ 9186258 h 9745171"/>
                <a:gd name="connsiteX454" fmla="*/ 9160424 w 13991985"/>
                <a:gd name="connsiteY454" fmla="*/ 9133077 h 9745171"/>
                <a:gd name="connsiteX455" fmla="*/ 9203286 w 13991985"/>
                <a:gd name="connsiteY455" fmla="*/ 9156889 h 9745171"/>
                <a:gd name="connsiteX456" fmla="*/ 9246376 w 13991985"/>
                <a:gd name="connsiteY456" fmla="*/ 9196690 h 9745171"/>
                <a:gd name="connsiteX457" fmla="*/ 9305680 w 13991985"/>
                <a:gd name="connsiteY457" fmla="*/ 9159270 h 9745171"/>
                <a:gd name="connsiteX458" fmla="*/ 9399569 w 13991985"/>
                <a:gd name="connsiteY458" fmla="*/ 9131943 h 9745171"/>
                <a:gd name="connsiteX459" fmla="*/ 9458080 w 13991985"/>
                <a:gd name="connsiteY459" fmla="*/ 9130695 h 9745171"/>
                <a:gd name="connsiteX460" fmla="*/ 9518518 w 13991985"/>
                <a:gd name="connsiteY460" fmla="*/ 9105521 h 9745171"/>
                <a:gd name="connsiteX461" fmla="*/ 9574648 w 13991985"/>
                <a:gd name="connsiteY461" fmla="*/ 9126046 h 9745171"/>
                <a:gd name="connsiteX462" fmla="*/ 9652209 w 13991985"/>
                <a:gd name="connsiteY462" fmla="*/ 9106543 h 9745171"/>
                <a:gd name="connsiteX463" fmla="*/ 9753355 w 13991985"/>
                <a:gd name="connsiteY463" fmla="*/ 9094977 h 9745171"/>
                <a:gd name="connsiteX464" fmla="*/ 9816175 w 13991985"/>
                <a:gd name="connsiteY464" fmla="*/ 9050866 h 9745171"/>
                <a:gd name="connsiteX465" fmla="*/ 9803361 w 13991985"/>
                <a:gd name="connsiteY465" fmla="*/ 9009252 h 9745171"/>
                <a:gd name="connsiteX466" fmla="*/ 9819236 w 13991985"/>
                <a:gd name="connsiteY466" fmla="*/ 8981583 h 9745171"/>
                <a:gd name="connsiteX467" fmla="*/ 9872418 w 13991985"/>
                <a:gd name="connsiteY467" fmla="*/ 8980677 h 9745171"/>
                <a:gd name="connsiteX468" fmla="*/ 9893736 w 13991985"/>
                <a:gd name="connsiteY468" fmla="*/ 8931350 h 9745171"/>
                <a:gd name="connsiteX469" fmla="*/ 9942721 w 13991985"/>
                <a:gd name="connsiteY469" fmla="*/ 8904022 h 9745171"/>
                <a:gd name="connsiteX470" fmla="*/ 10024364 w 13991985"/>
                <a:gd name="connsiteY470" fmla="*/ 8850956 h 9745171"/>
                <a:gd name="connsiteX471" fmla="*/ 10101925 w 13991985"/>
                <a:gd name="connsiteY471" fmla="*/ 8802650 h 9745171"/>
                <a:gd name="connsiteX472" fmla="*/ 10130726 w 13991985"/>
                <a:gd name="connsiteY472" fmla="*/ 8768632 h 9745171"/>
                <a:gd name="connsiteX473" fmla="*/ 10099997 w 13991985"/>
                <a:gd name="connsiteY473" fmla="*/ 8719646 h 9745171"/>
                <a:gd name="connsiteX474" fmla="*/ 10139458 w 13991985"/>
                <a:gd name="connsiteY474" fmla="*/ 8683474 h 9745171"/>
                <a:gd name="connsiteX475" fmla="*/ 10199669 w 13991985"/>
                <a:gd name="connsiteY475" fmla="*/ 8664197 h 9745171"/>
                <a:gd name="connsiteX476" fmla="*/ 10252737 w 13991985"/>
                <a:gd name="connsiteY476" fmla="*/ 8642539 h 9745171"/>
                <a:gd name="connsiteX477" fmla="*/ 10293672 w 13991985"/>
                <a:gd name="connsiteY477" fmla="*/ 8610902 h 9745171"/>
                <a:gd name="connsiteX478" fmla="*/ 10351049 w 13991985"/>
                <a:gd name="connsiteY478" fmla="*/ 8533002 h 9745171"/>
                <a:gd name="connsiteX479" fmla="*/ 10363409 w 13991985"/>
                <a:gd name="connsiteY479" fmla="*/ 8525971 h 9745171"/>
                <a:gd name="connsiteX480" fmla="*/ 10398107 w 13991985"/>
                <a:gd name="connsiteY480" fmla="*/ 8480274 h 9745171"/>
                <a:gd name="connsiteX481" fmla="*/ 10436434 w 13991985"/>
                <a:gd name="connsiteY481" fmla="*/ 8443875 h 9745171"/>
                <a:gd name="connsiteX482" fmla="*/ 10479523 w 13991985"/>
                <a:gd name="connsiteY482" fmla="*/ 8395343 h 9745171"/>
                <a:gd name="connsiteX483" fmla="*/ 10494718 w 13991985"/>
                <a:gd name="connsiteY483" fmla="*/ 8308257 h 9745171"/>
                <a:gd name="connsiteX484" fmla="*/ 10499254 w 13991985"/>
                <a:gd name="connsiteY484" fmla="*/ 8247819 h 9745171"/>
                <a:gd name="connsiteX485" fmla="*/ 10482018 w 13991985"/>
                <a:gd name="connsiteY485" fmla="*/ 8171052 h 9745171"/>
                <a:gd name="connsiteX486" fmla="*/ 10523066 w 13991985"/>
                <a:gd name="connsiteY486" fmla="*/ 8117643 h 9745171"/>
                <a:gd name="connsiteX487" fmla="*/ 10566609 w 13991985"/>
                <a:gd name="connsiteY487" fmla="*/ 8119571 h 9745171"/>
                <a:gd name="connsiteX488" fmla="*/ 10627274 w 13991985"/>
                <a:gd name="connsiteY488" fmla="*/ 8102676 h 9745171"/>
                <a:gd name="connsiteX489" fmla="*/ 10654829 w 13991985"/>
                <a:gd name="connsiteY489" fmla="*/ 8025569 h 9745171"/>
                <a:gd name="connsiteX490" fmla="*/ 10696330 w 13991985"/>
                <a:gd name="connsiteY490" fmla="*/ 7994839 h 9745171"/>
                <a:gd name="connsiteX491" fmla="*/ 10775025 w 13991985"/>
                <a:gd name="connsiteY491" fmla="*/ 7894940 h 9745171"/>
                <a:gd name="connsiteX492" fmla="*/ 10806435 w 13991985"/>
                <a:gd name="connsiteY492" fmla="*/ 7805246 h 9745171"/>
                <a:gd name="connsiteX493" fmla="*/ 10847596 w 13991985"/>
                <a:gd name="connsiteY493" fmla="*/ 7745488 h 9745171"/>
                <a:gd name="connsiteX494" fmla="*/ 10903499 w 13991985"/>
                <a:gd name="connsiteY494" fmla="*/ 7730520 h 9745171"/>
                <a:gd name="connsiteX495" fmla="*/ 10958494 w 13991985"/>
                <a:gd name="connsiteY495" fmla="*/ 7727685 h 9745171"/>
                <a:gd name="connsiteX496" fmla="*/ 10952031 w 13991985"/>
                <a:gd name="connsiteY496" fmla="*/ 7706028 h 9745171"/>
                <a:gd name="connsiteX497" fmla="*/ 10943980 w 13991985"/>
                <a:gd name="connsiteY497" fmla="*/ 7652732 h 9745171"/>
                <a:gd name="connsiteX498" fmla="*/ 10950897 w 13991985"/>
                <a:gd name="connsiteY498" fmla="*/ 7604427 h 9745171"/>
                <a:gd name="connsiteX499" fmla="*/ 10917786 w 13991985"/>
                <a:gd name="connsiteY499" fmla="*/ 7507590 h 9745171"/>
                <a:gd name="connsiteX500" fmla="*/ 10915632 w 13991985"/>
                <a:gd name="connsiteY500" fmla="*/ 7454521 h 9745171"/>
                <a:gd name="connsiteX501" fmla="*/ 10963937 w 13991985"/>
                <a:gd name="connsiteY501" fmla="*/ 7401681 h 9745171"/>
                <a:gd name="connsiteX502" fmla="*/ 11024943 w 13991985"/>
                <a:gd name="connsiteY502" fmla="*/ 7373333 h 9745171"/>
                <a:gd name="connsiteX503" fmla="*/ 11016551 w 13991985"/>
                <a:gd name="connsiteY503" fmla="*/ 7335800 h 9745171"/>
                <a:gd name="connsiteX504" fmla="*/ 10974936 w 13991985"/>
                <a:gd name="connsiteY504" fmla="*/ 7306998 h 9745171"/>
                <a:gd name="connsiteX505" fmla="*/ 10912570 w 13991985"/>
                <a:gd name="connsiteY505" fmla="*/ 7239643 h 9745171"/>
                <a:gd name="connsiteX506" fmla="*/ 10851905 w 13991985"/>
                <a:gd name="connsiteY506" fmla="*/ 7270371 h 9745171"/>
                <a:gd name="connsiteX507" fmla="*/ 10782168 w 13991985"/>
                <a:gd name="connsiteY507" fmla="*/ 7263001 h 9745171"/>
                <a:gd name="connsiteX508" fmla="*/ 10784323 w 13991985"/>
                <a:gd name="connsiteY508" fmla="*/ 7205171 h 9745171"/>
                <a:gd name="connsiteX509" fmla="*/ 10830247 w 13991985"/>
                <a:gd name="connsiteY509" fmla="*/ 7133053 h 9745171"/>
                <a:gd name="connsiteX510" fmla="*/ 10877305 w 13991985"/>
                <a:gd name="connsiteY510" fmla="*/ 7116158 h 9745171"/>
                <a:gd name="connsiteX511" fmla="*/ 10917332 w 13991985"/>
                <a:gd name="connsiteY511" fmla="*/ 7087357 h 9745171"/>
                <a:gd name="connsiteX512" fmla="*/ 10973688 w 13991985"/>
                <a:gd name="connsiteY512" fmla="*/ 7074769 h 9745171"/>
                <a:gd name="connsiteX513" fmla="*/ 11033446 w 13991985"/>
                <a:gd name="connsiteY513" fmla="*/ 7055039 h 9745171"/>
                <a:gd name="connsiteX514" fmla="*/ 10929693 w 13991985"/>
                <a:gd name="connsiteY514" fmla="*/ 6954120 h 9745171"/>
                <a:gd name="connsiteX515" fmla="*/ 10903272 w 13991985"/>
                <a:gd name="connsiteY515" fmla="*/ 6879619 h 9745171"/>
                <a:gd name="connsiteX516" fmla="*/ 10997729 w 13991985"/>
                <a:gd name="connsiteY516" fmla="*/ 6886083 h 9745171"/>
                <a:gd name="connsiteX517" fmla="*/ 11045580 w 13991985"/>
                <a:gd name="connsiteY517" fmla="*/ 6856828 h 9745171"/>
                <a:gd name="connsiteX518" fmla="*/ 10987523 w 13991985"/>
                <a:gd name="connsiteY518" fmla="*/ 6788566 h 9745171"/>
                <a:gd name="connsiteX519" fmla="*/ 10914951 w 13991985"/>
                <a:gd name="connsiteY519" fmla="*/ 6740714 h 9745171"/>
                <a:gd name="connsiteX520" fmla="*/ 10909509 w 13991985"/>
                <a:gd name="connsiteY520" fmla="*/ 6692862 h 9745171"/>
                <a:gd name="connsiteX521" fmla="*/ 10856894 w 13991985"/>
                <a:gd name="connsiteY521" fmla="*/ 6668143 h 9745171"/>
                <a:gd name="connsiteX522" fmla="*/ 10813805 w 13991985"/>
                <a:gd name="connsiteY522" fmla="*/ 6633671 h 9745171"/>
                <a:gd name="connsiteX523" fmla="*/ 10804053 w 13991985"/>
                <a:gd name="connsiteY523" fmla="*/ 6556790 h 9745171"/>
                <a:gd name="connsiteX524" fmla="*/ 10793848 w 13991985"/>
                <a:gd name="connsiteY524" fmla="*/ 6494198 h 9745171"/>
                <a:gd name="connsiteX525" fmla="*/ 10740780 w 13991985"/>
                <a:gd name="connsiteY525" fmla="*/ 6367878 h 9745171"/>
                <a:gd name="connsiteX526" fmla="*/ 10711751 w 13991985"/>
                <a:gd name="connsiteY526" fmla="*/ 6247228 h 9745171"/>
                <a:gd name="connsiteX527" fmla="*/ 10668209 w 13991985"/>
                <a:gd name="connsiteY527" fmla="*/ 6218200 h 9745171"/>
                <a:gd name="connsiteX528" fmla="*/ 10619223 w 13991985"/>
                <a:gd name="connsiteY528" fmla="*/ 6155833 h 9745171"/>
                <a:gd name="connsiteX529" fmla="*/ 10508551 w 13991985"/>
                <a:gd name="connsiteY529" fmla="*/ 6072831 h 9745171"/>
                <a:gd name="connsiteX530" fmla="*/ 10426229 w 13991985"/>
                <a:gd name="connsiteY530" fmla="*/ 6005701 h 9745171"/>
                <a:gd name="connsiteX531" fmla="*/ 10441423 w 13991985"/>
                <a:gd name="connsiteY531" fmla="*/ 5885505 h 9745171"/>
                <a:gd name="connsiteX532" fmla="*/ 10509005 w 13991985"/>
                <a:gd name="connsiteY532" fmla="*/ 5822232 h 9745171"/>
                <a:gd name="connsiteX533" fmla="*/ 10595637 w 13991985"/>
                <a:gd name="connsiteY533" fmla="*/ 5724714 h 9745171"/>
                <a:gd name="connsiteX534" fmla="*/ 10629655 w 13991985"/>
                <a:gd name="connsiteY534" fmla="*/ 5637402 h 9745171"/>
                <a:gd name="connsiteX535" fmla="*/ 10673198 w 13991985"/>
                <a:gd name="connsiteY535" fmla="*/ 5604745 h 9745171"/>
                <a:gd name="connsiteX536" fmla="*/ 10750305 w 13991985"/>
                <a:gd name="connsiteY536" fmla="*/ 5627196 h 9745171"/>
                <a:gd name="connsiteX537" fmla="*/ 10761191 w 13991985"/>
                <a:gd name="connsiteY537" fmla="*/ 5560067 h 9745171"/>
                <a:gd name="connsiteX538" fmla="*/ 10814259 w 13991985"/>
                <a:gd name="connsiteY538" fmla="*/ 5502464 h 9745171"/>
                <a:gd name="connsiteX539" fmla="*/ 10891138 w 13991985"/>
                <a:gd name="connsiteY539" fmla="*/ 5468446 h 9745171"/>
                <a:gd name="connsiteX540" fmla="*/ 10958494 w 13991985"/>
                <a:gd name="connsiteY540" fmla="*/ 5463457 h 9745171"/>
                <a:gd name="connsiteX541" fmla="*/ 10989111 w 13991985"/>
                <a:gd name="connsiteY541" fmla="*/ 5434655 h 9745171"/>
                <a:gd name="connsiteX542" fmla="*/ 11051703 w 13991985"/>
                <a:gd name="connsiteY542" fmla="*/ 5395875 h 9745171"/>
                <a:gd name="connsiteX543" fmla="*/ 11161694 w 13991985"/>
                <a:gd name="connsiteY543" fmla="*/ 5361857 h 9745171"/>
                <a:gd name="connsiteX544" fmla="*/ 11205237 w 13991985"/>
                <a:gd name="connsiteY544" fmla="*/ 5332828 h 9745171"/>
                <a:gd name="connsiteX545" fmla="*/ 11161694 w 13991985"/>
                <a:gd name="connsiteY545" fmla="*/ 5303800 h 9745171"/>
                <a:gd name="connsiteX546" fmla="*/ 10871409 w 13991985"/>
                <a:gd name="connsiteY546" fmla="*/ 5260257 h 9745171"/>
                <a:gd name="connsiteX547" fmla="*/ 10827866 w 13991985"/>
                <a:gd name="connsiteY547" fmla="*/ 5216714 h 9745171"/>
                <a:gd name="connsiteX548" fmla="*/ 10682723 w 13991985"/>
                <a:gd name="connsiteY548" fmla="*/ 5274771 h 9745171"/>
                <a:gd name="connsiteX549" fmla="*/ 10624666 w 13991985"/>
                <a:gd name="connsiteY549" fmla="*/ 5303800 h 9745171"/>
                <a:gd name="connsiteX550" fmla="*/ 10537580 w 13991985"/>
                <a:gd name="connsiteY550" fmla="*/ 5390206 h 9745171"/>
                <a:gd name="connsiteX551" fmla="*/ 10440289 w 13991985"/>
                <a:gd name="connsiteY551" fmla="*/ 5361403 h 9745171"/>
                <a:gd name="connsiteX552" fmla="*/ 10368624 w 13991985"/>
                <a:gd name="connsiteY552" fmla="*/ 5317633 h 9745171"/>
                <a:gd name="connsiteX553" fmla="*/ 10348894 w 13991985"/>
                <a:gd name="connsiteY553" fmla="*/ 5245743 h 9745171"/>
                <a:gd name="connsiteX554" fmla="*/ 10363409 w 13991985"/>
                <a:gd name="connsiteY554" fmla="*/ 5187685 h 9745171"/>
                <a:gd name="connsiteX555" fmla="*/ 10392437 w 13991985"/>
                <a:gd name="connsiteY555" fmla="*/ 5144143 h 9745171"/>
                <a:gd name="connsiteX556" fmla="*/ 10348894 w 13991985"/>
                <a:gd name="connsiteY556" fmla="*/ 5115114 h 9745171"/>
                <a:gd name="connsiteX557" fmla="*/ 10290837 w 13991985"/>
                <a:gd name="connsiteY557" fmla="*/ 5100600 h 9745171"/>
                <a:gd name="connsiteX558" fmla="*/ 10203751 w 13991985"/>
                <a:gd name="connsiteY558" fmla="*/ 5071571 h 9745171"/>
                <a:gd name="connsiteX559" fmla="*/ 10160209 w 13991985"/>
                <a:gd name="connsiteY559" fmla="*/ 5057057 h 9745171"/>
                <a:gd name="connsiteX560" fmla="*/ 10073804 w 13991985"/>
                <a:gd name="connsiteY560" fmla="*/ 5028028 h 9745171"/>
                <a:gd name="connsiteX561" fmla="*/ 10044548 w 13991985"/>
                <a:gd name="connsiteY561" fmla="*/ 4921665 h 9745171"/>
                <a:gd name="connsiteX562" fmla="*/ 10049991 w 13991985"/>
                <a:gd name="connsiteY562" fmla="*/ 4868598 h 9745171"/>
                <a:gd name="connsiteX563" fmla="*/ 10102605 w 13991985"/>
                <a:gd name="connsiteY563" fmla="*/ 4758381 h 9745171"/>
                <a:gd name="connsiteX564" fmla="*/ 10189011 w 13991985"/>
                <a:gd name="connsiteY564" fmla="*/ 4753164 h 9745171"/>
                <a:gd name="connsiteX565" fmla="*/ 10262262 w 13991985"/>
                <a:gd name="connsiteY565" fmla="*/ 4791490 h 9745171"/>
                <a:gd name="connsiteX566" fmla="*/ 10311929 w 13991985"/>
                <a:gd name="connsiteY566" fmla="*/ 4762462 h 9745171"/>
                <a:gd name="connsiteX567" fmla="*/ 10365223 w 13991985"/>
                <a:gd name="connsiteY567" fmla="*/ 4752710 h 9745171"/>
                <a:gd name="connsiteX568" fmla="*/ 10423053 w 13991985"/>
                <a:gd name="connsiteY568" fmla="*/ 4698963 h 9745171"/>
                <a:gd name="connsiteX569" fmla="*/ 10447319 w 13991985"/>
                <a:gd name="connsiteY569" fmla="*/ 4607114 h 9745171"/>
                <a:gd name="connsiteX570" fmla="*/ 10491543 w 13991985"/>
                <a:gd name="connsiteY570" fmla="*/ 4532502 h 9745171"/>
                <a:gd name="connsiteX571" fmla="*/ 10595637 w 13991985"/>
                <a:gd name="connsiteY571" fmla="*/ 4520028 h 9745171"/>
                <a:gd name="connsiteX572" fmla="*/ 10639180 w 13991985"/>
                <a:gd name="connsiteY572" fmla="*/ 4491000 h 9745171"/>
                <a:gd name="connsiteX573" fmla="*/ 10711751 w 13991985"/>
                <a:gd name="connsiteY573" fmla="*/ 4403914 h 9745171"/>
                <a:gd name="connsiteX574" fmla="*/ 10755294 w 13991985"/>
                <a:gd name="connsiteY574" fmla="*/ 4360371 h 9745171"/>
                <a:gd name="connsiteX575" fmla="*/ 10775705 w 13991985"/>
                <a:gd name="connsiteY575" fmla="*/ 4302314 h 9745171"/>
                <a:gd name="connsiteX576" fmla="*/ 10848730 w 13991985"/>
                <a:gd name="connsiteY576" fmla="*/ 4251514 h 9745171"/>
                <a:gd name="connsiteX577" fmla="*/ 10977318 w 13991985"/>
                <a:gd name="connsiteY577" fmla="*/ 4232464 h 9745171"/>
                <a:gd name="connsiteX578" fmla="*/ 11103411 w 13991985"/>
                <a:gd name="connsiteY578" fmla="*/ 4307983 h 9745171"/>
                <a:gd name="connsiteX579" fmla="*/ 11126996 w 13991985"/>
                <a:gd name="connsiteY579" fmla="*/ 4433170 h 9745171"/>
                <a:gd name="connsiteX580" fmla="*/ 11078691 w 13991985"/>
                <a:gd name="connsiteY580" fmla="*/ 4505514 h 9745171"/>
                <a:gd name="connsiteX581" fmla="*/ 11048755 w 13991985"/>
                <a:gd name="connsiteY581" fmla="*/ 4551552 h 9745171"/>
                <a:gd name="connsiteX582" fmla="*/ 11049889 w 13991985"/>
                <a:gd name="connsiteY582" fmla="*/ 4577632 h 9745171"/>
                <a:gd name="connsiteX583" fmla="*/ 10987523 w 13991985"/>
                <a:gd name="connsiteY583" fmla="*/ 4592600 h 9745171"/>
                <a:gd name="connsiteX584" fmla="*/ 10973009 w 13991985"/>
                <a:gd name="connsiteY584" fmla="*/ 4650657 h 9745171"/>
                <a:gd name="connsiteX585" fmla="*/ 11060094 w 13991985"/>
                <a:gd name="connsiteY585" fmla="*/ 4665171 h 9745171"/>
                <a:gd name="connsiteX586" fmla="*/ 11016551 w 13991985"/>
                <a:gd name="connsiteY586" fmla="*/ 4708714 h 9745171"/>
                <a:gd name="connsiteX587" fmla="*/ 11002037 w 13991985"/>
                <a:gd name="connsiteY587" fmla="*/ 4752257 h 9745171"/>
                <a:gd name="connsiteX588" fmla="*/ 11016551 w 13991985"/>
                <a:gd name="connsiteY588" fmla="*/ 4781285 h 9745171"/>
                <a:gd name="connsiteX589" fmla="*/ 11060094 w 13991985"/>
                <a:gd name="connsiteY589" fmla="*/ 4737743 h 9745171"/>
                <a:gd name="connsiteX590" fmla="*/ 11190723 w 13991985"/>
                <a:gd name="connsiteY590" fmla="*/ 4650657 h 9745171"/>
                <a:gd name="connsiteX591" fmla="*/ 11248780 w 13991985"/>
                <a:gd name="connsiteY591" fmla="*/ 4636143 h 9745171"/>
                <a:gd name="connsiteX592" fmla="*/ 11335866 w 13991985"/>
                <a:gd name="connsiteY592" fmla="*/ 4592600 h 9745171"/>
                <a:gd name="connsiteX593" fmla="*/ 11422951 w 13991985"/>
                <a:gd name="connsiteY593" fmla="*/ 4549057 h 9745171"/>
                <a:gd name="connsiteX594" fmla="*/ 11539066 w 13991985"/>
                <a:gd name="connsiteY594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70416 w 13991985"/>
                <a:gd name="connsiteY436" fmla="*/ 9527684 h 9745171"/>
                <a:gd name="connsiteX437" fmla="*/ 8429380 w 13991985"/>
                <a:gd name="connsiteY437" fmla="*/ 9483120 h 9745171"/>
                <a:gd name="connsiteX438" fmla="*/ 8496055 w 13991985"/>
                <a:gd name="connsiteY438" fmla="*/ 9473595 h 9745171"/>
                <a:gd name="connsiteX439" fmla="*/ 8553886 w 13991985"/>
                <a:gd name="connsiteY439" fmla="*/ 9453185 h 9745171"/>
                <a:gd name="connsiteX440" fmla="*/ 8636209 w 13991985"/>
                <a:gd name="connsiteY440" fmla="*/ 9428465 h 9745171"/>
                <a:gd name="connsiteX441" fmla="*/ 8696193 w 13991985"/>
                <a:gd name="connsiteY441" fmla="*/ 9415877 h 9745171"/>
                <a:gd name="connsiteX442" fmla="*/ 8691318 w 13991985"/>
                <a:gd name="connsiteY442" fmla="*/ 9375964 h 9745171"/>
                <a:gd name="connsiteX443" fmla="*/ 8715130 w 13991985"/>
                <a:gd name="connsiteY443" fmla="*/ 9356914 h 9745171"/>
                <a:gd name="connsiteX444" fmla="*/ 8743705 w 13991985"/>
                <a:gd name="connsiteY444" fmla="*/ 9359295 h 9745171"/>
                <a:gd name="connsiteX445" fmla="*/ 8810380 w 13991985"/>
                <a:gd name="connsiteY445" fmla="*/ 9382314 h 9745171"/>
                <a:gd name="connsiteX446" fmla="*/ 8856078 w 13991985"/>
                <a:gd name="connsiteY446" fmla="*/ 9312577 h 9745171"/>
                <a:gd name="connsiteX447" fmla="*/ 8903249 w 13991985"/>
                <a:gd name="connsiteY447" fmla="*/ 9314052 h 9745171"/>
                <a:gd name="connsiteX448" fmla="*/ 8941349 w 13991985"/>
                <a:gd name="connsiteY448" fmla="*/ 9356914 h 9745171"/>
                <a:gd name="connsiteX449" fmla="*/ 8984211 w 13991985"/>
                <a:gd name="connsiteY449" fmla="*/ 9321195 h 9745171"/>
                <a:gd name="connsiteX450" fmla="*/ 9025713 w 13991985"/>
                <a:gd name="connsiteY450" fmla="*/ 9264272 h 9745171"/>
                <a:gd name="connsiteX451" fmla="*/ 9085925 w 13991985"/>
                <a:gd name="connsiteY451" fmla="*/ 9278106 h 9745171"/>
                <a:gd name="connsiteX452" fmla="*/ 9124705 w 13991985"/>
                <a:gd name="connsiteY452" fmla="*/ 9237852 h 9745171"/>
                <a:gd name="connsiteX453" fmla="*/ 9129468 w 13991985"/>
                <a:gd name="connsiteY453" fmla="*/ 9186258 h 9745171"/>
                <a:gd name="connsiteX454" fmla="*/ 9160424 w 13991985"/>
                <a:gd name="connsiteY454" fmla="*/ 9133077 h 9745171"/>
                <a:gd name="connsiteX455" fmla="*/ 9203286 w 13991985"/>
                <a:gd name="connsiteY455" fmla="*/ 9156889 h 9745171"/>
                <a:gd name="connsiteX456" fmla="*/ 9246376 w 13991985"/>
                <a:gd name="connsiteY456" fmla="*/ 9196690 h 9745171"/>
                <a:gd name="connsiteX457" fmla="*/ 9305680 w 13991985"/>
                <a:gd name="connsiteY457" fmla="*/ 9159270 h 9745171"/>
                <a:gd name="connsiteX458" fmla="*/ 9399569 w 13991985"/>
                <a:gd name="connsiteY458" fmla="*/ 9131943 h 9745171"/>
                <a:gd name="connsiteX459" fmla="*/ 9458080 w 13991985"/>
                <a:gd name="connsiteY459" fmla="*/ 9130695 h 9745171"/>
                <a:gd name="connsiteX460" fmla="*/ 9518518 w 13991985"/>
                <a:gd name="connsiteY460" fmla="*/ 9105521 h 9745171"/>
                <a:gd name="connsiteX461" fmla="*/ 9574648 w 13991985"/>
                <a:gd name="connsiteY461" fmla="*/ 9126046 h 9745171"/>
                <a:gd name="connsiteX462" fmla="*/ 9652209 w 13991985"/>
                <a:gd name="connsiteY462" fmla="*/ 9106543 h 9745171"/>
                <a:gd name="connsiteX463" fmla="*/ 9753355 w 13991985"/>
                <a:gd name="connsiteY463" fmla="*/ 9094977 h 9745171"/>
                <a:gd name="connsiteX464" fmla="*/ 9816175 w 13991985"/>
                <a:gd name="connsiteY464" fmla="*/ 9050866 h 9745171"/>
                <a:gd name="connsiteX465" fmla="*/ 9803361 w 13991985"/>
                <a:gd name="connsiteY465" fmla="*/ 9009252 h 9745171"/>
                <a:gd name="connsiteX466" fmla="*/ 9819236 w 13991985"/>
                <a:gd name="connsiteY466" fmla="*/ 8981583 h 9745171"/>
                <a:gd name="connsiteX467" fmla="*/ 9872418 w 13991985"/>
                <a:gd name="connsiteY467" fmla="*/ 8980677 h 9745171"/>
                <a:gd name="connsiteX468" fmla="*/ 9893736 w 13991985"/>
                <a:gd name="connsiteY468" fmla="*/ 8931350 h 9745171"/>
                <a:gd name="connsiteX469" fmla="*/ 9942721 w 13991985"/>
                <a:gd name="connsiteY469" fmla="*/ 8904022 h 9745171"/>
                <a:gd name="connsiteX470" fmla="*/ 10024364 w 13991985"/>
                <a:gd name="connsiteY470" fmla="*/ 8850956 h 9745171"/>
                <a:gd name="connsiteX471" fmla="*/ 10101925 w 13991985"/>
                <a:gd name="connsiteY471" fmla="*/ 8802650 h 9745171"/>
                <a:gd name="connsiteX472" fmla="*/ 10130726 w 13991985"/>
                <a:gd name="connsiteY472" fmla="*/ 8768632 h 9745171"/>
                <a:gd name="connsiteX473" fmla="*/ 10099997 w 13991985"/>
                <a:gd name="connsiteY473" fmla="*/ 8719646 h 9745171"/>
                <a:gd name="connsiteX474" fmla="*/ 10139458 w 13991985"/>
                <a:gd name="connsiteY474" fmla="*/ 8683474 h 9745171"/>
                <a:gd name="connsiteX475" fmla="*/ 10199669 w 13991985"/>
                <a:gd name="connsiteY475" fmla="*/ 8664197 h 9745171"/>
                <a:gd name="connsiteX476" fmla="*/ 10252737 w 13991985"/>
                <a:gd name="connsiteY476" fmla="*/ 8642539 h 9745171"/>
                <a:gd name="connsiteX477" fmla="*/ 10293672 w 13991985"/>
                <a:gd name="connsiteY477" fmla="*/ 8610902 h 9745171"/>
                <a:gd name="connsiteX478" fmla="*/ 10351049 w 13991985"/>
                <a:gd name="connsiteY478" fmla="*/ 8533002 h 9745171"/>
                <a:gd name="connsiteX479" fmla="*/ 10363409 w 13991985"/>
                <a:gd name="connsiteY479" fmla="*/ 8525971 h 9745171"/>
                <a:gd name="connsiteX480" fmla="*/ 10398107 w 13991985"/>
                <a:gd name="connsiteY480" fmla="*/ 8480274 h 9745171"/>
                <a:gd name="connsiteX481" fmla="*/ 10436434 w 13991985"/>
                <a:gd name="connsiteY481" fmla="*/ 8443875 h 9745171"/>
                <a:gd name="connsiteX482" fmla="*/ 10479523 w 13991985"/>
                <a:gd name="connsiteY482" fmla="*/ 8395343 h 9745171"/>
                <a:gd name="connsiteX483" fmla="*/ 10494718 w 13991985"/>
                <a:gd name="connsiteY483" fmla="*/ 8308257 h 9745171"/>
                <a:gd name="connsiteX484" fmla="*/ 10499254 w 13991985"/>
                <a:gd name="connsiteY484" fmla="*/ 8247819 h 9745171"/>
                <a:gd name="connsiteX485" fmla="*/ 10482018 w 13991985"/>
                <a:gd name="connsiteY485" fmla="*/ 8171052 h 9745171"/>
                <a:gd name="connsiteX486" fmla="*/ 10523066 w 13991985"/>
                <a:gd name="connsiteY486" fmla="*/ 8117643 h 9745171"/>
                <a:gd name="connsiteX487" fmla="*/ 10566609 w 13991985"/>
                <a:gd name="connsiteY487" fmla="*/ 8119571 h 9745171"/>
                <a:gd name="connsiteX488" fmla="*/ 10627274 w 13991985"/>
                <a:gd name="connsiteY488" fmla="*/ 8102676 h 9745171"/>
                <a:gd name="connsiteX489" fmla="*/ 10654829 w 13991985"/>
                <a:gd name="connsiteY489" fmla="*/ 8025569 h 9745171"/>
                <a:gd name="connsiteX490" fmla="*/ 10696330 w 13991985"/>
                <a:gd name="connsiteY490" fmla="*/ 7994839 h 9745171"/>
                <a:gd name="connsiteX491" fmla="*/ 10775025 w 13991985"/>
                <a:gd name="connsiteY491" fmla="*/ 7894940 h 9745171"/>
                <a:gd name="connsiteX492" fmla="*/ 10806435 w 13991985"/>
                <a:gd name="connsiteY492" fmla="*/ 7805246 h 9745171"/>
                <a:gd name="connsiteX493" fmla="*/ 10847596 w 13991985"/>
                <a:gd name="connsiteY493" fmla="*/ 7745488 h 9745171"/>
                <a:gd name="connsiteX494" fmla="*/ 10903499 w 13991985"/>
                <a:gd name="connsiteY494" fmla="*/ 7730520 h 9745171"/>
                <a:gd name="connsiteX495" fmla="*/ 10958494 w 13991985"/>
                <a:gd name="connsiteY495" fmla="*/ 7727685 h 9745171"/>
                <a:gd name="connsiteX496" fmla="*/ 10952031 w 13991985"/>
                <a:gd name="connsiteY496" fmla="*/ 7706028 h 9745171"/>
                <a:gd name="connsiteX497" fmla="*/ 10943980 w 13991985"/>
                <a:gd name="connsiteY497" fmla="*/ 7652732 h 9745171"/>
                <a:gd name="connsiteX498" fmla="*/ 10950897 w 13991985"/>
                <a:gd name="connsiteY498" fmla="*/ 7604427 h 9745171"/>
                <a:gd name="connsiteX499" fmla="*/ 10917786 w 13991985"/>
                <a:gd name="connsiteY499" fmla="*/ 7507590 h 9745171"/>
                <a:gd name="connsiteX500" fmla="*/ 10915632 w 13991985"/>
                <a:gd name="connsiteY500" fmla="*/ 7454521 h 9745171"/>
                <a:gd name="connsiteX501" fmla="*/ 10963937 w 13991985"/>
                <a:gd name="connsiteY501" fmla="*/ 7401681 h 9745171"/>
                <a:gd name="connsiteX502" fmla="*/ 11024943 w 13991985"/>
                <a:gd name="connsiteY502" fmla="*/ 7373333 h 9745171"/>
                <a:gd name="connsiteX503" fmla="*/ 11016551 w 13991985"/>
                <a:gd name="connsiteY503" fmla="*/ 7335800 h 9745171"/>
                <a:gd name="connsiteX504" fmla="*/ 10974936 w 13991985"/>
                <a:gd name="connsiteY504" fmla="*/ 7306998 h 9745171"/>
                <a:gd name="connsiteX505" fmla="*/ 10912570 w 13991985"/>
                <a:gd name="connsiteY505" fmla="*/ 7239643 h 9745171"/>
                <a:gd name="connsiteX506" fmla="*/ 10851905 w 13991985"/>
                <a:gd name="connsiteY506" fmla="*/ 7270371 h 9745171"/>
                <a:gd name="connsiteX507" fmla="*/ 10782168 w 13991985"/>
                <a:gd name="connsiteY507" fmla="*/ 7263001 h 9745171"/>
                <a:gd name="connsiteX508" fmla="*/ 10784323 w 13991985"/>
                <a:gd name="connsiteY508" fmla="*/ 7205171 h 9745171"/>
                <a:gd name="connsiteX509" fmla="*/ 10830247 w 13991985"/>
                <a:gd name="connsiteY509" fmla="*/ 7133053 h 9745171"/>
                <a:gd name="connsiteX510" fmla="*/ 10877305 w 13991985"/>
                <a:gd name="connsiteY510" fmla="*/ 7116158 h 9745171"/>
                <a:gd name="connsiteX511" fmla="*/ 10917332 w 13991985"/>
                <a:gd name="connsiteY511" fmla="*/ 7087357 h 9745171"/>
                <a:gd name="connsiteX512" fmla="*/ 10973688 w 13991985"/>
                <a:gd name="connsiteY512" fmla="*/ 7074769 h 9745171"/>
                <a:gd name="connsiteX513" fmla="*/ 11033446 w 13991985"/>
                <a:gd name="connsiteY513" fmla="*/ 7055039 h 9745171"/>
                <a:gd name="connsiteX514" fmla="*/ 10929693 w 13991985"/>
                <a:gd name="connsiteY514" fmla="*/ 6954120 h 9745171"/>
                <a:gd name="connsiteX515" fmla="*/ 10903272 w 13991985"/>
                <a:gd name="connsiteY515" fmla="*/ 6879619 h 9745171"/>
                <a:gd name="connsiteX516" fmla="*/ 10997729 w 13991985"/>
                <a:gd name="connsiteY516" fmla="*/ 6886083 h 9745171"/>
                <a:gd name="connsiteX517" fmla="*/ 11045580 w 13991985"/>
                <a:gd name="connsiteY517" fmla="*/ 6856828 h 9745171"/>
                <a:gd name="connsiteX518" fmla="*/ 10987523 w 13991985"/>
                <a:gd name="connsiteY518" fmla="*/ 6788566 h 9745171"/>
                <a:gd name="connsiteX519" fmla="*/ 10914951 w 13991985"/>
                <a:gd name="connsiteY519" fmla="*/ 6740714 h 9745171"/>
                <a:gd name="connsiteX520" fmla="*/ 10909509 w 13991985"/>
                <a:gd name="connsiteY520" fmla="*/ 6692862 h 9745171"/>
                <a:gd name="connsiteX521" fmla="*/ 10856894 w 13991985"/>
                <a:gd name="connsiteY521" fmla="*/ 6668143 h 9745171"/>
                <a:gd name="connsiteX522" fmla="*/ 10813805 w 13991985"/>
                <a:gd name="connsiteY522" fmla="*/ 6633671 h 9745171"/>
                <a:gd name="connsiteX523" fmla="*/ 10804053 w 13991985"/>
                <a:gd name="connsiteY523" fmla="*/ 6556790 h 9745171"/>
                <a:gd name="connsiteX524" fmla="*/ 10793848 w 13991985"/>
                <a:gd name="connsiteY524" fmla="*/ 6494198 h 9745171"/>
                <a:gd name="connsiteX525" fmla="*/ 10740780 w 13991985"/>
                <a:gd name="connsiteY525" fmla="*/ 6367878 h 9745171"/>
                <a:gd name="connsiteX526" fmla="*/ 10711751 w 13991985"/>
                <a:gd name="connsiteY526" fmla="*/ 6247228 h 9745171"/>
                <a:gd name="connsiteX527" fmla="*/ 10668209 w 13991985"/>
                <a:gd name="connsiteY527" fmla="*/ 6218200 h 9745171"/>
                <a:gd name="connsiteX528" fmla="*/ 10619223 w 13991985"/>
                <a:gd name="connsiteY528" fmla="*/ 6155833 h 9745171"/>
                <a:gd name="connsiteX529" fmla="*/ 10508551 w 13991985"/>
                <a:gd name="connsiteY529" fmla="*/ 6072831 h 9745171"/>
                <a:gd name="connsiteX530" fmla="*/ 10426229 w 13991985"/>
                <a:gd name="connsiteY530" fmla="*/ 6005701 h 9745171"/>
                <a:gd name="connsiteX531" fmla="*/ 10441423 w 13991985"/>
                <a:gd name="connsiteY531" fmla="*/ 5885505 h 9745171"/>
                <a:gd name="connsiteX532" fmla="*/ 10509005 w 13991985"/>
                <a:gd name="connsiteY532" fmla="*/ 5822232 h 9745171"/>
                <a:gd name="connsiteX533" fmla="*/ 10595637 w 13991985"/>
                <a:gd name="connsiteY533" fmla="*/ 5724714 h 9745171"/>
                <a:gd name="connsiteX534" fmla="*/ 10629655 w 13991985"/>
                <a:gd name="connsiteY534" fmla="*/ 5637402 h 9745171"/>
                <a:gd name="connsiteX535" fmla="*/ 10673198 w 13991985"/>
                <a:gd name="connsiteY535" fmla="*/ 5604745 h 9745171"/>
                <a:gd name="connsiteX536" fmla="*/ 10750305 w 13991985"/>
                <a:gd name="connsiteY536" fmla="*/ 5627196 h 9745171"/>
                <a:gd name="connsiteX537" fmla="*/ 10761191 w 13991985"/>
                <a:gd name="connsiteY537" fmla="*/ 5560067 h 9745171"/>
                <a:gd name="connsiteX538" fmla="*/ 10814259 w 13991985"/>
                <a:gd name="connsiteY538" fmla="*/ 5502464 h 9745171"/>
                <a:gd name="connsiteX539" fmla="*/ 10891138 w 13991985"/>
                <a:gd name="connsiteY539" fmla="*/ 5468446 h 9745171"/>
                <a:gd name="connsiteX540" fmla="*/ 10958494 w 13991985"/>
                <a:gd name="connsiteY540" fmla="*/ 5463457 h 9745171"/>
                <a:gd name="connsiteX541" fmla="*/ 10989111 w 13991985"/>
                <a:gd name="connsiteY541" fmla="*/ 5434655 h 9745171"/>
                <a:gd name="connsiteX542" fmla="*/ 11051703 w 13991985"/>
                <a:gd name="connsiteY542" fmla="*/ 5395875 h 9745171"/>
                <a:gd name="connsiteX543" fmla="*/ 11161694 w 13991985"/>
                <a:gd name="connsiteY543" fmla="*/ 5361857 h 9745171"/>
                <a:gd name="connsiteX544" fmla="*/ 11205237 w 13991985"/>
                <a:gd name="connsiteY544" fmla="*/ 5332828 h 9745171"/>
                <a:gd name="connsiteX545" fmla="*/ 11161694 w 13991985"/>
                <a:gd name="connsiteY545" fmla="*/ 5303800 h 9745171"/>
                <a:gd name="connsiteX546" fmla="*/ 10871409 w 13991985"/>
                <a:gd name="connsiteY546" fmla="*/ 5260257 h 9745171"/>
                <a:gd name="connsiteX547" fmla="*/ 10827866 w 13991985"/>
                <a:gd name="connsiteY547" fmla="*/ 5216714 h 9745171"/>
                <a:gd name="connsiteX548" fmla="*/ 10682723 w 13991985"/>
                <a:gd name="connsiteY548" fmla="*/ 5274771 h 9745171"/>
                <a:gd name="connsiteX549" fmla="*/ 10624666 w 13991985"/>
                <a:gd name="connsiteY549" fmla="*/ 5303800 h 9745171"/>
                <a:gd name="connsiteX550" fmla="*/ 10537580 w 13991985"/>
                <a:gd name="connsiteY550" fmla="*/ 5390206 h 9745171"/>
                <a:gd name="connsiteX551" fmla="*/ 10440289 w 13991985"/>
                <a:gd name="connsiteY551" fmla="*/ 5361403 h 9745171"/>
                <a:gd name="connsiteX552" fmla="*/ 10368624 w 13991985"/>
                <a:gd name="connsiteY552" fmla="*/ 5317633 h 9745171"/>
                <a:gd name="connsiteX553" fmla="*/ 10348894 w 13991985"/>
                <a:gd name="connsiteY553" fmla="*/ 5245743 h 9745171"/>
                <a:gd name="connsiteX554" fmla="*/ 10363409 w 13991985"/>
                <a:gd name="connsiteY554" fmla="*/ 5187685 h 9745171"/>
                <a:gd name="connsiteX555" fmla="*/ 10392437 w 13991985"/>
                <a:gd name="connsiteY555" fmla="*/ 5144143 h 9745171"/>
                <a:gd name="connsiteX556" fmla="*/ 10348894 w 13991985"/>
                <a:gd name="connsiteY556" fmla="*/ 5115114 h 9745171"/>
                <a:gd name="connsiteX557" fmla="*/ 10290837 w 13991985"/>
                <a:gd name="connsiteY557" fmla="*/ 5100600 h 9745171"/>
                <a:gd name="connsiteX558" fmla="*/ 10203751 w 13991985"/>
                <a:gd name="connsiteY558" fmla="*/ 5071571 h 9745171"/>
                <a:gd name="connsiteX559" fmla="*/ 10160209 w 13991985"/>
                <a:gd name="connsiteY559" fmla="*/ 5057057 h 9745171"/>
                <a:gd name="connsiteX560" fmla="*/ 10073804 w 13991985"/>
                <a:gd name="connsiteY560" fmla="*/ 5028028 h 9745171"/>
                <a:gd name="connsiteX561" fmla="*/ 10044548 w 13991985"/>
                <a:gd name="connsiteY561" fmla="*/ 4921665 h 9745171"/>
                <a:gd name="connsiteX562" fmla="*/ 10049991 w 13991985"/>
                <a:gd name="connsiteY562" fmla="*/ 4868598 h 9745171"/>
                <a:gd name="connsiteX563" fmla="*/ 10102605 w 13991985"/>
                <a:gd name="connsiteY563" fmla="*/ 4758381 h 9745171"/>
                <a:gd name="connsiteX564" fmla="*/ 10189011 w 13991985"/>
                <a:gd name="connsiteY564" fmla="*/ 4753164 h 9745171"/>
                <a:gd name="connsiteX565" fmla="*/ 10262262 w 13991985"/>
                <a:gd name="connsiteY565" fmla="*/ 4791490 h 9745171"/>
                <a:gd name="connsiteX566" fmla="*/ 10311929 w 13991985"/>
                <a:gd name="connsiteY566" fmla="*/ 4762462 h 9745171"/>
                <a:gd name="connsiteX567" fmla="*/ 10365223 w 13991985"/>
                <a:gd name="connsiteY567" fmla="*/ 4752710 h 9745171"/>
                <a:gd name="connsiteX568" fmla="*/ 10423053 w 13991985"/>
                <a:gd name="connsiteY568" fmla="*/ 4698963 h 9745171"/>
                <a:gd name="connsiteX569" fmla="*/ 10447319 w 13991985"/>
                <a:gd name="connsiteY569" fmla="*/ 4607114 h 9745171"/>
                <a:gd name="connsiteX570" fmla="*/ 10491543 w 13991985"/>
                <a:gd name="connsiteY570" fmla="*/ 4532502 h 9745171"/>
                <a:gd name="connsiteX571" fmla="*/ 10595637 w 13991985"/>
                <a:gd name="connsiteY571" fmla="*/ 4520028 h 9745171"/>
                <a:gd name="connsiteX572" fmla="*/ 10639180 w 13991985"/>
                <a:gd name="connsiteY572" fmla="*/ 4491000 h 9745171"/>
                <a:gd name="connsiteX573" fmla="*/ 10711751 w 13991985"/>
                <a:gd name="connsiteY573" fmla="*/ 4403914 h 9745171"/>
                <a:gd name="connsiteX574" fmla="*/ 10755294 w 13991985"/>
                <a:gd name="connsiteY574" fmla="*/ 4360371 h 9745171"/>
                <a:gd name="connsiteX575" fmla="*/ 10775705 w 13991985"/>
                <a:gd name="connsiteY575" fmla="*/ 4302314 h 9745171"/>
                <a:gd name="connsiteX576" fmla="*/ 10848730 w 13991985"/>
                <a:gd name="connsiteY576" fmla="*/ 4251514 h 9745171"/>
                <a:gd name="connsiteX577" fmla="*/ 10977318 w 13991985"/>
                <a:gd name="connsiteY577" fmla="*/ 4232464 h 9745171"/>
                <a:gd name="connsiteX578" fmla="*/ 11103411 w 13991985"/>
                <a:gd name="connsiteY578" fmla="*/ 4307983 h 9745171"/>
                <a:gd name="connsiteX579" fmla="*/ 11126996 w 13991985"/>
                <a:gd name="connsiteY579" fmla="*/ 4433170 h 9745171"/>
                <a:gd name="connsiteX580" fmla="*/ 11078691 w 13991985"/>
                <a:gd name="connsiteY580" fmla="*/ 4505514 h 9745171"/>
                <a:gd name="connsiteX581" fmla="*/ 11048755 w 13991985"/>
                <a:gd name="connsiteY581" fmla="*/ 4551552 h 9745171"/>
                <a:gd name="connsiteX582" fmla="*/ 11049889 w 13991985"/>
                <a:gd name="connsiteY582" fmla="*/ 4577632 h 9745171"/>
                <a:gd name="connsiteX583" fmla="*/ 10987523 w 13991985"/>
                <a:gd name="connsiteY583" fmla="*/ 4592600 h 9745171"/>
                <a:gd name="connsiteX584" fmla="*/ 10973009 w 13991985"/>
                <a:gd name="connsiteY584" fmla="*/ 4650657 h 9745171"/>
                <a:gd name="connsiteX585" fmla="*/ 11060094 w 13991985"/>
                <a:gd name="connsiteY585" fmla="*/ 4665171 h 9745171"/>
                <a:gd name="connsiteX586" fmla="*/ 11016551 w 13991985"/>
                <a:gd name="connsiteY586" fmla="*/ 4708714 h 9745171"/>
                <a:gd name="connsiteX587" fmla="*/ 11002037 w 13991985"/>
                <a:gd name="connsiteY587" fmla="*/ 4752257 h 9745171"/>
                <a:gd name="connsiteX588" fmla="*/ 11016551 w 13991985"/>
                <a:gd name="connsiteY588" fmla="*/ 4781285 h 9745171"/>
                <a:gd name="connsiteX589" fmla="*/ 11060094 w 13991985"/>
                <a:gd name="connsiteY589" fmla="*/ 4737743 h 9745171"/>
                <a:gd name="connsiteX590" fmla="*/ 11190723 w 13991985"/>
                <a:gd name="connsiteY590" fmla="*/ 4650657 h 9745171"/>
                <a:gd name="connsiteX591" fmla="*/ 11248780 w 13991985"/>
                <a:gd name="connsiteY591" fmla="*/ 4636143 h 9745171"/>
                <a:gd name="connsiteX592" fmla="*/ 11335866 w 13991985"/>
                <a:gd name="connsiteY592" fmla="*/ 4592600 h 9745171"/>
                <a:gd name="connsiteX593" fmla="*/ 11422951 w 13991985"/>
                <a:gd name="connsiteY593" fmla="*/ 4549057 h 9745171"/>
                <a:gd name="connsiteX594" fmla="*/ 11539066 w 13991985"/>
                <a:gd name="connsiteY594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74951 w 13991985"/>
                <a:gd name="connsiteY435" fmla="*/ 9600028 h 9745171"/>
                <a:gd name="connsiteX436" fmla="*/ 8370416 w 13991985"/>
                <a:gd name="connsiteY436" fmla="*/ 9527684 h 9745171"/>
                <a:gd name="connsiteX437" fmla="*/ 8396043 w 13991985"/>
                <a:gd name="connsiteY437" fmla="*/ 9475977 h 9745171"/>
                <a:gd name="connsiteX438" fmla="*/ 8429380 w 13991985"/>
                <a:gd name="connsiteY438" fmla="*/ 9483120 h 9745171"/>
                <a:gd name="connsiteX439" fmla="*/ 8496055 w 13991985"/>
                <a:gd name="connsiteY439" fmla="*/ 9473595 h 9745171"/>
                <a:gd name="connsiteX440" fmla="*/ 8553886 w 13991985"/>
                <a:gd name="connsiteY440" fmla="*/ 9453185 h 9745171"/>
                <a:gd name="connsiteX441" fmla="*/ 8636209 w 13991985"/>
                <a:gd name="connsiteY441" fmla="*/ 9428465 h 9745171"/>
                <a:gd name="connsiteX442" fmla="*/ 8696193 w 13991985"/>
                <a:gd name="connsiteY442" fmla="*/ 9415877 h 9745171"/>
                <a:gd name="connsiteX443" fmla="*/ 8691318 w 13991985"/>
                <a:gd name="connsiteY443" fmla="*/ 9375964 h 9745171"/>
                <a:gd name="connsiteX444" fmla="*/ 8715130 w 13991985"/>
                <a:gd name="connsiteY444" fmla="*/ 9356914 h 9745171"/>
                <a:gd name="connsiteX445" fmla="*/ 8743705 w 13991985"/>
                <a:gd name="connsiteY445" fmla="*/ 9359295 h 9745171"/>
                <a:gd name="connsiteX446" fmla="*/ 8810380 w 13991985"/>
                <a:gd name="connsiteY446" fmla="*/ 9382314 h 9745171"/>
                <a:gd name="connsiteX447" fmla="*/ 8856078 w 13991985"/>
                <a:gd name="connsiteY447" fmla="*/ 9312577 h 9745171"/>
                <a:gd name="connsiteX448" fmla="*/ 8903249 w 13991985"/>
                <a:gd name="connsiteY448" fmla="*/ 9314052 h 9745171"/>
                <a:gd name="connsiteX449" fmla="*/ 8941349 w 13991985"/>
                <a:gd name="connsiteY449" fmla="*/ 9356914 h 9745171"/>
                <a:gd name="connsiteX450" fmla="*/ 8984211 w 13991985"/>
                <a:gd name="connsiteY450" fmla="*/ 9321195 h 9745171"/>
                <a:gd name="connsiteX451" fmla="*/ 9025713 w 13991985"/>
                <a:gd name="connsiteY451" fmla="*/ 9264272 h 9745171"/>
                <a:gd name="connsiteX452" fmla="*/ 9085925 w 13991985"/>
                <a:gd name="connsiteY452" fmla="*/ 9278106 h 9745171"/>
                <a:gd name="connsiteX453" fmla="*/ 9124705 w 13991985"/>
                <a:gd name="connsiteY453" fmla="*/ 9237852 h 9745171"/>
                <a:gd name="connsiteX454" fmla="*/ 9129468 w 13991985"/>
                <a:gd name="connsiteY454" fmla="*/ 9186258 h 9745171"/>
                <a:gd name="connsiteX455" fmla="*/ 9160424 w 13991985"/>
                <a:gd name="connsiteY455" fmla="*/ 9133077 h 9745171"/>
                <a:gd name="connsiteX456" fmla="*/ 9203286 w 13991985"/>
                <a:gd name="connsiteY456" fmla="*/ 9156889 h 9745171"/>
                <a:gd name="connsiteX457" fmla="*/ 9246376 w 13991985"/>
                <a:gd name="connsiteY457" fmla="*/ 9196690 h 9745171"/>
                <a:gd name="connsiteX458" fmla="*/ 9305680 w 13991985"/>
                <a:gd name="connsiteY458" fmla="*/ 9159270 h 9745171"/>
                <a:gd name="connsiteX459" fmla="*/ 9399569 w 13991985"/>
                <a:gd name="connsiteY459" fmla="*/ 9131943 h 9745171"/>
                <a:gd name="connsiteX460" fmla="*/ 9458080 w 13991985"/>
                <a:gd name="connsiteY460" fmla="*/ 9130695 h 9745171"/>
                <a:gd name="connsiteX461" fmla="*/ 9518518 w 13991985"/>
                <a:gd name="connsiteY461" fmla="*/ 9105521 h 9745171"/>
                <a:gd name="connsiteX462" fmla="*/ 9574648 w 13991985"/>
                <a:gd name="connsiteY462" fmla="*/ 9126046 h 9745171"/>
                <a:gd name="connsiteX463" fmla="*/ 9652209 w 13991985"/>
                <a:gd name="connsiteY463" fmla="*/ 9106543 h 9745171"/>
                <a:gd name="connsiteX464" fmla="*/ 9753355 w 13991985"/>
                <a:gd name="connsiteY464" fmla="*/ 9094977 h 9745171"/>
                <a:gd name="connsiteX465" fmla="*/ 9816175 w 13991985"/>
                <a:gd name="connsiteY465" fmla="*/ 9050866 h 9745171"/>
                <a:gd name="connsiteX466" fmla="*/ 9803361 w 13991985"/>
                <a:gd name="connsiteY466" fmla="*/ 9009252 h 9745171"/>
                <a:gd name="connsiteX467" fmla="*/ 9819236 w 13991985"/>
                <a:gd name="connsiteY467" fmla="*/ 8981583 h 9745171"/>
                <a:gd name="connsiteX468" fmla="*/ 9872418 w 13991985"/>
                <a:gd name="connsiteY468" fmla="*/ 8980677 h 9745171"/>
                <a:gd name="connsiteX469" fmla="*/ 9893736 w 13991985"/>
                <a:gd name="connsiteY469" fmla="*/ 8931350 h 9745171"/>
                <a:gd name="connsiteX470" fmla="*/ 9942721 w 13991985"/>
                <a:gd name="connsiteY470" fmla="*/ 8904022 h 9745171"/>
                <a:gd name="connsiteX471" fmla="*/ 10024364 w 13991985"/>
                <a:gd name="connsiteY471" fmla="*/ 8850956 h 9745171"/>
                <a:gd name="connsiteX472" fmla="*/ 10101925 w 13991985"/>
                <a:gd name="connsiteY472" fmla="*/ 8802650 h 9745171"/>
                <a:gd name="connsiteX473" fmla="*/ 10130726 w 13991985"/>
                <a:gd name="connsiteY473" fmla="*/ 8768632 h 9745171"/>
                <a:gd name="connsiteX474" fmla="*/ 10099997 w 13991985"/>
                <a:gd name="connsiteY474" fmla="*/ 8719646 h 9745171"/>
                <a:gd name="connsiteX475" fmla="*/ 10139458 w 13991985"/>
                <a:gd name="connsiteY475" fmla="*/ 8683474 h 9745171"/>
                <a:gd name="connsiteX476" fmla="*/ 10199669 w 13991985"/>
                <a:gd name="connsiteY476" fmla="*/ 8664197 h 9745171"/>
                <a:gd name="connsiteX477" fmla="*/ 10252737 w 13991985"/>
                <a:gd name="connsiteY477" fmla="*/ 8642539 h 9745171"/>
                <a:gd name="connsiteX478" fmla="*/ 10293672 w 13991985"/>
                <a:gd name="connsiteY478" fmla="*/ 8610902 h 9745171"/>
                <a:gd name="connsiteX479" fmla="*/ 10351049 w 13991985"/>
                <a:gd name="connsiteY479" fmla="*/ 8533002 h 9745171"/>
                <a:gd name="connsiteX480" fmla="*/ 10363409 w 13991985"/>
                <a:gd name="connsiteY480" fmla="*/ 8525971 h 9745171"/>
                <a:gd name="connsiteX481" fmla="*/ 10398107 w 13991985"/>
                <a:gd name="connsiteY481" fmla="*/ 8480274 h 9745171"/>
                <a:gd name="connsiteX482" fmla="*/ 10436434 w 13991985"/>
                <a:gd name="connsiteY482" fmla="*/ 8443875 h 9745171"/>
                <a:gd name="connsiteX483" fmla="*/ 10479523 w 13991985"/>
                <a:gd name="connsiteY483" fmla="*/ 8395343 h 9745171"/>
                <a:gd name="connsiteX484" fmla="*/ 10494718 w 13991985"/>
                <a:gd name="connsiteY484" fmla="*/ 8308257 h 9745171"/>
                <a:gd name="connsiteX485" fmla="*/ 10499254 w 13991985"/>
                <a:gd name="connsiteY485" fmla="*/ 8247819 h 9745171"/>
                <a:gd name="connsiteX486" fmla="*/ 10482018 w 13991985"/>
                <a:gd name="connsiteY486" fmla="*/ 8171052 h 9745171"/>
                <a:gd name="connsiteX487" fmla="*/ 10523066 w 13991985"/>
                <a:gd name="connsiteY487" fmla="*/ 8117643 h 9745171"/>
                <a:gd name="connsiteX488" fmla="*/ 10566609 w 13991985"/>
                <a:gd name="connsiteY488" fmla="*/ 8119571 h 9745171"/>
                <a:gd name="connsiteX489" fmla="*/ 10627274 w 13991985"/>
                <a:gd name="connsiteY489" fmla="*/ 8102676 h 9745171"/>
                <a:gd name="connsiteX490" fmla="*/ 10654829 w 13991985"/>
                <a:gd name="connsiteY490" fmla="*/ 8025569 h 9745171"/>
                <a:gd name="connsiteX491" fmla="*/ 10696330 w 13991985"/>
                <a:gd name="connsiteY491" fmla="*/ 7994839 h 9745171"/>
                <a:gd name="connsiteX492" fmla="*/ 10775025 w 13991985"/>
                <a:gd name="connsiteY492" fmla="*/ 7894940 h 9745171"/>
                <a:gd name="connsiteX493" fmla="*/ 10806435 w 13991985"/>
                <a:gd name="connsiteY493" fmla="*/ 7805246 h 9745171"/>
                <a:gd name="connsiteX494" fmla="*/ 10847596 w 13991985"/>
                <a:gd name="connsiteY494" fmla="*/ 7745488 h 9745171"/>
                <a:gd name="connsiteX495" fmla="*/ 10903499 w 13991985"/>
                <a:gd name="connsiteY495" fmla="*/ 7730520 h 9745171"/>
                <a:gd name="connsiteX496" fmla="*/ 10958494 w 13991985"/>
                <a:gd name="connsiteY496" fmla="*/ 7727685 h 9745171"/>
                <a:gd name="connsiteX497" fmla="*/ 10952031 w 13991985"/>
                <a:gd name="connsiteY497" fmla="*/ 7706028 h 9745171"/>
                <a:gd name="connsiteX498" fmla="*/ 10943980 w 13991985"/>
                <a:gd name="connsiteY498" fmla="*/ 7652732 h 9745171"/>
                <a:gd name="connsiteX499" fmla="*/ 10950897 w 13991985"/>
                <a:gd name="connsiteY499" fmla="*/ 7604427 h 9745171"/>
                <a:gd name="connsiteX500" fmla="*/ 10917786 w 13991985"/>
                <a:gd name="connsiteY500" fmla="*/ 7507590 h 9745171"/>
                <a:gd name="connsiteX501" fmla="*/ 10915632 w 13991985"/>
                <a:gd name="connsiteY501" fmla="*/ 7454521 h 9745171"/>
                <a:gd name="connsiteX502" fmla="*/ 10963937 w 13991985"/>
                <a:gd name="connsiteY502" fmla="*/ 7401681 h 9745171"/>
                <a:gd name="connsiteX503" fmla="*/ 11024943 w 13991985"/>
                <a:gd name="connsiteY503" fmla="*/ 7373333 h 9745171"/>
                <a:gd name="connsiteX504" fmla="*/ 11016551 w 13991985"/>
                <a:gd name="connsiteY504" fmla="*/ 7335800 h 9745171"/>
                <a:gd name="connsiteX505" fmla="*/ 10974936 w 13991985"/>
                <a:gd name="connsiteY505" fmla="*/ 7306998 h 9745171"/>
                <a:gd name="connsiteX506" fmla="*/ 10912570 w 13991985"/>
                <a:gd name="connsiteY506" fmla="*/ 7239643 h 9745171"/>
                <a:gd name="connsiteX507" fmla="*/ 10851905 w 13991985"/>
                <a:gd name="connsiteY507" fmla="*/ 7270371 h 9745171"/>
                <a:gd name="connsiteX508" fmla="*/ 10782168 w 13991985"/>
                <a:gd name="connsiteY508" fmla="*/ 7263001 h 9745171"/>
                <a:gd name="connsiteX509" fmla="*/ 10784323 w 13991985"/>
                <a:gd name="connsiteY509" fmla="*/ 7205171 h 9745171"/>
                <a:gd name="connsiteX510" fmla="*/ 10830247 w 13991985"/>
                <a:gd name="connsiteY510" fmla="*/ 7133053 h 9745171"/>
                <a:gd name="connsiteX511" fmla="*/ 10877305 w 13991985"/>
                <a:gd name="connsiteY511" fmla="*/ 7116158 h 9745171"/>
                <a:gd name="connsiteX512" fmla="*/ 10917332 w 13991985"/>
                <a:gd name="connsiteY512" fmla="*/ 7087357 h 9745171"/>
                <a:gd name="connsiteX513" fmla="*/ 10973688 w 13991985"/>
                <a:gd name="connsiteY513" fmla="*/ 7074769 h 9745171"/>
                <a:gd name="connsiteX514" fmla="*/ 11033446 w 13991985"/>
                <a:gd name="connsiteY514" fmla="*/ 7055039 h 9745171"/>
                <a:gd name="connsiteX515" fmla="*/ 10929693 w 13991985"/>
                <a:gd name="connsiteY515" fmla="*/ 6954120 h 9745171"/>
                <a:gd name="connsiteX516" fmla="*/ 10903272 w 13991985"/>
                <a:gd name="connsiteY516" fmla="*/ 6879619 h 9745171"/>
                <a:gd name="connsiteX517" fmla="*/ 10997729 w 13991985"/>
                <a:gd name="connsiteY517" fmla="*/ 6886083 h 9745171"/>
                <a:gd name="connsiteX518" fmla="*/ 11045580 w 13991985"/>
                <a:gd name="connsiteY518" fmla="*/ 6856828 h 9745171"/>
                <a:gd name="connsiteX519" fmla="*/ 10987523 w 13991985"/>
                <a:gd name="connsiteY519" fmla="*/ 6788566 h 9745171"/>
                <a:gd name="connsiteX520" fmla="*/ 10914951 w 13991985"/>
                <a:gd name="connsiteY520" fmla="*/ 6740714 h 9745171"/>
                <a:gd name="connsiteX521" fmla="*/ 10909509 w 13991985"/>
                <a:gd name="connsiteY521" fmla="*/ 6692862 h 9745171"/>
                <a:gd name="connsiteX522" fmla="*/ 10856894 w 13991985"/>
                <a:gd name="connsiteY522" fmla="*/ 6668143 h 9745171"/>
                <a:gd name="connsiteX523" fmla="*/ 10813805 w 13991985"/>
                <a:gd name="connsiteY523" fmla="*/ 6633671 h 9745171"/>
                <a:gd name="connsiteX524" fmla="*/ 10804053 w 13991985"/>
                <a:gd name="connsiteY524" fmla="*/ 6556790 h 9745171"/>
                <a:gd name="connsiteX525" fmla="*/ 10793848 w 13991985"/>
                <a:gd name="connsiteY525" fmla="*/ 6494198 h 9745171"/>
                <a:gd name="connsiteX526" fmla="*/ 10740780 w 13991985"/>
                <a:gd name="connsiteY526" fmla="*/ 6367878 h 9745171"/>
                <a:gd name="connsiteX527" fmla="*/ 10711751 w 13991985"/>
                <a:gd name="connsiteY527" fmla="*/ 6247228 h 9745171"/>
                <a:gd name="connsiteX528" fmla="*/ 10668209 w 13991985"/>
                <a:gd name="connsiteY528" fmla="*/ 6218200 h 9745171"/>
                <a:gd name="connsiteX529" fmla="*/ 10619223 w 13991985"/>
                <a:gd name="connsiteY529" fmla="*/ 6155833 h 9745171"/>
                <a:gd name="connsiteX530" fmla="*/ 10508551 w 13991985"/>
                <a:gd name="connsiteY530" fmla="*/ 6072831 h 9745171"/>
                <a:gd name="connsiteX531" fmla="*/ 10426229 w 13991985"/>
                <a:gd name="connsiteY531" fmla="*/ 6005701 h 9745171"/>
                <a:gd name="connsiteX532" fmla="*/ 10441423 w 13991985"/>
                <a:gd name="connsiteY532" fmla="*/ 5885505 h 9745171"/>
                <a:gd name="connsiteX533" fmla="*/ 10509005 w 13991985"/>
                <a:gd name="connsiteY533" fmla="*/ 5822232 h 9745171"/>
                <a:gd name="connsiteX534" fmla="*/ 10595637 w 13991985"/>
                <a:gd name="connsiteY534" fmla="*/ 5724714 h 9745171"/>
                <a:gd name="connsiteX535" fmla="*/ 10629655 w 13991985"/>
                <a:gd name="connsiteY535" fmla="*/ 5637402 h 9745171"/>
                <a:gd name="connsiteX536" fmla="*/ 10673198 w 13991985"/>
                <a:gd name="connsiteY536" fmla="*/ 5604745 h 9745171"/>
                <a:gd name="connsiteX537" fmla="*/ 10750305 w 13991985"/>
                <a:gd name="connsiteY537" fmla="*/ 5627196 h 9745171"/>
                <a:gd name="connsiteX538" fmla="*/ 10761191 w 13991985"/>
                <a:gd name="connsiteY538" fmla="*/ 5560067 h 9745171"/>
                <a:gd name="connsiteX539" fmla="*/ 10814259 w 13991985"/>
                <a:gd name="connsiteY539" fmla="*/ 5502464 h 9745171"/>
                <a:gd name="connsiteX540" fmla="*/ 10891138 w 13991985"/>
                <a:gd name="connsiteY540" fmla="*/ 5468446 h 9745171"/>
                <a:gd name="connsiteX541" fmla="*/ 10958494 w 13991985"/>
                <a:gd name="connsiteY541" fmla="*/ 5463457 h 9745171"/>
                <a:gd name="connsiteX542" fmla="*/ 10989111 w 13991985"/>
                <a:gd name="connsiteY542" fmla="*/ 5434655 h 9745171"/>
                <a:gd name="connsiteX543" fmla="*/ 11051703 w 13991985"/>
                <a:gd name="connsiteY543" fmla="*/ 5395875 h 9745171"/>
                <a:gd name="connsiteX544" fmla="*/ 11161694 w 13991985"/>
                <a:gd name="connsiteY544" fmla="*/ 5361857 h 9745171"/>
                <a:gd name="connsiteX545" fmla="*/ 11205237 w 13991985"/>
                <a:gd name="connsiteY545" fmla="*/ 5332828 h 9745171"/>
                <a:gd name="connsiteX546" fmla="*/ 11161694 w 13991985"/>
                <a:gd name="connsiteY546" fmla="*/ 5303800 h 9745171"/>
                <a:gd name="connsiteX547" fmla="*/ 10871409 w 13991985"/>
                <a:gd name="connsiteY547" fmla="*/ 5260257 h 9745171"/>
                <a:gd name="connsiteX548" fmla="*/ 10827866 w 13991985"/>
                <a:gd name="connsiteY548" fmla="*/ 5216714 h 9745171"/>
                <a:gd name="connsiteX549" fmla="*/ 10682723 w 13991985"/>
                <a:gd name="connsiteY549" fmla="*/ 5274771 h 9745171"/>
                <a:gd name="connsiteX550" fmla="*/ 10624666 w 13991985"/>
                <a:gd name="connsiteY550" fmla="*/ 5303800 h 9745171"/>
                <a:gd name="connsiteX551" fmla="*/ 10537580 w 13991985"/>
                <a:gd name="connsiteY551" fmla="*/ 5390206 h 9745171"/>
                <a:gd name="connsiteX552" fmla="*/ 10440289 w 13991985"/>
                <a:gd name="connsiteY552" fmla="*/ 5361403 h 9745171"/>
                <a:gd name="connsiteX553" fmla="*/ 10368624 w 13991985"/>
                <a:gd name="connsiteY553" fmla="*/ 5317633 h 9745171"/>
                <a:gd name="connsiteX554" fmla="*/ 10348894 w 13991985"/>
                <a:gd name="connsiteY554" fmla="*/ 5245743 h 9745171"/>
                <a:gd name="connsiteX555" fmla="*/ 10363409 w 13991985"/>
                <a:gd name="connsiteY555" fmla="*/ 5187685 h 9745171"/>
                <a:gd name="connsiteX556" fmla="*/ 10392437 w 13991985"/>
                <a:gd name="connsiteY556" fmla="*/ 5144143 h 9745171"/>
                <a:gd name="connsiteX557" fmla="*/ 10348894 w 13991985"/>
                <a:gd name="connsiteY557" fmla="*/ 5115114 h 9745171"/>
                <a:gd name="connsiteX558" fmla="*/ 10290837 w 13991985"/>
                <a:gd name="connsiteY558" fmla="*/ 5100600 h 9745171"/>
                <a:gd name="connsiteX559" fmla="*/ 10203751 w 13991985"/>
                <a:gd name="connsiteY559" fmla="*/ 5071571 h 9745171"/>
                <a:gd name="connsiteX560" fmla="*/ 10160209 w 13991985"/>
                <a:gd name="connsiteY560" fmla="*/ 5057057 h 9745171"/>
                <a:gd name="connsiteX561" fmla="*/ 10073804 w 13991985"/>
                <a:gd name="connsiteY561" fmla="*/ 5028028 h 9745171"/>
                <a:gd name="connsiteX562" fmla="*/ 10044548 w 13991985"/>
                <a:gd name="connsiteY562" fmla="*/ 4921665 h 9745171"/>
                <a:gd name="connsiteX563" fmla="*/ 10049991 w 13991985"/>
                <a:gd name="connsiteY563" fmla="*/ 4868598 h 9745171"/>
                <a:gd name="connsiteX564" fmla="*/ 10102605 w 13991985"/>
                <a:gd name="connsiteY564" fmla="*/ 4758381 h 9745171"/>
                <a:gd name="connsiteX565" fmla="*/ 10189011 w 13991985"/>
                <a:gd name="connsiteY565" fmla="*/ 4753164 h 9745171"/>
                <a:gd name="connsiteX566" fmla="*/ 10262262 w 13991985"/>
                <a:gd name="connsiteY566" fmla="*/ 4791490 h 9745171"/>
                <a:gd name="connsiteX567" fmla="*/ 10311929 w 13991985"/>
                <a:gd name="connsiteY567" fmla="*/ 4762462 h 9745171"/>
                <a:gd name="connsiteX568" fmla="*/ 10365223 w 13991985"/>
                <a:gd name="connsiteY568" fmla="*/ 4752710 h 9745171"/>
                <a:gd name="connsiteX569" fmla="*/ 10423053 w 13991985"/>
                <a:gd name="connsiteY569" fmla="*/ 4698963 h 9745171"/>
                <a:gd name="connsiteX570" fmla="*/ 10447319 w 13991985"/>
                <a:gd name="connsiteY570" fmla="*/ 4607114 h 9745171"/>
                <a:gd name="connsiteX571" fmla="*/ 10491543 w 13991985"/>
                <a:gd name="connsiteY571" fmla="*/ 4532502 h 9745171"/>
                <a:gd name="connsiteX572" fmla="*/ 10595637 w 13991985"/>
                <a:gd name="connsiteY572" fmla="*/ 4520028 h 9745171"/>
                <a:gd name="connsiteX573" fmla="*/ 10639180 w 13991985"/>
                <a:gd name="connsiteY573" fmla="*/ 4491000 h 9745171"/>
                <a:gd name="connsiteX574" fmla="*/ 10711751 w 13991985"/>
                <a:gd name="connsiteY574" fmla="*/ 4403914 h 9745171"/>
                <a:gd name="connsiteX575" fmla="*/ 10755294 w 13991985"/>
                <a:gd name="connsiteY575" fmla="*/ 4360371 h 9745171"/>
                <a:gd name="connsiteX576" fmla="*/ 10775705 w 13991985"/>
                <a:gd name="connsiteY576" fmla="*/ 4302314 h 9745171"/>
                <a:gd name="connsiteX577" fmla="*/ 10848730 w 13991985"/>
                <a:gd name="connsiteY577" fmla="*/ 4251514 h 9745171"/>
                <a:gd name="connsiteX578" fmla="*/ 10977318 w 13991985"/>
                <a:gd name="connsiteY578" fmla="*/ 4232464 h 9745171"/>
                <a:gd name="connsiteX579" fmla="*/ 11103411 w 13991985"/>
                <a:gd name="connsiteY579" fmla="*/ 4307983 h 9745171"/>
                <a:gd name="connsiteX580" fmla="*/ 11126996 w 13991985"/>
                <a:gd name="connsiteY580" fmla="*/ 4433170 h 9745171"/>
                <a:gd name="connsiteX581" fmla="*/ 11078691 w 13991985"/>
                <a:gd name="connsiteY581" fmla="*/ 4505514 h 9745171"/>
                <a:gd name="connsiteX582" fmla="*/ 11048755 w 13991985"/>
                <a:gd name="connsiteY582" fmla="*/ 4551552 h 9745171"/>
                <a:gd name="connsiteX583" fmla="*/ 11049889 w 13991985"/>
                <a:gd name="connsiteY583" fmla="*/ 4577632 h 9745171"/>
                <a:gd name="connsiteX584" fmla="*/ 10987523 w 13991985"/>
                <a:gd name="connsiteY584" fmla="*/ 4592600 h 9745171"/>
                <a:gd name="connsiteX585" fmla="*/ 10973009 w 13991985"/>
                <a:gd name="connsiteY585" fmla="*/ 4650657 h 9745171"/>
                <a:gd name="connsiteX586" fmla="*/ 11060094 w 13991985"/>
                <a:gd name="connsiteY586" fmla="*/ 4665171 h 9745171"/>
                <a:gd name="connsiteX587" fmla="*/ 11016551 w 13991985"/>
                <a:gd name="connsiteY587" fmla="*/ 4708714 h 9745171"/>
                <a:gd name="connsiteX588" fmla="*/ 11002037 w 13991985"/>
                <a:gd name="connsiteY588" fmla="*/ 4752257 h 9745171"/>
                <a:gd name="connsiteX589" fmla="*/ 11016551 w 13991985"/>
                <a:gd name="connsiteY589" fmla="*/ 4781285 h 9745171"/>
                <a:gd name="connsiteX590" fmla="*/ 11060094 w 13991985"/>
                <a:gd name="connsiteY590" fmla="*/ 4737743 h 9745171"/>
                <a:gd name="connsiteX591" fmla="*/ 11190723 w 13991985"/>
                <a:gd name="connsiteY591" fmla="*/ 4650657 h 9745171"/>
                <a:gd name="connsiteX592" fmla="*/ 11248780 w 13991985"/>
                <a:gd name="connsiteY592" fmla="*/ 4636143 h 9745171"/>
                <a:gd name="connsiteX593" fmla="*/ 11335866 w 13991985"/>
                <a:gd name="connsiteY593" fmla="*/ 4592600 h 9745171"/>
                <a:gd name="connsiteX594" fmla="*/ 11422951 w 13991985"/>
                <a:gd name="connsiteY594" fmla="*/ 4549057 h 9745171"/>
                <a:gd name="connsiteX595" fmla="*/ 11539066 w 13991985"/>
                <a:gd name="connsiteY595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45923 w 13991985"/>
                <a:gd name="connsiteY433" fmla="*/ 9701628 h 9745171"/>
                <a:gd name="connsiteX434" fmla="*/ 8360437 w 13991985"/>
                <a:gd name="connsiteY434" fmla="*/ 9643571 h 9745171"/>
                <a:gd name="connsiteX435" fmla="*/ 8351139 w 13991985"/>
                <a:gd name="connsiteY435" fmla="*/ 9571453 h 9745171"/>
                <a:gd name="connsiteX436" fmla="*/ 8370416 w 13991985"/>
                <a:gd name="connsiteY436" fmla="*/ 9527684 h 9745171"/>
                <a:gd name="connsiteX437" fmla="*/ 8396043 w 13991985"/>
                <a:gd name="connsiteY437" fmla="*/ 9475977 h 9745171"/>
                <a:gd name="connsiteX438" fmla="*/ 8429380 w 13991985"/>
                <a:gd name="connsiteY438" fmla="*/ 9483120 h 9745171"/>
                <a:gd name="connsiteX439" fmla="*/ 8496055 w 13991985"/>
                <a:gd name="connsiteY439" fmla="*/ 9473595 h 9745171"/>
                <a:gd name="connsiteX440" fmla="*/ 8553886 w 13991985"/>
                <a:gd name="connsiteY440" fmla="*/ 9453185 h 9745171"/>
                <a:gd name="connsiteX441" fmla="*/ 8636209 w 13991985"/>
                <a:gd name="connsiteY441" fmla="*/ 9428465 h 9745171"/>
                <a:gd name="connsiteX442" fmla="*/ 8696193 w 13991985"/>
                <a:gd name="connsiteY442" fmla="*/ 9415877 h 9745171"/>
                <a:gd name="connsiteX443" fmla="*/ 8691318 w 13991985"/>
                <a:gd name="connsiteY443" fmla="*/ 9375964 h 9745171"/>
                <a:gd name="connsiteX444" fmla="*/ 8715130 w 13991985"/>
                <a:gd name="connsiteY444" fmla="*/ 9356914 h 9745171"/>
                <a:gd name="connsiteX445" fmla="*/ 8743705 w 13991985"/>
                <a:gd name="connsiteY445" fmla="*/ 9359295 h 9745171"/>
                <a:gd name="connsiteX446" fmla="*/ 8810380 w 13991985"/>
                <a:gd name="connsiteY446" fmla="*/ 9382314 h 9745171"/>
                <a:gd name="connsiteX447" fmla="*/ 8856078 w 13991985"/>
                <a:gd name="connsiteY447" fmla="*/ 9312577 h 9745171"/>
                <a:gd name="connsiteX448" fmla="*/ 8903249 w 13991985"/>
                <a:gd name="connsiteY448" fmla="*/ 9314052 h 9745171"/>
                <a:gd name="connsiteX449" fmla="*/ 8941349 w 13991985"/>
                <a:gd name="connsiteY449" fmla="*/ 9356914 h 9745171"/>
                <a:gd name="connsiteX450" fmla="*/ 8984211 w 13991985"/>
                <a:gd name="connsiteY450" fmla="*/ 9321195 h 9745171"/>
                <a:gd name="connsiteX451" fmla="*/ 9025713 w 13991985"/>
                <a:gd name="connsiteY451" fmla="*/ 9264272 h 9745171"/>
                <a:gd name="connsiteX452" fmla="*/ 9085925 w 13991985"/>
                <a:gd name="connsiteY452" fmla="*/ 9278106 h 9745171"/>
                <a:gd name="connsiteX453" fmla="*/ 9124705 w 13991985"/>
                <a:gd name="connsiteY453" fmla="*/ 9237852 h 9745171"/>
                <a:gd name="connsiteX454" fmla="*/ 9129468 w 13991985"/>
                <a:gd name="connsiteY454" fmla="*/ 9186258 h 9745171"/>
                <a:gd name="connsiteX455" fmla="*/ 9160424 w 13991985"/>
                <a:gd name="connsiteY455" fmla="*/ 9133077 h 9745171"/>
                <a:gd name="connsiteX456" fmla="*/ 9203286 w 13991985"/>
                <a:gd name="connsiteY456" fmla="*/ 9156889 h 9745171"/>
                <a:gd name="connsiteX457" fmla="*/ 9246376 w 13991985"/>
                <a:gd name="connsiteY457" fmla="*/ 9196690 h 9745171"/>
                <a:gd name="connsiteX458" fmla="*/ 9305680 w 13991985"/>
                <a:gd name="connsiteY458" fmla="*/ 9159270 h 9745171"/>
                <a:gd name="connsiteX459" fmla="*/ 9399569 w 13991985"/>
                <a:gd name="connsiteY459" fmla="*/ 9131943 h 9745171"/>
                <a:gd name="connsiteX460" fmla="*/ 9458080 w 13991985"/>
                <a:gd name="connsiteY460" fmla="*/ 9130695 h 9745171"/>
                <a:gd name="connsiteX461" fmla="*/ 9518518 w 13991985"/>
                <a:gd name="connsiteY461" fmla="*/ 9105521 h 9745171"/>
                <a:gd name="connsiteX462" fmla="*/ 9574648 w 13991985"/>
                <a:gd name="connsiteY462" fmla="*/ 9126046 h 9745171"/>
                <a:gd name="connsiteX463" fmla="*/ 9652209 w 13991985"/>
                <a:gd name="connsiteY463" fmla="*/ 9106543 h 9745171"/>
                <a:gd name="connsiteX464" fmla="*/ 9753355 w 13991985"/>
                <a:gd name="connsiteY464" fmla="*/ 9094977 h 9745171"/>
                <a:gd name="connsiteX465" fmla="*/ 9816175 w 13991985"/>
                <a:gd name="connsiteY465" fmla="*/ 9050866 h 9745171"/>
                <a:gd name="connsiteX466" fmla="*/ 9803361 w 13991985"/>
                <a:gd name="connsiteY466" fmla="*/ 9009252 h 9745171"/>
                <a:gd name="connsiteX467" fmla="*/ 9819236 w 13991985"/>
                <a:gd name="connsiteY467" fmla="*/ 8981583 h 9745171"/>
                <a:gd name="connsiteX468" fmla="*/ 9872418 w 13991985"/>
                <a:gd name="connsiteY468" fmla="*/ 8980677 h 9745171"/>
                <a:gd name="connsiteX469" fmla="*/ 9893736 w 13991985"/>
                <a:gd name="connsiteY469" fmla="*/ 8931350 h 9745171"/>
                <a:gd name="connsiteX470" fmla="*/ 9942721 w 13991985"/>
                <a:gd name="connsiteY470" fmla="*/ 8904022 h 9745171"/>
                <a:gd name="connsiteX471" fmla="*/ 10024364 w 13991985"/>
                <a:gd name="connsiteY471" fmla="*/ 8850956 h 9745171"/>
                <a:gd name="connsiteX472" fmla="*/ 10101925 w 13991985"/>
                <a:gd name="connsiteY472" fmla="*/ 8802650 h 9745171"/>
                <a:gd name="connsiteX473" fmla="*/ 10130726 w 13991985"/>
                <a:gd name="connsiteY473" fmla="*/ 8768632 h 9745171"/>
                <a:gd name="connsiteX474" fmla="*/ 10099997 w 13991985"/>
                <a:gd name="connsiteY474" fmla="*/ 8719646 h 9745171"/>
                <a:gd name="connsiteX475" fmla="*/ 10139458 w 13991985"/>
                <a:gd name="connsiteY475" fmla="*/ 8683474 h 9745171"/>
                <a:gd name="connsiteX476" fmla="*/ 10199669 w 13991985"/>
                <a:gd name="connsiteY476" fmla="*/ 8664197 h 9745171"/>
                <a:gd name="connsiteX477" fmla="*/ 10252737 w 13991985"/>
                <a:gd name="connsiteY477" fmla="*/ 8642539 h 9745171"/>
                <a:gd name="connsiteX478" fmla="*/ 10293672 w 13991985"/>
                <a:gd name="connsiteY478" fmla="*/ 8610902 h 9745171"/>
                <a:gd name="connsiteX479" fmla="*/ 10351049 w 13991985"/>
                <a:gd name="connsiteY479" fmla="*/ 8533002 h 9745171"/>
                <a:gd name="connsiteX480" fmla="*/ 10363409 w 13991985"/>
                <a:gd name="connsiteY480" fmla="*/ 8525971 h 9745171"/>
                <a:gd name="connsiteX481" fmla="*/ 10398107 w 13991985"/>
                <a:gd name="connsiteY481" fmla="*/ 8480274 h 9745171"/>
                <a:gd name="connsiteX482" fmla="*/ 10436434 w 13991985"/>
                <a:gd name="connsiteY482" fmla="*/ 8443875 h 9745171"/>
                <a:gd name="connsiteX483" fmla="*/ 10479523 w 13991985"/>
                <a:gd name="connsiteY483" fmla="*/ 8395343 h 9745171"/>
                <a:gd name="connsiteX484" fmla="*/ 10494718 w 13991985"/>
                <a:gd name="connsiteY484" fmla="*/ 8308257 h 9745171"/>
                <a:gd name="connsiteX485" fmla="*/ 10499254 w 13991985"/>
                <a:gd name="connsiteY485" fmla="*/ 8247819 h 9745171"/>
                <a:gd name="connsiteX486" fmla="*/ 10482018 w 13991985"/>
                <a:gd name="connsiteY486" fmla="*/ 8171052 h 9745171"/>
                <a:gd name="connsiteX487" fmla="*/ 10523066 w 13991985"/>
                <a:gd name="connsiteY487" fmla="*/ 8117643 h 9745171"/>
                <a:gd name="connsiteX488" fmla="*/ 10566609 w 13991985"/>
                <a:gd name="connsiteY488" fmla="*/ 8119571 h 9745171"/>
                <a:gd name="connsiteX489" fmla="*/ 10627274 w 13991985"/>
                <a:gd name="connsiteY489" fmla="*/ 8102676 h 9745171"/>
                <a:gd name="connsiteX490" fmla="*/ 10654829 w 13991985"/>
                <a:gd name="connsiteY490" fmla="*/ 8025569 h 9745171"/>
                <a:gd name="connsiteX491" fmla="*/ 10696330 w 13991985"/>
                <a:gd name="connsiteY491" fmla="*/ 7994839 h 9745171"/>
                <a:gd name="connsiteX492" fmla="*/ 10775025 w 13991985"/>
                <a:gd name="connsiteY492" fmla="*/ 7894940 h 9745171"/>
                <a:gd name="connsiteX493" fmla="*/ 10806435 w 13991985"/>
                <a:gd name="connsiteY493" fmla="*/ 7805246 h 9745171"/>
                <a:gd name="connsiteX494" fmla="*/ 10847596 w 13991985"/>
                <a:gd name="connsiteY494" fmla="*/ 7745488 h 9745171"/>
                <a:gd name="connsiteX495" fmla="*/ 10903499 w 13991985"/>
                <a:gd name="connsiteY495" fmla="*/ 7730520 h 9745171"/>
                <a:gd name="connsiteX496" fmla="*/ 10958494 w 13991985"/>
                <a:gd name="connsiteY496" fmla="*/ 7727685 h 9745171"/>
                <a:gd name="connsiteX497" fmla="*/ 10952031 w 13991985"/>
                <a:gd name="connsiteY497" fmla="*/ 7706028 h 9745171"/>
                <a:gd name="connsiteX498" fmla="*/ 10943980 w 13991985"/>
                <a:gd name="connsiteY498" fmla="*/ 7652732 h 9745171"/>
                <a:gd name="connsiteX499" fmla="*/ 10950897 w 13991985"/>
                <a:gd name="connsiteY499" fmla="*/ 7604427 h 9745171"/>
                <a:gd name="connsiteX500" fmla="*/ 10917786 w 13991985"/>
                <a:gd name="connsiteY500" fmla="*/ 7507590 h 9745171"/>
                <a:gd name="connsiteX501" fmla="*/ 10915632 w 13991985"/>
                <a:gd name="connsiteY501" fmla="*/ 7454521 h 9745171"/>
                <a:gd name="connsiteX502" fmla="*/ 10963937 w 13991985"/>
                <a:gd name="connsiteY502" fmla="*/ 7401681 h 9745171"/>
                <a:gd name="connsiteX503" fmla="*/ 11024943 w 13991985"/>
                <a:gd name="connsiteY503" fmla="*/ 7373333 h 9745171"/>
                <a:gd name="connsiteX504" fmla="*/ 11016551 w 13991985"/>
                <a:gd name="connsiteY504" fmla="*/ 7335800 h 9745171"/>
                <a:gd name="connsiteX505" fmla="*/ 10974936 w 13991985"/>
                <a:gd name="connsiteY505" fmla="*/ 7306998 h 9745171"/>
                <a:gd name="connsiteX506" fmla="*/ 10912570 w 13991985"/>
                <a:gd name="connsiteY506" fmla="*/ 7239643 h 9745171"/>
                <a:gd name="connsiteX507" fmla="*/ 10851905 w 13991985"/>
                <a:gd name="connsiteY507" fmla="*/ 7270371 h 9745171"/>
                <a:gd name="connsiteX508" fmla="*/ 10782168 w 13991985"/>
                <a:gd name="connsiteY508" fmla="*/ 7263001 h 9745171"/>
                <a:gd name="connsiteX509" fmla="*/ 10784323 w 13991985"/>
                <a:gd name="connsiteY509" fmla="*/ 7205171 h 9745171"/>
                <a:gd name="connsiteX510" fmla="*/ 10830247 w 13991985"/>
                <a:gd name="connsiteY510" fmla="*/ 7133053 h 9745171"/>
                <a:gd name="connsiteX511" fmla="*/ 10877305 w 13991985"/>
                <a:gd name="connsiteY511" fmla="*/ 7116158 h 9745171"/>
                <a:gd name="connsiteX512" fmla="*/ 10917332 w 13991985"/>
                <a:gd name="connsiteY512" fmla="*/ 7087357 h 9745171"/>
                <a:gd name="connsiteX513" fmla="*/ 10973688 w 13991985"/>
                <a:gd name="connsiteY513" fmla="*/ 7074769 h 9745171"/>
                <a:gd name="connsiteX514" fmla="*/ 11033446 w 13991985"/>
                <a:gd name="connsiteY514" fmla="*/ 7055039 h 9745171"/>
                <a:gd name="connsiteX515" fmla="*/ 10929693 w 13991985"/>
                <a:gd name="connsiteY515" fmla="*/ 6954120 h 9745171"/>
                <a:gd name="connsiteX516" fmla="*/ 10903272 w 13991985"/>
                <a:gd name="connsiteY516" fmla="*/ 6879619 h 9745171"/>
                <a:gd name="connsiteX517" fmla="*/ 10997729 w 13991985"/>
                <a:gd name="connsiteY517" fmla="*/ 6886083 h 9745171"/>
                <a:gd name="connsiteX518" fmla="*/ 11045580 w 13991985"/>
                <a:gd name="connsiteY518" fmla="*/ 6856828 h 9745171"/>
                <a:gd name="connsiteX519" fmla="*/ 10987523 w 13991985"/>
                <a:gd name="connsiteY519" fmla="*/ 6788566 h 9745171"/>
                <a:gd name="connsiteX520" fmla="*/ 10914951 w 13991985"/>
                <a:gd name="connsiteY520" fmla="*/ 6740714 h 9745171"/>
                <a:gd name="connsiteX521" fmla="*/ 10909509 w 13991985"/>
                <a:gd name="connsiteY521" fmla="*/ 6692862 h 9745171"/>
                <a:gd name="connsiteX522" fmla="*/ 10856894 w 13991985"/>
                <a:gd name="connsiteY522" fmla="*/ 6668143 h 9745171"/>
                <a:gd name="connsiteX523" fmla="*/ 10813805 w 13991985"/>
                <a:gd name="connsiteY523" fmla="*/ 6633671 h 9745171"/>
                <a:gd name="connsiteX524" fmla="*/ 10804053 w 13991985"/>
                <a:gd name="connsiteY524" fmla="*/ 6556790 h 9745171"/>
                <a:gd name="connsiteX525" fmla="*/ 10793848 w 13991985"/>
                <a:gd name="connsiteY525" fmla="*/ 6494198 h 9745171"/>
                <a:gd name="connsiteX526" fmla="*/ 10740780 w 13991985"/>
                <a:gd name="connsiteY526" fmla="*/ 6367878 h 9745171"/>
                <a:gd name="connsiteX527" fmla="*/ 10711751 w 13991985"/>
                <a:gd name="connsiteY527" fmla="*/ 6247228 h 9745171"/>
                <a:gd name="connsiteX528" fmla="*/ 10668209 w 13991985"/>
                <a:gd name="connsiteY528" fmla="*/ 6218200 h 9745171"/>
                <a:gd name="connsiteX529" fmla="*/ 10619223 w 13991985"/>
                <a:gd name="connsiteY529" fmla="*/ 6155833 h 9745171"/>
                <a:gd name="connsiteX530" fmla="*/ 10508551 w 13991985"/>
                <a:gd name="connsiteY530" fmla="*/ 6072831 h 9745171"/>
                <a:gd name="connsiteX531" fmla="*/ 10426229 w 13991985"/>
                <a:gd name="connsiteY531" fmla="*/ 6005701 h 9745171"/>
                <a:gd name="connsiteX532" fmla="*/ 10441423 w 13991985"/>
                <a:gd name="connsiteY532" fmla="*/ 5885505 h 9745171"/>
                <a:gd name="connsiteX533" fmla="*/ 10509005 w 13991985"/>
                <a:gd name="connsiteY533" fmla="*/ 5822232 h 9745171"/>
                <a:gd name="connsiteX534" fmla="*/ 10595637 w 13991985"/>
                <a:gd name="connsiteY534" fmla="*/ 5724714 h 9745171"/>
                <a:gd name="connsiteX535" fmla="*/ 10629655 w 13991985"/>
                <a:gd name="connsiteY535" fmla="*/ 5637402 h 9745171"/>
                <a:gd name="connsiteX536" fmla="*/ 10673198 w 13991985"/>
                <a:gd name="connsiteY536" fmla="*/ 5604745 h 9745171"/>
                <a:gd name="connsiteX537" fmla="*/ 10750305 w 13991985"/>
                <a:gd name="connsiteY537" fmla="*/ 5627196 h 9745171"/>
                <a:gd name="connsiteX538" fmla="*/ 10761191 w 13991985"/>
                <a:gd name="connsiteY538" fmla="*/ 5560067 h 9745171"/>
                <a:gd name="connsiteX539" fmla="*/ 10814259 w 13991985"/>
                <a:gd name="connsiteY539" fmla="*/ 5502464 h 9745171"/>
                <a:gd name="connsiteX540" fmla="*/ 10891138 w 13991985"/>
                <a:gd name="connsiteY540" fmla="*/ 5468446 h 9745171"/>
                <a:gd name="connsiteX541" fmla="*/ 10958494 w 13991985"/>
                <a:gd name="connsiteY541" fmla="*/ 5463457 h 9745171"/>
                <a:gd name="connsiteX542" fmla="*/ 10989111 w 13991985"/>
                <a:gd name="connsiteY542" fmla="*/ 5434655 h 9745171"/>
                <a:gd name="connsiteX543" fmla="*/ 11051703 w 13991985"/>
                <a:gd name="connsiteY543" fmla="*/ 5395875 h 9745171"/>
                <a:gd name="connsiteX544" fmla="*/ 11161694 w 13991985"/>
                <a:gd name="connsiteY544" fmla="*/ 5361857 h 9745171"/>
                <a:gd name="connsiteX545" fmla="*/ 11205237 w 13991985"/>
                <a:gd name="connsiteY545" fmla="*/ 5332828 h 9745171"/>
                <a:gd name="connsiteX546" fmla="*/ 11161694 w 13991985"/>
                <a:gd name="connsiteY546" fmla="*/ 5303800 h 9745171"/>
                <a:gd name="connsiteX547" fmla="*/ 10871409 w 13991985"/>
                <a:gd name="connsiteY547" fmla="*/ 5260257 h 9745171"/>
                <a:gd name="connsiteX548" fmla="*/ 10827866 w 13991985"/>
                <a:gd name="connsiteY548" fmla="*/ 5216714 h 9745171"/>
                <a:gd name="connsiteX549" fmla="*/ 10682723 w 13991985"/>
                <a:gd name="connsiteY549" fmla="*/ 5274771 h 9745171"/>
                <a:gd name="connsiteX550" fmla="*/ 10624666 w 13991985"/>
                <a:gd name="connsiteY550" fmla="*/ 5303800 h 9745171"/>
                <a:gd name="connsiteX551" fmla="*/ 10537580 w 13991985"/>
                <a:gd name="connsiteY551" fmla="*/ 5390206 h 9745171"/>
                <a:gd name="connsiteX552" fmla="*/ 10440289 w 13991985"/>
                <a:gd name="connsiteY552" fmla="*/ 5361403 h 9745171"/>
                <a:gd name="connsiteX553" fmla="*/ 10368624 w 13991985"/>
                <a:gd name="connsiteY553" fmla="*/ 5317633 h 9745171"/>
                <a:gd name="connsiteX554" fmla="*/ 10348894 w 13991985"/>
                <a:gd name="connsiteY554" fmla="*/ 5245743 h 9745171"/>
                <a:gd name="connsiteX555" fmla="*/ 10363409 w 13991985"/>
                <a:gd name="connsiteY555" fmla="*/ 5187685 h 9745171"/>
                <a:gd name="connsiteX556" fmla="*/ 10392437 w 13991985"/>
                <a:gd name="connsiteY556" fmla="*/ 5144143 h 9745171"/>
                <a:gd name="connsiteX557" fmla="*/ 10348894 w 13991985"/>
                <a:gd name="connsiteY557" fmla="*/ 5115114 h 9745171"/>
                <a:gd name="connsiteX558" fmla="*/ 10290837 w 13991985"/>
                <a:gd name="connsiteY558" fmla="*/ 5100600 h 9745171"/>
                <a:gd name="connsiteX559" fmla="*/ 10203751 w 13991985"/>
                <a:gd name="connsiteY559" fmla="*/ 5071571 h 9745171"/>
                <a:gd name="connsiteX560" fmla="*/ 10160209 w 13991985"/>
                <a:gd name="connsiteY560" fmla="*/ 5057057 h 9745171"/>
                <a:gd name="connsiteX561" fmla="*/ 10073804 w 13991985"/>
                <a:gd name="connsiteY561" fmla="*/ 5028028 h 9745171"/>
                <a:gd name="connsiteX562" fmla="*/ 10044548 w 13991985"/>
                <a:gd name="connsiteY562" fmla="*/ 4921665 h 9745171"/>
                <a:gd name="connsiteX563" fmla="*/ 10049991 w 13991985"/>
                <a:gd name="connsiteY563" fmla="*/ 4868598 h 9745171"/>
                <a:gd name="connsiteX564" fmla="*/ 10102605 w 13991985"/>
                <a:gd name="connsiteY564" fmla="*/ 4758381 h 9745171"/>
                <a:gd name="connsiteX565" fmla="*/ 10189011 w 13991985"/>
                <a:gd name="connsiteY565" fmla="*/ 4753164 h 9745171"/>
                <a:gd name="connsiteX566" fmla="*/ 10262262 w 13991985"/>
                <a:gd name="connsiteY566" fmla="*/ 4791490 h 9745171"/>
                <a:gd name="connsiteX567" fmla="*/ 10311929 w 13991985"/>
                <a:gd name="connsiteY567" fmla="*/ 4762462 h 9745171"/>
                <a:gd name="connsiteX568" fmla="*/ 10365223 w 13991985"/>
                <a:gd name="connsiteY568" fmla="*/ 4752710 h 9745171"/>
                <a:gd name="connsiteX569" fmla="*/ 10423053 w 13991985"/>
                <a:gd name="connsiteY569" fmla="*/ 4698963 h 9745171"/>
                <a:gd name="connsiteX570" fmla="*/ 10447319 w 13991985"/>
                <a:gd name="connsiteY570" fmla="*/ 4607114 h 9745171"/>
                <a:gd name="connsiteX571" fmla="*/ 10491543 w 13991985"/>
                <a:gd name="connsiteY571" fmla="*/ 4532502 h 9745171"/>
                <a:gd name="connsiteX572" fmla="*/ 10595637 w 13991985"/>
                <a:gd name="connsiteY572" fmla="*/ 4520028 h 9745171"/>
                <a:gd name="connsiteX573" fmla="*/ 10639180 w 13991985"/>
                <a:gd name="connsiteY573" fmla="*/ 4491000 h 9745171"/>
                <a:gd name="connsiteX574" fmla="*/ 10711751 w 13991985"/>
                <a:gd name="connsiteY574" fmla="*/ 4403914 h 9745171"/>
                <a:gd name="connsiteX575" fmla="*/ 10755294 w 13991985"/>
                <a:gd name="connsiteY575" fmla="*/ 4360371 h 9745171"/>
                <a:gd name="connsiteX576" fmla="*/ 10775705 w 13991985"/>
                <a:gd name="connsiteY576" fmla="*/ 4302314 h 9745171"/>
                <a:gd name="connsiteX577" fmla="*/ 10848730 w 13991985"/>
                <a:gd name="connsiteY577" fmla="*/ 4251514 h 9745171"/>
                <a:gd name="connsiteX578" fmla="*/ 10977318 w 13991985"/>
                <a:gd name="connsiteY578" fmla="*/ 4232464 h 9745171"/>
                <a:gd name="connsiteX579" fmla="*/ 11103411 w 13991985"/>
                <a:gd name="connsiteY579" fmla="*/ 4307983 h 9745171"/>
                <a:gd name="connsiteX580" fmla="*/ 11126996 w 13991985"/>
                <a:gd name="connsiteY580" fmla="*/ 4433170 h 9745171"/>
                <a:gd name="connsiteX581" fmla="*/ 11078691 w 13991985"/>
                <a:gd name="connsiteY581" fmla="*/ 4505514 h 9745171"/>
                <a:gd name="connsiteX582" fmla="*/ 11048755 w 13991985"/>
                <a:gd name="connsiteY582" fmla="*/ 4551552 h 9745171"/>
                <a:gd name="connsiteX583" fmla="*/ 11049889 w 13991985"/>
                <a:gd name="connsiteY583" fmla="*/ 4577632 h 9745171"/>
                <a:gd name="connsiteX584" fmla="*/ 10987523 w 13991985"/>
                <a:gd name="connsiteY584" fmla="*/ 4592600 h 9745171"/>
                <a:gd name="connsiteX585" fmla="*/ 10973009 w 13991985"/>
                <a:gd name="connsiteY585" fmla="*/ 4650657 h 9745171"/>
                <a:gd name="connsiteX586" fmla="*/ 11060094 w 13991985"/>
                <a:gd name="connsiteY586" fmla="*/ 4665171 h 9745171"/>
                <a:gd name="connsiteX587" fmla="*/ 11016551 w 13991985"/>
                <a:gd name="connsiteY587" fmla="*/ 4708714 h 9745171"/>
                <a:gd name="connsiteX588" fmla="*/ 11002037 w 13991985"/>
                <a:gd name="connsiteY588" fmla="*/ 4752257 h 9745171"/>
                <a:gd name="connsiteX589" fmla="*/ 11016551 w 13991985"/>
                <a:gd name="connsiteY589" fmla="*/ 4781285 h 9745171"/>
                <a:gd name="connsiteX590" fmla="*/ 11060094 w 13991985"/>
                <a:gd name="connsiteY590" fmla="*/ 4737743 h 9745171"/>
                <a:gd name="connsiteX591" fmla="*/ 11190723 w 13991985"/>
                <a:gd name="connsiteY591" fmla="*/ 4650657 h 9745171"/>
                <a:gd name="connsiteX592" fmla="*/ 11248780 w 13991985"/>
                <a:gd name="connsiteY592" fmla="*/ 4636143 h 9745171"/>
                <a:gd name="connsiteX593" fmla="*/ 11335866 w 13991985"/>
                <a:gd name="connsiteY593" fmla="*/ 4592600 h 9745171"/>
                <a:gd name="connsiteX594" fmla="*/ 11422951 w 13991985"/>
                <a:gd name="connsiteY594" fmla="*/ 4549057 h 9745171"/>
                <a:gd name="connsiteX595" fmla="*/ 11539066 w 13991985"/>
                <a:gd name="connsiteY595" fmla="*/ 4549057 h 9745171"/>
                <a:gd name="connsiteX0" fmla="*/ 11539066 w 13991985"/>
                <a:gd name="connsiteY0" fmla="*/ 4549057 h 9745171"/>
                <a:gd name="connsiteX1" fmla="*/ 11611637 w 13991985"/>
                <a:gd name="connsiteY1" fmla="*/ 4520028 h 9745171"/>
                <a:gd name="connsiteX2" fmla="*/ 11655180 w 13991985"/>
                <a:gd name="connsiteY2" fmla="*/ 4432943 h 9745171"/>
                <a:gd name="connsiteX3" fmla="*/ 11771294 w 13991985"/>
                <a:gd name="connsiteY3" fmla="*/ 4389400 h 9745171"/>
                <a:gd name="connsiteX4" fmla="*/ 11858380 w 13991985"/>
                <a:gd name="connsiteY4" fmla="*/ 4360371 h 9745171"/>
                <a:gd name="connsiteX5" fmla="*/ 11901923 w 13991985"/>
                <a:gd name="connsiteY5" fmla="*/ 4331343 h 9745171"/>
                <a:gd name="connsiteX6" fmla="*/ 11945466 w 13991985"/>
                <a:gd name="connsiteY6" fmla="*/ 4316828 h 9745171"/>
                <a:gd name="connsiteX7" fmla="*/ 11989009 w 13991985"/>
                <a:gd name="connsiteY7" fmla="*/ 4273285 h 9745171"/>
                <a:gd name="connsiteX8" fmla="*/ 12047066 w 13991985"/>
                <a:gd name="connsiteY8" fmla="*/ 4186200 h 9745171"/>
                <a:gd name="connsiteX9" fmla="*/ 12119637 w 13991985"/>
                <a:gd name="connsiteY9" fmla="*/ 4070085 h 9745171"/>
                <a:gd name="connsiteX10" fmla="*/ 12308323 w 13991985"/>
                <a:gd name="connsiteY10" fmla="*/ 4084600 h 9745171"/>
                <a:gd name="connsiteX11" fmla="*/ 12351866 w 13991985"/>
                <a:gd name="connsiteY11" fmla="*/ 4099114 h 9745171"/>
                <a:gd name="connsiteX12" fmla="*/ 12482494 w 13991985"/>
                <a:gd name="connsiteY12" fmla="*/ 4084600 h 9745171"/>
                <a:gd name="connsiteX13" fmla="*/ 12467980 w 13991985"/>
                <a:gd name="connsiteY13" fmla="*/ 4026543 h 9745171"/>
                <a:gd name="connsiteX14" fmla="*/ 12438951 w 13991985"/>
                <a:gd name="connsiteY14" fmla="*/ 3983000 h 9745171"/>
                <a:gd name="connsiteX15" fmla="*/ 12453466 w 13991985"/>
                <a:gd name="connsiteY15" fmla="*/ 3939457 h 9745171"/>
                <a:gd name="connsiteX16" fmla="*/ 12656666 w 13991985"/>
                <a:gd name="connsiteY16" fmla="*/ 3895914 h 9745171"/>
                <a:gd name="connsiteX17" fmla="*/ 12685694 w 13991985"/>
                <a:gd name="connsiteY17" fmla="*/ 3852371 h 9745171"/>
                <a:gd name="connsiteX18" fmla="*/ 12787294 w 13991985"/>
                <a:gd name="connsiteY18" fmla="*/ 3808828 h 9745171"/>
                <a:gd name="connsiteX19" fmla="*/ 12816323 w 13991985"/>
                <a:gd name="connsiteY19" fmla="*/ 3765285 h 9745171"/>
                <a:gd name="connsiteX20" fmla="*/ 12830837 w 13991985"/>
                <a:gd name="connsiteY20" fmla="*/ 3649171 h 9745171"/>
                <a:gd name="connsiteX21" fmla="*/ 12932437 w 13991985"/>
                <a:gd name="connsiteY21" fmla="*/ 3663685 h 9745171"/>
                <a:gd name="connsiteX22" fmla="*/ 12975980 w 13991985"/>
                <a:gd name="connsiteY22" fmla="*/ 3707228 h 9745171"/>
                <a:gd name="connsiteX23" fmla="*/ 13019523 w 13991985"/>
                <a:gd name="connsiteY23" fmla="*/ 3721743 h 9745171"/>
                <a:gd name="connsiteX24" fmla="*/ 13135637 w 13991985"/>
                <a:gd name="connsiteY24" fmla="*/ 3678200 h 9745171"/>
                <a:gd name="connsiteX25" fmla="*/ 13164666 w 13991985"/>
                <a:gd name="connsiteY25" fmla="*/ 3620143 h 9745171"/>
                <a:gd name="connsiteX26" fmla="*/ 13150151 w 13991985"/>
                <a:gd name="connsiteY26" fmla="*/ 3533057 h 9745171"/>
                <a:gd name="connsiteX27" fmla="*/ 13121123 w 13991985"/>
                <a:gd name="connsiteY27" fmla="*/ 3387914 h 9745171"/>
                <a:gd name="connsiteX28" fmla="*/ 13106609 w 13991985"/>
                <a:gd name="connsiteY28" fmla="*/ 3155685 h 9745171"/>
                <a:gd name="connsiteX29" fmla="*/ 13106609 w 13991985"/>
                <a:gd name="connsiteY29" fmla="*/ 3054085 h 9745171"/>
                <a:gd name="connsiteX30" fmla="*/ 13237237 w 13991985"/>
                <a:gd name="connsiteY30" fmla="*/ 2967000 h 9745171"/>
                <a:gd name="connsiteX31" fmla="*/ 13280780 w 13991985"/>
                <a:gd name="connsiteY31" fmla="*/ 2937971 h 9745171"/>
                <a:gd name="connsiteX32" fmla="*/ 13571066 w 13991985"/>
                <a:gd name="connsiteY32" fmla="*/ 2937971 h 9745171"/>
                <a:gd name="connsiteX33" fmla="*/ 13585580 w 13991985"/>
                <a:gd name="connsiteY33" fmla="*/ 2894428 h 9745171"/>
                <a:gd name="connsiteX34" fmla="*/ 13614609 w 13991985"/>
                <a:gd name="connsiteY34" fmla="*/ 2778314 h 9745171"/>
                <a:gd name="connsiteX35" fmla="*/ 13643637 w 13991985"/>
                <a:gd name="connsiteY35" fmla="*/ 2734771 h 9745171"/>
                <a:gd name="connsiteX36" fmla="*/ 13687180 w 13991985"/>
                <a:gd name="connsiteY36" fmla="*/ 2633171 h 9745171"/>
                <a:gd name="connsiteX37" fmla="*/ 13774266 w 13991985"/>
                <a:gd name="connsiteY37" fmla="*/ 2604143 h 9745171"/>
                <a:gd name="connsiteX38" fmla="*/ 13803294 w 13991985"/>
                <a:gd name="connsiteY38" fmla="*/ 2517057 h 9745171"/>
                <a:gd name="connsiteX39" fmla="*/ 13817809 w 13991985"/>
                <a:gd name="connsiteY39" fmla="*/ 2473514 h 9745171"/>
                <a:gd name="connsiteX40" fmla="*/ 13832323 w 13991985"/>
                <a:gd name="connsiteY40" fmla="*/ 2212257 h 9745171"/>
                <a:gd name="connsiteX41" fmla="*/ 13875866 w 13991985"/>
                <a:gd name="connsiteY41" fmla="*/ 2168714 h 9745171"/>
                <a:gd name="connsiteX42" fmla="*/ 13933923 w 13991985"/>
                <a:gd name="connsiteY42" fmla="*/ 2154200 h 9745171"/>
                <a:gd name="connsiteX43" fmla="*/ 13977466 w 13991985"/>
                <a:gd name="connsiteY43" fmla="*/ 2139685 h 9745171"/>
                <a:gd name="connsiteX44" fmla="*/ 13977466 w 13991985"/>
                <a:gd name="connsiteY44" fmla="*/ 2009057 h 9745171"/>
                <a:gd name="connsiteX45" fmla="*/ 13962951 w 13991985"/>
                <a:gd name="connsiteY45" fmla="*/ 1892943 h 9745171"/>
                <a:gd name="connsiteX46" fmla="*/ 13875866 w 13991985"/>
                <a:gd name="connsiteY46" fmla="*/ 1863914 h 9745171"/>
                <a:gd name="connsiteX47" fmla="*/ 13701694 w 13991985"/>
                <a:gd name="connsiteY47" fmla="*/ 1878428 h 9745171"/>
                <a:gd name="connsiteX48" fmla="*/ 13658151 w 13991985"/>
                <a:gd name="connsiteY48" fmla="*/ 1892943 h 9745171"/>
                <a:gd name="connsiteX49" fmla="*/ 13629123 w 13991985"/>
                <a:gd name="connsiteY49" fmla="*/ 1936485 h 9745171"/>
                <a:gd name="connsiteX50" fmla="*/ 13585580 w 13991985"/>
                <a:gd name="connsiteY50" fmla="*/ 1980028 h 9745171"/>
                <a:gd name="connsiteX51" fmla="*/ 13542037 w 13991985"/>
                <a:gd name="connsiteY51" fmla="*/ 2009057 h 9745171"/>
                <a:gd name="connsiteX52" fmla="*/ 13454951 w 13991985"/>
                <a:gd name="connsiteY52" fmla="*/ 2038085 h 9745171"/>
                <a:gd name="connsiteX53" fmla="*/ 13411409 w 13991985"/>
                <a:gd name="connsiteY53" fmla="*/ 2067114 h 9745171"/>
                <a:gd name="connsiteX54" fmla="*/ 13121123 w 13991985"/>
                <a:gd name="connsiteY54" fmla="*/ 2038085 h 9745171"/>
                <a:gd name="connsiteX55" fmla="*/ 13106609 w 13991985"/>
                <a:gd name="connsiteY55" fmla="*/ 1994543 h 9745171"/>
                <a:gd name="connsiteX56" fmla="*/ 13077580 w 13991985"/>
                <a:gd name="connsiteY56" fmla="*/ 1951000 h 9745171"/>
                <a:gd name="connsiteX57" fmla="*/ 13121123 w 13991985"/>
                <a:gd name="connsiteY57" fmla="*/ 1762314 h 9745171"/>
                <a:gd name="connsiteX58" fmla="*/ 13106609 w 13991985"/>
                <a:gd name="connsiteY58" fmla="*/ 1689743 h 9745171"/>
                <a:gd name="connsiteX59" fmla="*/ 13048551 w 13991985"/>
                <a:gd name="connsiteY59" fmla="*/ 1675228 h 9745171"/>
                <a:gd name="connsiteX60" fmla="*/ 12932437 w 13991985"/>
                <a:gd name="connsiteY60" fmla="*/ 1660714 h 9745171"/>
                <a:gd name="connsiteX61" fmla="*/ 12845351 w 13991985"/>
                <a:gd name="connsiteY61" fmla="*/ 1588143 h 9745171"/>
                <a:gd name="connsiteX62" fmla="*/ 12801809 w 13991985"/>
                <a:gd name="connsiteY62" fmla="*/ 1544600 h 9745171"/>
                <a:gd name="connsiteX63" fmla="*/ 12758266 w 13991985"/>
                <a:gd name="connsiteY63" fmla="*/ 1530085 h 9745171"/>
                <a:gd name="connsiteX64" fmla="*/ 12714723 w 13991985"/>
                <a:gd name="connsiteY64" fmla="*/ 1501057 h 9745171"/>
                <a:gd name="connsiteX65" fmla="*/ 12598609 w 13991985"/>
                <a:gd name="connsiteY65" fmla="*/ 1486543 h 9745171"/>
                <a:gd name="connsiteX66" fmla="*/ 12540551 w 13991985"/>
                <a:gd name="connsiteY66" fmla="*/ 1457514 h 9745171"/>
                <a:gd name="connsiteX67" fmla="*/ 12453466 w 13991985"/>
                <a:gd name="connsiteY67" fmla="*/ 1428485 h 9745171"/>
                <a:gd name="connsiteX68" fmla="*/ 12380894 w 13991985"/>
                <a:gd name="connsiteY68" fmla="*/ 1457514 h 9745171"/>
                <a:gd name="connsiteX69" fmla="*/ 12337351 w 13991985"/>
                <a:gd name="connsiteY69" fmla="*/ 1472028 h 9745171"/>
                <a:gd name="connsiteX70" fmla="*/ 12308323 w 13991985"/>
                <a:gd name="connsiteY70" fmla="*/ 1196257 h 9745171"/>
                <a:gd name="connsiteX71" fmla="*/ 12279294 w 13991985"/>
                <a:gd name="connsiteY71" fmla="*/ 1152714 h 9745171"/>
                <a:gd name="connsiteX72" fmla="*/ 12235751 w 13991985"/>
                <a:gd name="connsiteY72" fmla="*/ 1022085 h 9745171"/>
                <a:gd name="connsiteX73" fmla="*/ 12192209 w 13991985"/>
                <a:gd name="connsiteY73" fmla="*/ 978543 h 9745171"/>
                <a:gd name="connsiteX74" fmla="*/ 12163180 w 13991985"/>
                <a:gd name="connsiteY74" fmla="*/ 789857 h 9745171"/>
                <a:gd name="connsiteX75" fmla="*/ 12148666 w 13991985"/>
                <a:gd name="connsiteY75" fmla="*/ 731800 h 9745171"/>
                <a:gd name="connsiteX76" fmla="*/ 12134151 w 13991985"/>
                <a:gd name="connsiteY76" fmla="*/ 615685 h 9745171"/>
                <a:gd name="connsiteX77" fmla="*/ 12090609 w 13991985"/>
                <a:gd name="connsiteY77" fmla="*/ 514085 h 9745171"/>
                <a:gd name="connsiteX78" fmla="*/ 12076094 w 13991985"/>
                <a:gd name="connsiteY78" fmla="*/ 470543 h 9745171"/>
                <a:gd name="connsiteX79" fmla="*/ 12047066 w 13991985"/>
                <a:gd name="connsiteY79" fmla="*/ 427000 h 9745171"/>
                <a:gd name="connsiteX80" fmla="*/ 12018037 w 13991985"/>
                <a:gd name="connsiteY80" fmla="*/ 310885 h 9745171"/>
                <a:gd name="connsiteX81" fmla="*/ 11974494 w 13991985"/>
                <a:gd name="connsiteY81" fmla="*/ 223800 h 9745171"/>
                <a:gd name="connsiteX82" fmla="*/ 11887409 w 13991985"/>
                <a:gd name="connsiteY82" fmla="*/ 180257 h 9745171"/>
                <a:gd name="connsiteX83" fmla="*/ 11669694 w 13991985"/>
                <a:gd name="connsiteY83" fmla="*/ 136714 h 9745171"/>
                <a:gd name="connsiteX84" fmla="*/ 11626151 w 13991985"/>
                <a:gd name="connsiteY84" fmla="*/ 122200 h 9745171"/>
                <a:gd name="connsiteX85" fmla="*/ 11582609 w 13991985"/>
                <a:gd name="connsiteY85" fmla="*/ 93171 h 9745171"/>
                <a:gd name="connsiteX86" fmla="*/ 11466494 w 13991985"/>
                <a:gd name="connsiteY86" fmla="*/ 64143 h 9745171"/>
                <a:gd name="connsiteX87" fmla="*/ 11379409 w 13991985"/>
                <a:gd name="connsiteY87" fmla="*/ 35114 h 9745171"/>
                <a:gd name="connsiteX88" fmla="*/ 11335866 w 13991985"/>
                <a:gd name="connsiteY88" fmla="*/ 6085 h 9745171"/>
                <a:gd name="connsiteX89" fmla="*/ 11002037 w 13991985"/>
                <a:gd name="connsiteY89" fmla="*/ 35114 h 9745171"/>
                <a:gd name="connsiteX90" fmla="*/ 10958494 w 13991985"/>
                <a:gd name="connsiteY90" fmla="*/ 64143 h 9745171"/>
                <a:gd name="connsiteX91" fmla="*/ 10856894 w 13991985"/>
                <a:gd name="connsiteY91" fmla="*/ 93171 h 9745171"/>
                <a:gd name="connsiteX92" fmla="*/ 10813351 w 13991985"/>
                <a:gd name="connsiteY92" fmla="*/ 122200 h 9745171"/>
                <a:gd name="connsiteX93" fmla="*/ 10711751 w 13991985"/>
                <a:gd name="connsiteY93" fmla="*/ 165743 h 9745171"/>
                <a:gd name="connsiteX94" fmla="*/ 10639180 w 13991985"/>
                <a:gd name="connsiteY94" fmla="*/ 339914 h 9745171"/>
                <a:gd name="connsiteX95" fmla="*/ 10726266 w 13991985"/>
                <a:gd name="connsiteY95" fmla="*/ 354428 h 9745171"/>
                <a:gd name="connsiteX96" fmla="*/ 10769809 w 13991985"/>
                <a:gd name="connsiteY96" fmla="*/ 368943 h 9745171"/>
                <a:gd name="connsiteX97" fmla="*/ 10784323 w 13991985"/>
                <a:gd name="connsiteY97" fmla="*/ 427000 h 9745171"/>
                <a:gd name="connsiteX98" fmla="*/ 10798837 w 13991985"/>
                <a:gd name="connsiteY98" fmla="*/ 470543 h 9745171"/>
                <a:gd name="connsiteX99" fmla="*/ 10784323 w 13991985"/>
                <a:gd name="connsiteY99" fmla="*/ 514085 h 9745171"/>
                <a:gd name="connsiteX100" fmla="*/ 10682723 w 13991985"/>
                <a:gd name="connsiteY100" fmla="*/ 572143 h 9745171"/>
                <a:gd name="connsiteX101" fmla="*/ 10639180 w 13991985"/>
                <a:gd name="connsiteY101" fmla="*/ 659228 h 9745171"/>
                <a:gd name="connsiteX102" fmla="*/ 10595637 w 13991985"/>
                <a:gd name="connsiteY102" fmla="*/ 688257 h 9745171"/>
                <a:gd name="connsiteX103" fmla="*/ 10552094 w 13991985"/>
                <a:gd name="connsiteY103" fmla="*/ 818885 h 9745171"/>
                <a:gd name="connsiteX104" fmla="*/ 10537580 w 13991985"/>
                <a:gd name="connsiteY104" fmla="*/ 862428 h 9745171"/>
                <a:gd name="connsiteX105" fmla="*/ 10494037 w 13991985"/>
                <a:gd name="connsiteY105" fmla="*/ 905971 h 9745171"/>
                <a:gd name="connsiteX106" fmla="*/ 10479523 w 13991985"/>
                <a:gd name="connsiteY106" fmla="*/ 949514 h 9745171"/>
                <a:gd name="connsiteX107" fmla="*/ 10450494 w 13991985"/>
                <a:gd name="connsiteY107" fmla="*/ 993057 h 9745171"/>
                <a:gd name="connsiteX108" fmla="*/ 10435980 w 13991985"/>
                <a:gd name="connsiteY108" fmla="*/ 1094657 h 9745171"/>
                <a:gd name="connsiteX109" fmla="*/ 10421466 w 13991985"/>
                <a:gd name="connsiteY109" fmla="*/ 1254314 h 9745171"/>
                <a:gd name="connsiteX110" fmla="*/ 10377923 w 13991985"/>
                <a:gd name="connsiteY110" fmla="*/ 1268828 h 9745171"/>
                <a:gd name="connsiteX111" fmla="*/ 10334380 w 13991985"/>
                <a:gd name="connsiteY111" fmla="*/ 1297857 h 9745171"/>
                <a:gd name="connsiteX112" fmla="*/ 10276323 w 13991985"/>
                <a:gd name="connsiteY112" fmla="*/ 1312371 h 9745171"/>
                <a:gd name="connsiteX113" fmla="*/ 10247294 w 13991985"/>
                <a:gd name="connsiteY113" fmla="*/ 1355914 h 9745171"/>
                <a:gd name="connsiteX114" fmla="*/ 10160209 w 13991985"/>
                <a:gd name="connsiteY114" fmla="*/ 1413971 h 9745171"/>
                <a:gd name="connsiteX115" fmla="*/ 10116666 w 13991985"/>
                <a:gd name="connsiteY115" fmla="*/ 1443000 h 9745171"/>
                <a:gd name="connsiteX116" fmla="*/ 10044094 w 13991985"/>
                <a:gd name="connsiteY116" fmla="*/ 1428485 h 9745171"/>
                <a:gd name="connsiteX117" fmla="*/ 10015066 w 13991985"/>
                <a:gd name="connsiteY117" fmla="*/ 1384943 h 9745171"/>
                <a:gd name="connsiteX118" fmla="*/ 9971523 w 13991985"/>
                <a:gd name="connsiteY118" fmla="*/ 1355914 h 9745171"/>
                <a:gd name="connsiteX119" fmla="*/ 9884437 w 13991985"/>
                <a:gd name="connsiteY119" fmla="*/ 1326885 h 9745171"/>
                <a:gd name="connsiteX120" fmla="*/ 9797351 w 13991985"/>
                <a:gd name="connsiteY120" fmla="*/ 1588143 h 9745171"/>
                <a:gd name="connsiteX121" fmla="*/ 9710266 w 13991985"/>
                <a:gd name="connsiteY121" fmla="*/ 1646200 h 9745171"/>
                <a:gd name="connsiteX122" fmla="*/ 9666723 w 13991985"/>
                <a:gd name="connsiteY122" fmla="*/ 1675228 h 9745171"/>
                <a:gd name="connsiteX123" fmla="*/ 9637694 w 13991985"/>
                <a:gd name="connsiteY123" fmla="*/ 1907457 h 9745171"/>
                <a:gd name="connsiteX124" fmla="*/ 9623180 w 13991985"/>
                <a:gd name="connsiteY124" fmla="*/ 1951000 h 9745171"/>
                <a:gd name="connsiteX125" fmla="*/ 9637694 w 13991985"/>
                <a:gd name="connsiteY125" fmla="*/ 1994543 h 9745171"/>
                <a:gd name="connsiteX126" fmla="*/ 9855409 w 13991985"/>
                <a:gd name="connsiteY126" fmla="*/ 2052600 h 9745171"/>
                <a:gd name="connsiteX127" fmla="*/ 9913466 w 13991985"/>
                <a:gd name="connsiteY127" fmla="*/ 2067114 h 9745171"/>
                <a:gd name="connsiteX128" fmla="*/ 9971523 w 13991985"/>
                <a:gd name="connsiteY128" fmla="*/ 2096143 h 9745171"/>
                <a:gd name="connsiteX129" fmla="*/ 10015066 w 13991985"/>
                <a:gd name="connsiteY129" fmla="*/ 2110657 h 9745171"/>
                <a:gd name="connsiteX130" fmla="*/ 10029580 w 13991985"/>
                <a:gd name="connsiteY130" fmla="*/ 2067114 h 9745171"/>
                <a:gd name="connsiteX131" fmla="*/ 10232780 w 13991985"/>
                <a:gd name="connsiteY131" fmla="*/ 2038085 h 9745171"/>
                <a:gd name="connsiteX132" fmla="*/ 10348894 w 13991985"/>
                <a:gd name="connsiteY132" fmla="*/ 2067114 h 9745171"/>
                <a:gd name="connsiteX133" fmla="*/ 10377923 w 13991985"/>
                <a:gd name="connsiteY133" fmla="*/ 2110657 h 9745171"/>
                <a:gd name="connsiteX134" fmla="*/ 10392437 w 13991985"/>
                <a:gd name="connsiteY134" fmla="*/ 2154200 h 9745171"/>
                <a:gd name="connsiteX135" fmla="*/ 10421466 w 13991985"/>
                <a:gd name="connsiteY135" fmla="*/ 2197743 h 9745171"/>
                <a:gd name="connsiteX136" fmla="*/ 10508551 w 13991985"/>
                <a:gd name="connsiteY136" fmla="*/ 2299343 h 9745171"/>
                <a:gd name="connsiteX137" fmla="*/ 10552094 w 13991985"/>
                <a:gd name="connsiteY137" fmla="*/ 2328371 h 9745171"/>
                <a:gd name="connsiteX138" fmla="*/ 10537580 w 13991985"/>
                <a:gd name="connsiteY138" fmla="*/ 2429971 h 9745171"/>
                <a:gd name="connsiteX139" fmla="*/ 10450494 w 13991985"/>
                <a:gd name="connsiteY139" fmla="*/ 2415457 h 9745171"/>
                <a:gd name="connsiteX140" fmla="*/ 10087637 w 13991985"/>
                <a:gd name="connsiteY140" fmla="*/ 2429971 h 9745171"/>
                <a:gd name="connsiteX141" fmla="*/ 10044094 w 13991985"/>
                <a:gd name="connsiteY141" fmla="*/ 2517057 h 9745171"/>
                <a:gd name="connsiteX142" fmla="*/ 9898951 w 13991985"/>
                <a:gd name="connsiteY142" fmla="*/ 2560600 h 9745171"/>
                <a:gd name="connsiteX143" fmla="*/ 9739294 w 13991985"/>
                <a:gd name="connsiteY143" fmla="*/ 2589628 h 9745171"/>
                <a:gd name="connsiteX144" fmla="*/ 9710266 w 13991985"/>
                <a:gd name="connsiteY144" fmla="*/ 2705743 h 9745171"/>
                <a:gd name="connsiteX145" fmla="*/ 9608666 w 13991985"/>
                <a:gd name="connsiteY145" fmla="*/ 2807343 h 9745171"/>
                <a:gd name="connsiteX146" fmla="*/ 9376437 w 13991985"/>
                <a:gd name="connsiteY146" fmla="*/ 2821857 h 9745171"/>
                <a:gd name="connsiteX147" fmla="*/ 9332894 w 13991985"/>
                <a:gd name="connsiteY147" fmla="*/ 2850885 h 9745171"/>
                <a:gd name="connsiteX148" fmla="*/ 9274837 w 13991985"/>
                <a:gd name="connsiteY148" fmla="*/ 2923457 h 9745171"/>
                <a:gd name="connsiteX149" fmla="*/ 9245809 w 13991985"/>
                <a:gd name="connsiteY149" fmla="*/ 2967000 h 9745171"/>
                <a:gd name="connsiteX150" fmla="*/ 9158723 w 13991985"/>
                <a:gd name="connsiteY150" fmla="*/ 3025057 h 9745171"/>
                <a:gd name="connsiteX151" fmla="*/ 9057123 w 13991985"/>
                <a:gd name="connsiteY151" fmla="*/ 3010543 h 9745171"/>
                <a:gd name="connsiteX152" fmla="*/ 9013580 w 13991985"/>
                <a:gd name="connsiteY152" fmla="*/ 2981514 h 9745171"/>
                <a:gd name="connsiteX153" fmla="*/ 8911980 w 13991985"/>
                <a:gd name="connsiteY153" fmla="*/ 2952485 h 9745171"/>
                <a:gd name="connsiteX154" fmla="*/ 8824894 w 13991985"/>
                <a:gd name="connsiteY154" fmla="*/ 2923457 h 9745171"/>
                <a:gd name="connsiteX155" fmla="*/ 8781351 w 13991985"/>
                <a:gd name="connsiteY155" fmla="*/ 2937971 h 9745171"/>
                <a:gd name="connsiteX156" fmla="*/ 8723294 w 13991985"/>
                <a:gd name="connsiteY156" fmla="*/ 3068600 h 9745171"/>
                <a:gd name="connsiteX157" fmla="*/ 8708780 w 13991985"/>
                <a:gd name="connsiteY157" fmla="*/ 3112143 h 9745171"/>
                <a:gd name="connsiteX158" fmla="*/ 8694266 w 13991985"/>
                <a:gd name="connsiteY158" fmla="*/ 3155685 h 9745171"/>
                <a:gd name="connsiteX159" fmla="*/ 8737809 w 13991985"/>
                <a:gd name="connsiteY159" fmla="*/ 3358885 h 9745171"/>
                <a:gd name="connsiteX160" fmla="*/ 8752323 w 13991985"/>
                <a:gd name="connsiteY160" fmla="*/ 3402428 h 9745171"/>
                <a:gd name="connsiteX161" fmla="*/ 8650723 w 13991985"/>
                <a:gd name="connsiteY161" fmla="*/ 3460485 h 9745171"/>
                <a:gd name="connsiteX162" fmla="*/ 8563637 w 13991985"/>
                <a:gd name="connsiteY162" fmla="*/ 3504028 h 9745171"/>
                <a:gd name="connsiteX163" fmla="*/ 8520094 w 13991985"/>
                <a:gd name="connsiteY163" fmla="*/ 3533057 h 9745171"/>
                <a:gd name="connsiteX164" fmla="*/ 8462037 w 13991985"/>
                <a:gd name="connsiteY164" fmla="*/ 3620143 h 9745171"/>
                <a:gd name="connsiteX165" fmla="*/ 8447523 w 13991985"/>
                <a:gd name="connsiteY165" fmla="*/ 3663685 h 9745171"/>
                <a:gd name="connsiteX166" fmla="*/ 8403980 w 13991985"/>
                <a:gd name="connsiteY166" fmla="*/ 3707228 h 9745171"/>
                <a:gd name="connsiteX167" fmla="*/ 8360437 w 13991985"/>
                <a:gd name="connsiteY167" fmla="*/ 3721743 h 9745171"/>
                <a:gd name="connsiteX168" fmla="*/ 8084666 w 13991985"/>
                <a:gd name="connsiteY168" fmla="*/ 3736257 h 9745171"/>
                <a:gd name="connsiteX169" fmla="*/ 7895980 w 13991985"/>
                <a:gd name="connsiteY169" fmla="*/ 3750771 h 9745171"/>
                <a:gd name="connsiteX170" fmla="*/ 7837923 w 13991985"/>
                <a:gd name="connsiteY170" fmla="*/ 3765285 h 9745171"/>
                <a:gd name="connsiteX171" fmla="*/ 7721809 w 13991985"/>
                <a:gd name="connsiteY171" fmla="*/ 3779800 h 9745171"/>
                <a:gd name="connsiteX172" fmla="*/ 7678266 w 13991985"/>
                <a:gd name="connsiteY172" fmla="*/ 3808828 h 9745171"/>
                <a:gd name="connsiteX173" fmla="*/ 7634723 w 13991985"/>
                <a:gd name="connsiteY173" fmla="*/ 3823343 h 9745171"/>
                <a:gd name="connsiteX174" fmla="*/ 7591180 w 13991985"/>
                <a:gd name="connsiteY174" fmla="*/ 3852371 h 9745171"/>
                <a:gd name="connsiteX175" fmla="*/ 7460551 w 13991985"/>
                <a:gd name="connsiteY175" fmla="*/ 3881400 h 9745171"/>
                <a:gd name="connsiteX176" fmla="*/ 7417009 w 13991985"/>
                <a:gd name="connsiteY176" fmla="*/ 3910428 h 9745171"/>
                <a:gd name="connsiteX177" fmla="*/ 7387980 w 13991985"/>
                <a:gd name="connsiteY177" fmla="*/ 3953971 h 9745171"/>
                <a:gd name="connsiteX178" fmla="*/ 7300894 w 13991985"/>
                <a:gd name="connsiteY178" fmla="*/ 3983000 h 9745171"/>
                <a:gd name="connsiteX179" fmla="*/ 7170266 w 13991985"/>
                <a:gd name="connsiteY179" fmla="*/ 4012028 h 9745171"/>
                <a:gd name="connsiteX180" fmla="*/ 7039637 w 13991985"/>
                <a:gd name="connsiteY180" fmla="*/ 3939457 h 9745171"/>
                <a:gd name="connsiteX181" fmla="*/ 6981580 w 13991985"/>
                <a:gd name="connsiteY181" fmla="*/ 3924943 h 9745171"/>
                <a:gd name="connsiteX182" fmla="*/ 6749351 w 13991985"/>
                <a:gd name="connsiteY182" fmla="*/ 3881400 h 9745171"/>
                <a:gd name="connsiteX183" fmla="*/ 6618723 w 13991985"/>
                <a:gd name="connsiteY183" fmla="*/ 3794314 h 9745171"/>
                <a:gd name="connsiteX184" fmla="*/ 6531637 w 13991985"/>
                <a:gd name="connsiteY184" fmla="*/ 3765285 h 9745171"/>
                <a:gd name="connsiteX185" fmla="*/ 6488094 w 13991985"/>
                <a:gd name="connsiteY185" fmla="*/ 3750771 h 9745171"/>
                <a:gd name="connsiteX186" fmla="*/ 6444551 w 13991985"/>
                <a:gd name="connsiteY186" fmla="*/ 3736257 h 9745171"/>
                <a:gd name="connsiteX187" fmla="*/ 6226837 w 13991985"/>
                <a:gd name="connsiteY187" fmla="*/ 3692714 h 9745171"/>
                <a:gd name="connsiteX188" fmla="*/ 6168780 w 13991985"/>
                <a:gd name="connsiteY188" fmla="*/ 3678200 h 9745171"/>
                <a:gd name="connsiteX189" fmla="*/ 5922037 w 13991985"/>
                <a:gd name="connsiteY189" fmla="*/ 3663685 h 9745171"/>
                <a:gd name="connsiteX190" fmla="*/ 5588209 w 13991985"/>
                <a:gd name="connsiteY190" fmla="*/ 3663685 h 9745171"/>
                <a:gd name="connsiteX191" fmla="*/ 5530151 w 13991985"/>
                <a:gd name="connsiteY191" fmla="*/ 3678200 h 9745171"/>
                <a:gd name="connsiteX192" fmla="*/ 5443066 w 13991985"/>
                <a:gd name="connsiteY192" fmla="*/ 3692714 h 9745171"/>
                <a:gd name="connsiteX193" fmla="*/ 5254380 w 13991985"/>
                <a:gd name="connsiteY193" fmla="*/ 3678200 h 9745171"/>
                <a:gd name="connsiteX194" fmla="*/ 5167294 w 13991985"/>
                <a:gd name="connsiteY194" fmla="*/ 3620143 h 9745171"/>
                <a:gd name="connsiteX195" fmla="*/ 5152780 w 13991985"/>
                <a:gd name="connsiteY195" fmla="*/ 3576600 h 9745171"/>
                <a:gd name="connsiteX196" fmla="*/ 5065694 w 13991985"/>
                <a:gd name="connsiteY196" fmla="*/ 3489514 h 9745171"/>
                <a:gd name="connsiteX197" fmla="*/ 5036666 w 13991985"/>
                <a:gd name="connsiteY197" fmla="*/ 3373400 h 9745171"/>
                <a:gd name="connsiteX198" fmla="*/ 5007637 w 13991985"/>
                <a:gd name="connsiteY198" fmla="*/ 3271800 h 9745171"/>
                <a:gd name="connsiteX199" fmla="*/ 4993123 w 13991985"/>
                <a:gd name="connsiteY199" fmla="*/ 3213743 h 9745171"/>
                <a:gd name="connsiteX200" fmla="*/ 4920551 w 13991985"/>
                <a:gd name="connsiteY200" fmla="*/ 3199228 h 9745171"/>
                <a:gd name="connsiteX201" fmla="*/ 4833466 w 13991985"/>
                <a:gd name="connsiteY201" fmla="*/ 3213743 h 9745171"/>
                <a:gd name="connsiteX202" fmla="*/ 4746380 w 13991985"/>
                <a:gd name="connsiteY202" fmla="*/ 3141171 h 9745171"/>
                <a:gd name="connsiteX203" fmla="*/ 4688323 w 13991985"/>
                <a:gd name="connsiteY203" fmla="*/ 3054085 h 9745171"/>
                <a:gd name="connsiteX204" fmla="*/ 4644780 w 13991985"/>
                <a:gd name="connsiteY204" fmla="*/ 3039571 h 9745171"/>
                <a:gd name="connsiteX205" fmla="*/ 4601237 w 13991985"/>
                <a:gd name="connsiteY205" fmla="*/ 3010543 h 9745171"/>
                <a:gd name="connsiteX206" fmla="*/ 4456094 w 13991985"/>
                <a:gd name="connsiteY206" fmla="*/ 2981514 h 9745171"/>
                <a:gd name="connsiteX207" fmla="*/ 4267409 w 13991985"/>
                <a:gd name="connsiteY207" fmla="*/ 2937971 h 9745171"/>
                <a:gd name="connsiteX208" fmla="*/ 4093237 w 13991985"/>
                <a:gd name="connsiteY208" fmla="*/ 2894428 h 9745171"/>
                <a:gd name="connsiteX209" fmla="*/ 4006151 w 13991985"/>
                <a:gd name="connsiteY209" fmla="*/ 2865400 h 9745171"/>
                <a:gd name="connsiteX210" fmla="*/ 3962609 w 13991985"/>
                <a:gd name="connsiteY210" fmla="*/ 2836371 h 9745171"/>
                <a:gd name="connsiteX211" fmla="*/ 3991637 w 13991985"/>
                <a:gd name="connsiteY211" fmla="*/ 2488028 h 9745171"/>
                <a:gd name="connsiteX212" fmla="*/ 3977123 w 13991985"/>
                <a:gd name="connsiteY212" fmla="*/ 2313857 h 9745171"/>
                <a:gd name="connsiteX213" fmla="*/ 3919066 w 13991985"/>
                <a:gd name="connsiteY213" fmla="*/ 2183228 h 9745171"/>
                <a:gd name="connsiteX214" fmla="*/ 3875523 w 13991985"/>
                <a:gd name="connsiteY214" fmla="*/ 2139685 h 9745171"/>
                <a:gd name="connsiteX215" fmla="*/ 3730380 w 13991985"/>
                <a:gd name="connsiteY215" fmla="*/ 1994543 h 9745171"/>
                <a:gd name="connsiteX216" fmla="*/ 3556209 w 13991985"/>
                <a:gd name="connsiteY216" fmla="*/ 1980028 h 9745171"/>
                <a:gd name="connsiteX217" fmla="*/ 3454609 w 13991985"/>
                <a:gd name="connsiteY217" fmla="*/ 1951000 h 9745171"/>
                <a:gd name="connsiteX218" fmla="*/ 3425580 w 13991985"/>
                <a:gd name="connsiteY218" fmla="*/ 1907457 h 9745171"/>
                <a:gd name="connsiteX219" fmla="*/ 3367523 w 13991985"/>
                <a:gd name="connsiteY219" fmla="*/ 1849400 h 9745171"/>
                <a:gd name="connsiteX220" fmla="*/ 3338494 w 13991985"/>
                <a:gd name="connsiteY220" fmla="*/ 1689743 h 9745171"/>
                <a:gd name="connsiteX221" fmla="*/ 3265923 w 13991985"/>
                <a:gd name="connsiteY221" fmla="*/ 1602657 h 9745171"/>
                <a:gd name="connsiteX222" fmla="*/ 3222380 w 13991985"/>
                <a:gd name="connsiteY222" fmla="*/ 1588143 h 9745171"/>
                <a:gd name="connsiteX223" fmla="*/ 3106266 w 13991985"/>
                <a:gd name="connsiteY223" fmla="*/ 1602657 h 9745171"/>
                <a:gd name="connsiteX224" fmla="*/ 3091751 w 13991985"/>
                <a:gd name="connsiteY224" fmla="*/ 1646200 h 9745171"/>
                <a:gd name="connsiteX225" fmla="*/ 3004666 w 13991985"/>
                <a:gd name="connsiteY225" fmla="*/ 1733285 h 9745171"/>
                <a:gd name="connsiteX226" fmla="*/ 2975637 w 13991985"/>
                <a:gd name="connsiteY226" fmla="*/ 1776828 h 9745171"/>
                <a:gd name="connsiteX227" fmla="*/ 2917580 w 13991985"/>
                <a:gd name="connsiteY227" fmla="*/ 1791343 h 9745171"/>
                <a:gd name="connsiteX228" fmla="*/ 2830494 w 13991985"/>
                <a:gd name="connsiteY228" fmla="*/ 1849400 h 9745171"/>
                <a:gd name="connsiteX229" fmla="*/ 2743409 w 13991985"/>
                <a:gd name="connsiteY229" fmla="*/ 1878428 h 9745171"/>
                <a:gd name="connsiteX230" fmla="*/ 2699866 w 13991985"/>
                <a:gd name="connsiteY230" fmla="*/ 2154200 h 9745171"/>
                <a:gd name="connsiteX231" fmla="*/ 2670837 w 13991985"/>
                <a:gd name="connsiteY231" fmla="*/ 2241285 h 9745171"/>
                <a:gd name="connsiteX232" fmla="*/ 2656323 w 13991985"/>
                <a:gd name="connsiteY232" fmla="*/ 2328371 h 9745171"/>
                <a:gd name="connsiteX233" fmla="*/ 2278951 w 13991985"/>
                <a:gd name="connsiteY233" fmla="*/ 2284828 h 9745171"/>
                <a:gd name="connsiteX234" fmla="*/ 2235409 w 13991985"/>
                <a:gd name="connsiteY234" fmla="*/ 2270314 h 9745171"/>
                <a:gd name="connsiteX235" fmla="*/ 2104780 w 13991985"/>
                <a:gd name="connsiteY235" fmla="*/ 2284828 h 9745171"/>
                <a:gd name="connsiteX236" fmla="*/ 2090266 w 13991985"/>
                <a:gd name="connsiteY236" fmla="*/ 2357400 h 9745171"/>
                <a:gd name="connsiteX237" fmla="*/ 2046723 w 13991985"/>
                <a:gd name="connsiteY237" fmla="*/ 2459000 h 9745171"/>
                <a:gd name="connsiteX238" fmla="*/ 2003180 w 13991985"/>
                <a:gd name="connsiteY238" fmla="*/ 2589628 h 9745171"/>
                <a:gd name="connsiteX239" fmla="*/ 1988666 w 13991985"/>
                <a:gd name="connsiteY239" fmla="*/ 2633171 h 9745171"/>
                <a:gd name="connsiteX240" fmla="*/ 2003180 w 13991985"/>
                <a:gd name="connsiteY240" fmla="*/ 2778314 h 9745171"/>
                <a:gd name="connsiteX241" fmla="*/ 2032209 w 13991985"/>
                <a:gd name="connsiteY241" fmla="*/ 2821857 h 9745171"/>
                <a:gd name="connsiteX242" fmla="*/ 1974151 w 13991985"/>
                <a:gd name="connsiteY242" fmla="*/ 2894428 h 9745171"/>
                <a:gd name="connsiteX243" fmla="*/ 1872551 w 13991985"/>
                <a:gd name="connsiteY243" fmla="*/ 2879914 h 9745171"/>
                <a:gd name="connsiteX244" fmla="*/ 1582266 w 13991985"/>
                <a:gd name="connsiteY244" fmla="*/ 2908943 h 9745171"/>
                <a:gd name="connsiteX245" fmla="*/ 1553237 w 13991985"/>
                <a:gd name="connsiteY245" fmla="*/ 2952485 h 9745171"/>
                <a:gd name="connsiteX246" fmla="*/ 1509694 w 13991985"/>
                <a:gd name="connsiteY246" fmla="*/ 2981514 h 9745171"/>
                <a:gd name="connsiteX247" fmla="*/ 1495180 w 13991985"/>
                <a:gd name="connsiteY247" fmla="*/ 3025057 h 9745171"/>
                <a:gd name="connsiteX248" fmla="*/ 1553237 w 13991985"/>
                <a:gd name="connsiteY248" fmla="*/ 3097628 h 9745171"/>
                <a:gd name="connsiteX249" fmla="*/ 1596780 w 13991985"/>
                <a:gd name="connsiteY249" fmla="*/ 3155685 h 9745171"/>
                <a:gd name="connsiteX250" fmla="*/ 1596780 w 13991985"/>
                <a:gd name="connsiteY250" fmla="*/ 3562085 h 9745171"/>
                <a:gd name="connsiteX251" fmla="*/ 1553237 w 13991985"/>
                <a:gd name="connsiteY251" fmla="*/ 3591114 h 9745171"/>
                <a:gd name="connsiteX252" fmla="*/ 1509694 w 13991985"/>
                <a:gd name="connsiteY252" fmla="*/ 3852371 h 9745171"/>
                <a:gd name="connsiteX253" fmla="*/ 1466151 w 13991985"/>
                <a:gd name="connsiteY253" fmla="*/ 3866885 h 9745171"/>
                <a:gd name="connsiteX254" fmla="*/ 1408094 w 13991985"/>
                <a:gd name="connsiteY254" fmla="*/ 3881400 h 9745171"/>
                <a:gd name="connsiteX255" fmla="*/ 1393580 w 13991985"/>
                <a:gd name="connsiteY255" fmla="*/ 3924943 h 9745171"/>
                <a:gd name="connsiteX256" fmla="*/ 1350037 w 13991985"/>
                <a:gd name="connsiteY256" fmla="*/ 3968485 h 9745171"/>
                <a:gd name="connsiteX257" fmla="*/ 1306494 w 13991985"/>
                <a:gd name="connsiteY257" fmla="*/ 3997514 h 9745171"/>
                <a:gd name="connsiteX258" fmla="*/ 1161351 w 13991985"/>
                <a:gd name="connsiteY258" fmla="*/ 4041057 h 9745171"/>
                <a:gd name="connsiteX259" fmla="*/ 1074266 w 13991985"/>
                <a:gd name="connsiteY259" fmla="*/ 4070085 h 9745171"/>
                <a:gd name="connsiteX260" fmla="*/ 1030723 w 13991985"/>
                <a:gd name="connsiteY260" fmla="*/ 4084600 h 9745171"/>
                <a:gd name="connsiteX261" fmla="*/ 1001694 w 13991985"/>
                <a:gd name="connsiteY261" fmla="*/ 4128143 h 9745171"/>
                <a:gd name="connsiteX262" fmla="*/ 914609 w 13991985"/>
                <a:gd name="connsiteY262" fmla="*/ 4171685 h 9745171"/>
                <a:gd name="connsiteX263" fmla="*/ 813009 w 13991985"/>
                <a:gd name="connsiteY263" fmla="*/ 4215228 h 9745171"/>
                <a:gd name="connsiteX264" fmla="*/ 725923 w 13991985"/>
                <a:gd name="connsiteY264" fmla="*/ 4273285 h 9745171"/>
                <a:gd name="connsiteX265" fmla="*/ 696894 w 13991985"/>
                <a:gd name="connsiteY265" fmla="*/ 4331343 h 9745171"/>
                <a:gd name="connsiteX266" fmla="*/ 609809 w 13991985"/>
                <a:gd name="connsiteY266" fmla="*/ 4389400 h 9745171"/>
                <a:gd name="connsiteX267" fmla="*/ 522723 w 13991985"/>
                <a:gd name="connsiteY267" fmla="*/ 4432943 h 9745171"/>
                <a:gd name="connsiteX268" fmla="*/ 435637 w 13991985"/>
                <a:gd name="connsiteY268" fmla="*/ 4418428 h 9745171"/>
                <a:gd name="connsiteX269" fmla="*/ 421123 w 13991985"/>
                <a:gd name="connsiteY269" fmla="*/ 4374885 h 9745171"/>
                <a:gd name="connsiteX270" fmla="*/ 377580 w 13991985"/>
                <a:gd name="connsiteY270" fmla="*/ 4345857 h 9745171"/>
                <a:gd name="connsiteX271" fmla="*/ 319523 w 13991985"/>
                <a:gd name="connsiteY271" fmla="*/ 4360371 h 9745171"/>
                <a:gd name="connsiteX272" fmla="*/ 261466 w 13991985"/>
                <a:gd name="connsiteY272" fmla="*/ 4403914 h 9745171"/>
                <a:gd name="connsiteX273" fmla="*/ 130837 w 13991985"/>
                <a:gd name="connsiteY273" fmla="*/ 4476485 h 9745171"/>
                <a:gd name="connsiteX274" fmla="*/ 43751 w 13991985"/>
                <a:gd name="connsiteY274" fmla="*/ 4549057 h 9745171"/>
                <a:gd name="connsiteX275" fmla="*/ 14723 w 13991985"/>
                <a:gd name="connsiteY275" fmla="*/ 4636143 h 9745171"/>
                <a:gd name="connsiteX276" fmla="*/ 14723 w 13991985"/>
                <a:gd name="connsiteY276" fmla="*/ 4853857 h 9745171"/>
                <a:gd name="connsiteX277" fmla="*/ 72780 w 13991985"/>
                <a:gd name="connsiteY277" fmla="*/ 4868371 h 9745171"/>
                <a:gd name="connsiteX278" fmla="*/ 116323 w 13991985"/>
                <a:gd name="connsiteY278" fmla="*/ 4882885 h 9745171"/>
                <a:gd name="connsiteX279" fmla="*/ 217923 w 13991985"/>
                <a:gd name="connsiteY279" fmla="*/ 4984485 h 9745171"/>
                <a:gd name="connsiteX280" fmla="*/ 246951 w 13991985"/>
                <a:gd name="connsiteY280" fmla="*/ 5100600 h 9745171"/>
                <a:gd name="connsiteX281" fmla="*/ 232437 w 13991985"/>
                <a:gd name="connsiteY281" fmla="*/ 5303800 h 9745171"/>
                <a:gd name="connsiteX282" fmla="*/ 203409 w 13991985"/>
                <a:gd name="connsiteY282" fmla="*/ 5390885 h 9745171"/>
                <a:gd name="connsiteX283" fmla="*/ 261466 w 13991985"/>
                <a:gd name="connsiteY283" fmla="*/ 5419914 h 9745171"/>
                <a:gd name="connsiteX284" fmla="*/ 319523 w 13991985"/>
                <a:gd name="connsiteY284" fmla="*/ 5434428 h 9745171"/>
                <a:gd name="connsiteX285" fmla="*/ 363066 w 13991985"/>
                <a:gd name="connsiteY285" fmla="*/ 5463457 h 9745171"/>
                <a:gd name="connsiteX286" fmla="*/ 406609 w 13991985"/>
                <a:gd name="connsiteY286" fmla="*/ 5477971 h 9745171"/>
                <a:gd name="connsiteX287" fmla="*/ 479180 w 13991985"/>
                <a:gd name="connsiteY287" fmla="*/ 5565057 h 9745171"/>
                <a:gd name="connsiteX288" fmla="*/ 508209 w 13991985"/>
                <a:gd name="connsiteY288" fmla="*/ 5652143 h 9745171"/>
                <a:gd name="connsiteX289" fmla="*/ 522723 w 13991985"/>
                <a:gd name="connsiteY289" fmla="*/ 5739228 h 9745171"/>
                <a:gd name="connsiteX290" fmla="*/ 609809 w 13991985"/>
                <a:gd name="connsiteY290" fmla="*/ 5782771 h 9745171"/>
                <a:gd name="connsiteX291" fmla="*/ 696894 w 13991985"/>
                <a:gd name="connsiteY291" fmla="*/ 5826314 h 9745171"/>
                <a:gd name="connsiteX292" fmla="*/ 783980 w 13991985"/>
                <a:gd name="connsiteY292" fmla="*/ 5811800 h 9745171"/>
                <a:gd name="connsiteX293" fmla="*/ 943637 w 13991985"/>
                <a:gd name="connsiteY293" fmla="*/ 5826314 h 9745171"/>
                <a:gd name="connsiteX294" fmla="*/ 972666 w 13991985"/>
                <a:gd name="connsiteY294" fmla="*/ 5884371 h 9745171"/>
                <a:gd name="connsiteX295" fmla="*/ 1001694 w 13991985"/>
                <a:gd name="connsiteY295" fmla="*/ 5927914 h 9745171"/>
                <a:gd name="connsiteX296" fmla="*/ 1016209 w 13991985"/>
                <a:gd name="connsiteY296" fmla="*/ 6029514 h 9745171"/>
                <a:gd name="connsiteX297" fmla="*/ 1117809 w 13991985"/>
                <a:gd name="connsiteY297" fmla="*/ 6087571 h 9745171"/>
                <a:gd name="connsiteX298" fmla="*/ 1190380 w 13991985"/>
                <a:gd name="connsiteY298" fmla="*/ 6189171 h 9745171"/>
                <a:gd name="connsiteX299" fmla="*/ 1146837 w 13991985"/>
                <a:gd name="connsiteY299" fmla="*/ 6218200 h 9745171"/>
                <a:gd name="connsiteX300" fmla="*/ 1175866 w 13991985"/>
                <a:gd name="connsiteY300" fmla="*/ 6435914 h 9745171"/>
                <a:gd name="connsiteX301" fmla="*/ 1204894 w 13991985"/>
                <a:gd name="connsiteY301" fmla="*/ 6479457 h 9745171"/>
                <a:gd name="connsiteX302" fmla="*/ 1233923 w 13991985"/>
                <a:gd name="connsiteY302" fmla="*/ 6566543 h 9745171"/>
                <a:gd name="connsiteX303" fmla="*/ 1219409 w 13991985"/>
                <a:gd name="connsiteY303" fmla="*/ 6639114 h 9745171"/>
                <a:gd name="connsiteX304" fmla="*/ 1132323 w 13991985"/>
                <a:gd name="connsiteY304" fmla="*/ 6639114 h 9745171"/>
                <a:gd name="connsiteX305" fmla="*/ 1103294 w 13991985"/>
                <a:gd name="connsiteY305" fmla="*/ 6682657 h 9745171"/>
                <a:gd name="connsiteX306" fmla="*/ 1146837 w 13991985"/>
                <a:gd name="connsiteY306" fmla="*/ 6856828 h 9745171"/>
                <a:gd name="connsiteX307" fmla="*/ 1190380 w 13991985"/>
                <a:gd name="connsiteY307" fmla="*/ 6900371 h 9745171"/>
                <a:gd name="connsiteX308" fmla="*/ 1233923 w 13991985"/>
                <a:gd name="connsiteY308" fmla="*/ 7031000 h 9745171"/>
                <a:gd name="connsiteX309" fmla="*/ 1350037 w 13991985"/>
                <a:gd name="connsiteY309" fmla="*/ 7132600 h 9745171"/>
                <a:gd name="connsiteX310" fmla="*/ 1437123 w 13991985"/>
                <a:gd name="connsiteY310" fmla="*/ 7176143 h 9745171"/>
                <a:gd name="connsiteX311" fmla="*/ 1480666 w 13991985"/>
                <a:gd name="connsiteY311" fmla="*/ 7219685 h 9745171"/>
                <a:gd name="connsiteX312" fmla="*/ 1611294 w 13991985"/>
                <a:gd name="connsiteY312" fmla="*/ 7263228 h 9745171"/>
                <a:gd name="connsiteX313" fmla="*/ 1654837 w 13991985"/>
                <a:gd name="connsiteY313" fmla="*/ 7277743 h 9745171"/>
                <a:gd name="connsiteX314" fmla="*/ 1741923 w 13991985"/>
                <a:gd name="connsiteY314" fmla="*/ 7321285 h 9745171"/>
                <a:gd name="connsiteX315" fmla="*/ 1814494 w 13991985"/>
                <a:gd name="connsiteY315" fmla="*/ 7248714 h 9745171"/>
                <a:gd name="connsiteX316" fmla="*/ 1887066 w 13991985"/>
                <a:gd name="connsiteY316" fmla="*/ 7263228 h 9745171"/>
                <a:gd name="connsiteX317" fmla="*/ 1945123 w 13991985"/>
                <a:gd name="connsiteY317" fmla="*/ 7350314 h 9745171"/>
                <a:gd name="connsiteX318" fmla="*/ 2032209 w 13991985"/>
                <a:gd name="connsiteY318" fmla="*/ 7379343 h 9745171"/>
                <a:gd name="connsiteX319" fmla="*/ 2133809 w 13991985"/>
                <a:gd name="connsiteY319" fmla="*/ 7408371 h 9745171"/>
                <a:gd name="connsiteX320" fmla="*/ 2191866 w 13991985"/>
                <a:gd name="connsiteY320" fmla="*/ 7480943 h 9745171"/>
                <a:gd name="connsiteX321" fmla="*/ 2235409 w 13991985"/>
                <a:gd name="connsiteY321" fmla="*/ 7524485 h 9745171"/>
                <a:gd name="connsiteX322" fmla="*/ 2278951 w 13991985"/>
                <a:gd name="connsiteY322" fmla="*/ 7539000 h 9745171"/>
                <a:gd name="connsiteX323" fmla="*/ 2424094 w 13991985"/>
                <a:gd name="connsiteY323" fmla="*/ 7553514 h 9745171"/>
                <a:gd name="connsiteX324" fmla="*/ 2467637 w 13991985"/>
                <a:gd name="connsiteY324" fmla="*/ 7611571 h 9745171"/>
                <a:gd name="connsiteX325" fmla="*/ 2496666 w 13991985"/>
                <a:gd name="connsiteY325" fmla="*/ 7655114 h 9745171"/>
                <a:gd name="connsiteX326" fmla="*/ 2583751 w 13991985"/>
                <a:gd name="connsiteY326" fmla="*/ 7684143 h 9745171"/>
                <a:gd name="connsiteX327" fmla="*/ 2627294 w 13991985"/>
                <a:gd name="connsiteY327" fmla="*/ 7713171 h 9745171"/>
                <a:gd name="connsiteX328" fmla="*/ 2714380 w 13991985"/>
                <a:gd name="connsiteY328" fmla="*/ 7742200 h 9745171"/>
                <a:gd name="connsiteX329" fmla="*/ 2801466 w 13991985"/>
                <a:gd name="connsiteY329" fmla="*/ 7800257 h 9745171"/>
                <a:gd name="connsiteX330" fmla="*/ 2888551 w 13991985"/>
                <a:gd name="connsiteY330" fmla="*/ 7814771 h 9745171"/>
                <a:gd name="connsiteX331" fmla="*/ 2961123 w 13991985"/>
                <a:gd name="connsiteY331" fmla="*/ 7829285 h 9745171"/>
                <a:gd name="connsiteX332" fmla="*/ 3106266 w 13991985"/>
                <a:gd name="connsiteY332" fmla="*/ 7843800 h 9745171"/>
                <a:gd name="connsiteX333" fmla="*/ 3222380 w 13991985"/>
                <a:gd name="connsiteY333" fmla="*/ 7843800 h 9745171"/>
                <a:gd name="connsiteX334" fmla="*/ 3309466 w 13991985"/>
                <a:gd name="connsiteY334" fmla="*/ 7814771 h 9745171"/>
                <a:gd name="connsiteX335" fmla="*/ 3396551 w 13991985"/>
                <a:gd name="connsiteY335" fmla="*/ 7843800 h 9745171"/>
                <a:gd name="connsiteX336" fmla="*/ 3411066 w 13991985"/>
                <a:gd name="connsiteY336" fmla="*/ 7901857 h 9745171"/>
                <a:gd name="connsiteX337" fmla="*/ 3425580 w 13991985"/>
                <a:gd name="connsiteY337" fmla="*/ 7945400 h 9745171"/>
                <a:gd name="connsiteX338" fmla="*/ 3440094 w 13991985"/>
                <a:gd name="connsiteY338" fmla="*/ 8003457 h 9745171"/>
                <a:gd name="connsiteX339" fmla="*/ 3483637 w 13991985"/>
                <a:gd name="connsiteY339" fmla="*/ 8032485 h 9745171"/>
                <a:gd name="connsiteX340" fmla="*/ 3570723 w 13991985"/>
                <a:gd name="connsiteY340" fmla="*/ 8017971 h 9745171"/>
                <a:gd name="connsiteX341" fmla="*/ 3585237 w 13991985"/>
                <a:gd name="connsiteY341" fmla="*/ 7901857 h 9745171"/>
                <a:gd name="connsiteX342" fmla="*/ 3672323 w 13991985"/>
                <a:gd name="connsiteY342" fmla="*/ 7858314 h 9745171"/>
                <a:gd name="connsiteX343" fmla="*/ 3744894 w 13991985"/>
                <a:gd name="connsiteY343" fmla="*/ 7872828 h 9745171"/>
                <a:gd name="connsiteX344" fmla="*/ 3788437 w 13991985"/>
                <a:gd name="connsiteY344" fmla="*/ 7887343 h 9745171"/>
                <a:gd name="connsiteX345" fmla="*/ 3991637 w 13991985"/>
                <a:gd name="connsiteY345" fmla="*/ 7872828 h 9745171"/>
                <a:gd name="connsiteX346" fmla="*/ 4078723 w 13991985"/>
                <a:gd name="connsiteY346" fmla="*/ 7872828 h 9745171"/>
                <a:gd name="connsiteX347" fmla="*/ 4093237 w 13991985"/>
                <a:gd name="connsiteY347" fmla="*/ 7930885 h 9745171"/>
                <a:gd name="connsiteX348" fmla="*/ 4107751 w 13991985"/>
                <a:gd name="connsiteY348" fmla="*/ 7974428 h 9745171"/>
                <a:gd name="connsiteX349" fmla="*/ 4165809 w 13991985"/>
                <a:gd name="connsiteY349" fmla="*/ 8061514 h 9745171"/>
                <a:gd name="connsiteX350" fmla="*/ 4194837 w 13991985"/>
                <a:gd name="connsiteY350" fmla="*/ 8105057 h 9745171"/>
                <a:gd name="connsiteX351" fmla="*/ 4238380 w 13991985"/>
                <a:gd name="connsiteY351" fmla="*/ 8148600 h 9745171"/>
                <a:gd name="connsiteX352" fmla="*/ 4398037 w 13991985"/>
                <a:gd name="connsiteY352" fmla="*/ 8119571 h 9745171"/>
                <a:gd name="connsiteX353" fmla="*/ 4543180 w 13991985"/>
                <a:gd name="connsiteY353" fmla="*/ 8105057 h 9745171"/>
                <a:gd name="connsiteX354" fmla="*/ 4673809 w 13991985"/>
                <a:gd name="connsiteY354" fmla="*/ 8047000 h 9745171"/>
                <a:gd name="connsiteX355" fmla="*/ 4702837 w 13991985"/>
                <a:gd name="connsiteY355" fmla="*/ 8003457 h 9745171"/>
                <a:gd name="connsiteX356" fmla="*/ 4717351 w 13991985"/>
                <a:gd name="connsiteY356" fmla="*/ 7959914 h 9745171"/>
                <a:gd name="connsiteX357" fmla="*/ 4804437 w 13991985"/>
                <a:gd name="connsiteY357" fmla="*/ 7930885 h 9745171"/>
                <a:gd name="connsiteX358" fmla="*/ 4862494 w 13991985"/>
                <a:gd name="connsiteY358" fmla="*/ 7916371 h 9745171"/>
                <a:gd name="connsiteX359" fmla="*/ 4949580 w 13991985"/>
                <a:gd name="connsiteY359" fmla="*/ 7887343 h 9745171"/>
                <a:gd name="connsiteX360" fmla="*/ 4964094 w 13991985"/>
                <a:gd name="connsiteY360" fmla="*/ 7843800 h 9745171"/>
                <a:gd name="connsiteX361" fmla="*/ 5065694 w 13991985"/>
                <a:gd name="connsiteY361" fmla="*/ 7800257 h 9745171"/>
                <a:gd name="connsiteX362" fmla="*/ 5210837 w 13991985"/>
                <a:gd name="connsiteY362" fmla="*/ 7814771 h 9745171"/>
                <a:gd name="connsiteX363" fmla="*/ 5297923 w 13991985"/>
                <a:gd name="connsiteY363" fmla="*/ 7872828 h 9745171"/>
                <a:gd name="connsiteX364" fmla="*/ 5385009 w 13991985"/>
                <a:gd name="connsiteY364" fmla="*/ 7858314 h 9745171"/>
                <a:gd name="connsiteX365" fmla="*/ 5428551 w 13991985"/>
                <a:gd name="connsiteY365" fmla="*/ 7829285 h 9745171"/>
                <a:gd name="connsiteX366" fmla="*/ 5472094 w 13991985"/>
                <a:gd name="connsiteY366" fmla="*/ 7814771 h 9745171"/>
                <a:gd name="connsiteX367" fmla="*/ 5559180 w 13991985"/>
                <a:gd name="connsiteY367" fmla="*/ 7829285 h 9745171"/>
                <a:gd name="connsiteX368" fmla="*/ 5602723 w 13991985"/>
                <a:gd name="connsiteY368" fmla="*/ 7843800 h 9745171"/>
                <a:gd name="connsiteX369" fmla="*/ 5617237 w 13991985"/>
                <a:gd name="connsiteY369" fmla="*/ 7887343 h 9745171"/>
                <a:gd name="connsiteX370" fmla="*/ 5689809 w 13991985"/>
                <a:gd name="connsiteY370" fmla="*/ 7959914 h 9745171"/>
                <a:gd name="connsiteX371" fmla="*/ 5675294 w 13991985"/>
                <a:gd name="connsiteY371" fmla="*/ 8090543 h 9745171"/>
                <a:gd name="connsiteX372" fmla="*/ 5660780 w 13991985"/>
                <a:gd name="connsiteY372" fmla="*/ 8134085 h 9745171"/>
                <a:gd name="connsiteX373" fmla="*/ 5675294 w 13991985"/>
                <a:gd name="connsiteY373" fmla="*/ 8206657 h 9745171"/>
                <a:gd name="connsiteX374" fmla="*/ 5704323 w 13991985"/>
                <a:gd name="connsiteY374" fmla="*/ 8293743 h 9745171"/>
                <a:gd name="connsiteX375" fmla="*/ 5689809 w 13991985"/>
                <a:gd name="connsiteY375" fmla="*/ 8351800 h 9745171"/>
                <a:gd name="connsiteX376" fmla="*/ 5602723 w 13991985"/>
                <a:gd name="connsiteY376" fmla="*/ 8424371 h 9745171"/>
                <a:gd name="connsiteX377" fmla="*/ 5573694 w 13991985"/>
                <a:gd name="connsiteY377" fmla="*/ 8467914 h 9745171"/>
                <a:gd name="connsiteX378" fmla="*/ 5559180 w 13991985"/>
                <a:gd name="connsiteY378" fmla="*/ 8511457 h 9745171"/>
                <a:gd name="connsiteX379" fmla="*/ 5472094 w 13991985"/>
                <a:gd name="connsiteY379" fmla="*/ 8598543 h 9745171"/>
                <a:gd name="connsiteX380" fmla="*/ 5457580 w 13991985"/>
                <a:gd name="connsiteY380" fmla="*/ 8642085 h 9745171"/>
                <a:gd name="connsiteX381" fmla="*/ 5486609 w 13991985"/>
                <a:gd name="connsiteY381" fmla="*/ 8787228 h 9745171"/>
                <a:gd name="connsiteX382" fmla="*/ 5501123 w 13991985"/>
                <a:gd name="connsiteY382" fmla="*/ 8845285 h 9745171"/>
                <a:gd name="connsiteX383" fmla="*/ 5718837 w 13991985"/>
                <a:gd name="connsiteY383" fmla="*/ 8830771 h 9745171"/>
                <a:gd name="connsiteX384" fmla="*/ 5776894 w 13991985"/>
                <a:gd name="connsiteY384" fmla="*/ 8859800 h 9745171"/>
                <a:gd name="connsiteX385" fmla="*/ 5820437 w 13991985"/>
                <a:gd name="connsiteY385" fmla="*/ 8888828 h 9745171"/>
                <a:gd name="connsiteX386" fmla="*/ 5762380 w 13991985"/>
                <a:gd name="connsiteY386" fmla="*/ 8903343 h 9745171"/>
                <a:gd name="connsiteX387" fmla="*/ 5747866 w 13991985"/>
                <a:gd name="connsiteY387" fmla="*/ 8946885 h 9745171"/>
                <a:gd name="connsiteX388" fmla="*/ 5776894 w 13991985"/>
                <a:gd name="connsiteY388" fmla="*/ 9033971 h 9745171"/>
                <a:gd name="connsiteX389" fmla="*/ 5820437 w 13991985"/>
                <a:gd name="connsiteY389" fmla="*/ 9121057 h 9745171"/>
                <a:gd name="connsiteX390" fmla="*/ 5863980 w 13991985"/>
                <a:gd name="connsiteY390" fmla="*/ 9135571 h 9745171"/>
                <a:gd name="connsiteX391" fmla="*/ 5907523 w 13991985"/>
                <a:gd name="connsiteY391" fmla="*/ 9164600 h 9745171"/>
                <a:gd name="connsiteX392" fmla="*/ 5863980 w 13991985"/>
                <a:gd name="connsiteY392" fmla="*/ 9266200 h 9745171"/>
                <a:gd name="connsiteX393" fmla="*/ 6023637 w 13991985"/>
                <a:gd name="connsiteY393" fmla="*/ 9353285 h 9745171"/>
                <a:gd name="connsiteX394" fmla="*/ 6038151 w 13991985"/>
                <a:gd name="connsiteY394" fmla="*/ 9396828 h 9745171"/>
                <a:gd name="connsiteX395" fmla="*/ 6067180 w 13991985"/>
                <a:gd name="connsiteY395" fmla="*/ 9440371 h 9745171"/>
                <a:gd name="connsiteX396" fmla="*/ 6299409 w 13991985"/>
                <a:gd name="connsiteY396" fmla="*/ 9440371 h 9745171"/>
                <a:gd name="connsiteX397" fmla="*/ 6313923 w 13991985"/>
                <a:gd name="connsiteY397" fmla="*/ 9483914 h 9745171"/>
                <a:gd name="connsiteX398" fmla="*/ 6357466 w 13991985"/>
                <a:gd name="connsiteY398" fmla="*/ 9498428 h 9745171"/>
                <a:gd name="connsiteX399" fmla="*/ 6401009 w 13991985"/>
                <a:gd name="connsiteY399" fmla="*/ 9527457 h 9745171"/>
                <a:gd name="connsiteX400" fmla="*/ 6444551 w 13991985"/>
                <a:gd name="connsiteY400" fmla="*/ 9512943 h 9745171"/>
                <a:gd name="connsiteX401" fmla="*/ 6430037 w 13991985"/>
                <a:gd name="connsiteY401" fmla="*/ 9382314 h 9745171"/>
                <a:gd name="connsiteX402" fmla="*/ 6401009 w 13991985"/>
                <a:gd name="connsiteY402" fmla="*/ 9280714 h 9745171"/>
                <a:gd name="connsiteX403" fmla="*/ 6444551 w 13991985"/>
                <a:gd name="connsiteY403" fmla="*/ 9237171 h 9745171"/>
                <a:gd name="connsiteX404" fmla="*/ 6488094 w 13991985"/>
                <a:gd name="connsiteY404" fmla="*/ 9222657 h 9745171"/>
                <a:gd name="connsiteX405" fmla="*/ 6749351 w 13991985"/>
                <a:gd name="connsiteY405" fmla="*/ 9208143 h 9745171"/>
                <a:gd name="connsiteX406" fmla="*/ 6763866 w 13991985"/>
                <a:gd name="connsiteY406" fmla="*/ 9164600 h 9745171"/>
                <a:gd name="connsiteX407" fmla="*/ 6807409 w 13991985"/>
                <a:gd name="connsiteY407" fmla="*/ 9193628 h 9745171"/>
                <a:gd name="connsiteX408" fmla="*/ 6865466 w 13991985"/>
                <a:gd name="connsiteY408" fmla="*/ 9222657 h 9745171"/>
                <a:gd name="connsiteX409" fmla="*/ 6952551 w 13991985"/>
                <a:gd name="connsiteY409" fmla="*/ 9208143 h 9745171"/>
                <a:gd name="connsiteX410" fmla="*/ 7025123 w 13991985"/>
                <a:gd name="connsiteY410" fmla="*/ 9121057 h 9745171"/>
                <a:gd name="connsiteX411" fmla="*/ 7083180 w 13991985"/>
                <a:gd name="connsiteY411" fmla="*/ 9106543 h 9745171"/>
                <a:gd name="connsiteX412" fmla="*/ 7170266 w 13991985"/>
                <a:gd name="connsiteY412" fmla="*/ 9077514 h 9745171"/>
                <a:gd name="connsiteX413" fmla="*/ 7213809 w 13991985"/>
                <a:gd name="connsiteY413" fmla="*/ 9063000 h 9745171"/>
                <a:gd name="connsiteX414" fmla="*/ 7257351 w 13991985"/>
                <a:gd name="connsiteY414" fmla="*/ 9106543 h 9745171"/>
                <a:gd name="connsiteX415" fmla="*/ 7286380 w 13991985"/>
                <a:gd name="connsiteY415" fmla="*/ 9150085 h 9745171"/>
                <a:gd name="connsiteX416" fmla="*/ 7329923 w 13991985"/>
                <a:gd name="connsiteY416" fmla="*/ 9179114 h 9745171"/>
                <a:gd name="connsiteX417" fmla="*/ 7460551 w 13991985"/>
                <a:gd name="connsiteY417" fmla="*/ 9164600 h 9745171"/>
                <a:gd name="connsiteX418" fmla="*/ 7547637 w 13991985"/>
                <a:gd name="connsiteY418" fmla="*/ 9179114 h 9745171"/>
                <a:gd name="connsiteX419" fmla="*/ 7562151 w 13991985"/>
                <a:gd name="connsiteY419" fmla="*/ 9353285 h 9745171"/>
                <a:gd name="connsiteX420" fmla="*/ 7634723 w 13991985"/>
                <a:gd name="connsiteY420" fmla="*/ 9367800 h 9745171"/>
                <a:gd name="connsiteX421" fmla="*/ 7721809 w 13991985"/>
                <a:gd name="connsiteY421" fmla="*/ 9396828 h 9745171"/>
                <a:gd name="connsiteX422" fmla="*/ 7808894 w 13991985"/>
                <a:gd name="connsiteY422" fmla="*/ 9425857 h 9745171"/>
                <a:gd name="connsiteX423" fmla="*/ 7852437 w 13991985"/>
                <a:gd name="connsiteY423" fmla="*/ 9440371 h 9745171"/>
                <a:gd name="connsiteX424" fmla="*/ 7895980 w 13991985"/>
                <a:gd name="connsiteY424" fmla="*/ 9396828 h 9745171"/>
                <a:gd name="connsiteX425" fmla="*/ 7939523 w 13991985"/>
                <a:gd name="connsiteY425" fmla="*/ 9382314 h 9745171"/>
                <a:gd name="connsiteX426" fmla="*/ 8157237 w 13991985"/>
                <a:gd name="connsiteY426" fmla="*/ 9396828 h 9745171"/>
                <a:gd name="connsiteX427" fmla="*/ 8200780 w 13991985"/>
                <a:gd name="connsiteY427" fmla="*/ 9411343 h 9745171"/>
                <a:gd name="connsiteX428" fmla="*/ 8244323 w 13991985"/>
                <a:gd name="connsiteY428" fmla="*/ 9454885 h 9745171"/>
                <a:gd name="connsiteX429" fmla="*/ 8287866 w 13991985"/>
                <a:gd name="connsiteY429" fmla="*/ 9483914 h 9745171"/>
                <a:gd name="connsiteX430" fmla="*/ 8287866 w 13991985"/>
                <a:gd name="connsiteY430" fmla="*/ 9730657 h 9745171"/>
                <a:gd name="connsiteX431" fmla="*/ 8331409 w 13991985"/>
                <a:gd name="connsiteY431" fmla="*/ 9745171 h 9745171"/>
                <a:gd name="connsiteX432" fmla="*/ 8389466 w 13991985"/>
                <a:gd name="connsiteY432" fmla="*/ 9730657 h 9745171"/>
                <a:gd name="connsiteX433" fmla="*/ 8386404 w 13991985"/>
                <a:gd name="connsiteY433" fmla="*/ 9682578 h 9745171"/>
                <a:gd name="connsiteX434" fmla="*/ 8360437 w 13991985"/>
                <a:gd name="connsiteY434" fmla="*/ 9643571 h 9745171"/>
                <a:gd name="connsiteX435" fmla="*/ 8351139 w 13991985"/>
                <a:gd name="connsiteY435" fmla="*/ 9571453 h 9745171"/>
                <a:gd name="connsiteX436" fmla="*/ 8370416 w 13991985"/>
                <a:gd name="connsiteY436" fmla="*/ 9527684 h 9745171"/>
                <a:gd name="connsiteX437" fmla="*/ 8396043 w 13991985"/>
                <a:gd name="connsiteY437" fmla="*/ 9475977 h 9745171"/>
                <a:gd name="connsiteX438" fmla="*/ 8429380 w 13991985"/>
                <a:gd name="connsiteY438" fmla="*/ 9483120 h 9745171"/>
                <a:gd name="connsiteX439" fmla="*/ 8496055 w 13991985"/>
                <a:gd name="connsiteY439" fmla="*/ 9473595 h 9745171"/>
                <a:gd name="connsiteX440" fmla="*/ 8553886 w 13991985"/>
                <a:gd name="connsiteY440" fmla="*/ 9453185 h 9745171"/>
                <a:gd name="connsiteX441" fmla="*/ 8636209 w 13991985"/>
                <a:gd name="connsiteY441" fmla="*/ 9428465 h 9745171"/>
                <a:gd name="connsiteX442" fmla="*/ 8696193 w 13991985"/>
                <a:gd name="connsiteY442" fmla="*/ 9415877 h 9745171"/>
                <a:gd name="connsiteX443" fmla="*/ 8691318 w 13991985"/>
                <a:gd name="connsiteY443" fmla="*/ 9375964 h 9745171"/>
                <a:gd name="connsiteX444" fmla="*/ 8715130 w 13991985"/>
                <a:gd name="connsiteY444" fmla="*/ 9356914 h 9745171"/>
                <a:gd name="connsiteX445" fmla="*/ 8743705 w 13991985"/>
                <a:gd name="connsiteY445" fmla="*/ 9359295 h 9745171"/>
                <a:gd name="connsiteX446" fmla="*/ 8810380 w 13991985"/>
                <a:gd name="connsiteY446" fmla="*/ 9382314 h 9745171"/>
                <a:gd name="connsiteX447" fmla="*/ 8856078 w 13991985"/>
                <a:gd name="connsiteY447" fmla="*/ 9312577 h 9745171"/>
                <a:gd name="connsiteX448" fmla="*/ 8903249 w 13991985"/>
                <a:gd name="connsiteY448" fmla="*/ 9314052 h 9745171"/>
                <a:gd name="connsiteX449" fmla="*/ 8941349 w 13991985"/>
                <a:gd name="connsiteY449" fmla="*/ 9356914 h 9745171"/>
                <a:gd name="connsiteX450" fmla="*/ 8984211 w 13991985"/>
                <a:gd name="connsiteY450" fmla="*/ 9321195 h 9745171"/>
                <a:gd name="connsiteX451" fmla="*/ 9025713 w 13991985"/>
                <a:gd name="connsiteY451" fmla="*/ 9264272 h 9745171"/>
                <a:gd name="connsiteX452" fmla="*/ 9085925 w 13991985"/>
                <a:gd name="connsiteY452" fmla="*/ 9278106 h 9745171"/>
                <a:gd name="connsiteX453" fmla="*/ 9124705 w 13991985"/>
                <a:gd name="connsiteY453" fmla="*/ 9237852 h 9745171"/>
                <a:gd name="connsiteX454" fmla="*/ 9129468 w 13991985"/>
                <a:gd name="connsiteY454" fmla="*/ 9186258 h 9745171"/>
                <a:gd name="connsiteX455" fmla="*/ 9160424 w 13991985"/>
                <a:gd name="connsiteY455" fmla="*/ 9133077 h 9745171"/>
                <a:gd name="connsiteX456" fmla="*/ 9203286 w 13991985"/>
                <a:gd name="connsiteY456" fmla="*/ 9156889 h 9745171"/>
                <a:gd name="connsiteX457" fmla="*/ 9246376 w 13991985"/>
                <a:gd name="connsiteY457" fmla="*/ 9196690 h 9745171"/>
                <a:gd name="connsiteX458" fmla="*/ 9305680 w 13991985"/>
                <a:gd name="connsiteY458" fmla="*/ 9159270 h 9745171"/>
                <a:gd name="connsiteX459" fmla="*/ 9399569 w 13991985"/>
                <a:gd name="connsiteY459" fmla="*/ 9131943 h 9745171"/>
                <a:gd name="connsiteX460" fmla="*/ 9458080 w 13991985"/>
                <a:gd name="connsiteY460" fmla="*/ 9130695 h 9745171"/>
                <a:gd name="connsiteX461" fmla="*/ 9518518 w 13991985"/>
                <a:gd name="connsiteY461" fmla="*/ 9105521 h 9745171"/>
                <a:gd name="connsiteX462" fmla="*/ 9574648 w 13991985"/>
                <a:gd name="connsiteY462" fmla="*/ 9126046 h 9745171"/>
                <a:gd name="connsiteX463" fmla="*/ 9652209 w 13991985"/>
                <a:gd name="connsiteY463" fmla="*/ 9106543 h 9745171"/>
                <a:gd name="connsiteX464" fmla="*/ 9753355 w 13991985"/>
                <a:gd name="connsiteY464" fmla="*/ 9094977 h 9745171"/>
                <a:gd name="connsiteX465" fmla="*/ 9816175 w 13991985"/>
                <a:gd name="connsiteY465" fmla="*/ 9050866 h 9745171"/>
                <a:gd name="connsiteX466" fmla="*/ 9803361 w 13991985"/>
                <a:gd name="connsiteY466" fmla="*/ 9009252 h 9745171"/>
                <a:gd name="connsiteX467" fmla="*/ 9819236 w 13991985"/>
                <a:gd name="connsiteY467" fmla="*/ 8981583 h 9745171"/>
                <a:gd name="connsiteX468" fmla="*/ 9872418 w 13991985"/>
                <a:gd name="connsiteY468" fmla="*/ 8980677 h 9745171"/>
                <a:gd name="connsiteX469" fmla="*/ 9893736 w 13991985"/>
                <a:gd name="connsiteY469" fmla="*/ 8931350 h 9745171"/>
                <a:gd name="connsiteX470" fmla="*/ 9942721 w 13991985"/>
                <a:gd name="connsiteY470" fmla="*/ 8904022 h 9745171"/>
                <a:gd name="connsiteX471" fmla="*/ 10024364 w 13991985"/>
                <a:gd name="connsiteY471" fmla="*/ 8850956 h 9745171"/>
                <a:gd name="connsiteX472" fmla="*/ 10101925 w 13991985"/>
                <a:gd name="connsiteY472" fmla="*/ 8802650 h 9745171"/>
                <a:gd name="connsiteX473" fmla="*/ 10130726 w 13991985"/>
                <a:gd name="connsiteY473" fmla="*/ 8768632 h 9745171"/>
                <a:gd name="connsiteX474" fmla="*/ 10099997 w 13991985"/>
                <a:gd name="connsiteY474" fmla="*/ 8719646 h 9745171"/>
                <a:gd name="connsiteX475" fmla="*/ 10139458 w 13991985"/>
                <a:gd name="connsiteY475" fmla="*/ 8683474 h 9745171"/>
                <a:gd name="connsiteX476" fmla="*/ 10199669 w 13991985"/>
                <a:gd name="connsiteY476" fmla="*/ 8664197 h 9745171"/>
                <a:gd name="connsiteX477" fmla="*/ 10252737 w 13991985"/>
                <a:gd name="connsiteY477" fmla="*/ 8642539 h 9745171"/>
                <a:gd name="connsiteX478" fmla="*/ 10293672 w 13991985"/>
                <a:gd name="connsiteY478" fmla="*/ 8610902 h 9745171"/>
                <a:gd name="connsiteX479" fmla="*/ 10351049 w 13991985"/>
                <a:gd name="connsiteY479" fmla="*/ 8533002 h 9745171"/>
                <a:gd name="connsiteX480" fmla="*/ 10363409 w 13991985"/>
                <a:gd name="connsiteY480" fmla="*/ 8525971 h 9745171"/>
                <a:gd name="connsiteX481" fmla="*/ 10398107 w 13991985"/>
                <a:gd name="connsiteY481" fmla="*/ 8480274 h 9745171"/>
                <a:gd name="connsiteX482" fmla="*/ 10436434 w 13991985"/>
                <a:gd name="connsiteY482" fmla="*/ 8443875 h 9745171"/>
                <a:gd name="connsiteX483" fmla="*/ 10479523 w 13991985"/>
                <a:gd name="connsiteY483" fmla="*/ 8395343 h 9745171"/>
                <a:gd name="connsiteX484" fmla="*/ 10494718 w 13991985"/>
                <a:gd name="connsiteY484" fmla="*/ 8308257 h 9745171"/>
                <a:gd name="connsiteX485" fmla="*/ 10499254 w 13991985"/>
                <a:gd name="connsiteY485" fmla="*/ 8247819 h 9745171"/>
                <a:gd name="connsiteX486" fmla="*/ 10482018 w 13991985"/>
                <a:gd name="connsiteY486" fmla="*/ 8171052 h 9745171"/>
                <a:gd name="connsiteX487" fmla="*/ 10523066 w 13991985"/>
                <a:gd name="connsiteY487" fmla="*/ 8117643 h 9745171"/>
                <a:gd name="connsiteX488" fmla="*/ 10566609 w 13991985"/>
                <a:gd name="connsiteY488" fmla="*/ 8119571 h 9745171"/>
                <a:gd name="connsiteX489" fmla="*/ 10627274 w 13991985"/>
                <a:gd name="connsiteY489" fmla="*/ 8102676 h 9745171"/>
                <a:gd name="connsiteX490" fmla="*/ 10654829 w 13991985"/>
                <a:gd name="connsiteY490" fmla="*/ 8025569 h 9745171"/>
                <a:gd name="connsiteX491" fmla="*/ 10696330 w 13991985"/>
                <a:gd name="connsiteY491" fmla="*/ 7994839 h 9745171"/>
                <a:gd name="connsiteX492" fmla="*/ 10775025 w 13991985"/>
                <a:gd name="connsiteY492" fmla="*/ 7894940 h 9745171"/>
                <a:gd name="connsiteX493" fmla="*/ 10806435 w 13991985"/>
                <a:gd name="connsiteY493" fmla="*/ 7805246 h 9745171"/>
                <a:gd name="connsiteX494" fmla="*/ 10847596 w 13991985"/>
                <a:gd name="connsiteY494" fmla="*/ 7745488 h 9745171"/>
                <a:gd name="connsiteX495" fmla="*/ 10903499 w 13991985"/>
                <a:gd name="connsiteY495" fmla="*/ 7730520 h 9745171"/>
                <a:gd name="connsiteX496" fmla="*/ 10958494 w 13991985"/>
                <a:gd name="connsiteY496" fmla="*/ 7727685 h 9745171"/>
                <a:gd name="connsiteX497" fmla="*/ 10952031 w 13991985"/>
                <a:gd name="connsiteY497" fmla="*/ 7706028 h 9745171"/>
                <a:gd name="connsiteX498" fmla="*/ 10943980 w 13991985"/>
                <a:gd name="connsiteY498" fmla="*/ 7652732 h 9745171"/>
                <a:gd name="connsiteX499" fmla="*/ 10950897 w 13991985"/>
                <a:gd name="connsiteY499" fmla="*/ 7604427 h 9745171"/>
                <a:gd name="connsiteX500" fmla="*/ 10917786 w 13991985"/>
                <a:gd name="connsiteY500" fmla="*/ 7507590 h 9745171"/>
                <a:gd name="connsiteX501" fmla="*/ 10915632 w 13991985"/>
                <a:gd name="connsiteY501" fmla="*/ 7454521 h 9745171"/>
                <a:gd name="connsiteX502" fmla="*/ 10963937 w 13991985"/>
                <a:gd name="connsiteY502" fmla="*/ 7401681 h 9745171"/>
                <a:gd name="connsiteX503" fmla="*/ 11024943 w 13991985"/>
                <a:gd name="connsiteY503" fmla="*/ 7373333 h 9745171"/>
                <a:gd name="connsiteX504" fmla="*/ 11016551 w 13991985"/>
                <a:gd name="connsiteY504" fmla="*/ 7335800 h 9745171"/>
                <a:gd name="connsiteX505" fmla="*/ 10974936 w 13991985"/>
                <a:gd name="connsiteY505" fmla="*/ 7306998 h 9745171"/>
                <a:gd name="connsiteX506" fmla="*/ 10912570 w 13991985"/>
                <a:gd name="connsiteY506" fmla="*/ 7239643 h 9745171"/>
                <a:gd name="connsiteX507" fmla="*/ 10851905 w 13991985"/>
                <a:gd name="connsiteY507" fmla="*/ 7270371 h 9745171"/>
                <a:gd name="connsiteX508" fmla="*/ 10782168 w 13991985"/>
                <a:gd name="connsiteY508" fmla="*/ 7263001 h 9745171"/>
                <a:gd name="connsiteX509" fmla="*/ 10784323 w 13991985"/>
                <a:gd name="connsiteY509" fmla="*/ 7205171 h 9745171"/>
                <a:gd name="connsiteX510" fmla="*/ 10830247 w 13991985"/>
                <a:gd name="connsiteY510" fmla="*/ 7133053 h 9745171"/>
                <a:gd name="connsiteX511" fmla="*/ 10877305 w 13991985"/>
                <a:gd name="connsiteY511" fmla="*/ 7116158 h 9745171"/>
                <a:gd name="connsiteX512" fmla="*/ 10917332 w 13991985"/>
                <a:gd name="connsiteY512" fmla="*/ 7087357 h 9745171"/>
                <a:gd name="connsiteX513" fmla="*/ 10973688 w 13991985"/>
                <a:gd name="connsiteY513" fmla="*/ 7074769 h 9745171"/>
                <a:gd name="connsiteX514" fmla="*/ 11033446 w 13991985"/>
                <a:gd name="connsiteY514" fmla="*/ 7055039 h 9745171"/>
                <a:gd name="connsiteX515" fmla="*/ 10929693 w 13991985"/>
                <a:gd name="connsiteY515" fmla="*/ 6954120 h 9745171"/>
                <a:gd name="connsiteX516" fmla="*/ 10903272 w 13991985"/>
                <a:gd name="connsiteY516" fmla="*/ 6879619 h 9745171"/>
                <a:gd name="connsiteX517" fmla="*/ 10997729 w 13991985"/>
                <a:gd name="connsiteY517" fmla="*/ 6886083 h 9745171"/>
                <a:gd name="connsiteX518" fmla="*/ 11045580 w 13991985"/>
                <a:gd name="connsiteY518" fmla="*/ 6856828 h 9745171"/>
                <a:gd name="connsiteX519" fmla="*/ 10987523 w 13991985"/>
                <a:gd name="connsiteY519" fmla="*/ 6788566 h 9745171"/>
                <a:gd name="connsiteX520" fmla="*/ 10914951 w 13991985"/>
                <a:gd name="connsiteY520" fmla="*/ 6740714 h 9745171"/>
                <a:gd name="connsiteX521" fmla="*/ 10909509 w 13991985"/>
                <a:gd name="connsiteY521" fmla="*/ 6692862 h 9745171"/>
                <a:gd name="connsiteX522" fmla="*/ 10856894 w 13991985"/>
                <a:gd name="connsiteY522" fmla="*/ 6668143 h 9745171"/>
                <a:gd name="connsiteX523" fmla="*/ 10813805 w 13991985"/>
                <a:gd name="connsiteY523" fmla="*/ 6633671 h 9745171"/>
                <a:gd name="connsiteX524" fmla="*/ 10804053 w 13991985"/>
                <a:gd name="connsiteY524" fmla="*/ 6556790 h 9745171"/>
                <a:gd name="connsiteX525" fmla="*/ 10793848 w 13991985"/>
                <a:gd name="connsiteY525" fmla="*/ 6494198 h 9745171"/>
                <a:gd name="connsiteX526" fmla="*/ 10740780 w 13991985"/>
                <a:gd name="connsiteY526" fmla="*/ 6367878 h 9745171"/>
                <a:gd name="connsiteX527" fmla="*/ 10711751 w 13991985"/>
                <a:gd name="connsiteY527" fmla="*/ 6247228 h 9745171"/>
                <a:gd name="connsiteX528" fmla="*/ 10668209 w 13991985"/>
                <a:gd name="connsiteY528" fmla="*/ 6218200 h 9745171"/>
                <a:gd name="connsiteX529" fmla="*/ 10619223 w 13991985"/>
                <a:gd name="connsiteY529" fmla="*/ 6155833 h 9745171"/>
                <a:gd name="connsiteX530" fmla="*/ 10508551 w 13991985"/>
                <a:gd name="connsiteY530" fmla="*/ 6072831 h 9745171"/>
                <a:gd name="connsiteX531" fmla="*/ 10426229 w 13991985"/>
                <a:gd name="connsiteY531" fmla="*/ 6005701 h 9745171"/>
                <a:gd name="connsiteX532" fmla="*/ 10441423 w 13991985"/>
                <a:gd name="connsiteY532" fmla="*/ 5885505 h 9745171"/>
                <a:gd name="connsiteX533" fmla="*/ 10509005 w 13991985"/>
                <a:gd name="connsiteY533" fmla="*/ 5822232 h 9745171"/>
                <a:gd name="connsiteX534" fmla="*/ 10595637 w 13991985"/>
                <a:gd name="connsiteY534" fmla="*/ 5724714 h 9745171"/>
                <a:gd name="connsiteX535" fmla="*/ 10629655 w 13991985"/>
                <a:gd name="connsiteY535" fmla="*/ 5637402 h 9745171"/>
                <a:gd name="connsiteX536" fmla="*/ 10673198 w 13991985"/>
                <a:gd name="connsiteY536" fmla="*/ 5604745 h 9745171"/>
                <a:gd name="connsiteX537" fmla="*/ 10750305 w 13991985"/>
                <a:gd name="connsiteY537" fmla="*/ 5627196 h 9745171"/>
                <a:gd name="connsiteX538" fmla="*/ 10761191 w 13991985"/>
                <a:gd name="connsiteY538" fmla="*/ 5560067 h 9745171"/>
                <a:gd name="connsiteX539" fmla="*/ 10814259 w 13991985"/>
                <a:gd name="connsiteY539" fmla="*/ 5502464 h 9745171"/>
                <a:gd name="connsiteX540" fmla="*/ 10891138 w 13991985"/>
                <a:gd name="connsiteY540" fmla="*/ 5468446 h 9745171"/>
                <a:gd name="connsiteX541" fmla="*/ 10958494 w 13991985"/>
                <a:gd name="connsiteY541" fmla="*/ 5463457 h 9745171"/>
                <a:gd name="connsiteX542" fmla="*/ 10989111 w 13991985"/>
                <a:gd name="connsiteY542" fmla="*/ 5434655 h 9745171"/>
                <a:gd name="connsiteX543" fmla="*/ 11051703 w 13991985"/>
                <a:gd name="connsiteY543" fmla="*/ 5395875 h 9745171"/>
                <a:gd name="connsiteX544" fmla="*/ 11161694 w 13991985"/>
                <a:gd name="connsiteY544" fmla="*/ 5361857 h 9745171"/>
                <a:gd name="connsiteX545" fmla="*/ 11205237 w 13991985"/>
                <a:gd name="connsiteY545" fmla="*/ 5332828 h 9745171"/>
                <a:gd name="connsiteX546" fmla="*/ 11161694 w 13991985"/>
                <a:gd name="connsiteY546" fmla="*/ 5303800 h 9745171"/>
                <a:gd name="connsiteX547" fmla="*/ 10871409 w 13991985"/>
                <a:gd name="connsiteY547" fmla="*/ 5260257 h 9745171"/>
                <a:gd name="connsiteX548" fmla="*/ 10827866 w 13991985"/>
                <a:gd name="connsiteY548" fmla="*/ 5216714 h 9745171"/>
                <a:gd name="connsiteX549" fmla="*/ 10682723 w 13991985"/>
                <a:gd name="connsiteY549" fmla="*/ 5274771 h 9745171"/>
                <a:gd name="connsiteX550" fmla="*/ 10624666 w 13991985"/>
                <a:gd name="connsiteY550" fmla="*/ 5303800 h 9745171"/>
                <a:gd name="connsiteX551" fmla="*/ 10537580 w 13991985"/>
                <a:gd name="connsiteY551" fmla="*/ 5390206 h 9745171"/>
                <a:gd name="connsiteX552" fmla="*/ 10440289 w 13991985"/>
                <a:gd name="connsiteY552" fmla="*/ 5361403 h 9745171"/>
                <a:gd name="connsiteX553" fmla="*/ 10368624 w 13991985"/>
                <a:gd name="connsiteY553" fmla="*/ 5317633 h 9745171"/>
                <a:gd name="connsiteX554" fmla="*/ 10348894 w 13991985"/>
                <a:gd name="connsiteY554" fmla="*/ 5245743 h 9745171"/>
                <a:gd name="connsiteX555" fmla="*/ 10363409 w 13991985"/>
                <a:gd name="connsiteY555" fmla="*/ 5187685 h 9745171"/>
                <a:gd name="connsiteX556" fmla="*/ 10392437 w 13991985"/>
                <a:gd name="connsiteY556" fmla="*/ 5144143 h 9745171"/>
                <a:gd name="connsiteX557" fmla="*/ 10348894 w 13991985"/>
                <a:gd name="connsiteY557" fmla="*/ 5115114 h 9745171"/>
                <a:gd name="connsiteX558" fmla="*/ 10290837 w 13991985"/>
                <a:gd name="connsiteY558" fmla="*/ 5100600 h 9745171"/>
                <a:gd name="connsiteX559" fmla="*/ 10203751 w 13991985"/>
                <a:gd name="connsiteY559" fmla="*/ 5071571 h 9745171"/>
                <a:gd name="connsiteX560" fmla="*/ 10160209 w 13991985"/>
                <a:gd name="connsiteY560" fmla="*/ 5057057 h 9745171"/>
                <a:gd name="connsiteX561" fmla="*/ 10073804 w 13991985"/>
                <a:gd name="connsiteY561" fmla="*/ 5028028 h 9745171"/>
                <a:gd name="connsiteX562" fmla="*/ 10044548 w 13991985"/>
                <a:gd name="connsiteY562" fmla="*/ 4921665 h 9745171"/>
                <a:gd name="connsiteX563" fmla="*/ 10049991 w 13991985"/>
                <a:gd name="connsiteY563" fmla="*/ 4868598 h 9745171"/>
                <a:gd name="connsiteX564" fmla="*/ 10102605 w 13991985"/>
                <a:gd name="connsiteY564" fmla="*/ 4758381 h 9745171"/>
                <a:gd name="connsiteX565" fmla="*/ 10189011 w 13991985"/>
                <a:gd name="connsiteY565" fmla="*/ 4753164 h 9745171"/>
                <a:gd name="connsiteX566" fmla="*/ 10262262 w 13991985"/>
                <a:gd name="connsiteY566" fmla="*/ 4791490 h 9745171"/>
                <a:gd name="connsiteX567" fmla="*/ 10311929 w 13991985"/>
                <a:gd name="connsiteY567" fmla="*/ 4762462 h 9745171"/>
                <a:gd name="connsiteX568" fmla="*/ 10365223 w 13991985"/>
                <a:gd name="connsiteY568" fmla="*/ 4752710 h 9745171"/>
                <a:gd name="connsiteX569" fmla="*/ 10423053 w 13991985"/>
                <a:gd name="connsiteY569" fmla="*/ 4698963 h 9745171"/>
                <a:gd name="connsiteX570" fmla="*/ 10447319 w 13991985"/>
                <a:gd name="connsiteY570" fmla="*/ 4607114 h 9745171"/>
                <a:gd name="connsiteX571" fmla="*/ 10491543 w 13991985"/>
                <a:gd name="connsiteY571" fmla="*/ 4532502 h 9745171"/>
                <a:gd name="connsiteX572" fmla="*/ 10595637 w 13991985"/>
                <a:gd name="connsiteY572" fmla="*/ 4520028 h 9745171"/>
                <a:gd name="connsiteX573" fmla="*/ 10639180 w 13991985"/>
                <a:gd name="connsiteY573" fmla="*/ 4491000 h 9745171"/>
                <a:gd name="connsiteX574" fmla="*/ 10711751 w 13991985"/>
                <a:gd name="connsiteY574" fmla="*/ 4403914 h 9745171"/>
                <a:gd name="connsiteX575" fmla="*/ 10755294 w 13991985"/>
                <a:gd name="connsiteY575" fmla="*/ 4360371 h 9745171"/>
                <a:gd name="connsiteX576" fmla="*/ 10775705 w 13991985"/>
                <a:gd name="connsiteY576" fmla="*/ 4302314 h 9745171"/>
                <a:gd name="connsiteX577" fmla="*/ 10848730 w 13991985"/>
                <a:gd name="connsiteY577" fmla="*/ 4251514 h 9745171"/>
                <a:gd name="connsiteX578" fmla="*/ 10977318 w 13991985"/>
                <a:gd name="connsiteY578" fmla="*/ 4232464 h 9745171"/>
                <a:gd name="connsiteX579" fmla="*/ 11103411 w 13991985"/>
                <a:gd name="connsiteY579" fmla="*/ 4307983 h 9745171"/>
                <a:gd name="connsiteX580" fmla="*/ 11126996 w 13991985"/>
                <a:gd name="connsiteY580" fmla="*/ 4433170 h 9745171"/>
                <a:gd name="connsiteX581" fmla="*/ 11078691 w 13991985"/>
                <a:gd name="connsiteY581" fmla="*/ 4505514 h 9745171"/>
                <a:gd name="connsiteX582" fmla="*/ 11048755 w 13991985"/>
                <a:gd name="connsiteY582" fmla="*/ 4551552 h 9745171"/>
                <a:gd name="connsiteX583" fmla="*/ 11049889 w 13991985"/>
                <a:gd name="connsiteY583" fmla="*/ 4577632 h 9745171"/>
                <a:gd name="connsiteX584" fmla="*/ 10987523 w 13991985"/>
                <a:gd name="connsiteY584" fmla="*/ 4592600 h 9745171"/>
                <a:gd name="connsiteX585" fmla="*/ 10973009 w 13991985"/>
                <a:gd name="connsiteY585" fmla="*/ 4650657 h 9745171"/>
                <a:gd name="connsiteX586" fmla="*/ 11060094 w 13991985"/>
                <a:gd name="connsiteY586" fmla="*/ 4665171 h 9745171"/>
                <a:gd name="connsiteX587" fmla="*/ 11016551 w 13991985"/>
                <a:gd name="connsiteY587" fmla="*/ 4708714 h 9745171"/>
                <a:gd name="connsiteX588" fmla="*/ 11002037 w 13991985"/>
                <a:gd name="connsiteY588" fmla="*/ 4752257 h 9745171"/>
                <a:gd name="connsiteX589" fmla="*/ 11016551 w 13991985"/>
                <a:gd name="connsiteY589" fmla="*/ 4781285 h 9745171"/>
                <a:gd name="connsiteX590" fmla="*/ 11060094 w 13991985"/>
                <a:gd name="connsiteY590" fmla="*/ 4737743 h 9745171"/>
                <a:gd name="connsiteX591" fmla="*/ 11190723 w 13991985"/>
                <a:gd name="connsiteY591" fmla="*/ 4650657 h 9745171"/>
                <a:gd name="connsiteX592" fmla="*/ 11248780 w 13991985"/>
                <a:gd name="connsiteY592" fmla="*/ 4636143 h 9745171"/>
                <a:gd name="connsiteX593" fmla="*/ 11335866 w 13991985"/>
                <a:gd name="connsiteY593" fmla="*/ 4592600 h 9745171"/>
                <a:gd name="connsiteX594" fmla="*/ 11422951 w 13991985"/>
                <a:gd name="connsiteY594" fmla="*/ 4549057 h 9745171"/>
                <a:gd name="connsiteX595" fmla="*/ 11539066 w 13991985"/>
                <a:gd name="connsiteY595" fmla="*/ 4549057 h 9745171"/>
                <a:gd name="connsiteX0" fmla="*/ 11539066 w 13991985"/>
                <a:gd name="connsiteY0" fmla="*/ 4549057 h 9750368"/>
                <a:gd name="connsiteX1" fmla="*/ 11611637 w 13991985"/>
                <a:gd name="connsiteY1" fmla="*/ 4520028 h 9750368"/>
                <a:gd name="connsiteX2" fmla="*/ 11655180 w 13991985"/>
                <a:gd name="connsiteY2" fmla="*/ 4432943 h 9750368"/>
                <a:gd name="connsiteX3" fmla="*/ 11771294 w 13991985"/>
                <a:gd name="connsiteY3" fmla="*/ 4389400 h 9750368"/>
                <a:gd name="connsiteX4" fmla="*/ 11858380 w 13991985"/>
                <a:gd name="connsiteY4" fmla="*/ 4360371 h 9750368"/>
                <a:gd name="connsiteX5" fmla="*/ 11901923 w 13991985"/>
                <a:gd name="connsiteY5" fmla="*/ 4331343 h 9750368"/>
                <a:gd name="connsiteX6" fmla="*/ 11945466 w 13991985"/>
                <a:gd name="connsiteY6" fmla="*/ 4316828 h 9750368"/>
                <a:gd name="connsiteX7" fmla="*/ 11989009 w 13991985"/>
                <a:gd name="connsiteY7" fmla="*/ 4273285 h 9750368"/>
                <a:gd name="connsiteX8" fmla="*/ 12047066 w 13991985"/>
                <a:gd name="connsiteY8" fmla="*/ 4186200 h 9750368"/>
                <a:gd name="connsiteX9" fmla="*/ 12119637 w 13991985"/>
                <a:gd name="connsiteY9" fmla="*/ 4070085 h 9750368"/>
                <a:gd name="connsiteX10" fmla="*/ 12308323 w 13991985"/>
                <a:gd name="connsiteY10" fmla="*/ 4084600 h 9750368"/>
                <a:gd name="connsiteX11" fmla="*/ 12351866 w 13991985"/>
                <a:gd name="connsiteY11" fmla="*/ 4099114 h 9750368"/>
                <a:gd name="connsiteX12" fmla="*/ 12482494 w 13991985"/>
                <a:gd name="connsiteY12" fmla="*/ 4084600 h 9750368"/>
                <a:gd name="connsiteX13" fmla="*/ 12467980 w 13991985"/>
                <a:gd name="connsiteY13" fmla="*/ 4026543 h 9750368"/>
                <a:gd name="connsiteX14" fmla="*/ 12438951 w 13991985"/>
                <a:gd name="connsiteY14" fmla="*/ 3983000 h 9750368"/>
                <a:gd name="connsiteX15" fmla="*/ 12453466 w 13991985"/>
                <a:gd name="connsiteY15" fmla="*/ 3939457 h 9750368"/>
                <a:gd name="connsiteX16" fmla="*/ 12656666 w 13991985"/>
                <a:gd name="connsiteY16" fmla="*/ 3895914 h 9750368"/>
                <a:gd name="connsiteX17" fmla="*/ 12685694 w 13991985"/>
                <a:gd name="connsiteY17" fmla="*/ 3852371 h 9750368"/>
                <a:gd name="connsiteX18" fmla="*/ 12787294 w 13991985"/>
                <a:gd name="connsiteY18" fmla="*/ 3808828 h 9750368"/>
                <a:gd name="connsiteX19" fmla="*/ 12816323 w 13991985"/>
                <a:gd name="connsiteY19" fmla="*/ 3765285 h 9750368"/>
                <a:gd name="connsiteX20" fmla="*/ 12830837 w 13991985"/>
                <a:gd name="connsiteY20" fmla="*/ 3649171 h 9750368"/>
                <a:gd name="connsiteX21" fmla="*/ 12932437 w 13991985"/>
                <a:gd name="connsiteY21" fmla="*/ 3663685 h 9750368"/>
                <a:gd name="connsiteX22" fmla="*/ 12975980 w 13991985"/>
                <a:gd name="connsiteY22" fmla="*/ 3707228 h 9750368"/>
                <a:gd name="connsiteX23" fmla="*/ 13019523 w 13991985"/>
                <a:gd name="connsiteY23" fmla="*/ 3721743 h 9750368"/>
                <a:gd name="connsiteX24" fmla="*/ 13135637 w 13991985"/>
                <a:gd name="connsiteY24" fmla="*/ 3678200 h 9750368"/>
                <a:gd name="connsiteX25" fmla="*/ 13164666 w 13991985"/>
                <a:gd name="connsiteY25" fmla="*/ 3620143 h 9750368"/>
                <a:gd name="connsiteX26" fmla="*/ 13150151 w 13991985"/>
                <a:gd name="connsiteY26" fmla="*/ 3533057 h 9750368"/>
                <a:gd name="connsiteX27" fmla="*/ 13121123 w 13991985"/>
                <a:gd name="connsiteY27" fmla="*/ 3387914 h 9750368"/>
                <a:gd name="connsiteX28" fmla="*/ 13106609 w 13991985"/>
                <a:gd name="connsiteY28" fmla="*/ 3155685 h 9750368"/>
                <a:gd name="connsiteX29" fmla="*/ 13106609 w 13991985"/>
                <a:gd name="connsiteY29" fmla="*/ 3054085 h 9750368"/>
                <a:gd name="connsiteX30" fmla="*/ 13237237 w 13991985"/>
                <a:gd name="connsiteY30" fmla="*/ 2967000 h 9750368"/>
                <a:gd name="connsiteX31" fmla="*/ 13280780 w 13991985"/>
                <a:gd name="connsiteY31" fmla="*/ 2937971 h 9750368"/>
                <a:gd name="connsiteX32" fmla="*/ 13571066 w 13991985"/>
                <a:gd name="connsiteY32" fmla="*/ 2937971 h 9750368"/>
                <a:gd name="connsiteX33" fmla="*/ 13585580 w 13991985"/>
                <a:gd name="connsiteY33" fmla="*/ 2894428 h 9750368"/>
                <a:gd name="connsiteX34" fmla="*/ 13614609 w 13991985"/>
                <a:gd name="connsiteY34" fmla="*/ 2778314 h 9750368"/>
                <a:gd name="connsiteX35" fmla="*/ 13643637 w 13991985"/>
                <a:gd name="connsiteY35" fmla="*/ 2734771 h 9750368"/>
                <a:gd name="connsiteX36" fmla="*/ 13687180 w 13991985"/>
                <a:gd name="connsiteY36" fmla="*/ 2633171 h 9750368"/>
                <a:gd name="connsiteX37" fmla="*/ 13774266 w 13991985"/>
                <a:gd name="connsiteY37" fmla="*/ 2604143 h 9750368"/>
                <a:gd name="connsiteX38" fmla="*/ 13803294 w 13991985"/>
                <a:gd name="connsiteY38" fmla="*/ 2517057 h 9750368"/>
                <a:gd name="connsiteX39" fmla="*/ 13817809 w 13991985"/>
                <a:gd name="connsiteY39" fmla="*/ 2473514 h 9750368"/>
                <a:gd name="connsiteX40" fmla="*/ 13832323 w 13991985"/>
                <a:gd name="connsiteY40" fmla="*/ 2212257 h 9750368"/>
                <a:gd name="connsiteX41" fmla="*/ 13875866 w 13991985"/>
                <a:gd name="connsiteY41" fmla="*/ 2168714 h 9750368"/>
                <a:gd name="connsiteX42" fmla="*/ 13933923 w 13991985"/>
                <a:gd name="connsiteY42" fmla="*/ 2154200 h 9750368"/>
                <a:gd name="connsiteX43" fmla="*/ 13977466 w 13991985"/>
                <a:gd name="connsiteY43" fmla="*/ 2139685 h 9750368"/>
                <a:gd name="connsiteX44" fmla="*/ 13977466 w 13991985"/>
                <a:gd name="connsiteY44" fmla="*/ 2009057 h 9750368"/>
                <a:gd name="connsiteX45" fmla="*/ 13962951 w 13991985"/>
                <a:gd name="connsiteY45" fmla="*/ 1892943 h 9750368"/>
                <a:gd name="connsiteX46" fmla="*/ 13875866 w 13991985"/>
                <a:gd name="connsiteY46" fmla="*/ 1863914 h 9750368"/>
                <a:gd name="connsiteX47" fmla="*/ 13701694 w 13991985"/>
                <a:gd name="connsiteY47" fmla="*/ 1878428 h 9750368"/>
                <a:gd name="connsiteX48" fmla="*/ 13658151 w 13991985"/>
                <a:gd name="connsiteY48" fmla="*/ 1892943 h 9750368"/>
                <a:gd name="connsiteX49" fmla="*/ 13629123 w 13991985"/>
                <a:gd name="connsiteY49" fmla="*/ 1936485 h 9750368"/>
                <a:gd name="connsiteX50" fmla="*/ 13585580 w 13991985"/>
                <a:gd name="connsiteY50" fmla="*/ 1980028 h 9750368"/>
                <a:gd name="connsiteX51" fmla="*/ 13542037 w 13991985"/>
                <a:gd name="connsiteY51" fmla="*/ 2009057 h 9750368"/>
                <a:gd name="connsiteX52" fmla="*/ 13454951 w 13991985"/>
                <a:gd name="connsiteY52" fmla="*/ 2038085 h 9750368"/>
                <a:gd name="connsiteX53" fmla="*/ 13411409 w 13991985"/>
                <a:gd name="connsiteY53" fmla="*/ 2067114 h 9750368"/>
                <a:gd name="connsiteX54" fmla="*/ 13121123 w 13991985"/>
                <a:gd name="connsiteY54" fmla="*/ 2038085 h 9750368"/>
                <a:gd name="connsiteX55" fmla="*/ 13106609 w 13991985"/>
                <a:gd name="connsiteY55" fmla="*/ 1994543 h 9750368"/>
                <a:gd name="connsiteX56" fmla="*/ 13077580 w 13991985"/>
                <a:gd name="connsiteY56" fmla="*/ 1951000 h 9750368"/>
                <a:gd name="connsiteX57" fmla="*/ 13121123 w 13991985"/>
                <a:gd name="connsiteY57" fmla="*/ 1762314 h 9750368"/>
                <a:gd name="connsiteX58" fmla="*/ 13106609 w 13991985"/>
                <a:gd name="connsiteY58" fmla="*/ 1689743 h 9750368"/>
                <a:gd name="connsiteX59" fmla="*/ 13048551 w 13991985"/>
                <a:gd name="connsiteY59" fmla="*/ 1675228 h 9750368"/>
                <a:gd name="connsiteX60" fmla="*/ 12932437 w 13991985"/>
                <a:gd name="connsiteY60" fmla="*/ 1660714 h 9750368"/>
                <a:gd name="connsiteX61" fmla="*/ 12845351 w 13991985"/>
                <a:gd name="connsiteY61" fmla="*/ 1588143 h 9750368"/>
                <a:gd name="connsiteX62" fmla="*/ 12801809 w 13991985"/>
                <a:gd name="connsiteY62" fmla="*/ 1544600 h 9750368"/>
                <a:gd name="connsiteX63" fmla="*/ 12758266 w 13991985"/>
                <a:gd name="connsiteY63" fmla="*/ 1530085 h 9750368"/>
                <a:gd name="connsiteX64" fmla="*/ 12714723 w 13991985"/>
                <a:gd name="connsiteY64" fmla="*/ 1501057 h 9750368"/>
                <a:gd name="connsiteX65" fmla="*/ 12598609 w 13991985"/>
                <a:gd name="connsiteY65" fmla="*/ 1486543 h 9750368"/>
                <a:gd name="connsiteX66" fmla="*/ 12540551 w 13991985"/>
                <a:gd name="connsiteY66" fmla="*/ 1457514 h 9750368"/>
                <a:gd name="connsiteX67" fmla="*/ 12453466 w 13991985"/>
                <a:gd name="connsiteY67" fmla="*/ 1428485 h 9750368"/>
                <a:gd name="connsiteX68" fmla="*/ 12380894 w 13991985"/>
                <a:gd name="connsiteY68" fmla="*/ 1457514 h 9750368"/>
                <a:gd name="connsiteX69" fmla="*/ 12337351 w 13991985"/>
                <a:gd name="connsiteY69" fmla="*/ 1472028 h 9750368"/>
                <a:gd name="connsiteX70" fmla="*/ 12308323 w 13991985"/>
                <a:gd name="connsiteY70" fmla="*/ 1196257 h 9750368"/>
                <a:gd name="connsiteX71" fmla="*/ 12279294 w 13991985"/>
                <a:gd name="connsiteY71" fmla="*/ 1152714 h 9750368"/>
                <a:gd name="connsiteX72" fmla="*/ 12235751 w 13991985"/>
                <a:gd name="connsiteY72" fmla="*/ 1022085 h 9750368"/>
                <a:gd name="connsiteX73" fmla="*/ 12192209 w 13991985"/>
                <a:gd name="connsiteY73" fmla="*/ 978543 h 9750368"/>
                <a:gd name="connsiteX74" fmla="*/ 12163180 w 13991985"/>
                <a:gd name="connsiteY74" fmla="*/ 789857 h 9750368"/>
                <a:gd name="connsiteX75" fmla="*/ 12148666 w 13991985"/>
                <a:gd name="connsiteY75" fmla="*/ 731800 h 9750368"/>
                <a:gd name="connsiteX76" fmla="*/ 12134151 w 13991985"/>
                <a:gd name="connsiteY76" fmla="*/ 615685 h 9750368"/>
                <a:gd name="connsiteX77" fmla="*/ 12090609 w 13991985"/>
                <a:gd name="connsiteY77" fmla="*/ 514085 h 9750368"/>
                <a:gd name="connsiteX78" fmla="*/ 12076094 w 13991985"/>
                <a:gd name="connsiteY78" fmla="*/ 470543 h 9750368"/>
                <a:gd name="connsiteX79" fmla="*/ 12047066 w 13991985"/>
                <a:gd name="connsiteY79" fmla="*/ 427000 h 9750368"/>
                <a:gd name="connsiteX80" fmla="*/ 12018037 w 13991985"/>
                <a:gd name="connsiteY80" fmla="*/ 310885 h 9750368"/>
                <a:gd name="connsiteX81" fmla="*/ 11974494 w 13991985"/>
                <a:gd name="connsiteY81" fmla="*/ 223800 h 9750368"/>
                <a:gd name="connsiteX82" fmla="*/ 11887409 w 13991985"/>
                <a:gd name="connsiteY82" fmla="*/ 180257 h 9750368"/>
                <a:gd name="connsiteX83" fmla="*/ 11669694 w 13991985"/>
                <a:gd name="connsiteY83" fmla="*/ 136714 h 9750368"/>
                <a:gd name="connsiteX84" fmla="*/ 11626151 w 13991985"/>
                <a:gd name="connsiteY84" fmla="*/ 122200 h 9750368"/>
                <a:gd name="connsiteX85" fmla="*/ 11582609 w 13991985"/>
                <a:gd name="connsiteY85" fmla="*/ 93171 h 9750368"/>
                <a:gd name="connsiteX86" fmla="*/ 11466494 w 13991985"/>
                <a:gd name="connsiteY86" fmla="*/ 64143 h 9750368"/>
                <a:gd name="connsiteX87" fmla="*/ 11379409 w 13991985"/>
                <a:gd name="connsiteY87" fmla="*/ 35114 h 9750368"/>
                <a:gd name="connsiteX88" fmla="*/ 11335866 w 13991985"/>
                <a:gd name="connsiteY88" fmla="*/ 6085 h 9750368"/>
                <a:gd name="connsiteX89" fmla="*/ 11002037 w 13991985"/>
                <a:gd name="connsiteY89" fmla="*/ 35114 h 9750368"/>
                <a:gd name="connsiteX90" fmla="*/ 10958494 w 13991985"/>
                <a:gd name="connsiteY90" fmla="*/ 64143 h 9750368"/>
                <a:gd name="connsiteX91" fmla="*/ 10856894 w 13991985"/>
                <a:gd name="connsiteY91" fmla="*/ 93171 h 9750368"/>
                <a:gd name="connsiteX92" fmla="*/ 10813351 w 13991985"/>
                <a:gd name="connsiteY92" fmla="*/ 122200 h 9750368"/>
                <a:gd name="connsiteX93" fmla="*/ 10711751 w 13991985"/>
                <a:gd name="connsiteY93" fmla="*/ 165743 h 9750368"/>
                <a:gd name="connsiteX94" fmla="*/ 10639180 w 13991985"/>
                <a:gd name="connsiteY94" fmla="*/ 339914 h 9750368"/>
                <a:gd name="connsiteX95" fmla="*/ 10726266 w 13991985"/>
                <a:gd name="connsiteY95" fmla="*/ 354428 h 9750368"/>
                <a:gd name="connsiteX96" fmla="*/ 10769809 w 13991985"/>
                <a:gd name="connsiteY96" fmla="*/ 368943 h 9750368"/>
                <a:gd name="connsiteX97" fmla="*/ 10784323 w 13991985"/>
                <a:gd name="connsiteY97" fmla="*/ 427000 h 9750368"/>
                <a:gd name="connsiteX98" fmla="*/ 10798837 w 13991985"/>
                <a:gd name="connsiteY98" fmla="*/ 470543 h 9750368"/>
                <a:gd name="connsiteX99" fmla="*/ 10784323 w 13991985"/>
                <a:gd name="connsiteY99" fmla="*/ 514085 h 9750368"/>
                <a:gd name="connsiteX100" fmla="*/ 10682723 w 13991985"/>
                <a:gd name="connsiteY100" fmla="*/ 572143 h 9750368"/>
                <a:gd name="connsiteX101" fmla="*/ 10639180 w 13991985"/>
                <a:gd name="connsiteY101" fmla="*/ 659228 h 9750368"/>
                <a:gd name="connsiteX102" fmla="*/ 10595637 w 13991985"/>
                <a:gd name="connsiteY102" fmla="*/ 688257 h 9750368"/>
                <a:gd name="connsiteX103" fmla="*/ 10552094 w 13991985"/>
                <a:gd name="connsiteY103" fmla="*/ 818885 h 9750368"/>
                <a:gd name="connsiteX104" fmla="*/ 10537580 w 13991985"/>
                <a:gd name="connsiteY104" fmla="*/ 862428 h 9750368"/>
                <a:gd name="connsiteX105" fmla="*/ 10494037 w 13991985"/>
                <a:gd name="connsiteY105" fmla="*/ 905971 h 9750368"/>
                <a:gd name="connsiteX106" fmla="*/ 10479523 w 13991985"/>
                <a:gd name="connsiteY106" fmla="*/ 949514 h 9750368"/>
                <a:gd name="connsiteX107" fmla="*/ 10450494 w 13991985"/>
                <a:gd name="connsiteY107" fmla="*/ 993057 h 9750368"/>
                <a:gd name="connsiteX108" fmla="*/ 10435980 w 13991985"/>
                <a:gd name="connsiteY108" fmla="*/ 1094657 h 9750368"/>
                <a:gd name="connsiteX109" fmla="*/ 10421466 w 13991985"/>
                <a:gd name="connsiteY109" fmla="*/ 1254314 h 9750368"/>
                <a:gd name="connsiteX110" fmla="*/ 10377923 w 13991985"/>
                <a:gd name="connsiteY110" fmla="*/ 1268828 h 9750368"/>
                <a:gd name="connsiteX111" fmla="*/ 10334380 w 13991985"/>
                <a:gd name="connsiteY111" fmla="*/ 1297857 h 9750368"/>
                <a:gd name="connsiteX112" fmla="*/ 10276323 w 13991985"/>
                <a:gd name="connsiteY112" fmla="*/ 1312371 h 9750368"/>
                <a:gd name="connsiteX113" fmla="*/ 10247294 w 13991985"/>
                <a:gd name="connsiteY113" fmla="*/ 1355914 h 9750368"/>
                <a:gd name="connsiteX114" fmla="*/ 10160209 w 13991985"/>
                <a:gd name="connsiteY114" fmla="*/ 1413971 h 9750368"/>
                <a:gd name="connsiteX115" fmla="*/ 10116666 w 13991985"/>
                <a:gd name="connsiteY115" fmla="*/ 1443000 h 9750368"/>
                <a:gd name="connsiteX116" fmla="*/ 10044094 w 13991985"/>
                <a:gd name="connsiteY116" fmla="*/ 1428485 h 9750368"/>
                <a:gd name="connsiteX117" fmla="*/ 10015066 w 13991985"/>
                <a:gd name="connsiteY117" fmla="*/ 1384943 h 9750368"/>
                <a:gd name="connsiteX118" fmla="*/ 9971523 w 13991985"/>
                <a:gd name="connsiteY118" fmla="*/ 1355914 h 9750368"/>
                <a:gd name="connsiteX119" fmla="*/ 9884437 w 13991985"/>
                <a:gd name="connsiteY119" fmla="*/ 1326885 h 9750368"/>
                <a:gd name="connsiteX120" fmla="*/ 9797351 w 13991985"/>
                <a:gd name="connsiteY120" fmla="*/ 1588143 h 9750368"/>
                <a:gd name="connsiteX121" fmla="*/ 9710266 w 13991985"/>
                <a:gd name="connsiteY121" fmla="*/ 1646200 h 9750368"/>
                <a:gd name="connsiteX122" fmla="*/ 9666723 w 13991985"/>
                <a:gd name="connsiteY122" fmla="*/ 1675228 h 9750368"/>
                <a:gd name="connsiteX123" fmla="*/ 9637694 w 13991985"/>
                <a:gd name="connsiteY123" fmla="*/ 1907457 h 9750368"/>
                <a:gd name="connsiteX124" fmla="*/ 9623180 w 13991985"/>
                <a:gd name="connsiteY124" fmla="*/ 1951000 h 9750368"/>
                <a:gd name="connsiteX125" fmla="*/ 9637694 w 13991985"/>
                <a:gd name="connsiteY125" fmla="*/ 1994543 h 9750368"/>
                <a:gd name="connsiteX126" fmla="*/ 9855409 w 13991985"/>
                <a:gd name="connsiteY126" fmla="*/ 2052600 h 9750368"/>
                <a:gd name="connsiteX127" fmla="*/ 9913466 w 13991985"/>
                <a:gd name="connsiteY127" fmla="*/ 2067114 h 9750368"/>
                <a:gd name="connsiteX128" fmla="*/ 9971523 w 13991985"/>
                <a:gd name="connsiteY128" fmla="*/ 2096143 h 9750368"/>
                <a:gd name="connsiteX129" fmla="*/ 10015066 w 13991985"/>
                <a:gd name="connsiteY129" fmla="*/ 2110657 h 9750368"/>
                <a:gd name="connsiteX130" fmla="*/ 10029580 w 13991985"/>
                <a:gd name="connsiteY130" fmla="*/ 2067114 h 9750368"/>
                <a:gd name="connsiteX131" fmla="*/ 10232780 w 13991985"/>
                <a:gd name="connsiteY131" fmla="*/ 2038085 h 9750368"/>
                <a:gd name="connsiteX132" fmla="*/ 10348894 w 13991985"/>
                <a:gd name="connsiteY132" fmla="*/ 2067114 h 9750368"/>
                <a:gd name="connsiteX133" fmla="*/ 10377923 w 13991985"/>
                <a:gd name="connsiteY133" fmla="*/ 2110657 h 9750368"/>
                <a:gd name="connsiteX134" fmla="*/ 10392437 w 13991985"/>
                <a:gd name="connsiteY134" fmla="*/ 2154200 h 9750368"/>
                <a:gd name="connsiteX135" fmla="*/ 10421466 w 13991985"/>
                <a:gd name="connsiteY135" fmla="*/ 2197743 h 9750368"/>
                <a:gd name="connsiteX136" fmla="*/ 10508551 w 13991985"/>
                <a:gd name="connsiteY136" fmla="*/ 2299343 h 9750368"/>
                <a:gd name="connsiteX137" fmla="*/ 10552094 w 13991985"/>
                <a:gd name="connsiteY137" fmla="*/ 2328371 h 9750368"/>
                <a:gd name="connsiteX138" fmla="*/ 10537580 w 13991985"/>
                <a:gd name="connsiteY138" fmla="*/ 2429971 h 9750368"/>
                <a:gd name="connsiteX139" fmla="*/ 10450494 w 13991985"/>
                <a:gd name="connsiteY139" fmla="*/ 2415457 h 9750368"/>
                <a:gd name="connsiteX140" fmla="*/ 10087637 w 13991985"/>
                <a:gd name="connsiteY140" fmla="*/ 2429971 h 9750368"/>
                <a:gd name="connsiteX141" fmla="*/ 10044094 w 13991985"/>
                <a:gd name="connsiteY141" fmla="*/ 2517057 h 9750368"/>
                <a:gd name="connsiteX142" fmla="*/ 9898951 w 13991985"/>
                <a:gd name="connsiteY142" fmla="*/ 2560600 h 9750368"/>
                <a:gd name="connsiteX143" fmla="*/ 9739294 w 13991985"/>
                <a:gd name="connsiteY143" fmla="*/ 2589628 h 9750368"/>
                <a:gd name="connsiteX144" fmla="*/ 9710266 w 13991985"/>
                <a:gd name="connsiteY144" fmla="*/ 2705743 h 9750368"/>
                <a:gd name="connsiteX145" fmla="*/ 9608666 w 13991985"/>
                <a:gd name="connsiteY145" fmla="*/ 2807343 h 9750368"/>
                <a:gd name="connsiteX146" fmla="*/ 9376437 w 13991985"/>
                <a:gd name="connsiteY146" fmla="*/ 2821857 h 9750368"/>
                <a:gd name="connsiteX147" fmla="*/ 9332894 w 13991985"/>
                <a:gd name="connsiteY147" fmla="*/ 2850885 h 9750368"/>
                <a:gd name="connsiteX148" fmla="*/ 9274837 w 13991985"/>
                <a:gd name="connsiteY148" fmla="*/ 2923457 h 9750368"/>
                <a:gd name="connsiteX149" fmla="*/ 9245809 w 13991985"/>
                <a:gd name="connsiteY149" fmla="*/ 2967000 h 9750368"/>
                <a:gd name="connsiteX150" fmla="*/ 9158723 w 13991985"/>
                <a:gd name="connsiteY150" fmla="*/ 3025057 h 9750368"/>
                <a:gd name="connsiteX151" fmla="*/ 9057123 w 13991985"/>
                <a:gd name="connsiteY151" fmla="*/ 3010543 h 9750368"/>
                <a:gd name="connsiteX152" fmla="*/ 9013580 w 13991985"/>
                <a:gd name="connsiteY152" fmla="*/ 2981514 h 9750368"/>
                <a:gd name="connsiteX153" fmla="*/ 8911980 w 13991985"/>
                <a:gd name="connsiteY153" fmla="*/ 2952485 h 9750368"/>
                <a:gd name="connsiteX154" fmla="*/ 8824894 w 13991985"/>
                <a:gd name="connsiteY154" fmla="*/ 2923457 h 9750368"/>
                <a:gd name="connsiteX155" fmla="*/ 8781351 w 13991985"/>
                <a:gd name="connsiteY155" fmla="*/ 2937971 h 9750368"/>
                <a:gd name="connsiteX156" fmla="*/ 8723294 w 13991985"/>
                <a:gd name="connsiteY156" fmla="*/ 3068600 h 9750368"/>
                <a:gd name="connsiteX157" fmla="*/ 8708780 w 13991985"/>
                <a:gd name="connsiteY157" fmla="*/ 3112143 h 9750368"/>
                <a:gd name="connsiteX158" fmla="*/ 8694266 w 13991985"/>
                <a:gd name="connsiteY158" fmla="*/ 3155685 h 9750368"/>
                <a:gd name="connsiteX159" fmla="*/ 8737809 w 13991985"/>
                <a:gd name="connsiteY159" fmla="*/ 3358885 h 9750368"/>
                <a:gd name="connsiteX160" fmla="*/ 8752323 w 13991985"/>
                <a:gd name="connsiteY160" fmla="*/ 3402428 h 9750368"/>
                <a:gd name="connsiteX161" fmla="*/ 8650723 w 13991985"/>
                <a:gd name="connsiteY161" fmla="*/ 3460485 h 9750368"/>
                <a:gd name="connsiteX162" fmla="*/ 8563637 w 13991985"/>
                <a:gd name="connsiteY162" fmla="*/ 3504028 h 9750368"/>
                <a:gd name="connsiteX163" fmla="*/ 8520094 w 13991985"/>
                <a:gd name="connsiteY163" fmla="*/ 3533057 h 9750368"/>
                <a:gd name="connsiteX164" fmla="*/ 8462037 w 13991985"/>
                <a:gd name="connsiteY164" fmla="*/ 3620143 h 9750368"/>
                <a:gd name="connsiteX165" fmla="*/ 8447523 w 13991985"/>
                <a:gd name="connsiteY165" fmla="*/ 3663685 h 9750368"/>
                <a:gd name="connsiteX166" fmla="*/ 8403980 w 13991985"/>
                <a:gd name="connsiteY166" fmla="*/ 3707228 h 9750368"/>
                <a:gd name="connsiteX167" fmla="*/ 8360437 w 13991985"/>
                <a:gd name="connsiteY167" fmla="*/ 3721743 h 9750368"/>
                <a:gd name="connsiteX168" fmla="*/ 8084666 w 13991985"/>
                <a:gd name="connsiteY168" fmla="*/ 3736257 h 9750368"/>
                <a:gd name="connsiteX169" fmla="*/ 7895980 w 13991985"/>
                <a:gd name="connsiteY169" fmla="*/ 3750771 h 9750368"/>
                <a:gd name="connsiteX170" fmla="*/ 7837923 w 13991985"/>
                <a:gd name="connsiteY170" fmla="*/ 3765285 h 9750368"/>
                <a:gd name="connsiteX171" fmla="*/ 7721809 w 13991985"/>
                <a:gd name="connsiteY171" fmla="*/ 3779800 h 9750368"/>
                <a:gd name="connsiteX172" fmla="*/ 7678266 w 13991985"/>
                <a:gd name="connsiteY172" fmla="*/ 3808828 h 9750368"/>
                <a:gd name="connsiteX173" fmla="*/ 7634723 w 13991985"/>
                <a:gd name="connsiteY173" fmla="*/ 3823343 h 9750368"/>
                <a:gd name="connsiteX174" fmla="*/ 7591180 w 13991985"/>
                <a:gd name="connsiteY174" fmla="*/ 3852371 h 9750368"/>
                <a:gd name="connsiteX175" fmla="*/ 7460551 w 13991985"/>
                <a:gd name="connsiteY175" fmla="*/ 3881400 h 9750368"/>
                <a:gd name="connsiteX176" fmla="*/ 7417009 w 13991985"/>
                <a:gd name="connsiteY176" fmla="*/ 3910428 h 9750368"/>
                <a:gd name="connsiteX177" fmla="*/ 7387980 w 13991985"/>
                <a:gd name="connsiteY177" fmla="*/ 3953971 h 9750368"/>
                <a:gd name="connsiteX178" fmla="*/ 7300894 w 13991985"/>
                <a:gd name="connsiteY178" fmla="*/ 3983000 h 9750368"/>
                <a:gd name="connsiteX179" fmla="*/ 7170266 w 13991985"/>
                <a:gd name="connsiteY179" fmla="*/ 4012028 h 9750368"/>
                <a:gd name="connsiteX180" fmla="*/ 7039637 w 13991985"/>
                <a:gd name="connsiteY180" fmla="*/ 3939457 h 9750368"/>
                <a:gd name="connsiteX181" fmla="*/ 6981580 w 13991985"/>
                <a:gd name="connsiteY181" fmla="*/ 3924943 h 9750368"/>
                <a:gd name="connsiteX182" fmla="*/ 6749351 w 13991985"/>
                <a:gd name="connsiteY182" fmla="*/ 3881400 h 9750368"/>
                <a:gd name="connsiteX183" fmla="*/ 6618723 w 13991985"/>
                <a:gd name="connsiteY183" fmla="*/ 3794314 h 9750368"/>
                <a:gd name="connsiteX184" fmla="*/ 6531637 w 13991985"/>
                <a:gd name="connsiteY184" fmla="*/ 3765285 h 9750368"/>
                <a:gd name="connsiteX185" fmla="*/ 6488094 w 13991985"/>
                <a:gd name="connsiteY185" fmla="*/ 3750771 h 9750368"/>
                <a:gd name="connsiteX186" fmla="*/ 6444551 w 13991985"/>
                <a:gd name="connsiteY186" fmla="*/ 3736257 h 9750368"/>
                <a:gd name="connsiteX187" fmla="*/ 6226837 w 13991985"/>
                <a:gd name="connsiteY187" fmla="*/ 3692714 h 9750368"/>
                <a:gd name="connsiteX188" fmla="*/ 6168780 w 13991985"/>
                <a:gd name="connsiteY188" fmla="*/ 3678200 h 9750368"/>
                <a:gd name="connsiteX189" fmla="*/ 5922037 w 13991985"/>
                <a:gd name="connsiteY189" fmla="*/ 3663685 h 9750368"/>
                <a:gd name="connsiteX190" fmla="*/ 5588209 w 13991985"/>
                <a:gd name="connsiteY190" fmla="*/ 3663685 h 9750368"/>
                <a:gd name="connsiteX191" fmla="*/ 5530151 w 13991985"/>
                <a:gd name="connsiteY191" fmla="*/ 3678200 h 9750368"/>
                <a:gd name="connsiteX192" fmla="*/ 5443066 w 13991985"/>
                <a:gd name="connsiteY192" fmla="*/ 3692714 h 9750368"/>
                <a:gd name="connsiteX193" fmla="*/ 5254380 w 13991985"/>
                <a:gd name="connsiteY193" fmla="*/ 3678200 h 9750368"/>
                <a:gd name="connsiteX194" fmla="*/ 5167294 w 13991985"/>
                <a:gd name="connsiteY194" fmla="*/ 3620143 h 9750368"/>
                <a:gd name="connsiteX195" fmla="*/ 5152780 w 13991985"/>
                <a:gd name="connsiteY195" fmla="*/ 3576600 h 9750368"/>
                <a:gd name="connsiteX196" fmla="*/ 5065694 w 13991985"/>
                <a:gd name="connsiteY196" fmla="*/ 3489514 h 9750368"/>
                <a:gd name="connsiteX197" fmla="*/ 5036666 w 13991985"/>
                <a:gd name="connsiteY197" fmla="*/ 3373400 h 9750368"/>
                <a:gd name="connsiteX198" fmla="*/ 5007637 w 13991985"/>
                <a:gd name="connsiteY198" fmla="*/ 3271800 h 9750368"/>
                <a:gd name="connsiteX199" fmla="*/ 4993123 w 13991985"/>
                <a:gd name="connsiteY199" fmla="*/ 3213743 h 9750368"/>
                <a:gd name="connsiteX200" fmla="*/ 4920551 w 13991985"/>
                <a:gd name="connsiteY200" fmla="*/ 3199228 h 9750368"/>
                <a:gd name="connsiteX201" fmla="*/ 4833466 w 13991985"/>
                <a:gd name="connsiteY201" fmla="*/ 3213743 h 9750368"/>
                <a:gd name="connsiteX202" fmla="*/ 4746380 w 13991985"/>
                <a:gd name="connsiteY202" fmla="*/ 3141171 h 9750368"/>
                <a:gd name="connsiteX203" fmla="*/ 4688323 w 13991985"/>
                <a:gd name="connsiteY203" fmla="*/ 3054085 h 9750368"/>
                <a:gd name="connsiteX204" fmla="*/ 4644780 w 13991985"/>
                <a:gd name="connsiteY204" fmla="*/ 3039571 h 9750368"/>
                <a:gd name="connsiteX205" fmla="*/ 4601237 w 13991985"/>
                <a:gd name="connsiteY205" fmla="*/ 3010543 h 9750368"/>
                <a:gd name="connsiteX206" fmla="*/ 4456094 w 13991985"/>
                <a:gd name="connsiteY206" fmla="*/ 2981514 h 9750368"/>
                <a:gd name="connsiteX207" fmla="*/ 4267409 w 13991985"/>
                <a:gd name="connsiteY207" fmla="*/ 2937971 h 9750368"/>
                <a:gd name="connsiteX208" fmla="*/ 4093237 w 13991985"/>
                <a:gd name="connsiteY208" fmla="*/ 2894428 h 9750368"/>
                <a:gd name="connsiteX209" fmla="*/ 4006151 w 13991985"/>
                <a:gd name="connsiteY209" fmla="*/ 2865400 h 9750368"/>
                <a:gd name="connsiteX210" fmla="*/ 3962609 w 13991985"/>
                <a:gd name="connsiteY210" fmla="*/ 2836371 h 9750368"/>
                <a:gd name="connsiteX211" fmla="*/ 3991637 w 13991985"/>
                <a:gd name="connsiteY211" fmla="*/ 2488028 h 9750368"/>
                <a:gd name="connsiteX212" fmla="*/ 3977123 w 13991985"/>
                <a:gd name="connsiteY212" fmla="*/ 2313857 h 9750368"/>
                <a:gd name="connsiteX213" fmla="*/ 3919066 w 13991985"/>
                <a:gd name="connsiteY213" fmla="*/ 2183228 h 9750368"/>
                <a:gd name="connsiteX214" fmla="*/ 3875523 w 13991985"/>
                <a:gd name="connsiteY214" fmla="*/ 2139685 h 9750368"/>
                <a:gd name="connsiteX215" fmla="*/ 3730380 w 13991985"/>
                <a:gd name="connsiteY215" fmla="*/ 1994543 h 9750368"/>
                <a:gd name="connsiteX216" fmla="*/ 3556209 w 13991985"/>
                <a:gd name="connsiteY216" fmla="*/ 1980028 h 9750368"/>
                <a:gd name="connsiteX217" fmla="*/ 3454609 w 13991985"/>
                <a:gd name="connsiteY217" fmla="*/ 1951000 h 9750368"/>
                <a:gd name="connsiteX218" fmla="*/ 3425580 w 13991985"/>
                <a:gd name="connsiteY218" fmla="*/ 1907457 h 9750368"/>
                <a:gd name="connsiteX219" fmla="*/ 3367523 w 13991985"/>
                <a:gd name="connsiteY219" fmla="*/ 1849400 h 9750368"/>
                <a:gd name="connsiteX220" fmla="*/ 3338494 w 13991985"/>
                <a:gd name="connsiteY220" fmla="*/ 1689743 h 9750368"/>
                <a:gd name="connsiteX221" fmla="*/ 3265923 w 13991985"/>
                <a:gd name="connsiteY221" fmla="*/ 1602657 h 9750368"/>
                <a:gd name="connsiteX222" fmla="*/ 3222380 w 13991985"/>
                <a:gd name="connsiteY222" fmla="*/ 1588143 h 9750368"/>
                <a:gd name="connsiteX223" fmla="*/ 3106266 w 13991985"/>
                <a:gd name="connsiteY223" fmla="*/ 1602657 h 9750368"/>
                <a:gd name="connsiteX224" fmla="*/ 3091751 w 13991985"/>
                <a:gd name="connsiteY224" fmla="*/ 1646200 h 9750368"/>
                <a:gd name="connsiteX225" fmla="*/ 3004666 w 13991985"/>
                <a:gd name="connsiteY225" fmla="*/ 1733285 h 9750368"/>
                <a:gd name="connsiteX226" fmla="*/ 2975637 w 13991985"/>
                <a:gd name="connsiteY226" fmla="*/ 1776828 h 9750368"/>
                <a:gd name="connsiteX227" fmla="*/ 2917580 w 13991985"/>
                <a:gd name="connsiteY227" fmla="*/ 1791343 h 9750368"/>
                <a:gd name="connsiteX228" fmla="*/ 2830494 w 13991985"/>
                <a:gd name="connsiteY228" fmla="*/ 1849400 h 9750368"/>
                <a:gd name="connsiteX229" fmla="*/ 2743409 w 13991985"/>
                <a:gd name="connsiteY229" fmla="*/ 1878428 h 9750368"/>
                <a:gd name="connsiteX230" fmla="*/ 2699866 w 13991985"/>
                <a:gd name="connsiteY230" fmla="*/ 2154200 h 9750368"/>
                <a:gd name="connsiteX231" fmla="*/ 2670837 w 13991985"/>
                <a:gd name="connsiteY231" fmla="*/ 2241285 h 9750368"/>
                <a:gd name="connsiteX232" fmla="*/ 2656323 w 13991985"/>
                <a:gd name="connsiteY232" fmla="*/ 2328371 h 9750368"/>
                <a:gd name="connsiteX233" fmla="*/ 2278951 w 13991985"/>
                <a:gd name="connsiteY233" fmla="*/ 2284828 h 9750368"/>
                <a:gd name="connsiteX234" fmla="*/ 2235409 w 13991985"/>
                <a:gd name="connsiteY234" fmla="*/ 2270314 h 9750368"/>
                <a:gd name="connsiteX235" fmla="*/ 2104780 w 13991985"/>
                <a:gd name="connsiteY235" fmla="*/ 2284828 h 9750368"/>
                <a:gd name="connsiteX236" fmla="*/ 2090266 w 13991985"/>
                <a:gd name="connsiteY236" fmla="*/ 2357400 h 9750368"/>
                <a:gd name="connsiteX237" fmla="*/ 2046723 w 13991985"/>
                <a:gd name="connsiteY237" fmla="*/ 2459000 h 9750368"/>
                <a:gd name="connsiteX238" fmla="*/ 2003180 w 13991985"/>
                <a:gd name="connsiteY238" fmla="*/ 2589628 h 9750368"/>
                <a:gd name="connsiteX239" fmla="*/ 1988666 w 13991985"/>
                <a:gd name="connsiteY239" fmla="*/ 2633171 h 9750368"/>
                <a:gd name="connsiteX240" fmla="*/ 2003180 w 13991985"/>
                <a:gd name="connsiteY240" fmla="*/ 2778314 h 9750368"/>
                <a:gd name="connsiteX241" fmla="*/ 2032209 w 13991985"/>
                <a:gd name="connsiteY241" fmla="*/ 2821857 h 9750368"/>
                <a:gd name="connsiteX242" fmla="*/ 1974151 w 13991985"/>
                <a:gd name="connsiteY242" fmla="*/ 2894428 h 9750368"/>
                <a:gd name="connsiteX243" fmla="*/ 1872551 w 13991985"/>
                <a:gd name="connsiteY243" fmla="*/ 2879914 h 9750368"/>
                <a:gd name="connsiteX244" fmla="*/ 1582266 w 13991985"/>
                <a:gd name="connsiteY244" fmla="*/ 2908943 h 9750368"/>
                <a:gd name="connsiteX245" fmla="*/ 1553237 w 13991985"/>
                <a:gd name="connsiteY245" fmla="*/ 2952485 h 9750368"/>
                <a:gd name="connsiteX246" fmla="*/ 1509694 w 13991985"/>
                <a:gd name="connsiteY246" fmla="*/ 2981514 h 9750368"/>
                <a:gd name="connsiteX247" fmla="*/ 1495180 w 13991985"/>
                <a:gd name="connsiteY247" fmla="*/ 3025057 h 9750368"/>
                <a:gd name="connsiteX248" fmla="*/ 1553237 w 13991985"/>
                <a:gd name="connsiteY248" fmla="*/ 3097628 h 9750368"/>
                <a:gd name="connsiteX249" fmla="*/ 1596780 w 13991985"/>
                <a:gd name="connsiteY249" fmla="*/ 3155685 h 9750368"/>
                <a:gd name="connsiteX250" fmla="*/ 1596780 w 13991985"/>
                <a:gd name="connsiteY250" fmla="*/ 3562085 h 9750368"/>
                <a:gd name="connsiteX251" fmla="*/ 1553237 w 13991985"/>
                <a:gd name="connsiteY251" fmla="*/ 3591114 h 9750368"/>
                <a:gd name="connsiteX252" fmla="*/ 1509694 w 13991985"/>
                <a:gd name="connsiteY252" fmla="*/ 3852371 h 9750368"/>
                <a:gd name="connsiteX253" fmla="*/ 1466151 w 13991985"/>
                <a:gd name="connsiteY253" fmla="*/ 3866885 h 9750368"/>
                <a:gd name="connsiteX254" fmla="*/ 1408094 w 13991985"/>
                <a:gd name="connsiteY254" fmla="*/ 3881400 h 9750368"/>
                <a:gd name="connsiteX255" fmla="*/ 1393580 w 13991985"/>
                <a:gd name="connsiteY255" fmla="*/ 3924943 h 9750368"/>
                <a:gd name="connsiteX256" fmla="*/ 1350037 w 13991985"/>
                <a:gd name="connsiteY256" fmla="*/ 3968485 h 9750368"/>
                <a:gd name="connsiteX257" fmla="*/ 1306494 w 13991985"/>
                <a:gd name="connsiteY257" fmla="*/ 3997514 h 9750368"/>
                <a:gd name="connsiteX258" fmla="*/ 1161351 w 13991985"/>
                <a:gd name="connsiteY258" fmla="*/ 4041057 h 9750368"/>
                <a:gd name="connsiteX259" fmla="*/ 1074266 w 13991985"/>
                <a:gd name="connsiteY259" fmla="*/ 4070085 h 9750368"/>
                <a:gd name="connsiteX260" fmla="*/ 1030723 w 13991985"/>
                <a:gd name="connsiteY260" fmla="*/ 4084600 h 9750368"/>
                <a:gd name="connsiteX261" fmla="*/ 1001694 w 13991985"/>
                <a:gd name="connsiteY261" fmla="*/ 4128143 h 9750368"/>
                <a:gd name="connsiteX262" fmla="*/ 914609 w 13991985"/>
                <a:gd name="connsiteY262" fmla="*/ 4171685 h 9750368"/>
                <a:gd name="connsiteX263" fmla="*/ 813009 w 13991985"/>
                <a:gd name="connsiteY263" fmla="*/ 4215228 h 9750368"/>
                <a:gd name="connsiteX264" fmla="*/ 725923 w 13991985"/>
                <a:gd name="connsiteY264" fmla="*/ 4273285 h 9750368"/>
                <a:gd name="connsiteX265" fmla="*/ 696894 w 13991985"/>
                <a:gd name="connsiteY265" fmla="*/ 4331343 h 9750368"/>
                <a:gd name="connsiteX266" fmla="*/ 609809 w 13991985"/>
                <a:gd name="connsiteY266" fmla="*/ 4389400 h 9750368"/>
                <a:gd name="connsiteX267" fmla="*/ 522723 w 13991985"/>
                <a:gd name="connsiteY267" fmla="*/ 4432943 h 9750368"/>
                <a:gd name="connsiteX268" fmla="*/ 435637 w 13991985"/>
                <a:gd name="connsiteY268" fmla="*/ 4418428 h 9750368"/>
                <a:gd name="connsiteX269" fmla="*/ 421123 w 13991985"/>
                <a:gd name="connsiteY269" fmla="*/ 4374885 h 9750368"/>
                <a:gd name="connsiteX270" fmla="*/ 377580 w 13991985"/>
                <a:gd name="connsiteY270" fmla="*/ 4345857 h 9750368"/>
                <a:gd name="connsiteX271" fmla="*/ 319523 w 13991985"/>
                <a:gd name="connsiteY271" fmla="*/ 4360371 h 9750368"/>
                <a:gd name="connsiteX272" fmla="*/ 261466 w 13991985"/>
                <a:gd name="connsiteY272" fmla="*/ 4403914 h 9750368"/>
                <a:gd name="connsiteX273" fmla="*/ 130837 w 13991985"/>
                <a:gd name="connsiteY273" fmla="*/ 4476485 h 9750368"/>
                <a:gd name="connsiteX274" fmla="*/ 43751 w 13991985"/>
                <a:gd name="connsiteY274" fmla="*/ 4549057 h 9750368"/>
                <a:gd name="connsiteX275" fmla="*/ 14723 w 13991985"/>
                <a:gd name="connsiteY275" fmla="*/ 4636143 h 9750368"/>
                <a:gd name="connsiteX276" fmla="*/ 14723 w 13991985"/>
                <a:gd name="connsiteY276" fmla="*/ 4853857 h 9750368"/>
                <a:gd name="connsiteX277" fmla="*/ 72780 w 13991985"/>
                <a:gd name="connsiteY277" fmla="*/ 4868371 h 9750368"/>
                <a:gd name="connsiteX278" fmla="*/ 116323 w 13991985"/>
                <a:gd name="connsiteY278" fmla="*/ 4882885 h 9750368"/>
                <a:gd name="connsiteX279" fmla="*/ 217923 w 13991985"/>
                <a:gd name="connsiteY279" fmla="*/ 4984485 h 9750368"/>
                <a:gd name="connsiteX280" fmla="*/ 246951 w 13991985"/>
                <a:gd name="connsiteY280" fmla="*/ 5100600 h 9750368"/>
                <a:gd name="connsiteX281" fmla="*/ 232437 w 13991985"/>
                <a:gd name="connsiteY281" fmla="*/ 5303800 h 9750368"/>
                <a:gd name="connsiteX282" fmla="*/ 203409 w 13991985"/>
                <a:gd name="connsiteY282" fmla="*/ 5390885 h 9750368"/>
                <a:gd name="connsiteX283" fmla="*/ 261466 w 13991985"/>
                <a:gd name="connsiteY283" fmla="*/ 5419914 h 9750368"/>
                <a:gd name="connsiteX284" fmla="*/ 319523 w 13991985"/>
                <a:gd name="connsiteY284" fmla="*/ 5434428 h 9750368"/>
                <a:gd name="connsiteX285" fmla="*/ 363066 w 13991985"/>
                <a:gd name="connsiteY285" fmla="*/ 5463457 h 9750368"/>
                <a:gd name="connsiteX286" fmla="*/ 406609 w 13991985"/>
                <a:gd name="connsiteY286" fmla="*/ 5477971 h 9750368"/>
                <a:gd name="connsiteX287" fmla="*/ 479180 w 13991985"/>
                <a:gd name="connsiteY287" fmla="*/ 5565057 h 9750368"/>
                <a:gd name="connsiteX288" fmla="*/ 508209 w 13991985"/>
                <a:gd name="connsiteY288" fmla="*/ 5652143 h 9750368"/>
                <a:gd name="connsiteX289" fmla="*/ 522723 w 13991985"/>
                <a:gd name="connsiteY289" fmla="*/ 5739228 h 9750368"/>
                <a:gd name="connsiteX290" fmla="*/ 609809 w 13991985"/>
                <a:gd name="connsiteY290" fmla="*/ 5782771 h 9750368"/>
                <a:gd name="connsiteX291" fmla="*/ 696894 w 13991985"/>
                <a:gd name="connsiteY291" fmla="*/ 5826314 h 9750368"/>
                <a:gd name="connsiteX292" fmla="*/ 783980 w 13991985"/>
                <a:gd name="connsiteY292" fmla="*/ 5811800 h 9750368"/>
                <a:gd name="connsiteX293" fmla="*/ 943637 w 13991985"/>
                <a:gd name="connsiteY293" fmla="*/ 5826314 h 9750368"/>
                <a:gd name="connsiteX294" fmla="*/ 972666 w 13991985"/>
                <a:gd name="connsiteY294" fmla="*/ 5884371 h 9750368"/>
                <a:gd name="connsiteX295" fmla="*/ 1001694 w 13991985"/>
                <a:gd name="connsiteY295" fmla="*/ 5927914 h 9750368"/>
                <a:gd name="connsiteX296" fmla="*/ 1016209 w 13991985"/>
                <a:gd name="connsiteY296" fmla="*/ 6029514 h 9750368"/>
                <a:gd name="connsiteX297" fmla="*/ 1117809 w 13991985"/>
                <a:gd name="connsiteY297" fmla="*/ 6087571 h 9750368"/>
                <a:gd name="connsiteX298" fmla="*/ 1190380 w 13991985"/>
                <a:gd name="connsiteY298" fmla="*/ 6189171 h 9750368"/>
                <a:gd name="connsiteX299" fmla="*/ 1146837 w 13991985"/>
                <a:gd name="connsiteY299" fmla="*/ 6218200 h 9750368"/>
                <a:gd name="connsiteX300" fmla="*/ 1175866 w 13991985"/>
                <a:gd name="connsiteY300" fmla="*/ 6435914 h 9750368"/>
                <a:gd name="connsiteX301" fmla="*/ 1204894 w 13991985"/>
                <a:gd name="connsiteY301" fmla="*/ 6479457 h 9750368"/>
                <a:gd name="connsiteX302" fmla="*/ 1233923 w 13991985"/>
                <a:gd name="connsiteY302" fmla="*/ 6566543 h 9750368"/>
                <a:gd name="connsiteX303" fmla="*/ 1219409 w 13991985"/>
                <a:gd name="connsiteY303" fmla="*/ 6639114 h 9750368"/>
                <a:gd name="connsiteX304" fmla="*/ 1132323 w 13991985"/>
                <a:gd name="connsiteY304" fmla="*/ 6639114 h 9750368"/>
                <a:gd name="connsiteX305" fmla="*/ 1103294 w 13991985"/>
                <a:gd name="connsiteY305" fmla="*/ 6682657 h 9750368"/>
                <a:gd name="connsiteX306" fmla="*/ 1146837 w 13991985"/>
                <a:gd name="connsiteY306" fmla="*/ 6856828 h 9750368"/>
                <a:gd name="connsiteX307" fmla="*/ 1190380 w 13991985"/>
                <a:gd name="connsiteY307" fmla="*/ 6900371 h 9750368"/>
                <a:gd name="connsiteX308" fmla="*/ 1233923 w 13991985"/>
                <a:gd name="connsiteY308" fmla="*/ 7031000 h 9750368"/>
                <a:gd name="connsiteX309" fmla="*/ 1350037 w 13991985"/>
                <a:gd name="connsiteY309" fmla="*/ 7132600 h 9750368"/>
                <a:gd name="connsiteX310" fmla="*/ 1437123 w 13991985"/>
                <a:gd name="connsiteY310" fmla="*/ 7176143 h 9750368"/>
                <a:gd name="connsiteX311" fmla="*/ 1480666 w 13991985"/>
                <a:gd name="connsiteY311" fmla="*/ 7219685 h 9750368"/>
                <a:gd name="connsiteX312" fmla="*/ 1611294 w 13991985"/>
                <a:gd name="connsiteY312" fmla="*/ 7263228 h 9750368"/>
                <a:gd name="connsiteX313" fmla="*/ 1654837 w 13991985"/>
                <a:gd name="connsiteY313" fmla="*/ 7277743 h 9750368"/>
                <a:gd name="connsiteX314" fmla="*/ 1741923 w 13991985"/>
                <a:gd name="connsiteY314" fmla="*/ 7321285 h 9750368"/>
                <a:gd name="connsiteX315" fmla="*/ 1814494 w 13991985"/>
                <a:gd name="connsiteY315" fmla="*/ 7248714 h 9750368"/>
                <a:gd name="connsiteX316" fmla="*/ 1887066 w 13991985"/>
                <a:gd name="connsiteY316" fmla="*/ 7263228 h 9750368"/>
                <a:gd name="connsiteX317" fmla="*/ 1945123 w 13991985"/>
                <a:gd name="connsiteY317" fmla="*/ 7350314 h 9750368"/>
                <a:gd name="connsiteX318" fmla="*/ 2032209 w 13991985"/>
                <a:gd name="connsiteY318" fmla="*/ 7379343 h 9750368"/>
                <a:gd name="connsiteX319" fmla="*/ 2133809 w 13991985"/>
                <a:gd name="connsiteY319" fmla="*/ 7408371 h 9750368"/>
                <a:gd name="connsiteX320" fmla="*/ 2191866 w 13991985"/>
                <a:gd name="connsiteY320" fmla="*/ 7480943 h 9750368"/>
                <a:gd name="connsiteX321" fmla="*/ 2235409 w 13991985"/>
                <a:gd name="connsiteY321" fmla="*/ 7524485 h 9750368"/>
                <a:gd name="connsiteX322" fmla="*/ 2278951 w 13991985"/>
                <a:gd name="connsiteY322" fmla="*/ 7539000 h 9750368"/>
                <a:gd name="connsiteX323" fmla="*/ 2424094 w 13991985"/>
                <a:gd name="connsiteY323" fmla="*/ 7553514 h 9750368"/>
                <a:gd name="connsiteX324" fmla="*/ 2467637 w 13991985"/>
                <a:gd name="connsiteY324" fmla="*/ 7611571 h 9750368"/>
                <a:gd name="connsiteX325" fmla="*/ 2496666 w 13991985"/>
                <a:gd name="connsiteY325" fmla="*/ 7655114 h 9750368"/>
                <a:gd name="connsiteX326" fmla="*/ 2583751 w 13991985"/>
                <a:gd name="connsiteY326" fmla="*/ 7684143 h 9750368"/>
                <a:gd name="connsiteX327" fmla="*/ 2627294 w 13991985"/>
                <a:gd name="connsiteY327" fmla="*/ 7713171 h 9750368"/>
                <a:gd name="connsiteX328" fmla="*/ 2714380 w 13991985"/>
                <a:gd name="connsiteY328" fmla="*/ 7742200 h 9750368"/>
                <a:gd name="connsiteX329" fmla="*/ 2801466 w 13991985"/>
                <a:gd name="connsiteY329" fmla="*/ 7800257 h 9750368"/>
                <a:gd name="connsiteX330" fmla="*/ 2888551 w 13991985"/>
                <a:gd name="connsiteY330" fmla="*/ 7814771 h 9750368"/>
                <a:gd name="connsiteX331" fmla="*/ 2961123 w 13991985"/>
                <a:gd name="connsiteY331" fmla="*/ 7829285 h 9750368"/>
                <a:gd name="connsiteX332" fmla="*/ 3106266 w 13991985"/>
                <a:gd name="connsiteY332" fmla="*/ 7843800 h 9750368"/>
                <a:gd name="connsiteX333" fmla="*/ 3222380 w 13991985"/>
                <a:gd name="connsiteY333" fmla="*/ 7843800 h 9750368"/>
                <a:gd name="connsiteX334" fmla="*/ 3309466 w 13991985"/>
                <a:gd name="connsiteY334" fmla="*/ 7814771 h 9750368"/>
                <a:gd name="connsiteX335" fmla="*/ 3396551 w 13991985"/>
                <a:gd name="connsiteY335" fmla="*/ 7843800 h 9750368"/>
                <a:gd name="connsiteX336" fmla="*/ 3411066 w 13991985"/>
                <a:gd name="connsiteY336" fmla="*/ 7901857 h 9750368"/>
                <a:gd name="connsiteX337" fmla="*/ 3425580 w 13991985"/>
                <a:gd name="connsiteY337" fmla="*/ 7945400 h 9750368"/>
                <a:gd name="connsiteX338" fmla="*/ 3440094 w 13991985"/>
                <a:gd name="connsiteY338" fmla="*/ 8003457 h 9750368"/>
                <a:gd name="connsiteX339" fmla="*/ 3483637 w 13991985"/>
                <a:gd name="connsiteY339" fmla="*/ 8032485 h 9750368"/>
                <a:gd name="connsiteX340" fmla="*/ 3570723 w 13991985"/>
                <a:gd name="connsiteY340" fmla="*/ 8017971 h 9750368"/>
                <a:gd name="connsiteX341" fmla="*/ 3585237 w 13991985"/>
                <a:gd name="connsiteY341" fmla="*/ 7901857 h 9750368"/>
                <a:gd name="connsiteX342" fmla="*/ 3672323 w 13991985"/>
                <a:gd name="connsiteY342" fmla="*/ 7858314 h 9750368"/>
                <a:gd name="connsiteX343" fmla="*/ 3744894 w 13991985"/>
                <a:gd name="connsiteY343" fmla="*/ 7872828 h 9750368"/>
                <a:gd name="connsiteX344" fmla="*/ 3788437 w 13991985"/>
                <a:gd name="connsiteY344" fmla="*/ 7887343 h 9750368"/>
                <a:gd name="connsiteX345" fmla="*/ 3991637 w 13991985"/>
                <a:gd name="connsiteY345" fmla="*/ 7872828 h 9750368"/>
                <a:gd name="connsiteX346" fmla="*/ 4078723 w 13991985"/>
                <a:gd name="connsiteY346" fmla="*/ 7872828 h 9750368"/>
                <a:gd name="connsiteX347" fmla="*/ 4093237 w 13991985"/>
                <a:gd name="connsiteY347" fmla="*/ 7930885 h 9750368"/>
                <a:gd name="connsiteX348" fmla="*/ 4107751 w 13991985"/>
                <a:gd name="connsiteY348" fmla="*/ 7974428 h 9750368"/>
                <a:gd name="connsiteX349" fmla="*/ 4165809 w 13991985"/>
                <a:gd name="connsiteY349" fmla="*/ 8061514 h 9750368"/>
                <a:gd name="connsiteX350" fmla="*/ 4194837 w 13991985"/>
                <a:gd name="connsiteY350" fmla="*/ 8105057 h 9750368"/>
                <a:gd name="connsiteX351" fmla="*/ 4238380 w 13991985"/>
                <a:gd name="connsiteY351" fmla="*/ 8148600 h 9750368"/>
                <a:gd name="connsiteX352" fmla="*/ 4398037 w 13991985"/>
                <a:gd name="connsiteY352" fmla="*/ 8119571 h 9750368"/>
                <a:gd name="connsiteX353" fmla="*/ 4543180 w 13991985"/>
                <a:gd name="connsiteY353" fmla="*/ 8105057 h 9750368"/>
                <a:gd name="connsiteX354" fmla="*/ 4673809 w 13991985"/>
                <a:gd name="connsiteY354" fmla="*/ 8047000 h 9750368"/>
                <a:gd name="connsiteX355" fmla="*/ 4702837 w 13991985"/>
                <a:gd name="connsiteY355" fmla="*/ 8003457 h 9750368"/>
                <a:gd name="connsiteX356" fmla="*/ 4717351 w 13991985"/>
                <a:gd name="connsiteY356" fmla="*/ 7959914 h 9750368"/>
                <a:gd name="connsiteX357" fmla="*/ 4804437 w 13991985"/>
                <a:gd name="connsiteY357" fmla="*/ 7930885 h 9750368"/>
                <a:gd name="connsiteX358" fmla="*/ 4862494 w 13991985"/>
                <a:gd name="connsiteY358" fmla="*/ 7916371 h 9750368"/>
                <a:gd name="connsiteX359" fmla="*/ 4949580 w 13991985"/>
                <a:gd name="connsiteY359" fmla="*/ 7887343 h 9750368"/>
                <a:gd name="connsiteX360" fmla="*/ 4964094 w 13991985"/>
                <a:gd name="connsiteY360" fmla="*/ 7843800 h 9750368"/>
                <a:gd name="connsiteX361" fmla="*/ 5065694 w 13991985"/>
                <a:gd name="connsiteY361" fmla="*/ 7800257 h 9750368"/>
                <a:gd name="connsiteX362" fmla="*/ 5210837 w 13991985"/>
                <a:gd name="connsiteY362" fmla="*/ 7814771 h 9750368"/>
                <a:gd name="connsiteX363" fmla="*/ 5297923 w 13991985"/>
                <a:gd name="connsiteY363" fmla="*/ 7872828 h 9750368"/>
                <a:gd name="connsiteX364" fmla="*/ 5385009 w 13991985"/>
                <a:gd name="connsiteY364" fmla="*/ 7858314 h 9750368"/>
                <a:gd name="connsiteX365" fmla="*/ 5428551 w 13991985"/>
                <a:gd name="connsiteY365" fmla="*/ 7829285 h 9750368"/>
                <a:gd name="connsiteX366" fmla="*/ 5472094 w 13991985"/>
                <a:gd name="connsiteY366" fmla="*/ 7814771 h 9750368"/>
                <a:gd name="connsiteX367" fmla="*/ 5559180 w 13991985"/>
                <a:gd name="connsiteY367" fmla="*/ 7829285 h 9750368"/>
                <a:gd name="connsiteX368" fmla="*/ 5602723 w 13991985"/>
                <a:gd name="connsiteY368" fmla="*/ 7843800 h 9750368"/>
                <a:gd name="connsiteX369" fmla="*/ 5617237 w 13991985"/>
                <a:gd name="connsiteY369" fmla="*/ 7887343 h 9750368"/>
                <a:gd name="connsiteX370" fmla="*/ 5689809 w 13991985"/>
                <a:gd name="connsiteY370" fmla="*/ 7959914 h 9750368"/>
                <a:gd name="connsiteX371" fmla="*/ 5675294 w 13991985"/>
                <a:gd name="connsiteY371" fmla="*/ 8090543 h 9750368"/>
                <a:gd name="connsiteX372" fmla="*/ 5660780 w 13991985"/>
                <a:gd name="connsiteY372" fmla="*/ 8134085 h 9750368"/>
                <a:gd name="connsiteX373" fmla="*/ 5675294 w 13991985"/>
                <a:gd name="connsiteY373" fmla="*/ 8206657 h 9750368"/>
                <a:gd name="connsiteX374" fmla="*/ 5704323 w 13991985"/>
                <a:gd name="connsiteY374" fmla="*/ 8293743 h 9750368"/>
                <a:gd name="connsiteX375" fmla="*/ 5689809 w 13991985"/>
                <a:gd name="connsiteY375" fmla="*/ 8351800 h 9750368"/>
                <a:gd name="connsiteX376" fmla="*/ 5602723 w 13991985"/>
                <a:gd name="connsiteY376" fmla="*/ 8424371 h 9750368"/>
                <a:gd name="connsiteX377" fmla="*/ 5573694 w 13991985"/>
                <a:gd name="connsiteY377" fmla="*/ 8467914 h 9750368"/>
                <a:gd name="connsiteX378" fmla="*/ 5559180 w 13991985"/>
                <a:gd name="connsiteY378" fmla="*/ 8511457 h 9750368"/>
                <a:gd name="connsiteX379" fmla="*/ 5472094 w 13991985"/>
                <a:gd name="connsiteY379" fmla="*/ 8598543 h 9750368"/>
                <a:gd name="connsiteX380" fmla="*/ 5457580 w 13991985"/>
                <a:gd name="connsiteY380" fmla="*/ 8642085 h 9750368"/>
                <a:gd name="connsiteX381" fmla="*/ 5486609 w 13991985"/>
                <a:gd name="connsiteY381" fmla="*/ 8787228 h 9750368"/>
                <a:gd name="connsiteX382" fmla="*/ 5501123 w 13991985"/>
                <a:gd name="connsiteY382" fmla="*/ 8845285 h 9750368"/>
                <a:gd name="connsiteX383" fmla="*/ 5718837 w 13991985"/>
                <a:gd name="connsiteY383" fmla="*/ 8830771 h 9750368"/>
                <a:gd name="connsiteX384" fmla="*/ 5776894 w 13991985"/>
                <a:gd name="connsiteY384" fmla="*/ 8859800 h 9750368"/>
                <a:gd name="connsiteX385" fmla="*/ 5820437 w 13991985"/>
                <a:gd name="connsiteY385" fmla="*/ 8888828 h 9750368"/>
                <a:gd name="connsiteX386" fmla="*/ 5762380 w 13991985"/>
                <a:gd name="connsiteY386" fmla="*/ 8903343 h 9750368"/>
                <a:gd name="connsiteX387" fmla="*/ 5747866 w 13991985"/>
                <a:gd name="connsiteY387" fmla="*/ 8946885 h 9750368"/>
                <a:gd name="connsiteX388" fmla="*/ 5776894 w 13991985"/>
                <a:gd name="connsiteY388" fmla="*/ 9033971 h 9750368"/>
                <a:gd name="connsiteX389" fmla="*/ 5820437 w 13991985"/>
                <a:gd name="connsiteY389" fmla="*/ 9121057 h 9750368"/>
                <a:gd name="connsiteX390" fmla="*/ 5863980 w 13991985"/>
                <a:gd name="connsiteY390" fmla="*/ 9135571 h 9750368"/>
                <a:gd name="connsiteX391" fmla="*/ 5907523 w 13991985"/>
                <a:gd name="connsiteY391" fmla="*/ 9164600 h 9750368"/>
                <a:gd name="connsiteX392" fmla="*/ 5863980 w 13991985"/>
                <a:gd name="connsiteY392" fmla="*/ 9266200 h 9750368"/>
                <a:gd name="connsiteX393" fmla="*/ 6023637 w 13991985"/>
                <a:gd name="connsiteY393" fmla="*/ 9353285 h 9750368"/>
                <a:gd name="connsiteX394" fmla="*/ 6038151 w 13991985"/>
                <a:gd name="connsiteY394" fmla="*/ 9396828 h 9750368"/>
                <a:gd name="connsiteX395" fmla="*/ 6067180 w 13991985"/>
                <a:gd name="connsiteY395" fmla="*/ 9440371 h 9750368"/>
                <a:gd name="connsiteX396" fmla="*/ 6299409 w 13991985"/>
                <a:gd name="connsiteY396" fmla="*/ 9440371 h 9750368"/>
                <a:gd name="connsiteX397" fmla="*/ 6313923 w 13991985"/>
                <a:gd name="connsiteY397" fmla="*/ 9483914 h 9750368"/>
                <a:gd name="connsiteX398" fmla="*/ 6357466 w 13991985"/>
                <a:gd name="connsiteY398" fmla="*/ 9498428 h 9750368"/>
                <a:gd name="connsiteX399" fmla="*/ 6401009 w 13991985"/>
                <a:gd name="connsiteY399" fmla="*/ 9527457 h 9750368"/>
                <a:gd name="connsiteX400" fmla="*/ 6444551 w 13991985"/>
                <a:gd name="connsiteY400" fmla="*/ 9512943 h 9750368"/>
                <a:gd name="connsiteX401" fmla="*/ 6430037 w 13991985"/>
                <a:gd name="connsiteY401" fmla="*/ 9382314 h 9750368"/>
                <a:gd name="connsiteX402" fmla="*/ 6401009 w 13991985"/>
                <a:gd name="connsiteY402" fmla="*/ 9280714 h 9750368"/>
                <a:gd name="connsiteX403" fmla="*/ 6444551 w 13991985"/>
                <a:gd name="connsiteY403" fmla="*/ 9237171 h 9750368"/>
                <a:gd name="connsiteX404" fmla="*/ 6488094 w 13991985"/>
                <a:gd name="connsiteY404" fmla="*/ 9222657 h 9750368"/>
                <a:gd name="connsiteX405" fmla="*/ 6749351 w 13991985"/>
                <a:gd name="connsiteY405" fmla="*/ 9208143 h 9750368"/>
                <a:gd name="connsiteX406" fmla="*/ 6763866 w 13991985"/>
                <a:gd name="connsiteY406" fmla="*/ 9164600 h 9750368"/>
                <a:gd name="connsiteX407" fmla="*/ 6807409 w 13991985"/>
                <a:gd name="connsiteY407" fmla="*/ 9193628 h 9750368"/>
                <a:gd name="connsiteX408" fmla="*/ 6865466 w 13991985"/>
                <a:gd name="connsiteY408" fmla="*/ 9222657 h 9750368"/>
                <a:gd name="connsiteX409" fmla="*/ 6952551 w 13991985"/>
                <a:gd name="connsiteY409" fmla="*/ 9208143 h 9750368"/>
                <a:gd name="connsiteX410" fmla="*/ 7025123 w 13991985"/>
                <a:gd name="connsiteY410" fmla="*/ 9121057 h 9750368"/>
                <a:gd name="connsiteX411" fmla="*/ 7083180 w 13991985"/>
                <a:gd name="connsiteY411" fmla="*/ 9106543 h 9750368"/>
                <a:gd name="connsiteX412" fmla="*/ 7170266 w 13991985"/>
                <a:gd name="connsiteY412" fmla="*/ 9077514 h 9750368"/>
                <a:gd name="connsiteX413" fmla="*/ 7213809 w 13991985"/>
                <a:gd name="connsiteY413" fmla="*/ 9063000 h 9750368"/>
                <a:gd name="connsiteX414" fmla="*/ 7257351 w 13991985"/>
                <a:gd name="connsiteY414" fmla="*/ 9106543 h 9750368"/>
                <a:gd name="connsiteX415" fmla="*/ 7286380 w 13991985"/>
                <a:gd name="connsiteY415" fmla="*/ 9150085 h 9750368"/>
                <a:gd name="connsiteX416" fmla="*/ 7329923 w 13991985"/>
                <a:gd name="connsiteY416" fmla="*/ 9179114 h 9750368"/>
                <a:gd name="connsiteX417" fmla="*/ 7460551 w 13991985"/>
                <a:gd name="connsiteY417" fmla="*/ 9164600 h 9750368"/>
                <a:gd name="connsiteX418" fmla="*/ 7547637 w 13991985"/>
                <a:gd name="connsiteY418" fmla="*/ 9179114 h 9750368"/>
                <a:gd name="connsiteX419" fmla="*/ 7562151 w 13991985"/>
                <a:gd name="connsiteY419" fmla="*/ 9353285 h 9750368"/>
                <a:gd name="connsiteX420" fmla="*/ 7634723 w 13991985"/>
                <a:gd name="connsiteY420" fmla="*/ 9367800 h 9750368"/>
                <a:gd name="connsiteX421" fmla="*/ 7721809 w 13991985"/>
                <a:gd name="connsiteY421" fmla="*/ 9396828 h 9750368"/>
                <a:gd name="connsiteX422" fmla="*/ 7808894 w 13991985"/>
                <a:gd name="connsiteY422" fmla="*/ 9425857 h 9750368"/>
                <a:gd name="connsiteX423" fmla="*/ 7852437 w 13991985"/>
                <a:gd name="connsiteY423" fmla="*/ 9440371 h 9750368"/>
                <a:gd name="connsiteX424" fmla="*/ 7895980 w 13991985"/>
                <a:gd name="connsiteY424" fmla="*/ 9396828 h 9750368"/>
                <a:gd name="connsiteX425" fmla="*/ 7939523 w 13991985"/>
                <a:gd name="connsiteY425" fmla="*/ 9382314 h 9750368"/>
                <a:gd name="connsiteX426" fmla="*/ 8157237 w 13991985"/>
                <a:gd name="connsiteY426" fmla="*/ 9396828 h 9750368"/>
                <a:gd name="connsiteX427" fmla="*/ 8200780 w 13991985"/>
                <a:gd name="connsiteY427" fmla="*/ 9411343 h 9750368"/>
                <a:gd name="connsiteX428" fmla="*/ 8244323 w 13991985"/>
                <a:gd name="connsiteY428" fmla="*/ 9454885 h 9750368"/>
                <a:gd name="connsiteX429" fmla="*/ 8287866 w 13991985"/>
                <a:gd name="connsiteY429" fmla="*/ 9483914 h 9750368"/>
                <a:gd name="connsiteX430" fmla="*/ 8287866 w 13991985"/>
                <a:gd name="connsiteY430" fmla="*/ 9730657 h 9750368"/>
                <a:gd name="connsiteX431" fmla="*/ 8350459 w 13991985"/>
                <a:gd name="connsiteY431" fmla="*/ 9738027 h 9750368"/>
                <a:gd name="connsiteX432" fmla="*/ 8389466 w 13991985"/>
                <a:gd name="connsiteY432" fmla="*/ 9730657 h 9750368"/>
                <a:gd name="connsiteX433" fmla="*/ 8386404 w 13991985"/>
                <a:gd name="connsiteY433" fmla="*/ 9682578 h 9750368"/>
                <a:gd name="connsiteX434" fmla="*/ 8360437 w 13991985"/>
                <a:gd name="connsiteY434" fmla="*/ 9643571 h 9750368"/>
                <a:gd name="connsiteX435" fmla="*/ 8351139 w 13991985"/>
                <a:gd name="connsiteY435" fmla="*/ 9571453 h 9750368"/>
                <a:gd name="connsiteX436" fmla="*/ 8370416 w 13991985"/>
                <a:gd name="connsiteY436" fmla="*/ 9527684 h 9750368"/>
                <a:gd name="connsiteX437" fmla="*/ 8396043 w 13991985"/>
                <a:gd name="connsiteY437" fmla="*/ 9475977 h 9750368"/>
                <a:gd name="connsiteX438" fmla="*/ 8429380 w 13991985"/>
                <a:gd name="connsiteY438" fmla="*/ 9483120 h 9750368"/>
                <a:gd name="connsiteX439" fmla="*/ 8496055 w 13991985"/>
                <a:gd name="connsiteY439" fmla="*/ 9473595 h 9750368"/>
                <a:gd name="connsiteX440" fmla="*/ 8553886 w 13991985"/>
                <a:gd name="connsiteY440" fmla="*/ 9453185 h 9750368"/>
                <a:gd name="connsiteX441" fmla="*/ 8636209 w 13991985"/>
                <a:gd name="connsiteY441" fmla="*/ 9428465 h 9750368"/>
                <a:gd name="connsiteX442" fmla="*/ 8696193 w 13991985"/>
                <a:gd name="connsiteY442" fmla="*/ 9415877 h 9750368"/>
                <a:gd name="connsiteX443" fmla="*/ 8691318 w 13991985"/>
                <a:gd name="connsiteY443" fmla="*/ 9375964 h 9750368"/>
                <a:gd name="connsiteX444" fmla="*/ 8715130 w 13991985"/>
                <a:gd name="connsiteY444" fmla="*/ 9356914 h 9750368"/>
                <a:gd name="connsiteX445" fmla="*/ 8743705 w 13991985"/>
                <a:gd name="connsiteY445" fmla="*/ 9359295 h 9750368"/>
                <a:gd name="connsiteX446" fmla="*/ 8810380 w 13991985"/>
                <a:gd name="connsiteY446" fmla="*/ 9382314 h 9750368"/>
                <a:gd name="connsiteX447" fmla="*/ 8856078 w 13991985"/>
                <a:gd name="connsiteY447" fmla="*/ 9312577 h 9750368"/>
                <a:gd name="connsiteX448" fmla="*/ 8903249 w 13991985"/>
                <a:gd name="connsiteY448" fmla="*/ 9314052 h 9750368"/>
                <a:gd name="connsiteX449" fmla="*/ 8941349 w 13991985"/>
                <a:gd name="connsiteY449" fmla="*/ 9356914 h 9750368"/>
                <a:gd name="connsiteX450" fmla="*/ 8984211 w 13991985"/>
                <a:gd name="connsiteY450" fmla="*/ 9321195 h 9750368"/>
                <a:gd name="connsiteX451" fmla="*/ 9025713 w 13991985"/>
                <a:gd name="connsiteY451" fmla="*/ 9264272 h 9750368"/>
                <a:gd name="connsiteX452" fmla="*/ 9085925 w 13991985"/>
                <a:gd name="connsiteY452" fmla="*/ 9278106 h 9750368"/>
                <a:gd name="connsiteX453" fmla="*/ 9124705 w 13991985"/>
                <a:gd name="connsiteY453" fmla="*/ 9237852 h 9750368"/>
                <a:gd name="connsiteX454" fmla="*/ 9129468 w 13991985"/>
                <a:gd name="connsiteY454" fmla="*/ 9186258 h 9750368"/>
                <a:gd name="connsiteX455" fmla="*/ 9160424 w 13991985"/>
                <a:gd name="connsiteY455" fmla="*/ 9133077 h 9750368"/>
                <a:gd name="connsiteX456" fmla="*/ 9203286 w 13991985"/>
                <a:gd name="connsiteY456" fmla="*/ 9156889 h 9750368"/>
                <a:gd name="connsiteX457" fmla="*/ 9246376 w 13991985"/>
                <a:gd name="connsiteY457" fmla="*/ 9196690 h 9750368"/>
                <a:gd name="connsiteX458" fmla="*/ 9305680 w 13991985"/>
                <a:gd name="connsiteY458" fmla="*/ 9159270 h 9750368"/>
                <a:gd name="connsiteX459" fmla="*/ 9399569 w 13991985"/>
                <a:gd name="connsiteY459" fmla="*/ 9131943 h 9750368"/>
                <a:gd name="connsiteX460" fmla="*/ 9458080 w 13991985"/>
                <a:gd name="connsiteY460" fmla="*/ 9130695 h 9750368"/>
                <a:gd name="connsiteX461" fmla="*/ 9518518 w 13991985"/>
                <a:gd name="connsiteY461" fmla="*/ 9105521 h 9750368"/>
                <a:gd name="connsiteX462" fmla="*/ 9574648 w 13991985"/>
                <a:gd name="connsiteY462" fmla="*/ 9126046 h 9750368"/>
                <a:gd name="connsiteX463" fmla="*/ 9652209 w 13991985"/>
                <a:gd name="connsiteY463" fmla="*/ 9106543 h 9750368"/>
                <a:gd name="connsiteX464" fmla="*/ 9753355 w 13991985"/>
                <a:gd name="connsiteY464" fmla="*/ 9094977 h 9750368"/>
                <a:gd name="connsiteX465" fmla="*/ 9816175 w 13991985"/>
                <a:gd name="connsiteY465" fmla="*/ 9050866 h 9750368"/>
                <a:gd name="connsiteX466" fmla="*/ 9803361 w 13991985"/>
                <a:gd name="connsiteY466" fmla="*/ 9009252 h 9750368"/>
                <a:gd name="connsiteX467" fmla="*/ 9819236 w 13991985"/>
                <a:gd name="connsiteY467" fmla="*/ 8981583 h 9750368"/>
                <a:gd name="connsiteX468" fmla="*/ 9872418 w 13991985"/>
                <a:gd name="connsiteY468" fmla="*/ 8980677 h 9750368"/>
                <a:gd name="connsiteX469" fmla="*/ 9893736 w 13991985"/>
                <a:gd name="connsiteY469" fmla="*/ 8931350 h 9750368"/>
                <a:gd name="connsiteX470" fmla="*/ 9942721 w 13991985"/>
                <a:gd name="connsiteY470" fmla="*/ 8904022 h 9750368"/>
                <a:gd name="connsiteX471" fmla="*/ 10024364 w 13991985"/>
                <a:gd name="connsiteY471" fmla="*/ 8850956 h 9750368"/>
                <a:gd name="connsiteX472" fmla="*/ 10101925 w 13991985"/>
                <a:gd name="connsiteY472" fmla="*/ 8802650 h 9750368"/>
                <a:gd name="connsiteX473" fmla="*/ 10130726 w 13991985"/>
                <a:gd name="connsiteY473" fmla="*/ 8768632 h 9750368"/>
                <a:gd name="connsiteX474" fmla="*/ 10099997 w 13991985"/>
                <a:gd name="connsiteY474" fmla="*/ 8719646 h 9750368"/>
                <a:gd name="connsiteX475" fmla="*/ 10139458 w 13991985"/>
                <a:gd name="connsiteY475" fmla="*/ 8683474 h 9750368"/>
                <a:gd name="connsiteX476" fmla="*/ 10199669 w 13991985"/>
                <a:gd name="connsiteY476" fmla="*/ 8664197 h 9750368"/>
                <a:gd name="connsiteX477" fmla="*/ 10252737 w 13991985"/>
                <a:gd name="connsiteY477" fmla="*/ 8642539 h 9750368"/>
                <a:gd name="connsiteX478" fmla="*/ 10293672 w 13991985"/>
                <a:gd name="connsiteY478" fmla="*/ 8610902 h 9750368"/>
                <a:gd name="connsiteX479" fmla="*/ 10351049 w 13991985"/>
                <a:gd name="connsiteY479" fmla="*/ 8533002 h 9750368"/>
                <a:gd name="connsiteX480" fmla="*/ 10363409 w 13991985"/>
                <a:gd name="connsiteY480" fmla="*/ 8525971 h 9750368"/>
                <a:gd name="connsiteX481" fmla="*/ 10398107 w 13991985"/>
                <a:gd name="connsiteY481" fmla="*/ 8480274 h 9750368"/>
                <a:gd name="connsiteX482" fmla="*/ 10436434 w 13991985"/>
                <a:gd name="connsiteY482" fmla="*/ 8443875 h 9750368"/>
                <a:gd name="connsiteX483" fmla="*/ 10479523 w 13991985"/>
                <a:gd name="connsiteY483" fmla="*/ 8395343 h 9750368"/>
                <a:gd name="connsiteX484" fmla="*/ 10494718 w 13991985"/>
                <a:gd name="connsiteY484" fmla="*/ 8308257 h 9750368"/>
                <a:gd name="connsiteX485" fmla="*/ 10499254 w 13991985"/>
                <a:gd name="connsiteY485" fmla="*/ 8247819 h 9750368"/>
                <a:gd name="connsiteX486" fmla="*/ 10482018 w 13991985"/>
                <a:gd name="connsiteY486" fmla="*/ 8171052 h 9750368"/>
                <a:gd name="connsiteX487" fmla="*/ 10523066 w 13991985"/>
                <a:gd name="connsiteY487" fmla="*/ 8117643 h 9750368"/>
                <a:gd name="connsiteX488" fmla="*/ 10566609 w 13991985"/>
                <a:gd name="connsiteY488" fmla="*/ 8119571 h 9750368"/>
                <a:gd name="connsiteX489" fmla="*/ 10627274 w 13991985"/>
                <a:gd name="connsiteY489" fmla="*/ 8102676 h 9750368"/>
                <a:gd name="connsiteX490" fmla="*/ 10654829 w 13991985"/>
                <a:gd name="connsiteY490" fmla="*/ 8025569 h 9750368"/>
                <a:gd name="connsiteX491" fmla="*/ 10696330 w 13991985"/>
                <a:gd name="connsiteY491" fmla="*/ 7994839 h 9750368"/>
                <a:gd name="connsiteX492" fmla="*/ 10775025 w 13991985"/>
                <a:gd name="connsiteY492" fmla="*/ 7894940 h 9750368"/>
                <a:gd name="connsiteX493" fmla="*/ 10806435 w 13991985"/>
                <a:gd name="connsiteY493" fmla="*/ 7805246 h 9750368"/>
                <a:gd name="connsiteX494" fmla="*/ 10847596 w 13991985"/>
                <a:gd name="connsiteY494" fmla="*/ 7745488 h 9750368"/>
                <a:gd name="connsiteX495" fmla="*/ 10903499 w 13991985"/>
                <a:gd name="connsiteY495" fmla="*/ 7730520 h 9750368"/>
                <a:gd name="connsiteX496" fmla="*/ 10958494 w 13991985"/>
                <a:gd name="connsiteY496" fmla="*/ 7727685 h 9750368"/>
                <a:gd name="connsiteX497" fmla="*/ 10952031 w 13991985"/>
                <a:gd name="connsiteY497" fmla="*/ 7706028 h 9750368"/>
                <a:gd name="connsiteX498" fmla="*/ 10943980 w 13991985"/>
                <a:gd name="connsiteY498" fmla="*/ 7652732 h 9750368"/>
                <a:gd name="connsiteX499" fmla="*/ 10950897 w 13991985"/>
                <a:gd name="connsiteY499" fmla="*/ 7604427 h 9750368"/>
                <a:gd name="connsiteX500" fmla="*/ 10917786 w 13991985"/>
                <a:gd name="connsiteY500" fmla="*/ 7507590 h 9750368"/>
                <a:gd name="connsiteX501" fmla="*/ 10915632 w 13991985"/>
                <a:gd name="connsiteY501" fmla="*/ 7454521 h 9750368"/>
                <a:gd name="connsiteX502" fmla="*/ 10963937 w 13991985"/>
                <a:gd name="connsiteY502" fmla="*/ 7401681 h 9750368"/>
                <a:gd name="connsiteX503" fmla="*/ 11024943 w 13991985"/>
                <a:gd name="connsiteY503" fmla="*/ 7373333 h 9750368"/>
                <a:gd name="connsiteX504" fmla="*/ 11016551 w 13991985"/>
                <a:gd name="connsiteY504" fmla="*/ 7335800 h 9750368"/>
                <a:gd name="connsiteX505" fmla="*/ 10974936 w 13991985"/>
                <a:gd name="connsiteY505" fmla="*/ 7306998 h 9750368"/>
                <a:gd name="connsiteX506" fmla="*/ 10912570 w 13991985"/>
                <a:gd name="connsiteY506" fmla="*/ 7239643 h 9750368"/>
                <a:gd name="connsiteX507" fmla="*/ 10851905 w 13991985"/>
                <a:gd name="connsiteY507" fmla="*/ 7270371 h 9750368"/>
                <a:gd name="connsiteX508" fmla="*/ 10782168 w 13991985"/>
                <a:gd name="connsiteY508" fmla="*/ 7263001 h 9750368"/>
                <a:gd name="connsiteX509" fmla="*/ 10784323 w 13991985"/>
                <a:gd name="connsiteY509" fmla="*/ 7205171 h 9750368"/>
                <a:gd name="connsiteX510" fmla="*/ 10830247 w 13991985"/>
                <a:gd name="connsiteY510" fmla="*/ 7133053 h 9750368"/>
                <a:gd name="connsiteX511" fmla="*/ 10877305 w 13991985"/>
                <a:gd name="connsiteY511" fmla="*/ 7116158 h 9750368"/>
                <a:gd name="connsiteX512" fmla="*/ 10917332 w 13991985"/>
                <a:gd name="connsiteY512" fmla="*/ 7087357 h 9750368"/>
                <a:gd name="connsiteX513" fmla="*/ 10973688 w 13991985"/>
                <a:gd name="connsiteY513" fmla="*/ 7074769 h 9750368"/>
                <a:gd name="connsiteX514" fmla="*/ 11033446 w 13991985"/>
                <a:gd name="connsiteY514" fmla="*/ 7055039 h 9750368"/>
                <a:gd name="connsiteX515" fmla="*/ 10929693 w 13991985"/>
                <a:gd name="connsiteY515" fmla="*/ 6954120 h 9750368"/>
                <a:gd name="connsiteX516" fmla="*/ 10903272 w 13991985"/>
                <a:gd name="connsiteY516" fmla="*/ 6879619 h 9750368"/>
                <a:gd name="connsiteX517" fmla="*/ 10997729 w 13991985"/>
                <a:gd name="connsiteY517" fmla="*/ 6886083 h 9750368"/>
                <a:gd name="connsiteX518" fmla="*/ 11045580 w 13991985"/>
                <a:gd name="connsiteY518" fmla="*/ 6856828 h 9750368"/>
                <a:gd name="connsiteX519" fmla="*/ 10987523 w 13991985"/>
                <a:gd name="connsiteY519" fmla="*/ 6788566 h 9750368"/>
                <a:gd name="connsiteX520" fmla="*/ 10914951 w 13991985"/>
                <a:gd name="connsiteY520" fmla="*/ 6740714 h 9750368"/>
                <a:gd name="connsiteX521" fmla="*/ 10909509 w 13991985"/>
                <a:gd name="connsiteY521" fmla="*/ 6692862 h 9750368"/>
                <a:gd name="connsiteX522" fmla="*/ 10856894 w 13991985"/>
                <a:gd name="connsiteY522" fmla="*/ 6668143 h 9750368"/>
                <a:gd name="connsiteX523" fmla="*/ 10813805 w 13991985"/>
                <a:gd name="connsiteY523" fmla="*/ 6633671 h 9750368"/>
                <a:gd name="connsiteX524" fmla="*/ 10804053 w 13991985"/>
                <a:gd name="connsiteY524" fmla="*/ 6556790 h 9750368"/>
                <a:gd name="connsiteX525" fmla="*/ 10793848 w 13991985"/>
                <a:gd name="connsiteY525" fmla="*/ 6494198 h 9750368"/>
                <a:gd name="connsiteX526" fmla="*/ 10740780 w 13991985"/>
                <a:gd name="connsiteY526" fmla="*/ 6367878 h 9750368"/>
                <a:gd name="connsiteX527" fmla="*/ 10711751 w 13991985"/>
                <a:gd name="connsiteY527" fmla="*/ 6247228 h 9750368"/>
                <a:gd name="connsiteX528" fmla="*/ 10668209 w 13991985"/>
                <a:gd name="connsiteY528" fmla="*/ 6218200 h 9750368"/>
                <a:gd name="connsiteX529" fmla="*/ 10619223 w 13991985"/>
                <a:gd name="connsiteY529" fmla="*/ 6155833 h 9750368"/>
                <a:gd name="connsiteX530" fmla="*/ 10508551 w 13991985"/>
                <a:gd name="connsiteY530" fmla="*/ 6072831 h 9750368"/>
                <a:gd name="connsiteX531" fmla="*/ 10426229 w 13991985"/>
                <a:gd name="connsiteY531" fmla="*/ 6005701 h 9750368"/>
                <a:gd name="connsiteX532" fmla="*/ 10441423 w 13991985"/>
                <a:gd name="connsiteY532" fmla="*/ 5885505 h 9750368"/>
                <a:gd name="connsiteX533" fmla="*/ 10509005 w 13991985"/>
                <a:gd name="connsiteY533" fmla="*/ 5822232 h 9750368"/>
                <a:gd name="connsiteX534" fmla="*/ 10595637 w 13991985"/>
                <a:gd name="connsiteY534" fmla="*/ 5724714 h 9750368"/>
                <a:gd name="connsiteX535" fmla="*/ 10629655 w 13991985"/>
                <a:gd name="connsiteY535" fmla="*/ 5637402 h 9750368"/>
                <a:gd name="connsiteX536" fmla="*/ 10673198 w 13991985"/>
                <a:gd name="connsiteY536" fmla="*/ 5604745 h 9750368"/>
                <a:gd name="connsiteX537" fmla="*/ 10750305 w 13991985"/>
                <a:gd name="connsiteY537" fmla="*/ 5627196 h 9750368"/>
                <a:gd name="connsiteX538" fmla="*/ 10761191 w 13991985"/>
                <a:gd name="connsiteY538" fmla="*/ 5560067 h 9750368"/>
                <a:gd name="connsiteX539" fmla="*/ 10814259 w 13991985"/>
                <a:gd name="connsiteY539" fmla="*/ 5502464 h 9750368"/>
                <a:gd name="connsiteX540" fmla="*/ 10891138 w 13991985"/>
                <a:gd name="connsiteY540" fmla="*/ 5468446 h 9750368"/>
                <a:gd name="connsiteX541" fmla="*/ 10958494 w 13991985"/>
                <a:gd name="connsiteY541" fmla="*/ 5463457 h 9750368"/>
                <a:gd name="connsiteX542" fmla="*/ 10989111 w 13991985"/>
                <a:gd name="connsiteY542" fmla="*/ 5434655 h 9750368"/>
                <a:gd name="connsiteX543" fmla="*/ 11051703 w 13991985"/>
                <a:gd name="connsiteY543" fmla="*/ 5395875 h 9750368"/>
                <a:gd name="connsiteX544" fmla="*/ 11161694 w 13991985"/>
                <a:gd name="connsiteY544" fmla="*/ 5361857 h 9750368"/>
                <a:gd name="connsiteX545" fmla="*/ 11205237 w 13991985"/>
                <a:gd name="connsiteY545" fmla="*/ 5332828 h 9750368"/>
                <a:gd name="connsiteX546" fmla="*/ 11161694 w 13991985"/>
                <a:gd name="connsiteY546" fmla="*/ 5303800 h 9750368"/>
                <a:gd name="connsiteX547" fmla="*/ 10871409 w 13991985"/>
                <a:gd name="connsiteY547" fmla="*/ 5260257 h 9750368"/>
                <a:gd name="connsiteX548" fmla="*/ 10827866 w 13991985"/>
                <a:gd name="connsiteY548" fmla="*/ 5216714 h 9750368"/>
                <a:gd name="connsiteX549" fmla="*/ 10682723 w 13991985"/>
                <a:gd name="connsiteY549" fmla="*/ 5274771 h 9750368"/>
                <a:gd name="connsiteX550" fmla="*/ 10624666 w 13991985"/>
                <a:gd name="connsiteY550" fmla="*/ 5303800 h 9750368"/>
                <a:gd name="connsiteX551" fmla="*/ 10537580 w 13991985"/>
                <a:gd name="connsiteY551" fmla="*/ 5390206 h 9750368"/>
                <a:gd name="connsiteX552" fmla="*/ 10440289 w 13991985"/>
                <a:gd name="connsiteY552" fmla="*/ 5361403 h 9750368"/>
                <a:gd name="connsiteX553" fmla="*/ 10368624 w 13991985"/>
                <a:gd name="connsiteY553" fmla="*/ 5317633 h 9750368"/>
                <a:gd name="connsiteX554" fmla="*/ 10348894 w 13991985"/>
                <a:gd name="connsiteY554" fmla="*/ 5245743 h 9750368"/>
                <a:gd name="connsiteX555" fmla="*/ 10363409 w 13991985"/>
                <a:gd name="connsiteY555" fmla="*/ 5187685 h 9750368"/>
                <a:gd name="connsiteX556" fmla="*/ 10392437 w 13991985"/>
                <a:gd name="connsiteY556" fmla="*/ 5144143 h 9750368"/>
                <a:gd name="connsiteX557" fmla="*/ 10348894 w 13991985"/>
                <a:gd name="connsiteY557" fmla="*/ 5115114 h 9750368"/>
                <a:gd name="connsiteX558" fmla="*/ 10290837 w 13991985"/>
                <a:gd name="connsiteY558" fmla="*/ 5100600 h 9750368"/>
                <a:gd name="connsiteX559" fmla="*/ 10203751 w 13991985"/>
                <a:gd name="connsiteY559" fmla="*/ 5071571 h 9750368"/>
                <a:gd name="connsiteX560" fmla="*/ 10160209 w 13991985"/>
                <a:gd name="connsiteY560" fmla="*/ 5057057 h 9750368"/>
                <a:gd name="connsiteX561" fmla="*/ 10073804 w 13991985"/>
                <a:gd name="connsiteY561" fmla="*/ 5028028 h 9750368"/>
                <a:gd name="connsiteX562" fmla="*/ 10044548 w 13991985"/>
                <a:gd name="connsiteY562" fmla="*/ 4921665 h 9750368"/>
                <a:gd name="connsiteX563" fmla="*/ 10049991 w 13991985"/>
                <a:gd name="connsiteY563" fmla="*/ 4868598 h 9750368"/>
                <a:gd name="connsiteX564" fmla="*/ 10102605 w 13991985"/>
                <a:gd name="connsiteY564" fmla="*/ 4758381 h 9750368"/>
                <a:gd name="connsiteX565" fmla="*/ 10189011 w 13991985"/>
                <a:gd name="connsiteY565" fmla="*/ 4753164 h 9750368"/>
                <a:gd name="connsiteX566" fmla="*/ 10262262 w 13991985"/>
                <a:gd name="connsiteY566" fmla="*/ 4791490 h 9750368"/>
                <a:gd name="connsiteX567" fmla="*/ 10311929 w 13991985"/>
                <a:gd name="connsiteY567" fmla="*/ 4762462 h 9750368"/>
                <a:gd name="connsiteX568" fmla="*/ 10365223 w 13991985"/>
                <a:gd name="connsiteY568" fmla="*/ 4752710 h 9750368"/>
                <a:gd name="connsiteX569" fmla="*/ 10423053 w 13991985"/>
                <a:gd name="connsiteY569" fmla="*/ 4698963 h 9750368"/>
                <a:gd name="connsiteX570" fmla="*/ 10447319 w 13991985"/>
                <a:gd name="connsiteY570" fmla="*/ 4607114 h 9750368"/>
                <a:gd name="connsiteX571" fmla="*/ 10491543 w 13991985"/>
                <a:gd name="connsiteY571" fmla="*/ 4532502 h 9750368"/>
                <a:gd name="connsiteX572" fmla="*/ 10595637 w 13991985"/>
                <a:gd name="connsiteY572" fmla="*/ 4520028 h 9750368"/>
                <a:gd name="connsiteX573" fmla="*/ 10639180 w 13991985"/>
                <a:gd name="connsiteY573" fmla="*/ 4491000 h 9750368"/>
                <a:gd name="connsiteX574" fmla="*/ 10711751 w 13991985"/>
                <a:gd name="connsiteY574" fmla="*/ 4403914 h 9750368"/>
                <a:gd name="connsiteX575" fmla="*/ 10755294 w 13991985"/>
                <a:gd name="connsiteY575" fmla="*/ 4360371 h 9750368"/>
                <a:gd name="connsiteX576" fmla="*/ 10775705 w 13991985"/>
                <a:gd name="connsiteY576" fmla="*/ 4302314 h 9750368"/>
                <a:gd name="connsiteX577" fmla="*/ 10848730 w 13991985"/>
                <a:gd name="connsiteY577" fmla="*/ 4251514 h 9750368"/>
                <a:gd name="connsiteX578" fmla="*/ 10977318 w 13991985"/>
                <a:gd name="connsiteY578" fmla="*/ 4232464 h 9750368"/>
                <a:gd name="connsiteX579" fmla="*/ 11103411 w 13991985"/>
                <a:gd name="connsiteY579" fmla="*/ 4307983 h 9750368"/>
                <a:gd name="connsiteX580" fmla="*/ 11126996 w 13991985"/>
                <a:gd name="connsiteY580" fmla="*/ 4433170 h 9750368"/>
                <a:gd name="connsiteX581" fmla="*/ 11078691 w 13991985"/>
                <a:gd name="connsiteY581" fmla="*/ 4505514 h 9750368"/>
                <a:gd name="connsiteX582" fmla="*/ 11048755 w 13991985"/>
                <a:gd name="connsiteY582" fmla="*/ 4551552 h 9750368"/>
                <a:gd name="connsiteX583" fmla="*/ 11049889 w 13991985"/>
                <a:gd name="connsiteY583" fmla="*/ 4577632 h 9750368"/>
                <a:gd name="connsiteX584" fmla="*/ 10987523 w 13991985"/>
                <a:gd name="connsiteY584" fmla="*/ 4592600 h 9750368"/>
                <a:gd name="connsiteX585" fmla="*/ 10973009 w 13991985"/>
                <a:gd name="connsiteY585" fmla="*/ 4650657 h 9750368"/>
                <a:gd name="connsiteX586" fmla="*/ 11060094 w 13991985"/>
                <a:gd name="connsiteY586" fmla="*/ 4665171 h 9750368"/>
                <a:gd name="connsiteX587" fmla="*/ 11016551 w 13991985"/>
                <a:gd name="connsiteY587" fmla="*/ 4708714 h 9750368"/>
                <a:gd name="connsiteX588" fmla="*/ 11002037 w 13991985"/>
                <a:gd name="connsiteY588" fmla="*/ 4752257 h 9750368"/>
                <a:gd name="connsiteX589" fmla="*/ 11016551 w 13991985"/>
                <a:gd name="connsiteY589" fmla="*/ 4781285 h 9750368"/>
                <a:gd name="connsiteX590" fmla="*/ 11060094 w 13991985"/>
                <a:gd name="connsiteY590" fmla="*/ 4737743 h 9750368"/>
                <a:gd name="connsiteX591" fmla="*/ 11190723 w 13991985"/>
                <a:gd name="connsiteY591" fmla="*/ 4650657 h 9750368"/>
                <a:gd name="connsiteX592" fmla="*/ 11248780 w 13991985"/>
                <a:gd name="connsiteY592" fmla="*/ 4636143 h 9750368"/>
                <a:gd name="connsiteX593" fmla="*/ 11335866 w 13991985"/>
                <a:gd name="connsiteY593" fmla="*/ 4592600 h 9750368"/>
                <a:gd name="connsiteX594" fmla="*/ 11422951 w 13991985"/>
                <a:gd name="connsiteY594" fmla="*/ 4549057 h 9750368"/>
                <a:gd name="connsiteX595" fmla="*/ 11539066 w 13991985"/>
                <a:gd name="connsiteY595" fmla="*/ 4549057 h 9750368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157237 w 13991985"/>
                <a:gd name="connsiteY426" fmla="*/ 9396828 h 9738027"/>
                <a:gd name="connsiteX427" fmla="*/ 8200780 w 13991985"/>
                <a:gd name="connsiteY427" fmla="*/ 9411343 h 9738027"/>
                <a:gd name="connsiteX428" fmla="*/ 8244323 w 13991985"/>
                <a:gd name="connsiteY428" fmla="*/ 9454885 h 9738027"/>
                <a:gd name="connsiteX429" fmla="*/ 8287866 w 13991985"/>
                <a:gd name="connsiteY429" fmla="*/ 9483914 h 9738027"/>
                <a:gd name="connsiteX430" fmla="*/ 8309297 w 13991985"/>
                <a:gd name="connsiteY430" fmla="*/ 9685413 h 9738027"/>
                <a:gd name="connsiteX431" fmla="*/ 8350459 w 13991985"/>
                <a:gd name="connsiteY431" fmla="*/ 9738027 h 9738027"/>
                <a:gd name="connsiteX432" fmla="*/ 8389466 w 13991985"/>
                <a:gd name="connsiteY432" fmla="*/ 9730657 h 9738027"/>
                <a:gd name="connsiteX433" fmla="*/ 8386404 w 13991985"/>
                <a:gd name="connsiteY433" fmla="*/ 9682578 h 9738027"/>
                <a:gd name="connsiteX434" fmla="*/ 8360437 w 13991985"/>
                <a:gd name="connsiteY434" fmla="*/ 9643571 h 9738027"/>
                <a:gd name="connsiteX435" fmla="*/ 8351139 w 13991985"/>
                <a:gd name="connsiteY435" fmla="*/ 9571453 h 9738027"/>
                <a:gd name="connsiteX436" fmla="*/ 8370416 w 13991985"/>
                <a:gd name="connsiteY436" fmla="*/ 9527684 h 9738027"/>
                <a:gd name="connsiteX437" fmla="*/ 8396043 w 13991985"/>
                <a:gd name="connsiteY437" fmla="*/ 9475977 h 9738027"/>
                <a:gd name="connsiteX438" fmla="*/ 8429380 w 13991985"/>
                <a:gd name="connsiteY438" fmla="*/ 9483120 h 9738027"/>
                <a:gd name="connsiteX439" fmla="*/ 8496055 w 13991985"/>
                <a:gd name="connsiteY439" fmla="*/ 9473595 h 9738027"/>
                <a:gd name="connsiteX440" fmla="*/ 8553886 w 13991985"/>
                <a:gd name="connsiteY440" fmla="*/ 9453185 h 9738027"/>
                <a:gd name="connsiteX441" fmla="*/ 8636209 w 13991985"/>
                <a:gd name="connsiteY441" fmla="*/ 9428465 h 9738027"/>
                <a:gd name="connsiteX442" fmla="*/ 8696193 w 13991985"/>
                <a:gd name="connsiteY442" fmla="*/ 9415877 h 9738027"/>
                <a:gd name="connsiteX443" fmla="*/ 8691318 w 13991985"/>
                <a:gd name="connsiteY443" fmla="*/ 9375964 h 9738027"/>
                <a:gd name="connsiteX444" fmla="*/ 8715130 w 13991985"/>
                <a:gd name="connsiteY444" fmla="*/ 9356914 h 9738027"/>
                <a:gd name="connsiteX445" fmla="*/ 8743705 w 13991985"/>
                <a:gd name="connsiteY445" fmla="*/ 9359295 h 9738027"/>
                <a:gd name="connsiteX446" fmla="*/ 8810380 w 13991985"/>
                <a:gd name="connsiteY446" fmla="*/ 9382314 h 9738027"/>
                <a:gd name="connsiteX447" fmla="*/ 8856078 w 13991985"/>
                <a:gd name="connsiteY447" fmla="*/ 9312577 h 9738027"/>
                <a:gd name="connsiteX448" fmla="*/ 8903249 w 13991985"/>
                <a:gd name="connsiteY448" fmla="*/ 9314052 h 9738027"/>
                <a:gd name="connsiteX449" fmla="*/ 8941349 w 13991985"/>
                <a:gd name="connsiteY449" fmla="*/ 9356914 h 9738027"/>
                <a:gd name="connsiteX450" fmla="*/ 8984211 w 13991985"/>
                <a:gd name="connsiteY450" fmla="*/ 9321195 h 9738027"/>
                <a:gd name="connsiteX451" fmla="*/ 9025713 w 13991985"/>
                <a:gd name="connsiteY451" fmla="*/ 9264272 h 9738027"/>
                <a:gd name="connsiteX452" fmla="*/ 9085925 w 13991985"/>
                <a:gd name="connsiteY452" fmla="*/ 9278106 h 9738027"/>
                <a:gd name="connsiteX453" fmla="*/ 9124705 w 13991985"/>
                <a:gd name="connsiteY453" fmla="*/ 9237852 h 9738027"/>
                <a:gd name="connsiteX454" fmla="*/ 9129468 w 13991985"/>
                <a:gd name="connsiteY454" fmla="*/ 9186258 h 9738027"/>
                <a:gd name="connsiteX455" fmla="*/ 9160424 w 13991985"/>
                <a:gd name="connsiteY455" fmla="*/ 9133077 h 9738027"/>
                <a:gd name="connsiteX456" fmla="*/ 9203286 w 13991985"/>
                <a:gd name="connsiteY456" fmla="*/ 9156889 h 9738027"/>
                <a:gd name="connsiteX457" fmla="*/ 9246376 w 13991985"/>
                <a:gd name="connsiteY457" fmla="*/ 9196690 h 9738027"/>
                <a:gd name="connsiteX458" fmla="*/ 9305680 w 13991985"/>
                <a:gd name="connsiteY458" fmla="*/ 9159270 h 9738027"/>
                <a:gd name="connsiteX459" fmla="*/ 9399569 w 13991985"/>
                <a:gd name="connsiteY459" fmla="*/ 9131943 h 9738027"/>
                <a:gd name="connsiteX460" fmla="*/ 9458080 w 13991985"/>
                <a:gd name="connsiteY460" fmla="*/ 9130695 h 9738027"/>
                <a:gd name="connsiteX461" fmla="*/ 9518518 w 13991985"/>
                <a:gd name="connsiteY461" fmla="*/ 9105521 h 9738027"/>
                <a:gd name="connsiteX462" fmla="*/ 9574648 w 13991985"/>
                <a:gd name="connsiteY462" fmla="*/ 9126046 h 9738027"/>
                <a:gd name="connsiteX463" fmla="*/ 9652209 w 13991985"/>
                <a:gd name="connsiteY463" fmla="*/ 9106543 h 9738027"/>
                <a:gd name="connsiteX464" fmla="*/ 9753355 w 13991985"/>
                <a:gd name="connsiteY464" fmla="*/ 9094977 h 9738027"/>
                <a:gd name="connsiteX465" fmla="*/ 9816175 w 13991985"/>
                <a:gd name="connsiteY465" fmla="*/ 9050866 h 9738027"/>
                <a:gd name="connsiteX466" fmla="*/ 9803361 w 13991985"/>
                <a:gd name="connsiteY466" fmla="*/ 9009252 h 9738027"/>
                <a:gd name="connsiteX467" fmla="*/ 9819236 w 13991985"/>
                <a:gd name="connsiteY467" fmla="*/ 8981583 h 9738027"/>
                <a:gd name="connsiteX468" fmla="*/ 9872418 w 13991985"/>
                <a:gd name="connsiteY468" fmla="*/ 8980677 h 9738027"/>
                <a:gd name="connsiteX469" fmla="*/ 9893736 w 13991985"/>
                <a:gd name="connsiteY469" fmla="*/ 8931350 h 9738027"/>
                <a:gd name="connsiteX470" fmla="*/ 9942721 w 13991985"/>
                <a:gd name="connsiteY470" fmla="*/ 8904022 h 9738027"/>
                <a:gd name="connsiteX471" fmla="*/ 10024364 w 13991985"/>
                <a:gd name="connsiteY471" fmla="*/ 8850956 h 9738027"/>
                <a:gd name="connsiteX472" fmla="*/ 10101925 w 13991985"/>
                <a:gd name="connsiteY472" fmla="*/ 8802650 h 9738027"/>
                <a:gd name="connsiteX473" fmla="*/ 10130726 w 13991985"/>
                <a:gd name="connsiteY473" fmla="*/ 8768632 h 9738027"/>
                <a:gd name="connsiteX474" fmla="*/ 10099997 w 13991985"/>
                <a:gd name="connsiteY474" fmla="*/ 8719646 h 9738027"/>
                <a:gd name="connsiteX475" fmla="*/ 10139458 w 13991985"/>
                <a:gd name="connsiteY475" fmla="*/ 8683474 h 9738027"/>
                <a:gd name="connsiteX476" fmla="*/ 10199669 w 13991985"/>
                <a:gd name="connsiteY476" fmla="*/ 8664197 h 9738027"/>
                <a:gd name="connsiteX477" fmla="*/ 10252737 w 13991985"/>
                <a:gd name="connsiteY477" fmla="*/ 8642539 h 9738027"/>
                <a:gd name="connsiteX478" fmla="*/ 10293672 w 13991985"/>
                <a:gd name="connsiteY478" fmla="*/ 8610902 h 9738027"/>
                <a:gd name="connsiteX479" fmla="*/ 10351049 w 13991985"/>
                <a:gd name="connsiteY479" fmla="*/ 8533002 h 9738027"/>
                <a:gd name="connsiteX480" fmla="*/ 10363409 w 13991985"/>
                <a:gd name="connsiteY480" fmla="*/ 8525971 h 9738027"/>
                <a:gd name="connsiteX481" fmla="*/ 10398107 w 13991985"/>
                <a:gd name="connsiteY481" fmla="*/ 8480274 h 9738027"/>
                <a:gd name="connsiteX482" fmla="*/ 10436434 w 13991985"/>
                <a:gd name="connsiteY482" fmla="*/ 8443875 h 9738027"/>
                <a:gd name="connsiteX483" fmla="*/ 10479523 w 13991985"/>
                <a:gd name="connsiteY483" fmla="*/ 8395343 h 9738027"/>
                <a:gd name="connsiteX484" fmla="*/ 10494718 w 13991985"/>
                <a:gd name="connsiteY484" fmla="*/ 8308257 h 9738027"/>
                <a:gd name="connsiteX485" fmla="*/ 10499254 w 13991985"/>
                <a:gd name="connsiteY485" fmla="*/ 8247819 h 9738027"/>
                <a:gd name="connsiteX486" fmla="*/ 10482018 w 13991985"/>
                <a:gd name="connsiteY486" fmla="*/ 8171052 h 9738027"/>
                <a:gd name="connsiteX487" fmla="*/ 10523066 w 13991985"/>
                <a:gd name="connsiteY487" fmla="*/ 8117643 h 9738027"/>
                <a:gd name="connsiteX488" fmla="*/ 10566609 w 13991985"/>
                <a:gd name="connsiteY488" fmla="*/ 8119571 h 9738027"/>
                <a:gd name="connsiteX489" fmla="*/ 10627274 w 13991985"/>
                <a:gd name="connsiteY489" fmla="*/ 8102676 h 9738027"/>
                <a:gd name="connsiteX490" fmla="*/ 10654829 w 13991985"/>
                <a:gd name="connsiteY490" fmla="*/ 8025569 h 9738027"/>
                <a:gd name="connsiteX491" fmla="*/ 10696330 w 13991985"/>
                <a:gd name="connsiteY491" fmla="*/ 7994839 h 9738027"/>
                <a:gd name="connsiteX492" fmla="*/ 10775025 w 13991985"/>
                <a:gd name="connsiteY492" fmla="*/ 7894940 h 9738027"/>
                <a:gd name="connsiteX493" fmla="*/ 10806435 w 13991985"/>
                <a:gd name="connsiteY493" fmla="*/ 7805246 h 9738027"/>
                <a:gd name="connsiteX494" fmla="*/ 10847596 w 13991985"/>
                <a:gd name="connsiteY494" fmla="*/ 7745488 h 9738027"/>
                <a:gd name="connsiteX495" fmla="*/ 10903499 w 13991985"/>
                <a:gd name="connsiteY495" fmla="*/ 7730520 h 9738027"/>
                <a:gd name="connsiteX496" fmla="*/ 10958494 w 13991985"/>
                <a:gd name="connsiteY496" fmla="*/ 7727685 h 9738027"/>
                <a:gd name="connsiteX497" fmla="*/ 10952031 w 13991985"/>
                <a:gd name="connsiteY497" fmla="*/ 7706028 h 9738027"/>
                <a:gd name="connsiteX498" fmla="*/ 10943980 w 13991985"/>
                <a:gd name="connsiteY498" fmla="*/ 7652732 h 9738027"/>
                <a:gd name="connsiteX499" fmla="*/ 10950897 w 13991985"/>
                <a:gd name="connsiteY499" fmla="*/ 7604427 h 9738027"/>
                <a:gd name="connsiteX500" fmla="*/ 10917786 w 13991985"/>
                <a:gd name="connsiteY500" fmla="*/ 7507590 h 9738027"/>
                <a:gd name="connsiteX501" fmla="*/ 10915632 w 13991985"/>
                <a:gd name="connsiteY501" fmla="*/ 7454521 h 9738027"/>
                <a:gd name="connsiteX502" fmla="*/ 10963937 w 13991985"/>
                <a:gd name="connsiteY502" fmla="*/ 7401681 h 9738027"/>
                <a:gd name="connsiteX503" fmla="*/ 11024943 w 13991985"/>
                <a:gd name="connsiteY503" fmla="*/ 7373333 h 9738027"/>
                <a:gd name="connsiteX504" fmla="*/ 11016551 w 13991985"/>
                <a:gd name="connsiteY504" fmla="*/ 7335800 h 9738027"/>
                <a:gd name="connsiteX505" fmla="*/ 10974936 w 13991985"/>
                <a:gd name="connsiteY505" fmla="*/ 7306998 h 9738027"/>
                <a:gd name="connsiteX506" fmla="*/ 10912570 w 13991985"/>
                <a:gd name="connsiteY506" fmla="*/ 7239643 h 9738027"/>
                <a:gd name="connsiteX507" fmla="*/ 10851905 w 13991985"/>
                <a:gd name="connsiteY507" fmla="*/ 7270371 h 9738027"/>
                <a:gd name="connsiteX508" fmla="*/ 10782168 w 13991985"/>
                <a:gd name="connsiteY508" fmla="*/ 7263001 h 9738027"/>
                <a:gd name="connsiteX509" fmla="*/ 10784323 w 13991985"/>
                <a:gd name="connsiteY509" fmla="*/ 7205171 h 9738027"/>
                <a:gd name="connsiteX510" fmla="*/ 10830247 w 13991985"/>
                <a:gd name="connsiteY510" fmla="*/ 7133053 h 9738027"/>
                <a:gd name="connsiteX511" fmla="*/ 10877305 w 13991985"/>
                <a:gd name="connsiteY511" fmla="*/ 7116158 h 9738027"/>
                <a:gd name="connsiteX512" fmla="*/ 10917332 w 13991985"/>
                <a:gd name="connsiteY512" fmla="*/ 7087357 h 9738027"/>
                <a:gd name="connsiteX513" fmla="*/ 10973688 w 13991985"/>
                <a:gd name="connsiteY513" fmla="*/ 7074769 h 9738027"/>
                <a:gd name="connsiteX514" fmla="*/ 11033446 w 13991985"/>
                <a:gd name="connsiteY514" fmla="*/ 7055039 h 9738027"/>
                <a:gd name="connsiteX515" fmla="*/ 10929693 w 13991985"/>
                <a:gd name="connsiteY515" fmla="*/ 6954120 h 9738027"/>
                <a:gd name="connsiteX516" fmla="*/ 10903272 w 13991985"/>
                <a:gd name="connsiteY516" fmla="*/ 6879619 h 9738027"/>
                <a:gd name="connsiteX517" fmla="*/ 10997729 w 13991985"/>
                <a:gd name="connsiteY517" fmla="*/ 6886083 h 9738027"/>
                <a:gd name="connsiteX518" fmla="*/ 11045580 w 13991985"/>
                <a:gd name="connsiteY518" fmla="*/ 6856828 h 9738027"/>
                <a:gd name="connsiteX519" fmla="*/ 10987523 w 13991985"/>
                <a:gd name="connsiteY519" fmla="*/ 6788566 h 9738027"/>
                <a:gd name="connsiteX520" fmla="*/ 10914951 w 13991985"/>
                <a:gd name="connsiteY520" fmla="*/ 6740714 h 9738027"/>
                <a:gd name="connsiteX521" fmla="*/ 10909509 w 13991985"/>
                <a:gd name="connsiteY521" fmla="*/ 6692862 h 9738027"/>
                <a:gd name="connsiteX522" fmla="*/ 10856894 w 13991985"/>
                <a:gd name="connsiteY522" fmla="*/ 6668143 h 9738027"/>
                <a:gd name="connsiteX523" fmla="*/ 10813805 w 13991985"/>
                <a:gd name="connsiteY523" fmla="*/ 6633671 h 9738027"/>
                <a:gd name="connsiteX524" fmla="*/ 10804053 w 13991985"/>
                <a:gd name="connsiteY524" fmla="*/ 6556790 h 9738027"/>
                <a:gd name="connsiteX525" fmla="*/ 10793848 w 13991985"/>
                <a:gd name="connsiteY525" fmla="*/ 6494198 h 9738027"/>
                <a:gd name="connsiteX526" fmla="*/ 10740780 w 13991985"/>
                <a:gd name="connsiteY526" fmla="*/ 6367878 h 9738027"/>
                <a:gd name="connsiteX527" fmla="*/ 10711751 w 13991985"/>
                <a:gd name="connsiteY527" fmla="*/ 6247228 h 9738027"/>
                <a:gd name="connsiteX528" fmla="*/ 10668209 w 13991985"/>
                <a:gd name="connsiteY528" fmla="*/ 6218200 h 9738027"/>
                <a:gd name="connsiteX529" fmla="*/ 10619223 w 13991985"/>
                <a:gd name="connsiteY529" fmla="*/ 6155833 h 9738027"/>
                <a:gd name="connsiteX530" fmla="*/ 10508551 w 13991985"/>
                <a:gd name="connsiteY530" fmla="*/ 6072831 h 9738027"/>
                <a:gd name="connsiteX531" fmla="*/ 10426229 w 13991985"/>
                <a:gd name="connsiteY531" fmla="*/ 6005701 h 9738027"/>
                <a:gd name="connsiteX532" fmla="*/ 10441423 w 13991985"/>
                <a:gd name="connsiteY532" fmla="*/ 5885505 h 9738027"/>
                <a:gd name="connsiteX533" fmla="*/ 10509005 w 13991985"/>
                <a:gd name="connsiteY533" fmla="*/ 5822232 h 9738027"/>
                <a:gd name="connsiteX534" fmla="*/ 10595637 w 13991985"/>
                <a:gd name="connsiteY534" fmla="*/ 5724714 h 9738027"/>
                <a:gd name="connsiteX535" fmla="*/ 10629655 w 13991985"/>
                <a:gd name="connsiteY535" fmla="*/ 5637402 h 9738027"/>
                <a:gd name="connsiteX536" fmla="*/ 10673198 w 13991985"/>
                <a:gd name="connsiteY536" fmla="*/ 5604745 h 9738027"/>
                <a:gd name="connsiteX537" fmla="*/ 10750305 w 13991985"/>
                <a:gd name="connsiteY537" fmla="*/ 5627196 h 9738027"/>
                <a:gd name="connsiteX538" fmla="*/ 10761191 w 13991985"/>
                <a:gd name="connsiteY538" fmla="*/ 5560067 h 9738027"/>
                <a:gd name="connsiteX539" fmla="*/ 10814259 w 13991985"/>
                <a:gd name="connsiteY539" fmla="*/ 5502464 h 9738027"/>
                <a:gd name="connsiteX540" fmla="*/ 10891138 w 13991985"/>
                <a:gd name="connsiteY540" fmla="*/ 5468446 h 9738027"/>
                <a:gd name="connsiteX541" fmla="*/ 10958494 w 13991985"/>
                <a:gd name="connsiteY541" fmla="*/ 5463457 h 9738027"/>
                <a:gd name="connsiteX542" fmla="*/ 10989111 w 13991985"/>
                <a:gd name="connsiteY542" fmla="*/ 5434655 h 9738027"/>
                <a:gd name="connsiteX543" fmla="*/ 11051703 w 13991985"/>
                <a:gd name="connsiteY543" fmla="*/ 5395875 h 9738027"/>
                <a:gd name="connsiteX544" fmla="*/ 11161694 w 13991985"/>
                <a:gd name="connsiteY544" fmla="*/ 5361857 h 9738027"/>
                <a:gd name="connsiteX545" fmla="*/ 11205237 w 13991985"/>
                <a:gd name="connsiteY545" fmla="*/ 5332828 h 9738027"/>
                <a:gd name="connsiteX546" fmla="*/ 11161694 w 13991985"/>
                <a:gd name="connsiteY546" fmla="*/ 5303800 h 9738027"/>
                <a:gd name="connsiteX547" fmla="*/ 10871409 w 13991985"/>
                <a:gd name="connsiteY547" fmla="*/ 5260257 h 9738027"/>
                <a:gd name="connsiteX548" fmla="*/ 10827866 w 13991985"/>
                <a:gd name="connsiteY548" fmla="*/ 5216714 h 9738027"/>
                <a:gd name="connsiteX549" fmla="*/ 10682723 w 13991985"/>
                <a:gd name="connsiteY549" fmla="*/ 5274771 h 9738027"/>
                <a:gd name="connsiteX550" fmla="*/ 10624666 w 13991985"/>
                <a:gd name="connsiteY550" fmla="*/ 5303800 h 9738027"/>
                <a:gd name="connsiteX551" fmla="*/ 10537580 w 13991985"/>
                <a:gd name="connsiteY551" fmla="*/ 5390206 h 9738027"/>
                <a:gd name="connsiteX552" fmla="*/ 10440289 w 13991985"/>
                <a:gd name="connsiteY552" fmla="*/ 5361403 h 9738027"/>
                <a:gd name="connsiteX553" fmla="*/ 10368624 w 13991985"/>
                <a:gd name="connsiteY553" fmla="*/ 5317633 h 9738027"/>
                <a:gd name="connsiteX554" fmla="*/ 10348894 w 13991985"/>
                <a:gd name="connsiteY554" fmla="*/ 5245743 h 9738027"/>
                <a:gd name="connsiteX555" fmla="*/ 10363409 w 13991985"/>
                <a:gd name="connsiteY555" fmla="*/ 5187685 h 9738027"/>
                <a:gd name="connsiteX556" fmla="*/ 10392437 w 13991985"/>
                <a:gd name="connsiteY556" fmla="*/ 5144143 h 9738027"/>
                <a:gd name="connsiteX557" fmla="*/ 10348894 w 13991985"/>
                <a:gd name="connsiteY557" fmla="*/ 5115114 h 9738027"/>
                <a:gd name="connsiteX558" fmla="*/ 10290837 w 13991985"/>
                <a:gd name="connsiteY558" fmla="*/ 5100600 h 9738027"/>
                <a:gd name="connsiteX559" fmla="*/ 10203751 w 13991985"/>
                <a:gd name="connsiteY559" fmla="*/ 5071571 h 9738027"/>
                <a:gd name="connsiteX560" fmla="*/ 10160209 w 13991985"/>
                <a:gd name="connsiteY560" fmla="*/ 5057057 h 9738027"/>
                <a:gd name="connsiteX561" fmla="*/ 10073804 w 13991985"/>
                <a:gd name="connsiteY561" fmla="*/ 5028028 h 9738027"/>
                <a:gd name="connsiteX562" fmla="*/ 10044548 w 13991985"/>
                <a:gd name="connsiteY562" fmla="*/ 4921665 h 9738027"/>
                <a:gd name="connsiteX563" fmla="*/ 10049991 w 13991985"/>
                <a:gd name="connsiteY563" fmla="*/ 4868598 h 9738027"/>
                <a:gd name="connsiteX564" fmla="*/ 10102605 w 13991985"/>
                <a:gd name="connsiteY564" fmla="*/ 4758381 h 9738027"/>
                <a:gd name="connsiteX565" fmla="*/ 10189011 w 13991985"/>
                <a:gd name="connsiteY565" fmla="*/ 4753164 h 9738027"/>
                <a:gd name="connsiteX566" fmla="*/ 10262262 w 13991985"/>
                <a:gd name="connsiteY566" fmla="*/ 4791490 h 9738027"/>
                <a:gd name="connsiteX567" fmla="*/ 10311929 w 13991985"/>
                <a:gd name="connsiteY567" fmla="*/ 4762462 h 9738027"/>
                <a:gd name="connsiteX568" fmla="*/ 10365223 w 13991985"/>
                <a:gd name="connsiteY568" fmla="*/ 4752710 h 9738027"/>
                <a:gd name="connsiteX569" fmla="*/ 10423053 w 13991985"/>
                <a:gd name="connsiteY569" fmla="*/ 4698963 h 9738027"/>
                <a:gd name="connsiteX570" fmla="*/ 10447319 w 13991985"/>
                <a:gd name="connsiteY570" fmla="*/ 4607114 h 9738027"/>
                <a:gd name="connsiteX571" fmla="*/ 10491543 w 13991985"/>
                <a:gd name="connsiteY571" fmla="*/ 4532502 h 9738027"/>
                <a:gd name="connsiteX572" fmla="*/ 10595637 w 13991985"/>
                <a:gd name="connsiteY572" fmla="*/ 4520028 h 9738027"/>
                <a:gd name="connsiteX573" fmla="*/ 10639180 w 13991985"/>
                <a:gd name="connsiteY573" fmla="*/ 4491000 h 9738027"/>
                <a:gd name="connsiteX574" fmla="*/ 10711751 w 13991985"/>
                <a:gd name="connsiteY574" fmla="*/ 4403914 h 9738027"/>
                <a:gd name="connsiteX575" fmla="*/ 10755294 w 13991985"/>
                <a:gd name="connsiteY575" fmla="*/ 4360371 h 9738027"/>
                <a:gd name="connsiteX576" fmla="*/ 10775705 w 13991985"/>
                <a:gd name="connsiteY576" fmla="*/ 4302314 h 9738027"/>
                <a:gd name="connsiteX577" fmla="*/ 10848730 w 13991985"/>
                <a:gd name="connsiteY577" fmla="*/ 4251514 h 9738027"/>
                <a:gd name="connsiteX578" fmla="*/ 10977318 w 13991985"/>
                <a:gd name="connsiteY578" fmla="*/ 4232464 h 9738027"/>
                <a:gd name="connsiteX579" fmla="*/ 11103411 w 13991985"/>
                <a:gd name="connsiteY579" fmla="*/ 4307983 h 9738027"/>
                <a:gd name="connsiteX580" fmla="*/ 11126996 w 13991985"/>
                <a:gd name="connsiteY580" fmla="*/ 4433170 h 9738027"/>
                <a:gd name="connsiteX581" fmla="*/ 11078691 w 13991985"/>
                <a:gd name="connsiteY581" fmla="*/ 4505514 h 9738027"/>
                <a:gd name="connsiteX582" fmla="*/ 11048755 w 13991985"/>
                <a:gd name="connsiteY582" fmla="*/ 4551552 h 9738027"/>
                <a:gd name="connsiteX583" fmla="*/ 11049889 w 13991985"/>
                <a:gd name="connsiteY583" fmla="*/ 4577632 h 9738027"/>
                <a:gd name="connsiteX584" fmla="*/ 10987523 w 13991985"/>
                <a:gd name="connsiteY584" fmla="*/ 4592600 h 9738027"/>
                <a:gd name="connsiteX585" fmla="*/ 10973009 w 13991985"/>
                <a:gd name="connsiteY585" fmla="*/ 4650657 h 9738027"/>
                <a:gd name="connsiteX586" fmla="*/ 11060094 w 13991985"/>
                <a:gd name="connsiteY586" fmla="*/ 4665171 h 9738027"/>
                <a:gd name="connsiteX587" fmla="*/ 11016551 w 13991985"/>
                <a:gd name="connsiteY587" fmla="*/ 4708714 h 9738027"/>
                <a:gd name="connsiteX588" fmla="*/ 11002037 w 13991985"/>
                <a:gd name="connsiteY588" fmla="*/ 4752257 h 9738027"/>
                <a:gd name="connsiteX589" fmla="*/ 11016551 w 13991985"/>
                <a:gd name="connsiteY589" fmla="*/ 4781285 h 9738027"/>
                <a:gd name="connsiteX590" fmla="*/ 11060094 w 13991985"/>
                <a:gd name="connsiteY590" fmla="*/ 4737743 h 9738027"/>
                <a:gd name="connsiteX591" fmla="*/ 11190723 w 13991985"/>
                <a:gd name="connsiteY591" fmla="*/ 4650657 h 9738027"/>
                <a:gd name="connsiteX592" fmla="*/ 11248780 w 13991985"/>
                <a:gd name="connsiteY592" fmla="*/ 4636143 h 9738027"/>
                <a:gd name="connsiteX593" fmla="*/ 11335866 w 13991985"/>
                <a:gd name="connsiteY593" fmla="*/ 4592600 h 9738027"/>
                <a:gd name="connsiteX594" fmla="*/ 11422951 w 13991985"/>
                <a:gd name="connsiteY594" fmla="*/ 4549057 h 9738027"/>
                <a:gd name="connsiteX595" fmla="*/ 11539066 w 13991985"/>
                <a:gd name="connsiteY595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157237 w 13991985"/>
                <a:gd name="connsiteY426" fmla="*/ 9396828 h 9738027"/>
                <a:gd name="connsiteX427" fmla="*/ 8200780 w 13991985"/>
                <a:gd name="connsiteY427" fmla="*/ 9411343 h 9738027"/>
                <a:gd name="connsiteX428" fmla="*/ 8244323 w 13991985"/>
                <a:gd name="connsiteY428" fmla="*/ 9454885 h 9738027"/>
                <a:gd name="connsiteX429" fmla="*/ 8287866 w 13991985"/>
                <a:gd name="connsiteY429" fmla="*/ 9502964 h 9738027"/>
                <a:gd name="connsiteX430" fmla="*/ 8309297 w 13991985"/>
                <a:gd name="connsiteY430" fmla="*/ 9685413 h 9738027"/>
                <a:gd name="connsiteX431" fmla="*/ 8350459 w 13991985"/>
                <a:gd name="connsiteY431" fmla="*/ 9738027 h 9738027"/>
                <a:gd name="connsiteX432" fmla="*/ 8389466 w 13991985"/>
                <a:gd name="connsiteY432" fmla="*/ 9730657 h 9738027"/>
                <a:gd name="connsiteX433" fmla="*/ 8386404 w 13991985"/>
                <a:gd name="connsiteY433" fmla="*/ 9682578 h 9738027"/>
                <a:gd name="connsiteX434" fmla="*/ 8360437 w 13991985"/>
                <a:gd name="connsiteY434" fmla="*/ 9643571 h 9738027"/>
                <a:gd name="connsiteX435" fmla="*/ 8351139 w 13991985"/>
                <a:gd name="connsiteY435" fmla="*/ 9571453 h 9738027"/>
                <a:gd name="connsiteX436" fmla="*/ 8370416 w 13991985"/>
                <a:gd name="connsiteY436" fmla="*/ 9527684 h 9738027"/>
                <a:gd name="connsiteX437" fmla="*/ 8396043 w 13991985"/>
                <a:gd name="connsiteY437" fmla="*/ 9475977 h 9738027"/>
                <a:gd name="connsiteX438" fmla="*/ 8429380 w 13991985"/>
                <a:gd name="connsiteY438" fmla="*/ 9483120 h 9738027"/>
                <a:gd name="connsiteX439" fmla="*/ 8496055 w 13991985"/>
                <a:gd name="connsiteY439" fmla="*/ 9473595 h 9738027"/>
                <a:gd name="connsiteX440" fmla="*/ 8553886 w 13991985"/>
                <a:gd name="connsiteY440" fmla="*/ 9453185 h 9738027"/>
                <a:gd name="connsiteX441" fmla="*/ 8636209 w 13991985"/>
                <a:gd name="connsiteY441" fmla="*/ 9428465 h 9738027"/>
                <a:gd name="connsiteX442" fmla="*/ 8696193 w 13991985"/>
                <a:gd name="connsiteY442" fmla="*/ 9415877 h 9738027"/>
                <a:gd name="connsiteX443" fmla="*/ 8691318 w 13991985"/>
                <a:gd name="connsiteY443" fmla="*/ 9375964 h 9738027"/>
                <a:gd name="connsiteX444" fmla="*/ 8715130 w 13991985"/>
                <a:gd name="connsiteY444" fmla="*/ 9356914 h 9738027"/>
                <a:gd name="connsiteX445" fmla="*/ 8743705 w 13991985"/>
                <a:gd name="connsiteY445" fmla="*/ 9359295 h 9738027"/>
                <a:gd name="connsiteX446" fmla="*/ 8810380 w 13991985"/>
                <a:gd name="connsiteY446" fmla="*/ 9382314 h 9738027"/>
                <a:gd name="connsiteX447" fmla="*/ 8856078 w 13991985"/>
                <a:gd name="connsiteY447" fmla="*/ 9312577 h 9738027"/>
                <a:gd name="connsiteX448" fmla="*/ 8903249 w 13991985"/>
                <a:gd name="connsiteY448" fmla="*/ 9314052 h 9738027"/>
                <a:gd name="connsiteX449" fmla="*/ 8941349 w 13991985"/>
                <a:gd name="connsiteY449" fmla="*/ 9356914 h 9738027"/>
                <a:gd name="connsiteX450" fmla="*/ 8984211 w 13991985"/>
                <a:gd name="connsiteY450" fmla="*/ 9321195 h 9738027"/>
                <a:gd name="connsiteX451" fmla="*/ 9025713 w 13991985"/>
                <a:gd name="connsiteY451" fmla="*/ 9264272 h 9738027"/>
                <a:gd name="connsiteX452" fmla="*/ 9085925 w 13991985"/>
                <a:gd name="connsiteY452" fmla="*/ 9278106 h 9738027"/>
                <a:gd name="connsiteX453" fmla="*/ 9124705 w 13991985"/>
                <a:gd name="connsiteY453" fmla="*/ 9237852 h 9738027"/>
                <a:gd name="connsiteX454" fmla="*/ 9129468 w 13991985"/>
                <a:gd name="connsiteY454" fmla="*/ 9186258 h 9738027"/>
                <a:gd name="connsiteX455" fmla="*/ 9160424 w 13991985"/>
                <a:gd name="connsiteY455" fmla="*/ 9133077 h 9738027"/>
                <a:gd name="connsiteX456" fmla="*/ 9203286 w 13991985"/>
                <a:gd name="connsiteY456" fmla="*/ 9156889 h 9738027"/>
                <a:gd name="connsiteX457" fmla="*/ 9246376 w 13991985"/>
                <a:gd name="connsiteY457" fmla="*/ 9196690 h 9738027"/>
                <a:gd name="connsiteX458" fmla="*/ 9305680 w 13991985"/>
                <a:gd name="connsiteY458" fmla="*/ 9159270 h 9738027"/>
                <a:gd name="connsiteX459" fmla="*/ 9399569 w 13991985"/>
                <a:gd name="connsiteY459" fmla="*/ 9131943 h 9738027"/>
                <a:gd name="connsiteX460" fmla="*/ 9458080 w 13991985"/>
                <a:gd name="connsiteY460" fmla="*/ 9130695 h 9738027"/>
                <a:gd name="connsiteX461" fmla="*/ 9518518 w 13991985"/>
                <a:gd name="connsiteY461" fmla="*/ 9105521 h 9738027"/>
                <a:gd name="connsiteX462" fmla="*/ 9574648 w 13991985"/>
                <a:gd name="connsiteY462" fmla="*/ 9126046 h 9738027"/>
                <a:gd name="connsiteX463" fmla="*/ 9652209 w 13991985"/>
                <a:gd name="connsiteY463" fmla="*/ 9106543 h 9738027"/>
                <a:gd name="connsiteX464" fmla="*/ 9753355 w 13991985"/>
                <a:gd name="connsiteY464" fmla="*/ 9094977 h 9738027"/>
                <a:gd name="connsiteX465" fmla="*/ 9816175 w 13991985"/>
                <a:gd name="connsiteY465" fmla="*/ 9050866 h 9738027"/>
                <a:gd name="connsiteX466" fmla="*/ 9803361 w 13991985"/>
                <a:gd name="connsiteY466" fmla="*/ 9009252 h 9738027"/>
                <a:gd name="connsiteX467" fmla="*/ 9819236 w 13991985"/>
                <a:gd name="connsiteY467" fmla="*/ 8981583 h 9738027"/>
                <a:gd name="connsiteX468" fmla="*/ 9872418 w 13991985"/>
                <a:gd name="connsiteY468" fmla="*/ 8980677 h 9738027"/>
                <a:gd name="connsiteX469" fmla="*/ 9893736 w 13991985"/>
                <a:gd name="connsiteY469" fmla="*/ 8931350 h 9738027"/>
                <a:gd name="connsiteX470" fmla="*/ 9942721 w 13991985"/>
                <a:gd name="connsiteY470" fmla="*/ 8904022 h 9738027"/>
                <a:gd name="connsiteX471" fmla="*/ 10024364 w 13991985"/>
                <a:gd name="connsiteY471" fmla="*/ 8850956 h 9738027"/>
                <a:gd name="connsiteX472" fmla="*/ 10101925 w 13991985"/>
                <a:gd name="connsiteY472" fmla="*/ 8802650 h 9738027"/>
                <a:gd name="connsiteX473" fmla="*/ 10130726 w 13991985"/>
                <a:gd name="connsiteY473" fmla="*/ 8768632 h 9738027"/>
                <a:gd name="connsiteX474" fmla="*/ 10099997 w 13991985"/>
                <a:gd name="connsiteY474" fmla="*/ 8719646 h 9738027"/>
                <a:gd name="connsiteX475" fmla="*/ 10139458 w 13991985"/>
                <a:gd name="connsiteY475" fmla="*/ 8683474 h 9738027"/>
                <a:gd name="connsiteX476" fmla="*/ 10199669 w 13991985"/>
                <a:gd name="connsiteY476" fmla="*/ 8664197 h 9738027"/>
                <a:gd name="connsiteX477" fmla="*/ 10252737 w 13991985"/>
                <a:gd name="connsiteY477" fmla="*/ 8642539 h 9738027"/>
                <a:gd name="connsiteX478" fmla="*/ 10293672 w 13991985"/>
                <a:gd name="connsiteY478" fmla="*/ 8610902 h 9738027"/>
                <a:gd name="connsiteX479" fmla="*/ 10351049 w 13991985"/>
                <a:gd name="connsiteY479" fmla="*/ 8533002 h 9738027"/>
                <a:gd name="connsiteX480" fmla="*/ 10363409 w 13991985"/>
                <a:gd name="connsiteY480" fmla="*/ 8525971 h 9738027"/>
                <a:gd name="connsiteX481" fmla="*/ 10398107 w 13991985"/>
                <a:gd name="connsiteY481" fmla="*/ 8480274 h 9738027"/>
                <a:gd name="connsiteX482" fmla="*/ 10436434 w 13991985"/>
                <a:gd name="connsiteY482" fmla="*/ 8443875 h 9738027"/>
                <a:gd name="connsiteX483" fmla="*/ 10479523 w 13991985"/>
                <a:gd name="connsiteY483" fmla="*/ 8395343 h 9738027"/>
                <a:gd name="connsiteX484" fmla="*/ 10494718 w 13991985"/>
                <a:gd name="connsiteY484" fmla="*/ 8308257 h 9738027"/>
                <a:gd name="connsiteX485" fmla="*/ 10499254 w 13991985"/>
                <a:gd name="connsiteY485" fmla="*/ 8247819 h 9738027"/>
                <a:gd name="connsiteX486" fmla="*/ 10482018 w 13991985"/>
                <a:gd name="connsiteY486" fmla="*/ 8171052 h 9738027"/>
                <a:gd name="connsiteX487" fmla="*/ 10523066 w 13991985"/>
                <a:gd name="connsiteY487" fmla="*/ 8117643 h 9738027"/>
                <a:gd name="connsiteX488" fmla="*/ 10566609 w 13991985"/>
                <a:gd name="connsiteY488" fmla="*/ 8119571 h 9738027"/>
                <a:gd name="connsiteX489" fmla="*/ 10627274 w 13991985"/>
                <a:gd name="connsiteY489" fmla="*/ 8102676 h 9738027"/>
                <a:gd name="connsiteX490" fmla="*/ 10654829 w 13991985"/>
                <a:gd name="connsiteY490" fmla="*/ 8025569 h 9738027"/>
                <a:gd name="connsiteX491" fmla="*/ 10696330 w 13991985"/>
                <a:gd name="connsiteY491" fmla="*/ 7994839 h 9738027"/>
                <a:gd name="connsiteX492" fmla="*/ 10775025 w 13991985"/>
                <a:gd name="connsiteY492" fmla="*/ 7894940 h 9738027"/>
                <a:gd name="connsiteX493" fmla="*/ 10806435 w 13991985"/>
                <a:gd name="connsiteY493" fmla="*/ 7805246 h 9738027"/>
                <a:gd name="connsiteX494" fmla="*/ 10847596 w 13991985"/>
                <a:gd name="connsiteY494" fmla="*/ 7745488 h 9738027"/>
                <a:gd name="connsiteX495" fmla="*/ 10903499 w 13991985"/>
                <a:gd name="connsiteY495" fmla="*/ 7730520 h 9738027"/>
                <a:gd name="connsiteX496" fmla="*/ 10958494 w 13991985"/>
                <a:gd name="connsiteY496" fmla="*/ 7727685 h 9738027"/>
                <a:gd name="connsiteX497" fmla="*/ 10952031 w 13991985"/>
                <a:gd name="connsiteY497" fmla="*/ 7706028 h 9738027"/>
                <a:gd name="connsiteX498" fmla="*/ 10943980 w 13991985"/>
                <a:gd name="connsiteY498" fmla="*/ 7652732 h 9738027"/>
                <a:gd name="connsiteX499" fmla="*/ 10950897 w 13991985"/>
                <a:gd name="connsiteY499" fmla="*/ 7604427 h 9738027"/>
                <a:gd name="connsiteX500" fmla="*/ 10917786 w 13991985"/>
                <a:gd name="connsiteY500" fmla="*/ 7507590 h 9738027"/>
                <a:gd name="connsiteX501" fmla="*/ 10915632 w 13991985"/>
                <a:gd name="connsiteY501" fmla="*/ 7454521 h 9738027"/>
                <a:gd name="connsiteX502" fmla="*/ 10963937 w 13991985"/>
                <a:gd name="connsiteY502" fmla="*/ 7401681 h 9738027"/>
                <a:gd name="connsiteX503" fmla="*/ 11024943 w 13991985"/>
                <a:gd name="connsiteY503" fmla="*/ 7373333 h 9738027"/>
                <a:gd name="connsiteX504" fmla="*/ 11016551 w 13991985"/>
                <a:gd name="connsiteY504" fmla="*/ 7335800 h 9738027"/>
                <a:gd name="connsiteX505" fmla="*/ 10974936 w 13991985"/>
                <a:gd name="connsiteY505" fmla="*/ 7306998 h 9738027"/>
                <a:gd name="connsiteX506" fmla="*/ 10912570 w 13991985"/>
                <a:gd name="connsiteY506" fmla="*/ 7239643 h 9738027"/>
                <a:gd name="connsiteX507" fmla="*/ 10851905 w 13991985"/>
                <a:gd name="connsiteY507" fmla="*/ 7270371 h 9738027"/>
                <a:gd name="connsiteX508" fmla="*/ 10782168 w 13991985"/>
                <a:gd name="connsiteY508" fmla="*/ 7263001 h 9738027"/>
                <a:gd name="connsiteX509" fmla="*/ 10784323 w 13991985"/>
                <a:gd name="connsiteY509" fmla="*/ 7205171 h 9738027"/>
                <a:gd name="connsiteX510" fmla="*/ 10830247 w 13991985"/>
                <a:gd name="connsiteY510" fmla="*/ 7133053 h 9738027"/>
                <a:gd name="connsiteX511" fmla="*/ 10877305 w 13991985"/>
                <a:gd name="connsiteY511" fmla="*/ 7116158 h 9738027"/>
                <a:gd name="connsiteX512" fmla="*/ 10917332 w 13991985"/>
                <a:gd name="connsiteY512" fmla="*/ 7087357 h 9738027"/>
                <a:gd name="connsiteX513" fmla="*/ 10973688 w 13991985"/>
                <a:gd name="connsiteY513" fmla="*/ 7074769 h 9738027"/>
                <a:gd name="connsiteX514" fmla="*/ 11033446 w 13991985"/>
                <a:gd name="connsiteY514" fmla="*/ 7055039 h 9738027"/>
                <a:gd name="connsiteX515" fmla="*/ 10929693 w 13991985"/>
                <a:gd name="connsiteY515" fmla="*/ 6954120 h 9738027"/>
                <a:gd name="connsiteX516" fmla="*/ 10903272 w 13991985"/>
                <a:gd name="connsiteY516" fmla="*/ 6879619 h 9738027"/>
                <a:gd name="connsiteX517" fmla="*/ 10997729 w 13991985"/>
                <a:gd name="connsiteY517" fmla="*/ 6886083 h 9738027"/>
                <a:gd name="connsiteX518" fmla="*/ 11045580 w 13991985"/>
                <a:gd name="connsiteY518" fmla="*/ 6856828 h 9738027"/>
                <a:gd name="connsiteX519" fmla="*/ 10987523 w 13991985"/>
                <a:gd name="connsiteY519" fmla="*/ 6788566 h 9738027"/>
                <a:gd name="connsiteX520" fmla="*/ 10914951 w 13991985"/>
                <a:gd name="connsiteY520" fmla="*/ 6740714 h 9738027"/>
                <a:gd name="connsiteX521" fmla="*/ 10909509 w 13991985"/>
                <a:gd name="connsiteY521" fmla="*/ 6692862 h 9738027"/>
                <a:gd name="connsiteX522" fmla="*/ 10856894 w 13991985"/>
                <a:gd name="connsiteY522" fmla="*/ 6668143 h 9738027"/>
                <a:gd name="connsiteX523" fmla="*/ 10813805 w 13991985"/>
                <a:gd name="connsiteY523" fmla="*/ 6633671 h 9738027"/>
                <a:gd name="connsiteX524" fmla="*/ 10804053 w 13991985"/>
                <a:gd name="connsiteY524" fmla="*/ 6556790 h 9738027"/>
                <a:gd name="connsiteX525" fmla="*/ 10793848 w 13991985"/>
                <a:gd name="connsiteY525" fmla="*/ 6494198 h 9738027"/>
                <a:gd name="connsiteX526" fmla="*/ 10740780 w 13991985"/>
                <a:gd name="connsiteY526" fmla="*/ 6367878 h 9738027"/>
                <a:gd name="connsiteX527" fmla="*/ 10711751 w 13991985"/>
                <a:gd name="connsiteY527" fmla="*/ 6247228 h 9738027"/>
                <a:gd name="connsiteX528" fmla="*/ 10668209 w 13991985"/>
                <a:gd name="connsiteY528" fmla="*/ 6218200 h 9738027"/>
                <a:gd name="connsiteX529" fmla="*/ 10619223 w 13991985"/>
                <a:gd name="connsiteY529" fmla="*/ 6155833 h 9738027"/>
                <a:gd name="connsiteX530" fmla="*/ 10508551 w 13991985"/>
                <a:gd name="connsiteY530" fmla="*/ 6072831 h 9738027"/>
                <a:gd name="connsiteX531" fmla="*/ 10426229 w 13991985"/>
                <a:gd name="connsiteY531" fmla="*/ 6005701 h 9738027"/>
                <a:gd name="connsiteX532" fmla="*/ 10441423 w 13991985"/>
                <a:gd name="connsiteY532" fmla="*/ 5885505 h 9738027"/>
                <a:gd name="connsiteX533" fmla="*/ 10509005 w 13991985"/>
                <a:gd name="connsiteY533" fmla="*/ 5822232 h 9738027"/>
                <a:gd name="connsiteX534" fmla="*/ 10595637 w 13991985"/>
                <a:gd name="connsiteY534" fmla="*/ 5724714 h 9738027"/>
                <a:gd name="connsiteX535" fmla="*/ 10629655 w 13991985"/>
                <a:gd name="connsiteY535" fmla="*/ 5637402 h 9738027"/>
                <a:gd name="connsiteX536" fmla="*/ 10673198 w 13991985"/>
                <a:gd name="connsiteY536" fmla="*/ 5604745 h 9738027"/>
                <a:gd name="connsiteX537" fmla="*/ 10750305 w 13991985"/>
                <a:gd name="connsiteY537" fmla="*/ 5627196 h 9738027"/>
                <a:gd name="connsiteX538" fmla="*/ 10761191 w 13991985"/>
                <a:gd name="connsiteY538" fmla="*/ 5560067 h 9738027"/>
                <a:gd name="connsiteX539" fmla="*/ 10814259 w 13991985"/>
                <a:gd name="connsiteY539" fmla="*/ 5502464 h 9738027"/>
                <a:gd name="connsiteX540" fmla="*/ 10891138 w 13991985"/>
                <a:gd name="connsiteY540" fmla="*/ 5468446 h 9738027"/>
                <a:gd name="connsiteX541" fmla="*/ 10958494 w 13991985"/>
                <a:gd name="connsiteY541" fmla="*/ 5463457 h 9738027"/>
                <a:gd name="connsiteX542" fmla="*/ 10989111 w 13991985"/>
                <a:gd name="connsiteY542" fmla="*/ 5434655 h 9738027"/>
                <a:gd name="connsiteX543" fmla="*/ 11051703 w 13991985"/>
                <a:gd name="connsiteY543" fmla="*/ 5395875 h 9738027"/>
                <a:gd name="connsiteX544" fmla="*/ 11161694 w 13991985"/>
                <a:gd name="connsiteY544" fmla="*/ 5361857 h 9738027"/>
                <a:gd name="connsiteX545" fmla="*/ 11205237 w 13991985"/>
                <a:gd name="connsiteY545" fmla="*/ 5332828 h 9738027"/>
                <a:gd name="connsiteX546" fmla="*/ 11161694 w 13991985"/>
                <a:gd name="connsiteY546" fmla="*/ 5303800 h 9738027"/>
                <a:gd name="connsiteX547" fmla="*/ 10871409 w 13991985"/>
                <a:gd name="connsiteY547" fmla="*/ 5260257 h 9738027"/>
                <a:gd name="connsiteX548" fmla="*/ 10827866 w 13991985"/>
                <a:gd name="connsiteY548" fmla="*/ 5216714 h 9738027"/>
                <a:gd name="connsiteX549" fmla="*/ 10682723 w 13991985"/>
                <a:gd name="connsiteY549" fmla="*/ 5274771 h 9738027"/>
                <a:gd name="connsiteX550" fmla="*/ 10624666 w 13991985"/>
                <a:gd name="connsiteY550" fmla="*/ 5303800 h 9738027"/>
                <a:gd name="connsiteX551" fmla="*/ 10537580 w 13991985"/>
                <a:gd name="connsiteY551" fmla="*/ 5390206 h 9738027"/>
                <a:gd name="connsiteX552" fmla="*/ 10440289 w 13991985"/>
                <a:gd name="connsiteY552" fmla="*/ 5361403 h 9738027"/>
                <a:gd name="connsiteX553" fmla="*/ 10368624 w 13991985"/>
                <a:gd name="connsiteY553" fmla="*/ 5317633 h 9738027"/>
                <a:gd name="connsiteX554" fmla="*/ 10348894 w 13991985"/>
                <a:gd name="connsiteY554" fmla="*/ 5245743 h 9738027"/>
                <a:gd name="connsiteX555" fmla="*/ 10363409 w 13991985"/>
                <a:gd name="connsiteY555" fmla="*/ 5187685 h 9738027"/>
                <a:gd name="connsiteX556" fmla="*/ 10392437 w 13991985"/>
                <a:gd name="connsiteY556" fmla="*/ 5144143 h 9738027"/>
                <a:gd name="connsiteX557" fmla="*/ 10348894 w 13991985"/>
                <a:gd name="connsiteY557" fmla="*/ 5115114 h 9738027"/>
                <a:gd name="connsiteX558" fmla="*/ 10290837 w 13991985"/>
                <a:gd name="connsiteY558" fmla="*/ 5100600 h 9738027"/>
                <a:gd name="connsiteX559" fmla="*/ 10203751 w 13991985"/>
                <a:gd name="connsiteY559" fmla="*/ 5071571 h 9738027"/>
                <a:gd name="connsiteX560" fmla="*/ 10160209 w 13991985"/>
                <a:gd name="connsiteY560" fmla="*/ 5057057 h 9738027"/>
                <a:gd name="connsiteX561" fmla="*/ 10073804 w 13991985"/>
                <a:gd name="connsiteY561" fmla="*/ 5028028 h 9738027"/>
                <a:gd name="connsiteX562" fmla="*/ 10044548 w 13991985"/>
                <a:gd name="connsiteY562" fmla="*/ 4921665 h 9738027"/>
                <a:gd name="connsiteX563" fmla="*/ 10049991 w 13991985"/>
                <a:gd name="connsiteY563" fmla="*/ 4868598 h 9738027"/>
                <a:gd name="connsiteX564" fmla="*/ 10102605 w 13991985"/>
                <a:gd name="connsiteY564" fmla="*/ 4758381 h 9738027"/>
                <a:gd name="connsiteX565" fmla="*/ 10189011 w 13991985"/>
                <a:gd name="connsiteY565" fmla="*/ 4753164 h 9738027"/>
                <a:gd name="connsiteX566" fmla="*/ 10262262 w 13991985"/>
                <a:gd name="connsiteY566" fmla="*/ 4791490 h 9738027"/>
                <a:gd name="connsiteX567" fmla="*/ 10311929 w 13991985"/>
                <a:gd name="connsiteY567" fmla="*/ 4762462 h 9738027"/>
                <a:gd name="connsiteX568" fmla="*/ 10365223 w 13991985"/>
                <a:gd name="connsiteY568" fmla="*/ 4752710 h 9738027"/>
                <a:gd name="connsiteX569" fmla="*/ 10423053 w 13991985"/>
                <a:gd name="connsiteY569" fmla="*/ 4698963 h 9738027"/>
                <a:gd name="connsiteX570" fmla="*/ 10447319 w 13991985"/>
                <a:gd name="connsiteY570" fmla="*/ 4607114 h 9738027"/>
                <a:gd name="connsiteX571" fmla="*/ 10491543 w 13991985"/>
                <a:gd name="connsiteY571" fmla="*/ 4532502 h 9738027"/>
                <a:gd name="connsiteX572" fmla="*/ 10595637 w 13991985"/>
                <a:gd name="connsiteY572" fmla="*/ 4520028 h 9738027"/>
                <a:gd name="connsiteX573" fmla="*/ 10639180 w 13991985"/>
                <a:gd name="connsiteY573" fmla="*/ 4491000 h 9738027"/>
                <a:gd name="connsiteX574" fmla="*/ 10711751 w 13991985"/>
                <a:gd name="connsiteY574" fmla="*/ 4403914 h 9738027"/>
                <a:gd name="connsiteX575" fmla="*/ 10755294 w 13991985"/>
                <a:gd name="connsiteY575" fmla="*/ 4360371 h 9738027"/>
                <a:gd name="connsiteX576" fmla="*/ 10775705 w 13991985"/>
                <a:gd name="connsiteY576" fmla="*/ 4302314 h 9738027"/>
                <a:gd name="connsiteX577" fmla="*/ 10848730 w 13991985"/>
                <a:gd name="connsiteY577" fmla="*/ 4251514 h 9738027"/>
                <a:gd name="connsiteX578" fmla="*/ 10977318 w 13991985"/>
                <a:gd name="connsiteY578" fmla="*/ 4232464 h 9738027"/>
                <a:gd name="connsiteX579" fmla="*/ 11103411 w 13991985"/>
                <a:gd name="connsiteY579" fmla="*/ 4307983 h 9738027"/>
                <a:gd name="connsiteX580" fmla="*/ 11126996 w 13991985"/>
                <a:gd name="connsiteY580" fmla="*/ 4433170 h 9738027"/>
                <a:gd name="connsiteX581" fmla="*/ 11078691 w 13991985"/>
                <a:gd name="connsiteY581" fmla="*/ 4505514 h 9738027"/>
                <a:gd name="connsiteX582" fmla="*/ 11048755 w 13991985"/>
                <a:gd name="connsiteY582" fmla="*/ 4551552 h 9738027"/>
                <a:gd name="connsiteX583" fmla="*/ 11049889 w 13991985"/>
                <a:gd name="connsiteY583" fmla="*/ 4577632 h 9738027"/>
                <a:gd name="connsiteX584" fmla="*/ 10987523 w 13991985"/>
                <a:gd name="connsiteY584" fmla="*/ 4592600 h 9738027"/>
                <a:gd name="connsiteX585" fmla="*/ 10973009 w 13991985"/>
                <a:gd name="connsiteY585" fmla="*/ 4650657 h 9738027"/>
                <a:gd name="connsiteX586" fmla="*/ 11060094 w 13991985"/>
                <a:gd name="connsiteY586" fmla="*/ 4665171 h 9738027"/>
                <a:gd name="connsiteX587" fmla="*/ 11016551 w 13991985"/>
                <a:gd name="connsiteY587" fmla="*/ 4708714 h 9738027"/>
                <a:gd name="connsiteX588" fmla="*/ 11002037 w 13991985"/>
                <a:gd name="connsiteY588" fmla="*/ 4752257 h 9738027"/>
                <a:gd name="connsiteX589" fmla="*/ 11016551 w 13991985"/>
                <a:gd name="connsiteY589" fmla="*/ 4781285 h 9738027"/>
                <a:gd name="connsiteX590" fmla="*/ 11060094 w 13991985"/>
                <a:gd name="connsiteY590" fmla="*/ 4737743 h 9738027"/>
                <a:gd name="connsiteX591" fmla="*/ 11190723 w 13991985"/>
                <a:gd name="connsiteY591" fmla="*/ 4650657 h 9738027"/>
                <a:gd name="connsiteX592" fmla="*/ 11248780 w 13991985"/>
                <a:gd name="connsiteY592" fmla="*/ 4636143 h 9738027"/>
                <a:gd name="connsiteX593" fmla="*/ 11335866 w 13991985"/>
                <a:gd name="connsiteY593" fmla="*/ 4592600 h 9738027"/>
                <a:gd name="connsiteX594" fmla="*/ 11422951 w 13991985"/>
                <a:gd name="connsiteY594" fmla="*/ 4549057 h 9738027"/>
                <a:gd name="connsiteX595" fmla="*/ 11539066 w 13991985"/>
                <a:gd name="connsiteY595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157237 w 13991985"/>
                <a:gd name="connsiteY426" fmla="*/ 9396828 h 9738027"/>
                <a:gd name="connsiteX427" fmla="*/ 8200780 w 13991985"/>
                <a:gd name="connsiteY427" fmla="*/ 9411343 h 9738027"/>
                <a:gd name="connsiteX428" fmla="*/ 8244323 w 13991985"/>
                <a:gd name="connsiteY428" fmla="*/ 9454885 h 9738027"/>
                <a:gd name="connsiteX429" fmla="*/ 8287866 w 13991985"/>
                <a:gd name="connsiteY429" fmla="*/ 9502964 h 9738027"/>
                <a:gd name="connsiteX430" fmla="*/ 8276980 w 13991985"/>
                <a:gd name="connsiteY430" fmla="*/ 9604564 h 9738027"/>
                <a:gd name="connsiteX431" fmla="*/ 8309297 w 13991985"/>
                <a:gd name="connsiteY431" fmla="*/ 9685413 h 9738027"/>
                <a:gd name="connsiteX432" fmla="*/ 8350459 w 13991985"/>
                <a:gd name="connsiteY432" fmla="*/ 9738027 h 9738027"/>
                <a:gd name="connsiteX433" fmla="*/ 8389466 w 13991985"/>
                <a:gd name="connsiteY433" fmla="*/ 9730657 h 9738027"/>
                <a:gd name="connsiteX434" fmla="*/ 8386404 w 13991985"/>
                <a:gd name="connsiteY434" fmla="*/ 9682578 h 9738027"/>
                <a:gd name="connsiteX435" fmla="*/ 8360437 w 13991985"/>
                <a:gd name="connsiteY435" fmla="*/ 9643571 h 9738027"/>
                <a:gd name="connsiteX436" fmla="*/ 8351139 w 13991985"/>
                <a:gd name="connsiteY436" fmla="*/ 9571453 h 9738027"/>
                <a:gd name="connsiteX437" fmla="*/ 8370416 w 13991985"/>
                <a:gd name="connsiteY437" fmla="*/ 9527684 h 9738027"/>
                <a:gd name="connsiteX438" fmla="*/ 8396043 w 13991985"/>
                <a:gd name="connsiteY438" fmla="*/ 9475977 h 9738027"/>
                <a:gd name="connsiteX439" fmla="*/ 8429380 w 13991985"/>
                <a:gd name="connsiteY439" fmla="*/ 9483120 h 9738027"/>
                <a:gd name="connsiteX440" fmla="*/ 8496055 w 13991985"/>
                <a:gd name="connsiteY440" fmla="*/ 9473595 h 9738027"/>
                <a:gd name="connsiteX441" fmla="*/ 8553886 w 13991985"/>
                <a:gd name="connsiteY441" fmla="*/ 9453185 h 9738027"/>
                <a:gd name="connsiteX442" fmla="*/ 8636209 w 13991985"/>
                <a:gd name="connsiteY442" fmla="*/ 9428465 h 9738027"/>
                <a:gd name="connsiteX443" fmla="*/ 8696193 w 13991985"/>
                <a:gd name="connsiteY443" fmla="*/ 9415877 h 9738027"/>
                <a:gd name="connsiteX444" fmla="*/ 8691318 w 13991985"/>
                <a:gd name="connsiteY444" fmla="*/ 9375964 h 9738027"/>
                <a:gd name="connsiteX445" fmla="*/ 8715130 w 13991985"/>
                <a:gd name="connsiteY445" fmla="*/ 9356914 h 9738027"/>
                <a:gd name="connsiteX446" fmla="*/ 8743705 w 13991985"/>
                <a:gd name="connsiteY446" fmla="*/ 9359295 h 9738027"/>
                <a:gd name="connsiteX447" fmla="*/ 8810380 w 13991985"/>
                <a:gd name="connsiteY447" fmla="*/ 9382314 h 9738027"/>
                <a:gd name="connsiteX448" fmla="*/ 8856078 w 13991985"/>
                <a:gd name="connsiteY448" fmla="*/ 9312577 h 9738027"/>
                <a:gd name="connsiteX449" fmla="*/ 8903249 w 13991985"/>
                <a:gd name="connsiteY449" fmla="*/ 9314052 h 9738027"/>
                <a:gd name="connsiteX450" fmla="*/ 8941349 w 13991985"/>
                <a:gd name="connsiteY450" fmla="*/ 9356914 h 9738027"/>
                <a:gd name="connsiteX451" fmla="*/ 8984211 w 13991985"/>
                <a:gd name="connsiteY451" fmla="*/ 9321195 h 9738027"/>
                <a:gd name="connsiteX452" fmla="*/ 9025713 w 13991985"/>
                <a:gd name="connsiteY452" fmla="*/ 9264272 h 9738027"/>
                <a:gd name="connsiteX453" fmla="*/ 9085925 w 13991985"/>
                <a:gd name="connsiteY453" fmla="*/ 9278106 h 9738027"/>
                <a:gd name="connsiteX454" fmla="*/ 9124705 w 13991985"/>
                <a:gd name="connsiteY454" fmla="*/ 9237852 h 9738027"/>
                <a:gd name="connsiteX455" fmla="*/ 9129468 w 13991985"/>
                <a:gd name="connsiteY455" fmla="*/ 9186258 h 9738027"/>
                <a:gd name="connsiteX456" fmla="*/ 9160424 w 13991985"/>
                <a:gd name="connsiteY456" fmla="*/ 9133077 h 9738027"/>
                <a:gd name="connsiteX457" fmla="*/ 9203286 w 13991985"/>
                <a:gd name="connsiteY457" fmla="*/ 9156889 h 9738027"/>
                <a:gd name="connsiteX458" fmla="*/ 9246376 w 13991985"/>
                <a:gd name="connsiteY458" fmla="*/ 9196690 h 9738027"/>
                <a:gd name="connsiteX459" fmla="*/ 9305680 w 13991985"/>
                <a:gd name="connsiteY459" fmla="*/ 9159270 h 9738027"/>
                <a:gd name="connsiteX460" fmla="*/ 9399569 w 13991985"/>
                <a:gd name="connsiteY460" fmla="*/ 9131943 h 9738027"/>
                <a:gd name="connsiteX461" fmla="*/ 9458080 w 13991985"/>
                <a:gd name="connsiteY461" fmla="*/ 9130695 h 9738027"/>
                <a:gd name="connsiteX462" fmla="*/ 9518518 w 13991985"/>
                <a:gd name="connsiteY462" fmla="*/ 9105521 h 9738027"/>
                <a:gd name="connsiteX463" fmla="*/ 9574648 w 13991985"/>
                <a:gd name="connsiteY463" fmla="*/ 9126046 h 9738027"/>
                <a:gd name="connsiteX464" fmla="*/ 9652209 w 13991985"/>
                <a:gd name="connsiteY464" fmla="*/ 9106543 h 9738027"/>
                <a:gd name="connsiteX465" fmla="*/ 9753355 w 13991985"/>
                <a:gd name="connsiteY465" fmla="*/ 9094977 h 9738027"/>
                <a:gd name="connsiteX466" fmla="*/ 9816175 w 13991985"/>
                <a:gd name="connsiteY466" fmla="*/ 9050866 h 9738027"/>
                <a:gd name="connsiteX467" fmla="*/ 9803361 w 13991985"/>
                <a:gd name="connsiteY467" fmla="*/ 9009252 h 9738027"/>
                <a:gd name="connsiteX468" fmla="*/ 9819236 w 13991985"/>
                <a:gd name="connsiteY468" fmla="*/ 8981583 h 9738027"/>
                <a:gd name="connsiteX469" fmla="*/ 9872418 w 13991985"/>
                <a:gd name="connsiteY469" fmla="*/ 8980677 h 9738027"/>
                <a:gd name="connsiteX470" fmla="*/ 9893736 w 13991985"/>
                <a:gd name="connsiteY470" fmla="*/ 8931350 h 9738027"/>
                <a:gd name="connsiteX471" fmla="*/ 9942721 w 13991985"/>
                <a:gd name="connsiteY471" fmla="*/ 8904022 h 9738027"/>
                <a:gd name="connsiteX472" fmla="*/ 10024364 w 13991985"/>
                <a:gd name="connsiteY472" fmla="*/ 8850956 h 9738027"/>
                <a:gd name="connsiteX473" fmla="*/ 10101925 w 13991985"/>
                <a:gd name="connsiteY473" fmla="*/ 8802650 h 9738027"/>
                <a:gd name="connsiteX474" fmla="*/ 10130726 w 13991985"/>
                <a:gd name="connsiteY474" fmla="*/ 8768632 h 9738027"/>
                <a:gd name="connsiteX475" fmla="*/ 10099997 w 13991985"/>
                <a:gd name="connsiteY475" fmla="*/ 8719646 h 9738027"/>
                <a:gd name="connsiteX476" fmla="*/ 10139458 w 13991985"/>
                <a:gd name="connsiteY476" fmla="*/ 8683474 h 9738027"/>
                <a:gd name="connsiteX477" fmla="*/ 10199669 w 13991985"/>
                <a:gd name="connsiteY477" fmla="*/ 8664197 h 9738027"/>
                <a:gd name="connsiteX478" fmla="*/ 10252737 w 13991985"/>
                <a:gd name="connsiteY478" fmla="*/ 8642539 h 9738027"/>
                <a:gd name="connsiteX479" fmla="*/ 10293672 w 13991985"/>
                <a:gd name="connsiteY479" fmla="*/ 8610902 h 9738027"/>
                <a:gd name="connsiteX480" fmla="*/ 10351049 w 13991985"/>
                <a:gd name="connsiteY480" fmla="*/ 8533002 h 9738027"/>
                <a:gd name="connsiteX481" fmla="*/ 10363409 w 13991985"/>
                <a:gd name="connsiteY481" fmla="*/ 8525971 h 9738027"/>
                <a:gd name="connsiteX482" fmla="*/ 10398107 w 13991985"/>
                <a:gd name="connsiteY482" fmla="*/ 8480274 h 9738027"/>
                <a:gd name="connsiteX483" fmla="*/ 10436434 w 13991985"/>
                <a:gd name="connsiteY483" fmla="*/ 8443875 h 9738027"/>
                <a:gd name="connsiteX484" fmla="*/ 10479523 w 13991985"/>
                <a:gd name="connsiteY484" fmla="*/ 8395343 h 9738027"/>
                <a:gd name="connsiteX485" fmla="*/ 10494718 w 13991985"/>
                <a:gd name="connsiteY485" fmla="*/ 8308257 h 9738027"/>
                <a:gd name="connsiteX486" fmla="*/ 10499254 w 13991985"/>
                <a:gd name="connsiteY486" fmla="*/ 8247819 h 9738027"/>
                <a:gd name="connsiteX487" fmla="*/ 10482018 w 13991985"/>
                <a:gd name="connsiteY487" fmla="*/ 8171052 h 9738027"/>
                <a:gd name="connsiteX488" fmla="*/ 10523066 w 13991985"/>
                <a:gd name="connsiteY488" fmla="*/ 8117643 h 9738027"/>
                <a:gd name="connsiteX489" fmla="*/ 10566609 w 13991985"/>
                <a:gd name="connsiteY489" fmla="*/ 8119571 h 9738027"/>
                <a:gd name="connsiteX490" fmla="*/ 10627274 w 13991985"/>
                <a:gd name="connsiteY490" fmla="*/ 8102676 h 9738027"/>
                <a:gd name="connsiteX491" fmla="*/ 10654829 w 13991985"/>
                <a:gd name="connsiteY491" fmla="*/ 8025569 h 9738027"/>
                <a:gd name="connsiteX492" fmla="*/ 10696330 w 13991985"/>
                <a:gd name="connsiteY492" fmla="*/ 7994839 h 9738027"/>
                <a:gd name="connsiteX493" fmla="*/ 10775025 w 13991985"/>
                <a:gd name="connsiteY493" fmla="*/ 7894940 h 9738027"/>
                <a:gd name="connsiteX494" fmla="*/ 10806435 w 13991985"/>
                <a:gd name="connsiteY494" fmla="*/ 7805246 h 9738027"/>
                <a:gd name="connsiteX495" fmla="*/ 10847596 w 13991985"/>
                <a:gd name="connsiteY495" fmla="*/ 7745488 h 9738027"/>
                <a:gd name="connsiteX496" fmla="*/ 10903499 w 13991985"/>
                <a:gd name="connsiteY496" fmla="*/ 7730520 h 9738027"/>
                <a:gd name="connsiteX497" fmla="*/ 10958494 w 13991985"/>
                <a:gd name="connsiteY497" fmla="*/ 7727685 h 9738027"/>
                <a:gd name="connsiteX498" fmla="*/ 10952031 w 13991985"/>
                <a:gd name="connsiteY498" fmla="*/ 7706028 h 9738027"/>
                <a:gd name="connsiteX499" fmla="*/ 10943980 w 13991985"/>
                <a:gd name="connsiteY499" fmla="*/ 7652732 h 9738027"/>
                <a:gd name="connsiteX500" fmla="*/ 10950897 w 13991985"/>
                <a:gd name="connsiteY500" fmla="*/ 7604427 h 9738027"/>
                <a:gd name="connsiteX501" fmla="*/ 10917786 w 13991985"/>
                <a:gd name="connsiteY501" fmla="*/ 7507590 h 9738027"/>
                <a:gd name="connsiteX502" fmla="*/ 10915632 w 13991985"/>
                <a:gd name="connsiteY502" fmla="*/ 7454521 h 9738027"/>
                <a:gd name="connsiteX503" fmla="*/ 10963937 w 13991985"/>
                <a:gd name="connsiteY503" fmla="*/ 7401681 h 9738027"/>
                <a:gd name="connsiteX504" fmla="*/ 11024943 w 13991985"/>
                <a:gd name="connsiteY504" fmla="*/ 7373333 h 9738027"/>
                <a:gd name="connsiteX505" fmla="*/ 11016551 w 13991985"/>
                <a:gd name="connsiteY505" fmla="*/ 7335800 h 9738027"/>
                <a:gd name="connsiteX506" fmla="*/ 10974936 w 13991985"/>
                <a:gd name="connsiteY506" fmla="*/ 7306998 h 9738027"/>
                <a:gd name="connsiteX507" fmla="*/ 10912570 w 13991985"/>
                <a:gd name="connsiteY507" fmla="*/ 7239643 h 9738027"/>
                <a:gd name="connsiteX508" fmla="*/ 10851905 w 13991985"/>
                <a:gd name="connsiteY508" fmla="*/ 7270371 h 9738027"/>
                <a:gd name="connsiteX509" fmla="*/ 10782168 w 13991985"/>
                <a:gd name="connsiteY509" fmla="*/ 7263001 h 9738027"/>
                <a:gd name="connsiteX510" fmla="*/ 10784323 w 13991985"/>
                <a:gd name="connsiteY510" fmla="*/ 7205171 h 9738027"/>
                <a:gd name="connsiteX511" fmla="*/ 10830247 w 13991985"/>
                <a:gd name="connsiteY511" fmla="*/ 7133053 h 9738027"/>
                <a:gd name="connsiteX512" fmla="*/ 10877305 w 13991985"/>
                <a:gd name="connsiteY512" fmla="*/ 7116158 h 9738027"/>
                <a:gd name="connsiteX513" fmla="*/ 10917332 w 13991985"/>
                <a:gd name="connsiteY513" fmla="*/ 7087357 h 9738027"/>
                <a:gd name="connsiteX514" fmla="*/ 10973688 w 13991985"/>
                <a:gd name="connsiteY514" fmla="*/ 7074769 h 9738027"/>
                <a:gd name="connsiteX515" fmla="*/ 11033446 w 13991985"/>
                <a:gd name="connsiteY515" fmla="*/ 7055039 h 9738027"/>
                <a:gd name="connsiteX516" fmla="*/ 10929693 w 13991985"/>
                <a:gd name="connsiteY516" fmla="*/ 6954120 h 9738027"/>
                <a:gd name="connsiteX517" fmla="*/ 10903272 w 13991985"/>
                <a:gd name="connsiteY517" fmla="*/ 6879619 h 9738027"/>
                <a:gd name="connsiteX518" fmla="*/ 10997729 w 13991985"/>
                <a:gd name="connsiteY518" fmla="*/ 6886083 h 9738027"/>
                <a:gd name="connsiteX519" fmla="*/ 11045580 w 13991985"/>
                <a:gd name="connsiteY519" fmla="*/ 6856828 h 9738027"/>
                <a:gd name="connsiteX520" fmla="*/ 10987523 w 13991985"/>
                <a:gd name="connsiteY520" fmla="*/ 6788566 h 9738027"/>
                <a:gd name="connsiteX521" fmla="*/ 10914951 w 13991985"/>
                <a:gd name="connsiteY521" fmla="*/ 6740714 h 9738027"/>
                <a:gd name="connsiteX522" fmla="*/ 10909509 w 13991985"/>
                <a:gd name="connsiteY522" fmla="*/ 6692862 h 9738027"/>
                <a:gd name="connsiteX523" fmla="*/ 10856894 w 13991985"/>
                <a:gd name="connsiteY523" fmla="*/ 6668143 h 9738027"/>
                <a:gd name="connsiteX524" fmla="*/ 10813805 w 13991985"/>
                <a:gd name="connsiteY524" fmla="*/ 6633671 h 9738027"/>
                <a:gd name="connsiteX525" fmla="*/ 10804053 w 13991985"/>
                <a:gd name="connsiteY525" fmla="*/ 6556790 h 9738027"/>
                <a:gd name="connsiteX526" fmla="*/ 10793848 w 13991985"/>
                <a:gd name="connsiteY526" fmla="*/ 6494198 h 9738027"/>
                <a:gd name="connsiteX527" fmla="*/ 10740780 w 13991985"/>
                <a:gd name="connsiteY527" fmla="*/ 6367878 h 9738027"/>
                <a:gd name="connsiteX528" fmla="*/ 10711751 w 13991985"/>
                <a:gd name="connsiteY528" fmla="*/ 6247228 h 9738027"/>
                <a:gd name="connsiteX529" fmla="*/ 10668209 w 13991985"/>
                <a:gd name="connsiteY529" fmla="*/ 6218200 h 9738027"/>
                <a:gd name="connsiteX530" fmla="*/ 10619223 w 13991985"/>
                <a:gd name="connsiteY530" fmla="*/ 6155833 h 9738027"/>
                <a:gd name="connsiteX531" fmla="*/ 10508551 w 13991985"/>
                <a:gd name="connsiteY531" fmla="*/ 6072831 h 9738027"/>
                <a:gd name="connsiteX532" fmla="*/ 10426229 w 13991985"/>
                <a:gd name="connsiteY532" fmla="*/ 6005701 h 9738027"/>
                <a:gd name="connsiteX533" fmla="*/ 10441423 w 13991985"/>
                <a:gd name="connsiteY533" fmla="*/ 5885505 h 9738027"/>
                <a:gd name="connsiteX534" fmla="*/ 10509005 w 13991985"/>
                <a:gd name="connsiteY534" fmla="*/ 5822232 h 9738027"/>
                <a:gd name="connsiteX535" fmla="*/ 10595637 w 13991985"/>
                <a:gd name="connsiteY535" fmla="*/ 5724714 h 9738027"/>
                <a:gd name="connsiteX536" fmla="*/ 10629655 w 13991985"/>
                <a:gd name="connsiteY536" fmla="*/ 5637402 h 9738027"/>
                <a:gd name="connsiteX537" fmla="*/ 10673198 w 13991985"/>
                <a:gd name="connsiteY537" fmla="*/ 5604745 h 9738027"/>
                <a:gd name="connsiteX538" fmla="*/ 10750305 w 13991985"/>
                <a:gd name="connsiteY538" fmla="*/ 5627196 h 9738027"/>
                <a:gd name="connsiteX539" fmla="*/ 10761191 w 13991985"/>
                <a:gd name="connsiteY539" fmla="*/ 5560067 h 9738027"/>
                <a:gd name="connsiteX540" fmla="*/ 10814259 w 13991985"/>
                <a:gd name="connsiteY540" fmla="*/ 5502464 h 9738027"/>
                <a:gd name="connsiteX541" fmla="*/ 10891138 w 13991985"/>
                <a:gd name="connsiteY541" fmla="*/ 5468446 h 9738027"/>
                <a:gd name="connsiteX542" fmla="*/ 10958494 w 13991985"/>
                <a:gd name="connsiteY542" fmla="*/ 5463457 h 9738027"/>
                <a:gd name="connsiteX543" fmla="*/ 10989111 w 13991985"/>
                <a:gd name="connsiteY543" fmla="*/ 5434655 h 9738027"/>
                <a:gd name="connsiteX544" fmla="*/ 11051703 w 13991985"/>
                <a:gd name="connsiteY544" fmla="*/ 5395875 h 9738027"/>
                <a:gd name="connsiteX545" fmla="*/ 11161694 w 13991985"/>
                <a:gd name="connsiteY545" fmla="*/ 5361857 h 9738027"/>
                <a:gd name="connsiteX546" fmla="*/ 11205237 w 13991985"/>
                <a:gd name="connsiteY546" fmla="*/ 5332828 h 9738027"/>
                <a:gd name="connsiteX547" fmla="*/ 11161694 w 13991985"/>
                <a:gd name="connsiteY547" fmla="*/ 5303800 h 9738027"/>
                <a:gd name="connsiteX548" fmla="*/ 10871409 w 13991985"/>
                <a:gd name="connsiteY548" fmla="*/ 5260257 h 9738027"/>
                <a:gd name="connsiteX549" fmla="*/ 10827866 w 13991985"/>
                <a:gd name="connsiteY549" fmla="*/ 5216714 h 9738027"/>
                <a:gd name="connsiteX550" fmla="*/ 10682723 w 13991985"/>
                <a:gd name="connsiteY550" fmla="*/ 5274771 h 9738027"/>
                <a:gd name="connsiteX551" fmla="*/ 10624666 w 13991985"/>
                <a:gd name="connsiteY551" fmla="*/ 5303800 h 9738027"/>
                <a:gd name="connsiteX552" fmla="*/ 10537580 w 13991985"/>
                <a:gd name="connsiteY552" fmla="*/ 5390206 h 9738027"/>
                <a:gd name="connsiteX553" fmla="*/ 10440289 w 13991985"/>
                <a:gd name="connsiteY553" fmla="*/ 5361403 h 9738027"/>
                <a:gd name="connsiteX554" fmla="*/ 10368624 w 13991985"/>
                <a:gd name="connsiteY554" fmla="*/ 5317633 h 9738027"/>
                <a:gd name="connsiteX555" fmla="*/ 10348894 w 13991985"/>
                <a:gd name="connsiteY555" fmla="*/ 5245743 h 9738027"/>
                <a:gd name="connsiteX556" fmla="*/ 10363409 w 13991985"/>
                <a:gd name="connsiteY556" fmla="*/ 5187685 h 9738027"/>
                <a:gd name="connsiteX557" fmla="*/ 10392437 w 13991985"/>
                <a:gd name="connsiteY557" fmla="*/ 5144143 h 9738027"/>
                <a:gd name="connsiteX558" fmla="*/ 10348894 w 13991985"/>
                <a:gd name="connsiteY558" fmla="*/ 5115114 h 9738027"/>
                <a:gd name="connsiteX559" fmla="*/ 10290837 w 13991985"/>
                <a:gd name="connsiteY559" fmla="*/ 5100600 h 9738027"/>
                <a:gd name="connsiteX560" fmla="*/ 10203751 w 13991985"/>
                <a:gd name="connsiteY560" fmla="*/ 5071571 h 9738027"/>
                <a:gd name="connsiteX561" fmla="*/ 10160209 w 13991985"/>
                <a:gd name="connsiteY561" fmla="*/ 5057057 h 9738027"/>
                <a:gd name="connsiteX562" fmla="*/ 10073804 w 13991985"/>
                <a:gd name="connsiteY562" fmla="*/ 5028028 h 9738027"/>
                <a:gd name="connsiteX563" fmla="*/ 10044548 w 13991985"/>
                <a:gd name="connsiteY563" fmla="*/ 4921665 h 9738027"/>
                <a:gd name="connsiteX564" fmla="*/ 10049991 w 13991985"/>
                <a:gd name="connsiteY564" fmla="*/ 4868598 h 9738027"/>
                <a:gd name="connsiteX565" fmla="*/ 10102605 w 13991985"/>
                <a:gd name="connsiteY565" fmla="*/ 4758381 h 9738027"/>
                <a:gd name="connsiteX566" fmla="*/ 10189011 w 13991985"/>
                <a:gd name="connsiteY566" fmla="*/ 4753164 h 9738027"/>
                <a:gd name="connsiteX567" fmla="*/ 10262262 w 13991985"/>
                <a:gd name="connsiteY567" fmla="*/ 4791490 h 9738027"/>
                <a:gd name="connsiteX568" fmla="*/ 10311929 w 13991985"/>
                <a:gd name="connsiteY568" fmla="*/ 4762462 h 9738027"/>
                <a:gd name="connsiteX569" fmla="*/ 10365223 w 13991985"/>
                <a:gd name="connsiteY569" fmla="*/ 4752710 h 9738027"/>
                <a:gd name="connsiteX570" fmla="*/ 10423053 w 13991985"/>
                <a:gd name="connsiteY570" fmla="*/ 4698963 h 9738027"/>
                <a:gd name="connsiteX571" fmla="*/ 10447319 w 13991985"/>
                <a:gd name="connsiteY571" fmla="*/ 4607114 h 9738027"/>
                <a:gd name="connsiteX572" fmla="*/ 10491543 w 13991985"/>
                <a:gd name="connsiteY572" fmla="*/ 4532502 h 9738027"/>
                <a:gd name="connsiteX573" fmla="*/ 10595637 w 13991985"/>
                <a:gd name="connsiteY573" fmla="*/ 4520028 h 9738027"/>
                <a:gd name="connsiteX574" fmla="*/ 10639180 w 13991985"/>
                <a:gd name="connsiteY574" fmla="*/ 4491000 h 9738027"/>
                <a:gd name="connsiteX575" fmla="*/ 10711751 w 13991985"/>
                <a:gd name="connsiteY575" fmla="*/ 4403914 h 9738027"/>
                <a:gd name="connsiteX576" fmla="*/ 10755294 w 13991985"/>
                <a:gd name="connsiteY576" fmla="*/ 4360371 h 9738027"/>
                <a:gd name="connsiteX577" fmla="*/ 10775705 w 13991985"/>
                <a:gd name="connsiteY577" fmla="*/ 4302314 h 9738027"/>
                <a:gd name="connsiteX578" fmla="*/ 10848730 w 13991985"/>
                <a:gd name="connsiteY578" fmla="*/ 4251514 h 9738027"/>
                <a:gd name="connsiteX579" fmla="*/ 10977318 w 13991985"/>
                <a:gd name="connsiteY579" fmla="*/ 4232464 h 9738027"/>
                <a:gd name="connsiteX580" fmla="*/ 11103411 w 13991985"/>
                <a:gd name="connsiteY580" fmla="*/ 4307983 h 9738027"/>
                <a:gd name="connsiteX581" fmla="*/ 11126996 w 13991985"/>
                <a:gd name="connsiteY581" fmla="*/ 4433170 h 9738027"/>
                <a:gd name="connsiteX582" fmla="*/ 11078691 w 13991985"/>
                <a:gd name="connsiteY582" fmla="*/ 4505514 h 9738027"/>
                <a:gd name="connsiteX583" fmla="*/ 11048755 w 13991985"/>
                <a:gd name="connsiteY583" fmla="*/ 4551552 h 9738027"/>
                <a:gd name="connsiteX584" fmla="*/ 11049889 w 13991985"/>
                <a:gd name="connsiteY584" fmla="*/ 4577632 h 9738027"/>
                <a:gd name="connsiteX585" fmla="*/ 10987523 w 13991985"/>
                <a:gd name="connsiteY585" fmla="*/ 4592600 h 9738027"/>
                <a:gd name="connsiteX586" fmla="*/ 10973009 w 13991985"/>
                <a:gd name="connsiteY586" fmla="*/ 4650657 h 9738027"/>
                <a:gd name="connsiteX587" fmla="*/ 11060094 w 13991985"/>
                <a:gd name="connsiteY587" fmla="*/ 4665171 h 9738027"/>
                <a:gd name="connsiteX588" fmla="*/ 11016551 w 13991985"/>
                <a:gd name="connsiteY588" fmla="*/ 4708714 h 9738027"/>
                <a:gd name="connsiteX589" fmla="*/ 11002037 w 13991985"/>
                <a:gd name="connsiteY589" fmla="*/ 4752257 h 9738027"/>
                <a:gd name="connsiteX590" fmla="*/ 11016551 w 13991985"/>
                <a:gd name="connsiteY590" fmla="*/ 4781285 h 9738027"/>
                <a:gd name="connsiteX591" fmla="*/ 11060094 w 13991985"/>
                <a:gd name="connsiteY591" fmla="*/ 4737743 h 9738027"/>
                <a:gd name="connsiteX592" fmla="*/ 11190723 w 13991985"/>
                <a:gd name="connsiteY592" fmla="*/ 4650657 h 9738027"/>
                <a:gd name="connsiteX593" fmla="*/ 11248780 w 13991985"/>
                <a:gd name="connsiteY593" fmla="*/ 4636143 h 9738027"/>
                <a:gd name="connsiteX594" fmla="*/ 11335866 w 13991985"/>
                <a:gd name="connsiteY594" fmla="*/ 4592600 h 9738027"/>
                <a:gd name="connsiteX595" fmla="*/ 11422951 w 13991985"/>
                <a:gd name="connsiteY595" fmla="*/ 4549057 h 9738027"/>
                <a:gd name="connsiteX596" fmla="*/ 11539066 w 13991985"/>
                <a:gd name="connsiteY59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157237 w 13991985"/>
                <a:gd name="connsiteY426" fmla="*/ 9396828 h 9738027"/>
                <a:gd name="connsiteX427" fmla="*/ 8200780 w 13991985"/>
                <a:gd name="connsiteY427" fmla="*/ 9411343 h 9738027"/>
                <a:gd name="connsiteX428" fmla="*/ 8299092 w 13991985"/>
                <a:gd name="connsiteY428" fmla="*/ 9438217 h 9738027"/>
                <a:gd name="connsiteX429" fmla="*/ 8287866 w 13991985"/>
                <a:gd name="connsiteY429" fmla="*/ 9502964 h 9738027"/>
                <a:gd name="connsiteX430" fmla="*/ 8276980 w 13991985"/>
                <a:gd name="connsiteY430" fmla="*/ 9604564 h 9738027"/>
                <a:gd name="connsiteX431" fmla="*/ 8309297 w 13991985"/>
                <a:gd name="connsiteY431" fmla="*/ 9685413 h 9738027"/>
                <a:gd name="connsiteX432" fmla="*/ 8350459 w 13991985"/>
                <a:gd name="connsiteY432" fmla="*/ 9738027 h 9738027"/>
                <a:gd name="connsiteX433" fmla="*/ 8389466 w 13991985"/>
                <a:gd name="connsiteY433" fmla="*/ 9730657 h 9738027"/>
                <a:gd name="connsiteX434" fmla="*/ 8386404 w 13991985"/>
                <a:gd name="connsiteY434" fmla="*/ 9682578 h 9738027"/>
                <a:gd name="connsiteX435" fmla="*/ 8360437 w 13991985"/>
                <a:gd name="connsiteY435" fmla="*/ 9643571 h 9738027"/>
                <a:gd name="connsiteX436" fmla="*/ 8351139 w 13991985"/>
                <a:gd name="connsiteY436" fmla="*/ 9571453 h 9738027"/>
                <a:gd name="connsiteX437" fmla="*/ 8370416 w 13991985"/>
                <a:gd name="connsiteY437" fmla="*/ 9527684 h 9738027"/>
                <a:gd name="connsiteX438" fmla="*/ 8396043 w 13991985"/>
                <a:gd name="connsiteY438" fmla="*/ 9475977 h 9738027"/>
                <a:gd name="connsiteX439" fmla="*/ 8429380 w 13991985"/>
                <a:gd name="connsiteY439" fmla="*/ 9483120 h 9738027"/>
                <a:gd name="connsiteX440" fmla="*/ 8496055 w 13991985"/>
                <a:gd name="connsiteY440" fmla="*/ 9473595 h 9738027"/>
                <a:gd name="connsiteX441" fmla="*/ 8553886 w 13991985"/>
                <a:gd name="connsiteY441" fmla="*/ 9453185 h 9738027"/>
                <a:gd name="connsiteX442" fmla="*/ 8636209 w 13991985"/>
                <a:gd name="connsiteY442" fmla="*/ 9428465 h 9738027"/>
                <a:gd name="connsiteX443" fmla="*/ 8696193 w 13991985"/>
                <a:gd name="connsiteY443" fmla="*/ 9415877 h 9738027"/>
                <a:gd name="connsiteX444" fmla="*/ 8691318 w 13991985"/>
                <a:gd name="connsiteY444" fmla="*/ 9375964 h 9738027"/>
                <a:gd name="connsiteX445" fmla="*/ 8715130 w 13991985"/>
                <a:gd name="connsiteY445" fmla="*/ 9356914 h 9738027"/>
                <a:gd name="connsiteX446" fmla="*/ 8743705 w 13991985"/>
                <a:gd name="connsiteY446" fmla="*/ 9359295 h 9738027"/>
                <a:gd name="connsiteX447" fmla="*/ 8810380 w 13991985"/>
                <a:gd name="connsiteY447" fmla="*/ 9382314 h 9738027"/>
                <a:gd name="connsiteX448" fmla="*/ 8856078 w 13991985"/>
                <a:gd name="connsiteY448" fmla="*/ 9312577 h 9738027"/>
                <a:gd name="connsiteX449" fmla="*/ 8903249 w 13991985"/>
                <a:gd name="connsiteY449" fmla="*/ 9314052 h 9738027"/>
                <a:gd name="connsiteX450" fmla="*/ 8941349 w 13991985"/>
                <a:gd name="connsiteY450" fmla="*/ 9356914 h 9738027"/>
                <a:gd name="connsiteX451" fmla="*/ 8984211 w 13991985"/>
                <a:gd name="connsiteY451" fmla="*/ 9321195 h 9738027"/>
                <a:gd name="connsiteX452" fmla="*/ 9025713 w 13991985"/>
                <a:gd name="connsiteY452" fmla="*/ 9264272 h 9738027"/>
                <a:gd name="connsiteX453" fmla="*/ 9085925 w 13991985"/>
                <a:gd name="connsiteY453" fmla="*/ 9278106 h 9738027"/>
                <a:gd name="connsiteX454" fmla="*/ 9124705 w 13991985"/>
                <a:gd name="connsiteY454" fmla="*/ 9237852 h 9738027"/>
                <a:gd name="connsiteX455" fmla="*/ 9129468 w 13991985"/>
                <a:gd name="connsiteY455" fmla="*/ 9186258 h 9738027"/>
                <a:gd name="connsiteX456" fmla="*/ 9160424 w 13991985"/>
                <a:gd name="connsiteY456" fmla="*/ 9133077 h 9738027"/>
                <a:gd name="connsiteX457" fmla="*/ 9203286 w 13991985"/>
                <a:gd name="connsiteY457" fmla="*/ 9156889 h 9738027"/>
                <a:gd name="connsiteX458" fmla="*/ 9246376 w 13991985"/>
                <a:gd name="connsiteY458" fmla="*/ 9196690 h 9738027"/>
                <a:gd name="connsiteX459" fmla="*/ 9305680 w 13991985"/>
                <a:gd name="connsiteY459" fmla="*/ 9159270 h 9738027"/>
                <a:gd name="connsiteX460" fmla="*/ 9399569 w 13991985"/>
                <a:gd name="connsiteY460" fmla="*/ 9131943 h 9738027"/>
                <a:gd name="connsiteX461" fmla="*/ 9458080 w 13991985"/>
                <a:gd name="connsiteY461" fmla="*/ 9130695 h 9738027"/>
                <a:gd name="connsiteX462" fmla="*/ 9518518 w 13991985"/>
                <a:gd name="connsiteY462" fmla="*/ 9105521 h 9738027"/>
                <a:gd name="connsiteX463" fmla="*/ 9574648 w 13991985"/>
                <a:gd name="connsiteY463" fmla="*/ 9126046 h 9738027"/>
                <a:gd name="connsiteX464" fmla="*/ 9652209 w 13991985"/>
                <a:gd name="connsiteY464" fmla="*/ 9106543 h 9738027"/>
                <a:gd name="connsiteX465" fmla="*/ 9753355 w 13991985"/>
                <a:gd name="connsiteY465" fmla="*/ 9094977 h 9738027"/>
                <a:gd name="connsiteX466" fmla="*/ 9816175 w 13991985"/>
                <a:gd name="connsiteY466" fmla="*/ 9050866 h 9738027"/>
                <a:gd name="connsiteX467" fmla="*/ 9803361 w 13991985"/>
                <a:gd name="connsiteY467" fmla="*/ 9009252 h 9738027"/>
                <a:gd name="connsiteX468" fmla="*/ 9819236 w 13991985"/>
                <a:gd name="connsiteY468" fmla="*/ 8981583 h 9738027"/>
                <a:gd name="connsiteX469" fmla="*/ 9872418 w 13991985"/>
                <a:gd name="connsiteY469" fmla="*/ 8980677 h 9738027"/>
                <a:gd name="connsiteX470" fmla="*/ 9893736 w 13991985"/>
                <a:gd name="connsiteY470" fmla="*/ 8931350 h 9738027"/>
                <a:gd name="connsiteX471" fmla="*/ 9942721 w 13991985"/>
                <a:gd name="connsiteY471" fmla="*/ 8904022 h 9738027"/>
                <a:gd name="connsiteX472" fmla="*/ 10024364 w 13991985"/>
                <a:gd name="connsiteY472" fmla="*/ 8850956 h 9738027"/>
                <a:gd name="connsiteX473" fmla="*/ 10101925 w 13991985"/>
                <a:gd name="connsiteY473" fmla="*/ 8802650 h 9738027"/>
                <a:gd name="connsiteX474" fmla="*/ 10130726 w 13991985"/>
                <a:gd name="connsiteY474" fmla="*/ 8768632 h 9738027"/>
                <a:gd name="connsiteX475" fmla="*/ 10099997 w 13991985"/>
                <a:gd name="connsiteY475" fmla="*/ 8719646 h 9738027"/>
                <a:gd name="connsiteX476" fmla="*/ 10139458 w 13991985"/>
                <a:gd name="connsiteY476" fmla="*/ 8683474 h 9738027"/>
                <a:gd name="connsiteX477" fmla="*/ 10199669 w 13991985"/>
                <a:gd name="connsiteY477" fmla="*/ 8664197 h 9738027"/>
                <a:gd name="connsiteX478" fmla="*/ 10252737 w 13991985"/>
                <a:gd name="connsiteY478" fmla="*/ 8642539 h 9738027"/>
                <a:gd name="connsiteX479" fmla="*/ 10293672 w 13991985"/>
                <a:gd name="connsiteY479" fmla="*/ 8610902 h 9738027"/>
                <a:gd name="connsiteX480" fmla="*/ 10351049 w 13991985"/>
                <a:gd name="connsiteY480" fmla="*/ 8533002 h 9738027"/>
                <a:gd name="connsiteX481" fmla="*/ 10363409 w 13991985"/>
                <a:gd name="connsiteY481" fmla="*/ 8525971 h 9738027"/>
                <a:gd name="connsiteX482" fmla="*/ 10398107 w 13991985"/>
                <a:gd name="connsiteY482" fmla="*/ 8480274 h 9738027"/>
                <a:gd name="connsiteX483" fmla="*/ 10436434 w 13991985"/>
                <a:gd name="connsiteY483" fmla="*/ 8443875 h 9738027"/>
                <a:gd name="connsiteX484" fmla="*/ 10479523 w 13991985"/>
                <a:gd name="connsiteY484" fmla="*/ 8395343 h 9738027"/>
                <a:gd name="connsiteX485" fmla="*/ 10494718 w 13991985"/>
                <a:gd name="connsiteY485" fmla="*/ 8308257 h 9738027"/>
                <a:gd name="connsiteX486" fmla="*/ 10499254 w 13991985"/>
                <a:gd name="connsiteY486" fmla="*/ 8247819 h 9738027"/>
                <a:gd name="connsiteX487" fmla="*/ 10482018 w 13991985"/>
                <a:gd name="connsiteY487" fmla="*/ 8171052 h 9738027"/>
                <a:gd name="connsiteX488" fmla="*/ 10523066 w 13991985"/>
                <a:gd name="connsiteY488" fmla="*/ 8117643 h 9738027"/>
                <a:gd name="connsiteX489" fmla="*/ 10566609 w 13991985"/>
                <a:gd name="connsiteY489" fmla="*/ 8119571 h 9738027"/>
                <a:gd name="connsiteX490" fmla="*/ 10627274 w 13991985"/>
                <a:gd name="connsiteY490" fmla="*/ 8102676 h 9738027"/>
                <a:gd name="connsiteX491" fmla="*/ 10654829 w 13991985"/>
                <a:gd name="connsiteY491" fmla="*/ 8025569 h 9738027"/>
                <a:gd name="connsiteX492" fmla="*/ 10696330 w 13991985"/>
                <a:gd name="connsiteY492" fmla="*/ 7994839 h 9738027"/>
                <a:gd name="connsiteX493" fmla="*/ 10775025 w 13991985"/>
                <a:gd name="connsiteY493" fmla="*/ 7894940 h 9738027"/>
                <a:gd name="connsiteX494" fmla="*/ 10806435 w 13991985"/>
                <a:gd name="connsiteY494" fmla="*/ 7805246 h 9738027"/>
                <a:gd name="connsiteX495" fmla="*/ 10847596 w 13991985"/>
                <a:gd name="connsiteY495" fmla="*/ 7745488 h 9738027"/>
                <a:gd name="connsiteX496" fmla="*/ 10903499 w 13991985"/>
                <a:gd name="connsiteY496" fmla="*/ 7730520 h 9738027"/>
                <a:gd name="connsiteX497" fmla="*/ 10958494 w 13991985"/>
                <a:gd name="connsiteY497" fmla="*/ 7727685 h 9738027"/>
                <a:gd name="connsiteX498" fmla="*/ 10952031 w 13991985"/>
                <a:gd name="connsiteY498" fmla="*/ 7706028 h 9738027"/>
                <a:gd name="connsiteX499" fmla="*/ 10943980 w 13991985"/>
                <a:gd name="connsiteY499" fmla="*/ 7652732 h 9738027"/>
                <a:gd name="connsiteX500" fmla="*/ 10950897 w 13991985"/>
                <a:gd name="connsiteY500" fmla="*/ 7604427 h 9738027"/>
                <a:gd name="connsiteX501" fmla="*/ 10917786 w 13991985"/>
                <a:gd name="connsiteY501" fmla="*/ 7507590 h 9738027"/>
                <a:gd name="connsiteX502" fmla="*/ 10915632 w 13991985"/>
                <a:gd name="connsiteY502" fmla="*/ 7454521 h 9738027"/>
                <a:gd name="connsiteX503" fmla="*/ 10963937 w 13991985"/>
                <a:gd name="connsiteY503" fmla="*/ 7401681 h 9738027"/>
                <a:gd name="connsiteX504" fmla="*/ 11024943 w 13991985"/>
                <a:gd name="connsiteY504" fmla="*/ 7373333 h 9738027"/>
                <a:gd name="connsiteX505" fmla="*/ 11016551 w 13991985"/>
                <a:gd name="connsiteY505" fmla="*/ 7335800 h 9738027"/>
                <a:gd name="connsiteX506" fmla="*/ 10974936 w 13991985"/>
                <a:gd name="connsiteY506" fmla="*/ 7306998 h 9738027"/>
                <a:gd name="connsiteX507" fmla="*/ 10912570 w 13991985"/>
                <a:gd name="connsiteY507" fmla="*/ 7239643 h 9738027"/>
                <a:gd name="connsiteX508" fmla="*/ 10851905 w 13991985"/>
                <a:gd name="connsiteY508" fmla="*/ 7270371 h 9738027"/>
                <a:gd name="connsiteX509" fmla="*/ 10782168 w 13991985"/>
                <a:gd name="connsiteY509" fmla="*/ 7263001 h 9738027"/>
                <a:gd name="connsiteX510" fmla="*/ 10784323 w 13991985"/>
                <a:gd name="connsiteY510" fmla="*/ 7205171 h 9738027"/>
                <a:gd name="connsiteX511" fmla="*/ 10830247 w 13991985"/>
                <a:gd name="connsiteY511" fmla="*/ 7133053 h 9738027"/>
                <a:gd name="connsiteX512" fmla="*/ 10877305 w 13991985"/>
                <a:gd name="connsiteY512" fmla="*/ 7116158 h 9738027"/>
                <a:gd name="connsiteX513" fmla="*/ 10917332 w 13991985"/>
                <a:gd name="connsiteY513" fmla="*/ 7087357 h 9738027"/>
                <a:gd name="connsiteX514" fmla="*/ 10973688 w 13991985"/>
                <a:gd name="connsiteY514" fmla="*/ 7074769 h 9738027"/>
                <a:gd name="connsiteX515" fmla="*/ 11033446 w 13991985"/>
                <a:gd name="connsiteY515" fmla="*/ 7055039 h 9738027"/>
                <a:gd name="connsiteX516" fmla="*/ 10929693 w 13991985"/>
                <a:gd name="connsiteY516" fmla="*/ 6954120 h 9738027"/>
                <a:gd name="connsiteX517" fmla="*/ 10903272 w 13991985"/>
                <a:gd name="connsiteY517" fmla="*/ 6879619 h 9738027"/>
                <a:gd name="connsiteX518" fmla="*/ 10997729 w 13991985"/>
                <a:gd name="connsiteY518" fmla="*/ 6886083 h 9738027"/>
                <a:gd name="connsiteX519" fmla="*/ 11045580 w 13991985"/>
                <a:gd name="connsiteY519" fmla="*/ 6856828 h 9738027"/>
                <a:gd name="connsiteX520" fmla="*/ 10987523 w 13991985"/>
                <a:gd name="connsiteY520" fmla="*/ 6788566 h 9738027"/>
                <a:gd name="connsiteX521" fmla="*/ 10914951 w 13991985"/>
                <a:gd name="connsiteY521" fmla="*/ 6740714 h 9738027"/>
                <a:gd name="connsiteX522" fmla="*/ 10909509 w 13991985"/>
                <a:gd name="connsiteY522" fmla="*/ 6692862 h 9738027"/>
                <a:gd name="connsiteX523" fmla="*/ 10856894 w 13991985"/>
                <a:gd name="connsiteY523" fmla="*/ 6668143 h 9738027"/>
                <a:gd name="connsiteX524" fmla="*/ 10813805 w 13991985"/>
                <a:gd name="connsiteY524" fmla="*/ 6633671 h 9738027"/>
                <a:gd name="connsiteX525" fmla="*/ 10804053 w 13991985"/>
                <a:gd name="connsiteY525" fmla="*/ 6556790 h 9738027"/>
                <a:gd name="connsiteX526" fmla="*/ 10793848 w 13991985"/>
                <a:gd name="connsiteY526" fmla="*/ 6494198 h 9738027"/>
                <a:gd name="connsiteX527" fmla="*/ 10740780 w 13991985"/>
                <a:gd name="connsiteY527" fmla="*/ 6367878 h 9738027"/>
                <a:gd name="connsiteX528" fmla="*/ 10711751 w 13991985"/>
                <a:gd name="connsiteY528" fmla="*/ 6247228 h 9738027"/>
                <a:gd name="connsiteX529" fmla="*/ 10668209 w 13991985"/>
                <a:gd name="connsiteY529" fmla="*/ 6218200 h 9738027"/>
                <a:gd name="connsiteX530" fmla="*/ 10619223 w 13991985"/>
                <a:gd name="connsiteY530" fmla="*/ 6155833 h 9738027"/>
                <a:gd name="connsiteX531" fmla="*/ 10508551 w 13991985"/>
                <a:gd name="connsiteY531" fmla="*/ 6072831 h 9738027"/>
                <a:gd name="connsiteX532" fmla="*/ 10426229 w 13991985"/>
                <a:gd name="connsiteY532" fmla="*/ 6005701 h 9738027"/>
                <a:gd name="connsiteX533" fmla="*/ 10441423 w 13991985"/>
                <a:gd name="connsiteY533" fmla="*/ 5885505 h 9738027"/>
                <a:gd name="connsiteX534" fmla="*/ 10509005 w 13991985"/>
                <a:gd name="connsiteY534" fmla="*/ 5822232 h 9738027"/>
                <a:gd name="connsiteX535" fmla="*/ 10595637 w 13991985"/>
                <a:gd name="connsiteY535" fmla="*/ 5724714 h 9738027"/>
                <a:gd name="connsiteX536" fmla="*/ 10629655 w 13991985"/>
                <a:gd name="connsiteY536" fmla="*/ 5637402 h 9738027"/>
                <a:gd name="connsiteX537" fmla="*/ 10673198 w 13991985"/>
                <a:gd name="connsiteY537" fmla="*/ 5604745 h 9738027"/>
                <a:gd name="connsiteX538" fmla="*/ 10750305 w 13991985"/>
                <a:gd name="connsiteY538" fmla="*/ 5627196 h 9738027"/>
                <a:gd name="connsiteX539" fmla="*/ 10761191 w 13991985"/>
                <a:gd name="connsiteY539" fmla="*/ 5560067 h 9738027"/>
                <a:gd name="connsiteX540" fmla="*/ 10814259 w 13991985"/>
                <a:gd name="connsiteY540" fmla="*/ 5502464 h 9738027"/>
                <a:gd name="connsiteX541" fmla="*/ 10891138 w 13991985"/>
                <a:gd name="connsiteY541" fmla="*/ 5468446 h 9738027"/>
                <a:gd name="connsiteX542" fmla="*/ 10958494 w 13991985"/>
                <a:gd name="connsiteY542" fmla="*/ 5463457 h 9738027"/>
                <a:gd name="connsiteX543" fmla="*/ 10989111 w 13991985"/>
                <a:gd name="connsiteY543" fmla="*/ 5434655 h 9738027"/>
                <a:gd name="connsiteX544" fmla="*/ 11051703 w 13991985"/>
                <a:gd name="connsiteY544" fmla="*/ 5395875 h 9738027"/>
                <a:gd name="connsiteX545" fmla="*/ 11161694 w 13991985"/>
                <a:gd name="connsiteY545" fmla="*/ 5361857 h 9738027"/>
                <a:gd name="connsiteX546" fmla="*/ 11205237 w 13991985"/>
                <a:gd name="connsiteY546" fmla="*/ 5332828 h 9738027"/>
                <a:gd name="connsiteX547" fmla="*/ 11161694 w 13991985"/>
                <a:gd name="connsiteY547" fmla="*/ 5303800 h 9738027"/>
                <a:gd name="connsiteX548" fmla="*/ 10871409 w 13991985"/>
                <a:gd name="connsiteY548" fmla="*/ 5260257 h 9738027"/>
                <a:gd name="connsiteX549" fmla="*/ 10827866 w 13991985"/>
                <a:gd name="connsiteY549" fmla="*/ 5216714 h 9738027"/>
                <a:gd name="connsiteX550" fmla="*/ 10682723 w 13991985"/>
                <a:gd name="connsiteY550" fmla="*/ 5274771 h 9738027"/>
                <a:gd name="connsiteX551" fmla="*/ 10624666 w 13991985"/>
                <a:gd name="connsiteY551" fmla="*/ 5303800 h 9738027"/>
                <a:gd name="connsiteX552" fmla="*/ 10537580 w 13991985"/>
                <a:gd name="connsiteY552" fmla="*/ 5390206 h 9738027"/>
                <a:gd name="connsiteX553" fmla="*/ 10440289 w 13991985"/>
                <a:gd name="connsiteY553" fmla="*/ 5361403 h 9738027"/>
                <a:gd name="connsiteX554" fmla="*/ 10368624 w 13991985"/>
                <a:gd name="connsiteY554" fmla="*/ 5317633 h 9738027"/>
                <a:gd name="connsiteX555" fmla="*/ 10348894 w 13991985"/>
                <a:gd name="connsiteY555" fmla="*/ 5245743 h 9738027"/>
                <a:gd name="connsiteX556" fmla="*/ 10363409 w 13991985"/>
                <a:gd name="connsiteY556" fmla="*/ 5187685 h 9738027"/>
                <a:gd name="connsiteX557" fmla="*/ 10392437 w 13991985"/>
                <a:gd name="connsiteY557" fmla="*/ 5144143 h 9738027"/>
                <a:gd name="connsiteX558" fmla="*/ 10348894 w 13991985"/>
                <a:gd name="connsiteY558" fmla="*/ 5115114 h 9738027"/>
                <a:gd name="connsiteX559" fmla="*/ 10290837 w 13991985"/>
                <a:gd name="connsiteY559" fmla="*/ 5100600 h 9738027"/>
                <a:gd name="connsiteX560" fmla="*/ 10203751 w 13991985"/>
                <a:gd name="connsiteY560" fmla="*/ 5071571 h 9738027"/>
                <a:gd name="connsiteX561" fmla="*/ 10160209 w 13991985"/>
                <a:gd name="connsiteY561" fmla="*/ 5057057 h 9738027"/>
                <a:gd name="connsiteX562" fmla="*/ 10073804 w 13991985"/>
                <a:gd name="connsiteY562" fmla="*/ 5028028 h 9738027"/>
                <a:gd name="connsiteX563" fmla="*/ 10044548 w 13991985"/>
                <a:gd name="connsiteY563" fmla="*/ 4921665 h 9738027"/>
                <a:gd name="connsiteX564" fmla="*/ 10049991 w 13991985"/>
                <a:gd name="connsiteY564" fmla="*/ 4868598 h 9738027"/>
                <a:gd name="connsiteX565" fmla="*/ 10102605 w 13991985"/>
                <a:gd name="connsiteY565" fmla="*/ 4758381 h 9738027"/>
                <a:gd name="connsiteX566" fmla="*/ 10189011 w 13991985"/>
                <a:gd name="connsiteY566" fmla="*/ 4753164 h 9738027"/>
                <a:gd name="connsiteX567" fmla="*/ 10262262 w 13991985"/>
                <a:gd name="connsiteY567" fmla="*/ 4791490 h 9738027"/>
                <a:gd name="connsiteX568" fmla="*/ 10311929 w 13991985"/>
                <a:gd name="connsiteY568" fmla="*/ 4762462 h 9738027"/>
                <a:gd name="connsiteX569" fmla="*/ 10365223 w 13991985"/>
                <a:gd name="connsiteY569" fmla="*/ 4752710 h 9738027"/>
                <a:gd name="connsiteX570" fmla="*/ 10423053 w 13991985"/>
                <a:gd name="connsiteY570" fmla="*/ 4698963 h 9738027"/>
                <a:gd name="connsiteX571" fmla="*/ 10447319 w 13991985"/>
                <a:gd name="connsiteY571" fmla="*/ 4607114 h 9738027"/>
                <a:gd name="connsiteX572" fmla="*/ 10491543 w 13991985"/>
                <a:gd name="connsiteY572" fmla="*/ 4532502 h 9738027"/>
                <a:gd name="connsiteX573" fmla="*/ 10595637 w 13991985"/>
                <a:gd name="connsiteY573" fmla="*/ 4520028 h 9738027"/>
                <a:gd name="connsiteX574" fmla="*/ 10639180 w 13991985"/>
                <a:gd name="connsiteY574" fmla="*/ 4491000 h 9738027"/>
                <a:gd name="connsiteX575" fmla="*/ 10711751 w 13991985"/>
                <a:gd name="connsiteY575" fmla="*/ 4403914 h 9738027"/>
                <a:gd name="connsiteX576" fmla="*/ 10755294 w 13991985"/>
                <a:gd name="connsiteY576" fmla="*/ 4360371 h 9738027"/>
                <a:gd name="connsiteX577" fmla="*/ 10775705 w 13991985"/>
                <a:gd name="connsiteY577" fmla="*/ 4302314 h 9738027"/>
                <a:gd name="connsiteX578" fmla="*/ 10848730 w 13991985"/>
                <a:gd name="connsiteY578" fmla="*/ 4251514 h 9738027"/>
                <a:gd name="connsiteX579" fmla="*/ 10977318 w 13991985"/>
                <a:gd name="connsiteY579" fmla="*/ 4232464 h 9738027"/>
                <a:gd name="connsiteX580" fmla="*/ 11103411 w 13991985"/>
                <a:gd name="connsiteY580" fmla="*/ 4307983 h 9738027"/>
                <a:gd name="connsiteX581" fmla="*/ 11126996 w 13991985"/>
                <a:gd name="connsiteY581" fmla="*/ 4433170 h 9738027"/>
                <a:gd name="connsiteX582" fmla="*/ 11078691 w 13991985"/>
                <a:gd name="connsiteY582" fmla="*/ 4505514 h 9738027"/>
                <a:gd name="connsiteX583" fmla="*/ 11048755 w 13991985"/>
                <a:gd name="connsiteY583" fmla="*/ 4551552 h 9738027"/>
                <a:gd name="connsiteX584" fmla="*/ 11049889 w 13991985"/>
                <a:gd name="connsiteY584" fmla="*/ 4577632 h 9738027"/>
                <a:gd name="connsiteX585" fmla="*/ 10987523 w 13991985"/>
                <a:gd name="connsiteY585" fmla="*/ 4592600 h 9738027"/>
                <a:gd name="connsiteX586" fmla="*/ 10973009 w 13991985"/>
                <a:gd name="connsiteY586" fmla="*/ 4650657 h 9738027"/>
                <a:gd name="connsiteX587" fmla="*/ 11060094 w 13991985"/>
                <a:gd name="connsiteY587" fmla="*/ 4665171 h 9738027"/>
                <a:gd name="connsiteX588" fmla="*/ 11016551 w 13991985"/>
                <a:gd name="connsiteY588" fmla="*/ 4708714 h 9738027"/>
                <a:gd name="connsiteX589" fmla="*/ 11002037 w 13991985"/>
                <a:gd name="connsiteY589" fmla="*/ 4752257 h 9738027"/>
                <a:gd name="connsiteX590" fmla="*/ 11016551 w 13991985"/>
                <a:gd name="connsiteY590" fmla="*/ 4781285 h 9738027"/>
                <a:gd name="connsiteX591" fmla="*/ 11060094 w 13991985"/>
                <a:gd name="connsiteY591" fmla="*/ 4737743 h 9738027"/>
                <a:gd name="connsiteX592" fmla="*/ 11190723 w 13991985"/>
                <a:gd name="connsiteY592" fmla="*/ 4650657 h 9738027"/>
                <a:gd name="connsiteX593" fmla="*/ 11248780 w 13991985"/>
                <a:gd name="connsiteY593" fmla="*/ 4636143 h 9738027"/>
                <a:gd name="connsiteX594" fmla="*/ 11335866 w 13991985"/>
                <a:gd name="connsiteY594" fmla="*/ 4592600 h 9738027"/>
                <a:gd name="connsiteX595" fmla="*/ 11422951 w 13991985"/>
                <a:gd name="connsiteY595" fmla="*/ 4549057 h 9738027"/>
                <a:gd name="connsiteX596" fmla="*/ 11539066 w 13991985"/>
                <a:gd name="connsiteY59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157237 w 13991985"/>
                <a:gd name="connsiteY426" fmla="*/ 9396828 h 9738027"/>
                <a:gd name="connsiteX427" fmla="*/ 8200780 w 13991985"/>
                <a:gd name="connsiteY427" fmla="*/ 9411343 h 9738027"/>
                <a:gd name="connsiteX428" fmla="*/ 8299092 w 13991985"/>
                <a:gd name="connsiteY428" fmla="*/ 9438217 h 9738027"/>
                <a:gd name="connsiteX429" fmla="*/ 8317461 w 13991985"/>
                <a:gd name="connsiteY429" fmla="*/ 9485502 h 9738027"/>
                <a:gd name="connsiteX430" fmla="*/ 8287866 w 13991985"/>
                <a:gd name="connsiteY430" fmla="*/ 9502964 h 9738027"/>
                <a:gd name="connsiteX431" fmla="*/ 8276980 w 13991985"/>
                <a:gd name="connsiteY431" fmla="*/ 9604564 h 9738027"/>
                <a:gd name="connsiteX432" fmla="*/ 8309297 w 13991985"/>
                <a:gd name="connsiteY432" fmla="*/ 9685413 h 9738027"/>
                <a:gd name="connsiteX433" fmla="*/ 8350459 w 13991985"/>
                <a:gd name="connsiteY433" fmla="*/ 9738027 h 9738027"/>
                <a:gd name="connsiteX434" fmla="*/ 8389466 w 13991985"/>
                <a:gd name="connsiteY434" fmla="*/ 9730657 h 9738027"/>
                <a:gd name="connsiteX435" fmla="*/ 8386404 w 13991985"/>
                <a:gd name="connsiteY435" fmla="*/ 9682578 h 9738027"/>
                <a:gd name="connsiteX436" fmla="*/ 8360437 w 13991985"/>
                <a:gd name="connsiteY436" fmla="*/ 9643571 h 9738027"/>
                <a:gd name="connsiteX437" fmla="*/ 8351139 w 13991985"/>
                <a:gd name="connsiteY437" fmla="*/ 9571453 h 9738027"/>
                <a:gd name="connsiteX438" fmla="*/ 8370416 w 13991985"/>
                <a:gd name="connsiteY438" fmla="*/ 9527684 h 9738027"/>
                <a:gd name="connsiteX439" fmla="*/ 8396043 w 13991985"/>
                <a:gd name="connsiteY439" fmla="*/ 9475977 h 9738027"/>
                <a:gd name="connsiteX440" fmla="*/ 8429380 w 13991985"/>
                <a:gd name="connsiteY440" fmla="*/ 9483120 h 9738027"/>
                <a:gd name="connsiteX441" fmla="*/ 8496055 w 13991985"/>
                <a:gd name="connsiteY441" fmla="*/ 9473595 h 9738027"/>
                <a:gd name="connsiteX442" fmla="*/ 8553886 w 13991985"/>
                <a:gd name="connsiteY442" fmla="*/ 9453185 h 9738027"/>
                <a:gd name="connsiteX443" fmla="*/ 8636209 w 13991985"/>
                <a:gd name="connsiteY443" fmla="*/ 9428465 h 9738027"/>
                <a:gd name="connsiteX444" fmla="*/ 8696193 w 13991985"/>
                <a:gd name="connsiteY444" fmla="*/ 9415877 h 9738027"/>
                <a:gd name="connsiteX445" fmla="*/ 8691318 w 13991985"/>
                <a:gd name="connsiteY445" fmla="*/ 9375964 h 9738027"/>
                <a:gd name="connsiteX446" fmla="*/ 8715130 w 13991985"/>
                <a:gd name="connsiteY446" fmla="*/ 9356914 h 9738027"/>
                <a:gd name="connsiteX447" fmla="*/ 8743705 w 13991985"/>
                <a:gd name="connsiteY447" fmla="*/ 9359295 h 9738027"/>
                <a:gd name="connsiteX448" fmla="*/ 8810380 w 13991985"/>
                <a:gd name="connsiteY448" fmla="*/ 9382314 h 9738027"/>
                <a:gd name="connsiteX449" fmla="*/ 8856078 w 13991985"/>
                <a:gd name="connsiteY449" fmla="*/ 9312577 h 9738027"/>
                <a:gd name="connsiteX450" fmla="*/ 8903249 w 13991985"/>
                <a:gd name="connsiteY450" fmla="*/ 9314052 h 9738027"/>
                <a:gd name="connsiteX451" fmla="*/ 8941349 w 13991985"/>
                <a:gd name="connsiteY451" fmla="*/ 9356914 h 9738027"/>
                <a:gd name="connsiteX452" fmla="*/ 8984211 w 13991985"/>
                <a:gd name="connsiteY452" fmla="*/ 9321195 h 9738027"/>
                <a:gd name="connsiteX453" fmla="*/ 9025713 w 13991985"/>
                <a:gd name="connsiteY453" fmla="*/ 9264272 h 9738027"/>
                <a:gd name="connsiteX454" fmla="*/ 9085925 w 13991985"/>
                <a:gd name="connsiteY454" fmla="*/ 9278106 h 9738027"/>
                <a:gd name="connsiteX455" fmla="*/ 9124705 w 13991985"/>
                <a:gd name="connsiteY455" fmla="*/ 9237852 h 9738027"/>
                <a:gd name="connsiteX456" fmla="*/ 9129468 w 13991985"/>
                <a:gd name="connsiteY456" fmla="*/ 9186258 h 9738027"/>
                <a:gd name="connsiteX457" fmla="*/ 9160424 w 13991985"/>
                <a:gd name="connsiteY457" fmla="*/ 9133077 h 9738027"/>
                <a:gd name="connsiteX458" fmla="*/ 9203286 w 13991985"/>
                <a:gd name="connsiteY458" fmla="*/ 9156889 h 9738027"/>
                <a:gd name="connsiteX459" fmla="*/ 9246376 w 13991985"/>
                <a:gd name="connsiteY459" fmla="*/ 9196690 h 9738027"/>
                <a:gd name="connsiteX460" fmla="*/ 9305680 w 13991985"/>
                <a:gd name="connsiteY460" fmla="*/ 9159270 h 9738027"/>
                <a:gd name="connsiteX461" fmla="*/ 9399569 w 13991985"/>
                <a:gd name="connsiteY461" fmla="*/ 9131943 h 9738027"/>
                <a:gd name="connsiteX462" fmla="*/ 9458080 w 13991985"/>
                <a:gd name="connsiteY462" fmla="*/ 9130695 h 9738027"/>
                <a:gd name="connsiteX463" fmla="*/ 9518518 w 13991985"/>
                <a:gd name="connsiteY463" fmla="*/ 9105521 h 9738027"/>
                <a:gd name="connsiteX464" fmla="*/ 9574648 w 13991985"/>
                <a:gd name="connsiteY464" fmla="*/ 9126046 h 9738027"/>
                <a:gd name="connsiteX465" fmla="*/ 9652209 w 13991985"/>
                <a:gd name="connsiteY465" fmla="*/ 9106543 h 9738027"/>
                <a:gd name="connsiteX466" fmla="*/ 9753355 w 13991985"/>
                <a:gd name="connsiteY466" fmla="*/ 9094977 h 9738027"/>
                <a:gd name="connsiteX467" fmla="*/ 9816175 w 13991985"/>
                <a:gd name="connsiteY467" fmla="*/ 9050866 h 9738027"/>
                <a:gd name="connsiteX468" fmla="*/ 9803361 w 13991985"/>
                <a:gd name="connsiteY468" fmla="*/ 9009252 h 9738027"/>
                <a:gd name="connsiteX469" fmla="*/ 9819236 w 13991985"/>
                <a:gd name="connsiteY469" fmla="*/ 8981583 h 9738027"/>
                <a:gd name="connsiteX470" fmla="*/ 9872418 w 13991985"/>
                <a:gd name="connsiteY470" fmla="*/ 8980677 h 9738027"/>
                <a:gd name="connsiteX471" fmla="*/ 9893736 w 13991985"/>
                <a:gd name="connsiteY471" fmla="*/ 8931350 h 9738027"/>
                <a:gd name="connsiteX472" fmla="*/ 9942721 w 13991985"/>
                <a:gd name="connsiteY472" fmla="*/ 8904022 h 9738027"/>
                <a:gd name="connsiteX473" fmla="*/ 10024364 w 13991985"/>
                <a:gd name="connsiteY473" fmla="*/ 8850956 h 9738027"/>
                <a:gd name="connsiteX474" fmla="*/ 10101925 w 13991985"/>
                <a:gd name="connsiteY474" fmla="*/ 8802650 h 9738027"/>
                <a:gd name="connsiteX475" fmla="*/ 10130726 w 13991985"/>
                <a:gd name="connsiteY475" fmla="*/ 8768632 h 9738027"/>
                <a:gd name="connsiteX476" fmla="*/ 10099997 w 13991985"/>
                <a:gd name="connsiteY476" fmla="*/ 8719646 h 9738027"/>
                <a:gd name="connsiteX477" fmla="*/ 10139458 w 13991985"/>
                <a:gd name="connsiteY477" fmla="*/ 8683474 h 9738027"/>
                <a:gd name="connsiteX478" fmla="*/ 10199669 w 13991985"/>
                <a:gd name="connsiteY478" fmla="*/ 8664197 h 9738027"/>
                <a:gd name="connsiteX479" fmla="*/ 10252737 w 13991985"/>
                <a:gd name="connsiteY479" fmla="*/ 8642539 h 9738027"/>
                <a:gd name="connsiteX480" fmla="*/ 10293672 w 13991985"/>
                <a:gd name="connsiteY480" fmla="*/ 8610902 h 9738027"/>
                <a:gd name="connsiteX481" fmla="*/ 10351049 w 13991985"/>
                <a:gd name="connsiteY481" fmla="*/ 8533002 h 9738027"/>
                <a:gd name="connsiteX482" fmla="*/ 10363409 w 13991985"/>
                <a:gd name="connsiteY482" fmla="*/ 8525971 h 9738027"/>
                <a:gd name="connsiteX483" fmla="*/ 10398107 w 13991985"/>
                <a:gd name="connsiteY483" fmla="*/ 8480274 h 9738027"/>
                <a:gd name="connsiteX484" fmla="*/ 10436434 w 13991985"/>
                <a:gd name="connsiteY484" fmla="*/ 8443875 h 9738027"/>
                <a:gd name="connsiteX485" fmla="*/ 10479523 w 13991985"/>
                <a:gd name="connsiteY485" fmla="*/ 8395343 h 9738027"/>
                <a:gd name="connsiteX486" fmla="*/ 10494718 w 13991985"/>
                <a:gd name="connsiteY486" fmla="*/ 8308257 h 9738027"/>
                <a:gd name="connsiteX487" fmla="*/ 10499254 w 13991985"/>
                <a:gd name="connsiteY487" fmla="*/ 8247819 h 9738027"/>
                <a:gd name="connsiteX488" fmla="*/ 10482018 w 13991985"/>
                <a:gd name="connsiteY488" fmla="*/ 8171052 h 9738027"/>
                <a:gd name="connsiteX489" fmla="*/ 10523066 w 13991985"/>
                <a:gd name="connsiteY489" fmla="*/ 8117643 h 9738027"/>
                <a:gd name="connsiteX490" fmla="*/ 10566609 w 13991985"/>
                <a:gd name="connsiteY490" fmla="*/ 8119571 h 9738027"/>
                <a:gd name="connsiteX491" fmla="*/ 10627274 w 13991985"/>
                <a:gd name="connsiteY491" fmla="*/ 8102676 h 9738027"/>
                <a:gd name="connsiteX492" fmla="*/ 10654829 w 13991985"/>
                <a:gd name="connsiteY492" fmla="*/ 8025569 h 9738027"/>
                <a:gd name="connsiteX493" fmla="*/ 10696330 w 13991985"/>
                <a:gd name="connsiteY493" fmla="*/ 7994839 h 9738027"/>
                <a:gd name="connsiteX494" fmla="*/ 10775025 w 13991985"/>
                <a:gd name="connsiteY494" fmla="*/ 7894940 h 9738027"/>
                <a:gd name="connsiteX495" fmla="*/ 10806435 w 13991985"/>
                <a:gd name="connsiteY495" fmla="*/ 7805246 h 9738027"/>
                <a:gd name="connsiteX496" fmla="*/ 10847596 w 13991985"/>
                <a:gd name="connsiteY496" fmla="*/ 7745488 h 9738027"/>
                <a:gd name="connsiteX497" fmla="*/ 10903499 w 13991985"/>
                <a:gd name="connsiteY497" fmla="*/ 7730520 h 9738027"/>
                <a:gd name="connsiteX498" fmla="*/ 10958494 w 13991985"/>
                <a:gd name="connsiteY498" fmla="*/ 7727685 h 9738027"/>
                <a:gd name="connsiteX499" fmla="*/ 10952031 w 13991985"/>
                <a:gd name="connsiteY499" fmla="*/ 7706028 h 9738027"/>
                <a:gd name="connsiteX500" fmla="*/ 10943980 w 13991985"/>
                <a:gd name="connsiteY500" fmla="*/ 7652732 h 9738027"/>
                <a:gd name="connsiteX501" fmla="*/ 10950897 w 13991985"/>
                <a:gd name="connsiteY501" fmla="*/ 7604427 h 9738027"/>
                <a:gd name="connsiteX502" fmla="*/ 10917786 w 13991985"/>
                <a:gd name="connsiteY502" fmla="*/ 7507590 h 9738027"/>
                <a:gd name="connsiteX503" fmla="*/ 10915632 w 13991985"/>
                <a:gd name="connsiteY503" fmla="*/ 7454521 h 9738027"/>
                <a:gd name="connsiteX504" fmla="*/ 10963937 w 13991985"/>
                <a:gd name="connsiteY504" fmla="*/ 7401681 h 9738027"/>
                <a:gd name="connsiteX505" fmla="*/ 11024943 w 13991985"/>
                <a:gd name="connsiteY505" fmla="*/ 7373333 h 9738027"/>
                <a:gd name="connsiteX506" fmla="*/ 11016551 w 13991985"/>
                <a:gd name="connsiteY506" fmla="*/ 7335800 h 9738027"/>
                <a:gd name="connsiteX507" fmla="*/ 10974936 w 13991985"/>
                <a:gd name="connsiteY507" fmla="*/ 7306998 h 9738027"/>
                <a:gd name="connsiteX508" fmla="*/ 10912570 w 13991985"/>
                <a:gd name="connsiteY508" fmla="*/ 7239643 h 9738027"/>
                <a:gd name="connsiteX509" fmla="*/ 10851905 w 13991985"/>
                <a:gd name="connsiteY509" fmla="*/ 7270371 h 9738027"/>
                <a:gd name="connsiteX510" fmla="*/ 10782168 w 13991985"/>
                <a:gd name="connsiteY510" fmla="*/ 7263001 h 9738027"/>
                <a:gd name="connsiteX511" fmla="*/ 10784323 w 13991985"/>
                <a:gd name="connsiteY511" fmla="*/ 7205171 h 9738027"/>
                <a:gd name="connsiteX512" fmla="*/ 10830247 w 13991985"/>
                <a:gd name="connsiteY512" fmla="*/ 7133053 h 9738027"/>
                <a:gd name="connsiteX513" fmla="*/ 10877305 w 13991985"/>
                <a:gd name="connsiteY513" fmla="*/ 7116158 h 9738027"/>
                <a:gd name="connsiteX514" fmla="*/ 10917332 w 13991985"/>
                <a:gd name="connsiteY514" fmla="*/ 7087357 h 9738027"/>
                <a:gd name="connsiteX515" fmla="*/ 10973688 w 13991985"/>
                <a:gd name="connsiteY515" fmla="*/ 7074769 h 9738027"/>
                <a:gd name="connsiteX516" fmla="*/ 11033446 w 13991985"/>
                <a:gd name="connsiteY516" fmla="*/ 7055039 h 9738027"/>
                <a:gd name="connsiteX517" fmla="*/ 10929693 w 13991985"/>
                <a:gd name="connsiteY517" fmla="*/ 6954120 h 9738027"/>
                <a:gd name="connsiteX518" fmla="*/ 10903272 w 13991985"/>
                <a:gd name="connsiteY518" fmla="*/ 6879619 h 9738027"/>
                <a:gd name="connsiteX519" fmla="*/ 10997729 w 13991985"/>
                <a:gd name="connsiteY519" fmla="*/ 6886083 h 9738027"/>
                <a:gd name="connsiteX520" fmla="*/ 11045580 w 13991985"/>
                <a:gd name="connsiteY520" fmla="*/ 6856828 h 9738027"/>
                <a:gd name="connsiteX521" fmla="*/ 10987523 w 13991985"/>
                <a:gd name="connsiteY521" fmla="*/ 6788566 h 9738027"/>
                <a:gd name="connsiteX522" fmla="*/ 10914951 w 13991985"/>
                <a:gd name="connsiteY522" fmla="*/ 6740714 h 9738027"/>
                <a:gd name="connsiteX523" fmla="*/ 10909509 w 13991985"/>
                <a:gd name="connsiteY523" fmla="*/ 6692862 h 9738027"/>
                <a:gd name="connsiteX524" fmla="*/ 10856894 w 13991985"/>
                <a:gd name="connsiteY524" fmla="*/ 6668143 h 9738027"/>
                <a:gd name="connsiteX525" fmla="*/ 10813805 w 13991985"/>
                <a:gd name="connsiteY525" fmla="*/ 6633671 h 9738027"/>
                <a:gd name="connsiteX526" fmla="*/ 10804053 w 13991985"/>
                <a:gd name="connsiteY526" fmla="*/ 6556790 h 9738027"/>
                <a:gd name="connsiteX527" fmla="*/ 10793848 w 13991985"/>
                <a:gd name="connsiteY527" fmla="*/ 6494198 h 9738027"/>
                <a:gd name="connsiteX528" fmla="*/ 10740780 w 13991985"/>
                <a:gd name="connsiteY528" fmla="*/ 6367878 h 9738027"/>
                <a:gd name="connsiteX529" fmla="*/ 10711751 w 13991985"/>
                <a:gd name="connsiteY529" fmla="*/ 6247228 h 9738027"/>
                <a:gd name="connsiteX530" fmla="*/ 10668209 w 13991985"/>
                <a:gd name="connsiteY530" fmla="*/ 6218200 h 9738027"/>
                <a:gd name="connsiteX531" fmla="*/ 10619223 w 13991985"/>
                <a:gd name="connsiteY531" fmla="*/ 6155833 h 9738027"/>
                <a:gd name="connsiteX532" fmla="*/ 10508551 w 13991985"/>
                <a:gd name="connsiteY532" fmla="*/ 6072831 h 9738027"/>
                <a:gd name="connsiteX533" fmla="*/ 10426229 w 13991985"/>
                <a:gd name="connsiteY533" fmla="*/ 6005701 h 9738027"/>
                <a:gd name="connsiteX534" fmla="*/ 10441423 w 13991985"/>
                <a:gd name="connsiteY534" fmla="*/ 5885505 h 9738027"/>
                <a:gd name="connsiteX535" fmla="*/ 10509005 w 13991985"/>
                <a:gd name="connsiteY535" fmla="*/ 5822232 h 9738027"/>
                <a:gd name="connsiteX536" fmla="*/ 10595637 w 13991985"/>
                <a:gd name="connsiteY536" fmla="*/ 5724714 h 9738027"/>
                <a:gd name="connsiteX537" fmla="*/ 10629655 w 13991985"/>
                <a:gd name="connsiteY537" fmla="*/ 5637402 h 9738027"/>
                <a:gd name="connsiteX538" fmla="*/ 10673198 w 13991985"/>
                <a:gd name="connsiteY538" fmla="*/ 5604745 h 9738027"/>
                <a:gd name="connsiteX539" fmla="*/ 10750305 w 13991985"/>
                <a:gd name="connsiteY539" fmla="*/ 5627196 h 9738027"/>
                <a:gd name="connsiteX540" fmla="*/ 10761191 w 13991985"/>
                <a:gd name="connsiteY540" fmla="*/ 5560067 h 9738027"/>
                <a:gd name="connsiteX541" fmla="*/ 10814259 w 13991985"/>
                <a:gd name="connsiteY541" fmla="*/ 5502464 h 9738027"/>
                <a:gd name="connsiteX542" fmla="*/ 10891138 w 13991985"/>
                <a:gd name="connsiteY542" fmla="*/ 5468446 h 9738027"/>
                <a:gd name="connsiteX543" fmla="*/ 10958494 w 13991985"/>
                <a:gd name="connsiteY543" fmla="*/ 5463457 h 9738027"/>
                <a:gd name="connsiteX544" fmla="*/ 10989111 w 13991985"/>
                <a:gd name="connsiteY544" fmla="*/ 5434655 h 9738027"/>
                <a:gd name="connsiteX545" fmla="*/ 11051703 w 13991985"/>
                <a:gd name="connsiteY545" fmla="*/ 5395875 h 9738027"/>
                <a:gd name="connsiteX546" fmla="*/ 11161694 w 13991985"/>
                <a:gd name="connsiteY546" fmla="*/ 5361857 h 9738027"/>
                <a:gd name="connsiteX547" fmla="*/ 11205237 w 13991985"/>
                <a:gd name="connsiteY547" fmla="*/ 5332828 h 9738027"/>
                <a:gd name="connsiteX548" fmla="*/ 11161694 w 13991985"/>
                <a:gd name="connsiteY548" fmla="*/ 5303800 h 9738027"/>
                <a:gd name="connsiteX549" fmla="*/ 10871409 w 13991985"/>
                <a:gd name="connsiteY549" fmla="*/ 5260257 h 9738027"/>
                <a:gd name="connsiteX550" fmla="*/ 10827866 w 13991985"/>
                <a:gd name="connsiteY550" fmla="*/ 5216714 h 9738027"/>
                <a:gd name="connsiteX551" fmla="*/ 10682723 w 13991985"/>
                <a:gd name="connsiteY551" fmla="*/ 5274771 h 9738027"/>
                <a:gd name="connsiteX552" fmla="*/ 10624666 w 13991985"/>
                <a:gd name="connsiteY552" fmla="*/ 5303800 h 9738027"/>
                <a:gd name="connsiteX553" fmla="*/ 10537580 w 13991985"/>
                <a:gd name="connsiteY553" fmla="*/ 5390206 h 9738027"/>
                <a:gd name="connsiteX554" fmla="*/ 10440289 w 13991985"/>
                <a:gd name="connsiteY554" fmla="*/ 5361403 h 9738027"/>
                <a:gd name="connsiteX555" fmla="*/ 10368624 w 13991985"/>
                <a:gd name="connsiteY555" fmla="*/ 5317633 h 9738027"/>
                <a:gd name="connsiteX556" fmla="*/ 10348894 w 13991985"/>
                <a:gd name="connsiteY556" fmla="*/ 5245743 h 9738027"/>
                <a:gd name="connsiteX557" fmla="*/ 10363409 w 13991985"/>
                <a:gd name="connsiteY557" fmla="*/ 5187685 h 9738027"/>
                <a:gd name="connsiteX558" fmla="*/ 10392437 w 13991985"/>
                <a:gd name="connsiteY558" fmla="*/ 5144143 h 9738027"/>
                <a:gd name="connsiteX559" fmla="*/ 10348894 w 13991985"/>
                <a:gd name="connsiteY559" fmla="*/ 5115114 h 9738027"/>
                <a:gd name="connsiteX560" fmla="*/ 10290837 w 13991985"/>
                <a:gd name="connsiteY560" fmla="*/ 5100600 h 9738027"/>
                <a:gd name="connsiteX561" fmla="*/ 10203751 w 13991985"/>
                <a:gd name="connsiteY561" fmla="*/ 5071571 h 9738027"/>
                <a:gd name="connsiteX562" fmla="*/ 10160209 w 13991985"/>
                <a:gd name="connsiteY562" fmla="*/ 5057057 h 9738027"/>
                <a:gd name="connsiteX563" fmla="*/ 10073804 w 13991985"/>
                <a:gd name="connsiteY563" fmla="*/ 5028028 h 9738027"/>
                <a:gd name="connsiteX564" fmla="*/ 10044548 w 13991985"/>
                <a:gd name="connsiteY564" fmla="*/ 4921665 h 9738027"/>
                <a:gd name="connsiteX565" fmla="*/ 10049991 w 13991985"/>
                <a:gd name="connsiteY565" fmla="*/ 4868598 h 9738027"/>
                <a:gd name="connsiteX566" fmla="*/ 10102605 w 13991985"/>
                <a:gd name="connsiteY566" fmla="*/ 4758381 h 9738027"/>
                <a:gd name="connsiteX567" fmla="*/ 10189011 w 13991985"/>
                <a:gd name="connsiteY567" fmla="*/ 4753164 h 9738027"/>
                <a:gd name="connsiteX568" fmla="*/ 10262262 w 13991985"/>
                <a:gd name="connsiteY568" fmla="*/ 4791490 h 9738027"/>
                <a:gd name="connsiteX569" fmla="*/ 10311929 w 13991985"/>
                <a:gd name="connsiteY569" fmla="*/ 4762462 h 9738027"/>
                <a:gd name="connsiteX570" fmla="*/ 10365223 w 13991985"/>
                <a:gd name="connsiteY570" fmla="*/ 4752710 h 9738027"/>
                <a:gd name="connsiteX571" fmla="*/ 10423053 w 13991985"/>
                <a:gd name="connsiteY571" fmla="*/ 4698963 h 9738027"/>
                <a:gd name="connsiteX572" fmla="*/ 10447319 w 13991985"/>
                <a:gd name="connsiteY572" fmla="*/ 4607114 h 9738027"/>
                <a:gd name="connsiteX573" fmla="*/ 10491543 w 13991985"/>
                <a:gd name="connsiteY573" fmla="*/ 4532502 h 9738027"/>
                <a:gd name="connsiteX574" fmla="*/ 10595637 w 13991985"/>
                <a:gd name="connsiteY574" fmla="*/ 4520028 h 9738027"/>
                <a:gd name="connsiteX575" fmla="*/ 10639180 w 13991985"/>
                <a:gd name="connsiteY575" fmla="*/ 4491000 h 9738027"/>
                <a:gd name="connsiteX576" fmla="*/ 10711751 w 13991985"/>
                <a:gd name="connsiteY576" fmla="*/ 4403914 h 9738027"/>
                <a:gd name="connsiteX577" fmla="*/ 10755294 w 13991985"/>
                <a:gd name="connsiteY577" fmla="*/ 4360371 h 9738027"/>
                <a:gd name="connsiteX578" fmla="*/ 10775705 w 13991985"/>
                <a:gd name="connsiteY578" fmla="*/ 4302314 h 9738027"/>
                <a:gd name="connsiteX579" fmla="*/ 10848730 w 13991985"/>
                <a:gd name="connsiteY579" fmla="*/ 4251514 h 9738027"/>
                <a:gd name="connsiteX580" fmla="*/ 10977318 w 13991985"/>
                <a:gd name="connsiteY580" fmla="*/ 4232464 h 9738027"/>
                <a:gd name="connsiteX581" fmla="*/ 11103411 w 13991985"/>
                <a:gd name="connsiteY581" fmla="*/ 4307983 h 9738027"/>
                <a:gd name="connsiteX582" fmla="*/ 11126996 w 13991985"/>
                <a:gd name="connsiteY582" fmla="*/ 4433170 h 9738027"/>
                <a:gd name="connsiteX583" fmla="*/ 11078691 w 13991985"/>
                <a:gd name="connsiteY583" fmla="*/ 4505514 h 9738027"/>
                <a:gd name="connsiteX584" fmla="*/ 11048755 w 13991985"/>
                <a:gd name="connsiteY584" fmla="*/ 4551552 h 9738027"/>
                <a:gd name="connsiteX585" fmla="*/ 11049889 w 13991985"/>
                <a:gd name="connsiteY585" fmla="*/ 4577632 h 9738027"/>
                <a:gd name="connsiteX586" fmla="*/ 10987523 w 13991985"/>
                <a:gd name="connsiteY586" fmla="*/ 4592600 h 9738027"/>
                <a:gd name="connsiteX587" fmla="*/ 10973009 w 13991985"/>
                <a:gd name="connsiteY587" fmla="*/ 4650657 h 9738027"/>
                <a:gd name="connsiteX588" fmla="*/ 11060094 w 13991985"/>
                <a:gd name="connsiteY588" fmla="*/ 4665171 h 9738027"/>
                <a:gd name="connsiteX589" fmla="*/ 11016551 w 13991985"/>
                <a:gd name="connsiteY589" fmla="*/ 4708714 h 9738027"/>
                <a:gd name="connsiteX590" fmla="*/ 11002037 w 13991985"/>
                <a:gd name="connsiteY590" fmla="*/ 4752257 h 9738027"/>
                <a:gd name="connsiteX591" fmla="*/ 11016551 w 13991985"/>
                <a:gd name="connsiteY591" fmla="*/ 4781285 h 9738027"/>
                <a:gd name="connsiteX592" fmla="*/ 11060094 w 13991985"/>
                <a:gd name="connsiteY592" fmla="*/ 4737743 h 9738027"/>
                <a:gd name="connsiteX593" fmla="*/ 11190723 w 13991985"/>
                <a:gd name="connsiteY593" fmla="*/ 4650657 h 9738027"/>
                <a:gd name="connsiteX594" fmla="*/ 11248780 w 13991985"/>
                <a:gd name="connsiteY594" fmla="*/ 4636143 h 9738027"/>
                <a:gd name="connsiteX595" fmla="*/ 11335866 w 13991985"/>
                <a:gd name="connsiteY595" fmla="*/ 4592600 h 9738027"/>
                <a:gd name="connsiteX596" fmla="*/ 11422951 w 13991985"/>
                <a:gd name="connsiteY596" fmla="*/ 4549057 h 9738027"/>
                <a:gd name="connsiteX597" fmla="*/ 11539066 w 13991985"/>
                <a:gd name="connsiteY59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157237 w 13991985"/>
                <a:gd name="connsiteY426" fmla="*/ 9396828 h 9738027"/>
                <a:gd name="connsiteX427" fmla="*/ 8200780 w 13991985"/>
                <a:gd name="connsiteY427" fmla="*/ 9411343 h 9738027"/>
                <a:gd name="connsiteX428" fmla="*/ 8299092 w 13991985"/>
                <a:gd name="connsiteY428" fmla="*/ 9438217 h 9738027"/>
                <a:gd name="connsiteX429" fmla="*/ 8317461 w 13991985"/>
                <a:gd name="connsiteY429" fmla="*/ 9485502 h 9738027"/>
                <a:gd name="connsiteX430" fmla="*/ 8295010 w 13991985"/>
                <a:gd name="connsiteY430" fmla="*/ 9519633 h 9738027"/>
                <a:gd name="connsiteX431" fmla="*/ 8276980 w 13991985"/>
                <a:gd name="connsiteY431" fmla="*/ 9604564 h 9738027"/>
                <a:gd name="connsiteX432" fmla="*/ 8309297 w 13991985"/>
                <a:gd name="connsiteY432" fmla="*/ 9685413 h 9738027"/>
                <a:gd name="connsiteX433" fmla="*/ 8350459 w 13991985"/>
                <a:gd name="connsiteY433" fmla="*/ 9738027 h 9738027"/>
                <a:gd name="connsiteX434" fmla="*/ 8389466 w 13991985"/>
                <a:gd name="connsiteY434" fmla="*/ 9730657 h 9738027"/>
                <a:gd name="connsiteX435" fmla="*/ 8386404 w 13991985"/>
                <a:gd name="connsiteY435" fmla="*/ 9682578 h 9738027"/>
                <a:gd name="connsiteX436" fmla="*/ 8360437 w 13991985"/>
                <a:gd name="connsiteY436" fmla="*/ 9643571 h 9738027"/>
                <a:gd name="connsiteX437" fmla="*/ 8351139 w 13991985"/>
                <a:gd name="connsiteY437" fmla="*/ 9571453 h 9738027"/>
                <a:gd name="connsiteX438" fmla="*/ 8370416 w 13991985"/>
                <a:gd name="connsiteY438" fmla="*/ 9527684 h 9738027"/>
                <a:gd name="connsiteX439" fmla="*/ 8396043 w 13991985"/>
                <a:gd name="connsiteY439" fmla="*/ 9475977 h 9738027"/>
                <a:gd name="connsiteX440" fmla="*/ 8429380 w 13991985"/>
                <a:gd name="connsiteY440" fmla="*/ 9483120 h 9738027"/>
                <a:gd name="connsiteX441" fmla="*/ 8496055 w 13991985"/>
                <a:gd name="connsiteY441" fmla="*/ 9473595 h 9738027"/>
                <a:gd name="connsiteX442" fmla="*/ 8553886 w 13991985"/>
                <a:gd name="connsiteY442" fmla="*/ 9453185 h 9738027"/>
                <a:gd name="connsiteX443" fmla="*/ 8636209 w 13991985"/>
                <a:gd name="connsiteY443" fmla="*/ 9428465 h 9738027"/>
                <a:gd name="connsiteX444" fmla="*/ 8696193 w 13991985"/>
                <a:gd name="connsiteY444" fmla="*/ 9415877 h 9738027"/>
                <a:gd name="connsiteX445" fmla="*/ 8691318 w 13991985"/>
                <a:gd name="connsiteY445" fmla="*/ 9375964 h 9738027"/>
                <a:gd name="connsiteX446" fmla="*/ 8715130 w 13991985"/>
                <a:gd name="connsiteY446" fmla="*/ 9356914 h 9738027"/>
                <a:gd name="connsiteX447" fmla="*/ 8743705 w 13991985"/>
                <a:gd name="connsiteY447" fmla="*/ 9359295 h 9738027"/>
                <a:gd name="connsiteX448" fmla="*/ 8810380 w 13991985"/>
                <a:gd name="connsiteY448" fmla="*/ 9382314 h 9738027"/>
                <a:gd name="connsiteX449" fmla="*/ 8856078 w 13991985"/>
                <a:gd name="connsiteY449" fmla="*/ 9312577 h 9738027"/>
                <a:gd name="connsiteX450" fmla="*/ 8903249 w 13991985"/>
                <a:gd name="connsiteY450" fmla="*/ 9314052 h 9738027"/>
                <a:gd name="connsiteX451" fmla="*/ 8941349 w 13991985"/>
                <a:gd name="connsiteY451" fmla="*/ 9356914 h 9738027"/>
                <a:gd name="connsiteX452" fmla="*/ 8984211 w 13991985"/>
                <a:gd name="connsiteY452" fmla="*/ 9321195 h 9738027"/>
                <a:gd name="connsiteX453" fmla="*/ 9025713 w 13991985"/>
                <a:gd name="connsiteY453" fmla="*/ 9264272 h 9738027"/>
                <a:gd name="connsiteX454" fmla="*/ 9085925 w 13991985"/>
                <a:gd name="connsiteY454" fmla="*/ 9278106 h 9738027"/>
                <a:gd name="connsiteX455" fmla="*/ 9124705 w 13991985"/>
                <a:gd name="connsiteY455" fmla="*/ 9237852 h 9738027"/>
                <a:gd name="connsiteX456" fmla="*/ 9129468 w 13991985"/>
                <a:gd name="connsiteY456" fmla="*/ 9186258 h 9738027"/>
                <a:gd name="connsiteX457" fmla="*/ 9160424 w 13991985"/>
                <a:gd name="connsiteY457" fmla="*/ 9133077 h 9738027"/>
                <a:gd name="connsiteX458" fmla="*/ 9203286 w 13991985"/>
                <a:gd name="connsiteY458" fmla="*/ 9156889 h 9738027"/>
                <a:gd name="connsiteX459" fmla="*/ 9246376 w 13991985"/>
                <a:gd name="connsiteY459" fmla="*/ 9196690 h 9738027"/>
                <a:gd name="connsiteX460" fmla="*/ 9305680 w 13991985"/>
                <a:gd name="connsiteY460" fmla="*/ 9159270 h 9738027"/>
                <a:gd name="connsiteX461" fmla="*/ 9399569 w 13991985"/>
                <a:gd name="connsiteY461" fmla="*/ 9131943 h 9738027"/>
                <a:gd name="connsiteX462" fmla="*/ 9458080 w 13991985"/>
                <a:gd name="connsiteY462" fmla="*/ 9130695 h 9738027"/>
                <a:gd name="connsiteX463" fmla="*/ 9518518 w 13991985"/>
                <a:gd name="connsiteY463" fmla="*/ 9105521 h 9738027"/>
                <a:gd name="connsiteX464" fmla="*/ 9574648 w 13991985"/>
                <a:gd name="connsiteY464" fmla="*/ 9126046 h 9738027"/>
                <a:gd name="connsiteX465" fmla="*/ 9652209 w 13991985"/>
                <a:gd name="connsiteY465" fmla="*/ 9106543 h 9738027"/>
                <a:gd name="connsiteX466" fmla="*/ 9753355 w 13991985"/>
                <a:gd name="connsiteY466" fmla="*/ 9094977 h 9738027"/>
                <a:gd name="connsiteX467" fmla="*/ 9816175 w 13991985"/>
                <a:gd name="connsiteY467" fmla="*/ 9050866 h 9738027"/>
                <a:gd name="connsiteX468" fmla="*/ 9803361 w 13991985"/>
                <a:gd name="connsiteY468" fmla="*/ 9009252 h 9738027"/>
                <a:gd name="connsiteX469" fmla="*/ 9819236 w 13991985"/>
                <a:gd name="connsiteY469" fmla="*/ 8981583 h 9738027"/>
                <a:gd name="connsiteX470" fmla="*/ 9872418 w 13991985"/>
                <a:gd name="connsiteY470" fmla="*/ 8980677 h 9738027"/>
                <a:gd name="connsiteX471" fmla="*/ 9893736 w 13991985"/>
                <a:gd name="connsiteY471" fmla="*/ 8931350 h 9738027"/>
                <a:gd name="connsiteX472" fmla="*/ 9942721 w 13991985"/>
                <a:gd name="connsiteY472" fmla="*/ 8904022 h 9738027"/>
                <a:gd name="connsiteX473" fmla="*/ 10024364 w 13991985"/>
                <a:gd name="connsiteY473" fmla="*/ 8850956 h 9738027"/>
                <a:gd name="connsiteX474" fmla="*/ 10101925 w 13991985"/>
                <a:gd name="connsiteY474" fmla="*/ 8802650 h 9738027"/>
                <a:gd name="connsiteX475" fmla="*/ 10130726 w 13991985"/>
                <a:gd name="connsiteY475" fmla="*/ 8768632 h 9738027"/>
                <a:gd name="connsiteX476" fmla="*/ 10099997 w 13991985"/>
                <a:gd name="connsiteY476" fmla="*/ 8719646 h 9738027"/>
                <a:gd name="connsiteX477" fmla="*/ 10139458 w 13991985"/>
                <a:gd name="connsiteY477" fmla="*/ 8683474 h 9738027"/>
                <a:gd name="connsiteX478" fmla="*/ 10199669 w 13991985"/>
                <a:gd name="connsiteY478" fmla="*/ 8664197 h 9738027"/>
                <a:gd name="connsiteX479" fmla="*/ 10252737 w 13991985"/>
                <a:gd name="connsiteY479" fmla="*/ 8642539 h 9738027"/>
                <a:gd name="connsiteX480" fmla="*/ 10293672 w 13991985"/>
                <a:gd name="connsiteY480" fmla="*/ 8610902 h 9738027"/>
                <a:gd name="connsiteX481" fmla="*/ 10351049 w 13991985"/>
                <a:gd name="connsiteY481" fmla="*/ 8533002 h 9738027"/>
                <a:gd name="connsiteX482" fmla="*/ 10363409 w 13991985"/>
                <a:gd name="connsiteY482" fmla="*/ 8525971 h 9738027"/>
                <a:gd name="connsiteX483" fmla="*/ 10398107 w 13991985"/>
                <a:gd name="connsiteY483" fmla="*/ 8480274 h 9738027"/>
                <a:gd name="connsiteX484" fmla="*/ 10436434 w 13991985"/>
                <a:gd name="connsiteY484" fmla="*/ 8443875 h 9738027"/>
                <a:gd name="connsiteX485" fmla="*/ 10479523 w 13991985"/>
                <a:gd name="connsiteY485" fmla="*/ 8395343 h 9738027"/>
                <a:gd name="connsiteX486" fmla="*/ 10494718 w 13991985"/>
                <a:gd name="connsiteY486" fmla="*/ 8308257 h 9738027"/>
                <a:gd name="connsiteX487" fmla="*/ 10499254 w 13991985"/>
                <a:gd name="connsiteY487" fmla="*/ 8247819 h 9738027"/>
                <a:gd name="connsiteX488" fmla="*/ 10482018 w 13991985"/>
                <a:gd name="connsiteY488" fmla="*/ 8171052 h 9738027"/>
                <a:gd name="connsiteX489" fmla="*/ 10523066 w 13991985"/>
                <a:gd name="connsiteY489" fmla="*/ 8117643 h 9738027"/>
                <a:gd name="connsiteX490" fmla="*/ 10566609 w 13991985"/>
                <a:gd name="connsiteY490" fmla="*/ 8119571 h 9738027"/>
                <a:gd name="connsiteX491" fmla="*/ 10627274 w 13991985"/>
                <a:gd name="connsiteY491" fmla="*/ 8102676 h 9738027"/>
                <a:gd name="connsiteX492" fmla="*/ 10654829 w 13991985"/>
                <a:gd name="connsiteY492" fmla="*/ 8025569 h 9738027"/>
                <a:gd name="connsiteX493" fmla="*/ 10696330 w 13991985"/>
                <a:gd name="connsiteY493" fmla="*/ 7994839 h 9738027"/>
                <a:gd name="connsiteX494" fmla="*/ 10775025 w 13991985"/>
                <a:gd name="connsiteY494" fmla="*/ 7894940 h 9738027"/>
                <a:gd name="connsiteX495" fmla="*/ 10806435 w 13991985"/>
                <a:gd name="connsiteY495" fmla="*/ 7805246 h 9738027"/>
                <a:gd name="connsiteX496" fmla="*/ 10847596 w 13991985"/>
                <a:gd name="connsiteY496" fmla="*/ 7745488 h 9738027"/>
                <a:gd name="connsiteX497" fmla="*/ 10903499 w 13991985"/>
                <a:gd name="connsiteY497" fmla="*/ 7730520 h 9738027"/>
                <a:gd name="connsiteX498" fmla="*/ 10958494 w 13991985"/>
                <a:gd name="connsiteY498" fmla="*/ 7727685 h 9738027"/>
                <a:gd name="connsiteX499" fmla="*/ 10952031 w 13991985"/>
                <a:gd name="connsiteY499" fmla="*/ 7706028 h 9738027"/>
                <a:gd name="connsiteX500" fmla="*/ 10943980 w 13991985"/>
                <a:gd name="connsiteY500" fmla="*/ 7652732 h 9738027"/>
                <a:gd name="connsiteX501" fmla="*/ 10950897 w 13991985"/>
                <a:gd name="connsiteY501" fmla="*/ 7604427 h 9738027"/>
                <a:gd name="connsiteX502" fmla="*/ 10917786 w 13991985"/>
                <a:gd name="connsiteY502" fmla="*/ 7507590 h 9738027"/>
                <a:gd name="connsiteX503" fmla="*/ 10915632 w 13991985"/>
                <a:gd name="connsiteY503" fmla="*/ 7454521 h 9738027"/>
                <a:gd name="connsiteX504" fmla="*/ 10963937 w 13991985"/>
                <a:gd name="connsiteY504" fmla="*/ 7401681 h 9738027"/>
                <a:gd name="connsiteX505" fmla="*/ 11024943 w 13991985"/>
                <a:gd name="connsiteY505" fmla="*/ 7373333 h 9738027"/>
                <a:gd name="connsiteX506" fmla="*/ 11016551 w 13991985"/>
                <a:gd name="connsiteY506" fmla="*/ 7335800 h 9738027"/>
                <a:gd name="connsiteX507" fmla="*/ 10974936 w 13991985"/>
                <a:gd name="connsiteY507" fmla="*/ 7306998 h 9738027"/>
                <a:gd name="connsiteX508" fmla="*/ 10912570 w 13991985"/>
                <a:gd name="connsiteY508" fmla="*/ 7239643 h 9738027"/>
                <a:gd name="connsiteX509" fmla="*/ 10851905 w 13991985"/>
                <a:gd name="connsiteY509" fmla="*/ 7270371 h 9738027"/>
                <a:gd name="connsiteX510" fmla="*/ 10782168 w 13991985"/>
                <a:gd name="connsiteY510" fmla="*/ 7263001 h 9738027"/>
                <a:gd name="connsiteX511" fmla="*/ 10784323 w 13991985"/>
                <a:gd name="connsiteY511" fmla="*/ 7205171 h 9738027"/>
                <a:gd name="connsiteX512" fmla="*/ 10830247 w 13991985"/>
                <a:gd name="connsiteY512" fmla="*/ 7133053 h 9738027"/>
                <a:gd name="connsiteX513" fmla="*/ 10877305 w 13991985"/>
                <a:gd name="connsiteY513" fmla="*/ 7116158 h 9738027"/>
                <a:gd name="connsiteX514" fmla="*/ 10917332 w 13991985"/>
                <a:gd name="connsiteY514" fmla="*/ 7087357 h 9738027"/>
                <a:gd name="connsiteX515" fmla="*/ 10973688 w 13991985"/>
                <a:gd name="connsiteY515" fmla="*/ 7074769 h 9738027"/>
                <a:gd name="connsiteX516" fmla="*/ 11033446 w 13991985"/>
                <a:gd name="connsiteY516" fmla="*/ 7055039 h 9738027"/>
                <a:gd name="connsiteX517" fmla="*/ 10929693 w 13991985"/>
                <a:gd name="connsiteY517" fmla="*/ 6954120 h 9738027"/>
                <a:gd name="connsiteX518" fmla="*/ 10903272 w 13991985"/>
                <a:gd name="connsiteY518" fmla="*/ 6879619 h 9738027"/>
                <a:gd name="connsiteX519" fmla="*/ 10997729 w 13991985"/>
                <a:gd name="connsiteY519" fmla="*/ 6886083 h 9738027"/>
                <a:gd name="connsiteX520" fmla="*/ 11045580 w 13991985"/>
                <a:gd name="connsiteY520" fmla="*/ 6856828 h 9738027"/>
                <a:gd name="connsiteX521" fmla="*/ 10987523 w 13991985"/>
                <a:gd name="connsiteY521" fmla="*/ 6788566 h 9738027"/>
                <a:gd name="connsiteX522" fmla="*/ 10914951 w 13991985"/>
                <a:gd name="connsiteY522" fmla="*/ 6740714 h 9738027"/>
                <a:gd name="connsiteX523" fmla="*/ 10909509 w 13991985"/>
                <a:gd name="connsiteY523" fmla="*/ 6692862 h 9738027"/>
                <a:gd name="connsiteX524" fmla="*/ 10856894 w 13991985"/>
                <a:gd name="connsiteY524" fmla="*/ 6668143 h 9738027"/>
                <a:gd name="connsiteX525" fmla="*/ 10813805 w 13991985"/>
                <a:gd name="connsiteY525" fmla="*/ 6633671 h 9738027"/>
                <a:gd name="connsiteX526" fmla="*/ 10804053 w 13991985"/>
                <a:gd name="connsiteY526" fmla="*/ 6556790 h 9738027"/>
                <a:gd name="connsiteX527" fmla="*/ 10793848 w 13991985"/>
                <a:gd name="connsiteY527" fmla="*/ 6494198 h 9738027"/>
                <a:gd name="connsiteX528" fmla="*/ 10740780 w 13991985"/>
                <a:gd name="connsiteY528" fmla="*/ 6367878 h 9738027"/>
                <a:gd name="connsiteX529" fmla="*/ 10711751 w 13991985"/>
                <a:gd name="connsiteY529" fmla="*/ 6247228 h 9738027"/>
                <a:gd name="connsiteX530" fmla="*/ 10668209 w 13991985"/>
                <a:gd name="connsiteY530" fmla="*/ 6218200 h 9738027"/>
                <a:gd name="connsiteX531" fmla="*/ 10619223 w 13991985"/>
                <a:gd name="connsiteY531" fmla="*/ 6155833 h 9738027"/>
                <a:gd name="connsiteX532" fmla="*/ 10508551 w 13991985"/>
                <a:gd name="connsiteY532" fmla="*/ 6072831 h 9738027"/>
                <a:gd name="connsiteX533" fmla="*/ 10426229 w 13991985"/>
                <a:gd name="connsiteY533" fmla="*/ 6005701 h 9738027"/>
                <a:gd name="connsiteX534" fmla="*/ 10441423 w 13991985"/>
                <a:gd name="connsiteY534" fmla="*/ 5885505 h 9738027"/>
                <a:gd name="connsiteX535" fmla="*/ 10509005 w 13991985"/>
                <a:gd name="connsiteY535" fmla="*/ 5822232 h 9738027"/>
                <a:gd name="connsiteX536" fmla="*/ 10595637 w 13991985"/>
                <a:gd name="connsiteY536" fmla="*/ 5724714 h 9738027"/>
                <a:gd name="connsiteX537" fmla="*/ 10629655 w 13991985"/>
                <a:gd name="connsiteY537" fmla="*/ 5637402 h 9738027"/>
                <a:gd name="connsiteX538" fmla="*/ 10673198 w 13991985"/>
                <a:gd name="connsiteY538" fmla="*/ 5604745 h 9738027"/>
                <a:gd name="connsiteX539" fmla="*/ 10750305 w 13991985"/>
                <a:gd name="connsiteY539" fmla="*/ 5627196 h 9738027"/>
                <a:gd name="connsiteX540" fmla="*/ 10761191 w 13991985"/>
                <a:gd name="connsiteY540" fmla="*/ 5560067 h 9738027"/>
                <a:gd name="connsiteX541" fmla="*/ 10814259 w 13991985"/>
                <a:gd name="connsiteY541" fmla="*/ 5502464 h 9738027"/>
                <a:gd name="connsiteX542" fmla="*/ 10891138 w 13991985"/>
                <a:gd name="connsiteY542" fmla="*/ 5468446 h 9738027"/>
                <a:gd name="connsiteX543" fmla="*/ 10958494 w 13991985"/>
                <a:gd name="connsiteY543" fmla="*/ 5463457 h 9738027"/>
                <a:gd name="connsiteX544" fmla="*/ 10989111 w 13991985"/>
                <a:gd name="connsiteY544" fmla="*/ 5434655 h 9738027"/>
                <a:gd name="connsiteX545" fmla="*/ 11051703 w 13991985"/>
                <a:gd name="connsiteY545" fmla="*/ 5395875 h 9738027"/>
                <a:gd name="connsiteX546" fmla="*/ 11161694 w 13991985"/>
                <a:gd name="connsiteY546" fmla="*/ 5361857 h 9738027"/>
                <a:gd name="connsiteX547" fmla="*/ 11205237 w 13991985"/>
                <a:gd name="connsiteY547" fmla="*/ 5332828 h 9738027"/>
                <a:gd name="connsiteX548" fmla="*/ 11161694 w 13991985"/>
                <a:gd name="connsiteY548" fmla="*/ 5303800 h 9738027"/>
                <a:gd name="connsiteX549" fmla="*/ 10871409 w 13991985"/>
                <a:gd name="connsiteY549" fmla="*/ 5260257 h 9738027"/>
                <a:gd name="connsiteX550" fmla="*/ 10827866 w 13991985"/>
                <a:gd name="connsiteY550" fmla="*/ 5216714 h 9738027"/>
                <a:gd name="connsiteX551" fmla="*/ 10682723 w 13991985"/>
                <a:gd name="connsiteY551" fmla="*/ 5274771 h 9738027"/>
                <a:gd name="connsiteX552" fmla="*/ 10624666 w 13991985"/>
                <a:gd name="connsiteY552" fmla="*/ 5303800 h 9738027"/>
                <a:gd name="connsiteX553" fmla="*/ 10537580 w 13991985"/>
                <a:gd name="connsiteY553" fmla="*/ 5390206 h 9738027"/>
                <a:gd name="connsiteX554" fmla="*/ 10440289 w 13991985"/>
                <a:gd name="connsiteY554" fmla="*/ 5361403 h 9738027"/>
                <a:gd name="connsiteX555" fmla="*/ 10368624 w 13991985"/>
                <a:gd name="connsiteY555" fmla="*/ 5317633 h 9738027"/>
                <a:gd name="connsiteX556" fmla="*/ 10348894 w 13991985"/>
                <a:gd name="connsiteY556" fmla="*/ 5245743 h 9738027"/>
                <a:gd name="connsiteX557" fmla="*/ 10363409 w 13991985"/>
                <a:gd name="connsiteY557" fmla="*/ 5187685 h 9738027"/>
                <a:gd name="connsiteX558" fmla="*/ 10392437 w 13991985"/>
                <a:gd name="connsiteY558" fmla="*/ 5144143 h 9738027"/>
                <a:gd name="connsiteX559" fmla="*/ 10348894 w 13991985"/>
                <a:gd name="connsiteY559" fmla="*/ 5115114 h 9738027"/>
                <a:gd name="connsiteX560" fmla="*/ 10290837 w 13991985"/>
                <a:gd name="connsiteY560" fmla="*/ 5100600 h 9738027"/>
                <a:gd name="connsiteX561" fmla="*/ 10203751 w 13991985"/>
                <a:gd name="connsiteY561" fmla="*/ 5071571 h 9738027"/>
                <a:gd name="connsiteX562" fmla="*/ 10160209 w 13991985"/>
                <a:gd name="connsiteY562" fmla="*/ 5057057 h 9738027"/>
                <a:gd name="connsiteX563" fmla="*/ 10073804 w 13991985"/>
                <a:gd name="connsiteY563" fmla="*/ 5028028 h 9738027"/>
                <a:gd name="connsiteX564" fmla="*/ 10044548 w 13991985"/>
                <a:gd name="connsiteY564" fmla="*/ 4921665 h 9738027"/>
                <a:gd name="connsiteX565" fmla="*/ 10049991 w 13991985"/>
                <a:gd name="connsiteY565" fmla="*/ 4868598 h 9738027"/>
                <a:gd name="connsiteX566" fmla="*/ 10102605 w 13991985"/>
                <a:gd name="connsiteY566" fmla="*/ 4758381 h 9738027"/>
                <a:gd name="connsiteX567" fmla="*/ 10189011 w 13991985"/>
                <a:gd name="connsiteY567" fmla="*/ 4753164 h 9738027"/>
                <a:gd name="connsiteX568" fmla="*/ 10262262 w 13991985"/>
                <a:gd name="connsiteY568" fmla="*/ 4791490 h 9738027"/>
                <a:gd name="connsiteX569" fmla="*/ 10311929 w 13991985"/>
                <a:gd name="connsiteY569" fmla="*/ 4762462 h 9738027"/>
                <a:gd name="connsiteX570" fmla="*/ 10365223 w 13991985"/>
                <a:gd name="connsiteY570" fmla="*/ 4752710 h 9738027"/>
                <a:gd name="connsiteX571" fmla="*/ 10423053 w 13991985"/>
                <a:gd name="connsiteY571" fmla="*/ 4698963 h 9738027"/>
                <a:gd name="connsiteX572" fmla="*/ 10447319 w 13991985"/>
                <a:gd name="connsiteY572" fmla="*/ 4607114 h 9738027"/>
                <a:gd name="connsiteX573" fmla="*/ 10491543 w 13991985"/>
                <a:gd name="connsiteY573" fmla="*/ 4532502 h 9738027"/>
                <a:gd name="connsiteX574" fmla="*/ 10595637 w 13991985"/>
                <a:gd name="connsiteY574" fmla="*/ 4520028 h 9738027"/>
                <a:gd name="connsiteX575" fmla="*/ 10639180 w 13991985"/>
                <a:gd name="connsiteY575" fmla="*/ 4491000 h 9738027"/>
                <a:gd name="connsiteX576" fmla="*/ 10711751 w 13991985"/>
                <a:gd name="connsiteY576" fmla="*/ 4403914 h 9738027"/>
                <a:gd name="connsiteX577" fmla="*/ 10755294 w 13991985"/>
                <a:gd name="connsiteY577" fmla="*/ 4360371 h 9738027"/>
                <a:gd name="connsiteX578" fmla="*/ 10775705 w 13991985"/>
                <a:gd name="connsiteY578" fmla="*/ 4302314 h 9738027"/>
                <a:gd name="connsiteX579" fmla="*/ 10848730 w 13991985"/>
                <a:gd name="connsiteY579" fmla="*/ 4251514 h 9738027"/>
                <a:gd name="connsiteX580" fmla="*/ 10977318 w 13991985"/>
                <a:gd name="connsiteY580" fmla="*/ 4232464 h 9738027"/>
                <a:gd name="connsiteX581" fmla="*/ 11103411 w 13991985"/>
                <a:gd name="connsiteY581" fmla="*/ 4307983 h 9738027"/>
                <a:gd name="connsiteX582" fmla="*/ 11126996 w 13991985"/>
                <a:gd name="connsiteY582" fmla="*/ 4433170 h 9738027"/>
                <a:gd name="connsiteX583" fmla="*/ 11078691 w 13991985"/>
                <a:gd name="connsiteY583" fmla="*/ 4505514 h 9738027"/>
                <a:gd name="connsiteX584" fmla="*/ 11048755 w 13991985"/>
                <a:gd name="connsiteY584" fmla="*/ 4551552 h 9738027"/>
                <a:gd name="connsiteX585" fmla="*/ 11049889 w 13991985"/>
                <a:gd name="connsiteY585" fmla="*/ 4577632 h 9738027"/>
                <a:gd name="connsiteX586" fmla="*/ 10987523 w 13991985"/>
                <a:gd name="connsiteY586" fmla="*/ 4592600 h 9738027"/>
                <a:gd name="connsiteX587" fmla="*/ 10973009 w 13991985"/>
                <a:gd name="connsiteY587" fmla="*/ 4650657 h 9738027"/>
                <a:gd name="connsiteX588" fmla="*/ 11060094 w 13991985"/>
                <a:gd name="connsiteY588" fmla="*/ 4665171 h 9738027"/>
                <a:gd name="connsiteX589" fmla="*/ 11016551 w 13991985"/>
                <a:gd name="connsiteY589" fmla="*/ 4708714 h 9738027"/>
                <a:gd name="connsiteX590" fmla="*/ 11002037 w 13991985"/>
                <a:gd name="connsiteY590" fmla="*/ 4752257 h 9738027"/>
                <a:gd name="connsiteX591" fmla="*/ 11016551 w 13991985"/>
                <a:gd name="connsiteY591" fmla="*/ 4781285 h 9738027"/>
                <a:gd name="connsiteX592" fmla="*/ 11060094 w 13991985"/>
                <a:gd name="connsiteY592" fmla="*/ 4737743 h 9738027"/>
                <a:gd name="connsiteX593" fmla="*/ 11190723 w 13991985"/>
                <a:gd name="connsiteY593" fmla="*/ 4650657 h 9738027"/>
                <a:gd name="connsiteX594" fmla="*/ 11248780 w 13991985"/>
                <a:gd name="connsiteY594" fmla="*/ 4636143 h 9738027"/>
                <a:gd name="connsiteX595" fmla="*/ 11335866 w 13991985"/>
                <a:gd name="connsiteY595" fmla="*/ 4592600 h 9738027"/>
                <a:gd name="connsiteX596" fmla="*/ 11422951 w 13991985"/>
                <a:gd name="connsiteY596" fmla="*/ 4549057 h 9738027"/>
                <a:gd name="connsiteX597" fmla="*/ 11539066 w 13991985"/>
                <a:gd name="connsiteY59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157237 w 13991985"/>
                <a:gd name="connsiteY426" fmla="*/ 9396828 h 9738027"/>
                <a:gd name="connsiteX427" fmla="*/ 8255549 w 13991985"/>
                <a:gd name="connsiteY427" fmla="*/ 9401818 h 9738027"/>
                <a:gd name="connsiteX428" fmla="*/ 8299092 w 13991985"/>
                <a:gd name="connsiteY428" fmla="*/ 9438217 h 9738027"/>
                <a:gd name="connsiteX429" fmla="*/ 8317461 w 13991985"/>
                <a:gd name="connsiteY429" fmla="*/ 9485502 h 9738027"/>
                <a:gd name="connsiteX430" fmla="*/ 8295010 w 13991985"/>
                <a:gd name="connsiteY430" fmla="*/ 9519633 h 9738027"/>
                <a:gd name="connsiteX431" fmla="*/ 8276980 w 13991985"/>
                <a:gd name="connsiteY431" fmla="*/ 9604564 h 9738027"/>
                <a:gd name="connsiteX432" fmla="*/ 8309297 w 13991985"/>
                <a:gd name="connsiteY432" fmla="*/ 9685413 h 9738027"/>
                <a:gd name="connsiteX433" fmla="*/ 8350459 w 13991985"/>
                <a:gd name="connsiteY433" fmla="*/ 9738027 h 9738027"/>
                <a:gd name="connsiteX434" fmla="*/ 8389466 w 13991985"/>
                <a:gd name="connsiteY434" fmla="*/ 9730657 h 9738027"/>
                <a:gd name="connsiteX435" fmla="*/ 8386404 w 13991985"/>
                <a:gd name="connsiteY435" fmla="*/ 9682578 h 9738027"/>
                <a:gd name="connsiteX436" fmla="*/ 8360437 w 13991985"/>
                <a:gd name="connsiteY436" fmla="*/ 9643571 h 9738027"/>
                <a:gd name="connsiteX437" fmla="*/ 8351139 w 13991985"/>
                <a:gd name="connsiteY437" fmla="*/ 9571453 h 9738027"/>
                <a:gd name="connsiteX438" fmla="*/ 8370416 w 13991985"/>
                <a:gd name="connsiteY438" fmla="*/ 9527684 h 9738027"/>
                <a:gd name="connsiteX439" fmla="*/ 8396043 w 13991985"/>
                <a:gd name="connsiteY439" fmla="*/ 9475977 h 9738027"/>
                <a:gd name="connsiteX440" fmla="*/ 8429380 w 13991985"/>
                <a:gd name="connsiteY440" fmla="*/ 9483120 h 9738027"/>
                <a:gd name="connsiteX441" fmla="*/ 8496055 w 13991985"/>
                <a:gd name="connsiteY441" fmla="*/ 9473595 h 9738027"/>
                <a:gd name="connsiteX442" fmla="*/ 8553886 w 13991985"/>
                <a:gd name="connsiteY442" fmla="*/ 9453185 h 9738027"/>
                <a:gd name="connsiteX443" fmla="*/ 8636209 w 13991985"/>
                <a:gd name="connsiteY443" fmla="*/ 9428465 h 9738027"/>
                <a:gd name="connsiteX444" fmla="*/ 8696193 w 13991985"/>
                <a:gd name="connsiteY444" fmla="*/ 9415877 h 9738027"/>
                <a:gd name="connsiteX445" fmla="*/ 8691318 w 13991985"/>
                <a:gd name="connsiteY445" fmla="*/ 9375964 h 9738027"/>
                <a:gd name="connsiteX446" fmla="*/ 8715130 w 13991985"/>
                <a:gd name="connsiteY446" fmla="*/ 9356914 h 9738027"/>
                <a:gd name="connsiteX447" fmla="*/ 8743705 w 13991985"/>
                <a:gd name="connsiteY447" fmla="*/ 9359295 h 9738027"/>
                <a:gd name="connsiteX448" fmla="*/ 8810380 w 13991985"/>
                <a:gd name="connsiteY448" fmla="*/ 9382314 h 9738027"/>
                <a:gd name="connsiteX449" fmla="*/ 8856078 w 13991985"/>
                <a:gd name="connsiteY449" fmla="*/ 9312577 h 9738027"/>
                <a:gd name="connsiteX450" fmla="*/ 8903249 w 13991985"/>
                <a:gd name="connsiteY450" fmla="*/ 9314052 h 9738027"/>
                <a:gd name="connsiteX451" fmla="*/ 8941349 w 13991985"/>
                <a:gd name="connsiteY451" fmla="*/ 9356914 h 9738027"/>
                <a:gd name="connsiteX452" fmla="*/ 8984211 w 13991985"/>
                <a:gd name="connsiteY452" fmla="*/ 9321195 h 9738027"/>
                <a:gd name="connsiteX453" fmla="*/ 9025713 w 13991985"/>
                <a:gd name="connsiteY453" fmla="*/ 9264272 h 9738027"/>
                <a:gd name="connsiteX454" fmla="*/ 9085925 w 13991985"/>
                <a:gd name="connsiteY454" fmla="*/ 9278106 h 9738027"/>
                <a:gd name="connsiteX455" fmla="*/ 9124705 w 13991985"/>
                <a:gd name="connsiteY455" fmla="*/ 9237852 h 9738027"/>
                <a:gd name="connsiteX456" fmla="*/ 9129468 w 13991985"/>
                <a:gd name="connsiteY456" fmla="*/ 9186258 h 9738027"/>
                <a:gd name="connsiteX457" fmla="*/ 9160424 w 13991985"/>
                <a:gd name="connsiteY457" fmla="*/ 9133077 h 9738027"/>
                <a:gd name="connsiteX458" fmla="*/ 9203286 w 13991985"/>
                <a:gd name="connsiteY458" fmla="*/ 9156889 h 9738027"/>
                <a:gd name="connsiteX459" fmla="*/ 9246376 w 13991985"/>
                <a:gd name="connsiteY459" fmla="*/ 9196690 h 9738027"/>
                <a:gd name="connsiteX460" fmla="*/ 9305680 w 13991985"/>
                <a:gd name="connsiteY460" fmla="*/ 9159270 h 9738027"/>
                <a:gd name="connsiteX461" fmla="*/ 9399569 w 13991985"/>
                <a:gd name="connsiteY461" fmla="*/ 9131943 h 9738027"/>
                <a:gd name="connsiteX462" fmla="*/ 9458080 w 13991985"/>
                <a:gd name="connsiteY462" fmla="*/ 9130695 h 9738027"/>
                <a:gd name="connsiteX463" fmla="*/ 9518518 w 13991985"/>
                <a:gd name="connsiteY463" fmla="*/ 9105521 h 9738027"/>
                <a:gd name="connsiteX464" fmla="*/ 9574648 w 13991985"/>
                <a:gd name="connsiteY464" fmla="*/ 9126046 h 9738027"/>
                <a:gd name="connsiteX465" fmla="*/ 9652209 w 13991985"/>
                <a:gd name="connsiteY465" fmla="*/ 9106543 h 9738027"/>
                <a:gd name="connsiteX466" fmla="*/ 9753355 w 13991985"/>
                <a:gd name="connsiteY466" fmla="*/ 9094977 h 9738027"/>
                <a:gd name="connsiteX467" fmla="*/ 9816175 w 13991985"/>
                <a:gd name="connsiteY467" fmla="*/ 9050866 h 9738027"/>
                <a:gd name="connsiteX468" fmla="*/ 9803361 w 13991985"/>
                <a:gd name="connsiteY468" fmla="*/ 9009252 h 9738027"/>
                <a:gd name="connsiteX469" fmla="*/ 9819236 w 13991985"/>
                <a:gd name="connsiteY469" fmla="*/ 8981583 h 9738027"/>
                <a:gd name="connsiteX470" fmla="*/ 9872418 w 13991985"/>
                <a:gd name="connsiteY470" fmla="*/ 8980677 h 9738027"/>
                <a:gd name="connsiteX471" fmla="*/ 9893736 w 13991985"/>
                <a:gd name="connsiteY471" fmla="*/ 8931350 h 9738027"/>
                <a:gd name="connsiteX472" fmla="*/ 9942721 w 13991985"/>
                <a:gd name="connsiteY472" fmla="*/ 8904022 h 9738027"/>
                <a:gd name="connsiteX473" fmla="*/ 10024364 w 13991985"/>
                <a:gd name="connsiteY473" fmla="*/ 8850956 h 9738027"/>
                <a:gd name="connsiteX474" fmla="*/ 10101925 w 13991985"/>
                <a:gd name="connsiteY474" fmla="*/ 8802650 h 9738027"/>
                <a:gd name="connsiteX475" fmla="*/ 10130726 w 13991985"/>
                <a:gd name="connsiteY475" fmla="*/ 8768632 h 9738027"/>
                <a:gd name="connsiteX476" fmla="*/ 10099997 w 13991985"/>
                <a:gd name="connsiteY476" fmla="*/ 8719646 h 9738027"/>
                <a:gd name="connsiteX477" fmla="*/ 10139458 w 13991985"/>
                <a:gd name="connsiteY477" fmla="*/ 8683474 h 9738027"/>
                <a:gd name="connsiteX478" fmla="*/ 10199669 w 13991985"/>
                <a:gd name="connsiteY478" fmla="*/ 8664197 h 9738027"/>
                <a:gd name="connsiteX479" fmla="*/ 10252737 w 13991985"/>
                <a:gd name="connsiteY479" fmla="*/ 8642539 h 9738027"/>
                <a:gd name="connsiteX480" fmla="*/ 10293672 w 13991985"/>
                <a:gd name="connsiteY480" fmla="*/ 8610902 h 9738027"/>
                <a:gd name="connsiteX481" fmla="*/ 10351049 w 13991985"/>
                <a:gd name="connsiteY481" fmla="*/ 8533002 h 9738027"/>
                <a:gd name="connsiteX482" fmla="*/ 10363409 w 13991985"/>
                <a:gd name="connsiteY482" fmla="*/ 8525971 h 9738027"/>
                <a:gd name="connsiteX483" fmla="*/ 10398107 w 13991985"/>
                <a:gd name="connsiteY483" fmla="*/ 8480274 h 9738027"/>
                <a:gd name="connsiteX484" fmla="*/ 10436434 w 13991985"/>
                <a:gd name="connsiteY484" fmla="*/ 8443875 h 9738027"/>
                <a:gd name="connsiteX485" fmla="*/ 10479523 w 13991985"/>
                <a:gd name="connsiteY485" fmla="*/ 8395343 h 9738027"/>
                <a:gd name="connsiteX486" fmla="*/ 10494718 w 13991985"/>
                <a:gd name="connsiteY486" fmla="*/ 8308257 h 9738027"/>
                <a:gd name="connsiteX487" fmla="*/ 10499254 w 13991985"/>
                <a:gd name="connsiteY487" fmla="*/ 8247819 h 9738027"/>
                <a:gd name="connsiteX488" fmla="*/ 10482018 w 13991985"/>
                <a:gd name="connsiteY488" fmla="*/ 8171052 h 9738027"/>
                <a:gd name="connsiteX489" fmla="*/ 10523066 w 13991985"/>
                <a:gd name="connsiteY489" fmla="*/ 8117643 h 9738027"/>
                <a:gd name="connsiteX490" fmla="*/ 10566609 w 13991985"/>
                <a:gd name="connsiteY490" fmla="*/ 8119571 h 9738027"/>
                <a:gd name="connsiteX491" fmla="*/ 10627274 w 13991985"/>
                <a:gd name="connsiteY491" fmla="*/ 8102676 h 9738027"/>
                <a:gd name="connsiteX492" fmla="*/ 10654829 w 13991985"/>
                <a:gd name="connsiteY492" fmla="*/ 8025569 h 9738027"/>
                <a:gd name="connsiteX493" fmla="*/ 10696330 w 13991985"/>
                <a:gd name="connsiteY493" fmla="*/ 7994839 h 9738027"/>
                <a:gd name="connsiteX494" fmla="*/ 10775025 w 13991985"/>
                <a:gd name="connsiteY494" fmla="*/ 7894940 h 9738027"/>
                <a:gd name="connsiteX495" fmla="*/ 10806435 w 13991985"/>
                <a:gd name="connsiteY495" fmla="*/ 7805246 h 9738027"/>
                <a:gd name="connsiteX496" fmla="*/ 10847596 w 13991985"/>
                <a:gd name="connsiteY496" fmla="*/ 7745488 h 9738027"/>
                <a:gd name="connsiteX497" fmla="*/ 10903499 w 13991985"/>
                <a:gd name="connsiteY497" fmla="*/ 7730520 h 9738027"/>
                <a:gd name="connsiteX498" fmla="*/ 10958494 w 13991985"/>
                <a:gd name="connsiteY498" fmla="*/ 7727685 h 9738027"/>
                <a:gd name="connsiteX499" fmla="*/ 10952031 w 13991985"/>
                <a:gd name="connsiteY499" fmla="*/ 7706028 h 9738027"/>
                <a:gd name="connsiteX500" fmla="*/ 10943980 w 13991985"/>
                <a:gd name="connsiteY500" fmla="*/ 7652732 h 9738027"/>
                <a:gd name="connsiteX501" fmla="*/ 10950897 w 13991985"/>
                <a:gd name="connsiteY501" fmla="*/ 7604427 h 9738027"/>
                <a:gd name="connsiteX502" fmla="*/ 10917786 w 13991985"/>
                <a:gd name="connsiteY502" fmla="*/ 7507590 h 9738027"/>
                <a:gd name="connsiteX503" fmla="*/ 10915632 w 13991985"/>
                <a:gd name="connsiteY503" fmla="*/ 7454521 h 9738027"/>
                <a:gd name="connsiteX504" fmla="*/ 10963937 w 13991985"/>
                <a:gd name="connsiteY504" fmla="*/ 7401681 h 9738027"/>
                <a:gd name="connsiteX505" fmla="*/ 11024943 w 13991985"/>
                <a:gd name="connsiteY505" fmla="*/ 7373333 h 9738027"/>
                <a:gd name="connsiteX506" fmla="*/ 11016551 w 13991985"/>
                <a:gd name="connsiteY506" fmla="*/ 7335800 h 9738027"/>
                <a:gd name="connsiteX507" fmla="*/ 10974936 w 13991985"/>
                <a:gd name="connsiteY507" fmla="*/ 7306998 h 9738027"/>
                <a:gd name="connsiteX508" fmla="*/ 10912570 w 13991985"/>
                <a:gd name="connsiteY508" fmla="*/ 7239643 h 9738027"/>
                <a:gd name="connsiteX509" fmla="*/ 10851905 w 13991985"/>
                <a:gd name="connsiteY509" fmla="*/ 7270371 h 9738027"/>
                <a:gd name="connsiteX510" fmla="*/ 10782168 w 13991985"/>
                <a:gd name="connsiteY510" fmla="*/ 7263001 h 9738027"/>
                <a:gd name="connsiteX511" fmla="*/ 10784323 w 13991985"/>
                <a:gd name="connsiteY511" fmla="*/ 7205171 h 9738027"/>
                <a:gd name="connsiteX512" fmla="*/ 10830247 w 13991985"/>
                <a:gd name="connsiteY512" fmla="*/ 7133053 h 9738027"/>
                <a:gd name="connsiteX513" fmla="*/ 10877305 w 13991985"/>
                <a:gd name="connsiteY513" fmla="*/ 7116158 h 9738027"/>
                <a:gd name="connsiteX514" fmla="*/ 10917332 w 13991985"/>
                <a:gd name="connsiteY514" fmla="*/ 7087357 h 9738027"/>
                <a:gd name="connsiteX515" fmla="*/ 10973688 w 13991985"/>
                <a:gd name="connsiteY515" fmla="*/ 7074769 h 9738027"/>
                <a:gd name="connsiteX516" fmla="*/ 11033446 w 13991985"/>
                <a:gd name="connsiteY516" fmla="*/ 7055039 h 9738027"/>
                <a:gd name="connsiteX517" fmla="*/ 10929693 w 13991985"/>
                <a:gd name="connsiteY517" fmla="*/ 6954120 h 9738027"/>
                <a:gd name="connsiteX518" fmla="*/ 10903272 w 13991985"/>
                <a:gd name="connsiteY518" fmla="*/ 6879619 h 9738027"/>
                <a:gd name="connsiteX519" fmla="*/ 10997729 w 13991985"/>
                <a:gd name="connsiteY519" fmla="*/ 6886083 h 9738027"/>
                <a:gd name="connsiteX520" fmla="*/ 11045580 w 13991985"/>
                <a:gd name="connsiteY520" fmla="*/ 6856828 h 9738027"/>
                <a:gd name="connsiteX521" fmla="*/ 10987523 w 13991985"/>
                <a:gd name="connsiteY521" fmla="*/ 6788566 h 9738027"/>
                <a:gd name="connsiteX522" fmla="*/ 10914951 w 13991985"/>
                <a:gd name="connsiteY522" fmla="*/ 6740714 h 9738027"/>
                <a:gd name="connsiteX523" fmla="*/ 10909509 w 13991985"/>
                <a:gd name="connsiteY523" fmla="*/ 6692862 h 9738027"/>
                <a:gd name="connsiteX524" fmla="*/ 10856894 w 13991985"/>
                <a:gd name="connsiteY524" fmla="*/ 6668143 h 9738027"/>
                <a:gd name="connsiteX525" fmla="*/ 10813805 w 13991985"/>
                <a:gd name="connsiteY525" fmla="*/ 6633671 h 9738027"/>
                <a:gd name="connsiteX526" fmla="*/ 10804053 w 13991985"/>
                <a:gd name="connsiteY526" fmla="*/ 6556790 h 9738027"/>
                <a:gd name="connsiteX527" fmla="*/ 10793848 w 13991985"/>
                <a:gd name="connsiteY527" fmla="*/ 6494198 h 9738027"/>
                <a:gd name="connsiteX528" fmla="*/ 10740780 w 13991985"/>
                <a:gd name="connsiteY528" fmla="*/ 6367878 h 9738027"/>
                <a:gd name="connsiteX529" fmla="*/ 10711751 w 13991985"/>
                <a:gd name="connsiteY529" fmla="*/ 6247228 h 9738027"/>
                <a:gd name="connsiteX530" fmla="*/ 10668209 w 13991985"/>
                <a:gd name="connsiteY530" fmla="*/ 6218200 h 9738027"/>
                <a:gd name="connsiteX531" fmla="*/ 10619223 w 13991985"/>
                <a:gd name="connsiteY531" fmla="*/ 6155833 h 9738027"/>
                <a:gd name="connsiteX532" fmla="*/ 10508551 w 13991985"/>
                <a:gd name="connsiteY532" fmla="*/ 6072831 h 9738027"/>
                <a:gd name="connsiteX533" fmla="*/ 10426229 w 13991985"/>
                <a:gd name="connsiteY533" fmla="*/ 6005701 h 9738027"/>
                <a:gd name="connsiteX534" fmla="*/ 10441423 w 13991985"/>
                <a:gd name="connsiteY534" fmla="*/ 5885505 h 9738027"/>
                <a:gd name="connsiteX535" fmla="*/ 10509005 w 13991985"/>
                <a:gd name="connsiteY535" fmla="*/ 5822232 h 9738027"/>
                <a:gd name="connsiteX536" fmla="*/ 10595637 w 13991985"/>
                <a:gd name="connsiteY536" fmla="*/ 5724714 h 9738027"/>
                <a:gd name="connsiteX537" fmla="*/ 10629655 w 13991985"/>
                <a:gd name="connsiteY537" fmla="*/ 5637402 h 9738027"/>
                <a:gd name="connsiteX538" fmla="*/ 10673198 w 13991985"/>
                <a:gd name="connsiteY538" fmla="*/ 5604745 h 9738027"/>
                <a:gd name="connsiteX539" fmla="*/ 10750305 w 13991985"/>
                <a:gd name="connsiteY539" fmla="*/ 5627196 h 9738027"/>
                <a:gd name="connsiteX540" fmla="*/ 10761191 w 13991985"/>
                <a:gd name="connsiteY540" fmla="*/ 5560067 h 9738027"/>
                <a:gd name="connsiteX541" fmla="*/ 10814259 w 13991985"/>
                <a:gd name="connsiteY541" fmla="*/ 5502464 h 9738027"/>
                <a:gd name="connsiteX542" fmla="*/ 10891138 w 13991985"/>
                <a:gd name="connsiteY542" fmla="*/ 5468446 h 9738027"/>
                <a:gd name="connsiteX543" fmla="*/ 10958494 w 13991985"/>
                <a:gd name="connsiteY543" fmla="*/ 5463457 h 9738027"/>
                <a:gd name="connsiteX544" fmla="*/ 10989111 w 13991985"/>
                <a:gd name="connsiteY544" fmla="*/ 5434655 h 9738027"/>
                <a:gd name="connsiteX545" fmla="*/ 11051703 w 13991985"/>
                <a:gd name="connsiteY545" fmla="*/ 5395875 h 9738027"/>
                <a:gd name="connsiteX546" fmla="*/ 11161694 w 13991985"/>
                <a:gd name="connsiteY546" fmla="*/ 5361857 h 9738027"/>
                <a:gd name="connsiteX547" fmla="*/ 11205237 w 13991985"/>
                <a:gd name="connsiteY547" fmla="*/ 5332828 h 9738027"/>
                <a:gd name="connsiteX548" fmla="*/ 11161694 w 13991985"/>
                <a:gd name="connsiteY548" fmla="*/ 5303800 h 9738027"/>
                <a:gd name="connsiteX549" fmla="*/ 10871409 w 13991985"/>
                <a:gd name="connsiteY549" fmla="*/ 5260257 h 9738027"/>
                <a:gd name="connsiteX550" fmla="*/ 10827866 w 13991985"/>
                <a:gd name="connsiteY550" fmla="*/ 5216714 h 9738027"/>
                <a:gd name="connsiteX551" fmla="*/ 10682723 w 13991985"/>
                <a:gd name="connsiteY551" fmla="*/ 5274771 h 9738027"/>
                <a:gd name="connsiteX552" fmla="*/ 10624666 w 13991985"/>
                <a:gd name="connsiteY552" fmla="*/ 5303800 h 9738027"/>
                <a:gd name="connsiteX553" fmla="*/ 10537580 w 13991985"/>
                <a:gd name="connsiteY553" fmla="*/ 5390206 h 9738027"/>
                <a:gd name="connsiteX554" fmla="*/ 10440289 w 13991985"/>
                <a:gd name="connsiteY554" fmla="*/ 5361403 h 9738027"/>
                <a:gd name="connsiteX555" fmla="*/ 10368624 w 13991985"/>
                <a:gd name="connsiteY555" fmla="*/ 5317633 h 9738027"/>
                <a:gd name="connsiteX556" fmla="*/ 10348894 w 13991985"/>
                <a:gd name="connsiteY556" fmla="*/ 5245743 h 9738027"/>
                <a:gd name="connsiteX557" fmla="*/ 10363409 w 13991985"/>
                <a:gd name="connsiteY557" fmla="*/ 5187685 h 9738027"/>
                <a:gd name="connsiteX558" fmla="*/ 10392437 w 13991985"/>
                <a:gd name="connsiteY558" fmla="*/ 5144143 h 9738027"/>
                <a:gd name="connsiteX559" fmla="*/ 10348894 w 13991985"/>
                <a:gd name="connsiteY559" fmla="*/ 5115114 h 9738027"/>
                <a:gd name="connsiteX560" fmla="*/ 10290837 w 13991985"/>
                <a:gd name="connsiteY560" fmla="*/ 5100600 h 9738027"/>
                <a:gd name="connsiteX561" fmla="*/ 10203751 w 13991985"/>
                <a:gd name="connsiteY561" fmla="*/ 5071571 h 9738027"/>
                <a:gd name="connsiteX562" fmla="*/ 10160209 w 13991985"/>
                <a:gd name="connsiteY562" fmla="*/ 5057057 h 9738027"/>
                <a:gd name="connsiteX563" fmla="*/ 10073804 w 13991985"/>
                <a:gd name="connsiteY563" fmla="*/ 5028028 h 9738027"/>
                <a:gd name="connsiteX564" fmla="*/ 10044548 w 13991985"/>
                <a:gd name="connsiteY564" fmla="*/ 4921665 h 9738027"/>
                <a:gd name="connsiteX565" fmla="*/ 10049991 w 13991985"/>
                <a:gd name="connsiteY565" fmla="*/ 4868598 h 9738027"/>
                <a:gd name="connsiteX566" fmla="*/ 10102605 w 13991985"/>
                <a:gd name="connsiteY566" fmla="*/ 4758381 h 9738027"/>
                <a:gd name="connsiteX567" fmla="*/ 10189011 w 13991985"/>
                <a:gd name="connsiteY567" fmla="*/ 4753164 h 9738027"/>
                <a:gd name="connsiteX568" fmla="*/ 10262262 w 13991985"/>
                <a:gd name="connsiteY568" fmla="*/ 4791490 h 9738027"/>
                <a:gd name="connsiteX569" fmla="*/ 10311929 w 13991985"/>
                <a:gd name="connsiteY569" fmla="*/ 4762462 h 9738027"/>
                <a:gd name="connsiteX570" fmla="*/ 10365223 w 13991985"/>
                <a:gd name="connsiteY570" fmla="*/ 4752710 h 9738027"/>
                <a:gd name="connsiteX571" fmla="*/ 10423053 w 13991985"/>
                <a:gd name="connsiteY571" fmla="*/ 4698963 h 9738027"/>
                <a:gd name="connsiteX572" fmla="*/ 10447319 w 13991985"/>
                <a:gd name="connsiteY572" fmla="*/ 4607114 h 9738027"/>
                <a:gd name="connsiteX573" fmla="*/ 10491543 w 13991985"/>
                <a:gd name="connsiteY573" fmla="*/ 4532502 h 9738027"/>
                <a:gd name="connsiteX574" fmla="*/ 10595637 w 13991985"/>
                <a:gd name="connsiteY574" fmla="*/ 4520028 h 9738027"/>
                <a:gd name="connsiteX575" fmla="*/ 10639180 w 13991985"/>
                <a:gd name="connsiteY575" fmla="*/ 4491000 h 9738027"/>
                <a:gd name="connsiteX576" fmla="*/ 10711751 w 13991985"/>
                <a:gd name="connsiteY576" fmla="*/ 4403914 h 9738027"/>
                <a:gd name="connsiteX577" fmla="*/ 10755294 w 13991985"/>
                <a:gd name="connsiteY577" fmla="*/ 4360371 h 9738027"/>
                <a:gd name="connsiteX578" fmla="*/ 10775705 w 13991985"/>
                <a:gd name="connsiteY578" fmla="*/ 4302314 h 9738027"/>
                <a:gd name="connsiteX579" fmla="*/ 10848730 w 13991985"/>
                <a:gd name="connsiteY579" fmla="*/ 4251514 h 9738027"/>
                <a:gd name="connsiteX580" fmla="*/ 10977318 w 13991985"/>
                <a:gd name="connsiteY580" fmla="*/ 4232464 h 9738027"/>
                <a:gd name="connsiteX581" fmla="*/ 11103411 w 13991985"/>
                <a:gd name="connsiteY581" fmla="*/ 4307983 h 9738027"/>
                <a:gd name="connsiteX582" fmla="*/ 11126996 w 13991985"/>
                <a:gd name="connsiteY582" fmla="*/ 4433170 h 9738027"/>
                <a:gd name="connsiteX583" fmla="*/ 11078691 w 13991985"/>
                <a:gd name="connsiteY583" fmla="*/ 4505514 h 9738027"/>
                <a:gd name="connsiteX584" fmla="*/ 11048755 w 13991985"/>
                <a:gd name="connsiteY584" fmla="*/ 4551552 h 9738027"/>
                <a:gd name="connsiteX585" fmla="*/ 11049889 w 13991985"/>
                <a:gd name="connsiteY585" fmla="*/ 4577632 h 9738027"/>
                <a:gd name="connsiteX586" fmla="*/ 10987523 w 13991985"/>
                <a:gd name="connsiteY586" fmla="*/ 4592600 h 9738027"/>
                <a:gd name="connsiteX587" fmla="*/ 10973009 w 13991985"/>
                <a:gd name="connsiteY587" fmla="*/ 4650657 h 9738027"/>
                <a:gd name="connsiteX588" fmla="*/ 11060094 w 13991985"/>
                <a:gd name="connsiteY588" fmla="*/ 4665171 h 9738027"/>
                <a:gd name="connsiteX589" fmla="*/ 11016551 w 13991985"/>
                <a:gd name="connsiteY589" fmla="*/ 4708714 h 9738027"/>
                <a:gd name="connsiteX590" fmla="*/ 11002037 w 13991985"/>
                <a:gd name="connsiteY590" fmla="*/ 4752257 h 9738027"/>
                <a:gd name="connsiteX591" fmla="*/ 11016551 w 13991985"/>
                <a:gd name="connsiteY591" fmla="*/ 4781285 h 9738027"/>
                <a:gd name="connsiteX592" fmla="*/ 11060094 w 13991985"/>
                <a:gd name="connsiteY592" fmla="*/ 4737743 h 9738027"/>
                <a:gd name="connsiteX593" fmla="*/ 11190723 w 13991985"/>
                <a:gd name="connsiteY593" fmla="*/ 4650657 h 9738027"/>
                <a:gd name="connsiteX594" fmla="*/ 11248780 w 13991985"/>
                <a:gd name="connsiteY594" fmla="*/ 4636143 h 9738027"/>
                <a:gd name="connsiteX595" fmla="*/ 11335866 w 13991985"/>
                <a:gd name="connsiteY595" fmla="*/ 4592600 h 9738027"/>
                <a:gd name="connsiteX596" fmla="*/ 11422951 w 13991985"/>
                <a:gd name="connsiteY596" fmla="*/ 4549057 h 9738027"/>
                <a:gd name="connsiteX597" fmla="*/ 11539066 w 13991985"/>
                <a:gd name="connsiteY59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157237 w 13991985"/>
                <a:gd name="connsiteY426" fmla="*/ 9396828 h 9738027"/>
                <a:gd name="connsiteX427" fmla="*/ 8255549 w 13991985"/>
                <a:gd name="connsiteY427" fmla="*/ 9401818 h 9738027"/>
                <a:gd name="connsiteX428" fmla="*/ 8299092 w 13991985"/>
                <a:gd name="connsiteY428" fmla="*/ 9438217 h 9738027"/>
                <a:gd name="connsiteX429" fmla="*/ 8317461 w 13991985"/>
                <a:gd name="connsiteY429" fmla="*/ 9485502 h 9738027"/>
                <a:gd name="connsiteX430" fmla="*/ 8295010 w 13991985"/>
                <a:gd name="connsiteY430" fmla="*/ 9519633 h 9738027"/>
                <a:gd name="connsiteX431" fmla="*/ 8276980 w 13991985"/>
                <a:gd name="connsiteY431" fmla="*/ 9604564 h 9738027"/>
                <a:gd name="connsiteX432" fmla="*/ 8309297 w 13991985"/>
                <a:gd name="connsiteY432" fmla="*/ 9685413 h 9738027"/>
                <a:gd name="connsiteX433" fmla="*/ 8350459 w 13991985"/>
                <a:gd name="connsiteY433" fmla="*/ 9738027 h 9738027"/>
                <a:gd name="connsiteX434" fmla="*/ 8389466 w 13991985"/>
                <a:gd name="connsiteY434" fmla="*/ 9730657 h 9738027"/>
                <a:gd name="connsiteX435" fmla="*/ 8386404 w 13991985"/>
                <a:gd name="connsiteY435" fmla="*/ 9682578 h 9738027"/>
                <a:gd name="connsiteX436" fmla="*/ 8360437 w 13991985"/>
                <a:gd name="connsiteY436" fmla="*/ 9643571 h 9738027"/>
                <a:gd name="connsiteX437" fmla="*/ 8351139 w 13991985"/>
                <a:gd name="connsiteY437" fmla="*/ 9571453 h 9738027"/>
                <a:gd name="connsiteX438" fmla="*/ 8370416 w 13991985"/>
                <a:gd name="connsiteY438" fmla="*/ 9527684 h 9738027"/>
                <a:gd name="connsiteX439" fmla="*/ 8396043 w 13991985"/>
                <a:gd name="connsiteY439" fmla="*/ 9475977 h 9738027"/>
                <a:gd name="connsiteX440" fmla="*/ 8429380 w 13991985"/>
                <a:gd name="connsiteY440" fmla="*/ 9483120 h 9738027"/>
                <a:gd name="connsiteX441" fmla="*/ 8496055 w 13991985"/>
                <a:gd name="connsiteY441" fmla="*/ 9473595 h 9738027"/>
                <a:gd name="connsiteX442" fmla="*/ 8553886 w 13991985"/>
                <a:gd name="connsiteY442" fmla="*/ 9453185 h 9738027"/>
                <a:gd name="connsiteX443" fmla="*/ 8636209 w 13991985"/>
                <a:gd name="connsiteY443" fmla="*/ 9428465 h 9738027"/>
                <a:gd name="connsiteX444" fmla="*/ 8696193 w 13991985"/>
                <a:gd name="connsiteY444" fmla="*/ 9415877 h 9738027"/>
                <a:gd name="connsiteX445" fmla="*/ 8691318 w 13991985"/>
                <a:gd name="connsiteY445" fmla="*/ 9375964 h 9738027"/>
                <a:gd name="connsiteX446" fmla="*/ 8715130 w 13991985"/>
                <a:gd name="connsiteY446" fmla="*/ 9356914 h 9738027"/>
                <a:gd name="connsiteX447" fmla="*/ 8743705 w 13991985"/>
                <a:gd name="connsiteY447" fmla="*/ 9359295 h 9738027"/>
                <a:gd name="connsiteX448" fmla="*/ 8810380 w 13991985"/>
                <a:gd name="connsiteY448" fmla="*/ 9382314 h 9738027"/>
                <a:gd name="connsiteX449" fmla="*/ 8856078 w 13991985"/>
                <a:gd name="connsiteY449" fmla="*/ 9312577 h 9738027"/>
                <a:gd name="connsiteX450" fmla="*/ 8903249 w 13991985"/>
                <a:gd name="connsiteY450" fmla="*/ 9314052 h 9738027"/>
                <a:gd name="connsiteX451" fmla="*/ 8941349 w 13991985"/>
                <a:gd name="connsiteY451" fmla="*/ 9356914 h 9738027"/>
                <a:gd name="connsiteX452" fmla="*/ 8984211 w 13991985"/>
                <a:gd name="connsiteY452" fmla="*/ 9321195 h 9738027"/>
                <a:gd name="connsiteX453" fmla="*/ 9025713 w 13991985"/>
                <a:gd name="connsiteY453" fmla="*/ 9264272 h 9738027"/>
                <a:gd name="connsiteX454" fmla="*/ 9085925 w 13991985"/>
                <a:gd name="connsiteY454" fmla="*/ 9278106 h 9738027"/>
                <a:gd name="connsiteX455" fmla="*/ 9124705 w 13991985"/>
                <a:gd name="connsiteY455" fmla="*/ 9237852 h 9738027"/>
                <a:gd name="connsiteX456" fmla="*/ 9129468 w 13991985"/>
                <a:gd name="connsiteY456" fmla="*/ 9186258 h 9738027"/>
                <a:gd name="connsiteX457" fmla="*/ 9160424 w 13991985"/>
                <a:gd name="connsiteY457" fmla="*/ 9133077 h 9738027"/>
                <a:gd name="connsiteX458" fmla="*/ 9203286 w 13991985"/>
                <a:gd name="connsiteY458" fmla="*/ 9156889 h 9738027"/>
                <a:gd name="connsiteX459" fmla="*/ 9246376 w 13991985"/>
                <a:gd name="connsiteY459" fmla="*/ 9196690 h 9738027"/>
                <a:gd name="connsiteX460" fmla="*/ 9305680 w 13991985"/>
                <a:gd name="connsiteY460" fmla="*/ 9159270 h 9738027"/>
                <a:gd name="connsiteX461" fmla="*/ 9399569 w 13991985"/>
                <a:gd name="connsiteY461" fmla="*/ 9131943 h 9738027"/>
                <a:gd name="connsiteX462" fmla="*/ 9458080 w 13991985"/>
                <a:gd name="connsiteY462" fmla="*/ 9130695 h 9738027"/>
                <a:gd name="connsiteX463" fmla="*/ 9518518 w 13991985"/>
                <a:gd name="connsiteY463" fmla="*/ 9105521 h 9738027"/>
                <a:gd name="connsiteX464" fmla="*/ 9574648 w 13991985"/>
                <a:gd name="connsiteY464" fmla="*/ 9126046 h 9738027"/>
                <a:gd name="connsiteX465" fmla="*/ 9652209 w 13991985"/>
                <a:gd name="connsiteY465" fmla="*/ 9106543 h 9738027"/>
                <a:gd name="connsiteX466" fmla="*/ 9753355 w 13991985"/>
                <a:gd name="connsiteY466" fmla="*/ 9094977 h 9738027"/>
                <a:gd name="connsiteX467" fmla="*/ 9816175 w 13991985"/>
                <a:gd name="connsiteY467" fmla="*/ 9050866 h 9738027"/>
                <a:gd name="connsiteX468" fmla="*/ 9803361 w 13991985"/>
                <a:gd name="connsiteY468" fmla="*/ 9009252 h 9738027"/>
                <a:gd name="connsiteX469" fmla="*/ 9819236 w 13991985"/>
                <a:gd name="connsiteY469" fmla="*/ 8981583 h 9738027"/>
                <a:gd name="connsiteX470" fmla="*/ 9872418 w 13991985"/>
                <a:gd name="connsiteY470" fmla="*/ 8980677 h 9738027"/>
                <a:gd name="connsiteX471" fmla="*/ 9893736 w 13991985"/>
                <a:gd name="connsiteY471" fmla="*/ 8931350 h 9738027"/>
                <a:gd name="connsiteX472" fmla="*/ 9942721 w 13991985"/>
                <a:gd name="connsiteY472" fmla="*/ 8904022 h 9738027"/>
                <a:gd name="connsiteX473" fmla="*/ 10024364 w 13991985"/>
                <a:gd name="connsiteY473" fmla="*/ 8850956 h 9738027"/>
                <a:gd name="connsiteX474" fmla="*/ 10101925 w 13991985"/>
                <a:gd name="connsiteY474" fmla="*/ 8802650 h 9738027"/>
                <a:gd name="connsiteX475" fmla="*/ 10130726 w 13991985"/>
                <a:gd name="connsiteY475" fmla="*/ 8768632 h 9738027"/>
                <a:gd name="connsiteX476" fmla="*/ 10099997 w 13991985"/>
                <a:gd name="connsiteY476" fmla="*/ 8719646 h 9738027"/>
                <a:gd name="connsiteX477" fmla="*/ 10139458 w 13991985"/>
                <a:gd name="connsiteY477" fmla="*/ 8683474 h 9738027"/>
                <a:gd name="connsiteX478" fmla="*/ 10199669 w 13991985"/>
                <a:gd name="connsiteY478" fmla="*/ 8664197 h 9738027"/>
                <a:gd name="connsiteX479" fmla="*/ 10252737 w 13991985"/>
                <a:gd name="connsiteY479" fmla="*/ 8642539 h 9738027"/>
                <a:gd name="connsiteX480" fmla="*/ 10293672 w 13991985"/>
                <a:gd name="connsiteY480" fmla="*/ 8610902 h 9738027"/>
                <a:gd name="connsiteX481" fmla="*/ 10351049 w 13991985"/>
                <a:gd name="connsiteY481" fmla="*/ 8533002 h 9738027"/>
                <a:gd name="connsiteX482" fmla="*/ 10363409 w 13991985"/>
                <a:gd name="connsiteY482" fmla="*/ 8525971 h 9738027"/>
                <a:gd name="connsiteX483" fmla="*/ 10398107 w 13991985"/>
                <a:gd name="connsiteY483" fmla="*/ 8480274 h 9738027"/>
                <a:gd name="connsiteX484" fmla="*/ 10436434 w 13991985"/>
                <a:gd name="connsiteY484" fmla="*/ 8443875 h 9738027"/>
                <a:gd name="connsiteX485" fmla="*/ 10479523 w 13991985"/>
                <a:gd name="connsiteY485" fmla="*/ 8395343 h 9738027"/>
                <a:gd name="connsiteX486" fmla="*/ 10494718 w 13991985"/>
                <a:gd name="connsiteY486" fmla="*/ 8308257 h 9738027"/>
                <a:gd name="connsiteX487" fmla="*/ 10499254 w 13991985"/>
                <a:gd name="connsiteY487" fmla="*/ 8247819 h 9738027"/>
                <a:gd name="connsiteX488" fmla="*/ 10482018 w 13991985"/>
                <a:gd name="connsiteY488" fmla="*/ 8171052 h 9738027"/>
                <a:gd name="connsiteX489" fmla="*/ 10523066 w 13991985"/>
                <a:gd name="connsiteY489" fmla="*/ 8117643 h 9738027"/>
                <a:gd name="connsiteX490" fmla="*/ 10566609 w 13991985"/>
                <a:gd name="connsiteY490" fmla="*/ 8119571 h 9738027"/>
                <a:gd name="connsiteX491" fmla="*/ 10627274 w 13991985"/>
                <a:gd name="connsiteY491" fmla="*/ 8102676 h 9738027"/>
                <a:gd name="connsiteX492" fmla="*/ 10654829 w 13991985"/>
                <a:gd name="connsiteY492" fmla="*/ 8025569 h 9738027"/>
                <a:gd name="connsiteX493" fmla="*/ 10696330 w 13991985"/>
                <a:gd name="connsiteY493" fmla="*/ 7994839 h 9738027"/>
                <a:gd name="connsiteX494" fmla="*/ 10775025 w 13991985"/>
                <a:gd name="connsiteY494" fmla="*/ 7894940 h 9738027"/>
                <a:gd name="connsiteX495" fmla="*/ 10806435 w 13991985"/>
                <a:gd name="connsiteY495" fmla="*/ 7805246 h 9738027"/>
                <a:gd name="connsiteX496" fmla="*/ 10847596 w 13991985"/>
                <a:gd name="connsiteY496" fmla="*/ 7745488 h 9738027"/>
                <a:gd name="connsiteX497" fmla="*/ 10903499 w 13991985"/>
                <a:gd name="connsiteY497" fmla="*/ 7730520 h 9738027"/>
                <a:gd name="connsiteX498" fmla="*/ 10958494 w 13991985"/>
                <a:gd name="connsiteY498" fmla="*/ 7727685 h 9738027"/>
                <a:gd name="connsiteX499" fmla="*/ 10952031 w 13991985"/>
                <a:gd name="connsiteY499" fmla="*/ 7706028 h 9738027"/>
                <a:gd name="connsiteX500" fmla="*/ 10943980 w 13991985"/>
                <a:gd name="connsiteY500" fmla="*/ 7652732 h 9738027"/>
                <a:gd name="connsiteX501" fmla="*/ 10950897 w 13991985"/>
                <a:gd name="connsiteY501" fmla="*/ 7604427 h 9738027"/>
                <a:gd name="connsiteX502" fmla="*/ 10917786 w 13991985"/>
                <a:gd name="connsiteY502" fmla="*/ 7507590 h 9738027"/>
                <a:gd name="connsiteX503" fmla="*/ 10915632 w 13991985"/>
                <a:gd name="connsiteY503" fmla="*/ 7454521 h 9738027"/>
                <a:gd name="connsiteX504" fmla="*/ 10963937 w 13991985"/>
                <a:gd name="connsiteY504" fmla="*/ 7401681 h 9738027"/>
                <a:gd name="connsiteX505" fmla="*/ 11024943 w 13991985"/>
                <a:gd name="connsiteY505" fmla="*/ 7373333 h 9738027"/>
                <a:gd name="connsiteX506" fmla="*/ 11016551 w 13991985"/>
                <a:gd name="connsiteY506" fmla="*/ 7335800 h 9738027"/>
                <a:gd name="connsiteX507" fmla="*/ 10974936 w 13991985"/>
                <a:gd name="connsiteY507" fmla="*/ 7306998 h 9738027"/>
                <a:gd name="connsiteX508" fmla="*/ 10912570 w 13991985"/>
                <a:gd name="connsiteY508" fmla="*/ 7239643 h 9738027"/>
                <a:gd name="connsiteX509" fmla="*/ 10851905 w 13991985"/>
                <a:gd name="connsiteY509" fmla="*/ 7270371 h 9738027"/>
                <a:gd name="connsiteX510" fmla="*/ 10782168 w 13991985"/>
                <a:gd name="connsiteY510" fmla="*/ 7263001 h 9738027"/>
                <a:gd name="connsiteX511" fmla="*/ 10784323 w 13991985"/>
                <a:gd name="connsiteY511" fmla="*/ 7205171 h 9738027"/>
                <a:gd name="connsiteX512" fmla="*/ 10830247 w 13991985"/>
                <a:gd name="connsiteY512" fmla="*/ 7133053 h 9738027"/>
                <a:gd name="connsiteX513" fmla="*/ 10877305 w 13991985"/>
                <a:gd name="connsiteY513" fmla="*/ 7116158 h 9738027"/>
                <a:gd name="connsiteX514" fmla="*/ 10917332 w 13991985"/>
                <a:gd name="connsiteY514" fmla="*/ 7087357 h 9738027"/>
                <a:gd name="connsiteX515" fmla="*/ 10973688 w 13991985"/>
                <a:gd name="connsiteY515" fmla="*/ 7074769 h 9738027"/>
                <a:gd name="connsiteX516" fmla="*/ 11033446 w 13991985"/>
                <a:gd name="connsiteY516" fmla="*/ 7055039 h 9738027"/>
                <a:gd name="connsiteX517" fmla="*/ 10929693 w 13991985"/>
                <a:gd name="connsiteY517" fmla="*/ 6954120 h 9738027"/>
                <a:gd name="connsiteX518" fmla="*/ 10903272 w 13991985"/>
                <a:gd name="connsiteY518" fmla="*/ 6879619 h 9738027"/>
                <a:gd name="connsiteX519" fmla="*/ 10997729 w 13991985"/>
                <a:gd name="connsiteY519" fmla="*/ 6886083 h 9738027"/>
                <a:gd name="connsiteX520" fmla="*/ 11045580 w 13991985"/>
                <a:gd name="connsiteY520" fmla="*/ 6856828 h 9738027"/>
                <a:gd name="connsiteX521" fmla="*/ 10987523 w 13991985"/>
                <a:gd name="connsiteY521" fmla="*/ 6788566 h 9738027"/>
                <a:gd name="connsiteX522" fmla="*/ 10914951 w 13991985"/>
                <a:gd name="connsiteY522" fmla="*/ 6740714 h 9738027"/>
                <a:gd name="connsiteX523" fmla="*/ 10909509 w 13991985"/>
                <a:gd name="connsiteY523" fmla="*/ 6692862 h 9738027"/>
                <a:gd name="connsiteX524" fmla="*/ 10856894 w 13991985"/>
                <a:gd name="connsiteY524" fmla="*/ 6668143 h 9738027"/>
                <a:gd name="connsiteX525" fmla="*/ 10813805 w 13991985"/>
                <a:gd name="connsiteY525" fmla="*/ 6633671 h 9738027"/>
                <a:gd name="connsiteX526" fmla="*/ 10804053 w 13991985"/>
                <a:gd name="connsiteY526" fmla="*/ 6556790 h 9738027"/>
                <a:gd name="connsiteX527" fmla="*/ 10793848 w 13991985"/>
                <a:gd name="connsiteY527" fmla="*/ 6494198 h 9738027"/>
                <a:gd name="connsiteX528" fmla="*/ 10740780 w 13991985"/>
                <a:gd name="connsiteY528" fmla="*/ 6367878 h 9738027"/>
                <a:gd name="connsiteX529" fmla="*/ 10711751 w 13991985"/>
                <a:gd name="connsiteY529" fmla="*/ 6247228 h 9738027"/>
                <a:gd name="connsiteX530" fmla="*/ 10668209 w 13991985"/>
                <a:gd name="connsiteY530" fmla="*/ 6218200 h 9738027"/>
                <a:gd name="connsiteX531" fmla="*/ 10619223 w 13991985"/>
                <a:gd name="connsiteY531" fmla="*/ 6155833 h 9738027"/>
                <a:gd name="connsiteX532" fmla="*/ 10508551 w 13991985"/>
                <a:gd name="connsiteY532" fmla="*/ 6072831 h 9738027"/>
                <a:gd name="connsiteX533" fmla="*/ 10426229 w 13991985"/>
                <a:gd name="connsiteY533" fmla="*/ 6005701 h 9738027"/>
                <a:gd name="connsiteX534" fmla="*/ 10441423 w 13991985"/>
                <a:gd name="connsiteY534" fmla="*/ 5885505 h 9738027"/>
                <a:gd name="connsiteX535" fmla="*/ 10509005 w 13991985"/>
                <a:gd name="connsiteY535" fmla="*/ 5822232 h 9738027"/>
                <a:gd name="connsiteX536" fmla="*/ 10595637 w 13991985"/>
                <a:gd name="connsiteY536" fmla="*/ 5724714 h 9738027"/>
                <a:gd name="connsiteX537" fmla="*/ 10629655 w 13991985"/>
                <a:gd name="connsiteY537" fmla="*/ 5637402 h 9738027"/>
                <a:gd name="connsiteX538" fmla="*/ 10673198 w 13991985"/>
                <a:gd name="connsiteY538" fmla="*/ 5604745 h 9738027"/>
                <a:gd name="connsiteX539" fmla="*/ 10750305 w 13991985"/>
                <a:gd name="connsiteY539" fmla="*/ 5627196 h 9738027"/>
                <a:gd name="connsiteX540" fmla="*/ 10761191 w 13991985"/>
                <a:gd name="connsiteY540" fmla="*/ 5560067 h 9738027"/>
                <a:gd name="connsiteX541" fmla="*/ 10814259 w 13991985"/>
                <a:gd name="connsiteY541" fmla="*/ 5502464 h 9738027"/>
                <a:gd name="connsiteX542" fmla="*/ 10891138 w 13991985"/>
                <a:gd name="connsiteY542" fmla="*/ 5468446 h 9738027"/>
                <a:gd name="connsiteX543" fmla="*/ 10958494 w 13991985"/>
                <a:gd name="connsiteY543" fmla="*/ 5463457 h 9738027"/>
                <a:gd name="connsiteX544" fmla="*/ 10989111 w 13991985"/>
                <a:gd name="connsiteY544" fmla="*/ 5434655 h 9738027"/>
                <a:gd name="connsiteX545" fmla="*/ 11051703 w 13991985"/>
                <a:gd name="connsiteY545" fmla="*/ 5395875 h 9738027"/>
                <a:gd name="connsiteX546" fmla="*/ 11161694 w 13991985"/>
                <a:gd name="connsiteY546" fmla="*/ 5361857 h 9738027"/>
                <a:gd name="connsiteX547" fmla="*/ 11205237 w 13991985"/>
                <a:gd name="connsiteY547" fmla="*/ 5332828 h 9738027"/>
                <a:gd name="connsiteX548" fmla="*/ 11161694 w 13991985"/>
                <a:gd name="connsiteY548" fmla="*/ 5303800 h 9738027"/>
                <a:gd name="connsiteX549" fmla="*/ 10871409 w 13991985"/>
                <a:gd name="connsiteY549" fmla="*/ 5260257 h 9738027"/>
                <a:gd name="connsiteX550" fmla="*/ 10827866 w 13991985"/>
                <a:gd name="connsiteY550" fmla="*/ 5216714 h 9738027"/>
                <a:gd name="connsiteX551" fmla="*/ 10682723 w 13991985"/>
                <a:gd name="connsiteY551" fmla="*/ 5274771 h 9738027"/>
                <a:gd name="connsiteX552" fmla="*/ 10624666 w 13991985"/>
                <a:gd name="connsiteY552" fmla="*/ 5303800 h 9738027"/>
                <a:gd name="connsiteX553" fmla="*/ 10537580 w 13991985"/>
                <a:gd name="connsiteY553" fmla="*/ 5390206 h 9738027"/>
                <a:gd name="connsiteX554" fmla="*/ 10440289 w 13991985"/>
                <a:gd name="connsiteY554" fmla="*/ 5361403 h 9738027"/>
                <a:gd name="connsiteX555" fmla="*/ 10368624 w 13991985"/>
                <a:gd name="connsiteY555" fmla="*/ 5317633 h 9738027"/>
                <a:gd name="connsiteX556" fmla="*/ 10348894 w 13991985"/>
                <a:gd name="connsiteY556" fmla="*/ 5245743 h 9738027"/>
                <a:gd name="connsiteX557" fmla="*/ 10363409 w 13991985"/>
                <a:gd name="connsiteY557" fmla="*/ 5187685 h 9738027"/>
                <a:gd name="connsiteX558" fmla="*/ 10392437 w 13991985"/>
                <a:gd name="connsiteY558" fmla="*/ 5144143 h 9738027"/>
                <a:gd name="connsiteX559" fmla="*/ 10348894 w 13991985"/>
                <a:gd name="connsiteY559" fmla="*/ 5115114 h 9738027"/>
                <a:gd name="connsiteX560" fmla="*/ 10290837 w 13991985"/>
                <a:gd name="connsiteY560" fmla="*/ 5100600 h 9738027"/>
                <a:gd name="connsiteX561" fmla="*/ 10203751 w 13991985"/>
                <a:gd name="connsiteY561" fmla="*/ 5071571 h 9738027"/>
                <a:gd name="connsiteX562" fmla="*/ 10160209 w 13991985"/>
                <a:gd name="connsiteY562" fmla="*/ 5057057 h 9738027"/>
                <a:gd name="connsiteX563" fmla="*/ 10073804 w 13991985"/>
                <a:gd name="connsiteY563" fmla="*/ 5028028 h 9738027"/>
                <a:gd name="connsiteX564" fmla="*/ 10044548 w 13991985"/>
                <a:gd name="connsiteY564" fmla="*/ 4921665 h 9738027"/>
                <a:gd name="connsiteX565" fmla="*/ 10049991 w 13991985"/>
                <a:gd name="connsiteY565" fmla="*/ 4868598 h 9738027"/>
                <a:gd name="connsiteX566" fmla="*/ 10102605 w 13991985"/>
                <a:gd name="connsiteY566" fmla="*/ 4758381 h 9738027"/>
                <a:gd name="connsiteX567" fmla="*/ 10189011 w 13991985"/>
                <a:gd name="connsiteY567" fmla="*/ 4753164 h 9738027"/>
                <a:gd name="connsiteX568" fmla="*/ 10262262 w 13991985"/>
                <a:gd name="connsiteY568" fmla="*/ 4791490 h 9738027"/>
                <a:gd name="connsiteX569" fmla="*/ 10311929 w 13991985"/>
                <a:gd name="connsiteY569" fmla="*/ 4762462 h 9738027"/>
                <a:gd name="connsiteX570" fmla="*/ 10365223 w 13991985"/>
                <a:gd name="connsiteY570" fmla="*/ 4752710 h 9738027"/>
                <a:gd name="connsiteX571" fmla="*/ 10423053 w 13991985"/>
                <a:gd name="connsiteY571" fmla="*/ 4698963 h 9738027"/>
                <a:gd name="connsiteX572" fmla="*/ 10447319 w 13991985"/>
                <a:gd name="connsiteY572" fmla="*/ 4607114 h 9738027"/>
                <a:gd name="connsiteX573" fmla="*/ 10491543 w 13991985"/>
                <a:gd name="connsiteY573" fmla="*/ 4532502 h 9738027"/>
                <a:gd name="connsiteX574" fmla="*/ 10595637 w 13991985"/>
                <a:gd name="connsiteY574" fmla="*/ 4520028 h 9738027"/>
                <a:gd name="connsiteX575" fmla="*/ 10639180 w 13991985"/>
                <a:gd name="connsiteY575" fmla="*/ 4491000 h 9738027"/>
                <a:gd name="connsiteX576" fmla="*/ 10711751 w 13991985"/>
                <a:gd name="connsiteY576" fmla="*/ 4403914 h 9738027"/>
                <a:gd name="connsiteX577" fmla="*/ 10755294 w 13991985"/>
                <a:gd name="connsiteY577" fmla="*/ 4360371 h 9738027"/>
                <a:gd name="connsiteX578" fmla="*/ 10775705 w 13991985"/>
                <a:gd name="connsiteY578" fmla="*/ 4302314 h 9738027"/>
                <a:gd name="connsiteX579" fmla="*/ 10848730 w 13991985"/>
                <a:gd name="connsiteY579" fmla="*/ 4251514 h 9738027"/>
                <a:gd name="connsiteX580" fmla="*/ 10977318 w 13991985"/>
                <a:gd name="connsiteY580" fmla="*/ 4232464 h 9738027"/>
                <a:gd name="connsiteX581" fmla="*/ 11103411 w 13991985"/>
                <a:gd name="connsiteY581" fmla="*/ 4307983 h 9738027"/>
                <a:gd name="connsiteX582" fmla="*/ 11126996 w 13991985"/>
                <a:gd name="connsiteY582" fmla="*/ 4433170 h 9738027"/>
                <a:gd name="connsiteX583" fmla="*/ 11078691 w 13991985"/>
                <a:gd name="connsiteY583" fmla="*/ 4505514 h 9738027"/>
                <a:gd name="connsiteX584" fmla="*/ 11048755 w 13991985"/>
                <a:gd name="connsiteY584" fmla="*/ 4551552 h 9738027"/>
                <a:gd name="connsiteX585" fmla="*/ 11049889 w 13991985"/>
                <a:gd name="connsiteY585" fmla="*/ 4577632 h 9738027"/>
                <a:gd name="connsiteX586" fmla="*/ 10987523 w 13991985"/>
                <a:gd name="connsiteY586" fmla="*/ 4592600 h 9738027"/>
                <a:gd name="connsiteX587" fmla="*/ 10973009 w 13991985"/>
                <a:gd name="connsiteY587" fmla="*/ 4650657 h 9738027"/>
                <a:gd name="connsiteX588" fmla="*/ 11060094 w 13991985"/>
                <a:gd name="connsiteY588" fmla="*/ 4665171 h 9738027"/>
                <a:gd name="connsiteX589" fmla="*/ 11016551 w 13991985"/>
                <a:gd name="connsiteY589" fmla="*/ 4708714 h 9738027"/>
                <a:gd name="connsiteX590" fmla="*/ 11002037 w 13991985"/>
                <a:gd name="connsiteY590" fmla="*/ 4752257 h 9738027"/>
                <a:gd name="connsiteX591" fmla="*/ 11016551 w 13991985"/>
                <a:gd name="connsiteY591" fmla="*/ 4781285 h 9738027"/>
                <a:gd name="connsiteX592" fmla="*/ 11060094 w 13991985"/>
                <a:gd name="connsiteY592" fmla="*/ 4737743 h 9738027"/>
                <a:gd name="connsiteX593" fmla="*/ 11190723 w 13991985"/>
                <a:gd name="connsiteY593" fmla="*/ 4650657 h 9738027"/>
                <a:gd name="connsiteX594" fmla="*/ 11248780 w 13991985"/>
                <a:gd name="connsiteY594" fmla="*/ 4636143 h 9738027"/>
                <a:gd name="connsiteX595" fmla="*/ 11335866 w 13991985"/>
                <a:gd name="connsiteY595" fmla="*/ 4592600 h 9738027"/>
                <a:gd name="connsiteX596" fmla="*/ 11422951 w 13991985"/>
                <a:gd name="connsiteY596" fmla="*/ 4549057 h 9738027"/>
                <a:gd name="connsiteX597" fmla="*/ 11539066 w 13991985"/>
                <a:gd name="connsiteY59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188194 w 13991985"/>
                <a:gd name="connsiteY426" fmla="*/ 9434928 h 9738027"/>
                <a:gd name="connsiteX427" fmla="*/ 8255549 w 13991985"/>
                <a:gd name="connsiteY427" fmla="*/ 9401818 h 9738027"/>
                <a:gd name="connsiteX428" fmla="*/ 8299092 w 13991985"/>
                <a:gd name="connsiteY428" fmla="*/ 9438217 h 9738027"/>
                <a:gd name="connsiteX429" fmla="*/ 8317461 w 13991985"/>
                <a:gd name="connsiteY429" fmla="*/ 9485502 h 9738027"/>
                <a:gd name="connsiteX430" fmla="*/ 8295010 w 13991985"/>
                <a:gd name="connsiteY430" fmla="*/ 9519633 h 9738027"/>
                <a:gd name="connsiteX431" fmla="*/ 8276980 w 13991985"/>
                <a:gd name="connsiteY431" fmla="*/ 9604564 h 9738027"/>
                <a:gd name="connsiteX432" fmla="*/ 8309297 w 13991985"/>
                <a:gd name="connsiteY432" fmla="*/ 9685413 h 9738027"/>
                <a:gd name="connsiteX433" fmla="*/ 8350459 w 13991985"/>
                <a:gd name="connsiteY433" fmla="*/ 9738027 h 9738027"/>
                <a:gd name="connsiteX434" fmla="*/ 8389466 w 13991985"/>
                <a:gd name="connsiteY434" fmla="*/ 9730657 h 9738027"/>
                <a:gd name="connsiteX435" fmla="*/ 8386404 w 13991985"/>
                <a:gd name="connsiteY435" fmla="*/ 9682578 h 9738027"/>
                <a:gd name="connsiteX436" fmla="*/ 8360437 w 13991985"/>
                <a:gd name="connsiteY436" fmla="*/ 9643571 h 9738027"/>
                <a:gd name="connsiteX437" fmla="*/ 8351139 w 13991985"/>
                <a:gd name="connsiteY437" fmla="*/ 9571453 h 9738027"/>
                <a:gd name="connsiteX438" fmla="*/ 8370416 w 13991985"/>
                <a:gd name="connsiteY438" fmla="*/ 9527684 h 9738027"/>
                <a:gd name="connsiteX439" fmla="*/ 8396043 w 13991985"/>
                <a:gd name="connsiteY439" fmla="*/ 9475977 h 9738027"/>
                <a:gd name="connsiteX440" fmla="*/ 8429380 w 13991985"/>
                <a:gd name="connsiteY440" fmla="*/ 9483120 h 9738027"/>
                <a:gd name="connsiteX441" fmla="*/ 8496055 w 13991985"/>
                <a:gd name="connsiteY441" fmla="*/ 9473595 h 9738027"/>
                <a:gd name="connsiteX442" fmla="*/ 8553886 w 13991985"/>
                <a:gd name="connsiteY442" fmla="*/ 9453185 h 9738027"/>
                <a:gd name="connsiteX443" fmla="*/ 8636209 w 13991985"/>
                <a:gd name="connsiteY443" fmla="*/ 9428465 h 9738027"/>
                <a:gd name="connsiteX444" fmla="*/ 8696193 w 13991985"/>
                <a:gd name="connsiteY444" fmla="*/ 9415877 h 9738027"/>
                <a:gd name="connsiteX445" fmla="*/ 8691318 w 13991985"/>
                <a:gd name="connsiteY445" fmla="*/ 9375964 h 9738027"/>
                <a:gd name="connsiteX446" fmla="*/ 8715130 w 13991985"/>
                <a:gd name="connsiteY446" fmla="*/ 9356914 h 9738027"/>
                <a:gd name="connsiteX447" fmla="*/ 8743705 w 13991985"/>
                <a:gd name="connsiteY447" fmla="*/ 9359295 h 9738027"/>
                <a:gd name="connsiteX448" fmla="*/ 8810380 w 13991985"/>
                <a:gd name="connsiteY448" fmla="*/ 9382314 h 9738027"/>
                <a:gd name="connsiteX449" fmla="*/ 8856078 w 13991985"/>
                <a:gd name="connsiteY449" fmla="*/ 9312577 h 9738027"/>
                <a:gd name="connsiteX450" fmla="*/ 8903249 w 13991985"/>
                <a:gd name="connsiteY450" fmla="*/ 9314052 h 9738027"/>
                <a:gd name="connsiteX451" fmla="*/ 8941349 w 13991985"/>
                <a:gd name="connsiteY451" fmla="*/ 9356914 h 9738027"/>
                <a:gd name="connsiteX452" fmla="*/ 8984211 w 13991985"/>
                <a:gd name="connsiteY452" fmla="*/ 9321195 h 9738027"/>
                <a:gd name="connsiteX453" fmla="*/ 9025713 w 13991985"/>
                <a:gd name="connsiteY453" fmla="*/ 9264272 h 9738027"/>
                <a:gd name="connsiteX454" fmla="*/ 9085925 w 13991985"/>
                <a:gd name="connsiteY454" fmla="*/ 9278106 h 9738027"/>
                <a:gd name="connsiteX455" fmla="*/ 9124705 w 13991985"/>
                <a:gd name="connsiteY455" fmla="*/ 9237852 h 9738027"/>
                <a:gd name="connsiteX456" fmla="*/ 9129468 w 13991985"/>
                <a:gd name="connsiteY456" fmla="*/ 9186258 h 9738027"/>
                <a:gd name="connsiteX457" fmla="*/ 9160424 w 13991985"/>
                <a:gd name="connsiteY457" fmla="*/ 9133077 h 9738027"/>
                <a:gd name="connsiteX458" fmla="*/ 9203286 w 13991985"/>
                <a:gd name="connsiteY458" fmla="*/ 9156889 h 9738027"/>
                <a:gd name="connsiteX459" fmla="*/ 9246376 w 13991985"/>
                <a:gd name="connsiteY459" fmla="*/ 9196690 h 9738027"/>
                <a:gd name="connsiteX460" fmla="*/ 9305680 w 13991985"/>
                <a:gd name="connsiteY460" fmla="*/ 9159270 h 9738027"/>
                <a:gd name="connsiteX461" fmla="*/ 9399569 w 13991985"/>
                <a:gd name="connsiteY461" fmla="*/ 9131943 h 9738027"/>
                <a:gd name="connsiteX462" fmla="*/ 9458080 w 13991985"/>
                <a:gd name="connsiteY462" fmla="*/ 9130695 h 9738027"/>
                <a:gd name="connsiteX463" fmla="*/ 9518518 w 13991985"/>
                <a:gd name="connsiteY463" fmla="*/ 9105521 h 9738027"/>
                <a:gd name="connsiteX464" fmla="*/ 9574648 w 13991985"/>
                <a:gd name="connsiteY464" fmla="*/ 9126046 h 9738027"/>
                <a:gd name="connsiteX465" fmla="*/ 9652209 w 13991985"/>
                <a:gd name="connsiteY465" fmla="*/ 9106543 h 9738027"/>
                <a:gd name="connsiteX466" fmla="*/ 9753355 w 13991985"/>
                <a:gd name="connsiteY466" fmla="*/ 9094977 h 9738027"/>
                <a:gd name="connsiteX467" fmla="*/ 9816175 w 13991985"/>
                <a:gd name="connsiteY467" fmla="*/ 9050866 h 9738027"/>
                <a:gd name="connsiteX468" fmla="*/ 9803361 w 13991985"/>
                <a:gd name="connsiteY468" fmla="*/ 9009252 h 9738027"/>
                <a:gd name="connsiteX469" fmla="*/ 9819236 w 13991985"/>
                <a:gd name="connsiteY469" fmla="*/ 8981583 h 9738027"/>
                <a:gd name="connsiteX470" fmla="*/ 9872418 w 13991985"/>
                <a:gd name="connsiteY470" fmla="*/ 8980677 h 9738027"/>
                <a:gd name="connsiteX471" fmla="*/ 9893736 w 13991985"/>
                <a:gd name="connsiteY471" fmla="*/ 8931350 h 9738027"/>
                <a:gd name="connsiteX472" fmla="*/ 9942721 w 13991985"/>
                <a:gd name="connsiteY472" fmla="*/ 8904022 h 9738027"/>
                <a:gd name="connsiteX473" fmla="*/ 10024364 w 13991985"/>
                <a:gd name="connsiteY473" fmla="*/ 8850956 h 9738027"/>
                <a:gd name="connsiteX474" fmla="*/ 10101925 w 13991985"/>
                <a:gd name="connsiteY474" fmla="*/ 8802650 h 9738027"/>
                <a:gd name="connsiteX475" fmla="*/ 10130726 w 13991985"/>
                <a:gd name="connsiteY475" fmla="*/ 8768632 h 9738027"/>
                <a:gd name="connsiteX476" fmla="*/ 10099997 w 13991985"/>
                <a:gd name="connsiteY476" fmla="*/ 8719646 h 9738027"/>
                <a:gd name="connsiteX477" fmla="*/ 10139458 w 13991985"/>
                <a:gd name="connsiteY477" fmla="*/ 8683474 h 9738027"/>
                <a:gd name="connsiteX478" fmla="*/ 10199669 w 13991985"/>
                <a:gd name="connsiteY478" fmla="*/ 8664197 h 9738027"/>
                <a:gd name="connsiteX479" fmla="*/ 10252737 w 13991985"/>
                <a:gd name="connsiteY479" fmla="*/ 8642539 h 9738027"/>
                <a:gd name="connsiteX480" fmla="*/ 10293672 w 13991985"/>
                <a:gd name="connsiteY480" fmla="*/ 8610902 h 9738027"/>
                <a:gd name="connsiteX481" fmla="*/ 10351049 w 13991985"/>
                <a:gd name="connsiteY481" fmla="*/ 8533002 h 9738027"/>
                <a:gd name="connsiteX482" fmla="*/ 10363409 w 13991985"/>
                <a:gd name="connsiteY482" fmla="*/ 8525971 h 9738027"/>
                <a:gd name="connsiteX483" fmla="*/ 10398107 w 13991985"/>
                <a:gd name="connsiteY483" fmla="*/ 8480274 h 9738027"/>
                <a:gd name="connsiteX484" fmla="*/ 10436434 w 13991985"/>
                <a:gd name="connsiteY484" fmla="*/ 8443875 h 9738027"/>
                <a:gd name="connsiteX485" fmla="*/ 10479523 w 13991985"/>
                <a:gd name="connsiteY485" fmla="*/ 8395343 h 9738027"/>
                <a:gd name="connsiteX486" fmla="*/ 10494718 w 13991985"/>
                <a:gd name="connsiteY486" fmla="*/ 8308257 h 9738027"/>
                <a:gd name="connsiteX487" fmla="*/ 10499254 w 13991985"/>
                <a:gd name="connsiteY487" fmla="*/ 8247819 h 9738027"/>
                <a:gd name="connsiteX488" fmla="*/ 10482018 w 13991985"/>
                <a:gd name="connsiteY488" fmla="*/ 8171052 h 9738027"/>
                <a:gd name="connsiteX489" fmla="*/ 10523066 w 13991985"/>
                <a:gd name="connsiteY489" fmla="*/ 8117643 h 9738027"/>
                <a:gd name="connsiteX490" fmla="*/ 10566609 w 13991985"/>
                <a:gd name="connsiteY490" fmla="*/ 8119571 h 9738027"/>
                <a:gd name="connsiteX491" fmla="*/ 10627274 w 13991985"/>
                <a:gd name="connsiteY491" fmla="*/ 8102676 h 9738027"/>
                <a:gd name="connsiteX492" fmla="*/ 10654829 w 13991985"/>
                <a:gd name="connsiteY492" fmla="*/ 8025569 h 9738027"/>
                <a:gd name="connsiteX493" fmla="*/ 10696330 w 13991985"/>
                <a:gd name="connsiteY493" fmla="*/ 7994839 h 9738027"/>
                <a:gd name="connsiteX494" fmla="*/ 10775025 w 13991985"/>
                <a:gd name="connsiteY494" fmla="*/ 7894940 h 9738027"/>
                <a:gd name="connsiteX495" fmla="*/ 10806435 w 13991985"/>
                <a:gd name="connsiteY495" fmla="*/ 7805246 h 9738027"/>
                <a:gd name="connsiteX496" fmla="*/ 10847596 w 13991985"/>
                <a:gd name="connsiteY496" fmla="*/ 7745488 h 9738027"/>
                <a:gd name="connsiteX497" fmla="*/ 10903499 w 13991985"/>
                <a:gd name="connsiteY497" fmla="*/ 7730520 h 9738027"/>
                <a:gd name="connsiteX498" fmla="*/ 10958494 w 13991985"/>
                <a:gd name="connsiteY498" fmla="*/ 7727685 h 9738027"/>
                <a:gd name="connsiteX499" fmla="*/ 10952031 w 13991985"/>
                <a:gd name="connsiteY499" fmla="*/ 7706028 h 9738027"/>
                <a:gd name="connsiteX500" fmla="*/ 10943980 w 13991985"/>
                <a:gd name="connsiteY500" fmla="*/ 7652732 h 9738027"/>
                <a:gd name="connsiteX501" fmla="*/ 10950897 w 13991985"/>
                <a:gd name="connsiteY501" fmla="*/ 7604427 h 9738027"/>
                <a:gd name="connsiteX502" fmla="*/ 10917786 w 13991985"/>
                <a:gd name="connsiteY502" fmla="*/ 7507590 h 9738027"/>
                <a:gd name="connsiteX503" fmla="*/ 10915632 w 13991985"/>
                <a:gd name="connsiteY503" fmla="*/ 7454521 h 9738027"/>
                <a:gd name="connsiteX504" fmla="*/ 10963937 w 13991985"/>
                <a:gd name="connsiteY504" fmla="*/ 7401681 h 9738027"/>
                <a:gd name="connsiteX505" fmla="*/ 11024943 w 13991985"/>
                <a:gd name="connsiteY505" fmla="*/ 7373333 h 9738027"/>
                <a:gd name="connsiteX506" fmla="*/ 11016551 w 13991985"/>
                <a:gd name="connsiteY506" fmla="*/ 7335800 h 9738027"/>
                <a:gd name="connsiteX507" fmla="*/ 10974936 w 13991985"/>
                <a:gd name="connsiteY507" fmla="*/ 7306998 h 9738027"/>
                <a:gd name="connsiteX508" fmla="*/ 10912570 w 13991985"/>
                <a:gd name="connsiteY508" fmla="*/ 7239643 h 9738027"/>
                <a:gd name="connsiteX509" fmla="*/ 10851905 w 13991985"/>
                <a:gd name="connsiteY509" fmla="*/ 7270371 h 9738027"/>
                <a:gd name="connsiteX510" fmla="*/ 10782168 w 13991985"/>
                <a:gd name="connsiteY510" fmla="*/ 7263001 h 9738027"/>
                <a:gd name="connsiteX511" fmla="*/ 10784323 w 13991985"/>
                <a:gd name="connsiteY511" fmla="*/ 7205171 h 9738027"/>
                <a:gd name="connsiteX512" fmla="*/ 10830247 w 13991985"/>
                <a:gd name="connsiteY512" fmla="*/ 7133053 h 9738027"/>
                <a:gd name="connsiteX513" fmla="*/ 10877305 w 13991985"/>
                <a:gd name="connsiteY513" fmla="*/ 7116158 h 9738027"/>
                <a:gd name="connsiteX514" fmla="*/ 10917332 w 13991985"/>
                <a:gd name="connsiteY514" fmla="*/ 7087357 h 9738027"/>
                <a:gd name="connsiteX515" fmla="*/ 10973688 w 13991985"/>
                <a:gd name="connsiteY515" fmla="*/ 7074769 h 9738027"/>
                <a:gd name="connsiteX516" fmla="*/ 11033446 w 13991985"/>
                <a:gd name="connsiteY516" fmla="*/ 7055039 h 9738027"/>
                <a:gd name="connsiteX517" fmla="*/ 10929693 w 13991985"/>
                <a:gd name="connsiteY517" fmla="*/ 6954120 h 9738027"/>
                <a:gd name="connsiteX518" fmla="*/ 10903272 w 13991985"/>
                <a:gd name="connsiteY518" fmla="*/ 6879619 h 9738027"/>
                <a:gd name="connsiteX519" fmla="*/ 10997729 w 13991985"/>
                <a:gd name="connsiteY519" fmla="*/ 6886083 h 9738027"/>
                <a:gd name="connsiteX520" fmla="*/ 11045580 w 13991985"/>
                <a:gd name="connsiteY520" fmla="*/ 6856828 h 9738027"/>
                <a:gd name="connsiteX521" fmla="*/ 10987523 w 13991985"/>
                <a:gd name="connsiteY521" fmla="*/ 6788566 h 9738027"/>
                <a:gd name="connsiteX522" fmla="*/ 10914951 w 13991985"/>
                <a:gd name="connsiteY522" fmla="*/ 6740714 h 9738027"/>
                <a:gd name="connsiteX523" fmla="*/ 10909509 w 13991985"/>
                <a:gd name="connsiteY523" fmla="*/ 6692862 h 9738027"/>
                <a:gd name="connsiteX524" fmla="*/ 10856894 w 13991985"/>
                <a:gd name="connsiteY524" fmla="*/ 6668143 h 9738027"/>
                <a:gd name="connsiteX525" fmla="*/ 10813805 w 13991985"/>
                <a:gd name="connsiteY525" fmla="*/ 6633671 h 9738027"/>
                <a:gd name="connsiteX526" fmla="*/ 10804053 w 13991985"/>
                <a:gd name="connsiteY526" fmla="*/ 6556790 h 9738027"/>
                <a:gd name="connsiteX527" fmla="*/ 10793848 w 13991985"/>
                <a:gd name="connsiteY527" fmla="*/ 6494198 h 9738027"/>
                <a:gd name="connsiteX528" fmla="*/ 10740780 w 13991985"/>
                <a:gd name="connsiteY528" fmla="*/ 6367878 h 9738027"/>
                <a:gd name="connsiteX529" fmla="*/ 10711751 w 13991985"/>
                <a:gd name="connsiteY529" fmla="*/ 6247228 h 9738027"/>
                <a:gd name="connsiteX530" fmla="*/ 10668209 w 13991985"/>
                <a:gd name="connsiteY530" fmla="*/ 6218200 h 9738027"/>
                <a:gd name="connsiteX531" fmla="*/ 10619223 w 13991985"/>
                <a:gd name="connsiteY531" fmla="*/ 6155833 h 9738027"/>
                <a:gd name="connsiteX532" fmla="*/ 10508551 w 13991985"/>
                <a:gd name="connsiteY532" fmla="*/ 6072831 h 9738027"/>
                <a:gd name="connsiteX533" fmla="*/ 10426229 w 13991985"/>
                <a:gd name="connsiteY533" fmla="*/ 6005701 h 9738027"/>
                <a:gd name="connsiteX534" fmla="*/ 10441423 w 13991985"/>
                <a:gd name="connsiteY534" fmla="*/ 5885505 h 9738027"/>
                <a:gd name="connsiteX535" fmla="*/ 10509005 w 13991985"/>
                <a:gd name="connsiteY535" fmla="*/ 5822232 h 9738027"/>
                <a:gd name="connsiteX536" fmla="*/ 10595637 w 13991985"/>
                <a:gd name="connsiteY536" fmla="*/ 5724714 h 9738027"/>
                <a:gd name="connsiteX537" fmla="*/ 10629655 w 13991985"/>
                <a:gd name="connsiteY537" fmla="*/ 5637402 h 9738027"/>
                <a:gd name="connsiteX538" fmla="*/ 10673198 w 13991985"/>
                <a:gd name="connsiteY538" fmla="*/ 5604745 h 9738027"/>
                <a:gd name="connsiteX539" fmla="*/ 10750305 w 13991985"/>
                <a:gd name="connsiteY539" fmla="*/ 5627196 h 9738027"/>
                <a:gd name="connsiteX540" fmla="*/ 10761191 w 13991985"/>
                <a:gd name="connsiteY540" fmla="*/ 5560067 h 9738027"/>
                <a:gd name="connsiteX541" fmla="*/ 10814259 w 13991985"/>
                <a:gd name="connsiteY541" fmla="*/ 5502464 h 9738027"/>
                <a:gd name="connsiteX542" fmla="*/ 10891138 w 13991985"/>
                <a:gd name="connsiteY542" fmla="*/ 5468446 h 9738027"/>
                <a:gd name="connsiteX543" fmla="*/ 10958494 w 13991985"/>
                <a:gd name="connsiteY543" fmla="*/ 5463457 h 9738027"/>
                <a:gd name="connsiteX544" fmla="*/ 10989111 w 13991985"/>
                <a:gd name="connsiteY544" fmla="*/ 5434655 h 9738027"/>
                <a:gd name="connsiteX545" fmla="*/ 11051703 w 13991985"/>
                <a:gd name="connsiteY545" fmla="*/ 5395875 h 9738027"/>
                <a:gd name="connsiteX546" fmla="*/ 11161694 w 13991985"/>
                <a:gd name="connsiteY546" fmla="*/ 5361857 h 9738027"/>
                <a:gd name="connsiteX547" fmla="*/ 11205237 w 13991985"/>
                <a:gd name="connsiteY547" fmla="*/ 5332828 h 9738027"/>
                <a:gd name="connsiteX548" fmla="*/ 11161694 w 13991985"/>
                <a:gd name="connsiteY548" fmla="*/ 5303800 h 9738027"/>
                <a:gd name="connsiteX549" fmla="*/ 10871409 w 13991985"/>
                <a:gd name="connsiteY549" fmla="*/ 5260257 h 9738027"/>
                <a:gd name="connsiteX550" fmla="*/ 10827866 w 13991985"/>
                <a:gd name="connsiteY550" fmla="*/ 5216714 h 9738027"/>
                <a:gd name="connsiteX551" fmla="*/ 10682723 w 13991985"/>
                <a:gd name="connsiteY551" fmla="*/ 5274771 h 9738027"/>
                <a:gd name="connsiteX552" fmla="*/ 10624666 w 13991985"/>
                <a:gd name="connsiteY552" fmla="*/ 5303800 h 9738027"/>
                <a:gd name="connsiteX553" fmla="*/ 10537580 w 13991985"/>
                <a:gd name="connsiteY553" fmla="*/ 5390206 h 9738027"/>
                <a:gd name="connsiteX554" fmla="*/ 10440289 w 13991985"/>
                <a:gd name="connsiteY554" fmla="*/ 5361403 h 9738027"/>
                <a:gd name="connsiteX555" fmla="*/ 10368624 w 13991985"/>
                <a:gd name="connsiteY555" fmla="*/ 5317633 h 9738027"/>
                <a:gd name="connsiteX556" fmla="*/ 10348894 w 13991985"/>
                <a:gd name="connsiteY556" fmla="*/ 5245743 h 9738027"/>
                <a:gd name="connsiteX557" fmla="*/ 10363409 w 13991985"/>
                <a:gd name="connsiteY557" fmla="*/ 5187685 h 9738027"/>
                <a:gd name="connsiteX558" fmla="*/ 10392437 w 13991985"/>
                <a:gd name="connsiteY558" fmla="*/ 5144143 h 9738027"/>
                <a:gd name="connsiteX559" fmla="*/ 10348894 w 13991985"/>
                <a:gd name="connsiteY559" fmla="*/ 5115114 h 9738027"/>
                <a:gd name="connsiteX560" fmla="*/ 10290837 w 13991985"/>
                <a:gd name="connsiteY560" fmla="*/ 5100600 h 9738027"/>
                <a:gd name="connsiteX561" fmla="*/ 10203751 w 13991985"/>
                <a:gd name="connsiteY561" fmla="*/ 5071571 h 9738027"/>
                <a:gd name="connsiteX562" fmla="*/ 10160209 w 13991985"/>
                <a:gd name="connsiteY562" fmla="*/ 5057057 h 9738027"/>
                <a:gd name="connsiteX563" fmla="*/ 10073804 w 13991985"/>
                <a:gd name="connsiteY563" fmla="*/ 5028028 h 9738027"/>
                <a:gd name="connsiteX564" fmla="*/ 10044548 w 13991985"/>
                <a:gd name="connsiteY564" fmla="*/ 4921665 h 9738027"/>
                <a:gd name="connsiteX565" fmla="*/ 10049991 w 13991985"/>
                <a:gd name="connsiteY565" fmla="*/ 4868598 h 9738027"/>
                <a:gd name="connsiteX566" fmla="*/ 10102605 w 13991985"/>
                <a:gd name="connsiteY566" fmla="*/ 4758381 h 9738027"/>
                <a:gd name="connsiteX567" fmla="*/ 10189011 w 13991985"/>
                <a:gd name="connsiteY567" fmla="*/ 4753164 h 9738027"/>
                <a:gd name="connsiteX568" fmla="*/ 10262262 w 13991985"/>
                <a:gd name="connsiteY568" fmla="*/ 4791490 h 9738027"/>
                <a:gd name="connsiteX569" fmla="*/ 10311929 w 13991985"/>
                <a:gd name="connsiteY569" fmla="*/ 4762462 h 9738027"/>
                <a:gd name="connsiteX570" fmla="*/ 10365223 w 13991985"/>
                <a:gd name="connsiteY570" fmla="*/ 4752710 h 9738027"/>
                <a:gd name="connsiteX571" fmla="*/ 10423053 w 13991985"/>
                <a:gd name="connsiteY571" fmla="*/ 4698963 h 9738027"/>
                <a:gd name="connsiteX572" fmla="*/ 10447319 w 13991985"/>
                <a:gd name="connsiteY572" fmla="*/ 4607114 h 9738027"/>
                <a:gd name="connsiteX573" fmla="*/ 10491543 w 13991985"/>
                <a:gd name="connsiteY573" fmla="*/ 4532502 h 9738027"/>
                <a:gd name="connsiteX574" fmla="*/ 10595637 w 13991985"/>
                <a:gd name="connsiteY574" fmla="*/ 4520028 h 9738027"/>
                <a:gd name="connsiteX575" fmla="*/ 10639180 w 13991985"/>
                <a:gd name="connsiteY575" fmla="*/ 4491000 h 9738027"/>
                <a:gd name="connsiteX576" fmla="*/ 10711751 w 13991985"/>
                <a:gd name="connsiteY576" fmla="*/ 4403914 h 9738027"/>
                <a:gd name="connsiteX577" fmla="*/ 10755294 w 13991985"/>
                <a:gd name="connsiteY577" fmla="*/ 4360371 h 9738027"/>
                <a:gd name="connsiteX578" fmla="*/ 10775705 w 13991985"/>
                <a:gd name="connsiteY578" fmla="*/ 4302314 h 9738027"/>
                <a:gd name="connsiteX579" fmla="*/ 10848730 w 13991985"/>
                <a:gd name="connsiteY579" fmla="*/ 4251514 h 9738027"/>
                <a:gd name="connsiteX580" fmla="*/ 10977318 w 13991985"/>
                <a:gd name="connsiteY580" fmla="*/ 4232464 h 9738027"/>
                <a:gd name="connsiteX581" fmla="*/ 11103411 w 13991985"/>
                <a:gd name="connsiteY581" fmla="*/ 4307983 h 9738027"/>
                <a:gd name="connsiteX582" fmla="*/ 11126996 w 13991985"/>
                <a:gd name="connsiteY582" fmla="*/ 4433170 h 9738027"/>
                <a:gd name="connsiteX583" fmla="*/ 11078691 w 13991985"/>
                <a:gd name="connsiteY583" fmla="*/ 4505514 h 9738027"/>
                <a:gd name="connsiteX584" fmla="*/ 11048755 w 13991985"/>
                <a:gd name="connsiteY584" fmla="*/ 4551552 h 9738027"/>
                <a:gd name="connsiteX585" fmla="*/ 11049889 w 13991985"/>
                <a:gd name="connsiteY585" fmla="*/ 4577632 h 9738027"/>
                <a:gd name="connsiteX586" fmla="*/ 10987523 w 13991985"/>
                <a:gd name="connsiteY586" fmla="*/ 4592600 h 9738027"/>
                <a:gd name="connsiteX587" fmla="*/ 10973009 w 13991985"/>
                <a:gd name="connsiteY587" fmla="*/ 4650657 h 9738027"/>
                <a:gd name="connsiteX588" fmla="*/ 11060094 w 13991985"/>
                <a:gd name="connsiteY588" fmla="*/ 4665171 h 9738027"/>
                <a:gd name="connsiteX589" fmla="*/ 11016551 w 13991985"/>
                <a:gd name="connsiteY589" fmla="*/ 4708714 h 9738027"/>
                <a:gd name="connsiteX590" fmla="*/ 11002037 w 13991985"/>
                <a:gd name="connsiteY590" fmla="*/ 4752257 h 9738027"/>
                <a:gd name="connsiteX591" fmla="*/ 11016551 w 13991985"/>
                <a:gd name="connsiteY591" fmla="*/ 4781285 h 9738027"/>
                <a:gd name="connsiteX592" fmla="*/ 11060094 w 13991985"/>
                <a:gd name="connsiteY592" fmla="*/ 4737743 h 9738027"/>
                <a:gd name="connsiteX593" fmla="*/ 11190723 w 13991985"/>
                <a:gd name="connsiteY593" fmla="*/ 4650657 h 9738027"/>
                <a:gd name="connsiteX594" fmla="*/ 11248780 w 13991985"/>
                <a:gd name="connsiteY594" fmla="*/ 4636143 h 9738027"/>
                <a:gd name="connsiteX595" fmla="*/ 11335866 w 13991985"/>
                <a:gd name="connsiteY595" fmla="*/ 4592600 h 9738027"/>
                <a:gd name="connsiteX596" fmla="*/ 11422951 w 13991985"/>
                <a:gd name="connsiteY596" fmla="*/ 4549057 h 9738027"/>
                <a:gd name="connsiteX597" fmla="*/ 11539066 w 13991985"/>
                <a:gd name="connsiteY59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188194 w 13991985"/>
                <a:gd name="connsiteY426" fmla="*/ 9434928 h 9738027"/>
                <a:gd name="connsiteX427" fmla="*/ 8215068 w 13991985"/>
                <a:gd name="connsiteY427" fmla="*/ 9392633 h 9738027"/>
                <a:gd name="connsiteX428" fmla="*/ 8255549 w 13991985"/>
                <a:gd name="connsiteY428" fmla="*/ 9401818 h 9738027"/>
                <a:gd name="connsiteX429" fmla="*/ 8299092 w 13991985"/>
                <a:gd name="connsiteY429" fmla="*/ 9438217 h 9738027"/>
                <a:gd name="connsiteX430" fmla="*/ 8317461 w 13991985"/>
                <a:gd name="connsiteY430" fmla="*/ 9485502 h 9738027"/>
                <a:gd name="connsiteX431" fmla="*/ 8295010 w 13991985"/>
                <a:gd name="connsiteY431" fmla="*/ 9519633 h 9738027"/>
                <a:gd name="connsiteX432" fmla="*/ 8276980 w 13991985"/>
                <a:gd name="connsiteY432" fmla="*/ 9604564 h 9738027"/>
                <a:gd name="connsiteX433" fmla="*/ 8309297 w 13991985"/>
                <a:gd name="connsiteY433" fmla="*/ 9685413 h 9738027"/>
                <a:gd name="connsiteX434" fmla="*/ 8350459 w 13991985"/>
                <a:gd name="connsiteY434" fmla="*/ 9738027 h 9738027"/>
                <a:gd name="connsiteX435" fmla="*/ 8389466 w 13991985"/>
                <a:gd name="connsiteY435" fmla="*/ 9730657 h 9738027"/>
                <a:gd name="connsiteX436" fmla="*/ 8386404 w 13991985"/>
                <a:gd name="connsiteY436" fmla="*/ 9682578 h 9738027"/>
                <a:gd name="connsiteX437" fmla="*/ 8360437 w 13991985"/>
                <a:gd name="connsiteY437" fmla="*/ 9643571 h 9738027"/>
                <a:gd name="connsiteX438" fmla="*/ 8351139 w 13991985"/>
                <a:gd name="connsiteY438" fmla="*/ 9571453 h 9738027"/>
                <a:gd name="connsiteX439" fmla="*/ 8370416 w 13991985"/>
                <a:gd name="connsiteY439" fmla="*/ 9527684 h 9738027"/>
                <a:gd name="connsiteX440" fmla="*/ 8396043 w 13991985"/>
                <a:gd name="connsiteY440" fmla="*/ 9475977 h 9738027"/>
                <a:gd name="connsiteX441" fmla="*/ 8429380 w 13991985"/>
                <a:gd name="connsiteY441" fmla="*/ 9483120 h 9738027"/>
                <a:gd name="connsiteX442" fmla="*/ 8496055 w 13991985"/>
                <a:gd name="connsiteY442" fmla="*/ 9473595 h 9738027"/>
                <a:gd name="connsiteX443" fmla="*/ 8553886 w 13991985"/>
                <a:gd name="connsiteY443" fmla="*/ 9453185 h 9738027"/>
                <a:gd name="connsiteX444" fmla="*/ 8636209 w 13991985"/>
                <a:gd name="connsiteY444" fmla="*/ 9428465 h 9738027"/>
                <a:gd name="connsiteX445" fmla="*/ 8696193 w 13991985"/>
                <a:gd name="connsiteY445" fmla="*/ 9415877 h 9738027"/>
                <a:gd name="connsiteX446" fmla="*/ 8691318 w 13991985"/>
                <a:gd name="connsiteY446" fmla="*/ 9375964 h 9738027"/>
                <a:gd name="connsiteX447" fmla="*/ 8715130 w 13991985"/>
                <a:gd name="connsiteY447" fmla="*/ 9356914 h 9738027"/>
                <a:gd name="connsiteX448" fmla="*/ 8743705 w 13991985"/>
                <a:gd name="connsiteY448" fmla="*/ 9359295 h 9738027"/>
                <a:gd name="connsiteX449" fmla="*/ 8810380 w 13991985"/>
                <a:gd name="connsiteY449" fmla="*/ 9382314 h 9738027"/>
                <a:gd name="connsiteX450" fmla="*/ 8856078 w 13991985"/>
                <a:gd name="connsiteY450" fmla="*/ 9312577 h 9738027"/>
                <a:gd name="connsiteX451" fmla="*/ 8903249 w 13991985"/>
                <a:gd name="connsiteY451" fmla="*/ 9314052 h 9738027"/>
                <a:gd name="connsiteX452" fmla="*/ 8941349 w 13991985"/>
                <a:gd name="connsiteY452" fmla="*/ 9356914 h 9738027"/>
                <a:gd name="connsiteX453" fmla="*/ 8984211 w 13991985"/>
                <a:gd name="connsiteY453" fmla="*/ 9321195 h 9738027"/>
                <a:gd name="connsiteX454" fmla="*/ 9025713 w 13991985"/>
                <a:gd name="connsiteY454" fmla="*/ 9264272 h 9738027"/>
                <a:gd name="connsiteX455" fmla="*/ 9085925 w 13991985"/>
                <a:gd name="connsiteY455" fmla="*/ 9278106 h 9738027"/>
                <a:gd name="connsiteX456" fmla="*/ 9124705 w 13991985"/>
                <a:gd name="connsiteY456" fmla="*/ 9237852 h 9738027"/>
                <a:gd name="connsiteX457" fmla="*/ 9129468 w 13991985"/>
                <a:gd name="connsiteY457" fmla="*/ 9186258 h 9738027"/>
                <a:gd name="connsiteX458" fmla="*/ 9160424 w 13991985"/>
                <a:gd name="connsiteY458" fmla="*/ 9133077 h 9738027"/>
                <a:gd name="connsiteX459" fmla="*/ 9203286 w 13991985"/>
                <a:gd name="connsiteY459" fmla="*/ 9156889 h 9738027"/>
                <a:gd name="connsiteX460" fmla="*/ 9246376 w 13991985"/>
                <a:gd name="connsiteY460" fmla="*/ 9196690 h 9738027"/>
                <a:gd name="connsiteX461" fmla="*/ 9305680 w 13991985"/>
                <a:gd name="connsiteY461" fmla="*/ 9159270 h 9738027"/>
                <a:gd name="connsiteX462" fmla="*/ 9399569 w 13991985"/>
                <a:gd name="connsiteY462" fmla="*/ 9131943 h 9738027"/>
                <a:gd name="connsiteX463" fmla="*/ 9458080 w 13991985"/>
                <a:gd name="connsiteY463" fmla="*/ 9130695 h 9738027"/>
                <a:gd name="connsiteX464" fmla="*/ 9518518 w 13991985"/>
                <a:gd name="connsiteY464" fmla="*/ 9105521 h 9738027"/>
                <a:gd name="connsiteX465" fmla="*/ 9574648 w 13991985"/>
                <a:gd name="connsiteY465" fmla="*/ 9126046 h 9738027"/>
                <a:gd name="connsiteX466" fmla="*/ 9652209 w 13991985"/>
                <a:gd name="connsiteY466" fmla="*/ 9106543 h 9738027"/>
                <a:gd name="connsiteX467" fmla="*/ 9753355 w 13991985"/>
                <a:gd name="connsiteY467" fmla="*/ 9094977 h 9738027"/>
                <a:gd name="connsiteX468" fmla="*/ 9816175 w 13991985"/>
                <a:gd name="connsiteY468" fmla="*/ 9050866 h 9738027"/>
                <a:gd name="connsiteX469" fmla="*/ 9803361 w 13991985"/>
                <a:gd name="connsiteY469" fmla="*/ 9009252 h 9738027"/>
                <a:gd name="connsiteX470" fmla="*/ 9819236 w 13991985"/>
                <a:gd name="connsiteY470" fmla="*/ 8981583 h 9738027"/>
                <a:gd name="connsiteX471" fmla="*/ 9872418 w 13991985"/>
                <a:gd name="connsiteY471" fmla="*/ 8980677 h 9738027"/>
                <a:gd name="connsiteX472" fmla="*/ 9893736 w 13991985"/>
                <a:gd name="connsiteY472" fmla="*/ 8931350 h 9738027"/>
                <a:gd name="connsiteX473" fmla="*/ 9942721 w 13991985"/>
                <a:gd name="connsiteY473" fmla="*/ 8904022 h 9738027"/>
                <a:gd name="connsiteX474" fmla="*/ 10024364 w 13991985"/>
                <a:gd name="connsiteY474" fmla="*/ 8850956 h 9738027"/>
                <a:gd name="connsiteX475" fmla="*/ 10101925 w 13991985"/>
                <a:gd name="connsiteY475" fmla="*/ 8802650 h 9738027"/>
                <a:gd name="connsiteX476" fmla="*/ 10130726 w 13991985"/>
                <a:gd name="connsiteY476" fmla="*/ 8768632 h 9738027"/>
                <a:gd name="connsiteX477" fmla="*/ 10099997 w 13991985"/>
                <a:gd name="connsiteY477" fmla="*/ 8719646 h 9738027"/>
                <a:gd name="connsiteX478" fmla="*/ 10139458 w 13991985"/>
                <a:gd name="connsiteY478" fmla="*/ 8683474 h 9738027"/>
                <a:gd name="connsiteX479" fmla="*/ 10199669 w 13991985"/>
                <a:gd name="connsiteY479" fmla="*/ 8664197 h 9738027"/>
                <a:gd name="connsiteX480" fmla="*/ 10252737 w 13991985"/>
                <a:gd name="connsiteY480" fmla="*/ 8642539 h 9738027"/>
                <a:gd name="connsiteX481" fmla="*/ 10293672 w 13991985"/>
                <a:gd name="connsiteY481" fmla="*/ 8610902 h 9738027"/>
                <a:gd name="connsiteX482" fmla="*/ 10351049 w 13991985"/>
                <a:gd name="connsiteY482" fmla="*/ 8533002 h 9738027"/>
                <a:gd name="connsiteX483" fmla="*/ 10363409 w 13991985"/>
                <a:gd name="connsiteY483" fmla="*/ 8525971 h 9738027"/>
                <a:gd name="connsiteX484" fmla="*/ 10398107 w 13991985"/>
                <a:gd name="connsiteY484" fmla="*/ 8480274 h 9738027"/>
                <a:gd name="connsiteX485" fmla="*/ 10436434 w 13991985"/>
                <a:gd name="connsiteY485" fmla="*/ 8443875 h 9738027"/>
                <a:gd name="connsiteX486" fmla="*/ 10479523 w 13991985"/>
                <a:gd name="connsiteY486" fmla="*/ 8395343 h 9738027"/>
                <a:gd name="connsiteX487" fmla="*/ 10494718 w 13991985"/>
                <a:gd name="connsiteY487" fmla="*/ 8308257 h 9738027"/>
                <a:gd name="connsiteX488" fmla="*/ 10499254 w 13991985"/>
                <a:gd name="connsiteY488" fmla="*/ 8247819 h 9738027"/>
                <a:gd name="connsiteX489" fmla="*/ 10482018 w 13991985"/>
                <a:gd name="connsiteY489" fmla="*/ 8171052 h 9738027"/>
                <a:gd name="connsiteX490" fmla="*/ 10523066 w 13991985"/>
                <a:gd name="connsiteY490" fmla="*/ 8117643 h 9738027"/>
                <a:gd name="connsiteX491" fmla="*/ 10566609 w 13991985"/>
                <a:gd name="connsiteY491" fmla="*/ 8119571 h 9738027"/>
                <a:gd name="connsiteX492" fmla="*/ 10627274 w 13991985"/>
                <a:gd name="connsiteY492" fmla="*/ 8102676 h 9738027"/>
                <a:gd name="connsiteX493" fmla="*/ 10654829 w 13991985"/>
                <a:gd name="connsiteY493" fmla="*/ 8025569 h 9738027"/>
                <a:gd name="connsiteX494" fmla="*/ 10696330 w 13991985"/>
                <a:gd name="connsiteY494" fmla="*/ 7994839 h 9738027"/>
                <a:gd name="connsiteX495" fmla="*/ 10775025 w 13991985"/>
                <a:gd name="connsiteY495" fmla="*/ 7894940 h 9738027"/>
                <a:gd name="connsiteX496" fmla="*/ 10806435 w 13991985"/>
                <a:gd name="connsiteY496" fmla="*/ 7805246 h 9738027"/>
                <a:gd name="connsiteX497" fmla="*/ 10847596 w 13991985"/>
                <a:gd name="connsiteY497" fmla="*/ 7745488 h 9738027"/>
                <a:gd name="connsiteX498" fmla="*/ 10903499 w 13991985"/>
                <a:gd name="connsiteY498" fmla="*/ 7730520 h 9738027"/>
                <a:gd name="connsiteX499" fmla="*/ 10958494 w 13991985"/>
                <a:gd name="connsiteY499" fmla="*/ 7727685 h 9738027"/>
                <a:gd name="connsiteX500" fmla="*/ 10952031 w 13991985"/>
                <a:gd name="connsiteY500" fmla="*/ 7706028 h 9738027"/>
                <a:gd name="connsiteX501" fmla="*/ 10943980 w 13991985"/>
                <a:gd name="connsiteY501" fmla="*/ 7652732 h 9738027"/>
                <a:gd name="connsiteX502" fmla="*/ 10950897 w 13991985"/>
                <a:gd name="connsiteY502" fmla="*/ 7604427 h 9738027"/>
                <a:gd name="connsiteX503" fmla="*/ 10917786 w 13991985"/>
                <a:gd name="connsiteY503" fmla="*/ 7507590 h 9738027"/>
                <a:gd name="connsiteX504" fmla="*/ 10915632 w 13991985"/>
                <a:gd name="connsiteY504" fmla="*/ 7454521 h 9738027"/>
                <a:gd name="connsiteX505" fmla="*/ 10963937 w 13991985"/>
                <a:gd name="connsiteY505" fmla="*/ 7401681 h 9738027"/>
                <a:gd name="connsiteX506" fmla="*/ 11024943 w 13991985"/>
                <a:gd name="connsiteY506" fmla="*/ 7373333 h 9738027"/>
                <a:gd name="connsiteX507" fmla="*/ 11016551 w 13991985"/>
                <a:gd name="connsiteY507" fmla="*/ 7335800 h 9738027"/>
                <a:gd name="connsiteX508" fmla="*/ 10974936 w 13991985"/>
                <a:gd name="connsiteY508" fmla="*/ 7306998 h 9738027"/>
                <a:gd name="connsiteX509" fmla="*/ 10912570 w 13991985"/>
                <a:gd name="connsiteY509" fmla="*/ 7239643 h 9738027"/>
                <a:gd name="connsiteX510" fmla="*/ 10851905 w 13991985"/>
                <a:gd name="connsiteY510" fmla="*/ 7270371 h 9738027"/>
                <a:gd name="connsiteX511" fmla="*/ 10782168 w 13991985"/>
                <a:gd name="connsiteY511" fmla="*/ 7263001 h 9738027"/>
                <a:gd name="connsiteX512" fmla="*/ 10784323 w 13991985"/>
                <a:gd name="connsiteY512" fmla="*/ 7205171 h 9738027"/>
                <a:gd name="connsiteX513" fmla="*/ 10830247 w 13991985"/>
                <a:gd name="connsiteY513" fmla="*/ 7133053 h 9738027"/>
                <a:gd name="connsiteX514" fmla="*/ 10877305 w 13991985"/>
                <a:gd name="connsiteY514" fmla="*/ 7116158 h 9738027"/>
                <a:gd name="connsiteX515" fmla="*/ 10917332 w 13991985"/>
                <a:gd name="connsiteY515" fmla="*/ 7087357 h 9738027"/>
                <a:gd name="connsiteX516" fmla="*/ 10973688 w 13991985"/>
                <a:gd name="connsiteY516" fmla="*/ 7074769 h 9738027"/>
                <a:gd name="connsiteX517" fmla="*/ 11033446 w 13991985"/>
                <a:gd name="connsiteY517" fmla="*/ 7055039 h 9738027"/>
                <a:gd name="connsiteX518" fmla="*/ 10929693 w 13991985"/>
                <a:gd name="connsiteY518" fmla="*/ 6954120 h 9738027"/>
                <a:gd name="connsiteX519" fmla="*/ 10903272 w 13991985"/>
                <a:gd name="connsiteY519" fmla="*/ 6879619 h 9738027"/>
                <a:gd name="connsiteX520" fmla="*/ 10997729 w 13991985"/>
                <a:gd name="connsiteY520" fmla="*/ 6886083 h 9738027"/>
                <a:gd name="connsiteX521" fmla="*/ 11045580 w 13991985"/>
                <a:gd name="connsiteY521" fmla="*/ 6856828 h 9738027"/>
                <a:gd name="connsiteX522" fmla="*/ 10987523 w 13991985"/>
                <a:gd name="connsiteY522" fmla="*/ 6788566 h 9738027"/>
                <a:gd name="connsiteX523" fmla="*/ 10914951 w 13991985"/>
                <a:gd name="connsiteY523" fmla="*/ 6740714 h 9738027"/>
                <a:gd name="connsiteX524" fmla="*/ 10909509 w 13991985"/>
                <a:gd name="connsiteY524" fmla="*/ 6692862 h 9738027"/>
                <a:gd name="connsiteX525" fmla="*/ 10856894 w 13991985"/>
                <a:gd name="connsiteY525" fmla="*/ 6668143 h 9738027"/>
                <a:gd name="connsiteX526" fmla="*/ 10813805 w 13991985"/>
                <a:gd name="connsiteY526" fmla="*/ 6633671 h 9738027"/>
                <a:gd name="connsiteX527" fmla="*/ 10804053 w 13991985"/>
                <a:gd name="connsiteY527" fmla="*/ 6556790 h 9738027"/>
                <a:gd name="connsiteX528" fmla="*/ 10793848 w 13991985"/>
                <a:gd name="connsiteY528" fmla="*/ 6494198 h 9738027"/>
                <a:gd name="connsiteX529" fmla="*/ 10740780 w 13991985"/>
                <a:gd name="connsiteY529" fmla="*/ 6367878 h 9738027"/>
                <a:gd name="connsiteX530" fmla="*/ 10711751 w 13991985"/>
                <a:gd name="connsiteY530" fmla="*/ 6247228 h 9738027"/>
                <a:gd name="connsiteX531" fmla="*/ 10668209 w 13991985"/>
                <a:gd name="connsiteY531" fmla="*/ 6218200 h 9738027"/>
                <a:gd name="connsiteX532" fmla="*/ 10619223 w 13991985"/>
                <a:gd name="connsiteY532" fmla="*/ 6155833 h 9738027"/>
                <a:gd name="connsiteX533" fmla="*/ 10508551 w 13991985"/>
                <a:gd name="connsiteY533" fmla="*/ 6072831 h 9738027"/>
                <a:gd name="connsiteX534" fmla="*/ 10426229 w 13991985"/>
                <a:gd name="connsiteY534" fmla="*/ 6005701 h 9738027"/>
                <a:gd name="connsiteX535" fmla="*/ 10441423 w 13991985"/>
                <a:gd name="connsiteY535" fmla="*/ 5885505 h 9738027"/>
                <a:gd name="connsiteX536" fmla="*/ 10509005 w 13991985"/>
                <a:gd name="connsiteY536" fmla="*/ 5822232 h 9738027"/>
                <a:gd name="connsiteX537" fmla="*/ 10595637 w 13991985"/>
                <a:gd name="connsiteY537" fmla="*/ 5724714 h 9738027"/>
                <a:gd name="connsiteX538" fmla="*/ 10629655 w 13991985"/>
                <a:gd name="connsiteY538" fmla="*/ 5637402 h 9738027"/>
                <a:gd name="connsiteX539" fmla="*/ 10673198 w 13991985"/>
                <a:gd name="connsiteY539" fmla="*/ 5604745 h 9738027"/>
                <a:gd name="connsiteX540" fmla="*/ 10750305 w 13991985"/>
                <a:gd name="connsiteY540" fmla="*/ 5627196 h 9738027"/>
                <a:gd name="connsiteX541" fmla="*/ 10761191 w 13991985"/>
                <a:gd name="connsiteY541" fmla="*/ 5560067 h 9738027"/>
                <a:gd name="connsiteX542" fmla="*/ 10814259 w 13991985"/>
                <a:gd name="connsiteY542" fmla="*/ 5502464 h 9738027"/>
                <a:gd name="connsiteX543" fmla="*/ 10891138 w 13991985"/>
                <a:gd name="connsiteY543" fmla="*/ 5468446 h 9738027"/>
                <a:gd name="connsiteX544" fmla="*/ 10958494 w 13991985"/>
                <a:gd name="connsiteY544" fmla="*/ 5463457 h 9738027"/>
                <a:gd name="connsiteX545" fmla="*/ 10989111 w 13991985"/>
                <a:gd name="connsiteY545" fmla="*/ 5434655 h 9738027"/>
                <a:gd name="connsiteX546" fmla="*/ 11051703 w 13991985"/>
                <a:gd name="connsiteY546" fmla="*/ 5395875 h 9738027"/>
                <a:gd name="connsiteX547" fmla="*/ 11161694 w 13991985"/>
                <a:gd name="connsiteY547" fmla="*/ 5361857 h 9738027"/>
                <a:gd name="connsiteX548" fmla="*/ 11205237 w 13991985"/>
                <a:gd name="connsiteY548" fmla="*/ 5332828 h 9738027"/>
                <a:gd name="connsiteX549" fmla="*/ 11161694 w 13991985"/>
                <a:gd name="connsiteY549" fmla="*/ 5303800 h 9738027"/>
                <a:gd name="connsiteX550" fmla="*/ 10871409 w 13991985"/>
                <a:gd name="connsiteY550" fmla="*/ 5260257 h 9738027"/>
                <a:gd name="connsiteX551" fmla="*/ 10827866 w 13991985"/>
                <a:gd name="connsiteY551" fmla="*/ 5216714 h 9738027"/>
                <a:gd name="connsiteX552" fmla="*/ 10682723 w 13991985"/>
                <a:gd name="connsiteY552" fmla="*/ 5274771 h 9738027"/>
                <a:gd name="connsiteX553" fmla="*/ 10624666 w 13991985"/>
                <a:gd name="connsiteY553" fmla="*/ 5303800 h 9738027"/>
                <a:gd name="connsiteX554" fmla="*/ 10537580 w 13991985"/>
                <a:gd name="connsiteY554" fmla="*/ 5390206 h 9738027"/>
                <a:gd name="connsiteX555" fmla="*/ 10440289 w 13991985"/>
                <a:gd name="connsiteY555" fmla="*/ 5361403 h 9738027"/>
                <a:gd name="connsiteX556" fmla="*/ 10368624 w 13991985"/>
                <a:gd name="connsiteY556" fmla="*/ 5317633 h 9738027"/>
                <a:gd name="connsiteX557" fmla="*/ 10348894 w 13991985"/>
                <a:gd name="connsiteY557" fmla="*/ 5245743 h 9738027"/>
                <a:gd name="connsiteX558" fmla="*/ 10363409 w 13991985"/>
                <a:gd name="connsiteY558" fmla="*/ 5187685 h 9738027"/>
                <a:gd name="connsiteX559" fmla="*/ 10392437 w 13991985"/>
                <a:gd name="connsiteY559" fmla="*/ 5144143 h 9738027"/>
                <a:gd name="connsiteX560" fmla="*/ 10348894 w 13991985"/>
                <a:gd name="connsiteY560" fmla="*/ 5115114 h 9738027"/>
                <a:gd name="connsiteX561" fmla="*/ 10290837 w 13991985"/>
                <a:gd name="connsiteY561" fmla="*/ 5100600 h 9738027"/>
                <a:gd name="connsiteX562" fmla="*/ 10203751 w 13991985"/>
                <a:gd name="connsiteY562" fmla="*/ 5071571 h 9738027"/>
                <a:gd name="connsiteX563" fmla="*/ 10160209 w 13991985"/>
                <a:gd name="connsiteY563" fmla="*/ 5057057 h 9738027"/>
                <a:gd name="connsiteX564" fmla="*/ 10073804 w 13991985"/>
                <a:gd name="connsiteY564" fmla="*/ 5028028 h 9738027"/>
                <a:gd name="connsiteX565" fmla="*/ 10044548 w 13991985"/>
                <a:gd name="connsiteY565" fmla="*/ 4921665 h 9738027"/>
                <a:gd name="connsiteX566" fmla="*/ 10049991 w 13991985"/>
                <a:gd name="connsiteY566" fmla="*/ 4868598 h 9738027"/>
                <a:gd name="connsiteX567" fmla="*/ 10102605 w 13991985"/>
                <a:gd name="connsiteY567" fmla="*/ 4758381 h 9738027"/>
                <a:gd name="connsiteX568" fmla="*/ 10189011 w 13991985"/>
                <a:gd name="connsiteY568" fmla="*/ 4753164 h 9738027"/>
                <a:gd name="connsiteX569" fmla="*/ 10262262 w 13991985"/>
                <a:gd name="connsiteY569" fmla="*/ 4791490 h 9738027"/>
                <a:gd name="connsiteX570" fmla="*/ 10311929 w 13991985"/>
                <a:gd name="connsiteY570" fmla="*/ 4762462 h 9738027"/>
                <a:gd name="connsiteX571" fmla="*/ 10365223 w 13991985"/>
                <a:gd name="connsiteY571" fmla="*/ 4752710 h 9738027"/>
                <a:gd name="connsiteX572" fmla="*/ 10423053 w 13991985"/>
                <a:gd name="connsiteY572" fmla="*/ 4698963 h 9738027"/>
                <a:gd name="connsiteX573" fmla="*/ 10447319 w 13991985"/>
                <a:gd name="connsiteY573" fmla="*/ 4607114 h 9738027"/>
                <a:gd name="connsiteX574" fmla="*/ 10491543 w 13991985"/>
                <a:gd name="connsiteY574" fmla="*/ 4532502 h 9738027"/>
                <a:gd name="connsiteX575" fmla="*/ 10595637 w 13991985"/>
                <a:gd name="connsiteY575" fmla="*/ 4520028 h 9738027"/>
                <a:gd name="connsiteX576" fmla="*/ 10639180 w 13991985"/>
                <a:gd name="connsiteY576" fmla="*/ 4491000 h 9738027"/>
                <a:gd name="connsiteX577" fmla="*/ 10711751 w 13991985"/>
                <a:gd name="connsiteY577" fmla="*/ 4403914 h 9738027"/>
                <a:gd name="connsiteX578" fmla="*/ 10755294 w 13991985"/>
                <a:gd name="connsiteY578" fmla="*/ 4360371 h 9738027"/>
                <a:gd name="connsiteX579" fmla="*/ 10775705 w 13991985"/>
                <a:gd name="connsiteY579" fmla="*/ 4302314 h 9738027"/>
                <a:gd name="connsiteX580" fmla="*/ 10848730 w 13991985"/>
                <a:gd name="connsiteY580" fmla="*/ 4251514 h 9738027"/>
                <a:gd name="connsiteX581" fmla="*/ 10977318 w 13991985"/>
                <a:gd name="connsiteY581" fmla="*/ 4232464 h 9738027"/>
                <a:gd name="connsiteX582" fmla="*/ 11103411 w 13991985"/>
                <a:gd name="connsiteY582" fmla="*/ 4307983 h 9738027"/>
                <a:gd name="connsiteX583" fmla="*/ 11126996 w 13991985"/>
                <a:gd name="connsiteY583" fmla="*/ 4433170 h 9738027"/>
                <a:gd name="connsiteX584" fmla="*/ 11078691 w 13991985"/>
                <a:gd name="connsiteY584" fmla="*/ 4505514 h 9738027"/>
                <a:gd name="connsiteX585" fmla="*/ 11048755 w 13991985"/>
                <a:gd name="connsiteY585" fmla="*/ 4551552 h 9738027"/>
                <a:gd name="connsiteX586" fmla="*/ 11049889 w 13991985"/>
                <a:gd name="connsiteY586" fmla="*/ 4577632 h 9738027"/>
                <a:gd name="connsiteX587" fmla="*/ 10987523 w 13991985"/>
                <a:gd name="connsiteY587" fmla="*/ 4592600 h 9738027"/>
                <a:gd name="connsiteX588" fmla="*/ 10973009 w 13991985"/>
                <a:gd name="connsiteY588" fmla="*/ 4650657 h 9738027"/>
                <a:gd name="connsiteX589" fmla="*/ 11060094 w 13991985"/>
                <a:gd name="connsiteY589" fmla="*/ 4665171 h 9738027"/>
                <a:gd name="connsiteX590" fmla="*/ 11016551 w 13991985"/>
                <a:gd name="connsiteY590" fmla="*/ 4708714 h 9738027"/>
                <a:gd name="connsiteX591" fmla="*/ 11002037 w 13991985"/>
                <a:gd name="connsiteY591" fmla="*/ 4752257 h 9738027"/>
                <a:gd name="connsiteX592" fmla="*/ 11016551 w 13991985"/>
                <a:gd name="connsiteY592" fmla="*/ 4781285 h 9738027"/>
                <a:gd name="connsiteX593" fmla="*/ 11060094 w 13991985"/>
                <a:gd name="connsiteY593" fmla="*/ 4737743 h 9738027"/>
                <a:gd name="connsiteX594" fmla="*/ 11190723 w 13991985"/>
                <a:gd name="connsiteY594" fmla="*/ 4650657 h 9738027"/>
                <a:gd name="connsiteX595" fmla="*/ 11248780 w 13991985"/>
                <a:gd name="connsiteY595" fmla="*/ 4636143 h 9738027"/>
                <a:gd name="connsiteX596" fmla="*/ 11335866 w 13991985"/>
                <a:gd name="connsiteY596" fmla="*/ 4592600 h 9738027"/>
                <a:gd name="connsiteX597" fmla="*/ 11422951 w 13991985"/>
                <a:gd name="connsiteY597" fmla="*/ 4549057 h 9738027"/>
                <a:gd name="connsiteX598" fmla="*/ 11539066 w 13991985"/>
                <a:gd name="connsiteY598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169144 w 13991985"/>
                <a:gd name="connsiteY426" fmla="*/ 9437309 h 9738027"/>
                <a:gd name="connsiteX427" fmla="*/ 8215068 w 13991985"/>
                <a:gd name="connsiteY427" fmla="*/ 9392633 h 9738027"/>
                <a:gd name="connsiteX428" fmla="*/ 8255549 w 13991985"/>
                <a:gd name="connsiteY428" fmla="*/ 9401818 h 9738027"/>
                <a:gd name="connsiteX429" fmla="*/ 8299092 w 13991985"/>
                <a:gd name="connsiteY429" fmla="*/ 9438217 h 9738027"/>
                <a:gd name="connsiteX430" fmla="*/ 8317461 w 13991985"/>
                <a:gd name="connsiteY430" fmla="*/ 9485502 h 9738027"/>
                <a:gd name="connsiteX431" fmla="*/ 8295010 w 13991985"/>
                <a:gd name="connsiteY431" fmla="*/ 9519633 h 9738027"/>
                <a:gd name="connsiteX432" fmla="*/ 8276980 w 13991985"/>
                <a:gd name="connsiteY432" fmla="*/ 9604564 h 9738027"/>
                <a:gd name="connsiteX433" fmla="*/ 8309297 w 13991985"/>
                <a:gd name="connsiteY433" fmla="*/ 9685413 h 9738027"/>
                <a:gd name="connsiteX434" fmla="*/ 8350459 w 13991985"/>
                <a:gd name="connsiteY434" fmla="*/ 9738027 h 9738027"/>
                <a:gd name="connsiteX435" fmla="*/ 8389466 w 13991985"/>
                <a:gd name="connsiteY435" fmla="*/ 9730657 h 9738027"/>
                <a:gd name="connsiteX436" fmla="*/ 8386404 w 13991985"/>
                <a:gd name="connsiteY436" fmla="*/ 9682578 h 9738027"/>
                <a:gd name="connsiteX437" fmla="*/ 8360437 w 13991985"/>
                <a:gd name="connsiteY437" fmla="*/ 9643571 h 9738027"/>
                <a:gd name="connsiteX438" fmla="*/ 8351139 w 13991985"/>
                <a:gd name="connsiteY438" fmla="*/ 9571453 h 9738027"/>
                <a:gd name="connsiteX439" fmla="*/ 8370416 w 13991985"/>
                <a:gd name="connsiteY439" fmla="*/ 9527684 h 9738027"/>
                <a:gd name="connsiteX440" fmla="*/ 8396043 w 13991985"/>
                <a:gd name="connsiteY440" fmla="*/ 9475977 h 9738027"/>
                <a:gd name="connsiteX441" fmla="*/ 8429380 w 13991985"/>
                <a:gd name="connsiteY441" fmla="*/ 9483120 h 9738027"/>
                <a:gd name="connsiteX442" fmla="*/ 8496055 w 13991985"/>
                <a:gd name="connsiteY442" fmla="*/ 9473595 h 9738027"/>
                <a:gd name="connsiteX443" fmla="*/ 8553886 w 13991985"/>
                <a:gd name="connsiteY443" fmla="*/ 9453185 h 9738027"/>
                <a:gd name="connsiteX444" fmla="*/ 8636209 w 13991985"/>
                <a:gd name="connsiteY444" fmla="*/ 9428465 h 9738027"/>
                <a:gd name="connsiteX445" fmla="*/ 8696193 w 13991985"/>
                <a:gd name="connsiteY445" fmla="*/ 9415877 h 9738027"/>
                <a:gd name="connsiteX446" fmla="*/ 8691318 w 13991985"/>
                <a:gd name="connsiteY446" fmla="*/ 9375964 h 9738027"/>
                <a:gd name="connsiteX447" fmla="*/ 8715130 w 13991985"/>
                <a:gd name="connsiteY447" fmla="*/ 9356914 h 9738027"/>
                <a:gd name="connsiteX448" fmla="*/ 8743705 w 13991985"/>
                <a:gd name="connsiteY448" fmla="*/ 9359295 h 9738027"/>
                <a:gd name="connsiteX449" fmla="*/ 8810380 w 13991985"/>
                <a:gd name="connsiteY449" fmla="*/ 9382314 h 9738027"/>
                <a:gd name="connsiteX450" fmla="*/ 8856078 w 13991985"/>
                <a:gd name="connsiteY450" fmla="*/ 9312577 h 9738027"/>
                <a:gd name="connsiteX451" fmla="*/ 8903249 w 13991985"/>
                <a:gd name="connsiteY451" fmla="*/ 9314052 h 9738027"/>
                <a:gd name="connsiteX452" fmla="*/ 8941349 w 13991985"/>
                <a:gd name="connsiteY452" fmla="*/ 9356914 h 9738027"/>
                <a:gd name="connsiteX453" fmla="*/ 8984211 w 13991985"/>
                <a:gd name="connsiteY453" fmla="*/ 9321195 h 9738027"/>
                <a:gd name="connsiteX454" fmla="*/ 9025713 w 13991985"/>
                <a:gd name="connsiteY454" fmla="*/ 9264272 h 9738027"/>
                <a:gd name="connsiteX455" fmla="*/ 9085925 w 13991985"/>
                <a:gd name="connsiteY455" fmla="*/ 9278106 h 9738027"/>
                <a:gd name="connsiteX456" fmla="*/ 9124705 w 13991985"/>
                <a:gd name="connsiteY456" fmla="*/ 9237852 h 9738027"/>
                <a:gd name="connsiteX457" fmla="*/ 9129468 w 13991985"/>
                <a:gd name="connsiteY457" fmla="*/ 9186258 h 9738027"/>
                <a:gd name="connsiteX458" fmla="*/ 9160424 w 13991985"/>
                <a:gd name="connsiteY458" fmla="*/ 9133077 h 9738027"/>
                <a:gd name="connsiteX459" fmla="*/ 9203286 w 13991985"/>
                <a:gd name="connsiteY459" fmla="*/ 9156889 h 9738027"/>
                <a:gd name="connsiteX460" fmla="*/ 9246376 w 13991985"/>
                <a:gd name="connsiteY460" fmla="*/ 9196690 h 9738027"/>
                <a:gd name="connsiteX461" fmla="*/ 9305680 w 13991985"/>
                <a:gd name="connsiteY461" fmla="*/ 9159270 h 9738027"/>
                <a:gd name="connsiteX462" fmla="*/ 9399569 w 13991985"/>
                <a:gd name="connsiteY462" fmla="*/ 9131943 h 9738027"/>
                <a:gd name="connsiteX463" fmla="*/ 9458080 w 13991985"/>
                <a:gd name="connsiteY463" fmla="*/ 9130695 h 9738027"/>
                <a:gd name="connsiteX464" fmla="*/ 9518518 w 13991985"/>
                <a:gd name="connsiteY464" fmla="*/ 9105521 h 9738027"/>
                <a:gd name="connsiteX465" fmla="*/ 9574648 w 13991985"/>
                <a:gd name="connsiteY465" fmla="*/ 9126046 h 9738027"/>
                <a:gd name="connsiteX466" fmla="*/ 9652209 w 13991985"/>
                <a:gd name="connsiteY466" fmla="*/ 9106543 h 9738027"/>
                <a:gd name="connsiteX467" fmla="*/ 9753355 w 13991985"/>
                <a:gd name="connsiteY467" fmla="*/ 9094977 h 9738027"/>
                <a:gd name="connsiteX468" fmla="*/ 9816175 w 13991985"/>
                <a:gd name="connsiteY468" fmla="*/ 9050866 h 9738027"/>
                <a:gd name="connsiteX469" fmla="*/ 9803361 w 13991985"/>
                <a:gd name="connsiteY469" fmla="*/ 9009252 h 9738027"/>
                <a:gd name="connsiteX470" fmla="*/ 9819236 w 13991985"/>
                <a:gd name="connsiteY470" fmla="*/ 8981583 h 9738027"/>
                <a:gd name="connsiteX471" fmla="*/ 9872418 w 13991985"/>
                <a:gd name="connsiteY471" fmla="*/ 8980677 h 9738027"/>
                <a:gd name="connsiteX472" fmla="*/ 9893736 w 13991985"/>
                <a:gd name="connsiteY472" fmla="*/ 8931350 h 9738027"/>
                <a:gd name="connsiteX473" fmla="*/ 9942721 w 13991985"/>
                <a:gd name="connsiteY473" fmla="*/ 8904022 h 9738027"/>
                <a:gd name="connsiteX474" fmla="*/ 10024364 w 13991985"/>
                <a:gd name="connsiteY474" fmla="*/ 8850956 h 9738027"/>
                <a:gd name="connsiteX475" fmla="*/ 10101925 w 13991985"/>
                <a:gd name="connsiteY475" fmla="*/ 8802650 h 9738027"/>
                <a:gd name="connsiteX476" fmla="*/ 10130726 w 13991985"/>
                <a:gd name="connsiteY476" fmla="*/ 8768632 h 9738027"/>
                <a:gd name="connsiteX477" fmla="*/ 10099997 w 13991985"/>
                <a:gd name="connsiteY477" fmla="*/ 8719646 h 9738027"/>
                <a:gd name="connsiteX478" fmla="*/ 10139458 w 13991985"/>
                <a:gd name="connsiteY478" fmla="*/ 8683474 h 9738027"/>
                <a:gd name="connsiteX479" fmla="*/ 10199669 w 13991985"/>
                <a:gd name="connsiteY479" fmla="*/ 8664197 h 9738027"/>
                <a:gd name="connsiteX480" fmla="*/ 10252737 w 13991985"/>
                <a:gd name="connsiteY480" fmla="*/ 8642539 h 9738027"/>
                <a:gd name="connsiteX481" fmla="*/ 10293672 w 13991985"/>
                <a:gd name="connsiteY481" fmla="*/ 8610902 h 9738027"/>
                <a:gd name="connsiteX482" fmla="*/ 10351049 w 13991985"/>
                <a:gd name="connsiteY482" fmla="*/ 8533002 h 9738027"/>
                <a:gd name="connsiteX483" fmla="*/ 10363409 w 13991985"/>
                <a:gd name="connsiteY483" fmla="*/ 8525971 h 9738027"/>
                <a:gd name="connsiteX484" fmla="*/ 10398107 w 13991985"/>
                <a:gd name="connsiteY484" fmla="*/ 8480274 h 9738027"/>
                <a:gd name="connsiteX485" fmla="*/ 10436434 w 13991985"/>
                <a:gd name="connsiteY485" fmla="*/ 8443875 h 9738027"/>
                <a:gd name="connsiteX486" fmla="*/ 10479523 w 13991985"/>
                <a:gd name="connsiteY486" fmla="*/ 8395343 h 9738027"/>
                <a:gd name="connsiteX487" fmla="*/ 10494718 w 13991985"/>
                <a:gd name="connsiteY487" fmla="*/ 8308257 h 9738027"/>
                <a:gd name="connsiteX488" fmla="*/ 10499254 w 13991985"/>
                <a:gd name="connsiteY488" fmla="*/ 8247819 h 9738027"/>
                <a:gd name="connsiteX489" fmla="*/ 10482018 w 13991985"/>
                <a:gd name="connsiteY489" fmla="*/ 8171052 h 9738027"/>
                <a:gd name="connsiteX490" fmla="*/ 10523066 w 13991985"/>
                <a:gd name="connsiteY490" fmla="*/ 8117643 h 9738027"/>
                <a:gd name="connsiteX491" fmla="*/ 10566609 w 13991985"/>
                <a:gd name="connsiteY491" fmla="*/ 8119571 h 9738027"/>
                <a:gd name="connsiteX492" fmla="*/ 10627274 w 13991985"/>
                <a:gd name="connsiteY492" fmla="*/ 8102676 h 9738027"/>
                <a:gd name="connsiteX493" fmla="*/ 10654829 w 13991985"/>
                <a:gd name="connsiteY493" fmla="*/ 8025569 h 9738027"/>
                <a:gd name="connsiteX494" fmla="*/ 10696330 w 13991985"/>
                <a:gd name="connsiteY494" fmla="*/ 7994839 h 9738027"/>
                <a:gd name="connsiteX495" fmla="*/ 10775025 w 13991985"/>
                <a:gd name="connsiteY495" fmla="*/ 7894940 h 9738027"/>
                <a:gd name="connsiteX496" fmla="*/ 10806435 w 13991985"/>
                <a:gd name="connsiteY496" fmla="*/ 7805246 h 9738027"/>
                <a:gd name="connsiteX497" fmla="*/ 10847596 w 13991985"/>
                <a:gd name="connsiteY497" fmla="*/ 7745488 h 9738027"/>
                <a:gd name="connsiteX498" fmla="*/ 10903499 w 13991985"/>
                <a:gd name="connsiteY498" fmla="*/ 7730520 h 9738027"/>
                <a:gd name="connsiteX499" fmla="*/ 10958494 w 13991985"/>
                <a:gd name="connsiteY499" fmla="*/ 7727685 h 9738027"/>
                <a:gd name="connsiteX500" fmla="*/ 10952031 w 13991985"/>
                <a:gd name="connsiteY500" fmla="*/ 7706028 h 9738027"/>
                <a:gd name="connsiteX501" fmla="*/ 10943980 w 13991985"/>
                <a:gd name="connsiteY501" fmla="*/ 7652732 h 9738027"/>
                <a:gd name="connsiteX502" fmla="*/ 10950897 w 13991985"/>
                <a:gd name="connsiteY502" fmla="*/ 7604427 h 9738027"/>
                <a:gd name="connsiteX503" fmla="*/ 10917786 w 13991985"/>
                <a:gd name="connsiteY503" fmla="*/ 7507590 h 9738027"/>
                <a:gd name="connsiteX504" fmla="*/ 10915632 w 13991985"/>
                <a:gd name="connsiteY504" fmla="*/ 7454521 h 9738027"/>
                <a:gd name="connsiteX505" fmla="*/ 10963937 w 13991985"/>
                <a:gd name="connsiteY505" fmla="*/ 7401681 h 9738027"/>
                <a:gd name="connsiteX506" fmla="*/ 11024943 w 13991985"/>
                <a:gd name="connsiteY506" fmla="*/ 7373333 h 9738027"/>
                <a:gd name="connsiteX507" fmla="*/ 11016551 w 13991985"/>
                <a:gd name="connsiteY507" fmla="*/ 7335800 h 9738027"/>
                <a:gd name="connsiteX508" fmla="*/ 10974936 w 13991985"/>
                <a:gd name="connsiteY508" fmla="*/ 7306998 h 9738027"/>
                <a:gd name="connsiteX509" fmla="*/ 10912570 w 13991985"/>
                <a:gd name="connsiteY509" fmla="*/ 7239643 h 9738027"/>
                <a:gd name="connsiteX510" fmla="*/ 10851905 w 13991985"/>
                <a:gd name="connsiteY510" fmla="*/ 7270371 h 9738027"/>
                <a:gd name="connsiteX511" fmla="*/ 10782168 w 13991985"/>
                <a:gd name="connsiteY511" fmla="*/ 7263001 h 9738027"/>
                <a:gd name="connsiteX512" fmla="*/ 10784323 w 13991985"/>
                <a:gd name="connsiteY512" fmla="*/ 7205171 h 9738027"/>
                <a:gd name="connsiteX513" fmla="*/ 10830247 w 13991985"/>
                <a:gd name="connsiteY513" fmla="*/ 7133053 h 9738027"/>
                <a:gd name="connsiteX514" fmla="*/ 10877305 w 13991985"/>
                <a:gd name="connsiteY514" fmla="*/ 7116158 h 9738027"/>
                <a:gd name="connsiteX515" fmla="*/ 10917332 w 13991985"/>
                <a:gd name="connsiteY515" fmla="*/ 7087357 h 9738027"/>
                <a:gd name="connsiteX516" fmla="*/ 10973688 w 13991985"/>
                <a:gd name="connsiteY516" fmla="*/ 7074769 h 9738027"/>
                <a:gd name="connsiteX517" fmla="*/ 11033446 w 13991985"/>
                <a:gd name="connsiteY517" fmla="*/ 7055039 h 9738027"/>
                <a:gd name="connsiteX518" fmla="*/ 10929693 w 13991985"/>
                <a:gd name="connsiteY518" fmla="*/ 6954120 h 9738027"/>
                <a:gd name="connsiteX519" fmla="*/ 10903272 w 13991985"/>
                <a:gd name="connsiteY519" fmla="*/ 6879619 h 9738027"/>
                <a:gd name="connsiteX520" fmla="*/ 10997729 w 13991985"/>
                <a:gd name="connsiteY520" fmla="*/ 6886083 h 9738027"/>
                <a:gd name="connsiteX521" fmla="*/ 11045580 w 13991985"/>
                <a:gd name="connsiteY521" fmla="*/ 6856828 h 9738027"/>
                <a:gd name="connsiteX522" fmla="*/ 10987523 w 13991985"/>
                <a:gd name="connsiteY522" fmla="*/ 6788566 h 9738027"/>
                <a:gd name="connsiteX523" fmla="*/ 10914951 w 13991985"/>
                <a:gd name="connsiteY523" fmla="*/ 6740714 h 9738027"/>
                <a:gd name="connsiteX524" fmla="*/ 10909509 w 13991985"/>
                <a:gd name="connsiteY524" fmla="*/ 6692862 h 9738027"/>
                <a:gd name="connsiteX525" fmla="*/ 10856894 w 13991985"/>
                <a:gd name="connsiteY525" fmla="*/ 6668143 h 9738027"/>
                <a:gd name="connsiteX526" fmla="*/ 10813805 w 13991985"/>
                <a:gd name="connsiteY526" fmla="*/ 6633671 h 9738027"/>
                <a:gd name="connsiteX527" fmla="*/ 10804053 w 13991985"/>
                <a:gd name="connsiteY527" fmla="*/ 6556790 h 9738027"/>
                <a:gd name="connsiteX528" fmla="*/ 10793848 w 13991985"/>
                <a:gd name="connsiteY528" fmla="*/ 6494198 h 9738027"/>
                <a:gd name="connsiteX529" fmla="*/ 10740780 w 13991985"/>
                <a:gd name="connsiteY529" fmla="*/ 6367878 h 9738027"/>
                <a:gd name="connsiteX530" fmla="*/ 10711751 w 13991985"/>
                <a:gd name="connsiteY530" fmla="*/ 6247228 h 9738027"/>
                <a:gd name="connsiteX531" fmla="*/ 10668209 w 13991985"/>
                <a:gd name="connsiteY531" fmla="*/ 6218200 h 9738027"/>
                <a:gd name="connsiteX532" fmla="*/ 10619223 w 13991985"/>
                <a:gd name="connsiteY532" fmla="*/ 6155833 h 9738027"/>
                <a:gd name="connsiteX533" fmla="*/ 10508551 w 13991985"/>
                <a:gd name="connsiteY533" fmla="*/ 6072831 h 9738027"/>
                <a:gd name="connsiteX534" fmla="*/ 10426229 w 13991985"/>
                <a:gd name="connsiteY534" fmla="*/ 6005701 h 9738027"/>
                <a:gd name="connsiteX535" fmla="*/ 10441423 w 13991985"/>
                <a:gd name="connsiteY535" fmla="*/ 5885505 h 9738027"/>
                <a:gd name="connsiteX536" fmla="*/ 10509005 w 13991985"/>
                <a:gd name="connsiteY536" fmla="*/ 5822232 h 9738027"/>
                <a:gd name="connsiteX537" fmla="*/ 10595637 w 13991985"/>
                <a:gd name="connsiteY537" fmla="*/ 5724714 h 9738027"/>
                <a:gd name="connsiteX538" fmla="*/ 10629655 w 13991985"/>
                <a:gd name="connsiteY538" fmla="*/ 5637402 h 9738027"/>
                <a:gd name="connsiteX539" fmla="*/ 10673198 w 13991985"/>
                <a:gd name="connsiteY539" fmla="*/ 5604745 h 9738027"/>
                <a:gd name="connsiteX540" fmla="*/ 10750305 w 13991985"/>
                <a:gd name="connsiteY540" fmla="*/ 5627196 h 9738027"/>
                <a:gd name="connsiteX541" fmla="*/ 10761191 w 13991985"/>
                <a:gd name="connsiteY541" fmla="*/ 5560067 h 9738027"/>
                <a:gd name="connsiteX542" fmla="*/ 10814259 w 13991985"/>
                <a:gd name="connsiteY542" fmla="*/ 5502464 h 9738027"/>
                <a:gd name="connsiteX543" fmla="*/ 10891138 w 13991985"/>
                <a:gd name="connsiteY543" fmla="*/ 5468446 h 9738027"/>
                <a:gd name="connsiteX544" fmla="*/ 10958494 w 13991985"/>
                <a:gd name="connsiteY544" fmla="*/ 5463457 h 9738027"/>
                <a:gd name="connsiteX545" fmla="*/ 10989111 w 13991985"/>
                <a:gd name="connsiteY545" fmla="*/ 5434655 h 9738027"/>
                <a:gd name="connsiteX546" fmla="*/ 11051703 w 13991985"/>
                <a:gd name="connsiteY546" fmla="*/ 5395875 h 9738027"/>
                <a:gd name="connsiteX547" fmla="*/ 11161694 w 13991985"/>
                <a:gd name="connsiteY547" fmla="*/ 5361857 h 9738027"/>
                <a:gd name="connsiteX548" fmla="*/ 11205237 w 13991985"/>
                <a:gd name="connsiteY548" fmla="*/ 5332828 h 9738027"/>
                <a:gd name="connsiteX549" fmla="*/ 11161694 w 13991985"/>
                <a:gd name="connsiteY549" fmla="*/ 5303800 h 9738027"/>
                <a:gd name="connsiteX550" fmla="*/ 10871409 w 13991985"/>
                <a:gd name="connsiteY550" fmla="*/ 5260257 h 9738027"/>
                <a:gd name="connsiteX551" fmla="*/ 10827866 w 13991985"/>
                <a:gd name="connsiteY551" fmla="*/ 5216714 h 9738027"/>
                <a:gd name="connsiteX552" fmla="*/ 10682723 w 13991985"/>
                <a:gd name="connsiteY552" fmla="*/ 5274771 h 9738027"/>
                <a:gd name="connsiteX553" fmla="*/ 10624666 w 13991985"/>
                <a:gd name="connsiteY553" fmla="*/ 5303800 h 9738027"/>
                <a:gd name="connsiteX554" fmla="*/ 10537580 w 13991985"/>
                <a:gd name="connsiteY554" fmla="*/ 5390206 h 9738027"/>
                <a:gd name="connsiteX555" fmla="*/ 10440289 w 13991985"/>
                <a:gd name="connsiteY555" fmla="*/ 5361403 h 9738027"/>
                <a:gd name="connsiteX556" fmla="*/ 10368624 w 13991985"/>
                <a:gd name="connsiteY556" fmla="*/ 5317633 h 9738027"/>
                <a:gd name="connsiteX557" fmla="*/ 10348894 w 13991985"/>
                <a:gd name="connsiteY557" fmla="*/ 5245743 h 9738027"/>
                <a:gd name="connsiteX558" fmla="*/ 10363409 w 13991985"/>
                <a:gd name="connsiteY558" fmla="*/ 5187685 h 9738027"/>
                <a:gd name="connsiteX559" fmla="*/ 10392437 w 13991985"/>
                <a:gd name="connsiteY559" fmla="*/ 5144143 h 9738027"/>
                <a:gd name="connsiteX560" fmla="*/ 10348894 w 13991985"/>
                <a:gd name="connsiteY560" fmla="*/ 5115114 h 9738027"/>
                <a:gd name="connsiteX561" fmla="*/ 10290837 w 13991985"/>
                <a:gd name="connsiteY561" fmla="*/ 5100600 h 9738027"/>
                <a:gd name="connsiteX562" fmla="*/ 10203751 w 13991985"/>
                <a:gd name="connsiteY562" fmla="*/ 5071571 h 9738027"/>
                <a:gd name="connsiteX563" fmla="*/ 10160209 w 13991985"/>
                <a:gd name="connsiteY563" fmla="*/ 5057057 h 9738027"/>
                <a:gd name="connsiteX564" fmla="*/ 10073804 w 13991985"/>
                <a:gd name="connsiteY564" fmla="*/ 5028028 h 9738027"/>
                <a:gd name="connsiteX565" fmla="*/ 10044548 w 13991985"/>
                <a:gd name="connsiteY565" fmla="*/ 4921665 h 9738027"/>
                <a:gd name="connsiteX566" fmla="*/ 10049991 w 13991985"/>
                <a:gd name="connsiteY566" fmla="*/ 4868598 h 9738027"/>
                <a:gd name="connsiteX567" fmla="*/ 10102605 w 13991985"/>
                <a:gd name="connsiteY567" fmla="*/ 4758381 h 9738027"/>
                <a:gd name="connsiteX568" fmla="*/ 10189011 w 13991985"/>
                <a:gd name="connsiteY568" fmla="*/ 4753164 h 9738027"/>
                <a:gd name="connsiteX569" fmla="*/ 10262262 w 13991985"/>
                <a:gd name="connsiteY569" fmla="*/ 4791490 h 9738027"/>
                <a:gd name="connsiteX570" fmla="*/ 10311929 w 13991985"/>
                <a:gd name="connsiteY570" fmla="*/ 4762462 h 9738027"/>
                <a:gd name="connsiteX571" fmla="*/ 10365223 w 13991985"/>
                <a:gd name="connsiteY571" fmla="*/ 4752710 h 9738027"/>
                <a:gd name="connsiteX572" fmla="*/ 10423053 w 13991985"/>
                <a:gd name="connsiteY572" fmla="*/ 4698963 h 9738027"/>
                <a:gd name="connsiteX573" fmla="*/ 10447319 w 13991985"/>
                <a:gd name="connsiteY573" fmla="*/ 4607114 h 9738027"/>
                <a:gd name="connsiteX574" fmla="*/ 10491543 w 13991985"/>
                <a:gd name="connsiteY574" fmla="*/ 4532502 h 9738027"/>
                <a:gd name="connsiteX575" fmla="*/ 10595637 w 13991985"/>
                <a:gd name="connsiteY575" fmla="*/ 4520028 h 9738027"/>
                <a:gd name="connsiteX576" fmla="*/ 10639180 w 13991985"/>
                <a:gd name="connsiteY576" fmla="*/ 4491000 h 9738027"/>
                <a:gd name="connsiteX577" fmla="*/ 10711751 w 13991985"/>
                <a:gd name="connsiteY577" fmla="*/ 4403914 h 9738027"/>
                <a:gd name="connsiteX578" fmla="*/ 10755294 w 13991985"/>
                <a:gd name="connsiteY578" fmla="*/ 4360371 h 9738027"/>
                <a:gd name="connsiteX579" fmla="*/ 10775705 w 13991985"/>
                <a:gd name="connsiteY579" fmla="*/ 4302314 h 9738027"/>
                <a:gd name="connsiteX580" fmla="*/ 10848730 w 13991985"/>
                <a:gd name="connsiteY580" fmla="*/ 4251514 h 9738027"/>
                <a:gd name="connsiteX581" fmla="*/ 10977318 w 13991985"/>
                <a:gd name="connsiteY581" fmla="*/ 4232464 h 9738027"/>
                <a:gd name="connsiteX582" fmla="*/ 11103411 w 13991985"/>
                <a:gd name="connsiteY582" fmla="*/ 4307983 h 9738027"/>
                <a:gd name="connsiteX583" fmla="*/ 11126996 w 13991985"/>
                <a:gd name="connsiteY583" fmla="*/ 4433170 h 9738027"/>
                <a:gd name="connsiteX584" fmla="*/ 11078691 w 13991985"/>
                <a:gd name="connsiteY584" fmla="*/ 4505514 h 9738027"/>
                <a:gd name="connsiteX585" fmla="*/ 11048755 w 13991985"/>
                <a:gd name="connsiteY585" fmla="*/ 4551552 h 9738027"/>
                <a:gd name="connsiteX586" fmla="*/ 11049889 w 13991985"/>
                <a:gd name="connsiteY586" fmla="*/ 4577632 h 9738027"/>
                <a:gd name="connsiteX587" fmla="*/ 10987523 w 13991985"/>
                <a:gd name="connsiteY587" fmla="*/ 4592600 h 9738027"/>
                <a:gd name="connsiteX588" fmla="*/ 10973009 w 13991985"/>
                <a:gd name="connsiteY588" fmla="*/ 4650657 h 9738027"/>
                <a:gd name="connsiteX589" fmla="*/ 11060094 w 13991985"/>
                <a:gd name="connsiteY589" fmla="*/ 4665171 h 9738027"/>
                <a:gd name="connsiteX590" fmla="*/ 11016551 w 13991985"/>
                <a:gd name="connsiteY590" fmla="*/ 4708714 h 9738027"/>
                <a:gd name="connsiteX591" fmla="*/ 11002037 w 13991985"/>
                <a:gd name="connsiteY591" fmla="*/ 4752257 h 9738027"/>
                <a:gd name="connsiteX592" fmla="*/ 11016551 w 13991985"/>
                <a:gd name="connsiteY592" fmla="*/ 4781285 h 9738027"/>
                <a:gd name="connsiteX593" fmla="*/ 11060094 w 13991985"/>
                <a:gd name="connsiteY593" fmla="*/ 4737743 h 9738027"/>
                <a:gd name="connsiteX594" fmla="*/ 11190723 w 13991985"/>
                <a:gd name="connsiteY594" fmla="*/ 4650657 h 9738027"/>
                <a:gd name="connsiteX595" fmla="*/ 11248780 w 13991985"/>
                <a:gd name="connsiteY595" fmla="*/ 4636143 h 9738027"/>
                <a:gd name="connsiteX596" fmla="*/ 11335866 w 13991985"/>
                <a:gd name="connsiteY596" fmla="*/ 4592600 h 9738027"/>
                <a:gd name="connsiteX597" fmla="*/ 11422951 w 13991985"/>
                <a:gd name="connsiteY597" fmla="*/ 4549057 h 9738027"/>
                <a:gd name="connsiteX598" fmla="*/ 11539066 w 13991985"/>
                <a:gd name="connsiteY598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057905 w 13991985"/>
                <a:gd name="connsiteY426" fmla="*/ 9409302 h 9738027"/>
                <a:gd name="connsiteX427" fmla="*/ 8169144 w 13991985"/>
                <a:gd name="connsiteY427" fmla="*/ 9437309 h 9738027"/>
                <a:gd name="connsiteX428" fmla="*/ 8215068 w 13991985"/>
                <a:gd name="connsiteY428" fmla="*/ 9392633 h 9738027"/>
                <a:gd name="connsiteX429" fmla="*/ 8255549 w 13991985"/>
                <a:gd name="connsiteY429" fmla="*/ 9401818 h 9738027"/>
                <a:gd name="connsiteX430" fmla="*/ 8299092 w 13991985"/>
                <a:gd name="connsiteY430" fmla="*/ 9438217 h 9738027"/>
                <a:gd name="connsiteX431" fmla="*/ 8317461 w 13991985"/>
                <a:gd name="connsiteY431" fmla="*/ 9485502 h 9738027"/>
                <a:gd name="connsiteX432" fmla="*/ 8295010 w 13991985"/>
                <a:gd name="connsiteY432" fmla="*/ 9519633 h 9738027"/>
                <a:gd name="connsiteX433" fmla="*/ 8276980 w 13991985"/>
                <a:gd name="connsiteY433" fmla="*/ 9604564 h 9738027"/>
                <a:gd name="connsiteX434" fmla="*/ 8309297 w 13991985"/>
                <a:gd name="connsiteY434" fmla="*/ 9685413 h 9738027"/>
                <a:gd name="connsiteX435" fmla="*/ 8350459 w 13991985"/>
                <a:gd name="connsiteY435" fmla="*/ 9738027 h 9738027"/>
                <a:gd name="connsiteX436" fmla="*/ 8389466 w 13991985"/>
                <a:gd name="connsiteY436" fmla="*/ 9730657 h 9738027"/>
                <a:gd name="connsiteX437" fmla="*/ 8386404 w 13991985"/>
                <a:gd name="connsiteY437" fmla="*/ 9682578 h 9738027"/>
                <a:gd name="connsiteX438" fmla="*/ 8360437 w 13991985"/>
                <a:gd name="connsiteY438" fmla="*/ 9643571 h 9738027"/>
                <a:gd name="connsiteX439" fmla="*/ 8351139 w 13991985"/>
                <a:gd name="connsiteY439" fmla="*/ 9571453 h 9738027"/>
                <a:gd name="connsiteX440" fmla="*/ 8370416 w 13991985"/>
                <a:gd name="connsiteY440" fmla="*/ 9527684 h 9738027"/>
                <a:gd name="connsiteX441" fmla="*/ 8396043 w 13991985"/>
                <a:gd name="connsiteY441" fmla="*/ 9475977 h 9738027"/>
                <a:gd name="connsiteX442" fmla="*/ 8429380 w 13991985"/>
                <a:gd name="connsiteY442" fmla="*/ 9483120 h 9738027"/>
                <a:gd name="connsiteX443" fmla="*/ 8496055 w 13991985"/>
                <a:gd name="connsiteY443" fmla="*/ 9473595 h 9738027"/>
                <a:gd name="connsiteX444" fmla="*/ 8553886 w 13991985"/>
                <a:gd name="connsiteY444" fmla="*/ 9453185 h 9738027"/>
                <a:gd name="connsiteX445" fmla="*/ 8636209 w 13991985"/>
                <a:gd name="connsiteY445" fmla="*/ 9428465 h 9738027"/>
                <a:gd name="connsiteX446" fmla="*/ 8696193 w 13991985"/>
                <a:gd name="connsiteY446" fmla="*/ 9415877 h 9738027"/>
                <a:gd name="connsiteX447" fmla="*/ 8691318 w 13991985"/>
                <a:gd name="connsiteY447" fmla="*/ 9375964 h 9738027"/>
                <a:gd name="connsiteX448" fmla="*/ 8715130 w 13991985"/>
                <a:gd name="connsiteY448" fmla="*/ 9356914 h 9738027"/>
                <a:gd name="connsiteX449" fmla="*/ 8743705 w 13991985"/>
                <a:gd name="connsiteY449" fmla="*/ 9359295 h 9738027"/>
                <a:gd name="connsiteX450" fmla="*/ 8810380 w 13991985"/>
                <a:gd name="connsiteY450" fmla="*/ 9382314 h 9738027"/>
                <a:gd name="connsiteX451" fmla="*/ 8856078 w 13991985"/>
                <a:gd name="connsiteY451" fmla="*/ 9312577 h 9738027"/>
                <a:gd name="connsiteX452" fmla="*/ 8903249 w 13991985"/>
                <a:gd name="connsiteY452" fmla="*/ 9314052 h 9738027"/>
                <a:gd name="connsiteX453" fmla="*/ 8941349 w 13991985"/>
                <a:gd name="connsiteY453" fmla="*/ 9356914 h 9738027"/>
                <a:gd name="connsiteX454" fmla="*/ 8984211 w 13991985"/>
                <a:gd name="connsiteY454" fmla="*/ 9321195 h 9738027"/>
                <a:gd name="connsiteX455" fmla="*/ 9025713 w 13991985"/>
                <a:gd name="connsiteY455" fmla="*/ 9264272 h 9738027"/>
                <a:gd name="connsiteX456" fmla="*/ 9085925 w 13991985"/>
                <a:gd name="connsiteY456" fmla="*/ 9278106 h 9738027"/>
                <a:gd name="connsiteX457" fmla="*/ 9124705 w 13991985"/>
                <a:gd name="connsiteY457" fmla="*/ 9237852 h 9738027"/>
                <a:gd name="connsiteX458" fmla="*/ 9129468 w 13991985"/>
                <a:gd name="connsiteY458" fmla="*/ 9186258 h 9738027"/>
                <a:gd name="connsiteX459" fmla="*/ 9160424 w 13991985"/>
                <a:gd name="connsiteY459" fmla="*/ 9133077 h 9738027"/>
                <a:gd name="connsiteX460" fmla="*/ 9203286 w 13991985"/>
                <a:gd name="connsiteY460" fmla="*/ 9156889 h 9738027"/>
                <a:gd name="connsiteX461" fmla="*/ 9246376 w 13991985"/>
                <a:gd name="connsiteY461" fmla="*/ 9196690 h 9738027"/>
                <a:gd name="connsiteX462" fmla="*/ 9305680 w 13991985"/>
                <a:gd name="connsiteY462" fmla="*/ 9159270 h 9738027"/>
                <a:gd name="connsiteX463" fmla="*/ 9399569 w 13991985"/>
                <a:gd name="connsiteY463" fmla="*/ 9131943 h 9738027"/>
                <a:gd name="connsiteX464" fmla="*/ 9458080 w 13991985"/>
                <a:gd name="connsiteY464" fmla="*/ 9130695 h 9738027"/>
                <a:gd name="connsiteX465" fmla="*/ 9518518 w 13991985"/>
                <a:gd name="connsiteY465" fmla="*/ 9105521 h 9738027"/>
                <a:gd name="connsiteX466" fmla="*/ 9574648 w 13991985"/>
                <a:gd name="connsiteY466" fmla="*/ 9126046 h 9738027"/>
                <a:gd name="connsiteX467" fmla="*/ 9652209 w 13991985"/>
                <a:gd name="connsiteY467" fmla="*/ 9106543 h 9738027"/>
                <a:gd name="connsiteX468" fmla="*/ 9753355 w 13991985"/>
                <a:gd name="connsiteY468" fmla="*/ 9094977 h 9738027"/>
                <a:gd name="connsiteX469" fmla="*/ 9816175 w 13991985"/>
                <a:gd name="connsiteY469" fmla="*/ 9050866 h 9738027"/>
                <a:gd name="connsiteX470" fmla="*/ 9803361 w 13991985"/>
                <a:gd name="connsiteY470" fmla="*/ 9009252 h 9738027"/>
                <a:gd name="connsiteX471" fmla="*/ 9819236 w 13991985"/>
                <a:gd name="connsiteY471" fmla="*/ 8981583 h 9738027"/>
                <a:gd name="connsiteX472" fmla="*/ 9872418 w 13991985"/>
                <a:gd name="connsiteY472" fmla="*/ 8980677 h 9738027"/>
                <a:gd name="connsiteX473" fmla="*/ 9893736 w 13991985"/>
                <a:gd name="connsiteY473" fmla="*/ 8931350 h 9738027"/>
                <a:gd name="connsiteX474" fmla="*/ 9942721 w 13991985"/>
                <a:gd name="connsiteY474" fmla="*/ 8904022 h 9738027"/>
                <a:gd name="connsiteX475" fmla="*/ 10024364 w 13991985"/>
                <a:gd name="connsiteY475" fmla="*/ 8850956 h 9738027"/>
                <a:gd name="connsiteX476" fmla="*/ 10101925 w 13991985"/>
                <a:gd name="connsiteY476" fmla="*/ 8802650 h 9738027"/>
                <a:gd name="connsiteX477" fmla="*/ 10130726 w 13991985"/>
                <a:gd name="connsiteY477" fmla="*/ 8768632 h 9738027"/>
                <a:gd name="connsiteX478" fmla="*/ 10099997 w 13991985"/>
                <a:gd name="connsiteY478" fmla="*/ 8719646 h 9738027"/>
                <a:gd name="connsiteX479" fmla="*/ 10139458 w 13991985"/>
                <a:gd name="connsiteY479" fmla="*/ 8683474 h 9738027"/>
                <a:gd name="connsiteX480" fmla="*/ 10199669 w 13991985"/>
                <a:gd name="connsiteY480" fmla="*/ 8664197 h 9738027"/>
                <a:gd name="connsiteX481" fmla="*/ 10252737 w 13991985"/>
                <a:gd name="connsiteY481" fmla="*/ 8642539 h 9738027"/>
                <a:gd name="connsiteX482" fmla="*/ 10293672 w 13991985"/>
                <a:gd name="connsiteY482" fmla="*/ 8610902 h 9738027"/>
                <a:gd name="connsiteX483" fmla="*/ 10351049 w 13991985"/>
                <a:gd name="connsiteY483" fmla="*/ 8533002 h 9738027"/>
                <a:gd name="connsiteX484" fmla="*/ 10363409 w 13991985"/>
                <a:gd name="connsiteY484" fmla="*/ 8525971 h 9738027"/>
                <a:gd name="connsiteX485" fmla="*/ 10398107 w 13991985"/>
                <a:gd name="connsiteY485" fmla="*/ 8480274 h 9738027"/>
                <a:gd name="connsiteX486" fmla="*/ 10436434 w 13991985"/>
                <a:gd name="connsiteY486" fmla="*/ 8443875 h 9738027"/>
                <a:gd name="connsiteX487" fmla="*/ 10479523 w 13991985"/>
                <a:gd name="connsiteY487" fmla="*/ 8395343 h 9738027"/>
                <a:gd name="connsiteX488" fmla="*/ 10494718 w 13991985"/>
                <a:gd name="connsiteY488" fmla="*/ 8308257 h 9738027"/>
                <a:gd name="connsiteX489" fmla="*/ 10499254 w 13991985"/>
                <a:gd name="connsiteY489" fmla="*/ 8247819 h 9738027"/>
                <a:gd name="connsiteX490" fmla="*/ 10482018 w 13991985"/>
                <a:gd name="connsiteY490" fmla="*/ 8171052 h 9738027"/>
                <a:gd name="connsiteX491" fmla="*/ 10523066 w 13991985"/>
                <a:gd name="connsiteY491" fmla="*/ 8117643 h 9738027"/>
                <a:gd name="connsiteX492" fmla="*/ 10566609 w 13991985"/>
                <a:gd name="connsiteY492" fmla="*/ 8119571 h 9738027"/>
                <a:gd name="connsiteX493" fmla="*/ 10627274 w 13991985"/>
                <a:gd name="connsiteY493" fmla="*/ 8102676 h 9738027"/>
                <a:gd name="connsiteX494" fmla="*/ 10654829 w 13991985"/>
                <a:gd name="connsiteY494" fmla="*/ 8025569 h 9738027"/>
                <a:gd name="connsiteX495" fmla="*/ 10696330 w 13991985"/>
                <a:gd name="connsiteY495" fmla="*/ 7994839 h 9738027"/>
                <a:gd name="connsiteX496" fmla="*/ 10775025 w 13991985"/>
                <a:gd name="connsiteY496" fmla="*/ 7894940 h 9738027"/>
                <a:gd name="connsiteX497" fmla="*/ 10806435 w 13991985"/>
                <a:gd name="connsiteY497" fmla="*/ 7805246 h 9738027"/>
                <a:gd name="connsiteX498" fmla="*/ 10847596 w 13991985"/>
                <a:gd name="connsiteY498" fmla="*/ 7745488 h 9738027"/>
                <a:gd name="connsiteX499" fmla="*/ 10903499 w 13991985"/>
                <a:gd name="connsiteY499" fmla="*/ 7730520 h 9738027"/>
                <a:gd name="connsiteX500" fmla="*/ 10958494 w 13991985"/>
                <a:gd name="connsiteY500" fmla="*/ 7727685 h 9738027"/>
                <a:gd name="connsiteX501" fmla="*/ 10952031 w 13991985"/>
                <a:gd name="connsiteY501" fmla="*/ 7706028 h 9738027"/>
                <a:gd name="connsiteX502" fmla="*/ 10943980 w 13991985"/>
                <a:gd name="connsiteY502" fmla="*/ 7652732 h 9738027"/>
                <a:gd name="connsiteX503" fmla="*/ 10950897 w 13991985"/>
                <a:gd name="connsiteY503" fmla="*/ 7604427 h 9738027"/>
                <a:gd name="connsiteX504" fmla="*/ 10917786 w 13991985"/>
                <a:gd name="connsiteY504" fmla="*/ 7507590 h 9738027"/>
                <a:gd name="connsiteX505" fmla="*/ 10915632 w 13991985"/>
                <a:gd name="connsiteY505" fmla="*/ 7454521 h 9738027"/>
                <a:gd name="connsiteX506" fmla="*/ 10963937 w 13991985"/>
                <a:gd name="connsiteY506" fmla="*/ 7401681 h 9738027"/>
                <a:gd name="connsiteX507" fmla="*/ 11024943 w 13991985"/>
                <a:gd name="connsiteY507" fmla="*/ 7373333 h 9738027"/>
                <a:gd name="connsiteX508" fmla="*/ 11016551 w 13991985"/>
                <a:gd name="connsiteY508" fmla="*/ 7335800 h 9738027"/>
                <a:gd name="connsiteX509" fmla="*/ 10974936 w 13991985"/>
                <a:gd name="connsiteY509" fmla="*/ 7306998 h 9738027"/>
                <a:gd name="connsiteX510" fmla="*/ 10912570 w 13991985"/>
                <a:gd name="connsiteY510" fmla="*/ 7239643 h 9738027"/>
                <a:gd name="connsiteX511" fmla="*/ 10851905 w 13991985"/>
                <a:gd name="connsiteY511" fmla="*/ 7270371 h 9738027"/>
                <a:gd name="connsiteX512" fmla="*/ 10782168 w 13991985"/>
                <a:gd name="connsiteY512" fmla="*/ 7263001 h 9738027"/>
                <a:gd name="connsiteX513" fmla="*/ 10784323 w 13991985"/>
                <a:gd name="connsiteY513" fmla="*/ 7205171 h 9738027"/>
                <a:gd name="connsiteX514" fmla="*/ 10830247 w 13991985"/>
                <a:gd name="connsiteY514" fmla="*/ 7133053 h 9738027"/>
                <a:gd name="connsiteX515" fmla="*/ 10877305 w 13991985"/>
                <a:gd name="connsiteY515" fmla="*/ 7116158 h 9738027"/>
                <a:gd name="connsiteX516" fmla="*/ 10917332 w 13991985"/>
                <a:gd name="connsiteY516" fmla="*/ 7087357 h 9738027"/>
                <a:gd name="connsiteX517" fmla="*/ 10973688 w 13991985"/>
                <a:gd name="connsiteY517" fmla="*/ 7074769 h 9738027"/>
                <a:gd name="connsiteX518" fmla="*/ 11033446 w 13991985"/>
                <a:gd name="connsiteY518" fmla="*/ 7055039 h 9738027"/>
                <a:gd name="connsiteX519" fmla="*/ 10929693 w 13991985"/>
                <a:gd name="connsiteY519" fmla="*/ 6954120 h 9738027"/>
                <a:gd name="connsiteX520" fmla="*/ 10903272 w 13991985"/>
                <a:gd name="connsiteY520" fmla="*/ 6879619 h 9738027"/>
                <a:gd name="connsiteX521" fmla="*/ 10997729 w 13991985"/>
                <a:gd name="connsiteY521" fmla="*/ 6886083 h 9738027"/>
                <a:gd name="connsiteX522" fmla="*/ 11045580 w 13991985"/>
                <a:gd name="connsiteY522" fmla="*/ 6856828 h 9738027"/>
                <a:gd name="connsiteX523" fmla="*/ 10987523 w 13991985"/>
                <a:gd name="connsiteY523" fmla="*/ 6788566 h 9738027"/>
                <a:gd name="connsiteX524" fmla="*/ 10914951 w 13991985"/>
                <a:gd name="connsiteY524" fmla="*/ 6740714 h 9738027"/>
                <a:gd name="connsiteX525" fmla="*/ 10909509 w 13991985"/>
                <a:gd name="connsiteY525" fmla="*/ 6692862 h 9738027"/>
                <a:gd name="connsiteX526" fmla="*/ 10856894 w 13991985"/>
                <a:gd name="connsiteY526" fmla="*/ 6668143 h 9738027"/>
                <a:gd name="connsiteX527" fmla="*/ 10813805 w 13991985"/>
                <a:gd name="connsiteY527" fmla="*/ 6633671 h 9738027"/>
                <a:gd name="connsiteX528" fmla="*/ 10804053 w 13991985"/>
                <a:gd name="connsiteY528" fmla="*/ 6556790 h 9738027"/>
                <a:gd name="connsiteX529" fmla="*/ 10793848 w 13991985"/>
                <a:gd name="connsiteY529" fmla="*/ 6494198 h 9738027"/>
                <a:gd name="connsiteX530" fmla="*/ 10740780 w 13991985"/>
                <a:gd name="connsiteY530" fmla="*/ 6367878 h 9738027"/>
                <a:gd name="connsiteX531" fmla="*/ 10711751 w 13991985"/>
                <a:gd name="connsiteY531" fmla="*/ 6247228 h 9738027"/>
                <a:gd name="connsiteX532" fmla="*/ 10668209 w 13991985"/>
                <a:gd name="connsiteY532" fmla="*/ 6218200 h 9738027"/>
                <a:gd name="connsiteX533" fmla="*/ 10619223 w 13991985"/>
                <a:gd name="connsiteY533" fmla="*/ 6155833 h 9738027"/>
                <a:gd name="connsiteX534" fmla="*/ 10508551 w 13991985"/>
                <a:gd name="connsiteY534" fmla="*/ 6072831 h 9738027"/>
                <a:gd name="connsiteX535" fmla="*/ 10426229 w 13991985"/>
                <a:gd name="connsiteY535" fmla="*/ 6005701 h 9738027"/>
                <a:gd name="connsiteX536" fmla="*/ 10441423 w 13991985"/>
                <a:gd name="connsiteY536" fmla="*/ 5885505 h 9738027"/>
                <a:gd name="connsiteX537" fmla="*/ 10509005 w 13991985"/>
                <a:gd name="connsiteY537" fmla="*/ 5822232 h 9738027"/>
                <a:gd name="connsiteX538" fmla="*/ 10595637 w 13991985"/>
                <a:gd name="connsiteY538" fmla="*/ 5724714 h 9738027"/>
                <a:gd name="connsiteX539" fmla="*/ 10629655 w 13991985"/>
                <a:gd name="connsiteY539" fmla="*/ 5637402 h 9738027"/>
                <a:gd name="connsiteX540" fmla="*/ 10673198 w 13991985"/>
                <a:gd name="connsiteY540" fmla="*/ 5604745 h 9738027"/>
                <a:gd name="connsiteX541" fmla="*/ 10750305 w 13991985"/>
                <a:gd name="connsiteY541" fmla="*/ 5627196 h 9738027"/>
                <a:gd name="connsiteX542" fmla="*/ 10761191 w 13991985"/>
                <a:gd name="connsiteY542" fmla="*/ 5560067 h 9738027"/>
                <a:gd name="connsiteX543" fmla="*/ 10814259 w 13991985"/>
                <a:gd name="connsiteY543" fmla="*/ 5502464 h 9738027"/>
                <a:gd name="connsiteX544" fmla="*/ 10891138 w 13991985"/>
                <a:gd name="connsiteY544" fmla="*/ 5468446 h 9738027"/>
                <a:gd name="connsiteX545" fmla="*/ 10958494 w 13991985"/>
                <a:gd name="connsiteY545" fmla="*/ 5463457 h 9738027"/>
                <a:gd name="connsiteX546" fmla="*/ 10989111 w 13991985"/>
                <a:gd name="connsiteY546" fmla="*/ 5434655 h 9738027"/>
                <a:gd name="connsiteX547" fmla="*/ 11051703 w 13991985"/>
                <a:gd name="connsiteY547" fmla="*/ 5395875 h 9738027"/>
                <a:gd name="connsiteX548" fmla="*/ 11161694 w 13991985"/>
                <a:gd name="connsiteY548" fmla="*/ 5361857 h 9738027"/>
                <a:gd name="connsiteX549" fmla="*/ 11205237 w 13991985"/>
                <a:gd name="connsiteY549" fmla="*/ 5332828 h 9738027"/>
                <a:gd name="connsiteX550" fmla="*/ 11161694 w 13991985"/>
                <a:gd name="connsiteY550" fmla="*/ 5303800 h 9738027"/>
                <a:gd name="connsiteX551" fmla="*/ 10871409 w 13991985"/>
                <a:gd name="connsiteY551" fmla="*/ 5260257 h 9738027"/>
                <a:gd name="connsiteX552" fmla="*/ 10827866 w 13991985"/>
                <a:gd name="connsiteY552" fmla="*/ 5216714 h 9738027"/>
                <a:gd name="connsiteX553" fmla="*/ 10682723 w 13991985"/>
                <a:gd name="connsiteY553" fmla="*/ 5274771 h 9738027"/>
                <a:gd name="connsiteX554" fmla="*/ 10624666 w 13991985"/>
                <a:gd name="connsiteY554" fmla="*/ 5303800 h 9738027"/>
                <a:gd name="connsiteX555" fmla="*/ 10537580 w 13991985"/>
                <a:gd name="connsiteY555" fmla="*/ 5390206 h 9738027"/>
                <a:gd name="connsiteX556" fmla="*/ 10440289 w 13991985"/>
                <a:gd name="connsiteY556" fmla="*/ 5361403 h 9738027"/>
                <a:gd name="connsiteX557" fmla="*/ 10368624 w 13991985"/>
                <a:gd name="connsiteY557" fmla="*/ 5317633 h 9738027"/>
                <a:gd name="connsiteX558" fmla="*/ 10348894 w 13991985"/>
                <a:gd name="connsiteY558" fmla="*/ 5245743 h 9738027"/>
                <a:gd name="connsiteX559" fmla="*/ 10363409 w 13991985"/>
                <a:gd name="connsiteY559" fmla="*/ 5187685 h 9738027"/>
                <a:gd name="connsiteX560" fmla="*/ 10392437 w 13991985"/>
                <a:gd name="connsiteY560" fmla="*/ 5144143 h 9738027"/>
                <a:gd name="connsiteX561" fmla="*/ 10348894 w 13991985"/>
                <a:gd name="connsiteY561" fmla="*/ 5115114 h 9738027"/>
                <a:gd name="connsiteX562" fmla="*/ 10290837 w 13991985"/>
                <a:gd name="connsiteY562" fmla="*/ 5100600 h 9738027"/>
                <a:gd name="connsiteX563" fmla="*/ 10203751 w 13991985"/>
                <a:gd name="connsiteY563" fmla="*/ 5071571 h 9738027"/>
                <a:gd name="connsiteX564" fmla="*/ 10160209 w 13991985"/>
                <a:gd name="connsiteY564" fmla="*/ 5057057 h 9738027"/>
                <a:gd name="connsiteX565" fmla="*/ 10073804 w 13991985"/>
                <a:gd name="connsiteY565" fmla="*/ 5028028 h 9738027"/>
                <a:gd name="connsiteX566" fmla="*/ 10044548 w 13991985"/>
                <a:gd name="connsiteY566" fmla="*/ 4921665 h 9738027"/>
                <a:gd name="connsiteX567" fmla="*/ 10049991 w 13991985"/>
                <a:gd name="connsiteY567" fmla="*/ 4868598 h 9738027"/>
                <a:gd name="connsiteX568" fmla="*/ 10102605 w 13991985"/>
                <a:gd name="connsiteY568" fmla="*/ 4758381 h 9738027"/>
                <a:gd name="connsiteX569" fmla="*/ 10189011 w 13991985"/>
                <a:gd name="connsiteY569" fmla="*/ 4753164 h 9738027"/>
                <a:gd name="connsiteX570" fmla="*/ 10262262 w 13991985"/>
                <a:gd name="connsiteY570" fmla="*/ 4791490 h 9738027"/>
                <a:gd name="connsiteX571" fmla="*/ 10311929 w 13991985"/>
                <a:gd name="connsiteY571" fmla="*/ 4762462 h 9738027"/>
                <a:gd name="connsiteX572" fmla="*/ 10365223 w 13991985"/>
                <a:gd name="connsiteY572" fmla="*/ 4752710 h 9738027"/>
                <a:gd name="connsiteX573" fmla="*/ 10423053 w 13991985"/>
                <a:gd name="connsiteY573" fmla="*/ 4698963 h 9738027"/>
                <a:gd name="connsiteX574" fmla="*/ 10447319 w 13991985"/>
                <a:gd name="connsiteY574" fmla="*/ 4607114 h 9738027"/>
                <a:gd name="connsiteX575" fmla="*/ 10491543 w 13991985"/>
                <a:gd name="connsiteY575" fmla="*/ 4532502 h 9738027"/>
                <a:gd name="connsiteX576" fmla="*/ 10595637 w 13991985"/>
                <a:gd name="connsiteY576" fmla="*/ 4520028 h 9738027"/>
                <a:gd name="connsiteX577" fmla="*/ 10639180 w 13991985"/>
                <a:gd name="connsiteY577" fmla="*/ 4491000 h 9738027"/>
                <a:gd name="connsiteX578" fmla="*/ 10711751 w 13991985"/>
                <a:gd name="connsiteY578" fmla="*/ 4403914 h 9738027"/>
                <a:gd name="connsiteX579" fmla="*/ 10755294 w 13991985"/>
                <a:gd name="connsiteY579" fmla="*/ 4360371 h 9738027"/>
                <a:gd name="connsiteX580" fmla="*/ 10775705 w 13991985"/>
                <a:gd name="connsiteY580" fmla="*/ 4302314 h 9738027"/>
                <a:gd name="connsiteX581" fmla="*/ 10848730 w 13991985"/>
                <a:gd name="connsiteY581" fmla="*/ 4251514 h 9738027"/>
                <a:gd name="connsiteX582" fmla="*/ 10977318 w 13991985"/>
                <a:gd name="connsiteY582" fmla="*/ 4232464 h 9738027"/>
                <a:gd name="connsiteX583" fmla="*/ 11103411 w 13991985"/>
                <a:gd name="connsiteY583" fmla="*/ 4307983 h 9738027"/>
                <a:gd name="connsiteX584" fmla="*/ 11126996 w 13991985"/>
                <a:gd name="connsiteY584" fmla="*/ 4433170 h 9738027"/>
                <a:gd name="connsiteX585" fmla="*/ 11078691 w 13991985"/>
                <a:gd name="connsiteY585" fmla="*/ 4505514 h 9738027"/>
                <a:gd name="connsiteX586" fmla="*/ 11048755 w 13991985"/>
                <a:gd name="connsiteY586" fmla="*/ 4551552 h 9738027"/>
                <a:gd name="connsiteX587" fmla="*/ 11049889 w 13991985"/>
                <a:gd name="connsiteY587" fmla="*/ 4577632 h 9738027"/>
                <a:gd name="connsiteX588" fmla="*/ 10987523 w 13991985"/>
                <a:gd name="connsiteY588" fmla="*/ 4592600 h 9738027"/>
                <a:gd name="connsiteX589" fmla="*/ 10973009 w 13991985"/>
                <a:gd name="connsiteY589" fmla="*/ 4650657 h 9738027"/>
                <a:gd name="connsiteX590" fmla="*/ 11060094 w 13991985"/>
                <a:gd name="connsiteY590" fmla="*/ 4665171 h 9738027"/>
                <a:gd name="connsiteX591" fmla="*/ 11016551 w 13991985"/>
                <a:gd name="connsiteY591" fmla="*/ 4708714 h 9738027"/>
                <a:gd name="connsiteX592" fmla="*/ 11002037 w 13991985"/>
                <a:gd name="connsiteY592" fmla="*/ 4752257 h 9738027"/>
                <a:gd name="connsiteX593" fmla="*/ 11016551 w 13991985"/>
                <a:gd name="connsiteY593" fmla="*/ 4781285 h 9738027"/>
                <a:gd name="connsiteX594" fmla="*/ 11060094 w 13991985"/>
                <a:gd name="connsiteY594" fmla="*/ 4737743 h 9738027"/>
                <a:gd name="connsiteX595" fmla="*/ 11190723 w 13991985"/>
                <a:gd name="connsiteY595" fmla="*/ 4650657 h 9738027"/>
                <a:gd name="connsiteX596" fmla="*/ 11248780 w 13991985"/>
                <a:gd name="connsiteY596" fmla="*/ 4636143 h 9738027"/>
                <a:gd name="connsiteX597" fmla="*/ 11335866 w 13991985"/>
                <a:gd name="connsiteY597" fmla="*/ 4592600 h 9738027"/>
                <a:gd name="connsiteX598" fmla="*/ 11422951 w 13991985"/>
                <a:gd name="connsiteY598" fmla="*/ 4549057 h 9738027"/>
                <a:gd name="connsiteX599" fmla="*/ 11539066 w 13991985"/>
                <a:gd name="connsiteY59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003136 w 13991985"/>
                <a:gd name="connsiteY426" fmla="*/ 9352152 h 9738027"/>
                <a:gd name="connsiteX427" fmla="*/ 8057905 w 13991985"/>
                <a:gd name="connsiteY427" fmla="*/ 9409302 h 9738027"/>
                <a:gd name="connsiteX428" fmla="*/ 8169144 w 13991985"/>
                <a:gd name="connsiteY428" fmla="*/ 9437309 h 9738027"/>
                <a:gd name="connsiteX429" fmla="*/ 8215068 w 13991985"/>
                <a:gd name="connsiteY429" fmla="*/ 9392633 h 9738027"/>
                <a:gd name="connsiteX430" fmla="*/ 8255549 w 13991985"/>
                <a:gd name="connsiteY430" fmla="*/ 9401818 h 9738027"/>
                <a:gd name="connsiteX431" fmla="*/ 8299092 w 13991985"/>
                <a:gd name="connsiteY431" fmla="*/ 9438217 h 9738027"/>
                <a:gd name="connsiteX432" fmla="*/ 8317461 w 13991985"/>
                <a:gd name="connsiteY432" fmla="*/ 9485502 h 9738027"/>
                <a:gd name="connsiteX433" fmla="*/ 8295010 w 13991985"/>
                <a:gd name="connsiteY433" fmla="*/ 9519633 h 9738027"/>
                <a:gd name="connsiteX434" fmla="*/ 8276980 w 13991985"/>
                <a:gd name="connsiteY434" fmla="*/ 9604564 h 9738027"/>
                <a:gd name="connsiteX435" fmla="*/ 8309297 w 13991985"/>
                <a:gd name="connsiteY435" fmla="*/ 9685413 h 9738027"/>
                <a:gd name="connsiteX436" fmla="*/ 8350459 w 13991985"/>
                <a:gd name="connsiteY436" fmla="*/ 9738027 h 9738027"/>
                <a:gd name="connsiteX437" fmla="*/ 8389466 w 13991985"/>
                <a:gd name="connsiteY437" fmla="*/ 9730657 h 9738027"/>
                <a:gd name="connsiteX438" fmla="*/ 8386404 w 13991985"/>
                <a:gd name="connsiteY438" fmla="*/ 9682578 h 9738027"/>
                <a:gd name="connsiteX439" fmla="*/ 8360437 w 13991985"/>
                <a:gd name="connsiteY439" fmla="*/ 9643571 h 9738027"/>
                <a:gd name="connsiteX440" fmla="*/ 8351139 w 13991985"/>
                <a:gd name="connsiteY440" fmla="*/ 9571453 h 9738027"/>
                <a:gd name="connsiteX441" fmla="*/ 8370416 w 13991985"/>
                <a:gd name="connsiteY441" fmla="*/ 9527684 h 9738027"/>
                <a:gd name="connsiteX442" fmla="*/ 8396043 w 13991985"/>
                <a:gd name="connsiteY442" fmla="*/ 9475977 h 9738027"/>
                <a:gd name="connsiteX443" fmla="*/ 8429380 w 13991985"/>
                <a:gd name="connsiteY443" fmla="*/ 9483120 h 9738027"/>
                <a:gd name="connsiteX444" fmla="*/ 8496055 w 13991985"/>
                <a:gd name="connsiteY444" fmla="*/ 9473595 h 9738027"/>
                <a:gd name="connsiteX445" fmla="*/ 8553886 w 13991985"/>
                <a:gd name="connsiteY445" fmla="*/ 9453185 h 9738027"/>
                <a:gd name="connsiteX446" fmla="*/ 8636209 w 13991985"/>
                <a:gd name="connsiteY446" fmla="*/ 9428465 h 9738027"/>
                <a:gd name="connsiteX447" fmla="*/ 8696193 w 13991985"/>
                <a:gd name="connsiteY447" fmla="*/ 9415877 h 9738027"/>
                <a:gd name="connsiteX448" fmla="*/ 8691318 w 13991985"/>
                <a:gd name="connsiteY448" fmla="*/ 9375964 h 9738027"/>
                <a:gd name="connsiteX449" fmla="*/ 8715130 w 13991985"/>
                <a:gd name="connsiteY449" fmla="*/ 9356914 h 9738027"/>
                <a:gd name="connsiteX450" fmla="*/ 8743705 w 13991985"/>
                <a:gd name="connsiteY450" fmla="*/ 9359295 h 9738027"/>
                <a:gd name="connsiteX451" fmla="*/ 8810380 w 13991985"/>
                <a:gd name="connsiteY451" fmla="*/ 9382314 h 9738027"/>
                <a:gd name="connsiteX452" fmla="*/ 8856078 w 13991985"/>
                <a:gd name="connsiteY452" fmla="*/ 9312577 h 9738027"/>
                <a:gd name="connsiteX453" fmla="*/ 8903249 w 13991985"/>
                <a:gd name="connsiteY453" fmla="*/ 9314052 h 9738027"/>
                <a:gd name="connsiteX454" fmla="*/ 8941349 w 13991985"/>
                <a:gd name="connsiteY454" fmla="*/ 9356914 h 9738027"/>
                <a:gd name="connsiteX455" fmla="*/ 8984211 w 13991985"/>
                <a:gd name="connsiteY455" fmla="*/ 9321195 h 9738027"/>
                <a:gd name="connsiteX456" fmla="*/ 9025713 w 13991985"/>
                <a:gd name="connsiteY456" fmla="*/ 9264272 h 9738027"/>
                <a:gd name="connsiteX457" fmla="*/ 9085925 w 13991985"/>
                <a:gd name="connsiteY457" fmla="*/ 9278106 h 9738027"/>
                <a:gd name="connsiteX458" fmla="*/ 9124705 w 13991985"/>
                <a:gd name="connsiteY458" fmla="*/ 9237852 h 9738027"/>
                <a:gd name="connsiteX459" fmla="*/ 9129468 w 13991985"/>
                <a:gd name="connsiteY459" fmla="*/ 9186258 h 9738027"/>
                <a:gd name="connsiteX460" fmla="*/ 9160424 w 13991985"/>
                <a:gd name="connsiteY460" fmla="*/ 9133077 h 9738027"/>
                <a:gd name="connsiteX461" fmla="*/ 9203286 w 13991985"/>
                <a:gd name="connsiteY461" fmla="*/ 9156889 h 9738027"/>
                <a:gd name="connsiteX462" fmla="*/ 9246376 w 13991985"/>
                <a:gd name="connsiteY462" fmla="*/ 9196690 h 9738027"/>
                <a:gd name="connsiteX463" fmla="*/ 9305680 w 13991985"/>
                <a:gd name="connsiteY463" fmla="*/ 9159270 h 9738027"/>
                <a:gd name="connsiteX464" fmla="*/ 9399569 w 13991985"/>
                <a:gd name="connsiteY464" fmla="*/ 9131943 h 9738027"/>
                <a:gd name="connsiteX465" fmla="*/ 9458080 w 13991985"/>
                <a:gd name="connsiteY465" fmla="*/ 9130695 h 9738027"/>
                <a:gd name="connsiteX466" fmla="*/ 9518518 w 13991985"/>
                <a:gd name="connsiteY466" fmla="*/ 9105521 h 9738027"/>
                <a:gd name="connsiteX467" fmla="*/ 9574648 w 13991985"/>
                <a:gd name="connsiteY467" fmla="*/ 9126046 h 9738027"/>
                <a:gd name="connsiteX468" fmla="*/ 9652209 w 13991985"/>
                <a:gd name="connsiteY468" fmla="*/ 9106543 h 9738027"/>
                <a:gd name="connsiteX469" fmla="*/ 9753355 w 13991985"/>
                <a:gd name="connsiteY469" fmla="*/ 9094977 h 9738027"/>
                <a:gd name="connsiteX470" fmla="*/ 9816175 w 13991985"/>
                <a:gd name="connsiteY470" fmla="*/ 9050866 h 9738027"/>
                <a:gd name="connsiteX471" fmla="*/ 9803361 w 13991985"/>
                <a:gd name="connsiteY471" fmla="*/ 9009252 h 9738027"/>
                <a:gd name="connsiteX472" fmla="*/ 9819236 w 13991985"/>
                <a:gd name="connsiteY472" fmla="*/ 8981583 h 9738027"/>
                <a:gd name="connsiteX473" fmla="*/ 9872418 w 13991985"/>
                <a:gd name="connsiteY473" fmla="*/ 8980677 h 9738027"/>
                <a:gd name="connsiteX474" fmla="*/ 9893736 w 13991985"/>
                <a:gd name="connsiteY474" fmla="*/ 8931350 h 9738027"/>
                <a:gd name="connsiteX475" fmla="*/ 9942721 w 13991985"/>
                <a:gd name="connsiteY475" fmla="*/ 8904022 h 9738027"/>
                <a:gd name="connsiteX476" fmla="*/ 10024364 w 13991985"/>
                <a:gd name="connsiteY476" fmla="*/ 8850956 h 9738027"/>
                <a:gd name="connsiteX477" fmla="*/ 10101925 w 13991985"/>
                <a:gd name="connsiteY477" fmla="*/ 8802650 h 9738027"/>
                <a:gd name="connsiteX478" fmla="*/ 10130726 w 13991985"/>
                <a:gd name="connsiteY478" fmla="*/ 8768632 h 9738027"/>
                <a:gd name="connsiteX479" fmla="*/ 10099997 w 13991985"/>
                <a:gd name="connsiteY479" fmla="*/ 8719646 h 9738027"/>
                <a:gd name="connsiteX480" fmla="*/ 10139458 w 13991985"/>
                <a:gd name="connsiteY480" fmla="*/ 8683474 h 9738027"/>
                <a:gd name="connsiteX481" fmla="*/ 10199669 w 13991985"/>
                <a:gd name="connsiteY481" fmla="*/ 8664197 h 9738027"/>
                <a:gd name="connsiteX482" fmla="*/ 10252737 w 13991985"/>
                <a:gd name="connsiteY482" fmla="*/ 8642539 h 9738027"/>
                <a:gd name="connsiteX483" fmla="*/ 10293672 w 13991985"/>
                <a:gd name="connsiteY483" fmla="*/ 8610902 h 9738027"/>
                <a:gd name="connsiteX484" fmla="*/ 10351049 w 13991985"/>
                <a:gd name="connsiteY484" fmla="*/ 8533002 h 9738027"/>
                <a:gd name="connsiteX485" fmla="*/ 10363409 w 13991985"/>
                <a:gd name="connsiteY485" fmla="*/ 8525971 h 9738027"/>
                <a:gd name="connsiteX486" fmla="*/ 10398107 w 13991985"/>
                <a:gd name="connsiteY486" fmla="*/ 8480274 h 9738027"/>
                <a:gd name="connsiteX487" fmla="*/ 10436434 w 13991985"/>
                <a:gd name="connsiteY487" fmla="*/ 8443875 h 9738027"/>
                <a:gd name="connsiteX488" fmla="*/ 10479523 w 13991985"/>
                <a:gd name="connsiteY488" fmla="*/ 8395343 h 9738027"/>
                <a:gd name="connsiteX489" fmla="*/ 10494718 w 13991985"/>
                <a:gd name="connsiteY489" fmla="*/ 8308257 h 9738027"/>
                <a:gd name="connsiteX490" fmla="*/ 10499254 w 13991985"/>
                <a:gd name="connsiteY490" fmla="*/ 8247819 h 9738027"/>
                <a:gd name="connsiteX491" fmla="*/ 10482018 w 13991985"/>
                <a:gd name="connsiteY491" fmla="*/ 8171052 h 9738027"/>
                <a:gd name="connsiteX492" fmla="*/ 10523066 w 13991985"/>
                <a:gd name="connsiteY492" fmla="*/ 8117643 h 9738027"/>
                <a:gd name="connsiteX493" fmla="*/ 10566609 w 13991985"/>
                <a:gd name="connsiteY493" fmla="*/ 8119571 h 9738027"/>
                <a:gd name="connsiteX494" fmla="*/ 10627274 w 13991985"/>
                <a:gd name="connsiteY494" fmla="*/ 8102676 h 9738027"/>
                <a:gd name="connsiteX495" fmla="*/ 10654829 w 13991985"/>
                <a:gd name="connsiteY495" fmla="*/ 8025569 h 9738027"/>
                <a:gd name="connsiteX496" fmla="*/ 10696330 w 13991985"/>
                <a:gd name="connsiteY496" fmla="*/ 7994839 h 9738027"/>
                <a:gd name="connsiteX497" fmla="*/ 10775025 w 13991985"/>
                <a:gd name="connsiteY497" fmla="*/ 7894940 h 9738027"/>
                <a:gd name="connsiteX498" fmla="*/ 10806435 w 13991985"/>
                <a:gd name="connsiteY498" fmla="*/ 7805246 h 9738027"/>
                <a:gd name="connsiteX499" fmla="*/ 10847596 w 13991985"/>
                <a:gd name="connsiteY499" fmla="*/ 7745488 h 9738027"/>
                <a:gd name="connsiteX500" fmla="*/ 10903499 w 13991985"/>
                <a:gd name="connsiteY500" fmla="*/ 7730520 h 9738027"/>
                <a:gd name="connsiteX501" fmla="*/ 10958494 w 13991985"/>
                <a:gd name="connsiteY501" fmla="*/ 7727685 h 9738027"/>
                <a:gd name="connsiteX502" fmla="*/ 10952031 w 13991985"/>
                <a:gd name="connsiteY502" fmla="*/ 7706028 h 9738027"/>
                <a:gd name="connsiteX503" fmla="*/ 10943980 w 13991985"/>
                <a:gd name="connsiteY503" fmla="*/ 7652732 h 9738027"/>
                <a:gd name="connsiteX504" fmla="*/ 10950897 w 13991985"/>
                <a:gd name="connsiteY504" fmla="*/ 7604427 h 9738027"/>
                <a:gd name="connsiteX505" fmla="*/ 10917786 w 13991985"/>
                <a:gd name="connsiteY505" fmla="*/ 7507590 h 9738027"/>
                <a:gd name="connsiteX506" fmla="*/ 10915632 w 13991985"/>
                <a:gd name="connsiteY506" fmla="*/ 7454521 h 9738027"/>
                <a:gd name="connsiteX507" fmla="*/ 10963937 w 13991985"/>
                <a:gd name="connsiteY507" fmla="*/ 7401681 h 9738027"/>
                <a:gd name="connsiteX508" fmla="*/ 11024943 w 13991985"/>
                <a:gd name="connsiteY508" fmla="*/ 7373333 h 9738027"/>
                <a:gd name="connsiteX509" fmla="*/ 11016551 w 13991985"/>
                <a:gd name="connsiteY509" fmla="*/ 7335800 h 9738027"/>
                <a:gd name="connsiteX510" fmla="*/ 10974936 w 13991985"/>
                <a:gd name="connsiteY510" fmla="*/ 7306998 h 9738027"/>
                <a:gd name="connsiteX511" fmla="*/ 10912570 w 13991985"/>
                <a:gd name="connsiteY511" fmla="*/ 7239643 h 9738027"/>
                <a:gd name="connsiteX512" fmla="*/ 10851905 w 13991985"/>
                <a:gd name="connsiteY512" fmla="*/ 7270371 h 9738027"/>
                <a:gd name="connsiteX513" fmla="*/ 10782168 w 13991985"/>
                <a:gd name="connsiteY513" fmla="*/ 7263001 h 9738027"/>
                <a:gd name="connsiteX514" fmla="*/ 10784323 w 13991985"/>
                <a:gd name="connsiteY514" fmla="*/ 7205171 h 9738027"/>
                <a:gd name="connsiteX515" fmla="*/ 10830247 w 13991985"/>
                <a:gd name="connsiteY515" fmla="*/ 7133053 h 9738027"/>
                <a:gd name="connsiteX516" fmla="*/ 10877305 w 13991985"/>
                <a:gd name="connsiteY516" fmla="*/ 7116158 h 9738027"/>
                <a:gd name="connsiteX517" fmla="*/ 10917332 w 13991985"/>
                <a:gd name="connsiteY517" fmla="*/ 7087357 h 9738027"/>
                <a:gd name="connsiteX518" fmla="*/ 10973688 w 13991985"/>
                <a:gd name="connsiteY518" fmla="*/ 7074769 h 9738027"/>
                <a:gd name="connsiteX519" fmla="*/ 11033446 w 13991985"/>
                <a:gd name="connsiteY519" fmla="*/ 7055039 h 9738027"/>
                <a:gd name="connsiteX520" fmla="*/ 10929693 w 13991985"/>
                <a:gd name="connsiteY520" fmla="*/ 6954120 h 9738027"/>
                <a:gd name="connsiteX521" fmla="*/ 10903272 w 13991985"/>
                <a:gd name="connsiteY521" fmla="*/ 6879619 h 9738027"/>
                <a:gd name="connsiteX522" fmla="*/ 10997729 w 13991985"/>
                <a:gd name="connsiteY522" fmla="*/ 6886083 h 9738027"/>
                <a:gd name="connsiteX523" fmla="*/ 11045580 w 13991985"/>
                <a:gd name="connsiteY523" fmla="*/ 6856828 h 9738027"/>
                <a:gd name="connsiteX524" fmla="*/ 10987523 w 13991985"/>
                <a:gd name="connsiteY524" fmla="*/ 6788566 h 9738027"/>
                <a:gd name="connsiteX525" fmla="*/ 10914951 w 13991985"/>
                <a:gd name="connsiteY525" fmla="*/ 6740714 h 9738027"/>
                <a:gd name="connsiteX526" fmla="*/ 10909509 w 13991985"/>
                <a:gd name="connsiteY526" fmla="*/ 6692862 h 9738027"/>
                <a:gd name="connsiteX527" fmla="*/ 10856894 w 13991985"/>
                <a:gd name="connsiteY527" fmla="*/ 6668143 h 9738027"/>
                <a:gd name="connsiteX528" fmla="*/ 10813805 w 13991985"/>
                <a:gd name="connsiteY528" fmla="*/ 6633671 h 9738027"/>
                <a:gd name="connsiteX529" fmla="*/ 10804053 w 13991985"/>
                <a:gd name="connsiteY529" fmla="*/ 6556790 h 9738027"/>
                <a:gd name="connsiteX530" fmla="*/ 10793848 w 13991985"/>
                <a:gd name="connsiteY530" fmla="*/ 6494198 h 9738027"/>
                <a:gd name="connsiteX531" fmla="*/ 10740780 w 13991985"/>
                <a:gd name="connsiteY531" fmla="*/ 6367878 h 9738027"/>
                <a:gd name="connsiteX532" fmla="*/ 10711751 w 13991985"/>
                <a:gd name="connsiteY532" fmla="*/ 6247228 h 9738027"/>
                <a:gd name="connsiteX533" fmla="*/ 10668209 w 13991985"/>
                <a:gd name="connsiteY533" fmla="*/ 6218200 h 9738027"/>
                <a:gd name="connsiteX534" fmla="*/ 10619223 w 13991985"/>
                <a:gd name="connsiteY534" fmla="*/ 6155833 h 9738027"/>
                <a:gd name="connsiteX535" fmla="*/ 10508551 w 13991985"/>
                <a:gd name="connsiteY535" fmla="*/ 6072831 h 9738027"/>
                <a:gd name="connsiteX536" fmla="*/ 10426229 w 13991985"/>
                <a:gd name="connsiteY536" fmla="*/ 6005701 h 9738027"/>
                <a:gd name="connsiteX537" fmla="*/ 10441423 w 13991985"/>
                <a:gd name="connsiteY537" fmla="*/ 5885505 h 9738027"/>
                <a:gd name="connsiteX538" fmla="*/ 10509005 w 13991985"/>
                <a:gd name="connsiteY538" fmla="*/ 5822232 h 9738027"/>
                <a:gd name="connsiteX539" fmla="*/ 10595637 w 13991985"/>
                <a:gd name="connsiteY539" fmla="*/ 5724714 h 9738027"/>
                <a:gd name="connsiteX540" fmla="*/ 10629655 w 13991985"/>
                <a:gd name="connsiteY540" fmla="*/ 5637402 h 9738027"/>
                <a:gd name="connsiteX541" fmla="*/ 10673198 w 13991985"/>
                <a:gd name="connsiteY541" fmla="*/ 5604745 h 9738027"/>
                <a:gd name="connsiteX542" fmla="*/ 10750305 w 13991985"/>
                <a:gd name="connsiteY542" fmla="*/ 5627196 h 9738027"/>
                <a:gd name="connsiteX543" fmla="*/ 10761191 w 13991985"/>
                <a:gd name="connsiteY543" fmla="*/ 5560067 h 9738027"/>
                <a:gd name="connsiteX544" fmla="*/ 10814259 w 13991985"/>
                <a:gd name="connsiteY544" fmla="*/ 5502464 h 9738027"/>
                <a:gd name="connsiteX545" fmla="*/ 10891138 w 13991985"/>
                <a:gd name="connsiteY545" fmla="*/ 5468446 h 9738027"/>
                <a:gd name="connsiteX546" fmla="*/ 10958494 w 13991985"/>
                <a:gd name="connsiteY546" fmla="*/ 5463457 h 9738027"/>
                <a:gd name="connsiteX547" fmla="*/ 10989111 w 13991985"/>
                <a:gd name="connsiteY547" fmla="*/ 5434655 h 9738027"/>
                <a:gd name="connsiteX548" fmla="*/ 11051703 w 13991985"/>
                <a:gd name="connsiteY548" fmla="*/ 5395875 h 9738027"/>
                <a:gd name="connsiteX549" fmla="*/ 11161694 w 13991985"/>
                <a:gd name="connsiteY549" fmla="*/ 5361857 h 9738027"/>
                <a:gd name="connsiteX550" fmla="*/ 11205237 w 13991985"/>
                <a:gd name="connsiteY550" fmla="*/ 5332828 h 9738027"/>
                <a:gd name="connsiteX551" fmla="*/ 11161694 w 13991985"/>
                <a:gd name="connsiteY551" fmla="*/ 5303800 h 9738027"/>
                <a:gd name="connsiteX552" fmla="*/ 10871409 w 13991985"/>
                <a:gd name="connsiteY552" fmla="*/ 5260257 h 9738027"/>
                <a:gd name="connsiteX553" fmla="*/ 10827866 w 13991985"/>
                <a:gd name="connsiteY553" fmla="*/ 5216714 h 9738027"/>
                <a:gd name="connsiteX554" fmla="*/ 10682723 w 13991985"/>
                <a:gd name="connsiteY554" fmla="*/ 5274771 h 9738027"/>
                <a:gd name="connsiteX555" fmla="*/ 10624666 w 13991985"/>
                <a:gd name="connsiteY555" fmla="*/ 5303800 h 9738027"/>
                <a:gd name="connsiteX556" fmla="*/ 10537580 w 13991985"/>
                <a:gd name="connsiteY556" fmla="*/ 5390206 h 9738027"/>
                <a:gd name="connsiteX557" fmla="*/ 10440289 w 13991985"/>
                <a:gd name="connsiteY557" fmla="*/ 5361403 h 9738027"/>
                <a:gd name="connsiteX558" fmla="*/ 10368624 w 13991985"/>
                <a:gd name="connsiteY558" fmla="*/ 5317633 h 9738027"/>
                <a:gd name="connsiteX559" fmla="*/ 10348894 w 13991985"/>
                <a:gd name="connsiteY559" fmla="*/ 5245743 h 9738027"/>
                <a:gd name="connsiteX560" fmla="*/ 10363409 w 13991985"/>
                <a:gd name="connsiteY560" fmla="*/ 5187685 h 9738027"/>
                <a:gd name="connsiteX561" fmla="*/ 10392437 w 13991985"/>
                <a:gd name="connsiteY561" fmla="*/ 5144143 h 9738027"/>
                <a:gd name="connsiteX562" fmla="*/ 10348894 w 13991985"/>
                <a:gd name="connsiteY562" fmla="*/ 5115114 h 9738027"/>
                <a:gd name="connsiteX563" fmla="*/ 10290837 w 13991985"/>
                <a:gd name="connsiteY563" fmla="*/ 5100600 h 9738027"/>
                <a:gd name="connsiteX564" fmla="*/ 10203751 w 13991985"/>
                <a:gd name="connsiteY564" fmla="*/ 5071571 h 9738027"/>
                <a:gd name="connsiteX565" fmla="*/ 10160209 w 13991985"/>
                <a:gd name="connsiteY565" fmla="*/ 5057057 h 9738027"/>
                <a:gd name="connsiteX566" fmla="*/ 10073804 w 13991985"/>
                <a:gd name="connsiteY566" fmla="*/ 5028028 h 9738027"/>
                <a:gd name="connsiteX567" fmla="*/ 10044548 w 13991985"/>
                <a:gd name="connsiteY567" fmla="*/ 4921665 h 9738027"/>
                <a:gd name="connsiteX568" fmla="*/ 10049991 w 13991985"/>
                <a:gd name="connsiteY568" fmla="*/ 4868598 h 9738027"/>
                <a:gd name="connsiteX569" fmla="*/ 10102605 w 13991985"/>
                <a:gd name="connsiteY569" fmla="*/ 4758381 h 9738027"/>
                <a:gd name="connsiteX570" fmla="*/ 10189011 w 13991985"/>
                <a:gd name="connsiteY570" fmla="*/ 4753164 h 9738027"/>
                <a:gd name="connsiteX571" fmla="*/ 10262262 w 13991985"/>
                <a:gd name="connsiteY571" fmla="*/ 4791490 h 9738027"/>
                <a:gd name="connsiteX572" fmla="*/ 10311929 w 13991985"/>
                <a:gd name="connsiteY572" fmla="*/ 4762462 h 9738027"/>
                <a:gd name="connsiteX573" fmla="*/ 10365223 w 13991985"/>
                <a:gd name="connsiteY573" fmla="*/ 4752710 h 9738027"/>
                <a:gd name="connsiteX574" fmla="*/ 10423053 w 13991985"/>
                <a:gd name="connsiteY574" fmla="*/ 4698963 h 9738027"/>
                <a:gd name="connsiteX575" fmla="*/ 10447319 w 13991985"/>
                <a:gd name="connsiteY575" fmla="*/ 4607114 h 9738027"/>
                <a:gd name="connsiteX576" fmla="*/ 10491543 w 13991985"/>
                <a:gd name="connsiteY576" fmla="*/ 4532502 h 9738027"/>
                <a:gd name="connsiteX577" fmla="*/ 10595637 w 13991985"/>
                <a:gd name="connsiteY577" fmla="*/ 4520028 h 9738027"/>
                <a:gd name="connsiteX578" fmla="*/ 10639180 w 13991985"/>
                <a:gd name="connsiteY578" fmla="*/ 4491000 h 9738027"/>
                <a:gd name="connsiteX579" fmla="*/ 10711751 w 13991985"/>
                <a:gd name="connsiteY579" fmla="*/ 4403914 h 9738027"/>
                <a:gd name="connsiteX580" fmla="*/ 10755294 w 13991985"/>
                <a:gd name="connsiteY580" fmla="*/ 4360371 h 9738027"/>
                <a:gd name="connsiteX581" fmla="*/ 10775705 w 13991985"/>
                <a:gd name="connsiteY581" fmla="*/ 4302314 h 9738027"/>
                <a:gd name="connsiteX582" fmla="*/ 10848730 w 13991985"/>
                <a:gd name="connsiteY582" fmla="*/ 4251514 h 9738027"/>
                <a:gd name="connsiteX583" fmla="*/ 10977318 w 13991985"/>
                <a:gd name="connsiteY583" fmla="*/ 4232464 h 9738027"/>
                <a:gd name="connsiteX584" fmla="*/ 11103411 w 13991985"/>
                <a:gd name="connsiteY584" fmla="*/ 4307983 h 9738027"/>
                <a:gd name="connsiteX585" fmla="*/ 11126996 w 13991985"/>
                <a:gd name="connsiteY585" fmla="*/ 4433170 h 9738027"/>
                <a:gd name="connsiteX586" fmla="*/ 11078691 w 13991985"/>
                <a:gd name="connsiteY586" fmla="*/ 4505514 h 9738027"/>
                <a:gd name="connsiteX587" fmla="*/ 11048755 w 13991985"/>
                <a:gd name="connsiteY587" fmla="*/ 4551552 h 9738027"/>
                <a:gd name="connsiteX588" fmla="*/ 11049889 w 13991985"/>
                <a:gd name="connsiteY588" fmla="*/ 4577632 h 9738027"/>
                <a:gd name="connsiteX589" fmla="*/ 10987523 w 13991985"/>
                <a:gd name="connsiteY589" fmla="*/ 4592600 h 9738027"/>
                <a:gd name="connsiteX590" fmla="*/ 10973009 w 13991985"/>
                <a:gd name="connsiteY590" fmla="*/ 4650657 h 9738027"/>
                <a:gd name="connsiteX591" fmla="*/ 11060094 w 13991985"/>
                <a:gd name="connsiteY591" fmla="*/ 4665171 h 9738027"/>
                <a:gd name="connsiteX592" fmla="*/ 11016551 w 13991985"/>
                <a:gd name="connsiteY592" fmla="*/ 4708714 h 9738027"/>
                <a:gd name="connsiteX593" fmla="*/ 11002037 w 13991985"/>
                <a:gd name="connsiteY593" fmla="*/ 4752257 h 9738027"/>
                <a:gd name="connsiteX594" fmla="*/ 11016551 w 13991985"/>
                <a:gd name="connsiteY594" fmla="*/ 4781285 h 9738027"/>
                <a:gd name="connsiteX595" fmla="*/ 11060094 w 13991985"/>
                <a:gd name="connsiteY595" fmla="*/ 4737743 h 9738027"/>
                <a:gd name="connsiteX596" fmla="*/ 11190723 w 13991985"/>
                <a:gd name="connsiteY596" fmla="*/ 4650657 h 9738027"/>
                <a:gd name="connsiteX597" fmla="*/ 11248780 w 13991985"/>
                <a:gd name="connsiteY597" fmla="*/ 4636143 h 9738027"/>
                <a:gd name="connsiteX598" fmla="*/ 11335866 w 13991985"/>
                <a:gd name="connsiteY598" fmla="*/ 4592600 h 9738027"/>
                <a:gd name="connsiteX599" fmla="*/ 11422951 w 13991985"/>
                <a:gd name="connsiteY599" fmla="*/ 4549057 h 9738027"/>
                <a:gd name="connsiteX600" fmla="*/ 11539066 w 13991985"/>
                <a:gd name="connsiteY600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003136 w 13991985"/>
                <a:gd name="connsiteY426" fmla="*/ 9352152 h 9738027"/>
                <a:gd name="connsiteX427" fmla="*/ 8065049 w 13991985"/>
                <a:gd name="connsiteY427" fmla="*/ 9397396 h 9738027"/>
                <a:gd name="connsiteX428" fmla="*/ 8169144 w 13991985"/>
                <a:gd name="connsiteY428" fmla="*/ 9437309 h 9738027"/>
                <a:gd name="connsiteX429" fmla="*/ 8215068 w 13991985"/>
                <a:gd name="connsiteY429" fmla="*/ 9392633 h 9738027"/>
                <a:gd name="connsiteX430" fmla="*/ 8255549 w 13991985"/>
                <a:gd name="connsiteY430" fmla="*/ 9401818 h 9738027"/>
                <a:gd name="connsiteX431" fmla="*/ 8299092 w 13991985"/>
                <a:gd name="connsiteY431" fmla="*/ 9438217 h 9738027"/>
                <a:gd name="connsiteX432" fmla="*/ 8317461 w 13991985"/>
                <a:gd name="connsiteY432" fmla="*/ 9485502 h 9738027"/>
                <a:gd name="connsiteX433" fmla="*/ 8295010 w 13991985"/>
                <a:gd name="connsiteY433" fmla="*/ 9519633 h 9738027"/>
                <a:gd name="connsiteX434" fmla="*/ 8276980 w 13991985"/>
                <a:gd name="connsiteY434" fmla="*/ 9604564 h 9738027"/>
                <a:gd name="connsiteX435" fmla="*/ 8309297 w 13991985"/>
                <a:gd name="connsiteY435" fmla="*/ 9685413 h 9738027"/>
                <a:gd name="connsiteX436" fmla="*/ 8350459 w 13991985"/>
                <a:gd name="connsiteY436" fmla="*/ 9738027 h 9738027"/>
                <a:gd name="connsiteX437" fmla="*/ 8389466 w 13991985"/>
                <a:gd name="connsiteY437" fmla="*/ 9730657 h 9738027"/>
                <a:gd name="connsiteX438" fmla="*/ 8386404 w 13991985"/>
                <a:gd name="connsiteY438" fmla="*/ 9682578 h 9738027"/>
                <a:gd name="connsiteX439" fmla="*/ 8360437 w 13991985"/>
                <a:gd name="connsiteY439" fmla="*/ 9643571 h 9738027"/>
                <a:gd name="connsiteX440" fmla="*/ 8351139 w 13991985"/>
                <a:gd name="connsiteY440" fmla="*/ 9571453 h 9738027"/>
                <a:gd name="connsiteX441" fmla="*/ 8370416 w 13991985"/>
                <a:gd name="connsiteY441" fmla="*/ 9527684 h 9738027"/>
                <a:gd name="connsiteX442" fmla="*/ 8396043 w 13991985"/>
                <a:gd name="connsiteY442" fmla="*/ 9475977 h 9738027"/>
                <a:gd name="connsiteX443" fmla="*/ 8429380 w 13991985"/>
                <a:gd name="connsiteY443" fmla="*/ 9483120 h 9738027"/>
                <a:gd name="connsiteX444" fmla="*/ 8496055 w 13991985"/>
                <a:gd name="connsiteY444" fmla="*/ 9473595 h 9738027"/>
                <a:gd name="connsiteX445" fmla="*/ 8553886 w 13991985"/>
                <a:gd name="connsiteY445" fmla="*/ 9453185 h 9738027"/>
                <a:gd name="connsiteX446" fmla="*/ 8636209 w 13991985"/>
                <a:gd name="connsiteY446" fmla="*/ 9428465 h 9738027"/>
                <a:gd name="connsiteX447" fmla="*/ 8696193 w 13991985"/>
                <a:gd name="connsiteY447" fmla="*/ 9415877 h 9738027"/>
                <a:gd name="connsiteX448" fmla="*/ 8691318 w 13991985"/>
                <a:gd name="connsiteY448" fmla="*/ 9375964 h 9738027"/>
                <a:gd name="connsiteX449" fmla="*/ 8715130 w 13991985"/>
                <a:gd name="connsiteY449" fmla="*/ 9356914 h 9738027"/>
                <a:gd name="connsiteX450" fmla="*/ 8743705 w 13991985"/>
                <a:gd name="connsiteY450" fmla="*/ 9359295 h 9738027"/>
                <a:gd name="connsiteX451" fmla="*/ 8810380 w 13991985"/>
                <a:gd name="connsiteY451" fmla="*/ 9382314 h 9738027"/>
                <a:gd name="connsiteX452" fmla="*/ 8856078 w 13991985"/>
                <a:gd name="connsiteY452" fmla="*/ 9312577 h 9738027"/>
                <a:gd name="connsiteX453" fmla="*/ 8903249 w 13991985"/>
                <a:gd name="connsiteY453" fmla="*/ 9314052 h 9738027"/>
                <a:gd name="connsiteX454" fmla="*/ 8941349 w 13991985"/>
                <a:gd name="connsiteY454" fmla="*/ 9356914 h 9738027"/>
                <a:gd name="connsiteX455" fmla="*/ 8984211 w 13991985"/>
                <a:gd name="connsiteY455" fmla="*/ 9321195 h 9738027"/>
                <a:gd name="connsiteX456" fmla="*/ 9025713 w 13991985"/>
                <a:gd name="connsiteY456" fmla="*/ 9264272 h 9738027"/>
                <a:gd name="connsiteX457" fmla="*/ 9085925 w 13991985"/>
                <a:gd name="connsiteY457" fmla="*/ 9278106 h 9738027"/>
                <a:gd name="connsiteX458" fmla="*/ 9124705 w 13991985"/>
                <a:gd name="connsiteY458" fmla="*/ 9237852 h 9738027"/>
                <a:gd name="connsiteX459" fmla="*/ 9129468 w 13991985"/>
                <a:gd name="connsiteY459" fmla="*/ 9186258 h 9738027"/>
                <a:gd name="connsiteX460" fmla="*/ 9160424 w 13991985"/>
                <a:gd name="connsiteY460" fmla="*/ 9133077 h 9738027"/>
                <a:gd name="connsiteX461" fmla="*/ 9203286 w 13991985"/>
                <a:gd name="connsiteY461" fmla="*/ 9156889 h 9738027"/>
                <a:gd name="connsiteX462" fmla="*/ 9246376 w 13991985"/>
                <a:gd name="connsiteY462" fmla="*/ 9196690 h 9738027"/>
                <a:gd name="connsiteX463" fmla="*/ 9305680 w 13991985"/>
                <a:gd name="connsiteY463" fmla="*/ 9159270 h 9738027"/>
                <a:gd name="connsiteX464" fmla="*/ 9399569 w 13991985"/>
                <a:gd name="connsiteY464" fmla="*/ 9131943 h 9738027"/>
                <a:gd name="connsiteX465" fmla="*/ 9458080 w 13991985"/>
                <a:gd name="connsiteY465" fmla="*/ 9130695 h 9738027"/>
                <a:gd name="connsiteX466" fmla="*/ 9518518 w 13991985"/>
                <a:gd name="connsiteY466" fmla="*/ 9105521 h 9738027"/>
                <a:gd name="connsiteX467" fmla="*/ 9574648 w 13991985"/>
                <a:gd name="connsiteY467" fmla="*/ 9126046 h 9738027"/>
                <a:gd name="connsiteX468" fmla="*/ 9652209 w 13991985"/>
                <a:gd name="connsiteY468" fmla="*/ 9106543 h 9738027"/>
                <a:gd name="connsiteX469" fmla="*/ 9753355 w 13991985"/>
                <a:gd name="connsiteY469" fmla="*/ 9094977 h 9738027"/>
                <a:gd name="connsiteX470" fmla="*/ 9816175 w 13991985"/>
                <a:gd name="connsiteY470" fmla="*/ 9050866 h 9738027"/>
                <a:gd name="connsiteX471" fmla="*/ 9803361 w 13991985"/>
                <a:gd name="connsiteY471" fmla="*/ 9009252 h 9738027"/>
                <a:gd name="connsiteX472" fmla="*/ 9819236 w 13991985"/>
                <a:gd name="connsiteY472" fmla="*/ 8981583 h 9738027"/>
                <a:gd name="connsiteX473" fmla="*/ 9872418 w 13991985"/>
                <a:gd name="connsiteY473" fmla="*/ 8980677 h 9738027"/>
                <a:gd name="connsiteX474" fmla="*/ 9893736 w 13991985"/>
                <a:gd name="connsiteY474" fmla="*/ 8931350 h 9738027"/>
                <a:gd name="connsiteX475" fmla="*/ 9942721 w 13991985"/>
                <a:gd name="connsiteY475" fmla="*/ 8904022 h 9738027"/>
                <a:gd name="connsiteX476" fmla="*/ 10024364 w 13991985"/>
                <a:gd name="connsiteY476" fmla="*/ 8850956 h 9738027"/>
                <a:gd name="connsiteX477" fmla="*/ 10101925 w 13991985"/>
                <a:gd name="connsiteY477" fmla="*/ 8802650 h 9738027"/>
                <a:gd name="connsiteX478" fmla="*/ 10130726 w 13991985"/>
                <a:gd name="connsiteY478" fmla="*/ 8768632 h 9738027"/>
                <a:gd name="connsiteX479" fmla="*/ 10099997 w 13991985"/>
                <a:gd name="connsiteY479" fmla="*/ 8719646 h 9738027"/>
                <a:gd name="connsiteX480" fmla="*/ 10139458 w 13991985"/>
                <a:gd name="connsiteY480" fmla="*/ 8683474 h 9738027"/>
                <a:gd name="connsiteX481" fmla="*/ 10199669 w 13991985"/>
                <a:gd name="connsiteY481" fmla="*/ 8664197 h 9738027"/>
                <a:gd name="connsiteX482" fmla="*/ 10252737 w 13991985"/>
                <a:gd name="connsiteY482" fmla="*/ 8642539 h 9738027"/>
                <a:gd name="connsiteX483" fmla="*/ 10293672 w 13991985"/>
                <a:gd name="connsiteY483" fmla="*/ 8610902 h 9738027"/>
                <a:gd name="connsiteX484" fmla="*/ 10351049 w 13991985"/>
                <a:gd name="connsiteY484" fmla="*/ 8533002 h 9738027"/>
                <a:gd name="connsiteX485" fmla="*/ 10363409 w 13991985"/>
                <a:gd name="connsiteY485" fmla="*/ 8525971 h 9738027"/>
                <a:gd name="connsiteX486" fmla="*/ 10398107 w 13991985"/>
                <a:gd name="connsiteY486" fmla="*/ 8480274 h 9738027"/>
                <a:gd name="connsiteX487" fmla="*/ 10436434 w 13991985"/>
                <a:gd name="connsiteY487" fmla="*/ 8443875 h 9738027"/>
                <a:gd name="connsiteX488" fmla="*/ 10479523 w 13991985"/>
                <a:gd name="connsiteY488" fmla="*/ 8395343 h 9738027"/>
                <a:gd name="connsiteX489" fmla="*/ 10494718 w 13991985"/>
                <a:gd name="connsiteY489" fmla="*/ 8308257 h 9738027"/>
                <a:gd name="connsiteX490" fmla="*/ 10499254 w 13991985"/>
                <a:gd name="connsiteY490" fmla="*/ 8247819 h 9738027"/>
                <a:gd name="connsiteX491" fmla="*/ 10482018 w 13991985"/>
                <a:gd name="connsiteY491" fmla="*/ 8171052 h 9738027"/>
                <a:gd name="connsiteX492" fmla="*/ 10523066 w 13991985"/>
                <a:gd name="connsiteY492" fmla="*/ 8117643 h 9738027"/>
                <a:gd name="connsiteX493" fmla="*/ 10566609 w 13991985"/>
                <a:gd name="connsiteY493" fmla="*/ 8119571 h 9738027"/>
                <a:gd name="connsiteX494" fmla="*/ 10627274 w 13991985"/>
                <a:gd name="connsiteY494" fmla="*/ 8102676 h 9738027"/>
                <a:gd name="connsiteX495" fmla="*/ 10654829 w 13991985"/>
                <a:gd name="connsiteY495" fmla="*/ 8025569 h 9738027"/>
                <a:gd name="connsiteX496" fmla="*/ 10696330 w 13991985"/>
                <a:gd name="connsiteY496" fmla="*/ 7994839 h 9738027"/>
                <a:gd name="connsiteX497" fmla="*/ 10775025 w 13991985"/>
                <a:gd name="connsiteY497" fmla="*/ 7894940 h 9738027"/>
                <a:gd name="connsiteX498" fmla="*/ 10806435 w 13991985"/>
                <a:gd name="connsiteY498" fmla="*/ 7805246 h 9738027"/>
                <a:gd name="connsiteX499" fmla="*/ 10847596 w 13991985"/>
                <a:gd name="connsiteY499" fmla="*/ 7745488 h 9738027"/>
                <a:gd name="connsiteX500" fmla="*/ 10903499 w 13991985"/>
                <a:gd name="connsiteY500" fmla="*/ 7730520 h 9738027"/>
                <a:gd name="connsiteX501" fmla="*/ 10958494 w 13991985"/>
                <a:gd name="connsiteY501" fmla="*/ 7727685 h 9738027"/>
                <a:gd name="connsiteX502" fmla="*/ 10952031 w 13991985"/>
                <a:gd name="connsiteY502" fmla="*/ 7706028 h 9738027"/>
                <a:gd name="connsiteX503" fmla="*/ 10943980 w 13991985"/>
                <a:gd name="connsiteY503" fmla="*/ 7652732 h 9738027"/>
                <a:gd name="connsiteX504" fmla="*/ 10950897 w 13991985"/>
                <a:gd name="connsiteY504" fmla="*/ 7604427 h 9738027"/>
                <a:gd name="connsiteX505" fmla="*/ 10917786 w 13991985"/>
                <a:gd name="connsiteY505" fmla="*/ 7507590 h 9738027"/>
                <a:gd name="connsiteX506" fmla="*/ 10915632 w 13991985"/>
                <a:gd name="connsiteY506" fmla="*/ 7454521 h 9738027"/>
                <a:gd name="connsiteX507" fmla="*/ 10963937 w 13991985"/>
                <a:gd name="connsiteY507" fmla="*/ 7401681 h 9738027"/>
                <a:gd name="connsiteX508" fmla="*/ 11024943 w 13991985"/>
                <a:gd name="connsiteY508" fmla="*/ 7373333 h 9738027"/>
                <a:gd name="connsiteX509" fmla="*/ 11016551 w 13991985"/>
                <a:gd name="connsiteY509" fmla="*/ 7335800 h 9738027"/>
                <a:gd name="connsiteX510" fmla="*/ 10974936 w 13991985"/>
                <a:gd name="connsiteY510" fmla="*/ 7306998 h 9738027"/>
                <a:gd name="connsiteX511" fmla="*/ 10912570 w 13991985"/>
                <a:gd name="connsiteY511" fmla="*/ 7239643 h 9738027"/>
                <a:gd name="connsiteX512" fmla="*/ 10851905 w 13991985"/>
                <a:gd name="connsiteY512" fmla="*/ 7270371 h 9738027"/>
                <a:gd name="connsiteX513" fmla="*/ 10782168 w 13991985"/>
                <a:gd name="connsiteY513" fmla="*/ 7263001 h 9738027"/>
                <a:gd name="connsiteX514" fmla="*/ 10784323 w 13991985"/>
                <a:gd name="connsiteY514" fmla="*/ 7205171 h 9738027"/>
                <a:gd name="connsiteX515" fmla="*/ 10830247 w 13991985"/>
                <a:gd name="connsiteY515" fmla="*/ 7133053 h 9738027"/>
                <a:gd name="connsiteX516" fmla="*/ 10877305 w 13991985"/>
                <a:gd name="connsiteY516" fmla="*/ 7116158 h 9738027"/>
                <a:gd name="connsiteX517" fmla="*/ 10917332 w 13991985"/>
                <a:gd name="connsiteY517" fmla="*/ 7087357 h 9738027"/>
                <a:gd name="connsiteX518" fmla="*/ 10973688 w 13991985"/>
                <a:gd name="connsiteY518" fmla="*/ 7074769 h 9738027"/>
                <a:gd name="connsiteX519" fmla="*/ 11033446 w 13991985"/>
                <a:gd name="connsiteY519" fmla="*/ 7055039 h 9738027"/>
                <a:gd name="connsiteX520" fmla="*/ 10929693 w 13991985"/>
                <a:gd name="connsiteY520" fmla="*/ 6954120 h 9738027"/>
                <a:gd name="connsiteX521" fmla="*/ 10903272 w 13991985"/>
                <a:gd name="connsiteY521" fmla="*/ 6879619 h 9738027"/>
                <a:gd name="connsiteX522" fmla="*/ 10997729 w 13991985"/>
                <a:gd name="connsiteY522" fmla="*/ 6886083 h 9738027"/>
                <a:gd name="connsiteX523" fmla="*/ 11045580 w 13991985"/>
                <a:gd name="connsiteY523" fmla="*/ 6856828 h 9738027"/>
                <a:gd name="connsiteX524" fmla="*/ 10987523 w 13991985"/>
                <a:gd name="connsiteY524" fmla="*/ 6788566 h 9738027"/>
                <a:gd name="connsiteX525" fmla="*/ 10914951 w 13991985"/>
                <a:gd name="connsiteY525" fmla="*/ 6740714 h 9738027"/>
                <a:gd name="connsiteX526" fmla="*/ 10909509 w 13991985"/>
                <a:gd name="connsiteY526" fmla="*/ 6692862 h 9738027"/>
                <a:gd name="connsiteX527" fmla="*/ 10856894 w 13991985"/>
                <a:gd name="connsiteY527" fmla="*/ 6668143 h 9738027"/>
                <a:gd name="connsiteX528" fmla="*/ 10813805 w 13991985"/>
                <a:gd name="connsiteY528" fmla="*/ 6633671 h 9738027"/>
                <a:gd name="connsiteX529" fmla="*/ 10804053 w 13991985"/>
                <a:gd name="connsiteY529" fmla="*/ 6556790 h 9738027"/>
                <a:gd name="connsiteX530" fmla="*/ 10793848 w 13991985"/>
                <a:gd name="connsiteY530" fmla="*/ 6494198 h 9738027"/>
                <a:gd name="connsiteX531" fmla="*/ 10740780 w 13991985"/>
                <a:gd name="connsiteY531" fmla="*/ 6367878 h 9738027"/>
                <a:gd name="connsiteX532" fmla="*/ 10711751 w 13991985"/>
                <a:gd name="connsiteY532" fmla="*/ 6247228 h 9738027"/>
                <a:gd name="connsiteX533" fmla="*/ 10668209 w 13991985"/>
                <a:gd name="connsiteY533" fmla="*/ 6218200 h 9738027"/>
                <a:gd name="connsiteX534" fmla="*/ 10619223 w 13991985"/>
                <a:gd name="connsiteY534" fmla="*/ 6155833 h 9738027"/>
                <a:gd name="connsiteX535" fmla="*/ 10508551 w 13991985"/>
                <a:gd name="connsiteY535" fmla="*/ 6072831 h 9738027"/>
                <a:gd name="connsiteX536" fmla="*/ 10426229 w 13991985"/>
                <a:gd name="connsiteY536" fmla="*/ 6005701 h 9738027"/>
                <a:gd name="connsiteX537" fmla="*/ 10441423 w 13991985"/>
                <a:gd name="connsiteY537" fmla="*/ 5885505 h 9738027"/>
                <a:gd name="connsiteX538" fmla="*/ 10509005 w 13991985"/>
                <a:gd name="connsiteY538" fmla="*/ 5822232 h 9738027"/>
                <a:gd name="connsiteX539" fmla="*/ 10595637 w 13991985"/>
                <a:gd name="connsiteY539" fmla="*/ 5724714 h 9738027"/>
                <a:gd name="connsiteX540" fmla="*/ 10629655 w 13991985"/>
                <a:gd name="connsiteY540" fmla="*/ 5637402 h 9738027"/>
                <a:gd name="connsiteX541" fmla="*/ 10673198 w 13991985"/>
                <a:gd name="connsiteY541" fmla="*/ 5604745 h 9738027"/>
                <a:gd name="connsiteX542" fmla="*/ 10750305 w 13991985"/>
                <a:gd name="connsiteY542" fmla="*/ 5627196 h 9738027"/>
                <a:gd name="connsiteX543" fmla="*/ 10761191 w 13991985"/>
                <a:gd name="connsiteY543" fmla="*/ 5560067 h 9738027"/>
                <a:gd name="connsiteX544" fmla="*/ 10814259 w 13991985"/>
                <a:gd name="connsiteY544" fmla="*/ 5502464 h 9738027"/>
                <a:gd name="connsiteX545" fmla="*/ 10891138 w 13991985"/>
                <a:gd name="connsiteY545" fmla="*/ 5468446 h 9738027"/>
                <a:gd name="connsiteX546" fmla="*/ 10958494 w 13991985"/>
                <a:gd name="connsiteY546" fmla="*/ 5463457 h 9738027"/>
                <a:gd name="connsiteX547" fmla="*/ 10989111 w 13991985"/>
                <a:gd name="connsiteY547" fmla="*/ 5434655 h 9738027"/>
                <a:gd name="connsiteX548" fmla="*/ 11051703 w 13991985"/>
                <a:gd name="connsiteY548" fmla="*/ 5395875 h 9738027"/>
                <a:gd name="connsiteX549" fmla="*/ 11161694 w 13991985"/>
                <a:gd name="connsiteY549" fmla="*/ 5361857 h 9738027"/>
                <a:gd name="connsiteX550" fmla="*/ 11205237 w 13991985"/>
                <a:gd name="connsiteY550" fmla="*/ 5332828 h 9738027"/>
                <a:gd name="connsiteX551" fmla="*/ 11161694 w 13991985"/>
                <a:gd name="connsiteY551" fmla="*/ 5303800 h 9738027"/>
                <a:gd name="connsiteX552" fmla="*/ 10871409 w 13991985"/>
                <a:gd name="connsiteY552" fmla="*/ 5260257 h 9738027"/>
                <a:gd name="connsiteX553" fmla="*/ 10827866 w 13991985"/>
                <a:gd name="connsiteY553" fmla="*/ 5216714 h 9738027"/>
                <a:gd name="connsiteX554" fmla="*/ 10682723 w 13991985"/>
                <a:gd name="connsiteY554" fmla="*/ 5274771 h 9738027"/>
                <a:gd name="connsiteX555" fmla="*/ 10624666 w 13991985"/>
                <a:gd name="connsiteY555" fmla="*/ 5303800 h 9738027"/>
                <a:gd name="connsiteX556" fmla="*/ 10537580 w 13991985"/>
                <a:gd name="connsiteY556" fmla="*/ 5390206 h 9738027"/>
                <a:gd name="connsiteX557" fmla="*/ 10440289 w 13991985"/>
                <a:gd name="connsiteY557" fmla="*/ 5361403 h 9738027"/>
                <a:gd name="connsiteX558" fmla="*/ 10368624 w 13991985"/>
                <a:gd name="connsiteY558" fmla="*/ 5317633 h 9738027"/>
                <a:gd name="connsiteX559" fmla="*/ 10348894 w 13991985"/>
                <a:gd name="connsiteY559" fmla="*/ 5245743 h 9738027"/>
                <a:gd name="connsiteX560" fmla="*/ 10363409 w 13991985"/>
                <a:gd name="connsiteY560" fmla="*/ 5187685 h 9738027"/>
                <a:gd name="connsiteX561" fmla="*/ 10392437 w 13991985"/>
                <a:gd name="connsiteY561" fmla="*/ 5144143 h 9738027"/>
                <a:gd name="connsiteX562" fmla="*/ 10348894 w 13991985"/>
                <a:gd name="connsiteY562" fmla="*/ 5115114 h 9738027"/>
                <a:gd name="connsiteX563" fmla="*/ 10290837 w 13991985"/>
                <a:gd name="connsiteY563" fmla="*/ 5100600 h 9738027"/>
                <a:gd name="connsiteX564" fmla="*/ 10203751 w 13991985"/>
                <a:gd name="connsiteY564" fmla="*/ 5071571 h 9738027"/>
                <a:gd name="connsiteX565" fmla="*/ 10160209 w 13991985"/>
                <a:gd name="connsiteY565" fmla="*/ 5057057 h 9738027"/>
                <a:gd name="connsiteX566" fmla="*/ 10073804 w 13991985"/>
                <a:gd name="connsiteY566" fmla="*/ 5028028 h 9738027"/>
                <a:gd name="connsiteX567" fmla="*/ 10044548 w 13991985"/>
                <a:gd name="connsiteY567" fmla="*/ 4921665 h 9738027"/>
                <a:gd name="connsiteX568" fmla="*/ 10049991 w 13991985"/>
                <a:gd name="connsiteY568" fmla="*/ 4868598 h 9738027"/>
                <a:gd name="connsiteX569" fmla="*/ 10102605 w 13991985"/>
                <a:gd name="connsiteY569" fmla="*/ 4758381 h 9738027"/>
                <a:gd name="connsiteX570" fmla="*/ 10189011 w 13991985"/>
                <a:gd name="connsiteY570" fmla="*/ 4753164 h 9738027"/>
                <a:gd name="connsiteX571" fmla="*/ 10262262 w 13991985"/>
                <a:gd name="connsiteY571" fmla="*/ 4791490 h 9738027"/>
                <a:gd name="connsiteX572" fmla="*/ 10311929 w 13991985"/>
                <a:gd name="connsiteY572" fmla="*/ 4762462 h 9738027"/>
                <a:gd name="connsiteX573" fmla="*/ 10365223 w 13991985"/>
                <a:gd name="connsiteY573" fmla="*/ 4752710 h 9738027"/>
                <a:gd name="connsiteX574" fmla="*/ 10423053 w 13991985"/>
                <a:gd name="connsiteY574" fmla="*/ 4698963 h 9738027"/>
                <a:gd name="connsiteX575" fmla="*/ 10447319 w 13991985"/>
                <a:gd name="connsiteY575" fmla="*/ 4607114 h 9738027"/>
                <a:gd name="connsiteX576" fmla="*/ 10491543 w 13991985"/>
                <a:gd name="connsiteY576" fmla="*/ 4532502 h 9738027"/>
                <a:gd name="connsiteX577" fmla="*/ 10595637 w 13991985"/>
                <a:gd name="connsiteY577" fmla="*/ 4520028 h 9738027"/>
                <a:gd name="connsiteX578" fmla="*/ 10639180 w 13991985"/>
                <a:gd name="connsiteY578" fmla="*/ 4491000 h 9738027"/>
                <a:gd name="connsiteX579" fmla="*/ 10711751 w 13991985"/>
                <a:gd name="connsiteY579" fmla="*/ 4403914 h 9738027"/>
                <a:gd name="connsiteX580" fmla="*/ 10755294 w 13991985"/>
                <a:gd name="connsiteY580" fmla="*/ 4360371 h 9738027"/>
                <a:gd name="connsiteX581" fmla="*/ 10775705 w 13991985"/>
                <a:gd name="connsiteY581" fmla="*/ 4302314 h 9738027"/>
                <a:gd name="connsiteX582" fmla="*/ 10848730 w 13991985"/>
                <a:gd name="connsiteY582" fmla="*/ 4251514 h 9738027"/>
                <a:gd name="connsiteX583" fmla="*/ 10977318 w 13991985"/>
                <a:gd name="connsiteY583" fmla="*/ 4232464 h 9738027"/>
                <a:gd name="connsiteX584" fmla="*/ 11103411 w 13991985"/>
                <a:gd name="connsiteY584" fmla="*/ 4307983 h 9738027"/>
                <a:gd name="connsiteX585" fmla="*/ 11126996 w 13991985"/>
                <a:gd name="connsiteY585" fmla="*/ 4433170 h 9738027"/>
                <a:gd name="connsiteX586" fmla="*/ 11078691 w 13991985"/>
                <a:gd name="connsiteY586" fmla="*/ 4505514 h 9738027"/>
                <a:gd name="connsiteX587" fmla="*/ 11048755 w 13991985"/>
                <a:gd name="connsiteY587" fmla="*/ 4551552 h 9738027"/>
                <a:gd name="connsiteX588" fmla="*/ 11049889 w 13991985"/>
                <a:gd name="connsiteY588" fmla="*/ 4577632 h 9738027"/>
                <a:gd name="connsiteX589" fmla="*/ 10987523 w 13991985"/>
                <a:gd name="connsiteY589" fmla="*/ 4592600 h 9738027"/>
                <a:gd name="connsiteX590" fmla="*/ 10973009 w 13991985"/>
                <a:gd name="connsiteY590" fmla="*/ 4650657 h 9738027"/>
                <a:gd name="connsiteX591" fmla="*/ 11060094 w 13991985"/>
                <a:gd name="connsiteY591" fmla="*/ 4665171 h 9738027"/>
                <a:gd name="connsiteX592" fmla="*/ 11016551 w 13991985"/>
                <a:gd name="connsiteY592" fmla="*/ 4708714 h 9738027"/>
                <a:gd name="connsiteX593" fmla="*/ 11002037 w 13991985"/>
                <a:gd name="connsiteY593" fmla="*/ 4752257 h 9738027"/>
                <a:gd name="connsiteX594" fmla="*/ 11016551 w 13991985"/>
                <a:gd name="connsiteY594" fmla="*/ 4781285 h 9738027"/>
                <a:gd name="connsiteX595" fmla="*/ 11060094 w 13991985"/>
                <a:gd name="connsiteY595" fmla="*/ 4737743 h 9738027"/>
                <a:gd name="connsiteX596" fmla="*/ 11190723 w 13991985"/>
                <a:gd name="connsiteY596" fmla="*/ 4650657 h 9738027"/>
                <a:gd name="connsiteX597" fmla="*/ 11248780 w 13991985"/>
                <a:gd name="connsiteY597" fmla="*/ 4636143 h 9738027"/>
                <a:gd name="connsiteX598" fmla="*/ 11335866 w 13991985"/>
                <a:gd name="connsiteY598" fmla="*/ 4592600 h 9738027"/>
                <a:gd name="connsiteX599" fmla="*/ 11422951 w 13991985"/>
                <a:gd name="connsiteY599" fmla="*/ 4549057 h 9738027"/>
                <a:gd name="connsiteX600" fmla="*/ 11539066 w 13991985"/>
                <a:gd name="connsiteY600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8005517 w 13991985"/>
                <a:gd name="connsiteY426" fmla="*/ 9335483 h 9738027"/>
                <a:gd name="connsiteX427" fmla="*/ 8065049 w 13991985"/>
                <a:gd name="connsiteY427" fmla="*/ 9397396 h 9738027"/>
                <a:gd name="connsiteX428" fmla="*/ 8169144 w 13991985"/>
                <a:gd name="connsiteY428" fmla="*/ 9437309 h 9738027"/>
                <a:gd name="connsiteX429" fmla="*/ 8215068 w 13991985"/>
                <a:gd name="connsiteY429" fmla="*/ 9392633 h 9738027"/>
                <a:gd name="connsiteX430" fmla="*/ 8255549 w 13991985"/>
                <a:gd name="connsiteY430" fmla="*/ 9401818 h 9738027"/>
                <a:gd name="connsiteX431" fmla="*/ 8299092 w 13991985"/>
                <a:gd name="connsiteY431" fmla="*/ 9438217 h 9738027"/>
                <a:gd name="connsiteX432" fmla="*/ 8317461 w 13991985"/>
                <a:gd name="connsiteY432" fmla="*/ 9485502 h 9738027"/>
                <a:gd name="connsiteX433" fmla="*/ 8295010 w 13991985"/>
                <a:gd name="connsiteY433" fmla="*/ 9519633 h 9738027"/>
                <a:gd name="connsiteX434" fmla="*/ 8276980 w 13991985"/>
                <a:gd name="connsiteY434" fmla="*/ 9604564 h 9738027"/>
                <a:gd name="connsiteX435" fmla="*/ 8309297 w 13991985"/>
                <a:gd name="connsiteY435" fmla="*/ 9685413 h 9738027"/>
                <a:gd name="connsiteX436" fmla="*/ 8350459 w 13991985"/>
                <a:gd name="connsiteY436" fmla="*/ 9738027 h 9738027"/>
                <a:gd name="connsiteX437" fmla="*/ 8389466 w 13991985"/>
                <a:gd name="connsiteY437" fmla="*/ 9730657 h 9738027"/>
                <a:gd name="connsiteX438" fmla="*/ 8386404 w 13991985"/>
                <a:gd name="connsiteY438" fmla="*/ 9682578 h 9738027"/>
                <a:gd name="connsiteX439" fmla="*/ 8360437 w 13991985"/>
                <a:gd name="connsiteY439" fmla="*/ 9643571 h 9738027"/>
                <a:gd name="connsiteX440" fmla="*/ 8351139 w 13991985"/>
                <a:gd name="connsiteY440" fmla="*/ 9571453 h 9738027"/>
                <a:gd name="connsiteX441" fmla="*/ 8370416 w 13991985"/>
                <a:gd name="connsiteY441" fmla="*/ 9527684 h 9738027"/>
                <a:gd name="connsiteX442" fmla="*/ 8396043 w 13991985"/>
                <a:gd name="connsiteY442" fmla="*/ 9475977 h 9738027"/>
                <a:gd name="connsiteX443" fmla="*/ 8429380 w 13991985"/>
                <a:gd name="connsiteY443" fmla="*/ 9483120 h 9738027"/>
                <a:gd name="connsiteX444" fmla="*/ 8496055 w 13991985"/>
                <a:gd name="connsiteY444" fmla="*/ 9473595 h 9738027"/>
                <a:gd name="connsiteX445" fmla="*/ 8553886 w 13991985"/>
                <a:gd name="connsiteY445" fmla="*/ 9453185 h 9738027"/>
                <a:gd name="connsiteX446" fmla="*/ 8636209 w 13991985"/>
                <a:gd name="connsiteY446" fmla="*/ 9428465 h 9738027"/>
                <a:gd name="connsiteX447" fmla="*/ 8696193 w 13991985"/>
                <a:gd name="connsiteY447" fmla="*/ 9415877 h 9738027"/>
                <a:gd name="connsiteX448" fmla="*/ 8691318 w 13991985"/>
                <a:gd name="connsiteY448" fmla="*/ 9375964 h 9738027"/>
                <a:gd name="connsiteX449" fmla="*/ 8715130 w 13991985"/>
                <a:gd name="connsiteY449" fmla="*/ 9356914 h 9738027"/>
                <a:gd name="connsiteX450" fmla="*/ 8743705 w 13991985"/>
                <a:gd name="connsiteY450" fmla="*/ 9359295 h 9738027"/>
                <a:gd name="connsiteX451" fmla="*/ 8810380 w 13991985"/>
                <a:gd name="connsiteY451" fmla="*/ 9382314 h 9738027"/>
                <a:gd name="connsiteX452" fmla="*/ 8856078 w 13991985"/>
                <a:gd name="connsiteY452" fmla="*/ 9312577 h 9738027"/>
                <a:gd name="connsiteX453" fmla="*/ 8903249 w 13991985"/>
                <a:gd name="connsiteY453" fmla="*/ 9314052 h 9738027"/>
                <a:gd name="connsiteX454" fmla="*/ 8941349 w 13991985"/>
                <a:gd name="connsiteY454" fmla="*/ 9356914 h 9738027"/>
                <a:gd name="connsiteX455" fmla="*/ 8984211 w 13991985"/>
                <a:gd name="connsiteY455" fmla="*/ 9321195 h 9738027"/>
                <a:gd name="connsiteX456" fmla="*/ 9025713 w 13991985"/>
                <a:gd name="connsiteY456" fmla="*/ 9264272 h 9738027"/>
                <a:gd name="connsiteX457" fmla="*/ 9085925 w 13991985"/>
                <a:gd name="connsiteY457" fmla="*/ 9278106 h 9738027"/>
                <a:gd name="connsiteX458" fmla="*/ 9124705 w 13991985"/>
                <a:gd name="connsiteY458" fmla="*/ 9237852 h 9738027"/>
                <a:gd name="connsiteX459" fmla="*/ 9129468 w 13991985"/>
                <a:gd name="connsiteY459" fmla="*/ 9186258 h 9738027"/>
                <a:gd name="connsiteX460" fmla="*/ 9160424 w 13991985"/>
                <a:gd name="connsiteY460" fmla="*/ 9133077 h 9738027"/>
                <a:gd name="connsiteX461" fmla="*/ 9203286 w 13991985"/>
                <a:gd name="connsiteY461" fmla="*/ 9156889 h 9738027"/>
                <a:gd name="connsiteX462" fmla="*/ 9246376 w 13991985"/>
                <a:gd name="connsiteY462" fmla="*/ 9196690 h 9738027"/>
                <a:gd name="connsiteX463" fmla="*/ 9305680 w 13991985"/>
                <a:gd name="connsiteY463" fmla="*/ 9159270 h 9738027"/>
                <a:gd name="connsiteX464" fmla="*/ 9399569 w 13991985"/>
                <a:gd name="connsiteY464" fmla="*/ 9131943 h 9738027"/>
                <a:gd name="connsiteX465" fmla="*/ 9458080 w 13991985"/>
                <a:gd name="connsiteY465" fmla="*/ 9130695 h 9738027"/>
                <a:gd name="connsiteX466" fmla="*/ 9518518 w 13991985"/>
                <a:gd name="connsiteY466" fmla="*/ 9105521 h 9738027"/>
                <a:gd name="connsiteX467" fmla="*/ 9574648 w 13991985"/>
                <a:gd name="connsiteY467" fmla="*/ 9126046 h 9738027"/>
                <a:gd name="connsiteX468" fmla="*/ 9652209 w 13991985"/>
                <a:gd name="connsiteY468" fmla="*/ 9106543 h 9738027"/>
                <a:gd name="connsiteX469" fmla="*/ 9753355 w 13991985"/>
                <a:gd name="connsiteY469" fmla="*/ 9094977 h 9738027"/>
                <a:gd name="connsiteX470" fmla="*/ 9816175 w 13991985"/>
                <a:gd name="connsiteY470" fmla="*/ 9050866 h 9738027"/>
                <a:gd name="connsiteX471" fmla="*/ 9803361 w 13991985"/>
                <a:gd name="connsiteY471" fmla="*/ 9009252 h 9738027"/>
                <a:gd name="connsiteX472" fmla="*/ 9819236 w 13991985"/>
                <a:gd name="connsiteY472" fmla="*/ 8981583 h 9738027"/>
                <a:gd name="connsiteX473" fmla="*/ 9872418 w 13991985"/>
                <a:gd name="connsiteY473" fmla="*/ 8980677 h 9738027"/>
                <a:gd name="connsiteX474" fmla="*/ 9893736 w 13991985"/>
                <a:gd name="connsiteY474" fmla="*/ 8931350 h 9738027"/>
                <a:gd name="connsiteX475" fmla="*/ 9942721 w 13991985"/>
                <a:gd name="connsiteY475" fmla="*/ 8904022 h 9738027"/>
                <a:gd name="connsiteX476" fmla="*/ 10024364 w 13991985"/>
                <a:gd name="connsiteY476" fmla="*/ 8850956 h 9738027"/>
                <a:gd name="connsiteX477" fmla="*/ 10101925 w 13991985"/>
                <a:gd name="connsiteY477" fmla="*/ 8802650 h 9738027"/>
                <a:gd name="connsiteX478" fmla="*/ 10130726 w 13991985"/>
                <a:gd name="connsiteY478" fmla="*/ 8768632 h 9738027"/>
                <a:gd name="connsiteX479" fmla="*/ 10099997 w 13991985"/>
                <a:gd name="connsiteY479" fmla="*/ 8719646 h 9738027"/>
                <a:gd name="connsiteX480" fmla="*/ 10139458 w 13991985"/>
                <a:gd name="connsiteY480" fmla="*/ 8683474 h 9738027"/>
                <a:gd name="connsiteX481" fmla="*/ 10199669 w 13991985"/>
                <a:gd name="connsiteY481" fmla="*/ 8664197 h 9738027"/>
                <a:gd name="connsiteX482" fmla="*/ 10252737 w 13991985"/>
                <a:gd name="connsiteY482" fmla="*/ 8642539 h 9738027"/>
                <a:gd name="connsiteX483" fmla="*/ 10293672 w 13991985"/>
                <a:gd name="connsiteY483" fmla="*/ 8610902 h 9738027"/>
                <a:gd name="connsiteX484" fmla="*/ 10351049 w 13991985"/>
                <a:gd name="connsiteY484" fmla="*/ 8533002 h 9738027"/>
                <a:gd name="connsiteX485" fmla="*/ 10363409 w 13991985"/>
                <a:gd name="connsiteY485" fmla="*/ 8525971 h 9738027"/>
                <a:gd name="connsiteX486" fmla="*/ 10398107 w 13991985"/>
                <a:gd name="connsiteY486" fmla="*/ 8480274 h 9738027"/>
                <a:gd name="connsiteX487" fmla="*/ 10436434 w 13991985"/>
                <a:gd name="connsiteY487" fmla="*/ 8443875 h 9738027"/>
                <a:gd name="connsiteX488" fmla="*/ 10479523 w 13991985"/>
                <a:gd name="connsiteY488" fmla="*/ 8395343 h 9738027"/>
                <a:gd name="connsiteX489" fmla="*/ 10494718 w 13991985"/>
                <a:gd name="connsiteY489" fmla="*/ 8308257 h 9738027"/>
                <a:gd name="connsiteX490" fmla="*/ 10499254 w 13991985"/>
                <a:gd name="connsiteY490" fmla="*/ 8247819 h 9738027"/>
                <a:gd name="connsiteX491" fmla="*/ 10482018 w 13991985"/>
                <a:gd name="connsiteY491" fmla="*/ 8171052 h 9738027"/>
                <a:gd name="connsiteX492" fmla="*/ 10523066 w 13991985"/>
                <a:gd name="connsiteY492" fmla="*/ 8117643 h 9738027"/>
                <a:gd name="connsiteX493" fmla="*/ 10566609 w 13991985"/>
                <a:gd name="connsiteY493" fmla="*/ 8119571 h 9738027"/>
                <a:gd name="connsiteX494" fmla="*/ 10627274 w 13991985"/>
                <a:gd name="connsiteY494" fmla="*/ 8102676 h 9738027"/>
                <a:gd name="connsiteX495" fmla="*/ 10654829 w 13991985"/>
                <a:gd name="connsiteY495" fmla="*/ 8025569 h 9738027"/>
                <a:gd name="connsiteX496" fmla="*/ 10696330 w 13991985"/>
                <a:gd name="connsiteY496" fmla="*/ 7994839 h 9738027"/>
                <a:gd name="connsiteX497" fmla="*/ 10775025 w 13991985"/>
                <a:gd name="connsiteY497" fmla="*/ 7894940 h 9738027"/>
                <a:gd name="connsiteX498" fmla="*/ 10806435 w 13991985"/>
                <a:gd name="connsiteY498" fmla="*/ 7805246 h 9738027"/>
                <a:gd name="connsiteX499" fmla="*/ 10847596 w 13991985"/>
                <a:gd name="connsiteY499" fmla="*/ 7745488 h 9738027"/>
                <a:gd name="connsiteX500" fmla="*/ 10903499 w 13991985"/>
                <a:gd name="connsiteY500" fmla="*/ 7730520 h 9738027"/>
                <a:gd name="connsiteX501" fmla="*/ 10958494 w 13991985"/>
                <a:gd name="connsiteY501" fmla="*/ 7727685 h 9738027"/>
                <a:gd name="connsiteX502" fmla="*/ 10952031 w 13991985"/>
                <a:gd name="connsiteY502" fmla="*/ 7706028 h 9738027"/>
                <a:gd name="connsiteX503" fmla="*/ 10943980 w 13991985"/>
                <a:gd name="connsiteY503" fmla="*/ 7652732 h 9738027"/>
                <a:gd name="connsiteX504" fmla="*/ 10950897 w 13991985"/>
                <a:gd name="connsiteY504" fmla="*/ 7604427 h 9738027"/>
                <a:gd name="connsiteX505" fmla="*/ 10917786 w 13991985"/>
                <a:gd name="connsiteY505" fmla="*/ 7507590 h 9738027"/>
                <a:gd name="connsiteX506" fmla="*/ 10915632 w 13991985"/>
                <a:gd name="connsiteY506" fmla="*/ 7454521 h 9738027"/>
                <a:gd name="connsiteX507" fmla="*/ 10963937 w 13991985"/>
                <a:gd name="connsiteY507" fmla="*/ 7401681 h 9738027"/>
                <a:gd name="connsiteX508" fmla="*/ 11024943 w 13991985"/>
                <a:gd name="connsiteY508" fmla="*/ 7373333 h 9738027"/>
                <a:gd name="connsiteX509" fmla="*/ 11016551 w 13991985"/>
                <a:gd name="connsiteY509" fmla="*/ 7335800 h 9738027"/>
                <a:gd name="connsiteX510" fmla="*/ 10974936 w 13991985"/>
                <a:gd name="connsiteY510" fmla="*/ 7306998 h 9738027"/>
                <a:gd name="connsiteX511" fmla="*/ 10912570 w 13991985"/>
                <a:gd name="connsiteY511" fmla="*/ 7239643 h 9738027"/>
                <a:gd name="connsiteX512" fmla="*/ 10851905 w 13991985"/>
                <a:gd name="connsiteY512" fmla="*/ 7270371 h 9738027"/>
                <a:gd name="connsiteX513" fmla="*/ 10782168 w 13991985"/>
                <a:gd name="connsiteY513" fmla="*/ 7263001 h 9738027"/>
                <a:gd name="connsiteX514" fmla="*/ 10784323 w 13991985"/>
                <a:gd name="connsiteY514" fmla="*/ 7205171 h 9738027"/>
                <a:gd name="connsiteX515" fmla="*/ 10830247 w 13991985"/>
                <a:gd name="connsiteY515" fmla="*/ 7133053 h 9738027"/>
                <a:gd name="connsiteX516" fmla="*/ 10877305 w 13991985"/>
                <a:gd name="connsiteY516" fmla="*/ 7116158 h 9738027"/>
                <a:gd name="connsiteX517" fmla="*/ 10917332 w 13991985"/>
                <a:gd name="connsiteY517" fmla="*/ 7087357 h 9738027"/>
                <a:gd name="connsiteX518" fmla="*/ 10973688 w 13991985"/>
                <a:gd name="connsiteY518" fmla="*/ 7074769 h 9738027"/>
                <a:gd name="connsiteX519" fmla="*/ 11033446 w 13991985"/>
                <a:gd name="connsiteY519" fmla="*/ 7055039 h 9738027"/>
                <a:gd name="connsiteX520" fmla="*/ 10929693 w 13991985"/>
                <a:gd name="connsiteY520" fmla="*/ 6954120 h 9738027"/>
                <a:gd name="connsiteX521" fmla="*/ 10903272 w 13991985"/>
                <a:gd name="connsiteY521" fmla="*/ 6879619 h 9738027"/>
                <a:gd name="connsiteX522" fmla="*/ 10997729 w 13991985"/>
                <a:gd name="connsiteY522" fmla="*/ 6886083 h 9738027"/>
                <a:gd name="connsiteX523" fmla="*/ 11045580 w 13991985"/>
                <a:gd name="connsiteY523" fmla="*/ 6856828 h 9738027"/>
                <a:gd name="connsiteX524" fmla="*/ 10987523 w 13991985"/>
                <a:gd name="connsiteY524" fmla="*/ 6788566 h 9738027"/>
                <a:gd name="connsiteX525" fmla="*/ 10914951 w 13991985"/>
                <a:gd name="connsiteY525" fmla="*/ 6740714 h 9738027"/>
                <a:gd name="connsiteX526" fmla="*/ 10909509 w 13991985"/>
                <a:gd name="connsiteY526" fmla="*/ 6692862 h 9738027"/>
                <a:gd name="connsiteX527" fmla="*/ 10856894 w 13991985"/>
                <a:gd name="connsiteY527" fmla="*/ 6668143 h 9738027"/>
                <a:gd name="connsiteX528" fmla="*/ 10813805 w 13991985"/>
                <a:gd name="connsiteY528" fmla="*/ 6633671 h 9738027"/>
                <a:gd name="connsiteX529" fmla="*/ 10804053 w 13991985"/>
                <a:gd name="connsiteY529" fmla="*/ 6556790 h 9738027"/>
                <a:gd name="connsiteX530" fmla="*/ 10793848 w 13991985"/>
                <a:gd name="connsiteY530" fmla="*/ 6494198 h 9738027"/>
                <a:gd name="connsiteX531" fmla="*/ 10740780 w 13991985"/>
                <a:gd name="connsiteY531" fmla="*/ 6367878 h 9738027"/>
                <a:gd name="connsiteX532" fmla="*/ 10711751 w 13991985"/>
                <a:gd name="connsiteY532" fmla="*/ 6247228 h 9738027"/>
                <a:gd name="connsiteX533" fmla="*/ 10668209 w 13991985"/>
                <a:gd name="connsiteY533" fmla="*/ 6218200 h 9738027"/>
                <a:gd name="connsiteX534" fmla="*/ 10619223 w 13991985"/>
                <a:gd name="connsiteY534" fmla="*/ 6155833 h 9738027"/>
                <a:gd name="connsiteX535" fmla="*/ 10508551 w 13991985"/>
                <a:gd name="connsiteY535" fmla="*/ 6072831 h 9738027"/>
                <a:gd name="connsiteX536" fmla="*/ 10426229 w 13991985"/>
                <a:gd name="connsiteY536" fmla="*/ 6005701 h 9738027"/>
                <a:gd name="connsiteX537" fmla="*/ 10441423 w 13991985"/>
                <a:gd name="connsiteY537" fmla="*/ 5885505 h 9738027"/>
                <a:gd name="connsiteX538" fmla="*/ 10509005 w 13991985"/>
                <a:gd name="connsiteY538" fmla="*/ 5822232 h 9738027"/>
                <a:gd name="connsiteX539" fmla="*/ 10595637 w 13991985"/>
                <a:gd name="connsiteY539" fmla="*/ 5724714 h 9738027"/>
                <a:gd name="connsiteX540" fmla="*/ 10629655 w 13991985"/>
                <a:gd name="connsiteY540" fmla="*/ 5637402 h 9738027"/>
                <a:gd name="connsiteX541" fmla="*/ 10673198 w 13991985"/>
                <a:gd name="connsiteY541" fmla="*/ 5604745 h 9738027"/>
                <a:gd name="connsiteX542" fmla="*/ 10750305 w 13991985"/>
                <a:gd name="connsiteY542" fmla="*/ 5627196 h 9738027"/>
                <a:gd name="connsiteX543" fmla="*/ 10761191 w 13991985"/>
                <a:gd name="connsiteY543" fmla="*/ 5560067 h 9738027"/>
                <a:gd name="connsiteX544" fmla="*/ 10814259 w 13991985"/>
                <a:gd name="connsiteY544" fmla="*/ 5502464 h 9738027"/>
                <a:gd name="connsiteX545" fmla="*/ 10891138 w 13991985"/>
                <a:gd name="connsiteY545" fmla="*/ 5468446 h 9738027"/>
                <a:gd name="connsiteX546" fmla="*/ 10958494 w 13991985"/>
                <a:gd name="connsiteY546" fmla="*/ 5463457 h 9738027"/>
                <a:gd name="connsiteX547" fmla="*/ 10989111 w 13991985"/>
                <a:gd name="connsiteY547" fmla="*/ 5434655 h 9738027"/>
                <a:gd name="connsiteX548" fmla="*/ 11051703 w 13991985"/>
                <a:gd name="connsiteY548" fmla="*/ 5395875 h 9738027"/>
                <a:gd name="connsiteX549" fmla="*/ 11161694 w 13991985"/>
                <a:gd name="connsiteY549" fmla="*/ 5361857 h 9738027"/>
                <a:gd name="connsiteX550" fmla="*/ 11205237 w 13991985"/>
                <a:gd name="connsiteY550" fmla="*/ 5332828 h 9738027"/>
                <a:gd name="connsiteX551" fmla="*/ 11161694 w 13991985"/>
                <a:gd name="connsiteY551" fmla="*/ 5303800 h 9738027"/>
                <a:gd name="connsiteX552" fmla="*/ 10871409 w 13991985"/>
                <a:gd name="connsiteY552" fmla="*/ 5260257 h 9738027"/>
                <a:gd name="connsiteX553" fmla="*/ 10827866 w 13991985"/>
                <a:gd name="connsiteY553" fmla="*/ 5216714 h 9738027"/>
                <a:gd name="connsiteX554" fmla="*/ 10682723 w 13991985"/>
                <a:gd name="connsiteY554" fmla="*/ 5274771 h 9738027"/>
                <a:gd name="connsiteX555" fmla="*/ 10624666 w 13991985"/>
                <a:gd name="connsiteY555" fmla="*/ 5303800 h 9738027"/>
                <a:gd name="connsiteX556" fmla="*/ 10537580 w 13991985"/>
                <a:gd name="connsiteY556" fmla="*/ 5390206 h 9738027"/>
                <a:gd name="connsiteX557" fmla="*/ 10440289 w 13991985"/>
                <a:gd name="connsiteY557" fmla="*/ 5361403 h 9738027"/>
                <a:gd name="connsiteX558" fmla="*/ 10368624 w 13991985"/>
                <a:gd name="connsiteY558" fmla="*/ 5317633 h 9738027"/>
                <a:gd name="connsiteX559" fmla="*/ 10348894 w 13991985"/>
                <a:gd name="connsiteY559" fmla="*/ 5245743 h 9738027"/>
                <a:gd name="connsiteX560" fmla="*/ 10363409 w 13991985"/>
                <a:gd name="connsiteY560" fmla="*/ 5187685 h 9738027"/>
                <a:gd name="connsiteX561" fmla="*/ 10392437 w 13991985"/>
                <a:gd name="connsiteY561" fmla="*/ 5144143 h 9738027"/>
                <a:gd name="connsiteX562" fmla="*/ 10348894 w 13991985"/>
                <a:gd name="connsiteY562" fmla="*/ 5115114 h 9738027"/>
                <a:gd name="connsiteX563" fmla="*/ 10290837 w 13991985"/>
                <a:gd name="connsiteY563" fmla="*/ 5100600 h 9738027"/>
                <a:gd name="connsiteX564" fmla="*/ 10203751 w 13991985"/>
                <a:gd name="connsiteY564" fmla="*/ 5071571 h 9738027"/>
                <a:gd name="connsiteX565" fmla="*/ 10160209 w 13991985"/>
                <a:gd name="connsiteY565" fmla="*/ 5057057 h 9738027"/>
                <a:gd name="connsiteX566" fmla="*/ 10073804 w 13991985"/>
                <a:gd name="connsiteY566" fmla="*/ 5028028 h 9738027"/>
                <a:gd name="connsiteX567" fmla="*/ 10044548 w 13991985"/>
                <a:gd name="connsiteY567" fmla="*/ 4921665 h 9738027"/>
                <a:gd name="connsiteX568" fmla="*/ 10049991 w 13991985"/>
                <a:gd name="connsiteY568" fmla="*/ 4868598 h 9738027"/>
                <a:gd name="connsiteX569" fmla="*/ 10102605 w 13991985"/>
                <a:gd name="connsiteY569" fmla="*/ 4758381 h 9738027"/>
                <a:gd name="connsiteX570" fmla="*/ 10189011 w 13991985"/>
                <a:gd name="connsiteY570" fmla="*/ 4753164 h 9738027"/>
                <a:gd name="connsiteX571" fmla="*/ 10262262 w 13991985"/>
                <a:gd name="connsiteY571" fmla="*/ 4791490 h 9738027"/>
                <a:gd name="connsiteX572" fmla="*/ 10311929 w 13991985"/>
                <a:gd name="connsiteY572" fmla="*/ 4762462 h 9738027"/>
                <a:gd name="connsiteX573" fmla="*/ 10365223 w 13991985"/>
                <a:gd name="connsiteY573" fmla="*/ 4752710 h 9738027"/>
                <a:gd name="connsiteX574" fmla="*/ 10423053 w 13991985"/>
                <a:gd name="connsiteY574" fmla="*/ 4698963 h 9738027"/>
                <a:gd name="connsiteX575" fmla="*/ 10447319 w 13991985"/>
                <a:gd name="connsiteY575" fmla="*/ 4607114 h 9738027"/>
                <a:gd name="connsiteX576" fmla="*/ 10491543 w 13991985"/>
                <a:gd name="connsiteY576" fmla="*/ 4532502 h 9738027"/>
                <a:gd name="connsiteX577" fmla="*/ 10595637 w 13991985"/>
                <a:gd name="connsiteY577" fmla="*/ 4520028 h 9738027"/>
                <a:gd name="connsiteX578" fmla="*/ 10639180 w 13991985"/>
                <a:gd name="connsiteY578" fmla="*/ 4491000 h 9738027"/>
                <a:gd name="connsiteX579" fmla="*/ 10711751 w 13991985"/>
                <a:gd name="connsiteY579" fmla="*/ 4403914 h 9738027"/>
                <a:gd name="connsiteX580" fmla="*/ 10755294 w 13991985"/>
                <a:gd name="connsiteY580" fmla="*/ 4360371 h 9738027"/>
                <a:gd name="connsiteX581" fmla="*/ 10775705 w 13991985"/>
                <a:gd name="connsiteY581" fmla="*/ 4302314 h 9738027"/>
                <a:gd name="connsiteX582" fmla="*/ 10848730 w 13991985"/>
                <a:gd name="connsiteY582" fmla="*/ 4251514 h 9738027"/>
                <a:gd name="connsiteX583" fmla="*/ 10977318 w 13991985"/>
                <a:gd name="connsiteY583" fmla="*/ 4232464 h 9738027"/>
                <a:gd name="connsiteX584" fmla="*/ 11103411 w 13991985"/>
                <a:gd name="connsiteY584" fmla="*/ 4307983 h 9738027"/>
                <a:gd name="connsiteX585" fmla="*/ 11126996 w 13991985"/>
                <a:gd name="connsiteY585" fmla="*/ 4433170 h 9738027"/>
                <a:gd name="connsiteX586" fmla="*/ 11078691 w 13991985"/>
                <a:gd name="connsiteY586" fmla="*/ 4505514 h 9738027"/>
                <a:gd name="connsiteX587" fmla="*/ 11048755 w 13991985"/>
                <a:gd name="connsiteY587" fmla="*/ 4551552 h 9738027"/>
                <a:gd name="connsiteX588" fmla="*/ 11049889 w 13991985"/>
                <a:gd name="connsiteY588" fmla="*/ 4577632 h 9738027"/>
                <a:gd name="connsiteX589" fmla="*/ 10987523 w 13991985"/>
                <a:gd name="connsiteY589" fmla="*/ 4592600 h 9738027"/>
                <a:gd name="connsiteX590" fmla="*/ 10973009 w 13991985"/>
                <a:gd name="connsiteY590" fmla="*/ 4650657 h 9738027"/>
                <a:gd name="connsiteX591" fmla="*/ 11060094 w 13991985"/>
                <a:gd name="connsiteY591" fmla="*/ 4665171 h 9738027"/>
                <a:gd name="connsiteX592" fmla="*/ 11016551 w 13991985"/>
                <a:gd name="connsiteY592" fmla="*/ 4708714 h 9738027"/>
                <a:gd name="connsiteX593" fmla="*/ 11002037 w 13991985"/>
                <a:gd name="connsiteY593" fmla="*/ 4752257 h 9738027"/>
                <a:gd name="connsiteX594" fmla="*/ 11016551 w 13991985"/>
                <a:gd name="connsiteY594" fmla="*/ 4781285 h 9738027"/>
                <a:gd name="connsiteX595" fmla="*/ 11060094 w 13991985"/>
                <a:gd name="connsiteY595" fmla="*/ 4737743 h 9738027"/>
                <a:gd name="connsiteX596" fmla="*/ 11190723 w 13991985"/>
                <a:gd name="connsiteY596" fmla="*/ 4650657 h 9738027"/>
                <a:gd name="connsiteX597" fmla="*/ 11248780 w 13991985"/>
                <a:gd name="connsiteY597" fmla="*/ 4636143 h 9738027"/>
                <a:gd name="connsiteX598" fmla="*/ 11335866 w 13991985"/>
                <a:gd name="connsiteY598" fmla="*/ 4592600 h 9738027"/>
                <a:gd name="connsiteX599" fmla="*/ 11422951 w 13991985"/>
                <a:gd name="connsiteY599" fmla="*/ 4549057 h 9738027"/>
                <a:gd name="connsiteX600" fmla="*/ 11539066 w 13991985"/>
                <a:gd name="connsiteY600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7962655 w 13991985"/>
                <a:gd name="connsiteY426" fmla="*/ 9347389 h 9738027"/>
                <a:gd name="connsiteX427" fmla="*/ 8005517 w 13991985"/>
                <a:gd name="connsiteY427" fmla="*/ 9335483 h 9738027"/>
                <a:gd name="connsiteX428" fmla="*/ 8065049 w 13991985"/>
                <a:gd name="connsiteY428" fmla="*/ 9397396 h 9738027"/>
                <a:gd name="connsiteX429" fmla="*/ 8169144 w 13991985"/>
                <a:gd name="connsiteY429" fmla="*/ 9437309 h 9738027"/>
                <a:gd name="connsiteX430" fmla="*/ 8215068 w 13991985"/>
                <a:gd name="connsiteY430" fmla="*/ 9392633 h 9738027"/>
                <a:gd name="connsiteX431" fmla="*/ 8255549 w 13991985"/>
                <a:gd name="connsiteY431" fmla="*/ 9401818 h 9738027"/>
                <a:gd name="connsiteX432" fmla="*/ 8299092 w 13991985"/>
                <a:gd name="connsiteY432" fmla="*/ 9438217 h 9738027"/>
                <a:gd name="connsiteX433" fmla="*/ 8317461 w 13991985"/>
                <a:gd name="connsiteY433" fmla="*/ 9485502 h 9738027"/>
                <a:gd name="connsiteX434" fmla="*/ 8295010 w 13991985"/>
                <a:gd name="connsiteY434" fmla="*/ 9519633 h 9738027"/>
                <a:gd name="connsiteX435" fmla="*/ 8276980 w 13991985"/>
                <a:gd name="connsiteY435" fmla="*/ 9604564 h 9738027"/>
                <a:gd name="connsiteX436" fmla="*/ 8309297 w 13991985"/>
                <a:gd name="connsiteY436" fmla="*/ 9685413 h 9738027"/>
                <a:gd name="connsiteX437" fmla="*/ 8350459 w 13991985"/>
                <a:gd name="connsiteY437" fmla="*/ 9738027 h 9738027"/>
                <a:gd name="connsiteX438" fmla="*/ 8389466 w 13991985"/>
                <a:gd name="connsiteY438" fmla="*/ 9730657 h 9738027"/>
                <a:gd name="connsiteX439" fmla="*/ 8386404 w 13991985"/>
                <a:gd name="connsiteY439" fmla="*/ 9682578 h 9738027"/>
                <a:gd name="connsiteX440" fmla="*/ 8360437 w 13991985"/>
                <a:gd name="connsiteY440" fmla="*/ 9643571 h 9738027"/>
                <a:gd name="connsiteX441" fmla="*/ 8351139 w 13991985"/>
                <a:gd name="connsiteY441" fmla="*/ 9571453 h 9738027"/>
                <a:gd name="connsiteX442" fmla="*/ 8370416 w 13991985"/>
                <a:gd name="connsiteY442" fmla="*/ 9527684 h 9738027"/>
                <a:gd name="connsiteX443" fmla="*/ 8396043 w 13991985"/>
                <a:gd name="connsiteY443" fmla="*/ 9475977 h 9738027"/>
                <a:gd name="connsiteX444" fmla="*/ 8429380 w 13991985"/>
                <a:gd name="connsiteY444" fmla="*/ 9483120 h 9738027"/>
                <a:gd name="connsiteX445" fmla="*/ 8496055 w 13991985"/>
                <a:gd name="connsiteY445" fmla="*/ 9473595 h 9738027"/>
                <a:gd name="connsiteX446" fmla="*/ 8553886 w 13991985"/>
                <a:gd name="connsiteY446" fmla="*/ 9453185 h 9738027"/>
                <a:gd name="connsiteX447" fmla="*/ 8636209 w 13991985"/>
                <a:gd name="connsiteY447" fmla="*/ 9428465 h 9738027"/>
                <a:gd name="connsiteX448" fmla="*/ 8696193 w 13991985"/>
                <a:gd name="connsiteY448" fmla="*/ 9415877 h 9738027"/>
                <a:gd name="connsiteX449" fmla="*/ 8691318 w 13991985"/>
                <a:gd name="connsiteY449" fmla="*/ 9375964 h 9738027"/>
                <a:gd name="connsiteX450" fmla="*/ 8715130 w 13991985"/>
                <a:gd name="connsiteY450" fmla="*/ 9356914 h 9738027"/>
                <a:gd name="connsiteX451" fmla="*/ 8743705 w 13991985"/>
                <a:gd name="connsiteY451" fmla="*/ 9359295 h 9738027"/>
                <a:gd name="connsiteX452" fmla="*/ 8810380 w 13991985"/>
                <a:gd name="connsiteY452" fmla="*/ 9382314 h 9738027"/>
                <a:gd name="connsiteX453" fmla="*/ 8856078 w 13991985"/>
                <a:gd name="connsiteY453" fmla="*/ 9312577 h 9738027"/>
                <a:gd name="connsiteX454" fmla="*/ 8903249 w 13991985"/>
                <a:gd name="connsiteY454" fmla="*/ 9314052 h 9738027"/>
                <a:gd name="connsiteX455" fmla="*/ 8941349 w 13991985"/>
                <a:gd name="connsiteY455" fmla="*/ 9356914 h 9738027"/>
                <a:gd name="connsiteX456" fmla="*/ 8984211 w 13991985"/>
                <a:gd name="connsiteY456" fmla="*/ 9321195 h 9738027"/>
                <a:gd name="connsiteX457" fmla="*/ 9025713 w 13991985"/>
                <a:gd name="connsiteY457" fmla="*/ 9264272 h 9738027"/>
                <a:gd name="connsiteX458" fmla="*/ 9085925 w 13991985"/>
                <a:gd name="connsiteY458" fmla="*/ 9278106 h 9738027"/>
                <a:gd name="connsiteX459" fmla="*/ 9124705 w 13991985"/>
                <a:gd name="connsiteY459" fmla="*/ 9237852 h 9738027"/>
                <a:gd name="connsiteX460" fmla="*/ 9129468 w 13991985"/>
                <a:gd name="connsiteY460" fmla="*/ 9186258 h 9738027"/>
                <a:gd name="connsiteX461" fmla="*/ 9160424 w 13991985"/>
                <a:gd name="connsiteY461" fmla="*/ 9133077 h 9738027"/>
                <a:gd name="connsiteX462" fmla="*/ 9203286 w 13991985"/>
                <a:gd name="connsiteY462" fmla="*/ 9156889 h 9738027"/>
                <a:gd name="connsiteX463" fmla="*/ 9246376 w 13991985"/>
                <a:gd name="connsiteY463" fmla="*/ 9196690 h 9738027"/>
                <a:gd name="connsiteX464" fmla="*/ 9305680 w 13991985"/>
                <a:gd name="connsiteY464" fmla="*/ 9159270 h 9738027"/>
                <a:gd name="connsiteX465" fmla="*/ 9399569 w 13991985"/>
                <a:gd name="connsiteY465" fmla="*/ 9131943 h 9738027"/>
                <a:gd name="connsiteX466" fmla="*/ 9458080 w 13991985"/>
                <a:gd name="connsiteY466" fmla="*/ 9130695 h 9738027"/>
                <a:gd name="connsiteX467" fmla="*/ 9518518 w 13991985"/>
                <a:gd name="connsiteY467" fmla="*/ 9105521 h 9738027"/>
                <a:gd name="connsiteX468" fmla="*/ 9574648 w 13991985"/>
                <a:gd name="connsiteY468" fmla="*/ 9126046 h 9738027"/>
                <a:gd name="connsiteX469" fmla="*/ 9652209 w 13991985"/>
                <a:gd name="connsiteY469" fmla="*/ 9106543 h 9738027"/>
                <a:gd name="connsiteX470" fmla="*/ 9753355 w 13991985"/>
                <a:gd name="connsiteY470" fmla="*/ 9094977 h 9738027"/>
                <a:gd name="connsiteX471" fmla="*/ 9816175 w 13991985"/>
                <a:gd name="connsiteY471" fmla="*/ 9050866 h 9738027"/>
                <a:gd name="connsiteX472" fmla="*/ 9803361 w 13991985"/>
                <a:gd name="connsiteY472" fmla="*/ 9009252 h 9738027"/>
                <a:gd name="connsiteX473" fmla="*/ 9819236 w 13991985"/>
                <a:gd name="connsiteY473" fmla="*/ 8981583 h 9738027"/>
                <a:gd name="connsiteX474" fmla="*/ 9872418 w 13991985"/>
                <a:gd name="connsiteY474" fmla="*/ 8980677 h 9738027"/>
                <a:gd name="connsiteX475" fmla="*/ 9893736 w 13991985"/>
                <a:gd name="connsiteY475" fmla="*/ 8931350 h 9738027"/>
                <a:gd name="connsiteX476" fmla="*/ 9942721 w 13991985"/>
                <a:gd name="connsiteY476" fmla="*/ 8904022 h 9738027"/>
                <a:gd name="connsiteX477" fmla="*/ 10024364 w 13991985"/>
                <a:gd name="connsiteY477" fmla="*/ 8850956 h 9738027"/>
                <a:gd name="connsiteX478" fmla="*/ 10101925 w 13991985"/>
                <a:gd name="connsiteY478" fmla="*/ 8802650 h 9738027"/>
                <a:gd name="connsiteX479" fmla="*/ 10130726 w 13991985"/>
                <a:gd name="connsiteY479" fmla="*/ 8768632 h 9738027"/>
                <a:gd name="connsiteX480" fmla="*/ 10099997 w 13991985"/>
                <a:gd name="connsiteY480" fmla="*/ 8719646 h 9738027"/>
                <a:gd name="connsiteX481" fmla="*/ 10139458 w 13991985"/>
                <a:gd name="connsiteY481" fmla="*/ 8683474 h 9738027"/>
                <a:gd name="connsiteX482" fmla="*/ 10199669 w 13991985"/>
                <a:gd name="connsiteY482" fmla="*/ 8664197 h 9738027"/>
                <a:gd name="connsiteX483" fmla="*/ 10252737 w 13991985"/>
                <a:gd name="connsiteY483" fmla="*/ 8642539 h 9738027"/>
                <a:gd name="connsiteX484" fmla="*/ 10293672 w 13991985"/>
                <a:gd name="connsiteY484" fmla="*/ 8610902 h 9738027"/>
                <a:gd name="connsiteX485" fmla="*/ 10351049 w 13991985"/>
                <a:gd name="connsiteY485" fmla="*/ 8533002 h 9738027"/>
                <a:gd name="connsiteX486" fmla="*/ 10363409 w 13991985"/>
                <a:gd name="connsiteY486" fmla="*/ 8525971 h 9738027"/>
                <a:gd name="connsiteX487" fmla="*/ 10398107 w 13991985"/>
                <a:gd name="connsiteY487" fmla="*/ 8480274 h 9738027"/>
                <a:gd name="connsiteX488" fmla="*/ 10436434 w 13991985"/>
                <a:gd name="connsiteY488" fmla="*/ 8443875 h 9738027"/>
                <a:gd name="connsiteX489" fmla="*/ 10479523 w 13991985"/>
                <a:gd name="connsiteY489" fmla="*/ 8395343 h 9738027"/>
                <a:gd name="connsiteX490" fmla="*/ 10494718 w 13991985"/>
                <a:gd name="connsiteY490" fmla="*/ 8308257 h 9738027"/>
                <a:gd name="connsiteX491" fmla="*/ 10499254 w 13991985"/>
                <a:gd name="connsiteY491" fmla="*/ 8247819 h 9738027"/>
                <a:gd name="connsiteX492" fmla="*/ 10482018 w 13991985"/>
                <a:gd name="connsiteY492" fmla="*/ 8171052 h 9738027"/>
                <a:gd name="connsiteX493" fmla="*/ 10523066 w 13991985"/>
                <a:gd name="connsiteY493" fmla="*/ 8117643 h 9738027"/>
                <a:gd name="connsiteX494" fmla="*/ 10566609 w 13991985"/>
                <a:gd name="connsiteY494" fmla="*/ 8119571 h 9738027"/>
                <a:gd name="connsiteX495" fmla="*/ 10627274 w 13991985"/>
                <a:gd name="connsiteY495" fmla="*/ 8102676 h 9738027"/>
                <a:gd name="connsiteX496" fmla="*/ 10654829 w 13991985"/>
                <a:gd name="connsiteY496" fmla="*/ 8025569 h 9738027"/>
                <a:gd name="connsiteX497" fmla="*/ 10696330 w 13991985"/>
                <a:gd name="connsiteY497" fmla="*/ 7994839 h 9738027"/>
                <a:gd name="connsiteX498" fmla="*/ 10775025 w 13991985"/>
                <a:gd name="connsiteY498" fmla="*/ 7894940 h 9738027"/>
                <a:gd name="connsiteX499" fmla="*/ 10806435 w 13991985"/>
                <a:gd name="connsiteY499" fmla="*/ 7805246 h 9738027"/>
                <a:gd name="connsiteX500" fmla="*/ 10847596 w 13991985"/>
                <a:gd name="connsiteY500" fmla="*/ 7745488 h 9738027"/>
                <a:gd name="connsiteX501" fmla="*/ 10903499 w 13991985"/>
                <a:gd name="connsiteY501" fmla="*/ 7730520 h 9738027"/>
                <a:gd name="connsiteX502" fmla="*/ 10958494 w 13991985"/>
                <a:gd name="connsiteY502" fmla="*/ 7727685 h 9738027"/>
                <a:gd name="connsiteX503" fmla="*/ 10952031 w 13991985"/>
                <a:gd name="connsiteY503" fmla="*/ 7706028 h 9738027"/>
                <a:gd name="connsiteX504" fmla="*/ 10943980 w 13991985"/>
                <a:gd name="connsiteY504" fmla="*/ 7652732 h 9738027"/>
                <a:gd name="connsiteX505" fmla="*/ 10950897 w 13991985"/>
                <a:gd name="connsiteY505" fmla="*/ 7604427 h 9738027"/>
                <a:gd name="connsiteX506" fmla="*/ 10917786 w 13991985"/>
                <a:gd name="connsiteY506" fmla="*/ 7507590 h 9738027"/>
                <a:gd name="connsiteX507" fmla="*/ 10915632 w 13991985"/>
                <a:gd name="connsiteY507" fmla="*/ 7454521 h 9738027"/>
                <a:gd name="connsiteX508" fmla="*/ 10963937 w 13991985"/>
                <a:gd name="connsiteY508" fmla="*/ 7401681 h 9738027"/>
                <a:gd name="connsiteX509" fmla="*/ 11024943 w 13991985"/>
                <a:gd name="connsiteY509" fmla="*/ 7373333 h 9738027"/>
                <a:gd name="connsiteX510" fmla="*/ 11016551 w 13991985"/>
                <a:gd name="connsiteY510" fmla="*/ 7335800 h 9738027"/>
                <a:gd name="connsiteX511" fmla="*/ 10974936 w 13991985"/>
                <a:gd name="connsiteY511" fmla="*/ 7306998 h 9738027"/>
                <a:gd name="connsiteX512" fmla="*/ 10912570 w 13991985"/>
                <a:gd name="connsiteY512" fmla="*/ 7239643 h 9738027"/>
                <a:gd name="connsiteX513" fmla="*/ 10851905 w 13991985"/>
                <a:gd name="connsiteY513" fmla="*/ 7270371 h 9738027"/>
                <a:gd name="connsiteX514" fmla="*/ 10782168 w 13991985"/>
                <a:gd name="connsiteY514" fmla="*/ 7263001 h 9738027"/>
                <a:gd name="connsiteX515" fmla="*/ 10784323 w 13991985"/>
                <a:gd name="connsiteY515" fmla="*/ 7205171 h 9738027"/>
                <a:gd name="connsiteX516" fmla="*/ 10830247 w 13991985"/>
                <a:gd name="connsiteY516" fmla="*/ 7133053 h 9738027"/>
                <a:gd name="connsiteX517" fmla="*/ 10877305 w 13991985"/>
                <a:gd name="connsiteY517" fmla="*/ 7116158 h 9738027"/>
                <a:gd name="connsiteX518" fmla="*/ 10917332 w 13991985"/>
                <a:gd name="connsiteY518" fmla="*/ 7087357 h 9738027"/>
                <a:gd name="connsiteX519" fmla="*/ 10973688 w 13991985"/>
                <a:gd name="connsiteY519" fmla="*/ 7074769 h 9738027"/>
                <a:gd name="connsiteX520" fmla="*/ 11033446 w 13991985"/>
                <a:gd name="connsiteY520" fmla="*/ 7055039 h 9738027"/>
                <a:gd name="connsiteX521" fmla="*/ 10929693 w 13991985"/>
                <a:gd name="connsiteY521" fmla="*/ 6954120 h 9738027"/>
                <a:gd name="connsiteX522" fmla="*/ 10903272 w 13991985"/>
                <a:gd name="connsiteY522" fmla="*/ 6879619 h 9738027"/>
                <a:gd name="connsiteX523" fmla="*/ 10997729 w 13991985"/>
                <a:gd name="connsiteY523" fmla="*/ 6886083 h 9738027"/>
                <a:gd name="connsiteX524" fmla="*/ 11045580 w 13991985"/>
                <a:gd name="connsiteY524" fmla="*/ 6856828 h 9738027"/>
                <a:gd name="connsiteX525" fmla="*/ 10987523 w 13991985"/>
                <a:gd name="connsiteY525" fmla="*/ 6788566 h 9738027"/>
                <a:gd name="connsiteX526" fmla="*/ 10914951 w 13991985"/>
                <a:gd name="connsiteY526" fmla="*/ 6740714 h 9738027"/>
                <a:gd name="connsiteX527" fmla="*/ 10909509 w 13991985"/>
                <a:gd name="connsiteY527" fmla="*/ 6692862 h 9738027"/>
                <a:gd name="connsiteX528" fmla="*/ 10856894 w 13991985"/>
                <a:gd name="connsiteY528" fmla="*/ 6668143 h 9738027"/>
                <a:gd name="connsiteX529" fmla="*/ 10813805 w 13991985"/>
                <a:gd name="connsiteY529" fmla="*/ 6633671 h 9738027"/>
                <a:gd name="connsiteX530" fmla="*/ 10804053 w 13991985"/>
                <a:gd name="connsiteY530" fmla="*/ 6556790 h 9738027"/>
                <a:gd name="connsiteX531" fmla="*/ 10793848 w 13991985"/>
                <a:gd name="connsiteY531" fmla="*/ 6494198 h 9738027"/>
                <a:gd name="connsiteX532" fmla="*/ 10740780 w 13991985"/>
                <a:gd name="connsiteY532" fmla="*/ 6367878 h 9738027"/>
                <a:gd name="connsiteX533" fmla="*/ 10711751 w 13991985"/>
                <a:gd name="connsiteY533" fmla="*/ 6247228 h 9738027"/>
                <a:gd name="connsiteX534" fmla="*/ 10668209 w 13991985"/>
                <a:gd name="connsiteY534" fmla="*/ 6218200 h 9738027"/>
                <a:gd name="connsiteX535" fmla="*/ 10619223 w 13991985"/>
                <a:gd name="connsiteY535" fmla="*/ 6155833 h 9738027"/>
                <a:gd name="connsiteX536" fmla="*/ 10508551 w 13991985"/>
                <a:gd name="connsiteY536" fmla="*/ 6072831 h 9738027"/>
                <a:gd name="connsiteX537" fmla="*/ 10426229 w 13991985"/>
                <a:gd name="connsiteY537" fmla="*/ 6005701 h 9738027"/>
                <a:gd name="connsiteX538" fmla="*/ 10441423 w 13991985"/>
                <a:gd name="connsiteY538" fmla="*/ 5885505 h 9738027"/>
                <a:gd name="connsiteX539" fmla="*/ 10509005 w 13991985"/>
                <a:gd name="connsiteY539" fmla="*/ 5822232 h 9738027"/>
                <a:gd name="connsiteX540" fmla="*/ 10595637 w 13991985"/>
                <a:gd name="connsiteY540" fmla="*/ 5724714 h 9738027"/>
                <a:gd name="connsiteX541" fmla="*/ 10629655 w 13991985"/>
                <a:gd name="connsiteY541" fmla="*/ 5637402 h 9738027"/>
                <a:gd name="connsiteX542" fmla="*/ 10673198 w 13991985"/>
                <a:gd name="connsiteY542" fmla="*/ 5604745 h 9738027"/>
                <a:gd name="connsiteX543" fmla="*/ 10750305 w 13991985"/>
                <a:gd name="connsiteY543" fmla="*/ 5627196 h 9738027"/>
                <a:gd name="connsiteX544" fmla="*/ 10761191 w 13991985"/>
                <a:gd name="connsiteY544" fmla="*/ 5560067 h 9738027"/>
                <a:gd name="connsiteX545" fmla="*/ 10814259 w 13991985"/>
                <a:gd name="connsiteY545" fmla="*/ 5502464 h 9738027"/>
                <a:gd name="connsiteX546" fmla="*/ 10891138 w 13991985"/>
                <a:gd name="connsiteY546" fmla="*/ 5468446 h 9738027"/>
                <a:gd name="connsiteX547" fmla="*/ 10958494 w 13991985"/>
                <a:gd name="connsiteY547" fmla="*/ 5463457 h 9738027"/>
                <a:gd name="connsiteX548" fmla="*/ 10989111 w 13991985"/>
                <a:gd name="connsiteY548" fmla="*/ 5434655 h 9738027"/>
                <a:gd name="connsiteX549" fmla="*/ 11051703 w 13991985"/>
                <a:gd name="connsiteY549" fmla="*/ 5395875 h 9738027"/>
                <a:gd name="connsiteX550" fmla="*/ 11161694 w 13991985"/>
                <a:gd name="connsiteY550" fmla="*/ 5361857 h 9738027"/>
                <a:gd name="connsiteX551" fmla="*/ 11205237 w 13991985"/>
                <a:gd name="connsiteY551" fmla="*/ 5332828 h 9738027"/>
                <a:gd name="connsiteX552" fmla="*/ 11161694 w 13991985"/>
                <a:gd name="connsiteY552" fmla="*/ 5303800 h 9738027"/>
                <a:gd name="connsiteX553" fmla="*/ 10871409 w 13991985"/>
                <a:gd name="connsiteY553" fmla="*/ 5260257 h 9738027"/>
                <a:gd name="connsiteX554" fmla="*/ 10827866 w 13991985"/>
                <a:gd name="connsiteY554" fmla="*/ 5216714 h 9738027"/>
                <a:gd name="connsiteX555" fmla="*/ 10682723 w 13991985"/>
                <a:gd name="connsiteY555" fmla="*/ 5274771 h 9738027"/>
                <a:gd name="connsiteX556" fmla="*/ 10624666 w 13991985"/>
                <a:gd name="connsiteY556" fmla="*/ 5303800 h 9738027"/>
                <a:gd name="connsiteX557" fmla="*/ 10537580 w 13991985"/>
                <a:gd name="connsiteY557" fmla="*/ 5390206 h 9738027"/>
                <a:gd name="connsiteX558" fmla="*/ 10440289 w 13991985"/>
                <a:gd name="connsiteY558" fmla="*/ 5361403 h 9738027"/>
                <a:gd name="connsiteX559" fmla="*/ 10368624 w 13991985"/>
                <a:gd name="connsiteY559" fmla="*/ 5317633 h 9738027"/>
                <a:gd name="connsiteX560" fmla="*/ 10348894 w 13991985"/>
                <a:gd name="connsiteY560" fmla="*/ 5245743 h 9738027"/>
                <a:gd name="connsiteX561" fmla="*/ 10363409 w 13991985"/>
                <a:gd name="connsiteY561" fmla="*/ 5187685 h 9738027"/>
                <a:gd name="connsiteX562" fmla="*/ 10392437 w 13991985"/>
                <a:gd name="connsiteY562" fmla="*/ 5144143 h 9738027"/>
                <a:gd name="connsiteX563" fmla="*/ 10348894 w 13991985"/>
                <a:gd name="connsiteY563" fmla="*/ 5115114 h 9738027"/>
                <a:gd name="connsiteX564" fmla="*/ 10290837 w 13991985"/>
                <a:gd name="connsiteY564" fmla="*/ 5100600 h 9738027"/>
                <a:gd name="connsiteX565" fmla="*/ 10203751 w 13991985"/>
                <a:gd name="connsiteY565" fmla="*/ 5071571 h 9738027"/>
                <a:gd name="connsiteX566" fmla="*/ 10160209 w 13991985"/>
                <a:gd name="connsiteY566" fmla="*/ 5057057 h 9738027"/>
                <a:gd name="connsiteX567" fmla="*/ 10073804 w 13991985"/>
                <a:gd name="connsiteY567" fmla="*/ 5028028 h 9738027"/>
                <a:gd name="connsiteX568" fmla="*/ 10044548 w 13991985"/>
                <a:gd name="connsiteY568" fmla="*/ 4921665 h 9738027"/>
                <a:gd name="connsiteX569" fmla="*/ 10049991 w 13991985"/>
                <a:gd name="connsiteY569" fmla="*/ 4868598 h 9738027"/>
                <a:gd name="connsiteX570" fmla="*/ 10102605 w 13991985"/>
                <a:gd name="connsiteY570" fmla="*/ 4758381 h 9738027"/>
                <a:gd name="connsiteX571" fmla="*/ 10189011 w 13991985"/>
                <a:gd name="connsiteY571" fmla="*/ 4753164 h 9738027"/>
                <a:gd name="connsiteX572" fmla="*/ 10262262 w 13991985"/>
                <a:gd name="connsiteY572" fmla="*/ 4791490 h 9738027"/>
                <a:gd name="connsiteX573" fmla="*/ 10311929 w 13991985"/>
                <a:gd name="connsiteY573" fmla="*/ 4762462 h 9738027"/>
                <a:gd name="connsiteX574" fmla="*/ 10365223 w 13991985"/>
                <a:gd name="connsiteY574" fmla="*/ 4752710 h 9738027"/>
                <a:gd name="connsiteX575" fmla="*/ 10423053 w 13991985"/>
                <a:gd name="connsiteY575" fmla="*/ 4698963 h 9738027"/>
                <a:gd name="connsiteX576" fmla="*/ 10447319 w 13991985"/>
                <a:gd name="connsiteY576" fmla="*/ 4607114 h 9738027"/>
                <a:gd name="connsiteX577" fmla="*/ 10491543 w 13991985"/>
                <a:gd name="connsiteY577" fmla="*/ 4532502 h 9738027"/>
                <a:gd name="connsiteX578" fmla="*/ 10595637 w 13991985"/>
                <a:gd name="connsiteY578" fmla="*/ 4520028 h 9738027"/>
                <a:gd name="connsiteX579" fmla="*/ 10639180 w 13991985"/>
                <a:gd name="connsiteY579" fmla="*/ 4491000 h 9738027"/>
                <a:gd name="connsiteX580" fmla="*/ 10711751 w 13991985"/>
                <a:gd name="connsiteY580" fmla="*/ 4403914 h 9738027"/>
                <a:gd name="connsiteX581" fmla="*/ 10755294 w 13991985"/>
                <a:gd name="connsiteY581" fmla="*/ 4360371 h 9738027"/>
                <a:gd name="connsiteX582" fmla="*/ 10775705 w 13991985"/>
                <a:gd name="connsiteY582" fmla="*/ 4302314 h 9738027"/>
                <a:gd name="connsiteX583" fmla="*/ 10848730 w 13991985"/>
                <a:gd name="connsiteY583" fmla="*/ 4251514 h 9738027"/>
                <a:gd name="connsiteX584" fmla="*/ 10977318 w 13991985"/>
                <a:gd name="connsiteY584" fmla="*/ 4232464 h 9738027"/>
                <a:gd name="connsiteX585" fmla="*/ 11103411 w 13991985"/>
                <a:gd name="connsiteY585" fmla="*/ 4307983 h 9738027"/>
                <a:gd name="connsiteX586" fmla="*/ 11126996 w 13991985"/>
                <a:gd name="connsiteY586" fmla="*/ 4433170 h 9738027"/>
                <a:gd name="connsiteX587" fmla="*/ 11078691 w 13991985"/>
                <a:gd name="connsiteY587" fmla="*/ 4505514 h 9738027"/>
                <a:gd name="connsiteX588" fmla="*/ 11048755 w 13991985"/>
                <a:gd name="connsiteY588" fmla="*/ 4551552 h 9738027"/>
                <a:gd name="connsiteX589" fmla="*/ 11049889 w 13991985"/>
                <a:gd name="connsiteY589" fmla="*/ 4577632 h 9738027"/>
                <a:gd name="connsiteX590" fmla="*/ 10987523 w 13991985"/>
                <a:gd name="connsiteY590" fmla="*/ 4592600 h 9738027"/>
                <a:gd name="connsiteX591" fmla="*/ 10973009 w 13991985"/>
                <a:gd name="connsiteY591" fmla="*/ 4650657 h 9738027"/>
                <a:gd name="connsiteX592" fmla="*/ 11060094 w 13991985"/>
                <a:gd name="connsiteY592" fmla="*/ 4665171 h 9738027"/>
                <a:gd name="connsiteX593" fmla="*/ 11016551 w 13991985"/>
                <a:gd name="connsiteY593" fmla="*/ 4708714 h 9738027"/>
                <a:gd name="connsiteX594" fmla="*/ 11002037 w 13991985"/>
                <a:gd name="connsiteY594" fmla="*/ 4752257 h 9738027"/>
                <a:gd name="connsiteX595" fmla="*/ 11016551 w 13991985"/>
                <a:gd name="connsiteY595" fmla="*/ 4781285 h 9738027"/>
                <a:gd name="connsiteX596" fmla="*/ 11060094 w 13991985"/>
                <a:gd name="connsiteY596" fmla="*/ 4737743 h 9738027"/>
                <a:gd name="connsiteX597" fmla="*/ 11190723 w 13991985"/>
                <a:gd name="connsiteY597" fmla="*/ 4650657 h 9738027"/>
                <a:gd name="connsiteX598" fmla="*/ 11248780 w 13991985"/>
                <a:gd name="connsiteY598" fmla="*/ 4636143 h 9738027"/>
                <a:gd name="connsiteX599" fmla="*/ 11335866 w 13991985"/>
                <a:gd name="connsiteY599" fmla="*/ 4592600 h 9738027"/>
                <a:gd name="connsiteX600" fmla="*/ 11422951 w 13991985"/>
                <a:gd name="connsiteY600" fmla="*/ 4549057 h 9738027"/>
                <a:gd name="connsiteX601" fmla="*/ 11539066 w 13991985"/>
                <a:gd name="connsiteY60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286380 w 13991985"/>
                <a:gd name="connsiteY415" fmla="*/ 9150085 h 9738027"/>
                <a:gd name="connsiteX416" fmla="*/ 7329923 w 13991985"/>
                <a:gd name="connsiteY416" fmla="*/ 9179114 h 9738027"/>
                <a:gd name="connsiteX417" fmla="*/ 7343530 w 13991985"/>
                <a:gd name="connsiteY417" fmla="*/ 9159270 h 9738027"/>
                <a:gd name="connsiteX418" fmla="*/ 7460551 w 13991985"/>
                <a:gd name="connsiteY418" fmla="*/ 9164600 h 9738027"/>
                <a:gd name="connsiteX419" fmla="*/ 7547637 w 13991985"/>
                <a:gd name="connsiteY419" fmla="*/ 9179114 h 9738027"/>
                <a:gd name="connsiteX420" fmla="*/ 7562151 w 13991985"/>
                <a:gd name="connsiteY420" fmla="*/ 9353285 h 9738027"/>
                <a:gd name="connsiteX421" fmla="*/ 7634723 w 13991985"/>
                <a:gd name="connsiteY421" fmla="*/ 9367800 h 9738027"/>
                <a:gd name="connsiteX422" fmla="*/ 7721809 w 13991985"/>
                <a:gd name="connsiteY422" fmla="*/ 9396828 h 9738027"/>
                <a:gd name="connsiteX423" fmla="*/ 7808894 w 13991985"/>
                <a:gd name="connsiteY423" fmla="*/ 9425857 h 9738027"/>
                <a:gd name="connsiteX424" fmla="*/ 7852437 w 13991985"/>
                <a:gd name="connsiteY424" fmla="*/ 9440371 h 9738027"/>
                <a:gd name="connsiteX425" fmla="*/ 7895980 w 13991985"/>
                <a:gd name="connsiteY425" fmla="*/ 9396828 h 9738027"/>
                <a:gd name="connsiteX426" fmla="*/ 7939523 w 13991985"/>
                <a:gd name="connsiteY426" fmla="*/ 9382314 h 9738027"/>
                <a:gd name="connsiteX427" fmla="*/ 7962655 w 13991985"/>
                <a:gd name="connsiteY427" fmla="*/ 9347389 h 9738027"/>
                <a:gd name="connsiteX428" fmla="*/ 8005517 w 13991985"/>
                <a:gd name="connsiteY428" fmla="*/ 9335483 h 9738027"/>
                <a:gd name="connsiteX429" fmla="*/ 8065049 w 13991985"/>
                <a:gd name="connsiteY429" fmla="*/ 9397396 h 9738027"/>
                <a:gd name="connsiteX430" fmla="*/ 8169144 w 13991985"/>
                <a:gd name="connsiteY430" fmla="*/ 9437309 h 9738027"/>
                <a:gd name="connsiteX431" fmla="*/ 8215068 w 13991985"/>
                <a:gd name="connsiteY431" fmla="*/ 9392633 h 9738027"/>
                <a:gd name="connsiteX432" fmla="*/ 8255549 w 13991985"/>
                <a:gd name="connsiteY432" fmla="*/ 9401818 h 9738027"/>
                <a:gd name="connsiteX433" fmla="*/ 8299092 w 13991985"/>
                <a:gd name="connsiteY433" fmla="*/ 9438217 h 9738027"/>
                <a:gd name="connsiteX434" fmla="*/ 8317461 w 13991985"/>
                <a:gd name="connsiteY434" fmla="*/ 9485502 h 9738027"/>
                <a:gd name="connsiteX435" fmla="*/ 8295010 w 13991985"/>
                <a:gd name="connsiteY435" fmla="*/ 9519633 h 9738027"/>
                <a:gd name="connsiteX436" fmla="*/ 8276980 w 13991985"/>
                <a:gd name="connsiteY436" fmla="*/ 9604564 h 9738027"/>
                <a:gd name="connsiteX437" fmla="*/ 8309297 w 13991985"/>
                <a:gd name="connsiteY437" fmla="*/ 9685413 h 9738027"/>
                <a:gd name="connsiteX438" fmla="*/ 8350459 w 13991985"/>
                <a:gd name="connsiteY438" fmla="*/ 9738027 h 9738027"/>
                <a:gd name="connsiteX439" fmla="*/ 8389466 w 13991985"/>
                <a:gd name="connsiteY439" fmla="*/ 9730657 h 9738027"/>
                <a:gd name="connsiteX440" fmla="*/ 8386404 w 13991985"/>
                <a:gd name="connsiteY440" fmla="*/ 9682578 h 9738027"/>
                <a:gd name="connsiteX441" fmla="*/ 8360437 w 13991985"/>
                <a:gd name="connsiteY441" fmla="*/ 9643571 h 9738027"/>
                <a:gd name="connsiteX442" fmla="*/ 8351139 w 13991985"/>
                <a:gd name="connsiteY442" fmla="*/ 9571453 h 9738027"/>
                <a:gd name="connsiteX443" fmla="*/ 8370416 w 13991985"/>
                <a:gd name="connsiteY443" fmla="*/ 9527684 h 9738027"/>
                <a:gd name="connsiteX444" fmla="*/ 8396043 w 13991985"/>
                <a:gd name="connsiteY444" fmla="*/ 9475977 h 9738027"/>
                <a:gd name="connsiteX445" fmla="*/ 8429380 w 13991985"/>
                <a:gd name="connsiteY445" fmla="*/ 9483120 h 9738027"/>
                <a:gd name="connsiteX446" fmla="*/ 8496055 w 13991985"/>
                <a:gd name="connsiteY446" fmla="*/ 9473595 h 9738027"/>
                <a:gd name="connsiteX447" fmla="*/ 8553886 w 13991985"/>
                <a:gd name="connsiteY447" fmla="*/ 9453185 h 9738027"/>
                <a:gd name="connsiteX448" fmla="*/ 8636209 w 13991985"/>
                <a:gd name="connsiteY448" fmla="*/ 9428465 h 9738027"/>
                <a:gd name="connsiteX449" fmla="*/ 8696193 w 13991985"/>
                <a:gd name="connsiteY449" fmla="*/ 9415877 h 9738027"/>
                <a:gd name="connsiteX450" fmla="*/ 8691318 w 13991985"/>
                <a:gd name="connsiteY450" fmla="*/ 9375964 h 9738027"/>
                <a:gd name="connsiteX451" fmla="*/ 8715130 w 13991985"/>
                <a:gd name="connsiteY451" fmla="*/ 9356914 h 9738027"/>
                <a:gd name="connsiteX452" fmla="*/ 8743705 w 13991985"/>
                <a:gd name="connsiteY452" fmla="*/ 9359295 h 9738027"/>
                <a:gd name="connsiteX453" fmla="*/ 8810380 w 13991985"/>
                <a:gd name="connsiteY453" fmla="*/ 9382314 h 9738027"/>
                <a:gd name="connsiteX454" fmla="*/ 8856078 w 13991985"/>
                <a:gd name="connsiteY454" fmla="*/ 9312577 h 9738027"/>
                <a:gd name="connsiteX455" fmla="*/ 8903249 w 13991985"/>
                <a:gd name="connsiteY455" fmla="*/ 9314052 h 9738027"/>
                <a:gd name="connsiteX456" fmla="*/ 8941349 w 13991985"/>
                <a:gd name="connsiteY456" fmla="*/ 9356914 h 9738027"/>
                <a:gd name="connsiteX457" fmla="*/ 8984211 w 13991985"/>
                <a:gd name="connsiteY457" fmla="*/ 9321195 h 9738027"/>
                <a:gd name="connsiteX458" fmla="*/ 9025713 w 13991985"/>
                <a:gd name="connsiteY458" fmla="*/ 9264272 h 9738027"/>
                <a:gd name="connsiteX459" fmla="*/ 9085925 w 13991985"/>
                <a:gd name="connsiteY459" fmla="*/ 9278106 h 9738027"/>
                <a:gd name="connsiteX460" fmla="*/ 9124705 w 13991985"/>
                <a:gd name="connsiteY460" fmla="*/ 9237852 h 9738027"/>
                <a:gd name="connsiteX461" fmla="*/ 9129468 w 13991985"/>
                <a:gd name="connsiteY461" fmla="*/ 9186258 h 9738027"/>
                <a:gd name="connsiteX462" fmla="*/ 9160424 w 13991985"/>
                <a:gd name="connsiteY462" fmla="*/ 9133077 h 9738027"/>
                <a:gd name="connsiteX463" fmla="*/ 9203286 w 13991985"/>
                <a:gd name="connsiteY463" fmla="*/ 9156889 h 9738027"/>
                <a:gd name="connsiteX464" fmla="*/ 9246376 w 13991985"/>
                <a:gd name="connsiteY464" fmla="*/ 9196690 h 9738027"/>
                <a:gd name="connsiteX465" fmla="*/ 9305680 w 13991985"/>
                <a:gd name="connsiteY465" fmla="*/ 9159270 h 9738027"/>
                <a:gd name="connsiteX466" fmla="*/ 9399569 w 13991985"/>
                <a:gd name="connsiteY466" fmla="*/ 9131943 h 9738027"/>
                <a:gd name="connsiteX467" fmla="*/ 9458080 w 13991985"/>
                <a:gd name="connsiteY467" fmla="*/ 9130695 h 9738027"/>
                <a:gd name="connsiteX468" fmla="*/ 9518518 w 13991985"/>
                <a:gd name="connsiteY468" fmla="*/ 9105521 h 9738027"/>
                <a:gd name="connsiteX469" fmla="*/ 9574648 w 13991985"/>
                <a:gd name="connsiteY469" fmla="*/ 9126046 h 9738027"/>
                <a:gd name="connsiteX470" fmla="*/ 9652209 w 13991985"/>
                <a:gd name="connsiteY470" fmla="*/ 9106543 h 9738027"/>
                <a:gd name="connsiteX471" fmla="*/ 9753355 w 13991985"/>
                <a:gd name="connsiteY471" fmla="*/ 9094977 h 9738027"/>
                <a:gd name="connsiteX472" fmla="*/ 9816175 w 13991985"/>
                <a:gd name="connsiteY472" fmla="*/ 9050866 h 9738027"/>
                <a:gd name="connsiteX473" fmla="*/ 9803361 w 13991985"/>
                <a:gd name="connsiteY473" fmla="*/ 9009252 h 9738027"/>
                <a:gd name="connsiteX474" fmla="*/ 9819236 w 13991985"/>
                <a:gd name="connsiteY474" fmla="*/ 8981583 h 9738027"/>
                <a:gd name="connsiteX475" fmla="*/ 9872418 w 13991985"/>
                <a:gd name="connsiteY475" fmla="*/ 8980677 h 9738027"/>
                <a:gd name="connsiteX476" fmla="*/ 9893736 w 13991985"/>
                <a:gd name="connsiteY476" fmla="*/ 8931350 h 9738027"/>
                <a:gd name="connsiteX477" fmla="*/ 9942721 w 13991985"/>
                <a:gd name="connsiteY477" fmla="*/ 8904022 h 9738027"/>
                <a:gd name="connsiteX478" fmla="*/ 10024364 w 13991985"/>
                <a:gd name="connsiteY478" fmla="*/ 8850956 h 9738027"/>
                <a:gd name="connsiteX479" fmla="*/ 10101925 w 13991985"/>
                <a:gd name="connsiteY479" fmla="*/ 8802650 h 9738027"/>
                <a:gd name="connsiteX480" fmla="*/ 10130726 w 13991985"/>
                <a:gd name="connsiteY480" fmla="*/ 8768632 h 9738027"/>
                <a:gd name="connsiteX481" fmla="*/ 10099997 w 13991985"/>
                <a:gd name="connsiteY481" fmla="*/ 8719646 h 9738027"/>
                <a:gd name="connsiteX482" fmla="*/ 10139458 w 13991985"/>
                <a:gd name="connsiteY482" fmla="*/ 8683474 h 9738027"/>
                <a:gd name="connsiteX483" fmla="*/ 10199669 w 13991985"/>
                <a:gd name="connsiteY483" fmla="*/ 8664197 h 9738027"/>
                <a:gd name="connsiteX484" fmla="*/ 10252737 w 13991985"/>
                <a:gd name="connsiteY484" fmla="*/ 8642539 h 9738027"/>
                <a:gd name="connsiteX485" fmla="*/ 10293672 w 13991985"/>
                <a:gd name="connsiteY485" fmla="*/ 8610902 h 9738027"/>
                <a:gd name="connsiteX486" fmla="*/ 10351049 w 13991985"/>
                <a:gd name="connsiteY486" fmla="*/ 8533002 h 9738027"/>
                <a:gd name="connsiteX487" fmla="*/ 10363409 w 13991985"/>
                <a:gd name="connsiteY487" fmla="*/ 8525971 h 9738027"/>
                <a:gd name="connsiteX488" fmla="*/ 10398107 w 13991985"/>
                <a:gd name="connsiteY488" fmla="*/ 8480274 h 9738027"/>
                <a:gd name="connsiteX489" fmla="*/ 10436434 w 13991985"/>
                <a:gd name="connsiteY489" fmla="*/ 8443875 h 9738027"/>
                <a:gd name="connsiteX490" fmla="*/ 10479523 w 13991985"/>
                <a:gd name="connsiteY490" fmla="*/ 8395343 h 9738027"/>
                <a:gd name="connsiteX491" fmla="*/ 10494718 w 13991985"/>
                <a:gd name="connsiteY491" fmla="*/ 8308257 h 9738027"/>
                <a:gd name="connsiteX492" fmla="*/ 10499254 w 13991985"/>
                <a:gd name="connsiteY492" fmla="*/ 8247819 h 9738027"/>
                <a:gd name="connsiteX493" fmla="*/ 10482018 w 13991985"/>
                <a:gd name="connsiteY493" fmla="*/ 8171052 h 9738027"/>
                <a:gd name="connsiteX494" fmla="*/ 10523066 w 13991985"/>
                <a:gd name="connsiteY494" fmla="*/ 8117643 h 9738027"/>
                <a:gd name="connsiteX495" fmla="*/ 10566609 w 13991985"/>
                <a:gd name="connsiteY495" fmla="*/ 8119571 h 9738027"/>
                <a:gd name="connsiteX496" fmla="*/ 10627274 w 13991985"/>
                <a:gd name="connsiteY496" fmla="*/ 8102676 h 9738027"/>
                <a:gd name="connsiteX497" fmla="*/ 10654829 w 13991985"/>
                <a:gd name="connsiteY497" fmla="*/ 8025569 h 9738027"/>
                <a:gd name="connsiteX498" fmla="*/ 10696330 w 13991985"/>
                <a:gd name="connsiteY498" fmla="*/ 7994839 h 9738027"/>
                <a:gd name="connsiteX499" fmla="*/ 10775025 w 13991985"/>
                <a:gd name="connsiteY499" fmla="*/ 7894940 h 9738027"/>
                <a:gd name="connsiteX500" fmla="*/ 10806435 w 13991985"/>
                <a:gd name="connsiteY500" fmla="*/ 7805246 h 9738027"/>
                <a:gd name="connsiteX501" fmla="*/ 10847596 w 13991985"/>
                <a:gd name="connsiteY501" fmla="*/ 7745488 h 9738027"/>
                <a:gd name="connsiteX502" fmla="*/ 10903499 w 13991985"/>
                <a:gd name="connsiteY502" fmla="*/ 7730520 h 9738027"/>
                <a:gd name="connsiteX503" fmla="*/ 10958494 w 13991985"/>
                <a:gd name="connsiteY503" fmla="*/ 7727685 h 9738027"/>
                <a:gd name="connsiteX504" fmla="*/ 10952031 w 13991985"/>
                <a:gd name="connsiteY504" fmla="*/ 7706028 h 9738027"/>
                <a:gd name="connsiteX505" fmla="*/ 10943980 w 13991985"/>
                <a:gd name="connsiteY505" fmla="*/ 7652732 h 9738027"/>
                <a:gd name="connsiteX506" fmla="*/ 10950897 w 13991985"/>
                <a:gd name="connsiteY506" fmla="*/ 7604427 h 9738027"/>
                <a:gd name="connsiteX507" fmla="*/ 10917786 w 13991985"/>
                <a:gd name="connsiteY507" fmla="*/ 7507590 h 9738027"/>
                <a:gd name="connsiteX508" fmla="*/ 10915632 w 13991985"/>
                <a:gd name="connsiteY508" fmla="*/ 7454521 h 9738027"/>
                <a:gd name="connsiteX509" fmla="*/ 10963937 w 13991985"/>
                <a:gd name="connsiteY509" fmla="*/ 7401681 h 9738027"/>
                <a:gd name="connsiteX510" fmla="*/ 11024943 w 13991985"/>
                <a:gd name="connsiteY510" fmla="*/ 7373333 h 9738027"/>
                <a:gd name="connsiteX511" fmla="*/ 11016551 w 13991985"/>
                <a:gd name="connsiteY511" fmla="*/ 7335800 h 9738027"/>
                <a:gd name="connsiteX512" fmla="*/ 10974936 w 13991985"/>
                <a:gd name="connsiteY512" fmla="*/ 7306998 h 9738027"/>
                <a:gd name="connsiteX513" fmla="*/ 10912570 w 13991985"/>
                <a:gd name="connsiteY513" fmla="*/ 7239643 h 9738027"/>
                <a:gd name="connsiteX514" fmla="*/ 10851905 w 13991985"/>
                <a:gd name="connsiteY514" fmla="*/ 7270371 h 9738027"/>
                <a:gd name="connsiteX515" fmla="*/ 10782168 w 13991985"/>
                <a:gd name="connsiteY515" fmla="*/ 7263001 h 9738027"/>
                <a:gd name="connsiteX516" fmla="*/ 10784323 w 13991985"/>
                <a:gd name="connsiteY516" fmla="*/ 7205171 h 9738027"/>
                <a:gd name="connsiteX517" fmla="*/ 10830247 w 13991985"/>
                <a:gd name="connsiteY517" fmla="*/ 7133053 h 9738027"/>
                <a:gd name="connsiteX518" fmla="*/ 10877305 w 13991985"/>
                <a:gd name="connsiteY518" fmla="*/ 7116158 h 9738027"/>
                <a:gd name="connsiteX519" fmla="*/ 10917332 w 13991985"/>
                <a:gd name="connsiteY519" fmla="*/ 7087357 h 9738027"/>
                <a:gd name="connsiteX520" fmla="*/ 10973688 w 13991985"/>
                <a:gd name="connsiteY520" fmla="*/ 7074769 h 9738027"/>
                <a:gd name="connsiteX521" fmla="*/ 11033446 w 13991985"/>
                <a:gd name="connsiteY521" fmla="*/ 7055039 h 9738027"/>
                <a:gd name="connsiteX522" fmla="*/ 10929693 w 13991985"/>
                <a:gd name="connsiteY522" fmla="*/ 6954120 h 9738027"/>
                <a:gd name="connsiteX523" fmla="*/ 10903272 w 13991985"/>
                <a:gd name="connsiteY523" fmla="*/ 6879619 h 9738027"/>
                <a:gd name="connsiteX524" fmla="*/ 10997729 w 13991985"/>
                <a:gd name="connsiteY524" fmla="*/ 6886083 h 9738027"/>
                <a:gd name="connsiteX525" fmla="*/ 11045580 w 13991985"/>
                <a:gd name="connsiteY525" fmla="*/ 6856828 h 9738027"/>
                <a:gd name="connsiteX526" fmla="*/ 10987523 w 13991985"/>
                <a:gd name="connsiteY526" fmla="*/ 6788566 h 9738027"/>
                <a:gd name="connsiteX527" fmla="*/ 10914951 w 13991985"/>
                <a:gd name="connsiteY527" fmla="*/ 6740714 h 9738027"/>
                <a:gd name="connsiteX528" fmla="*/ 10909509 w 13991985"/>
                <a:gd name="connsiteY528" fmla="*/ 6692862 h 9738027"/>
                <a:gd name="connsiteX529" fmla="*/ 10856894 w 13991985"/>
                <a:gd name="connsiteY529" fmla="*/ 6668143 h 9738027"/>
                <a:gd name="connsiteX530" fmla="*/ 10813805 w 13991985"/>
                <a:gd name="connsiteY530" fmla="*/ 6633671 h 9738027"/>
                <a:gd name="connsiteX531" fmla="*/ 10804053 w 13991985"/>
                <a:gd name="connsiteY531" fmla="*/ 6556790 h 9738027"/>
                <a:gd name="connsiteX532" fmla="*/ 10793848 w 13991985"/>
                <a:gd name="connsiteY532" fmla="*/ 6494198 h 9738027"/>
                <a:gd name="connsiteX533" fmla="*/ 10740780 w 13991985"/>
                <a:gd name="connsiteY533" fmla="*/ 6367878 h 9738027"/>
                <a:gd name="connsiteX534" fmla="*/ 10711751 w 13991985"/>
                <a:gd name="connsiteY534" fmla="*/ 6247228 h 9738027"/>
                <a:gd name="connsiteX535" fmla="*/ 10668209 w 13991985"/>
                <a:gd name="connsiteY535" fmla="*/ 6218200 h 9738027"/>
                <a:gd name="connsiteX536" fmla="*/ 10619223 w 13991985"/>
                <a:gd name="connsiteY536" fmla="*/ 6155833 h 9738027"/>
                <a:gd name="connsiteX537" fmla="*/ 10508551 w 13991985"/>
                <a:gd name="connsiteY537" fmla="*/ 6072831 h 9738027"/>
                <a:gd name="connsiteX538" fmla="*/ 10426229 w 13991985"/>
                <a:gd name="connsiteY538" fmla="*/ 6005701 h 9738027"/>
                <a:gd name="connsiteX539" fmla="*/ 10441423 w 13991985"/>
                <a:gd name="connsiteY539" fmla="*/ 5885505 h 9738027"/>
                <a:gd name="connsiteX540" fmla="*/ 10509005 w 13991985"/>
                <a:gd name="connsiteY540" fmla="*/ 5822232 h 9738027"/>
                <a:gd name="connsiteX541" fmla="*/ 10595637 w 13991985"/>
                <a:gd name="connsiteY541" fmla="*/ 5724714 h 9738027"/>
                <a:gd name="connsiteX542" fmla="*/ 10629655 w 13991985"/>
                <a:gd name="connsiteY542" fmla="*/ 5637402 h 9738027"/>
                <a:gd name="connsiteX543" fmla="*/ 10673198 w 13991985"/>
                <a:gd name="connsiteY543" fmla="*/ 5604745 h 9738027"/>
                <a:gd name="connsiteX544" fmla="*/ 10750305 w 13991985"/>
                <a:gd name="connsiteY544" fmla="*/ 5627196 h 9738027"/>
                <a:gd name="connsiteX545" fmla="*/ 10761191 w 13991985"/>
                <a:gd name="connsiteY545" fmla="*/ 5560067 h 9738027"/>
                <a:gd name="connsiteX546" fmla="*/ 10814259 w 13991985"/>
                <a:gd name="connsiteY546" fmla="*/ 5502464 h 9738027"/>
                <a:gd name="connsiteX547" fmla="*/ 10891138 w 13991985"/>
                <a:gd name="connsiteY547" fmla="*/ 5468446 h 9738027"/>
                <a:gd name="connsiteX548" fmla="*/ 10958494 w 13991985"/>
                <a:gd name="connsiteY548" fmla="*/ 5463457 h 9738027"/>
                <a:gd name="connsiteX549" fmla="*/ 10989111 w 13991985"/>
                <a:gd name="connsiteY549" fmla="*/ 5434655 h 9738027"/>
                <a:gd name="connsiteX550" fmla="*/ 11051703 w 13991985"/>
                <a:gd name="connsiteY550" fmla="*/ 5395875 h 9738027"/>
                <a:gd name="connsiteX551" fmla="*/ 11161694 w 13991985"/>
                <a:gd name="connsiteY551" fmla="*/ 5361857 h 9738027"/>
                <a:gd name="connsiteX552" fmla="*/ 11205237 w 13991985"/>
                <a:gd name="connsiteY552" fmla="*/ 5332828 h 9738027"/>
                <a:gd name="connsiteX553" fmla="*/ 11161694 w 13991985"/>
                <a:gd name="connsiteY553" fmla="*/ 5303800 h 9738027"/>
                <a:gd name="connsiteX554" fmla="*/ 10871409 w 13991985"/>
                <a:gd name="connsiteY554" fmla="*/ 5260257 h 9738027"/>
                <a:gd name="connsiteX555" fmla="*/ 10827866 w 13991985"/>
                <a:gd name="connsiteY555" fmla="*/ 5216714 h 9738027"/>
                <a:gd name="connsiteX556" fmla="*/ 10682723 w 13991985"/>
                <a:gd name="connsiteY556" fmla="*/ 5274771 h 9738027"/>
                <a:gd name="connsiteX557" fmla="*/ 10624666 w 13991985"/>
                <a:gd name="connsiteY557" fmla="*/ 5303800 h 9738027"/>
                <a:gd name="connsiteX558" fmla="*/ 10537580 w 13991985"/>
                <a:gd name="connsiteY558" fmla="*/ 5390206 h 9738027"/>
                <a:gd name="connsiteX559" fmla="*/ 10440289 w 13991985"/>
                <a:gd name="connsiteY559" fmla="*/ 5361403 h 9738027"/>
                <a:gd name="connsiteX560" fmla="*/ 10368624 w 13991985"/>
                <a:gd name="connsiteY560" fmla="*/ 5317633 h 9738027"/>
                <a:gd name="connsiteX561" fmla="*/ 10348894 w 13991985"/>
                <a:gd name="connsiteY561" fmla="*/ 5245743 h 9738027"/>
                <a:gd name="connsiteX562" fmla="*/ 10363409 w 13991985"/>
                <a:gd name="connsiteY562" fmla="*/ 5187685 h 9738027"/>
                <a:gd name="connsiteX563" fmla="*/ 10392437 w 13991985"/>
                <a:gd name="connsiteY563" fmla="*/ 5144143 h 9738027"/>
                <a:gd name="connsiteX564" fmla="*/ 10348894 w 13991985"/>
                <a:gd name="connsiteY564" fmla="*/ 5115114 h 9738027"/>
                <a:gd name="connsiteX565" fmla="*/ 10290837 w 13991985"/>
                <a:gd name="connsiteY565" fmla="*/ 5100600 h 9738027"/>
                <a:gd name="connsiteX566" fmla="*/ 10203751 w 13991985"/>
                <a:gd name="connsiteY566" fmla="*/ 5071571 h 9738027"/>
                <a:gd name="connsiteX567" fmla="*/ 10160209 w 13991985"/>
                <a:gd name="connsiteY567" fmla="*/ 5057057 h 9738027"/>
                <a:gd name="connsiteX568" fmla="*/ 10073804 w 13991985"/>
                <a:gd name="connsiteY568" fmla="*/ 5028028 h 9738027"/>
                <a:gd name="connsiteX569" fmla="*/ 10044548 w 13991985"/>
                <a:gd name="connsiteY569" fmla="*/ 4921665 h 9738027"/>
                <a:gd name="connsiteX570" fmla="*/ 10049991 w 13991985"/>
                <a:gd name="connsiteY570" fmla="*/ 4868598 h 9738027"/>
                <a:gd name="connsiteX571" fmla="*/ 10102605 w 13991985"/>
                <a:gd name="connsiteY571" fmla="*/ 4758381 h 9738027"/>
                <a:gd name="connsiteX572" fmla="*/ 10189011 w 13991985"/>
                <a:gd name="connsiteY572" fmla="*/ 4753164 h 9738027"/>
                <a:gd name="connsiteX573" fmla="*/ 10262262 w 13991985"/>
                <a:gd name="connsiteY573" fmla="*/ 4791490 h 9738027"/>
                <a:gd name="connsiteX574" fmla="*/ 10311929 w 13991985"/>
                <a:gd name="connsiteY574" fmla="*/ 4762462 h 9738027"/>
                <a:gd name="connsiteX575" fmla="*/ 10365223 w 13991985"/>
                <a:gd name="connsiteY575" fmla="*/ 4752710 h 9738027"/>
                <a:gd name="connsiteX576" fmla="*/ 10423053 w 13991985"/>
                <a:gd name="connsiteY576" fmla="*/ 4698963 h 9738027"/>
                <a:gd name="connsiteX577" fmla="*/ 10447319 w 13991985"/>
                <a:gd name="connsiteY577" fmla="*/ 4607114 h 9738027"/>
                <a:gd name="connsiteX578" fmla="*/ 10491543 w 13991985"/>
                <a:gd name="connsiteY578" fmla="*/ 4532502 h 9738027"/>
                <a:gd name="connsiteX579" fmla="*/ 10595637 w 13991985"/>
                <a:gd name="connsiteY579" fmla="*/ 4520028 h 9738027"/>
                <a:gd name="connsiteX580" fmla="*/ 10639180 w 13991985"/>
                <a:gd name="connsiteY580" fmla="*/ 4491000 h 9738027"/>
                <a:gd name="connsiteX581" fmla="*/ 10711751 w 13991985"/>
                <a:gd name="connsiteY581" fmla="*/ 4403914 h 9738027"/>
                <a:gd name="connsiteX582" fmla="*/ 10755294 w 13991985"/>
                <a:gd name="connsiteY582" fmla="*/ 4360371 h 9738027"/>
                <a:gd name="connsiteX583" fmla="*/ 10775705 w 13991985"/>
                <a:gd name="connsiteY583" fmla="*/ 4302314 h 9738027"/>
                <a:gd name="connsiteX584" fmla="*/ 10848730 w 13991985"/>
                <a:gd name="connsiteY584" fmla="*/ 4251514 h 9738027"/>
                <a:gd name="connsiteX585" fmla="*/ 10977318 w 13991985"/>
                <a:gd name="connsiteY585" fmla="*/ 4232464 h 9738027"/>
                <a:gd name="connsiteX586" fmla="*/ 11103411 w 13991985"/>
                <a:gd name="connsiteY586" fmla="*/ 4307983 h 9738027"/>
                <a:gd name="connsiteX587" fmla="*/ 11126996 w 13991985"/>
                <a:gd name="connsiteY587" fmla="*/ 4433170 h 9738027"/>
                <a:gd name="connsiteX588" fmla="*/ 11078691 w 13991985"/>
                <a:gd name="connsiteY588" fmla="*/ 4505514 h 9738027"/>
                <a:gd name="connsiteX589" fmla="*/ 11048755 w 13991985"/>
                <a:gd name="connsiteY589" fmla="*/ 4551552 h 9738027"/>
                <a:gd name="connsiteX590" fmla="*/ 11049889 w 13991985"/>
                <a:gd name="connsiteY590" fmla="*/ 4577632 h 9738027"/>
                <a:gd name="connsiteX591" fmla="*/ 10987523 w 13991985"/>
                <a:gd name="connsiteY591" fmla="*/ 4592600 h 9738027"/>
                <a:gd name="connsiteX592" fmla="*/ 10973009 w 13991985"/>
                <a:gd name="connsiteY592" fmla="*/ 4650657 h 9738027"/>
                <a:gd name="connsiteX593" fmla="*/ 11060094 w 13991985"/>
                <a:gd name="connsiteY593" fmla="*/ 4665171 h 9738027"/>
                <a:gd name="connsiteX594" fmla="*/ 11016551 w 13991985"/>
                <a:gd name="connsiteY594" fmla="*/ 4708714 h 9738027"/>
                <a:gd name="connsiteX595" fmla="*/ 11002037 w 13991985"/>
                <a:gd name="connsiteY595" fmla="*/ 4752257 h 9738027"/>
                <a:gd name="connsiteX596" fmla="*/ 11016551 w 13991985"/>
                <a:gd name="connsiteY596" fmla="*/ 4781285 h 9738027"/>
                <a:gd name="connsiteX597" fmla="*/ 11060094 w 13991985"/>
                <a:gd name="connsiteY597" fmla="*/ 4737743 h 9738027"/>
                <a:gd name="connsiteX598" fmla="*/ 11190723 w 13991985"/>
                <a:gd name="connsiteY598" fmla="*/ 4650657 h 9738027"/>
                <a:gd name="connsiteX599" fmla="*/ 11248780 w 13991985"/>
                <a:gd name="connsiteY599" fmla="*/ 4636143 h 9738027"/>
                <a:gd name="connsiteX600" fmla="*/ 11335866 w 13991985"/>
                <a:gd name="connsiteY600" fmla="*/ 4592600 h 9738027"/>
                <a:gd name="connsiteX601" fmla="*/ 11422951 w 13991985"/>
                <a:gd name="connsiteY601" fmla="*/ 4549057 h 9738027"/>
                <a:gd name="connsiteX602" fmla="*/ 11539066 w 13991985"/>
                <a:gd name="connsiteY60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307811 w 13991985"/>
                <a:gd name="connsiteY415" fmla="*/ 9109604 h 9738027"/>
                <a:gd name="connsiteX416" fmla="*/ 7329923 w 13991985"/>
                <a:gd name="connsiteY416" fmla="*/ 9179114 h 9738027"/>
                <a:gd name="connsiteX417" fmla="*/ 7343530 w 13991985"/>
                <a:gd name="connsiteY417" fmla="*/ 9159270 h 9738027"/>
                <a:gd name="connsiteX418" fmla="*/ 7460551 w 13991985"/>
                <a:gd name="connsiteY418" fmla="*/ 9164600 h 9738027"/>
                <a:gd name="connsiteX419" fmla="*/ 7547637 w 13991985"/>
                <a:gd name="connsiteY419" fmla="*/ 9179114 h 9738027"/>
                <a:gd name="connsiteX420" fmla="*/ 7562151 w 13991985"/>
                <a:gd name="connsiteY420" fmla="*/ 9353285 h 9738027"/>
                <a:gd name="connsiteX421" fmla="*/ 7634723 w 13991985"/>
                <a:gd name="connsiteY421" fmla="*/ 9367800 h 9738027"/>
                <a:gd name="connsiteX422" fmla="*/ 7721809 w 13991985"/>
                <a:gd name="connsiteY422" fmla="*/ 9396828 h 9738027"/>
                <a:gd name="connsiteX423" fmla="*/ 7808894 w 13991985"/>
                <a:gd name="connsiteY423" fmla="*/ 9425857 h 9738027"/>
                <a:gd name="connsiteX424" fmla="*/ 7852437 w 13991985"/>
                <a:gd name="connsiteY424" fmla="*/ 9440371 h 9738027"/>
                <a:gd name="connsiteX425" fmla="*/ 7895980 w 13991985"/>
                <a:gd name="connsiteY425" fmla="*/ 9396828 h 9738027"/>
                <a:gd name="connsiteX426" fmla="*/ 7939523 w 13991985"/>
                <a:gd name="connsiteY426" fmla="*/ 9382314 h 9738027"/>
                <a:gd name="connsiteX427" fmla="*/ 7962655 w 13991985"/>
                <a:gd name="connsiteY427" fmla="*/ 9347389 h 9738027"/>
                <a:gd name="connsiteX428" fmla="*/ 8005517 w 13991985"/>
                <a:gd name="connsiteY428" fmla="*/ 9335483 h 9738027"/>
                <a:gd name="connsiteX429" fmla="*/ 8065049 w 13991985"/>
                <a:gd name="connsiteY429" fmla="*/ 9397396 h 9738027"/>
                <a:gd name="connsiteX430" fmla="*/ 8169144 w 13991985"/>
                <a:gd name="connsiteY430" fmla="*/ 9437309 h 9738027"/>
                <a:gd name="connsiteX431" fmla="*/ 8215068 w 13991985"/>
                <a:gd name="connsiteY431" fmla="*/ 9392633 h 9738027"/>
                <a:gd name="connsiteX432" fmla="*/ 8255549 w 13991985"/>
                <a:gd name="connsiteY432" fmla="*/ 9401818 h 9738027"/>
                <a:gd name="connsiteX433" fmla="*/ 8299092 w 13991985"/>
                <a:gd name="connsiteY433" fmla="*/ 9438217 h 9738027"/>
                <a:gd name="connsiteX434" fmla="*/ 8317461 w 13991985"/>
                <a:gd name="connsiteY434" fmla="*/ 9485502 h 9738027"/>
                <a:gd name="connsiteX435" fmla="*/ 8295010 w 13991985"/>
                <a:gd name="connsiteY435" fmla="*/ 9519633 h 9738027"/>
                <a:gd name="connsiteX436" fmla="*/ 8276980 w 13991985"/>
                <a:gd name="connsiteY436" fmla="*/ 9604564 h 9738027"/>
                <a:gd name="connsiteX437" fmla="*/ 8309297 w 13991985"/>
                <a:gd name="connsiteY437" fmla="*/ 9685413 h 9738027"/>
                <a:gd name="connsiteX438" fmla="*/ 8350459 w 13991985"/>
                <a:gd name="connsiteY438" fmla="*/ 9738027 h 9738027"/>
                <a:gd name="connsiteX439" fmla="*/ 8389466 w 13991985"/>
                <a:gd name="connsiteY439" fmla="*/ 9730657 h 9738027"/>
                <a:gd name="connsiteX440" fmla="*/ 8386404 w 13991985"/>
                <a:gd name="connsiteY440" fmla="*/ 9682578 h 9738027"/>
                <a:gd name="connsiteX441" fmla="*/ 8360437 w 13991985"/>
                <a:gd name="connsiteY441" fmla="*/ 9643571 h 9738027"/>
                <a:gd name="connsiteX442" fmla="*/ 8351139 w 13991985"/>
                <a:gd name="connsiteY442" fmla="*/ 9571453 h 9738027"/>
                <a:gd name="connsiteX443" fmla="*/ 8370416 w 13991985"/>
                <a:gd name="connsiteY443" fmla="*/ 9527684 h 9738027"/>
                <a:gd name="connsiteX444" fmla="*/ 8396043 w 13991985"/>
                <a:gd name="connsiteY444" fmla="*/ 9475977 h 9738027"/>
                <a:gd name="connsiteX445" fmla="*/ 8429380 w 13991985"/>
                <a:gd name="connsiteY445" fmla="*/ 9483120 h 9738027"/>
                <a:gd name="connsiteX446" fmla="*/ 8496055 w 13991985"/>
                <a:gd name="connsiteY446" fmla="*/ 9473595 h 9738027"/>
                <a:gd name="connsiteX447" fmla="*/ 8553886 w 13991985"/>
                <a:gd name="connsiteY447" fmla="*/ 9453185 h 9738027"/>
                <a:gd name="connsiteX448" fmla="*/ 8636209 w 13991985"/>
                <a:gd name="connsiteY448" fmla="*/ 9428465 h 9738027"/>
                <a:gd name="connsiteX449" fmla="*/ 8696193 w 13991985"/>
                <a:gd name="connsiteY449" fmla="*/ 9415877 h 9738027"/>
                <a:gd name="connsiteX450" fmla="*/ 8691318 w 13991985"/>
                <a:gd name="connsiteY450" fmla="*/ 9375964 h 9738027"/>
                <a:gd name="connsiteX451" fmla="*/ 8715130 w 13991985"/>
                <a:gd name="connsiteY451" fmla="*/ 9356914 h 9738027"/>
                <a:gd name="connsiteX452" fmla="*/ 8743705 w 13991985"/>
                <a:gd name="connsiteY452" fmla="*/ 9359295 h 9738027"/>
                <a:gd name="connsiteX453" fmla="*/ 8810380 w 13991985"/>
                <a:gd name="connsiteY453" fmla="*/ 9382314 h 9738027"/>
                <a:gd name="connsiteX454" fmla="*/ 8856078 w 13991985"/>
                <a:gd name="connsiteY454" fmla="*/ 9312577 h 9738027"/>
                <a:gd name="connsiteX455" fmla="*/ 8903249 w 13991985"/>
                <a:gd name="connsiteY455" fmla="*/ 9314052 h 9738027"/>
                <a:gd name="connsiteX456" fmla="*/ 8941349 w 13991985"/>
                <a:gd name="connsiteY456" fmla="*/ 9356914 h 9738027"/>
                <a:gd name="connsiteX457" fmla="*/ 8984211 w 13991985"/>
                <a:gd name="connsiteY457" fmla="*/ 9321195 h 9738027"/>
                <a:gd name="connsiteX458" fmla="*/ 9025713 w 13991985"/>
                <a:gd name="connsiteY458" fmla="*/ 9264272 h 9738027"/>
                <a:gd name="connsiteX459" fmla="*/ 9085925 w 13991985"/>
                <a:gd name="connsiteY459" fmla="*/ 9278106 h 9738027"/>
                <a:gd name="connsiteX460" fmla="*/ 9124705 w 13991985"/>
                <a:gd name="connsiteY460" fmla="*/ 9237852 h 9738027"/>
                <a:gd name="connsiteX461" fmla="*/ 9129468 w 13991985"/>
                <a:gd name="connsiteY461" fmla="*/ 9186258 h 9738027"/>
                <a:gd name="connsiteX462" fmla="*/ 9160424 w 13991985"/>
                <a:gd name="connsiteY462" fmla="*/ 9133077 h 9738027"/>
                <a:gd name="connsiteX463" fmla="*/ 9203286 w 13991985"/>
                <a:gd name="connsiteY463" fmla="*/ 9156889 h 9738027"/>
                <a:gd name="connsiteX464" fmla="*/ 9246376 w 13991985"/>
                <a:gd name="connsiteY464" fmla="*/ 9196690 h 9738027"/>
                <a:gd name="connsiteX465" fmla="*/ 9305680 w 13991985"/>
                <a:gd name="connsiteY465" fmla="*/ 9159270 h 9738027"/>
                <a:gd name="connsiteX466" fmla="*/ 9399569 w 13991985"/>
                <a:gd name="connsiteY466" fmla="*/ 9131943 h 9738027"/>
                <a:gd name="connsiteX467" fmla="*/ 9458080 w 13991985"/>
                <a:gd name="connsiteY467" fmla="*/ 9130695 h 9738027"/>
                <a:gd name="connsiteX468" fmla="*/ 9518518 w 13991985"/>
                <a:gd name="connsiteY468" fmla="*/ 9105521 h 9738027"/>
                <a:gd name="connsiteX469" fmla="*/ 9574648 w 13991985"/>
                <a:gd name="connsiteY469" fmla="*/ 9126046 h 9738027"/>
                <a:gd name="connsiteX470" fmla="*/ 9652209 w 13991985"/>
                <a:gd name="connsiteY470" fmla="*/ 9106543 h 9738027"/>
                <a:gd name="connsiteX471" fmla="*/ 9753355 w 13991985"/>
                <a:gd name="connsiteY471" fmla="*/ 9094977 h 9738027"/>
                <a:gd name="connsiteX472" fmla="*/ 9816175 w 13991985"/>
                <a:gd name="connsiteY472" fmla="*/ 9050866 h 9738027"/>
                <a:gd name="connsiteX473" fmla="*/ 9803361 w 13991985"/>
                <a:gd name="connsiteY473" fmla="*/ 9009252 h 9738027"/>
                <a:gd name="connsiteX474" fmla="*/ 9819236 w 13991985"/>
                <a:gd name="connsiteY474" fmla="*/ 8981583 h 9738027"/>
                <a:gd name="connsiteX475" fmla="*/ 9872418 w 13991985"/>
                <a:gd name="connsiteY475" fmla="*/ 8980677 h 9738027"/>
                <a:gd name="connsiteX476" fmla="*/ 9893736 w 13991985"/>
                <a:gd name="connsiteY476" fmla="*/ 8931350 h 9738027"/>
                <a:gd name="connsiteX477" fmla="*/ 9942721 w 13991985"/>
                <a:gd name="connsiteY477" fmla="*/ 8904022 h 9738027"/>
                <a:gd name="connsiteX478" fmla="*/ 10024364 w 13991985"/>
                <a:gd name="connsiteY478" fmla="*/ 8850956 h 9738027"/>
                <a:gd name="connsiteX479" fmla="*/ 10101925 w 13991985"/>
                <a:gd name="connsiteY479" fmla="*/ 8802650 h 9738027"/>
                <a:gd name="connsiteX480" fmla="*/ 10130726 w 13991985"/>
                <a:gd name="connsiteY480" fmla="*/ 8768632 h 9738027"/>
                <a:gd name="connsiteX481" fmla="*/ 10099997 w 13991985"/>
                <a:gd name="connsiteY481" fmla="*/ 8719646 h 9738027"/>
                <a:gd name="connsiteX482" fmla="*/ 10139458 w 13991985"/>
                <a:gd name="connsiteY482" fmla="*/ 8683474 h 9738027"/>
                <a:gd name="connsiteX483" fmla="*/ 10199669 w 13991985"/>
                <a:gd name="connsiteY483" fmla="*/ 8664197 h 9738027"/>
                <a:gd name="connsiteX484" fmla="*/ 10252737 w 13991985"/>
                <a:gd name="connsiteY484" fmla="*/ 8642539 h 9738027"/>
                <a:gd name="connsiteX485" fmla="*/ 10293672 w 13991985"/>
                <a:gd name="connsiteY485" fmla="*/ 8610902 h 9738027"/>
                <a:gd name="connsiteX486" fmla="*/ 10351049 w 13991985"/>
                <a:gd name="connsiteY486" fmla="*/ 8533002 h 9738027"/>
                <a:gd name="connsiteX487" fmla="*/ 10363409 w 13991985"/>
                <a:gd name="connsiteY487" fmla="*/ 8525971 h 9738027"/>
                <a:gd name="connsiteX488" fmla="*/ 10398107 w 13991985"/>
                <a:gd name="connsiteY488" fmla="*/ 8480274 h 9738027"/>
                <a:gd name="connsiteX489" fmla="*/ 10436434 w 13991985"/>
                <a:gd name="connsiteY489" fmla="*/ 8443875 h 9738027"/>
                <a:gd name="connsiteX490" fmla="*/ 10479523 w 13991985"/>
                <a:gd name="connsiteY490" fmla="*/ 8395343 h 9738027"/>
                <a:gd name="connsiteX491" fmla="*/ 10494718 w 13991985"/>
                <a:gd name="connsiteY491" fmla="*/ 8308257 h 9738027"/>
                <a:gd name="connsiteX492" fmla="*/ 10499254 w 13991985"/>
                <a:gd name="connsiteY492" fmla="*/ 8247819 h 9738027"/>
                <a:gd name="connsiteX493" fmla="*/ 10482018 w 13991985"/>
                <a:gd name="connsiteY493" fmla="*/ 8171052 h 9738027"/>
                <a:gd name="connsiteX494" fmla="*/ 10523066 w 13991985"/>
                <a:gd name="connsiteY494" fmla="*/ 8117643 h 9738027"/>
                <a:gd name="connsiteX495" fmla="*/ 10566609 w 13991985"/>
                <a:gd name="connsiteY495" fmla="*/ 8119571 h 9738027"/>
                <a:gd name="connsiteX496" fmla="*/ 10627274 w 13991985"/>
                <a:gd name="connsiteY496" fmla="*/ 8102676 h 9738027"/>
                <a:gd name="connsiteX497" fmla="*/ 10654829 w 13991985"/>
                <a:gd name="connsiteY497" fmla="*/ 8025569 h 9738027"/>
                <a:gd name="connsiteX498" fmla="*/ 10696330 w 13991985"/>
                <a:gd name="connsiteY498" fmla="*/ 7994839 h 9738027"/>
                <a:gd name="connsiteX499" fmla="*/ 10775025 w 13991985"/>
                <a:gd name="connsiteY499" fmla="*/ 7894940 h 9738027"/>
                <a:gd name="connsiteX500" fmla="*/ 10806435 w 13991985"/>
                <a:gd name="connsiteY500" fmla="*/ 7805246 h 9738027"/>
                <a:gd name="connsiteX501" fmla="*/ 10847596 w 13991985"/>
                <a:gd name="connsiteY501" fmla="*/ 7745488 h 9738027"/>
                <a:gd name="connsiteX502" fmla="*/ 10903499 w 13991985"/>
                <a:gd name="connsiteY502" fmla="*/ 7730520 h 9738027"/>
                <a:gd name="connsiteX503" fmla="*/ 10958494 w 13991985"/>
                <a:gd name="connsiteY503" fmla="*/ 7727685 h 9738027"/>
                <a:gd name="connsiteX504" fmla="*/ 10952031 w 13991985"/>
                <a:gd name="connsiteY504" fmla="*/ 7706028 h 9738027"/>
                <a:gd name="connsiteX505" fmla="*/ 10943980 w 13991985"/>
                <a:gd name="connsiteY505" fmla="*/ 7652732 h 9738027"/>
                <a:gd name="connsiteX506" fmla="*/ 10950897 w 13991985"/>
                <a:gd name="connsiteY506" fmla="*/ 7604427 h 9738027"/>
                <a:gd name="connsiteX507" fmla="*/ 10917786 w 13991985"/>
                <a:gd name="connsiteY507" fmla="*/ 7507590 h 9738027"/>
                <a:gd name="connsiteX508" fmla="*/ 10915632 w 13991985"/>
                <a:gd name="connsiteY508" fmla="*/ 7454521 h 9738027"/>
                <a:gd name="connsiteX509" fmla="*/ 10963937 w 13991985"/>
                <a:gd name="connsiteY509" fmla="*/ 7401681 h 9738027"/>
                <a:gd name="connsiteX510" fmla="*/ 11024943 w 13991985"/>
                <a:gd name="connsiteY510" fmla="*/ 7373333 h 9738027"/>
                <a:gd name="connsiteX511" fmla="*/ 11016551 w 13991985"/>
                <a:gd name="connsiteY511" fmla="*/ 7335800 h 9738027"/>
                <a:gd name="connsiteX512" fmla="*/ 10974936 w 13991985"/>
                <a:gd name="connsiteY512" fmla="*/ 7306998 h 9738027"/>
                <a:gd name="connsiteX513" fmla="*/ 10912570 w 13991985"/>
                <a:gd name="connsiteY513" fmla="*/ 7239643 h 9738027"/>
                <a:gd name="connsiteX514" fmla="*/ 10851905 w 13991985"/>
                <a:gd name="connsiteY514" fmla="*/ 7270371 h 9738027"/>
                <a:gd name="connsiteX515" fmla="*/ 10782168 w 13991985"/>
                <a:gd name="connsiteY515" fmla="*/ 7263001 h 9738027"/>
                <a:gd name="connsiteX516" fmla="*/ 10784323 w 13991985"/>
                <a:gd name="connsiteY516" fmla="*/ 7205171 h 9738027"/>
                <a:gd name="connsiteX517" fmla="*/ 10830247 w 13991985"/>
                <a:gd name="connsiteY517" fmla="*/ 7133053 h 9738027"/>
                <a:gd name="connsiteX518" fmla="*/ 10877305 w 13991985"/>
                <a:gd name="connsiteY518" fmla="*/ 7116158 h 9738027"/>
                <a:gd name="connsiteX519" fmla="*/ 10917332 w 13991985"/>
                <a:gd name="connsiteY519" fmla="*/ 7087357 h 9738027"/>
                <a:gd name="connsiteX520" fmla="*/ 10973688 w 13991985"/>
                <a:gd name="connsiteY520" fmla="*/ 7074769 h 9738027"/>
                <a:gd name="connsiteX521" fmla="*/ 11033446 w 13991985"/>
                <a:gd name="connsiteY521" fmla="*/ 7055039 h 9738027"/>
                <a:gd name="connsiteX522" fmla="*/ 10929693 w 13991985"/>
                <a:gd name="connsiteY522" fmla="*/ 6954120 h 9738027"/>
                <a:gd name="connsiteX523" fmla="*/ 10903272 w 13991985"/>
                <a:gd name="connsiteY523" fmla="*/ 6879619 h 9738027"/>
                <a:gd name="connsiteX524" fmla="*/ 10997729 w 13991985"/>
                <a:gd name="connsiteY524" fmla="*/ 6886083 h 9738027"/>
                <a:gd name="connsiteX525" fmla="*/ 11045580 w 13991985"/>
                <a:gd name="connsiteY525" fmla="*/ 6856828 h 9738027"/>
                <a:gd name="connsiteX526" fmla="*/ 10987523 w 13991985"/>
                <a:gd name="connsiteY526" fmla="*/ 6788566 h 9738027"/>
                <a:gd name="connsiteX527" fmla="*/ 10914951 w 13991985"/>
                <a:gd name="connsiteY527" fmla="*/ 6740714 h 9738027"/>
                <a:gd name="connsiteX528" fmla="*/ 10909509 w 13991985"/>
                <a:gd name="connsiteY528" fmla="*/ 6692862 h 9738027"/>
                <a:gd name="connsiteX529" fmla="*/ 10856894 w 13991985"/>
                <a:gd name="connsiteY529" fmla="*/ 6668143 h 9738027"/>
                <a:gd name="connsiteX530" fmla="*/ 10813805 w 13991985"/>
                <a:gd name="connsiteY530" fmla="*/ 6633671 h 9738027"/>
                <a:gd name="connsiteX531" fmla="*/ 10804053 w 13991985"/>
                <a:gd name="connsiteY531" fmla="*/ 6556790 h 9738027"/>
                <a:gd name="connsiteX532" fmla="*/ 10793848 w 13991985"/>
                <a:gd name="connsiteY532" fmla="*/ 6494198 h 9738027"/>
                <a:gd name="connsiteX533" fmla="*/ 10740780 w 13991985"/>
                <a:gd name="connsiteY533" fmla="*/ 6367878 h 9738027"/>
                <a:gd name="connsiteX534" fmla="*/ 10711751 w 13991985"/>
                <a:gd name="connsiteY534" fmla="*/ 6247228 h 9738027"/>
                <a:gd name="connsiteX535" fmla="*/ 10668209 w 13991985"/>
                <a:gd name="connsiteY535" fmla="*/ 6218200 h 9738027"/>
                <a:gd name="connsiteX536" fmla="*/ 10619223 w 13991985"/>
                <a:gd name="connsiteY536" fmla="*/ 6155833 h 9738027"/>
                <a:gd name="connsiteX537" fmla="*/ 10508551 w 13991985"/>
                <a:gd name="connsiteY537" fmla="*/ 6072831 h 9738027"/>
                <a:gd name="connsiteX538" fmla="*/ 10426229 w 13991985"/>
                <a:gd name="connsiteY538" fmla="*/ 6005701 h 9738027"/>
                <a:gd name="connsiteX539" fmla="*/ 10441423 w 13991985"/>
                <a:gd name="connsiteY539" fmla="*/ 5885505 h 9738027"/>
                <a:gd name="connsiteX540" fmla="*/ 10509005 w 13991985"/>
                <a:gd name="connsiteY540" fmla="*/ 5822232 h 9738027"/>
                <a:gd name="connsiteX541" fmla="*/ 10595637 w 13991985"/>
                <a:gd name="connsiteY541" fmla="*/ 5724714 h 9738027"/>
                <a:gd name="connsiteX542" fmla="*/ 10629655 w 13991985"/>
                <a:gd name="connsiteY542" fmla="*/ 5637402 h 9738027"/>
                <a:gd name="connsiteX543" fmla="*/ 10673198 w 13991985"/>
                <a:gd name="connsiteY543" fmla="*/ 5604745 h 9738027"/>
                <a:gd name="connsiteX544" fmla="*/ 10750305 w 13991985"/>
                <a:gd name="connsiteY544" fmla="*/ 5627196 h 9738027"/>
                <a:gd name="connsiteX545" fmla="*/ 10761191 w 13991985"/>
                <a:gd name="connsiteY545" fmla="*/ 5560067 h 9738027"/>
                <a:gd name="connsiteX546" fmla="*/ 10814259 w 13991985"/>
                <a:gd name="connsiteY546" fmla="*/ 5502464 h 9738027"/>
                <a:gd name="connsiteX547" fmla="*/ 10891138 w 13991985"/>
                <a:gd name="connsiteY547" fmla="*/ 5468446 h 9738027"/>
                <a:gd name="connsiteX548" fmla="*/ 10958494 w 13991985"/>
                <a:gd name="connsiteY548" fmla="*/ 5463457 h 9738027"/>
                <a:gd name="connsiteX549" fmla="*/ 10989111 w 13991985"/>
                <a:gd name="connsiteY549" fmla="*/ 5434655 h 9738027"/>
                <a:gd name="connsiteX550" fmla="*/ 11051703 w 13991985"/>
                <a:gd name="connsiteY550" fmla="*/ 5395875 h 9738027"/>
                <a:gd name="connsiteX551" fmla="*/ 11161694 w 13991985"/>
                <a:gd name="connsiteY551" fmla="*/ 5361857 h 9738027"/>
                <a:gd name="connsiteX552" fmla="*/ 11205237 w 13991985"/>
                <a:gd name="connsiteY552" fmla="*/ 5332828 h 9738027"/>
                <a:gd name="connsiteX553" fmla="*/ 11161694 w 13991985"/>
                <a:gd name="connsiteY553" fmla="*/ 5303800 h 9738027"/>
                <a:gd name="connsiteX554" fmla="*/ 10871409 w 13991985"/>
                <a:gd name="connsiteY554" fmla="*/ 5260257 h 9738027"/>
                <a:gd name="connsiteX555" fmla="*/ 10827866 w 13991985"/>
                <a:gd name="connsiteY555" fmla="*/ 5216714 h 9738027"/>
                <a:gd name="connsiteX556" fmla="*/ 10682723 w 13991985"/>
                <a:gd name="connsiteY556" fmla="*/ 5274771 h 9738027"/>
                <a:gd name="connsiteX557" fmla="*/ 10624666 w 13991985"/>
                <a:gd name="connsiteY557" fmla="*/ 5303800 h 9738027"/>
                <a:gd name="connsiteX558" fmla="*/ 10537580 w 13991985"/>
                <a:gd name="connsiteY558" fmla="*/ 5390206 h 9738027"/>
                <a:gd name="connsiteX559" fmla="*/ 10440289 w 13991985"/>
                <a:gd name="connsiteY559" fmla="*/ 5361403 h 9738027"/>
                <a:gd name="connsiteX560" fmla="*/ 10368624 w 13991985"/>
                <a:gd name="connsiteY560" fmla="*/ 5317633 h 9738027"/>
                <a:gd name="connsiteX561" fmla="*/ 10348894 w 13991985"/>
                <a:gd name="connsiteY561" fmla="*/ 5245743 h 9738027"/>
                <a:gd name="connsiteX562" fmla="*/ 10363409 w 13991985"/>
                <a:gd name="connsiteY562" fmla="*/ 5187685 h 9738027"/>
                <a:gd name="connsiteX563" fmla="*/ 10392437 w 13991985"/>
                <a:gd name="connsiteY563" fmla="*/ 5144143 h 9738027"/>
                <a:gd name="connsiteX564" fmla="*/ 10348894 w 13991985"/>
                <a:gd name="connsiteY564" fmla="*/ 5115114 h 9738027"/>
                <a:gd name="connsiteX565" fmla="*/ 10290837 w 13991985"/>
                <a:gd name="connsiteY565" fmla="*/ 5100600 h 9738027"/>
                <a:gd name="connsiteX566" fmla="*/ 10203751 w 13991985"/>
                <a:gd name="connsiteY566" fmla="*/ 5071571 h 9738027"/>
                <a:gd name="connsiteX567" fmla="*/ 10160209 w 13991985"/>
                <a:gd name="connsiteY567" fmla="*/ 5057057 h 9738027"/>
                <a:gd name="connsiteX568" fmla="*/ 10073804 w 13991985"/>
                <a:gd name="connsiteY568" fmla="*/ 5028028 h 9738027"/>
                <a:gd name="connsiteX569" fmla="*/ 10044548 w 13991985"/>
                <a:gd name="connsiteY569" fmla="*/ 4921665 h 9738027"/>
                <a:gd name="connsiteX570" fmla="*/ 10049991 w 13991985"/>
                <a:gd name="connsiteY570" fmla="*/ 4868598 h 9738027"/>
                <a:gd name="connsiteX571" fmla="*/ 10102605 w 13991985"/>
                <a:gd name="connsiteY571" fmla="*/ 4758381 h 9738027"/>
                <a:gd name="connsiteX572" fmla="*/ 10189011 w 13991985"/>
                <a:gd name="connsiteY572" fmla="*/ 4753164 h 9738027"/>
                <a:gd name="connsiteX573" fmla="*/ 10262262 w 13991985"/>
                <a:gd name="connsiteY573" fmla="*/ 4791490 h 9738027"/>
                <a:gd name="connsiteX574" fmla="*/ 10311929 w 13991985"/>
                <a:gd name="connsiteY574" fmla="*/ 4762462 h 9738027"/>
                <a:gd name="connsiteX575" fmla="*/ 10365223 w 13991985"/>
                <a:gd name="connsiteY575" fmla="*/ 4752710 h 9738027"/>
                <a:gd name="connsiteX576" fmla="*/ 10423053 w 13991985"/>
                <a:gd name="connsiteY576" fmla="*/ 4698963 h 9738027"/>
                <a:gd name="connsiteX577" fmla="*/ 10447319 w 13991985"/>
                <a:gd name="connsiteY577" fmla="*/ 4607114 h 9738027"/>
                <a:gd name="connsiteX578" fmla="*/ 10491543 w 13991985"/>
                <a:gd name="connsiteY578" fmla="*/ 4532502 h 9738027"/>
                <a:gd name="connsiteX579" fmla="*/ 10595637 w 13991985"/>
                <a:gd name="connsiteY579" fmla="*/ 4520028 h 9738027"/>
                <a:gd name="connsiteX580" fmla="*/ 10639180 w 13991985"/>
                <a:gd name="connsiteY580" fmla="*/ 4491000 h 9738027"/>
                <a:gd name="connsiteX581" fmla="*/ 10711751 w 13991985"/>
                <a:gd name="connsiteY581" fmla="*/ 4403914 h 9738027"/>
                <a:gd name="connsiteX582" fmla="*/ 10755294 w 13991985"/>
                <a:gd name="connsiteY582" fmla="*/ 4360371 h 9738027"/>
                <a:gd name="connsiteX583" fmla="*/ 10775705 w 13991985"/>
                <a:gd name="connsiteY583" fmla="*/ 4302314 h 9738027"/>
                <a:gd name="connsiteX584" fmla="*/ 10848730 w 13991985"/>
                <a:gd name="connsiteY584" fmla="*/ 4251514 h 9738027"/>
                <a:gd name="connsiteX585" fmla="*/ 10977318 w 13991985"/>
                <a:gd name="connsiteY585" fmla="*/ 4232464 h 9738027"/>
                <a:gd name="connsiteX586" fmla="*/ 11103411 w 13991985"/>
                <a:gd name="connsiteY586" fmla="*/ 4307983 h 9738027"/>
                <a:gd name="connsiteX587" fmla="*/ 11126996 w 13991985"/>
                <a:gd name="connsiteY587" fmla="*/ 4433170 h 9738027"/>
                <a:gd name="connsiteX588" fmla="*/ 11078691 w 13991985"/>
                <a:gd name="connsiteY588" fmla="*/ 4505514 h 9738027"/>
                <a:gd name="connsiteX589" fmla="*/ 11048755 w 13991985"/>
                <a:gd name="connsiteY589" fmla="*/ 4551552 h 9738027"/>
                <a:gd name="connsiteX590" fmla="*/ 11049889 w 13991985"/>
                <a:gd name="connsiteY590" fmla="*/ 4577632 h 9738027"/>
                <a:gd name="connsiteX591" fmla="*/ 10987523 w 13991985"/>
                <a:gd name="connsiteY591" fmla="*/ 4592600 h 9738027"/>
                <a:gd name="connsiteX592" fmla="*/ 10973009 w 13991985"/>
                <a:gd name="connsiteY592" fmla="*/ 4650657 h 9738027"/>
                <a:gd name="connsiteX593" fmla="*/ 11060094 w 13991985"/>
                <a:gd name="connsiteY593" fmla="*/ 4665171 h 9738027"/>
                <a:gd name="connsiteX594" fmla="*/ 11016551 w 13991985"/>
                <a:gd name="connsiteY594" fmla="*/ 4708714 h 9738027"/>
                <a:gd name="connsiteX595" fmla="*/ 11002037 w 13991985"/>
                <a:gd name="connsiteY595" fmla="*/ 4752257 h 9738027"/>
                <a:gd name="connsiteX596" fmla="*/ 11016551 w 13991985"/>
                <a:gd name="connsiteY596" fmla="*/ 4781285 h 9738027"/>
                <a:gd name="connsiteX597" fmla="*/ 11060094 w 13991985"/>
                <a:gd name="connsiteY597" fmla="*/ 4737743 h 9738027"/>
                <a:gd name="connsiteX598" fmla="*/ 11190723 w 13991985"/>
                <a:gd name="connsiteY598" fmla="*/ 4650657 h 9738027"/>
                <a:gd name="connsiteX599" fmla="*/ 11248780 w 13991985"/>
                <a:gd name="connsiteY599" fmla="*/ 4636143 h 9738027"/>
                <a:gd name="connsiteX600" fmla="*/ 11335866 w 13991985"/>
                <a:gd name="connsiteY600" fmla="*/ 4592600 h 9738027"/>
                <a:gd name="connsiteX601" fmla="*/ 11422951 w 13991985"/>
                <a:gd name="connsiteY601" fmla="*/ 4549057 h 9738027"/>
                <a:gd name="connsiteX602" fmla="*/ 11539066 w 13991985"/>
                <a:gd name="connsiteY60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57351 w 13991985"/>
                <a:gd name="connsiteY414" fmla="*/ 9106543 h 9738027"/>
                <a:gd name="connsiteX415" fmla="*/ 7307811 w 13991985"/>
                <a:gd name="connsiteY415" fmla="*/ 9109604 h 9738027"/>
                <a:gd name="connsiteX416" fmla="*/ 7343530 w 13991985"/>
                <a:gd name="connsiteY416" fmla="*/ 9159270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7962655 w 13991985"/>
                <a:gd name="connsiteY426" fmla="*/ 9347389 h 9738027"/>
                <a:gd name="connsiteX427" fmla="*/ 8005517 w 13991985"/>
                <a:gd name="connsiteY427" fmla="*/ 9335483 h 9738027"/>
                <a:gd name="connsiteX428" fmla="*/ 8065049 w 13991985"/>
                <a:gd name="connsiteY428" fmla="*/ 9397396 h 9738027"/>
                <a:gd name="connsiteX429" fmla="*/ 8169144 w 13991985"/>
                <a:gd name="connsiteY429" fmla="*/ 9437309 h 9738027"/>
                <a:gd name="connsiteX430" fmla="*/ 8215068 w 13991985"/>
                <a:gd name="connsiteY430" fmla="*/ 9392633 h 9738027"/>
                <a:gd name="connsiteX431" fmla="*/ 8255549 w 13991985"/>
                <a:gd name="connsiteY431" fmla="*/ 9401818 h 9738027"/>
                <a:gd name="connsiteX432" fmla="*/ 8299092 w 13991985"/>
                <a:gd name="connsiteY432" fmla="*/ 9438217 h 9738027"/>
                <a:gd name="connsiteX433" fmla="*/ 8317461 w 13991985"/>
                <a:gd name="connsiteY433" fmla="*/ 9485502 h 9738027"/>
                <a:gd name="connsiteX434" fmla="*/ 8295010 w 13991985"/>
                <a:gd name="connsiteY434" fmla="*/ 9519633 h 9738027"/>
                <a:gd name="connsiteX435" fmla="*/ 8276980 w 13991985"/>
                <a:gd name="connsiteY435" fmla="*/ 9604564 h 9738027"/>
                <a:gd name="connsiteX436" fmla="*/ 8309297 w 13991985"/>
                <a:gd name="connsiteY436" fmla="*/ 9685413 h 9738027"/>
                <a:gd name="connsiteX437" fmla="*/ 8350459 w 13991985"/>
                <a:gd name="connsiteY437" fmla="*/ 9738027 h 9738027"/>
                <a:gd name="connsiteX438" fmla="*/ 8389466 w 13991985"/>
                <a:gd name="connsiteY438" fmla="*/ 9730657 h 9738027"/>
                <a:gd name="connsiteX439" fmla="*/ 8386404 w 13991985"/>
                <a:gd name="connsiteY439" fmla="*/ 9682578 h 9738027"/>
                <a:gd name="connsiteX440" fmla="*/ 8360437 w 13991985"/>
                <a:gd name="connsiteY440" fmla="*/ 9643571 h 9738027"/>
                <a:gd name="connsiteX441" fmla="*/ 8351139 w 13991985"/>
                <a:gd name="connsiteY441" fmla="*/ 9571453 h 9738027"/>
                <a:gd name="connsiteX442" fmla="*/ 8370416 w 13991985"/>
                <a:gd name="connsiteY442" fmla="*/ 9527684 h 9738027"/>
                <a:gd name="connsiteX443" fmla="*/ 8396043 w 13991985"/>
                <a:gd name="connsiteY443" fmla="*/ 9475977 h 9738027"/>
                <a:gd name="connsiteX444" fmla="*/ 8429380 w 13991985"/>
                <a:gd name="connsiteY444" fmla="*/ 9483120 h 9738027"/>
                <a:gd name="connsiteX445" fmla="*/ 8496055 w 13991985"/>
                <a:gd name="connsiteY445" fmla="*/ 9473595 h 9738027"/>
                <a:gd name="connsiteX446" fmla="*/ 8553886 w 13991985"/>
                <a:gd name="connsiteY446" fmla="*/ 9453185 h 9738027"/>
                <a:gd name="connsiteX447" fmla="*/ 8636209 w 13991985"/>
                <a:gd name="connsiteY447" fmla="*/ 9428465 h 9738027"/>
                <a:gd name="connsiteX448" fmla="*/ 8696193 w 13991985"/>
                <a:gd name="connsiteY448" fmla="*/ 9415877 h 9738027"/>
                <a:gd name="connsiteX449" fmla="*/ 8691318 w 13991985"/>
                <a:gd name="connsiteY449" fmla="*/ 9375964 h 9738027"/>
                <a:gd name="connsiteX450" fmla="*/ 8715130 w 13991985"/>
                <a:gd name="connsiteY450" fmla="*/ 9356914 h 9738027"/>
                <a:gd name="connsiteX451" fmla="*/ 8743705 w 13991985"/>
                <a:gd name="connsiteY451" fmla="*/ 9359295 h 9738027"/>
                <a:gd name="connsiteX452" fmla="*/ 8810380 w 13991985"/>
                <a:gd name="connsiteY452" fmla="*/ 9382314 h 9738027"/>
                <a:gd name="connsiteX453" fmla="*/ 8856078 w 13991985"/>
                <a:gd name="connsiteY453" fmla="*/ 9312577 h 9738027"/>
                <a:gd name="connsiteX454" fmla="*/ 8903249 w 13991985"/>
                <a:gd name="connsiteY454" fmla="*/ 9314052 h 9738027"/>
                <a:gd name="connsiteX455" fmla="*/ 8941349 w 13991985"/>
                <a:gd name="connsiteY455" fmla="*/ 9356914 h 9738027"/>
                <a:gd name="connsiteX456" fmla="*/ 8984211 w 13991985"/>
                <a:gd name="connsiteY456" fmla="*/ 9321195 h 9738027"/>
                <a:gd name="connsiteX457" fmla="*/ 9025713 w 13991985"/>
                <a:gd name="connsiteY457" fmla="*/ 9264272 h 9738027"/>
                <a:gd name="connsiteX458" fmla="*/ 9085925 w 13991985"/>
                <a:gd name="connsiteY458" fmla="*/ 9278106 h 9738027"/>
                <a:gd name="connsiteX459" fmla="*/ 9124705 w 13991985"/>
                <a:gd name="connsiteY459" fmla="*/ 9237852 h 9738027"/>
                <a:gd name="connsiteX460" fmla="*/ 9129468 w 13991985"/>
                <a:gd name="connsiteY460" fmla="*/ 9186258 h 9738027"/>
                <a:gd name="connsiteX461" fmla="*/ 9160424 w 13991985"/>
                <a:gd name="connsiteY461" fmla="*/ 9133077 h 9738027"/>
                <a:gd name="connsiteX462" fmla="*/ 9203286 w 13991985"/>
                <a:gd name="connsiteY462" fmla="*/ 9156889 h 9738027"/>
                <a:gd name="connsiteX463" fmla="*/ 9246376 w 13991985"/>
                <a:gd name="connsiteY463" fmla="*/ 9196690 h 9738027"/>
                <a:gd name="connsiteX464" fmla="*/ 9305680 w 13991985"/>
                <a:gd name="connsiteY464" fmla="*/ 9159270 h 9738027"/>
                <a:gd name="connsiteX465" fmla="*/ 9399569 w 13991985"/>
                <a:gd name="connsiteY465" fmla="*/ 9131943 h 9738027"/>
                <a:gd name="connsiteX466" fmla="*/ 9458080 w 13991985"/>
                <a:gd name="connsiteY466" fmla="*/ 9130695 h 9738027"/>
                <a:gd name="connsiteX467" fmla="*/ 9518518 w 13991985"/>
                <a:gd name="connsiteY467" fmla="*/ 9105521 h 9738027"/>
                <a:gd name="connsiteX468" fmla="*/ 9574648 w 13991985"/>
                <a:gd name="connsiteY468" fmla="*/ 9126046 h 9738027"/>
                <a:gd name="connsiteX469" fmla="*/ 9652209 w 13991985"/>
                <a:gd name="connsiteY469" fmla="*/ 9106543 h 9738027"/>
                <a:gd name="connsiteX470" fmla="*/ 9753355 w 13991985"/>
                <a:gd name="connsiteY470" fmla="*/ 9094977 h 9738027"/>
                <a:gd name="connsiteX471" fmla="*/ 9816175 w 13991985"/>
                <a:gd name="connsiteY471" fmla="*/ 9050866 h 9738027"/>
                <a:gd name="connsiteX472" fmla="*/ 9803361 w 13991985"/>
                <a:gd name="connsiteY472" fmla="*/ 9009252 h 9738027"/>
                <a:gd name="connsiteX473" fmla="*/ 9819236 w 13991985"/>
                <a:gd name="connsiteY473" fmla="*/ 8981583 h 9738027"/>
                <a:gd name="connsiteX474" fmla="*/ 9872418 w 13991985"/>
                <a:gd name="connsiteY474" fmla="*/ 8980677 h 9738027"/>
                <a:gd name="connsiteX475" fmla="*/ 9893736 w 13991985"/>
                <a:gd name="connsiteY475" fmla="*/ 8931350 h 9738027"/>
                <a:gd name="connsiteX476" fmla="*/ 9942721 w 13991985"/>
                <a:gd name="connsiteY476" fmla="*/ 8904022 h 9738027"/>
                <a:gd name="connsiteX477" fmla="*/ 10024364 w 13991985"/>
                <a:gd name="connsiteY477" fmla="*/ 8850956 h 9738027"/>
                <a:gd name="connsiteX478" fmla="*/ 10101925 w 13991985"/>
                <a:gd name="connsiteY478" fmla="*/ 8802650 h 9738027"/>
                <a:gd name="connsiteX479" fmla="*/ 10130726 w 13991985"/>
                <a:gd name="connsiteY479" fmla="*/ 8768632 h 9738027"/>
                <a:gd name="connsiteX480" fmla="*/ 10099997 w 13991985"/>
                <a:gd name="connsiteY480" fmla="*/ 8719646 h 9738027"/>
                <a:gd name="connsiteX481" fmla="*/ 10139458 w 13991985"/>
                <a:gd name="connsiteY481" fmla="*/ 8683474 h 9738027"/>
                <a:gd name="connsiteX482" fmla="*/ 10199669 w 13991985"/>
                <a:gd name="connsiteY482" fmla="*/ 8664197 h 9738027"/>
                <a:gd name="connsiteX483" fmla="*/ 10252737 w 13991985"/>
                <a:gd name="connsiteY483" fmla="*/ 8642539 h 9738027"/>
                <a:gd name="connsiteX484" fmla="*/ 10293672 w 13991985"/>
                <a:gd name="connsiteY484" fmla="*/ 8610902 h 9738027"/>
                <a:gd name="connsiteX485" fmla="*/ 10351049 w 13991985"/>
                <a:gd name="connsiteY485" fmla="*/ 8533002 h 9738027"/>
                <a:gd name="connsiteX486" fmla="*/ 10363409 w 13991985"/>
                <a:gd name="connsiteY486" fmla="*/ 8525971 h 9738027"/>
                <a:gd name="connsiteX487" fmla="*/ 10398107 w 13991985"/>
                <a:gd name="connsiteY487" fmla="*/ 8480274 h 9738027"/>
                <a:gd name="connsiteX488" fmla="*/ 10436434 w 13991985"/>
                <a:gd name="connsiteY488" fmla="*/ 8443875 h 9738027"/>
                <a:gd name="connsiteX489" fmla="*/ 10479523 w 13991985"/>
                <a:gd name="connsiteY489" fmla="*/ 8395343 h 9738027"/>
                <a:gd name="connsiteX490" fmla="*/ 10494718 w 13991985"/>
                <a:gd name="connsiteY490" fmla="*/ 8308257 h 9738027"/>
                <a:gd name="connsiteX491" fmla="*/ 10499254 w 13991985"/>
                <a:gd name="connsiteY491" fmla="*/ 8247819 h 9738027"/>
                <a:gd name="connsiteX492" fmla="*/ 10482018 w 13991985"/>
                <a:gd name="connsiteY492" fmla="*/ 8171052 h 9738027"/>
                <a:gd name="connsiteX493" fmla="*/ 10523066 w 13991985"/>
                <a:gd name="connsiteY493" fmla="*/ 8117643 h 9738027"/>
                <a:gd name="connsiteX494" fmla="*/ 10566609 w 13991985"/>
                <a:gd name="connsiteY494" fmla="*/ 8119571 h 9738027"/>
                <a:gd name="connsiteX495" fmla="*/ 10627274 w 13991985"/>
                <a:gd name="connsiteY495" fmla="*/ 8102676 h 9738027"/>
                <a:gd name="connsiteX496" fmla="*/ 10654829 w 13991985"/>
                <a:gd name="connsiteY496" fmla="*/ 8025569 h 9738027"/>
                <a:gd name="connsiteX497" fmla="*/ 10696330 w 13991985"/>
                <a:gd name="connsiteY497" fmla="*/ 7994839 h 9738027"/>
                <a:gd name="connsiteX498" fmla="*/ 10775025 w 13991985"/>
                <a:gd name="connsiteY498" fmla="*/ 7894940 h 9738027"/>
                <a:gd name="connsiteX499" fmla="*/ 10806435 w 13991985"/>
                <a:gd name="connsiteY499" fmla="*/ 7805246 h 9738027"/>
                <a:gd name="connsiteX500" fmla="*/ 10847596 w 13991985"/>
                <a:gd name="connsiteY500" fmla="*/ 7745488 h 9738027"/>
                <a:gd name="connsiteX501" fmla="*/ 10903499 w 13991985"/>
                <a:gd name="connsiteY501" fmla="*/ 7730520 h 9738027"/>
                <a:gd name="connsiteX502" fmla="*/ 10958494 w 13991985"/>
                <a:gd name="connsiteY502" fmla="*/ 7727685 h 9738027"/>
                <a:gd name="connsiteX503" fmla="*/ 10952031 w 13991985"/>
                <a:gd name="connsiteY503" fmla="*/ 7706028 h 9738027"/>
                <a:gd name="connsiteX504" fmla="*/ 10943980 w 13991985"/>
                <a:gd name="connsiteY504" fmla="*/ 7652732 h 9738027"/>
                <a:gd name="connsiteX505" fmla="*/ 10950897 w 13991985"/>
                <a:gd name="connsiteY505" fmla="*/ 7604427 h 9738027"/>
                <a:gd name="connsiteX506" fmla="*/ 10917786 w 13991985"/>
                <a:gd name="connsiteY506" fmla="*/ 7507590 h 9738027"/>
                <a:gd name="connsiteX507" fmla="*/ 10915632 w 13991985"/>
                <a:gd name="connsiteY507" fmla="*/ 7454521 h 9738027"/>
                <a:gd name="connsiteX508" fmla="*/ 10963937 w 13991985"/>
                <a:gd name="connsiteY508" fmla="*/ 7401681 h 9738027"/>
                <a:gd name="connsiteX509" fmla="*/ 11024943 w 13991985"/>
                <a:gd name="connsiteY509" fmla="*/ 7373333 h 9738027"/>
                <a:gd name="connsiteX510" fmla="*/ 11016551 w 13991985"/>
                <a:gd name="connsiteY510" fmla="*/ 7335800 h 9738027"/>
                <a:gd name="connsiteX511" fmla="*/ 10974936 w 13991985"/>
                <a:gd name="connsiteY511" fmla="*/ 7306998 h 9738027"/>
                <a:gd name="connsiteX512" fmla="*/ 10912570 w 13991985"/>
                <a:gd name="connsiteY512" fmla="*/ 7239643 h 9738027"/>
                <a:gd name="connsiteX513" fmla="*/ 10851905 w 13991985"/>
                <a:gd name="connsiteY513" fmla="*/ 7270371 h 9738027"/>
                <a:gd name="connsiteX514" fmla="*/ 10782168 w 13991985"/>
                <a:gd name="connsiteY514" fmla="*/ 7263001 h 9738027"/>
                <a:gd name="connsiteX515" fmla="*/ 10784323 w 13991985"/>
                <a:gd name="connsiteY515" fmla="*/ 7205171 h 9738027"/>
                <a:gd name="connsiteX516" fmla="*/ 10830247 w 13991985"/>
                <a:gd name="connsiteY516" fmla="*/ 7133053 h 9738027"/>
                <a:gd name="connsiteX517" fmla="*/ 10877305 w 13991985"/>
                <a:gd name="connsiteY517" fmla="*/ 7116158 h 9738027"/>
                <a:gd name="connsiteX518" fmla="*/ 10917332 w 13991985"/>
                <a:gd name="connsiteY518" fmla="*/ 7087357 h 9738027"/>
                <a:gd name="connsiteX519" fmla="*/ 10973688 w 13991985"/>
                <a:gd name="connsiteY519" fmla="*/ 7074769 h 9738027"/>
                <a:gd name="connsiteX520" fmla="*/ 11033446 w 13991985"/>
                <a:gd name="connsiteY520" fmla="*/ 7055039 h 9738027"/>
                <a:gd name="connsiteX521" fmla="*/ 10929693 w 13991985"/>
                <a:gd name="connsiteY521" fmla="*/ 6954120 h 9738027"/>
                <a:gd name="connsiteX522" fmla="*/ 10903272 w 13991985"/>
                <a:gd name="connsiteY522" fmla="*/ 6879619 h 9738027"/>
                <a:gd name="connsiteX523" fmla="*/ 10997729 w 13991985"/>
                <a:gd name="connsiteY523" fmla="*/ 6886083 h 9738027"/>
                <a:gd name="connsiteX524" fmla="*/ 11045580 w 13991985"/>
                <a:gd name="connsiteY524" fmla="*/ 6856828 h 9738027"/>
                <a:gd name="connsiteX525" fmla="*/ 10987523 w 13991985"/>
                <a:gd name="connsiteY525" fmla="*/ 6788566 h 9738027"/>
                <a:gd name="connsiteX526" fmla="*/ 10914951 w 13991985"/>
                <a:gd name="connsiteY526" fmla="*/ 6740714 h 9738027"/>
                <a:gd name="connsiteX527" fmla="*/ 10909509 w 13991985"/>
                <a:gd name="connsiteY527" fmla="*/ 6692862 h 9738027"/>
                <a:gd name="connsiteX528" fmla="*/ 10856894 w 13991985"/>
                <a:gd name="connsiteY528" fmla="*/ 6668143 h 9738027"/>
                <a:gd name="connsiteX529" fmla="*/ 10813805 w 13991985"/>
                <a:gd name="connsiteY529" fmla="*/ 6633671 h 9738027"/>
                <a:gd name="connsiteX530" fmla="*/ 10804053 w 13991985"/>
                <a:gd name="connsiteY530" fmla="*/ 6556790 h 9738027"/>
                <a:gd name="connsiteX531" fmla="*/ 10793848 w 13991985"/>
                <a:gd name="connsiteY531" fmla="*/ 6494198 h 9738027"/>
                <a:gd name="connsiteX532" fmla="*/ 10740780 w 13991985"/>
                <a:gd name="connsiteY532" fmla="*/ 6367878 h 9738027"/>
                <a:gd name="connsiteX533" fmla="*/ 10711751 w 13991985"/>
                <a:gd name="connsiteY533" fmla="*/ 6247228 h 9738027"/>
                <a:gd name="connsiteX534" fmla="*/ 10668209 w 13991985"/>
                <a:gd name="connsiteY534" fmla="*/ 6218200 h 9738027"/>
                <a:gd name="connsiteX535" fmla="*/ 10619223 w 13991985"/>
                <a:gd name="connsiteY535" fmla="*/ 6155833 h 9738027"/>
                <a:gd name="connsiteX536" fmla="*/ 10508551 w 13991985"/>
                <a:gd name="connsiteY536" fmla="*/ 6072831 h 9738027"/>
                <a:gd name="connsiteX537" fmla="*/ 10426229 w 13991985"/>
                <a:gd name="connsiteY537" fmla="*/ 6005701 h 9738027"/>
                <a:gd name="connsiteX538" fmla="*/ 10441423 w 13991985"/>
                <a:gd name="connsiteY538" fmla="*/ 5885505 h 9738027"/>
                <a:gd name="connsiteX539" fmla="*/ 10509005 w 13991985"/>
                <a:gd name="connsiteY539" fmla="*/ 5822232 h 9738027"/>
                <a:gd name="connsiteX540" fmla="*/ 10595637 w 13991985"/>
                <a:gd name="connsiteY540" fmla="*/ 5724714 h 9738027"/>
                <a:gd name="connsiteX541" fmla="*/ 10629655 w 13991985"/>
                <a:gd name="connsiteY541" fmla="*/ 5637402 h 9738027"/>
                <a:gd name="connsiteX542" fmla="*/ 10673198 w 13991985"/>
                <a:gd name="connsiteY542" fmla="*/ 5604745 h 9738027"/>
                <a:gd name="connsiteX543" fmla="*/ 10750305 w 13991985"/>
                <a:gd name="connsiteY543" fmla="*/ 5627196 h 9738027"/>
                <a:gd name="connsiteX544" fmla="*/ 10761191 w 13991985"/>
                <a:gd name="connsiteY544" fmla="*/ 5560067 h 9738027"/>
                <a:gd name="connsiteX545" fmla="*/ 10814259 w 13991985"/>
                <a:gd name="connsiteY545" fmla="*/ 5502464 h 9738027"/>
                <a:gd name="connsiteX546" fmla="*/ 10891138 w 13991985"/>
                <a:gd name="connsiteY546" fmla="*/ 5468446 h 9738027"/>
                <a:gd name="connsiteX547" fmla="*/ 10958494 w 13991985"/>
                <a:gd name="connsiteY547" fmla="*/ 5463457 h 9738027"/>
                <a:gd name="connsiteX548" fmla="*/ 10989111 w 13991985"/>
                <a:gd name="connsiteY548" fmla="*/ 5434655 h 9738027"/>
                <a:gd name="connsiteX549" fmla="*/ 11051703 w 13991985"/>
                <a:gd name="connsiteY549" fmla="*/ 5395875 h 9738027"/>
                <a:gd name="connsiteX550" fmla="*/ 11161694 w 13991985"/>
                <a:gd name="connsiteY550" fmla="*/ 5361857 h 9738027"/>
                <a:gd name="connsiteX551" fmla="*/ 11205237 w 13991985"/>
                <a:gd name="connsiteY551" fmla="*/ 5332828 h 9738027"/>
                <a:gd name="connsiteX552" fmla="*/ 11161694 w 13991985"/>
                <a:gd name="connsiteY552" fmla="*/ 5303800 h 9738027"/>
                <a:gd name="connsiteX553" fmla="*/ 10871409 w 13991985"/>
                <a:gd name="connsiteY553" fmla="*/ 5260257 h 9738027"/>
                <a:gd name="connsiteX554" fmla="*/ 10827866 w 13991985"/>
                <a:gd name="connsiteY554" fmla="*/ 5216714 h 9738027"/>
                <a:gd name="connsiteX555" fmla="*/ 10682723 w 13991985"/>
                <a:gd name="connsiteY555" fmla="*/ 5274771 h 9738027"/>
                <a:gd name="connsiteX556" fmla="*/ 10624666 w 13991985"/>
                <a:gd name="connsiteY556" fmla="*/ 5303800 h 9738027"/>
                <a:gd name="connsiteX557" fmla="*/ 10537580 w 13991985"/>
                <a:gd name="connsiteY557" fmla="*/ 5390206 h 9738027"/>
                <a:gd name="connsiteX558" fmla="*/ 10440289 w 13991985"/>
                <a:gd name="connsiteY558" fmla="*/ 5361403 h 9738027"/>
                <a:gd name="connsiteX559" fmla="*/ 10368624 w 13991985"/>
                <a:gd name="connsiteY559" fmla="*/ 5317633 h 9738027"/>
                <a:gd name="connsiteX560" fmla="*/ 10348894 w 13991985"/>
                <a:gd name="connsiteY560" fmla="*/ 5245743 h 9738027"/>
                <a:gd name="connsiteX561" fmla="*/ 10363409 w 13991985"/>
                <a:gd name="connsiteY561" fmla="*/ 5187685 h 9738027"/>
                <a:gd name="connsiteX562" fmla="*/ 10392437 w 13991985"/>
                <a:gd name="connsiteY562" fmla="*/ 5144143 h 9738027"/>
                <a:gd name="connsiteX563" fmla="*/ 10348894 w 13991985"/>
                <a:gd name="connsiteY563" fmla="*/ 5115114 h 9738027"/>
                <a:gd name="connsiteX564" fmla="*/ 10290837 w 13991985"/>
                <a:gd name="connsiteY564" fmla="*/ 5100600 h 9738027"/>
                <a:gd name="connsiteX565" fmla="*/ 10203751 w 13991985"/>
                <a:gd name="connsiteY565" fmla="*/ 5071571 h 9738027"/>
                <a:gd name="connsiteX566" fmla="*/ 10160209 w 13991985"/>
                <a:gd name="connsiteY566" fmla="*/ 5057057 h 9738027"/>
                <a:gd name="connsiteX567" fmla="*/ 10073804 w 13991985"/>
                <a:gd name="connsiteY567" fmla="*/ 5028028 h 9738027"/>
                <a:gd name="connsiteX568" fmla="*/ 10044548 w 13991985"/>
                <a:gd name="connsiteY568" fmla="*/ 4921665 h 9738027"/>
                <a:gd name="connsiteX569" fmla="*/ 10049991 w 13991985"/>
                <a:gd name="connsiteY569" fmla="*/ 4868598 h 9738027"/>
                <a:gd name="connsiteX570" fmla="*/ 10102605 w 13991985"/>
                <a:gd name="connsiteY570" fmla="*/ 4758381 h 9738027"/>
                <a:gd name="connsiteX571" fmla="*/ 10189011 w 13991985"/>
                <a:gd name="connsiteY571" fmla="*/ 4753164 h 9738027"/>
                <a:gd name="connsiteX572" fmla="*/ 10262262 w 13991985"/>
                <a:gd name="connsiteY572" fmla="*/ 4791490 h 9738027"/>
                <a:gd name="connsiteX573" fmla="*/ 10311929 w 13991985"/>
                <a:gd name="connsiteY573" fmla="*/ 4762462 h 9738027"/>
                <a:gd name="connsiteX574" fmla="*/ 10365223 w 13991985"/>
                <a:gd name="connsiteY574" fmla="*/ 4752710 h 9738027"/>
                <a:gd name="connsiteX575" fmla="*/ 10423053 w 13991985"/>
                <a:gd name="connsiteY575" fmla="*/ 4698963 h 9738027"/>
                <a:gd name="connsiteX576" fmla="*/ 10447319 w 13991985"/>
                <a:gd name="connsiteY576" fmla="*/ 4607114 h 9738027"/>
                <a:gd name="connsiteX577" fmla="*/ 10491543 w 13991985"/>
                <a:gd name="connsiteY577" fmla="*/ 4532502 h 9738027"/>
                <a:gd name="connsiteX578" fmla="*/ 10595637 w 13991985"/>
                <a:gd name="connsiteY578" fmla="*/ 4520028 h 9738027"/>
                <a:gd name="connsiteX579" fmla="*/ 10639180 w 13991985"/>
                <a:gd name="connsiteY579" fmla="*/ 4491000 h 9738027"/>
                <a:gd name="connsiteX580" fmla="*/ 10711751 w 13991985"/>
                <a:gd name="connsiteY580" fmla="*/ 4403914 h 9738027"/>
                <a:gd name="connsiteX581" fmla="*/ 10755294 w 13991985"/>
                <a:gd name="connsiteY581" fmla="*/ 4360371 h 9738027"/>
                <a:gd name="connsiteX582" fmla="*/ 10775705 w 13991985"/>
                <a:gd name="connsiteY582" fmla="*/ 4302314 h 9738027"/>
                <a:gd name="connsiteX583" fmla="*/ 10848730 w 13991985"/>
                <a:gd name="connsiteY583" fmla="*/ 4251514 h 9738027"/>
                <a:gd name="connsiteX584" fmla="*/ 10977318 w 13991985"/>
                <a:gd name="connsiteY584" fmla="*/ 4232464 h 9738027"/>
                <a:gd name="connsiteX585" fmla="*/ 11103411 w 13991985"/>
                <a:gd name="connsiteY585" fmla="*/ 4307983 h 9738027"/>
                <a:gd name="connsiteX586" fmla="*/ 11126996 w 13991985"/>
                <a:gd name="connsiteY586" fmla="*/ 4433170 h 9738027"/>
                <a:gd name="connsiteX587" fmla="*/ 11078691 w 13991985"/>
                <a:gd name="connsiteY587" fmla="*/ 4505514 h 9738027"/>
                <a:gd name="connsiteX588" fmla="*/ 11048755 w 13991985"/>
                <a:gd name="connsiteY588" fmla="*/ 4551552 h 9738027"/>
                <a:gd name="connsiteX589" fmla="*/ 11049889 w 13991985"/>
                <a:gd name="connsiteY589" fmla="*/ 4577632 h 9738027"/>
                <a:gd name="connsiteX590" fmla="*/ 10987523 w 13991985"/>
                <a:gd name="connsiteY590" fmla="*/ 4592600 h 9738027"/>
                <a:gd name="connsiteX591" fmla="*/ 10973009 w 13991985"/>
                <a:gd name="connsiteY591" fmla="*/ 4650657 h 9738027"/>
                <a:gd name="connsiteX592" fmla="*/ 11060094 w 13991985"/>
                <a:gd name="connsiteY592" fmla="*/ 4665171 h 9738027"/>
                <a:gd name="connsiteX593" fmla="*/ 11016551 w 13991985"/>
                <a:gd name="connsiteY593" fmla="*/ 4708714 h 9738027"/>
                <a:gd name="connsiteX594" fmla="*/ 11002037 w 13991985"/>
                <a:gd name="connsiteY594" fmla="*/ 4752257 h 9738027"/>
                <a:gd name="connsiteX595" fmla="*/ 11016551 w 13991985"/>
                <a:gd name="connsiteY595" fmla="*/ 4781285 h 9738027"/>
                <a:gd name="connsiteX596" fmla="*/ 11060094 w 13991985"/>
                <a:gd name="connsiteY596" fmla="*/ 4737743 h 9738027"/>
                <a:gd name="connsiteX597" fmla="*/ 11190723 w 13991985"/>
                <a:gd name="connsiteY597" fmla="*/ 4650657 h 9738027"/>
                <a:gd name="connsiteX598" fmla="*/ 11248780 w 13991985"/>
                <a:gd name="connsiteY598" fmla="*/ 4636143 h 9738027"/>
                <a:gd name="connsiteX599" fmla="*/ 11335866 w 13991985"/>
                <a:gd name="connsiteY599" fmla="*/ 4592600 h 9738027"/>
                <a:gd name="connsiteX600" fmla="*/ 11422951 w 13991985"/>
                <a:gd name="connsiteY600" fmla="*/ 4549057 h 9738027"/>
                <a:gd name="connsiteX601" fmla="*/ 11539066 w 13991985"/>
                <a:gd name="connsiteY60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71638 w 13991985"/>
                <a:gd name="connsiteY414" fmla="*/ 9063681 h 9738027"/>
                <a:gd name="connsiteX415" fmla="*/ 7307811 w 13991985"/>
                <a:gd name="connsiteY415" fmla="*/ 9109604 h 9738027"/>
                <a:gd name="connsiteX416" fmla="*/ 7343530 w 13991985"/>
                <a:gd name="connsiteY416" fmla="*/ 9159270 h 9738027"/>
                <a:gd name="connsiteX417" fmla="*/ 7460551 w 13991985"/>
                <a:gd name="connsiteY417" fmla="*/ 9164600 h 9738027"/>
                <a:gd name="connsiteX418" fmla="*/ 7547637 w 13991985"/>
                <a:gd name="connsiteY418" fmla="*/ 9179114 h 9738027"/>
                <a:gd name="connsiteX419" fmla="*/ 7562151 w 13991985"/>
                <a:gd name="connsiteY419" fmla="*/ 9353285 h 9738027"/>
                <a:gd name="connsiteX420" fmla="*/ 7634723 w 13991985"/>
                <a:gd name="connsiteY420" fmla="*/ 9367800 h 9738027"/>
                <a:gd name="connsiteX421" fmla="*/ 7721809 w 13991985"/>
                <a:gd name="connsiteY421" fmla="*/ 9396828 h 9738027"/>
                <a:gd name="connsiteX422" fmla="*/ 7808894 w 13991985"/>
                <a:gd name="connsiteY422" fmla="*/ 9425857 h 9738027"/>
                <a:gd name="connsiteX423" fmla="*/ 7852437 w 13991985"/>
                <a:gd name="connsiteY423" fmla="*/ 9440371 h 9738027"/>
                <a:gd name="connsiteX424" fmla="*/ 7895980 w 13991985"/>
                <a:gd name="connsiteY424" fmla="*/ 9396828 h 9738027"/>
                <a:gd name="connsiteX425" fmla="*/ 7939523 w 13991985"/>
                <a:gd name="connsiteY425" fmla="*/ 9382314 h 9738027"/>
                <a:gd name="connsiteX426" fmla="*/ 7962655 w 13991985"/>
                <a:gd name="connsiteY426" fmla="*/ 9347389 h 9738027"/>
                <a:gd name="connsiteX427" fmla="*/ 8005517 w 13991985"/>
                <a:gd name="connsiteY427" fmla="*/ 9335483 h 9738027"/>
                <a:gd name="connsiteX428" fmla="*/ 8065049 w 13991985"/>
                <a:gd name="connsiteY428" fmla="*/ 9397396 h 9738027"/>
                <a:gd name="connsiteX429" fmla="*/ 8169144 w 13991985"/>
                <a:gd name="connsiteY429" fmla="*/ 9437309 h 9738027"/>
                <a:gd name="connsiteX430" fmla="*/ 8215068 w 13991985"/>
                <a:gd name="connsiteY430" fmla="*/ 9392633 h 9738027"/>
                <a:gd name="connsiteX431" fmla="*/ 8255549 w 13991985"/>
                <a:gd name="connsiteY431" fmla="*/ 9401818 h 9738027"/>
                <a:gd name="connsiteX432" fmla="*/ 8299092 w 13991985"/>
                <a:gd name="connsiteY432" fmla="*/ 9438217 h 9738027"/>
                <a:gd name="connsiteX433" fmla="*/ 8317461 w 13991985"/>
                <a:gd name="connsiteY433" fmla="*/ 9485502 h 9738027"/>
                <a:gd name="connsiteX434" fmla="*/ 8295010 w 13991985"/>
                <a:gd name="connsiteY434" fmla="*/ 9519633 h 9738027"/>
                <a:gd name="connsiteX435" fmla="*/ 8276980 w 13991985"/>
                <a:gd name="connsiteY435" fmla="*/ 9604564 h 9738027"/>
                <a:gd name="connsiteX436" fmla="*/ 8309297 w 13991985"/>
                <a:gd name="connsiteY436" fmla="*/ 9685413 h 9738027"/>
                <a:gd name="connsiteX437" fmla="*/ 8350459 w 13991985"/>
                <a:gd name="connsiteY437" fmla="*/ 9738027 h 9738027"/>
                <a:gd name="connsiteX438" fmla="*/ 8389466 w 13991985"/>
                <a:gd name="connsiteY438" fmla="*/ 9730657 h 9738027"/>
                <a:gd name="connsiteX439" fmla="*/ 8386404 w 13991985"/>
                <a:gd name="connsiteY439" fmla="*/ 9682578 h 9738027"/>
                <a:gd name="connsiteX440" fmla="*/ 8360437 w 13991985"/>
                <a:gd name="connsiteY440" fmla="*/ 9643571 h 9738027"/>
                <a:gd name="connsiteX441" fmla="*/ 8351139 w 13991985"/>
                <a:gd name="connsiteY441" fmla="*/ 9571453 h 9738027"/>
                <a:gd name="connsiteX442" fmla="*/ 8370416 w 13991985"/>
                <a:gd name="connsiteY442" fmla="*/ 9527684 h 9738027"/>
                <a:gd name="connsiteX443" fmla="*/ 8396043 w 13991985"/>
                <a:gd name="connsiteY443" fmla="*/ 9475977 h 9738027"/>
                <a:gd name="connsiteX444" fmla="*/ 8429380 w 13991985"/>
                <a:gd name="connsiteY444" fmla="*/ 9483120 h 9738027"/>
                <a:gd name="connsiteX445" fmla="*/ 8496055 w 13991985"/>
                <a:gd name="connsiteY445" fmla="*/ 9473595 h 9738027"/>
                <a:gd name="connsiteX446" fmla="*/ 8553886 w 13991985"/>
                <a:gd name="connsiteY446" fmla="*/ 9453185 h 9738027"/>
                <a:gd name="connsiteX447" fmla="*/ 8636209 w 13991985"/>
                <a:gd name="connsiteY447" fmla="*/ 9428465 h 9738027"/>
                <a:gd name="connsiteX448" fmla="*/ 8696193 w 13991985"/>
                <a:gd name="connsiteY448" fmla="*/ 9415877 h 9738027"/>
                <a:gd name="connsiteX449" fmla="*/ 8691318 w 13991985"/>
                <a:gd name="connsiteY449" fmla="*/ 9375964 h 9738027"/>
                <a:gd name="connsiteX450" fmla="*/ 8715130 w 13991985"/>
                <a:gd name="connsiteY450" fmla="*/ 9356914 h 9738027"/>
                <a:gd name="connsiteX451" fmla="*/ 8743705 w 13991985"/>
                <a:gd name="connsiteY451" fmla="*/ 9359295 h 9738027"/>
                <a:gd name="connsiteX452" fmla="*/ 8810380 w 13991985"/>
                <a:gd name="connsiteY452" fmla="*/ 9382314 h 9738027"/>
                <a:gd name="connsiteX453" fmla="*/ 8856078 w 13991985"/>
                <a:gd name="connsiteY453" fmla="*/ 9312577 h 9738027"/>
                <a:gd name="connsiteX454" fmla="*/ 8903249 w 13991985"/>
                <a:gd name="connsiteY454" fmla="*/ 9314052 h 9738027"/>
                <a:gd name="connsiteX455" fmla="*/ 8941349 w 13991985"/>
                <a:gd name="connsiteY455" fmla="*/ 9356914 h 9738027"/>
                <a:gd name="connsiteX456" fmla="*/ 8984211 w 13991985"/>
                <a:gd name="connsiteY456" fmla="*/ 9321195 h 9738027"/>
                <a:gd name="connsiteX457" fmla="*/ 9025713 w 13991985"/>
                <a:gd name="connsiteY457" fmla="*/ 9264272 h 9738027"/>
                <a:gd name="connsiteX458" fmla="*/ 9085925 w 13991985"/>
                <a:gd name="connsiteY458" fmla="*/ 9278106 h 9738027"/>
                <a:gd name="connsiteX459" fmla="*/ 9124705 w 13991985"/>
                <a:gd name="connsiteY459" fmla="*/ 9237852 h 9738027"/>
                <a:gd name="connsiteX460" fmla="*/ 9129468 w 13991985"/>
                <a:gd name="connsiteY460" fmla="*/ 9186258 h 9738027"/>
                <a:gd name="connsiteX461" fmla="*/ 9160424 w 13991985"/>
                <a:gd name="connsiteY461" fmla="*/ 9133077 h 9738027"/>
                <a:gd name="connsiteX462" fmla="*/ 9203286 w 13991985"/>
                <a:gd name="connsiteY462" fmla="*/ 9156889 h 9738027"/>
                <a:gd name="connsiteX463" fmla="*/ 9246376 w 13991985"/>
                <a:gd name="connsiteY463" fmla="*/ 9196690 h 9738027"/>
                <a:gd name="connsiteX464" fmla="*/ 9305680 w 13991985"/>
                <a:gd name="connsiteY464" fmla="*/ 9159270 h 9738027"/>
                <a:gd name="connsiteX465" fmla="*/ 9399569 w 13991985"/>
                <a:gd name="connsiteY465" fmla="*/ 9131943 h 9738027"/>
                <a:gd name="connsiteX466" fmla="*/ 9458080 w 13991985"/>
                <a:gd name="connsiteY466" fmla="*/ 9130695 h 9738027"/>
                <a:gd name="connsiteX467" fmla="*/ 9518518 w 13991985"/>
                <a:gd name="connsiteY467" fmla="*/ 9105521 h 9738027"/>
                <a:gd name="connsiteX468" fmla="*/ 9574648 w 13991985"/>
                <a:gd name="connsiteY468" fmla="*/ 9126046 h 9738027"/>
                <a:gd name="connsiteX469" fmla="*/ 9652209 w 13991985"/>
                <a:gd name="connsiteY469" fmla="*/ 9106543 h 9738027"/>
                <a:gd name="connsiteX470" fmla="*/ 9753355 w 13991985"/>
                <a:gd name="connsiteY470" fmla="*/ 9094977 h 9738027"/>
                <a:gd name="connsiteX471" fmla="*/ 9816175 w 13991985"/>
                <a:gd name="connsiteY471" fmla="*/ 9050866 h 9738027"/>
                <a:gd name="connsiteX472" fmla="*/ 9803361 w 13991985"/>
                <a:gd name="connsiteY472" fmla="*/ 9009252 h 9738027"/>
                <a:gd name="connsiteX473" fmla="*/ 9819236 w 13991985"/>
                <a:gd name="connsiteY473" fmla="*/ 8981583 h 9738027"/>
                <a:gd name="connsiteX474" fmla="*/ 9872418 w 13991985"/>
                <a:gd name="connsiteY474" fmla="*/ 8980677 h 9738027"/>
                <a:gd name="connsiteX475" fmla="*/ 9893736 w 13991985"/>
                <a:gd name="connsiteY475" fmla="*/ 8931350 h 9738027"/>
                <a:gd name="connsiteX476" fmla="*/ 9942721 w 13991985"/>
                <a:gd name="connsiteY476" fmla="*/ 8904022 h 9738027"/>
                <a:gd name="connsiteX477" fmla="*/ 10024364 w 13991985"/>
                <a:gd name="connsiteY477" fmla="*/ 8850956 h 9738027"/>
                <a:gd name="connsiteX478" fmla="*/ 10101925 w 13991985"/>
                <a:gd name="connsiteY478" fmla="*/ 8802650 h 9738027"/>
                <a:gd name="connsiteX479" fmla="*/ 10130726 w 13991985"/>
                <a:gd name="connsiteY479" fmla="*/ 8768632 h 9738027"/>
                <a:gd name="connsiteX480" fmla="*/ 10099997 w 13991985"/>
                <a:gd name="connsiteY480" fmla="*/ 8719646 h 9738027"/>
                <a:gd name="connsiteX481" fmla="*/ 10139458 w 13991985"/>
                <a:gd name="connsiteY481" fmla="*/ 8683474 h 9738027"/>
                <a:gd name="connsiteX482" fmla="*/ 10199669 w 13991985"/>
                <a:gd name="connsiteY482" fmla="*/ 8664197 h 9738027"/>
                <a:gd name="connsiteX483" fmla="*/ 10252737 w 13991985"/>
                <a:gd name="connsiteY483" fmla="*/ 8642539 h 9738027"/>
                <a:gd name="connsiteX484" fmla="*/ 10293672 w 13991985"/>
                <a:gd name="connsiteY484" fmla="*/ 8610902 h 9738027"/>
                <a:gd name="connsiteX485" fmla="*/ 10351049 w 13991985"/>
                <a:gd name="connsiteY485" fmla="*/ 8533002 h 9738027"/>
                <a:gd name="connsiteX486" fmla="*/ 10363409 w 13991985"/>
                <a:gd name="connsiteY486" fmla="*/ 8525971 h 9738027"/>
                <a:gd name="connsiteX487" fmla="*/ 10398107 w 13991985"/>
                <a:gd name="connsiteY487" fmla="*/ 8480274 h 9738027"/>
                <a:gd name="connsiteX488" fmla="*/ 10436434 w 13991985"/>
                <a:gd name="connsiteY488" fmla="*/ 8443875 h 9738027"/>
                <a:gd name="connsiteX489" fmla="*/ 10479523 w 13991985"/>
                <a:gd name="connsiteY489" fmla="*/ 8395343 h 9738027"/>
                <a:gd name="connsiteX490" fmla="*/ 10494718 w 13991985"/>
                <a:gd name="connsiteY490" fmla="*/ 8308257 h 9738027"/>
                <a:gd name="connsiteX491" fmla="*/ 10499254 w 13991985"/>
                <a:gd name="connsiteY491" fmla="*/ 8247819 h 9738027"/>
                <a:gd name="connsiteX492" fmla="*/ 10482018 w 13991985"/>
                <a:gd name="connsiteY492" fmla="*/ 8171052 h 9738027"/>
                <a:gd name="connsiteX493" fmla="*/ 10523066 w 13991985"/>
                <a:gd name="connsiteY493" fmla="*/ 8117643 h 9738027"/>
                <a:gd name="connsiteX494" fmla="*/ 10566609 w 13991985"/>
                <a:gd name="connsiteY494" fmla="*/ 8119571 h 9738027"/>
                <a:gd name="connsiteX495" fmla="*/ 10627274 w 13991985"/>
                <a:gd name="connsiteY495" fmla="*/ 8102676 h 9738027"/>
                <a:gd name="connsiteX496" fmla="*/ 10654829 w 13991985"/>
                <a:gd name="connsiteY496" fmla="*/ 8025569 h 9738027"/>
                <a:gd name="connsiteX497" fmla="*/ 10696330 w 13991985"/>
                <a:gd name="connsiteY497" fmla="*/ 7994839 h 9738027"/>
                <a:gd name="connsiteX498" fmla="*/ 10775025 w 13991985"/>
                <a:gd name="connsiteY498" fmla="*/ 7894940 h 9738027"/>
                <a:gd name="connsiteX499" fmla="*/ 10806435 w 13991985"/>
                <a:gd name="connsiteY499" fmla="*/ 7805246 h 9738027"/>
                <a:gd name="connsiteX500" fmla="*/ 10847596 w 13991985"/>
                <a:gd name="connsiteY500" fmla="*/ 7745488 h 9738027"/>
                <a:gd name="connsiteX501" fmla="*/ 10903499 w 13991985"/>
                <a:gd name="connsiteY501" fmla="*/ 7730520 h 9738027"/>
                <a:gd name="connsiteX502" fmla="*/ 10958494 w 13991985"/>
                <a:gd name="connsiteY502" fmla="*/ 7727685 h 9738027"/>
                <a:gd name="connsiteX503" fmla="*/ 10952031 w 13991985"/>
                <a:gd name="connsiteY503" fmla="*/ 7706028 h 9738027"/>
                <a:gd name="connsiteX504" fmla="*/ 10943980 w 13991985"/>
                <a:gd name="connsiteY504" fmla="*/ 7652732 h 9738027"/>
                <a:gd name="connsiteX505" fmla="*/ 10950897 w 13991985"/>
                <a:gd name="connsiteY505" fmla="*/ 7604427 h 9738027"/>
                <a:gd name="connsiteX506" fmla="*/ 10917786 w 13991985"/>
                <a:gd name="connsiteY506" fmla="*/ 7507590 h 9738027"/>
                <a:gd name="connsiteX507" fmla="*/ 10915632 w 13991985"/>
                <a:gd name="connsiteY507" fmla="*/ 7454521 h 9738027"/>
                <a:gd name="connsiteX508" fmla="*/ 10963937 w 13991985"/>
                <a:gd name="connsiteY508" fmla="*/ 7401681 h 9738027"/>
                <a:gd name="connsiteX509" fmla="*/ 11024943 w 13991985"/>
                <a:gd name="connsiteY509" fmla="*/ 7373333 h 9738027"/>
                <a:gd name="connsiteX510" fmla="*/ 11016551 w 13991985"/>
                <a:gd name="connsiteY510" fmla="*/ 7335800 h 9738027"/>
                <a:gd name="connsiteX511" fmla="*/ 10974936 w 13991985"/>
                <a:gd name="connsiteY511" fmla="*/ 7306998 h 9738027"/>
                <a:gd name="connsiteX512" fmla="*/ 10912570 w 13991985"/>
                <a:gd name="connsiteY512" fmla="*/ 7239643 h 9738027"/>
                <a:gd name="connsiteX513" fmla="*/ 10851905 w 13991985"/>
                <a:gd name="connsiteY513" fmla="*/ 7270371 h 9738027"/>
                <a:gd name="connsiteX514" fmla="*/ 10782168 w 13991985"/>
                <a:gd name="connsiteY514" fmla="*/ 7263001 h 9738027"/>
                <a:gd name="connsiteX515" fmla="*/ 10784323 w 13991985"/>
                <a:gd name="connsiteY515" fmla="*/ 7205171 h 9738027"/>
                <a:gd name="connsiteX516" fmla="*/ 10830247 w 13991985"/>
                <a:gd name="connsiteY516" fmla="*/ 7133053 h 9738027"/>
                <a:gd name="connsiteX517" fmla="*/ 10877305 w 13991985"/>
                <a:gd name="connsiteY517" fmla="*/ 7116158 h 9738027"/>
                <a:gd name="connsiteX518" fmla="*/ 10917332 w 13991985"/>
                <a:gd name="connsiteY518" fmla="*/ 7087357 h 9738027"/>
                <a:gd name="connsiteX519" fmla="*/ 10973688 w 13991985"/>
                <a:gd name="connsiteY519" fmla="*/ 7074769 h 9738027"/>
                <a:gd name="connsiteX520" fmla="*/ 11033446 w 13991985"/>
                <a:gd name="connsiteY520" fmla="*/ 7055039 h 9738027"/>
                <a:gd name="connsiteX521" fmla="*/ 10929693 w 13991985"/>
                <a:gd name="connsiteY521" fmla="*/ 6954120 h 9738027"/>
                <a:gd name="connsiteX522" fmla="*/ 10903272 w 13991985"/>
                <a:gd name="connsiteY522" fmla="*/ 6879619 h 9738027"/>
                <a:gd name="connsiteX523" fmla="*/ 10997729 w 13991985"/>
                <a:gd name="connsiteY523" fmla="*/ 6886083 h 9738027"/>
                <a:gd name="connsiteX524" fmla="*/ 11045580 w 13991985"/>
                <a:gd name="connsiteY524" fmla="*/ 6856828 h 9738027"/>
                <a:gd name="connsiteX525" fmla="*/ 10987523 w 13991985"/>
                <a:gd name="connsiteY525" fmla="*/ 6788566 h 9738027"/>
                <a:gd name="connsiteX526" fmla="*/ 10914951 w 13991985"/>
                <a:gd name="connsiteY526" fmla="*/ 6740714 h 9738027"/>
                <a:gd name="connsiteX527" fmla="*/ 10909509 w 13991985"/>
                <a:gd name="connsiteY527" fmla="*/ 6692862 h 9738027"/>
                <a:gd name="connsiteX528" fmla="*/ 10856894 w 13991985"/>
                <a:gd name="connsiteY528" fmla="*/ 6668143 h 9738027"/>
                <a:gd name="connsiteX529" fmla="*/ 10813805 w 13991985"/>
                <a:gd name="connsiteY529" fmla="*/ 6633671 h 9738027"/>
                <a:gd name="connsiteX530" fmla="*/ 10804053 w 13991985"/>
                <a:gd name="connsiteY530" fmla="*/ 6556790 h 9738027"/>
                <a:gd name="connsiteX531" fmla="*/ 10793848 w 13991985"/>
                <a:gd name="connsiteY531" fmla="*/ 6494198 h 9738027"/>
                <a:gd name="connsiteX532" fmla="*/ 10740780 w 13991985"/>
                <a:gd name="connsiteY532" fmla="*/ 6367878 h 9738027"/>
                <a:gd name="connsiteX533" fmla="*/ 10711751 w 13991985"/>
                <a:gd name="connsiteY533" fmla="*/ 6247228 h 9738027"/>
                <a:gd name="connsiteX534" fmla="*/ 10668209 w 13991985"/>
                <a:gd name="connsiteY534" fmla="*/ 6218200 h 9738027"/>
                <a:gd name="connsiteX535" fmla="*/ 10619223 w 13991985"/>
                <a:gd name="connsiteY535" fmla="*/ 6155833 h 9738027"/>
                <a:gd name="connsiteX536" fmla="*/ 10508551 w 13991985"/>
                <a:gd name="connsiteY536" fmla="*/ 6072831 h 9738027"/>
                <a:gd name="connsiteX537" fmla="*/ 10426229 w 13991985"/>
                <a:gd name="connsiteY537" fmla="*/ 6005701 h 9738027"/>
                <a:gd name="connsiteX538" fmla="*/ 10441423 w 13991985"/>
                <a:gd name="connsiteY538" fmla="*/ 5885505 h 9738027"/>
                <a:gd name="connsiteX539" fmla="*/ 10509005 w 13991985"/>
                <a:gd name="connsiteY539" fmla="*/ 5822232 h 9738027"/>
                <a:gd name="connsiteX540" fmla="*/ 10595637 w 13991985"/>
                <a:gd name="connsiteY540" fmla="*/ 5724714 h 9738027"/>
                <a:gd name="connsiteX541" fmla="*/ 10629655 w 13991985"/>
                <a:gd name="connsiteY541" fmla="*/ 5637402 h 9738027"/>
                <a:gd name="connsiteX542" fmla="*/ 10673198 w 13991985"/>
                <a:gd name="connsiteY542" fmla="*/ 5604745 h 9738027"/>
                <a:gd name="connsiteX543" fmla="*/ 10750305 w 13991985"/>
                <a:gd name="connsiteY543" fmla="*/ 5627196 h 9738027"/>
                <a:gd name="connsiteX544" fmla="*/ 10761191 w 13991985"/>
                <a:gd name="connsiteY544" fmla="*/ 5560067 h 9738027"/>
                <a:gd name="connsiteX545" fmla="*/ 10814259 w 13991985"/>
                <a:gd name="connsiteY545" fmla="*/ 5502464 h 9738027"/>
                <a:gd name="connsiteX546" fmla="*/ 10891138 w 13991985"/>
                <a:gd name="connsiteY546" fmla="*/ 5468446 h 9738027"/>
                <a:gd name="connsiteX547" fmla="*/ 10958494 w 13991985"/>
                <a:gd name="connsiteY547" fmla="*/ 5463457 h 9738027"/>
                <a:gd name="connsiteX548" fmla="*/ 10989111 w 13991985"/>
                <a:gd name="connsiteY548" fmla="*/ 5434655 h 9738027"/>
                <a:gd name="connsiteX549" fmla="*/ 11051703 w 13991985"/>
                <a:gd name="connsiteY549" fmla="*/ 5395875 h 9738027"/>
                <a:gd name="connsiteX550" fmla="*/ 11161694 w 13991985"/>
                <a:gd name="connsiteY550" fmla="*/ 5361857 h 9738027"/>
                <a:gd name="connsiteX551" fmla="*/ 11205237 w 13991985"/>
                <a:gd name="connsiteY551" fmla="*/ 5332828 h 9738027"/>
                <a:gd name="connsiteX552" fmla="*/ 11161694 w 13991985"/>
                <a:gd name="connsiteY552" fmla="*/ 5303800 h 9738027"/>
                <a:gd name="connsiteX553" fmla="*/ 10871409 w 13991985"/>
                <a:gd name="connsiteY553" fmla="*/ 5260257 h 9738027"/>
                <a:gd name="connsiteX554" fmla="*/ 10827866 w 13991985"/>
                <a:gd name="connsiteY554" fmla="*/ 5216714 h 9738027"/>
                <a:gd name="connsiteX555" fmla="*/ 10682723 w 13991985"/>
                <a:gd name="connsiteY555" fmla="*/ 5274771 h 9738027"/>
                <a:gd name="connsiteX556" fmla="*/ 10624666 w 13991985"/>
                <a:gd name="connsiteY556" fmla="*/ 5303800 h 9738027"/>
                <a:gd name="connsiteX557" fmla="*/ 10537580 w 13991985"/>
                <a:gd name="connsiteY557" fmla="*/ 5390206 h 9738027"/>
                <a:gd name="connsiteX558" fmla="*/ 10440289 w 13991985"/>
                <a:gd name="connsiteY558" fmla="*/ 5361403 h 9738027"/>
                <a:gd name="connsiteX559" fmla="*/ 10368624 w 13991985"/>
                <a:gd name="connsiteY559" fmla="*/ 5317633 h 9738027"/>
                <a:gd name="connsiteX560" fmla="*/ 10348894 w 13991985"/>
                <a:gd name="connsiteY560" fmla="*/ 5245743 h 9738027"/>
                <a:gd name="connsiteX561" fmla="*/ 10363409 w 13991985"/>
                <a:gd name="connsiteY561" fmla="*/ 5187685 h 9738027"/>
                <a:gd name="connsiteX562" fmla="*/ 10392437 w 13991985"/>
                <a:gd name="connsiteY562" fmla="*/ 5144143 h 9738027"/>
                <a:gd name="connsiteX563" fmla="*/ 10348894 w 13991985"/>
                <a:gd name="connsiteY563" fmla="*/ 5115114 h 9738027"/>
                <a:gd name="connsiteX564" fmla="*/ 10290837 w 13991985"/>
                <a:gd name="connsiteY564" fmla="*/ 5100600 h 9738027"/>
                <a:gd name="connsiteX565" fmla="*/ 10203751 w 13991985"/>
                <a:gd name="connsiteY565" fmla="*/ 5071571 h 9738027"/>
                <a:gd name="connsiteX566" fmla="*/ 10160209 w 13991985"/>
                <a:gd name="connsiteY566" fmla="*/ 5057057 h 9738027"/>
                <a:gd name="connsiteX567" fmla="*/ 10073804 w 13991985"/>
                <a:gd name="connsiteY567" fmla="*/ 5028028 h 9738027"/>
                <a:gd name="connsiteX568" fmla="*/ 10044548 w 13991985"/>
                <a:gd name="connsiteY568" fmla="*/ 4921665 h 9738027"/>
                <a:gd name="connsiteX569" fmla="*/ 10049991 w 13991985"/>
                <a:gd name="connsiteY569" fmla="*/ 4868598 h 9738027"/>
                <a:gd name="connsiteX570" fmla="*/ 10102605 w 13991985"/>
                <a:gd name="connsiteY570" fmla="*/ 4758381 h 9738027"/>
                <a:gd name="connsiteX571" fmla="*/ 10189011 w 13991985"/>
                <a:gd name="connsiteY571" fmla="*/ 4753164 h 9738027"/>
                <a:gd name="connsiteX572" fmla="*/ 10262262 w 13991985"/>
                <a:gd name="connsiteY572" fmla="*/ 4791490 h 9738027"/>
                <a:gd name="connsiteX573" fmla="*/ 10311929 w 13991985"/>
                <a:gd name="connsiteY573" fmla="*/ 4762462 h 9738027"/>
                <a:gd name="connsiteX574" fmla="*/ 10365223 w 13991985"/>
                <a:gd name="connsiteY574" fmla="*/ 4752710 h 9738027"/>
                <a:gd name="connsiteX575" fmla="*/ 10423053 w 13991985"/>
                <a:gd name="connsiteY575" fmla="*/ 4698963 h 9738027"/>
                <a:gd name="connsiteX576" fmla="*/ 10447319 w 13991985"/>
                <a:gd name="connsiteY576" fmla="*/ 4607114 h 9738027"/>
                <a:gd name="connsiteX577" fmla="*/ 10491543 w 13991985"/>
                <a:gd name="connsiteY577" fmla="*/ 4532502 h 9738027"/>
                <a:gd name="connsiteX578" fmla="*/ 10595637 w 13991985"/>
                <a:gd name="connsiteY578" fmla="*/ 4520028 h 9738027"/>
                <a:gd name="connsiteX579" fmla="*/ 10639180 w 13991985"/>
                <a:gd name="connsiteY579" fmla="*/ 4491000 h 9738027"/>
                <a:gd name="connsiteX580" fmla="*/ 10711751 w 13991985"/>
                <a:gd name="connsiteY580" fmla="*/ 4403914 h 9738027"/>
                <a:gd name="connsiteX581" fmla="*/ 10755294 w 13991985"/>
                <a:gd name="connsiteY581" fmla="*/ 4360371 h 9738027"/>
                <a:gd name="connsiteX582" fmla="*/ 10775705 w 13991985"/>
                <a:gd name="connsiteY582" fmla="*/ 4302314 h 9738027"/>
                <a:gd name="connsiteX583" fmla="*/ 10848730 w 13991985"/>
                <a:gd name="connsiteY583" fmla="*/ 4251514 h 9738027"/>
                <a:gd name="connsiteX584" fmla="*/ 10977318 w 13991985"/>
                <a:gd name="connsiteY584" fmla="*/ 4232464 h 9738027"/>
                <a:gd name="connsiteX585" fmla="*/ 11103411 w 13991985"/>
                <a:gd name="connsiteY585" fmla="*/ 4307983 h 9738027"/>
                <a:gd name="connsiteX586" fmla="*/ 11126996 w 13991985"/>
                <a:gd name="connsiteY586" fmla="*/ 4433170 h 9738027"/>
                <a:gd name="connsiteX587" fmla="*/ 11078691 w 13991985"/>
                <a:gd name="connsiteY587" fmla="*/ 4505514 h 9738027"/>
                <a:gd name="connsiteX588" fmla="*/ 11048755 w 13991985"/>
                <a:gd name="connsiteY588" fmla="*/ 4551552 h 9738027"/>
                <a:gd name="connsiteX589" fmla="*/ 11049889 w 13991985"/>
                <a:gd name="connsiteY589" fmla="*/ 4577632 h 9738027"/>
                <a:gd name="connsiteX590" fmla="*/ 10987523 w 13991985"/>
                <a:gd name="connsiteY590" fmla="*/ 4592600 h 9738027"/>
                <a:gd name="connsiteX591" fmla="*/ 10973009 w 13991985"/>
                <a:gd name="connsiteY591" fmla="*/ 4650657 h 9738027"/>
                <a:gd name="connsiteX592" fmla="*/ 11060094 w 13991985"/>
                <a:gd name="connsiteY592" fmla="*/ 4665171 h 9738027"/>
                <a:gd name="connsiteX593" fmla="*/ 11016551 w 13991985"/>
                <a:gd name="connsiteY593" fmla="*/ 4708714 h 9738027"/>
                <a:gd name="connsiteX594" fmla="*/ 11002037 w 13991985"/>
                <a:gd name="connsiteY594" fmla="*/ 4752257 h 9738027"/>
                <a:gd name="connsiteX595" fmla="*/ 11016551 w 13991985"/>
                <a:gd name="connsiteY595" fmla="*/ 4781285 h 9738027"/>
                <a:gd name="connsiteX596" fmla="*/ 11060094 w 13991985"/>
                <a:gd name="connsiteY596" fmla="*/ 4737743 h 9738027"/>
                <a:gd name="connsiteX597" fmla="*/ 11190723 w 13991985"/>
                <a:gd name="connsiteY597" fmla="*/ 4650657 h 9738027"/>
                <a:gd name="connsiteX598" fmla="*/ 11248780 w 13991985"/>
                <a:gd name="connsiteY598" fmla="*/ 4636143 h 9738027"/>
                <a:gd name="connsiteX599" fmla="*/ 11335866 w 13991985"/>
                <a:gd name="connsiteY599" fmla="*/ 4592600 h 9738027"/>
                <a:gd name="connsiteX600" fmla="*/ 11422951 w 13991985"/>
                <a:gd name="connsiteY600" fmla="*/ 4549057 h 9738027"/>
                <a:gd name="connsiteX601" fmla="*/ 11539066 w 13991985"/>
                <a:gd name="connsiteY60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213809 w 13991985"/>
                <a:gd name="connsiteY413" fmla="*/ 9063000 h 9738027"/>
                <a:gd name="connsiteX414" fmla="*/ 7236374 w 13991985"/>
                <a:gd name="connsiteY414" fmla="*/ 9023539 h 9738027"/>
                <a:gd name="connsiteX415" fmla="*/ 7271638 w 13991985"/>
                <a:gd name="connsiteY415" fmla="*/ 9063681 h 9738027"/>
                <a:gd name="connsiteX416" fmla="*/ 7307811 w 13991985"/>
                <a:gd name="connsiteY416" fmla="*/ 9109604 h 9738027"/>
                <a:gd name="connsiteX417" fmla="*/ 7343530 w 13991985"/>
                <a:gd name="connsiteY417" fmla="*/ 9159270 h 9738027"/>
                <a:gd name="connsiteX418" fmla="*/ 7460551 w 13991985"/>
                <a:gd name="connsiteY418" fmla="*/ 9164600 h 9738027"/>
                <a:gd name="connsiteX419" fmla="*/ 7547637 w 13991985"/>
                <a:gd name="connsiteY419" fmla="*/ 9179114 h 9738027"/>
                <a:gd name="connsiteX420" fmla="*/ 7562151 w 13991985"/>
                <a:gd name="connsiteY420" fmla="*/ 9353285 h 9738027"/>
                <a:gd name="connsiteX421" fmla="*/ 7634723 w 13991985"/>
                <a:gd name="connsiteY421" fmla="*/ 9367800 h 9738027"/>
                <a:gd name="connsiteX422" fmla="*/ 7721809 w 13991985"/>
                <a:gd name="connsiteY422" fmla="*/ 9396828 h 9738027"/>
                <a:gd name="connsiteX423" fmla="*/ 7808894 w 13991985"/>
                <a:gd name="connsiteY423" fmla="*/ 9425857 h 9738027"/>
                <a:gd name="connsiteX424" fmla="*/ 7852437 w 13991985"/>
                <a:gd name="connsiteY424" fmla="*/ 9440371 h 9738027"/>
                <a:gd name="connsiteX425" fmla="*/ 7895980 w 13991985"/>
                <a:gd name="connsiteY425" fmla="*/ 9396828 h 9738027"/>
                <a:gd name="connsiteX426" fmla="*/ 7939523 w 13991985"/>
                <a:gd name="connsiteY426" fmla="*/ 9382314 h 9738027"/>
                <a:gd name="connsiteX427" fmla="*/ 7962655 w 13991985"/>
                <a:gd name="connsiteY427" fmla="*/ 9347389 h 9738027"/>
                <a:gd name="connsiteX428" fmla="*/ 8005517 w 13991985"/>
                <a:gd name="connsiteY428" fmla="*/ 9335483 h 9738027"/>
                <a:gd name="connsiteX429" fmla="*/ 8065049 w 13991985"/>
                <a:gd name="connsiteY429" fmla="*/ 9397396 h 9738027"/>
                <a:gd name="connsiteX430" fmla="*/ 8169144 w 13991985"/>
                <a:gd name="connsiteY430" fmla="*/ 9437309 h 9738027"/>
                <a:gd name="connsiteX431" fmla="*/ 8215068 w 13991985"/>
                <a:gd name="connsiteY431" fmla="*/ 9392633 h 9738027"/>
                <a:gd name="connsiteX432" fmla="*/ 8255549 w 13991985"/>
                <a:gd name="connsiteY432" fmla="*/ 9401818 h 9738027"/>
                <a:gd name="connsiteX433" fmla="*/ 8299092 w 13991985"/>
                <a:gd name="connsiteY433" fmla="*/ 9438217 h 9738027"/>
                <a:gd name="connsiteX434" fmla="*/ 8317461 w 13991985"/>
                <a:gd name="connsiteY434" fmla="*/ 9485502 h 9738027"/>
                <a:gd name="connsiteX435" fmla="*/ 8295010 w 13991985"/>
                <a:gd name="connsiteY435" fmla="*/ 9519633 h 9738027"/>
                <a:gd name="connsiteX436" fmla="*/ 8276980 w 13991985"/>
                <a:gd name="connsiteY436" fmla="*/ 9604564 h 9738027"/>
                <a:gd name="connsiteX437" fmla="*/ 8309297 w 13991985"/>
                <a:gd name="connsiteY437" fmla="*/ 9685413 h 9738027"/>
                <a:gd name="connsiteX438" fmla="*/ 8350459 w 13991985"/>
                <a:gd name="connsiteY438" fmla="*/ 9738027 h 9738027"/>
                <a:gd name="connsiteX439" fmla="*/ 8389466 w 13991985"/>
                <a:gd name="connsiteY439" fmla="*/ 9730657 h 9738027"/>
                <a:gd name="connsiteX440" fmla="*/ 8386404 w 13991985"/>
                <a:gd name="connsiteY440" fmla="*/ 9682578 h 9738027"/>
                <a:gd name="connsiteX441" fmla="*/ 8360437 w 13991985"/>
                <a:gd name="connsiteY441" fmla="*/ 9643571 h 9738027"/>
                <a:gd name="connsiteX442" fmla="*/ 8351139 w 13991985"/>
                <a:gd name="connsiteY442" fmla="*/ 9571453 h 9738027"/>
                <a:gd name="connsiteX443" fmla="*/ 8370416 w 13991985"/>
                <a:gd name="connsiteY443" fmla="*/ 9527684 h 9738027"/>
                <a:gd name="connsiteX444" fmla="*/ 8396043 w 13991985"/>
                <a:gd name="connsiteY444" fmla="*/ 9475977 h 9738027"/>
                <a:gd name="connsiteX445" fmla="*/ 8429380 w 13991985"/>
                <a:gd name="connsiteY445" fmla="*/ 9483120 h 9738027"/>
                <a:gd name="connsiteX446" fmla="*/ 8496055 w 13991985"/>
                <a:gd name="connsiteY446" fmla="*/ 9473595 h 9738027"/>
                <a:gd name="connsiteX447" fmla="*/ 8553886 w 13991985"/>
                <a:gd name="connsiteY447" fmla="*/ 9453185 h 9738027"/>
                <a:gd name="connsiteX448" fmla="*/ 8636209 w 13991985"/>
                <a:gd name="connsiteY448" fmla="*/ 9428465 h 9738027"/>
                <a:gd name="connsiteX449" fmla="*/ 8696193 w 13991985"/>
                <a:gd name="connsiteY449" fmla="*/ 9415877 h 9738027"/>
                <a:gd name="connsiteX450" fmla="*/ 8691318 w 13991985"/>
                <a:gd name="connsiteY450" fmla="*/ 9375964 h 9738027"/>
                <a:gd name="connsiteX451" fmla="*/ 8715130 w 13991985"/>
                <a:gd name="connsiteY451" fmla="*/ 9356914 h 9738027"/>
                <a:gd name="connsiteX452" fmla="*/ 8743705 w 13991985"/>
                <a:gd name="connsiteY452" fmla="*/ 9359295 h 9738027"/>
                <a:gd name="connsiteX453" fmla="*/ 8810380 w 13991985"/>
                <a:gd name="connsiteY453" fmla="*/ 9382314 h 9738027"/>
                <a:gd name="connsiteX454" fmla="*/ 8856078 w 13991985"/>
                <a:gd name="connsiteY454" fmla="*/ 9312577 h 9738027"/>
                <a:gd name="connsiteX455" fmla="*/ 8903249 w 13991985"/>
                <a:gd name="connsiteY455" fmla="*/ 9314052 h 9738027"/>
                <a:gd name="connsiteX456" fmla="*/ 8941349 w 13991985"/>
                <a:gd name="connsiteY456" fmla="*/ 9356914 h 9738027"/>
                <a:gd name="connsiteX457" fmla="*/ 8984211 w 13991985"/>
                <a:gd name="connsiteY457" fmla="*/ 9321195 h 9738027"/>
                <a:gd name="connsiteX458" fmla="*/ 9025713 w 13991985"/>
                <a:gd name="connsiteY458" fmla="*/ 9264272 h 9738027"/>
                <a:gd name="connsiteX459" fmla="*/ 9085925 w 13991985"/>
                <a:gd name="connsiteY459" fmla="*/ 9278106 h 9738027"/>
                <a:gd name="connsiteX460" fmla="*/ 9124705 w 13991985"/>
                <a:gd name="connsiteY460" fmla="*/ 9237852 h 9738027"/>
                <a:gd name="connsiteX461" fmla="*/ 9129468 w 13991985"/>
                <a:gd name="connsiteY461" fmla="*/ 9186258 h 9738027"/>
                <a:gd name="connsiteX462" fmla="*/ 9160424 w 13991985"/>
                <a:gd name="connsiteY462" fmla="*/ 9133077 h 9738027"/>
                <a:gd name="connsiteX463" fmla="*/ 9203286 w 13991985"/>
                <a:gd name="connsiteY463" fmla="*/ 9156889 h 9738027"/>
                <a:gd name="connsiteX464" fmla="*/ 9246376 w 13991985"/>
                <a:gd name="connsiteY464" fmla="*/ 9196690 h 9738027"/>
                <a:gd name="connsiteX465" fmla="*/ 9305680 w 13991985"/>
                <a:gd name="connsiteY465" fmla="*/ 9159270 h 9738027"/>
                <a:gd name="connsiteX466" fmla="*/ 9399569 w 13991985"/>
                <a:gd name="connsiteY466" fmla="*/ 9131943 h 9738027"/>
                <a:gd name="connsiteX467" fmla="*/ 9458080 w 13991985"/>
                <a:gd name="connsiteY467" fmla="*/ 9130695 h 9738027"/>
                <a:gd name="connsiteX468" fmla="*/ 9518518 w 13991985"/>
                <a:gd name="connsiteY468" fmla="*/ 9105521 h 9738027"/>
                <a:gd name="connsiteX469" fmla="*/ 9574648 w 13991985"/>
                <a:gd name="connsiteY469" fmla="*/ 9126046 h 9738027"/>
                <a:gd name="connsiteX470" fmla="*/ 9652209 w 13991985"/>
                <a:gd name="connsiteY470" fmla="*/ 9106543 h 9738027"/>
                <a:gd name="connsiteX471" fmla="*/ 9753355 w 13991985"/>
                <a:gd name="connsiteY471" fmla="*/ 9094977 h 9738027"/>
                <a:gd name="connsiteX472" fmla="*/ 9816175 w 13991985"/>
                <a:gd name="connsiteY472" fmla="*/ 9050866 h 9738027"/>
                <a:gd name="connsiteX473" fmla="*/ 9803361 w 13991985"/>
                <a:gd name="connsiteY473" fmla="*/ 9009252 h 9738027"/>
                <a:gd name="connsiteX474" fmla="*/ 9819236 w 13991985"/>
                <a:gd name="connsiteY474" fmla="*/ 8981583 h 9738027"/>
                <a:gd name="connsiteX475" fmla="*/ 9872418 w 13991985"/>
                <a:gd name="connsiteY475" fmla="*/ 8980677 h 9738027"/>
                <a:gd name="connsiteX476" fmla="*/ 9893736 w 13991985"/>
                <a:gd name="connsiteY476" fmla="*/ 8931350 h 9738027"/>
                <a:gd name="connsiteX477" fmla="*/ 9942721 w 13991985"/>
                <a:gd name="connsiteY477" fmla="*/ 8904022 h 9738027"/>
                <a:gd name="connsiteX478" fmla="*/ 10024364 w 13991985"/>
                <a:gd name="connsiteY478" fmla="*/ 8850956 h 9738027"/>
                <a:gd name="connsiteX479" fmla="*/ 10101925 w 13991985"/>
                <a:gd name="connsiteY479" fmla="*/ 8802650 h 9738027"/>
                <a:gd name="connsiteX480" fmla="*/ 10130726 w 13991985"/>
                <a:gd name="connsiteY480" fmla="*/ 8768632 h 9738027"/>
                <a:gd name="connsiteX481" fmla="*/ 10099997 w 13991985"/>
                <a:gd name="connsiteY481" fmla="*/ 8719646 h 9738027"/>
                <a:gd name="connsiteX482" fmla="*/ 10139458 w 13991985"/>
                <a:gd name="connsiteY482" fmla="*/ 8683474 h 9738027"/>
                <a:gd name="connsiteX483" fmla="*/ 10199669 w 13991985"/>
                <a:gd name="connsiteY483" fmla="*/ 8664197 h 9738027"/>
                <a:gd name="connsiteX484" fmla="*/ 10252737 w 13991985"/>
                <a:gd name="connsiteY484" fmla="*/ 8642539 h 9738027"/>
                <a:gd name="connsiteX485" fmla="*/ 10293672 w 13991985"/>
                <a:gd name="connsiteY485" fmla="*/ 8610902 h 9738027"/>
                <a:gd name="connsiteX486" fmla="*/ 10351049 w 13991985"/>
                <a:gd name="connsiteY486" fmla="*/ 8533002 h 9738027"/>
                <a:gd name="connsiteX487" fmla="*/ 10363409 w 13991985"/>
                <a:gd name="connsiteY487" fmla="*/ 8525971 h 9738027"/>
                <a:gd name="connsiteX488" fmla="*/ 10398107 w 13991985"/>
                <a:gd name="connsiteY488" fmla="*/ 8480274 h 9738027"/>
                <a:gd name="connsiteX489" fmla="*/ 10436434 w 13991985"/>
                <a:gd name="connsiteY489" fmla="*/ 8443875 h 9738027"/>
                <a:gd name="connsiteX490" fmla="*/ 10479523 w 13991985"/>
                <a:gd name="connsiteY490" fmla="*/ 8395343 h 9738027"/>
                <a:gd name="connsiteX491" fmla="*/ 10494718 w 13991985"/>
                <a:gd name="connsiteY491" fmla="*/ 8308257 h 9738027"/>
                <a:gd name="connsiteX492" fmla="*/ 10499254 w 13991985"/>
                <a:gd name="connsiteY492" fmla="*/ 8247819 h 9738027"/>
                <a:gd name="connsiteX493" fmla="*/ 10482018 w 13991985"/>
                <a:gd name="connsiteY493" fmla="*/ 8171052 h 9738027"/>
                <a:gd name="connsiteX494" fmla="*/ 10523066 w 13991985"/>
                <a:gd name="connsiteY494" fmla="*/ 8117643 h 9738027"/>
                <a:gd name="connsiteX495" fmla="*/ 10566609 w 13991985"/>
                <a:gd name="connsiteY495" fmla="*/ 8119571 h 9738027"/>
                <a:gd name="connsiteX496" fmla="*/ 10627274 w 13991985"/>
                <a:gd name="connsiteY496" fmla="*/ 8102676 h 9738027"/>
                <a:gd name="connsiteX497" fmla="*/ 10654829 w 13991985"/>
                <a:gd name="connsiteY497" fmla="*/ 8025569 h 9738027"/>
                <a:gd name="connsiteX498" fmla="*/ 10696330 w 13991985"/>
                <a:gd name="connsiteY498" fmla="*/ 7994839 h 9738027"/>
                <a:gd name="connsiteX499" fmla="*/ 10775025 w 13991985"/>
                <a:gd name="connsiteY499" fmla="*/ 7894940 h 9738027"/>
                <a:gd name="connsiteX500" fmla="*/ 10806435 w 13991985"/>
                <a:gd name="connsiteY500" fmla="*/ 7805246 h 9738027"/>
                <a:gd name="connsiteX501" fmla="*/ 10847596 w 13991985"/>
                <a:gd name="connsiteY501" fmla="*/ 7745488 h 9738027"/>
                <a:gd name="connsiteX502" fmla="*/ 10903499 w 13991985"/>
                <a:gd name="connsiteY502" fmla="*/ 7730520 h 9738027"/>
                <a:gd name="connsiteX503" fmla="*/ 10958494 w 13991985"/>
                <a:gd name="connsiteY503" fmla="*/ 7727685 h 9738027"/>
                <a:gd name="connsiteX504" fmla="*/ 10952031 w 13991985"/>
                <a:gd name="connsiteY504" fmla="*/ 7706028 h 9738027"/>
                <a:gd name="connsiteX505" fmla="*/ 10943980 w 13991985"/>
                <a:gd name="connsiteY505" fmla="*/ 7652732 h 9738027"/>
                <a:gd name="connsiteX506" fmla="*/ 10950897 w 13991985"/>
                <a:gd name="connsiteY506" fmla="*/ 7604427 h 9738027"/>
                <a:gd name="connsiteX507" fmla="*/ 10917786 w 13991985"/>
                <a:gd name="connsiteY507" fmla="*/ 7507590 h 9738027"/>
                <a:gd name="connsiteX508" fmla="*/ 10915632 w 13991985"/>
                <a:gd name="connsiteY508" fmla="*/ 7454521 h 9738027"/>
                <a:gd name="connsiteX509" fmla="*/ 10963937 w 13991985"/>
                <a:gd name="connsiteY509" fmla="*/ 7401681 h 9738027"/>
                <a:gd name="connsiteX510" fmla="*/ 11024943 w 13991985"/>
                <a:gd name="connsiteY510" fmla="*/ 7373333 h 9738027"/>
                <a:gd name="connsiteX511" fmla="*/ 11016551 w 13991985"/>
                <a:gd name="connsiteY511" fmla="*/ 7335800 h 9738027"/>
                <a:gd name="connsiteX512" fmla="*/ 10974936 w 13991985"/>
                <a:gd name="connsiteY512" fmla="*/ 7306998 h 9738027"/>
                <a:gd name="connsiteX513" fmla="*/ 10912570 w 13991985"/>
                <a:gd name="connsiteY513" fmla="*/ 7239643 h 9738027"/>
                <a:gd name="connsiteX514" fmla="*/ 10851905 w 13991985"/>
                <a:gd name="connsiteY514" fmla="*/ 7270371 h 9738027"/>
                <a:gd name="connsiteX515" fmla="*/ 10782168 w 13991985"/>
                <a:gd name="connsiteY515" fmla="*/ 7263001 h 9738027"/>
                <a:gd name="connsiteX516" fmla="*/ 10784323 w 13991985"/>
                <a:gd name="connsiteY516" fmla="*/ 7205171 h 9738027"/>
                <a:gd name="connsiteX517" fmla="*/ 10830247 w 13991985"/>
                <a:gd name="connsiteY517" fmla="*/ 7133053 h 9738027"/>
                <a:gd name="connsiteX518" fmla="*/ 10877305 w 13991985"/>
                <a:gd name="connsiteY518" fmla="*/ 7116158 h 9738027"/>
                <a:gd name="connsiteX519" fmla="*/ 10917332 w 13991985"/>
                <a:gd name="connsiteY519" fmla="*/ 7087357 h 9738027"/>
                <a:gd name="connsiteX520" fmla="*/ 10973688 w 13991985"/>
                <a:gd name="connsiteY520" fmla="*/ 7074769 h 9738027"/>
                <a:gd name="connsiteX521" fmla="*/ 11033446 w 13991985"/>
                <a:gd name="connsiteY521" fmla="*/ 7055039 h 9738027"/>
                <a:gd name="connsiteX522" fmla="*/ 10929693 w 13991985"/>
                <a:gd name="connsiteY522" fmla="*/ 6954120 h 9738027"/>
                <a:gd name="connsiteX523" fmla="*/ 10903272 w 13991985"/>
                <a:gd name="connsiteY523" fmla="*/ 6879619 h 9738027"/>
                <a:gd name="connsiteX524" fmla="*/ 10997729 w 13991985"/>
                <a:gd name="connsiteY524" fmla="*/ 6886083 h 9738027"/>
                <a:gd name="connsiteX525" fmla="*/ 11045580 w 13991985"/>
                <a:gd name="connsiteY525" fmla="*/ 6856828 h 9738027"/>
                <a:gd name="connsiteX526" fmla="*/ 10987523 w 13991985"/>
                <a:gd name="connsiteY526" fmla="*/ 6788566 h 9738027"/>
                <a:gd name="connsiteX527" fmla="*/ 10914951 w 13991985"/>
                <a:gd name="connsiteY527" fmla="*/ 6740714 h 9738027"/>
                <a:gd name="connsiteX528" fmla="*/ 10909509 w 13991985"/>
                <a:gd name="connsiteY528" fmla="*/ 6692862 h 9738027"/>
                <a:gd name="connsiteX529" fmla="*/ 10856894 w 13991985"/>
                <a:gd name="connsiteY529" fmla="*/ 6668143 h 9738027"/>
                <a:gd name="connsiteX530" fmla="*/ 10813805 w 13991985"/>
                <a:gd name="connsiteY530" fmla="*/ 6633671 h 9738027"/>
                <a:gd name="connsiteX531" fmla="*/ 10804053 w 13991985"/>
                <a:gd name="connsiteY531" fmla="*/ 6556790 h 9738027"/>
                <a:gd name="connsiteX532" fmla="*/ 10793848 w 13991985"/>
                <a:gd name="connsiteY532" fmla="*/ 6494198 h 9738027"/>
                <a:gd name="connsiteX533" fmla="*/ 10740780 w 13991985"/>
                <a:gd name="connsiteY533" fmla="*/ 6367878 h 9738027"/>
                <a:gd name="connsiteX534" fmla="*/ 10711751 w 13991985"/>
                <a:gd name="connsiteY534" fmla="*/ 6247228 h 9738027"/>
                <a:gd name="connsiteX535" fmla="*/ 10668209 w 13991985"/>
                <a:gd name="connsiteY535" fmla="*/ 6218200 h 9738027"/>
                <a:gd name="connsiteX536" fmla="*/ 10619223 w 13991985"/>
                <a:gd name="connsiteY536" fmla="*/ 6155833 h 9738027"/>
                <a:gd name="connsiteX537" fmla="*/ 10508551 w 13991985"/>
                <a:gd name="connsiteY537" fmla="*/ 6072831 h 9738027"/>
                <a:gd name="connsiteX538" fmla="*/ 10426229 w 13991985"/>
                <a:gd name="connsiteY538" fmla="*/ 6005701 h 9738027"/>
                <a:gd name="connsiteX539" fmla="*/ 10441423 w 13991985"/>
                <a:gd name="connsiteY539" fmla="*/ 5885505 h 9738027"/>
                <a:gd name="connsiteX540" fmla="*/ 10509005 w 13991985"/>
                <a:gd name="connsiteY540" fmla="*/ 5822232 h 9738027"/>
                <a:gd name="connsiteX541" fmla="*/ 10595637 w 13991985"/>
                <a:gd name="connsiteY541" fmla="*/ 5724714 h 9738027"/>
                <a:gd name="connsiteX542" fmla="*/ 10629655 w 13991985"/>
                <a:gd name="connsiteY542" fmla="*/ 5637402 h 9738027"/>
                <a:gd name="connsiteX543" fmla="*/ 10673198 w 13991985"/>
                <a:gd name="connsiteY543" fmla="*/ 5604745 h 9738027"/>
                <a:gd name="connsiteX544" fmla="*/ 10750305 w 13991985"/>
                <a:gd name="connsiteY544" fmla="*/ 5627196 h 9738027"/>
                <a:gd name="connsiteX545" fmla="*/ 10761191 w 13991985"/>
                <a:gd name="connsiteY545" fmla="*/ 5560067 h 9738027"/>
                <a:gd name="connsiteX546" fmla="*/ 10814259 w 13991985"/>
                <a:gd name="connsiteY546" fmla="*/ 5502464 h 9738027"/>
                <a:gd name="connsiteX547" fmla="*/ 10891138 w 13991985"/>
                <a:gd name="connsiteY547" fmla="*/ 5468446 h 9738027"/>
                <a:gd name="connsiteX548" fmla="*/ 10958494 w 13991985"/>
                <a:gd name="connsiteY548" fmla="*/ 5463457 h 9738027"/>
                <a:gd name="connsiteX549" fmla="*/ 10989111 w 13991985"/>
                <a:gd name="connsiteY549" fmla="*/ 5434655 h 9738027"/>
                <a:gd name="connsiteX550" fmla="*/ 11051703 w 13991985"/>
                <a:gd name="connsiteY550" fmla="*/ 5395875 h 9738027"/>
                <a:gd name="connsiteX551" fmla="*/ 11161694 w 13991985"/>
                <a:gd name="connsiteY551" fmla="*/ 5361857 h 9738027"/>
                <a:gd name="connsiteX552" fmla="*/ 11205237 w 13991985"/>
                <a:gd name="connsiteY552" fmla="*/ 5332828 h 9738027"/>
                <a:gd name="connsiteX553" fmla="*/ 11161694 w 13991985"/>
                <a:gd name="connsiteY553" fmla="*/ 5303800 h 9738027"/>
                <a:gd name="connsiteX554" fmla="*/ 10871409 w 13991985"/>
                <a:gd name="connsiteY554" fmla="*/ 5260257 h 9738027"/>
                <a:gd name="connsiteX555" fmla="*/ 10827866 w 13991985"/>
                <a:gd name="connsiteY555" fmla="*/ 5216714 h 9738027"/>
                <a:gd name="connsiteX556" fmla="*/ 10682723 w 13991985"/>
                <a:gd name="connsiteY556" fmla="*/ 5274771 h 9738027"/>
                <a:gd name="connsiteX557" fmla="*/ 10624666 w 13991985"/>
                <a:gd name="connsiteY557" fmla="*/ 5303800 h 9738027"/>
                <a:gd name="connsiteX558" fmla="*/ 10537580 w 13991985"/>
                <a:gd name="connsiteY558" fmla="*/ 5390206 h 9738027"/>
                <a:gd name="connsiteX559" fmla="*/ 10440289 w 13991985"/>
                <a:gd name="connsiteY559" fmla="*/ 5361403 h 9738027"/>
                <a:gd name="connsiteX560" fmla="*/ 10368624 w 13991985"/>
                <a:gd name="connsiteY560" fmla="*/ 5317633 h 9738027"/>
                <a:gd name="connsiteX561" fmla="*/ 10348894 w 13991985"/>
                <a:gd name="connsiteY561" fmla="*/ 5245743 h 9738027"/>
                <a:gd name="connsiteX562" fmla="*/ 10363409 w 13991985"/>
                <a:gd name="connsiteY562" fmla="*/ 5187685 h 9738027"/>
                <a:gd name="connsiteX563" fmla="*/ 10392437 w 13991985"/>
                <a:gd name="connsiteY563" fmla="*/ 5144143 h 9738027"/>
                <a:gd name="connsiteX564" fmla="*/ 10348894 w 13991985"/>
                <a:gd name="connsiteY564" fmla="*/ 5115114 h 9738027"/>
                <a:gd name="connsiteX565" fmla="*/ 10290837 w 13991985"/>
                <a:gd name="connsiteY565" fmla="*/ 5100600 h 9738027"/>
                <a:gd name="connsiteX566" fmla="*/ 10203751 w 13991985"/>
                <a:gd name="connsiteY566" fmla="*/ 5071571 h 9738027"/>
                <a:gd name="connsiteX567" fmla="*/ 10160209 w 13991985"/>
                <a:gd name="connsiteY567" fmla="*/ 5057057 h 9738027"/>
                <a:gd name="connsiteX568" fmla="*/ 10073804 w 13991985"/>
                <a:gd name="connsiteY568" fmla="*/ 5028028 h 9738027"/>
                <a:gd name="connsiteX569" fmla="*/ 10044548 w 13991985"/>
                <a:gd name="connsiteY569" fmla="*/ 4921665 h 9738027"/>
                <a:gd name="connsiteX570" fmla="*/ 10049991 w 13991985"/>
                <a:gd name="connsiteY570" fmla="*/ 4868598 h 9738027"/>
                <a:gd name="connsiteX571" fmla="*/ 10102605 w 13991985"/>
                <a:gd name="connsiteY571" fmla="*/ 4758381 h 9738027"/>
                <a:gd name="connsiteX572" fmla="*/ 10189011 w 13991985"/>
                <a:gd name="connsiteY572" fmla="*/ 4753164 h 9738027"/>
                <a:gd name="connsiteX573" fmla="*/ 10262262 w 13991985"/>
                <a:gd name="connsiteY573" fmla="*/ 4791490 h 9738027"/>
                <a:gd name="connsiteX574" fmla="*/ 10311929 w 13991985"/>
                <a:gd name="connsiteY574" fmla="*/ 4762462 h 9738027"/>
                <a:gd name="connsiteX575" fmla="*/ 10365223 w 13991985"/>
                <a:gd name="connsiteY575" fmla="*/ 4752710 h 9738027"/>
                <a:gd name="connsiteX576" fmla="*/ 10423053 w 13991985"/>
                <a:gd name="connsiteY576" fmla="*/ 4698963 h 9738027"/>
                <a:gd name="connsiteX577" fmla="*/ 10447319 w 13991985"/>
                <a:gd name="connsiteY577" fmla="*/ 4607114 h 9738027"/>
                <a:gd name="connsiteX578" fmla="*/ 10491543 w 13991985"/>
                <a:gd name="connsiteY578" fmla="*/ 4532502 h 9738027"/>
                <a:gd name="connsiteX579" fmla="*/ 10595637 w 13991985"/>
                <a:gd name="connsiteY579" fmla="*/ 4520028 h 9738027"/>
                <a:gd name="connsiteX580" fmla="*/ 10639180 w 13991985"/>
                <a:gd name="connsiteY580" fmla="*/ 4491000 h 9738027"/>
                <a:gd name="connsiteX581" fmla="*/ 10711751 w 13991985"/>
                <a:gd name="connsiteY581" fmla="*/ 4403914 h 9738027"/>
                <a:gd name="connsiteX582" fmla="*/ 10755294 w 13991985"/>
                <a:gd name="connsiteY582" fmla="*/ 4360371 h 9738027"/>
                <a:gd name="connsiteX583" fmla="*/ 10775705 w 13991985"/>
                <a:gd name="connsiteY583" fmla="*/ 4302314 h 9738027"/>
                <a:gd name="connsiteX584" fmla="*/ 10848730 w 13991985"/>
                <a:gd name="connsiteY584" fmla="*/ 4251514 h 9738027"/>
                <a:gd name="connsiteX585" fmla="*/ 10977318 w 13991985"/>
                <a:gd name="connsiteY585" fmla="*/ 4232464 h 9738027"/>
                <a:gd name="connsiteX586" fmla="*/ 11103411 w 13991985"/>
                <a:gd name="connsiteY586" fmla="*/ 4307983 h 9738027"/>
                <a:gd name="connsiteX587" fmla="*/ 11126996 w 13991985"/>
                <a:gd name="connsiteY587" fmla="*/ 4433170 h 9738027"/>
                <a:gd name="connsiteX588" fmla="*/ 11078691 w 13991985"/>
                <a:gd name="connsiteY588" fmla="*/ 4505514 h 9738027"/>
                <a:gd name="connsiteX589" fmla="*/ 11048755 w 13991985"/>
                <a:gd name="connsiteY589" fmla="*/ 4551552 h 9738027"/>
                <a:gd name="connsiteX590" fmla="*/ 11049889 w 13991985"/>
                <a:gd name="connsiteY590" fmla="*/ 4577632 h 9738027"/>
                <a:gd name="connsiteX591" fmla="*/ 10987523 w 13991985"/>
                <a:gd name="connsiteY591" fmla="*/ 4592600 h 9738027"/>
                <a:gd name="connsiteX592" fmla="*/ 10973009 w 13991985"/>
                <a:gd name="connsiteY592" fmla="*/ 4650657 h 9738027"/>
                <a:gd name="connsiteX593" fmla="*/ 11060094 w 13991985"/>
                <a:gd name="connsiteY593" fmla="*/ 4665171 h 9738027"/>
                <a:gd name="connsiteX594" fmla="*/ 11016551 w 13991985"/>
                <a:gd name="connsiteY594" fmla="*/ 4708714 h 9738027"/>
                <a:gd name="connsiteX595" fmla="*/ 11002037 w 13991985"/>
                <a:gd name="connsiteY595" fmla="*/ 4752257 h 9738027"/>
                <a:gd name="connsiteX596" fmla="*/ 11016551 w 13991985"/>
                <a:gd name="connsiteY596" fmla="*/ 4781285 h 9738027"/>
                <a:gd name="connsiteX597" fmla="*/ 11060094 w 13991985"/>
                <a:gd name="connsiteY597" fmla="*/ 4737743 h 9738027"/>
                <a:gd name="connsiteX598" fmla="*/ 11190723 w 13991985"/>
                <a:gd name="connsiteY598" fmla="*/ 4650657 h 9738027"/>
                <a:gd name="connsiteX599" fmla="*/ 11248780 w 13991985"/>
                <a:gd name="connsiteY599" fmla="*/ 4636143 h 9738027"/>
                <a:gd name="connsiteX600" fmla="*/ 11335866 w 13991985"/>
                <a:gd name="connsiteY600" fmla="*/ 4592600 h 9738027"/>
                <a:gd name="connsiteX601" fmla="*/ 11422951 w 13991985"/>
                <a:gd name="connsiteY601" fmla="*/ 4549057 h 9738027"/>
                <a:gd name="connsiteX602" fmla="*/ 11539066 w 13991985"/>
                <a:gd name="connsiteY60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083180 w 13991985"/>
                <a:gd name="connsiteY411" fmla="*/ 9106543 h 9738027"/>
                <a:gd name="connsiteX412" fmla="*/ 7170266 w 13991985"/>
                <a:gd name="connsiteY412" fmla="*/ 9077514 h 9738027"/>
                <a:gd name="connsiteX413" fmla="*/ 7197141 w 13991985"/>
                <a:gd name="connsiteY413" fmla="*/ 9048713 h 9738027"/>
                <a:gd name="connsiteX414" fmla="*/ 7236374 w 13991985"/>
                <a:gd name="connsiteY414" fmla="*/ 9023539 h 9738027"/>
                <a:gd name="connsiteX415" fmla="*/ 7271638 w 13991985"/>
                <a:gd name="connsiteY415" fmla="*/ 9063681 h 9738027"/>
                <a:gd name="connsiteX416" fmla="*/ 7307811 w 13991985"/>
                <a:gd name="connsiteY416" fmla="*/ 9109604 h 9738027"/>
                <a:gd name="connsiteX417" fmla="*/ 7343530 w 13991985"/>
                <a:gd name="connsiteY417" fmla="*/ 9159270 h 9738027"/>
                <a:gd name="connsiteX418" fmla="*/ 7460551 w 13991985"/>
                <a:gd name="connsiteY418" fmla="*/ 9164600 h 9738027"/>
                <a:gd name="connsiteX419" fmla="*/ 7547637 w 13991985"/>
                <a:gd name="connsiteY419" fmla="*/ 9179114 h 9738027"/>
                <a:gd name="connsiteX420" fmla="*/ 7562151 w 13991985"/>
                <a:gd name="connsiteY420" fmla="*/ 9353285 h 9738027"/>
                <a:gd name="connsiteX421" fmla="*/ 7634723 w 13991985"/>
                <a:gd name="connsiteY421" fmla="*/ 9367800 h 9738027"/>
                <a:gd name="connsiteX422" fmla="*/ 7721809 w 13991985"/>
                <a:gd name="connsiteY422" fmla="*/ 9396828 h 9738027"/>
                <a:gd name="connsiteX423" fmla="*/ 7808894 w 13991985"/>
                <a:gd name="connsiteY423" fmla="*/ 9425857 h 9738027"/>
                <a:gd name="connsiteX424" fmla="*/ 7852437 w 13991985"/>
                <a:gd name="connsiteY424" fmla="*/ 9440371 h 9738027"/>
                <a:gd name="connsiteX425" fmla="*/ 7895980 w 13991985"/>
                <a:gd name="connsiteY425" fmla="*/ 9396828 h 9738027"/>
                <a:gd name="connsiteX426" fmla="*/ 7939523 w 13991985"/>
                <a:gd name="connsiteY426" fmla="*/ 9382314 h 9738027"/>
                <a:gd name="connsiteX427" fmla="*/ 7962655 w 13991985"/>
                <a:gd name="connsiteY427" fmla="*/ 9347389 h 9738027"/>
                <a:gd name="connsiteX428" fmla="*/ 8005517 w 13991985"/>
                <a:gd name="connsiteY428" fmla="*/ 9335483 h 9738027"/>
                <a:gd name="connsiteX429" fmla="*/ 8065049 w 13991985"/>
                <a:gd name="connsiteY429" fmla="*/ 9397396 h 9738027"/>
                <a:gd name="connsiteX430" fmla="*/ 8169144 w 13991985"/>
                <a:gd name="connsiteY430" fmla="*/ 9437309 h 9738027"/>
                <a:gd name="connsiteX431" fmla="*/ 8215068 w 13991985"/>
                <a:gd name="connsiteY431" fmla="*/ 9392633 h 9738027"/>
                <a:gd name="connsiteX432" fmla="*/ 8255549 w 13991985"/>
                <a:gd name="connsiteY432" fmla="*/ 9401818 h 9738027"/>
                <a:gd name="connsiteX433" fmla="*/ 8299092 w 13991985"/>
                <a:gd name="connsiteY433" fmla="*/ 9438217 h 9738027"/>
                <a:gd name="connsiteX434" fmla="*/ 8317461 w 13991985"/>
                <a:gd name="connsiteY434" fmla="*/ 9485502 h 9738027"/>
                <a:gd name="connsiteX435" fmla="*/ 8295010 w 13991985"/>
                <a:gd name="connsiteY435" fmla="*/ 9519633 h 9738027"/>
                <a:gd name="connsiteX436" fmla="*/ 8276980 w 13991985"/>
                <a:gd name="connsiteY436" fmla="*/ 9604564 h 9738027"/>
                <a:gd name="connsiteX437" fmla="*/ 8309297 w 13991985"/>
                <a:gd name="connsiteY437" fmla="*/ 9685413 h 9738027"/>
                <a:gd name="connsiteX438" fmla="*/ 8350459 w 13991985"/>
                <a:gd name="connsiteY438" fmla="*/ 9738027 h 9738027"/>
                <a:gd name="connsiteX439" fmla="*/ 8389466 w 13991985"/>
                <a:gd name="connsiteY439" fmla="*/ 9730657 h 9738027"/>
                <a:gd name="connsiteX440" fmla="*/ 8386404 w 13991985"/>
                <a:gd name="connsiteY440" fmla="*/ 9682578 h 9738027"/>
                <a:gd name="connsiteX441" fmla="*/ 8360437 w 13991985"/>
                <a:gd name="connsiteY441" fmla="*/ 9643571 h 9738027"/>
                <a:gd name="connsiteX442" fmla="*/ 8351139 w 13991985"/>
                <a:gd name="connsiteY442" fmla="*/ 9571453 h 9738027"/>
                <a:gd name="connsiteX443" fmla="*/ 8370416 w 13991985"/>
                <a:gd name="connsiteY443" fmla="*/ 9527684 h 9738027"/>
                <a:gd name="connsiteX444" fmla="*/ 8396043 w 13991985"/>
                <a:gd name="connsiteY444" fmla="*/ 9475977 h 9738027"/>
                <a:gd name="connsiteX445" fmla="*/ 8429380 w 13991985"/>
                <a:gd name="connsiteY445" fmla="*/ 9483120 h 9738027"/>
                <a:gd name="connsiteX446" fmla="*/ 8496055 w 13991985"/>
                <a:gd name="connsiteY446" fmla="*/ 9473595 h 9738027"/>
                <a:gd name="connsiteX447" fmla="*/ 8553886 w 13991985"/>
                <a:gd name="connsiteY447" fmla="*/ 9453185 h 9738027"/>
                <a:gd name="connsiteX448" fmla="*/ 8636209 w 13991985"/>
                <a:gd name="connsiteY448" fmla="*/ 9428465 h 9738027"/>
                <a:gd name="connsiteX449" fmla="*/ 8696193 w 13991985"/>
                <a:gd name="connsiteY449" fmla="*/ 9415877 h 9738027"/>
                <a:gd name="connsiteX450" fmla="*/ 8691318 w 13991985"/>
                <a:gd name="connsiteY450" fmla="*/ 9375964 h 9738027"/>
                <a:gd name="connsiteX451" fmla="*/ 8715130 w 13991985"/>
                <a:gd name="connsiteY451" fmla="*/ 9356914 h 9738027"/>
                <a:gd name="connsiteX452" fmla="*/ 8743705 w 13991985"/>
                <a:gd name="connsiteY452" fmla="*/ 9359295 h 9738027"/>
                <a:gd name="connsiteX453" fmla="*/ 8810380 w 13991985"/>
                <a:gd name="connsiteY453" fmla="*/ 9382314 h 9738027"/>
                <a:gd name="connsiteX454" fmla="*/ 8856078 w 13991985"/>
                <a:gd name="connsiteY454" fmla="*/ 9312577 h 9738027"/>
                <a:gd name="connsiteX455" fmla="*/ 8903249 w 13991985"/>
                <a:gd name="connsiteY455" fmla="*/ 9314052 h 9738027"/>
                <a:gd name="connsiteX456" fmla="*/ 8941349 w 13991985"/>
                <a:gd name="connsiteY456" fmla="*/ 9356914 h 9738027"/>
                <a:gd name="connsiteX457" fmla="*/ 8984211 w 13991985"/>
                <a:gd name="connsiteY457" fmla="*/ 9321195 h 9738027"/>
                <a:gd name="connsiteX458" fmla="*/ 9025713 w 13991985"/>
                <a:gd name="connsiteY458" fmla="*/ 9264272 h 9738027"/>
                <a:gd name="connsiteX459" fmla="*/ 9085925 w 13991985"/>
                <a:gd name="connsiteY459" fmla="*/ 9278106 h 9738027"/>
                <a:gd name="connsiteX460" fmla="*/ 9124705 w 13991985"/>
                <a:gd name="connsiteY460" fmla="*/ 9237852 h 9738027"/>
                <a:gd name="connsiteX461" fmla="*/ 9129468 w 13991985"/>
                <a:gd name="connsiteY461" fmla="*/ 9186258 h 9738027"/>
                <a:gd name="connsiteX462" fmla="*/ 9160424 w 13991985"/>
                <a:gd name="connsiteY462" fmla="*/ 9133077 h 9738027"/>
                <a:gd name="connsiteX463" fmla="*/ 9203286 w 13991985"/>
                <a:gd name="connsiteY463" fmla="*/ 9156889 h 9738027"/>
                <a:gd name="connsiteX464" fmla="*/ 9246376 w 13991985"/>
                <a:gd name="connsiteY464" fmla="*/ 9196690 h 9738027"/>
                <a:gd name="connsiteX465" fmla="*/ 9305680 w 13991985"/>
                <a:gd name="connsiteY465" fmla="*/ 9159270 h 9738027"/>
                <a:gd name="connsiteX466" fmla="*/ 9399569 w 13991985"/>
                <a:gd name="connsiteY466" fmla="*/ 9131943 h 9738027"/>
                <a:gd name="connsiteX467" fmla="*/ 9458080 w 13991985"/>
                <a:gd name="connsiteY467" fmla="*/ 9130695 h 9738027"/>
                <a:gd name="connsiteX468" fmla="*/ 9518518 w 13991985"/>
                <a:gd name="connsiteY468" fmla="*/ 9105521 h 9738027"/>
                <a:gd name="connsiteX469" fmla="*/ 9574648 w 13991985"/>
                <a:gd name="connsiteY469" fmla="*/ 9126046 h 9738027"/>
                <a:gd name="connsiteX470" fmla="*/ 9652209 w 13991985"/>
                <a:gd name="connsiteY470" fmla="*/ 9106543 h 9738027"/>
                <a:gd name="connsiteX471" fmla="*/ 9753355 w 13991985"/>
                <a:gd name="connsiteY471" fmla="*/ 9094977 h 9738027"/>
                <a:gd name="connsiteX472" fmla="*/ 9816175 w 13991985"/>
                <a:gd name="connsiteY472" fmla="*/ 9050866 h 9738027"/>
                <a:gd name="connsiteX473" fmla="*/ 9803361 w 13991985"/>
                <a:gd name="connsiteY473" fmla="*/ 9009252 h 9738027"/>
                <a:gd name="connsiteX474" fmla="*/ 9819236 w 13991985"/>
                <a:gd name="connsiteY474" fmla="*/ 8981583 h 9738027"/>
                <a:gd name="connsiteX475" fmla="*/ 9872418 w 13991985"/>
                <a:gd name="connsiteY475" fmla="*/ 8980677 h 9738027"/>
                <a:gd name="connsiteX476" fmla="*/ 9893736 w 13991985"/>
                <a:gd name="connsiteY476" fmla="*/ 8931350 h 9738027"/>
                <a:gd name="connsiteX477" fmla="*/ 9942721 w 13991985"/>
                <a:gd name="connsiteY477" fmla="*/ 8904022 h 9738027"/>
                <a:gd name="connsiteX478" fmla="*/ 10024364 w 13991985"/>
                <a:gd name="connsiteY478" fmla="*/ 8850956 h 9738027"/>
                <a:gd name="connsiteX479" fmla="*/ 10101925 w 13991985"/>
                <a:gd name="connsiteY479" fmla="*/ 8802650 h 9738027"/>
                <a:gd name="connsiteX480" fmla="*/ 10130726 w 13991985"/>
                <a:gd name="connsiteY480" fmla="*/ 8768632 h 9738027"/>
                <a:gd name="connsiteX481" fmla="*/ 10099997 w 13991985"/>
                <a:gd name="connsiteY481" fmla="*/ 8719646 h 9738027"/>
                <a:gd name="connsiteX482" fmla="*/ 10139458 w 13991985"/>
                <a:gd name="connsiteY482" fmla="*/ 8683474 h 9738027"/>
                <a:gd name="connsiteX483" fmla="*/ 10199669 w 13991985"/>
                <a:gd name="connsiteY483" fmla="*/ 8664197 h 9738027"/>
                <a:gd name="connsiteX484" fmla="*/ 10252737 w 13991985"/>
                <a:gd name="connsiteY484" fmla="*/ 8642539 h 9738027"/>
                <a:gd name="connsiteX485" fmla="*/ 10293672 w 13991985"/>
                <a:gd name="connsiteY485" fmla="*/ 8610902 h 9738027"/>
                <a:gd name="connsiteX486" fmla="*/ 10351049 w 13991985"/>
                <a:gd name="connsiteY486" fmla="*/ 8533002 h 9738027"/>
                <a:gd name="connsiteX487" fmla="*/ 10363409 w 13991985"/>
                <a:gd name="connsiteY487" fmla="*/ 8525971 h 9738027"/>
                <a:gd name="connsiteX488" fmla="*/ 10398107 w 13991985"/>
                <a:gd name="connsiteY488" fmla="*/ 8480274 h 9738027"/>
                <a:gd name="connsiteX489" fmla="*/ 10436434 w 13991985"/>
                <a:gd name="connsiteY489" fmla="*/ 8443875 h 9738027"/>
                <a:gd name="connsiteX490" fmla="*/ 10479523 w 13991985"/>
                <a:gd name="connsiteY490" fmla="*/ 8395343 h 9738027"/>
                <a:gd name="connsiteX491" fmla="*/ 10494718 w 13991985"/>
                <a:gd name="connsiteY491" fmla="*/ 8308257 h 9738027"/>
                <a:gd name="connsiteX492" fmla="*/ 10499254 w 13991985"/>
                <a:gd name="connsiteY492" fmla="*/ 8247819 h 9738027"/>
                <a:gd name="connsiteX493" fmla="*/ 10482018 w 13991985"/>
                <a:gd name="connsiteY493" fmla="*/ 8171052 h 9738027"/>
                <a:gd name="connsiteX494" fmla="*/ 10523066 w 13991985"/>
                <a:gd name="connsiteY494" fmla="*/ 8117643 h 9738027"/>
                <a:gd name="connsiteX495" fmla="*/ 10566609 w 13991985"/>
                <a:gd name="connsiteY495" fmla="*/ 8119571 h 9738027"/>
                <a:gd name="connsiteX496" fmla="*/ 10627274 w 13991985"/>
                <a:gd name="connsiteY496" fmla="*/ 8102676 h 9738027"/>
                <a:gd name="connsiteX497" fmla="*/ 10654829 w 13991985"/>
                <a:gd name="connsiteY497" fmla="*/ 8025569 h 9738027"/>
                <a:gd name="connsiteX498" fmla="*/ 10696330 w 13991985"/>
                <a:gd name="connsiteY498" fmla="*/ 7994839 h 9738027"/>
                <a:gd name="connsiteX499" fmla="*/ 10775025 w 13991985"/>
                <a:gd name="connsiteY499" fmla="*/ 7894940 h 9738027"/>
                <a:gd name="connsiteX500" fmla="*/ 10806435 w 13991985"/>
                <a:gd name="connsiteY500" fmla="*/ 7805246 h 9738027"/>
                <a:gd name="connsiteX501" fmla="*/ 10847596 w 13991985"/>
                <a:gd name="connsiteY501" fmla="*/ 7745488 h 9738027"/>
                <a:gd name="connsiteX502" fmla="*/ 10903499 w 13991985"/>
                <a:gd name="connsiteY502" fmla="*/ 7730520 h 9738027"/>
                <a:gd name="connsiteX503" fmla="*/ 10958494 w 13991985"/>
                <a:gd name="connsiteY503" fmla="*/ 7727685 h 9738027"/>
                <a:gd name="connsiteX504" fmla="*/ 10952031 w 13991985"/>
                <a:gd name="connsiteY504" fmla="*/ 7706028 h 9738027"/>
                <a:gd name="connsiteX505" fmla="*/ 10943980 w 13991985"/>
                <a:gd name="connsiteY505" fmla="*/ 7652732 h 9738027"/>
                <a:gd name="connsiteX506" fmla="*/ 10950897 w 13991985"/>
                <a:gd name="connsiteY506" fmla="*/ 7604427 h 9738027"/>
                <a:gd name="connsiteX507" fmla="*/ 10917786 w 13991985"/>
                <a:gd name="connsiteY507" fmla="*/ 7507590 h 9738027"/>
                <a:gd name="connsiteX508" fmla="*/ 10915632 w 13991985"/>
                <a:gd name="connsiteY508" fmla="*/ 7454521 h 9738027"/>
                <a:gd name="connsiteX509" fmla="*/ 10963937 w 13991985"/>
                <a:gd name="connsiteY509" fmla="*/ 7401681 h 9738027"/>
                <a:gd name="connsiteX510" fmla="*/ 11024943 w 13991985"/>
                <a:gd name="connsiteY510" fmla="*/ 7373333 h 9738027"/>
                <a:gd name="connsiteX511" fmla="*/ 11016551 w 13991985"/>
                <a:gd name="connsiteY511" fmla="*/ 7335800 h 9738027"/>
                <a:gd name="connsiteX512" fmla="*/ 10974936 w 13991985"/>
                <a:gd name="connsiteY512" fmla="*/ 7306998 h 9738027"/>
                <a:gd name="connsiteX513" fmla="*/ 10912570 w 13991985"/>
                <a:gd name="connsiteY513" fmla="*/ 7239643 h 9738027"/>
                <a:gd name="connsiteX514" fmla="*/ 10851905 w 13991985"/>
                <a:gd name="connsiteY514" fmla="*/ 7270371 h 9738027"/>
                <a:gd name="connsiteX515" fmla="*/ 10782168 w 13991985"/>
                <a:gd name="connsiteY515" fmla="*/ 7263001 h 9738027"/>
                <a:gd name="connsiteX516" fmla="*/ 10784323 w 13991985"/>
                <a:gd name="connsiteY516" fmla="*/ 7205171 h 9738027"/>
                <a:gd name="connsiteX517" fmla="*/ 10830247 w 13991985"/>
                <a:gd name="connsiteY517" fmla="*/ 7133053 h 9738027"/>
                <a:gd name="connsiteX518" fmla="*/ 10877305 w 13991985"/>
                <a:gd name="connsiteY518" fmla="*/ 7116158 h 9738027"/>
                <a:gd name="connsiteX519" fmla="*/ 10917332 w 13991985"/>
                <a:gd name="connsiteY519" fmla="*/ 7087357 h 9738027"/>
                <a:gd name="connsiteX520" fmla="*/ 10973688 w 13991985"/>
                <a:gd name="connsiteY520" fmla="*/ 7074769 h 9738027"/>
                <a:gd name="connsiteX521" fmla="*/ 11033446 w 13991985"/>
                <a:gd name="connsiteY521" fmla="*/ 7055039 h 9738027"/>
                <a:gd name="connsiteX522" fmla="*/ 10929693 w 13991985"/>
                <a:gd name="connsiteY522" fmla="*/ 6954120 h 9738027"/>
                <a:gd name="connsiteX523" fmla="*/ 10903272 w 13991985"/>
                <a:gd name="connsiteY523" fmla="*/ 6879619 h 9738027"/>
                <a:gd name="connsiteX524" fmla="*/ 10997729 w 13991985"/>
                <a:gd name="connsiteY524" fmla="*/ 6886083 h 9738027"/>
                <a:gd name="connsiteX525" fmla="*/ 11045580 w 13991985"/>
                <a:gd name="connsiteY525" fmla="*/ 6856828 h 9738027"/>
                <a:gd name="connsiteX526" fmla="*/ 10987523 w 13991985"/>
                <a:gd name="connsiteY526" fmla="*/ 6788566 h 9738027"/>
                <a:gd name="connsiteX527" fmla="*/ 10914951 w 13991985"/>
                <a:gd name="connsiteY527" fmla="*/ 6740714 h 9738027"/>
                <a:gd name="connsiteX528" fmla="*/ 10909509 w 13991985"/>
                <a:gd name="connsiteY528" fmla="*/ 6692862 h 9738027"/>
                <a:gd name="connsiteX529" fmla="*/ 10856894 w 13991985"/>
                <a:gd name="connsiteY529" fmla="*/ 6668143 h 9738027"/>
                <a:gd name="connsiteX530" fmla="*/ 10813805 w 13991985"/>
                <a:gd name="connsiteY530" fmla="*/ 6633671 h 9738027"/>
                <a:gd name="connsiteX531" fmla="*/ 10804053 w 13991985"/>
                <a:gd name="connsiteY531" fmla="*/ 6556790 h 9738027"/>
                <a:gd name="connsiteX532" fmla="*/ 10793848 w 13991985"/>
                <a:gd name="connsiteY532" fmla="*/ 6494198 h 9738027"/>
                <a:gd name="connsiteX533" fmla="*/ 10740780 w 13991985"/>
                <a:gd name="connsiteY533" fmla="*/ 6367878 h 9738027"/>
                <a:gd name="connsiteX534" fmla="*/ 10711751 w 13991985"/>
                <a:gd name="connsiteY534" fmla="*/ 6247228 h 9738027"/>
                <a:gd name="connsiteX535" fmla="*/ 10668209 w 13991985"/>
                <a:gd name="connsiteY535" fmla="*/ 6218200 h 9738027"/>
                <a:gd name="connsiteX536" fmla="*/ 10619223 w 13991985"/>
                <a:gd name="connsiteY536" fmla="*/ 6155833 h 9738027"/>
                <a:gd name="connsiteX537" fmla="*/ 10508551 w 13991985"/>
                <a:gd name="connsiteY537" fmla="*/ 6072831 h 9738027"/>
                <a:gd name="connsiteX538" fmla="*/ 10426229 w 13991985"/>
                <a:gd name="connsiteY538" fmla="*/ 6005701 h 9738027"/>
                <a:gd name="connsiteX539" fmla="*/ 10441423 w 13991985"/>
                <a:gd name="connsiteY539" fmla="*/ 5885505 h 9738027"/>
                <a:gd name="connsiteX540" fmla="*/ 10509005 w 13991985"/>
                <a:gd name="connsiteY540" fmla="*/ 5822232 h 9738027"/>
                <a:gd name="connsiteX541" fmla="*/ 10595637 w 13991985"/>
                <a:gd name="connsiteY541" fmla="*/ 5724714 h 9738027"/>
                <a:gd name="connsiteX542" fmla="*/ 10629655 w 13991985"/>
                <a:gd name="connsiteY542" fmla="*/ 5637402 h 9738027"/>
                <a:gd name="connsiteX543" fmla="*/ 10673198 w 13991985"/>
                <a:gd name="connsiteY543" fmla="*/ 5604745 h 9738027"/>
                <a:gd name="connsiteX544" fmla="*/ 10750305 w 13991985"/>
                <a:gd name="connsiteY544" fmla="*/ 5627196 h 9738027"/>
                <a:gd name="connsiteX545" fmla="*/ 10761191 w 13991985"/>
                <a:gd name="connsiteY545" fmla="*/ 5560067 h 9738027"/>
                <a:gd name="connsiteX546" fmla="*/ 10814259 w 13991985"/>
                <a:gd name="connsiteY546" fmla="*/ 5502464 h 9738027"/>
                <a:gd name="connsiteX547" fmla="*/ 10891138 w 13991985"/>
                <a:gd name="connsiteY547" fmla="*/ 5468446 h 9738027"/>
                <a:gd name="connsiteX548" fmla="*/ 10958494 w 13991985"/>
                <a:gd name="connsiteY548" fmla="*/ 5463457 h 9738027"/>
                <a:gd name="connsiteX549" fmla="*/ 10989111 w 13991985"/>
                <a:gd name="connsiteY549" fmla="*/ 5434655 h 9738027"/>
                <a:gd name="connsiteX550" fmla="*/ 11051703 w 13991985"/>
                <a:gd name="connsiteY550" fmla="*/ 5395875 h 9738027"/>
                <a:gd name="connsiteX551" fmla="*/ 11161694 w 13991985"/>
                <a:gd name="connsiteY551" fmla="*/ 5361857 h 9738027"/>
                <a:gd name="connsiteX552" fmla="*/ 11205237 w 13991985"/>
                <a:gd name="connsiteY552" fmla="*/ 5332828 h 9738027"/>
                <a:gd name="connsiteX553" fmla="*/ 11161694 w 13991985"/>
                <a:gd name="connsiteY553" fmla="*/ 5303800 h 9738027"/>
                <a:gd name="connsiteX554" fmla="*/ 10871409 w 13991985"/>
                <a:gd name="connsiteY554" fmla="*/ 5260257 h 9738027"/>
                <a:gd name="connsiteX555" fmla="*/ 10827866 w 13991985"/>
                <a:gd name="connsiteY555" fmla="*/ 5216714 h 9738027"/>
                <a:gd name="connsiteX556" fmla="*/ 10682723 w 13991985"/>
                <a:gd name="connsiteY556" fmla="*/ 5274771 h 9738027"/>
                <a:gd name="connsiteX557" fmla="*/ 10624666 w 13991985"/>
                <a:gd name="connsiteY557" fmla="*/ 5303800 h 9738027"/>
                <a:gd name="connsiteX558" fmla="*/ 10537580 w 13991985"/>
                <a:gd name="connsiteY558" fmla="*/ 5390206 h 9738027"/>
                <a:gd name="connsiteX559" fmla="*/ 10440289 w 13991985"/>
                <a:gd name="connsiteY559" fmla="*/ 5361403 h 9738027"/>
                <a:gd name="connsiteX560" fmla="*/ 10368624 w 13991985"/>
                <a:gd name="connsiteY560" fmla="*/ 5317633 h 9738027"/>
                <a:gd name="connsiteX561" fmla="*/ 10348894 w 13991985"/>
                <a:gd name="connsiteY561" fmla="*/ 5245743 h 9738027"/>
                <a:gd name="connsiteX562" fmla="*/ 10363409 w 13991985"/>
                <a:gd name="connsiteY562" fmla="*/ 5187685 h 9738027"/>
                <a:gd name="connsiteX563" fmla="*/ 10392437 w 13991985"/>
                <a:gd name="connsiteY563" fmla="*/ 5144143 h 9738027"/>
                <a:gd name="connsiteX564" fmla="*/ 10348894 w 13991985"/>
                <a:gd name="connsiteY564" fmla="*/ 5115114 h 9738027"/>
                <a:gd name="connsiteX565" fmla="*/ 10290837 w 13991985"/>
                <a:gd name="connsiteY565" fmla="*/ 5100600 h 9738027"/>
                <a:gd name="connsiteX566" fmla="*/ 10203751 w 13991985"/>
                <a:gd name="connsiteY566" fmla="*/ 5071571 h 9738027"/>
                <a:gd name="connsiteX567" fmla="*/ 10160209 w 13991985"/>
                <a:gd name="connsiteY567" fmla="*/ 5057057 h 9738027"/>
                <a:gd name="connsiteX568" fmla="*/ 10073804 w 13991985"/>
                <a:gd name="connsiteY568" fmla="*/ 5028028 h 9738027"/>
                <a:gd name="connsiteX569" fmla="*/ 10044548 w 13991985"/>
                <a:gd name="connsiteY569" fmla="*/ 4921665 h 9738027"/>
                <a:gd name="connsiteX570" fmla="*/ 10049991 w 13991985"/>
                <a:gd name="connsiteY570" fmla="*/ 4868598 h 9738027"/>
                <a:gd name="connsiteX571" fmla="*/ 10102605 w 13991985"/>
                <a:gd name="connsiteY571" fmla="*/ 4758381 h 9738027"/>
                <a:gd name="connsiteX572" fmla="*/ 10189011 w 13991985"/>
                <a:gd name="connsiteY572" fmla="*/ 4753164 h 9738027"/>
                <a:gd name="connsiteX573" fmla="*/ 10262262 w 13991985"/>
                <a:gd name="connsiteY573" fmla="*/ 4791490 h 9738027"/>
                <a:gd name="connsiteX574" fmla="*/ 10311929 w 13991985"/>
                <a:gd name="connsiteY574" fmla="*/ 4762462 h 9738027"/>
                <a:gd name="connsiteX575" fmla="*/ 10365223 w 13991985"/>
                <a:gd name="connsiteY575" fmla="*/ 4752710 h 9738027"/>
                <a:gd name="connsiteX576" fmla="*/ 10423053 w 13991985"/>
                <a:gd name="connsiteY576" fmla="*/ 4698963 h 9738027"/>
                <a:gd name="connsiteX577" fmla="*/ 10447319 w 13991985"/>
                <a:gd name="connsiteY577" fmla="*/ 4607114 h 9738027"/>
                <a:gd name="connsiteX578" fmla="*/ 10491543 w 13991985"/>
                <a:gd name="connsiteY578" fmla="*/ 4532502 h 9738027"/>
                <a:gd name="connsiteX579" fmla="*/ 10595637 w 13991985"/>
                <a:gd name="connsiteY579" fmla="*/ 4520028 h 9738027"/>
                <a:gd name="connsiteX580" fmla="*/ 10639180 w 13991985"/>
                <a:gd name="connsiteY580" fmla="*/ 4491000 h 9738027"/>
                <a:gd name="connsiteX581" fmla="*/ 10711751 w 13991985"/>
                <a:gd name="connsiteY581" fmla="*/ 4403914 h 9738027"/>
                <a:gd name="connsiteX582" fmla="*/ 10755294 w 13991985"/>
                <a:gd name="connsiteY582" fmla="*/ 4360371 h 9738027"/>
                <a:gd name="connsiteX583" fmla="*/ 10775705 w 13991985"/>
                <a:gd name="connsiteY583" fmla="*/ 4302314 h 9738027"/>
                <a:gd name="connsiteX584" fmla="*/ 10848730 w 13991985"/>
                <a:gd name="connsiteY584" fmla="*/ 4251514 h 9738027"/>
                <a:gd name="connsiteX585" fmla="*/ 10977318 w 13991985"/>
                <a:gd name="connsiteY585" fmla="*/ 4232464 h 9738027"/>
                <a:gd name="connsiteX586" fmla="*/ 11103411 w 13991985"/>
                <a:gd name="connsiteY586" fmla="*/ 4307983 h 9738027"/>
                <a:gd name="connsiteX587" fmla="*/ 11126996 w 13991985"/>
                <a:gd name="connsiteY587" fmla="*/ 4433170 h 9738027"/>
                <a:gd name="connsiteX588" fmla="*/ 11078691 w 13991985"/>
                <a:gd name="connsiteY588" fmla="*/ 4505514 h 9738027"/>
                <a:gd name="connsiteX589" fmla="*/ 11048755 w 13991985"/>
                <a:gd name="connsiteY589" fmla="*/ 4551552 h 9738027"/>
                <a:gd name="connsiteX590" fmla="*/ 11049889 w 13991985"/>
                <a:gd name="connsiteY590" fmla="*/ 4577632 h 9738027"/>
                <a:gd name="connsiteX591" fmla="*/ 10987523 w 13991985"/>
                <a:gd name="connsiteY591" fmla="*/ 4592600 h 9738027"/>
                <a:gd name="connsiteX592" fmla="*/ 10973009 w 13991985"/>
                <a:gd name="connsiteY592" fmla="*/ 4650657 h 9738027"/>
                <a:gd name="connsiteX593" fmla="*/ 11060094 w 13991985"/>
                <a:gd name="connsiteY593" fmla="*/ 4665171 h 9738027"/>
                <a:gd name="connsiteX594" fmla="*/ 11016551 w 13991985"/>
                <a:gd name="connsiteY594" fmla="*/ 4708714 h 9738027"/>
                <a:gd name="connsiteX595" fmla="*/ 11002037 w 13991985"/>
                <a:gd name="connsiteY595" fmla="*/ 4752257 h 9738027"/>
                <a:gd name="connsiteX596" fmla="*/ 11016551 w 13991985"/>
                <a:gd name="connsiteY596" fmla="*/ 4781285 h 9738027"/>
                <a:gd name="connsiteX597" fmla="*/ 11060094 w 13991985"/>
                <a:gd name="connsiteY597" fmla="*/ 4737743 h 9738027"/>
                <a:gd name="connsiteX598" fmla="*/ 11190723 w 13991985"/>
                <a:gd name="connsiteY598" fmla="*/ 4650657 h 9738027"/>
                <a:gd name="connsiteX599" fmla="*/ 11248780 w 13991985"/>
                <a:gd name="connsiteY599" fmla="*/ 4636143 h 9738027"/>
                <a:gd name="connsiteX600" fmla="*/ 11335866 w 13991985"/>
                <a:gd name="connsiteY600" fmla="*/ 4592600 h 9738027"/>
                <a:gd name="connsiteX601" fmla="*/ 11422951 w 13991985"/>
                <a:gd name="connsiteY601" fmla="*/ 4549057 h 9738027"/>
                <a:gd name="connsiteX602" fmla="*/ 11539066 w 13991985"/>
                <a:gd name="connsiteY60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07409 w 13991985"/>
                <a:gd name="connsiteY407" fmla="*/ 9193628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102230 w 13991985"/>
                <a:gd name="connsiteY411" fmla="*/ 9139881 h 9738027"/>
                <a:gd name="connsiteX412" fmla="*/ 7170266 w 13991985"/>
                <a:gd name="connsiteY412" fmla="*/ 9077514 h 9738027"/>
                <a:gd name="connsiteX413" fmla="*/ 7197141 w 13991985"/>
                <a:gd name="connsiteY413" fmla="*/ 9048713 h 9738027"/>
                <a:gd name="connsiteX414" fmla="*/ 7236374 w 13991985"/>
                <a:gd name="connsiteY414" fmla="*/ 9023539 h 9738027"/>
                <a:gd name="connsiteX415" fmla="*/ 7271638 w 13991985"/>
                <a:gd name="connsiteY415" fmla="*/ 9063681 h 9738027"/>
                <a:gd name="connsiteX416" fmla="*/ 7307811 w 13991985"/>
                <a:gd name="connsiteY416" fmla="*/ 9109604 h 9738027"/>
                <a:gd name="connsiteX417" fmla="*/ 7343530 w 13991985"/>
                <a:gd name="connsiteY417" fmla="*/ 9159270 h 9738027"/>
                <a:gd name="connsiteX418" fmla="*/ 7460551 w 13991985"/>
                <a:gd name="connsiteY418" fmla="*/ 9164600 h 9738027"/>
                <a:gd name="connsiteX419" fmla="*/ 7547637 w 13991985"/>
                <a:gd name="connsiteY419" fmla="*/ 9179114 h 9738027"/>
                <a:gd name="connsiteX420" fmla="*/ 7562151 w 13991985"/>
                <a:gd name="connsiteY420" fmla="*/ 9353285 h 9738027"/>
                <a:gd name="connsiteX421" fmla="*/ 7634723 w 13991985"/>
                <a:gd name="connsiteY421" fmla="*/ 9367800 h 9738027"/>
                <a:gd name="connsiteX422" fmla="*/ 7721809 w 13991985"/>
                <a:gd name="connsiteY422" fmla="*/ 9396828 h 9738027"/>
                <a:gd name="connsiteX423" fmla="*/ 7808894 w 13991985"/>
                <a:gd name="connsiteY423" fmla="*/ 9425857 h 9738027"/>
                <a:gd name="connsiteX424" fmla="*/ 7852437 w 13991985"/>
                <a:gd name="connsiteY424" fmla="*/ 9440371 h 9738027"/>
                <a:gd name="connsiteX425" fmla="*/ 7895980 w 13991985"/>
                <a:gd name="connsiteY425" fmla="*/ 9396828 h 9738027"/>
                <a:gd name="connsiteX426" fmla="*/ 7939523 w 13991985"/>
                <a:gd name="connsiteY426" fmla="*/ 9382314 h 9738027"/>
                <a:gd name="connsiteX427" fmla="*/ 7962655 w 13991985"/>
                <a:gd name="connsiteY427" fmla="*/ 9347389 h 9738027"/>
                <a:gd name="connsiteX428" fmla="*/ 8005517 w 13991985"/>
                <a:gd name="connsiteY428" fmla="*/ 9335483 h 9738027"/>
                <a:gd name="connsiteX429" fmla="*/ 8065049 w 13991985"/>
                <a:gd name="connsiteY429" fmla="*/ 9397396 h 9738027"/>
                <a:gd name="connsiteX430" fmla="*/ 8169144 w 13991985"/>
                <a:gd name="connsiteY430" fmla="*/ 9437309 h 9738027"/>
                <a:gd name="connsiteX431" fmla="*/ 8215068 w 13991985"/>
                <a:gd name="connsiteY431" fmla="*/ 9392633 h 9738027"/>
                <a:gd name="connsiteX432" fmla="*/ 8255549 w 13991985"/>
                <a:gd name="connsiteY432" fmla="*/ 9401818 h 9738027"/>
                <a:gd name="connsiteX433" fmla="*/ 8299092 w 13991985"/>
                <a:gd name="connsiteY433" fmla="*/ 9438217 h 9738027"/>
                <a:gd name="connsiteX434" fmla="*/ 8317461 w 13991985"/>
                <a:gd name="connsiteY434" fmla="*/ 9485502 h 9738027"/>
                <a:gd name="connsiteX435" fmla="*/ 8295010 w 13991985"/>
                <a:gd name="connsiteY435" fmla="*/ 9519633 h 9738027"/>
                <a:gd name="connsiteX436" fmla="*/ 8276980 w 13991985"/>
                <a:gd name="connsiteY436" fmla="*/ 9604564 h 9738027"/>
                <a:gd name="connsiteX437" fmla="*/ 8309297 w 13991985"/>
                <a:gd name="connsiteY437" fmla="*/ 9685413 h 9738027"/>
                <a:gd name="connsiteX438" fmla="*/ 8350459 w 13991985"/>
                <a:gd name="connsiteY438" fmla="*/ 9738027 h 9738027"/>
                <a:gd name="connsiteX439" fmla="*/ 8389466 w 13991985"/>
                <a:gd name="connsiteY439" fmla="*/ 9730657 h 9738027"/>
                <a:gd name="connsiteX440" fmla="*/ 8386404 w 13991985"/>
                <a:gd name="connsiteY440" fmla="*/ 9682578 h 9738027"/>
                <a:gd name="connsiteX441" fmla="*/ 8360437 w 13991985"/>
                <a:gd name="connsiteY441" fmla="*/ 9643571 h 9738027"/>
                <a:gd name="connsiteX442" fmla="*/ 8351139 w 13991985"/>
                <a:gd name="connsiteY442" fmla="*/ 9571453 h 9738027"/>
                <a:gd name="connsiteX443" fmla="*/ 8370416 w 13991985"/>
                <a:gd name="connsiteY443" fmla="*/ 9527684 h 9738027"/>
                <a:gd name="connsiteX444" fmla="*/ 8396043 w 13991985"/>
                <a:gd name="connsiteY444" fmla="*/ 9475977 h 9738027"/>
                <a:gd name="connsiteX445" fmla="*/ 8429380 w 13991985"/>
                <a:gd name="connsiteY445" fmla="*/ 9483120 h 9738027"/>
                <a:gd name="connsiteX446" fmla="*/ 8496055 w 13991985"/>
                <a:gd name="connsiteY446" fmla="*/ 9473595 h 9738027"/>
                <a:gd name="connsiteX447" fmla="*/ 8553886 w 13991985"/>
                <a:gd name="connsiteY447" fmla="*/ 9453185 h 9738027"/>
                <a:gd name="connsiteX448" fmla="*/ 8636209 w 13991985"/>
                <a:gd name="connsiteY448" fmla="*/ 9428465 h 9738027"/>
                <a:gd name="connsiteX449" fmla="*/ 8696193 w 13991985"/>
                <a:gd name="connsiteY449" fmla="*/ 9415877 h 9738027"/>
                <a:gd name="connsiteX450" fmla="*/ 8691318 w 13991985"/>
                <a:gd name="connsiteY450" fmla="*/ 9375964 h 9738027"/>
                <a:gd name="connsiteX451" fmla="*/ 8715130 w 13991985"/>
                <a:gd name="connsiteY451" fmla="*/ 9356914 h 9738027"/>
                <a:gd name="connsiteX452" fmla="*/ 8743705 w 13991985"/>
                <a:gd name="connsiteY452" fmla="*/ 9359295 h 9738027"/>
                <a:gd name="connsiteX453" fmla="*/ 8810380 w 13991985"/>
                <a:gd name="connsiteY453" fmla="*/ 9382314 h 9738027"/>
                <a:gd name="connsiteX454" fmla="*/ 8856078 w 13991985"/>
                <a:gd name="connsiteY454" fmla="*/ 9312577 h 9738027"/>
                <a:gd name="connsiteX455" fmla="*/ 8903249 w 13991985"/>
                <a:gd name="connsiteY455" fmla="*/ 9314052 h 9738027"/>
                <a:gd name="connsiteX456" fmla="*/ 8941349 w 13991985"/>
                <a:gd name="connsiteY456" fmla="*/ 9356914 h 9738027"/>
                <a:gd name="connsiteX457" fmla="*/ 8984211 w 13991985"/>
                <a:gd name="connsiteY457" fmla="*/ 9321195 h 9738027"/>
                <a:gd name="connsiteX458" fmla="*/ 9025713 w 13991985"/>
                <a:gd name="connsiteY458" fmla="*/ 9264272 h 9738027"/>
                <a:gd name="connsiteX459" fmla="*/ 9085925 w 13991985"/>
                <a:gd name="connsiteY459" fmla="*/ 9278106 h 9738027"/>
                <a:gd name="connsiteX460" fmla="*/ 9124705 w 13991985"/>
                <a:gd name="connsiteY460" fmla="*/ 9237852 h 9738027"/>
                <a:gd name="connsiteX461" fmla="*/ 9129468 w 13991985"/>
                <a:gd name="connsiteY461" fmla="*/ 9186258 h 9738027"/>
                <a:gd name="connsiteX462" fmla="*/ 9160424 w 13991985"/>
                <a:gd name="connsiteY462" fmla="*/ 9133077 h 9738027"/>
                <a:gd name="connsiteX463" fmla="*/ 9203286 w 13991985"/>
                <a:gd name="connsiteY463" fmla="*/ 9156889 h 9738027"/>
                <a:gd name="connsiteX464" fmla="*/ 9246376 w 13991985"/>
                <a:gd name="connsiteY464" fmla="*/ 9196690 h 9738027"/>
                <a:gd name="connsiteX465" fmla="*/ 9305680 w 13991985"/>
                <a:gd name="connsiteY465" fmla="*/ 9159270 h 9738027"/>
                <a:gd name="connsiteX466" fmla="*/ 9399569 w 13991985"/>
                <a:gd name="connsiteY466" fmla="*/ 9131943 h 9738027"/>
                <a:gd name="connsiteX467" fmla="*/ 9458080 w 13991985"/>
                <a:gd name="connsiteY467" fmla="*/ 9130695 h 9738027"/>
                <a:gd name="connsiteX468" fmla="*/ 9518518 w 13991985"/>
                <a:gd name="connsiteY468" fmla="*/ 9105521 h 9738027"/>
                <a:gd name="connsiteX469" fmla="*/ 9574648 w 13991985"/>
                <a:gd name="connsiteY469" fmla="*/ 9126046 h 9738027"/>
                <a:gd name="connsiteX470" fmla="*/ 9652209 w 13991985"/>
                <a:gd name="connsiteY470" fmla="*/ 9106543 h 9738027"/>
                <a:gd name="connsiteX471" fmla="*/ 9753355 w 13991985"/>
                <a:gd name="connsiteY471" fmla="*/ 9094977 h 9738027"/>
                <a:gd name="connsiteX472" fmla="*/ 9816175 w 13991985"/>
                <a:gd name="connsiteY472" fmla="*/ 9050866 h 9738027"/>
                <a:gd name="connsiteX473" fmla="*/ 9803361 w 13991985"/>
                <a:gd name="connsiteY473" fmla="*/ 9009252 h 9738027"/>
                <a:gd name="connsiteX474" fmla="*/ 9819236 w 13991985"/>
                <a:gd name="connsiteY474" fmla="*/ 8981583 h 9738027"/>
                <a:gd name="connsiteX475" fmla="*/ 9872418 w 13991985"/>
                <a:gd name="connsiteY475" fmla="*/ 8980677 h 9738027"/>
                <a:gd name="connsiteX476" fmla="*/ 9893736 w 13991985"/>
                <a:gd name="connsiteY476" fmla="*/ 8931350 h 9738027"/>
                <a:gd name="connsiteX477" fmla="*/ 9942721 w 13991985"/>
                <a:gd name="connsiteY477" fmla="*/ 8904022 h 9738027"/>
                <a:gd name="connsiteX478" fmla="*/ 10024364 w 13991985"/>
                <a:gd name="connsiteY478" fmla="*/ 8850956 h 9738027"/>
                <a:gd name="connsiteX479" fmla="*/ 10101925 w 13991985"/>
                <a:gd name="connsiteY479" fmla="*/ 8802650 h 9738027"/>
                <a:gd name="connsiteX480" fmla="*/ 10130726 w 13991985"/>
                <a:gd name="connsiteY480" fmla="*/ 8768632 h 9738027"/>
                <a:gd name="connsiteX481" fmla="*/ 10099997 w 13991985"/>
                <a:gd name="connsiteY481" fmla="*/ 8719646 h 9738027"/>
                <a:gd name="connsiteX482" fmla="*/ 10139458 w 13991985"/>
                <a:gd name="connsiteY482" fmla="*/ 8683474 h 9738027"/>
                <a:gd name="connsiteX483" fmla="*/ 10199669 w 13991985"/>
                <a:gd name="connsiteY483" fmla="*/ 8664197 h 9738027"/>
                <a:gd name="connsiteX484" fmla="*/ 10252737 w 13991985"/>
                <a:gd name="connsiteY484" fmla="*/ 8642539 h 9738027"/>
                <a:gd name="connsiteX485" fmla="*/ 10293672 w 13991985"/>
                <a:gd name="connsiteY485" fmla="*/ 8610902 h 9738027"/>
                <a:gd name="connsiteX486" fmla="*/ 10351049 w 13991985"/>
                <a:gd name="connsiteY486" fmla="*/ 8533002 h 9738027"/>
                <a:gd name="connsiteX487" fmla="*/ 10363409 w 13991985"/>
                <a:gd name="connsiteY487" fmla="*/ 8525971 h 9738027"/>
                <a:gd name="connsiteX488" fmla="*/ 10398107 w 13991985"/>
                <a:gd name="connsiteY488" fmla="*/ 8480274 h 9738027"/>
                <a:gd name="connsiteX489" fmla="*/ 10436434 w 13991985"/>
                <a:gd name="connsiteY489" fmla="*/ 8443875 h 9738027"/>
                <a:gd name="connsiteX490" fmla="*/ 10479523 w 13991985"/>
                <a:gd name="connsiteY490" fmla="*/ 8395343 h 9738027"/>
                <a:gd name="connsiteX491" fmla="*/ 10494718 w 13991985"/>
                <a:gd name="connsiteY491" fmla="*/ 8308257 h 9738027"/>
                <a:gd name="connsiteX492" fmla="*/ 10499254 w 13991985"/>
                <a:gd name="connsiteY492" fmla="*/ 8247819 h 9738027"/>
                <a:gd name="connsiteX493" fmla="*/ 10482018 w 13991985"/>
                <a:gd name="connsiteY493" fmla="*/ 8171052 h 9738027"/>
                <a:gd name="connsiteX494" fmla="*/ 10523066 w 13991985"/>
                <a:gd name="connsiteY494" fmla="*/ 8117643 h 9738027"/>
                <a:gd name="connsiteX495" fmla="*/ 10566609 w 13991985"/>
                <a:gd name="connsiteY495" fmla="*/ 8119571 h 9738027"/>
                <a:gd name="connsiteX496" fmla="*/ 10627274 w 13991985"/>
                <a:gd name="connsiteY496" fmla="*/ 8102676 h 9738027"/>
                <a:gd name="connsiteX497" fmla="*/ 10654829 w 13991985"/>
                <a:gd name="connsiteY497" fmla="*/ 8025569 h 9738027"/>
                <a:gd name="connsiteX498" fmla="*/ 10696330 w 13991985"/>
                <a:gd name="connsiteY498" fmla="*/ 7994839 h 9738027"/>
                <a:gd name="connsiteX499" fmla="*/ 10775025 w 13991985"/>
                <a:gd name="connsiteY499" fmla="*/ 7894940 h 9738027"/>
                <a:gd name="connsiteX500" fmla="*/ 10806435 w 13991985"/>
                <a:gd name="connsiteY500" fmla="*/ 7805246 h 9738027"/>
                <a:gd name="connsiteX501" fmla="*/ 10847596 w 13991985"/>
                <a:gd name="connsiteY501" fmla="*/ 7745488 h 9738027"/>
                <a:gd name="connsiteX502" fmla="*/ 10903499 w 13991985"/>
                <a:gd name="connsiteY502" fmla="*/ 7730520 h 9738027"/>
                <a:gd name="connsiteX503" fmla="*/ 10958494 w 13991985"/>
                <a:gd name="connsiteY503" fmla="*/ 7727685 h 9738027"/>
                <a:gd name="connsiteX504" fmla="*/ 10952031 w 13991985"/>
                <a:gd name="connsiteY504" fmla="*/ 7706028 h 9738027"/>
                <a:gd name="connsiteX505" fmla="*/ 10943980 w 13991985"/>
                <a:gd name="connsiteY505" fmla="*/ 7652732 h 9738027"/>
                <a:gd name="connsiteX506" fmla="*/ 10950897 w 13991985"/>
                <a:gd name="connsiteY506" fmla="*/ 7604427 h 9738027"/>
                <a:gd name="connsiteX507" fmla="*/ 10917786 w 13991985"/>
                <a:gd name="connsiteY507" fmla="*/ 7507590 h 9738027"/>
                <a:gd name="connsiteX508" fmla="*/ 10915632 w 13991985"/>
                <a:gd name="connsiteY508" fmla="*/ 7454521 h 9738027"/>
                <a:gd name="connsiteX509" fmla="*/ 10963937 w 13991985"/>
                <a:gd name="connsiteY509" fmla="*/ 7401681 h 9738027"/>
                <a:gd name="connsiteX510" fmla="*/ 11024943 w 13991985"/>
                <a:gd name="connsiteY510" fmla="*/ 7373333 h 9738027"/>
                <a:gd name="connsiteX511" fmla="*/ 11016551 w 13991985"/>
                <a:gd name="connsiteY511" fmla="*/ 7335800 h 9738027"/>
                <a:gd name="connsiteX512" fmla="*/ 10974936 w 13991985"/>
                <a:gd name="connsiteY512" fmla="*/ 7306998 h 9738027"/>
                <a:gd name="connsiteX513" fmla="*/ 10912570 w 13991985"/>
                <a:gd name="connsiteY513" fmla="*/ 7239643 h 9738027"/>
                <a:gd name="connsiteX514" fmla="*/ 10851905 w 13991985"/>
                <a:gd name="connsiteY514" fmla="*/ 7270371 h 9738027"/>
                <a:gd name="connsiteX515" fmla="*/ 10782168 w 13991985"/>
                <a:gd name="connsiteY515" fmla="*/ 7263001 h 9738027"/>
                <a:gd name="connsiteX516" fmla="*/ 10784323 w 13991985"/>
                <a:gd name="connsiteY516" fmla="*/ 7205171 h 9738027"/>
                <a:gd name="connsiteX517" fmla="*/ 10830247 w 13991985"/>
                <a:gd name="connsiteY517" fmla="*/ 7133053 h 9738027"/>
                <a:gd name="connsiteX518" fmla="*/ 10877305 w 13991985"/>
                <a:gd name="connsiteY518" fmla="*/ 7116158 h 9738027"/>
                <a:gd name="connsiteX519" fmla="*/ 10917332 w 13991985"/>
                <a:gd name="connsiteY519" fmla="*/ 7087357 h 9738027"/>
                <a:gd name="connsiteX520" fmla="*/ 10973688 w 13991985"/>
                <a:gd name="connsiteY520" fmla="*/ 7074769 h 9738027"/>
                <a:gd name="connsiteX521" fmla="*/ 11033446 w 13991985"/>
                <a:gd name="connsiteY521" fmla="*/ 7055039 h 9738027"/>
                <a:gd name="connsiteX522" fmla="*/ 10929693 w 13991985"/>
                <a:gd name="connsiteY522" fmla="*/ 6954120 h 9738027"/>
                <a:gd name="connsiteX523" fmla="*/ 10903272 w 13991985"/>
                <a:gd name="connsiteY523" fmla="*/ 6879619 h 9738027"/>
                <a:gd name="connsiteX524" fmla="*/ 10997729 w 13991985"/>
                <a:gd name="connsiteY524" fmla="*/ 6886083 h 9738027"/>
                <a:gd name="connsiteX525" fmla="*/ 11045580 w 13991985"/>
                <a:gd name="connsiteY525" fmla="*/ 6856828 h 9738027"/>
                <a:gd name="connsiteX526" fmla="*/ 10987523 w 13991985"/>
                <a:gd name="connsiteY526" fmla="*/ 6788566 h 9738027"/>
                <a:gd name="connsiteX527" fmla="*/ 10914951 w 13991985"/>
                <a:gd name="connsiteY527" fmla="*/ 6740714 h 9738027"/>
                <a:gd name="connsiteX528" fmla="*/ 10909509 w 13991985"/>
                <a:gd name="connsiteY528" fmla="*/ 6692862 h 9738027"/>
                <a:gd name="connsiteX529" fmla="*/ 10856894 w 13991985"/>
                <a:gd name="connsiteY529" fmla="*/ 6668143 h 9738027"/>
                <a:gd name="connsiteX530" fmla="*/ 10813805 w 13991985"/>
                <a:gd name="connsiteY530" fmla="*/ 6633671 h 9738027"/>
                <a:gd name="connsiteX531" fmla="*/ 10804053 w 13991985"/>
                <a:gd name="connsiteY531" fmla="*/ 6556790 h 9738027"/>
                <a:gd name="connsiteX532" fmla="*/ 10793848 w 13991985"/>
                <a:gd name="connsiteY532" fmla="*/ 6494198 h 9738027"/>
                <a:gd name="connsiteX533" fmla="*/ 10740780 w 13991985"/>
                <a:gd name="connsiteY533" fmla="*/ 6367878 h 9738027"/>
                <a:gd name="connsiteX534" fmla="*/ 10711751 w 13991985"/>
                <a:gd name="connsiteY534" fmla="*/ 6247228 h 9738027"/>
                <a:gd name="connsiteX535" fmla="*/ 10668209 w 13991985"/>
                <a:gd name="connsiteY535" fmla="*/ 6218200 h 9738027"/>
                <a:gd name="connsiteX536" fmla="*/ 10619223 w 13991985"/>
                <a:gd name="connsiteY536" fmla="*/ 6155833 h 9738027"/>
                <a:gd name="connsiteX537" fmla="*/ 10508551 w 13991985"/>
                <a:gd name="connsiteY537" fmla="*/ 6072831 h 9738027"/>
                <a:gd name="connsiteX538" fmla="*/ 10426229 w 13991985"/>
                <a:gd name="connsiteY538" fmla="*/ 6005701 h 9738027"/>
                <a:gd name="connsiteX539" fmla="*/ 10441423 w 13991985"/>
                <a:gd name="connsiteY539" fmla="*/ 5885505 h 9738027"/>
                <a:gd name="connsiteX540" fmla="*/ 10509005 w 13991985"/>
                <a:gd name="connsiteY540" fmla="*/ 5822232 h 9738027"/>
                <a:gd name="connsiteX541" fmla="*/ 10595637 w 13991985"/>
                <a:gd name="connsiteY541" fmla="*/ 5724714 h 9738027"/>
                <a:gd name="connsiteX542" fmla="*/ 10629655 w 13991985"/>
                <a:gd name="connsiteY542" fmla="*/ 5637402 h 9738027"/>
                <a:gd name="connsiteX543" fmla="*/ 10673198 w 13991985"/>
                <a:gd name="connsiteY543" fmla="*/ 5604745 h 9738027"/>
                <a:gd name="connsiteX544" fmla="*/ 10750305 w 13991985"/>
                <a:gd name="connsiteY544" fmla="*/ 5627196 h 9738027"/>
                <a:gd name="connsiteX545" fmla="*/ 10761191 w 13991985"/>
                <a:gd name="connsiteY545" fmla="*/ 5560067 h 9738027"/>
                <a:gd name="connsiteX546" fmla="*/ 10814259 w 13991985"/>
                <a:gd name="connsiteY546" fmla="*/ 5502464 h 9738027"/>
                <a:gd name="connsiteX547" fmla="*/ 10891138 w 13991985"/>
                <a:gd name="connsiteY547" fmla="*/ 5468446 h 9738027"/>
                <a:gd name="connsiteX548" fmla="*/ 10958494 w 13991985"/>
                <a:gd name="connsiteY548" fmla="*/ 5463457 h 9738027"/>
                <a:gd name="connsiteX549" fmla="*/ 10989111 w 13991985"/>
                <a:gd name="connsiteY549" fmla="*/ 5434655 h 9738027"/>
                <a:gd name="connsiteX550" fmla="*/ 11051703 w 13991985"/>
                <a:gd name="connsiteY550" fmla="*/ 5395875 h 9738027"/>
                <a:gd name="connsiteX551" fmla="*/ 11161694 w 13991985"/>
                <a:gd name="connsiteY551" fmla="*/ 5361857 h 9738027"/>
                <a:gd name="connsiteX552" fmla="*/ 11205237 w 13991985"/>
                <a:gd name="connsiteY552" fmla="*/ 5332828 h 9738027"/>
                <a:gd name="connsiteX553" fmla="*/ 11161694 w 13991985"/>
                <a:gd name="connsiteY553" fmla="*/ 5303800 h 9738027"/>
                <a:gd name="connsiteX554" fmla="*/ 10871409 w 13991985"/>
                <a:gd name="connsiteY554" fmla="*/ 5260257 h 9738027"/>
                <a:gd name="connsiteX555" fmla="*/ 10827866 w 13991985"/>
                <a:gd name="connsiteY555" fmla="*/ 5216714 h 9738027"/>
                <a:gd name="connsiteX556" fmla="*/ 10682723 w 13991985"/>
                <a:gd name="connsiteY556" fmla="*/ 5274771 h 9738027"/>
                <a:gd name="connsiteX557" fmla="*/ 10624666 w 13991985"/>
                <a:gd name="connsiteY557" fmla="*/ 5303800 h 9738027"/>
                <a:gd name="connsiteX558" fmla="*/ 10537580 w 13991985"/>
                <a:gd name="connsiteY558" fmla="*/ 5390206 h 9738027"/>
                <a:gd name="connsiteX559" fmla="*/ 10440289 w 13991985"/>
                <a:gd name="connsiteY559" fmla="*/ 5361403 h 9738027"/>
                <a:gd name="connsiteX560" fmla="*/ 10368624 w 13991985"/>
                <a:gd name="connsiteY560" fmla="*/ 5317633 h 9738027"/>
                <a:gd name="connsiteX561" fmla="*/ 10348894 w 13991985"/>
                <a:gd name="connsiteY561" fmla="*/ 5245743 h 9738027"/>
                <a:gd name="connsiteX562" fmla="*/ 10363409 w 13991985"/>
                <a:gd name="connsiteY562" fmla="*/ 5187685 h 9738027"/>
                <a:gd name="connsiteX563" fmla="*/ 10392437 w 13991985"/>
                <a:gd name="connsiteY563" fmla="*/ 5144143 h 9738027"/>
                <a:gd name="connsiteX564" fmla="*/ 10348894 w 13991985"/>
                <a:gd name="connsiteY564" fmla="*/ 5115114 h 9738027"/>
                <a:gd name="connsiteX565" fmla="*/ 10290837 w 13991985"/>
                <a:gd name="connsiteY565" fmla="*/ 5100600 h 9738027"/>
                <a:gd name="connsiteX566" fmla="*/ 10203751 w 13991985"/>
                <a:gd name="connsiteY566" fmla="*/ 5071571 h 9738027"/>
                <a:gd name="connsiteX567" fmla="*/ 10160209 w 13991985"/>
                <a:gd name="connsiteY567" fmla="*/ 5057057 h 9738027"/>
                <a:gd name="connsiteX568" fmla="*/ 10073804 w 13991985"/>
                <a:gd name="connsiteY568" fmla="*/ 5028028 h 9738027"/>
                <a:gd name="connsiteX569" fmla="*/ 10044548 w 13991985"/>
                <a:gd name="connsiteY569" fmla="*/ 4921665 h 9738027"/>
                <a:gd name="connsiteX570" fmla="*/ 10049991 w 13991985"/>
                <a:gd name="connsiteY570" fmla="*/ 4868598 h 9738027"/>
                <a:gd name="connsiteX571" fmla="*/ 10102605 w 13991985"/>
                <a:gd name="connsiteY571" fmla="*/ 4758381 h 9738027"/>
                <a:gd name="connsiteX572" fmla="*/ 10189011 w 13991985"/>
                <a:gd name="connsiteY572" fmla="*/ 4753164 h 9738027"/>
                <a:gd name="connsiteX573" fmla="*/ 10262262 w 13991985"/>
                <a:gd name="connsiteY573" fmla="*/ 4791490 h 9738027"/>
                <a:gd name="connsiteX574" fmla="*/ 10311929 w 13991985"/>
                <a:gd name="connsiteY574" fmla="*/ 4762462 h 9738027"/>
                <a:gd name="connsiteX575" fmla="*/ 10365223 w 13991985"/>
                <a:gd name="connsiteY575" fmla="*/ 4752710 h 9738027"/>
                <a:gd name="connsiteX576" fmla="*/ 10423053 w 13991985"/>
                <a:gd name="connsiteY576" fmla="*/ 4698963 h 9738027"/>
                <a:gd name="connsiteX577" fmla="*/ 10447319 w 13991985"/>
                <a:gd name="connsiteY577" fmla="*/ 4607114 h 9738027"/>
                <a:gd name="connsiteX578" fmla="*/ 10491543 w 13991985"/>
                <a:gd name="connsiteY578" fmla="*/ 4532502 h 9738027"/>
                <a:gd name="connsiteX579" fmla="*/ 10595637 w 13991985"/>
                <a:gd name="connsiteY579" fmla="*/ 4520028 h 9738027"/>
                <a:gd name="connsiteX580" fmla="*/ 10639180 w 13991985"/>
                <a:gd name="connsiteY580" fmla="*/ 4491000 h 9738027"/>
                <a:gd name="connsiteX581" fmla="*/ 10711751 w 13991985"/>
                <a:gd name="connsiteY581" fmla="*/ 4403914 h 9738027"/>
                <a:gd name="connsiteX582" fmla="*/ 10755294 w 13991985"/>
                <a:gd name="connsiteY582" fmla="*/ 4360371 h 9738027"/>
                <a:gd name="connsiteX583" fmla="*/ 10775705 w 13991985"/>
                <a:gd name="connsiteY583" fmla="*/ 4302314 h 9738027"/>
                <a:gd name="connsiteX584" fmla="*/ 10848730 w 13991985"/>
                <a:gd name="connsiteY584" fmla="*/ 4251514 h 9738027"/>
                <a:gd name="connsiteX585" fmla="*/ 10977318 w 13991985"/>
                <a:gd name="connsiteY585" fmla="*/ 4232464 h 9738027"/>
                <a:gd name="connsiteX586" fmla="*/ 11103411 w 13991985"/>
                <a:gd name="connsiteY586" fmla="*/ 4307983 h 9738027"/>
                <a:gd name="connsiteX587" fmla="*/ 11126996 w 13991985"/>
                <a:gd name="connsiteY587" fmla="*/ 4433170 h 9738027"/>
                <a:gd name="connsiteX588" fmla="*/ 11078691 w 13991985"/>
                <a:gd name="connsiteY588" fmla="*/ 4505514 h 9738027"/>
                <a:gd name="connsiteX589" fmla="*/ 11048755 w 13991985"/>
                <a:gd name="connsiteY589" fmla="*/ 4551552 h 9738027"/>
                <a:gd name="connsiteX590" fmla="*/ 11049889 w 13991985"/>
                <a:gd name="connsiteY590" fmla="*/ 4577632 h 9738027"/>
                <a:gd name="connsiteX591" fmla="*/ 10987523 w 13991985"/>
                <a:gd name="connsiteY591" fmla="*/ 4592600 h 9738027"/>
                <a:gd name="connsiteX592" fmla="*/ 10973009 w 13991985"/>
                <a:gd name="connsiteY592" fmla="*/ 4650657 h 9738027"/>
                <a:gd name="connsiteX593" fmla="*/ 11060094 w 13991985"/>
                <a:gd name="connsiteY593" fmla="*/ 4665171 h 9738027"/>
                <a:gd name="connsiteX594" fmla="*/ 11016551 w 13991985"/>
                <a:gd name="connsiteY594" fmla="*/ 4708714 h 9738027"/>
                <a:gd name="connsiteX595" fmla="*/ 11002037 w 13991985"/>
                <a:gd name="connsiteY595" fmla="*/ 4752257 h 9738027"/>
                <a:gd name="connsiteX596" fmla="*/ 11016551 w 13991985"/>
                <a:gd name="connsiteY596" fmla="*/ 4781285 h 9738027"/>
                <a:gd name="connsiteX597" fmla="*/ 11060094 w 13991985"/>
                <a:gd name="connsiteY597" fmla="*/ 4737743 h 9738027"/>
                <a:gd name="connsiteX598" fmla="*/ 11190723 w 13991985"/>
                <a:gd name="connsiteY598" fmla="*/ 4650657 h 9738027"/>
                <a:gd name="connsiteX599" fmla="*/ 11248780 w 13991985"/>
                <a:gd name="connsiteY599" fmla="*/ 4636143 h 9738027"/>
                <a:gd name="connsiteX600" fmla="*/ 11335866 w 13991985"/>
                <a:gd name="connsiteY600" fmla="*/ 4592600 h 9738027"/>
                <a:gd name="connsiteX601" fmla="*/ 11422951 w 13991985"/>
                <a:gd name="connsiteY601" fmla="*/ 4549057 h 9738027"/>
                <a:gd name="connsiteX602" fmla="*/ 11539066 w 13991985"/>
                <a:gd name="connsiteY60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28840 w 13991985"/>
                <a:gd name="connsiteY407" fmla="*/ 9181722 h 9738027"/>
                <a:gd name="connsiteX408" fmla="*/ 6865466 w 13991985"/>
                <a:gd name="connsiteY408" fmla="*/ 9222657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102230 w 13991985"/>
                <a:gd name="connsiteY411" fmla="*/ 9139881 h 9738027"/>
                <a:gd name="connsiteX412" fmla="*/ 7170266 w 13991985"/>
                <a:gd name="connsiteY412" fmla="*/ 9077514 h 9738027"/>
                <a:gd name="connsiteX413" fmla="*/ 7197141 w 13991985"/>
                <a:gd name="connsiteY413" fmla="*/ 9048713 h 9738027"/>
                <a:gd name="connsiteX414" fmla="*/ 7236374 w 13991985"/>
                <a:gd name="connsiteY414" fmla="*/ 9023539 h 9738027"/>
                <a:gd name="connsiteX415" fmla="*/ 7271638 w 13991985"/>
                <a:gd name="connsiteY415" fmla="*/ 9063681 h 9738027"/>
                <a:gd name="connsiteX416" fmla="*/ 7307811 w 13991985"/>
                <a:gd name="connsiteY416" fmla="*/ 9109604 h 9738027"/>
                <a:gd name="connsiteX417" fmla="*/ 7343530 w 13991985"/>
                <a:gd name="connsiteY417" fmla="*/ 9159270 h 9738027"/>
                <a:gd name="connsiteX418" fmla="*/ 7460551 w 13991985"/>
                <a:gd name="connsiteY418" fmla="*/ 9164600 h 9738027"/>
                <a:gd name="connsiteX419" fmla="*/ 7547637 w 13991985"/>
                <a:gd name="connsiteY419" fmla="*/ 9179114 h 9738027"/>
                <a:gd name="connsiteX420" fmla="*/ 7562151 w 13991985"/>
                <a:gd name="connsiteY420" fmla="*/ 9353285 h 9738027"/>
                <a:gd name="connsiteX421" fmla="*/ 7634723 w 13991985"/>
                <a:gd name="connsiteY421" fmla="*/ 9367800 h 9738027"/>
                <a:gd name="connsiteX422" fmla="*/ 7721809 w 13991985"/>
                <a:gd name="connsiteY422" fmla="*/ 9396828 h 9738027"/>
                <a:gd name="connsiteX423" fmla="*/ 7808894 w 13991985"/>
                <a:gd name="connsiteY423" fmla="*/ 9425857 h 9738027"/>
                <a:gd name="connsiteX424" fmla="*/ 7852437 w 13991985"/>
                <a:gd name="connsiteY424" fmla="*/ 9440371 h 9738027"/>
                <a:gd name="connsiteX425" fmla="*/ 7895980 w 13991985"/>
                <a:gd name="connsiteY425" fmla="*/ 9396828 h 9738027"/>
                <a:gd name="connsiteX426" fmla="*/ 7939523 w 13991985"/>
                <a:gd name="connsiteY426" fmla="*/ 9382314 h 9738027"/>
                <a:gd name="connsiteX427" fmla="*/ 7962655 w 13991985"/>
                <a:gd name="connsiteY427" fmla="*/ 9347389 h 9738027"/>
                <a:gd name="connsiteX428" fmla="*/ 8005517 w 13991985"/>
                <a:gd name="connsiteY428" fmla="*/ 9335483 h 9738027"/>
                <a:gd name="connsiteX429" fmla="*/ 8065049 w 13991985"/>
                <a:gd name="connsiteY429" fmla="*/ 9397396 h 9738027"/>
                <a:gd name="connsiteX430" fmla="*/ 8169144 w 13991985"/>
                <a:gd name="connsiteY430" fmla="*/ 9437309 h 9738027"/>
                <a:gd name="connsiteX431" fmla="*/ 8215068 w 13991985"/>
                <a:gd name="connsiteY431" fmla="*/ 9392633 h 9738027"/>
                <a:gd name="connsiteX432" fmla="*/ 8255549 w 13991985"/>
                <a:gd name="connsiteY432" fmla="*/ 9401818 h 9738027"/>
                <a:gd name="connsiteX433" fmla="*/ 8299092 w 13991985"/>
                <a:gd name="connsiteY433" fmla="*/ 9438217 h 9738027"/>
                <a:gd name="connsiteX434" fmla="*/ 8317461 w 13991985"/>
                <a:gd name="connsiteY434" fmla="*/ 9485502 h 9738027"/>
                <a:gd name="connsiteX435" fmla="*/ 8295010 w 13991985"/>
                <a:gd name="connsiteY435" fmla="*/ 9519633 h 9738027"/>
                <a:gd name="connsiteX436" fmla="*/ 8276980 w 13991985"/>
                <a:gd name="connsiteY436" fmla="*/ 9604564 h 9738027"/>
                <a:gd name="connsiteX437" fmla="*/ 8309297 w 13991985"/>
                <a:gd name="connsiteY437" fmla="*/ 9685413 h 9738027"/>
                <a:gd name="connsiteX438" fmla="*/ 8350459 w 13991985"/>
                <a:gd name="connsiteY438" fmla="*/ 9738027 h 9738027"/>
                <a:gd name="connsiteX439" fmla="*/ 8389466 w 13991985"/>
                <a:gd name="connsiteY439" fmla="*/ 9730657 h 9738027"/>
                <a:gd name="connsiteX440" fmla="*/ 8386404 w 13991985"/>
                <a:gd name="connsiteY440" fmla="*/ 9682578 h 9738027"/>
                <a:gd name="connsiteX441" fmla="*/ 8360437 w 13991985"/>
                <a:gd name="connsiteY441" fmla="*/ 9643571 h 9738027"/>
                <a:gd name="connsiteX442" fmla="*/ 8351139 w 13991985"/>
                <a:gd name="connsiteY442" fmla="*/ 9571453 h 9738027"/>
                <a:gd name="connsiteX443" fmla="*/ 8370416 w 13991985"/>
                <a:gd name="connsiteY443" fmla="*/ 9527684 h 9738027"/>
                <a:gd name="connsiteX444" fmla="*/ 8396043 w 13991985"/>
                <a:gd name="connsiteY444" fmla="*/ 9475977 h 9738027"/>
                <a:gd name="connsiteX445" fmla="*/ 8429380 w 13991985"/>
                <a:gd name="connsiteY445" fmla="*/ 9483120 h 9738027"/>
                <a:gd name="connsiteX446" fmla="*/ 8496055 w 13991985"/>
                <a:gd name="connsiteY446" fmla="*/ 9473595 h 9738027"/>
                <a:gd name="connsiteX447" fmla="*/ 8553886 w 13991985"/>
                <a:gd name="connsiteY447" fmla="*/ 9453185 h 9738027"/>
                <a:gd name="connsiteX448" fmla="*/ 8636209 w 13991985"/>
                <a:gd name="connsiteY448" fmla="*/ 9428465 h 9738027"/>
                <a:gd name="connsiteX449" fmla="*/ 8696193 w 13991985"/>
                <a:gd name="connsiteY449" fmla="*/ 9415877 h 9738027"/>
                <a:gd name="connsiteX450" fmla="*/ 8691318 w 13991985"/>
                <a:gd name="connsiteY450" fmla="*/ 9375964 h 9738027"/>
                <a:gd name="connsiteX451" fmla="*/ 8715130 w 13991985"/>
                <a:gd name="connsiteY451" fmla="*/ 9356914 h 9738027"/>
                <a:gd name="connsiteX452" fmla="*/ 8743705 w 13991985"/>
                <a:gd name="connsiteY452" fmla="*/ 9359295 h 9738027"/>
                <a:gd name="connsiteX453" fmla="*/ 8810380 w 13991985"/>
                <a:gd name="connsiteY453" fmla="*/ 9382314 h 9738027"/>
                <a:gd name="connsiteX454" fmla="*/ 8856078 w 13991985"/>
                <a:gd name="connsiteY454" fmla="*/ 9312577 h 9738027"/>
                <a:gd name="connsiteX455" fmla="*/ 8903249 w 13991985"/>
                <a:gd name="connsiteY455" fmla="*/ 9314052 h 9738027"/>
                <a:gd name="connsiteX456" fmla="*/ 8941349 w 13991985"/>
                <a:gd name="connsiteY456" fmla="*/ 9356914 h 9738027"/>
                <a:gd name="connsiteX457" fmla="*/ 8984211 w 13991985"/>
                <a:gd name="connsiteY457" fmla="*/ 9321195 h 9738027"/>
                <a:gd name="connsiteX458" fmla="*/ 9025713 w 13991985"/>
                <a:gd name="connsiteY458" fmla="*/ 9264272 h 9738027"/>
                <a:gd name="connsiteX459" fmla="*/ 9085925 w 13991985"/>
                <a:gd name="connsiteY459" fmla="*/ 9278106 h 9738027"/>
                <a:gd name="connsiteX460" fmla="*/ 9124705 w 13991985"/>
                <a:gd name="connsiteY460" fmla="*/ 9237852 h 9738027"/>
                <a:gd name="connsiteX461" fmla="*/ 9129468 w 13991985"/>
                <a:gd name="connsiteY461" fmla="*/ 9186258 h 9738027"/>
                <a:gd name="connsiteX462" fmla="*/ 9160424 w 13991985"/>
                <a:gd name="connsiteY462" fmla="*/ 9133077 h 9738027"/>
                <a:gd name="connsiteX463" fmla="*/ 9203286 w 13991985"/>
                <a:gd name="connsiteY463" fmla="*/ 9156889 h 9738027"/>
                <a:gd name="connsiteX464" fmla="*/ 9246376 w 13991985"/>
                <a:gd name="connsiteY464" fmla="*/ 9196690 h 9738027"/>
                <a:gd name="connsiteX465" fmla="*/ 9305680 w 13991985"/>
                <a:gd name="connsiteY465" fmla="*/ 9159270 h 9738027"/>
                <a:gd name="connsiteX466" fmla="*/ 9399569 w 13991985"/>
                <a:gd name="connsiteY466" fmla="*/ 9131943 h 9738027"/>
                <a:gd name="connsiteX467" fmla="*/ 9458080 w 13991985"/>
                <a:gd name="connsiteY467" fmla="*/ 9130695 h 9738027"/>
                <a:gd name="connsiteX468" fmla="*/ 9518518 w 13991985"/>
                <a:gd name="connsiteY468" fmla="*/ 9105521 h 9738027"/>
                <a:gd name="connsiteX469" fmla="*/ 9574648 w 13991985"/>
                <a:gd name="connsiteY469" fmla="*/ 9126046 h 9738027"/>
                <a:gd name="connsiteX470" fmla="*/ 9652209 w 13991985"/>
                <a:gd name="connsiteY470" fmla="*/ 9106543 h 9738027"/>
                <a:gd name="connsiteX471" fmla="*/ 9753355 w 13991985"/>
                <a:gd name="connsiteY471" fmla="*/ 9094977 h 9738027"/>
                <a:gd name="connsiteX472" fmla="*/ 9816175 w 13991985"/>
                <a:gd name="connsiteY472" fmla="*/ 9050866 h 9738027"/>
                <a:gd name="connsiteX473" fmla="*/ 9803361 w 13991985"/>
                <a:gd name="connsiteY473" fmla="*/ 9009252 h 9738027"/>
                <a:gd name="connsiteX474" fmla="*/ 9819236 w 13991985"/>
                <a:gd name="connsiteY474" fmla="*/ 8981583 h 9738027"/>
                <a:gd name="connsiteX475" fmla="*/ 9872418 w 13991985"/>
                <a:gd name="connsiteY475" fmla="*/ 8980677 h 9738027"/>
                <a:gd name="connsiteX476" fmla="*/ 9893736 w 13991985"/>
                <a:gd name="connsiteY476" fmla="*/ 8931350 h 9738027"/>
                <a:gd name="connsiteX477" fmla="*/ 9942721 w 13991985"/>
                <a:gd name="connsiteY477" fmla="*/ 8904022 h 9738027"/>
                <a:gd name="connsiteX478" fmla="*/ 10024364 w 13991985"/>
                <a:gd name="connsiteY478" fmla="*/ 8850956 h 9738027"/>
                <a:gd name="connsiteX479" fmla="*/ 10101925 w 13991985"/>
                <a:gd name="connsiteY479" fmla="*/ 8802650 h 9738027"/>
                <a:gd name="connsiteX480" fmla="*/ 10130726 w 13991985"/>
                <a:gd name="connsiteY480" fmla="*/ 8768632 h 9738027"/>
                <a:gd name="connsiteX481" fmla="*/ 10099997 w 13991985"/>
                <a:gd name="connsiteY481" fmla="*/ 8719646 h 9738027"/>
                <a:gd name="connsiteX482" fmla="*/ 10139458 w 13991985"/>
                <a:gd name="connsiteY482" fmla="*/ 8683474 h 9738027"/>
                <a:gd name="connsiteX483" fmla="*/ 10199669 w 13991985"/>
                <a:gd name="connsiteY483" fmla="*/ 8664197 h 9738027"/>
                <a:gd name="connsiteX484" fmla="*/ 10252737 w 13991985"/>
                <a:gd name="connsiteY484" fmla="*/ 8642539 h 9738027"/>
                <a:gd name="connsiteX485" fmla="*/ 10293672 w 13991985"/>
                <a:gd name="connsiteY485" fmla="*/ 8610902 h 9738027"/>
                <a:gd name="connsiteX486" fmla="*/ 10351049 w 13991985"/>
                <a:gd name="connsiteY486" fmla="*/ 8533002 h 9738027"/>
                <a:gd name="connsiteX487" fmla="*/ 10363409 w 13991985"/>
                <a:gd name="connsiteY487" fmla="*/ 8525971 h 9738027"/>
                <a:gd name="connsiteX488" fmla="*/ 10398107 w 13991985"/>
                <a:gd name="connsiteY488" fmla="*/ 8480274 h 9738027"/>
                <a:gd name="connsiteX489" fmla="*/ 10436434 w 13991985"/>
                <a:gd name="connsiteY489" fmla="*/ 8443875 h 9738027"/>
                <a:gd name="connsiteX490" fmla="*/ 10479523 w 13991985"/>
                <a:gd name="connsiteY490" fmla="*/ 8395343 h 9738027"/>
                <a:gd name="connsiteX491" fmla="*/ 10494718 w 13991985"/>
                <a:gd name="connsiteY491" fmla="*/ 8308257 h 9738027"/>
                <a:gd name="connsiteX492" fmla="*/ 10499254 w 13991985"/>
                <a:gd name="connsiteY492" fmla="*/ 8247819 h 9738027"/>
                <a:gd name="connsiteX493" fmla="*/ 10482018 w 13991985"/>
                <a:gd name="connsiteY493" fmla="*/ 8171052 h 9738027"/>
                <a:gd name="connsiteX494" fmla="*/ 10523066 w 13991985"/>
                <a:gd name="connsiteY494" fmla="*/ 8117643 h 9738027"/>
                <a:gd name="connsiteX495" fmla="*/ 10566609 w 13991985"/>
                <a:gd name="connsiteY495" fmla="*/ 8119571 h 9738027"/>
                <a:gd name="connsiteX496" fmla="*/ 10627274 w 13991985"/>
                <a:gd name="connsiteY496" fmla="*/ 8102676 h 9738027"/>
                <a:gd name="connsiteX497" fmla="*/ 10654829 w 13991985"/>
                <a:gd name="connsiteY497" fmla="*/ 8025569 h 9738027"/>
                <a:gd name="connsiteX498" fmla="*/ 10696330 w 13991985"/>
                <a:gd name="connsiteY498" fmla="*/ 7994839 h 9738027"/>
                <a:gd name="connsiteX499" fmla="*/ 10775025 w 13991985"/>
                <a:gd name="connsiteY499" fmla="*/ 7894940 h 9738027"/>
                <a:gd name="connsiteX500" fmla="*/ 10806435 w 13991985"/>
                <a:gd name="connsiteY500" fmla="*/ 7805246 h 9738027"/>
                <a:gd name="connsiteX501" fmla="*/ 10847596 w 13991985"/>
                <a:gd name="connsiteY501" fmla="*/ 7745488 h 9738027"/>
                <a:gd name="connsiteX502" fmla="*/ 10903499 w 13991985"/>
                <a:gd name="connsiteY502" fmla="*/ 7730520 h 9738027"/>
                <a:gd name="connsiteX503" fmla="*/ 10958494 w 13991985"/>
                <a:gd name="connsiteY503" fmla="*/ 7727685 h 9738027"/>
                <a:gd name="connsiteX504" fmla="*/ 10952031 w 13991985"/>
                <a:gd name="connsiteY504" fmla="*/ 7706028 h 9738027"/>
                <a:gd name="connsiteX505" fmla="*/ 10943980 w 13991985"/>
                <a:gd name="connsiteY505" fmla="*/ 7652732 h 9738027"/>
                <a:gd name="connsiteX506" fmla="*/ 10950897 w 13991985"/>
                <a:gd name="connsiteY506" fmla="*/ 7604427 h 9738027"/>
                <a:gd name="connsiteX507" fmla="*/ 10917786 w 13991985"/>
                <a:gd name="connsiteY507" fmla="*/ 7507590 h 9738027"/>
                <a:gd name="connsiteX508" fmla="*/ 10915632 w 13991985"/>
                <a:gd name="connsiteY508" fmla="*/ 7454521 h 9738027"/>
                <a:gd name="connsiteX509" fmla="*/ 10963937 w 13991985"/>
                <a:gd name="connsiteY509" fmla="*/ 7401681 h 9738027"/>
                <a:gd name="connsiteX510" fmla="*/ 11024943 w 13991985"/>
                <a:gd name="connsiteY510" fmla="*/ 7373333 h 9738027"/>
                <a:gd name="connsiteX511" fmla="*/ 11016551 w 13991985"/>
                <a:gd name="connsiteY511" fmla="*/ 7335800 h 9738027"/>
                <a:gd name="connsiteX512" fmla="*/ 10974936 w 13991985"/>
                <a:gd name="connsiteY512" fmla="*/ 7306998 h 9738027"/>
                <a:gd name="connsiteX513" fmla="*/ 10912570 w 13991985"/>
                <a:gd name="connsiteY513" fmla="*/ 7239643 h 9738027"/>
                <a:gd name="connsiteX514" fmla="*/ 10851905 w 13991985"/>
                <a:gd name="connsiteY514" fmla="*/ 7270371 h 9738027"/>
                <a:gd name="connsiteX515" fmla="*/ 10782168 w 13991985"/>
                <a:gd name="connsiteY515" fmla="*/ 7263001 h 9738027"/>
                <a:gd name="connsiteX516" fmla="*/ 10784323 w 13991985"/>
                <a:gd name="connsiteY516" fmla="*/ 7205171 h 9738027"/>
                <a:gd name="connsiteX517" fmla="*/ 10830247 w 13991985"/>
                <a:gd name="connsiteY517" fmla="*/ 7133053 h 9738027"/>
                <a:gd name="connsiteX518" fmla="*/ 10877305 w 13991985"/>
                <a:gd name="connsiteY518" fmla="*/ 7116158 h 9738027"/>
                <a:gd name="connsiteX519" fmla="*/ 10917332 w 13991985"/>
                <a:gd name="connsiteY519" fmla="*/ 7087357 h 9738027"/>
                <a:gd name="connsiteX520" fmla="*/ 10973688 w 13991985"/>
                <a:gd name="connsiteY520" fmla="*/ 7074769 h 9738027"/>
                <a:gd name="connsiteX521" fmla="*/ 11033446 w 13991985"/>
                <a:gd name="connsiteY521" fmla="*/ 7055039 h 9738027"/>
                <a:gd name="connsiteX522" fmla="*/ 10929693 w 13991985"/>
                <a:gd name="connsiteY522" fmla="*/ 6954120 h 9738027"/>
                <a:gd name="connsiteX523" fmla="*/ 10903272 w 13991985"/>
                <a:gd name="connsiteY523" fmla="*/ 6879619 h 9738027"/>
                <a:gd name="connsiteX524" fmla="*/ 10997729 w 13991985"/>
                <a:gd name="connsiteY524" fmla="*/ 6886083 h 9738027"/>
                <a:gd name="connsiteX525" fmla="*/ 11045580 w 13991985"/>
                <a:gd name="connsiteY525" fmla="*/ 6856828 h 9738027"/>
                <a:gd name="connsiteX526" fmla="*/ 10987523 w 13991985"/>
                <a:gd name="connsiteY526" fmla="*/ 6788566 h 9738027"/>
                <a:gd name="connsiteX527" fmla="*/ 10914951 w 13991985"/>
                <a:gd name="connsiteY527" fmla="*/ 6740714 h 9738027"/>
                <a:gd name="connsiteX528" fmla="*/ 10909509 w 13991985"/>
                <a:gd name="connsiteY528" fmla="*/ 6692862 h 9738027"/>
                <a:gd name="connsiteX529" fmla="*/ 10856894 w 13991985"/>
                <a:gd name="connsiteY529" fmla="*/ 6668143 h 9738027"/>
                <a:gd name="connsiteX530" fmla="*/ 10813805 w 13991985"/>
                <a:gd name="connsiteY530" fmla="*/ 6633671 h 9738027"/>
                <a:gd name="connsiteX531" fmla="*/ 10804053 w 13991985"/>
                <a:gd name="connsiteY531" fmla="*/ 6556790 h 9738027"/>
                <a:gd name="connsiteX532" fmla="*/ 10793848 w 13991985"/>
                <a:gd name="connsiteY532" fmla="*/ 6494198 h 9738027"/>
                <a:gd name="connsiteX533" fmla="*/ 10740780 w 13991985"/>
                <a:gd name="connsiteY533" fmla="*/ 6367878 h 9738027"/>
                <a:gd name="connsiteX534" fmla="*/ 10711751 w 13991985"/>
                <a:gd name="connsiteY534" fmla="*/ 6247228 h 9738027"/>
                <a:gd name="connsiteX535" fmla="*/ 10668209 w 13991985"/>
                <a:gd name="connsiteY535" fmla="*/ 6218200 h 9738027"/>
                <a:gd name="connsiteX536" fmla="*/ 10619223 w 13991985"/>
                <a:gd name="connsiteY536" fmla="*/ 6155833 h 9738027"/>
                <a:gd name="connsiteX537" fmla="*/ 10508551 w 13991985"/>
                <a:gd name="connsiteY537" fmla="*/ 6072831 h 9738027"/>
                <a:gd name="connsiteX538" fmla="*/ 10426229 w 13991985"/>
                <a:gd name="connsiteY538" fmla="*/ 6005701 h 9738027"/>
                <a:gd name="connsiteX539" fmla="*/ 10441423 w 13991985"/>
                <a:gd name="connsiteY539" fmla="*/ 5885505 h 9738027"/>
                <a:gd name="connsiteX540" fmla="*/ 10509005 w 13991985"/>
                <a:gd name="connsiteY540" fmla="*/ 5822232 h 9738027"/>
                <a:gd name="connsiteX541" fmla="*/ 10595637 w 13991985"/>
                <a:gd name="connsiteY541" fmla="*/ 5724714 h 9738027"/>
                <a:gd name="connsiteX542" fmla="*/ 10629655 w 13991985"/>
                <a:gd name="connsiteY542" fmla="*/ 5637402 h 9738027"/>
                <a:gd name="connsiteX543" fmla="*/ 10673198 w 13991985"/>
                <a:gd name="connsiteY543" fmla="*/ 5604745 h 9738027"/>
                <a:gd name="connsiteX544" fmla="*/ 10750305 w 13991985"/>
                <a:gd name="connsiteY544" fmla="*/ 5627196 h 9738027"/>
                <a:gd name="connsiteX545" fmla="*/ 10761191 w 13991985"/>
                <a:gd name="connsiteY545" fmla="*/ 5560067 h 9738027"/>
                <a:gd name="connsiteX546" fmla="*/ 10814259 w 13991985"/>
                <a:gd name="connsiteY546" fmla="*/ 5502464 h 9738027"/>
                <a:gd name="connsiteX547" fmla="*/ 10891138 w 13991985"/>
                <a:gd name="connsiteY547" fmla="*/ 5468446 h 9738027"/>
                <a:gd name="connsiteX548" fmla="*/ 10958494 w 13991985"/>
                <a:gd name="connsiteY548" fmla="*/ 5463457 h 9738027"/>
                <a:gd name="connsiteX549" fmla="*/ 10989111 w 13991985"/>
                <a:gd name="connsiteY549" fmla="*/ 5434655 h 9738027"/>
                <a:gd name="connsiteX550" fmla="*/ 11051703 w 13991985"/>
                <a:gd name="connsiteY550" fmla="*/ 5395875 h 9738027"/>
                <a:gd name="connsiteX551" fmla="*/ 11161694 w 13991985"/>
                <a:gd name="connsiteY551" fmla="*/ 5361857 h 9738027"/>
                <a:gd name="connsiteX552" fmla="*/ 11205237 w 13991985"/>
                <a:gd name="connsiteY552" fmla="*/ 5332828 h 9738027"/>
                <a:gd name="connsiteX553" fmla="*/ 11161694 w 13991985"/>
                <a:gd name="connsiteY553" fmla="*/ 5303800 h 9738027"/>
                <a:gd name="connsiteX554" fmla="*/ 10871409 w 13991985"/>
                <a:gd name="connsiteY554" fmla="*/ 5260257 h 9738027"/>
                <a:gd name="connsiteX555" fmla="*/ 10827866 w 13991985"/>
                <a:gd name="connsiteY555" fmla="*/ 5216714 h 9738027"/>
                <a:gd name="connsiteX556" fmla="*/ 10682723 w 13991985"/>
                <a:gd name="connsiteY556" fmla="*/ 5274771 h 9738027"/>
                <a:gd name="connsiteX557" fmla="*/ 10624666 w 13991985"/>
                <a:gd name="connsiteY557" fmla="*/ 5303800 h 9738027"/>
                <a:gd name="connsiteX558" fmla="*/ 10537580 w 13991985"/>
                <a:gd name="connsiteY558" fmla="*/ 5390206 h 9738027"/>
                <a:gd name="connsiteX559" fmla="*/ 10440289 w 13991985"/>
                <a:gd name="connsiteY559" fmla="*/ 5361403 h 9738027"/>
                <a:gd name="connsiteX560" fmla="*/ 10368624 w 13991985"/>
                <a:gd name="connsiteY560" fmla="*/ 5317633 h 9738027"/>
                <a:gd name="connsiteX561" fmla="*/ 10348894 w 13991985"/>
                <a:gd name="connsiteY561" fmla="*/ 5245743 h 9738027"/>
                <a:gd name="connsiteX562" fmla="*/ 10363409 w 13991985"/>
                <a:gd name="connsiteY562" fmla="*/ 5187685 h 9738027"/>
                <a:gd name="connsiteX563" fmla="*/ 10392437 w 13991985"/>
                <a:gd name="connsiteY563" fmla="*/ 5144143 h 9738027"/>
                <a:gd name="connsiteX564" fmla="*/ 10348894 w 13991985"/>
                <a:gd name="connsiteY564" fmla="*/ 5115114 h 9738027"/>
                <a:gd name="connsiteX565" fmla="*/ 10290837 w 13991985"/>
                <a:gd name="connsiteY565" fmla="*/ 5100600 h 9738027"/>
                <a:gd name="connsiteX566" fmla="*/ 10203751 w 13991985"/>
                <a:gd name="connsiteY566" fmla="*/ 5071571 h 9738027"/>
                <a:gd name="connsiteX567" fmla="*/ 10160209 w 13991985"/>
                <a:gd name="connsiteY567" fmla="*/ 5057057 h 9738027"/>
                <a:gd name="connsiteX568" fmla="*/ 10073804 w 13991985"/>
                <a:gd name="connsiteY568" fmla="*/ 5028028 h 9738027"/>
                <a:gd name="connsiteX569" fmla="*/ 10044548 w 13991985"/>
                <a:gd name="connsiteY569" fmla="*/ 4921665 h 9738027"/>
                <a:gd name="connsiteX570" fmla="*/ 10049991 w 13991985"/>
                <a:gd name="connsiteY570" fmla="*/ 4868598 h 9738027"/>
                <a:gd name="connsiteX571" fmla="*/ 10102605 w 13991985"/>
                <a:gd name="connsiteY571" fmla="*/ 4758381 h 9738027"/>
                <a:gd name="connsiteX572" fmla="*/ 10189011 w 13991985"/>
                <a:gd name="connsiteY572" fmla="*/ 4753164 h 9738027"/>
                <a:gd name="connsiteX573" fmla="*/ 10262262 w 13991985"/>
                <a:gd name="connsiteY573" fmla="*/ 4791490 h 9738027"/>
                <a:gd name="connsiteX574" fmla="*/ 10311929 w 13991985"/>
                <a:gd name="connsiteY574" fmla="*/ 4762462 h 9738027"/>
                <a:gd name="connsiteX575" fmla="*/ 10365223 w 13991985"/>
                <a:gd name="connsiteY575" fmla="*/ 4752710 h 9738027"/>
                <a:gd name="connsiteX576" fmla="*/ 10423053 w 13991985"/>
                <a:gd name="connsiteY576" fmla="*/ 4698963 h 9738027"/>
                <a:gd name="connsiteX577" fmla="*/ 10447319 w 13991985"/>
                <a:gd name="connsiteY577" fmla="*/ 4607114 h 9738027"/>
                <a:gd name="connsiteX578" fmla="*/ 10491543 w 13991985"/>
                <a:gd name="connsiteY578" fmla="*/ 4532502 h 9738027"/>
                <a:gd name="connsiteX579" fmla="*/ 10595637 w 13991985"/>
                <a:gd name="connsiteY579" fmla="*/ 4520028 h 9738027"/>
                <a:gd name="connsiteX580" fmla="*/ 10639180 w 13991985"/>
                <a:gd name="connsiteY580" fmla="*/ 4491000 h 9738027"/>
                <a:gd name="connsiteX581" fmla="*/ 10711751 w 13991985"/>
                <a:gd name="connsiteY581" fmla="*/ 4403914 h 9738027"/>
                <a:gd name="connsiteX582" fmla="*/ 10755294 w 13991985"/>
                <a:gd name="connsiteY582" fmla="*/ 4360371 h 9738027"/>
                <a:gd name="connsiteX583" fmla="*/ 10775705 w 13991985"/>
                <a:gd name="connsiteY583" fmla="*/ 4302314 h 9738027"/>
                <a:gd name="connsiteX584" fmla="*/ 10848730 w 13991985"/>
                <a:gd name="connsiteY584" fmla="*/ 4251514 h 9738027"/>
                <a:gd name="connsiteX585" fmla="*/ 10977318 w 13991985"/>
                <a:gd name="connsiteY585" fmla="*/ 4232464 h 9738027"/>
                <a:gd name="connsiteX586" fmla="*/ 11103411 w 13991985"/>
                <a:gd name="connsiteY586" fmla="*/ 4307983 h 9738027"/>
                <a:gd name="connsiteX587" fmla="*/ 11126996 w 13991985"/>
                <a:gd name="connsiteY587" fmla="*/ 4433170 h 9738027"/>
                <a:gd name="connsiteX588" fmla="*/ 11078691 w 13991985"/>
                <a:gd name="connsiteY588" fmla="*/ 4505514 h 9738027"/>
                <a:gd name="connsiteX589" fmla="*/ 11048755 w 13991985"/>
                <a:gd name="connsiteY589" fmla="*/ 4551552 h 9738027"/>
                <a:gd name="connsiteX590" fmla="*/ 11049889 w 13991985"/>
                <a:gd name="connsiteY590" fmla="*/ 4577632 h 9738027"/>
                <a:gd name="connsiteX591" fmla="*/ 10987523 w 13991985"/>
                <a:gd name="connsiteY591" fmla="*/ 4592600 h 9738027"/>
                <a:gd name="connsiteX592" fmla="*/ 10973009 w 13991985"/>
                <a:gd name="connsiteY592" fmla="*/ 4650657 h 9738027"/>
                <a:gd name="connsiteX593" fmla="*/ 11060094 w 13991985"/>
                <a:gd name="connsiteY593" fmla="*/ 4665171 h 9738027"/>
                <a:gd name="connsiteX594" fmla="*/ 11016551 w 13991985"/>
                <a:gd name="connsiteY594" fmla="*/ 4708714 h 9738027"/>
                <a:gd name="connsiteX595" fmla="*/ 11002037 w 13991985"/>
                <a:gd name="connsiteY595" fmla="*/ 4752257 h 9738027"/>
                <a:gd name="connsiteX596" fmla="*/ 11016551 w 13991985"/>
                <a:gd name="connsiteY596" fmla="*/ 4781285 h 9738027"/>
                <a:gd name="connsiteX597" fmla="*/ 11060094 w 13991985"/>
                <a:gd name="connsiteY597" fmla="*/ 4737743 h 9738027"/>
                <a:gd name="connsiteX598" fmla="*/ 11190723 w 13991985"/>
                <a:gd name="connsiteY598" fmla="*/ 4650657 h 9738027"/>
                <a:gd name="connsiteX599" fmla="*/ 11248780 w 13991985"/>
                <a:gd name="connsiteY599" fmla="*/ 4636143 h 9738027"/>
                <a:gd name="connsiteX600" fmla="*/ 11335866 w 13991985"/>
                <a:gd name="connsiteY600" fmla="*/ 4592600 h 9738027"/>
                <a:gd name="connsiteX601" fmla="*/ 11422951 w 13991985"/>
                <a:gd name="connsiteY601" fmla="*/ 4549057 h 9738027"/>
                <a:gd name="connsiteX602" fmla="*/ 11539066 w 13991985"/>
                <a:gd name="connsiteY60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749351 w 13991985"/>
                <a:gd name="connsiteY405" fmla="*/ 9208143 h 9738027"/>
                <a:gd name="connsiteX406" fmla="*/ 6763866 w 13991985"/>
                <a:gd name="connsiteY406" fmla="*/ 9164600 h 9738027"/>
                <a:gd name="connsiteX407" fmla="*/ 6828840 w 13991985"/>
                <a:gd name="connsiteY407" fmla="*/ 9181722 h 9738027"/>
                <a:gd name="connsiteX408" fmla="*/ 6870229 w 13991985"/>
                <a:gd name="connsiteY408" fmla="*/ 9205988 h 9738027"/>
                <a:gd name="connsiteX409" fmla="*/ 6952551 w 13991985"/>
                <a:gd name="connsiteY409" fmla="*/ 9208143 h 9738027"/>
                <a:gd name="connsiteX410" fmla="*/ 7025123 w 13991985"/>
                <a:gd name="connsiteY410" fmla="*/ 9121057 h 9738027"/>
                <a:gd name="connsiteX411" fmla="*/ 7102230 w 13991985"/>
                <a:gd name="connsiteY411" fmla="*/ 9139881 h 9738027"/>
                <a:gd name="connsiteX412" fmla="*/ 7170266 w 13991985"/>
                <a:gd name="connsiteY412" fmla="*/ 9077514 h 9738027"/>
                <a:gd name="connsiteX413" fmla="*/ 7197141 w 13991985"/>
                <a:gd name="connsiteY413" fmla="*/ 9048713 h 9738027"/>
                <a:gd name="connsiteX414" fmla="*/ 7236374 w 13991985"/>
                <a:gd name="connsiteY414" fmla="*/ 9023539 h 9738027"/>
                <a:gd name="connsiteX415" fmla="*/ 7271638 w 13991985"/>
                <a:gd name="connsiteY415" fmla="*/ 9063681 h 9738027"/>
                <a:gd name="connsiteX416" fmla="*/ 7307811 w 13991985"/>
                <a:gd name="connsiteY416" fmla="*/ 9109604 h 9738027"/>
                <a:gd name="connsiteX417" fmla="*/ 7343530 w 13991985"/>
                <a:gd name="connsiteY417" fmla="*/ 9159270 h 9738027"/>
                <a:gd name="connsiteX418" fmla="*/ 7460551 w 13991985"/>
                <a:gd name="connsiteY418" fmla="*/ 9164600 h 9738027"/>
                <a:gd name="connsiteX419" fmla="*/ 7547637 w 13991985"/>
                <a:gd name="connsiteY419" fmla="*/ 9179114 h 9738027"/>
                <a:gd name="connsiteX420" fmla="*/ 7562151 w 13991985"/>
                <a:gd name="connsiteY420" fmla="*/ 9353285 h 9738027"/>
                <a:gd name="connsiteX421" fmla="*/ 7634723 w 13991985"/>
                <a:gd name="connsiteY421" fmla="*/ 9367800 h 9738027"/>
                <a:gd name="connsiteX422" fmla="*/ 7721809 w 13991985"/>
                <a:gd name="connsiteY422" fmla="*/ 9396828 h 9738027"/>
                <a:gd name="connsiteX423" fmla="*/ 7808894 w 13991985"/>
                <a:gd name="connsiteY423" fmla="*/ 9425857 h 9738027"/>
                <a:gd name="connsiteX424" fmla="*/ 7852437 w 13991985"/>
                <a:gd name="connsiteY424" fmla="*/ 9440371 h 9738027"/>
                <a:gd name="connsiteX425" fmla="*/ 7895980 w 13991985"/>
                <a:gd name="connsiteY425" fmla="*/ 9396828 h 9738027"/>
                <a:gd name="connsiteX426" fmla="*/ 7939523 w 13991985"/>
                <a:gd name="connsiteY426" fmla="*/ 9382314 h 9738027"/>
                <a:gd name="connsiteX427" fmla="*/ 7962655 w 13991985"/>
                <a:gd name="connsiteY427" fmla="*/ 9347389 h 9738027"/>
                <a:gd name="connsiteX428" fmla="*/ 8005517 w 13991985"/>
                <a:gd name="connsiteY428" fmla="*/ 9335483 h 9738027"/>
                <a:gd name="connsiteX429" fmla="*/ 8065049 w 13991985"/>
                <a:gd name="connsiteY429" fmla="*/ 9397396 h 9738027"/>
                <a:gd name="connsiteX430" fmla="*/ 8169144 w 13991985"/>
                <a:gd name="connsiteY430" fmla="*/ 9437309 h 9738027"/>
                <a:gd name="connsiteX431" fmla="*/ 8215068 w 13991985"/>
                <a:gd name="connsiteY431" fmla="*/ 9392633 h 9738027"/>
                <a:gd name="connsiteX432" fmla="*/ 8255549 w 13991985"/>
                <a:gd name="connsiteY432" fmla="*/ 9401818 h 9738027"/>
                <a:gd name="connsiteX433" fmla="*/ 8299092 w 13991985"/>
                <a:gd name="connsiteY433" fmla="*/ 9438217 h 9738027"/>
                <a:gd name="connsiteX434" fmla="*/ 8317461 w 13991985"/>
                <a:gd name="connsiteY434" fmla="*/ 9485502 h 9738027"/>
                <a:gd name="connsiteX435" fmla="*/ 8295010 w 13991985"/>
                <a:gd name="connsiteY435" fmla="*/ 9519633 h 9738027"/>
                <a:gd name="connsiteX436" fmla="*/ 8276980 w 13991985"/>
                <a:gd name="connsiteY436" fmla="*/ 9604564 h 9738027"/>
                <a:gd name="connsiteX437" fmla="*/ 8309297 w 13991985"/>
                <a:gd name="connsiteY437" fmla="*/ 9685413 h 9738027"/>
                <a:gd name="connsiteX438" fmla="*/ 8350459 w 13991985"/>
                <a:gd name="connsiteY438" fmla="*/ 9738027 h 9738027"/>
                <a:gd name="connsiteX439" fmla="*/ 8389466 w 13991985"/>
                <a:gd name="connsiteY439" fmla="*/ 9730657 h 9738027"/>
                <a:gd name="connsiteX440" fmla="*/ 8386404 w 13991985"/>
                <a:gd name="connsiteY440" fmla="*/ 9682578 h 9738027"/>
                <a:gd name="connsiteX441" fmla="*/ 8360437 w 13991985"/>
                <a:gd name="connsiteY441" fmla="*/ 9643571 h 9738027"/>
                <a:gd name="connsiteX442" fmla="*/ 8351139 w 13991985"/>
                <a:gd name="connsiteY442" fmla="*/ 9571453 h 9738027"/>
                <a:gd name="connsiteX443" fmla="*/ 8370416 w 13991985"/>
                <a:gd name="connsiteY443" fmla="*/ 9527684 h 9738027"/>
                <a:gd name="connsiteX444" fmla="*/ 8396043 w 13991985"/>
                <a:gd name="connsiteY444" fmla="*/ 9475977 h 9738027"/>
                <a:gd name="connsiteX445" fmla="*/ 8429380 w 13991985"/>
                <a:gd name="connsiteY445" fmla="*/ 9483120 h 9738027"/>
                <a:gd name="connsiteX446" fmla="*/ 8496055 w 13991985"/>
                <a:gd name="connsiteY446" fmla="*/ 9473595 h 9738027"/>
                <a:gd name="connsiteX447" fmla="*/ 8553886 w 13991985"/>
                <a:gd name="connsiteY447" fmla="*/ 9453185 h 9738027"/>
                <a:gd name="connsiteX448" fmla="*/ 8636209 w 13991985"/>
                <a:gd name="connsiteY448" fmla="*/ 9428465 h 9738027"/>
                <a:gd name="connsiteX449" fmla="*/ 8696193 w 13991985"/>
                <a:gd name="connsiteY449" fmla="*/ 9415877 h 9738027"/>
                <a:gd name="connsiteX450" fmla="*/ 8691318 w 13991985"/>
                <a:gd name="connsiteY450" fmla="*/ 9375964 h 9738027"/>
                <a:gd name="connsiteX451" fmla="*/ 8715130 w 13991985"/>
                <a:gd name="connsiteY451" fmla="*/ 9356914 h 9738027"/>
                <a:gd name="connsiteX452" fmla="*/ 8743705 w 13991985"/>
                <a:gd name="connsiteY452" fmla="*/ 9359295 h 9738027"/>
                <a:gd name="connsiteX453" fmla="*/ 8810380 w 13991985"/>
                <a:gd name="connsiteY453" fmla="*/ 9382314 h 9738027"/>
                <a:gd name="connsiteX454" fmla="*/ 8856078 w 13991985"/>
                <a:gd name="connsiteY454" fmla="*/ 9312577 h 9738027"/>
                <a:gd name="connsiteX455" fmla="*/ 8903249 w 13991985"/>
                <a:gd name="connsiteY455" fmla="*/ 9314052 h 9738027"/>
                <a:gd name="connsiteX456" fmla="*/ 8941349 w 13991985"/>
                <a:gd name="connsiteY456" fmla="*/ 9356914 h 9738027"/>
                <a:gd name="connsiteX457" fmla="*/ 8984211 w 13991985"/>
                <a:gd name="connsiteY457" fmla="*/ 9321195 h 9738027"/>
                <a:gd name="connsiteX458" fmla="*/ 9025713 w 13991985"/>
                <a:gd name="connsiteY458" fmla="*/ 9264272 h 9738027"/>
                <a:gd name="connsiteX459" fmla="*/ 9085925 w 13991985"/>
                <a:gd name="connsiteY459" fmla="*/ 9278106 h 9738027"/>
                <a:gd name="connsiteX460" fmla="*/ 9124705 w 13991985"/>
                <a:gd name="connsiteY460" fmla="*/ 9237852 h 9738027"/>
                <a:gd name="connsiteX461" fmla="*/ 9129468 w 13991985"/>
                <a:gd name="connsiteY461" fmla="*/ 9186258 h 9738027"/>
                <a:gd name="connsiteX462" fmla="*/ 9160424 w 13991985"/>
                <a:gd name="connsiteY462" fmla="*/ 9133077 h 9738027"/>
                <a:gd name="connsiteX463" fmla="*/ 9203286 w 13991985"/>
                <a:gd name="connsiteY463" fmla="*/ 9156889 h 9738027"/>
                <a:gd name="connsiteX464" fmla="*/ 9246376 w 13991985"/>
                <a:gd name="connsiteY464" fmla="*/ 9196690 h 9738027"/>
                <a:gd name="connsiteX465" fmla="*/ 9305680 w 13991985"/>
                <a:gd name="connsiteY465" fmla="*/ 9159270 h 9738027"/>
                <a:gd name="connsiteX466" fmla="*/ 9399569 w 13991985"/>
                <a:gd name="connsiteY466" fmla="*/ 9131943 h 9738027"/>
                <a:gd name="connsiteX467" fmla="*/ 9458080 w 13991985"/>
                <a:gd name="connsiteY467" fmla="*/ 9130695 h 9738027"/>
                <a:gd name="connsiteX468" fmla="*/ 9518518 w 13991985"/>
                <a:gd name="connsiteY468" fmla="*/ 9105521 h 9738027"/>
                <a:gd name="connsiteX469" fmla="*/ 9574648 w 13991985"/>
                <a:gd name="connsiteY469" fmla="*/ 9126046 h 9738027"/>
                <a:gd name="connsiteX470" fmla="*/ 9652209 w 13991985"/>
                <a:gd name="connsiteY470" fmla="*/ 9106543 h 9738027"/>
                <a:gd name="connsiteX471" fmla="*/ 9753355 w 13991985"/>
                <a:gd name="connsiteY471" fmla="*/ 9094977 h 9738027"/>
                <a:gd name="connsiteX472" fmla="*/ 9816175 w 13991985"/>
                <a:gd name="connsiteY472" fmla="*/ 9050866 h 9738027"/>
                <a:gd name="connsiteX473" fmla="*/ 9803361 w 13991985"/>
                <a:gd name="connsiteY473" fmla="*/ 9009252 h 9738027"/>
                <a:gd name="connsiteX474" fmla="*/ 9819236 w 13991985"/>
                <a:gd name="connsiteY474" fmla="*/ 8981583 h 9738027"/>
                <a:gd name="connsiteX475" fmla="*/ 9872418 w 13991985"/>
                <a:gd name="connsiteY475" fmla="*/ 8980677 h 9738027"/>
                <a:gd name="connsiteX476" fmla="*/ 9893736 w 13991985"/>
                <a:gd name="connsiteY476" fmla="*/ 8931350 h 9738027"/>
                <a:gd name="connsiteX477" fmla="*/ 9942721 w 13991985"/>
                <a:gd name="connsiteY477" fmla="*/ 8904022 h 9738027"/>
                <a:gd name="connsiteX478" fmla="*/ 10024364 w 13991985"/>
                <a:gd name="connsiteY478" fmla="*/ 8850956 h 9738027"/>
                <a:gd name="connsiteX479" fmla="*/ 10101925 w 13991985"/>
                <a:gd name="connsiteY479" fmla="*/ 8802650 h 9738027"/>
                <a:gd name="connsiteX480" fmla="*/ 10130726 w 13991985"/>
                <a:gd name="connsiteY480" fmla="*/ 8768632 h 9738027"/>
                <a:gd name="connsiteX481" fmla="*/ 10099997 w 13991985"/>
                <a:gd name="connsiteY481" fmla="*/ 8719646 h 9738027"/>
                <a:gd name="connsiteX482" fmla="*/ 10139458 w 13991985"/>
                <a:gd name="connsiteY482" fmla="*/ 8683474 h 9738027"/>
                <a:gd name="connsiteX483" fmla="*/ 10199669 w 13991985"/>
                <a:gd name="connsiteY483" fmla="*/ 8664197 h 9738027"/>
                <a:gd name="connsiteX484" fmla="*/ 10252737 w 13991985"/>
                <a:gd name="connsiteY484" fmla="*/ 8642539 h 9738027"/>
                <a:gd name="connsiteX485" fmla="*/ 10293672 w 13991985"/>
                <a:gd name="connsiteY485" fmla="*/ 8610902 h 9738027"/>
                <a:gd name="connsiteX486" fmla="*/ 10351049 w 13991985"/>
                <a:gd name="connsiteY486" fmla="*/ 8533002 h 9738027"/>
                <a:gd name="connsiteX487" fmla="*/ 10363409 w 13991985"/>
                <a:gd name="connsiteY487" fmla="*/ 8525971 h 9738027"/>
                <a:gd name="connsiteX488" fmla="*/ 10398107 w 13991985"/>
                <a:gd name="connsiteY488" fmla="*/ 8480274 h 9738027"/>
                <a:gd name="connsiteX489" fmla="*/ 10436434 w 13991985"/>
                <a:gd name="connsiteY489" fmla="*/ 8443875 h 9738027"/>
                <a:gd name="connsiteX490" fmla="*/ 10479523 w 13991985"/>
                <a:gd name="connsiteY490" fmla="*/ 8395343 h 9738027"/>
                <a:gd name="connsiteX491" fmla="*/ 10494718 w 13991985"/>
                <a:gd name="connsiteY491" fmla="*/ 8308257 h 9738027"/>
                <a:gd name="connsiteX492" fmla="*/ 10499254 w 13991985"/>
                <a:gd name="connsiteY492" fmla="*/ 8247819 h 9738027"/>
                <a:gd name="connsiteX493" fmla="*/ 10482018 w 13991985"/>
                <a:gd name="connsiteY493" fmla="*/ 8171052 h 9738027"/>
                <a:gd name="connsiteX494" fmla="*/ 10523066 w 13991985"/>
                <a:gd name="connsiteY494" fmla="*/ 8117643 h 9738027"/>
                <a:gd name="connsiteX495" fmla="*/ 10566609 w 13991985"/>
                <a:gd name="connsiteY495" fmla="*/ 8119571 h 9738027"/>
                <a:gd name="connsiteX496" fmla="*/ 10627274 w 13991985"/>
                <a:gd name="connsiteY496" fmla="*/ 8102676 h 9738027"/>
                <a:gd name="connsiteX497" fmla="*/ 10654829 w 13991985"/>
                <a:gd name="connsiteY497" fmla="*/ 8025569 h 9738027"/>
                <a:gd name="connsiteX498" fmla="*/ 10696330 w 13991985"/>
                <a:gd name="connsiteY498" fmla="*/ 7994839 h 9738027"/>
                <a:gd name="connsiteX499" fmla="*/ 10775025 w 13991985"/>
                <a:gd name="connsiteY499" fmla="*/ 7894940 h 9738027"/>
                <a:gd name="connsiteX500" fmla="*/ 10806435 w 13991985"/>
                <a:gd name="connsiteY500" fmla="*/ 7805246 h 9738027"/>
                <a:gd name="connsiteX501" fmla="*/ 10847596 w 13991985"/>
                <a:gd name="connsiteY501" fmla="*/ 7745488 h 9738027"/>
                <a:gd name="connsiteX502" fmla="*/ 10903499 w 13991985"/>
                <a:gd name="connsiteY502" fmla="*/ 7730520 h 9738027"/>
                <a:gd name="connsiteX503" fmla="*/ 10958494 w 13991985"/>
                <a:gd name="connsiteY503" fmla="*/ 7727685 h 9738027"/>
                <a:gd name="connsiteX504" fmla="*/ 10952031 w 13991985"/>
                <a:gd name="connsiteY504" fmla="*/ 7706028 h 9738027"/>
                <a:gd name="connsiteX505" fmla="*/ 10943980 w 13991985"/>
                <a:gd name="connsiteY505" fmla="*/ 7652732 h 9738027"/>
                <a:gd name="connsiteX506" fmla="*/ 10950897 w 13991985"/>
                <a:gd name="connsiteY506" fmla="*/ 7604427 h 9738027"/>
                <a:gd name="connsiteX507" fmla="*/ 10917786 w 13991985"/>
                <a:gd name="connsiteY507" fmla="*/ 7507590 h 9738027"/>
                <a:gd name="connsiteX508" fmla="*/ 10915632 w 13991985"/>
                <a:gd name="connsiteY508" fmla="*/ 7454521 h 9738027"/>
                <a:gd name="connsiteX509" fmla="*/ 10963937 w 13991985"/>
                <a:gd name="connsiteY509" fmla="*/ 7401681 h 9738027"/>
                <a:gd name="connsiteX510" fmla="*/ 11024943 w 13991985"/>
                <a:gd name="connsiteY510" fmla="*/ 7373333 h 9738027"/>
                <a:gd name="connsiteX511" fmla="*/ 11016551 w 13991985"/>
                <a:gd name="connsiteY511" fmla="*/ 7335800 h 9738027"/>
                <a:gd name="connsiteX512" fmla="*/ 10974936 w 13991985"/>
                <a:gd name="connsiteY512" fmla="*/ 7306998 h 9738027"/>
                <a:gd name="connsiteX513" fmla="*/ 10912570 w 13991985"/>
                <a:gd name="connsiteY513" fmla="*/ 7239643 h 9738027"/>
                <a:gd name="connsiteX514" fmla="*/ 10851905 w 13991985"/>
                <a:gd name="connsiteY514" fmla="*/ 7270371 h 9738027"/>
                <a:gd name="connsiteX515" fmla="*/ 10782168 w 13991985"/>
                <a:gd name="connsiteY515" fmla="*/ 7263001 h 9738027"/>
                <a:gd name="connsiteX516" fmla="*/ 10784323 w 13991985"/>
                <a:gd name="connsiteY516" fmla="*/ 7205171 h 9738027"/>
                <a:gd name="connsiteX517" fmla="*/ 10830247 w 13991985"/>
                <a:gd name="connsiteY517" fmla="*/ 7133053 h 9738027"/>
                <a:gd name="connsiteX518" fmla="*/ 10877305 w 13991985"/>
                <a:gd name="connsiteY518" fmla="*/ 7116158 h 9738027"/>
                <a:gd name="connsiteX519" fmla="*/ 10917332 w 13991985"/>
                <a:gd name="connsiteY519" fmla="*/ 7087357 h 9738027"/>
                <a:gd name="connsiteX520" fmla="*/ 10973688 w 13991985"/>
                <a:gd name="connsiteY520" fmla="*/ 7074769 h 9738027"/>
                <a:gd name="connsiteX521" fmla="*/ 11033446 w 13991985"/>
                <a:gd name="connsiteY521" fmla="*/ 7055039 h 9738027"/>
                <a:gd name="connsiteX522" fmla="*/ 10929693 w 13991985"/>
                <a:gd name="connsiteY522" fmla="*/ 6954120 h 9738027"/>
                <a:gd name="connsiteX523" fmla="*/ 10903272 w 13991985"/>
                <a:gd name="connsiteY523" fmla="*/ 6879619 h 9738027"/>
                <a:gd name="connsiteX524" fmla="*/ 10997729 w 13991985"/>
                <a:gd name="connsiteY524" fmla="*/ 6886083 h 9738027"/>
                <a:gd name="connsiteX525" fmla="*/ 11045580 w 13991985"/>
                <a:gd name="connsiteY525" fmla="*/ 6856828 h 9738027"/>
                <a:gd name="connsiteX526" fmla="*/ 10987523 w 13991985"/>
                <a:gd name="connsiteY526" fmla="*/ 6788566 h 9738027"/>
                <a:gd name="connsiteX527" fmla="*/ 10914951 w 13991985"/>
                <a:gd name="connsiteY527" fmla="*/ 6740714 h 9738027"/>
                <a:gd name="connsiteX528" fmla="*/ 10909509 w 13991985"/>
                <a:gd name="connsiteY528" fmla="*/ 6692862 h 9738027"/>
                <a:gd name="connsiteX529" fmla="*/ 10856894 w 13991985"/>
                <a:gd name="connsiteY529" fmla="*/ 6668143 h 9738027"/>
                <a:gd name="connsiteX530" fmla="*/ 10813805 w 13991985"/>
                <a:gd name="connsiteY530" fmla="*/ 6633671 h 9738027"/>
                <a:gd name="connsiteX531" fmla="*/ 10804053 w 13991985"/>
                <a:gd name="connsiteY531" fmla="*/ 6556790 h 9738027"/>
                <a:gd name="connsiteX532" fmla="*/ 10793848 w 13991985"/>
                <a:gd name="connsiteY532" fmla="*/ 6494198 h 9738027"/>
                <a:gd name="connsiteX533" fmla="*/ 10740780 w 13991985"/>
                <a:gd name="connsiteY533" fmla="*/ 6367878 h 9738027"/>
                <a:gd name="connsiteX534" fmla="*/ 10711751 w 13991985"/>
                <a:gd name="connsiteY534" fmla="*/ 6247228 h 9738027"/>
                <a:gd name="connsiteX535" fmla="*/ 10668209 w 13991985"/>
                <a:gd name="connsiteY535" fmla="*/ 6218200 h 9738027"/>
                <a:gd name="connsiteX536" fmla="*/ 10619223 w 13991985"/>
                <a:gd name="connsiteY536" fmla="*/ 6155833 h 9738027"/>
                <a:gd name="connsiteX537" fmla="*/ 10508551 w 13991985"/>
                <a:gd name="connsiteY537" fmla="*/ 6072831 h 9738027"/>
                <a:gd name="connsiteX538" fmla="*/ 10426229 w 13991985"/>
                <a:gd name="connsiteY538" fmla="*/ 6005701 h 9738027"/>
                <a:gd name="connsiteX539" fmla="*/ 10441423 w 13991985"/>
                <a:gd name="connsiteY539" fmla="*/ 5885505 h 9738027"/>
                <a:gd name="connsiteX540" fmla="*/ 10509005 w 13991985"/>
                <a:gd name="connsiteY540" fmla="*/ 5822232 h 9738027"/>
                <a:gd name="connsiteX541" fmla="*/ 10595637 w 13991985"/>
                <a:gd name="connsiteY541" fmla="*/ 5724714 h 9738027"/>
                <a:gd name="connsiteX542" fmla="*/ 10629655 w 13991985"/>
                <a:gd name="connsiteY542" fmla="*/ 5637402 h 9738027"/>
                <a:gd name="connsiteX543" fmla="*/ 10673198 w 13991985"/>
                <a:gd name="connsiteY543" fmla="*/ 5604745 h 9738027"/>
                <a:gd name="connsiteX544" fmla="*/ 10750305 w 13991985"/>
                <a:gd name="connsiteY544" fmla="*/ 5627196 h 9738027"/>
                <a:gd name="connsiteX545" fmla="*/ 10761191 w 13991985"/>
                <a:gd name="connsiteY545" fmla="*/ 5560067 h 9738027"/>
                <a:gd name="connsiteX546" fmla="*/ 10814259 w 13991985"/>
                <a:gd name="connsiteY546" fmla="*/ 5502464 h 9738027"/>
                <a:gd name="connsiteX547" fmla="*/ 10891138 w 13991985"/>
                <a:gd name="connsiteY547" fmla="*/ 5468446 h 9738027"/>
                <a:gd name="connsiteX548" fmla="*/ 10958494 w 13991985"/>
                <a:gd name="connsiteY548" fmla="*/ 5463457 h 9738027"/>
                <a:gd name="connsiteX549" fmla="*/ 10989111 w 13991985"/>
                <a:gd name="connsiteY549" fmla="*/ 5434655 h 9738027"/>
                <a:gd name="connsiteX550" fmla="*/ 11051703 w 13991985"/>
                <a:gd name="connsiteY550" fmla="*/ 5395875 h 9738027"/>
                <a:gd name="connsiteX551" fmla="*/ 11161694 w 13991985"/>
                <a:gd name="connsiteY551" fmla="*/ 5361857 h 9738027"/>
                <a:gd name="connsiteX552" fmla="*/ 11205237 w 13991985"/>
                <a:gd name="connsiteY552" fmla="*/ 5332828 h 9738027"/>
                <a:gd name="connsiteX553" fmla="*/ 11161694 w 13991985"/>
                <a:gd name="connsiteY553" fmla="*/ 5303800 h 9738027"/>
                <a:gd name="connsiteX554" fmla="*/ 10871409 w 13991985"/>
                <a:gd name="connsiteY554" fmla="*/ 5260257 h 9738027"/>
                <a:gd name="connsiteX555" fmla="*/ 10827866 w 13991985"/>
                <a:gd name="connsiteY555" fmla="*/ 5216714 h 9738027"/>
                <a:gd name="connsiteX556" fmla="*/ 10682723 w 13991985"/>
                <a:gd name="connsiteY556" fmla="*/ 5274771 h 9738027"/>
                <a:gd name="connsiteX557" fmla="*/ 10624666 w 13991985"/>
                <a:gd name="connsiteY557" fmla="*/ 5303800 h 9738027"/>
                <a:gd name="connsiteX558" fmla="*/ 10537580 w 13991985"/>
                <a:gd name="connsiteY558" fmla="*/ 5390206 h 9738027"/>
                <a:gd name="connsiteX559" fmla="*/ 10440289 w 13991985"/>
                <a:gd name="connsiteY559" fmla="*/ 5361403 h 9738027"/>
                <a:gd name="connsiteX560" fmla="*/ 10368624 w 13991985"/>
                <a:gd name="connsiteY560" fmla="*/ 5317633 h 9738027"/>
                <a:gd name="connsiteX561" fmla="*/ 10348894 w 13991985"/>
                <a:gd name="connsiteY561" fmla="*/ 5245743 h 9738027"/>
                <a:gd name="connsiteX562" fmla="*/ 10363409 w 13991985"/>
                <a:gd name="connsiteY562" fmla="*/ 5187685 h 9738027"/>
                <a:gd name="connsiteX563" fmla="*/ 10392437 w 13991985"/>
                <a:gd name="connsiteY563" fmla="*/ 5144143 h 9738027"/>
                <a:gd name="connsiteX564" fmla="*/ 10348894 w 13991985"/>
                <a:gd name="connsiteY564" fmla="*/ 5115114 h 9738027"/>
                <a:gd name="connsiteX565" fmla="*/ 10290837 w 13991985"/>
                <a:gd name="connsiteY565" fmla="*/ 5100600 h 9738027"/>
                <a:gd name="connsiteX566" fmla="*/ 10203751 w 13991985"/>
                <a:gd name="connsiteY566" fmla="*/ 5071571 h 9738027"/>
                <a:gd name="connsiteX567" fmla="*/ 10160209 w 13991985"/>
                <a:gd name="connsiteY567" fmla="*/ 5057057 h 9738027"/>
                <a:gd name="connsiteX568" fmla="*/ 10073804 w 13991985"/>
                <a:gd name="connsiteY568" fmla="*/ 5028028 h 9738027"/>
                <a:gd name="connsiteX569" fmla="*/ 10044548 w 13991985"/>
                <a:gd name="connsiteY569" fmla="*/ 4921665 h 9738027"/>
                <a:gd name="connsiteX570" fmla="*/ 10049991 w 13991985"/>
                <a:gd name="connsiteY570" fmla="*/ 4868598 h 9738027"/>
                <a:gd name="connsiteX571" fmla="*/ 10102605 w 13991985"/>
                <a:gd name="connsiteY571" fmla="*/ 4758381 h 9738027"/>
                <a:gd name="connsiteX572" fmla="*/ 10189011 w 13991985"/>
                <a:gd name="connsiteY572" fmla="*/ 4753164 h 9738027"/>
                <a:gd name="connsiteX573" fmla="*/ 10262262 w 13991985"/>
                <a:gd name="connsiteY573" fmla="*/ 4791490 h 9738027"/>
                <a:gd name="connsiteX574" fmla="*/ 10311929 w 13991985"/>
                <a:gd name="connsiteY574" fmla="*/ 4762462 h 9738027"/>
                <a:gd name="connsiteX575" fmla="*/ 10365223 w 13991985"/>
                <a:gd name="connsiteY575" fmla="*/ 4752710 h 9738027"/>
                <a:gd name="connsiteX576" fmla="*/ 10423053 w 13991985"/>
                <a:gd name="connsiteY576" fmla="*/ 4698963 h 9738027"/>
                <a:gd name="connsiteX577" fmla="*/ 10447319 w 13991985"/>
                <a:gd name="connsiteY577" fmla="*/ 4607114 h 9738027"/>
                <a:gd name="connsiteX578" fmla="*/ 10491543 w 13991985"/>
                <a:gd name="connsiteY578" fmla="*/ 4532502 h 9738027"/>
                <a:gd name="connsiteX579" fmla="*/ 10595637 w 13991985"/>
                <a:gd name="connsiteY579" fmla="*/ 4520028 h 9738027"/>
                <a:gd name="connsiteX580" fmla="*/ 10639180 w 13991985"/>
                <a:gd name="connsiteY580" fmla="*/ 4491000 h 9738027"/>
                <a:gd name="connsiteX581" fmla="*/ 10711751 w 13991985"/>
                <a:gd name="connsiteY581" fmla="*/ 4403914 h 9738027"/>
                <a:gd name="connsiteX582" fmla="*/ 10755294 w 13991985"/>
                <a:gd name="connsiteY582" fmla="*/ 4360371 h 9738027"/>
                <a:gd name="connsiteX583" fmla="*/ 10775705 w 13991985"/>
                <a:gd name="connsiteY583" fmla="*/ 4302314 h 9738027"/>
                <a:gd name="connsiteX584" fmla="*/ 10848730 w 13991985"/>
                <a:gd name="connsiteY584" fmla="*/ 4251514 h 9738027"/>
                <a:gd name="connsiteX585" fmla="*/ 10977318 w 13991985"/>
                <a:gd name="connsiteY585" fmla="*/ 4232464 h 9738027"/>
                <a:gd name="connsiteX586" fmla="*/ 11103411 w 13991985"/>
                <a:gd name="connsiteY586" fmla="*/ 4307983 h 9738027"/>
                <a:gd name="connsiteX587" fmla="*/ 11126996 w 13991985"/>
                <a:gd name="connsiteY587" fmla="*/ 4433170 h 9738027"/>
                <a:gd name="connsiteX588" fmla="*/ 11078691 w 13991985"/>
                <a:gd name="connsiteY588" fmla="*/ 4505514 h 9738027"/>
                <a:gd name="connsiteX589" fmla="*/ 11048755 w 13991985"/>
                <a:gd name="connsiteY589" fmla="*/ 4551552 h 9738027"/>
                <a:gd name="connsiteX590" fmla="*/ 11049889 w 13991985"/>
                <a:gd name="connsiteY590" fmla="*/ 4577632 h 9738027"/>
                <a:gd name="connsiteX591" fmla="*/ 10987523 w 13991985"/>
                <a:gd name="connsiteY591" fmla="*/ 4592600 h 9738027"/>
                <a:gd name="connsiteX592" fmla="*/ 10973009 w 13991985"/>
                <a:gd name="connsiteY592" fmla="*/ 4650657 h 9738027"/>
                <a:gd name="connsiteX593" fmla="*/ 11060094 w 13991985"/>
                <a:gd name="connsiteY593" fmla="*/ 4665171 h 9738027"/>
                <a:gd name="connsiteX594" fmla="*/ 11016551 w 13991985"/>
                <a:gd name="connsiteY594" fmla="*/ 4708714 h 9738027"/>
                <a:gd name="connsiteX595" fmla="*/ 11002037 w 13991985"/>
                <a:gd name="connsiteY595" fmla="*/ 4752257 h 9738027"/>
                <a:gd name="connsiteX596" fmla="*/ 11016551 w 13991985"/>
                <a:gd name="connsiteY596" fmla="*/ 4781285 h 9738027"/>
                <a:gd name="connsiteX597" fmla="*/ 11060094 w 13991985"/>
                <a:gd name="connsiteY597" fmla="*/ 4737743 h 9738027"/>
                <a:gd name="connsiteX598" fmla="*/ 11190723 w 13991985"/>
                <a:gd name="connsiteY598" fmla="*/ 4650657 h 9738027"/>
                <a:gd name="connsiteX599" fmla="*/ 11248780 w 13991985"/>
                <a:gd name="connsiteY599" fmla="*/ 4636143 h 9738027"/>
                <a:gd name="connsiteX600" fmla="*/ 11335866 w 13991985"/>
                <a:gd name="connsiteY600" fmla="*/ 4592600 h 9738027"/>
                <a:gd name="connsiteX601" fmla="*/ 11422951 w 13991985"/>
                <a:gd name="connsiteY601" fmla="*/ 4549057 h 9738027"/>
                <a:gd name="connsiteX602" fmla="*/ 11539066 w 13991985"/>
                <a:gd name="connsiteY60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636299 w 13991985"/>
                <a:gd name="connsiteY405" fmla="*/ 9168795 h 9738027"/>
                <a:gd name="connsiteX406" fmla="*/ 6749351 w 13991985"/>
                <a:gd name="connsiteY406" fmla="*/ 9208143 h 9738027"/>
                <a:gd name="connsiteX407" fmla="*/ 6763866 w 13991985"/>
                <a:gd name="connsiteY407" fmla="*/ 9164600 h 9738027"/>
                <a:gd name="connsiteX408" fmla="*/ 6828840 w 13991985"/>
                <a:gd name="connsiteY408" fmla="*/ 9181722 h 9738027"/>
                <a:gd name="connsiteX409" fmla="*/ 6870229 w 13991985"/>
                <a:gd name="connsiteY409" fmla="*/ 9205988 h 9738027"/>
                <a:gd name="connsiteX410" fmla="*/ 6952551 w 13991985"/>
                <a:gd name="connsiteY410" fmla="*/ 9208143 h 9738027"/>
                <a:gd name="connsiteX411" fmla="*/ 7025123 w 13991985"/>
                <a:gd name="connsiteY411" fmla="*/ 9121057 h 9738027"/>
                <a:gd name="connsiteX412" fmla="*/ 7102230 w 13991985"/>
                <a:gd name="connsiteY412" fmla="*/ 9139881 h 9738027"/>
                <a:gd name="connsiteX413" fmla="*/ 7170266 w 13991985"/>
                <a:gd name="connsiteY413" fmla="*/ 9077514 h 9738027"/>
                <a:gd name="connsiteX414" fmla="*/ 7197141 w 13991985"/>
                <a:gd name="connsiteY414" fmla="*/ 9048713 h 9738027"/>
                <a:gd name="connsiteX415" fmla="*/ 7236374 w 13991985"/>
                <a:gd name="connsiteY415" fmla="*/ 9023539 h 9738027"/>
                <a:gd name="connsiteX416" fmla="*/ 7271638 w 13991985"/>
                <a:gd name="connsiteY416" fmla="*/ 9063681 h 9738027"/>
                <a:gd name="connsiteX417" fmla="*/ 7307811 w 13991985"/>
                <a:gd name="connsiteY417" fmla="*/ 9109604 h 9738027"/>
                <a:gd name="connsiteX418" fmla="*/ 7343530 w 13991985"/>
                <a:gd name="connsiteY418" fmla="*/ 9159270 h 9738027"/>
                <a:gd name="connsiteX419" fmla="*/ 7460551 w 13991985"/>
                <a:gd name="connsiteY419" fmla="*/ 9164600 h 9738027"/>
                <a:gd name="connsiteX420" fmla="*/ 7547637 w 13991985"/>
                <a:gd name="connsiteY420" fmla="*/ 9179114 h 9738027"/>
                <a:gd name="connsiteX421" fmla="*/ 7562151 w 13991985"/>
                <a:gd name="connsiteY421" fmla="*/ 9353285 h 9738027"/>
                <a:gd name="connsiteX422" fmla="*/ 7634723 w 13991985"/>
                <a:gd name="connsiteY422" fmla="*/ 9367800 h 9738027"/>
                <a:gd name="connsiteX423" fmla="*/ 7721809 w 13991985"/>
                <a:gd name="connsiteY423" fmla="*/ 9396828 h 9738027"/>
                <a:gd name="connsiteX424" fmla="*/ 7808894 w 13991985"/>
                <a:gd name="connsiteY424" fmla="*/ 9425857 h 9738027"/>
                <a:gd name="connsiteX425" fmla="*/ 7852437 w 13991985"/>
                <a:gd name="connsiteY425" fmla="*/ 9440371 h 9738027"/>
                <a:gd name="connsiteX426" fmla="*/ 7895980 w 13991985"/>
                <a:gd name="connsiteY426" fmla="*/ 9396828 h 9738027"/>
                <a:gd name="connsiteX427" fmla="*/ 7939523 w 13991985"/>
                <a:gd name="connsiteY427" fmla="*/ 9382314 h 9738027"/>
                <a:gd name="connsiteX428" fmla="*/ 7962655 w 13991985"/>
                <a:gd name="connsiteY428" fmla="*/ 9347389 h 9738027"/>
                <a:gd name="connsiteX429" fmla="*/ 8005517 w 13991985"/>
                <a:gd name="connsiteY429" fmla="*/ 9335483 h 9738027"/>
                <a:gd name="connsiteX430" fmla="*/ 8065049 w 13991985"/>
                <a:gd name="connsiteY430" fmla="*/ 9397396 h 9738027"/>
                <a:gd name="connsiteX431" fmla="*/ 8169144 w 13991985"/>
                <a:gd name="connsiteY431" fmla="*/ 9437309 h 9738027"/>
                <a:gd name="connsiteX432" fmla="*/ 8215068 w 13991985"/>
                <a:gd name="connsiteY432" fmla="*/ 9392633 h 9738027"/>
                <a:gd name="connsiteX433" fmla="*/ 8255549 w 13991985"/>
                <a:gd name="connsiteY433" fmla="*/ 9401818 h 9738027"/>
                <a:gd name="connsiteX434" fmla="*/ 8299092 w 13991985"/>
                <a:gd name="connsiteY434" fmla="*/ 9438217 h 9738027"/>
                <a:gd name="connsiteX435" fmla="*/ 8317461 w 13991985"/>
                <a:gd name="connsiteY435" fmla="*/ 9485502 h 9738027"/>
                <a:gd name="connsiteX436" fmla="*/ 8295010 w 13991985"/>
                <a:gd name="connsiteY436" fmla="*/ 9519633 h 9738027"/>
                <a:gd name="connsiteX437" fmla="*/ 8276980 w 13991985"/>
                <a:gd name="connsiteY437" fmla="*/ 9604564 h 9738027"/>
                <a:gd name="connsiteX438" fmla="*/ 8309297 w 13991985"/>
                <a:gd name="connsiteY438" fmla="*/ 9685413 h 9738027"/>
                <a:gd name="connsiteX439" fmla="*/ 8350459 w 13991985"/>
                <a:gd name="connsiteY439" fmla="*/ 9738027 h 9738027"/>
                <a:gd name="connsiteX440" fmla="*/ 8389466 w 13991985"/>
                <a:gd name="connsiteY440" fmla="*/ 9730657 h 9738027"/>
                <a:gd name="connsiteX441" fmla="*/ 8386404 w 13991985"/>
                <a:gd name="connsiteY441" fmla="*/ 9682578 h 9738027"/>
                <a:gd name="connsiteX442" fmla="*/ 8360437 w 13991985"/>
                <a:gd name="connsiteY442" fmla="*/ 9643571 h 9738027"/>
                <a:gd name="connsiteX443" fmla="*/ 8351139 w 13991985"/>
                <a:gd name="connsiteY443" fmla="*/ 9571453 h 9738027"/>
                <a:gd name="connsiteX444" fmla="*/ 8370416 w 13991985"/>
                <a:gd name="connsiteY444" fmla="*/ 9527684 h 9738027"/>
                <a:gd name="connsiteX445" fmla="*/ 8396043 w 13991985"/>
                <a:gd name="connsiteY445" fmla="*/ 9475977 h 9738027"/>
                <a:gd name="connsiteX446" fmla="*/ 8429380 w 13991985"/>
                <a:gd name="connsiteY446" fmla="*/ 9483120 h 9738027"/>
                <a:gd name="connsiteX447" fmla="*/ 8496055 w 13991985"/>
                <a:gd name="connsiteY447" fmla="*/ 9473595 h 9738027"/>
                <a:gd name="connsiteX448" fmla="*/ 8553886 w 13991985"/>
                <a:gd name="connsiteY448" fmla="*/ 9453185 h 9738027"/>
                <a:gd name="connsiteX449" fmla="*/ 8636209 w 13991985"/>
                <a:gd name="connsiteY449" fmla="*/ 9428465 h 9738027"/>
                <a:gd name="connsiteX450" fmla="*/ 8696193 w 13991985"/>
                <a:gd name="connsiteY450" fmla="*/ 9415877 h 9738027"/>
                <a:gd name="connsiteX451" fmla="*/ 8691318 w 13991985"/>
                <a:gd name="connsiteY451" fmla="*/ 9375964 h 9738027"/>
                <a:gd name="connsiteX452" fmla="*/ 8715130 w 13991985"/>
                <a:gd name="connsiteY452" fmla="*/ 9356914 h 9738027"/>
                <a:gd name="connsiteX453" fmla="*/ 8743705 w 13991985"/>
                <a:gd name="connsiteY453" fmla="*/ 9359295 h 9738027"/>
                <a:gd name="connsiteX454" fmla="*/ 8810380 w 13991985"/>
                <a:gd name="connsiteY454" fmla="*/ 9382314 h 9738027"/>
                <a:gd name="connsiteX455" fmla="*/ 8856078 w 13991985"/>
                <a:gd name="connsiteY455" fmla="*/ 9312577 h 9738027"/>
                <a:gd name="connsiteX456" fmla="*/ 8903249 w 13991985"/>
                <a:gd name="connsiteY456" fmla="*/ 9314052 h 9738027"/>
                <a:gd name="connsiteX457" fmla="*/ 8941349 w 13991985"/>
                <a:gd name="connsiteY457" fmla="*/ 9356914 h 9738027"/>
                <a:gd name="connsiteX458" fmla="*/ 8984211 w 13991985"/>
                <a:gd name="connsiteY458" fmla="*/ 9321195 h 9738027"/>
                <a:gd name="connsiteX459" fmla="*/ 9025713 w 13991985"/>
                <a:gd name="connsiteY459" fmla="*/ 9264272 h 9738027"/>
                <a:gd name="connsiteX460" fmla="*/ 9085925 w 13991985"/>
                <a:gd name="connsiteY460" fmla="*/ 9278106 h 9738027"/>
                <a:gd name="connsiteX461" fmla="*/ 9124705 w 13991985"/>
                <a:gd name="connsiteY461" fmla="*/ 9237852 h 9738027"/>
                <a:gd name="connsiteX462" fmla="*/ 9129468 w 13991985"/>
                <a:gd name="connsiteY462" fmla="*/ 9186258 h 9738027"/>
                <a:gd name="connsiteX463" fmla="*/ 9160424 w 13991985"/>
                <a:gd name="connsiteY463" fmla="*/ 9133077 h 9738027"/>
                <a:gd name="connsiteX464" fmla="*/ 9203286 w 13991985"/>
                <a:gd name="connsiteY464" fmla="*/ 9156889 h 9738027"/>
                <a:gd name="connsiteX465" fmla="*/ 9246376 w 13991985"/>
                <a:gd name="connsiteY465" fmla="*/ 9196690 h 9738027"/>
                <a:gd name="connsiteX466" fmla="*/ 9305680 w 13991985"/>
                <a:gd name="connsiteY466" fmla="*/ 9159270 h 9738027"/>
                <a:gd name="connsiteX467" fmla="*/ 9399569 w 13991985"/>
                <a:gd name="connsiteY467" fmla="*/ 9131943 h 9738027"/>
                <a:gd name="connsiteX468" fmla="*/ 9458080 w 13991985"/>
                <a:gd name="connsiteY468" fmla="*/ 9130695 h 9738027"/>
                <a:gd name="connsiteX469" fmla="*/ 9518518 w 13991985"/>
                <a:gd name="connsiteY469" fmla="*/ 9105521 h 9738027"/>
                <a:gd name="connsiteX470" fmla="*/ 9574648 w 13991985"/>
                <a:gd name="connsiteY470" fmla="*/ 9126046 h 9738027"/>
                <a:gd name="connsiteX471" fmla="*/ 9652209 w 13991985"/>
                <a:gd name="connsiteY471" fmla="*/ 9106543 h 9738027"/>
                <a:gd name="connsiteX472" fmla="*/ 9753355 w 13991985"/>
                <a:gd name="connsiteY472" fmla="*/ 9094977 h 9738027"/>
                <a:gd name="connsiteX473" fmla="*/ 9816175 w 13991985"/>
                <a:gd name="connsiteY473" fmla="*/ 9050866 h 9738027"/>
                <a:gd name="connsiteX474" fmla="*/ 9803361 w 13991985"/>
                <a:gd name="connsiteY474" fmla="*/ 9009252 h 9738027"/>
                <a:gd name="connsiteX475" fmla="*/ 9819236 w 13991985"/>
                <a:gd name="connsiteY475" fmla="*/ 8981583 h 9738027"/>
                <a:gd name="connsiteX476" fmla="*/ 9872418 w 13991985"/>
                <a:gd name="connsiteY476" fmla="*/ 8980677 h 9738027"/>
                <a:gd name="connsiteX477" fmla="*/ 9893736 w 13991985"/>
                <a:gd name="connsiteY477" fmla="*/ 8931350 h 9738027"/>
                <a:gd name="connsiteX478" fmla="*/ 9942721 w 13991985"/>
                <a:gd name="connsiteY478" fmla="*/ 8904022 h 9738027"/>
                <a:gd name="connsiteX479" fmla="*/ 10024364 w 13991985"/>
                <a:gd name="connsiteY479" fmla="*/ 8850956 h 9738027"/>
                <a:gd name="connsiteX480" fmla="*/ 10101925 w 13991985"/>
                <a:gd name="connsiteY480" fmla="*/ 8802650 h 9738027"/>
                <a:gd name="connsiteX481" fmla="*/ 10130726 w 13991985"/>
                <a:gd name="connsiteY481" fmla="*/ 8768632 h 9738027"/>
                <a:gd name="connsiteX482" fmla="*/ 10099997 w 13991985"/>
                <a:gd name="connsiteY482" fmla="*/ 8719646 h 9738027"/>
                <a:gd name="connsiteX483" fmla="*/ 10139458 w 13991985"/>
                <a:gd name="connsiteY483" fmla="*/ 8683474 h 9738027"/>
                <a:gd name="connsiteX484" fmla="*/ 10199669 w 13991985"/>
                <a:gd name="connsiteY484" fmla="*/ 8664197 h 9738027"/>
                <a:gd name="connsiteX485" fmla="*/ 10252737 w 13991985"/>
                <a:gd name="connsiteY485" fmla="*/ 8642539 h 9738027"/>
                <a:gd name="connsiteX486" fmla="*/ 10293672 w 13991985"/>
                <a:gd name="connsiteY486" fmla="*/ 8610902 h 9738027"/>
                <a:gd name="connsiteX487" fmla="*/ 10351049 w 13991985"/>
                <a:gd name="connsiteY487" fmla="*/ 8533002 h 9738027"/>
                <a:gd name="connsiteX488" fmla="*/ 10363409 w 13991985"/>
                <a:gd name="connsiteY488" fmla="*/ 8525971 h 9738027"/>
                <a:gd name="connsiteX489" fmla="*/ 10398107 w 13991985"/>
                <a:gd name="connsiteY489" fmla="*/ 8480274 h 9738027"/>
                <a:gd name="connsiteX490" fmla="*/ 10436434 w 13991985"/>
                <a:gd name="connsiteY490" fmla="*/ 8443875 h 9738027"/>
                <a:gd name="connsiteX491" fmla="*/ 10479523 w 13991985"/>
                <a:gd name="connsiteY491" fmla="*/ 8395343 h 9738027"/>
                <a:gd name="connsiteX492" fmla="*/ 10494718 w 13991985"/>
                <a:gd name="connsiteY492" fmla="*/ 8308257 h 9738027"/>
                <a:gd name="connsiteX493" fmla="*/ 10499254 w 13991985"/>
                <a:gd name="connsiteY493" fmla="*/ 8247819 h 9738027"/>
                <a:gd name="connsiteX494" fmla="*/ 10482018 w 13991985"/>
                <a:gd name="connsiteY494" fmla="*/ 8171052 h 9738027"/>
                <a:gd name="connsiteX495" fmla="*/ 10523066 w 13991985"/>
                <a:gd name="connsiteY495" fmla="*/ 8117643 h 9738027"/>
                <a:gd name="connsiteX496" fmla="*/ 10566609 w 13991985"/>
                <a:gd name="connsiteY496" fmla="*/ 8119571 h 9738027"/>
                <a:gd name="connsiteX497" fmla="*/ 10627274 w 13991985"/>
                <a:gd name="connsiteY497" fmla="*/ 8102676 h 9738027"/>
                <a:gd name="connsiteX498" fmla="*/ 10654829 w 13991985"/>
                <a:gd name="connsiteY498" fmla="*/ 8025569 h 9738027"/>
                <a:gd name="connsiteX499" fmla="*/ 10696330 w 13991985"/>
                <a:gd name="connsiteY499" fmla="*/ 7994839 h 9738027"/>
                <a:gd name="connsiteX500" fmla="*/ 10775025 w 13991985"/>
                <a:gd name="connsiteY500" fmla="*/ 7894940 h 9738027"/>
                <a:gd name="connsiteX501" fmla="*/ 10806435 w 13991985"/>
                <a:gd name="connsiteY501" fmla="*/ 7805246 h 9738027"/>
                <a:gd name="connsiteX502" fmla="*/ 10847596 w 13991985"/>
                <a:gd name="connsiteY502" fmla="*/ 7745488 h 9738027"/>
                <a:gd name="connsiteX503" fmla="*/ 10903499 w 13991985"/>
                <a:gd name="connsiteY503" fmla="*/ 7730520 h 9738027"/>
                <a:gd name="connsiteX504" fmla="*/ 10958494 w 13991985"/>
                <a:gd name="connsiteY504" fmla="*/ 7727685 h 9738027"/>
                <a:gd name="connsiteX505" fmla="*/ 10952031 w 13991985"/>
                <a:gd name="connsiteY505" fmla="*/ 7706028 h 9738027"/>
                <a:gd name="connsiteX506" fmla="*/ 10943980 w 13991985"/>
                <a:gd name="connsiteY506" fmla="*/ 7652732 h 9738027"/>
                <a:gd name="connsiteX507" fmla="*/ 10950897 w 13991985"/>
                <a:gd name="connsiteY507" fmla="*/ 7604427 h 9738027"/>
                <a:gd name="connsiteX508" fmla="*/ 10917786 w 13991985"/>
                <a:gd name="connsiteY508" fmla="*/ 7507590 h 9738027"/>
                <a:gd name="connsiteX509" fmla="*/ 10915632 w 13991985"/>
                <a:gd name="connsiteY509" fmla="*/ 7454521 h 9738027"/>
                <a:gd name="connsiteX510" fmla="*/ 10963937 w 13991985"/>
                <a:gd name="connsiteY510" fmla="*/ 7401681 h 9738027"/>
                <a:gd name="connsiteX511" fmla="*/ 11024943 w 13991985"/>
                <a:gd name="connsiteY511" fmla="*/ 7373333 h 9738027"/>
                <a:gd name="connsiteX512" fmla="*/ 11016551 w 13991985"/>
                <a:gd name="connsiteY512" fmla="*/ 7335800 h 9738027"/>
                <a:gd name="connsiteX513" fmla="*/ 10974936 w 13991985"/>
                <a:gd name="connsiteY513" fmla="*/ 7306998 h 9738027"/>
                <a:gd name="connsiteX514" fmla="*/ 10912570 w 13991985"/>
                <a:gd name="connsiteY514" fmla="*/ 7239643 h 9738027"/>
                <a:gd name="connsiteX515" fmla="*/ 10851905 w 13991985"/>
                <a:gd name="connsiteY515" fmla="*/ 7270371 h 9738027"/>
                <a:gd name="connsiteX516" fmla="*/ 10782168 w 13991985"/>
                <a:gd name="connsiteY516" fmla="*/ 7263001 h 9738027"/>
                <a:gd name="connsiteX517" fmla="*/ 10784323 w 13991985"/>
                <a:gd name="connsiteY517" fmla="*/ 7205171 h 9738027"/>
                <a:gd name="connsiteX518" fmla="*/ 10830247 w 13991985"/>
                <a:gd name="connsiteY518" fmla="*/ 7133053 h 9738027"/>
                <a:gd name="connsiteX519" fmla="*/ 10877305 w 13991985"/>
                <a:gd name="connsiteY519" fmla="*/ 7116158 h 9738027"/>
                <a:gd name="connsiteX520" fmla="*/ 10917332 w 13991985"/>
                <a:gd name="connsiteY520" fmla="*/ 7087357 h 9738027"/>
                <a:gd name="connsiteX521" fmla="*/ 10973688 w 13991985"/>
                <a:gd name="connsiteY521" fmla="*/ 7074769 h 9738027"/>
                <a:gd name="connsiteX522" fmla="*/ 11033446 w 13991985"/>
                <a:gd name="connsiteY522" fmla="*/ 7055039 h 9738027"/>
                <a:gd name="connsiteX523" fmla="*/ 10929693 w 13991985"/>
                <a:gd name="connsiteY523" fmla="*/ 6954120 h 9738027"/>
                <a:gd name="connsiteX524" fmla="*/ 10903272 w 13991985"/>
                <a:gd name="connsiteY524" fmla="*/ 6879619 h 9738027"/>
                <a:gd name="connsiteX525" fmla="*/ 10997729 w 13991985"/>
                <a:gd name="connsiteY525" fmla="*/ 6886083 h 9738027"/>
                <a:gd name="connsiteX526" fmla="*/ 11045580 w 13991985"/>
                <a:gd name="connsiteY526" fmla="*/ 6856828 h 9738027"/>
                <a:gd name="connsiteX527" fmla="*/ 10987523 w 13991985"/>
                <a:gd name="connsiteY527" fmla="*/ 6788566 h 9738027"/>
                <a:gd name="connsiteX528" fmla="*/ 10914951 w 13991985"/>
                <a:gd name="connsiteY528" fmla="*/ 6740714 h 9738027"/>
                <a:gd name="connsiteX529" fmla="*/ 10909509 w 13991985"/>
                <a:gd name="connsiteY529" fmla="*/ 6692862 h 9738027"/>
                <a:gd name="connsiteX530" fmla="*/ 10856894 w 13991985"/>
                <a:gd name="connsiteY530" fmla="*/ 6668143 h 9738027"/>
                <a:gd name="connsiteX531" fmla="*/ 10813805 w 13991985"/>
                <a:gd name="connsiteY531" fmla="*/ 6633671 h 9738027"/>
                <a:gd name="connsiteX532" fmla="*/ 10804053 w 13991985"/>
                <a:gd name="connsiteY532" fmla="*/ 6556790 h 9738027"/>
                <a:gd name="connsiteX533" fmla="*/ 10793848 w 13991985"/>
                <a:gd name="connsiteY533" fmla="*/ 6494198 h 9738027"/>
                <a:gd name="connsiteX534" fmla="*/ 10740780 w 13991985"/>
                <a:gd name="connsiteY534" fmla="*/ 6367878 h 9738027"/>
                <a:gd name="connsiteX535" fmla="*/ 10711751 w 13991985"/>
                <a:gd name="connsiteY535" fmla="*/ 6247228 h 9738027"/>
                <a:gd name="connsiteX536" fmla="*/ 10668209 w 13991985"/>
                <a:gd name="connsiteY536" fmla="*/ 6218200 h 9738027"/>
                <a:gd name="connsiteX537" fmla="*/ 10619223 w 13991985"/>
                <a:gd name="connsiteY537" fmla="*/ 6155833 h 9738027"/>
                <a:gd name="connsiteX538" fmla="*/ 10508551 w 13991985"/>
                <a:gd name="connsiteY538" fmla="*/ 6072831 h 9738027"/>
                <a:gd name="connsiteX539" fmla="*/ 10426229 w 13991985"/>
                <a:gd name="connsiteY539" fmla="*/ 6005701 h 9738027"/>
                <a:gd name="connsiteX540" fmla="*/ 10441423 w 13991985"/>
                <a:gd name="connsiteY540" fmla="*/ 5885505 h 9738027"/>
                <a:gd name="connsiteX541" fmla="*/ 10509005 w 13991985"/>
                <a:gd name="connsiteY541" fmla="*/ 5822232 h 9738027"/>
                <a:gd name="connsiteX542" fmla="*/ 10595637 w 13991985"/>
                <a:gd name="connsiteY542" fmla="*/ 5724714 h 9738027"/>
                <a:gd name="connsiteX543" fmla="*/ 10629655 w 13991985"/>
                <a:gd name="connsiteY543" fmla="*/ 5637402 h 9738027"/>
                <a:gd name="connsiteX544" fmla="*/ 10673198 w 13991985"/>
                <a:gd name="connsiteY544" fmla="*/ 5604745 h 9738027"/>
                <a:gd name="connsiteX545" fmla="*/ 10750305 w 13991985"/>
                <a:gd name="connsiteY545" fmla="*/ 5627196 h 9738027"/>
                <a:gd name="connsiteX546" fmla="*/ 10761191 w 13991985"/>
                <a:gd name="connsiteY546" fmla="*/ 5560067 h 9738027"/>
                <a:gd name="connsiteX547" fmla="*/ 10814259 w 13991985"/>
                <a:gd name="connsiteY547" fmla="*/ 5502464 h 9738027"/>
                <a:gd name="connsiteX548" fmla="*/ 10891138 w 13991985"/>
                <a:gd name="connsiteY548" fmla="*/ 5468446 h 9738027"/>
                <a:gd name="connsiteX549" fmla="*/ 10958494 w 13991985"/>
                <a:gd name="connsiteY549" fmla="*/ 5463457 h 9738027"/>
                <a:gd name="connsiteX550" fmla="*/ 10989111 w 13991985"/>
                <a:gd name="connsiteY550" fmla="*/ 5434655 h 9738027"/>
                <a:gd name="connsiteX551" fmla="*/ 11051703 w 13991985"/>
                <a:gd name="connsiteY551" fmla="*/ 5395875 h 9738027"/>
                <a:gd name="connsiteX552" fmla="*/ 11161694 w 13991985"/>
                <a:gd name="connsiteY552" fmla="*/ 5361857 h 9738027"/>
                <a:gd name="connsiteX553" fmla="*/ 11205237 w 13991985"/>
                <a:gd name="connsiteY553" fmla="*/ 5332828 h 9738027"/>
                <a:gd name="connsiteX554" fmla="*/ 11161694 w 13991985"/>
                <a:gd name="connsiteY554" fmla="*/ 5303800 h 9738027"/>
                <a:gd name="connsiteX555" fmla="*/ 10871409 w 13991985"/>
                <a:gd name="connsiteY555" fmla="*/ 5260257 h 9738027"/>
                <a:gd name="connsiteX556" fmla="*/ 10827866 w 13991985"/>
                <a:gd name="connsiteY556" fmla="*/ 5216714 h 9738027"/>
                <a:gd name="connsiteX557" fmla="*/ 10682723 w 13991985"/>
                <a:gd name="connsiteY557" fmla="*/ 5274771 h 9738027"/>
                <a:gd name="connsiteX558" fmla="*/ 10624666 w 13991985"/>
                <a:gd name="connsiteY558" fmla="*/ 5303800 h 9738027"/>
                <a:gd name="connsiteX559" fmla="*/ 10537580 w 13991985"/>
                <a:gd name="connsiteY559" fmla="*/ 5390206 h 9738027"/>
                <a:gd name="connsiteX560" fmla="*/ 10440289 w 13991985"/>
                <a:gd name="connsiteY560" fmla="*/ 5361403 h 9738027"/>
                <a:gd name="connsiteX561" fmla="*/ 10368624 w 13991985"/>
                <a:gd name="connsiteY561" fmla="*/ 5317633 h 9738027"/>
                <a:gd name="connsiteX562" fmla="*/ 10348894 w 13991985"/>
                <a:gd name="connsiteY562" fmla="*/ 5245743 h 9738027"/>
                <a:gd name="connsiteX563" fmla="*/ 10363409 w 13991985"/>
                <a:gd name="connsiteY563" fmla="*/ 5187685 h 9738027"/>
                <a:gd name="connsiteX564" fmla="*/ 10392437 w 13991985"/>
                <a:gd name="connsiteY564" fmla="*/ 5144143 h 9738027"/>
                <a:gd name="connsiteX565" fmla="*/ 10348894 w 13991985"/>
                <a:gd name="connsiteY565" fmla="*/ 5115114 h 9738027"/>
                <a:gd name="connsiteX566" fmla="*/ 10290837 w 13991985"/>
                <a:gd name="connsiteY566" fmla="*/ 5100600 h 9738027"/>
                <a:gd name="connsiteX567" fmla="*/ 10203751 w 13991985"/>
                <a:gd name="connsiteY567" fmla="*/ 5071571 h 9738027"/>
                <a:gd name="connsiteX568" fmla="*/ 10160209 w 13991985"/>
                <a:gd name="connsiteY568" fmla="*/ 5057057 h 9738027"/>
                <a:gd name="connsiteX569" fmla="*/ 10073804 w 13991985"/>
                <a:gd name="connsiteY569" fmla="*/ 5028028 h 9738027"/>
                <a:gd name="connsiteX570" fmla="*/ 10044548 w 13991985"/>
                <a:gd name="connsiteY570" fmla="*/ 4921665 h 9738027"/>
                <a:gd name="connsiteX571" fmla="*/ 10049991 w 13991985"/>
                <a:gd name="connsiteY571" fmla="*/ 4868598 h 9738027"/>
                <a:gd name="connsiteX572" fmla="*/ 10102605 w 13991985"/>
                <a:gd name="connsiteY572" fmla="*/ 4758381 h 9738027"/>
                <a:gd name="connsiteX573" fmla="*/ 10189011 w 13991985"/>
                <a:gd name="connsiteY573" fmla="*/ 4753164 h 9738027"/>
                <a:gd name="connsiteX574" fmla="*/ 10262262 w 13991985"/>
                <a:gd name="connsiteY574" fmla="*/ 4791490 h 9738027"/>
                <a:gd name="connsiteX575" fmla="*/ 10311929 w 13991985"/>
                <a:gd name="connsiteY575" fmla="*/ 4762462 h 9738027"/>
                <a:gd name="connsiteX576" fmla="*/ 10365223 w 13991985"/>
                <a:gd name="connsiteY576" fmla="*/ 4752710 h 9738027"/>
                <a:gd name="connsiteX577" fmla="*/ 10423053 w 13991985"/>
                <a:gd name="connsiteY577" fmla="*/ 4698963 h 9738027"/>
                <a:gd name="connsiteX578" fmla="*/ 10447319 w 13991985"/>
                <a:gd name="connsiteY578" fmla="*/ 4607114 h 9738027"/>
                <a:gd name="connsiteX579" fmla="*/ 10491543 w 13991985"/>
                <a:gd name="connsiteY579" fmla="*/ 4532502 h 9738027"/>
                <a:gd name="connsiteX580" fmla="*/ 10595637 w 13991985"/>
                <a:gd name="connsiteY580" fmla="*/ 4520028 h 9738027"/>
                <a:gd name="connsiteX581" fmla="*/ 10639180 w 13991985"/>
                <a:gd name="connsiteY581" fmla="*/ 4491000 h 9738027"/>
                <a:gd name="connsiteX582" fmla="*/ 10711751 w 13991985"/>
                <a:gd name="connsiteY582" fmla="*/ 4403914 h 9738027"/>
                <a:gd name="connsiteX583" fmla="*/ 10755294 w 13991985"/>
                <a:gd name="connsiteY583" fmla="*/ 4360371 h 9738027"/>
                <a:gd name="connsiteX584" fmla="*/ 10775705 w 13991985"/>
                <a:gd name="connsiteY584" fmla="*/ 4302314 h 9738027"/>
                <a:gd name="connsiteX585" fmla="*/ 10848730 w 13991985"/>
                <a:gd name="connsiteY585" fmla="*/ 4251514 h 9738027"/>
                <a:gd name="connsiteX586" fmla="*/ 10977318 w 13991985"/>
                <a:gd name="connsiteY586" fmla="*/ 4232464 h 9738027"/>
                <a:gd name="connsiteX587" fmla="*/ 11103411 w 13991985"/>
                <a:gd name="connsiteY587" fmla="*/ 4307983 h 9738027"/>
                <a:gd name="connsiteX588" fmla="*/ 11126996 w 13991985"/>
                <a:gd name="connsiteY588" fmla="*/ 4433170 h 9738027"/>
                <a:gd name="connsiteX589" fmla="*/ 11078691 w 13991985"/>
                <a:gd name="connsiteY589" fmla="*/ 4505514 h 9738027"/>
                <a:gd name="connsiteX590" fmla="*/ 11048755 w 13991985"/>
                <a:gd name="connsiteY590" fmla="*/ 4551552 h 9738027"/>
                <a:gd name="connsiteX591" fmla="*/ 11049889 w 13991985"/>
                <a:gd name="connsiteY591" fmla="*/ 4577632 h 9738027"/>
                <a:gd name="connsiteX592" fmla="*/ 10987523 w 13991985"/>
                <a:gd name="connsiteY592" fmla="*/ 4592600 h 9738027"/>
                <a:gd name="connsiteX593" fmla="*/ 10973009 w 13991985"/>
                <a:gd name="connsiteY593" fmla="*/ 4650657 h 9738027"/>
                <a:gd name="connsiteX594" fmla="*/ 11060094 w 13991985"/>
                <a:gd name="connsiteY594" fmla="*/ 4665171 h 9738027"/>
                <a:gd name="connsiteX595" fmla="*/ 11016551 w 13991985"/>
                <a:gd name="connsiteY595" fmla="*/ 4708714 h 9738027"/>
                <a:gd name="connsiteX596" fmla="*/ 11002037 w 13991985"/>
                <a:gd name="connsiteY596" fmla="*/ 4752257 h 9738027"/>
                <a:gd name="connsiteX597" fmla="*/ 11016551 w 13991985"/>
                <a:gd name="connsiteY597" fmla="*/ 4781285 h 9738027"/>
                <a:gd name="connsiteX598" fmla="*/ 11060094 w 13991985"/>
                <a:gd name="connsiteY598" fmla="*/ 4737743 h 9738027"/>
                <a:gd name="connsiteX599" fmla="*/ 11190723 w 13991985"/>
                <a:gd name="connsiteY599" fmla="*/ 4650657 h 9738027"/>
                <a:gd name="connsiteX600" fmla="*/ 11248780 w 13991985"/>
                <a:gd name="connsiteY600" fmla="*/ 4636143 h 9738027"/>
                <a:gd name="connsiteX601" fmla="*/ 11335866 w 13991985"/>
                <a:gd name="connsiteY601" fmla="*/ 4592600 h 9738027"/>
                <a:gd name="connsiteX602" fmla="*/ 11422951 w 13991985"/>
                <a:gd name="connsiteY602" fmla="*/ 4549057 h 9738027"/>
                <a:gd name="connsiteX603" fmla="*/ 11539066 w 13991985"/>
                <a:gd name="connsiteY60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636299 w 13991985"/>
                <a:gd name="connsiteY405" fmla="*/ 9168795 h 9738027"/>
                <a:gd name="connsiteX406" fmla="*/ 6737445 w 13991985"/>
                <a:gd name="connsiteY406" fmla="*/ 9224812 h 9738027"/>
                <a:gd name="connsiteX407" fmla="*/ 6763866 w 13991985"/>
                <a:gd name="connsiteY407" fmla="*/ 9164600 h 9738027"/>
                <a:gd name="connsiteX408" fmla="*/ 6828840 w 13991985"/>
                <a:gd name="connsiteY408" fmla="*/ 9181722 h 9738027"/>
                <a:gd name="connsiteX409" fmla="*/ 6870229 w 13991985"/>
                <a:gd name="connsiteY409" fmla="*/ 9205988 h 9738027"/>
                <a:gd name="connsiteX410" fmla="*/ 6952551 w 13991985"/>
                <a:gd name="connsiteY410" fmla="*/ 9208143 h 9738027"/>
                <a:gd name="connsiteX411" fmla="*/ 7025123 w 13991985"/>
                <a:gd name="connsiteY411" fmla="*/ 9121057 h 9738027"/>
                <a:gd name="connsiteX412" fmla="*/ 7102230 w 13991985"/>
                <a:gd name="connsiteY412" fmla="*/ 9139881 h 9738027"/>
                <a:gd name="connsiteX413" fmla="*/ 7170266 w 13991985"/>
                <a:gd name="connsiteY413" fmla="*/ 9077514 h 9738027"/>
                <a:gd name="connsiteX414" fmla="*/ 7197141 w 13991985"/>
                <a:gd name="connsiteY414" fmla="*/ 9048713 h 9738027"/>
                <a:gd name="connsiteX415" fmla="*/ 7236374 w 13991985"/>
                <a:gd name="connsiteY415" fmla="*/ 9023539 h 9738027"/>
                <a:gd name="connsiteX416" fmla="*/ 7271638 w 13991985"/>
                <a:gd name="connsiteY416" fmla="*/ 9063681 h 9738027"/>
                <a:gd name="connsiteX417" fmla="*/ 7307811 w 13991985"/>
                <a:gd name="connsiteY417" fmla="*/ 9109604 h 9738027"/>
                <a:gd name="connsiteX418" fmla="*/ 7343530 w 13991985"/>
                <a:gd name="connsiteY418" fmla="*/ 9159270 h 9738027"/>
                <a:gd name="connsiteX419" fmla="*/ 7460551 w 13991985"/>
                <a:gd name="connsiteY419" fmla="*/ 9164600 h 9738027"/>
                <a:gd name="connsiteX420" fmla="*/ 7547637 w 13991985"/>
                <a:gd name="connsiteY420" fmla="*/ 9179114 h 9738027"/>
                <a:gd name="connsiteX421" fmla="*/ 7562151 w 13991985"/>
                <a:gd name="connsiteY421" fmla="*/ 9353285 h 9738027"/>
                <a:gd name="connsiteX422" fmla="*/ 7634723 w 13991985"/>
                <a:gd name="connsiteY422" fmla="*/ 9367800 h 9738027"/>
                <a:gd name="connsiteX423" fmla="*/ 7721809 w 13991985"/>
                <a:gd name="connsiteY423" fmla="*/ 9396828 h 9738027"/>
                <a:gd name="connsiteX424" fmla="*/ 7808894 w 13991985"/>
                <a:gd name="connsiteY424" fmla="*/ 9425857 h 9738027"/>
                <a:gd name="connsiteX425" fmla="*/ 7852437 w 13991985"/>
                <a:gd name="connsiteY425" fmla="*/ 9440371 h 9738027"/>
                <a:gd name="connsiteX426" fmla="*/ 7895980 w 13991985"/>
                <a:gd name="connsiteY426" fmla="*/ 9396828 h 9738027"/>
                <a:gd name="connsiteX427" fmla="*/ 7939523 w 13991985"/>
                <a:gd name="connsiteY427" fmla="*/ 9382314 h 9738027"/>
                <a:gd name="connsiteX428" fmla="*/ 7962655 w 13991985"/>
                <a:gd name="connsiteY428" fmla="*/ 9347389 h 9738027"/>
                <a:gd name="connsiteX429" fmla="*/ 8005517 w 13991985"/>
                <a:gd name="connsiteY429" fmla="*/ 9335483 h 9738027"/>
                <a:gd name="connsiteX430" fmla="*/ 8065049 w 13991985"/>
                <a:gd name="connsiteY430" fmla="*/ 9397396 h 9738027"/>
                <a:gd name="connsiteX431" fmla="*/ 8169144 w 13991985"/>
                <a:gd name="connsiteY431" fmla="*/ 9437309 h 9738027"/>
                <a:gd name="connsiteX432" fmla="*/ 8215068 w 13991985"/>
                <a:gd name="connsiteY432" fmla="*/ 9392633 h 9738027"/>
                <a:gd name="connsiteX433" fmla="*/ 8255549 w 13991985"/>
                <a:gd name="connsiteY433" fmla="*/ 9401818 h 9738027"/>
                <a:gd name="connsiteX434" fmla="*/ 8299092 w 13991985"/>
                <a:gd name="connsiteY434" fmla="*/ 9438217 h 9738027"/>
                <a:gd name="connsiteX435" fmla="*/ 8317461 w 13991985"/>
                <a:gd name="connsiteY435" fmla="*/ 9485502 h 9738027"/>
                <a:gd name="connsiteX436" fmla="*/ 8295010 w 13991985"/>
                <a:gd name="connsiteY436" fmla="*/ 9519633 h 9738027"/>
                <a:gd name="connsiteX437" fmla="*/ 8276980 w 13991985"/>
                <a:gd name="connsiteY437" fmla="*/ 9604564 h 9738027"/>
                <a:gd name="connsiteX438" fmla="*/ 8309297 w 13991985"/>
                <a:gd name="connsiteY438" fmla="*/ 9685413 h 9738027"/>
                <a:gd name="connsiteX439" fmla="*/ 8350459 w 13991985"/>
                <a:gd name="connsiteY439" fmla="*/ 9738027 h 9738027"/>
                <a:gd name="connsiteX440" fmla="*/ 8389466 w 13991985"/>
                <a:gd name="connsiteY440" fmla="*/ 9730657 h 9738027"/>
                <a:gd name="connsiteX441" fmla="*/ 8386404 w 13991985"/>
                <a:gd name="connsiteY441" fmla="*/ 9682578 h 9738027"/>
                <a:gd name="connsiteX442" fmla="*/ 8360437 w 13991985"/>
                <a:gd name="connsiteY442" fmla="*/ 9643571 h 9738027"/>
                <a:gd name="connsiteX443" fmla="*/ 8351139 w 13991985"/>
                <a:gd name="connsiteY443" fmla="*/ 9571453 h 9738027"/>
                <a:gd name="connsiteX444" fmla="*/ 8370416 w 13991985"/>
                <a:gd name="connsiteY444" fmla="*/ 9527684 h 9738027"/>
                <a:gd name="connsiteX445" fmla="*/ 8396043 w 13991985"/>
                <a:gd name="connsiteY445" fmla="*/ 9475977 h 9738027"/>
                <a:gd name="connsiteX446" fmla="*/ 8429380 w 13991985"/>
                <a:gd name="connsiteY446" fmla="*/ 9483120 h 9738027"/>
                <a:gd name="connsiteX447" fmla="*/ 8496055 w 13991985"/>
                <a:gd name="connsiteY447" fmla="*/ 9473595 h 9738027"/>
                <a:gd name="connsiteX448" fmla="*/ 8553886 w 13991985"/>
                <a:gd name="connsiteY448" fmla="*/ 9453185 h 9738027"/>
                <a:gd name="connsiteX449" fmla="*/ 8636209 w 13991985"/>
                <a:gd name="connsiteY449" fmla="*/ 9428465 h 9738027"/>
                <a:gd name="connsiteX450" fmla="*/ 8696193 w 13991985"/>
                <a:gd name="connsiteY450" fmla="*/ 9415877 h 9738027"/>
                <a:gd name="connsiteX451" fmla="*/ 8691318 w 13991985"/>
                <a:gd name="connsiteY451" fmla="*/ 9375964 h 9738027"/>
                <a:gd name="connsiteX452" fmla="*/ 8715130 w 13991985"/>
                <a:gd name="connsiteY452" fmla="*/ 9356914 h 9738027"/>
                <a:gd name="connsiteX453" fmla="*/ 8743705 w 13991985"/>
                <a:gd name="connsiteY453" fmla="*/ 9359295 h 9738027"/>
                <a:gd name="connsiteX454" fmla="*/ 8810380 w 13991985"/>
                <a:gd name="connsiteY454" fmla="*/ 9382314 h 9738027"/>
                <a:gd name="connsiteX455" fmla="*/ 8856078 w 13991985"/>
                <a:gd name="connsiteY455" fmla="*/ 9312577 h 9738027"/>
                <a:gd name="connsiteX456" fmla="*/ 8903249 w 13991985"/>
                <a:gd name="connsiteY456" fmla="*/ 9314052 h 9738027"/>
                <a:gd name="connsiteX457" fmla="*/ 8941349 w 13991985"/>
                <a:gd name="connsiteY457" fmla="*/ 9356914 h 9738027"/>
                <a:gd name="connsiteX458" fmla="*/ 8984211 w 13991985"/>
                <a:gd name="connsiteY458" fmla="*/ 9321195 h 9738027"/>
                <a:gd name="connsiteX459" fmla="*/ 9025713 w 13991985"/>
                <a:gd name="connsiteY459" fmla="*/ 9264272 h 9738027"/>
                <a:gd name="connsiteX460" fmla="*/ 9085925 w 13991985"/>
                <a:gd name="connsiteY460" fmla="*/ 9278106 h 9738027"/>
                <a:gd name="connsiteX461" fmla="*/ 9124705 w 13991985"/>
                <a:gd name="connsiteY461" fmla="*/ 9237852 h 9738027"/>
                <a:gd name="connsiteX462" fmla="*/ 9129468 w 13991985"/>
                <a:gd name="connsiteY462" fmla="*/ 9186258 h 9738027"/>
                <a:gd name="connsiteX463" fmla="*/ 9160424 w 13991985"/>
                <a:gd name="connsiteY463" fmla="*/ 9133077 h 9738027"/>
                <a:gd name="connsiteX464" fmla="*/ 9203286 w 13991985"/>
                <a:gd name="connsiteY464" fmla="*/ 9156889 h 9738027"/>
                <a:gd name="connsiteX465" fmla="*/ 9246376 w 13991985"/>
                <a:gd name="connsiteY465" fmla="*/ 9196690 h 9738027"/>
                <a:gd name="connsiteX466" fmla="*/ 9305680 w 13991985"/>
                <a:gd name="connsiteY466" fmla="*/ 9159270 h 9738027"/>
                <a:gd name="connsiteX467" fmla="*/ 9399569 w 13991985"/>
                <a:gd name="connsiteY467" fmla="*/ 9131943 h 9738027"/>
                <a:gd name="connsiteX468" fmla="*/ 9458080 w 13991985"/>
                <a:gd name="connsiteY468" fmla="*/ 9130695 h 9738027"/>
                <a:gd name="connsiteX469" fmla="*/ 9518518 w 13991985"/>
                <a:gd name="connsiteY469" fmla="*/ 9105521 h 9738027"/>
                <a:gd name="connsiteX470" fmla="*/ 9574648 w 13991985"/>
                <a:gd name="connsiteY470" fmla="*/ 9126046 h 9738027"/>
                <a:gd name="connsiteX471" fmla="*/ 9652209 w 13991985"/>
                <a:gd name="connsiteY471" fmla="*/ 9106543 h 9738027"/>
                <a:gd name="connsiteX472" fmla="*/ 9753355 w 13991985"/>
                <a:gd name="connsiteY472" fmla="*/ 9094977 h 9738027"/>
                <a:gd name="connsiteX473" fmla="*/ 9816175 w 13991985"/>
                <a:gd name="connsiteY473" fmla="*/ 9050866 h 9738027"/>
                <a:gd name="connsiteX474" fmla="*/ 9803361 w 13991985"/>
                <a:gd name="connsiteY474" fmla="*/ 9009252 h 9738027"/>
                <a:gd name="connsiteX475" fmla="*/ 9819236 w 13991985"/>
                <a:gd name="connsiteY475" fmla="*/ 8981583 h 9738027"/>
                <a:gd name="connsiteX476" fmla="*/ 9872418 w 13991985"/>
                <a:gd name="connsiteY476" fmla="*/ 8980677 h 9738027"/>
                <a:gd name="connsiteX477" fmla="*/ 9893736 w 13991985"/>
                <a:gd name="connsiteY477" fmla="*/ 8931350 h 9738027"/>
                <a:gd name="connsiteX478" fmla="*/ 9942721 w 13991985"/>
                <a:gd name="connsiteY478" fmla="*/ 8904022 h 9738027"/>
                <a:gd name="connsiteX479" fmla="*/ 10024364 w 13991985"/>
                <a:gd name="connsiteY479" fmla="*/ 8850956 h 9738027"/>
                <a:gd name="connsiteX480" fmla="*/ 10101925 w 13991985"/>
                <a:gd name="connsiteY480" fmla="*/ 8802650 h 9738027"/>
                <a:gd name="connsiteX481" fmla="*/ 10130726 w 13991985"/>
                <a:gd name="connsiteY481" fmla="*/ 8768632 h 9738027"/>
                <a:gd name="connsiteX482" fmla="*/ 10099997 w 13991985"/>
                <a:gd name="connsiteY482" fmla="*/ 8719646 h 9738027"/>
                <a:gd name="connsiteX483" fmla="*/ 10139458 w 13991985"/>
                <a:gd name="connsiteY483" fmla="*/ 8683474 h 9738027"/>
                <a:gd name="connsiteX484" fmla="*/ 10199669 w 13991985"/>
                <a:gd name="connsiteY484" fmla="*/ 8664197 h 9738027"/>
                <a:gd name="connsiteX485" fmla="*/ 10252737 w 13991985"/>
                <a:gd name="connsiteY485" fmla="*/ 8642539 h 9738027"/>
                <a:gd name="connsiteX486" fmla="*/ 10293672 w 13991985"/>
                <a:gd name="connsiteY486" fmla="*/ 8610902 h 9738027"/>
                <a:gd name="connsiteX487" fmla="*/ 10351049 w 13991985"/>
                <a:gd name="connsiteY487" fmla="*/ 8533002 h 9738027"/>
                <a:gd name="connsiteX488" fmla="*/ 10363409 w 13991985"/>
                <a:gd name="connsiteY488" fmla="*/ 8525971 h 9738027"/>
                <a:gd name="connsiteX489" fmla="*/ 10398107 w 13991985"/>
                <a:gd name="connsiteY489" fmla="*/ 8480274 h 9738027"/>
                <a:gd name="connsiteX490" fmla="*/ 10436434 w 13991985"/>
                <a:gd name="connsiteY490" fmla="*/ 8443875 h 9738027"/>
                <a:gd name="connsiteX491" fmla="*/ 10479523 w 13991985"/>
                <a:gd name="connsiteY491" fmla="*/ 8395343 h 9738027"/>
                <a:gd name="connsiteX492" fmla="*/ 10494718 w 13991985"/>
                <a:gd name="connsiteY492" fmla="*/ 8308257 h 9738027"/>
                <a:gd name="connsiteX493" fmla="*/ 10499254 w 13991985"/>
                <a:gd name="connsiteY493" fmla="*/ 8247819 h 9738027"/>
                <a:gd name="connsiteX494" fmla="*/ 10482018 w 13991985"/>
                <a:gd name="connsiteY494" fmla="*/ 8171052 h 9738027"/>
                <a:gd name="connsiteX495" fmla="*/ 10523066 w 13991985"/>
                <a:gd name="connsiteY495" fmla="*/ 8117643 h 9738027"/>
                <a:gd name="connsiteX496" fmla="*/ 10566609 w 13991985"/>
                <a:gd name="connsiteY496" fmla="*/ 8119571 h 9738027"/>
                <a:gd name="connsiteX497" fmla="*/ 10627274 w 13991985"/>
                <a:gd name="connsiteY497" fmla="*/ 8102676 h 9738027"/>
                <a:gd name="connsiteX498" fmla="*/ 10654829 w 13991985"/>
                <a:gd name="connsiteY498" fmla="*/ 8025569 h 9738027"/>
                <a:gd name="connsiteX499" fmla="*/ 10696330 w 13991985"/>
                <a:gd name="connsiteY499" fmla="*/ 7994839 h 9738027"/>
                <a:gd name="connsiteX500" fmla="*/ 10775025 w 13991985"/>
                <a:gd name="connsiteY500" fmla="*/ 7894940 h 9738027"/>
                <a:gd name="connsiteX501" fmla="*/ 10806435 w 13991985"/>
                <a:gd name="connsiteY501" fmla="*/ 7805246 h 9738027"/>
                <a:gd name="connsiteX502" fmla="*/ 10847596 w 13991985"/>
                <a:gd name="connsiteY502" fmla="*/ 7745488 h 9738027"/>
                <a:gd name="connsiteX503" fmla="*/ 10903499 w 13991985"/>
                <a:gd name="connsiteY503" fmla="*/ 7730520 h 9738027"/>
                <a:gd name="connsiteX504" fmla="*/ 10958494 w 13991985"/>
                <a:gd name="connsiteY504" fmla="*/ 7727685 h 9738027"/>
                <a:gd name="connsiteX505" fmla="*/ 10952031 w 13991985"/>
                <a:gd name="connsiteY505" fmla="*/ 7706028 h 9738027"/>
                <a:gd name="connsiteX506" fmla="*/ 10943980 w 13991985"/>
                <a:gd name="connsiteY506" fmla="*/ 7652732 h 9738027"/>
                <a:gd name="connsiteX507" fmla="*/ 10950897 w 13991985"/>
                <a:gd name="connsiteY507" fmla="*/ 7604427 h 9738027"/>
                <a:gd name="connsiteX508" fmla="*/ 10917786 w 13991985"/>
                <a:gd name="connsiteY508" fmla="*/ 7507590 h 9738027"/>
                <a:gd name="connsiteX509" fmla="*/ 10915632 w 13991985"/>
                <a:gd name="connsiteY509" fmla="*/ 7454521 h 9738027"/>
                <a:gd name="connsiteX510" fmla="*/ 10963937 w 13991985"/>
                <a:gd name="connsiteY510" fmla="*/ 7401681 h 9738027"/>
                <a:gd name="connsiteX511" fmla="*/ 11024943 w 13991985"/>
                <a:gd name="connsiteY511" fmla="*/ 7373333 h 9738027"/>
                <a:gd name="connsiteX512" fmla="*/ 11016551 w 13991985"/>
                <a:gd name="connsiteY512" fmla="*/ 7335800 h 9738027"/>
                <a:gd name="connsiteX513" fmla="*/ 10974936 w 13991985"/>
                <a:gd name="connsiteY513" fmla="*/ 7306998 h 9738027"/>
                <a:gd name="connsiteX514" fmla="*/ 10912570 w 13991985"/>
                <a:gd name="connsiteY514" fmla="*/ 7239643 h 9738027"/>
                <a:gd name="connsiteX515" fmla="*/ 10851905 w 13991985"/>
                <a:gd name="connsiteY515" fmla="*/ 7270371 h 9738027"/>
                <a:gd name="connsiteX516" fmla="*/ 10782168 w 13991985"/>
                <a:gd name="connsiteY516" fmla="*/ 7263001 h 9738027"/>
                <a:gd name="connsiteX517" fmla="*/ 10784323 w 13991985"/>
                <a:gd name="connsiteY517" fmla="*/ 7205171 h 9738027"/>
                <a:gd name="connsiteX518" fmla="*/ 10830247 w 13991985"/>
                <a:gd name="connsiteY518" fmla="*/ 7133053 h 9738027"/>
                <a:gd name="connsiteX519" fmla="*/ 10877305 w 13991985"/>
                <a:gd name="connsiteY519" fmla="*/ 7116158 h 9738027"/>
                <a:gd name="connsiteX520" fmla="*/ 10917332 w 13991985"/>
                <a:gd name="connsiteY520" fmla="*/ 7087357 h 9738027"/>
                <a:gd name="connsiteX521" fmla="*/ 10973688 w 13991985"/>
                <a:gd name="connsiteY521" fmla="*/ 7074769 h 9738027"/>
                <a:gd name="connsiteX522" fmla="*/ 11033446 w 13991985"/>
                <a:gd name="connsiteY522" fmla="*/ 7055039 h 9738027"/>
                <a:gd name="connsiteX523" fmla="*/ 10929693 w 13991985"/>
                <a:gd name="connsiteY523" fmla="*/ 6954120 h 9738027"/>
                <a:gd name="connsiteX524" fmla="*/ 10903272 w 13991985"/>
                <a:gd name="connsiteY524" fmla="*/ 6879619 h 9738027"/>
                <a:gd name="connsiteX525" fmla="*/ 10997729 w 13991985"/>
                <a:gd name="connsiteY525" fmla="*/ 6886083 h 9738027"/>
                <a:gd name="connsiteX526" fmla="*/ 11045580 w 13991985"/>
                <a:gd name="connsiteY526" fmla="*/ 6856828 h 9738027"/>
                <a:gd name="connsiteX527" fmla="*/ 10987523 w 13991985"/>
                <a:gd name="connsiteY527" fmla="*/ 6788566 h 9738027"/>
                <a:gd name="connsiteX528" fmla="*/ 10914951 w 13991985"/>
                <a:gd name="connsiteY528" fmla="*/ 6740714 h 9738027"/>
                <a:gd name="connsiteX529" fmla="*/ 10909509 w 13991985"/>
                <a:gd name="connsiteY529" fmla="*/ 6692862 h 9738027"/>
                <a:gd name="connsiteX530" fmla="*/ 10856894 w 13991985"/>
                <a:gd name="connsiteY530" fmla="*/ 6668143 h 9738027"/>
                <a:gd name="connsiteX531" fmla="*/ 10813805 w 13991985"/>
                <a:gd name="connsiteY531" fmla="*/ 6633671 h 9738027"/>
                <a:gd name="connsiteX532" fmla="*/ 10804053 w 13991985"/>
                <a:gd name="connsiteY532" fmla="*/ 6556790 h 9738027"/>
                <a:gd name="connsiteX533" fmla="*/ 10793848 w 13991985"/>
                <a:gd name="connsiteY533" fmla="*/ 6494198 h 9738027"/>
                <a:gd name="connsiteX534" fmla="*/ 10740780 w 13991985"/>
                <a:gd name="connsiteY534" fmla="*/ 6367878 h 9738027"/>
                <a:gd name="connsiteX535" fmla="*/ 10711751 w 13991985"/>
                <a:gd name="connsiteY535" fmla="*/ 6247228 h 9738027"/>
                <a:gd name="connsiteX536" fmla="*/ 10668209 w 13991985"/>
                <a:gd name="connsiteY536" fmla="*/ 6218200 h 9738027"/>
                <a:gd name="connsiteX537" fmla="*/ 10619223 w 13991985"/>
                <a:gd name="connsiteY537" fmla="*/ 6155833 h 9738027"/>
                <a:gd name="connsiteX538" fmla="*/ 10508551 w 13991985"/>
                <a:gd name="connsiteY538" fmla="*/ 6072831 h 9738027"/>
                <a:gd name="connsiteX539" fmla="*/ 10426229 w 13991985"/>
                <a:gd name="connsiteY539" fmla="*/ 6005701 h 9738027"/>
                <a:gd name="connsiteX540" fmla="*/ 10441423 w 13991985"/>
                <a:gd name="connsiteY540" fmla="*/ 5885505 h 9738027"/>
                <a:gd name="connsiteX541" fmla="*/ 10509005 w 13991985"/>
                <a:gd name="connsiteY541" fmla="*/ 5822232 h 9738027"/>
                <a:gd name="connsiteX542" fmla="*/ 10595637 w 13991985"/>
                <a:gd name="connsiteY542" fmla="*/ 5724714 h 9738027"/>
                <a:gd name="connsiteX543" fmla="*/ 10629655 w 13991985"/>
                <a:gd name="connsiteY543" fmla="*/ 5637402 h 9738027"/>
                <a:gd name="connsiteX544" fmla="*/ 10673198 w 13991985"/>
                <a:gd name="connsiteY544" fmla="*/ 5604745 h 9738027"/>
                <a:gd name="connsiteX545" fmla="*/ 10750305 w 13991985"/>
                <a:gd name="connsiteY545" fmla="*/ 5627196 h 9738027"/>
                <a:gd name="connsiteX546" fmla="*/ 10761191 w 13991985"/>
                <a:gd name="connsiteY546" fmla="*/ 5560067 h 9738027"/>
                <a:gd name="connsiteX547" fmla="*/ 10814259 w 13991985"/>
                <a:gd name="connsiteY547" fmla="*/ 5502464 h 9738027"/>
                <a:gd name="connsiteX548" fmla="*/ 10891138 w 13991985"/>
                <a:gd name="connsiteY548" fmla="*/ 5468446 h 9738027"/>
                <a:gd name="connsiteX549" fmla="*/ 10958494 w 13991985"/>
                <a:gd name="connsiteY549" fmla="*/ 5463457 h 9738027"/>
                <a:gd name="connsiteX550" fmla="*/ 10989111 w 13991985"/>
                <a:gd name="connsiteY550" fmla="*/ 5434655 h 9738027"/>
                <a:gd name="connsiteX551" fmla="*/ 11051703 w 13991985"/>
                <a:gd name="connsiteY551" fmla="*/ 5395875 h 9738027"/>
                <a:gd name="connsiteX552" fmla="*/ 11161694 w 13991985"/>
                <a:gd name="connsiteY552" fmla="*/ 5361857 h 9738027"/>
                <a:gd name="connsiteX553" fmla="*/ 11205237 w 13991985"/>
                <a:gd name="connsiteY553" fmla="*/ 5332828 h 9738027"/>
                <a:gd name="connsiteX554" fmla="*/ 11161694 w 13991985"/>
                <a:gd name="connsiteY554" fmla="*/ 5303800 h 9738027"/>
                <a:gd name="connsiteX555" fmla="*/ 10871409 w 13991985"/>
                <a:gd name="connsiteY555" fmla="*/ 5260257 h 9738027"/>
                <a:gd name="connsiteX556" fmla="*/ 10827866 w 13991985"/>
                <a:gd name="connsiteY556" fmla="*/ 5216714 h 9738027"/>
                <a:gd name="connsiteX557" fmla="*/ 10682723 w 13991985"/>
                <a:gd name="connsiteY557" fmla="*/ 5274771 h 9738027"/>
                <a:gd name="connsiteX558" fmla="*/ 10624666 w 13991985"/>
                <a:gd name="connsiteY558" fmla="*/ 5303800 h 9738027"/>
                <a:gd name="connsiteX559" fmla="*/ 10537580 w 13991985"/>
                <a:gd name="connsiteY559" fmla="*/ 5390206 h 9738027"/>
                <a:gd name="connsiteX560" fmla="*/ 10440289 w 13991985"/>
                <a:gd name="connsiteY560" fmla="*/ 5361403 h 9738027"/>
                <a:gd name="connsiteX561" fmla="*/ 10368624 w 13991985"/>
                <a:gd name="connsiteY561" fmla="*/ 5317633 h 9738027"/>
                <a:gd name="connsiteX562" fmla="*/ 10348894 w 13991985"/>
                <a:gd name="connsiteY562" fmla="*/ 5245743 h 9738027"/>
                <a:gd name="connsiteX563" fmla="*/ 10363409 w 13991985"/>
                <a:gd name="connsiteY563" fmla="*/ 5187685 h 9738027"/>
                <a:gd name="connsiteX564" fmla="*/ 10392437 w 13991985"/>
                <a:gd name="connsiteY564" fmla="*/ 5144143 h 9738027"/>
                <a:gd name="connsiteX565" fmla="*/ 10348894 w 13991985"/>
                <a:gd name="connsiteY565" fmla="*/ 5115114 h 9738027"/>
                <a:gd name="connsiteX566" fmla="*/ 10290837 w 13991985"/>
                <a:gd name="connsiteY566" fmla="*/ 5100600 h 9738027"/>
                <a:gd name="connsiteX567" fmla="*/ 10203751 w 13991985"/>
                <a:gd name="connsiteY567" fmla="*/ 5071571 h 9738027"/>
                <a:gd name="connsiteX568" fmla="*/ 10160209 w 13991985"/>
                <a:gd name="connsiteY568" fmla="*/ 5057057 h 9738027"/>
                <a:gd name="connsiteX569" fmla="*/ 10073804 w 13991985"/>
                <a:gd name="connsiteY569" fmla="*/ 5028028 h 9738027"/>
                <a:gd name="connsiteX570" fmla="*/ 10044548 w 13991985"/>
                <a:gd name="connsiteY570" fmla="*/ 4921665 h 9738027"/>
                <a:gd name="connsiteX571" fmla="*/ 10049991 w 13991985"/>
                <a:gd name="connsiteY571" fmla="*/ 4868598 h 9738027"/>
                <a:gd name="connsiteX572" fmla="*/ 10102605 w 13991985"/>
                <a:gd name="connsiteY572" fmla="*/ 4758381 h 9738027"/>
                <a:gd name="connsiteX573" fmla="*/ 10189011 w 13991985"/>
                <a:gd name="connsiteY573" fmla="*/ 4753164 h 9738027"/>
                <a:gd name="connsiteX574" fmla="*/ 10262262 w 13991985"/>
                <a:gd name="connsiteY574" fmla="*/ 4791490 h 9738027"/>
                <a:gd name="connsiteX575" fmla="*/ 10311929 w 13991985"/>
                <a:gd name="connsiteY575" fmla="*/ 4762462 h 9738027"/>
                <a:gd name="connsiteX576" fmla="*/ 10365223 w 13991985"/>
                <a:gd name="connsiteY576" fmla="*/ 4752710 h 9738027"/>
                <a:gd name="connsiteX577" fmla="*/ 10423053 w 13991985"/>
                <a:gd name="connsiteY577" fmla="*/ 4698963 h 9738027"/>
                <a:gd name="connsiteX578" fmla="*/ 10447319 w 13991985"/>
                <a:gd name="connsiteY578" fmla="*/ 4607114 h 9738027"/>
                <a:gd name="connsiteX579" fmla="*/ 10491543 w 13991985"/>
                <a:gd name="connsiteY579" fmla="*/ 4532502 h 9738027"/>
                <a:gd name="connsiteX580" fmla="*/ 10595637 w 13991985"/>
                <a:gd name="connsiteY580" fmla="*/ 4520028 h 9738027"/>
                <a:gd name="connsiteX581" fmla="*/ 10639180 w 13991985"/>
                <a:gd name="connsiteY581" fmla="*/ 4491000 h 9738027"/>
                <a:gd name="connsiteX582" fmla="*/ 10711751 w 13991985"/>
                <a:gd name="connsiteY582" fmla="*/ 4403914 h 9738027"/>
                <a:gd name="connsiteX583" fmla="*/ 10755294 w 13991985"/>
                <a:gd name="connsiteY583" fmla="*/ 4360371 h 9738027"/>
                <a:gd name="connsiteX584" fmla="*/ 10775705 w 13991985"/>
                <a:gd name="connsiteY584" fmla="*/ 4302314 h 9738027"/>
                <a:gd name="connsiteX585" fmla="*/ 10848730 w 13991985"/>
                <a:gd name="connsiteY585" fmla="*/ 4251514 h 9738027"/>
                <a:gd name="connsiteX586" fmla="*/ 10977318 w 13991985"/>
                <a:gd name="connsiteY586" fmla="*/ 4232464 h 9738027"/>
                <a:gd name="connsiteX587" fmla="*/ 11103411 w 13991985"/>
                <a:gd name="connsiteY587" fmla="*/ 4307983 h 9738027"/>
                <a:gd name="connsiteX588" fmla="*/ 11126996 w 13991985"/>
                <a:gd name="connsiteY588" fmla="*/ 4433170 h 9738027"/>
                <a:gd name="connsiteX589" fmla="*/ 11078691 w 13991985"/>
                <a:gd name="connsiteY589" fmla="*/ 4505514 h 9738027"/>
                <a:gd name="connsiteX590" fmla="*/ 11048755 w 13991985"/>
                <a:gd name="connsiteY590" fmla="*/ 4551552 h 9738027"/>
                <a:gd name="connsiteX591" fmla="*/ 11049889 w 13991985"/>
                <a:gd name="connsiteY591" fmla="*/ 4577632 h 9738027"/>
                <a:gd name="connsiteX592" fmla="*/ 10987523 w 13991985"/>
                <a:gd name="connsiteY592" fmla="*/ 4592600 h 9738027"/>
                <a:gd name="connsiteX593" fmla="*/ 10973009 w 13991985"/>
                <a:gd name="connsiteY593" fmla="*/ 4650657 h 9738027"/>
                <a:gd name="connsiteX594" fmla="*/ 11060094 w 13991985"/>
                <a:gd name="connsiteY594" fmla="*/ 4665171 h 9738027"/>
                <a:gd name="connsiteX595" fmla="*/ 11016551 w 13991985"/>
                <a:gd name="connsiteY595" fmla="*/ 4708714 h 9738027"/>
                <a:gd name="connsiteX596" fmla="*/ 11002037 w 13991985"/>
                <a:gd name="connsiteY596" fmla="*/ 4752257 h 9738027"/>
                <a:gd name="connsiteX597" fmla="*/ 11016551 w 13991985"/>
                <a:gd name="connsiteY597" fmla="*/ 4781285 h 9738027"/>
                <a:gd name="connsiteX598" fmla="*/ 11060094 w 13991985"/>
                <a:gd name="connsiteY598" fmla="*/ 4737743 h 9738027"/>
                <a:gd name="connsiteX599" fmla="*/ 11190723 w 13991985"/>
                <a:gd name="connsiteY599" fmla="*/ 4650657 h 9738027"/>
                <a:gd name="connsiteX600" fmla="*/ 11248780 w 13991985"/>
                <a:gd name="connsiteY600" fmla="*/ 4636143 h 9738027"/>
                <a:gd name="connsiteX601" fmla="*/ 11335866 w 13991985"/>
                <a:gd name="connsiteY601" fmla="*/ 4592600 h 9738027"/>
                <a:gd name="connsiteX602" fmla="*/ 11422951 w 13991985"/>
                <a:gd name="connsiteY602" fmla="*/ 4549057 h 9738027"/>
                <a:gd name="connsiteX603" fmla="*/ 11539066 w 13991985"/>
                <a:gd name="connsiteY60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44551 w 13991985"/>
                <a:gd name="connsiteY400" fmla="*/ 9512943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557718 w 13991985"/>
                <a:gd name="connsiteY405" fmla="*/ 9225945 h 9738027"/>
                <a:gd name="connsiteX406" fmla="*/ 6636299 w 13991985"/>
                <a:gd name="connsiteY406" fmla="*/ 9168795 h 9738027"/>
                <a:gd name="connsiteX407" fmla="*/ 6737445 w 13991985"/>
                <a:gd name="connsiteY407" fmla="*/ 9224812 h 9738027"/>
                <a:gd name="connsiteX408" fmla="*/ 6763866 w 13991985"/>
                <a:gd name="connsiteY408" fmla="*/ 9164600 h 9738027"/>
                <a:gd name="connsiteX409" fmla="*/ 6828840 w 13991985"/>
                <a:gd name="connsiteY409" fmla="*/ 9181722 h 9738027"/>
                <a:gd name="connsiteX410" fmla="*/ 6870229 w 13991985"/>
                <a:gd name="connsiteY410" fmla="*/ 9205988 h 9738027"/>
                <a:gd name="connsiteX411" fmla="*/ 6952551 w 13991985"/>
                <a:gd name="connsiteY411" fmla="*/ 9208143 h 9738027"/>
                <a:gd name="connsiteX412" fmla="*/ 7025123 w 13991985"/>
                <a:gd name="connsiteY412" fmla="*/ 9121057 h 9738027"/>
                <a:gd name="connsiteX413" fmla="*/ 7102230 w 13991985"/>
                <a:gd name="connsiteY413" fmla="*/ 9139881 h 9738027"/>
                <a:gd name="connsiteX414" fmla="*/ 7170266 w 13991985"/>
                <a:gd name="connsiteY414" fmla="*/ 9077514 h 9738027"/>
                <a:gd name="connsiteX415" fmla="*/ 7197141 w 13991985"/>
                <a:gd name="connsiteY415" fmla="*/ 9048713 h 9738027"/>
                <a:gd name="connsiteX416" fmla="*/ 7236374 w 13991985"/>
                <a:gd name="connsiteY416" fmla="*/ 9023539 h 9738027"/>
                <a:gd name="connsiteX417" fmla="*/ 7271638 w 13991985"/>
                <a:gd name="connsiteY417" fmla="*/ 9063681 h 9738027"/>
                <a:gd name="connsiteX418" fmla="*/ 7307811 w 13991985"/>
                <a:gd name="connsiteY418" fmla="*/ 9109604 h 9738027"/>
                <a:gd name="connsiteX419" fmla="*/ 7343530 w 13991985"/>
                <a:gd name="connsiteY419" fmla="*/ 9159270 h 9738027"/>
                <a:gd name="connsiteX420" fmla="*/ 7460551 w 13991985"/>
                <a:gd name="connsiteY420" fmla="*/ 9164600 h 9738027"/>
                <a:gd name="connsiteX421" fmla="*/ 7547637 w 13991985"/>
                <a:gd name="connsiteY421" fmla="*/ 9179114 h 9738027"/>
                <a:gd name="connsiteX422" fmla="*/ 7562151 w 13991985"/>
                <a:gd name="connsiteY422" fmla="*/ 9353285 h 9738027"/>
                <a:gd name="connsiteX423" fmla="*/ 7634723 w 13991985"/>
                <a:gd name="connsiteY423" fmla="*/ 9367800 h 9738027"/>
                <a:gd name="connsiteX424" fmla="*/ 7721809 w 13991985"/>
                <a:gd name="connsiteY424" fmla="*/ 9396828 h 9738027"/>
                <a:gd name="connsiteX425" fmla="*/ 7808894 w 13991985"/>
                <a:gd name="connsiteY425" fmla="*/ 9425857 h 9738027"/>
                <a:gd name="connsiteX426" fmla="*/ 7852437 w 13991985"/>
                <a:gd name="connsiteY426" fmla="*/ 9440371 h 9738027"/>
                <a:gd name="connsiteX427" fmla="*/ 7895980 w 13991985"/>
                <a:gd name="connsiteY427" fmla="*/ 9396828 h 9738027"/>
                <a:gd name="connsiteX428" fmla="*/ 7939523 w 13991985"/>
                <a:gd name="connsiteY428" fmla="*/ 9382314 h 9738027"/>
                <a:gd name="connsiteX429" fmla="*/ 7962655 w 13991985"/>
                <a:gd name="connsiteY429" fmla="*/ 9347389 h 9738027"/>
                <a:gd name="connsiteX430" fmla="*/ 8005517 w 13991985"/>
                <a:gd name="connsiteY430" fmla="*/ 9335483 h 9738027"/>
                <a:gd name="connsiteX431" fmla="*/ 8065049 w 13991985"/>
                <a:gd name="connsiteY431" fmla="*/ 9397396 h 9738027"/>
                <a:gd name="connsiteX432" fmla="*/ 8169144 w 13991985"/>
                <a:gd name="connsiteY432" fmla="*/ 9437309 h 9738027"/>
                <a:gd name="connsiteX433" fmla="*/ 8215068 w 13991985"/>
                <a:gd name="connsiteY433" fmla="*/ 9392633 h 9738027"/>
                <a:gd name="connsiteX434" fmla="*/ 8255549 w 13991985"/>
                <a:gd name="connsiteY434" fmla="*/ 9401818 h 9738027"/>
                <a:gd name="connsiteX435" fmla="*/ 8299092 w 13991985"/>
                <a:gd name="connsiteY435" fmla="*/ 9438217 h 9738027"/>
                <a:gd name="connsiteX436" fmla="*/ 8317461 w 13991985"/>
                <a:gd name="connsiteY436" fmla="*/ 9485502 h 9738027"/>
                <a:gd name="connsiteX437" fmla="*/ 8295010 w 13991985"/>
                <a:gd name="connsiteY437" fmla="*/ 9519633 h 9738027"/>
                <a:gd name="connsiteX438" fmla="*/ 8276980 w 13991985"/>
                <a:gd name="connsiteY438" fmla="*/ 9604564 h 9738027"/>
                <a:gd name="connsiteX439" fmla="*/ 8309297 w 13991985"/>
                <a:gd name="connsiteY439" fmla="*/ 9685413 h 9738027"/>
                <a:gd name="connsiteX440" fmla="*/ 8350459 w 13991985"/>
                <a:gd name="connsiteY440" fmla="*/ 9738027 h 9738027"/>
                <a:gd name="connsiteX441" fmla="*/ 8389466 w 13991985"/>
                <a:gd name="connsiteY441" fmla="*/ 9730657 h 9738027"/>
                <a:gd name="connsiteX442" fmla="*/ 8386404 w 13991985"/>
                <a:gd name="connsiteY442" fmla="*/ 9682578 h 9738027"/>
                <a:gd name="connsiteX443" fmla="*/ 8360437 w 13991985"/>
                <a:gd name="connsiteY443" fmla="*/ 9643571 h 9738027"/>
                <a:gd name="connsiteX444" fmla="*/ 8351139 w 13991985"/>
                <a:gd name="connsiteY444" fmla="*/ 9571453 h 9738027"/>
                <a:gd name="connsiteX445" fmla="*/ 8370416 w 13991985"/>
                <a:gd name="connsiteY445" fmla="*/ 9527684 h 9738027"/>
                <a:gd name="connsiteX446" fmla="*/ 8396043 w 13991985"/>
                <a:gd name="connsiteY446" fmla="*/ 9475977 h 9738027"/>
                <a:gd name="connsiteX447" fmla="*/ 8429380 w 13991985"/>
                <a:gd name="connsiteY447" fmla="*/ 9483120 h 9738027"/>
                <a:gd name="connsiteX448" fmla="*/ 8496055 w 13991985"/>
                <a:gd name="connsiteY448" fmla="*/ 9473595 h 9738027"/>
                <a:gd name="connsiteX449" fmla="*/ 8553886 w 13991985"/>
                <a:gd name="connsiteY449" fmla="*/ 9453185 h 9738027"/>
                <a:gd name="connsiteX450" fmla="*/ 8636209 w 13991985"/>
                <a:gd name="connsiteY450" fmla="*/ 9428465 h 9738027"/>
                <a:gd name="connsiteX451" fmla="*/ 8696193 w 13991985"/>
                <a:gd name="connsiteY451" fmla="*/ 9415877 h 9738027"/>
                <a:gd name="connsiteX452" fmla="*/ 8691318 w 13991985"/>
                <a:gd name="connsiteY452" fmla="*/ 9375964 h 9738027"/>
                <a:gd name="connsiteX453" fmla="*/ 8715130 w 13991985"/>
                <a:gd name="connsiteY453" fmla="*/ 9356914 h 9738027"/>
                <a:gd name="connsiteX454" fmla="*/ 8743705 w 13991985"/>
                <a:gd name="connsiteY454" fmla="*/ 9359295 h 9738027"/>
                <a:gd name="connsiteX455" fmla="*/ 8810380 w 13991985"/>
                <a:gd name="connsiteY455" fmla="*/ 9382314 h 9738027"/>
                <a:gd name="connsiteX456" fmla="*/ 8856078 w 13991985"/>
                <a:gd name="connsiteY456" fmla="*/ 9312577 h 9738027"/>
                <a:gd name="connsiteX457" fmla="*/ 8903249 w 13991985"/>
                <a:gd name="connsiteY457" fmla="*/ 9314052 h 9738027"/>
                <a:gd name="connsiteX458" fmla="*/ 8941349 w 13991985"/>
                <a:gd name="connsiteY458" fmla="*/ 9356914 h 9738027"/>
                <a:gd name="connsiteX459" fmla="*/ 8984211 w 13991985"/>
                <a:gd name="connsiteY459" fmla="*/ 9321195 h 9738027"/>
                <a:gd name="connsiteX460" fmla="*/ 9025713 w 13991985"/>
                <a:gd name="connsiteY460" fmla="*/ 9264272 h 9738027"/>
                <a:gd name="connsiteX461" fmla="*/ 9085925 w 13991985"/>
                <a:gd name="connsiteY461" fmla="*/ 9278106 h 9738027"/>
                <a:gd name="connsiteX462" fmla="*/ 9124705 w 13991985"/>
                <a:gd name="connsiteY462" fmla="*/ 9237852 h 9738027"/>
                <a:gd name="connsiteX463" fmla="*/ 9129468 w 13991985"/>
                <a:gd name="connsiteY463" fmla="*/ 9186258 h 9738027"/>
                <a:gd name="connsiteX464" fmla="*/ 9160424 w 13991985"/>
                <a:gd name="connsiteY464" fmla="*/ 9133077 h 9738027"/>
                <a:gd name="connsiteX465" fmla="*/ 9203286 w 13991985"/>
                <a:gd name="connsiteY465" fmla="*/ 9156889 h 9738027"/>
                <a:gd name="connsiteX466" fmla="*/ 9246376 w 13991985"/>
                <a:gd name="connsiteY466" fmla="*/ 9196690 h 9738027"/>
                <a:gd name="connsiteX467" fmla="*/ 9305680 w 13991985"/>
                <a:gd name="connsiteY467" fmla="*/ 9159270 h 9738027"/>
                <a:gd name="connsiteX468" fmla="*/ 9399569 w 13991985"/>
                <a:gd name="connsiteY468" fmla="*/ 9131943 h 9738027"/>
                <a:gd name="connsiteX469" fmla="*/ 9458080 w 13991985"/>
                <a:gd name="connsiteY469" fmla="*/ 9130695 h 9738027"/>
                <a:gd name="connsiteX470" fmla="*/ 9518518 w 13991985"/>
                <a:gd name="connsiteY470" fmla="*/ 9105521 h 9738027"/>
                <a:gd name="connsiteX471" fmla="*/ 9574648 w 13991985"/>
                <a:gd name="connsiteY471" fmla="*/ 9126046 h 9738027"/>
                <a:gd name="connsiteX472" fmla="*/ 9652209 w 13991985"/>
                <a:gd name="connsiteY472" fmla="*/ 9106543 h 9738027"/>
                <a:gd name="connsiteX473" fmla="*/ 9753355 w 13991985"/>
                <a:gd name="connsiteY473" fmla="*/ 9094977 h 9738027"/>
                <a:gd name="connsiteX474" fmla="*/ 9816175 w 13991985"/>
                <a:gd name="connsiteY474" fmla="*/ 9050866 h 9738027"/>
                <a:gd name="connsiteX475" fmla="*/ 9803361 w 13991985"/>
                <a:gd name="connsiteY475" fmla="*/ 9009252 h 9738027"/>
                <a:gd name="connsiteX476" fmla="*/ 9819236 w 13991985"/>
                <a:gd name="connsiteY476" fmla="*/ 8981583 h 9738027"/>
                <a:gd name="connsiteX477" fmla="*/ 9872418 w 13991985"/>
                <a:gd name="connsiteY477" fmla="*/ 8980677 h 9738027"/>
                <a:gd name="connsiteX478" fmla="*/ 9893736 w 13991985"/>
                <a:gd name="connsiteY478" fmla="*/ 8931350 h 9738027"/>
                <a:gd name="connsiteX479" fmla="*/ 9942721 w 13991985"/>
                <a:gd name="connsiteY479" fmla="*/ 8904022 h 9738027"/>
                <a:gd name="connsiteX480" fmla="*/ 10024364 w 13991985"/>
                <a:gd name="connsiteY480" fmla="*/ 8850956 h 9738027"/>
                <a:gd name="connsiteX481" fmla="*/ 10101925 w 13991985"/>
                <a:gd name="connsiteY481" fmla="*/ 8802650 h 9738027"/>
                <a:gd name="connsiteX482" fmla="*/ 10130726 w 13991985"/>
                <a:gd name="connsiteY482" fmla="*/ 8768632 h 9738027"/>
                <a:gd name="connsiteX483" fmla="*/ 10099997 w 13991985"/>
                <a:gd name="connsiteY483" fmla="*/ 8719646 h 9738027"/>
                <a:gd name="connsiteX484" fmla="*/ 10139458 w 13991985"/>
                <a:gd name="connsiteY484" fmla="*/ 8683474 h 9738027"/>
                <a:gd name="connsiteX485" fmla="*/ 10199669 w 13991985"/>
                <a:gd name="connsiteY485" fmla="*/ 8664197 h 9738027"/>
                <a:gd name="connsiteX486" fmla="*/ 10252737 w 13991985"/>
                <a:gd name="connsiteY486" fmla="*/ 8642539 h 9738027"/>
                <a:gd name="connsiteX487" fmla="*/ 10293672 w 13991985"/>
                <a:gd name="connsiteY487" fmla="*/ 8610902 h 9738027"/>
                <a:gd name="connsiteX488" fmla="*/ 10351049 w 13991985"/>
                <a:gd name="connsiteY488" fmla="*/ 8533002 h 9738027"/>
                <a:gd name="connsiteX489" fmla="*/ 10363409 w 13991985"/>
                <a:gd name="connsiteY489" fmla="*/ 8525971 h 9738027"/>
                <a:gd name="connsiteX490" fmla="*/ 10398107 w 13991985"/>
                <a:gd name="connsiteY490" fmla="*/ 8480274 h 9738027"/>
                <a:gd name="connsiteX491" fmla="*/ 10436434 w 13991985"/>
                <a:gd name="connsiteY491" fmla="*/ 8443875 h 9738027"/>
                <a:gd name="connsiteX492" fmla="*/ 10479523 w 13991985"/>
                <a:gd name="connsiteY492" fmla="*/ 8395343 h 9738027"/>
                <a:gd name="connsiteX493" fmla="*/ 10494718 w 13991985"/>
                <a:gd name="connsiteY493" fmla="*/ 8308257 h 9738027"/>
                <a:gd name="connsiteX494" fmla="*/ 10499254 w 13991985"/>
                <a:gd name="connsiteY494" fmla="*/ 8247819 h 9738027"/>
                <a:gd name="connsiteX495" fmla="*/ 10482018 w 13991985"/>
                <a:gd name="connsiteY495" fmla="*/ 8171052 h 9738027"/>
                <a:gd name="connsiteX496" fmla="*/ 10523066 w 13991985"/>
                <a:gd name="connsiteY496" fmla="*/ 8117643 h 9738027"/>
                <a:gd name="connsiteX497" fmla="*/ 10566609 w 13991985"/>
                <a:gd name="connsiteY497" fmla="*/ 8119571 h 9738027"/>
                <a:gd name="connsiteX498" fmla="*/ 10627274 w 13991985"/>
                <a:gd name="connsiteY498" fmla="*/ 8102676 h 9738027"/>
                <a:gd name="connsiteX499" fmla="*/ 10654829 w 13991985"/>
                <a:gd name="connsiteY499" fmla="*/ 8025569 h 9738027"/>
                <a:gd name="connsiteX500" fmla="*/ 10696330 w 13991985"/>
                <a:gd name="connsiteY500" fmla="*/ 7994839 h 9738027"/>
                <a:gd name="connsiteX501" fmla="*/ 10775025 w 13991985"/>
                <a:gd name="connsiteY501" fmla="*/ 7894940 h 9738027"/>
                <a:gd name="connsiteX502" fmla="*/ 10806435 w 13991985"/>
                <a:gd name="connsiteY502" fmla="*/ 7805246 h 9738027"/>
                <a:gd name="connsiteX503" fmla="*/ 10847596 w 13991985"/>
                <a:gd name="connsiteY503" fmla="*/ 7745488 h 9738027"/>
                <a:gd name="connsiteX504" fmla="*/ 10903499 w 13991985"/>
                <a:gd name="connsiteY504" fmla="*/ 7730520 h 9738027"/>
                <a:gd name="connsiteX505" fmla="*/ 10958494 w 13991985"/>
                <a:gd name="connsiteY505" fmla="*/ 7727685 h 9738027"/>
                <a:gd name="connsiteX506" fmla="*/ 10952031 w 13991985"/>
                <a:gd name="connsiteY506" fmla="*/ 7706028 h 9738027"/>
                <a:gd name="connsiteX507" fmla="*/ 10943980 w 13991985"/>
                <a:gd name="connsiteY507" fmla="*/ 7652732 h 9738027"/>
                <a:gd name="connsiteX508" fmla="*/ 10950897 w 13991985"/>
                <a:gd name="connsiteY508" fmla="*/ 7604427 h 9738027"/>
                <a:gd name="connsiteX509" fmla="*/ 10917786 w 13991985"/>
                <a:gd name="connsiteY509" fmla="*/ 7507590 h 9738027"/>
                <a:gd name="connsiteX510" fmla="*/ 10915632 w 13991985"/>
                <a:gd name="connsiteY510" fmla="*/ 7454521 h 9738027"/>
                <a:gd name="connsiteX511" fmla="*/ 10963937 w 13991985"/>
                <a:gd name="connsiteY511" fmla="*/ 7401681 h 9738027"/>
                <a:gd name="connsiteX512" fmla="*/ 11024943 w 13991985"/>
                <a:gd name="connsiteY512" fmla="*/ 7373333 h 9738027"/>
                <a:gd name="connsiteX513" fmla="*/ 11016551 w 13991985"/>
                <a:gd name="connsiteY513" fmla="*/ 7335800 h 9738027"/>
                <a:gd name="connsiteX514" fmla="*/ 10974936 w 13991985"/>
                <a:gd name="connsiteY514" fmla="*/ 7306998 h 9738027"/>
                <a:gd name="connsiteX515" fmla="*/ 10912570 w 13991985"/>
                <a:gd name="connsiteY515" fmla="*/ 7239643 h 9738027"/>
                <a:gd name="connsiteX516" fmla="*/ 10851905 w 13991985"/>
                <a:gd name="connsiteY516" fmla="*/ 7270371 h 9738027"/>
                <a:gd name="connsiteX517" fmla="*/ 10782168 w 13991985"/>
                <a:gd name="connsiteY517" fmla="*/ 7263001 h 9738027"/>
                <a:gd name="connsiteX518" fmla="*/ 10784323 w 13991985"/>
                <a:gd name="connsiteY518" fmla="*/ 7205171 h 9738027"/>
                <a:gd name="connsiteX519" fmla="*/ 10830247 w 13991985"/>
                <a:gd name="connsiteY519" fmla="*/ 7133053 h 9738027"/>
                <a:gd name="connsiteX520" fmla="*/ 10877305 w 13991985"/>
                <a:gd name="connsiteY520" fmla="*/ 7116158 h 9738027"/>
                <a:gd name="connsiteX521" fmla="*/ 10917332 w 13991985"/>
                <a:gd name="connsiteY521" fmla="*/ 7087357 h 9738027"/>
                <a:gd name="connsiteX522" fmla="*/ 10973688 w 13991985"/>
                <a:gd name="connsiteY522" fmla="*/ 7074769 h 9738027"/>
                <a:gd name="connsiteX523" fmla="*/ 11033446 w 13991985"/>
                <a:gd name="connsiteY523" fmla="*/ 7055039 h 9738027"/>
                <a:gd name="connsiteX524" fmla="*/ 10929693 w 13991985"/>
                <a:gd name="connsiteY524" fmla="*/ 6954120 h 9738027"/>
                <a:gd name="connsiteX525" fmla="*/ 10903272 w 13991985"/>
                <a:gd name="connsiteY525" fmla="*/ 6879619 h 9738027"/>
                <a:gd name="connsiteX526" fmla="*/ 10997729 w 13991985"/>
                <a:gd name="connsiteY526" fmla="*/ 6886083 h 9738027"/>
                <a:gd name="connsiteX527" fmla="*/ 11045580 w 13991985"/>
                <a:gd name="connsiteY527" fmla="*/ 6856828 h 9738027"/>
                <a:gd name="connsiteX528" fmla="*/ 10987523 w 13991985"/>
                <a:gd name="connsiteY528" fmla="*/ 6788566 h 9738027"/>
                <a:gd name="connsiteX529" fmla="*/ 10914951 w 13991985"/>
                <a:gd name="connsiteY529" fmla="*/ 6740714 h 9738027"/>
                <a:gd name="connsiteX530" fmla="*/ 10909509 w 13991985"/>
                <a:gd name="connsiteY530" fmla="*/ 6692862 h 9738027"/>
                <a:gd name="connsiteX531" fmla="*/ 10856894 w 13991985"/>
                <a:gd name="connsiteY531" fmla="*/ 6668143 h 9738027"/>
                <a:gd name="connsiteX532" fmla="*/ 10813805 w 13991985"/>
                <a:gd name="connsiteY532" fmla="*/ 6633671 h 9738027"/>
                <a:gd name="connsiteX533" fmla="*/ 10804053 w 13991985"/>
                <a:gd name="connsiteY533" fmla="*/ 6556790 h 9738027"/>
                <a:gd name="connsiteX534" fmla="*/ 10793848 w 13991985"/>
                <a:gd name="connsiteY534" fmla="*/ 6494198 h 9738027"/>
                <a:gd name="connsiteX535" fmla="*/ 10740780 w 13991985"/>
                <a:gd name="connsiteY535" fmla="*/ 6367878 h 9738027"/>
                <a:gd name="connsiteX536" fmla="*/ 10711751 w 13991985"/>
                <a:gd name="connsiteY536" fmla="*/ 6247228 h 9738027"/>
                <a:gd name="connsiteX537" fmla="*/ 10668209 w 13991985"/>
                <a:gd name="connsiteY537" fmla="*/ 6218200 h 9738027"/>
                <a:gd name="connsiteX538" fmla="*/ 10619223 w 13991985"/>
                <a:gd name="connsiteY538" fmla="*/ 6155833 h 9738027"/>
                <a:gd name="connsiteX539" fmla="*/ 10508551 w 13991985"/>
                <a:gd name="connsiteY539" fmla="*/ 6072831 h 9738027"/>
                <a:gd name="connsiteX540" fmla="*/ 10426229 w 13991985"/>
                <a:gd name="connsiteY540" fmla="*/ 6005701 h 9738027"/>
                <a:gd name="connsiteX541" fmla="*/ 10441423 w 13991985"/>
                <a:gd name="connsiteY541" fmla="*/ 5885505 h 9738027"/>
                <a:gd name="connsiteX542" fmla="*/ 10509005 w 13991985"/>
                <a:gd name="connsiteY542" fmla="*/ 5822232 h 9738027"/>
                <a:gd name="connsiteX543" fmla="*/ 10595637 w 13991985"/>
                <a:gd name="connsiteY543" fmla="*/ 5724714 h 9738027"/>
                <a:gd name="connsiteX544" fmla="*/ 10629655 w 13991985"/>
                <a:gd name="connsiteY544" fmla="*/ 5637402 h 9738027"/>
                <a:gd name="connsiteX545" fmla="*/ 10673198 w 13991985"/>
                <a:gd name="connsiteY545" fmla="*/ 5604745 h 9738027"/>
                <a:gd name="connsiteX546" fmla="*/ 10750305 w 13991985"/>
                <a:gd name="connsiteY546" fmla="*/ 5627196 h 9738027"/>
                <a:gd name="connsiteX547" fmla="*/ 10761191 w 13991985"/>
                <a:gd name="connsiteY547" fmla="*/ 5560067 h 9738027"/>
                <a:gd name="connsiteX548" fmla="*/ 10814259 w 13991985"/>
                <a:gd name="connsiteY548" fmla="*/ 5502464 h 9738027"/>
                <a:gd name="connsiteX549" fmla="*/ 10891138 w 13991985"/>
                <a:gd name="connsiteY549" fmla="*/ 5468446 h 9738027"/>
                <a:gd name="connsiteX550" fmla="*/ 10958494 w 13991985"/>
                <a:gd name="connsiteY550" fmla="*/ 5463457 h 9738027"/>
                <a:gd name="connsiteX551" fmla="*/ 10989111 w 13991985"/>
                <a:gd name="connsiteY551" fmla="*/ 5434655 h 9738027"/>
                <a:gd name="connsiteX552" fmla="*/ 11051703 w 13991985"/>
                <a:gd name="connsiteY552" fmla="*/ 5395875 h 9738027"/>
                <a:gd name="connsiteX553" fmla="*/ 11161694 w 13991985"/>
                <a:gd name="connsiteY553" fmla="*/ 5361857 h 9738027"/>
                <a:gd name="connsiteX554" fmla="*/ 11205237 w 13991985"/>
                <a:gd name="connsiteY554" fmla="*/ 5332828 h 9738027"/>
                <a:gd name="connsiteX555" fmla="*/ 11161694 w 13991985"/>
                <a:gd name="connsiteY555" fmla="*/ 5303800 h 9738027"/>
                <a:gd name="connsiteX556" fmla="*/ 10871409 w 13991985"/>
                <a:gd name="connsiteY556" fmla="*/ 5260257 h 9738027"/>
                <a:gd name="connsiteX557" fmla="*/ 10827866 w 13991985"/>
                <a:gd name="connsiteY557" fmla="*/ 5216714 h 9738027"/>
                <a:gd name="connsiteX558" fmla="*/ 10682723 w 13991985"/>
                <a:gd name="connsiteY558" fmla="*/ 5274771 h 9738027"/>
                <a:gd name="connsiteX559" fmla="*/ 10624666 w 13991985"/>
                <a:gd name="connsiteY559" fmla="*/ 5303800 h 9738027"/>
                <a:gd name="connsiteX560" fmla="*/ 10537580 w 13991985"/>
                <a:gd name="connsiteY560" fmla="*/ 5390206 h 9738027"/>
                <a:gd name="connsiteX561" fmla="*/ 10440289 w 13991985"/>
                <a:gd name="connsiteY561" fmla="*/ 5361403 h 9738027"/>
                <a:gd name="connsiteX562" fmla="*/ 10368624 w 13991985"/>
                <a:gd name="connsiteY562" fmla="*/ 5317633 h 9738027"/>
                <a:gd name="connsiteX563" fmla="*/ 10348894 w 13991985"/>
                <a:gd name="connsiteY563" fmla="*/ 5245743 h 9738027"/>
                <a:gd name="connsiteX564" fmla="*/ 10363409 w 13991985"/>
                <a:gd name="connsiteY564" fmla="*/ 5187685 h 9738027"/>
                <a:gd name="connsiteX565" fmla="*/ 10392437 w 13991985"/>
                <a:gd name="connsiteY565" fmla="*/ 5144143 h 9738027"/>
                <a:gd name="connsiteX566" fmla="*/ 10348894 w 13991985"/>
                <a:gd name="connsiteY566" fmla="*/ 5115114 h 9738027"/>
                <a:gd name="connsiteX567" fmla="*/ 10290837 w 13991985"/>
                <a:gd name="connsiteY567" fmla="*/ 5100600 h 9738027"/>
                <a:gd name="connsiteX568" fmla="*/ 10203751 w 13991985"/>
                <a:gd name="connsiteY568" fmla="*/ 5071571 h 9738027"/>
                <a:gd name="connsiteX569" fmla="*/ 10160209 w 13991985"/>
                <a:gd name="connsiteY569" fmla="*/ 5057057 h 9738027"/>
                <a:gd name="connsiteX570" fmla="*/ 10073804 w 13991985"/>
                <a:gd name="connsiteY570" fmla="*/ 5028028 h 9738027"/>
                <a:gd name="connsiteX571" fmla="*/ 10044548 w 13991985"/>
                <a:gd name="connsiteY571" fmla="*/ 4921665 h 9738027"/>
                <a:gd name="connsiteX572" fmla="*/ 10049991 w 13991985"/>
                <a:gd name="connsiteY572" fmla="*/ 4868598 h 9738027"/>
                <a:gd name="connsiteX573" fmla="*/ 10102605 w 13991985"/>
                <a:gd name="connsiteY573" fmla="*/ 4758381 h 9738027"/>
                <a:gd name="connsiteX574" fmla="*/ 10189011 w 13991985"/>
                <a:gd name="connsiteY574" fmla="*/ 4753164 h 9738027"/>
                <a:gd name="connsiteX575" fmla="*/ 10262262 w 13991985"/>
                <a:gd name="connsiteY575" fmla="*/ 4791490 h 9738027"/>
                <a:gd name="connsiteX576" fmla="*/ 10311929 w 13991985"/>
                <a:gd name="connsiteY576" fmla="*/ 4762462 h 9738027"/>
                <a:gd name="connsiteX577" fmla="*/ 10365223 w 13991985"/>
                <a:gd name="connsiteY577" fmla="*/ 4752710 h 9738027"/>
                <a:gd name="connsiteX578" fmla="*/ 10423053 w 13991985"/>
                <a:gd name="connsiteY578" fmla="*/ 4698963 h 9738027"/>
                <a:gd name="connsiteX579" fmla="*/ 10447319 w 13991985"/>
                <a:gd name="connsiteY579" fmla="*/ 4607114 h 9738027"/>
                <a:gd name="connsiteX580" fmla="*/ 10491543 w 13991985"/>
                <a:gd name="connsiteY580" fmla="*/ 4532502 h 9738027"/>
                <a:gd name="connsiteX581" fmla="*/ 10595637 w 13991985"/>
                <a:gd name="connsiteY581" fmla="*/ 4520028 h 9738027"/>
                <a:gd name="connsiteX582" fmla="*/ 10639180 w 13991985"/>
                <a:gd name="connsiteY582" fmla="*/ 4491000 h 9738027"/>
                <a:gd name="connsiteX583" fmla="*/ 10711751 w 13991985"/>
                <a:gd name="connsiteY583" fmla="*/ 4403914 h 9738027"/>
                <a:gd name="connsiteX584" fmla="*/ 10755294 w 13991985"/>
                <a:gd name="connsiteY584" fmla="*/ 4360371 h 9738027"/>
                <a:gd name="connsiteX585" fmla="*/ 10775705 w 13991985"/>
                <a:gd name="connsiteY585" fmla="*/ 4302314 h 9738027"/>
                <a:gd name="connsiteX586" fmla="*/ 10848730 w 13991985"/>
                <a:gd name="connsiteY586" fmla="*/ 4251514 h 9738027"/>
                <a:gd name="connsiteX587" fmla="*/ 10977318 w 13991985"/>
                <a:gd name="connsiteY587" fmla="*/ 4232464 h 9738027"/>
                <a:gd name="connsiteX588" fmla="*/ 11103411 w 13991985"/>
                <a:gd name="connsiteY588" fmla="*/ 4307983 h 9738027"/>
                <a:gd name="connsiteX589" fmla="*/ 11126996 w 13991985"/>
                <a:gd name="connsiteY589" fmla="*/ 4433170 h 9738027"/>
                <a:gd name="connsiteX590" fmla="*/ 11078691 w 13991985"/>
                <a:gd name="connsiteY590" fmla="*/ 4505514 h 9738027"/>
                <a:gd name="connsiteX591" fmla="*/ 11048755 w 13991985"/>
                <a:gd name="connsiteY591" fmla="*/ 4551552 h 9738027"/>
                <a:gd name="connsiteX592" fmla="*/ 11049889 w 13991985"/>
                <a:gd name="connsiteY592" fmla="*/ 4577632 h 9738027"/>
                <a:gd name="connsiteX593" fmla="*/ 10987523 w 13991985"/>
                <a:gd name="connsiteY593" fmla="*/ 4592600 h 9738027"/>
                <a:gd name="connsiteX594" fmla="*/ 10973009 w 13991985"/>
                <a:gd name="connsiteY594" fmla="*/ 4650657 h 9738027"/>
                <a:gd name="connsiteX595" fmla="*/ 11060094 w 13991985"/>
                <a:gd name="connsiteY595" fmla="*/ 4665171 h 9738027"/>
                <a:gd name="connsiteX596" fmla="*/ 11016551 w 13991985"/>
                <a:gd name="connsiteY596" fmla="*/ 4708714 h 9738027"/>
                <a:gd name="connsiteX597" fmla="*/ 11002037 w 13991985"/>
                <a:gd name="connsiteY597" fmla="*/ 4752257 h 9738027"/>
                <a:gd name="connsiteX598" fmla="*/ 11016551 w 13991985"/>
                <a:gd name="connsiteY598" fmla="*/ 4781285 h 9738027"/>
                <a:gd name="connsiteX599" fmla="*/ 11060094 w 13991985"/>
                <a:gd name="connsiteY599" fmla="*/ 4737743 h 9738027"/>
                <a:gd name="connsiteX600" fmla="*/ 11190723 w 13991985"/>
                <a:gd name="connsiteY600" fmla="*/ 4650657 h 9738027"/>
                <a:gd name="connsiteX601" fmla="*/ 11248780 w 13991985"/>
                <a:gd name="connsiteY601" fmla="*/ 4636143 h 9738027"/>
                <a:gd name="connsiteX602" fmla="*/ 11335866 w 13991985"/>
                <a:gd name="connsiteY602" fmla="*/ 4592600 h 9738027"/>
                <a:gd name="connsiteX603" fmla="*/ 11422951 w 13991985"/>
                <a:gd name="connsiteY603" fmla="*/ 4549057 h 9738027"/>
                <a:gd name="connsiteX604" fmla="*/ 11539066 w 13991985"/>
                <a:gd name="connsiteY604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1009 w 13991985"/>
                <a:gd name="connsiteY399" fmla="*/ 9527457 h 9738027"/>
                <a:gd name="connsiteX400" fmla="*/ 6418357 w 13991985"/>
                <a:gd name="connsiteY400" fmla="*/ 9505799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557718 w 13991985"/>
                <a:gd name="connsiteY405" fmla="*/ 9225945 h 9738027"/>
                <a:gd name="connsiteX406" fmla="*/ 6636299 w 13991985"/>
                <a:gd name="connsiteY406" fmla="*/ 9168795 h 9738027"/>
                <a:gd name="connsiteX407" fmla="*/ 6737445 w 13991985"/>
                <a:gd name="connsiteY407" fmla="*/ 9224812 h 9738027"/>
                <a:gd name="connsiteX408" fmla="*/ 6763866 w 13991985"/>
                <a:gd name="connsiteY408" fmla="*/ 9164600 h 9738027"/>
                <a:gd name="connsiteX409" fmla="*/ 6828840 w 13991985"/>
                <a:gd name="connsiteY409" fmla="*/ 9181722 h 9738027"/>
                <a:gd name="connsiteX410" fmla="*/ 6870229 w 13991985"/>
                <a:gd name="connsiteY410" fmla="*/ 9205988 h 9738027"/>
                <a:gd name="connsiteX411" fmla="*/ 6952551 w 13991985"/>
                <a:gd name="connsiteY411" fmla="*/ 9208143 h 9738027"/>
                <a:gd name="connsiteX412" fmla="*/ 7025123 w 13991985"/>
                <a:gd name="connsiteY412" fmla="*/ 9121057 h 9738027"/>
                <a:gd name="connsiteX413" fmla="*/ 7102230 w 13991985"/>
                <a:gd name="connsiteY413" fmla="*/ 9139881 h 9738027"/>
                <a:gd name="connsiteX414" fmla="*/ 7170266 w 13991985"/>
                <a:gd name="connsiteY414" fmla="*/ 9077514 h 9738027"/>
                <a:gd name="connsiteX415" fmla="*/ 7197141 w 13991985"/>
                <a:gd name="connsiteY415" fmla="*/ 9048713 h 9738027"/>
                <a:gd name="connsiteX416" fmla="*/ 7236374 w 13991985"/>
                <a:gd name="connsiteY416" fmla="*/ 9023539 h 9738027"/>
                <a:gd name="connsiteX417" fmla="*/ 7271638 w 13991985"/>
                <a:gd name="connsiteY417" fmla="*/ 9063681 h 9738027"/>
                <a:gd name="connsiteX418" fmla="*/ 7307811 w 13991985"/>
                <a:gd name="connsiteY418" fmla="*/ 9109604 h 9738027"/>
                <a:gd name="connsiteX419" fmla="*/ 7343530 w 13991985"/>
                <a:gd name="connsiteY419" fmla="*/ 9159270 h 9738027"/>
                <a:gd name="connsiteX420" fmla="*/ 7460551 w 13991985"/>
                <a:gd name="connsiteY420" fmla="*/ 9164600 h 9738027"/>
                <a:gd name="connsiteX421" fmla="*/ 7547637 w 13991985"/>
                <a:gd name="connsiteY421" fmla="*/ 9179114 h 9738027"/>
                <a:gd name="connsiteX422" fmla="*/ 7562151 w 13991985"/>
                <a:gd name="connsiteY422" fmla="*/ 9353285 h 9738027"/>
                <a:gd name="connsiteX423" fmla="*/ 7634723 w 13991985"/>
                <a:gd name="connsiteY423" fmla="*/ 9367800 h 9738027"/>
                <a:gd name="connsiteX424" fmla="*/ 7721809 w 13991985"/>
                <a:gd name="connsiteY424" fmla="*/ 9396828 h 9738027"/>
                <a:gd name="connsiteX425" fmla="*/ 7808894 w 13991985"/>
                <a:gd name="connsiteY425" fmla="*/ 9425857 h 9738027"/>
                <a:gd name="connsiteX426" fmla="*/ 7852437 w 13991985"/>
                <a:gd name="connsiteY426" fmla="*/ 9440371 h 9738027"/>
                <a:gd name="connsiteX427" fmla="*/ 7895980 w 13991985"/>
                <a:gd name="connsiteY427" fmla="*/ 9396828 h 9738027"/>
                <a:gd name="connsiteX428" fmla="*/ 7939523 w 13991985"/>
                <a:gd name="connsiteY428" fmla="*/ 9382314 h 9738027"/>
                <a:gd name="connsiteX429" fmla="*/ 7962655 w 13991985"/>
                <a:gd name="connsiteY429" fmla="*/ 9347389 h 9738027"/>
                <a:gd name="connsiteX430" fmla="*/ 8005517 w 13991985"/>
                <a:gd name="connsiteY430" fmla="*/ 9335483 h 9738027"/>
                <a:gd name="connsiteX431" fmla="*/ 8065049 w 13991985"/>
                <a:gd name="connsiteY431" fmla="*/ 9397396 h 9738027"/>
                <a:gd name="connsiteX432" fmla="*/ 8169144 w 13991985"/>
                <a:gd name="connsiteY432" fmla="*/ 9437309 h 9738027"/>
                <a:gd name="connsiteX433" fmla="*/ 8215068 w 13991985"/>
                <a:gd name="connsiteY433" fmla="*/ 9392633 h 9738027"/>
                <a:gd name="connsiteX434" fmla="*/ 8255549 w 13991985"/>
                <a:gd name="connsiteY434" fmla="*/ 9401818 h 9738027"/>
                <a:gd name="connsiteX435" fmla="*/ 8299092 w 13991985"/>
                <a:gd name="connsiteY435" fmla="*/ 9438217 h 9738027"/>
                <a:gd name="connsiteX436" fmla="*/ 8317461 w 13991985"/>
                <a:gd name="connsiteY436" fmla="*/ 9485502 h 9738027"/>
                <a:gd name="connsiteX437" fmla="*/ 8295010 w 13991985"/>
                <a:gd name="connsiteY437" fmla="*/ 9519633 h 9738027"/>
                <a:gd name="connsiteX438" fmla="*/ 8276980 w 13991985"/>
                <a:gd name="connsiteY438" fmla="*/ 9604564 h 9738027"/>
                <a:gd name="connsiteX439" fmla="*/ 8309297 w 13991985"/>
                <a:gd name="connsiteY439" fmla="*/ 9685413 h 9738027"/>
                <a:gd name="connsiteX440" fmla="*/ 8350459 w 13991985"/>
                <a:gd name="connsiteY440" fmla="*/ 9738027 h 9738027"/>
                <a:gd name="connsiteX441" fmla="*/ 8389466 w 13991985"/>
                <a:gd name="connsiteY441" fmla="*/ 9730657 h 9738027"/>
                <a:gd name="connsiteX442" fmla="*/ 8386404 w 13991985"/>
                <a:gd name="connsiteY442" fmla="*/ 9682578 h 9738027"/>
                <a:gd name="connsiteX443" fmla="*/ 8360437 w 13991985"/>
                <a:gd name="connsiteY443" fmla="*/ 9643571 h 9738027"/>
                <a:gd name="connsiteX444" fmla="*/ 8351139 w 13991985"/>
                <a:gd name="connsiteY444" fmla="*/ 9571453 h 9738027"/>
                <a:gd name="connsiteX445" fmla="*/ 8370416 w 13991985"/>
                <a:gd name="connsiteY445" fmla="*/ 9527684 h 9738027"/>
                <a:gd name="connsiteX446" fmla="*/ 8396043 w 13991985"/>
                <a:gd name="connsiteY446" fmla="*/ 9475977 h 9738027"/>
                <a:gd name="connsiteX447" fmla="*/ 8429380 w 13991985"/>
                <a:gd name="connsiteY447" fmla="*/ 9483120 h 9738027"/>
                <a:gd name="connsiteX448" fmla="*/ 8496055 w 13991985"/>
                <a:gd name="connsiteY448" fmla="*/ 9473595 h 9738027"/>
                <a:gd name="connsiteX449" fmla="*/ 8553886 w 13991985"/>
                <a:gd name="connsiteY449" fmla="*/ 9453185 h 9738027"/>
                <a:gd name="connsiteX450" fmla="*/ 8636209 w 13991985"/>
                <a:gd name="connsiteY450" fmla="*/ 9428465 h 9738027"/>
                <a:gd name="connsiteX451" fmla="*/ 8696193 w 13991985"/>
                <a:gd name="connsiteY451" fmla="*/ 9415877 h 9738027"/>
                <a:gd name="connsiteX452" fmla="*/ 8691318 w 13991985"/>
                <a:gd name="connsiteY452" fmla="*/ 9375964 h 9738027"/>
                <a:gd name="connsiteX453" fmla="*/ 8715130 w 13991985"/>
                <a:gd name="connsiteY453" fmla="*/ 9356914 h 9738027"/>
                <a:gd name="connsiteX454" fmla="*/ 8743705 w 13991985"/>
                <a:gd name="connsiteY454" fmla="*/ 9359295 h 9738027"/>
                <a:gd name="connsiteX455" fmla="*/ 8810380 w 13991985"/>
                <a:gd name="connsiteY455" fmla="*/ 9382314 h 9738027"/>
                <a:gd name="connsiteX456" fmla="*/ 8856078 w 13991985"/>
                <a:gd name="connsiteY456" fmla="*/ 9312577 h 9738027"/>
                <a:gd name="connsiteX457" fmla="*/ 8903249 w 13991985"/>
                <a:gd name="connsiteY457" fmla="*/ 9314052 h 9738027"/>
                <a:gd name="connsiteX458" fmla="*/ 8941349 w 13991985"/>
                <a:gd name="connsiteY458" fmla="*/ 9356914 h 9738027"/>
                <a:gd name="connsiteX459" fmla="*/ 8984211 w 13991985"/>
                <a:gd name="connsiteY459" fmla="*/ 9321195 h 9738027"/>
                <a:gd name="connsiteX460" fmla="*/ 9025713 w 13991985"/>
                <a:gd name="connsiteY460" fmla="*/ 9264272 h 9738027"/>
                <a:gd name="connsiteX461" fmla="*/ 9085925 w 13991985"/>
                <a:gd name="connsiteY461" fmla="*/ 9278106 h 9738027"/>
                <a:gd name="connsiteX462" fmla="*/ 9124705 w 13991985"/>
                <a:gd name="connsiteY462" fmla="*/ 9237852 h 9738027"/>
                <a:gd name="connsiteX463" fmla="*/ 9129468 w 13991985"/>
                <a:gd name="connsiteY463" fmla="*/ 9186258 h 9738027"/>
                <a:gd name="connsiteX464" fmla="*/ 9160424 w 13991985"/>
                <a:gd name="connsiteY464" fmla="*/ 9133077 h 9738027"/>
                <a:gd name="connsiteX465" fmla="*/ 9203286 w 13991985"/>
                <a:gd name="connsiteY465" fmla="*/ 9156889 h 9738027"/>
                <a:gd name="connsiteX466" fmla="*/ 9246376 w 13991985"/>
                <a:gd name="connsiteY466" fmla="*/ 9196690 h 9738027"/>
                <a:gd name="connsiteX467" fmla="*/ 9305680 w 13991985"/>
                <a:gd name="connsiteY467" fmla="*/ 9159270 h 9738027"/>
                <a:gd name="connsiteX468" fmla="*/ 9399569 w 13991985"/>
                <a:gd name="connsiteY468" fmla="*/ 9131943 h 9738027"/>
                <a:gd name="connsiteX469" fmla="*/ 9458080 w 13991985"/>
                <a:gd name="connsiteY469" fmla="*/ 9130695 h 9738027"/>
                <a:gd name="connsiteX470" fmla="*/ 9518518 w 13991985"/>
                <a:gd name="connsiteY470" fmla="*/ 9105521 h 9738027"/>
                <a:gd name="connsiteX471" fmla="*/ 9574648 w 13991985"/>
                <a:gd name="connsiteY471" fmla="*/ 9126046 h 9738027"/>
                <a:gd name="connsiteX472" fmla="*/ 9652209 w 13991985"/>
                <a:gd name="connsiteY472" fmla="*/ 9106543 h 9738027"/>
                <a:gd name="connsiteX473" fmla="*/ 9753355 w 13991985"/>
                <a:gd name="connsiteY473" fmla="*/ 9094977 h 9738027"/>
                <a:gd name="connsiteX474" fmla="*/ 9816175 w 13991985"/>
                <a:gd name="connsiteY474" fmla="*/ 9050866 h 9738027"/>
                <a:gd name="connsiteX475" fmla="*/ 9803361 w 13991985"/>
                <a:gd name="connsiteY475" fmla="*/ 9009252 h 9738027"/>
                <a:gd name="connsiteX476" fmla="*/ 9819236 w 13991985"/>
                <a:gd name="connsiteY476" fmla="*/ 8981583 h 9738027"/>
                <a:gd name="connsiteX477" fmla="*/ 9872418 w 13991985"/>
                <a:gd name="connsiteY477" fmla="*/ 8980677 h 9738027"/>
                <a:gd name="connsiteX478" fmla="*/ 9893736 w 13991985"/>
                <a:gd name="connsiteY478" fmla="*/ 8931350 h 9738027"/>
                <a:gd name="connsiteX479" fmla="*/ 9942721 w 13991985"/>
                <a:gd name="connsiteY479" fmla="*/ 8904022 h 9738027"/>
                <a:gd name="connsiteX480" fmla="*/ 10024364 w 13991985"/>
                <a:gd name="connsiteY480" fmla="*/ 8850956 h 9738027"/>
                <a:gd name="connsiteX481" fmla="*/ 10101925 w 13991985"/>
                <a:gd name="connsiteY481" fmla="*/ 8802650 h 9738027"/>
                <a:gd name="connsiteX482" fmla="*/ 10130726 w 13991985"/>
                <a:gd name="connsiteY482" fmla="*/ 8768632 h 9738027"/>
                <a:gd name="connsiteX483" fmla="*/ 10099997 w 13991985"/>
                <a:gd name="connsiteY483" fmla="*/ 8719646 h 9738027"/>
                <a:gd name="connsiteX484" fmla="*/ 10139458 w 13991985"/>
                <a:gd name="connsiteY484" fmla="*/ 8683474 h 9738027"/>
                <a:gd name="connsiteX485" fmla="*/ 10199669 w 13991985"/>
                <a:gd name="connsiteY485" fmla="*/ 8664197 h 9738027"/>
                <a:gd name="connsiteX486" fmla="*/ 10252737 w 13991985"/>
                <a:gd name="connsiteY486" fmla="*/ 8642539 h 9738027"/>
                <a:gd name="connsiteX487" fmla="*/ 10293672 w 13991985"/>
                <a:gd name="connsiteY487" fmla="*/ 8610902 h 9738027"/>
                <a:gd name="connsiteX488" fmla="*/ 10351049 w 13991985"/>
                <a:gd name="connsiteY488" fmla="*/ 8533002 h 9738027"/>
                <a:gd name="connsiteX489" fmla="*/ 10363409 w 13991985"/>
                <a:gd name="connsiteY489" fmla="*/ 8525971 h 9738027"/>
                <a:gd name="connsiteX490" fmla="*/ 10398107 w 13991985"/>
                <a:gd name="connsiteY490" fmla="*/ 8480274 h 9738027"/>
                <a:gd name="connsiteX491" fmla="*/ 10436434 w 13991985"/>
                <a:gd name="connsiteY491" fmla="*/ 8443875 h 9738027"/>
                <a:gd name="connsiteX492" fmla="*/ 10479523 w 13991985"/>
                <a:gd name="connsiteY492" fmla="*/ 8395343 h 9738027"/>
                <a:gd name="connsiteX493" fmla="*/ 10494718 w 13991985"/>
                <a:gd name="connsiteY493" fmla="*/ 8308257 h 9738027"/>
                <a:gd name="connsiteX494" fmla="*/ 10499254 w 13991985"/>
                <a:gd name="connsiteY494" fmla="*/ 8247819 h 9738027"/>
                <a:gd name="connsiteX495" fmla="*/ 10482018 w 13991985"/>
                <a:gd name="connsiteY495" fmla="*/ 8171052 h 9738027"/>
                <a:gd name="connsiteX496" fmla="*/ 10523066 w 13991985"/>
                <a:gd name="connsiteY496" fmla="*/ 8117643 h 9738027"/>
                <a:gd name="connsiteX497" fmla="*/ 10566609 w 13991985"/>
                <a:gd name="connsiteY497" fmla="*/ 8119571 h 9738027"/>
                <a:gd name="connsiteX498" fmla="*/ 10627274 w 13991985"/>
                <a:gd name="connsiteY498" fmla="*/ 8102676 h 9738027"/>
                <a:gd name="connsiteX499" fmla="*/ 10654829 w 13991985"/>
                <a:gd name="connsiteY499" fmla="*/ 8025569 h 9738027"/>
                <a:gd name="connsiteX500" fmla="*/ 10696330 w 13991985"/>
                <a:gd name="connsiteY500" fmla="*/ 7994839 h 9738027"/>
                <a:gd name="connsiteX501" fmla="*/ 10775025 w 13991985"/>
                <a:gd name="connsiteY501" fmla="*/ 7894940 h 9738027"/>
                <a:gd name="connsiteX502" fmla="*/ 10806435 w 13991985"/>
                <a:gd name="connsiteY502" fmla="*/ 7805246 h 9738027"/>
                <a:gd name="connsiteX503" fmla="*/ 10847596 w 13991985"/>
                <a:gd name="connsiteY503" fmla="*/ 7745488 h 9738027"/>
                <a:gd name="connsiteX504" fmla="*/ 10903499 w 13991985"/>
                <a:gd name="connsiteY504" fmla="*/ 7730520 h 9738027"/>
                <a:gd name="connsiteX505" fmla="*/ 10958494 w 13991985"/>
                <a:gd name="connsiteY505" fmla="*/ 7727685 h 9738027"/>
                <a:gd name="connsiteX506" fmla="*/ 10952031 w 13991985"/>
                <a:gd name="connsiteY506" fmla="*/ 7706028 h 9738027"/>
                <a:gd name="connsiteX507" fmla="*/ 10943980 w 13991985"/>
                <a:gd name="connsiteY507" fmla="*/ 7652732 h 9738027"/>
                <a:gd name="connsiteX508" fmla="*/ 10950897 w 13991985"/>
                <a:gd name="connsiteY508" fmla="*/ 7604427 h 9738027"/>
                <a:gd name="connsiteX509" fmla="*/ 10917786 w 13991985"/>
                <a:gd name="connsiteY509" fmla="*/ 7507590 h 9738027"/>
                <a:gd name="connsiteX510" fmla="*/ 10915632 w 13991985"/>
                <a:gd name="connsiteY510" fmla="*/ 7454521 h 9738027"/>
                <a:gd name="connsiteX511" fmla="*/ 10963937 w 13991985"/>
                <a:gd name="connsiteY511" fmla="*/ 7401681 h 9738027"/>
                <a:gd name="connsiteX512" fmla="*/ 11024943 w 13991985"/>
                <a:gd name="connsiteY512" fmla="*/ 7373333 h 9738027"/>
                <a:gd name="connsiteX513" fmla="*/ 11016551 w 13991985"/>
                <a:gd name="connsiteY513" fmla="*/ 7335800 h 9738027"/>
                <a:gd name="connsiteX514" fmla="*/ 10974936 w 13991985"/>
                <a:gd name="connsiteY514" fmla="*/ 7306998 h 9738027"/>
                <a:gd name="connsiteX515" fmla="*/ 10912570 w 13991985"/>
                <a:gd name="connsiteY515" fmla="*/ 7239643 h 9738027"/>
                <a:gd name="connsiteX516" fmla="*/ 10851905 w 13991985"/>
                <a:gd name="connsiteY516" fmla="*/ 7270371 h 9738027"/>
                <a:gd name="connsiteX517" fmla="*/ 10782168 w 13991985"/>
                <a:gd name="connsiteY517" fmla="*/ 7263001 h 9738027"/>
                <a:gd name="connsiteX518" fmla="*/ 10784323 w 13991985"/>
                <a:gd name="connsiteY518" fmla="*/ 7205171 h 9738027"/>
                <a:gd name="connsiteX519" fmla="*/ 10830247 w 13991985"/>
                <a:gd name="connsiteY519" fmla="*/ 7133053 h 9738027"/>
                <a:gd name="connsiteX520" fmla="*/ 10877305 w 13991985"/>
                <a:gd name="connsiteY520" fmla="*/ 7116158 h 9738027"/>
                <a:gd name="connsiteX521" fmla="*/ 10917332 w 13991985"/>
                <a:gd name="connsiteY521" fmla="*/ 7087357 h 9738027"/>
                <a:gd name="connsiteX522" fmla="*/ 10973688 w 13991985"/>
                <a:gd name="connsiteY522" fmla="*/ 7074769 h 9738027"/>
                <a:gd name="connsiteX523" fmla="*/ 11033446 w 13991985"/>
                <a:gd name="connsiteY523" fmla="*/ 7055039 h 9738027"/>
                <a:gd name="connsiteX524" fmla="*/ 10929693 w 13991985"/>
                <a:gd name="connsiteY524" fmla="*/ 6954120 h 9738027"/>
                <a:gd name="connsiteX525" fmla="*/ 10903272 w 13991985"/>
                <a:gd name="connsiteY525" fmla="*/ 6879619 h 9738027"/>
                <a:gd name="connsiteX526" fmla="*/ 10997729 w 13991985"/>
                <a:gd name="connsiteY526" fmla="*/ 6886083 h 9738027"/>
                <a:gd name="connsiteX527" fmla="*/ 11045580 w 13991985"/>
                <a:gd name="connsiteY527" fmla="*/ 6856828 h 9738027"/>
                <a:gd name="connsiteX528" fmla="*/ 10987523 w 13991985"/>
                <a:gd name="connsiteY528" fmla="*/ 6788566 h 9738027"/>
                <a:gd name="connsiteX529" fmla="*/ 10914951 w 13991985"/>
                <a:gd name="connsiteY529" fmla="*/ 6740714 h 9738027"/>
                <a:gd name="connsiteX530" fmla="*/ 10909509 w 13991985"/>
                <a:gd name="connsiteY530" fmla="*/ 6692862 h 9738027"/>
                <a:gd name="connsiteX531" fmla="*/ 10856894 w 13991985"/>
                <a:gd name="connsiteY531" fmla="*/ 6668143 h 9738027"/>
                <a:gd name="connsiteX532" fmla="*/ 10813805 w 13991985"/>
                <a:gd name="connsiteY532" fmla="*/ 6633671 h 9738027"/>
                <a:gd name="connsiteX533" fmla="*/ 10804053 w 13991985"/>
                <a:gd name="connsiteY533" fmla="*/ 6556790 h 9738027"/>
                <a:gd name="connsiteX534" fmla="*/ 10793848 w 13991985"/>
                <a:gd name="connsiteY534" fmla="*/ 6494198 h 9738027"/>
                <a:gd name="connsiteX535" fmla="*/ 10740780 w 13991985"/>
                <a:gd name="connsiteY535" fmla="*/ 6367878 h 9738027"/>
                <a:gd name="connsiteX536" fmla="*/ 10711751 w 13991985"/>
                <a:gd name="connsiteY536" fmla="*/ 6247228 h 9738027"/>
                <a:gd name="connsiteX537" fmla="*/ 10668209 w 13991985"/>
                <a:gd name="connsiteY537" fmla="*/ 6218200 h 9738027"/>
                <a:gd name="connsiteX538" fmla="*/ 10619223 w 13991985"/>
                <a:gd name="connsiteY538" fmla="*/ 6155833 h 9738027"/>
                <a:gd name="connsiteX539" fmla="*/ 10508551 w 13991985"/>
                <a:gd name="connsiteY539" fmla="*/ 6072831 h 9738027"/>
                <a:gd name="connsiteX540" fmla="*/ 10426229 w 13991985"/>
                <a:gd name="connsiteY540" fmla="*/ 6005701 h 9738027"/>
                <a:gd name="connsiteX541" fmla="*/ 10441423 w 13991985"/>
                <a:gd name="connsiteY541" fmla="*/ 5885505 h 9738027"/>
                <a:gd name="connsiteX542" fmla="*/ 10509005 w 13991985"/>
                <a:gd name="connsiteY542" fmla="*/ 5822232 h 9738027"/>
                <a:gd name="connsiteX543" fmla="*/ 10595637 w 13991985"/>
                <a:gd name="connsiteY543" fmla="*/ 5724714 h 9738027"/>
                <a:gd name="connsiteX544" fmla="*/ 10629655 w 13991985"/>
                <a:gd name="connsiteY544" fmla="*/ 5637402 h 9738027"/>
                <a:gd name="connsiteX545" fmla="*/ 10673198 w 13991985"/>
                <a:gd name="connsiteY545" fmla="*/ 5604745 h 9738027"/>
                <a:gd name="connsiteX546" fmla="*/ 10750305 w 13991985"/>
                <a:gd name="connsiteY546" fmla="*/ 5627196 h 9738027"/>
                <a:gd name="connsiteX547" fmla="*/ 10761191 w 13991985"/>
                <a:gd name="connsiteY547" fmla="*/ 5560067 h 9738027"/>
                <a:gd name="connsiteX548" fmla="*/ 10814259 w 13991985"/>
                <a:gd name="connsiteY548" fmla="*/ 5502464 h 9738027"/>
                <a:gd name="connsiteX549" fmla="*/ 10891138 w 13991985"/>
                <a:gd name="connsiteY549" fmla="*/ 5468446 h 9738027"/>
                <a:gd name="connsiteX550" fmla="*/ 10958494 w 13991985"/>
                <a:gd name="connsiteY550" fmla="*/ 5463457 h 9738027"/>
                <a:gd name="connsiteX551" fmla="*/ 10989111 w 13991985"/>
                <a:gd name="connsiteY551" fmla="*/ 5434655 h 9738027"/>
                <a:gd name="connsiteX552" fmla="*/ 11051703 w 13991985"/>
                <a:gd name="connsiteY552" fmla="*/ 5395875 h 9738027"/>
                <a:gd name="connsiteX553" fmla="*/ 11161694 w 13991985"/>
                <a:gd name="connsiteY553" fmla="*/ 5361857 h 9738027"/>
                <a:gd name="connsiteX554" fmla="*/ 11205237 w 13991985"/>
                <a:gd name="connsiteY554" fmla="*/ 5332828 h 9738027"/>
                <a:gd name="connsiteX555" fmla="*/ 11161694 w 13991985"/>
                <a:gd name="connsiteY555" fmla="*/ 5303800 h 9738027"/>
                <a:gd name="connsiteX556" fmla="*/ 10871409 w 13991985"/>
                <a:gd name="connsiteY556" fmla="*/ 5260257 h 9738027"/>
                <a:gd name="connsiteX557" fmla="*/ 10827866 w 13991985"/>
                <a:gd name="connsiteY557" fmla="*/ 5216714 h 9738027"/>
                <a:gd name="connsiteX558" fmla="*/ 10682723 w 13991985"/>
                <a:gd name="connsiteY558" fmla="*/ 5274771 h 9738027"/>
                <a:gd name="connsiteX559" fmla="*/ 10624666 w 13991985"/>
                <a:gd name="connsiteY559" fmla="*/ 5303800 h 9738027"/>
                <a:gd name="connsiteX560" fmla="*/ 10537580 w 13991985"/>
                <a:gd name="connsiteY560" fmla="*/ 5390206 h 9738027"/>
                <a:gd name="connsiteX561" fmla="*/ 10440289 w 13991985"/>
                <a:gd name="connsiteY561" fmla="*/ 5361403 h 9738027"/>
                <a:gd name="connsiteX562" fmla="*/ 10368624 w 13991985"/>
                <a:gd name="connsiteY562" fmla="*/ 5317633 h 9738027"/>
                <a:gd name="connsiteX563" fmla="*/ 10348894 w 13991985"/>
                <a:gd name="connsiteY563" fmla="*/ 5245743 h 9738027"/>
                <a:gd name="connsiteX564" fmla="*/ 10363409 w 13991985"/>
                <a:gd name="connsiteY564" fmla="*/ 5187685 h 9738027"/>
                <a:gd name="connsiteX565" fmla="*/ 10392437 w 13991985"/>
                <a:gd name="connsiteY565" fmla="*/ 5144143 h 9738027"/>
                <a:gd name="connsiteX566" fmla="*/ 10348894 w 13991985"/>
                <a:gd name="connsiteY566" fmla="*/ 5115114 h 9738027"/>
                <a:gd name="connsiteX567" fmla="*/ 10290837 w 13991985"/>
                <a:gd name="connsiteY567" fmla="*/ 5100600 h 9738027"/>
                <a:gd name="connsiteX568" fmla="*/ 10203751 w 13991985"/>
                <a:gd name="connsiteY568" fmla="*/ 5071571 h 9738027"/>
                <a:gd name="connsiteX569" fmla="*/ 10160209 w 13991985"/>
                <a:gd name="connsiteY569" fmla="*/ 5057057 h 9738027"/>
                <a:gd name="connsiteX570" fmla="*/ 10073804 w 13991985"/>
                <a:gd name="connsiteY570" fmla="*/ 5028028 h 9738027"/>
                <a:gd name="connsiteX571" fmla="*/ 10044548 w 13991985"/>
                <a:gd name="connsiteY571" fmla="*/ 4921665 h 9738027"/>
                <a:gd name="connsiteX572" fmla="*/ 10049991 w 13991985"/>
                <a:gd name="connsiteY572" fmla="*/ 4868598 h 9738027"/>
                <a:gd name="connsiteX573" fmla="*/ 10102605 w 13991985"/>
                <a:gd name="connsiteY573" fmla="*/ 4758381 h 9738027"/>
                <a:gd name="connsiteX574" fmla="*/ 10189011 w 13991985"/>
                <a:gd name="connsiteY574" fmla="*/ 4753164 h 9738027"/>
                <a:gd name="connsiteX575" fmla="*/ 10262262 w 13991985"/>
                <a:gd name="connsiteY575" fmla="*/ 4791490 h 9738027"/>
                <a:gd name="connsiteX576" fmla="*/ 10311929 w 13991985"/>
                <a:gd name="connsiteY576" fmla="*/ 4762462 h 9738027"/>
                <a:gd name="connsiteX577" fmla="*/ 10365223 w 13991985"/>
                <a:gd name="connsiteY577" fmla="*/ 4752710 h 9738027"/>
                <a:gd name="connsiteX578" fmla="*/ 10423053 w 13991985"/>
                <a:gd name="connsiteY578" fmla="*/ 4698963 h 9738027"/>
                <a:gd name="connsiteX579" fmla="*/ 10447319 w 13991985"/>
                <a:gd name="connsiteY579" fmla="*/ 4607114 h 9738027"/>
                <a:gd name="connsiteX580" fmla="*/ 10491543 w 13991985"/>
                <a:gd name="connsiteY580" fmla="*/ 4532502 h 9738027"/>
                <a:gd name="connsiteX581" fmla="*/ 10595637 w 13991985"/>
                <a:gd name="connsiteY581" fmla="*/ 4520028 h 9738027"/>
                <a:gd name="connsiteX582" fmla="*/ 10639180 w 13991985"/>
                <a:gd name="connsiteY582" fmla="*/ 4491000 h 9738027"/>
                <a:gd name="connsiteX583" fmla="*/ 10711751 w 13991985"/>
                <a:gd name="connsiteY583" fmla="*/ 4403914 h 9738027"/>
                <a:gd name="connsiteX584" fmla="*/ 10755294 w 13991985"/>
                <a:gd name="connsiteY584" fmla="*/ 4360371 h 9738027"/>
                <a:gd name="connsiteX585" fmla="*/ 10775705 w 13991985"/>
                <a:gd name="connsiteY585" fmla="*/ 4302314 h 9738027"/>
                <a:gd name="connsiteX586" fmla="*/ 10848730 w 13991985"/>
                <a:gd name="connsiteY586" fmla="*/ 4251514 h 9738027"/>
                <a:gd name="connsiteX587" fmla="*/ 10977318 w 13991985"/>
                <a:gd name="connsiteY587" fmla="*/ 4232464 h 9738027"/>
                <a:gd name="connsiteX588" fmla="*/ 11103411 w 13991985"/>
                <a:gd name="connsiteY588" fmla="*/ 4307983 h 9738027"/>
                <a:gd name="connsiteX589" fmla="*/ 11126996 w 13991985"/>
                <a:gd name="connsiteY589" fmla="*/ 4433170 h 9738027"/>
                <a:gd name="connsiteX590" fmla="*/ 11078691 w 13991985"/>
                <a:gd name="connsiteY590" fmla="*/ 4505514 h 9738027"/>
                <a:gd name="connsiteX591" fmla="*/ 11048755 w 13991985"/>
                <a:gd name="connsiteY591" fmla="*/ 4551552 h 9738027"/>
                <a:gd name="connsiteX592" fmla="*/ 11049889 w 13991985"/>
                <a:gd name="connsiteY592" fmla="*/ 4577632 h 9738027"/>
                <a:gd name="connsiteX593" fmla="*/ 10987523 w 13991985"/>
                <a:gd name="connsiteY593" fmla="*/ 4592600 h 9738027"/>
                <a:gd name="connsiteX594" fmla="*/ 10973009 w 13991985"/>
                <a:gd name="connsiteY594" fmla="*/ 4650657 h 9738027"/>
                <a:gd name="connsiteX595" fmla="*/ 11060094 w 13991985"/>
                <a:gd name="connsiteY595" fmla="*/ 4665171 h 9738027"/>
                <a:gd name="connsiteX596" fmla="*/ 11016551 w 13991985"/>
                <a:gd name="connsiteY596" fmla="*/ 4708714 h 9738027"/>
                <a:gd name="connsiteX597" fmla="*/ 11002037 w 13991985"/>
                <a:gd name="connsiteY597" fmla="*/ 4752257 h 9738027"/>
                <a:gd name="connsiteX598" fmla="*/ 11016551 w 13991985"/>
                <a:gd name="connsiteY598" fmla="*/ 4781285 h 9738027"/>
                <a:gd name="connsiteX599" fmla="*/ 11060094 w 13991985"/>
                <a:gd name="connsiteY599" fmla="*/ 4737743 h 9738027"/>
                <a:gd name="connsiteX600" fmla="*/ 11190723 w 13991985"/>
                <a:gd name="connsiteY600" fmla="*/ 4650657 h 9738027"/>
                <a:gd name="connsiteX601" fmla="*/ 11248780 w 13991985"/>
                <a:gd name="connsiteY601" fmla="*/ 4636143 h 9738027"/>
                <a:gd name="connsiteX602" fmla="*/ 11335866 w 13991985"/>
                <a:gd name="connsiteY602" fmla="*/ 4592600 h 9738027"/>
                <a:gd name="connsiteX603" fmla="*/ 11422951 w 13991985"/>
                <a:gd name="connsiteY603" fmla="*/ 4549057 h 9738027"/>
                <a:gd name="connsiteX604" fmla="*/ 11539066 w 13991985"/>
                <a:gd name="connsiteY604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5771 w 13991985"/>
                <a:gd name="connsiteY399" fmla="*/ 9556032 h 9738027"/>
                <a:gd name="connsiteX400" fmla="*/ 6418357 w 13991985"/>
                <a:gd name="connsiteY400" fmla="*/ 9505799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557718 w 13991985"/>
                <a:gd name="connsiteY405" fmla="*/ 9225945 h 9738027"/>
                <a:gd name="connsiteX406" fmla="*/ 6636299 w 13991985"/>
                <a:gd name="connsiteY406" fmla="*/ 9168795 h 9738027"/>
                <a:gd name="connsiteX407" fmla="*/ 6737445 w 13991985"/>
                <a:gd name="connsiteY407" fmla="*/ 9224812 h 9738027"/>
                <a:gd name="connsiteX408" fmla="*/ 6763866 w 13991985"/>
                <a:gd name="connsiteY408" fmla="*/ 9164600 h 9738027"/>
                <a:gd name="connsiteX409" fmla="*/ 6828840 w 13991985"/>
                <a:gd name="connsiteY409" fmla="*/ 9181722 h 9738027"/>
                <a:gd name="connsiteX410" fmla="*/ 6870229 w 13991985"/>
                <a:gd name="connsiteY410" fmla="*/ 9205988 h 9738027"/>
                <a:gd name="connsiteX411" fmla="*/ 6952551 w 13991985"/>
                <a:gd name="connsiteY411" fmla="*/ 9208143 h 9738027"/>
                <a:gd name="connsiteX412" fmla="*/ 7025123 w 13991985"/>
                <a:gd name="connsiteY412" fmla="*/ 9121057 h 9738027"/>
                <a:gd name="connsiteX413" fmla="*/ 7102230 w 13991985"/>
                <a:gd name="connsiteY413" fmla="*/ 9139881 h 9738027"/>
                <a:gd name="connsiteX414" fmla="*/ 7170266 w 13991985"/>
                <a:gd name="connsiteY414" fmla="*/ 9077514 h 9738027"/>
                <a:gd name="connsiteX415" fmla="*/ 7197141 w 13991985"/>
                <a:gd name="connsiteY415" fmla="*/ 9048713 h 9738027"/>
                <a:gd name="connsiteX416" fmla="*/ 7236374 w 13991985"/>
                <a:gd name="connsiteY416" fmla="*/ 9023539 h 9738027"/>
                <a:gd name="connsiteX417" fmla="*/ 7271638 w 13991985"/>
                <a:gd name="connsiteY417" fmla="*/ 9063681 h 9738027"/>
                <a:gd name="connsiteX418" fmla="*/ 7307811 w 13991985"/>
                <a:gd name="connsiteY418" fmla="*/ 9109604 h 9738027"/>
                <a:gd name="connsiteX419" fmla="*/ 7343530 w 13991985"/>
                <a:gd name="connsiteY419" fmla="*/ 9159270 h 9738027"/>
                <a:gd name="connsiteX420" fmla="*/ 7460551 w 13991985"/>
                <a:gd name="connsiteY420" fmla="*/ 9164600 h 9738027"/>
                <a:gd name="connsiteX421" fmla="*/ 7547637 w 13991985"/>
                <a:gd name="connsiteY421" fmla="*/ 9179114 h 9738027"/>
                <a:gd name="connsiteX422" fmla="*/ 7562151 w 13991985"/>
                <a:gd name="connsiteY422" fmla="*/ 9353285 h 9738027"/>
                <a:gd name="connsiteX423" fmla="*/ 7634723 w 13991985"/>
                <a:gd name="connsiteY423" fmla="*/ 9367800 h 9738027"/>
                <a:gd name="connsiteX424" fmla="*/ 7721809 w 13991985"/>
                <a:gd name="connsiteY424" fmla="*/ 9396828 h 9738027"/>
                <a:gd name="connsiteX425" fmla="*/ 7808894 w 13991985"/>
                <a:gd name="connsiteY425" fmla="*/ 9425857 h 9738027"/>
                <a:gd name="connsiteX426" fmla="*/ 7852437 w 13991985"/>
                <a:gd name="connsiteY426" fmla="*/ 9440371 h 9738027"/>
                <a:gd name="connsiteX427" fmla="*/ 7895980 w 13991985"/>
                <a:gd name="connsiteY427" fmla="*/ 9396828 h 9738027"/>
                <a:gd name="connsiteX428" fmla="*/ 7939523 w 13991985"/>
                <a:gd name="connsiteY428" fmla="*/ 9382314 h 9738027"/>
                <a:gd name="connsiteX429" fmla="*/ 7962655 w 13991985"/>
                <a:gd name="connsiteY429" fmla="*/ 9347389 h 9738027"/>
                <a:gd name="connsiteX430" fmla="*/ 8005517 w 13991985"/>
                <a:gd name="connsiteY430" fmla="*/ 9335483 h 9738027"/>
                <a:gd name="connsiteX431" fmla="*/ 8065049 w 13991985"/>
                <a:gd name="connsiteY431" fmla="*/ 9397396 h 9738027"/>
                <a:gd name="connsiteX432" fmla="*/ 8169144 w 13991985"/>
                <a:gd name="connsiteY432" fmla="*/ 9437309 h 9738027"/>
                <a:gd name="connsiteX433" fmla="*/ 8215068 w 13991985"/>
                <a:gd name="connsiteY433" fmla="*/ 9392633 h 9738027"/>
                <a:gd name="connsiteX434" fmla="*/ 8255549 w 13991985"/>
                <a:gd name="connsiteY434" fmla="*/ 9401818 h 9738027"/>
                <a:gd name="connsiteX435" fmla="*/ 8299092 w 13991985"/>
                <a:gd name="connsiteY435" fmla="*/ 9438217 h 9738027"/>
                <a:gd name="connsiteX436" fmla="*/ 8317461 w 13991985"/>
                <a:gd name="connsiteY436" fmla="*/ 9485502 h 9738027"/>
                <a:gd name="connsiteX437" fmla="*/ 8295010 w 13991985"/>
                <a:gd name="connsiteY437" fmla="*/ 9519633 h 9738027"/>
                <a:gd name="connsiteX438" fmla="*/ 8276980 w 13991985"/>
                <a:gd name="connsiteY438" fmla="*/ 9604564 h 9738027"/>
                <a:gd name="connsiteX439" fmla="*/ 8309297 w 13991985"/>
                <a:gd name="connsiteY439" fmla="*/ 9685413 h 9738027"/>
                <a:gd name="connsiteX440" fmla="*/ 8350459 w 13991985"/>
                <a:gd name="connsiteY440" fmla="*/ 9738027 h 9738027"/>
                <a:gd name="connsiteX441" fmla="*/ 8389466 w 13991985"/>
                <a:gd name="connsiteY441" fmla="*/ 9730657 h 9738027"/>
                <a:gd name="connsiteX442" fmla="*/ 8386404 w 13991985"/>
                <a:gd name="connsiteY442" fmla="*/ 9682578 h 9738027"/>
                <a:gd name="connsiteX443" fmla="*/ 8360437 w 13991985"/>
                <a:gd name="connsiteY443" fmla="*/ 9643571 h 9738027"/>
                <a:gd name="connsiteX444" fmla="*/ 8351139 w 13991985"/>
                <a:gd name="connsiteY444" fmla="*/ 9571453 h 9738027"/>
                <a:gd name="connsiteX445" fmla="*/ 8370416 w 13991985"/>
                <a:gd name="connsiteY445" fmla="*/ 9527684 h 9738027"/>
                <a:gd name="connsiteX446" fmla="*/ 8396043 w 13991985"/>
                <a:gd name="connsiteY446" fmla="*/ 9475977 h 9738027"/>
                <a:gd name="connsiteX447" fmla="*/ 8429380 w 13991985"/>
                <a:gd name="connsiteY447" fmla="*/ 9483120 h 9738027"/>
                <a:gd name="connsiteX448" fmla="*/ 8496055 w 13991985"/>
                <a:gd name="connsiteY448" fmla="*/ 9473595 h 9738027"/>
                <a:gd name="connsiteX449" fmla="*/ 8553886 w 13991985"/>
                <a:gd name="connsiteY449" fmla="*/ 9453185 h 9738027"/>
                <a:gd name="connsiteX450" fmla="*/ 8636209 w 13991985"/>
                <a:gd name="connsiteY450" fmla="*/ 9428465 h 9738027"/>
                <a:gd name="connsiteX451" fmla="*/ 8696193 w 13991985"/>
                <a:gd name="connsiteY451" fmla="*/ 9415877 h 9738027"/>
                <a:gd name="connsiteX452" fmla="*/ 8691318 w 13991985"/>
                <a:gd name="connsiteY452" fmla="*/ 9375964 h 9738027"/>
                <a:gd name="connsiteX453" fmla="*/ 8715130 w 13991985"/>
                <a:gd name="connsiteY453" fmla="*/ 9356914 h 9738027"/>
                <a:gd name="connsiteX454" fmla="*/ 8743705 w 13991985"/>
                <a:gd name="connsiteY454" fmla="*/ 9359295 h 9738027"/>
                <a:gd name="connsiteX455" fmla="*/ 8810380 w 13991985"/>
                <a:gd name="connsiteY455" fmla="*/ 9382314 h 9738027"/>
                <a:gd name="connsiteX456" fmla="*/ 8856078 w 13991985"/>
                <a:gd name="connsiteY456" fmla="*/ 9312577 h 9738027"/>
                <a:gd name="connsiteX457" fmla="*/ 8903249 w 13991985"/>
                <a:gd name="connsiteY457" fmla="*/ 9314052 h 9738027"/>
                <a:gd name="connsiteX458" fmla="*/ 8941349 w 13991985"/>
                <a:gd name="connsiteY458" fmla="*/ 9356914 h 9738027"/>
                <a:gd name="connsiteX459" fmla="*/ 8984211 w 13991985"/>
                <a:gd name="connsiteY459" fmla="*/ 9321195 h 9738027"/>
                <a:gd name="connsiteX460" fmla="*/ 9025713 w 13991985"/>
                <a:gd name="connsiteY460" fmla="*/ 9264272 h 9738027"/>
                <a:gd name="connsiteX461" fmla="*/ 9085925 w 13991985"/>
                <a:gd name="connsiteY461" fmla="*/ 9278106 h 9738027"/>
                <a:gd name="connsiteX462" fmla="*/ 9124705 w 13991985"/>
                <a:gd name="connsiteY462" fmla="*/ 9237852 h 9738027"/>
                <a:gd name="connsiteX463" fmla="*/ 9129468 w 13991985"/>
                <a:gd name="connsiteY463" fmla="*/ 9186258 h 9738027"/>
                <a:gd name="connsiteX464" fmla="*/ 9160424 w 13991985"/>
                <a:gd name="connsiteY464" fmla="*/ 9133077 h 9738027"/>
                <a:gd name="connsiteX465" fmla="*/ 9203286 w 13991985"/>
                <a:gd name="connsiteY465" fmla="*/ 9156889 h 9738027"/>
                <a:gd name="connsiteX466" fmla="*/ 9246376 w 13991985"/>
                <a:gd name="connsiteY466" fmla="*/ 9196690 h 9738027"/>
                <a:gd name="connsiteX467" fmla="*/ 9305680 w 13991985"/>
                <a:gd name="connsiteY467" fmla="*/ 9159270 h 9738027"/>
                <a:gd name="connsiteX468" fmla="*/ 9399569 w 13991985"/>
                <a:gd name="connsiteY468" fmla="*/ 9131943 h 9738027"/>
                <a:gd name="connsiteX469" fmla="*/ 9458080 w 13991985"/>
                <a:gd name="connsiteY469" fmla="*/ 9130695 h 9738027"/>
                <a:gd name="connsiteX470" fmla="*/ 9518518 w 13991985"/>
                <a:gd name="connsiteY470" fmla="*/ 9105521 h 9738027"/>
                <a:gd name="connsiteX471" fmla="*/ 9574648 w 13991985"/>
                <a:gd name="connsiteY471" fmla="*/ 9126046 h 9738027"/>
                <a:gd name="connsiteX472" fmla="*/ 9652209 w 13991985"/>
                <a:gd name="connsiteY472" fmla="*/ 9106543 h 9738027"/>
                <a:gd name="connsiteX473" fmla="*/ 9753355 w 13991985"/>
                <a:gd name="connsiteY473" fmla="*/ 9094977 h 9738027"/>
                <a:gd name="connsiteX474" fmla="*/ 9816175 w 13991985"/>
                <a:gd name="connsiteY474" fmla="*/ 9050866 h 9738027"/>
                <a:gd name="connsiteX475" fmla="*/ 9803361 w 13991985"/>
                <a:gd name="connsiteY475" fmla="*/ 9009252 h 9738027"/>
                <a:gd name="connsiteX476" fmla="*/ 9819236 w 13991985"/>
                <a:gd name="connsiteY476" fmla="*/ 8981583 h 9738027"/>
                <a:gd name="connsiteX477" fmla="*/ 9872418 w 13991985"/>
                <a:gd name="connsiteY477" fmla="*/ 8980677 h 9738027"/>
                <a:gd name="connsiteX478" fmla="*/ 9893736 w 13991985"/>
                <a:gd name="connsiteY478" fmla="*/ 8931350 h 9738027"/>
                <a:gd name="connsiteX479" fmla="*/ 9942721 w 13991985"/>
                <a:gd name="connsiteY479" fmla="*/ 8904022 h 9738027"/>
                <a:gd name="connsiteX480" fmla="*/ 10024364 w 13991985"/>
                <a:gd name="connsiteY480" fmla="*/ 8850956 h 9738027"/>
                <a:gd name="connsiteX481" fmla="*/ 10101925 w 13991985"/>
                <a:gd name="connsiteY481" fmla="*/ 8802650 h 9738027"/>
                <a:gd name="connsiteX482" fmla="*/ 10130726 w 13991985"/>
                <a:gd name="connsiteY482" fmla="*/ 8768632 h 9738027"/>
                <a:gd name="connsiteX483" fmla="*/ 10099997 w 13991985"/>
                <a:gd name="connsiteY483" fmla="*/ 8719646 h 9738027"/>
                <a:gd name="connsiteX484" fmla="*/ 10139458 w 13991985"/>
                <a:gd name="connsiteY484" fmla="*/ 8683474 h 9738027"/>
                <a:gd name="connsiteX485" fmla="*/ 10199669 w 13991985"/>
                <a:gd name="connsiteY485" fmla="*/ 8664197 h 9738027"/>
                <a:gd name="connsiteX486" fmla="*/ 10252737 w 13991985"/>
                <a:gd name="connsiteY486" fmla="*/ 8642539 h 9738027"/>
                <a:gd name="connsiteX487" fmla="*/ 10293672 w 13991985"/>
                <a:gd name="connsiteY487" fmla="*/ 8610902 h 9738027"/>
                <a:gd name="connsiteX488" fmla="*/ 10351049 w 13991985"/>
                <a:gd name="connsiteY488" fmla="*/ 8533002 h 9738027"/>
                <a:gd name="connsiteX489" fmla="*/ 10363409 w 13991985"/>
                <a:gd name="connsiteY489" fmla="*/ 8525971 h 9738027"/>
                <a:gd name="connsiteX490" fmla="*/ 10398107 w 13991985"/>
                <a:gd name="connsiteY490" fmla="*/ 8480274 h 9738027"/>
                <a:gd name="connsiteX491" fmla="*/ 10436434 w 13991985"/>
                <a:gd name="connsiteY491" fmla="*/ 8443875 h 9738027"/>
                <a:gd name="connsiteX492" fmla="*/ 10479523 w 13991985"/>
                <a:gd name="connsiteY492" fmla="*/ 8395343 h 9738027"/>
                <a:gd name="connsiteX493" fmla="*/ 10494718 w 13991985"/>
                <a:gd name="connsiteY493" fmla="*/ 8308257 h 9738027"/>
                <a:gd name="connsiteX494" fmla="*/ 10499254 w 13991985"/>
                <a:gd name="connsiteY494" fmla="*/ 8247819 h 9738027"/>
                <a:gd name="connsiteX495" fmla="*/ 10482018 w 13991985"/>
                <a:gd name="connsiteY495" fmla="*/ 8171052 h 9738027"/>
                <a:gd name="connsiteX496" fmla="*/ 10523066 w 13991985"/>
                <a:gd name="connsiteY496" fmla="*/ 8117643 h 9738027"/>
                <a:gd name="connsiteX497" fmla="*/ 10566609 w 13991985"/>
                <a:gd name="connsiteY497" fmla="*/ 8119571 h 9738027"/>
                <a:gd name="connsiteX498" fmla="*/ 10627274 w 13991985"/>
                <a:gd name="connsiteY498" fmla="*/ 8102676 h 9738027"/>
                <a:gd name="connsiteX499" fmla="*/ 10654829 w 13991985"/>
                <a:gd name="connsiteY499" fmla="*/ 8025569 h 9738027"/>
                <a:gd name="connsiteX500" fmla="*/ 10696330 w 13991985"/>
                <a:gd name="connsiteY500" fmla="*/ 7994839 h 9738027"/>
                <a:gd name="connsiteX501" fmla="*/ 10775025 w 13991985"/>
                <a:gd name="connsiteY501" fmla="*/ 7894940 h 9738027"/>
                <a:gd name="connsiteX502" fmla="*/ 10806435 w 13991985"/>
                <a:gd name="connsiteY502" fmla="*/ 7805246 h 9738027"/>
                <a:gd name="connsiteX503" fmla="*/ 10847596 w 13991985"/>
                <a:gd name="connsiteY503" fmla="*/ 7745488 h 9738027"/>
                <a:gd name="connsiteX504" fmla="*/ 10903499 w 13991985"/>
                <a:gd name="connsiteY504" fmla="*/ 7730520 h 9738027"/>
                <a:gd name="connsiteX505" fmla="*/ 10958494 w 13991985"/>
                <a:gd name="connsiteY505" fmla="*/ 7727685 h 9738027"/>
                <a:gd name="connsiteX506" fmla="*/ 10952031 w 13991985"/>
                <a:gd name="connsiteY506" fmla="*/ 7706028 h 9738027"/>
                <a:gd name="connsiteX507" fmla="*/ 10943980 w 13991985"/>
                <a:gd name="connsiteY507" fmla="*/ 7652732 h 9738027"/>
                <a:gd name="connsiteX508" fmla="*/ 10950897 w 13991985"/>
                <a:gd name="connsiteY508" fmla="*/ 7604427 h 9738027"/>
                <a:gd name="connsiteX509" fmla="*/ 10917786 w 13991985"/>
                <a:gd name="connsiteY509" fmla="*/ 7507590 h 9738027"/>
                <a:gd name="connsiteX510" fmla="*/ 10915632 w 13991985"/>
                <a:gd name="connsiteY510" fmla="*/ 7454521 h 9738027"/>
                <a:gd name="connsiteX511" fmla="*/ 10963937 w 13991985"/>
                <a:gd name="connsiteY511" fmla="*/ 7401681 h 9738027"/>
                <a:gd name="connsiteX512" fmla="*/ 11024943 w 13991985"/>
                <a:gd name="connsiteY512" fmla="*/ 7373333 h 9738027"/>
                <a:gd name="connsiteX513" fmla="*/ 11016551 w 13991985"/>
                <a:gd name="connsiteY513" fmla="*/ 7335800 h 9738027"/>
                <a:gd name="connsiteX514" fmla="*/ 10974936 w 13991985"/>
                <a:gd name="connsiteY514" fmla="*/ 7306998 h 9738027"/>
                <a:gd name="connsiteX515" fmla="*/ 10912570 w 13991985"/>
                <a:gd name="connsiteY515" fmla="*/ 7239643 h 9738027"/>
                <a:gd name="connsiteX516" fmla="*/ 10851905 w 13991985"/>
                <a:gd name="connsiteY516" fmla="*/ 7270371 h 9738027"/>
                <a:gd name="connsiteX517" fmla="*/ 10782168 w 13991985"/>
                <a:gd name="connsiteY517" fmla="*/ 7263001 h 9738027"/>
                <a:gd name="connsiteX518" fmla="*/ 10784323 w 13991985"/>
                <a:gd name="connsiteY518" fmla="*/ 7205171 h 9738027"/>
                <a:gd name="connsiteX519" fmla="*/ 10830247 w 13991985"/>
                <a:gd name="connsiteY519" fmla="*/ 7133053 h 9738027"/>
                <a:gd name="connsiteX520" fmla="*/ 10877305 w 13991985"/>
                <a:gd name="connsiteY520" fmla="*/ 7116158 h 9738027"/>
                <a:gd name="connsiteX521" fmla="*/ 10917332 w 13991985"/>
                <a:gd name="connsiteY521" fmla="*/ 7087357 h 9738027"/>
                <a:gd name="connsiteX522" fmla="*/ 10973688 w 13991985"/>
                <a:gd name="connsiteY522" fmla="*/ 7074769 h 9738027"/>
                <a:gd name="connsiteX523" fmla="*/ 11033446 w 13991985"/>
                <a:gd name="connsiteY523" fmla="*/ 7055039 h 9738027"/>
                <a:gd name="connsiteX524" fmla="*/ 10929693 w 13991985"/>
                <a:gd name="connsiteY524" fmla="*/ 6954120 h 9738027"/>
                <a:gd name="connsiteX525" fmla="*/ 10903272 w 13991985"/>
                <a:gd name="connsiteY525" fmla="*/ 6879619 h 9738027"/>
                <a:gd name="connsiteX526" fmla="*/ 10997729 w 13991985"/>
                <a:gd name="connsiteY526" fmla="*/ 6886083 h 9738027"/>
                <a:gd name="connsiteX527" fmla="*/ 11045580 w 13991985"/>
                <a:gd name="connsiteY527" fmla="*/ 6856828 h 9738027"/>
                <a:gd name="connsiteX528" fmla="*/ 10987523 w 13991985"/>
                <a:gd name="connsiteY528" fmla="*/ 6788566 h 9738027"/>
                <a:gd name="connsiteX529" fmla="*/ 10914951 w 13991985"/>
                <a:gd name="connsiteY529" fmla="*/ 6740714 h 9738027"/>
                <a:gd name="connsiteX530" fmla="*/ 10909509 w 13991985"/>
                <a:gd name="connsiteY530" fmla="*/ 6692862 h 9738027"/>
                <a:gd name="connsiteX531" fmla="*/ 10856894 w 13991985"/>
                <a:gd name="connsiteY531" fmla="*/ 6668143 h 9738027"/>
                <a:gd name="connsiteX532" fmla="*/ 10813805 w 13991985"/>
                <a:gd name="connsiteY532" fmla="*/ 6633671 h 9738027"/>
                <a:gd name="connsiteX533" fmla="*/ 10804053 w 13991985"/>
                <a:gd name="connsiteY533" fmla="*/ 6556790 h 9738027"/>
                <a:gd name="connsiteX534" fmla="*/ 10793848 w 13991985"/>
                <a:gd name="connsiteY534" fmla="*/ 6494198 h 9738027"/>
                <a:gd name="connsiteX535" fmla="*/ 10740780 w 13991985"/>
                <a:gd name="connsiteY535" fmla="*/ 6367878 h 9738027"/>
                <a:gd name="connsiteX536" fmla="*/ 10711751 w 13991985"/>
                <a:gd name="connsiteY536" fmla="*/ 6247228 h 9738027"/>
                <a:gd name="connsiteX537" fmla="*/ 10668209 w 13991985"/>
                <a:gd name="connsiteY537" fmla="*/ 6218200 h 9738027"/>
                <a:gd name="connsiteX538" fmla="*/ 10619223 w 13991985"/>
                <a:gd name="connsiteY538" fmla="*/ 6155833 h 9738027"/>
                <a:gd name="connsiteX539" fmla="*/ 10508551 w 13991985"/>
                <a:gd name="connsiteY539" fmla="*/ 6072831 h 9738027"/>
                <a:gd name="connsiteX540" fmla="*/ 10426229 w 13991985"/>
                <a:gd name="connsiteY540" fmla="*/ 6005701 h 9738027"/>
                <a:gd name="connsiteX541" fmla="*/ 10441423 w 13991985"/>
                <a:gd name="connsiteY541" fmla="*/ 5885505 h 9738027"/>
                <a:gd name="connsiteX542" fmla="*/ 10509005 w 13991985"/>
                <a:gd name="connsiteY542" fmla="*/ 5822232 h 9738027"/>
                <a:gd name="connsiteX543" fmla="*/ 10595637 w 13991985"/>
                <a:gd name="connsiteY543" fmla="*/ 5724714 h 9738027"/>
                <a:gd name="connsiteX544" fmla="*/ 10629655 w 13991985"/>
                <a:gd name="connsiteY544" fmla="*/ 5637402 h 9738027"/>
                <a:gd name="connsiteX545" fmla="*/ 10673198 w 13991985"/>
                <a:gd name="connsiteY545" fmla="*/ 5604745 h 9738027"/>
                <a:gd name="connsiteX546" fmla="*/ 10750305 w 13991985"/>
                <a:gd name="connsiteY546" fmla="*/ 5627196 h 9738027"/>
                <a:gd name="connsiteX547" fmla="*/ 10761191 w 13991985"/>
                <a:gd name="connsiteY547" fmla="*/ 5560067 h 9738027"/>
                <a:gd name="connsiteX548" fmla="*/ 10814259 w 13991985"/>
                <a:gd name="connsiteY548" fmla="*/ 5502464 h 9738027"/>
                <a:gd name="connsiteX549" fmla="*/ 10891138 w 13991985"/>
                <a:gd name="connsiteY549" fmla="*/ 5468446 h 9738027"/>
                <a:gd name="connsiteX550" fmla="*/ 10958494 w 13991985"/>
                <a:gd name="connsiteY550" fmla="*/ 5463457 h 9738027"/>
                <a:gd name="connsiteX551" fmla="*/ 10989111 w 13991985"/>
                <a:gd name="connsiteY551" fmla="*/ 5434655 h 9738027"/>
                <a:gd name="connsiteX552" fmla="*/ 11051703 w 13991985"/>
                <a:gd name="connsiteY552" fmla="*/ 5395875 h 9738027"/>
                <a:gd name="connsiteX553" fmla="*/ 11161694 w 13991985"/>
                <a:gd name="connsiteY553" fmla="*/ 5361857 h 9738027"/>
                <a:gd name="connsiteX554" fmla="*/ 11205237 w 13991985"/>
                <a:gd name="connsiteY554" fmla="*/ 5332828 h 9738027"/>
                <a:gd name="connsiteX555" fmla="*/ 11161694 w 13991985"/>
                <a:gd name="connsiteY555" fmla="*/ 5303800 h 9738027"/>
                <a:gd name="connsiteX556" fmla="*/ 10871409 w 13991985"/>
                <a:gd name="connsiteY556" fmla="*/ 5260257 h 9738027"/>
                <a:gd name="connsiteX557" fmla="*/ 10827866 w 13991985"/>
                <a:gd name="connsiteY557" fmla="*/ 5216714 h 9738027"/>
                <a:gd name="connsiteX558" fmla="*/ 10682723 w 13991985"/>
                <a:gd name="connsiteY558" fmla="*/ 5274771 h 9738027"/>
                <a:gd name="connsiteX559" fmla="*/ 10624666 w 13991985"/>
                <a:gd name="connsiteY559" fmla="*/ 5303800 h 9738027"/>
                <a:gd name="connsiteX560" fmla="*/ 10537580 w 13991985"/>
                <a:gd name="connsiteY560" fmla="*/ 5390206 h 9738027"/>
                <a:gd name="connsiteX561" fmla="*/ 10440289 w 13991985"/>
                <a:gd name="connsiteY561" fmla="*/ 5361403 h 9738027"/>
                <a:gd name="connsiteX562" fmla="*/ 10368624 w 13991985"/>
                <a:gd name="connsiteY562" fmla="*/ 5317633 h 9738027"/>
                <a:gd name="connsiteX563" fmla="*/ 10348894 w 13991985"/>
                <a:gd name="connsiteY563" fmla="*/ 5245743 h 9738027"/>
                <a:gd name="connsiteX564" fmla="*/ 10363409 w 13991985"/>
                <a:gd name="connsiteY564" fmla="*/ 5187685 h 9738027"/>
                <a:gd name="connsiteX565" fmla="*/ 10392437 w 13991985"/>
                <a:gd name="connsiteY565" fmla="*/ 5144143 h 9738027"/>
                <a:gd name="connsiteX566" fmla="*/ 10348894 w 13991985"/>
                <a:gd name="connsiteY566" fmla="*/ 5115114 h 9738027"/>
                <a:gd name="connsiteX567" fmla="*/ 10290837 w 13991985"/>
                <a:gd name="connsiteY567" fmla="*/ 5100600 h 9738027"/>
                <a:gd name="connsiteX568" fmla="*/ 10203751 w 13991985"/>
                <a:gd name="connsiteY568" fmla="*/ 5071571 h 9738027"/>
                <a:gd name="connsiteX569" fmla="*/ 10160209 w 13991985"/>
                <a:gd name="connsiteY569" fmla="*/ 5057057 h 9738027"/>
                <a:gd name="connsiteX570" fmla="*/ 10073804 w 13991985"/>
                <a:gd name="connsiteY570" fmla="*/ 5028028 h 9738027"/>
                <a:gd name="connsiteX571" fmla="*/ 10044548 w 13991985"/>
                <a:gd name="connsiteY571" fmla="*/ 4921665 h 9738027"/>
                <a:gd name="connsiteX572" fmla="*/ 10049991 w 13991985"/>
                <a:gd name="connsiteY572" fmla="*/ 4868598 h 9738027"/>
                <a:gd name="connsiteX573" fmla="*/ 10102605 w 13991985"/>
                <a:gd name="connsiteY573" fmla="*/ 4758381 h 9738027"/>
                <a:gd name="connsiteX574" fmla="*/ 10189011 w 13991985"/>
                <a:gd name="connsiteY574" fmla="*/ 4753164 h 9738027"/>
                <a:gd name="connsiteX575" fmla="*/ 10262262 w 13991985"/>
                <a:gd name="connsiteY575" fmla="*/ 4791490 h 9738027"/>
                <a:gd name="connsiteX576" fmla="*/ 10311929 w 13991985"/>
                <a:gd name="connsiteY576" fmla="*/ 4762462 h 9738027"/>
                <a:gd name="connsiteX577" fmla="*/ 10365223 w 13991985"/>
                <a:gd name="connsiteY577" fmla="*/ 4752710 h 9738027"/>
                <a:gd name="connsiteX578" fmla="*/ 10423053 w 13991985"/>
                <a:gd name="connsiteY578" fmla="*/ 4698963 h 9738027"/>
                <a:gd name="connsiteX579" fmla="*/ 10447319 w 13991985"/>
                <a:gd name="connsiteY579" fmla="*/ 4607114 h 9738027"/>
                <a:gd name="connsiteX580" fmla="*/ 10491543 w 13991985"/>
                <a:gd name="connsiteY580" fmla="*/ 4532502 h 9738027"/>
                <a:gd name="connsiteX581" fmla="*/ 10595637 w 13991985"/>
                <a:gd name="connsiteY581" fmla="*/ 4520028 h 9738027"/>
                <a:gd name="connsiteX582" fmla="*/ 10639180 w 13991985"/>
                <a:gd name="connsiteY582" fmla="*/ 4491000 h 9738027"/>
                <a:gd name="connsiteX583" fmla="*/ 10711751 w 13991985"/>
                <a:gd name="connsiteY583" fmla="*/ 4403914 h 9738027"/>
                <a:gd name="connsiteX584" fmla="*/ 10755294 w 13991985"/>
                <a:gd name="connsiteY584" fmla="*/ 4360371 h 9738027"/>
                <a:gd name="connsiteX585" fmla="*/ 10775705 w 13991985"/>
                <a:gd name="connsiteY585" fmla="*/ 4302314 h 9738027"/>
                <a:gd name="connsiteX586" fmla="*/ 10848730 w 13991985"/>
                <a:gd name="connsiteY586" fmla="*/ 4251514 h 9738027"/>
                <a:gd name="connsiteX587" fmla="*/ 10977318 w 13991985"/>
                <a:gd name="connsiteY587" fmla="*/ 4232464 h 9738027"/>
                <a:gd name="connsiteX588" fmla="*/ 11103411 w 13991985"/>
                <a:gd name="connsiteY588" fmla="*/ 4307983 h 9738027"/>
                <a:gd name="connsiteX589" fmla="*/ 11126996 w 13991985"/>
                <a:gd name="connsiteY589" fmla="*/ 4433170 h 9738027"/>
                <a:gd name="connsiteX590" fmla="*/ 11078691 w 13991985"/>
                <a:gd name="connsiteY590" fmla="*/ 4505514 h 9738027"/>
                <a:gd name="connsiteX591" fmla="*/ 11048755 w 13991985"/>
                <a:gd name="connsiteY591" fmla="*/ 4551552 h 9738027"/>
                <a:gd name="connsiteX592" fmla="*/ 11049889 w 13991985"/>
                <a:gd name="connsiteY592" fmla="*/ 4577632 h 9738027"/>
                <a:gd name="connsiteX593" fmla="*/ 10987523 w 13991985"/>
                <a:gd name="connsiteY593" fmla="*/ 4592600 h 9738027"/>
                <a:gd name="connsiteX594" fmla="*/ 10973009 w 13991985"/>
                <a:gd name="connsiteY594" fmla="*/ 4650657 h 9738027"/>
                <a:gd name="connsiteX595" fmla="*/ 11060094 w 13991985"/>
                <a:gd name="connsiteY595" fmla="*/ 4665171 h 9738027"/>
                <a:gd name="connsiteX596" fmla="*/ 11016551 w 13991985"/>
                <a:gd name="connsiteY596" fmla="*/ 4708714 h 9738027"/>
                <a:gd name="connsiteX597" fmla="*/ 11002037 w 13991985"/>
                <a:gd name="connsiteY597" fmla="*/ 4752257 h 9738027"/>
                <a:gd name="connsiteX598" fmla="*/ 11016551 w 13991985"/>
                <a:gd name="connsiteY598" fmla="*/ 4781285 h 9738027"/>
                <a:gd name="connsiteX599" fmla="*/ 11060094 w 13991985"/>
                <a:gd name="connsiteY599" fmla="*/ 4737743 h 9738027"/>
                <a:gd name="connsiteX600" fmla="*/ 11190723 w 13991985"/>
                <a:gd name="connsiteY600" fmla="*/ 4650657 h 9738027"/>
                <a:gd name="connsiteX601" fmla="*/ 11248780 w 13991985"/>
                <a:gd name="connsiteY601" fmla="*/ 4636143 h 9738027"/>
                <a:gd name="connsiteX602" fmla="*/ 11335866 w 13991985"/>
                <a:gd name="connsiteY602" fmla="*/ 4592600 h 9738027"/>
                <a:gd name="connsiteX603" fmla="*/ 11422951 w 13991985"/>
                <a:gd name="connsiteY603" fmla="*/ 4549057 h 9738027"/>
                <a:gd name="connsiteX604" fmla="*/ 11539066 w 13991985"/>
                <a:gd name="connsiteY604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57466 w 13991985"/>
                <a:gd name="connsiteY398" fmla="*/ 9498428 h 9738027"/>
                <a:gd name="connsiteX399" fmla="*/ 6405771 w 13991985"/>
                <a:gd name="connsiteY399" fmla="*/ 9556032 h 9738027"/>
                <a:gd name="connsiteX400" fmla="*/ 6430263 w 13991985"/>
                <a:gd name="connsiteY400" fmla="*/ 9510562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557718 w 13991985"/>
                <a:gd name="connsiteY405" fmla="*/ 9225945 h 9738027"/>
                <a:gd name="connsiteX406" fmla="*/ 6636299 w 13991985"/>
                <a:gd name="connsiteY406" fmla="*/ 9168795 h 9738027"/>
                <a:gd name="connsiteX407" fmla="*/ 6737445 w 13991985"/>
                <a:gd name="connsiteY407" fmla="*/ 9224812 h 9738027"/>
                <a:gd name="connsiteX408" fmla="*/ 6763866 w 13991985"/>
                <a:gd name="connsiteY408" fmla="*/ 9164600 h 9738027"/>
                <a:gd name="connsiteX409" fmla="*/ 6828840 w 13991985"/>
                <a:gd name="connsiteY409" fmla="*/ 9181722 h 9738027"/>
                <a:gd name="connsiteX410" fmla="*/ 6870229 w 13991985"/>
                <a:gd name="connsiteY410" fmla="*/ 9205988 h 9738027"/>
                <a:gd name="connsiteX411" fmla="*/ 6952551 w 13991985"/>
                <a:gd name="connsiteY411" fmla="*/ 9208143 h 9738027"/>
                <a:gd name="connsiteX412" fmla="*/ 7025123 w 13991985"/>
                <a:gd name="connsiteY412" fmla="*/ 9121057 h 9738027"/>
                <a:gd name="connsiteX413" fmla="*/ 7102230 w 13991985"/>
                <a:gd name="connsiteY413" fmla="*/ 9139881 h 9738027"/>
                <a:gd name="connsiteX414" fmla="*/ 7170266 w 13991985"/>
                <a:gd name="connsiteY414" fmla="*/ 9077514 h 9738027"/>
                <a:gd name="connsiteX415" fmla="*/ 7197141 w 13991985"/>
                <a:gd name="connsiteY415" fmla="*/ 9048713 h 9738027"/>
                <a:gd name="connsiteX416" fmla="*/ 7236374 w 13991985"/>
                <a:gd name="connsiteY416" fmla="*/ 9023539 h 9738027"/>
                <a:gd name="connsiteX417" fmla="*/ 7271638 w 13991985"/>
                <a:gd name="connsiteY417" fmla="*/ 9063681 h 9738027"/>
                <a:gd name="connsiteX418" fmla="*/ 7307811 w 13991985"/>
                <a:gd name="connsiteY418" fmla="*/ 9109604 h 9738027"/>
                <a:gd name="connsiteX419" fmla="*/ 7343530 w 13991985"/>
                <a:gd name="connsiteY419" fmla="*/ 9159270 h 9738027"/>
                <a:gd name="connsiteX420" fmla="*/ 7460551 w 13991985"/>
                <a:gd name="connsiteY420" fmla="*/ 9164600 h 9738027"/>
                <a:gd name="connsiteX421" fmla="*/ 7547637 w 13991985"/>
                <a:gd name="connsiteY421" fmla="*/ 9179114 h 9738027"/>
                <a:gd name="connsiteX422" fmla="*/ 7562151 w 13991985"/>
                <a:gd name="connsiteY422" fmla="*/ 9353285 h 9738027"/>
                <a:gd name="connsiteX423" fmla="*/ 7634723 w 13991985"/>
                <a:gd name="connsiteY423" fmla="*/ 9367800 h 9738027"/>
                <a:gd name="connsiteX424" fmla="*/ 7721809 w 13991985"/>
                <a:gd name="connsiteY424" fmla="*/ 9396828 h 9738027"/>
                <a:gd name="connsiteX425" fmla="*/ 7808894 w 13991985"/>
                <a:gd name="connsiteY425" fmla="*/ 9425857 h 9738027"/>
                <a:gd name="connsiteX426" fmla="*/ 7852437 w 13991985"/>
                <a:gd name="connsiteY426" fmla="*/ 9440371 h 9738027"/>
                <a:gd name="connsiteX427" fmla="*/ 7895980 w 13991985"/>
                <a:gd name="connsiteY427" fmla="*/ 9396828 h 9738027"/>
                <a:gd name="connsiteX428" fmla="*/ 7939523 w 13991985"/>
                <a:gd name="connsiteY428" fmla="*/ 9382314 h 9738027"/>
                <a:gd name="connsiteX429" fmla="*/ 7962655 w 13991985"/>
                <a:gd name="connsiteY429" fmla="*/ 9347389 h 9738027"/>
                <a:gd name="connsiteX430" fmla="*/ 8005517 w 13991985"/>
                <a:gd name="connsiteY430" fmla="*/ 9335483 h 9738027"/>
                <a:gd name="connsiteX431" fmla="*/ 8065049 w 13991985"/>
                <a:gd name="connsiteY431" fmla="*/ 9397396 h 9738027"/>
                <a:gd name="connsiteX432" fmla="*/ 8169144 w 13991985"/>
                <a:gd name="connsiteY432" fmla="*/ 9437309 h 9738027"/>
                <a:gd name="connsiteX433" fmla="*/ 8215068 w 13991985"/>
                <a:gd name="connsiteY433" fmla="*/ 9392633 h 9738027"/>
                <a:gd name="connsiteX434" fmla="*/ 8255549 w 13991985"/>
                <a:gd name="connsiteY434" fmla="*/ 9401818 h 9738027"/>
                <a:gd name="connsiteX435" fmla="*/ 8299092 w 13991985"/>
                <a:gd name="connsiteY435" fmla="*/ 9438217 h 9738027"/>
                <a:gd name="connsiteX436" fmla="*/ 8317461 w 13991985"/>
                <a:gd name="connsiteY436" fmla="*/ 9485502 h 9738027"/>
                <a:gd name="connsiteX437" fmla="*/ 8295010 w 13991985"/>
                <a:gd name="connsiteY437" fmla="*/ 9519633 h 9738027"/>
                <a:gd name="connsiteX438" fmla="*/ 8276980 w 13991985"/>
                <a:gd name="connsiteY438" fmla="*/ 9604564 h 9738027"/>
                <a:gd name="connsiteX439" fmla="*/ 8309297 w 13991985"/>
                <a:gd name="connsiteY439" fmla="*/ 9685413 h 9738027"/>
                <a:gd name="connsiteX440" fmla="*/ 8350459 w 13991985"/>
                <a:gd name="connsiteY440" fmla="*/ 9738027 h 9738027"/>
                <a:gd name="connsiteX441" fmla="*/ 8389466 w 13991985"/>
                <a:gd name="connsiteY441" fmla="*/ 9730657 h 9738027"/>
                <a:gd name="connsiteX442" fmla="*/ 8386404 w 13991985"/>
                <a:gd name="connsiteY442" fmla="*/ 9682578 h 9738027"/>
                <a:gd name="connsiteX443" fmla="*/ 8360437 w 13991985"/>
                <a:gd name="connsiteY443" fmla="*/ 9643571 h 9738027"/>
                <a:gd name="connsiteX444" fmla="*/ 8351139 w 13991985"/>
                <a:gd name="connsiteY444" fmla="*/ 9571453 h 9738027"/>
                <a:gd name="connsiteX445" fmla="*/ 8370416 w 13991985"/>
                <a:gd name="connsiteY445" fmla="*/ 9527684 h 9738027"/>
                <a:gd name="connsiteX446" fmla="*/ 8396043 w 13991985"/>
                <a:gd name="connsiteY446" fmla="*/ 9475977 h 9738027"/>
                <a:gd name="connsiteX447" fmla="*/ 8429380 w 13991985"/>
                <a:gd name="connsiteY447" fmla="*/ 9483120 h 9738027"/>
                <a:gd name="connsiteX448" fmla="*/ 8496055 w 13991985"/>
                <a:gd name="connsiteY448" fmla="*/ 9473595 h 9738027"/>
                <a:gd name="connsiteX449" fmla="*/ 8553886 w 13991985"/>
                <a:gd name="connsiteY449" fmla="*/ 9453185 h 9738027"/>
                <a:gd name="connsiteX450" fmla="*/ 8636209 w 13991985"/>
                <a:gd name="connsiteY450" fmla="*/ 9428465 h 9738027"/>
                <a:gd name="connsiteX451" fmla="*/ 8696193 w 13991985"/>
                <a:gd name="connsiteY451" fmla="*/ 9415877 h 9738027"/>
                <a:gd name="connsiteX452" fmla="*/ 8691318 w 13991985"/>
                <a:gd name="connsiteY452" fmla="*/ 9375964 h 9738027"/>
                <a:gd name="connsiteX453" fmla="*/ 8715130 w 13991985"/>
                <a:gd name="connsiteY453" fmla="*/ 9356914 h 9738027"/>
                <a:gd name="connsiteX454" fmla="*/ 8743705 w 13991985"/>
                <a:gd name="connsiteY454" fmla="*/ 9359295 h 9738027"/>
                <a:gd name="connsiteX455" fmla="*/ 8810380 w 13991985"/>
                <a:gd name="connsiteY455" fmla="*/ 9382314 h 9738027"/>
                <a:gd name="connsiteX456" fmla="*/ 8856078 w 13991985"/>
                <a:gd name="connsiteY456" fmla="*/ 9312577 h 9738027"/>
                <a:gd name="connsiteX457" fmla="*/ 8903249 w 13991985"/>
                <a:gd name="connsiteY457" fmla="*/ 9314052 h 9738027"/>
                <a:gd name="connsiteX458" fmla="*/ 8941349 w 13991985"/>
                <a:gd name="connsiteY458" fmla="*/ 9356914 h 9738027"/>
                <a:gd name="connsiteX459" fmla="*/ 8984211 w 13991985"/>
                <a:gd name="connsiteY459" fmla="*/ 9321195 h 9738027"/>
                <a:gd name="connsiteX460" fmla="*/ 9025713 w 13991985"/>
                <a:gd name="connsiteY460" fmla="*/ 9264272 h 9738027"/>
                <a:gd name="connsiteX461" fmla="*/ 9085925 w 13991985"/>
                <a:gd name="connsiteY461" fmla="*/ 9278106 h 9738027"/>
                <a:gd name="connsiteX462" fmla="*/ 9124705 w 13991985"/>
                <a:gd name="connsiteY462" fmla="*/ 9237852 h 9738027"/>
                <a:gd name="connsiteX463" fmla="*/ 9129468 w 13991985"/>
                <a:gd name="connsiteY463" fmla="*/ 9186258 h 9738027"/>
                <a:gd name="connsiteX464" fmla="*/ 9160424 w 13991985"/>
                <a:gd name="connsiteY464" fmla="*/ 9133077 h 9738027"/>
                <a:gd name="connsiteX465" fmla="*/ 9203286 w 13991985"/>
                <a:gd name="connsiteY465" fmla="*/ 9156889 h 9738027"/>
                <a:gd name="connsiteX466" fmla="*/ 9246376 w 13991985"/>
                <a:gd name="connsiteY466" fmla="*/ 9196690 h 9738027"/>
                <a:gd name="connsiteX467" fmla="*/ 9305680 w 13991985"/>
                <a:gd name="connsiteY467" fmla="*/ 9159270 h 9738027"/>
                <a:gd name="connsiteX468" fmla="*/ 9399569 w 13991985"/>
                <a:gd name="connsiteY468" fmla="*/ 9131943 h 9738027"/>
                <a:gd name="connsiteX469" fmla="*/ 9458080 w 13991985"/>
                <a:gd name="connsiteY469" fmla="*/ 9130695 h 9738027"/>
                <a:gd name="connsiteX470" fmla="*/ 9518518 w 13991985"/>
                <a:gd name="connsiteY470" fmla="*/ 9105521 h 9738027"/>
                <a:gd name="connsiteX471" fmla="*/ 9574648 w 13991985"/>
                <a:gd name="connsiteY471" fmla="*/ 9126046 h 9738027"/>
                <a:gd name="connsiteX472" fmla="*/ 9652209 w 13991985"/>
                <a:gd name="connsiteY472" fmla="*/ 9106543 h 9738027"/>
                <a:gd name="connsiteX473" fmla="*/ 9753355 w 13991985"/>
                <a:gd name="connsiteY473" fmla="*/ 9094977 h 9738027"/>
                <a:gd name="connsiteX474" fmla="*/ 9816175 w 13991985"/>
                <a:gd name="connsiteY474" fmla="*/ 9050866 h 9738027"/>
                <a:gd name="connsiteX475" fmla="*/ 9803361 w 13991985"/>
                <a:gd name="connsiteY475" fmla="*/ 9009252 h 9738027"/>
                <a:gd name="connsiteX476" fmla="*/ 9819236 w 13991985"/>
                <a:gd name="connsiteY476" fmla="*/ 8981583 h 9738027"/>
                <a:gd name="connsiteX477" fmla="*/ 9872418 w 13991985"/>
                <a:gd name="connsiteY477" fmla="*/ 8980677 h 9738027"/>
                <a:gd name="connsiteX478" fmla="*/ 9893736 w 13991985"/>
                <a:gd name="connsiteY478" fmla="*/ 8931350 h 9738027"/>
                <a:gd name="connsiteX479" fmla="*/ 9942721 w 13991985"/>
                <a:gd name="connsiteY479" fmla="*/ 8904022 h 9738027"/>
                <a:gd name="connsiteX480" fmla="*/ 10024364 w 13991985"/>
                <a:gd name="connsiteY480" fmla="*/ 8850956 h 9738027"/>
                <a:gd name="connsiteX481" fmla="*/ 10101925 w 13991985"/>
                <a:gd name="connsiteY481" fmla="*/ 8802650 h 9738027"/>
                <a:gd name="connsiteX482" fmla="*/ 10130726 w 13991985"/>
                <a:gd name="connsiteY482" fmla="*/ 8768632 h 9738027"/>
                <a:gd name="connsiteX483" fmla="*/ 10099997 w 13991985"/>
                <a:gd name="connsiteY483" fmla="*/ 8719646 h 9738027"/>
                <a:gd name="connsiteX484" fmla="*/ 10139458 w 13991985"/>
                <a:gd name="connsiteY484" fmla="*/ 8683474 h 9738027"/>
                <a:gd name="connsiteX485" fmla="*/ 10199669 w 13991985"/>
                <a:gd name="connsiteY485" fmla="*/ 8664197 h 9738027"/>
                <a:gd name="connsiteX486" fmla="*/ 10252737 w 13991985"/>
                <a:gd name="connsiteY486" fmla="*/ 8642539 h 9738027"/>
                <a:gd name="connsiteX487" fmla="*/ 10293672 w 13991985"/>
                <a:gd name="connsiteY487" fmla="*/ 8610902 h 9738027"/>
                <a:gd name="connsiteX488" fmla="*/ 10351049 w 13991985"/>
                <a:gd name="connsiteY488" fmla="*/ 8533002 h 9738027"/>
                <a:gd name="connsiteX489" fmla="*/ 10363409 w 13991985"/>
                <a:gd name="connsiteY489" fmla="*/ 8525971 h 9738027"/>
                <a:gd name="connsiteX490" fmla="*/ 10398107 w 13991985"/>
                <a:gd name="connsiteY490" fmla="*/ 8480274 h 9738027"/>
                <a:gd name="connsiteX491" fmla="*/ 10436434 w 13991985"/>
                <a:gd name="connsiteY491" fmla="*/ 8443875 h 9738027"/>
                <a:gd name="connsiteX492" fmla="*/ 10479523 w 13991985"/>
                <a:gd name="connsiteY492" fmla="*/ 8395343 h 9738027"/>
                <a:gd name="connsiteX493" fmla="*/ 10494718 w 13991985"/>
                <a:gd name="connsiteY493" fmla="*/ 8308257 h 9738027"/>
                <a:gd name="connsiteX494" fmla="*/ 10499254 w 13991985"/>
                <a:gd name="connsiteY494" fmla="*/ 8247819 h 9738027"/>
                <a:gd name="connsiteX495" fmla="*/ 10482018 w 13991985"/>
                <a:gd name="connsiteY495" fmla="*/ 8171052 h 9738027"/>
                <a:gd name="connsiteX496" fmla="*/ 10523066 w 13991985"/>
                <a:gd name="connsiteY496" fmla="*/ 8117643 h 9738027"/>
                <a:gd name="connsiteX497" fmla="*/ 10566609 w 13991985"/>
                <a:gd name="connsiteY497" fmla="*/ 8119571 h 9738027"/>
                <a:gd name="connsiteX498" fmla="*/ 10627274 w 13991985"/>
                <a:gd name="connsiteY498" fmla="*/ 8102676 h 9738027"/>
                <a:gd name="connsiteX499" fmla="*/ 10654829 w 13991985"/>
                <a:gd name="connsiteY499" fmla="*/ 8025569 h 9738027"/>
                <a:gd name="connsiteX500" fmla="*/ 10696330 w 13991985"/>
                <a:gd name="connsiteY500" fmla="*/ 7994839 h 9738027"/>
                <a:gd name="connsiteX501" fmla="*/ 10775025 w 13991985"/>
                <a:gd name="connsiteY501" fmla="*/ 7894940 h 9738027"/>
                <a:gd name="connsiteX502" fmla="*/ 10806435 w 13991985"/>
                <a:gd name="connsiteY502" fmla="*/ 7805246 h 9738027"/>
                <a:gd name="connsiteX503" fmla="*/ 10847596 w 13991985"/>
                <a:gd name="connsiteY503" fmla="*/ 7745488 h 9738027"/>
                <a:gd name="connsiteX504" fmla="*/ 10903499 w 13991985"/>
                <a:gd name="connsiteY504" fmla="*/ 7730520 h 9738027"/>
                <a:gd name="connsiteX505" fmla="*/ 10958494 w 13991985"/>
                <a:gd name="connsiteY505" fmla="*/ 7727685 h 9738027"/>
                <a:gd name="connsiteX506" fmla="*/ 10952031 w 13991985"/>
                <a:gd name="connsiteY506" fmla="*/ 7706028 h 9738027"/>
                <a:gd name="connsiteX507" fmla="*/ 10943980 w 13991985"/>
                <a:gd name="connsiteY507" fmla="*/ 7652732 h 9738027"/>
                <a:gd name="connsiteX508" fmla="*/ 10950897 w 13991985"/>
                <a:gd name="connsiteY508" fmla="*/ 7604427 h 9738027"/>
                <a:gd name="connsiteX509" fmla="*/ 10917786 w 13991985"/>
                <a:gd name="connsiteY509" fmla="*/ 7507590 h 9738027"/>
                <a:gd name="connsiteX510" fmla="*/ 10915632 w 13991985"/>
                <a:gd name="connsiteY510" fmla="*/ 7454521 h 9738027"/>
                <a:gd name="connsiteX511" fmla="*/ 10963937 w 13991985"/>
                <a:gd name="connsiteY511" fmla="*/ 7401681 h 9738027"/>
                <a:gd name="connsiteX512" fmla="*/ 11024943 w 13991985"/>
                <a:gd name="connsiteY512" fmla="*/ 7373333 h 9738027"/>
                <a:gd name="connsiteX513" fmla="*/ 11016551 w 13991985"/>
                <a:gd name="connsiteY513" fmla="*/ 7335800 h 9738027"/>
                <a:gd name="connsiteX514" fmla="*/ 10974936 w 13991985"/>
                <a:gd name="connsiteY514" fmla="*/ 7306998 h 9738027"/>
                <a:gd name="connsiteX515" fmla="*/ 10912570 w 13991985"/>
                <a:gd name="connsiteY515" fmla="*/ 7239643 h 9738027"/>
                <a:gd name="connsiteX516" fmla="*/ 10851905 w 13991985"/>
                <a:gd name="connsiteY516" fmla="*/ 7270371 h 9738027"/>
                <a:gd name="connsiteX517" fmla="*/ 10782168 w 13991985"/>
                <a:gd name="connsiteY517" fmla="*/ 7263001 h 9738027"/>
                <a:gd name="connsiteX518" fmla="*/ 10784323 w 13991985"/>
                <a:gd name="connsiteY518" fmla="*/ 7205171 h 9738027"/>
                <a:gd name="connsiteX519" fmla="*/ 10830247 w 13991985"/>
                <a:gd name="connsiteY519" fmla="*/ 7133053 h 9738027"/>
                <a:gd name="connsiteX520" fmla="*/ 10877305 w 13991985"/>
                <a:gd name="connsiteY520" fmla="*/ 7116158 h 9738027"/>
                <a:gd name="connsiteX521" fmla="*/ 10917332 w 13991985"/>
                <a:gd name="connsiteY521" fmla="*/ 7087357 h 9738027"/>
                <a:gd name="connsiteX522" fmla="*/ 10973688 w 13991985"/>
                <a:gd name="connsiteY522" fmla="*/ 7074769 h 9738027"/>
                <a:gd name="connsiteX523" fmla="*/ 11033446 w 13991985"/>
                <a:gd name="connsiteY523" fmla="*/ 7055039 h 9738027"/>
                <a:gd name="connsiteX524" fmla="*/ 10929693 w 13991985"/>
                <a:gd name="connsiteY524" fmla="*/ 6954120 h 9738027"/>
                <a:gd name="connsiteX525" fmla="*/ 10903272 w 13991985"/>
                <a:gd name="connsiteY525" fmla="*/ 6879619 h 9738027"/>
                <a:gd name="connsiteX526" fmla="*/ 10997729 w 13991985"/>
                <a:gd name="connsiteY526" fmla="*/ 6886083 h 9738027"/>
                <a:gd name="connsiteX527" fmla="*/ 11045580 w 13991985"/>
                <a:gd name="connsiteY527" fmla="*/ 6856828 h 9738027"/>
                <a:gd name="connsiteX528" fmla="*/ 10987523 w 13991985"/>
                <a:gd name="connsiteY528" fmla="*/ 6788566 h 9738027"/>
                <a:gd name="connsiteX529" fmla="*/ 10914951 w 13991985"/>
                <a:gd name="connsiteY529" fmla="*/ 6740714 h 9738027"/>
                <a:gd name="connsiteX530" fmla="*/ 10909509 w 13991985"/>
                <a:gd name="connsiteY530" fmla="*/ 6692862 h 9738027"/>
                <a:gd name="connsiteX531" fmla="*/ 10856894 w 13991985"/>
                <a:gd name="connsiteY531" fmla="*/ 6668143 h 9738027"/>
                <a:gd name="connsiteX532" fmla="*/ 10813805 w 13991985"/>
                <a:gd name="connsiteY532" fmla="*/ 6633671 h 9738027"/>
                <a:gd name="connsiteX533" fmla="*/ 10804053 w 13991985"/>
                <a:gd name="connsiteY533" fmla="*/ 6556790 h 9738027"/>
                <a:gd name="connsiteX534" fmla="*/ 10793848 w 13991985"/>
                <a:gd name="connsiteY534" fmla="*/ 6494198 h 9738027"/>
                <a:gd name="connsiteX535" fmla="*/ 10740780 w 13991985"/>
                <a:gd name="connsiteY535" fmla="*/ 6367878 h 9738027"/>
                <a:gd name="connsiteX536" fmla="*/ 10711751 w 13991985"/>
                <a:gd name="connsiteY536" fmla="*/ 6247228 h 9738027"/>
                <a:gd name="connsiteX537" fmla="*/ 10668209 w 13991985"/>
                <a:gd name="connsiteY537" fmla="*/ 6218200 h 9738027"/>
                <a:gd name="connsiteX538" fmla="*/ 10619223 w 13991985"/>
                <a:gd name="connsiteY538" fmla="*/ 6155833 h 9738027"/>
                <a:gd name="connsiteX539" fmla="*/ 10508551 w 13991985"/>
                <a:gd name="connsiteY539" fmla="*/ 6072831 h 9738027"/>
                <a:gd name="connsiteX540" fmla="*/ 10426229 w 13991985"/>
                <a:gd name="connsiteY540" fmla="*/ 6005701 h 9738027"/>
                <a:gd name="connsiteX541" fmla="*/ 10441423 w 13991985"/>
                <a:gd name="connsiteY541" fmla="*/ 5885505 h 9738027"/>
                <a:gd name="connsiteX542" fmla="*/ 10509005 w 13991985"/>
                <a:gd name="connsiteY542" fmla="*/ 5822232 h 9738027"/>
                <a:gd name="connsiteX543" fmla="*/ 10595637 w 13991985"/>
                <a:gd name="connsiteY543" fmla="*/ 5724714 h 9738027"/>
                <a:gd name="connsiteX544" fmla="*/ 10629655 w 13991985"/>
                <a:gd name="connsiteY544" fmla="*/ 5637402 h 9738027"/>
                <a:gd name="connsiteX545" fmla="*/ 10673198 w 13991985"/>
                <a:gd name="connsiteY545" fmla="*/ 5604745 h 9738027"/>
                <a:gd name="connsiteX546" fmla="*/ 10750305 w 13991985"/>
                <a:gd name="connsiteY546" fmla="*/ 5627196 h 9738027"/>
                <a:gd name="connsiteX547" fmla="*/ 10761191 w 13991985"/>
                <a:gd name="connsiteY547" fmla="*/ 5560067 h 9738027"/>
                <a:gd name="connsiteX548" fmla="*/ 10814259 w 13991985"/>
                <a:gd name="connsiteY548" fmla="*/ 5502464 h 9738027"/>
                <a:gd name="connsiteX549" fmla="*/ 10891138 w 13991985"/>
                <a:gd name="connsiteY549" fmla="*/ 5468446 h 9738027"/>
                <a:gd name="connsiteX550" fmla="*/ 10958494 w 13991985"/>
                <a:gd name="connsiteY550" fmla="*/ 5463457 h 9738027"/>
                <a:gd name="connsiteX551" fmla="*/ 10989111 w 13991985"/>
                <a:gd name="connsiteY551" fmla="*/ 5434655 h 9738027"/>
                <a:gd name="connsiteX552" fmla="*/ 11051703 w 13991985"/>
                <a:gd name="connsiteY552" fmla="*/ 5395875 h 9738027"/>
                <a:gd name="connsiteX553" fmla="*/ 11161694 w 13991985"/>
                <a:gd name="connsiteY553" fmla="*/ 5361857 h 9738027"/>
                <a:gd name="connsiteX554" fmla="*/ 11205237 w 13991985"/>
                <a:gd name="connsiteY554" fmla="*/ 5332828 h 9738027"/>
                <a:gd name="connsiteX555" fmla="*/ 11161694 w 13991985"/>
                <a:gd name="connsiteY555" fmla="*/ 5303800 h 9738027"/>
                <a:gd name="connsiteX556" fmla="*/ 10871409 w 13991985"/>
                <a:gd name="connsiteY556" fmla="*/ 5260257 h 9738027"/>
                <a:gd name="connsiteX557" fmla="*/ 10827866 w 13991985"/>
                <a:gd name="connsiteY557" fmla="*/ 5216714 h 9738027"/>
                <a:gd name="connsiteX558" fmla="*/ 10682723 w 13991985"/>
                <a:gd name="connsiteY558" fmla="*/ 5274771 h 9738027"/>
                <a:gd name="connsiteX559" fmla="*/ 10624666 w 13991985"/>
                <a:gd name="connsiteY559" fmla="*/ 5303800 h 9738027"/>
                <a:gd name="connsiteX560" fmla="*/ 10537580 w 13991985"/>
                <a:gd name="connsiteY560" fmla="*/ 5390206 h 9738027"/>
                <a:gd name="connsiteX561" fmla="*/ 10440289 w 13991985"/>
                <a:gd name="connsiteY561" fmla="*/ 5361403 h 9738027"/>
                <a:gd name="connsiteX562" fmla="*/ 10368624 w 13991985"/>
                <a:gd name="connsiteY562" fmla="*/ 5317633 h 9738027"/>
                <a:gd name="connsiteX563" fmla="*/ 10348894 w 13991985"/>
                <a:gd name="connsiteY563" fmla="*/ 5245743 h 9738027"/>
                <a:gd name="connsiteX564" fmla="*/ 10363409 w 13991985"/>
                <a:gd name="connsiteY564" fmla="*/ 5187685 h 9738027"/>
                <a:gd name="connsiteX565" fmla="*/ 10392437 w 13991985"/>
                <a:gd name="connsiteY565" fmla="*/ 5144143 h 9738027"/>
                <a:gd name="connsiteX566" fmla="*/ 10348894 w 13991985"/>
                <a:gd name="connsiteY566" fmla="*/ 5115114 h 9738027"/>
                <a:gd name="connsiteX567" fmla="*/ 10290837 w 13991985"/>
                <a:gd name="connsiteY567" fmla="*/ 5100600 h 9738027"/>
                <a:gd name="connsiteX568" fmla="*/ 10203751 w 13991985"/>
                <a:gd name="connsiteY568" fmla="*/ 5071571 h 9738027"/>
                <a:gd name="connsiteX569" fmla="*/ 10160209 w 13991985"/>
                <a:gd name="connsiteY569" fmla="*/ 5057057 h 9738027"/>
                <a:gd name="connsiteX570" fmla="*/ 10073804 w 13991985"/>
                <a:gd name="connsiteY570" fmla="*/ 5028028 h 9738027"/>
                <a:gd name="connsiteX571" fmla="*/ 10044548 w 13991985"/>
                <a:gd name="connsiteY571" fmla="*/ 4921665 h 9738027"/>
                <a:gd name="connsiteX572" fmla="*/ 10049991 w 13991985"/>
                <a:gd name="connsiteY572" fmla="*/ 4868598 h 9738027"/>
                <a:gd name="connsiteX573" fmla="*/ 10102605 w 13991985"/>
                <a:gd name="connsiteY573" fmla="*/ 4758381 h 9738027"/>
                <a:gd name="connsiteX574" fmla="*/ 10189011 w 13991985"/>
                <a:gd name="connsiteY574" fmla="*/ 4753164 h 9738027"/>
                <a:gd name="connsiteX575" fmla="*/ 10262262 w 13991985"/>
                <a:gd name="connsiteY575" fmla="*/ 4791490 h 9738027"/>
                <a:gd name="connsiteX576" fmla="*/ 10311929 w 13991985"/>
                <a:gd name="connsiteY576" fmla="*/ 4762462 h 9738027"/>
                <a:gd name="connsiteX577" fmla="*/ 10365223 w 13991985"/>
                <a:gd name="connsiteY577" fmla="*/ 4752710 h 9738027"/>
                <a:gd name="connsiteX578" fmla="*/ 10423053 w 13991985"/>
                <a:gd name="connsiteY578" fmla="*/ 4698963 h 9738027"/>
                <a:gd name="connsiteX579" fmla="*/ 10447319 w 13991985"/>
                <a:gd name="connsiteY579" fmla="*/ 4607114 h 9738027"/>
                <a:gd name="connsiteX580" fmla="*/ 10491543 w 13991985"/>
                <a:gd name="connsiteY580" fmla="*/ 4532502 h 9738027"/>
                <a:gd name="connsiteX581" fmla="*/ 10595637 w 13991985"/>
                <a:gd name="connsiteY581" fmla="*/ 4520028 h 9738027"/>
                <a:gd name="connsiteX582" fmla="*/ 10639180 w 13991985"/>
                <a:gd name="connsiteY582" fmla="*/ 4491000 h 9738027"/>
                <a:gd name="connsiteX583" fmla="*/ 10711751 w 13991985"/>
                <a:gd name="connsiteY583" fmla="*/ 4403914 h 9738027"/>
                <a:gd name="connsiteX584" fmla="*/ 10755294 w 13991985"/>
                <a:gd name="connsiteY584" fmla="*/ 4360371 h 9738027"/>
                <a:gd name="connsiteX585" fmla="*/ 10775705 w 13991985"/>
                <a:gd name="connsiteY585" fmla="*/ 4302314 h 9738027"/>
                <a:gd name="connsiteX586" fmla="*/ 10848730 w 13991985"/>
                <a:gd name="connsiteY586" fmla="*/ 4251514 h 9738027"/>
                <a:gd name="connsiteX587" fmla="*/ 10977318 w 13991985"/>
                <a:gd name="connsiteY587" fmla="*/ 4232464 h 9738027"/>
                <a:gd name="connsiteX588" fmla="*/ 11103411 w 13991985"/>
                <a:gd name="connsiteY588" fmla="*/ 4307983 h 9738027"/>
                <a:gd name="connsiteX589" fmla="*/ 11126996 w 13991985"/>
                <a:gd name="connsiteY589" fmla="*/ 4433170 h 9738027"/>
                <a:gd name="connsiteX590" fmla="*/ 11078691 w 13991985"/>
                <a:gd name="connsiteY590" fmla="*/ 4505514 h 9738027"/>
                <a:gd name="connsiteX591" fmla="*/ 11048755 w 13991985"/>
                <a:gd name="connsiteY591" fmla="*/ 4551552 h 9738027"/>
                <a:gd name="connsiteX592" fmla="*/ 11049889 w 13991985"/>
                <a:gd name="connsiteY592" fmla="*/ 4577632 h 9738027"/>
                <a:gd name="connsiteX593" fmla="*/ 10987523 w 13991985"/>
                <a:gd name="connsiteY593" fmla="*/ 4592600 h 9738027"/>
                <a:gd name="connsiteX594" fmla="*/ 10973009 w 13991985"/>
                <a:gd name="connsiteY594" fmla="*/ 4650657 h 9738027"/>
                <a:gd name="connsiteX595" fmla="*/ 11060094 w 13991985"/>
                <a:gd name="connsiteY595" fmla="*/ 4665171 h 9738027"/>
                <a:gd name="connsiteX596" fmla="*/ 11016551 w 13991985"/>
                <a:gd name="connsiteY596" fmla="*/ 4708714 h 9738027"/>
                <a:gd name="connsiteX597" fmla="*/ 11002037 w 13991985"/>
                <a:gd name="connsiteY597" fmla="*/ 4752257 h 9738027"/>
                <a:gd name="connsiteX598" fmla="*/ 11016551 w 13991985"/>
                <a:gd name="connsiteY598" fmla="*/ 4781285 h 9738027"/>
                <a:gd name="connsiteX599" fmla="*/ 11060094 w 13991985"/>
                <a:gd name="connsiteY599" fmla="*/ 4737743 h 9738027"/>
                <a:gd name="connsiteX600" fmla="*/ 11190723 w 13991985"/>
                <a:gd name="connsiteY600" fmla="*/ 4650657 h 9738027"/>
                <a:gd name="connsiteX601" fmla="*/ 11248780 w 13991985"/>
                <a:gd name="connsiteY601" fmla="*/ 4636143 h 9738027"/>
                <a:gd name="connsiteX602" fmla="*/ 11335866 w 13991985"/>
                <a:gd name="connsiteY602" fmla="*/ 4592600 h 9738027"/>
                <a:gd name="connsiteX603" fmla="*/ 11422951 w 13991985"/>
                <a:gd name="connsiteY603" fmla="*/ 4549057 h 9738027"/>
                <a:gd name="connsiteX604" fmla="*/ 11539066 w 13991985"/>
                <a:gd name="connsiteY604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99409 w 13991985"/>
                <a:gd name="connsiteY396" fmla="*/ 9440371 h 9738027"/>
                <a:gd name="connsiteX397" fmla="*/ 6313923 w 13991985"/>
                <a:gd name="connsiteY397" fmla="*/ 9483914 h 9738027"/>
                <a:gd name="connsiteX398" fmla="*/ 6347941 w 13991985"/>
                <a:gd name="connsiteY398" fmla="*/ 9527003 h 9738027"/>
                <a:gd name="connsiteX399" fmla="*/ 6405771 w 13991985"/>
                <a:gd name="connsiteY399" fmla="*/ 9556032 h 9738027"/>
                <a:gd name="connsiteX400" fmla="*/ 6430263 w 13991985"/>
                <a:gd name="connsiteY400" fmla="*/ 9510562 h 9738027"/>
                <a:gd name="connsiteX401" fmla="*/ 6430037 w 13991985"/>
                <a:gd name="connsiteY401" fmla="*/ 9382314 h 9738027"/>
                <a:gd name="connsiteX402" fmla="*/ 6401009 w 13991985"/>
                <a:gd name="connsiteY402" fmla="*/ 9280714 h 9738027"/>
                <a:gd name="connsiteX403" fmla="*/ 6444551 w 13991985"/>
                <a:gd name="connsiteY403" fmla="*/ 9237171 h 9738027"/>
                <a:gd name="connsiteX404" fmla="*/ 6488094 w 13991985"/>
                <a:gd name="connsiteY404" fmla="*/ 9222657 h 9738027"/>
                <a:gd name="connsiteX405" fmla="*/ 6557718 w 13991985"/>
                <a:gd name="connsiteY405" fmla="*/ 9225945 h 9738027"/>
                <a:gd name="connsiteX406" fmla="*/ 6636299 w 13991985"/>
                <a:gd name="connsiteY406" fmla="*/ 9168795 h 9738027"/>
                <a:gd name="connsiteX407" fmla="*/ 6737445 w 13991985"/>
                <a:gd name="connsiteY407" fmla="*/ 9224812 h 9738027"/>
                <a:gd name="connsiteX408" fmla="*/ 6763866 w 13991985"/>
                <a:gd name="connsiteY408" fmla="*/ 9164600 h 9738027"/>
                <a:gd name="connsiteX409" fmla="*/ 6828840 w 13991985"/>
                <a:gd name="connsiteY409" fmla="*/ 9181722 h 9738027"/>
                <a:gd name="connsiteX410" fmla="*/ 6870229 w 13991985"/>
                <a:gd name="connsiteY410" fmla="*/ 9205988 h 9738027"/>
                <a:gd name="connsiteX411" fmla="*/ 6952551 w 13991985"/>
                <a:gd name="connsiteY411" fmla="*/ 9208143 h 9738027"/>
                <a:gd name="connsiteX412" fmla="*/ 7025123 w 13991985"/>
                <a:gd name="connsiteY412" fmla="*/ 9121057 h 9738027"/>
                <a:gd name="connsiteX413" fmla="*/ 7102230 w 13991985"/>
                <a:gd name="connsiteY413" fmla="*/ 9139881 h 9738027"/>
                <a:gd name="connsiteX414" fmla="*/ 7170266 w 13991985"/>
                <a:gd name="connsiteY414" fmla="*/ 9077514 h 9738027"/>
                <a:gd name="connsiteX415" fmla="*/ 7197141 w 13991985"/>
                <a:gd name="connsiteY415" fmla="*/ 9048713 h 9738027"/>
                <a:gd name="connsiteX416" fmla="*/ 7236374 w 13991985"/>
                <a:gd name="connsiteY416" fmla="*/ 9023539 h 9738027"/>
                <a:gd name="connsiteX417" fmla="*/ 7271638 w 13991985"/>
                <a:gd name="connsiteY417" fmla="*/ 9063681 h 9738027"/>
                <a:gd name="connsiteX418" fmla="*/ 7307811 w 13991985"/>
                <a:gd name="connsiteY418" fmla="*/ 9109604 h 9738027"/>
                <a:gd name="connsiteX419" fmla="*/ 7343530 w 13991985"/>
                <a:gd name="connsiteY419" fmla="*/ 9159270 h 9738027"/>
                <a:gd name="connsiteX420" fmla="*/ 7460551 w 13991985"/>
                <a:gd name="connsiteY420" fmla="*/ 9164600 h 9738027"/>
                <a:gd name="connsiteX421" fmla="*/ 7547637 w 13991985"/>
                <a:gd name="connsiteY421" fmla="*/ 9179114 h 9738027"/>
                <a:gd name="connsiteX422" fmla="*/ 7562151 w 13991985"/>
                <a:gd name="connsiteY422" fmla="*/ 9353285 h 9738027"/>
                <a:gd name="connsiteX423" fmla="*/ 7634723 w 13991985"/>
                <a:gd name="connsiteY423" fmla="*/ 9367800 h 9738027"/>
                <a:gd name="connsiteX424" fmla="*/ 7721809 w 13991985"/>
                <a:gd name="connsiteY424" fmla="*/ 9396828 h 9738027"/>
                <a:gd name="connsiteX425" fmla="*/ 7808894 w 13991985"/>
                <a:gd name="connsiteY425" fmla="*/ 9425857 h 9738027"/>
                <a:gd name="connsiteX426" fmla="*/ 7852437 w 13991985"/>
                <a:gd name="connsiteY426" fmla="*/ 9440371 h 9738027"/>
                <a:gd name="connsiteX427" fmla="*/ 7895980 w 13991985"/>
                <a:gd name="connsiteY427" fmla="*/ 9396828 h 9738027"/>
                <a:gd name="connsiteX428" fmla="*/ 7939523 w 13991985"/>
                <a:gd name="connsiteY428" fmla="*/ 9382314 h 9738027"/>
                <a:gd name="connsiteX429" fmla="*/ 7962655 w 13991985"/>
                <a:gd name="connsiteY429" fmla="*/ 9347389 h 9738027"/>
                <a:gd name="connsiteX430" fmla="*/ 8005517 w 13991985"/>
                <a:gd name="connsiteY430" fmla="*/ 9335483 h 9738027"/>
                <a:gd name="connsiteX431" fmla="*/ 8065049 w 13991985"/>
                <a:gd name="connsiteY431" fmla="*/ 9397396 h 9738027"/>
                <a:gd name="connsiteX432" fmla="*/ 8169144 w 13991985"/>
                <a:gd name="connsiteY432" fmla="*/ 9437309 h 9738027"/>
                <a:gd name="connsiteX433" fmla="*/ 8215068 w 13991985"/>
                <a:gd name="connsiteY433" fmla="*/ 9392633 h 9738027"/>
                <a:gd name="connsiteX434" fmla="*/ 8255549 w 13991985"/>
                <a:gd name="connsiteY434" fmla="*/ 9401818 h 9738027"/>
                <a:gd name="connsiteX435" fmla="*/ 8299092 w 13991985"/>
                <a:gd name="connsiteY435" fmla="*/ 9438217 h 9738027"/>
                <a:gd name="connsiteX436" fmla="*/ 8317461 w 13991985"/>
                <a:gd name="connsiteY436" fmla="*/ 9485502 h 9738027"/>
                <a:gd name="connsiteX437" fmla="*/ 8295010 w 13991985"/>
                <a:gd name="connsiteY437" fmla="*/ 9519633 h 9738027"/>
                <a:gd name="connsiteX438" fmla="*/ 8276980 w 13991985"/>
                <a:gd name="connsiteY438" fmla="*/ 9604564 h 9738027"/>
                <a:gd name="connsiteX439" fmla="*/ 8309297 w 13991985"/>
                <a:gd name="connsiteY439" fmla="*/ 9685413 h 9738027"/>
                <a:gd name="connsiteX440" fmla="*/ 8350459 w 13991985"/>
                <a:gd name="connsiteY440" fmla="*/ 9738027 h 9738027"/>
                <a:gd name="connsiteX441" fmla="*/ 8389466 w 13991985"/>
                <a:gd name="connsiteY441" fmla="*/ 9730657 h 9738027"/>
                <a:gd name="connsiteX442" fmla="*/ 8386404 w 13991985"/>
                <a:gd name="connsiteY442" fmla="*/ 9682578 h 9738027"/>
                <a:gd name="connsiteX443" fmla="*/ 8360437 w 13991985"/>
                <a:gd name="connsiteY443" fmla="*/ 9643571 h 9738027"/>
                <a:gd name="connsiteX444" fmla="*/ 8351139 w 13991985"/>
                <a:gd name="connsiteY444" fmla="*/ 9571453 h 9738027"/>
                <a:gd name="connsiteX445" fmla="*/ 8370416 w 13991985"/>
                <a:gd name="connsiteY445" fmla="*/ 9527684 h 9738027"/>
                <a:gd name="connsiteX446" fmla="*/ 8396043 w 13991985"/>
                <a:gd name="connsiteY446" fmla="*/ 9475977 h 9738027"/>
                <a:gd name="connsiteX447" fmla="*/ 8429380 w 13991985"/>
                <a:gd name="connsiteY447" fmla="*/ 9483120 h 9738027"/>
                <a:gd name="connsiteX448" fmla="*/ 8496055 w 13991985"/>
                <a:gd name="connsiteY448" fmla="*/ 9473595 h 9738027"/>
                <a:gd name="connsiteX449" fmla="*/ 8553886 w 13991985"/>
                <a:gd name="connsiteY449" fmla="*/ 9453185 h 9738027"/>
                <a:gd name="connsiteX450" fmla="*/ 8636209 w 13991985"/>
                <a:gd name="connsiteY450" fmla="*/ 9428465 h 9738027"/>
                <a:gd name="connsiteX451" fmla="*/ 8696193 w 13991985"/>
                <a:gd name="connsiteY451" fmla="*/ 9415877 h 9738027"/>
                <a:gd name="connsiteX452" fmla="*/ 8691318 w 13991985"/>
                <a:gd name="connsiteY452" fmla="*/ 9375964 h 9738027"/>
                <a:gd name="connsiteX453" fmla="*/ 8715130 w 13991985"/>
                <a:gd name="connsiteY453" fmla="*/ 9356914 h 9738027"/>
                <a:gd name="connsiteX454" fmla="*/ 8743705 w 13991985"/>
                <a:gd name="connsiteY454" fmla="*/ 9359295 h 9738027"/>
                <a:gd name="connsiteX455" fmla="*/ 8810380 w 13991985"/>
                <a:gd name="connsiteY455" fmla="*/ 9382314 h 9738027"/>
                <a:gd name="connsiteX456" fmla="*/ 8856078 w 13991985"/>
                <a:gd name="connsiteY456" fmla="*/ 9312577 h 9738027"/>
                <a:gd name="connsiteX457" fmla="*/ 8903249 w 13991985"/>
                <a:gd name="connsiteY457" fmla="*/ 9314052 h 9738027"/>
                <a:gd name="connsiteX458" fmla="*/ 8941349 w 13991985"/>
                <a:gd name="connsiteY458" fmla="*/ 9356914 h 9738027"/>
                <a:gd name="connsiteX459" fmla="*/ 8984211 w 13991985"/>
                <a:gd name="connsiteY459" fmla="*/ 9321195 h 9738027"/>
                <a:gd name="connsiteX460" fmla="*/ 9025713 w 13991985"/>
                <a:gd name="connsiteY460" fmla="*/ 9264272 h 9738027"/>
                <a:gd name="connsiteX461" fmla="*/ 9085925 w 13991985"/>
                <a:gd name="connsiteY461" fmla="*/ 9278106 h 9738027"/>
                <a:gd name="connsiteX462" fmla="*/ 9124705 w 13991985"/>
                <a:gd name="connsiteY462" fmla="*/ 9237852 h 9738027"/>
                <a:gd name="connsiteX463" fmla="*/ 9129468 w 13991985"/>
                <a:gd name="connsiteY463" fmla="*/ 9186258 h 9738027"/>
                <a:gd name="connsiteX464" fmla="*/ 9160424 w 13991985"/>
                <a:gd name="connsiteY464" fmla="*/ 9133077 h 9738027"/>
                <a:gd name="connsiteX465" fmla="*/ 9203286 w 13991985"/>
                <a:gd name="connsiteY465" fmla="*/ 9156889 h 9738027"/>
                <a:gd name="connsiteX466" fmla="*/ 9246376 w 13991985"/>
                <a:gd name="connsiteY466" fmla="*/ 9196690 h 9738027"/>
                <a:gd name="connsiteX467" fmla="*/ 9305680 w 13991985"/>
                <a:gd name="connsiteY467" fmla="*/ 9159270 h 9738027"/>
                <a:gd name="connsiteX468" fmla="*/ 9399569 w 13991985"/>
                <a:gd name="connsiteY468" fmla="*/ 9131943 h 9738027"/>
                <a:gd name="connsiteX469" fmla="*/ 9458080 w 13991985"/>
                <a:gd name="connsiteY469" fmla="*/ 9130695 h 9738027"/>
                <a:gd name="connsiteX470" fmla="*/ 9518518 w 13991985"/>
                <a:gd name="connsiteY470" fmla="*/ 9105521 h 9738027"/>
                <a:gd name="connsiteX471" fmla="*/ 9574648 w 13991985"/>
                <a:gd name="connsiteY471" fmla="*/ 9126046 h 9738027"/>
                <a:gd name="connsiteX472" fmla="*/ 9652209 w 13991985"/>
                <a:gd name="connsiteY472" fmla="*/ 9106543 h 9738027"/>
                <a:gd name="connsiteX473" fmla="*/ 9753355 w 13991985"/>
                <a:gd name="connsiteY473" fmla="*/ 9094977 h 9738027"/>
                <a:gd name="connsiteX474" fmla="*/ 9816175 w 13991985"/>
                <a:gd name="connsiteY474" fmla="*/ 9050866 h 9738027"/>
                <a:gd name="connsiteX475" fmla="*/ 9803361 w 13991985"/>
                <a:gd name="connsiteY475" fmla="*/ 9009252 h 9738027"/>
                <a:gd name="connsiteX476" fmla="*/ 9819236 w 13991985"/>
                <a:gd name="connsiteY476" fmla="*/ 8981583 h 9738027"/>
                <a:gd name="connsiteX477" fmla="*/ 9872418 w 13991985"/>
                <a:gd name="connsiteY477" fmla="*/ 8980677 h 9738027"/>
                <a:gd name="connsiteX478" fmla="*/ 9893736 w 13991985"/>
                <a:gd name="connsiteY478" fmla="*/ 8931350 h 9738027"/>
                <a:gd name="connsiteX479" fmla="*/ 9942721 w 13991985"/>
                <a:gd name="connsiteY479" fmla="*/ 8904022 h 9738027"/>
                <a:gd name="connsiteX480" fmla="*/ 10024364 w 13991985"/>
                <a:gd name="connsiteY480" fmla="*/ 8850956 h 9738027"/>
                <a:gd name="connsiteX481" fmla="*/ 10101925 w 13991985"/>
                <a:gd name="connsiteY481" fmla="*/ 8802650 h 9738027"/>
                <a:gd name="connsiteX482" fmla="*/ 10130726 w 13991985"/>
                <a:gd name="connsiteY482" fmla="*/ 8768632 h 9738027"/>
                <a:gd name="connsiteX483" fmla="*/ 10099997 w 13991985"/>
                <a:gd name="connsiteY483" fmla="*/ 8719646 h 9738027"/>
                <a:gd name="connsiteX484" fmla="*/ 10139458 w 13991985"/>
                <a:gd name="connsiteY484" fmla="*/ 8683474 h 9738027"/>
                <a:gd name="connsiteX485" fmla="*/ 10199669 w 13991985"/>
                <a:gd name="connsiteY485" fmla="*/ 8664197 h 9738027"/>
                <a:gd name="connsiteX486" fmla="*/ 10252737 w 13991985"/>
                <a:gd name="connsiteY486" fmla="*/ 8642539 h 9738027"/>
                <a:gd name="connsiteX487" fmla="*/ 10293672 w 13991985"/>
                <a:gd name="connsiteY487" fmla="*/ 8610902 h 9738027"/>
                <a:gd name="connsiteX488" fmla="*/ 10351049 w 13991985"/>
                <a:gd name="connsiteY488" fmla="*/ 8533002 h 9738027"/>
                <a:gd name="connsiteX489" fmla="*/ 10363409 w 13991985"/>
                <a:gd name="connsiteY489" fmla="*/ 8525971 h 9738027"/>
                <a:gd name="connsiteX490" fmla="*/ 10398107 w 13991985"/>
                <a:gd name="connsiteY490" fmla="*/ 8480274 h 9738027"/>
                <a:gd name="connsiteX491" fmla="*/ 10436434 w 13991985"/>
                <a:gd name="connsiteY491" fmla="*/ 8443875 h 9738027"/>
                <a:gd name="connsiteX492" fmla="*/ 10479523 w 13991985"/>
                <a:gd name="connsiteY492" fmla="*/ 8395343 h 9738027"/>
                <a:gd name="connsiteX493" fmla="*/ 10494718 w 13991985"/>
                <a:gd name="connsiteY493" fmla="*/ 8308257 h 9738027"/>
                <a:gd name="connsiteX494" fmla="*/ 10499254 w 13991985"/>
                <a:gd name="connsiteY494" fmla="*/ 8247819 h 9738027"/>
                <a:gd name="connsiteX495" fmla="*/ 10482018 w 13991985"/>
                <a:gd name="connsiteY495" fmla="*/ 8171052 h 9738027"/>
                <a:gd name="connsiteX496" fmla="*/ 10523066 w 13991985"/>
                <a:gd name="connsiteY496" fmla="*/ 8117643 h 9738027"/>
                <a:gd name="connsiteX497" fmla="*/ 10566609 w 13991985"/>
                <a:gd name="connsiteY497" fmla="*/ 8119571 h 9738027"/>
                <a:gd name="connsiteX498" fmla="*/ 10627274 w 13991985"/>
                <a:gd name="connsiteY498" fmla="*/ 8102676 h 9738027"/>
                <a:gd name="connsiteX499" fmla="*/ 10654829 w 13991985"/>
                <a:gd name="connsiteY499" fmla="*/ 8025569 h 9738027"/>
                <a:gd name="connsiteX500" fmla="*/ 10696330 w 13991985"/>
                <a:gd name="connsiteY500" fmla="*/ 7994839 h 9738027"/>
                <a:gd name="connsiteX501" fmla="*/ 10775025 w 13991985"/>
                <a:gd name="connsiteY501" fmla="*/ 7894940 h 9738027"/>
                <a:gd name="connsiteX502" fmla="*/ 10806435 w 13991985"/>
                <a:gd name="connsiteY502" fmla="*/ 7805246 h 9738027"/>
                <a:gd name="connsiteX503" fmla="*/ 10847596 w 13991985"/>
                <a:gd name="connsiteY503" fmla="*/ 7745488 h 9738027"/>
                <a:gd name="connsiteX504" fmla="*/ 10903499 w 13991985"/>
                <a:gd name="connsiteY504" fmla="*/ 7730520 h 9738027"/>
                <a:gd name="connsiteX505" fmla="*/ 10958494 w 13991985"/>
                <a:gd name="connsiteY505" fmla="*/ 7727685 h 9738027"/>
                <a:gd name="connsiteX506" fmla="*/ 10952031 w 13991985"/>
                <a:gd name="connsiteY506" fmla="*/ 7706028 h 9738027"/>
                <a:gd name="connsiteX507" fmla="*/ 10943980 w 13991985"/>
                <a:gd name="connsiteY507" fmla="*/ 7652732 h 9738027"/>
                <a:gd name="connsiteX508" fmla="*/ 10950897 w 13991985"/>
                <a:gd name="connsiteY508" fmla="*/ 7604427 h 9738027"/>
                <a:gd name="connsiteX509" fmla="*/ 10917786 w 13991985"/>
                <a:gd name="connsiteY509" fmla="*/ 7507590 h 9738027"/>
                <a:gd name="connsiteX510" fmla="*/ 10915632 w 13991985"/>
                <a:gd name="connsiteY510" fmla="*/ 7454521 h 9738027"/>
                <a:gd name="connsiteX511" fmla="*/ 10963937 w 13991985"/>
                <a:gd name="connsiteY511" fmla="*/ 7401681 h 9738027"/>
                <a:gd name="connsiteX512" fmla="*/ 11024943 w 13991985"/>
                <a:gd name="connsiteY512" fmla="*/ 7373333 h 9738027"/>
                <a:gd name="connsiteX513" fmla="*/ 11016551 w 13991985"/>
                <a:gd name="connsiteY513" fmla="*/ 7335800 h 9738027"/>
                <a:gd name="connsiteX514" fmla="*/ 10974936 w 13991985"/>
                <a:gd name="connsiteY514" fmla="*/ 7306998 h 9738027"/>
                <a:gd name="connsiteX515" fmla="*/ 10912570 w 13991985"/>
                <a:gd name="connsiteY515" fmla="*/ 7239643 h 9738027"/>
                <a:gd name="connsiteX516" fmla="*/ 10851905 w 13991985"/>
                <a:gd name="connsiteY516" fmla="*/ 7270371 h 9738027"/>
                <a:gd name="connsiteX517" fmla="*/ 10782168 w 13991985"/>
                <a:gd name="connsiteY517" fmla="*/ 7263001 h 9738027"/>
                <a:gd name="connsiteX518" fmla="*/ 10784323 w 13991985"/>
                <a:gd name="connsiteY518" fmla="*/ 7205171 h 9738027"/>
                <a:gd name="connsiteX519" fmla="*/ 10830247 w 13991985"/>
                <a:gd name="connsiteY519" fmla="*/ 7133053 h 9738027"/>
                <a:gd name="connsiteX520" fmla="*/ 10877305 w 13991985"/>
                <a:gd name="connsiteY520" fmla="*/ 7116158 h 9738027"/>
                <a:gd name="connsiteX521" fmla="*/ 10917332 w 13991985"/>
                <a:gd name="connsiteY521" fmla="*/ 7087357 h 9738027"/>
                <a:gd name="connsiteX522" fmla="*/ 10973688 w 13991985"/>
                <a:gd name="connsiteY522" fmla="*/ 7074769 h 9738027"/>
                <a:gd name="connsiteX523" fmla="*/ 11033446 w 13991985"/>
                <a:gd name="connsiteY523" fmla="*/ 7055039 h 9738027"/>
                <a:gd name="connsiteX524" fmla="*/ 10929693 w 13991985"/>
                <a:gd name="connsiteY524" fmla="*/ 6954120 h 9738027"/>
                <a:gd name="connsiteX525" fmla="*/ 10903272 w 13991985"/>
                <a:gd name="connsiteY525" fmla="*/ 6879619 h 9738027"/>
                <a:gd name="connsiteX526" fmla="*/ 10997729 w 13991985"/>
                <a:gd name="connsiteY526" fmla="*/ 6886083 h 9738027"/>
                <a:gd name="connsiteX527" fmla="*/ 11045580 w 13991985"/>
                <a:gd name="connsiteY527" fmla="*/ 6856828 h 9738027"/>
                <a:gd name="connsiteX528" fmla="*/ 10987523 w 13991985"/>
                <a:gd name="connsiteY528" fmla="*/ 6788566 h 9738027"/>
                <a:gd name="connsiteX529" fmla="*/ 10914951 w 13991985"/>
                <a:gd name="connsiteY529" fmla="*/ 6740714 h 9738027"/>
                <a:gd name="connsiteX530" fmla="*/ 10909509 w 13991985"/>
                <a:gd name="connsiteY530" fmla="*/ 6692862 h 9738027"/>
                <a:gd name="connsiteX531" fmla="*/ 10856894 w 13991985"/>
                <a:gd name="connsiteY531" fmla="*/ 6668143 h 9738027"/>
                <a:gd name="connsiteX532" fmla="*/ 10813805 w 13991985"/>
                <a:gd name="connsiteY532" fmla="*/ 6633671 h 9738027"/>
                <a:gd name="connsiteX533" fmla="*/ 10804053 w 13991985"/>
                <a:gd name="connsiteY533" fmla="*/ 6556790 h 9738027"/>
                <a:gd name="connsiteX534" fmla="*/ 10793848 w 13991985"/>
                <a:gd name="connsiteY534" fmla="*/ 6494198 h 9738027"/>
                <a:gd name="connsiteX535" fmla="*/ 10740780 w 13991985"/>
                <a:gd name="connsiteY535" fmla="*/ 6367878 h 9738027"/>
                <a:gd name="connsiteX536" fmla="*/ 10711751 w 13991985"/>
                <a:gd name="connsiteY536" fmla="*/ 6247228 h 9738027"/>
                <a:gd name="connsiteX537" fmla="*/ 10668209 w 13991985"/>
                <a:gd name="connsiteY537" fmla="*/ 6218200 h 9738027"/>
                <a:gd name="connsiteX538" fmla="*/ 10619223 w 13991985"/>
                <a:gd name="connsiteY538" fmla="*/ 6155833 h 9738027"/>
                <a:gd name="connsiteX539" fmla="*/ 10508551 w 13991985"/>
                <a:gd name="connsiteY539" fmla="*/ 6072831 h 9738027"/>
                <a:gd name="connsiteX540" fmla="*/ 10426229 w 13991985"/>
                <a:gd name="connsiteY540" fmla="*/ 6005701 h 9738027"/>
                <a:gd name="connsiteX541" fmla="*/ 10441423 w 13991985"/>
                <a:gd name="connsiteY541" fmla="*/ 5885505 h 9738027"/>
                <a:gd name="connsiteX542" fmla="*/ 10509005 w 13991985"/>
                <a:gd name="connsiteY542" fmla="*/ 5822232 h 9738027"/>
                <a:gd name="connsiteX543" fmla="*/ 10595637 w 13991985"/>
                <a:gd name="connsiteY543" fmla="*/ 5724714 h 9738027"/>
                <a:gd name="connsiteX544" fmla="*/ 10629655 w 13991985"/>
                <a:gd name="connsiteY544" fmla="*/ 5637402 h 9738027"/>
                <a:gd name="connsiteX545" fmla="*/ 10673198 w 13991985"/>
                <a:gd name="connsiteY545" fmla="*/ 5604745 h 9738027"/>
                <a:gd name="connsiteX546" fmla="*/ 10750305 w 13991985"/>
                <a:gd name="connsiteY546" fmla="*/ 5627196 h 9738027"/>
                <a:gd name="connsiteX547" fmla="*/ 10761191 w 13991985"/>
                <a:gd name="connsiteY547" fmla="*/ 5560067 h 9738027"/>
                <a:gd name="connsiteX548" fmla="*/ 10814259 w 13991985"/>
                <a:gd name="connsiteY548" fmla="*/ 5502464 h 9738027"/>
                <a:gd name="connsiteX549" fmla="*/ 10891138 w 13991985"/>
                <a:gd name="connsiteY549" fmla="*/ 5468446 h 9738027"/>
                <a:gd name="connsiteX550" fmla="*/ 10958494 w 13991985"/>
                <a:gd name="connsiteY550" fmla="*/ 5463457 h 9738027"/>
                <a:gd name="connsiteX551" fmla="*/ 10989111 w 13991985"/>
                <a:gd name="connsiteY551" fmla="*/ 5434655 h 9738027"/>
                <a:gd name="connsiteX552" fmla="*/ 11051703 w 13991985"/>
                <a:gd name="connsiteY552" fmla="*/ 5395875 h 9738027"/>
                <a:gd name="connsiteX553" fmla="*/ 11161694 w 13991985"/>
                <a:gd name="connsiteY553" fmla="*/ 5361857 h 9738027"/>
                <a:gd name="connsiteX554" fmla="*/ 11205237 w 13991985"/>
                <a:gd name="connsiteY554" fmla="*/ 5332828 h 9738027"/>
                <a:gd name="connsiteX555" fmla="*/ 11161694 w 13991985"/>
                <a:gd name="connsiteY555" fmla="*/ 5303800 h 9738027"/>
                <a:gd name="connsiteX556" fmla="*/ 10871409 w 13991985"/>
                <a:gd name="connsiteY556" fmla="*/ 5260257 h 9738027"/>
                <a:gd name="connsiteX557" fmla="*/ 10827866 w 13991985"/>
                <a:gd name="connsiteY557" fmla="*/ 5216714 h 9738027"/>
                <a:gd name="connsiteX558" fmla="*/ 10682723 w 13991985"/>
                <a:gd name="connsiteY558" fmla="*/ 5274771 h 9738027"/>
                <a:gd name="connsiteX559" fmla="*/ 10624666 w 13991985"/>
                <a:gd name="connsiteY559" fmla="*/ 5303800 h 9738027"/>
                <a:gd name="connsiteX560" fmla="*/ 10537580 w 13991985"/>
                <a:gd name="connsiteY560" fmla="*/ 5390206 h 9738027"/>
                <a:gd name="connsiteX561" fmla="*/ 10440289 w 13991985"/>
                <a:gd name="connsiteY561" fmla="*/ 5361403 h 9738027"/>
                <a:gd name="connsiteX562" fmla="*/ 10368624 w 13991985"/>
                <a:gd name="connsiteY562" fmla="*/ 5317633 h 9738027"/>
                <a:gd name="connsiteX563" fmla="*/ 10348894 w 13991985"/>
                <a:gd name="connsiteY563" fmla="*/ 5245743 h 9738027"/>
                <a:gd name="connsiteX564" fmla="*/ 10363409 w 13991985"/>
                <a:gd name="connsiteY564" fmla="*/ 5187685 h 9738027"/>
                <a:gd name="connsiteX565" fmla="*/ 10392437 w 13991985"/>
                <a:gd name="connsiteY565" fmla="*/ 5144143 h 9738027"/>
                <a:gd name="connsiteX566" fmla="*/ 10348894 w 13991985"/>
                <a:gd name="connsiteY566" fmla="*/ 5115114 h 9738027"/>
                <a:gd name="connsiteX567" fmla="*/ 10290837 w 13991985"/>
                <a:gd name="connsiteY567" fmla="*/ 5100600 h 9738027"/>
                <a:gd name="connsiteX568" fmla="*/ 10203751 w 13991985"/>
                <a:gd name="connsiteY568" fmla="*/ 5071571 h 9738027"/>
                <a:gd name="connsiteX569" fmla="*/ 10160209 w 13991985"/>
                <a:gd name="connsiteY569" fmla="*/ 5057057 h 9738027"/>
                <a:gd name="connsiteX570" fmla="*/ 10073804 w 13991985"/>
                <a:gd name="connsiteY570" fmla="*/ 5028028 h 9738027"/>
                <a:gd name="connsiteX571" fmla="*/ 10044548 w 13991985"/>
                <a:gd name="connsiteY571" fmla="*/ 4921665 h 9738027"/>
                <a:gd name="connsiteX572" fmla="*/ 10049991 w 13991985"/>
                <a:gd name="connsiteY572" fmla="*/ 4868598 h 9738027"/>
                <a:gd name="connsiteX573" fmla="*/ 10102605 w 13991985"/>
                <a:gd name="connsiteY573" fmla="*/ 4758381 h 9738027"/>
                <a:gd name="connsiteX574" fmla="*/ 10189011 w 13991985"/>
                <a:gd name="connsiteY574" fmla="*/ 4753164 h 9738027"/>
                <a:gd name="connsiteX575" fmla="*/ 10262262 w 13991985"/>
                <a:gd name="connsiteY575" fmla="*/ 4791490 h 9738027"/>
                <a:gd name="connsiteX576" fmla="*/ 10311929 w 13991985"/>
                <a:gd name="connsiteY576" fmla="*/ 4762462 h 9738027"/>
                <a:gd name="connsiteX577" fmla="*/ 10365223 w 13991985"/>
                <a:gd name="connsiteY577" fmla="*/ 4752710 h 9738027"/>
                <a:gd name="connsiteX578" fmla="*/ 10423053 w 13991985"/>
                <a:gd name="connsiteY578" fmla="*/ 4698963 h 9738027"/>
                <a:gd name="connsiteX579" fmla="*/ 10447319 w 13991985"/>
                <a:gd name="connsiteY579" fmla="*/ 4607114 h 9738027"/>
                <a:gd name="connsiteX580" fmla="*/ 10491543 w 13991985"/>
                <a:gd name="connsiteY580" fmla="*/ 4532502 h 9738027"/>
                <a:gd name="connsiteX581" fmla="*/ 10595637 w 13991985"/>
                <a:gd name="connsiteY581" fmla="*/ 4520028 h 9738027"/>
                <a:gd name="connsiteX582" fmla="*/ 10639180 w 13991985"/>
                <a:gd name="connsiteY582" fmla="*/ 4491000 h 9738027"/>
                <a:gd name="connsiteX583" fmla="*/ 10711751 w 13991985"/>
                <a:gd name="connsiteY583" fmla="*/ 4403914 h 9738027"/>
                <a:gd name="connsiteX584" fmla="*/ 10755294 w 13991985"/>
                <a:gd name="connsiteY584" fmla="*/ 4360371 h 9738027"/>
                <a:gd name="connsiteX585" fmla="*/ 10775705 w 13991985"/>
                <a:gd name="connsiteY585" fmla="*/ 4302314 h 9738027"/>
                <a:gd name="connsiteX586" fmla="*/ 10848730 w 13991985"/>
                <a:gd name="connsiteY586" fmla="*/ 4251514 h 9738027"/>
                <a:gd name="connsiteX587" fmla="*/ 10977318 w 13991985"/>
                <a:gd name="connsiteY587" fmla="*/ 4232464 h 9738027"/>
                <a:gd name="connsiteX588" fmla="*/ 11103411 w 13991985"/>
                <a:gd name="connsiteY588" fmla="*/ 4307983 h 9738027"/>
                <a:gd name="connsiteX589" fmla="*/ 11126996 w 13991985"/>
                <a:gd name="connsiteY589" fmla="*/ 4433170 h 9738027"/>
                <a:gd name="connsiteX590" fmla="*/ 11078691 w 13991985"/>
                <a:gd name="connsiteY590" fmla="*/ 4505514 h 9738027"/>
                <a:gd name="connsiteX591" fmla="*/ 11048755 w 13991985"/>
                <a:gd name="connsiteY591" fmla="*/ 4551552 h 9738027"/>
                <a:gd name="connsiteX592" fmla="*/ 11049889 w 13991985"/>
                <a:gd name="connsiteY592" fmla="*/ 4577632 h 9738027"/>
                <a:gd name="connsiteX593" fmla="*/ 10987523 w 13991985"/>
                <a:gd name="connsiteY593" fmla="*/ 4592600 h 9738027"/>
                <a:gd name="connsiteX594" fmla="*/ 10973009 w 13991985"/>
                <a:gd name="connsiteY594" fmla="*/ 4650657 h 9738027"/>
                <a:gd name="connsiteX595" fmla="*/ 11060094 w 13991985"/>
                <a:gd name="connsiteY595" fmla="*/ 4665171 h 9738027"/>
                <a:gd name="connsiteX596" fmla="*/ 11016551 w 13991985"/>
                <a:gd name="connsiteY596" fmla="*/ 4708714 h 9738027"/>
                <a:gd name="connsiteX597" fmla="*/ 11002037 w 13991985"/>
                <a:gd name="connsiteY597" fmla="*/ 4752257 h 9738027"/>
                <a:gd name="connsiteX598" fmla="*/ 11016551 w 13991985"/>
                <a:gd name="connsiteY598" fmla="*/ 4781285 h 9738027"/>
                <a:gd name="connsiteX599" fmla="*/ 11060094 w 13991985"/>
                <a:gd name="connsiteY599" fmla="*/ 4737743 h 9738027"/>
                <a:gd name="connsiteX600" fmla="*/ 11190723 w 13991985"/>
                <a:gd name="connsiteY600" fmla="*/ 4650657 h 9738027"/>
                <a:gd name="connsiteX601" fmla="*/ 11248780 w 13991985"/>
                <a:gd name="connsiteY601" fmla="*/ 4636143 h 9738027"/>
                <a:gd name="connsiteX602" fmla="*/ 11335866 w 13991985"/>
                <a:gd name="connsiteY602" fmla="*/ 4592600 h 9738027"/>
                <a:gd name="connsiteX603" fmla="*/ 11422951 w 13991985"/>
                <a:gd name="connsiteY603" fmla="*/ 4549057 h 9738027"/>
                <a:gd name="connsiteX604" fmla="*/ 11539066 w 13991985"/>
                <a:gd name="connsiteY604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269586 w 13991985"/>
                <a:gd name="connsiteY396" fmla="*/ 9406920 h 9738027"/>
                <a:gd name="connsiteX397" fmla="*/ 6299409 w 13991985"/>
                <a:gd name="connsiteY397" fmla="*/ 9440371 h 9738027"/>
                <a:gd name="connsiteX398" fmla="*/ 6313923 w 13991985"/>
                <a:gd name="connsiteY398" fmla="*/ 9483914 h 9738027"/>
                <a:gd name="connsiteX399" fmla="*/ 6347941 w 13991985"/>
                <a:gd name="connsiteY399" fmla="*/ 9527003 h 9738027"/>
                <a:gd name="connsiteX400" fmla="*/ 6405771 w 13991985"/>
                <a:gd name="connsiteY400" fmla="*/ 9556032 h 9738027"/>
                <a:gd name="connsiteX401" fmla="*/ 6430263 w 13991985"/>
                <a:gd name="connsiteY401" fmla="*/ 9510562 h 9738027"/>
                <a:gd name="connsiteX402" fmla="*/ 6430037 w 13991985"/>
                <a:gd name="connsiteY402" fmla="*/ 9382314 h 9738027"/>
                <a:gd name="connsiteX403" fmla="*/ 6401009 w 13991985"/>
                <a:gd name="connsiteY403" fmla="*/ 9280714 h 9738027"/>
                <a:gd name="connsiteX404" fmla="*/ 6444551 w 13991985"/>
                <a:gd name="connsiteY404" fmla="*/ 9237171 h 9738027"/>
                <a:gd name="connsiteX405" fmla="*/ 6488094 w 13991985"/>
                <a:gd name="connsiteY405" fmla="*/ 9222657 h 9738027"/>
                <a:gd name="connsiteX406" fmla="*/ 6557718 w 13991985"/>
                <a:gd name="connsiteY406" fmla="*/ 9225945 h 9738027"/>
                <a:gd name="connsiteX407" fmla="*/ 6636299 w 13991985"/>
                <a:gd name="connsiteY407" fmla="*/ 9168795 h 9738027"/>
                <a:gd name="connsiteX408" fmla="*/ 6737445 w 13991985"/>
                <a:gd name="connsiteY408" fmla="*/ 9224812 h 9738027"/>
                <a:gd name="connsiteX409" fmla="*/ 6763866 w 13991985"/>
                <a:gd name="connsiteY409" fmla="*/ 9164600 h 9738027"/>
                <a:gd name="connsiteX410" fmla="*/ 6828840 w 13991985"/>
                <a:gd name="connsiteY410" fmla="*/ 9181722 h 9738027"/>
                <a:gd name="connsiteX411" fmla="*/ 6870229 w 13991985"/>
                <a:gd name="connsiteY411" fmla="*/ 9205988 h 9738027"/>
                <a:gd name="connsiteX412" fmla="*/ 6952551 w 13991985"/>
                <a:gd name="connsiteY412" fmla="*/ 9208143 h 9738027"/>
                <a:gd name="connsiteX413" fmla="*/ 7025123 w 13991985"/>
                <a:gd name="connsiteY413" fmla="*/ 9121057 h 9738027"/>
                <a:gd name="connsiteX414" fmla="*/ 7102230 w 13991985"/>
                <a:gd name="connsiteY414" fmla="*/ 9139881 h 9738027"/>
                <a:gd name="connsiteX415" fmla="*/ 7170266 w 13991985"/>
                <a:gd name="connsiteY415" fmla="*/ 9077514 h 9738027"/>
                <a:gd name="connsiteX416" fmla="*/ 7197141 w 13991985"/>
                <a:gd name="connsiteY416" fmla="*/ 9048713 h 9738027"/>
                <a:gd name="connsiteX417" fmla="*/ 7236374 w 13991985"/>
                <a:gd name="connsiteY417" fmla="*/ 9023539 h 9738027"/>
                <a:gd name="connsiteX418" fmla="*/ 7271638 w 13991985"/>
                <a:gd name="connsiteY418" fmla="*/ 9063681 h 9738027"/>
                <a:gd name="connsiteX419" fmla="*/ 7307811 w 13991985"/>
                <a:gd name="connsiteY419" fmla="*/ 9109604 h 9738027"/>
                <a:gd name="connsiteX420" fmla="*/ 7343530 w 13991985"/>
                <a:gd name="connsiteY420" fmla="*/ 9159270 h 9738027"/>
                <a:gd name="connsiteX421" fmla="*/ 7460551 w 13991985"/>
                <a:gd name="connsiteY421" fmla="*/ 9164600 h 9738027"/>
                <a:gd name="connsiteX422" fmla="*/ 7547637 w 13991985"/>
                <a:gd name="connsiteY422" fmla="*/ 9179114 h 9738027"/>
                <a:gd name="connsiteX423" fmla="*/ 7562151 w 13991985"/>
                <a:gd name="connsiteY423" fmla="*/ 9353285 h 9738027"/>
                <a:gd name="connsiteX424" fmla="*/ 7634723 w 13991985"/>
                <a:gd name="connsiteY424" fmla="*/ 9367800 h 9738027"/>
                <a:gd name="connsiteX425" fmla="*/ 7721809 w 13991985"/>
                <a:gd name="connsiteY425" fmla="*/ 9396828 h 9738027"/>
                <a:gd name="connsiteX426" fmla="*/ 7808894 w 13991985"/>
                <a:gd name="connsiteY426" fmla="*/ 9425857 h 9738027"/>
                <a:gd name="connsiteX427" fmla="*/ 7852437 w 13991985"/>
                <a:gd name="connsiteY427" fmla="*/ 9440371 h 9738027"/>
                <a:gd name="connsiteX428" fmla="*/ 7895980 w 13991985"/>
                <a:gd name="connsiteY428" fmla="*/ 9396828 h 9738027"/>
                <a:gd name="connsiteX429" fmla="*/ 7939523 w 13991985"/>
                <a:gd name="connsiteY429" fmla="*/ 9382314 h 9738027"/>
                <a:gd name="connsiteX430" fmla="*/ 7962655 w 13991985"/>
                <a:gd name="connsiteY430" fmla="*/ 9347389 h 9738027"/>
                <a:gd name="connsiteX431" fmla="*/ 8005517 w 13991985"/>
                <a:gd name="connsiteY431" fmla="*/ 9335483 h 9738027"/>
                <a:gd name="connsiteX432" fmla="*/ 8065049 w 13991985"/>
                <a:gd name="connsiteY432" fmla="*/ 9397396 h 9738027"/>
                <a:gd name="connsiteX433" fmla="*/ 8169144 w 13991985"/>
                <a:gd name="connsiteY433" fmla="*/ 9437309 h 9738027"/>
                <a:gd name="connsiteX434" fmla="*/ 8215068 w 13991985"/>
                <a:gd name="connsiteY434" fmla="*/ 9392633 h 9738027"/>
                <a:gd name="connsiteX435" fmla="*/ 8255549 w 13991985"/>
                <a:gd name="connsiteY435" fmla="*/ 9401818 h 9738027"/>
                <a:gd name="connsiteX436" fmla="*/ 8299092 w 13991985"/>
                <a:gd name="connsiteY436" fmla="*/ 9438217 h 9738027"/>
                <a:gd name="connsiteX437" fmla="*/ 8317461 w 13991985"/>
                <a:gd name="connsiteY437" fmla="*/ 9485502 h 9738027"/>
                <a:gd name="connsiteX438" fmla="*/ 8295010 w 13991985"/>
                <a:gd name="connsiteY438" fmla="*/ 9519633 h 9738027"/>
                <a:gd name="connsiteX439" fmla="*/ 8276980 w 13991985"/>
                <a:gd name="connsiteY439" fmla="*/ 9604564 h 9738027"/>
                <a:gd name="connsiteX440" fmla="*/ 8309297 w 13991985"/>
                <a:gd name="connsiteY440" fmla="*/ 9685413 h 9738027"/>
                <a:gd name="connsiteX441" fmla="*/ 8350459 w 13991985"/>
                <a:gd name="connsiteY441" fmla="*/ 9738027 h 9738027"/>
                <a:gd name="connsiteX442" fmla="*/ 8389466 w 13991985"/>
                <a:gd name="connsiteY442" fmla="*/ 9730657 h 9738027"/>
                <a:gd name="connsiteX443" fmla="*/ 8386404 w 13991985"/>
                <a:gd name="connsiteY443" fmla="*/ 9682578 h 9738027"/>
                <a:gd name="connsiteX444" fmla="*/ 8360437 w 13991985"/>
                <a:gd name="connsiteY444" fmla="*/ 9643571 h 9738027"/>
                <a:gd name="connsiteX445" fmla="*/ 8351139 w 13991985"/>
                <a:gd name="connsiteY445" fmla="*/ 9571453 h 9738027"/>
                <a:gd name="connsiteX446" fmla="*/ 8370416 w 13991985"/>
                <a:gd name="connsiteY446" fmla="*/ 9527684 h 9738027"/>
                <a:gd name="connsiteX447" fmla="*/ 8396043 w 13991985"/>
                <a:gd name="connsiteY447" fmla="*/ 9475977 h 9738027"/>
                <a:gd name="connsiteX448" fmla="*/ 8429380 w 13991985"/>
                <a:gd name="connsiteY448" fmla="*/ 9483120 h 9738027"/>
                <a:gd name="connsiteX449" fmla="*/ 8496055 w 13991985"/>
                <a:gd name="connsiteY449" fmla="*/ 9473595 h 9738027"/>
                <a:gd name="connsiteX450" fmla="*/ 8553886 w 13991985"/>
                <a:gd name="connsiteY450" fmla="*/ 9453185 h 9738027"/>
                <a:gd name="connsiteX451" fmla="*/ 8636209 w 13991985"/>
                <a:gd name="connsiteY451" fmla="*/ 9428465 h 9738027"/>
                <a:gd name="connsiteX452" fmla="*/ 8696193 w 13991985"/>
                <a:gd name="connsiteY452" fmla="*/ 9415877 h 9738027"/>
                <a:gd name="connsiteX453" fmla="*/ 8691318 w 13991985"/>
                <a:gd name="connsiteY453" fmla="*/ 9375964 h 9738027"/>
                <a:gd name="connsiteX454" fmla="*/ 8715130 w 13991985"/>
                <a:gd name="connsiteY454" fmla="*/ 9356914 h 9738027"/>
                <a:gd name="connsiteX455" fmla="*/ 8743705 w 13991985"/>
                <a:gd name="connsiteY455" fmla="*/ 9359295 h 9738027"/>
                <a:gd name="connsiteX456" fmla="*/ 8810380 w 13991985"/>
                <a:gd name="connsiteY456" fmla="*/ 9382314 h 9738027"/>
                <a:gd name="connsiteX457" fmla="*/ 8856078 w 13991985"/>
                <a:gd name="connsiteY457" fmla="*/ 9312577 h 9738027"/>
                <a:gd name="connsiteX458" fmla="*/ 8903249 w 13991985"/>
                <a:gd name="connsiteY458" fmla="*/ 9314052 h 9738027"/>
                <a:gd name="connsiteX459" fmla="*/ 8941349 w 13991985"/>
                <a:gd name="connsiteY459" fmla="*/ 9356914 h 9738027"/>
                <a:gd name="connsiteX460" fmla="*/ 8984211 w 13991985"/>
                <a:gd name="connsiteY460" fmla="*/ 9321195 h 9738027"/>
                <a:gd name="connsiteX461" fmla="*/ 9025713 w 13991985"/>
                <a:gd name="connsiteY461" fmla="*/ 9264272 h 9738027"/>
                <a:gd name="connsiteX462" fmla="*/ 9085925 w 13991985"/>
                <a:gd name="connsiteY462" fmla="*/ 9278106 h 9738027"/>
                <a:gd name="connsiteX463" fmla="*/ 9124705 w 13991985"/>
                <a:gd name="connsiteY463" fmla="*/ 9237852 h 9738027"/>
                <a:gd name="connsiteX464" fmla="*/ 9129468 w 13991985"/>
                <a:gd name="connsiteY464" fmla="*/ 9186258 h 9738027"/>
                <a:gd name="connsiteX465" fmla="*/ 9160424 w 13991985"/>
                <a:gd name="connsiteY465" fmla="*/ 9133077 h 9738027"/>
                <a:gd name="connsiteX466" fmla="*/ 9203286 w 13991985"/>
                <a:gd name="connsiteY466" fmla="*/ 9156889 h 9738027"/>
                <a:gd name="connsiteX467" fmla="*/ 9246376 w 13991985"/>
                <a:gd name="connsiteY467" fmla="*/ 9196690 h 9738027"/>
                <a:gd name="connsiteX468" fmla="*/ 9305680 w 13991985"/>
                <a:gd name="connsiteY468" fmla="*/ 9159270 h 9738027"/>
                <a:gd name="connsiteX469" fmla="*/ 9399569 w 13991985"/>
                <a:gd name="connsiteY469" fmla="*/ 9131943 h 9738027"/>
                <a:gd name="connsiteX470" fmla="*/ 9458080 w 13991985"/>
                <a:gd name="connsiteY470" fmla="*/ 9130695 h 9738027"/>
                <a:gd name="connsiteX471" fmla="*/ 9518518 w 13991985"/>
                <a:gd name="connsiteY471" fmla="*/ 9105521 h 9738027"/>
                <a:gd name="connsiteX472" fmla="*/ 9574648 w 13991985"/>
                <a:gd name="connsiteY472" fmla="*/ 9126046 h 9738027"/>
                <a:gd name="connsiteX473" fmla="*/ 9652209 w 13991985"/>
                <a:gd name="connsiteY473" fmla="*/ 9106543 h 9738027"/>
                <a:gd name="connsiteX474" fmla="*/ 9753355 w 13991985"/>
                <a:gd name="connsiteY474" fmla="*/ 9094977 h 9738027"/>
                <a:gd name="connsiteX475" fmla="*/ 9816175 w 13991985"/>
                <a:gd name="connsiteY475" fmla="*/ 9050866 h 9738027"/>
                <a:gd name="connsiteX476" fmla="*/ 9803361 w 13991985"/>
                <a:gd name="connsiteY476" fmla="*/ 9009252 h 9738027"/>
                <a:gd name="connsiteX477" fmla="*/ 9819236 w 13991985"/>
                <a:gd name="connsiteY477" fmla="*/ 8981583 h 9738027"/>
                <a:gd name="connsiteX478" fmla="*/ 9872418 w 13991985"/>
                <a:gd name="connsiteY478" fmla="*/ 8980677 h 9738027"/>
                <a:gd name="connsiteX479" fmla="*/ 9893736 w 13991985"/>
                <a:gd name="connsiteY479" fmla="*/ 8931350 h 9738027"/>
                <a:gd name="connsiteX480" fmla="*/ 9942721 w 13991985"/>
                <a:gd name="connsiteY480" fmla="*/ 8904022 h 9738027"/>
                <a:gd name="connsiteX481" fmla="*/ 10024364 w 13991985"/>
                <a:gd name="connsiteY481" fmla="*/ 8850956 h 9738027"/>
                <a:gd name="connsiteX482" fmla="*/ 10101925 w 13991985"/>
                <a:gd name="connsiteY482" fmla="*/ 8802650 h 9738027"/>
                <a:gd name="connsiteX483" fmla="*/ 10130726 w 13991985"/>
                <a:gd name="connsiteY483" fmla="*/ 8768632 h 9738027"/>
                <a:gd name="connsiteX484" fmla="*/ 10099997 w 13991985"/>
                <a:gd name="connsiteY484" fmla="*/ 8719646 h 9738027"/>
                <a:gd name="connsiteX485" fmla="*/ 10139458 w 13991985"/>
                <a:gd name="connsiteY485" fmla="*/ 8683474 h 9738027"/>
                <a:gd name="connsiteX486" fmla="*/ 10199669 w 13991985"/>
                <a:gd name="connsiteY486" fmla="*/ 8664197 h 9738027"/>
                <a:gd name="connsiteX487" fmla="*/ 10252737 w 13991985"/>
                <a:gd name="connsiteY487" fmla="*/ 8642539 h 9738027"/>
                <a:gd name="connsiteX488" fmla="*/ 10293672 w 13991985"/>
                <a:gd name="connsiteY488" fmla="*/ 8610902 h 9738027"/>
                <a:gd name="connsiteX489" fmla="*/ 10351049 w 13991985"/>
                <a:gd name="connsiteY489" fmla="*/ 8533002 h 9738027"/>
                <a:gd name="connsiteX490" fmla="*/ 10363409 w 13991985"/>
                <a:gd name="connsiteY490" fmla="*/ 8525971 h 9738027"/>
                <a:gd name="connsiteX491" fmla="*/ 10398107 w 13991985"/>
                <a:gd name="connsiteY491" fmla="*/ 8480274 h 9738027"/>
                <a:gd name="connsiteX492" fmla="*/ 10436434 w 13991985"/>
                <a:gd name="connsiteY492" fmla="*/ 8443875 h 9738027"/>
                <a:gd name="connsiteX493" fmla="*/ 10479523 w 13991985"/>
                <a:gd name="connsiteY493" fmla="*/ 8395343 h 9738027"/>
                <a:gd name="connsiteX494" fmla="*/ 10494718 w 13991985"/>
                <a:gd name="connsiteY494" fmla="*/ 8308257 h 9738027"/>
                <a:gd name="connsiteX495" fmla="*/ 10499254 w 13991985"/>
                <a:gd name="connsiteY495" fmla="*/ 8247819 h 9738027"/>
                <a:gd name="connsiteX496" fmla="*/ 10482018 w 13991985"/>
                <a:gd name="connsiteY496" fmla="*/ 8171052 h 9738027"/>
                <a:gd name="connsiteX497" fmla="*/ 10523066 w 13991985"/>
                <a:gd name="connsiteY497" fmla="*/ 8117643 h 9738027"/>
                <a:gd name="connsiteX498" fmla="*/ 10566609 w 13991985"/>
                <a:gd name="connsiteY498" fmla="*/ 8119571 h 9738027"/>
                <a:gd name="connsiteX499" fmla="*/ 10627274 w 13991985"/>
                <a:gd name="connsiteY499" fmla="*/ 8102676 h 9738027"/>
                <a:gd name="connsiteX500" fmla="*/ 10654829 w 13991985"/>
                <a:gd name="connsiteY500" fmla="*/ 8025569 h 9738027"/>
                <a:gd name="connsiteX501" fmla="*/ 10696330 w 13991985"/>
                <a:gd name="connsiteY501" fmla="*/ 7994839 h 9738027"/>
                <a:gd name="connsiteX502" fmla="*/ 10775025 w 13991985"/>
                <a:gd name="connsiteY502" fmla="*/ 7894940 h 9738027"/>
                <a:gd name="connsiteX503" fmla="*/ 10806435 w 13991985"/>
                <a:gd name="connsiteY503" fmla="*/ 7805246 h 9738027"/>
                <a:gd name="connsiteX504" fmla="*/ 10847596 w 13991985"/>
                <a:gd name="connsiteY504" fmla="*/ 7745488 h 9738027"/>
                <a:gd name="connsiteX505" fmla="*/ 10903499 w 13991985"/>
                <a:gd name="connsiteY505" fmla="*/ 7730520 h 9738027"/>
                <a:gd name="connsiteX506" fmla="*/ 10958494 w 13991985"/>
                <a:gd name="connsiteY506" fmla="*/ 7727685 h 9738027"/>
                <a:gd name="connsiteX507" fmla="*/ 10952031 w 13991985"/>
                <a:gd name="connsiteY507" fmla="*/ 7706028 h 9738027"/>
                <a:gd name="connsiteX508" fmla="*/ 10943980 w 13991985"/>
                <a:gd name="connsiteY508" fmla="*/ 7652732 h 9738027"/>
                <a:gd name="connsiteX509" fmla="*/ 10950897 w 13991985"/>
                <a:gd name="connsiteY509" fmla="*/ 7604427 h 9738027"/>
                <a:gd name="connsiteX510" fmla="*/ 10917786 w 13991985"/>
                <a:gd name="connsiteY510" fmla="*/ 7507590 h 9738027"/>
                <a:gd name="connsiteX511" fmla="*/ 10915632 w 13991985"/>
                <a:gd name="connsiteY511" fmla="*/ 7454521 h 9738027"/>
                <a:gd name="connsiteX512" fmla="*/ 10963937 w 13991985"/>
                <a:gd name="connsiteY512" fmla="*/ 7401681 h 9738027"/>
                <a:gd name="connsiteX513" fmla="*/ 11024943 w 13991985"/>
                <a:gd name="connsiteY513" fmla="*/ 7373333 h 9738027"/>
                <a:gd name="connsiteX514" fmla="*/ 11016551 w 13991985"/>
                <a:gd name="connsiteY514" fmla="*/ 7335800 h 9738027"/>
                <a:gd name="connsiteX515" fmla="*/ 10974936 w 13991985"/>
                <a:gd name="connsiteY515" fmla="*/ 7306998 h 9738027"/>
                <a:gd name="connsiteX516" fmla="*/ 10912570 w 13991985"/>
                <a:gd name="connsiteY516" fmla="*/ 7239643 h 9738027"/>
                <a:gd name="connsiteX517" fmla="*/ 10851905 w 13991985"/>
                <a:gd name="connsiteY517" fmla="*/ 7270371 h 9738027"/>
                <a:gd name="connsiteX518" fmla="*/ 10782168 w 13991985"/>
                <a:gd name="connsiteY518" fmla="*/ 7263001 h 9738027"/>
                <a:gd name="connsiteX519" fmla="*/ 10784323 w 13991985"/>
                <a:gd name="connsiteY519" fmla="*/ 7205171 h 9738027"/>
                <a:gd name="connsiteX520" fmla="*/ 10830247 w 13991985"/>
                <a:gd name="connsiteY520" fmla="*/ 7133053 h 9738027"/>
                <a:gd name="connsiteX521" fmla="*/ 10877305 w 13991985"/>
                <a:gd name="connsiteY521" fmla="*/ 7116158 h 9738027"/>
                <a:gd name="connsiteX522" fmla="*/ 10917332 w 13991985"/>
                <a:gd name="connsiteY522" fmla="*/ 7087357 h 9738027"/>
                <a:gd name="connsiteX523" fmla="*/ 10973688 w 13991985"/>
                <a:gd name="connsiteY523" fmla="*/ 7074769 h 9738027"/>
                <a:gd name="connsiteX524" fmla="*/ 11033446 w 13991985"/>
                <a:gd name="connsiteY524" fmla="*/ 7055039 h 9738027"/>
                <a:gd name="connsiteX525" fmla="*/ 10929693 w 13991985"/>
                <a:gd name="connsiteY525" fmla="*/ 6954120 h 9738027"/>
                <a:gd name="connsiteX526" fmla="*/ 10903272 w 13991985"/>
                <a:gd name="connsiteY526" fmla="*/ 6879619 h 9738027"/>
                <a:gd name="connsiteX527" fmla="*/ 10997729 w 13991985"/>
                <a:gd name="connsiteY527" fmla="*/ 6886083 h 9738027"/>
                <a:gd name="connsiteX528" fmla="*/ 11045580 w 13991985"/>
                <a:gd name="connsiteY528" fmla="*/ 6856828 h 9738027"/>
                <a:gd name="connsiteX529" fmla="*/ 10987523 w 13991985"/>
                <a:gd name="connsiteY529" fmla="*/ 6788566 h 9738027"/>
                <a:gd name="connsiteX530" fmla="*/ 10914951 w 13991985"/>
                <a:gd name="connsiteY530" fmla="*/ 6740714 h 9738027"/>
                <a:gd name="connsiteX531" fmla="*/ 10909509 w 13991985"/>
                <a:gd name="connsiteY531" fmla="*/ 6692862 h 9738027"/>
                <a:gd name="connsiteX532" fmla="*/ 10856894 w 13991985"/>
                <a:gd name="connsiteY532" fmla="*/ 6668143 h 9738027"/>
                <a:gd name="connsiteX533" fmla="*/ 10813805 w 13991985"/>
                <a:gd name="connsiteY533" fmla="*/ 6633671 h 9738027"/>
                <a:gd name="connsiteX534" fmla="*/ 10804053 w 13991985"/>
                <a:gd name="connsiteY534" fmla="*/ 6556790 h 9738027"/>
                <a:gd name="connsiteX535" fmla="*/ 10793848 w 13991985"/>
                <a:gd name="connsiteY535" fmla="*/ 6494198 h 9738027"/>
                <a:gd name="connsiteX536" fmla="*/ 10740780 w 13991985"/>
                <a:gd name="connsiteY536" fmla="*/ 6367878 h 9738027"/>
                <a:gd name="connsiteX537" fmla="*/ 10711751 w 13991985"/>
                <a:gd name="connsiteY537" fmla="*/ 6247228 h 9738027"/>
                <a:gd name="connsiteX538" fmla="*/ 10668209 w 13991985"/>
                <a:gd name="connsiteY538" fmla="*/ 6218200 h 9738027"/>
                <a:gd name="connsiteX539" fmla="*/ 10619223 w 13991985"/>
                <a:gd name="connsiteY539" fmla="*/ 6155833 h 9738027"/>
                <a:gd name="connsiteX540" fmla="*/ 10508551 w 13991985"/>
                <a:gd name="connsiteY540" fmla="*/ 6072831 h 9738027"/>
                <a:gd name="connsiteX541" fmla="*/ 10426229 w 13991985"/>
                <a:gd name="connsiteY541" fmla="*/ 6005701 h 9738027"/>
                <a:gd name="connsiteX542" fmla="*/ 10441423 w 13991985"/>
                <a:gd name="connsiteY542" fmla="*/ 5885505 h 9738027"/>
                <a:gd name="connsiteX543" fmla="*/ 10509005 w 13991985"/>
                <a:gd name="connsiteY543" fmla="*/ 5822232 h 9738027"/>
                <a:gd name="connsiteX544" fmla="*/ 10595637 w 13991985"/>
                <a:gd name="connsiteY544" fmla="*/ 5724714 h 9738027"/>
                <a:gd name="connsiteX545" fmla="*/ 10629655 w 13991985"/>
                <a:gd name="connsiteY545" fmla="*/ 5637402 h 9738027"/>
                <a:gd name="connsiteX546" fmla="*/ 10673198 w 13991985"/>
                <a:gd name="connsiteY546" fmla="*/ 5604745 h 9738027"/>
                <a:gd name="connsiteX547" fmla="*/ 10750305 w 13991985"/>
                <a:gd name="connsiteY547" fmla="*/ 5627196 h 9738027"/>
                <a:gd name="connsiteX548" fmla="*/ 10761191 w 13991985"/>
                <a:gd name="connsiteY548" fmla="*/ 5560067 h 9738027"/>
                <a:gd name="connsiteX549" fmla="*/ 10814259 w 13991985"/>
                <a:gd name="connsiteY549" fmla="*/ 5502464 h 9738027"/>
                <a:gd name="connsiteX550" fmla="*/ 10891138 w 13991985"/>
                <a:gd name="connsiteY550" fmla="*/ 5468446 h 9738027"/>
                <a:gd name="connsiteX551" fmla="*/ 10958494 w 13991985"/>
                <a:gd name="connsiteY551" fmla="*/ 5463457 h 9738027"/>
                <a:gd name="connsiteX552" fmla="*/ 10989111 w 13991985"/>
                <a:gd name="connsiteY552" fmla="*/ 5434655 h 9738027"/>
                <a:gd name="connsiteX553" fmla="*/ 11051703 w 13991985"/>
                <a:gd name="connsiteY553" fmla="*/ 5395875 h 9738027"/>
                <a:gd name="connsiteX554" fmla="*/ 11161694 w 13991985"/>
                <a:gd name="connsiteY554" fmla="*/ 5361857 h 9738027"/>
                <a:gd name="connsiteX555" fmla="*/ 11205237 w 13991985"/>
                <a:gd name="connsiteY555" fmla="*/ 5332828 h 9738027"/>
                <a:gd name="connsiteX556" fmla="*/ 11161694 w 13991985"/>
                <a:gd name="connsiteY556" fmla="*/ 5303800 h 9738027"/>
                <a:gd name="connsiteX557" fmla="*/ 10871409 w 13991985"/>
                <a:gd name="connsiteY557" fmla="*/ 5260257 h 9738027"/>
                <a:gd name="connsiteX558" fmla="*/ 10827866 w 13991985"/>
                <a:gd name="connsiteY558" fmla="*/ 5216714 h 9738027"/>
                <a:gd name="connsiteX559" fmla="*/ 10682723 w 13991985"/>
                <a:gd name="connsiteY559" fmla="*/ 5274771 h 9738027"/>
                <a:gd name="connsiteX560" fmla="*/ 10624666 w 13991985"/>
                <a:gd name="connsiteY560" fmla="*/ 5303800 h 9738027"/>
                <a:gd name="connsiteX561" fmla="*/ 10537580 w 13991985"/>
                <a:gd name="connsiteY561" fmla="*/ 5390206 h 9738027"/>
                <a:gd name="connsiteX562" fmla="*/ 10440289 w 13991985"/>
                <a:gd name="connsiteY562" fmla="*/ 5361403 h 9738027"/>
                <a:gd name="connsiteX563" fmla="*/ 10368624 w 13991985"/>
                <a:gd name="connsiteY563" fmla="*/ 5317633 h 9738027"/>
                <a:gd name="connsiteX564" fmla="*/ 10348894 w 13991985"/>
                <a:gd name="connsiteY564" fmla="*/ 5245743 h 9738027"/>
                <a:gd name="connsiteX565" fmla="*/ 10363409 w 13991985"/>
                <a:gd name="connsiteY565" fmla="*/ 5187685 h 9738027"/>
                <a:gd name="connsiteX566" fmla="*/ 10392437 w 13991985"/>
                <a:gd name="connsiteY566" fmla="*/ 5144143 h 9738027"/>
                <a:gd name="connsiteX567" fmla="*/ 10348894 w 13991985"/>
                <a:gd name="connsiteY567" fmla="*/ 5115114 h 9738027"/>
                <a:gd name="connsiteX568" fmla="*/ 10290837 w 13991985"/>
                <a:gd name="connsiteY568" fmla="*/ 5100600 h 9738027"/>
                <a:gd name="connsiteX569" fmla="*/ 10203751 w 13991985"/>
                <a:gd name="connsiteY569" fmla="*/ 5071571 h 9738027"/>
                <a:gd name="connsiteX570" fmla="*/ 10160209 w 13991985"/>
                <a:gd name="connsiteY570" fmla="*/ 5057057 h 9738027"/>
                <a:gd name="connsiteX571" fmla="*/ 10073804 w 13991985"/>
                <a:gd name="connsiteY571" fmla="*/ 5028028 h 9738027"/>
                <a:gd name="connsiteX572" fmla="*/ 10044548 w 13991985"/>
                <a:gd name="connsiteY572" fmla="*/ 4921665 h 9738027"/>
                <a:gd name="connsiteX573" fmla="*/ 10049991 w 13991985"/>
                <a:gd name="connsiteY573" fmla="*/ 4868598 h 9738027"/>
                <a:gd name="connsiteX574" fmla="*/ 10102605 w 13991985"/>
                <a:gd name="connsiteY574" fmla="*/ 4758381 h 9738027"/>
                <a:gd name="connsiteX575" fmla="*/ 10189011 w 13991985"/>
                <a:gd name="connsiteY575" fmla="*/ 4753164 h 9738027"/>
                <a:gd name="connsiteX576" fmla="*/ 10262262 w 13991985"/>
                <a:gd name="connsiteY576" fmla="*/ 4791490 h 9738027"/>
                <a:gd name="connsiteX577" fmla="*/ 10311929 w 13991985"/>
                <a:gd name="connsiteY577" fmla="*/ 4762462 h 9738027"/>
                <a:gd name="connsiteX578" fmla="*/ 10365223 w 13991985"/>
                <a:gd name="connsiteY578" fmla="*/ 4752710 h 9738027"/>
                <a:gd name="connsiteX579" fmla="*/ 10423053 w 13991985"/>
                <a:gd name="connsiteY579" fmla="*/ 4698963 h 9738027"/>
                <a:gd name="connsiteX580" fmla="*/ 10447319 w 13991985"/>
                <a:gd name="connsiteY580" fmla="*/ 4607114 h 9738027"/>
                <a:gd name="connsiteX581" fmla="*/ 10491543 w 13991985"/>
                <a:gd name="connsiteY581" fmla="*/ 4532502 h 9738027"/>
                <a:gd name="connsiteX582" fmla="*/ 10595637 w 13991985"/>
                <a:gd name="connsiteY582" fmla="*/ 4520028 h 9738027"/>
                <a:gd name="connsiteX583" fmla="*/ 10639180 w 13991985"/>
                <a:gd name="connsiteY583" fmla="*/ 4491000 h 9738027"/>
                <a:gd name="connsiteX584" fmla="*/ 10711751 w 13991985"/>
                <a:gd name="connsiteY584" fmla="*/ 4403914 h 9738027"/>
                <a:gd name="connsiteX585" fmla="*/ 10755294 w 13991985"/>
                <a:gd name="connsiteY585" fmla="*/ 4360371 h 9738027"/>
                <a:gd name="connsiteX586" fmla="*/ 10775705 w 13991985"/>
                <a:gd name="connsiteY586" fmla="*/ 4302314 h 9738027"/>
                <a:gd name="connsiteX587" fmla="*/ 10848730 w 13991985"/>
                <a:gd name="connsiteY587" fmla="*/ 4251514 h 9738027"/>
                <a:gd name="connsiteX588" fmla="*/ 10977318 w 13991985"/>
                <a:gd name="connsiteY588" fmla="*/ 4232464 h 9738027"/>
                <a:gd name="connsiteX589" fmla="*/ 11103411 w 13991985"/>
                <a:gd name="connsiteY589" fmla="*/ 4307983 h 9738027"/>
                <a:gd name="connsiteX590" fmla="*/ 11126996 w 13991985"/>
                <a:gd name="connsiteY590" fmla="*/ 4433170 h 9738027"/>
                <a:gd name="connsiteX591" fmla="*/ 11078691 w 13991985"/>
                <a:gd name="connsiteY591" fmla="*/ 4505514 h 9738027"/>
                <a:gd name="connsiteX592" fmla="*/ 11048755 w 13991985"/>
                <a:gd name="connsiteY592" fmla="*/ 4551552 h 9738027"/>
                <a:gd name="connsiteX593" fmla="*/ 11049889 w 13991985"/>
                <a:gd name="connsiteY593" fmla="*/ 4577632 h 9738027"/>
                <a:gd name="connsiteX594" fmla="*/ 10987523 w 13991985"/>
                <a:gd name="connsiteY594" fmla="*/ 4592600 h 9738027"/>
                <a:gd name="connsiteX595" fmla="*/ 10973009 w 13991985"/>
                <a:gd name="connsiteY595" fmla="*/ 4650657 h 9738027"/>
                <a:gd name="connsiteX596" fmla="*/ 11060094 w 13991985"/>
                <a:gd name="connsiteY596" fmla="*/ 4665171 h 9738027"/>
                <a:gd name="connsiteX597" fmla="*/ 11016551 w 13991985"/>
                <a:gd name="connsiteY597" fmla="*/ 4708714 h 9738027"/>
                <a:gd name="connsiteX598" fmla="*/ 11002037 w 13991985"/>
                <a:gd name="connsiteY598" fmla="*/ 4752257 h 9738027"/>
                <a:gd name="connsiteX599" fmla="*/ 11016551 w 13991985"/>
                <a:gd name="connsiteY599" fmla="*/ 4781285 h 9738027"/>
                <a:gd name="connsiteX600" fmla="*/ 11060094 w 13991985"/>
                <a:gd name="connsiteY600" fmla="*/ 4737743 h 9738027"/>
                <a:gd name="connsiteX601" fmla="*/ 11190723 w 13991985"/>
                <a:gd name="connsiteY601" fmla="*/ 4650657 h 9738027"/>
                <a:gd name="connsiteX602" fmla="*/ 11248780 w 13991985"/>
                <a:gd name="connsiteY602" fmla="*/ 4636143 h 9738027"/>
                <a:gd name="connsiteX603" fmla="*/ 11335866 w 13991985"/>
                <a:gd name="connsiteY603" fmla="*/ 4592600 h 9738027"/>
                <a:gd name="connsiteX604" fmla="*/ 11422951 w 13991985"/>
                <a:gd name="connsiteY604" fmla="*/ 4549057 h 9738027"/>
                <a:gd name="connsiteX605" fmla="*/ 11539066 w 13991985"/>
                <a:gd name="connsiteY605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63980 w 13991985"/>
                <a:gd name="connsiteY390" fmla="*/ 9135571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133855 w 13991985"/>
                <a:gd name="connsiteY396" fmla="*/ 9471214 h 9738027"/>
                <a:gd name="connsiteX397" fmla="*/ 6269586 w 13991985"/>
                <a:gd name="connsiteY397" fmla="*/ 9406920 h 9738027"/>
                <a:gd name="connsiteX398" fmla="*/ 6299409 w 13991985"/>
                <a:gd name="connsiteY398" fmla="*/ 9440371 h 9738027"/>
                <a:gd name="connsiteX399" fmla="*/ 6313923 w 13991985"/>
                <a:gd name="connsiteY399" fmla="*/ 9483914 h 9738027"/>
                <a:gd name="connsiteX400" fmla="*/ 6347941 w 13991985"/>
                <a:gd name="connsiteY400" fmla="*/ 9527003 h 9738027"/>
                <a:gd name="connsiteX401" fmla="*/ 6405771 w 13991985"/>
                <a:gd name="connsiteY401" fmla="*/ 9556032 h 9738027"/>
                <a:gd name="connsiteX402" fmla="*/ 6430263 w 13991985"/>
                <a:gd name="connsiteY402" fmla="*/ 9510562 h 9738027"/>
                <a:gd name="connsiteX403" fmla="*/ 6430037 w 13991985"/>
                <a:gd name="connsiteY403" fmla="*/ 9382314 h 9738027"/>
                <a:gd name="connsiteX404" fmla="*/ 6401009 w 13991985"/>
                <a:gd name="connsiteY404" fmla="*/ 9280714 h 9738027"/>
                <a:gd name="connsiteX405" fmla="*/ 6444551 w 13991985"/>
                <a:gd name="connsiteY405" fmla="*/ 9237171 h 9738027"/>
                <a:gd name="connsiteX406" fmla="*/ 6488094 w 13991985"/>
                <a:gd name="connsiteY406" fmla="*/ 9222657 h 9738027"/>
                <a:gd name="connsiteX407" fmla="*/ 6557718 w 13991985"/>
                <a:gd name="connsiteY407" fmla="*/ 9225945 h 9738027"/>
                <a:gd name="connsiteX408" fmla="*/ 6636299 w 13991985"/>
                <a:gd name="connsiteY408" fmla="*/ 9168795 h 9738027"/>
                <a:gd name="connsiteX409" fmla="*/ 6737445 w 13991985"/>
                <a:gd name="connsiteY409" fmla="*/ 9224812 h 9738027"/>
                <a:gd name="connsiteX410" fmla="*/ 6763866 w 13991985"/>
                <a:gd name="connsiteY410" fmla="*/ 9164600 h 9738027"/>
                <a:gd name="connsiteX411" fmla="*/ 6828840 w 13991985"/>
                <a:gd name="connsiteY411" fmla="*/ 9181722 h 9738027"/>
                <a:gd name="connsiteX412" fmla="*/ 6870229 w 13991985"/>
                <a:gd name="connsiteY412" fmla="*/ 9205988 h 9738027"/>
                <a:gd name="connsiteX413" fmla="*/ 6952551 w 13991985"/>
                <a:gd name="connsiteY413" fmla="*/ 9208143 h 9738027"/>
                <a:gd name="connsiteX414" fmla="*/ 7025123 w 13991985"/>
                <a:gd name="connsiteY414" fmla="*/ 9121057 h 9738027"/>
                <a:gd name="connsiteX415" fmla="*/ 7102230 w 13991985"/>
                <a:gd name="connsiteY415" fmla="*/ 9139881 h 9738027"/>
                <a:gd name="connsiteX416" fmla="*/ 7170266 w 13991985"/>
                <a:gd name="connsiteY416" fmla="*/ 9077514 h 9738027"/>
                <a:gd name="connsiteX417" fmla="*/ 7197141 w 13991985"/>
                <a:gd name="connsiteY417" fmla="*/ 9048713 h 9738027"/>
                <a:gd name="connsiteX418" fmla="*/ 7236374 w 13991985"/>
                <a:gd name="connsiteY418" fmla="*/ 9023539 h 9738027"/>
                <a:gd name="connsiteX419" fmla="*/ 7271638 w 13991985"/>
                <a:gd name="connsiteY419" fmla="*/ 9063681 h 9738027"/>
                <a:gd name="connsiteX420" fmla="*/ 7307811 w 13991985"/>
                <a:gd name="connsiteY420" fmla="*/ 9109604 h 9738027"/>
                <a:gd name="connsiteX421" fmla="*/ 7343530 w 13991985"/>
                <a:gd name="connsiteY421" fmla="*/ 9159270 h 9738027"/>
                <a:gd name="connsiteX422" fmla="*/ 7460551 w 13991985"/>
                <a:gd name="connsiteY422" fmla="*/ 9164600 h 9738027"/>
                <a:gd name="connsiteX423" fmla="*/ 7547637 w 13991985"/>
                <a:gd name="connsiteY423" fmla="*/ 9179114 h 9738027"/>
                <a:gd name="connsiteX424" fmla="*/ 7562151 w 13991985"/>
                <a:gd name="connsiteY424" fmla="*/ 9353285 h 9738027"/>
                <a:gd name="connsiteX425" fmla="*/ 7634723 w 13991985"/>
                <a:gd name="connsiteY425" fmla="*/ 9367800 h 9738027"/>
                <a:gd name="connsiteX426" fmla="*/ 7721809 w 13991985"/>
                <a:gd name="connsiteY426" fmla="*/ 9396828 h 9738027"/>
                <a:gd name="connsiteX427" fmla="*/ 7808894 w 13991985"/>
                <a:gd name="connsiteY427" fmla="*/ 9425857 h 9738027"/>
                <a:gd name="connsiteX428" fmla="*/ 7852437 w 13991985"/>
                <a:gd name="connsiteY428" fmla="*/ 9440371 h 9738027"/>
                <a:gd name="connsiteX429" fmla="*/ 7895980 w 13991985"/>
                <a:gd name="connsiteY429" fmla="*/ 9396828 h 9738027"/>
                <a:gd name="connsiteX430" fmla="*/ 7939523 w 13991985"/>
                <a:gd name="connsiteY430" fmla="*/ 9382314 h 9738027"/>
                <a:gd name="connsiteX431" fmla="*/ 7962655 w 13991985"/>
                <a:gd name="connsiteY431" fmla="*/ 9347389 h 9738027"/>
                <a:gd name="connsiteX432" fmla="*/ 8005517 w 13991985"/>
                <a:gd name="connsiteY432" fmla="*/ 9335483 h 9738027"/>
                <a:gd name="connsiteX433" fmla="*/ 8065049 w 13991985"/>
                <a:gd name="connsiteY433" fmla="*/ 9397396 h 9738027"/>
                <a:gd name="connsiteX434" fmla="*/ 8169144 w 13991985"/>
                <a:gd name="connsiteY434" fmla="*/ 9437309 h 9738027"/>
                <a:gd name="connsiteX435" fmla="*/ 8215068 w 13991985"/>
                <a:gd name="connsiteY435" fmla="*/ 9392633 h 9738027"/>
                <a:gd name="connsiteX436" fmla="*/ 8255549 w 13991985"/>
                <a:gd name="connsiteY436" fmla="*/ 9401818 h 9738027"/>
                <a:gd name="connsiteX437" fmla="*/ 8299092 w 13991985"/>
                <a:gd name="connsiteY437" fmla="*/ 9438217 h 9738027"/>
                <a:gd name="connsiteX438" fmla="*/ 8317461 w 13991985"/>
                <a:gd name="connsiteY438" fmla="*/ 9485502 h 9738027"/>
                <a:gd name="connsiteX439" fmla="*/ 8295010 w 13991985"/>
                <a:gd name="connsiteY439" fmla="*/ 9519633 h 9738027"/>
                <a:gd name="connsiteX440" fmla="*/ 8276980 w 13991985"/>
                <a:gd name="connsiteY440" fmla="*/ 9604564 h 9738027"/>
                <a:gd name="connsiteX441" fmla="*/ 8309297 w 13991985"/>
                <a:gd name="connsiteY441" fmla="*/ 9685413 h 9738027"/>
                <a:gd name="connsiteX442" fmla="*/ 8350459 w 13991985"/>
                <a:gd name="connsiteY442" fmla="*/ 9738027 h 9738027"/>
                <a:gd name="connsiteX443" fmla="*/ 8389466 w 13991985"/>
                <a:gd name="connsiteY443" fmla="*/ 9730657 h 9738027"/>
                <a:gd name="connsiteX444" fmla="*/ 8386404 w 13991985"/>
                <a:gd name="connsiteY444" fmla="*/ 9682578 h 9738027"/>
                <a:gd name="connsiteX445" fmla="*/ 8360437 w 13991985"/>
                <a:gd name="connsiteY445" fmla="*/ 9643571 h 9738027"/>
                <a:gd name="connsiteX446" fmla="*/ 8351139 w 13991985"/>
                <a:gd name="connsiteY446" fmla="*/ 9571453 h 9738027"/>
                <a:gd name="connsiteX447" fmla="*/ 8370416 w 13991985"/>
                <a:gd name="connsiteY447" fmla="*/ 9527684 h 9738027"/>
                <a:gd name="connsiteX448" fmla="*/ 8396043 w 13991985"/>
                <a:gd name="connsiteY448" fmla="*/ 9475977 h 9738027"/>
                <a:gd name="connsiteX449" fmla="*/ 8429380 w 13991985"/>
                <a:gd name="connsiteY449" fmla="*/ 9483120 h 9738027"/>
                <a:gd name="connsiteX450" fmla="*/ 8496055 w 13991985"/>
                <a:gd name="connsiteY450" fmla="*/ 9473595 h 9738027"/>
                <a:gd name="connsiteX451" fmla="*/ 8553886 w 13991985"/>
                <a:gd name="connsiteY451" fmla="*/ 9453185 h 9738027"/>
                <a:gd name="connsiteX452" fmla="*/ 8636209 w 13991985"/>
                <a:gd name="connsiteY452" fmla="*/ 9428465 h 9738027"/>
                <a:gd name="connsiteX453" fmla="*/ 8696193 w 13991985"/>
                <a:gd name="connsiteY453" fmla="*/ 9415877 h 9738027"/>
                <a:gd name="connsiteX454" fmla="*/ 8691318 w 13991985"/>
                <a:gd name="connsiteY454" fmla="*/ 9375964 h 9738027"/>
                <a:gd name="connsiteX455" fmla="*/ 8715130 w 13991985"/>
                <a:gd name="connsiteY455" fmla="*/ 9356914 h 9738027"/>
                <a:gd name="connsiteX456" fmla="*/ 8743705 w 13991985"/>
                <a:gd name="connsiteY456" fmla="*/ 9359295 h 9738027"/>
                <a:gd name="connsiteX457" fmla="*/ 8810380 w 13991985"/>
                <a:gd name="connsiteY457" fmla="*/ 9382314 h 9738027"/>
                <a:gd name="connsiteX458" fmla="*/ 8856078 w 13991985"/>
                <a:gd name="connsiteY458" fmla="*/ 9312577 h 9738027"/>
                <a:gd name="connsiteX459" fmla="*/ 8903249 w 13991985"/>
                <a:gd name="connsiteY459" fmla="*/ 9314052 h 9738027"/>
                <a:gd name="connsiteX460" fmla="*/ 8941349 w 13991985"/>
                <a:gd name="connsiteY460" fmla="*/ 9356914 h 9738027"/>
                <a:gd name="connsiteX461" fmla="*/ 8984211 w 13991985"/>
                <a:gd name="connsiteY461" fmla="*/ 9321195 h 9738027"/>
                <a:gd name="connsiteX462" fmla="*/ 9025713 w 13991985"/>
                <a:gd name="connsiteY462" fmla="*/ 9264272 h 9738027"/>
                <a:gd name="connsiteX463" fmla="*/ 9085925 w 13991985"/>
                <a:gd name="connsiteY463" fmla="*/ 9278106 h 9738027"/>
                <a:gd name="connsiteX464" fmla="*/ 9124705 w 13991985"/>
                <a:gd name="connsiteY464" fmla="*/ 9237852 h 9738027"/>
                <a:gd name="connsiteX465" fmla="*/ 9129468 w 13991985"/>
                <a:gd name="connsiteY465" fmla="*/ 9186258 h 9738027"/>
                <a:gd name="connsiteX466" fmla="*/ 9160424 w 13991985"/>
                <a:gd name="connsiteY466" fmla="*/ 9133077 h 9738027"/>
                <a:gd name="connsiteX467" fmla="*/ 9203286 w 13991985"/>
                <a:gd name="connsiteY467" fmla="*/ 9156889 h 9738027"/>
                <a:gd name="connsiteX468" fmla="*/ 9246376 w 13991985"/>
                <a:gd name="connsiteY468" fmla="*/ 9196690 h 9738027"/>
                <a:gd name="connsiteX469" fmla="*/ 9305680 w 13991985"/>
                <a:gd name="connsiteY469" fmla="*/ 9159270 h 9738027"/>
                <a:gd name="connsiteX470" fmla="*/ 9399569 w 13991985"/>
                <a:gd name="connsiteY470" fmla="*/ 9131943 h 9738027"/>
                <a:gd name="connsiteX471" fmla="*/ 9458080 w 13991985"/>
                <a:gd name="connsiteY471" fmla="*/ 9130695 h 9738027"/>
                <a:gd name="connsiteX472" fmla="*/ 9518518 w 13991985"/>
                <a:gd name="connsiteY472" fmla="*/ 9105521 h 9738027"/>
                <a:gd name="connsiteX473" fmla="*/ 9574648 w 13991985"/>
                <a:gd name="connsiteY473" fmla="*/ 9126046 h 9738027"/>
                <a:gd name="connsiteX474" fmla="*/ 9652209 w 13991985"/>
                <a:gd name="connsiteY474" fmla="*/ 9106543 h 9738027"/>
                <a:gd name="connsiteX475" fmla="*/ 9753355 w 13991985"/>
                <a:gd name="connsiteY475" fmla="*/ 9094977 h 9738027"/>
                <a:gd name="connsiteX476" fmla="*/ 9816175 w 13991985"/>
                <a:gd name="connsiteY476" fmla="*/ 9050866 h 9738027"/>
                <a:gd name="connsiteX477" fmla="*/ 9803361 w 13991985"/>
                <a:gd name="connsiteY477" fmla="*/ 9009252 h 9738027"/>
                <a:gd name="connsiteX478" fmla="*/ 9819236 w 13991985"/>
                <a:gd name="connsiteY478" fmla="*/ 8981583 h 9738027"/>
                <a:gd name="connsiteX479" fmla="*/ 9872418 w 13991985"/>
                <a:gd name="connsiteY479" fmla="*/ 8980677 h 9738027"/>
                <a:gd name="connsiteX480" fmla="*/ 9893736 w 13991985"/>
                <a:gd name="connsiteY480" fmla="*/ 8931350 h 9738027"/>
                <a:gd name="connsiteX481" fmla="*/ 9942721 w 13991985"/>
                <a:gd name="connsiteY481" fmla="*/ 8904022 h 9738027"/>
                <a:gd name="connsiteX482" fmla="*/ 10024364 w 13991985"/>
                <a:gd name="connsiteY482" fmla="*/ 8850956 h 9738027"/>
                <a:gd name="connsiteX483" fmla="*/ 10101925 w 13991985"/>
                <a:gd name="connsiteY483" fmla="*/ 8802650 h 9738027"/>
                <a:gd name="connsiteX484" fmla="*/ 10130726 w 13991985"/>
                <a:gd name="connsiteY484" fmla="*/ 8768632 h 9738027"/>
                <a:gd name="connsiteX485" fmla="*/ 10099997 w 13991985"/>
                <a:gd name="connsiteY485" fmla="*/ 8719646 h 9738027"/>
                <a:gd name="connsiteX486" fmla="*/ 10139458 w 13991985"/>
                <a:gd name="connsiteY486" fmla="*/ 8683474 h 9738027"/>
                <a:gd name="connsiteX487" fmla="*/ 10199669 w 13991985"/>
                <a:gd name="connsiteY487" fmla="*/ 8664197 h 9738027"/>
                <a:gd name="connsiteX488" fmla="*/ 10252737 w 13991985"/>
                <a:gd name="connsiteY488" fmla="*/ 8642539 h 9738027"/>
                <a:gd name="connsiteX489" fmla="*/ 10293672 w 13991985"/>
                <a:gd name="connsiteY489" fmla="*/ 8610902 h 9738027"/>
                <a:gd name="connsiteX490" fmla="*/ 10351049 w 13991985"/>
                <a:gd name="connsiteY490" fmla="*/ 8533002 h 9738027"/>
                <a:gd name="connsiteX491" fmla="*/ 10363409 w 13991985"/>
                <a:gd name="connsiteY491" fmla="*/ 8525971 h 9738027"/>
                <a:gd name="connsiteX492" fmla="*/ 10398107 w 13991985"/>
                <a:gd name="connsiteY492" fmla="*/ 8480274 h 9738027"/>
                <a:gd name="connsiteX493" fmla="*/ 10436434 w 13991985"/>
                <a:gd name="connsiteY493" fmla="*/ 8443875 h 9738027"/>
                <a:gd name="connsiteX494" fmla="*/ 10479523 w 13991985"/>
                <a:gd name="connsiteY494" fmla="*/ 8395343 h 9738027"/>
                <a:gd name="connsiteX495" fmla="*/ 10494718 w 13991985"/>
                <a:gd name="connsiteY495" fmla="*/ 8308257 h 9738027"/>
                <a:gd name="connsiteX496" fmla="*/ 10499254 w 13991985"/>
                <a:gd name="connsiteY496" fmla="*/ 8247819 h 9738027"/>
                <a:gd name="connsiteX497" fmla="*/ 10482018 w 13991985"/>
                <a:gd name="connsiteY497" fmla="*/ 8171052 h 9738027"/>
                <a:gd name="connsiteX498" fmla="*/ 10523066 w 13991985"/>
                <a:gd name="connsiteY498" fmla="*/ 8117643 h 9738027"/>
                <a:gd name="connsiteX499" fmla="*/ 10566609 w 13991985"/>
                <a:gd name="connsiteY499" fmla="*/ 8119571 h 9738027"/>
                <a:gd name="connsiteX500" fmla="*/ 10627274 w 13991985"/>
                <a:gd name="connsiteY500" fmla="*/ 8102676 h 9738027"/>
                <a:gd name="connsiteX501" fmla="*/ 10654829 w 13991985"/>
                <a:gd name="connsiteY501" fmla="*/ 8025569 h 9738027"/>
                <a:gd name="connsiteX502" fmla="*/ 10696330 w 13991985"/>
                <a:gd name="connsiteY502" fmla="*/ 7994839 h 9738027"/>
                <a:gd name="connsiteX503" fmla="*/ 10775025 w 13991985"/>
                <a:gd name="connsiteY503" fmla="*/ 7894940 h 9738027"/>
                <a:gd name="connsiteX504" fmla="*/ 10806435 w 13991985"/>
                <a:gd name="connsiteY504" fmla="*/ 7805246 h 9738027"/>
                <a:gd name="connsiteX505" fmla="*/ 10847596 w 13991985"/>
                <a:gd name="connsiteY505" fmla="*/ 7745488 h 9738027"/>
                <a:gd name="connsiteX506" fmla="*/ 10903499 w 13991985"/>
                <a:gd name="connsiteY506" fmla="*/ 7730520 h 9738027"/>
                <a:gd name="connsiteX507" fmla="*/ 10958494 w 13991985"/>
                <a:gd name="connsiteY507" fmla="*/ 7727685 h 9738027"/>
                <a:gd name="connsiteX508" fmla="*/ 10952031 w 13991985"/>
                <a:gd name="connsiteY508" fmla="*/ 7706028 h 9738027"/>
                <a:gd name="connsiteX509" fmla="*/ 10943980 w 13991985"/>
                <a:gd name="connsiteY509" fmla="*/ 7652732 h 9738027"/>
                <a:gd name="connsiteX510" fmla="*/ 10950897 w 13991985"/>
                <a:gd name="connsiteY510" fmla="*/ 7604427 h 9738027"/>
                <a:gd name="connsiteX511" fmla="*/ 10917786 w 13991985"/>
                <a:gd name="connsiteY511" fmla="*/ 7507590 h 9738027"/>
                <a:gd name="connsiteX512" fmla="*/ 10915632 w 13991985"/>
                <a:gd name="connsiteY512" fmla="*/ 7454521 h 9738027"/>
                <a:gd name="connsiteX513" fmla="*/ 10963937 w 13991985"/>
                <a:gd name="connsiteY513" fmla="*/ 7401681 h 9738027"/>
                <a:gd name="connsiteX514" fmla="*/ 11024943 w 13991985"/>
                <a:gd name="connsiteY514" fmla="*/ 7373333 h 9738027"/>
                <a:gd name="connsiteX515" fmla="*/ 11016551 w 13991985"/>
                <a:gd name="connsiteY515" fmla="*/ 7335800 h 9738027"/>
                <a:gd name="connsiteX516" fmla="*/ 10974936 w 13991985"/>
                <a:gd name="connsiteY516" fmla="*/ 7306998 h 9738027"/>
                <a:gd name="connsiteX517" fmla="*/ 10912570 w 13991985"/>
                <a:gd name="connsiteY517" fmla="*/ 7239643 h 9738027"/>
                <a:gd name="connsiteX518" fmla="*/ 10851905 w 13991985"/>
                <a:gd name="connsiteY518" fmla="*/ 7270371 h 9738027"/>
                <a:gd name="connsiteX519" fmla="*/ 10782168 w 13991985"/>
                <a:gd name="connsiteY519" fmla="*/ 7263001 h 9738027"/>
                <a:gd name="connsiteX520" fmla="*/ 10784323 w 13991985"/>
                <a:gd name="connsiteY520" fmla="*/ 7205171 h 9738027"/>
                <a:gd name="connsiteX521" fmla="*/ 10830247 w 13991985"/>
                <a:gd name="connsiteY521" fmla="*/ 7133053 h 9738027"/>
                <a:gd name="connsiteX522" fmla="*/ 10877305 w 13991985"/>
                <a:gd name="connsiteY522" fmla="*/ 7116158 h 9738027"/>
                <a:gd name="connsiteX523" fmla="*/ 10917332 w 13991985"/>
                <a:gd name="connsiteY523" fmla="*/ 7087357 h 9738027"/>
                <a:gd name="connsiteX524" fmla="*/ 10973688 w 13991985"/>
                <a:gd name="connsiteY524" fmla="*/ 7074769 h 9738027"/>
                <a:gd name="connsiteX525" fmla="*/ 11033446 w 13991985"/>
                <a:gd name="connsiteY525" fmla="*/ 7055039 h 9738027"/>
                <a:gd name="connsiteX526" fmla="*/ 10929693 w 13991985"/>
                <a:gd name="connsiteY526" fmla="*/ 6954120 h 9738027"/>
                <a:gd name="connsiteX527" fmla="*/ 10903272 w 13991985"/>
                <a:gd name="connsiteY527" fmla="*/ 6879619 h 9738027"/>
                <a:gd name="connsiteX528" fmla="*/ 10997729 w 13991985"/>
                <a:gd name="connsiteY528" fmla="*/ 6886083 h 9738027"/>
                <a:gd name="connsiteX529" fmla="*/ 11045580 w 13991985"/>
                <a:gd name="connsiteY529" fmla="*/ 6856828 h 9738027"/>
                <a:gd name="connsiteX530" fmla="*/ 10987523 w 13991985"/>
                <a:gd name="connsiteY530" fmla="*/ 6788566 h 9738027"/>
                <a:gd name="connsiteX531" fmla="*/ 10914951 w 13991985"/>
                <a:gd name="connsiteY531" fmla="*/ 6740714 h 9738027"/>
                <a:gd name="connsiteX532" fmla="*/ 10909509 w 13991985"/>
                <a:gd name="connsiteY532" fmla="*/ 6692862 h 9738027"/>
                <a:gd name="connsiteX533" fmla="*/ 10856894 w 13991985"/>
                <a:gd name="connsiteY533" fmla="*/ 6668143 h 9738027"/>
                <a:gd name="connsiteX534" fmla="*/ 10813805 w 13991985"/>
                <a:gd name="connsiteY534" fmla="*/ 6633671 h 9738027"/>
                <a:gd name="connsiteX535" fmla="*/ 10804053 w 13991985"/>
                <a:gd name="connsiteY535" fmla="*/ 6556790 h 9738027"/>
                <a:gd name="connsiteX536" fmla="*/ 10793848 w 13991985"/>
                <a:gd name="connsiteY536" fmla="*/ 6494198 h 9738027"/>
                <a:gd name="connsiteX537" fmla="*/ 10740780 w 13991985"/>
                <a:gd name="connsiteY537" fmla="*/ 6367878 h 9738027"/>
                <a:gd name="connsiteX538" fmla="*/ 10711751 w 13991985"/>
                <a:gd name="connsiteY538" fmla="*/ 6247228 h 9738027"/>
                <a:gd name="connsiteX539" fmla="*/ 10668209 w 13991985"/>
                <a:gd name="connsiteY539" fmla="*/ 6218200 h 9738027"/>
                <a:gd name="connsiteX540" fmla="*/ 10619223 w 13991985"/>
                <a:gd name="connsiteY540" fmla="*/ 6155833 h 9738027"/>
                <a:gd name="connsiteX541" fmla="*/ 10508551 w 13991985"/>
                <a:gd name="connsiteY541" fmla="*/ 6072831 h 9738027"/>
                <a:gd name="connsiteX542" fmla="*/ 10426229 w 13991985"/>
                <a:gd name="connsiteY542" fmla="*/ 6005701 h 9738027"/>
                <a:gd name="connsiteX543" fmla="*/ 10441423 w 13991985"/>
                <a:gd name="connsiteY543" fmla="*/ 5885505 h 9738027"/>
                <a:gd name="connsiteX544" fmla="*/ 10509005 w 13991985"/>
                <a:gd name="connsiteY544" fmla="*/ 5822232 h 9738027"/>
                <a:gd name="connsiteX545" fmla="*/ 10595637 w 13991985"/>
                <a:gd name="connsiteY545" fmla="*/ 5724714 h 9738027"/>
                <a:gd name="connsiteX546" fmla="*/ 10629655 w 13991985"/>
                <a:gd name="connsiteY546" fmla="*/ 5637402 h 9738027"/>
                <a:gd name="connsiteX547" fmla="*/ 10673198 w 13991985"/>
                <a:gd name="connsiteY547" fmla="*/ 5604745 h 9738027"/>
                <a:gd name="connsiteX548" fmla="*/ 10750305 w 13991985"/>
                <a:gd name="connsiteY548" fmla="*/ 5627196 h 9738027"/>
                <a:gd name="connsiteX549" fmla="*/ 10761191 w 13991985"/>
                <a:gd name="connsiteY549" fmla="*/ 5560067 h 9738027"/>
                <a:gd name="connsiteX550" fmla="*/ 10814259 w 13991985"/>
                <a:gd name="connsiteY550" fmla="*/ 5502464 h 9738027"/>
                <a:gd name="connsiteX551" fmla="*/ 10891138 w 13991985"/>
                <a:gd name="connsiteY551" fmla="*/ 5468446 h 9738027"/>
                <a:gd name="connsiteX552" fmla="*/ 10958494 w 13991985"/>
                <a:gd name="connsiteY552" fmla="*/ 5463457 h 9738027"/>
                <a:gd name="connsiteX553" fmla="*/ 10989111 w 13991985"/>
                <a:gd name="connsiteY553" fmla="*/ 5434655 h 9738027"/>
                <a:gd name="connsiteX554" fmla="*/ 11051703 w 13991985"/>
                <a:gd name="connsiteY554" fmla="*/ 5395875 h 9738027"/>
                <a:gd name="connsiteX555" fmla="*/ 11161694 w 13991985"/>
                <a:gd name="connsiteY555" fmla="*/ 5361857 h 9738027"/>
                <a:gd name="connsiteX556" fmla="*/ 11205237 w 13991985"/>
                <a:gd name="connsiteY556" fmla="*/ 5332828 h 9738027"/>
                <a:gd name="connsiteX557" fmla="*/ 11161694 w 13991985"/>
                <a:gd name="connsiteY557" fmla="*/ 5303800 h 9738027"/>
                <a:gd name="connsiteX558" fmla="*/ 10871409 w 13991985"/>
                <a:gd name="connsiteY558" fmla="*/ 5260257 h 9738027"/>
                <a:gd name="connsiteX559" fmla="*/ 10827866 w 13991985"/>
                <a:gd name="connsiteY559" fmla="*/ 5216714 h 9738027"/>
                <a:gd name="connsiteX560" fmla="*/ 10682723 w 13991985"/>
                <a:gd name="connsiteY560" fmla="*/ 5274771 h 9738027"/>
                <a:gd name="connsiteX561" fmla="*/ 10624666 w 13991985"/>
                <a:gd name="connsiteY561" fmla="*/ 5303800 h 9738027"/>
                <a:gd name="connsiteX562" fmla="*/ 10537580 w 13991985"/>
                <a:gd name="connsiteY562" fmla="*/ 5390206 h 9738027"/>
                <a:gd name="connsiteX563" fmla="*/ 10440289 w 13991985"/>
                <a:gd name="connsiteY563" fmla="*/ 5361403 h 9738027"/>
                <a:gd name="connsiteX564" fmla="*/ 10368624 w 13991985"/>
                <a:gd name="connsiteY564" fmla="*/ 5317633 h 9738027"/>
                <a:gd name="connsiteX565" fmla="*/ 10348894 w 13991985"/>
                <a:gd name="connsiteY565" fmla="*/ 5245743 h 9738027"/>
                <a:gd name="connsiteX566" fmla="*/ 10363409 w 13991985"/>
                <a:gd name="connsiteY566" fmla="*/ 5187685 h 9738027"/>
                <a:gd name="connsiteX567" fmla="*/ 10392437 w 13991985"/>
                <a:gd name="connsiteY567" fmla="*/ 5144143 h 9738027"/>
                <a:gd name="connsiteX568" fmla="*/ 10348894 w 13991985"/>
                <a:gd name="connsiteY568" fmla="*/ 5115114 h 9738027"/>
                <a:gd name="connsiteX569" fmla="*/ 10290837 w 13991985"/>
                <a:gd name="connsiteY569" fmla="*/ 5100600 h 9738027"/>
                <a:gd name="connsiteX570" fmla="*/ 10203751 w 13991985"/>
                <a:gd name="connsiteY570" fmla="*/ 5071571 h 9738027"/>
                <a:gd name="connsiteX571" fmla="*/ 10160209 w 13991985"/>
                <a:gd name="connsiteY571" fmla="*/ 5057057 h 9738027"/>
                <a:gd name="connsiteX572" fmla="*/ 10073804 w 13991985"/>
                <a:gd name="connsiteY572" fmla="*/ 5028028 h 9738027"/>
                <a:gd name="connsiteX573" fmla="*/ 10044548 w 13991985"/>
                <a:gd name="connsiteY573" fmla="*/ 4921665 h 9738027"/>
                <a:gd name="connsiteX574" fmla="*/ 10049991 w 13991985"/>
                <a:gd name="connsiteY574" fmla="*/ 4868598 h 9738027"/>
                <a:gd name="connsiteX575" fmla="*/ 10102605 w 13991985"/>
                <a:gd name="connsiteY575" fmla="*/ 4758381 h 9738027"/>
                <a:gd name="connsiteX576" fmla="*/ 10189011 w 13991985"/>
                <a:gd name="connsiteY576" fmla="*/ 4753164 h 9738027"/>
                <a:gd name="connsiteX577" fmla="*/ 10262262 w 13991985"/>
                <a:gd name="connsiteY577" fmla="*/ 4791490 h 9738027"/>
                <a:gd name="connsiteX578" fmla="*/ 10311929 w 13991985"/>
                <a:gd name="connsiteY578" fmla="*/ 4762462 h 9738027"/>
                <a:gd name="connsiteX579" fmla="*/ 10365223 w 13991985"/>
                <a:gd name="connsiteY579" fmla="*/ 4752710 h 9738027"/>
                <a:gd name="connsiteX580" fmla="*/ 10423053 w 13991985"/>
                <a:gd name="connsiteY580" fmla="*/ 4698963 h 9738027"/>
                <a:gd name="connsiteX581" fmla="*/ 10447319 w 13991985"/>
                <a:gd name="connsiteY581" fmla="*/ 4607114 h 9738027"/>
                <a:gd name="connsiteX582" fmla="*/ 10491543 w 13991985"/>
                <a:gd name="connsiteY582" fmla="*/ 4532502 h 9738027"/>
                <a:gd name="connsiteX583" fmla="*/ 10595637 w 13991985"/>
                <a:gd name="connsiteY583" fmla="*/ 4520028 h 9738027"/>
                <a:gd name="connsiteX584" fmla="*/ 10639180 w 13991985"/>
                <a:gd name="connsiteY584" fmla="*/ 4491000 h 9738027"/>
                <a:gd name="connsiteX585" fmla="*/ 10711751 w 13991985"/>
                <a:gd name="connsiteY585" fmla="*/ 4403914 h 9738027"/>
                <a:gd name="connsiteX586" fmla="*/ 10755294 w 13991985"/>
                <a:gd name="connsiteY586" fmla="*/ 4360371 h 9738027"/>
                <a:gd name="connsiteX587" fmla="*/ 10775705 w 13991985"/>
                <a:gd name="connsiteY587" fmla="*/ 4302314 h 9738027"/>
                <a:gd name="connsiteX588" fmla="*/ 10848730 w 13991985"/>
                <a:gd name="connsiteY588" fmla="*/ 4251514 h 9738027"/>
                <a:gd name="connsiteX589" fmla="*/ 10977318 w 13991985"/>
                <a:gd name="connsiteY589" fmla="*/ 4232464 h 9738027"/>
                <a:gd name="connsiteX590" fmla="*/ 11103411 w 13991985"/>
                <a:gd name="connsiteY590" fmla="*/ 4307983 h 9738027"/>
                <a:gd name="connsiteX591" fmla="*/ 11126996 w 13991985"/>
                <a:gd name="connsiteY591" fmla="*/ 4433170 h 9738027"/>
                <a:gd name="connsiteX592" fmla="*/ 11078691 w 13991985"/>
                <a:gd name="connsiteY592" fmla="*/ 4505514 h 9738027"/>
                <a:gd name="connsiteX593" fmla="*/ 11048755 w 13991985"/>
                <a:gd name="connsiteY593" fmla="*/ 4551552 h 9738027"/>
                <a:gd name="connsiteX594" fmla="*/ 11049889 w 13991985"/>
                <a:gd name="connsiteY594" fmla="*/ 4577632 h 9738027"/>
                <a:gd name="connsiteX595" fmla="*/ 10987523 w 13991985"/>
                <a:gd name="connsiteY595" fmla="*/ 4592600 h 9738027"/>
                <a:gd name="connsiteX596" fmla="*/ 10973009 w 13991985"/>
                <a:gd name="connsiteY596" fmla="*/ 4650657 h 9738027"/>
                <a:gd name="connsiteX597" fmla="*/ 11060094 w 13991985"/>
                <a:gd name="connsiteY597" fmla="*/ 4665171 h 9738027"/>
                <a:gd name="connsiteX598" fmla="*/ 11016551 w 13991985"/>
                <a:gd name="connsiteY598" fmla="*/ 4708714 h 9738027"/>
                <a:gd name="connsiteX599" fmla="*/ 11002037 w 13991985"/>
                <a:gd name="connsiteY599" fmla="*/ 4752257 h 9738027"/>
                <a:gd name="connsiteX600" fmla="*/ 11016551 w 13991985"/>
                <a:gd name="connsiteY600" fmla="*/ 4781285 h 9738027"/>
                <a:gd name="connsiteX601" fmla="*/ 11060094 w 13991985"/>
                <a:gd name="connsiteY601" fmla="*/ 4737743 h 9738027"/>
                <a:gd name="connsiteX602" fmla="*/ 11190723 w 13991985"/>
                <a:gd name="connsiteY602" fmla="*/ 4650657 h 9738027"/>
                <a:gd name="connsiteX603" fmla="*/ 11248780 w 13991985"/>
                <a:gd name="connsiteY603" fmla="*/ 4636143 h 9738027"/>
                <a:gd name="connsiteX604" fmla="*/ 11335866 w 13991985"/>
                <a:gd name="connsiteY604" fmla="*/ 4592600 h 9738027"/>
                <a:gd name="connsiteX605" fmla="*/ 11422951 w 13991985"/>
                <a:gd name="connsiteY605" fmla="*/ 4549057 h 9738027"/>
                <a:gd name="connsiteX606" fmla="*/ 11539066 w 13991985"/>
                <a:gd name="connsiteY60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0437 w 13991985"/>
                <a:gd name="connsiteY389" fmla="*/ 9121057 h 9738027"/>
                <a:gd name="connsiteX390" fmla="*/ 5883030 w 13991985"/>
                <a:gd name="connsiteY390" fmla="*/ 9114140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133855 w 13991985"/>
                <a:gd name="connsiteY396" fmla="*/ 9471214 h 9738027"/>
                <a:gd name="connsiteX397" fmla="*/ 6269586 w 13991985"/>
                <a:gd name="connsiteY397" fmla="*/ 9406920 h 9738027"/>
                <a:gd name="connsiteX398" fmla="*/ 6299409 w 13991985"/>
                <a:gd name="connsiteY398" fmla="*/ 9440371 h 9738027"/>
                <a:gd name="connsiteX399" fmla="*/ 6313923 w 13991985"/>
                <a:gd name="connsiteY399" fmla="*/ 9483914 h 9738027"/>
                <a:gd name="connsiteX400" fmla="*/ 6347941 w 13991985"/>
                <a:gd name="connsiteY400" fmla="*/ 9527003 h 9738027"/>
                <a:gd name="connsiteX401" fmla="*/ 6405771 w 13991985"/>
                <a:gd name="connsiteY401" fmla="*/ 9556032 h 9738027"/>
                <a:gd name="connsiteX402" fmla="*/ 6430263 w 13991985"/>
                <a:gd name="connsiteY402" fmla="*/ 9510562 h 9738027"/>
                <a:gd name="connsiteX403" fmla="*/ 6430037 w 13991985"/>
                <a:gd name="connsiteY403" fmla="*/ 9382314 h 9738027"/>
                <a:gd name="connsiteX404" fmla="*/ 6401009 w 13991985"/>
                <a:gd name="connsiteY404" fmla="*/ 9280714 h 9738027"/>
                <a:gd name="connsiteX405" fmla="*/ 6444551 w 13991985"/>
                <a:gd name="connsiteY405" fmla="*/ 9237171 h 9738027"/>
                <a:gd name="connsiteX406" fmla="*/ 6488094 w 13991985"/>
                <a:gd name="connsiteY406" fmla="*/ 9222657 h 9738027"/>
                <a:gd name="connsiteX407" fmla="*/ 6557718 w 13991985"/>
                <a:gd name="connsiteY407" fmla="*/ 9225945 h 9738027"/>
                <a:gd name="connsiteX408" fmla="*/ 6636299 w 13991985"/>
                <a:gd name="connsiteY408" fmla="*/ 9168795 h 9738027"/>
                <a:gd name="connsiteX409" fmla="*/ 6737445 w 13991985"/>
                <a:gd name="connsiteY409" fmla="*/ 9224812 h 9738027"/>
                <a:gd name="connsiteX410" fmla="*/ 6763866 w 13991985"/>
                <a:gd name="connsiteY410" fmla="*/ 9164600 h 9738027"/>
                <a:gd name="connsiteX411" fmla="*/ 6828840 w 13991985"/>
                <a:gd name="connsiteY411" fmla="*/ 9181722 h 9738027"/>
                <a:gd name="connsiteX412" fmla="*/ 6870229 w 13991985"/>
                <a:gd name="connsiteY412" fmla="*/ 9205988 h 9738027"/>
                <a:gd name="connsiteX413" fmla="*/ 6952551 w 13991985"/>
                <a:gd name="connsiteY413" fmla="*/ 9208143 h 9738027"/>
                <a:gd name="connsiteX414" fmla="*/ 7025123 w 13991985"/>
                <a:gd name="connsiteY414" fmla="*/ 9121057 h 9738027"/>
                <a:gd name="connsiteX415" fmla="*/ 7102230 w 13991985"/>
                <a:gd name="connsiteY415" fmla="*/ 9139881 h 9738027"/>
                <a:gd name="connsiteX416" fmla="*/ 7170266 w 13991985"/>
                <a:gd name="connsiteY416" fmla="*/ 9077514 h 9738027"/>
                <a:gd name="connsiteX417" fmla="*/ 7197141 w 13991985"/>
                <a:gd name="connsiteY417" fmla="*/ 9048713 h 9738027"/>
                <a:gd name="connsiteX418" fmla="*/ 7236374 w 13991985"/>
                <a:gd name="connsiteY418" fmla="*/ 9023539 h 9738027"/>
                <a:gd name="connsiteX419" fmla="*/ 7271638 w 13991985"/>
                <a:gd name="connsiteY419" fmla="*/ 9063681 h 9738027"/>
                <a:gd name="connsiteX420" fmla="*/ 7307811 w 13991985"/>
                <a:gd name="connsiteY420" fmla="*/ 9109604 h 9738027"/>
                <a:gd name="connsiteX421" fmla="*/ 7343530 w 13991985"/>
                <a:gd name="connsiteY421" fmla="*/ 9159270 h 9738027"/>
                <a:gd name="connsiteX422" fmla="*/ 7460551 w 13991985"/>
                <a:gd name="connsiteY422" fmla="*/ 9164600 h 9738027"/>
                <a:gd name="connsiteX423" fmla="*/ 7547637 w 13991985"/>
                <a:gd name="connsiteY423" fmla="*/ 9179114 h 9738027"/>
                <a:gd name="connsiteX424" fmla="*/ 7562151 w 13991985"/>
                <a:gd name="connsiteY424" fmla="*/ 9353285 h 9738027"/>
                <a:gd name="connsiteX425" fmla="*/ 7634723 w 13991985"/>
                <a:gd name="connsiteY425" fmla="*/ 9367800 h 9738027"/>
                <a:gd name="connsiteX426" fmla="*/ 7721809 w 13991985"/>
                <a:gd name="connsiteY426" fmla="*/ 9396828 h 9738027"/>
                <a:gd name="connsiteX427" fmla="*/ 7808894 w 13991985"/>
                <a:gd name="connsiteY427" fmla="*/ 9425857 h 9738027"/>
                <a:gd name="connsiteX428" fmla="*/ 7852437 w 13991985"/>
                <a:gd name="connsiteY428" fmla="*/ 9440371 h 9738027"/>
                <a:gd name="connsiteX429" fmla="*/ 7895980 w 13991985"/>
                <a:gd name="connsiteY429" fmla="*/ 9396828 h 9738027"/>
                <a:gd name="connsiteX430" fmla="*/ 7939523 w 13991985"/>
                <a:gd name="connsiteY430" fmla="*/ 9382314 h 9738027"/>
                <a:gd name="connsiteX431" fmla="*/ 7962655 w 13991985"/>
                <a:gd name="connsiteY431" fmla="*/ 9347389 h 9738027"/>
                <a:gd name="connsiteX432" fmla="*/ 8005517 w 13991985"/>
                <a:gd name="connsiteY432" fmla="*/ 9335483 h 9738027"/>
                <a:gd name="connsiteX433" fmla="*/ 8065049 w 13991985"/>
                <a:gd name="connsiteY433" fmla="*/ 9397396 h 9738027"/>
                <a:gd name="connsiteX434" fmla="*/ 8169144 w 13991985"/>
                <a:gd name="connsiteY434" fmla="*/ 9437309 h 9738027"/>
                <a:gd name="connsiteX435" fmla="*/ 8215068 w 13991985"/>
                <a:gd name="connsiteY435" fmla="*/ 9392633 h 9738027"/>
                <a:gd name="connsiteX436" fmla="*/ 8255549 w 13991985"/>
                <a:gd name="connsiteY436" fmla="*/ 9401818 h 9738027"/>
                <a:gd name="connsiteX437" fmla="*/ 8299092 w 13991985"/>
                <a:gd name="connsiteY437" fmla="*/ 9438217 h 9738027"/>
                <a:gd name="connsiteX438" fmla="*/ 8317461 w 13991985"/>
                <a:gd name="connsiteY438" fmla="*/ 9485502 h 9738027"/>
                <a:gd name="connsiteX439" fmla="*/ 8295010 w 13991985"/>
                <a:gd name="connsiteY439" fmla="*/ 9519633 h 9738027"/>
                <a:gd name="connsiteX440" fmla="*/ 8276980 w 13991985"/>
                <a:gd name="connsiteY440" fmla="*/ 9604564 h 9738027"/>
                <a:gd name="connsiteX441" fmla="*/ 8309297 w 13991985"/>
                <a:gd name="connsiteY441" fmla="*/ 9685413 h 9738027"/>
                <a:gd name="connsiteX442" fmla="*/ 8350459 w 13991985"/>
                <a:gd name="connsiteY442" fmla="*/ 9738027 h 9738027"/>
                <a:gd name="connsiteX443" fmla="*/ 8389466 w 13991985"/>
                <a:gd name="connsiteY443" fmla="*/ 9730657 h 9738027"/>
                <a:gd name="connsiteX444" fmla="*/ 8386404 w 13991985"/>
                <a:gd name="connsiteY444" fmla="*/ 9682578 h 9738027"/>
                <a:gd name="connsiteX445" fmla="*/ 8360437 w 13991985"/>
                <a:gd name="connsiteY445" fmla="*/ 9643571 h 9738027"/>
                <a:gd name="connsiteX446" fmla="*/ 8351139 w 13991985"/>
                <a:gd name="connsiteY446" fmla="*/ 9571453 h 9738027"/>
                <a:gd name="connsiteX447" fmla="*/ 8370416 w 13991985"/>
                <a:gd name="connsiteY447" fmla="*/ 9527684 h 9738027"/>
                <a:gd name="connsiteX448" fmla="*/ 8396043 w 13991985"/>
                <a:gd name="connsiteY448" fmla="*/ 9475977 h 9738027"/>
                <a:gd name="connsiteX449" fmla="*/ 8429380 w 13991985"/>
                <a:gd name="connsiteY449" fmla="*/ 9483120 h 9738027"/>
                <a:gd name="connsiteX450" fmla="*/ 8496055 w 13991985"/>
                <a:gd name="connsiteY450" fmla="*/ 9473595 h 9738027"/>
                <a:gd name="connsiteX451" fmla="*/ 8553886 w 13991985"/>
                <a:gd name="connsiteY451" fmla="*/ 9453185 h 9738027"/>
                <a:gd name="connsiteX452" fmla="*/ 8636209 w 13991985"/>
                <a:gd name="connsiteY452" fmla="*/ 9428465 h 9738027"/>
                <a:gd name="connsiteX453" fmla="*/ 8696193 w 13991985"/>
                <a:gd name="connsiteY453" fmla="*/ 9415877 h 9738027"/>
                <a:gd name="connsiteX454" fmla="*/ 8691318 w 13991985"/>
                <a:gd name="connsiteY454" fmla="*/ 9375964 h 9738027"/>
                <a:gd name="connsiteX455" fmla="*/ 8715130 w 13991985"/>
                <a:gd name="connsiteY455" fmla="*/ 9356914 h 9738027"/>
                <a:gd name="connsiteX456" fmla="*/ 8743705 w 13991985"/>
                <a:gd name="connsiteY456" fmla="*/ 9359295 h 9738027"/>
                <a:gd name="connsiteX457" fmla="*/ 8810380 w 13991985"/>
                <a:gd name="connsiteY457" fmla="*/ 9382314 h 9738027"/>
                <a:gd name="connsiteX458" fmla="*/ 8856078 w 13991985"/>
                <a:gd name="connsiteY458" fmla="*/ 9312577 h 9738027"/>
                <a:gd name="connsiteX459" fmla="*/ 8903249 w 13991985"/>
                <a:gd name="connsiteY459" fmla="*/ 9314052 h 9738027"/>
                <a:gd name="connsiteX460" fmla="*/ 8941349 w 13991985"/>
                <a:gd name="connsiteY460" fmla="*/ 9356914 h 9738027"/>
                <a:gd name="connsiteX461" fmla="*/ 8984211 w 13991985"/>
                <a:gd name="connsiteY461" fmla="*/ 9321195 h 9738027"/>
                <a:gd name="connsiteX462" fmla="*/ 9025713 w 13991985"/>
                <a:gd name="connsiteY462" fmla="*/ 9264272 h 9738027"/>
                <a:gd name="connsiteX463" fmla="*/ 9085925 w 13991985"/>
                <a:gd name="connsiteY463" fmla="*/ 9278106 h 9738027"/>
                <a:gd name="connsiteX464" fmla="*/ 9124705 w 13991985"/>
                <a:gd name="connsiteY464" fmla="*/ 9237852 h 9738027"/>
                <a:gd name="connsiteX465" fmla="*/ 9129468 w 13991985"/>
                <a:gd name="connsiteY465" fmla="*/ 9186258 h 9738027"/>
                <a:gd name="connsiteX466" fmla="*/ 9160424 w 13991985"/>
                <a:gd name="connsiteY466" fmla="*/ 9133077 h 9738027"/>
                <a:gd name="connsiteX467" fmla="*/ 9203286 w 13991985"/>
                <a:gd name="connsiteY467" fmla="*/ 9156889 h 9738027"/>
                <a:gd name="connsiteX468" fmla="*/ 9246376 w 13991985"/>
                <a:gd name="connsiteY468" fmla="*/ 9196690 h 9738027"/>
                <a:gd name="connsiteX469" fmla="*/ 9305680 w 13991985"/>
                <a:gd name="connsiteY469" fmla="*/ 9159270 h 9738027"/>
                <a:gd name="connsiteX470" fmla="*/ 9399569 w 13991985"/>
                <a:gd name="connsiteY470" fmla="*/ 9131943 h 9738027"/>
                <a:gd name="connsiteX471" fmla="*/ 9458080 w 13991985"/>
                <a:gd name="connsiteY471" fmla="*/ 9130695 h 9738027"/>
                <a:gd name="connsiteX472" fmla="*/ 9518518 w 13991985"/>
                <a:gd name="connsiteY472" fmla="*/ 9105521 h 9738027"/>
                <a:gd name="connsiteX473" fmla="*/ 9574648 w 13991985"/>
                <a:gd name="connsiteY473" fmla="*/ 9126046 h 9738027"/>
                <a:gd name="connsiteX474" fmla="*/ 9652209 w 13991985"/>
                <a:gd name="connsiteY474" fmla="*/ 9106543 h 9738027"/>
                <a:gd name="connsiteX475" fmla="*/ 9753355 w 13991985"/>
                <a:gd name="connsiteY475" fmla="*/ 9094977 h 9738027"/>
                <a:gd name="connsiteX476" fmla="*/ 9816175 w 13991985"/>
                <a:gd name="connsiteY476" fmla="*/ 9050866 h 9738027"/>
                <a:gd name="connsiteX477" fmla="*/ 9803361 w 13991985"/>
                <a:gd name="connsiteY477" fmla="*/ 9009252 h 9738027"/>
                <a:gd name="connsiteX478" fmla="*/ 9819236 w 13991985"/>
                <a:gd name="connsiteY478" fmla="*/ 8981583 h 9738027"/>
                <a:gd name="connsiteX479" fmla="*/ 9872418 w 13991985"/>
                <a:gd name="connsiteY479" fmla="*/ 8980677 h 9738027"/>
                <a:gd name="connsiteX480" fmla="*/ 9893736 w 13991985"/>
                <a:gd name="connsiteY480" fmla="*/ 8931350 h 9738027"/>
                <a:gd name="connsiteX481" fmla="*/ 9942721 w 13991985"/>
                <a:gd name="connsiteY481" fmla="*/ 8904022 h 9738027"/>
                <a:gd name="connsiteX482" fmla="*/ 10024364 w 13991985"/>
                <a:gd name="connsiteY482" fmla="*/ 8850956 h 9738027"/>
                <a:gd name="connsiteX483" fmla="*/ 10101925 w 13991985"/>
                <a:gd name="connsiteY483" fmla="*/ 8802650 h 9738027"/>
                <a:gd name="connsiteX484" fmla="*/ 10130726 w 13991985"/>
                <a:gd name="connsiteY484" fmla="*/ 8768632 h 9738027"/>
                <a:gd name="connsiteX485" fmla="*/ 10099997 w 13991985"/>
                <a:gd name="connsiteY485" fmla="*/ 8719646 h 9738027"/>
                <a:gd name="connsiteX486" fmla="*/ 10139458 w 13991985"/>
                <a:gd name="connsiteY486" fmla="*/ 8683474 h 9738027"/>
                <a:gd name="connsiteX487" fmla="*/ 10199669 w 13991985"/>
                <a:gd name="connsiteY487" fmla="*/ 8664197 h 9738027"/>
                <a:gd name="connsiteX488" fmla="*/ 10252737 w 13991985"/>
                <a:gd name="connsiteY488" fmla="*/ 8642539 h 9738027"/>
                <a:gd name="connsiteX489" fmla="*/ 10293672 w 13991985"/>
                <a:gd name="connsiteY489" fmla="*/ 8610902 h 9738027"/>
                <a:gd name="connsiteX490" fmla="*/ 10351049 w 13991985"/>
                <a:gd name="connsiteY490" fmla="*/ 8533002 h 9738027"/>
                <a:gd name="connsiteX491" fmla="*/ 10363409 w 13991985"/>
                <a:gd name="connsiteY491" fmla="*/ 8525971 h 9738027"/>
                <a:gd name="connsiteX492" fmla="*/ 10398107 w 13991985"/>
                <a:gd name="connsiteY492" fmla="*/ 8480274 h 9738027"/>
                <a:gd name="connsiteX493" fmla="*/ 10436434 w 13991985"/>
                <a:gd name="connsiteY493" fmla="*/ 8443875 h 9738027"/>
                <a:gd name="connsiteX494" fmla="*/ 10479523 w 13991985"/>
                <a:gd name="connsiteY494" fmla="*/ 8395343 h 9738027"/>
                <a:gd name="connsiteX495" fmla="*/ 10494718 w 13991985"/>
                <a:gd name="connsiteY495" fmla="*/ 8308257 h 9738027"/>
                <a:gd name="connsiteX496" fmla="*/ 10499254 w 13991985"/>
                <a:gd name="connsiteY496" fmla="*/ 8247819 h 9738027"/>
                <a:gd name="connsiteX497" fmla="*/ 10482018 w 13991985"/>
                <a:gd name="connsiteY497" fmla="*/ 8171052 h 9738027"/>
                <a:gd name="connsiteX498" fmla="*/ 10523066 w 13991985"/>
                <a:gd name="connsiteY498" fmla="*/ 8117643 h 9738027"/>
                <a:gd name="connsiteX499" fmla="*/ 10566609 w 13991985"/>
                <a:gd name="connsiteY499" fmla="*/ 8119571 h 9738027"/>
                <a:gd name="connsiteX500" fmla="*/ 10627274 w 13991985"/>
                <a:gd name="connsiteY500" fmla="*/ 8102676 h 9738027"/>
                <a:gd name="connsiteX501" fmla="*/ 10654829 w 13991985"/>
                <a:gd name="connsiteY501" fmla="*/ 8025569 h 9738027"/>
                <a:gd name="connsiteX502" fmla="*/ 10696330 w 13991985"/>
                <a:gd name="connsiteY502" fmla="*/ 7994839 h 9738027"/>
                <a:gd name="connsiteX503" fmla="*/ 10775025 w 13991985"/>
                <a:gd name="connsiteY503" fmla="*/ 7894940 h 9738027"/>
                <a:gd name="connsiteX504" fmla="*/ 10806435 w 13991985"/>
                <a:gd name="connsiteY504" fmla="*/ 7805246 h 9738027"/>
                <a:gd name="connsiteX505" fmla="*/ 10847596 w 13991985"/>
                <a:gd name="connsiteY505" fmla="*/ 7745488 h 9738027"/>
                <a:gd name="connsiteX506" fmla="*/ 10903499 w 13991985"/>
                <a:gd name="connsiteY506" fmla="*/ 7730520 h 9738027"/>
                <a:gd name="connsiteX507" fmla="*/ 10958494 w 13991985"/>
                <a:gd name="connsiteY507" fmla="*/ 7727685 h 9738027"/>
                <a:gd name="connsiteX508" fmla="*/ 10952031 w 13991985"/>
                <a:gd name="connsiteY508" fmla="*/ 7706028 h 9738027"/>
                <a:gd name="connsiteX509" fmla="*/ 10943980 w 13991985"/>
                <a:gd name="connsiteY509" fmla="*/ 7652732 h 9738027"/>
                <a:gd name="connsiteX510" fmla="*/ 10950897 w 13991985"/>
                <a:gd name="connsiteY510" fmla="*/ 7604427 h 9738027"/>
                <a:gd name="connsiteX511" fmla="*/ 10917786 w 13991985"/>
                <a:gd name="connsiteY511" fmla="*/ 7507590 h 9738027"/>
                <a:gd name="connsiteX512" fmla="*/ 10915632 w 13991985"/>
                <a:gd name="connsiteY512" fmla="*/ 7454521 h 9738027"/>
                <a:gd name="connsiteX513" fmla="*/ 10963937 w 13991985"/>
                <a:gd name="connsiteY513" fmla="*/ 7401681 h 9738027"/>
                <a:gd name="connsiteX514" fmla="*/ 11024943 w 13991985"/>
                <a:gd name="connsiteY514" fmla="*/ 7373333 h 9738027"/>
                <a:gd name="connsiteX515" fmla="*/ 11016551 w 13991985"/>
                <a:gd name="connsiteY515" fmla="*/ 7335800 h 9738027"/>
                <a:gd name="connsiteX516" fmla="*/ 10974936 w 13991985"/>
                <a:gd name="connsiteY516" fmla="*/ 7306998 h 9738027"/>
                <a:gd name="connsiteX517" fmla="*/ 10912570 w 13991985"/>
                <a:gd name="connsiteY517" fmla="*/ 7239643 h 9738027"/>
                <a:gd name="connsiteX518" fmla="*/ 10851905 w 13991985"/>
                <a:gd name="connsiteY518" fmla="*/ 7270371 h 9738027"/>
                <a:gd name="connsiteX519" fmla="*/ 10782168 w 13991985"/>
                <a:gd name="connsiteY519" fmla="*/ 7263001 h 9738027"/>
                <a:gd name="connsiteX520" fmla="*/ 10784323 w 13991985"/>
                <a:gd name="connsiteY520" fmla="*/ 7205171 h 9738027"/>
                <a:gd name="connsiteX521" fmla="*/ 10830247 w 13991985"/>
                <a:gd name="connsiteY521" fmla="*/ 7133053 h 9738027"/>
                <a:gd name="connsiteX522" fmla="*/ 10877305 w 13991985"/>
                <a:gd name="connsiteY522" fmla="*/ 7116158 h 9738027"/>
                <a:gd name="connsiteX523" fmla="*/ 10917332 w 13991985"/>
                <a:gd name="connsiteY523" fmla="*/ 7087357 h 9738027"/>
                <a:gd name="connsiteX524" fmla="*/ 10973688 w 13991985"/>
                <a:gd name="connsiteY524" fmla="*/ 7074769 h 9738027"/>
                <a:gd name="connsiteX525" fmla="*/ 11033446 w 13991985"/>
                <a:gd name="connsiteY525" fmla="*/ 7055039 h 9738027"/>
                <a:gd name="connsiteX526" fmla="*/ 10929693 w 13991985"/>
                <a:gd name="connsiteY526" fmla="*/ 6954120 h 9738027"/>
                <a:gd name="connsiteX527" fmla="*/ 10903272 w 13991985"/>
                <a:gd name="connsiteY527" fmla="*/ 6879619 h 9738027"/>
                <a:gd name="connsiteX528" fmla="*/ 10997729 w 13991985"/>
                <a:gd name="connsiteY528" fmla="*/ 6886083 h 9738027"/>
                <a:gd name="connsiteX529" fmla="*/ 11045580 w 13991985"/>
                <a:gd name="connsiteY529" fmla="*/ 6856828 h 9738027"/>
                <a:gd name="connsiteX530" fmla="*/ 10987523 w 13991985"/>
                <a:gd name="connsiteY530" fmla="*/ 6788566 h 9738027"/>
                <a:gd name="connsiteX531" fmla="*/ 10914951 w 13991985"/>
                <a:gd name="connsiteY531" fmla="*/ 6740714 h 9738027"/>
                <a:gd name="connsiteX532" fmla="*/ 10909509 w 13991985"/>
                <a:gd name="connsiteY532" fmla="*/ 6692862 h 9738027"/>
                <a:gd name="connsiteX533" fmla="*/ 10856894 w 13991985"/>
                <a:gd name="connsiteY533" fmla="*/ 6668143 h 9738027"/>
                <a:gd name="connsiteX534" fmla="*/ 10813805 w 13991985"/>
                <a:gd name="connsiteY534" fmla="*/ 6633671 h 9738027"/>
                <a:gd name="connsiteX535" fmla="*/ 10804053 w 13991985"/>
                <a:gd name="connsiteY535" fmla="*/ 6556790 h 9738027"/>
                <a:gd name="connsiteX536" fmla="*/ 10793848 w 13991985"/>
                <a:gd name="connsiteY536" fmla="*/ 6494198 h 9738027"/>
                <a:gd name="connsiteX537" fmla="*/ 10740780 w 13991985"/>
                <a:gd name="connsiteY537" fmla="*/ 6367878 h 9738027"/>
                <a:gd name="connsiteX538" fmla="*/ 10711751 w 13991985"/>
                <a:gd name="connsiteY538" fmla="*/ 6247228 h 9738027"/>
                <a:gd name="connsiteX539" fmla="*/ 10668209 w 13991985"/>
                <a:gd name="connsiteY539" fmla="*/ 6218200 h 9738027"/>
                <a:gd name="connsiteX540" fmla="*/ 10619223 w 13991985"/>
                <a:gd name="connsiteY540" fmla="*/ 6155833 h 9738027"/>
                <a:gd name="connsiteX541" fmla="*/ 10508551 w 13991985"/>
                <a:gd name="connsiteY541" fmla="*/ 6072831 h 9738027"/>
                <a:gd name="connsiteX542" fmla="*/ 10426229 w 13991985"/>
                <a:gd name="connsiteY542" fmla="*/ 6005701 h 9738027"/>
                <a:gd name="connsiteX543" fmla="*/ 10441423 w 13991985"/>
                <a:gd name="connsiteY543" fmla="*/ 5885505 h 9738027"/>
                <a:gd name="connsiteX544" fmla="*/ 10509005 w 13991985"/>
                <a:gd name="connsiteY544" fmla="*/ 5822232 h 9738027"/>
                <a:gd name="connsiteX545" fmla="*/ 10595637 w 13991985"/>
                <a:gd name="connsiteY545" fmla="*/ 5724714 h 9738027"/>
                <a:gd name="connsiteX546" fmla="*/ 10629655 w 13991985"/>
                <a:gd name="connsiteY546" fmla="*/ 5637402 h 9738027"/>
                <a:gd name="connsiteX547" fmla="*/ 10673198 w 13991985"/>
                <a:gd name="connsiteY547" fmla="*/ 5604745 h 9738027"/>
                <a:gd name="connsiteX548" fmla="*/ 10750305 w 13991985"/>
                <a:gd name="connsiteY548" fmla="*/ 5627196 h 9738027"/>
                <a:gd name="connsiteX549" fmla="*/ 10761191 w 13991985"/>
                <a:gd name="connsiteY549" fmla="*/ 5560067 h 9738027"/>
                <a:gd name="connsiteX550" fmla="*/ 10814259 w 13991985"/>
                <a:gd name="connsiteY550" fmla="*/ 5502464 h 9738027"/>
                <a:gd name="connsiteX551" fmla="*/ 10891138 w 13991985"/>
                <a:gd name="connsiteY551" fmla="*/ 5468446 h 9738027"/>
                <a:gd name="connsiteX552" fmla="*/ 10958494 w 13991985"/>
                <a:gd name="connsiteY552" fmla="*/ 5463457 h 9738027"/>
                <a:gd name="connsiteX553" fmla="*/ 10989111 w 13991985"/>
                <a:gd name="connsiteY553" fmla="*/ 5434655 h 9738027"/>
                <a:gd name="connsiteX554" fmla="*/ 11051703 w 13991985"/>
                <a:gd name="connsiteY554" fmla="*/ 5395875 h 9738027"/>
                <a:gd name="connsiteX555" fmla="*/ 11161694 w 13991985"/>
                <a:gd name="connsiteY555" fmla="*/ 5361857 h 9738027"/>
                <a:gd name="connsiteX556" fmla="*/ 11205237 w 13991985"/>
                <a:gd name="connsiteY556" fmla="*/ 5332828 h 9738027"/>
                <a:gd name="connsiteX557" fmla="*/ 11161694 w 13991985"/>
                <a:gd name="connsiteY557" fmla="*/ 5303800 h 9738027"/>
                <a:gd name="connsiteX558" fmla="*/ 10871409 w 13991985"/>
                <a:gd name="connsiteY558" fmla="*/ 5260257 h 9738027"/>
                <a:gd name="connsiteX559" fmla="*/ 10827866 w 13991985"/>
                <a:gd name="connsiteY559" fmla="*/ 5216714 h 9738027"/>
                <a:gd name="connsiteX560" fmla="*/ 10682723 w 13991985"/>
                <a:gd name="connsiteY560" fmla="*/ 5274771 h 9738027"/>
                <a:gd name="connsiteX561" fmla="*/ 10624666 w 13991985"/>
                <a:gd name="connsiteY561" fmla="*/ 5303800 h 9738027"/>
                <a:gd name="connsiteX562" fmla="*/ 10537580 w 13991985"/>
                <a:gd name="connsiteY562" fmla="*/ 5390206 h 9738027"/>
                <a:gd name="connsiteX563" fmla="*/ 10440289 w 13991985"/>
                <a:gd name="connsiteY563" fmla="*/ 5361403 h 9738027"/>
                <a:gd name="connsiteX564" fmla="*/ 10368624 w 13991985"/>
                <a:gd name="connsiteY564" fmla="*/ 5317633 h 9738027"/>
                <a:gd name="connsiteX565" fmla="*/ 10348894 w 13991985"/>
                <a:gd name="connsiteY565" fmla="*/ 5245743 h 9738027"/>
                <a:gd name="connsiteX566" fmla="*/ 10363409 w 13991985"/>
                <a:gd name="connsiteY566" fmla="*/ 5187685 h 9738027"/>
                <a:gd name="connsiteX567" fmla="*/ 10392437 w 13991985"/>
                <a:gd name="connsiteY567" fmla="*/ 5144143 h 9738027"/>
                <a:gd name="connsiteX568" fmla="*/ 10348894 w 13991985"/>
                <a:gd name="connsiteY568" fmla="*/ 5115114 h 9738027"/>
                <a:gd name="connsiteX569" fmla="*/ 10290837 w 13991985"/>
                <a:gd name="connsiteY569" fmla="*/ 5100600 h 9738027"/>
                <a:gd name="connsiteX570" fmla="*/ 10203751 w 13991985"/>
                <a:gd name="connsiteY570" fmla="*/ 5071571 h 9738027"/>
                <a:gd name="connsiteX571" fmla="*/ 10160209 w 13991985"/>
                <a:gd name="connsiteY571" fmla="*/ 5057057 h 9738027"/>
                <a:gd name="connsiteX572" fmla="*/ 10073804 w 13991985"/>
                <a:gd name="connsiteY572" fmla="*/ 5028028 h 9738027"/>
                <a:gd name="connsiteX573" fmla="*/ 10044548 w 13991985"/>
                <a:gd name="connsiteY573" fmla="*/ 4921665 h 9738027"/>
                <a:gd name="connsiteX574" fmla="*/ 10049991 w 13991985"/>
                <a:gd name="connsiteY574" fmla="*/ 4868598 h 9738027"/>
                <a:gd name="connsiteX575" fmla="*/ 10102605 w 13991985"/>
                <a:gd name="connsiteY575" fmla="*/ 4758381 h 9738027"/>
                <a:gd name="connsiteX576" fmla="*/ 10189011 w 13991985"/>
                <a:gd name="connsiteY576" fmla="*/ 4753164 h 9738027"/>
                <a:gd name="connsiteX577" fmla="*/ 10262262 w 13991985"/>
                <a:gd name="connsiteY577" fmla="*/ 4791490 h 9738027"/>
                <a:gd name="connsiteX578" fmla="*/ 10311929 w 13991985"/>
                <a:gd name="connsiteY578" fmla="*/ 4762462 h 9738027"/>
                <a:gd name="connsiteX579" fmla="*/ 10365223 w 13991985"/>
                <a:gd name="connsiteY579" fmla="*/ 4752710 h 9738027"/>
                <a:gd name="connsiteX580" fmla="*/ 10423053 w 13991985"/>
                <a:gd name="connsiteY580" fmla="*/ 4698963 h 9738027"/>
                <a:gd name="connsiteX581" fmla="*/ 10447319 w 13991985"/>
                <a:gd name="connsiteY581" fmla="*/ 4607114 h 9738027"/>
                <a:gd name="connsiteX582" fmla="*/ 10491543 w 13991985"/>
                <a:gd name="connsiteY582" fmla="*/ 4532502 h 9738027"/>
                <a:gd name="connsiteX583" fmla="*/ 10595637 w 13991985"/>
                <a:gd name="connsiteY583" fmla="*/ 4520028 h 9738027"/>
                <a:gd name="connsiteX584" fmla="*/ 10639180 w 13991985"/>
                <a:gd name="connsiteY584" fmla="*/ 4491000 h 9738027"/>
                <a:gd name="connsiteX585" fmla="*/ 10711751 w 13991985"/>
                <a:gd name="connsiteY585" fmla="*/ 4403914 h 9738027"/>
                <a:gd name="connsiteX586" fmla="*/ 10755294 w 13991985"/>
                <a:gd name="connsiteY586" fmla="*/ 4360371 h 9738027"/>
                <a:gd name="connsiteX587" fmla="*/ 10775705 w 13991985"/>
                <a:gd name="connsiteY587" fmla="*/ 4302314 h 9738027"/>
                <a:gd name="connsiteX588" fmla="*/ 10848730 w 13991985"/>
                <a:gd name="connsiteY588" fmla="*/ 4251514 h 9738027"/>
                <a:gd name="connsiteX589" fmla="*/ 10977318 w 13991985"/>
                <a:gd name="connsiteY589" fmla="*/ 4232464 h 9738027"/>
                <a:gd name="connsiteX590" fmla="*/ 11103411 w 13991985"/>
                <a:gd name="connsiteY590" fmla="*/ 4307983 h 9738027"/>
                <a:gd name="connsiteX591" fmla="*/ 11126996 w 13991985"/>
                <a:gd name="connsiteY591" fmla="*/ 4433170 h 9738027"/>
                <a:gd name="connsiteX592" fmla="*/ 11078691 w 13991985"/>
                <a:gd name="connsiteY592" fmla="*/ 4505514 h 9738027"/>
                <a:gd name="connsiteX593" fmla="*/ 11048755 w 13991985"/>
                <a:gd name="connsiteY593" fmla="*/ 4551552 h 9738027"/>
                <a:gd name="connsiteX594" fmla="*/ 11049889 w 13991985"/>
                <a:gd name="connsiteY594" fmla="*/ 4577632 h 9738027"/>
                <a:gd name="connsiteX595" fmla="*/ 10987523 w 13991985"/>
                <a:gd name="connsiteY595" fmla="*/ 4592600 h 9738027"/>
                <a:gd name="connsiteX596" fmla="*/ 10973009 w 13991985"/>
                <a:gd name="connsiteY596" fmla="*/ 4650657 h 9738027"/>
                <a:gd name="connsiteX597" fmla="*/ 11060094 w 13991985"/>
                <a:gd name="connsiteY597" fmla="*/ 4665171 h 9738027"/>
                <a:gd name="connsiteX598" fmla="*/ 11016551 w 13991985"/>
                <a:gd name="connsiteY598" fmla="*/ 4708714 h 9738027"/>
                <a:gd name="connsiteX599" fmla="*/ 11002037 w 13991985"/>
                <a:gd name="connsiteY599" fmla="*/ 4752257 h 9738027"/>
                <a:gd name="connsiteX600" fmla="*/ 11016551 w 13991985"/>
                <a:gd name="connsiteY600" fmla="*/ 4781285 h 9738027"/>
                <a:gd name="connsiteX601" fmla="*/ 11060094 w 13991985"/>
                <a:gd name="connsiteY601" fmla="*/ 4737743 h 9738027"/>
                <a:gd name="connsiteX602" fmla="*/ 11190723 w 13991985"/>
                <a:gd name="connsiteY602" fmla="*/ 4650657 h 9738027"/>
                <a:gd name="connsiteX603" fmla="*/ 11248780 w 13991985"/>
                <a:gd name="connsiteY603" fmla="*/ 4636143 h 9738027"/>
                <a:gd name="connsiteX604" fmla="*/ 11335866 w 13991985"/>
                <a:gd name="connsiteY604" fmla="*/ 4592600 h 9738027"/>
                <a:gd name="connsiteX605" fmla="*/ 11422951 w 13991985"/>
                <a:gd name="connsiteY605" fmla="*/ 4549057 h 9738027"/>
                <a:gd name="connsiteX606" fmla="*/ 11539066 w 13991985"/>
                <a:gd name="connsiteY60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8837 w 13991985"/>
                <a:gd name="connsiteY383" fmla="*/ 8830771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9962 w 13991985"/>
                <a:gd name="connsiteY389" fmla="*/ 9080576 h 9738027"/>
                <a:gd name="connsiteX390" fmla="*/ 5883030 w 13991985"/>
                <a:gd name="connsiteY390" fmla="*/ 9114140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133855 w 13991985"/>
                <a:gd name="connsiteY396" fmla="*/ 9471214 h 9738027"/>
                <a:gd name="connsiteX397" fmla="*/ 6269586 w 13991985"/>
                <a:gd name="connsiteY397" fmla="*/ 9406920 h 9738027"/>
                <a:gd name="connsiteX398" fmla="*/ 6299409 w 13991985"/>
                <a:gd name="connsiteY398" fmla="*/ 9440371 h 9738027"/>
                <a:gd name="connsiteX399" fmla="*/ 6313923 w 13991985"/>
                <a:gd name="connsiteY399" fmla="*/ 9483914 h 9738027"/>
                <a:gd name="connsiteX400" fmla="*/ 6347941 w 13991985"/>
                <a:gd name="connsiteY400" fmla="*/ 9527003 h 9738027"/>
                <a:gd name="connsiteX401" fmla="*/ 6405771 w 13991985"/>
                <a:gd name="connsiteY401" fmla="*/ 9556032 h 9738027"/>
                <a:gd name="connsiteX402" fmla="*/ 6430263 w 13991985"/>
                <a:gd name="connsiteY402" fmla="*/ 9510562 h 9738027"/>
                <a:gd name="connsiteX403" fmla="*/ 6430037 w 13991985"/>
                <a:gd name="connsiteY403" fmla="*/ 9382314 h 9738027"/>
                <a:gd name="connsiteX404" fmla="*/ 6401009 w 13991985"/>
                <a:gd name="connsiteY404" fmla="*/ 9280714 h 9738027"/>
                <a:gd name="connsiteX405" fmla="*/ 6444551 w 13991985"/>
                <a:gd name="connsiteY405" fmla="*/ 9237171 h 9738027"/>
                <a:gd name="connsiteX406" fmla="*/ 6488094 w 13991985"/>
                <a:gd name="connsiteY406" fmla="*/ 9222657 h 9738027"/>
                <a:gd name="connsiteX407" fmla="*/ 6557718 w 13991985"/>
                <a:gd name="connsiteY407" fmla="*/ 9225945 h 9738027"/>
                <a:gd name="connsiteX408" fmla="*/ 6636299 w 13991985"/>
                <a:gd name="connsiteY408" fmla="*/ 9168795 h 9738027"/>
                <a:gd name="connsiteX409" fmla="*/ 6737445 w 13991985"/>
                <a:gd name="connsiteY409" fmla="*/ 9224812 h 9738027"/>
                <a:gd name="connsiteX410" fmla="*/ 6763866 w 13991985"/>
                <a:gd name="connsiteY410" fmla="*/ 9164600 h 9738027"/>
                <a:gd name="connsiteX411" fmla="*/ 6828840 w 13991985"/>
                <a:gd name="connsiteY411" fmla="*/ 9181722 h 9738027"/>
                <a:gd name="connsiteX412" fmla="*/ 6870229 w 13991985"/>
                <a:gd name="connsiteY412" fmla="*/ 9205988 h 9738027"/>
                <a:gd name="connsiteX413" fmla="*/ 6952551 w 13991985"/>
                <a:gd name="connsiteY413" fmla="*/ 9208143 h 9738027"/>
                <a:gd name="connsiteX414" fmla="*/ 7025123 w 13991985"/>
                <a:gd name="connsiteY414" fmla="*/ 9121057 h 9738027"/>
                <a:gd name="connsiteX415" fmla="*/ 7102230 w 13991985"/>
                <a:gd name="connsiteY415" fmla="*/ 9139881 h 9738027"/>
                <a:gd name="connsiteX416" fmla="*/ 7170266 w 13991985"/>
                <a:gd name="connsiteY416" fmla="*/ 9077514 h 9738027"/>
                <a:gd name="connsiteX417" fmla="*/ 7197141 w 13991985"/>
                <a:gd name="connsiteY417" fmla="*/ 9048713 h 9738027"/>
                <a:gd name="connsiteX418" fmla="*/ 7236374 w 13991985"/>
                <a:gd name="connsiteY418" fmla="*/ 9023539 h 9738027"/>
                <a:gd name="connsiteX419" fmla="*/ 7271638 w 13991985"/>
                <a:gd name="connsiteY419" fmla="*/ 9063681 h 9738027"/>
                <a:gd name="connsiteX420" fmla="*/ 7307811 w 13991985"/>
                <a:gd name="connsiteY420" fmla="*/ 9109604 h 9738027"/>
                <a:gd name="connsiteX421" fmla="*/ 7343530 w 13991985"/>
                <a:gd name="connsiteY421" fmla="*/ 9159270 h 9738027"/>
                <a:gd name="connsiteX422" fmla="*/ 7460551 w 13991985"/>
                <a:gd name="connsiteY422" fmla="*/ 9164600 h 9738027"/>
                <a:gd name="connsiteX423" fmla="*/ 7547637 w 13991985"/>
                <a:gd name="connsiteY423" fmla="*/ 9179114 h 9738027"/>
                <a:gd name="connsiteX424" fmla="*/ 7562151 w 13991985"/>
                <a:gd name="connsiteY424" fmla="*/ 9353285 h 9738027"/>
                <a:gd name="connsiteX425" fmla="*/ 7634723 w 13991985"/>
                <a:gd name="connsiteY425" fmla="*/ 9367800 h 9738027"/>
                <a:gd name="connsiteX426" fmla="*/ 7721809 w 13991985"/>
                <a:gd name="connsiteY426" fmla="*/ 9396828 h 9738027"/>
                <a:gd name="connsiteX427" fmla="*/ 7808894 w 13991985"/>
                <a:gd name="connsiteY427" fmla="*/ 9425857 h 9738027"/>
                <a:gd name="connsiteX428" fmla="*/ 7852437 w 13991985"/>
                <a:gd name="connsiteY428" fmla="*/ 9440371 h 9738027"/>
                <a:gd name="connsiteX429" fmla="*/ 7895980 w 13991985"/>
                <a:gd name="connsiteY429" fmla="*/ 9396828 h 9738027"/>
                <a:gd name="connsiteX430" fmla="*/ 7939523 w 13991985"/>
                <a:gd name="connsiteY430" fmla="*/ 9382314 h 9738027"/>
                <a:gd name="connsiteX431" fmla="*/ 7962655 w 13991985"/>
                <a:gd name="connsiteY431" fmla="*/ 9347389 h 9738027"/>
                <a:gd name="connsiteX432" fmla="*/ 8005517 w 13991985"/>
                <a:gd name="connsiteY432" fmla="*/ 9335483 h 9738027"/>
                <a:gd name="connsiteX433" fmla="*/ 8065049 w 13991985"/>
                <a:gd name="connsiteY433" fmla="*/ 9397396 h 9738027"/>
                <a:gd name="connsiteX434" fmla="*/ 8169144 w 13991985"/>
                <a:gd name="connsiteY434" fmla="*/ 9437309 h 9738027"/>
                <a:gd name="connsiteX435" fmla="*/ 8215068 w 13991985"/>
                <a:gd name="connsiteY435" fmla="*/ 9392633 h 9738027"/>
                <a:gd name="connsiteX436" fmla="*/ 8255549 w 13991985"/>
                <a:gd name="connsiteY436" fmla="*/ 9401818 h 9738027"/>
                <a:gd name="connsiteX437" fmla="*/ 8299092 w 13991985"/>
                <a:gd name="connsiteY437" fmla="*/ 9438217 h 9738027"/>
                <a:gd name="connsiteX438" fmla="*/ 8317461 w 13991985"/>
                <a:gd name="connsiteY438" fmla="*/ 9485502 h 9738027"/>
                <a:gd name="connsiteX439" fmla="*/ 8295010 w 13991985"/>
                <a:gd name="connsiteY439" fmla="*/ 9519633 h 9738027"/>
                <a:gd name="connsiteX440" fmla="*/ 8276980 w 13991985"/>
                <a:gd name="connsiteY440" fmla="*/ 9604564 h 9738027"/>
                <a:gd name="connsiteX441" fmla="*/ 8309297 w 13991985"/>
                <a:gd name="connsiteY441" fmla="*/ 9685413 h 9738027"/>
                <a:gd name="connsiteX442" fmla="*/ 8350459 w 13991985"/>
                <a:gd name="connsiteY442" fmla="*/ 9738027 h 9738027"/>
                <a:gd name="connsiteX443" fmla="*/ 8389466 w 13991985"/>
                <a:gd name="connsiteY443" fmla="*/ 9730657 h 9738027"/>
                <a:gd name="connsiteX444" fmla="*/ 8386404 w 13991985"/>
                <a:gd name="connsiteY444" fmla="*/ 9682578 h 9738027"/>
                <a:gd name="connsiteX445" fmla="*/ 8360437 w 13991985"/>
                <a:gd name="connsiteY445" fmla="*/ 9643571 h 9738027"/>
                <a:gd name="connsiteX446" fmla="*/ 8351139 w 13991985"/>
                <a:gd name="connsiteY446" fmla="*/ 9571453 h 9738027"/>
                <a:gd name="connsiteX447" fmla="*/ 8370416 w 13991985"/>
                <a:gd name="connsiteY447" fmla="*/ 9527684 h 9738027"/>
                <a:gd name="connsiteX448" fmla="*/ 8396043 w 13991985"/>
                <a:gd name="connsiteY448" fmla="*/ 9475977 h 9738027"/>
                <a:gd name="connsiteX449" fmla="*/ 8429380 w 13991985"/>
                <a:gd name="connsiteY449" fmla="*/ 9483120 h 9738027"/>
                <a:gd name="connsiteX450" fmla="*/ 8496055 w 13991985"/>
                <a:gd name="connsiteY450" fmla="*/ 9473595 h 9738027"/>
                <a:gd name="connsiteX451" fmla="*/ 8553886 w 13991985"/>
                <a:gd name="connsiteY451" fmla="*/ 9453185 h 9738027"/>
                <a:gd name="connsiteX452" fmla="*/ 8636209 w 13991985"/>
                <a:gd name="connsiteY452" fmla="*/ 9428465 h 9738027"/>
                <a:gd name="connsiteX453" fmla="*/ 8696193 w 13991985"/>
                <a:gd name="connsiteY453" fmla="*/ 9415877 h 9738027"/>
                <a:gd name="connsiteX454" fmla="*/ 8691318 w 13991985"/>
                <a:gd name="connsiteY454" fmla="*/ 9375964 h 9738027"/>
                <a:gd name="connsiteX455" fmla="*/ 8715130 w 13991985"/>
                <a:gd name="connsiteY455" fmla="*/ 9356914 h 9738027"/>
                <a:gd name="connsiteX456" fmla="*/ 8743705 w 13991985"/>
                <a:gd name="connsiteY456" fmla="*/ 9359295 h 9738027"/>
                <a:gd name="connsiteX457" fmla="*/ 8810380 w 13991985"/>
                <a:gd name="connsiteY457" fmla="*/ 9382314 h 9738027"/>
                <a:gd name="connsiteX458" fmla="*/ 8856078 w 13991985"/>
                <a:gd name="connsiteY458" fmla="*/ 9312577 h 9738027"/>
                <a:gd name="connsiteX459" fmla="*/ 8903249 w 13991985"/>
                <a:gd name="connsiteY459" fmla="*/ 9314052 h 9738027"/>
                <a:gd name="connsiteX460" fmla="*/ 8941349 w 13991985"/>
                <a:gd name="connsiteY460" fmla="*/ 9356914 h 9738027"/>
                <a:gd name="connsiteX461" fmla="*/ 8984211 w 13991985"/>
                <a:gd name="connsiteY461" fmla="*/ 9321195 h 9738027"/>
                <a:gd name="connsiteX462" fmla="*/ 9025713 w 13991985"/>
                <a:gd name="connsiteY462" fmla="*/ 9264272 h 9738027"/>
                <a:gd name="connsiteX463" fmla="*/ 9085925 w 13991985"/>
                <a:gd name="connsiteY463" fmla="*/ 9278106 h 9738027"/>
                <a:gd name="connsiteX464" fmla="*/ 9124705 w 13991985"/>
                <a:gd name="connsiteY464" fmla="*/ 9237852 h 9738027"/>
                <a:gd name="connsiteX465" fmla="*/ 9129468 w 13991985"/>
                <a:gd name="connsiteY465" fmla="*/ 9186258 h 9738027"/>
                <a:gd name="connsiteX466" fmla="*/ 9160424 w 13991985"/>
                <a:gd name="connsiteY466" fmla="*/ 9133077 h 9738027"/>
                <a:gd name="connsiteX467" fmla="*/ 9203286 w 13991985"/>
                <a:gd name="connsiteY467" fmla="*/ 9156889 h 9738027"/>
                <a:gd name="connsiteX468" fmla="*/ 9246376 w 13991985"/>
                <a:gd name="connsiteY468" fmla="*/ 9196690 h 9738027"/>
                <a:gd name="connsiteX469" fmla="*/ 9305680 w 13991985"/>
                <a:gd name="connsiteY469" fmla="*/ 9159270 h 9738027"/>
                <a:gd name="connsiteX470" fmla="*/ 9399569 w 13991985"/>
                <a:gd name="connsiteY470" fmla="*/ 9131943 h 9738027"/>
                <a:gd name="connsiteX471" fmla="*/ 9458080 w 13991985"/>
                <a:gd name="connsiteY471" fmla="*/ 9130695 h 9738027"/>
                <a:gd name="connsiteX472" fmla="*/ 9518518 w 13991985"/>
                <a:gd name="connsiteY472" fmla="*/ 9105521 h 9738027"/>
                <a:gd name="connsiteX473" fmla="*/ 9574648 w 13991985"/>
                <a:gd name="connsiteY473" fmla="*/ 9126046 h 9738027"/>
                <a:gd name="connsiteX474" fmla="*/ 9652209 w 13991985"/>
                <a:gd name="connsiteY474" fmla="*/ 9106543 h 9738027"/>
                <a:gd name="connsiteX475" fmla="*/ 9753355 w 13991985"/>
                <a:gd name="connsiteY475" fmla="*/ 9094977 h 9738027"/>
                <a:gd name="connsiteX476" fmla="*/ 9816175 w 13991985"/>
                <a:gd name="connsiteY476" fmla="*/ 9050866 h 9738027"/>
                <a:gd name="connsiteX477" fmla="*/ 9803361 w 13991985"/>
                <a:gd name="connsiteY477" fmla="*/ 9009252 h 9738027"/>
                <a:gd name="connsiteX478" fmla="*/ 9819236 w 13991985"/>
                <a:gd name="connsiteY478" fmla="*/ 8981583 h 9738027"/>
                <a:gd name="connsiteX479" fmla="*/ 9872418 w 13991985"/>
                <a:gd name="connsiteY479" fmla="*/ 8980677 h 9738027"/>
                <a:gd name="connsiteX480" fmla="*/ 9893736 w 13991985"/>
                <a:gd name="connsiteY480" fmla="*/ 8931350 h 9738027"/>
                <a:gd name="connsiteX481" fmla="*/ 9942721 w 13991985"/>
                <a:gd name="connsiteY481" fmla="*/ 8904022 h 9738027"/>
                <a:gd name="connsiteX482" fmla="*/ 10024364 w 13991985"/>
                <a:gd name="connsiteY482" fmla="*/ 8850956 h 9738027"/>
                <a:gd name="connsiteX483" fmla="*/ 10101925 w 13991985"/>
                <a:gd name="connsiteY483" fmla="*/ 8802650 h 9738027"/>
                <a:gd name="connsiteX484" fmla="*/ 10130726 w 13991985"/>
                <a:gd name="connsiteY484" fmla="*/ 8768632 h 9738027"/>
                <a:gd name="connsiteX485" fmla="*/ 10099997 w 13991985"/>
                <a:gd name="connsiteY485" fmla="*/ 8719646 h 9738027"/>
                <a:gd name="connsiteX486" fmla="*/ 10139458 w 13991985"/>
                <a:gd name="connsiteY486" fmla="*/ 8683474 h 9738027"/>
                <a:gd name="connsiteX487" fmla="*/ 10199669 w 13991985"/>
                <a:gd name="connsiteY487" fmla="*/ 8664197 h 9738027"/>
                <a:gd name="connsiteX488" fmla="*/ 10252737 w 13991985"/>
                <a:gd name="connsiteY488" fmla="*/ 8642539 h 9738027"/>
                <a:gd name="connsiteX489" fmla="*/ 10293672 w 13991985"/>
                <a:gd name="connsiteY489" fmla="*/ 8610902 h 9738027"/>
                <a:gd name="connsiteX490" fmla="*/ 10351049 w 13991985"/>
                <a:gd name="connsiteY490" fmla="*/ 8533002 h 9738027"/>
                <a:gd name="connsiteX491" fmla="*/ 10363409 w 13991985"/>
                <a:gd name="connsiteY491" fmla="*/ 8525971 h 9738027"/>
                <a:gd name="connsiteX492" fmla="*/ 10398107 w 13991985"/>
                <a:gd name="connsiteY492" fmla="*/ 8480274 h 9738027"/>
                <a:gd name="connsiteX493" fmla="*/ 10436434 w 13991985"/>
                <a:gd name="connsiteY493" fmla="*/ 8443875 h 9738027"/>
                <a:gd name="connsiteX494" fmla="*/ 10479523 w 13991985"/>
                <a:gd name="connsiteY494" fmla="*/ 8395343 h 9738027"/>
                <a:gd name="connsiteX495" fmla="*/ 10494718 w 13991985"/>
                <a:gd name="connsiteY495" fmla="*/ 8308257 h 9738027"/>
                <a:gd name="connsiteX496" fmla="*/ 10499254 w 13991985"/>
                <a:gd name="connsiteY496" fmla="*/ 8247819 h 9738027"/>
                <a:gd name="connsiteX497" fmla="*/ 10482018 w 13991985"/>
                <a:gd name="connsiteY497" fmla="*/ 8171052 h 9738027"/>
                <a:gd name="connsiteX498" fmla="*/ 10523066 w 13991985"/>
                <a:gd name="connsiteY498" fmla="*/ 8117643 h 9738027"/>
                <a:gd name="connsiteX499" fmla="*/ 10566609 w 13991985"/>
                <a:gd name="connsiteY499" fmla="*/ 8119571 h 9738027"/>
                <a:gd name="connsiteX500" fmla="*/ 10627274 w 13991985"/>
                <a:gd name="connsiteY500" fmla="*/ 8102676 h 9738027"/>
                <a:gd name="connsiteX501" fmla="*/ 10654829 w 13991985"/>
                <a:gd name="connsiteY501" fmla="*/ 8025569 h 9738027"/>
                <a:gd name="connsiteX502" fmla="*/ 10696330 w 13991985"/>
                <a:gd name="connsiteY502" fmla="*/ 7994839 h 9738027"/>
                <a:gd name="connsiteX503" fmla="*/ 10775025 w 13991985"/>
                <a:gd name="connsiteY503" fmla="*/ 7894940 h 9738027"/>
                <a:gd name="connsiteX504" fmla="*/ 10806435 w 13991985"/>
                <a:gd name="connsiteY504" fmla="*/ 7805246 h 9738027"/>
                <a:gd name="connsiteX505" fmla="*/ 10847596 w 13991985"/>
                <a:gd name="connsiteY505" fmla="*/ 7745488 h 9738027"/>
                <a:gd name="connsiteX506" fmla="*/ 10903499 w 13991985"/>
                <a:gd name="connsiteY506" fmla="*/ 7730520 h 9738027"/>
                <a:gd name="connsiteX507" fmla="*/ 10958494 w 13991985"/>
                <a:gd name="connsiteY507" fmla="*/ 7727685 h 9738027"/>
                <a:gd name="connsiteX508" fmla="*/ 10952031 w 13991985"/>
                <a:gd name="connsiteY508" fmla="*/ 7706028 h 9738027"/>
                <a:gd name="connsiteX509" fmla="*/ 10943980 w 13991985"/>
                <a:gd name="connsiteY509" fmla="*/ 7652732 h 9738027"/>
                <a:gd name="connsiteX510" fmla="*/ 10950897 w 13991985"/>
                <a:gd name="connsiteY510" fmla="*/ 7604427 h 9738027"/>
                <a:gd name="connsiteX511" fmla="*/ 10917786 w 13991985"/>
                <a:gd name="connsiteY511" fmla="*/ 7507590 h 9738027"/>
                <a:gd name="connsiteX512" fmla="*/ 10915632 w 13991985"/>
                <a:gd name="connsiteY512" fmla="*/ 7454521 h 9738027"/>
                <a:gd name="connsiteX513" fmla="*/ 10963937 w 13991985"/>
                <a:gd name="connsiteY513" fmla="*/ 7401681 h 9738027"/>
                <a:gd name="connsiteX514" fmla="*/ 11024943 w 13991985"/>
                <a:gd name="connsiteY514" fmla="*/ 7373333 h 9738027"/>
                <a:gd name="connsiteX515" fmla="*/ 11016551 w 13991985"/>
                <a:gd name="connsiteY515" fmla="*/ 7335800 h 9738027"/>
                <a:gd name="connsiteX516" fmla="*/ 10974936 w 13991985"/>
                <a:gd name="connsiteY516" fmla="*/ 7306998 h 9738027"/>
                <a:gd name="connsiteX517" fmla="*/ 10912570 w 13991985"/>
                <a:gd name="connsiteY517" fmla="*/ 7239643 h 9738027"/>
                <a:gd name="connsiteX518" fmla="*/ 10851905 w 13991985"/>
                <a:gd name="connsiteY518" fmla="*/ 7270371 h 9738027"/>
                <a:gd name="connsiteX519" fmla="*/ 10782168 w 13991985"/>
                <a:gd name="connsiteY519" fmla="*/ 7263001 h 9738027"/>
                <a:gd name="connsiteX520" fmla="*/ 10784323 w 13991985"/>
                <a:gd name="connsiteY520" fmla="*/ 7205171 h 9738027"/>
                <a:gd name="connsiteX521" fmla="*/ 10830247 w 13991985"/>
                <a:gd name="connsiteY521" fmla="*/ 7133053 h 9738027"/>
                <a:gd name="connsiteX522" fmla="*/ 10877305 w 13991985"/>
                <a:gd name="connsiteY522" fmla="*/ 7116158 h 9738027"/>
                <a:gd name="connsiteX523" fmla="*/ 10917332 w 13991985"/>
                <a:gd name="connsiteY523" fmla="*/ 7087357 h 9738027"/>
                <a:gd name="connsiteX524" fmla="*/ 10973688 w 13991985"/>
                <a:gd name="connsiteY524" fmla="*/ 7074769 h 9738027"/>
                <a:gd name="connsiteX525" fmla="*/ 11033446 w 13991985"/>
                <a:gd name="connsiteY525" fmla="*/ 7055039 h 9738027"/>
                <a:gd name="connsiteX526" fmla="*/ 10929693 w 13991985"/>
                <a:gd name="connsiteY526" fmla="*/ 6954120 h 9738027"/>
                <a:gd name="connsiteX527" fmla="*/ 10903272 w 13991985"/>
                <a:gd name="connsiteY527" fmla="*/ 6879619 h 9738027"/>
                <a:gd name="connsiteX528" fmla="*/ 10997729 w 13991985"/>
                <a:gd name="connsiteY528" fmla="*/ 6886083 h 9738027"/>
                <a:gd name="connsiteX529" fmla="*/ 11045580 w 13991985"/>
                <a:gd name="connsiteY529" fmla="*/ 6856828 h 9738027"/>
                <a:gd name="connsiteX530" fmla="*/ 10987523 w 13991985"/>
                <a:gd name="connsiteY530" fmla="*/ 6788566 h 9738027"/>
                <a:gd name="connsiteX531" fmla="*/ 10914951 w 13991985"/>
                <a:gd name="connsiteY531" fmla="*/ 6740714 h 9738027"/>
                <a:gd name="connsiteX532" fmla="*/ 10909509 w 13991985"/>
                <a:gd name="connsiteY532" fmla="*/ 6692862 h 9738027"/>
                <a:gd name="connsiteX533" fmla="*/ 10856894 w 13991985"/>
                <a:gd name="connsiteY533" fmla="*/ 6668143 h 9738027"/>
                <a:gd name="connsiteX534" fmla="*/ 10813805 w 13991985"/>
                <a:gd name="connsiteY534" fmla="*/ 6633671 h 9738027"/>
                <a:gd name="connsiteX535" fmla="*/ 10804053 w 13991985"/>
                <a:gd name="connsiteY535" fmla="*/ 6556790 h 9738027"/>
                <a:gd name="connsiteX536" fmla="*/ 10793848 w 13991985"/>
                <a:gd name="connsiteY536" fmla="*/ 6494198 h 9738027"/>
                <a:gd name="connsiteX537" fmla="*/ 10740780 w 13991985"/>
                <a:gd name="connsiteY537" fmla="*/ 6367878 h 9738027"/>
                <a:gd name="connsiteX538" fmla="*/ 10711751 w 13991985"/>
                <a:gd name="connsiteY538" fmla="*/ 6247228 h 9738027"/>
                <a:gd name="connsiteX539" fmla="*/ 10668209 w 13991985"/>
                <a:gd name="connsiteY539" fmla="*/ 6218200 h 9738027"/>
                <a:gd name="connsiteX540" fmla="*/ 10619223 w 13991985"/>
                <a:gd name="connsiteY540" fmla="*/ 6155833 h 9738027"/>
                <a:gd name="connsiteX541" fmla="*/ 10508551 w 13991985"/>
                <a:gd name="connsiteY541" fmla="*/ 6072831 h 9738027"/>
                <a:gd name="connsiteX542" fmla="*/ 10426229 w 13991985"/>
                <a:gd name="connsiteY542" fmla="*/ 6005701 h 9738027"/>
                <a:gd name="connsiteX543" fmla="*/ 10441423 w 13991985"/>
                <a:gd name="connsiteY543" fmla="*/ 5885505 h 9738027"/>
                <a:gd name="connsiteX544" fmla="*/ 10509005 w 13991985"/>
                <a:gd name="connsiteY544" fmla="*/ 5822232 h 9738027"/>
                <a:gd name="connsiteX545" fmla="*/ 10595637 w 13991985"/>
                <a:gd name="connsiteY545" fmla="*/ 5724714 h 9738027"/>
                <a:gd name="connsiteX546" fmla="*/ 10629655 w 13991985"/>
                <a:gd name="connsiteY546" fmla="*/ 5637402 h 9738027"/>
                <a:gd name="connsiteX547" fmla="*/ 10673198 w 13991985"/>
                <a:gd name="connsiteY547" fmla="*/ 5604745 h 9738027"/>
                <a:gd name="connsiteX548" fmla="*/ 10750305 w 13991985"/>
                <a:gd name="connsiteY548" fmla="*/ 5627196 h 9738027"/>
                <a:gd name="connsiteX549" fmla="*/ 10761191 w 13991985"/>
                <a:gd name="connsiteY549" fmla="*/ 5560067 h 9738027"/>
                <a:gd name="connsiteX550" fmla="*/ 10814259 w 13991985"/>
                <a:gd name="connsiteY550" fmla="*/ 5502464 h 9738027"/>
                <a:gd name="connsiteX551" fmla="*/ 10891138 w 13991985"/>
                <a:gd name="connsiteY551" fmla="*/ 5468446 h 9738027"/>
                <a:gd name="connsiteX552" fmla="*/ 10958494 w 13991985"/>
                <a:gd name="connsiteY552" fmla="*/ 5463457 h 9738027"/>
                <a:gd name="connsiteX553" fmla="*/ 10989111 w 13991985"/>
                <a:gd name="connsiteY553" fmla="*/ 5434655 h 9738027"/>
                <a:gd name="connsiteX554" fmla="*/ 11051703 w 13991985"/>
                <a:gd name="connsiteY554" fmla="*/ 5395875 h 9738027"/>
                <a:gd name="connsiteX555" fmla="*/ 11161694 w 13991985"/>
                <a:gd name="connsiteY555" fmla="*/ 5361857 h 9738027"/>
                <a:gd name="connsiteX556" fmla="*/ 11205237 w 13991985"/>
                <a:gd name="connsiteY556" fmla="*/ 5332828 h 9738027"/>
                <a:gd name="connsiteX557" fmla="*/ 11161694 w 13991985"/>
                <a:gd name="connsiteY557" fmla="*/ 5303800 h 9738027"/>
                <a:gd name="connsiteX558" fmla="*/ 10871409 w 13991985"/>
                <a:gd name="connsiteY558" fmla="*/ 5260257 h 9738027"/>
                <a:gd name="connsiteX559" fmla="*/ 10827866 w 13991985"/>
                <a:gd name="connsiteY559" fmla="*/ 5216714 h 9738027"/>
                <a:gd name="connsiteX560" fmla="*/ 10682723 w 13991985"/>
                <a:gd name="connsiteY560" fmla="*/ 5274771 h 9738027"/>
                <a:gd name="connsiteX561" fmla="*/ 10624666 w 13991985"/>
                <a:gd name="connsiteY561" fmla="*/ 5303800 h 9738027"/>
                <a:gd name="connsiteX562" fmla="*/ 10537580 w 13991985"/>
                <a:gd name="connsiteY562" fmla="*/ 5390206 h 9738027"/>
                <a:gd name="connsiteX563" fmla="*/ 10440289 w 13991985"/>
                <a:gd name="connsiteY563" fmla="*/ 5361403 h 9738027"/>
                <a:gd name="connsiteX564" fmla="*/ 10368624 w 13991985"/>
                <a:gd name="connsiteY564" fmla="*/ 5317633 h 9738027"/>
                <a:gd name="connsiteX565" fmla="*/ 10348894 w 13991985"/>
                <a:gd name="connsiteY565" fmla="*/ 5245743 h 9738027"/>
                <a:gd name="connsiteX566" fmla="*/ 10363409 w 13991985"/>
                <a:gd name="connsiteY566" fmla="*/ 5187685 h 9738027"/>
                <a:gd name="connsiteX567" fmla="*/ 10392437 w 13991985"/>
                <a:gd name="connsiteY567" fmla="*/ 5144143 h 9738027"/>
                <a:gd name="connsiteX568" fmla="*/ 10348894 w 13991985"/>
                <a:gd name="connsiteY568" fmla="*/ 5115114 h 9738027"/>
                <a:gd name="connsiteX569" fmla="*/ 10290837 w 13991985"/>
                <a:gd name="connsiteY569" fmla="*/ 5100600 h 9738027"/>
                <a:gd name="connsiteX570" fmla="*/ 10203751 w 13991985"/>
                <a:gd name="connsiteY570" fmla="*/ 5071571 h 9738027"/>
                <a:gd name="connsiteX571" fmla="*/ 10160209 w 13991985"/>
                <a:gd name="connsiteY571" fmla="*/ 5057057 h 9738027"/>
                <a:gd name="connsiteX572" fmla="*/ 10073804 w 13991985"/>
                <a:gd name="connsiteY572" fmla="*/ 5028028 h 9738027"/>
                <a:gd name="connsiteX573" fmla="*/ 10044548 w 13991985"/>
                <a:gd name="connsiteY573" fmla="*/ 4921665 h 9738027"/>
                <a:gd name="connsiteX574" fmla="*/ 10049991 w 13991985"/>
                <a:gd name="connsiteY574" fmla="*/ 4868598 h 9738027"/>
                <a:gd name="connsiteX575" fmla="*/ 10102605 w 13991985"/>
                <a:gd name="connsiteY575" fmla="*/ 4758381 h 9738027"/>
                <a:gd name="connsiteX576" fmla="*/ 10189011 w 13991985"/>
                <a:gd name="connsiteY576" fmla="*/ 4753164 h 9738027"/>
                <a:gd name="connsiteX577" fmla="*/ 10262262 w 13991985"/>
                <a:gd name="connsiteY577" fmla="*/ 4791490 h 9738027"/>
                <a:gd name="connsiteX578" fmla="*/ 10311929 w 13991985"/>
                <a:gd name="connsiteY578" fmla="*/ 4762462 h 9738027"/>
                <a:gd name="connsiteX579" fmla="*/ 10365223 w 13991985"/>
                <a:gd name="connsiteY579" fmla="*/ 4752710 h 9738027"/>
                <a:gd name="connsiteX580" fmla="*/ 10423053 w 13991985"/>
                <a:gd name="connsiteY580" fmla="*/ 4698963 h 9738027"/>
                <a:gd name="connsiteX581" fmla="*/ 10447319 w 13991985"/>
                <a:gd name="connsiteY581" fmla="*/ 4607114 h 9738027"/>
                <a:gd name="connsiteX582" fmla="*/ 10491543 w 13991985"/>
                <a:gd name="connsiteY582" fmla="*/ 4532502 h 9738027"/>
                <a:gd name="connsiteX583" fmla="*/ 10595637 w 13991985"/>
                <a:gd name="connsiteY583" fmla="*/ 4520028 h 9738027"/>
                <a:gd name="connsiteX584" fmla="*/ 10639180 w 13991985"/>
                <a:gd name="connsiteY584" fmla="*/ 4491000 h 9738027"/>
                <a:gd name="connsiteX585" fmla="*/ 10711751 w 13991985"/>
                <a:gd name="connsiteY585" fmla="*/ 4403914 h 9738027"/>
                <a:gd name="connsiteX586" fmla="*/ 10755294 w 13991985"/>
                <a:gd name="connsiteY586" fmla="*/ 4360371 h 9738027"/>
                <a:gd name="connsiteX587" fmla="*/ 10775705 w 13991985"/>
                <a:gd name="connsiteY587" fmla="*/ 4302314 h 9738027"/>
                <a:gd name="connsiteX588" fmla="*/ 10848730 w 13991985"/>
                <a:gd name="connsiteY588" fmla="*/ 4251514 h 9738027"/>
                <a:gd name="connsiteX589" fmla="*/ 10977318 w 13991985"/>
                <a:gd name="connsiteY589" fmla="*/ 4232464 h 9738027"/>
                <a:gd name="connsiteX590" fmla="*/ 11103411 w 13991985"/>
                <a:gd name="connsiteY590" fmla="*/ 4307983 h 9738027"/>
                <a:gd name="connsiteX591" fmla="*/ 11126996 w 13991985"/>
                <a:gd name="connsiteY591" fmla="*/ 4433170 h 9738027"/>
                <a:gd name="connsiteX592" fmla="*/ 11078691 w 13991985"/>
                <a:gd name="connsiteY592" fmla="*/ 4505514 h 9738027"/>
                <a:gd name="connsiteX593" fmla="*/ 11048755 w 13991985"/>
                <a:gd name="connsiteY593" fmla="*/ 4551552 h 9738027"/>
                <a:gd name="connsiteX594" fmla="*/ 11049889 w 13991985"/>
                <a:gd name="connsiteY594" fmla="*/ 4577632 h 9738027"/>
                <a:gd name="connsiteX595" fmla="*/ 10987523 w 13991985"/>
                <a:gd name="connsiteY595" fmla="*/ 4592600 h 9738027"/>
                <a:gd name="connsiteX596" fmla="*/ 10973009 w 13991985"/>
                <a:gd name="connsiteY596" fmla="*/ 4650657 h 9738027"/>
                <a:gd name="connsiteX597" fmla="*/ 11060094 w 13991985"/>
                <a:gd name="connsiteY597" fmla="*/ 4665171 h 9738027"/>
                <a:gd name="connsiteX598" fmla="*/ 11016551 w 13991985"/>
                <a:gd name="connsiteY598" fmla="*/ 4708714 h 9738027"/>
                <a:gd name="connsiteX599" fmla="*/ 11002037 w 13991985"/>
                <a:gd name="connsiteY599" fmla="*/ 4752257 h 9738027"/>
                <a:gd name="connsiteX600" fmla="*/ 11016551 w 13991985"/>
                <a:gd name="connsiteY600" fmla="*/ 4781285 h 9738027"/>
                <a:gd name="connsiteX601" fmla="*/ 11060094 w 13991985"/>
                <a:gd name="connsiteY601" fmla="*/ 4737743 h 9738027"/>
                <a:gd name="connsiteX602" fmla="*/ 11190723 w 13991985"/>
                <a:gd name="connsiteY602" fmla="*/ 4650657 h 9738027"/>
                <a:gd name="connsiteX603" fmla="*/ 11248780 w 13991985"/>
                <a:gd name="connsiteY603" fmla="*/ 4636143 h 9738027"/>
                <a:gd name="connsiteX604" fmla="*/ 11335866 w 13991985"/>
                <a:gd name="connsiteY604" fmla="*/ 4592600 h 9738027"/>
                <a:gd name="connsiteX605" fmla="*/ 11422951 w 13991985"/>
                <a:gd name="connsiteY605" fmla="*/ 4549057 h 9738027"/>
                <a:gd name="connsiteX606" fmla="*/ 11539066 w 13991985"/>
                <a:gd name="connsiteY60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1693 w 13991985"/>
                <a:gd name="connsiteY383" fmla="*/ 8814103 h 9738027"/>
                <a:gd name="connsiteX384" fmla="*/ 5776894 w 13991985"/>
                <a:gd name="connsiteY384" fmla="*/ 8859800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9962 w 13991985"/>
                <a:gd name="connsiteY389" fmla="*/ 9080576 h 9738027"/>
                <a:gd name="connsiteX390" fmla="*/ 5883030 w 13991985"/>
                <a:gd name="connsiteY390" fmla="*/ 9114140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133855 w 13991985"/>
                <a:gd name="connsiteY396" fmla="*/ 9471214 h 9738027"/>
                <a:gd name="connsiteX397" fmla="*/ 6269586 w 13991985"/>
                <a:gd name="connsiteY397" fmla="*/ 9406920 h 9738027"/>
                <a:gd name="connsiteX398" fmla="*/ 6299409 w 13991985"/>
                <a:gd name="connsiteY398" fmla="*/ 9440371 h 9738027"/>
                <a:gd name="connsiteX399" fmla="*/ 6313923 w 13991985"/>
                <a:gd name="connsiteY399" fmla="*/ 9483914 h 9738027"/>
                <a:gd name="connsiteX400" fmla="*/ 6347941 w 13991985"/>
                <a:gd name="connsiteY400" fmla="*/ 9527003 h 9738027"/>
                <a:gd name="connsiteX401" fmla="*/ 6405771 w 13991985"/>
                <a:gd name="connsiteY401" fmla="*/ 9556032 h 9738027"/>
                <a:gd name="connsiteX402" fmla="*/ 6430263 w 13991985"/>
                <a:gd name="connsiteY402" fmla="*/ 9510562 h 9738027"/>
                <a:gd name="connsiteX403" fmla="*/ 6430037 w 13991985"/>
                <a:gd name="connsiteY403" fmla="*/ 9382314 h 9738027"/>
                <a:gd name="connsiteX404" fmla="*/ 6401009 w 13991985"/>
                <a:gd name="connsiteY404" fmla="*/ 9280714 h 9738027"/>
                <a:gd name="connsiteX405" fmla="*/ 6444551 w 13991985"/>
                <a:gd name="connsiteY405" fmla="*/ 9237171 h 9738027"/>
                <a:gd name="connsiteX406" fmla="*/ 6488094 w 13991985"/>
                <a:gd name="connsiteY406" fmla="*/ 9222657 h 9738027"/>
                <a:gd name="connsiteX407" fmla="*/ 6557718 w 13991985"/>
                <a:gd name="connsiteY407" fmla="*/ 9225945 h 9738027"/>
                <a:gd name="connsiteX408" fmla="*/ 6636299 w 13991985"/>
                <a:gd name="connsiteY408" fmla="*/ 9168795 h 9738027"/>
                <a:gd name="connsiteX409" fmla="*/ 6737445 w 13991985"/>
                <a:gd name="connsiteY409" fmla="*/ 9224812 h 9738027"/>
                <a:gd name="connsiteX410" fmla="*/ 6763866 w 13991985"/>
                <a:gd name="connsiteY410" fmla="*/ 9164600 h 9738027"/>
                <a:gd name="connsiteX411" fmla="*/ 6828840 w 13991985"/>
                <a:gd name="connsiteY411" fmla="*/ 9181722 h 9738027"/>
                <a:gd name="connsiteX412" fmla="*/ 6870229 w 13991985"/>
                <a:gd name="connsiteY412" fmla="*/ 9205988 h 9738027"/>
                <a:gd name="connsiteX413" fmla="*/ 6952551 w 13991985"/>
                <a:gd name="connsiteY413" fmla="*/ 9208143 h 9738027"/>
                <a:gd name="connsiteX414" fmla="*/ 7025123 w 13991985"/>
                <a:gd name="connsiteY414" fmla="*/ 9121057 h 9738027"/>
                <a:gd name="connsiteX415" fmla="*/ 7102230 w 13991985"/>
                <a:gd name="connsiteY415" fmla="*/ 9139881 h 9738027"/>
                <a:gd name="connsiteX416" fmla="*/ 7170266 w 13991985"/>
                <a:gd name="connsiteY416" fmla="*/ 9077514 h 9738027"/>
                <a:gd name="connsiteX417" fmla="*/ 7197141 w 13991985"/>
                <a:gd name="connsiteY417" fmla="*/ 9048713 h 9738027"/>
                <a:gd name="connsiteX418" fmla="*/ 7236374 w 13991985"/>
                <a:gd name="connsiteY418" fmla="*/ 9023539 h 9738027"/>
                <a:gd name="connsiteX419" fmla="*/ 7271638 w 13991985"/>
                <a:gd name="connsiteY419" fmla="*/ 9063681 h 9738027"/>
                <a:gd name="connsiteX420" fmla="*/ 7307811 w 13991985"/>
                <a:gd name="connsiteY420" fmla="*/ 9109604 h 9738027"/>
                <a:gd name="connsiteX421" fmla="*/ 7343530 w 13991985"/>
                <a:gd name="connsiteY421" fmla="*/ 9159270 h 9738027"/>
                <a:gd name="connsiteX422" fmla="*/ 7460551 w 13991985"/>
                <a:gd name="connsiteY422" fmla="*/ 9164600 h 9738027"/>
                <a:gd name="connsiteX423" fmla="*/ 7547637 w 13991985"/>
                <a:gd name="connsiteY423" fmla="*/ 9179114 h 9738027"/>
                <a:gd name="connsiteX424" fmla="*/ 7562151 w 13991985"/>
                <a:gd name="connsiteY424" fmla="*/ 9353285 h 9738027"/>
                <a:gd name="connsiteX425" fmla="*/ 7634723 w 13991985"/>
                <a:gd name="connsiteY425" fmla="*/ 9367800 h 9738027"/>
                <a:gd name="connsiteX426" fmla="*/ 7721809 w 13991985"/>
                <a:gd name="connsiteY426" fmla="*/ 9396828 h 9738027"/>
                <a:gd name="connsiteX427" fmla="*/ 7808894 w 13991985"/>
                <a:gd name="connsiteY427" fmla="*/ 9425857 h 9738027"/>
                <a:gd name="connsiteX428" fmla="*/ 7852437 w 13991985"/>
                <a:gd name="connsiteY428" fmla="*/ 9440371 h 9738027"/>
                <a:gd name="connsiteX429" fmla="*/ 7895980 w 13991985"/>
                <a:gd name="connsiteY429" fmla="*/ 9396828 h 9738027"/>
                <a:gd name="connsiteX430" fmla="*/ 7939523 w 13991985"/>
                <a:gd name="connsiteY430" fmla="*/ 9382314 h 9738027"/>
                <a:gd name="connsiteX431" fmla="*/ 7962655 w 13991985"/>
                <a:gd name="connsiteY431" fmla="*/ 9347389 h 9738027"/>
                <a:gd name="connsiteX432" fmla="*/ 8005517 w 13991985"/>
                <a:gd name="connsiteY432" fmla="*/ 9335483 h 9738027"/>
                <a:gd name="connsiteX433" fmla="*/ 8065049 w 13991985"/>
                <a:gd name="connsiteY433" fmla="*/ 9397396 h 9738027"/>
                <a:gd name="connsiteX434" fmla="*/ 8169144 w 13991985"/>
                <a:gd name="connsiteY434" fmla="*/ 9437309 h 9738027"/>
                <a:gd name="connsiteX435" fmla="*/ 8215068 w 13991985"/>
                <a:gd name="connsiteY435" fmla="*/ 9392633 h 9738027"/>
                <a:gd name="connsiteX436" fmla="*/ 8255549 w 13991985"/>
                <a:gd name="connsiteY436" fmla="*/ 9401818 h 9738027"/>
                <a:gd name="connsiteX437" fmla="*/ 8299092 w 13991985"/>
                <a:gd name="connsiteY437" fmla="*/ 9438217 h 9738027"/>
                <a:gd name="connsiteX438" fmla="*/ 8317461 w 13991985"/>
                <a:gd name="connsiteY438" fmla="*/ 9485502 h 9738027"/>
                <a:gd name="connsiteX439" fmla="*/ 8295010 w 13991985"/>
                <a:gd name="connsiteY439" fmla="*/ 9519633 h 9738027"/>
                <a:gd name="connsiteX440" fmla="*/ 8276980 w 13991985"/>
                <a:gd name="connsiteY440" fmla="*/ 9604564 h 9738027"/>
                <a:gd name="connsiteX441" fmla="*/ 8309297 w 13991985"/>
                <a:gd name="connsiteY441" fmla="*/ 9685413 h 9738027"/>
                <a:gd name="connsiteX442" fmla="*/ 8350459 w 13991985"/>
                <a:gd name="connsiteY442" fmla="*/ 9738027 h 9738027"/>
                <a:gd name="connsiteX443" fmla="*/ 8389466 w 13991985"/>
                <a:gd name="connsiteY443" fmla="*/ 9730657 h 9738027"/>
                <a:gd name="connsiteX444" fmla="*/ 8386404 w 13991985"/>
                <a:gd name="connsiteY444" fmla="*/ 9682578 h 9738027"/>
                <a:gd name="connsiteX445" fmla="*/ 8360437 w 13991985"/>
                <a:gd name="connsiteY445" fmla="*/ 9643571 h 9738027"/>
                <a:gd name="connsiteX446" fmla="*/ 8351139 w 13991985"/>
                <a:gd name="connsiteY446" fmla="*/ 9571453 h 9738027"/>
                <a:gd name="connsiteX447" fmla="*/ 8370416 w 13991985"/>
                <a:gd name="connsiteY447" fmla="*/ 9527684 h 9738027"/>
                <a:gd name="connsiteX448" fmla="*/ 8396043 w 13991985"/>
                <a:gd name="connsiteY448" fmla="*/ 9475977 h 9738027"/>
                <a:gd name="connsiteX449" fmla="*/ 8429380 w 13991985"/>
                <a:gd name="connsiteY449" fmla="*/ 9483120 h 9738027"/>
                <a:gd name="connsiteX450" fmla="*/ 8496055 w 13991985"/>
                <a:gd name="connsiteY450" fmla="*/ 9473595 h 9738027"/>
                <a:gd name="connsiteX451" fmla="*/ 8553886 w 13991985"/>
                <a:gd name="connsiteY451" fmla="*/ 9453185 h 9738027"/>
                <a:gd name="connsiteX452" fmla="*/ 8636209 w 13991985"/>
                <a:gd name="connsiteY452" fmla="*/ 9428465 h 9738027"/>
                <a:gd name="connsiteX453" fmla="*/ 8696193 w 13991985"/>
                <a:gd name="connsiteY453" fmla="*/ 9415877 h 9738027"/>
                <a:gd name="connsiteX454" fmla="*/ 8691318 w 13991985"/>
                <a:gd name="connsiteY454" fmla="*/ 9375964 h 9738027"/>
                <a:gd name="connsiteX455" fmla="*/ 8715130 w 13991985"/>
                <a:gd name="connsiteY455" fmla="*/ 9356914 h 9738027"/>
                <a:gd name="connsiteX456" fmla="*/ 8743705 w 13991985"/>
                <a:gd name="connsiteY456" fmla="*/ 9359295 h 9738027"/>
                <a:gd name="connsiteX457" fmla="*/ 8810380 w 13991985"/>
                <a:gd name="connsiteY457" fmla="*/ 9382314 h 9738027"/>
                <a:gd name="connsiteX458" fmla="*/ 8856078 w 13991985"/>
                <a:gd name="connsiteY458" fmla="*/ 9312577 h 9738027"/>
                <a:gd name="connsiteX459" fmla="*/ 8903249 w 13991985"/>
                <a:gd name="connsiteY459" fmla="*/ 9314052 h 9738027"/>
                <a:gd name="connsiteX460" fmla="*/ 8941349 w 13991985"/>
                <a:gd name="connsiteY460" fmla="*/ 9356914 h 9738027"/>
                <a:gd name="connsiteX461" fmla="*/ 8984211 w 13991985"/>
                <a:gd name="connsiteY461" fmla="*/ 9321195 h 9738027"/>
                <a:gd name="connsiteX462" fmla="*/ 9025713 w 13991985"/>
                <a:gd name="connsiteY462" fmla="*/ 9264272 h 9738027"/>
                <a:gd name="connsiteX463" fmla="*/ 9085925 w 13991985"/>
                <a:gd name="connsiteY463" fmla="*/ 9278106 h 9738027"/>
                <a:gd name="connsiteX464" fmla="*/ 9124705 w 13991985"/>
                <a:gd name="connsiteY464" fmla="*/ 9237852 h 9738027"/>
                <a:gd name="connsiteX465" fmla="*/ 9129468 w 13991985"/>
                <a:gd name="connsiteY465" fmla="*/ 9186258 h 9738027"/>
                <a:gd name="connsiteX466" fmla="*/ 9160424 w 13991985"/>
                <a:gd name="connsiteY466" fmla="*/ 9133077 h 9738027"/>
                <a:gd name="connsiteX467" fmla="*/ 9203286 w 13991985"/>
                <a:gd name="connsiteY467" fmla="*/ 9156889 h 9738027"/>
                <a:gd name="connsiteX468" fmla="*/ 9246376 w 13991985"/>
                <a:gd name="connsiteY468" fmla="*/ 9196690 h 9738027"/>
                <a:gd name="connsiteX469" fmla="*/ 9305680 w 13991985"/>
                <a:gd name="connsiteY469" fmla="*/ 9159270 h 9738027"/>
                <a:gd name="connsiteX470" fmla="*/ 9399569 w 13991985"/>
                <a:gd name="connsiteY470" fmla="*/ 9131943 h 9738027"/>
                <a:gd name="connsiteX471" fmla="*/ 9458080 w 13991985"/>
                <a:gd name="connsiteY471" fmla="*/ 9130695 h 9738027"/>
                <a:gd name="connsiteX472" fmla="*/ 9518518 w 13991985"/>
                <a:gd name="connsiteY472" fmla="*/ 9105521 h 9738027"/>
                <a:gd name="connsiteX473" fmla="*/ 9574648 w 13991985"/>
                <a:gd name="connsiteY473" fmla="*/ 9126046 h 9738027"/>
                <a:gd name="connsiteX474" fmla="*/ 9652209 w 13991985"/>
                <a:gd name="connsiteY474" fmla="*/ 9106543 h 9738027"/>
                <a:gd name="connsiteX475" fmla="*/ 9753355 w 13991985"/>
                <a:gd name="connsiteY475" fmla="*/ 9094977 h 9738027"/>
                <a:gd name="connsiteX476" fmla="*/ 9816175 w 13991985"/>
                <a:gd name="connsiteY476" fmla="*/ 9050866 h 9738027"/>
                <a:gd name="connsiteX477" fmla="*/ 9803361 w 13991985"/>
                <a:gd name="connsiteY477" fmla="*/ 9009252 h 9738027"/>
                <a:gd name="connsiteX478" fmla="*/ 9819236 w 13991985"/>
                <a:gd name="connsiteY478" fmla="*/ 8981583 h 9738027"/>
                <a:gd name="connsiteX479" fmla="*/ 9872418 w 13991985"/>
                <a:gd name="connsiteY479" fmla="*/ 8980677 h 9738027"/>
                <a:gd name="connsiteX480" fmla="*/ 9893736 w 13991985"/>
                <a:gd name="connsiteY480" fmla="*/ 8931350 h 9738027"/>
                <a:gd name="connsiteX481" fmla="*/ 9942721 w 13991985"/>
                <a:gd name="connsiteY481" fmla="*/ 8904022 h 9738027"/>
                <a:gd name="connsiteX482" fmla="*/ 10024364 w 13991985"/>
                <a:gd name="connsiteY482" fmla="*/ 8850956 h 9738027"/>
                <a:gd name="connsiteX483" fmla="*/ 10101925 w 13991985"/>
                <a:gd name="connsiteY483" fmla="*/ 8802650 h 9738027"/>
                <a:gd name="connsiteX484" fmla="*/ 10130726 w 13991985"/>
                <a:gd name="connsiteY484" fmla="*/ 8768632 h 9738027"/>
                <a:gd name="connsiteX485" fmla="*/ 10099997 w 13991985"/>
                <a:gd name="connsiteY485" fmla="*/ 8719646 h 9738027"/>
                <a:gd name="connsiteX486" fmla="*/ 10139458 w 13991985"/>
                <a:gd name="connsiteY486" fmla="*/ 8683474 h 9738027"/>
                <a:gd name="connsiteX487" fmla="*/ 10199669 w 13991985"/>
                <a:gd name="connsiteY487" fmla="*/ 8664197 h 9738027"/>
                <a:gd name="connsiteX488" fmla="*/ 10252737 w 13991985"/>
                <a:gd name="connsiteY488" fmla="*/ 8642539 h 9738027"/>
                <a:gd name="connsiteX489" fmla="*/ 10293672 w 13991985"/>
                <a:gd name="connsiteY489" fmla="*/ 8610902 h 9738027"/>
                <a:gd name="connsiteX490" fmla="*/ 10351049 w 13991985"/>
                <a:gd name="connsiteY490" fmla="*/ 8533002 h 9738027"/>
                <a:gd name="connsiteX491" fmla="*/ 10363409 w 13991985"/>
                <a:gd name="connsiteY491" fmla="*/ 8525971 h 9738027"/>
                <a:gd name="connsiteX492" fmla="*/ 10398107 w 13991985"/>
                <a:gd name="connsiteY492" fmla="*/ 8480274 h 9738027"/>
                <a:gd name="connsiteX493" fmla="*/ 10436434 w 13991985"/>
                <a:gd name="connsiteY493" fmla="*/ 8443875 h 9738027"/>
                <a:gd name="connsiteX494" fmla="*/ 10479523 w 13991985"/>
                <a:gd name="connsiteY494" fmla="*/ 8395343 h 9738027"/>
                <a:gd name="connsiteX495" fmla="*/ 10494718 w 13991985"/>
                <a:gd name="connsiteY495" fmla="*/ 8308257 h 9738027"/>
                <a:gd name="connsiteX496" fmla="*/ 10499254 w 13991985"/>
                <a:gd name="connsiteY496" fmla="*/ 8247819 h 9738027"/>
                <a:gd name="connsiteX497" fmla="*/ 10482018 w 13991985"/>
                <a:gd name="connsiteY497" fmla="*/ 8171052 h 9738027"/>
                <a:gd name="connsiteX498" fmla="*/ 10523066 w 13991985"/>
                <a:gd name="connsiteY498" fmla="*/ 8117643 h 9738027"/>
                <a:gd name="connsiteX499" fmla="*/ 10566609 w 13991985"/>
                <a:gd name="connsiteY499" fmla="*/ 8119571 h 9738027"/>
                <a:gd name="connsiteX500" fmla="*/ 10627274 w 13991985"/>
                <a:gd name="connsiteY500" fmla="*/ 8102676 h 9738027"/>
                <a:gd name="connsiteX501" fmla="*/ 10654829 w 13991985"/>
                <a:gd name="connsiteY501" fmla="*/ 8025569 h 9738027"/>
                <a:gd name="connsiteX502" fmla="*/ 10696330 w 13991985"/>
                <a:gd name="connsiteY502" fmla="*/ 7994839 h 9738027"/>
                <a:gd name="connsiteX503" fmla="*/ 10775025 w 13991985"/>
                <a:gd name="connsiteY503" fmla="*/ 7894940 h 9738027"/>
                <a:gd name="connsiteX504" fmla="*/ 10806435 w 13991985"/>
                <a:gd name="connsiteY504" fmla="*/ 7805246 h 9738027"/>
                <a:gd name="connsiteX505" fmla="*/ 10847596 w 13991985"/>
                <a:gd name="connsiteY505" fmla="*/ 7745488 h 9738027"/>
                <a:gd name="connsiteX506" fmla="*/ 10903499 w 13991985"/>
                <a:gd name="connsiteY506" fmla="*/ 7730520 h 9738027"/>
                <a:gd name="connsiteX507" fmla="*/ 10958494 w 13991985"/>
                <a:gd name="connsiteY507" fmla="*/ 7727685 h 9738027"/>
                <a:gd name="connsiteX508" fmla="*/ 10952031 w 13991985"/>
                <a:gd name="connsiteY508" fmla="*/ 7706028 h 9738027"/>
                <a:gd name="connsiteX509" fmla="*/ 10943980 w 13991985"/>
                <a:gd name="connsiteY509" fmla="*/ 7652732 h 9738027"/>
                <a:gd name="connsiteX510" fmla="*/ 10950897 w 13991985"/>
                <a:gd name="connsiteY510" fmla="*/ 7604427 h 9738027"/>
                <a:gd name="connsiteX511" fmla="*/ 10917786 w 13991985"/>
                <a:gd name="connsiteY511" fmla="*/ 7507590 h 9738027"/>
                <a:gd name="connsiteX512" fmla="*/ 10915632 w 13991985"/>
                <a:gd name="connsiteY512" fmla="*/ 7454521 h 9738027"/>
                <a:gd name="connsiteX513" fmla="*/ 10963937 w 13991985"/>
                <a:gd name="connsiteY513" fmla="*/ 7401681 h 9738027"/>
                <a:gd name="connsiteX514" fmla="*/ 11024943 w 13991985"/>
                <a:gd name="connsiteY514" fmla="*/ 7373333 h 9738027"/>
                <a:gd name="connsiteX515" fmla="*/ 11016551 w 13991985"/>
                <a:gd name="connsiteY515" fmla="*/ 7335800 h 9738027"/>
                <a:gd name="connsiteX516" fmla="*/ 10974936 w 13991985"/>
                <a:gd name="connsiteY516" fmla="*/ 7306998 h 9738027"/>
                <a:gd name="connsiteX517" fmla="*/ 10912570 w 13991985"/>
                <a:gd name="connsiteY517" fmla="*/ 7239643 h 9738027"/>
                <a:gd name="connsiteX518" fmla="*/ 10851905 w 13991985"/>
                <a:gd name="connsiteY518" fmla="*/ 7270371 h 9738027"/>
                <a:gd name="connsiteX519" fmla="*/ 10782168 w 13991985"/>
                <a:gd name="connsiteY519" fmla="*/ 7263001 h 9738027"/>
                <a:gd name="connsiteX520" fmla="*/ 10784323 w 13991985"/>
                <a:gd name="connsiteY520" fmla="*/ 7205171 h 9738027"/>
                <a:gd name="connsiteX521" fmla="*/ 10830247 w 13991985"/>
                <a:gd name="connsiteY521" fmla="*/ 7133053 h 9738027"/>
                <a:gd name="connsiteX522" fmla="*/ 10877305 w 13991985"/>
                <a:gd name="connsiteY522" fmla="*/ 7116158 h 9738027"/>
                <a:gd name="connsiteX523" fmla="*/ 10917332 w 13991985"/>
                <a:gd name="connsiteY523" fmla="*/ 7087357 h 9738027"/>
                <a:gd name="connsiteX524" fmla="*/ 10973688 w 13991985"/>
                <a:gd name="connsiteY524" fmla="*/ 7074769 h 9738027"/>
                <a:gd name="connsiteX525" fmla="*/ 11033446 w 13991985"/>
                <a:gd name="connsiteY525" fmla="*/ 7055039 h 9738027"/>
                <a:gd name="connsiteX526" fmla="*/ 10929693 w 13991985"/>
                <a:gd name="connsiteY526" fmla="*/ 6954120 h 9738027"/>
                <a:gd name="connsiteX527" fmla="*/ 10903272 w 13991985"/>
                <a:gd name="connsiteY527" fmla="*/ 6879619 h 9738027"/>
                <a:gd name="connsiteX528" fmla="*/ 10997729 w 13991985"/>
                <a:gd name="connsiteY528" fmla="*/ 6886083 h 9738027"/>
                <a:gd name="connsiteX529" fmla="*/ 11045580 w 13991985"/>
                <a:gd name="connsiteY529" fmla="*/ 6856828 h 9738027"/>
                <a:gd name="connsiteX530" fmla="*/ 10987523 w 13991985"/>
                <a:gd name="connsiteY530" fmla="*/ 6788566 h 9738027"/>
                <a:gd name="connsiteX531" fmla="*/ 10914951 w 13991985"/>
                <a:gd name="connsiteY531" fmla="*/ 6740714 h 9738027"/>
                <a:gd name="connsiteX532" fmla="*/ 10909509 w 13991985"/>
                <a:gd name="connsiteY532" fmla="*/ 6692862 h 9738027"/>
                <a:gd name="connsiteX533" fmla="*/ 10856894 w 13991985"/>
                <a:gd name="connsiteY533" fmla="*/ 6668143 h 9738027"/>
                <a:gd name="connsiteX534" fmla="*/ 10813805 w 13991985"/>
                <a:gd name="connsiteY534" fmla="*/ 6633671 h 9738027"/>
                <a:gd name="connsiteX535" fmla="*/ 10804053 w 13991985"/>
                <a:gd name="connsiteY535" fmla="*/ 6556790 h 9738027"/>
                <a:gd name="connsiteX536" fmla="*/ 10793848 w 13991985"/>
                <a:gd name="connsiteY536" fmla="*/ 6494198 h 9738027"/>
                <a:gd name="connsiteX537" fmla="*/ 10740780 w 13991985"/>
                <a:gd name="connsiteY537" fmla="*/ 6367878 h 9738027"/>
                <a:gd name="connsiteX538" fmla="*/ 10711751 w 13991985"/>
                <a:gd name="connsiteY538" fmla="*/ 6247228 h 9738027"/>
                <a:gd name="connsiteX539" fmla="*/ 10668209 w 13991985"/>
                <a:gd name="connsiteY539" fmla="*/ 6218200 h 9738027"/>
                <a:gd name="connsiteX540" fmla="*/ 10619223 w 13991985"/>
                <a:gd name="connsiteY540" fmla="*/ 6155833 h 9738027"/>
                <a:gd name="connsiteX541" fmla="*/ 10508551 w 13991985"/>
                <a:gd name="connsiteY541" fmla="*/ 6072831 h 9738027"/>
                <a:gd name="connsiteX542" fmla="*/ 10426229 w 13991985"/>
                <a:gd name="connsiteY542" fmla="*/ 6005701 h 9738027"/>
                <a:gd name="connsiteX543" fmla="*/ 10441423 w 13991985"/>
                <a:gd name="connsiteY543" fmla="*/ 5885505 h 9738027"/>
                <a:gd name="connsiteX544" fmla="*/ 10509005 w 13991985"/>
                <a:gd name="connsiteY544" fmla="*/ 5822232 h 9738027"/>
                <a:gd name="connsiteX545" fmla="*/ 10595637 w 13991985"/>
                <a:gd name="connsiteY545" fmla="*/ 5724714 h 9738027"/>
                <a:gd name="connsiteX546" fmla="*/ 10629655 w 13991985"/>
                <a:gd name="connsiteY546" fmla="*/ 5637402 h 9738027"/>
                <a:gd name="connsiteX547" fmla="*/ 10673198 w 13991985"/>
                <a:gd name="connsiteY547" fmla="*/ 5604745 h 9738027"/>
                <a:gd name="connsiteX548" fmla="*/ 10750305 w 13991985"/>
                <a:gd name="connsiteY548" fmla="*/ 5627196 h 9738027"/>
                <a:gd name="connsiteX549" fmla="*/ 10761191 w 13991985"/>
                <a:gd name="connsiteY549" fmla="*/ 5560067 h 9738027"/>
                <a:gd name="connsiteX550" fmla="*/ 10814259 w 13991985"/>
                <a:gd name="connsiteY550" fmla="*/ 5502464 h 9738027"/>
                <a:gd name="connsiteX551" fmla="*/ 10891138 w 13991985"/>
                <a:gd name="connsiteY551" fmla="*/ 5468446 h 9738027"/>
                <a:gd name="connsiteX552" fmla="*/ 10958494 w 13991985"/>
                <a:gd name="connsiteY552" fmla="*/ 5463457 h 9738027"/>
                <a:gd name="connsiteX553" fmla="*/ 10989111 w 13991985"/>
                <a:gd name="connsiteY553" fmla="*/ 5434655 h 9738027"/>
                <a:gd name="connsiteX554" fmla="*/ 11051703 w 13991985"/>
                <a:gd name="connsiteY554" fmla="*/ 5395875 h 9738027"/>
                <a:gd name="connsiteX555" fmla="*/ 11161694 w 13991985"/>
                <a:gd name="connsiteY555" fmla="*/ 5361857 h 9738027"/>
                <a:gd name="connsiteX556" fmla="*/ 11205237 w 13991985"/>
                <a:gd name="connsiteY556" fmla="*/ 5332828 h 9738027"/>
                <a:gd name="connsiteX557" fmla="*/ 11161694 w 13991985"/>
                <a:gd name="connsiteY557" fmla="*/ 5303800 h 9738027"/>
                <a:gd name="connsiteX558" fmla="*/ 10871409 w 13991985"/>
                <a:gd name="connsiteY558" fmla="*/ 5260257 h 9738027"/>
                <a:gd name="connsiteX559" fmla="*/ 10827866 w 13991985"/>
                <a:gd name="connsiteY559" fmla="*/ 5216714 h 9738027"/>
                <a:gd name="connsiteX560" fmla="*/ 10682723 w 13991985"/>
                <a:gd name="connsiteY560" fmla="*/ 5274771 h 9738027"/>
                <a:gd name="connsiteX561" fmla="*/ 10624666 w 13991985"/>
                <a:gd name="connsiteY561" fmla="*/ 5303800 h 9738027"/>
                <a:gd name="connsiteX562" fmla="*/ 10537580 w 13991985"/>
                <a:gd name="connsiteY562" fmla="*/ 5390206 h 9738027"/>
                <a:gd name="connsiteX563" fmla="*/ 10440289 w 13991985"/>
                <a:gd name="connsiteY563" fmla="*/ 5361403 h 9738027"/>
                <a:gd name="connsiteX564" fmla="*/ 10368624 w 13991985"/>
                <a:gd name="connsiteY564" fmla="*/ 5317633 h 9738027"/>
                <a:gd name="connsiteX565" fmla="*/ 10348894 w 13991985"/>
                <a:gd name="connsiteY565" fmla="*/ 5245743 h 9738027"/>
                <a:gd name="connsiteX566" fmla="*/ 10363409 w 13991985"/>
                <a:gd name="connsiteY566" fmla="*/ 5187685 h 9738027"/>
                <a:gd name="connsiteX567" fmla="*/ 10392437 w 13991985"/>
                <a:gd name="connsiteY567" fmla="*/ 5144143 h 9738027"/>
                <a:gd name="connsiteX568" fmla="*/ 10348894 w 13991985"/>
                <a:gd name="connsiteY568" fmla="*/ 5115114 h 9738027"/>
                <a:gd name="connsiteX569" fmla="*/ 10290837 w 13991985"/>
                <a:gd name="connsiteY569" fmla="*/ 5100600 h 9738027"/>
                <a:gd name="connsiteX570" fmla="*/ 10203751 w 13991985"/>
                <a:gd name="connsiteY570" fmla="*/ 5071571 h 9738027"/>
                <a:gd name="connsiteX571" fmla="*/ 10160209 w 13991985"/>
                <a:gd name="connsiteY571" fmla="*/ 5057057 h 9738027"/>
                <a:gd name="connsiteX572" fmla="*/ 10073804 w 13991985"/>
                <a:gd name="connsiteY572" fmla="*/ 5028028 h 9738027"/>
                <a:gd name="connsiteX573" fmla="*/ 10044548 w 13991985"/>
                <a:gd name="connsiteY573" fmla="*/ 4921665 h 9738027"/>
                <a:gd name="connsiteX574" fmla="*/ 10049991 w 13991985"/>
                <a:gd name="connsiteY574" fmla="*/ 4868598 h 9738027"/>
                <a:gd name="connsiteX575" fmla="*/ 10102605 w 13991985"/>
                <a:gd name="connsiteY575" fmla="*/ 4758381 h 9738027"/>
                <a:gd name="connsiteX576" fmla="*/ 10189011 w 13991985"/>
                <a:gd name="connsiteY576" fmla="*/ 4753164 h 9738027"/>
                <a:gd name="connsiteX577" fmla="*/ 10262262 w 13991985"/>
                <a:gd name="connsiteY577" fmla="*/ 4791490 h 9738027"/>
                <a:gd name="connsiteX578" fmla="*/ 10311929 w 13991985"/>
                <a:gd name="connsiteY578" fmla="*/ 4762462 h 9738027"/>
                <a:gd name="connsiteX579" fmla="*/ 10365223 w 13991985"/>
                <a:gd name="connsiteY579" fmla="*/ 4752710 h 9738027"/>
                <a:gd name="connsiteX580" fmla="*/ 10423053 w 13991985"/>
                <a:gd name="connsiteY580" fmla="*/ 4698963 h 9738027"/>
                <a:gd name="connsiteX581" fmla="*/ 10447319 w 13991985"/>
                <a:gd name="connsiteY581" fmla="*/ 4607114 h 9738027"/>
                <a:gd name="connsiteX582" fmla="*/ 10491543 w 13991985"/>
                <a:gd name="connsiteY582" fmla="*/ 4532502 h 9738027"/>
                <a:gd name="connsiteX583" fmla="*/ 10595637 w 13991985"/>
                <a:gd name="connsiteY583" fmla="*/ 4520028 h 9738027"/>
                <a:gd name="connsiteX584" fmla="*/ 10639180 w 13991985"/>
                <a:gd name="connsiteY584" fmla="*/ 4491000 h 9738027"/>
                <a:gd name="connsiteX585" fmla="*/ 10711751 w 13991985"/>
                <a:gd name="connsiteY585" fmla="*/ 4403914 h 9738027"/>
                <a:gd name="connsiteX586" fmla="*/ 10755294 w 13991985"/>
                <a:gd name="connsiteY586" fmla="*/ 4360371 h 9738027"/>
                <a:gd name="connsiteX587" fmla="*/ 10775705 w 13991985"/>
                <a:gd name="connsiteY587" fmla="*/ 4302314 h 9738027"/>
                <a:gd name="connsiteX588" fmla="*/ 10848730 w 13991985"/>
                <a:gd name="connsiteY588" fmla="*/ 4251514 h 9738027"/>
                <a:gd name="connsiteX589" fmla="*/ 10977318 w 13991985"/>
                <a:gd name="connsiteY589" fmla="*/ 4232464 h 9738027"/>
                <a:gd name="connsiteX590" fmla="*/ 11103411 w 13991985"/>
                <a:gd name="connsiteY590" fmla="*/ 4307983 h 9738027"/>
                <a:gd name="connsiteX591" fmla="*/ 11126996 w 13991985"/>
                <a:gd name="connsiteY591" fmla="*/ 4433170 h 9738027"/>
                <a:gd name="connsiteX592" fmla="*/ 11078691 w 13991985"/>
                <a:gd name="connsiteY592" fmla="*/ 4505514 h 9738027"/>
                <a:gd name="connsiteX593" fmla="*/ 11048755 w 13991985"/>
                <a:gd name="connsiteY593" fmla="*/ 4551552 h 9738027"/>
                <a:gd name="connsiteX594" fmla="*/ 11049889 w 13991985"/>
                <a:gd name="connsiteY594" fmla="*/ 4577632 h 9738027"/>
                <a:gd name="connsiteX595" fmla="*/ 10987523 w 13991985"/>
                <a:gd name="connsiteY595" fmla="*/ 4592600 h 9738027"/>
                <a:gd name="connsiteX596" fmla="*/ 10973009 w 13991985"/>
                <a:gd name="connsiteY596" fmla="*/ 4650657 h 9738027"/>
                <a:gd name="connsiteX597" fmla="*/ 11060094 w 13991985"/>
                <a:gd name="connsiteY597" fmla="*/ 4665171 h 9738027"/>
                <a:gd name="connsiteX598" fmla="*/ 11016551 w 13991985"/>
                <a:gd name="connsiteY598" fmla="*/ 4708714 h 9738027"/>
                <a:gd name="connsiteX599" fmla="*/ 11002037 w 13991985"/>
                <a:gd name="connsiteY599" fmla="*/ 4752257 h 9738027"/>
                <a:gd name="connsiteX600" fmla="*/ 11016551 w 13991985"/>
                <a:gd name="connsiteY600" fmla="*/ 4781285 h 9738027"/>
                <a:gd name="connsiteX601" fmla="*/ 11060094 w 13991985"/>
                <a:gd name="connsiteY601" fmla="*/ 4737743 h 9738027"/>
                <a:gd name="connsiteX602" fmla="*/ 11190723 w 13991985"/>
                <a:gd name="connsiteY602" fmla="*/ 4650657 h 9738027"/>
                <a:gd name="connsiteX603" fmla="*/ 11248780 w 13991985"/>
                <a:gd name="connsiteY603" fmla="*/ 4636143 h 9738027"/>
                <a:gd name="connsiteX604" fmla="*/ 11335866 w 13991985"/>
                <a:gd name="connsiteY604" fmla="*/ 4592600 h 9738027"/>
                <a:gd name="connsiteX605" fmla="*/ 11422951 w 13991985"/>
                <a:gd name="connsiteY605" fmla="*/ 4549057 h 9738027"/>
                <a:gd name="connsiteX606" fmla="*/ 11539066 w 13991985"/>
                <a:gd name="connsiteY60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1693 w 13991985"/>
                <a:gd name="connsiteY383" fmla="*/ 8814103 h 9738027"/>
                <a:gd name="connsiteX384" fmla="*/ 5776894 w 13991985"/>
                <a:gd name="connsiteY384" fmla="*/ 8800268 h 9738027"/>
                <a:gd name="connsiteX385" fmla="*/ 5820437 w 13991985"/>
                <a:gd name="connsiteY385" fmla="*/ 8888828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9962 w 13991985"/>
                <a:gd name="connsiteY389" fmla="*/ 9080576 h 9738027"/>
                <a:gd name="connsiteX390" fmla="*/ 5883030 w 13991985"/>
                <a:gd name="connsiteY390" fmla="*/ 9114140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133855 w 13991985"/>
                <a:gd name="connsiteY396" fmla="*/ 9471214 h 9738027"/>
                <a:gd name="connsiteX397" fmla="*/ 6269586 w 13991985"/>
                <a:gd name="connsiteY397" fmla="*/ 9406920 h 9738027"/>
                <a:gd name="connsiteX398" fmla="*/ 6299409 w 13991985"/>
                <a:gd name="connsiteY398" fmla="*/ 9440371 h 9738027"/>
                <a:gd name="connsiteX399" fmla="*/ 6313923 w 13991985"/>
                <a:gd name="connsiteY399" fmla="*/ 9483914 h 9738027"/>
                <a:gd name="connsiteX400" fmla="*/ 6347941 w 13991985"/>
                <a:gd name="connsiteY400" fmla="*/ 9527003 h 9738027"/>
                <a:gd name="connsiteX401" fmla="*/ 6405771 w 13991985"/>
                <a:gd name="connsiteY401" fmla="*/ 9556032 h 9738027"/>
                <a:gd name="connsiteX402" fmla="*/ 6430263 w 13991985"/>
                <a:gd name="connsiteY402" fmla="*/ 9510562 h 9738027"/>
                <a:gd name="connsiteX403" fmla="*/ 6430037 w 13991985"/>
                <a:gd name="connsiteY403" fmla="*/ 9382314 h 9738027"/>
                <a:gd name="connsiteX404" fmla="*/ 6401009 w 13991985"/>
                <a:gd name="connsiteY404" fmla="*/ 9280714 h 9738027"/>
                <a:gd name="connsiteX405" fmla="*/ 6444551 w 13991985"/>
                <a:gd name="connsiteY405" fmla="*/ 9237171 h 9738027"/>
                <a:gd name="connsiteX406" fmla="*/ 6488094 w 13991985"/>
                <a:gd name="connsiteY406" fmla="*/ 9222657 h 9738027"/>
                <a:gd name="connsiteX407" fmla="*/ 6557718 w 13991985"/>
                <a:gd name="connsiteY407" fmla="*/ 9225945 h 9738027"/>
                <a:gd name="connsiteX408" fmla="*/ 6636299 w 13991985"/>
                <a:gd name="connsiteY408" fmla="*/ 9168795 h 9738027"/>
                <a:gd name="connsiteX409" fmla="*/ 6737445 w 13991985"/>
                <a:gd name="connsiteY409" fmla="*/ 9224812 h 9738027"/>
                <a:gd name="connsiteX410" fmla="*/ 6763866 w 13991985"/>
                <a:gd name="connsiteY410" fmla="*/ 9164600 h 9738027"/>
                <a:gd name="connsiteX411" fmla="*/ 6828840 w 13991985"/>
                <a:gd name="connsiteY411" fmla="*/ 9181722 h 9738027"/>
                <a:gd name="connsiteX412" fmla="*/ 6870229 w 13991985"/>
                <a:gd name="connsiteY412" fmla="*/ 9205988 h 9738027"/>
                <a:gd name="connsiteX413" fmla="*/ 6952551 w 13991985"/>
                <a:gd name="connsiteY413" fmla="*/ 9208143 h 9738027"/>
                <a:gd name="connsiteX414" fmla="*/ 7025123 w 13991985"/>
                <a:gd name="connsiteY414" fmla="*/ 9121057 h 9738027"/>
                <a:gd name="connsiteX415" fmla="*/ 7102230 w 13991985"/>
                <a:gd name="connsiteY415" fmla="*/ 9139881 h 9738027"/>
                <a:gd name="connsiteX416" fmla="*/ 7170266 w 13991985"/>
                <a:gd name="connsiteY416" fmla="*/ 9077514 h 9738027"/>
                <a:gd name="connsiteX417" fmla="*/ 7197141 w 13991985"/>
                <a:gd name="connsiteY417" fmla="*/ 9048713 h 9738027"/>
                <a:gd name="connsiteX418" fmla="*/ 7236374 w 13991985"/>
                <a:gd name="connsiteY418" fmla="*/ 9023539 h 9738027"/>
                <a:gd name="connsiteX419" fmla="*/ 7271638 w 13991985"/>
                <a:gd name="connsiteY419" fmla="*/ 9063681 h 9738027"/>
                <a:gd name="connsiteX420" fmla="*/ 7307811 w 13991985"/>
                <a:gd name="connsiteY420" fmla="*/ 9109604 h 9738027"/>
                <a:gd name="connsiteX421" fmla="*/ 7343530 w 13991985"/>
                <a:gd name="connsiteY421" fmla="*/ 9159270 h 9738027"/>
                <a:gd name="connsiteX422" fmla="*/ 7460551 w 13991985"/>
                <a:gd name="connsiteY422" fmla="*/ 9164600 h 9738027"/>
                <a:gd name="connsiteX423" fmla="*/ 7547637 w 13991985"/>
                <a:gd name="connsiteY423" fmla="*/ 9179114 h 9738027"/>
                <a:gd name="connsiteX424" fmla="*/ 7562151 w 13991985"/>
                <a:gd name="connsiteY424" fmla="*/ 9353285 h 9738027"/>
                <a:gd name="connsiteX425" fmla="*/ 7634723 w 13991985"/>
                <a:gd name="connsiteY425" fmla="*/ 9367800 h 9738027"/>
                <a:gd name="connsiteX426" fmla="*/ 7721809 w 13991985"/>
                <a:gd name="connsiteY426" fmla="*/ 9396828 h 9738027"/>
                <a:gd name="connsiteX427" fmla="*/ 7808894 w 13991985"/>
                <a:gd name="connsiteY427" fmla="*/ 9425857 h 9738027"/>
                <a:gd name="connsiteX428" fmla="*/ 7852437 w 13991985"/>
                <a:gd name="connsiteY428" fmla="*/ 9440371 h 9738027"/>
                <a:gd name="connsiteX429" fmla="*/ 7895980 w 13991985"/>
                <a:gd name="connsiteY429" fmla="*/ 9396828 h 9738027"/>
                <a:gd name="connsiteX430" fmla="*/ 7939523 w 13991985"/>
                <a:gd name="connsiteY430" fmla="*/ 9382314 h 9738027"/>
                <a:gd name="connsiteX431" fmla="*/ 7962655 w 13991985"/>
                <a:gd name="connsiteY431" fmla="*/ 9347389 h 9738027"/>
                <a:gd name="connsiteX432" fmla="*/ 8005517 w 13991985"/>
                <a:gd name="connsiteY432" fmla="*/ 9335483 h 9738027"/>
                <a:gd name="connsiteX433" fmla="*/ 8065049 w 13991985"/>
                <a:gd name="connsiteY433" fmla="*/ 9397396 h 9738027"/>
                <a:gd name="connsiteX434" fmla="*/ 8169144 w 13991985"/>
                <a:gd name="connsiteY434" fmla="*/ 9437309 h 9738027"/>
                <a:gd name="connsiteX435" fmla="*/ 8215068 w 13991985"/>
                <a:gd name="connsiteY435" fmla="*/ 9392633 h 9738027"/>
                <a:gd name="connsiteX436" fmla="*/ 8255549 w 13991985"/>
                <a:gd name="connsiteY436" fmla="*/ 9401818 h 9738027"/>
                <a:gd name="connsiteX437" fmla="*/ 8299092 w 13991985"/>
                <a:gd name="connsiteY437" fmla="*/ 9438217 h 9738027"/>
                <a:gd name="connsiteX438" fmla="*/ 8317461 w 13991985"/>
                <a:gd name="connsiteY438" fmla="*/ 9485502 h 9738027"/>
                <a:gd name="connsiteX439" fmla="*/ 8295010 w 13991985"/>
                <a:gd name="connsiteY439" fmla="*/ 9519633 h 9738027"/>
                <a:gd name="connsiteX440" fmla="*/ 8276980 w 13991985"/>
                <a:gd name="connsiteY440" fmla="*/ 9604564 h 9738027"/>
                <a:gd name="connsiteX441" fmla="*/ 8309297 w 13991985"/>
                <a:gd name="connsiteY441" fmla="*/ 9685413 h 9738027"/>
                <a:gd name="connsiteX442" fmla="*/ 8350459 w 13991985"/>
                <a:gd name="connsiteY442" fmla="*/ 9738027 h 9738027"/>
                <a:gd name="connsiteX443" fmla="*/ 8389466 w 13991985"/>
                <a:gd name="connsiteY443" fmla="*/ 9730657 h 9738027"/>
                <a:gd name="connsiteX444" fmla="*/ 8386404 w 13991985"/>
                <a:gd name="connsiteY444" fmla="*/ 9682578 h 9738027"/>
                <a:gd name="connsiteX445" fmla="*/ 8360437 w 13991985"/>
                <a:gd name="connsiteY445" fmla="*/ 9643571 h 9738027"/>
                <a:gd name="connsiteX446" fmla="*/ 8351139 w 13991985"/>
                <a:gd name="connsiteY446" fmla="*/ 9571453 h 9738027"/>
                <a:gd name="connsiteX447" fmla="*/ 8370416 w 13991985"/>
                <a:gd name="connsiteY447" fmla="*/ 9527684 h 9738027"/>
                <a:gd name="connsiteX448" fmla="*/ 8396043 w 13991985"/>
                <a:gd name="connsiteY448" fmla="*/ 9475977 h 9738027"/>
                <a:gd name="connsiteX449" fmla="*/ 8429380 w 13991985"/>
                <a:gd name="connsiteY449" fmla="*/ 9483120 h 9738027"/>
                <a:gd name="connsiteX450" fmla="*/ 8496055 w 13991985"/>
                <a:gd name="connsiteY450" fmla="*/ 9473595 h 9738027"/>
                <a:gd name="connsiteX451" fmla="*/ 8553886 w 13991985"/>
                <a:gd name="connsiteY451" fmla="*/ 9453185 h 9738027"/>
                <a:gd name="connsiteX452" fmla="*/ 8636209 w 13991985"/>
                <a:gd name="connsiteY452" fmla="*/ 9428465 h 9738027"/>
                <a:gd name="connsiteX453" fmla="*/ 8696193 w 13991985"/>
                <a:gd name="connsiteY453" fmla="*/ 9415877 h 9738027"/>
                <a:gd name="connsiteX454" fmla="*/ 8691318 w 13991985"/>
                <a:gd name="connsiteY454" fmla="*/ 9375964 h 9738027"/>
                <a:gd name="connsiteX455" fmla="*/ 8715130 w 13991985"/>
                <a:gd name="connsiteY455" fmla="*/ 9356914 h 9738027"/>
                <a:gd name="connsiteX456" fmla="*/ 8743705 w 13991985"/>
                <a:gd name="connsiteY456" fmla="*/ 9359295 h 9738027"/>
                <a:gd name="connsiteX457" fmla="*/ 8810380 w 13991985"/>
                <a:gd name="connsiteY457" fmla="*/ 9382314 h 9738027"/>
                <a:gd name="connsiteX458" fmla="*/ 8856078 w 13991985"/>
                <a:gd name="connsiteY458" fmla="*/ 9312577 h 9738027"/>
                <a:gd name="connsiteX459" fmla="*/ 8903249 w 13991985"/>
                <a:gd name="connsiteY459" fmla="*/ 9314052 h 9738027"/>
                <a:gd name="connsiteX460" fmla="*/ 8941349 w 13991985"/>
                <a:gd name="connsiteY460" fmla="*/ 9356914 h 9738027"/>
                <a:gd name="connsiteX461" fmla="*/ 8984211 w 13991985"/>
                <a:gd name="connsiteY461" fmla="*/ 9321195 h 9738027"/>
                <a:gd name="connsiteX462" fmla="*/ 9025713 w 13991985"/>
                <a:gd name="connsiteY462" fmla="*/ 9264272 h 9738027"/>
                <a:gd name="connsiteX463" fmla="*/ 9085925 w 13991985"/>
                <a:gd name="connsiteY463" fmla="*/ 9278106 h 9738027"/>
                <a:gd name="connsiteX464" fmla="*/ 9124705 w 13991985"/>
                <a:gd name="connsiteY464" fmla="*/ 9237852 h 9738027"/>
                <a:gd name="connsiteX465" fmla="*/ 9129468 w 13991985"/>
                <a:gd name="connsiteY465" fmla="*/ 9186258 h 9738027"/>
                <a:gd name="connsiteX466" fmla="*/ 9160424 w 13991985"/>
                <a:gd name="connsiteY466" fmla="*/ 9133077 h 9738027"/>
                <a:gd name="connsiteX467" fmla="*/ 9203286 w 13991985"/>
                <a:gd name="connsiteY467" fmla="*/ 9156889 h 9738027"/>
                <a:gd name="connsiteX468" fmla="*/ 9246376 w 13991985"/>
                <a:gd name="connsiteY468" fmla="*/ 9196690 h 9738027"/>
                <a:gd name="connsiteX469" fmla="*/ 9305680 w 13991985"/>
                <a:gd name="connsiteY469" fmla="*/ 9159270 h 9738027"/>
                <a:gd name="connsiteX470" fmla="*/ 9399569 w 13991985"/>
                <a:gd name="connsiteY470" fmla="*/ 9131943 h 9738027"/>
                <a:gd name="connsiteX471" fmla="*/ 9458080 w 13991985"/>
                <a:gd name="connsiteY471" fmla="*/ 9130695 h 9738027"/>
                <a:gd name="connsiteX472" fmla="*/ 9518518 w 13991985"/>
                <a:gd name="connsiteY472" fmla="*/ 9105521 h 9738027"/>
                <a:gd name="connsiteX473" fmla="*/ 9574648 w 13991985"/>
                <a:gd name="connsiteY473" fmla="*/ 9126046 h 9738027"/>
                <a:gd name="connsiteX474" fmla="*/ 9652209 w 13991985"/>
                <a:gd name="connsiteY474" fmla="*/ 9106543 h 9738027"/>
                <a:gd name="connsiteX475" fmla="*/ 9753355 w 13991985"/>
                <a:gd name="connsiteY475" fmla="*/ 9094977 h 9738027"/>
                <a:gd name="connsiteX476" fmla="*/ 9816175 w 13991985"/>
                <a:gd name="connsiteY476" fmla="*/ 9050866 h 9738027"/>
                <a:gd name="connsiteX477" fmla="*/ 9803361 w 13991985"/>
                <a:gd name="connsiteY477" fmla="*/ 9009252 h 9738027"/>
                <a:gd name="connsiteX478" fmla="*/ 9819236 w 13991985"/>
                <a:gd name="connsiteY478" fmla="*/ 8981583 h 9738027"/>
                <a:gd name="connsiteX479" fmla="*/ 9872418 w 13991985"/>
                <a:gd name="connsiteY479" fmla="*/ 8980677 h 9738027"/>
                <a:gd name="connsiteX480" fmla="*/ 9893736 w 13991985"/>
                <a:gd name="connsiteY480" fmla="*/ 8931350 h 9738027"/>
                <a:gd name="connsiteX481" fmla="*/ 9942721 w 13991985"/>
                <a:gd name="connsiteY481" fmla="*/ 8904022 h 9738027"/>
                <a:gd name="connsiteX482" fmla="*/ 10024364 w 13991985"/>
                <a:gd name="connsiteY482" fmla="*/ 8850956 h 9738027"/>
                <a:gd name="connsiteX483" fmla="*/ 10101925 w 13991985"/>
                <a:gd name="connsiteY483" fmla="*/ 8802650 h 9738027"/>
                <a:gd name="connsiteX484" fmla="*/ 10130726 w 13991985"/>
                <a:gd name="connsiteY484" fmla="*/ 8768632 h 9738027"/>
                <a:gd name="connsiteX485" fmla="*/ 10099997 w 13991985"/>
                <a:gd name="connsiteY485" fmla="*/ 8719646 h 9738027"/>
                <a:gd name="connsiteX486" fmla="*/ 10139458 w 13991985"/>
                <a:gd name="connsiteY486" fmla="*/ 8683474 h 9738027"/>
                <a:gd name="connsiteX487" fmla="*/ 10199669 w 13991985"/>
                <a:gd name="connsiteY487" fmla="*/ 8664197 h 9738027"/>
                <a:gd name="connsiteX488" fmla="*/ 10252737 w 13991985"/>
                <a:gd name="connsiteY488" fmla="*/ 8642539 h 9738027"/>
                <a:gd name="connsiteX489" fmla="*/ 10293672 w 13991985"/>
                <a:gd name="connsiteY489" fmla="*/ 8610902 h 9738027"/>
                <a:gd name="connsiteX490" fmla="*/ 10351049 w 13991985"/>
                <a:gd name="connsiteY490" fmla="*/ 8533002 h 9738027"/>
                <a:gd name="connsiteX491" fmla="*/ 10363409 w 13991985"/>
                <a:gd name="connsiteY491" fmla="*/ 8525971 h 9738027"/>
                <a:gd name="connsiteX492" fmla="*/ 10398107 w 13991985"/>
                <a:gd name="connsiteY492" fmla="*/ 8480274 h 9738027"/>
                <a:gd name="connsiteX493" fmla="*/ 10436434 w 13991985"/>
                <a:gd name="connsiteY493" fmla="*/ 8443875 h 9738027"/>
                <a:gd name="connsiteX494" fmla="*/ 10479523 w 13991985"/>
                <a:gd name="connsiteY494" fmla="*/ 8395343 h 9738027"/>
                <a:gd name="connsiteX495" fmla="*/ 10494718 w 13991985"/>
                <a:gd name="connsiteY495" fmla="*/ 8308257 h 9738027"/>
                <a:gd name="connsiteX496" fmla="*/ 10499254 w 13991985"/>
                <a:gd name="connsiteY496" fmla="*/ 8247819 h 9738027"/>
                <a:gd name="connsiteX497" fmla="*/ 10482018 w 13991985"/>
                <a:gd name="connsiteY497" fmla="*/ 8171052 h 9738027"/>
                <a:gd name="connsiteX498" fmla="*/ 10523066 w 13991985"/>
                <a:gd name="connsiteY498" fmla="*/ 8117643 h 9738027"/>
                <a:gd name="connsiteX499" fmla="*/ 10566609 w 13991985"/>
                <a:gd name="connsiteY499" fmla="*/ 8119571 h 9738027"/>
                <a:gd name="connsiteX500" fmla="*/ 10627274 w 13991985"/>
                <a:gd name="connsiteY500" fmla="*/ 8102676 h 9738027"/>
                <a:gd name="connsiteX501" fmla="*/ 10654829 w 13991985"/>
                <a:gd name="connsiteY501" fmla="*/ 8025569 h 9738027"/>
                <a:gd name="connsiteX502" fmla="*/ 10696330 w 13991985"/>
                <a:gd name="connsiteY502" fmla="*/ 7994839 h 9738027"/>
                <a:gd name="connsiteX503" fmla="*/ 10775025 w 13991985"/>
                <a:gd name="connsiteY503" fmla="*/ 7894940 h 9738027"/>
                <a:gd name="connsiteX504" fmla="*/ 10806435 w 13991985"/>
                <a:gd name="connsiteY504" fmla="*/ 7805246 h 9738027"/>
                <a:gd name="connsiteX505" fmla="*/ 10847596 w 13991985"/>
                <a:gd name="connsiteY505" fmla="*/ 7745488 h 9738027"/>
                <a:gd name="connsiteX506" fmla="*/ 10903499 w 13991985"/>
                <a:gd name="connsiteY506" fmla="*/ 7730520 h 9738027"/>
                <a:gd name="connsiteX507" fmla="*/ 10958494 w 13991985"/>
                <a:gd name="connsiteY507" fmla="*/ 7727685 h 9738027"/>
                <a:gd name="connsiteX508" fmla="*/ 10952031 w 13991985"/>
                <a:gd name="connsiteY508" fmla="*/ 7706028 h 9738027"/>
                <a:gd name="connsiteX509" fmla="*/ 10943980 w 13991985"/>
                <a:gd name="connsiteY509" fmla="*/ 7652732 h 9738027"/>
                <a:gd name="connsiteX510" fmla="*/ 10950897 w 13991985"/>
                <a:gd name="connsiteY510" fmla="*/ 7604427 h 9738027"/>
                <a:gd name="connsiteX511" fmla="*/ 10917786 w 13991985"/>
                <a:gd name="connsiteY511" fmla="*/ 7507590 h 9738027"/>
                <a:gd name="connsiteX512" fmla="*/ 10915632 w 13991985"/>
                <a:gd name="connsiteY512" fmla="*/ 7454521 h 9738027"/>
                <a:gd name="connsiteX513" fmla="*/ 10963937 w 13991985"/>
                <a:gd name="connsiteY513" fmla="*/ 7401681 h 9738027"/>
                <a:gd name="connsiteX514" fmla="*/ 11024943 w 13991985"/>
                <a:gd name="connsiteY514" fmla="*/ 7373333 h 9738027"/>
                <a:gd name="connsiteX515" fmla="*/ 11016551 w 13991985"/>
                <a:gd name="connsiteY515" fmla="*/ 7335800 h 9738027"/>
                <a:gd name="connsiteX516" fmla="*/ 10974936 w 13991985"/>
                <a:gd name="connsiteY516" fmla="*/ 7306998 h 9738027"/>
                <a:gd name="connsiteX517" fmla="*/ 10912570 w 13991985"/>
                <a:gd name="connsiteY517" fmla="*/ 7239643 h 9738027"/>
                <a:gd name="connsiteX518" fmla="*/ 10851905 w 13991985"/>
                <a:gd name="connsiteY518" fmla="*/ 7270371 h 9738027"/>
                <a:gd name="connsiteX519" fmla="*/ 10782168 w 13991985"/>
                <a:gd name="connsiteY519" fmla="*/ 7263001 h 9738027"/>
                <a:gd name="connsiteX520" fmla="*/ 10784323 w 13991985"/>
                <a:gd name="connsiteY520" fmla="*/ 7205171 h 9738027"/>
                <a:gd name="connsiteX521" fmla="*/ 10830247 w 13991985"/>
                <a:gd name="connsiteY521" fmla="*/ 7133053 h 9738027"/>
                <a:gd name="connsiteX522" fmla="*/ 10877305 w 13991985"/>
                <a:gd name="connsiteY522" fmla="*/ 7116158 h 9738027"/>
                <a:gd name="connsiteX523" fmla="*/ 10917332 w 13991985"/>
                <a:gd name="connsiteY523" fmla="*/ 7087357 h 9738027"/>
                <a:gd name="connsiteX524" fmla="*/ 10973688 w 13991985"/>
                <a:gd name="connsiteY524" fmla="*/ 7074769 h 9738027"/>
                <a:gd name="connsiteX525" fmla="*/ 11033446 w 13991985"/>
                <a:gd name="connsiteY525" fmla="*/ 7055039 h 9738027"/>
                <a:gd name="connsiteX526" fmla="*/ 10929693 w 13991985"/>
                <a:gd name="connsiteY526" fmla="*/ 6954120 h 9738027"/>
                <a:gd name="connsiteX527" fmla="*/ 10903272 w 13991985"/>
                <a:gd name="connsiteY527" fmla="*/ 6879619 h 9738027"/>
                <a:gd name="connsiteX528" fmla="*/ 10997729 w 13991985"/>
                <a:gd name="connsiteY528" fmla="*/ 6886083 h 9738027"/>
                <a:gd name="connsiteX529" fmla="*/ 11045580 w 13991985"/>
                <a:gd name="connsiteY529" fmla="*/ 6856828 h 9738027"/>
                <a:gd name="connsiteX530" fmla="*/ 10987523 w 13991985"/>
                <a:gd name="connsiteY530" fmla="*/ 6788566 h 9738027"/>
                <a:gd name="connsiteX531" fmla="*/ 10914951 w 13991985"/>
                <a:gd name="connsiteY531" fmla="*/ 6740714 h 9738027"/>
                <a:gd name="connsiteX532" fmla="*/ 10909509 w 13991985"/>
                <a:gd name="connsiteY532" fmla="*/ 6692862 h 9738027"/>
                <a:gd name="connsiteX533" fmla="*/ 10856894 w 13991985"/>
                <a:gd name="connsiteY533" fmla="*/ 6668143 h 9738027"/>
                <a:gd name="connsiteX534" fmla="*/ 10813805 w 13991985"/>
                <a:gd name="connsiteY534" fmla="*/ 6633671 h 9738027"/>
                <a:gd name="connsiteX535" fmla="*/ 10804053 w 13991985"/>
                <a:gd name="connsiteY535" fmla="*/ 6556790 h 9738027"/>
                <a:gd name="connsiteX536" fmla="*/ 10793848 w 13991985"/>
                <a:gd name="connsiteY536" fmla="*/ 6494198 h 9738027"/>
                <a:gd name="connsiteX537" fmla="*/ 10740780 w 13991985"/>
                <a:gd name="connsiteY537" fmla="*/ 6367878 h 9738027"/>
                <a:gd name="connsiteX538" fmla="*/ 10711751 w 13991985"/>
                <a:gd name="connsiteY538" fmla="*/ 6247228 h 9738027"/>
                <a:gd name="connsiteX539" fmla="*/ 10668209 w 13991985"/>
                <a:gd name="connsiteY539" fmla="*/ 6218200 h 9738027"/>
                <a:gd name="connsiteX540" fmla="*/ 10619223 w 13991985"/>
                <a:gd name="connsiteY540" fmla="*/ 6155833 h 9738027"/>
                <a:gd name="connsiteX541" fmla="*/ 10508551 w 13991985"/>
                <a:gd name="connsiteY541" fmla="*/ 6072831 h 9738027"/>
                <a:gd name="connsiteX542" fmla="*/ 10426229 w 13991985"/>
                <a:gd name="connsiteY542" fmla="*/ 6005701 h 9738027"/>
                <a:gd name="connsiteX543" fmla="*/ 10441423 w 13991985"/>
                <a:gd name="connsiteY543" fmla="*/ 5885505 h 9738027"/>
                <a:gd name="connsiteX544" fmla="*/ 10509005 w 13991985"/>
                <a:gd name="connsiteY544" fmla="*/ 5822232 h 9738027"/>
                <a:gd name="connsiteX545" fmla="*/ 10595637 w 13991985"/>
                <a:gd name="connsiteY545" fmla="*/ 5724714 h 9738027"/>
                <a:gd name="connsiteX546" fmla="*/ 10629655 w 13991985"/>
                <a:gd name="connsiteY546" fmla="*/ 5637402 h 9738027"/>
                <a:gd name="connsiteX547" fmla="*/ 10673198 w 13991985"/>
                <a:gd name="connsiteY547" fmla="*/ 5604745 h 9738027"/>
                <a:gd name="connsiteX548" fmla="*/ 10750305 w 13991985"/>
                <a:gd name="connsiteY548" fmla="*/ 5627196 h 9738027"/>
                <a:gd name="connsiteX549" fmla="*/ 10761191 w 13991985"/>
                <a:gd name="connsiteY549" fmla="*/ 5560067 h 9738027"/>
                <a:gd name="connsiteX550" fmla="*/ 10814259 w 13991985"/>
                <a:gd name="connsiteY550" fmla="*/ 5502464 h 9738027"/>
                <a:gd name="connsiteX551" fmla="*/ 10891138 w 13991985"/>
                <a:gd name="connsiteY551" fmla="*/ 5468446 h 9738027"/>
                <a:gd name="connsiteX552" fmla="*/ 10958494 w 13991985"/>
                <a:gd name="connsiteY552" fmla="*/ 5463457 h 9738027"/>
                <a:gd name="connsiteX553" fmla="*/ 10989111 w 13991985"/>
                <a:gd name="connsiteY553" fmla="*/ 5434655 h 9738027"/>
                <a:gd name="connsiteX554" fmla="*/ 11051703 w 13991985"/>
                <a:gd name="connsiteY554" fmla="*/ 5395875 h 9738027"/>
                <a:gd name="connsiteX555" fmla="*/ 11161694 w 13991985"/>
                <a:gd name="connsiteY555" fmla="*/ 5361857 h 9738027"/>
                <a:gd name="connsiteX556" fmla="*/ 11205237 w 13991985"/>
                <a:gd name="connsiteY556" fmla="*/ 5332828 h 9738027"/>
                <a:gd name="connsiteX557" fmla="*/ 11161694 w 13991985"/>
                <a:gd name="connsiteY557" fmla="*/ 5303800 h 9738027"/>
                <a:gd name="connsiteX558" fmla="*/ 10871409 w 13991985"/>
                <a:gd name="connsiteY558" fmla="*/ 5260257 h 9738027"/>
                <a:gd name="connsiteX559" fmla="*/ 10827866 w 13991985"/>
                <a:gd name="connsiteY559" fmla="*/ 5216714 h 9738027"/>
                <a:gd name="connsiteX560" fmla="*/ 10682723 w 13991985"/>
                <a:gd name="connsiteY560" fmla="*/ 5274771 h 9738027"/>
                <a:gd name="connsiteX561" fmla="*/ 10624666 w 13991985"/>
                <a:gd name="connsiteY561" fmla="*/ 5303800 h 9738027"/>
                <a:gd name="connsiteX562" fmla="*/ 10537580 w 13991985"/>
                <a:gd name="connsiteY562" fmla="*/ 5390206 h 9738027"/>
                <a:gd name="connsiteX563" fmla="*/ 10440289 w 13991985"/>
                <a:gd name="connsiteY563" fmla="*/ 5361403 h 9738027"/>
                <a:gd name="connsiteX564" fmla="*/ 10368624 w 13991985"/>
                <a:gd name="connsiteY564" fmla="*/ 5317633 h 9738027"/>
                <a:gd name="connsiteX565" fmla="*/ 10348894 w 13991985"/>
                <a:gd name="connsiteY565" fmla="*/ 5245743 h 9738027"/>
                <a:gd name="connsiteX566" fmla="*/ 10363409 w 13991985"/>
                <a:gd name="connsiteY566" fmla="*/ 5187685 h 9738027"/>
                <a:gd name="connsiteX567" fmla="*/ 10392437 w 13991985"/>
                <a:gd name="connsiteY567" fmla="*/ 5144143 h 9738027"/>
                <a:gd name="connsiteX568" fmla="*/ 10348894 w 13991985"/>
                <a:gd name="connsiteY568" fmla="*/ 5115114 h 9738027"/>
                <a:gd name="connsiteX569" fmla="*/ 10290837 w 13991985"/>
                <a:gd name="connsiteY569" fmla="*/ 5100600 h 9738027"/>
                <a:gd name="connsiteX570" fmla="*/ 10203751 w 13991985"/>
                <a:gd name="connsiteY570" fmla="*/ 5071571 h 9738027"/>
                <a:gd name="connsiteX571" fmla="*/ 10160209 w 13991985"/>
                <a:gd name="connsiteY571" fmla="*/ 5057057 h 9738027"/>
                <a:gd name="connsiteX572" fmla="*/ 10073804 w 13991985"/>
                <a:gd name="connsiteY572" fmla="*/ 5028028 h 9738027"/>
                <a:gd name="connsiteX573" fmla="*/ 10044548 w 13991985"/>
                <a:gd name="connsiteY573" fmla="*/ 4921665 h 9738027"/>
                <a:gd name="connsiteX574" fmla="*/ 10049991 w 13991985"/>
                <a:gd name="connsiteY574" fmla="*/ 4868598 h 9738027"/>
                <a:gd name="connsiteX575" fmla="*/ 10102605 w 13991985"/>
                <a:gd name="connsiteY575" fmla="*/ 4758381 h 9738027"/>
                <a:gd name="connsiteX576" fmla="*/ 10189011 w 13991985"/>
                <a:gd name="connsiteY576" fmla="*/ 4753164 h 9738027"/>
                <a:gd name="connsiteX577" fmla="*/ 10262262 w 13991985"/>
                <a:gd name="connsiteY577" fmla="*/ 4791490 h 9738027"/>
                <a:gd name="connsiteX578" fmla="*/ 10311929 w 13991985"/>
                <a:gd name="connsiteY578" fmla="*/ 4762462 h 9738027"/>
                <a:gd name="connsiteX579" fmla="*/ 10365223 w 13991985"/>
                <a:gd name="connsiteY579" fmla="*/ 4752710 h 9738027"/>
                <a:gd name="connsiteX580" fmla="*/ 10423053 w 13991985"/>
                <a:gd name="connsiteY580" fmla="*/ 4698963 h 9738027"/>
                <a:gd name="connsiteX581" fmla="*/ 10447319 w 13991985"/>
                <a:gd name="connsiteY581" fmla="*/ 4607114 h 9738027"/>
                <a:gd name="connsiteX582" fmla="*/ 10491543 w 13991985"/>
                <a:gd name="connsiteY582" fmla="*/ 4532502 h 9738027"/>
                <a:gd name="connsiteX583" fmla="*/ 10595637 w 13991985"/>
                <a:gd name="connsiteY583" fmla="*/ 4520028 h 9738027"/>
                <a:gd name="connsiteX584" fmla="*/ 10639180 w 13991985"/>
                <a:gd name="connsiteY584" fmla="*/ 4491000 h 9738027"/>
                <a:gd name="connsiteX585" fmla="*/ 10711751 w 13991985"/>
                <a:gd name="connsiteY585" fmla="*/ 4403914 h 9738027"/>
                <a:gd name="connsiteX586" fmla="*/ 10755294 w 13991985"/>
                <a:gd name="connsiteY586" fmla="*/ 4360371 h 9738027"/>
                <a:gd name="connsiteX587" fmla="*/ 10775705 w 13991985"/>
                <a:gd name="connsiteY587" fmla="*/ 4302314 h 9738027"/>
                <a:gd name="connsiteX588" fmla="*/ 10848730 w 13991985"/>
                <a:gd name="connsiteY588" fmla="*/ 4251514 h 9738027"/>
                <a:gd name="connsiteX589" fmla="*/ 10977318 w 13991985"/>
                <a:gd name="connsiteY589" fmla="*/ 4232464 h 9738027"/>
                <a:gd name="connsiteX590" fmla="*/ 11103411 w 13991985"/>
                <a:gd name="connsiteY590" fmla="*/ 4307983 h 9738027"/>
                <a:gd name="connsiteX591" fmla="*/ 11126996 w 13991985"/>
                <a:gd name="connsiteY591" fmla="*/ 4433170 h 9738027"/>
                <a:gd name="connsiteX592" fmla="*/ 11078691 w 13991985"/>
                <a:gd name="connsiteY592" fmla="*/ 4505514 h 9738027"/>
                <a:gd name="connsiteX593" fmla="*/ 11048755 w 13991985"/>
                <a:gd name="connsiteY593" fmla="*/ 4551552 h 9738027"/>
                <a:gd name="connsiteX594" fmla="*/ 11049889 w 13991985"/>
                <a:gd name="connsiteY594" fmla="*/ 4577632 h 9738027"/>
                <a:gd name="connsiteX595" fmla="*/ 10987523 w 13991985"/>
                <a:gd name="connsiteY595" fmla="*/ 4592600 h 9738027"/>
                <a:gd name="connsiteX596" fmla="*/ 10973009 w 13991985"/>
                <a:gd name="connsiteY596" fmla="*/ 4650657 h 9738027"/>
                <a:gd name="connsiteX597" fmla="*/ 11060094 w 13991985"/>
                <a:gd name="connsiteY597" fmla="*/ 4665171 h 9738027"/>
                <a:gd name="connsiteX598" fmla="*/ 11016551 w 13991985"/>
                <a:gd name="connsiteY598" fmla="*/ 4708714 h 9738027"/>
                <a:gd name="connsiteX599" fmla="*/ 11002037 w 13991985"/>
                <a:gd name="connsiteY599" fmla="*/ 4752257 h 9738027"/>
                <a:gd name="connsiteX600" fmla="*/ 11016551 w 13991985"/>
                <a:gd name="connsiteY600" fmla="*/ 4781285 h 9738027"/>
                <a:gd name="connsiteX601" fmla="*/ 11060094 w 13991985"/>
                <a:gd name="connsiteY601" fmla="*/ 4737743 h 9738027"/>
                <a:gd name="connsiteX602" fmla="*/ 11190723 w 13991985"/>
                <a:gd name="connsiteY602" fmla="*/ 4650657 h 9738027"/>
                <a:gd name="connsiteX603" fmla="*/ 11248780 w 13991985"/>
                <a:gd name="connsiteY603" fmla="*/ 4636143 h 9738027"/>
                <a:gd name="connsiteX604" fmla="*/ 11335866 w 13991985"/>
                <a:gd name="connsiteY604" fmla="*/ 4592600 h 9738027"/>
                <a:gd name="connsiteX605" fmla="*/ 11422951 w 13991985"/>
                <a:gd name="connsiteY605" fmla="*/ 4549057 h 9738027"/>
                <a:gd name="connsiteX606" fmla="*/ 11539066 w 13991985"/>
                <a:gd name="connsiteY60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1693 w 13991985"/>
                <a:gd name="connsiteY383" fmla="*/ 8814103 h 9738027"/>
                <a:gd name="connsiteX384" fmla="*/ 5776894 w 13991985"/>
                <a:gd name="connsiteY384" fmla="*/ 8800268 h 9738027"/>
                <a:gd name="connsiteX385" fmla="*/ 5749000 w 13991985"/>
                <a:gd name="connsiteY385" fmla="*/ 8872159 h 9738027"/>
                <a:gd name="connsiteX386" fmla="*/ 5762380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9962 w 13991985"/>
                <a:gd name="connsiteY389" fmla="*/ 9080576 h 9738027"/>
                <a:gd name="connsiteX390" fmla="*/ 5883030 w 13991985"/>
                <a:gd name="connsiteY390" fmla="*/ 9114140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133855 w 13991985"/>
                <a:gd name="connsiteY396" fmla="*/ 9471214 h 9738027"/>
                <a:gd name="connsiteX397" fmla="*/ 6269586 w 13991985"/>
                <a:gd name="connsiteY397" fmla="*/ 9406920 h 9738027"/>
                <a:gd name="connsiteX398" fmla="*/ 6299409 w 13991985"/>
                <a:gd name="connsiteY398" fmla="*/ 9440371 h 9738027"/>
                <a:gd name="connsiteX399" fmla="*/ 6313923 w 13991985"/>
                <a:gd name="connsiteY399" fmla="*/ 9483914 h 9738027"/>
                <a:gd name="connsiteX400" fmla="*/ 6347941 w 13991985"/>
                <a:gd name="connsiteY400" fmla="*/ 9527003 h 9738027"/>
                <a:gd name="connsiteX401" fmla="*/ 6405771 w 13991985"/>
                <a:gd name="connsiteY401" fmla="*/ 9556032 h 9738027"/>
                <a:gd name="connsiteX402" fmla="*/ 6430263 w 13991985"/>
                <a:gd name="connsiteY402" fmla="*/ 9510562 h 9738027"/>
                <a:gd name="connsiteX403" fmla="*/ 6430037 w 13991985"/>
                <a:gd name="connsiteY403" fmla="*/ 9382314 h 9738027"/>
                <a:gd name="connsiteX404" fmla="*/ 6401009 w 13991985"/>
                <a:gd name="connsiteY404" fmla="*/ 9280714 h 9738027"/>
                <a:gd name="connsiteX405" fmla="*/ 6444551 w 13991985"/>
                <a:gd name="connsiteY405" fmla="*/ 9237171 h 9738027"/>
                <a:gd name="connsiteX406" fmla="*/ 6488094 w 13991985"/>
                <a:gd name="connsiteY406" fmla="*/ 9222657 h 9738027"/>
                <a:gd name="connsiteX407" fmla="*/ 6557718 w 13991985"/>
                <a:gd name="connsiteY407" fmla="*/ 9225945 h 9738027"/>
                <a:gd name="connsiteX408" fmla="*/ 6636299 w 13991985"/>
                <a:gd name="connsiteY408" fmla="*/ 9168795 h 9738027"/>
                <a:gd name="connsiteX409" fmla="*/ 6737445 w 13991985"/>
                <a:gd name="connsiteY409" fmla="*/ 9224812 h 9738027"/>
                <a:gd name="connsiteX410" fmla="*/ 6763866 w 13991985"/>
                <a:gd name="connsiteY410" fmla="*/ 9164600 h 9738027"/>
                <a:gd name="connsiteX411" fmla="*/ 6828840 w 13991985"/>
                <a:gd name="connsiteY411" fmla="*/ 9181722 h 9738027"/>
                <a:gd name="connsiteX412" fmla="*/ 6870229 w 13991985"/>
                <a:gd name="connsiteY412" fmla="*/ 9205988 h 9738027"/>
                <a:gd name="connsiteX413" fmla="*/ 6952551 w 13991985"/>
                <a:gd name="connsiteY413" fmla="*/ 9208143 h 9738027"/>
                <a:gd name="connsiteX414" fmla="*/ 7025123 w 13991985"/>
                <a:gd name="connsiteY414" fmla="*/ 9121057 h 9738027"/>
                <a:gd name="connsiteX415" fmla="*/ 7102230 w 13991985"/>
                <a:gd name="connsiteY415" fmla="*/ 9139881 h 9738027"/>
                <a:gd name="connsiteX416" fmla="*/ 7170266 w 13991985"/>
                <a:gd name="connsiteY416" fmla="*/ 9077514 h 9738027"/>
                <a:gd name="connsiteX417" fmla="*/ 7197141 w 13991985"/>
                <a:gd name="connsiteY417" fmla="*/ 9048713 h 9738027"/>
                <a:gd name="connsiteX418" fmla="*/ 7236374 w 13991985"/>
                <a:gd name="connsiteY418" fmla="*/ 9023539 h 9738027"/>
                <a:gd name="connsiteX419" fmla="*/ 7271638 w 13991985"/>
                <a:gd name="connsiteY419" fmla="*/ 9063681 h 9738027"/>
                <a:gd name="connsiteX420" fmla="*/ 7307811 w 13991985"/>
                <a:gd name="connsiteY420" fmla="*/ 9109604 h 9738027"/>
                <a:gd name="connsiteX421" fmla="*/ 7343530 w 13991985"/>
                <a:gd name="connsiteY421" fmla="*/ 9159270 h 9738027"/>
                <a:gd name="connsiteX422" fmla="*/ 7460551 w 13991985"/>
                <a:gd name="connsiteY422" fmla="*/ 9164600 h 9738027"/>
                <a:gd name="connsiteX423" fmla="*/ 7547637 w 13991985"/>
                <a:gd name="connsiteY423" fmla="*/ 9179114 h 9738027"/>
                <a:gd name="connsiteX424" fmla="*/ 7562151 w 13991985"/>
                <a:gd name="connsiteY424" fmla="*/ 9353285 h 9738027"/>
                <a:gd name="connsiteX425" fmla="*/ 7634723 w 13991985"/>
                <a:gd name="connsiteY425" fmla="*/ 9367800 h 9738027"/>
                <a:gd name="connsiteX426" fmla="*/ 7721809 w 13991985"/>
                <a:gd name="connsiteY426" fmla="*/ 9396828 h 9738027"/>
                <a:gd name="connsiteX427" fmla="*/ 7808894 w 13991985"/>
                <a:gd name="connsiteY427" fmla="*/ 9425857 h 9738027"/>
                <a:gd name="connsiteX428" fmla="*/ 7852437 w 13991985"/>
                <a:gd name="connsiteY428" fmla="*/ 9440371 h 9738027"/>
                <a:gd name="connsiteX429" fmla="*/ 7895980 w 13991985"/>
                <a:gd name="connsiteY429" fmla="*/ 9396828 h 9738027"/>
                <a:gd name="connsiteX430" fmla="*/ 7939523 w 13991985"/>
                <a:gd name="connsiteY430" fmla="*/ 9382314 h 9738027"/>
                <a:gd name="connsiteX431" fmla="*/ 7962655 w 13991985"/>
                <a:gd name="connsiteY431" fmla="*/ 9347389 h 9738027"/>
                <a:gd name="connsiteX432" fmla="*/ 8005517 w 13991985"/>
                <a:gd name="connsiteY432" fmla="*/ 9335483 h 9738027"/>
                <a:gd name="connsiteX433" fmla="*/ 8065049 w 13991985"/>
                <a:gd name="connsiteY433" fmla="*/ 9397396 h 9738027"/>
                <a:gd name="connsiteX434" fmla="*/ 8169144 w 13991985"/>
                <a:gd name="connsiteY434" fmla="*/ 9437309 h 9738027"/>
                <a:gd name="connsiteX435" fmla="*/ 8215068 w 13991985"/>
                <a:gd name="connsiteY435" fmla="*/ 9392633 h 9738027"/>
                <a:gd name="connsiteX436" fmla="*/ 8255549 w 13991985"/>
                <a:gd name="connsiteY436" fmla="*/ 9401818 h 9738027"/>
                <a:gd name="connsiteX437" fmla="*/ 8299092 w 13991985"/>
                <a:gd name="connsiteY437" fmla="*/ 9438217 h 9738027"/>
                <a:gd name="connsiteX438" fmla="*/ 8317461 w 13991985"/>
                <a:gd name="connsiteY438" fmla="*/ 9485502 h 9738027"/>
                <a:gd name="connsiteX439" fmla="*/ 8295010 w 13991985"/>
                <a:gd name="connsiteY439" fmla="*/ 9519633 h 9738027"/>
                <a:gd name="connsiteX440" fmla="*/ 8276980 w 13991985"/>
                <a:gd name="connsiteY440" fmla="*/ 9604564 h 9738027"/>
                <a:gd name="connsiteX441" fmla="*/ 8309297 w 13991985"/>
                <a:gd name="connsiteY441" fmla="*/ 9685413 h 9738027"/>
                <a:gd name="connsiteX442" fmla="*/ 8350459 w 13991985"/>
                <a:gd name="connsiteY442" fmla="*/ 9738027 h 9738027"/>
                <a:gd name="connsiteX443" fmla="*/ 8389466 w 13991985"/>
                <a:gd name="connsiteY443" fmla="*/ 9730657 h 9738027"/>
                <a:gd name="connsiteX444" fmla="*/ 8386404 w 13991985"/>
                <a:gd name="connsiteY444" fmla="*/ 9682578 h 9738027"/>
                <a:gd name="connsiteX445" fmla="*/ 8360437 w 13991985"/>
                <a:gd name="connsiteY445" fmla="*/ 9643571 h 9738027"/>
                <a:gd name="connsiteX446" fmla="*/ 8351139 w 13991985"/>
                <a:gd name="connsiteY446" fmla="*/ 9571453 h 9738027"/>
                <a:gd name="connsiteX447" fmla="*/ 8370416 w 13991985"/>
                <a:gd name="connsiteY447" fmla="*/ 9527684 h 9738027"/>
                <a:gd name="connsiteX448" fmla="*/ 8396043 w 13991985"/>
                <a:gd name="connsiteY448" fmla="*/ 9475977 h 9738027"/>
                <a:gd name="connsiteX449" fmla="*/ 8429380 w 13991985"/>
                <a:gd name="connsiteY449" fmla="*/ 9483120 h 9738027"/>
                <a:gd name="connsiteX450" fmla="*/ 8496055 w 13991985"/>
                <a:gd name="connsiteY450" fmla="*/ 9473595 h 9738027"/>
                <a:gd name="connsiteX451" fmla="*/ 8553886 w 13991985"/>
                <a:gd name="connsiteY451" fmla="*/ 9453185 h 9738027"/>
                <a:gd name="connsiteX452" fmla="*/ 8636209 w 13991985"/>
                <a:gd name="connsiteY452" fmla="*/ 9428465 h 9738027"/>
                <a:gd name="connsiteX453" fmla="*/ 8696193 w 13991985"/>
                <a:gd name="connsiteY453" fmla="*/ 9415877 h 9738027"/>
                <a:gd name="connsiteX454" fmla="*/ 8691318 w 13991985"/>
                <a:gd name="connsiteY454" fmla="*/ 9375964 h 9738027"/>
                <a:gd name="connsiteX455" fmla="*/ 8715130 w 13991985"/>
                <a:gd name="connsiteY455" fmla="*/ 9356914 h 9738027"/>
                <a:gd name="connsiteX456" fmla="*/ 8743705 w 13991985"/>
                <a:gd name="connsiteY456" fmla="*/ 9359295 h 9738027"/>
                <a:gd name="connsiteX457" fmla="*/ 8810380 w 13991985"/>
                <a:gd name="connsiteY457" fmla="*/ 9382314 h 9738027"/>
                <a:gd name="connsiteX458" fmla="*/ 8856078 w 13991985"/>
                <a:gd name="connsiteY458" fmla="*/ 9312577 h 9738027"/>
                <a:gd name="connsiteX459" fmla="*/ 8903249 w 13991985"/>
                <a:gd name="connsiteY459" fmla="*/ 9314052 h 9738027"/>
                <a:gd name="connsiteX460" fmla="*/ 8941349 w 13991985"/>
                <a:gd name="connsiteY460" fmla="*/ 9356914 h 9738027"/>
                <a:gd name="connsiteX461" fmla="*/ 8984211 w 13991985"/>
                <a:gd name="connsiteY461" fmla="*/ 9321195 h 9738027"/>
                <a:gd name="connsiteX462" fmla="*/ 9025713 w 13991985"/>
                <a:gd name="connsiteY462" fmla="*/ 9264272 h 9738027"/>
                <a:gd name="connsiteX463" fmla="*/ 9085925 w 13991985"/>
                <a:gd name="connsiteY463" fmla="*/ 9278106 h 9738027"/>
                <a:gd name="connsiteX464" fmla="*/ 9124705 w 13991985"/>
                <a:gd name="connsiteY464" fmla="*/ 9237852 h 9738027"/>
                <a:gd name="connsiteX465" fmla="*/ 9129468 w 13991985"/>
                <a:gd name="connsiteY465" fmla="*/ 9186258 h 9738027"/>
                <a:gd name="connsiteX466" fmla="*/ 9160424 w 13991985"/>
                <a:gd name="connsiteY466" fmla="*/ 9133077 h 9738027"/>
                <a:gd name="connsiteX467" fmla="*/ 9203286 w 13991985"/>
                <a:gd name="connsiteY467" fmla="*/ 9156889 h 9738027"/>
                <a:gd name="connsiteX468" fmla="*/ 9246376 w 13991985"/>
                <a:gd name="connsiteY468" fmla="*/ 9196690 h 9738027"/>
                <a:gd name="connsiteX469" fmla="*/ 9305680 w 13991985"/>
                <a:gd name="connsiteY469" fmla="*/ 9159270 h 9738027"/>
                <a:gd name="connsiteX470" fmla="*/ 9399569 w 13991985"/>
                <a:gd name="connsiteY470" fmla="*/ 9131943 h 9738027"/>
                <a:gd name="connsiteX471" fmla="*/ 9458080 w 13991985"/>
                <a:gd name="connsiteY471" fmla="*/ 9130695 h 9738027"/>
                <a:gd name="connsiteX472" fmla="*/ 9518518 w 13991985"/>
                <a:gd name="connsiteY472" fmla="*/ 9105521 h 9738027"/>
                <a:gd name="connsiteX473" fmla="*/ 9574648 w 13991985"/>
                <a:gd name="connsiteY473" fmla="*/ 9126046 h 9738027"/>
                <a:gd name="connsiteX474" fmla="*/ 9652209 w 13991985"/>
                <a:gd name="connsiteY474" fmla="*/ 9106543 h 9738027"/>
                <a:gd name="connsiteX475" fmla="*/ 9753355 w 13991985"/>
                <a:gd name="connsiteY475" fmla="*/ 9094977 h 9738027"/>
                <a:gd name="connsiteX476" fmla="*/ 9816175 w 13991985"/>
                <a:gd name="connsiteY476" fmla="*/ 9050866 h 9738027"/>
                <a:gd name="connsiteX477" fmla="*/ 9803361 w 13991985"/>
                <a:gd name="connsiteY477" fmla="*/ 9009252 h 9738027"/>
                <a:gd name="connsiteX478" fmla="*/ 9819236 w 13991985"/>
                <a:gd name="connsiteY478" fmla="*/ 8981583 h 9738027"/>
                <a:gd name="connsiteX479" fmla="*/ 9872418 w 13991985"/>
                <a:gd name="connsiteY479" fmla="*/ 8980677 h 9738027"/>
                <a:gd name="connsiteX480" fmla="*/ 9893736 w 13991985"/>
                <a:gd name="connsiteY480" fmla="*/ 8931350 h 9738027"/>
                <a:gd name="connsiteX481" fmla="*/ 9942721 w 13991985"/>
                <a:gd name="connsiteY481" fmla="*/ 8904022 h 9738027"/>
                <a:gd name="connsiteX482" fmla="*/ 10024364 w 13991985"/>
                <a:gd name="connsiteY482" fmla="*/ 8850956 h 9738027"/>
                <a:gd name="connsiteX483" fmla="*/ 10101925 w 13991985"/>
                <a:gd name="connsiteY483" fmla="*/ 8802650 h 9738027"/>
                <a:gd name="connsiteX484" fmla="*/ 10130726 w 13991985"/>
                <a:gd name="connsiteY484" fmla="*/ 8768632 h 9738027"/>
                <a:gd name="connsiteX485" fmla="*/ 10099997 w 13991985"/>
                <a:gd name="connsiteY485" fmla="*/ 8719646 h 9738027"/>
                <a:gd name="connsiteX486" fmla="*/ 10139458 w 13991985"/>
                <a:gd name="connsiteY486" fmla="*/ 8683474 h 9738027"/>
                <a:gd name="connsiteX487" fmla="*/ 10199669 w 13991985"/>
                <a:gd name="connsiteY487" fmla="*/ 8664197 h 9738027"/>
                <a:gd name="connsiteX488" fmla="*/ 10252737 w 13991985"/>
                <a:gd name="connsiteY488" fmla="*/ 8642539 h 9738027"/>
                <a:gd name="connsiteX489" fmla="*/ 10293672 w 13991985"/>
                <a:gd name="connsiteY489" fmla="*/ 8610902 h 9738027"/>
                <a:gd name="connsiteX490" fmla="*/ 10351049 w 13991985"/>
                <a:gd name="connsiteY490" fmla="*/ 8533002 h 9738027"/>
                <a:gd name="connsiteX491" fmla="*/ 10363409 w 13991985"/>
                <a:gd name="connsiteY491" fmla="*/ 8525971 h 9738027"/>
                <a:gd name="connsiteX492" fmla="*/ 10398107 w 13991985"/>
                <a:gd name="connsiteY492" fmla="*/ 8480274 h 9738027"/>
                <a:gd name="connsiteX493" fmla="*/ 10436434 w 13991985"/>
                <a:gd name="connsiteY493" fmla="*/ 8443875 h 9738027"/>
                <a:gd name="connsiteX494" fmla="*/ 10479523 w 13991985"/>
                <a:gd name="connsiteY494" fmla="*/ 8395343 h 9738027"/>
                <a:gd name="connsiteX495" fmla="*/ 10494718 w 13991985"/>
                <a:gd name="connsiteY495" fmla="*/ 8308257 h 9738027"/>
                <a:gd name="connsiteX496" fmla="*/ 10499254 w 13991985"/>
                <a:gd name="connsiteY496" fmla="*/ 8247819 h 9738027"/>
                <a:gd name="connsiteX497" fmla="*/ 10482018 w 13991985"/>
                <a:gd name="connsiteY497" fmla="*/ 8171052 h 9738027"/>
                <a:gd name="connsiteX498" fmla="*/ 10523066 w 13991985"/>
                <a:gd name="connsiteY498" fmla="*/ 8117643 h 9738027"/>
                <a:gd name="connsiteX499" fmla="*/ 10566609 w 13991985"/>
                <a:gd name="connsiteY499" fmla="*/ 8119571 h 9738027"/>
                <a:gd name="connsiteX500" fmla="*/ 10627274 w 13991985"/>
                <a:gd name="connsiteY500" fmla="*/ 8102676 h 9738027"/>
                <a:gd name="connsiteX501" fmla="*/ 10654829 w 13991985"/>
                <a:gd name="connsiteY501" fmla="*/ 8025569 h 9738027"/>
                <a:gd name="connsiteX502" fmla="*/ 10696330 w 13991985"/>
                <a:gd name="connsiteY502" fmla="*/ 7994839 h 9738027"/>
                <a:gd name="connsiteX503" fmla="*/ 10775025 w 13991985"/>
                <a:gd name="connsiteY503" fmla="*/ 7894940 h 9738027"/>
                <a:gd name="connsiteX504" fmla="*/ 10806435 w 13991985"/>
                <a:gd name="connsiteY504" fmla="*/ 7805246 h 9738027"/>
                <a:gd name="connsiteX505" fmla="*/ 10847596 w 13991985"/>
                <a:gd name="connsiteY505" fmla="*/ 7745488 h 9738027"/>
                <a:gd name="connsiteX506" fmla="*/ 10903499 w 13991985"/>
                <a:gd name="connsiteY506" fmla="*/ 7730520 h 9738027"/>
                <a:gd name="connsiteX507" fmla="*/ 10958494 w 13991985"/>
                <a:gd name="connsiteY507" fmla="*/ 7727685 h 9738027"/>
                <a:gd name="connsiteX508" fmla="*/ 10952031 w 13991985"/>
                <a:gd name="connsiteY508" fmla="*/ 7706028 h 9738027"/>
                <a:gd name="connsiteX509" fmla="*/ 10943980 w 13991985"/>
                <a:gd name="connsiteY509" fmla="*/ 7652732 h 9738027"/>
                <a:gd name="connsiteX510" fmla="*/ 10950897 w 13991985"/>
                <a:gd name="connsiteY510" fmla="*/ 7604427 h 9738027"/>
                <a:gd name="connsiteX511" fmla="*/ 10917786 w 13991985"/>
                <a:gd name="connsiteY511" fmla="*/ 7507590 h 9738027"/>
                <a:gd name="connsiteX512" fmla="*/ 10915632 w 13991985"/>
                <a:gd name="connsiteY512" fmla="*/ 7454521 h 9738027"/>
                <a:gd name="connsiteX513" fmla="*/ 10963937 w 13991985"/>
                <a:gd name="connsiteY513" fmla="*/ 7401681 h 9738027"/>
                <a:gd name="connsiteX514" fmla="*/ 11024943 w 13991985"/>
                <a:gd name="connsiteY514" fmla="*/ 7373333 h 9738027"/>
                <a:gd name="connsiteX515" fmla="*/ 11016551 w 13991985"/>
                <a:gd name="connsiteY515" fmla="*/ 7335800 h 9738027"/>
                <a:gd name="connsiteX516" fmla="*/ 10974936 w 13991985"/>
                <a:gd name="connsiteY516" fmla="*/ 7306998 h 9738027"/>
                <a:gd name="connsiteX517" fmla="*/ 10912570 w 13991985"/>
                <a:gd name="connsiteY517" fmla="*/ 7239643 h 9738027"/>
                <a:gd name="connsiteX518" fmla="*/ 10851905 w 13991985"/>
                <a:gd name="connsiteY518" fmla="*/ 7270371 h 9738027"/>
                <a:gd name="connsiteX519" fmla="*/ 10782168 w 13991985"/>
                <a:gd name="connsiteY519" fmla="*/ 7263001 h 9738027"/>
                <a:gd name="connsiteX520" fmla="*/ 10784323 w 13991985"/>
                <a:gd name="connsiteY520" fmla="*/ 7205171 h 9738027"/>
                <a:gd name="connsiteX521" fmla="*/ 10830247 w 13991985"/>
                <a:gd name="connsiteY521" fmla="*/ 7133053 h 9738027"/>
                <a:gd name="connsiteX522" fmla="*/ 10877305 w 13991985"/>
                <a:gd name="connsiteY522" fmla="*/ 7116158 h 9738027"/>
                <a:gd name="connsiteX523" fmla="*/ 10917332 w 13991985"/>
                <a:gd name="connsiteY523" fmla="*/ 7087357 h 9738027"/>
                <a:gd name="connsiteX524" fmla="*/ 10973688 w 13991985"/>
                <a:gd name="connsiteY524" fmla="*/ 7074769 h 9738027"/>
                <a:gd name="connsiteX525" fmla="*/ 11033446 w 13991985"/>
                <a:gd name="connsiteY525" fmla="*/ 7055039 h 9738027"/>
                <a:gd name="connsiteX526" fmla="*/ 10929693 w 13991985"/>
                <a:gd name="connsiteY526" fmla="*/ 6954120 h 9738027"/>
                <a:gd name="connsiteX527" fmla="*/ 10903272 w 13991985"/>
                <a:gd name="connsiteY527" fmla="*/ 6879619 h 9738027"/>
                <a:gd name="connsiteX528" fmla="*/ 10997729 w 13991985"/>
                <a:gd name="connsiteY528" fmla="*/ 6886083 h 9738027"/>
                <a:gd name="connsiteX529" fmla="*/ 11045580 w 13991985"/>
                <a:gd name="connsiteY529" fmla="*/ 6856828 h 9738027"/>
                <a:gd name="connsiteX530" fmla="*/ 10987523 w 13991985"/>
                <a:gd name="connsiteY530" fmla="*/ 6788566 h 9738027"/>
                <a:gd name="connsiteX531" fmla="*/ 10914951 w 13991985"/>
                <a:gd name="connsiteY531" fmla="*/ 6740714 h 9738027"/>
                <a:gd name="connsiteX532" fmla="*/ 10909509 w 13991985"/>
                <a:gd name="connsiteY532" fmla="*/ 6692862 h 9738027"/>
                <a:gd name="connsiteX533" fmla="*/ 10856894 w 13991985"/>
                <a:gd name="connsiteY533" fmla="*/ 6668143 h 9738027"/>
                <a:gd name="connsiteX534" fmla="*/ 10813805 w 13991985"/>
                <a:gd name="connsiteY534" fmla="*/ 6633671 h 9738027"/>
                <a:gd name="connsiteX535" fmla="*/ 10804053 w 13991985"/>
                <a:gd name="connsiteY535" fmla="*/ 6556790 h 9738027"/>
                <a:gd name="connsiteX536" fmla="*/ 10793848 w 13991985"/>
                <a:gd name="connsiteY536" fmla="*/ 6494198 h 9738027"/>
                <a:gd name="connsiteX537" fmla="*/ 10740780 w 13991985"/>
                <a:gd name="connsiteY537" fmla="*/ 6367878 h 9738027"/>
                <a:gd name="connsiteX538" fmla="*/ 10711751 w 13991985"/>
                <a:gd name="connsiteY538" fmla="*/ 6247228 h 9738027"/>
                <a:gd name="connsiteX539" fmla="*/ 10668209 w 13991985"/>
                <a:gd name="connsiteY539" fmla="*/ 6218200 h 9738027"/>
                <a:gd name="connsiteX540" fmla="*/ 10619223 w 13991985"/>
                <a:gd name="connsiteY540" fmla="*/ 6155833 h 9738027"/>
                <a:gd name="connsiteX541" fmla="*/ 10508551 w 13991985"/>
                <a:gd name="connsiteY541" fmla="*/ 6072831 h 9738027"/>
                <a:gd name="connsiteX542" fmla="*/ 10426229 w 13991985"/>
                <a:gd name="connsiteY542" fmla="*/ 6005701 h 9738027"/>
                <a:gd name="connsiteX543" fmla="*/ 10441423 w 13991985"/>
                <a:gd name="connsiteY543" fmla="*/ 5885505 h 9738027"/>
                <a:gd name="connsiteX544" fmla="*/ 10509005 w 13991985"/>
                <a:gd name="connsiteY544" fmla="*/ 5822232 h 9738027"/>
                <a:gd name="connsiteX545" fmla="*/ 10595637 w 13991985"/>
                <a:gd name="connsiteY545" fmla="*/ 5724714 h 9738027"/>
                <a:gd name="connsiteX546" fmla="*/ 10629655 w 13991985"/>
                <a:gd name="connsiteY546" fmla="*/ 5637402 h 9738027"/>
                <a:gd name="connsiteX547" fmla="*/ 10673198 w 13991985"/>
                <a:gd name="connsiteY547" fmla="*/ 5604745 h 9738027"/>
                <a:gd name="connsiteX548" fmla="*/ 10750305 w 13991985"/>
                <a:gd name="connsiteY548" fmla="*/ 5627196 h 9738027"/>
                <a:gd name="connsiteX549" fmla="*/ 10761191 w 13991985"/>
                <a:gd name="connsiteY549" fmla="*/ 5560067 h 9738027"/>
                <a:gd name="connsiteX550" fmla="*/ 10814259 w 13991985"/>
                <a:gd name="connsiteY550" fmla="*/ 5502464 h 9738027"/>
                <a:gd name="connsiteX551" fmla="*/ 10891138 w 13991985"/>
                <a:gd name="connsiteY551" fmla="*/ 5468446 h 9738027"/>
                <a:gd name="connsiteX552" fmla="*/ 10958494 w 13991985"/>
                <a:gd name="connsiteY552" fmla="*/ 5463457 h 9738027"/>
                <a:gd name="connsiteX553" fmla="*/ 10989111 w 13991985"/>
                <a:gd name="connsiteY553" fmla="*/ 5434655 h 9738027"/>
                <a:gd name="connsiteX554" fmla="*/ 11051703 w 13991985"/>
                <a:gd name="connsiteY554" fmla="*/ 5395875 h 9738027"/>
                <a:gd name="connsiteX555" fmla="*/ 11161694 w 13991985"/>
                <a:gd name="connsiteY555" fmla="*/ 5361857 h 9738027"/>
                <a:gd name="connsiteX556" fmla="*/ 11205237 w 13991985"/>
                <a:gd name="connsiteY556" fmla="*/ 5332828 h 9738027"/>
                <a:gd name="connsiteX557" fmla="*/ 11161694 w 13991985"/>
                <a:gd name="connsiteY557" fmla="*/ 5303800 h 9738027"/>
                <a:gd name="connsiteX558" fmla="*/ 10871409 w 13991985"/>
                <a:gd name="connsiteY558" fmla="*/ 5260257 h 9738027"/>
                <a:gd name="connsiteX559" fmla="*/ 10827866 w 13991985"/>
                <a:gd name="connsiteY559" fmla="*/ 5216714 h 9738027"/>
                <a:gd name="connsiteX560" fmla="*/ 10682723 w 13991985"/>
                <a:gd name="connsiteY560" fmla="*/ 5274771 h 9738027"/>
                <a:gd name="connsiteX561" fmla="*/ 10624666 w 13991985"/>
                <a:gd name="connsiteY561" fmla="*/ 5303800 h 9738027"/>
                <a:gd name="connsiteX562" fmla="*/ 10537580 w 13991985"/>
                <a:gd name="connsiteY562" fmla="*/ 5390206 h 9738027"/>
                <a:gd name="connsiteX563" fmla="*/ 10440289 w 13991985"/>
                <a:gd name="connsiteY563" fmla="*/ 5361403 h 9738027"/>
                <a:gd name="connsiteX564" fmla="*/ 10368624 w 13991985"/>
                <a:gd name="connsiteY564" fmla="*/ 5317633 h 9738027"/>
                <a:gd name="connsiteX565" fmla="*/ 10348894 w 13991985"/>
                <a:gd name="connsiteY565" fmla="*/ 5245743 h 9738027"/>
                <a:gd name="connsiteX566" fmla="*/ 10363409 w 13991985"/>
                <a:gd name="connsiteY566" fmla="*/ 5187685 h 9738027"/>
                <a:gd name="connsiteX567" fmla="*/ 10392437 w 13991985"/>
                <a:gd name="connsiteY567" fmla="*/ 5144143 h 9738027"/>
                <a:gd name="connsiteX568" fmla="*/ 10348894 w 13991985"/>
                <a:gd name="connsiteY568" fmla="*/ 5115114 h 9738027"/>
                <a:gd name="connsiteX569" fmla="*/ 10290837 w 13991985"/>
                <a:gd name="connsiteY569" fmla="*/ 5100600 h 9738027"/>
                <a:gd name="connsiteX570" fmla="*/ 10203751 w 13991985"/>
                <a:gd name="connsiteY570" fmla="*/ 5071571 h 9738027"/>
                <a:gd name="connsiteX571" fmla="*/ 10160209 w 13991985"/>
                <a:gd name="connsiteY571" fmla="*/ 5057057 h 9738027"/>
                <a:gd name="connsiteX572" fmla="*/ 10073804 w 13991985"/>
                <a:gd name="connsiteY572" fmla="*/ 5028028 h 9738027"/>
                <a:gd name="connsiteX573" fmla="*/ 10044548 w 13991985"/>
                <a:gd name="connsiteY573" fmla="*/ 4921665 h 9738027"/>
                <a:gd name="connsiteX574" fmla="*/ 10049991 w 13991985"/>
                <a:gd name="connsiteY574" fmla="*/ 4868598 h 9738027"/>
                <a:gd name="connsiteX575" fmla="*/ 10102605 w 13991985"/>
                <a:gd name="connsiteY575" fmla="*/ 4758381 h 9738027"/>
                <a:gd name="connsiteX576" fmla="*/ 10189011 w 13991985"/>
                <a:gd name="connsiteY576" fmla="*/ 4753164 h 9738027"/>
                <a:gd name="connsiteX577" fmla="*/ 10262262 w 13991985"/>
                <a:gd name="connsiteY577" fmla="*/ 4791490 h 9738027"/>
                <a:gd name="connsiteX578" fmla="*/ 10311929 w 13991985"/>
                <a:gd name="connsiteY578" fmla="*/ 4762462 h 9738027"/>
                <a:gd name="connsiteX579" fmla="*/ 10365223 w 13991985"/>
                <a:gd name="connsiteY579" fmla="*/ 4752710 h 9738027"/>
                <a:gd name="connsiteX580" fmla="*/ 10423053 w 13991985"/>
                <a:gd name="connsiteY580" fmla="*/ 4698963 h 9738027"/>
                <a:gd name="connsiteX581" fmla="*/ 10447319 w 13991985"/>
                <a:gd name="connsiteY581" fmla="*/ 4607114 h 9738027"/>
                <a:gd name="connsiteX582" fmla="*/ 10491543 w 13991985"/>
                <a:gd name="connsiteY582" fmla="*/ 4532502 h 9738027"/>
                <a:gd name="connsiteX583" fmla="*/ 10595637 w 13991985"/>
                <a:gd name="connsiteY583" fmla="*/ 4520028 h 9738027"/>
                <a:gd name="connsiteX584" fmla="*/ 10639180 w 13991985"/>
                <a:gd name="connsiteY584" fmla="*/ 4491000 h 9738027"/>
                <a:gd name="connsiteX585" fmla="*/ 10711751 w 13991985"/>
                <a:gd name="connsiteY585" fmla="*/ 4403914 h 9738027"/>
                <a:gd name="connsiteX586" fmla="*/ 10755294 w 13991985"/>
                <a:gd name="connsiteY586" fmla="*/ 4360371 h 9738027"/>
                <a:gd name="connsiteX587" fmla="*/ 10775705 w 13991985"/>
                <a:gd name="connsiteY587" fmla="*/ 4302314 h 9738027"/>
                <a:gd name="connsiteX588" fmla="*/ 10848730 w 13991985"/>
                <a:gd name="connsiteY588" fmla="*/ 4251514 h 9738027"/>
                <a:gd name="connsiteX589" fmla="*/ 10977318 w 13991985"/>
                <a:gd name="connsiteY589" fmla="*/ 4232464 h 9738027"/>
                <a:gd name="connsiteX590" fmla="*/ 11103411 w 13991985"/>
                <a:gd name="connsiteY590" fmla="*/ 4307983 h 9738027"/>
                <a:gd name="connsiteX591" fmla="*/ 11126996 w 13991985"/>
                <a:gd name="connsiteY591" fmla="*/ 4433170 h 9738027"/>
                <a:gd name="connsiteX592" fmla="*/ 11078691 w 13991985"/>
                <a:gd name="connsiteY592" fmla="*/ 4505514 h 9738027"/>
                <a:gd name="connsiteX593" fmla="*/ 11048755 w 13991985"/>
                <a:gd name="connsiteY593" fmla="*/ 4551552 h 9738027"/>
                <a:gd name="connsiteX594" fmla="*/ 11049889 w 13991985"/>
                <a:gd name="connsiteY594" fmla="*/ 4577632 h 9738027"/>
                <a:gd name="connsiteX595" fmla="*/ 10987523 w 13991985"/>
                <a:gd name="connsiteY595" fmla="*/ 4592600 h 9738027"/>
                <a:gd name="connsiteX596" fmla="*/ 10973009 w 13991985"/>
                <a:gd name="connsiteY596" fmla="*/ 4650657 h 9738027"/>
                <a:gd name="connsiteX597" fmla="*/ 11060094 w 13991985"/>
                <a:gd name="connsiteY597" fmla="*/ 4665171 h 9738027"/>
                <a:gd name="connsiteX598" fmla="*/ 11016551 w 13991985"/>
                <a:gd name="connsiteY598" fmla="*/ 4708714 h 9738027"/>
                <a:gd name="connsiteX599" fmla="*/ 11002037 w 13991985"/>
                <a:gd name="connsiteY599" fmla="*/ 4752257 h 9738027"/>
                <a:gd name="connsiteX600" fmla="*/ 11016551 w 13991985"/>
                <a:gd name="connsiteY600" fmla="*/ 4781285 h 9738027"/>
                <a:gd name="connsiteX601" fmla="*/ 11060094 w 13991985"/>
                <a:gd name="connsiteY601" fmla="*/ 4737743 h 9738027"/>
                <a:gd name="connsiteX602" fmla="*/ 11190723 w 13991985"/>
                <a:gd name="connsiteY602" fmla="*/ 4650657 h 9738027"/>
                <a:gd name="connsiteX603" fmla="*/ 11248780 w 13991985"/>
                <a:gd name="connsiteY603" fmla="*/ 4636143 h 9738027"/>
                <a:gd name="connsiteX604" fmla="*/ 11335866 w 13991985"/>
                <a:gd name="connsiteY604" fmla="*/ 4592600 h 9738027"/>
                <a:gd name="connsiteX605" fmla="*/ 11422951 w 13991985"/>
                <a:gd name="connsiteY605" fmla="*/ 4549057 h 9738027"/>
                <a:gd name="connsiteX606" fmla="*/ 11539066 w 13991985"/>
                <a:gd name="connsiteY60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486609 w 13991985"/>
                <a:gd name="connsiteY381" fmla="*/ 8787228 h 9738027"/>
                <a:gd name="connsiteX382" fmla="*/ 5501123 w 13991985"/>
                <a:gd name="connsiteY382" fmla="*/ 8845285 h 9738027"/>
                <a:gd name="connsiteX383" fmla="*/ 5711693 w 13991985"/>
                <a:gd name="connsiteY383" fmla="*/ 8814103 h 9738027"/>
                <a:gd name="connsiteX384" fmla="*/ 5776894 w 13991985"/>
                <a:gd name="connsiteY384" fmla="*/ 8800268 h 9738027"/>
                <a:gd name="connsiteX385" fmla="*/ 5749000 w 13991985"/>
                <a:gd name="connsiteY385" fmla="*/ 8872159 h 9738027"/>
                <a:gd name="connsiteX386" fmla="*/ 5748092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9962 w 13991985"/>
                <a:gd name="connsiteY389" fmla="*/ 9080576 h 9738027"/>
                <a:gd name="connsiteX390" fmla="*/ 5883030 w 13991985"/>
                <a:gd name="connsiteY390" fmla="*/ 9114140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133855 w 13991985"/>
                <a:gd name="connsiteY396" fmla="*/ 9471214 h 9738027"/>
                <a:gd name="connsiteX397" fmla="*/ 6269586 w 13991985"/>
                <a:gd name="connsiteY397" fmla="*/ 9406920 h 9738027"/>
                <a:gd name="connsiteX398" fmla="*/ 6299409 w 13991985"/>
                <a:gd name="connsiteY398" fmla="*/ 9440371 h 9738027"/>
                <a:gd name="connsiteX399" fmla="*/ 6313923 w 13991985"/>
                <a:gd name="connsiteY399" fmla="*/ 9483914 h 9738027"/>
                <a:gd name="connsiteX400" fmla="*/ 6347941 w 13991985"/>
                <a:gd name="connsiteY400" fmla="*/ 9527003 h 9738027"/>
                <a:gd name="connsiteX401" fmla="*/ 6405771 w 13991985"/>
                <a:gd name="connsiteY401" fmla="*/ 9556032 h 9738027"/>
                <a:gd name="connsiteX402" fmla="*/ 6430263 w 13991985"/>
                <a:gd name="connsiteY402" fmla="*/ 9510562 h 9738027"/>
                <a:gd name="connsiteX403" fmla="*/ 6430037 w 13991985"/>
                <a:gd name="connsiteY403" fmla="*/ 9382314 h 9738027"/>
                <a:gd name="connsiteX404" fmla="*/ 6401009 w 13991985"/>
                <a:gd name="connsiteY404" fmla="*/ 9280714 h 9738027"/>
                <a:gd name="connsiteX405" fmla="*/ 6444551 w 13991985"/>
                <a:gd name="connsiteY405" fmla="*/ 9237171 h 9738027"/>
                <a:gd name="connsiteX406" fmla="*/ 6488094 w 13991985"/>
                <a:gd name="connsiteY406" fmla="*/ 9222657 h 9738027"/>
                <a:gd name="connsiteX407" fmla="*/ 6557718 w 13991985"/>
                <a:gd name="connsiteY407" fmla="*/ 9225945 h 9738027"/>
                <a:gd name="connsiteX408" fmla="*/ 6636299 w 13991985"/>
                <a:gd name="connsiteY408" fmla="*/ 9168795 h 9738027"/>
                <a:gd name="connsiteX409" fmla="*/ 6737445 w 13991985"/>
                <a:gd name="connsiteY409" fmla="*/ 9224812 h 9738027"/>
                <a:gd name="connsiteX410" fmla="*/ 6763866 w 13991985"/>
                <a:gd name="connsiteY410" fmla="*/ 9164600 h 9738027"/>
                <a:gd name="connsiteX411" fmla="*/ 6828840 w 13991985"/>
                <a:gd name="connsiteY411" fmla="*/ 9181722 h 9738027"/>
                <a:gd name="connsiteX412" fmla="*/ 6870229 w 13991985"/>
                <a:gd name="connsiteY412" fmla="*/ 9205988 h 9738027"/>
                <a:gd name="connsiteX413" fmla="*/ 6952551 w 13991985"/>
                <a:gd name="connsiteY413" fmla="*/ 9208143 h 9738027"/>
                <a:gd name="connsiteX414" fmla="*/ 7025123 w 13991985"/>
                <a:gd name="connsiteY414" fmla="*/ 9121057 h 9738027"/>
                <a:gd name="connsiteX415" fmla="*/ 7102230 w 13991985"/>
                <a:gd name="connsiteY415" fmla="*/ 9139881 h 9738027"/>
                <a:gd name="connsiteX416" fmla="*/ 7170266 w 13991985"/>
                <a:gd name="connsiteY416" fmla="*/ 9077514 h 9738027"/>
                <a:gd name="connsiteX417" fmla="*/ 7197141 w 13991985"/>
                <a:gd name="connsiteY417" fmla="*/ 9048713 h 9738027"/>
                <a:gd name="connsiteX418" fmla="*/ 7236374 w 13991985"/>
                <a:gd name="connsiteY418" fmla="*/ 9023539 h 9738027"/>
                <a:gd name="connsiteX419" fmla="*/ 7271638 w 13991985"/>
                <a:gd name="connsiteY419" fmla="*/ 9063681 h 9738027"/>
                <a:gd name="connsiteX420" fmla="*/ 7307811 w 13991985"/>
                <a:gd name="connsiteY420" fmla="*/ 9109604 h 9738027"/>
                <a:gd name="connsiteX421" fmla="*/ 7343530 w 13991985"/>
                <a:gd name="connsiteY421" fmla="*/ 9159270 h 9738027"/>
                <a:gd name="connsiteX422" fmla="*/ 7460551 w 13991985"/>
                <a:gd name="connsiteY422" fmla="*/ 9164600 h 9738027"/>
                <a:gd name="connsiteX423" fmla="*/ 7547637 w 13991985"/>
                <a:gd name="connsiteY423" fmla="*/ 9179114 h 9738027"/>
                <a:gd name="connsiteX424" fmla="*/ 7562151 w 13991985"/>
                <a:gd name="connsiteY424" fmla="*/ 9353285 h 9738027"/>
                <a:gd name="connsiteX425" fmla="*/ 7634723 w 13991985"/>
                <a:gd name="connsiteY425" fmla="*/ 9367800 h 9738027"/>
                <a:gd name="connsiteX426" fmla="*/ 7721809 w 13991985"/>
                <a:gd name="connsiteY426" fmla="*/ 9396828 h 9738027"/>
                <a:gd name="connsiteX427" fmla="*/ 7808894 w 13991985"/>
                <a:gd name="connsiteY427" fmla="*/ 9425857 h 9738027"/>
                <a:gd name="connsiteX428" fmla="*/ 7852437 w 13991985"/>
                <a:gd name="connsiteY428" fmla="*/ 9440371 h 9738027"/>
                <a:gd name="connsiteX429" fmla="*/ 7895980 w 13991985"/>
                <a:gd name="connsiteY429" fmla="*/ 9396828 h 9738027"/>
                <a:gd name="connsiteX430" fmla="*/ 7939523 w 13991985"/>
                <a:gd name="connsiteY430" fmla="*/ 9382314 h 9738027"/>
                <a:gd name="connsiteX431" fmla="*/ 7962655 w 13991985"/>
                <a:gd name="connsiteY431" fmla="*/ 9347389 h 9738027"/>
                <a:gd name="connsiteX432" fmla="*/ 8005517 w 13991985"/>
                <a:gd name="connsiteY432" fmla="*/ 9335483 h 9738027"/>
                <a:gd name="connsiteX433" fmla="*/ 8065049 w 13991985"/>
                <a:gd name="connsiteY433" fmla="*/ 9397396 h 9738027"/>
                <a:gd name="connsiteX434" fmla="*/ 8169144 w 13991985"/>
                <a:gd name="connsiteY434" fmla="*/ 9437309 h 9738027"/>
                <a:gd name="connsiteX435" fmla="*/ 8215068 w 13991985"/>
                <a:gd name="connsiteY435" fmla="*/ 9392633 h 9738027"/>
                <a:gd name="connsiteX436" fmla="*/ 8255549 w 13991985"/>
                <a:gd name="connsiteY436" fmla="*/ 9401818 h 9738027"/>
                <a:gd name="connsiteX437" fmla="*/ 8299092 w 13991985"/>
                <a:gd name="connsiteY437" fmla="*/ 9438217 h 9738027"/>
                <a:gd name="connsiteX438" fmla="*/ 8317461 w 13991985"/>
                <a:gd name="connsiteY438" fmla="*/ 9485502 h 9738027"/>
                <a:gd name="connsiteX439" fmla="*/ 8295010 w 13991985"/>
                <a:gd name="connsiteY439" fmla="*/ 9519633 h 9738027"/>
                <a:gd name="connsiteX440" fmla="*/ 8276980 w 13991985"/>
                <a:gd name="connsiteY440" fmla="*/ 9604564 h 9738027"/>
                <a:gd name="connsiteX441" fmla="*/ 8309297 w 13991985"/>
                <a:gd name="connsiteY441" fmla="*/ 9685413 h 9738027"/>
                <a:gd name="connsiteX442" fmla="*/ 8350459 w 13991985"/>
                <a:gd name="connsiteY442" fmla="*/ 9738027 h 9738027"/>
                <a:gd name="connsiteX443" fmla="*/ 8389466 w 13991985"/>
                <a:gd name="connsiteY443" fmla="*/ 9730657 h 9738027"/>
                <a:gd name="connsiteX444" fmla="*/ 8386404 w 13991985"/>
                <a:gd name="connsiteY444" fmla="*/ 9682578 h 9738027"/>
                <a:gd name="connsiteX445" fmla="*/ 8360437 w 13991985"/>
                <a:gd name="connsiteY445" fmla="*/ 9643571 h 9738027"/>
                <a:gd name="connsiteX446" fmla="*/ 8351139 w 13991985"/>
                <a:gd name="connsiteY446" fmla="*/ 9571453 h 9738027"/>
                <a:gd name="connsiteX447" fmla="*/ 8370416 w 13991985"/>
                <a:gd name="connsiteY447" fmla="*/ 9527684 h 9738027"/>
                <a:gd name="connsiteX448" fmla="*/ 8396043 w 13991985"/>
                <a:gd name="connsiteY448" fmla="*/ 9475977 h 9738027"/>
                <a:gd name="connsiteX449" fmla="*/ 8429380 w 13991985"/>
                <a:gd name="connsiteY449" fmla="*/ 9483120 h 9738027"/>
                <a:gd name="connsiteX450" fmla="*/ 8496055 w 13991985"/>
                <a:gd name="connsiteY450" fmla="*/ 9473595 h 9738027"/>
                <a:gd name="connsiteX451" fmla="*/ 8553886 w 13991985"/>
                <a:gd name="connsiteY451" fmla="*/ 9453185 h 9738027"/>
                <a:gd name="connsiteX452" fmla="*/ 8636209 w 13991985"/>
                <a:gd name="connsiteY452" fmla="*/ 9428465 h 9738027"/>
                <a:gd name="connsiteX453" fmla="*/ 8696193 w 13991985"/>
                <a:gd name="connsiteY453" fmla="*/ 9415877 h 9738027"/>
                <a:gd name="connsiteX454" fmla="*/ 8691318 w 13991985"/>
                <a:gd name="connsiteY454" fmla="*/ 9375964 h 9738027"/>
                <a:gd name="connsiteX455" fmla="*/ 8715130 w 13991985"/>
                <a:gd name="connsiteY455" fmla="*/ 9356914 h 9738027"/>
                <a:gd name="connsiteX456" fmla="*/ 8743705 w 13991985"/>
                <a:gd name="connsiteY456" fmla="*/ 9359295 h 9738027"/>
                <a:gd name="connsiteX457" fmla="*/ 8810380 w 13991985"/>
                <a:gd name="connsiteY457" fmla="*/ 9382314 h 9738027"/>
                <a:gd name="connsiteX458" fmla="*/ 8856078 w 13991985"/>
                <a:gd name="connsiteY458" fmla="*/ 9312577 h 9738027"/>
                <a:gd name="connsiteX459" fmla="*/ 8903249 w 13991985"/>
                <a:gd name="connsiteY459" fmla="*/ 9314052 h 9738027"/>
                <a:gd name="connsiteX460" fmla="*/ 8941349 w 13991985"/>
                <a:gd name="connsiteY460" fmla="*/ 9356914 h 9738027"/>
                <a:gd name="connsiteX461" fmla="*/ 8984211 w 13991985"/>
                <a:gd name="connsiteY461" fmla="*/ 9321195 h 9738027"/>
                <a:gd name="connsiteX462" fmla="*/ 9025713 w 13991985"/>
                <a:gd name="connsiteY462" fmla="*/ 9264272 h 9738027"/>
                <a:gd name="connsiteX463" fmla="*/ 9085925 w 13991985"/>
                <a:gd name="connsiteY463" fmla="*/ 9278106 h 9738027"/>
                <a:gd name="connsiteX464" fmla="*/ 9124705 w 13991985"/>
                <a:gd name="connsiteY464" fmla="*/ 9237852 h 9738027"/>
                <a:gd name="connsiteX465" fmla="*/ 9129468 w 13991985"/>
                <a:gd name="connsiteY465" fmla="*/ 9186258 h 9738027"/>
                <a:gd name="connsiteX466" fmla="*/ 9160424 w 13991985"/>
                <a:gd name="connsiteY466" fmla="*/ 9133077 h 9738027"/>
                <a:gd name="connsiteX467" fmla="*/ 9203286 w 13991985"/>
                <a:gd name="connsiteY467" fmla="*/ 9156889 h 9738027"/>
                <a:gd name="connsiteX468" fmla="*/ 9246376 w 13991985"/>
                <a:gd name="connsiteY468" fmla="*/ 9196690 h 9738027"/>
                <a:gd name="connsiteX469" fmla="*/ 9305680 w 13991985"/>
                <a:gd name="connsiteY469" fmla="*/ 9159270 h 9738027"/>
                <a:gd name="connsiteX470" fmla="*/ 9399569 w 13991985"/>
                <a:gd name="connsiteY470" fmla="*/ 9131943 h 9738027"/>
                <a:gd name="connsiteX471" fmla="*/ 9458080 w 13991985"/>
                <a:gd name="connsiteY471" fmla="*/ 9130695 h 9738027"/>
                <a:gd name="connsiteX472" fmla="*/ 9518518 w 13991985"/>
                <a:gd name="connsiteY472" fmla="*/ 9105521 h 9738027"/>
                <a:gd name="connsiteX473" fmla="*/ 9574648 w 13991985"/>
                <a:gd name="connsiteY473" fmla="*/ 9126046 h 9738027"/>
                <a:gd name="connsiteX474" fmla="*/ 9652209 w 13991985"/>
                <a:gd name="connsiteY474" fmla="*/ 9106543 h 9738027"/>
                <a:gd name="connsiteX475" fmla="*/ 9753355 w 13991985"/>
                <a:gd name="connsiteY475" fmla="*/ 9094977 h 9738027"/>
                <a:gd name="connsiteX476" fmla="*/ 9816175 w 13991985"/>
                <a:gd name="connsiteY476" fmla="*/ 9050866 h 9738027"/>
                <a:gd name="connsiteX477" fmla="*/ 9803361 w 13991985"/>
                <a:gd name="connsiteY477" fmla="*/ 9009252 h 9738027"/>
                <a:gd name="connsiteX478" fmla="*/ 9819236 w 13991985"/>
                <a:gd name="connsiteY478" fmla="*/ 8981583 h 9738027"/>
                <a:gd name="connsiteX479" fmla="*/ 9872418 w 13991985"/>
                <a:gd name="connsiteY479" fmla="*/ 8980677 h 9738027"/>
                <a:gd name="connsiteX480" fmla="*/ 9893736 w 13991985"/>
                <a:gd name="connsiteY480" fmla="*/ 8931350 h 9738027"/>
                <a:gd name="connsiteX481" fmla="*/ 9942721 w 13991985"/>
                <a:gd name="connsiteY481" fmla="*/ 8904022 h 9738027"/>
                <a:gd name="connsiteX482" fmla="*/ 10024364 w 13991985"/>
                <a:gd name="connsiteY482" fmla="*/ 8850956 h 9738027"/>
                <a:gd name="connsiteX483" fmla="*/ 10101925 w 13991985"/>
                <a:gd name="connsiteY483" fmla="*/ 8802650 h 9738027"/>
                <a:gd name="connsiteX484" fmla="*/ 10130726 w 13991985"/>
                <a:gd name="connsiteY484" fmla="*/ 8768632 h 9738027"/>
                <a:gd name="connsiteX485" fmla="*/ 10099997 w 13991985"/>
                <a:gd name="connsiteY485" fmla="*/ 8719646 h 9738027"/>
                <a:gd name="connsiteX486" fmla="*/ 10139458 w 13991985"/>
                <a:gd name="connsiteY486" fmla="*/ 8683474 h 9738027"/>
                <a:gd name="connsiteX487" fmla="*/ 10199669 w 13991985"/>
                <a:gd name="connsiteY487" fmla="*/ 8664197 h 9738027"/>
                <a:gd name="connsiteX488" fmla="*/ 10252737 w 13991985"/>
                <a:gd name="connsiteY488" fmla="*/ 8642539 h 9738027"/>
                <a:gd name="connsiteX489" fmla="*/ 10293672 w 13991985"/>
                <a:gd name="connsiteY489" fmla="*/ 8610902 h 9738027"/>
                <a:gd name="connsiteX490" fmla="*/ 10351049 w 13991985"/>
                <a:gd name="connsiteY490" fmla="*/ 8533002 h 9738027"/>
                <a:gd name="connsiteX491" fmla="*/ 10363409 w 13991985"/>
                <a:gd name="connsiteY491" fmla="*/ 8525971 h 9738027"/>
                <a:gd name="connsiteX492" fmla="*/ 10398107 w 13991985"/>
                <a:gd name="connsiteY492" fmla="*/ 8480274 h 9738027"/>
                <a:gd name="connsiteX493" fmla="*/ 10436434 w 13991985"/>
                <a:gd name="connsiteY493" fmla="*/ 8443875 h 9738027"/>
                <a:gd name="connsiteX494" fmla="*/ 10479523 w 13991985"/>
                <a:gd name="connsiteY494" fmla="*/ 8395343 h 9738027"/>
                <a:gd name="connsiteX495" fmla="*/ 10494718 w 13991985"/>
                <a:gd name="connsiteY495" fmla="*/ 8308257 h 9738027"/>
                <a:gd name="connsiteX496" fmla="*/ 10499254 w 13991985"/>
                <a:gd name="connsiteY496" fmla="*/ 8247819 h 9738027"/>
                <a:gd name="connsiteX497" fmla="*/ 10482018 w 13991985"/>
                <a:gd name="connsiteY497" fmla="*/ 8171052 h 9738027"/>
                <a:gd name="connsiteX498" fmla="*/ 10523066 w 13991985"/>
                <a:gd name="connsiteY498" fmla="*/ 8117643 h 9738027"/>
                <a:gd name="connsiteX499" fmla="*/ 10566609 w 13991985"/>
                <a:gd name="connsiteY499" fmla="*/ 8119571 h 9738027"/>
                <a:gd name="connsiteX500" fmla="*/ 10627274 w 13991985"/>
                <a:gd name="connsiteY500" fmla="*/ 8102676 h 9738027"/>
                <a:gd name="connsiteX501" fmla="*/ 10654829 w 13991985"/>
                <a:gd name="connsiteY501" fmla="*/ 8025569 h 9738027"/>
                <a:gd name="connsiteX502" fmla="*/ 10696330 w 13991985"/>
                <a:gd name="connsiteY502" fmla="*/ 7994839 h 9738027"/>
                <a:gd name="connsiteX503" fmla="*/ 10775025 w 13991985"/>
                <a:gd name="connsiteY503" fmla="*/ 7894940 h 9738027"/>
                <a:gd name="connsiteX504" fmla="*/ 10806435 w 13991985"/>
                <a:gd name="connsiteY504" fmla="*/ 7805246 h 9738027"/>
                <a:gd name="connsiteX505" fmla="*/ 10847596 w 13991985"/>
                <a:gd name="connsiteY505" fmla="*/ 7745488 h 9738027"/>
                <a:gd name="connsiteX506" fmla="*/ 10903499 w 13991985"/>
                <a:gd name="connsiteY506" fmla="*/ 7730520 h 9738027"/>
                <a:gd name="connsiteX507" fmla="*/ 10958494 w 13991985"/>
                <a:gd name="connsiteY507" fmla="*/ 7727685 h 9738027"/>
                <a:gd name="connsiteX508" fmla="*/ 10952031 w 13991985"/>
                <a:gd name="connsiteY508" fmla="*/ 7706028 h 9738027"/>
                <a:gd name="connsiteX509" fmla="*/ 10943980 w 13991985"/>
                <a:gd name="connsiteY509" fmla="*/ 7652732 h 9738027"/>
                <a:gd name="connsiteX510" fmla="*/ 10950897 w 13991985"/>
                <a:gd name="connsiteY510" fmla="*/ 7604427 h 9738027"/>
                <a:gd name="connsiteX511" fmla="*/ 10917786 w 13991985"/>
                <a:gd name="connsiteY511" fmla="*/ 7507590 h 9738027"/>
                <a:gd name="connsiteX512" fmla="*/ 10915632 w 13991985"/>
                <a:gd name="connsiteY512" fmla="*/ 7454521 h 9738027"/>
                <a:gd name="connsiteX513" fmla="*/ 10963937 w 13991985"/>
                <a:gd name="connsiteY513" fmla="*/ 7401681 h 9738027"/>
                <a:gd name="connsiteX514" fmla="*/ 11024943 w 13991985"/>
                <a:gd name="connsiteY514" fmla="*/ 7373333 h 9738027"/>
                <a:gd name="connsiteX515" fmla="*/ 11016551 w 13991985"/>
                <a:gd name="connsiteY515" fmla="*/ 7335800 h 9738027"/>
                <a:gd name="connsiteX516" fmla="*/ 10974936 w 13991985"/>
                <a:gd name="connsiteY516" fmla="*/ 7306998 h 9738027"/>
                <a:gd name="connsiteX517" fmla="*/ 10912570 w 13991985"/>
                <a:gd name="connsiteY517" fmla="*/ 7239643 h 9738027"/>
                <a:gd name="connsiteX518" fmla="*/ 10851905 w 13991985"/>
                <a:gd name="connsiteY518" fmla="*/ 7270371 h 9738027"/>
                <a:gd name="connsiteX519" fmla="*/ 10782168 w 13991985"/>
                <a:gd name="connsiteY519" fmla="*/ 7263001 h 9738027"/>
                <a:gd name="connsiteX520" fmla="*/ 10784323 w 13991985"/>
                <a:gd name="connsiteY520" fmla="*/ 7205171 h 9738027"/>
                <a:gd name="connsiteX521" fmla="*/ 10830247 w 13991985"/>
                <a:gd name="connsiteY521" fmla="*/ 7133053 h 9738027"/>
                <a:gd name="connsiteX522" fmla="*/ 10877305 w 13991985"/>
                <a:gd name="connsiteY522" fmla="*/ 7116158 h 9738027"/>
                <a:gd name="connsiteX523" fmla="*/ 10917332 w 13991985"/>
                <a:gd name="connsiteY523" fmla="*/ 7087357 h 9738027"/>
                <a:gd name="connsiteX524" fmla="*/ 10973688 w 13991985"/>
                <a:gd name="connsiteY524" fmla="*/ 7074769 h 9738027"/>
                <a:gd name="connsiteX525" fmla="*/ 11033446 w 13991985"/>
                <a:gd name="connsiteY525" fmla="*/ 7055039 h 9738027"/>
                <a:gd name="connsiteX526" fmla="*/ 10929693 w 13991985"/>
                <a:gd name="connsiteY526" fmla="*/ 6954120 h 9738027"/>
                <a:gd name="connsiteX527" fmla="*/ 10903272 w 13991985"/>
                <a:gd name="connsiteY527" fmla="*/ 6879619 h 9738027"/>
                <a:gd name="connsiteX528" fmla="*/ 10997729 w 13991985"/>
                <a:gd name="connsiteY528" fmla="*/ 6886083 h 9738027"/>
                <a:gd name="connsiteX529" fmla="*/ 11045580 w 13991985"/>
                <a:gd name="connsiteY529" fmla="*/ 6856828 h 9738027"/>
                <a:gd name="connsiteX530" fmla="*/ 10987523 w 13991985"/>
                <a:gd name="connsiteY530" fmla="*/ 6788566 h 9738027"/>
                <a:gd name="connsiteX531" fmla="*/ 10914951 w 13991985"/>
                <a:gd name="connsiteY531" fmla="*/ 6740714 h 9738027"/>
                <a:gd name="connsiteX532" fmla="*/ 10909509 w 13991985"/>
                <a:gd name="connsiteY532" fmla="*/ 6692862 h 9738027"/>
                <a:gd name="connsiteX533" fmla="*/ 10856894 w 13991985"/>
                <a:gd name="connsiteY533" fmla="*/ 6668143 h 9738027"/>
                <a:gd name="connsiteX534" fmla="*/ 10813805 w 13991985"/>
                <a:gd name="connsiteY534" fmla="*/ 6633671 h 9738027"/>
                <a:gd name="connsiteX535" fmla="*/ 10804053 w 13991985"/>
                <a:gd name="connsiteY535" fmla="*/ 6556790 h 9738027"/>
                <a:gd name="connsiteX536" fmla="*/ 10793848 w 13991985"/>
                <a:gd name="connsiteY536" fmla="*/ 6494198 h 9738027"/>
                <a:gd name="connsiteX537" fmla="*/ 10740780 w 13991985"/>
                <a:gd name="connsiteY537" fmla="*/ 6367878 h 9738027"/>
                <a:gd name="connsiteX538" fmla="*/ 10711751 w 13991985"/>
                <a:gd name="connsiteY538" fmla="*/ 6247228 h 9738027"/>
                <a:gd name="connsiteX539" fmla="*/ 10668209 w 13991985"/>
                <a:gd name="connsiteY539" fmla="*/ 6218200 h 9738027"/>
                <a:gd name="connsiteX540" fmla="*/ 10619223 w 13991985"/>
                <a:gd name="connsiteY540" fmla="*/ 6155833 h 9738027"/>
                <a:gd name="connsiteX541" fmla="*/ 10508551 w 13991985"/>
                <a:gd name="connsiteY541" fmla="*/ 6072831 h 9738027"/>
                <a:gd name="connsiteX542" fmla="*/ 10426229 w 13991985"/>
                <a:gd name="connsiteY542" fmla="*/ 6005701 h 9738027"/>
                <a:gd name="connsiteX543" fmla="*/ 10441423 w 13991985"/>
                <a:gd name="connsiteY543" fmla="*/ 5885505 h 9738027"/>
                <a:gd name="connsiteX544" fmla="*/ 10509005 w 13991985"/>
                <a:gd name="connsiteY544" fmla="*/ 5822232 h 9738027"/>
                <a:gd name="connsiteX545" fmla="*/ 10595637 w 13991985"/>
                <a:gd name="connsiteY545" fmla="*/ 5724714 h 9738027"/>
                <a:gd name="connsiteX546" fmla="*/ 10629655 w 13991985"/>
                <a:gd name="connsiteY546" fmla="*/ 5637402 h 9738027"/>
                <a:gd name="connsiteX547" fmla="*/ 10673198 w 13991985"/>
                <a:gd name="connsiteY547" fmla="*/ 5604745 h 9738027"/>
                <a:gd name="connsiteX548" fmla="*/ 10750305 w 13991985"/>
                <a:gd name="connsiteY548" fmla="*/ 5627196 h 9738027"/>
                <a:gd name="connsiteX549" fmla="*/ 10761191 w 13991985"/>
                <a:gd name="connsiteY549" fmla="*/ 5560067 h 9738027"/>
                <a:gd name="connsiteX550" fmla="*/ 10814259 w 13991985"/>
                <a:gd name="connsiteY550" fmla="*/ 5502464 h 9738027"/>
                <a:gd name="connsiteX551" fmla="*/ 10891138 w 13991985"/>
                <a:gd name="connsiteY551" fmla="*/ 5468446 h 9738027"/>
                <a:gd name="connsiteX552" fmla="*/ 10958494 w 13991985"/>
                <a:gd name="connsiteY552" fmla="*/ 5463457 h 9738027"/>
                <a:gd name="connsiteX553" fmla="*/ 10989111 w 13991985"/>
                <a:gd name="connsiteY553" fmla="*/ 5434655 h 9738027"/>
                <a:gd name="connsiteX554" fmla="*/ 11051703 w 13991985"/>
                <a:gd name="connsiteY554" fmla="*/ 5395875 h 9738027"/>
                <a:gd name="connsiteX555" fmla="*/ 11161694 w 13991985"/>
                <a:gd name="connsiteY555" fmla="*/ 5361857 h 9738027"/>
                <a:gd name="connsiteX556" fmla="*/ 11205237 w 13991985"/>
                <a:gd name="connsiteY556" fmla="*/ 5332828 h 9738027"/>
                <a:gd name="connsiteX557" fmla="*/ 11161694 w 13991985"/>
                <a:gd name="connsiteY557" fmla="*/ 5303800 h 9738027"/>
                <a:gd name="connsiteX558" fmla="*/ 10871409 w 13991985"/>
                <a:gd name="connsiteY558" fmla="*/ 5260257 h 9738027"/>
                <a:gd name="connsiteX559" fmla="*/ 10827866 w 13991985"/>
                <a:gd name="connsiteY559" fmla="*/ 5216714 h 9738027"/>
                <a:gd name="connsiteX560" fmla="*/ 10682723 w 13991985"/>
                <a:gd name="connsiteY560" fmla="*/ 5274771 h 9738027"/>
                <a:gd name="connsiteX561" fmla="*/ 10624666 w 13991985"/>
                <a:gd name="connsiteY561" fmla="*/ 5303800 h 9738027"/>
                <a:gd name="connsiteX562" fmla="*/ 10537580 w 13991985"/>
                <a:gd name="connsiteY562" fmla="*/ 5390206 h 9738027"/>
                <a:gd name="connsiteX563" fmla="*/ 10440289 w 13991985"/>
                <a:gd name="connsiteY563" fmla="*/ 5361403 h 9738027"/>
                <a:gd name="connsiteX564" fmla="*/ 10368624 w 13991985"/>
                <a:gd name="connsiteY564" fmla="*/ 5317633 h 9738027"/>
                <a:gd name="connsiteX565" fmla="*/ 10348894 w 13991985"/>
                <a:gd name="connsiteY565" fmla="*/ 5245743 h 9738027"/>
                <a:gd name="connsiteX566" fmla="*/ 10363409 w 13991985"/>
                <a:gd name="connsiteY566" fmla="*/ 5187685 h 9738027"/>
                <a:gd name="connsiteX567" fmla="*/ 10392437 w 13991985"/>
                <a:gd name="connsiteY567" fmla="*/ 5144143 h 9738027"/>
                <a:gd name="connsiteX568" fmla="*/ 10348894 w 13991985"/>
                <a:gd name="connsiteY568" fmla="*/ 5115114 h 9738027"/>
                <a:gd name="connsiteX569" fmla="*/ 10290837 w 13991985"/>
                <a:gd name="connsiteY569" fmla="*/ 5100600 h 9738027"/>
                <a:gd name="connsiteX570" fmla="*/ 10203751 w 13991985"/>
                <a:gd name="connsiteY570" fmla="*/ 5071571 h 9738027"/>
                <a:gd name="connsiteX571" fmla="*/ 10160209 w 13991985"/>
                <a:gd name="connsiteY571" fmla="*/ 5057057 h 9738027"/>
                <a:gd name="connsiteX572" fmla="*/ 10073804 w 13991985"/>
                <a:gd name="connsiteY572" fmla="*/ 5028028 h 9738027"/>
                <a:gd name="connsiteX573" fmla="*/ 10044548 w 13991985"/>
                <a:gd name="connsiteY573" fmla="*/ 4921665 h 9738027"/>
                <a:gd name="connsiteX574" fmla="*/ 10049991 w 13991985"/>
                <a:gd name="connsiteY574" fmla="*/ 4868598 h 9738027"/>
                <a:gd name="connsiteX575" fmla="*/ 10102605 w 13991985"/>
                <a:gd name="connsiteY575" fmla="*/ 4758381 h 9738027"/>
                <a:gd name="connsiteX576" fmla="*/ 10189011 w 13991985"/>
                <a:gd name="connsiteY576" fmla="*/ 4753164 h 9738027"/>
                <a:gd name="connsiteX577" fmla="*/ 10262262 w 13991985"/>
                <a:gd name="connsiteY577" fmla="*/ 4791490 h 9738027"/>
                <a:gd name="connsiteX578" fmla="*/ 10311929 w 13991985"/>
                <a:gd name="connsiteY578" fmla="*/ 4762462 h 9738027"/>
                <a:gd name="connsiteX579" fmla="*/ 10365223 w 13991985"/>
                <a:gd name="connsiteY579" fmla="*/ 4752710 h 9738027"/>
                <a:gd name="connsiteX580" fmla="*/ 10423053 w 13991985"/>
                <a:gd name="connsiteY580" fmla="*/ 4698963 h 9738027"/>
                <a:gd name="connsiteX581" fmla="*/ 10447319 w 13991985"/>
                <a:gd name="connsiteY581" fmla="*/ 4607114 h 9738027"/>
                <a:gd name="connsiteX582" fmla="*/ 10491543 w 13991985"/>
                <a:gd name="connsiteY582" fmla="*/ 4532502 h 9738027"/>
                <a:gd name="connsiteX583" fmla="*/ 10595637 w 13991985"/>
                <a:gd name="connsiteY583" fmla="*/ 4520028 h 9738027"/>
                <a:gd name="connsiteX584" fmla="*/ 10639180 w 13991985"/>
                <a:gd name="connsiteY584" fmla="*/ 4491000 h 9738027"/>
                <a:gd name="connsiteX585" fmla="*/ 10711751 w 13991985"/>
                <a:gd name="connsiteY585" fmla="*/ 4403914 h 9738027"/>
                <a:gd name="connsiteX586" fmla="*/ 10755294 w 13991985"/>
                <a:gd name="connsiteY586" fmla="*/ 4360371 h 9738027"/>
                <a:gd name="connsiteX587" fmla="*/ 10775705 w 13991985"/>
                <a:gd name="connsiteY587" fmla="*/ 4302314 h 9738027"/>
                <a:gd name="connsiteX588" fmla="*/ 10848730 w 13991985"/>
                <a:gd name="connsiteY588" fmla="*/ 4251514 h 9738027"/>
                <a:gd name="connsiteX589" fmla="*/ 10977318 w 13991985"/>
                <a:gd name="connsiteY589" fmla="*/ 4232464 h 9738027"/>
                <a:gd name="connsiteX590" fmla="*/ 11103411 w 13991985"/>
                <a:gd name="connsiteY590" fmla="*/ 4307983 h 9738027"/>
                <a:gd name="connsiteX591" fmla="*/ 11126996 w 13991985"/>
                <a:gd name="connsiteY591" fmla="*/ 4433170 h 9738027"/>
                <a:gd name="connsiteX592" fmla="*/ 11078691 w 13991985"/>
                <a:gd name="connsiteY592" fmla="*/ 4505514 h 9738027"/>
                <a:gd name="connsiteX593" fmla="*/ 11048755 w 13991985"/>
                <a:gd name="connsiteY593" fmla="*/ 4551552 h 9738027"/>
                <a:gd name="connsiteX594" fmla="*/ 11049889 w 13991985"/>
                <a:gd name="connsiteY594" fmla="*/ 4577632 h 9738027"/>
                <a:gd name="connsiteX595" fmla="*/ 10987523 w 13991985"/>
                <a:gd name="connsiteY595" fmla="*/ 4592600 h 9738027"/>
                <a:gd name="connsiteX596" fmla="*/ 10973009 w 13991985"/>
                <a:gd name="connsiteY596" fmla="*/ 4650657 h 9738027"/>
                <a:gd name="connsiteX597" fmla="*/ 11060094 w 13991985"/>
                <a:gd name="connsiteY597" fmla="*/ 4665171 h 9738027"/>
                <a:gd name="connsiteX598" fmla="*/ 11016551 w 13991985"/>
                <a:gd name="connsiteY598" fmla="*/ 4708714 h 9738027"/>
                <a:gd name="connsiteX599" fmla="*/ 11002037 w 13991985"/>
                <a:gd name="connsiteY599" fmla="*/ 4752257 h 9738027"/>
                <a:gd name="connsiteX600" fmla="*/ 11016551 w 13991985"/>
                <a:gd name="connsiteY600" fmla="*/ 4781285 h 9738027"/>
                <a:gd name="connsiteX601" fmla="*/ 11060094 w 13991985"/>
                <a:gd name="connsiteY601" fmla="*/ 4737743 h 9738027"/>
                <a:gd name="connsiteX602" fmla="*/ 11190723 w 13991985"/>
                <a:gd name="connsiteY602" fmla="*/ 4650657 h 9738027"/>
                <a:gd name="connsiteX603" fmla="*/ 11248780 w 13991985"/>
                <a:gd name="connsiteY603" fmla="*/ 4636143 h 9738027"/>
                <a:gd name="connsiteX604" fmla="*/ 11335866 w 13991985"/>
                <a:gd name="connsiteY604" fmla="*/ 4592600 h 9738027"/>
                <a:gd name="connsiteX605" fmla="*/ 11422951 w 13991985"/>
                <a:gd name="connsiteY605" fmla="*/ 4549057 h 9738027"/>
                <a:gd name="connsiteX606" fmla="*/ 11539066 w 13991985"/>
                <a:gd name="connsiteY60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27090 w 13991985"/>
                <a:gd name="connsiteY381" fmla="*/ 8765797 h 9738027"/>
                <a:gd name="connsiteX382" fmla="*/ 5501123 w 13991985"/>
                <a:gd name="connsiteY382" fmla="*/ 8845285 h 9738027"/>
                <a:gd name="connsiteX383" fmla="*/ 5711693 w 13991985"/>
                <a:gd name="connsiteY383" fmla="*/ 8814103 h 9738027"/>
                <a:gd name="connsiteX384" fmla="*/ 5776894 w 13991985"/>
                <a:gd name="connsiteY384" fmla="*/ 8800268 h 9738027"/>
                <a:gd name="connsiteX385" fmla="*/ 5749000 w 13991985"/>
                <a:gd name="connsiteY385" fmla="*/ 8872159 h 9738027"/>
                <a:gd name="connsiteX386" fmla="*/ 5748092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9962 w 13991985"/>
                <a:gd name="connsiteY389" fmla="*/ 9080576 h 9738027"/>
                <a:gd name="connsiteX390" fmla="*/ 5883030 w 13991985"/>
                <a:gd name="connsiteY390" fmla="*/ 9114140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133855 w 13991985"/>
                <a:gd name="connsiteY396" fmla="*/ 9471214 h 9738027"/>
                <a:gd name="connsiteX397" fmla="*/ 6269586 w 13991985"/>
                <a:gd name="connsiteY397" fmla="*/ 9406920 h 9738027"/>
                <a:gd name="connsiteX398" fmla="*/ 6299409 w 13991985"/>
                <a:gd name="connsiteY398" fmla="*/ 9440371 h 9738027"/>
                <a:gd name="connsiteX399" fmla="*/ 6313923 w 13991985"/>
                <a:gd name="connsiteY399" fmla="*/ 9483914 h 9738027"/>
                <a:gd name="connsiteX400" fmla="*/ 6347941 w 13991985"/>
                <a:gd name="connsiteY400" fmla="*/ 9527003 h 9738027"/>
                <a:gd name="connsiteX401" fmla="*/ 6405771 w 13991985"/>
                <a:gd name="connsiteY401" fmla="*/ 9556032 h 9738027"/>
                <a:gd name="connsiteX402" fmla="*/ 6430263 w 13991985"/>
                <a:gd name="connsiteY402" fmla="*/ 9510562 h 9738027"/>
                <a:gd name="connsiteX403" fmla="*/ 6430037 w 13991985"/>
                <a:gd name="connsiteY403" fmla="*/ 9382314 h 9738027"/>
                <a:gd name="connsiteX404" fmla="*/ 6401009 w 13991985"/>
                <a:gd name="connsiteY404" fmla="*/ 9280714 h 9738027"/>
                <a:gd name="connsiteX405" fmla="*/ 6444551 w 13991985"/>
                <a:gd name="connsiteY405" fmla="*/ 9237171 h 9738027"/>
                <a:gd name="connsiteX406" fmla="*/ 6488094 w 13991985"/>
                <a:gd name="connsiteY406" fmla="*/ 9222657 h 9738027"/>
                <a:gd name="connsiteX407" fmla="*/ 6557718 w 13991985"/>
                <a:gd name="connsiteY407" fmla="*/ 9225945 h 9738027"/>
                <a:gd name="connsiteX408" fmla="*/ 6636299 w 13991985"/>
                <a:gd name="connsiteY408" fmla="*/ 9168795 h 9738027"/>
                <a:gd name="connsiteX409" fmla="*/ 6737445 w 13991985"/>
                <a:gd name="connsiteY409" fmla="*/ 9224812 h 9738027"/>
                <a:gd name="connsiteX410" fmla="*/ 6763866 w 13991985"/>
                <a:gd name="connsiteY410" fmla="*/ 9164600 h 9738027"/>
                <a:gd name="connsiteX411" fmla="*/ 6828840 w 13991985"/>
                <a:gd name="connsiteY411" fmla="*/ 9181722 h 9738027"/>
                <a:gd name="connsiteX412" fmla="*/ 6870229 w 13991985"/>
                <a:gd name="connsiteY412" fmla="*/ 9205988 h 9738027"/>
                <a:gd name="connsiteX413" fmla="*/ 6952551 w 13991985"/>
                <a:gd name="connsiteY413" fmla="*/ 9208143 h 9738027"/>
                <a:gd name="connsiteX414" fmla="*/ 7025123 w 13991985"/>
                <a:gd name="connsiteY414" fmla="*/ 9121057 h 9738027"/>
                <a:gd name="connsiteX415" fmla="*/ 7102230 w 13991985"/>
                <a:gd name="connsiteY415" fmla="*/ 9139881 h 9738027"/>
                <a:gd name="connsiteX416" fmla="*/ 7170266 w 13991985"/>
                <a:gd name="connsiteY416" fmla="*/ 9077514 h 9738027"/>
                <a:gd name="connsiteX417" fmla="*/ 7197141 w 13991985"/>
                <a:gd name="connsiteY417" fmla="*/ 9048713 h 9738027"/>
                <a:gd name="connsiteX418" fmla="*/ 7236374 w 13991985"/>
                <a:gd name="connsiteY418" fmla="*/ 9023539 h 9738027"/>
                <a:gd name="connsiteX419" fmla="*/ 7271638 w 13991985"/>
                <a:gd name="connsiteY419" fmla="*/ 9063681 h 9738027"/>
                <a:gd name="connsiteX420" fmla="*/ 7307811 w 13991985"/>
                <a:gd name="connsiteY420" fmla="*/ 9109604 h 9738027"/>
                <a:gd name="connsiteX421" fmla="*/ 7343530 w 13991985"/>
                <a:gd name="connsiteY421" fmla="*/ 9159270 h 9738027"/>
                <a:gd name="connsiteX422" fmla="*/ 7460551 w 13991985"/>
                <a:gd name="connsiteY422" fmla="*/ 9164600 h 9738027"/>
                <a:gd name="connsiteX423" fmla="*/ 7547637 w 13991985"/>
                <a:gd name="connsiteY423" fmla="*/ 9179114 h 9738027"/>
                <a:gd name="connsiteX424" fmla="*/ 7562151 w 13991985"/>
                <a:gd name="connsiteY424" fmla="*/ 9353285 h 9738027"/>
                <a:gd name="connsiteX425" fmla="*/ 7634723 w 13991985"/>
                <a:gd name="connsiteY425" fmla="*/ 9367800 h 9738027"/>
                <a:gd name="connsiteX426" fmla="*/ 7721809 w 13991985"/>
                <a:gd name="connsiteY426" fmla="*/ 9396828 h 9738027"/>
                <a:gd name="connsiteX427" fmla="*/ 7808894 w 13991985"/>
                <a:gd name="connsiteY427" fmla="*/ 9425857 h 9738027"/>
                <a:gd name="connsiteX428" fmla="*/ 7852437 w 13991985"/>
                <a:gd name="connsiteY428" fmla="*/ 9440371 h 9738027"/>
                <a:gd name="connsiteX429" fmla="*/ 7895980 w 13991985"/>
                <a:gd name="connsiteY429" fmla="*/ 9396828 h 9738027"/>
                <a:gd name="connsiteX430" fmla="*/ 7939523 w 13991985"/>
                <a:gd name="connsiteY430" fmla="*/ 9382314 h 9738027"/>
                <a:gd name="connsiteX431" fmla="*/ 7962655 w 13991985"/>
                <a:gd name="connsiteY431" fmla="*/ 9347389 h 9738027"/>
                <a:gd name="connsiteX432" fmla="*/ 8005517 w 13991985"/>
                <a:gd name="connsiteY432" fmla="*/ 9335483 h 9738027"/>
                <a:gd name="connsiteX433" fmla="*/ 8065049 w 13991985"/>
                <a:gd name="connsiteY433" fmla="*/ 9397396 h 9738027"/>
                <a:gd name="connsiteX434" fmla="*/ 8169144 w 13991985"/>
                <a:gd name="connsiteY434" fmla="*/ 9437309 h 9738027"/>
                <a:gd name="connsiteX435" fmla="*/ 8215068 w 13991985"/>
                <a:gd name="connsiteY435" fmla="*/ 9392633 h 9738027"/>
                <a:gd name="connsiteX436" fmla="*/ 8255549 w 13991985"/>
                <a:gd name="connsiteY436" fmla="*/ 9401818 h 9738027"/>
                <a:gd name="connsiteX437" fmla="*/ 8299092 w 13991985"/>
                <a:gd name="connsiteY437" fmla="*/ 9438217 h 9738027"/>
                <a:gd name="connsiteX438" fmla="*/ 8317461 w 13991985"/>
                <a:gd name="connsiteY438" fmla="*/ 9485502 h 9738027"/>
                <a:gd name="connsiteX439" fmla="*/ 8295010 w 13991985"/>
                <a:gd name="connsiteY439" fmla="*/ 9519633 h 9738027"/>
                <a:gd name="connsiteX440" fmla="*/ 8276980 w 13991985"/>
                <a:gd name="connsiteY440" fmla="*/ 9604564 h 9738027"/>
                <a:gd name="connsiteX441" fmla="*/ 8309297 w 13991985"/>
                <a:gd name="connsiteY441" fmla="*/ 9685413 h 9738027"/>
                <a:gd name="connsiteX442" fmla="*/ 8350459 w 13991985"/>
                <a:gd name="connsiteY442" fmla="*/ 9738027 h 9738027"/>
                <a:gd name="connsiteX443" fmla="*/ 8389466 w 13991985"/>
                <a:gd name="connsiteY443" fmla="*/ 9730657 h 9738027"/>
                <a:gd name="connsiteX444" fmla="*/ 8386404 w 13991985"/>
                <a:gd name="connsiteY444" fmla="*/ 9682578 h 9738027"/>
                <a:gd name="connsiteX445" fmla="*/ 8360437 w 13991985"/>
                <a:gd name="connsiteY445" fmla="*/ 9643571 h 9738027"/>
                <a:gd name="connsiteX446" fmla="*/ 8351139 w 13991985"/>
                <a:gd name="connsiteY446" fmla="*/ 9571453 h 9738027"/>
                <a:gd name="connsiteX447" fmla="*/ 8370416 w 13991985"/>
                <a:gd name="connsiteY447" fmla="*/ 9527684 h 9738027"/>
                <a:gd name="connsiteX448" fmla="*/ 8396043 w 13991985"/>
                <a:gd name="connsiteY448" fmla="*/ 9475977 h 9738027"/>
                <a:gd name="connsiteX449" fmla="*/ 8429380 w 13991985"/>
                <a:gd name="connsiteY449" fmla="*/ 9483120 h 9738027"/>
                <a:gd name="connsiteX450" fmla="*/ 8496055 w 13991985"/>
                <a:gd name="connsiteY450" fmla="*/ 9473595 h 9738027"/>
                <a:gd name="connsiteX451" fmla="*/ 8553886 w 13991985"/>
                <a:gd name="connsiteY451" fmla="*/ 9453185 h 9738027"/>
                <a:gd name="connsiteX452" fmla="*/ 8636209 w 13991985"/>
                <a:gd name="connsiteY452" fmla="*/ 9428465 h 9738027"/>
                <a:gd name="connsiteX453" fmla="*/ 8696193 w 13991985"/>
                <a:gd name="connsiteY453" fmla="*/ 9415877 h 9738027"/>
                <a:gd name="connsiteX454" fmla="*/ 8691318 w 13991985"/>
                <a:gd name="connsiteY454" fmla="*/ 9375964 h 9738027"/>
                <a:gd name="connsiteX455" fmla="*/ 8715130 w 13991985"/>
                <a:gd name="connsiteY455" fmla="*/ 9356914 h 9738027"/>
                <a:gd name="connsiteX456" fmla="*/ 8743705 w 13991985"/>
                <a:gd name="connsiteY456" fmla="*/ 9359295 h 9738027"/>
                <a:gd name="connsiteX457" fmla="*/ 8810380 w 13991985"/>
                <a:gd name="connsiteY457" fmla="*/ 9382314 h 9738027"/>
                <a:gd name="connsiteX458" fmla="*/ 8856078 w 13991985"/>
                <a:gd name="connsiteY458" fmla="*/ 9312577 h 9738027"/>
                <a:gd name="connsiteX459" fmla="*/ 8903249 w 13991985"/>
                <a:gd name="connsiteY459" fmla="*/ 9314052 h 9738027"/>
                <a:gd name="connsiteX460" fmla="*/ 8941349 w 13991985"/>
                <a:gd name="connsiteY460" fmla="*/ 9356914 h 9738027"/>
                <a:gd name="connsiteX461" fmla="*/ 8984211 w 13991985"/>
                <a:gd name="connsiteY461" fmla="*/ 9321195 h 9738027"/>
                <a:gd name="connsiteX462" fmla="*/ 9025713 w 13991985"/>
                <a:gd name="connsiteY462" fmla="*/ 9264272 h 9738027"/>
                <a:gd name="connsiteX463" fmla="*/ 9085925 w 13991985"/>
                <a:gd name="connsiteY463" fmla="*/ 9278106 h 9738027"/>
                <a:gd name="connsiteX464" fmla="*/ 9124705 w 13991985"/>
                <a:gd name="connsiteY464" fmla="*/ 9237852 h 9738027"/>
                <a:gd name="connsiteX465" fmla="*/ 9129468 w 13991985"/>
                <a:gd name="connsiteY465" fmla="*/ 9186258 h 9738027"/>
                <a:gd name="connsiteX466" fmla="*/ 9160424 w 13991985"/>
                <a:gd name="connsiteY466" fmla="*/ 9133077 h 9738027"/>
                <a:gd name="connsiteX467" fmla="*/ 9203286 w 13991985"/>
                <a:gd name="connsiteY467" fmla="*/ 9156889 h 9738027"/>
                <a:gd name="connsiteX468" fmla="*/ 9246376 w 13991985"/>
                <a:gd name="connsiteY468" fmla="*/ 9196690 h 9738027"/>
                <a:gd name="connsiteX469" fmla="*/ 9305680 w 13991985"/>
                <a:gd name="connsiteY469" fmla="*/ 9159270 h 9738027"/>
                <a:gd name="connsiteX470" fmla="*/ 9399569 w 13991985"/>
                <a:gd name="connsiteY470" fmla="*/ 9131943 h 9738027"/>
                <a:gd name="connsiteX471" fmla="*/ 9458080 w 13991985"/>
                <a:gd name="connsiteY471" fmla="*/ 9130695 h 9738027"/>
                <a:gd name="connsiteX472" fmla="*/ 9518518 w 13991985"/>
                <a:gd name="connsiteY472" fmla="*/ 9105521 h 9738027"/>
                <a:gd name="connsiteX473" fmla="*/ 9574648 w 13991985"/>
                <a:gd name="connsiteY473" fmla="*/ 9126046 h 9738027"/>
                <a:gd name="connsiteX474" fmla="*/ 9652209 w 13991985"/>
                <a:gd name="connsiteY474" fmla="*/ 9106543 h 9738027"/>
                <a:gd name="connsiteX475" fmla="*/ 9753355 w 13991985"/>
                <a:gd name="connsiteY475" fmla="*/ 9094977 h 9738027"/>
                <a:gd name="connsiteX476" fmla="*/ 9816175 w 13991985"/>
                <a:gd name="connsiteY476" fmla="*/ 9050866 h 9738027"/>
                <a:gd name="connsiteX477" fmla="*/ 9803361 w 13991985"/>
                <a:gd name="connsiteY477" fmla="*/ 9009252 h 9738027"/>
                <a:gd name="connsiteX478" fmla="*/ 9819236 w 13991985"/>
                <a:gd name="connsiteY478" fmla="*/ 8981583 h 9738027"/>
                <a:gd name="connsiteX479" fmla="*/ 9872418 w 13991985"/>
                <a:gd name="connsiteY479" fmla="*/ 8980677 h 9738027"/>
                <a:gd name="connsiteX480" fmla="*/ 9893736 w 13991985"/>
                <a:gd name="connsiteY480" fmla="*/ 8931350 h 9738027"/>
                <a:gd name="connsiteX481" fmla="*/ 9942721 w 13991985"/>
                <a:gd name="connsiteY481" fmla="*/ 8904022 h 9738027"/>
                <a:gd name="connsiteX482" fmla="*/ 10024364 w 13991985"/>
                <a:gd name="connsiteY482" fmla="*/ 8850956 h 9738027"/>
                <a:gd name="connsiteX483" fmla="*/ 10101925 w 13991985"/>
                <a:gd name="connsiteY483" fmla="*/ 8802650 h 9738027"/>
                <a:gd name="connsiteX484" fmla="*/ 10130726 w 13991985"/>
                <a:gd name="connsiteY484" fmla="*/ 8768632 h 9738027"/>
                <a:gd name="connsiteX485" fmla="*/ 10099997 w 13991985"/>
                <a:gd name="connsiteY485" fmla="*/ 8719646 h 9738027"/>
                <a:gd name="connsiteX486" fmla="*/ 10139458 w 13991985"/>
                <a:gd name="connsiteY486" fmla="*/ 8683474 h 9738027"/>
                <a:gd name="connsiteX487" fmla="*/ 10199669 w 13991985"/>
                <a:gd name="connsiteY487" fmla="*/ 8664197 h 9738027"/>
                <a:gd name="connsiteX488" fmla="*/ 10252737 w 13991985"/>
                <a:gd name="connsiteY488" fmla="*/ 8642539 h 9738027"/>
                <a:gd name="connsiteX489" fmla="*/ 10293672 w 13991985"/>
                <a:gd name="connsiteY489" fmla="*/ 8610902 h 9738027"/>
                <a:gd name="connsiteX490" fmla="*/ 10351049 w 13991985"/>
                <a:gd name="connsiteY490" fmla="*/ 8533002 h 9738027"/>
                <a:gd name="connsiteX491" fmla="*/ 10363409 w 13991985"/>
                <a:gd name="connsiteY491" fmla="*/ 8525971 h 9738027"/>
                <a:gd name="connsiteX492" fmla="*/ 10398107 w 13991985"/>
                <a:gd name="connsiteY492" fmla="*/ 8480274 h 9738027"/>
                <a:gd name="connsiteX493" fmla="*/ 10436434 w 13991985"/>
                <a:gd name="connsiteY493" fmla="*/ 8443875 h 9738027"/>
                <a:gd name="connsiteX494" fmla="*/ 10479523 w 13991985"/>
                <a:gd name="connsiteY494" fmla="*/ 8395343 h 9738027"/>
                <a:gd name="connsiteX495" fmla="*/ 10494718 w 13991985"/>
                <a:gd name="connsiteY495" fmla="*/ 8308257 h 9738027"/>
                <a:gd name="connsiteX496" fmla="*/ 10499254 w 13991985"/>
                <a:gd name="connsiteY496" fmla="*/ 8247819 h 9738027"/>
                <a:gd name="connsiteX497" fmla="*/ 10482018 w 13991985"/>
                <a:gd name="connsiteY497" fmla="*/ 8171052 h 9738027"/>
                <a:gd name="connsiteX498" fmla="*/ 10523066 w 13991985"/>
                <a:gd name="connsiteY498" fmla="*/ 8117643 h 9738027"/>
                <a:gd name="connsiteX499" fmla="*/ 10566609 w 13991985"/>
                <a:gd name="connsiteY499" fmla="*/ 8119571 h 9738027"/>
                <a:gd name="connsiteX500" fmla="*/ 10627274 w 13991985"/>
                <a:gd name="connsiteY500" fmla="*/ 8102676 h 9738027"/>
                <a:gd name="connsiteX501" fmla="*/ 10654829 w 13991985"/>
                <a:gd name="connsiteY501" fmla="*/ 8025569 h 9738027"/>
                <a:gd name="connsiteX502" fmla="*/ 10696330 w 13991985"/>
                <a:gd name="connsiteY502" fmla="*/ 7994839 h 9738027"/>
                <a:gd name="connsiteX503" fmla="*/ 10775025 w 13991985"/>
                <a:gd name="connsiteY503" fmla="*/ 7894940 h 9738027"/>
                <a:gd name="connsiteX504" fmla="*/ 10806435 w 13991985"/>
                <a:gd name="connsiteY504" fmla="*/ 7805246 h 9738027"/>
                <a:gd name="connsiteX505" fmla="*/ 10847596 w 13991985"/>
                <a:gd name="connsiteY505" fmla="*/ 7745488 h 9738027"/>
                <a:gd name="connsiteX506" fmla="*/ 10903499 w 13991985"/>
                <a:gd name="connsiteY506" fmla="*/ 7730520 h 9738027"/>
                <a:gd name="connsiteX507" fmla="*/ 10958494 w 13991985"/>
                <a:gd name="connsiteY507" fmla="*/ 7727685 h 9738027"/>
                <a:gd name="connsiteX508" fmla="*/ 10952031 w 13991985"/>
                <a:gd name="connsiteY508" fmla="*/ 7706028 h 9738027"/>
                <a:gd name="connsiteX509" fmla="*/ 10943980 w 13991985"/>
                <a:gd name="connsiteY509" fmla="*/ 7652732 h 9738027"/>
                <a:gd name="connsiteX510" fmla="*/ 10950897 w 13991985"/>
                <a:gd name="connsiteY510" fmla="*/ 7604427 h 9738027"/>
                <a:gd name="connsiteX511" fmla="*/ 10917786 w 13991985"/>
                <a:gd name="connsiteY511" fmla="*/ 7507590 h 9738027"/>
                <a:gd name="connsiteX512" fmla="*/ 10915632 w 13991985"/>
                <a:gd name="connsiteY512" fmla="*/ 7454521 h 9738027"/>
                <a:gd name="connsiteX513" fmla="*/ 10963937 w 13991985"/>
                <a:gd name="connsiteY513" fmla="*/ 7401681 h 9738027"/>
                <a:gd name="connsiteX514" fmla="*/ 11024943 w 13991985"/>
                <a:gd name="connsiteY514" fmla="*/ 7373333 h 9738027"/>
                <a:gd name="connsiteX515" fmla="*/ 11016551 w 13991985"/>
                <a:gd name="connsiteY515" fmla="*/ 7335800 h 9738027"/>
                <a:gd name="connsiteX516" fmla="*/ 10974936 w 13991985"/>
                <a:gd name="connsiteY516" fmla="*/ 7306998 h 9738027"/>
                <a:gd name="connsiteX517" fmla="*/ 10912570 w 13991985"/>
                <a:gd name="connsiteY517" fmla="*/ 7239643 h 9738027"/>
                <a:gd name="connsiteX518" fmla="*/ 10851905 w 13991985"/>
                <a:gd name="connsiteY518" fmla="*/ 7270371 h 9738027"/>
                <a:gd name="connsiteX519" fmla="*/ 10782168 w 13991985"/>
                <a:gd name="connsiteY519" fmla="*/ 7263001 h 9738027"/>
                <a:gd name="connsiteX520" fmla="*/ 10784323 w 13991985"/>
                <a:gd name="connsiteY520" fmla="*/ 7205171 h 9738027"/>
                <a:gd name="connsiteX521" fmla="*/ 10830247 w 13991985"/>
                <a:gd name="connsiteY521" fmla="*/ 7133053 h 9738027"/>
                <a:gd name="connsiteX522" fmla="*/ 10877305 w 13991985"/>
                <a:gd name="connsiteY522" fmla="*/ 7116158 h 9738027"/>
                <a:gd name="connsiteX523" fmla="*/ 10917332 w 13991985"/>
                <a:gd name="connsiteY523" fmla="*/ 7087357 h 9738027"/>
                <a:gd name="connsiteX524" fmla="*/ 10973688 w 13991985"/>
                <a:gd name="connsiteY524" fmla="*/ 7074769 h 9738027"/>
                <a:gd name="connsiteX525" fmla="*/ 11033446 w 13991985"/>
                <a:gd name="connsiteY525" fmla="*/ 7055039 h 9738027"/>
                <a:gd name="connsiteX526" fmla="*/ 10929693 w 13991985"/>
                <a:gd name="connsiteY526" fmla="*/ 6954120 h 9738027"/>
                <a:gd name="connsiteX527" fmla="*/ 10903272 w 13991985"/>
                <a:gd name="connsiteY527" fmla="*/ 6879619 h 9738027"/>
                <a:gd name="connsiteX528" fmla="*/ 10997729 w 13991985"/>
                <a:gd name="connsiteY528" fmla="*/ 6886083 h 9738027"/>
                <a:gd name="connsiteX529" fmla="*/ 11045580 w 13991985"/>
                <a:gd name="connsiteY529" fmla="*/ 6856828 h 9738027"/>
                <a:gd name="connsiteX530" fmla="*/ 10987523 w 13991985"/>
                <a:gd name="connsiteY530" fmla="*/ 6788566 h 9738027"/>
                <a:gd name="connsiteX531" fmla="*/ 10914951 w 13991985"/>
                <a:gd name="connsiteY531" fmla="*/ 6740714 h 9738027"/>
                <a:gd name="connsiteX532" fmla="*/ 10909509 w 13991985"/>
                <a:gd name="connsiteY532" fmla="*/ 6692862 h 9738027"/>
                <a:gd name="connsiteX533" fmla="*/ 10856894 w 13991985"/>
                <a:gd name="connsiteY533" fmla="*/ 6668143 h 9738027"/>
                <a:gd name="connsiteX534" fmla="*/ 10813805 w 13991985"/>
                <a:gd name="connsiteY534" fmla="*/ 6633671 h 9738027"/>
                <a:gd name="connsiteX535" fmla="*/ 10804053 w 13991985"/>
                <a:gd name="connsiteY535" fmla="*/ 6556790 h 9738027"/>
                <a:gd name="connsiteX536" fmla="*/ 10793848 w 13991985"/>
                <a:gd name="connsiteY536" fmla="*/ 6494198 h 9738027"/>
                <a:gd name="connsiteX537" fmla="*/ 10740780 w 13991985"/>
                <a:gd name="connsiteY537" fmla="*/ 6367878 h 9738027"/>
                <a:gd name="connsiteX538" fmla="*/ 10711751 w 13991985"/>
                <a:gd name="connsiteY538" fmla="*/ 6247228 h 9738027"/>
                <a:gd name="connsiteX539" fmla="*/ 10668209 w 13991985"/>
                <a:gd name="connsiteY539" fmla="*/ 6218200 h 9738027"/>
                <a:gd name="connsiteX540" fmla="*/ 10619223 w 13991985"/>
                <a:gd name="connsiteY540" fmla="*/ 6155833 h 9738027"/>
                <a:gd name="connsiteX541" fmla="*/ 10508551 w 13991985"/>
                <a:gd name="connsiteY541" fmla="*/ 6072831 h 9738027"/>
                <a:gd name="connsiteX542" fmla="*/ 10426229 w 13991985"/>
                <a:gd name="connsiteY542" fmla="*/ 6005701 h 9738027"/>
                <a:gd name="connsiteX543" fmla="*/ 10441423 w 13991985"/>
                <a:gd name="connsiteY543" fmla="*/ 5885505 h 9738027"/>
                <a:gd name="connsiteX544" fmla="*/ 10509005 w 13991985"/>
                <a:gd name="connsiteY544" fmla="*/ 5822232 h 9738027"/>
                <a:gd name="connsiteX545" fmla="*/ 10595637 w 13991985"/>
                <a:gd name="connsiteY545" fmla="*/ 5724714 h 9738027"/>
                <a:gd name="connsiteX546" fmla="*/ 10629655 w 13991985"/>
                <a:gd name="connsiteY546" fmla="*/ 5637402 h 9738027"/>
                <a:gd name="connsiteX547" fmla="*/ 10673198 w 13991985"/>
                <a:gd name="connsiteY547" fmla="*/ 5604745 h 9738027"/>
                <a:gd name="connsiteX548" fmla="*/ 10750305 w 13991985"/>
                <a:gd name="connsiteY548" fmla="*/ 5627196 h 9738027"/>
                <a:gd name="connsiteX549" fmla="*/ 10761191 w 13991985"/>
                <a:gd name="connsiteY549" fmla="*/ 5560067 h 9738027"/>
                <a:gd name="connsiteX550" fmla="*/ 10814259 w 13991985"/>
                <a:gd name="connsiteY550" fmla="*/ 5502464 h 9738027"/>
                <a:gd name="connsiteX551" fmla="*/ 10891138 w 13991985"/>
                <a:gd name="connsiteY551" fmla="*/ 5468446 h 9738027"/>
                <a:gd name="connsiteX552" fmla="*/ 10958494 w 13991985"/>
                <a:gd name="connsiteY552" fmla="*/ 5463457 h 9738027"/>
                <a:gd name="connsiteX553" fmla="*/ 10989111 w 13991985"/>
                <a:gd name="connsiteY553" fmla="*/ 5434655 h 9738027"/>
                <a:gd name="connsiteX554" fmla="*/ 11051703 w 13991985"/>
                <a:gd name="connsiteY554" fmla="*/ 5395875 h 9738027"/>
                <a:gd name="connsiteX555" fmla="*/ 11161694 w 13991985"/>
                <a:gd name="connsiteY555" fmla="*/ 5361857 h 9738027"/>
                <a:gd name="connsiteX556" fmla="*/ 11205237 w 13991985"/>
                <a:gd name="connsiteY556" fmla="*/ 5332828 h 9738027"/>
                <a:gd name="connsiteX557" fmla="*/ 11161694 w 13991985"/>
                <a:gd name="connsiteY557" fmla="*/ 5303800 h 9738027"/>
                <a:gd name="connsiteX558" fmla="*/ 10871409 w 13991985"/>
                <a:gd name="connsiteY558" fmla="*/ 5260257 h 9738027"/>
                <a:gd name="connsiteX559" fmla="*/ 10827866 w 13991985"/>
                <a:gd name="connsiteY559" fmla="*/ 5216714 h 9738027"/>
                <a:gd name="connsiteX560" fmla="*/ 10682723 w 13991985"/>
                <a:gd name="connsiteY560" fmla="*/ 5274771 h 9738027"/>
                <a:gd name="connsiteX561" fmla="*/ 10624666 w 13991985"/>
                <a:gd name="connsiteY561" fmla="*/ 5303800 h 9738027"/>
                <a:gd name="connsiteX562" fmla="*/ 10537580 w 13991985"/>
                <a:gd name="connsiteY562" fmla="*/ 5390206 h 9738027"/>
                <a:gd name="connsiteX563" fmla="*/ 10440289 w 13991985"/>
                <a:gd name="connsiteY563" fmla="*/ 5361403 h 9738027"/>
                <a:gd name="connsiteX564" fmla="*/ 10368624 w 13991985"/>
                <a:gd name="connsiteY564" fmla="*/ 5317633 h 9738027"/>
                <a:gd name="connsiteX565" fmla="*/ 10348894 w 13991985"/>
                <a:gd name="connsiteY565" fmla="*/ 5245743 h 9738027"/>
                <a:gd name="connsiteX566" fmla="*/ 10363409 w 13991985"/>
                <a:gd name="connsiteY566" fmla="*/ 5187685 h 9738027"/>
                <a:gd name="connsiteX567" fmla="*/ 10392437 w 13991985"/>
                <a:gd name="connsiteY567" fmla="*/ 5144143 h 9738027"/>
                <a:gd name="connsiteX568" fmla="*/ 10348894 w 13991985"/>
                <a:gd name="connsiteY568" fmla="*/ 5115114 h 9738027"/>
                <a:gd name="connsiteX569" fmla="*/ 10290837 w 13991985"/>
                <a:gd name="connsiteY569" fmla="*/ 5100600 h 9738027"/>
                <a:gd name="connsiteX570" fmla="*/ 10203751 w 13991985"/>
                <a:gd name="connsiteY570" fmla="*/ 5071571 h 9738027"/>
                <a:gd name="connsiteX571" fmla="*/ 10160209 w 13991985"/>
                <a:gd name="connsiteY571" fmla="*/ 5057057 h 9738027"/>
                <a:gd name="connsiteX572" fmla="*/ 10073804 w 13991985"/>
                <a:gd name="connsiteY572" fmla="*/ 5028028 h 9738027"/>
                <a:gd name="connsiteX573" fmla="*/ 10044548 w 13991985"/>
                <a:gd name="connsiteY573" fmla="*/ 4921665 h 9738027"/>
                <a:gd name="connsiteX574" fmla="*/ 10049991 w 13991985"/>
                <a:gd name="connsiteY574" fmla="*/ 4868598 h 9738027"/>
                <a:gd name="connsiteX575" fmla="*/ 10102605 w 13991985"/>
                <a:gd name="connsiteY575" fmla="*/ 4758381 h 9738027"/>
                <a:gd name="connsiteX576" fmla="*/ 10189011 w 13991985"/>
                <a:gd name="connsiteY576" fmla="*/ 4753164 h 9738027"/>
                <a:gd name="connsiteX577" fmla="*/ 10262262 w 13991985"/>
                <a:gd name="connsiteY577" fmla="*/ 4791490 h 9738027"/>
                <a:gd name="connsiteX578" fmla="*/ 10311929 w 13991985"/>
                <a:gd name="connsiteY578" fmla="*/ 4762462 h 9738027"/>
                <a:gd name="connsiteX579" fmla="*/ 10365223 w 13991985"/>
                <a:gd name="connsiteY579" fmla="*/ 4752710 h 9738027"/>
                <a:gd name="connsiteX580" fmla="*/ 10423053 w 13991985"/>
                <a:gd name="connsiteY580" fmla="*/ 4698963 h 9738027"/>
                <a:gd name="connsiteX581" fmla="*/ 10447319 w 13991985"/>
                <a:gd name="connsiteY581" fmla="*/ 4607114 h 9738027"/>
                <a:gd name="connsiteX582" fmla="*/ 10491543 w 13991985"/>
                <a:gd name="connsiteY582" fmla="*/ 4532502 h 9738027"/>
                <a:gd name="connsiteX583" fmla="*/ 10595637 w 13991985"/>
                <a:gd name="connsiteY583" fmla="*/ 4520028 h 9738027"/>
                <a:gd name="connsiteX584" fmla="*/ 10639180 w 13991985"/>
                <a:gd name="connsiteY584" fmla="*/ 4491000 h 9738027"/>
                <a:gd name="connsiteX585" fmla="*/ 10711751 w 13991985"/>
                <a:gd name="connsiteY585" fmla="*/ 4403914 h 9738027"/>
                <a:gd name="connsiteX586" fmla="*/ 10755294 w 13991985"/>
                <a:gd name="connsiteY586" fmla="*/ 4360371 h 9738027"/>
                <a:gd name="connsiteX587" fmla="*/ 10775705 w 13991985"/>
                <a:gd name="connsiteY587" fmla="*/ 4302314 h 9738027"/>
                <a:gd name="connsiteX588" fmla="*/ 10848730 w 13991985"/>
                <a:gd name="connsiteY588" fmla="*/ 4251514 h 9738027"/>
                <a:gd name="connsiteX589" fmla="*/ 10977318 w 13991985"/>
                <a:gd name="connsiteY589" fmla="*/ 4232464 h 9738027"/>
                <a:gd name="connsiteX590" fmla="*/ 11103411 w 13991985"/>
                <a:gd name="connsiteY590" fmla="*/ 4307983 h 9738027"/>
                <a:gd name="connsiteX591" fmla="*/ 11126996 w 13991985"/>
                <a:gd name="connsiteY591" fmla="*/ 4433170 h 9738027"/>
                <a:gd name="connsiteX592" fmla="*/ 11078691 w 13991985"/>
                <a:gd name="connsiteY592" fmla="*/ 4505514 h 9738027"/>
                <a:gd name="connsiteX593" fmla="*/ 11048755 w 13991985"/>
                <a:gd name="connsiteY593" fmla="*/ 4551552 h 9738027"/>
                <a:gd name="connsiteX594" fmla="*/ 11049889 w 13991985"/>
                <a:gd name="connsiteY594" fmla="*/ 4577632 h 9738027"/>
                <a:gd name="connsiteX595" fmla="*/ 10987523 w 13991985"/>
                <a:gd name="connsiteY595" fmla="*/ 4592600 h 9738027"/>
                <a:gd name="connsiteX596" fmla="*/ 10973009 w 13991985"/>
                <a:gd name="connsiteY596" fmla="*/ 4650657 h 9738027"/>
                <a:gd name="connsiteX597" fmla="*/ 11060094 w 13991985"/>
                <a:gd name="connsiteY597" fmla="*/ 4665171 h 9738027"/>
                <a:gd name="connsiteX598" fmla="*/ 11016551 w 13991985"/>
                <a:gd name="connsiteY598" fmla="*/ 4708714 h 9738027"/>
                <a:gd name="connsiteX599" fmla="*/ 11002037 w 13991985"/>
                <a:gd name="connsiteY599" fmla="*/ 4752257 h 9738027"/>
                <a:gd name="connsiteX600" fmla="*/ 11016551 w 13991985"/>
                <a:gd name="connsiteY600" fmla="*/ 4781285 h 9738027"/>
                <a:gd name="connsiteX601" fmla="*/ 11060094 w 13991985"/>
                <a:gd name="connsiteY601" fmla="*/ 4737743 h 9738027"/>
                <a:gd name="connsiteX602" fmla="*/ 11190723 w 13991985"/>
                <a:gd name="connsiteY602" fmla="*/ 4650657 h 9738027"/>
                <a:gd name="connsiteX603" fmla="*/ 11248780 w 13991985"/>
                <a:gd name="connsiteY603" fmla="*/ 4636143 h 9738027"/>
                <a:gd name="connsiteX604" fmla="*/ 11335866 w 13991985"/>
                <a:gd name="connsiteY604" fmla="*/ 4592600 h 9738027"/>
                <a:gd name="connsiteX605" fmla="*/ 11422951 w 13991985"/>
                <a:gd name="connsiteY605" fmla="*/ 4549057 h 9738027"/>
                <a:gd name="connsiteX606" fmla="*/ 11539066 w 13991985"/>
                <a:gd name="connsiteY60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27090 w 13991985"/>
                <a:gd name="connsiteY381" fmla="*/ 8765797 h 9738027"/>
                <a:gd name="connsiteX382" fmla="*/ 5484454 w 13991985"/>
                <a:gd name="connsiteY382" fmla="*/ 8861954 h 9738027"/>
                <a:gd name="connsiteX383" fmla="*/ 5711693 w 13991985"/>
                <a:gd name="connsiteY383" fmla="*/ 8814103 h 9738027"/>
                <a:gd name="connsiteX384" fmla="*/ 5776894 w 13991985"/>
                <a:gd name="connsiteY384" fmla="*/ 8800268 h 9738027"/>
                <a:gd name="connsiteX385" fmla="*/ 5749000 w 13991985"/>
                <a:gd name="connsiteY385" fmla="*/ 8872159 h 9738027"/>
                <a:gd name="connsiteX386" fmla="*/ 5748092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9962 w 13991985"/>
                <a:gd name="connsiteY389" fmla="*/ 9080576 h 9738027"/>
                <a:gd name="connsiteX390" fmla="*/ 5883030 w 13991985"/>
                <a:gd name="connsiteY390" fmla="*/ 9114140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133855 w 13991985"/>
                <a:gd name="connsiteY396" fmla="*/ 9471214 h 9738027"/>
                <a:gd name="connsiteX397" fmla="*/ 6269586 w 13991985"/>
                <a:gd name="connsiteY397" fmla="*/ 9406920 h 9738027"/>
                <a:gd name="connsiteX398" fmla="*/ 6299409 w 13991985"/>
                <a:gd name="connsiteY398" fmla="*/ 9440371 h 9738027"/>
                <a:gd name="connsiteX399" fmla="*/ 6313923 w 13991985"/>
                <a:gd name="connsiteY399" fmla="*/ 9483914 h 9738027"/>
                <a:gd name="connsiteX400" fmla="*/ 6347941 w 13991985"/>
                <a:gd name="connsiteY400" fmla="*/ 9527003 h 9738027"/>
                <a:gd name="connsiteX401" fmla="*/ 6405771 w 13991985"/>
                <a:gd name="connsiteY401" fmla="*/ 9556032 h 9738027"/>
                <a:gd name="connsiteX402" fmla="*/ 6430263 w 13991985"/>
                <a:gd name="connsiteY402" fmla="*/ 9510562 h 9738027"/>
                <a:gd name="connsiteX403" fmla="*/ 6430037 w 13991985"/>
                <a:gd name="connsiteY403" fmla="*/ 9382314 h 9738027"/>
                <a:gd name="connsiteX404" fmla="*/ 6401009 w 13991985"/>
                <a:gd name="connsiteY404" fmla="*/ 9280714 h 9738027"/>
                <a:gd name="connsiteX405" fmla="*/ 6444551 w 13991985"/>
                <a:gd name="connsiteY405" fmla="*/ 9237171 h 9738027"/>
                <a:gd name="connsiteX406" fmla="*/ 6488094 w 13991985"/>
                <a:gd name="connsiteY406" fmla="*/ 9222657 h 9738027"/>
                <a:gd name="connsiteX407" fmla="*/ 6557718 w 13991985"/>
                <a:gd name="connsiteY407" fmla="*/ 9225945 h 9738027"/>
                <a:gd name="connsiteX408" fmla="*/ 6636299 w 13991985"/>
                <a:gd name="connsiteY408" fmla="*/ 9168795 h 9738027"/>
                <a:gd name="connsiteX409" fmla="*/ 6737445 w 13991985"/>
                <a:gd name="connsiteY409" fmla="*/ 9224812 h 9738027"/>
                <a:gd name="connsiteX410" fmla="*/ 6763866 w 13991985"/>
                <a:gd name="connsiteY410" fmla="*/ 9164600 h 9738027"/>
                <a:gd name="connsiteX411" fmla="*/ 6828840 w 13991985"/>
                <a:gd name="connsiteY411" fmla="*/ 9181722 h 9738027"/>
                <a:gd name="connsiteX412" fmla="*/ 6870229 w 13991985"/>
                <a:gd name="connsiteY412" fmla="*/ 9205988 h 9738027"/>
                <a:gd name="connsiteX413" fmla="*/ 6952551 w 13991985"/>
                <a:gd name="connsiteY413" fmla="*/ 9208143 h 9738027"/>
                <a:gd name="connsiteX414" fmla="*/ 7025123 w 13991985"/>
                <a:gd name="connsiteY414" fmla="*/ 9121057 h 9738027"/>
                <a:gd name="connsiteX415" fmla="*/ 7102230 w 13991985"/>
                <a:gd name="connsiteY415" fmla="*/ 9139881 h 9738027"/>
                <a:gd name="connsiteX416" fmla="*/ 7170266 w 13991985"/>
                <a:gd name="connsiteY416" fmla="*/ 9077514 h 9738027"/>
                <a:gd name="connsiteX417" fmla="*/ 7197141 w 13991985"/>
                <a:gd name="connsiteY417" fmla="*/ 9048713 h 9738027"/>
                <a:gd name="connsiteX418" fmla="*/ 7236374 w 13991985"/>
                <a:gd name="connsiteY418" fmla="*/ 9023539 h 9738027"/>
                <a:gd name="connsiteX419" fmla="*/ 7271638 w 13991985"/>
                <a:gd name="connsiteY419" fmla="*/ 9063681 h 9738027"/>
                <a:gd name="connsiteX420" fmla="*/ 7307811 w 13991985"/>
                <a:gd name="connsiteY420" fmla="*/ 9109604 h 9738027"/>
                <a:gd name="connsiteX421" fmla="*/ 7343530 w 13991985"/>
                <a:gd name="connsiteY421" fmla="*/ 9159270 h 9738027"/>
                <a:gd name="connsiteX422" fmla="*/ 7460551 w 13991985"/>
                <a:gd name="connsiteY422" fmla="*/ 9164600 h 9738027"/>
                <a:gd name="connsiteX423" fmla="*/ 7547637 w 13991985"/>
                <a:gd name="connsiteY423" fmla="*/ 9179114 h 9738027"/>
                <a:gd name="connsiteX424" fmla="*/ 7562151 w 13991985"/>
                <a:gd name="connsiteY424" fmla="*/ 9353285 h 9738027"/>
                <a:gd name="connsiteX425" fmla="*/ 7634723 w 13991985"/>
                <a:gd name="connsiteY425" fmla="*/ 9367800 h 9738027"/>
                <a:gd name="connsiteX426" fmla="*/ 7721809 w 13991985"/>
                <a:gd name="connsiteY426" fmla="*/ 9396828 h 9738027"/>
                <a:gd name="connsiteX427" fmla="*/ 7808894 w 13991985"/>
                <a:gd name="connsiteY427" fmla="*/ 9425857 h 9738027"/>
                <a:gd name="connsiteX428" fmla="*/ 7852437 w 13991985"/>
                <a:gd name="connsiteY428" fmla="*/ 9440371 h 9738027"/>
                <a:gd name="connsiteX429" fmla="*/ 7895980 w 13991985"/>
                <a:gd name="connsiteY429" fmla="*/ 9396828 h 9738027"/>
                <a:gd name="connsiteX430" fmla="*/ 7939523 w 13991985"/>
                <a:gd name="connsiteY430" fmla="*/ 9382314 h 9738027"/>
                <a:gd name="connsiteX431" fmla="*/ 7962655 w 13991985"/>
                <a:gd name="connsiteY431" fmla="*/ 9347389 h 9738027"/>
                <a:gd name="connsiteX432" fmla="*/ 8005517 w 13991985"/>
                <a:gd name="connsiteY432" fmla="*/ 9335483 h 9738027"/>
                <a:gd name="connsiteX433" fmla="*/ 8065049 w 13991985"/>
                <a:gd name="connsiteY433" fmla="*/ 9397396 h 9738027"/>
                <a:gd name="connsiteX434" fmla="*/ 8169144 w 13991985"/>
                <a:gd name="connsiteY434" fmla="*/ 9437309 h 9738027"/>
                <a:gd name="connsiteX435" fmla="*/ 8215068 w 13991985"/>
                <a:gd name="connsiteY435" fmla="*/ 9392633 h 9738027"/>
                <a:gd name="connsiteX436" fmla="*/ 8255549 w 13991985"/>
                <a:gd name="connsiteY436" fmla="*/ 9401818 h 9738027"/>
                <a:gd name="connsiteX437" fmla="*/ 8299092 w 13991985"/>
                <a:gd name="connsiteY437" fmla="*/ 9438217 h 9738027"/>
                <a:gd name="connsiteX438" fmla="*/ 8317461 w 13991985"/>
                <a:gd name="connsiteY438" fmla="*/ 9485502 h 9738027"/>
                <a:gd name="connsiteX439" fmla="*/ 8295010 w 13991985"/>
                <a:gd name="connsiteY439" fmla="*/ 9519633 h 9738027"/>
                <a:gd name="connsiteX440" fmla="*/ 8276980 w 13991985"/>
                <a:gd name="connsiteY440" fmla="*/ 9604564 h 9738027"/>
                <a:gd name="connsiteX441" fmla="*/ 8309297 w 13991985"/>
                <a:gd name="connsiteY441" fmla="*/ 9685413 h 9738027"/>
                <a:gd name="connsiteX442" fmla="*/ 8350459 w 13991985"/>
                <a:gd name="connsiteY442" fmla="*/ 9738027 h 9738027"/>
                <a:gd name="connsiteX443" fmla="*/ 8389466 w 13991985"/>
                <a:gd name="connsiteY443" fmla="*/ 9730657 h 9738027"/>
                <a:gd name="connsiteX444" fmla="*/ 8386404 w 13991985"/>
                <a:gd name="connsiteY444" fmla="*/ 9682578 h 9738027"/>
                <a:gd name="connsiteX445" fmla="*/ 8360437 w 13991985"/>
                <a:gd name="connsiteY445" fmla="*/ 9643571 h 9738027"/>
                <a:gd name="connsiteX446" fmla="*/ 8351139 w 13991985"/>
                <a:gd name="connsiteY446" fmla="*/ 9571453 h 9738027"/>
                <a:gd name="connsiteX447" fmla="*/ 8370416 w 13991985"/>
                <a:gd name="connsiteY447" fmla="*/ 9527684 h 9738027"/>
                <a:gd name="connsiteX448" fmla="*/ 8396043 w 13991985"/>
                <a:gd name="connsiteY448" fmla="*/ 9475977 h 9738027"/>
                <a:gd name="connsiteX449" fmla="*/ 8429380 w 13991985"/>
                <a:gd name="connsiteY449" fmla="*/ 9483120 h 9738027"/>
                <a:gd name="connsiteX450" fmla="*/ 8496055 w 13991985"/>
                <a:gd name="connsiteY450" fmla="*/ 9473595 h 9738027"/>
                <a:gd name="connsiteX451" fmla="*/ 8553886 w 13991985"/>
                <a:gd name="connsiteY451" fmla="*/ 9453185 h 9738027"/>
                <a:gd name="connsiteX452" fmla="*/ 8636209 w 13991985"/>
                <a:gd name="connsiteY452" fmla="*/ 9428465 h 9738027"/>
                <a:gd name="connsiteX453" fmla="*/ 8696193 w 13991985"/>
                <a:gd name="connsiteY453" fmla="*/ 9415877 h 9738027"/>
                <a:gd name="connsiteX454" fmla="*/ 8691318 w 13991985"/>
                <a:gd name="connsiteY454" fmla="*/ 9375964 h 9738027"/>
                <a:gd name="connsiteX455" fmla="*/ 8715130 w 13991985"/>
                <a:gd name="connsiteY455" fmla="*/ 9356914 h 9738027"/>
                <a:gd name="connsiteX456" fmla="*/ 8743705 w 13991985"/>
                <a:gd name="connsiteY456" fmla="*/ 9359295 h 9738027"/>
                <a:gd name="connsiteX457" fmla="*/ 8810380 w 13991985"/>
                <a:gd name="connsiteY457" fmla="*/ 9382314 h 9738027"/>
                <a:gd name="connsiteX458" fmla="*/ 8856078 w 13991985"/>
                <a:gd name="connsiteY458" fmla="*/ 9312577 h 9738027"/>
                <a:gd name="connsiteX459" fmla="*/ 8903249 w 13991985"/>
                <a:gd name="connsiteY459" fmla="*/ 9314052 h 9738027"/>
                <a:gd name="connsiteX460" fmla="*/ 8941349 w 13991985"/>
                <a:gd name="connsiteY460" fmla="*/ 9356914 h 9738027"/>
                <a:gd name="connsiteX461" fmla="*/ 8984211 w 13991985"/>
                <a:gd name="connsiteY461" fmla="*/ 9321195 h 9738027"/>
                <a:gd name="connsiteX462" fmla="*/ 9025713 w 13991985"/>
                <a:gd name="connsiteY462" fmla="*/ 9264272 h 9738027"/>
                <a:gd name="connsiteX463" fmla="*/ 9085925 w 13991985"/>
                <a:gd name="connsiteY463" fmla="*/ 9278106 h 9738027"/>
                <a:gd name="connsiteX464" fmla="*/ 9124705 w 13991985"/>
                <a:gd name="connsiteY464" fmla="*/ 9237852 h 9738027"/>
                <a:gd name="connsiteX465" fmla="*/ 9129468 w 13991985"/>
                <a:gd name="connsiteY465" fmla="*/ 9186258 h 9738027"/>
                <a:gd name="connsiteX466" fmla="*/ 9160424 w 13991985"/>
                <a:gd name="connsiteY466" fmla="*/ 9133077 h 9738027"/>
                <a:gd name="connsiteX467" fmla="*/ 9203286 w 13991985"/>
                <a:gd name="connsiteY467" fmla="*/ 9156889 h 9738027"/>
                <a:gd name="connsiteX468" fmla="*/ 9246376 w 13991985"/>
                <a:gd name="connsiteY468" fmla="*/ 9196690 h 9738027"/>
                <a:gd name="connsiteX469" fmla="*/ 9305680 w 13991985"/>
                <a:gd name="connsiteY469" fmla="*/ 9159270 h 9738027"/>
                <a:gd name="connsiteX470" fmla="*/ 9399569 w 13991985"/>
                <a:gd name="connsiteY470" fmla="*/ 9131943 h 9738027"/>
                <a:gd name="connsiteX471" fmla="*/ 9458080 w 13991985"/>
                <a:gd name="connsiteY471" fmla="*/ 9130695 h 9738027"/>
                <a:gd name="connsiteX472" fmla="*/ 9518518 w 13991985"/>
                <a:gd name="connsiteY472" fmla="*/ 9105521 h 9738027"/>
                <a:gd name="connsiteX473" fmla="*/ 9574648 w 13991985"/>
                <a:gd name="connsiteY473" fmla="*/ 9126046 h 9738027"/>
                <a:gd name="connsiteX474" fmla="*/ 9652209 w 13991985"/>
                <a:gd name="connsiteY474" fmla="*/ 9106543 h 9738027"/>
                <a:gd name="connsiteX475" fmla="*/ 9753355 w 13991985"/>
                <a:gd name="connsiteY475" fmla="*/ 9094977 h 9738027"/>
                <a:gd name="connsiteX476" fmla="*/ 9816175 w 13991985"/>
                <a:gd name="connsiteY476" fmla="*/ 9050866 h 9738027"/>
                <a:gd name="connsiteX477" fmla="*/ 9803361 w 13991985"/>
                <a:gd name="connsiteY477" fmla="*/ 9009252 h 9738027"/>
                <a:gd name="connsiteX478" fmla="*/ 9819236 w 13991985"/>
                <a:gd name="connsiteY478" fmla="*/ 8981583 h 9738027"/>
                <a:gd name="connsiteX479" fmla="*/ 9872418 w 13991985"/>
                <a:gd name="connsiteY479" fmla="*/ 8980677 h 9738027"/>
                <a:gd name="connsiteX480" fmla="*/ 9893736 w 13991985"/>
                <a:gd name="connsiteY480" fmla="*/ 8931350 h 9738027"/>
                <a:gd name="connsiteX481" fmla="*/ 9942721 w 13991985"/>
                <a:gd name="connsiteY481" fmla="*/ 8904022 h 9738027"/>
                <a:gd name="connsiteX482" fmla="*/ 10024364 w 13991985"/>
                <a:gd name="connsiteY482" fmla="*/ 8850956 h 9738027"/>
                <a:gd name="connsiteX483" fmla="*/ 10101925 w 13991985"/>
                <a:gd name="connsiteY483" fmla="*/ 8802650 h 9738027"/>
                <a:gd name="connsiteX484" fmla="*/ 10130726 w 13991985"/>
                <a:gd name="connsiteY484" fmla="*/ 8768632 h 9738027"/>
                <a:gd name="connsiteX485" fmla="*/ 10099997 w 13991985"/>
                <a:gd name="connsiteY485" fmla="*/ 8719646 h 9738027"/>
                <a:gd name="connsiteX486" fmla="*/ 10139458 w 13991985"/>
                <a:gd name="connsiteY486" fmla="*/ 8683474 h 9738027"/>
                <a:gd name="connsiteX487" fmla="*/ 10199669 w 13991985"/>
                <a:gd name="connsiteY487" fmla="*/ 8664197 h 9738027"/>
                <a:gd name="connsiteX488" fmla="*/ 10252737 w 13991985"/>
                <a:gd name="connsiteY488" fmla="*/ 8642539 h 9738027"/>
                <a:gd name="connsiteX489" fmla="*/ 10293672 w 13991985"/>
                <a:gd name="connsiteY489" fmla="*/ 8610902 h 9738027"/>
                <a:gd name="connsiteX490" fmla="*/ 10351049 w 13991985"/>
                <a:gd name="connsiteY490" fmla="*/ 8533002 h 9738027"/>
                <a:gd name="connsiteX491" fmla="*/ 10363409 w 13991985"/>
                <a:gd name="connsiteY491" fmla="*/ 8525971 h 9738027"/>
                <a:gd name="connsiteX492" fmla="*/ 10398107 w 13991985"/>
                <a:gd name="connsiteY492" fmla="*/ 8480274 h 9738027"/>
                <a:gd name="connsiteX493" fmla="*/ 10436434 w 13991985"/>
                <a:gd name="connsiteY493" fmla="*/ 8443875 h 9738027"/>
                <a:gd name="connsiteX494" fmla="*/ 10479523 w 13991985"/>
                <a:gd name="connsiteY494" fmla="*/ 8395343 h 9738027"/>
                <a:gd name="connsiteX495" fmla="*/ 10494718 w 13991985"/>
                <a:gd name="connsiteY495" fmla="*/ 8308257 h 9738027"/>
                <a:gd name="connsiteX496" fmla="*/ 10499254 w 13991985"/>
                <a:gd name="connsiteY496" fmla="*/ 8247819 h 9738027"/>
                <a:gd name="connsiteX497" fmla="*/ 10482018 w 13991985"/>
                <a:gd name="connsiteY497" fmla="*/ 8171052 h 9738027"/>
                <a:gd name="connsiteX498" fmla="*/ 10523066 w 13991985"/>
                <a:gd name="connsiteY498" fmla="*/ 8117643 h 9738027"/>
                <a:gd name="connsiteX499" fmla="*/ 10566609 w 13991985"/>
                <a:gd name="connsiteY499" fmla="*/ 8119571 h 9738027"/>
                <a:gd name="connsiteX500" fmla="*/ 10627274 w 13991985"/>
                <a:gd name="connsiteY500" fmla="*/ 8102676 h 9738027"/>
                <a:gd name="connsiteX501" fmla="*/ 10654829 w 13991985"/>
                <a:gd name="connsiteY501" fmla="*/ 8025569 h 9738027"/>
                <a:gd name="connsiteX502" fmla="*/ 10696330 w 13991985"/>
                <a:gd name="connsiteY502" fmla="*/ 7994839 h 9738027"/>
                <a:gd name="connsiteX503" fmla="*/ 10775025 w 13991985"/>
                <a:gd name="connsiteY503" fmla="*/ 7894940 h 9738027"/>
                <a:gd name="connsiteX504" fmla="*/ 10806435 w 13991985"/>
                <a:gd name="connsiteY504" fmla="*/ 7805246 h 9738027"/>
                <a:gd name="connsiteX505" fmla="*/ 10847596 w 13991985"/>
                <a:gd name="connsiteY505" fmla="*/ 7745488 h 9738027"/>
                <a:gd name="connsiteX506" fmla="*/ 10903499 w 13991985"/>
                <a:gd name="connsiteY506" fmla="*/ 7730520 h 9738027"/>
                <a:gd name="connsiteX507" fmla="*/ 10958494 w 13991985"/>
                <a:gd name="connsiteY507" fmla="*/ 7727685 h 9738027"/>
                <a:gd name="connsiteX508" fmla="*/ 10952031 w 13991985"/>
                <a:gd name="connsiteY508" fmla="*/ 7706028 h 9738027"/>
                <a:gd name="connsiteX509" fmla="*/ 10943980 w 13991985"/>
                <a:gd name="connsiteY509" fmla="*/ 7652732 h 9738027"/>
                <a:gd name="connsiteX510" fmla="*/ 10950897 w 13991985"/>
                <a:gd name="connsiteY510" fmla="*/ 7604427 h 9738027"/>
                <a:gd name="connsiteX511" fmla="*/ 10917786 w 13991985"/>
                <a:gd name="connsiteY511" fmla="*/ 7507590 h 9738027"/>
                <a:gd name="connsiteX512" fmla="*/ 10915632 w 13991985"/>
                <a:gd name="connsiteY512" fmla="*/ 7454521 h 9738027"/>
                <a:gd name="connsiteX513" fmla="*/ 10963937 w 13991985"/>
                <a:gd name="connsiteY513" fmla="*/ 7401681 h 9738027"/>
                <a:gd name="connsiteX514" fmla="*/ 11024943 w 13991985"/>
                <a:gd name="connsiteY514" fmla="*/ 7373333 h 9738027"/>
                <a:gd name="connsiteX515" fmla="*/ 11016551 w 13991985"/>
                <a:gd name="connsiteY515" fmla="*/ 7335800 h 9738027"/>
                <a:gd name="connsiteX516" fmla="*/ 10974936 w 13991985"/>
                <a:gd name="connsiteY516" fmla="*/ 7306998 h 9738027"/>
                <a:gd name="connsiteX517" fmla="*/ 10912570 w 13991985"/>
                <a:gd name="connsiteY517" fmla="*/ 7239643 h 9738027"/>
                <a:gd name="connsiteX518" fmla="*/ 10851905 w 13991985"/>
                <a:gd name="connsiteY518" fmla="*/ 7270371 h 9738027"/>
                <a:gd name="connsiteX519" fmla="*/ 10782168 w 13991985"/>
                <a:gd name="connsiteY519" fmla="*/ 7263001 h 9738027"/>
                <a:gd name="connsiteX520" fmla="*/ 10784323 w 13991985"/>
                <a:gd name="connsiteY520" fmla="*/ 7205171 h 9738027"/>
                <a:gd name="connsiteX521" fmla="*/ 10830247 w 13991985"/>
                <a:gd name="connsiteY521" fmla="*/ 7133053 h 9738027"/>
                <a:gd name="connsiteX522" fmla="*/ 10877305 w 13991985"/>
                <a:gd name="connsiteY522" fmla="*/ 7116158 h 9738027"/>
                <a:gd name="connsiteX523" fmla="*/ 10917332 w 13991985"/>
                <a:gd name="connsiteY523" fmla="*/ 7087357 h 9738027"/>
                <a:gd name="connsiteX524" fmla="*/ 10973688 w 13991985"/>
                <a:gd name="connsiteY524" fmla="*/ 7074769 h 9738027"/>
                <a:gd name="connsiteX525" fmla="*/ 11033446 w 13991985"/>
                <a:gd name="connsiteY525" fmla="*/ 7055039 h 9738027"/>
                <a:gd name="connsiteX526" fmla="*/ 10929693 w 13991985"/>
                <a:gd name="connsiteY526" fmla="*/ 6954120 h 9738027"/>
                <a:gd name="connsiteX527" fmla="*/ 10903272 w 13991985"/>
                <a:gd name="connsiteY527" fmla="*/ 6879619 h 9738027"/>
                <a:gd name="connsiteX528" fmla="*/ 10997729 w 13991985"/>
                <a:gd name="connsiteY528" fmla="*/ 6886083 h 9738027"/>
                <a:gd name="connsiteX529" fmla="*/ 11045580 w 13991985"/>
                <a:gd name="connsiteY529" fmla="*/ 6856828 h 9738027"/>
                <a:gd name="connsiteX530" fmla="*/ 10987523 w 13991985"/>
                <a:gd name="connsiteY530" fmla="*/ 6788566 h 9738027"/>
                <a:gd name="connsiteX531" fmla="*/ 10914951 w 13991985"/>
                <a:gd name="connsiteY531" fmla="*/ 6740714 h 9738027"/>
                <a:gd name="connsiteX532" fmla="*/ 10909509 w 13991985"/>
                <a:gd name="connsiteY532" fmla="*/ 6692862 h 9738027"/>
                <a:gd name="connsiteX533" fmla="*/ 10856894 w 13991985"/>
                <a:gd name="connsiteY533" fmla="*/ 6668143 h 9738027"/>
                <a:gd name="connsiteX534" fmla="*/ 10813805 w 13991985"/>
                <a:gd name="connsiteY534" fmla="*/ 6633671 h 9738027"/>
                <a:gd name="connsiteX535" fmla="*/ 10804053 w 13991985"/>
                <a:gd name="connsiteY535" fmla="*/ 6556790 h 9738027"/>
                <a:gd name="connsiteX536" fmla="*/ 10793848 w 13991985"/>
                <a:gd name="connsiteY536" fmla="*/ 6494198 h 9738027"/>
                <a:gd name="connsiteX537" fmla="*/ 10740780 w 13991985"/>
                <a:gd name="connsiteY537" fmla="*/ 6367878 h 9738027"/>
                <a:gd name="connsiteX538" fmla="*/ 10711751 w 13991985"/>
                <a:gd name="connsiteY538" fmla="*/ 6247228 h 9738027"/>
                <a:gd name="connsiteX539" fmla="*/ 10668209 w 13991985"/>
                <a:gd name="connsiteY539" fmla="*/ 6218200 h 9738027"/>
                <a:gd name="connsiteX540" fmla="*/ 10619223 w 13991985"/>
                <a:gd name="connsiteY540" fmla="*/ 6155833 h 9738027"/>
                <a:gd name="connsiteX541" fmla="*/ 10508551 w 13991985"/>
                <a:gd name="connsiteY541" fmla="*/ 6072831 h 9738027"/>
                <a:gd name="connsiteX542" fmla="*/ 10426229 w 13991985"/>
                <a:gd name="connsiteY542" fmla="*/ 6005701 h 9738027"/>
                <a:gd name="connsiteX543" fmla="*/ 10441423 w 13991985"/>
                <a:gd name="connsiteY543" fmla="*/ 5885505 h 9738027"/>
                <a:gd name="connsiteX544" fmla="*/ 10509005 w 13991985"/>
                <a:gd name="connsiteY544" fmla="*/ 5822232 h 9738027"/>
                <a:gd name="connsiteX545" fmla="*/ 10595637 w 13991985"/>
                <a:gd name="connsiteY545" fmla="*/ 5724714 h 9738027"/>
                <a:gd name="connsiteX546" fmla="*/ 10629655 w 13991985"/>
                <a:gd name="connsiteY546" fmla="*/ 5637402 h 9738027"/>
                <a:gd name="connsiteX547" fmla="*/ 10673198 w 13991985"/>
                <a:gd name="connsiteY547" fmla="*/ 5604745 h 9738027"/>
                <a:gd name="connsiteX548" fmla="*/ 10750305 w 13991985"/>
                <a:gd name="connsiteY548" fmla="*/ 5627196 h 9738027"/>
                <a:gd name="connsiteX549" fmla="*/ 10761191 w 13991985"/>
                <a:gd name="connsiteY549" fmla="*/ 5560067 h 9738027"/>
                <a:gd name="connsiteX550" fmla="*/ 10814259 w 13991985"/>
                <a:gd name="connsiteY550" fmla="*/ 5502464 h 9738027"/>
                <a:gd name="connsiteX551" fmla="*/ 10891138 w 13991985"/>
                <a:gd name="connsiteY551" fmla="*/ 5468446 h 9738027"/>
                <a:gd name="connsiteX552" fmla="*/ 10958494 w 13991985"/>
                <a:gd name="connsiteY552" fmla="*/ 5463457 h 9738027"/>
                <a:gd name="connsiteX553" fmla="*/ 10989111 w 13991985"/>
                <a:gd name="connsiteY553" fmla="*/ 5434655 h 9738027"/>
                <a:gd name="connsiteX554" fmla="*/ 11051703 w 13991985"/>
                <a:gd name="connsiteY554" fmla="*/ 5395875 h 9738027"/>
                <a:gd name="connsiteX555" fmla="*/ 11161694 w 13991985"/>
                <a:gd name="connsiteY555" fmla="*/ 5361857 h 9738027"/>
                <a:gd name="connsiteX556" fmla="*/ 11205237 w 13991985"/>
                <a:gd name="connsiteY556" fmla="*/ 5332828 h 9738027"/>
                <a:gd name="connsiteX557" fmla="*/ 11161694 w 13991985"/>
                <a:gd name="connsiteY557" fmla="*/ 5303800 h 9738027"/>
                <a:gd name="connsiteX558" fmla="*/ 10871409 w 13991985"/>
                <a:gd name="connsiteY558" fmla="*/ 5260257 h 9738027"/>
                <a:gd name="connsiteX559" fmla="*/ 10827866 w 13991985"/>
                <a:gd name="connsiteY559" fmla="*/ 5216714 h 9738027"/>
                <a:gd name="connsiteX560" fmla="*/ 10682723 w 13991985"/>
                <a:gd name="connsiteY560" fmla="*/ 5274771 h 9738027"/>
                <a:gd name="connsiteX561" fmla="*/ 10624666 w 13991985"/>
                <a:gd name="connsiteY561" fmla="*/ 5303800 h 9738027"/>
                <a:gd name="connsiteX562" fmla="*/ 10537580 w 13991985"/>
                <a:gd name="connsiteY562" fmla="*/ 5390206 h 9738027"/>
                <a:gd name="connsiteX563" fmla="*/ 10440289 w 13991985"/>
                <a:gd name="connsiteY563" fmla="*/ 5361403 h 9738027"/>
                <a:gd name="connsiteX564" fmla="*/ 10368624 w 13991985"/>
                <a:gd name="connsiteY564" fmla="*/ 5317633 h 9738027"/>
                <a:gd name="connsiteX565" fmla="*/ 10348894 w 13991985"/>
                <a:gd name="connsiteY565" fmla="*/ 5245743 h 9738027"/>
                <a:gd name="connsiteX566" fmla="*/ 10363409 w 13991985"/>
                <a:gd name="connsiteY566" fmla="*/ 5187685 h 9738027"/>
                <a:gd name="connsiteX567" fmla="*/ 10392437 w 13991985"/>
                <a:gd name="connsiteY567" fmla="*/ 5144143 h 9738027"/>
                <a:gd name="connsiteX568" fmla="*/ 10348894 w 13991985"/>
                <a:gd name="connsiteY568" fmla="*/ 5115114 h 9738027"/>
                <a:gd name="connsiteX569" fmla="*/ 10290837 w 13991985"/>
                <a:gd name="connsiteY569" fmla="*/ 5100600 h 9738027"/>
                <a:gd name="connsiteX570" fmla="*/ 10203751 w 13991985"/>
                <a:gd name="connsiteY570" fmla="*/ 5071571 h 9738027"/>
                <a:gd name="connsiteX571" fmla="*/ 10160209 w 13991985"/>
                <a:gd name="connsiteY571" fmla="*/ 5057057 h 9738027"/>
                <a:gd name="connsiteX572" fmla="*/ 10073804 w 13991985"/>
                <a:gd name="connsiteY572" fmla="*/ 5028028 h 9738027"/>
                <a:gd name="connsiteX573" fmla="*/ 10044548 w 13991985"/>
                <a:gd name="connsiteY573" fmla="*/ 4921665 h 9738027"/>
                <a:gd name="connsiteX574" fmla="*/ 10049991 w 13991985"/>
                <a:gd name="connsiteY574" fmla="*/ 4868598 h 9738027"/>
                <a:gd name="connsiteX575" fmla="*/ 10102605 w 13991985"/>
                <a:gd name="connsiteY575" fmla="*/ 4758381 h 9738027"/>
                <a:gd name="connsiteX576" fmla="*/ 10189011 w 13991985"/>
                <a:gd name="connsiteY576" fmla="*/ 4753164 h 9738027"/>
                <a:gd name="connsiteX577" fmla="*/ 10262262 w 13991985"/>
                <a:gd name="connsiteY577" fmla="*/ 4791490 h 9738027"/>
                <a:gd name="connsiteX578" fmla="*/ 10311929 w 13991985"/>
                <a:gd name="connsiteY578" fmla="*/ 4762462 h 9738027"/>
                <a:gd name="connsiteX579" fmla="*/ 10365223 w 13991985"/>
                <a:gd name="connsiteY579" fmla="*/ 4752710 h 9738027"/>
                <a:gd name="connsiteX580" fmla="*/ 10423053 w 13991985"/>
                <a:gd name="connsiteY580" fmla="*/ 4698963 h 9738027"/>
                <a:gd name="connsiteX581" fmla="*/ 10447319 w 13991985"/>
                <a:gd name="connsiteY581" fmla="*/ 4607114 h 9738027"/>
                <a:gd name="connsiteX582" fmla="*/ 10491543 w 13991985"/>
                <a:gd name="connsiteY582" fmla="*/ 4532502 h 9738027"/>
                <a:gd name="connsiteX583" fmla="*/ 10595637 w 13991985"/>
                <a:gd name="connsiteY583" fmla="*/ 4520028 h 9738027"/>
                <a:gd name="connsiteX584" fmla="*/ 10639180 w 13991985"/>
                <a:gd name="connsiteY584" fmla="*/ 4491000 h 9738027"/>
                <a:gd name="connsiteX585" fmla="*/ 10711751 w 13991985"/>
                <a:gd name="connsiteY585" fmla="*/ 4403914 h 9738027"/>
                <a:gd name="connsiteX586" fmla="*/ 10755294 w 13991985"/>
                <a:gd name="connsiteY586" fmla="*/ 4360371 h 9738027"/>
                <a:gd name="connsiteX587" fmla="*/ 10775705 w 13991985"/>
                <a:gd name="connsiteY587" fmla="*/ 4302314 h 9738027"/>
                <a:gd name="connsiteX588" fmla="*/ 10848730 w 13991985"/>
                <a:gd name="connsiteY588" fmla="*/ 4251514 h 9738027"/>
                <a:gd name="connsiteX589" fmla="*/ 10977318 w 13991985"/>
                <a:gd name="connsiteY589" fmla="*/ 4232464 h 9738027"/>
                <a:gd name="connsiteX590" fmla="*/ 11103411 w 13991985"/>
                <a:gd name="connsiteY590" fmla="*/ 4307983 h 9738027"/>
                <a:gd name="connsiteX591" fmla="*/ 11126996 w 13991985"/>
                <a:gd name="connsiteY591" fmla="*/ 4433170 h 9738027"/>
                <a:gd name="connsiteX592" fmla="*/ 11078691 w 13991985"/>
                <a:gd name="connsiteY592" fmla="*/ 4505514 h 9738027"/>
                <a:gd name="connsiteX593" fmla="*/ 11048755 w 13991985"/>
                <a:gd name="connsiteY593" fmla="*/ 4551552 h 9738027"/>
                <a:gd name="connsiteX594" fmla="*/ 11049889 w 13991985"/>
                <a:gd name="connsiteY594" fmla="*/ 4577632 h 9738027"/>
                <a:gd name="connsiteX595" fmla="*/ 10987523 w 13991985"/>
                <a:gd name="connsiteY595" fmla="*/ 4592600 h 9738027"/>
                <a:gd name="connsiteX596" fmla="*/ 10973009 w 13991985"/>
                <a:gd name="connsiteY596" fmla="*/ 4650657 h 9738027"/>
                <a:gd name="connsiteX597" fmla="*/ 11060094 w 13991985"/>
                <a:gd name="connsiteY597" fmla="*/ 4665171 h 9738027"/>
                <a:gd name="connsiteX598" fmla="*/ 11016551 w 13991985"/>
                <a:gd name="connsiteY598" fmla="*/ 4708714 h 9738027"/>
                <a:gd name="connsiteX599" fmla="*/ 11002037 w 13991985"/>
                <a:gd name="connsiteY599" fmla="*/ 4752257 h 9738027"/>
                <a:gd name="connsiteX600" fmla="*/ 11016551 w 13991985"/>
                <a:gd name="connsiteY600" fmla="*/ 4781285 h 9738027"/>
                <a:gd name="connsiteX601" fmla="*/ 11060094 w 13991985"/>
                <a:gd name="connsiteY601" fmla="*/ 4737743 h 9738027"/>
                <a:gd name="connsiteX602" fmla="*/ 11190723 w 13991985"/>
                <a:gd name="connsiteY602" fmla="*/ 4650657 h 9738027"/>
                <a:gd name="connsiteX603" fmla="*/ 11248780 w 13991985"/>
                <a:gd name="connsiteY603" fmla="*/ 4636143 h 9738027"/>
                <a:gd name="connsiteX604" fmla="*/ 11335866 w 13991985"/>
                <a:gd name="connsiteY604" fmla="*/ 4592600 h 9738027"/>
                <a:gd name="connsiteX605" fmla="*/ 11422951 w 13991985"/>
                <a:gd name="connsiteY605" fmla="*/ 4549057 h 9738027"/>
                <a:gd name="connsiteX606" fmla="*/ 11539066 w 13991985"/>
                <a:gd name="connsiteY60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27090 w 13991985"/>
                <a:gd name="connsiteY381" fmla="*/ 8765797 h 9738027"/>
                <a:gd name="connsiteX382" fmla="*/ 5484454 w 13991985"/>
                <a:gd name="connsiteY382" fmla="*/ 8861954 h 9738027"/>
                <a:gd name="connsiteX383" fmla="*/ 5711693 w 13991985"/>
                <a:gd name="connsiteY383" fmla="*/ 8814103 h 9738027"/>
                <a:gd name="connsiteX384" fmla="*/ 5776894 w 13991985"/>
                <a:gd name="connsiteY384" fmla="*/ 8800268 h 9738027"/>
                <a:gd name="connsiteX385" fmla="*/ 5749000 w 13991985"/>
                <a:gd name="connsiteY385" fmla="*/ 8872159 h 9738027"/>
                <a:gd name="connsiteX386" fmla="*/ 5748092 w 13991985"/>
                <a:gd name="connsiteY386" fmla="*/ 8903343 h 9738027"/>
                <a:gd name="connsiteX387" fmla="*/ 5747866 w 13991985"/>
                <a:gd name="connsiteY387" fmla="*/ 8946885 h 9738027"/>
                <a:gd name="connsiteX388" fmla="*/ 5776894 w 13991985"/>
                <a:gd name="connsiteY388" fmla="*/ 9033971 h 9738027"/>
                <a:gd name="connsiteX389" fmla="*/ 5829962 w 13991985"/>
                <a:gd name="connsiteY389" fmla="*/ 9080576 h 9738027"/>
                <a:gd name="connsiteX390" fmla="*/ 5883030 w 13991985"/>
                <a:gd name="connsiteY390" fmla="*/ 9114140 h 9738027"/>
                <a:gd name="connsiteX391" fmla="*/ 5907523 w 13991985"/>
                <a:gd name="connsiteY391" fmla="*/ 9164600 h 9738027"/>
                <a:gd name="connsiteX392" fmla="*/ 5863980 w 13991985"/>
                <a:gd name="connsiteY392" fmla="*/ 9266200 h 9738027"/>
                <a:gd name="connsiteX393" fmla="*/ 6023637 w 13991985"/>
                <a:gd name="connsiteY393" fmla="*/ 9353285 h 9738027"/>
                <a:gd name="connsiteX394" fmla="*/ 6038151 w 13991985"/>
                <a:gd name="connsiteY394" fmla="*/ 9396828 h 9738027"/>
                <a:gd name="connsiteX395" fmla="*/ 6067180 w 13991985"/>
                <a:gd name="connsiteY395" fmla="*/ 9440371 h 9738027"/>
                <a:gd name="connsiteX396" fmla="*/ 6133855 w 13991985"/>
                <a:gd name="connsiteY396" fmla="*/ 9471214 h 9738027"/>
                <a:gd name="connsiteX397" fmla="*/ 6269586 w 13991985"/>
                <a:gd name="connsiteY397" fmla="*/ 9406920 h 9738027"/>
                <a:gd name="connsiteX398" fmla="*/ 6299409 w 13991985"/>
                <a:gd name="connsiteY398" fmla="*/ 9440371 h 9738027"/>
                <a:gd name="connsiteX399" fmla="*/ 6313923 w 13991985"/>
                <a:gd name="connsiteY399" fmla="*/ 9483914 h 9738027"/>
                <a:gd name="connsiteX400" fmla="*/ 6347941 w 13991985"/>
                <a:gd name="connsiteY400" fmla="*/ 9527003 h 9738027"/>
                <a:gd name="connsiteX401" fmla="*/ 6405771 w 13991985"/>
                <a:gd name="connsiteY401" fmla="*/ 9556032 h 9738027"/>
                <a:gd name="connsiteX402" fmla="*/ 6430263 w 13991985"/>
                <a:gd name="connsiteY402" fmla="*/ 9510562 h 9738027"/>
                <a:gd name="connsiteX403" fmla="*/ 6430037 w 13991985"/>
                <a:gd name="connsiteY403" fmla="*/ 9382314 h 9738027"/>
                <a:gd name="connsiteX404" fmla="*/ 6401009 w 13991985"/>
                <a:gd name="connsiteY404" fmla="*/ 9280714 h 9738027"/>
                <a:gd name="connsiteX405" fmla="*/ 6444551 w 13991985"/>
                <a:gd name="connsiteY405" fmla="*/ 9237171 h 9738027"/>
                <a:gd name="connsiteX406" fmla="*/ 6488094 w 13991985"/>
                <a:gd name="connsiteY406" fmla="*/ 9222657 h 9738027"/>
                <a:gd name="connsiteX407" fmla="*/ 6557718 w 13991985"/>
                <a:gd name="connsiteY407" fmla="*/ 9225945 h 9738027"/>
                <a:gd name="connsiteX408" fmla="*/ 6636299 w 13991985"/>
                <a:gd name="connsiteY408" fmla="*/ 9168795 h 9738027"/>
                <a:gd name="connsiteX409" fmla="*/ 6737445 w 13991985"/>
                <a:gd name="connsiteY409" fmla="*/ 9224812 h 9738027"/>
                <a:gd name="connsiteX410" fmla="*/ 6763866 w 13991985"/>
                <a:gd name="connsiteY410" fmla="*/ 9164600 h 9738027"/>
                <a:gd name="connsiteX411" fmla="*/ 6828840 w 13991985"/>
                <a:gd name="connsiteY411" fmla="*/ 9181722 h 9738027"/>
                <a:gd name="connsiteX412" fmla="*/ 6870229 w 13991985"/>
                <a:gd name="connsiteY412" fmla="*/ 9205988 h 9738027"/>
                <a:gd name="connsiteX413" fmla="*/ 6952551 w 13991985"/>
                <a:gd name="connsiteY413" fmla="*/ 9208143 h 9738027"/>
                <a:gd name="connsiteX414" fmla="*/ 7025123 w 13991985"/>
                <a:gd name="connsiteY414" fmla="*/ 9121057 h 9738027"/>
                <a:gd name="connsiteX415" fmla="*/ 7102230 w 13991985"/>
                <a:gd name="connsiteY415" fmla="*/ 9139881 h 9738027"/>
                <a:gd name="connsiteX416" fmla="*/ 7170266 w 13991985"/>
                <a:gd name="connsiteY416" fmla="*/ 9077514 h 9738027"/>
                <a:gd name="connsiteX417" fmla="*/ 7197141 w 13991985"/>
                <a:gd name="connsiteY417" fmla="*/ 9048713 h 9738027"/>
                <a:gd name="connsiteX418" fmla="*/ 7236374 w 13991985"/>
                <a:gd name="connsiteY418" fmla="*/ 9023539 h 9738027"/>
                <a:gd name="connsiteX419" fmla="*/ 7271638 w 13991985"/>
                <a:gd name="connsiteY419" fmla="*/ 9063681 h 9738027"/>
                <a:gd name="connsiteX420" fmla="*/ 7307811 w 13991985"/>
                <a:gd name="connsiteY420" fmla="*/ 9109604 h 9738027"/>
                <a:gd name="connsiteX421" fmla="*/ 7343530 w 13991985"/>
                <a:gd name="connsiteY421" fmla="*/ 9159270 h 9738027"/>
                <a:gd name="connsiteX422" fmla="*/ 7460551 w 13991985"/>
                <a:gd name="connsiteY422" fmla="*/ 9164600 h 9738027"/>
                <a:gd name="connsiteX423" fmla="*/ 7547637 w 13991985"/>
                <a:gd name="connsiteY423" fmla="*/ 9179114 h 9738027"/>
                <a:gd name="connsiteX424" fmla="*/ 7562151 w 13991985"/>
                <a:gd name="connsiteY424" fmla="*/ 9353285 h 9738027"/>
                <a:gd name="connsiteX425" fmla="*/ 7634723 w 13991985"/>
                <a:gd name="connsiteY425" fmla="*/ 9367800 h 9738027"/>
                <a:gd name="connsiteX426" fmla="*/ 7721809 w 13991985"/>
                <a:gd name="connsiteY426" fmla="*/ 9396828 h 9738027"/>
                <a:gd name="connsiteX427" fmla="*/ 7808894 w 13991985"/>
                <a:gd name="connsiteY427" fmla="*/ 9425857 h 9738027"/>
                <a:gd name="connsiteX428" fmla="*/ 7852437 w 13991985"/>
                <a:gd name="connsiteY428" fmla="*/ 9440371 h 9738027"/>
                <a:gd name="connsiteX429" fmla="*/ 7895980 w 13991985"/>
                <a:gd name="connsiteY429" fmla="*/ 9396828 h 9738027"/>
                <a:gd name="connsiteX430" fmla="*/ 7939523 w 13991985"/>
                <a:gd name="connsiteY430" fmla="*/ 9382314 h 9738027"/>
                <a:gd name="connsiteX431" fmla="*/ 7962655 w 13991985"/>
                <a:gd name="connsiteY431" fmla="*/ 9347389 h 9738027"/>
                <a:gd name="connsiteX432" fmla="*/ 8005517 w 13991985"/>
                <a:gd name="connsiteY432" fmla="*/ 9335483 h 9738027"/>
                <a:gd name="connsiteX433" fmla="*/ 8065049 w 13991985"/>
                <a:gd name="connsiteY433" fmla="*/ 9397396 h 9738027"/>
                <a:gd name="connsiteX434" fmla="*/ 8169144 w 13991985"/>
                <a:gd name="connsiteY434" fmla="*/ 9437309 h 9738027"/>
                <a:gd name="connsiteX435" fmla="*/ 8215068 w 13991985"/>
                <a:gd name="connsiteY435" fmla="*/ 9392633 h 9738027"/>
                <a:gd name="connsiteX436" fmla="*/ 8255549 w 13991985"/>
                <a:gd name="connsiteY436" fmla="*/ 9401818 h 9738027"/>
                <a:gd name="connsiteX437" fmla="*/ 8299092 w 13991985"/>
                <a:gd name="connsiteY437" fmla="*/ 9438217 h 9738027"/>
                <a:gd name="connsiteX438" fmla="*/ 8317461 w 13991985"/>
                <a:gd name="connsiteY438" fmla="*/ 9485502 h 9738027"/>
                <a:gd name="connsiteX439" fmla="*/ 8295010 w 13991985"/>
                <a:gd name="connsiteY439" fmla="*/ 9519633 h 9738027"/>
                <a:gd name="connsiteX440" fmla="*/ 8276980 w 13991985"/>
                <a:gd name="connsiteY440" fmla="*/ 9604564 h 9738027"/>
                <a:gd name="connsiteX441" fmla="*/ 8309297 w 13991985"/>
                <a:gd name="connsiteY441" fmla="*/ 9685413 h 9738027"/>
                <a:gd name="connsiteX442" fmla="*/ 8350459 w 13991985"/>
                <a:gd name="connsiteY442" fmla="*/ 9738027 h 9738027"/>
                <a:gd name="connsiteX443" fmla="*/ 8389466 w 13991985"/>
                <a:gd name="connsiteY443" fmla="*/ 9730657 h 9738027"/>
                <a:gd name="connsiteX444" fmla="*/ 8386404 w 13991985"/>
                <a:gd name="connsiteY444" fmla="*/ 9682578 h 9738027"/>
                <a:gd name="connsiteX445" fmla="*/ 8360437 w 13991985"/>
                <a:gd name="connsiteY445" fmla="*/ 9643571 h 9738027"/>
                <a:gd name="connsiteX446" fmla="*/ 8351139 w 13991985"/>
                <a:gd name="connsiteY446" fmla="*/ 9571453 h 9738027"/>
                <a:gd name="connsiteX447" fmla="*/ 8370416 w 13991985"/>
                <a:gd name="connsiteY447" fmla="*/ 9527684 h 9738027"/>
                <a:gd name="connsiteX448" fmla="*/ 8396043 w 13991985"/>
                <a:gd name="connsiteY448" fmla="*/ 9475977 h 9738027"/>
                <a:gd name="connsiteX449" fmla="*/ 8429380 w 13991985"/>
                <a:gd name="connsiteY449" fmla="*/ 9483120 h 9738027"/>
                <a:gd name="connsiteX450" fmla="*/ 8496055 w 13991985"/>
                <a:gd name="connsiteY450" fmla="*/ 9473595 h 9738027"/>
                <a:gd name="connsiteX451" fmla="*/ 8553886 w 13991985"/>
                <a:gd name="connsiteY451" fmla="*/ 9453185 h 9738027"/>
                <a:gd name="connsiteX452" fmla="*/ 8636209 w 13991985"/>
                <a:gd name="connsiteY452" fmla="*/ 9428465 h 9738027"/>
                <a:gd name="connsiteX453" fmla="*/ 8696193 w 13991985"/>
                <a:gd name="connsiteY453" fmla="*/ 9415877 h 9738027"/>
                <a:gd name="connsiteX454" fmla="*/ 8691318 w 13991985"/>
                <a:gd name="connsiteY454" fmla="*/ 9375964 h 9738027"/>
                <a:gd name="connsiteX455" fmla="*/ 8715130 w 13991985"/>
                <a:gd name="connsiteY455" fmla="*/ 9356914 h 9738027"/>
                <a:gd name="connsiteX456" fmla="*/ 8743705 w 13991985"/>
                <a:gd name="connsiteY456" fmla="*/ 9359295 h 9738027"/>
                <a:gd name="connsiteX457" fmla="*/ 8810380 w 13991985"/>
                <a:gd name="connsiteY457" fmla="*/ 9382314 h 9738027"/>
                <a:gd name="connsiteX458" fmla="*/ 8856078 w 13991985"/>
                <a:gd name="connsiteY458" fmla="*/ 9312577 h 9738027"/>
                <a:gd name="connsiteX459" fmla="*/ 8903249 w 13991985"/>
                <a:gd name="connsiteY459" fmla="*/ 9314052 h 9738027"/>
                <a:gd name="connsiteX460" fmla="*/ 8941349 w 13991985"/>
                <a:gd name="connsiteY460" fmla="*/ 9356914 h 9738027"/>
                <a:gd name="connsiteX461" fmla="*/ 8984211 w 13991985"/>
                <a:gd name="connsiteY461" fmla="*/ 9321195 h 9738027"/>
                <a:gd name="connsiteX462" fmla="*/ 9025713 w 13991985"/>
                <a:gd name="connsiteY462" fmla="*/ 9264272 h 9738027"/>
                <a:gd name="connsiteX463" fmla="*/ 9085925 w 13991985"/>
                <a:gd name="connsiteY463" fmla="*/ 9278106 h 9738027"/>
                <a:gd name="connsiteX464" fmla="*/ 9124705 w 13991985"/>
                <a:gd name="connsiteY464" fmla="*/ 9237852 h 9738027"/>
                <a:gd name="connsiteX465" fmla="*/ 9129468 w 13991985"/>
                <a:gd name="connsiteY465" fmla="*/ 9186258 h 9738027"/>
                <a:gd name="connsiteX466" fmla="*/ 9160424 w 13991985"/>
                <a:gd name="connsiteY466" fmla="*/ 9133077 h 9738027"/>
                <a:gd name="connsiteX467" fmla="*/ 9203286 w 13991985"/>
                <a:gd name="connsiteY467" fmla="*/ 9156889 h 9738027"/>
                <a:gd name="connsiteX468" fmla="*/ 9246376 w 13991985"/>
                <a:gd name="connsiteY468" fmla="*/ 9196690 h 9738027"/>
                <a:gd name="connsiteX469" fmla="*/ 9305680 w 13991985"/>
                <a:gd name="connsiteY469" fmla="*/ 9159270 h 9738027"/>
                <a:gd name="connsiteX470" fmla="*/ 9399569 w 13991985"/>
                <a:gd name="connsiteY470" fmla="*/ 9131943 h 9738027"/>
                <a:gd name="connsiteX471" fmla="*/ 9458080 w 13991985"/>
                <a:gd name="connsiteY471" fmla="*/ 9130695 h 9738027"/>
                <a:gd name="connsiteX472" fmla="*/ 9518518 w 13991985"/>
                <a:gd name="connsiteY472" fmla="*/ 9105521 h 9738027"/>
                <a:gd name="connsiteX473" fmla="*/ 9574648 w 13991985"/>
                <a:gd name="connsiteY473" fmla="*/ 9126046 h 9738027"/>
                <a:gd name="connsiteX474" fmla="*/ 9652209 w 13991985"/>
                <a:gd name="connsiteY474" fmla="*/ 9106543 h 9738027"/>
                <a:gd name="connsiteX475" fmla="*/ 9753355 w 13991985"/>
                <a:gd name="connsiteY475" fmla="*/ 9094977 h 9738027"/>
                <a:gd name="connsiteX476" fmla="*/ 9816175 w 13991985"/>
                <a:gd name="connsiteY476" fmla="*/ 9050866 h 9738027"/>
                <a:gd name="connsiteX477" fmla="*/ 9803361 w 13991985"/>
                <a:gd name="connsiteY477" fmla="*/ 9009252 h 9738027"/>
                <a:gd name="connsiteX478" fmla="*/ 9819236 w 13991985"/>
                <a:gd name="connsiteY478" fmla="*/ 8981583 h 9738027"/>
                <a:gd name="connsiteX479" fmla="*/ 9872418 w 13991985"/>
                <a:gd name="connsiteY479" fmla="*/ 8980677 h 9738027"/>
                <a:gd name="connsiteX480" fmla="*/ 9893736 w 13991985"/>
                <a:gd name="connsiteY480" fmla="*/ 8931350 h 9738027"/>
                <a:gd name="connsiteX481" fmla="*/ 9942721 w 13991985"/>
                <a:gd name="connsiteY481" fmla="*/ 8904022 h 9738027"/>
                <a:gd name="connsiteX482" fmla="*/ 10024364 w 13991985"/>
                <a:gd name="connsiteY482" fmla="*/ 8850956 h 9738027"/>
                <a:gd name="connsiteX483" fmla="*/ 10101925 w 13991985"/>
                <a:gd name="connsiteY483" fmla="*/ 8802650 h 9738027"/>
                <a:gd name="connsiteX484" fmla="*/ 10130726 w 13991985"/>
                <a:gd name="connsiteY484" fmla="*/ 8768632 h 9738027"/>
                <a:gd name="connsiteX485" fmla="*/ 10099997 w 13991985"/>
                <a:gd name="connsiteY485" fmla="*/ 8719646 h 9738027"/>
                <a:gd name="connsiteX486" fmla="*/ 10139458 w 13991985"/>
                <a:gd name="connsiteY486" fmla="*/ 8683474 h 9738027"/>
                <a:gd name="connsiteX487" fmla="*/ 10199669 w 13991985"/>
                <a:gd name="connsiteY487" fmla="*/ 8664197 h 9738027"/>
                <a:gd name="connsiteX488" fmla="*/ 10252737 w 13991985"/>
                <a:gd name="connsiteY488" fmla="*/ 8642539 h 9738027"/>
                <a:gd name="connsiteX489" fmla="*/ 10293672 w 13991985"/>
                <a:gd name="connsiteY489" fmla="*/ 8610902 h 9738027"/>
                <a:gd name="connsiteX490" fmla="*/ 10351049 w 13991985"/>
                <a:gd name="connsiteY490" fmla="*/ 8533002 h 9738027"/>
                <a:gd name="connsiteX491" fmla="*/ 10363409 w 13991985"/>
                <a:gd name="connsiteY491" fmla="*/ 8525971 h 9738027"/>
                <a:gd name="connsiteX492" fmla="*/ 10398107 w 13991985"/>
                <a:gd name="connsiteY492" fmla="*/ 8480274 h 9738027"/>
                <a:gd name="connsiteX493" fmla="*/ 10436434 w 13991985"/>
                <a:gd name="connsiteY493" fmla="*/ 8443875 h 9738027"/>
                <a:gd name="connsiteX494" fmla="*/ 10479523 w 13991985"/>
                <a:gd name="connsiteY494" fmla="*/ 8395343 h 9738027"/>
                <a:gd name="connsiteX495" fmla="*/ 10494718 w 13991985"/>
                <a:gd name="connsiteY495" fmla="*/ 8308257 h 9738027"/>
                <a:gd name="connsiteX496" fmla="*/ 10499254 w 13991985"/>
                <a:gd name="connsiteY496" fmla="*/ 8247819 h 9738027"/>
                <a:gd name="connsiteX497" fmla="*/ 10482018 w 13991985"/>
                <a:gd name="connsiteY497" fmla="*/ 8171052 h 9738027"/>
                <a:gd name="connsiteX498" fmla="*/ 10523066 w 13991985"/>
                <a:gd name="connsiteY498" fmla="*/ 8117643 h 9738027"/>
                <a:gd name="connsiteX499" fmla="*/ 10566609 w 13991985"/>
                <a:gd name="connsiteY499" fmla="*/ 8119571 h 9738027"/>
                <a:gd name="connsiteX500" fmla="*/ 10627274 w 13991985"/>
                <a:gd name="connsiteY500" fmla="*/ 8102676 h 9738027"/>
                <a:gd name="connsiteX501" fmla="*/ 10654829 w 13991985"/>
                <a:gd name="connsiteY501" fmla="*/ 8025569 h 9738027"/>
                <a:gd name="connsiteX502" fmla="*/ 10696330 w 13991985"/>
                <a:gd name="connsiteY502" fmla="*/ 7994839 h 9738027"/>
                <a:gd name="connsiteX503" fmla="*/ 10775025 w 13991985"/>
                <a:gd name="connsiteY503" fmla="*/ 7894940 h 9738027"/>
                <a:gd name="connsiteX504" fmla="*/ 10806435 w 13991985"/>
                <a:gd name="connsiteY504" fmla="*/ 7805246 h 9738027"/>
                <a:gd name="connsiteX505" fmla="*/ 10847596 w 13991985"/>
                <a:gd name="connsiteY505" fmla="*/ 7745488 h 9738027"/>
                <a:gd name="connsiteX506" fmla="*/ 10903499 w 13991985"/>
                <a:gd name="connsiteY506" fmla="*/ 7730520 h 9738027"/>
                <a:gd name="connsiteX507" fmla="*/ 10958494 w 13991985"/>
                <a:gd name="connsiteY507" fmla="*/ 7727685 h 9738027"/>
                <a:gd name="connsiteX508" fmla="*/ 10952031 w 13991985"/>
                <a:gd name="connsiteY508" fmla="*/ 7706028 h 9738027"/>
                <a:gd name="connsiteX509" fmla="*/ 10943980 w 13991985"/>
                <a:gd name="connsiteY509" fmla="*/ 7652732 h 9738027"/>
                <a:gd name="connsiteX510" fmla="*/ 10950897 w 13991985"/>
                <a:gd name="connsiteY510" fmla="*/ 7604427 h 9738027"/>
                <a:gd name="connsiteX511" fmla="*/ 10917786 w 13991985"/>
                <a:gd name="connsiteY511" fmla="*/ 7507590 h 9738027"/>
                <a:gd name="connsiteX512" fmla="*/ 10915632 w 13991985"/>
                <a:gd name="connsiteY512" fmla="*/ 7454521 h 9738027"/>
                <a:gd name="connsiteX513" fmla="*/ 10963937 w 13991985"/>
                <a:gd name="connsiteY513" fmla="*/ 7401681 h 9738027"/>
                <a:gd name="connsiteX514" fmla="*/ 11024943 w 13991985"/>
                <a:gd name="connsiteY514" fmla="*/ 7373333 h 9738027"/>
                <a:gd name="connsiteX515" fmla="*/ 11016551 w 13991985"/>
                <a:gd name="connsiteY515" fmla="*/ 7335800 h 9738027"/>
                <a:gd name="connsiteX516" fmla="*/ 10974936 w 13991985"/>
                <a:gd name="connsiteY516" fmla="*/ 7306998 h 9738027"/>
                <a:gd name="connsiteX517" fmla="*/ 10912570 w 13991985"/>
                <a:gd name="connsiteY517" fmla="*/ 7239643 h 9738027"/>
                <a:gd name="connsiteX518" fmla="*/ 10851905 w 13991985"/>
                <a:gd name="connsiteY518" fmla="*/ 7270371 h 9738027"/>
                <a:gd name="connsiteX519" fmla="*/ 10782168 w 13991985"/>
                <a:gd name="connsiteY519" fmla="*/ 7263001 h 9738027"/>
                <a:gd name="connsiteX520" fmla="*/ 10784323 w 13991985"/>
                <a:gd name="connsiteY520" fmla="*/ 7205171 h 9738027"/>
                <a:gd name="connsiteX521" fmla="*/ 10830247 w 13991985"/>
                <a:gd name="connsiteY521" fmla="*/ 7133053 h 9738027"/>
                <a:gd name="connsiteX522" fmla="*/ 10877305 w 13991985"/>
                <a:gd name="connsiteY522" fmla="*/ 7116158 h 9738027"/>
                <a:gd name="connsiteX523" fmla="*/ 10917332 w 13991985"/>
                <a:gd name="connsiteY523" fmla="*/ 7087357 h 9738027"/>
                <a:gd name="connsiteX524" fmla="*/ 10973688 w 13991985"/>
                <a:gd name="connsiteY524" fmla="*/ 7074769 h 9738027"/>
                <a:gd name="connsiteX525" fmla="*/ 11033446 w 13991985"/>
                <a:gd name="connsiteY525" fmla="*/ 7055039 h 9738027"/>
                <a:gd name="connsiteX526" fmla="*/ 10929693 w 13991985"/>
                <a:gd name="connsiteY526" fmla="*/ 6954120 h 9738027"/>
                <a:gd name="connsiteX527" fmla="*/ 10903272 w 13991985"/>
                <a:gd name="connsiteY527" fmla="*/ 6879619 h 9738027"/>
                <a:gd name="connsiteX528" fmla="*/ 10997729 w 13991985"/>
                <a:gd name="connsiteY528" fmla="*/ 6886083 h 9738027"/>
                <a:gd name="connsiteX529" fmla="*/ 11045580 w 13991985"/>
                <a:gd name="connsiteY529" fmla="*/ 6856828 h 9738027"/>
                <a:gd name="connsiteX530" fmla="*/ 10987523 w 13991985"/>
                <a:gd name="connsiteY530" fmla="*/ 6788566 h 9738027"/>
                <a:gd name="connsiteX531" fmla="*/ 10914951 w 13991985"/>
                <a:gd name="connsiteY531" fmla="*/ 6740714 h 9738027"/>
                <a:gd name="connsiteX532" fmla="*/ 10909509 w 13991985"/>
                <a:gd name="connsiteY532" fmla="*/ 6692862 h 9738027"/>
                <a:gd name="connsiteX533" fmla="*/ 10856894 w 13991985"/>
                <a:gd name="connsiteY533" fmla="*/ 6668143 h 9738027"/>
                <a:gd name="connsiteX534" fmla="*/ 10813805 w 13991985"/>
                <a:gd name="connsiteY534" fmla="*/ 6633671 h 9738027"/>
                <a:gd name="connsiteX535" fmla="*/ 10804053 w 13991985"/>
                <a:gd name="connsiteY535" fmla="*/ 6556790 h 9738027"/>
                <a:gd name="connsiteX536" fmla="*/ 10793848 w 13991985"/>
                <a:gd name="connsiteY536" fmla="*/ 6494198 h 9738027"/>
                <a:gd name="connsiteX537" fmla="*/ 10740780 w 13991985"/>
                <a:gd name="connsiteY537" fmla="*/ 6367878 h 9738027"/>
                <a:gd name="connsiteX538" fmla="*/ 10711751 w 13991985"/>
                <a:gd name="connsiteY538" fmla="*/ 6247228 h 9738027"/>
                <a:gd name="connsiteX539" fmla="*/ 10668209 w 13991985"/>
                <a:gd name="connsiteY539" fmla="*/ 6218200 h 9738027"/>
                <a:gd name="connsiteX540" fmla="*/ 10619223 w 13991985"/>
                <a:gd name="connsiteY540" fmla="*/ 6155833 h 9738027"/>
                <a:gd name="connsiteX541" fmla="*/ 10508551 w 13991985"/>
                <a:gd name="connsiteY541" fmla="*/ 6072831 h 9738027"/>
                <a:gd name="connsiteX542" fmla="*/ 10426229 w 13991985"/>
                <a:gd name="connsiteY542" fmla="*/ 6005701 h 9738027"/>
                <a:gd name="connsiteX543" fmla="*/ 10441423 w 13991985"/>
                <a:gd name="connsiteY543" fmla="*/ 5885505 h 9738027"/>
                <a:gd name="connsiteX544" fmla="*/ 10509005 w 13991985"/>
                <a:gd name="connsiteY544" fmla="*/ 5822232 h 9738027"/>
                <a:gd name="connsiteX545" fmla="*/ 10595637 w 13991985"/>
                <a:gd name="connsiteY545" fmla="*/ 5724714 h 9738027"/>
                <a:gd name="connsiteX546" fmla="*/ 10629655 w 13991985"/>
                <a:gd name="connsiteY546" fmla="*/ 5637402 h 9738027"/>
                <a:gd name="connsiteX547" fmla="*/ 10673198 w 13991985"/>
                <a:gd name="connsiteY547" fmla="*/ 5604745 h 9738027"/>
                <a:gd name="connsiteX548" fmla="*/ 10750305 w 13991985"/>
                <a:gd name="connsiteY548" fmla="*/ 5627196 h 9738027"/>
                <a:gd name="connsiteX549" fmla="*/ 10761191 w 13991985"/>
                <a:gd name="connsiteY549" fmla="*/ 5560067 h 9738027"/>
                <a:gd name="connsiteX550" fmla="*/ 10814259 w 13991985"/>
                <a:gd name="connsiteY550" fmla="*/ 5502464 h 9738027"/>
                <a:gd name="connsiteX551" fmla="*/ 10891138 w 13991985"/>
                <a:gd name="connsiteY551" fmla="*/ 5468446 h 9738027"/>
                <a:gd name="connsiteX552" fmla="*/ 10958494 w 13991985"/>
                <a:gd name="connsiteY552" fmla="*/ 5463457 h 9738027"/>
                <a:gd name="connsiteX553" fmla="*/ 10989111 w 13991985"/>
                <a:gd name="connsiteY553" fmla="*/ 5434655 h 9738027"/>
                <a:gd name="connsiteX554" fmla="*/ 11051703 w 13991985"/>
                <a:gd name="connsiteY554" fmla="*/ 5395875 h 9738027"/>
                <a:gd name="connsiteX555" fmla="*/ 11161694 w 13991985"/>
                <a:gd name="connsiteY555" fmla="*/ 5361857 h 9738027"/>
                <a:gd name="connsiteX556" fmla="*/ 11205237 w 13991985"/>
                <a:gd name="connsiteY556" fmla="*/ 5332828 h 9738027"/>
                <a:gd name="connsiteX557" fmla="*/ 11161694 w 13991985"/>
                <a:gd name="connsiteY557" fmla="*/ 5303800 h 9738027"/>
                <a:gd name="connsiteX558" fmla="*/ 10871409 w 13991985"/>
                <a:gd name="connsiteY558" fmla="*/ 5260257 h 9738027"/>
                <a:gd name="connsiteX559" fmla="*/ 10827866 w 13991985"/>
                <a:gd name="connsiteY559" fmla="*/ 5216714 h 9738027"/>
                <a:gd name="connsiteX560" fmla="*/ 10682723 w 13991985"/>
                <a:gd name="connsiteY560" fmla="*/ 5274771 h 9738027"/>
                <a:gd name="connsiteX561" fmla="*/ 10624666 w 13991985"/>
                <a:gd name="connsiteY561" fmla="*/ 5303800 h 9738027"/>
                <a:gd name="connsiteX562" fmla="*/ 10537580 w 13991985"/>
                <a:gd name="connsiteY562" fmla="*/ 5390206 h 9738027"/>
                <a:gd name="connsiteX563" fmla="*/ 10440289 w 13991985"/>
                <a:gd name="connsiteY563" fmla="*/ 5361403 h 9738027"/>
                <a:gd name="connsiteX564" fmla="*/ 10368624 w 13991985"/>
                <a:gd name="connsiteY564" fmla="*/ 5317633 h 9738027"/>
                <a:gd name="connsiteX565" fmla="*/ 10348894 w 13991985"/>
                <a:gd name="connsiteY565" fmla="*/ 5245743 h 9738027"/>
                <a:gd name="connsiteX566" fmla="*/ 10363409 w 13991985"/>
                <a:gd name="connsiteY566" fmla="*/ 5187685 h 9738027"/>
                <a:gd name="connsiteX567" fmla="*/ 10392437 w 13991985"/>
                <a:gd name="connsiteY567" fmla="*/ 5144143 h 9738027"/>
                <a:gd name="connsiteX568" fmla="*/ 10348894 w 13991985"/>
                <a:gd name="connsiteY568" fmla="*/ 5115114 h 9738027"/>
                <a:gd name="connsiteX569" fmla="*/ 10290837 w 13991985"/>
                <a:gd name="connsiteY569" fmla="*/ 5100600 h 9738027"/>
                <a:gd name="connsiteX570" fmla="*/ 10203751 w 13991985"/>
                <a:gd name="connsiteY570" fmla="*/ 5071571 h 9738027"/>
                <a:gd name="connsiteX571" fmla="*/ 10160209 w 13991985"/>
                <a:gd name="connsiteY571" fmla="*/ 5057057 h 9738027"/>
                <a:gd name="connsiteX572" fmla="*/ 10073804 w 13991985"/>
                <a:gd name="connsiteY572" fmla="*/ 5028028 h 9738027"/>
                <a:gd name="connsiteX573" fmla="*/ 10044548 w 13991985"/>
                <a:gd name="connsiteY573" fmla="*/ 4921665 h 9738027"/>
                <a:gd name="connsiteX574" fmla="*/ 10049991 w 13991985"/>
                <a:gd name="connsiteY574" fmla="*/ 4868598 h 9738027"/>
                <a:gd name="connsiteX575" fmla="*/ 10102605 w 13991985"/>
                <a:gd name="connsiteY575" fmla="*/ 4758381 h 9738027"/>
                <a:gd name="connsiteX576" fmla="*/ 10189011 w 13991985"/>
                <a:gd name="connsiteY576" fmla="*/ 4753164 h 9738027"/>
                <a:gd name="connsiteX577" fmla="*/ 10262262 w 13991985"/>
                <a:gd name="connsiteY577" fmla="*/ 4791490 h 9738027"/>
                <a:gd name="connsiteX578" fmla="*/ 10311929 w 13991985"/>
                <a:gd name="connsiteY578" fmla="*/ 4762462 h 9738027"/>
                <a:gd name="connsiteX579" fmla="*/ 10365223 w 13991985"/>
                <a:gd name="connsiteY579" fmla="*/ 4752710 h 9738027"/>
                <a:gd name="connsiteX580" fmla="*/ 10423053 w 13991985"/>
                <a:gd name="connsiteY580" fmla="*/ 4698963 h 9738027"/>
                <a:gd name="connsiteX581" fmla="*/ 10447319 w 13991985"/>
                <a:gd name="connsiteY581" fmla="*/ 4607114 h 9738027"/>
                <a:gd name="connsiteX582" fmla="*/ 10491543 w 13991985"/>
                <a:gd name="connsiteY582" fmla="*/ 4532502 h 9738027"/>
                <a:gd name="connsiteX583" fmla="*/ 10595637 w 13991985"/>
                <a:gd name="connsiteY583" fmla="*/ 4520028 h 9738027"/>
                <a:gd name="connsiteX584" fmla="*/ 10639180 w 13991985"/>
                <a:gd name="connsiteY584" fmla="*/ 4491000 h 9738027"/>
                <a:gd name="connsiteX585" fmla="*/ 10711751 w 13991985"/>
                <a:gd name="connsiteY585" fmla="*/ 4403914 h 9738027"/>
                <a:gd name="connsiteX586" fmla="*/ 10755294 w 13991985"/>
                <a:gd name="connsiteY586" fmla="*/ 4360371 h 9738027"/>
                <a:gd name="connsiteX587" fmla="*/ 10775705 w 13991985"/>
                <a:gd name="connsiteY587" fmla="*/ 4302314 h 9738027"/>
                <a:gd name="connsiteX588" fmla="*/ 10848730 w 13991985"/>
                <a:gd name="connsiteY588" fmla="*/ 4251514 h 9738027"/>
                <a:gd name="connsiteX589" fmla="*/ 10977318 w 13991985"/>
                <a:gd name="connsiteY589" fmla="*/ 4232464 h 9738027"/>
                <a:gd name="connsiteX590" fmla="*/ 11103411 w 13991985"/>
                <a:gd name="connsiteY590" fmla="*/ 4307983 h 9738027"/>
                <a:gd name="connsiteX591" fmla="*/ 11126996 w 13991985"/>
                <a:gd name="connsiteY591" fmla="*/ 4433170 h 9738027"/>
                <a:gd name="connsiteX592" fmla="*/ 11078691 w 13991985"/>
                <a:gd name="connsiteY592" fmla="*/ 4505514 h 9738027"/>
                <a:gd name="connsiteX593" fmla="*/ 11048755 w 13991985"/>
                <a:gd name="connsiteY593" fmla="*/ 4551552 h 9738027"/>
                <a:gd name="connsiteX594" fmla="*/ 11049889 w 13991985"/>
                <a:gd name="connsiteY594" fmla="*/ 4577632 h 9738027"/>
                <a:gd name="connsiteX595" fmla="*/ 10987523 w 13991985"/>
                <a:gd name="connsiteY595" fmla="*/ 4592600 h 9738027"/>
                <a:gd name="connsiteX596" fmla="*/ 10973009 w 13991985"/>
                <a:gd name="connsiteY596" fmla="*/ 4650657 h 9738027"/>
                <a:gd name="connsiteX597" fmla="*/ 11060094 w 13991985"/>
                <a:gd name="connsiteY597" fmla="*/ 4665171 h 9738027"/>
                <a:gd name="connsiteX598" fmla="*/ 11016551 w 13991985"/>
                <a:gd name="connsiteY598" fmla="*/ 4708714 h 9738027"/>
                <a:gd name="connsiteX599" fmla="*/ 11002037 w 13991985"/>
                <a:gd name="connsiteY599" fmla="*/ 4752257 h 9738027"/>
                <a:gd name="connsiteX600" fmla="*/ 11016551 w 13991985"/>
                <a:gd name="connsiteY600" fmla="*/ 4781285 h 9738027"/>
                <a:gd name="connsiteX601" fmla="*/ 11060094 w 13991985"/>
                <a:gd name="connsiteY601" fmla="*/ 4737743 h 9738027"/>
                <a:gd name="connsiteX602" fmla="*/ 11190723 w 13991985"/>
                <a:gd name="connsiteY602" fmla="*/ 4650657 h 9738027"/>
                <a:gd name="connsiteX603" fmla="*/ 11248780 w 13991985"/>
                <a:gd name="connsiteY603" fmla="*/ 4636143 h 9738027"/>
                <a:gd name="connsiteX604" fmla="*/ 11335866 w 13991985"/>
                <a:gd name="connsiteY604" fmla="*/ 4592600 h 9738027"/>
                <a:gd name="connsiteX605" fmla="*/ 11422951 w 13991985"/>
                <a:gd name="connsiteY605" fmla="*/ 4549057 h 9738027"/>
                <a:gd name="connsiteX606" fmla="*/ 11539066 w 13991985"/>
                <a:gd name="connsiteY606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27090 w 13991985"/>
                <a:gd name="connsiteY381" fmla="*/ 8765797 h 9738027"/>
                <a:gd name="connsiteX382" fmla="*/ 5484454 w 13991985"/>
                <a:gd name="connsiteY382" fmla="*/ 8861954 h 9738027"/>
                <a:gd name="connsiteX383" fmla="*/ 5619505 w 13991985"/>
                <a:gd name="connsiteY383" fmla="*/ 8840183 h 9738027"/>
                <a:gd name="connsiteX384" fmla="*/ 5711693 w 13991985"/>
                <a:gd name="connsiteY384" fmla="*/ 8814103 h 9738027"/>
                <a:gd name="connsiteX385" fmla="*/ 5776894 w 13991985"/>
                <a:gd name="connsiteY385" fmla="*/ 8800268 h 9738027"/>
                <a:gd name="connsiteX386" fmla="*/ 5749000 w 13991985"/>
                <a:gd name="connsiteY386" fmla="*/ 8872159 h 9738027"/>
                <a:gd name="connsiteX387" fmla="*/ 5748092 w 13991985"/>
                <a:gd name="connsiteY387" fmla="*/ 8903343 h 9738027"/>
                <a:gd name="connsiteX388" fmla="*/ 5747866 w 13991985"/>
                <a:gd name="connsiteY388" fmla="*/ 8946885 h 9738027"/>
                <a:gd name="connsiteX389" fmla="*/ 5776894 w 13991985"/>
                <a:gd name="connsiteY389" fmla="*/ 9033971 h 9738027"/>
                <a:gd name="connsiteX390" fmla="*/ 5829962 w 13991985"/>
                <a:gd name="connsiteY390" fmla="*/ 9080576 h 9738027"/>
                <a:gd name="connsiteX391" fmla="*/ 5883030 w 13991985"/>
                <a:gd name="connsiteY391" fmla="*/ 9114140 h 9738027"/>
                <a:gd name="connsiteX392" fmla="*/ 5907523 w 13991985"/>
                <a:gd name="connsiteY392" fmla="*/ 9164600 h 9738027"/>
                <a:gd name="connsiteX393" fmla="*/ 5863980 w 13991985"/>
                <a:gd name="connsiteY393" fmla="*/ 9266200 h 9738027"/>
                <a:gd name="connsiteX394" fmla="*/ 6023637 w 13991985"/>
                <a:gd name="connsiteY394" fmla="*/ 9353285 h 9738027"/>
                <a:gd name="connsiteX395" fmla="*/ 6038151 w 13991985"/>
                <a:gd name="connsiteY395" fmla="*/ 9396828 h 9738027"/>
                <a:gd name="connsiteX396" fmla="*/ 6067180 w 13991985"/>
                <a:gd name="connsiteY396" fmla="*/ 9440371 h 9738027"/>
                <a:gd name="connsiteX397" fmla="*/ 6133855 w 13991985"/>
                <a:gd name="connsiteY397" fmla="*/ 9471214 h 9738027"/>
                <a:gd name="connsiteX398" fmla="*/ 6269586 w 13991985"/>
                <a:gd name="connsiteY398" fmla="*/ 9406920 h 9738027"/>
                <a:gd name="connsiteX399" fmla="*/ 6299409 w 13991985"/>
                <a:gd name="connsiteY399" fmla="*/ 9440371 h 9738027"/>
                <a:gd name="connsiteX400" fmla="*/ 6313923 w 13991985"/>
                <a:gd name="connsiteY400" fmla="*/ 9483914 h 9738027"/>
                <a:gd name="connsiteX401" fmla="*/ 6347941 w 13991985"/>
                <a:gd name="connsiteY401" fmla="*/ 9527003 h 9738027"/>
                <a:gd name="connsiteX402" fmla="*/ 6405771 w 13991985"/>
                <a:gd name="connsiteY402" fmla="*/ 9556032 h 9738027"/>
                <a:gd name="connsiteX403" fmla="*/ 6430263 w 13991985"/>
                <a:gd name="connsiteY403" fmla="*/ 9510562 h 9738027"/>
                <a:gd name="connsiteX404" fmla="*/ 6430037 w 13991985"/>
                <a:gd name="connsiteY404" fmla="*/ 9382314 h 9738027"/>
                <a:gd name="connsiteX405" fmla="*/ 6401009 w 13991985"/>
                <a:gd name="connsiteY405" fmla="*/ 9280714 h 9738027"/>
                <a:gd name="connsiteX406" fmla="*/ 6444551 w 13991985"/>
                <a:gd name="connsiteY406" fmla="*/ 9237171 h 9738027"/>
                <a:gd name="connsiteX407" fmla="*/ 6488094 w 13991985"/>
                <a:gd name="connsiteY407" fmla="*/ 9222657 h 9738027"/>
                <a:gd name="connsiteX408" fmla="*/ 6557718 w 13991985"/>
                <a:gd name="connsiteY408" fmla="*/ 9225945 h 9738027"/>
                <a:gd name="connsiteX409" fmla="*/ 6636299 w 13991985"/>
                <a:gd name="connsiteY409" fmla="*/ 9168795 h 9738027"/>
                <a:gd name="connsiteX410" fmla="*/ 6737445 w 13991985"/>
                <a:gd name="connsiteY410" fmla="*/ 9224812 h 9738027"/>
                <a:gd name="connsiteX411" fmla="*/ 6763866 w 13991985"/>
                <a:gd name="connsiteY411" fmla="*/ 9164600 h 9738027"/>
                <a:gd name="connsiteX412" fmla="*/ 6828840 w 13991985"/>
                <a:gd name="connsiteY412" fmla="*/ 9181722 h 9738027"/>
                <a:gd name="connsiteX413" fmla="*/ 6870229 w 13991985"/>
                <a:gd name="connsiteY413" fmla="*/ 9205988 h 9738027"/>
                <a:gd name="connsiteX414" fmla="*/ 6952551 w 13991985"/>
                <a:gd name="connsiteY414" fmla="*/ 9208143 h 9738027"/>
                <a:gd name="connsiteX415" fmla="*/ 7025123 w 13991985"/>
                <a:gd name="connsiteY415" fmla="*/ 9121057 h 9738027"/>
                <a:gd name="connsiteX416" fmla="*/ 7102230 w 13991985"/>
                <a:gd name="connsiteY416" fmla="*/ 9139881 h 9738027"/>
                <a:gd name="connsiteX417" fmla="*/ 7170266 w 13991985"/>
                <a:gd name="connsiteY417" fmla="*/ 9077514 h 9738027"/>
                <a:gd name="connsiteX418" fmla="*/ 7197141 w 13991985"/>
                <a:gd name="connsiteY418" fmla="*/ 9048713 h 9738027"/>
                <a:gd name="connsiteX419" fmla="*/ 7236374 w 13991985"/>
                <a:gd name="connsiteY419" fmla="*/ 9023539 h 9738027"/>
                <a:gd name="connsiteX420" fmla="*/ 7271638 w 13991985"/>
                <a:gd name="connsiteY420" fmla="*/ 9063681 h 9738027"/>
                <a:gd name="connsiteX421" fmla="*/ 7307811 w 13991985"/>
                <a:gd name="connsiteY421" fmla="*/ 9109604 h 9738027"/>
                <a:gd name="connsiteX422" fmla="*/ 7343530 w 13991985"/>
                <a:gd name="connsiteY422" fmla="*/ 9159270 h 9738027"/>
                <a:gd name="connsiteX423" fmla="*/ 7460551 w 13991985"/>
                <a:gd name="connsiteY423" fmla="*/ 9164600 h 9738027"/>
                <a:gd name="connsiteX424" fmla="*/ 7547637 w 13991985"/>
                <a:gd name="connsiteY424" fmla="*/ 9179114 h 9738027"/>
                <a:gd name="connsiteX425" fmla="*/ 7562151 w 13991985"/>
                <a:gd name="connsiteY425" fmla="*/ 9353285 h 9738027"/>
                <a:gd name="connsiteX426" fmla="*/ 7634723 w 13991985"/>
                <a:gd name="connsiteY426" fmla="*/ 9367800 h 9738027"/>
                <a:gd name="connsiteX427" fmla="*/ 7721809 w 13991985"/>
                <a:gd name="connsiteY427" fmla="*/ 9396828 h 9738027"/>
                <a:gd name="connsiteX428" fmla="*/ 7808894 w 13991985"/>
                <a:gd name="connsiteY428" fmla="*/ 9425857 h 9738027"/>
                <a:gd name="connsiteX429" fmla="*/ 7852437 w 13991985"/>
                <a:gd name="connsiteY429" fmla="*/ 9440371 h 9738027"/>
                <a:gd name="connsiteX430" fmla="*/ 7895980 w 13991985"/>
                <a:gd name="connsiteY430" fmla="*/ 9396828 h 9738027"/>
                <a:gd name="connsiteX431" fmla="*/ 7939523 w 13991985"/>
                <a:gd name="connsiteY431" fmla="*/ 9382314 h 9738027"/>
                <a:gd name="connsiteX432" fmla="*/ 7962655 w 13991985"/>
                <a:gd name="connsiteY432" fmla="*/ 9347389 h 9738027"/>
                <a:gd name="connsiteX433" fmla="*/ 8005517 w 13991985"/>
                <a:gd name="connsiteY433" fmla="*/ 9335483 h 9738027"/>
                <a:gd name="connsiteX434" fmla="*/ 8065049 w 13991985"/>
                <a:gd name="connsiteY434" fmla="*/ 9397396 h 9738027"/>
                <a:gd name="connsiteX435" fmla="*/ 8169144 w 13991985"/>
                <a:gd name="connsiteY435" fmla="*/ 9437309 h 9738027"/>
                <a:gd name="connsiteX436" fmla="*/ 8215068 w 13991985"/>
                <a:gd name="connsiteY436" fmla="*/ 9392633 h 9738027"/>
                <a:gd name="connsiteX437" fmla="*/ 8255549 w 13991985"/>
                <a:gd name="connsiteY437" fmla="*/ 9401818 h 9738027"/>
                <a:gd name="connsiteX438" fmla="*/ 8299092 w 13991985"/>
                <a:gd name="connsiteY438" fmla="*/ 9438217 h 9738027"/>
                <a:gd name="connsiteX439" fmla="*/ 8317461 w 13991985"/>
                <a:gd name="connsiteY439" fmla="*/ 9485502 h 9738027"/>
                <a:gd name="connsiteX440" fmla="*/ 8295010 w 13991985"/>
                <a:gd name="connsiteY440" fmla="*/ 9519633 h 9738027"/>
                <a:gd name="connsiteX441" fmla="*/ 8276980 w 13991985"/>
                <a:gd name="connsiteY441" fmla="*/ 9604564 h 9738027"/>
                <a:gd name="connsiteX442" fmla="*/ 8309297 w 13991985"/>
                <a:gd name="connsiteY442" fmla="*/ 9685413 h 9738027"/>
                <a:gd name="connsiteX443" fmla="*/ 8350459 w 13991985"/>
                <a:gd name="connsiteY443" fmla="*/ 9738027 h 9738027"/>
                <a:gd name="connsiteX444" fmla="*/ 8389466 w 13991985"/>
                <a:gd name="connsiteY444" fmla="*/ 9730657 h 9738027"/>
                <a:gd name="connsiteX445" fmla="*/ 8386404 w 13991985"/>
                <a:gd name="connsiteY445" fmla="*/ 9682578 h 9738027"/>
                <a:gd name="connsiteX446" fmla="*/ 8360437 w 13991985"/>
                <a:gd name="connsiteY446" fmla="*/ 9643571 h 9738027"/>
                <a:gd name="connsiteX447" fmla="*/ 8351139 w 13991985"/>
                <a:gd name="connsiteY447" fmla="*/ 9571453 h 9738027"/>
                <a:gd name="connsiteX448" fmla="*/ 8370416 w 13991985"/>
                <a:gd name="connsiteY448" fmla="*/ 9527684 h 9738027"/>
                <a:gd name="connsiteX449" fmla="*/ 8396043 w 13991985"/>
                <a:gd name="connsiteY449" fmla="*/ 9475977 h 9738027"/>
                <a:gd name="connsiteX450" fmla="*/ 8429380 w 13991985"/>
                <a:gd name="connsiteY450" fmla="*/ 9483120 h 9738027"/>
                <a:gd name="connsiteX451" fmla="*/ 8496055 w 13991985"/>
                <a:gd name="connsiteY451" fmla="*/ 9473595 h 9738027"/>
                <a:gd name="connsiteX452" fmla="*/ 8553886 w 13991985"/>
                <a:gd name="connsiteY452" fmla="*/ 9453185 h 9738027"/>
                <a:gd name="connsiteX453" fmla="*/ 8636209 w 13991985"/>
                <a:gd name="connsiteY453" fmla="*/ 9428465 h 9738027"/>
                <a:gd name="connsiteX454" fmla="*/ 8696193 w 13991985"/>
                <a:gd name="connsiteY454" fmla="*/ 9415877 h 9738027"/>
                <a:gd name="connsiteX455" fmla="*/ 8691318 w 13991985"/>
                <a:gd name="connsiteY455" fmla="*/ 9375964 h 9738027"/>
                <a:gd name="connsiteX456" fmla="*/ 8715130 w 13991985"/>
                <a:gd name="connsiteY456" fmla="*/ 9356914 h 9738027"/>
                <a:gd name="connsiteX457" fmla="*/ 8743705 w 13991985"/>
                <a:gd name="connsiteY457" fmla="*/ 9359295 h 9738027"/>
                <a:gd name="connsiteX458" fmla="*/ 8810380 w 13991985"/>
                <a:gd name="connsiteY458" fmla="*/ 9382314 h 9738027"/>
                <a:gd name="connsiteX459" fmla="*/ 8856078 w 13991985"/>
                <a:gd name="connsiteY459" fmla="*/ 9312577 h 9738027"/>
                <a:gd name="connsiteX460" fmla="*/ 8903249 w 13991985"/>
                <a:gd name="connsiteY460" fmla="*/ 9314052 h 9738027"/>
                <a:gd name="connsiteX461" fmla="*/ 8941349 w 13991985"/>
                <a:gd name="connsiteY461" fmla="*/ 9356914 h 9738027"/>
                <a:gd name="connsiteX462" fmla="*/ 8984211 w 13991985"/>
                <a:gd name="connsiteY462" fmla="*/ 9321195 h 9738027"/>
                <a:gd name="connsiteX463" fmla="*/ 9025713 w 13991985"/>
                <a:gd name="connsiteY463" fmla="*/ 9264272 h 9738027"/>
                <a:gd name="connsiteX464" fmla="*/ 9085925 w 13991985"/>
                <a:gd name="connsiteY464" fmla="*/ 9278106 h 9738027"/>
                <a:gd name="connsiteX465" fmla="*/ 9124705 w 13991985"/>
                <a:gd name="connsiteY465" fmla="*/ 9237852 h 9738027"/>
                <a:gd name="connsiteX466" fmla="*/ 9129468 w 13991985"/>
                <a:gd name="connsiteY466" fmla="*/ 9186258 h 9738027"/>
                <a:gd name="connsiteX467" fmla="*/ 9160424 w 13991985"/>
                <a:gd name="connsiteY467" fmla="*/ 9133077 h 9738027"/>
                <a:gd name="connsiteX468" fmla="*/ 9203286 w 13991985"/>
                <a:gd name="connsiteY468" fmla="*/ 9156889 h 9738027"/>
                <a:gd name="connsiteX469" fmla="*/ 9246376 w 13991985"/>
                <a:gd name="connsiteY469" fmla="*/ 9196690 h 9738027"/>
                <a:gd name="connsiteX470" fmla="*/ 9305680 w 13991985"/>
                <a:gd name="connsiteY470" fmla="*/ 9159270 h 9738027"/>
                <a:gd name="connsiteX471" fmla="*/ 9399569 w 13991985"/>
                <a:gd name="connsiteY471" fmla="*/ 9131943 h 9738027"/>
                <a:gd name="connsiteX472" fmla="*/ 9458080 w 13991985"/>
                <a:gd name="connsiteY472" fmla="*/ 9130695 h 9738027"/>
                <a:gd name="connsiteX473" fmla="*/ 9518518 w 13991985"/>
                <a:gd name="connsiteY473" fmla="*/ 9105521 h 9738027"/>
                <a:gd name="connsiteX474" fmla="*/ 9574648 w 13991985"/>
                <a:gd name="connsiteY474" fmla="*/ 9126046 h 9738027"/>
                <a:gd name="connsiteX475" fmla="*/ 9652209 w 13991985"/>
                <a:gd name="connsiteY475" fmla="*/ 9106543 h 9738027"/>
                <a:gd name="connsiteX476" fmla="*/ 9753355 w 13991985"/>
                <a:gd name="connsiteY476" fmla="*/ 9094977 h 9738027"/>
                <a:gd name="connsiteX477" fmla="*/ 9816175 w 13991985"/>
                <a:gd name="connsiteY477" fmla="*/ 9050866 h 9738027"/>
                <a:gd name="connsiteX478" fmla="*/ 9803361 w 13991985"/>
                <a:gd name="connsiteY478" fmla="*/ 9009252 h 9738027"/>
                <a:gd name="connsiteX479" fmla="*/ 9819236 w 13991985"/>
                <a:gd name="connsiteY479" fmla="*/ 8981583 h 9738027"/>
                <a:gd name="connsiteX480" fmla="*/ 9872418 w 13991985"/>
                <a:gd name="connsiteY480" fmla="*/ 8980677 h 9738027"/>
                <a:gd name="connsiteX481" fmla="*/ 9893736 w 13991985"/>
                <a:gd name="connsiteY481" fmla="*/ 8931350 h 9738027"/>
                <a:gd name="connsiteX482" fmla="*/ 9942721 w 13991985"/>
                <a:gd name="connsiteY482" fmla="*/ 8904022 h 9738027"/>
                <a:gd name="connsiteX483" fmla="*/ 10024364 w 13991985"/>
                <a:gd name="connsiteY483" fmla="*/ 8850956 h 9738027"/>
                <a:gd name="connsiteX484" fmla="*/ 10101925 w 13991985"/>
                <a:gd name="connsiteY484" fmla="*/ 8802650 h 9738027"/>
                <a:gd name="connsiteX485" fmla="*/ 10130726 w 13991985"/>
                <a:gd name="connsiteY485" fmla="*/ 8768632 h 9738027"/>
                <a:gd name="connsiteX486" fmla="*/ 10099997 w 13991985"/>
                <a:gd name="connsiteY486" fmla="*/ 8719646 h 9738027"/>
                <a:gd name="connsiteX487" fmla="*/ 10139458 w 13991985"/>
                <a:gd name="connsiteY487" fmla="*/ 8683474 h 9738027"/>
                <a:gd name="connsiteX488" fmla="*/ 10199669 w 13991985"/>
                <a:gd name="connsiteY488" fmla="*/ 8664197 h 9738027"/>
                <a:gd name="connsiteX489" fmla="*/ 10252737 w 13991985"/>
                <a:gd name="connsiteY489" fmla="*/ 8642539 h 9738027"/>
                <a:gd name="connsiteX490" fmla="*/ 10293672 w 13991985"/>
                <a:gd name="connsiteY490" fmla="*/ 8610902 h 9738027"/>
                <a:gd name="connsiteX491" fmla="*/ 10351049 w 13991985"/>
                <a:gd name="connsiteY491" fmla="*/ 8533002 h 9738027"/>
                <a:gd name="connsiteX492" fmla="*/ 10363409 w 13991985"/>
                <a:gd name="connsiteY492" fmla="*/ 8525971 h 9738027"/>
                <a:gd name="connsiteX493" fmla="*/ 10398107 w 13991985"/>
                <a:gd name="connsiteY493" fmla="*/ 8480274 h 9738027"/>
                <a:gd name="connsiteX494" fmla="*/ 10436434 w 13991985"/>
                <a:gd name="connsiteY494" fmla="*/ 8443875 h 9738027"/>
                <a:gd name="connsiteX495" fmla="*/ 10479523 w 13991985"/>
                <a:gd name="connsiteY495" fmla="*/ 8395343 h 9738027"/>
                <a:gd name="connsiteX496" fmla="*/ 10494718 w 13991985"/>
                <a:gd name="connsiteY496" fmla="*/ 8308257 h 9738027"/>
                <a:gd name="connsiteX497" fmla="*/ 10499254 w 13991985"/>
                <a:gd name="connsiteY497" fmla="*/ 8247819 h 9738027"/>
                <a:gd name="connsiteX498" fmla="*/ 10482018 w 13991985"/>
                <a:gd name="connsiteY498" fmla="*/ 8171052 h 9738027"/>
                <a:gd name="connsiteX499" fmla="*/ 10523066 w 13991985"/>
                <a:gd name="connsiteY499" fmla="*/ 8117643 h 9738027"/>
                <a:gd name="connsiteX500" fmla="*/ 10566609 w 13991985"/>
                <a:gd name="connsiteY500" fmla="*/ 8119571 h 9738027"/>
                <a:gd name="connsiteX501" fmla="*/ 10627274 w 13991985"/>
                <a:gd name="connsiteY501" fmla="*/ 8102676 h 9738027"/>
                <a:gd name="connsiteX502" fmla="*/ 10654829 w 13991985"/>
                <a:gd name="connsiteY502" fmla="*/ 8025569 h 9738027"/>
                <a:gd name="connsiteX503" fmla="*/ 10696330 w 13991985"/>
                <a:gd name="connsiteY503" fmla="*/ 7994839 h 9738027"/>
                <a:gd name="connsiteX504" fmla="*/ 10775025 w 13991985"/>
                <a:gd name="connsiteY504" fmla="*/ 7894940 h 9738027"/>
                <a:gd name="connsiteX505" fmla="*/ 10806435 w 13991985"/>
                <a:gd name="connsiteY505" fmla="*/ 7805246 h 9738027"/>
                <a:gd name="connsiteX506" fmla="*/ 10847596 w 13991985"/>
                <a:gd name="connsiteY506" fmla="*/ 7745488 h 9738027"/>
                <a:gd name="connsiteX507" fmla="*/ 10903499 w 13991985"/>
                <a:gd name="connsiteY507" fmla="*/ 7730520 h 9738027"/>
                <a:gd name="connsiteX508" fmla="*/ 10958494 w 13991985"/>
                <a:gd name="connsiteY508" fmla="*/ 7727685 h 9738027"/>
                <a:gd name="connsiteX509" fmla="*/ 10952031 w 13991985"/>
                <a:gd name="connsiteY509" fmla="*/ 7706028 h 9738027"/>
                <a:gd name="connsiteX510" fmla="*/ 10943980 w 13991985"/>
                <a:gd name="connsiteY510" fmla="*/ 7652732 h 9738027"/>
                <a:gd name="connsiteX511" fmla="*/ 10950897 w 13991985"/>
                <a:gd name="connsiteY511" fmla="*/ 7604427 h 9738027"/>
                <a:gd name="connsiteX512" fmla="*/ 10917786 w 13991985"/>
                <a:gd name="connsiteY512" fmla="*/ 7507590 h 9738027"/>
                <a:gd name="connsiteX513" fmla="*/ 10915632 w 13991985"/>
                <a:gd name="connsiteY513" fmla="*/ 7454521 h 9738027"/>
                <a:gd name="connsiteX514" fmla="*/ 10963937 w 13991985"/>
                <a:gd name="connsiteY514" fmla="*/ 7401681 h 9738027"/>
                <a:gd name="connsiteX515" fmla="*/ 11024943 w 13991985"/>
                <a:gd name="connsiteY515" fmla="*/ 7373333 h 9738027"/>
                <a:gd name="connsiteX516" fmla="*/ 11016551 w 13991985"/>
                <a:gd name="connsiteY516" fmla="*/ 7335800 h 9738027"/>
                <a:gd name="connsiteX517" fmla="*/ 10974936 w 13991985"/>
                <a:gd name="connsiteY517" fmla="*/ 7306998 h 9738027"/>
                <a:gd name="connsiteX518" fmla="*/ 10912570 w 13991985"/>
                <a:gd name="connsiteY518" fmla="*/ 7239643 h 9738027"/>
                <a:gd name="connsiteX519" fmla="*/ 10851905 w 13991985"/>
                <a:gd name="connsiteY519" fmla="*/ 7270371 h 9738027"/>
                <a:gd name="connsiteX520" fmla="*/ 10782168 w 13991985"/>
                <a:gd name="connsiteY520" fmla="*/ 7263001 h 9738027"/>
                <a:gd name="connsiteX521" fmla="*/ 10784323 w 13991985"/>
                <a:gd name="connsiteY521" fmla="*/ 7205171 h 9738027"/>
                <a:gd name="connsiteX522" fmla="*/ 10830247 w 13991985"/>
                <a:gd name="connsiteY522" fmla="*/ 7133053 h 9738027"/>
                <a:gd name="connsiteX523" fmla="*/ 10877305 w 13991985"/>
                <a:gd name="connsiteY523" fmla="*/ 7116158 h 9738027"/>
                <a:gd name="connsiteX524" fmla="*/ 10917332 w 13991985"/>
                <a:gd name="connsiteY524" fmla="*/ 7087357 h 9738027"/>
                <a:gd name="connsiteX525" fmla="*/ 10973688 w 13991985"/>
                <a:gd name="connsiteY525" fmla="*/ 7074769 h 9738027"/>
                <a:gd name="connsiteX526" fmla="*/ 11033446 w 13991985"/>
                <a:gd name="connsiteY526" fmla="*/ 7055039 h 9738027"/>
                <a:gd name="connsiteX527" fmla="*/ 10929693 w 13991985"/>
                <a:gd name="connsiteY527" fmla="*/ 6954120 h 9738027"/>
                <a:gd name="connsiteX528" fmla="*/ 10903272 w 13991985"/>
                <a:gd name="connsiteY528" fmla="*/ 6879619 h 9738027"/>
                <a:gd name="connsiteX529" fmla="*/ 10997729 w 13991985"/>
                <a:gd name="connsiteY529" fmla="*/ 6886083 h 9738027"/>
                <a:gd name="connsiteX530" fmla="*/ 11045580 w 13991985"/>
                <a:gd name="connsiteY530" fmla="*/ 6856828 h 9738027"/>
                <a:gd name="connsiteX531" fmla="*/ 10987523 w 13991985"/>
                <a:gd name="connsiteY531" fmla="*/ 6788566 h 9738027"/>
                <a:gd name="connsiteX532" fmla="*/ 10914951 w 13991985"/>
                <a:gd name="connsiteY532" fmla="*/ 6740714 h 9738027"/>
                <a:gd name="connsiteX533" fmla="*/ 10909509 w 13991985"/>
                <a:gd name="connsiteY533" fmla="*/ 6692862 h 9738027"/>
                <a:gd name="connsiteX534" fmla="*/ 10856894 w 13991985"/>
                <a:gd name="connsiteY534" fmla="*/ 6668143 h 9738027"/>
                <a:gd name="connsiteX535" fmla="*/ 10813805 w 13991985"/>
                <a:gd name="connsiteY535" fmla="*/ 6633671 h 9738027"/>
                <a:gd name="connsiteX536" fmla="*/ 10804053 w 13991985"/>
                <a:gd name="connsiteY536" fmla="*/ 6556790 h 9738027"/>
                <a:gd name="connsiteX537" fmla="*/ 10793848 w 13991985"/>
                <a:gd name="connsiteY537" fmla="*/ 6494198 h 9738027"/>
                <a:gd name="connsiteX538" fmla="*/ 10740780 w 13991985"/>
                <a:gd name="connsiteY538" fmla="*/ 6367878 h 9738027"/>
                <a:gd name="connsiteX539" fmla="*/ 10711751 w 13991985"/>
                <a:gd name="connsiteY539" fmla="*/ 6247228 h 9738027"/>
                <a:gd name="connsiteX540" fmla="*/ 10668209 w 13991985"/>
                <a:gd name="connsiteY540" fmla="*/ 6218200 h 9738027"/>
                <a:gd name="connsiteX541" fmla="*/ 10619223 w 13991985"/>
                <a:gd name="connsiteY541" fmla="*/ 6155833 h 9738027"/>
                <a:gd name="connsiteX542" fmla="*/ 10508551 w 13991985"/>
                <a:gd name="connsiteY542" fmla="*/ 6072831 h 9738027"/>
                <a:gd name="connsiteX543" fmla="*/ 10426229 w 13991985"/>
                <a:gd name="connsiteY543" fmla="*/ 6005701 h 9738027"/>
                <a:gd name="connsiteX544" fmla="*/ 10441423 w 13991985"/>
                <a:gd name="connsiteY544" fmla="*/ 5885505 h 9738027"/>
                <a:gd name="connsiteX545" fmla="*/ 10509005 w 13991985"/>
                <a:gd name="connsiteY545" fmla="*/ 5822232 h 9738027"/>
                <a:gd name="connsiteX546" fmla="*/ 10595637 w 13991985"/>
                <a:gd name="connsiteY546" fmla="*/ 5724714 h 9738027"/>
                <a:gd name="connsiteX547" fmla="*/ 10629655 w 13991985"/>
                <a:gd name="connsiteY547" fmla="*/ 5637402 h 9738027"/>
                <a:gd name="connsiteX548" fmla="*/ 10673198 w 13991985"/>
                <a:gd name="connsiteY548" fmla="*/ 5604745 h 9738027"/>
                <a:gd name="connsiteX549" fmla="*/ 10750305 w 13991985"/>
                <a:gd name="connsiteY549" fmla="*/ 5627196 h 9738027"/>
                <a:gd name="connsiteX550" fmla="*/ 10761191 w 13991985"/>
                <a:gd name="connsiteY550" fmla="*/ 5560067 h 9738027"/>
                <a:gd name="connsiteX551" fmla="*/ 10814259 w 13991985"/>
                <a:gd name="connsiteY551" fmla="*/ 5502464 h 9738027"/>
                <a:gd name="connsiteX552" fmla="*/ 10891138 w 13991985"/>
                <a:gd name="connsiteY552" fmla="*/ 5468446 h 9738027"/>
                <a:gd name="connsiteX553" fmla="*/ 10958494 w 13991985"/>
                <a:gd name="connsiteY553" fmla="*/ 5463457 h 9738027"/>
                <a:gd name="connsiteX554" fmla="*/ 10989111 w 13991985"/>
                <a:gd name="connsiteY554" fmla="*/ 5434655 h 9738027"/>
                <a:gd name="connsiteX555" fmla="*/ 11051703 w 13991985"/>
                <a:gd name="connsiteY555" fmla="*/ 5395875 h 9738027"/>
                <a:gd name="connsiteX556" fmla="*/ 11161694 w 13991985"/>
                <a:gd name="connsiteY556" fmla="*/ 5361857 h 9738027"/>
                <a:gd name="connsiteX557" fmla="*/ 11205237 w 13991985"/>
                <a:gd name="connsiteY557" fmla="*/ 5332828 h 9738027"/>
                <a:gd name="connsiteX558" fmla="*/ 11161694 w 13991985"/>
                <a:gd name="connsiteY558" fmla="*/ 5303800 h 9738027"/>
                <a:gd name="connsiteX559" fmla="*/ 10871409 w 13991985"/>
                <a:gd name="connsiteY559" fmla="*/ 5260257 h 9738027"/>
                <a:gd name="connsiteX560" fmla="*/ 10827866 w 13991985"/>
                <a:gd name="connsiteY560" fmla="*/ 5216714 h 9738027"/>
                <a:gd name="connsiteX561" fmla="*/ 10682723 w 13991985"/>
                <a:gd name="connsiteY561" fmla="*/ 5274771 h 9738027"/>
                <a:gd name="connsiteX562" fmla="*/ 10624666 w 13991985"/>
                <a:gd name="connsiteY562" fmla="*/ 5303800 h 9738027"/>
                <a:gd name="connsiteX563" fmla="*/ 10537580 w 13991985"/>
                <a:gd name="connsiteY563" fmla="*/ 5390206 h 9738027"/>
                <a:gd name="connsiteX564" fmla="*/ 10440289 w 13991985"/>
                <a:gd name="connsiteY564" fmla="*/ 5361403 h 9738027"/>
                <a:gd name="connsiteX565" fmla="*/ 10368624 w 13991985"/>
                <a:gd name="connsiteY565" fmla="*/ 5317633 h 9738027"/>
                <a:gd name="connsiteX566" fmla="*/ 10348894 w 13991985"/>
                <a:gd name="connsiteY566" fmla="*/ 5245743 h 9738027"/>
                <a:gd name="connsiteX567" fmla="*/ 10363409 w 13991985"/>
                <a:gd name="connsiteY567" fmla="*/ 5187685 h 9738027"/>
                <a:gd name="connsiteX568" fmla="*/ 10392437 w 13991985"/>
                <a:gd name="connsiteY568" fmla="*/ 5144143 h 9738027"/>
                <a:gd name="connsiteX569" fmla="*/ 10348894 w 13991985"/>
                <a:gd name="connsiteY569" fmla="*/ 5115114 h 9738027"/>
                <a:gd name="connsiteX570" fmla="*/ 10290837 w 13991985"/>
                <a:gd name="connsiteY570" fmla="*/ 5100600 h 9738027"/>
                <a:gd name="connsiteX571" fmla="*/ 10203751 w 13991985"/>
                <a:gd name="connsiteY571" fmla="*/ 5071571 h 9738027"/>
                <a:gd name="connsiteX572" fmla="*/ 10160209 w 13991985"/>
                <a:gd name="connsiteY572" fmla="*/ 5057057 h 9738027"/>
                <a:gd name="connsiteX573" fmla="*/ 10073804 w 13991985"/>
                <a:gd name="connsiteY573" fmla="*/ 5028028 h 9738027"/>
                <a:gd name="connsiteX574" fmla="*/ 10044548 w 13991985"/>
                <a:gd name="connsiteY574" fmla="*/ 4921665 h 9738027"/>
                <a:gd name="connsiteX575" fmla="*/ 10049991 w 13991985"/>
                <a:gd name="connsiteY575" fmla="*/ 4868598 h 9738027"/>
                <a:gd name="connsiteX576" fmla="*/ 10102605 w 13991985"/>
                <a:gd name="connsiteY576" fmla="*/ 4758381 h 9738027"/>
                <a:gd name="connsiteX577" fmla="*/ 10189011 w 13991985"/>
                <a:gd name="connsiteY577" fmla="*/ 4753164 h 9738027"/>
                <a:gd name="connsiteX578" fmla="*/ 10262262 w 13991985"/>
                <a:gd name="connsiteY578" fmla="*/ 4791490 h 9738027"/>
                <a:gd name="connsiteX579" fmla="*/ 10311929 w 13991985"/>
                <a:gd name="connsiteY579" fmla="*/ 4762462 h 9738027"/>
                <a:gd name="connsiteX580" fmla="*/ 10365223 w 13991985"/>
                <a:gd name="connsiteY580" fmla="*/ 4752710 h 9738027"/>
                <a:gd name="connsiteX581" fmla="*/ 10423053 w 13991985"/>
                <a:gd name="connsiteY581" fmla="*/ 4698963 h 9738027"/>
                <a:gd name="connsiteX582" fmla="*/ 10447319 w 13991985"/>
                <a:gd name="connsiteY582" fmla="*/ 4607114 h 9738027"/>
                <a:gd name="connsiteX583" fmla="*/ 10491543 w 13991985"/>
                <a:gd name="connsiteY583" fmla="*/ 4532502 h 9738027"/>
                <a:gd name="connsiteX584" fmla="*/ 10595637 w 13991985"/>
                <a:gd name="connsiteY584" fmla="*/ 4520028 h 9738027"/>
                <a:gd name="connsiteX585" fmla="*/ 10639180 w 13991985"/>
                <a:gd name="connsiteY585" fmla="*/ 4491000 h 9738027"/>
                <a:gd name="connsiteX586" fmla="*/ 10711751 w 13991985"/>
                <a:gd name="connsiteY586" fmla="*/ 4403914 h 9738027"/>
                <a:gd name="connsiteX587" fmla="*/ 10755294 w 13991985"/>
                <a:gd name="connsiteY587" fmla="*/ 4360371 h 9738027"/>
                <a:gd name="connsiteX588" fmla="*/ 10775705 w 13991985"/>
                <a:gd name="connsiteY588" fmla="*/ 4302314 h 9738027"/>
                <a:gd name="connsiteX589" fmla="*/ 10848730 w 13991985"/>
                <a:gd name="connsiteY589" fmla="*/ 4251514 h 9738027"/>
                <a:gd name="connsiteX590" fmla="*/ 10977318 w 13991985"/>
                <a:gd name="connsiteY590" fmla="*/ 4232464 h 9738027"/>
                <a:gd name="connsiteX591" fmla="*/ 11103411 w 13991985"/>
                <a:gd name="connsiteY591" fmla="*/ 4307983 h 9738027"/>
                <a:gd name="connsiteX592" fmla="*/ 11126996 w 13991985"/>
                <a:gd name="connsiteY592" fmla="*/ 4433170 h 9738027"/>
                <a:gd name="connsiteX593" fmla="*/ 11078691 w 13991985"/>
                <a:gd name="connsiteY593" fmla="*/ 4505514 h 9738027"/>
                <a:gd name="connsiteX594" fmla="*/ 11048755 w 13991985"/>
                <a:gd name="connsiteY594" fmla="*/ 4551552 h 9738027"/>
                <a:gd name="connsiteX595" fmla="*/ 11049889 w 13991985"/>
                <a:gd name="connsiteY595" fmla="*/ 4577632 h 9738027"/>
                <a:gd name="connsiteX596" fmla="*/ 10987523 w 13991985"/>
                <a:gd name="connsiteY596" fmla="*/ 4592600 h 9738027"/>
                <a:gd name="connsiteX597" fmla="*/ 10973009 w 13991985"/>
                <a:gd name="connsiteY597" fmla="*/ 4650657 h 9738027"/>
                <a:gd name="connsiteX598" fmla="*/ 11060094 w 13991985"/>
                <a:gd name="connsiteY598" fmla="*/ 4665171 h 9738027"/>
                <a:gd name="connsiteX599" fmla="*/ 11016551 w 13991985"/>
                <a:gd name="connsiteY599" fmla="*/ 4708714 h 9738027"/>
                <a:gd name="connsiteX600" fmla="*/ 11002037 w 13991985"/>
                <a:gd name="connsiteY600" fmla="*/ 4752257 h 9738027"/>
                <a:gd name="connsiteX601" fmla="*/ 11016551 w 13991985"/>
                <a:gd name="connsiteY601" fmla="*/ 4781285 h 9738027"/>
                <a:gd name="connsiteX602" fmla="*/ 11060094 w 13991985"/>
                <a:gd name="connsiteY602" fmla="*/ 4737743 h 9738027"/>
                <a:gd name="connsiteX603" fmla="*/ 11190723 w 13991985"/>
                <a:gd name="connsiteY603" fmla="*/ 4650657 h 9738027"/>
                <a:gd name="connsiteX604" fmla="*/ 11248780 w 13991985"/>
                <a:gd name="connsiteY604" fmla="*/ 4636143 h 9738027"/>
                <a:gd name="connsiteX605" fmla="*/ 11335866 w 13991985"/>
                <a:gd name="connsiteY605" fmla="*/ 4592600 h 9738027"/>
                <a:gd name="connsiteX606" fmla="*/ 11422951 w 13991985"/>
                <a:gd name="connsiteY606" fmla="*/ 4549057 h 9738027"/>
                <a:gd name="connsiteX607" fmla="*/ 11539066 w 13991985"/>
                <a:gd name="connsiteY60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19946 w 13991985"/>
                <a:gd name="connsiteY381" fmla="*/ 8768178 h 9738027"/>
                <a:gd name="connsiteX382" fmla="*/ 5484454 w 13991985"/>
                <a:gd name="connsiteY382" fmla="*/ 8861954 h 9738027"/>
                <a:gd name="connsiteX383" fmla="*/ 5619505 w 13991985"/>
                <a:gd name="connsiteY383" fmla="*/ 8840183 h 9738027"/>
                <a:gd name="connsiteX384" fmla="*/ 5711693 w 13991985"/>
                <a:gd name="connsiteY384" fmla="*/ 8814103 h 9738027"/>
                <a:gd name="connsiteX385" fmla="*/ 5776894 w 13991985"/>
                <a:gd name="connsiteY385" fmla="*/ 8800268 h 9738027"/>
                <a:gd name="connsiteX386" fmla="*/ 5749000 w 13991985"/>
                <a:gd name="connsiteY386" fmla="*/ 8872159 h 9738027"/>
                <a:gd name="connsiteX387" fmla="*/ 5748092 w 13991985"/>
                <a:gd name="connsiteY387" fmla="*/ 8903343 h 9738027"/>
                <a:gd name="connsiteX388" fmla="*/ 5747866 w 13991985"/>
                <a:gd name="connsiteY388" fmla="*/ 8946885 h 9738027"/>
                <a:gd name="connsiteX389" fmla="*/ 5776894 w 13991985"/>
                <a:gd name="connsiteY389" fmla="*/ 9033971 h 9738027"/>
                <a:gd name="connsiteX390" fmla="*/ 5829962 w 13991985"/>
                <a:gd name="connsiteY390" fmla="*/ 9080576 h 9738027"/>
                <a:gd name="connsiteX391" fmla="*/ 5883030 w 13991985"/>
                <a:gd name="connsiteY391" fmla="*/ 9114140 h 9738027"/>
                <a:gd name="connsiteX392" fmla="*/ 5907523 w 13991985"/>
                <a:gd name="connsiteY392" fmla="*/ 9164600 h 9738027"/>
                <a:gd name="connsiteX393" fmla="*/ 5863980 w 13991985"/>
                <a:gd name="connsiteY393" fmla="*/ 9266200 h 9738027"/>
                <a:gd name="connsiteX394" fmla="*/ 6023637 w 13991985"/>
                <a:gd name="connsiteY394" fmla="*/ 9353285 h 9738027"/>
                <a:gd name="connsiteX395" fmla="*/ 6038151 w 13991985"/>
                <a:gd name="connsiteY395" fmla="*/ 9396828 h 9738027"/>
                <a:gd name="connsiteX396" fmla="*/ 6067180 w 13991985"/>
                <a:gd name="connsiteY396" fmla="*/ 9440371 h 9738027"/>
                <a:gd name="connsiteX397" fmla="*/ 6133855 w 13991985"/>
                <a:gd name="connsiteY397" fmla="*/ 9471214 h 9738027"/>
                <a:gd name="connsiteX398" fmla="*/ 6269586 w 13991985"/>
                <a:gd name="connsiteY398" fmla="*/ 9406920 h 9738027"/>
                <a:gd name="connsiteX399" fmla="*/ 6299409 w 13991985"/>
                <a:gd name="connsiteY399" fmla="*/ 9440371 h 9738027"/>
                <a:gd name="connsiteX400" fmla="*/ 6313923 w 13991985"/>
                <a:gd name="connsiteY400" fmla="*/ 9483914 h 9738027"/>
                <a:gd name="connsiteX401" fmla="*/ 6347941 w 13991985"/>
                <a:gd name="connsiteY401" fmla="*/ 9527003 h 9738027"/>
                <a:gd name="connsiteX402" fmla="*/ 6405771 w 13991985"/>
                <a:gd name="connsiteY402" fmla="*/ 9556032 h 9738027"/>
                <a:gd name="connsiteX403" fmla="*/ 6430263 w 13991985"/>
                <a:gd name="connsiteY403" fmla="*/ 9510562 h 9738027"/>
                <a:gd name="connsiteX404" fmla="*/ 6430037 w 13991985"/>
                <a:gd name="connsiteY404" fmla="*/ 9382314 h 9738027"/>
                <a:gd name="connsiteX405" fmla="*/ 6401009 w 13991985"/>
                <a:gd name="connsiteY405" fmla="*/ 9280714 h 9738027"/>
                <a:gd name="connsiteX406" fmla="*/ 6444551 w 13991985"/>
                <a:gd name="connsiteY406" fmla="*/ 9237171 h 9738027"/>
                <a:gd name="connsiteX407" fmla="*/ 6488094 w 13991985"/>
                <a:gd name="connsiteY407" fmla="*/ 9222657 h 9738027"/>
                <a:gd name="connsiteX408" fmla="*/ 6557718 w 13991985"/>
                <a:gd name="connsiteY408" fmla="*/ 9225945 h 9738027"/>
                <a:gd name="connsiteX409" fmla="*/ 6636299 w 13991985"/>
                <a:gd name="connsiteY409" fmla="*/ 9168795 h 9738027"/>
                <a:gd name="connsiteX410" fmla="*/ 6737445 w 13991985"/>
                <a:gd name="connsiteY410" fmla="*/ 9224812 h 9738027"/>
                <a:gd name="connsiteX411" fmla="*/ 6763866 w 13991985"/>
                <a:gd name="connsiteY411" fmla="*/ 9164600 h 9738027"/>
                <a:gd name="connsiteX412" fmla="*/ 6828840 w 13991985"/>
                <a:gd name="connsiteY412" fmla="*/ 9181722 h 9738027"/>
                <a:gd name="connsiteX413" fmla="*/ 6870229 w 13991985"/>
                <a:gd name="connsiteY413" fmla="*/ 9205988 h 9738027"/>
                <a:gd name="connsiteX414" fmla="*/ 6952551 w 13991985"/>
                <a:gd name="connsiteY414" fmla="*/ 9208143 h 9738027"/>
                <a:gd name="connsiteX415" fmla="*/ 7025123 w 13991985"/>
                <a:gd name="connsiteY415" fmla="*/ 9121057 h 9738027"/>
                <a:gd name="connsiteX416" fmla="*/ 7102230 w 13991985"/>
                <a:gd name="connsiteY416" fmla="*/ 9139881 h 9738027"/>
                <a:gd name="connsiteX417" fmla="*/ 7170266 w 13991985"/>
                <a:gd name="connsiteY417" fmla="*/ 9077514 h 9738027"/>
                <a:gd name="connsiteX418" fmla="*/ 7197141 w 13991985"/>
                <a:gd name="connsiteY418" fmla="*/ 9048713 h 9738027"/>
                <a:gd name="connsiteX419" fmla="*/ 7236374 w 13991985"/>
                <a:gd name="connsiteY419" fmla="*/ 9023539 h 9738027"/>
                <a:gd name="connsiteX420" fmla="*/ 7271638 w 13991985"/>
                <a:gd name="connsiteY420" fmla="*/ 9063681 h 9738027"/>
                <a:gd name="connsiteX421" fmla="*/ 7307811 w 13991985"/>
                <a:gd name="connsiteY421" fmla="*/ 9109604 h 9738027"/>
                <a:gd name="connsiteX422" fmla="*/ 7343530 w 13991985"/>
                <a:gd name="connsiteY422" fmla="*/ 9159270 h 9738027"/>
                <a:gd name="connsiteX423" fmla="*/ 7460551 w 13991985"/>
                <a:gd name="connsiteY423" fmla="*/ 9164600 h 9738027"/>
                <a:gd name="connsiteX424" fmla="*/ 7547637 w 13991985"/>
                <a:gd name="connsiteY424" fmla="*/ 9179114 h 9738027"/>
                <a:gd name="connsiteX425" fmla="*/ 7562151 w 13991985"/>
                <a:gd name="connsiteY425" fmla="*/ 9353285 h 9738027"/>
                <a:gd name="connsiteX426" fmla="*/ 7634723 w 13991985"/>
                <a:gd name="connsiteY426" fmla="*/ 9367800 h 9738027"/>
                <a:gd name="connsiteX427" fmla="*/ 7721809 w 13991985"/>
                <a:gd name="connsiteY427" fmla="*/ 9396828 h 9738027"/>
                <a:gd name="connsiteX428" fmla="*/ 7808894 w 13991985"/>
                <a:gd name="connsiteY428" fmla="*/ 9425857 h 9738027"/>
                <a:gd name="connsiteX429" fmla="*/ 7852437 w 13991985"/>
                <a:gd name="connsiteY429" fmla="*/ 9440371 h 9738027"/>
                <a:gd name="connsiteX430" fmla="*/ 7895980 w 13991985"/>
                <a:gd name="connsiteY430" fmla="*/ 9396828 h 9738027"/>
                <a:gd name="connsiteX431" fmla="*/ 7939523 w 13991985"/>
                <a:gd name="connsiteY431" fmla="*/ 9382314 h 9738027"/>
                <a:gd name="connsiteX432" fmla="*/ 7962655 w 13991985"/>
                <a:gd name="connsiteY432" fmla="*/ 9347389 h 9738027"/>
                <a:gd name="connsiteX433" fmla="*/ 8005517 w 13991985"/>
                <a:gd name="connsiteY433" fmla="*/ 9335483 h 9738027"/>
                <a:gd name="connsiteX434" fmla="*/ 8065049 w 13991985"/>
                <a:gd name="connsiteY434" fmla="*/ 9397396 h 9738027"/>
                <a:gd name="connsiteX435" fmla="*/ 8169144 w 13991985"/>
                <a:gd name="connsiteY435" fmla="*/ 9437309 h 9738027"/>
                <a:gd name="connsiteX436" fmla="*/ 8215068 w 13991985"/>
                <a:gd name="connsiteY436" fmla="*/ 9392633 h 9738027"/>
                <a:gd name="connsiteX437" fmla="*/ 8255549 w 13991985"/>
                <a:gd name="connsiteY437" fmla="*/ 9401818 h 9738027"/>
                <a:gd name="connsiteX438" fmla="*/ 8299092 w 13991985"/>
                <a:gd name="connsiteY438" fmla="*/ 9438217 h 9738027"/>
                <a:gd name="connsiteX439" fmla="*/ 8317461 w 13991985"/>
                <a:gd name="connsiteY439" fmla="*/ 9485502 h 9738027"/>
                <a:gd name="connsiteX440" fmla="*/ 8295010 w 13991985"/>
                <a:gd name="connsiteY440" fmla="*/ 9519633 h 9738027"/>
                <a:gd name="connsiteX441" fmla="*/ 8276980 w 13991985"/>
                <a:gd name="connsiteY441" fmla="*/ 9604564 h 9738027"/>
                <a:gd name="connsiteX442" fmla="*/ 8309297 w 13991985"/>
                <a:gd name="connsiteY442" fmla="*/ 9685413 h 9738027"/>
                <a:gd name="connsiteX443" fmla="*/ 8350459 w 13991985"/>
                <a:gd name="connsiteY443" fmla="*/ 9738027 h 9738027"/>
                <a:gd name="connsiteX444" fmla="*/ 8389466 w 13991985"/>
                <a:gd name="connsiteY444" fmla="*/ 9730657 h 9738027"/>
                <a:gd name="connsiteX445" fmla="*/ 8386404 w 13991985"/>
                <a:gd name="connsiteY445" fmla="*/ 9682578 h 9738027"/>
                <a:gd name="connsiteX446" fmla="*/ 8360437 w 13991985"/>
                <a:gd name="connsiteY446" fmla="*/ 9643571 h 9738027"/>
                <a:gd name="connsiteX447" fmla="*/ 8351139 w 13991985"/>
                <a:gd name="connsiteY447" fmla="*/ 9571453 h 9738027"/>
                <a:gd name="connsiteX448" fmla="*/ 8370416 w 13991985"/>
                <a:gd name="connsiteY448" fmla="*/ 9527684 h 9738027"/>
                <a:gd name="connsiteX449" fmla="*/ 8396043 w 13991985"/>
                <a:gd name="connsiteY449" fmla="*/ 9475977 h 9738027"/>
                <a:gd name="connsiteX450" fmla="*/ 8429380 w 13991985"/>
                <a:gd name="connsiteY450" fmla="*/ 9483120 h 9738027"/>
                <a:gd name="connsiteX451" fmla="*/ 8496055 w 13991985"/>
                <a:gd name="connsiteY451" fmla="*/ 9473595 h 9738027"/>
                <a:gd name="connsiteX452" fmla="*/ 8553886 w 13991985"/>
                <a:gd name="connsiteY452" fmla="*/ 9453185 h 9738027"/>
                <a:gd name="connsiteX453" fmla="*/ 8636209 w 13991985"/>
                <a:gd name="connsiteY453" fmla="*/ 9428465 h 9738027"/>
                <a:gd name="connsiteX454" fmla="*/ 8696193 w 13991985"/>
                <a:gd name="connsiteY454" fmla="*/ 9415877 h 9738027"/>
                <a:gd name="connsiteX455" fmla="*/ 8691318 w 13991985"/>
                <a:gd name="connsiteY455" fmla="*/ 9375964 h 9738027"/>
                <a:gd name="connsiteX456" fmla="*/ 8715130 w 13991985"/>
                <a:gd name="connsiteY456" fmla="*/ 9356914 h 9738027"/>
                <a:gd name="connsiteX457" fmla="*/ 8743705 w 13991985"/>
                <a:gd name="connsiteY457" fmla="*/ 9359295 h 9738027"/>
                <a:gd name="connsiteX458" fmla="*/ 8810380 w 13991985"/>
                <a:gd name="connsiteY458" fmla="*/ 9382314 h 9738027"/>
                <a:gd name="connsiteX459" fmla="*/ 8856078 w 13991985"/>
                <a:gd name="connsiteY459" fmla="*/ 9312577 h 9738027"/>
                <a:gd name="connsiteX460" fmla="*/ 8903249 w 13991985"/>
                <a:gd name="connsiteY460" fmla="*/ 9314052 h 9738027"/>
                <a:gd name="connsiteX461" fmla="*/ 8941349 w 13991985"/>
                <a:gd name="connsiteY461" fmla="*/ 9356914 h 9738027"/>
                <a:gd name="connsiteX462" fmla="*/ 8984211 w 13991985"/>
                <a:gd name="connsiteY462" fmla="*/ 9321195 h 9738027"/>
                <a:gd name="connsiteX463" fmla="*/ 9025713 w 13991985"/>
                <a:gd name="connsiteY463" fmla="*/ 9264272 h 9738027"/>
                <a:gd name="connsiteX464" fmla="*/ 9085925 w 13991985"/>
                <a:gd name="connsiteY464" fmla="*/ 9278106 h 9738027"/>
                <a:gd name="connsiteX465" fmla="*/ 9124705 w 13991985"/>
                <a:gd name="connsiteY465" fmla="*/ 9237852 h 9738027"/>
                <a:gd name="connsiteX466" fmla="*/ 9129468 w 13991985"/>
                <a:gd name="connsiteY466" fmla="*/ 9186258 h 9738027"/>
                <a:gd name="connsiteX467" fmla="*/ 9160424 w 13991985"/>
                <a:gd name="connsiteY467" fmla="*/ 9133077 h 9738027"/>
                <a:gd name="connsiteX468" fmla="*/ 9203286 w 13991985"/>
                <a:gd name="connsiteY468" fmla="*/ 9156889 h 9738027"/>
                <a:gd name="connsiteX469" fmla="*/ 9246376 w 13991985"/>
                <a:gd name="connsiteY469" fmla="*/ 9196690 h 9738027"/>
                <a:gd name="connsiteX470" fmla="*/ 9305680 w 13991985"/>
                <a:gd name="connsiteY470" fmla="*/ 9159270 h 9738027"/>
                <a:gd name="connsiteX471" fmla="*/ 9399569 w 13991985"/>
                <a:gd name="connsiteY471" fmla="*/ 9131943 h 9738027"/>
                <a:gd name="connsiteX472" fmla="*/ 9458080 w 13991985"/>
                <a:gd name="connsiteY472" fmla="*/ 9130695 h 9738027"/>
                <a:gd name="connsiteX473" fmla="*/ 9518518 w 13991985"/>
                <a:gd name="connsiteY473" fmla="*/ 9105521 h 9738027"/>
                <a:gd name="connsiteX474" fmla="*/ 9574648 w 13991985"/>
                <a:gd name="connsiteY474" fmla="*/ 9126046 h 9738027"/>
                <a:gd name="connsiteX475" fmla="*/ 9652209 w 13991985"/>
                <a:gd name="connsiteY475" fmla="*/ 9106543 h 9738027"/>
                <a:gd name="connsiteX476" fmla="*/ 9753355 w 13991985"/>
                <a:gd name="connsiteY476" fmla="*/ 9094977 h 9738027"/>
                <a:gd name="connsiteX477" fmla="*/ 9816175 w 13991985"/>
                <a:gd name="connsiteY477" fmla="*/ 9050866 h 9738027"/>
                <a:gd name="connsiteX478" fmla="*/ 9803361 w 13991985"/>
                <a:gd name="connsiteY478" fmla="*/ 9009252 h 9738027"/>
                <a:gd name="connsiteX479" fmla="*/ 9819236 w 13991985"/>
                <a:gd name="connsiteY479" fmla="*/ 8981583 h 9738027"/>
                <a:gd name="connsiteX480" fmla="*/ 9872418 w 13991985"/>
                <a:gd name="connsiteY480" fmla="*/ 8980677 h 9738027"/>
                <a:gd name="connsiteX481" fmla="*/ 9893736 w 13991985"/>
                <a:gd name="connsiteY481" fmla="*/ 8931350 h 9738027"/>
                <a:gd name="connsiteX482" fmla="*/ 9942721 w 13991985"/>
                <a:gd name="connsiteY482" fmla="*/ 8904022 h 9738027"/>
                <a:gd name="connsiteX483" fmla="*/ 10024364 w 13991985"/>
                <a:gd name="connsiteY483" fmla="*/ 8850956 h 9738027"/>
                <a:gd name="connsiteX484" fmla="*/ 10101925 w 13991985"/>
                <a:gd name="connsiteY484" fmla="*/ 8802650 h 9738027"/>
                <a:gd name="connsiteX485" fmla="*/ 10130726 w 13991985"/>
                <a:gd name="connsiteY485" fmla="*/ 8768632 h 9738027"/>
                <a:gd name="connsiteX486" fmla="*/ 10099997 w 13991985"/>
                <a:gd name="connsiteY486" fmla="*/ 8719646 h 9738027"/>
                <a:gd name="connsiteX487" fmla="*/ 10139458 w 13991985"/>
                <a:gd name="connsiteY487" fmla="*/ 8683474 h 9738027"/>
                <a:gd name="connsiteX488" fmla="*/ 10199669 w 13991985"/>
                <a:gd name="connsiteY488" fmla="*/ 8664197 h 9738027"/>
                <a:gd name="connsiteX489" fmla="*/ 10252737 w 13991985"/>
                <a:gd name="connsiteY489" fmla="*/ 8642539 h 9738027"/>
                <a:gd name="connsiteX490" fmla="*/ 10293672 w 13991985"/>
                <a:gd name="connsiteY490" fmla="*/ 8610902 h 9738027"/>
                <a:gd name="connsiteX491" fmla="*/ 10351049 w 13991985"/>
                <a:gd name="connsiteY491" fmla="*/ 8533002 h 9738027"/>
                <a:gd name="connsiteX492" fmla="*/ 10363409 w 13991985"/>
                <a:gd name="connsiteY492" fmla="*/ 8525971 h 9738027"/>
                <a:gd name="connsiteX493" fmla="*/ 10398107 w 13991985"/>
                <a:gd name="connsiteY493" fmla="*/ 8480274 h 9738027"/>
                <a:gd name="connsiteX494" fmla="*/ 10436434 w 13991985"/>
                <a:gd name="connsiteY494" fmla="*/ 8443875 h 9738027"/>
                <a:gd name="connsiteX495" fmla="*/ 10479523 w 13991985"/>
                <a:gd name="connsiteY495" fmla="*/ 8395343 h 9738027"/>
                <a:gd name="connsiteX496" fmla="*/ 10494718 w 13991985"/>
                <a:gd name="connsiteY496" fmla="*/ 8308257 h 9738027"/>
                <a:gd name="connsiteX497" fmla="*/ 10499254 w 13991985"/>
                <a:gd name="connsiteY497" fmla="*/ 8247819 h 9738027"/>
                <a:gd name="connsiteX498" fmla="*/ 10482018 w 13991985"/>
                <a:gd name="connsiteY498" fmla="*/ 8171052 h 9738027"/>
                <a:gd name="connsiteX499" fmla="*/ 10523066 w 13991985"/>
                <a:gd name="connsiteY499" fmla="*/ 8117643 h 9738027"/>
                <a:gd name="connsiteX500" fmla="*/ 10566609 w 13991985"/>
                <a:gd name="connsiteY500" fmla="*/ 8119571 h 9738027"/>
                <a:gd name="connsiteX501" fmla="*/ 10627274 w 13991985"/>
                <a:gd name="connsiteY501" fmla="*/ 8102676 h 9738027"/>
                <a:gd name="connsiteX502" fmla="*/ 10654829 w 13991985"/>
                <a:gd name="connsiteY502" fmla="*/ 8025569 h 9738027"/>
                <a:gd name="connsiteX503" fmla="*/ 10696330 w 13991985"/>
                <a:gd name="connsiteY503" fmla="*/ 7994839 h 9738027"/>
                <a:gd name="connsiteX504" fmla="*/ 10775025 w 13991985"/>
                <a:gd name="connsiteY504" fmla="*/ 7894940 h 9738027"/>
                <a:gd name="connsiteX505" fmla="*/ 10806435 w 13991985"/>
                <a:gd name="connsiteY505" fmla="*/ 7805246 h 9738027"/>
                <a:gd name="connsiteX506" fmla="*/ 10847596 w 13991985"/>
                <a:gd name="connsiteY506" fmla="*/ 7745488 h 9738027"/>
                <a:gd name="connsiteX507" fmla="*/ 10903499 w 13991985"/>
                <a:gd name="connsiteY507" fmla="*/ 7730520 h 9738027"/>
                <a:gd name="connsiteX508" fmla="*/ 10958494 w 13991985"/>
                <a:gd name="connsiteY508" fmla="*/ 7727685 h 9738027"/>
                <a:gd name="connsiteX509" fmla="*/ 10952031 w 13991985"/>
                <a:gd name="connsiteY509" fmla="*/ 7706028 h 9738027"/>
                <a:gd name="connsiteX510" fmla="*/ 10943980 w 13991985"/>
                <a:gd name="connsiteY510" fmla="*/ 7652732 h 9738027"/>
                <a:gd name="connsiteX511" fmla="*/ 10950897 w 13991985"/>
                <a:gd name="connsiteY511" fmla="*/ 7604427 h 9738027"/>
                <a:gd name="connsiteX512" fmla="*/ 10917786 w 13991985"/>
                <a:gd name="connsiteY512" fmla="*/ 7507590 h 9738027"/>
                <a:gd name="connsiteX513" fmla="*/ 10915632 w 13991985"/>
                <a:gd name="connsiteY513" fmla="*/ 7454521 h 9738027"/>
                <a:gd name="connsiteX514" fmla="*/ 10963937 w 13991985"/>
                <a:gd name="connsiteY514" fmla="*/ 7401681 h 9738027"/>
                <a:gd name="connsiteX515" fmla="*/ 11024943 w 13991985"/>
                <a:gd name="connsiteY515" fmla="*/ 7373333 h 9738027"/>
                <a:gd name="connsiteX516" fmla="*/ 11016551 w 13991985"/>
                <a:gd name="connsiteY516" fmla="*/ 7335800 h 9738027"/>
                <a:gd name="connsiteX517" fmla="*/ 10974936 w 13991985"/>
                <a:gd name="connsiteY517" fmla="*/ 7306998 h 9738027"/>
                <a:gd name="connsiteX518" fmla="*/ 10912570 w 13991985"/>
                <a:gd name="connsiteY518" fmla="*/ 7239643 h 9738027"/>
                <a:gd name="connsiteX519" fmla="*/ 10851905 w 13991985"/>
                <a:gd name="connsiteY519" fmla="*/ 7270371 h 9738027"/>
                <a:gd name="connsiteX520" fmla="*/ 10782168 w 13991985"/>
                <a:gd name="connsiteY520" fmla="*/ 7263001 h 9738027"/>
                <a:gd name="connsiteX521" fmla="*/ 10784323 w 13991985"/>
                <a:gd name="connsiteY521" fmla="*/ 7205171 h 9738027"/>
                <a:gd name="connsiteX522" fmla="*/ 10830247 w 13991985"/>
                <a:gd name="connsiteY522" fmla="*/ 7133053 h 9738027"/>
                <a:gd name="connsiteX523" fmla="*/ 10877305 w 13991985"/>
                <a:gd name="connsiteY523" fmla="*/ 7116158 h 9738027"/>
                <a:gd name="connsiteX524" fmla="*/ 10917332 w 13991985"/>
                <a:gd name="connsiteY524" fmla="*/ 7087357 h 9738027"/>
                <a:gd name="connsiteX525" fmla="*/ 10973688 w 13991985"/>
                <a:gd name="connsiteY525" fmla="*/ 7074769 h 9738027"/>
                <a:gd name="connsiteX526" fmla="*/ 11033446 w 13991985"/>
                <a:gd name="connsiteY526" fmla="*/ 7055039 h 9738027"/>
                <a:gd name="connsiteX527" fmla="*/ 10929693 w 13991985"/>
                <a:gd name="connsiteY527" fmla="*/ 6954120 h 9738027"/>
                <a:gd name="connsiteX528" fmla="*/ 10903272 w 13991985"/>
                <a:gd name="connsiteY528" fmla="*/ 6879619 h 9738027"/>
                <a:gd name="connsiteX529" fmla="*/ 10997729 w 13991985"/>
                <a:gd name="connsiteY529" fmla="*/ 6886083 h 9738027"/>
                <a:gd name="connsiteX530" fmla="*/ 11045580 w 13991985"/>
                <a:gd name="connsiteY530" fmla="*/ 6856828 h 9738027"/>
                <a:gd name="connsiteX531" fmla="*/ 10987523 w 13991985"/>
                <a:gd name="connsiteY531" fmla="*/ 6788566 h 9738027"/>
                <a:gd name="connsiteX532" fmla="*/ 10914951 w 13991985"/>
                <a:gd name="connsiteY532" fmla="*/ 6740714 h 9738027"/>
                <a:gd name="connsiteX533" fmla="*/ 10909509 w 13991985"/>
                <a:gd name="connsiteY533" fmla="*/ 6692862 h 9738027"/>
                <a:gd name="connsiteX534" fmla="*/ 10856894 w 13991985"/>
                <a:gd name="connsiteY534" fmla="*/ 6668143 h 9738027"/>
                <a:gd name="connsiteX535" fmla="*/ 10813805 w 13991985"/>
                <a:gd name="connsiteY535" fmla="*/ 6633671 h 9738027"/>
                <a:gd name="connsiteX536" fmla="*/ 10804053 w 13991985"/>
                <a:gd name="connsiteY536" fmla="*/ 6556790 h 9738027"/>
                <a:gd name="connsiteX537" fmla="*/ 10793848 w 13991985"/>
                <a:gd name="connsiteY537" fmla="*/ 6494198 h 9738027"/>
                <a:gd name="connsiteX538" fmla="*/ 10740780 w 13991985"/>
                <a:gd name="connsiteY538" fmla="*/ 6367878 h 9738027"/>
                <a:gd name="connsiteX539" fmla="*/ 10711751 w 13991985"/>
                <a:gd name="connsiteY539" fmla="*/ 6247228 h 9738027"/>
                <a:gd name="connsiteX540" fmla="*/ 10668209 w 13991985"/>
                <a:gd name="connsiteY540" fmla="*/ 6218200 h 9738027"/>
                <a:gd name="connsiteX541" fmla="*/ 10619223 w 13991985"/>
                <a:gd name="connsiteY541" fmla="*/ 6155833 h 9738027"/>
                <a:gd name="connsiteX542" fmla="*/ 10508551 w 13991985"/>
                <a:gd name="connsiteY542" fmla="*/ 6072831 h 9738027"/>
                <a:gd name="connsiteX543" fmla="*/ 10426229 w 13991985"/>
                <a:gd name="connsiteY543" fmla="*/ 6005701 h 9738027"/>
                <a:gd name="connsiteX544" fmla="*/ 10441423 w 13991985"/>
                <a:gd name="connsiteY544" fmla="*/ 5885505 h 9738027"/>
                <a:gd name="connsiteX545" fmla="*/ 10509005 w 13991985"/>
                <a:gd name="connsiteY545" fmla="*/ 5822232 h 9738027"/>
                <a:gd name="connsiteX546" fmla="*/ 10595637 w 13991985"/>
                <a:gd name="connsiteY546" fmla="*/ 5724714 h 9738027"/>
                <a:gd name="connsiteX547" fmla="*/ 10629655 w 13991985"/>
                <a:gd name="connsiteY547" fmla="*/ 5637402 h 9738027"/>
                <a:gd name="connsiteX548" fmla="*/ 10673198 w 13991985"/>
                <a:gd name="connsiteY548" fmla="*/ 5604745 h 9738027"/>
                <a:gd name="connsiteX549" fmla="*/ 10750305 w 13991985"/>
                <a:gd name="connsiteY549" fmla="*/ 5627196 h 9738027"/>
                <a:gd name="connsiteX550" fmla="*/ 10761191 w 13991985"/>
                <a:gd name="connsiteY550" fmla="*/ 5560067 h 9738027"/>
                <a:gd name="connsiteX551" fmla="*/ 10814259 w 13991985"/>
                <a:gd name="connsiteY551" fmla="*/ 5502464 h 9738027"/>
                <a:gd name="connsiteX552" fmla="*/ 10891138 w 13991985"/>
                <a:gd name="connsiteY552" fmla="*/ 5468446 h 9738027"/>
                <a:gd name="connsiteX553" fmla="*/ 10958494 w 13991985"/>
                <a:gd name="connsiteY553" fmla="*/ 5463457 h 9738027"/>
                <a:gd name="connsiteX554" fmla="*/ 10989111 w 13991985"/>
                <a:gd name="connsiteY554" fmla="*/ 5434655 h 9738027"/>
                <a:gd name="connsiteX555" fmla="*/ 11051703 w 13991985"/>
                <a:gd name="connsiteY555" fmla="*/ 5395875 h 9738027"/>
                <a:gd name="connsiteX556" fmla="*/ 11161694 w 13991985"/>
                <a:gd name="connsiteY556" fmla="*/ 5361857 h 9738027"/>
                <a:gd name="connsiteX557" fmla="*/ 11205237 w 13991985"/>
                <a:gd name="connsiteY557" fmla="*/ 5332828 h 9738027"/>
                <a:gd name="connsiteX558" fmla="*/ 11161694 w 13991985"/>
                <a:gd name="connsiteY558" fmla="*/ 5303800 h 9738027"/>
                <a:gd name="connsiteX559" fmla="*/ 10871409 w 13991985"/>
                <a:gd name="connsiteY559" fmla="*/ 5260257 h 9738027"/>
                <a:gd name="connsiteX560" fmla="*/ 10827866 w 13991985"/>
                <a:gd name="connsiteY560" fmla="*/ 5216714 h 9738027"/>
                <a:gd name="connsiteX561" fmla="*/ 10682723 w 13991985"/>
                <a:gd name="connsiteY561" fmla="*/ 5274771 h 9738027"/>
                <a:gd name="connsiteX562" fmla="*/ 10624666 w 13991985"/>
                <a:gd name="connsiteY562" fmla="*/ 5303800 h 9738027"/>
                <a:gd name="connsiteX563" fmla="*/ 10537580 w 13991985"/>
                <a:gd name="connsiteY563" fmla="*/ 5390206 h 9738027"/>
                <a:gd name="connsiteX564" fmla="*/ 10440289 w 13991985"/>
                <a:gd name="connsiteY564" fmla="*/ 5361403 h 9738027"/>
                <a:gd name="connsiteX565" fmla="*/ 10368624 w 13991985"/>
                <a:gd name="connsiteY565" fmla="*/ 5317633 h 9738027"/>
                <a:gd name="connsiteX566" fmla="*/ 10348894 w 13991985"/>
                <a:gd name="connsiteY566" fmla="*/ 5245743 h 9738027"/>
                <a:gd name="connsiteX567" fmla="*/ 10363409 w 13991985"/>
                <a:gd name="connsiteY567" fmla="*/ 5187685 h 9738027"/>
                <a:gd name="connsiteX568" fmla="*/ 10392437 w 13991985"/>
                <a:gd name="connsiteY568" fmla="*/ 5144143 h 9738027"/>
                <a:gd name="connsiteX569" fmla="*/ 10348894 w 13991985"/>
                <a:gd name="connsiteY569" fmla="*/ 5115114 h 9738027"/>
                <a:gd name="connsiteX570" fmla="*/ 10290837 w 13991985"/>
                <a:gd name="connsiteY570" fmla="*/ 5100600 h 9738027"/>
                <a:gd name="connsiteX571" fmla="*/ 10203751 w 13991985"/>
                <a:gd name="connsiteY571" fmla="*/ 5071571 h 9738027"/>
                <a:gd name="connsiteX572" fmla="*/ 10160209 w 13991985"/>
                <a:gd name="connsiteY572" fmla="*/ 5057057 h 9738027"/>
                <a:gd name="connsiteX573" fmla="*/ 10073804 w 13991985"/>
                <a:gd name="connsiteY573" fmla="*/ 5028028 h 9738027"/>
                <a:gd name="connsiteX574" fmla="*/ 10044548 w 13991985"/>
                <a:gd name="connsiteY574" fmla="*/ 4921665 h 9738027"/>
                <a:gd name="connsiteX575" fmla="*/ 10049991 w 13991985"/>
                <a:gd name="connsiteY575" fmla="*/ 4868598 h 9738027"/>
                <a:gd name="connsiteX576" fmla="*/ 10102605 w 13991985"/>
                <a:gd name="connsiteY576" fmla="*/ 4758381 h 9738027"/>
                <a:gd name="connsiteX577" fmla="*/ 10189011 w 13991985"/>
                <a:gd name="connsiteY577" fmla="*/ 4753164 h 9738027"/>
                <a:gd name="connsiteX578" fmla="*/ 10262262 w 13991985"/>
                <a:gd name="connsiteY578" fmla="*/ 4791490 h 9738027"/>
                <a:gd name="connsiteX579" fmla="*/ 10311929 w 13991985"/>
                <a:gd name="connsiteY579" fmla="*/ 4762462 h 9738027"/>
                <a:gd name="connsiteX580" fmla="*/ 10365223 w 13991985"/>
                <a:gd name="connsiteY580" fmla="*/ 4752710 h 9738027"/>
                <a:gd name="connsiteX581" fmla="*/ 10423053 w 13991985"/>
                <a:gd name="connsiteY581" fmla="*/ 4698963 h 9738027"/>
                <a:gd name="connsiteX582" fmla="*/ 10447319 w 13991985"/>
                <a:gd name="connsiteY582" fmla="*/ 4607114 h 9738027"/>
                <a:gd name="connsiteX583" fmla="*/ 10491543 w 13991985"/>
                <a:gd name="connsiteY583" fmla="*/ 4532502 h 9738027"/>
                <a:gd name="connsiteX584" fmla="*/ 10595637 w 13991985"/>
                <a:gd name="connsiteY584" fmla="*/ 4520028 h 9738027"/>
                <a:gd name="connsiteX585" fmla="*/ 10639180 w 13991985"/>
                <a:gd name="connsiteY585" fmla="*/ 4491000 h 9738027"/>
                <a:gd name="connsiteX586" fmla="*/ 10711751 w 13991985"/>
                <a:gd name="connsiteY586" fmla="*/ 4403914 h 9738027"/>
                <a:gd name="connsiteX587" fmla="*/ 10755294 w 13991985"/>
                <a:gd name="connsiteY587" fmla="*/ 4360371 h 9738027"/>
                <a:gd name="connsiteX588" fmla="*/ 10775705 w 13991985"/>
                <a:gd name="connsiteY588" fmla="*/ 4302314 h 9738027"/>
                <a:gd name="connsiteX589" fmla="*/ 10848730 w 13991985"/>
                <a:gd name="connsiteY589" fmla="*/ 4251514 h 9738027"/>
                <a:gd name="connsiteX590" fmla="*/ 10977318 w 13991985"/>
                <a:gd name="connsiteY590" fmla="*/ 4232464 h 9738027"/>
                <a:gd name="connsiteX591" fmla="*/ 11103411 w 13991985"/>
                <a:gd name="connsiteY591" fmla="*/ 4307983 h 9738027"/>
                <a:gd name="connsiteX592" fmla="*/ 11126996 w 13991985"/>
                <a:gd name="connsiteY592" fmla="*/ 4433170 h 9738027"/>
                <a:gd name="connsiteX593" fmla="*/ 11078691 w 13991985"/>
                <a:gd name="connsiteY593" fmla="*/ 4505514 h 9738027"/>
                <a:gd name="connsiteX594" fmla="*/ 11048755 w 13991985"/>
                <a:gd name="connsiteY594" fmla="*/ 4551552 h 9738027"/>
                <a:gd name="connsiteX595" fmla="*/ 11049889 w 13991985"/>
                <a:gd name="connsiteY595" fmla="*/ 4577632 h 9738027"/>
                <a:gd name="connsiteX596" fmla="*/ 10987523 w 13991985"/>
                <a:gd name="connsiteY596" fmla="*/ 4592600 h 9738027"/>
                <a:gd name="connsiteX597" fmla="*/ 10973009 w 13991985"/>
                <a:gd name="connsiteY597" fmla="*/ 4650657 h 9738027"/>
                <a:gd name="connsiteX598" fmla="*/ 11060094 w 13991985"/>
                <a:gd name="connsiteY598" fmla="*/ 4665171 h 9738027"/>
                <a:gd name="connsiteX599" fmla="*/ 11016551 w 13991985"/>
                <a:gd name="connsiteY599" fmla="*/ 4708714 h 9738027"/>
                <a:gd name="connsiteX600" fmla="*/ 11002037 w 13991985"/>
                <a:gd name="connsiteY600" fmla="*/ 4752257 h 9738027"/>
                <a:gd name="connsiteX601" fmla="*/ 11016551 w 13991985"/>
                <a:gd name="connsiteY601" fmla="*/ 4781285 h 9738027"/>
                <a:gd name="connsiteX602" fmla="*/ 11060094 w 13991985"/>
                <a:gd name="connsiteY602" fmla="*/ 4737743 h 9738027"/>
                <a:gd name="connsiteX603" fmla="*/ 11190723 w 13991985"/>
                <a:gd name="connsiteY603" fmla="*/ 4650657 h 9738027"/>
                <a:gd name="connsiteX604" fmla="*/ 11248780 w 13991985"/>
                <a:gd name="connsiteY604" fmla="*/ 4636143 h 9738027"/>
                <a:gd name="connsiteX605" fmla="*/ 11335866 w 13991985"/>
                <a:gd name="connsiteY605" fmla="*/ 4592600 h 9738027"/>
                <a:gd name="connsiteX606" fmla="*/ 11422951 w 13991985"/>
                <a:gd name="connsiteY606" fmla="*/ 4549057 h 9738027"/>
                <a:gd name="connsiteX607" fmla="*/ 11539066 w 13991985"/>
                <a:gd name="connsiteY60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675294 w 13991985"/>
                <a:gd name="connsiteY373" fmla="*/ 8206657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19946 w 13991985"/>
                <a:gd name="connsiteY381" fmla="*/ 8768178 h 9738027"/>
                <a:gd name="connsiteX382" fmla="*/ 5477311 w 13991985"/>
                <a:gd name="connsiteY382" fmla="*/ 8861954 h 9738027"/>
                <a:gd name="connsiteX383" fmla="*/ 5619505 w 13991985"/>
                <a:gd name="connsiteY383" fmla="*/ 8840183 h 9738027"/>
                <a:gd name="connsiteX384" fmla="*/ 5711693 w 13991985"/>
                <a:gd name="connsiteY384" fmla="*/ 8814103 h 9738027"/>
                <a:gd name="connsiteX385" fmla="*/ 5776894 w 13991985"/>
                <a:gd name="connsiteY385" fmla="*/ 8800268 h 9738027"/>
                <a:gd name="connsiteX386" fmla="*/ 5749000 w 13991985"/>
                <a:gd name="connsiteY386" fmla="*/ 8872159 h 9738027"/>
                <a:gd name="connsiteX387" fmla="*/ 5748092 w 13991985"/>
                <a:gd name="connsiteY387" fmla="*/ 8903343 h 9738027"/>
                <a:gd name="connsiteX388" fmla="*/ 5747866 w 13991985"/>
                <a:gd name="connsiteY388" fmla="*/ 8946885 h 9738027"/>
                <a:gd name="connsiteX389" fmla="*/ 5776894 w 13991985"/>
                <a:gd name="connsiteY389" fmla="*/ 9033971 h 9738027"/>
                <a:gd name="connsiteX390" fmla="*/ 5829962 w 13991985"/>
                <a:gd name="connsiteY390" fmla="*/ 9080576 h 9738027"/>
                <a:gd name="connsiteX391" fmla="*/ 5883030 w 13991985"/>
                <a:gd name="connsiteY391" fmla="*/ 9114140 h 9738027"/>
                <a:gd name="connsiteX392" fmla="*/ 5907523 w 13991985"/>
                <a:gd name="connsiteY392" fmla="*/ 9164600 h 9738027"/>
                <a:gd name="connsiteX393" fmla="*/ 5863980 w 13991985"/>
                <a:gd name="connsiteY393" fmla="*/ 9266200 h 9738027"/>
                <a:gd name="connsiteX394" fmla="*/ 6023637 w 13991985"/>
                <a:gd name="connsiteY394" fmla="*/ 9353285 h 9738027"/>
                <a:gd name="connsiteX395" fmla="*/ 6038151 w 13991985"/>
                <a:gd name="connsiteY395" fmla="*/ 9396828 h 9738027"/>
                <a:gd name="connsiteX396" fmla="*/ 6067180 w 13991985"/>
                <a:gd name="connsiteY396" fmla="*/ 9440371 h 9738027"/>
                <a:gd name="connsiteX397" fmla="*/ 6133855 w 13991985"/>
                <a:gd name="connsiteY397" fmla="*/ 9471214 h 9738027"/>
                <a:gd name="connsiteX398" fmla="*/ 6269586 w 13991985"/>
                <a:gd name="connsiteY398" fmla="*/ 9406920 h 9738027"/>
                <a:gd name="connsiteX399" fmla="*/ 6299409 w 13991985"/>
                <a:gd name="connsiteY399" fmla="*/ 9440371 h 9738027"/>
                <a:gd name="connsiteX400" fmla="*/ 6313923 w 13991985"/>
                <a:gd name="connsiteY400" fmla="*/ 9483914 h 9738027"/>
                <a:gd name="connsiteX401" fmla="*/ 6347941 w 13991985"/>
                <a:gd name="connsiteY401" fmla="*/ 9527003 h 9738027"/>
                <a:gd name="connsiteX402" fmla="*/ 6405771 w 13991985"/>
                <a:gd name="connsiteY402" fmla="*/ 9556032 h 9738027"/>
                <a:gd name="connsiteX403" fmla="*/ 6430263 w 13991985"/>
                <a:gd name="connsiteY403" fmla="*/ 9510562 h 9738027"/>
                <a:gd name="connsiteX404" fmla="*/ 6430037 w 13991985"/>
                <a:gd name="connsiteY404" fmla="*/ 9382314 h 9738027"/>
                <a:gd name="connsiteX405" fmla="*/ 6401009 w 13991985"/>
                <a:gd name="connsiteY405" fmla="*/ 9280714 h 9738027"/>
                <a:gd name="connsiteX406" fmla="*/ 6444551 w 13991985"/>
                <a:gd name="connsiteY406" fmla="*/ 9237171 h 9738027"/>
                <a:gd name="connsiteX407" fmla="*/ 6488094 w 13991985"/>
                <a:gd name="connsiteY407" fmla="*/ 9222657 h 9738027"/>
                <a:gd name="connsiteX408" fmla="*/ 6557718 w 13991985"/>
                <a:gd name="connsiteY408" fmla="*/ 9225945 h 9738027"/>
                <a:gd name="connsiteX409" fmla="*/ 6636299 w 13991985"/>
                <a:gd name="connsiteY409" fmla="*/ 9168795 h 9738027"/>
                <a:gd name="connsiteX410" fmla="*/ 6737445 w 13991985"/>
                <a:gd name="connsiteY410" fmla="*/ 9224812 h 9738027"/>
                <a:gd name="connsiteX411" fmla="*/ 6763866 w 13991985"/>
                <a:gd name="connsiteY411" fmla="*/ 9164600 h 9738027"/>
                <a:gd name="connsiteX412" fmla="*/ 6828840 w 13991985"/>
                <a:gd name="connsiteY412" fmla="*/ 9181722 h 9738027"/>
                <a:gd name="connsiteX413" fmla="*/ 6870229 w 13991985"/>
                <a:gd name="connsiteY413" fmla="*/ 9205988 h 9738027"/>
                <a:gd name="connsiteX414" fmla="*/ 6952551 w 13991985"/>
                <a:gd name="connsiteY414" fmla="*/ 9208143 h 9738027"/>
                <a:gd name="connsiteX415" fmla="*/ 7025123 w 13991985"/>
                <a:gd name="connsiteY415" fmla="*/ 9121057 h 9738027"/>
                <a:gd name="connsiteX416" fmla="*/ 7102230 w 13991985"/>
                <a:gd name="connsiteY416" fmla="*/ 9139881 h 9738027"/>
                <a:gd name="connsiteX417" fmla="*/ 7170266 w 13991985"/>
                <a:gd name="connsiteY417" fmla="*/ 9077514 h 9738027"/>
                <a:gd name="connsiteX418" fmla="*/ 7197141 w 13991985"/>
                <a:gd name="connsiteY418" fmla="*/ 9048713 h 9738027"/>
                <a:gd name="connsiteX419" fmla="*/ 7236374 w 13991985"/>
                <a:gd name="connsiteY419" fmla="*/ 9023539 h 9738027"/>
                <a:gd name="connsiteX420" fmla="*/ 7271638 w 13991985"/>
                <a:gd name="connsiteY420" fmla="*/ 9063681 h 9738027"/>
                <a:gd name="connsiteX421" fmla="*/ 7307811 w 13991985"/>
                <a:gd name="connsiteY421" fmla="*/ 9109604 h 9738027"/>
                <a:gd name="connsiteX422" fmla="*/ 7343530 w 13991985"/>
                <a:gd name="connsiteY422" fmla="*/ 9159270 h 9738027"/>
                <a:gd name="connsiteX423" fmla="*/ 7460551 w 13991985"/>
                <a:gd name="connsiteY423" fmla="*/ 9164600 h 9738027"/>
                <a:gd name="connsiteX424" fmla="*/ 7547637 w 13991985"/>
                <a:gd name="connsiteY424" fmla="*/ 9179114 h 9738027"/>
                <a:gd name="connsiteX425" fmla="*/ 7562151 w 13991985"/>
                <a:gd name="connsiteY425" fmla="*/ 9353285 h 9738027"/>
                <a:gd name="connsiteX426" fmla="*/ 7634723 w 13991985"/>
                <a:gd name="connsiteY426" fmla="*/ 9367800 h 9738027"/>
                <a:gd name="connsiteX427" fmla="*/ 7721809 w 13991985"/>
                <a:gd name="connsiteY427" fmla="*/ 9396828 h 9738027"/>
                <a:gd name="connsiteX428" fmla="*/ 7808894 w 13991985"/>
                <a:gd name="connsiteY428" fmla="*/ 9425857 h 9738027"/>
                <a:gd name="connsiteX429" fmla="*/ 7852437 w 13991985"/>
                <a:gd name="connsiteY429" fmla="*/ 9440371 h 9738027"/>
                <a:gd name="connsiteX430" fmla="*/ 7895980 w 13991985"/>
                <a:gd name="connsiteY430" fmla="*/ 9396828 h 9738027"/>
                <a:gd name="connsiteX431" fmla="*/ 7939523 w 13991985"/>
                <a:gd name="connsiteY431" fmla="*/ 9382314 h 9738027"/>
                <a:gd name="connsiteX432" fmla="*/ 7962655 w 13991985"/>
                <a:gd name="connsiteY432" fmla="*/ 9347389 h 9738027"/>
                <a:gd name="connsiteX433" fmla="*/ 8005517 w 13991985"/>
                <a:gd name="connsiteY433" fmla="*/ 9335483 h 9738027"/>
                <a:gd name="connsiteX434" fmla="*/ 8065049 w 13991985"/>
                <a:gd name="connsiteY434" fmla="*/ 9397396 h 9738027"/>
                <a:gd name="connsiteX435" fmla="*/ 8169144 w 13991985"/>
                <a:gd name="connsiteY435" fmla="*/ 9437309 h 9738027"/>
                <a:gd name="connsiteX436" fmla="*/ 8215068 w 13991985"/>
                <a:gd name="connsiteY436" fmla="*/ 9392633 h 9738027"/>
                <a:gd name="connsiteX437" fmla="*/ 8255549 w 13991985"/>
                <a:gd name="connsiteY437" fmla="*/ 9401818 h 9738027"/>
                <a:gd name="connsiteX438" fmla="*/ 8299092 w 13991985"/>
                <a:gd name="connsiteY438" fmla="*/ 9438217 h 9738027"/>
                <a:gd name="connsiteX439" fmla="*/ 8317461 w 13991985"/>
                <a:gd name="connsiteY439" fmla="*/ 9485502 h 9738027"/>
                <a:gd name="connsiteX440" fmla="*/ 8295010 w 13991985"/>
                <a:gd name="connsiteY440" fmla="*/ 9519633 h 9738027"/>
                <a:gd name="connsiteX441" fmla="*/ 8276980 w 13991985"/>
                <a:gd name="connsiteY441" fmla="*/ 9604564 h 9738027"/>
                <a:gd name="connsiteX442" fmla="*/ 8309297 w 13991985"/>
                <a:gd name="connsiteY442" fmla="*/ 9685413 h 9738027"/>
                <a:gd name="connsiteX443" fmla="*/ 8350459 w 13991985"/>
                <a:gd name="connsiteY443" fmla="*/ 9738027 h 9738027"/>
                <a:gd name="connsiteX444" fmla="*/ 8389466 w 13991985"/>
                <a:gd name="connsiteY444" fmla="*/ 9730657 h 9738027"/>
                <a:gd name="connsiteX445" fmla="*/ 8386404 w 13991985"/>
                <a:gd name="connsiteY445" fmla="*/ 9682578 h 9738027"/>
                <a:gd name="connsiteX446" fmla="*/ 8360437 w 13991985"/>
                <a:gd name="connsiteY446" fmla="*/ 9643571 h 9738027"/>
                <a:gd name="connsiteX447" fmla="*/ 8351139 w 13991985"/>
                <a:gd name="connsiteY447" fmla="*/ 9571453 h 9738027"/>
                <a:gd name="connsiteX448" fmla="*/ 8370416 w 13991985"/>
                <a:gd name="connsiteY448" fmla="*/ 9527684 h 9738027"/>
                <a:gd name="connsiteX449" fmla="*/ 8396043 w 13991985"/>
                <a:gd name="connsiteY449" fmla="*/ 9475977 h 9738027"/>
                <a:gd name="connsiteX450" fmla="*/ 8429380 w 13991985"/>
                <a:gd name="connsiteY450" fmla="*/ 9483120 h 9738027"/>
                <a:gd name="connsiteX451" fmla="*/ 8496055 w 13991985"/>
                <a:gd name="connsiteY451" fmla="*/ 9473595 h 9738027"/>
                <a:gd name="connsiteX452" fmla="*/ 8553886 w 13991985"/>
                <a:gd name="connsiteY452" fmla="*/ 9453185 h 9738027"/>
                <a:gd name="connsiteX453" fmla="*/ 8636209 w 13991985"/>
                <a:gd name="connsiteY453" fmla="*/ 9428465 h 9738027"/>
                <a:gd name="connsiteX454" fmla="*/ 8696193 w 13991985"/>
                <a:gd name="connsiteY454" fmla="*/ 9415877 h 9738027"/>
                <a:gd name="connsiteX455" fmla="*/ 8691318 w 13991985"/>
                <a:gd name="connsiteY455" fmla="*/ 9375964 h 9738027"/>
                <a:gd name="connsiteX456" fmla="*/ 8715130 w 13991985"/>
                <a:gd name="connsiteY456" fmla="*/ 9356914 h 9738027"/>
                <a:gd name="connsiteX457" fmla="*/ 8743705 w 13991985"/>
                <a:gd name="connsiteY457" fmla="*/ 9359295 h 9738027"/>
                <a:gd name="connsiteX458" fmla="*/ 8810380 w 13991985"/>
                <a:gd name="connsiteY458" fmla="*/ 9382314 h 9738027"/>
                <a:gd name="connsiteX459" fmla="*/ 8856078 w 13991985"/>
                <a:gd name="connsiteY459" fmla="*/ 9312577 h 9738027"/>
                <a:gd name="connsiteX460" fmla="*/ 8903249 w 13991985"/>
                <a:gd name="connsiteY460" fmla="*/ 9314052 h 9738027"/>
                <a:gd name="connsiteX461" fmla="*/ 8941349 w 13991985"/>
                <a:gd name="connsiteY461" fmla="*/ 9356914 h 9738027"/>
                <a:gd name="connsiteX462" fmla="*/ 8984211 w 13991985"/>
                <a:gd name="connsiteY462" fmla="*/ 9321195 h 9738027"/>
                <a:gd name="connsiteX463" fmla="*/ 9025713 w 13991985"/>
                <a:gd name="connsiteY463" fmla="*/ 9264272 h 9738027"/>
                <a:gd name="connsiteX464" fmla="*/ 9085925 w 13991985"/>
                <a:gd name="connsiteY464" fmla="*/ 9278106 h 9738027"/>
                <a:gd name="connsiteX465" fmla="*/ 9124705 w 13991985"/>
                <a:gd name="connsiteY465" fmla="*/ 9237852 h 9738027"/>
                <a:gd name="connsiteX466" fmla="*/ 9129468 w 13991985"/>
                <a:gd name="connsiteY466" fmla="*/ 9186258 h 9738027"/>
                <a:gd name="connsiteX467" fmla="*/ 9160424 w 13991985"/>
                <a:gd name="connsiteY467" fmla="*/ 9133077 h 9738027"/>
                <a:gd name="connsiteX468" fmla="*/ 9203286 w 13991985"/>
                <a:gd name="connsiteY468" fmla="*/ 9156889 h 9738027"/>
                <a:gd name="connsiteX469" fmla="*/ 9246376 w 13991985"/>
                <a:gd name="connsiteY469" fmla="*/ 9196690 h 9738027"/>
                <a:gd name="connsiteX470" fmla="*/ 9305680 w 13991985"/>
                <a:gd name="connsiteY470" fmla="*/ 9159270 h 9738027"/>
                <a:gd name="connsiteX471" fmla="*/ 9399569 w 13991985"/>
                <a:gd name="connsiteY471" fmla="*/ 9131943 h 9738027"/>
                <a:gd name="connsiteX472" fmla="*/ 9458080 w 13991985"/>
                <a:gd name="connsiteY472" fmla="*/ 9130695 h 9738027"/>
                <a:gd name="connsiteX473" fmla="*/ 9518518 w 13991985"/>
                <a:gd name="connsiteY473" fmla="*/ 9105521 h 9738027"/>
                <a:gd name="connsiteX474" fmla="*/ 9574648 w 13991985"/>
                <a:gd name="connsiteY474" fmla="*/ 9126046 h 9738027"/>
                <a:gd name="connsiteX475" fmla="*/ 9652209 w 13991985"/>
                <a:gd name="connsiteY475" fmla="*/ 9106543 h 9738027"/>
                <a:gd name="connsiteX476" fmla="*/ 9753355 w 13991985"/>
                <a:gd name="connsiteY476" fmla="*/ 9094977 h 9738027"/>
                <a:gd name="connsiteX477" fmla="*/ 9816175 w 13991985"/>
                <a:gd name="connsiteY477" fmla="*/ 9050866 h 9738027"/>
                <a:gd name="connsiteX478" fmla="*/ 9803361 w 13991985"/>
                <a:gd name="connsiteY478" fmla="*/ 9009252 h 9738027"/>
                <a:gd name="connsiteX479" fmla="*/ 9819236 w 13991985"/>
                <a:gd name="connsiteY479" fmla="*/ 8981583 h 9738027"/>
                <a:gd name="connsiteX480" fmla="*/ 9872418 w 13991985"/>
                <a:gd name="connsiteY480" fmla="*/ 8980677 h 9738027"/>
                <a:gd name="connsiteX481" fmla="*/ 9893736 w 13991985"/>
                <a:gd name="connsiteY481" fmla="*/ 8931350 h 9738027"/>
                <a:gd name="connsiteX482" fmla="*/ 9942721 w 13991985"/>
                <a:gd name="connsiteY482" fmla="*/ 8904022 h 9738027"/>
                <a:gd name="connsiteX483" fmla="*/ 10024364 w 13991985"/>
                <a:gd name="connsiteY483" fmla="*/ 8850956 h 9738027"/>
                <a:gd name="connsiteX484" fmla="*/ 10101925 w 13991985"/>
                <a:gd name="connsiteY484" fmla="*/ 8802650 h 9738027"/>
                <a:gd name="connsiteX485" fmla="*/ 10130726 w 13991985"/>
                <a:gd name="connsiteY485" fmla="*/ 8768632 h 9738027"/>
                <a:gd name="connsiteX486" fmla="*/ 10099997 w 13991985"/>
                <a:gd name="connsiteY486" fmla="*/ 8719646 h 9738027"/>
                <a:gd name="connsiteX487" fmla="*/ 10139458 w 13991985"/>
                <a:gd name="connsiteY487" fmla="*/ 8683474 h 9738027"/>
                <a:gd name="connsiteX488" fmla="*/ 10199669 w 13991985"/>
                <a:gd name="connsiteY488" fmla="*/ 8664197 h 9738027"/>
                <a:gd name="connsiteX489" fmla="*/ 10252737 w 13991985"/>
                <a:gd name="connsiteY489" fmla="*/ 8642539 h 9738027"/>
                <a:gd name="connsiteX490" fmla="*/ 10293672 w 13991985"/>
                <a:gd name="connsiteY490" fmla="*/ 8610902 h 9738027"/>
                <a:gd name="connsiteX491" fmla="*/ 10351049 w 13991985"/>
                <a:gd name="connsiteY491" fmla="*/ 8533002 h 9738027"/>
                <a:gd name="connsiteX492" fmla="*/ 10363409 w 13991985"/>
                <a:gd name="connsiteY492" fmla="*/ 8525971 h 9738027"/>
                <a:gd name="connsiteX493" fmla="*/ 10398107 w 13991985"/>
                <a:gd name="connsiteY493" fmla="*/ 8480274 h 9738027"/>
                <a:gd name="connsiteX494" fmla="*/ 10436434 w 13991985"/>
                <a:gd name="connsiteY494" fmla="*/ 8443875 h 9738027"/>
                <a:gd name="connsiteX495" fmla="*/ 10479523 w 13991985"/>
                <a:gd name="connsiteY495" fmla="*/ 8395343 h 9738027"/>
                <a:gd name="connsiteX496" fmla="*/ 10494718 w 13991985"/>
                <a:gd name="connsiteY496" fmla="*/ 8308257 h 9738027"/>
                <a:gd name="connsiteX497" fmla="*/ 10499254 w 13991985"/>
                <a:gd name="connsiteY497" fmla="*/ 8247819 h 9738027"/>
                <a:gd name="connsiteX498" fmla="*/ 10482018 w 13991985"/>
                <a:gd name="connsiteY498" fmla="*/ 8171052 h 9738027"/>
                <a:gd name="connsiteX499" fmla="*/ 10523066 w 13991985"/>
                <a:gd name="connsiteY499" fmla="*/ 8117643 h 9738027"/>
                <a:gd name="connsiteX500" fmla="*/ 10566609 w 13991985"/>
                <a:gd name="connsiteY500" fmla="*/ 8119571 h 9738027"/>
                <a:gd name="connsiteX501" fmla="*/ 10627274 w 13991985"/>
                <a:gd name="connsiteY501" fmla="*/ 8102676 h 9738027"/>
                <a:gd name="connsiteX502" fmla="*/ 10654829 w 13991985"/>
                <a:gd name="connsiteY502" fmla="*/ 8025569 h 9738027"/>
                <a:gd name="connsiteX503" fmla="*/ 10696330 w 13991985"/>
                <a:gd name="connsiteY503" fmla="*/ 7994839 h 9738027"/>
                <a:gd name="connsiteX504" fmla="*/ 10775025 w 13991985"/>
                <a:gd name="connsiteY504" fmla="*/ 7894940 h 9738027"/>
                <a:gd name="connsiteX505" fmla="*/ 10806435 w 13991985"/>
                <a:gd name="connsiteY505" fmla="*/ 7805246 h 9738027"/>
                <a:gd name="connsiteX506" fmla="*/ 10847596 w 13991985"/>
                <a:gd name="connsiteY506" fmla="*/ 7745488 h 9738027"/>
                <a:gd name="connsiteX507" fmla="*/ 10903499 w 13991985"/>
                <a:gd name="connsiteY507" fmla="*/ 7730520 h 9738027"/>
                <a:gd name="connsiteX508" fmla="*/ 10958494 w 13991985"/>
                <a:gd name="connsiteY508" fmla="*/ 7727685 h 9738027"/>
                <a:gd name="connsiteX509" fmla="*/ 10952031 w 13991985"/>
                <a:gd name="connsiteY509" fmla="*/ 7706028 h 9738027"/>
                <a:gd name="connsiteX510" fmla="*/ 10943980 w 13991985"/>
                <a:gd name="connsiteY510" fmla="*/ 7652732 h 9738027"/>
                <a:gd name="connsiteX511" fmla="*/ 10950897 w 13991985"/>
                <a:gd name="connsiteY511" fmla="*/ 7604427 h 9738027"/>
                <a:gd name="connsiteX512" fmla="*/ 10917786 w 13991985"/>
                <a:gd name="connsiteY512" fmla="*/ 7507590 h 9738027"/>
                <a:gd name="connsiteX513" fmla="*/ 10915632 w 13991985"/>
                <a:gd name="connsiteY513" fmla="*/ 7454521 h 9738027"/>
                <a:gd name="connsiteX514" fmla="*/ 10963937 w 13991985"/>
                <a:gd name="connsiteY514" fmla="*/ 7401681 h 9738027"/>
                <a:gd name="connsiteX515" fmla="*/ 11024943 w 13991985"/>
                <a:gd name="connsiteY515" fmla="*/ 7373333 h 9738027"/>
                <a:gd name="connsiteX516" fmla="*/ 11016551 w 13991985"/>
                <a:gd name="connsiteY516" fmla="*/ 7335800 h 9738027"/>
                <a:gd name="connsiteX517" fmla="*/ 10974936 w 13991985"/>
                <a:gd name="connsiteY517" fmla="*/ 7306998 h 9738027"/>
                <a:gd name="connsiteX518" fmla="*/ 10912570 w 13991985"/>
                <a:gd name="connsiteY518" fmla="*/ 7239643 h 9738027"/>
                <a:gd name="connsiteX519" fmla="*/ 10851905 w 13991985"/>
                <a:gd name="connsiteY519" fmla="*/ 7270371 h 9738027"/>
                <a:gd name="connsiteX520" fmla="*/ 10782168 w 13991985"/>
                <a:gd name="connsiteY520" fmla="*/ 7263001 h 9738027"/>
                <a:gd name="connsiteX521" fmla="*/ 10784323 w 13991985"/>
                <a:gd name="connsiteY521" fmla="*/ 7205171 h 9738027"/>
                <a:gd name="connsiteX522" fmla="*/ 10830247 w 13991985"/>
                <a:gd name="connsiteY522" fmla="*/ 7133053 h 9738027"/>
                <a:gd name="connsiteX523" fmla="*/ 10877305 w 13991985"/>
                <a:gd name="connsiteY523" fmla="*/ 7116158 h 9738027"/>
                <a:gd name="connsiteX524" fmla="*/ 10917332 w 13991985"/>
                <a:gd name="connsiteY524" fmla="*/ 7087357 h 9738027"/>
                <a:gd name="connsiteX525" fmla="*/ 10973688 w 13991985"/>
                <a:gd name="connsiteY525" fmla="*/ 7074769 h 9738027"/>
                <a:gd name="connsiteX526" fmla="*/ 11033446 w 13991985"/>
                <a:gd name="connsiteY526" fmla="*/ 7055039 h 9738027"/>
                <a:gd name="connsiteX527" fmla="*/ 10929693 w 13991985"/>
                <a:gd name="connsiteY527" fmla="*/ 6954120 h 9738027"/>
                <a:gd name="connsiteX528" fmla="*/ 10903272 w 13991985"/>
                <a:gd name="connsiteY528" fmla="*/ 6879619 h 9738027"/>
                <a:gd name="connsiteX529" fmla="*/ 10997729 w 13991985"/>
                <a:gd name="connsiteY529" fmla="*/ 6886083 h 9738027"/>
                <a:gd name="connsiteX530" fmla="*/ 11045580 w 13991985"/>
                <a:gd name="connsiteY530" fmla="*/ 6856828 h 9738027"/>
                <a:gd name="connsiteX531" fmla="*/ 10987523 w 13991985"/>
                <a:gd name="connsiteY531" fmla="*/ 6788566 h 9738027"/>
                <a:gd name="connsiteX532" fmla="*/ 10914951 w 13991985"/>
                <a:gd name="connsiteY532" fmla="*/ 6740714 h 9738027"/>
                <a:gd name="connsiteX533" fmla="*/ 10909509 w 13991985"/>
                <a:gd name="connsiteY533" fmla="*/ 6692862 h 9738027"/>
                <a:gd name="connsiteX534" fmla="*/ 10856894 w 13991985"/>
                <a:gd name="connsiteY534" fmla="*/ 6668143 h 9738027"/>
                <a:gd name="connsiteX535" fmla="*/ 10813805 w 13991985"/>
                <a:gd name="connsiteY535" fmla="*/ 6633671 h 9738027"/>
                <a:gd name="connsiteX536" fmla="*/ 10804053 w 13991985"/>
                <a:gd name="connsiteY536" fmla="*/ 6556790 h 9738027"/>
                <a:gd name="connsiteX537" fmla="*/ 10793848 w 13991985"/>
                <a:gd name="connsiteY537" fmla="*/ 6494198 h 9738027"/>
                <a:gd name="connsiteX538" fmla="*/ 10740780 w 13991985"/>
                <a:gd name="connsiteY538" fmla="*/ 6367878 h 9738027"/>
                <a:gd name="connsiteX539" fmla="*/ 10711751 w 13991985"/>
                <a:gd name="connsiteY539" fmla="*/ 6247228 h 9738027"/>
                <a:gd name="connsiteX540" fmla="*/ 10668209 w 13991985"/>
                <a:gd name="connsiteY540" fmla="*/ 6218200 h 9738027"/>
                <a:gd name="connsiteX541" fmla="*/ 10619223 w 13991985"/>
                <a:gd name="connsiteY541" fmla="*/ 6155833 h 9738027"/>
                <a:gd name="connsiteX542" fmla="*/ 10508551 w 13991985"/>
                <a:gd name="connsiteY542" fmla="*/ 6072831 h 9738027"/>
                <a:gd name="connsiteX543" fmla="*/ 10426229 w 13991985"/>
                <a:gd name="connsiteY543" fmla="*/ 6005701 h 9738027"/>
                <a:gd name="connsiteX544" fmla="*/ 10441423 w 13991985"/>
                <a:gd name="connsiteY544" fmla="*/ 5885505 h 9738027"/>
                <a:gd name="connsiteX545" fmla="*/ 10509005 w 13991985"/>
                <a:gd name="connsiteY545" fmla="*/ 5822232 h 9738027"/>
                <a:gd name="connsiteX546" fmla="*/ 10595637 w 13991985"/>
                <a:gd name="connsiteY546" fmla="*/ 5724714 h 9738027"/>
                <a:gd name="connsiteX547" fmla="*/ 10629655 w 13991985"/>
                <a:gd name="connsiteY547" fmla="*/ 5637402 h 9738027"/>
                <a:gd name="connsiteX548" fmla="*/ 10673198 w 13991985"/>
                <a:gd name="connsiteY548" fmla="*/ 5604745 h 9738027"/>
                <a:gd name="connsiteX549" fmla="*/ 10750305 w 13991985"/>
                <a:gd name="connsiteY549" fmla="*/ 5627196 h 9738027"/>
                <a:gd name="connsiteX550" fmla="*/ 10761191 w 13991985"/>
                <a:gd name="connsiteY550" fmla="*/ 5560067 h 9738027"/>
                <a:gd name="connsiteX551" fmla="*/ 10814259 w 13991985"/>
                <a:gd name="connsiteY551" fmla="*/ 5502464 h 9738027"/>
                <a:gd name="connsiteX552" fmla="*/ 10891138 w 13991985"/>
                <a:gd name="connsiteY552" fmla="*/ 5468446 h 9738027"/>
                <a:gd name="connsiteX553" fmla="*/ 10958494 w 13991985"/>
                <a:gd name="connsiteY553" fmla="*/ 5463457 h 9738027"/>
                <a:gd name="connsiteX554" fmla="*/ 10989111 w 13991985"/>
                <a:gd name="connsiteY554" fmla="*/ 5434655 h 9738027"/>
                <a:gd name="connsiteX555" fmla="*/ 11051703 w 13991985"/>
                <a:gd name="connsiteY555" fmla="*/ 5395875 h 9738027"/>
                <a:gd name="connsiteX556" fmla="*/ 11161694 w 13991985"/>
                <a:gd name="connsiteY556" fmla="*/ 5361857 h 9738027"/>
                <a:gd name="connsiteX557" fmla="*/ 11205237 w 13991985"/>
                <a:gd name="connsiteY557" fmla="*/ 5332828 h 9738027"/>
                <a:gd name="connsiteX558" fmla="*/ 11161694 w 13991985"/>
                <a:gd name="connsiteY558" fmla="*/ 5303800 h 9738027"/>
                <a:gd name="connsiteX559" fmla="*/ 10871409 w 13991985"/>
                <a:gd name="connsiteY559" fmla="*/ 5260257 h 9738027"/>
                <a:gd name="connsiteX560" fmla="*/ 10827866 w 13991985"/>
                <a:gd name="connsiteY560" fmla="*/ 5216714 h 9738027"/>
                <a:gd name="connsiteX561" fmla="*/ 10682723 w 13991985"/>
                <a:gd name="connsiteY561" fmla="*/ 5274771 h 9738027"/>
                <a:gd name="connsiteX562" fmla="*/ 10624666 w 13991985"/>
                <a:gd name="connsiteY562" fmla="*/ 5303800 h 9738027"/>
                <a:gd name="connsiteX563" fmla="*/ 10537580 w 13991985"/>
                <a:gd name="connsiteY563" fmla="*/ 5390206 h 9738027"/>
                <a:gd name="connsiteX564" fmla="*/ 10440289 w 13991985"/>
                <a:gd name="connsiteY564" fmla="*/ 5361403 h 9738027"/>
                <a:gd name="connsiteX565" fmla="*/ 10368624 w 13991985"/>
                <a:gd name="connsiteY565" fmla="*/ 5317633 h 9738027"/>
                <a:gd name="connsiteX566" fmla="*/ 10348894 w 13991985"/>
                <a:gd name="connsiteY566" fmla="*/ 5245743 h 9738027"/>
                <a:gd name="connsiteX567" fmla="*/ 10363409 w 13991985"/>
                <a:gd name="connsiteY567" fmla="*/ 5187685 h 9738027"/>
                <a:gd name="connsiteX568" fmla="*/ 10392437 w 13991985"/>
                <a:gd name="connsiteY568" fmla="*/ 5144143 h 9738027"/>
                <a:gd name="connsiteX569" fmla="*/ 10348894 w 13991985"/>
                <a:gd name="connsiteY569" fmla="*/ 5115114 h 9738027"/>
                <a:gd name="connsiteX570" fmla="*/ 10290837 w 13991985"/>
                <a:gd name="connsiteY570" fmla="*/ 5100600 h 9738027"/>
                <a:gd name="connsiteX571" fmla="*/ 10203751 w 13991985"/>
                <a:gd name="connsiteY571" fmla="*/ 5071571 h 9738027"/>
                <a:gd name="connsiteX572" fmla="*/ 10160209 w 13991985"/>
                <a:gd name="connsiteY572" fmla="*/ 5057057 h 9738027"/>
                <a:gd name="connsiteX573" fmla="*/ 10073804 w 13991985"/>
                <a:gd name="connsiteY573" fmla="*/ 5028028 h 9738027"/>
                <a:gd name="connsiteX574" fmla="*/ 10044548 w 13991985"/>
                <a:gd name="connsiteY574" fmla="*/ 4921665 h 9738027"/>
                <a:gd name="connsiteX575" fmla="*/ 10049991 w 13991985"/>
                <a:gd name="connsiteY575" fmla="*/ 4868598 h 9738027"/>
                <a:gd name="connsiteX576" fmla="*/ 10102605 w 13991985"/>
                <a:gd name="connsiteY576" fmla="*/ 4758381 h 9738027"/>
                <a:gd name="connsiteX577" fmla="*/ 10189011 w 13991985"/>
                <a:gd name="connsiteY577" fmla="*/ 4753164 h 9738027"/>
                <a:gd name="connsiteX578" fmla="*/ 10262262 w 13991985"/>
                <a:gd name="connsiteY578" fmla="*/ 4791490 h 9738027"/>
                <a:gd name="connsiteX579" fmla="*/ 10311929 w 13991985"/>
                <a:gd name="connsiteY579" fmla="*/ 4762462 h 9738027"/>
                <a:gd name="connsiteX580" fmla="*/ 10365223 w 13991985"/>
                <a:gd name="connsiteY580" fmla="*/ 4752710 h 9738027"/>
                <a:gd name="connsiteX581" fmla="*/ 10423053 w 13991985"/>
                <a:gd name="connsiteY581" fmla="*/ 4698963 h 9738027"/>
                <a:gd name="connsiteX582" fmla="*/ 10447319 w 13991985"/>
                <a:gd name="connsiteY582" fmla="*/ 4607114 h 9738027"/>
                <a:gd name="connsiteX583" fmla="*/ 10491543 w 13991985"/>
                <a:gd name="connsiteY583" fmla="*/ 4532502 h 9738027"/>
                <a:gd name="connsiteX584" fmla="*/ 10595637 w 13991985"/>
                <a:gd name="connsiteY584" fmla="*/ 4520028 h 9738027"/>
                <a:gd name="connsiteX585" fmla="*/ 10639180 w 13991985"/>
                <a:gd name="connsiteY585" fmla="*/ 4491000 h 9738027"/>
                <a:gd name="connsiteX586" fmla="*/ 10711751 w 13991985"/>
                <a:gd name="connsiteY586" fmla="*/ 4403914 h 9738027"/>
                <a:gd name="connsiteX587" fmla="*/ 10755294 w 13991985"/>
                <a:gd name="connsiteY587" fmla="*/ 4360371 h 9738027"/>
                <a:gd name="connsiteX588" fmla="*/ 10775705 w 13991985"/>
                <a:gd name="connsiteY588" fmla="*/ 4302314 h 9738027"/>
                <a:gd name="connsiteX589" fmla="*/ 10848730 w 13991985"/>
                <a:gd name="connsiteY589" fmla="*/ 4251514 h 9738027"/>
                <a:gd name="connsiteX590" fmla="*/ 10977318 w 13991985"/>
                <a:gd name="connsiteY590" fmla="*/ 4232464 h 9738027"/>
                <a:gd name="connsiteX591" fmla="*/ 11103411 w 13991985"/>
                <a:gd name="connsiteY591" fmla="*/ 4307983 h 9738027"/>
                <a:gd name="connsiteX592" fmla="*/ 11126996 w 13991985"/>
                <a:gd name="connsiteY592" fmla="*/ 4433170 h 9738027"/>
                <a:gd name="connsiteX593" fmla="*/ 11078691 w 13991985"/>
                <a:gd name="connsiteY593" fmla="*/ 4505514 h 9738027"/>
                <a:gd name="connsiteX594" fmla="*/ 11048755 w 13991985"/>
                <a:gd name="connsiteY594" fmla="*/ 4551552 h 9738027"/>
                <a:gd name="connsiteX595" fmla="*/ 11049889 w 13991985"/>
                <a:gd name="connsiteY595" fmla="*/ 4577632 h 9738027"/>
                <a:gd name="connsiteX596" fmla="*/ 10987523 w 13991985"/>
                <a:gd name="connsiteY596" fmla="*/ 4592600 h 9738027"/>
                <a:gd name="connsiteX597" fmla="*/ 10973009 w 13991985"/>
                <a:gd name="connsiteY597" fmla="*/ 4650657 h 9738027"/>
                <a:gd name="connsiteX598" fmla="*/ 11060094 w 13991985"/>
                <a:gd name="connsiteY598" fmla="*/ 4665171 h 9738027"/>
                <a:gd name="connsiteX599" fmla="*/ 11016551 w 13991985"/>
                <a:gd name="connsiteY599" fmla="*/ 4708714 h 9738027"/>
                <a:gd name="connsiteX600" fmla="*/ 11002037 w 13991985"/>
                <a:gd name="connsiteY600" fmla="*/ 4752257 h 9738027"/>
                <a:gd name="connsiteX601" fmla="*/ 11016551 w 13991985"/>
                <a:gd name="connsiteY601" fmla="*/ 4781285 h 9738027"/>
                <a:gd name="connsiteX602" fmla="*/ 11060094 w 13991985"/>
                <a:gd name="connsiteY602" fmla="*/ 4737743 h 9738027"/>
                <a:gd name="connsiteX603" fmla="*/ 11190723 w 13991985"/>
                <a:gd name="connsiteY603" fmla="*/ 4650657 h 9738027"/>
                <a:gd name="connsiteX604" fmla="*/ 11248780 w 13991985"/>
                <a:gd name="connsiteY604" fmla="*/ 4636143 h 9738027"/>
                <a:gd name="connsiteX605" fmla="*/ 11335866 w 13991985"/>
                <a:gd name="connsiteY605" fmla="*/ 4592600 h 9738027"/>
                <a:gd name="connsiteX606" fmla="*/ 11422951 w 13991985"/>
                <a:gd name="connsiteY606" fmla="*/ 4549057 h 9738027"/>
                <a:gd name="connsiteX607" fmla="*/ 11539066 w 13991985"/>
                <a:gd name="connsiteY60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739588 w 13991985"/>
                <a:gd name="connsiteY373" fmla="*/ 8211419 h 9738027"/>
                <a:gd name="connsiteX374" fmla="*/ 5704323 w 13991985"/>
                <a:gd name="connsiteY374" fmla="*/ 8293743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19946 w 13991985"/>
                <a:gd name="connsiteY381" fmla="*/ 8768178 h 9738027"/>
                <a:gd name="connsiteX382" fmla="*/ 5477311 w 13991985"/>
                <a:gd name="connsiteY382" fmla="*/ 8861954 h 9738027"/>
                <a:gd name="connsiteX383" fmla="*/ 5619505 w 13991985"/>
                <a:gd name="connsiteY383" fmla="*/ 8840183 h 9738027"/>
                <a:gd name="connsiteX384" fmla="*/ 5711693 w 13991985"/>
                <a:gd name="connsiteY384" fmla="*/ 8814103 h 9738027"/>
                <a:gd name="connsiteX385" fmla="*/ 5776894 w 13991985"/>
                <a:gd name="connsiteY385" fmla="*/ 8800268 h 9738027"/>
                <a:gd name="connsiteX386" fmla="*/ 5749000 w 13991985"/>
                <a:gd name="connsiteY386" fmla="*/ 8872159 h 9738027"/>
                <a:gd name="connsiteX387" fmla="*/ 5748092 w 13991985"/>
                <a:gd name="connsiteY387" fmla="*/ 8903343 h 9738027"/>
                <a:gd name="connsiteX388" fmla="*/ 5747866 w 13991985"/>
                <a:gd name="connsiteY388" fmla="*/ 8946885 h 9738027"/>
                <a:gd name="connsiteX389" fmla="*/ 5776894 w 13991985"/>
                <a:gd name="connsiteY389" fmla="*/ 9033971 h 9738027"/>
                <a:gd name="connsiteX390" fmla="*/ 5829962 w 13991985"/>
                <a:gd name="connsiteY390" fmla="*/ 9080576 h 9738027"/>
                <a:gd name="connsiteX391" fmla="*/ 5883030 w 13991985"/>
                <a:gd name="connsiteY391" fmla="*/ 9114140 h 9738027"/>
                <a:gd name="connsiteX392" fmla="*/ 5907523 w 13991985"/>
                <a:gd name="connsiteY392" fmla="*/ 9164600 h 9738027"/>
                <a:gd name="connsiteX393" fmla="*/ 5863980 w 13991985"/>
                <a:gd name="connsiteY393" fmla="*/ 9266200 h 9738027"/>
                <a:gd name="connsiteX394" fmla="*/ 6023637 w 13991985"/>
                <a:gd name="connsiteY394" fmla="*/ 9353285 h 9738027"/>
                <a:gd name="connsiteX395" fmla="*/ 6038151 w 13991985"/>
                <a:gd name="connsiteY395" fmla="*/ 9396828 h 9738027"/>
                <a:gd name="connsiteX396" fmla="*/ 6067180 w 13991985"/>
                <a:gd name="connsiteY396" fmla="*/ 9440371 h 9738027"/>
                <a:gd name="connsiteX397" fmla="*/ 6133855 w 13991985"/>
                <a:gd name="connsiteY397" fmla="*/ 9471214 h 9738027"/>
                <a:gd name="connsiteX398" fmla="*/ 6269586 w 13991985"/>
                <a:gd name="connsiteY398" fmla="*/ 9406920 h 9738027"/>
                <a:gd name="connsiteX399" fmla="*/ 6299409 w 13991985"/>
                <a:gd name="connsiteY399" fmla="*/ 9440371 h 9738027"/>
                <a:gd name="connsiteX400" fmla="*/ 6313923 w 13991985"/>
                <a:gd name="connsiteY400" fmla="*/ 9483914 h 9738027"/>
                <a:gd name="connsiteX401" fmla="*/ 6347941 w 13991985"/>
                <a:gd name="connsiteY401" fmla="*/ 9527003 h 9738027"/>
                <a:gd name="connsiteX402" fmla="*/ 6405771 w 13991985"/>
                <a:gd name="connsiteY402" fmla="*/ 9556032 h 9738027"/>
                <a:gd name="connsiteX403" fmla="*/ 6430263 w 13991985"/>
                <a:gd name="connsiteY403" fmla="*/ 9510562 h 9738027"/>
                <a:gd name="connsiteX404" fmla="*/ 6430037 w 13991985"/>
                <a:gd name="connsiteY404" fmla="*/ 9382314 h 9738027"/>
                <a:gd name="connsiteX405" fmla="*/ 6401009 w 13991985"/>
                <a:gd name="connsiteY405" fmla="*/ 9280714 h 9738027"/>
                <a:gd name="connsiteX406" fmla="*/ 6444551 w 13991985"/>
                <a:gd name="connsiteY406" fmla="*/ 9237171 h 9738027"/>
                <a:gd name="connsiteX407" fmla="*/ 6488094 w 13991985"/>
                <a:gd name="connsiteY407" fmla="*/ 9222657 h 9738027"/>
                <a:gd name="connsiteX408" fmla="*/ 6557718 w 13991985"/>
                <a:gd name="connsiteY408" fmla="*/ 9225945 h 9738027"/>
                <a:gd name="connsiteX409" fmla="*/ 6636299 w 13991985"/>
                <a:gd name="connsiteY409" fmla="*/ 9168795 h 9738027"/>
                <a:gd name="connsiteX410" fmla="*/ 6737445 w 13991985"/>
                <a:gd name="connsiteY410" fmla="*/ 9224812 h 9738027"/>
                <a:gd name="connsiteX411" fmla="*/ 6763866 w 13991985"/>
                <a:gd name="connsiteY411" fmla="*/ 9164600 h 9738027"/>
                <a:gd name="connsiteX412" fmla="*/ 6828840 w 13991985"/>
                <a:gd name="connsiteY412" fmla="*/ 9181722 h 9738027"/>
                <a:gd name="connsiteX413" fmla="*/ 6870229 w 13991985"/>
                <a:gd name="connsiteY413" fmla="*/ 9205988 h 9738027"/>
                <a:gd name="connsiteX414" fmla="*/ 6952551 w 13991985"/>
                <a:gd name="connsiteY414" fmla="*/ 9208143 h 9738027"/>
                <a:gd name="connsiteX415" fmla="*/ 7025123 w 13991985"/>
                <a:gd name="connsiteY415" fmla="*/ 9121057 h 9738027"/>
                <a:gd name="connsiteX416" fmla="*/ 7102230 w 13991985"/>
                <a:gd name="connsiteY416" fmla="*/ 9139881 h 9738027"/>
                <a:gd name="connsiteX417" fmla="*/ 7170266 w 13991985"/>
                <a:gd name="connsiteY417" fmla="*/ 9077514 h 9738027"/>
                <a:gd name="connsiteX418" fmla="*/ 7197141 w 13991985"/>
                <a:gd name="connsiteY418" fmla="*/ 9048713 h 9738027"/>
                <a:gd name="connsiteX419" fmla="*/ 7236374 w 13991985"/>
                <a:gd name="connsiteY419" fmla="*/ 9023539 h 9738027"/>
                <a:gd name="connsiteX420" fmla="*/ 7271638 w 13991985"/>
                <a:gd name="connsiteY420" fmla="*/ 9063681 h 9738027"/>
                <a:gd name="connsiteX421" fmla="*/ 7307811 w 13991985"/>
                <a:gd name="connsiteY421" fmla="*/ 9109604 h 9738027"/>
                <a:gd name="connsiteX422" fmla="*/ 7343530 w 13991985"/>
                <a:gd name="connsiteY422" fmla="*/ 9159270 h 9738027"/>
                <a:gd name="connsiteX423" fmla="*/ 7460551 w 13991985"/>
                <a:gd name="connsiteY423" fmla="*/ 9164600 h 9738027"/>
                <a:gd name="connsiteX424" fmla="*/ 7547637 w 13991985"/>
                <a:gd name="connsiteY424" fmla="*/ 9179114 h 9738027"/>
                <a:gd name="connsiteX425" fmla="*/ 7562151 w 13991985"/>
                <a:gd name="connsiteY425" fmla="*/ 9353285 h 9738027"/>
                <a:gd name="connsiteX426" fmla="*/ 7634723 w 13991985"/>
                <a:gd name="connsiteY426" fmla="*/ 9367800 h 9738027"/>
                <a:gd name="connsiteX427" fmla="*/ 7721809 w 13991985"/>
                <a:gd name="connsiteY427" fmla="*/ 9396828 h 9738027"/>
                <a:gd name="connsiteX428" fmla="*/ 7808894 w 13991985"/>
                <a:gd name="connsiteY428" fmla="*/ 9425857 h 9738027"/>
                <a:gd name="connsiteX429" fmla="*/ 7852437 w 13991985"/>
                <a:gd name="connsiteY429" fmla="*/ 9440371 h 9738027"/>
                <a:gd name="connsiteX430" fmla="*/ 7895980 w 13991985"/>
                <a:gd name="connsiteY430" fmla="*/ 9396828 h 9738027"/>
                <a:gd name="connsiteX431" fmla="*/ 7939523 w 13991985"/>
                <a:gd name="connsiteY431" fmla="*/ 9382314 h 9738027"/>
                <a:gd name="connsiteX432" fmla="*/ 7962655 w 13991985"/>
                <a:gd name="connsiteY432" fmla="*/ 9347389 h 9738027"/>
                <a:gd name="connsiteX433" fmla="*/ 8005517 w 13991985"/>
                <a:gd name="connsiteY433" fmla="*/ 9335483 h 9738027"/>
                <a:gd name="connsiteX434" fmla="*/ 8065049 w 13991985"/>
                <a:gd name="connsiteY434" fmla="*/ 9397396 h 9738027"/>
                <a:gd name="connsiteX435" fmla="*/ 8169144 w 13991985"/>
                <a:gd name="connsiteY435" fmla="*/ 9437309 h 9738027"/>
                <a:gd name="connsiteX436" fmla="*/ 8215068 w 13991985"/>
                <a:gd name="connsiteY436" fmla="*/ 9392633 h 9738027"/>
                <a:gd name="connsiteX437" fmla="*/ 8255549 w 13991985"/>
                <a:gd name="connsiteY437" fmla="*/ 9401818 h 9738027"/>
                <a:gd name="connsiteX438" fmla="*/ 8299092 w 13991985"/>
                <a:gd name="connsiteY438" fmla="*/ 9438217 h 9738027"/>
                <a:gd name="connsiteX439" fmla="*/ 8317461 w 13991985"/>
                <a:gd name="connsiteY439" fmla="*/ 9485502 h 9738027"/>
                <a:gd name="connsiteX440" fmla="*/ 8295010 w 13991985"/>
                <a:gd name="connsiteY440" fmla="*/ 9519633 h 9738027"/>
                <a:gd name="connsiteX441" fmla="*/ 8276980 w 13991985"/>
                <a:gd name="connsiteY441" fmla="*/ 9604564 h 9738027"/>
                <a:gd name="connsiteX442" fmla="*/ 8309297 w 13991985"/>
                <a:gd name="connsiteY442" fmla="*/ 9685413 h 9738027"/>
                <a:gd name="connsiteX443" fmla="*/ 8350459 w 13991985"/>
                <a:gd name="connsiteY443" fmla="*/ 9738027 h 9738027"/>
                <a:gd name="connsiteX444" fmla="*/ 8389466 w 13991985"/>
                <a:gd name="connsiteY444" fmla="*/ 9730657 h 9738027"/>
                <a:gd name="connsiteX445" fmla="*/ 8386404 w 13991985"/>
                <a:gd name="connsiteY445" fmla="*/ 9682578 h 9738027"/>
                <a:gd name="connsiteX446" fmla="*/ 8360437 w 13991985"/>
                <a:gd name="connsiteY446" fmla="*/ 9643571 h 9738027"/>
                <a:gd name="connsiteX447" fmla="*/ 8351139 w 13991985"/>
                <a:gd name="connsiteY447" fmla="*/ 9571453 h 9738027"/>
                <a:gd name="connsiteX448" fmla="*/ 8370416 w 13991985"/>
                <a:gd name="connsiteY448" fmla="*/ 9527684 h 9738027"/>
                <a:gd name="connsiteX449" fmla="*/ 8396043 w 13991985"/>
                <a:gd name="connsiteY449" fmla="*/ 9475977 h 9738027"/>
                <a:gd name="connsiteX450" fmla="*/ 8429380 w 13991985"/>
                <a:gd name="connsiteY450" fmla="*/ 9483120 h 9738027"/>
                <a:gd name="connsiteX451" fmla="*/ 8496055 w 13991985"/>
                <a:gd name="connsiteY451" fmla="*/ 9473595 h 9738027"/>
                <a:gd name="connsiteX452" fmla="*/ 8553886 w 13991985"/>
                <a:gd name="connsiteY452" fmla="*/ 9453185 h 9738027"/>
                <a:gd name="connsiteX453" fmla="*/ 8636209 w 13991985"/>
                <a:gd name="connsiteY453" fmla="*/ 9428465 h 9738027"/>
                <a:gd name="connsiteX454" fmla="*/ 8696193 w 13991985"/>
                <a:gd name="connsiteY454" fmla="*/ 9415877 h 9738027"/>
                <a:gd name="connsiteX455" fmla="*/ 8691318 w 13991985"/>
                <a:gd name="connsiteY455" fmla="*/ 9375964 h 9738027"/>
                <a:gd name="connsiteX456" fmla="*/ 8715130 w 13991985"/>
                <a:gd name="connsiteY456" fmla="*/ 9356914 h 9738027"/>
                <a:gd name="connsiteX457" fmla="*/ 8743705 w 13991985"/>
                <a:gd name="connsiteY457" fmla="*/ 9359295 h 9738027"/>
                <a:gd name="connsiteX458" fmla="*/ 8810380 w 13991985"/>
                <a:gd name="connsiteY458" fmla="*/ 9382314 h 9738027"/>
                <a:gd name="connsiteX459" fmla="*/ 8856078 w 13991985"/>
                <a:gd name="connsiteY459" fmla="*/ 9312577 h 9738027"/>
                <a:gd name="connsiteX460" fmla="*/ 8903249 w 13991985"/>
                <a:gd name="connsiteY460" fmla="*/ 9314052 h 9738027"/>
                <a:gd name="connsiteX461" fmla="*/ 8941349 w 13991985"/>
                <a:gd name="connsiteY461" fmla="*/ 9356914 h 9738027"/>
                <a:gd name="connsiteX462" fmla="*/ 8984211 w 13991985"/>
                <a:gd name="connsiteY462" fmla="*/ 9321195 h 9738027"/>
                <a:gd name="connsiteX463" fmla="*/ 9025713 w 13991985"/>
                <a:gd name="connsiteY463" fmla="*/ 9264272 h 9738027"/>
                <a:gd name="connsiteX464" fmla="*/ 9085925 w 13991985"/>
                <a:gd name="connsiteY464" fmla="*/ 9278106 h 9738027"/>
                <a:gd name="connsiteX465" fmla="*/ 9124705 w 13991985"/>
                <a:gd name="connsiteY465" fmla="*/ 9237852 h 9738027"/>
                <a:gd name="connsiteX466" fmla="*/ 9129468 w 13991985"/>
                <a:gd name="connsiteY466" fmla="*/ 9186258 h 9738027"/>
                <a:gd name="connsiteX467" fmla="*/ 9160424 w 13991985"/>
                <a:gd name="connsiteY467" fmla="*/ 9133077 h 9738027"/>
                <a:gd name="connsiteX468" fmla="*/ 9203286 w 13991985"/>
                <a:gd name="connsiteY468" fmla="*/ 9156889 h 9738027"/>
                <a:gd name="connsiteX469" fmla="*/ 9246376 w 13991985"/>
                <a:gd name="connsiteY469" fmla="*/ 9196690 h 9738027"/>
                <a:gd name="connsiteX470" fmla="*/ 9305680 w 13991985"/>
                <a:gd name="connsiteY470" fmla="*/ 9159270 h 9738027"/>
                <a:gd name="connsiteX471" fmla="*/ 9399569 w 13991985"/>
                <a:gd name="connsiteY471" fmla="*/ 9131943 h 9738027"/>
                <a:gd name="connsiteX472" fmla="*/ 9458080 w 13991985"/>
                <a:gd name="connsiteY472" fmla="*/ 9130695 h 9738027"/>
                <a:gd name="connsiteX473" fmla="*/ 9518518 w 13991985"/>
                <a:gd name="connsiteY473" fmla="*/ 9105521 h 9738027"/>
                <a:gd name="connsiteX474" fmla="*/ 9574648 w 13991985"/>
                <a:gd name="connsiteY474" fmla="*/ 9126046 h 9738027"/>
                <a:gd name="connsiteX475" fmla="*/ 9652209 w 13991985"/>
                <a:gd name="connsiteY475" fmla="*/ 9106543 h 9738027"/>
                <a:gd name="connsiteX476" fmla="*/ 9753355 w 13991985"/>
                <a:gd name="connsiteY476" fmla="*/ 9094977 h 9738027"/>
                <a:gd name="connsiteX477" fmla="*/ 9816175 w 13991985"/>
                <a:gd name="connsiteY477" fmla="*/ 9050866 h 9738027"/>
                <a:gd name="connsiteX478" fmla="*/ 9803361 w 13991985"/>
                <a:gd name="connsiteY478" fmla="*/ 9009252 h 9738027"/>
                <a:gd name="connsiteX479" fmla="*/ 9819236 w 13991985"/>
                <a:gd name="connsiteY479" fmla="*/ 8981583 h 9738027"/>
                <a:gd name="connsiteX480" fmla="*/ 9872418 w 13991985"/>
                <a:gd name="connsiteY480" fmla="*/ 8980677 h 9738027"/>
                <a:gd name="connsiteX481" fmla="*/ 9893736 w 13991985"/>
                <a:gd name="connsiteY481" fmla="*/ 8931350 h 9738027"/>
                <a:gd name="connsiteX482" fmla="*/ 9942721 w 13991985"/>
                <a:gd name="connsiteY482" fmla="*/ 8904022 h 9738027"/>
                <a:gd name="connsiteX483" fmla="*/ 10024364 w 13991985"/>
                <a:gd name="connsiteY483" fmla="*/ 8850956 h 9738027"/>
                <a:gd name="connsiteX484" fmla="*/ 10101925 w 13991985"/>
                <a:gd name="connsiteY484" fmla="*/ 8802650 h 9738027"/>
                <a:gd name="connsiteX485" fmla="*/ 10130726 w 13991985"/>
                <a:gd name="connsiteY485" fmla="*/ 8768632 h 9738027"/>
                <a:gd name="connsiteX486" fmla="*/ 10099997 w 13991985"/>
                <a:gd name="connsiteY486" fmla="*/ 8719646 h 9738027"/>
                <a:gd name="connsiteX487" fmla="*/ 10139458 w 13991985"/>
                <a:gd name="connsiteY487" fmla="*/ 8683474 h 9738027"/>
                <a:gd name="connsiteX488" fmla="*/ 10199669 w 13991985"/>
                <a:gd name="connsiteY488" fmla="*/ 8664197 h 9738027"/>
                <a:gd name="connsiteX489" fmla="*/ 10252737 w 13991985"/>
                <a:gd name="connsiteY489" fmla="*/ 8642539 h 9738027"/>
                <a:gd name="connsiteX490" fmla="*/ 10293672 w 13991985"/>
                <a:gd name="connsiteY490" fmla="*/ 8610902 h 9738027"/>
                <a:gd name="connsiteX491" fmla="*/ 10351049 w 13991985"/>
                <a:gd name="connsiteY491" fmla="*/ 8533002 h 9738027"/>
                <a:gd name="connsiteX492" fmla="*/ 10363409 w 13991985"/>
                <a:gd name="connsiteY492" fmla="*/ 8525971 h 9738027"/>
                <a:gd name="connsiteX493" fmla="*/ 10398107 w 13991985"/>
                <a:gd name="connsiteY493" fmla="*/ 8480274 h 9738027"/>
                <a:gd name="connsiteX494" fmla="*/ 10436434 w 13991985"/>
                <a:gd name="connsiteY494" fmla="*/ 8443875 h 9738027"/>
                <a:gd name="connsiteX495" fmla="*/ 10479523 w 13991985"/>
                <a:gd name="connsiteY495" fmla="*/ 8395343 h 9738027"/>
                <a:gd name="connsiteX496" fmla="*/ 10494718 w 13991985"/>
                <a:gd name="connsiteY496" fmla="*/ 8308257 h 9738027"/>
                <a:gd name="connsiteX497" fmla="*/ 10499254 w 13991985"/>
                <a:gd name="connsiteY497" fmla="*/ 8247819 h 9738027"/>
                <a:gd name="connsiteX498" fmla="*/ 10482018 w 13991985"/>
                <a:gd name="connsiteY498" fmla="*/ 8171052 h 9738027"/>
                <a:gd name="connsiteX499" fmla="*/ 10523066 w 13991985"/>
                <a:gd name="connsiteY499" fmla="*/ 8117643 h 9738027"/>
                <a:gd name="connsiteX500" fmla="*/ 10566609 w 13991985"/>
                <a:gd name="connsiteY500" fmla="*/ 8119571 h 9738027"/>
                <a:gd name="connsiteX501" fmla="*/ 10627274 w 13991985"/>
                <a:gd name="connsiteY501" fmla="*/ 8102676 h 9738027"/>
                <a:gd name="connsiteX502" fmla="*/ 10654829 w 13991985"/>
                <a:gd name="connsiteY502" fmla="*/ 8025569 h 9738027"/>
                <a:gd name="connsiteX503" fmla="*/ 10696330 w 13991985"/>
                <a:gd name="connsiteY503" fmla="*/ 7994839 h 9738027"/>
                <a:gd name="connsiteX504" fmla="*/ 10775025 w 13991985"/>
                <a:gd name="connsiteY504" fmla="*/ 7894940 h 9738027"/>
                <a:gd name="connsiteX505" fmla="*/ 10806435 w 13991985"/>
                <a:gd name="connsiteY505" fmla="*/ 7805246 h 9738027"/>
                <a:gd name="connsiteX506" fmla="*/ 10847596 w 13991985"/>
                <a:gd name="connsiteY506" fmla="*/ 7745488 h 9738027"/>
                <a:gd name="connsiteX507" fmla="*/ 10903499 w 13991985"/>
                <a:gd name="connsiteY507" fmla="*/ 7730520 h 9738027"/>
                <a:gd name="connsiteX508" fmla="*/ 10958494 w 13991985"/>
                <a:gd name="connsiteY508" fmla="*/ 7727685 h 9738027"/>
                <a:gd name="connsiteX509" fmla="*/ 10952031 w 13991985"/>
                <a:gd name="connsiteY509" fmla="*/ 7706028 h 9738027"/>
                <a:gd name="connsiteX510" fmla="*/ 10943980 w 13991985"/>
                <a:gd name="connsiteY510" fmla="*/ 7652732 h 9738027"/>
                <a:gd name="connsiteX511" fmla="*/ 10950897 w 13991985"/>
                <a:gd name="connsiteY511" fmla="*/ 7604427 h 9738027"/>
                <a:gd name="connsiteX512" fmla="*/ 10917786 w 13991985"/>
                <a:gd name="connsiteY512" fmla="*/ 7507590 h 9738027"/>
                <a:gd name="connsiteX513" fmla="*/ 10915632 w 13991985"/>
                <a:gd name="connsiteY513" fmla="*/ 7454521 h 9738027"/>
                <a:gd name="connsiteX514" fmla="*/ 10963937 w 13991985"/>
                <a:gd name="connsiteY514" fmla="*/ 7401681 h 9738027"/>
                <a:gd name="connsiteX515" fmla="*/ 11024943 w 13991985"/>
                <a:gd name="connsiteY515" fmla="*/ 7373333 h 9738027"/>
                <a:gd name="connsiteX516" fmla="*/ 11016551 w 13991985"/>
                <a:gd name="connsiteY516" fmla="*/ 7335800 h 9738027"/>
                <a:gd name="connsiteX517" fmla="*/ 10974936 w 13991985"/>
                <a:gd name="connsiteY517" fmla="*/ 7306998 h 9738027"/>
                <a:gd name="connsiteX518" fmla="*/ 10912570 w 13991985"/>
                <a:gd name="connsiteY518" fmla="*/ 7239643 h 9738027"/>
                <a:gd name="connsiteX519" fmla="*/ 10851905 w 13991985"/>
                <a:gd name="connsiteY519" fmla="*/ 7270371 h 9738027"/>
                <a:gd name="connsiteX520" fmla="*/ 10782168 w 13991985"/>
                <a:gd name="connsiteY520" fmla="*/ 7263001 h 9738027"/>
                <a:gd name="connsiteX521" fmla="*/ 10784323 w 13991985"/>
                <a:gd name="connsiteY521" fmla="*/ 7205171 h 9738027"/>
                <a:gd name="connsiteX522" fmla="*/ 10830247 w 13991985"/>
                <a:gd name="connsiteY522" fmla="*/ 7133053 h 9738027"/>
                <a:gd name="connsiteX523" fmla="*/ 10877305 w 13991985"/>
                <a:gd name="connsiteY523" fmla="*/ 7116158 h 9738027"/>
                <a:gd name="connsiteX524" fmla="*/ 10917332 w 13991985"/>
                <a:gd name="connsiteY524" fmla="*/ 7087357 h 9738027"/>
                <a:gd name="connsiteX525" fmla="*/ 10973688 w 13991985"/>
                <a:gd name="connsiteY525" fmla="*/ 7074769 h 9738027"/>
                <a:gd name="connsiteX526" fmla="*/ 11033446 w 13991985"/>
                <a:gd name="connsiteY526" fmla="*/ 7055039 h 9738027"/>
                <a:gd name="connsiteX527" fmla="*/ 10929693 w 13991985"/>
                <a:gd name="connsiteY527" fmla="*/ 6954120 h 9738027"/>
                <a:gd name="connsiteX528" fmla="*/ 10903272 w 13991985"/>
                <a:gd name="connsiteY528" fmla="*/ 6879619 h 9738027"/>
                <a:gd name="connsiteX529" fmla="*/ 10997729 w 13991985"/>
                <a:gd name="connsiteY529" fmla="*/ 6886083 h 9738027"/>
                <a:gd name="connsiteX530" fmla="*/ 11045580 w 13991985"/>
                <a:gd name="connsiteY530" fmla="*/ 6856828 h 9738027"/>
                <a:gd name="connsiteX531" fmla="*/ 10987523 w 13991985"/>
                <a:gd name="connsiteY531" fmla="*/ 6788566 h 9738027"/>
                <a:gd name="connsiteX532" fmla="*/ 10914951 w 13991985"/>
                <a:gd name="connsiteY532" fmla="*/ 6740714 h 9738027"/>
                <a:gd name="connsiteX533" fmla="*/ 10909509 w 13991985"/>
                <a:gd name="connsiteY533" fmla="*/ 6692862 h 9738027"/>
                <a:gd name="connsiteX534" fmla="*/ 10856894 w 13991985"/>
                <a:gd name="connsiteY534" fmla="*/ 6668143 h 9738027"/>
                <a:gd name="connsiteX535" fmla="*/ 10813805 w 13991985"/>
                <a:gd name="connsiteY535" fmla="*/ 6633671 h 9738027"/>
                <a:gd name="connsiteX536" fmla="*/ 10804053 w 13991985"/>
                <a:gd name="connsiteY536" fmla="*/ 6556790 h 9738027"/>
                <a:gd name="connsiteX537" fmla="*/ 10793848 w 13991985"/>
                <a:gd name="connsiteY537" fmla="*/ 6494198 h 9738027"/>
                <a:gd name="connsiteX538" fmla="*/ 10740780 w 13991985"/>
                <a:gd name="connsiteY538" fmla="*/ 6367878 h 9738027"/>
                <a:gd name="connsiteX539" fmla="*/ 10711751 w 13991985"/>
                <a:gd name="connsiteY539" fmla="*/ 6247228 h 9738027"/>
                <a:gd name="connsiteX540" fmla="*/ 10668209 w 13991985"/>
                <a:gd name="connsiteY540" fmla="*/ 6218200 h 9738027"/>
                <a:gd name="connsiteX541" fmla="*/ 10619223 w 13991985"/>
                <a:gd name="connsiteY541" fmla="*/ 6155833 h 9738027"/>
                <a:gd name="connsiteX542" fmla="*/ 10508551 w 13991985"/>
                <a:gd name="connsiteY542" fmla="*/ 6072831 h 9738027"/>
                <a:gd name="connsiteX543" fmla="*/ 10426229 w 13991985"/>
                <a:gd name="connsiteY543" fmla="*/ 6005701 h 9738027"/>
                <a:gd name="connsiteX544" fmla="*/ 10441423 w 13991985"/>
                <a:gd name="connsiteY544" fmla="*/ 5885505 h 9738027"/>
                <a:gd name="connsiteX545" fmla="*/ 10509005 w 13991985"/>
                <a:gd name="connsiteY545" fmla="*/ 5822232 h 9738027"/>
                <a:gd name="connsiteX546" fmla="*/ 10595637 w 13991985"/>
                <a:gd name="connsiteY546" fmla="*/ 5724714 h 9738027"/>
                <a:gd name="connsiteX547" fmla="*/ 10629655 w 13991985"/>
                <a:gd name="connsiteY547" fmla="*/ 5637402 h 9738027"/>
                <a:gd name="connsiteX548" fmla="*/ 10673198 w 13991985"/>
                <a:gd name="connsiteY548" fmla="*/ 5604745 h 9738027"/>
                <a:gd name="connsiteX549" fmla="*/ 10750305 w 13991985"/>
                <a:gd name="connsiteY549" fmla="*/ 5627196 h 9738027"/>
                <a:gd name="connsiteX550" fmla="*/ 10761191 w 13991985"/>
                <a:gd name="connsiteY550" fmla="*/ 5560067 h 9738027"/>
                <a:gd name="connsiteX551" fmla="*/ 10814259 w 13991985"/>
                <a:gd name="connsiteY551" fmla="*/ 5502464 h 9738027"/>
                <a:gd name="connsiteX552" fmla="*/ 10891138 w 13991985"/>
                <a:gd name="connsiteY552" fmla="*/ 5468446 h 9738027"/>
                <a:gd name="connsiteX553" fmla="*/ 10958494 w 13991985"/>
                <a:gd name="connsiteY553" fmla="*/ 5463457 h 9738027"/>
                <a:gd name="connsiteX554" fmla="*/ 10989111 w 13991985"/>
                <a:gd name="connsiteY554" fmla="*/ 5434655 h 9738027"/>
                <a:gd name="connsiteX555" fmla="*/ 11051703 w 13991985"/>
                <a:gd name="connsiteY555" fmla="*/ 5395875 h 9738027"/>
                <a:gd name="connsiteX556" fmla="*/ 11161694 w 13991985"/>
                <a:gd name="connsiteY556" fmla="*/ 5361857 h 9738027"/>
                <a:gd name="connsiteX557" fmla="*/ 11205237 w 13991985"/>
                <a:gd name="connsiteY557" fmla="*/ 5332828 h 9738027"/>
                <a:gd name="connsiteX558" fmla="*/ 11161694 w 13991985"/>
                <a:gd name="connsiteY558" fmla="*/ 5303800 h 9738027"/>
                <a:gd name="connsiteX559" fmla="*/ 10871409 w 13991985"/>
                <a:gd name="connsiteY559" fmla="*/ 5260257 h 9738027"/>
                <a:gd name="connsiteX560" fmla="*/ 10827866 w 13991985"/>
                <a:gd name="connsiteY560" fmla="*/ 5216714 h 9738027"/>
                <a:gd name="connsiteX561" fmla="*/ 10682723 w 13991985"/>
                <a:gd name="connsiteY561" fmla="*/ 5274771 h 9738027"/>
                <a:gd name="connsiteX562" fmla="*/ 10624666 w 13991985"/>
                <a:gd name="connsiteY562" fmla="*/ 5303800 h 9738027"/>
                <a:gd name="connsiteX563" fmla="*/ 10537580 w 13991985"/>
                <a:gd name="connsiteY563" fmla="*/ 5390206 h 9738027"/>
                <a:gd name="connsiteX564" fmla="*/ 10440289 w 13991985"/>
                <a:gd name="connsiteY564" fmla="*/ 5361403 h 9738027"/>
                <a:gd name="connsiteX565" fmla="*/ 10368624 w 13991985"/>
                <a:gd name="connsiteY565" fmla="*/ 5317633 h 9738027"/>
                <a:gd name="connsiteX566" fmla="*/ 10348894 w 13991985"/>
                <a:gd name="connsiteY566" fmla="*/ 5245743 h 9738027"/>
                <a:gd name="connsiteX567" fmla="*/ 10363409 w 13991985"/>
                <a:gd name="connsiteY567" fmla="*/ 5187685 h 9738027"/>
                <a:gd name="connsiteX568" fmla="*/ 10392437 w 13991985"/>
                <a:gd name="connsiteY568" fmla="*/ 5144143 h 9738027"/>
                <a:gd name="connsiteX569" fmla="*/ 10348894 w 13991985"/>
                <a:gd name="connsiteY569" fmla="*/ 5115114 h 9738027"/>
                <a:gd name="connsiteX570" fmla="*/ 10290837 w 13991985"/>
                <a:gd name="connsiteY570" fmla="*/ 5100600 h 9738027"/>
                <a:gd name="connsiteX571" fmla="*/ 10203751 w 13991985"/>
                <a:gd name="connsiteY571" fmla="*/ 5071571 h 9738027"/>
                <a:gd name="connsiteX572" fmla="*/ 10160209 w 13991985"/>
                <a:gd name="connsiteY572" fmla="*/ 5057057 h 9738027"/>
                <a:gd name="connsiteX573" fmla="*/ 10073804 w 13991985"/>
                <a:gd name="connsiteY573" fmla="*/ 5028028 h 9738027"/>
                <a:gd name="connsiteX574" fmla="*/ 10044548 w 13991985"/>
                <a:gd name="connsiteY574" fmla="*/ 4921665 h 9738027"/>
                <a:gd name="connsiteX575" fmla="*/ 10049991 w 13991985"/>
                <a:gd name="connsiteY575" fmla="*/ 4868598 h 9738027"/>
                <a:gd name="connsiteX576" fmla="*/ 10102605 w 13991985"/>
                <a:gd name="connsiteY576" fmla="*/ 4758381 h 9738027"/>
                <a:gd name="connsiteX577" fmla="*/ 10189011 w 13991985"/>
                <a:gd name="connsiteY577" fmla="*/ 4753164 h 9738027"/>
                <a:gd name="connsiteX578" fmla="*/ 10262262 w 13991985"/>
                <a:gd name="connsiteY578" fmla="*/ 4791490 h 9738027"/>
                <a:gd name="connsiteX579" fmla="*/ 10311929 w 13991985"/>
                <a:gd name="connsiteY579" fmla="*/ 4762462 h 9738027"/>
                <a:gd name="connsiteX580" fmla="*/ 10365223 w 13991985"/>
                <a:gd name="connsiteY580" fmla="*/ 4752710 h 9738027"/>
                <a:gd name="connsiteX581" fmla="*/ 10423053 w 13991985"/>
                <a:gd name="connsiteY581" fmla="*/ 4698963 h 9738027"/>
                <a:gd name="connsiteX582" fmla="*/ 10447319 w 13991985"/>
                <a:gd name="connsiteY582" fmla="*/ 4607114 h 9738027"/>
                <a:gd name="connsiteX583" fmla="*/ 10491543 w 13991985"/>
                <a:gd name="connsiteY583" fmla="*/ 4532502 h 9738027"/>
                <a:gd name="connsiteX584" fmla="*/ 10595637 w 13991985"/>
                <a:gd name="connsiteY584" fmla="*/ 4520028 h 9738027"/>
                <a:gd name="connsiteX585" fmla="*/ 10639180 w 13991985"/>
                <a:gd name="connsiteY585" fmla="*/ 4491000 h 9738027"/>
                <a:gd name="connsiteX586" fmla="*/ 10711751 w 13991985"/>
                <a:gd name="connsiteY586" fmla="*/ 4403914 h 9738027"/>
                <a:gd name="connsiteX587" fmla="*/ 10755294 w 13991985"/>
                <a:gd name="connsiteY587" fmla="*/ 4360371 h 9738027"/>
                <a:gd name="connsiteX588" fmla="*/ 10775705 w 13991985"/>
                <a:gd name="connsiteY588" fmla="*/ 4302314 h 9738027"/>
                <a:gd name="connsiteX589" fmla="*/ 10848730 w 13991985"/>
                <a:gd name="connsiteY589" fmla="*/ 4251514 h 9738027"/>
                <a:gd name="connsiteX590" fmla="*/ 10977318 w 13991985"/>
                <a:gd name="connsiteY590" fmla="*/ 4232464 h 9738027"/>
                <a:gd name="connsiteX591" fmla="*/ 11103411 w 13991985"/>
                <a:gd name="connsiteY591" fmla="*/ 4307983 h 9738027"/>
                <a:gd name="connsiteX592" fmla="*/ 11126996 w 13991985"/>
                <a:gd name="connsiteY592" fmla="*/ 4433170 h 9738027"/>
                <a:gd name="connsiteX593" fmla="*/ 11078691 w 13991985"/>
                <a:gd name="connsiteY593" fmla="*/ 4505514 h 9738027"/>
                <a:gd name="connsiteX594" fmla="*/ 11048755 w 13991985"/>
                <a:gd name="connsiteY594" fmla="*/ 4551552 h 9738027"/>
                <a:gd name="connsiteX595" fmla="*/ 11049889 w 13991985"/>
                <a:gd name="connsiteY595" fmla="*/ 4577632 h 9738027"/>
                <a:gd name="connsiteX596" fmla="*/ 10987523 w 13991985"/>
                <a:gd name="connsiteY596" fmla="*/ 4592600 h 9738027"/>
                <a:gd name="connsiteX597" fmla="*/ 10973009 w 13991985"/>
                <a:gd name="connsiteY597" fmla="*/ 4650657 h 9738027"/>
                <a:gd name="connsiteX598" fmla="*/ 11060094 w 13991985"/>
                <a:gd name="connsiteY598" fmla="*/ 4665171 h 9738027"/>
                <a:gd name="connsiteX599" fmla="*/ 11016551 w 13991985"/>
                <a:gd name="connsiteY599" fmla="*/ 4708714 h 9738027"/>
                <a:gd name="connsiteX600" fmla="*/ 11002037 w 13991985"/>
                <a:gd name="connsiteY600" fmla="*/ 4752257 h 9738027"/>
                <a:gd name="connsiteX601" fmla="*/ 11016551 w 13991985"/>
                <a:gd name="connsiteY601" fmla="*/ 4781285 h 9738027"/>
                <a:gd name="connsiteX602" fmla="*/ 11060094 w 13991985"/>
                <a:gd name="connsiteY602" fmla="*/ 4737743 h 9738027"/>
                <a:gd name="connsiteX603" fmla="*/ 11190723 w 13991985"/>
                <a:gd name="connsiteY603" fmla="*/ 4650657 h 9738027"/>
                <a:gd name="connsiteX604" fmla="*/ 11248780 w 13991985"/>
                <a:gd name="connsiteY604" fmla="*/ 4636143 h 9738027"/>
                <a:gd name="connsiteX605" fmla="*/ 11335866 w 13991985"/>
                <a:gd name="connsiteY605" fmla="*/ 4592600 h 9738027"/>
                <a:gd name="connsiteX606" fmla="*/ 11422951 w 13991985"/>
                <a:gd name="connsiteY606" fmla="*/ 4549057 h 9738027"/>
                <a:gd name="connsiteX607" fmla="*/ 11539066 w 13991985"/>
                <a:gd name="connsiteY60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739588 w 13991985"/>
                <a:gd name="connsiteY373" fmla="*/ 8211419 h 9738027"/>
                <a:gd name="connsiteX374" fmla="*/ 5737660 w 13991985"/>
                <a:gd name="connsiteY374" fmla="*/ 8300887 h 9738027"/>
                <a:gd name="connsiteX375" fmla="*/ 5689809 w 13991985"/>
                <a:gd name="connsiteY375" fmla="*/ 8351800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19946 w 13991985"/>
                <a:gd name="connsiteY381" fmla="*/ 8768178 h 9738027"/>
                <a:gd name="connsiteX382" fmla="*/ 5477311 w 13991985"/>
                <a:gd name="connsiteY382" fmla="*/ 8861954 h 9738027"/>
                <a:gd name="connsiteX383" fmla="*/ 5619505 w 13991985"/>
                <a:gd name="connsiteY383" fmla="*/ 8840183 h 9738027"/>
                <a:gd name="connsiteX384" fmla="*/ 5711693 w 13991985"/>
                <a:gd name="connsiteY384" fmla="*/ 8814103 h 9738027"/>
                <a:gd name="connsiteX385" fmla="*/ 5776894 w 13991985"/>
                <a:gd name="connsiteY385" fmla="*/ 8800268 h 9738027"/>
                <a:gd name="connsiteX386" fmla="*/ 5749000 w 13991985"/>
                <a:gd name="connsiteY386" fmla="*/ 8872159 h 9738027"/>
                <a:gd name="connsiteX387" fmla="*/ 5748092 w 13991985"/>
                <a:gd name="connsiteY387" fmla="*/ 8903343 h 9738027"/>
                <a:gd name="connsiteX388" fmla="*/ 5747866 w 13991985"/>
                <a:gd name="connsiteY388" fmla="*/ 8946885 h 9738027"/>
                <a:gd name="connsiteX389" fmla="*/ 5776894 w 13991985"/>
                <a:gd name="connsiteY389" fmla="*/ 9033971 h 9738027"/>
                <a:gd name="connsiteX390" fmla="*/ 5829962 w 13991985"/>
                <a:gd name="connsiteY390" fmla="*/ 9080576 h 9738027"/>
                <a:gd name="connsiteX391" fmla="*/ 5883030 w 13991985"/>
                <a:gd name="connsiteY391" fmla="*/ 9114140 h 9738027"/>
                <a:gd name="connsiteX392" fmla="*/ 5907523 w 13991985"/>
                <a:gd name="connsiteY392" fmla="*/ 9164600 h 9738027"/>
                <a:gd name="connsiteX393" fmla="*/ 5863980 w 13991985"/>
                <a:gd name="connsiteY393" fmla="*/ 9266200 h 9738027"/>
                <a:gd name="connsiteX394" fmla="*/ 6023637 w 13991985"/>
                <a:gd name="connsiteY394" fmla="*/ 9353285 h 9738027"/>
                <a:gd name="connsiteX395" fmla="*/ 6038151 w 13991985"/>
                <a:gd name="connsiteY395" fmla="*/ 9396828 h 9738027"/>
                <a:gd name="connsiteX396" fmla="*/ 6067180 w 13991985"/>
                <a:gd name="connsiteY396" fmla="*/ 9440371 h 9738027"/>
                <a:gd name="connsiteX397" fmla="*/ 6133855 w 13991985"/>
                <a:gd name="connsiteY397" fmla="*/ 9471214 h 9738027"/>
                <a:gd name="connsiteX398" fmla="*/ 6269586 w 13991985"/>
                <a:gd name="connsiteY398" fmla="*/ 9406920 h 9738027"/>
                <a:gd name="connsiteX399" fmla="*/ 6299409 w 13991985"/>
                <a:gd name="connsiteY399" fmla="*/ 9440371 h 9738027"/>
                <a:gd name="connsiteX400" fmla="*/ 6313923 w 13991985"/>
                <a:gd name="connsiteY400" fmla="*/ 9483914 h 9738027"/>
                <a:gd name="connsiteX401" fmla="*/ 6347941 w 13991985"/>
                <a:gd name="connsiteY401" fmla="*/ 9527003 h 9738027"/>
                <a:gd name="connsiteX402" fmla="*/ 6405771 w 13991985"/>
                <a:gd name="connsiteY402" fmla="*/ 9556032 h 9738027"/>
                <a:gd name="connsiteX403" fmla="*/ 6430263 w 13991985"/>
                <a:gd name="connsiteY403" fmla="*/ 9510562 h 9738027"/>
                <a:gd name="connsiteX404" fmla="*/ 6430037 w 13991985"/>
                <a:gd name="connsiteY404" fmla="*/ 9382314 h 9738027"/>
                <a:gd name="connsiteX405" fmla="*/ 6401009 w 13991985"/>
                <a:gd name="connsiteY405" fmla="*/ 9280714 h 9738027"/>
                <a:gd name="connsiteX406" fmla="*/ 6444551 w 13991985"/>
                <a:gd name="connsiteY406" fmla="*/ 9237171 h 9738027"/>
                <a:gd name="connsiteX407" fmla="*/ 6488094 w 13991985"/>
                <a:gd name="connsiteY407" fmla="*/ 9222657 h 9738027"/>
                <a:gd name="connsiteX408" fmla="*/ 6557718 w 13991985"/>
                <a:gd name="connsiteY408" fmla="*/ 9225945 h 9738027"/>
                <a:gd name="connsiteX409" fmla="*/ 6636299 w 13991985"/>
                <a:gd name="connsiteY409" fmla="*/ 9168795 h 9738027"/>
                <a:gd name="connsiteX410" fmla="*/ 6737445 w 13991985"/>
                <a:gd name="connsiteY410" fmla="*/ 9224812 h 9738027"/>
                <a:gd name="connsiteX411" fmla="*/ 6763866 w 13991985"/>
                <a:gd name="connsiteY411" fmla="*/ 9164600 h 9738027"/>
                <a:gd name="connsiteX412" fmla="*/ 6828840 w 13991985"/>
                <a:gd name="connsiteY412" fmla="*/ 9181722 h 9738027"/>
                <a:gd name="connsiteX413" fmla="*/ 6870229 w 13991985"/>
                <a:gd name="connsiteY413" fmla="*/ 9205988 h 9738027"/>
                <a:gd name="connsiteX414" fmla="*/ 6952551 w 13991985"/>
                <a:gd name="connsiteY414" fmla="*/ 9208143 h 9738027"/>
                <a:gd name="connsiteX415" fmla="*/ 7025123 w 13991985"/>
                <a:gd name="connsiteY415" fmla="*/ 9121057 h 9738027"/>
                <a:gd name="connsiteX416" fmla="*/ 7102230 w 13991985"/>
                <a:gd name="connsiteY416" fmla="*/ 9139881 h 9738027"/>
                <a:gd name="connsiteX417" fmla="*/ 7170266 w 13991985"/>
                <a:gd name="connsiteY417" fmla="*/ 9077514 h 9738027"/>
                <a:gd name="connsiteX418" fmla="*/ 7197141 w 13991985"/>
                <a:gd name="connsiteY418" fmla="*/ 9048713 h 9738027"/>
                <a:gd name="connsiteX419" fmla="*/ 7236374 w 13991985"/>
                <a:gd name="connsiteY419" fmla="*/ 9023539 h 9738027"/>
                <a:gd name="connsiteX420" fmla="*/ 7271638 w 13991985"/>
                <a:gd name="connsiteY420" fmla="*/ 9063681 h 9738027"/>
                <a:gd name="connsiteX421" fmla="*/ 7307811 w 13991985"/>
                <a:gd name="connsiteY421" fmla="*/ 9109604 h 9738027"/>
                <a:gd name="connsiteX422" fmla="*/ 7343530 w 13991985"/>
                <a:gd name="connsiteY422" fmla="*/ 9159270 h 9738027"/>
                <a:gd name="connsiteX423" fmla="*/ 7460551 w 13991985"/>
                <a:gd name="connsiteY423" fmla="*/ 9164600 h 9738027"/>
                <a:gd name="connsiteX424" fmla="*/ 7547637 w 13991985"/>
                <a:gd name="connsiteY424" fmla="*/ 9179114 h 9738027"/>
                <a:gd name="connsiteX425" fmla="*/ 7562151 w 13991985"/>
                <a:gd name="connsiteY425" fmla="*/ 9353285 h 9738027"/>
                <a:gd name="connsiteX426" fmla="*/ 7634723 w 13991985"/>
                <a:gd name="connsiteY426" fmla="*/ 9367800 h 9738027"/>
                <a:gd name="connsiteX427" fmla="*/ 7721809 w 13991985"/>
                <a:gd name="connsiteY427" fmla="*/ 9396828 h 9738027"/>
                <a:gd name="connsiteX428" fmla="*/ 7808894 w 13991985"/>
                <a:gd name="connsiteY428" fmla="*/ 9425857 h 9738027"/>
                <a:gd name="connsiteX429" fmla="*/ 7852437 w 13991985"/>
                <a:gd name="connsiteY429" fmla="*/ 9440371 h 9738027"/>
                <a:gd name="connsiteX430" fmla="*/ 7895980 w 13991985"/>
                <a:gd name="connsiteY430" fmla="*/ 9396828 h 9738027"/>
                <a:gd name="connsiteX431" fmla="*/ 7939523 w 13991985"/>
                <a:gd name="connsiteY431" fmla="*/ 9382314 h 9738027"/>
                <a:gd name="connsiteX432" fmla="*/ 7962655 w 13991985"/>
                <a:gd name="connsiteY432" fmla="*/ 9347389 h 9738027"/>
                <a:gd name="connsiteX433" fmla="*/ 8005517 w 13991985"/>
                <a:gd name="connsiteY433" fmla="*/ 9335483 h 9738027"/>
                <a:gd name="connsiteX434" fmla="*/ 8065049 w 13991985"/>
                <a:gd name="connsiteY434" fmla="*/ 9397396 h 9738027"/>
                <a:gd name="connsiteX435" fmla="*/ 8169144 w 13991985"/>
                <a:gd name="connsiteY435" fmla="*/ 9437309 h 9738027"/>
                <a:gd name="connsiteX436" fmla="*/ 8215068 w 13991985"/>
                <a:gd name="connsiteY436" fmla="*/ 9392633 h 9738027"/>
                <a:gd name="connsiteX437" fmla="*/ 8255549 w 13991985"/>
                <a:gd name="connsiteY437" fmla="*/ 9401818 h 9738027"/>
                <a:gd name="connsiteX438" fmla="*/ 8299092 w 13991985"/>
                <a:gd name="connsiteY438" fmla="*/ 9438217 h 9738027"/>
                <a:gd name="connsiteX439" fmla="*/ 8317461 w 13991985"/>
                <a:gd name="connsiteY439" fmla="*/ 9485502 h 9738027"/>
                <a:gd name="connsiteX440" fmla="*/ 8295010 w 13991985"/>
                <a:gd name="connsiteY440" fmla="*/ 9519633 h 9738027"/>
                <a:gd name="connsiteX441" fmla="*/ 8276980 w 13991985"/>
                <a:gd name="connsiteY441" fmla="*/ 9604564 h 9738027"/>
                <a:gd name="connsiteX442" fmla="*/ 8309297 w 13991985"/>
                <a:gd name="connsiteY442" fmla="*/ 9685413 h 9738027"/>
                <a:gd name="connsiteX443" fmla="*/ 8350459 w 13991985"/>
                <a:gd name="connsiteY443" fmla="*/ 9738027 h 9738027"/>
                <a:gd name="connsiteX444" fmla="*/ 8389466 w 13991985"/>
                <a:gd name="connsiteY444" fmla="*/ 9730657 h 9738027"/>
                <a:gd name="connsiteX445" fmla="*/ 8386404 w 13991985"/>
                <a:gd name="connsiteY445" fmla="*/ 9682578 h 9738027"/>
                <a:gd name="connsiteX446" fmla="*/ 8360437 w 13991985"/>
                <a:gd name="connsiteY446" fmla="*/ 9643571 h 9738027"/>
                <a:gd name="connsiteX447" fmla="*/ 8351139 w 13991985"/>
                <a:gd name="connsiteY447" fmla="*/ 9571453 h 9738027"/>
                <a:gd name="connsiteX448" fmla="*/ 8370416 w 13991985"/>
                <a:gd name="connsiteY448" fmla="*/ 9527684 h 9738027"/>
                <a:gd name="connsiteX449" fmla="*/ 8396043 w 13991985"/>
                <a:gd name="connsiteY449" fmla="*/ 9475977 h 9738027"/>
                <a:gd name="connsiteX450" fmla="*/ 8429380 w 13991985"/>
                <a:gd name="connsiteY450" fmla="*/ 9483120 h 9738027"/>
                <a:gd name="connsiteX451" fmla="*/ 8496055 w 13991985"/>
                <a:gd name="connsiteY451" fmla="*/ 9473595 h 9738027"/>
                <a:gd name="connsiteX452" fmla="*/ 8553886 w 13991985"/>
                <a:gd name="connsiteY452" fmla="*/ 9453185 h 9738027"/>
                <a:gd name="connsiteX453" fmla="*/ 8636209 w 13991985"/>
                <a:gd name="connsiteY453" fmla="*/ 9428465 h 9738027"/>
                <a:gd name="connsiteX454" fmla="*/ 8696193 w 13991985"/>
                <a:gd name="connsiteY454" fmla="*/ 9415877 h 9738027"/>
                <a:gd name="connsiteX455" fmla="*/ 8691318 w 13991985"/>
                <a:gd name="connsiteY455" fmla="*/ 9375964 h 9738027"/>
                <a:gd name="connsiteX456" fmla="*/ 8715130 w 13991985"/>
                <a:gd name="connsiteY456" fmla="*/ 9356914 h 9738027"/>
                <a:gd name="connsiteX457" fmla="*/ 8743705 w 13991985"/>
                <a:gd name="connsiteY457" fmla="*/ 9359295 h 9738027"/>
                <a:gd name="connsiteX458" fmla="*/ 8810380 w 13991985"/>
                <a:gd name="connsiteY458" fmla="*/ 9382314 h 9738027"/>
                <a:gd name="connsiteX459" fmla="*/ 8856078 w 13991985"/>
                <a:gd name="connsiteY459" fmla="*/ 9312577 h 9738027"/>
                <a:gd name="connsiteX460" fmla="*/ 8903249 w 13991985"/>
                <a:gd name="connsiteY460" fmla="*/ 9314052 h 9738027"/>
                <a:gd name="connsiteX461" fmla="*/ 8941349 w 13991985"/>
                <a:gd name="connsiteY461" fmla="*/ 9356914 h 9738027"/>
                <a:gd name="connsiteX462" fmla="*/ 8984211 w 13991985"/>
                <a:gd name="connsiteY462" fmla="*/ 9321195 h 9738027"/>
                <a:gd name="connsiteX463" fmla="*/ 9025713 w 13991985"/>
                <a:gd name="connsiteY463" fmla="*/ 9264272 h 9738027"/>
                <a:gd name="connsiteX464" fmla="*/ 9085925 w 13991985"/>
                <a:gd name="connsiteY464" fmla="*/ 9278106 h 9738027"/>
                <a:gd name="connsiteX465" fmla="*/ 9124705 w 13991985"/>
                <a:gd name="connsiteY465" fmla="*/ 9237852 h 9738027"/>
                <a:gd name="connsiteX466" fmla="*/ 9129468 w 13991985"/>
                <a:gd name="connsiteY466" fmla="*/ 9186258 h 9738027"/>
                <a:gd name="connsiteX467" fmla="*/ 9160424 w 13991985"/>
                <a:gd name="connsiteY467" fmla="*/ 9133077 h 9738027"/>
                <a:gd name="connsiteX468" fmla="*/ 9203286 w 13991985"/>
                <a:gd name="connsiteY468" fmla="*/ 9156889 h 9738027"/>
                <a:gd name="connsiteX469" fmla="*/ 9246376 w 13991985"/>
                <a:gd name="connsiteY469" fmla="*/ 9196690 h 9738027"/>
                <a:gd name="connsiteX470" fmla="*/ 9305680 w 13991985"/>
                <a:gd name="connsiteY470" fmla="*/ 9159270 h 9738027"/>
                <a:gd name="connsiteX471" fmla="*/ 9399569 w 13991985"/>
                <a:gd name="connsiteY471" fmla="*/ 9131943 h 9738027"/>
                <a:gd name="connsiteX472" fmla="*/ 9458080 w 13991985"/>
                <a:gd name="connsiteY472" fmla="*/ 9130695 h 9738027"/>
                <a:gd name="connsiteX473" fmla="*/ 9518518 w 13991985"/>
                <a:gd name="connsiteY473" fmla="*/ 9105521 h 9738027"/>
                <a:gd name="connsiteX474" fmla="*/ 9574648 w 13991985"/>
                <a:gd name="connsiteY474" fmla="*/ 9126046 h 9738027"/>
                <a:gd name="connsiteX475" fmla="*/ 9652209 w 13991985"/>
                <a:gd name="connsiteY475" fmla="*/ 9106543 h 9738027"/>
                <a:gd name="connsiteX476" fmla="*/ 9753355 w 13991985"/>
                <a:gd name="connsiteY476" fmla="*/ 9094977 h 9738027"/>
                <a:gd name="connsiteX477" fmla="*/ 9816175 w 13991985"/>
                <a:gd name="connsiteY477" fmla="*/ 9050866 h 9738027"/>
                <a:gd name="connsiteX478" fmla="*/ 9803361 w 13991985"/>
                <a:gd name="connsiteY478" fmla="*/ 9009252 h 9738027"/>
                <a:gd name="connsiteX479" fmla="*/ 9819236 w 13991985"/>
                <a:gd name="connsiteY479" fmla="*/ 8981583 h 9738027"/>
                <a:gd name="connsiteX480" fmla="*/ 9872418 w 13991985"/>
                <a:gd name="connsiteY480" fmla="*/ 8980677 h 9738027"/>
                <a:gd name="connsiteX481" fmla="*/ 9893736 w 13991985"/>
                <a:gd name="connsiteY481" fmla="*/ 8931350 h 9738027"/>
                <a:gd name="connsiteX482" fmla="*/ 9942721 w 13991985"/>
                <a:gd name="connsiteY482" fmla="*/ 8904022 h 9738027"/>
                <a:gd name="connsiteX483" fmla="*/ 10024364 w 13991985"/>
                <a:gd name="connsiteY483" fmla="*/ 8850956 h 9738027"/>
                <a:gd name="connsiteX484" fmla="*/ 10101925 w 13991985"/>
                <a:gd name="connsiteY484" fmla="*/ 8802650 h 9738027"/>
                <a:gd name="connsiteX485" fmla="*/ 10130726 w 13991985"/>
                <a:gd name="connsiteY485" fmla="*/ 8768632 h 9738027"/>
                <a:gd name="connsiteX486" fmla="*/ 10099997 w 13991985"/>
                <a:gd name="connsiteY486" fmla="*/ 8719646 h 9738027"/>
                <a:gd name="connsiteX487" fmla="*/ 10139458 w 13991985"/>
                <a:gd name="connsiteY487" fmla="*/ 8683474 h 9738027"/>
                <a:gd name="connsiteX488" fmla="*/ 10199669 w 13991985"/>
                <a:gd name="connsiteY488" fmla="*/ 8664197 h 9738027"/>
                <a:gd name="connsiteX489" fmla="*/ 10252737 w 13991985"/>
                <a:gd name="connsiteY489" fmla="*/ 8642539 h 9738027"/>
                <a:gd name="connsiteX490" fmla="*/ 10293672 w 13991985"/>
                <a:gd name="connsiteY490" fmla="*/ 8610902 h 9738027"/>
                <a:gd name="connsiteX491" fmla="*/ 10351049 w 13991985"/>
                <a:gd name="connsiteY491" fmla="*/ 8533002 h 9738027"/>
                <a:gd name="connsiteX492" fmla="*/ 10363409 w 13991985"/>
                <a:gd name="connsiteY492" fmla="*/ 8525971 h 9738027"/>
                <a:gd name="connsiteX493" fmla="*/ 10398107 w 13991985"/>
                <a:gd name="connsiteY493" fmla="*/ 8480274 h 9738027"/>
                <a:gd name="connsiteX494" fmla="*/ 10436434 w 13991985"/>
                <a:gd name="connsiteY494" fmla="*/ 8443875 h 9738027"/>
                <a:gd name="connsiteX495" fmla="*/ 10479523 w 13991985"/>
                <a:gd name="connsiteY495" fmla="*/ 8395343 h 9738027"/>
                <a:gd name="connsiteX496" fmla="*/ 10494718 w 13991985"/>
                <a:gd name="connsiteY496" fmla="*/ 8308257 h 9738027"/>
                <a:gd name="connsiteX497" fmla="*/ 10499254 w 13991985"/>
                <a:gd name="connsiteY497" fmla="*/ 8247819 h 9738027"/>
                <a:gd name="connsiteX498" fmla="*/ 10482018 w 13991985"/>
                <a:gd name="connsiteY498" fmla="*/ 8171052 h 9738027"/>
                <a:gd name="connsiteX499" fmla="*/ 10523066 w 13991985"/>
                <a:gd name="connsiteY499" fmla="*/ 8117643 h 9738027"/>
                <a:gd name="connsiteX500" fmla="*/ 10566609 w 13991985"/>
                <a:gd name="connsiteY500" fmla="*/ 8119571 h 9738027"/>
                <a:gd name="connsiteX501" fmla="*/ 10627274 w 13991985"/>
                <a:gd name="connsiteY501" fmla="*/ 8102676 h 9738027"/>
                <a:gd name="connsiteX502" fmla="*/ 10654829 w 13991985"/>
                <a:gd name="connsiteY502" fmla="*/ 8025569 h 9738027"/>
                <a:gd name="connsiteX503" fmla="*/ 10696330 w 13991985"/>
                <a:gd name="connsiteY503" fmla="*/ 7994839 h 9738027"/>
                <a:gd name="connsiteX504" fmla="*/ 10775025 w 13991985"/>
                <a:gd name="connsiteY504" fmla="*/ 7894940 h 9738027"/>
                <a:gd name="connsiteX505" fmla="*/ 10806435 w 13991985"/>
                <a:gd name="connsiteY505" fmla="*/ 7805246 h 9738027"/>
                <a:gd name="connsiteX506" fmla="*/ 10847596 w 13991985"/>
                <a:gd name="connsiteY506" fmla="*/ 7745488 h 9738027"/>
                <a:gd name="connsiteX507" fmla="*/ 10903499 w 13991985"/>
                <a:gd name="connsiteY507" fmla="*/ 7730520 h 9738027"/>
                <a:gd name="connsiteX508" fmla="*/ 10958494 w 13991985"/>
                <a:gd name="connsiteY508" fmla="*/ 7727685 h 9738027"/>
                <a:gd name="connsiteX509" fmla="*/ 10952031 w 13991985"/>
                <a:gd name="connsiteY509" fmla="*/ 7706028 h 9738027"/>
                <a:gd name="connsiteX510" fmla="*/ 10943980 w 13991985"/>
                <a:gd name="connsiteY510" fmla="*/ 7652732 h 9738027"/>
                <a:gd name="connsiteX511" fmla="*/ 10950897 w 13991985"/>
                <a:gd name="connsiteY511" fmla="*/ 7604427 h 9738027"/>
                <a:gd name="connsiteX512" fmla="*/ 10917786 w 13991985"/>
                <a:gd name="connsiteY512" fmla="*/ 7507590 h 9738027"/>
                <a:gd name="connsiteX513" fmla="*/ 10915632 w 13991985"/>
                <a:gd name="connsiteY513" fmla="*/ 7454521 h 9738027"/>
                <a:gd name="connsiteX514" fmla="*/ 10963937 w 13991985"/>
                <a:gd name="connsiteY514" fmla="*/ 7401681 h 9738027"/>
                <a:gd name="connsiteX515" fmla="*/ 11024943 w 13991985"/>
                <a:gd name="connsiteY515" fmla="*/ 7373333 h 9738027"/>
                <a:gd name="connsiteX516" fmla="*/ 11016551 w 13991985"/>
                <a:gd name="connsiteY516" fmla="*/ 7335800 h 9738027"/>
                <a:gd name="connsiteX517" fmla="*/ 10974936 w 13991985"/>
                <a:gd name="connsiteY517" fmla="*/ 7306998 h 9738027"/>
                <a:gd name="connsiteX518" fmla="*/ 10912570 w 13991985"/>
                <a:gd name="connsiteY518" fmla="*/ 7239643 h 9738027"/>
                <a:gd name="connsiteX519" fmla="*/ 10851905 w 13991985"/>
                <a:gd name="connsiteY519" fmla="*/ 7270371 h 9738027"/>
                <a:gd name="connsiteX520" fmla="*/ 10782168 w 13991985"/>
                <a:gd name="connsiteY520" fmla="*/ 7263001 h 9738027"/>
                <a:gd name="connsiteX521" fmla="*/ 10784323 w 13991985"/>
                <a:gd name="connsiteY521" fmla="*/ 7205171 h 9738027"/>
                <a:gd name="connsiteX522" fmla="*/ 10830247 w 13991985"/>
                <a:gd name="connsiteY522" fmla="*/ 7133053 h 9738027"/>
                <a:gd name="connsiteX523" fmla="*/ 10877305 w 13991985"/>
                <a:gd name="connsiteY523" fmla="*/ 7116158 h 9738027"/>
                <a:gd name="connsiteX524" fmla="*/ 10917332 w 13991985"/>
                <a:gd name="connsiteY524" fmla="*/ 7087357 h 9738027"/>
                <a:gd name="connsiteX525" fmla="*/ 10973688 w 13991985"/>
                <a:gd name="connsiteY525" fmla="*/ 7074769 h 9738027"/>
                <a:gd name="connsiteX526" fmla="*/ 11033446 w 13991985"/>
                <a:gd name="connsiteY526" fmla="*/ 7055039 h 9738027"/>
                <a:gd name="connsiteX527" fmla="*/ 10929693 w 13991985"/>
                <a:gd name="connsiteY527" fmla="*/ 6954120 h 9738027"/>
                <a:gd name="connsiteX528" fmla="*/ 10903272 w 13991985"/>
                <a:gd name="connsiteY528" fmla="*/ 6879619 h 9738027"/>
                <a:gd name="connsiteX529" fmla="*/ 10997729 w 13991985"/>
                <a:gd name="connsiteY529" fmla="*/ 6886083 h 9738027"/>
                <a:gd name="connsiteX530" fmla="*/ 11045580 w 13991985"/>
                <a:gd name="connsiteY530" fmla="*/ 6856828 h 9738027"/>
                <a:gd name="connsiteX531" fmla="*/ 10987523 w 13991985"/>
                <a:gd name="connsiteY531" fmla="*/ 6788566 h 9738027"/>
                <a:gd name="connsiteX532" fmla="*/ 10914951 w 13991985"/>
                <a:gd name="connsiteY532" fmla="*/ 6740714 h 9738027"/>
                <a:gd name="connsiteX533" fmla="*/ 10909509 w 13991985"/>
                <a:gd name="connsiteY533" fmla="*/ 6692862 h 9738027"/>
                <a:gd name="connsiteX534" fmla="*/ 10856894 w 13991985"/>
                <a:gd name="connsiteY534" fmla="*/ 6668143 h 9738027"/>
                <a:gd name="connsiteX535" fmla="*/ 10813805 w 13991985"/>
                <a:gd name="connsiteY535" fmla="*/ 6633671 h 9738027"/>
                <a:gd name="connsiteX536" fmla="*/ 10804053 w 13991985"/>
                <a:gd name="connsiteY536" fmla="*/ 6556790 h 9738027"/>
                <a:gd name="connsiteX537" fmla="*/ 10793848 w 13991985"/>
                <a:gd name="connsiteY537" fmla="*/ 6494198 h 9738027"/>
                <a:gd name="connsiteX538" fmla="*/ 10740780 w 13991985"/>
                <a:gd name="connsiteY538" fmla="*/ 6367878 h 9738027"/>
                <a:gd name="connsiteX539" fmla="*/ 10711751 w 13991985"/>
                <a:gd name="connsiteY539" fmla="*/ 6247228 h 9738027"/>
                <a:gd name="connsiteX540" fmla="*/ 10668209 w 13991985"/>
                <a:gd name="connsiteY540" fmla="*/ 6218200 h 9738027"/>
                <a:gd name="connsiteX541" fmla="*/ 10619223 w 13991985"/>
                <a:gd name="connsiteY541" fmla="*/ 6155833 h 9738027"/>
                <a:gd name="connsiteX542" fmla="*/ 10508551 w 13991985"/>
                <a:gd name="connsiteY542" fmla="*/ 6072831 h 9738027"/>
                <a:gd name="connsiteX543" fmla="*/ 10426229 w 13991985"/>
                <a:gd name="connsiteY543" fmla="*/ 6005701 h 9738027"/>
                <a:gd name="connsiteX544" fmla="*/ 10441423 w 13991985"/>
                <a:gd name="connsiteY544" fmla="*/ 5885505 h 9738027"/>
                <a:gd name="connsiteX545" fmla="*/ 10509005 w 13991985"/>
                <a:gd name="connsiteY545" fmla="*/ 5822232 h 9738027"/>
                <a:gd name="connsiteX546" fmla="*/ 10595637 w 13991985"/>
                <a:gd name="connsiteY546" fmla="*/ 5724714 h 9738027"/>
                <a:gd name="connsiteX547" fmla="*/ 10629655 w 13991985"/>
                <a:gd name="connsiteY547" fmla="*/ 5637402 h 9738027"/>
                <a:gd name="connsiteX548" fmla="*/ 10673198 w 13991985"/>
                <a:gd name="connsiteY548" fmla="*/ 5604745 h 9738027"/>
                <a:gd name="connsiteX549" fmla="*/ 10750305 w 13991985"/>
                <a:gd name="connsiteY549" fmla="*/ 5627196 h 9738027"/>
                <a:gd name="connsiteX550" fmla="*/ 10761191 w 13991985"/>
                <a:gd name="connsiteY550" fmla="*/ 5560067 h 9738027"/>
                <a:gd name="connsiteX551" fmla="*/ 10814259 w 13991985"/>
                <a:gd name="connsiteY551" fmla="*/ 5502464 h 9738027"/>
                <a:gd name="connsiteX552" fmla="*/ 10891138 w 13991985"/>
                <a:gd name="connsiteY552" fmla="*/ 5468446 h 9738027"/>
                <a:gd name="connsiteX553" fmla="*/ 10958494 w 13991985"/>
                <a:gd name="connsiteY553" fmla="*/ 5463457 h 9738027"/>
                <a:gd name="connsiteX554" fmla="*/ 10989111 w 13991985"/>
                <a:gd name="connsiteY554" fmla="*/ 5434655 h 9738027"/>
                <a:gd name="connsiteX555" fmla="*/ 11051703 w 13991985"/>
                <a:gd name="connsiteY555" fmla="*/ 5395875 h 9738027"/>
                <a:gd name="connsiteX556" fmla="*/ 11161694 w 13991985"/>
                <a:gd name="connsiteY556" fmla="*/ 5361857 h 9738027"/>
                <a:gd name="connsiteX557" fmla="*/ 11205237 w 13991985"/>
                <a:gd name="connsiteY557" fmla="*/ 5332828 h 9738027"/>
                <a:gd name="connsiteX558" fmla="*/ 11161694 w 13991985"/>
                <a:gd name="connsiteY558" fmla="*/ 5303800 h 9738027"/>
                <a:gd name="connsiteX559" fmla="*/ 10871409 w 13991985"/>
                <a:gd name="connsiteY559" fmla="*/ 5260257 h 9738027"/>
                <a:gd name="connsiteX560" fmla="*/ 10827866 w 13991985"/>
                <a:gd name="connsiteY560" fmla="*/ 5216714 h 9738027"/>
                <a:gd name="connsiteX561" fmla="*/ 10682723 w 13991985"/>
                <a:gd name="connsiteY561" fmla="*/ 5274771 h 9738027"/>
                <a:gd name="connsiteX562" fmla="*/ 10624666 w 13991985"/>
                <a:gd name="connsiteY562" fmla="*/ 5303800 h 9738027"/>
                <a:gd name="connsiteX563" fmla="*/ 10537580 w 13991985"/>
                <a:gd name="connsiteY563" fmla="*/ 5390206 h 9738027"/>
                <a:gd name="connsiteX564" fmla="*/ 10440289 w 13991985"/>
                <a:gd name="connsiteY564" fmla="*/ 5361403 h 9738027"/>
                <a:gd name="connsiteX565" fmla="*/ 10368624 w 13991985"/>
                <a:gd name="connsiteY565" fmla="*/ 5317633 h 9738027"/>
                <a:gd name="connsiteX566" fmla="*/ 10348894 w 13991985"/>
                <a:gd name="connsiteY566" fmla="*/ 5245743 h 9738027"/>
                <a:gd name="connsiteX567" fmla="*/ 10363409 w 13991985"/>
                <a:gd name="connsiteY567" fmla="*/ 5187685 h 9738027"/>
                <a:gd name="connsiteX568" fmla="*/ 10392437 w 13991985"/>
                <a:gd name="connsiteY568" fmla="*/ 5144143 h 9738027"/>
                <a:gd name="connsiteX569" fmla="*/ 10348894 w 13991985"/>
                <a:gd name="connsiteY569" fmla="*/ 5115114 h 9738027"/>
                <a:gd name="connsiteX570" fmla="*/ 10290837 w 13991985"/>
                <a:gd name="connsiteY570" fmla="*/ 5100600 h 9738027"/>
                <a:gd name="connsiteX571" fmla="*/ 10203751 w 13991985"/>
                <a:gd name="connsiteY571" fmla="*/ 5071571 h 9738027"/>
                <a:gd name="connsiteX572" fmla="*/ 10160209 w 13991985"/>
                <a:gd name="connsiteY572" fmla="*/ 5057057 h 9738027"/>
                <a:gd name="connsiteX573" fmla="*/ 10073804 w 13991985"/>
                <a:gd name="connsiteY573" fmla="*/ 5028028 h 9738027"/>
                <a:gd name="connsiteX574" fmla="*/ 10044548 w 13991985"/>
                <a:gd name="connsiteY574" fmla="*/ 4921665 h 9738027"/>
                <a:gd name="connsiteX575" fmla="*/ 10049991 w 13991985"/>
                <a:gd name="connsiteY575" fmla="*/ 4868598 h 9738027"/>
                <a:gd name="connsiteX576" fmla="*/ 10102605 w 13991985"/>
                <a:gd name="connsiteY576" fmla="*/ 4758381 h 9738027"/>
                <a:gd name="connsiteX577" fmla="*/ 10189011 w 13991985"/>
                <a:gd name="connsiteY577" fmla="*/ 4753164 h 9738027"/>
                <a:gd name="connsiteX578" fmla="*/ 10262262 w 13991985"/>
                <a:gd name="connsiteY578" fmla="*/ 4791490 h 9738027"/>
                <a:gd name="connsiteX579" fmla="*/ 10311929 w 13991985"/>
                <a:gd name="connsiteY579" fmla="*/ 4762462 h 9738027"/>
                <a:gd name="connsiteX580" fmla="*/ 10365223 w 13991985"/>
                <a:gd name="connsiteY580" fmla="*/ 4752710 h 9738027"/>
                <a:gd name="connsiteX581" fmla="*/ 10423053 w 13991985"/>
                <a:gd name="connsiteY581" fmla="*/ 4698963 h 9738027"/>
                <a:gd name="connsiteX582" fmla="*/ 10447319 w 13991985"/>
                <a:gd name="connsiteY582" fmla="*/ 4607114 h 9738027"/>
                <a:gd name="connsiteX583" fmla="*/ 10491543 w 13991985"/>
                <a:gd name="connsiteY583" fmla="*/ 4532502 h 9738027"/>
                <a:gd name="connsiteX584" fmla="*/ 10595637 w 13991985"/>
                <a:gd name="connsiteY584" fmla="*/ 4520028 h 9738027"/>
                <a:gd name="connsiteX585" fmla="*/ 10639180 w 13991985"/>
                <a:gd name="connsiteY585" fmla="*/ 4491000 h 9738027"/>
                <a:gd name="connsiteX586" fmla="*/ 10711751 w 13991985"/>
                <a:gd name="connsiteY586" fmla="*/ 4403914 h 9738027"/>
                <a:gd name="connsiteX587" fmla="*/ 10755294 w 13991985"/>
                <a:gd name="connsiteY587" fmla="*/ 4360371 h 9738027"/>
                <a:gd name="connsiteX588" fmla="*/ 10775705 w 13991985"/>
                <a:gd name="connsiteY588" fmla="*/ 4302314 h 9738027"/>
                <a:gd name="connsiteX589" fmla="*/ 10848730 w 13991985"/>
                <a:gd name="connsiteY589" fmla="*/ 4251514 h 9738027"/>
                <a:gd name="connsiteX590" fmla="*/ 10977318 w 13991985"/>
                <a:gd name="connsiteY590" fmla="*/ 4232464 h 9738027"/>
                <a:gd name="connsiteX591" fmla="*/ 11103411 w 13991985"/>
                <a:gd name="connsiteY591" fmla="*/ 4307983 h 9738027"/>
                <a:gd name="connsiteX592" fmla="*/ 11126996 w 13991985"/>
                <a:gd name="connsiteY592" fmla="*/ 4433170 h 9738027"/>
                <a:gd name="connsiteX593" fmla="*/ 11078691 w 13991985"/>
                <a:gd name="connsiteY593" fmla="*/ 4505514 h 9738027"/>
                <a:gd name="connsiteX594" fmla="*/ 11048755 w 13991985"/>
                <a:gd name="connsiteY594" fmla="*/ 4551552 h 9738027"/>
                <a:gd name="connsiteX595" fmla="*/ 11049889 w 13991985"/>
                <a:gd name="connsiteY595" fmla="*/ 4577632 h 9738027"/>
                <a:gd name="connsiteX596" fmla="*/ 10987523 w 13991985"/>
                <a:gd name="connsiteY596" fmla="*/ 4592600 h 9738027"/>
                <a:gd name="connsiteX597" fmla="*/ 10973009 w 13991985"/>
                <a:gd name="connsiteY597" fmla="*/ 4650657 h 9738027"/>
                <a:gd name="connsiteX598" fmla="*/ 11060094 w 13991985"/>
                <a:gd name="connsiteY598" fmla="*/ 4665171 h 9738027"/>
                <a:gd name="connsiteX599" fmla="*/ 11016551 w 13991985"/>
                <a:gd name="connsiteY599" fmla="*/ 4708714 h 9738027"/>
                <a:gd name="connsiteX600" fmla="*/ 11002037 w 13991985"/>
                <a:gd name="connsiteY600" fmla="*/ 4752257 h 9738027"/>
                <a:gd name="connsiteX601" fmla="*/ 11016551 w 13991985"/>
                <a:gd name="connsiteY601" fmla="*/ 4781285 h 9738027"/>
                <a:gd name="connsiteX602" fmla="*/ 11060094 w 13991985"/>
                <a:gd name="connsiteY602" fmla="*/ 4737743 h 9738027"/>
                <a:gd name="connsiteX603" fmla="*/ 11190723 w 13991985"/>
                <a:gd name="connsiteY603" fmla="*/ 4650657 h 9738027"/>
                <a:gd name="connsiteX604" fmla="*/ 11248780 w 13991985"/>
                <a:gd name="connsiteY604" fmla="*/ 4636143 h 9738027"/>
                <a:gd name="connsiteX605" fmla="*/ 11335866 w 13991985"/>
                <a:gd name="connsiteY605" fmla="*/ 4592600 h 9738027"/>
                <a:gd name="connsiteX606" fmla="*/ 11422951 w 13991985"/>
                <a:gd name="connsiteY606" fmla="*/ 4549057 h 9738027"/>
                <a:gd name="connsiteX607" fmla="*/ 11539066 w 13991985"/>
                <a:gd name="connsiteY60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660780 w 13991985"/>
                <a:gd name="connsiteY372" fmla="*/ 8134085 h 9738027"/>
                <a:gd name="connsiteX373" fmla="*/ 5739588 w 13991985"/>
                <a:gd name="connsiteY373" fmla="*/ 8211419 h 9738027"/>
                <a:gd name="connsiteX374" fmla="*/ 5737660 w 13991985"/>
                <a:gd name="connsiteY374" fmla="*/ 8300887 h 9738027"/>
                <a:gd name="connsiteX375" fmla="*/ 5692191 w 13991985"/>
                <a:gd name="connsiteY375" fmla="*/ 8377994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19946 w 13991985"/>
                <a:gd name="connsiteY381" fmla="*/ 8768178 h 9738027"/>
                <a:gd name="connsiteX382" fmla="*/ 5477311 w 13991985"/>
                <a:gd name="connsiteY382" fmla="*/ 8861954 h 9738027"/>
                <a:gd name="connsiteX383" fmla="*/ 5619505 w 13991985"/>
                <a:gd name="connsiteY383" fmla="*/ 8840183 h 9738027"/>
                <a:gd name="connsiteX384" fmla="*/ 5711693 w 13991985"/>
                <a:gd name="connsiteY384" fmla="*/ 8814103 h 9738027"/>
                <a:gd name="connsiteX385" fmla="*/ 5776894 w 13991985"/>
                <a:gd name="connsiteY385" fmla="*/ 8800268 h 9738027"/>
                <a:gd name="connsiteX386" fmla="*/ 5749000 w 13991985"/>
                <a:gd name="connsiteY386" fmla="*/ 8872159 h 9738027"/>
                <a:gd name="connsiteX387" fmla="*/ 5748092 w 13991985"/>
                <a:gd name="connsiteY387" fmla="*/ 8903343 h 9738027"/>
                <a:gd name="connsiteX388" fmla="*/ 5747866 w 13991985"/>
                <a:gd name="connsiteY388" fmla="*/ 8946885 h 9738027"/>
                <a:gd name="connsiteX389" fmla="*/ 5776894 w 13991985"/>
                <a:gd name="connsiteY389" fmla="*/ 9033971 h 9738027"/>
                <a:gd name="connsiteX390" fmla="*/ 5829962 w 13991985"/>
                <a:gd name="connsiteY390" fmla="*/ 9080576 h 9738027"/>
                <a:gd name="connsiteX391" fmla="*/ 5883030 w 13991985"/>
                <a:gd name="connsiteY391" fmla="*/ 9114140 h 9738027"/>
                <a:gd name="connsiteX392" fmla="*/ 5907523 w 13991985"/>
                <a:gd name="connsiteY392" fmla="*/ 9164600 h 9738027"/>
                <a:gd name="connsiteX393" fmla="*/ 5863980 w 13991985"/>
                <a:gd name="connsiteY393" fmla="*/ 9266200 h 9738027"/>
                <a:gd name="connsiteX394" fmla="*/ 6023637 w 13991985"/>
                <a:gd name="connsiteY394" fmla="*/ 9353285 h 9738027"/>
                <a:gd name="connsiteX395" fmla="*/ 6038151 w 13991985"/>
                <a:gd name="connsiteY395" fmla="*/ 9396828 h 9738027"/>
                <a:gd name="connsiteX396" fmla="*/ 6067180 w 13991985"/>
                <a:gd name="connsiteY396" fmla="*/ 9440371 h 9738027"/>
                <a:gd name="connsiteX397" fmla="*/ 6133855 w 13991985"/>
                <a:gd name="connsiteY397" fmla="*/ 9471214 h 9738027"/>
                <a:gd name="connsiteX398" fmla="*/ 6269586 w 13991985"/>
                <a:gd name="connsiteY398" fmla="*/ 9406920 h 9738027"/>
                <a:gd name="connsiteX399" fmla="*/ 6299409 w 13991985"/>
                <a:gd name="connsiteY399" fmla="*/ 9440371 h 9738027"/>
                <a:gd name="connsiteX400" fmla="*/ 6313923 w 13991985"/>
                <a:gd name="connsiteY400" fmla="*/ 9483914 h 9738027"/>
                <a:gd name="connsiteX401" fmla="*/ 6347941 w 13991985"/>
                <a:gd name="connsiteY401" fmla="*/ 9527003 h 9738027"/>
                <a:gd name="connsiteX402" fmla="*/ 6405771 w 13991985"/>
                <a:gd name="connsiteY402" fmla="*/ 9556032 h 9738027"/>
                <a:gd name="connsiteX403" fmla="*/ 6430263 w 13991985"/>
                <a:gd name="connsiteY403" fmla="*/ 9510562 h 9738027"/>
                <a:gd name="connsiteX404" fmla="*/ 6430037 w 13991985"/>
                <a:gd name="connsiteY404" fmla="*/ 9382314 h 9738027"/>
                <a:gd name="connsiteX405" fmla="*/ 6401009 w 13991985"/>
                <a:gd name="connsiteY405" fmla="*/ 9280714 h 9738027"/>
                <a:gd name="connsiteX406" fmla="*/ 6444551 w 13991985"/>
                <a:gd name="connsiteY406" fmla="*/ 9237171 h 9738027"/>
                <a:gd name="connsiteX407" fmla="*/ 6488094 w 13991985"/>
                <a:gd name="connsiteY407" fmla="*/ 9222657 h 9738027"/>
                <a:gd name="connsiteX408" fmla="*/ 6557718 w 13991985"/>
                <a:gd name="connsiteY408" fmla="*/ 9225945 h 9738027"/>
                <a:gd name="connsiteX409" fmla="*/ 6636299 w 13991985"/>
                <a:gd name="connsiteY409" fmla="*/ 9168795 h 9738027"/>
                <a:gd name="connsiteX410" fmla="*/ 6737445 w 13991985"/>
                <a:gd name="connsiteY410" fmla="*/ 9224812 h 9738027"/>
                <a:gd name="connsiteX411" fmla="*/ 6763866 w 13991985"/>
                <a:gd name="connsiteY411" fmla="*/ 9164600 h 9738027"/>
                <a:gd name="connsiteX412" fmla="*/ 6828840 w 13991985"/>
                <a:gd name="connsiteY412" fmla="*/ 9181722 h 9738027"/>
                <a:gd name="connsiteX413" fmla="*/ 6870229 w 13991985"/>
                <a:gd name="connsiteY413" fmla="*/ 9205988 h 9738027"/>
                <a:gd name="connsiteX414" fmla="*/ 6952551 w 13991985"/>
                <a:gd name="connsiteY414" fmla="*/ 9208143 h 9738027"/>
                <a:gd name="connsiteX415" fmla="*/ 7025123 w 13991985"/>
                <a:gd name="connsiteY415" fmla="*/ 9121057 h 9738027"/>
                <a:gd name="connsiteX416" fmla="*/ 7102230 w 13991985"/>
                <a:gd name="connsiteY416" fmla="*/ 9139881 h 9738027"/>
                <a:gd name="connsiteX417" fmla="*/ 7170266 w 13991985"/>
                <a:gd name="connsiteY417" fmla="*/ 9077514 h 9738027"/>
                <a:gd name="connsiteX418" fmla="*/ 7197141 w 13991985"/>
                <a:gd name="connsiteY418" fmla="*/ 9048713 h 9738027"/>
                <a:gd name="connsiteX419" fmla="*/ 7236374 w 13991985"/>
                <a:gd name="connsiteY419" fmla="*/ 9023539 h 9738027"/>
                <a:gd name="connsiteX420" fmla="*/ 7271638 w 13991985"/>
                <a:gd name="connsiteY420" fmla="*/ 9063681 h 9738027"/>
                <a:gd name="connsiteX421" fmla="*/ 7307811 w 13991985"/>
                <a:gd name="connsiteY421" fmla="*/ 9109604 h 9738027"/>
                <a:gd name="connsiteX422" fmla="*/ 7343530 w 13991985"/>
                <a:gd name="connsiteY422" fmla="*/ 9159270 h 9738027"/>
                <a:gd name="connsiteX423" fmla="*/ 7460551 w 13991985"/>
                <a:gd name="connsiteY423" fmla="*/ 9164600 h 9738027"/>
                <a:gd name="connsiteX424" fmla="*/ 7547637 w 13991985"/>
                <a:gd name="connsiteY424" fmla="*/ 9179114 h 9738027"/>
                <a:gd name="connsiteX425" fmla="*/ 7562151 w 13991985"/>
                <a:gd name="connsiteY425" fmla="*/ 9353285 h 9738027"/>
                <a:gd name="connsiteX426" fmla="*/ 7634723 w 13991985"/>
                <a:gd name="connsiteY426" fmla="*/ 9367800 h 9738027"/>
                <a:gd name="connsiteX427" fmla="*/ 7721809 w 13991985"/>
                <a:gd name="connsiteY427" fmla="*/ 9396828 h 9738027"/>
                <a:gd name="connsiteX428" fmla="*/ 7808894 w 13991985"/>
                <a:gd name="connsiteY428" fmla="*/ 9425857 h 9738027"/>
                <a:gd name="connsiteX429" fmla="*/ 7852437 w 13991985"/>
                <a:gd name="connsiteY429" fmla="*/ 9440371 h 9738027"/>
                <a:gd name="connsiteX430" fmla="*/ 7895980 w 13991985"/>
                <a:gd name="connsiteY430" fmla="*/ 9396828 h 9738027"/>
                <a:gd name="connsiteX431" fmla="*/ 7939523 w 13991985"/>
                <a:gd name="connsiteY431" fmla="*/ 9382314 h 9738027"/>
                <a:gd name="connsiteX432" fmla="*/ 7962655 w 13991985"/>
                <a:gd name="connsiteY432" fmla="*/ 9347389 h 9738027"/>
                <a:gd name="connsiteX433" fmla="*/ 8005517 w 13991985"/>
                <a:gd name="connsiteY433" fmla="*/ 9335483 h 9738027"/>
                <a:gd name="connsiteX434" fmla="*/ 8065049 w 13991985"/>
                <a:gd name="connsiteY434" fmla="*/ 9397396 h 9738027"/>
                <a:gd name="connsiteX435" fmla="*/ 8169144 w 13991985"/>
                <a:gd name="connsiteY435" fmla="*/ 9437309 h 9738027"/>
                <a:gd name="connsiteX436" fmla="*/ 8215068 w 13991985"/>
                <a:gd name="connsiteY436" fmla="*/ 9392633 h 9738027"/>
                <a:gd name="connsiteX437" fmla="*/ 8255549 w 13991985"/>
                <a:gd name="connsiteY437" fmla="*/ 9401818 h 9738027"/>
                <a:gd name="connsiteX438" fmla="*/ 8299092 w 13991985"/>
                <a:gd name="connsiteY438" fmla="*/ 9438217 h 9738027"/>
                <a:gd name="connsiteX439" fmla="*/ 8317461 w 13991985"/>
                <a:gd name="connsiteY439" fmla="*/ 9485502 h 9738027"/>
                <a:gd name="connsiteX440" fmla="*/ 8295010 w 13991985"/>
                <a:gd name="connsiteY440" fmla="*/ 9519633 h 9738027"/>
                <a:gd name="connsiteX441" fmla="*/ 8276980 w 13991985"/>
                <a:gd name="connsiteY441" fmla="*/ 9604564 h 9738027"/>
                <a:gd name="connsiteX442" fmla="*/ 8309297 w 13991985"/>
                <a:gd name="connsiteY442" fmla="*/ 9685413 h 9738027"/>
                <a:gd name="connsiteX443" fmla="*/ 8350459 w 13991985"/>
                <a:gd name="connsiteY443" fmla="*/ 9738027 h 9738027"/>
                <a:gd name="connsiteX444" fmla="*/ 8389466 w 13991985"/>
                <a:gd name="connsiteY444" fmla="*/ 9730657 h 9738027"/>
                <a:gd name="connsiteX445" fmla="*/ 8386404 w 13991985"/>
                <a:gd name="connsiteY445" fmla="*/ 9682578 h 9738027"/>
                <a:gd name="connsiteX446" fmla="*/ 8360437 w 13991985"/>
                <a:gd name="connsiteY446" fmla="*/ 9643571 h 9738027"/>
                <a:gd name="connsiteX447" fmla="*/ 8351139 w 13991985"/>
                <a:gd name="connsiteY447" fmla="*/ 9571453 h 9738027"/>
                <a:gd name="connsiteX448" fmla="*/ 8370416 w 13991985"/>
                <a:gd name="connsiteY448" fmla="*/ 9527684 h 9738027"/>
                <a:gd name="connsiteX449" fmla="*/ 8396043 w 13991985"/>
                <a:gd name="connsiteY449" fmla="*/ 9475977 h 9738027"/>
                <a:gd name="connsiteX450" fmla="*/ 8429380 w 13991985"/>
                <a:gd name="connsiteY450" fmla="*/ 9483120 h 9738027"/>
                <a:gd name="connsiteX451" fmla="*/ 8496055 w 13991985"/>
                <a:gd name="connsiteY451" fmla="*/ 9473595 h 9738027"/>
                <a:gd name="connsiteX452" fmla="*/ 8553886 w 13991985"/>
                <a:gd name="connsiteY452" fmla="*/ 9453185 h 9738027"/>
                <a:gd name="connsiteX453" fmla="*/ 8636209 w 13991985"/>
                <a:gd name="connsiteY453" fmla="*/ 9428465 h 9738027"/>
                <a:gd name="connsiteX454" fmla="*/ 8696193 w 13991985"/>
                <a:gd name="connsiteY454" fmla="*/ 9415877 h 9738027"/>
                <a:gd name="connsiteX455" fmla="*/ 8691318 w 13991985"/>
                <a:gd name="connsiteY455" fmla="*/ 9375964 h 9738027"/>
                <a:gd name="connsiteX456" fmla="*/ 8715130 w 13991985"/>
                <a:gd name="connsiteY456" fmla="*/ 9356914 h 9738027"/>
                <a:gd name="connsiteX457" fmla="*/ 8743705 w 13991985"/>
                <a:gd name="connsiteY457" fmla="*/ 9359295 h 9738027"/>
                <a:gd name="connsiteX458" fmla="*/ 8810380 w 13991985"/>
                <a:gd name="connsiteY458" fmla="*/ 9382314 h 9738027"/>
                <a:gd name="connsiteX459" fmla="*/ 8856078 w 13991985"/>
                <a:gd name="connsiteY459" fmla="*/ 9312577 h 9738027"/>
                <a:gd name="connsiteX460" fmla="*/ 8903249 w 13991985"/>
                <a:gd name="connsiteY460" fmla="*/ 9314052 h 9738027"/>
                <a:gd name="connsiteX461" fmla="*/ 8941349 w 13991985"/>
                <a:gd name="connsiteY461" fmla="*/ 9356914 h 9738027"/>
                <a:gd name="connsiteX462" fmla="*/ 8984211 w 13991985"/>
                <a:gd name="connsiteY462" fmla="*/ 9321195 h 9738027"/>
                <a:gd name="connsiteX463" fmla="*/ 9025713 w 13991985"/>
                <a:gd name="connsiteY463" fmla="*/ 9264272 h 9738027"/>
                <a:gd name="connsiteX464" fmla="*/ 9085925 w 13991985"/>
                <a:gd name="connsiteY464" fmla="*/ 9278106 h 9738027"/>
                <a:gd name="connsiteX465" fmla="*/ 9124705 w 13991985"/>
                <a:gd name="connsiteY465" fmla="*/ 9237852 h 9738027"/>
                <a:gd name="connsiteX466" fmla="*/ 9129468 w 13991985"/>
                <a:gd name="connsiteY466" fmla="*/ 9186258 h 9738027"/>
                <a:gd name="connsiteX467" fmla="*/ 9160424 w 13991985"/>
                <a:gd name="connsiteY467" fmla="*/ 9133077 h 9738027"/>
                <a:gd name="connsiteX468" fmla="*/ 9203286 w 13991985"/>
                <a:gd name="connsiteY468" fmla="*/ 9156889 h 9738027"/>
                <a:gd name="connsiteX469" fmla="*/ 9246376 w 13991985"/>
                <a:gd name="connsiteY469" fmla="*/ 9196690 h 9738027"/>
                <a:gd name="connsiteX470" fmla="*/ 9305680 w 13991985"/>
                <a:gd name="connsiteY470" fmla="*/ 9159270 h 9738027"/>
                <a:gd name="connsiteX471" fmla="*/ 9399569 w 13991985"/>
                <a:gd name="connsiteY471" fmla="*/ 9131943 h 9738027"/>
                <a:gd name="connsiteX472" fmla="*/ 9458080 w 13991985"/>
                <a:gd name="connsiteY472" fmla="*/ 9130695 h 9738027"/>
                <a:gd name="connsiteX473" fmla="*/ 9518518 w 13991985"/>
                <a:gd name="connsiteY473" fmla="*/ 9105521 h 9738027"/>
                <a:gd name="connsiteX474" fmla="*/ 9574648 w 13991985"/>
                <a:gd name="connsiteY474" fmla="*/ 9126046 h 9738027"/>
                <a:gd name="connsiteX475" fmla="*/ 9652209 w 13991985"/>
                <a:gd name="connsiteY475" fmla="*/ 9106543 h 9738027"/>
                <a:gd name="connsiteX476" fmla="*/ 9753355 w 13991985"/>
                <a:gd name="connsiteY476" fmla="*/ 9094977 h 9738027"/>
                <a:gd name="connsiteX477" fmla="*/ 9816175 w 13991985"/>
                <a:gd name="connsiteY477" fmla="*/ 9050866 h 9738027"/>
                <a:gd name="connsiteX478" fmla="*/ 9803361 w 13991985"/>
                <a:gd name="connsiteY478" fmla="*/ 9009252 h 9738027"/>
                <a:gd name="connsiteX479" fmla="*/ 9819236 w 13991985"/>
                <a:gd name="connsiteY479" fmla="*/ 8981583 h 9738027"/>
                <a:gd name="connsiteX480" fmla="*/ 9872418 w 13991985"/>
                <a:gd name="connsiteY480" fmla="*/ 8980677 h 9738027"/>
                <a:gd name="connsiteX481" fmla="*/ 9893736 w 13991985"/>
                <a:gd name="connsiteY481" fmla="*/ 8931350 h 9738027"/>
                <a:gd name="connsiteX482" fmla="*/ 9942721 w 13991985"/>
                <a:gd name="connsiteY482" fmla="*/ 8904022 h 9738027"/>
                <a:gd name="connsiteX483" fmla="*/ 10024364 w 13991985"/>
                <a:gd name="connsiteY483" fmla="*/ 8850956 h 9738027"/>
                <a:gd name="connsiteX484" fmla="*/ 10101925 w 13991985"/>
                <a:gd name="connsiteY484" fmla="*/ 8802650 h 9738027"/>
                <a:gd name="connsiteX485" fmla="*/ 10130726 w 13991985"/>
                <a:gd name="connsiteY485" fmla="*/ 8768632 h 9738027"/>
                <a:gd name="connsiteX486" fmla="*/ 10099997 w 13991985"/>
                <a:gd name="connsiteY486" fmla="*/ 8719646 h 9738027"/>
                <a:gd name="connsiteX487" fmla="*/ 10139458 w 13991985"/>
                <a:gd name="connsiteY487" fmla="*/ 8683474 h 9738027"/>
                <a:gd name="connsiteX488" fmla="*/ 10199669 w 13991985"/>
                <a:gd name="connsiteY488" fmla="*/ 8664197 h 9738027"/>
                <a:gd name="connsiteX489" fmla="*/ 10252737 w 13991985"/>
                <a:gd name="connsiteY489" fmla="*/ 8642539 h 9738027"/>
                <a:gd name="connsiteX490" fmla="*/ 10293672 w 13991985"/>
                <a:gd name="connsiteY490" fmla="*/ 8610902 h 9738027"/>
                <a:gd name="connsiteX491" fmla="*/ 10351049 w 13991985"/>
                <a:gd name="connsiteY491" fmla="*/ 8533002 h 9738027"/>
                <a:gd name="connsiteX492" fmla="*/ 10363409 w 13991985"/>
                <a:gd name="connsiteY492" fmla="*/ 8525971 h 9738027"/>
                <a:gd name="connsiteX493" fmla="*/ 10398107 w 13991985"/>
                <a:gd name="connsiteY493" fmla="*/ 8480274 h 9738027"/>
                <a:gd name="connsiteX494" fmla="*/ 10436434 w 13991985"/>
                <a:gd name="connsiteY494" fmla="*/ 8443875 h 9738027"/>
                <a:gd name="connsiteX495" fmla="*/ 10479523 w 13991985"/>
                <a:gd name="connsiteY495" fmla="*/ 8395343 h 9738027"/>
                <a:gd name="connsiteX496" fmla="*/ 10494718 w 13991985"/>
                <a:gd name="connsiteY496" fmla="*/ 8308257 h 9738027"/>
                <a:gd name="connsiteX497" fmla="*/ 10499254 w 13991985"/>
                <a:gd name="connsiteY497" fmla="*/ 8247819 h 9738027"/>
                <a:gd name="connsiteX498" fmla="*/ 10482018 w 13991985"/>
                <a:gd name="connsiteY498" fmla="*/ 8171052 h 9738027"/>
                <a:gd name="connsiteX499" fmla="*/ 10523066 w 13991985"/>
                <a:gd name="connsiteY499" fmla="*/ 8117643 h 9738027"/>
                <a:gd name="connsiteX500" fmla="*/ 10566609 w 13991985"/>
                <a:gd name="connsiteY500" fmla="*/ 8119571 h 9738027"/>
                <a:gd name="connsiteX501" fmla="*/ 10627274 w 13991985"/>
                <a:gd name="connsiteY501" fmla="*/ 8102676 h 9738027"/>
                <a:gd name="connsiteX502" fmla="*/ 10654829 w 13991985"/>
                <a:gd name="connsiteY502" fmla="*/ 8025569 h 9738027"/>
                <a:gd name="connsiteX503" fmla="*/ 10696330 w 13991985"/>
                <a:gd name="connsiteY503" fmla="*/ 7994839 h 9738027"/>
                <a:gd name="connsiteX504" fmla="*/ 10775025 w 13991985"/>
                <a:gd name="connsiteY504" fmla="*/ 7894940 h 9738027"/>
                <a:gd name="connsiteX505" fmla="*/ 10806435 w 13991985"/>
                <a:gd name="connsiteY505" fmla="*/ 7805246 h 9738027"/>
                <a:gd name="connsiteX506" fmla="*/ 10847596 w 13991985"/>
                <a:gd name="connsiteY506" fmla="*/ 7745488 h 9738027"/>
                <a:gd name="connsiteX507" fmla="*/ 10903499 w 13991985"/>
                <a:gd name="connsiteY507" fmla="*/ 7730520 h 9738027"/>
                <a:gd name="connsiteX508" fmla="*/ 10958494 w 13991985"/>
                <a:gd name="connsiteY508" fmla="*/ 7727685 h 9738027"/>
                <a:gd name="connsiteX509" fmla="*/ 10952031 w 13991985"/>
                <a:gd name="connsiteY509" fmla="*/ 7706028 h 9738027"/>
                <a:gd name="connsiteX510" fmla="*/ 10943980 w 13991985"/>
                <a:gd name="connsiteY510" fmla="*/ 7652732 h 9738027"/>
                <a:gd name="connsiteX511" fmla="*/ 10950897 w 13991985"/>
                <a:gd name="connsiteY511" fmla="*/ 7604427 h 9738027"/>
                <a:gd name="connsiteX512" fmla="*/ 10917786 w 13991985"/>
                <a:gd name="connsiteY512" fmla="*/ 7507590 h 9738027"/>
                <a:gd name="connsiteX513" fmla="*/ 10915632 w 13991985"/>
                <a:gd name="connsiteY513" fmla="*/ 7454521 h 9738027"/>
                <a:gd name="connsiteX514" fmla="*/ 10963937 w 13991985"/>
                <a:gd name="connsiteY514" fmla="*/ 7401681 h 9738027"/>
                <a:gd name="connsiteX515" fmla="*/ 11024943 w 13991985"/>
                <a:gd name="connsiteY515" fmla="*/ 7373333 h 9738027"/>
                <a:gd name="connsiteX516" fmla="*/ 11016551 w 13991985"/>
                <a:gd name="connsiteY516" fmla="*/ 7335800 h 9738027"/>
                <a:gd name="connsiteX517" fmla="*/ 10974936 w 13991985"/>
                <a:gd name="connsiteY517" fmla="*/ 7306998 h 9738027"/>
                <a:gd name="connsiteX518" fmla="*/ 10912570 w 13991985"/>
                <a:gd name="connsiteY518" fmla="*/ 7239643 h 9738027"/>
                <a:gd name="connsiteX519" fmla="*/ 10851905 w 13991985"/>
                <a:gd name="connsiteY519" fmla="*/ 7270371 h 9738027"/>
                <a:gd name="connsiteX520" fmla="*/ 10782168 w 13991985"/>
                <a:gd name="connsiteY520" fmla="*/ 7263001 h 9738027"/>
                <a:gd name="connsiteX521" fmla="*/ 10784323 w 13991985"/>
                <a:gd name="connsiteY521" fmla="*/ 7205171 h 9738027"/>
                <a:gd name="connsiteX522" fmla="*/ 10830247 w 13991985"/>
                <a:gd name="connsiteY522" fmla="*/ 7133053 h 9738027"/>
                <a:gd name="connsiteX523" fmla="*/ 10877305 w 13991985"/>
                <a:gd name="connsiteY523" fmla="*/ 7116158 h 9738027"/>
                <a:gd name="connsiteX524" fmla="*/ 10917332 w 13991985"/>
                <a:gd name="connsiteY524" fmla="*/ 7087357 h 9738027"/>
                <a:gd name="connsiteX525" fmla="*/ 10973688 w 13991985"/>
                <a:gd name="connsiteY525" fmla="*/ 7074769 h 9738027"/>
                <a:gd name="connsiteX526" fmla="*/ 11033446 w 13991985"/>
                <a:gd name="connsiteY526" fmla="*/ 7055039 h 9738027"/>
                <a:gd name="connsiteX527" fmla="*/ 10929693 w 13991985"/>
                <a:gd name="connsiteY527" fmla="*/ 6954120 h 9738027"/>
                <a:gd name="connsiteX528" fmla="*/ 10903272 w 13991985"/>
                <a:gd name="connsiteY528" fmla="*/ 6879619 h 9738027"/>
                <a:gd name="connsiteX529" fmla="*/ 10997729 w 13991985"/>
                <a:gd name="connsiteY529" fmla="*/ 6886083 h 9738027"/>
                <a:gd name="connsiteX530" fmla="*/ 11045580 w 13991985"/>
                <a:gd name="connsiteY530" fmla="*/ 6856828 h 9738027"/>
                <a:gd name="connsiteX531" fmla="*/ 10987523 w 13991985"/>
                <a:gd name="connsiteY531" fmla="*/ 6788566 h 9738027"/>
                <a:gd name="connsiteX532" fmla="*/ 10914951 w 13991985"/>
                <a:gd name="connsiteY532" fmla="*/ 6740714 h 9738027"/>
                <a:gd name="connsiteX533" fmla="*/ 10909509 w 13991985"/>
                <a:gd name="connsiteY533" fmla="*/ 6692862 h 9738027"/>
                <a:gd name="connsiteX534" fmla="*/ 10856894 w 13991985"/>
                <a:gd name="connsiteY534" fmla="*/ 6668143 h 9738027"/>
                <a:gd name="connsiteX535" fmla="*/ 10813805 w 13991985"/>
                <a:gd name="connsiteY535" fmla="*/ 6633671 h 9738027"/>
                <a:gd name="connsiteX536" fmla="*/ 10804053 w 13991985"/>
                <a:gd name="connsiteY536" fmla="*/ 6556790 h 9738027"/>
                <a:gd name="connsiteX537" fmla="*/ 10793848 w 13991985"/>
                <a:gd name="connsiteY537" fmla="*/ 6494198 h 9738027"/>
                <a:gd name="connsiteX538" fmla="*/ 10740780 w 13991985"/>
                <a:gd name="connsiteY538" fmla="*/ 6367878 h 9738027"/>
                <a:gd name="connsiteX539" fmla="*/ 10711751 w 13991985"/>
                <a:gd name="connsiteY539" fmla="*/ 6247228 h 9738027"/>
                <a:gd name="connsiteX540" fmla="*/ 10668209 w 13991985"/>
                <a:gd name="connsiteY540" fmla="*/ 6218200 h 9738027"/>
                <a:gd name="connsiteX541" fmla="*/ 10619223 w 13991985"/>
                <a:gd name="connsiteY541" fmla="*/ 6155833 h 9738027"/>
                <a:gd name="connsiteX542" fmla="*/ 10508551 w 13991985"/>
                <a:gd name="connsiteY542" fmla="*/ 6072831 h 9738027"/>
                <a:gd name="connsiteX543" fmla="*/ 10426229 w 13991985"/>
                <a:gd name="connsiteY543" fmla="*/ 6005701 h 9738027"/>
                <a:gd name="connsiteX544" fmla="*/ 10441423 w 13991985"/>
                <a:gd name="connsiteY544" fmla="*/ 5885505 h 9738027"/>
                <a:gd name="connsiteX545" fmla="*/ 10509005 w 13991985"/>
                <a:gd name="connsiteY545" fmla="*/ 5822232 h 9738027"/>
                <a:gd name="connsiteX546" fmla="*/ 10595637 w 13991985"/>
                <a:gd name="connsiteY546" fmla="*/ 5724714 h 9738027"/>
                <a:gd name="connsiteX547" fmla="*/ 10629655 w 13991985"/>
                <a:gd name="connsiteY547" fmla="*/ 5637402 h 9738027"/>
                <a:gd name="connsiteX548" fmla="*/ 10673198 w 13991985"/>
                <a:gd name="connsiteY548" fmla="*/ 5604745 h 9738027"/>
                <a:gd name="connsiteX549" fmla="*/ 10750305 w 13991985"/>
                <a:gd name="connsiteY549" fmla="*/ 5627196 h 9738027"/>
                <a:gd name="connsiteX550" fmla="*/ 10761191 w 13991985"/>
                <a:gd name="connsiteY550" fmla="*/ 5560067 h 9738027"/>
                <a:gd name="connsiteX551" fmla="*/ 10814259 w 13991985"/>
                <a:gd name="connsiteY551" fmla="*/ 5502464 h 9738027"/>
                <a:gd name="connsiteX552" fmla="*/ 10891138 w 13991985"/>
                <a:gd name="connsiteY552" fmla="*/ 5468446 h 9738027"/>
                <a:gd name="connsiteX553" fmla="*/ 10958494 w 13991985"/>
                <a:gd name="connsiteY553" fmla="*/ 5463457 h 9738027"/>
                <a:gd name="connsiteX554" fmla="*/ 10989111 w 13991985"/>
                <a:gd name="connsiteY554" fmla="*/ 5434655 h 9738027"/>
                <a:gd name="connsiteX555" fmla="*/ 11051703 w 13991985"/>
                <a:gd name="connsiteY555" fmla="*/ 5395875 h 9738027"/>
                <a:gd name="connsiteX556" fmla="*/ 11161694 w 13991985"/>
                <a:gd name="connsiteY556" fmla="*/ 5361857 h 9738027"/>
                <a:gd name="connsiteX557" fmla="*/ 11205237 w 13991985"/>
                <a:gd name="connsiteY557" fmla="*/ 5332828 h 9738027"/>
                <a:gd name="connsiteX558" fmla="*/ 11161694 w 13991985"/>
                <a:gd name="connsiteY558" fmla="*/ 5303800 h 9738027"/>
                <a:gd name="connsiteX559" fmla="*/ 10871409 w 13991985"/>
                <a:gd name="connsiteY559" fmla="*/ 5260257 h 9738027"/>
                <a:gd name="connsiteX560" fmla="*/ 10827866 w 13991985"/>
                <a:gd name="connsiteY560" fmla="*/ 5216714 h 9738027"/>
                <a:gd name="connsiteX561" fmla="*/ 10682723 w 13991985"/>
                <a:gd name="connsiteY561" fmla="*/ 5274771 h 9738027"/>
                <a:gd name="connsiteX562" fmla="*/ 10624666 w 13991985"/>
                <a:gd name="connsiteY562" fmla="*/ 5303800 h 9738027"/>
                <a:gd name="connsiteX563" fmla="*/ 10537580 w 13991985"/>
                <a:gd name="connsiteY563" fmla="*/ 5390206 h 9738027"/>
                <a:gd name="connsiteX564" fmla="*/ 10440289 w 13991985"/>
                <a:gd name="connsiteY564" fmla="*/ 5361403 h 9738027"/>
                <a:gd name="connsiteX565" fmla="*/ 10368624 w 13991985"/>
                <a:gd name="connsiteY565" fmla="*/ 5317633 h 9738027"/>
                <a:gd name="connsiteX566" fmla="*/ 10348894 w 13991985"/>
                <a:gd name="connsiteY566" fmla="*/ 5245743 h 9738027"/>
                <a:gd name="connsiteX567" fmla="*/ 10363409 w 13991985"/>
                <a:gd name="connsiteY567" fmla="*/ 5187685 h 9738027"/>
                <a:gd name="connsiteX568" fmla="*/ 10392437 w 13991985"/>
                <a:gd name="connsiteY568" fmla="*/ 5144143 h 9738027"/>
                <a:gd name="connsiteX569" fmla="*/ 10348894 w 13991985"/>
                <a:gd name="connsiteY569" fmla="*/ 5115114 h 9738027"/>
                <a:gd name="connsiteX570" fmla="*/ 10290837 w 13991985"/>
                <a:gd name="connsiteY570" fmla="*/ 5100600 h 9738027"/>
                <a:gd name="connsiteX571" fmla="*/ 10203751 w 13991985"/>
                <a:gd name="connsiteY571" fmla="*/ 5071571 h 9738027"/>
                <a:gd name="connsiteX572" fmla="*/ 10160209 w 13991985"/>
                <a:gd name="connsiteY572" fmla="*/ 5057057 h 9738027"/>
                <a:gd name="connsiteX573" fmla="*/ 10073804 w 13991985"/>
                <a:gd name="connsiteY573" fmla="*/ 5028028 h 9738027"/>
                <a:gd name="connsiteX574" fmla="*/ 10044548 w 13991985"/>
                <a:gd name="connsiteY574" fmla="*/ 4921665 h 9738027"/>
                <a:gd name="connsiteX575" fmla="*/ 10049991 w 13991985"/>
                <a:gd name="connsiteY575" fmla="*/ 4868598 h 9738027"/>
                <a:gd name="connsiteX576" fmla="*/ 10102605 w 13991985"/>
                <a:gd name="connsiteY576" fmla="*/ 4758381 h 9738027"/>
                <a:gd name="connsiteX577" fmla="*/ 10189011 w 13991985"/>
                <a:gd name="connsiteY577" fmla="*/ 4753164 h 9738027"/>
                <a:gd name="connsiteX578" fmla="*/ 10262262 w 13991985"/>
                <a:gd name="connsiteY578" fmla="*/ 4791490 h 9738027"/>
                <a:gd name="connsiteX579" fmla="*/ 10311929 w 13991985"/>
                <a:gd name="connsiteY579" fmla="*/ 4762462 h 9738027"/>
                <a:gd name="connsiteX580" fmla="*/ 10365223 w 13991985"/>
                <a:gd name="connsiteY580" fmla="*/ 4752710 h 9738027"/>
                <a:gd name="connsiteX581" fmla="*/ 10423053 w 13991985"/>
                <a:gd name="connsiteY581" fmla="*/ 4698963 h 9738027"/>
                <a:gd name="connsiteX582" fmla="*/ 10447319 w 13991985"/>
                <a:gd name="connsiteY582" fmla="*/ 4607114 h 9738027"/>
                <a:gd name="connsiteX583" fmla="*/ 10491543 w 13991985"/>
                <a:gd name="connsiteY583" fmla="*/ 4532502 h 9738027"/>
                <a:gd name="connsiteX584" fmla="*/ 10595637 w 13991985"/>
                <a:gd name="connsiteY584" fmla="*/ 4520028 h 9738027"/>
                <a:gd name="connsiteX585" fmla="*/ 10639180 w 13991985"/>
                <a:gd name="connsiteY585" fmla="*/ 4491000 h 9738027"/>
                <a:gd name="connsiteX586" fmla="*/ 10711751 w 13991985"/>
                <a:gd name="connsiteY586" fmla="*/ 4403914 h 9738027"/>
                <a:gd name="connsiteX587" fmla="*/ 10755294 w 13991985"/>
                <a:gd name="connsiteY587" fmla="*/ 4360371 h 9738027"/>
                <a:gd name="connsiteX588" fmla="*/ 10775705 w 13991985"/>
                <a:gd name="connsiteY588" fmla="*/ 4302314 h 9738027"/>
                <a:gd name="connsiteX589" fmla="*/ 10848730 w 13991985"/>
                <a:gd name="connsiteY589" fmla="*/ 4251514 h 9738027"/>
                <a:gd name="connsiteX590" fmla="*/ 10977318 w 13991985"/>
                <a:gd name="connsiteY590" fmla="*/ 4232464 h 9738027"/>
                <a:gd name="connsiteX591" fmla="*/ 11103411 w 13991985"/>
                <a:gd name="connsiteY591" fmla="*/ 4307983 h 9738027"/>
                <a:gd name="connsiteX592" fmla="*/ 11126996 w 13991985"/>
                <a:gd name="connsiteY592" fmla="*/ 4433170 h 9738027"/>
                <a:gd name="connsiteX593" fmla="*/ 11078691 w 13991985"/>
                <a:gd name="connsiteY593" fmla="*/ 4505514 h 9738027"/>
                <a:gd name="connsiteX594" fmla="*/ 11048755 w 13991985"/>
                <a:gd name="connsiteY594" fmla="*/ 4551552 h 9738027"/>
                <a:gd name="connsiteX595" fmla="*/ 11049889 w 13991985"/>
                <a:gd name="connsiteY595" fmla="*/ 4577632 h 9738027"/>
                <a:gd name="connsiteX596" fmla="*/ 10987523 w 13991985"/>
                <a:gd name="connsiteY596" fmla="*/ 4592600 h 9738027"/>
                <a:gd name="connsiteX597" fmla="*/ 10973009 w 13991985"/>
                <a:gd name="connsiteY597" fmla="*/ 4650657 h 9738027"/>
                <a:gd name="connsiteX598" fmla="*/ 11060094 w 13991985"/>
                <a:gd name="connsiteY598" fmla="*/ 4665171 h 9738027"/>
                <a:gd name="connsiteX599" fmla="*/ 11016551 w 13991985"/>
                <a:gd name="connsiteY599" fmla="*/ 4708714 h 9738027"/>
                <a:gd name="connsiteX600" fmla="*/ 11002037 w 13991985"/>
                <a:gd name="connsiteY600" fmla="*/ 4752257 h 9738027"/>
                <a:gd name="connsiteX601" fmla="*/ 11016551 w 13991985"/>
                <a:gd name="connsiteY601" fmla="*/ 4781285 h 9738027"/>
                <a:gd name="connsiteX602" fmla="*/ 11060094 w 13991985"/>
                <a:gd name="connsiteY602" fmla="*/ 4737743 h 9738027"/>
                <a:gd name="connsiteX603" fmla="*/ 11190723 w 13991985"/>
                <a:gd name="connsiteY603" fmla="*/ 4650657 h 9738027"/>
                <a:gd name="connsiteX604" fmla="*/ 11248780 w 13991985"/>
                <a:gd name="connsiteY604" fmla="*/ 4636143 h 9738027"/>
                <a:gd name="connsiteX605" fmla="*/ 11335866 w 13991985"/>
                <a:gd name="connsiteY605" fmla="*/ 4592600 h 9738027"/>
                <a:gd name="connsiteX606" fmla="*/ 11422951 w 13991985"/>
                <a:gd name="connsiteY606" fmla="*/ 4549057 h 9738027"/>
                <a:gd name="connsiteX607" fmla="*/ 11539066 w 13991985"/>
                <a:gd name="connsiteY60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675294 w 13991985"/>
                <a:gd name="connsiteY371" fmla="*/ 8090543 h 9738027"/>
                <a:gd name="connsiteX372" fmla="*/ 5732218 w 13991985"/>
                <a:gd name="connsiteY372" fmla="*/ 8131703 h 9738027"/>
                <a:gd name="connsiteX373" fmla="*/ 5739588 w 13991985"/>
                <a:gd name="connsiteY373" fmla="*/ 8211419 h 9738027"/>
                <a:gd name="connsiteX374" fmla="*/ 5737660 w 13991985"/>
                <a:gd name="connsiteY374" fmla="*/ 8300887 h 9738027"/>
                <a:gd name="connsiteX375" fmla="*/ 5692191 w 13991985"/>
                <a:gd name="connsiteY375" fmla="*/ 8377994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19946 w 13991985"/>
                <a:gd name="connsiteY381" fmla="*/ 8768178 h 9738027"/>
                <a:gd name="connsiteX382" fmla="*/ 5477311 w 13991985"/>
                <a:gd name="connsiteY382" fmla="*/ 8861954 h 9738027"/>
                <a:gd name="connsiteX383" fmla="*/ 5619505 w 13991985"/>
                <a:gd name="connsiteY383" fmla="*/ 8840183 h 9738027"/>
                <a:gd name="connsiteX384" fmla="*/ 5711693 w 13991985"/>
                <a:gd name="connsiteY384" fmla="*/ 8814103 h 9738027"/>
                <a:gd name="connsiteX385" fmla="*/ 5776894 w 13991985"/>
                <a:gd name="connsiteY385" fmla="*/ 8800268 h 9738027"/>
                <a:gd name="connsiteX386" fmla="*/ 5749000 w 13991985"/>
                <a:gd name="connsiteY386" fmla="*/ 8872159 h 9738027"/>
                <a:gd name="connsiteX387" fmla="*/ 5748092 w 13991985"/>
                <a:gd name="connsiteY387" fmla="*/ 8903343 h 9738027"/>
                <a:gd name="connsiteX388" fmla="*/ 5747866 w 13991985"/>
                <a:gd name="connsiteY388" fmla="*/ 8946885 h 9738027"/>
                <a:gd name="connsiteX389" fmla="*/ 5776894 w 13991985"/>
                <a:gd name="connsiteY389" fmla="*/ 9033971 h 9738027"/>
                <a:gd name="connsiteX390" fmla="*/ 5829962 w 13991985"/>
                <a:gd name="connsiteY390" fmla="*/ 9080576 h 9738027"/>
                <a:gd name="connsiteX391" fmla="*/ 5883030 w 13991985"/>
                <a:gd name="connsiteY391" fmla="*/ 9114140 h 9738027"/>
                <a:gd name="connsiteX392" fmla="*/ 5907523 w 13991985"/>
                <a:gd name="connsiteY392" fmla="*/ 9164600 h 9738027"/>
                <a:gd name="connsiteX393" fmla="*/ 5863980 w 13991985"/>
                <a:gd name="connsiteY393" fmla="*/ 9266200 h 9738027"/>
                <a:gd name="connsiteX394" fmla="*/ 6023637 w 13991985"/>
                <a:gd name="connsiteY394" fmla="*/ 9353285 h 9738027"/>
                <a:gd name="connsiteX395" fmla="*/ 6038151 w 13991985"/>
                <a:gd name="connsiteY395" fmla="*/ 9396828 h 9738027"/>
                <a:gd name="connsiteX396" fmla="*/ 6067180 w 13991985"/>
                <a:gd name="connsiteY396" fmla="*/ 9440371 h 9738027"/>
                <a:gd name="connsiteX397" fmla="*/ 6133855 w 13991985"/>
                <a:gd name="connsiteY397" fmla="*/ 9471214 h 9738027"/>
                <a:gd name="connsiteX398" fmla="*/ 6269586 w 13991985"/>
                <a:gd name="connsiteY398" fmla="*/ 9406920 h 9738027"/>
                <a:gd name="connsiteX399" fmla="*/ 6299409 w 13991985"/>
                <a:gd name="connsiteY399" fmla="*/ 9440371 h 9738027"/>
                <a:gd name="connsiteX400" fmla="*/ 6313923 w 13991985"/>
                <a:gd name="connsiteY400" fmla="*/ 9483914 h 9738027"/>
                <a:gd name="connsiteX401" fmla="*/ 6347941 w 13991985"/>
                <a:gd name="connsiteY401" fmla="*/ 9527003 h 9738027"/>
                <a:gd name="connsiteX402" fmla="*/ 6405771 w 13991985"/>
                <a:gd name="connsiteY402" fmla="*/ 9556032 h 9738027"/>
                <a:gd name="connsiteX403" fmla="*/ 6430263 w 13991985"/>
                <a:gd name="connsiteY403" fmla="*/ 9510562 h 9738027"/>
                <a:gd name="connsiteX404" fmla="*/ 6430037 w 13991985"/>
                <a:gd name="connsiteY404" fmla="*/ 9382314 h 9738027"/>
                <a:gd name="connsiteX405" fmla="*/ 6401009 w 13991985"/>
                <a:gd name="connsiteY405" fmla="*/ 9280714 h 9738027"/>
                <a:gd name="connsiteX406" fmla="*/ 6444551 w 13991985"/>
                <a:gd name="connsiteY406" fmla="*/ 9237171 h 9738027"/>
                <a:gd name="connsiteX407" fmla="*/ 6488094 w 13991985"/>
                <a:gd name="connsiteY407" fmla="*/ 9222657 h 9738027"/>
                <a:gd name="connsiteX408" fmla="*/ 6557718 w 13991985"/>
                <a:gd name="connsiteY408" fmla="*/ 9225945 h 9738027"/>
                <a:gd name="connsiteX409" fmla="*/ 6636299 w 13991985"/>
                <a:gd name="connsiteY409" fmla="*/ 9168795 h 9738027"/>
                <a:gd name="connsiteX410" fmla="*/ 6737445 w 13991985"/>
                <a:gd name="connsiteY410" fmla="*/ 9224812 h 9738027"/>
                <a:gd name="connsiteX411" fmla="*/ 6763866 w 13991985"/>
                <a:gd name="connsiteY411" fmla="*/ 9164600 h 9738027"/>
                <a:gd name="connsiteX412" fmla="*/ 6828840 w 13991985"/>
                <a:gd name="connsiteY412" fmla="*/ 9181722 h 9738027"/>
                <a:gd name="connsiteX413" fmla="*/ 6870229 w 13991985"/>
                <a:gd name="connsiteY413" fmla="*/ 9205988 h 9738027"/>
                <a:gd name="connsiteX414" fmla="*/ 6952551 w 13991985"/>
                <a:gd name="connsiteY414" fmla="*/ 9208143 h 9738027"/>
                <a:gd name="connsiteX415" fmla="*/ 7025123 w 13991985"/>
                <a:gd name="connsiteY415" fmla="*/ 9121057 h 9738027"/>
                <a:gd name="connsiteX416" fmla="*/ 7102230 w 13991985"/>
                <a:gd name="connsiteY416" fmla="*/ 9139881 h 9738027"/>
                <a:gd name="connsiteX417" fmla="*/ 7170266 w 13991985"/>
                <a:gd name="connsiteY417" fmla="*/ 9077514 h 9738027"/>
                <a:gd name="connsiteX418" fmla="*/ 7197141 w 13991985"/>
                <a:gd name="connsiteY418" fmla="*/ 9048713 h 9738027"/>
                <a:gd name="connsiteX419" fmla="*/ 7236374 w 13991985"/>
                <a:gd name="connsiteY419" fmla="*/ 9023539 h 9738027"/>
                <a:gd name="connsiteX420" fmla="*/ 7271638 w 13991985"/>
                <a:gd name="connsiteY420" fmla="*/ 9063681 h 9738027"/>
                <a:gd name="connsiteX421" fmla="*/ 7307811 w 13991985"/>
                <a:gd name="connsiteY421" fmla="*/ 9109604 h 9738027"/>
                <a:gd name="connsiteX422" fmla="*/ 7343530 w 13991985"/>
                <a:gd name="connsiteY422" fmla="*/ 9159270 h 9738027"/>
                <a:gd name="connsiteX423" fmla="*/ 7460551 w 13991985"/>
                <a:gd name="connsiteY423" fmla="*/ 9164600 h 9738027"/>
                <a:gd name="connsiteX424" fmla="*/ 7547637 w 13991985"/>
                <a:gd name="connsiteY424" fmla="*/ 9179114 h 9738027"/>
                <a:gd name="connsiteX425" fmla="*/ 7562151 w 13991985"/>
                <a:gd name="connsiteY425" fmla="*/ 9353285 h 9738027"/>
                <a:gd name="connsiteX426" fmla="*/ 7634723 w 13991985"/>
                <a:gd name="connsiteY426" fmla="*/ 9367800 h 9738027"/>
                <a:gd name="connsiteX427" fmla="*/ 7721809 w 13991985"/>
                <a:gd name="connsiteY427" fmla="*/ 9396828 h 9738027"/>
                <a:gd name="connsiteX428" fmla="*/ 7808894 w 13991985"/>
                <a:gd name="connsiteY428" fmla="*/ 9425857 h 9738027"/>
                <a:gd name="connsiteX429" fmla="*/ 7852437 w 13991985"/>
                <a:gd name="connsiteY429" fmla="*/ 9440371 h 9738027"/>
                <a:gd name="connsiteX430" fmla="*/ 7895980 w 13991985"/>
                <a:gd name="connsiteY430" fmla="*/ 9396828 h 9738027"/>
                <a:gd name="connsiteX431" fmla="*/ 7939523 w 13991985"/>
                <a:gd name="connsiteY431" fmla="*/ 9382314 h 9738027"/>
                <a:gd name="connsiteX432" fmla="*/ 7962655 w 13991985"/>
                <a:gd name="connsiteY432" fmla="*/ 9347389 h 9738027"/>
                <a:gd name="connsiteX433" fmla="*/ 8005517 w 13991985"/>
                <a:gd name="connsiteY433" fmla="*/ 9335483 h 9738027"/>
                <a:gd name="connsiteX434" fmla="*/ 8065049 w 13991985"/>
                <a:gd name="connsiteY434" fmla="*/ 9397396 h 9738027"/>
                <a:gd name="connsiteX435" fmla="*/ 8169144 w 13991985"/>
                <a:gd name="connsiteY435" fmla="*/ 9437309 h 9738027"/>
                <a:gd name="connsiteX436" fmla="*/ 8215068 w 13991985"/>
                <a:gd name="connsiteY436" fmla="*/ 9392633 h 9738027"/>
                <a:gd name="connsiteX437" fmla="*/ 8255549 w 13991985"/>
                <a:gd name="connsiteY437" fmla="*/ 9401818 h 9738027"/>
                <a:gd name="connsiteX438" fmla="*/ 8299092 w 13991985"/>
                <a:gd name="connsiteY438" fmla="*/ 9438217 h 9738027"/>
                <a:gd name="connsiteX439" fmla="*/ 8317461 w 13991985"/>
                <a:gd name="connsiteY439" fmla="*/ 9485502 h 9738027"/>
                <a:gd name="connsiteX440" fmla="*/ 8295010 w 13991985"/>
                <a:gd name="connsiteY440" fmla="*/ 9519633 h 9738027"/>
                <a:gd name="connsiteX441" fmla="*/ 8276980 w 13991985"/>
                <a:gd name="connsiteY441" fmla="*/ 9604564 h 9738027"/>
                <a:gd name="connsiteX442" fmla="*/ 8309297 w 13991985"/>
                <a:gd name="connsiteY442" fmla="*/ 9685413 h 9738027"/>
                <a:gd name="connsiteX443" fmla="*/ 8350459 w 13991985"/>
                <a:gd name="connsiteY443" fmla="*/ 9738027 h 9738027"/>
                <a:gd name="connsiteX444" fmla="*/ 8389466 w 13991985"/>
                <a:gd name="connsiteY444" fmla="*/ 9730657 h 9738027"/>
                <a:gd name="connsiteX445" fmla="*/ 8386404 w 13991985"/>
                <a:gd name="connsiteY445" fmla="*/ 9682578 h 9738027"/>
                <a:gd name="connsiteX446" fmla="*/ 8360437 w 13991985"/>
                <a:gd name="connsiteY446" fmla="*/ 9643571 h 9738027"/>
                <a:gd name="connsiteX447" fmla="*/ 8351139 w 13991985"/>
                <a:gd name="connsiteY447" fmla="*/ 9571453 h 9738027"/>
                <a:gd name="connsiteX448" fmla="*/ 8370416 w 13991985"/>
                <a:gd name="connsiteY448" fmla="*/ 9527684 h 9738027"/>
                <a:gd name="connsiteX449" fmla="*/ 8396043 w 13991985"/>
                <a:gd name="connsiteY449" fmla="*/ 9475977 h 9738027"/>
                <a:gd name="connsiteX450" fmla="*/ 8429380 w 13991985"/>
                <a:gd name="connsiteY450" fmla="*/ 9483120 h 9738027"/>
                <a:gd name="connsiteX451" fmla="*/ 8496055 w 13991985"/>
                <a:gd name="connsiteY451" fmla="*/ 9473595 h 9738027"/>
                <a:gd name="connsiteX452" fmla="*/ 8553886 w 13991985"/>
                <a:gd name="connsiteY452" fmla="*/ 9453185 h 9738027"/>
                <a:gd name="connsiteX453" fmla="*/ 8636209 w 13991985"/>
                <a:gd name="connsiteY453" fmla="*/ 9428465 h 9738027"/>
                <a:gd name="connsiteX454" fmla="*/ 8696193 w 13991985"/>
                <a:gd name="connsiteY454" fmla="*/ 9415877 h 9738027"/>
                <a:gd name="connsiteX455" fmla="*/ 8691318 w 13991985"/>
                <a:gd name="connsiteY455" fmla="*/ 9375964 h 9738027"/>
                <a:gd name="connsiteX456" fmla="*/ 8715130 w 13991985"/>
                <a:gd name="connsiteY456" fmla="*/ 9356914 h 9738027"/>
                <a:gd name="connsiteX457" fmla="*/ 8743705 w 13991985"/>
                <a:gd name="connsiteY457" fmla="*/ 9359295 h 9738027"/>
                <a:gd name="connsiteX458" fmla="*/ 8810380 w 13991985"/>
                <a:gd name="connsiteY458" fmla="*/ 9382314 h 9738027"/>
                <a:gd name="connsiteX459" fmla="*/ 8856078 w 13991985"/>
                <a:gd name="connsiteY459" fmla="*/ 9312577 h 9738027"/>
                <a:gd name="connsiteX460" fmla="*/ 8903249 w 13991985"/>
                <a:gd name="connsiteY460" fmla="*/ 9314052 h 9738027"/>
                <a:gd name="connsiteX461" fmla="*/ 8941349 w 13991985"/>
                <a:gd name="connsiteY461" fmla="*/ 9356914 h 9738027"/>
                <a:gd name="connsiteX462" fmla="*/ 8984211 w 13991985"/>
                <a:gd name="connsiteY462" fmla="*/ 9321195 h 9738027"/>
                <a:gd name="connsiteX463" fmla="*/ 9025713 w 13991985"/>
                <a:gd name="connsiteY463" fmla="*/ 9264272 h 9738027"/>
                <a:gd name="connsiteX464" fmla="*/ 9085925 w 13991985"/>
                <a:gd name="connsiteY464" fmla="*/ 9278106 h 9738027"/>
                <a:gd name="connsiteX465" fmla="*/ 9124705 w 13991985"/>
                <a:gd name="connsiteY465" fmla="*/ 9237852 h 9738027"/>
                <a:gd name="connsiteX466" fmla="*/ 9129468 w 13991985"/>
                <a:gd name="connsiteY466" fmla="*/ 9186258 h 9738027"/>
                <a:gd name="connsiteX467" fmla="*/ 9160424 w 13991985"/>
                <a:gd name="connsiteY467" fmla="*/ 9133077 h 9738027"/>
                <a:gd name="connsiteX468" fmla="*/ 9203286 w 13991985"/>
                <a:gd name="connsiteY468" fmla="*/ 9156889 h 9738027"/>
                <a:gd name="connsiteX469" fmla="*/ 9246376 w 13991985"/>
                <a:gd name="connsiteY469" fmla="*/ 9196690 h 9738027"/>
                <a:gd name="connsiteX470" fmla="*/ 9305680 w 13991985"/>
                <a:gd name="connsiteY470" fmla="*/ 9159270 h 9738027"/>
                <a:gd name="connsiteX471" fmla="*/ 9399569 w 13991985"/>
                <a:gd name="connsiteY471" fmla="*/ 9131943 h 9738027"/>
                <a:gd name="connsiteX472" fmla="*/ 9458080 w 13991985"/>
                <a:gd name="connsiteY472" fmla="*/ 9130695 h 9738027"/>
                <a:gd name="connsiteX473" fmla="*/ 9518518 w 13991985"/>
                <a:gd name="connsiteY473" fmla="*/ 9105521 h 9738027"/>
                <a:gd name="connsiteX474" fmla="*/ 9574648 w 13991985"/>
                <a:gd name="connsiteY474" fmla="*/ 9126046 h 9738027"/>
                <a:gd name="connsiteX475" fmla="*/ 9652209 w 13991985"/>
                <a:gd name="connsiteY475" fmla="*/ 9106543 h 9738027"/>
                <a:gd name="connsiteX476" fmla="*/ 9753355 w 13991985"/>
                <a:gd name="connsiteY476" fmla="*/ 9094977 h 9738027"/>
                <a:gd name="connsiteX477" fmla="*/ 9816175 w 13991985"/>
                <a:gd name="connsiteY477" fmla="*/ 9050866 h 9738027"/>
                <a:gd name="connsiteX478" fmla="*/ 9803361 w 13991985"/>
                <a:gd name="connsiteY478" fmla="*/ 9009252 h 9738027"/>
                <a:gd name="connsiteX479" fmla="*/ 9819236 w 13991985"/>
                <a:gd name="connsiteY479" fmla="*/ 8981583 h 9738027"/>
                <a:gd name="connsiteX480" fmla="*/ 9872418 w 13991985"/>
                <a:gd name="connsiteY480" fmla="*/ 8980677 h 9738027"/>
                <a:gd name="connsiteX481" fmla="*/ 9893736 w 13991985"/>
                <a:gd name="connsiteY481" fmla="*/ 8931350 h 9738027"/>
                <a:gd name="connsiteX482" fmla="*/ 9942721 w 13991985"/>
                <a:gd name="connsiteY482" fmla="*/ 8904022 h 9738027"/>
                <a:gd name="connsiteX483" fmla="*/ 10024364 w 13991985"/>
                <a:gd name="connsiteY483" fmla="*/ 8850956 h 9738027"/>
                <a:gd name="connsiteX484" fmla="*/ 10101925 w 13991985"/>
                <a:gd name="connsiteY484" fmla="*/ 8802650 h 9738027"/>
                <a:gd name="connsiteX485" fmla="*/ 10130726 w 13991985"/>
                <a:gd name="connsiteY485" fmla="*/ 8768632 h 9738027"/>
                <a:gd name="connsiteX486" fmla="*/ 10099997 w 13991985"/>
                <a:gd name="connsiteY486" fmla="*/ 8719646 h 9738027"/>
                <a:gd name="connsiteX487" fmla="*/ 10139458 w 13991985"/>
                <a:gd name="connsiteY487" fmla="*/ 8683474 h 9738027"/>
                <a:gd name="connsiteX488" fmla="*/ 10199669 w 13991985"/>
                <a:gd name="connsiteY488" fmla="*/ 8664197 h 9738027"/>
                <a:gd name="connsiteX489" fmla="*/ 10252737 w 13991985"/>
                <a:gd name="connsiteY489" fmla="*/ 8642539 h 9738027"/>
                <a:gd name="connsiteX490" fmla="*/ 10293672 w 13991985"/>
                <a:gd name="connsiteY490" fmla="*/ 8610902 h 9738027"/>
                <a:gd name="connsiteX491" fmla="*/ 10351049 w 13991985"/>
                <a:gd name="connsiteY491" fmla="*/ 8533002 h 9738027"/>
                <a:gd name="connsiteX492" fmla="*/ 10363409 w 13991985"/>
                <a:gd name="connsiteY492" fmla="*/ 8525971 h 9738027"/>
                <a:gd name="connsiteX493" fmla="*/ 10398107 w 13991985"/>
                <a:gd name="connsiteY493" fmla="*/ 8480274 h 9738027"/>
                <a:gd name="connsiteX494" fmla="*/ 10436434 w 13991985"/>
                <a:gd name="connsiteY494" fmla="*/ 8443875 h 9738027"/>
                <a:gd name="connsiteX495" fmla="*/ 10479523 w 13991985"/>
                <a:gd name="connsiteY495" fmla="*/ 8395343 h 9738027"/>
                <a:gd name="connsiteX496" fmla="*/ 10494718 w 13991985"/>
                <a:gd name="connsiteY496" fmla="*/ 8308257 h 9738027"/>
                <a:gd name="connsiteX497" fmla="*/ 10499254 w 13991985"/>
                <a:gd name="connsiteY497" fmla="*/ 8247819 h 9738027"/>
                <a:gd name="connsiteX498" fmla="*/ 10482018 w 13991985"/>
                <a:gd name="connsiteY498" fmla="*/ 8171052 h 9738027"/>
                <a:gd name="connsiteX499" fmla="*/ 10523066 w 13991985"/>
                <a:gd name="connsiteY499" fmla="*/ 8117643 h 9738027"/>
                <a:gd name="connsiteX500" fmla="*/ 10566609 w 13991985"/>
                <a:gd name="connsiteY500" fmla="*/ 8119571 h 9738027"/>
                <a:gd name="connsiteX501" fmla="*/ 10627274 w 13991985"/>
                <a:gd name="connsiteY501" fmla="*/ 8102676 h 9738027"/>
                <a:gd name="connsiteX502" fmla="*/ 10654829 w 13991985"/>
                <a:gd name="connsiteY502" fmla="*/ 8025569 h 9738027"/>
                <a:gd name="connsiteX503" fmla="*/ 10696330 w 13991985"/>
                <a:gd name="connsiteY503" fmla="*/ 7994839 h 9738027"/>
                <a:gd name="connsiteX504" fmla="*/ 10775025 w 13991985"/>
                <a:gd name="connsiteY504" fmla="*/ 7894940 h 9738027"/>
                <a:gd name="connsiteX505" fmla="*/ 10806435 w 13991985"/>
                <a:gd name="connsiteY505" fmla="*/ 7805246 h 9738027"/>
                <a:gd name="connsiteX506" fmla="*/ 10847596 w 13991985"/>
                <a:gd name="connsiteY506" fmla="*/ 7745488 h 9738027"/>
                <a:gd name="connsiteX507" fmla="*/ 10903499 w 13991985"/>
                <a:gd name="connsiteY507" fmla="*/ 7730520 h 9738027"/>
                <a:gd name="connsiteX508" fmla="*/ 10958494 w 13991985"/>
                <a:gd name="connsiteY508" fmla="*/ 7727685 h 9738027"/>
                <a:gd name="connsiteX509" fmla="*/ 10952031 w 13991985"/>
                <a:gd name="connsiteY509" fmla="*/ 7706028 h 9738027"/>
                <a:gd name="connsiteX510" fmla="*/ 10943980 w 13991985"/>
                <a:gd name="connsiteY510" fmla="*/ 7652732 h 9738027"/>
                <a:gd name="connsiteX511" fmla="*/ 10950897 w 13991985"/>
                <a:gd name="connsiteY511" fmla="*/ 7604427 h 9738027"/>
                <a:gd name="connsiteX512" fmla="*/ 10917786 w 13991985"/>
                <a:gd name="connsiteY512" fmla="*/ 7507590 h 9738027"/>
                <a:gd name="connsiteX513" fmla="*/ 10915632 w 13991985"/>
                <a:gd name="connsiteY513" fmla="*/ 7454521 h 9738027"/>
                <a:gd name="connsiteX514" fmla="*/ 10963937 w 13991985"/>
                <a:gd name="connsiteY514" fmla="*/ 7401681 h 9738027"/>
                <a:gd name="connsiteX515" fmla="*/ 11024943 w 13991985"/>
                <a:gd name="connsiteY515" fmla="*/ 7373333 h 9738027"/>
                <a:gd name="connsiteX516" fmla="*/ 11016551 w 13991985"/>
                <a:gd name="connsiteY516" fmla="*/ 7335800 h 9738027"/>
                <a:gd name="connsiteX517" fmla="*/ 10974936 w 13991985"/>
                <a:gd name="connsiteY517" fmla="*/ 7306998 h 9738027"/>
                <a:gd name="connsiteX518" fmla="*/ 10912570 w 13991985"/>
                <a:gd name="connsiteY518" fmla="*/ 7239643 h 9738027"/>
                <a:gd name="connsiteX519" fmla="*/ 10851905 w 13991985"/>
                <a:gd name="connsiteY519" fmla="*/ 7270371 h 9738027"/>
                <a:gd name="connsiteX520" fmla="*/ 10782168 w 13991985"/>
                <a:gd name="connsiteY520" fmla="*/ 7263001 h 9738027"/>
                <a:gd name="connsiteX521" fmla="*/ 10784323 w 13991985"/>
                <a:gd name="connsiteY521" fmla="*/ 7205171 h 9738027"/>
                <a:gd name="connsiteX522" fmla="*/ 10830247 w 13991985"/>
                <a:gd name="connsiteY522" fmla="*/ 7133053 h 9738027"/>
                <a:gd name="connsiteX523" fmla="*/ 10877305 w 13991985"/>
                <a:gd name="connsiteY523" fmla="*/ 7116158 h 9738027"/>
                <a:gd name="connsiteX524" fmla="*/ 10917332 w 13991985"/>
                <a:gd name="connsiteY524" fmla="*/ 7087357 h 9738027"/>
                <a:gd name="connsiteX525" fmla="*/ 10973688 w 13991985"/>
                <a:gd name="connsiteY525" fmla="*/ 7074769 h 9738027"/>
                <a:gd name="connsiteX526" fmla="*/ 11033446 w 13991985"/>
                <a:gd name="connsiteY526" fmla="*/ 7055039 h 9738027"/>
                <a:gd name="connsiteX527" fmla="*/ 10929693 w 13991985"/>
                <a:gd name="connsiteY527" fmla="*/ 6954120 h 9738027"/>
                <a:gd name="connsiteX528" fmla="*/ 10903272 w 13991985"/>
                <a:gd name="connsiteY528" fmla="*/ 6879619 h 9738027"/>
                <a:gd name="connsiteX529" fmla="*/ 10997729 w 13991985"/>
                <a:gd name="connsiteY529" fmla="*/ 6886083 h 9738027"/>
                <a:gd name="connsiteX530" fmla="*/ 11045580 w 13991985"/>
                <a:gd name="connsiteY530" fmla="*/ 6856828 h 9738027"/>
                <a:gd name="connsiteX531" fmla="*/ 10987523 w 13991985"/>
                <a:gd name="connsiteY531" fmla="*/ 6788566 h 9738027"/>
                <a:gd name="connsiteX532" fmla="*/ 10914951 w 13991985"/>
                <a:gd name="connsiteY532" fmla="*/ 6740714 h 9738027"/>
                <a:gd name="connsiteX533" fmla="*/ 10909509 w 13991985"/>
                <a:gd name="connsiteY533" fmla="*/ 6692862 h 9738027"/>
                <a:gd name="connsiteX534" fmla="*/ 10856894 w 13991985"/>
                <a:gd name="connsiteY534" fmla="*/ 6668143 h 9738027"/>
                <a:gd name="connsiteX535" fmla="*/ 10813805 w 13991985"/>
                <a:gd name="connsiteY535" fmla="*/ 6633671 h 9738027"/>
                <a:gd name="connsiteX536" fmla="*/ 10804053 w 13991985"/>
                <a:gd name="connsiteY536" fmla="*/ 6556790 h 9738027"/>
                <a:gd name="connsiteX537" fmla="*/ 10793848 w 13991985"/>
                <a:gd name="connsiteY537" fmla="*/ 6494198 h 9738027"/>
                <a:gd name="connsiteX538" fmla="*/ 10740780 w 13991985"/>
                <a:gd name="connsiteY538" fmla="*/ 6367878 h 9738027"/>
                <a:gd name="connsiteX539" fmla="*/ 10711751 w 13991985"/>
                <a:gd name="connsiteY539" fmla="*/ 6247228 h 9738027"/>
                <a:gd name="connsiteX540" fmla="*/ 10668209 w 13991985"/>
                <a:gd name="connsiteY540" fmla="*/ 6218200 h 9738027"/>
                <a:gd name="connsiteX541" fmla="*/ 10619223 w 13991985"/>
                <a:gd name="connsiteY541" fmla="*/ 6155833 h 9738027"/>
                <a:gd name="connsiteX542" fmla="*/ 10508551 w 13991985"/>
                <a:gd name="connsiteY542" fmla="*/ 6072831 h 9738027"/>
                <a:gd name="connsiteX543" fmla="*/ 10426229 w 13991985"/>
                <a:gd name="connsiteY543" fmla="*/ 6005701 h 9738027"/>
                <a:gd name="connsiteX544" fmla="*/ 10441423 w 13991985"/>
                <a:gd name="connsiteY544" fmla="*/ 5885505 h 9738027"/>
                <a:gd name="connsiteX545" fmla="*/ 10509005 w 13991985"/>
                <a:gd name="connsiteY545" fmla="*/ 5822232 h 9738027"/>
                <a:gd name="connsiteX546" fmla="*/ 10595637 w 13991985"/>
                <a:gd name="connsiteY546" fmla="*/ 5724714 h 9738027"/>
                <a:gd name="connsiteX547" fmla="*/ 10629655 w 13991985"/>
                <a:gd name="connsiteY547" fmla="*/ 5637402 h 9738027"/>
                <a:gd name="connsiteX548" fmla="*/ 10673198 w 13991985"/>
                <a:gd name="connsiteY548" fmla="*/ 5604745 h 9738027"/>
                <a:gd name="connsiteX549" fmla="*/ 10750305 w 13991985"/>
                <a:gd name="connsiteY549" fmla="*/ 5627196 h 9738027"/>
                <a:gd name="connsiteX550" fmla="*/ 10761191 w 13991985"/>
                <a:gd name="connsiteY550" fmla="*/ 5560067 h 9738027"/>
                <a:gd name="connsiteX551" fmla="*/ 10814259 w 13991985"/>
                <a:gd name="connsiteY551" fmla="*/ 5502464 h 9738027"/>
                <a:gd name="connsiteX552" fmla="*/ 10891138 w 13991985"/>
                <a:gd name="connsiteY552" fmla="*/ 5468446 h 9738027"/>
                <a:gd name="connsiteX553" fmla="*/ 10958494 w 13991985"/>
                <a:gd name="connsiteY553" fmla="*/ 5463457 h 9738027"/>
                <a:gd name="connsiteX554" fmla="*/ 10989111 w 13991985"/>
                <a:gd name="connsiteY554" fmla="*/ 5434655 h 9738027"/>
                <a:gd name="connsiteX555" fmla="*/ 11051703 w 13991985"/>
                <a:gd name="connsiteY555" fmla="*/ 5395875 h 9738027"/>
                <a:gd name="connsiteX556" fmla="*/ 11161694 w 13991985"/>
                <a:gd name="connsiteY556" fmla="*/ 5361857 h 9738027"/>
                <a:gd name="connsiteX557" fmla="*/ 11205237 w 13991985"/>
                <a:gd name="connsiteY557" fmla="*/ 5332828 h 9738027"/>
                <a:gd name="connsiteX558" fmla="*/ 11161694 w 13991985"/>
                <a:gd name="connsiteY558" fmla="*/ 5303800 h 9738027"/>
                <a:gd name="connsiteX559" fmla="*/ 10871409 w 13991985"/>
                <a:gd name="connsiteY559" fmla="*/ 5260257 h 9738027"/>
                <a:gd name="connsiteX560" fmla="*/ 10827866 w 13991985"/>
                <a:gd name="connsiteY560" fmla="*/ 5216714 h 9738027"/>
                <a:gd name="connsiteX561" fmla="*/ 10682723 w 13991985"/>
                <a:gd name="connsiteY561" fmla="*/ 5274771 h 9738027"/>
                <a:gd name="connsiteX562" fmla="*/ 10624666 w 13991985"/>
                <a:gd name="connsiteY562" fmla="*/ 5303800 h 9738027"/>
                <a:gd name="connsiteX563" fmla="*/ 10537580 w 13991985"/>
                <a:gd name="connsiteY563" fmla="*/ 5390206 h 9738027"/>
                <a:gd name="connsiteX564" fmla="*/ 10440289 w 13991985"/>
                <a:gd name="connsiteY564" fmla="*/ 5361403 h 9738027"/>
                <a:gd name="connsiteX565" fmla="*/ 10368624 w 13991985"/>
                <a:gd name="connsiteY565" fmla="*/ 5317633 h 9738027"/>
                <a:gd name="connsiteX566" fmla="*/ 10348894 w 13991985"/>
                <a:gd name="connsiteY566" fmla="*/ 5245743 h 9738027"/>
                <a:gd name="connsiteX567" fmla="*/ 10363409 w 13991985"/>
                <a:gd name="connsiteY567" fmla="*/ 5187685 h 9738027"/>
                <a:gd name="connsiteX568" fmla="*/ 10392437 w 13991985"/>
                <a:gd name="connsiteY568" fmla="*/ 5144143 h 9738027"/>
                <a:gd name="connsiteX569" fmla="*/ 10348894 w 13991985"/>
                <a:gd name="connsiteY569" fmla="*/ 5115114 h 9738027"/>
                <a:gd name="connsiteX570" fmla="*/ 10290837 w 13991985"/>
                <a:gd name="connsiteY570" fmla="*/ 5100600 h 9738027"/>
                <a:gd name="connsiteX571" fmla="*/ 10203751 w 13991985"/>
                <a:gd name="connsiteY571" fmla="*/ 5071571 h 9738027"/>
                <a:gd name="connsiteX572" fmla="*/ 10160209 w 13991985"/>
                <a:gd name="connsiteY572" fmla="*/ 5057057 h 9738027"/>
                <a:gd name="connsiteX573" fmla="*/ 10073804 w 13991985"/>
                <a:gd name="connsiteY573" fmla="*/ 5028028 h 9738027"/>
                <a:gd name="connsiteX574" fmla="*/ 10044548 w 13991985"/>
                <a:gd name="connsiteY574" fmla="*/ 4921665 h 9738027"/>
                <a:gd name="connsiteX575" fmla="*/ 10049991 w 13991985"/>
                <a:gd name="connsiteY575" fmla="*/ 4868598 h 9738027"/>
                <a:gd name="connsiteX576" fmla="*/ 10102605 w 13991985"/>
                <a:gd name="connsiteY576" fmla="*/ 4758381 h 9738027"/>
                <a:gd name="connsiteX577" fmla="*/ 10189011 w 13991985"/>
                <a:gd name="connsiteY577" fmla="*/ 4753164 h 9738027"/>
                <a:gd name="connsiteX578" fmla="*/ 10262262 w 13991985"/>
                <a:gd name="connsiteY578" fmla="*/ 4791490 h 9738027"/>
                <a:gd name="connsiteX579" fmla="*/ 10311929 w 13991985"/>
                <a:gd name="connsiteY579" fmla="*/ 4762462 h 9738027"/>
                <a:gd name="connsiteX580" fmla="*/ 10365223 w 13991985"/>
                <a:gd name="connsiteY580" fmla="*/ 4752710 h 9738027"/>
                <a:gd name="connsiteX581" fmla="*/ 10423053 w 13991985"/>
                <a:gd name="connsiteY581" fmla="*/ 4698963 h 9738027"/>
                <a:gd name="connsiteX582" fmla="*/ 10447319 w 13991985"/>
                <a:gd name="connsiteY582" fmla="*/ 4607114 h 9738027"/>
                <a:gd name="connsiteX583" fmla="*/ 10491543 w 13991985"/>
                <a:gd name="connsiteY583" fmla="*/ 4532502 h 9738027"/>
                <a:gd name="connsiteX584" fmla="*/ 10595637 w 13991985"/>
                <a:gd name="connsiteY584" fmla="*/ 4520028 h 9738027"/>
                <a:gd name="connsiteX585" fmla="*/ 10639180 w 13991985"/>
                <a:gd name="connsiteY585" fmla="*/ 4491000 h 9738027"/>
                <a:gd name="connsiteX586" fmla="*/ 10711751 w 13991985"/>
                <a:gd name="connsiteY586" fmla="*/ 4403914 h 9738027"/>
                <a:gd name="connsiteX587" fmla="*/ 10755294 w 13991985"/>
                <a:gd name="connsiteY587" fmla="*/ 4360371 h 9738027"/>
                <a:gd name="connsiteX588" fmla="*/ 10775705 w 13991985"/>
                <a:gd name="connsiteY588" fmla="*/ 4302314 h 9738027"/>
                <a:gd name="connsiteX589" fmla="*/ 10848730 w 13991985"/>
                <a:gd name="connsiteY589" fmla="*/ 4251514 h 9738027"/>
                <a:gd name="connsiteX590" fmla="*/ 10977318 w 13991985"/>
                <a:gd name="connsiteY590" fmla="*/ 4232464 h 9738027"/>
                <a:gd name="connsiteX591" fmla="*/ 11103411 w 13991985"/>
                <a:gd name="connsiteY591" fmla="*/ 4307983 h 9738027"/>
                <a:gd name="connsiteX592" fmla="*/ 11126996 w 13991985"/>
                <a:gd name="connsiteY592" fmla="*/ 4433170 h 9738027"/>
                <a:gd name="connsiteX593" fmla="*/ 11078691 w 13991985"/>
                <a:gd name="connsiteY593" fmla="*/ 4505514 h 9738027"/>
                <a:gd name="connsiteX594" fmla="*/ 11048755 w 13991985"/>
                <a:gd name="connsiteY594" fmla="*/ 4551552 h 9738027"/>
                <a:gd name="connsiteX595" fmla="*/ 11049889 w 13991985"/>
                <a:gd name="connsiteY595" fmla="*/ 4577632 h 9738027"/>
                <a:gd name="connsiteX596" fmla="*/ 10987523 w 13991985"/>
                <a:gd name="connsiteY596" fmla="*/ 4592600 h 9738027"/>
                <a:gd name="connsiteX597" fmla="*/ 10973009 w 13991985"/>
                <a:gd name="connsiteY597" fmla="*/ 4650657 h 9738027"/>
                <a:gd name="connsiteX598" fmla="*/ 11060094 w 13991985"/>
                <a:gd name="connsiteY598" fmla="*/ 4665171 h 9738027"/>
                <a:gd name="connsiteX599" fmla="*/ 11016551 w 13991985"/>
                <a:gd name="connsiteY599" fmla="*/ 4708714 h 9738027"/>
                <a:gd name="connsiteX600" fmla="*/ 11002037 w 13991985"/>
                <a:gd name="connsiteY600" fmla="*/ 4752257 h 9738027"/>
                <a:gd name="connsiteX601" fmla="*/ 11016551 w 13991985"/>
                <a:gd name="connsiteY601" fmla="*/ 4781285 h 9738027"/>
                <a:gd name="connsiteX602" fmla="*/ 11060094 w 13991985"/>
                <a:gd name="connsiteY602" fmla="*/ 4737743 h 9738027"/>
                <a:gd name="connsiteX603" fmla="*/ 11190723 w 13991985"/>
                <a:gd name="connsiteY603" fmla="*/ 4650657 h 9738027"/>
                <a:gd name="connsiteX604" fmla="*/ 11248780 w 13991985"/>
                <a:gd name="connsiteY604" fmla="*/ 4636143 h 9738027"/>
                <a:gd name="connsiteX605" fmla="*/ 11335866 w 13991985"/>
                <a:gd name="connsiteY605" fmla="*/ 4592600 h 9738027"/>
                <a:gd name="connsiteX606" fmla="*/ 11422951 w 13991985"/>
                <a:gd name="connsiteY606" fmla="*/ 4549057 h 9738027"/>
                <a:gd name="connsiteX607" fmla="*/ 11539066 w 13991985"/>
                <a:gd name="connsiteY60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59180 w 13991985"/>
                <a:gd name="connsiteY367" fmla="*/ 7829285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727682 w 13991985"/>
                <a:gd name="connsiteY371" fmla="*/ 8069112 h 9738027"/>
                <a:gd name="connsiteX372" fmla="*/ 5732218 w 13991985"/>
                <a:gd name="connsiteY372" fmla="*/ 8131703 h 9738027"/>
                <a:gd name="connsiteX373" fmla="*/ 5739588 w 13991985"/>
                <a:gd name="connsiteY373" fmla="*/ 8211419 h 9738027"/>
                <a:gd name="connsiteX374" fmla="*/ 5737660 w 13991985"/>
                <a:gd name="connsiteY374" fmla="*/ 8300887 h 9738027"/>
                <a:gd name="connsiteX375" fmla="*/ 5692191 w 13991985"/>
                <a:gd name="connsiteY375" fmla="*/ 8377994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19946 w 13991985"/>
                <a:gd name="connsiteY381" fmla="*/ 8768178 h 9738027"/>
                <a:gd name="connsiteX382" fmla="*/ 5477311 w 13991985"/>
                <a:gd name="connsiteY382" fmla="*/ 8861954 h 9738027"/>
                <a:gd name="connsiteX383" fmla="*/ 5619505 w 13991985"/>
                <a:gd name="connsiteY383" fmla="*/ 8840183 h 9738027"/>
                <a:gd name="connsiteX384" fmla="*/ 5711693 w 13991985"/>
                <a:gd name="connsiteY384" fmla="*/ 8814103 h 9738027"/>
                <a:gd name="connsiteX385" fmla="*/ 5776894 w 13991985"/>
                <a:gd name="connsiteY385" fmla="*/ 8800268 h 9738027"/>
                <a:gd name="connsiteX386" fmla="*/ 5749000 w 13991985"/>
                <a:gd name="connsiteY386" fmla="*/ 8872159 h 9738027"/>
                <a:gd name="connsiteX387" fmla="*/ 5748092 w 13991985"/>
                <a:gd name="connsiteY387" fmla="*/ 8903343 h 9738027"/>
                <a:gd name="connsiteX388" fmla="*/ 5747866 w 13991985"/>
                <a:gd name="connsiteY388" fmla="*/ 8946885 h 9738027"/>
                <a:gd name="connsiteX389" fmla="*/ 5776894 w 13991985"/>
                <a:gd name="connsiteY389" fmla="*/ 9033971 h 9738027"/>
                <a:gd name="connsiteX390" fmla="*/ 5829962 w 13991985"/>
                <a:gd name="connsiteY390" fmla="*/ 9080576 h 9738027"/>
                <a:gd name="connsiteX391" fmla="*/ 5883030 w 13991985"/>
                <a:gd name="connsiteY391" fmla="*/ 9114140 h 9738027"/>
                <a:gd name="connsiteX392" fmla="*/ 5907523 w 13991985"/>
                <a:gd name="connsiteY392" fmla="*/ 9164600 h 9738027"/>
                <a:gd name="connsiteX393" fmla="*/ 5863980 w 13991985"/>
                <a:gd name="connsiteY393" fmla="*/ 9266200 h 9738027"/>
                <a:gd name="connsiteX394" fmla="*/ 6023637 w 13991985"/>
                <a:gd name="connsiteY394" fmla="*/ 9353285 h 9738027"/>
                <a:gd name="connsiteX395" fmla="*/ 6038151 w 13991985"/>
                <a:gd name="connsiteY395" fmla="*/ 9396828 h 9738027"/>
                <a:gd name="connsiteX396" fmla="*/ 6067180 w 13991985"/>
                <a:gd name="connsiteY396" fmla="*/ 9440371 h 9738027"/>
                <a:gd name="connsiteX397" fmla="*/ 6133855 w 13991985"/>
                <a:gd name="connsiteY397" fmla="*/ 9471214 h 9738027"/>
                <a:gd name="connsiteX398" fmla="*/ 6269586 w 13991985"/>
                <a:gd name="connsiteY398" fmla="*/ 9406920 h 9738027"/>
                <a:gd name="connsiteX399" fmla="*/ 6299409 w 13991985"/>
                <a:gd name="connsiteY399" fmla="*/ 9440371 h 9738027"/>
                <a:gd name="connsiteX400" fmla="*/ 6313923 w 13991985"/>
                <a:gd name="connsiteY400" fmla="*/ 9483914 h 9738027"/>
                <a:gd name="connsiteX401" fmla="*/ 6347941 w 13991985"/>
                <a:gd name="connsiteY401" fmla="*/ 9527003 h 9738027"/>
                <a:gd name="connsiteX402" fmla="*/ 6405771 w 13991985"/>
                <a:gd name="connsiteY402" fmla="*/ 9556032 h 9738027"/>
                <a:gd name="connsiteX403" fmla="*/ 6430263 w 13991985"/>
                <a:gd name="connsiteY403" fmla="*/ 9510562 h 9738027"/>
                <a:gd name="connsiteX404" fmla="*/ 6430037 w 13991985"/>
                <a:gd name="connsiteY404" fmla="*/ 9382314 h 9738027"/>
                <a:gd name="connsiteX405" fmla="*/ 6401009 w 13991985"/>
                <a:gd name="connsiteY405" fmla="*/ 9280714 h 9738027"/>
                <a:gd name="connsiteX406" fmla="*/ 6444551 w 13991985"/>
                <a:gd name="connsiteY406" fmla="*/ 9237171 h 9738027"/>
                <a:gd name="connsiteX407" fmla="*/ 6488094 w 13991985"/>
                <a:gd name="connsiteY407" fmla="*/ 9222657 h 9738027"/>
                <a:gd name="connsiteX408" fmla="*/ 6557718 w 13991985"/>
                <a:gd name="connsiteY408" fmla="*/ 9225945 h 9738027"/>
                <a:gd name="connsiteX409" fmla="*/ 6636299 w 13991985"/>
                <a:gd name="connsiteY409" fmla="*/ 9168795 h 9738027"/>
                <a:gd name="connsiteX410" fmla="*/ 6737445 w 13991985"/>
                <a:gd name="connsiteY410" fmla="*/ 9224812 h 9738027"/>
                <a:gd name="connsiteX411" fmla="*/ 6763866 w 13991985"/>
                <a:gd name="connsiteY411" fmla="*/ 9164600 h 9738027"/>
                <a:gd name="connsiteX412" fmla="*/ 6828840 w 13991985"/>
                <a:gd name="connsiteY412" fmla="*/ 9181722 h 9738027"/>
                <a:gd name="connsiteX413" fmla="*/ 6870229 w 13991985"/>
                <a:gd name="connsiteY413" fmla="*/ 9205988 h 9738027"/>
                <a:gd name="connsiteX414" fmla="*/ 6952551 w 13991985"/>
                <a:gd name="connsiteY414" fmla="*/ 9208143 h 9738027"/>
                <a:gd name="connsiteX415" fmla="*/ 7025123 w 13991985"/>
                <a:gd name="connsiteY415" fmla="*/ 9121057 h 9738027"/>
                <a:gd name="connsiteX416" fmla="*/ 7102230 w 13991985"/>
                <a:gd name="connsiteY416" fmla="*/ 9139881 h 9738027"/>
                <a:gd name="connsiteX417" fmla="*/ 7170266 w 13991985"/>
                <a:gd name="connsiteY417" fmla="*/ 9077514 h 9738027"/>
                <a:gd name="connsiteX418" fmla="*/ 7197141 w 13991985"/>
                <a:gd name="connsiteY418" fmla="*/ 9048713 h 9738027"/>
                <a:gd name="connsiteX419" fmla="*/ 7236374 w 13991985"/>
                <a:gd name="connsiteY419" fmla="*/ 9023539 h 9738027"/>
                <a:gd name="connsiteX420" fmla="*/ 7271638 w 13991985"/>
                <a:gd name="connsiteY420" fmla="*/ 9063681 h 9738027"/>
                <a:gd name="connsiteX421" fmla="*/ 7307811 w 13991985"/>
                <a:gd name="connsiteY421" fmla="*/ 9109604 h 9738027"/>
                <a:gd name="connsiteX422" fmla="*/ 7343530 w 13991985"/>
                <a:gd name="connsiteY422" fmla="*/ 9159270 h 9738027"/>
                <a:gd name="connsiteX423" fmla="*/ 7460551 w 13991985"/>
                <a:gd name="connsiteY423" fmla="*/ 9164600 h 9738027"/>
                <a:gd name="connsiteX424" fmla="*/ 7547637 w 13991985"/>
                <a:gd name="connsiteY424" fmla="*/ 9179114 h 9738027"/>
                <a:gd name="connsiteX425" fmla="*/ 7562151 w 13991985"/>
                <a:gd name="connsiteY425" fmla="*/ 9353285 h 9738027"/>
                <a:gd name="connsiteX426" fmla="*/ 7634723 w 13991985"/>
                <a:gd name="connsiteY426" fmla="*/ 9367800 h 9738027"/>
                <a:gd name="connsiteX427" fmla="*/ 7721809 w 13991985"/>
                <a:gd name="connsiteY427" fmla="*/ 9396828 h 9738027"/>
                <a:gd name="connsiteX428" fmla="*/ 7808894 w 13991985"/>
                <a:gd name="connsiteY428" fmla="*/ 9425857 h 9738027"/>
                <a:gd name="connsiteX429" fmla="*/ 7852437 w 13991985"/>
                <a:gd name="connsiteY429" fmla="*/ 9440371 h 9738027"/>
                <a:gd name="connsiteX430" fmla="*/ 7895980 w 13991985"/>
                <a:gd name="connsiteY430" fmla="*/ 9396828 h 9738027"/>
                <a:gd name="connsiteX431" fmla="*/ 7939523 w 13991985"/>
                <a:gd name="connsiteY431" fmla="*/ 9382314 h 9738027"/>
                <a:gd name="connsiteX432" fmla="*/ 7962655 w 13991985"/>
                <a:gd name="connsiteY432" fmla="*/ 9347389 h 9738027"/>
                <a:gd name="connsiteX433" fmla="*/ 8005517 w 13991985"/>
                <a:gd name="connsiteY433" fmla="*/ 9335483 h 9738027"/>
                <a:gd name="connsiteX434" fmla="*/ 8065049 w 13991985"/>
                <a:gd name="connsiteY434" fmla="*/ 9397396 h 9738027"/>
                <a:gd name="connsiteX435" fmla="*/ 8169144 w 13991985"/>
                <a:gd name="connsiteY435" fmla="*/ 9437309 h 9738027"/>
                <a:gd name="connsiteX436" fmla="*/ 8215068 w 13991985"/>
                <a:gd name="connsiteY436" fmla="*/ 9392633 h 9738027"/>
                <a:gd name="connsiteX437" fmla="*/ 8255549 w 13991985"/>
                <a:gd name="connsiteY437" fmla="*/ 9401818 h 9738027"/>
                <a:gd name="connsiteX438" fmla="*/ 8299092 w 13991985"/>
                <a:gd name="connsiteY438" fmla="*/ 9438217 h 9738027"/>
                <a:gd name="connsiteX439" fmla="*/ 8317461 w 13991985"/>
                <a:gd name="connsiteY439" fmla="*/ 9485502 h 9738027"/>
                <a:gd name="connsiteX440" fmla="*/ 8295010 w 13991985"/>
                <a:gd name="connsiteY440" fmla="*/ 9519633 h 9738027"/>
                <a:gd name="connsiteX441" fmla="*/ 8276980 w 13991985"/>
                <a:gd name="connsiteY441" fmla="*/ 9604564 h 9738027"/>
                <a:gd name="connsiteX442" fmla="*/ 8309297 w 13991985"/>
                <a:gd name="connsiteY442" fmla="*/ 9685413 h 9738027"/>
                <a:gd name="connsiteX443" fmla="*/ 8350459 w 13991985"/>
                <a:gd name="connsiteY443" fmla="*/ 9738027 h 9738027"/>
                <a:gd name="connsiteX444" fmla="*/ 8389466 w 13991985"/>
                <a:gd name="connsiteY444" fmla="*/ 9730657 h 9738027"/>
                <a:gd name="connsiteX445" fmla="*/ 8386404 w 13991985"/>
                <a:gd name="connsiteY445" fmla="*/ 9682578 h 9738027"/>
                <a:gd name="connsiteX446" fmla="*/ 8360437 w 13991985"/>
                <a:gd name="connsiteY446" fmla="*/ 9643571 h 9738027"/>
                <a:gd name="connsiteX447" fmla="*/ 8351139 w 13991985"/>
                <a:gd name="connsiteY447" fmla="*/ 9571453 h 9738027"/>
                <a:gd name="connsiteX448" fmla="*/ 8370416 w 13991985"/>
                <a:gd name="connsiteY448" fmla="*/ 9527684 h 9738027"/>
                <a:gd name="connsiteX449" fmla="*/ 8396043 w 13991985"/>
                <a:gd name="connsiteY449" fmla="*/ 9475977 h 9738027"/>
                <a:gd name="connsiteX450" fmla="*/ 8429380 w 13991985"/>
                <a:gd name="connsiteY450" fmla="*/ 9483120 h 9738027"/>
                <a:gd name="connsiteX451" fmla="*/ 8496055 w 13991985"/>
                <a:gd name="connsiteY451" fmla="*/ 9473595 h 9738027"/>
                <a:gd name="connsiteX452" fmla="*/ 8553886 w 13991985"/>
                <a:gd name="connsiteY452" fmla="*/ 9453185 h 9738027"/>
                <a:gd name="connsiteX453" fmla="*/ 8636209 w 13991985"/>
                <a:gd name="connsiteY453" fmla="*/ 9428465 h 9738027"/>
                <a:gd name="connsiteX454" fmla="*/ 8696193 w 13991985"/>
                <a:gd name="connsiteY454" fmla="*/ 9415877 h 9738027"/>
                <a:gd name="connsiteX455" fmla="*/ 8691318 w 13991985"/>
                <a:gd name="connsiteY455" fmla="*/ 9375964 h 9738027"/>
                <a:gd name="connsiteX456" fmla="*/ 8715130 w 13991985"/>
                <a:gd name="connsiteY456" fmla="*/ 9356914 h 9738027"/>
                <a:gd name="connsiteX457" fmla="*/ 8743705 w 13991985"/>
                <a:gd name="connsiteY457" fmla="*/ 9359295 h 9738027"/>
                <a:gd name="connsiteX458" fmla="*/ 8810380 w 13991985"/>
                <a:gd name="connsiteY458" fmla="*/ 9382314 h 9738027"/>
                <a:gd name="connsiteX459" fmla="*/ 8856078 w 13991985"/>
                <a:gd name="connsiteY459" fmla="*/ 9312577 h 9738027"/>
                <a:gd name="connsiteX460" fmla="*/ 8903249 w 13991985"/>
                <a:gd name="connsiteY460" fmla="*/ 9314052 h 9738027"/>
                <a:gd name="connsiteX461" fmla="*/ 8941349 w 13991985"/>
                <a:gd name="connsiteY461" fmla="*/ 9356914 h 9738027"/>
                <a:gd name="connsiteX462" fmla="*/ 8984211 w 13991985"/>
                <a:gd name="connsiteY462" fmla="*/ 9321195 h 9738027"/>
                <a:gd name="connsiteX463" fmla="*/ 9025713 w 13991985"/>
                <a:gd name="connsiteY463" fmla="*/ 9264272 h 9738027"/>
                <a:gd name="connsiteX464" fmla="*/ 9085925 w 13991985"/>
                <a:gd name="connsiteY464" fmla="*/ 9278106 h 9738027"/>
                <a:gd name="connsiteX465" fmla="*/ 9124705 w 13991985"/>
                <a:gd name="connsiteY465" fmla="*/ 9237852 h 9738027"/>
                <a:gd name="connsiteX466" fmla="*/ 9129468 w 13991985"/>
                <a:gd name="connsiteY466" fmla="*/ 9186258 h 9738027"/>
                <a:gd name="connsiteX467" fmla="*/ 9160424 w 13991985"/>
                <a:gd name="connsiteY467" fmla="*/ 9133077 h 9738027"/>
                <a:gd name="connsiteX468" fmla="*/ 9203286 w 13991985"/>
                <a:gd name="connsiteY468" fmla="*/ 9156889 h 9738027"/>
                <a:gd name="connsiteX469" fmla="*/ 9246376 w 13991985"/>
                <a:gd name="connsiteY469" fmla="*/ 9196690 h 9738027"/>
                <a:gd name="connsiteX470" fmla="*/ 9305680 w 13991985"/>
                <a:gd name="connsiteY470" fmla="*/ 9159270 h 9738027"/>
                <a:gd name="connsiteX471" fmla="*/ 9399569 w 13991985"/>
                <a:gd name="connsiteY471" fmla="*/ 9131943 h 9738027"/>
                <a:gd name="connsiteX472" fmla="*/ 9458080 w 13991985"/>
                <a:gd name="connsiteY472" fmla="*/ 9130695 h 9738027"/>
                <a:gd name="connsiteX473" fmla="*/ 9518518 w 13991985"/>
                <a:gd name="connsiteY473" fmla="*/ 9105521 h 9738027"/>
                <a:gd name="connsiteX474" fmla="*/ 9574648 w 13991985"/>
                <a:gd name="connsiteY474" fmla="*/ 9126046 h 9738027"/>
                <a:gd name="connsiteX475" fmla="*/ 9652209 w 13991985"/>
                <a:gd name="connsiteY475" fmla="*/ 9106543 h 9738027"/>
                <a:gd name="connsiteX476" fmla="*/ 9753355 w 13991985"/>
                <a:gd name="connsiteY476" fmla="*/ 9094977 h 9738027"/>
                <a:gd name="connsiteX477" fmla="*/ 9816175 w 13991985"/>
                <a:gd name="connsiteY477" fmla="*/ 9050866 h 9738027"/>
                <a:gd name="connsiteX478" fmla="*/ 9803361 w 13991985"/>
                <a:gd name="connsiteY478" fmla="*/ 9009252 h 9738027"/>
                <a:gd name="connsiteX479" fmla="*/ 9819236 w 13991985"/>
                <a:gd name="connsiteY479" fmla="*/ 8981583 h 9738027"/>
                <a:gd name="connsiteX480" fmla="*/ 9872418 w 13991985"/>
                <a:gd name="connsiteY480" fmla="*/ 8980677 h 9738027"/>
                <a:gd name="connsiteX481" fmla="*/ 9893736 w 13991985"/>
                <a:gd name="connsiteY481" fmla="*/ 8931350 h 9738027"/>
                <a:gd name="connsiteX482" fmla="*/ 9942721 w 13991985"/>
                <a:gd name="connsiteY482" fmla="*/ 8904022 h 9738027"/>
                <a:gd name="connsiteX483" fmla="*/ 10024364 w 13991985"/>
                <a:gd name="connsiteY483" fmla="*/ 8850956 h 9738027"/>
                <a:gd name="connsiteX484" fmla="*/ 10101925 w 13991985"/>
                <a:gd name="connsiteY484" fmla="*/ 8802650 h 9738027"/>
                <a:gd name="connsiteX485" fmla="*/ 10130726 w 13991985"/>
                <a:gd name="connsiteY485" fmla="*/ 8768632 h 9738027"/>
                <a:gd name="connsiteX486" fmla="*/ 10099997 w 13991985"/>
                <a:gd name="connsiteY486" fmla="*/ 8719646 h 9738027"/>
                <a:gd name="connsiteX487" fmla="*/ 10139458 w 13991985"/>
                <a:gd name="connsiteY487" fmla="*/ 8683474 h 9738027"/>
                <a:gd name="connsiteX488" fmla="*/ 10199669 w 13991985"/>
                <a:gd name="connsiteY488" fmla="*/ 8664197 h 9738027"/>
                <a:gd name="connsiteX489" fmla="*/ 10252737 w 13991985"/>
                <a:gd name="connsiteY489" fmla="*/ 8642539 h 9738027"/>
                <a:gd name="connsiteX490" fmla="*/ 10293672 w 13991985"/>
                <a:gd name="connsiteY490" fmla="*/ 8610902 h 9738027"/>
                <a:gd name="connsiteX491" fmla="*/ 10351049 w 13991985"/>
                <a:gd name="connsiteY491" fmla="*/ 8533002 h 9738027"/>
                <a:gd name="connsiteX492" fmla="*/ 10363409 w 13991985"/>
                <a:gd name="connsiteY492" fmla="*/ 8525971 h 9738027"/>
                <a:gd name="connsiteX493" fmla="*/ 10398107 w 13991985"/>
                <a:gd name="connsiteY493" fmla="*/ 8480274 h 9738027"/>
                <a:gd name="connsiteX494" fmla="*/ 10436434 w 13991985"/>
                <a:gd name="connsiteY494" fmla="*/ 8443875 h 9738027"/>
                <a:gd name="connsiteX495" fmla="*/ 10479523 w 13991985"/>
                <a:gd name="connsiteY495" fmla="*/ 8395343 h 9738027"/>
                <a:gd name="connsiteX496" fmla="*/ 10494718 w 13991985"/>
                <a:gd name="connsiteY496" fmla="*/ 8308257 h 9738027"/>
                <a:gd name="connsiteX497" fmla="*/ 10499254 w 13991985"/>
                <a:gd name="connsiteY497" fmla="*/ 8247819 h 9738027"/>
                <a:gd name="connsiteX498" fmla="*/ 10482018 w 13991985"/>
                <a:gd name="connsiteY498" fmla="*/ 8171052 h 9738027"/>
                <a:gd name="connsiteX499" fmla="*/ 10523066 w 13991985"/>
                <a:gd name="connsiteY499" fmla="*/ 8117643 h 9738027"/>
                <a:gd name="connsiteX500" fmla="*/ 10566609 w 13991985"/>
                <a:gd name="connsiteY500" fmla="*/ 8119571 h 9738027"/>
                <a:gd name="connsiteX501" fmla="*/ 10627274 w 13991985"/>
                <a:gd name="connsiteY501" fmla="*/ 8102676 h 9738027"/>
                <a:gd name="connsiteX502" fmla="*/ 10654829 w 13991985"/>
                <a:gd name="connsiteY502" fmla="*/ 8025569 h 9738027"/>
                <a:gd name="connsiteX503" fmla="*/ 10696330 w 13991985"/>
                <a:gd name="connsiteY503" fmla="*/ 7994839 h 9738027"/>
                <a:gd name="connsiteX504" fmla="*/ 10775025 w 13991985"/>
                <a:gd name="connsiteY504" fmla="*/ 7894940 h 9738027"/>
                <a:gd name="connsiteX505" fmla="*/ 10806435 w 13991985"/>
                <a:gd name="connsiteY505" fmla="*/ 7805246 h 9738027"/>
                <a:gd name="connsiteX506" fmla="*/ 10847596 w 13991985"/>
                <a:gd name="connsiteY506" fmla="*/ 7745488 h 9738027"/>
                <a:gd name="connsiteX507" fmla="*/ 10903499 w 13991985"/>
                <a:gd name="connsiteY507" fmla="*/ 7730520 h 9738027"/>
                <a:gd name="connsiteX508" fmla="*/ 10958494 w 13991985"/>
                <a:gd name="connsiteY508" fmla="*/ 7727685 h 9738027"/>
                <a:gd name="connsiteX509" fmla="*/ 10952031 w 13991985"/>
                <a:gd name="connsiteY509" fmla="*/ 7706028 h 9738027"/>
                <a:gd name="connsiteX510" fmla="*/ 10943980 w 13991985"/>
                <a:gd name="connsiteY510" fmla="*/ 7652732 h 9738027"/>
                <a:gd name="connsiteX511" fmla="*/ 10950897 w 13991985"/>
                <a:gd name="connsiteY511" fmla="*/ 7604427 h 9738027"/>
                <a:gd name="connsiteX512" fmla="*/ 10917786 w 13991985"/>
                <a:gd name="connsiteY512" fmla="*/ 7507590 h 9738027"/>
                <a:gd name="connsiteX513" fmla="*/ 10915632 w 13991985"/>
                <a:gd name="connsiteY513" fmla="*/ 7454521 h 9738027"/>
                <a:gd name="connsiteX514" fmla="*/ 10963937 w 13991985"/>
                <a:gd name="connsiteY514" fmla="*/ 7401681 h 9738027"/>
                <a:gd name="connsiteX515" fmla="*/ 11024943 w 13991985"/>
                <a:gd name="connsiteY515" fmla="*/ 7373333 h 9738027"/>
                <a:gd name="connsiteX516" fmla="*/ 11016551 w 13991985"/>
                <a:gd name="connsiteY516" fmla="*/ 7335800 h 9738027"/>
                <a:gd name="connsiteX517" fmla="*/ 10974936 w 13991985"/>
                <a:gd name="connsiteY517" fmla="*/ 7306998 h 9738027"/>
                <a:gd name="connsiteX518" fmla="*/ 10912570 w 13991985"/>
                <a:gd name="connsiteY518" fmla="*/ 7239643 h 9738027"/>
                <a:gd name="connsiteX519" fmla="*/ 10851905 w 13991985"/>
                <a:gd name="connsiteY519" fmla="*/ 7270371 h 9738027"/>
                <a:gd name="connsiteX520" fmla="*/ 10782168 w 13991985"/>
                <a:gd name="connsiteY520" fmla="*/ 7263001 h 9738027"/>
                <a:gd name="connsiteX521" fmla="*/ 10784323 w 13991985"/>
                <a:gd name="connsiteY521" fmla="*/ 7205171 h 9738027"/>
                <a:gd name="connsiteX522" fmla="*/ 10830247 w 13991985"/>
                <a:gd name="connsiteY522" fmla="*/ 7133053 h 9738027"/>
                <a:gd name="connsiteX523" fmla="*/ 10877305 w 13991985"/>
                <a:gd name="connsiteY523" fmla="*/ 7116158 h 9738027"/>
                <a:gd name="connsiteX524" fmla="*/ 10917332 w 13991985"/>
                <a:gd name="connsiteY524" fmla="*/ 7087357 h 9738027"/>
                <a:gd name="connsiteX525" fmla="*/ 10973688 w 13991985"/>
                <a:gd name="connsiteY525" fmla="*/ 7074769 h 9738027"/>
                <a:gd name="connsiteX526" fmla="*/ 11033446 w 13991985"/>
                <a:gd name="connsiteY526" fmla="*/ 7055039 h 9738027"/>
                <a:gd name="connsiteX527" fmla="*/ 10929693 w 13991985"/>
                <a:gd name="connsiteY527" fmla="*/ 6954120 h 9738027"/>
                <a:gd name="connsiteX528" fmla="*/ 10903272 w 13991985"/>
                <a:gd name="connsiteY528" fmla="*/ 6879619 h 9738027"/>
                <a:gd name="connsiteX529" fmla="*/ 10997729 w 13991985"/>
                <a:gd name="connsiteY529" fmla="*/ 6886083 h 9738027"/>
                <a:gd name="connsiteX530" fmla="*/ 11045580 w 13991985"/>
                <a:gd name="connsiteY530" fmla="*/ 6856828 h 9738027"/>
                <a:gd name="connsiteX531" fmla="*/ 10987523 w 13991985"/>
                <a:gd name="connsiteY531" fmla="*/ 6788566 h 9738027"/>
                <a:gd name="connsiteX532" fmla="*/ 10914951 w 13991985"/>
                <a:gd name="connsiteY532" fmla="*/ 6740714 h 9738027"/>
                <a:gd name="connsiteX533" fmla="*/ 10909509 w 13991985"/>
                <a:gd name="connsiteY533" fmla="*/ 6692862 h 9738027"/>
                <a:gd name="connsiteX534" fmla="*/ 10856894 w 13991985"/>
                <a:gd name="connsiteY534" fmla="*/ 6668143 h 9738027"/>
                <a:gd name="connsiteX535" fmla="*/ 10813805 w 13991985"/>
                <a:gd name="connsiteY535" fmla="*/ 6633671 h 9738027"/>
                <a:gd name="connsiteX536" fmla="*/ 10804053 w 13991985"/>
                <a:gd name="connsiteY536" fmla="*/ 6556790 h 9738027"/>
                <a:gd name="connsiteX537" fmla="*/ 10793848 w 13991985"/>
                <a:gd name="connsiteY537" fmla="*/ 6494198 h 9738027"/>
                <a:gd name="connsiteX538" fmla="*/ 10740780 w 13991985"/>
                <a:gd name="connsiteY538" fmla="*/ 6367878 h 9738027"/>
                <a:gd name="connsiteX539" fmla="*/ 10711751 w 13991985"/>
                <a:gd name="connsiteY539" fmla="*/ 6247228 h 9738027"/>
                <a:gd name="connsiteX540" fmla="*/ 10668209 w 13991985"/>
                <a:gd name="connsiteY540" fmla="*/ 6218200 h 9738027"/>
                <a:gd name="connsiteX541" fmla="*/ 10619223 w 13991985"/>
                <a:gd name="connsiteY541" fmla="*/ 6155833 h 9738027"/>
                <a:gd name="connsiteX542" fmla="*/ 10508551 w 13991985"/>
                <a:gd name="connsiteY542" fmla="*/ 6072831 h 9738027"/>
                <a:gd name="connsiteX543" fmla="*/ 10426229 w 13991985"/>
                <a:gd name="connsiteY543" fmla="*/ 6005701 h 9738027"/>
                <a:gd name="connsiteX544" fmla="*/ 10441423 w 13991985"/>
                <a:gd name="connsiteY544" fmla="*/ 5885505 h 9738027"/>
                <a:gd name="connsiteX545" fmla="*/ 10509005 w 13991985"/>
                <a:gd name="connsiteY545" fmla="*/ 5822232 h 9738027"/>
                <a:gd name="connsiteX546" fmla="*/ 10595637 w 13991985"/>
                <a:gd name="connsiteY546" fmla="*/ 5724714 h 9738027"/>
                <a:gd name="connsiteX547" fmla="*/ 10629655 w 13991985"/>
                <a:gd name="connsiteY547" fmla="*/ 5637402 h 9738027"/>
                <a:gd name="connsiteX548" fmla="*/ 10673198 w 13991985"/>
                <a:gd name="connsiteY548" fmla="*/ 5604745 h 9738027"/>
                <a:gd name="connsiteX549" fmla="*/ 10750305 w 13991985"/>
                <a:gd name="connsiteY549" fmla="*/ 5627196 h 9738027"/>
                <a:gd name="connsiteX550" fmla="*/ 10761191 w 13991985"/>
                <a:gd name="connsiteY550" fmla="*/ 5560067 h 9738027"/>
                <a:gd name="connsiteX551" fmla="*/ 10814259 w 13991985"/>
                <a:gd name="connsiteY551" fmla="*/ 5502464 h 9738027"/>
                <a:gd name="connsiteX552" fmla="*/ 10891138 w 13991985"/>
                <a:gd name="connsiteY552" fmla="*/ 5468446 h 9738027"/>
                <a:gd name="connsiteX553" fmla="*/ 10958494 w 13991985"/>
                <a:gd name="connsiteY553" fmla="*/ 5463457 h 9738027"/>
                <a:gd name="connsiteX554" fmla="*/ 10989111 w 13991985"/>
                <a:gd name="connsiteY554" fmla="*/ 5434655 h 9738027"/>
                <a:gd name="connsiteX555" fmla="*/ 11051703 w 13991985"/>
                <a:gd name="connsiteY555" fmla="*/ 5395875 h 9738027"/>
                <a:gd name="connsiteX556" fmla="*/ 11161694 w 13991985"/>
                <a:gd name="connsiteY556" fmla="*/ 5361857 h 9738027"/>
                <a:gd name="connsiteX557" fmla="*/ 11205237 w 13991985"/>
                <a:gd name="connsiteY557" fmla="*/ 5332828 h 9738027"/>
                <a:gd name="connsiteX558" fmla="*/ 11161694 w 13991985"/>
                <a:gd name="connsiteY558" fmla="*/ 5303800 h 9738027"/>
                <a:gd name="connsiteX559" fmla="*/ 10871409 w 13991985"/>
                <a:gd name="connsiteY559" fmla="*/ 5260257 h 9738027"/>
                <a:gd name="connsiteX560" fmla="*/ 10827866 w 13991985"/>
                <a:gd name="connsiteY560" fmla="*/ 5216714 h 9738027"/>
                <a:gd name="connsiteX561" fmla="*/ 10682723 w 13991985"/>
                <a:gd name="connsiteY561" fmla="*/ 5274771 h 9738027"/>
                <a:gd name="connsiteX562" fmla="*/ 10624666 w 13991985"/>
                <a:gd name="connsiteY562" fmla="*/ 5303800 h 9738027"/>
                <a:gd name="connsiteX563" fmla="*/ 10537580 w 13991985"/>
                <a:gd name="connsiteY563" fmla="*/ 5390206 h 9738027"/>
                <a:gd name="connsiteX564" fmla="*/ 10440289 w 13991985"/>
                <a:gd name="connsiteY564" fmla="*/ 5361403 h 9738027"/>
                <a:gd name="connsiteX565" fmla="*/ 10368624 w 13991985"/>
                <a:gd name="connsiteY565" fmla="*/ 5317633 h 9738027"/>
                <a:gd name="connsiteX566" fmla="*/ 10348894 w 13991985"/>
                <a:gd name="connsiteY566" fmla="*/ 5245743 h 9738027"/>
                <a:gd name="connsiteX567" fmla="*/ 10363409 w 13991985"/>
                <a:gd name="connsiteY567" fmla="*/ 5187685 h 9738027"/>
                <a:gd name="connsiteX568" fmla="*/ 10392437 w 13991985"/>
                <a:gd name="connsiteY568" fmla="*/ 5144143 h 9738027"/>
                <a:gd name="connsiteX569" fmla="*/ 10348894 w 13991985"/>
                <a:gd name="connsiteY569" fmla="*/ 5115114 h 9738027"/>
                <a:gd name="connsiteX570" fmla="*/ 10290837 w 13991985"/>
                <a:gd name="connsiteY570" fmla="*/ 5100600 h 9738027"/>
                <a:gd name="connsiteX571" fmla="*/ 10203751 w 13991985"/>
                <a:gd name="connsiteY571" fmla="*/ 5071571 h 9738027"/>
                <a:gd name="connsiteX572" fmla="*/ 10160209 w 13991985"/>
                <a:gd name="connsiteY572" fmla="*/ 5057057 h 9738027"/>
                <a:gd name="connsiteX573" fmla="*/ 10073804 w 13991985"/>
                <a:gd name="connsiteY573" fmla="*/ 5028028 h 9738027"/>
                <a:gd name="connsiteX574" fmla="*/ 10044548 w 13991985"/>
                <a:gd name="connsiteY574" fmla="*/ 4921665 h 9738027"/>
                <a:gd name="connsiteX575" fmla="*/ 10049991 w 13991985"/>
                <a:gd name="connsiteY575" fmla="*/ 4868598 h 9738027"/>
                <a:gd name="connsiteX576" fmla="*/ 10102605 w 13991985"/>
                <a:gd name="connsiteY576" fmla="*/ 4758381 h 9738027"/>
                <a:gd name="connsiteX577" fmla="*/ 10189011 w 13991985"/>
                <a:gd name="connsiteY577" fmla="*/ 4753164 h 9738027"/>
                <a:gd name="connsiteX578" fmla="*/ 10262262 w 13991985"/>
                <a:gd name="connsiteY578" fmla="*/ 4791490 h 9738027"/>
                <a:gd name="connsiteX579" fmla="*/ 10311929 w 13991985"/>
                <a:gd name="connsiteY579" fmla="*/ 4762462 h 9738027"/>
                <a:gd name="connsiteX580" fmla="*/ 10365223 w 13991985"/>
                <a:gd name="connsiteY580" fmla="*/ 4752710 h 9738027"/>
                <a:gd name="connsiteX581" fmla="*/ 10423053 w 13991985"/>
                <a:gd name="connsiteY581" fmla="*/ 4698963 h 9738027"/>
                <a:gd name="connsiteX582" fmla="*/ 10447319 w 13991985"/>
                <a:gd name="connsiteY582" fmla="*/ 4607114 h 9738027"/>
                <a:gd name="connsiteX583" fmla="*/ 10491543 w 13991985"/>
                <a:gd name="connsiteY583" fmla="*/ 4532502 h 9738027"/>
                <a:gd name="connsiteX584" fmla="*/ 10595637 w 13991985"/>
                <a:gd name="connsiteY584" fmla="*/ 4520028 h 9738027"/>
                <a:gd name="connsiteX585" fmla="*/ 10639180 w 13991985"/>
                <a:gd name="connsiteY585" fmla="*/ 4491000 h 9738027"/>
                <a:gd name="connsiteX586" fmla="*/ 10711751 w 13991985"/>
                <a:gd name="connsiteY586" fmla="*/ 4403914 h 9738027"/>
                <a:gd name="connsiteX587" fmla="*/ 10755294 w 13991985"/>
                <a:gd name="connsiteY587" fmla="*/ 4360371 h 9738027"/>
                <a:gd name="connsiteX588" fmla="*/ 10775705 w 13991985"/>
                <a:gd name="connsiteY588" fmla="*/ 4302314 h 9738027"/>
                <a:gd name="connsiteX589" fmla="*/ 10848730 w 13991985"/>
                <a:gd name="connsiteY589" fmla="*/ 4251514 h 9738027"/>
                <a:gd name="connsiteX590" fmla="*/ 10977318 w 13991985"/>
                <a:gd name="connsiteY590" fmla="*/ 4232464 h 9738027"/>
                <a:gd name="connsiteX591" fmla="*/ 11103411 w 13991985"/>
                <a:gd name="connsiteY591" fmla="*/ 4307983 h 9738027"/>
                <a:gd name="connsiteX592" fmla="*/ 11126996 w 13991985"/>
                <a:gd name="connsiteY592" fmla="*/ 4433170 h 9738027"/>
                <a:gd name="connsiteX593" fmla="*/ 11078691 w 13991985"/>
                <a:gd name="connsiteY593" fmla="*/ 4505514 h 9738027"/>
                <a:gd name="connsiteX594" fmla="*/ 11048755 w 13991985"/>
                <a:gd name="connsiteY594" fmla="*/ 4551552 h 9738027"/>
                <a:gd name="connsiteX595" fmla="*/ 11049889 w 13991985"/>
                <a:gd name="connsiteY595" fmla="*/ 4577632 h 9738027"/>
                <a:gd name="connsiteX596" fmla="*/ 10987523 w 13991985"/>
                <a:gd name="connsiteY596" fmla="*/ 4592600 h 9738027"/>
                <a:gd name="connsiteX597" fmla="*/ 10973009 w 13991985"/>
                <a:gd name="connsiteY597" fmla="*/ 4650657 h 9738027"/>
                <a:gd name="connsiteX598" fmla="*/ 11060094 w 13991985"/>
                <a:gd name="connsiteY598" fmla="*/ 4665171 h 9738027"/>
                <a:gd name="connsiteX599" fmla="*/ 11016551 w 13991985"/>
                <a:gd name="connsiteY599" fmla="*/ 4708714 h 9738027"/>
                <a:gd name="connsiteX600" fmla="*/ 11002037 w 13991985"/>
                <a:gd name="connsiteY600" fmla="*/ 4752257 h 9738027"/>
                <a:gd name="connsiteX601" fmla="*/ 11016551 w 13991985"/>
                <a:gd name="connsiteY601" fmla="*/ 4781285 h 9738027"/>
                <a:gd name="connsiteX602" fmla="*/ 11060094 w 13991985"/>
                <a:gd name="connsiteY602" fmla="*/ 4737743 h 9738027"/>
                <a:gd name="connsiteX603" fmla="*/ 11190723 w 13991985"/>
                <a:gd name="connsiteY603" fmla="*/ 4650657 h 9738027"/>
                <a:gd name="connsiteX604" fmla="*/ 11248780 w 13991985"/>
                <a:gd name="connsiteY604" fmla="*/ 4636143 h 9738027"/>
                <a:gd name="connsiteX605" fmla="*/ 11335866 w 13991985"/>
                <a:gd name="connsiteY605" fmla="*/ 4592600 h 9738027"/>
                <a:gd name="connsiteX606" fmla="*/ 11422951 w 13991985"/>
                <a:gd name="connsiteY606" fmla="*/ 4549057 h 9738027"/>
                <a:gd name="connsiteX607" fmla="*/ 11539066 w 13991985"/>
                <a:gd name="connsiteY60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472094 w 13991985"/>
                <a:gd name="connsiteY366" fmla="*/ 7814771 h 9738027"/>
                <a:gd name="connsiteX367" fmla="*/ 5563943 w 13991985"/>
                <a:gd name="connsiteY367" fmla="*/ 7788804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727682 w 13991985"/>
                <a:gd name="connsiteY371" fmla="*/ 8069112 h 9738027"/>
                <a:gd name="connsiteX372" fmla="*/ 5732218 w 13991985"/>
                <a:gd name="connsiteY372" fmla="*/ 8131703 h 9738027"/>
                <a:gd name="connsiteX373" fmla="*/ 5739588 w 13991985"/>
                <a:gd name="connsiteY373" fmla="*/ 8211419 h 9738027"/>
                <a:gd name="connsiteX374" fmla="*/ 5737660 w 13991985"/>
                <a:gd name="connsiteY374" fmla="*/ 8300887 h 9738027"/>
                <a:gd name="connsiteX375" fmla="*/ 5692191 w 13991985"/>
                <a:gd name="connsiteY375" fmla="*/ 8377994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19946 w 13991985"/>
                <a:gd name="connsiteY381" fmla="*/ 8768178 h 9738027"/>
                <a:gd name="connsiteX382" fmla="*/ 5477311 w 13991985"/>
                <a:gd name="connsiteY382" fmla="*/ 8861954 h 9738027"/>
                <a:gd name="connsiteX383" fmla="*/ 5619505 w 13991985"/>
                <a:gd name="connsiteY383" fmla="*/ 8840183 h 9738027"/>
                <a:gd name="connsiteX384" fmla="*/ 5711693 w 13991985"/>
                <a:gd name="connsiteY384" fmla="*/ 8814103 h 9738027"/>
                <a:gd name="connsiteX385" fmla="*/ 5776894 w 13991985"/>
                <a:gd name="connsiteY385" fmla="*/ 8800268 h 9738027"/>
                <a:gd name="connsiteX386" fmla="*/ 5749000 w 13991985"/>
                <a:gd name="connsiteY386" fmla="*/ 8872159 h 9738027"/>
                <a:gd name="connsiteX387" fmla="*/ 5748092 w 13991985"/>
                <a:gd name="connsiteY387" fmla="*/ 8903343 h 9738027"/>
                <a:gd name="connsiteX388" fmla="*/ 5747866 w 13991985"/>
                <a:gd name="connsiteY388" fmla="*/ 8946885 h 9738027"/>
                <a:gd name="connsiteX389" fmla="*/ 5776894 w 13991985"/>
                <a:gd name="connsiteY389" fmla="*/ 9033971 h 9738027"/>
                <a:gd name="connsiteX390" fmla="*/ 5829962 w 13991985"/>
                <a:gd name="connsiteY390" fmla="*/ 9080576 h 9738027"/>
                <a:gd name="connsiteX391" fmla="*/ 5883030 w 13991985"/>
                <a:gd name="connsiteY391" fmla="*/ 9114140 h 9738027"/>
                <a:gd name="connsiteX392" fmla="*/ 5907523 w 13991985"/>
                <a:gd name="connsiteY392" fmla="*/ 9164600 h 9738027"/>
                <a:gd name="connsiteX393" fmla="*/ 5863980 w 13991985"/>
                <a:gd name="connsiteY393" fmla="*/ 9266200 h 9738027"/>
                <a:gd name="connsiteX394" fmla="*/ 6023637 w 13991985"/>
                <a:gd name="connsiteY394" fmla="*/ 9353285 h 9738027"/>
                <a:gd name="connsiteX395" fmla="*/ 6038151 w 13991985"/>
                <a:gd name="connsiteY395" fmla="*/ 9396828 h 9738027"/>
                <a:gd name="connsiteX396" fmla="*/ 6067180 w 13991985"/>
                <a:gd name="connsiteY396" fmla="*/ 9440371 h 9738027"/>
                <a:gd name="connsiteX397" fmla="*/ 6133855 w 13991985"/>
                <a:gd name="connsiteY397" fmla="*/ 9471214 h 9738027"/>
                <a:gd name="connsiteX398" fmla="*/ 6269586 w 13991985"/>
                <a:gd name="connsiteY398" fmla="*/ 9406920 h 9738027"/>
                <a:gd name="connsiteX399" fmla="*/ 6299409 w 13991985"/>
                <a:gd name="connsiteY399" fmla="*/ 9440371 h 9738027"/>
                <a:gd name="connsiteX400" fmla="*/ 6313923 w 13991985"/>
                <a:gd name="connsiteY400" fmla="*/ 9483914 h 9738027"/>
                <a:gd name="connsiteX401" fmla="*/ 6347941 w 13991985"/>
                <a:gd name="connsiteY401" fmla="*/ 9527003 h 9738027"/>
                <a:gd name="connsiteX402" fmla="*/ 6405771 w 13991985"/>
                <a:gd name="connsiteY402" fmla="*/ 9556032 h 9738027"/>
                <a:gd name="connsiteX403" fmla="*/ 6430263 w 13991985"/>
                <a:gd name="connsiteY403" fmla="*/ 9510562 h 9738027"/>
                <a:gd name="connsiteX404" fmla="*/ 6430037 w 13991985"/>
                <a:gd name="connsiteY404" fmla="*/ 9382314 h 9738027"/>
                <a:gd name="connsiteX405" fmla="*/ 6401009 w 13991985"/>
                <a:gd name="connsiteY405" fmla="*/ 9280714 h 9738027"/>
                <a:gd name="connsiteX406" fmla="*/ 6444551 w 13991985"/>
                <a:gd name="connsiteY406" fmla="*/ 9237171 h 9738027"/>
                <a:gd name="connsiteX407" fmla="*/ 6488094 w 13991985"/>
                <a:gd name="connsiteY407" fmla="*/ 9222657 h 9738027"/>
                <a:gd name="connsiteX408" fmla="*/ 6557718 w 13991985"/>
                <a:gd name="connsiteY408" fmla="*/ 9225945 h 9738027"/>
                <a:gd name="connsiteX409" fmla="*/ 6636299 w 13991985"/>
                <a:gd name="connsiteY409" fmla="*/ 9168795 h 9738027"/>
                <a:gd name="connsiteX410" fmla="*/ 6737445 w 13991985"/>
                <a:gd name="connsiteY410" fmla="*/ 9224812 h 9738027"/>
                <a:gd name="connsiteX411" fmla="*/ 6763866 w 13991985"/>
                <a:gd name="connsiteY411" fmla="*/ 9164600 h 9738027"/>
                <a:gd name="connsiteX412" fmla="*/ 6828840 w 13991985"/>
                <a:gd name="connsiteY412" fmla="*/ 9181722 h 9738027"/>
                <a:gd name="connsiteX413" fmla="*/ 6870229 w 13991985"/>
                <a:gd name="connsiteY413" fmla="*/ 9205988 h 9738027"/>
                <a:gd name="connsiteX414" fmla="*/ 6952551 w 13991985"/>
                <a:gd name="connsiteY414" fmla="*/ 9208143 h 9738027"/>
                <a:gd name="connsiteX415" fmla="*/ 7025123 w 13991985"/>
                <a:gd name="connsiteY415" fmla="*/ 9121057 h 9738027"/>
                <a:gd name="connsiteX416" fmla="*/ 7102230 w 13991985"/>
                <a:gd name="connsiteY416" fmla="*/ 9139881 h 9738027"/>
                <a:gd name="connsiteX417" fmla="*/ 7170266 w 13991985"/>
                <a:gd name="connsiteY417" fmla="*/ 9077514 h 9738027"/>
                <a:gd name="connsiteX418" fmla="*/ 7197141 w 13991985"/>
                <a:gd name="connsiteY418" fmla="*/ 9048713 h 9738027"/>
                <a:gd name="connsiteX419" fmla="*/ 7236374 w 13991985"/>
                <a:gd name="connsiteY419" fmla="*/ 9023539 h 9738027"/>
                <a:gd name="connsiteX420" fmla="*/ 7271638 w 13991985"/>
                <a:gd name="connsiteY420" fmla="*/ 9063681 h 9738027"/>
                <a:gd name="connsiteX421" fmla="*/ 7307811 w 13991985"/>
                <a:gd name="connsiteY421" fmla="*/ 9109604 h 9738027"/>
                <a:gd name="connsiteX422" fmla="*/ 7343530 w 13991985"/>
                <a:gd name="connsiteY422" fmla="*/ 9159270 h 9738027"/>
                <a:gd name="connsiteX423" fmla="*/ 7460551 w 13991985"/>
                <a:gd name="connsiteY423" fmla="*/ 9164600 h 9738027"/>
                <a:gd name="connsiteX424" fmla="*/ 7547637 w 13991985"/>
                <a:gd name="connsiteY424" fmla="*/ 9179114 h 9738027"/>
                <a:gd name="connsiteX425" fmla="*/ 7562151 w 13991985"/>
                <a:gd name="connsiteY425" fmla="*/ 9353285 h 9738027"/>
                <a:gd name="connsiteX426" fmla="*/ 7634723 w 13991985"/>
                <a:gd name="connsiteY426" fmla="*/ 9367800 h 9738027"/>
                <a:gd name="connsiteX427" fmla="*/ 7721809 w 13991985"/>
                <a:gd name="connsiteY427" fmla="*/ 9396828 h 9738027"/>
                <a:gd name="connsiteX428" fmla="*/ 7808894 w 13991985"/>
                <a:gd name="connsiteY428" fmla="*/ 9425857 h 9738027"/>
                <a:gd name="connsiteX429" fmla="*/ 7852437 w 13991985"/>
                <a:gd name="connsiteY429" fmla="*/ 9440371 h 9738027"/>
                <a:gd name="connsiteX430" fmla="*/ 7895980 w 13991985"/>
                <a:gd name="connsiteY430" fmla="*/ 9396828 h 9738027"/>
                <a:gd name="connsiteX431" fmla="*/ 7939523 w 13991985"/>
                <a:gd name="connsiteY431" fmla="*/ 9382314 h 9738027"/>
                <a:gd name="connsiteX432" fmla="*/ 7962655 w 13991985"/>
                <a:gd name="connsiteY432" fmla="*/ 9347389 h 9738027"/>
                <a:gd name="connsiteX433" fmla="*/ 8005517 w 13991985"/>
                <a:gd name="connsiteY433" fmla="*/ 9335483 h 9738027"/>
                <a:gd name="connsiteX434" fmla="*/ 8065049 w 13991985"/>
                <a:gd name="connsiteY434" fmla="*/ 9397396 h 9738027"/>
                <a:gd name="connsiteX435" fmla="*/ 8169144 w 13991985"/>
                <a:gd name="connsiteY435" fmla="*/ 9437309 h 9738027"/>
                <a:gd name="connsiteX436" fmla="*/ 8215068 w 13991985"/>
                <a:gd name="connsiteY436" fmla="*/ 9392633 h 9738027"/>
                <a:gd name="connsiteX437" fmla="*/ 8255549 w 13991985"/>
                <a:gd name="connsiteY437" fmla="*/ 9401818 h 9738027"/>
                <a:gd name="connsiteX438" fmla="*/ 8299092 w 13991985"/>
                <a:gd name="connsiteY438" fmla="*/ 9438217 h 9738027"/>
                <a:gd name="connsiteX439" fmla="*/ 8317461 w 13991985"/>
                <a:gd name="connsiteY439" fmla="*/ 9485502 h 9738027"/>
                <a:gd name="connsiteX440" fmla="*/ 8295010 w 13991985"/>
                <a:gd name="connsiteY440" fmla="*/ 9519633 h 9738027"/>
                <a:gd name="connsiteX441" fmla="*/ 8276980 w 13991985"/>
                <a:gd name="connsiteY441" fmla="*/ 9604564 h 9738027"/>
                <a:gd name="connsiteX442" fmla="*/ 8309297 w 13991985"/>
                <a:gd name="connsiteY442" fmla="*/ 9685413 h 9738027"/>
                <a:gd name="connsiteX443" fmla="*/ 8350459 w 13991985"/>
                <a:gd name="connsiteY443" fmla="*/ 9738027 h 9738027"/>
                <a:gd name="connsiteX444" fmla="*/ 8389466 w 13991985"/>
                <a:gd name="connsiteY444" fmla="*/ 9730657 h 9738027"/>
                <a:gd name="connsiteX445" fmla="*/ 8386404 w 13991985"/>
                <a:gd name="connsiteY445" fmla="*/ 9682578 h 9738027"/>
                <a:gd name="connsiteX446" fmla="*/ 8360437 w 13991985"/>
                <a:gd name="connsiteY446" fmla="*/ 9643571 h 9738027"/>
                <a:gd name="connsiteX447" fmla="*/ 8351139 w 13991985"/>
                <a:gd name="connsiteY447" fmla="*/ 9571453 h 9738027"/>
                <a:gd name="connsiteX448" fmla="*/ 8370416 w 13991985"/>
                <a:gd name="connsiteY448" fmla="*/ 9527684 h 9738027"/>
                <a:gd name="connsiteX449" fmla="*/ 8396043 w 13991985"/>
                <a:gd name="connsiteY449" fmla="*/ 9475977 h 9738027"/>
                <a:gd name="connsiteX450" fmla="*/ 8429380 w 13991985"/>
                <a:gd name="connsiteY450" fmla="*/ 9483120 h 9738027"/>
                <a:gd name="connsiteX451" fmla="*/ 8496055 w 13991985"/>
                <a:gd name="connsiteY451" fmla="*/ 9473595 h 9738027"/>
                <a:gd name="connsiteX452" fmla="*/ 8553886 w 13991985"/>
                <a:gd name="connsiteY452" fmla="*/ 9453185 h 9738027"/>
                <a:gd name="connsiteX453" fmla="*/ 8636209 w 13991985"/>
                <a:gd name="connsiteY453" fmla="*/ 9428465 h 9738027"/>
                <a:gd name="connsiteX454" fmla="*/ 8696193 w 13991985"/>
                <a:gd name="connsiteY454" fmla="*/ 9415877 h 9738027"/>
                <a:gd name="connsiteX455" fmla="*/ 8691318 w 13991985"/>
                <a:gd name="connsiteY455" fmla="*/ 9375964 h 9738027"/>
                <a:gd name="connsiteX456" fmla="*/ 8715130 w 13991985"/>
                <a:gd name="connsiteY456" fmla="*/ 9356914 h 9738027"/>
                <a:gd name="connsiteX457" fmla="*/ 8743705 w 13991985"/>
                <a:gd name="connsiteY457" fmla="*/ 9359295 h 9738027"/>
                <a:gd name="connsiteX458" fmla="*/ 8810380 w 13991985"/>
                <a:gd name="connsiteY458" fmla="*/ 9382314 h 9738027"/>
                <a:gd name="connsiteX459" fmla="*/ 8856078 w 13991985"/>
                <a:gd name="connsiteY459" fmla="*/ 9312577 h 9738027"/>
                <a:gd name="connsiteX460" fmla="*/ 8903249 w 13991985"/>
                <a:gd name="connsiteY460" fmla="*/ 9314052 h 9738027"/>
                <a:gd name="connsiteX461" fmla="*/ 8941349 w 13991985"/>
                <a:gd name="connsiteY461" fmla="*/ 9356914 h 9738027"/>
                <a:gd name="connsiteX462" fmla="*/ 8984211 w 13991985"/>
                <a:gd name="connsiteY462" fmla="*/ 9321195 h 9738027"/>
                <a:gd name="connsiteX463" fmla="*/ 9025713 w 13991985"/>
                <a:gd name="connsiteY463" fmla="*/ 9264272 h 9738027"/>
                <a:gd name="connsiteX464" fmla="*/ 9085925 w 13991985"/>
                <a:gd name="connsiteY464" fmla="*/ 9278106 h 9738027"/>
                <a:gd name="connsiteX465" fmla="*/ 9124705 w 13991985"/>
                <a:gd name="connsiteY465" fmla="*/ 9237852 h 9738027"/>
                <a:gd name="connsiteX466" fmla="*/ 9129468 w 13991985"/>
                <a:gd name="connsiteY466" fmla="*/ 9186258 h 9738027"/>
                <a:gd name="connsiteX467" fmla="*/ 9160424 w 13991985"/>
                <a:gd name="connsiteY467" fmla="*/ 9133077 h 9738027"/>
                <a:gd name="connsiteX468" fmla="*/ 9203286 w 13991985"/>
                <a:gd name="connsiteY468" fmla="*/ 9156889 h 9738027"/>
                <a:gd name="connsiteX469" fmla="*/ 9246376 w 13991985"/>
                <a:gd name="connsiteY469" fmla="*/ 9196690 h 9738027"/>
                <a:gd name="connsiteX470" fmla="*/ 9305680 w 13991985"/>
                <a:gd name="connsiteY470" fmla="*/ 9159270 h 9738027"/>
                <a:gd name="connsiteX471" fmla="*/ 9399569 w 13991985"/>
                <a:gd name="connsiteY471" fmla="*/ 9131943 h 9738027"/>
                <a:gd name="connsiteX472" fmla="*/ 9458080 w 13991985"/>
                <a:gd name="connsiteY472" fmla="*/ 9130695 h 9738027"/>
                <a:gd name="connsiteX473" fmla="*/ 9518518 w 13991985"/>
                <a:gd name="connsiteY473" fmla="*/ 9105521 h 9738027"/>
                <a:gd name="connsiteX474" fmla="*/ 9574648 w 13991985"/>
                <a:gd name="connsiteY474" fmla="*/ 9126046 h 9738027"/>
                <a:gd name="connsiteX475" fmla="*/ 9652209 w 13991985"/>
                <a:gd name="connsiteY475" fmla="*/ 9106543 h 9738027"/>
                <a:gd name="connsiteX476" fmla="*/ 9753355 w 13991985"/>
                <a:gd name="connsiteY476" fmla="*/ 9094977 h 9738027"/>
                <a:gd name="connsiteX477" fmla="*/ 9816175 w 13991985"/>
                <a:gd name="connsiteY477" fmla="*/ 9050866 h 9738027"/>
                <a:gd name="connsiteX478" fmla="*/ 9803361 w 13991985"/>
                <a:gd name="connsiteY478" fmla="*/ 9009252 h 9738027"/>
                <a:gd name="connsiteX479" fmla="*/ 9819236 w 13991985"/>
                <a:gd name="connsiteY479" fmla="*/ 8981583 h 9738027"/>
                <a:gd name="connsiteX480" fmla="*/ 9872418 w 13991985"/>
                <a:gd name="connsiteY480" fmla="*/ 8980677 h 9738027"/>
                <a:gd name="connsiteX481" fmla="*/ 9893736 w 13991985"/>
                <a:gd name="connsiteY481" fmla="*/ 8931350 h 9738027"/>
                <a:gd name="connsiteX482" fmla="*/ 9942721 w 13991985"/>
                <a:gd name="connsiteY482" fmla="*/ 8904022 h 9738027"/>
                <a:gd name="connsiteX483" fmla="*/ 10024364 w 13991985"/>
                <a:gd name="connsiteY483" fmla="*/ 8850956 h 9738027"/>
                <a:gd name="connsiteX484" fmla="*/ 10101925 w 13991985"/>
                <a:gd name="connsiteY484" fmla="*/ 8802650 h 9738027"/>
                <a:gd name="connsiteX485" fmla="*/ 10130726 w 13991985"/>
                <a:gd name="connsiteY485" fmla="*/ 8768632 h 9738027"/>
                <a:gd name="connsiteX486" fmla="*/ 10099997 w 13991985"/>
                <a:gd name="connsiteY486" fmla="*/ 8719646 h 9738027"/>
                <a:gd name="connsiteX487" fmla="*/ 10139458 w 13991985"/>
                <a:gd name="connsiteY487" fmla="*/ 8683474 h 9738027"/>
                <a:gd name="connsiteX488" fmla="*/ 10199669 w 13991985"/>
                <a:gd name="connsiteY488" fmla="*/ 8664197 h 9738027"/>
                <a:gd name="connsiteX489" fmla="*/ 10252737 w 13991985"/>
                <a:gd name="connsiteY489" fmla="*/ 8642539 h 9738027"/>
                <a:gd name="connsiteX490" fmla="*/ 10293672 w 13991985"/>
                <a:gd name="connsiteY490" fmla="*/ 8610902 h 9738027"/>
                <a:gd name="connsiteX491" fmla="*/ 10351049 w 13991985"/>
                <a:gd name="connsiteY491" fmla="*/ 8533002 h 9738027"/>
                <a:gd name="connsiteX492" fmla="*/ 10363409 w 13991985"/>
                <a:gd name="connsiteY492" fmla="*/ 8525971 h 9738027"/>
                <a:gd name="connsiteX493" fmla="*/ 10398107 w 13991985"/>
                <a:gd name="connsiteY493" fmla="*/ 8480274 h 9738027"/>
                <a:gd name="connsiteX494" fmla="*/ 10436434 w 13991985"/>
                <a:gd name="connsiteY494" fmla="*/ 8443875 h 9738027"/>
                <a:gd name="connsiteX495" fmla="*/ 10479523 w 13991985"/>
                <a:gd name="connsiteY495" fmla="*/ 8395343 h 9738027"/>
                <a:gd name="connsiteX496" fmla="*/ 10494718 w 13991985"/>
                <a:gd name="connsiteY496" fmla="*/ 8308257 h 9738027"/>
                <a:gd name="connsiteX497" fmla="*/ 10499254 w 13991985"/>
                <a:gd name="connsiteY497" fmla="*/ 8247819 h 9738027"/>
                <a:gd name="connsiteX498" fmla="*/ 10482018 w 13991985"/>
                <a:gd name="connsiteY498" fmla="*/ 8171052 h 9738027"/>
                <a:gd name="connsiteX499" fmla="*/ 10523066 w 13991985"/>
                <a:gd name="connsiteY499" fmla="*/ 8117643 h 9738027"/>
                <a:gd name="connsiteX500" fmla="*/ 10566609 w 13991985"/>
                <a:gd name="connsiteY500" fmla="*/ 8119571 h 9738027"/>
                <a:gd name="connsiteX501" fmla="*/ 10627274 w 13991985"/>
                <a:gd name="connsiteY501" fmla="*/ 8102676 h 9738027"/>
                <a:gd name="connsiteX502" fmla="*/ 10654829 w 13991985"/>
                <a:gd name="connsiteY502" fmla="*/ 8025569 h 9738027"/>
                <a:gd name="connsiteX503" fmla="*/ 10696330 w 13991985"/>
                <a:gd name="connsiteY503" fmla="*/ 7994839 h 9738027"/>
                <a:gd name="connsiteX504" fmla="*/ 10775025 w 13991985"/>
                <a:gd name="connsiteY504" fmla="*/ 7894940 h 9738027"/>
                <a:gd name="connsiteX505" fmla="*/ 10806435 w 13991985"/>
                <a:gd name="connsiteY505" fmla="*/ 7805246 h 9738027"/>
                <a:gd name="connsiteX506" fmla="*/ 10847596 w 13991985"/>
                <a:gd name="connsiteY506" fmla="*/ 7745488 h 9738027"/>
                <a:gd name="connsiteX507" fmla="*/ 10903499 w 13991985"/>
                <a:gd name="connsiteY507" fmla="*/ 7730520 h 9738027"/>
                <a:gd name="connsiteX508" fmla="*/ 10958494 w 13991985"/>
                <a:gd name="connsiteY508" fmla="*/ 7727685 h 9738027"/>
                <a:gd name="connsiteX509" fmla="*/ 10952031 w 13991985"/>
                <a:gd name="connsiteY509" fmla="*/ 7706028 h 9738027"/>
                <a:gd name="connsiteX510" fmla="*/ 10943980 w 13991985"/>
                <a:gd name="connsiteY510" fmla="*/ 7652732 h 9738027"/>
                <a:gd name="connsiteX511" fmla="*/ 10950897 w 13991985"/>
                <a:gd name="connsiteY511" fmla="*/ 7604427 h 9738027"/>
                <a:gd name="connsiteX512" fmla="*/ 10917786 w 13991985"/>
                <a:gd name="connsiteY512" fmla="*/ 7507590 h 9738027"/>
                <a:gd name="connsiteX513" fmla="*/ 10915632 w 13991985"/>
                <a:gd name="connsiteY513" fmla="*/ 7454521 h 9738027"/>
                <a:gd name="connsiteX514" fmla="*/ 10963937 w 13991985"/>
                <a:gd name="connsiteY514" fmla="*/ 7401681 h 9738027"/>
                <a:gd name="connsiteX515" fmla="*/ 11024943 w 13991985"/>
                <a:gd name="connsiteY515" fmla="*/ 7373333 h 9738027"/>
                <a:gd name="connsiteX516" fmla="*/ 11016551 w 13991985"/>
                <a:gd name="connsiteY516" fmla="*/ 7335800 h 9738027"/>
                <a:gd name="connsiteX517" fmla="*/ 10974936 w 13991985"/>
                <a:gd name="connsiteY517" fmla="*/ 7306998 h 9738027"/>
                <a:gd name="connsiteX518" fmla="*/ 10912570 w 13991985"/>
                <a:gd name="connsiteY518" fmla="*/ 7239643 h 9738027"/>
                <a:gd name="connsiteX519" fmla="*/ 10851905 w 13991985"/>
                <a:gd name="connsiteY519" fmla="*/ 7270371 h 9738027"/>
                <a:gd name="connsiteX520" fmla="*/ 10782168 w 13991985"/>
                <a:gd name="connsiteY520" fmla="*/ 7263001 h 9738027"/>
                <a:gd name="connsiteX521" fmla="*/ 10784323 w 13991985"/>
                <a:gd name="connsiteY521" fmla="*/ 7205171 h 9738027"/>
                <a:gd name="connsiteX522" fmla="*/ 10830247 w 13991985"/>
                <a:gd name="connsiteY522" fmla="*/ 7133053 h 9738027"/>
                <a:gd name="connsiteX523" fmla="*/ 10877305 w 13991985"/>
                <a:gd name="connsiteY523" fmla="*/ 7116158 h 9738027"/>
                <a:gd name="connsiteX524" fmla="*/ 10917332 w 13991985"/>
                <a:gd name="connsiteY524" fmla="*/ 7087357 h 9738027"/>
                <a:gd name="connsiteX525" fmla="*/ 10973688 w 13991985"/>
                <a:gd name="connsiteY525" fmla="*/ 7074769 h 9738027"/>
                <a:gd name="connsiteX526" fmla="*/ 11033446 w 13991985"/>
                <a:gd name="connsiteY526" fmla="*/ 7055039 h 9738027"/>
                <a:gd name="connsiteX527" fmla="*/ 10929693 w 13991985"/>
                <a:gd name="connsiteY527" fmla="*/ 6954120 h 9738027"/>
                <a:gd name="connsiteX528" fmla="*/ 10903272 w 13991985"/>
                <a:gd name="connsiteY528" fmla="*/ 6879619 h 9738027"/>
                <a:gd name="connsiteX529" fmla="*/ 10997729 w 13991985"/>
                <a:gd name="connsiteY529" fmla="*/ 6886083 h 9738027"/>
                <a:gd name="connsiteX530" fmla="*/ 11045580 w 13991985"/>
                <a:gd name="connsiteY530" fmla="*/ 6856828 h 9738027"/>
                <a:gd name="connsiteX531" fmla="*/ 10987523 w 13991985"/>
                <a:gd name="connsiteY531" fmla="*/ 6788566 h 9738027"/>
                <a:gd name="connsiteX532" fmla="*/ 10914951 w 13991985"/>
                <a:gd name="connsiteY532" fmla="*/ 6740714 h 9738027"/>
                <a:gd name="connsiteX533" fmla="*/ 10909509 w 13991985"/>
                <a:gd name="connsiteY533" fmla="*/ 6692862 h 9738027"/>
                <a:gd name="connsiteX534" fmla="*/ 10856894 w 13991985"/>
                <a:gd name="connsiteY534" fmla="*/ 6668143 h 9738027"/>
                <a:gd name="connsiteX535" fmla="*/ 10813805 w 13991985"/>
                <a:gd name="connsiteY535" fmla="*/ 6633671 h 9738027"/>
                <a:gd name="connsiteX536" fmla="*/ 10804053 w 13991985"/>
                <a:gd name="connsiteY536" fmla="*/ 6556790 h 9738027"/>
                <a:gd name="connsiteX537" fmla="*/ 10793848 w 13991985"/>
                <a:gd name="connsiteY537" fmla="*/ 6494198 h 9738027"/>
                <a:gd name="connsiteX538" fmla="*/ 10740780 w 13991985"/>
                <a:gd name="connsiteY538" fmla="*/ 6367878 h 9738027"/>
                <a:gd name="connsiteX539" fmla="*/ 10711751 w 13991985"/>
                <a:gd name="connsiteY539" fmla="*/ 6247228 h 9738027"/>
                <a:gd name="connsiteX540" fmla="*/ 10668209 w 13991985"/>
                <a:gd name="connsiteY540" fmla="*/ 6218200 h 9738027"/>
                <a:gd name="connsiteX541" fmla="*/ 10619223 w 13991985"/>
                <a:gd name="connsiteY541" fmla="*/ 6155833 h 9738027"/>
                <a:gd name="connsiteX542" fmla="*/ 10508551 w 13991985"/>
                <a:gd name="connsiteY542" fmla="*/ 6072831 h 9738027"/>
                <a:gd name="connsiteX543" fmla="*/ 10426229 w 13991985"/>
                <a:gd name="connsiteY543" fmla="*/ 6005701 h 9738027"/>
                <a:gd name="connsiteX544" fmla="*/ 10441423 w 13991985"/>
                <a:gd name="connsiteY544" fmla="*/ 5885505 h 9738027"/>
                <a:gd name="connsiteX545" fmla="*/ 10509005 w 13991985"/>
                <a:gd name="connsiteY545" fmla="*/ 5822232 h 9738027"/>
                <a:gd name="connsiteX546" fmla="*/ 10595637 w 13991985"/>
                <a:gd name="connsiteY546" fmla="*/ 5724714 h 9738027"/>
                <a:gd name="connsiteX547" fmla="*/ 10629655 w 13991985"/>
                <a:gd name="connsiteY547" fmla="*/ 5637402 h 9738027"/>
                <a:gd name="connsiteX548" fmla="*/ 10673198 w 13991985"/>
                <a:gd name="connsiteY548" fmla="*/ 5604745 h 9738027"/>
                <a:gd name="connsiteX549" fmla="*/ 10750305 w 13991985"/>
                <a:gd name="connsiteY549" fmla="*/ 5627196 h 9738027"/>
                <a:gd name="connsiteX550" fmla="*/ 10761191 w 13991985"/>
                <a:gd name="connsiteY550" fmla="*/ 5560067 h 9738027"/>
                <a:gd name="connsiteX551" fmla="*/ 10814259 w 13991985"/>
                <a:gd name="connsiteY551" fmla="*/ 5502464 h 9738027"/>
                <a:gd name="connsiteX552" fmla="*/ 10891138 w 13991985"/>
                <a:gd name="connsiteY552" fmla="*/ 5468446 h 9738027"/>
                <a:gd name="connsiteX553" fmla="*/ 10958494 w 13991985"/>
                <a:gd name="connsiteY553" fmla="*/ 5463457 h 9738027"/>
                <a:gd name="connsiteX554" fmla="*/ 10989111 w 13991985"/>
                <a:gd name="connsiteY554" fmla="*/ 5434655 h 9738027"/>
                <a:gd name="connsiteX555" fmla="*/ 11051703 w 13991985"/>
                <a:gd name="connsiteY555" fmla="*/ 5395875 h 9738027"/>
                <a:gd name="connsiteX556" fmla="*/ 11161694 w 13991985"/>
                <a:gd name="connsiteY556" fmla="*/ 5361857 h 9738027"/>
                <a:gd name="connsiteX557" fmla="*/ 11205237 w 13991985"/>
                <a:gd name="connsiteY557" fmla="*/ 5332828 h 9738027"/>
                <a:gd name="connsiteX558" fmla="*/ 11161694 w 13991985"/>
                <a:gd name="connsiteY558" fmla="*/ 5303800 h 9738027"/>
                <a:gd name="connsiteX559" fmla="*/ 10871409 w 13991985"/>
                <a:gd name="connsiteY559" fmla="*/ 5260257 h 9738027"/>
                <a:gd name="connsiteX560" fmla="*/ 10827866 w 13991985"/>
                <a:gd name="connsiteY560" fmla="*/ 5216714 h 9738027"/>
                <a:gd name="connsiteX561" fmla="*/ 10682723 w 13991985"/>
                <a:gd name="connsiteY561" fmla="*/ 5274771 h 9738027"/>
                <a:gd name="connsiteX562" fmla="*/ 10624666 w 13991985"/>
                <a:gd name="connsiteY562" fmla="*/ 5303800 h 9738027"/>
                <a:gd name="connsiteX563" fmla="*/ 10537580 w 13991985"/>
                <a:gd name="connsiteY563" fmla="*/ 5390206 h 9738027"/>
                <a:gd name="connsiteX564" fmla="*/ 10440289 w 13991985"/>
                <a:gd name="connsiteY564" fmla="*/ 5361403 h 9738027"/>
                <a:gd name="connsiteX565" fmla="*/ 10368624 w 13991985"/>
                <a:gd name="connsiteY565" fmla="*/ 5317633 h 9738027"/>
                <a:gd name="connsiteX566" fmla="*/ 10348894 w 13991985"/>
                <a:gd name="connsiteY566" fmla="*/ 5245743 h 9738027"/>
                <a:gd name="connsiteX567" fmla="*/ 10363409 w 13991985"/>
                <a:gd name="connsiteY567" fmla="*/ 5187685 h 9738027"/>
                <a:gd name="connsiteX568" fmla="*/ 10392437 w 13991985"/>
                <a:gd name="connsiteY568" fmla="*/ 5144143 h 9738027"/>
                <a:gd name="connsiteX569" fmla="*/ 10348894 w 13991985"/>
                <a:gd name="connsiteY569" fmla="*/ 5115114 h 9738027"/>
                <a:gd name="connsiteX570" fmla="*/ 10290837 w 13991985"/>
                <a:gd name="connsiteY570" fmla="*/ 5100600 h 9738027"/>
                <a:gd name="connsiteX571" fmla="*/ 10203751 w 13991985"/>
                <a:gd name="connsiteY571" fmla="*/ 5071571 h 9738027"/>
                <a:gd name="connsiteX572" fmla="*/ 10160209 w 13991985"/>
                <a:gd name="connsiteY572" fmla="*/ 5057057 h 9738027"/>
                <a:gd name="connsiteX573" fmla="*/ 10073804 w 13991985"/>
                <a:gd name="connsiteY573" fmla="*/ 5028028 h 9738027"/>
                <a:gd name="connsiteX574" fmla="*/ 10044548 w 13991985"/>
                <a:gd name="connsiteY574" fmla="*/ 4921665 h 9738027"/>
                <a:gd name="connsiteX575" fmla="*/ 10049991 w 13991985"/>
                <a:gd name="connsiteY575" fmla="*/ 4868598 h 9738027"/>
                <a:gd name="connsiteX576" fmla="*/ 10102605 w 13991985"/>
                <a:gd name="connsiteY576" fmla="*/ 4758381 h 9738027"/>
                <a:gd name="connsiteX577" fmla="*/ 10189011 w 13991985"/>
                <a:gd name="connsiteY577" fmla="*/ 4753164 h 9738027"/>
                <a:gd name="connsiteX578" fmla="*/ 10262262 w 13991985"/>
                <a:gd name="connsiteY578" fmla="*/ 4791490 h 9738027"/>
                <a:gd name="connsiteX579" fmla="*/ 10311929 w 13991985"/>
                <a:gd name="connsiteY579" fmla="*/ 4762462 h 9738027"/>
                <a:gd name="connsiteX580" fmla="*/ 10365223 w 13991985"/>
                <a:gd name="connsiteY580" fmla="*/ 4752710 h 9738027"/>
                <a:gd name="connsiteX581" fmla="*/ 10423053 w 13991985"/>
                <a:gd name="connsiteY581" fmla="*/ 4698963 h 9738027"/>
                <a:gd name="connsiteX582" fmla="*/ 10447319 w 13991985"/>
                <a:gd name="connsiteY582" fmla="*/ 4607114 h 9738027"/>
                <a:gd name="connsiteX583" fmla="*/ 10491543 w 13991985"/>
                <a:gd name="connsiteY583" fmla="*/ 4532502 h 9738027"/>
                <a:gd name="connsiteX584" fmla="*/ 10595637 w 13991985"/>
                <a:gd name="connsiteY584" fmla="*/ 4520028 h 9738027"/>
                <a:gd name="connsiteX585" fmla="*/ 10639180 w 13991985"/>
                <a:gd name="connsiteY585" fmla="*/ 4491000 h 9738027"/>
                <a:gd name="connsiteX586" fmla="*/ 10711751 w 13991985"/>
                <a:gd name="connsiteY586" fmla="*/ 4403914 h 9738027"/>
                <a:gd name="connsiteX587" fmla="*/ 10755294 w 13991985"/>
                <a:gd name="connsiteY587" fmla="*/ 4360371 h 9738027"/>
                <a:gd name="connsiteX588" fmla="*/ 10775705 w 13991985"/>
                <a:gd name="connsiteY588" fmla="*/ 4302314 h 9738027"/>
                <a:gd name="connsiteX589" fmla="*/ 10848730 w 13991985"/>
                <a:gd name="connsiteY589" fmla="*/ 4251514 h 9738027"/>
                <a:gd name="connsiteX590" fmla="*/ 10977318 w 13991985"/>
                <a:gd name="connsiteY590" fmla="*/ 4232464 h 9738027"/>
                <a:gd name="connsiteX591" fmla="*/ 11103411 w 13991985"/>
                <a:gd name="connsiteY591" fmla="*/ 4307983 h 9738027"/>
                <a:gd name="connsiteX592" fmla="*/ 11126996 w 13991985"/>
                <a:gd name="connsiteY592" fmla="*/ 4433170 h 9738027"/>
                <a:gd name="connsiteX593" fmla="*/ 11078691 w 13991985"/>
                <a:gd name="connsiteY593" fmla="*/ 4505514 h 9738027"/>
                <a:gd name="connsiteX594" fmla="*/ 11048755 w 13991985"/>
                <a:gd name="connsiteY594" fmla="*/ 4551552 h 9738027"/>
                <a:gd name="connsiteX595" fmla="*/ 11049889 w 13991985"/>
                <a:gd name="connsiteY595" fmla="*/ 4577632 h 9738027"/>
                <a:gd name="connsiteX596" fmla="*/ 10987523 w 13991985"/>
                <a:gd name="connsiteY596" fmla="*/ 4592600 h 9738027"/>
                <a:gd name="connsiteX597" fmla="*/ 10973009 w 13991985"/>
                <a:gd name="connsiteY597" fmla="*/ 4650657 h 9738027"/>
                <a:gd name="connsiteX598" fmla="*/ 11060094 w 13991985"/>
                <a:gd name="connsiteY598" fmla="*/ 4665171 h 9738027"/>
                <a:gd name="connsiteX599" fmla="*/ 11016551 w 13991985"/>
                <a:gd name="connsiteY599" fmla="*/ 4708714 h 9738027"/>
                <a:gd name="connsiteX600" fmla="*/ 11002037 w 13991985"/>
                <a:gd name="connsiteY600" fmla="*/ 4752257 h 9738027"/>
                <a:gd name="connsiteX601" fmla="*/ 11016551 w 13991985"/>
                <a:gd name="connsiteY601" fmla="*/ 4781285 h 9738027"/>
                <a:gd name="connsiteX602" fmla="*/ 11060094 w 13991985"/>
                <a:gd name="connsiteY602" fmla="*/ 4737743 h 9738027"/>
                <a:gd name="connsiteX603" fmla="*/ 11190723 w 13991985"/>
                <a:gd name="connsiteY603" fmla="*/ 4650657 h 9738027"/>
                <a:gd name="connsiteX604" fmla="*/ 11248780 w 13991985"/>
                <a:gd name="connsiteY604" fmla="*/ 4636143 h 9738027"/>
                <a:gd name="connsiteX605" fmla="*/ 11335866 w 13991985"/>
                <a:gd name="connsiteY605" fmla="*/ 4592600 h 9738027"/>
                <a:gd name="connsiteX606" fmla="*/ 11422951 w 13991985"/>
                <a:gd name="connsiteY606" fmla="*/ 4549057 h 9738027"/>
                <a:gd name="connsiteX607" fmla="*/ 11539066 w 13991985"/>
                <a:gd name="connsiteY60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514956 w 13991985"/>
                <a:gd name="connsiteY366" fmla="*/ 7712377 h 9738027"/>
                <a:gd name="connsiteX367" fmla="*/ 5563943 w 13991985"/>
                <a:gd name="connsiteY367" fmla="*/ 7788804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689809 w 13991985"/>
                <a:gd name="connsiteY370" fmla="*/ 7959914 h 9738027"/>
                <a:gd name="connsiteX371" fmla="*/ 5727682 w 13991985"/>
                <a:gd name="connsiteY371" fmla="*/ 8069112 h 9738027"/>
                <a:gd name="connsiteX372" fmla="*/ 5732218 w 13991985"/>
                <a:gd name="connsiteY372" fmla="*/ 8131703 h 9738027"/>
                <a:gd name="connsiteX373" fmla="*/ 5739588 w 13991985"/>
                <a:gd name="connsiteY373" fmla="*/ 8211419 h 9738027"/>
                <a:gd name="connsiteX374" fmla="*/ 5737660 w 13991985"/>
                <a:gd name="connsiteY374" fmla="*/ 8300887 h 9738027"/>
                <a:gd name="connsiteX375" fmla="*/ 5692191 w 13991985"/>
                <a:gd name="connsiteY375" fmla="*/ 8377994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19946 w 13991985"/>
                <a:gd name="connsiteY381" fmla="*/ 8768178 h 9738027"/>
                <a:gd name="connsiteX382" fmla="*/ 5477311 w 13991985"/>
                <a:gd name="connsiteY382" fmla="*/ 8861954 h 9738027"/>
                <a:gd name="connsiteX383" fmla="*/ 5619505 w 13991985"/>
                <a:gd name="connsiteY383" fmla="*/ 8840183 h 9738027"/>
                <a:gd name="connsiteX384" fmla="*/ 5711693 w 13991985"/>
                <a:gd name="connsiteY384" fmla="*/ 8814103 h 9738027"/>
                <a:gd name="connsiteX385" fmla="*/ 5776894 w 13991985"/>
                <a:gd name="connsiteY385" fmla="*/ 8800268 h 9738027"/>
                <a:gd name="connsiteX386" fmla="*/ 5749000 w 13991985"/>
                <a:gd name="connsiteY386" fmla="*/ 8872159 h 9738027"/>
                <a:gd name="connsiteX387" fmla="*/ 5748092 w 13991985"/>
                <a:gd name="connsiteY387" fmla="*/ 8903343 h 9738027"/>
                <a:gd name="connsiteX388" fmla="*/ 5747866 w 13991985"/>
                <a:gd name="connsiteY388" fmla="*/ 8946885 h 9738027"/>
                <a:gd name="connsiteX389" fmla="*/ 5776894 w 13991985"/>
                <a:gd name="connsiteY389" fmla="*/ 9033971 h 9738027"/>
                <a:gd name="connsiteX390" fmla="*/ 5829962 w 13991985"/>
                <a:gd name="connsiteY390" fmla="*/ 9080576 h 9738027"/>
                <a:gd name="connsiteX391" fmla="*/ 5883030 w 13991985"/>
                <a:gd name="connsiteY391" fmla="*/ 9114140 h 9738027"/>
                <a:gd name="connsiteX392" fmla="*/ 5907523 w 13991985"/>
                <a:gd name="connsiteY392" fmla="*/ 9164600 h 9738027"/>
                <a:gd name="connsiteX393" fmla="*/ 5863980 w 13991985"/>
                <a:gd name="connsiteY393" fmla="*/ 9266200 h 9738027"/>
                <a:gd name="connsiteX394" fmla="*/ 6023637 w 13991985"/>
                <a:gd name="connsiteY394" fmla="*/ 9353285 h 9738027"/>
                <a:gd name="connsiteX395" fmla="*/ 6038151 w 13991985"/>
                <a:gd name="connsiteY395" fmla="*/ 9396828 h 9738027"/>
                <a:gd name="connsiteX396" fmla="*/ 6067180 w 13991985"/>
                <a:gd name="connsiteY396" fmla="*/ 9440371 h 9738027"/>
                <a:gd name="connsiteX397" fmla="*/ 6133855 w 13991985"/>
                <a:gd name="connsiteY397" fmla="*/ 9471214 h 9738027"/>
                <a:gd name="connsiteX398" fmla="*/ 6269586 w 13991985"/>
                <a:gd name="connsiteY398" fmla="*/ 9406920 h 9738027"/>
                <a:gd name="connsiteX399" fmla="*/ 6299409 w 13991985"/>
                <a:gd name="connsiteY399" fmla="*/ 9440371 h 9738027"/>
                <a:gd name="connsiteX400" fmla="*/ 6313923 w 13991985"/>
                <a:gd name="connsiteY400" fmla="*/ 9483914 h 9738027"/>
                <a:gd name="connsiteX401" fmla="*/ 6347941 w 13991985"/>
                <a:gd name="connsiteY401" fmla="*/ 9527003 h 9738027"/>
                <a:gd name="connsiteX402" fmla="*/ 6405771 w 13991985"/>
                <a:gd name="connsiteY402" fmla="*/ 9556032 h 9738027"/>
                <a:gd name="connsiteX403" fmla="*/ 6430263 w 13991985"/>
                <a:gd name="connsiteY403" fmla="*/ 9510562 h 9738027"/>
                <a:gd name="connsiteX404" fmla="*/ 6430037 w 13991985"/>
                <a:gd name="connsiteY404" fmla="*/ 9382314 h 9738027"/>
                <a:gd name="connsiteX405" fmla="*/ 6401009 w 13991985"/>
                <a:gd name="connsiteY405" fmla="*/ 9280714 h 9738027"/>
                <a:gd name="connsiteX406" fmla="*/ 6444551 w 13991985"/>
                <a:gd name="connsiteY406" fmla="*/ 9237171 h 9738027"/>
                <a:gd name="connsiteX407" fmla="*/ 6488094 w 13991985"/>
                <a:gd name="connsiteY407" fmla="*/ 9222657 h 9738027"/>
                <a:gd name="connsiteX408" fmla="*/ 6557718 w 13991985"/>
                <a:gd name="connsiteY408" fmla="*/ 9225945 h 9738027"/>
                <a:gd name="connsiteX409" fmla="*/ 6636299 w 13991985"/>
                <a:gd name="connsiteY409" fmla="*/ 9168795 h 9738027"/>
                <a:gd name="connsiteX410" fmla="*/ 6737445 w 13991985"/>
                <a:gd name="connsiteY410" fmla="*/ 9224812 h 9738027"/>
                <a:gd name="connsiteX411" fmla="*/ 6763866 w 13991985"/>
                <a:gd name="connsiteY411" fmla="*/ 9164600 h 9738027"/>
                <a:gd name="connsiteX412" fmla="*/ 6828840 w 13991985"/>
                <a:gd name="connsiteY412" fmla="*/ 9181722 h 9738027"/>
                <a:gd name="connsiteX413" fmla="*/ 6870229 w 13991985"/>
                <a:gd name="connsiteY413" fmla="*/ 9205988 h 9738027"/>
                <a:gd name="connsiteX414" fmla="*/ 6952551 w 13991985"/>
                <a:gd name="connsiteY414" fmla="*/ 9208143 h 9738027"/>
                <a:gd name="connsiteX415" fmla="*/ 7025123 w 13991985"/>
                <a:gd name="connsiteY415" fmla="*/ 9121057 h 9738027"/>
                <a:gd name="connsiteX416" fmla="*/ 7102230 w 13991985"/>
                <a:gd name="connsiteY416" fmla="*/ 9139881 h 9738027"/>
                <a:gd name="connsiteX417" fmla="*/ 7170266 w 13991985"/>
                <a:gd name="connsiteY417" fmla="*/ 9077514 h 9738027"/>
                <a:gd name="connsiteX418" fmla="*/ 7197141 w 13991985"/>
                <a:gd name="connsiteY418" fmla="*/ 9048713 h 9738027"/>
                <a:gd name="connsiteX419" fmla="*/ 7236374 w 13991985"/>
                <a:gd name="connsiteY419" fmla="*/ 9023539 h 9738027"/>
                <a:gd name="connsiteX420" fmla="*/ 7271638 w 13991985"/>
                <a:gd name="connsiteY420" fmla="*/ 9063681 h 9738027"/>
                <a:gd name="connsiteX421" fmla="*/ 7307811 w 13991985"/>
                <a:gd name="connsiteY421" fmla="*/ 9109604 h 9738027"/>
                <a:gd name="connsiteX422" fmla="*/ 7343530 w 13991985"/>
                <a:gd name="connsiteY422" fmla="*/ 9159270 h 9738027"/>
                <a:gd name="connsiteX423" fmla="*/ 7460551 w 13991985"/>
                <a:gd name="connsiteY423" fmla="*/ 9164600 h 9738027"/>
                <a:gd name="connsiteX424" fmla="*/ 7547637 w 13991985"/>
                <a:gd name="connsiteY424" fmla="*/ 9179114 h 9738027"/>
                <a:gd name="connsiteX425" fmla="*/ 7562151 w 13991985"/>
                <a:gd name="connsiteY425" fmla="*/ 9353285 h 9738027"/>
                <a:gd name="connsiteX426" fmla="*/ 7634723 w 13991985"/>
                <a:gd name="connsiteY426" fmla="*/ 9367800 h 9738027"/>
                <a:gd name="connsiteX427" fmla="*/ 7721809 w 13991985"/>
                <a:gd name="connsiteY427" fmla="*/ 9396828 h 9738027"/>
                <a:gd name="connsiteX428" fmla="*/ 7808894 w 13991985"/>
                <a:gd name="connsiteY428" fmla="*/ 9425857 h 9738027"/>
                <a:gd name="connsiteX429" fmla="*/ 7852437 w 13991985"/>
                <a:gd name="connsiteY429" fmla="*/ 9440371 h 9738027"/>
                <a:gd name="connsiteX430" fmla="*/ 7895980 w 13991985"/>
                <a:gd name="connsiteY430" fmla="*/ 9396828 h 9738027"/>
                <a:gd name="connsiteX431" fmla="*/ 7939523 w 13991985"/>
                <a:gd name="connsiteY431" fmla="*/ 9382314 h 9738027"/>
                <a:gd name="connsiteX432" fmla="*/ 7962655 w 13991985"/>
                <a:gd name="connsiteY432" fmla="*/ 9347389 h 9738027"/>
                <a:gd name="connsiteX433" fmla="*/ 8005517 w 13991985"/>
                <a:gd name="connsiteY433" fmla="*/ 9335483 h 9738027"/>
                <a:gd name="connsiteX434" fmla="*/ 8065049 w 13991985"/>
                <a:gd name="connsiteY434" fmla="*/ 9397396 h 9738027"/>
                <a:gd name="connsiteX435" fmla="*/ 8169144 w 13991985"/>
                <a:gd name="connsiteY435" fmla="*/ 9437309 h 9738027"/>
                <a:gd name="connsiteX436" fmla="*/ 8215068 w 13991985"/>
                <a:gd name="connsiteY436" fmla="*/ 9392633 h 9738027"/>
                <a:gd name="connsiteX437" fmla="*/ 8255549 w 13991985"/>
                <a:gd name="connsiteY437" fmla="*/ 9401818 h 9738027"/>
                <a:gd name="connsiteX438" fmla="*/ 8299092 w 13991985"/>
                <a:gd name="connsiteY438" fmla="*/ 9438217 h 9738027"/>
                <a:gd name="connsiteX439" fmla="*/ 8317461 w 13991985"/>
                <a:gd name="connsiteY439" fmla="*/ 9485502 h 9738027"/>
                <a:gd name="connsiteX440" fmla="*/ 8295010 w 13991985"/>
                <a:gd name="connsiteY440" fmla="*/ 9519633 h 9738027"/>
                <a:gd name="connsiteX441" fmla="*/ 8276980 w 13991985"/>
                <a:gd name="connsiteY441" fmla="*/ 9604564 h 9738027"/>
                <a:gd name="connsiteX442" fmla="*/ 8309297 w 13991985"/>
                <a:gd name="connsiteY442" fmla="*/ 9685413 h 9738027"/>
                <a:gd name="connsiteX443" fmla="*/ 8350459 w 13991985"/>
                <a:gd name="connsiteY443" fmla="*/ 9738027 h 9738027"/>
                <a:gd name="connsiteX444" fmla="*/ 8389466 w 13991985"/>
                <a:gd name="connsiteY444" fmla="*/ 9730657 h 9738027"/>
                <a:gd name="connsiteX445" fmla="*/ 8386404 w 13991985"/>
                <a:gd name="connsiteY445" fmla="*/ 9682578 h 9738027"/>
                <a:gd name="connsiteX446" fmla="*/ 8360437 w 13991985"/>
                <a:gd name="connsiteY446" fmla="*/ 9643571 h 9738027"/>
                <a:gd name="connsiteX447" fmla="*/ 8351139 w 13991985"/>
                <a:gd name="connsiteY447" fmla="*/ 9571453 h 9738027"/>
                <a:gd name="connsiteX448" fmla="*/ 8370416 w 13991985"/>
                <a:gd name="connsiteY448" fmla="*/ 9527684 h 9738027"/>
                <a:gd name="connsiteX449" fmla="*/ 8396043 w 13991985"/>
                <a:gd name="connsiteY449" fmla="*/ 9475977 h 9738027"/>
                <a:gd name="connsiteX450" fmla="*/ 8429380 w 13991985"/>
                <a:gd name="connsiteY450" fmla="*/ 9483120 h 9738027"/>
                <a:gd name="connsiteX451" fmla="*/ 8496055 w 13991985"/>
                <a:gd name="connsiteY451" fmla="*/ 9473595 h 9738027"/>
                <a:gd name="connsiteX452" fmla="*/ 8553886 w 13991985"/>
                <a:gd name="connsiteY452" fmla="*/ 9453185 h 9738027"/>
                <a:gd name="connsiteX453" fmla="*/ 8636209 w 13991985"/>
                <a:gd name="connsiteY453" fmla="*/ 9428465 h 9738027"/>
                <a:gd name="connsiteX454" fmla="*/ 8696193 w 13991985"/>
                <a:gd name="connsiteY454" fmla="*/ 9415877 h 9738027"/>
                <a:gd name="connsiteX455" fmla="*/ 8691318 w 13991985"/>
                <a:gd name="connsiteY455" fmla="*/ 9375964 h 9738027"/>
                <a:gd name="connsiteX456" fmla="*/ 8715130 w 13991985"/>
                <a:gd name="connsiteY456" fmla="*/ 9356914 h 9738027"/>
                <a:gd name="connsiteX457" fmla="*/ 8743705 w 13991985"/>
                <a:gd name="connsiteY457" fmla="*/ 9359295 h 9738027"/>
                <a:gd name="connsiteX458" fmla="*/ 8810380 w 13991985"/>
                <a:gd name="connsiteY458" fmla="*/ 9382314 h 9738027"/>
                <a:gd name="connsiteX459" fmla="*/ 8856078 w 13991985"/>
                <a:gd name="connsiteY459" fmla="*/ 9312577 h 9738027"/>
                <a:gd name="connsiteX460" fmla="*/ 8903249 w 13991985"/>
                <a:gd name="connsiteY460" fmla="*/ 9314052 h 9738027"/>
                <a:gd name="connsiteX461" fmla="*/ 8941349 w 13991985"/>
                <a:gd name="connsiteY461" fmla="*/ 9356914 h 9738027"/>
                <a:gd name="connsiteX462" fmla="*/ 8984211 w 13991985"/>
                <a:gd name="connsiteY462" fmla="*/ 9321195 h 9738027"/>
                <a:gd name="connsiteX463" fmla="*/ 9025713 w 13991985"/>
                <a:gd name="connsiteY463" fmla="*/ 9264272 h 9738027"/>
                <a:gd name="connsiteX464" fmla="*/ 9085925 w 13991985"/>
                <a:gd name="connsiteY464" fmla="*/ 9278106 h 9738027"/>
                <a:gd name="connsiteX465" fmla="*/ 9124705 w 13991985"/>
                <a:gd name="connsiteY465" fmla="*/ 9237852 h 9738027"/>
                <a:gd name="connsiteX466" fmla="*/ 9129468 w 13991985"/>
                <a:gd name="connsiteY466" fmla="*/ 9186258 h 9738027"/>
                <a:gd name="connsiteX467" fmla="*/ 9160424 w 13991985"/>
                <a:gd name="connsiteY467" fmla="*/ 9133077 h 9738027"/>
                <a:gd name="connsiteX468" fmla="*/ 9203286 w 13991985"/>
                <a:gd name="connsiteY468" fmla="*/ 9156889 h 9738027"/>
                <a:gd name="connsiteX469" fmla="*/ 9246376 w 13991985"/>
                <a:gd name="connsiteY469" fmla="*/ 9196690 h 9738027"/>
                <a:gd name="connsiteX470" fmla="*/ 9305680 w 13991985"/>
                <a:gd name="connsiteY470" fmla="*/ 9159270 h 9738027"/>
                <a:gd name="connsiteX471" fmla="*/ 9399569 w 13991985"/>
                <a:gd name="connsiteY471" fmla="*/ 9131943 h 9738027"/>
                <a:gd name="connsiteX472" fmla="*/ 9458080 w 13991985"/>
                <a:gd name="connsiteY472" fmla="*/ 9130695 h 9738027"/>
                <a:gd name="connsiteX473" fmla="*/ 9518518 w 13991985"/>
                <a:gd name="connsiteY473" fmla="*/ 9105521 h 9738027"/>
                <a:gd name="connsiteX474" fmla="*/ 9574648 w 13991985"/>
                <a:gd name="connsiteY474" fmla="*/ 9126046 h 9738027"/>
                <a:gd name="connsiteX475" fmla="*/ 9652209 w 13991985"/>
                <a:gd name="connsiteY475" fmla="*/ 9106543 h 9738027"/>
                <a:gd name="connsiteX476" fmla="*/ 9753355 w 13991985"/>
                <a:gd name="connsiteY476" fmla="*/ 9094977 h 9738027"/>
                <a:gd name="connsiteX477" fmla="*/ 9816175 w 13991985"/>
                <a:gd name="connsiteY477" fmla="*/ 9050866 h 9738027"/>
                <a:gd name="connsiteX478" fmla="*/ 9803361 w 13991985"/>
                <a:gd name="connsiteY478" fmla="*/ 9009252 h 9738027"/>
                <a:gd name="connsiteX479" fmla="*/ 9819236 w 13991985"/>
                <a:gd name="connsiteY479" fmla="*/ 8981583 h 9738027"/>
                <a:gd name="connsiteX480" fmla="*/ 9872418 w 13991985"/>
                <a:gd name="connsiteY480" fmla="*/ 8980677 h 9738027"/>
                <a:gd name="connsiteX481" fmla="*/ 9893736 w 13991985"/>
                <a:gd name="connsiteY481" fmla="*/ 8931350 h 9738027"/>
                <a:gd name="connsiteX482" fmla="*/ 9942721 w 13991985"/>
                <a:gd name="connsiteY482" fmla="*/ 8904022 h 9738027"/>
                <a:gd name="connsiteX483" fmla="*/ 10024364 w 13991985"/>
                <a:gd name="connsiteY483" fmla="*/ 8850956 h 9738027"/>
                <a:gd name="connsiteX484" fmla="*/ 10101925 w 13991985"/>
                <a:gd name="connsiteY484" fmla="*/ 8802650 h 9738027"/>
                <a:gd name="connsiteX485" fmla="*/ 10130726 w 13991985"/>
                <a:gd name="connsiteY485" fmla="*/ 8768632 h 9738027"/>
                <a:gd name="connsiteX486" fmla="*/ 10099997 w 13991985"/>
                <a:gd name="connsiteY486" fmla="*/ 8719646 h 9738027"/>
                <a:gd name="connsiteX487" fmla="*/ 10139458 w 13991985"/>
                <a:gd name="connsiteY487" fmla="*/ 8683474 h 9738027"/>
                <a:gd name="connsiteX488" fmla="*/ 10199669 w 13991985"/>
                <a:gd name="connsiteY488" fmla="*/ 8664197 h 9738027"/>
                <a:gd name="connsiteX489" fmla="*/ 10252737 w 13991985"/>
                <a:gd name="connsiteY489" fmla="*/ 8642539 h 9738027"/>
                <a:gd name="connsiteX490" fmla="*/ 10293672 w 13991985"/>
                <a:gd name="connsiteY490" fmla="*/ 8610902 h 9738027"/>
                <a:gd name="connsiteX491" fmla="*/ 10351049 w 13991985"/>
                <a:gd name="connsiteY491" fmla="*/ 8533002 h 9738027"/>
                <a:gd name="connsiteX492" fmla="*/ 10363409 w 13991985"/>
                <a:gd name="connsiteY492" fmla="*/ 8525971 h 9738027"/>
                <a:gd name="connsiteX493" fmla="*/ 10398107 w 13991985"/>
                <a:gd name="connsiteY493" fmla="*/ 8480274 h 9738027"/>
                <a:gd name="connsiteX494" fmla="*/ 10436434 w 13991985"/>
                <a:gd name="connsiteY494" fmla="*/ 8443875 h 9738027"/>
                <a:gd name="connsiteX495" fmla="*/ 10479523 w 13991985"/>
                <a:gd name="connsiteY495" fmla="*/ 8395343 h 9738027"/>
                <a:gd name="connsiteX496" fmla="*/ 10494718 w 13991985"/>
                <a:gd name="connsiteY496" fmla="*/ 8308257 h 9738027"/>
                <a:gd name="connsiteX497" fmla="*/ 10499254 w 13991985"/>
                <a:gd name="connsiteY497" fmla="*/ 8247819 h 9738027"/>
                <a:gd name="connsiteX498" fmla="*/ 10482018 w 13991985"/>
                <a:gd name="connsiteY498" fmla="*/ 8171052 h 9738027"/>
                <a:gd name="connsiteX499" fmla="*/ 10523066 w 13991985"/>
                <a:gd name="connsiteY499" fmla="*/ 8117643 h 9738027"/>
                <a:gd name="connsiteX500" fmla="*/ 10566609 w 13991985"/>
                <a:gd name="connsiteY500" fmla="*/ 8119571 h 9738027"/>
                <a:gd name="connsiteX501" fmla="*/ 10627274 w 13991985"/>
                <a:gd name="connsiteY501" fmla="*/ 8102676 h 9738027"/>
                <a:gd name="connsiteX502" fmla="*/ 10654829 w 13991985"/>
                <a:gd name="connsiteY502" fmla="*/ 8025569 h 9738027"/>
                <a:gd name="connsiteX503" fmla="*/ 10696330 w 13991985"/>
                <a:gd name="connsiteY503" fmla="*/ 7994839 h 9738027"/>
                <a:gd name="connsiteX504" fmla="*/ 10775025 w 13991985"/>
                <a:gd name="connsiteY504" fmla="*/ 7894940 h 9738027"/>
                <a:gd name="connsiteX505" fmla="*/ 10806435 w 13991985"/>
                <a:gd name="connsiteY505" fmla="*/ 7805246 h 9738027"/>
                <a:gd name="connsiteX506" fmla="*/ 10847596 w 13991985"/>
                <a:gd name="connsiteY506" fmla="*/ 7745488 h 9738027"/>
                <a:gd name="connsiteX507" fmla="*/ 10903499 w 13991985"/>
                <a:gd name="connsiteY507" fmla="*/ 7730520 h 9738027"/>
                <a:gd name="connsiteX508" fmla="*/ 10958494 w 13991985"/>
                <a:gd name="connsiteY508" fmla="*/ 7727685 h 9738027"/>
                <a:gd name="connsiteX509" fmla="*/ 10952031 w 13991985"/>
                <a:gd name="connsiteY509" fmla="*/ 7706028 h 9738027"/>
                <a:gd name="connsiteX510" fmla="*/ 10943980 w 13991985"/>
                <a:gd name="connsiteY510" fmla="*/ 7652732 h 9738027"/>
                <a:gd name="connsiteX511" fmla="*/ 10950897 w 13991985"/>
                <a:gd name="connsiteY511" fmla="*/ 7604427 h 9738027"/>
                <a:gd name="connsiteX512" fmla="*/ 10917786 w 13991985"/>
                <a:gd name="connsiteY512" fmla="*/ 7507590 h 9738027"/>
                <a:gd name="connsiteX513" fmla="*/ 10915632 w 13991985"/>
                <a:gd name="connsiteY513" fmla="*/ 7454521 h 9738027"/>
                <a:gd name="connsiteX514" fmla="*/ 10963937 w 13991985"/>
                <a:gd name="connsiteY514" fmla="*/ 7401681 h 9738027"/>
                <a:gd name="connsiteX515" fmla="*/ 11024943 w 13991985"/>
                <a:gd name="connsiteY515" fmla="*/ 7373333 h 9738027"/>
                <a:gd name="connsiteX516" fmla="*/ 11016551 w 13991985"/>
                <a:gd name="connsiteY516" fmla="*/ 7335800 h 9738027"/>
                <a:gd name="connsiteX517" fmla="*/ 10974936 w 13991985"/>
                <a:gd name="connsiteY517" fmla="*/ 7306998 h 9738027"/>
                <a:gd name="connsiteX518" fmla="*/ 10912570 w 13991985"/>
                <a:gd name="connsiteY518" fmla="*/ 7239643 h 9738027"/>
                <a:gd name="connsiteX519" fmla="*/ 10851905 w 13991985"/>
                <a:gd name="connsiteY519" fmla="*/ 7270371 h 9738027"/>
                <a:gd name="connsiteX520" fmla="*/ 10782168 w 13991985"/>
                <a:gd name="connsiteY520" fmla="*/ 7263001 h 9738027"/>
                <a:gd name="connsiteX521" fmla="*/ 10784323 w 13991985"/>
                <a:gd name="connsiteY521" fmla="*/ 7205171 h 9738027"/>
                <a:gd name="connsiteX522" fmla="*/ 10830247 w 13991985"/>
                <a:gd name="connsiteY522" fmla="*/ 7133053 h 9738027"/>
                <a:gd name="connsiteX523" fmla="*/ 10877305 w 13991985"/>
                <a:gd name="connsiteY523" fmla="*/ 7116158 h 9738027"/>
                <a:gd name="connsiteX524" fmla="*/ 10917332 w 13991985"/>
                <a:gd name="connsiteY524" fmla="*/ 7087357 h 9738027"/>
                <a:gd name="connsiteX525" fmla="*/ 10973688 w 13991985"/>
                <a:gd name="connsiteY525" fmla="*/ 7074769 h 9738027"/>
                <a:gd name="connsiteX526" fmla="*/ 11033446 w 13991985"/>
                <a:gd name="connsiteY526" fmla="*/ 7055039 h 9738027"/>
                <a:gd name="connsiteX527" fmla="*/ 10929693 w 13991985"/>
                <a:gd name="connsiteY527" fmla="*/ 6954120 h 9738027"/>
                <a:gd name="connsiteX528" fmla="*/ 10903272 w 13991985"/>
                <a:gd name="connsiteY528" fmla="*/ 6879619 h 9738027"/>
                <a:gd name="connsiteX529" fmla="*/ 10997729 w 13991985"/>
                <a:gd name="connsiteY529" fmla="*/ 6886083 h 9738027"/>
                <a:gd name="connsiteX530" fmla="*/ 11045580 w 13991985"/>
                <a:gd name="connsiteY530" fmla="*/ 6856828 h 9738027"/>
                <a:gd name="connsiteX531" fmla="*/ 10987523 w 13991985"/>
                <a:gd name="connsiteY531" fmla="*/ 6788566 h 9738027"/>
                <a:gd name="connsiteX532" fmla="*/ 10914951 w 13991985"/>
                <a:gd name="connsiteY532" fmla="*/ 6740714 h 9738027"/>
                <a:gd name="connsiteX533" fmla="*/ 10909509 w 13991985"/>
                <a:gd name="connsiteY533" fmla="*/ 6692862 h 9738027"/>
                <a:gd name="connsiteX534" fmla="*/ 10856894 w 13991985"/>
                <a:gd name="connsiteY534" fmla="*/ 6668143 h 9738027"/>
                <a:gd name="connsiteX535" fmla="*/ 10813805 w 13991985"/>
                <a:gd name="connsiteY535" fmla="*/ 6633671 h 9738027"/>
                <a:gd name="connsiteX536" fmla="*/ 10804053 w 13991985"/>
                <a:gd name="connsiteY536" fmla="*/ 6556790 h 9738027"/>
                <a:gd name="connsiteX537" fmla="*/ 10793848 w 13991985"/>
                <a:gd name="connsiteY537" fmla="*/ 6494198 h 9738027"/>
                <a:gd name="connsiteX538" fmla="*/ 10740780 w 13991985"/>
                <a:gd name="connsiteY538" fmla="*/ 6367878 h 9738027"/>
                <a:gd name="connsiteX539" fmla="*/ 10711751 w 13991985"/>
                <a:gd name="connsiteY539" fmla="*/ 6247228 h 9738027"/>
                <a:gd name="connsiteX540" fmla="*/ 10668209 w 13991985"/>
                <a:gd name="connsiteY540" fmla="*/ 6218200 h 9738027"/>
                <a:gd name="connsiteX541" fmla="*/ 10619223 w 13991985"/>
                <a:gd name="connsiteY541" fmla="*/ 6155833 h 9738027"/>
                <a:gd name="connsiteX542" fmla="*/ 10508551 w 13991985"/>
                <a:gd name="connsiteY542" fmla="*/ 6072831 h 9738027"/>
                <a:gd name="connsiteX543" fmla="*/ 10426229 w 13991985"/>
                <a:gd name="connsiteY543" fmla="*/ 6005701 h 9738027"/>
                <a:gd name="connsiteX544" fmla="*/ 10441423 w 13991985"/>
                <a:gd name="connsiteY544" fmla="*/ 5885505 h 9738027"/>
                <a:gd name="connsiteX545" fmla="*/ 10509005 w 13991985"/>
                <a:gd name="connsiteY545" fmla="*/ 5822232 h 9738027"/>
                <a:gd name="connsiteX546" fmla="*/ 10595637 w 13991985"/>
                <a:gd name="connsiteY546" fmla="*/ 5724714 h 9738027"/>
                <a:gd name="connsiteX547" fmla="*/ 10629655 w 13991985"/>
                <a:gd name="connsiteY547" fmla="*/ 5637402 h 9738027"/>
                <a:gd name="connsiteX548" fmla="*/ 10673198 w 13991985"/>
                <a:gd name="connsiteY548" fmla="*/ 5604745 h 9738027"/>
                <a:gd name="connsiteX549" fmla="*/ 10750305 w 13991985"/>
                <a:gd name="connsiteY549" fmla="*/ 5627196 h 9738027"/>
                <a:gd name="connsiteX550" fmla="*/ 10761191 w 13991985"/>
                <a:gd name="connsiteY550" fmla="*/ 5560067 h 9738027"/>
                <a:gd name="connsiteX551" fmla="*/ 10814259 w 13991985"/>
                <a:gd name="connsiteY551" fmla="*/ 5502464 h 9738027"/>
                <a:gd name="connsiteX552" fmla="*/ 10891138 w 13991985"/>
                <a:gd name="connsiteY552" fmla="*/ 5468446 h 9738027"/>
                <a:gd name="connsiteX553" fmla="*/ 10958494 w 13991985"/>
                <a:gd name="connsiteY553" fmla="*/ 5463457 h 9738027"/>
                <a:gd name="connsiteX554" fmla="*/ 10989111 w 13991985"/>
                <a:gd name="connsiteY554" fmla="*/ 5434655 h 9738027"/>
                <a:gd name="connsiteX555" fmla="*/ 11051703 w 13991985"/>
                <a:gd name="connsiteY555" fmla="*/ 5395875 h 9738027"/>
                <a:gd name="connsiteX556" fmla="*/ 11161694 w 13991985"/>
                <a:gd name="connsiteY556" fmla="*/ 5361857 h 9738027"/>
                <a:gd name="connsiteX557" fmla="*/ 11205237 w 13991985"/>
                <a:gd name="connsiteY557" fmla="*/ 5332828 h 9738027"/>
                <a:gd name="connsiteX558" fmla="*/ 11161694 w 13991985"/>
                <a:gd name="connsiteY558" fmla="*/ 5303800 h 9738027"/>
                <a:gd name="connsiteX559" fmla="*/ 10871409 w 13991985"/>
                <a:gd name="connsiteY559" fmla="*/ 5260257 h 9738027"/>
                <a:gd name="connsiteX560" fmla="*/ 10827866 w 13991985"/>
                <a:gd name="connsiteY560" fmla="*/ 5216714 h 9738027"/>
                <a:gd name="connsiteX561" fmla="*/ 10682723 w 13991985"/>
                <a:gd name="connsiteY561" fmla="*/ 5274771 h 9738027"/>
                <a:gd name="connsiteX562" fmla="*/ 10624666 w 13991985"/>
                <a:gd name="connsiteY562" fmla="*/ 5303800 h 9738027"/>
                <a:gd name="connsiteX563" fmla="*/ 10537580 w 13991985"/>
                <a:gd name="connsiteY563" fmla="*/ 5390206 h 9738027"/>
                <a:gd name="connsiteX564" fmla="*/ 10440289 w 13991985"/>
                <a:gd name="connsiteY564" fmla="*/ 5361403 h 9738027"/>
                <a:gd name="connsiteX565" fmla="*/ 10368624 w 13991985"/>
                <a:gd name="connsiteY565" fmla="*/ 5317633 h 9738027"/>
                <a:gd name="connsiteX566" fmla="*/ 10348894 w 13991985"/>
                <a:gd name="connsiteY566" fmla="*/ 5245743 h 9738027"/>
                <a:gd name="connsiteX567" fmla="*/ 10363409 w 13991985"/>
                <a:gd name="connsiteY567" fmla="*/ 5187685 h 9738027"/>
                <a:gd name="connsiteX568" fmla="*/ 10392437 w 13991985"/>
                <a:gd name="connsiteY568" fmla="*/ 5144143 h 9738027"/>
                <a:gd name="connsiteX569" fmla="*/ 10348894 w 13991985"/>
                <a:gd name="connsiteY569" fmla="*/ 5115114 h 9738027"/>
                <a:gd name="connsiteX570" fmla="*/ 10290837 w 13991985"/>
                <a:gd name="connsiteY570" fmla="*/ 5100600 h 9738027"/>
                <a:gd name="connsiteX571" fmla="*/ 10203751 w 13991985"/>
                <a:gd name="connsiteY571" fmla="*/ 5071571 h 9738027"/>
                <a:gd name="connsiteX572" fmla="*/ 10160209 w 13991985"/>
                <a:gd name="connsiteY572" fmla="*/ 5057057 h 9738027"/>
                <a:gd name="connsiteX573" fmla="*/ 10073804 w 13991985"/>
                <a:gd name="connsiteY573" fmla="*/ 5028028 h 9738027"/>
                <a:gd name="connsiteX574" fmla="*/ 10044548 w 13991985"/>
                <a:gd name="connsiteY574" fmla="*/ 4921665 h 9738027"/>
                <a:gd name="connsiteX575" fmla="*/ 10049991 w 13991985"/>
                <a:gd name="connsiteY575" fmla="*/ 4868598 h 9738027"/>
                <a:gd name="connsiteX576" fmla="*/ 10102605 w 13991985"/>
                <a:gd name="connsiteY576" fmla="*/ 4758381 h 9738027"/>
                <a:gd name="connsiteX577" fmla="*/ 10189011 w 13991985"/>
                <a:gd name="connsiteY577" fmla="*/ 4753164 h 9738027"/>
                <a:gd name="connsiteX578" fmla="*/ 10262262 w 13991985"/>
                <a:gd name="connsiteY578" fmla="*/ 4791490 h 9738027"/>
                <a:gd name="connsiteX579" fmla="*/ 10311929 w 13991985"/>
                <a:gd name="connsiteY579" fmla="*/ 4762462 h 9738027"/>
                <a:gd name="connsiteX580" fmla="*/ 10365223 w 13991985"/>
                <a:gd name="connsiteY580" fmla="*/ 4752710 h 9738027"/>
                <a:gd name="connsiteX581" fmla="*/ 10423053 w 13991985"/>
                <a:gd name="connsiteY581" fmla="*/ 4698963 h 9738027"/>
                <a:gd name="connsiteX582" fmla="*/ 10447319 w 13991985"/>
                <a:gd name="connsiteY582" fmla="*/ 4607114 h 9738027"/>
                <a:gd name="connsiteX583" fmla="*/ 10491543 w 13991985"/>
                <a:gd name="connsiteY583" fmla="*/ 4532502 h 9738027"/>
                <a:gd name="connsiteX584" fmla="*/ 10595637 w 13991985"/>
                <a:gd name="connsiteY584" fmla="*/ 4520028 h 9738027"/>
                <a:gd name="connsiteX585" fmla="*/ 10639180 w 13991985"/>
                <a:gd name="connsiteY585" fmla="*/ 4491000 h 9738027"/>
                <a:gd name="connsiteX586" fmla="*/ 10711751 w 13991985"/>
                <a:gd name="connsiteY586" fmla="*/ 4403914 h 9738027"/>
                <a:gd name="connsiteX587" fmla="*/ 10755294 w 13991985"/>
                <a:gd name="connsiteY587" fmla="*/ 4360371 h 9738027"/>
                <a:gd name="connsiteX588" fmla="*/ 10775705 w 13991985"/>
                <a:gd name="connsiteY588" fmla="*/ 4302314 h 9738027"/>
                <a:gd name="connsiteX589" fmla="*/ 10848730 w 13991985"/>
                <a:gd name="connsiteY589" fmla="*/ 4251514 h 9738027"/>
                <a:gd name="connsiteX590" fmla="*/ 10977318 w 13991985"/>
                <a:gd name="connsiteY590" fmla="*/ 4232464 h 9738027"/>
                <a:gd name="connsiteX591" fmla="*/ 11103411 w 13991985"/>
                <a:gd name="connsiteY591" fmla="*/ 4307983 h 9738027"/>
                <a:gd name="connsiteX592" fmla="*/ 11126996 w 13991985"/>
                <a:gd name="connsiteY592" fmla="*/ 4433170 h 9738027"/>
                <a:gd name="connsiteX593" fmla="*/ 11078691 w 13991985"/>
                <a:gd name="connsiteY593" fmla="*/ 4505514 h 9738027"/>
                <a:gd name="connsiteX594" fmla="*/ 11048755 w 13991985"/>
                <a:gd name="connsiteY594" fmla="*/ 4551552 h 9738027"/>
                <a:gd name="connsiteX595" fmla="*/ 11049889 w 13991985"/>
                <a:gd name="connsiteY595" fmla="*/ 4577632 h 9738027"/>
                <a:gd name="connsiteX596" fmla="*/ 10987523 w 13991985"/>
                <a:gd name="connsiteY596" fmla="*/ 4592600 h 9738027"/>
                <a:gd name="connsiteX597" fmla="*/ 10973009 w 13991985"/>
                <a:gd name="connsiteY597" fmla="*/ 4650657 h 9738027"/>
                <a:gd name="connsiteX598" fmla="*/ 11060094 w 13991985"/>
                <a:gd name="connsiteY598" fmla="*/ 4665171 h 9738027"/>
                <a:gd name="connsiteX599" fmla="*/ 11016551 w 13991985"/>
                <a:gd name="connsiteY599" fmla="*/ 4708714 h 9738027"/>
                <a:gd name="connsiteX600" fmla="*/ 11002037 w 13991985"/>
                <a:gd name="connsiteY600" fmla="*/ 4752257 h 9738027"/>
                <a:gd name="connsiteX601" fmla="*/ 11016551 w 13991985"/>
                <a:gd name="connsiteY601" fmla="*/ 4781285 h 9738027"/>
                <a:gd name="connsiteX602" fmla="*/ 11060094 w 13991985"/>
                <a:gd name="connsiteY602" fmla="*/ 4737743 h 9738027"/>
                <a:gd name="connsiteX603" fmla="*/ 11190723 w 13991985"/>
                <a:gd name="connsiteY603" fmla="*/ 4650657 h 9738027"/>
                <a:gd name="connsiteX604" fmla="*/ 11248780 w 13991985"/>
                <a:gd name="connsiteY604" fmla="*/ 4636143 h 9738027"/>
                <a:gd name="connsiteX605" fmla="*/ 11335866 w 13991985"/>
                <a:gd name="connsiteY605" fmla="*/ 4592600 h 9738027"/>
                <a:gd name="connsiteX606" fmla="*/ 11422951 w 13991985"/>
                <a:gd name="connsiteY606" fmla="*/ 4549057 h 9738027"/>
                <a:gd name="connsiteX607" fmla="*/ 11539066 w 13991985"/>
                <a:gd name="connsiteY60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514956 w 13991985"/>
                <a:gd name="connsiteY366" fmla="*/ 7712377 h 9738027"/>
                <a:gd name="connsiteX367" fmla="*/ 5563943 w 13991985"/>
                <a:gd name="connsiteY367" fmla="*/ 7788804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706478 w 13991985"/>
                <a:gd name="connsiteY370" fmla="*/ 7950389 h 9738027"/>
                <a:gd name="connsiteX371" fmla="*/ 5727682 w 13991985"/>
                <a:gd name="connsiteY371" fmla="*/ 8069112 h 9738027"/>
                <a:gd name="connsiteX372" fmla="*/ 5732218 w 13991985"/>
                <a:gd name="connsiteY372" fmla="*/ 8131703 h 9738027"/>
                <a:gd name="connsiteX373" fmla="*/ 5739588 w 13991985"/>
                <a:gd name="connsiteY373" fmla="*/ 8211419 h 9738027"/>
                <a:gd name="connsiteX374" fmla="*/ 5737660 w 13991985"/>
                <a:gd name="connsiteY374" fmla="*/ 8300887 h 9738027"/>
                <a:gd name="connsiteX375" fmla="*/ 5692191 w 13991985"/>
                <a:gd name="connsiteY375" fmla="*/ 8377994 h 9738027"/>
                <a:gd name="connsiteX376" fmla="*/ 5602723 w 13991985"/>
                <a:gd name="connsiteY376" fmla="*/ 8424371 h 9738027"/>
                <a:gd name="connsiteX377" fmla="*/ 5573694 w 13991985"/>
                <a:gd name="connsiteY377" fmla="*/ 8467914 h 9738027"/>
                <a:gd name="connsiteX378" fmla="*/ 5559180 w 13991985"/>
                <a:gd name="connsiteY378" fmla="*/ 8511457 h 9738027"/>
                <a:gd name="connsiteX379" fmla="*/ 5472094 w 13991985"/>
                <a:gd name="connsiteY379" fmla="*/ 8598543 h 9738027"/>
                <a:gd name="connsiteX380" fmla="*/ 5457580 w 13991985"/>
                <a:gd name="connsiteY380" fmla="*/ 8642085 h 9738027"/>
                <a:gd name="connsiteX381" fmla="*/ 5519946 w 13991985"/>
                <a:gd name="connsiteY381" fmla="*/ 8768178 h 9738027"/>
                <a:gd name="connsiteX382" fmla="*/ 5477311 w 13991985"/>
                <a:gd name="connsiteY382" fmla="*/ 8861954 h 9738027"/>
                <a:gd name="connsiteX383" fmla="*/ 5619505 w 13991985"/>
                <a:gd name="connsiteY383" fmla="*/ 8840183 h 9738027"/>
                <a:gd name="connsiteX384" fmla="*/ 5711693 w 13991985"/>
                <a:gd name="connsiteY384" fmla="*/ 8814103 h 9738027"/>
                <a:gd name="connsiteX385" fmla="*/ 5776894 w 13991985"/>
                <a:gd name="connsiteY385" fmla="*/ 8800268 h 9738027"/>
                <a:gd name="connsiteX386" fmla="*/ 5749000 w 13991985"/>
                <a:gd name="connsiteY386" fmla="*/ 8872159 h 9738027"/>
                <a:gd name="connsiteX387" fmla="*/ 5748092 w 13991985"/>
                <a:gd name="connsiteY387" fmla="*/ 8903343 h 9738027"/>
                <a:gd name="connsiteX388" fmla="*/ 5747866 w 13991985"/>
                <a:gd name="connsiteY388" fmla="*/ 8946885 h 9738027"/>
                <a:gd name="connsiteX389" fmla="*/ 5776894 w 13991985"/>
                <a:gd name="connsiteY389" fmla="*/ 9033971 h 9738027"/>
                <a:gd name="connsiteX390" fmla="*/ 5829962 w 13991985"/>
                <a:gd name="connsiteY390" fmla="*/ 9080576 h 9738027"/>
                <a:gd name="connsiteX391" fmla="*/ 5883030 w 13991985"/>
                <a:gd name="connsiteY391" fmla="*/ 9114140 h 9738027"/>
                <a:gd name="connsiteX392" fmla="*/ 5907523 w 13991985"/>
                <a:gd name="connsiteY392" fmla="*/ 9164600 h 9738027"/>
                <a:gd name="connsiteX393" fmla="*/ 5863980 w 13991985"/>
                <a:gd name="connsiteY393" fmla="*/ 9266200 h 9738027"/>
                <a:gd name="connsiteX394" fmla="*/ 6023637 w 13991985"/>
                <a:gd name="connsiteY394" fmla="*/ 9353285 h 9738027"/>
                <a:gd name="connsiteX395" fmla="*/ 6038151 w 13991985"/>
                <a:gd name="connsiteY395" fmla="*/ 9396828 h 9738027"/>
                <a:gd name="connsiteX396" fmla="*/ 6067180 w 13991985"/>
                <a:gd name="connsiteY396" fmla="*/ 9440371 h 9738027"/>
                <a:gd name="connsiteX397" fmla="*/ 6133855 w 13991985"/>
                <a:gd name="connsiteY397" fmla="*/ 9471214 h 9738027"/>
                <a:gd name="connsiteX398" fmla="*/ 6269586 w 13991985"/>
                <a:gd name="connsiteY398" fmla="*/ 9406920 h 9738027"/>
                <a:gd name="connsiteX399" fmla="*/ 6299409 w 13991985"/>
                <a:gd name="connsiteY399" fmla="*/ 9440371 h 9738027"/>
                <a:gd name="connsiteX400" fmla="*/ 6313923 w 13991985"/>
                <a:gd name="connsiteY400" fmla="*/ 9483914 h 9738027"/>
                <a:gd name="connsiteX401" fmla="*/ 6347941 w 13991985"/>
                <a:gd name="connsiteY401" fmla="*/ 9527003 h 9738027"/>
                <a:gd name="connsiteX402" fmla="*/ 6405771 w 13991985"/>
                <a:gd name="connsiteY402" fmla="*/ 9556032 h 9738027"/>
                <a:gd name="connsiteX403" fmla="*/ 6430263 w 13991985"/>
                <a:gd name="connsiteY403" fmla="*/ 9510562 h 9738027"/>
                <a:gd name="connsiteX404" fmla="*/ 6430037 w 13991985"/>
                <a:gd name="connsiteY404" fmla="*/ 9382314 h 9738027"/>
                <a:gd name="connsiteX405" fmla="*/ 6401009 w 13991985"/>
                <a:gd name="connsiteY405" fmla="*/ 9280714 h 9738027"/>
                <a:gd name="connsiteX406" fmla="*/ 6444551 w 13991985"/>
                <a:gd name="connsiteY406" fmla="*/ 9237171 h 9738027"/>
                <a:gd name="connsiteX407" fmla="*/ 6488094 w 13991985"/>
                <a:gd name="connsiteY407" fmla="*/ 9222657 h 9738027"/>
                <a:gd name="connsiteX408" fmla="*/ 6557718 w 13991985"/>
                <a:gd name="connsiteY408" fmla="*/ 9225945 h 9738027"/>
                <a:gd name="connsiteX409" fmla="*/ 6636299 w 13991985"/>
                <a:gd name="connsiteY409" fmla="*/ 9168795 h 9738027"/>
                <a:gd name="connsiteX410" fmla="*/ 6737445 w 13991985"/>
                <a:gd name="connsiteY410" fmla="*/ 9224812 h 9738027"/>
                <a:gd name="connsiteX411" fmla="*/ 6763866 w 13991985"/>
                <a:gd name="connsiteY411" fmla="*/ 9164600 h 9738027"/>
                <a:gd name="connsiteX412" fmla="*/ 6828840 w 13991985"/>
                <a:gd name="connsiteY412" fmla="*/ 9181722 h 9738027"/>
                <a:gd name="connsiteX413" fmla="*/ 6870229 w 13991985"/>
                <a:gd name="connsiteY413" fmla="*/ 9205988 h 9738027"/>
                <a:gd name="connsiteX414" fmla="*/ 6952551 w 13991985"/>
                <a:gd name="connsiteY414" fmla="*/ 9208143 h 9738027"/>
                <a:gd name="connsiteX415" fmla="*/ 7025123 w 13991985"/>
                <a:gd name="connsiteY415" fmla="*/ 9121057 h 9738027"/>
                <a:gd name="connsiteX416" fmla="*/ 7102230 w 13991985"/>
                <a:gd name="connsiteY416" fmla="*/ 9139881 h 9738027"/>
                <a:gd name="connsiteX417" fmla="*/ 7170266 w 13991985"/>
                <a:gd name="connsiteY417" fmla="*/ 9077514 h 9738027"/>
                <a:gd name="connsiteX418" fmla="*/ 7197141 w 13991985"/>
                <a:gd name="connsiteY418" fmla="*/ 9048713 h 9738027"/>
                <a:gd name="connsiteX419" fmla="*/ 7236374 w 13991985"/>
                <a:gd name="connsiteY419" fmla="*/ 9023539 h 9738027"/>
                <a:gd name="connsiteX420" fmla="*/ 7271638 w 13991985"/>
                <a:gd name="connsiteY420" fmla="*/ 9063681 h 9738027"/>
                <a:gd name="connsiteX421" fmla="*/ 7307811 w 13991985"/>
                <a:gd name="connsiteY421" fmla="*/ 9109604 h 9738027"/>
                <a:gd name="connsiteX422" fmla="*/ 7343530 w 13991985"/>
                <a:gd name="connsiteY422" fmla="*/ 9159270 h 9738027"/>
                <a:gd name="connsiteX423" fmla="*/ 7460551 w 13991985"/>
                <a:gd name="connsiteY423" fmla="*/ 9164600 h 9738027"/>
                <a:gd name="connsiteX424" fmla="*/ 7547637 w 13991985"/>
                <a:gd name="connsiteY424" fmla="*/ 9179114 h 9738027"/>
                <a:gd name="connsiteX425" fmla="*/ 7562151 w 13991985"/>
                <a:gd name="connsiteY425" fmla="*/ 9353285 h 9738027"/>
                <a:gd name="connsiteX426" fmla="*/ 7634723 w 13991985"/>
                <a:gd name="connsiteY426" fmla="*/ 9367800 h 9738027"/>
                <a:gd name="connsiteX427" fmla="*/ 7721809 w 13991985"/>
                <a:gd name="connsiteY427" fmla="*/ 9396828 h 9738027"/>
                <a:gd name="connsiteX428" fmla="*/ 7808894 w 13991985"/>
                <a:gd name="connsiteY428" fmla="*/ 9425857 h 9738027"/>
                <a:gd name="connsiteX429" fmla="*/ 7852437 w 13991985"/>
                <a:gd name="connsiteY429" fmla="*/ 9440371 h 9738027"/>
                <a:gd name="connsiteX430" fmla="*/ 7895980 w 13991985"/>
                <a:gd name="connsiteY430" fmla="*/ 9396828 h 9738027"/>
                <a:gd name="connsiteX431" fmla="*/ 7939523 w 13991985"/>
                <a:gd name="connsiteY431" fmla="*/ 9382314 h 9738027"/>
                <a:gd name="connsiteX432" fmla="*/ 7962655 w 13991985"/>
                <a:gd name="connsiteY432" fmla="*/ 9347389 h 9738027"/>
                <a:gd name="connsiteX433" fmla="*/ 8005517 w 13991985"/>
                <a:gd name="connsiteY433" fmla="*/ 9335483 h 9738027"/>
                <a:gd name="connsiteX434" fmla="*/ 8065049 w 13991985"/>
                <a:gd name="connsiteY434" fmla="*/ 9397396 h 9738027"/>
                <a:gd name="connsiteX435" fmla="*/ 8169144 w 13991985"/>
                <a:gd name="connsiteY435" fmla="*/ 9437309 h 9738027"/>
                <a:gd name="connsiteX436" fmla="*/ 8215068 w 13991985"/>
                <a:gd name="connsiteY436" fmla="*/ 9392633 h 9738027"/>
                <a:gd name="connsiteX437" fmla="*/ 8255549 w 13991985"/>
                <a:gd name="connsiteY437" fmla="*/ 9401818 h 9738027"/>
                <a:gd name="connsiteX438" fmla="*/ 8299092 w 13991985"/>
                <a:gd name="connsiteY438" fmla="*/ 9438217 h 9738027"/>
                <a:gd name="connsiteX439" fmla="*/ 8317461 w 13991985"/>
                <a:gd name="connsiteY439" fmla="*/ 9485502 h 9738027"/>
                <a:gd name="connsiteX440" fmla="*/ 8295010 w 13991985"/>
                <a:gd name="connsiteY440" fmla="*/ 9519633 h 9738027"/>
                <a:gd name="connsiteX441" fmla="*/ 8276980 w 13991985"/>
                <a:gd name="connsiteY441" fmla="*/ 9604564 h 9738027"/>
                <a:gd name="connsiteX442" fmla="*/ 8309297 w 13991985"/>
                <a:gd name="connsiteY442" fmla="*/ 9685413 h 9738027"/>
                <a:gd name="connsiteX443" fmla="*/ 8350459 w 13991985"/>
                <a:gd name="connsiteY443" fmla="*/ 9738027 h 9738027"/>
                <a:gd name="connsiteX444" fmla="*/ 8389466 w 13991985"/>
                <a:gd name="connsiteY444" fmla="*/ 9730657 h 9738027"/>
                <a:gd name="connsiteX445" fmla="*/ 8386404 w 13991985"/>
                <a:gd name="connsiteY445" fmla="*/ 9682578 h 9738027"/>
                <a:gd name="connsiteX446" fmla="*/ 8360437 w 13991985"/>
                <a:gd name="connsiteY446" fmla="*/ 9643571 h 9738027"/>
                <a:gd name="connsiteX447" fmla="*/ 8351139 w 13991985"/>
                <a:gd name="connsiteY447" fmla="*/ 9571453 h 9738027"/>
                <a:gd name="connsiteX448" fmla="*/ 8370416 w 13991985"/>
                <a:gd name="connsiteY448" fmla="*/ 9527684 h 9738027"/>
                <a:gd name="connsiteX449" fmla="*/ 8396043 w 13991985"/>
                <a:gd name="connsiteY449" fmla="*/ 9475977 h 9738027"/>
                <a:gd name="connsiteX450" fmla="*/ 8429380 w 13991985"/>
                <a:gd name="connsiteY450" fmla="*/ 9483120 h 9738027"/>
                <a:gd name="connsiteX451" fmla="*/ 8496055 w 13991985"/>
                <a:gd name="connsiteY451" fmla="*/ 9473595 h 9738027"/>
                <a:gd name="connsiteX452" fmla="*/ 8553886 w 13991985"/>
                <a:gd name="connsiteY452" fmla="*/ 9453185 h 9738027"/>
                <a:gd name="connsiteX453" fmla="*/ 8636209 w 13991985"/>
                <a:gd name="connsiteY453" fmla="*/ 9428465 h 9738027"/>
                <a:gd name="connsiteX454" fmla="*/ 8696193 w 13991985"/>
                <a:gd name="connsiteY454" fmla="*/ 9415877 h 9738027"/>
                <a:gd name="connsiteX455" fmla="*/ 8691318 w 13991985"/>
                <a:gd name="connsiteY455" fmla="*/ 9375964 h 9738027"/>
                <a:gd name="connsiteX456" fmla="*/ 8715130 w 13991985"/>
                <a:gd name="connsiteY456" fmla="*/ 9356914 h 9738027"/>
                <a:gd name="connsiteX457" fmla="*/ 8743705 w 13991985"/>
                <a:gd name="connsiteY457" fmla="*/ 9359295 h 9738027"/>
                <a:gd name="connsiteX458" fmla="*/ 8810380 w 13991985"/>
                <a:gd name="connsiteY458" fmla="*/ 9382314 h 9738027"/>
                <a:gd name="connsiteX459" fmla="*/ 8856078 w 13991985"/>
                <a:gd name="connsiteY459" fmla="*/ 9312577 h 9738027"/>
                <a:gd name="connsiteX460" fmla="*/ 8903249 w 13991985"/>
                <a:gd name="connsiteY460" fmla="*/ 9314052 h 9738027"/>
                <a:gd name="connsiteX461" fmla="*/ 8941349 w 13991985"/>
                <a:gd name="connsiteY461" fmla="*/ 9356914 h 9738027"/>
                <a:gd name="connsiteX462" fmla="*/ 8984211 w 13991985"/>
                <a:gd name="connsiteY462" fmla="*/ 9321195 h 9738027"/>
                <a:gd name="connsiteX463" fmla="*/ 9025713 w 13991985"/>
                <a:gd name="connsiteY463" fmla="*/ 9264272 h 9738027"/>
                <a:gd name="connsiteX464" fmla="*/ 9085925 w 13991985"/>
                <a:gd name="connsiteY464" fmla="*/ 9278106 h 9738027"/>
                <a:gd name="connsiteX465" fmla="*/ 9124705 w 13991985"/>
                <a:gd name="connsiteY465" fmla="*/ 9237852 h 9738027"/>
                <a:gd name="connsiteX466" fmla="*/ 9129468 w 13991985"/>
                <a:gd name="connsiteY466" fmla="*/ 9186258 h 9738027"/>
                <a:gd name="connsiteX467" fmla="*/ 9160424 w 13991985"/>
                <a:gd name="connsiteY467" fmla="*/ 9133077 h 9738027"/>
                <a:gd name="connsiteX468" fmla="*/ 9203286 w 13991985"/>
                <a:gd name="connsiteY468" fmla="*/ 9156889 h 9738027"/>
                <a:gd name="connsiteX469" fmla="*/ 9246376 w 13991985"/>
                <a:gd name="connsiteY469" fmla="*/ 9196690 h 9738027"/>
                <a:gd name="connsiteX470" fmla="*/ 9305680 w 13991985"/>
                <a:gd name="connsiteY470" fmla="*/ 9159270 h 9738027"/>
                <a:gd name="connsiteX471" fmla="*/ 9399569 w 13991985"/>
                <a:gd name="connsiteY471" fmla="*/ 9131943 h 9738027"/>
                <a:gd name="connsiteX472" fmla="*/ 9458080 w 13991985"/>
                <a:gd name="connsiteY472" fmla="*/ 9130695 h 9738027"/>
                <a:gd name="connsiteX473" fmla="*/ 9518518 w 13991985"/>
                <a:gd name="connsiteY473" fmla="*/ 9105521 h 9738027"/>
                <a:gd name="connsiteX474" fmla="*/ 9574648 w 13991985"/>
                <a:gd name="connsiteY474" fmla="*/ 9126046 h 9738027"/>
                <a:gd name="connsiteX475" fmla="*/ 9652209 w 13991985"/>
                <a:gd name="connsiteY475" fmla="*/ 9106543 h 9738027"/>
                <a:gd name="connsiteX476" fmla="*/ 9753355 w 13991985"/>
                <a:gd name="connsiteY476" fmla="*/ 9094977 h 9738027"/>
                <a:gd name="connsiteX477" fmla="*/ 9816175 w 13991985"/>
                <a:gd name="connsiteY477" fmla="*/ 9050866 h 9738027"/>
                <a:gd name="connsiteX478" fmla="*/ 9803361 w 13991985"/>
                <a:gd name="connsiteY478" fmla="*/ 9009252 h 9738027"/>
                <a:gd name="connsiteX479" fmla="*/ 9819236 w 13991985"/>
                <a:gd name="connsiteY479" fmla="*/ 8981583 h 9738027"/>
                <a:gd name="connsiteX480" fmla="*/ 9872418 w 13991985"/>
                <a:gd name="connsiteY480" fmla="*/ 8980677 h 9738027"/>
                <a:gd name="connsiteX481" fmla="*/ 9893736 w 13991985"/>
                <a:gd name="connsiteY481" fmla="*/ 8931350 h 9738027"/>
                <a:gd name="connsiteX482" fmla="*/ 9942721 w 13991985"/>
                <a:gd name="connsiteY482" fmla="*/ 8904022 h 9738027"/>
                <a:gd name="connsiteX483" fmla="*/ 10024364 w 13991985"/>
                <a:gd name="connsiteY483" fmla="*/ 8850956 h 9738027"/>
                <a:gd name="connsiteX484" fmla="*/ 10101925 w 13991985"/>
                <a:gd name="connsiteY484" fmla="*/ 8802650 h 9738027"/>
                <a:gd name="connsiteX485" fmla="*/ 10130726 w 13991985"/>
                <a:gd name="connsiteY485" fmla="*/ 8768632 h 9738027"/>
                <a:gd name="connsiteX486" fmla="*/ 10099997 w 13991985"/>
                <a:gd name="connsiteY486" fmla="*/ 8719646 h 9738027"/>
                <a:gd name="connsiteX487" fmla="*/ 10139458 w 13991985"/>
                <a:gd name="connsiteY487" fmla="*/ 8683474 h 9738027"/>
                <a:gd name="connsiteX488" fmla="*/ 10199669 w 13991985"/>
                <a:gd name="connsiteY488" fmla="*/ 8664197 h 9738027"/>
                <a:gd name="connsiteX489" fmla="*/ 10252737 w 13991985"/>
                <a:gd name="connsiteY489" fmla="*/ 8642539 h 9738027"/>
                <a:gd name="connsiteX490" fmla="*/ 10293672 w 13991985"/>
                <a:gd name="connsiteY490" fmla="*/ 8610902 h 9738027"/>
                <a:gd name="connsiteX491" fmla="*/ 10351049 w 13991985"/>
                <a:gd name="connsiteY491" fmla="*/ 8533002 h 9738027"/>
                <a:gd name="connsiteX492" fmla="*/ 10363409 w 13991985"/>
                <a:gd name="connsiteY492" fmla="*/ 8525971 h 9738027"/>
                <a:gd name="connsiteX493" fmla="*/ 10398107 w 13991985"/>
                <a:gd name="connsiteY493" fmla="*/ 8480274 h 9738027"/>
                <a:gd name="connsiteX494" fmla="*/ 10436434 w 13991985"/>
                <a:gd name="connsiteY494" fmla="*/ 8443875 h 9738027"/>
                <a:gd name="connsiteX495" fmla="*/ 10479523 w 13991985"/>
                <a:gd name="connsiteY495" fmla="*/ 8395343 h 9738027"/>
                <a:gd name="connsiteX496" fmla="*/ 10494718 w 13991985"/>
                <a:gd name="connsiteY496" fmla="*/ 8308257 h 9738027"/>
                <a:gd name="connsiteX497" fmla="*/ 10499254 w 13991985"/>
                <a:gd name="connsiteY497" fmla="*/ 8247819 h 9738027"/>
                <a:gd name="connsiteX498" fmla="*/ 10482018 w 13991985"/>
                <a:gd name="connsiteY498" fmla="*/ 8171052 h 9738027"/>
                <a:gd name="connsiteX499" fmla="*/ 10523066 w 13991985"/>
                <a:gd name="connsiteY499" fmla="*/ 8117643 h 9738027"/>
                <a:gd name="connsiteX500" fmla="*/ 10566609 w 13991985"/>
                <a:gd name="connsiteY500" fmla="*/ 8119571 h 9738027"/>
                <a:gd name="connsiteX501" fmla="*/ 10627274 w 13991985"/>
                <a:gd name="connsiteY501" fmla="*/ 8102676 h 9738027"/>
                <a:gd name="connsiteX502" fmla="*/ 10654829 w 13991985"/>
                <a:gd name="connsiteY502" fmla="*/ 8025569 h 9738027"/>
                <a:gd name="connsiteX503" fmla="*/ 10696330 w 13991985"/>
                <a:gd name="connsiteY503" fmla="*/ 7994839 h 9738027"/>
                <a:gd name="connsiteX504" fmla="*/ 10775025 w 13991985"/>
                <a:gd name="connsiteY504" fmla="*/ 7894940 h 9738027"/>
                <a:gd name="connsiteX505" fmla="*/ 10806435 w 13991985"/>
                <a:gd name="connsiteY505" fmla="*/ 7805246 h 9738027"/>
                <a:gd name="connsiteX506" fmla="*/ 10847596 w 13991985"/>
                <a:gd name="connsiteY506" fmla="*/ 7745488 h 9738027"/>
                <a:gd name="connsiteX507" fmla="*/ 10903499 w 13991985"/>
                <a:gd name="connsiteY507" fmla="*/ 7730520 h 9738027"/>
                <a:gd name="connsiteX508" fmla="*/ 10958494 w 13991985"/>
                <a:gd name="connsiteY508" fmla="*/ 7727685 h 9738027"/>
                <a:gd name="connsiteX509" fmla="*/ 10952031 w 13991985"/>
                <a:gd name="connsiteY509" fmla="*/ 7706028 h 9738027"/>
                <a:gd name="connsiteX510" fmla="*/ 10943980 w 13991985"/>
                <a:gd name="connsiteY510" fmla="*/ 7652732 h 9738027"/>
                <a:gd name="connsiteX511" fmla="*/ 10950897 w 13991985"/>
                <a:gd name="connsiteY511" fmla="*/ 7604427 h 9738027"/>
                <a:gd name="connsiteX512" fmla="*/ 10917786 w 13991985"/>
                <a:gd name="connsiteY512" fmla="*/ 7507590 h 9738027"/>
                <a:gd name="connsiteX513" fmla="*/ 10915632 w 13991985"/>
                <a:gd name="connsiteY513" fmla="*/ 7454521 h 9738027"/>
                <a:gd name="connsiteX514" fmla="*/ 10963937 w 13991985"/>
                <a:gd name="connsiteY514" fmla="*/ 7401681 h 9738027"/>
                <a:gd name="connsiteX515" fmla="*/ 11024943 w 13991985"/>
                <a:gd name="connsiteY515" fmla="*/ 7373333 h 9738027"/>
                <a:gd name="connsiteX516" fmla="*/ 11016551 w 13991985"/>
                <a:gd name="connsiteY516" fmla="*/ 7335800 h 9738027"/>
                <a:gd name="connsiteX517" fmla="*/ 10974936 w 13991985"/>
                <a:gd name="connsiteY517" fmla="*/ 7306998 h 9738027"/>
                <a:gd name="connsiteX518" fmla="*/ 10912570 w 13991985"/>
                <a:gd name="connsiteY518" fmla="*/ 7239643 h 9738027"/>
                <a:gd name="connsiteX519" fmla="*/ 10851905 w 13991985"/>
                <a:gd name="connsiteY519" fmla="*/ 7270371 h 9738027"/>
                <a:gd name="connsiteX520" fmla="*/ 10782168 w 13991985"/>
                <a:gd name="connsiteY520" fmla="*/ 7263001 h 9738027"/>
                <a:gd name="connsiteX521" fmla="*/ 10784323 w 13991985"/>
                <a:gd name="connsiteY521" fmla="*/ 7205171 h 9738027"/>
                <a:gd name="connsiteX522" fmla="*/ 10830247 w 13991985"/>
                <a:gd name="connsiteY522" fmla="*/ 7133053 h 9738027"/>
                <a:gd name="connsiteX523" fmla="*/ 10877305 w 13991985"/>
                <a:gd name="connsiteY523" fmla="*/ 7116158 h 9738027"/>
                <a:gd name="connsiteX524" fmla="*/ 10917332 w 13991985"/>
                <a:gd name="connsiteY524" fmla="*/ 7087357 h 9738027"/>
                <a:gd name="connsiteX525" fmla="*/ 10973688 w 13991985"/>
                <a:gd name="connsiteY525" fmla="*/ 7074769 h 9738027"/>
                <a:gd name="connsiteX526" fmla="*/ 11033446 w 13991985"/>
                <a:gd name="connsiteY526" fmla="*/ 7055039 h 9738027"/>
                <a:gd name="connsiteX527" fmla="*/ 10929693 w 13991985"/>
                <a:gd name="connsiteY527" fmla="*/ 6954120 h 9738027"/>
                <a:gd name="connsiteX528" fmla="*/ 10903272 w 13991985"/>
                <a:gd name="connsiteY528" fmla="*/ 6879619 h 9738027"/>
                <a:gd name="connsiteX529" fmla="*/ 10997729 w 13991985"/>
                <a:gd name="connsiteY529" fmla="*/ 6886083 h 9738027"/>
                <a:gd name="connsiteX530" fmla="*/ 11045580 w 13991985"/>
                <a:gd name="connsiteY530" fmla="*/ 6856828 h 9738027"/>
                <a:gd name="connsiteX531" fmla="*/ 10987523 w 13991985"/>
                <a:gd name="connsiteY531" fmla="*/ 6788566 h 9738027"/>
                <a:gd name="connsiteX532" fmla="*/ 10914951 w 13991985"/>
                <a:gd name="connsiteY532" fmla="*/ 6740714 h 9738027"/>
                <a:gd name="connsiteX533" fmla="*/ 10909509 w 13991985"/>
                <a:gd name="connsiteY533" fmla="*/ 6692862 h 9738027"/>
                <a:gd name="connsiteX534" fmla="*/ 10856894 w 13991985"/>
                <a:gd name="connsiteY534" fmla="*/ 6668143 h 9738027"/>
                <a:gd name="connsiteX535" fmla="*/ 10813805 w 13991985"/>
                <a:gd name="connsiteY535" fmla="*/ 6633671 h 9738027"/>
                <a:gd name="connsiteX536" fmla="*/ 10804053 w 13991985"/>
                <a:gd name="connsiteY536" fmla="*/ 6556790 h 9738027"/>
                <a:gd name="connsiteX537" fmla="*/ 10793848 w 13991985"/>
                <a:gd name="connsiteY537" fmla="*/ 6494198 h 9738027"/>
                <a:gd name="connsiteX538" fmla="*/ 10740780 w 13991985"/>
                <a:gd name="connsiteY538" fmla="*/ 6367878 h 9738027"/>
                <a:gd name="connsiteX539" fmla="*/ 10711751 w 13991985"/>
                <a:gd name="connsiteY539" fmla="*/ 6247228 h 9738027"/>
                <a:gd name="connsiteX540" fmla="*/ 10668209 w 13991985"/>
                <a:gd name="connsiteY540" fmla="*/ 6218200 h 9738027"/>
                <a:gd name="connsiteX541" fmla="*/ 10619223 w 13991985"/>
                <a:gd name="connsiteY541" fmla="*/ 6155833 h 9738027"/>
                <a:gd name="connsiteX542" fmla="*/ 10508551 w 13991985"/>
                <a:gd name="connsiteY542" fmla="*/ 6072831 h 9738027"/>
                <a:gd name="connsiteX543" fmla="*/ 10426229 w 13991985"/>
                <a:gd name="connsiteY543" fmla="*/ 6005701 h 9738027"/>
                <a:gd name="connsiteX544" fmla="*/ 10441423 w 13991985"/>
                <a:gd name="connsiteY544" fmla="*/ 5885505 h 9738027"/>
                <a:gd name="connsiteX545" fmla="*/ 10509005 w 13991985"/>
                <a:gd name="connsiteY545" fmla="*/ 5822232 h 9738027"/>
                <a:gd name="connsiteX546" fmla="*/ 10595637 w 13991985"/>
                <a:gd name="connsiteY546" fmla="*/ 5724714 h 9738027"/>
                <a:gd name="connsiteX547" fmla="*/ 10629655 w 13991985"/>
                <a:gd name="connsiteY547" fmla="*/ 5637402 h 9738027"/>
                <a:gd name="connsiteX548" fmla="*/ 10673198 w 13991985"/>
                <a:gd name="connsiteY548" fmla="*/ 5604745 h 9738027"/>
                <a:gd name="connsiteX549" fmla="*/ 10750305 w 13991985"/>
                <a:gd name="connsiteY549" fmla="*/ 5627196 h 9738027"/>
                <a:gd name="connsiteX550" fmla="*/ 10761191 w 13991985"/>
                <a:gd name="connsiteY550" fmla="*/ 5560067 h 9738027"/>
                <a:gd name="connsiteX551" fmla="*/ 10814259 w 13991985"/>
                <a:gd name="connsiteY551" fmla="*/ 5502464 h 9738027"/>
                <a:gd name="connsiteX552" fmla="*/ 10891138 w 13991985"/>
                <a:gd name="connsiteY552" fmla="*/ 5468446 h 9738027"/>
                <a:gd name="connsiteX553" fmla="*/ 10958494 w 13991985"/>
                <a:gd name="connsiteY553" fmla="*/ 5463457 h 9738027"/>
                <a:gd name="connsiteX554" fmla="*/ 10989111 w 13991985"/>
                <a:gd name="connsiteY554" fmla="*/ 5434655 h 9738027"/>
                <a:gd name="connsiteX555" fmla="*/ 11051703 w 13991985"/>
                <a:gd name="connsiteY555" fmla="*/ 5395875 h 9738027"/>
                <a:gd name="connsiteX556" fmla="*/ 11161694 w 13991985"/>
                <a:gd name="connsiteY556" fmla="*/ 5361857 h 9738027"/>
                <a:gd name="connsiteX557" fmla="*/ 11205237 w 13991985"/>
                <a:gd name="connsiteY557" fmla="*/ 5332828 h 9738027"/>
                <a:gd name="connsiteX558" fmla="*/ 11161694 w 13991985"/>
                <a:gd name="connsiteY558" fmla="*/ 5303800 h 9738027"/>
                <a:gd name="connsiteX559" fmla="*/ 10871409 w 13991985"/>
                <a:gd name="connsiteY559" fmla="*/ 5260257 h 9738027"/>
                <a:gd name="connsiteX560" fmla="*/ 10827866 w 13991985"/>
                <a:gd name="connsiteY560" fmla="*/ 5216714 h 9738027"/>
                <a:gd name="connsiteX561" fmla="*/ 10682723 w 13991985"/>
                <a:gd name="connsiteY561" fmla="*/ 5274771 h 9738027"/>
                <a:gd name="connsiteX562" fmla="*/ 10624666 w 13991985"/>
                <a:gd name="connsiteY562" fmla="*/ 5303800 h 9738027"/>
                <a:gd name="connsiteX563" fmla="*/ 10537580 w 13991985"/>
                <a:gd name="connsiteY563" fmla="*/ 5390206 h 9738027"/>
                <a:gd name="connsiteX564" fmla="*/ 10440289 w 13991985"/>
                <a:gd name="connsiteY564" fmla="*/ 5361403 h 9738027"/>
                <a:gd name="connsiteX565" fmla="*/ 10368624 w 13991985"/>
                <a:gd name="connsiteY565" fmla="*/ 5317633 h 9738027"/>
                <a:gd name="connsiteX566" fmla="*/ 10348894 w 13991985"/>
                <a:gd name="connsiteY566" fmla="*/ 5245743 h 9738027"/>
                <a:gd name="connsiteX567" fmla="*/ 10363409 w 13991985"/>
                <a:gd name="connsiteY567" fmla="*/ 5187685 h 9738027"/>
                <a:gd name="connsiteX568" fmla="*/ 10392437 w 13991985"/>
                <a:gd name="connsiteY568" fmla="*/ 5144143 h 9738027"/>
                <a:gd name="connsiteX569" fmla="*/ 10348894 w 13991985"/>
                <a:gd name="connsiteY569" fmla="*/ 5115114 h 9738027"/>
                <a:gd name="connsiteX570" fmla="*/ 10290837 w 13991985"/>
                <a:gd name="connsiteY570" fmla="*/ 5100600 h 9738027"/>
                <a:gd name="connsiteX571" fmla="*/ 10203751 w 13991985"/>
                <a:gd name="connsiteY571" fmla="*/ 5071571 h 9738027"/>
                <a:gd name="connsiteX572" fmla="*/ 10160209 w 13991985"/>
                <a:gd name="connsiteY572" fmla="*/ 5057057 h 9738027"/>
                <a:gd name="connsiteX573" fmla="*/ 10073804 w 13991985"/>
                <a:gd name="connsiteY573" fmla="*/ 5028028 h 9738027"/>
                <a:gd name="connsiteX574" fmla="*/ 10044548 w 13991985"/>
                <a:gd name="connsiteY574" fmla="*/ 4921665 h 9738027"/>
                <a:gd name="connsiteX575" fmla="*/ 10049991 w 13991985"/>
                <a:gd name="connsiteY575" fmla="*/ 4868598 h 9738027"/>
                <a:gd name="connsiteX576" fmla="*/ 10102605 w 13991985"/>
                <a:gd name="connsiteY576" fmla="*/ 4758381 h 9738027"/>
                <a:gd name="connsiteX577" fmla="*/ 10189011 w 13991985"/>
                <a:gd name="connsiteY577" fmla="*/ 4753164 h 9738027"/>
                <a:gd name="connsiteX578" fmla="*/ 10262262 w 13991985"/>
                <a:gd name="connsiteY578" fmla="*/ 4791490 h 9738027"/>
                <a:gd name="connsiteX579" fmla="*/ 10311929 w 13991985"/>
                <a:gd name="connsiteY579" fmla="*/ 4762462 h 9738027"/>
                <a:gd name="connsiteX580" fmla="*/ 10365223 w 13991985"/>
                <a:gd name="connsiteY580" fmla="*/ 4752710 h 9738027"/>
                <a:gd name="connsiteX581" fmla="*/ 10423053 w 13991985"/>
                <a:gd name="connsiteY581" fmla="*/ 4698963 h 9738027"/>
                <a:gd name="connsiteX582" fmla="*/ 10447319 w 13991985"/>
                <a:gd name="connsiteY582" fmla="*/ 4607114 h 9738027"/>
                <a:gd name="connsiteX583" fmla="*/ 10491543 w 13991985"/>
                <a:gd name="connsiteY583" fmla="*/ 4532502 h 9738027"/>
                <a:gd name="connsiteX584" fmla="*/ 10595637 w 13991985"/>
                <a:gd name="connsiteY584" fmla="*/ 4520028 h 9738027"/>
                <a:gd name="connsiteX585" fmla="*/ 10639180 w 13991985"/>
                <a:gd name="connsiteY585" fmla="*/ 4491000 h 9738027"/>
                <a:gd name="connsiteX586" fmla="*/ 10711751 w 13991985"/>
                <a:gd name="connsiteY586" fmla="*/ 4403914 h 9738027"/>
                <a:gd name="connsiteX587" fmla="*/ 10755294 w 13991985"/>
                <a:gd name="connsiteY587" fmla="*/ 4360371 h 9738027"/>
                <a:gd name="connsiteX588" fmla="*/ 10775705 w 13991985"/>
                <a:gd name="connsiteY588" fmla="*/ 4302314 h 9738027"/>
                <a:gd name="connsiteX589" fmla="*/ 10848730 w 13991985"/>
                <a:gd name="connsiteY589" fmla="*/ 4251514 h 9738027"/>
                <a:gd name="connsiteX590" fmla="*/ 10977318 w 13991985"/>
                <a:gd name="connsiteY590" fmla="*/ 4232464 h 9738027"/>
                <a:gd name="connsiteX591" fmla="*/ 11103411 w 13991985"/>
                <a:gd name="connsiteY591" fmla="*/ 4307983 h 9738027"/>
                <a:gd name="connsiteX592" fmla="*/ 11126996 w 13991985"/>
                <a:gd name="connsiteY592" fmla="*/ 4433170 h 9738027"/>
                <a:gd name="connsiteX593" fmla="*/ 11078691 w 13991985"/>
                <a:gd name="connsiteY593" fmla="*/ 4505514 h 9738027"/>
                <a:gd name="connsiteX594" fmla="*/ 11048755 w 13991985"/>
                <a:gd name="connsiteY594" fmla="*/ 4551552 h 9738027"/>
                <a:gd name="connsiteX595" fmla="*/ 11049889 w 13991985"/>
                <a:gd name="connsiteY595" fmla="*/ 4577632 h 9738027"/>
                <a:gd name="connsiteX596" fmla="*/ 10987523 w 13991985"/>
                <a:gd name="connsiteY596" fmla="*/ 4592600 h 9738027"/>
                <a:gd name="connsiteX597" fmla="*/ 10973009 w 13991985"/>
                <a:gd name="connsiteY597" fmla="*/ 4650657 h 9738027"/>
                <a:gd name="connsiteX598" fmla="*/ 11060094 w 13991985"/>
                <a:gd name="connsiteY598" fmla="*/ 4665171 h 9738027"/>
                <a:gd name="connsiteX599" fmla="*/ 11016551 w 13991985"/>
                <a:gd name="connsiteY599" fmla="*/ 4708714 h 9738027"/>
                <a:gd name="connsiteX600" fmla="*/ 11002037 w 13991985"/>
                <a:gd name="connsiteY600" fmla="*/ 4752257 h 9738027"/>
                <a:gd name="connsiteX601" fmla="*/ 11016551 w 13991985"/>
                <a:gd name="connsiteY601" fmla="*/ 4781285 h 9738027"/>
                <a:gd name="connsiteX602" fmla="*/ 11060094 w 13991985"/>
                <a:gd name="connsiteY602" fmla="*/ 4737743 h 9738027"/>
                <a:gd name="connsiteX603" fmla="*/ 11190723 w 13991985"/>
                <a:gd name="connsiteY603" fmla="*/ 4650657 h 9738027"/>
                <a:gd name="connsiteX604" fmla="*/ 11248780 w 13991985"/>
                <a:gd name="connsiteY604" fmla="*/ 4636143 h 9738027"/>
                <a:gd name="connsiteX605" fmla="*/ 11335866 w 13991985"/>
                <a:gd name="connsiteY605" fmla="*/ 4592600 h 9738027"/>
                <a:gd name="connsiteX606" fmla="*/ 11422951 w 13991985"/>
                <a:gd name="connsiteY606" fmla="*/ 4549057 h 9738027"/>
                <a:gd name="connsiteX607" fmla="*/ 11539066 w 13991985"/>
                <a:gd name="connsiteY607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800257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514956 w 13991985"/>
                <a:gd name="connsiteY366" fmla="*/ 7712377 h 9738027"/>
                <a:gd name="connsiteX367" fmla="*/ 5563943 w 13991985"/>
                <a:gd name="connsiteY367" fmla="*/ 7788804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706478 w 13991985"/>
                <a:gd name="connsiteY370" fmla="*/ 7950389 h 9738027"/>
                <a:gd name="connsiteX371" fmla="*/ 5731424 w 13991985"/>
                <a:gd name="connsiteY371" fmla="*/ 7990077 h 9738027"/>
                <a:gd name="connsiteX372" fmla="*/ 5727682 w 13991985"/>
                <a:gd name="connsiteY372" fmla="*/ 8069112 h 9738027"/>
                <a:gd name="connsiteX373" fmla="*/ 5732218 w 13991985"/>
                <a:gd name="connsiteY373" fmla="*/ 8131703 h 9738027"/>
                <a:gd name="connsiteX374" fmla="*/ 5739588 w 13991985"/>
                <a:gd name="connsiteY374" fmla="*/ 8211419 h 9738027"/>
                <a:gd name="connsiteX375" fmla="*/ 5737660 w 13991985"/>
                <a:gd name="connsiteY375" fmla="*/ 8300887 h 9738027"/>
                <a:gd name="connsiteX376" fmla="*/ 5692191 w 13991985"/>
                <a:gd name="connsiteY376" fmla="*/ 8377994 h 9738027"/>
                <a:gd name="connsiteX377" fmla="*/ 5602723 w 13991985"/>
                <a:gd name="connsiteY377" fmla="*/ 8424371 h 9738027"/>
                <a:gd name="connsiteX378" fmla="*/ 5573694 w 13991985"/>
                <a:gd name="connsiteY378" fmla="*/ 8467914 h 9738027"/>
                <a:gd name="connsiteX379" fmla="*/ 5559180 w 13991985"/>
                <a:gd name="connsiteY379" fmla="*/ 8511457 h 9738027"/>
                <a:gd name="connsiteX380" fmla="*/ 5472094 w 13991985"/>
                <a:gd name="connsiteY380" fmla="*/ 8598543 h 9738027"/>
                <a:gd name="connsiteX381" fmla="*/ 5457580 w 13991985"/>
                <a:gd name="connsiteY381" fmla="*/ 8642085 h 9738027"/>
                <a:gd name="connsiteX382" fmla="*/ 5519946 w 13991985"/>
                <a:gd name="connsiteY382" fmla="*/ 8768178 h 9738027"/>
                <a:gd name="connsiteX383" fmla="*/ 5477311 w 13991985"/>
                <a:gd name="connsiteY383" fmla="*/ 8861954 h 9738027"/>
                <a:gd name="connsiteX384" fmla="*/ 5619505 w 13991985"/>
                <a:gd name="connsiteY384" fmla="*/ 8840183 h 9738027"/>
                <a:gd name="connsiteX385" fmla="*/ 5711693 w 13991985"/>
                <a:gd name="connsiteY385" fmla="*/ 8814103 h 9738027"/>
                <a:gd name="connsiteX386" fmla="*/ 5776894 w 13991985"/>
                <a:gd name="connsiteY386" fmla="*/ 8800268 h 9738027"/>
                <a:gd name="connsiteX387" fmla="*/ 5749000 w 13991985"/>
                <a:gd name="connsiteY387" fmla="*/ 8872159 h 9738027"/>
                <a:gd name="connsiteX388" fmla="*/ 5748092 w 13991985"/>
                <a:gd name="connsiteY388" fmla="*/ 8903343 h 9738027"/>
                <a:gd name="connsiteX389" fmla="*/ 5747866 w 13991985"/>
                <a:gd name="connsiteY389" fmla="*/ 8946885 h 9738027"/>
                <a:gd name="connsiteX390" fmla="*/ 5776894 w 13991985"/>
                <a:gd name="connsiteY390" fmla="*/ 9033971 h 9738027"/>
                <a:gd name="connsiteX391" fmla="*/ 5829962 w 13991985"/>
                <a:gd name="connsiteY391" fmla="*/ 9080576 h 9738027"/>
                <a:gd name="connsiteX392" fmla="*/ 5883030 w 13991985"/>
                <a:gd name="connsiteY392" fmla="*/ 9114140 h 9738027"/>
                <a:gd name="connsiteX393" fmla="*/ 5907523 w 13991985"/>
                <a:gd name="connsiteY393" fmla="*/ 9164600 h 9738027"/>
                <a:gd name="connsiteX394" fmla="*/ 5863980 w 13991985"/>
                <a:gd name="connsiteY394" fmla="*/ 9266200 h 9738027"/>
                <a:gd name="connsiteX395" fmla="*/ 6023637 w 13991985"/>
                <a:gd name="connsiteY395" fmla="*/ 9353285 h 9738027"/>
                <a:gd name="connsiteX396" fmla="*/ 6038151 w 13991985"/>
                <a:gd name="connsiteY396" fmla="*/ 9396828 h 9738027"/>
                <a:gd name="connsiteX397" fmla="*/ 6067180 w 13991985"/>
                <a:gd name="connsiteY397" fmla="*/ 9440371 h 9738027"/>
                <a:gd name="connsiteX398" fmla="*/ 6133855 w 13991985"/>
                <a:gd name="connsiteY398" fmla="*/ 9471214 h 9738027"/>
                <a:gd name="connsiteX399" fmla="*/ 6269586 w 13991985"/>
                <a:gd name="connsiteY399" fmla="*/ 9406920 h 9738027"/>
                <a:gd name="connsiteX400" fmla="*/ 6299409 w 13991985"/>
                <a:gd name="connsiteY400" fmla="*/ 9440371 h 9738027"/>
                <a:gd name="connsiteX401" fmla="*/ 6313923 w 13991985"/>
                <a:gd name="connsiteY401" fmla="*/ 9483914 h 9738027"/>
                <a:gd name="connsiteX402" fmla="*/ 6347941 w 13991985"/>
                <a:gd name="connsiteY402" fmla="*/ 9527003 h 9738027"/>
                <a:gd name="connsiteX403" fmla="*/ 6405771 w 13991985"/>
                <a:gd name="connsiteY403" fmla="*/ 9556032 h 9738027"/>
                <a:gd name="connsiteX404" fmla="*/ 6430263 w 13991985"/>
                <a:gd name="connsiteY404" fmla="*/ 9510562 h 9738027"/>
                <a:gd name="connsiteX405" fmla="*/ 6430037 w 13991985"/>
                <a:gd name="connsiteY405" fmla="*/ 9382314 h 9738027"/>
                <a:gd name="connsiteX406" fmla="*/ 6401009 w 13991985"/>
                <a:gd name="connsiteY406" fmla="*/ 9280714 h 9738027"/>
                <a:gd name="connsiteX407" fmla="*/ 6444551 w 13991985"/>
                <a:gd name="connsiteY407" fmla="*/ 9237171 h 9738027"/>
                <a:gd name="connsiteX408" fmla="*/ 6488094 w 13991985"/>
                <a:gd name="connsiteY408" fmla="*/ 9222657 h 9738027"/>
                <a:gd name="connsiteX409" fmla="*/ 6557718 w 13991985"/>
                <a:gd name="connsiteY409" fmla="*/ 9225945 h 9738027"/>
                <a:gd name="connsiteX410" fmla="*/ 6636299 w 13991985"/>
                <a:gd name="connsiteY410" fmla="*/ 9168795 h 9738027"/>
                <a:gd name="connsiteX411" fmla="*/ 6737445 w 13991985"/>
                <a:gd name="connsiteY411" fmla="*/ 9224812 h 9738027"/>
                <a:gd name="connsiteX412" fmla="*/ 6763866 w 13991985"/>
                <a:gd name="connsiteY412" fmla="*/ 9164600 h 9738027"/>
                <a:gd name="connsiteX413" fmla="*/ 6828840 w 13991985"/>
                <a:gd name="connsiteY413" fmla="*/ 9181722 h 9738027"/>
                <a:gd name="connsiteX414" fmla="*/ 6870229 w 13991985"/>
                <a:gd name="connsiteY414" fmla="*/ 9205988 h 9738027"/>
                <a:gd name="connsiteX415" fmla="*/ 6952551 w 13991985"/>
                <a:gd name="connsiteY415" fmla="*/ 9208143 h 9738027"/>
                <a:gd name="connsiteX416" fmla="*/ 7025123 w 13991985"/>
                <a:gd name="connsiteY416" fmla="*/ 9121057 h 9738027"/>
                <a:gd name="connsiteX417" fmla="*/ 7102230 w 13991985"/>
                <a:gd name="connsiteY417" fmla="*/ 9139881 h 9738027"/>
                <a:gd name="connsiteX418" fmla="*/ 7170266 w 13991985"/>
                <a:gd name="connsiteY418" fmla="*/ 9077514 h 9738027"/>
                <a:gd name="connsiteX419" fmla="*/ 7197141 w 13991985"/>
                <a:gd name="connsiteY419" fmla="*/ 9048713 h 9738027"/>
                <a:gd name="connsiteX420" fmla="*/ 7236374 w 13991985"/>
                <a:gd name="connsiteY420" fmla="*/ 9023539 h 9738027"/>
                <a:gd name="connsiteX421" fmla="*/ 7271638 w 13991985"/>
                <a:gd name="connsiteY421" fmla="*/ 9063681 h 9738027"/>
                <a:gd name="connsiteX422" fmla="*/ 7307811 w 13991985"/>
                <a:gd name="connsiteY422" fmla="*/ 9109604 h 9738027"/>
                <a:gd name="connsiteX423" fmla="*/ 7343530 w 13991985"/>
                <a:gd name="connsiteY423" fmla="*/ 9159270 h 9738027"/>
                <a:gd name="connsiteX424" fmla="*/ 7460551 w 13991985"/>
                <a:gd name="connsiteY424" fmla="*/ 9164600 h 9738027"/>
                <a:gd name="connsiteX425" fmla="*/ 7547637 w 13991985"/>
                <a:gd name="connsiteY425" fmla="*/ 9179114 h 9738027"/>
                <a:gd name="connsiteX426" fmla="*/ 7562151 w 13991985"/>
                <a:gd name="connsiteY426" fmla="*/ 9353285 h 9738027"/>
                <a:gd name="connsiteX427" fmla="*/ 7634723 w 13991985"/>
                <a:gd name="connsiteY427" fmla="*/ 9367800 h 9738027"/>
                <a:gd name="connsiteX428" fmla="*/ 7721809 w 13991985"/>
                <a:gd name="connsiteY428" fmla="*/ 9396828 h 9738027"/>
                <a:gd name="connsiteX429" fmla="*/ 7808894 w 13991985"/>
                <a:gd name="connsiteY429" fmla="*/ 9425857 h 9738027"/>
                <a:gd name="connsiteX430" fmla="*/ 7852437 w 13991985"/>
                <a:gd name="connsiteY430" fmla="*/ 9440371 h 9738027"/>
                <a:gd name="connsiteX431" fmla="*/ 7895980 w 13991985"/>
                <a:gd name="connsiteY431" fmla="*/ 9396828 h 9738027"/>
                <a:gd name="connsiteX432" fmla="*/ 7939523 w 13991985"/>
                <a:gd name="connsiteY432" fmla="*/ 9382314 h 9738027"/>
                <a:gd name="connsiteX433" fmla="*/ 7962655 w 13991985"/>
                <a:gd name="connsiteY433" fmla="*/ 9347389 h 9738027"/>
                <a:gd name="connsiteX434" fmla="*/ 8005517 w 13991985"/>
                <a:gd name="connsiteY434" fmla="*/ 9335483 h 9738027"/>
                <a:gd name="connsiteX435" fmla="*/ 8065049 w 13991985"/>
                <a:gd name="connsiteY435" fmla="*/ 9397396 h 9738027"/>
                <a:gd name="connsiteX436" fmla="*/ 8169144 w 13991985"/>
                <a:gd name="connsiteY436" fmla="*/ 9437309 h 9738027"/>
                <a:gd name="connsiteX437" fmla="*/ 8215068 w 13991985"/>
                <a:gd name="connsiteY437" fmla="*/ 9392633 h 9738027"/>
                <a:gd name="connsiteX438" fmla="*/ 8255549 w 13991985"/>
                <a:gd name="connsiteY438" fmla="*/ 9401818 h 9738027"/>
                <a:gd name="connsiteX439" fmla="*/ 8299092 w 13991985"/>
                <a:gd name="connsiteY439" fmla="*/ 9438217 h 9738027"/>
                <a:gd name="connsiteX440" fmla="*/ 8317461 w 13991985"/>
                <a:gd name="connsiteY440" fmla="*/ 9485502 h 9738027"/>
                <a:gd name="connsiteX441" fmla="*/ 8295010 w 13991985"/>
                <a:gd name="connsiteY441" fmla="*/ 9519633 h 9738027"/>
                <a:gd name="connsiteX442" fmla="*/ 8276980 w 13991985"/>
                <a:gd name="connsiteY442" fmla="*/ 9604564 h 9738027"/>
                <a:gd name="connsiteX443" fmla="*/ 8309297 w 13991985"/>
                <a:gd name="connsiteY443" fmla="*/ 9685413 h 9738027"/>
                <a:gd name="connsiteX444" fmla="*/ 8350459 w 13991985"/>
                <a:gd name="connsiteY444" fmla="*/ 9738027 h 9738027"/>
                <a:gd name="connsiteX445" fmla="*/ 8389466 w 13991985"/>
                <a:gd name="connsiteY445" fmla="*/ 9730657 h 9738027"/>
                <a:gd name="connsiteX446" fmla="*/ 8386404 w 13991985"/>
                <a:gd name="connsiteY446" fmla="*/ 9682578 h 9738027"/>
                <a:gd name="connsiteX447" fmla="*/ 8360437 w 13991985"/>
                <a:gd name="connsiteY447" fmla="*/ 9643571 h 9738027"/>
                <a:gd name="connsiteX448" fmla="*/ 8351139 w 13991985"/>
                <a:gd name="connsiteY448" fmla="*/ 9571453 h 9738027"/>
                <a:gd name="connsiteX449" fmla="*/ 8370416 w 13991985"/>
                <a:gd name="connsiteY449" fmla="*/ 9527684 h 9738027"/>
                <a:gd name="connsiteX450" fmla="*/ 8396043 w 13991985"/>
                <a:gd name="connsiteY450" fmla="*/ 9475977 h 9738027"/>
                <a:gd name="connsiteX451" fmla="*/ 8429380 w 13991985"/>
                <a:gd name="connsiteY451" fmla="*/ 9483120 h 9738027"/>
                <a:gd name="connsiteX452" fmla="*/ 8496055 w 13991985"/>
                <a:gd name="connsiteY452" fmla="*/ 9473595 h 9738027"/>
                <a:gd name="connsiteX453" fmla="*/ 8553886 w 13991985"/>
                <a:gd name="connsiteY453" fmla="*/ 9453185 h 9738027"/>
                <a:gd name="connsiteX454" fmla="*/ 8636209 w 13991985"/>
                <a:gd name="connsiteY454" fmla="*/ 9428465 h 9738027"/>
                <a:gd name="connsiteX455" fmla="*/ 8696193 w 13991985"/>
                <a:gd name="connsiteY455" fmla="*/ 9415877 h 9738027"/>
                <a:gd name="connsiteX456" fmla="*/ 8691318 w 13991985"/>
                <a:gd name="connsiteY456" fmla="*/ 9375964 h 9738027"/>
                <a:gd name="connsiteX457" fmla="*/ 8715130 w 13991985"/>
                <a:gd name="connsiteY457" fmla="*/ 9356914 h 9738027"/>
                <a:gd name="connsiteX458" fmla="*/ 8743705 w 13991985"/>
                <a:gd name="connsiteY458" fmla="*/ 9359295 h 9738027"/>
                <a:gd name="connsiteX459" fmla="*/ 8810380 w 13991985"/>
                <a:gd name="connsiteY459" fmla="*/ 9382314 h 9738027"/>
                <a:gd name="connsiteX460" fmla="*/ 8856078 w 13991985"/>
                <a:gd name="connsiteY460" fmla="*/ 9312577 h 9738027"/>
                <a:gd name="connsiteX461" fmla="*/ 8903249 w 13991985"/>
                <a:gd name="connsiteY461" fmla="*/ 9314052 h 9738027"/>
                <a:gd name="connsiteX462" fmla="*/ 8941349 w 13991985"/>
                <a:gd name="connsiteY462" fmla="*/ 9356914 h 9738027"/>
                <a:gd name="connsiteX463" fmla="*/ 8984211 w 13991985"/>
                <a:gd name="connsiteY463" fmla="*/ 9321195 h 9738027"/>
                <a:gd name="connsiteX464" fmla="*/ 9025713 w 13991985"/>
                <a:gd name="connsiteY464" fmla="*/ 9264272 h 9738027"/>
                <a:gd name="connsiteX465" fmla="*/ 9085925 w 13991985"/>
                <a:gd name="connsiteY465" fmla="*/ 9278106 h 9738027"/>
                <a:gd name="connsiteX466" fmla="*/ 9124705 w 13991985"/>
                <a:gd name="connsiteY466" fmla="*/ 9237852 h 9738027"/>
                <a:gd name="connsiteX467" fmla="*/ 9129468 w 13991985"/>
                <a:gd name="connsiteY467" fmla="*/ 9186258 h 9738027"/>
                <a:gd name="connsiteX468" fmla="*/ 9160424 w 13991985"/>
                <a:gd name="connsiteY468" fmla="*/ 9133077 h 9738027"/>
                <a:gd name="connsiteX469" fmla="*/ 9203286 w 13991985"/>
                <a:gd name="connsiteY469" fmla="*/ 9156889 h 9738027"/>
                <a:gd name="connsiteX470" fmla="*/ 9246376 w 13991985"/>
                <a:gd name="connsiteY470" fmla="*/ 9196690 h 9738027"/>
                <a:gd name="connsiteX471" fmla="*/ 9305680 w 13991985"/>
                <a:gd name="connsiteY471" fmla="*/ 9159270 h 9738027"/>
                <a:gd name="connsiteX472" fmla="*/ 9399569 w 13991985"/>
                <a:gd name="connsiteY472" fmla="*/ 9131943 h 9738027"/>
                <a:gd name="connsiteX473" fmla="*/ 9458080 w 13991985"/>
                <a:gd name="connsiteY473" fmla="*/ 9130695 h 9738027"/>
                <a:gd name="connsiteX474" fmla="*/ 9518518 w 13991985"/>
                <a:gd name="connsiteY474" fmla="*/ 9105521 h 9738027"/>
                <a:gd name="connsiteX475" fmla="*/ 9574648 w 13991985"/>
                <a:gd name="connsiteY475" fmla="*/ 9126046 h 9738027"/>
                <a:gd name="connsiteX476" fmla="*/ 9652209 w 13991985"/>
                <a:gd name="connsiteY476" fmla="*/ 9106543 h 9738027"/>
                <a:gd name="connsiteX477" fmla="*/ 9753355 w 13991985"/>
                <a:gd name="connsiteY477" fmla="*/ 9094977 h 9738027"/>
                <a:gd name="connsiteX478" fmla="*/ 9816175 w 13991985"/>
                <a:gd name="connsiteY478" fmla="*/ 9050866 h 9738027"/>
                <a:gd name="connsiteX479" fmla="*/ 9803361 w 13991985"/>
                <a:gd name="connsiteY479" fmla="*/ 9009252 h 9738027"/>
                <a:gd name="connsiteX480" fmla="*/ 9819236 w 13991985"/>
                <a:gd name="connsiteY480" fmla="*/ 8981583 h 9738027"/>
                <a:gd name="connsiteX481" fmla="*/ 9872418 w 13991985"/>
                <a:gd name="connsiteY481" fmla="*/ 8980677 h 9738027"/>
                <a:gd name="connsiteX482" fmla="*/ 9893736 w 13991985"/>
                <a:gd name="connsiteY482" fmla="*/ 8931350 h 9738027"/>
                <a:gd name="connsiteX483" fmla="*/ 9942721 w 13991985"/>
                <a:gd name="connsiteY483" fmla="*/ 8904022 h 9738027"/>
                <a:gd name="connsiteX484" fmla="*/ 10024364 w 13991985"/>
                <a:gd name="connsiteY484" fmla="*/ 8850956 h 9738027"/>
                <a:gd name="connsiteX485" fmla="*/ 10101925 w 13991985"/>
                <a:gd name="connsiteY485" fmla="*/ 8802650 h 9738027"/>
                <a:gd name="connsiteX486" fmla="*/ 10130726 w 13991985"/>
                <a:gd name="connsiteY486" fmla="*/ 8768632 h 9738027"/>
                <a:gd name="connsiteX487" fmla="*/ 10099997 w 13991985"/>
                <a:gd name="connsiteY487" fmla="*/ 8719646 h 9738027"/>
                <a:gd name="connsiteX488" fmla="*/ 10139458 w 13991985"/>
                <a:gd name="connsiteY488" fmla="*/ 8683474 h 9738027"/>
                <a:gd name="connsiteX489" fmla="*/ 10199669 w 13991985"/>
                <a:gd name="connsiteY489" fmla="*/ 8664197 h 9738027"/>
                <a:gd name="connsiteX490" fmla="*/ 10252737 w 13991985"/>
                <a:gd name="connsiteY490" fmla="*/ 8642539 h 9738027"/>
                <a:gd name="connsiteX491" fmla="*/ 10293672 w 13991985"/>
                <a:gd name="connsiteY491" fmla="*/ 8610902 h 9738027"/>
                <a:gd name="connsiteX492" fmla="*/ 10351049 w 13991985"/>
                <a:gd name="connsiteY492" fmla="*/ 8533002 h 9738027"/>
                <a:gd name="connsiteX493" fmla="*/ 10363409 w 13991985"/>
                <a:gd name="connsiteY493" fmla="*/ 8525971 h 9738027"/>
                <a:gd name="connsiteX494" fmla="*/ 10398107 w 13991985"/>
                <a:gd name="connsiteY494" fmla="*/ 8480274 h 9738027"/>
                <a:gd name="connsiteX495" fmla="*/ 10436434 w 13991985"/>
                <a:gd name="connsiteY495" fmla="*/ 8443875 h 9738027"/>
                <a:gd name="connsiteX496" fmla="*/ 10479523 w 13991985"/>
                <a:gd name="connsiteY496" fmla="*/ 8395343 h 9738027"/>
                <a:gd name="connsiteX497" fmla="*/ 10494718 w 13991985"/>
                <a:gd name="connsiteY497" fmla="*/ 8308257 h 9738027"/>
                <a:gd name="connsiteX498" fmla="*/ 10499254 w 13991985"/>
                <a:gd name="connsiteY498" fmla="*/ 8247819 h 9738027"/>
                <a:gd name="connsiteX499" fmla="*/ 10482018 w 13991985"/>
                <a:gd name="connsiteY499" fmla="*/ 8171052 h 9738027"/>
                <a:gd name="connsiteX500" fmla="*/ 10523066 w 13991985"/>
                <a:gd name="connsiteY500" fmla="*/ 8117643 h 9738027"/>
                <a:gd name="connsiteX501" fmla="*/ 10566609 w 13991985"/>
                <a:gd name="connsiteY501" fmla="*/ 8119571 h 9738027"/>
                <a:gd name="connsiteX502" fmla="*/ 10627274 w 13991985"/>
                <a:gd name="connsiteY502" fmla="*/ 8102676 h 9738027"/>
                <a:gd name="connsiteX503" fmla="*/ 10654829 w 13991985"/>
                <a:gd name="connsiteY503" fmla="*/ 8025569 h 9738027"/>
                <a:gd name="connsiteX504" fmla="*/ 10696330 w 13991985"/>
                <a:gd name="connsiteY504" fmla="*/ 7994839 h 9738027"/>
                <a:gd name="connsiteX505" fmla="*/ 10775025 w 13991985"/>
                <a:gd name="connsiteY505" fmla="*/ 7894940 h 9738027"/>
                <a:gd name="connsiteX506" fmla="*/ 10806435 w 13991985"/>
                <a:gd name="connsiteY506" fmla="*/ 7805246 h 9738027"/>
                <a:gd name="connsiteX507" fmla="*/ 10847596 w 13991985"/>
                <a:gd name="connsiteY507" fmla="*/ 7745488 h 9738027"/>
                <a:gd name="connsiteX508" fmla="*/ 10903499 w 13991985"/>
                <a:gd name="connsiteY508" fmla="*/ 7730520 h 9738027"/>
                <a:gd name="connsiteX509" fmla="*/ 10958494 w 13991985"/>
                <a:gd name="connsiteY509" fmla="*/ 7727685 h 9738027"/>
                <a:gd name="connsiteX510" fmla="*/ 10952031 w 13991985"/>
                <a:gd name="connsiteY510" fmla="*/ 7706028 h 9738027"/>
                <a:gd name="connsiteX511" fmla="*/ 10943980 w 13991985"/>
                <a:gd name="connsiteY511" fmla="*/ 7652732 h 9738027"/>
                <a:gd name="connsiteX512" fmla="*/ 10950897 w 13991985"/>
                <a:gd name="connsiteY512" fmla="*/ 7604427 h 9738027"/>
                <a:gd name="connsiteX513" fmla="*/ 10917786 w 13991985"/>
                <a:gd name="connsiteY513" fmla="*/ 7507590 h 9738027"/>
                <a:gd name="connsiteX514" fmla="*/ 10915632 w 13991985"/>
                <a:gd name="connsiteY514" fmla="*/ 7454521 h 9738027"/>
                <a:gd name="connsiteX515" fmla="*/ 10963937 w 13991985"/>
                <a:gd name="connsiteY515" fmla="*/ 7401681 h 9738027"/>
                <a:gd name="connsiteX516" fmla="*/ 11024943 w 13991985"/>
                <a:gd name="connsiteY516" fmla="*/ 7373333 h 9738027"/>
                <a:gd name="connsiteX517" fmla="*/ 11016551 w 13991985"/>
                <a:gd name="connsiteY517" fmla="*/ 7335800 h 9738027"/>
                <a:gd name="connsiteX518" fmla="*/ 10974936 w 13991985"/>
                <a:gd name="connsiteY518" fmla="*/ 7306998 h 9738027"/>
                <a:gd name="connsiteX519" fmla="*/ 10912570 w 13991985"/>
                <a:gd name="connsiteY519" fmla="*/ 7239643 h 9738027"/>
                <a:gd name="connsiteX520" fmla="*/ 10851905 w 13991985"/>
                <a:gd name="connsiteY520" fmla="*/ 7270371 h 9738027"/>
                <a:gd name="connsiteX521" fmla="*/ 10782168 w 13991985"/>
                <a:gd name="connsiteY521" fmla="*/ 7263001 h 9738027"/>
                <a:gd name="connsiteX522" fmla="*/ 10784323 w 13991985"/>
                <a:gd name="connsiteY522" fmla="*/ 7205171 h 9738027"/>
                <a:gd name="connsiteX523" fmla="*/ 10830247 w 13991985"/>
                <a:gd name="connsiteY523" fmla="*/ 7133053 h 9738027"/>
                <a:gd name="connsiteX524" fmla="*/ 10877305 w 13991985"/>
                <a:gd name="connsiteY524" fmla="*/ 7116158 h 9738027"/>
                <a:gd name="connsiteX525" fmla="*/ 10917332 w 13991985"/>
                <a:gd name="connsiteY525" fmla="*/ 7087357 h 9738027"/>
                <a:gd name="connsiteX526" fmla="*/ 10973688 w 13991985"/>
                <a:gd name="connsiteY526" fmla="*/ 7074769 h 9738027"/>
                <a:gd name="connsiteX527" fmla="*/ 11033446 w 13991985"/>
                <a:gd name="connsiteY527" fmla="*/ 7055039 h 9738027"/>
                <a:gd name="connsiteX528" fmla="*/ 10929693 w 13991985"/>
                <a:gd name="connsiteY528" fmla="*/ 6954120 h 9738027"/>
                <a:gd name="connsiteX529" fmla="*/ 10903272 w 13991985"/>
                <a:gd name="connsiteY529" fmla="*/ 6879619 h 9738027"/>
                <a:gd name="connsiteX530" fmla="*/ 10997729 w 13991985"/>
                <a:gd name="connsiteY530" fmla="*/ 6886083 h 9738027"/>
                <a:gd name="connsiteX531" fmla="*/ 11045580 w 13991985"/>
                <a:gd name="connsiteY531" fmla="*/ 6856828 h 9738027"/>
                <a:gd name="connsiteX532" fmla="*/ 10987523 w 13991985"/>
                <a:gd name="connsiteY532" fmla="*/ 6788566 h 9738027"/>
                <a:gd name="connsiteX533" fmla="*/ 10914951 w 13991985"/>
                <a:gd name="connsiteY533" fmla="*/ 6740714 h 9738027"/>
                <a:gd name="connsiteX534" fmla="*/ 10909509 w 13991985"/>
                <a:gd name="connsiteY534" fmla="*/ 6692862 h 9738027"/>
                <a:gd name="connsiteX535" fmla="*/ 10856894 w 13991985"/>
                <a:gd name="connsiteY535" fmla="*/ 6668143 h 9738027"/>
                <a:gd name="connsiteX536" fmla="*/ 10813805 w 13991985"/>
                <a:gd name="connsiteY536" fmla="*/ 6633671 h 9738027"/>
                <a:gd name="connsiteX537" fmla="*/ 10804053 w 13991985"/>
                <a:gd name="connsiteY537" fmla="*/ 6556790 h 9738027"/>
                <a:gd name="connsiteX538" fmla="*/ 10793848 w 13991985"/>
                <a:gd name="connsiteY538" fmla="*/ 6494198 h 9738027"/>
                <a:gd name="connsiteX539" fmla="*/ 10740780 w 13991985"/>
                <a:gd name="connsiteY539" fmla="*/ 6367878 h 9738027"/>
                <a:gd name="connsiteX540" fmla="*/ 10711751 w 13991985"/>
                <a:gd name="connsiteY540" fmla="*/ 6247228 h 9738027"/>
                <a:gd name="connsiteX541" fmla="*/ 10668209 w 13991985"/>
                <a:gd name="connsiteY541" fmla="*/ 6218200 h 9738027"/>
                <a:gd name="connsiteX542" fmla="*/ 10619223 w 13991985"/>
                <a:gd name="connsiteY542" fmla="*/ 6155833 h 9738027"/>
                <a:gd name="connsiteX543" fmla="*/ 10508551 w 13991985"/>
                <a:gd name="connsiteY543" fmla="*/ 6072831 h 9738027"/>
                <a:gd name="connsiteX544" fmla="*/ 10426229 w 13991985"/>
                <a:gd name="connsiteY544" fmla="*/ 6005701 h 9738027"/>
                <a:gd name="connsiteX545" fmla="*/ 10441423 w 13991985"/>
                <a:gd name="connsiteY545" fmla="*/ 5885505 h 9738027"/>
                <a:gd name="connsiteX546" fmla="*/ 10509005 w 13991985"/>
                <a:gd name="connsiteY546" fmla="*/ 5822232 h 9738027"/>
                <a:gd name="connsiteX547" fmla="*/ 10595637 w 13991985"/>
                <a:gd name="connsiteY547" fmla="*/ 5724714 h 9738027"/>
                <a:gd name="connsiteX548" fmla="*/ 10629655 w 13991985"/>
                <a:gd name="connsiteY548" fmla="*/ 5637402 h 9738027"/>
                <a:gd name="connsiteX549" fmla="*/ 10673198 w 13991985"/>
                <a:gd name="connsiteY549" fmla="*/ 5604745 h 9738027"/>
                <a:gd name="connsiteX550" fmla="*/ 10750305 w 13991985"/>
                <a:gd name="connsiteY550" fmla="*/ 5627196 h 9738027"/>
                <a:gd name="connsiteX551" fmla="*/ 10761191 w 13991985"/>
                <a:gd name="connsiteY551" fmla="*/ 5560067 h 9738027"/>
                <a:gd name="connsiteX552" fmla="*/ 10814259 w 13991985"/>
                <a:gd name="connsiteY552" fmla="*/ 5502464 h 9738027"/>
                <a:gd name="connsiteX553" fmla="*/ 10891138 w 13991985"/>
                <a:gd name="connsiteY553" fmla="*/ 5468446 h 9738027"/>
                <a:gd name="connsiteX554" fmla="*/ 10958494 w 13991985"/>
                <a:gd name="connsiteY554" fmla="*/ 5463457 h 9738027"/>
                <a:gd name="connsiteX555" fmla="*/ 10989111 w 13991985"/>
                <a:gd name="connsiteY555" fmla="*/ 5434655 h 9738027"/>
                <a:gd name="connsiteX556" fmla="*/ 11051703 w 13991985"/>
                <a:gd name="connsiteY556" fmla="*/ 5395875 h 9738027"/>
                <a:gd name="connsiteX557" fmla="*/ 11161694 w 13991985"/>
                <a:gd name="connsiteY557" fmla="*/ 5361857 h 9738027"/>
                <a:gd name="connsiteX558" fmla="*/ 11205237 w 13991985"/>
                <a:gd name="connsiteY558" fmla="*/ 5332828 h 9738027"/>
                <a:gd name="connsiteX559" fmla="*/ 11161694 w 13991985"/>
                <a:gd name="connsiteY559" fmla="*/ 5303800 h 9738027"/>
                <a:gd name="connsiteX560" fmla="*/ 10871409 w 13991985"/>
                <a:gd name="connsiteY560" fmla="*/ 5260257 h 9738027"/>
                <a:gd name="connsiteX561" fmla="*/ 10827866 w 13991985"/>
                <a:gd name="connsiteY561" fmla="*/ 5216714 h 9738027"/>
                <a:gd name="connsiteX562" fmla="*/ 10682723 w 13991985"/>
                <a:gd name="connsiteY562" fmla="*/ 5274771 h 9738027"/>
                <a:gd name="connsiteX563" fmla="*/ 10624666 w 13991985"/>
                <a:gd name="connsiteY563" fmla="*/ 5303800 h 9738027"/>
                <a:gd name="connsiteX564" fmla="*/ 10537580 w 13991985"/>
                <a:gd name="connsiteY564" fmla="*/ 5390206 h 9738027"/>
                <a:gd name="connsiteX565" fmla="*/ 10440289 w 13991985"/>
                <a:gd name="connsiteY565" fmla="*/ 5361403 h 9738027"/>
                <a:gd name="connsiteX566" fmla="*/ 10368624 w 13991985"/>
                <a:gd name="connsiteY566" fmla="*/ 5317633 h 9738027"/>
                <a:gd name="connsiteX567" fmla="*/ 10348894 w 13991985"/>
                <a:gd name="connsiteY567" fmla="*/ 5245743 h 9738027"/>
                <a:gd name="connsiteX568" fmla="*/ 10363409 w 13991985"/>
                <a:gd name="connsiteY568" fmla="*/ 5187685 h 9738027"/>
                <a:gd name="connsiteX569" fmla="*/ 10392437 w 13991985"/>
                <a:gd name="connsiteY569" fmla="*/ 5144143 h 9738027"/>
                <a:gd name="connsiteX570" fmla="*/ 10348894 w 13991985"/>
                <a:gd name="connsiteY570" fmla="*/ 5115114 h 9738027"/>
                <a:gd name="connsiteX571" fmla="*/ 10290837 w 13991985"/>
                <a:gd name="connsiteY571" fmla="*/ 5100600 h 9738027"/>
                <a:gd name="connsiteX572" fmla="*/ 10203751 w 13991985"/>
                <a:gd name="connsiteY572" fmla="*/ 5071571 h 9738027"/>
                <a:gd name="connsiteX573" fmla="*/ 10160209 w 13991985"/>
                <a:gd name="connsiteY573" fmla="*/ 5057057 h 9738027"/>
                <a:gd name="connsiteX574" fmla="*/ 10073804 w 13991985"/>
                <a:gd name="connsiteY574" fmla="*/ 5028028 h 9738027"/>
                <a:gd name="connsiteX575" fmla="*/ 10044548 w 13991985"/>
                <a:gd name="connsiteY575" fmla="*/ 4921665 h 9738027"/>
                <a:gd name="connsiteX576" fmla="*/ 10049991 w 13991985"/>
                <a:gd name="connsiteY576" fmla="*/ 4868598 h 9738027"/>
                <a:gd name="connsiteX577" fmla="*/ 10102605 w 13991985"/>
                <a:gd name="connsiteY577" fmla="*/ 4758381 h 9738027"/>
                <a:gd name="connsiteX578" fmla="*/ 10189011 w 13991985"/>
                <a:gd name="connsiteY578" fmla="*/ 4753164 h 9738027"/>
                <a:gd name="connsiteX579" fmla="*/ 10262262 w 13991985"/>
                <a:gd name="connsiteY579" fmla="*/ 4791490 h 9738027"/>
                <a:gd name="connsiteX580" fmla="*/ 10311929 w 13991985"/>
                <a:gd name="connsiteY580" fmla="*/ 4762462 h 9738027"/>
                <a:gd name="connsiteX581" fmla="*/ 10365223 w 13991985"/>
                <a:gd name="connsiteY581" fmla="*/ 4752710 h 9738027"/>
                <a:gd name="connsiteX582" fmla="*/ 10423053 w 13991985"/>
                <a:gd name="connsiteY582" fmla="*/ 4698963 h 9738027"/>
                <a:gd name="connsiteX583" fmla="*/ 10447319 w 13991985"/>
                <a:gd name="connsiteY583" fmla="*/ 4607114 h 9738027"/>
                <a:gd name="connsiteX584" fmla="*/ 10491543 w 13991985"/>
                <a:gd name="connsiteY584" fmla="*/ 4532502 h 9738027"/>
                <a:gd name="connsiteX585" fmla="*/ 10595637 w 13991985"/>
                <a:gd name="connsiteY585" fmla="*/ 4520028 h 9738027"/>
                <a:gd name="connsiteX586" fmla="*/ 10639180 w 13991985"/>
                <a:gd name="connsiteY586" fmla="*/ 4491000 h 9738027"/>
                <a:gd name="connsiteX587" fmla="*/ 10711751 w 13991985"/>
                <a:gd name="connsiteY587" fmla="*/ 4403914 h 9738027"/>
                <a:gd name="connsiteX588" fmla="*/ 10755294 w 13991985"/>
                <a:gd name="connsiteY588" fmla="*/ 4360371 h 9738027"/>
                <a:gd name="connsiteX589" fmla="*/ 10775705 w 13991985"/>
                <a:gd name="connsiteY589" fmla="*/ 4302314 h 9738027"/>
                <a:gd name="connsiteX590" fmla="*/ 10848730 w 13991985"/>
                <a:gd name="connsiteY590" fmla="*/ 4251514 h 9738027"/>
                <a:gd name="connsiteX591" fmla="*/ 10977318 w 13991985"/>
                <a:gd name="connsiteY591" fmla="*/ 4232464 h 9738027"/>
                <a:gd name="connsiteX592" fmla="*/ 11103411 w 13991985"/>
                <a:gd name="connsiteY592" fmla="*/ 4307983 h 9738027"/>
                <a:gd name="connsiteX593" fmla="*/ 11126996 w 13991985"/>
                <a:gd name="connsiteY593" fmla="*/ 4433170 h 9738027"/>
                <a:gd name="connsiteX594" fmla="*/ 11078691 w 13991985"/>
                <a:gd name="connsiteY594" fmla="*/ 4505514 h 9738027"/>
                <a:gd name="connsiteX595" fmla="*/ 11048755 w 13991985"/>
                <a:gd name="connsiteY595" fmla="*/ 4551552 h 9738027"/>
                <a:gd name="connsiteX596" fmla="*/ 11049889 w 13991985"/>
                <a:gd name="connsiteY596" fmla="*/ 4577632 h 9738027"/>
                <a:gd name="connsiteX597" fmla="*/ 10987523 w 13991985"/>
                <a:gd name="connsiteY597" fmla="*/ 4592600 h 9738027"/>
                <a:gd name="connsiteX598" fmla="*/ 10973009 w 13991985"/>
                <a:gd name="connsiteY598" fmla="*/ 4650657 h 9738027"/>
                <a:gd name="connsiteX599" fmla="*/ 11060094 w 13991985"/>
                <a:gd name="connsiteY599" fmla="*/ 4665171 h 9738027"/>
                <a:gd name="connsiteX600" fmla="*/ 11016551 w 13991985"/>
                <a:gd name="connsiteY600" fmla="*/ 4708714 h 9738027"/>
                <a:gd name="connsiteX601" fmla="*/ 11002037 w 13991985"/>
                <a:gd name="connsiteY601" fmla="*/ 4752257 h 9738027"/>
                <a:gd name="connsiteX602" fmla="*/ 11016551 w 13991985"/>
                <a:gd name="connsiteY602" fmla="*/ 4781285 h 9738027"/>
                <a:gd name="connsiteX603" fmla="*/ 11060094 w 13991985"/>
                <a:gd name="connsiteY603" fmla="*/ 4737743 h 9738027"/>
                <a:gd name="connsiteX604" fmla="*/ 11190723 w 13991985"/>
                <a:gd name="connsiteY604" fmla="*/ 4650657 h 9738027"/>
                <a:gd name="connsiteX605" fmla="*/ 11248780 w 13991985"/>
                <a:gd name="connsiteY605" fmla="*/ 4636143 h 9738027"/>
                <a:gd name="connsiteX606" fmla="*/ 11335866 w 13991985"/>
                <a:gd name="connsiteY606" fmla="*/ 4592600 h 9738027"/>
                <a:gd name="connsiteX607" fmla="*/ 11422951 w 13991985"/>
                <a:gd name="connsiteY607" fmla="*/ 4549057 h 9738027"/>
                <a:gd name="connsiteX608" fmla="*/ 11539066 w 13991985"/>
                <a:gd name="connsiteY608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64094 w 13991985"/>
                <a:gd name="connsiteY360" fmla="*/ 7843800 h 9738027"/>
                <a:gd name="connsiteX361" fmla="*/ 5065694 w 13991985"/>
                <a:gd name="connsiteY361" fmla="*/ 7766919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514956 w 13991985"/>
                <a:gd name="connsiteY366" fmla="*/ 7712377 h 9738027"/>
                <a:gd name="connsiteX367" fmla="*/ 5563943 w 13991985"/>
                <a:gd name="connsiteY367" fmla="*/ 7788804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706478 w 13991985"/>
                <a:gd name="connsiteY370" fmla="*/ 7950389 h 9738027"/>
                <a:gd name="connsiteX371" fmla="*/ 5731424 w 13991985"/>
                <a:gd name="connsiteY371" fmla="*/ 7990077 h 9738027"/>
                <a:gd name="connsiteX372" fmla="*/ 5727682 w 13991985"/>
                <a:gd name="connsiteY372" fmla="*/ 8069112 h 9738027"/>
                <a:gd name="connsiteX373" fmla="*/ 5732218 w 13991985"/>
                <a:gd name="connsiteY373" fmla="*/ 8131703 h 9738027"/>
                <a:gd name="connsiteX374" fmla="*/ 5739588 w 13991985"/>
                <a:gd name="connsiteY374" fmla="*/ 8211419 h 9738027"/>
                <a:gd name="connsiteX375" fmla="*/ 5737660 w 13991985"/>
                <a:gd name="connsiteY375" fmla="*/ 8300887 h 9738027"/>
                <a:gd name="connsiteX376" fmla="*/ 5692191 w 13991985"/>
                <a:gd name="connsiteY376" fmla="*/ 8377994 h 9738027"/>
                <a:gd name="connsiteX377" fmla="*/ 5602723 w 13991985"/>
                <a:gd name="connsiteY377" fmla="*/ 8424371 h 9738027"/>
                <a:gd name="connsiteX378" fmla="*/ 5573694 w 13991985"/>
                <a:gd name="connsiteY378" fmla="*/ 8467914 h 9738027"/>
                <a:gd name="connsiteX379" fmla="*/ 5559180 w 13991985"/>
                <a:gd name="connsiteY379" fmla="*/ 8511457 h 9738027"/>
                <a:gd name="connsiteX380" fmla="*/ 5472094 w 13991985"/>
                <a:gd name="connsiteY380" fmla="*/ 8598543 h 9738027"/>
                <a:gd name="connsiteX381" fmla="*/ 5457580 w 13991985"/>
                <a:gd name="connsiteY381" fmla="*/ 8642085 h 9738027"/>
                <a:gd name="connsiteX382" fmla="*/ 5519946 w 13991985"/>
                <a:gd name="connsiteY382" fmla="*/ 8768178 h 9738027"/>
                <a:gd name="connsiteX383" fmla="*/ 5477311 w 13991985"/>
                <a:gd name="connsiteY383" fmla="*/ 8861954 h 9738027"/>
                <a:gd name="connsiteX384" fmla="*/ 5619505 w 13991985"/>
                <a:gd name="connsiteY384" fmla="*/ 8840183 h 9738027"/>
                <a:gd name="connsiteX385" fmla="*/ 5711693 w 13991985"/>
                <a:gd name="connsiteY385" fmla="*/ 8814103 h 9738027"/>
                <a:gd name="connsiteX386" fmla="*/ 5776894 w 13991985"/>
                <a:gd name="connsiteY386" fmla="*/ 8800268 h 9738027"/>
                <a:gd name="connsiteX387" fmla="*/ 5749000 w 13991985"/>
                <a:gd name="connsiteY387" fmla="*/ 8872159 h 9738027"/>
                <a:gd name="connsiteX388" fmla="*/ 5748092 w 13991985"/>
                <a:gd name="connsiteY388" fmla="*/ 8903343 h 9738027"/>
                <a:gd name="connsiteX389" fmla="*/ 5747866 w 13991985"/>
                <a:gd name="connsiteY389" fmla="*/ 8946885 h 9738027"/>
                <a:gd name="connsiteX390" fmla="*/ 5776894 w 13991985"/>
                <a:gd name="connsiteY390" fmla="*/ 9033971 h 9738027"/>
                <a:gd name="connsiteX391" fmla="*/ 5829962 w 13991985"/>
                <a:gd name="connsiteY391" fmla="*/ 9080576 h 9738027"/>
                <a:gd name="connsiteX392" fmla="*/ 5883030 w 13991985"/>
                <a:gd name="connsiteY392" fmla="*/ 9114140 h 9738027"/>
                <a:gd name="connsiteX393" fmla="*/ 5907523 w 13991985"/>
                <a:gd name="connsiteY393" fmla="*/ 9164600 h 9738027"/>
                <a:gd name="connsiteX394" fmla="*/ 5863980 w 13991985"/>
                <a:gd name="connsiteY394" fmla="*/ 9266200 h 9738027"/>
                <a:gd name="connsiteX395" fmla="*/ 6023637 w 13991985"/>
                <a:gd name="connsiteY395" fmla="*/ 9353285 h 9738027"/>
                <a:gd name="connsiteX396" fmla="*/ 6038151 w 13991985"/>
                <a:gd name="connsiteY396" fmla="*/ 9396828 h 9738027"/>
                <a:gd name="connsiteX397" fmla="*/ 6067180 w 13991985"/>
                <a:gd name="connsiteY397" fmla="*/ 9440371 h 9738027"/>
                <a:gd name="connsiteX398" fmla="*/ 6133855 w 13991985"/>
                <a:gd name="connsiteY398" fmla="*/ 9471214 h 9738027"/>
                <a:gd name="connsiteX399" fmla="*/ 6269586 w 13991985"/>
                <a:gd name="connsiteY399" fmla="*/ 9406920 h 9738027"/>
                <a:gd name="connsiteX400" fmla="*/ 6299409 w 13991985"/>
                <a:gd name="connsiteY400" fmla="*/ 9440371 h 9738027"/>
                <a:gd name="connsiteX401" fmla="*/ 6313923 w 13991985"/>
                <a:gd name="connsiteY401" fmla="*/ 9483914 h 9738027"/>
                <a:gd name="connsiteX402" fmla="*/ 6347941 w 13991985"/>
                <a:gd name="connsiteY402" fmla="*/ 9527003 h 9738027"/>
                <a:gd name="connsiteX403" fmla="*/ 6405771 w 13991985"/>
                <a:gd name="connsiteY403" fmla="*/ 9556032 h 9738027"/>
                <a:gd name="connsiteX404" fmla="*/ 6430263 w 13991985"/>
                <a:gd name="connsiteY404" fmla="*/ 9510562 h 9738027"/>
                <a:gd name="connsiteX405" fmla="*/ 6430037 w 13991985"/>
                <a:gd name="connsiteY405" fmla="*/ 9382314 h 9738027"/>
                <a:gd name="connsiteX406" fmla="*/ 6401009 w 13991985"/>
                <a:gd name="connsiteY406" fmla="*/ 9280714 h 9738027"/>
                <a:gd name="connsiteX407" fmla="*/ 6444551 w 13991985"/>
                <a:gd name="connsiteY407" fmla="*/ 9237171 h 9738027"/>
                <a:gd name="connsiteX408" fmla="*/ 6488094 w 13991985"/>
                <a:gd name="connsiteY408" fmla="*/ 9222657 h 9738027"/>
                <a:gd name="connsiteX409" fmla="*/ 6557718 w 13991985"/>
                <a:gd name="connsiteY409" fmla="*/ 9225945 h 9738027"/>
                <a:gd name="connsiteX410" fmla="*/ 6636299 w 13991985"/>
                <a:gd name="connsiteY410" fmla="*/ 9168795 h 9738027"/>
                <a:gd name="connsiteX411" fmla="*/ 6737445 w 13991985"/>
                <a:gd name="connsiteY411" fmla="*/ 9224812 h 9738027"/>
                <a:gd name="connsiteX412" fmla="*/ 6763866 w 13991985"/>
                <a:gd name="connsiteY412" fmla="*/ 9164600 h 9738027"/>
                <a:gd name="connsiteX413" fmla="*/ 6828840 w 13991985"/>
                <a:gd name="connsiteY413" fmla="*/ 9181722 h 9738027"/>
                <a:gd name="connsiteX414" fmla="*/ 6870229 w 13991985"/>
                <a:gd name="connsiteY414" fmla="*/ 9205988 h 9738027"/>
                <a:gd name="connsiteX415" fmla="*/ 6952551 w 13991985"/>
                <a:gd name="connsiteY415" fmla="*/ 9208143 h 9738027"/>
                <a:gd name="connsiteX416" fmla="*/ 7025123 w 13991985"/>
                <a:gd name="connsiteY416" fmla="*/ 9121057 h 9738027"/>
                <a:gd name="connsiteX417" fmla="*/ 7102230 w 13991985"/>
                <a:gd name="connsiteY417" fmla="*/ 9139881 h 9738027"/>
                <a:gd name="connsiteX418" fmla="*/ 7170266 w 13991985"/>
                <a:gd name="connsiteY418" fmla="*/ 9077514 h 9738027"/>
                <a:gd name="connsiteX419" fmla="*/ 7197141 w 13991985"/>
                <a:gd name="connsiteY419" fmla="*/ 9048713 h 9738027"/>
                <a:gd name="connsiteX420" fmla="*/ 7236374 w 13991985"/>
                <a:gd name="connsiteY420" fmla="*/ 9023539 h 9738027"/>
                <a:gd name="connsiteX421" fmla="*/ 7271638 w 13991985"/>
                <a:gd name="connsiteY421" fmla="*/ 9063681 h 9738027"/>
                <a:gd name="connsiteX422" fmla="*/ 7307811 w 13991985"/>
                <a:gd name="connsiteY422" fmla="*/ 9109604 h 9738027"/>
                <a:gd name="connsiteX423" fmla="*/ 7343530 w 13991985"/>
                <a:gd name="connsiteY423" fmla="*/ 9159270 h 9738027"/>
                <a:gd name="connsiteX424" fmla="*/ 7460551 w 13991985"/>
                <a:gd name="connsiteY424" fmla="*/ 9164600 h 9738027"/>
                <a:gd name="connsiteX425" fmla="*/ 7547637 w 13991985"/>
                <a:gd name="connsiteY425" fmla="*/ 9179114 h 9738027"/>
                <a:gd name="connsiteX426" fmla="*/ 7562151 w 13991985"/>
                <a:gd name="connsiteY426" fmla="*/ 9353285 h 9738027"/>
                <a:gd name="connsiteX427" fmla="*/ 7634723 w 13991985"/>
                <a:gd name="connsiteY427" fmla="*/ 9367800 h 9738027"/>
                <a:gd name="connsiteX428" fmla="*/ 7721809 w 13991985"/>
                <a:gd name="connsiteY428" fmla="*/ 9396828 h 9738027"/>
                <a:gd name="connsiteX429" fmla="*/ 7808894 w 13991985"/>
                <a:gd name="connsiteY429" fmla="*/ 9425857 h 9738027"/>
                <a:gd name="connsiteX430" fmla="*/ 7852437 w 13991985"/>
                <a:gd name="connsiteY430" fmla="*/ 9440371 h 9738027"/>
                <a:gd name="connsiteX431" fmla="*/ 7895980 w 13991985"/>
                <a:gd name="connsiteY431" fmla="*/ 9396828 h 9738027"/>
                <a:gd name="connsiteX432" fmla="*/ 7939523 w 13991985"/>
                <a:gd name="connsiteY432" fmla="*/ 9382314 h 9738027"/>
                <a:gd name="connsiteX433" fmla="*/ 7962655 w 13991985"/>
                <a:gd name="connsiteY433" fmla="*/ 9347389 h 9738027"/>
                <a:gd name="connsiteX434" fmla="*/ 8005517 w 13991985"/>
                <a:gd name="connsiteY434" fmla="*/ 9335483 h 9738027"/>
                <a:gd name="connsiteX435" fmla="*/ 8065049 w 13991985"/>
                <a:gd name="connsiteY435" fmla="*/ 9397396 h 9738027"/>
                <a:gd name="connsiteX436" fmla="*/ 8169144 w 13991985"/>
                <a:gd name="connsiteY436" fmla="*/ 9437309 h 9738027"/>
                <a:gd name="connsiteX437" fmla="*/ 8215068 w 13991985"/>
                <a:gd name="connsiteY437" fmla="*/ 9392633 h 9738027"/>
                <a:gd name="connsiteX438" fmla="*/ 8255549 w 13991985"/>
                <a:gd name="connsiteY438" fmla="*/ 9401818 h 9738027"/>
                <a:gd name="connsiteX439" fmla="*/ 8299092 w 13991985"/>
                <a:gd name="connsiteY439" fmla="*/ 9438217 h 9738027"/>
                <a:gd name="connsiteX440" fmla="*/ 8317461 w 13991985"/>
                <a:gd name="connsiteY440" fmla="*/ 9485502 h 9738027"/>
                <a:gd name="connsiteX441" fmla="*/ 8295010 w 13991985"/>
                <a:gd name="connsiteY441" fmla="*/ 9519633 h 9738027"/>
                <a:gd name="connsiteX442" fmla="*/ 8276980 w 13991985"/>
                <a:gd name="connsiteY442" fmla="*/ 9604564 h 9738027"/>
                <a:gd name="connsiteX443" fmla="*/ 8309297 w 13991985"/>
                <a:gd name="connsiteY443" fmla="*/ 9685413 h 9738027"/>
                <a:gd name="connsiteX444" fmla="*/ 8350459 w 13991985"/>
                <a:gd name="connsiteY444" fmla="*/ 9738027 h 9738027"/>
                <a:gd name="connsiteX445" fmla="*/ 8389466 w 13991985"/>
                <a:gd name="connsiteY445" fmla="*/ 9730657 h 9738027"/>
                <a:gd name="connsiteX446" fmla="*/ 8386404 w 13991985"/>
                <a:gd name="connsiteY446" fmla="*/ 9682578 h 9738027"/>
                <a:gd name="connsiteX447" fmla="*/ 8360437 w 13991985"/>
                <a:gd name="connsiteY447" fmla="*/ 9643571 h 9738027"/>
                <a:gd name="connsiteX448" fmla="*/ 8351139 w 13991985"/>
                <a:gd name="connsiteY448" fmla="*/ 9571453 h 9738027"/>
                <a:gd name="connsiteX449" fmla="*/ 8370416 w 13991985"/>
                <a:gd name="connsiteY449" fmla="*/ 9527684 h 9738027"/>
                <a:gd name="connsiteX450" fmla="*/ 8396043 w 13991985"/>
                <a:gd name="connsiteY450" fmla="*/ 9475977 h 9738027"/>
                <a:gd name="connsiteX451" fmla="*/ 8429380 w 13991985"/>
                <a:gd name="connsiteY451" fmla="*/ 9483120 h 9738027"/>
                <a:gd name="connsiteX452" fmla="*/ 8496055 w 13991985"/>
                <a:gd name="connsiteY452" fmla="*/ 9473595 h 9738027"/>
                <a:gd name="connsiteX453" fmla="*/ 8553886 w 13991985"/>
                <a:gd name="connsiteY453" fmla="*/ 9453185 h 9738027"/>
                <a:gd name="connsiteX454" fmla="*/ 8636209 w 13991985"/>
                <a:gd name="connsiteY454" fmla="*/ 9428465 h 9738027"/>
                <a:gd name="connsiteX455" fmla="*/ 8696193 w 13991985"/>
                <a:gd name="connsiteY455" fmla="*/ 9415877 h 9738027"/>
                <a:gd name="connsiteX456" fmla="*/ 8691318 w 13991985"/>
                <a:gd name="connsiteY456" fmla="*/ 9375964 h 9738027"/>
                <a:gd name="connsiteX457" fmla="*/ 8715130 w 13991985"/>
                <a:gd name="connsiteY457" fmla="*/ 9356914 h 9738027"/>
                <a:gd name="connsiteX458" fmla="*/ 8743705 w 13991985"/>
                <a:gd name="connsiteY458" fmla="*/ 9359295 h 9738027"/>
                <a:gd name="connsiteX459" fmla="*/ 8810380 w 13991985"/>
                <a:gd name="connsiteY459" fmla="*/ 9382314 h 9738027"/>
                <a:gd name="connsiteX460" fmla="*/ 8856078 w 13991985"/>
                <a:gd name="connsiteY460" fmla="*/ 9312577 h 9738027"/>
                <a:gd name="connsiteX461" fmla="*/ 8903249 w 13991985"/>
                <a:gd name="connsiteY461" fmla="*/ 9314052 h 9738027"/>
                <a:gd name="connsiteX462" fmla="*/ 8941349 w 13991985"/>
                <a:gd name="connsiteY462" fmla="*/ 9356914 h 9738027"/>
                <a:gd name="connsiteX463" fmla="*/ 8984211 w 13991985"/>
                <a:gd name="connsiteY463" fmla="*/ 9321195 h 9738027"/>
                <a:gd name="connsiteX464" fmla="*/ 9025713 w 13991985"/>
                <a:gd name="connsiteY464" fmla="*/ 9264272 h 9738027"/>
                <a:gd name="connsiteX465" fmla="*/ 9085925 w 13991985"/>
                <a:gd name="connsiteY465" fmla="*/ 9278106 h 9738027"/>
                <a:gd name="connsiteX466" fmla="*/ 9124705 w 13991985"/>
                <a:gd name="connsiteY466" fmla="*/ 9237852 h 9738027"/>
                <a:gd name="connsiteX467" fmla="*/ 9129468 w 13991985"/>
                <a:gd name="connsiteY467" fmla="*/ 9186258 h 9738027"/>
                <a:gd name="connsiteX468" fmla="*/ 9160424 w 13991985"/>
                <a:gd name="connsiteY468" fmla="*/ 9133077 h 9738027"/>
                <a:gd name="connsiteX469" fmla="*/ 9203286 w 13991985"/>
                <a:gd name="connsiteY469" fmla="*/ 9156889 h 9738027"/>
                <a:gd name="connsiteX470" fmla="*/ 9246376 w 13991985"/>
                <a:gd name="connsiteY470" fmla="*/ 9196690 h 9738027"/>
                <a:gd name="connsiteX471" fmla="*/ 9305680 w 13991985"/>
                <a:gd name="connsiteY471" fmla="*/ 9159270 h 9738027"/>
                <a:gd name="connsiteX472" fmla="*/ 9399569 w 13991985"/>
                <a:gd name="connsiteY472" fmla="*/ 9131943 h 9738027"/>
                <a:gd name="connsiteX473" fmla="*/ 9458080 w 13991985"/>
                <a:gd name="connsiteY473" fmla="*/ 9130695 h 9738027"/>
                <a:gd name="connsiteX474" fmla="*/ 9518518 w 13991985"/>
                <a:gd name="connsiteY474" fmla="*/ 9105521 h 9738027"/>
                <a:gd name="connsiteX475" fmla="*/ 9574648 w 13991985"/>
                <a:gd name="connsiteY475" fmla="*/ 9126046 h 9738027"/>
                <a:gd name="connsiteX476" fmla="*/ 9652209 w 13991985"/>
                <a:gd name="connsiteY476" fmla="*/ 9106543 h 9738027"/>
                <a:gd name="connsiteX477" fmla="*/ 9753355 w 13991985"/>
                <a:gd name="connsiteY477" fmla="*/ 9094977 h 9738027"/>
                <a:gd name="connsiteX478" fmla="*/ 9816175 w 13991985"/>
                <a:gd name="connsiteY478" fmla="*/ 9050866 h 9738027"/>
                <a:gd name="connsiteX479" fmla="*/ 9803361 w 13991985"/>
                <a:gd name="connsiteY479" fmla="*/ 9009252 h 9738027"/>
                <a:gd name="connsiteX480" fmla="*/ 9819236 w 13991985"/>
                <a:gd name="connsiteY480" fmla="*/ 8981583 h 9738027"/>
                <a:gd name="connsiteX481" fmla="*/ 9872418 w 13991985"/>
                <a:gd name="connsiteY481" fmla="*/ 8980677 h 9738027"/>
                <a:gd name="connsiteX482" fmla="*/ 9893736 w 13991985"/>
                <a:gd name="connsiteY482" fmla="*/ 8931350 h 9738027"/>
                <a:gd name="connsiteX483" fmla="*/ 9942721 w 13991985"/>
                <a:gd name="connsiteY483" fmla="*/ 8904022 h 9738027"/>
                <a:gd name="connsiteX484" fmla="*/ 10024364 w 13991985"/>
                <a:gd name="connsiteY484" fmla="*/ 8850956 h 9738027"/>
                <a:gd name="connsiteX485" fmla="*/ 10101925 w 13991985"/>
                <a:gd name="connsiteY485" fmla="*/ 8802650 h 9738027"/>
                <a:gd name="connsiteX486" fmla="*/ 10130726 w 13991985"/>
                <a:gd name="connsiteY486" fmla="*/ 8768632 h 9738027"/>
                <a:gd name="connsiteX487" fmla="*/ 10099997 w 13991985"/>
                <a:gd name="connsiteY487" fmla="*/ 8719646 h 9738027"/>
                <a:gd name="connsiteX488" fmla="*/ 10139458 w 13991985"/>
                <a:gd name="connsiteY488" fmla="*/ 8683474 h 9738027"/>
                <a:gd name="connsiteX489" fmla="*/ 10199669 w 13991985"/>
                <a:gd name="connsiteY489" fmla="*/ 8664197 h 9738027"/>
                <a:gd name="connsiteX490" fmla="*/ 10252737 w 13991985"/>
                <a:gd name="connsiteY490" fmla="*/ 8642539 h 9738027"/>
                <a:gd name="connsiteX491" fmla="*/ 10293672 w 13991985"/>
                <a:gd name="connsiteY491" fmla="*/ 8610902 h 9738027"/>
                <a:gd name="connsiteX492" fmla="*/ 10351049 w 13991985"/>
                <a:gd name="connsiteY492" fmla="*/ 8533002 h 9738027"/>
                <a:gd name="connsiteX493" fmla="*/ 10363409 w 13991985"/>
                <a:gd name="connsiteY493" fmla="*/ 8525971 h 9738027"/>
                <a:gd name="connsiteX494" fmla="*/ 10398107 w 13991985"/>
                <a:gd name="connsiteY494" fmla="*/ 8480274 h 9738027"/>
                <a:gd name="connsiteX495" fmla="*/ 10436434 w 13991985"/>
                <a:gd name="connsiteY495" fmla="*/ 8443875 h 9738027"/>
                <a:gd name="connsiteX496" fmla="*/ 10479523 w 13991985"/>
                <a:gd name="connsiteY496" fmla="*/ 8395343 h 9738027"/>
                <a:gd name="connsiteX497" fmla="*/ 10494718 w 13991985"/>
                <a:gd name="connsiteY497" fmla="*/ 8308257 h 9738027"/>
                <a:gd name="connsiteX498" fmla="*/ 10499254 w 13991985"/>
                <a:gd name="connsiteY498" fmla="*/ 8247819 h 9738027"/>
                <a:gd name="connsiteX499" fmla="*/ 10482018 w 13991985"/>
                <a:gd name="connsiteY499" fmla="*/ 8171052 h 9738027"/>
                <a:gd name="connsiteX500" fmla="*/ 10523066 w 13991985"/>
                <a:gd name="connsiteY500" fmla="*/ 8117643 h 9738027"/>
                <a:gd name="connsiteX501" fmla="*/ 10566609 w 13991985"/>
                <a:gd name="connsiteY501" fmla="*/ 8119571 h 9738027"/>
                <a:gd name="connsiteX502" fmla="*/ 10627274 w 13991985"/>
                <a:gd name="connsiteY502" fmla="*/ 8102676 h 9738027"/>
                <a:gd name="connsiteX503" fmla="*/ 10654829 w 13991985"/>
                <a:gd name="connsiteY503" fmla="*/ 8025569 h 9738027"/>
                <a:gd name="connsiteX504" fmla="*/ 10696330 w 13991985"/>
                <a:gd name="connsiteY504" fmla="*/ 7994839 h 9738027"/>
                <a:gd name="connsiteX505" fmla="*/ 10775025 w 13991985"/>
                <a:gd name="connsiteY505" fmla="*/ 7894940 h 9738027"/>
                <a:gd name="connsiteX506" fmla="*/ 10806435 w 13991985"/>
                <a:gd name="connsiteY506" fmla="*/ 7805246 h 9738027"/>
                <a:gd name="connsiteX507" fmla="*/ 10847596 w 13991985"/>
                <a:gd name="connsiteY507" fmla="*/ 7745488 h 9738027"/>
                <a:gd name="connsiteX508" fmla="*/ 10903499 w 13991985"/>
                <a:gd name="connsiteY508" fmla="*/ 7730520 h 9738027"/>
                <a:gd name="connsiteX509" fmla="*/ 10958494 w 13991985"/>
                <a:gd name="connsiteY509" fmla="*/ 7727685 h 9738027"/>
                <a:gd name="connsiteX510" fmla="*/ 10952031 w 13991985"/>
                <a:gd name="connsiteY510" fmla="*/ 7706028 h 9738027"/>
                <a:gd name="connsiteX511" fmla="*/ 10943980 w 13991985"/>
                <a:gd name="connsiteY511" fmla="*/ 7652732 h 9738027"/>
                <a:gd name="connsiteX512" fmla="*/ 10950897 w 13991985"/>
                <a:gd name="connsiteY512" fmla="*/ 7604427 h 9738027"/>
                <a:gd name="connsiteX513" fmla="*/ 10917786 w 13991985"/>
                <a:gd name="connsiteY513" fmla="*/ 7507590 h 9738027"/>
                <a:gd name="connsiteX514" fmla="*/ 10915632 w 13991985"/>
                <a:gd name="connsiteY514" fmla="*/ 7454521 h 9738027"/>
                <a:gd name="connsiteX515" fmla="*/ 10963937 w 13991985"/>
                <a:gd name="connsiteY515" fmla="*/ 7401681 h 9738027"/>
                <a:gd name="connsiteX516" fmla="*/ 11024943 w 13991985"/>
                <a:gd name="connsiteY516" fmla="*/ 7373333 h 9738027"/>
                <a:gd name="connsiteX517" fmla="*/ 11016551 w 13991985"/>
                <a:gd name="connsiteY517" fmla="*/ 7335800 h 9738027"/>
                <a:gd name="connsiteX518" fmla="*/ 10974936 w 13991985"/>
                <a:gd name="connsiteY518" fmla="*/ 7306998 h 9738027"/>
                <a:gd name="connsiteX519" fmla="*/ 10912570 w 13991985"/>
                <a:gd name="connsiteY519" fmla="*/ 7239643 h 9738027"/>
                <a:gd name="connsiteX520" fmla="*/ 10851905 w 13991985"/>
                <a:gd name="connsiteY520" fmla="*/ 7270371 h 9738027"/>
                <a:gd name="connsiteX521" fmla="*/ 10782168 w 13991985"/>
                <a:gd name="connsiteY521" fmla="*/ 7263001 h 9738027"/>
                <a:gd name="connsiteX522" fmla="*/ 10784323 w 13991985"/>
                <a:gd name="connsiteY522" fmla="*/ 7205171 h 9738027"/>
                <a:gd name="connsiteX523" fmla="*/ 10830247 w 13991985"/>
                <a:gd name="connsiteY523" fmla="*/ 7133053 h 9738027"/>
                <a:gd name="connsiteX524" fmla="*/ 10877305 w 13991985"/>
                <a:gd name="connsiteY524" fmla="*/ 7116158 h 9738027"/>
                <a:gd name="connsiteX525" fmla="*/ 10917332 w 13991985"/>
                <a:gd name="connsiteY525" fmla="*/ 7087357 h 9738027"/>
                <a:gd name="connsiteX526" fmla="*/ 10973688 w 13991985"/>
                <a:gd name="connsiteY526" fmla="*/ 7074769 h 9738027"/>
                <a:gd name="connsiteX527" fmla="*/ 11033446 w 13991985"/>
                <a:gd name="connsiteY527" fmla="*/ 7055039 h 9738027"/>
                <a:gd name="connsiteX528" fmla="*/ 10929693 w 13991985"/>
                <a:gd name="connsiteY528" fmla="*/ 6954120 h 9738027"/>
                <a:gd name="connsiteX529" fmla="*/ 10903272 w 13991985"/>
                <a:gd name="connsiteY529" fmla="*/ 6879619 h 9738027"/>
                <a:gd name="connsiteX530" fmla="*/ 10997729 w 13991985"/>
                <a:gd name="connsiteY530" fmla="*/ 6886083 h 9738027"/>
                <a:gd name="connsiteX531" fmla="*/ 11045580 w 13991985"/>
                <a:gd name="connsiteY531" fmla="*/ 6856828 h 9738027"/>
                <a:gd name="connsiteX532" fmla="*/ 10987523 w 13991985"/>
                <a:gd name="connsiteY532" fmla="*/ 6788566 h 9738027"/>
                <a:gd name="connsiteX533" fmla="*/ 10914951 w 13991985"/>
                <a:gd name="connsiteY533" fmla="*/ 6740714 h 9738027"/>
                <a:gd name="connsiteX534" fmla="*/ 10909509 w 13991985"/>
                <a:gd name="connsiteY534" fmla="*/ 6692862 h 9738027"/>
                <a:gd name="connsiteX535" fmla="*/ 10856894 w 13991985"/>
                <a:gd name="connsiteY535" fmla="*/ 6668143 h 9738027"/>
                <a:gd name="connsiteX536" fmla="*/ 10813805 w 13991985"/>
                <a:gd name="connsiteY536" fmla="*/ 6633671 h 9738027"/>
                <a:gd name="connsiteX537" fmla="*/ 10804053 w 13991985"/>
                <a:gd name="connsiteY537" fmla="*/ 6556790 h 9738027"/>
                <a:gd name="connsiteX538" fmla="*/ 10793848 w 13991985"/>
                <a:gd name="connsiteY538" fmla="*/ 6494198 h 9738027"/>
                <a:gd name="connsiteX539" fmla="*/ 10740780 w 13991985"/>
                <a:gd name="connsiteY539" fmla="*/ 6367878 h 9738027"/>
                <a:gd name="connsiteX540" fmla="*/ 10711751 w 13991985"/>
                <a:gd name="connsiteY540" fmla="*/ 6247228 h 9738027"/>
                <a:gd name="connsiteX541" fmla="*/ 10668209 w 13991985"/>
                <a:gd name="connsiteY541" fmla="*/ 6218200 h 9738027"/>
                <a:gd name="connsiteX542" fmla="*/ 10619223 w 13991985"/>
                <a:gd name="connsiteY542" fmla="*/ 6155833 h 9738027"/>
                <a:gd name="connsiteX543" fmla="*/ 10508551 w 13991985"/>
                <a:gd name="connsiteY543" fmla="*/ 6072831 h 9738027"/>
                <a:gd name="connsiteX544" fmla="*/ 10426229 w 13991985"/>
                <a:gd name="connsiteY544" fmla="*/ 6005701 h 9738027"/>
                <a:gd name="connsiteX545" fmla="*/ 10441423 w 13991985"/>
                <a:gd name="connsiteY545" fmla="*/ 5885505 h 9738027"/>
                <a:gd name="connsiteX546" fmla="*/ 10509005 w 13991985"/>
                <a:gd name="connsiteY546" fmla="*/ 5822232 h 9738027"/>
                <a:gd name="connsiteX547" fmla="*/ 10595637 w 13991985"/>
                <a:gd name="connsiteY547" fmla="*/ 5724714 h 9738027"/>
                <a:gd name="connsiteX548" fmla="*/ 10629655 w 13991985"/>
                <a:gd name="connsiteY548" fmla="*/ 5637402 h 9738027"/>
                <a:gd name="connsiteX549" fmla="*/ 10673198 w 13991985"/>
                <a:gd name="connsiteY549" fmla="*/ 5604745 h 9738027"/>
                <a:gd name="connsiteX550" fmla="*/ 10750305 w 13991985"/>
                <a:gd name="connsiteY550" fmla="*/ 5627196 h 9738027"/>
                <a:gd name="connsiteX551" fmla="*/ 10761191 w 13991985"/>
                <a:gd name="connsiteY551" fmla="*/ 5560067 h 9738027"/>
                <a:gd name="connsiteX552" fmla="*/ 10814259 w 13991985"/>
                <a:gd name="connsiteY552" fmla="*/ 5502464 h 9738027"/>
                <a:gd name="connsiteX553" fmla="*/ 10891138 w 13991985"/>
                <a:gd name="connsiteY553" fmla="*/ 5468446 h 9738027"/>
                <a:gd name="connsiteX554" fmla="*/ 10958494 w 13991985"/>
                <a:gd name="connsiteY554" fmla="*/ 5463457 h 9738027"/>
                <a:gd name="connsiteX555" fmla="*/ 10989111 w 13991985"/>
                <a:gd name="connsiteY555" fmla="*/ 5434655 h 9738027"/>
                <a:gd name="connsiteX556" fmla="*/ 11051703 w 13991985"/>
                <a:gd name="connsiteY556" fmla="*/ 5395875 h 9738027"/>
                <a:gd name="connsiteX557" fmla="*/ 11161694 w 13991985"/>
                <a:gd name="connsiteY557" fmla="*/ 5361857 h 9738027"/>
                <a:gd name="connsiteX558" fmla="*/ 11205237 w 13991985"/>
                <a:gd name="connsiteY558" fmla="*/ 5332828 h 9738027"/>
                <a:gd name="connsiteX559" fmla="*/ 11161694 w 13991985"/>
                <a:gd name="connsiteY559" fmla="*/ 5303800 h 9738027"/>
                <a:gd name="connsiteX560" fmla="*/ 10871409 w 13991985"/>
                <a:gd name="connsiteY560" fmla="*/ 5260257 h 9738027"/>
                <a:gd name="connsiteX561" fmla="*/ 10827866 w 13991985"/>
                <a:gd name="connsiteY561" fmla="*/ 5216714 h 9738027"/>
                <a:gd name="connsiteX562" fmla="*/ 10682723 w 13991985"/>
                <a:gd name="connsiteY562" fmla="*/ 5274771 h 9738027"/>
                <a:gd name="connsiteX563" fmla="*/ 10624666 w 13991985"/>
                <a:gd name="connsiteY563" fmla="*/ 5303800 h 9738027"/>
                <a:gd name="connsiteX564" fmla="*/ 10537580 w 13991985"/>
                <a:gd name="connsiteY564" fmla="*/ 5390206 h 9738027"/>
                <a:gd name="connsiteX565" fmla="*/ 10440289 w 13991985"/>
                <a:gd name="connsiteY565" fmla="*/ 5361403 h 9738027"/>
                <a:gd name="connsiteX566" fmla="*/ 10368624 w 13991985"/>
                <a:gd name="connsiteY566" fmla="*/ 5317633 h 9738027"/>
                <a:gd name="connsiteX567" fmla="*/ 10348894 w 13991985"/>
                <a:gd name="connsiteY567" fmla="*/ 5245743 h 9738027"/>
                <a:gd name="connsiteX568" fmla="*/ 10363409 w 13991985"/>
                <a:gd name="connsiteY568" fmla="*/ 5187685 h 9738027"/>
                <a:gd name="connsiteX569" fmla="*/ 10392437 w 13991985"/>
                <a:gd name="connsiteY569" fmla="*/ 5144143 h 9738027"/>
                <a:gd name="connsiteX570" fmla="*/ 10348894 w 13991985"/>
                <a:gd name="connsiteY570" fmla="*/ 5115114 h 9738027"/>
                <a:gd name="connsiteX571" fmla="*/ 10290837 w 13991985"/>
                <a:gd name="connsiteY571" fmla="*/ 5100600 h 9738027"/>
                <a:gd name="connsiteX572" fmla="*/ 10203751 w 13991985"/>
                <a:gd name="connsiteY572" fmla="*/ 5071571 h 9738027"/>
                <a:gd name="connsiteX573" fmla="*/ 10160209 w 13991985"/>
                <a:gd name="connsiteY573" fmla="*/ 5057057 h 9738027"/>
                <a:gd name="connsiteX574" fmla="*/ 10073804 w 13991985"/>
                <a:gd name="connsiteY574" fmla="*/ 5028028 h 9738027"/>
                <a:gd name="connsiteX575" fmla="*/ 10044548 w 13991985"/>
                <a:gd name="connsiteY575" fmla="*/ 4921665 h 9738027"/>
                <a:gd name="connsiteX576" fmla="*/ 10049991 w 13991985"/>
                <a:gd name="connsiteY576" fmla="*/ 4868598 h 9738027"/>
                <a:gd name="connsiteX577" fmla="*/ 10102605 w 13991985"/>
                <a:gd name="connsiteY577" fmla="*/ 4758381 h 9738027"/>
                <a:gd name="connsiteX578" fmla="*/ 10189011 w 13991985"/>
                <a:gd name="connsiteY578" fmla="*/ 4753164 h 9738027"/>
                <a:gd name="connsiteX579" fmla="*/ 10262262 w 13991985"/>
                <a:gd name="connsiteY579" fmla="*/ 4791490 h 9738027"/>
                <a:gd name="connsiteX580" fmla="*/ 10311929 w 13991985"/>
                <a:gd name="connsiteY580" fmla="*/ 4762462 h 9738027"/>
                <a:gd name="connsiteX581" fmla="*/ 10365223 w 13991985"/>
                <a:gd name="connsiteY581" fmla="*/ 4752710 h 9738027"/>
                <a:gd name="connsiteX582" fmla="*/ 10423053 w 13991985"/>
                <a:gd name="connsiteY582" fmla="*/ 4698963 h 9738027"/>
                <a:gd name="connsiteX583" fmla="*/ 10447319 w 13991985"/>
                <a:gd name="connsiteY583" fmla="*/ 4607114 h 9738027"/>
                <a:gd name="connsiteX584" fmla="*/ 10491543 w 13991985"/>
                <a:gd name="connsiteY584" fmla="*/ 4532502 h 9738027"/>
                <a:gd name="connsiteX585" fmla="*/ 10595637 w 13991985"/>
                <a:gd name="connsiteY585" fmla="*/ 4520028 h 9738027"/>
                <a:gd name="connsiteX586" fmla="*/ 10639180 w 13991985"/>
                <a:gd name="connsiteY586" fmla="*/ 4491000 h 9738027"/>
                <a:gd name="connsiteX587" fmla="*/ 10711751 w 13991985"/>
                <a:gd name="connsiteY587" fmla="*/ 4403914 h 9738027"/>
                <a:gd name="connsiteX588" fmla="*/ 10755294 w 13991985"/>
                <a:gd name="connsiteY588" fmla="*/ 4360371 h 9738027"/>
                <a:gd name="connsiteX589" fmla="*/ 10775705 w 13991985"/>
                <a:gd name="connsiteY589" fmla="*/ 4302314 h 9738027"/>
                <a:gd name="connsiteX590" fmla="*/ 10848730 w 13991985"/>
                <a:gd name="connsiteY590" fmla="*/ 4251514 h 9738027"/>
                <a:gd name="connsiteX591" fmla="*/ 10977318 w 13991985"/>
                <a:gd name="connsiteY591" fmla="*/ 4232464 h 9738027"/>
                <a:gd name="connsiteX592" fmla="*/ 11103411 w 13991985"/>
                <a:gd name="connsiteY592" fmla="*/ 4307983 h 9738027"/>
                <a:gd name="connsiteX593" fmla="*/ 11126996 w 13991985"/>
                <a:gd name="connsiteY593" fmla="*/ 4433170 h 9738027"/>
                <a:gd name="connsiteX594" fmla="*/ 11078691 w 13991985"/>
                <a:gd name="connsiteY594" fmla="*/ 4505514 h 9738027"/>
                <a:gd name="connsiteX595" fmla="*/ 11048755 w 13991985"/>
                <a:gd name="connsiteY595" fmla="*/ 4551552 h 9738027"/>
                <a:gd name="connsiteX596" fmla="*/ 11049889 w 13991985"/>
                <a:gd name="connsiteY596" fmla="*/ 4577632 h 9738027"/>
                <a:gd name="connsiteX597" fmla="*/ 10987523 w 13991985"/>
                <a:gd name="connsiteY597" fmla="*/ 4592600 h 9738027"/>
                <a:gd name="connsiteX598" fmla="*/ 10973009 w 13991985"/>
                <a:gd name="connsiteY598" fmla="*/ 4650657 h 9738027"/>
                <a:gd name="connsiteX599" fmla="*/ 11060094 w 13991985"/>
                <a:gd name="connsiteY599" fmla="*/ 4665171 h 9738027"/>
                <a:gd name="connsiteX600" fmla="*/ 11016551 w 13991985"/>
                <a:gd name="connsiteY600" fmla="*/ 4708714 h 9738027"/>
                <a:gd name="connsiteX601" fmla="*/ 11002037 w 13991985"/>
                <a:gd name="connsiteY601" fmla="*/ 4752257 h 9738027"/>
                <a:gd name="connsiteX602" fmla="*/ 11016551 w 13991985"/>
                <a:gd name="connsiteY602" fmla="*/ 4781285 h 9738027"/>
                <a:gd name="connsiteX603" fmla="*/ 11060094 w 13991985"/>
                <a:gd name="connsiteY603" fmla="*/ 4737743 h 9738027"/>
                <a:gd name="connsiteX604" fmla="*/ 11190723 w 13991985"/>
                <a:gd name="connsiteY604" fmla="*/ 4650657 h 9738027"/>
                <a:gd name="connsiteX605" fmla="*/ 11248780 w 13991985"/>
                <a:gd name="connsiteY605" fmla="*/ 4636143 h 9738027"/>
                <a:gd name="connsiteX606" fmla="*/ 11335866 w 13991985"/>
                <a:gd name="connsiteY606" fmla="*/ 4592600 h 9738027"/>
                <a:gd name="connsiteX607" fmla="*/ 11422951 w 13991985"/>
                <a:gd name="connsiteY607" fmla="*/ 4549057 h 9738027"/>
                <a:gd name="connsiteX608" fmla="*/ 11539066 w 13991985"/>
                <a:gd name="connsiteY608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949580 w 13991985"/>
                <a:gd name="connsiteY359" fmla="*/ 7887343 h 9738027"/>
                <a:gd name="connsiteX360" fmla="*/ 4947426 w 13991985"/>
                <a:gd name="connsiteY360" fmla="*/ 7839037 h 9738027"/>
                <a:gd name="connsiteX361" fmla="*/ 5065694 w 13991985"/>
                <a:gd name="connsiteY361" fmla="*/ 7766919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514956 w 13991985"/>
                <a:gd name="connsiteY366" fmla="*/ 7712377 h 9738027"/>
                <a:gd name="connsiteX367" fmla="*/ 5563943 w 13991985"/>
                <a:gd name="connsiteY367" fmla="*/ 7788804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706478 w 13991985"/>
                <a:gd name="connsiteY370" fmla="*/ 7950389 h 9738027"/>
                <a:gd name="connsiteX371" fmla="*/ 5731424 w 13991985"/>
                <a:gd name="connsiteY371" fmla="*/ 7990077 h 9738027"/>
                <a:gd name="connsiteX372" fmla="*/ 5727682 w 13991985"/>
                <a:gd name="connsiteY372" fmla="*/ 8069112 h 9738027"/>
                <a:gd name="connsiteX373" fmla="*/ 5732218 w 13991985"/>
                <a:gd name="connsiteY373" fmla="*/ 8131703 h 9738027"/>
                <a:gd name="connsiteX374" fmla="*/ 5739588 w 13991985"/>
                <a:gd name="connsiteY374" fmla="*/ 8211419 h 9738027"/>
                <a:gd name="connsiteX375" fmla="*/ 5737660 w 13991985"/>
                <a:gd name="connsiteY375" fmla="*/ 8300887 h 9738027"/>
                <a:gd name="connsiteX376" fmla="*/ 5692191 w 13991985"/>
                <a:gd name="connsiteY376" fmla="*/ 8377994 h 9738027"/>
                <a:gd name="connsiteX377" fmla="*/ 5602723 w 13991985"/>
                <a:gd name="connsiteY377" fmla="*/ 8424371 h 9738027"/>
                <a:gd name="connsiteX378" fmla="*/ 5573694 w 13991985"/>
                <a:gd name="connsiteY378" fmla="*/ 8467914 h 9738027"/>
                <a:gd name="connsiteX379" fmla="*/ 5559180 w 13991985"/>
                <a:gd name="connsiteY379" fmla="*/ 8511457 h 9738027"/>
                <a:gd name="connsiteX380" fmla="*/ 5472094 w 13991985"/>
                <a:gd name="connsiteY380" fmla="*/ 8598543 h 9738027"/>
                <a:gd name="connsiteX381" fmla="*/ 5457580 w 13991985"/>
                <a:gd name="connsiteY381" fmla="*/ 8642085 h 9738027"/>
                <a:gd name="connsiteX382" fmla="*/ 5519946 w 13991985"/>
                <a:gd name="connsiteY382" fmla="*/ 8768178 h 9738027"/>
                <a:gd name="connsiteX383" fmla="*/ 5477311 w 13991985"/>
                <a:gd name="connsiteY383" fmla="*/ 8861954 h 9738027"/>
                <a:gd name="connsiteX384" fmla="*/ 5619505 w 13991985"/>
                <a:gd name="connsiteY384" fmla="*/ 8840183 h 9738027"/>
                <a:gd name="connsiteX385" fmla="*/ 5711693 w 13991985"/>
                <a:gd name="connsiteY385" fmla="*/ 8814103 h 9738027"/>
                <a:gd name="connsiteX386" fmla="*/ 5776894 w 13991985"/>
                <a:gd name="connsiteY386" fmla="*/ 8800268 h 9738027"/>
                <a:gd name="connsiteX387" fmla="*/ 5749000 w 13991985"/>
                <a:gd name="connsiteY387" fmla="*/ 8872159 h 9738027"/>
                <a:gd name="connsiteX388" fmla="*/ 5748092 w 13991985"/>
                <a:gd name="connsiteY388" fmla="*/ 8903343 h 9738027"/>
                <a:gd name="connsiteX389" fmla="*/ 5747866 w 13991985"/>
                <a:gd name="connsiteY389" fmla="*/ 8946885 h 9738027"/>
                <a:gd name="connsiteX390" fmla="*/ 5776894 w 13991985"/>
                <a:gd name="connsiteY390" fmla="*/ 9033971 h 9738027"/>
                <a:gd name="connsiteX391" fmla="*/ 5829962 w 13991985"/>
                <a:gd name="connsiteY391" fmla="*/ 9080576 h 9738027"/>
                <a:gd name="connsiteX392" fmla="*/ 5883030 w 13991985"/>
                <a:gd name="connsiteY392" fmla="*/ 9114140 h 9738027"/>
                <a:gd name="connsiteX393" fmla="*/ 5907523 w 13991985"/>
                <a:gd name="connsiteY393" fmla="*/ 9164600 h 9738027"/>
                <a:gd name="connsiteX394" fmla="*/ 5863980 w 13991985"/>
                <a:gd name="connsiteY394" fmla="*/ 9266200 h 9738027"/>
                <a:gd name="connsiteX395" fmla="*/ 6023637 w 13991985"/>
                <a:gd name="connsiteY395" fmla="*/ 9353285 h 9738027"/>
                <a:gd name="connsiteX396" fmla="*/ 6038151 w 13991985"/>
                <a:gd name="connsiteY396" fmla="*/ 9396828 h 9738027"/>
                <a:gd name="connsiteX397" fmla="*/ 6067180 w 13991985"/>
                <a:gd name="connsiteY397" fmla="*/ 9440371 h 9738027"/>
                <a:gd name="connsiteX398" fmla="*/ 6133855 w 13991985"/>
                <a:gd name="connsiteY398" fmla="*/ 9471214 h 9738027"/>
                <a:gd name="connsiteX399" fmla="*/ 6269586 w 13991985"/>
                <a:gd name="connsiteY399" fmla="*/ 9406920 h 9738027"/>
                <a:gd name="connsiteX400" fmla="*/ 6299409 w 13991985"/>
                <a:gd name="connsiteY400" fmla="*/ 9440371 h 9738027"/>
                <a:gd name="connsiteX401" fmla="*/ 6313923 w 13991985"/>
                <a:gd name="connsiteY401" fmla="*/ 9483914 h 9738027"/>
                <a:gd name="connsiteX402" fmla="*/ 6347941 w 13991985"/>
                <a:gd name="connsiteY402" fmla="*/ 9527003 h 9738027"/>
                <a:gd name="connsiteX403" fmla="*/ 6405771 w 13991985"/>
                <a:gd name="connsiteY403" fmla="*/ 9556032 h 9738027"/>
                <a:gd name="connsiteX404" fmla="*/ 6430263 w 13991985"/>
                <a:gd name="connsiteY404" fmla="*/ 9510562 h 9738027"/>
                <a:gd name="connsiteX405" fmla="*/ 6430037 w 13991985"/>
                <a:gd name="connsiteY405" fmla="*/ 9382314 h 9738027"/>
                <a:gd name="connsiteX406" fmla="*/ 6401009 w 13991985"/>
                <a:gd name="connsiteY406" fmla="*/ 9280714 h 9738027"/>
                <a:gd name="connsiteX407" fmla="*/ 6444551 w 13991985"/>
                <a:gd name="connsiteY407" fmla="*/ 9237171 h 9738027"/>
                <a:gd name="connsiteX408" fmla="*/ 6488094 w 13991985"/>
                <a:gd name="connsiteY408" fmla="*/ 9222657 h 9738027"/>
                <a:gd name="connsiteX409" fmla="*/ 6557718 w 13991985"/>
                <a:gd name="connsiteY409" fmla="*/ 9225945 h 9738027"/>
                <a:gd name="connsiteX410" fmla="*/ 6636299 w 13991985"/>
                <a:gd name="connsiteY410" fmla="*/ 9168795 h 9738027"/>
                <a:gd name="connsiteX411" fmla="*/ 6737445 w 13991985"/>
                <a:gd name="connsiteY411" fmla="*/ 9224812 h 9738027"/>
                <a:gd name="connsiteX412" fmla="*/ 6763866 w 13991985"/>
                <a:gd name="connsiteY412" fmla="*/ 9164600 h 9738027"/>
                <a:gd name="connsiteX413" fmla="*/ 6828840 w 13991985"/>
                <a:gd name="connsiteY413" fmla="*/ 9181722 h 9738027"/>
                <a:gd name="connsiteX414" fmla="*/ 6870229 w 13991985"/>
                <a:gd name="connsiteY414" fmla="*/ 9205988 h 9738027"/>
                <a:gd name="connsiteX415" fmla="*/ 6952551 w 13991985"/>
                <a:gd name="connsiteY415" fmla="*/ 9208143 h 9738027"/>
                <a:gd name="connsiteX416" fmla="*/ 7025123 w 13991985"/>
                <a:gd name="connsiteY416" fmla="*/ 9121057 h 9738027"/>
                <a:gd name="connsiteX417" fmla="*/ 7102230 w 13991985"/>
                <a:gd name="connsiteY417" fmla="*/ 9139881 h 9738027"/>
                <a:gd name="connsiteX418" fmla="*/ 7170266 w 13991985"/>
                <a:gd name="connsiteY418" fmla="*/ 9077514 h 9738027"/>
                <a:gd name="connsiteX419" fmla="*/ 7197141 w 13991985"/>
                <a:gd name="connsiteY419" fmla="*/ 9048713 h 9738027"/>
                <a:gd name="connsiteX420" fmla="*/ 7236374 w 13991985"/>
                <a:gd name="connsiteY420" fmla="*/ 9023539 h 9738027"/>
                <a:gd name="connsiteX421" fmla="*/ 7271638 w 13991985"/>
                <a:gd name="connsiteY421" fmla="*/ 9063681 h 9738027"/>
                <a:gd name="connsiteX422" fmla="*/ 7307811 w 13991985"/>
                <a:gd name="connsiteY422" fmla="*/ 9109604 h 9738027"/>
                <a:gd name="connsiteX423" fmla="*/ 7343530 w 13991985"/>
                <a:gd name="connsiteY423" fmla="*/ 9159270 h 9738027"/>
                <a:gd name="connsiteX424" fmla="*/ 7460551 w 13991985"/>
                <a:gd name="connsiteY424" fmla="*/ 9164600 h 9738027"/>
                <a:gd name="connsiteX425" fmla="*/ 7547637 w 13991985"/>
                <a:gd name="connsiteY425" fmla="*/ 9179114 h 9738027"/>
                <a:gd name="connsiteX426" fmla="*/ 7562151 w 13991985"/>
                <a:gd name="connsiteY426" fmla="*/ 9353285 h 9738027"/>
                <a:gd name="connsiteX427" fmla="*/ 7634723 w 13991985"/>
                <a:gd name="connsiteY427" fmla="*/ 9367800 h 9738027"/>
                <a:gd name="connsiteX428" fmla="*/ 7721809 w 13991985"/>
                <a:gd name="connsiteY428" fmla="*/ 9396828 h 9738027"/>
                <a:gd name="connsiteX429" fmla="*/ 7808894 w 13991985"/>
                <a:gd name="connsiteY429" fmla="*/ 9425857 h 9738027"/>
                <a:gd name="connsiteX430" fmla="*/ 7852437 w 13991985"/>
                <a:gd name="connsiteY430" fmla="*/ 9440371 h 9738027"/>
                <a:gd name="connsiteX431" fmla="*/ 7895980 w 13991985"/>
                <a:gd name="connsiteY431" fmla="*/ 9396828 h 9738027"/>
                <a:gd name="connsiteX432" fmla="*/ 7939523 w 13991985"/>
                <a:gd name="connsiteY432" fmla="*/ 9382314 h 9738027"/>
                <a:gd name="connsiteX433" fmla="*/ 7962655 w 13991985"/>
                <a:gd name="connsiteY433" fmla="*/ 9347389 h 9738027"/>
                <a:gd name="connsiteX434" fmla="*/ 8005517 w 13991985"/>
                <a:gd name="connsiteY434" fmla="*/ 9335483 h 9738027"/>
                <a:gd name="connsiteX435" fmla="*/ 8065049 w 13991985"/>
                <a:gd name="connsiteY435" fmla="*/ 9397396 h 9738027"/>
                <a:gd name="connsiteX436" fmla="*/ 8169144 w 13991985"/>
                <a:gd name="connsiteY436" fmla="*/ 9437309 h 9738027"/>
                <a:gd name="connsiteX437" fmla="*/ 8215068 w 13991985"/>
                <a:gd name="connsiteY437" fmla="*/ 9392633 h 9738027"/>
                <a:gd name="connsiteX438" fmla="*/ 8255549 w 13991985"/>
                <a:gd name="connsiteY438" fmla="*/ 9401818 h 9738027"/>
                <a:gd name="connsiteX439" fmla="*/ 8299092 w 13991985"/>
                <a:gd name="connsiteY439" fmla="*/ 9438217 h 9738027"/>
                <a:gd name="connsiteX440" fmla="*/ 8317461 w 13991985"/>
                <a:gd name="connsiteY440" fmla="*/ 9485502 h 9738027"/>
                <a:gd name="connsiteX441" fmla="*/ 8295010 w 13991985"/>
                <a:gd name="connsiteY441" fmla="*/ 9519633 h 9738027"/>
                <a:gd name="connsiteX442" fmla="*/ 8276980 w 13991985"/>
                <a:gd name="connsiteY442" fmla="*/ 9604564 h 9738027"/>
                <a:gd name="connsiteX443" fmla="*/ 8309297 w 13991985"/>
                <a:gd name="connsiteY443" fmla="*/ 9685413 h 9738027"/>
                <a:gd name="connsiteX444" fmla="*/ 8350459 w 13991985"/>
                <a:gd name="connsiteY444" fmla="*/ 9738027 h 9738027"/>
                <a:gd name="connsiteX445" fmla="*/ 8389466 w 13991985"/>
                <a:gd name="connsiteY445" fmla="*/ 9730657 h 9738027"/>
                <a:gd name="connsiteX446" fmla="*/ 8386404 w 13991985"/>
                <a:gd name="connsiteY446" fmla="*/ 9682578 h 9738027"/>
                <a:gd name="connsiteX447" fmla="*/ 8360437 w 13991985"/>
                <a:gd name="connsiteY447" fmla="*/ 9643571 h 9738027"/>
                <a:gd name="connsiteX448" fmla="*/ 8351139 w 13991985"/>
                <a:gd name="connsiteY448" fmla="*/ 9571453 h 9738027"/>
                <a:gd name="connsiteX449" fmla="*/ 8370416 w 13991985"/>
                <a:gd name="connsiteY449" fmla="*/ 9527684 h 9738027"/>
                <a:gd name="connsiteX450" fmla="*/ 8396043 w 13991985"/>
                <a:gd name="connsiteY450" fmla="*/ 9475977 h 9738027"/>
                <a:gd name="connsiteX451" fmla="*/ 8429380 w 13991985"/>
                <a:gd name="connsiteY451" fmla="*/ 9483120 h 9738027"/>
                <a:gd name="connsiteX452" fmla="*/ 8496055 w 13991985"/>
                <a:gd name="connsiteY452" fmla="*/ 9473595 h 9738027"/>
                <a:gd name="connsiteX453" fmla="*/ 8553886 w 13991985"/>
                <a:gd name="connsiteY453" fmla="*/ 9453185 h 9738027"/>
                <a:gd name="connsiteX454" fmla="*/ 8636209 w 13991985"/>
                <a:gd name="connsiteY454" fmla="*/ 9428465 h 9738027"/>
                <a:gd name="connsiteX455" fmla="*/ 8696193 w 13991985"/>
                <a:gd name="connsiteY455" fmla="*/ 9415877 h 9738027"/>
                <a:gd name="connsiteX456" fmla="*/ 8691318 w 13991985"/>
                <a:gd name="connsiteY456" fmla="*/ 9375964 h 9738027"/>
                <a:gd name="connsiteX457" fmla="*/ 8715130 w 13991985"/>
                <a:gd name="connsiteY457" fmla="*/ 9356914 h 9738027"/>
                <a:gd name="connsiteX458" fmla="*/ 8743705 w 13991985"/>
                <a:gd name="connsiteY458" fmla="*/ 9359295 h 9738027"/>
                <a:gd name="connsiteX459" fmla="*/ 8810380 w 13991985"/>
                <a:gd name="connsiteY459" fmla="*/ 9382314 h 9738027"/>
                <a:gd name="connsiteX460" fmla="*/ 8856078 w 13991985"/>
                <a:gd name="connsiteY460" fmla="*/ 9312577 h 9738027"/>
                <a:gd name="connsiteX461" fmla="*/ 8903249 w 13991985"/>
                <a:gd name="connsiteY461" fmla="*/ 9314052 h 9738027"/>
                <a:gd name="connsiteX462" fmla="*/ 8941349 w 13991985"/>
                <a:gd name="connsiteY462" fmla="*/ 9356914 h 9738027"/>
                <a:gd name="connsiteX463" fmla="*/ 8984211 w 13991985"/>
                <a:gd name="connsiteY463" fmla="*/ 9321195 h 9738027"/>
                <a:gd name="connsiteX464" fmla="*/ 9025713 w 13991985"/>
                <a:gd name="connsiteY464" fmla="*/ 9264272 h 9738027"/>
                <a:gd name="connsiteX465" fmla="*/ 9085925 w 13991985"/>
                <a:gd name="connsiteY465" fmla="*/ 9278106 h 9738027"/>
                <a:gd name="connsiteX466" fmla="*/ 9124705 w 13991985"/>
                <a:gd name="connsiteY466" fmla="*/ 9237852 h 9738027"/>
                <a:gd name="connsiteX467" fmla="*/ 9129468 w 13991985"/>
                <a:gd name="connsiteY467" fmla="*/ 9186258 h 9738027"/>
                <a:gd name="connsiteX468" fmla="*/ 9160424 w 13991985"/>
                <a:gd name="connsiteY468" fmla="*/ 9133077 h 9738027"/>
                <a:gd name="connsiteX469" fmla="*/ 9203286 w 13991985"/>
                <a:gd name="connsiteY469" fmla="*/ 9156889 h 9738027"/>
                <a:gd name="connsiteX470" fmla="*/ 9246376 w 13991985"/>
                <a:gd name="connsiteY470" fmla="*/ 9196690 h 9738027"/>
                <a:gd name="connsiteX471" fmla="*/ 9305680 w 13991985"/>
                <a:gd name="connsiteY471" fmla="*/ 9159270 h 9738027"/>
                <a:gd name="connsiteX472" fmla="*/ 9399569 w 13991985"/>
                <a:gd name="connsiteY472" fmla="*/ 9131943 h 9738027"/>
                <a:gd name="connsiteX473" fmla="*/ 9458080 w 13991985"/>
                <a:gd name="connsiteY473" fmla="*/ 9130695 h 9738027"/>
                <a:gd name="connsiteX474" fmla="*/ 9518518 w 13991985"/>
                <a:gd name="connsiteY474" fmla="*/ 9105521 h 9738027"/>
                <a:gd name="connsiteX475" fmla="*/ 9574648 w 13991985"/>
                <a:gd name="connsiteY475" fmla="*/ 9126046 h 9738027"/>
                <a:gd name="connsiteX476" fmla="*/ 9652209 w 13991985"/>
                <a:gd name="connsiteY476" fmla="*/ 9106543 h 9738027"/>
                <a:gd name="connsiteX477" fmla="*/ 9753355 w 13991985"/>
                <a:gd name="connsiteY477" fmla="*/ 9094977 h 9738027"/>
                <a:gd name="connsiteX478" fmla="*/ 9816175 w 13991985"/>
                <a:gd name="connsiteY478" fmla="*/ 9050866 h 9738027"/>
                <a:gd name="connsiteX479" fmla="*/ 9803361 w 13991985"/>
                <a:gd name="connsiteY479" fmla="*/ 9009252 h 9738027"/>
                <a:gd name="connsiteX480" fmla="*/ 9819236 w 13991985"/>
                <a:gd name="connsiteY480" fmla="*/ 8981583 h 9738027"/>
                <a:gd name="connsiteX481" fmla="*/ 9872418 w 13991985"/>
                <a:gd name="connsiteY481" fmla="*/ 8980677 h 9738027"/>
                <a:gd name="connsiteX482" fmla="*/ 9893736 w 13991985"/>
                <a:gd name="connsiteY482" fmla="*/ 8931350 h 9738027"/>
                <a:gd name="connsiteX483" fmla="*/ 9942721 w 13991985"/>
                <a:gd name="connsiteY483" fmla="*/ 8904022 h 9738027"/>
                <a:gd name="connsiteX484" fmla="*/ 10024364 w 13991985"/>
                <a:gd name="connsiteY484" fmla="*/ 8850956 h 9738027"/>
                <a:gd name="connsiteX485" fmla="*/ 10101925 w 13991985"/>
                <a:gd name="connsiteY485" fmla="*/ 8802650 h 9738027"/>
                <a:gd name="connsiteX486" fmla="*/ 10130726 w 13991985"/>
                <a:gd name="connsiteY486" fmla="*/ 8768632 h 9738027"/>
                <a:gd name="connsiteX487" fmla="*/ 10099997 w 13991985"/>
                <a:gd name="connsiteY487" fmla="*/ 8719646 h 9738027"/>
                <a:gd name="connsiteX488" fmla="*/ 10139458 w 13991985"/>
                <a:gd name="connsiteY488" fmla="*/ 8683474 h 9738027"/>
                <a:gd name="connsiteX489" fmla="*/ 10199669 w 13991985"/>
                <a:gd name="connsiteY489" fmla="*/ 8664197 h 9738027"/>
                <a:gd name="connsiteX490" fmla="*/ 10252737 w 13991985"/>
                <a:gd name="connsiteY490" fmla="*/ 8642539 h 9738027"/>
                <a:gd name="connsiteX491" fmla="*/ 10293672 w 13991985"/>
                <a:gd name="connsiteY491" fmla="*/ 8610902 h 9738027"/>
                <a:gd name="connsiteX492" fmla="*/ 10351049 w 13991985"/>
                <a:gd name="connsiteY492" fmla="*/ 8533002 h 9738027"/>
                <a:gd name="connsiteX493" fmla="*/ 10363409 w 13991985"/>
                <a:gd name="connsiteY493" fmla="*/ 8525971 h 9738027"/>
                <a:gd name="connsiteX494" fmla="*/ 10398107 w 13991985"/>
                <a:gd name="connsiteY494" fmla="*/ 8480274 h 9738027"/>
                <a:gd name="connsiteX495" fmla="*/ 10436434 w 13991985"/>
                <a:gd name="connsiteY495" fmla="*/ 8443875 h 9738027"/>
                <a:gd name="connsiteX496" fmla="*/ 10479523 w 13991985"/>
                <a:gd name="connsiteY496" fmla="*/ 8395343 h 9738027"/>
                <a:gd name="connsiteX497" fmla="*/ 10494718 w 13991985"/>
                <a:gd name="connsiteY497" fmla="*/ 8308257 h 9738027"/>
                <a:gd name="connsiteX498" fmla="*/ 10499254 w 13991985"/>
                <a:gd name="connsiteY498" fmla="*/ 8247819 h 9738027"/>
                <a:gd name="connsiteX499" fmla="*/ 10482018 w 13991985"/>
                <a:gd name="connsiteY499" fmla="*/ 8171052 h 9738027"/>
                <a:gd name="connsiteX500" fmla="*/ 10523066 w 13991985"/>
                <a:gd name="connsiteY500" fmla="*/ 8117643 h 9738027"/>
                <a:gd name="connsiteX501" fmla="*/ 10566609 w 13991985"/>
                <a:gd name="connsiteY501" fmla="*/ 8119571 h 9738027"/>
                <a:gd name="connsiteX502" fmla="*/ 10627274 w 13991985"/>
                <a:gd name="connsiteY502" fmla="*/ 8102676 h 9738027"/>
                <a:gd name="connsiteX503" fmla="*/ 10654829 w 13991985"/>
                <a:gd name="connsiteY503" fmla="*/ 8025569 h 9738027"/>
                <a:gd name="connsiteX504" fmla="*/ 10696330 w 13991985"/>
                <a:gd name="connsiteY504" fmla="*/ 7994839 h 9738027"/>
                <a:gd name="connsiteX505" fmla="*/ 10775025 w 13991985"/>
                <a:gd name="connsiteY505" fmla="*/ 7894940 h 9738027"/>
                <a:gd name="connsiteX506" fmla="*/ 10806435 w 13991985"/>
                <a:gd name="connsiteY506" fmla="*/ 7805246 h 9738027"/>
                <a:gd name="connsiteX507" fmla="*/ 10847596 w 13991985"/>
                <a:gd name="connsiteY507" fmla="*/ 7745488 h 9738027"/>
                <a:gd name="connsiteX508" fmla="*/ 10903499 w 13991985"/>
                <a:gd name="connsiteY508" fmla="*/ 7730520 h 9738027"/>
                <a:gd name="connsiteX509" fmla="*/ 10958494 w 13991985"/>
                <a:gd name="connsiteY509" fmla="*/ 7727685 h 9738027"/>
                <a:gd name="connsiteX510" fmla="*/ 10952031 w 13991985"/>
                <a:gd name="connsiteY510" fmla="*/ 7706028 h 9738027"/>
                <a:gd name="connsiteX511" fmla="*/ 10943980 w 13991985"/>
                <a:gd name="connsiteY511" fmla="*/ 7652732 h 9738027"/>
                <a:gd name="connsiteX512" fmla="*/ 10950897 w 13991985"/>
                <a:gd name="connsiteY512" fmla="*/ 7604427 h 9738027"/>
                <a:gd name="connsiteX513" fmla="*/ 10917786 w 13991985"/>
                <a:gd name="connsiteY513" fmla="*/ 7507590 h 9738027"/>
                <a:gd name="connsiteX514" fmla="*/ 10915632 w 13991985"/>
                <a:gd name="connsiteY514" fmla="*/ 7454521 h 9738027"/>
                <a:gd name="connsiteX515" fmla="*/ 10963937 w 13991985"/>
                <a:gd name="connsiteY515" fmla="*/ 7401681 h 9738027"/>
                <a:gd name="connsiteX516" fmla="*/ 11024943 w 13991985"/>
                <a:gd name="connsiteY516" fmla="*/ 7373333 h 9738027"/>
                <a:gd name="connsiteX517" fmla="*/ 11016551 w 13991985"/>
                <a:gd name="connsiteY517" fmla="*/ 7335800 h 9738027"/>
                <a:gd name="connsiteX518" fmla="*/ 10974936 w 13991985"/>
                <a:gd name="connsiteY518" fmla="*/ 7306998 h 9738027"/>
                <a:gd name="connsiteX519" fmla="*/ 10912570 w 13991985"/>
                <a:gd name="connsiteY519" fmla="*/ 7239643 h 9738027"/>
                <a:gd name="connsiteX520" fmla="*/ 10851905 w 13991985"/>
                <a:gd name="connsiteY520" fmla="*/ 7270371 h 9738027"/>
                <a:gd name="connsiteX521" fmla="*/ 10782168 w 13991985"/>
                <a:gd name="connsiteY521" fmla="*/ 7263001 h 9738027"/>
                <a:gd name="connsiteX522" fmla="*/ 10784323 w 13991985"/>
                <a:gd name="connsiteY522" fmla="*/ 7205171 h 9738027"/>
                <a:gd name="connsiteX523" fmla="*/ 10830247 w 13991985"/>
                <a:gd name="connsiteY523" fmla="*/ 7133053 h 9738027"/>
                <a:gd name="connsiteX524" fmla="*/ 10877305 w 13991985"/>
                <a:gd name="connsiteY524" fmla="*/ 7116158 h 9738027"/>
                <a:gd name="connsiteX525" fmla="*/ 10917332 w 13991985"/>
                <a:gd name="connsiteY525" fmla="*/ 7087357 h 9738027"/>
                <a:gd name="connsiteX526" fmla="*/ 10973688 w 13991985"/>
                <a:gd name="connsiteY526" fmla="*/ 7074769 h 9738027"/>
                <a:gd name="connsiteX527" fmla="*/ 11033446 w 13991985"/>
                <a:gd name="connsiteY527" fmla="*/ 7055039 h 9738027"/>
                <a:gd name="connsiteX528" fmla="*/ 10929693 w 13991985"/>
                <a:gd name="connsiteY528" fmla="*/ 6954120 h 9738027"/>
                <a:gd name="connsiteX529" fmla="*/ 10903272 w 13991985"/>
                <a:gd name="connsiteY529" fmla="*/ 6879619 h 9738027"/>
                <a:gd name="connsiteX530" fmla="*/ 10997729 w 13991985"/>
                <a:gd name="connsiteY530" fmla="*/ 6886083 h 9738027"/>
                <a:gd name="connsiteX531" fmla="*/ 11045580 w 13991985"/>
                <a:gd name="connsiteY531" fmla="*/ 6856828 h 9738027"/>
                <a:gd name="connsiteX532" fmla="*/ 10987523 w 13991985"/>
                <a:gd name="connsiteY532" fmla="*/ 6788566 h 9738027"/>
                <a:gd name="connsiteX533" fmla="*/ 10914951 w 13991985"/>
                <a:gd name="connsiteY533" fmla="*/ 6740714 h 9738027"/>
                <a:gd name="connsiteX534" fmla="*/ 10909509 w 13991985"/>
                <a:gd name="connsiteY534" fmla="*/ 6692862 h 9738027"/>
                <a:gd name="connsiteX535" fmla="*/ 10856894 w 13991985"/>
                <a:gd name="connsiteY535" fmla="*/ 6668143 h 9738027"/>
                <a:gd name="connsiteX536" fmla="*/ 10813805 w 13991985"/>
                <a:gd name="connsiteY536" fmla="*/ 6633671 h 9738027"/>
                <a:gd name="connsiteX537" fmla="*/ 10804053 w 13991985"/>
                <a:gd name="connsiteY537" fmla="*/ 6556790 h 9738027"/>
                <a:gd name="connsiteX538" fmla="*/ 10793848 w 13991985"/>
                <a:gd name="connsiteY538" fmla="*/ 6494198 h 9738027"/>
                <a:gd name="connsiteX539" fmla="*/ 10740780 w 13991985"/>
                <a:gd name="connsiteY539" fmla="*/ 6367878 h 9738027"/>
                <a:gd name="connsiteX540" fmla="*/ 10711751 w 13991985"/>
                <a:gd name="connsiteY540" fmla="*/ 6247228 h 9738027"/>
                <a:gd name="connsiteX541" fmla="*/ 10668209 w 13991985"/>
                <a:gd name="connsiteY541" fmla="*/ 6218200 h 9738027"/>
                <a:gd name="connsiteX542" fmla="*/ 10619223 w 13991985"/>
                <a:gd name="connsiteY542" fmla="*/ 6155833 h 9738027"/>
                <a:gd name="connsiteX543" fmla="*/ 10508551 w 13991985"/>
                <a:gd name="connsiteY543" fmla="*/ 6072831 h 9738027"/>
                <a:gd name="connsiteX544" fmla="*/ 10426229 w 13991985"/>
                <a:gd name="connsiteY544" fmla="*/ 6005701 h 9738027"/>
                <a:gd name="connsiteX545" fmla="*/ 10441423 w 13991985"/>
                <a:gd name="connsiteY545" fmla="*/ 5885505 h 9738027"/>
                <a:gd name="connsiteX546" fmla="*/ 10509005 w 13991985"/>
                <a:gd name="connsiteY546" fmla="*/ 5822232 h 9738027"/>
                <a:gd name="connsiteX547" fmla="*/ 10595637 w 13991985"/>
                <a:gd name="connsiteY547" fmla="*/ 5724714 h 9738027"/>
                <a:gd name="connsiteX548" fmla="*/ 10629655 w 13991985"/>
                <a:gd name="connsiteY548" fmla="*/ 5637402 h 9738027"/>
                <a:gd name="connsiteX549" fmla="*/ 10673198 w 13991985"/>
                <a:gd name="connsiteY549" fmla="*/ 5604745 h 9738027"/>
                <a:gd name="connsiteX550" fmla="*/ 10750305 w 13991985"/>
                <a:gd name="connsiteY550" fmla="*/ 5627196 h 9738027"/>
                <a:gd name="connsiteX551" fmla="*/ 10761191 w 13991985"/>
                <a:gd name="connsiteY551" fmla="*/ 5560067 h 9738027"/>
                <a:gd name="connsiteX552" fmla="*/ 10814259 w 13991985"/>
                <a:gd name="connsiteY552" fmla="*/ 5502464 h 9738027"/>
                <a:gd name="connsiteX553" fmla="*/ 10891138 w 13991985"/>
                <a:gd name="connsiteY553" fmla="*/ 5468446 h 9738027"/>
                <a:gd name="connsiteX554" fmla="*/ 10958494 w 13991985"/>
                <a:gd name="connsiteY554" fmla="*/ 5463457 h 9738027"/>
                <a:gd name="connsiteX555" fmla="*/ 10989111 w 13991985"/>
                <a:gd name="connsiteY555" fmla="*/ 5434655 h 9738027"/>
                <a:gd name="connsiteX556" fmla="*/ 11051703 w 13991985"/>
                <a:gd name="connsiteY556" fmla="*/ 5395875 h 9738027"/>
                <a:gd name="connsiteX557" fmla="*/ 11161694 w 13991985"/>
                <a:gd name="connsiteY557" fmla="*/ 5361857 h 9738027"/>
                <a:gd name="connsiteX558" fmla="*/ 11205237 w 13991985"/>
                <a:gd name="connsiteY558" fmla="*/ 5332828 h 9738027"/>
                <a:gd name="connsiteX559" fmla="*/ 11161694 w 13991985"/>
                <a:gd name="connsiteY559" fmla="*/ 5303800 h 9738027"/>
                <a:gd name="connsiteX560" fmla="*/ 10871409 w 13991985"/>
                <a:gd name="connsiteY560" fmla="*/ 5260257 h 9738027"/>
                <a:gd name="connsiteX561" fmla="*/ 10827866 w 13991985"/>
                <a:gd name="connsiteY561" fmla="*/ 5216714 h 9738027"/>
                <a:gd name="connsiteX562" fmla="*/ 10682723 w 13991985"/>
                <a:gd name="connsiteY562" fmla="*/ 5274771 h 9738027"/>
                <a:gd name="connsiteX563" fmla="*/ 10624666 w 13991985"/>
                <a:gd name="connsiteY563" fmla="*/ 5303800 h 9738027"/>
                <a:gd name="connsiteX564" fmla="*/ 10537580 w 13991985"/>
                <a:gd name="connsiteY564" fmla="*/ 5390206 h 9738027"/>
                <a:gd name="connsiteX565" fmla="*/ 10440289 w 13991985"/>
                <a:gd name="connsiteY565" fmla="*/ 5361403 h 9738027"/>
                <a:gd name="connsiteX566" fmla="*/ 10368624 w 13991985"/>
                <a:gd name="connsiteY566" fmla="*/ 5317633 h 9738027"/>
                <a:gd name="connsiteX567" fmla="*/ 10348894 w 13991985"/>
                <a:gd name="connsiteY567" fmla="*/ 5245743 h 9738027"/>
                <a:gd name="connsiteX568" fmla="*/ 10363409 w 13991985"/>
                <a:gd name="connsiteY568" fmla="*/ 5187685 h 9738027"/>
                <a:gd name="connsiteX569" fmla="*/ 10392437 w 13991985"/>
                <a:gd name="connsiteY569" fmla="*/ 5144143 h 9738027"/>
                <a:gd name="connsiteX570" fmla="*/ 10348894 w 13991985"/>
                <a:gd name="connsiteY570" fmla="*/ 5115114 h 9738027"/>
                <a:gd name="connsiteX571" fmla="*/ 10290837 w 13991985"/>
                <a:gd name="connsiteY571" fmla="*/ 5100600 h 9738027"/>
                <a:gd name="connsiteX572" fmla="*/ 10203751 w 13991985"/>
                <a:gd name="connsiteY572" fmla="*/ 5071571 h 9738027"/>
                <a:gd name="connsiteX573" fmla="*/ 10160209 w 13991985"/>
                <a:gd name="connsiteY573" fmla="*/ 5057057 h 9738027"/>
                <a:gd name="connsiteX574" fmla="*/ 10073804 w 13991985"/>
                <a:gd name="connsiteY574" fmla="*/ 5028028 h 9738027"/>
                <a:gd name="connsiteX575" fmla="*/ 10044548 w 13991985"/>
                <a:gd name="connsiteY575" fmla="*/ 4921665 h 9738027"/>
                <a:gd name="connsiteX576" fmla="*/ 10049991 w 13991985"/>
                <a:gd name="connsiteY576" fmla="*/ 4868598 h 9738027"/>
                <a:gd name="connsiteX577" fmla="*/ 10102605 w 13991985"/>
                <a:gd name="connsiteY577" fmla="*/ 4758381 h 9738027"/>
                <a:gd name="connsiteX578" fmla="*/ 10189011 w 13991985"/>
                <a:gd name="connsiteY578" fmla="*/ 4753164 h 9738027"/>
                <a:gd name="connsiteX579" fmla="*/ 10262262 w 13991985"/>
                <a:gd name="connsiteY579" fmla="*/ 4791490 h 9738027"/>
                <a:gd name="connsiteX580" fmla="*/ 10311929 w 13991985"/>
                <a:gd name="connsiteY580" fmla="*/ 4762462 h 9738027"/>
                <a:gd name="connsiteX581" fmla="*/ 10365223 w 13991985"/>
                <a:gd name="connsiteY581" fmla="*/ 4752710 h 9738027"/>
                <a:gd name="connsiteX582" fmla="*/ 10423053 w 13991985"/>
                <a:gd name="connsiteY582" fmla="*/ 4698963 h 9738027"/>
                <a:gd name="connsiteX583" fmla="*/ 10447319 w 13991985"/>
                <a:gd name="connsiteY583" fmla="*/ 4607114 h 9738027"/>
                <a:gd name="connsiteX584" fmla="*/ 10491543 w 13991985"/>
                <a:gd name="connsiteY584" fmla="*/ 4532502 h 9738027"/>
                <a:gd name="connsiteX585" fmla="*/ 10595637 w 13991985"/>
                <a:gd name="connsiteY585" fmla="*/ 4520028 h 9738027"/>
                <a:gd name="connsiteX586" fmla="*/ 10639180 w 13991985"/>
                <a:gd name="connsiteY586" fmla="*/ 4491000 h 9738027"/>
                <a:gd name="connsiteX587" fmla="*/ 10711751 w 13991985"/>
                <a:gd name="connsiteY587" fmla="*/ 4403914 h 9738027"/>
                <a:gd name="connsiteX588" fmla="*/ 10755294 w 13991985"/>
                <a:gd name="connsiteY588" fmla="*/ 4360371 h 9738027"/>
                <a:gd name="connsiteX589" fmla="*/ 10775705 w 13991985"/>
                <a:gd name="connsiteY589" fmla="*/ 4302314 h 9738027"/>
                <a:gd name="connsiteX590" fmla="*/ 10848730 w 13991985"/>
                <a:gd name="connsiteY590" fmla="*/ 4251514 h 9738027"/>
                <a:gd name="connsiteX591" fmla="*/ 10977318 w 13991985"/>
                <a:gd name="connsiteY591" fmla="*/ 4232464 h 9738027"/>
                <a:gd name="connsiteX592" fmla="*/ 11103411 w 13991985"/>
                <a:gd name="connsiteY592" fmla="*/ 4307983 h 9738027"/>
                <a:gd name="connsiteX593" fmla="*/ 11126996 w 13991985"/>
                <a:gd name="connsiteY593" fmla="*/ 4433170 h 9738027"/>
                <a:gd name="connsiteX594" fmla="*/ 11078691 w 13991985"/>
                <a:gd name="connsiteY594" fmla="*/ 4505514 h 9738027"/>
                <a:gd name="connsiteX595" fmla="*/ 11048755 w 13991985"/>
                <a:gd name="connsiteY595" fmla="*/ 4551552 h 9738027"/>
                <a:gd name="connsiteX596" fmla="*/ 11049889 w 13991985"/>
                <a:gd name="connsiteY596" fmla="*/ 4577632 h 9738027"/>
                <a:gd name="connsiteX597" fmla="*/ 10987523 w 13991985"/>
                <a:gd name="connsiteY597" fmla="*/ 4592600 h 9738027"/>
                <a:gd name="connsiteX598" fmla="*/ 10973009 w 13991985"/>
                <a:gd name="connsiteY598" fmla="*/ 4650657 h 9738027"/>
                <a:gd name="connsiteX599" fmla="*/ 11060094 w 13991985"/>
                <a:gd name="connsiteY599" fmla="*/ 4665171 h 9738027"/>
                <a:gd name="connsiteX600" fmla="*/ 11016551 w 13991985"/>
                <a:gd name="connsiteY600" fmla="*/ 4708714 h 9738027"/>
                <a:gd name="connsiteX601" fmla="*/ 11002037 w 13991985"/>
                <a:gd name="connsiteY601" fmla="*/ 4752257 h 9738027"/>
                <a:gd name="connsiteX602" fmla="*/ 11016551 w 13991985"/>
                <a:gd name="connsiteY602" fmla="*/ 4781285 h 9738027"/>
                <a:gd name="connsiteX603" fmla="*/ 11060094 w 13991985"/>
                <a:gd name="connsiteY603" fmla="*/ 4737743 h 9738027"/>
                <a:gd name="connsiteX604" fmla="*/ 11190723 w 13991985"/>
                <a:gd name="connsiteY604" fmla="*/ 4650657 h 9738027"/>
                <a:gd name="connsiteX605" fmla="*/ 11248780 w 13991985"/>
                <a:gd name="connsiteY605" fmla="*/ 4636143 h 9738027"/>
                <a:gd name="connsiteX606" fmla="*/ 11335866 w 13991985"/>
                <a:gd name="connsiteY606" fmla="*/ 4592600 h 9738027"/>
                <a:gd name="connsiteX607" fmla="*/ 11422951 w 13991985"/>
                <a:gd name="connsiteY607" fmla="*/ 4549057 h 9738027"/>
                <a:gd name="connsiteX608" fmla="*/ 11539066 w 13991985"/>
                <a:gd name="connsiteY608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62494 w 13991985"/>
                <a:gd name="connsiteY358" fmla="*/ 7916371 h 9738027"/>
                <a:gd name="connsiteX359" fmla="*/ 4894811 w 13991985"/>
                <a:gd name="connsiteY359" fmla="*/ 7875437 h 9738027"/>
                <a:gd name="connsiteX360" fmla="*/ 4947426 w 13991985"/>
                <a:gd name="connsiteY360" fmla="*/ 7839037 h 9738027"/>
                <a:gd name="connsiteX361" fmla="*/ 5065694 w 13991985"/>
                <a:gd name="connsiteY361" fmla="*/ 7766919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514956 w 13991985"/>
                <a:gd name="connsiteY366" fmla="*/ 7712377 h 9738027"/>
                <a:gd name="connsiteX367" fmla="*/ 5563943 w 13991985"/>
                <a:gd name="connsiteY367" fmla="*/ 7788804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706478 w 13991985"/>
                <a:gd name="connsiteY370" fmla="*/ 7950389 h 9738027"/>
                <a:gd name="connsiteX371" fmla="*/ 5731424 w 13991985"/>
                <a:gd name="connsiteY371" fmla="*/ 7990077 h 9738027"/>
                <a:gd name="connsiteX372" fmla="*/ 5727682 w 13991985"/>
                <a:gd name="connsiteY372" fmla="*/ 8069112 h 9738027"/>
                <a:gd name="connsiteX373" fmla="*/ 5732218 w 13991985"/>
                <a:gd name="connsiteY373" fmla="*/ 8131703 h 9738027"/>
                <a:gd name="connsiteX374" fmla="*/ 5739588 w 13991985"/>
                <a:gd name="connsiteY374" fmla="*/ 8211419 h 9738027"/>
                <a:gd name="connsiteX375" fmla="*/ 5737660 w 13991985"/>
                <a:gd name="connsiteY375" fmla="*/ 8300887 h 9738027"/>
                <a:gd name="connsiteX376" fmla="*/ 5692191 w 13991985"/>
                <a:gd name="connsiteY376" fmla="*/ 8377994 h 9738027"/>
                <a:gd name="connsiteX377" fmla="*/ 5602723 w 13991985"/>
                <a:gd name="connsiteY377" fmla="*/ 8424371 h 9738027"/>
                <a:gd name="connsiteX378" fmla="*/ 5573694 w 13991985"/>
                <a:gd name="connsiteY378" fmla="*/ 8467914 h 9738027"/>
                <a:gd name="connsiteX379" fmla="*/ 5559180 w 13991985"/>
                <a:gd name="connsiteY379" fmla="*/ 8511457 h 9738027"/>
                <a:gd name="connsiteX380" fmla="*/ 5472094 w 13991985"/>
                <a:gd name="connsiteY380" fmla="*/ 8598543 h 9738027"/>
                <a:gd name="connsiteX381" fmla="*/ 5457580 w 13991985"/>
                <a:gd name="connsiteY381" fmla="*/ 8642085 h 9738027"/>
                <a:gd name="connsiteX382" fmla="*/ 5519946 w 13991985"/>
                <a:gd name="connsiteY382" fmla="*/ 8768178 h 9738027"/>
                <a:gd name="connsiteX383" fmla="*/ 5477311 w 13991985"/>
                <a:gd name="connsiteY383" fmla="*/ 8861954 h 9738027"/>
                <a:gd name="connsiteX384" fmla="*/ 5619505 w 13991985"/>
                <a:gd name="connsiteY384" fmla="*/ 8840183 h 9738027"/>
                <a:gd name="connsiteX385" fmla="*/ 5711693 w 13991985"/>
                <a:gd name="connsiteY385" fmla="*/ 8814103 h 9738027"/>
                <a:gd name="connsiteX386" fmla="*/ 5776894 w 13991985"/>
                <a:gd name="connsiteY386" fmla="*/ 8800268 h 9738027"/>
                <a:gd name="connsiteX387" fmla="*/ 5749000 w 13991985"/>
                <a:gd name="connsiteY387" fmla="*/ 8872159 h 9738027"/>
                <a:gd name="connsiteX388" fmla="*/ 5748092 w 13991985"/>
                <a:gd name="connsiteY388" fmla="*/ 8903343 h 9738027"/>
                <a:gd name="connsiteX389" fmla="*/ 5747866 w 13991985"/>
                <a:gd name="connsiteY389" fmla="*/ 8946885 h 9738027"/>
                <a:gd name="connsiteX390" fmla="*/ 5776894 w 13991985"/>
                <a:gd name="connsiteY390" fmla="*/ 9033971 h 9738027"/>
                <a:gd name="connsiteX391" fmla="*/ 5829962 w 13991985"/>
                <a:gd name="connsiteY391" fmla="*/ 9080576 h 9738027"/>
                <a:gd name="connsiteX392" fmla="*/ 5883030 w 13991985"/>
                <a:gd name="connsiteY392" fmla="*/ 9114140 h 9738027"/>
                <a:gd name="connsiteX393" fmla="*/ 5907523 w 13991985"/>
                <a:gd name="connsiteY393" fmla="*/ 9164600 h 9738027"/>
                <a:gd name="connsiteX394" fmla="*/ 5863980 w 13991985"/>
                <a:gd name="connsiteY394" fmla="*/ 9266200 h 9738027"/>
                <a:gd name="connsiteX395" fmla="*/ 6023637 w 13991985"/>
                <a:gd name="connsiteY395" fmla="*/ 9353285 h 9738027"/>
                <a:gd name="connsiteX396" fmla="*/ 6038151 w 13991985"/>
                <a:gd name="connsiteY396" fmla="*/ 9396828 h 9738027"/>
                <a:gd name="connsiteX397" fmla="*/ 6067180 w 13991985"/>
                <a:gd name="connsiteY397" fmla="*/ 9440371 h 9738027"/>
                <a:gd name="connsiteX398" fmla="*/ 6133855 w 13991985"/>
                <a:gd name="connsiteY398" fmla="*/ 9471214 h 9738027"/>
                <a:gd name="connsiteX399" fmla="*/ 6269586 w 13991985"/>
                <a:gd name="connsiteY399" fmla="*/ 9406920 h 9738027"/>
                <a:gd name="connsiteX400" fmla="*/ 6299409 w 13991985"/>
                <a:gd name="connsiteY400" fmla="*/ 9440371 h 9738027"/>
                <a:gd name="connsiteX401" fmla="*/ 6313923 w 13991985"/>
                <a:gd name="connsiteY401" fmla="*/ 9483914 h 9738027"/>
                <a:gd name="connsiteX402" fmla="*/ 6347941 w 13991985"/>
                <a:gd name="connsiteY402" fmla="*/ 9527003 h 9738027"/>
                <a:gd name="connsiteX403" fmla="*/ 6405771 w 13991985"/>
                <a:gd name="connsiteY403" fmla="*/ 9556032 h 9738027"/>
                <a:gd name="connsiteX404" fmla="*/ 6430263 w 13991985"/>
                <a:gd name="connsiteY404" fmla="*/ 9510562 h 9738027"/>
                <a:gd name="connsiteX405" fmla="*/ 6430037 w 13991985"/>
                <a:gd name="connsiteY405" fmla="*/ 9382314 h 9738027"/>
                <a:gd name="connsiteX406" fmla="*/ 6401009 w 13991985"/>
                <a:gd name="connsiteY406" fmla="*/ 9280714 h 9738027"/>
                <a:gd name="connsiteX407" fmla="*/ 6444551 w 13991985"/>
                <a:gd name="connsiteY407" fmla="*/ 9237171 h 9738027"/>
                <a:gd name="connsiteX408" fmla="*/ 6488094 w 13991985"/>
                <a:gd name="connsiteY408" fmla="*/ 9222657 h 9738027"/>
                <a:gd name="connsiteX409" fmla="*/ 6557718 w 13991985"/>
                <a:gd name="connsiteY409" fmla="*/ 9225945 h 9738027"/>
                <a:gd name="connsiteX410" fmla="*/ 6636299 w 13991985"/>
                <a:gd name="connsiteY410" fmla="*/ 9168795 h 9738027"/>
                <a:gd name="connsiteX411" fmla="*/ 6737445 w 13991985"/>
                <a:gd name="connsiteY411" fmla="*/ 9224812 h 9738027"/>
                <a:gd name="connsiteX412" fmla="*/ 6763866 w 13991985"/>
                <a:gd name="connsiteY412" fmla="*/ 9164600 h 9738027"/>
                <a:gd name="connsiteX413" fmla="*/ 6828840 w 13991985"/>
                <a:gd name="connsiteY413" fmla="*/ 9181722 h 9738027"/>
                <a:gd name="connsiteX414" fmla="*/ 6870229 w 13991985"/>
                <a:gd name="connsiteY414" fmla="*/ 9205988 h 9738027"/>
                <a:gd name="connsiteX415" fmla="*/ 6952551 w 13991985"/>
                <a:gd name="connsiteY415" fmla="*/ 9208143 h 9738027"/>
                <a:gd name="connsiteX416" fmla="*/ 7025123 w 13991985"/>
                <a:gd name="connsiteY416" fmla="*/ 9121057 h 9738027"/>
                <a:gd name="connsiteX417" fmla="*/ 7102230 w 13991985"/>
                <a:gd name="connsiteY417" fmla="*/ 9139881 h 9738027"/>
                <a:gd name="connsiteX418" fmla="*/ 7170266 w 13991985"/>
                <a:gd name="connsiteY418" fmla="*/ 9077514 h 9738027"/>
                <a:gd name="connsiteX419" fmla="*/ 7197141 w 13991985"/>
                <a:gd name="connsiteY419" fmla="*/ 9048713 h 9738027"/>
                <a:gd name="connsiteX420" fmla="*/ 7236374 w 13991985"/>
                <a:gd name="connsiteY420" fmla="*/ 9023539 h 9738027"/>
                <a:gd name="connsiteX421" fmla="*/ 7271638 w 13991985"/>
                <a:gd name="connsiteY421" fmla="*/ 9063681 h 9738027"/>
                <a:gd name="connsiteX422" fmla="*/ 7307811 w 13991985"/>
                <a:gd name="connsiteY422" fmla="*/ 9109604 h 9738027"/>
                <a:gd name="connsiteX423" fmla="*/ 7343530 w 13991985"/>
                <a:gd name="connsiteY423" fmla="*/ 9159270 h 9738027"/>
                <a:gd name="connsiteX424" fmla="*/ 7460551 w 13991985"/>
                <a:gd name="connsiteY424" fmla="*/ 9164600 h 9738027"/>
                <a:gd name="connsiteX425" fmla="*/ 7547637 w 13991985"/>
                <a:gd name="connsiteY425" fmla="*/ 9179114 h 9738027"/>
                <a:gd name="connsiteX426" fmla="*/ 7562151 w 13991985"/>
                <a:gd name="connsiteY426" fmla="*/ 9353285 h 9738027"/>
                <a:gd name="connsiteX427" fmla="*/ 7634723 w 13991985"/>
                <a:gd name="connsiteY427" fmla="*/ 9367800 h 9738027"/>
                <a:gd name="connsiteX428" fmla="*/ 7721809 w 13991985"/>
                <a:gd name="connsiteY428" fmla="*/ 9396828 h 9738027"/>
                <a:gd name="connsiteX429" fmla="*/ 7808894 w 13991985"/>
                <a:gd name="connsiteY429" fmla="*/ 9425857 h 9738027"/>
                <a:gd name="connsiteX430" fmla="*/ 7852437 w 13991985"/>
                <a:gd name="connsiteY430" fmla="*/ 9440371 h 9738027"/>
                <a:gd name="connsiteX431" fmla="*/ 7895980 w 13991985"/>
                <a:gd name="connsiteY431" fmla="*/ 9396828 h 9738027"/>
                <a:gd name="connsiteX432" fmla="*/ 7939523 w 13991985"/>
                <a:gd name="connsiteY432" fmla="*/ 9382314 h 9738027"/>
                <a:gd name="connsiteX433" fmla="*/ 7962655 w 13991985"/>
                <a:gd name="connsiteY433" fmla="*/ 9347389 h 9738027"/>
                <a:gd name="connsiteX434" fmla="*/ 8005517 w 13991985"/>
                <a:gd name="connsiteY434" fmla="*/ 9335483 h 9738027"/>
                <a:gd name="connsiteX435" fmla="*/ 8065049 w 13991985"/>
                <a:gd name="connsiteY435" fmla="*/ 9397396 h 9738027"/>
                <a:gd name="connsiteX436" fmla="*/ 8169144 w 13991985"/>
                <a:gd name="connsiteY436" fmla="*/ 9437309 h 9738027"/>
                <a:gd name="connsiteX437" fmla="*/ 8215068 w 13991985"/>
                <a:gd name="connsiteY437" fmla="*/ 9392633 h 9738027"/>
                <a:gd name="connsiteX438" fmla="*/ 8255549 w 13991985"/>
                <a:gd name="connsiteY438" fmla="*/ 9401818 h 9738027"/>
                <a:gd name="connsiteX439" fmla="*/ 8299092 w 13991985"/>
                <a:gd name="connsiteY439" fmla="*/ 9438217 h 9738027"/>
                <a:gd name="connsiteX440" fmla="*/ 8317461 w 13991985"/>
                <a:gd name="connsiteY440" fmla="*/ 9485502 h 9738027"/>
                <a:gd name="connsiteX441" fmla="*/ 8295010 w 13991985"/>
                <a:gd name="connsiteY441" fmla="*/ 9519633 h 9738027"/>
                <a:gd name="connsiteX442" fmla="*/ 8276980 w 13991985"/>
                <a:gd name="connsiteY442" fmla="*/ 9604564 h 9738027"/>
                <a:gd name="connsiteX443" fmla="*/ 8309297 w 13991985"/>
                <a:gd name="connsiteY443" fmla="*/ 9685413 h 9738027"/>
                <a:gd name="connsiteX444" fmla="*/ 8350459 w 13991985"/>
                <a:gd name="connsiteY444" fmla="*/ 9738027 h 9738027"/>
                <a:gd name="connsiteX445" fmla="*/ 8389466 w 13991985"/>
                <a:gd name="connsiteY445" fmla="*/ 9730657 h 9738027"/>
                <a:gd name="connsiteX446" fmla="*/ 8386404 w 13991985"/>
                <a:gd name="connsiteY446" fmla="*/ 9682578 h 9738027"/>
                <a:gd name="connsiteX447" fmla="*/ 8360437 w 13991985"/>
                <a:gd name="connsiteY447" fmla="*/ 9643571 h 9738027"/>
                <a:gd name="connsiteX448" fmla="*/ 8351139 w 13991985"/>
                <a:gd name="connsiteY448" fmla="*/ 9571453 h 9738027"/>
                <a:gd name="connsiteX449" fmla="*/ 8370416 w 13991985"/>
                <a:gd name="connsiteY449" fmla="*/ 9527684 h 9738027"/>
                <a:gd name="connsiteX450" fmla="*/ 8396043 w 13991985"/>
                <a:gd name="connsiteY450" fmla="*/ 9475977 h 9738027"/>
                <a:gd name="connsiteX451" fmla="*/ 8429380 w 13991985"/>
                <a:gd name="connsiteY451" fmla="*/ 9483120 h 9738027"/>
                <a:gd name="connsiteX452" fmla="*/ 8496055 w 13991985"/>
                <a:gd name="connsiteY452" fmla="*/ 9473595 h 9738027"/>
                <a:gd name="connsiteX453" fmla="*/ 8553886 w 13991985"/>
                <a:gd name="connsiteY453" fmla="*/ 9453185 h 9738027"/>
                <a:gd name="connsiteX454" fmla="*/ 8636209 w 13991985"/>
                <a:gd name="connsiteY454" fmla="*/ 9428465 h 9738027"/>
                <a:gd name="connsiteX455" fmla="*/ 8696193 w 13991985"/>
                <a:gd name="connsiteY455" fmla="*/ 9415877 h 9738027"/>
                <a:gd name="connsiteX456" fmla="*/ 8691318 w 13991985"/>
                <a:gd name="connsiteY456" fmla="*/ 9375964 h 9738027"/>
                <a:gd name="connsiteX457" fmla="*/ 8715130 w 13991985"/>
                <a:gd name="connsiteY457" fmla="*/ 9356914 h 9738027"/>
                <a:gd name="connsiteX458" fmla="*/ 8743705 w 13991985"/>
                <a:gd name="connsiteY458" fmla="*/ 9359295 h 9738027"/>
                <a:gd name="connsiteX459" fmla="*/ 8810380 w 13991985"/>
                <a:gd name="connsiteY459" fmla="*/ 9382314 h 9738027"/>
                <a:gd name="connsiteX460" fmla="*/ 8856078 w 13991985"/>
                <a:gd name="connsiteY460" fmla="*/ 9312577 h 9738027"/>
                <a:gd name="connsiteX461" fmla="*/ 8903249 w 13991985"/>
                <a:gd name="connsiteY461" fmla="*/ 9314052 h 9738027"/>
                <a:gd name="connsiteX462" fmla="*/ 8941349 w 13991985"/>
                <a:gd name="connsiteY462" fmla="*/ 9356914 h 9738027"/>
                <a:gd name="connsiteX463" fmla="*/ 8984211 w 13991985"/>
                <a:gd name="connsiteY463" fmla="*/ 9321195 h 9738027"/>
                <a:gd name="connsiteX464" fmla="*/ 9025713 w 13991985"/>
                <a:gd name="connsiteY464" fmla="*/ 9264272 h 9738027"/>
                <a:gd name="connsiteX465" fmla="*/ 9085925 w 13991985"/>
                <a:gd name="connsiteY465" fmla="*/ 9278106 h 9738027"/>
                <a:gd name="connsiteX466" fmla="*/ 9124705 w 13991985"/>
                <a:gd name="connsiteY466" fmla="*/ 9237852 h 9738027"/>
                <a:gd name="connsiteX467" fmla="*/ 9129468 w 13991985"/>
                <a:gd name="connsiteY467" fmla="*/ 9186258 h 9738027"/>
                <a:gd name="connsiteX468" fmla="*/ 9160424 w 13991985"/>
                <a:gd name="connsiteY468" fmla="*/ 9133077 h 9738027"/>
                <a:gd name="connsiteX469" fmla="*/ 9203286 w 13991985"/>
                <a:gd name="connsiteY469" fmla="*/ 9156889 h 9738027"/>
                <a:gd name="connsiteX470" fmla="*/ 9246376 w 13991985"/>
                <a:gd name="connsiteY470" fmla="*/ 9196690 h 9738027"/>
                <a:gd name="connsiteX471" fmla="*/ 9305680 w 13991985"/>
                <a:gd name="connsiteY471" fmla="*/ 9159270 h 9738027"/>
                <a:gd name="connsiteX472" fmla="*/ 9399569 w 13991985"/>
                <a:gd name="connsiteY472" fmla="*/ 9131943 h 9738027"/>
                <a:gd name="connsiteX473" fmla="*/ 9458080 w 13991985"/>
                <a:gd name="connsiteY473" fmla="*/ 9130695 h 9738027"/>
                <a:gd name="connsiteX474" fmla="*/ 9518518 w 13991985"/>
                <a:gd name="connsiteY474" fmla="*/ 9105521 h 9738027"/>
                <a:gd name="connsiteX475" fmla="*/ 9574648 w 13991985"/>
                <a:gd name="connsiteY475" fmla="*/ 9126046 h 9738027"/>
                <a:gd name="connsiteX476" fmla="*/ 9652209 w 13991985"/>
                <a:gd name="connsiteY476" fmla="*/ 9106543 h 9738027"/>
                <a:gd name="connsiteX477" fmla="*/ 9753355 w 13991985"/>
                <a:gd name="connsiteY477" fmla="*/ 9094977 h 9738027"/>
                <a:gd name="connsiteX478" fmla="*/ 9816175 w 13991985"/>
                <a:gd name="connsiteY478" fmla="*/ 9050866 h 9738027"/>
                <a:gd name="connsiteX479" fmla="*/ 9803361 w 13991985"/>
                <a:gd name="connsiteY479" fmla="*/ 9009252 h 9738027"/>
                <a:gd name="connsiteX480" fmla="*/ 9819236 w 13991985"/>
                <a:gd name="connsiteY480" fmla="*/ 8981583 h 9738027"/>
                <a:gd name="connsiteX481" fmla="*/ 9872418 w 13991985"/>
                <a:gd name="connsiteY481" fmla="*/ 8980677 h 9738027"/>
                <a:gd name="connsiteX482" fmla="*/ 9893736 w 13991985"/>
                <a:gd name="connsiteY482" fmla="*/ 8931350 h 9738027"/>
                <a:gd name="connsiteX483" fmla="*/ 9942721 w 13991985"/>
                <a:gd name="connsiteY483" fmla="*/ 8904022 h 9738027"/>
                <a:gd name="connsiteX484" fmla="*/ 10024364 w 13991985"/>
                <a:gd name="connsiteY484" fmla="*/ 8850956 h 9738027"/>
                <a:gd name="connsiteX485" fmla="*/ 10101925 w 13991985"/>
                <a:gd name="connsiteY485" fmla="*/ 8802650 h 9738027"/>
                <a:gd name="connsiteX486" fmla="*/ 10130726 w 13991985"/>
                <a:gd name="connsiteY486" fmla="*/ 8768632 h 9738027"/>
                <a:gd name="connsiteX487" fmla="*/ 10099997 w 13991985"/>
                <a:gd name="connsiteY487" fmla="*/ 8719646 h 9738027"/>
                <a:gd name="connsiteX488" fmla="*/ 10139458 w 13991985"/>
                <a:gd name="connsiteY488" fmla="*/ 8683474 h 9738027"/>
                <a:gd name="connsiteX489" fmla="*/ 10199669 w 13991985"/>
                <a:gd name="connsiteY489" fmla="*/ 8664197 h 9738027"/>
                <a:gd name="connsiteX490" fmla="*/ 10252737 w 13991985"/>
                <a:gd name="connsiteY490" fmla="*/ 8642539 h 9738027"/>
                <a:gd name="connsiteX491" fmla="*/ 10293672 w 13991985"/>
                <a:gd name="connsiteY491" fmla="*/ 8610902 h 9738027"/>
                <a:gd name="connsiteX492" fmla="*/ 10351049 w 13991985"/>
                <a:gd name="connsiteY492" fmla="*/ 8533002 h 9738027"/>
                <a:gd name="connsiteX493" fmla="*/ 10363409 w 13991985"/>
                <a:gd name="connsiteY493" fmla="*/ 8525971 h 9738027"/>
                <a:gd name="connsiteX494" fmla="*/ 10398107 w 13991985"/>
                <a:gd name="connsiteY494" fmla="*/ 8480274 h 9738027"/>
                <a:gd name="connsiteX495" fmla="*/ 10436434 w 13991985"/>
                <a:gd name="connsiteY495" fmla="*/ 8443875 h 9738027"/>
                <a:gd name="connsiteX496" fmla="*/ 10479523 w 13991985"/>
                <a:gd name="connsiteY496" fmla="*/ 8395343 h 9738027"/>
                <a:gd name="connsiteX497" fmla="*/ 10494718 w 13991985"/>
                <a:gd name="connsiteY497" fmla="*/ 8308257 h 9738027"/>
                <a:gd name="connsiteX498" fmla="*/ 10499254 w 13991985"/>
                <a:gd name="connsiteY498" fmla="*/ 8247819 h 9738027"/>
                <a:gd name="connsiteX499" fmla="*/ 10482018 w 13991985"/>
                <a:gd name="connsiteY499" fmla="*/ 8171052 h 9738027"/>
                <a:gd name="connsiteX500" fmla="*/ 10523066 w 13991985"/>
                <a:gd name="connsiteY500" fmla="*/ 8117643 h 9738027"/>
                <a:gd name="connsiteX501" fmla="*/ 10566609 w 13991985"/>
                <a:gd name="connsiteY501" fmla="*/ 8119571 h 9738027"/>
                <a:gd name="connsiteX502" fmla="*/ 10627274 w 13991985"/>
                <a:gd name="connsiteY502" fmla="*/ 8102676 h 9738027"/>
                <a:gd name="connsiteX503" fmla="*/ 10654829 w 13991985"/>
                <a:gd name="connsiteY503" fmla="*/ 8025569 h 9738027"/>
                <a:gd name="connsiteX504" fmla="*/ 10696330 w 13991985"/>
                <a:gd name="connsiteY504" fmla="*/ 7994839 h 9738027"/>
                <a:gd name="connsiteX505" fmla="*/ 10775025 w 13991985"/>
                <a:gd name="connsiteY505" fmla="*/ 7894940 h 9738027"/>
                <a:gd name="connsiteX506" fmla="*/ 10806435 w 13991985"/>
                <a:gd name="connsiteY506" fmla="*/ 7805246 h 9738027"/>
                <a:gd name="connsiteX507" fmla="*/ 10847596 w 13991985"/>
                <a:gd name="connsiteY507" fmla="*/ 7745488 h 9738027"/>
                <a:gd name="connsiteX508" fmla="*/ 10903499 w 13991985"/>
                <a:gd name="connsiteY508" fmla="*/ 7730520 h 9738027"/>
                <a:gd name="connsiteX509" fmla="*/ 10958494 w 13991985"/>
                <a:gd name="connsiteY509" fmla="*/ 7727685 h 9738027"/>
                <a:gd name="connsiteX510" fmla="*/ 10952031 w 13991985"/>
                <a:gd name="connsiteY510" fmla="*/ 7706028 h 9738027"/>
                <a:gd name="connsiteX511" fmla="*/ 10943980 w 13991985"/>
                <a:gd name="connsiteY511" fmla="*/ 7652732 h 9738027"/>
                <a:gd name="connsiteX512" fmla="*/ 10950897 w 13991985"/>
                <a:gd name="connsiteY512" fmla="*/ 7604427 h 9738027"/>
                <a:gd name="connsiteX513" fmla="*/ 10917786 w 13991985"/>
                <a:gd name="connsiteY513" fmla="*/ 7507590 h 9738027"/>
                <a:gd name="connsiteX514" fmla="*/ 10915632 w 13991985"/>
                <a:gd name="connsiteY514" fmla="*/ 7454521 h 9738027"/>
                <a:gd name="connsiteX515" fmla="*/ 10963937 w 13991985"/>
                <a:gd name="connsiteY515" fmla="*/ 7401681 h 9738027"/>
                <a:gd name="connsiteX516" fmla="*/ 11024943 w 13991985"/>
                <a:gd name="connsiteY516" fmla="*/ 7373333 h 9738027"/>
                <a:gd name="connsiteX517" fmla="*/ 11016551 w 13991985"/>
                <a:gd name="connsiteY517" fmla="*/ 7335800 h 9738027"/>
                <a:gd name="connsiteX518" fmla="*/ 10974936 w 13991985"/>
                <a:gd name="connsiteY518" fmla="*/ 7306998 h 9738027"/>
                <a:gd name="connsiteX519" fmla="*/ 10912570 w 13991985"/>
                <a:gd name="connsiteY519" fmla="*/ 7239643 h 9738027"/>
                <a:gd name="connsiteX520" fmla="*/ 10851905 w 13991985"/>
                <a:gd name="connsiteY520" fmla="*/ 7270371 h 9738027"/>
                <a:gd name="connsiteX521" fmla="*/ 10782168 w 13991985"/>
                <a:gd name="connsiteY521" fmla="*/ 7263001 h 9738027"/>
                <a:gd name="connsiteX522" fmla="*/ 10784323 w 13991985"/>
                <a:gd name="connsiteY522" fmla="*/ 7205171 h 9738027"/>
                <a:gd name="connsiteX523" fmla="*/ 10830247 w 13991985"/>
                <a:gd name="connsiteY523" fmla="*/ 7133053 h 9738027"/>
                <a:gd name="connsiteX524" fmla="*/ 10877305 w 13991985"/>
                <a:gd name="connsiteY524" fmla="*/ 7116158 h 9738027"/>
                <a:gd name="connsiteX525" fmla="*/ 10917332 w 13991985"/>
                <a:gd name="connsiteY525" fmla="*/ 7087357 h 9738027"/>
                <a:gd name="connsiteX526" fmla="*/ 10973688 w 13991985"/>
                <a:gd name="connsiteY526" fmla="*/ 7074769 h 9738027"/>
                <a:gd name="connsiteX527" fmla="*/ 11033446 w 13991985"/>
                <a:gd name="connsiteY527" fmla="*/ 7055039 h 9738027"/>
                <a:gd name="connsiteX528" fmla="*/ 10929693 w 13991985"/>
                <a:gd name="connsiteY528" fmla="*/ 6954120 h 9738027"/>
                <a:gd name="connsiteX529" fmla="*/ 10903272 w 13991985"/>
                <a:gd name="connsiteY529" fmla="*/ 6879619 h 9738027"/>
                <a:gd name="connsiteX530" fmla="*/ 10997729 w 13991985"/>
                <a:gd name="connsiteY530" fmla="*/ 6886083 h 9738027"/>
                <a:gd name="connsiteX531" fmla="*/ 11045580 w 13991985"/>
                <a:gd name="connsiteY531" fmla="*/ 6856828 h 9738027"/>
                <a:gd name="connsiteX532" fmla="*/ 10987523 w 13991985"/>
                <a:gd name="connsiteY532" fmla="*/ 6788566 h 9738027"/>
                <a:gd name="connsiteX533" fmla="*/ 10914951 w 13991985"/>
                <a:gd name="connsiteY533" fmla="*/ 6740714 h 9738027"/>
                <a:gd name="connsiteX534" fmla="*/ 10909509 w 13991985"/>
                <a:gd name="connsiteY534" fmla="*/ 6692862 h 9738027"/>
                <a:gd name="connsiteX535" fmla="*/ 10856894 w 13991985"/>
                <a:gd name="connsiteY535" fmla="*/ 6668143 h 9738027"/>
                <a:gd name="connsiteX536" fmla="*/ 10813805 w 13991985"/>
                <a:gd name="connsiteY536" fmla="*/ 6633671 h 9738027"/>
                <a:gd name="connsiteX537" fmla="*/ 10804053 w 13991985"/>
                <a:gd name="connsiteY537" fmla="*/ 6556790 h 9738027"/>
                <a:gd name="connsiteX538" fmla="*/ 10793848 w 13991985"/>
                <a:gd name="connsiteY538" fmla="*/ 6494198 h 9738027"/>
                <a:gd name="connsiteX539" fmla="*/ 10740780 w 13991985"/>
                <a:gd name="connsiteY539" fmla="*/ 6367878 h 9738027"/>
                <a:gd name="connsiteX540" fmla="*/ 10711751 w 13991985"/>
                <a:gd name="connsiteY540" fmla="*/ 6247228 h 9738027"/>
                <a:gd name="connsiteX541" fmla="*/ 10668209 w 13991985"/>
                <a:gd name="connsiteY541" fmla="*/ 6218200 h 9738027"/>
                <a:gd name="connsiteX542" fmla="*/ 10619223 w 13991985"/>
                <a:gd name="connsiteY542" fmla="*/ 6155833 h 9738027"/>
                <a:gd name="connsiteX543" fmla="*/ 10508551 w 13991985"/>
                <a:gd name="connsiteY543" fmla="*/ 6072831 h 9738027"/>
                <a:gd name="connsiteX544" fmla="*/ 10426229 w 13991985"/>
                <a:gd name="connsiteY544" fmla="*/ 6005701 h 9738027"/>
                <a:gd name="connsiteX545" fmla="*/ 10441423 w 13991985"/>
                <a:gd name="connsiteY545" fmla="*/ 5885505 h 9738027"/>
                <a:gd name="connsiteX546" fmla="*/ 10509005 w 13991985"/>
                <a:gd name="connsiteY546" fmla="*/ 5822232 h 9738027"/>
                <a:gd name="connsiteX547" fmla="*/ 10595637 w 13991985"/>
                <a:gd name="connsiteY547" fmla="*/ 5724714 h 9738027"/>
                <a:gd name="connsiteX548" fmla="*/ 10629655 w 13991985"/>
                <a:gd name="connsiteY548" fmla="*/ 5637402 h 9738027"/>
                <a:gd name="connsiteX549" fmla="*/ 10673198 w 13991985"/>
                <a:gd name="connsiteY549" fmla="*/ 5604745 h 9738027"/>
                <a:gd name="connsiteX550" fmla="*/ 10750305 w 13991985"/>
                <a:gd name="connsiteY550" fmla="*/ 5627196 h 9738027"/>
                <a:gd name="connsiteX551" fmla="*/ 10761191 w 13991985"/>
                <a:gd name="connsiteY551" fmla="*/ 5560067 h 9738027"/>
                <a:gd name="connsiteX552" fmla="*/ 10814259 w 13991985"/>
                <a:gd name="connsiteY552" fmla="*/ 5502464 h 9738027"/>
                <a:gd name="connsiteX553" fmla="*/ 10891138 w 13991985"/>
                <a:gd name="connsiteY553" fmla="*/ 5468446 h 9738027"/>
                <a:gd name="connsiteX554" fmla="*/ 10958494 w 13991985"/>
                <a:gd name="connsiteY554" fmla="*/ 5463457 h 9738027"/>
                <a:gd name="connsiteX555" fmla="*/ 10989111 w 13991985"/>
                <a:gd name="connsiteY555" fmla="*/ 5434655 h 9738027"/>
                <a:gd name="connsiteX556" fmla="*/ 11051703 w 13991985"/>
                <a:gd name="connsiteY556" fmla="*/ 5395875 h 9738027"/>
                <a:gd name="connsiteX557" fmla="*/ 11161694 w 13991985"/>
                <a:gd name="connsiteY557" fmla="*/ 5361857 h 9738027"/>
                <a:gd name="connsiteX558" fmla="*/ 11205237 w 13991985"/>
                <a:gd name="connsiteY558" fmla="*/ 5332828 h 9738027"/>
                <a:gd name="connsiteX559" fmla="*/ 11161694 w 13991985"/>
                <a:gd name="connsiteY559" fmla="*/ 5303800 h 9738027"/>
                <a:gd name="connsiteX560" fmla="*/ 10871409 w 13991985"/>
                <a:gd name="connsiteY560" fmla="*/ 5260257 h 9738027"/>
                <a:gd name="connsiteX561" fmla="*/ 10827866 w 13991985"/>
                <a:gd name="connsiteY561" fmla="*/ 5216714 h 9738027"/>
                <a:gd name="connsiteX562" fmla="*/ 10682723 w 13991985"/>
                <a:gd name="connsiteY562" fmla="*/ 5274771 h 9738027"/>
                <a:gd name="connsiteX563" fmla="*/ 10624666 w 13991985"/>
                <a:gd name="connsiteY563" fmla="*/ 5303800 h 9738027"/>
                <a:gd name="connsiteX564" fmla="*/ 10537580 w 13991985"/>
                <a:gd name="connsiteY564" fmla="*/ 5390206 h 9738027"/>
                <a:gd name="connsiteX565" fmla="*/ 10440289 w 13991985"/>
                <a:gd name="connsiteY565" fmla="*/ 5361403 h 9738027"/>
                <a:gd name="connsiteX566" fmla="*/ 10368624 w 13991985"/>
                <a:gd name="connsiteY566" fmla="*/ 5317633 h 9738027"/>
                <a:gd name="connsiteX567" fmla="*/ 10348894 w 13991985"/>
                <a:gd name="connsiteY567" fmla="*/ 5245743 h 9738027"/>
                <a:gd name="connsiteX568" fmla="*/ 10363409 w 13991985"/>
                <a:gd name="connsiteY568" fmla="*/ 5187685 h 9738027"/>
                <a:gd name="connsiteX569" fmla="*/ 10392437 w 13991985"/>
                <a:gd name="connsiteY569" fmla="*/ 5144143 h 9738027"/>
                <a:gd name="connsiteX570" fmla="*/ 10348894 w 13991985"/>
                <a:gd name="connsiteY570" fmla="*/ 5115114 h 9738027"/>
                <a:gd name="connsiteX571" fmla="*/ 10290837 w 13991985"/>
                <a:gd name="connsiteY571" fmla="*/ 5100600 h 9738027"/>
                <a:gd name="connsiteX572" fmla="*/ 10203751 w 13991985"/>
                <a:gd name="connsiteY572" fmla="*/ 5071571 h 9738027"/>
                <a:gd name="connsiteX573" fmla="*/ 10160209 w 13991985"/>
                <a:gd name="connsiteY573" fmla="*/ 5057057 h 9738027"/>
                <a:gd name="connsiteX574" fmla="*/ 10073804 w 13991985"/>
                <a:gd name="connsiteY574" fmla="*/ 5028028 h 9738027"/>
                <a:gd name="connsiteX575" fmla="*/ 10044548 w 13991985"/>
                <a:gd name="connsiteY575" fmla="*/ 4921665 h 9738027"/>
                <a:gd name="connsiteX576" fmla="*/ 10049991 w 13991985"/>
                <a:gd name="connsiteY576" fmla="*/ 4868598 h 9738027"/>
                <a:gd name="connsiteX577" fmla="*/ 10102605 w 13991985"/>
                <a:gd name="connsiteY577" fmla="*/ 4758381 h 9738027"/>
                <a:gd name="connsiteX578" fmla="*/ 10189011 w 13991985"/>
                <a:gd name="connsiteY578" fmla="*/ 4753164 h 9738027"/>
                <a:gd name="connsiteX579" fmla="*/ 10262262 w 13991985"/>
                <a:gd name="connsiteY579" fmla="*/ 4791490 h 9738027"/>
                <a:gd name="connsiteX580" fmla="*/ 10311929 w 13991985"/>
                <a:gd name="connsiteY580" fmla="*/ 4762462 h 9738027"/>
                <a:gd name="connsiteX581" fmla="*/ 10365223 w 13991985"/>
                <a:gd name="connsiteY581" fmla="*/ 4752710 h 9738027"/>
                <a:gd name="connsiteX582" fmla="*/ 10423053 w 13991985"/>
                <a:gd name="connsiteY582" fmla="*/ 4698963 h 9738027"/>
                <a:gd name="connsiteX583" fmla="*/ 10447319 w 13991985"/>
                <a:gd name="connsiteY583" fmla="*/ 4607114 h 9738027"/>
                <a:gd name="connsiteX584" fmla="*/ 10491543 w 13991985"/>
                <a:gd name="connsiteY584" fmla="*/ 4532502 h 9738027"/>
                <a:gd name="connsiteX585" fmla="*/ 10595637 w 13991985"/>
                <a:gd name="connsiteY585" fmla="*/ 4520028 h 9738027"/>
                <a:gd name="connsiteX586" fmla="*/ 10639180 w 13991985"/>
                <a:gd name="connsiteY586" fmla="*/ 4491000 h 9738027"/>
                <a:gd name="connsiteX587" fmla="*/ 10711751 w 13991985"/>
                <a:gd name="connsiteY587" fmla="*/ 4403914 h 9738027"/>
                <a:gd name="connsiteX588" fmla="*/ 10755294 w 13991985"/>
                <a:gd name="connsiteY588" fmla="*/ 4360371 h 9738027"/>
                <a:gd name="connsiteX589" fmla="*/ 10775705 w 13991985"/>
                <a:gd name="connsiteY589" fmla="*/ 4302314 h 9738027"/>
                <a:gd name="connsiteX590" fmla="*/ 10848730 w 13991985"/>
                <a:gd name="connsiteY590" fmla="*/ 4251514 h 9738027"/>
                <a:gd name="connsiteX591" fmla="*/ 10977318 w 13991985"/>
                <a:gd name="connsiteY591" fmla="*/ 4232464 h 9738027"/>
                <a:gd name="connsiteX592" fmla="*/ 11103411 w 13991985"/>
                <a:gd name="connsiteY592" fmla="*/ 4307983 h 9738027"/>
                <a:gd name="connsiteX593" fmla="*/ 11126996 w 13991985"/>
                <a:gd name="connsiteY593" fmla="*/ 4433170 h 9738027"/>
                <a:gd name="connsiteX594" fmla="*/ 11078691 w 13991985"/>
                <a:gd name="connsiteY594" fmla="*/ 4505514 h 9738027"/>
                <a:gd name="connsiteX595" fmla="*/ 11048755 w 13991985"/>
                <a:gd name="connsiteY595" fmla="*/ 4551552 h 9738027"/>
                <a:gd name="connsiteX596" fmla="*/ 11049889 w 13991985"/>
                <a:gd name="connsiteY596" fmla="*/ 4577632 h 9738027"/>
                <a:gd name="connsiteX597" fmla="*/ 10987523 w 13991985"/>
                <a:gd name="connsiteY597" fmla="*/ 4592600 h 9738027"/>
                <a:gd name="connsiteX598" fmla="*/ 10973009 w 13991985"/>
                <a:gd name="connsiteY598" fmla="*/ 4650657 h 9738027"/>
                <a:gd name="connsiteX599" fmla="*/ 11060094 w 13991985"/>
                <a:gd name="connsiteY599" fmla="*/ 4665171 h 9738027"/>
                <a:gd name="connsiteX600" fmla="*/ 11016551 w 13991985"/>
                <a:gd name="connsiteY600" fmla="*/ 4708714 h 9738027"/>
                <a:gd name="connsiteX601" fmla="*/ 11002037 w 13991985"/>
                <a:gd name="connsiteY601" fmla="*/ 4752257 h 9738027"/>
                <a:gd name="connsiteX602" fmla="*/ 11016551 w 13991985"/>
                <a:gd name="connsiteY602" fmla="*/ 4781285 h 9738027"/>
                <a:gd name="connsiteX603" fmla="*/ 11060094 w 13991985"/>
                <a:gd name="connsiteY603" fmla="*/ 4737743 h 9738027"/>
                <a:gd name="connsiteX604" fmla="*/ 11190723 w 13991985"/>
                <a:gd name="connsiteY604" fmla="*/ 4650657 h 9738027"/>
                <a:gd name="connsiteX605" fmla="*/ 11248780 w 13991985"/>
                <a:gd name="connsiteY605" fmla="*/ 4636143 h 9738027"/>
                <a:gd name="connsiteX606" fmla="*/ 11335866 w 13991985"/>
                <a:gd name="connsiteY606" fmla="*/ 4592600 h 9738027"/>
                <a:gd name="connsiteX607" fmla="*/ 11422951 w 13991985"/>
                <a:gd name="connsiteY607" fmla="*/ 4549057 h 9738027"/>
                <a:gd name="connsiteX608" fmla="*/ 11539066 w 13991985"/>
                <a:gd name="connsiteY608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43180 w 13991985"/>
                <a:gd name="connsiteY353" fmla="*/ 8105057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38682 w 13991985"/>
                <a:gd name="connsiteY358" fmla="*/ 7904465 h 9738027"/>
                <a:gd name="connsiteX359" fmla="*/ 4894811 w 13991985"/>
                <a:gd name="connsiteY359" fmla="*/ 7875437 h 9738027"/>
                <a:gd name="connsiteX360" fmla="*/ 4947426 w 13991985"/>
                <a:gd name="connsiteY360" fmla="*/ 7839037 h 9738027"/>
                <a:gd name="connsiteX361" fmla="*/ 5065694 w 13991985"/>
                <a:gd name="connsiteY361" fmla="*/ 7766919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514956 w 13991985"/>
                <a:gd name="connsiteY366" fmla="*/ 7712377 h 9738027"/>
                <a:gd name="connsiteX367" fmla="*/ 5563943 w 13991985"/>
                <a:gd name="connsiteY367" fmla="*/ 7788804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706478 w 13991985"/>
                <a:gd name="connsiteY370" fmla="*/ 7950389 h 9738027"/>
                <a:gd name="connsiteX371" fmla="*/ 5731424 w 13991985"/>
                <a:gd name="connsiteY371" fmla="*/ 7990077 h 9738027"/>
                <a:gd name="connsiteX372" fmla="*/ 5727682 w 13991985"/>
                <a:gd name="connsiteY372" fmla="*/ 8069112 h 9738027"/>
                <a:gd name="connsiteX373" fmla="*/ 5732218 w 13991985"/>
                <a:gd name="connsiteY373" fmla="*/ 8131703 h 9738027"/>
                <a:gd name="connsiteX374" fmla="*/ 5739588 w 13991985"/>
                <a:gd name="connsiteY374" fmla="*/ 8211419 h 9738027"/>
                <a:gd name="connsiteX375" fmla="*/ 5737660 w 13991985"/>
                <a:gd name="connsiteY375" fmla="*/ 8300887 h 9738027"/>
                <a:gd name="connsiteX376" fmla="*/ 5692191 w 13991985"/>
                <a:gd name="connsiteY376" fmla="*/ 8377994 h 9738027"/>
                <a:gd name="connsiteX377" fmla="*/ 5602723 w 13991985"/>
                <a:gd name="connsiteY377" fmla="*/ 8424371 h 9738027"/>
                <a:gd name="connsiteX378" fmla="*/ 5573694 w 13991985"/>
                <a:gd name="connsiteY378" fmla="*/ 8467914 h 9738027"/>
                <a:gd name="connsiteX379" fmla="*/ 5559180 w 13991985"/>
                <a:gd name="connsiteY379" fmla="*/ 8511457 h 9738027"/>
                <a:gd name="connsiteX380" fmla="*/ 5472094 w 13991985"/>
                <a:gd name="connsiteY380" fmla="*/ 8598543 h 9738027"/>
                <a:gd name="connsiteX381" fmla="*/ 5457580 w 13991985"/>
                <a:gd name="connsiteY381" fmla="*/ 8642085 h 9738027"/>
                <a:gd name="connsiteX382" fmla="*/ 5519946 w 13991985"/>
                <a:gd name="connsiteY382" fmla="*/ 8768178 h 9738027"/>
                <a:gd name="connsiteX383" fmla="*/ 5477311 w 13991985"/>
                <a:gd name="connsiteY383" fmla="*/ 8861954 h 9738027"/>
                <a:gd name="connsiteX384" fmla="*/ 5619505 w 13991985"/>
                <a:gd name="connsiteY384" fmla="*/ 8840183 h 9738027"/>
                <a:gd name="connsiteX385" fmla="*/ 5711693 w 13991985"/>
                <a:gd name="connsiteY385" fmla="*/ 8814103 h 9738027"/>
                <a:gd name="connsiteX386" fmla="*/ 5776894 w 13991985"/>
                <a:gd name="connsiteY386" fmla="*/ 8800268 h 9738027"/>
                <a:gd name="connsiteX387" fmla="*/ 5749000 w 13991985"/>
                <a:gd name="connsiteY387" fmla="*/ 8872159 h 9738027"/>
                <a:gd name="connsiteX388" fmla="*/ 5748092 w 13991985"/>
                <a:gd name="connsiteY388" fmla="*/ 8903343 h 9738027"/>
                <a:gd name="connsiteX389" fmla="*/ 5747866 w 13991985"/>
                <a:gd name="connsiteY389" fmla="*/ 8946885 h 9738027"/>
                <a:gd name="connsiteX390" fmla="*/ 5776894 w 13991985"/>
                <a:gd name="connsiteY390" fmla="*/ 9033971 h 9738027"/>
                <a:gd name="connsiteX391" fmla="*/ 5829962 w 13991985"/>
                <a:gd name="connsiteY391" fmla="*/ 9080576 h 9738027"/>
                <a:gd name="connsiteX392" fmla="*/ 5883030 w 13991985"/>
                <a:gd name="connsiteY392" fmla="*/ 9114140 h 9738027"/>
                <a:gd name="connsiteX393" fmla="*/ 5907523 w 13991985"/>
                <a:gd name="connsiteY393" fmla="*/ 9164600 h 9738027"/>
                <a:gd name="connsiteX394" fmla="*/ 5863980 w 13991985"/>
                <a:gd name="connsiteY394" fmla="*/ 9266200 h 9738027"/>
                <a:gd name="connsiteX395" fmla="*/ 6023637 w 13991985"/>
                <a:gd name="connsiteY395" fmla="*/ 9353285 h 9738027"/>
                <a:gd name="connsiteX396" fmla="*/ 6038151 w 13991985"/>
                <a:gd name="connsiteY396" fmla="*/ 9396828 h 9738027"/>
                <a:gd name="connsiteX397" fmla="*/ 6067180 w 13991985"/>
                <a:gd name="connsiteY397" fmla="*/ 9440371 h 9738027"/>
                <a:gd name="connsiteX398" fmla="*/ 6133855 w 13991985"/>
                <a:gd name="connsiteY398" fmla="*/ 9471214 h 9738027"/>
                <a:gd name="connsiteX399" fmla="*/ 6269586 w 13991985"/>
                <a:gd name="connsiteY399" fmla="*/ 9406920 h 9738027"/>
                <a:gd name="connsiteX400" fmla="*/ 6299409 w 13991985"/>
                <a:gd name="connsiteY400" fmla="*/ 9440371 h 9738027"/>
                <a:gd name="connsiteX401" fmla="*/ 6313923 w 13991985"/>
                <a:gd name="connsiteY401" fmla="*/ 9483914 h 9738027"/>
                <a:gd name="connsiteX402" fmla="*/ 6347941 w 13991985"/>
                <a:gd name="connsiteY402" fmla="*/ 9527003 h 9738027"/>
                <a:gd name="connsiteX403" fmla="*/ 6405771 w 13991985"/>
                <a:gd name="connsiteY403" fmla="*/ 9556032 h 9738027"/>
                <a:gd name="connsiteX404" fmla="*/ 6430263 w 13991985"/>
                <a:gd name="connsiteY404" fmla="*/ 9510562 h 9738027"/>
                <a:gd name="connsiteX405" fmla="*/ 6430037 w 13991985"/>
                <a:gd name="connsiteY405" fmla="*/ 9382314 h 9738027"/>
                <a:gd name="connsiteX406" fmla="*/ 6401009 w 13991985"/>
                <a:gd name="connsiteY406" fmla="*/ 9280714 h 9738027"/>
                <a:gd name="connsiteX407" fmla="*/ 6444551 w 13991985"/>
                <a:gd name="connsiteY407" fmla="*/ 9237171 h 9738027"/>
                <a:gd name="connsiteX408" fmla="*/ 6488094 w 13991985"/>
                <a:gd name="connsiteY408" fmla="*/ 9222657 h 9738027"/>
                <a:gd name="connsiteX409" fmla="*/ 6557718 w 13991985"/>
                <a:gd name="connsiteY409" fmla="*/ 9225945 h 9738027"/>
                <a:gd name="connsiteX410" fmla="*/ 6636299 w 13991985"/>
                <a:gd name="connsiteY410" fmla="*/ 9168795 h 9738027"/>
                <a:gd name="connsiteX411" fmla="*/ 6737445 w 13991985"/>
                <a:gd name="connsiteY411" fmla="*/ 9224812 h 9738027"/>
                <a:gd name="connsiteX412" fmla="*/ 6763866 w 13991985"/>
                <a:gd name="connsiteY412" fmla="*/ 9164600 h 9738027"/>
                <a:gd name="connsiteX413" fmla="*/ 6828840 w 13991985"/>
                <a:gd name="connsiteY413" fmla="*/ 9181722 h 9738027"/>
                <a:gd name="connsiteX414" fmla="*/ 6870229 w 13991985"/>
                <a:gd name="connsiteY414" fmla="*/ 9205988 h 9738027"/>
                <a:gd name="connsiteX415" fmla="*/ 6952551 w 13991985"/>
                <a:gd name="connsiteY415" fmla="*/ 9208143 h 9738027"/>
                <a:gd name="connsiteX416" fmla="*/ 7025123 w 13991985"/>
                <a:gd name="connsiteY416" fmla="*/ 9121057 h 9738027"/>
                <a:gd name="connsiteX417" fmla="*/ 7102230 w 13991985"/>
                <a:gd name="connsiteY417" fmla="*/ 9139881 h 9738027"/>
                <a:gd name="connsiteX418" fmla="*/ 7170266 w 13991985"/>
                <a:gd name="connsiteY418" fmla="*/ 9077514 h 9738027"/>
                <a:gd name="connsiteX419" fmla="*/ 7197141 w 13991985"/>
                <a:gd name="connsiteY419" fmla="*/ 9048713 h 9738027"/>
                <a:gd name="connsiteX420" fmla="*/ 7236374 w 13991985"/>
                <a:gd name="connsiteY420" fmla="*/ 9023539 h 9738027"/>
                <a:gd name="connsiteX421" fmla="*/ 7271638 w 13991985"/>
                <a:gd name="connsiteY421" fmla="*/ 9063681 h 9738027"/>
                <a:gd name="connsiteX422" fmla="*/ 7307811 w 13991985"/>
                <a:gd name="connsiteY422" fmla="*/ 9109604 h 9738027"/>
                <a:gd name="connsiteX423" fmla="*/ 7343530 w 13991985"/>
                <a:gd name="connsiteY423" fmla="*/ 9159270 h 9738027"/>
                <a:gd name="connsiteX424" fmla="*/ 7460551 w 13991985"/>
                <a:gd name="connsiteY424" fmla="*/ 9164600 h 9738027"/>
                <a:gd name="connsiteX425" fmla="*/ 7547637 w 13991985"/>
                <a:gd name="connsiteY425" fmla="*/ 9179114 h 9738027"/>
                <a:gd name="connsiteX426" fmla="*/ 7562151 w 13991985"/>
                <a:gd name="connsiteY426" fmla="*/ 9353285 h 9738027"/>
                <a:gd name="connsiteX427" fmla="*/ 7634723 w 13991985"/>
                <a:gd name="connsiteY427" fmla="*/ 9367800 h 9738027"/>
                <a:gd name="connsiteX428" fmla="*/ 7721809 w 13991985"/>
                <a:gd name="connsiteY428" fmla="*/ 9396828 h 9738027"/>
                <a:gd name="connsiteX429" fmla="*/ 7808894 w 13991985"/>
                <a:gd name="connsiteY429" fmla="*/ 9425857 h 9738027"/>
                <a:gd name="connsiteX430" fmla="*/ 7852437 w 13991985"/>
                <a:gd name="connsiteY430" fmla="*/ 9440371 h 9738027"/>
                <a:gd name="connsiteX431" fmla="*/ 7895980 w 13991985"/>
                <a:gd name="connsiteY431" fmla="*/ 9396828 h 9738027"/>
                <a:gd name="connsiteX432" fmla="*/ 7939523 w 13991985"/>
                <a:gd name="connsiteY432" fmla="*/ 9382314 h 9738027"/>
                <a:gd name="connsiteX433" fmla="*/ 7962655 w 13991985"/>
                <a:gd name="connsiteY433" fmla="*/ 9347389 h 9738027"/>
                <a:gd name="connsiteX434" fmla="*/ 8005517 w 13991985"/>
                <a:gd name="connsiteY434" fmla="*/ 9335483 h 9738027"/>
                <a:gd name="connsiteX435" fmla="*/ 8065049 w 13991985"/>
                <a:gd name="connsiteY435" fmla="*/ 9397396 h 9738027"/>
                <a:gd name="connsiteX436" fmla="*/ 8169144 w 13991985"/>
                <a:gd name="connsiteY436" fmla="*/ 9437309 h 9738027"/>
                <a:gd name="connsiteX437" fmla="*/ 8215068 w 13991985"/>
                <a:gd name="connsiteY437" fmla="*/ 9392633 h 9738027"/>
                <a:gd name="connsiteX438" fmla="*/ 8255549 w 13991985"/>
                <a:gd name="connsiteY438" fmla="*/ 9401818 h 9738027"/>
                <a:gd name="connsiteX439" fmla="*/ 8299092 w 13991985"/>
                <a:gd name="connsiteY439" fmla="*/ 9438217 h 9738027"/>
                <a:gd name="connsiteX440" fmla="*/ 8317461 w 13991985"/>
                <a:gd name="connsiteY440" fmla="*/ 9485502 h 9738027"/>
                <a:gd name="connsiteX441" fmla="*/ 8295010 w 13991985"/>
                <a:gd name="connsiteY441" fmla="*/ 9519633 h 9738027"/>
                <a:gd name="connsiteX442" fmla="*/ 8276980 w 13991985"/>
                <a:gd name="connsiteY442" fmla="*/ 9604564 h 9738027"/>
                <a:gd name="connsiteX443" fmla="*/ 8309297 w 13991985"/>
                <a:gd name="connsiteY443" fmla="*/ 9685413 h 9738027"/>
                <a:gd name="connsiteX444" fmla="*/ 8350459 w 13991985"/>
                <a:gd name="connsiteY444" fmla="*/ 9738027 h 9738027"/>
                <a:gd name="connsiteX445" fmla="*/ 8389466 w 13991985"/>
                <a:gd name="connsiteY445" fmla="*/ 9730657 h 9738027"/>
                <a:gd name="connsiteX446" fmla="*/ 8386404 w 13991985"/>
                <a:gd name="connsiteY446" fmla="*/ 9682578 h 9738027"/>
                <a:gd name="connsiteX447" fmla="*/ 8360437 w 13991985"/>
                <a:gd name="connsiteY447" fmla="*/ 9643571 h 9738027"/>
                <a:gd name="connsiteX448" fmla="*/ 8351139 w 13991985"/>
                <a:gd name="connsiteY448" fmla="*/ 9571453 h 9738027"/>
                <a:gd name="connsiteX449" fmla="*/ 8370416 w 13991985"/>
                <a:gd name="connsiteY449" fmla="*/ 9527684 h 9738027"/>
                <a:gd name="connsiteX450" fmla="*/ 8396043 w 13991985"/>
                <a:gd name="connsiteY450" fmla="*/ 9475977 h 9738027"/>
                <a:gd name="connsiteX451" fmla="*/ 8429380 w 13991985"/>
                <a:gd name="connsiteY451" fmla="*/ 9483120 h 9738027"/>
                <a:gd name="connsiteX452" fmla="*/ 8496055 w 13991985"/>
                <a:gd name="connsiteY452" fmla="*/ 9473595 h 9738027"/>
                <a:gd name="connsiteX453" fmla="*/ 8553886 w 13991985"/>
                <a:gd name="connsiteY453" fmla="*/ 9453185 h 9738027"/>
                <a:gd name="connsiteX454" fmla="*/ 8636209 w 13991985"/>
                <a:gd name="connsiteY454" fmla="*/ 9428465 h 9738027"/>
                <a:gd name="connsiteX455" fmla="*/ 8696193 w 13991985"/>
                <a:gd name="connsiteY455" fmla="*/ 9415877 h 9738027"/>
                <a:gd name="connsiteX456" fmla="*/ 8691318 w 13991985"/>
                <a:gd name="connsiteY456" fmla="*/ 9375964 h 9738027"/>
                <a:gd name="connsiteX457" fmla="*/ 8715130 w 13991985"/>
                <a:gd name="connsiteY457" fmla="*/ 9356914 h 9738027"/>
                <a:gd name="connsiteX458" fmla="*/ 8743705 w 13991985"/>
                <a:gd name="connsiteY458" fmla="*/ 9359295 h 9738027"/>
                <a:gd name="connsiteX459" fmla="*/ 8810380 w 13991985"/>
                <a:gd name="connsiteY459" fmla="*/ 9382314 h 9738027"/>
                <a:gd name="connsiteX460" fmla="*/ 8856078 w 13991985"/>
                <a:gd name="connsiteY460" fmla="*/ 9312577 h 9738027"/>
                <a:gd name="connsiteX461" fmla="*/ 8903249 w 13991985"/>
                <a:gd name="connsiteY461" fmla="*/ 9314052 h 9738027"/>
                <a:gd name="connsiteX462" fmla="*/ 8941349 w 13991985"/>
                <a:gd name="connsiteY462" fmla="*/ 9356914 h 9738027"/>
                <a:gd name="connsiteX463" fmla="*/ 8984211 w 13991985"/>
                <a:gd name="connsiteY463" fmla="*/ 9321195 h 9738027"/>
                <a:gd name="connsiteX464" fmla="*/ 9025713 w 13991985"/>
                <a:gd name="connsiteY464" fmla="*/ 9264272 h 9738027"/>
                <a:gd name="connsiteX465" fmla="*/ 9085925 w 13991985"/>
                <a:gd name="connsiteY465" fmla="*/ 9278106 h 9738027"/>
                <a:gd name="connsiteX466" fmla="*/ 9124705 w 13991985"/>
                <a:gd name="connsiteY466" fmla="*/ 9237852 h 9738027"/>
                <a:gd name="connsiteX467" fmla="*/ 9129468 w 13991985"/>
                <a:gd name="connsiteY467" fmla="*/ 9186258 h 9738027"/>
                <a:gd name="connsiteX468" fmla="*/ 9160424 w 13991985"/>
                <a:gd name="connsiteY468" fmla="*/ 9133077 h 9738027"/>
                <a:gd name="connsiteX469" fmla="*/ 9203286 w 13991985"/>
                <a:gd name="connsiteY469" fmla="*/ 9156889 h 9738027"/>
                <a:gd name="connsiteX470" fmla="*/ 9246376 w 13991985"/>
                <a:gd name="connsiteY470" fmla="*/ 9196690 h 9738027"/>
                <a:gd name="connsiteX471" fmla="*/ 9305680 w 13991985"/>
                <a:gd name="connsiteY471" fmla="*/ 9159270 h 9738027"/>
                <a:gd name="connsiteX472" fmla="*/ 9399569 w 13991985"/>
                <a:gd name="connsiteY472" fmla="*/ 9131943 h 9738027"/>
                <a:gd name="connsiteX473" fmla="*/ 9458080 w 13991985"/>
                <a:gd name="connsiteY473" fmla="*/ 9130695 h 9738027"/>
                <a:gd name="connsiteX474" fmla="*/ 9518518 w 13991985"/>
                <a:gd name="connsiteY474" fmla="*/ 9105521 h 9738027"/>
                <a:gd name="connsiteX475" fmla="*/ 9574648 w 13991985"/>
                <a:gd name="connsiteY475" fmla="*/ 9126046 h 9738027"/>
                <a:gd name="connsiteX476" fmla="*/ 9652209 w 13991985"/>
                <a:gd name="connsiteY476" fmla="*/ 9106543 h 9738027"/>
                <a:gd name="connsiteX477" fmla="*/ 9753355 w 13991985"/>
                <a:gd name="connsiteY477" fmla="*/ 9094977 h 9738027"/>
                <a:gd name="connsiteX478" fmla="*/ 9816175 w 13991985"/>
                <a:gd name="connsiteY478" fmla="*/ 9050866 h 9738027"/>
                <a:gd name="connsiteX479" fmla="*/ 9803361 w 13991985"/>
                <a:gd name="connsiteY479" fmla="*/ 9009252 h 9738027"/>
                <a:gd name="connsiteX480" fmla="*/ 9819236 w 13991985"/>
                <a:gd name="connsiteY480" fmla="*/ 8981583 h 9738027"/>
                <a:gd name="connsiteX481" fmla="*/ 9872418 w 13991985"/>
                <a:gd name="connsiteY481" fmla="*/ 8980677 h 9738027"/>
                <a:gd name="connsiteX482" fmla="*/ 9893736 w 13991985"/>
                <a:gd name="connsiteY482" fmla="*/ 8931350 h 9738027"/>
                <a:gd name="connsiteX483" fmla="*/ 9942721 w 13991985"/>
                <a:gd name="connsiteY483" fmla="*/ 8904022 h 9738027"/>
                <a:gd name="connsiteX484" fmla="*/ 10024364 w 13991985"/>
                <a:gd name="connsiteY484" fmla="*/ 8850956 h 9738027"/>
                <a:gd name="connsiteX485" fmla="*/ 10101925 w 13991985"/>
                <a:gd name="connsiteY485" fmla="*/ 8802650 h 9738027"/>
                <a:gd name="connsiteX486" fmla="*/ 10130726 w 13991985"/>
                <a:gd name="connsiteY486" fmla="*/ 8768632 h 9738027"/>
                <a:gd name="connsiteX487" fmla="*/ 10099997 w 13991985"/>
                <a:gd name="connsiteY487" fmla="*/ 8719646 h 9738027"/>
                <a:gd name="connsiteX488" fmla="*/ 10139458 w 13991985"/>
                <a:gd name="connsiteY488" fmla="*/ 8683474 h 9738027"/>
                <a:gd name="connsiteX489" fmla="*/ 10199669 w 13991985"/>
                <a:gd name="connsiteY489" fmla="*/ 8664197 h 9738027"/>
                <a:gd name="connsiteX490" fmla="*/ 10252737 w 13991985"/>
                <a:gd name="connsiteY490" fmla="*/ 8642539 h 9738027"/>
                <a:gd name="connsiteX491" fmla="*/ 10293672 w 13991985"/>
                <a:gd name="connsiteY491" fmla="*/ 8610902 h 9738027"/>
                <a:gd name="connsiteX492" fmla="*/ 10351049 w 13991985"/>
                <a:gd name="connsiteY492" fmla="*/ 8533002 h 9738027"/>
                <a:gd name="connsiteX493" fmla="*/ 10363409 w 13991985"/>
                <a:gd name="connsiteY493" fmla="*/ 8525971 h 9738027"/>
                <a:gd name="connsiteX494" fmla="*/ 10398107 w 13991985"/>
                <a:gd name="connsiteY494" fmla="*/ 8480274 h 9738027"/>
                <a:gd name="connsiteX495" fmla="*/ 10436434 w 13991985"/>
                <a:gd name="connsiteY495" fmla="*/ 8443875 h 9738027"/>
                <a:gd name="connsiteX496" fmla="*/ 10479523 w 13991985"/>
                <a:gd name="connsiteY496" fmla="*/ 8395343 h 9738027"/>
                <a:gd name="connsiteX497" fmla="*/ 10494718 w 13991985"/>
                <a:gd name="connsiteY497" fmla="*/ 8308257 h 9738027"/>
                <a:gd name="connsiteX498" fmla="*/ 10499254 w 13991985"/>
                <a:gd name="connsiteY498" fmla="*/ 8247819 h 9738027"/>
                <a:gd name="connsiteX499" fmla="*/ 10482018 w 13991985"/>
                <a:gd name="connsiteY499" fmla="*/ 8171052 h 9738027"/>
                <a:gd name="connsiteX500" fmla="*/ 10523066 w 13991985"/>
                <a:gd name="connsiteY500" fmla="*/ 8117643 h 9738027"/>
                <a:gd name="connsiteX501" fmla="*/ 10566609 w 13991985"/>
                <a:gd name="connsiteY501" fmla="*/ 8119571 h 9738027"/>
                <a:gd name="connsiteX502" fmla="*/ 10627274 w 13991985"/>
                <a:gd name="connsiteY502" fmla="*/ 8102676 h 9738027"/>
                <a:gd name="connsiteX503" fmla="*/ 10654829 w 13991985"/>
                <a:gd name="connsiteY503" fmla="*/ 8025569 h 9738027"/>
                <a:gd name="connsiteX504" fmla="*/ 10696330 w 13991985"/>
                <a:gd name="connsiteY504" fmla="*/ 7994839 h 9738027"/>
                <a:gd name="connsiteX505" fmla="*/ 10775025 w 13991985"/>
                <a:gd name="connsiteY505" fmla="*/ 7894940 h 9738027"/>
                <a:gd name="connsiteX506" fmla="*/ 10806435 w 13991985"/>
                <a:gd name="connsiteY506" fmla="*/ 7805246 h 9738027"/>
                <a:gd name="connsiteX507" fmla="*/ 10847596 w 13991985"/>
                <a:gd name="connsiteY507" fmla="*/ 7745488 h 9738027"/>
                <a:gd name="connsiteX508" fmla="*/ 10903499 w 13991985"/>
                <a:gd name="connsiteY508" fmla="*/ 7730520 h 9738027"/>
                <a:gd name="connsiteX509" fmla="*/ 10958494 w 13991985"/>
                <a:gd name="connsiteY509" fmla="*/ 7727685 h 9738027"/>
                <a:gd name="connsiteX510" fmla="*/ 10952031 w 13991985"/>
                <a:gd name="connsiteY510" fmla="*/ 7706028 h 9738027"/>
                <a:gd name="connsiteX511" fmla="*/ 10943980 w 13991985"/>
                <a:gd name="connsiteY511" fmla="*/ 7652732 h 9738027"/>
                <a:gd name="connsiteX512" fmla="*/ 10950897 w 13991985"/>
                <a:gd name="connsiteY512" fmla="*/ 7604427 h 9738027"/>
                <a:gd name="connsiteX513" fmla="*/ 10917786 w 13991985"/>
                <a:gd name="connsiteY513" fmla="*/ 7507590 h 9738027"/>
                <a:gd name="connsiteX514" fmla="*/ 10915632 w 13991985"/>
                <a:gd name="connsiteY514" fmla="*/ 7454521 h 9738027"/>
                <a:gd name="connsiteX515" fmla="*/ 10963937 w 13991985"/>
                <a:gd name="connsiteY515" fmla="*/ 7401681 h 9738027"/>
                <a:gd name="connsiteX516" fmla="*/ 11024943 w 13991985"/>
                <a:gd name="connsiteY516" fmla="*/ 7373333 h 9738027"/>
                <a:gd name="connsiteX517" fmla="*/ 11016551 w 13991985"/>
                <a:gd name="connsiteY517" fmla="*/ 7335800 h 9738027"/>
                <a:gd name="connsiteX518" fmla="*/ 10974936 w 13991985"/>
                <a:gd name="connsiteY518" fmla="*/ 7306998 h 9738027"/>
                <a:gd name="connsiteX519" fmla="*/ 10912570 w 13991985"/>
                <a:gd name="connsiteY519" fmla="*/ 7239643 h 9738027"/>
                <a:gd name="connsiteX520" fmla="*/ 10851905 w 13991985"/>
                <a:gd name="connsiteY520" fmla="*/ 7270371 h 9738027"/>
                <a:gd name="connsiteX521" fmla="*/ 10782168 w 13991985"/>
                <a:gd name="connsiteY521" fmla="*/ 7263001 h 9738027"/>
                <a:gd name="connsiteX522" fmla="*/ 10784323 w 13991985"/>
                <a:gd name="connsiteY522" fmla="*/ 7205171 h 9738027"/>
                <a:gd name="connsiteX523" fmla="*/ 10830247 w 13991985"/>
                <a:gd name="connsiteY523" fmla="*/ 7133053 h 9738027"/>
                <a:gd name="connsiteX524" fmla="*/ 10877305 w 13991985"/>
                <a:gd name="connsiteY524" fmla="*/ 7116158 h 9738027"/>
                <a:gd name="connsiteX525" fmla="*/ 10917332 w 13991985"/>
                <a:gd name="connsiteY525" fmla="*/ 7087357 h 9738027"/>
                <a:gd name="connsiteX526" fmla="*/ 10973688 w 13991985"/>
                <a:gd name="connsiteY526" fmla="*/ 7074769 h 9738027"/>
                <a:gd name="connsiteX527" fmla="*/ 11033446 w 13991985"/>
                <a:gd name="connsiteY527" fmla="*/ 7055039 h 9738027"/>
                <a:gd name="connsiteX528" fmla="*/ 10929693 w 13991985"/>
                <a:gd name="connsiteY528" fmla="*/ 6954120 h 9738027"/>
                <a:gd name="connsiteX529" fmla="*/ 10903272 w 13991985"/>
                <a:gd name="connsiteY529" fmla="*/ 6879619 h 9738027"/>
                <a:gd name="connsiteX530" fmla="*/ 10997729 w 13991985"/>
                <a:gd name="connsiteY530" fmla="*/ 6886083 h 9738027"/>
                <a:gd name="connsiteX531" fmla="*/ 11045580 w 13991985"/>
                <a:gd name="connsiteY531" fmla="*/ 6856828 h 9738027"/>
                <a:gd name="connsiteX532" fmla="*/ 10987523 w 13991985"/>
                <a:gd name="connsiteY532" fmla="*/ 6788566 h 9738027"/>
                <a:gd name="connsiteX533" fmla="*/ 10914951 w 13991985"/>
                <a:gd name="connsiteY533" fmla="*/ 6740714 h 9738027"/>
                <a:gd name="connsiteX534" fmla="*/ 10909509 w 13991985"/>
                <a:gd name="connsiteY534" fmla="*/ 6692862 h 9738027"/>
                <a:gd name="connsiteX535" fmla="*/ 10856894 w 13991985"/>
                <a:gd name="connsiteY535" fmla="*/ 6668143 h 9738027"/>
                <a:gd name="connsiteX536" fmla="*/ 10813805 w 13991985"/>
                <a:gd name="connsiteY536" fmla="*/ 6633671 h 9738027"/>
                <a:gd name="connsiteX537" fmla="*/ 10804053 w 13991985"/>
                <a:gd name="connsiteY537" fmla="*/ 6556790 h 9738027"/>
                <a:gd name="connsiteX538" fmla="*/ 10793848 w 13991985"/>
                <a:gd name="connsiteY538" fmla="*/ 6494198 h 9738027"/>
                <a:gd name="connsiteX539" fmla="*/ 10740780 w 13991985"/>
                <a:gd name="connsiteY539" fmla="*/ 6367878 h 9738027"/>
                <a:gd name="connsiteX540" fmla="*/ 10711751 w 13991985"/>
                <a:gd name="connsiteY540" fmla="*/ 6247228 h 9738027"/>
                <a:gd name="connsiteX541" fmla="*/ 10668209 w 13991985"/>
                <a:gd name="connsiteY541" fmla="*/ 6218200 h 9738027"/>
                <a:gd name="connsiteX542" fmla="*/ 10619223 w 13991985"/>
                <a:gd name="connsiteY542" fmla="*/ 6155833 h 9738027"/>
                <a:gd name="connsiteX543" fmla="*/ 10508551 w 13991985"/>
                <a:gd name="connsiteY543" fmla="*/ 6072831 h 9738027"/>
                <a:gd name="connsiteX544" fmla="*/ 10426229 w 13991985"/>
                <a:gd name="connsiteY544" fmla="*/ 6005701 h 9738027"/>
                <a:gd name="connsiteX545" fmla="*/ 10441423 w 13991985"/>
                <a:gd name="connsiteY545" fmla="*/ 5885505 h 9738027"/>
                <a:gd name="connsiteX546" fmla="*/ 10509005 w 13991985"/>
                <a:gd name="connsiteY546" fmla="*/ 5822232 h 9738027"/>
                <a:gd name="connsiteX547" fmla="*/ 10595637 w 13991985"/>
                <a:gd name="connsiteY547" fmla="*/ 5724714 h 9738027"/>
                <a:gd name="connsiteX548" fmla="*/ 10629655 w 13991985"/>
                <a:gd name="connsiteY548" fmla="*/ 5637402 h 9738027"/>
                <a:gd name="connsiteX549" fmla="*/ 10673198 w 13991985"/>
                <a:gd name="connsiteY549" fmla="*/ 5604745 h 9738027"/>
                <a:gd name="connsiteX550" fmla="*/ 10750305 w 13991985"/>
                <a:gd name="connsiteY550" fmla="*/ 5627196 h 9738027"/>
                <a:gd name="connsiteX551" fmla="*/ 10761191 w 13991985"/>
                <a:gd name="connsiteY551" fmla="*/ 5560067 h 9738027"/>
                <a:gd name="connsiteX552" fmla="*/ 10814259 w 13991985"/>
                <a:gd name="connsiteY552" fmla="*/ 5502464 h 9738027"/>
                <a:gd name="connsiteX553" fmla="*/ 10891138 w 13991985"/>
                <a:gd name="connsiteY553" fmla="*/ 5468446 h 9738027"/>
                <a:gd name="connsiteX554" fmla="*/ 10958494 w 13991985"/>
                <a:gd name="connsiteY554" fmla="*/ 5463457 h 9738027"/>
                <a:gd name="connsiteX555" fmla="*/ 10989111 w 13991985"/>
                <a:gd name="connsiteY555" fmla="*/ 5434655 h 9738027"/>
                <a:gd name="connsiteX556" fmla="*/ 11051703 w 13991985"/>
                <a:gd name="connsiteY556" fmla="*/ 5395875 h 9738027"/>
                <a:gd name="connsiteX557" fmla="*/ 11161694 w 13991985"/>
                <a:gd name="connsiteY557" fmla="*/ 5361857 h 9738027"/>
                <a:gd name="connsiteX558" fmla="*/ 11205237 w 13991985"/>
                <a:gd name="connsiteY558" fmla="*/ 5332828 h 9738027"/>
                <a:gd name="connsiteX559" fmla="*/ 11161694 w 13991985"/>
                <a:gd name="connsiteY559" fmla="*/ 5303800 h 9738027"/>
                <a:gd name="connsiteX560" fmla="*/ 10871409 w 13991985"/>
                <a:gd name="connsiteY560" fmla="*/ 5260257 h 9738027"/>
                <a:gd name="connsiteX561" fmla="*/ 10827866 w 13991985"/>
                <a:gd name="connsiteY561" fmla="*/ 5216714 h 9738027"/>
                <a:gd name="connsiteX562" fmla="*/ 10682723 w 13991985"/>
                <a:gd name="connsiteY562" fmla="*/ 5274771 h 9738027"/>
                <a:gd name="connsiteX563" fmla="*/ 10624666 w 13991985"/>
                <a:gd name="connsiteY563" fmla="*/ 5303800 h 9738027"/>
                <a:gd name="connsiteX564" fmla="*/ 10537580 w 13991985"/>
                <a:gd name="connsiteY564" fmla="*/ 5390206 h 9738027"/>
                <a:gd name="connsiteX565" fmla="*/ 10440289 w 13991985"/>
                <a:gd name="connsiteY565" fmla="*/ 5361403 h 9738027"/>
                <a:gd name="connsiteX566" fmla="*/ 10368624 w 13991985"/>
                <a:gd name="connsiteY566" fmla="*/ 5317633 h 9738027"/>
                <a:gd name="connsiteX567" fmla="*/ 10348894 w 13991985"/>
                <a:gd name="connsiteY567" fmla="*/ 5245743 h 9738027"/>
                <a:gd name="connsiteX568" fmla="*/ 10363409 w 13991985"/>
                <a:gd name="connsiteY568" fmla="*/ 5187685 h 9738027"/>
                <a:gd name="connsiteX569" fmla="*/ 10392437 w 13991985"/>
                <a:gd name="connsiteY569" fmla="*/ 5144143 h 9738027"/>
                <a:gd name="connsiteX570" fmla="*/ 10348894 w 13991985"/>
                <a:gd name="connsiteY570" fmla="*/ 5115114 h 9738027"/>
                <a:gd name="connsiteX571" fmla="*/ 10290837 w 13991985"/>
                <a:gd name="connsiteY571" fmla="*/ 5100600 h 9738027"/>
                <a:gd name="connsiteX572" fmla="*/ 10203751 w 13991985"/>
                <a:gd name="connsiteY572" fmla="*/ 5071571 h 9738027"/>
                <a:gd name="connsiteX573" fmla="*/ 10160209 w 13991985"/>
                <a:gd name="connsiteY573" fmla="*/ 5057057 h 9738027"/>
                <a:gd name="connsiteX574" fmla="*/ 10073804 w 13991985"/>
                <a:gd name="connsiteY574" fmla="*/ 5028028 h 9738027"/>
                <a:gd name="connsiteX575" fmla="*/ 10044548 w 13991985"/>
                <a:gd name="connsiteY575" fmla="*/ 4921665 h 9738027"/>
                <a:gd name="connsiteX576" fmla="*/ 10049991 w 13991985"/>
                <a:gd name="connsiteY576" fmla="*/ 4868598 h 9738027"/>
                <a:gd name="connsiteX577" fmla="*/ 10102605 w 13991985"/>
                <a:gd name="connsiteY577" fmla="*/ 4758381 h 9738027"/>
                <a:gd name="connsiteX578" fmla="*/ 10189011 w 13991985"/>
                <a:gd name="connsiteY578" fmla="*/ 4753164 h 9738027"/>
                <a:gd name="connsiteX579" fmla="*/ 10262262 w 13991985"/>
                <a:gd name="connsiteY579" fmla="*/ 4791490 h 9738027"/>
                <a:gd name="connsiteX580" fmla="*/ 10311929 w 13991985"/>
                <a:gd name="connsiteY580" fmla="*/ 4762462 h 9738027"/>
                <a:gd name="connsiteX581" fmla="*/ 10365223 w 13991985"/>
                <a:gd name="connsiteY581" fmla="*/ 4752710 h 9738027"/>
                <a:gd name="connsiteX582" fmla="*/ 10423053 w 13991985"/>
                <a:gd name="connsiteY582" fmla="*/ 4698963 h 9738027"/>
                <a:gd name="connsiteX583" fmla="*/ 10447319 w 13991985"/>
                <a:gd name="connsiteY583" fmla="*/ 4607114 h 9738027"/>
                <a:gd name="connsiteX584" fmla="*/ 10491543 w 13991985"/>
                <a:gd name="connsiteY584" fmla="*/ 4532502 h 9738027"/>
                <a:gd name="connsiteX585" fmla="*/ 10595637 w 13991985"/>
                <a:gd name="connsiteY585" fmla="*/ 4520028 h 9738027"/>
                <a:gd name="connsiteX586" fmla="*/ 10639180 w 13991985"/>
                <a:gd name="connsiteY586" fmla="*/ 4491000 h 9738027"/>
                <a:gd name="connsiteX587" fmla="*/ 10711751 w 13991985"/>
                <a:gd name="connsiteY587" fmla="*/ 4403914 h 9738027"/>
                <a:gd name="connsiteX588" fmla="*/ 10755294 w 13991985"/>
                <a:gd name="connsiteY588" fmla="*/ 4360371 h 9738027"/>
                <a:gd name="connsiteX589" fmla="*/ 10775705 w 13991985"/>
                <a:gd name="connsiteY589" fmla="*/ 4302314 h 9738027"/>
                <a:gd name="connsiteX590" fmla="*/ 10848730 w 13991985"/>
                <a:gd name="connsiteY590" fmla="*/ 4251514 h 9738027"/>
                <a:gd name="connsiteX591" fmla="*/ 10977318 w 13991985"/>
                <a:gd name="connsiteY591" fmla="*/ 4232464 h 9738027"/>
                <a:gd name="connsiteX592" fmla="*/ 11103411 w 13991985"/>
                <a:gd name="connsiteY592" fmla="*/ 4307983 h 9738027"/>
                <a:gd name="connsiteX593" fmla="*/ 11126996 w 13991985"/>
                <a:gd name="connsiteY593" fmla="*/ 4433170 h 9738027"/>
                <a:gd name="connsiteX594" fmla="*/ 11078691 w 13991985"/>
                <a:gd name="connsiteY594" fmla="*/ 4505514 h 9738027"/>
                <a:gd name="connsiteX595" fmla="*/ 11048755 w 13991985"/>
                <a:gd name="connsiteY595" fmla="*/ 4551552 h 9738027"/>
                <a:gd name="connsiteX596" fmla="*/ 11049889 w 13991985"/>
                <a:gd name="connsiteY596" fmla="*/ 4577632 h 9738027"/>
                <a:gd name="connsiteX597" fmla="*/ 10987523 w 13991985"/>
                <a:gd name="connsiteY597" fmla="*/ 4592600 h 9738027"/>
                <a:gd name="connsiteX598" fmla="*/ 10973009 w 13991985"/>
                <a:gd name="connsiteY598" fmla="*/ 4650657 h 9738027"/>
                <a:gd name="connsiteX599" fmla="*/ 11060094 w 13991985"/>
                <a:gd name="connsiteY599" fmla="*/ 4665171 h 9738027"/>
                <a:gd name="connsiteX600" fmla="*/ 11016551 w 13991985"/>
                <a:gd name="connsiteY600" fmla="*/ 4708714 h 9738027"/>
                <a:gd name="connsiteX601" fmla="*/ 11002037 w 13991985"/>
                <a:gd name="connsiteY601" fmla="*/ 4752257 h 9738027"/>
                <a:gd name="connsiteX602" fmla="*/ 11016551 w 13991985"/>
                <a:gd name="connsiteY602" fmla="*/ 4781285 h 9738027"/>
                <a:gd name="connsiteX603" fmla="*/ 11060094 w 13991985"/>
                <a:gd name="connsiteY603" fmla="*/ 4737743 h 9738027"/>
                <a:gd name="connsiteX604" fmla="*/ 11190723 w 13991985"/>
                <a:gd name="connsiteY604" fmla="*/ 4650657 h 9738027"/>
                <a:gd name="connsiteX605" fmla="*/ 11248780 w 13991985"/>
                <a:gd name="connsiteY605" fmla="*/ 4636143 h 9738027"/>
                <a:gd name="connsiteX606" fmla="*/ 11335866 w 13991985"/>
                <a:gd name="connsiteY606" fmla="*/ 4592600 h 9738027"/>
                <a:gd name="connsiteX607" fmla="*/ 11422951 w 13991985"/>
                <a:gd name="connsiteY607" fmla="*/ 4549057 h 9738027"/>
                <a:gd name="connsiteX608" fmla="*/ 11539066 w 13991985"/>
                <a:gd name="connsiteY608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73809 w 13991985"/>
                <a:gd name="connsiteY354" fmla="*/ 8047000 h 9738027"/>
                <a:gd name="connsiteX355" fmla="*/ 4702837 w 13991985"/>
                <a:gd name="connsiteY355" fmla="*/ 8003457 h 9738027"/>
                <a:gd name="connsiteX356" fmla="*/ 4717351 w 13991985"/>
                <a:gd name="connsiteY356" fmla="*/ 7959914 h 9738027"/>
                <a:gd name="connsiteX357" fmla="*/ 4804437 w 13991985"/>
                <a:gd name="connsiteY357" fmla="*/ 7930885 h 9738027"/>
                <a:gd name="connsiteX358" fmla="*/ 4838682 w 13991985"/>
                <a:gd name="connsiteY358" fmla="*/ 7904465 h 9738027"/>
                <a:gd name="connsiteX359" fmla="*/ 4894811 w 13991985"/>
                <a:gd name="connsiteY359" fmla="*/ 7875437 h 9738027"/>
                <a:gd name="connsiteX360" fmla="*/ 4947426 w 13991985"/>
                <a:gd name="connsiteY360" fmla="*/ 7839037 h 9738027"/>
                <a:gd name="connsiteX361" fmla="*/ 5065694 w 13991985"/>
                <a:gd name="connsiteY361" fmla="*/ 7766919 h 9738027"/>
                <a:gd name="connsiteX362" fmla="*/ 5210837 w 13991985"/>
                <a:gd name="connsiteY362" fmla="*/ 7814771 h 9738027"/>
                <a:gd name="connsiteX363" fmla="*/ 5297923 w 13991985"/>
                <a:gd name="connsiteY363" fmla="*/ 7872828 h 9738027"/>
                <a:gd name="connsiteX364" fmla="*/ 5385009 w 13991985"/>
                <a:gd name="connsiteY364" fmla="*/ 7858314 h 9738027"/>
                <a:gd name="connsiteX365" fmla="*/ 5428551 w 13991985"/>
                <a:gd name="connsiteY365" fmla="*/ 7829285 h 9738027"/>
                <a:gd name="connsiteX366" fmla="*/ 5514956 w 13991985"/>
                <a:gd name="connsiteY366" fmla="*/ 7712377 h 9738027"/>
                <a:gd name="connsiteX367" fmla="*/ 5563943 w 13991985"/>
                <a:gd name="connsiteY367" fmla="*/ 7788804 h 9738027"/>
                <a:gd name="connsiteX368" fmla="*/ 5602723 w 13991985"/>
                <a:gd name="connsiteY368" fmla="*/ 7843800 h 9738027"/>
                <a:gd name="connsiteX369" fmla="*/ 5617237 w 13991985"/>
                <a:gd name="connsiteY369" fmla="*/ 7887343 h 9738027"/>
                <a:gd name="connsiteX370" fmla="*/ 5706478 w 13991985"/>
                <a:gd name="connsiteY370" fmla="*/ 7950389 h 9738027"/>
                <a:gd name="connsiteX371" fmla="*/ 5731424 w 13991985"/>
                <a:gd name="connsiteY371" fmla="*/ 7990077 h 9738027"/>
                <a:gd name="connsiteX372" fmla="*/ 5727682 w 13991985"/>
                <a:gd name="connsiteY372" fmla="*/ 8069112 h 9738027"/>
                <a:gd name="connsiteX373" fmla="*/ 5732218 w 13991985"/>
                <a:gd name="connsiteY373" fmla="*/ 8131703 h 9738027"/>
                <a:gd name="connsiteX374" fmla="*/ 5739588 w 13991985"/>
                <a:gd name="connsiteY374" fmla="*/ 8211419 h 9738027"/>
                <a:gd name="connsiteX375" fmla="*/ 5737660 w 13991985"/>
                <a:gd name="connsiteY375" fmla="*/ 8300887 h 9738027"/>
                <a:gd name="connsiteX376" fmla="*/ 5692191 w 13991985"/>
                <a:gd name="connsiteY376" fmla="*/ 8377994 h 9738027"/>
                <a:gd name="connsiteX377" fmla="*/ 5602723 w 13991985"/>
                <a:gd name="connsiteY377" fmla="*/ 8424371 h 9738027"/>
                <a:gd name="connsiteX378" fmla="*/ 5573694 w 13991985"/>
                <a:gd name="connsiteY378" fmla="*/ 8467914 h 9738027"/>
                <a:gd name="connsiteX379" fmla="*/ 5559180 w 13991985"/>
                <a:gd name="connsiteY379" fmla="*/ 8511457 h 9738027"/>
                <a:gd name="connsiteX380" fmla="*/ 5472094 w 13991985"/>
                <a:gd name="connsiteY380" fmla="*/ 8598543 h 9738027"/>
                <a:gd name="connsiteX381" fmla="*/ 5457580 w 13991985"/>
                <a:gd name="connsiteY381" fmla="*/ 8642085 h 9738027"/>
                <a:gd name="connsiteX382" fmla="*/ 5519946 w 13991985"/>
                <a:gd name="connsiteY382" fmla="*/ 8768178 h 9738027"/>
                <a:gd name="connsiteX383" fmla="*/ 5477311 w 13991985"/>
                <a:gd name="connsiteY383" fmla="*/ 8861954 h 9738027"/>
                <a:gd name="connsiteX384" fmla="*/ 5619505 w 13991985"/>
                <a:gd name="connsiteY384" fmla="*/ 8840183 h 9738027"/>
                <a:gd name="connsiteX385" fmla="*/ 5711693 w 13991985"/>
                <a:gd name="connsiteY385" fmla="*/ 8814103 h 9738027"/>
                <a:gd name="connsiteX386" fmla="*/ 5776894 w 13991985"/>
                <a:gd name="connsiteY386" fmla="*/ 8800268 h 9738027"/>
                <a:gd name="connsiteX387" fmla="*/ 5749000 w 13991985"/>
                <a:gd name="connsiteY387" fmla="*/ 8872159 h 9738027"/>
                <a:gd name="connsiteX388" fmla="*/ 5748092 w 13991985"/>
                <a:gd name="connsiteY388" fmla="*/ 8903343 h 9738027"/>
                <a:gd name="connsiteX389" fmla="*/ 5747866 w 13991985"/>
                <a:gd name="connsiteY389" fmla="*/ 8946885 h 9738027"/>
                <a:gd name="connsiteX390" fmla="*/ 5776894 w 13991985"/>
                <a:gd name="connsiteY390" fmla="*/ 9033971 h 9738027"/>
                <a:gd name="connsiteX391" fmla="*/ 5829962 w 13991985"/>
                <a:gd name="connsiteY391" fmla="*/ 9080576 h 9738027"/>
                <a:gd name="connsiteX392" fmla="*/ 5883030 w 13991985"/>
                <a:gd name="connsiteY392" fmla="*/ 9114140 h 9738027"/>
                <a:gd name="connsiteX393" fmla="*/ 5907523 w 13991985"/>
                <a:gd name="connsiteY393" fmla="*/ 9164600 h 9738027"/>
                <a:gd name="connsiteX394" fmla="*/ 5863980 w 13991985"/>
                <a:gd name="connsiteY394" fmla="*/ 9266200 h 9738027"/>
                <a:gd name="connsiteX395" fmla="*/ 6023637 w 13991985"/>
                <a:gd name="connsiteY395" fmla="*/ 9353285 h 9738027"/>
                <a:gd name="connsiteX396" fmla="*/ 6038151 w 13991985"/>
                <a:gd name="connsiteY396" fmla="*/ 9396828 h 9738027"/>
                <a:gd name="connsiteX397" fmla="*/ 6067180 w 13991985"/>
                <a:gd name="connsiteY397" fmla="*/ 9440371 h 9738027"/>
                <a:gd name="connsiteX398" fmla="*/ 6133855 w 13991985"/>
                <a:gd name="connsiteY398" fmla="*/ 9471214 h 9738027"/>
                <a:gd name="connsiteX399" fmla="*/ 6269586 w 13991985"/>
                <a:gd name="connsiteY399" fmla="*/ 9406920 h 9738027"/>
                <a:gd name="connsiteX400" fmla="*/ 6299409 w 13991985"/>
                <a:gd name="connsiteY400" fmla="*/ 9440371 h 9738027"/>
                <a:gd name="connsiteX401" fmla="*/ 6313923 w 13991985"/>
                <a:gd name="connsiteY401" fmla="*/ 9483914 h 9738027"/>
                <a:gd name="connsiteX402" fmla="*/ 6347941 w 13991985"/>
                <a:gd name="connsiteY402" fmla="*/ 9527003 h 9738027"/>
                <a:gd name="connsiteX403" fmla="*/ 6405771 w 13991985"/>
                <a:gd name="connsiteY403" fmla="*/ 9556032 h 9738027"/>
                <a:gd name="connsiteX404" fmla="*/ 6430263 w 13991985"/>
                <a:gd name="connsiteY404" fmla="*/ 9510562 h 9738027"/>
                <a:gd name="connsiteX405" fmla="*/ 6430037 w 13991985"/>
                <a:gd name="connsiteY405" fmla="*/ 9382314 h 9738027"/>
                <a:gd name="connsiteX406" fmla="*/ 6401009 w 13991985"/>
                <a:gd name="connsiteY406" fmla="*/ 9280714 h 9738027"/>
                <a:gd name="connsiteX407" fmla="*/ 6444551 w 13991985"/>
                <a:gd name="connsiteY407" fmla="*/ 9237171 h 9738027"/>
                <a:gd name="connsiteX408" fmla="*/ 6488094 w 13991985"/>
                <a:gd name="connsiteY408" fmla="*/ 9222657 h 9738027"/>
                <a:gd name="connsiteX409" fmla="*/ 6557718 w 13991985"/>
                <a:gd name="connsiteY409" fmla="*/ 9225945 h 9738027"/>
                <a:gd name="connsiteX410" fmla="*/ 6636299 w 13991985"/>
                <a:gd name="connsiteY410" fmla="*/ 9168795 h 9738027"/>
                <a:gd name="connsiteX411" fmla="*/ 6737445 w 13991985"/>
                <a:gd name="connsiteY411" fmla="*/ 9224812 h 9738027"/>
                <a:gd name="connsiteX412" fmla="*/ 6763866 w 13991985"/>
                <a:gd name="connsiteY412" fmla="*/ 9164600 h 9738027"/>
                <a:gd name="connsiteX413" fmla="*/ 6828840 w 13991985"/>
                <a:gd name="connsiteY413" fmla="*/ 9181722 h 9738027"/>
                <a:gd name="connsiteX414" fmla="*/ 6870229 w 13991985"/>
                <a:gd name="connsiteY414" fmla="*/ 9205988 h 9738027"/>
                <a:gd name="connsiteX415" fmla="*/ 6952551 w 13991985"/>
                <a:gd name="connsiteY415" fmla="*/ 9208143 h 9738027"/>
                <a:gd name="connsiteX416" fmla="*/ 7025123 w 13991985"/>
                <a:gd name="connsiteY416" fmla="*/ 9121057 h 9738027"/>
                <a:gd name="connsiteX417" fmla="*/ 7102230 w 13991985"/>
                <a:gd name="connsiteY417" fmla="*/ 9139881 h 9738027"/>
                <a:gd name="connsiteX418" fmla="*/ 7170266 w 13991985"/>
                <a:gd name="connsiteY418" fmla="*/ 9077514 h 9738027"/>
                <a:gd name="connsiteX419" fmla="*/ 7197141 w 13991985"/>
                <a:gd name="connsiteY419" fmla="*/ 9048713 h 9738027"/>
                <a:gd name="connsiteX420" fmla="*/ 7236374 w 13991985"/>
                <a:gd name="connsiteY420" fmla="*/ 9023539 h 9738027"/>
                <a:gd name="connsiteX421" fmla="*/ 7271638 w 13991985"/>
                <a:gd name="connsiteY421" fmla="*/ 9063681 h 9738027"/>
                <a:gd name="connsiteX422" fmla="*/ 7307811 w 13991985"/>
                <a:gd name="connsiteY422" fmla="*/ 9109604 h 9738027"/>
                <a:gd name="connsiteX423" fmla="*/ 7343530 w 13991985"/>
                <a:gd name="connsiteY423" fmla="*/ 9159270 h 9738027"/>
                <a:gd name="connsiteX424" fmla="*/ 7460551 w 13991985"/>
                <a:gd name="connsiteY424" fmla="*/ 9164600 h 9738027"/>
                <a:gd name="connsiteX425" fmla="*/ 7547637 w 13991985"/>
                <a:gd name="connsiteY425" fmla="*/ 9179114 h 9738027"/>
                <a:gd name="connsiteX426" fmla="*/ 7562151 w 13991985"/>
                <a:gd name="connsiteY426" fmla="*/ 9353285 h 9738027"/>
                <a:gd name="connsiteX427" fmla="*/ 7634723 w 13991985"/>
                <a:gd name="connsiteY427" fmla="*/ 9367800 h 9738027"/>
                <a:gd name="connsiteX428" fmla="*/ 7721809 w 13991985"/>
                <a:gd name="connsiteY428" fmla="*/ 9396828 h 9738027"/>
                <a:gd name="connsiteX429" fmla="*/ 7808894 w 13991985"/>
                <a:gd name="connsiteY429" fmla="*/ 9425857 h 9738027"/>
                <a:gd name="connsiteX430" fmla="*/ 7852437 w 13991985"/>
                <a:gd name="connsiteY430" fmla="*/ 9440371 h 9738027"/>
                <a:gd name="connsiteX431" fmla="*/ 7895980 w 13991985"/>
                <a:gd name="connsiteY431" fmla="*/ 9396828 h 9738027"/>
                <a:gd name="connsiteX432" fmla="*/ 7939523 w 13991985"/>
                <a:gd name="connsiteY432" fmla="*/ 9382314 h 9738027"/>
                <a:gd name="connsiteX433" fmla="*/ 7962655 w 13991985"/>
                <a:gd name="connsiteY433" fmla="*/ 9347389 h 9738027"/>
                <a:gd name="connsiteX434" fmla="*/ 8005517 w 13991985"/>
                <a:gd name="connsiteY434" fmla="*/ 9335483 h 9738027"/>
                <a:gd name="connsiteX435" fmla="*/ 8065049 w 13991985"/>
                <a:gd name="connsiteY435" fmla="*/ 9397396 h 9738027"/>
                <a:gd name="connsiteX436" fmla="*/ 8169144 w 13991985"/>
                <a:gd name="connsiteY436" fmla="*/ 9437309 h 9738027"/>
                <a:gd name="connsiteX437" fmla="*/ 8215068 w 13991985"/>
                <a:gd name="connsiteY437" fmla="*/ 9392633 h 9738027"/>
                <a:gd name="connsiteX438" fmla="*/ 8255549 w 13991985"/>
                <a:gd name="connsiteY438" fmla="*/ 9401818 h 9738027"/>
                <a:gd name="connsiteX439" fmla="*/ 8299092 w 13991985"/>
                <a:gd name="connsiteY439" fmla="*/ 9438217 h 9738027"/>
                <a:gd name="connsiteX440" fmla="*/ 8317461 w 13991985"/>
                <a:gd name="connsiteY440" fmla="*/ 9485502 h 9738027"/>
                <a:gd name="connsiteX441" fmla="*/ 8295010 w 13991985"/>
                <a:gd name="connsiteY441" fmla="*/ 9519633 h 9738027"/>
                <a:gd name="connsiteX442" fmla="*/ 8276980 w 13991985"/>
                <a:gd name="connsiteY442" fmla="*/ 9604564 h 9738027"/>
                <a:gd name="connsiteX443" fmla="*/ 8309297 w 13991985"/>
                <a:gd name="connsiteY443" fmla="*/ 9685413 h 9738027"/>
                <a:gd name="connsiteX444" fmla="*/ 8350459 w 13991985"/>
                <a:gd name="connsiteY444" fmla="*/ 9738027 h 9738027"/>
                <a:gd name="connsiteX445" fmla="*/ 8389466 w 13991985"/>
                <a:gd name="connsiteY445" fmla="*/ 9730657 h 9738027"/>
                <a:gd name="connsiteX446" fmla="*/ 8386404 w 13991985"/>
                <a:gd name="connsiteY446" fmla="*/ 9682578 h 9738027"/>
                <a:gd name="connsiteX447" fmla="*/ 8360437 w 13991985"/>
                <a:gd name="connsiteY447" fmla="*/ 9643571 h 9738027"/>
                <a:gd name="connsiteX448" fmla="*/ 8351139 w 13991985"/>
                <a:gd name="connsiteY448" fmla="*/ 9571453 h 9738027"/>
                <a:gd name="connsiteX449" fmla="*/ 8370416 w 13991985"/>
                <a:gd name="connsiteY449" fmla="*/ 9527684 h 9738027"/>
                <a:gd name="connsiteX450" fmla="*/ 8396043 w 13991985"/>
                <a:gd name="connsiteY450" fmla="*/ 9475977 h 9738027"/>
                <a:gd name="connsiteX451" fmla="*/ 8429380 w 13991985"/>
                <a:gd name="connsiteY451" fmla="*/ 9483120 h 9738027"/>
                <a:gd name="connsiteX452" fmla="*/ 8496055 w 13991985"/>
                <a:gd name="connsiteY452" fmla="*/ 9473595 h 9738027"/>
                <a:gd name="connsiteX453" fmla="*/ 8553886 w 13991985"/>
                <a:gd name="connsiteY453" fmla="*/ 9453185 h 9738027"/>
                <a:gd name="connsiteX454" fmla="*/ 8636209 w 13991985"/>
                <a:gd name="connsiteY454" fmla="*/ 9428465 h 9738027"/>
                <a:gd name="connsiteX455" fmla="*/ 8696193 w 13991985"/>
                <a:gd name="connsiteY455" fmla="*/ 9415877 h 9738027"/>
                <a:gd name="connsiteX456" fmla="*/ 8691318 w 13991985"/>
                <a:gd name="connsiteY456" fmla="*/ 9375964 h 9738027"/>
                <a:gd name="connsiteX457" fmla="*/ 8715130 w 13991985"/>
                <a:gd name="connsiteY457" fmla="*/ 9356914 h 9738027"/>
                <a:gd name="connsiteX458" fmla="*/ 8743705 w 13991985"/>
                <a:gd name="connsiteY458" fmla="*/ 9359295 h 9738027"/>
                <a:gd name="connsiteX459" fmla="*/ 8810380 w 13991985"/>
                <a:gd name="connsiteY459" fmla="*/ 9382314 h 9738027"/>
                <a:gd name="connsiteX460" fmla="*/ 8856078 w 13991985"/>
                <a:gd name="connsiteY460" fmla="*/ 9312577 h 9738027"/>
                <a:gd name="connsiteX461" fmla="*/ 8903249 w 13991985"/>
                <a:gd name="connsiteY461" fmla="*/ 9314052 h 9738027"/>
                <a:gd name="connsiteX462" fmla="*/ 8941349 w 13991985"/>
                <a:gd name="connsiteY462" fmla="*/ 9356914 h 9738027"/>
                <a:gd name="connsiteX463" fmla="*/ 8984211 w 13991985"/>
                <a:gd name="connsiteY463" fmla="*/ 9321195 h 9738027"/>
                <a:gd name="connsiteX464" fmla="*/ 9025713 w 13991985"/>
                <a:gd name="connsiteY464" fmla="*/ 9264272 h 9738027"/>
                <a:gd name="connsiteX465" fmla="*/ 9085925 w 13991985"/>
                <a:gd name="connsiteY465" fmla="*/ 9278106 h 9738027"/>
                <a:gd name="connsiteX466" fmla="*/ 9124705 w 13991985"/>
                <a:gd name="connsiteY466" fmla="*/ 9237852 h 9738027"/>
                <a:gd name="connsiteX467" fmla="*/ 9129468 w 13991985"/>
                <a:gd name="connsiteY467" fmla="*/ 9186258 h 9738027"/>
                <a:gd name="connsiteX468" fmla="*/ 9160424 w 13991985"/>
                <a:gd name="connsiteY468" fmla="*/ 9133077 h 9738027"/>
                <a:gd name="connsiteX469" fmla="*/ 9203286 w 13991985"/>
                <a:gd name="connsiteY469" fmla="*/ 9156889 h 9738027"/>
                <a:gd name="connsiteX470" fmla="*/ 9246376 w 13991985"/>
                <a:gd name="connsiteY470" fmla="*/ 9196690 h 9738027"/>
                <a:gd name="connsiteX471" fmla="*/ 9305680 w 13991985"/>
                <a:gd name="connsiteY471" fmla="*/ 9159270 h 9738027"/>
                <a:gd name="connsiteX472" fmla="*/ 9399569 w 13991985"/>
                <a:gd name="connsiteY472" fmla="*/ 9131943 h 9738027"/>
                <a:gd name="connsiteX473" fmla="*/ 9458080 w 13991985"/>
                <a:gd name="connsiteY473" fmla="*/ 9130695 h 9738027"/>
                <a:gd name="connsiteX474" fmla="*/ 9518518 w 13991985"/>
                <a:gd name="connsiteY474" fmla="*/ 9105521 h 9738027"/>
                <a:gd name="connsiteX475" fmla="*/ 9574648 w 13991985"/>
                <a:gd name="connsiteY475" fmla="*/ 9126046 h 9738027"/>
                <a:gd name="connsiteX476" fmla="*/ 9652209 w 13991985"/>
                <a:gd name="connsiteY476" fmla="*/ 9106543 h 9738027"/>
                <a:gd name="connsiteX477" fmla="*/ 9753355 w 13991985"/>
                <a:gd name="connsiteY477" fmla="*/ 9094977 h 9738027"/>
                <a:gd name="connsiteX478" fmla="*/ 9816175 w 13991985"/>
                <a:gd name="connsiteY478" fmla="*/ 9050866 h 9738027"/>
                <a:gd name="connsiteX479" fmla="*/ 9803361 w 13991985"/>
                <a:gd name="connsiteY479" fmla="*/ 9009252 h 9738027"/>
                <a:gd name="connsiteX480" fmla="*/ 9819236 w 13991985"/>
                <a:gd name="connsiteY480" fmla="*/ 8981583 h 9738027"/>
                <a:gd name="connsiteX481" fmla="*/ 9872418 w 13991985"/>
                <a:gd name="connsiteY481" fmla="*/ 8980677 h 9738027"/>
                <a:gd name="connsiteX482" fmla="*/ 9893736 w 13991985"/>
                <a:gd name="connsiteY482" fmla="*/ 8931350 h 9738027"/>
                <a:gd name="connsiteX483" fmla="*/ 9942721 w 13991985"/>
                <a:gd name="connsiteY483" fmla="*/ 8904022 h 9738027"/>
                <a:gd name="connsiteX484" fmla="*/ 10024364 w 13991985"/>
                <a:gd name="connsiteY484" fmla="*/ 8850956 h 9738027"/>
                <a:gd name="connsiteX485" fmla="*/ 10101925 w 13991985"/>
                <a:gd name="connsiteY485" fmla="*/ 8802650 h 9738027"/>
                <a:gd name="connsiteX486" fmla="*/ 10130726 w 13991985"/>
                <a:gd name="connsiteY486" fmla="*/ 8768632 h 9738027"/>
                <a:gd name="connsiteX487" fmla="*/ 10099997 w 13991985"/>
                <a:gd name="connsiteY487" fmla="*/ 8719646 h 9738027"/>
                <a:gd name="connsiteX488" fmla="*/ 10139458 w 13991985"/>
                <a:gd name="connsiteY488" fmla="*/ 8683474 h 9738027"/>
                <a:gd name="connsiteX489" fmla="*/ 10199669 w 13991985"/>
                <a:gd name="connsiteY489" fmla="*/ 8664197 h 9738027"/>
                <a:gd name="connsiteX490" fmla="*/ 10252737 w 13991985"/>
                <a:gd name="connsiteY490" fmla="*/ 8642539 h 9738027"/>
                <a:gd name="connsiteX491" fmla="*/ 10293672 w 13991985"/>
                <a:gd name="connsiteY491" fmla="*/ 8610902 h 9738027"/>
                <a:gd name="connsiteX492" fmla="*/ 10351049 w 13991985"/>
                <a:gd name="connsiteY492" fmla="*/ 8533002 h 9738027"/>
                <a:gd name="connsiteX493" fmla="*/ 10363409 w 13991985"/>
                <a:gd name="connsiteY493" fmla="*/ 8525971 h 9738027"/>
                <a:gd name="connsiteX494" fmla="*/ 10398107 w 13991985"/>
                <a:gd name="connsiteY494" fmla="*/ 8480274 h 9738027"/>
                <a:gd name="connsiteX495" fmla="*/ 10436434 w 13991985"/>
                <a:gd name="connsiteY495" fmla="*/ 8443875 h 9738027"/>
                <a:gd name="connsiteX496" fmla="*/ 10479523 w 13991985"/>
                <a:gd name="connsiteY496" fmla="*/ 8395343 h 9738027"/>
                <a:gd name="connsiteX497" fmla="*/ 10494718 w 13991985"/>
                <a:gd name="connsiteY497" fmla="*/ 8308257 h 9738027"/>
                <a:gd name="connsiteX498" fmla="*/ 10499254 w 13991985"/>
                <a:gd name="connsiteY498" fmla="*/ 8247819 h 9738027"/>
                <a:gd name="connsiteX499" fmla="*/ 10482018 w 13991985"/>
                <a:gd name="connsiteY499" fmla="*/ 8171052 h 9738027"/>
                <a:gd name="connsiteX500" fmla="*/ 10523066 w 13991985"/>
                <a:gd name="connsiteY500" fmla="*/ 8117643 h 9738027"/>
                <a:gd name="connsiteX501" fmla="*/ 10566609 w 13991985"/>
                <a:gd name="connsiteY501" fmla="*/ 8119571 h 9738027"/>
                <a:gd name="connsiteX502" fmla="*/ 10627274 w 13991985"/>
                <a:gd name="connsiteY502" fmla="*/ 8102676 h 9738027"/>
                <a:gd name="connsiteX503" fmla="*/ 10654829 w 13991985"/>
                <a:gd name="connsiteY503" fmla="*/ 8025569 h 9738027"/>
                <a:gd name="connsiteX504" fmla="*/ 10696330 w 13991985"/>
                <a:gd name="connsiteY504" fmla="*/ 7994839 h 9738027"/>
                <a:gd name="connsiteX505" fmla="*/ 10775025 w 13991985"/>
                <a:gd name="connsiteY505" fmla="*/ 7894940 h 9738027"/>
                <a:gd name="connsiteX506" fmla="*/ 10806435 w 13991985"/>
                <a:gd name="connsiteY506" fmla="*/ 7805246 h 9738027"/>
                <a:gd name="connsiteX507" fmla="*/ 10847596 w 13991985"/>
                <a:gd name="connsiteY507" fmla="*/ 7745488 h 9738027"/>
                <a:gd name="connsiteX508" fmla="*/ 10903499 w 13991985"/>
                <a:gd name="connsiteY508" fmla="*/ 7730520 h 9738027"/>
                <a:gd name="connsiteX509" fmla="*/ 10958494 w 13991985"/>
                <a:gd name="connsiteY509" fmla="*/ 7727685 h 9738027"/>
                <a:gd name="connsiteX510" fmla="*/ 10952031 w 13991985"/>
                <a:gd name="connsiteY510" fmla="*/ 7706028 h 9738027"/>
                <a:gd name="connsiteX511" fmla="*/ 10943980 w 13991985"/>
                <a:gd name="connsiteY511" fmla="*/ 7652732 h 9738027"/>
                <a:gd name="connsiteX512" fmla="*/ 10950897 w 13991985"/>
                <a:gd name="connsiteY512" fmla="*/ 7604427 h 9738027"/>
                <a:gd name="connsiteX513" fmla="*/ 10917786 w 13991985"/>
                <a:gd name="connsiteY513" fmla="*/ 7507590 h 9738027"/>
                <a:gd name="connsiteX514" fmla="*/ 10915632 w 13991985"/>
                <a:gd name="connsiteY514" fmla="*/ 7454521 h 9738027"/>
                <a:gd name="connsiteX515" fmla="*/ 10963937 w 13991985"/>
                <a:gd name="connsiteY515" fmla="*/ 7401681 h 9738027"/>
                <a:gd name="connsiteX516" fmla="*/ 11024943 w 13991985"/>
                <a:gd name="connsiteY516" fmla="*/ 7373333 h 9738027"/>
                <a:gd name="connsiteX517" fmla="*/ 11016551 w 13991985"/>
                <a:gd name="connsiteY517" fmla="*/ 7335800 h 9738027"/>
                <a:gd name="connsiteX518" fmla="*/ 10974936 w 13991985"/>
                <a:gd name="connsiteY518" fmla="*/ 7306998 h 9738027"/>
                <a:gd name="connsiteX519" fmla="*/ 10912570 w 13991985"/>
                <a:gd name="connsiteY519" fmla="*/ 7239643 h 9738027"/>
                <a:gd name="connsiteX520" fmla="*/ 10851905 w 13991985"/>
                <a:gd name="connsiteY520" fmla="*/ 7270371 h 9738027"/>
                <a:gd name="connsiteX521" fmla="*/ 10782168 w 13991985"/>
                <a:gd name="connsiteY521" fmla="*/ 7263001 h 9738027"/>
                <a:gd name="connsiteX522" fmla="*/ 10784323 w 13991985"/>
                <a:gd name="connsiteY522" fmla="*/ 7205171 h 9738027"/>
                <a:gd name="connsiteX523" fmla="*/ 10830247 w 13991985"/>
                <a:gd name="connsiteY523" fmla="*/ 7133053 h 9738027"/>
                <a:gd name="connsiteX524" fmla="*/ 10877305 w 13991985"/>
                <a:gd name="connsiteY524" fmla="*/ 7116158 h 9738027"/>
                <a:gd name="connsiteX525" fmla="*/ 10917332 w 13991985"/>
                <a:gd name="connsiteY525" fmla="*/ 7087357 h 9738027"/>
                <a:gd name="connsiteX526" fmla="*/ 10973688 w 13991985"/>
                <a:gd name="connsiteY526" fmla="*/ 7074769 h 9738027"/>
                <a:gd name="connsiteX527" fmla="*/ 11033446 w 13991985"/>
                <a:gd name="connsiteY527" fmla="*/ 7055039 h 9738027"/>
                <a:gd name="connsiteX528" fmla="*/ 10929693 w 13991985"/>
                <a:gd name="connsiteY528" fmla="*/ 6954120 h 9738027"/>
                <a:gd name="connsiteX529" fmla="*/ 10903272 w 13991985"/>
                <a:gd name="connsiteY529" fmla="*/ 6879619 h 9738027"/>
                <a:gd name="connsiteX530" fmla="*/ 10997729 w 13991985"/>
                <a:gd name="connsiteY530" fmla="*/ 6886083 h 9738027"/>
                <a:gd name="connsiteX531" fmla="*/ 11045580 w 13991985"/>
                <a:gd name="connsiteY531" fmla="*/ 6856828 h 9738027"/>
                <a:gd name="connsiteX532" fmla="*/ 10987523 w 13991985"/>
                <a:gd name="connsiteY532" fmla="*/ 6788566 h 9738027"/>
                <a:gd name="connsiteX533" fmla="*/ 10914951 w 13991985"/>
                <a:gd name="connsiteY533" fmla="*/ 6740714 h 9738027"/>
                <a:gd name="connsiteX534" fmla="*/ 10909509 w 13991985"/>
                <a:gd name="connsiteY534" fmla="*/ 6692862 h 9738027"/>
                <a:gd name="connsiteX535" fmla="*/ 10856894 w 13991985"/>
                <a:gd name="connsiteY535" fmla="*/ 6668143 h 9738027"/>
                <a:gd name="connsiteX536" fmla="*/ 10813805 w 13991985"/>
                <a:gd name="connsiteY536" fmla="*/ 6633671 h 9738027"/>
                <a:gd name="connsiteX537" fmla="*/ 10804053 w 13991985"/>
                <a:gd name="connsiteY537" fmla="*/ 6556790 h 9738027"/>
                <a:gd name="connsiteX538" fmla="*/ 10793848 w 13991985"/>
                <a:gd name="connsiteY538" fmla="*/ 6494198 h 9738027"/>
                <a:gd name="connsiteX539" fmla="*/ 10740780 w 13991985"/>
                <a:gd name="connsiteY539" fmla="*/ 6367878 h 9738027"/>
                <a:gd name="connsiteX540" fmla="*/ 10711751 w 13991985"/>
                <a:gd name="connsiteY540" fmla="*/ 6247228 h 9738027"/>
                <a:gd name="connsiteX541" fmla="*/ 10668209 w 13991985"/>
                <a:gd name="connsiteY541" fmla="*/ 6218200 h 9738027"/>
                <a:gd name="connsiteX542" fmla="*/ 10619223 w 13991985"/>
                <a:gd name="connsiteY542" fmla="*/ 6155833 h 9738027"/>
                <a:gd name="connsiteX543" fmla="*/ 10508551 w 13991985"/>
                <a:gd name="connsiteY543" fmla="*/ 6072831 h 9738027"/>
                <a:gd name="connsiteX544" fmla="*/ 10426229 w 13991985"/>
                <a:gd name="connsiteY544" fmla="*/ 6005701 h 9738027"/>
                <a:gd name="connsiteX545" fmla="*/ 10441423 w 13991985"/>
                <a:gd name="connsiteY545" fmla="*/ 5885505 h 9738027"/>
                <a:gd name="connsiteX546" fmla="*/ 10509005 w 13991985"/>
                <a:gd name="connsiteY546" fmla="*/ 5822232 h 9738027"/>
                <a:gd name="connsiteX547" fmla="*/ 10595637 w 13991985"/>
                <a:gd name="connsiteY547" fmla="*/ 5724714 h 9738027"/>
                <a:gd name="connsiteX548" fmla="*/ 10629655 w 13991985"/>
                <a:gd name="connsiteY548" fmla="*/ 5637402 h 9738027"/>
                <a:gd name="connsiteX549" fmla="*/ 10673198 w 13991985"/>
                <a:gd name="connsiteY549" fmla="*/ 5604745 h 9738027"/>
                <a:gd name="connsiteX550" fmla="*/ 10750305 w 13991985"/>
                <a:gd name="connsiteY550" fmla="*/ 5627196 h 9738027"/>
                <a:gd name="connsiteX551" fmla="*/ 10761191 w 13991985"/>
                <a:gd name="connsiteY551" fmla="*/ 5560067 h 9738027"/>
                <a:gd name="connsiteX552" fmla="*/ 10814259 w 13991985"/>
                <a:gd name="connsiteY552" fmla="*/ 5502464 h 9738027"/>
                <a:gd name="connsiteX553" fmla="*/ 10891138 w 13991985"/>
                <a:gd name="connsiteY553" fmla="*/ 5468446 h 9738027"/>
                <a:gd name="connsiteX554" fmla="*/ 10958494 w 13991985"/>
                <a:gd name="connsiteY554" fmla="*/ 5463457 h 9738027"/>
                <a:gd name="connsiteX555" fmla="*/ 10989111 w 13991985"/>
                <a:gd name="connsiteY555" fmla="*/ 5434655 h 9738027"/>
                <a:gd name="connsiteX556" fmla="*/ 11051703 w 13991985"/>
                <a:gd name="connsiteY556" fmla="*/ 5395875 h 9738027"/>
                <a:gd name="connsiteX557" fmla="*/ 11161694 w 13991985"/>
                <a:gd name="connsiteY557" fmla="*/ 5361857 h 9738027"/>
                <a:gd name="connsiteX558" fmla="*/ 11205237 w 13991985"/>
                <a:gd name="connsiteY558" fmla="*/ 5332828 h 9738027"/>
                <a:gd name="connsiteX559" fmla="*/ 11161694 w 13991985"/>
                <a:gd name="connsiteY559" fmla="*/ 5303800 h 9738027"/>
                <a:gd name="connsiteX560" fmla="*/ 10871409 w 13991985"/>
                <a:gd name="connsiteY560" fmla="*/ 5260257 h 9738027"/>
                <a:gd name="connsiteX561" fmla="*/ 10827866 w 13991985"/>
                <a:gd name="connsiteY561" fmla="*/ 5216714 h 9738027"/>
                <a:gd name="connsiteX562" fmla="*/ 10682723 w 13991985"/>
                <a:gd name="connsiteY562" fmla="*/ 5274771 h 9738027"/>
                <a:gd name="connsiteX563" fmla="*/ 10624666 w 13991985"/>
                <a:gd name="connsiteY563" fmla="*/ 5303800 h 9738027"/>
                <a:gd name="connsiteX564" fmla="*/ 10537580 w 13991985"/>
                <a:gd name="connsiteY564" fmla="*/ 5390206 h 9738027"/>
                <a:gd name="connsiteX565" fmla="*/ 10440289 w 13991985"/>
                <a:gd name="connsiteY565" fmla="*/ 5361403 h 9738027"/>
                <a:gd name="connsiteX566" fmla="*/ 10368624 w 13991985"/>
                <a:gd name="connsiteY566" fmla="*/ 5317633 h 9738027"/>
                <a:gd name="connsiteX567" fmla="*/ 10348894 w 13991985"/>
                <a:gd name="connsiteY567" fmla="*/ 5245743 h 9738027"/>
                <a:gd name="connsiteX568" fmla="*/ 10363409 w 13991985"/>
                <a:gd name="connsiteY568" fmla="*/ 5187685 h 9738027"/>
                <a:gd name="connsiteX569" fmla="*/ 10392437 w 13991985"/>
                <a:gd name="connsiteY569" fmla="*/ 5144143 h 9738027"/>
                <a:gd name="connsiteX570" fmla="*/ 10348894 w 13991985"/>
                <a:gd name="connsiteY570" fmla="*/ 5115114 h 9738027"/>
                <a:gd name="connsiteX571" fmla="*/ 10290837 w 13991985"/>
                <a:gd name="connsiteY571" fmla="*/ 5100600 h 9738027"/>
                <a:gd name="connsiteX572" fmla="*/ 10203751 w 13991985"/>
                <a:gd name="connsiteY572" fmla="*/ 5071571 h 9738027"/>
                <a:gd name="connsiteX573" fmla="*/ 10160209 w 13991985"/>
                <a:gd name="connsiteY573" fmla="*/ 5057057 h 9738027"/>
                <a:gd name="connsiteX574" fmla="*/ 10073804 w 13991985"/>
                <a:gd name="connsiteY574" fmla="*/ 5028028 h 9738027"/>
                <a:gd name="connsiteX575" fmla="*/ 10044548 w 13991985"/>
                <a:gd name="connsiteY575" fmla="*/ 4921665 h 9738027"/>
                <a:gd name="connsiteX576" fmla="*/ 10049991 w 13991985"/>
                <a:gd name="connsiteY576" fmla="*/ 4868598 h 9738027"/>
                <a:gd name="connsiteX577" fmla="*/ 10102605 w 13991985"/>
                <a:gd name="connsiteY577" fmla="*/ 4758381 h 9738027"/>
                <a:gd name="connsiteX578" fmla="*/ 10189011 w 13991985"/>
                <a:gd name="connsiteY578" fmla="*/ 4753164 h 9738027"/>
                <a:gd name="connsiteX579" fmla="*/ 10262262 w 13991985"/>
                <a:gd name="connsiteY579" fmla="*/ 4791490 h 9738027"/>
                <a:gd name="connsiteX580" fmla="*/ 10311929 w 13991985"/>
                <a:gd name="connsiteY580" fmla="*/ 4762462 h 9738027"/>
                <a:gd name="connsiteX581" fmla="*/ 10365223 w 13991985"/>
                <a:gd name="connsiteY581" fmla="*/ 4752710 h 9738027"/>
                <a:gd name="connsiteX582" fmla="*/ 10423053 w 13991985"/>
                <a:gd name="connsiteY582" fmla="*/ 4698963 h 9738027"/>
                <a:gd name="connsiteX583" fmla="*/ 10447319 w 13991985"/>
                <a:gd name="connsiteY583" fmla="*/ 4607114 h 9738027"/>
                <a:gd name="connsiteX584" fmla="*/ 10491543 w 13991985"/>
                <a:gd name="connsiteY584" fmla="*/ 4532502 h 9738027"/>
                <a:gd name="connsiteX585" fmla="*/ 10595637 w 13991985"/>
                <a:gd name="connsiteY585" fmla="*/ 4520028 h 9738027"/>
                <a:gd name="connsiteX586" fmla="*/ 10639180 w 13991985"/>
                <a:gd name="connsiteY586" fmla="*/ 4491000 h 9738027"/>
                <a:gd name="connsiteX587" fmla="*/ 10711751 w 13991985"/>
                <a:gd name="connsiteY587" fmla="*/ 4403914 h 9738027"/>
                <a:gd name="connsiteX588" fmla="*/ 10755294 w 13991985"/>
                <a:gd name="connsiteY588" fmla="*/ 4360371 h 9738027"/>
                <a:gd name="connsiteX589" fmla="*/ 10775705 w 13991985"/>
                <a:gd name="connsiteY589" fmla="*/ 4302314 h 9738027"/>
                <a:gd name="connsiteX590" fmla="*/ 10848730 w 13991985"/>
                <a:gd name="connsiteY590" fmla="*/ 4251514 h 9738027"/>
                <a:gd name="connsiteX591" fmla="*/ 10977318 w 13991985"/>
                <a:gd name="connsiteY591" fmla="*/ 4232464 h 9738027"/>
                <a:gd name="connsiteX592" fmla="*/ 11103411 w 13991985"/>
                <a:gd name="connsiteY592" fmla="*/ 4307983 h 9738027"/>
                <a:gd name="connsiteX593" fmla="*/ 11126996 w 13991985"/>
                <a:gd name="connsiteY593" fmla="*/ 4433170 h 9738027"/>
                <a:gd name="connsiteX594" fmla="*/ 11078691 w 13991985"/>
                <a:gd name="connsiteY594" fmla="*/ 4505514 h 9738027"/>
                <a:gd name="connsiteX595" fmla="*/ 11048755 w 13991985"/>
                <a:gd name="connsiteY595" fmla="*/ 4551552 h 9738027"/>
                <a:gd name="connsiteX596" fmla="*/ 11049889 w 13991985"/>
                <a:gd name="connsiteY596" fmla="*/ 4577632 h 9738027"/>
                <a:gd name="connsiteX597" fmla="*/ 10987523 w 13991985"/>
                <a:gd name="connsiteY597" fmla="*/ 4592600 h 9738027"/>
                <a:gd name="connsiteX598" fmla="*/ 10973009 w 13991985"/>
                <a:gd name="connsiteY598" fmla="*/ 4650657 h 9738027"/>
                <a:gd name="connsiteX599" fmla="*/ 11060094 w 13991985"/>
                <a:gd name="connsiteY599" fmla="*/ 4665171 h 9738027"/>
                <a:gd name="connsiteX600" fmla="*/ 11016551 w 13991985"/>
                <a:gd name="connsiteY600" fmla="*/ 4708714 h 9738027"/>
                <a:gd name="connsiteX601" fmla="*/ 11002037 w 13991985"/>
                <a:gd name="connsiteY601" fmla="*/ 4752257 h 9738027"/>
                <a:gd name="connsiteX602" fmla="*/ 11016551 w 13991985"/>
                <a:gd name="connsiteY602" fmla="*/ 4781285 h 9738027"/>
                <a:gd name="connsiteX603" fmla="*/ 11060094 w 13991985"/>
                <a:gd name="connsiteY603" fmla="*/ 4737743 h 9738027"/>
                <a:gd name="connsiteX604" fmla="*/ 11190723 w 13991985"/>
                <a:gd name="connsiteY604" fmla="*/ 4650657 h 9738027"/>
                <a:gd name="connsiteX605" fmla="*/ 11248780 w 13991985"/>
                <a:gd name="connsiteY605" fmla="*/ 4636143 h 9738027"/>
                <a:gd name="connsiteX606" fmla="*/ 11335866 w 13991985"/>
                <a:gd name="connsiteY606" fmla="*/ 4592600 h 9738027"/>
                <a:gd name="connsiteX607" fmla="*/ 11422951 w 13991985"/>
                <a:gd name="connsiteY607" fmla="*/ 4549057 h 9738027"/>
                <a:gd name="connsiteX608" fmla="*/ 11539066 w 13991985"/>
                <a:gd name="connsiteY608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194837 w 13991985"/>
                <a:gd name="connsiteY350" fmla="*/ 8105057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165809 w 13991985"/>
                <a:gd name="connsiteY349" fmla="*/ 8061514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07751 w 13991985"/>
                <a:gd name="connsiteY348" fmla="*/ 7974428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093237 w 13991985"/>
                <a:gd name="connsiteY347" fmla="*/ 7930885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78723 w 13991985"/>
                <a:gd name="connsiteY346" fmla="*/ 78728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788437 w 13991985"/>
                <a:gd name="connsiteY344" fmla="*/ 7887343 h 9738027"/>
                <a:gd name="connsiteX345" fmla="*/ 3991637 w 13991985"/>
                <a:gd name="connsiteY345" fmla="*/ 7872828 h 9738027"/>
                <a:gd name="connsiteX346" fmla="*/ 4083485 w 13991985"/>
                <a:gd name="connsiteY346" fmla="*/ 7851397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83485 w 13991985"/>
                <a:gd name="connsiteY346" fmla="*/ 7851397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872828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72323 w 13991985"/>
                <a:gd name="connsiteY342" fmla="*/ 7858314 h 9738027"/>
                <a:gd name="connsiteX343" fmla="*/ 3744894 w 13991985"/>
                <a:gd name="connsiteY343" fmla="*/ 7799009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44894 w 13991985"/>
                <a:gd name="connsiteY343" fmla="*/ 7799009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40094 w 13991985"/>
                <a:gd name="connsiteY338" fmla="*/ 8003457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73431 w 13991985"/>
                <a:gd name="connsiteY338" fmla="*/ 7982025 h 9738027"/>
                <a:gd name="connsiteX339" fmla="*/ 3483637 w 13991985"/>
                <a:gd name="connsiteY339" fmla="*/ 8032485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25580 w 13991985"/>
                <a:gd name="connsiteY337" fmla="*/ 7945400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11066 w 13991985"/>
                <a:gd name="connsiteY336" fmla="*/ 7901857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396551 w 13991985"/>
                <a:gd name="connsiteY335" fmla="*/ 7843800 h 9738027"/>
                <a:gd name="connsiteX336" fmla="*/ 3442022 w 13991985"/>
                <a:gd name="connsiteY336" fmla="*/ 7878044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22380 w 13991985"/>
                <a:gd name="connsiteY333" fmla="*/ 7843800 h 9738027"/>
                <a:gd name="connsiteX334" fmla="*/ 3309466 w 13991985"/>
                <a:gd name="connsiteY334" fmla="*/ 7814771 h 9738027"/>
                <a:gd name="connsiteX335" fmla="*/ 3417982 w 13991985"/>
                <a:gd name="connsiteY335" fmla="*/ 7819988 h 9738027"/>
                <a:gd name="connsiteX336" fmla="*/ 3442022 w 13991985"/>
                <a:gd name="connsiteY336" fmla="*/ 7878044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15237 w 13991985"/>
                <a:gd name="connsiteY333" fmla="*/ 7881900 h 9738027"/>
                <a:gd name="connsiteX334" fmla="*/ 3309466 w 13991985"/>
                <a:gd name="connsiteY334" fmla="*/ 7814771 h 9738027"/>
                <a:gd name="connsiteX335" fmla="*/ 3417982 w 13991985"/>
                <a:gd name="connsiteY335" fmla="*/ 7819988 h 9738027"/>
                <a:gd name="connsiteX336" fmla="*/ 3442022 w 13991985"/>
                <a:gd name="connsiteY336" fmla="*/ 7878044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1123 w 13991985"/>
                <a:gd name="connsiteY331" fmla="*/ 7829285 h 9738027"/>
                <a:gd name="connsiteX332" fmla="*/ 3106266 w 13991985"/>
                <a:gd name="connsiteY332" fmla="*/ 7843800 h 9738027"/>
                <a:gd name="connsiteX333" fmla="*/ 3215237 w 13991985"/>
                <a:gd name="connsiteY333" fmla="*/ 7881900 h 9738027"/>
                <a:gd name="connsiteX334" fmla="*/ 3328516 w 13991985"/>
                <a:gd name="connsiteY334" fmla="*/ 7843346 h 9738027"/>
                <a:gd name="connsiteX335" fmla="*/ 3417982 w 13991985"/>
                <a:gd name="connsiteY335" fmla="*/ 7819988 h 9738027"/>
                <a:gd name="connsiteX336" fmla="*/ 3442022 w 13991985"/>
                <a:gd name="connsiteY336" fmla="*/ 7878044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14771 h 9738027"/>
                <a:gd name="connsiteX331" fmla="*/ 2968267 w 13991985"/>
                <a:gd name="connsiteY331" fmla="*/ 7838810 h 9738027"/>
                <a:gd name="connsiteX332" fmla="*/ 3106266 w 13991985"/>
                <a:gd name="connsiteY332" fmla="*/ 7843800 h 9738027"/>
                <a:gd name="connsiteX333" fmla="*/ 3215237 w 13991985"/>
                <a:gd name="connsiteY333" fmla="*/ 7881900 h 9738027"/>
                <a:gd name="connsiteX334" fmla="*/ 3328516 w 13991985"/>
                <a:gd name="connsiteY334" fmla="*/ 7843346 h 9738027"/>
                <a:gd name="connsiteX335" fmla="*/ 3417982 w 13991985"/>
                <a:gd name="connsiteY335" fmla="*/ 7819988 h 9738027"/>
                <a:gd name="connsiteX336" fmla="*/ 3442022 w 13991985"/>
                <a:gd name="connsiteY336" fmla="*/ 7878044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1466 w 13991985"/>
                <a:gd name="connsiteY329" fmla="*/ 7800257 h 9738027"/>
                <a:gd name="connsiteX330" fmla="*/ 2888551 w 13991985"/>
                <a:gd name="connsiteY330" fmla="*/ 7807627 h 9738027"/>
                <a:gd name="connsiteX331" fmla="*/ 2968267 w 13991985"/>
                <a:gd name="connsiteY331" fmla="*/ 7838810 h 9738027"/>
                <a:gd name="connsiteX332" fmla="*/ 3106266 w 13991985"/>
                <a:gd name="connsiteY332" fmla="*/ 7843800 h 9738027"/>
                <a:gd name="connsiteX333" fmla="*/ 3215237 w 13991985"/>
                <a:gd name="connsiteY333" fmla="*/ 7881900 h 9738027"/>
                <a:gd name="connsiteX334" fmla="*/ 3328516 w 13991985"/>
                <a:gd name="connsiteY334" fmla="*/ 7843346 h 9738027"/>
                <a:gd name="connsiteX335" fmla="*/ 3417982 w 13991985"/>
                <a:gd name="connsiteY335" fmla="*/ 7819988 h 9738027"/>
                <a:gd name="connsiteX336" fmla="*/ 3442022 w 13991985"/>
                <a:gd name="connsiteY336" fmla="*/ 7878044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14380 w 13991985"/>
                <a:gd name="connsiteY328" fmla="*/ 7742200 h 9738027"/>
                <a:gd name="connsiteX329" fmla="*/ 2808610 w 13991985"/>
                <a:gd name="connsiteY329" fmla="*/ 7814545 h 9738027"/>
                <a:gd name="connsiteX330" fmla="*/ 2888551 w 13991985"/>
                <a:gd name="connsiteY330" fmla="*/ 7807627 h 9738027"/>
                <a:gd name="connsiteX331" fmla="*/ 2968267 w 13991985"/>
                <a:gd name="connsiteY331" fmla="*/ 7838810 h 9738027"/>
                <a:gd name="connsiteX332" fmla="*/ 3106266 w 13991985"/>
                <a:gd name="connsiteY332" fmla="*/ 7843800 h 9738027"/>
                <a:gd name="connsiteX333" fmla="*/ 3215237 w 13991985"/>
                <a:gd name="connsiteY333" fmla="*/ 7881900 h 9738027"/>
                <a:gd name="connsiteX334" fmla="*/ 3328516 w 13991985"/>
                <a:gd name="connsiteY334" fmla="*/ 7843346 h 9738027"/>
                <a:gd name="connsiteX335" fmla="*/ 3417982 w 13991985"/>
                <a:gd name="connsiteY335" fmla="*/ 7819988 h 9738027"/>
                <a:gd name="connsiteX336" fmla="*/ 3442022 w 13991985"/>
                <a:gd name="connsiteY336" fmla="*/ 7878044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27294 w 13991985"/>
                <a:gd name="connsiteY327" fmla="*/ 7713171 h 9738027"/>
                <a:gd name="connsiteX328" fmla="*/ 2752480 w 13991985"/>
                <a:gd name="connsiteY328" fmla="*/ 7744582 h 9738027"/>
                <a:gd name="connsiteX329" fmla="*/ 2808610 w 13991985"/>
                <a:gd name="connsiteY329" fmla="*/ 7814545 h 9738027"/>
                <a:gd name="connsiteX330" fmla="*/ 2888551 w 13991985"/>
                <a:gd name="connsiteY330" fmla="*/ 7807627 h 9738027"/>
                <a:gd name="connsiteX331" fmla="*/ 2968267 w 13991985"/>
                <a:gd name="connsiteY331" fmla="*/ 7838810 h 9738027"/>
                <a:gd name="connsiteX332" fmla="*/ 3106266 w 13991985"/>
                <a:gd name="connsiteY332" fmla="*/ 7843800 h 9738027"/>
                <a:gd name="connsiteX333" fmla="*/ 3215237 w 13991985"/>
                <a:gd name="connsiteY333" fmla="*/ 7881900 h 9738027"/>
                <a:gd name="connsiteX334" fmla="*/ 3328516 w 13991985"/>
                <a:gd name="connsiteY334" fmla="*/ 7843346 h 9738027"/>
                <a:gd name="connsiteX335" fmla="*/ 3417982 w 13991985"/>
                <a:gd name="connsiteY335" fmla="*/ 7819988 h 9738027"/>
                <a:gd name="connsiteX336" fmla="*/ 3442022 w 13991985"/>
                <a:gd name="connsiteY336" fmla="*/ 7878044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67637 w 13991985"/>
                <a:gd name="connsiteY324" fmla="*/ 7611571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43962 w 13991985"/>
                <a:gd name="connsiteY327" fmla="*/ 7741746 h 9738027"/>
                <a:gd name="connsiteX328" fmla="*/ 2752480 w 13991985"/>
                <a:gd name="connsiteY328" fmla="*/ 7744582 h 9738027"/>
                <a:gd name="connsiteX329" fmla="*/ 2808610 w 13991985"/>
                <a:gd name="connsiteY329" fmla="*/ 7814545 h 9738027"/>
                <a:gd name="connsiteX330" fmla="*/ 2888551 w 13991985"/>
                <a:gd name="connsiteY330" fmla="*/ 7807627 h 9738027"/>
                <a:gd name="connsiteX331" fmla="*/ 2968267 w 13991985"/>
                <a:gd name="connsiteY331" fmla="*/ 7838810 h 9738027"/>
                <a:gd name="connsiteX332" fmla="*/ 3106266 w 13991985"/>
                <a:gd name="connsiteY332" fmla="*/ 7843800 h 9738027"/>
                <a:gd name="connsiteX333" fmla="*/ 3215237 w 13991985"/>
                <a:gd name="connsiteY333" fmla="*/ 7881900 h 9738027"/>
                <a:gd name="connsiteX334" fmla="*/ 3328516 w 13991985"/>
                <a:gd name="connsiteY334" fmla="*/ 7843346 h 9738027"/>
                <a:gd name="connsiteX335" fmla="*/ 3417982 w 13991985"/>
                <a:gd name="connsiteY335" fmla="*/ 7819988 h 9738027"/>
                <a:gd name="connsiteX336" fmla="*/ 3442022 w 13991985"/>
                <a:gd name="connsiteY336" fmla="*/ 7878044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24094 w 13991985"/>
                <a:gd name="connsiteY323" fmla="*/ 7553514 h 9738027"/>
                <a:gd name="connsiteX324" fmla="*/ 2443825 w 13991985"/>
                <a:gd name="connsiteY324" fmla="*/ 7618714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43962 w 13991985"/>
                <a:gd name="connsiteY327" fmla="*/ 7741746 h 9738027"/>
                <a:gd name="connsiteX328" fmla="*/ 2752480 w 13991985"/>
                <a:gd name="connsiteY328" fmla="*/ 7744582 h 9738027"/>
                <a:gd name="connsiteX329" fmla="*/ 2808610 w 13991985"/>
                <a:gd name="connsiteY329" fmla="*/ 7814545 h 9738027"/>
                <a:gd name="connsiteX330" fmla="*/ 2888551 w 13991985"/>
                <a:gd name="connsiteY330" fmla="*/ 7807627 h 9738027"/>
                <a:gd name="connsiteX331" fmla="*/ 2968267 w 13991985"/>
                <a:gd name="connsiteY331" fmla="*/ 7838810 h 9738027"/>
                <a:gd name="connsiteX332" fmla="*/ 3106266 w 13991985"/>
                <a:gd name="connsiteY332" fmla="*/ 7843800 h 9738027"/>
                <a:gd name="connsiteX333" fmla="*/ 3215237 w 13991985"/>
                <a:gd name="connsiteY333" fmla="*/ 7881900 h 9738027"/>
                <a:gd name="connsiteX334" fmla="*/ 3328516 w 13991985"/>
                <a:gd name="connsiteY334" fmla="*/ 7843346 h 9738027"/>
                <a:gd name="connsiteX335" fmla="*/ 3417982 w 13991985"/>
                <a:gd name="connsiteY335" fmla="*/ 7819988 h 9738027"/>
                <a:gd name="connsiteX336" fmla="*/ 3442022 w 13991985"/>
                <a:gd name="connsiteY336" fmla="*/ 7878044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78951 w 13991985"/>
                <a:gd name="connsiteY322" fmla="*/ 7539000 h 9738027"/>
                <a:gd name="connsiteX323" fmla="*/ 2412188 w 13991985"/>
                <a:gd name="connsiteY323" fmla="*/ 7496364 h 9738027"/>
                <a:gd name="connsiteX324" fmla="*/ 2443825 w 13991985"/>
                <a:gd name="connsiteY324" fmla="*/ 7618714 h 9738027"/>
                <a:gd name="connsiteX325" fmla="*/ 2496666 w 13991985"/>
                <a:gd name="connsiteY325" fmla="*/ 7655114 h 9738027"/>
                <a:gd name="connsiteX326" fmla="*/ 2583751 w 13991985"/>
                <a:gd name="connsiteY326" fmla="*/ 7684143 h 9738027"/>
                <a:gd name="connsiteX327" fmla="*/ 2643962 w 13991985"/>
                <a:gd name="connsiteY327" fmla="*/ 7741746 h 9738027"/>
                <a:gd name="connsiteX328" fmla="*/ 2752480 w 13991985"/>
                <a:gd name="connsiteY328" fmla="*/ 7744582 h 9738027"/>
                <a:gd name="connsiteX329" fmla="*/ 2808610 w 13991985"/>
                <a:gd name="connsiteY329" fmla="*/ 7814545 h 9738027"/>
                <a:gd name="connsiteX330" fmla="*/ 2888551 w 13991985"/>
                <a:gd name="connsiteY330" fmla="*/ 7807627 h 9738027"/>
                <a:gd name="connsiteX331" fmla="*/ 2968267 w 13991985"/>
                <a:gd name="connsiteY331" fmla="*/ 7838810 h 9738027"/>
                <a:gd name="connsiteX332" fmla="*/ 3106266 w 13991985"/>
                <a:gd name="connsiteY332" fmla="*/ 7843800 h 9738027"/>
                <a:gd name="connsiteX333" fmla="*/ 3215237 w 13991985"/>
                <a:gd name="connsiteY333" fmla="*/ 7881900 h 9738027"/>
                <a:gd name="connsiteX334" fmla="*/ 3328516 w 13991985"/>
                <a:gd name="connsiteY334" fmla="*/ 7843346 h 9738027"/>
                <a:gd name="connsiteX335" fmla="*/ 3417982 w 13991985"/>
                <a:gd name="connsiteY335" fmla="*/ 7819988 h 9738027"/>
                <a:gd name="connsiteX336" fmla="*/ 3442022 w 13991985"/>
                <a:gd name="connsiteY336" fmla="*/ 7878044 h 9738027"/>
                <a:gd name="connsiteX337" fmla="*/ 3451773 w 13991985"/>
                <a:gd name="connsiteY337" fmla="*/ 7923969 h 9738027"/>
                <a:gd name="connsiteX338" fmla="*/ 3473431 w 13991985"/>
                <a:gd name="connsiteY338" fmla="*/ 7982025 h 9738027"/>
                <a:gd name="connsiteX339" fmla="*/ 3507449 w 13991985"/>
                <a:gd name="connsiteY339" fmla="*/ 8022960 h 9738027"/>
                <a:gd name="connsiteX340" fmla="*/ 3570723 w 13991985"/>
                <a:gd name="connsiteY340" fmla="*/ 8017971 h 9738027"/>
                <a:gd name="connsiteX341" fmla="*/ 3585237 w 13991985"/>
                <a:gd name="connsiteY341" fmla="*/ 7901857 h 9738027"/>
                <a:gd name="connsiteX342" fmla="*/ 3665179 w 13991985"/>
                <a:gd name="connsiteY342" fmla="*/ 7834502 h 9738027"/>
                <a:gd name="connsiteX343" fmla="*/ 3709175 w 13991985"/>
                <a:gd name="connsiteY343" fmla="*/ 7787103 h 9738027"/>
                <a:gd name="connsiteX344" fmla="*/ 3843206 w 13991985"/>
                <a:gd name="connsiteY344" fmla="*/ 7842099 h 9738027"/>
                <a:gd name="connsiteX345" fmla="*/ 3991637 w 13991985"/>
                <a:gd name="connsiteY345" fmla="*/ 7872828 h 9738027"/>
                <a:gd name="connsiteX346" fmla="*/ 4071579 w 13991985"/>
                <a:gd name="connsiteY346" fmla="*/ 7834728 h 9738027"/>
                <a:gd name="connsiteX347" fmla="*/ 4107525 w 13991985"/>
                <a:gd name="connsiteY347" fmla="*/ 7921360 h 9738027"/>
                <a:gd name="connsiteX348" fmla="*/ 4157757 w 13991985"/>
                <a:gd name="connsiteY348" fmla="*/ 7962522 h 9738027"/>
                <a:gd name="connsiteX349" fmla="*/ 4222959 w 13991985"/>
                <a:gd name="connsiteY349" fmla="*/ 8028177 h 9738027"/>
                <a:gd name="connsiteX350" fmla="*/ 4213887 w 13991985"/>
                <a:gd name="connsiteY350" fmla="*/ 8093151 h 9738027"/>
                <a:gd name="connsiteX351" fmla="*/ 4238380 w 13991985"/>
                <a:gd name="connsiteY351" fmla="*/ 8148600 h 9738027"/>
                <a:gd name="connsiteX352" fmla="*/ 4398037 w 13991985"/>
                <a:gd name="connsiteY352" fmla="*/ 8119571 h 9738027"/>
                <a:gd name="connsiteX353" fmla="*/ 4526512 w 13991985"/>
                <a:gd name="connsiteY353" fmla="*/ 8078863 h 9738027"/>
                <a:gd name="connsiteX354" fmla="*/ 4600330 w 13991985"/>
                <a:gd name="connsiteY354" fmla="*/ 8082945 h 9738027"/>
                <a:gd name="connsiteX355" fmla="*/ 4673809 w 13991985"/>
                <a:gd name="connsiteY355" fmla="*/ 8047000 h 9738027"/>
                <a:gd name="connsiteX356" fmla="*/ 4702837 w 13991985"/>
                <a:gd name="connsiteY356" fmla="*/ 8003457 h 9738027"/>
                <a:gd name="connsiteX357" fmla="*/ 4717351 w 13991985"/>
                <a:gd name="connsiteY357" fmla="*/ 7959914 h 9738027"/>
                <a:gd name="connsiteX358" fmla="*/ 4804437 w 13991985"/>
                <a:gd name="connsiteY358" fmla="*/ 7930885 h 9738027"/>
                <a:gd name="connsiteX359" fmla="*/ 4838682 w 13991985"/>
                <a:gd name="connsiteY359" fmla="*/ 7904465 h 9738027"/>
                <a:gd name="connsiteX360" fmla="*/ 4894811 w 13991985"/>
                <a:gd name="connsiteY360" fmla="*/ 7875437 h 9738027"/>
                <a:gd name="connsiteX361" fmla="*/ 4947426 w 13991985"/>
                <a:gd name="connsiteY361" fmla="*/ 7839037 h 9738027"/>
                <a:gd name="connsiteX362" fmla="*/ 5065694 w 13991985"/>
                <a:gd name="connsiteY362" fmla="*/ 7766919 h 9738027"/>
                <a:gd name="connsiteX363" fmla="*/ 5210837 w 13991985"/>
                <a:gd name="connsiteY363" fmla="*/ 7814771 h 9738027"/>
                <a:gd name="connsiteX364" fmla="*/ 5297923 w 13991985"/>
                <a:gd name="connsiteY364" fmla="*/ 7872828 h 9738027"/>
                <a:gd name="connsiteX365" fmla="*/ 5385009 w 13991985"/>
                <a:gd name="connsiteY365" fmla="*/ 7858314 h 9738027"/>
                <a:gd name="connsiteX366" fmla="*/ 5428551 w 13991985"/>
                <a:gd name="connsiteY366" fmla="*/ 7829285 h 9738027"/>
                <a:gd name="connsiteX367" fmla="*/ 5514956 w 13991985"/>
                <a:gd name="connsiteY367" fmla="*/ 7712377 h 9738027"/>
                <a:gd name="connsiteX368" fmla="*/ 5563943 w 13991985"/>
                <a:gd name="connsiteY368" fmla="*/ 7788804 h 9738027"/>
                <a:gd name="connsiteX369" fmla="*/ 5602723 w 13991985"/>
                <a:gd name="connsiteY369" fmla="*/ 7843800 h 9738027"/>
                <a:gd name="connsiteX370" fmla="*/ 5617237 w 13991985"/>
                <a:gd name="connsiteY370" fmla="*/ 7887343 h 9738027"/>
                <a:gd name="connsiteX371" fmla="*/ 5706478 w 13991985"/>
                <a:gd name="connsiteY371" fmla="*/ 7950389 h 9738027"/>
                <a:gd name="connsiteX372" fmla="*/ 5731424 w 13991985"/>
                <a:gd name="connsiteY372" fmla="*/ 7990077 h 9738027"/>
                <a:gd name="connsiteX373" fmla="*/ 5727682 w 13991985"/>
                <a:gd name="connsiteY373" fmla="*/ 8069112 h 9738027"/>
                <a:gd name="connsiteX374" fmla="*/ 5732218 w 13991985"/>
                <a:gd name="connsiteY374" fmla="*/ 8131703 h 9738027"/>
                <a:gd name="connsiteX375" fmla="*/ 5739588 w 13991985"/>
                <a:gd name="connsiteY375" fmla="*/ 8211419 h 9738027"/>
                <a:gd name="connsiteX376" fmla="*/ 5737660 w 13991985"/>
                <a:gd name="connsiteY376" fmla="*/ 8300887 h 9738027"/>
                <a:gd name="connsiteX377" fmla="*/ 5692191 w 13991985"/>
                <a:gd name="connsiteY377" fmla="*/ 8377994 h 9738027"/>
                <a:gd name="connsiteX378" fmla="*/ 5602723 w 13991985"/>
                <a:gd name="connsiteY378" fmla="*/ 8424371 h 9738027"/>
                <a:gd name="connsiteX379" fmla="*/ 5573694 w 13991985"/>
                <a:gd name="connsiteY379" fmla="*/ 8467914 h 9738027"/>
                <a:gd name="connsiteX380" fmla="*/ 5559180 w 13991985"/>
                <a:gd name="connsiteY380" fmla="*/ 8511457 h 9738027"/>
                <a:gd name="connsiteX381" fmla="*/ 5472094 w 13991985"/>
                <a:gd name="connsiteY381" fmla="*/ 8598543 h 9738027"/>
                <a:gd name="connsiteX382" fmla="*/ 5457580 w 13991985"/>
                <a:gd name="connsiteY382" fmla="*/ 8642085 h 9738027"/>
                <a:gd name="connsiteX383" fmla="*/ 5519946 w 13991985"/>
                <a:gd name="connsiteY383" fmla="*/ 8768178 h 9738027"/>
                <a:gd name="connsiteX384" fmla="*/ 5477311 w 13991985"/>
                <a:gd name="connsiteY384" fmla="*/ 8861954 h 9738027"/>
                <a:gd name="connsiteX385" fmla="*/ 5619505 w 13991985"/>
                <a:gd name="connsiteY385" fmla="*/ 8840183 h 9738027"/>
                <a:gd name="connsiteX386" fmla="*/ 5711693 w 13991985"/>
                <a:gd name="connsiteY386" fmla="*/ 8814103 h 9738027"/>
                <a:gd name="connsiteX387" fmla="*/ 5776894 w 13991985"/>
                <a:gd name="connsiteY387" fmla="*/ 8800268 h 9738027"/>
                <a:gd name="connsiteX388" fmla="*/ 5749000 w 13991985"/>
                <a:gd name="connsiteY388" fmla="*/ 8872159 h 9738027"/>
                <a:gd name="connsiteX389" fmla="*/ 5748092 w 13991985"/>
                <a:gd name="connsiteY389" fmla="*/ 8903343 h 9738027"/>
                <a:gd name="connsiteX390" fmla="*/ 5747866 w 13991985"/>
                <a:gd name="connsiteY390" fmla="*/ 8946885 h 9738027"/>
                <a:gd name="connsiteX391" fmla="*/ 5776894 w 13991985"/>
                <a:gd name="connsiteY391" fmla="*/ 9033971 h 9738027"/>
                <a:gd name="connsiteX392" fmla="*/ 5829962 w 13991985"/>
                <a:gd name="connsiteY392" fmla="*/ 9080576 h 9738027"/>
                <a:gd name="connsiteX393" fmla="*/ 5883030 w 13991985"/>
                <a:gd name="connsiteY393" fmla="*/ 9114140 h 9738027"/>
                <a:gd name="connsiteX394" fmla="*/ 5907523 w 13991985"/>
                <a:gd name="connsiteY394" fmla="*/ 9164600 h 9738027"/>
                <a:gd name="connsiteX395" fmla="*/ 5863980 w 13991985"/>
                <a:gd name="connsiteY395" fmla="*/ 9266200 h 9738027"/>
                <a:gd name="connsiteX396" fmla="*/ 6023637 w 13991985"/>
                <a:gd name="connsiteY396" fmla="*/ 9353285 h 9738027"/>
                <a:gd name="connsiteX397" fmla="*/ 6038151 w 13991985"/>
                <a:gd name="connsiteY397" fmla="*/ 9396828 h 9738027"/>
                <a:gd name="connsiteX398" fmla="*/ 6067180 w 13991985"/>
                <a:gd name="connsiteY398" fmla="*/ 9440371 h 9738027"/>
                <a:gd name="connsiteX399" fmla="*/ 6133855 w 13991985"/>
                <a:gd name="connsiteY399" fmla="*/ 9471214 h 9738027"/>
                <a:gd name="connsiteX400" fmla="*/ 6269586 w 13991985"/>
                <a:gd name="connsiteY400" fmla="*/ 9406920 h 9738027"/>
                <a:gd name="connsiteX401" fmla="*/ 6299409 w 13991985"/>
                <a:gd name="connsiteY401" fmla="*/ 9440371 h 9738027"/>
                <a:gd name="connsiteX402" fmla="*/ 6313923 w 13991985"/>
                <a:gd name="connsiteY402" fmla="*/ 9483914 h 9738027"/>
                <a:gd name="connsiteX403" fmla="*/ 6347941 w 13991985"/>
                <a:gd name="connsiteY403" fmla="*/ 9527003 h 9738027"/>
                <a:gd name="connsiteX404" fmla="*/ 6405771 w 13991985"/>
                <a:gd name="connsiteY404" fmla="*/ 9556032 h 9738027"/>
                <a:gd name="connsiteX405" fmla="*/ 6430263 w 13991985"/>
                <a:gd name="connsiteY405" fmla="*/ 9510562 h 9738027"/>
                <a:gd name="connsiteX406" fmla="*/ 6430037 w 13991985"/>
                <a:gd name="connsiteY406" fmla="*/ 9382314 h 9738027"/>
                <a:gd name="connsiteX407" fmla="*/ 6401009 w 13991985"/>
                <a:gd name="connsiteY407" fmla="*/ 9280714 h 9738027"/>
                <a:gd name="connsiteX408" fmla="*/ 6444551 w 13991985"/>
                <a:gd name="connsiteY408" fmla="*/ 9237171 h 9738027"/>
                <a:gd name="connsiteX409" fmla="*/ 6488094 w 13991985"/>
                <a:gd name="connsiteY409" fmla="*/ 9222657 h 9738027"/>
                <a:gd name="connsiteX410" fmla="*/ 6557718 w 13991985"/>
                <a:gd name="connsiteY410" fmla="*/ 9225945 h 9738027"/>
                <a:gd name="connsiteX411" fmla="*/ 6636299 w 13991985"/>
                <a:gd name="connsiteY411" fmla="*/ 9168795 h 9738027"/>
                <a:gd name="connsiteX412" fmla="*/ 6737445 w 13991985"/>
                <a:gd name="connsiteY412" fmla="*/ 9224812 h 9738027"/>
                <a:gd name="connsiteX413" fmla="*/ 6763866 w 13991985"/>
                <a:gd name="connsiteY413" fmla="*/ 9164600 h 9738027"/>
                <a:gd name="connsiteX414" fmla="*/ 6828840 w 13991985"/>
                <a:gd name="connsiteY414" fmla="*/ 9181722 h 9738027"/>
                <a:gd name="connsiteX415" fmla="*/ 6870229 w 13991985"/>
                <a:gd name="connsiteY415" fmla="*/ 9205988 h 9738027"/>
                <a:gd name="connsiteX416" fmla="*/ 6952551 w 13991985"/>
                <a:gd name="connsiteY416" fmla="*/ 9208143 h 9738027"/>
                <a:gd name="connsiteX417" fmla="*/ 7025123 w 13991985"/>
                <a:gd name="connsiteY417" fmla="*/ 9121057 h 9738027"/>
                <a:gd name="connsiteX418" fmla="*/ 7102230 w 13991985"/>
                <a:gd name="connsiteY418" fmla="*/ 9139881 h 9738027"/>
                <a:gd name="connsiteX419" fmla="*/ 7170266 w 13991985"/>
                <a:gd name="connsiteY419" fmla="*/ 9077514 h 9738027"/>
                <a:gd name="connsiteX420" fmla="*/ 7197141 w 13991985"/>
                <a:gd name="connsiteY420" fmla="*/ 9048713 h 9738027"/>
                <a:gd name="connsiteX421" fmla="*/ 7236374 w 13991985"/>
                <a:gd name="connsiteY421" fmla="*/ 9023539 h 9738027"/>
                <a:gd name="connsiteX422" fmla="*/ 7271638 w 13991985"/>
                <a:gd name="connsiteY422" fmla="*/ 9063681 h 9738027"/>
                <a:gd name="connsiteX423" fmla="*/ 7307811 w 13991985"/>
                <a:gd name="connsiteY423" fmla="*/ 9109604 h 9738027"/>
                <a:gd name="connsiteX424" fmla="*/ 7343530 w 13991985"/>
                <a:gd name="connsiteY424" fmla="*/ 9159270 h 9738027"/>
                <a:gd name="connsiteX425" fmla="*/ 7460551 w 13991985"/>
                <a:gd name="connsiteY425" fmla="*/ 9164600 h 9738027"/>
                <a:gd name="connsiteX426" fmla="*/ 7547637 w 13991985"/>
                <a:gd name="connsiteY426" fmla="*/ 9179114 h 9738027"/>
                <a:gd name="connsiteX427" fmla="*/ 7562151 w 13991985"/>
                <a:gd name="connsiteY427" fmla="*/ 9353285 h 9738027"/>
                <a:gd name="connsiteX428" fmla="*/ 7634723 w 13991985"/>
                <a:gd name="connsiteY428" fmla="*/ 9367800 h 9738027"/>
                <a:gd name="connsiteX429" fmla="*/ 7721809 w 13991985"/>
                <a:gd name="connsiteY429" fmla="*/ 9396828 h 9738027"/>
                <a:gd name="connsiteX430" fmla="*/ 7808894 w 13991985"/>
                <a:gd name="connsiteY430" fmla="*/ 9425857 h 9738027"/>
                <a:gd name="connsiteX431" fmla="*/ 7852437 w 13991985"/>
                <a:gd name="connsiteY431" fmla="*/ 9440371 h 9738027"/>
                <a:gd name="connsiteX432" fmla="*/ 7895980 w 13991985"/>
                <a:gd name="connsiteY432" fmla="*/ 9396828 h 9738027"/>
                <a:gd name="connsiteX433" fmla="*/ 7939523 w 13991985"/>
                <a:gd name="connsiteY433" fmla="*/ 9382314 h 9738027"/>
                <a:gd name="connsiteX434" fmla="*/ 7962655 w 13991985"/>
                <a:gd name="connsiteY434" fmla="*/ 9347389 h 9738027"/>
                <a:gd name="connsiteX435" fmla="*/ 8005517 w 13991985"/>
                <a:gd name="connsiteY435" fmla="*/ 9335483 h 9738027"/>
                <a:gd name="connsiteX436" fmla="*/ 8065049 w 13991985"/>
                <a:gd name="connsiteY436" fmla="*/ 9397396 h 9738027"/>
                <a:gd name="connsiteX437" fmla="*/ 8169144 w 13991985"/>
                <a:gd name="connsiteY437" fmla="*/ 9437309 h 9738027"/>
                <a:gd name="connsiteX438" fmla="*/ 8215068 w 13991985"/>
                <a:gd name="connsiteY438" fmla="*/ 9392633 h 9738027"/>
                <a:gd name="connsiteX439" fmla="*/ 8255549 w 13991985"/>
                <a:gd name="connsiteY439" fmla="*/ 9401818 h 9738027"/>
                <a:gd name="connsiteX440" fmla="*/ 8299092 w 13991985"/>
                <a:gd name="connsiteY440" fmla="*/ 9438217 h 9738027"/>
                <a:gd name="connsiteX441" fmla="*/ 8317461 w 13991985"/>
                <a:gd name="connsiteY441" fmla="*/ 9485502 h 9738027"/>
                <a:gd name="connsiteX442" fmla="*/ 8295010 w 13991985"/>
                <a:gd name="connsiteY442" fmla="*/ 9519633 h 9738027"/>
                <a:gd name="connsiteX443" fmla="*/ 8276980 w 13991985"/>
                <a:gd name="connsiteY443" fmla="*/ 9604564 h 9738027"/>
                <a:gd name="connsiteX444" fmla="*/ 8309297 w 13991985"/>
                <a:gd name="connsiteY444" fmla="*/ 9685413 h 9738027"/>
                <a:gd name="connsiteX445" fmla="*/ 8350459 w 13991985"/>
                <a:gd name="connsiteY445" fmla="*/ 9738027 h 9738027"/>
                <a:gd name="connsiteX446" fmla="*/ 8389466 w 13991985"/>
                <a:gd name="connsiteY446" fmla="*/ 9730657 h 9738027"/>
                <a:gd name="connsiteX447" fmla="*/ 8386404 w 13991985"/>
                <a:gd name="connsiteY447" fmla="*/ 9682578 h 9738027"/>
                <a:gd name="connsiteX448" fmla="*/ 8360437 w 13991985"/>
                <a:gd name="connsiteY448" fmla="*/ 9643571 h 9738027"/>
                <a:gd name="connsiteX449" fmla="*/ 8351139 w 13991985"/>
                <a:gd name="connsiteY449" fmla="*/ 9571453 h 9738027"/>
                <a:gd name="connsiteX450" fmla="*/ 8370416 w 13991985"/>
                <a:gd name="connsiteY450" fmla="*/ 9527684 h 9738027"/>
                <a:gd name="connsiteX451" fmla="*/ 8396043 w 13991985"/>
                <a:gd name="connsiteY451" fmla="*/ 9475977 h 9738027"/>
                <a:gd name="connsiteX452" fmla="*/ 8429380 w 13991985"/>
                <a:gd name="connsiteY452" fmla="*/ 9483120 h 9738027"/>
                <a:gd name="connsiteX453" fmla="*/ 8496055 w 13991985"/>
                <a:gd name="connsiteY453" fmla="*/ 9473595 h 9738027"/>
                <a:gd name="connsiteX454" fmla="*/ 8553886 w 13991985"/>
                <a:gd name="connsiteY454" fmla="*/ 9453185 h 9738027"/>
                <a:gd name="connsiteX455" fmla="*/ 8636209 w 13991985"/>
                <a:gd name="connsiteY455" fmla="*/ 9428465 h 9738027"/>
                <a:gd name="connsiteX456" fmla="*/ 8696193 w 13991985"/>
                <a:gd name="connsiteY456" fmla="*/ 9415877 h 9738027"/>
                <a:gd name="connsiteX457" fmla="*/ 8691318 w 13991985"/>
                <a:gd name="connsiteY457" fmla="*/ 9375964 h 9738027"/>
                <a:gd name="connsiteX458" fmla="*/ 8715130 w 13991985"/>
                <a:gd name="connsiteY458" fmla="*/ 9356914 h 9738027"/>
                <a:gd name="connsiteX459" fmla="*/ 8743705 w 13991985"/>
                <a:gd name="connsiteY459" fmla="*/ 9359295 h 9738027"/>
                <a:gd name="connsiteX460" fmla="*/ 8810380 w 13991985"/>
                <a:gd name="connsiteY460" fmla="*/ 9382314 h 9738027"/>
                <a:gd name="connsiteX461" fmla="*/ 8856078 w 13991985"/>
                <a:gd name="connsiteY461" fmla="*/ 9312577 h 9738027"/>
                <a:gd name="connsiteX462" fmla="*/ 8903249 w 13991985"/>
                <a:gd name="connsiteY462" fmla="*/ 9314052 h 9738027"/>
                <a:gd name="connsiteX463" fmla="*/ 8941349 w 13991985"/>
                <a:gd name="connsiteY463" fmla="*/ 9356914 h 9738027"/>
                <a:gd name="connsiteX464" fmla="*/ 8984211 w 13991985"/>
                <a:gd name="connsiteY464" fmla="*/ 9321195 h 9738027"/>
                <a:gd name="connsiteX465" fmla="*/ 9025713 w 13991985"/>
                <a:gd name="connsiteY465" fmla="*/ 9264272 h 9738027"/>
                <a:gd name="connsiteX466" fmla="*/ 9085925 w 13991985"/>
                <a:gd name="connsiteY466" fmla="*/ 9278106 h 9738027"/>
                <a:gd name="connsiteX467" fmla="*/ 9124705 w 13991985"/>
                <a:gd name="connsiteY467" fmla="*/ 9237852 h 9738027"/>
                <a:gd name="connsiteX468" fmla="*/ 9129468 w 13991985"/>
                <a:gd name="connsiteY468" fmla="*/ 9186258 h 9738027"/>
                <a:gd name="connsiteX469" fmla="*/ 9160424 w 13991985"/>
                <a:gd name="connsiteY469" fmla="*/ 9133077 h 9738027"/>
                <a:gd name="connsiteX470" fmla="*/ 9203286 w 13991985"/>
                <a:gd name="connsiteY470" fmla="*/ 9156889 h 9738027"/>
                <a:gd name="connsiteX471" fmla="*/ 9246376 w 13991985"/>
                <a:gd name="connsiteY471" fmla="*/ 9196690 h 9738027"/>
                <a:gd name="connsiteX472" fmla="*/ 9305680 w 13991985"/>
                <a:gd name="connsiteY472" fmla="*/ 9159270 h 9738027"/>
                <a:gd name="connsiteX473" fmla="*/ 9399569 w 13991985"/>
                <a:gd name="connsiteY473" fmla="*/ 9131943 h 9738027"/>
                <a:gd name="connsiteX474" fmla="*/ 9458080 w 13991985"/>
                <a:gd name="connsiteY474" fmla="*/ 9130695 h 9738027"/>
                <a:gd name="connsiteX475" fmla="*/ 9518518 w 13991985"/>
                <a:gd name="connsiteY475" fmla="*/ 9105521 h 9738027"/>
                <a:gd name="connsiteX476" fmla="*/ 9574648 w 13991985"/>
                <a:gd name="connsiteY476" fmla="*/ 9126046 h 9738027"/>
                <a:gd name="connsiteX477" fmla="*/ 9652209 w 13991985"/>
                <a:gd name="connsiteY477" fmla="*/ 9106543 h 9738027"/>
                <a:gd name="connsiteX478" fmla="*/ 9753355 w 13991985"/>
                <a:gd name="connsiteY478" fmla="*/ 9094977 h 9738027"/>
                <a:gd name="connsiteX479" fmla="*/ 9816175 w 13991985"/>
                <a:gd name="connsiteY479" fmla="*/ 9050866 h 9738027"/>
                <a:gd name="connsiteX480" fmla="*/ 9803361 w 13991985"/>
                <a:gd name="connsiteY480" fmla="*/ 9009252 h 9738027"/>
                <a:gd name="connsiteX481" fmla="*/ 9819236 w 13991985"/>
                <a:gd name="connsiteY481" fmla="*/ 8981583 h 9738027"/>
                <a:gd name="connsiteX482" fmla="*/ 9872418 w 13991985"/>
                <a:gd name="connsiteY482" fmla="*/ 8980677 h 9738027"/>
                <a:gd name="connsiteX483" fmla="*/ 9893736 w 13991985"/>
                <a:gd name="connsiteY483" fmla="*/ 8931350 h 9738027"/>
                <a:gd name="connsiteX484" fmla="*/ 9942721 w 13991985"/>
                <a:gd name="connsiteY484" fmla="*/ 8904022 h 9738027"/>
                <a:gd name="connsiteX485" fmla="*/ 10024364 w 13991985"/>
                <a:gd name="connsiteY485" fmla="*/ 8850956 h 9738027"/>
                <a:gd name="connsiteX486" fmla="*/ 10101925 w 13991985"/>
                <a:gd name="connsiteY486" fmla="*/ 8802650 h 9738027"/>
                <a:gd name="connsiteX487" fmla="*/ 10130726 w 13991985"/>
                <a:gd name="connsiteY487" fmla="*/ 8768632 h 9738027"/>
                <a:gd name="connsiteX488" fmla="*/ 10099997 w 13991985"/>
                <a:gd name="connsiteY488" fmla="*/ 8719646 h 9738027"/>
                <a:gd name="connsiteX489" fmla="*/ 10139458 w 13991985"/>
                <a:gd name="connsiteY489" fmla="*/ 8683474 h 9738027"/>
                <a:gd name="connsiteX490" fmla="*/ 10199669 w 13991985"/>
                <a:gd name="connsiteY490" fmla="*/ 8664197 h 9738027"/>
                <a:gd name="connsiteX491" fmla="*/ 10252737 w 13991985"/>
                <a:gd name="connsiteY491" fmla="*/ 8642539 h 9738027"/>
                <a:gd name="connsiteX492" fmla="*/ 10293672 w 13991985"/>
                <a:gd name="connsiteY492" fmla="*/ 8610902 h 9738027"/>
                <a:gd name="connsiteX493" fmla="*/ 10351049 w 13991985"/>
                <a:gd name="connsiteY493" fmla="*/ 8533002 h 9738027"/>
                <a:gd name="connsiteX494" fmla="*/ 10363409 w 13991985"/>
                <a:gd name="connsiteY494" fmla="*/ 8525971 h 9738027"/>
                <a:gd name="connsiteX495" fmla="*/ 10398107 w 13991985"/>
                <a:gd name="connsiteY495" fmla="*/ 8480274 h 9738027"/>
                <a:gd name="connsiteX496" fmla="*/ 10436434 w 13991985"/>
                <a:gd name="connsiteY496" fmla="*/ 8443875 h 9738027"/>
                <a:gd name="connsiteX497" fmla="*/ 10479523 w 13991985"/>
                <a:gd name="connsiteY497" fmla="*/ 8395343 h 9738027"/>
                <a:gd name="connsiteX498" fmla="*/ 10494718 w 13991985"/>
                <a:gd name="connsiteY498" fmla="*/ 8308257 h 9738027"/>
                <a:gd name="connsiteX499" fmla="*/ 10499254 w 13991985"/>
                <a:gd name="connsiteY499" fmla="*/ 8247819 h 9738027"/>
                <a:gd name="connsiteX500" fmla="*/ 10482018 w 13991985"/>
                <a:gd name="connsiteY500" fmla="*/ 8171052 h 9738027"/>
                <a:gd name="connsiteX501" fmla="*/ 10523066 w 13991985"/>
                <a:gd name="connsiteY501" fmla="*/ 8117643 h 9738027"/>
                <a:gd name="connsiteX502" fmla="*/ 10566609 w 13991985"/>
                <a:gd name="connsiteY502" fmla="*/ 8119571 h 9738027"/>
                <a:gd name="connsiteX503" fmla="*/ 10627274 w 13991985"/>
                <a:gd name="connsiteY503" fmla="*/ 8102676 h 9738027"/>
                <a:gd name="connsiteX504" fmla="*/ 10654829 w 13991985"/>
                <a:gd name="connsiteY504" fmla="*/ 8025569 h 9738027"/>
                <a:gd name="connsiteX505" fmla="*/ 10696330 w 13991985"/>
                <a:gd name="connsiteY505" fmla="*/ 7994839 h 9738027"/>
                <a:gd name="connsiteX506" fmla="*/ 10775025 w 13991985"/>
                <a:gd name="connsiteY506" fmla="*/ 7894940 h 9738027"/>
                <a:gd name="connsiteX507" fmla="*/ 10806435 w 13991985"/>
                <a:gd name="connsiteY507" fmla="*/ 7805246 h 9738027"/>
                <a:gd name="connsiteX508" fmla="*/ 10847596 w 13991985"/>
                <a:gd name="connsiteY508" fmla="*/ 7745488 h 9738027"/>
                <a:gd name="connsiteX509" fmla="*/ 10903499 w 13991985"/>
                <a:gd name="connsiteY509" fmla="*/ 7730520 h 9738027"/>
                <a:gd name="connsiteX510" fmla="*/ 10958494 w 13991985"/>
                <a:gd name="connsiteY510" fmla="*/ 7727685 h 9738027"/>
                <a:gd name="connsiteX511" fmla="*/ 10952031 w 13991985"/>
                <a:gd name="connsiteY511" fmla="*/ 7706028 h 9738027"/>
                <a:gd name="connsiteX512" fmla="*/ 10943980 w 13991985"/>
                <a:gd name="connsiteY512" fmla="*/ 7652732 h 9738027"/>
                <a:gd name="connsiteX513" fmla="*/ 10950897 w 13991985"/>
                <a:gd name="connsiteY513" fmla="*/ 7604427 h 9738027"/>
                <a:gd name="connsiteX514" fmla="*/ 10917786 w 13991985"/>
                <a:gd name="connsiteY514" fmla="*/ 7507590 h 9738027"/>
                <a:gd name="connsiteX515" fmla="*/ 10915632 w 13991985"/>
                <a:gd name="connsiteY515" fmla="*/ 7454521 h 9738027"/>
                <a:gd name="connsiteX516" fmla="*/ 10963937 w 13991985"/>
                <a:gd name="connsiteY516" fmla="*/ 7401681 h 9738027"/>
                <a:gd name="connsiteX517" fmla="*/ 11024943 w 13991985"/>
                <a:gd name="connsiteY517" fmla="*/ 7373333 h 9738027"/>
                <a:gd name="connsiteX518" fmla="*/ 11016551 w 13991985"/>
                <a:gd name="connsiteY518" fmla="*/ 7335800 h 9738027"/>
                <a:gd name="connsiteX519" fmla="*/ 10974936 w 13991985"/>
                <a:gd name="connsiteY519" fmla="*/ 7306998 h 9738027"/>
                <a:gd name="connsiteX520" fmla="*/ 10912570 w 13991985"/>
                <a:gd name="connsiteY520" fmla="*/ 7239643 h 9738027"/>
                <a:gd name="connsiteX521" fmla="*/ 10851905 w 13991985"/>
                <a:gd name="connsiteY521" fmla="*/ 7270371 h 9738027"/>
                <a:gd name="connsiteX522" fmla="*/ 10782168 w 13991985"/>
                <a:gd name="connsiteY522" fmla="*/ 7263001 h 9738027"/>
                <a:gd name="connsiteX523" fmla="*/ 10784323 w 13991985"/>
                <a:gd name="connsiteY523" fmla="*/ 7205171 h 9738027"/>
                <a:gd name="connsiteX524" fmla="*/ 10830247 w 13991985"/>
                <a:gd name="connsiteY524" fmla="*/ 7133053 h 9738027"/>
                <a:gd name="connsiteX525" fmla="*/ 10877305 w 13991985"/>
                <a:gd name="connsiteY525" fmla="*/ 7116158 h 9738027"/>
                <a:gd name="connsiteX526" fmla="*/ 10917332 w 13991985"/>
                <a:gd name="connsiteY526" fmla="*/ 7087357 h 9738027"/>
                <a:gd name="connsiteX527" fmla="*/ 10973688 w 13991985"/>
                <a:gd name="connsiteY527" fmla="*/ 7074769 h 9738027"/>
                <a:gd name="connsiteX528" fmla="*/ 11033446 w 13991985"/>
                <a:gd name="connsiteY528" fmla="*/ 7055039 h 9738027"/>
                <a:gd name="connsiteX529" fmla="*/ 10929693 w 13991985"/>
                <a:gd name="connsiteY529" fmla="*/ 6954120 h 9738027"/>
                <a:gd name="connsiteX530" fmla="*/ 10903272 w 13991985"/>
                <a:gd name="connsiteY530" fmla="*/ 6879619 h 9738027"/>
                <a:gd name="connsiteX531" fmla="*/ 10997729 w 13991985"/>
                <a:gd name="connsiteY531" fmla="*/ 6886083 h 9738027"/>
                <a:gd name="connsiteX532" fmla="*/ 11045580 w 13991985"/>
                <a:gd name="connsiteY532" fmla="*/ 6856828 h 9738027"/>
                <a:gd name="connsiteX533" fmla="*/ 10987523 w 13991985"/>
                <a:gd name="connsiteY533" fmla="*/ 6788566 h 9738027"/>
                <a:gd name="connsiteX534" fmla="*/ 10914951 w 13991985"/>
                <a:gd name="connsiteY534" fmla="*/ 6740714 h 9738027"/>
                <a:gd name="connsiteX535" fmla="*/ 10909509 w 13991985"/>
                <a:gd name="connsiteY535" fmla="*/ 6692862 h 9738027"/>
                <a:gd name="connsiteX536" fmla="*/ 10856894 w 13991985"/>
                <a:gd name="connsiteY536" fmla="*/ 6668143 h 9738027"/>
                <a:gd name="connsiteX537" fmla="*/ 10813805 w 13991985"/>
                <a:gd name="connsiteY537" fmla="*/ 6633671 h 9738027"/>
                <a:gd name="connsiteX538" fmla="*/ 10804053 w 13991985"/>
                <a:gd name="connsiteY538" fmla="*/ 6556790 h 9738027"/>
                <a:gd name="connsiteX539" fmla="*/ 10793848 w 13991985"/>
                <a:gd name="connsiteY539" fmla="*/ 6494198 h 9738027"/>
                <a:gd name="connsiteX540" fmla="*/ 10740780 w 13991985"/>
                <a:gd name="connsiteY540" fmla="*/ 6367878 h 9738027"/>
                <a:gd name="connsiteX541" fmla="*/ 10711751 w 13991985"/>
                <a:gd name="connsiteY541" fmla="*/ 6247228 h 9738027"/>
                <a:gd name="connsiteX542" fmla="*/ 10668209 w 13991985"/>
                <a:gd name="connsiteY542" fmla="*/ 6218200 h 9738027"/>
                <a:gd name="connsiteX543" fmla="*/ 10619223 w 13991985"/>
                <a:gd name="connsiteY543" fmla="*/ 6155833 h 9738027"/>
                <a:gd name="connsiteX544" fmla="*/ 10508551 w 13991985"/>
                <a:gd name="connsiteY544" fmla="*/ 6072831 h 9738027"/>
                <a:gd name="connsiteX545" fmla="*/ 10426229 w 13991985"/>
                <a:gd name="connsiteY545" fmla="*/ 6005701 h 9738027"/>
                <a:gd name="connsiteX546" fmla="*/ 10441423 w 13991985"/>
                <a:gd name="connsiteY546" fmla="*/ 5885505 h 9738027"/>
                <a:gd name="connsiteX547" fmla="*/ 10509005 w 13991985"/>
                <a:gd name="connsiteY547" fmla="*/ 5822232 h 9738027"/>
                <a:gd name="connsiteX548" fmla="*/ 10595637 w 13991985"/>
                <a:gd name="connsiteY548" fmla="*/ 5724714 h 9738027"/>
                <a:gd name="connsiteX549" fmla="*/ 10629655 w 13991985"/>
                <a:gd name="connsiteY549" fmla="*/ 5637402 h 9738027"/>
                <a:gd name="connsiteX550" fmla="*/ 10673198 w 13991985"/>
                <a:gd name="connsiteY550" fmla="*/ 5604745 h 9738027"/>
                <a:gd name="connsiteX551" fmla="*/ 10750305 w 13991985"/>
                <a:gd name="connsiteY551" fmla="*/ 5627196 h 9738027"/>
                <a:gd name="connsiteX552" fmla="*/ 10761191 w 13991985"/>
                <a:gd name="connsiteY552" fmla="*/ 5560067 h 9738027"/>
                <a:gd name="connsiteX553" fmla="*/ 10814259 w 13991985"/>
                <a:gd name="connsiteY553" fmla="*/ 5502464 h 9738027"/>
                <a:gd name="connsiteX554" fmla="*/ 10891138 w 13991985"/>
                <a:gd name="connsiteY554" fmla="*/ 5468446 h 9738027"/>
                <a:gd name="connsiteX555" fmla="*/ 10958494 w 13991985"/>
                <a:gd name="connsiteY555" fmla="*/ 5463457 h 9738027"/>
                <a:gd name="connsiteX556" fmla="*/ 10989111 w 13991985"/>
                <a:gd name="connsiteY556" fmla="*/ 5434655 h 9738027"/>
                <a:gd name="connsiteX557" fmla="*/ 11051703 w 13991985"/>
                <a:gd name="connsiteY557" fmla="*/ 5395875 h 9738027"/>
                <a:gd name="connsiteX558" fmla="*/ 11161694 w 13991985"/>
                <a:gd name="connsiteY558" fmla="*/ 5361857 h 9738027"/>
                <a:gd name="connsiteX559" fmla="*/ 11205237 w 13991985"/>
                <a:gd name="connsiteY559" fmla="*/ 5332828 h 9738027"/>
                <a:gd name="connsiteX560" fmla="*/ 11161694 w 13991985"/>
                <a:gd name="connsiteY560" fmla="*/ 5303800 h 9738027"/>
                <a:gd name="connsiteX561" fmla="*/ 10871409 w 13991985"/>
                <a:gd name="connsiteY561" fmla="*/ 5260257 h 9738027"/>
                <a:gd name="connsiteX562" fmla="*/ 10827866 w 13991985"/>
                <a:gd name="connsiteY562" fmla="*/ 5216714 h 9738027"/>
                <a:gd name="connsiteX563" fmla="*/ 10682723 w 13991985"/>
                <a:gd name="connsiteY563" fmla="*/ 5274771 h 9738027"/>
                <a:gd name="connsiteX564" fmla="*/ 10624666 w 13991985"/>
                <a:gd name="connsiteY564" fmla="*/ 5303800 h 9738027"/>
                <a:gd name="connsiteX565" fmla="*/ 10537580 w 13991985"/>
                <a:gd name="connsiteY565" fmla="*/ 5390206 h 9738027"/>
                <a:gd name="connsiteX566" fmla="*/ 10440289 w 13991985"/>
                <a:gd name="connsiteY566" fmla="*/ 5361403 h 9738027"/>
                <a:gd name="connsiteX567" fmla="*/ 10368624 w 13991985"/>
                <a:gd name="connsiteY567" fmla="*/ 5317633 h 9738027"/>
                <a:gd name="connsiteX568" fmla="*/ 10348894 w 13991985"/>
                <a:gd name="connsiteY568" fmla="*/ 5245743 h 9738027"/>
                <a:gd name="connsiteX569" fmla="*/ 10363409 w 13991985"/>
                <a:gd name="connsiteY569" fmla="*/ 5187685 h 9738027"/>
                <a:gd name="connsiteX570" fmla="*/ 10392437 w 13991985"/>
                <a:gd name="connsiteY570" fmla="*/ 5144143 h 9738027"/>
                <a:gd name="connsiteX571" fmla="*/ 10348894 w 13991985"/>
                <a:gd name="connsiteY571" fmla="*/ 5115114 h 9738027"/>
                <a:gd name="connsiteX572" fmla="*/ 10290837 w 13991985"/>
                <a:gd name="connsiteY572" fmla="*/ 5100600 h 9738027"/>
                <a:gd name="connsiteX573" fmla="*/ 10203751 w 13991985"/>
                <a:gd name="connsiteY573" fmla="*/ 5071571 h 9738027"/>
                <a:gd name="connsiteX574" fmla="*/ 10160209 w 13991985"/>
                <a:gd name="connsiteY574" fmla="*/ 5057057 h 9738027"/>
                <a:gd name="connsiteX575" fmla="*/ 10073804 w 13991985"/>
                <a:gd name="connsiteY575" fmla="*/ 5028028 h 9738027"/>
                <a:gd name="connsiteX576" fmla="*/ 10044548 w 13991985"/>
                <a:gd name="connsiteY576" fmla="*/ 4921665 h 9738027"/>
                <a:gd name="connsiteX577" fmla="*/ 10049991 w 13991985"/>
                <a:gd name="connsiteY577" fmla="*/ 4868598 h 9738027"/>
                <a:gd name="connsiteX578" fmla="*/ 10102605 w 13991985"/>
                <a:gd name="connsiteY578" fmla="*/ 4758381 h 9738027"/>
                <a:gd name="connsiteX579" fmla="*/ 10189011 w 13991985"/>
                <a:gd name="connsiteY579" fmla="*/ 4753164 h 9738027"/>
                <a:gd name="connsiteX580" fmla="*/ 10262262 w 13991985"/>
                <a:gd name="connsiteY580" fmla="*/ 4791490 h 9738027"/>
                <a:gd name="connsiteX581" fmla="*/ 10311929 w 13991985"/>
                <a:gd name="connsiteY581" fmla="*/ 4762462 h 9738027"/>
                <a:gd name="connsiteX582" fmla="*/ 10365223 w 13991985"/>
                <a:gd name="connsiteY582" fmla="*/ 4752710 h 9738027"/>
                <a:gd name="connsiteX583" fmla="*/ 10423053 w 13991985"/>
                <a:gd name="connsiteY583" fmla="*/ 4698963 h 9738027"/>
                <a:gd name="connsiteX584" fmla="*/ 10447319 w 13991985"/>
                <a:gd name="connsiteY584" fmla="*/ 4607114 h 9738027"/>
                <a:gd name="connsiteX585" fmla="*/ 10491543 w 13991985"/>
                <a:gd name="connsiteY585" fmla="*/ 4532502 h 9738027"/>
                <a:gd name="connsiteX586" fmla="*/ 10595637 w 13991985"/>
                <a:gd name="connsiteY586" fmla="*/ 4520028 h 9738027"/>
                <a:gd name="connsiteX587" fmla="*/ 10639180 w 13991985"/>
                <a:gd name="connsiteY587" fmla="*/ 4491000 h 9738027"/>
                <a:gd name="connsiteX588" fmla="*/ 10711751 w 13991985"/>
                <a:gd name="connsiteY588" fmla="*/ 4403914 h 9738027"/>
                <a:gd name="connsiteX589" fmla="*/ 10755294 w 13991985"/>
                <a:gd name="connsiteY589" fmla="*/ 4360371 h 9738027"/>
                <a:gd name="connsiteX590" fmla="*/ 10775705 w 13991985"/>
                <a:gd name="connsiteY590" fmla="*/ 4302314 h 9738027"/>
                <a:gd name="connsiteX591" fmla="*/ 10848730 w 13991985"/>
                <a:gd name="connsiteY591" fmla="*/ 4251514 h 9738027"/>
                <a:gd name="connsiteX592" fmla="*/ 10977318 w 13991985"/>
                <a:gd name="connsiteY592" fmla="*/ 4232464 h 9738027"/>
                <a:gd name="connsiteX593" fmla="*/ 11103411 w 13991985"/>
                <a:gd name="connsiteY593" fmla="*/ 4307983 h 9738027"/>
                <a:gd name="connsiteX594" fmla="*/ 11126996 w 13991985"/>
                <a:gd name="connsiteY594" fmla="*/ 4433170 h 9738027"/>
                <a:gd name="connsiteX595" fmla="*/ 11078691 w 13991985"/>
                <a:gd name="connsiteY595" fmla="*/ 4505514 h 9738027"/>
                <a:gd name="connsiteX596" fmla="*/ 11048755 w 13991985"/>
                <a:gd name="connsiteY596" fmla="*/ 4551552 h 9738027"/>
                <a:gd name="connsiteX597" fmla="*/ 11049889 w 13991985"/>
                <a:gd name="connsiteY597" fmla="*/ 4577632 h 9738027"/>
                <a:gd name="connsiteX598" fmla="*/ 10987523 w 13991985"/>
                <a:gd name="connsiteY598" fmla="*/ 4592600 h 9738027"/>
                <a:gd name="connsiteX599" fmla="*/ 10973009 w 13991985"/>
                <a:gd name="connsiteY599" fmla="*/ 4650657 h 9738027"/>
                <a:gd name="connsiteX600" fmla="*/ 11060094 w 13991985"/>
                <a:gd name="connsiteY600" fmla="*/ 4665171 h 9738027"/>
                <a:gd name="connsiteX601" fmla="*/ 11016551 w 13991985"/>
                <a:gd name="connsiteY601" fmla="*/ 4708714 h 9738027"/>
                <a:gd name="connsiteX602" fmla="*/ 11002037 w 13991985"/>
                <a:gd name="connsiteY602" fmla="*/ 4752257 h 9738027"/>
                <a:gd name="connsiteX603" fmla="*/ 11016551 w 13991985"/>
                <a:gd name="connsiteY603" fmla="*/ 4781285 h 9738027"/>
                <a:gd name="connsiteX604" fmla="*/ 11060094 w 13991985"/>
                <a:gd name="connsiteY604" fmla="*/ 4737743 h 9738027"/>
                <a:gd name="connsiteX605" fmla="*/ 11190723 w 13991985"/>
                <a:gd name="connsiteY605" fmla="*/ 4650657 h 9738027"/>
                <a:gd name="connsiteX606" fmla="*/ 11248780 w 13991985"/>
                <a:gd name="connsiteY606" fmla="*/ 4636143 h 9738027"/>
                <a:gd name="connsiteX607" fmla="*/ 11335866 w 13991985"/>
                <a:gd name="connsiteY607" fmla="*/ 4592600 h 9738027"/>
                <a:gd name="connsiteX608" fmla="*/ 11422951 w 13991985"/>
                <a:gd name="connsiteY608" fmla="*/ 4549057 h 9738027"/>
                <a:gd name="connsiteX609" fmla="*/ 11539066 w 13991985"/>
                <a:gd name="connsiteY609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59561 w 13991985"/>
                <a:gd name="connsiteY322" fmla="*/ 7501920 h 9738027"/>
                <a:gd name="connsiteX323" fmla="*/ 2278951 w 13991985"/>
                <a:gd name="connsiteY323" fmla="*/ 7539000 h 9738027"/>
                <a:gd name="connsiteX324" fmla="*/ 2412188 w 13991985"/>
                <a:gd name="connsiteY324" fmla="*/ 7496364 h 9738027"/>
                <a:gd name="connsiteX325" fmla="*/ 2443825 w 13991985"/>
                <a:gd name="connsiteY325" fmla="*/ 7618714 h 9738027"/>
                <a:gd name="connsiteX326" fmla="*/ 2496666 w 13991985"/>
                <a:gd name="connsiteY326" fmla="*/ 7655114 h 9738027"/>
                <a:gd name="connsiteX327" fmla="*/ 2583751 w 13991985"/>
                <a:gd name="connsiteY327" fmla="*/ 7684143 h 9738027"/>
                <a:gd name="connsiteX328" fmla="*/ 2643962 w 13991985"/>
                <a:gd name="connsiteY328" fmla="*/ 7741746 h 9738027"/>
                <a:gd name="connsiteX329" fmla="*/ 2752480 w 13991985"/>
                <a:gd name="connsiteY329" fmla="*/ 7744582 h 9738027"/>
                <a:gd name="connsiteX330" fmla="*/ 2808610 w 13991985"/>
                <a:gd name="connsiteY330" fmla="*/ 7814545 h 9738027"/>
                <a:gd name="connsiteX331" fmla="*/ 2888551 w 13991985"/>
                <a:gd name="connsiteY331" fmla="*/ 7807627 h 9738027"/>
                <a:gd name="connsiteX332" fmla="*/ 2968267 w 13991985"/>
                <a:gd name="connsiteY332" fmla="*/ 7838810 h 9738027"/>
                <a:gd name="connsiteX333" fmla="*/ 3106266 w 13991985"/>
                <a:gd name="connsiteY333" fmla="*/ 7843800 h 9738027"/>
                <a:gd name="connsiteX334" fmla="*/ 3215237 w 13991985"/>
                <a:gd name="connsiteY334" fmla="*/ 7881900 h 9738027"/>
                <a:gd name="connsiteX335" fmla="*/ 3328516 w 13991985"/>
                <a:gd name="connsiteY335" fmla="*/ 7843346 h 9738027"/>
                <a:gd name="connsiteX336" fmla="*/ 3417982 w 13991985"/>
                <a:gd name="connsiteY336" fmla="*/ 7819988 h 9738027"/>
                <a:gd name="connsiteX337" fmla="*/ 3442022 w 13991985"/>
                <a:gd name="connsiteY337" fmla="*/ 7878044 h 9738027"/>
                <a:gd name="connsiteX338" fmla="*/ 3451773 w 13991985"/>
                <a:gd name="connsiteY338" fmla="*/ 7923969 h 9738027"/>
                <a:gd name="connsiteX339" fmla="*/ 3473431 w 13991985"/>
                <a:gd name="connsiteY339" fmla="*/ 7982025 h 9738027"/>
                <a:gd name="connsiteX340" fmla="*/ 3507449 w 13991985"/>
                <a:gd name="connsiteY340" fmla="*/ 8022960 h 9738027"/>
                <a:gd name="connsiteX341" fmla="*/ 3570723 w 13991985"/>
                <a:gd name="connsiteY341" fmla="*/ 8017971 h 9738027"/>
                <a:gd name="connsiteX342" fmla="*/ 3585237 w 13991985"/>
                <a:gd name="connsiteY342" fmla="*/ 7901857 h 9738027"/>
                <a:gd name="connsiteX343" fmla="*/ 3665179 w 13991985"/>
                <a:gd name="connsiteY343" fmla="*/ 7834502 h 9738027"/>
                <a:gd name="connsiteX344" fmla="*/ 3709175 w 13991985"/>
                <a:gd name="connsiteY344" fmla="*/ 7787103 h 9738027"/>
                <a:gd name="connsiteX345" fmla="*/ 3843206 w 13991985"/>
                <a:gd name="connsiteY345" fmla="*/ 7842099 h 9738027"/>
                <a:gd name="connsiteX346" fmla="*/ 3991637 w 13991985"/>
                <a:gd name="connsiteY346" fmla="*/ 7872828 h 9738027"/>
                <a:gd name="connsiteX347" fmla="*/ 4071579 w 13991985"/>
                <a:gd name="connsiteY347" fmla="*/ 7834728 h 9738027"/>
                <a:gd name="connsiteX348" fmla="*/ 4107525 w 13991985"/>
                <a:gd name="connsiteY348" fmla="*/ 7921360 h 9738027"/>
                <a:gd name="connsiteX349" fmla="*/ 4157757 w 13991985"/>
                <a:gd name="connsiteY349" fmla="*/ 7962522 h 9738027"/>
                <a:gd name="connsiteX350" fmla="*/ 4222959 w 13991985"/>
                <a:gd name="connsiteY350" fmla="*/ 8028177 h 9738027"/>
                <a:gd name="connsiteX351" fmla="*/ 4213887 w 13991985"/>
                <a:gd name="connsiteY351" fmla="*/ 8093151 h 9738027"/>
                <a:gd name="connsiteX352" fmla="*/ 4238380 w 13991985"/>
                <a:gd name="connsiteY352" fmla="*/ 8148600 h 9738027"/>
                <a:gd name="connsiteX353" fmla="*/ 4398037 w 13991985"/>
                <a:gd name="connsiteY353" fmla="*/ 8119571 h 9738027"/>
                <a:gd name="connsiteX354" fmla="*/ 4526512 w 13991985"/>
                <a:gd name="connsiteY354" fmla="*/ 8078863 h 9738027"/>
                <a:gd name="connsiteX355" fmla="*/ 4600330 w 13991985"/>
                <a:gd name="connsiteY355" fmla="*/ 8082945 h 9738027"/>
                <a:gd name="connsiteX356" fmla="*/ 4673809 w 13991985"/>
                <a:gd name="connsiteY356" fmla="*/ 8047000 h 9738027"/>
                <a:gd name="connsiteX357" fmla="*/ 4702837 w 13991985"/>
                <a:gd name="connsiteY357" fmla="*/ 8003457 h 9738027"/>
                <a:gd name="connsiteX358" fmla="*/ 4717351 w 13991985"/>
                <a:gd name="connsiteY358" fmla="*/ 7959914 h 9738027"/>
                <a:gd name="connsiteX359" fmla="*/ 4804437 w 13991985"/>
                <a:gd name="connsiteY359" fmla="*/ 7930885 h 9738027"/>
                <a:gd name="connsiteX360" fmla="*/ 4838682 w 13991985"/>
                <a:gd name="connsiteY360" fmla="*/ 7904465 h 9738027"/>
                <a:gd name="connsiteX361" fmla="*/ 4894811 w 13991985"/>
                <a:gd name="connsiteY361" fmla="*/ 7875437 h 9738027"/>
                <a:gd name="connsiteX362" fmla="*/ 4947426 w 13991985"/>
                <a:gd name="connsiteY362" fmla="*/ 7839037 h 9738027"/>
                <a:gd name="connsiteX363" fmla="*/ 5065694 w 13991985"/>
                <a:gd name="connsiteY363" fmla="*/ 7766919 h 9738027"/>
                <a:gd name="connsiteX364" fmla="*/ 5210837 w 13991985"/>
                <a:gd name="connsiteY364" fmla="*/ 7814771 h 9738027"/>
                <a:gd name="connsiteX365" fmla="*/ 5297923 w 13991985"/>
                <a:gd name="connsiteY365" fmla="*/ 7872828 h 9738027"/>
                <a:gd name="connsiteX366" fmla="*/ 5385009 w 13991985"/>
                <a:gd name="connsiteY366" fmla="*/ 7858314 h 9738027"/>
                <a:gd name="connsiteX367" fmla="*/ 5428551 w 13991985"/>
                <a:gd name="connsiteY367" fmla="*/ 7829285 h 9738027"/>
                <a:gd name="connsiteX368" fmla="*/ 5514956 w 13991985"/>
                <a:gd name="connsiteY368" fmla="*/ 7712377 h 9738027"/>
                <a:gd name="connsiteX369" fmla="*/ 5563943 w 13991985"/>
                <a:gd name="connsiteY369" fmla="*/ 7788804 h 9738027"/>
                <a:gd name="connsiteX370" fmla="*/ 5602723 w 13991985"/>
                <a:gd name="connsiteY370" fmla="*/ 7843800 h 9738027"/>
                <a:gd name="connsiteX371" fmla="*/ 5617237 w 13991985"/>
                <a:gd name="connsiteY371" fmla="*/ 7887343 h 9738027"/>
                <a:gd name="connsiteX372" fmla="*/ 5706478 w 13991985"/>
                <a:gd name="connsiteY372" fmla="*/ 7950389 h 9738027"/>
                <a:gd name="connsiteX373" fmla="*/ 5731424 w 13991985"/>
                <a:gd name="connsiteY373" fmla="*/ 7990077 h 9738027"/>
                <a:gd name="connsiteX374" fmla="*/ 5727682 w 13991985"/>
                <a:gd name="connsiteY374" fmla="*/ 8069112 h 9738027"/>
                <a:gd name="connsiteX375" fmla="*/ 5732218 w 13991985"/>
                <a:gd name="connsiteY375" fmla="*/ 8131703 h 9738027"/>
                <a:gd name="connsiteX376" fmla="*/ 5739588 w 13991985"/>
                <a:gd name="connsiteY376" fmla="*/ 8211419 h 9738027"/>
                <a:gd name="connsiteX377" fmla="*/ 5737660 w 13991985"/>
                <a:gd name="connsiteY377" fmla="*/ 8300887 h 9738027"/>
                <a:gd name="connsiteX378" fmla="*/ 5692191 w 13991985"/>
                <a:gd name="connsiteY378" fmla="*/ 8377994 h 9738027"/>
                <a:gd name="connsiteX379" fmla="*/ 5602723 w 13991985"/>
                <a:gd name="connsiteY379" fmla="*/ 8424371 h 9738027"/>
                <a:gd name="connsiteX380" fmla="*/ 5573694 w 13991985"/>
                <a:gd name="connsiteY380" fmla="*/ 8467914 h 9738027"/>
                <a:gd name="connsiteX381" fmla="*/ 5559180 w 13991985"/>
                <a:gd name="connsiteY381" fmla="*/ 8511457 h 9738027"/>
                <a:gd name="connsiteX382" fmla="*/ 5472094 w 13991985"/>
                <a:gd name="connsiteY382" fmla="*/ 8598543 h 9738027"/>
                <a:gd name="connsiteX383" fmla="*/ 5457580 w 13991985"/>
                <a:gd name="connsiteY383" fmla="*/ 8642085 h 9738027"/>
                <a:gd name="connsiteX384" fmla="*/ 5519946 w 13991985"/>
                <a:gd name="connsiteY384" fmla="*/ 8768178 h 9738027"/>
                <a:gd name="connsiteX385" fmla="*/ 5477311 w 13991985"/>
                <a:gd name="connsiteY385" fmla="*/ 8861954 h 9738027"/>
                <a:gd name="connsiteX386" fmla="*/ 5619505 w 13991985"/>
                <a:gd name="connsiteY386" fmla="*/ 8840183 h 9738027"/>
                <a:gd name="connsiteX387" fmla="*/ 5711693 w 13991985"/>
                <a:gd name="connsiteY387" fmla="*/ 8814103 h 9738027"/>
                <a:gd name="connsiteX388" fmla="*/ 5776894 w 13991985"/>
                <a:gd name="connsiteY388" fmla="*/ 8800268 h 9738027"/>
                <a:gd name="connsiteX389" fmla="*/ 5749000 w 13991985"/>
                <a:gd name="connsiteY389" fmla="*/ 8872159 h 9738027"/>
                <a:gd name="connsiteX390" fmla="*/ 5748092 w 13991985"/>
                <a:gd name="connsiteY390" fmla="*/ 8903343 h 9738027"/>
                <a:gd name="connsiteX391" fmla="*/ 5747866 w 13991985"/>
                <a:gd name="connsiteY391" fmla="*/ 8946885 h 9738027"/>
                <a:gd name="connsiteX392" fmla="*/ 5776894 w 13991985"/>
                <a:gd name="connsiteY392" fmla="*/ 9033971 h 9738027"/>
                <a:gd name="connsiteX393" fmla="*/ 5829962 w 13991985"/>
                <a:gd name="connsiteY393" fmla="*/ 9080576 h 9738027"/>
                <a:gd name="connsiteX394" fmla="*/ 5883030 w 13991985"/>
                <a:gd name="connsiteY394" fmla="*/ 9114140 h 9738027"/>
                <a:gd name="connsiteX395" fmla="*/ 5907523 w 13991985"/>
                <a:gd name="connsiteY395" fmla="*/ 9164600 h 9738027"/>
                <a:gd name="connsiteX396" fmla="*/ 5863980 w 13991985"/>
                <a:gd name="connsiteY396" fmla="*/ 9266200 h 9738027"/>
                <a:gd name="connsiteX397" fmla="*/ 6023637 w 13991985"/>
                <a:gd name="connsiteY397" fmla="*/ 9353285 h 9738027"/>
                <a:gd name="connsiteX398" fmla="*/ 6038151 w 13991985"/>
                <a:gd name="connsiteY398" fmla="*/ 9396828 h 9738027"/>
                <a:gd name="connsiteX399" fmla="*/ 6067180 w 13991985"/>
                <a:gd name="connsiteY399" fmla="*/ 9440371 h 9738027"/>
                <a:gd name="connsiteX400" fmla="*/ 6133855 w 13991985"/>
                <a:gd name="connsiteY400" fmla="*/ 9471214 h 9738027"/>
                <a:gd name="connsiteX401" fmla="*/ 6269586 w 13991985"/>
                <a:gd name="connsiteY401" fmla="*/ 9406920 h 9738027"/>
                <a:gd name="connsiteX402" fmla="*/ 6299409 w 13991985"/>
                <a:gd name="connsiteY402" fmla="*/ 9440371 h 9738027"/>
                <a:gd name="connsiteX403" fmla="*/ 6313923 w 13991985"/>
                <a:gd name="connsiteY403" fmla="*/ 9483914 h 9738027"/>
                <a:gd name="connsiteX404" fmla="*/ 6347941 w 13991985"/>
                <a:gd name="connsiteY404" fmla="*/ 9527003 h 9738027"/>
                <a:gd name="connsiteX405" fmla="*/ 6405771 w 13991985"/>
                <a:gd name="connsiteY405" fmla="*/ 9556032 h 9738027"/>
                <a:gd name="connsiteX406" fmla="*/ 6430263 w 13991985"/>
                <a:gd name="connsiteY406" fmla="*/ 9510562 h 9738027"/>
                <a:gd name="connsiteX407" fmla="*/ 6430037 w 13991985"/>
                <a:gd name="connsiteY407" fmla="*/ 9382314 h 9738027"/>
                <a:gd name="connsiteX408" fmla="*/ 6401009 w 13991985"/>
                <a:gd name="connsiteY408" fmla="*/ 9280714 h 9738027"/>
                <a:gd name="connsiteX409" fmla="*/ 6444551 w 13991985"/>
                <a:gd name="connsiteY409" fmla="*/ 9237171 h 9738027"/>
                <a:gd name="connsiteX410" fmla="*/ 6488094 w 13991985"/>
                <a:gd name="connsiteY410" fmla="*/ 9222657 h 9738027"/>
                <a:gd name="connsiteX411" fmla="*/ 6557718 w 13991985"/>
                <a:gd name="connsiteY411" fmla="*/ 9225945 h 9738027"/>
                <a:gd name="connsiteX412" fmla="*/ 6636299 w 13991985"/>
                <a:gd name="connsiteY412" fmla="*/ 9168795 h 9738027"/>
                <a:gd name="connsiteX413" fmla="*/ 6737445 w 13991985"/>
                <a:gd name="connsiteY413" fmla="*/ 9224812 h 9738027"/>
                <a:gd name="connsiteX414" fmla="*/ 6763866 w 13991985"/>
                <a:gd name="connsiteY414" fmla="*/ 9164600 h 9738027"/>
                <a:gd name="connsiteX415" fmla="*/ 6828840 w 13991985"/>
                <a:gd name="connsiteY415" fmla="*/ 9181722 h 9738027"/>
                <a:gd name="connsiteX416" fmla="*/ 6870229 w 13991985"/>
                <a:gd name="connsiteY416" fmla="*/ 9205988 h 9738027"/>
                <a:gd name="connsiteX417" fmla="*/ 6952551 w 13991985"/>
                <a:gd name="connsiteY417" fmla="*/ 9208143 h 9738027"/>
                <a:gd name="connsiteX418" fmla="*/ 7025123 w 13991985"/>
                <a:gd name="connsiteY418" fmla="*/ 9121057 h 9738027"/>
                <a:gd name="connsiteX419" fmla="*/ 7102230 w 13991985"/>
                <a:gd name="connsiteY419" fmla="*/ 9139881 h 9738027"/>
                <a:gd name="connsiteX420" fmla="*/ 7170266 w 13991985"/>
                <a:gd name="connsiteY420" fmla="*/ 9077514 h 9738027"/>
                <a:gd name="connsiteX421" fmla="*/ 7197141 w 13991985"/>
                <a:gd name="connsiteY421" fmla="*/ 9048713 h 9738027"/>
                <a:gd name="connsiteX422" fmla="*/ 7236374 w 13991985"/>
                <a:gd name="connsiteY422" fmla="*/ 9023539 h 9738027"/>
                <a:gd name="connsiteX423" fmla="*/ 7271638 w 13991985"/>
                <a:gd name="connsiteY423" fmla="*/ 9063681 h 9738027"/>
                <a:gd name="connsiteX424" fmla="*/ 7307811 w 13991985"/>
                <a:gd name="connsiteY424" fmla="*/ 9109604 h 9738027"/>
                <a:gd name="connsiteX425" fmla="*/ 7343530 w 13991985"/>
                <a:gd name="connsiteY425" fmla="*/ 9159270 h 9738027"/>
                <a:gd name="connsiteX426" fmla="*/ 7460551 w 13991985"/>
                <a:gd name="connsiteY426" fmla="*/ 9164600 h 9738027"/>
                <a:gd name="connsiteX427" fmla="*/ 7547637 w 13991985"/>
                <a:gd name="connsiteY427" fmla="*/ 9179114 h 9738027"/>
                <a:gd name="connsiteX428" fmla="*/ 7562151 w 13991985"/>
                <a:gd name="connsiteY428" fmla="*/ 9353285 h 9738027"/>
                <a:gd name="connsiteX429" fmla="*/ 7634723 w 13991985"/>
                <a:gd name="connsiteY429" fmla="*/ 9367800 h 9738027"/>
                <a:gd name="connsiteX430" fmla="*/ 7721809 w 13991985"/>
                <a:gd name="connsiteY430" fmla="*/ 9396828 h 9738027"/>
                <a:gd name="connsiteX431" fmla="*/ 7808894 w 13991985"/>
                <a:gd name="connsiteY431" fmla="*/ 9425857 h 9738027"/>
                <a:gd name="connsiteX432" fmla="*/ 7852437 w 13991985"/>
                <a:gd name="connsiteY432" fmla="*/ 9440371 h 9738027"/>
                <a:gd name="connsiteX433" fmla="*/ 7895980 w 13991985"/>
                <a:gd name="connsiteY433" fmla="*/ 9396828 h 9738027"/>
                <a:gd name="connsiteX434" fmla="*/ 7939523 w 13991985"/>
                <a:gd name="connsiteY434" fmla="*/ 9382314 h 9738027"/>
                <a:gd name="connsiteX435" fmla="*/ 7962655 w 13991985"/>
                <a:gd name="connsiteY435" fmla="*/ 9347389 h 9738027"/>
                <a:gd name="connsiteX436" fmla="*/ 8005517 w 13991985"/>
                <a:gd name="connsiteY436" fmla="*/ 9335483 h 9738027"/>
                <a:gd name="connsiteX437" fmla="*/ 8065049 w 13991985"/>
                <a:gd name="connsiteY437" fmla="*/ 9397396 h 9738027"/>
                <a:gd name="connsiteX438" fmla="*/ 8169144 w 13991985"/>
                <a:gd name="connsiteY438" fmla="*/ 9437309 h 9738027"/>
                <a:gd name="connsiteX439" fmla="*/ 8215068 w 13991985"/>
                <a:gd name="connsiteY439" fmla="*/ 9392633 h 9738027"/>
                <a:gd name="connsiteX440" fmla="*/ 8255549 w 13991985"/>
                <a:gd name="connsiteY440" fmla="*/ 9401818 h 9738027"/>
                <a:gd name="connsiteX441" fmla="*/ 8299092 w 13991985"/>
                <a:gd name="connsiteY441" fmla="*/ 9438217 h 9738027"/>
                <a:gd name="connsiteX442" fmla="*/ 8317461 w 13991985"/>
                <a:gd name="connsiteY442" fmla="*/ 9485502 h 9738027"/>
                <a:gd name="connsiteX443" fmla="*/ 8295010 w 13991985"/>
                <a:gd name="connsiteY443" fmla="*/ 9519633 h 9738027"/>
                <a:gd name="connsiteX444" fmla="*/ 8276980 w 13991985"/>
                <a:gd name="connsiteY444" fmla="*/ 9604564 h 9738027"/>
                <a:gd name="connsiteX445" fmla="*/ 8309297 w 13991985"/>
                <a:gd name="connsiteY445" fmla="*/ 9685413 h 9738027"/>
                <a:gd name="connsiteX446" fmla="*/ 8350459 w 13991985"/>
                <a:gd name="connsiteY446" fmla="*/ 9738027 h 9738027"/>
                <a:gd name="connsiteX447" fmla="*/ 8389466 w 13991985"/>
                <a:gd name="connsiteY447" fmla="*/ 9730657 h 9738027"/>
                <a:gd name="connsiteX448" fmla="*/ 8386404 w 13991985"/>
                <a:gd name="connsiteY448" fmla="*/ 9682578 h 9738027"/>
                <a:gd name="connsiteX449" fmla="*/ 8360437 w 13991985"/>
                <a:gd name="connsiteY449" fmla="*/ 9643571 h 9738027"/>
                <a:gd name="connsiteX450" fmla="*/ 8351139 w 13991985"/>
                <a:gd name="connsiteY450" fmla="*/ 9571453 h 9738027"/>
                <a:gd name="connsiteX451" fmla="*/ 8370416 w 13991985"/>
                <a:gd name="connsiteY451" fmla="*/ 9527684 h 9738027"/>
                <a:gd name="connsiteX452" fmla="*/ 8396043 w 13991985"/>
                <a:gd name="connsiteY452" fmla="*/ 9475977 h 9738027"/>
                <a:gd name="connsiteX453" fmla="*/ 8429380 w 13991985"/>
                <a:gd name="connsiteY453" fmla="*/ 9483120 h 9738027"/>
                <a:gd name="connsiteX454" fmla="*/ 8496055 w 13991985"/>
                <a:gd name="connsiteY454" fmla="*/ 9473595 h 9738027"/>
                <a:gd name="connsiteX455" fmla="*/ 8553886 w 13991985"/>
                <a:gd name="connsiteY455" fmla="*/ 9453185 h 9738027"/>
                <a:gd name="connsiteX456" fmla="*/ 8636209 w 13991985"/>
                <a:gd name="connsiteY456" fmla="*/ 9428465 h 9738027"/>
                <a:gd name="connsiteX457" fmla="*/ 8696193 w 13991985"/>
                <a:gd name="connsiteY457" fmla="*/ 9415877 h 9738027"/>
                <a:gd name="connsiteX458" fmla="*/ 8691318 w 13991985"/>
                <a:gd name="connsiteY458" fmla="*/ 9375964 h 9738027"/>
                <a:gd name="connsiteX459" fmla="*/ 8715130 w 13991985"/>
                <a:gd name="connsiteY459" fmla="*/ 9356914 h 9738027"/>
                <a:gd name="connsiteX460" fmla="*/ 8743705 w 13991985"/>
                <a:gd name="connsiteY460" fmla="*/ 9359295 h 9738027"/>
                <a:gd name="connsiteX461" fmla="*/ 8810380 w 13991985"/>
                <a:gd name="connsiteY461" fmla="*/ 9382314 h 9738027"/>
                <a:gd name="connsiteX462" fmla="*/ 8856078 w 13991985"/>
                <a:gd name="connsiteY462" fmla="*/ 9312577 h 9738027"/>
                <a:gd name="connsiteX463" fmla="*/ 8903249 w 13991985"/>
                <a:gd name="connsiteY463" fmla="*/ 9314052 h 9738027"/>
                <a:gd name="connsiteX464" fmla="*/ 8941349 w 13991985"/>
                <a:gd name="connsiteY464" fmla="*/ 9356914 h 9738027"/>
                <a:gd name="connsiteX465" fmla="*/ 8984211 w 13991985"/>
                <a:gd name="connsiteY465" fmla="*/ 9321195 h 9738027"/>
                <a:gd name="connsiteX466" fmla="*/ 9025713 w 13991985"/>
                <a:gd name="connsiteY466" fmla="*/ 9264272 h 9738027"/>
                <a:gd name="connsiteX467" fmla="*/ 9085925 w 13991985"/>
                <a:gd name="connsiteY467" fmla="*/ 9278106 h 9738027"/>
                <a:gd name="connsiteX468" fmla="*/ 9124705 w 13991985"/>
                <a:gd name="connsiteY468" fmla="*/ 9237852 h 9738027"/>
                <a:gd name="connsiteX469" fmla="*/ 9129468 w 13991985"/>
                <a:gd name="connsiteY469" fmla="*/ 9186258 h 9738027"/>
                <a:gd name="connsiteX470" fmla="*/ 9160424 w 13991985"/>
                <a:gd name="connsiteY470" fmla="*/ 9133077 h 9738027"/>
                <a:gd name="connsiteX471" fmla="*/ 9203286 w 13991985"/>
                <a:gd name="connsiteY471" fmla="*/ 9156889 h 9738027"/>
                <a:gd name="connsiteX472" fmla="*/ 9246376 w 13991985"/>
                <a:gd name="connsiteY472" fmla="*/ 9196690 h 9738027"/>
                <a:gd name="connsiteX473" fmla="*/ 9305680 w 13991985"/>
                <a:gd name="connsiteY473" fmla="*/ 9159270 h 9738027"/>
                <a:gd name="connsiteX474" fmla="*/ 9399569 w 13991985"/>
                <a:gd name="connsiteY474" fmla="*/ 9131943 h 9738027"/>
                <a:gd name="connsiteX475" fmla="*/ 9458080 w 13991985"/>
                <a:gd name="connsiteY475" fmla="*/ 9130695 h 9738027"/>
                <a:gd name="connsiteX476" fmla="*/ 9518518 w 13991985"/>
                <a:gd name="connsiteY476" fmla="*/ 9105521 h 9738027"/>
                <a:gd name="connsiteX477" fmla="*/ 9574648 w 13991985"/>
                <a:gd name="connsiteY477" fmla="*/ 9126046 h 9738027"/>
                <a:gd name="connsiteX478" fmla="*/ 9652209 w 13991985"/>
                <a:gd name="connsiteY478" fmla="*/ 9106543 h 9738027"/>
                <a:gd name="connsiteX479" fmla="*/ 9753355 w 13991985"/>
                <a:gd name="connsiteY479" fmla="*/ 9094977 h 9738027"/>
                <a:gd name="connsiteX480" fmla="*/ 9816175 w 13991985"/>
                <a:gd name="connsiteY480" fmla="*/ 9050866 h 9738027"/>
                <a:gd name="connsiteX481" fmla="*/ 9803361 w 13991985"/>
                <a:gd name="connsiteY481" fmla="*/ 9009252 h 9738027"/>
                <a:gd name="connsiteX482" fmla="*/ 9819236 w 13991985"/>
                <a:gd name="connsiteY482" fmla="*/ 8981583 h 9738027"/>
                <a:gd name="connsiteX483" fmla="*/ 9872418 w 13991985"/>
                <a:gd name="connsiteY483" fmla="*/ 8980677 h 9738027"/>
                <a:gd name="connsiteX484" fmla="*/ 9893736 w 13991985"/>
                <a:gd name="connsiteY484" fmla="*/ 8931350 h 9738027"/>
                <a:gd name="connsiteX485" fmla="*/ 9942721 w 13991985"/>
                <a:gd name="connsiteY485" fmla="*/ 8904022 h 9738027"/>
                <a:gd name="connsiteX486" fmla="*/ 10024364 w 13991985"/>
                <a:gd name="connsiteY486" fmla="*/ 8850956 h 9738027"/>
                <a:gd name="connsiteX487" fmla="*/ 10101925 w 13991985"/>
                <a:gd name="connsiteY487" fmla="*/ 8802650 h 9738027"/>
                <a:gd name="connsiteX488" fmla="*/ 10130726 w 13991985"/>
                <a:gd name="connsiteY488" fmla="*/ 8768632 h 9738027"/>
                <a:gd name="connsiteX489" fmla="*/ 10099997 w 13991985"/>
                <a:gd name="connsiteY489" fmla="*/ 8719646 h 9738027"/>
                <a:gd name="connsiteX490" fmla="*/ 10139458 w 13991985"/>
                <a:gd name="connsiteY490" fmla="*/ 8683474 h 9738027"/>
                <a:gd name="connsiteX491" fmla="*/ 10199669 w 13991985"/>
                <a:gd name="connsiteY491" fmla="*/ 8664197 h 9738027"/>
                <a:gd name="connsiteX492" fmla="*/ 10252737 w 13991985"/>
                <a:gd name="connsiteY492" fmla="*/ 8642539 h 9738027"/>
                <a:gd name="connsiteX493" fmla="*/ 10293672 w 13991985"/>
                <a:gd name="connsiteY493" fmla="*/ 8610902 h 9738027"/>
                <a:gd name="connsiteX494" fmla="*/ 10351049 w 13991985"/>
                <a:gd name="connsiteY494" fmla="*/ 8533002 h 9738027"/>
                <a:gd name="connsiteX495" fmla="*/ 10363409 w 13991985"/>
                <a:gd name="connsiteY495" fmla="*/ 8525971 h 9738027"/>
                <a:gd name="connsiteX496" fmla="*/ 10398107 w 13991985"/>
                <a:gd name="connsiteY496" fmla="*/ 8480274 h 9738027"/>
                <a:gd name="connsiteX497" fmla="*/ 10436434 w 13991985"/>
                <a:gd name="connsiteY497" fmla="*/ 8443875 h 9738027"/>
                <a:gd name="connsiteX498" fmla="*/ 10479523 w 13991985"/>
                <a:gd name="connsiteY498" fmla="*/ 8395343 h 9738027"/>
                <a:gd name="connsiteX499" fmla="*/ 10494718 w 13991985"/>
                <a:gd name="connsiteY499" fmla="*/ 8308257 h 9738027"/>
                <a:gd name="connsiteX500" fmla="*/ 10499254 w 13991985"/>
                <a:gd name="connsiteY500" fmla="*/ 8247819 h 9738027"/>
                <a:gd name="connsiteX501" fmla="*/ 10482018 w 13991985"/>
                <a:gd name="connsiteY501" fmla="*/ 8171052 h 9738027"/>
                <a:gd name="connsiteX502" fmla="*/ 10523066 w 13991985"/>
                <a:gd name="connsiteY502" fmla="*/ 8117643 h 9738027"/>
                <a:gd name="connsiteX503" fmla="*/ 10566609 w 13991985"/>
                <a:gd name="connsiteY503" fmla="*/ 8119571 h 9738027"/>
                <a:gd name="connsiteX504" fmla="*/ 10627274 w 13991985"/>
                <a:gd name="connsiteY504" fmla="*/ 8102676 h 9738027"/>
                <a:gd name="connsiteX505" fmla="*/ 10654829 w 13991985"/>
                <a:gd name="connsiteY505" fmla="*/ 8025569 h 9738027"/>
                <a:gd name="connsiteX506" fmla="*/ 10696330 w 13991985"/>
                <a:gd name="connsiteY506" fmla="*/ 7994839 h 9738027"/>
                <a:gd name="connsiteX507" fmla="*/ 10775025 w 13991985"/>
                <a:gd name="connsiteY507" fmla="*/ 7894940 h 9738027"/>
                <a:gd name="connsiteX508" fmla="*/ 10806435 w 13991985"/>
                <a:gd name="connsiteY508" fmla="*/ 7805246 h 9738027"/>
                <a:gd name="connsiteX509" fmla="*/ 10847596 w 13991985"/>
                <a:gd name="connsiteY509" fmla="*/ 7745488 h 9738027"/>
                <a:gd name="connsiteX510" fmla="*/ 10903499 w 13991985"/>
                <a:gd name="connsiteY510" fmla="*/ 7730520 h 9738027"/>
                <a:gd name="connsiteX511" fmla="*/ 10958494 w 13991985"/>
                <a:gd name="connsiteY511" fmla="*/ 7727685 h 9738027"/>
                <a:gd name="connsiteX512" fmla="*/ 10952031 w 13991985"/>
                <a:gd name="connsiteY512" fmla="*/ 7706028 h 9738027"/>
                <a:gd name="connsiteX513" fmla="*/ 10943980 w 13991985"/>
                <a:gd name="connsiteY513" fmla="*/ 7652732 h 9738027"/>
                <a:gd name="connsiteX514" fmla="*/ 10950897 w 13991985"/>
                <a:gd name="connsiteY514" fmla="*/ 7604427 h 9738027"/>
                <a:gd name="connsiteX515" fmla="*/ 10917786 w 13991985"/>
                <a:gd name="connsiteY515" fmla="*/ 7507590 h 9738027"/>
                <a:gd name="connsiteX516" fmla="*/ 10915632 w 13991985"/>
                <a:gd name="connsiteY516" fmla="*/ 7454521 h 9738027"/>
                <a:gd name="connsiteX517" fmla="*/ 10963937 w 13991985"/>
                <a:gd name="connsiteY517" fmla="*/ 7401681 h 9738027"/>
                <a:gd name="connsiteX518" fmla="*/ 11024943 w 13991985"/>
                <a:gd name="connsiteY518" fmla="*/ 7373333 h 9738027"/>
                <a:gd name="connsiteX519" fmla="*/ 11016551 w 13991985"/>
                <a:gd name="connsiteY519" fmla="*/ 7335800 h 9738027"/>
                <a:gd name="connsiteX520" fmla="*/ 10974936 w 13991985"/>
                <a:gd name="connsiteY520" fmla="*/ 7306998 h 9738027"/>
                <a:gd name="connsiteX521" fmla="*/ 10912570 w 13991985"/>
                <a:gd name="connsiteY521" fmla="*/ 7239643 h 9738027"/>
                <a:gd name="connsiteX522" fmla="*/ 10851905 w 13991985"/>
                <a:gd name="connsiteY522" fmla="*/ 7270371 h 9738027"/>
                <a:gd name="connsiteX523" fmla="*/ 10782168 w 13991985"/>
                <a:gd name="connsiteY523" fmla="*/ 7263001 h 9738027"/>
                <a:gd name="connsiteX524" fmla="*/ 10784323 w 13991985"/>
                <a:gd name="connsiteY524" fmla="*/ 7205171 h 9738027"/>
                <a:gd name="connsiteX525" fmla="*/ 10830247 w 13991985"/>
                <a:gd name="connsiteY525" fmla="*/ 7133053 h 9738027"/>
                <a:gd name="connsiteX526" fmla="*/ 10877305 w 13991985"/>
                <a:gd name="connsiteY526" fmla="*/ 7116158 h 9738027"/>
                <a:gd name="connsiteX527" fmla="*/ 10917332 w 13991985"/>
                <a:gd name="connsiteY527" fmla="*/ 7087357 h 9738027"/>
                <a:gd name="connsiteX528" fmla="*/ 10973688 w 13991985"/>
                <a:gd name="connsiteY528" fmla="*/ 7074769 h 9738027"/>
                <a:gd name="connsiteX529" fmla="*/ 11033446 w 13991985"/>
                <a:gd name="connsiteY529" fmla="*/ 7055039 h 9738027"/>
                <a:gd name="connsiteX530" fmla="*/ 10929693 w 13991985"/>
                <a:gd name="connsiteY530" fmla="*/ 6954120 h 9738027"/>
                <a:gd name="connsiteX531" fmla="*/ 10903272 w 13991985"/>
                <a:gd name="connsiteY531" fmla="*/ 6879619 h 9738027"/>
                <a:gd name="connsiteX532" fmla="*/ 10997729 w 13991985"/>
                <a:gd name="connsiteY532" fmla="*/ 6886083 h 9738027"/>
                <a:gd name="connsiteX533" fmla="*/ 11045580 w 13991985"/>
                <a:gd name="connsiteY533" fmla="*/ 6856828 h 9738027"/>
                <a:gd name="connsiteX534" fmla="*/ 10987523 w 13991985"/>
                <a:gd name="connsiteY534" fmla="*/ 6788566 h 9738027"/>
                <a:gd name="connsiteX535" fmla="*/ 10914951 w 13991985"/>
                <a:gd name="connsiteY535" fmla="*/ 6740714 h 9738027"/>
                <a:gd name="connsiteX536" fmla="*/ 10909509 w 13991985"/>
                <a:gd name="connsiteY536" fmla="*/ 6692862 h 9738027"/>
                <a:gd name="connsiteX537" fmla="*/ 10856894 w 13991985"/>
                <a:gd name="connsiteY537" fmla="*/ 6668143 h 9738027"/>
                <a:gd name="connsiteX538" fmla="*/ 10813805 w 13991985"/>
                <a:gd name="connsiteY538" fmla="*/ 6633671 h 9738027"/>
                <a:gd name="connsiteX539" fmla="*/ 10804053 w 13991985"/>
                <a:gd name="connsiteY539" fmla="*/ 6556790 h 9738027"/>
                <a:gd name="connsiteX540" fmla="*/ 10793848 w 13991985"/>
                <a:gd name="connsiteY540" fmla="*/ 6494198 h 9738027"/>
                <a:gd name="connsiteX541" fmla="*/ 10740780 w 13991985"/>
                <a:gd name="connsiteY541" fmla="*/ 6367878 h 9738027"/>
                <a:gd name="connsiteX542" fmla="*/ 10711751 w 13991985"/>
                <a:gd name="connsiteY542" fmla="*/ 6247228 h 9738027"/>
                <a:gd name="connsiteX543" fmla="*/ 10668209 w 13991985"/>
                <a:gd name="connsiteY543" fmla="*/ 6218200 h 9738027"/>
                <a:gd name="connsiteX544" fmla="*/ 10619223 w 13991985"/>
                <a:gd name="connsiteY544" fmla="*/ 6155833 h 9738027"/>
                <a:gd name="connsiteX545" fmla="*/ 10508551 w 13991985"/>
                <a:gd name="connsiteY545" fmla="*/ 6072831 h 9738027"/>
                <a:gd name="connsiteX546" fmla="*/ 10426229 w 13991985"/>
                <a:gd name="connsiteY546" fmla="*/ 6005701 h 9738027"/>
                <a:gd name="connsiteX547" fmla="*/ 10441423 w 13991985"/>
                <a:gd name="connsiteY547" fmla="*/ 5885505 h 9738027"/>
                <a:gd name="connsiteX548" fmla="*/ 10509005 w 13991985"/>
                <a:gd name="connsiteY548" fmla="*/ 5822232 h 9738027"/>
                <a:gd name="connsiteX549" fmla="*/ 10595637 w 13991985"/>
                <a:gd name="connsiteY549" fmla="*/ 5724714 h 9738027"/>
                <a:gd name="connsiteX550" fmla="*/ 10629655 w 13991985"/>
                <a:gd name="connsiteY550" fmla="*/ 5637402 h 9738027"/>
                <a:gd name="connsiteX551" fmla="*/ 10673198 w 13991985"/>
                <a:gd name="connsiteY551" fmla="*/ 5604745 h 9738027"/>
                <a:gd name="connsiteX552" fmla="*/ 10750305 w 13991985"/>
                <a:gd name="connsiteY552" fmla="*/ 5627196 h 9738027"/>
                <a:gd name="connsiteX553" fmla="*/ 10761191 w 13991985"/>
                <a:gd name="connsiteY553" fmla="*/ 5560067 h 9738027"/>
                <a:gd name="connsiteX554" fmla="*/ 10814259 w 13991985"/>
                <a:gd name="connsiteY554" fmla="*/ 5502464 h 9738027"/>
                <a:gd name="connsiteX555" fmla="*/ 10891138 w 13991985"/>
                <a:gd name="connsiteY555" fmla="*/ 5468446 h 9738027"/>
                <a:gd name="connsiteX556" fmla="*/ 10958494 w 13991985"/>
                <a:gd name="connsiteY556" fmla="*/ 5463457 h 9738027"/>
                <a:gd name="connsiteX557" fmla="*/ 10989111 w 13991985"/>
                <a:gd name="connsiteY557" fmla="*/ 5434655 h 9738027"/>
                <a:gd name="connsiteX558" fmla="*/ 11051703 w 13991985"/>
                <a:gd name="connsiteY558" fmla="*/ 5395875 h 9738027"/>
                <a:gd name="connsiteX559" fmla="*/ 11161694 w 13991985"/>
                <a:gd name="connsiteY559" fmla="*/ 5361857 h 9738027"/>
                <a:gd name="connsiteX560" fmla="*/ 11205237 w 13991985"/>
                <a:gd name="connsiteY560" fmla="*/ 5332828 h 9738027"/>
                <a:gd name="connsiteX561" fmla="*/ 11161694 w 13991985"/>
                <a:gd name="connsiteY561" fmla="*/ 5303800 h 9738027"/>
                <a:gd name="connsiteX562" fmla="*/ 10871409 w 13991985"/>
                <a:gd name="connsiteY562" fmla="*/ 5260257 h 9738027"/>
                <a:gd name="connsiteX563" fmla="*/ 10827866 w 13991985"/>
                <a:gd name="connsiteY563" fmla="*/ 5216714 h 9738027"/>
                <a:gd name="connsiteX564" fmla="*/ 10682723 w 13991985"/>
                <a:gd name="connsiteY564" fmla="*/ 5274771 h 9738027"/>
                <a:gd name="connsiteX565" fmla="*/ 10624666 w 13991985"/>
                <a:gd name="connsiteY565" fmla="*/ 5303800 h 9738027"/>
                <a:gd name="connsiteX566" fmla="*/ 10537580 w 13991985"/>
                <a:gd name="connsiteY566" fmla="*/ 5390206 h 9738027"/>
                <a:gd name="connsiteX567" fmla="*/ 10440289 w 13991985"/>
                <a:gd name="connsiteY567" fmla="*/ 5361403 h 9738027"/>
                <a:gd name="connsiteX568" fmla="*/ 10368624 w 13991985"/>
                <a:gd name="connsiteY568" fmla="*/ 5317633 h 9738027"/>
                <a:gd name="connsiteX569" fmla="*/ 10348894 w 13991985"/>
                <a:gd name="connsiteY569" fmla="*/ 5245743 h 9738027"/>
                <a:gd name="connsiteX570" fmla="*/ 10363409 w 13991985"/>
                <a:gd name="connsiteY570" fmla="*/ 5187685 h 9738027"/>
                <a:gd name="connsiteX571" fmla="*/ 10392437 w 13991985"/>
                <a:gd name="connsiteY571" fmla="*/ 5144143 h 9738027"/>
                <a:gd name="connsiteX572" fmla="*/ 10348894 w 13991985"/>
                <a:gd name="connsiteY572" fmla="*/ 5115114 h 9738027"/>
                <a:gd name="connsiteX573" fmla="*/ 10290837 w 13991985"/>
                <a:gd name="connsiteY573" fmla="*/ 5100600 h 9738027"/>
                <a:gd name="connsiteX574" fmla="*/ 10203751 w 13991985"/>
                <a:gd name="connsiteY574" fmla="*/ 5071571 h 9738027"/>
                <a:gd name="connsiteX575" fmla="*/ 10160209 w 13991985"/>
                <a:gd name="connsiteY575" fmla="*/ 5057057 h 9738027"/>
                <a:gd name="connsiteX576" fmla="*/ 10073804 w 13991985"/>
                <a:gd name="connsiteY576" fmla="*/ 5028028 h 9738027"/>
                <a:gd name="connsiteX577" fmla="*/ 10044548 w 13991985"/>
                <a:gd name="connsiteY577" fmla="*/ 4921665 h 9738027"/>
                <a:gd name="connsiteX578" fmla="*/ 10049991 w 13991985"/>
                <a:gd name="connsiteY578" fmla="*/ 4868598 h 9738027"/>
                <a:gd name="connsiteX579" fmla="*/ 10102605 w 13991985"/>
                <a:gd name="connsiteY579" fmla="*/ 4758381 h 9738027"/>
                <a:gd name="connsiteX580" fmla="*/ 10189011 w 13991985"/>
                <a:gd name="connsiteY580" fmla="*/ 4753164 h 9738027"/>
                <a:gd name="connsiteX581" fmla="*/ 10262262 w 13991985"/>
                <a:gd name="connsiteY581" fmla="*/ 4791490 h 9738027"/>
                <a:gd name="connsiteX582" fmla="*/ 10311929 w 13991985"/>
                <a:gd name="connsiteY582" fmla="*/ 4762462 h 9738027"/>
                <a:gd name="connsiteX583" fmla="*/ 10365223 w 13991985"/>
                <a:gd name="connsiteY583" fmla="*/ 4752710 h 9738027"/>
                <a:gd name="connsiteX584" fmla="*/ 10423053 w 13991985"/>
                <a:gd name="connsiteY584" fmla="*/ 4698963 h 9738027"/>
                <a:gd name="connsiteX585" fmla="*/ 10447319 w 13991985"/>
                <a:gd name="connsiteY585" fmla="*/ 4607114 h 9738027"/>
                <a:gd name="connsiteX586" fmla="*/ 10491543 w 13991985"/>
                <a:gd name="connsiteY586" fmla="*/ 4532502 h 9738027"/>
                <a:gd name="connsiteX587" fmla="*/ 10595637 w 13991985"/>
                <a:gd name="connsiteY587" fmla="*/ 4520028 h 9738027"/>
                <a:gd name="connsiteX588" fmla="*/ 10639180 w 13991985"/>
                <a:gd name="connsiteY588" fmla="*/ 4491000 h 9738027"/>
                <a:gd name="connsiteX589" fmla="*/ 10711751 w 13991985"/>
                <a:gd name="connsiteY589" fmla="*/ 4403914 h 9738027"/>
                <a:gd name="connsiteX590" fmla="*/ 10755294 w 13991985"/>
                <a:gd name="connsiteY590" fmla="*/ 4360371 h 9738027"/>
                <a:gd name="connsiteX591" fmla="*/ 10775705 w 13991985"/>
                <a:gd name="connsiteY591" fmla="*/ 4302314 h 9738027"/>
                <a:gd name="connsiteX592" fmla="*/ 10848730 w 13991985"/>
                <a:gd name="connsiteY592" fmla="*/ 4251514 h 9738027"/>
                <a:gd name="connsiteX593" fmla="*/ 10977318 w 13991985"/>
                <a:gd name="connsiteY593" fmla="*/ 4232464 h 9738027"/>
                <a:gd name="connsiteX594" fmla="*/ 11103411 w 13991985"/>
                <a:gd name="connsiteY594" fmla="*/ 4307983 h 9738027"/>
                <a:gd name="connsiteX595" fmla="*/ 11126996 w 13991985"/>
                <a:gd name="connsiteY595" fmla="*/ 4433170 h 9738027"/>
                <a:gd name="connsiteX596" fmla="*/ 11078691 w 13991985"/>
                <a:gd name="connsiteY596" fmla="*/ 4505514 h 9738027"/>
                <a:gd name="connsiteX597" fmla="*/ 11048755 w 13991985"/>
                <a:gd name="connsiteY597" fmla="*/ 4551552 h 9738027"/>
                <a:gd name="connsiteX598" fmla="*/ 11049889 w 13991985"/>
                <a:gd name="connsiteY598" fmla="*/ 4577632 h 9738027"/>
                <a:gd name="connsiteX599" fmla="*/ 10987523 w 13991985"/>
                <a:gd name="connsiteY599" fmla="*/ 4592600 h 9738027"/>
                <a:gd name="connsiteX600" fmla="*/ 10973009 w 13991985"/>
                <a:gd name="connsiteY600" fmla="*/ 4650657 h 9738027"/>
                <a:gd name="connsiteX601" fmla="*/ 11060094 w 13991985"/>
                <a:gd name="connsiteY601" fmla="*/ 4665171 h 9738027"/>
                <a:gd name="connsiteX602" fmla="*/ 11016551 w 13991985"/>
                <a:gd name="connsiteY602" fmla="*/ 4708714 h 9738027"/>
                <a:gd name="connsiteX603" fmla="*/ 11002037 w 13991985"/>
                <a:gd name="connsiteY603" fmla="*/ 4752257 h 9738027"/>
                <a:gd name="connsiteX604" fmla="*/ 11016551 w 13991985"/>
                <a:gd name="connsiteY604" fmla="*/ 4781285 h 9738027"/>
                <a:gd name="connsiteX605" fmla="*/ 11060094 w 13991985"/>
                <a:gd name="connsiteY605" fmla="*/ 4737743 h 9738027"/>
                <a:gd name="connsiteX606" fmla="*/ 11190723 w 13991985"/>
                <a:gd name="connsiteY606" fmla="*/ 4650657 h 9738027"/>
                <a:gd name="connsiteX607" fmla="*/ 11248780 w 13991985"/>
                <a:gd name="connsiteY607" fmla="*/ 4636143 h 9738027"/>
                <a:gd name="connsiteX608" fmla="*/ 11335866 w 13991985"/>
                <a:gd name="connsiteY608" fmla="*/ 4592600 h 9738027"/>
                <a:gd name="connsiteX609" fmla="*/ 11422951 w 13991985"/>
                <a:gd name="connsiteY609" fmla="*/ 4549057 h 9738027"/>
                <a:gd name="connsiteX610" fmla="*/ 11539066 w 13991985"/>
                <a:gd name="connsiteY610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35409 w 13991985"/>
                <a:gd name="connsiteY321" fmla="*/ 7524485 h 9738027"/>
                <a:gd name="connsiteX322" fmla="*/ 2259561 w 13991985"/>
                <a:gd name="connsiteY322" fmla="*/ 7501920 h 9738027"/>
                <a:gd name="connsiteX323" fmla="*/ 2286095 w 13991985"/>
                <a:gd name="connsiteY323" fmla="*/ 7517569 h 9738027"/>
                <a:gd name="connsiteX324" fmla="*/ 2412188 w 13991985"/>
                <a:gd name="connsiteY324" fmla="*/ 7496364 h 9738027"/>
                <a:gd name="connsiteX325" fmla="*/ 2443825 w 13991985"/>
                <a:gd name="connsiteY325" fmla="*/ 7618714 h 9738027"/>
                <a:gd name="connsiteX326" fmla="*/ 2496666 w 13991985"/>
                <a:gd name="connsiteY326" fmla="*/ 7655114 h 9738027"/>
                <a:gd name="connsiteX327" fmla="*/ 2583751 w 13991985"/>
                <a:gd name="connsiteY327" fmla="*/ 7684143 h 9738027"/>
                <a:gd name="connsiteX328" fmla="*/ 2643962 w 13991985"/>
                <a:gd name="connsiteY328" fmla="*/ 7741746 h 9738027"/>
                <a:gd name="connsiteX329" fmla="*/ 2752480 w 13991985"/>
                <a:gd name="connsiteY329" fmla="*/ 7744582 h 9738027"/>
                <a:gd name="connsiteX330" fmla="*/ 2808610 w 13991985"/>
                <a:gd name="connsiteY330" fmla="*/ 7814545 h 9738027"/>
                <a:gd name="connsiteX331" fmla="*/ 2888551 w 13991985"/>
                <a:gd name="connsiteY331" fmla="*/ 7807627 h 9738027"/>
                <a:gd name="connsiteX332" fmla="*/ 2968267 w 13991985"/>
                <a:gd name="connsiteY332" fmla="*/ 7838810 h 9738027"/>
                <a:gd name="connsiteX333" fmla="*/ 3106266 w 13991985"/>
                <a:gd name="connsiteY333" fmla="*/ 7843800 h 9738027"/>
                <a:gd name="connsiteX334" fmla="*/ 3215237 w 13991985"/>
                <a:gd name="connsiteY334" fmla="*/ 7881900 h 9738027"/>
                <a:gd name="connsiteX335" fmla="*/ 3328516 w 13991985"/>
                <a:gd name="connsiteY335" fmla="*/ 7843346 h 9738027"/>
                <a:gd name="connsiteX336" fmla="*/ 3417982 w 13991985"/>
                <a:gd name="connsiteY336" fmla="*/ 7819988 h 9738027"/>
                <a:gd name="connsiteX337" fmla="*/ 3442022 w 13991985"/>
                <a:gd name="connsiteY337" fmla="*/ 7878044 h 9738027"/>
                <a:gd name="connsiteX338" fmla="*/ 3451773 w 13991985"/>
                <a:gd name="connsiteY338" fmla="*/ 7923969 h 9738027"/>
                <a:gd name="connsiteX339" fmla="*/ 3473431 w 13991985"/>
                <a:gd name="connsiteY339" fmla="*/ 7982025 h 9738027"/>
                <a:gd name="connsiteX340" fmla="*/ 3507449 w 13991985"/>
                <a:gd name="connsiteY340" fmla="*/ 8022960 h 9738027"/>
                <a:gd name="connsiteX341" fmla="*/ 3570723 w 13991985"/>
                <a:gd name="connsiteY341" fmla="*/ 8017971 h 9738027"/>
                <a:gd name="connsiteX342" fmla="*/ 3585237 w 13991985"/>
                <a:gd name="connsiteY342" fmla="*/ 7901857 h 9738027"/>
                <a:gd name="connsiteX343" fmla="*/ 3665179 w 13991985"/>
                <a:gd name="connsiteY343" fmla="*/ 7834502 h 9738027"/>
                <a:gd name="connsiteX344" fmla="*/ 3709175 w 13991985"/>
                <a:gd name="connsiteY344" fmla="*/ 7787103 h 9738027"/>
                <a:gd name="connsiteX345" fmla="*/ 3843206 w 13991985"/>
                <a:gd name="connsiteY345" fmla="*/ 7842099 h 9738027"/>
                <a:gd name="connsiteX346" fmla="*/ 3991637 w 13991985"/>
                <a:gd name="connsiteY346" fmla="*/ 7872828 h 9738027"/>
                <a:gd name="connsiteX347" fmla="*/ 4071579 w 13991985"/>
                <a:gd name="connsiteY347" fmla="*/ 7834728 h 9738027"/>
                <a:gd name="connsiteX348" fmla="*/ 4107525 w 13991985"/>
                <a:gd name="connsiteY348" fmla="*/ 7921360 h 9738027"/>
                <a:gd name="connsiteX349" fmla="*/ 4157757 w 13991985"/>
                <a:gd name="connsiteY349" fmla="*/ 7962522 h 9738027"/>
                <a:gd name="connsiteX350" fmla="*/ 4222959 w 13991985"/>
                <a:gd name="connsiteY350" fmla="*/ 8028177 h 9738027"/>
                <a:gd name="connsiteX351" fmla="*/ 4213887 w 13991985"/>
                <a:gd name="connsiteY351" fmla="*/ 8093151 h 9738027"/>
                <a:gd name="connsiteX352" fmla="*/ 4238380 w 13991985"/>
                <a:gd name="connsiteY352" fmla="*/ 8148600 h 9738027"/>
                <a:gd name="connsiteX353" fmla="*/ 4398037 w 13991985"/>
                <a:gd name="connsiteY353" fmla="*/ 8119571 h 9738027"/>
                <a:gd name="connsiteX354" fmla="*/ 4526512 w 13991985"/>
                <a:gd name="connsiteY354" fmla="*/ 8078863 h 9738027"/>
                <a:gd name="connsiteX355" fmla="*/ 4600330 w 13991985"/>
                <a:gd name="connsiteY355" fmla="*/ 8082945 h 9738027"/>
                <a:gd name="connsiteX356" fmla="*/ 4673809 w 13991985"/>
                <a:gd name="connsiteY356" fmla="*/ 8047000 h 9738027"/>
                <a:gd name="connsiteX357" fmla="*/ 4702837 w 13991985"/>
                <a:gd name="connsiteY357" fmla="*/ 8003457 h 9738027"/>
                <a:gd name="connsiteX358" fmla="*/ 4717351 w 13991985"/>
                <a:gd name="connsiteY358" fmla="*/ 7959914 h 9738027"/>
                <a:gd name="connsiteX359" fmla="*/ 4804437 w 13991985"/>
                <a:gd name="connsiteY359" fmla="*/ 7930885 h 9738027"/>
                <a:gd name="connsiteX360" fmla="*/ 4838682 w 13991985"/>
                <a:gd name="connsiteY360" fmla="*/ 7904465 h 9738027"/>
                <a:gd name="connsiteX361" fmla="*/ 4894811 w 13991985"/>
                <a:gd name="connsiteY361" fmla="*/ 7875437 h 9738027"/>
                <a:gd name="connsiteX362" fmla="*/ 4947426 w 13991985"/>
                <a:gd name="connsiteY362" fmla="*/ 7839037 h 9738027"/>
                <a:gd name="connsiteX363" fmla="*/ 5065694 w 13991985"/>
                <a:gd name="connsiteY363" fmla="*/ 7766919 h 9738027"/>
                <a:gd name="connsiteX364" fmla="*/ 5210837 w 13991985"/>
                <a:gd name="connsiteY364" fmla="*/ 7814771 h 9738027"/>
                <a:gd name="connsiteX365" fmla="*/ 5297923 w 13991985"/>
                <a:gd name="connsiteY365" fmla="*/ 7872828 h 9738027"/>
                <a:gd name="connsiteX366" fmla="*/ 5385009 w 13991985"/>
                <a:gd name="connsiteY366" fmla="*/ 7858314 h 9738027"/>
                <a:gd name="connsiteX367" fmla="*/ 5428551 w 13991985"/>
                <a:gd name="connsiteY367" fmla="*/ 7829285 h 9738027"/>
                <a:gd name="connsiteX368" fmla="*/ 5514956 w 13991985"/>
                <a:gd name="connsiteY368" fmla="*/ 7712377 h 9738027"/>
                <a:gd name="connsiteX369" fmla="*/ 5563943 w 13991985"/>
                <a:gd name="connsiteY369" fmla="*/ 7788804 h 9738027"/>
                <a:gd name="connsiteX370" fmla="*/ 5602723 w 13991985"/>
                <a:gd name="connsiteY370" fmla="*/ 7843800 h 9738027"/>
                <a:gd name="connsiteX371" fmla="*/ 5617237 w 13991985"/>
                <a:gd name="connsiteY371" fmla="*/ 7887343 h 9738027"/>
                <a:gd name="connsiteX372" fmla="*/ 5706478 w 13991985"/>
                <a:gd name="connsiteY372" fmla="*/ 7950389 h 9738027"/>
                <a:gd name="connsiteX373" fmla="*/ 5731424 w 13991985"/>
                <a:gd name="connsiteY373" fmla="*/ 7990077 h 9738027"/>
                <a:gd name="connsiteX374" fmla="*/ 5727682 w 13991985"/>
                <a:gd name="connsiteY374" fmla="*/ 8069112 h 9738027"/>
                <a:gd name="connsiteX375" fmla="*/ 5732218 w 13991985"/>
                <a:gd name="connsiteY375" fmla="*/ 8131703 h 9738027"/>
                <a:gd name="connsiteX376" fmla="*/ 5739588 w 13991985"/>
                <a:gd name="connsiteY376" fmla="*/ 8211419 h 9738027"/>
                <a:gd name="connsiteX377" fmla="*/ 5737660 w 13991985"/>
                <a:gd name="connsiteY377" fmla="*/ 8300887 h 9738027"/>
                <a:gd name="connsiteX378" fmla="*/ 5692191 w 13991985"/>
                <a:gd name="connsiteY378" fmla="*/ 8377994 h 9738027"/>
                <a:gd name="connsiteX379" fmla="*/ 5602723 w 13991985"/>
                <a:gd name="connsiteY379" fmla="*/ 8424371 h 9738027"/>
                <a:gd name="connsiteX380" fmla="*/ 5573694 w 13991985"/>
                <a:gd name="connsiteY380" fmla="*/ 8467914 h 9738027"/>
                <a:gd name="connsiteX381" fmla="*/ 5559180 w 13991985"/>
                <a:gd name="connsiteY381" fmla="*/ 8511457 h 9738027"/>
                <a:gd name="connsiteX382" fmla="*/ 5472094 w 13991985"/>
                <a:gd name="connsiteY382" fmla="*/ 8598543 h 9738027"/>
                <a:gd name="connsiteX383" fmla="*/ 5457580 w 13991985"/>
                <a:gd name="connsiteY383" fmla="*/ 8642085 h 9738027"/>
                <a:gd name="connsiteX384" fmla="*/ 5519946 w 13991985"/>
                <a:gd name="connsiteY384" fmla="*/ 8768178 h 9738027"/>
                <a:gd name="connsiteX385" fmla="*/ 5477311 w 13991985"/>
                <a:gd name="connsiteY385" fmla="*/ 8861954 h 9738027"/>
                <a:gd name="connsiteX386" fmla="*/ 5619505 w 13991985"/>
                <a:gd name="connsiteY386" fmla="*/ 8840183 h 9738027"/>
                <a:gd name="connsiteX387" fmla="*/ 5711693 w 13991985"/>
                <a:gd name="connsiteY387" fmla="*/ 8814103 h 9738027"/>
                <a:gd name="connsiteX388" fmla="*/ 5776894 w 13991985"/>
                <a:gd name="connsiteY388" fmla="*/ 8800268 h 9738027"/>
                <a:gd name="connsiteX389" fmla="*/ 5749000 w 13991985"/>
                <a:gd name="connsiteY389" fmla="*/ 8872159 h 9738027"/>
                <a:gd name="connsiteX390" fmla="*/ 5748092 w 13991985"/>
                <a:gd name="connsiteY390" fmla="*/ 8903343 h 9738027"/>
                <a:gd name="connsiteX391" fmla="*/ 5747866 w 13991985"/>
                <a:gd name="connsiteY391" fmla="*/ 8946885 h 9738027"/>
                <a:gd name="connsiteX392" fmla="*/ 5776894 w 13991985"/>
                <a:gd name="connsiteY392" fmla="*/ 9033971 h 9738027"/>
                <a:gd name="connsiteX393" fmla="*/ 5829962 w 13991985"/>
                <a:gd name="connsiteY393" fmla="*/ 9080576 h 9738027"/>
                <a:gd name="connsiteX394" fmla="*/ 5883030 w 13991985"/>
                <a:gd name="connsiteY394" fmla="*/ 9114140 h 9738027"/>
                <a:gd name="connsiteX395" fmla="*/ 5907523 w 13991985"/>
                <a:gd name="connsiteY395" fmla="*/ 9164600 h 9738027"/>
                <a:gd name="connsiteX396" fmla="*/ 5863980 w 13991985"/>
                <a:gd name="connsiteY396" fmla="*/ 9266200 h 9738027"/>
                <a:gd name="connsiteX397" fmla="*/ 6023637 w 13991985"/>
                <a:gd name="connsiteY397" fmla="*/ 9353285 h 9738027"/>
                <a:gd name="connsiteX398" fmla="*/ 6038151 w 13991985"/>
                <a:gd name="connsiteY398" fmla="*/ 9396828 h 9738027"/>
                <a:gd name="connsiteX399" fmla="*/ 6067180 w 13991985"/>
                <a:gd name="connsiteY399" fmla="*/ 9440371 h 9738027"/>
                <a:gd name="connsiteX400" fmla="*/ 6133855 w 13991985"/>
                <a:gd name="connsiteY400" fmla="*/ 9471214 h 9738027"/>
                <a:gd name="connsiteX401" fmla="*/ 6269586 w 13991985"/>
                <a:gd name="connsiteY401" fmla="*/ 9406920 h 9738027"/>
                <a:gd name="connsiteX402" fmla="*/ 6299409 w 13991985"/>
                <a:gd name="connsiteY402" fmla="*/ 9440371 h 9738027"/>
                <a:gd name="connsiteX403" fmla="*/ 6313923 w 13991985"/>
                <a:gd name="connsiteY403" fmla="*/ 9483914 h 9738027"/>
                <a:gd name="connsiteX404" fmla="*/ 6347941 w 13991985"/>
                <a:gd name="connsiteY404" fmla="*/ 9527003 h 9738027"/>
                <a:gd name="connsiteX405" fmla="*/ 6405771 w 13991985"/>
                <a:gd name="connsiteY405" fmla="*/ 9556032 h 9738027"/>
                <a:gd name="connsiteX406" fmla="*/ 6430263 w 13991985"/>
                <a:gd name="connsiteY406" fmla="*/ 9510562 h 9738027"/>
                <a:gd name="connsiteX407" fmla="*/ 6430037 w 13991985"/>
                <a:gd name="connsiteY407" fmla="*/ 9382314 h 9738027"/>
                <a:gd name="connsiteX408" fmla="*/ 6401009 w 13991985"/>
                <a:gd name="connsiteY408" fmla="*/ 9280714 h 9738027"/>
                <a:gd name="connsiteX409" fmla="*/ 6444551 w 13991985"/>
                <a:gd name="connsiteY409" fmla="*/ 9237171 h 9738027"/>
                <a:gd name="connsiteX410" fmla="*/ 6488094 w 13991985"/>
                <a:gd name="connsiteY410" fmla="*/ 9222657 h 9738027"/>
                <a:gd name="connsiteX411" fmla="*/ 6557718 w 13991985"/>
                <a:gd name="connsiteY411" fmla="*/ 9225945 h 9738027"/>
                <a:gd name="connsiteX412" fmla="*/ 6636299 w 13991985"/>
                <a:gd name="connsiteY412" fmla="*/ 9168795 h 9738027"/>
                <a:gd name="connsiteX413" fmla="*/ 6737445 w 13991985"/>
                <a:gd name="connsiteY413" fmla="*/ 9224812 h 9738027"/>
                <a:gd name="connsiteX414" fmla="*/ 6763866 w 13991985"/>
                <a:gd name="connsiteY414" fmla="*/ 9164600 h 9738027"/>
                <a:gd name="connsiteX415" fmla="*/ 6828840 w 13991985"/>
                <a:gd name="connsiteY415" fmla="*/ 9181722 h 9738027"/>
                <a:gd name="connsiteX416" fmla="*/ 6870229 w 13991985"/>
                <a:gd name="connsiteY416" fmla="*/ 9205988 h 9738027"/>
                <a:gd name="connsiteX417" fmla="*/ 6952551 w 13991985"/>
                <a:gd name="connsiteY417" fmla="*/ 9208143 h 9738027"/>
                <a:gd name="connsiteX418" fmla="*/ 7025123 w 13991985"/>
                <a:gd name="connsiteY418" fmla="*/ 9121057 h 9738027"/>
                <a:gd name="connsiteX419" fmla="*/ 7102230 w 13991985"/>
                <a:gd name="connsiteY419" fmla="*/ 9139881 h 9738027"/>
                <a:gd name="connsiteX420" fmla="*/ 7170266 w 13991985"/>
                <a:gd name="connsiteY420" fmla="*/ 9077514 h 9738027"/>
                <a:gd name="connsiteX421" fmla="*/ 7197141 w 13991985"/>
                <a:gd name="connsiteY421" fmla="*/ 9048713 h 9738027"/>
                <a:gd name="connsiteX422" fmla="*/ 7236374 w 13991985"/>
                <a:gd name="connsiteY422" fmla="*/ 9023539 h 9738027"/>
                <a:gd name="connsiteX423" fmla="*/ 7271638 w 13991985"/>
                <a:gd name="connsiteY423" fmla="*/ 9063681 h 9738027"/>
                <a:gd name="connsiteX424" fmla="*/ 7307811 w 13991985"/>
                <a:gd name="connsiteY424" fmla="*/ 9109604 h 9738027"/>
                <a:gd name="connsiteX425" fmla="*/ 7343530 w 13991985"/>
                <a:gd name="connsiteY425" fmla="*/ 9159270 h 9738027"/>
                <a:gd name="connsiteX426" fmla="*/ 7460551 w 13991985"/>
                <a:gd name="connsiteY426" fmla="*/ 9164600 h 9738027"/>
                <a:gd name="connsiteX427" fmla="*/ 7547637 w 13991985"/>
                <a:gd name="connsiteY427" fmla="*/ 9179114 h 9738027"/>
                <a:gd name="connsiteX428" fmla="*/ 7562151 w 13991985"/>
                <a:gd name="connsiteY428" fmla="*/ 9353285 h 9738027"/>
                <a:gd name="connsiteX429" fmla="*/ 7634723 w 13991985"/>
                <a:gd name="connsiteY429" fmla="*/ 9367800 h 9738027"/>
                <a:gd name="connsiteX430" fmla="*/ 7721809 w 13991985"/>
                <a:gd name="connsiteY430" fmla="*/ 9396828 h 9738027"/>
                <a:gd name="connsiteX431" fmla="*/ 7808894 w 13991985"/>
                <a:gd name="connsiteY431" fmla="*/ 9425857 h 9738027"/>
                <a:gd name="connsiteX432" fmla="*/ 7852437 w 13991985"/>
                <a:gd name="connsiteY432" fmla="*/ 9440371 h 9738027"/>
                <a:gd name="connsiteX433" fmla="*/ 7895980 w 13991985"/>
                <a:gd name="connsiteY433" fmla="*/ 9396828 h 9738027"/>
                <a:gd name="connsiteX434" fmla="*/ 7939523 w 13991985"/>
                <a:gd name="connsiteY434" fmla="*/ 9382314 h 9738027"/>
                <a:gd name="connsiteX435" fmla="*/ 7962655 w 13991985"/>
                <a:gd name="connsiteY435" fmla="*/ 9347389 h 9738027"/>
                <a:gd name="connsiteX436" fmla="*/ 8005517 w 13991985"/>
                <a:gd name="connsiteY436" fmla="*/ 9335483 h 9738027"/>
                <a:gd name="connsiteX437" fmla="*/ 8065049 w 13991985"/>
                <a:gd name="connsiteY437" fmla="*/ 9397396 h 9738027"/>
                <a:gd name="connsiteX438" fmla="*/ 8169144 w 13991985"/>
                <a:gd name="connsiteY438" fmla="*/ 9437309 h 9738027"/>
                <a:gd name="connsiteX439" fmla="*/ 8215068 w 13991985"/>
                <a:gd name="connsiteY439" fmla="*/ 9392633 h 9738027"/>
                <a:gd name="connsiteX440" fmla="*/ 8255549 w 13991985"/>
                <a:gd name="connsiteY440" fmla="*/ 9401818 h 9738027"/>
                <a:gd name="connsiteX441" fmla="*/ 8299092 w 13991985"/>
                <a:gd name="connsiteY441" fmla="*/ 9438217 h 9738027"/>
                <a:gd name="connsiteX442" fmla="*/ 8317461 w 13991985"/>
                <a:gd name="connsiteY442" fmla="*/ 9485502 h 9738027"/>
                <a:gd name="connsiteX443" fmla="*/ 8295010 w 13991985"/>
                <a:gd name="connsiteY443" fmla="*/ 9519633 h 9738027"/>
                <a:gd name="connsiteX444" fmla="*/ 8276980 w 13991985"/>
                <a:gd name="connsiteY444" fmla="*/ 9604564 h 9738027"/>
                <a:gd name="connsiteX445" fmla="*/ 8309297 w 13991985"/>
                <a:gd name="connsiteY445" fmla="*/ 9685413 h 9738027"/>
                <a:gd name="connsiteX446" fmla="*/ 8350459 w 13991985"/>
                <a:gd name="connsiteY446" fmla="*/ 9738027 h 9738027"/>
                <a:gd name="connsiteX447" fmla="*/ 8389466 w 13991985"/>
                <a:gd name="connsiteY447" fmla="*/ 9730657 h 9738027"/>
                <a:gd name="connsiteX448" fmla="*/ 8386404 w 13991985"/>
                <a:gd name="connsiteY448" fmla="*/ 9682578 h 9738027"/>
                <a:gd name="connsiteX449" fmla="*/ 8360437 w 13991985"/>
                <a:gd name="connsiteY449" fmla="*/ 9643571 h 9738027"/>
                <a:gd name="connsiteX450" fmla="*/ 8351139 w 13991985"/>
                <a:gd name="connsiteY450" fmla="*/ 9571453 h 9738027"/>
                <a:gd name="connsiteX451" fmla="*/ 8370416 w 13991985"/>
                <a:gd name="connsiteY451" fmla="*/ 9527684 h 9738027"/>
                <a:gd name="connsiteX452" fmla="*/ 8396043 w 13991985"/>
                <a:gd name="connsiteY452" fmla="*/ 9475977 h 9738027"/>
                <a:gd name="connsiteX453" fmla="*/ 8429380 w 13991985"/>
                <a:gd name="connsiteY453" fmla="*/ 9483120 h 9738027"/>
                <a:gd name="connsiteX454" fmla="*/ 8496055 w 13991985"/>
                <a:gd name="connsiteY454" fmla="*/ 9473595 h 9738027"/>
                <a:gd name="connsiteX455" fmla="*/ 8553886 w 13991985"/>
                <a:gd name="connsiteY455" fmla="*/ 9453185 h 9738027"/>
                <a:gd name="connsiteX456" fmla="*/ 8636209 w 13991985"/>
                <a:gd name="connsiteY456" fmla="*/ 9428465 h 9738027"/>
                <a:gd name="connsiteX457" fmla="*/ 8696193 w 13991985"/>
                <a:gd name="connsiteY457" fmla="*/ 9415877 h 9738027"/>
                <a:gd name="connsiteX458" fmla="*/ 8691318 w 13991985"/>
                <a:gd name="connsiteY458" fmla="*/ 9375964 h 9738027"/>
                <a:gd name="connsiteX459" fmla="*/ 8715130 w 13991985"/>
                <a:gd name="connsiteY459" fmla="*/ 9356914 h 9738027"/>
                <a:gd name="connsiteX460" fmla="*/ 8743705 w 13991985"/>
                <a:gd name="connsiteY460" fmla="*/ 9359295 h 9738027"/>
                <a:gd name="connsiteX461" fmla="*/ 8810380 w 13991985"/>
                <a:gd name="connsiteY461" fmla="*/ 9382314 h 9738027"/>
                <a:gd name="connsiteX462" fmla="*/ 8856078 w 13991985"/>
                <a:gd name="connsiteY462" fmla="*/ 9312577 h 9738027"/>
                <a:gd name="connsiteX463" fmla="*/ 8903249 w 13991985"/>
                <a:gd name="connsiteY463" fmla="*/ 9314052 h 9738027"/>
                <a:gd name="connsiteX464" fmla="*/ 8941349 w 13991985"/>
                <a:gd name="connsiteY464" fmla="*/ 9356914 h 9738027"/>
                <a:gd name="connsiteX465" fmla="*/ 8984211 w 13991985"/>
                <a:gd name="connsiteY465" fmla="*/ 9321195 h 9738027"/>
                <a:gd name="connsiteX466" fmla="*/ 9025713 w 13991985"/>
                <a:gd name="connsiteY466" fmla="*/ 9264272 h 9738027"/>
                <a:gd name="connsiteX467" fmla="*/ 9085925 w 13991985"/>
                <a:gd name="connsiteY467" fmla="*/ 9278106 h 9738027"/>
                <a:gd name="connsiteX468" fmla="*/ 9124705 w 13991985"/>
                <a:gd name="connsiteY468" fmla="*/ 9237852 h 9738027"/>
                <a:gd name="connsiteX469" fmla="*/ 9129468 w 13991985"/>
                <a:gd name="connsiteY469" fmla="*/ 9186258 h 9738027"/>
                <a:gd name="connsiteX470" fmla="*/ 9160424 w 13991985"/>
                <a:gd name="connsiteY470" fmla="*/ 9133077 h 9738027"/>
                <a:gd name="connsiteX471" fmla="*/ 9203286 w 13991985"/>
                <a:gd name="connsiteY471" fmla="*/ 9156889 h 9738027"/>
                <a:gd name="connsiteX472" fmla="*/ 9246376 w 13991985"/>
                <a:gd name="connsiteY472" fmla="*/ 9196690 h 9738027"/>
                <a:gd name="connsiteX473" fmla="*/ 9305680 w 13991985"/>
                <a:gd name="connsiteY473" fmla="*/ 9159270 h 9738027"/>
                <a:gd name="connsiteX474" fmla="*/ 9399569 w 13991985"/>
                <a:gd name="connsiteY474" fmla="*/ 9131943 h 9738027"/>
                <a:gd name="connsiteX475" fmla="*/ 9458080 w 13991985"/>
                <a:gd name="connsiteY475" fmla="*/ 9130695 h 9738027"/>
                <a:gd name="connsiteX476" fmla="*/ 9518518 w 13991985"/>
                <a:gd name="connsiteY476" fmla="*/ 9105521 h 9738027"/>
                <a:gd name="connsiteX477" fmla="*/ 9574648 w 13991985"/>
                <a:gd name="connsiteY477" fmla="*/ 9126046 h 9738027"/>
                <a:gd name="connsiteX478" fmla="*/ 9652209 w 13991985"/>
                <a:gd name="connsiteY478" fmla="*/ 9106543 h 9738027"/>
                <a:gd name="connsiteX479" fmla="*/ 9753355 w 13991985"/>
                <a:gd name="connsiteY479" fmla="*/ 9094977 h 9738027"/>
                <a:gd name="connsiteX480" fmla="*/ 9816175 w 13991985"/>
                <a:gd name="connsiteY480" fmla="*/ 9050866 h 9738027"/>
                <a:gd name="connsiteX481" fmla="*/ 9803361 w 13991985"/>
                <a:gd name="connsiteY481" fmla="*/ 9009252 h 9738027"/>
                <a:gd name="connsiteX482" fmla="*/ 9819236 w 13991985"/>
                <a:gd name="connsiteY482" fmla="*/ 8981583 h 9738027"/>
                <a:gd name="connsiteX483" fmla="*/ 9872418 w 13991985"/>
                <a:gd name="connsiteY483" fmla="*/ 8980677 h 9738027"/>
                <a:gd name="connsiteX484" fmla="*/ 9893736 w 13991985"/>
                <a:gd name="connsiteY484" fmla="*/ 8931350 h 9738027"/>
                <a:gd name="connsiteX485" fmla="*/ 9942721 w 13991985"/>
                <a:gd name="connsiteY485" fmla="*/ 8904022 h 9738027"/>
                <a:gd name="connsiteX486" fmla="*/ 10024364 w 13991985"/>
                <a:gd name="connsiteY486" fmla="*/ 8850956 h 9738027"/>
                <a:gd name="connsiteX487" fmla="*/ 10101925 w 13991985"/>
                <a:gd name="connsiteY487" fmla="*/ 8802650 h 9738027"/>
                <a:gd name="connsiteX488" fmla="*/ 10130726 w 13991985"/>
                <a:gd name="connsiteY488" fmla="*/ 8768632 h 9738027"/>
                <a:gd name="connsiteX489" fmla="*/ 10099997 w 13991985"/>
                <a:gd name="connsiteY489" fmla="*/ 8719646 h 9738027"/>
                <a:gd name="connsiteX490" fmla="*/ 10139458 w 13991985"/>
                <a:gd name="connsiteY490" fmla="*/ 8683474 h 9738027"/>
                <a:gd name="connsiteX491" fmla="*/ 10199669 w 13991985"/>
                <a:gd name="connsiteY491" fmla="*/ 8664197 h 9738027"/>
                <a:gd name="connsiteX492" fmla="*/ 10252737 w 13991985"/>
                <a:gd name="connsiteY492" fmla="*/ 8642539 h 9738027"/>
                <a:gd name="connsiteX493" fmla="*/ 10293672 w 13991985"/>
                <a:gd name="connsiteY493" fmla="*/ 8610902 h 9738027"/>
                <a:gd name="connsiteX494" fmla="*/ 10351049 w 13991985"/>
                <a:gd name="connsiteY494" fmla="*/ 8533002 h 9738027"/>
                <a:gd name="connsiteX495" fmla="*/ 10363409 w 13991985"/>
                <a:gd name="connsiteY495" fmla="*/ 8525971 h 9738027"/>
                <a:gd name="connsiteX496" fmla="*/ 10398107 w 13991985"/>
                <a:gd name="connsiteY496" fmla="*/ 8480274 h 9738027"/>
                <a:gd name="connsiteX497" fmla="*/ 10436434 w 13991985"/>
                <a:gd name="connsiteY497" fmla="*/ 8443875 h 9738027"/>
                <a:gd name="connsiteX498" fmla="*/ 10479523 w 13991985"/>
                <a:gd name="connsiteY498" fmla="*/ 8395343 h 9738027"/>
                <a:gd name="connsiteX499" fmla="*/ 10494718 w 13991985"/>
                <a:gd name="connsiteY499" fmla="*/ 8308257 h 9738027"/>
                <a:gd name="connsiteX500" fmla="*/ 10499254 w 13991985"/>
                <a:gd name="connsiteY500" fmla="*/ 8247819 h 9738027"/>
                <a:gd name="connsiteX501" fmla="*/ 10482018 w 13991985"/>
                <a:gd name="connsiteY501" fmla="*/ 8171052 h 9738027"/>
                <a:gd name="connsiteX502" fmla="*/ 10523066 w 13991985"/>
                <a:gd name="connsiteY502" fmla="*/ 8117643 h 9738027"/>
                <a:gd name="connsiteX503" fmla="*/ 10566609 w 13991985"/>
                <a:gd name="connsiteY503" fmla="*/ 8119571 h 9738027"/>
                <a:gd name="connsiteX504" fmla="*/ 10627274 w 13991985"/>
                <a:gd name="connsiteY504" fmla="*/ 8102676 h 9738027"/>
                <a:gd name="connsiteX505" fmla="*/ 10654829 w 13991985"/>
                <a:gd name="connsiteY505" fmla="*/ 8025569 h 9738027"/>
                <a:gd name="connsiteX506" fmla="*/ 10696330 w 13991985"/>
                <a:gd name="connsiteY506" fmla="*/ 7994839 h 9738027"/>
                <a:gd name="connsiteX507" fmla="*/ 10775025 w 13991985"/>
                <a:gd name="connsiteY507" fmla="*/ 7894940 h 9738027"/>
                <a:gd name="connsiteX508" fmla="*/ 10806435 w 13991985"/>
                <a:gd name="connsiteY508" fmla="*/ 7805246 h 9738027"/>
                <a:gd name="connsiteX509" fmla="*/ 10847596 w 13991985"/>
                <a:gd name="connsiteY509" fmla="*/ 7745488 h 9738027"/>
                <a:gd name="connsiteX510" fmla="*/ 10903499 w 13991985"/>
                <a:gd name="connsiteY510" fmla="*/ 7730520 h 9738027"/>
                <a:gd name="connsiteX511" fmla="*/ 10958494 w 13991985"/>
                <a:gd name="connsiteY511" fmla="*/ 7727685 h 9738027"/>
                <a:gd name="connsiteX512" fmla="*/ 10952031 w 13991985"/>
                <a:gd name="connsiteY512" fmla="*/ 7706028 h 9738027"/>
                <a:gd name="connsiteX513" fmla="*/ 10943980 w 13991985"/>
                <a:gd name="connsiteY513" fmla="*/ 7652732 h 9738027"/>
                <a:gd name="connsiteX514" fmla="*/ 10950897 w 13991985"/>
                <a:gd name="connsiteY514" fmla="*/ 7604427 h 9738027"/>
                <a:gd name="connsiteX515" fmla="*/ 10917786 w 13991985"/>
                <a:gd name="connsiteY515" fmla="*/ 7507590 h 9738027"/>
                <a:gd name="connsiteX516" fmla="*/ 10915632 w 13991985"/>
                <a:gd name="connsiteY516" fmla="*/ 7454521 h 9738027"/>
                <a:gd name="connsiteX517" fmla="*/ 10963937 w 13991985"/>
                <a:gd name="connsiteY517" fmla="*/ 7401681 h 9738027"/>
                <a:gd name="connsiteX518" fmla="*/ 11024943 w 13991985"/>
                <a:gd name="connsiteY518" fmla="*/ 7373333 h 9738027"/>
                <a:gd name="connsiteX519" fmla="*/ 11016551 w 13991985"/>
                <a:gd name="connsiteY519" fmla="*/ 7335800 h 9738027"/>
                <a:gd name="connsiteX520" fmla="*/ 10974936 w 13991985"/>
                <a:gd name="connsiteY520" fmla="*/ 7306998 h 9738027"/>
                <a:gd name="connsiteX521" fmla="*/ 10912570 w 13991985"/>
                <a:gd name="connsiteY521" fmla="*/ 7239643 h 9738027"/>
                <a:gd name="connsiteX522" fmla="*/ 10851905 w 13991985"/>
                <a:gd name="connsiteY522" fmla="*/ 7270371 h 9738027"/>
                <a:gd name="connsiteX523" fmla="*/ 10782168 w 13991985"/>
                <a:gd name="connsiteY523" fmla="*/ 7263001 h 9738027"/>
                <a:gd name="connsiteX524" fmla="*/ 10784323 w 13991985"/>
                <a:gd name="connsiteY524" fmla="*/ 7205171 h 9738027"/>
                <a:gd name="connsiteX525" fmla="*/ 10830247 w 13991985"/>
                <a:gd name="connsiteY525" fmla="*/ 7133053 h 9738027"/>
                <a:gd name="connsiteX526" fmla="*/ 10877305 w 13991985"/>
                <a:gd name="connsiteY526" fmla="*/ 7116158 h 9738027"/>
                <a:gd name="connsiteX527" fmla="*/ 10917332 w 13991985"/>
                <a:gd name="connsiteY527" fmla="*/ 7087357 h 9738027"/>
                <a:gd name="connsiteX528" fmla="*/ 10973688 w 13991985"/>
                <a:gd name="connsiteY528" fmla="*/ 7074769 h 9738027"/>
                <a:gd name="connsiteX529" fmla="*/ 11033446 w 13991985"/>
                <a:gd name="connsiteY529" fmla="*/ 7055039 h 9738027"/>
                <a:gd name="connsiteX530" fmla="*/ 10929693 w 13991985"/>
                <a:gd name="connsiteY530" fmla="*/ 6954120 h 9738027"/>
                <a:gd name="connsiteX531" fmla="*/ 10903272 w 13991985"/>
                <a:gd name="connsiteY531" fmla="*/ 6879619 h 9738027"/>
                <a:gd name="connsiteX532" fmla="*/ 10997729 w 13991985"/>
                <a:gd name="connsiteY532" fmla="*/ 6886083 h 9738027"/>
                <a:gd name="connsiteX533" fmla="*/ 11045580 w 13991985"/>
                <a:gd name="connsiteY533" fmla="*/ 6856828 h 9738027"/>
                <a:gd name="connsiteX534" fmla="*/ 10987523 w 13991985"/>
                <a:gd name="connsiteY534" fmla="*/ 6788566 h 9738027"/>
                <a:gd name="connsiteX535" fmla="*/ 10914951 w 13991985"/>
                <a:gd name="connsiteY535" fmla="*/ 6740714 h 9738027"/>
                <a:gd name="connsiteX536" fmla="*/ 10909509 w 13991985"/>
                <a:gd name="connsiteY536" fmla="*/ 6692862 h 9738027"/>
                <a:gd name="connsiteX537" fmla="*/ 10856894 w 13991985"/>
                <a:gd name="connsiteY537" fmla="*/ 6668143 h 9738027"/>
                <a:gd name="connsiteX538" fmla="*/ 10813805 w 13991985"/>
                <a:gd name="connsiteY538" fmla="*/ 6633671 h 9738027"/>
                <a:gd name="connsiteX539" fmla="*/ 10804053 w 13991985"/>
                <a:gd name="connsiteY539" fmla="*/ 6556790 h 9738027"/>
                <a:gd name="connsiteX540" fmla="*/ 10793848 w 13991985"/>
                <a:gd name="connsiteY540" fmla="*/ 6494198 h 9738027"/>
                <a:gd name="connsiteX541" fmla="*/ 10740780 w 13991985"/>
                <a:gd name="connsiteY541" fmla="*/ 6367878 h 9738027"/>
                <a:gd name="connsiteX542" fmla="*/ 10711751 w 13991985"/>
                <a:gd name="connsiteY542" fmla="*/ 6247228 h 9738027"/>
                <a:gd name="connsiteX543" fmla="*/ 10668209 w 13991985"/>
                <a:gd name="connsiteY543" fmla="*/ 6218200 h 9738027"/>
                <a:gd name="connsiteX544" fmla="*/ 10619223 w 13991985"/>
                <a:gd name="connsiteY544" fmla="*/ 6155833 h 9738027"/>
                <a:gd name="connsiteX545" fmla="*/ 10508551 w 13991985"/>
                <a:gd name="connsiteY545" fmla="*/ 6072831 h 9738027"/>
                <a:gd name="connsiteX546" fmla="*/ 10426229 w 13991985"/>
                <a:gd name="connsiteY546" fmla="*/ 6005701 h 9738027"/>
                <a:gd name="connsiteX547" fmla="*/ 10441423 w 13991985"/>
                <a:gd name="connsiteY547" fmla="*/ 5885505 h 9738027"/>
                <a:gd name="connsiteX548" fmla="*/ 10509005 w 13991985"/>
                <a:gd name="connsiteY548" fmla="*/ 5822232 h 9738027"/>
                <a:gd name="connsiteX549" fmla="*/ 10595637 w 13991985"/>
                <a:gd name="connsiteY549" fmla="*/ 5724714 h 9738027"/>
                <a:gd name="connsiteX550" fmla="*/ 10629655 w 13991985"/>
                <a:gd name="connsiteY550" fmla="*/ 5637402 h 9738027"/>
                <a:gd name="connsiteX551" fmla="*/ 10673198 w 13991985"/>
                <a:gd name="connsiteY551" fmla="*/ 5604745 h 9738027"/>
                <a:gd name="connsiteX552" fmla="*/ 10750305 w 13991985"/>
                <a:gd name="connsiteY552" fmla="*/ 5627196 h 9738027"/>
                <a:gd name="connsiteX553" fmla="*/ 10761191 w 13991985"/>
                <a:gd name="connsiteY553" fmla="*/ 5560067 h 9738027"/>
                <a:gd name="connsiteX554" fmla="*/ 10814259 w 13991985"/>
                <a:gd name="connsiteY554" fmla="*/ 5502464 h 9738027"/>
                <a:gd name="connsiteX555" fmla="*/ 10891138 w 13991985"/>
                <a:gd name="connsiteY555" fmla="*/ 5468446 h 9738027"/>
                <a:gd name="connsiteX556" fmla="*/ 10958494 w 13991985"/>
                <a:gd name="connsiteY556" fmla="*/ 5463457 h 9738027"/>
                <a:gd name="connsiteX557" fmla="*/ 10989111 w 13991985"/>
                <a:gd name="connsiteY557" fmla="*/ 5434655 h 9738027"/>
                <a:gd name="connsiteX558" fmla="*/ 11051703 w 13991985"/>
                <a:gd name="connsiteY558" fmla="*/ 5395875 h 9738027"/>
                <a:gd name="connsiteX559" fmla="*/ 11161694 w 13991985"/>
                <a:gd name="connsiteY559" fmla="*/ 5361857 h 9738027"/>
                <a:gd name="connsiteX560" fmla="*/ 11205237 w 13991985"/>
                <a:gd name="connsiteY560" fmla="*/ 5332828 h 9738027"/>
                <a:gd name="connsiteX561" fmla="*/ 11161694 w 13991985"/>
                <a:gd name="connsiteY561" fmla="*/ 5303800 h 9738027"/>
                <a:gd name="connsiteX562" fmla="*/ 10871409 w 13991985"/>
                <a:gd name="connsiteY562" fmla="*/ 5260257 h 9738027"/>
                <a:gd name="connsiteX563" fmla="*/ 10827866 w 13991985"/>
                <a:gd name="connsiteY563" fmla="*/ 5216714 h 9738027"/>
                <a:gd name="connsiteX564" fmla="*/ 10682723 w 13991985"/>
                <a:gd name="connsiteY564" fmla="*/ 5274771 h 9738027"/>
                <a:gd name="connsiteX565" fmla="*/ 10624666 w 13991985"/>
                <a:gd name="connsiteY565" fmla="*/ 5303800 h 9738027"/>
                <a:gd name="connsiteX566" fmla="*/ 10537580 w 13991985"/>
                <a:gd name="connsiteY566" fmla="*/ 5390206 h 9738027"/>
                <a:gd name="connsiteX567" fmla="*/ 10440289 w 13991985"/>
                <a:gd name="connsiteY567" fmla="*/ 5361403 h 9738027"/>
                <a:gd name="connsiteX568" fmla="*/ 10368624 w 13991985"/>
                <a:gd name="connsiteY568" fmla="*/ 5317633 h 9738027"/>
                <a:gd name="connsiteX569" fmla="*/ 10348894 w 13991985"/>
                <a:gd name="connsiteY569" fmla="*/ 5245743 h 9738027"/>
                <a:gd name="connsiteX570" fmla="*/ 10363409 w 13991985"/>
                <a:gd name="connsiteY570" fmla="*/ 5187685 h 9738027"/>
                <a:gd name="connsiteX571" fmla="*/ 10392437 w 13991985"/>
                <a:gd name="connsiteY571" fmla="*/ 5144143 h 9738027"/>
                <a:gd name="connsiteX572" fmla="*/ 10348894 w 13991985"/>
                <a:gd name="connsiteY572" fmla="*/ 5115114 h 9738027"/>
                <a:gd name="connsiteX573" fmla="*/ 10290837 w 13991985"/>
                <a:gd name="connsiteY573" fmla="*/ 5100600 h 9738027"/>
                <a:gd name="connsiteX574" fmla="*/ 10203751 w 13991985"/>
                <a:gd name="connsiteY574" fmla="*/ 5071571 h 9738027"/>
                <a:gd name="connsiteX575" fmla="*/ 10160209 w 13991985"/>
                <a:gd name="connsiteY575" fmla="*/ 5057057 h 9738027"/>
                <a:gd name="connsiteX576" fmla="*/ 10073804 w 13991985"/>
                <a:gd name="connsiteY576" fmla="*/ 5028028 h 9738027"/>
                <a:gd name="connsiteX577" fmla="*/ 10044548 w 13991985"/>
                <a:gd name="connsiteY577" fmla="*/ 4921665 h 9738027"/>
                <a:gd name="connsiteX578" fmla="*/ 10049991 w 13991985"/>
                <a:gd name="connsiteY578" fmla="*/ 4868598 h 9738027"/>
                <a:gd name="connsiteX579" fmla="*/ 10102605 w 13991985"/>
                <a:gd name="connsiteY579" fmla="*/ 4758381 h 9738027"/>
                <a:gd name="connsiteX580" fmla="*/ 10189011 w 13991985"/>
                <a:gd name="connsiteY580" fmla="*/ 4753164 h 9738027"/>
                <a:gd name="connsiteX581" fmla="*/ 10262262 w 13991985"/>
                <a:gd name="connsiteY581" fmla="*/ 4791490 h 9738027"/>
                <a:gd name="connsiteX582" fmla="*/ 10311929 w 13991985"/>
                <a:gd name="connsiteY582" fmla="*/ 4762462 h 9738027"/>
                <a:gd name="connsiteX583" fmla="*/ 10365223 w 13991985"/>
                <a:gd name="connsiteY583" fmla="*/ 4752710 h 9738027"/>
                <a:gd name="connsiteX584" fmla="*/ 10423053 w 13991985"/>
                <a:gd name="connsiteY584" fmla="*/ 4698963 h 9738027"/>
                <a:gd name="connsiteX585" fmla="*/ 10447319 w 13991985"/>
                <a:gd name="connsiteY585" fmla="*/ 4607114 h 9738027"/>
                <a:gd name="connsiteX586" fmla="*/ 10491543 w 13991985"/>
                <a:gd name="connsiteY586" fmla="*/ 4532502 h 9738027"/>
                <a:gd name="connsiteX587" fmla="*/ 10595637 w 13991985"/>
                <a:gd name="connsiteY587" fmla="*/ 4520028 h 9738027"/>
                <a:gd name="connsiteX588" fmla="*/ 10639180 w 13991985"/>
                <a:gd name="connsiteY588" fmla="*/ 4491000 h 9738027"/>
                <a:gd name="connsiteX589" fmla="*/ 10711751 w 13991985"/>
                <a:gd name="connsiteY589" fmla="*/ 4403914 h 9738027"/>
                <a:gd name="connsiteX590" fmla="*/ 10755294 w 13991985"/>
                <a:gd name="connsiteY590" fmla="*/ 4360371 h 9738027"/>
                <a:gd name="connsiteX591" fmla="*/ 10775705 w 13991985"/>
                <a:gd name="connsiteY591" fmla="*/ 4302314 h 9738027"/>
                <a:gd name="connsiteX592" fmla="*/ 10848730 w 13991985"/>
                <a:gd name="connsiteY592" fmla="*/ 4251514 h 9738027"/>
                <a:gd name="connsiteX593" fmla="*/ 10977318 w 13991985"/>
                <a:gd name="connsiteY593" fmla="*/ 4232464 h 9738027"/>
                <a:gd name="connsiteX594" fmla="*/ 11103411 w 13991985"/>
                <a:gd name="connsiteY594" fmla="*/ 4307983 h 9738027"/>
                <a:gd name="connsiteX595" fmla="*/ 11126996 w 13991985"/>
                <a:gd name="connsiteY595" fmla="*/ 4433170 h 9738027"/>
                <a:gd name="connsiteX596" fmla="*/ 11078691 w 13991985"/>
                <a:gd name="connsiteY596" fmla="*/ 4505514 h 9738027"/>
                <a:gd name="connsiteX597" fmla="*/ 11048755 w 13991985"/>
                <a:gd name="connsiteY597" fmla="*/ 4551552 h 9738027"/>
                <a:gd name="connsiteX598" fmla="*/ 11049889 w 13991985"/>
                <a:gd name="connsiteY598" fmla="*/ 4577632 h 9738027"/>
                <a:gd name="connsiteX599" fmla="*/ 10987523 w 13991985"/>
                <a:gd name="connsiteY599" fmla="*/ 4592600 h 9738027"/>
                <a:gd name="connsiteX600" fmla="*/ 10973009 w 13991985"/>
                <a:gd name="connsiteY600" fmla="*/ 4650657 h 9738027"/>
                <a:gd name="connsiteX601" fmla="*/ 11060094 w 13991985"/>
                <a:gd name="connsiteY601" fmla="*/ 4665171 h 9738027"/>
                <a:gd name="connsiteX602" fmla="*/ 11016551 w 13991985"/>
                <a:gd name="connsiteY602" fmla="*/ 4708714 h 9738027"/>
                <a:gd name="connsiteX603" fmla="*/ 11002037 w 13991985"/>
                <a:gd name="connsiteY603" fmla="*/ 4752257 h 9738027"/>
                <a:gd name="connsiteX604" fmla="*/ 11016551 w 13991985"/>
                <a:gd name="connsiteY604" fmla="*/ 4781285 h 9738027"/>
                <a:gd name="connsiteX605" fmla="*/ 11060094 w 13991985"/>
                <a:gd name="connsiteY605" fmla="*/ 4737743 h 9738027"/>
                <a:gd name="connsiteX606" fmla="*/ 11190723 w 13991985"/>
                <a:gd name="connsiteY606" fmla="*/ 4650657 h 9738027"/>
                <a:gd name="connsiteX607" fmla="*/ 11248780 w 13991985"/>
                <a:gd name="connsiteY607" fmla="*/ 4636143 h 9738027"/>
                <a:gd name="connsiteX608" fmla="*/ 11335866 w 13991985"/>
                <a:gd name="connsiteY608" fmla="*/ 4592600 h 9738027"/>
                <a:gd name="connsiteX609" fmla="*/ 11422951 w 13991985"/>
                <a:gd name="connsiteY609" fmla="*/ 4549057 h 9738027"/>
                <a:gd name="connsiteX610" fmla="*/ 11539066 w 13991985"/>
                <a:gd name="connsiteY610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91866 w 13991985"/>
                <a:gd name="connsiteY320" fmla="*/ 7480943 h 9738027"/>
                <a:gd name="connsiteX321" fmla="*/ 2223503 w 13991985"/>
                <a:gd name="connsiteY321" fmla="*/ 7472098 h 9738027"/>
                <a:gd name="connsiteX322" fmla="*/ 2259561 w 13991985"/>
                <a:gd name="connsiteY322" fmla="*/ 7501920 h 9738027"/>
                <a:gd name="connsiteX323" fmla="*/ 2286095 w 13991985"/>
                <a:gd name="connsiteY323" fmla="*/ 7517569 h 9738027"/>
                <a:gd name="connsiteX324" fmla="*/ 2412188 w 13991985"/>
                <a:gd name="connsiteY324" fmla="*/ 7496364 h 9738027"/>
                <a:gd name="connsiteX325" fmla="*/ 2443825 w 13991985"/>
                <a:gd name="connsiteY325" fmla="*/ 7618714 h 9738027"/>
                <a:gd name="connsiteX326" fmla="*/ 2496666 w 13991985"/>
                <a:gd name="connsiteY326" fmla="*/ 7655114 h 9738027"/>
                <a:gd name="connsiteX327" fmla="*/ 2583751 w 13991985"/>
                <a:gd name="connsiteY327" fmla="*/ 7684143 h 9738027"/>
                <a:gd name="connsiteX328" fmla="*/ 2643962 w 13991985"/>
                <a:gd name="connsiteY328" fmla="*/ 7741746 h 9738027"/>
                <a:gd name="connsiteX329" fmla="*/ 2752480 w 13991985"/>
                <a:gd name="connsiteY329" fmla="*/ 7744582 h 9738027"/>
                <a:gd name="connsiteX330" fmla="*/ 2808610 w 13991985"/>
                <a:gd name="connsiteY330" fmla="*/ 7814545 h 9738027"/>
                <a:gd name="connsiteX331" fmla="*/ 2888551 w 13991985"/>
                <a:gd name="connsiteY331" fmla="*/ 7807627 h 9738027"/>
                <a:gd name="connsiteX332" fmla="*/ 2968267 w 13991985"/>
                <a:gd name="connsiteY332" fmla="*/ 7838810 h 9738027"/>
                <a:gd name="connsiteX333" fmla="*/ 3106266 w 13991985"/>
                <a:gd name="connsiteY333" fmla="*/ 7843800 h 9738027"/>
                <a:gd name="connsiteX334" fmla="*/ 3215237 w 13991985"/>
                <a:gd name="connsiteY334" fmla="*/ 7881900 h 9738027"/>
                <a:gd name="connsiteX335" fmla="*/ 3328516 w 13991985"/>
                <a:gd name="connsiteY335" fmla="*/ 7843346 h 9738027"/>
                <a:gd name="connsiteX336" fmla="*/ 3417982 w 13991985"/>
                <a:gd name="connsiteY336" fmla="*/ 7819988 h 9738027"/>
                <a:gd name="connsiteX337" fmla="*/ 3442022 w 13991985"/>
                <a:gd name="connsiteY337" fmla="*/ 7878044 h 9738027"/>
                <a:gd name="connsiteX338" fmla="*/ 3451773 w 13991985"/>
                <a:gd name="connsiteY338" fmla="*/ 7923969 h 9738027"/>
                <a:gd name="connsiteX339" fmla="*/ 3473431 w 13991985"/>
                <a:gd name="connsiteY339" fmla="*/ 7982025 h 9738027"/>
                <a:gd name="connsiteX340" fmla="*/ 3507449 w 13991985"/>
                <a:gd name="connsiteY340" fmla="*/ 8022960 h 9738027"/>
                <a:gd name="connsiteX341" fmla="*/ 3570723 w 13991985"/>
                <a:gd name="connsiteY341" fmla="*/ 8017971 h 9738027"/>
                <a:gd name="connsiteX342" fmla="*/ 3585237 w 13991985"/>
                <a:gd name="connsiteY342" fmla="*/ 7901857 h 9738027"/>
                <a:gd name="connsiteX343" fmla="*/ 3665179 w 13991985"/>
                <a:gd name="connsiteY343" fmla="*/ 7834502 h 9738027"/>
                <a:gd name="connsiteX344" fmla="*/ 3709175 w 13991985"/>
                <a:gd name="connsiteY344" fmla="*/ 7787103 h 9738027"/>
                <a:gd name="connsiteX345" fmla="*/ 3843206 w 13991985"/>
                <a:gd name="connsiteY345" fmla="*/ 7842099 h 9738027"/>
                <a:gd name="connsiteX346" fmla="*/ 3991637 w 13991985"/>
                <a:gd name="connsiteY346" fmla="*/ 7872828 h 9738027"/>
                <a:gd name="connsiteX347" fmla="*/ 4071579 w 13991985"/>
                <a:gd name="connsiteY347" fmla="*/ 7834728 h 9738027"/>
                <a:gd name="connsiteX348" fmla="*/ 4107525 w 13991985"/>
                <a:gd name="connsiteY348" fmla="*/ 7921360 h 9738027"/>
                <a:gd name="connsiteX349" fmla="*/ 4157757 w 13991985"/>
                <a:gd name="connsiteY349" fmla="*/ 7962522 h 9738027"/>
                <a:gd name="connsiteX350" fmla="*/ 4222959 w 13991985"/>
                <a:gd name="connsiteY350" fmla="*/ 8028177 h 9738027"/>
                <a:gd name="connsiteX351" fmla="*/ 4213887 w 13991985"/>
                <a:gd name="connsiteY351" fmla="*/ 8093151 h 9738027"/>
                <a:gd name="connsiteX352" fmla="*/ 4238380 w 13991985"/>
                <a:gd name="connsiteY352" fmla="*/ 8148600 h 9738027"/>
                <a:gd name="connsiteX353" fmla="*/ 4398037 w 13991985"/>
                <a:gd name="connsiteY353" fmla="*/ 8119571 h 9738027"/>
                <a:gd name="connsiteX354" fmla="*/ 4526512 w 13991985"/>
                <a:gd name="connsiteY354" fmla="*/ 8078863 h 9738027"/>
                <a:gd name="connsiteX355" fmla="*/ 4600330 w 13991985"/>
                <a:gd name="connsiteY355" fmla="*/ 8082945 h 9738027"/>
                <a:gd name="connsiteX356" fmla="*/ 4673809 w 13991985"/>
                <a:gd name="connsiteY356" fmla="*/ 8047000 h 9738027"/>
                <a:gd name="connsiteX357" fmla="*/ 4702837 w 13991985"/>
                <a:gd name="connsiteY357" fmla="*/ 8003457 h 9738027"/>
                <a:gd name="connsiteX358" fmla="*/ 4717351 w 13991985"/>
                <a:gd name="connsiteY358" fmla="*/ 7959914 h 9738027"/>
                <a:gd name="connsiteX359" fmla="*/ 4804437 w 13991985"/>
                <a:gd name="connsiteY359" fmla="*/ 7930885 h 9738027"/>
                <a:gd name="connsiteX360" fmla="*/ 4838682 w 13991985"/>
                <a:gd name="connsiteY360" fmla="*/ 7904465 h 9738027"/>
                <a:gd name="connsiteX361" fmla="*/ 4894811 w 13991985"/>
                <a:gd name="connsiteY361" fmla="*/ 7875437 h 9738027"/>
                <a:gd name="connsiteX362" fmla="*/ 4947426 w 13991985"/>
                <a:gd name="connsiteY362" fmla="*/ 7839037 h 9738027"/>
                <a:gd name="connsiteX363" fmla="*/ 5065694 w 13991985"/>
                <a:gd name="connsiteY363" fmla="*/ 7766919 h 9738027"/>
                <a:gd name="connsiteX364" fmla="*/ 5210837 w 13991985"/>
                <a:gd name="connsiteY364" fmla="*/ 7814771 h 9738027"/>
                <a:gd name="connsiteX365" fmla="*/ 5297923 w 13991985"/>
                <a:gd name="connsiteY365" fmla="*/ 7872828 h 9738027"/>
                <a:gd name="connsiteX366" fmla="*/ 5385009 w 13991985"/>
                <a:gd name="connsiteY366" fmla="*/ 7858314 h 9738027"/>
                <a:gd name="connsiteX367" fmla="*/ 5428551 w 13991985"/>
                <a:gd name="connsiteY367" fmla="*/ 7829285 h 9738027"/>
                <a:gd name="connsiteX368" fmla="*/ 5514956 w 13991985"/>
                <a:gd name="connsiteY368" fmla="*/ 7712377 h 9738027"/>
                <a:gd name="connsiteX369" fmla="*/ 5563943 w 13991985"/>
                <a:gd name="connsiteY369" fmla="*/ 7788804 h 9738027"/>
                <a:gd name="connsiteX370" fmla="*/ 5602723 w 13991985"/>
                <a:gd name="connsiteY370" fmla="*/ 7843800 h 9738027"/>
                <a:gd name="connsiteX371" fmla="*/ 5617237 w 13991985"/>
                <a:gd name="connsiteY371" fmla="*/ 7887343 h 9738027"/>
                <a:gd name="connsiteX372" fmla="*/ 5706478 w 13991985"/>
                <a:gd name="connsiteY372" fmla="*/ 7950389 h 9738027"/>
                <a:gd name="connsiteX373" fmla="*/ 5731424 w 13991985"/>
                <a:gd name="connsiteY373" fmla="*/ 7990077 h 9738027"/>
                <a:gd name="connsiteX374" fmla="*/ 5727682 w 13991985"/>
                <a:gd name="connsiteY374" fmla="*/ 8069112 h 9738027"/>
                <a:gd name="connsiteX375" fmla="*/ 5732218 w 13991985"/>
                <a:gd name="connsiteY375" fmla="*/ 8131703 h 9738027"/>
                <a:gd name="connsiteX376" fmla="*/ 5739588 w 13991985"/>
                <a:gd name="connsiteY376" fmla="*/ 8211419 h 9738027"/>
                <a:gd name="connsiteX377" fmla="*/ 5737660 w 13991985"/>
                <a:gd name="connsiteY377" fmla="*/ 8300887 h 9738027"/>
                <a:gd name="connsiteX378" fmla="*/ 5692191 w 13991985"/>
                <a:gd name="connsiteY378" fmla="*/ 8377994 h 9738027"/>
                <a:gd name="connsiteX379" fmla="*/ 5602723 w 13991985"/>
                <a:gd name="connsiteY379" fmla="*/ 8424371 h 9738027"/>
                <a:gd name="connsiteX380" fmla="*/ 5573694 w 13991985"/>
                <a:gd name="connsiteY380" fmla="*/ 8467914 h 9738027"/>
                <a:gd name="connsiteX381" fmla="*/ 5559180 w 13991985"/>
                <a:gd name="connsiteY381" fmla="*/ 8511457 h 9738027"/>
                <a:gd name="connsiteX382" fmla="*/ 5472094 w 13991985"/>
                <a:gd name="connsiteY382" fmla="*/ 8598543 h 9738027"/>
                <a:gd name="connsiteX383" fmla="*/ 5457580 w 13991985"/>
                <a:gd name="connsiteY383" fmla="*/ 8642085 h 9738027"/>
                <a:gd name="connsiteX384" fmla="*/ 5519946 w 13991985"/>
                <a:gd name="connsiteY384" fmla="*/ 8768178 h 9738027"/>
                <a:gd name="connsiteX385" fmla="*/ 5477311 w 13991985"/>
                <a:gd name="connsiteY385" fmla="*/ 8861954 h 9738027"/>
                <a:gd name="connsiteX386" fmla="*/ 5619505 w 13991985"/>
                <a:gd name="connsiteY386" fmla="*/ 8840183 h 9738027"/>
                <a:gd name="connsiteX387" fmla="*/ 5711693 w 13991985"/>
                <a:gd name="connsiteY387" fmla="*/ 8814103 h 9738027"/>
                <a:gd name="connsiteX388" fmla="*/ 5776894 w 13991985"/>
                <a:gd name="connsiteY388" fmla="*/ 8800268 h 9738027"/>
                <a:gd name="connsiteX389" fmla="*/ 5749000 w 13991985"/>
                <a:gd name="connsiteY389" fmla="*/ 8872159 h 9738027"/>
                <a:gd name="connsiteX390" fmla="*/ 5748092 w 13991985"/>
                <a:gd name="connsiteY390" fmla="*/ 8903343 h 9738027"/>
                <a:gd name="connsiteX391" fmla="*/ 5747866 w 13991985"/>
                <a:gd name="connsiteY391" fmla="*/ 8946885 h 9738027"/>
                <a:gd name="connsiteX392" fmla="*/ 5776894 w 13991985"/>
                <a:gd name="connsiteY392" fmla="*/ 9033971 h 9738027"/>
                <a:gd name="connsiteX393" fmla="*/ 5829962 w 13991985"/>
                <a:gd name="connsiteY393" fmla="*/ 9080576 h 9738027"/>
                <a:gd name="connsiteX394" fmla="*/ 5883030 w 13991985"/>
                <a:gd name="connsiteY394" fmla="*/ 9114140 h 9738027"/>
                <a:gd name="connsiteX395" fmla="*/ 5907523 w 13991985"/>
                <a:gd name="connsiteY395" fmla="*/ 9164600 h 9738027"/>
                <a:gd name="connsiteX396" fmla="*/ 5863980 w 13991985"/>
                <a:gd name="connsiteY396" fmla="*/ 9266200 h 9738027"/>
                <a:gd name="connsiteX397" fmla="*/ 6023637 w 13991985"/>
                <a:gd name="connsiteY397" fmla="*/ 9353285 h 9738027"/>
                <a:gd name="connsiteX398" fmla="*/ 6038151 w 13991985"/>
                <a:gd name="connsiteY398" fmla="*/ 9396828 h 9738027"/>
                <a:gd name="connsiteX399" fmla="*/ 6067180 w 13991985"/>
                <a:gd name="connsiteY399" fmla="*/ 9440371 h 9738027"/>
                <a:gd name="connsiteX400" fmla="*/ 6133855 w 13991985"/>
                <a:gd name="connsiteY400" fmla="*/ 9471214 h 9738027"/>
                <a:gd name="connsiteX401" fmla="*/ 6269586 w 13991985"/>
                <a:gd name="connsiteY401" fmla="*/ 9406920 h 9738027"/>
                <a:gd name="connsiteX402" fmla="*/ 6299409 w 13991985"/>
                <a:gd name="connsiteY402" fmla="*/ 9440371 h 9738027"/>
                <a:gd name="connsiteX403" fmla="*/ 6313923 w 13991985"/>
                <a:gd name="connsiteY403" fmla="*/ 9483914 h 9738027"/>
                <a:gd name="connsiteX404" fmla="*/ 6347941 w 13991985"/>
                <a:gd name="connsiteY404" fmla="*/ 9527003 h 9738027"/>
                <a:gd name="connsiteX405" fmla="*/ 6405771 w 13991985"/>
                <a:gd name="connsiteY405" fmla="*/ 9556032 h 9738027"/>
                <a:gd name="connsiteX406" fmla="*/ 6430263 w 13991985"/>
                <a:gd name="connsiteY406" fmla="*/ 9510562 h 9738027"/>
                <a:gd name="connsiteX407" fmla="*/ 6430037 w 13991985"/>
                <a:gd name="connsiteY407" fmla="*/ 9382314 h 9738027"/>
                <a:gd name="connsiteX408" fmla="*/ 6401009 w 13991985"/>
                <a:gd name="connsiteY408" fmla="*/ 9280714 h 9738027"/>
                <a:gd name="connsiteX409" fmla="*/ 6444551 w 13991985"/>
                <a:gd name="connsiteY409" fmla="*/ 9237171 h 9738027"/>
                <a:gd name="connsiteX410" fmla="*/ 6488094 w 13991985"/>
                <a:gd name="connsiteY410" fmla="*/ 9222657 h 9738027"/>
                <a:gd name="connsiteX411" fmla="*/ 6557718 w 13991985"/>
                <a:gd name="connsiteY411" fmla="*/ 9225945 h 9738027"/>
                <a:gd name="connsiteX412" fmla="*/ 6636299 w 13991985"/>
                <a:gd name="connsiteY412" fmla="*/ 9168795 h 9738027"/>
                <a:gd name="connsiteX413" fmla="*/ 6737445 w 13991985"/>
                <a:gd name="connsiteY413" fmla="*/ 9224812 h 9738027"/>
                <a:gd name="connsiteX414" fmla="*/ 6763866 w 13991985"/>
                <a:gd name="connsiteY414" fmla="*/ 9164600 h 9738027"/>
                <a:gd name="connsiteX415" fmla="*/ 6828840 w 13991985"/>
                <a:gd name="connsiteY415" fmla="*/ 9181722 h 9738027"/>
                <a:gd name="connsiteX416" fmla="*/ 6870229 w 13991985"/>
                <a:gd name="connsiteY416" fmla="*/ 9205988 h 9738027"/>
                <a:gd name="connsiteX417" fmla="*/ 6952551 w 13991985"/>
                <a:gd name="connsiteY417" fmla="*/ 9208143 h 9738027"/>
                <a:gd name="connsiteX418" fmla="*/ 7025123 w 13991985"/>
                <a:gd name="connsiteY418" fmla="*/ 9121057 h 9738027"/>
                <a:gd name="connsiteX419" fmla="*/ 7102230 w 13991985"/>
                <a:gd name="connsiteY419" fmla="*/ 9139881 h 9738027"/>
                <a:gd name="connsiteX420" fmla="*/ 7170266 w 13991985"/>
                <a:gd name="connsiteY420" fmla="*/ 9077514 h 9738027"/>
                <a:gd name="connsiteX421" fmla="*/ 7197141 w 13991985"/>
                <a:gd name="connsiteY421" fmla="*/ 9048713 h 9738027"/>
                <a:gd name="connsiteX422" fmla="*/ 7236374 w 13991985"/>
                <a:gd name="connsiteY422" fmla="*/ 9023539 h 9738027"/>
                <a:gd name="connsiteX423" fmla="*/ 7271638 w 13991985"/>
                <a:gd name="connsiteY423" fmla="*/ 9063681 h 9738027"/>
                <a:gd name="connsiteX424" fmla="*/ 7307811 w 13991985"/>
                <a:gd name="connsiteY424" fmla="*/ 9109604 h 9738027"/>
                <a:gd name="connsiteX425" fmla="*/ 7343530 w 13991985"/>
                <a:gd name="connsiteY425" fmla="*/ 9159270 h 9738027"/>
                <a:gd name="connsiteX426" fmla="*/ 7460551 w 13991985"/>
                <a:gd name="connsiteY426" fmla="*/ 9164600 h 9738027"/>
                <a:gd name="connsiteX427" fmla="*/ 7547637 w 13991985"/>
                <a:gd name="connsiteY427" fmla="*/ 9179114 h 9738027"/>
                <a:gd name="connsiteX428" fmla="*/ 7562151 w 13991985"/>
                <a:gd name="connsiteY428" fmla="*/ 9353285 h 9738027"/>
                <a:gd name="connsiteX429" fmla="*/ 7634723 w 13991985"/>
                <a:gd name="connsiteY429" fmla="*/ 9367800 h 9738027"/>
                <a:gd name="connsiteX430" fmla="*/ 7721809 w 13991985"/>
                <a:gd name="connsiteY430" fmla="*/ 9396828 h 9738027"/>
                <a:gd name="connsiteX431" fmla="*/ 7808894 w 13991985"/>
                <a:gd name="connsiteY431" fmla="*/ 9425857 h 9738027"/>
                <a:gd name="connsiteX432" fmla="*/ 7852437 w 13991985"/>
                <a:gd name="connsiteY432" fmla="*/ 9440371 h 9738027"/>
                <a:gd name="connsiteX433" fmla="*/ 7895980 w 13991985"/>
                <a:gd name="connsiteY433" fmla="*/ 9396828 h 9738027"/>
                <a:gd name="connsiteX434" fmla="*/ 7939523 w 13991985"/>
                <a:gd name="connsiteY434" fmla="*/ 9382314 h 9738027"/>
                <a:gd name="connsiteX435" fmla="*/ 7962655 w 13991985"/>
                <a:gd name="connsiteY435" fmla="*/ 9347389 h 9738027"/>
                <a:gd name="connsiteX436" fmla="*/ 8005517 w 13991985"/>
                <a:gd name="connsiteY436" fmla="*/ 9335483 h 9738027"/>
                <a:gd name="connsiteX437" fmla="*/ 8065049 w 13991985"/>
                <a:gd name="connsiteY437" fmla="*/ 9397396 h 9738027"/>
                <a:gd name="connsiteX438" fmla="*/ 8169144 w 13991985"/>
                <a:gd name="connsiteY438" fmla="*/ 9437309 h 9738027"/>
                <a:gd name="connsiteX439" fmla="*/ 8215068 w 13991985"/>
                <a:gd name="connsiteY439" fmla="*/ 9392633 h 9738027"/>
                <a:gd name="connsiteX440" fmla="*/ 8255549 w 13991985"/>
                <a:gd name="connsiteY440" fmla="*/ 9401818 h 9738027"/>
                <a:gd name="connsiteX441" fmla="*/ 8299092 w 13991985"/>
                <a:gd name="connsiteY441" fmla="*/ 9438217 h 9738027"/>
                <a:gd name="connsiteX442" fmla="*/ 8317461 w 13991985"/>
                <a:gd name="connsiteY442" fmla="*/ 9485502 h 9738027"/>
                <a:gd name="connsiteX443" fmla="*/ 8295010 w 13991985"/>
                <a:gd name="connsiteY443" fmla="*/ 9519633 h 9738027"/>
                <a:gd name="connsiteX444" fmla="*/ 8276980 w 13991985"/>
                <a:gd name="connsiteY444" fmla="*/ 9604564 h 9738027"/>
                <a:gd name="connsiteX445" fmla="*/ 8309297 w 13991985"/>
                <a:gd name="connsiteY445" fmla="*/ 9685413 h 9738027"/>
                <a:gd name="connsiteX446" fmla="*/ 8350459 w 13991985"/>
                <a:gd name="connsiteY446" fmla="*/ 9738027 h 9738027"/>
                <a:gd name="connsiteX447" fmla="*/ 8389466 w 13991985"/>
                <a:gd name="connsiteY447" fmla="*/ 9730657 h 9738027"/>
                <a:gd name="connsiteX448" fmla="*/ 8386404 w 13991985"/>
                <a:gd name="connsiteY448" fmla="*/ 9682578 h 9738027"/>
                <a:gd name="connsiteX449" fmla="*/ 8360437 w 13991985"/>
                <a:gd name="connsiteY449" fmla="*/ 9643571 h 9738027"/>
                <a:gd name="connsiteX450" fmla="*/ 8351139 w 13991985"/>
                <a:gd name="connsiteY450" fmla="*/ 9571453 h 9738027"/>
                <a:gd name="connsiteX451" fmla="*/ 8370416 w 13991985"/>
                <a:gd name="connsiteY451" fmla="*/ 9527684 h 9738027"/>
                <a:gd name="connsiteX452" fmla="*/ 8396043 w 13991985"/>
                <a:gd name="connsiteY452" fmla="*/ 9475977 h 9738027"/>
                <a:gd name="connsiteX453" fmla="*/ 8429380 w 13991985"/>
                <a:gd name="connsiteY453" fmla="*/ 9483120 h 9738027"/>
                <a:gd name="connsiteX454" fmla="*/ 8496055 w 13991985"/>
                <a:gd name="connsiteY454" fmla="*/ 9473595 h 9738027"/>
                <a:gd name="connsiteX455" fmla="*/ 8553886 w 13991985"/>
                <a:gd name="connsiteY455" fmla="*/ 9453185 h 9738027"/>
                <a:gd name="connsiteX456" fmla="*/ 8636209 w 13991985"/>
                <a:gd name="connsiteY456" fmla="*/ 9428465 h 9738027"/>
                <a:gd name="connsiteX457" fmla="*/ 8696193 w 13991985"/>
                <a:gd name="connsiteY457" fmla="*/ 9415877 h 9738027"/>
                <a:gd name="connsiteX458" fmla="*/ 8691318 w 13991985"/>
                <a:gd name="connsiteY458" fmla="*/ 9375964 h 9738027"/>
                <a:gd name="connsiteX459" fmla="*/ 8715130 w 13991985"/>
                <a:gd name="connsiteY459" fmla="*/ 9356914 h 9738027"/>
                <a:gd name="connsiteX460" fmla="*/ 8743705 w 13991985"/>
                <a:gd name="connsiteY460" fmla="*/ 9359295 h 9738027"/>
                <a:gd name="connsiteX461" fmla="*/ 8810380 w 13991985"/>
                <a:gd name="connsiteY461" fmla="*/ 9382314 h 9738027"/>
                <a:gd name="connsiteX462" fmla="*/ 8856078 w 13991985"/>
                <a:gd name="connsiteY462" fmla="*/ 9312577 h 9738027"/>
                <a:gd name="connsiteX463" fmla="*/ 8903249 w 13991985"/>
                <a:gd name="connsiteY463" fmla="*/ 9314052 h 9738027"/>
                <a:gd name="connsiteX464" fmla="*/ 8941349 w 13991985"/>
                <a:gd name="connsiteY464" fmla="*/ 9356914 h 9738027"/>
                <a:gd name="connsiteX465" fmla="*/ 8984211 w 13991985"/>
                <a:gd name="connsiteY465" fmla="*/ 9321195 h 9738027"/>
                <a:gd name="connsiteX466" fmla="*/ 9025713 w 13991985"/>
                <a:gd name="connsiteY466" fmla="*/ 9264272 h 9738027"/>
                <a:gd name="connsiteX467" fmla="*/ 9085925 w 13991985"/>
                <a:gd name="connsiteY467" fmla="*/ 9278106 h 9738027"/>
                <a:gd name="connsiteX468" fmla="*/ 9124705 w 13991985"/>
                <a:gd name="connsiteY468" fmla="*/ 9237852 h 9738027"/>
                <a:gd name="connsiteX469" fmla="*/ 9129468 w 13991985"/>
                <a:gd name="connsiteY469" fmla="*/ 9186258 h 9738027"/>
                <a:gd name="connsiteX470" fmla="*/ 9160424 w 13991985"/>
                <a:gd name="connsiteY470" fmla="*/ 9133077 h 9738027"/>
                <a:gd name="connsiteX471" fmla="*/ 9203286 w 13991985"/>
                <a:gd name="connsiteY471" fmla="*/ 9156889 h 9738027"/>
                <a:gd name="connsiteX472" fmla="*/ 9246376 w 13991985"/>
                <a:gd name="connsiteY472" fmla="*/ 9196690 h 9738027"/>
                <a:gd name="connsiteX473" fmla="*/ 9305680 w 13991985"/>
                <a:gd name="connsiteY473" fmla="*/ 9159270 h 9738027"/>
                <a:gd name="connsiteX474" fmla="*/ 9399569 w 13991985"/>
                <a:gd name="connsiteY474" fmla="*/ 9131943 h 9738027"/>
                <a:gd name="connsiteX475" fmla="*/ 9458080 w 13991985"/>
                <a:gd name="connsiteY475" fmla="*/ 9130695 h 9738027"/>
                <a:gd name="connsiteX476" fmla="*/ 9518518 w 13991985"/>
                <a:gd name="connsiteY476" fmla="*/ 9105521 h 9738027"/>
                <a:gd name="connsiteX477" fmla="*/ 9574648 w 13991985"/>
                <a:gd name="connsiteY477" fmla="*/ 9126046 h 9738027"/>
                <a:gd name="connsiteX478" fmla="*/ 9652209 w 13991985"/>
                <a:gd name="connsiteY478" fmla="*/ 9106543 h 9738027"/>
                <a:gd name="connsiteX479" fmla="*/ 9753355 w 13991985"/>
                <a:gd name="connsiteY479" fmla="*/ 9094977 h 9738027"/>
                <a:gd name="connsiteX480" fmla="*/ 9816175 w 13991985"/>
                <a:gd name="connsiteY480" fmla="*/ 9050866 h 9738027"/>
                <a:gd name="connsiteX481" fmla="*/ 9803361 w 13991985"/>
                <a:gd name="connsiteY481" fmla="*/ 9009252 h 9738027"/>
                <a:gd name="connsiteX482" fmla="*/ 9819236 w 13991985"/>
                <a:gd name="connsiteY482" fmla="*/ 8981583 h 9738027"/>
                <a:gd name="connsiteX483" fmla="*/ 9872418 w 13991985"/>
                <a:gd name="connsiteY483" fmla="*/ 8980677 h 9738027"/>
                <a:gd name="connsiteX484" fmla="*/ 9893736 w 13991985"/>
                <a:gd name="connsiteY484" fmla="*/ 8931350 h 9738027"/>
                <a:gd name="connsiteX485" fmla="*/ 9942721 w 13991985"/>
                <a:gd name="connsiteY485" fmla="*/ 8904022 h 9738027"/>
                <a:gd name="connsiteX486" fmla="*/ 10024364 w 13991985"/>
                <a:gd name="connsiteY486" fmla="*/ 8850956 h 9738027"/>
                <a:gd name="connsiteX487" fmla="*/ 10101925 w 13991985"/>
                <a:gd name="connsiteY487" fmla="*/ 8802650 h 9738027"/>
                <a:gd name="connsiteX488" fmla="*/ 10130726 w 13991985"/>
                <a:gd name="connsiteY488" fmla="*/ 8768632 h 9738027"/>
                <a:gd name="connsiteX489" fmla="*/ 10099997 w 13991985"/>
                <a:gd name="connsiteY489" fmla="*/ 8719646 h 9738027"/>
                <a:gd name="connsiteX490" fmla="*/ 10139458 w 13991985"/>
                <a:gd name="connsiteY490" fmla="*/ 8683474 h 9738027"/>
                <a:gd name="connsiteX491" fmla="*/ 10199669 w 13991985"/>
                <a:gd name="connsiteY491" fmla="*/ 8664197 h 9738027"/>
                <a:gd name="connsiteX492" fmla="*/ 10252737 w 13991985"/>
                <a:gd name="connsiteY492" fmla="*/ 8642539 h 9738027"/>
                <a:gd name="connsiteX493" fmla="*/ 10293672 w 13991985"/>
                <a:gd name="connsiteY493" fmla="*/ 8610902 h 9738027"/>
                <a:gd name="connsiteX494" fmla="*/ 10351049 w 13991985"/>
                <a:gd name="connsiteY494" fmla="*/ 8533002 h 9738027"/>
                <a:gd name="connsiteX495" fmla="*/ 10363409 w 13991985"/>
                <a:gd name="connsiteY495" fmla="*/ 8525971 h 9738027"/>
                <a:gd name="connsiteX496" fmla="*/ 10398107 w 13991985"/>
                <a:gd name="connsiteY496" fmla="*/ 8480274 h 9738027"/>
                <a:gd name="connsiteX497" fmla="*/ 10436434 w 13991985"/>
                <a:gd name="connsiteY497" fmla="*/ 8443875 h 9738027"/>
                <a:gd name="connsiteX498" fmla="*/ 10479523 w 13991985"/>
                <a:gd name="connsiteY498" fmla="*/ 8395343 h 9738027"/>
                <a:gd name="connsiteX499" fmla="*/ 10494718 w 13991985"/>
                <a:gd name="connsiteY499" fmla="*/ 8308257 h 9738027"/>
                <a:gd name="connsiteX500" fmla="*/ 10499254 w 13991985"/>
                <a:gd name="connsiteY500" fmla="*/ 8247819 h 9738027"/>
                <a:gd name="connsiteX501" fmla="*/ 10482018 w 13991985"/>
                <a:gd name="connsiteY501" fmla="*/ 8171052 h 9738027"/>
                <a:gd name="connsiteX502" fmla="*/ 10523066 w 13991985"/>
                <a:gd name="connsiteY502" fmla="*/ 8117643 h 9738027"/>
                <a:gd name="connsiteX503" fmla="*/ 10566609 w 13991985"/>
                <a:gd name="connsiteY503" fmla="*/ 8119571 h 9738027"/>
                <a:gd name="connsiteX504" fmla="*/ 10627274 w 13991985"/>
                <a:gd name="connsiteY504" fmla="*/ 8102676 h 9738027"/>
                <a:gd name="connsiteX505" fmla="*/ 10654829 w 13991985"/>
                <a:gd name="connsiteY505" fmla="*/ 8025569 h 9738027"/>
                <a:gd name="connsiteX506" fmla="*/ 10696330 w 13991985"/>
                <a:gd name="connsiteY506" fmla="*/ 7994839 h 9738027"/>
                <a:gd name="connsiteX507" fmla="*/ 10775025 w 13991985"/>
                <a:gd name="connsiteY507" fmla="*/ 7894940 h 9738027"/>
                <a:gd name="connsiteX508" fmla="*/ 10806435 w 13991985"/>
                <a:gd name="connsiteY508" fmla="*/ 7805246 h 9738027"/>
                <a:gd name="connsiteX509" fmla="*/ 10847596 w 13991985"/>
                <a:gd name="connsiteY509" fmla="*/ 7745488 h 9738027"/>
                <a:gd name="connsiteX510" fmla="*/ 10903499 w 13991985"/>
                <a:gd name="connsiteY510" fmla="*/ 7730520 h 9738027"/>
                <a:gd name="connsiteX511" fmla="*/ 10958494 w 13991985"/>
                <a:gd name="connsiteY511" fmla="*/ 7727685 h 9738027"/>
                <a:gd name="connsiteX512" fmla="*/ 10952031 w 13991985"/>
                <a:gd name="connsiteY512" fmla="*/ 7706028 h 9738027"/>
                <a:gd name="connsiteX513" fmla="*/ 10943980 w 13991985"/>
                <a:gd name="connsiteY513" fmla="*/ 7652732 h 9738027"/>
                <a:gd name="connsiteX514" fmla="*/ 10950897 w 13991985"/>
                <a:gd name="connsiteY514" fmla="*/ 7604427 h 9738027"/>
                <a:gd name="connsiteX515" fmla="*/ 10917786 w 13991985"/>
                <a:gd name="connsiteY515" fmla="*/ 7507590 h 9738027"/>
                <a:gd name="connsiteX516" fmla="*/ 10915632 w 13991985"/>
                <a:gd name="connsiteY516" fmla="*/ 7454521 h 9738027"/>
                <a:gd name="connsiteX517" fmla="*/ 10963937 w 13991985"/>
                <a:gd name="connsiteY517" fmla="*/ 7401681 h 9738027"/>
                <a:gd name="connsiteX518" fmla="*/ 11024943 w 13991985"/>
                <a:gd name="connsiteY518" fmla="*/ 7373333 h 9738027"/>
                <a:gd name="connsiteX519" fmla="*/ 11016551 w 13991985"/>
                <a:gd name="connsiteY519" fmla="*/ 7335800 h 9738027"/>
                <a:gd name="connsiteX520" fmla="*/ 10974936 w 13991985"/>
                <a:gd name="connsiteY520" fmla="*/ 7306998 h 9738027"/>
                <a:gd name="connsiteX521" fmla="*/ 10912570 w 13991985"/>
                <a:gd name="connsiteY521" fmla="*/ 7239643 h 9738027"/>
                <a:gd name="connsiteX522" fmla="*/ 10851905 w 13991985"/>
                <a:gd name="connsiteY522" fmla="*/ 7270371 h 9738027"/>
                <a:gd name="connsiteX523" fmla="*/ 10782168 w 13991985"/>
                <a:gd name="connsiteY523" fmla="*/ 7263001 h 9738027"/>
                <a:gd name="connsiteX524" fmla="*/ 10784323 w 13991985"/>
                <a:gd name="connsiteY524" fmla="*/ 7205171 h 9738027"/>
                <a:gd name="connsiteX525" fmla="*/ 10830247 w 13991985"/>
                <a:gd name="connsiteY525" fmla="*/ 7133053 h 9738027"/>
                <a:gd name="connsiteX526" fmla="*/ 10877305 w 13991985"/>
                <a:gd name="connsiteY526" fmla="*/ 7116158 h 9738027"/>
                <a:gd name="connsiteX527" fmla="*/ 10917332 w 13991985"/>
                <a:gd name="connsiteY527" fmla="*/ 7087357 h 9738027"/>
                <a:gd name="connsiteX528" fmla="*/ 10973688 w 13991985"/>
                <a:gd name="connsiteY528" fmla="*/ 7074769 h 9738027"/>
                <a:gd name="connsiteX529" fmla="*/ 11033446 w 13991985"/>
                <a:gd name="connsiteY529" fmla="*/ 7055039 h 9738027"/>
                <a:gd name="connsiteX530" fmla="*/ 10929693 w 13991985"/>
                <a:gd name="connsiteY530" fmla="*/ 6954120 h 9738027"/>
                <a:gd name="connsiteX531" fmla="*/ 10903272 w 13991985"/>
                <a:gd name="connsiteY531" fmla="*/ 6879619 h 9738027"/>
                <a:gd name="connsiteX532" fmla="*/ 10997729 w 13991985"/>
                <a:gd name="connsiteY532" fmla="*/ 6886083 h 9738027"/>
                <a:gd name="connsiteX533" fmla="*/ 11045580 w 13991985"/>
                <a:gd name="connsiteY533" fmla="*/ 6856828 h 9738027"/>
                <a:gd name="connsiteX534" fmla="*/ 10987523 w 13991985"/>
                <a:gd name="connsiteY534" fmla="*/ 6788566 h 9738027"/>
                <a:gd name="connsiteX535" fmla="*/ 10914951 w 13991985"/>
                <a:gd name="connsiteY535" fmla="*/ 6740714 h 9738027"/>
                <a:gd name="connsiteX536" fmla="*/ 10909509 w 13991985"/>
                <a:gd name="connsiteY536" fmla="*/ 6692862 h 9738027"/>
                <a:gd name="connsiteX537" fmla="*/ 10856894 w 13991985"/>
                <a:gd name="connsiteY537" fmla="*/ 6668143 h 9738027"/>
                <a:gd name="connsiteX538" fmla="*/ 10813805 w 13991985"/>
                <a:gd name="connsiteY538" fmla="*/ 6633671 h 9738027"/>
                <a:gd name="connsiteX539" fmla="*/ 10804053 w 13991985"/>
                <a:gd name="connsiteY539" fmla="*/ 6556790 h 9738027"/>
                <a:gd name="connsiteX540" fmla="*/ 10793848 w 13991985"/>
                <a:gd name="connsiteY540" fmla="*/ 6494198 h 9738027"/>
                <a:gd name="connsiteX541" fmla="*/ 10740780 w 13991985"/>
                <a:gd name="connsiteY541" fmla="*/ 6367878 h 9738027"/>
                <a:gd name="connsiteX542" fmla="*/ 10711751 w 13991985"/>
                <a:gd name="connsiteY542" fmla="*/ 6247228 h 9738027"/>
                <a:gd name="connsiteX543" fmla="*/ 10668209 w 13991985"/>
                <a:gd name="connsiteY543" fmla="*/ 6218200 h 9738027"/>
                <a:gd name="connsiteX544" fmla="*/ 10619223 w 13991985"/>
                <a:gd name="connsiteY544" fmla="*/ 6155833 h 9738027"/>
                <a:gd name="connsiteX545" fmla="*/ 10508551 w 13991985"/>
                <a:gd name="connsiteY545" fmla="*/ 6072831 h 9738027"/>
                <a:gd name="connsiteX546" fmla="*/ 10426229 w 13991985"/>
                <a:gd name="connsiteY546" fmla="*/ 6005701 h 9738027"/>
                <a:gd name="connsiteX547" fmla="*/ 10441423 w 13991985"/>
                <a:gd name="connsiteY547" fmla="*/ 5885505 h 9738027"/>
                <a:gd name="connsiteX548" fmla="*/ 10509005 w 13991985"/>
                <a:gd name="connsiteY548" fmla="*/ 5822232 h 9738027"/>
                <a:gd name="connsiteX549" fmla="*/ 10595637 w 13991985"/>
                <a:gd name="connsiteY549" fmla="*/ 5724714 h 9738027"/>
                <a:gd name="connsiteX550" fmla="*/ 10629655 w 13991985"/>
                <a:gd name="connsiteY550" fmla="*/ 5637402 h 9738027"/>
                <a:gd name="connsiteX551" fmla="*/ 10673198 w 13991985"/>
                <a:gd name="connsiteY551" fmla="*/ 5604745 h 9738027"/>
                <a:gd name="connsiteX552" fmla="*/ 10750305 w 13991985"/>
                <a:gd name="connsiteY552" fmla="*/ 5627196 h 9738027"/>
                <a:gd name="connsiteX553" fmla="*/ 10761191 w 13991985"/>
                <a:gd name="connsiteY553" fmla="*/ 5560067 h 9738027"/>
                <a:gd name="connsiteX554" fmla="*/ 10814259 w 13991985"/>
                <a:gd name="connsiteY554" fmla="*/ 5502464 h 9738027"/>
                <a:gd name="connsiteX555" fmla="*/ 10891138 w 13991985"/>
                <a:gd name="connsiteY555" fmla="*/ 5468446 h 9738027"/>
                <a:gd name="connsiteX556" fmla="*/ 10958494 w 13991985"/>
                <a:gd name="connsiteY556" fmla="*/ 5463457 h 9738027"/>
                <a:gd name="connsiteX557" fmla="*/ 10989111 w 13991985"/>
                <a:gd name="connsiteY557" fmla="*/ 5434655 h 9738027"/>
                <a:gd name="connsiteX558" fmla="*/ 11051703 w 13991985"/>
                <a:gd name="connsiteY558" fmla="*/ 5395875 h 9738027"/>
                <a:gd name="connsiteX559" fmla="*/ 11161694 w 13991985"/>
                <a:gd name="connsiteY559" fmla="*/ 5361857 h 9738027"/>
                <a:gd name="connsiteX560" fmla="*/ 11205237 w 13991985"/>
                <a:gd name="connsiteY560" fmla="*/ 5332828 h 9738027"/>
                <a:gd name="connsiteX561" fmla="*/ 11161694 w 13991985"/>
                <a:gd name="connsiteY561" fmla="*/ 5303800 h 9738027"/>
                <a:gd name="connsiteX562" fmla="*/ 10871409 w 13991985"/>
                <a:gd name="connsiteY562" fmla="*/ 5260257 h 9738027"/>
                <a:gd name="connsiteX563" fmla="*/ 10827866 w 13991985"/>
                <a:gd name="connsiteY563" fmla="*/ 5216714 h 9738027"/>
                <a:gd name="connsiteX564" fmla="*/ 10682723 w 13991985"/>
                <a:gd name="connsiteY564" fmla="*/ 5274771 h 9738027"/>
                <a:gd name="connsiteX565" fmla="*/ 10624666 w 13991985"/>
                <a:gd name="connsiteY565" fmla="*/ 5303800 h 9738027"/>
                <a:gd name="connsiteX566" fmla="*/ 10537580 w 13991985"/>
                <a:gd name="connsiteY566" fmla="*/ 5390206 h 9738027"/>
                <a:gd name="connsiteX567" fmla="*/ 10440289 w 13991985"/>
                <a:gd name="connsiteY567" fmla="*/ 5361403 h 9738027"/>
                <a:gd name="connsiteX568" fmla="*/ 10368624 w 13991985"/>
                <a:gd name="connsiteY568" fmla="*/ 5317633 h 9738027"/>
                <a:gd name="connsiteX569" fmla="*/ 10348894 w 13991985"/>
                <a:gd name="connsiteY569" fmla="*/ 5245743 h 9738027"/>
                <a:gd name="connsiteX570" fmla="*/ 10363409 w 13991985"/>
                <a:gd name="connsiteY570" fmla="*/ 5187685 h 9738027"/>
                <a:gd name="connsiteX571" fmla="*/ 10392437 w 13991985"/>
                <a:gd name="connsiteY571" fmla="*/ 5144143 h 9738027"/>
                <a:gd name="connsiteX572" fmla="*/ 10348894 w 13991985"/>
                <a:gd name="connsiteY572" fmla="*/ 5115114 h 9738027"/>
                <a:gd name="connsiteX573" fmla="*/ 10290837 w 13991985"/>
                <a:gd name="connsiteY573" fmla="*/ 5100600 h 9738027"/>
                <a:gd name="connsiteX574" fmla="*/ 10203751 w 13991985"/>
                <a:gd name="connsiteY574" fmla="*/ 5071571 h 9738027"/>
                <a:gd name="connsiteX575" fmla="*/ 10160209 w 13991985"/>
                <a:gd name="connsiteY575" fmla="*/ 5057057 h 9738027"/>
                <a:gd name="connsiteX576" fmla="*/ 10073804 w 13991985"/>
                <a:gd name="connsiteY576" fmla="*/ 5028028 h 9738027"/>
                <a:gd name="connsiteX577" fmla="*/ 10044548 w 13991985"/>
                <a:gd name="connsiteY577" fmla="*/ 4921665 h 9738027"/>
                <a:gd name="connsiteX578" fmla="*/ 10049991 w 13991985"/>
                <a:gd name="connsiteY578" fmla="*/ 4868598 h 9738027"/>
                <a:gd name="connsiteX579" fmla="*/ 10102605 w 13991985"/>
                <a:gd name="connsiteY579" fmla="*/ 4758381 h 9738027"/>
                <a:gd name="connsiteX580" fmla="*/ 10189011 w 13991985"/>
                <a:gd name="connsiteY580" fmla="*/ 4753164 h 9738027"/>
                <a:gd name="connsiteX581" fmla="*/ 10262262 w 13991985"/>
                <a:gd name="connsiteY581" fmla="*/ 4791490 h 9738027"/>
                <a:gd name="connsiteX582" fmla="*/ 10311929 w 13991985"/>
                <a:gd name="connsiteY582" fmla="*/ 4762462 h 9738027"/>
                <a:gd name="connsiteX583" fmla="*/ 10365223 w 13991985"/>
                <a:gd name="connsiteY583" fmla="*/ 4752710 h 9738027"/>
                <a:gd name="connsiteX584" fmla="*/ 10423053 w 13991985"/>
                <a:gd name="connsiteY584" fmla="*/ 4698963 h 9738027"/>
                <a:gd name="connsiteX585" fmla="*/ 10447319 w 13991985"/>
                <a:gd name="connsiteY585" fmla="*/ 4607114 h 9738027"/>
                <a:gd name="connsiteX586" fmla="*/ 10491543 w 13991985"/>
                <a:gd name="connsiteY586" fmla="*/ 4532502 h 9738027"/>
                <a:gd name="connsiteX587" fmla="*/ 10595637 w 13991985"/>
                <a:gd name="connsiteY587" fmla="*/ 4520028 h 9738027"/>
                <a:gd name="connsiteX588" fmla="*/ 10639180 w 13991985"/>
                <a:gd name="connsiteY588" fmla="*/ 4491000 h 9738027"/>
                <a:gd name="connsiteX589" fmla="*/ 10711751 w 13991985"/>
                <a:gd name="connsiteY589" fmla="*/ 4403914 h 9738027"/>
                <a:gd name="connsiteX590" fmla="*/ 10755294 w 13991985"/>
                <a:gd name="connsiteY590" fmla="*/ 4360371 h 9738027"/>
                <a:gd name="connsiteX591" fmla="*/ 10775705 w 13991985"/>
                <a:gd name="connsiteY591" fmla="*/ 4302314 h 9738027"/>
                <a:gd name="connsiteX592" fmla="*/ 10848730 w 13991985"/>
                <a:gd name="connsiteY592" fmla="*/ 4251514 h 9738027"/>
                <a:gd name="connsiteX593" fmla="*/ 10977318 w 13991985"/>
                <a:gd name="connsiteY593" fmla="*/ 4232464 h 9738027"/>
                <a:gd name="connsiteX594" fmla="*/ 11103411 w 13991985"/>
                <a:gd name="connsiteY594" fmla="*/ 4307983 h 9738027"/>
                <a:gd name="connsiteX595" fmla="*/ 11126996 w 13991985"/>
                <a:gd name="connsiteY595" fmla="*/ 4433170 h 9738027"/>
                <a:gd name="connsiteX596" fmla="*/ 11078691 w 13991985"/>
                <a:gd name="connsiteY596" fmla="*/ 4505514 h 9738027"/>
                <a:gd name="connsiteX597" fmla="*/ 11048755 w 13991985"/>
                <a:gd name="connsiteY597" fmla="*/ 4551552 h 9738027"/>
                <a:gd name="connsiteX598" fmla="*/ 11049889 w 13991985"/>
                <a:gd name="connsiteY598" fmla="*/ 4577632 h 9738027"/>
                <a:gd name="connsiteX599" fmla="*/ 10987523 w 13991985"/>
                <a:gd name="connsiteY599" fmla="*/ 4592600 h 9738027"/>
                <a:gd name="connsiteX600" fmla="*/ 10973009 w 13991985"/>
                <a:gd name="connsiteY600" fmla="*/ 4650657 h 9738027"/>
                <a:gd name="connsiteX601" fmla="*/ 11060094 w 13991985"/>
                <a:gd name="connsiteY601" fmla="*/ 4665171 h 9738027"/>
                <a:gd name="connsiteX602" fmla="*/ 11016551 w 13991985"/>
                <a:gd name="connsiteY602" fmla="*/ 4708714 h 9738027"/>
                <a:gd name="connsiteX603" fmla="*/ 11002037 w 13991985"/>
                <a:gd name="connsiteY603" fmla="*/ 4752257 h 9738027"/>
                <a:gd name="connsiteX604" fmla="*/ 11016551 w 13991985"/>
                <a:gd name="connsiteY604" fmla="*/ 4781285 h 9738027"/>
                <a:gd name="connsiteX605" fmla="*/ 11060094 w 13991985"/>
                <a:gd name="connsiteY605" fmla="*/ 4737743 h 9738027"/>
                <a:gd name="connsiteX606" fmla="*/ 11190723 w 13991985"/>
                <a:gd name="connsiteY606" fmla="*/ 4650657 h 9738027"/>
                <a:gd name="connsiteX607" fmla="*/ 11248780 w 13991985"/>
                <a:gd name="connsiteY607" fmla="*/ 4636143 h 9738027"/>
                <a:gd name="connsiteX608" fmla="*/ 11335866 w 13991985"/>
                <a:gd name="connsiteY608" fmla="*/ 4592600 h 9738027"/>
                <a:gd name="connsiteX609" fmla="*/ 11422951 w 13991985"/>
                <a:gd name="connsiteY609" fmla="*/ 4549057 h 9738027"/>
                <a:gd name="connsiteX610" fmla="*/ 11539066 w 13991985"/>
                <a:gd name="connsiteY610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85742 w 13991985"/>
                <a:gd name="connsiteY320" fmla="*/ 7423339 h 9738027"/>
                <a:gd name="connsiteX321" fmla="*/ 2191866 w 13991985"/>
                <a:gd name="connsiteY321" fmla="*/ 7480943 h 9738027"/>
                <a:gd name="connsiteX322" fmla="*/ 2223503 w 13991985"/>
                <a:gd name="connsiteY322" fmla="*/ 7472098 h 9738027"/>
                <a:gd name="connsiteX323" fmla="*/ 2259561 w 13991985"/>
                <a:gd name="connsiteY323" fmla="*/ 7501920 h 9738027"/>
                <a:gd name="connsiteX324" fmla="*/ 2286095 w 13991985"/>
                <a:gd name="connsiteY324" fmla="*/ 7517569 h 9738027"/>
                <a:gd name="connsiteX325" fmla="*/ 2412188 w 13991985"/>
                <a:gd name="connsiteY325" fmla="*/ 7496364 h 9738027"/>
                <a:gd name="connsiteX326" fmla="*/ 2443825 w 13991985"/>
                <a:gd name="connsiteY326" fmla="*/ 7618714 h 9738027"/>
                <a:gd name="connsiteX327" fmla="*/ 2496666 w 13991985"/>
                <a:gd name="connsiteY327" fmla="*/ 7655114 h 9738027"/>
                <a:gd name="connsiteX328" fmla="*/ 2583751 w 13991985"/>
                <a:gd name="connsiteY328" fmla="*/ 7684143 h 9738027"/>
                <a:gd name="connsiteX329" fmla="*/ 2643962 w 13991985"/>
                <a:gd name="connsiteY329" fmla="*/ 7741746 h 9738027"/>
                <a:gd name="connsiteX330" fmla="*/ 2752480 w 13991985"/>
                <a:gd name="connsiteY330" fmla="*/ 7744582 h 9738027"/>
                <a:gd name="connsiteX331" fmla="*/ 2808610 w 13991985"/>
                <a:gd name="connsiteY331" fmla="*/ 7814545 h 9738027"/>
                <a:gd name="connsiteX332" fmla="*/ 2888551 w 13991985"/>
                <a:gd name="connsiteY332" fmla="*/ 7807627 h 9738027"/>
                <a:gd name="connsiteX333" fmla="*/ 2968267 w 13991985"/>
                <a:gd name="connsiteY333" fmla="*/ 7838810 h 9738027"/>
                <a:gd name="connsiteX334" fmla="*/ 3106266 w 13991985"/>
                <a:gd name="connsiteY334" fmla="*/ 7843800 h 9738027"/>
                <a:gd name="connsiteX335" fmla="*/ 3215237 w 13991985"/>
                <a:gd name="connsiteY335" fmla="*/ 7881900 h 9738027"/>
                <a:gd name="connsiteX336" fmla="*/ 3328516 w 13991985"/>
                <a:gd name="connsiteY336" fmla="*/ 7843346 h 9738027"/>
                <a:gd name="connsiteX337" fmla="*/ 3417982 w 13991985"/>
                <a:gd name="connsiteY337" fmla="*/ 7819988 h 9738027"/>
                <a:gd name="connsiteX338" fmla="*/ 3442022 w 13991985"/>
                <a:gd name="connsiteY338" fmla="*/ 7878044 h 9738027"/>
                <a:gd name="connsiteX339" fmla="*/ 3451773 w 13991985"/>
                <a:gd name="connsiteY339" fmla="*/ 7923969 h 9738027"/>
                <a:gd name="connsiteX340" fmla="*/ 3473431 w 13991985"/>
                <a:gd name="connsiteY340" fmla="*/ 7982025 h 9738027"/>
                <a:gd name="connsiteX341" fmla="*/ 3507449 w 13991985"/>
                <a:gd name="connsiteY341" fmla="*/ 8022960 h 9738027"/>
                <a:gd name="connsiteX342" fmla="*/ 3570723 w 13991985"/>
                <a:gd name="connsiteY342" fmla="*/ 8017971 h 9738027"/>
                <a:gd name="connsiteX343" fmla="*/ 3585237 w 13991985"/>
                <a:gd name="connsiteY343" fmla="*/ 7901857 h 9738027"/>
                <a:gd name="connsiteX344" fmla="*/ 3665179 w 13991985"/>
                <a:gd name="connsiteY344" fmla="*/ 7834502 h 9738027"/>
                <a:gd name="connsiteX345" fmla="*/ 3709175 w 13991985"/>
                <a:gd name="connsiteY345" fmla="*/ 7787103 h 9738027"/>
                <a:gd name="connsiteX346" fmla="*/ 3843206 w 13991985"/>
                <a:gd name="connsiteY346" fmla="*/ 7842099 h 9738027"/>
                <a:gd name="connsiteX347" fmla="*/ 3991637 w 13991985"/>
                <a:gd name="connsiteY347" fmla="*/ 7872828 h 9738027"/>
                <a:gd name="connsiteX348" fmla="*/ 4071579 w 13991985"/>
                <a:gd name="connsiteY348" fmla="*/ 7834728 h 9738027"/>
                <a:gd name="connsiteX349" fmla="*/ 4107525 w 13991985"/>
                <a:gd name="connsiteY349" fmla="*/ 7921360 h 9738027"/>
                <a:gd name="connsiteX350" fmla="*/ 4157757 w 13991985"/>
                <a:gd name="connsiteY350" fmla="*/ 7962522 h 9738027"/>
                <a:gd name="connsiteX351" fmla="*/ 4222959 w 13991985"/>
                <a:gd name="connsiteY351" fmla="*/ 8028177 h 9738027"/>
                <a:gd name="connsiteX352" fmla="*/ 4213887 w 13991985"/>
                <a:gd name="connsiteY352" fmla="*/ 8093151 h 9738027"/>
                <a:gd name="connsiteX353" fmla="*/ 4238380 w 13991985"/>
                <a:gd name="connsiteY353" fmla="*/ 8148600 h 9738027"/>
                <a:gd name="connsiteX354" fmla="*/ 4398037 w 13991985"/>
                <a:gd name="connsiteY354" fmla="*/ 8119571 h 9738027"/>
                <a:gd name="connsiteX355" fmla="*/ 4526512 w 13991985"/>
                <a:gd name="connsiteY355" fmla="*/ 8078863 h 9738027"/>
                <a:gd name="connsiteX356" fmla="*/ 4600330 w 13991985"/>
                <a:gd name="connsiteY356" fmla="*/ 8082945 h 9738027"/>
                <a:gd name="connsiteX357" fmla="*/ 4673809 w 13991985"/>
                <a:gd name="connsiteY357" fmla="*/ 8047000 h 9738027"/>
                <a:gd name="connsiteX358" fmla="*/ 4702837 w 13991985"/>
                <a:gd name="connsiteY358" fmla="*/ 8003457 h 9738027"/>
                <a:gd name="connsiteX359" fmla="*/ 4717351 w 13991985"/>
                <a:gd name="connsiteY359" fmla="*/ 7959914 h 9738027"/>
                <a:gd name="connsiteX360" fmla="*/ 4804437 w 13991985"/>
                <a:gd name="connsiteY360" fmla="*/ 7930885 h 9738027"/>
                <a:gd name="connsiteX361" fmla="*/ 4838682 w 13991985"/>
                <a:gd name="connsiteY361" fmla="*/ 7904465 h 9738027"/>
                <a:gd name="connsiteX362" fmla="*/ 4894811 w 13991985"/>
                <a:gd name="connsiteY362" fmla="*/ 7875437 h 9738027"/>
                <a:gd name="connsiteX363" fmla="*/ 4947426 w 13991985"/>
                <a:gd name="connsiteY363" fmla="*/ 7839037 h 9738027"/>
                <a:gd name="connsiteX364" fmla="*/ 5065694 w 13991985"/>
                <a:gd name="connsiteY364" fmla="*/ 7766919 h 9738027"/>
                <a:gd name="connsiteX365" fmla="*/ 5210837 w 13991985"/>
                <a:gd name="connsiteY365" fmla="*/ 7814771 h 9738027"/>
                <a:gd name="connsiteX366" fmla="*/ 5297923 w 13991985"/>
                <a:gd name="connsiteY366" fmla="*/ 7872828 h 9738027"/>
                <a:gd name="connsiteX367" fmla="*/ 5385009 w 13991985"/>
                <a:gd name="connsiteY367" fmla="*/ 7858314 h 9738027"/>
                <a:gd name="connsiteX368" fmla="*/ 5428551 w 13991985"/>
                <a:gd name="connsiteY368" fmla="*/ 7829285 h 9738027"/>
                <a:gd name="connsiteX369" fmla="*/ 5514956 w 13991985"/>
                <a:gd name="connsiteY369" fmla="*/ 7712377 h 9738027"/>
                <a:gd name="connsiteX370" fmla="*/ 5563943 w 13991985"/>
                <a:gd name="connsiteY370" fmla="*/ 7788804 h 9738027"/>
                <a:gd name="connsiteX371" fmla="*/ 5602723 w 13991985"/>
                <a:gd name="connsiteY371" fmla="*/ 7843800 h 9738027"/>
                <a:gd name="connsiteX372" fmla="*/ 5617237 w 13991985"/>
                <a:gd name="connsiteY372" fmla="*/ 7887343 h 9738027"/>
                <a:gd name="connsiteX373" fmla="*/ 5706478 w 13991985"/>
                <a:gd name="connsiteY373" fmla="*/ 7950389 h 9738027"/>
                <a:gd name="connsiteX374" fmla="*/ 5731424 w 13991985"/>
                <a:gd name="connsiteY374" fmla="*/ 7990077 h 9738027"/>
                <a:gd name="connsiteX375" fmla="*/ 5727682 w 13991985"/>
                <a:gd name="connsiteY375" fmla="*/ 8069112 h 9738027"/>
                <a:gd name="connsiteX376" fmla="*/ 5732218 w 13991985"/>
                <a:gd name="connsiteY376" fmla="*/ 8131703 h 9738027"/>
                <a:gd name="connsiteX377" fmla="*/ 5739588 w 13991985"/>
                <a:gd name="connsiteY377" fmla="*/ 8211419 h 9738027"/>
                <a:gd name="connsiteX378" fmla="*/ 5737660 w 13991985"/>
                <a:gd name="connsiteY378" fmla="*/ 8300887 h 9738027"/>
                <a:gd name="connsiteX379" fmla="*/ 5692191 w 13991985"/>
                <a:gd name="connsiteY379" fmla="*/ 8377994 h 9738027"/>
                <a:gd name="connsiteX380" fmla="*/ 5602723 w 13991985"/>
                <a:gd name="connsiteY380" fmla="*/ 8424371 h 9738027"/>
                <a:gd name="connsiteX381" fmla="*/ 5573694 w 13991985"/>
                <a:gd name="connsiteY381" fmla="*/ 8467914 h 9738027"/>
                <a:gd name="connsiteX382" fmla="*/ 5559180 w 13991985"/>
                <a:gd name="connsiteY382" fmla="*/ 8511457 h 9738027"/>
                <a:gd name="connsiteX383" fmla="*/ 5472094 w 13991985"/>
                <a:gd name="connsiteY383" fmla="*/ 8598543 h 9738027"/>
                <a:gd name="connsiteX384" fmla="*/ 5457580 w 13991985"/>
                <a:gd name="connsiteY384" fmla="*/ 8642085 h 9738027"/>
                <a:gd name="connsiteX385" fmla="*/ 5519946 w 13991985"/>
                <a:gd name="connsiteY385" fmla="*/ 8768178 h 9738027"/>
                <a:gd name="connsiteX386" fmla="*/ 5477311 w 13991985"/>
                <a:gd name="connsiteY386" fmla="*/ 8861954 h 9738027"/>
                <a:gd name="connsiteX387" fmla="*/ 5619505 w 13991985"/>
                <a:gd name="connsiteY387" fmla="*/ 8840183 h 9738027"/>
                <a:gd name="connsiteX388" fmla="*/ 5711693 w 13991985"/>
                <a:gd name="connsiteY388" fmla="*/ 8814103 h 9738027"/>
                <a:gd name="connsiteX389" fmla="*/ 5776894 w 13991985"/>
                <a:gd name="connsiteY389" fmla="*/ 8800268 h 9738027"/>
                <a:gd name="connsiteX390" fmla="*/ 5749000 w 13991985"/>
                <a:gd name="connsiteY390" fmla="*/ 8872159 h 9738027"/>
                <a:gd name="connsiteX391" fmla="*/ 5748092 w 13991985"/>
                <a:gd name="connsiteY391" fmla="*/ 8903343 h 9738027"/>
                <a:gd name="connsiteX392" fmla="*/ 5747866 w 13991985"/>
                <a:gd name="connsiteY392" fmla="*/ 8946885 h 9738027"/>
                <a:gd name="connsiteX393" fmla="*/ 5776894 w 13991985"/>
                <a:gd name="connsiteY393" fmla="*/ 9033971 h 9738027"/>
                <a:gd name="connsiteX394" fmla="*/ 5829962 w 13991985"/>
                <a:gd name="connsiteY394" fmla="*/ 9080576 h 9738027"/>
                <a:gd name="connsiteX395" fmla="*/ 5883030 w 13991985"/>
                <a:gd name="connsiteY395" fmla="*/ 9114140 h 9738027"/>
                <a:gd name="connsiteX396" fmla="*/ 5907523 w 13991985"/>
                <a:gd name="connsiteY396" fmla="*/ 9164600 h 9738027"/>
                <a:gd name="connsiteX397" fmla="*/ 5863980 w 13991985"/>
                <a:gd name="connsiteY397" fmla="*/ 9266200 h 9738027"/>
                <a:gd name="connsiteX398" fmla="*/ 6023637 w 13991985"/>
                <a:gd name="connsiteY398" fmla="*/ 9353285 h 9738027"/>
                <a:gd name="connsiteX399" fmla="*/ 6038151 w 13991985"/>
                <a:gd name="connsiteY399" fmla="*/ 9396828 h 9738027"/>
                <a:gd name="connsiteX400" fmla="*/ 6067180 w 13991985"/>
                <a:gd name="connsiteY400" fmla="*/ 9440371 h 9738027"/>
                <a:gd name="connsiteX401" fmla="*/ 6133855 w 13991985"/>
                <a:gd name="connsiteY401" fmla="*/ 9471214 h 9738027"/>
                <a:gd name="connsiteX402" fmla="*/ 6269586 w 13991985"/>
                <a:gd name="connsiteY402" fmla="*/ 9406920 h 9738027"/>
                <a:gd name="connsiteX403" fmla="*/ 6299409 w 13991985"/>
                <a:gd name="connsiteY403" fmla="*/ 9440371 h 9738027"/>
                <a:gd name="connsiteX404" fmla="*/ 6313923 w 13991985"/>
                <a:gd name="connsiteY404" fmla="*/ 9483914 h 9738027"/>
                <a:gd name="connsiteX405" fmla="*/ 6347941 w 13991985"/>
                <a:gd name="connsiteY405" fmla="*/ 9527003 h 9738027"/>
                <a:gd name="connsiteX406" fmla="*/ 6405771 w 13991985"/>
                <a:gd name="connsiteY406" fmla="*/ 9556032 h 9738027"/>
                <a:gd name="connsiteX407" fmla="*/ 6430263 w 13991985"/>
                <a:gd name="connsiteY407" fmla="*/ 9510562 h 9738027"/>
                <a:gd name="connsiteX408" fmla="*/ 6430037 w 13991985"/>
                <a:gd name="connsiteY408" fmla="*/ 9382314 h 9738027"/>
                <a:gd name="connsiteX409" fmla="*/ 6401009 w 13991985"/>
                <a:gd name="connsiteY409" fmla="*/ 9280714 h 9738027"/>
                <a:gd name="connsiteX410" fmla="*/ 6444551 w 13991985"/>
                <a:gd name="connsiteY410" fmla="*/ 9237171 h 9738027"/>
                <a:gd name="connsiteX411" fmla="*/ 6488094 w 13991985"/>
                <a:gd name="connsiteY411" fmla="*/ 9222657 h 9738027"/>
                <a:gd name="connsiteX412" fmla="*/ 6557718 w 13991985"/>
                <a:gd name="connsiteY412" fmla="*/ 9225945 h 9738027"/>
                <a:gd name="connsiteX413" fmla="*/ 6636299 w 13991985"/>
                <a:gd name="connsiteY413" fmla="*/ 9168795 h 9738027"/>
                <a:gd name="connsiteX414" fmla="*/ 6737445 w 13991985"/>
                <a:gd name="connsiteY414" fmla="*/ 9224812 h 9738027"/>
                <a:gd name="connsiteX415" fmla="*/ 6763866 w 13991985"/>
                <a:gd name="connsiteY415" fmla="*/ 9164600 h 9738027"/>
                <a:gd name="connsiteX416" fmla="*/ 6828840 w 13991985"/>
                <a:gd name="connsiteY416" fmla="*/ 9181722 h 9738027"/>
                <a:gd name="connsiteX417" fmla="*/ 6870229 w 13991985"/>
                <a:gd name="connsiteY417" fmla="*/ 9205988 h 9738027"/>
                <a:gd name="connsiteX418" fmla="*/ 6952551 w 13991985"/>
                <a:gd name="connsiteY418" fmla="*/ 9208143 h 9738027"/>
                <a:gd name="connsiteX419" fmla="*/ 7025123 w 13991985"/>
                <a:gd name="connsiteY419" fmla="*/ 9121057 h 9738027"/>
                <a:gd name="connsiteX420" fmla="*/ 7102230 w 13991985"/>
                <a:gd name="connsiteY420" fmla="*/ 9139881 h 9738027"/>
                <a:gd name="connsiteX421" fmla="*/ 7170266 w 13991985"/>
                <a:gd name="connsiteY421" fmla="*/ 9077514 h 9738027"/>
                <a:gd name="connsiteX422" fmla="*/ 7197141 w 13991985"/>
                <a:gd name="connsiteY422" fmla="*/ 9048713 h 9738027"/>
                <a:gd name="connsiteX423" fmla="*/ 7236374 w 13991985"/>
                <a:gd name="connsiteY423" fmla="*/ 9023539 h 9738027"/>
                <a:gd name="connsiteX424" fmla="*/ 7271638 w 13991985"/>
                <a:gd name="connsiteY424" fmla="*/ 9063681 h 9738027"/>
                <a:gd name="connsiteX425" fmla="*/ 7307811 w 13991985"/>
                <a:gd name="connsiteY425" fmla="*/ 9109604 h 9738027"/>
                <a:gd name="connsiteX426" fmla="*/ 7343530 w 13991985"/>
                <a:gd name="connsiteY426" fmla="*/ 9159270 h 9738027"/>
                <a:gd name="connsiteX427" fmla="*/ 7460551 w 13991985"/>
                <a:gd name="connsiteY427" fmla="*/ 9164600 h 9738027"/>
                <a:gd name="connsiteX428" fmla="*/ 7547637 w 13991985"/>
                <a:gd name="connsiteY428" fmla="*/ 9179114 h 9738027"/>
                <a:gd name="connsiteX429" fmla="*/ 7562151 w 13991985"/>
                <a:gd name="connsiteY429" fmla="*/ 9353285 h 9738027"/>
                <a:gd name="connsiteX430" fmla="*/ 7634723 w 13991985"/>
                <a:gd name="connsiteY430" fmla="*/ 9367800 h 9738027"/>
                <a:gd name="connsiteX431" fmla="*/ 7721809 w 13991985"/>
                <a:gd name="connsiteY431" fmla="*/ 9396828 h 9738027"/>
                <a:gd name="connsiteX432" fmla="*/ 7808894 w 13991985"/>
                <a:gd name="connsiteY432" fmla="*/ 9425857 h 9738027"/>
                <a:gd name="connsiteX433" fmla="*/ 7852437 w 13991985"/>
                <a:gd name="connsiteY433" fmla="*/ 9440371 h 9738027"/>
                <a:gd name="connsiteX434" fmla="*/ 7895980 w 13991985"/>
                <a:gd name="connsiteY434" fmla="*/ 9396828 h 9738027"/>
                <a:gd name="connsiteX435" fmla="*/ 7939523 w 13991985"/>
                <a:gd name="connsiteY435" fmla="*/ 9382314 h 9738027"/>
                <a:gd name="connsiteX436" fmla="*/ 7962655 w 13991985"/>
                <a:gd name="connsiteY436" fmla="*/ 9347389 h 9738027"/>
                <a:gd name="connsiteX437" fmla="*/ 8005517 w 13991985"/>
                <a:gd name="connsiteY437" fmla="*/ 9335483 h 9738027"/>
                <a:gd name="connsiteX438" fmla="*/ 8065049 w 13991985"/>
                <a:gd name="connsiteY438" fmla="*/ 9397396 h 9738027"/>
                <a:gd name="connsiteX439" fmla="*/ 8169144 w 13991985"/>
                <a:gd name="connsiteY439" fmla="*/ 9437309 h 9738027"/>
                <a:gd name="connsiteX440" fmla="*/ 8215068 w 13991985"/>
                <a:gd name="connsiteY440" fmla="*/ 9392633 h 9738027"/>
                <a:gd name="connsiteX441" fmla="*/ 8255549 w 13991985"/>
                <a:gd name="connsiteY441" fmla="*/ 9401818 h 9738027"/>
                <a:gd name="connsiteX442" fmla="*/ 8299092 w 13991985"/>
                <a:gd name="connsiteY442" fmla="*/ 9438217 h 9738027"/>
                <a:gd name="connsiteX443" fmla="*/ 8317461 w 13991985"/>
                <a:gd name="connsiteY443" fmla="*/ 9485502 h 9738027"/>
                <a:gd name="connsiteX444" fmla="*/ 8295010 w 13991985"/>
                <a:gd name="connsiteY444" fmla="*/ 9519633 h 9738027"/>
                <a:gd name="connsiteX445" fmla="*/ 8276980 w 13991985"/>
                <a:gd name="connsiteY445" fmla="*/ 9604564 h 9738027"/>
                <a:gd name="connsiteX446" fmla="*/ 8309297 w 13991985"/>
                <a:gd name="connsiteY446" fmla="*/ 9685413 h 9738027"/>
                <a:gd name="connsiteX447" fmla="*/ 8350459 w 13991985"/>
                <a:gd name="connsiteY447" fmla="*/ 9738027 h 9738027"/>
                <a:gd name="connsiteX448" fmla="*/ 8389466 w 13991985"/>
                <a:gd name="connsiteY448" fmla="*/ 9730657 h 9738027"/>
                <a:gd name="connsiteX449" fmla="*/ 8386404 w 13991985"/>
                <a:gd name="connsiteY449" fmla="*/ 9682578 h 9738027"/>
                <a:gd name="connsiteX450" fmla="*/ 8360437 w 13991985"/>
                <a:gd name="connsiteY450" fmla="*/ 9643571 h 9738027"/>
                <a:gd name="connsiteX451" fmla="*/ 8351139 w 13991985"/>
                <a:gd name="connsiteY451" fmla="*/ 9571453 h 9738027"/>
                <a:gd name="connsiteX452" fmla="*/ 8370416 w 13991985"/>
                <a:gd name="connsiteY452" fmla="*/ 9527684 h 9738027"/>
                <a:gd name="connsiteX453" fmla="*/ 8396043 w 13991985"/>
                <a:gd name="connsiteY453" fmla="*/ 9475977 h 9738027"/>
                <a:gd name="connsiteX454" fmla="*/ 8429380 w 13991985"/>
                <a:gd name="connsiteY454" fmla="*/ 9483120 h 9738027"/>
                <a:gd name="connsiteX455" fmla="*/ 8496055 w 13991985"/>
                <a:gd name="connsiteY455" fmla="*/ 9473595 h 9738027"/>
                <a:gd name="connsiteX456" fmla="*/ 8553886 w 13991985"/>
                <a:gd name="connsiteY456" fmla="*/ 9453185 h 9738027"/>
                <a:gd name="connsiteX457" fmla="*/ 8636209 w 13991985"/>
                <a:gd name="connsiteY457" fmla="*/ 9428465 h 9738027"/>
                <a:gd name="connsiteX458" fmla="*/ 8696193 w 13991985"/>
                <a:gd name="connsiteY458" fmla="*/ 9415877 h 9738027"/>
                <a:gd name="connsiteX459" fmla="*/ 8691318 w 13991985"/>
                <a:gd name="connsiteY459" fmla="*/ 9375964 h 9738027"/>
                <a:gd name="connsiteX460" fmla="*/ 8715130 w 13991985"/>
                <a:gd name="connsiteY460" fmla="*/ 9356914 h 9738027"/>
                <a:gd name="connsiteX461" fmla="*/ 8743705 w 13991985"/>
                <a:gd name="connsiteY461" fmla="*/ 9359295 h 9738027"/>
                <a:gd name="connsiteX462" fmla="*/ 8810380 w 13991985"/>
                <a:gd name="connsiteY462" fmla="*/ 9382314 h 9738027"/>
                <a:gd name="connsiteX463" fmla="*/ 8856078 w 13991985"/>
                <a:gd name="connsiteY463" fmla="*/ 9312577 h 9738027"/>
                <a:gd name="connsiteX464" fmla="*/ 8903249 w 13991985"/>
                <a:gd name="connsiteY464" fmla="*/ 9314052 h 9738027"/>
                <a:gd name="connsiteX465" fmla="*/ 8941349 w 13991985"/>
                <a:gd name="connsiteY465" fmla="*/ 9356914 h 9738027"/>
                <a:gd name="connsiteX466" fmla="*/ 8984211 w 13991985"/>
                <a:gd name="connsiteY466" fmla="*/ 9321195 h 9738027"/>
                <a:gd name="connsiteX467" fmla="*/ 9025713 w 13991985"/>
                <a:gd name="connsiteY467" fmla="*/ 9264272 h 9738027"/>
                <a:gd name="connsiteX468" fmla="*/ 9085925 w 13991985"/>
                <a:gd name="connsiteY468" fmla="*/ 9278106 h 9738027"/>
                <a:gd name="connsiteX469" fmla="*/ 9124705 w 13991985"/>
                <a:gd name="connsiteY469" fmla="*/ 9237852 h 9738027"/>
                <a:gd name="connsiteX470" fmla="*/ 9129468 w 13991985"/>
                <a:gd name="connsiteY470" fmla="*/ 9186258 h 9738027"/>
                <a:gd name="connsiteX471" fmla="*/ 9160424 w 13991985"/>
                <a:gd name="connsiteY471" fmla="*/ 9133077 h 9738027"/>
                <a:gd name="connsiteX472" fmla="*/ 9203286 w 13991985"/>
                <a:gd name="connsiteY472" fmla="*/ 9156889 h 9738027"/>
                <a:gd name="connsiteX473" fmla="*/ 9246376 w 13991985"/>
                <a:gd name="connsiteY473" fmla="*/ 9196690 h 9738027"/>
                <a:gd name="connsiteX474" fmla="*/ 9305680 w 13991985"/>
                <a:gd name="connsiteY474" fmla="*/ 9159270 h 9738027"/>
                <a:gd name="connsiteX475" fmla="*/ 9399569 w 13991985"/>
                <a:gd name="connsiteY475" fmla="*/ 9131943 h 9738027"/>
                <a:gd name="connsiteX476" fmla="*/ 9458080 w 13991985"/>
                <a:gd name="connsiteY476" fmla="*/ 9130695 h 9738027"/>
                <a:gd name="connsiteX477" fmla="*/ 9518518 w 13991985"/>
                <a:gd name="connsiteY477" fmla="*/ 9105521 h 9738027"/>
                <a:gd name="connsiteX478" fmla="*/ 9574648 w 13991985"/>
                <a:gd name="connsiteY478" fmla="*/ 9126046 h 9738027"/>
                <a:gd name="connsiteX479" fmla="*/ 9652209 w 13991985"/>
                <a:gd name="connsiteY479" fmla="*/ 9106543 h 9738027"/>
                <a:gd name="connsiteX480" fmla="*/ 9753355 w 13991985"/>
                <a:gd name="connsiteY480" fmla="*/ 9094977 h 9738027"/>
                <a:gd name="connsiteX481" fmla="*/ 9816175 w 13991985"/>
                <a:gd name="connsiteY481" fmla="*/ 9050866 h 9738027"/>
                <a:gd name="connsiteX482" fmla="*/ 9803361 w 13991985"/>
                <a:gd name="connsiteY482" fmla="*/ 9009252 h 9738027"/>
                <a:gd name="connsiteX483" fmla="*/ 9819236 w 13991985"/>
                <a:gd name="connsiteY483" fmla="*/ 8981583 h 9738027"/>
                <a:gd name="connsiteX484" fmla="*/ 9872418 w 13991985"/>
                <a:gd name="connsiteY484" fmla="*/ 8980677 h 9738027"/>
                <a:gd name="connsiteX485" fmla="*/ 9893736 w 13991985"/>
                <a:gd name="connsiteY485" fmla="*/ 8931350 h 9738027"/>
                <a:gd name="connsiteX486" fmla="*/ 9942721 w 13991985"/>
                <a:gd name="connsiteY486" fmla="*/ 8904022 h 9738027"/>
                <a:gd name="connsiteX487" fmla="*/ 10024364 w 13991985"/>
                <a:gd name="connsiteY487" fmla="*/ 8850956 h 9738027"/>
                <a:gd name="connsiteX488" fmla="*/ 10101925 w 13991985"/>
                <a:gd name="connsiteY488" fmla="*/ 8802650 h 9738027"/>
                <a:gd name="connsiteX489" fmla="*/ 10130726 w 13991985"/>
                <a:gd name="connsiteY489" fmla="*/ 8768632 h 9738027"/>
                <a:gd name="connsiteX490" fmla="*/ 10099997 w 13991985"/>
                <a:gd name="connsiteY490" fmla="*/ 8719646 h 9738027"/>
                <a:gd name="connsiteX491" fmla="*/ 10139458 w 13991985"/>
                <a:gd name="connsiteY491" fmla="*/ 8683474 h 9738027"/>
                <a:gd name="connsiteX492" fmla="*/ 10199669 w 13991985"/>
                <a:gd name="connsiteY492" fmla="*/ 8664197 h 9738027"/>
                <a:gd name="connsiteX493" fmla="*/ 10252737 w 13991985"/>
                <a:gd name="connsiteY493" fmla="*/ 8642539 h 9738027"/>
                <a:gd name="connsiteX494" fmla="*/ 10293672 w 13991985"/>
                <a:gd name="connsiteY494" fmla="*/ 8610902 h 9738027"/>
                <a:gd name="connsiteX495" fmla="*/ 10351049 w 13991985"/>
                <a:gd name="connsiteY495" fmla="*/ 8533002 h 9738027"/>
                <a:gd name="connsiteX496" fmla="*/ 10363409 w 13991985"/>
                <a:gd name="connsiteY496" fmla="*/ 8525971 h 9738027"/>
                <a:gd name="connsiteX497" fmla="*/ 10398107 w 13991985"/>
                <a:gd name="connsiteY497" fmla="*/ 8480274 h 9738027"/>
                <a:gd name="connsiteX498" fmla="*/ 10436434 w 13991985"/>
                <a:gd name="connsiteY498" fmla="*/ 8443875 h 9738027"/>
                <a:gd name="connsiteX499" fmla="*/ 10479523 w 13991985"/>
                <a:gd name="connsiteY499" fmla="*/ 8395343 h 9738027"/>
                <a:gd name="connsiteX500" fmla="*/ 10494718 w 13991985"/>
                <a:gd name="connsiteY500" fmla="*/ 8308257 h 9738027"/>
                <a:gd name="connsiteX501" fmla="*/ 10499254 w 13991985"/>
                <a:gd name="connsiteY501" fmla="*/ 8247819 h 9738027"/>
                <a:gd name="connsiteX502" fmla="*/ 10482018 w 13991985"/>
                <a:gd name="connsiteY502" fmla="*/ 8171052 h 9738027"/>
                <a:gd name="connsiteX503" fmla="*/ 10523066 w 13991985"/>
                <a:gd name="connsiteY503" fmla="*/ 8117643 h 9738027"/>
                <a:gd name="connsiteX504" fmla="*/ 10566609 w 13991985"/>
                <a:gd name="connsiteY504" fmla="*/ 8119571 h 9738027"/>
                <a:gd name="connsiteX505" fmla="*/ 10627274 w 13991985"/>
                <a:gd name="connsiteY505" fmla="*/ 8102676 h 9738027"/>
                <a:gd name="connsiteX506" fmla="*/ 10654829 w 13991985"/>
                <a:gd name="connsiteY506" fmla="*/ 8025569 h 9738027"/>
                <a:gd name="connsiteX507" fmla="*/ 10696330 w 13991985"/>
                <a:gd name="connsiteY507" fmla="*/ 7994839 h 9738027"/>
                <a:gd name="connsiteX508" fmla="*/ 10775025 w 13991985"/>
                <a:gd name="connsiteY508" fmla="*/ 7894940 h 9738027"/>
                <a:gd name="connsiteX509" fmla="*/ 10806435 w 13991985"/>
                <a:gd name="connsiteY509" fmla="*/ 7805246 h 9738027"/>
                <a:gd name="connsiteX510" fmla="*/ 10847596 w 13991985"/>
                <a:gd name="connsiteY510" fmla="*/ 7745488 h 9738027"/>
                <a:gd name="connsiteX511" fmla="*/ 10903499 w 13991985"/>
                <a:gd name="connsiteY511" fmla="*/ 7730520 h 9738027"/>
                <a:gd name="connsiteX512" fmla="*/ 10958494 w 13991985"/>
                <a:gd name="connsiteY512" fmla="*/ 7727685 h 9738027"/>
                <a:gd name="connsiteX513" fmla="*/ 10952031 w 13991985"/>
                <a:gd name="connsiteY513" fmla="*/ 7706028 h 9738027"/>
                <a:gd name="connsiteX514" fmla="*/ 10943980 w 13991985"/>
                <a:gd name="connsiteY514" fmla="*/ 7652732 h 9738027"/>
                <a:gd name="connsiteX515" fmla="*/ 10950897 w 13991985"/>
                <a:gd name="connsiteY515" fmla="*/ 7604427 h 9738027"/>
                <a:gd name="connsiteX516" fmla="*/ 10917786 w 13991985"/>
                <a:gd name="connsiteY516" fmla="*/ 7507590 h 9738027"/>
                <a:gd name="connsiteX517" fmla="*/ 10915632 w 13991985"/>
                <a:gd name="connsiteY517" fmla="*/ 7454521 h 9738027"/>
                <a:gd name="connsiteX518" fmla="*/ 10963937 w 13991985"/>
                <a:gd name="connsiteY518" fmla="*/ 7401681 h 9738027"/>
                <a:gd name="connsiteX519" fmla="*/ 11024943 w 13991985"/>
                <a:gd name="connsiteY519" fmla="*/ 7373333 h 9738027"/>
                <a:gd name="connsiteX520" fmla="*/ 11016551 w 13991985"/>
                <a:gd name="connsiteY520" fmla="*/ 7335800 h 9738027"/>
                <a:gd name="connsiteX521" fmla="*/ 10974936 w 13991985"/>
                <a:gd name="connsiteY521" fmla="*/ 7306998 h 9738027"/>
                <a:gd name="connsiteX522" fmla="*/ 10912570 w 13991985"/>
                <a:gd name="connsiteY522" fmla="*/ 7239643 h 9738027"/>
                <a:gd name="connsiteX523" fmla="*/ 10851905 w 13991985"/>
                <a:gd name="connsiteY523" fmla="*/ 7270371 h 9738027"/>
                <a:gd name="connsiteX524" fmla="*/ 10782168 w 13991985"/>
                <a:gd name="connsiteY524" fmla="*/ 7263001 h 9738027"/>
                <a:gd name="connsiteX525" fmla="*/ 10784323 w 13991985"/>
                <a:gd name="connsiteY525" fmla="*/ 7205171 h 9738027"/>
                <a:gd name="connsiteX526" fmla="*/ 10830247 w 13991985"/>
                <a:gd name="connsiteY526" fmla="*/ 7133053 h 9738027"/>
                <a:gd name="connsiteX527" fmla="*/ 10877305 w 13991985"/>
                <a:gd name="connsiteY527" fmla="*/ 7116158 h 9738027"/>
                <a:gd name="connsiteX528" fmla="*/ 10917332 w 13991985"/>
                <a:gd name="connsiteY528" fmla="*/ 7087357 h 9738027"/>
                <a:gd name="connsiteX529" fmla="*/ 10973688 w 13991985"/>
                <a:gd name="connsiteY529" fmla="*/ 7074769 h 9738027"/>
                <a:gd name="connsiteX530" fmla="*/ 11033446 w 13991985"/>
                <a:gd name="connsiteY530" fmla="*/ 7055039 h 9738027"/>
                <a:gd name="connsiteX531" fmla="*/ 10929693 w 13991985"/>
                <a:gd name="connsiteY531" fmla="*/ 6954120 h 9738027"/>
                <a:gd name="connsiteX532" fmla="*/ 10903272 w 13991985"/>
                <a:gd name="connsiteY532" fmla="*/ 6879619 h 9738027"/>
                <a:gd name="connsiteX533" fmla="*/ 10997729 w 13991985"/>
                <a:gd name="connsiteY533" fmla="*/ 6886083 h 9738027"/>
                <a:gd name="connsiteX534" fmla="*/ 11045580 w 13991985"/>
                <a:gd name="connsiteY534" fmla="*/ 6856828 h 9738027"/>
                <a:gd name="connsiteX535" fmla="*/ 10987523 w 13991985"/>
                <a:gd name="connsiteY535" fmla="*/ 6788566 h 9738027"/>
                <a:gd name="connsiteX536" fmla="*/ 10914951 w 13991985"/>
                <a:gd name="connsiteY536" fmla="*/ 6740714 h 9738027"/>
                <a:gd name="connsiteX537" fmla="*/ 10909509 w 13991985"/>
                <a:gd name="connsiteY537" fmla="*/ 6692862 h 9738027"/>
                <a:gd name="connsiteX538" fmla="*/ 10856894 w 13991985"/>
                <a:gd name="connsiteY538" fmla="*/ 6668143 h 9738027"/>
                <a:gd name="connsiteX539" fmla="*/ 10813805 w 13991985"/>
                <a:gd name="connsiteY539" fmla="*/ 6633671 h 9738027"/>
                <a:gd name="connsiteX540" fmla="*/ 10804053 w 13991985"/>
                <a:gd name="connsiteY540" fmla="*/ 6556790 h 9738027"/>
                <a:gd name="connsiteX541" fmla="*/ 10793848 w 13991985"/>
                <a:gd name="connsiteY541" fmla="*/ 6494198 h 9738027"/>
                <a:gd name="connsiteX542" fmla="*/ 10740780 w 13991985"/>
                <a:gd name="connsiteY542" fmla="*/ 6367878 h 9738027"/>
                <a:gd name="connsiteX543" fmla="*/ 10711751 w 13991985"/>
                <a:gd name="connsiteY543" fmla="*/ 6247228 h 9738027"/>
                <a:gd name="connsiteX544" fmla="*/ 10668209 w 13991985"/>
                <a:gd name="connsiteY544" fmla="*/ 6218200 h 9738027"/>
                <a:gd name="connsiteX545" fmla="*/ 10619223 w 13991985"/>
                <a:gd name="connsiteY545" fmla="*/ 6155833 h 9738027"/>
                <a:gd name="connsiteX546" fmla="*/ 10508551 w 13991985"/>
                <a:gd name="connsiteY546" fmla="*/ 6072831 h 9738027"/>
                <a:gd name="connsiteX547" fmla="*/ 10426229 w 13991985"/>
                <a:gd name="connsiteY547" fmla="*/ 6005701 h 9738027"/>
                <a:gd name="connsiteX548" fmla="*/ 10441423 w 13991985"/>
                <a:gd name="connsiteY548" fmla="*/ 5885505 h 9738027"/>
                <a:gd name="connsiteX549" fmla="*/ 10509005 w 13991985"/>
                <a:gd name="connsiteY549" fmla="*/ 5822232 h 9738027"/>
                <a:gd name="connsiteX550" fmla="*/ 10595637 w 13991985"/>
                <a:gd name="connsiteY550" fmla="*/ 5724714 h 9738027"/>
                <a:gd name="connsiteX551" fmla="*/ 10629655 w 13991985"/>
                <a:gd name="connsiteY551" fmla="*/ 5637402 h 9738027"/>
                <a:gd name="connsiteX552" fmla="*/ 10673198 w 13991985"/>
                <a:gd name="connsiteY552" fmla="*/ 5604745 h 9738027"/>
                <a:gd name="connsiteX553" fmla="*/ 10750305 w 13991985"/>
                <a:gd name="connsiteY553" fmla="*/ 5627196 h 9738027"/>
                <a:gd name="connsiteX554" fmla="*/ 10761191 w 13991985"/>
                <a:gd name="connsiteY554" fmla="*/ 5560067 h 9738027"/>
                <a:gd name="connsiteX555" fmla="*/ 10814259 w 13991985"/>
                <a:gd name="connsiteY555" fmla="*/ 5502464 h 9738027"/>
                <a:gd name="connsiteX556" fmla="*/ 10891138 w 13991985"/>
                <a:gd name="connsiteY556" fmla="*/ 5468446 h 9738027"/>
                <a:gd name="connsiteX557" fmla="*/ 10958494 w 13991985"/>
                <a:gd name="connsiteY557" fmla="*/ 5463457 h 9738027"/>
                <a:gd name="connsiteX558" fmla="*/ 10989111 w 13991985"/>
                <a:gd name="connsiteY558" fmla="*/ 5434655 h 9738027"/>
                <a:gd name="connsiteX559" fmla="*/ 11051703 w 13991985"/>
                <a:gd name="connsiteY559" fmla="*/ 5395875 h 9738027"/>
                <a:gd name="connsiteX560" fmla="*/ 11161694 w 13991985"/>
                <a:gd name="connsiteY560" fmla="*/ 5361857 h 9738027"/>
                <a:gd name="connsiteX561" fmla="*/ 11205237 w 13991985"/>
                <a:gd name="connsiteY561" fmla="*/ 5332828 h 9738027"/>
                <a:gd name="connsiteX562" fmla="*/ 11161694 w 13991985"/>
                <a:gd name="connsiteY562" fmla="*/ 5303800 h 9738027"/>
                <a:gd name="connsiteX563" fmla="*/ 10871409 w 13991985"/>
                <a:gd name="connsiteY563" fmla="*/ 5260257 h 9738027"/>
                <a:gd name="connsiteX564" fmla="*/ 10827866 w 13991985"/>
                <a:gd name="connsiteY564" fmla="*/ 5216714 h 9738027"/>
                <a:gd name="connsiteX565" fmla="*/ 10682723 w 13991985"/>
                <a:gd name="connsiteY565" fmla="*/ 5274771 h 9738027"/>
                <a:gd name="connsiteX566" fmla="*/ 10624666 w 13991985"/>
                <a:gd name="connsiteY566" fmla="*/ 5303800 h 9738027"/>
                <a:gd name="connsiteX567" fmla="*/ 10537580 w 13991985"/>
                <a:gd name="connsiteY567" fmla="*/ 5390206 h 9738027"/>
                <a:gd name="connsiteX568" fmla="*/ 10440289 w 13991985"/>
                <a:gd name="connsiteY568" fmla="*/ 5361403 h 9738027"/>
                <a:gd name="connsiteX569" fmla="*/ 10368624 w 13991985"/>
                <a:gd name="connsiteY569" fmla="*/ 5317633 h 9738027"/>
                <a:gd name="connsiteX570" fmla="*/ 10348894 w 13991985"/>
                <a:gd name="connsiteY570" fmla="*/ 5245743 h 9738027"/>
                <a:gd name="connsiteX571" fmla="*/ 10363409 w 13991985"/>
                <a:gd name="connsiteY571" fmla="*/ 5187685 h 9738027"/>
                <a:gd name="connsiteX572" fmla="*/ 10392437 w 13991985"/>
                <a:gd name="connsiteY572" fmla="*/ 5144143 h 9738027"/>
                <a:gd name="connsiteX573" fmla="*/ 10348894 w 13991985"/>
                <a:gd name="connsiteY573" fmla="*/ 5115114 h 9738027"/>
                <a:gd name="connsiteX574" fmla="*/ 10290837 w 13991985"/>
                <a:gd name="connsiteY574" fmla="*/ 5100600 h 9738027"/>
                <a:gd name="connsiteX575" fmla="*/ 10203751 w 13991985"/>
                <a:gd name="connsiteY575" fmla="*/ 5071571 h 9738027"/>
                <a:gd name="connsiteX576" fmla="*/ 10160209 w 13991985"/>
                <a:gd name="connsiteY576" fmla="*/ 5057057 h 9738027"/>
                <a:gd name="connsiteX577" fmla="*/ 10073804 w 13991985"/>
                <a:gd name="connsiteY577" fmla="*/ 5028028 h 9738027"/>
                <a:gd name="connsiteX578" fmla="*/ 10044548 w 13991985"/>
                <a:gd name="connsiteY578" fmla="*/ 4921665 h 9738027"/>
                <a:gd name="connsiteX579" fmla="*/ 10049991 w 13991985"/>
                <a:gd name="connsiteY579" fmla="*/ 4868598 h 9738027"/>
                <a:gd name="connsiteX580" fmla="*/ 10102605 w 13991985"/>
                <a:gd name="connsiteY580" fmla="*/ 4758381 h 9738027"/>
                <a:gd name="connsiteX581" fmla="*/ 10189011 w 13991985"/>
                <a:gd name="connsiteY581" fmla="*/ 4753164 h 9738027"/>
                <a:gd name="connsiteX582" fmla="*/ 10262262 w 13991985"/>
                <a:gd name="connsiteY582" fmla="*/ 4791490 h 9738027"/>
                <a:gd name="connsiteX583" fmla="*/ 10311929 w 13991985"/>
                <a:gd name="connsiteY583" fmla="*/ 4762462 h 9738027"/>
                <a:gd name="connsiteX584" fmla="*/ 10365223 w 13991985"/>
                <a:gd name="connsiteY584" fmla="*/ 4752710 h 9738027"/>
                <a:gd name="connsiteX585" fmla="*/ 10423053 w 13991985"/>
                <a:gd name="connsiteY585" fmla="*/ 4698963 h 9738027"/>
                <a:gd name="connsiteX586" fmla="*/ 10447319 w 13991985"/>
                <a:gd name="connsiteY586" fmla="*/ 4607114 h 9738027"/>
                <a:gd name="connsiteX587" fmla="*/ 10491543 w 13991985"/>
                <a:gd name="connsiteY587" fmla="*/ 4532502 h 9738027"/>
                <a:gd name="connsiteX588" fmla="*/ 10595637 w 13991985"/>
                <a:gd name="connsiteY588" fmla="*/ 4520028 h 9738027"/>
                <a:gd name="connsiteX589" fmla="*/ 10639180 w 13991985"/>
                <a:gd name="connsiteY589" fmla="*/ 4491000 h 9738027"/>
                <a:gd name="connsiteX590" fmla="*/ 10711751 w 13991985"/>
                <a:gd name="connsiteY590" fmla="*/ 4403914 h 9738027"/>
                <a:gd name="connsiteX591" fmla="*/ 10755294 w 13991985"/>
                <a:gd name="connsiteY591" fmla="*/ 4360371 h 9738027"/>
                <a:gd name="connsiteX592" fmla="*/ 10775705 w 13991985"/>
                <a:gd name="connsiteY592" fmla="*/ 4302314 h 9738027"/>
                <a:gd name="connsiteX593" fmla="*/ 10848730 w 13991985"/>
                <a:gd name="connsiteY593" fmla="*/ 4251514 h 9738027"/>
                <a:gd name="connsiteX594" fmla="*/ 10977318 w 13991985"/>
                <a:gd name="connsiteY594" fmla="*/ 4232464 h 9738027"/>
                <a:gd name="connsiteX595" fmla="*/ 11103411 w 13991985"/>
                <a:gd name="connsiteY595" fmla="*/ 4307983 h 9738027"/>
                <a:gd name="connsiteX596" fmla="*/ 11126996 w 13991985"/>
                <a:gd name="connsiteY596" fmla="*/ 4433170 h 9738027"/>
                <a:gd name="connsiteX597" fmla="*/ 11078691 w 13991985"/>
                <a:gd name="connsiteY597" fmla="*/ 4505514 h 9738027"/>
                <a:gd name="connsiteX598" fmla="*/ 11048755 w 13991985"/>
                <a:gd name="connsiteY598" fmla="*/ 4551552 h 9738027"/>
                <a:gd name="connsiteX599" fmla="*/ 11049889 w 13991985"/>
                <a:gd name="connsiteY599" fmla="*/ 4577632 h 9738027"/>
                <a:gd name="connsiteX600" fmla="*/ 10987523 w 13991985"/>
                <a:gd name="connsiteY600" fmla="*/ 4592600 h 9738027"/>
                <a:gd name="connsiteX601" fmla="*/ 10973009 w 13991985"/>
                <a:gd name="connsiteY601" fmla="*/ 4650657 h 9738027"/>
                <a:gd name="connsiteX602" fmla="*/ 11060094 w 13991985"/>
                <a:gd name="connsiteY602" fmla="*/ 4665171 h 9738027"/>
                <a:gd name="connsiteX603" fmla="*/ 11016551 w 13991985"/>
                <a:gd name="connsiteY603" fmla="*/ 4708714 h 9738027"/>
                <a:gd name="connsiteX604" fmla="*/ 11002037 w 13991985"/>
                <a:gd name="connsiteY604" fmla="*/ 4752257 h 9738027"/>
                <a:gd name="connsiteX605" fmla="*/ 11016551 w 13991985"/>
                <a:gd name="connsiteY605" fmla="*/ 4781285 h 9738027"/>
                <a:gd name="connsiteX606" fmla="*/ 11060094 w 13991985"/>
                <a:gd name="connsiteY606" fmla="*/ 4737743 h 9738027"/>
                <a:gd name="connsiteX607" fmla="*/ 11190723 w 13991985"/>
                <a:gd name="connsiteY607" fmla="*/ 4650657 h 9738027"/>
                <a:gd name="connsiteX608" fmla="*/ 11248780 w 13991985"/>
                <a:gd name="connsiteY608" fmla="*/ 4636143 h 9738027"/>
                <a:gd name="connsiteX609" fmla="*/ 11335866 w 13991985"/>
                <a:gd name="connsiteY609" fmla="*/ 4592600 h 9738027"/>
                <a:gd name="connsiteX610" fmla="*/ 11422951 w 13991985"/>
                <a:gd name="connsiteY610" fmla="*/ 4549057 h 9738027"/>
                <a:gd name="connsiteX611" fmla="*/ 11539066 w 13991985"/>
                <a:gd name="connsiteY61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32209 w 13991985"/>
                <a:gd name="connsiteY318" fmla="*/ 7379343 h 9738027"/>
                <a:gd name="connsiteX319" fmla="*/ 2133809 w 13991985"/>
                <a:gd name="connsiteY319" fmla="*/ 7408371 h 9738027"/>
                <a:gd name="connsiteX320" fmla="*/ 2185742 w 13991985"/>
                <a:gd name="connsiteY320" fmla="*/ 7423339 h 9738027"/>
                <a:gd name="connsiteX321" fmla="*/ 2210916 w 13991985"/>
                <a:gd name="connsiteY321" fmla="*/ 7440462 h 9738027"/>
                <a:gd name="connsiteX322" fmla="*/ 2223503 w 13991985"/>
                <a:gd name="connsiteY322" fmla="*/ 7472098 h 9738027"/>
                <a:gd name="connsiteX323" fmla="*/ 2259561 w 13991985"/>
                <a:gd name="connsiteY323" fmla="*/ 7501920 h 9738027"/>
                <a:gd name="connsiteX324" fmla="*/ 2286095 w 13991985"/>
                <a:gd name="connsiteY324" fmla="*/ 7517569 h 9738027"/>
                <a:gd name="connsiteX325" fmla="*/ 2412188 w 13991985"/>
                <a:gd name="connsiteY325" fmla="*/ 7496364 h 9738027"/>
                <a:gd name="connsiteX326" fmla="*/ 2443825 w 13991985"/>
                <a:gd name="connsiteY326" fmla="*/ 7618714 h 9738027"/>
                <a:gd name="connsiteX327" fmla="*/ 2496666 w 13991985"/>
                <a:gd name="connsiteY327" fmla="*/ 7655114 h 9738027"/>
                <a:gd name="connsiteX328" fmla="*/ 2583751 w 13991985"/>
                <a:gd name="connsiteY328" fmla="*/ 7684143 h 9738027"/>
                <a:gd name="connsiteX329" fmla="*/ 2643962 w 13991985"/>
                <a:gd name="connsiteY329" fmla="*/ 7741746 h 9738027"/>
                <a:gd name="connsiteX330" fmla="*/ 2752480 w 13991985"/>
                <a:gd name="connsiteY330" fmla="*/ 7744582 h 9738027"/>
                <a:gd name="connsiteX331" fmla="*/ 2808610 w 13991985"/>
                <a:gd name="connsiteY331" fmla="*/ 7814545 h 9738027"/>
                <a:gd name="connsiteX332" fmla="*/ 2888551 w 13991985"/>
                <a:gd name="connsiteY332" fmla="*/ 7807627 h 9738027"/>
                <a:gd name="connsiteX333" fmla="*/ 2968267 w 13991985"/>
                <a:gd name="connsiteY333" fmla="*/ 7838810 h 9738027"/>
                <a:gd name="connsiteX334" fmla="*/ 3106266 w 13991985"/>
                <a:gd name="connsiteY334" fmla="*/ 7843800 h 9738027"/>
                <a:gd name="connsiteX335" fmla="*/ 3215237 w 13991985"/>
                <a:gd name="connsiteY335" fmla="*/ 7881900 h 9738027"/>
                <a:gd name="connsiteX336" fmla="*/ 3328516 w 13991985"/>
                <a:gd name="connsiteY336" fmla="*/ 7843346 h 9738027"/>
                <a:gd name="connsiteX337" fmla="*/ 3417982 w 13991985"/>
                <a:gd name="connsiteY337" fmla="*/ 7819988 h 9738027"/>
                <a:gd name="connsiteX338" fmla="*/ 3442022 w 13991985"/>
                <a:gd name="connsiteY338" fmla="*/ 7878044 h 9738027"/>
                <a:gd name="connsiteX339" fmla="*/ 3451773 w 13991985"/>
                <a:gd name="connsiteY339" fmla="*/ 7923969 h 9738027"/>
                <a:gd name="connsiteX340" fmla="*/ 3473431 w 13991985"/>
                <a:gd name="connsiteY340" fmla="*/ 7982025 h 9738027"/>
                <a:gd name="connsiteX341" fmla="*/ 3507449 w 13991985"/>
                <a:gd name="connsiteY341" fmla="*/ 8022960 h 9738027"/>
                <a:gd name="connsiteX342" fmla="*/ 3570723 w 13991985"/>
                <a:gd name="connsiteY342" fmla="*/ 8017971 h 9738027"/>
                <a:gd name="connsiteX343" fmla="*/ 3585237 w 13991985"/>
                <a:gd name="connsiteY343" fmla="*/ 7901857 h 9738027"/>
                <a:gd name="connsiteX344" fmla="*/ 3665179 w 13991985"/>
                <a:gd name="connsiteY344" fmla="*/ 7834502 h 9738027"/>
                <a:gd name="connsiteX345" fmla="*/ 3709175 w 13991985"/>
                <a:gd name="connsiteY345" fmla="*/ 7787103 h 9738027"/>
                <a:gd name="connsiteX346" fmla="*/ 3843206 w 13991985"/>
                <a:gd name="connsiteY346" fmla="*/ 7842099 h 9738027"/>
                <a:gd name="connsiteX347" fmla="*/ 3991637 w 13991985"/>
                <a:gd name="connsiteY347" fmla="*/ 7872828 h 9738027"/>
                <a:gd name="connsiteX348" fmla="*/ 4071579 w 13991985"/>
                <a:gd name="connsiteY348" fmla="*/ 7834728 h 9738027"/>
                <a:gd name="connsiteX349" fmla="*/ 4107525 w 13991985"/>
                <a:gd name="connsiteY349" fmla="*/ 7921360 h 9738027"/>
                <a:gd name="connsiteX350" fmla="*/ 4157757 w 13991985"/>
                <a:gd name="connsiteY350" fmla="*/ 7962522 h 9738027"/>
                <a:gd name="connsiteX351" fmla="*/ 4222959 w 13991985"/>
                <a:gd name="connsiteY351" fmla="*/ 8028177 h 9738027"/>
                <a:gd name="connsiteX352" fmla="*/ 4213887 w 13991985"/>
                <a:gd name="connsiteY352" fmla="*/ 8093151 h 9738027"/>
                <a:gd name="connsiteX353" fmla="*/ 4238380 w 13991985"/>
                <a:gd name="connsiteY353" fmla="*/ 8148600 h 9738027"/>
                <a:gd name="connsiteX354" fmla="*/ 4398037 w 13991985"/>
                <a:gd name="connsiteY354" fmla="*/ 8119571 h 9738027"/>
                <a:gd name="connsiteX355" fmla="*/ 4526512 w 13991985"/>
                <a:gd name="connsiteY355" fmla="*/ 8078863 h 9738027"/>
                <a:gd name="connsiteX356" fmla="*/ 4600330 w 13991985"/>
                <a:gd name="connsiteY356" fmla="*/ 8082945 h 9738027"/>
                <a:gd name="connsiteX357" fmla="*/ 4673809 w 13991985"/>
                <a:gd name="connsiteY357" fmla="*/ 8047000 h 9738027"/>
                <a:gd name="connsiteX358" fmla="*/ 4702837 w 13991985"/>
                <a:gd name="connsiteY358" fmla="*/ 8003457 h 9738027"/>
                <a:gd name="connsiteX359" fmla="*/ 4717351 w 13991985"/>
                <a:gd name="connsiteY359" fmla="*/ 7959914 h 9738027"/>
                <a:gd name="connsiteX360" fmla="*/ 4804437 w 13991985"/>
                <a:gd name="connsiteY360" fmla="*/ 7930885 h 9738027"/>
                <a:gd name="connsiteX361" fmla="*/ 4838682 w 13991985"/>
                <a:gd name="connsiteY361" fmla="*/ 7904465 h 9738027"/>
                <a:gd name="connsiteX362" fmla="*/ 4894811 w 13991985"/>
                <a:gd name="connsiteY362" fmla="*/ 7875437 h 9738027"/>
                <a:gd name="connsiteX363" fmla="*/ 4947426 w 13991985"/>
                <a:gd name="connsiteY363" fmla="*/ 7839037 h 9738027"/>
                <a:gd name="connsiteX364" fmla="*/ 5065694 w 13991985"/>
                <a:gd name="connsiteY364" fmla="*/ 7766919 h 9738027"/>
                <a:gd name="connsiteX365" fmla="*/ 5210837 w 13991985"/>
                <a:gd name="connsiteY365" fmla="*/ 7814771 h 9738027"/>
                <a:gd name="connsiteX366" fmla="*/ 5297923 w 13991985"/>
                <a:gd name="connsiteY366" fmla="*/ 7872828 h 9738027"/>
                <a:gd name="connsiteX367" fmla="*/ 5385009 w 13991985"/>
                <a:gd name="connsiteY367" fmla="*/ 7858314 h 9738027"/>
                <a:gd name="connsiteX368" fmla="*/ 5428551 w 13991985"/>
                <a:gd name="connsiteY368" fmla="*/ 7829285 h 9738027"/>
                <a:gd name="connsiteX369" fmla="*/ 5514956 w 13991985"/>
                <a:gd name="connsiteY369" fmla="*/ 7712377 h 9738027"/>
                <a:gd name="connsiteX370" fmla="*/ 5563943 w 13991985"/>
                <a:gd name="connsiteY370" fmla="*/ 7788804 h 9738027"/>
                <a:gd name="connsiteX371" fmla="*/ 5602723 w 13991985"/>
                <a:gd name="connsiteY371" fmla="*/ 7843800 h 9738027"/>
                <a:gd name="connsiteX372" fmla="*/ 5617237 w 13991985"/>
                <a:gd name="connsiteY372" fmla="*/ 7887343 h 9738027"/>
                <a:gd name="connsiteX373" fmla="*/ 5706478 w 13991985"/>
                <a:gd name="connsiteY373" fmla="*/ 7950389 h 9738027"/>
                <a:gd name="connsiteX374" fmla="*/ 5731424 w 13991985"/>
                <a:gd name="connsiteY374" fmla="*/ 7990077 h 9738027"/>
                <a:gd name="connsiteX375" fmla="*/ 5727682 w 13991985"/>
                <a:gd name="connsiteY375" fmla="*/ 8069112 h 9738027"/>
                <a:gd name="connsiteX376" fmla="*/ 5732218 w 13991985"/>
                <a:gd name="connsiteY376" fmla="*/ 8131703 h 9738027"/>
                <a:gd name="connsiteX377" fmla="*/ 5739588 w 13991985"/>
                <a:gd name="connsiteY377" fmla="*/ 8211419 h 9738027"/>
                <a:gd name="connsiteX378" fmla="*/ 5737660 w 13991985"/>
                <a:gd name="connsiteY378" fmla="*/ 8300887 h 9738027"/>
                <a:gd name="connsiteX379" fmla="*/ 5692191 w 13991985"/>
                <a:gd name="connsiteY379" fmla="*/ 8377994 h 9738027"/>
                <a:gd name="connsiteX380" fmla="*/ 5602723 w 13991985"/>
                <a:gd name="connsiteY380" fmla="*/ 8424371 h 9738027"/>
                <a:gd name="connsiteX381" fmla="*/ 5573694 w 13991985"/>
                <a:gd name="connsiteY381" fmla="*/ 8467914 h 9738027"/>
                <a:gd name="connsiteX382" fmla="*/ 5559180 w 13991985"/>
                <a:gd name="connsiteY382" fmla="*/ 8511457 h 9738027"/>
                <a:gd name="connsiteX383" fmla="*/ 5472094 w 13991985"/>
                <a:gd name="connsiteY383" fmla="*/ 8598543 h 9738027"/>
                <a:gd name="connsiteX384" fmla="*/ 5457580 w 13991985"/>
                <a:gd name="connsiteY384" fmla="*/ 8642085 h 9738027"/>
                <a:gd name="connsiteX385" fmla="*/ 5519946 w 13991985"/>
                <a:gd name="connsiteY385" fmla="*/ 8768178 h 9738027"/>
                <a:gd name="connsiteX386" fmla="*/ 5477311 w 13991985"/>
                <a:gd name="connsiteY386" fmla="*/ 8861954 h 9738027"/>
                <a:gd name="connsiteX387" fmla="*/ 5619505 w 13991985"/>
                <a:gd name="connsiteY387" fmla="*/ 8840183 h 9738027"/>
                <a:gd name="connsiteX388" fmla="*/ 5711693 w 13991985"/>
                <a:gd name="connsiteY388" fmla="*/ 8814103 h 9738027"/>
                <a:gd name="connsiteX389" fmla="*/ 5776894 w 13991985"/>
                <a:gd name="connsiteY389" fmla="*/ 8800268 h 9738027"/>
                <a:gd name="connsiteX390" fmla="*/ 5749000 w 13991985"/>
                <a:gd name="connsiteY390" fmla="*/ 8872159 h 9738027"/>
                <a:gd name="connsiteX391" fmla="*/ 5748092 w 13991985"/>
                <a:gd name="connsiteY391" fmla="*/ 8903343 h 9738027"/>
                <a:gd name="connsiteX392" fmla="*/ 5747866 w 13991985"/>
                <a:gd name="connsiteY392" fmla="*/ 8946885 h 9738027"/>
                <a:gd name="connsiteX393" fmla="*/ 5776894 w 13991985"/>
                <a:gd name="connsiteY393" fmla="*/ 9033971 h 9738027"/>
                <a:gd name="connsiteX394" fmla="*/ 5829962 w 13991985"/>
                <a:gd name="connsiteY394" fmla="*/ 9080576 h 9738027"/>
                <a:gd name="connsiteX395" fmla="*/ 5883030 w 13991985"/>
                <a:gd name="connsiteY395" fmla="*/ 9114140 h 9738027"/>
                <a:gd name="connsiteX396" fmla="*/ 5907523 w 13991985"/>
                <a:gd name="connsiteY396" fmla="*/ 9164600 h 9738027"/>
                <a:gd name="connsiteX397" fmla="*/ 5863980 w 13991985"/>
                <a:gd name="connsiteY397" fmla="*/ 9266200 h 9738027"/>
                <a:gd name="connsiteX398" fmla="*/ 6023637 w 13991985"/>
                <a:gd name="connsiteY398" fmla="*/ 9353285 h 9738027"/>
                <a:gd name="connsiteX399" fmla="*/ 6038151 w 13991985"/>
                <a:gd name="connsiteY399" fmla="*/ 9396828 h 9738027"/>
                <a:gd name="connsiteX400" fmla="*/ 6067180 w 13991985"/>
                <a:gd name="connsiteY400" fmla="*/ 9440371 h 9738027"/>
                <a:gd name="connsiteX401" fmla="*/ 6133855 w 13991985"/>
                <a:gd name="connsiteY401" fmla="*/ 9471214 h 9738027"/>
                <a:gd name="connsiteX402" fmla="*/ 6269586 w 13991985"/>
                <a:gd name="connsiteY402" fmla="*/ 9406920 h 9738027"/>
                <a:gd name="connsiteX403" fmla="*/ 6299409 w 13991985"/>
                <a:gd name="connsiteY403" fmla="*/ 9440371 h 9738027"/>
                <a:gd name="connsiteX404" fmla="*/ 6313923 w 13991985"/>
                <a:gd name="connsiteY404" fmla="*/ 9483914 h 9738027"/>
                <a:gd name="connsiteX405" fmla="*/ 6347941 w 13991985"/>
                <a:gd name="connsiteY405" fmla="*/ 9527003 h 9738027"/>
                <a:gd name="connsiteX406" fmla="*/ 6405771 w 13991985"/>
                <a:gd name="connsiteY406" fmla="*/ 9556032 h 9738027"/>
                <a:gd name="connsiteX407" fmla="*/ 6430263 w 13991985"/>
                <a:gd name="connsiteY407" fmla="*/ 9510562 h 9738027"/>
                <a:gd name="connsiteX408" fmla="*/ 6430037 w 13991985"/>
                <a:gd name="connsiteY408" fmla="*/ 9382314 h 9738027"/>
                <a:gd name="connsiteX409" fmla="*/ 6401009 w 13991985"/>
                <a:gd name="connsiteY409" fmla="*/ 9280714 h 9738027"/>
                <a:gd name="connsiteX410" fmla="*/ 6444551 w 13991985"/>
                <a:gd name="connsiteY410" fmla="*/ 9237171 h 9738027"/>
                <a:gd name="connsiteX411" fmla="*/ 6488094 w 13991985"/>
                <a:gd name="connsiteY411" fmla="*/ 9222657 h 9738027"/>
                <a:gd name="connsiteX412" fmla="*/ 6557718 w 13991985"/>
                <a:gd name="connsiteY412" fmla="*/ 9225945 h 9738027"/>
                <a:gd name="connsiteX413" fmla="*/ 6636299 w 13991985"/>
                <a:gd name="connsiteY413" fmla="*/ 9168795 h 9738027"/>
                <a:gd name="connsiteX414" fmla="*/ 6737445 w 13991985"/>
                <a:gd name="connsiteY414" fmla="*/ 9224812 h 9738027"/>
                <a:gd name="connsiteX415" fmla="*/ 6763866 w 13991985"/>
                <a:gd name="connsiteY415" fmla="*/ 9164600 h 9738027"/>
                <a:gd name="connsiteX416" fmla="*/ 6828840 w 13991985"/>
                <a:gd name="connsiteY416" fmla="*/ 9181722 h 9738027"/>
                <a:gd name="connsiteX417" fmla="*/ 6870229 w 13991985"/>
                <a:gd name="connsiteY417" fmla="*/ 9205988 h 9738027"/>
                <a:gd name="connsiteX418" fmla="*/ 6952551 w 13991985"/>
                <a:gd name="connsiteY418" fmla="*/ 9208143 h 9738027"/>
                <a:gd name="connsiteX419" fmla="*/ 7025123 w 13991985"/>
                <a:gd name="connsiteY419" fmla="*/ 9121057 h 9738027"/>
                <a:gd name="connsiteX420" fmla="*/ 7102230 w 13991985"/>
                <a:gd name="connsiteY420" fmla="*/ 9139881 h 9738027"/>
                <a:gd name="connsiteX421" fmla="*/ 7170266 w 13991985"/>
                <a:gd name="connsiteY421" fmla="*/ 9077514 h 9738027"/>
                <a:gd name="connsiteX422" fmla="*/ 7197141 w 13991985"/>
                <a:gd name="connsiteY422" fmla="*/ 9048713 h 9738027"/>
                <a:gd name="connsiteX423" fmla="*/ 7236374 w 13991985"/>
                <a:gd name="connsiteY423" fmla="*/ 9023539 h 9738027"/>
                <a:gd name="connsiteX424" fmla="*/ 7271638 w 13991985"/>
                <a:gd name="connsiteY424" fmla="*/ 9063681 h 9738027"/>
                <a:gd name="connsiteX425" fmla="*/ 7307811 w 13991985"/>
                <a:gd name="connsiteY425" fmla="*/ 9109604 h 9738027"/>
                <a:gd name="connsiteX426" fmla="*/ 7343530 w 13991985"/>
                <a:gd name="connsiteY426" fmla="*/ 9159270 h 9738027"/>
                <a:gd name="connsiteX427" fmla="*/ 7460551 w 13991985"/>
                <a:gd name="connsiteY427" fmla="*/ 9164600 h 9738027"/>
                <a:gd name="connsiteX428" fmla="*/ 7547637 w 13991985"/>
                <a:gd name="connsiteY428" fmla="*/ 9179114 h 9738027"/>
                <a:gd name="connsiteX429" fmla="*/ 7562151 w 13991985"/>
                <a:gd name="connsiteY429" fmla="*/ 9353285 h 9738027"/>
                <a:gd name="connsiteX430" fmla="*/ 7634723 w 13991985"/>
                <a:gd name="connsiteY430" fmla="*/ 9367800 h 9738027"/>
                <a:gd name="connsiteX431" fmla="*/ 7721809 w 13991985"/>
                <a:gd name="connsiteY431" fmla="*/ 9396828 h 9738027"/>
                <a:gd name="connsiteX432" fmla="*/ 7808894 w 13991985"/>
                <a:gd name="connsiteY432" fmla="*/ 9425857 h 9738027"/>
                <a:gd name="connsiteX433" fmla="*/ 7852437 w 13991985"/>
                <a:gd name="connsiteY433" fmla="*/ 9440371 h 9738027"/>
                <a:gd name="connsiteX434" fmla="*/ 7895980 w 13991985"/>
                <a:gd name="connsiteY434" fmla="*/ 9396828 h 9738027"/>
                <a:gd name="connsiteX435" fmla="*/ 7939523 w 13991985"/>
                <a:gd name="connsiteY435" fmla="*/ 9382314 h 9738027"/>
                <a:gd name="connsiteX436" fmla="*/ 7962655 w 13991985"/>
                <a:gd name="connsiteY436" fmla="*/ 9347389 h 9738027"/>
                <a:gd name="connsiteX437" fmla="*/ 8005517 w 13991985"/>
                <a:gd name="connsiteY437" fmla="*/ 9335483 h 9738027"/>
                <a:gd name="connsiteX438" fmla="*/ 8065049 w 13991985"/>
                <a:gd name="connsiteY438" fmla="*/ 9397396 h 9738027"/>
                <a:gd name="connsiteX439" fmla="*/ 8169144 w 13991985"/>
                <a:gd name="connsiteY439" fmla="*/ 9437309 h 9738027"/>
                <a:gd name="connsiteX440" fmla="*/ 8215068 w 13991985"/>
                <a:gd name="connsiteY440" fmla="*/ 9392633 h 9738027"/>
                <a:gd name="connsiteX441" fmla="*/ 8255549 w 13991985"/>
                <a:gd name="connsiteY441" fmla="*/ 9401818 h 9738027"/>
                <a:gd name="connsiteX442" fmla="*/ 8299092 w 13991985"/>
                <a:gd name="connsiteY442" fmla="*/ 9438217 h 9738027"/>
                <a:gd name="connsiteX443" fmla="*/ 8317461 w 13991985"/>
                <a:gd name="connsiteY443" fmla="*/ 9485502 h 9738027"/>
                <a:gd name="connsiteX444" fmla="*/ 8295010 w 13991985"/>
                <a:gd name="connsiteY444" fmla="*/ 9519633 h 9738027"/>
                <a:gd name="connsiteX445" fmla="*/ 8276980 w 13991985"/>
                <a:gd name="connsiteY445" fmla="*/ 9604564 h 9738027"/>
                <a:gd name="connsiteX446" fmla="*/ 8309297 w 13991985"/>
                <a:gd name="connsiteY446" fmla="*/ 9685413 h 9738027"/>
                <a:gd name="connsiteX447" fmla="*/ 8350459 w 13991985"/>
                <a:gd name="connsiteY447" fmla="*/ 9738027 h 9738027"/>
                <a:gd name="connsiteX448" fmla="*/ 8389466 w 13991985"/>
                <a:gd name="connsiteY448" fmla="*/ 9730657 h 9738027"/>
                <a:gd name="connsiteX449" fmla="*/ 8386404 w 13991985"/>
                <a:gd name="connsiteY449" fmla="*/ 9682578 h 9738027"/>
                <a:gd name="connsiteX450" fmla="*/ 8360437 w 13991985"/>
                <a:gd name="connsiteY450" fmla="*/ 9643571 h 9738027"/>
                <a:gd name="connsiteX451" fmla="*/ 8351139 w 13991985"/>
                <a:gd name="connsiteY451" fmla="*/ 9571453 h 9738027"/>
                <a:gd name="connsiteX452" fmla="*/ 8370416 w 13991985"/>
                <a:gd name="connsiteY452" fmla="*/ 9527684 h 9738027"/>
                <a:gd name="connsiteX453" fmla="*/ 8396043 w 13991985"/>
                <a:gd name="connsiteY453" fmla="*/ 9475977 h 9738027"/>
                <a:gd name="connsiteX454" fmla="*/ 8429380 w 13991985"/>
                <a:gd name="connsiteY454" fmla="*/ 9483120 h 9738027"/>
                <a:gd name="connsiteX455" fmla="*/ 8496055 w 13991985"/>
                <a:gd name="connsiteY455" fmla="*/ 9473595 h 9738027"/>
                <a:gd name="connsiteX456" fmla="*/ 8553886 w 13991985"/>
                <a:gd name="connsiteY456" fmla="*/ 9453185 h 9738027"/>
                <a:gd name="connsiteX457" fmla="*/ 8636209 w 13991985"/>
                <a:gd name="connsiteY457" fmla="*/ 9428465 h 9738027"/>
                <a:gd name="connsiteX458" fmla="*/ 8696193 w 13991985"/>
                <a:gd name="connsiteY458" fmla="*/ 9415877 h 9738027"/>
                <a:gd name="connsiteX459" fmla="*/ 8691318 w 13991985"/>
                <a:gd name="connsiteY459" fmla="*/ 9375964 h 9738027"/>
                <a:gd name="connsiteX460" fmla="*/ 8715130 w 13991985"/>
                <a:gd name="connsiteY460" fmla="*/ 9356914 h 9738027"/>
                <a:gd name="connsiteX461" fmla="*/ 8743705 w 13991985"/>
                <a:gd name="connsiteY461" fmla="*/ 9359295 h 9738027"/>
                <a:gd name="connsiteX462" fmla="*/ 8810380 w 13991985"/>
                <a:gd name="connsiteY462" fmla="*/ 9382314 h 9738027"/>
                <a:gd name="connsiteX463" fmla="*/ 8856078 w 13991985"/>
                <a:gd name="connsiteY463" fmla="*/ 9312577 h 9738027"/>
                <a:gd name="connsiteX464" fmla="*/ 8903249 w 13991985"/>
                <a:gd name="connsiteY464" fmla="*/ 9314052 h 9738027"/>
                <a:gd name="connsiteX465" fmla="*/ 8941349 w 13991985"/>
                <a:gd name="connsiteY465" fmla="*/ 9356914 h 9738027"/>
                <a:gd name="connsiteX466" fmla="*/ 8984211 w 13991985"/>
                <a:gd name="connsiteY466" fmla="*/ 9321195 h 9738027"/>
                <a:gd name="connsiteX467" fmla="*/ 9025713 w 13991985"/>
                <a:gd name="connsiteY467" fmla="*/ 9264272 h 9738027"/>
                <a:gd name="connsiteX468" fmla="*/ 9085925 w 13991985"/>
                <a:gd name="connsiteY468" fmla="*/ 9278106 h 9738027"/>
                <a:gd name="connsiteX469" fmla="*/ 9124705 w 13991985"/>
                <a:gd name="connsiteY469" fmla="*/ 9237852 h 9738027"/>
                <a:gd name="connsiteX470" fmla="*/ 9129468 w 13991985"/>
                <a:gd name="connsiteY470" fmla="*/ 9186258 h 9738027"/>
                <a:gd name="connsiteX471" fmla="*/ 9160424 w 13991985"/>
                <a:gd name="connsiteY471" fmla="*/ 9133077 h 9738027"/>
                <a:gd name="connsiteX472" fmla="*/ 9203286 w 13991985"/>
                <a:gd name="connsiteY472" fmla="*/ 9156889 h 9738027"/>
                <a:gd name="connsiteX473" fmla="*/ 9246376 w 13991985"/>
                <a:gd name="connsiteY473" fmla="*/ 9196690 h 9738027"/>
                <a:gd name="connsiteX474" fmla="*/ 9305680 w 13991985"/>
                <a:gd name="connsiteY474" fmla="*/ 9159270 h 9738027"/>
                <a:gd name="connsiteX475" fmla="*/ 9399569 w 13991985"/>
                <a:gd name="connsiteY475" fmla="*/ 9131943 h 9738027"/>
                <a:gd name="connsiteX476" fmla="*/ 9458080 w 13991985"/>
                <a:gd name="connsiteY476" fmla="*/ 9130695 h 9738027"/>
                <a:gd name="connsiteX477" fmla="*/ 9518518 w 13991985"/>
                <a:gd name="connsiteY477" fmla="*/ 9105521 h 9738027"/>
                <a:gd name="connsiteX478" fmla="*/ 9574648 w 13991985"/>
                <a:gd name="connsiteY478" fmla="*/ 9126046 h 9738027"/>
                <a:gd name="connsiteX479" fmla="*/ 9652209 w 13991985"/>
                <a:gd name="connsiteY479" fmla="*/ 9106543 h 9738027"/>
                <a:gd name="connsiteX480" fmla="*/ 9753355 w 13991985"/>
                <a:gd name="connsiteY480" fmla="*/ 9094977 h 9738027"/>
                <a:gd name="connsiteX481" fmla="*/ 9816175 w 13991985"/>
                <a:gd name="connsiteY481" fmla="*/ 9050866 h 9738027"/>
                <a:gd name="connsiteX482" fmla="*/ 9803361 w 13991985"/>
                <a:gd name="connsiteY482" fmla="*/ 9009252 h 9738027"/>
                <a:gd name="connsiteX483" fmla="*/ 9819236 w 13991985"/>
                <a:gd name="connsiteY483" fmla="*/ 8981583 h 9738027"/>
                <a:gd name="connsiteX484" fmla="*/ 9872418 w 13991985"/>
                <a:gd name="connsiteY484" fmla="*/ 8980677 h 9738027"/>
                <a:gd name="connsiteX485" fmla="*/ 9893736 w 13991985"/>
                <a:gd name="connsiteY485" fmla="*/ 8931350 h 9738027"/>
                <a:gd name="connsiteX486" fmla="*/ 9942721 w 13991985"/>
                <a:gd name="connsiteY486" fmla="*/ 8904022 h 9738027"/>
                <a:gd name="connsiteX487" fmla="*/ 10024364 w 13991985"/>
                <a:gd name="connsiteY487" fmla="*/ 8850956 h 9738027"/>
                <a:gd name="connsiteX488" fmla="*/ 10101925 w 13991985"/>
                <a:gd name="connsiteY488" fmla="*/ 8802650 h 9738027"/>
                <a:gd name="connsiteX489" fmla="*/ 10130726 w 13991985"/>
                <a:gd name="connsiteY489" fmla="*/ 8768632 h 9738027"/>
                <a:gd name="connsiteX490" fmla="*/ 10099997 w 13991985"/>
                <a:gd name="connsiteY490" fmla="*/ 8719646 h 9738027"/>
                <a:gd name="connsiteX491" fmla="*/ 10139458 w 13991985"/>
                <a:gd name="connsiteY491" fmla="*/ 8683474 h 9738027"/>
                <a:gd name="connsiteX492" fmla="*/ 10199669 w 13991985"/>
                <a:gd name="connsiteY492" fmla="*/ 8664197 h 9738027"/>
                <a:gd name="connsiteX493" fmla="*/ 10252737 w 13991985"/>
                <a:gd name="connsiteY493" fmla="*/ 8642539 h 9738027"/>
                <a:gd name="connsiteX494" fmla="*/ 10293672 w 13991985"/>
                <a:gd name="connsiteY494" fmla="*/ 8610902 h 9738027"/>
                <a:gd name="connsiteX495" fmla="*/ 10351049 w 13991985"/>
                <a:gd name="connsiteY495" fmla="*/ 8533002 h 9738027"/>
                <a:gd name="connsiteX496" fmla="*/ 10363409 w 13991985"/>
                <a:gd name="connsiteY496" fmla="*/ 8525971 h 9738027"/>
                <a:gd name="connsiteX497" fmla="*/ 10398107 w 13991985"/>
                <a:gd name="connsiteY497" fmla="*/ 8480274 h 9738027"/>
                <a:gd name="connsiteX498" fmla="*/ 10436434 w 13991985"/>
                <a:gd name="connsiteY498" fmla="*/ 8443875 h 9738027"/>
                <a:gd name="connsiteX499" fmla="*/ 10479523 w 13991985"/>
                <a:gd name="connsiteY499" fmla="*/ 8395343 h 9738027"/>
                <a:gd name="connsiteX500" fmla="*/ 10494718 w 13991985"/>
                <a:gd name="connsiteY500" fmla="*/ 8308257 h 9738027"/>
                <a:gd name="connsiteX501" fmla="*/ 10499254 w 13991985"/>
                <a:gd name="connsiteY501" fmla="*/ 8247819 h 9738027"/>
                <a:gd name="connsiteX502" fmla="*/ 10482018 w 13991985"/>
                <a:gd name="connsiteY502" fmla="*/ 8171052 h 9738027"/>
                <a:gd name="connsiteX503" fmla="*/ 10523066 w 13991985"/>
                <a:gd name="connsiteY503" fmla="*/ 8117643 h 9738027"/>
                <a:gd name="connsiteX504" fmla="*/ 10566609 w 13991985"/>
                <a:gd name="connsiteY504" fmla="*/ 8119571 h 9738027"/>
                <a:gd name="connsiteX505" fmla="*/ 10627274 w 13991985"/>
                <a:gd name="connsiteY505" fmla="*/ 8102676 h 9738027"/>
                <a:gd name="connsiteX506" fmla="*/ 10654829 w 13991985"/>
                <a:gd name="connsiteY506" fmla="*/ 8025569 h 9738027"/>
                <a:gd name="connsiteX507" fmla="*/ 10696330 w 13991985"/>
                <a:gd name="connsiteY507" fmla="*/ 7994839 h 9738027"/>
                <a:gd name="connsiteX508" fmla="*/ 10775025 w 13991985"/>
                <a:gd name="connsiteY508" fmla="*/ 7894940 h 9738027"/>
                <a:gd name="connsiteX509" fmla="*/ 10806435 w 13991985"/>
                <a:gd name="connsiteY509" fmla="*/ 7805246 h 9738027"/>
                <a:gd name="connsiteX510" fmla="*/ 10847596 w 13991985"/>
                <a:gd name="connsiteY510" fmla="*/ 7745488 h 9738027"/>
                <a:gd name="connsiteX511" fmla="*/ 10903499 w 13991985"/>
                <a:gd name="connsiteY511" fmla="*/ 7730520 h 9738027"/>
                <a:gd name="connsiteX512" fmla="*/ 10958494 w 13991985"/>
                <a:gd name="connsiteY512" fmla="*/ 7727685 h 9738027"/>
                <a:gd name="connsiteX513" fmla="*/ 10952031 w 13991985"/>
                <a:gd name="connsiteY513" fmla="*/ 7706028 h 9738027"/>
                <a:gd name="connsiteX514" fmla="*/ 10943980 w 13991985"/>
                <a:gd name="connsiteY514" fmla="*/ 7652732 h 9738027"/>
                <a:gd name="connsiteX515" fmla="*/ 10950897 w 13991985"/>
                <a:gd name="connsiteY515" fmla="*/ 7604427 h 9738027"/>
                <a:gd name="connsiteX516" fmla="*/ 10917786 w 13991985"/>
                <a:gd name="connsiteY516" fmla="*/ 7507590 h 9738027"/>
                <a:gd name="connsiteX517" fmla="*/ 10915632 w 13991985"/>
                <a:gd name="connsiteY517" fmla="*/ 7454521 h 9738027"/>
                <a:gd name="connsiteX518" fmla="*/ 10963937 w 13991985"/>
                <a:gd name="connsiteY518" fmla="*/ 7401681 h 9738027"/>
                <a:gd name="connsiteX519" fmla="*/ 11024943 w 13991985"/>
                <a:gd name="connsiteY519" fmla="*/ 7373333 h 9738027"/>
                <a:gd name="connsiteX520" fmla="*/ 11016551 w 13991985"/>
                <a:gd name="connsiteY520" fmla="*/ 7335800 h 9738027"/>
                <a:gd name="connsiteX521" fmla="*/ 10974936 w 13991985"/>
                <a:gd name="connsiteY521" fmla="*/ 7306998 h 9738027"/>
                <a:gd name="connsiteX522" fmla="*/ 10912570 w 13991985"/>
                <a:gd name="connsiteY522" fmla="*/ 7239643 h 9738027"/>
                <a:gd name="connsiteX523" fmla="*/ 10851905 w 13991985"/>
                <a:gd name="connsiteY523" fmla="*/ 7270371 h 9738027"/>
                <a:gd name="connsiteX524" fmla="*/ 10782168 w 13991985"/>
                <a:gd name="connsiteY524" fmla="*/ 7263001 h 9738027"/>
                <a:gd name="connsiteX525" fmla="*/ 10784323 w 13991985"/>
                <a:gd name="connsiteY525" fmla="*/ 7205171 h 9738027"/>
                <a:gd name="connsiteX526" fmla="*/ 10830247 w 13991985"/>
                <a:gd name="connsiteY526" fmla="*/ 7133053 h 9738027"/>
                <a:gd name="connsiteX527" fmla="*/ 10877305 w 13991985"/>
                <a:gd name="connsiteY527" fmla="*/ 7116158 h 9738027"/>
                <a:gd name="connsiteX528" fmla="*/ 10917332 w 13991985"/>
                <a:gd name="connsiteY528" fmla="*/ 7087357 h 9738027"/>
                <a:gd name="connsiteX529" fmla="*/ 10973688 w 13991985"/>
                <a:gd name="connsiteY529" fmla="*/ 7074769 h 9738027"/>
                <a:gd name="connsiteX530" fmla="*/ 11033446 w 13991985"/>
                <a:gd name="connsiteY530" fmla="*/ 7055039 h 9738027"/>
                <a:gd name="connsiteX531" fmla="*/ 10929693 w 13991985"/>
                <a:gd name="connsiteY531" fmla="*/ 6954120 h 9738027"/>
                <a:gd name="connsiteX532" fmla="*/ 10903272 w 13991985"/>
                <a:gd name="connsiteY532" fmla="*/ 6879619 h 9738027"/>
                <a:gd name="connsiteX533" fmla="*/ 10997729 w 13991985"/>
                <a:gd name="connsiteY533" fmla="*/ 6886083 h 9738027"/>
                <a:gd name="connsiteX534" fmla="*/ 11045580 w 13991985"/>
                <a:gd name="connsiteY534" fmla="*/ 6856828 h 9738027"/>
                <a:gd name="connsiteX535" fmla="*/ 10987523 w 13991985"/>
                <a:gd name="connsiteY535" fmla="*/ 6788566 h 9738027"/>
                <a:gd name="connsiteX536" fmla="*/ 10914951 w 13991985"/>
                <a:gd name="connsiteY536" fmla="*/ 6740714 h 9738027"/>
                <a:gd name="connsiteX537" fmla="*/ 10909509 w 13991985"/>
                <a:gd name="connsiteY537" fmla="*/ 6692862 h 9738027"/>
                <a:gd name="connsiteX538" fmla="*/ 10856894 w 13991985"/>
                <a:gd name="connsiteY538" fmla="*/ 6668143 h 9738027"/>
                <a:gd name="connsiteX539" fmla="*/ 10813805 w 13991985"/>
                <a:gd name="connsiteY539" fmla="*/ 6633671 h 9738027"/>
                <a:gd name="connsiteX540" fmla="*/ 10804053 w 13991985"/>
                <a:gd name="connsiteY540" fmla="*/ 6556790 h 9738027"/>
                <a:gd name="connsiteX541" fmla="*/ 10793848 w 13991985"/>
                <a:gd name="connsiteY541" fmla="*/ 6494198 h 9738027"/>
                <a:gd name="connsiteX542" fmla="*/ 10740780 w 13991985"/>
                <a:gd name="connsiteY542" fmla="*/ 6367878 h 9738027"/>
                <a:gd name="connsiteX543" fmla="*/ 10711751 w 13991985"/>
                <a:gd name="connsiteY543" fmla="*/ 6247228 h 9738027"/>
                <a:gd name="connsiteX544" fmla="*/ 10668209 w 13991985"/>
                <a:gd name="connsiteY544" fmla="*/ 6218200 h 9738027"/>
                <a:gd name="connsiteX545" fmla="*/ 10619223 w 13991985"/>
                <a:gd name="connsiteY545" fmla="*/ 6155833 h 9738027"/>
                <a:gd name="connsiteX546" fmla="*/ 10508551 w 13991985"/>
                <a:gd name="connsiteY546" fmla="*/ 6072831 h 9738027"/>
                <a:gd name="connsiteX547" fmla="*/ 10426229 w 13991985"/>
                <a:gd name="connsiteY547" fmla="*/ 6005701 h 9738027"/>
                <a:gd name="connsiteX548" fmla="*/ 10441423 w 13991985"/>
                <a:gd name="connsiteY548" fmla="*/ 5885505 h 9738027"/>
                <a:gd name="connsiteX549" fmla="*/ 10509005 w 13991985"/>
                <a:gd name="connsiteY549" fmla="*/ 5822232 h 9738027"/>
                <a:gd name="connsiteX550" fmla="*/ 10595637 w 13991985"/>
                <a:gd name="connsiteY550" fmla="*/ 5724714 h 9738027"/>
                <a:gd name="connsiteX551" fmla="*/ 10629655 w 13991985"/>
                <a:gd name="connsiteY551" fmla="*/ 5637402 h 9738027"/>
                <a:gd name="connsiteX552" fmla="*/ 10673198 w 13991985"/>
                <a:gd name="connsiteY552" fmla="*/ 5604745 h 9738027"/>
                <a:gd name="connsiteX553" fmla="*/ 10750305 w 13991985"/>
                <a:gd name="connsiteY553" fmla="*/ 5627196 h 9738027"/>
                <a:gd name="connsiteX554" fmla="*/ 10761191 w 13991985"/>
                <a:gd name="connsiteY554" fmla="*/ 5560067 h 9738027"/>
                <a:gd name="connsiteX555" fmla="*/ 10814259 w 13991985"/>
                <a:gd name="connsiteY555" fmla="*/ 5502464 h 9738027"/>
                <a:gd name="connsiteX556" fmla="*/ 10891138 w 13991985"/>
                <a:gd name="connsiteY556" fmla="*/ 5468446 h 9738027"/>
                <a:gd name="connsiteX557" fmla="*/ 10958494 w 13991985"/>
                <a:gd name="connsiteY557" fmla="*/ 5463457 h 9738027"/>
                <a:gd name="connsiteX558" fmla="*/ 10989111 w 13991985"/>
                <a:gd name="connsiteY558" fmla="*/ 5434655 h 9738027"/>
                <a:gd name="connsiteX559" fmla="*/ 11051703 w 13991985"/>
                <a:gd name="connsiteY559" fmla="*/ 5395875 h 9738027"/>
                <a:gd name="connsiteX560" fmla="*/ 11161694 w 13991985"/>
                <a:gd name="connsiteY560" fmla="*/ 5361857 h 9738027"/>
                <a:gd name="connsiteX561" fmla="*/ 11205237 w 13991985"/>
                <a:gd name="connsiteY561" fmla="*/ 5332828 h 9738027"/>
                <a:gd name="connsiteX562" fmla="*/ 11161694 w 13991985"/>
                <a:gd name="connsiteY562" fmla="*/ 5303800 h 9738027"/>
                <a:gd name="connsiteX563" fmla="*/ 10871409 w 13991985"/>
                <a:gd name="connsiteY563" fmla="*/ 5260257 h 9738027"/>
                <a:gd name="connsiteX564" fmla="*/ 10827866 w 13991985"/>
                <a:gd name="connsiteY564" fmla="*/ 5216714 h 9738027"/>
                <a:gd name="connsiteX565" fmla="*/ 10682723 w 13991985"/>
                <a:gd name="connsiteY565" fmla="*/ 5274771 h 9738027"/>
                <a:gd name="connsiteX566" fmla="*/ 10624666 w 13991985"/>
                <a:gd name="connsiteY566" fmla="*/ 5303800 h 9738027"/>
                <a:gd name="connsiteX567" fmla="*/ 10537580 w 13991985"/>
                <a:gd name="connsiteY567" fmla="*/ 5390206 h 9738027"/>
                <a:gd name="connsiteX568" fmla="*/ 10440289 w 13991985"/>
                <a:gd name="connsiteY568" fmla="*/ 5361403 h 9738027"/>
                <a:gd name="connsiteX569" fmla="*/ 10368624 w 13991985"/>
                <a:gd name="connsiteY569" fmla="*/ 5317633 h 9738027"/>
                <a:gd name="connsiteX570" fmla="*/ 10348894 w 13991985"/>
                <a:gd name="connsiteY570" fmla="*/ 5245743 h 9738027"/>
                <a:gd name="connsiteX571" fmla="*/ 10363409 w 13991985"/>
                <a:gd name="connsiteY571" fmla="*/ 5187685 h 9738027"/>
                <a:gd name="connsiteX572" fmla="*/ 10392437 w 13991985"/>
                <a:gd name="connsiteY572" fmla="*/ 5144143 h 9738027"/>
                <a:gd name="connsiteX573" fmla="*/ 10348894 w 13991985"/>
                <a:gd name="connsiteY573" fmla="*/ 5115114 h 9738027"/>
                <a:gd name="connsiteX574" fmla="*/ 10290837 w 13991985"/>
                <a:gd name="connsiteY574" fmla="*/ 5100600 h 9738027"/>
                <a:gd name="connsiteX575" fmla="*/ 10203751 w 13991985"/>
                <a:gd name="connsiteY575" fmla="*/ 5071571 h 9738027"/>
                <a:gd name="connsiteX576" fmla="*/ 10160209 w 13991985"/>
                <a:gd name="connsiteY576" fmla="*/ 5057057 h 9738027"/>
                <a:gd name="connsiteX577" fmla="*/ 10073804 w 13991985"/>
                <a:gd name="connsiteY577" fmla="*/ 5028028 h 9738027"/>
                <a:gd name="connsiteX578" fmla="*/ 10044548 w 13991985"/>
                <a:gd name="connsiteY578" fmla="*/ 4921665 h 9738027"/>
                <a:gd name="connsiteX579" fmla="*/ 10049991 w 13991985"/>
                <a:gd name="connsiteY579" fmla="*/ 4868598 h 9738027"/>
                <a:gd name="connsiteX580" fmla="*/ 10102605 w 13991985"/>
                <a:gd name="connsiteY580" fmla="*/ 4758381 h 9738027"/>
                <a:gd name="connsiteX581" fmla="*/ 10189011 w 13991985"/>
                <a:gd name="connsiteY581" fmla="*/ 4753164 h 9738027"/>
                <a:gd name="connsiteX582" fmla="*/ 10262262 w 13991985"/>
                <a:gd name="connsiteY582" fmla="*/ 4791490 h 9738027"/>
                <a:gd name="connsiteX583" fmla="*/ 10311929 w 13991985"/>
                <a:gd name="connsiteY583" fmla="*/ 4762462 h 9738027"/>
                <a:gd name="connsiteX584" fmla="*/ 10365223 w 13991985"/>
                <a:gd name="connsiteY584" fmla="*/ 4752710 h 9738027"/>
                <a:gd name="connsiteX585" fmla="*/ 10423053 w 13991985"/>
                <a:gd name="connsiteY585" fmla="*/ 4698963 h 9738027"/>
                <a:gd name="connsiteX586" fmla="*/ 10447319 w 13991985"/>
                <a:gd name="connsiteY586" fmla="*/ 4607114 h 9738027"/>
                <a:gd name="connsiteX587" fmla="*/ 10491543 w 13991985"/>
                <a:gd name="connsiteY587" fmla="*/ 4532502 h 9738027"/>
                <a:gd name="connsiteX588" fmla="*/ 10595637 w 13991985"/>
                <a:gd name="connsiteY588" fmla="*/ 4520028 h 9738027"/>
                <a:gd name="connsiteX589" fmla="*/ 10639180 w 13991985"/>
                <a:gd name="connsiteY589" fmla="*/ 4491000 h 9738027"/>
                <a:gd name="connsiteX590" fmla="*/ 10711751 w 13991985"/>
                <a:gd name="connsiteY590" fmla="*/ 4403914 h 9738027"/>
                <a:gd name="connsiteX591" fmla="*/ 10755294 w 13991985"/>
                <a:gd name="connsiteY591" fmla="*/ 4360371 h 9738027"/>
                <a:gd name="connsiteX592" fmla="*/ 10775705 w 13991985"/>
                <a:gd name="connsiteY592" fmla="*/ 4302314 h 9738027"/>
                <a:gd name="connsiteX593" fmla="*/ 10848730 w 13991985"/>
                <a:gd name="connsiteY593" fmla="*/ 4251514 h 9738027"/>
                <a:gd name="connsiteX594" fmla="*/ 10977318 w 13991985"/>
                <a:gd name="connsiteY594" fmla="*/ 4232464 h 9738027"/>
                <a:gd name="connsiteX595" fmla="*/ 11103411 w 13991985"/>
                <a:gd name="connsiteY595" fmla="*/ 4307983 h 9738027"/>
                <a:gd name="connsiteX596" fmla="*/ 11126996 w 13991985"/>
                <a:gd name="connsiteY596" fmla="*/ 4433170 h 9738027"/>
                <a:gd name="connsiteX597" fmla="*/ 11078691 w 13991985"/>
                <a:gd name="connsiteY597" fmla="*/ 4505514 h 9738027"/>
                <a:gd name="connsiteX598" fmla="*/ 11048755 w 13991985"/>
                <a:gd name="connsiteY598" fmla="*/ 4551552 h 9738027"/>
                <a:gd name="connsiteX599" fmla="*/ 11049889 w 13991985"/>
                <a:gd name="connsiteY599" fmla="*/ 4577632 h 9738027"/>
                <a:gd name="connsiteX600" fmla="*/ 10987523 w 13991985"/>
                <a:gd name="connsiteY600" fmla="*/ 4592600 h 9738027"/>
                <a:gd name="connsiteX601" fmla="*/ 10973009 w 13991985"/>
                <a:gd name="connsiteY601" fmla="*/ 4650657 h 9738027"/>
                <a:gd name="connsiteX602" fmla="*/ 11060094 w 13991985"/>
                <a:gd name="connsiteY602" fmla="*/ 4665171 h 9738027"/>
                <a:gd name="connsiteX603" fmla="*/ 11016551 w 13991985"/>
                <a:gd name="connsiteY603" fmla="*/ 4708714 h 9738027"/>
                <a:gd name="connsiteX604" fmla="*/ 11002037 w 13991985"/>
                <a:gd name="connsiteY604" fmla="*/ 4752257 h 9738027"/>
                <a:gd name="connsiteX605" fmla="*/ 11016551 w 13991985"/>
                <a:gd name="connsiteY605" fmla="*/ 4781285 h 9738027"/>
                <a:gd name="connsiteX606" fmla="*/ 11060094 w 13991985"/>
                <a:gd name="connsiteY606" fmla="*/ 4737743 h 9738027"/>
                <a:gd name="connsiteX607" fmla="*/ 11190723 w 13991985"/>
                <a:gd name="connsiteY607" fmla="*/ 4650657 h 9738027"/>
                <a:gd name="connsiteX608" fmla="*/ 11248780 w 13991985"/>
                <a:gd name="connsiteY608" fmla="*/ 4636143 h 9738027"/>
                <a:gd name="connsiteX609" fmla="*/ 11335866 w 13991985"/>
                <a:gd name="connsiteY609" fmla="*/ 4592600 h 9738027"/>
                <a:gd name="connsiteX610" fmla="*/ 11422951 w 13991985"/>
                <a:gd name="connsiteY610" fmla="*/ 4549057 h 9738027"/>
                <a:gd name="connsiteX611" fmla="*/ 11539066 w 13991985"/>
                <a:gd name="connsiteY61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44116 w 13991985"/>
                <a:gd name="connsiteY318" fmla="*/ 7348387 h 9738027"/>
                <a:gd name="connsiteX319" fmla="*/ 2133809 w 13991985"/>
                <a:gd name="connsiteY319" fmla="*/ 7408371 h 9738027"/>
                <a:gd name="connsiteX320" fmla="*/ 2185742 w 13991985"/>
                <a:gd name="connsiteY320" fmla="*/ 7423339 h 9738027"/>
                <a:gd name="connsiteX321" fmla="*/ 2210916 w 13991985"/>
                <a:gd name="connsiteY321" fmla="*/ 7440462 h 9738027"/>
                <a:gd name="connsiteX322" fmla="*/ 2223503 w 13991985"/>
                <a:gd name="connsiteY322" fmla="*/ 7472098 h 9738027"/>
                <a:gd name="connsiteX323" fmla="*/ 2259561 w 13991985"/>
                <a:gd name="connsiteY323" fmla="*/ 7501920 h 9738027"/>
                <a:gd name="connsiteX324" fmla="*/ 2286095 w 13991985"/>
                <a:gd name="connsiteY324" fmla="*/ 7517569 h 9738027"/>
                <a:gd name="connsiteX325" fmla="*/ 2412188 w 13991985"/>
                <a:gd name="connsiteY325" fmla="*/ 7496364 h 9738027"/>
                <a:gd name="connsiteX326" fmla="*/ 2443825 w 13991985"/>
                <a:gd name="connsiteY326" fmla="*/ 7618714 h 9738027"/>
                <a:gd name="connsiteX327" fmla="*/ 2496666 w 13991985"/>
                <a:gd name="connsiteY327" fmla="*/ 7655114 h 9738027"/>
                <a:gd name="connsiteX328" fmla="*/ 2583751 w 13991985"/>
                <a:gd name="connsiteY328" fmla="*/ 7684143 h 9738027"/>
                <a:gd name="connsiteX329" fmla="*/ 2643962 w 13991985"/>
                <a:gd name="connsiteY329" fmla="*/ 7741746 h 9738027"/>
                <a:gd name="connsiteX330" fmla="*/ 2752480 w 13991985"/>
                <a:gd name="connsiteY330" fmla="*/ 7744582 h 9738027"/>
                <a:gd name="connsiteX331" fmla="*/ 2808610 w 13991985"/>
                <a:gd name="connsiteY331" fmla="*/ 7814545 h 9738027"/>
                <a:gd name="connsiteX332" fmla="*/ 2888551 w 13991985"/>
                <a:gd name="connsiteY332" fmla="*/ 7807627 h 9738027"/>
                <a:gd name="connsiteX333" fmla="*/ 2968267 w 13991985"/>
                <a:gd name="connsiteY333" fmla="*/ 7838810 h 9738027"/>
                <a:gd name="connsiteX334" fmla="*/ 3106266 w 13991985"/>
                <a:gd name="connsiteY334" fmla="*/ 7843800 h 9738027"/>
                <a:gd name="connsiteX335" fmla="*/ 3215237 w 13991985"/>
                <a:gd name="connsiteY335" fmla="*/ 7881900 h 9738027"/>
                <a:gd name="connsiteX336" fmla="*/ 3328516 w 13991985"/>
                <a:gd name="connsiteY336" fmla="*/ 7843346 h 9738027"/>
                <a:gd name="connsiteX337" fmla="*/ 3417982 w 13991985"/>
                <a:gd name="connsiteY337" fmla="*/ 7819988 h 9738027"/>
                <a:gd name="connsiteX338" fmla="*/ 3442022 w 13991985"/>
                <a:gd name="connsiteY338" fmla="*/ 7878044 h 9738027"/>
                <a:gd name="connsiteX339" fmla="*/ 3451773 w 13991985"/>
                <a:gd name="connsiteY339" fmla="*/ 7923969 h 9738027"/>
                <a:gd name="connsiteX340" fmla="*/ 3473431 w 13991985"/>
                <a:gd name="connsiteY340" fmla="*/ 7982025 h 9738027"/>
                <a:gd name="connsiteX341" fmla="*/ 3507449 w 13991985"/>
                <a:gd name="connsiteY341" fmla="*/ 8022960 h 9738027"/>
                <a:gd name="connsiteX342" fmla="*/ 3570723 w 13991985"/>
                <a:gd name="connsiteY342" fmla="*/ 8017971 h 9738027"/>
                <a:gd name="connsiteX343" fmla="*/ 3585237 w 13991985"/>
                <a:gd name="connsiteY343" fmla="*/ 7901857 h 9738027"/>
                <a:gd name="connsiteX344" fmla="*/ 3665179 w 13991985"/>
                <a:gd name="connsiteY344" fmla="*/ 7834502 h 9738027"/>
                <a:gd name="connsiteX345" fmla="*/ 3709175 w 13991985"/>
                <a:gd name="connsiteY345" fmla="*/ 7787103 h 9738027"/>
                <a:gd name="connsiteX346" fmla="*/ 3843206 w 13991985"/>
                <a:gd name="connsiteY346" fmla="*/ 7842099 h 9738027"/>
                <a:gd name="connsiteX347" fmla="*/ 3991637 w 13991985"/>
                <a:gd name="connsiteY347" fmla="*/ 7872828 h 9738027"/>
                <a:gd name="connsiteX348" fmla="*/ 4071579 w 13991985"/>
                <a:gd name="connsiteY348" fmla="*/ 7834728 h 9738027"/>
                <a:gd name="connsiteX349" fmla="*/ 4107525 w 13991985"/>
                <a:gd name="connsiteY349" fmla="*/ 7921360 h 9738027"/>
                <a:gd name="connsiteX350" fmla="*/ 4157757 w 13991985"/>
                <a:gd name="connsiteY350" fmla="*/ 7962522 h 9738027"/>
                <a:gd name="connsiteX351" fmla="*/ 4222959 w 13991985"/>
                <a:gd name="connsiteY351" fmla="*/ 8028177 h 9738027"/>
                <a:gd name="connsiteX352" fmla="*/ 4213887 w 13991985"/>
                <a:gd name="connsiteY352" fmla="*/ 8093151 h 9738027"/>
                <a:gd name="connsiteX353" fmla="*/ 4238380 w 13991985"/>
                <a:gd name="connsiteY353" fmla="*/ 8148600 h 9738027"/>
                <a:gd name="connsiteX354" fmla="*/ 4398037 w 13991985"/>
                <a:gd name="connsiteY354" fmla="*/ 8119571 h 9738027"/>
                <a:gd name="connsiteX355" fmla="*/ 4526512 w 13991985"/>
                <a:gd name="connsiteY355" fmla="*/ 8078863 h 9738027"/>
                <a:gd name="connsiteX356" fmla="*/ 4600330 w 13991985"/>
                <a:gd name="connsiteY356" fmla="*/ 8082945 h 9738027"/>
                <a:gd name="connsiteX357" fmla="*/ 4673809 w 13991985"/>
                <a:gd name="connsiteY357" fmla="*/ 8047000 h 9738027"/>
                <a:gd name="connsiteX358" fmla="*/ 4702837 w 13991985"/>
                <a:gd name="connsiteY358" fmla="*/ 8003457 h 9738027"/>
                <a:gd name="connsiteX359" fmla="*/ 4717351 w 13991985"/>
                <a:gd name="connsiteY359" fmla="*/ 7959914 h 9738027"/>
                <a:gd name="connsiteX360" fmla="*/ 4804437 w 13991985"/>
                <a:gd name="connsiteY360" fmla="*/ 7930885 h 9738027"/>
                <a:gd name="connsiteX361" fmla="*/ 4838682 w 13991985"/>
                <a:gd name="connsiteY361" fmla="*/ 7904465 h 9738027"/>
                <a:gd name="connsiteX362" fmla="*/ 4894811 w 13991985"/>
                <a:gd name="connsiteY362" fmla="*/ 7875437 h 9738027"/>
                <a:gd name="connsiteX363" fmla="*/ 4947426 w 13991985"/>
                <a:gd name="connsiteY363" fmla="*/ 7839037 h 9738027"/>
                <a:gd name="connsiteX364" fmla="*/ 5065694 w 13991985"/>
                <a:gd name="connsiteY364" fmla="*/ 7766919 h 9738027"/>
                <a:gd name="connsiteX365" fmla="*/ 5210837 w 13991985"/>
                <a:gd name="connsiteY365" fmla="*/ 7814771 h 9738027"/>
                <a:gd name="connsiteX366" fmla="*/ 5297923 w 13991985"/>
                <a:gd name="connsiteY366" fmla="*/ 7872828 h 9738027"/>
                <a:gd name="connsiteX367" fmla="*/ 5385009 w 13991985"/>
                <a:gd name="connsiteY367" fmla="*/ 7858314 h 9738027"/>
                <a:gd name="connsiteX368" fmla="*/ 5428551 w 13991985"/>
                <a:gd name="connsiteY368" fmla="*/ 7829285 h 9738027"/>
                <a:gd name="connsiteX369" fmla="*/ 5514956 w 13991985"/>
                <a:gd name="connsiteY369" fmla="*/ 7712377 h 9738027"/>
                <a:gd name="connsiteX370" fmla="*/ 5563943 w 13991985"/>
                <a:gd name="connsiteY370" fmla="*/ 7788804 h 9738027"/>
                <a:gd name="connsiteX371" fmla="*/ 5602723 w 13991985"/>
                <a:gd name="connsiteY371" fmla="*/ 7843800 h 9738027"/>
                <a:gd name="connsiteX372" fmla="*/ 5617237 w 13991985"/>
                <a:gd name="connsiteY372" fmla="*/ 7887343 h 9738027"/>
                <a:gd name="connsiteX373" fmla="*/ 5706478 w 13991985"/>
                <a:gd name="connsiteY373" fmla="*/ 7950389 h 9738027"/>
                <a:gd name="connsiteX374" fmla="*/ 5731424 w 13991985"/>
                <a:gd name="connsiteY374" fmla="*/ 7990077 h 9738027"/>
                <a:gd name="connsiteX375" fmla="*/ 5727682 w 13991985"/>
                <a:gd name="connsiteY375" fmla="*/ 8069112 h 9738027"/>
                <a:gd name="connsiteX376" fmla="*/ 5732218 w 13991985"/>
                <a:gd name="connsiteY376" fmla="*/ 8131703 h 9738027"/>
                <a:gd name="connsiteX377" fmla="*/ 5739588 w 13991985"/>
                <a:gd name="connsiteY377" fmla="*/ 8211419 h 9738027"/>
                <a:gd name="connsiteX378" fmla="*/ 5737660 w 13991985"/>
                <a:gd name="connsiteY378" fmla="*/ 8300887 h 9738027"/>
                <a:gd name="connsiteX379" fmla="*/ 5692191 w 13991985"/>
                <a:gd name="connsiteY379" fmla="*/ 8377994 h 9738027"/>
                <a:gd name="connsiteX380" fmla="*/ 5602723 w 13991985"/>
                <a:gd name="connsiteY380" fmla="*/ 8424371 h 9738027"/>
                <a:gd name="connsiteX381" fmla="*/ 5573694 w 13991985"/>
                <a:gd name="connsiteY381" fmla="*/ 8467914 h 9738027"/>
                <a:gd name="connsiteX382" fmla="*/ 5559180 w 13991985"/>
                <a:gd name="connsiteY382" fmla="*/ 8511457 h 9738027"/>
                <a:gd name="connsiteX383" fmla="*/ 5472094 w 13991985"/>
                <a:gd name="connsiteY383" fmla="*/ 8598543 h 9738027"/>
                <a:gd name="connsiteX384" fmla="*/ 5457580 w 13991985"/>
                <a:gd name="connsiteY384" fmla="*/ 8642085 h 9738027"/>
                <a:gd name="connsiteX385" fmla="*/ 5519946 w 13991985"/>
                <a:gd name="connsiteY385" fmla="*/ 8768178 h 9738027"/>
                <a:gd name="connsiteX386" fmla="*/ 5477311 w 13991985"/>
                <a:gd name="connsiteY386" fmla="*/ 8861954 h 9738027"/>
                <a:gd name="connsiteX387" fmla="*/ 5619505 w 13991985"/>
                <a:gd name="connsiteY387" fmla="*/ 8840183 h 9738027"/>
                <a:gd name="connsiteX388" fmla="*/ 5711693 w 13991985"/>
                <a:gd name="connsiteY388" fmla="*/ 8814103 h 9738027"/>
                <a:gd name="connsiteX389" fmla="*/ 5776894 w 13991985"/>
                <a:gd name="connsiteY389" fmla="*/ 8800268 h 9738027"/>
                <a:gd name="connsiteX390" fmla="*/ 5749000 w 13991985"/>
                <a:gd name="connsiteY390" fmla="*/ 8872159 h 9738027"/>
                <a:gd name="connsiteX391" fmla="*/ 5748092 w 13991985"/>
                <a:gd name="connsiteY391" fmla="*/ 8903343 h 9738027"/>
                <a:gd name="connsiteX392" fmla="*/ 5747866 w 13991985"/>
                <a:gd name="connsiteY392" fmla="*/ 8946885 h 9738027"/>
                <a:gd name="connsiteX393" fmla="*/ 5776894 w 13991985"/>
                <a:gd name="connsiteY393" fmla="*/ 9033971 h 9738027"/>
                <a:gd name="connsiteX394" fmla="*/ 5829962 w 13991985"/>
                <a:gd name="connsiteY394" fmla="*/ 9080576 h 9738027"/>
                <a:gd name="connsiteX395" fmla="*/ 5883030 w 13991985"/>
                <a:gd name="connsiteY395" fmla="*/ 9114140 h 9738027"/>
                <a:gd name="connsiteX396" fmla="*/ 5907523 w 13991985"/>
                <a:gd name="connsiteY396" fmla="*/ 9164600 h 9738027"/>
                <a:gd name="connsiteX397" fmla="*/ 5863980 w 13991985"/>
                <a:gd name="connsiteY397" fmla="*/ 9266200 h 9738027"/>
                <a:gd name="connsiteX398" fmla="*/ 6023637 w 13991985"/>
                <a:gd name="connsiteY398" fmla="*/ 9353285 h 9738027"/>
                <a:gd name="connsiteX399" fmla="*/ 6038151 w 13991985"/>
                <a:gd name="connsiteY399" fmla="*/ 9396828 h 9738027"/>
                <a:gd name="connsiteX400" fmla="*/ 6067180 w 13991985"/>
                <a:gd name="connsiteY400" fmla="*/ 9440371 h 9738027"/>
                <a:gd name="connsiteX401" fmla="*/ 6133855 w 13991985"/>
                <a:gd name="connsiteY401" fmla="*/ 9471214 h 9738027"/>
                <a:gd name="connsiteX402" fmla="*/ 6269586 w 13991985"/>
                <a:gd name="connsiteY402" fmla="*/ 9406920 h 9738027"/>
                <a:gd name="connsiteX403" fmla="*/ 6299409 w 13991985"/>
                <a:gd name="connsiteY403" fmla="*/ 9440371 h 9738027"/>
                <a:gd name="connsiteX404" fmla="*/ 6313923 w 13991985"/>
                <a:gd name="connsiteY404" fmla="*/ 9483914 h 9738027"/>
                <a:gd name="connsiteX405" fmla="*/ 6347941 w 13991985"/>
                <a:gd name="connsiteY405" fmla="*/ 9527003 h 9738027"/>
                <a:gd name="connsiteX406" fmla="*/ 6405771 w 13991985"/>
                <a:gd name="connsiteY406" fmla="*/ 9556032 h 9738027"/>
                <a:gd name="connsiteX407" fmla="*/ 6430263 w 13991985"/>
                <a:gd name="connsiteY407" fmla="*/ 9510562 h 9738027"/>
                <a:gd name="connsiteX408" fmla="*/ 6430037 w 13991985"/>
                <a:gd name="connsiteY408" fmla="*/ 9382314 h 9738027"/>
                <a:gd name="connsiteX409" fmla="*/ 6401009 w 13991985"/>
                <a:gd name="connsiteY409" fmla="*/ 9280714 h 9738027"/>
                <a:gd name="connsiteX410" fmla="*/ 6444551 w 13991985"/>
                <a:gd name="connsiteY410" fmla="*/ 9237171 h 9738027"/>
                <a:gd name="connsiteX411" fmla="*/ 6488094 w 13991985"/>
                <a:gd name="connsiteY411" fmla="*/ 9222657 h 9738027"/>
                <a:gd name="connsiteX412" fmla="*/ 6557718 w 13991985"/>
                <a:gd name="connsiteY412" fmla="*/ 9225945 h 9738027"/>
                <a:gd name="connsiteX413" fmla="*/ 6636299 w 13991985"/>
                <a:gd name="connsiteY413" fmla="*/ 9168795 h 9738027"/>
                <a:gd name="connsiteX414" fmla="*/ 6737445 w 13991985"/>
                <a:gd name="connsiteY414" fmla="*/ 9224812 h 9738027"/>
                <a:gd name="connsiteX415" fmla="*/ 6763866 w 13991985"/>
                <a:gd name="connsiteY415" fmla="*/ 9164600 h 9738027"/>
                <a:gd name="connsiteX416" fmla="*/ 6828840 w 13991985"/>
                <a:gd name="connsiteY416" fmla="*/ 9181722 h 9738027"/>
                <a:gd name="connsiteX417" fmla="*/ 6870229 w 13991985"/>
                <a:gd name="connsiteY417" fmla="*/ 9205988 h 9738027"/>
                <a:gd name="connsiteX418" fmla="*/ 6952551 w 13991985"/>
                <a:gd name="connsiteY418" fmla="*/ 9208143 h 9738027"/>
                <a:gd name="connsiteX419" fmla="*/ 7025123 w 13991985"/>
                <a:gd name="connsiteY419" fmla="*/ 9121057 h 9738027"/>
                <a:gd name="connsiteX420" fmla="*/ 7102230 w 13991985"/>
                <a:gd name="connsiteY420" fmla="*/ 9139881 h 9738027"/>
                <a:gd name="connsiteX421" fmla="*/ 7170266 w 13991985"/>
                <a:gd name="connsiteY421" fmla="*/ 9077514 h 9738027"/>
                <a:gd name="connsiteX422" fmla="*/ 7197141 w 13991985"/>
                <a:gd name="connsiteY422" fmla="*/ 9048713 h 9738027"/>
                <a:gd name="connsiteX423" fmla="*/ 7236374 w 13991985"/>
                <a:gd name="connsiteY423" fmla="*/ 9023539 h 9738027"/>
                <a:gd name="connsiteX424" fmla="*/ 7271638 w 13991985"/>
                <a:gd name="connsiteY424" fmla="*/ 9063681 h 9738027"/>
                <a:gd name="connsiteX425" fmla="*/ 7307811 w 13991985"/>
                <a:gd name="connsiteY425" fmla="*/ 9109604 h 9738027"/>
                <a:gd name="connsiteX426" fmla="*/ 7343530 w 13991985"/>
                <a:gd name="connsiteY426" fmla="*/ 9159270 h 9738027"/>
                <a:gd name="connsiteX427" fmla="*/ 7460551 w 13991985"/>
                <a:gd name="connsiteY427" fmla="*/ 9164600 h 9738027"/>
                <a:gd name="connsiteX428" fmla="*/ 7547637 w 13991985"/>
                <a:gd name="connsiteY428" fmla="*/ 9179114 h 9738027"/>
                <a:gd name="connsiteX429" fmla="*/ 7562151 w 13991985"/>
                <a:gd name="connsiteY429" fmla="*/ 9353285 h 9738027"/>
                <a:gd name="connsiteX430" fmla="*/ 7634723 w 13991985"/>
                <a:gd name="connsiteY430" fmla="*/ 9367800 h 9738027"/>
                <a:gd name="connsiteX431" fmla="*/ 7721809 w 13991985"/>
                <a:gd name="connsiteY431" fmla="*/ 9396828 h 9738027"/>
                <a:gd name="connsiteX432" fmla="*/ 7808894 w 13991985"/>
                <a:gd name="connsiteY432" fmla="*/ 9425857 h 9738027"/>
                <a:gd name="connsiteX433" fmla="*/ 7852437 w 13991985"/>
                <a:gd name="connsiteY433" fmla="*/ 9440371 h 9738027"/>
                <a:gd name="connsiteX434" fmla="*/ 7895980 w 13991985"/>
                <a:gd name="connsiteY434" fmla="*/ 9396828 h 9738027"/>
                <a:gd name="connsiteX435" fmla="*/ 7939523 w 13991985"/>
                <a:gd name="connsiteY435" fmla="*/ 9382314 h 9738027"/>
                <a:gd name="connsiteX436" fmla="*/ 7962655 w 13991985"/>
                <a:gd name="connsiteY436" fmla="*/ 9347389 h 9738027"/>
                <a:gd name="connsiteX437" fmla="*/ 8005517 w 13991985"/>
                <a:gd name="connsiteY437" fmla="*/ 9335483 h 9738027"/>
                <a:gd name="connsiteX438" fmla="*/ 8065049 w 13991985"/>
                <a:gd name="connsiteY438" fmla="*/ 9397396 h 9738027"/>
                <a:gd name="connsiteX439" fmla="*/ 8169144 w 13991985"/>
                <a:gd name="connsiteY439" fmla="*/ 9437309 h 9738027"/>
                <a:gd name="connsiteX440" fmla="*/ 8215068 w 13991985"/>
                <a:gd name="connsiteY440" fmla="*/ 9392633 h 9738027"/>
                <a:gd name="connsiteX441" fmla="*/ 8255549 w 13991985"/>
                <a:gd name="connsiteY441" fmla="*/ 9401818 h 9738027"/>
                <a:gd name="connsiteX442" fmla="*/ 8299092 w 13991985"/>
                <a:gd name="connsiteY442" fmla="*/ 9438217 h 9738027"/>
                <a:gd name="connsiteX443" fmla="*/ 8317461 w 13991985"/>
                <a:gd name="connsiteY443" fmla="*/ 9485502 h 9738027"/>
                <a:gd name="connsiteX444" fmla="*/ 8295010 w 13991985"/>
                <a:gd name="connsiteY444" fmla="*/ 9519633 h 9738027"/>
                <a:gd name="connsiteX445" fmla="*/ 8276980 w 13991985"/>
                <a:gd name="connsiteY445" fmla="*/ 9604564 h 9738027"/>
                <a:gd name="connsiteX446" fmla="*/ 8309297 w 13991985"/>
                <a:gd name="connsiteY446" fmla="*/ 9685413 h 9738027"/>
                <a:gd name="connsiteX447" fmla="*/ 8350459 w 13991985"/>
                <a:gd name="connsiteY447" fmla="*/ 9738027 h 9738027"/>
                <a:gd name="connsiteX448" fmla="*/ 8389466 w 13991985"/>
                <a:gd name="connsiteY448" fmla="*/ 9730657 h 9738027"/>
                <a:gd name="connsiteX449" fmla="*/ 8386404 w 13991985"/>
                <a:gd name="connsiteY449" fmla="*/ 9682578 h 9738027"/>
                <a:gd name="connsiteX450" fmla="*/ 8360437 w 13991985"/>
                <a:gd name="connsiteY450" fmla="*/ 9643571 h 9738027"/>
                <a:gd name="connsiteX451" fmla="*/ 8351139 w 13991985"/>
                <a:gd name="connsiteY451" fmla="*/ 9571453 h 9738027"/>
                <a:gd name="connsiteX452" fmla="*/ 8370416 w 13991985"/>
                <a:gd name="connsiteY452" fmla="*/ 9527684 h 9738027"/>
                <a:gd name="connsiteX453" fmla="*/ 8396043 w 13991985"/>
                <a:gd name="connsiteY453" fmla="*/ 9475977 h 9738027"/>
                <a:gd name="connsiteX454" fmla="*/ 8429380 w 13991985"/>
                <a:gd name="connsiteY454" fmla="*/ 9483120 h 9738027"/>
                <a:gd name="connsiteX455" fmla="*/ 8496055 w 13991985"/>
                <a:gd name="connsiteY455" fmla="*/ 9473595 h 9738027"/>
                <a:gd name="connsiteX456" fmla="*/ 8553886 w 13991985"/>
                <a:gd name="connsiteY456" fmla="*/ 9453185 h 9738027"/>
                <a:gd name="connsiteX457" fmla="*/ 8636209 w 13991985"/>
                <a:gd name="connsiteY457" fmla="*/ 9428465 h 9738027"/>
                <a:gd name="connsiteX458" fmla="*/ 8696193 w 13991985"/>
                <a:gd name="connsiteY458" fmla="*/ 9415877 h 9738027"/>
                <a:gd name="connsiteX459" fmla="*/ 8691318 w 13991985"/>
                <a:gd name="connsiteY459" fmla="*/ 9375964 h 9738027"/>
                <a:gd name="connsiteX460" fmla="*/ 8715130 w 13991985"/>
                <a:gd name="connsiteY460" fmla="*/ 9356914 h 9738027"/>
                <a:gd name="connsiteX461" fmla="*/ 8743705 w 13991985"/>
                <a:gd name="connsiteY461" fmla="*/ 9359295 h 9738027"/>
                <a:gd name="connsiteX462" fmla="*/ 8810380 w 13991985"/>
                <a:gd name="connsiteY462" fmla="*/ 9382314 h 9738027"/>
                <a:gd name="connsiteX463" fmla="*/ 8856078 w 13991985"/>
                <a:gd name="connsiteY463" fmla="*/ 9312577 h 9738027"/>
                <a:gd name="connsiteX464" fmla="*/ 8903249 w 13991985"/>
                <a:gd name="connsiteY464" fmla="*/ 9314052 h 9738027"/>
                <a:gd name="connsiteX465" fmla="*/ 8941349 w 13991985"/>
                <a:gd name="connsiteY465" fmla="*/ 9356914 h 9738027"/>
                <a:gd name="connsiteX466" fmla="*/ 8984211 w 13991985"/>
                <a:gd name="connsiteY466" fmla="*/ 9321195 h 9738027"/>
                <a:gd name="connsiteX467" fmla="*/ 9025713 w 13991985"/>
                <a:gd name="connsiteY467" fmla="*/ 9264272 h 9738027"/>
                <a:gd name="connsiteX468" fmla="*/ 9085925 w 13991985"/>
                <a:gd name="connsiteY468" fmla="*/ 9278106 h 9738027"/>
                <a:gd name="connsiteX469" fmla="*/ 9124705 w 13991985"/>
                <a:gd name="connsiteY469" fmla="*/ 9237852 h 9738027"/>
                <a:gd name="connsiteX470" fmla="*/ 9129468 w 13991985"/>
                <a:gd name="connsiteY470" fmla="*/ 9186258 h 9738027"/>
                <a:gd name="connsiteX471" fmla="*/ 9160424 w 13991985"/>
                <a:gd name="connsiteY471" fmla="*/ 9133077 h 9738027"/>
                <a:gd name="connsiteX472" fmla="*/ 9203286 w 13991985"/>
                <a:gd name="connsiteY472" fmla="*/ 9156889 h 9738027"/>
                <a:gd name="connsiteX473" fmla="*/ 9246376 w 13991985"/>
                <a:gd name="connsiteY473" fmla="*/ 9196690 h 9738027"/>
                <a:gd name="connsiteX474" fmla="*/ 9305680 w 13991985"/>
                <a:gd name="connsiteY474" fmla="*/ 9159270 h 9738027"/>
                <a:gd name="connsiteX475" fmla="*/ 9399569 w 13991985"/>
                <a:gd name="connsiteY475" fmla="*/ 9131943 h 9738027"/>
                <a:gd name="connsiteX476" fmla="*/ 9458080 w 13991985"/>
                <a:gd name="connsiteY476" fmla="*/ 9130695 h 9738027"/>
                <a:gd name="connsiteX477" fmla="*/ 9518518 w 13991985"/>
                <a:gd name="connsiteY477" fmla="*/ 9105521 h 9738027"/>
                <a:gd name="connsiteX478" fmla="*/ 9574648 w 13991985"/>
                <a:gd name="connsiteY478" fmla="*/ 9126046 h 9738027"/>
                <a:gd name="connsiteX479" fmla="*/ 9652209 w 13991985"/>
                <a:gd name="connsiteY479" fmla="*/ 9106543 h 9738027"/>
                <a:gd name="connsiteX480" fmla="*/ 9753355 w 13991985"/>
                <a:gd name="connsiteY480" fmla="*/ 9094977 h 9738027"/>
                <a:gd name="connsiteX481" fmla="*/ 9816175 w 13991985"/>
                <a:gd name="connsiteY481" fmla="*/ 9050866 h 9738027"/>
                <a:gd name="connsiteX482" fmla="*/ 9803361 w 13991985"/>
                <a:gd name="connsiteY482" fmla="*/ 9009252 h 9738027"/>
                <a:gd name="connsiteX483" fmla="*/ 9819236 w 13991985"/>
                <a:gd name="connsiteY483" fmla="*/ 8981583 h 9738027"/>
                <a:gd name="connsiteX484" fmla="*/ 9872418 w 13991985"/>
                <a:gd name="connsiteY484" fmla="*/ 8980677 h 9738027"/>
                <a:gd name="connsiteX485" fmla="*/ 9893736 w 13991985"/>
                <a:gd name="connsiteY485" fmla="*/ 8931350 h 9738027"/>
                <a:gd name="connsiteX486" fmla="*/ 9942721 w 13991985"/>
                <a:gd name="connsiteY486" fmla="*/ 8904022 h 9738027"/>
                <a:gd name="connsiteX487" fmla="*/ 10024364 w 13991985"/>
                <a:gd name="connsiteY487" fmla="*/ 8850956 h 9738027"/>
                <a:gd name="connsiteX488" fmla="*/ 10101925 w 13991985"/>
                <a:gd name="connsiteY488" fmla="*/ 8802650 h 9738027"/>
                <a:gd name="connsiteX489" fmla="*/ 10130726 w 13991985"/>
                <a:gd name="connsiteY489" fmla="*/ 8768632 h 9738027"/>
                <a:gd name="connsiteX490" fmla="*/ 10099997 w 13991985"/>
                <a:gd name="connsiteY490" fmla="*/ 8719646 h 9738027"/>
                <a:gd name="connsiteX491" fmla="*/ 10139458 w 13991985"/>
                <a:gd name="connsiteY491" fmla="*/ 8683474 h 9738027"/>
                <a:gd name="connsiteX492" fmla="*/ 10199669 w 13991985"/>
                <a:gd name="connsiteY492" fmla="*/ 8664197 h 9738027"/>
                <a:gd name="connsiteX493" fmla="*/ 10252737 w 13991985"/>
                <a:gd name="connsiteY493" fmla="*/ 8642539 h 9738027"/>
                <a:gd name="connsiteX494" fmla="*/ 10293672 w 13991985"/>
                <a:gd name="connsiteY494" fmla="*/ 8610902 h 9738027"/>
                <a:gd name="connsiteX495" fmla="*/ 10351049 w 13991985"/>
                <a:gd name="connsiteY495" fmla="*/ 8533002 h 9738027"/>
                <a:gd name="connsiteX496" fmla="*/ 10363409 w 13991985"/>
                <a:gd name="connsiteY496" fmla="*/ 8525971 h 9738027"/>
                <a:gd name="connsiteX497" fmla="*/ 10398107 w 13991985"/>
                <a:gd name="connsiteY497" fmla="*/ 8480274 h 9738027"/>
                <a:gd name="connsiteX498" fmla="*/ 10436434 w 13991985"/>
                <a:gd name="connsiteY498" fmla="*/ 8443875 h 9738027"/>
                <a:gd name="connsiteX499" fmla="*/ 10479523 w 13991985"/>
                <a:gd name="connsiteY499" fmla="*/ 8395343 h 9738027"/>
                <a:gd name="connsiteX500" fmla="*/ 10494718 w 13991985"/>
                <a:gd name="connsiteY500" fmla="*/ 8308257 h 9738027"/>
                <a:gd name="connsiteX501" fmla="*/ 10499254 w 13991985"/>
                <a:gd name="connsiteY501" fmla="*/ 8247819 h 9738027"/>
                <a:gd name="connsiteX502" fmla="*/ 10482018 w 13991985"/>
                <a:gd name="connsiteY502" fmla="*/ 8171052 h 9738027"/>
                <a:gd name="connsiteX503" fmla="*/ 10523066 w 13991985"/>
                <a:gd name="connsiteY503" fmla="*/ 8117643 h 9738027"/>
                <a:gd name="connsiteX504" fmla="*/ 10566609 w 13991985"/>
                <a:gd name="connsiteY504" fmla="*/ 8119571 h 9738027"/>
                <a:gd name="connsiteX505" fmla="*/ 10627274 w 13991985"/>
                <a:gd name="connsiteY505" fmla="*/ 8102676 h 9738027"/>
                <a:gd name="connsiteX506" fmla="*/ 10654829 w 13991985"/>
                <a:gd name="connsiteY506" fmla="*/ 8025569 h 9738027"/>
                <a:gd name="connsiteX507" fmla="*/ 10696330 w 13991985"/>
                <a:gd name="connsiteY507" fmla="*/ 7994839 h 9738027"/>
                <a:gd name="connsiteX508" fmla="*/ 10775025 w 13991985"/>
                <a:gd name="connsiteY508" fmla="*/ 7894940 h 9738027"/>
                <a:gd name="connsiteX509" fmla="*/ 10806435 w 13991985"/>
                <a:gd name="connsiteY509" fmla="*/ 7805246 h 9738027"/>
                <a:gd name="connsiteX510" fmla="*/ 10847596 w 13991985"/>
                <a:gd name="connsiteY510" fmla="*/ 7745488 h 9738027"/>
                <a:gd name="connsiteX511" fmla="*/ 10903499 w 13991985"/>
                <a:gd name="connsiteY511" fmla="*/ 7730520 h 9738027"/>
                <a:gd name="connsiteX512" fmla="*/ 10958494 w 13991985"/>
                <a:gd name="connsiteY512" fmla="*/ 7727685 h 9738027"/>
                <a:gd name="connsiteX513" fmla="*/ 10952031 w 13991985"/>
                <a:gd name="connsiteY513" fmla="*/ 7706028 h 9738027"/>
                <a:gd name="connsiteX514" fmla="*/ 10943980 w 13991985"/>
                <a:gd name="connsiteY514" fmla="*/ 7652732 h 9738027"/>
                <a:gd name="connsiteX515" fmla="*/ 10950897 w 13991985"/>
                <a:gd name="connsiteY515" fmla="*/ 7604427 h 9738027"/>
                <a:gd name="connsiteX516" fmla="*/ 10917786 w 13991985"/>
                <a:gd name="connsiteY516" fmla="*/ 7507590 h 9738027"/>
                <a:gd name="connsiteX517" fmla="*/ 10915632 w 13991985"/>
                <a:gd name="connsiteY517" fmla="*/ 7454521 h 9738027"/>
                <a:gd name="connsiteX518" fmla="*/ 10963937 w 13991985"/>
                <a:gd name="connsiteY518" fmla="*/ 7401681 h 9738027"/>
                <a:gd name="connsiteX519" fmla="*/ 11024943 w 13991985"/>
                <a:gd name="connsiteY519" fmla="*/ 7373333 h 9738027"/>
                <a:gd name="connsiteX520" fmla="*/ 11016551 w 13991985"/>
                <a:gd name="connsiteY520" fmla="*/ 7335800 h 9738027"/>
                <a:gd name="connsiteX521" fmla="*/ 10974936 w 13991985"/>
                <a:gd name="connsiteY521" fmla="*/ 7306998 h 9738027"/>
                <a:gd name="connsiteX522" fmla="*/ 10912570 w 13991985"/>
                <a:gd name="connsiteY522" fmla="*/ 7239643 h 9738027"/>
                <a:gd name="connsiteX523" fmla="*/ 10851905 w 13991985"/>
                <a:gd name="connsiteY523" fmla="*/ 7270371 h 9738027"/>
                <a:gd name="connsiteX524" fmla="*/ 10782168 w 13991985"/>
                <a:gd name="connsiteY524" fmla="*/ 7263001 h 9738027"/>
                <a:gd name="connsiteX525" fmla="*/ 10784323 w 13991985"/>
                <a:gd name="connsiteY525" fmla="*/ 7205171 h 9738027"/>
                <a:gd name="connsiteX526" fmla="*/ 10830247 w 13991985"/>
                <a:gd name="connsiteY526" fmla="*/ 7133053 h 9738027"/>
                <a:gd name="connsiteX527" fmla="*/ 10877305 w 13991985"/>
                <a:gd name="connsiteY527" fmla="*/ 7116158 h 9738027"/>
                <a:gd name="connsiteX528" fmla="*/ 10917332 w 13991985"/>
                <a:gd name="connsiteY528" fmla="*/ 7087357 h 9738027"/>
                <a:gd name="connsiteX529" fmla="*/ 10973688 w 13991985"/>
                <a:gd name="connsiteY529" fmla="*/ 7074769 h 9738027"/>
                <a:gd name="connsiteX530" fmla="*/ 11033446 w 13991985"/>
                <a:gd name="connsiteY530" fmla="*/ 7055039 h 9738027"/>
                <a:gd name="connsiteX531" fmla="*/ 10929693 w 13991985"/>
                <a:gd name="connsiteY531" fmla="*/ 6954120 h 9738027"/>
                <a:gd name="connsiteX532" fmla="*/ 10903272 w 13991985"/>
                <a:gd name="connsiteY532" fmla="*/ 6879619 h 9738027"/>
                <a:gd name="connsiteX533" fmla="*/ 10997729 w 13991985"/>
                <a:gd name="connsiteY533" fmla="*/ 6886083 h 9738027"/>
                <a:gd name="connsiteX534" fmla="*/ 11045580 w 13991985"/>
                <a:gd name="connsiteY534" fmla="*/ 6856828 h 9738027"/>
                <a:gd name="connsiteX535" fmla="*/ 10987523 w 13991985"/>
                <a:gd name="connsiteY535" fmla="*/ 6788566 h 9738027"/>
                <a:gd name="connsiteX536" fmla="*/ 10914951 w 13991985"/>
                <a:gd name="connsiteY536" fmla="*/ 6740714 h 9738027"/>
                <a:gd name="connsiteX537" fmla="*/ 10909509 w 13991985"/>
                <a:gd name="connsiteY537" fmla="*/ 6692862 h 9738027"/>
                <a:gd name="connsiteX538" fmla="*/ 10856894 w 13991985"/>
                <a:gd name="connsiteY538" fmla="*/ 6668143 h 9738027"/>
                <a:gd name="connsiteX539" fmla="*/ 10813805 w 13991985"/>
                <a:gd name="connsiteY539" fmla="*/ 6633671 h 9738027"/>
                <a:gd name="connsiteX540" fmla="*/ 10804053 w 13991985"/>
                <a:gd name="connsiteY540" fmla="*/ 6556790 h 9738027"/>
                <a:gd name="connsiteX541" fmla="*/ 10793848 w 13991985"/>
                <a:gd name="connsiteY541" fmla="*/ 6494198 h 9738027"/>
                <a:gd name="connsiteX542" fmla="*/ 10740780 w 13991985"/>
                <a:gd name="connsiteY542" fmla="*/ 6367878 h 9738027"/>
                <a:gd name="connsiteX543" fmla="*/ 10711751 w 13991985"/>
                <a:gd name="connsiteY543" fmla="*/ 6247228 h 9738027"/>
                <a:gd name="connsiteX544" fmla="*/ 10668209 w 13991985"/>
                <a:gd name="connsiteY544" fmla="*/ 6218200 h 9738027"/>
                <a:gd name="connsiteX545" fmla="*/ 10619223 w 13991985"/>
                <a:gd name="connsiteY545" fmla="*/ 6155833 h 9738027"/>
                <a:gd name="connsiteX546" fmla="*/ 10508551 w 13991985"/>
                <a:gd name="connsiteY546" fmla="*/ 6072831 h 9738027"/>
                <a:gd name="connsiteX547" fmla="*/ 10426229 w 13991985"/>
                <a:gd name="connsiteY547" fmla="*/ 6005701 h 9738027"/>
                <a:gd name="connsiteX548" fmla="*/ 10441423 w 13991985"/>
                <a:gd name="connsiteY548" fmla="*/ 5885505 h 9738027"/>
                <a:gd name="connsiteX549" fmla="*/ 10509005 w 13991985"/>
                <a:gd name="connsiteY549" fmla="*/ 5822232 h 9738027"/>
                <a:gd name="connsiteX550" fmla="*/ 10595637 w 13991985"/>
                <a:gd name="connsiteY550" fmla="*/ 5724714 h 9738027"/>
                <a:gd name="connsiteX551" fmla="*/ 10629655 w 13991985"/>
                <a:gd name="connsiteY551" fmla="*/ 5637402 h 9738027"/>
                <a:gd name="connsiteX552" fmla="*/ 10673198 w 13991985"/>
                <a:gd name="connsiteY552" fmla="*/ 5604745 h 9738027"/>
                <a:gd name="connsiteX553" fmla="*/ 10750305 w 13991985"/>
                <a:gd name="connsiteY553" fmla="*/ 5627196 h 9738027"/>
                <a:gd name="connsiteX554" fmla="*/ 10761191 w 13991985"/>
                <a:gd name="connsiteY554" fmla="*/ 5560067 h 9738027"/>
                <a:gd name="connsiteX555" fmla="*/ 10814259 w 13991985"/>
                <a:gd name="connsiteY555" fmla="*/ 5502464 h 9738027"/>
                <a:gd name="connsiteX556" fmla="*/ 10891138 w 13991985"/>
                <a:gd name="connsiteY556" fmla="*/ 5468446 h 9738027"/>
                <a:gd name="connsiteX557" fmla="*/ 10958494 w 13991985"/>
                <a:gd name="connsiteY557" fmla="*/ 5463457 h 9738027"/>
                <a:gd name="connsiteX558" fmla="*/ 10989111 w 13991985"/>
                <a:gd name="connsiteY558" fmla="*/ 5434655 h 9738027"/>
                <a:gd name="connsiteX559" fmla="*/ 11051703 w 13991985"/>
                <a:gd name="connsiteY559" fmla="*/ 5395875 h 9738027"/>
                <a:gd name="connsiteX560" fmla="*/ 11161694 w 13991985"/>
                <a:gd name="connsiteY560" fmla="*/ 5361857 h 9738027"/>
                <a:gd name="connsiteX561" fmla="*/ 11205237 w 13991985"/>
                <a:gd name="connsiteY561" fmla="*/ 5332828 h 9738027"/>
                <a:gd name="connsiteX562" fmla="*/ 11161694 w 13991985"/>
                <a:gd name="connsiteY562" fmla="*/ 5303800 h 9738027"/>
                <a:gd name="connsiteX563" fmla="*/ 10871409 w 13991985"/>
                <a:gd name="connsiteY563" fmla="*/ 5260257 h 9738027"/>
                <a:gd name="connsiteX564" fmla="*/ 10827866 w 13991985"/>
                <a:gd name="connsiteY564" fmla="*/ 5216714 h 9738027"/>
                <a:gd name="connsiteX565" fmla="*/ 10682723 w 13991985"/>
                <a:gd name="connsiteY565" fmla="*/ 5274771 h 9738027"/>
                <a:gd name="connsiteX566" fmla="*/ 10624666 w 13991985"/>
                <a:gd name="connsiteY566" fmla="*/ 5303800 h 9738027"/>
                <a:gd name="connsiteX567" fmla="*/ 10537580 w 13991985"/>
                <a:gd name="connsiteY567" fmla="*/ 5390206 h 9738027"/>
                <a:gd name="connsiteX568" fmla="*/ 10440289 w 13991985"/>
                <a:gd name="connsiteY568" fmla="*/ 5361403 h 9738027"/>
                <a:gd name="connsiteX569" fmla="*/ 10368624 w 13991985"/>
                <a:gd name="connsiteY569" fmla="*/ 5317633 h 9738027"/>
                <a:gd name="connsiteX570" fmla="*/ 10348894 w 13991985"/>
                <a:gd name="connsiteY570" fmla="*/ 5245743 h 9738027"/>
                <a:gd name="connsiteX571" fmla="*/ 10363409 w 13991985"/>
                <a:gd name="connsiteY571" fmla="*/ 5187685 h 9738027"/>
                <a:gd name="connsiteX572" fmla="*/ 10392437 w 13991985"/>
                <a:gd name="connsiteY572" fmla="*/ 5144143 h 9738027"/>
                <a:gd name="connsiteX573" fmla="*/ 10348894 w 13991985"/>
                <a:gd name="connsiteY573" fmla="*/ 5115114 h 9738027"/>
                <a:gd name="connsiteX574" fmla="*/ 10290837 w 13991985"/>
                <a:gd name="connsiteY574" fmla="*/ 5100600 h 9738027"/>
                <a:gd name="connsiteX575" fmla="*/ 10203751 w 13991985"/>
                <a:gd name="connsiteY575" fmla="*/ 5071571 h 9738027"/>
                <a:gd name="connsiteX576" fmla="*/ 10160209 w 13991985"/>
                <a:gd name="connsiteY576" fmla="*/ 5057057 h 9738027"/>
                <a:gd name="connsiteX577" fmla="*/ 10073804 w 13991985"/>
                <a:gd name="connsiteY577" fmla="*/ 5028028 h 9738027"/>
                <a:gd name="connsiteX578" fmla="*/ 10044548 w 13991985"/>
                <a:gd name="connsiteY578" fmla="*/ 4921665 h 9738027"/>
                <a:gd name="connsiteX579" fmla="*/ 10049991 w 13991985"/>
                <a:gd name="connsiteY579" fmla="*/ 4868598 h 9738027"/>
                <a:gd name="connsiteX580" fmla="*/ 10102605 w 13991985"/>
                <a:gd name="connsiteY580" fmla="*/ 4758381 h 9738027"/>
                <a:gd name="connsiteX581" fmla="*/ 10189011 w 13991985"/>
                <a:gd name="connsiteY581" fmla="*/ 4753164 h 9738027"/>
                <a:gd name="connsiteX582" fmla="*/ 10262262 w 13991985"/>
                <a:gd name="connsiteY582" fmla="*/ 4791490 h 9738027"/>
                <a:gd name="connsiteX583" fmla="*/ 10311929 w 13991985"/>
                <a:gd name="connsiteY583" fmla="*/ 4762462 h 9738027"/>
                <a:gd name="connsiteX584" fmla="*/ 10365223 w 13991985"/>
                <a:gd name="connsiteY584" fmla="*/ 4752710 h 9738027"/>
                <a:gd name="connsiteX585" fmla="*/ 10423053 w 13991985"/>
                <a:gd name="connsiteY585" fmla="*/ 4698963 h 9738027"/>
                <a:gd name="connsiteX586" fmla="*/ 10447319 w 13991985"/>
                <a:gd name="connsiteY586" fmla="*/ 4607114 h 9738027"/>
                <a:gd name="connsiteX587" fmla="*/ 10491543 w 13991985"/>
                <a:gd name="connsiteY587" fmla="*/ 4532502 h 9738027"/>
                <a:gd name="connsiteX588" fmla="*/ 10595637 w 13991985"/>
                <a:gd name="connsiteY588" fmla="*/ 4520028 h 9738027"/>
                <a:gd name="connsiteX589" fmla="*/ 10639180 w 13991985"/>
                <a:gd name="connsiteY589" fmla="*/ 4491000 h 9738027"/>
                <a:gd name="connsiteX590" fmla="*/ 10711751 w 13991985"/>
                <a:gd name="connsiteY590" fmla="*/ 4403914 h 9738027"/>
                <a:gd name="connsiteX591" fmla="*/ 10755294 w 13991985"/>
                <a:gd name="connsiteY591" fmla="*/ 4360371 h 9738027"/>
                <a:gd name="connsiteX592" fmla="*/ 10775705 w 13991985"/>
                <a:gd name="connsiteY592" fmla="*/ 4302314 h 9738027"/>
                <a:gd name="connsiteX593" fmla="*/ 10848730 w 13991985"/>
                <a:gd name="connsiteY593" fmla="*/ 4251514 h 9738027"/>
                <a:gd name="connsiteX594" fmla="*/ 10977318 w 13991985"/>
                <a:gd name="connsiteY594" fmla="*/ 4232464 h 9738027"/>
                <a:gd name="connsiteX595" fmla="*/ 11103411 w 13991985"/>
                <a:gd name="connsiteY595" fmla="*/ 4307983 h 9738027"/>
                <a:gd name="connsiteX596" fmla="*/ 11126996 w 13991985"/>
                <a:gd name="connsiteY596" fmla="*/ 4433170 h 9738027"/>
                <a:gd name="connsiteX597" fmla="*/ 11078691 w 13991985"/>
                <a:gd name="connsiteY597" fmla="*/ 4505514 h 9738027"/>
                <a:gd name="connsiteX598" fmla="*/ 11048755 w 13991985"/>
                <a:gd name="connsiteY598" fmla="*/ 4551552 h 9738027"/>
                <a:gd name="connsiteX599" fmla="*/ 11049889 w 13991985"/>
                <a:gd name="connsiteY599" fmla="*/ 4577632 h 9738027"/>
                <a:gd name="connsiteX600" fmla="*/ 10987523 w 13991985"/>
                <a:gd name="connsiteY600" fmla="*/ 4592600 h 9738027"/>
                <a:gd name="connsiteX601" fmla="*/ 10973009 w 13991985"/>
                <a:gd name="connsiteY601" fmla="*/ 4650657 h 9738027"/>
                <a:gd name="connsiteX602" fmla="*/ 11060094 w 13991985"/>
                <a:gd name="connsiteY602" fmla="*/ 4665171 h 9738027"/>
                <a:gd name="connsiteX603" fmla="*/ 11016551 w 13991985"/>
                <a:gd name="connsiteY603" fmla="*/ 4708714 h 9738027"/>
                <a:gd name="connsiteX604" fmla="*/ 11002037 w 13991985"/>
                <a:gd name="connsiteY604" fmla="*/ 4752257 h 9738027"/>
                <a:gd name="connsiteX605" fmla="*/ 11016551 w 13991985"/>
                <a:gd name="connsiteY605" fmla="*/ 4781285 h 9738027"/>
                <a:gd name="connsiteX606" fmla="*/ 11060094 w 13991985"/>
                <a:gd name="connsiteY606" fmla="*/ 4737743 h 9738027"/>
                <a:gd name="connsiteX607" fmla="*/ 11190723 w 13991985"/>
                <a:gd name="connsiteY607" fmla="*/ 4650657 h 9738027"/>
                <a:gd name="connsiteX608" fmla="*/ 11248780 w 13991985"/>
                <a:gd name="connsiteY608" fmla="*/ 4636143 h 9738027"/>
                <a:gd name="connsiteX609" fmla="*/ 11335866 w 13991985"/>
                <a:gd name="connsiteY609" fmla="*/ 4592600 h 9738027"/>
                <a:gd name="connsiteX610" fmla="*/ 11422951 w 13991985"/>
                <a:gd name="connsiteY610" fmla="*/ 4549057 h 9738027"/>
                <a:gd name="connsiteX611" fmla="*/ 11539066 w 13991985"/>
                <a:gd name="connsiteY61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45123 w 13991985"/>
                <a:gd name="connsiteY317" fmla="*/ 7350314 h 9738027"/>
                <a:gd name="connsiteX318" fmla="*/ 2044116 w 13991985"/>
                <a:gd name="connsiteY318" fmla="*/ 7348387 h 9738027"/>
                <a:gd name="connsiteX319" fmla="*/ 2133809 w 13991985"/>
                <a:gd name="connsiteY319" fmla="*/ 7389321 h 9738027"/>
                <a:gd name="connsiteX320" fmla="*/ 2185742 w 13991985"/>
                <a:gd name="connsiteY320" fmla="*/ 7423339 h 9738027"/>
                <a:gd name="connsiteX321" fmla="*/ 2210916 w 13991985"/>
                <a:gd name="connsiteY321" fmla="*/ 7440462 h 9738027"/>
                <a:gd name="connsiteX322" fmla="*/ 2223503 w 13991985"/>
                <a:gd name="connsiteY322" fmla="*/ 7472098 h 9738027"/>
                <a:gd name="connsiteX323" fmla="*/ 2259561 w 13991985"/>
                <a:gd name="connsiteY323" fmla="*/ 7501920 h 9738027"/>
                <a:gd name="connsiteX324" fmla="*/ 2286095 w 13991985"/>
                <a:gd name="connsiteY324" fmla="*/ 7517569 h 9738027"/>
                <a:gd name="connsiteX325" fmla="*/ 2412188 w 13991985"/>
                <a:gd name="connsiteY325" fmla="*/ 7496364 h 9738027"/>
                <a:gd name="connsiteX326" fmla="*/ 2443825 w 13991985"/>
                <a:gd name="connsiteY326" fmla="*/ 7618714 h 9738027"/>
                <a:gd name="connsiteX327" fmla="*/ 2496666 w 13991985"/>
                <a:gd name="connsiteY327" fmla="*/ 7655114 h 9738027"/>
                <a:gd name="connsiteX328" fmla="*/ 2583751 w 13991985"/>
                <a:gd name="connsiteY328" fmla="*/ 7684143 h 9738027"/>
                <a:gd name="connsiteX329" fmla="*/ 2643962 w 13991985"/>
                <a:gd name="connsiteY329" fmla="*/ 7741746 h 9738027"/>
                <a:gd name="connsiteX330" fmla="*/ 2752480 w 13991985"/>
                <a:gd name="connsiteY330" fmla="*/ 7744582 h 9738027"/>
                <a:gd name="connsiteX331" fmla="*/ 2808610 w 13991985"/>
                <a:gd name="connsiteY331" fmla="*/ 7814545 h 9738027"/>
                <a:gd name="connsiteX332" fmla="*/ 2888551 w 13991985"/>
                <a:gd name="connsiteY332" fmla="*/ 7807627 h 9738027"/>
                <a:gd name="connsiteX333" fmla="*/ 2968267 w 13991985"/>
                <a:gd name="connsiteY333" fmla="*/ 7838810 h 9738027"/>
                <a:gd name="connsiteX334" fmla="*/ 3106266 w 13991985"/>
                <a:gd name="connsiteY334" fmla="*/ 7843800 h 9738027"/>
                <a:gd name="connsiteX335" fmla="*/ 3215237 w 13991985"/>
                <a:gd name="connsiteY335" fmla="*/ 7881900 h 9738027"/>
                <a:gd name="connsiteX336" fmla="*/ 3328516 w 13991985"/>
                <a:gd name="connsiteY336" fmla="*/ 7843346 h 9738027"/>
                <a:gd name="connsiteX337" fmla="*/ 3417982 w 13991985"/>
                <a:gd name="connsiteY337" fmla="*/ 7819988 h 9738027"/>
                <a:gd name="connsiteX338" fmla="*/ 3442022 w 13991985"/>
                <a:gd name="connsiteY338" fmla="*/ 7878044 h 9738027"/>
                <a:gd name="connsiteX339" fmla="*/ 3451773 w 13991985"/>
                <a:gd name="connsiteY339" fmla="*/ 7923969 h 9738027"/>
                <a:gd name="connsiteX340" fmla="*/ 3473431 w 13991985"/>
                <a:gd name="connsiteY340" fmla="*/ 7982025 h 9738027"/>
                <a:gd name="connsiteX341" fmla="*/ 3507449 w 13991985"/>
                <a:gd name="connsiteY341" fmla="*/ 8022960 h 9738027"/>
                <a:gd name="connsiteX342" fmla="*/ 3570723 w 13991985"/>
                <a:gd name="connsiteY342" fmla="*/ 8017971 h 9738027"/>
                <a:gd name="connsiteX343" fmla="*/ 3585237 w 13991985"/>
                <a:gd name="connsiteY343" fmla="*/ 7901857 h 9738027"/>
                <a:gd name="connsiteX344" fmla="*/ 3665179 w 13991985"/>
                <a:gd name="connsiteY344" fmla="*/ 7834502 h 9738027"/>
                <a:gd name="connsiteX345" fmla="*/ 3709175 w 13991985"/>
                <a:gd name="connsiteY345" fmla="*/ 7787103 h 9738027"/>
                <a:gd name="connsiteX346" fmla="*/ 3843206 w 13991985"/>
                <a:gd name="connsiteY346" fmla="*/ 7842099 h 9738027"/>
                <a:gd name="connsiteX347" fmla="*/ 3991637 w 13991985"/>
                <a:gd name="connsiteY347" fmla="*/ 7872828 h 9738027"/>
                <a:gd name="connsiteX348" fmla="*/ 4071579 w 13991985"/>
                <a:gd name="connsiteY348" fmla="*/ 7834728 h 9738027"/>
                <a:gd name="connsiteX349" fmla="*/ 4107525 w 13991985"/>
                <a:gd name="connsiteY349" fmla="*/ 7921360 h 9738027"/>
                <a:gd name="connsiteX350" fmla="*/ 4157757 w 13991985"/>
                <a:gd name="connsiteY350" fmla="*/ 7962522 h 9738027"/>
                <a:gd name="connsiteX351" fmla="*/ 4222959 w 13991985"/>
                <a:gd name="connsiteY351" fmla="*/ 8028177 h 9738027"/>
                <a:gd name="connsiteX352" fmla="*/ 4213887 w 13991985"/>
                <a:gd name="connsiteY352" fmla="*/ 8093151 h 9738027"/>
                <a:gd name="connsiteX353" fmla="*/ 4238380 w 13991985"/>
                <a:gd name="connsiteY353" fmla="*/ 8148600 h 9738027"/>
                <a:gd name="connsiteX354" fmla="*/ 4398037 w 13991985"/>
                <a:gd name="connsiteY354" fmla="*/ 8119571 h 9738027"/>
                <a:gd name="connsiteX355" fmla="*/ 4526512 w 13991985"/>
                <a:gd name="connsiteY355" fmla="*/ 8078863 h 9738027"/>
                <a:gd name="connsiteX356" fmla="*/ 4600330 w 13991985"/>
                <a:gd name="connsiteY356" fmla="*/ 8082945 h 9738027"/>
                <a:gd name="connsiteX357" fmla="*/ 4673809 w 13991985"/>
                <a:gd name="connsiteY357" fmla="*/ 8047000 h 9738027"/>
                <a:gd name="connsiteX358" fmla="*/ 4702837 w 13991985"/>
                <a:gd name="connsiteY358" fmla="*/ 8003457 h 9738027"/>
                <a:gd name="connsiteX359" fmla="*/ 4717351 w 13991985"/>
                <a:gd name="connsiteY359" fmla="*/ 7959914 h 9738027"/>
                <a:gd name="connsiteX360" fmla="*/ 4804437 w 13991985"/>
                <a:gd name="connsiteY360" fmla="*/ 7930885 h 9738027"/>
                <a:gd name="connsiteX361" fmla="*/ 4838682 w 13991985"/>
                <a:gd name="connsiteY361" fmla="*/ 7904465 h 9738027"/>
                <a:gd name="connsiteX362" fmla="*/ 4894811 w 13991985"/>
                <a:gd name="connsiteY362" fmla="*/ 7875437 h 9738027"/>
                <a:gd name="connsiteX363" fmla="*/ 4947426 w 13991985"/>
                <a:gd name="connsiteY363" fmla="*/ 7839037 h 9738027"/>
                <a:gd name="connsiteX364" fmla="*/ 5065694 w 13991985"/>
                <a:gd name="connsiteY364" fmla="*/ 7766919 h 9738027"/>
                <a:gd name="connsiteX365" fmla="*/ 5210837 w 13991985"/>
                <a:gd name="connsiteY365" fmla="*/ 7814771 h 9738027"/>
                <a:gd name="connsiteX366" fmla="*/ 5297923 w 13991985"/>
                <a:gd name="connsiteY366" fmla="*/ 7872828 h 9738027"/>
                <a:gd name="connsiteX367" fmla="*/ 5385009 w 13991985"/>
                <a:gd name="connsiteY367" fmla="*/ 7858314 h 9738027"/>
                <a:gd name="connsiteX368" fmla="*/ 5428551 w 13991985"/>
                <a:gd name="connsiteY368" fmla="*/ 7829285 h 9738027"/>
                <a:gd name="connsiteX369" fmla="*/ 5514956 w 13991985"/>
                <a:gd name="connsiteY369" fmla="*/ 7712377 h 9738027"/>
                <a:gd name="connsiteX370" fmla="*/ 5563943 w 13991985"/>
                <a:gd name="connsiteY370" fmla="*/ 7788804 h 9738027"/>
                <a:gd name="connsiteX371" fmla="*/ 5602723 w 13991985"/>
                <a:gd name="connsiteY371" fmla="*/ 7843800 h 9738027"/>
                <a:gd name="connsiteX372" fmla="*/ 5617237 w 13991985"/>
                <a:gd name="connsiteY372" fmla="*/ 7887343 h 9738027"/>
                <a:gd name="connsiteX373" fmla="*/ 5706478 w 13991985"/>
                <a:gd name="connsiteY373" fmla="*/ 7950389 h 9738027"/>
                <a:gd name="connsiteX374" fmla="*/ 5731424 w 13991985"/>
                <a:gd name="connsiteY374" fmla="*/ 7990077 h 9738027"/>
                <a:gd name="connsiteX375" fmla="*/ 5727682 w 13991985"/>
                <a:gd name="connsiteY375" fmla="*/ 8069112 h 9738027"/>
                <a:gd name="connsiteX376" fmla="*/ 5732218 w 13991985"/>
                <a:gd name="connsiteY376" fmla="*/ 8131703 h 9738027"/>
                <a:gd name="connsiteX377" fmla="*/ 5739588 w 13991985"/>
                <a:gd name="connsiteY377" fmla="*/ 8211419 h 9738027"/>
                <a:gd name="connsiteX378" fmla="*/ 5737660 w 13991985"/>
                <a:gd name="connsiteY378" fmla="*/ 8300887 h 9738027"/>
                <a:gd name="connsiteX379" fmla="*/ 5692191 w 13991985"/>
                <a:gd name="connsiteY379" fmla="*/ 8377994 h 9738027"/>
                <a:gd name="connsiteX380" fmla="*/ 5602723 w 13991985"/>
                <a:gd name="connsiteY380" fmla="*/ 8424371 h 9738027"/>
                <a:gd name="connsiteX381" fmla="*/ 5573694 w 13991985"/>
                <a:gd name="connsiteY381" fmla="*/ 8467914 h 9738027"/>
                <a:gd name="connsiteX382" fmla="*/ 5559180 w 13991985"/>
                <a:gd name="connsiteY382" fmla="*/ 8511457 h 9738027"/>
                <a:gd name="connsiteX383" fmla="*/ 5472094 w 13991985"/>
                <a:gd name="connsiteY383" fmla="*/ 8598543 h 9738027"/>
                <a:gd name="connsiteX384" fmla="*/ 5457580 w 13991985"/>
                <a:gd name="connsiteY384" fmla="*/ 8642085 h 9738027"/>
                <a:gd name="connsiteX385" fmla="*/ 5519946 w 13991985"/>
                <a:gd name="connsiteY385" fmla="*/ 8768178 h 9738027"/>
                <a:gd name="connsiteX386" fmla="*/ 5477311 w 13991985"/>
                <a:gd name="connsiteY386" fmla="*/ 8861954 h 9738027"/>
                <a:gd name="connsiteX387" fmla="*/ 5619505 w 13991985"/>
                <a:gd name="connsiteY387" fmla="*/ 8840183 h 9738027"/>
                <a:gd name="connsiteX388" fmla="*/ 5711693 w 13991985"/>
                <a:gd name="connsiteY388" fmla="*/ 8814103 h 9738027"/>
                <a:gd name="connsiteX389" fmla="*/ 5776894 w 13991985"/>
                <a:gd name="connsiteY389" fmla="*/ 8800268 h 9738027"/>
                <a:gd name="connsiteX390" fmla="*/ 5749000 w 13991985"/>
                <a:gd name="connsiteY390" fmla="*/ 8872159 h 9738027"/>
                <a:gd name="connsiteX391" fmla="*/ 5748092 w 13991985"/>
                <a:gd name="connsiteY391" fmla="*/ 8903343 h 9738027"/>
                <a:gd name="connsiteX392" fmla="*/ 5747866 w 13991985"/>
                <a:gd name="connsiteY392" fmla="*/ 8946885 h 9738027"/>
                <a:gd name="connsiteX393" fmla="*/ 5776894 w 13991985"/>
                <a:gd name="connsiteY393" fmla="*/ 9033971 h 9738027"/>
                <a:gd name="connsiteX394" fmla="*/ 5829962 w 13991985"/>
                <a:gd name="connsiteY394" fmla="*/ 9080576 h 9738027"/>
                <a:gd name="connsiteX395" fmla="*/ 5883030 w 13991985"/>
                <a:gd name="connsiteY395" fmla="*/ 9114140 h 9738027"/>
                <a:gd name="connsiteX396" fmla="*/ 5907523 w 13991985"/>
                <a:gd name="connsiteY396" fmla="*/ 9164600 h 9738027"/>
                <a:gd name="connsiteX397" fmla="*/ 5863980 w 13991985"/>
                <a:gd name="connsiteY397" fmla="*/ 9266200 h 9738027"/>
                <a:gd name="connsiteX398" fmla="*/ 6023637 w 13991985"/>
                <a:gd name="connsiteY398" fmla="*/ 9353285 h 9738027"/>
                <a:gd name="connsiteX399" fmla="*/ 6038151 w 13991985"/>
                <a:gd name="connsiteY399" fmla="*/ 9396828 h 9738027"/>
                <a:gd name="connsiteX400" fmla="*/ 6067180 w 13991985"/>
                <a:gd name="connsiteY400" fmla="*/ 9440371 h 9738027"/>
                <a:gd name="connsiteX401" fmla="*/ 6133855 w 13991985"/>
                <a:gd name="connsiteY401" fmla="*/ 9471214 h 9738027"/>
                <a:gd name="connsiteX402" fmla="*/ 6269586 w 13991985"/>
                <a:gd name="connsiteY402" fmla="*/ 9406920 h 9738027"/>
                <a:gd name="connsiteX403" fmla="*/ 6299409 w 13991985"/>
                <a:gd name="connsiteY403" fmla="*/ 9440371 h 9738027"/>
                <a:gd name="connsiteX404" fmla="*/ 6313923 w 13991985"/>
                <a:gd name="connsiteY404" fmla="*/ 9483914 h 9738027"/>
                <a:gd name="connsiteX405" fmla="*/ 6347941 w 13991985"/>
                <a:gd name="connsiteY405" fmla="*/ 9527003 h 9738027"/>
                <a:gd name="connsiteX406" fmla="*/ 6405771 w 13991985"/>
                <a:gd name="connsiteY406" fmla="*/ 9556032 h 9738027"/>
                <a:gd name="connsiteX407" fmla="*/ 6430263 w 13991985"/>
                <a:gd name="connsiteY407" fmla="*/ 9510562 h 9738027"/>
                <a:gd name="connsiteX408" fmla="*/ 6430037 w 13991985"/>
                <a:gd name="connsiteY408" fmla="*/ 9382314 h 9738027"/>
                <a:gd name="connsiteX409" fmla="*/ 6401009 w 13991985"/>
                <a:gd name="connsiteY409" fmla="*/ 9280714 h 9738027"/>
                <a:gd name="connsiteX410" fmla="*/ 6444551 w 13991985"/>
                <a:gd name="connsiteY410" fmla="*/ 9237171 h 9738027"/>
                <a:gd name="connsiteX411" fmla="*/ 6488094 w 13991985"/>
                <a:gd name="connsiteY411" fmla="*/ 9222657 h 9738027"/>
                <a:gd name="connsiteX412" fmla="*/ 6557718 w 13991985"/>
                <a:gd name="connsiteY412" fmla="*/ 9225945 h 9738027"/>
                <a:gd name="connsiteX413" fmla="*/ 6636299 w 13991985"/>
                <a:gd name="connsiteY413" fmla="*/ 9168795 h 9738027"/>
                <a:gd name="connsiteX414" fmla="*/ 6737445 w 13991985"/>
                <a:gd name="connsiteY414" fmla="*/ 9224812 h 9738027"/>
                <a:gd name="connsiteX415" fmla="*/ 6763866 w 13991985"/>
                <a:gd name="connsiteY415" fmla="*/ 9164600 h 9738027"/>
                <a:gd name="connsiteX416" fmla="*/ 6828840 w 13991985"/>
                <a:gd name="connsiteY416" fmla="*/ 9181722 h 9738027"/>
                <a:gd name="connsiteX417" fmla="*/ 6870229 w 13991985"/>
                <a:gd name="connsiteY417" fmla="*/ 9205988 h 9738027"/>
                <a:gd name="connsiteX418" fmla="*/ 6952551 w 13991985"/>
                <a:gd name="connsiteY418" fmla="*/ 9208143 h 9738027"/>
                <a:gd name="connsiteX419" fmla="*/ 7025123 w 13991985"/>
                <a:gd name="connsiteY419" fmla="*/ 9121057 h 9738027"/>
                <a:gd name="connsiteX420" fmla="*/ 7102230 w 13991985"/>
                <a:gd name="connsiteY420" fmla="*/ 9139881 h 9738027"/>
                <a:gd name="connsiteX421" fmla="*/ 7170266 w 13991985"/>
                <a:gd name="connsiteY421" fmla="*/ 9077514 h 9738027"/>
                <a:gd name="connsiteX422" fmla="*/ 7197141 w 13991985"/>
                <a:gd name="connsiteY422" fmla="*/ 9048713 h 9738027"/>
                <a:gd name="connsiteX423" fmla="*/ 7236374 w 13991985"/>
                <a:gd name="connsiteY423" fmla="*/ 9023539 h 9738027"/>
                <a:gd name="connsiteX424" fmla="*/ 7271638 w 13991985"/>
                <a:gd name="connsiteY424" fmla="*/ 9063681 h 9738027"/>
                <a:gd name="connsiteX425" fmla="*/ 7307811 w 13991985"/>
                <a:gd name="connsiteY425" fmla="*/ 9109604 h 9738027"/>
                <a:gd name="connsiteX426" fmla="*/ 7343530 w 13991985"/>
                <a:gd name="connsiteY426" fmla="*/ 9159270 h 9738027"/>
                <a:gd name="connsiteX427" fmla="*/ 7460551 w 13991985"/>
                <a:gd name="connsiteY427" fmla="*/ 9164600 h 9738027"/>
                <a:gd name="connsiteX428" fmla="*/ 7547637 w 13991985"/>
                <a:gd name="connsiteY428" fmla="*/ 9179114 h 9738027"/>
                <a:gd name="connsiteX429" fmla="*/ 7562151 w 13991985"/>
                <a:gd name="connsiteY429" fmla="*/ 9353285 h 9738027"/>
                <a:gd name="connsiteX430" fmla="*/ 7634723 w 13991985"/>
                <a:gd name="connsiteY430" fmla="*/ 9367800 h 9738027"/>
                <a:gd name="connsiteX431" fmla="*/ 7721809 w 13991985"/>
                <a:gd name="connsiteY431" fmla="*/ 9396828 h 9738027"/>
                <a:gd name="connsiteX432" fmla="*/ 7808894 w 13991985"/>
                <a:gd name="connsiteY432" fmla="*/ 9425857 h 9738027"/>
                <a:gd name="connsiteX433" fmla="*/ 7852437 w 13991985"/>
                <a:gd name="connsiteY433" fmla="*/ 9440371 h 9738027"/>
                <a:gd name="connsiteX434" fmla="*/ 7895980 w 13991985"/>
                <a:gd name="connsiteY434" fmla="*/ 9396828 h 9738027"/>
                <a:gd name="connsiteX435" fmla="*/ 7939523 w 13991985"/>
                <a:gd name="connsiteY435" fmla="*/ 9382314 h 9738027"/>
                <a:gd name="connsiteX436" fmla="*/ 7962655 w 13991985"/>
                <a:gd name="connsiteY436" fmla="*/ 9347389 h 9738027"/>
                <a:gd name="connsiteX437" fmla="*/ 8005517 w 13991985"/>
                <a:gd name="connsiteY437" fmla="*/ 9335483 h 9738027"/>
                <a:gd name="connsiteX438" fmla="*/ 8065049 w 13991985"/>
                <a:gd name="connsiteY438" fmla="*/ 9397396 h 9738027"/>
                <a:gd name="connsiteX439" fmla="*/ 8169144 w 13991985"/>
                <a:gd name="connsiteY439" fmla="*/ 9437309 h 9738027"/>
                <a:gd name="connsiteX440" fmla="*/ 8215068 w 13991985"/>
                <a:gd name="connsiteY440" fmla="*/ 9392633 h 9738027"/>
                <a:gd name="connsiteX441" fmla="*/ 8255549 w 13991985"/>
                <a:gd name="connsiteY441" fmla="*/ 9401818 h 9738027"/>
                <a:gd name="connsiteX442" fmla="*/ 8299092 w 13991985"/>
                <a:gd name="connsiteY442" fmla="*/ 9438217 h 9738027"/>
                <a:gd name="connsiteX443" fmla="*/ 8317461 w 13991985"/>
                <a:gd name="connsiteY443" fmla="*/ 9485502 h 9738027"/>
                <a:gd name="connsiteX444" fmla="*/ 8295010 w 13991985"/>
                <a:gd name="connsiteY444" fmla="*/ 9519633 h 9738027"/>
                <a:gd name="connsiteX445" fmla="*/ 8276980 w 13991985"/>
                <a:gd name="connsiteY445" fmla="*/ 9604564 h 9738027"/>
                <a:gd name="connsiteX446" fmla="*/ 8309297 w 13991985"/>
                <a:gd name="connsiteY446" fmla="*/ 9685413 h 9738027"/>
                <a:gd name="connsiteX447" fmla="*/ 8350459 w 13991985"/>
                <a:gd name="connsiteY447" fmla="*/ 9738027 h 9738027"/>
                <a:gd name="connsiteX448" fmla="*/ 8389466 w 13991985"/>
                <a:gd name="connsiteY448" fmla="*/ 9730657 h 9738027"/>
                <a:gd name="connsiteX449" fmla="*/ 8386404 w 13991985"/>
                <a:gd name="connsiteY449" fmla="*/ 9682578 h 9738027"/>
                <a:gd name="connsiteX450" fmla="*/ 8360437 w 13991985"/>
                <a:gd name="connsiteY450" fmla="*/ 9643571 h 9738027"/>
                <a:gd name="connsiteX451" fmla="*/ 8351139 w 13991985"/>
                <a:gd name="connsiteY451" fmla="*/ 9571453 h 9738027"/>
                <a:gd name="connsiteX452" fmla="*/ 8370416 w 13991985"/>
                <a:gd name="connsiteY452" fmla="*/ 9527684 h 9738027"/>
                <a:gd name="connsiteX453" fmla="*/ 8396043 w 13991985"/>
                <a:gd name="connsiteY453" fmla="*/ 9475977 h 9738027"/>
                <a:gd name="connsiteX454" fmla="*/ 8429380 w 13991985"/>
                <a:gd name="connsiteY454" fmla="*/ 9483120 h 9738027"/>
                <a:gd name="connsiteX455" fmla="*/ 8496055 w 13991985"/>
                <a:gd name="connsiteY455" fmla="*/ 9473595 h 9738027"/>
                <a:gd name="connsiteX456" fmla="*/ 8553886 w 13991985"/>
                <a:gd name="connsiteY456" fmla="*/ 9453185 h 9738027"/>
                <a:gd name="connsiteX457" fmla="*/ 8636209 w 13991985"/>
                <a:gd name="connsiteY457" fmla="*/ 9428465 h 9738027"/>
                <a:gd name="connsiteX458" fmla="*/ 8696193 w 13991985"/>
                <a:gd name="connsiteY458" fmla="*/ 9415877 h 9738027"/>
                <a:gd name="connsiteX459" fmla="*/ 8691318 w 13991985"/>
                <a:gd name="connsiteY459" fmla="*/ 9375964 h 9738027"/>
                <a:gd name="connsiteX460" fmla="*/ 8715130 w 13991985"/>
                <a:gd name="connsiteY460" fmla="*/ 9356914 h 9738027"/>
                <a:gd name="connsiteX461" fmla="*/ 8743705 w 13991985"/>
                <a:gd name="connsiteY461" fmla="*/ 9359295 h 9738027"/>
                <a:gd name="connsiteX462" fmla="*/ 8810380 w 13991985"/>
                <a:gd name="connsiteY462" fmla="*/ 9382314 h 9738027"/>
                <a:gd name="connsiteX463" fmla="*/ 8856078 w 13991985"/>
                <a:gd name="connsiteY463" fmla="*/ 9312577 h 9738027"/>
                <a:gd name="connsiteX464" fmla="*/ 8903249 w 13991985"/>
                <a:gd name="connsiteY464" fmla="*/ 9314052 h 9738027"/>
                <a:gd name="connsiteX465" fmla="*/ 8941349 w 13991985"/>
                <a:gd name="connsiteY465" fmla="*/ 9356914 h 9738027"/>
                <a:gd name="connsiteX466" fmla="*/ 8984211 w 13991985"/>
                <a:gd name="connsiteY466" fmla="*/ 9321195 h 9738027"/>
                <a:gd name="connsiteX467" fmla="*/ 9025713 w 13991985"/>
                <a:gd name="connsiteY467" fmla="*/ 9264272 h 9738027"/>
                <a:gd name="connsiteX468" fmla="*/ 9085925 w 13991985"/>
                <a:gd name="connsiteY468" fmla="*/ 9278106 h 9738027"/>
                <a:gd name="connsiteX469" fmla="*/ 9124705 w 13991985"/>
                <a:gd name="connsiteY469" fmla="*/ 9237852 h 9738027"/>
                <a:gd name="connsiteX470" fmla="*/ 9129468 w 13991985"/>
                <a:gd name="connsiteY470" fmla="*/ 9186258 h 9738027"/>
                <a:gd name="connsiteX471" fmla="*/ 9160424 w 13991985"/>
                <a:gd name="connsiteY471" fmla="*/ 9133077 h 9738027"/>
                <a:gd name="connsiteX472" fmla="*/ 9203286 w 13991985"/>
                <a:gd name="connsiteY472" fmla="*/ 9156889 h 9738027"/>
                <a:gd name="connsiteX473" fmla="*/ 9246376 w 13991985"/>
                <a:gd name="connsiteY473" fmla="*/ 9196690 h 9738027"/>
                <a:gd name="connsiteX474" fmla="*/ 9305680 w 13991985"/>
                <a:gd name="connsiteY474" fmla="*/ 9159270 h 9738027"/>
                <a:gd name="connsiteX475" fmla="*/ 9399569 w 13991985"/>
                <a:gd name="connsiteY475" fmla="*/ 9131943 h 9738027"/>
                <a:gd name="connsiteX476" fmla="*/ 9458080 w 13991985"/>
                <a:gd name="connsiteY476" fmla="*/ 9130695 h 9738027"/>
                <a:gd name="connsiteX477" fmla="*/ 9518518 w 13991985"/>
                <a:gd name="connsiteY477" fmla="*/ 9105521 h 9738027"/>
                <a:gd name="connsiteX478" fmla="*/ 9574648 w 13991985"/>
                <a:gd name="connsiteY478" fmla="*/ 9126046 h 9738027"/>
                <a:gd name="connsiteX479" fmla="*/ 9652209 w 13991985"/>
                <a:gd name="connsiteY479" fmla="*/ 9106543 h 9738027"/>
                <a:gd name="connsiteX480" fmla="*/ 9753355 w 13991985"/>
                <a:gd name="connsiteY480" fmla="*/ 9094977 h 9738027"/>
                <a:gd name="connsiteX481" fmla="*/ 9816175 w 13991985"/>
                <a:gd name="connsiteY481" fmla="*/ 9050866 h 9738027"/>
                <a:gd name="connsiteX482" fmla="*/ 9803361 w 13991985"/>
                <a:gd name="connsiteY482" fmla="*/ 9009252 h 9738027"/>
                <a:gd name="connsiteX483" fmla="*/ 9819236 w 13991985"/>
                <a:gd name="connsiteY483" fmla="*/ 8981583 h 9738027"/>
                <a:gd name="connsiteX484" fmla="*/ 9872418 w 13991985"/>
                <a:gd name="connsiteY484" fmla="*/ 8980677 h 9738027"/>
                <a:gd name="connsiteX485" fmla="*/ 9893736 w 13991985"/>
                <a:gd name="connsiteY485" fmla="*/ 8931350 h 9738027"/>
                <a:gd name="connsiteX486" fmla="*/ 9942721 w 13991985"/>
                <a:gd name="connsiteY486" fmla="*/ 8904022 h 9738027"/>
                <a:gd name="connsiteX487" fmla="*/ 10024364 w 13991985"/>
                <a:gd name="connsiteY487" fmla="*/ 8850956 h 9738027"/>
                <a:gd name="connsiteX488" fmla="*/ 10101925 w 13991985"/>
                <a:gd name="connsiteY488" fmla="*/ 8802650 h 9738027"/>
                <a:gd name="connsiteX489" fmla="*/ 10130726 w 13991985"/>
                <a:gd name="connsiteY489" fmla="*/ 8768632 h 9738027"/>
                <a:gd name="connsiteX490" fmla="*/ 10099997 w 13991985"/>
                <a:gd name="connsiteY490" fmla="*/ 8719646 h 9738027"/>
                <a:gd name="connsiteX491" fmla="*/ 10139458 w 13991985"/>
                <a:gd name="connsiteY491" fmla="*/ 8683474 h 9738027"/>
                <a:gd name="connsiteX492" fmla="*/ 10199669 w 13991985"/>
                <a:gd name="connsiteY492" fmla="*/ 8664197 h 9738027"/>
                <a:gd name="connsiteX493" fmla="*/ 10252737 w 13991985"/>
                <a:gd name="connsiteY493" fmla="*/ 8642539 h 9738027"/>
                <a:gd name="connsiteX494" fmla="*/ 10293672 w 13991985"/>
                <a:gd name="connsiteY494" fmla="*/ 8610902 h 9738027"/>
                <a:gd name="connsiteX495" fmla="*/ 10351049 w 13991985"/>
                <a:gd name="connsiteY495" fmla="*/ 8533002 h 9738027"/>
                <a:gd name="connsiteX496" fmla="*/ 10363409 w 13991985"/>
                <a:gd name="connsiteY496" fmla="*/ 8525971 h 9738027"/>
                <a:gd name="connsiteX497" fmla="*/ 10398107 w 13991985"/>
                <a:gd name="connsiteY497" fmla="*/ 8480274 h 9738027"/>
                <a:gd name="connsiteX498" fmla="*/ 10436434 w 13991985"/>
                <a:gd name="connsiteY498" fmla="*/ 8443875 h 9738027"/>
                <a:gd name="connsiteX499" fmla="*/ 10479523 w 13991985"/>
                <a:gd name="connsiteY499" fmla="*/ 8395343 h 9738027"/>
                <a:gd name="connsiteX500" fmla="*/ 10494718 w 13991985"/>
                <a:gd name="connsiteY500" fmla="*/ 8308257 h 9738027"/>
                <a:gd name="connsiteX501" fmla="*/ 10499254 w 13991985"/>
                <a:gd name="connsiteY501" fmla="*/ 8247819 h 9738027"/>
                <a:gd name="connsiteX502" fmla="*/ 10482018 w 13991985"/>
                <a:gd name="connsiteY502" fmla="*/ 8171052 h 9738027"/>
                <a:gd name="connsiteX503" fmla="*/ 10523066 w 13991985"/>
                <a:gd name="connsiteY503" fmla="*/ 8117643 h 9738027"/>
                <a:gd name="connsiteX504" fmla="*/ 10566609 w 13991985"/>
                <a:gd name="connsiteY504" fmla="*/ 8119571 h 9738027"/>
                <a:gd name="connsiteX505" fmla="*/ 10627274 w 13991985"/>
                <a:gd name="connsiteY505" fmla="*/ 8102676 h 9738027"/>
                <a:gd name="connsiteX506" fmla="*/ 10654829 w 13991985"/>
                <a:gd name="connsiteY506" fmla="*/ 8025569 h 9738027"/>
                <a:gd name="connsiteX507" fmla="*/ 10696330 w 13991985"/>
                <a:gd name="connsiteY507" fmla="*/ 7994839 h 9738027"/>
                <a:gd name="connsiteX508" fmla="*/ 10775025 w 13991985"/>
                <a:gd name="connsiteY508" fmla="*/ 7894940 h 9738027"/>
                <a:gd name="connsiteX509" fmla="*/ 10806435 w 13991985"/>
                <a:gd name="connsiteY509" fmla="*/ 7805246 h 9738027"/>
                <a:gd name="connsiteX510" fmla="*/ 10847596 w 13991985"/>
                <a:gd name="connsiteY510" fmla="*/ 7745488 h 9738027"/>
                <a:gd name="connsiteX511" fmla="*/ 10903499 w 13991985"/>
                <a:gd name="connsiteY511" fmla="*/ 7730520 h 9738027"/>
                <a:gd name="connsiteX512" fmla="*/ 10958494 w 13991985"/>
                <a:gd name="connsiteY512" fmla="*/ 7727685 h 9738027"/>
                <a:gd name="connsiteX513" fmla="*/ 10952031 w 13991985"/>
                <a:gd name="connsiteY513" fmla="*/ 7706028 h 9738027"/>
                <a:gd name="connsiteX514" fmla="*/ 10943980 w 13991985"/>
                <a:gd name="connsiteY514" fmla="*/ 7652732 h 9738027"/>
                <a:gd name="connsiteX515" fmla="*/ 10950897 w 13991985"/>
                <a:gd name="connsiteY515" fmla="*/ 7604427 h 9738027"/>
                <a:gd name="connsiteX516" fmla="*/ 10917786 w 13991985"/>
                <a:gd name="connsiteY516" fmla="*/ 7507590 h 9738027"/>
                <a:gd name="connsiteX517" fmla="*/ 10915632 w 13991985"/>
                <a:gd name="connsiteY517" fmla="*/ 7454521 h 9738027"/>
                <a:gd name="connsiteX518" fmla="*/ 10963937 w 13991985"/>
                <a:gd name="connsiteY518" fmla="*/ 7401681 h 9738027"/>
                <a:gd name="connsiteX519" fmla="*/ 11024943 w 13991985"/>
                <a:gd name="connsiteY519" fmla="*/ 7373333 h 9738027"/>
                <a:gd name="connsiteX520" fmla="*/ 11016551 w 13991985"/>
                <a:gd name="connsiteY520" fmla="*/ 7335800 h 9738027"/>
                <a:gd name="connsiteX521" fmla="*/ 10974936 w 13991985"/>
                <a:gd name="connsiteY521" fmla="*/ 7306998 h 9738027"/>
                <a:gd name="connsiteX522" fmla="*/ 10912570 w 13991985"/>
                <a:gd name="connsiteY522" fmla="*/ 7239643 h 9738027"/>
                <a:gd name="connsiteX523" fmla="*/ 10851905 w 13991985"/>
                <a:gd name="connsiteY523" fmla="*/ 7270371 h 9738027"/>
                <a:gd name="connsiteX524" fmla="*/ 10782168 w 13991985"/>
                <a:gd name="connsiteY524" fmla="*/ 7263001 h 9738027"/>
                <a:gd name="connsiteX525" fmla="*/ 10784323 w 13991985"/>
                <a:gd name="connsiteY525" fmla="*/ 7205171 h 9738027"/>
                <a:gd name="connsiteX526" fmla="*/ 10830247 w 13991985"/>
                <a:gd name="connsiteY526" fmla="*/ 7133053 h 9738027"/>
                <a:gd name="connsiteX527" fmla="*/ 10877305 w 13991985"/>
                <a:gd name="connsiteY527" fmla="*/ 7116158 h 9738027"/>
                <a:gd name="connsiteX528" fmla="*/ 10917332 w 13991985"/>
                <a:gd name="connsiteY528" fmla="*/ 7087357 h 9738027"/>
                <a:gd name="connsiteX529" fmla="*/ 10973688 w 13991985"/>
                <a:gd name="connsiteY529" fmla="*/ 7074769 h 9738027"/>
                <a:gd name="connsiteX530" fmla="*/ 11033446 w 13991985"/>
                <a:gd name="connsiteY530" fmla="*/ 7055039 h 9738027"/>
                <a:gd name="connsiteX531" fmla="*/ 10929693 w 13991985"/>
                <a:gd name="connsiteY531" fmla="*/ 6954120 h 9738027"/>
                <a:gd name="connsiteX532" fmla="*/ 10903272 w 13991985"/>
                <a:gd name="connsiteY532" fmla="*/ 6879619 h 9738027"/>
                <a:gd name="connsiteX533" fmla="*/ 10997729 w 13991985"/>
                <a:gd name="connsiteY533" fmla="*/ 6886083 h 9738027"/>
                <a:gd name="connsiteX534" fmla="*/ 11045580 w 13991985"/>
                <a:gd name="connsiteY534" fmla="*/ 6856828 h 9738027"/>
                <a:gd name="connsiteX535" fmla="*/ 10987523 w 13991985"/>
                <a:gd name="connsiteY535" fmla="*/ 6788566 h 9738027"/>
                <a:gd name="connsiteX536" fmla="*/ 10914951 w 13991985"/>
                <a:gd name="connsiteY536" fmla="*/ 6740714 h 9738027"/>
                <a:gd name="connsiteX537" fmla="*/ 10909509 w 13991985"/>
                <a:gd name="connsiteY537" fmla="*/ 6692862 h 9738027"/>
                <a:gd name="connsiteX538" fmla="*/ 10856894 w 13991985"/>
                <a:gd name="connsiteY538" fmla="*/ 6668143 h 9738027"/>
                <a:gd name="connsiteX539" fmla="*/ 10813805 w 13991985"/>
                <a:gd name="connsiteY539" fmla="*/ 6633671 h 9738027"/>
                <a:gd name="connsiteX540" fmla="*/ 10804053 w 13991985"/>
                <a:gd name="connsiteY540" fmla="*/ 6556790 h 9738027"/>
                <a:gd name="connsiteX541" fmla="*/ 10793848 w 13991985"/>
                <a:gd name="connsiteY541" fmla="*/ 6494198 h 9738027"/>
                <a:gd name="connsiteX542" fmla="*/ 10740780 w 13991985"/>
                <a:gd name="connsiteY542" fmla="*/ 6367878 h 9738027"/>
                <a:gd name="connsiteX543" fmla="*/ 10711751 w 13991985"/>
                <a:gd name="connsiteY543" fmla="*/ 6247228 h 9738027"/>
                <a:gd name="connsiteX544" fmla="*/ 10668209 w 13991985"/>
                <a:gd name="connsiteY544" fmla="*/ 6218200 h 9738027"/>
                <a:gd name="connsiteX545" fmla="*/ 10619223 w 13991985"/>
                <a:gd name="connsiteY545" fmla="*/ 6155833 h 9738027"/>
                <a:gd name="connsiteX546" fmla="*/ 10508551 w 13991985"/>
                <a:gd name="connsiteY546" fmla="*/ 6072831 h 9738027"/>
                <a:gd name="connsiteX547" fmla="*/ 10426229 w 13991985"/>
                <a:gd name="connsiteY547" fmla="*/ 6005701 h 9738027"/>
                <a:gd name="connsiteX548" fmla="*/ 10441423 w 13991985"/>
                <a:gd name="connsiteY548" fmla="*/ 5885505 h 9738027"/>
                <a:gd name="connsiteX549" fmla="*/ 10509005 w 13991985"/>
                <a:gd name="connsiteY549" fmla="*/ 5822232 h 9738027"/>
                <a:gd name="connsiteX550" fmla="*/ 10595637 w 13991985"/>
                <a:gd name="connsiteY550" fmla="*/ 5724714 h 9738027"/>
                <a:gd name="connsiteX551" fmla="*/ 10629655 w 13991985"/>
                <a:gd name="connsiteY551" fmla="*/ 5637402 h 9738027"/>
                <a:gd name="connsiteX552" fmla="*/ 10673198 w 13991985"/>
                <a:gd name="connsiteY552" fmla="*/ 5604745 h 9738027"/>
                <a:gd name="connsiteX553" fmla="*/ 10750305 w 13991985"/>
                <a:gd name="connsiteY553" fmla="*/ 5627196 h 9738027"/>
                <a:gd name="connsiteX554" fmla="*/ 10761191 w 13991985"/>
                <a:gd name="connsiteY554" fmla="*/ 5560067 h 9738027"/>
                <a:gd name="connsiteX555" fmla="*/ 10814259 w 13991985"/>
                <a:gd name="connsiteY555" fmla="*/ 5502464 h 9738027"/>
                <a:gd name="connsiteX556" fmla="*/ 10891138 w 13991985"/>
                <a:gd name="connsiteY556" fmla="*/ 5468446 h 9738027"/>
                <a:gd name="connsiteX557" fmla="*/ 10958494 w 13991985"/>
                <a:gd name="connsiteY557" fmla="*/ 5463457 h 9738027"/>
                <a:gd name="connsiteX558" fmla="*/ 10989111 w 13991985"/>
                <a:gd name="connsiteY558" fmla="*/ 5434655 h 9738027"/>
                <a:gd name="connsiteX559" fmla="*/ 11051703 w 13991985"/>
                <a:gd name="connsiteY559" fmla="*/ 5395875 h 9738027"/>
                <a:gd name="connsiteX560" fmla="*/ 11161694 w 13991985"/>
                <a:gd name="connsiteY560" fmla="*/ 5361857 h 9738027"/>
                <a:gd name="connsiteX561" fmla="*/ 11205237 w 13991985"/>
                <a:gd name="connsiteY561" fmla="*/ 5332828 h 9738027"/>
                <a:gd name="connsiteX562" fmla="*/ 11161694 w 13991985"/>
                <a:gd name="connsiteY562" fmla="*/ 5303800 h 9738027"/>
                <a:gd name="connsiteX563" fmla="*/ 10871409 w 13991985"/>
                <a:gd name="connsiteY563" fmla="*/ 5260257 h 9738027"/>
                <a:gd name="connsiteX564" fmla="*/ 10827866 w 13991985"/>
                <a:gd name="connsiteY564" fmla="*/ 5216714 h 9738027"/>
                <a:gd name="connsiteX565" fmla="*/ 10682723 w 13991985"/>
                <a:gd name="connsiteY565" fmla="*/ 5274771 h 9738027"/>
                <a:gd name="connsiteX566" fmla="*/ 10624666 w 13991985"/>
                <a:gd name="connsiteY566" fmla="*/ 5303800 h 9738027"/>
                <a:gd name="connsiteX567" fmla="*/ 10537580 w 13991985"/>
                <a:gd name="connsiteY567" fmla="*/ 5390206 h 9738027"/>
                <a:gd name="connsiteX568" fmla="*/ 10440289 w 13991985"/>
                <a:gd name="connsiteY568" fmla="*/ 5361403 h 9738027"/>
                <a:gd name="connsiteX569" fmla="*/ 10368624 w 13991985"/>
                <a:gd name="connsiteY569" fmla="*/ 5317633 h 9738027"/>
                <a:gd name="connsiteX570" fmla="*/ 10348894 w 13991985"/>
                <a:gd name="connsiteY570" fmla="*/ 5245743 h 9738027"/>
                <a:gd name="connsiteX571" fmla="*/ 10363409 w 13991985"/>
                <a:gd name="connsiteY571" fmla="*/ 5187685 h 9738027"/>
                <a:gd name="connsiteX572" fmla="*/ 10392437 w 13991985"/>
                <a:gd name="connsiteY572" fmla="*/ 5144143 h 9738027"/>
                <a:gd name="connsiteX573" fmla="*/ 10348894 w 13991985"/>
                <a:gd name="connsiteY573" fmla="*/ 5115114 h 9738027"/>
                <a:gd name="connsiteX574" fmla="*/ 10290837 w 13991985"/>
                <a:gd name="connsiteY574" fmla="*/ 5100600 h 9738027"/>
                <a:gd name="connsiteX575" fmla="*/ 10203751 w 13991985"/>
                <a:gd name="connsiteY575" fmla="*/ 5071571 h 9738027"/>
                <a:gd name="connsiteX576" fmla="*/ 10160209 w 13991985"/>
                <a:gd name="connsiteY576" fmla="*/ 5057057 h 9738027"/>
                <a:gd name="connsiteX577" fmla="*/ 10073804 w 13991985"/>
                <a:gd name="connsiteY577" fmla="*/ 5028028 h 9738027"/>
                <a:gd name="connsiteX578" fmla="*/ 10044548 w 13991985"/>
                <a:gd name="connsiteY578" fmla="*/ 4921665 h 9738027"/>
                <a:gd name="connsiteX579" fmla="*/ 10049991 w 13991985"/>
                <a:gd name="connsiteY579" fmla="*/ 4868598 h 9738027"/>
                <a:gd name="connsiteX580" fmla="*/ 10102605 w 13991985"/>
                <a:gd name="connsiteY580" fmla="*/ 4758381 h 9738027"/>
                <a:gd name="connsiteX581" fmla="*/ 10189011 w 13991985"/>
                <a:gd name="connsiteY581" fmla="*/ 4753164 h 9738027"/>
                <a:gd name="connsiteX582" fmla="*/ 10262262 w 13991985"/>
                <a:gd name="connsiteY582" fmla="*/ 4791490 h 9738027"/>
                <a:gd name="connsiteX583" fmla="*/ 10311929 w 13991985"/>
                <a:gd name="connsiteY583" fmla="*/ 4762462 h 9738027"/>
                <a:gd name="connsiteX584" fmla="*/ 10365223 w 13991985"/>
                <a:gd name="connsiteY584" fmla="*/ 4752710 h 9738027"/>
                <a:gd name="connsiteX585" fmla="*/ 10423053 w 13991985"/>
                <a:gd name="connsiteY585" fmla="*/ 4698963 h 9738027"/>
                <a:gd name="connsiteX586" fmla="*/ 10447319 w 13991985"/>
                <a:gd name="connsiteY586" fmla="*/ 4607114 h 9738027"/>
                <a:gd name="connsiteX587" fmla="*/ 10491543 w 13991985"/>
                <a:gd name="connsiteY587" fmla="*/ 4532502 h 9738027"/>
                <a:gd name="connsiteX588" fmla="*/ 10595637 w 13991985"/>
                <a:gd name="connsiteY588" fmla="*/ 4520028 h 9738027"/>
                <a:gd name="connsiteX589" fmla="*/ 10639180 w 13991985"/>
                <a:gd name="connsiteY589" fmla="*/ 4491000 h 9738027"/>
                <a:gd name="connsiteX590" fmla="*/ 10711751 w 13991985"/>
                <a:gd name="connsiteY590" fmla="*/ 4403914 h 9738027"/>
                <a:gd name="connsiteX591" fmla="*/ 10755294 w 13991985"/>
                <a:gd name="connsiteY591" fmla="*/ 4360371 h 9738027"/>
                <a:gd name="connsiteX592" fmla="*/ 10775705 w 13991985"/>
                <a:gd name="connsiteY592" fmla="*/ 4302314 h 9738027"/>
                <a:gd name="connsiteX593" fmla="*/ 10848730 w 13991985"/>
                <a:gd name="connsiteY593" fmla="*/ 4251514 h 9738027"/>
                <a:gd name="connsiteX594" fmla="*/ 10977318 w 13991985"/>
                <a:gd name="connsiteY594" fmla="*/ 4232464 h 9738027"/>
                <a:gd name="connsiteX595" fmla="*/ 11103411 w 13991985"/>
                <a:gd name="connsiteY595" fmla="*/ 4307983 h 9738027"/>
                <a:gd name="connsiteX596" fmla="*/ 11126996 w 13991985"/>
                <a:gd name="connsiteY596" fmla="*/ 4433170 h 9738027"/>
                <a:gd name="connsiteX597" fmla="*/ 11078691 w 13991985"/>
                <a:gd name="connsiteY597" fmla="*/ 4505514 h 9738027"/>
                <a:gd name="connsiteX598" fmla="*/ 11048755 w 13991985"/>
                <a:gd name="connsiteY598" fmla="*/ 4551552 h 9738027"/>
                <a:gd name="connsiteX599" fmla="*/ 11049889 w 13991985"/>
                <a:gd name="connsiteY599" fmla="*/ 4577632 h 9738027"/>
                <a:gd name="connsiteX600" fmla="*/ 10987523 w 13991985"/>
                <a:gd name="connsiteY600" fmla="*/ 4592600 h 9738027"/>
                <a:gd name="connsiteX601" fmla="*/ 10973009 w 13991985"/>
                <a:gd name="connsiteY601" fmla="*/ 4650657 h 9738027"/>
                <a:gd name="connsiteX602" fmla="*/ 11060094 w 13991985"/>
                <a:gd name="connsiteY602" fmla="*/ 4665171 h 9738027"/>
                <a:gd name="connsiteX603" fmla="*/ 11016551 w 13991985"/>
                <a:gd name="connsiteY603" fmla="*/ 4708714 h 9738027"/>
                <a:gd name="connsiteX604" fmla="*/ 11002037 w 13991985"/>
                <a:gd name="connsiteY604" fmla="*/ 4752257 h 9738027"/>
                <a:gd name="connsiteX605" fmla="*/ 11016551 w 13991985"/>
                <a:gd name="connsiteY605" fmla="*/ 4781285 h 9738027"/>
                <a:gd name="connsiteX606" fmla="*/ 11060094 w 13991985"/>
                <a:gd name="connsiteY606" fmla="*/ 4737743 h 9738027"/>
                <a:gd name="connsiteX607" fmla="*/ 11190723 w 13991985"/>
                <a:gd name="connsiteY607" fmla="*/ 4650657 h 9738027"/>
                <a:gd name="connsiteX608" fmla="*/ 11248780 w 13991985"/>
                <a:gd name="connsiteY608" fmla="*/ 4636143 h 9738027"/>
                <a:gd name="connsiteX609" fmla="*/ 11335866 w 13991985"/>
                <a:gd name="connsiteY609" fmla="*/ 4592600 h 9738027"/>
                <a:gd name="connsiteX610" fmla="*/ 11422951 w 13991985"/>
                <a:gd name="connsiteY610" fmla="*/ 4549057 h 9738027"/>
                <a:gd name="connsiteX611" fmla="*/ 11539066 w 13991985"/>
                <a:gd name="connsiteY61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887066 w 13991985"/>
                <a:gd name="connsiteY316" fmla="*/ 7263228 h 9738027"/>
                <a:gd name="connsiteX317" fmla="*/ 1957029 w 13991985"/>
                <a:gd name="connsiteY317" fmla="*/ 7319358 h 9738027"/>
                <a:gd name="connsiteX318" fmla="*/ 2044116 w 13991985"/>
                <a:gd name="connsiteY318" fmla="*/ 7348387 h 9738027"/>
                <a:gd name="connsiteX319" fmla="*/ 2133809 w 13991985"/>
                <a:gd name="connsiteY319" fmla="*/ 7389321 h 9738027"/>
                <a:gd name="connsiteX320" fmla="*/ 2185742 w 13991985"/>
                <a:gd name="connsiteY320" fmla="*/ 7423339 h 9738027"/>
                <a:gd name="connsiteX321" fmla="*/ 2210916 w 13991985"/>
                <a:gd name="connsiteY321" fmla="*/ 7440462 h 9738027"/>
                <a:gd name="connsiteX322" fmla="*/ 2223503 w 13991985"/>
                <a:gd name="connsiteY322" fmla="*/ 7472098 h 9738027"/>
                <a:gd name="connsiteX323" fmla="*/ 2259561 w 13991985"/>
                <a:gd name="connsiteY323" fmla="*/ 7501920 h 9738027"/>
                <a:gd name="connsiteX324" fmla="*/ 2286095 w 13991985"/>
                <a:gd name="connsiteY324" fmla="*/ 7517569 h 9738027"/>
                <a:gd name="connsiteX325" fmla="*/ 2412188 w 13991985"/>
                <a:gd name="connsiteY325" fmla="*/ 7496364 h 9738027"/>
                <a:gd name="connsiteX326" fmla="*/ 2443825 w 13991985"/>
                <a:gd name="connsiteY326" fmla="*/ 7618714 h 9738027"/>
                <a:gd name="connsiteX327" fmla="*/ 2496666 w 13991985"/>
                <a:gd name="connsiteY327" fmla="*/ 7655114 h 9738027"/>
                <a:gd name="connsiteX328" fmla="*/ 2583751 w 13991985"/>
                <a:gd name="connsiteY328" fmla="*/ 7684143 h 9738027"/>
                <a:gd name="connsiteX329" fmla="*/ 2643962 w 13991985"/>
                <a:gd name="connsiteY329" fmla="*/ 7741746 h 9738027"/>
                <a:gd name="connsiteX330" fmla="*/ 2752480 w 13991985"/>
                <a:gd name="connsiteY330" fmla="*/ 7744582 h 9738027"/>
                <a:gd name="connsiteX331" fmla="*/ 2808610 w 13991985"/>
                <a:gd name="connsiteY331" fmla="*/ 7814545 h 9738027"/>
                <a:gd name="connsiteX332" fmla="*/ 2888551 w 13991985"/>
                <a:gd name="connsiteY332" fmla="*/ 7807627 h 9738027"/>
                <a:gd name="connsiteX333" fmla="*/ 2968267 w 13991985"/>
                <a:gd name="connsiteY333" fmla="*/ 7838810 h 9738027"/>
                <a:gd name="connsiteX334" fmla="*/ 3106266 w 13991985"/>
                <a:gd name="connsiteY334" fmla="*/ 7843800 h 9738027"/>
                <a:gd name="connsiteX335" fmla="*/ 3215237 w 13991985"/>
                <a:gd name="connsiteY335" fmla="*/ 7881900 h 9738027"/>
                <a:gd name="connsiteX336" fmla="*/ 3328516 w 13991985"/>
                <a:gd name="connsiteY336" fmla="*/ 7843346 h 9738027"/>
                <a:gd name="connsiteX337" fmla="*/ 3417982 w 13991985"/>
                <a:gd name="connsiteY337" fmla="*/ 7819988 h 9738027"/>
                <a:gd name="connsiteX338" fmla="*/ 3442022 w 13991985"/>
                <a:gd name="connsiteY338" fmla="*/ 7878044 h 9738027"/>
                <a:gd name="connsiteX339" fmla="*/ 3451773 w 13991985"/>
                <a:gd name="connsiteY339" fmla="*/ 7923969 h 9738027"/>
                <a:gd name="connsiteX340" fmla="*/ 3473431 w 13991985"/>
                <a:gd name="connsiteY340" fmla="*/ 7982025 h 9738027"/>
                <a:gd name="connsiteX341" fmla="*/ 3507449 w 13991985"/>
                <a:gd name="connsiteY341" fmla="*/ 8022960 h 9738027"/>
                <a:gd name="connsiteX342" fmla="*/ 3570723 w 13991985"/>
                <a:gd name="connsiteY342" fmla="*/ 8017971 h 9738027"/>
                <a:gd name="connsiteX343" fmla="*/ 3585237 w 13991985"/>
                <a:gd name="connsiteY343" fmla="*/ 7901857 h 9738027"/>
                <a:gd name="connsiteX344" fmla="*/ 3665179 w 13991985"/>
                <a:gd name="connsiteY344" fmla="*/ 7834502 h 9738027"/>
                <a:gd name="connsiteX345" fmla="*/ 3709175 w 13991985"/>
                <a:gd name="connsiteY345" fmla="*/ 7787103 h 9738027"/>
                <a:gd name="connsiteX346" fmla="*/ 3843206 w 13991985"/>
                <a:gd name="connsiteY346" fmla="*/ 7842099 h 9738027"/>
                <a:gd name="connsiteX347" fmla="*/ 3991637 w 13991985"/>
                <a:gd name="connsiteY347" fmla="*/ 7872828 h 9738027"/>
                <a:gd name="connsiteX348" fmla="*/ 4071579 w 13991985"/>
                <a:gd name="connsiteY348" fmla="*/ 7834728 h 9738027"/>
                <a:gd name="connsiteX349" fmla="*/ 4107525 w 13991985"/>
                <a:gd name="connsiteY349" fmla="*/ 7921360 h 9738027"/>
                <a:gd name="connsiteX350" fmla="*/ 4157757 w 13991985"/>
                <a:gd name="connsiteY350" fmla="*/ 7962522 h 9738027"/>
                <a:gd name="connsiteX351" fmla="*/ 4222959 w 13991985"/>
                <a:gd name="connsiteY351" fmla="*/ 8028177 h 9738027"/>
                <a:gd name="connsiteX352" fmla="*/ 4213887 w 13991985"/>
                <a:gd name="connsiteY352" fmla="*/ 8093151 h 9738027"/>
                <a:gd name="connsiteX353" fmla="*/ 4238380 w 13991985"/>
                <a:gd name="connsiteY353" fmla="*/ 8148600 h 9738027"/>
                <a:gd name="connsiteX354" fmla="*/ 4398037 w 13991985"/>
                <a:gd name="connsiteY354" fmla="*/ 8119571 h 9738027"/>
                <a:gd name="connsiteX355" fmla="*/ 4526512 w 13991985"/>
                <a:gd name="connsiteY355" fmla="*/ 8078863 h 9738027"/>
                <a:gd name="connsiteX356" fmla="*/ 4600330 w 13991985"/>
                <a:gd name="connsiteY356" fmla="*/ 8082945 h 9738027"/>
                <a:gd name="connsiteX357" fmla="*/ 4673809 w 13991985"/>
                <a:gd name="connsiteY357" fmla="*/ 8047000 h 9738027"/>
                <a:gd name="connsiteX358" fmla="*/ 4702837 w 13991985"/>
                <a:gd name="connsiteY358" fmla="*/ 8003457 h 9738027"/>
                <a:gd name="connsiteX359" fmla="*/ 4717351 w 13991985"/>
                <a:gd name="connsiteY359" fmla="*/ 7959914 h 9738027"/>
                <a:gd name="connsiteX360" fmla="*/ 4804437 w 13991985"/>
                <a:gd name="connsiteY360" fmla="*/ 7930885 h 9738027"/>
                <a:gd name="connsiteX361" fmla="*/ 4838682 w 13991985"/>
                <a:gd name="connsiteY361" fmla="*/ 7904465 h 9738027"/>
                <a:gd name="connsiteX362" fmla="*/ 4894811 w 13991985"/>
                <a:gd name="connsiteY362" fmla="*/ 7875437 h 9738027"/>
                <a:gd name="connsiteX363" fmla="*/ 4947426 w 13991985"/>
                <a:gd name="connsiteY363" fmla="*/ 7839037 h 9738027"/>
                <a:gd name="connsiteX364" fmla="*/ 5065694 w 13991985"/>
                <a:gd name="connsiteY364" fmla="*/ 7766919 h 9738027"/>
                <a:gd name="connsiteX365" fmla="*/ 5210837 w 13991985"/>
                <a:gd name="connsiteY365" fmla="*/ 7814771 h 9738027"/>
                <a:gd name="connsiteX366" fmla="*/ 5297923 w 13991985"/>
                <a:gd name="connsiteY366" fmla="*/ 7872828 h 9738027"/>
                <a:gd name="connsiteX367" fmla="*/ 5385009 w 13991985"/>
                <a:gd name="connsiteY367" fmla="*/ 7858314 h 9738027"/>
                <a:gd name="connsiteX368" fmla="*/ 5428551 w 13991985"/>
                <a:gd name="connsiteY368" fmla="*/ 7829285 h 9738027"/>
                <a:gd name="connsiteX369" fmla="*/ 5514956 w 13991985"/>
                <a:gd name="connsiteY369" fmla="*/ 7712377 h 9738027"/>
                <a:gd name="connsiteX370" fmla="*/ 5563943 w 13991985"/>
                <a:gd name="connsiteY370" fmla="*/ 7788804 h 9738027"/>
                <a:gd name="connsiteX371" fmla="*/ 5602723 w 13991985"/>
                <a:gd name="connsiteY371" fmla="*/ 7843800 h 9738027"/>
                <a:gd name="connsiteX372" fmla="*/ 5617237 w 13991985"/>
                <a:gd name="connsiteY372" fmla="*/ 7887343 h 9738027"/>
                <a:gd name="connsiteX373" fmla="*/ 5706478 w 13991985"/>
                <a:gd name="connsiteY373" fmla="*/ 7950389 h 9738027"/>
                <a:gd name="connsiteX374" fmla="*/ 5731424 w 13991985"/>
                <a:gd name="connsiteY374" fmla="*/ 7990077 h 9738027"/>
                <a:gd name="connsiteX375" fmla="*/ 5727682 w 13991985"/>
                <a:gd name="connsiteY375" fmla="*/ 8069112 h 9738027"/>
                <a:gd name="connsiteX376" fmla="*/ 5732218 w 13991985"/>
                <a:gd name="connsiteY376" fmla="*/ 8131703 h 9738027"/>
                <a:gd name="connsiteX377" fmla="*/ 5739588 w 13991985"/>
                <a:gd name="connsiteY377" fmla="*/ 8211419 h 9738027"/>
                <a:gd name="connsiteX378" fmla="*/ 5737660 w 13991985"/>
                <a:gd name="connsiteY378" fmla="*/ 8300887 h 9738027"/>
                <a:gd name="connsiteX379" fmla="*/ 5692191 w 13991985"/>
                <a:gd name="connsiteY379" fmla="*/ 8377994 h 9738027"/>
                <a:gd name="connsiteX380" fmla="*/ 5602723 w 13991985"/>
                <a:gd name="connsiteY380" fmla="*/ 8424371 h 9738027"/>
                <a:gd name="connsiteX381" fmla="*/ 5573694 w 13991985"/>
                <a:gd name="connsiteY381" fmla="*/ 8467914 h 9738027"/>
                <a:gd name="connsiteX382" fmla="*/ 5559180 w 13991985"/>
                <a:gd name="connsiteY382" fmla="*/ 8511457 h 9738027"/>
                <a:gd name="connsiteX383" fmla="*/ 5472094 w 13991985"/>
                <a:gd name="connsiteY383" fmla="*/ 8598543 h 9738027"/>
                <a:gd name="connsiteX384" fmla="*/ 5457580 w 13991985"/>
                <a:gd name="connsiteY384" fmla="*/ 8642085 h 9738027"/>
                <a:gd name="connsiteX385" fmla="*/ 5519946 w 13991985"/>
                <a:gd name="connsiteY385" fmla="*/ 8768178 h 9738027"/>
                <a:gd name="connsiteX386" fmla="*/ 5477311 w 13991985"/>
                <a:gd name="connsiteY386" fmla="*/ 8861954 h 9738027"/>
                <a:gd name="connsiteX387" fmla="*/ 5619505 w 13991985"/>
                <a:gd name="connsiteY387" fmla="*/ 8840183 h 9738027"/>
                <a:gd name="connsiteX388" fmla="*/ 5711693 w 13991985"/>
                <a:gd name="connsiteY388" fmla="*/ 8814103 h 9738027"/>
                <a:gd name="connsiteX389" fmla="*/ 5776894 w 13991985"/>
                <a:gd name="connsiteY389" fmla="*/ 8800268 h 9738027"/>
                <a:gd name="connsiteX390" fmla="*/ 5749000 w 13991985"/>
                <a:gd name="connsiteY390" fmla="*/ 8872159 h 9738027"/>
                <a:gd name="connsiteX391" fmla="*/ 5748092 w 13991985"/>
                <a:gd name="connsiteY391" fmla="*/ 8903343 h 9738027"/>
                <a:gd name="connsiteX392" fmla="*/ 5747866 w 13991985"/>
                <a:gd name="connsiteY392" fmla="*/ 8946885 h 9738027"/>
                <a:gd name="connsiteX393" fmla="*/ 5776894 w 13991985"/>
                <a:gd name="connsiteY393" fmla="*/ 9033971 h 9738027"/>
                <a:gd name="connsiteX394" fmla="*/ 5829962 w 13991985"/>
                <a:gd name="connsiteY394" fmla="*/ 9080576 h 9738027"/>
                <a:gd name="connsiteX395" fmla="*/ 5883030 w 13991985"/>
                <a:gd name="connsiteY395" fmla="*/ 9114140 h 9738027"/>
                <a:gd name="connsiteX396" fmla="*/ 5907523 w 13991985"/>
                <a:gd name="connsiteY396" fmla="*/ 9164600 h 9738027"/>
                <a:gd name="connsiteX397" fmla="*/ 5863980 w 13991985"/>
                <a:gd name="connsiteY397" fmla="*/ 9266200 h 9738027"/>
                <a:gd name="connsiteX398" fmla="*/ 6023637 w 13991985"/>
                <a:gd name="connsiteY398" fmla="*/ 9353285 h 9738027"/>
                <a:gd name="connsiteX399" fmla="*/ 6038151 w 13991985"/>
                <a:gd name="connsiteY399" fmla="*/ 9396828 h 9738027"/>
                <a:gd name="connsiteX400" fmla="*/ 6067180 w 13991985"/>
                <a:gd name="connsiteY400" fmla="*/ 9440371 h 9738027"/>
                <a:gd name="connsiteX401" fmla="*/ 6133855 w 13991985"/>
                <a:gd name="connsiteY401" fmla="*/ 9471214 h 9738027"/>
                <a:gd name="connsiteX402" fmla="*/ 6269586 w 13991985"/>
                <a:gd name="connsiteY402" fmla="*/ 9406920 h 9738027"/>
                <a:gd name="connsiteX403" fmla="*/ 6299409 w 13991985"/>
                <a:gd name="connsiteY403" fmla="*/ 9440371 h 9738027"/>
                <a:gd name="connsiteX404" fmla="*/ 6313923 w 13991985"/>
                <a:gd name="connsiteY404" fmla="*/ 9483914 h 9738027"/>
                <a:gd name="connsiteX405" fmla="*/ 6347941 w 13991985"/>
                <a:gd name="connsiteY405" fmla="*/ 9527003 h 9738027"/>
                <a:gd name="connsiteX406" fmla="*/ 6405771 w 13991985"/>
                <a:gd name="connsiteY406" fmla="*/ 9556032 h 9738027"/>
                <a:gd name="connsiteX407" fmla="*/ 6430263 w 13991985"/>
                <a:gd name="connsiteY407" fmla="*/ 9510562 h 9738027"/>
                <a:gd name="connsiteX408" fmla="*/ 6430037 w 13991985"/>
                <a:gd name="connsiteY408" fmla="*/ 9382314 h 9738027"/>
                <a:gd name="connsiteX409" fmla="*/ 6401009 w 13991985"/>
                <a:gd name="connsiteY409" fmla="*/ 9280714 h 9738027"/>
                <a:gd name="connsiteX410" fmla="*/ 6444551 w 13991985"/>
                <a:gd name="connsiteY410" fmla="*/ 9237171 h 9738027"/>
                <a:gd name="connsiteX411" fmla="*/ 6488094 w 13991985"/>
                <a:gd name="connsiteY411" fmla="*/ 9222657 h 9738027"/>
                <a:gd name="connsiteX412" fmla="*/ 6557718 w 13991985"/>
                <a:gd name="connsiteY412" fmla="*/ 9225945 h 9738027"/>
                <a:gd name="connsiteX413" fmla="*/ 6636299 w 13991985"/>
                <a:gd name="connsiteY413" fmla="*/ 9168795 h 9738027"/>
                <a:gd name="connsiteX414" fmla="*/ 6737445 w 13991985"/>
                <a:gd name="connsiteY414" fmla="*/ 9224812 h 9738027"/>
                <a:gd name="connsiteX415" fmla="*/ 6763866 w 13991985"/>
                <a:gd name="connsiteY415" fmla="*/ 9164600 h 9738027"/>
                <a:gd name="connsiteX416" fmla="*/ 6828840 w 13991985"/>
                <a:gd name="connsiteY416" fmla="*/ 9181722 h 9738027"/>
                <a:gd name="connsiteX417" fmla="*/ 6870229 w 13991985"/>
                <a:gd name="connsiteY417" fmla="*/ 9205988 h 9738027"/>
                <a:gd name="connsiteX418" fmla="*/ 6952551 w 13991985"/>
                <a:gd name="connsiteY418" fmla="*/ 9208143 h 9738027"/>
                <a:gd name="connsiteX419" fmla="*/ 7025123 w 13991985"/>
                <a:gd name="connsiteY419" fmla="*/ 9121057 h 9738027"/>
                <a:gd name="connsiteX420" fmla="*/ 7102230 w 13991985"/>
                <a:gd name="connsiteY420" fmla="*/ 9139881 h 9738027"/>
                <a:gd name="connsiteX421" fmla="*/ 7170266 w 13991985"/>
                <a:gd name="connsiteY421" fmla="*/ 9077514 h 9738027"/>
                <a:gd name="connsiteX422" fmla="*/ 7197141 w 13991985"/>
                <a:gd name="connsiteY422" fmla="*/ 9048713 h 9738027"/>
                <a:gd name="connsiteX423" fmla="*/ 7236374 w 13991985"/>
                <a:gd name="connsiteY423" fmla="*/ 9023539 h 9738027"/>
                <a:gd name="connsiteX424" fmla="*/ 7271638 w 13991985"/>
                <a:gd name="connsiteY424" fmla="*/ 9063681 h 9738027"/>
                <a:gd name="connsiteX425" fmla="*/ 7307811 w 13991985"/>
                <a:gd name="connsiteY425" fmla="*/ 9109604 h 9738027"/>
                <a:gd name="connsiteX426" fmla="*/ 7343530 w 13991985"/>
                <a:gd name="connsiteY426" fmla="*/ 9159270 h 9738027"/>
                <a:gd name="connsiteX427" fmla="*/ 7460551 w 13991985"/>
                <a:gd name="connsiteY427" fmla="*/ 9164600 h 9738027"/>
                <a:gd name="connsiteX428" fmla="*/ 7547637 w 13991985"/>
                <a:gd name="connsiteY428" fmla="*/ 9179114 h 9738027"/>
                <a:gd name="connsiteX429" fmla="*/ 7562151 w 13991985"/>
                <a:gd name="connsiteY429" fmla="*/ 9353285 h 9738027"/>
                <a:gd name="connsiteX430" fmla="*/ 7634723 w 13991985"/>
                <a:gd name="connsiteY430" fmla="*/ 9367800 h 9738027"/>
                <a:gd name="connsiteX431" fmla="*/ 7721809 w 13991985"/>
                <a:gd name="connsiteY431" fmla="*/ 9396828 h 9738027"/>
                <a:gd name="connsiteX432" fmla="*/ 7808894 w 13991985"/>
                <a:gd name="connsiteY432" fmla="*/ 9425857 h 9738027"/>
                <a:gd name="connsiteX433" fmla="*/ 7852437 w 13991985"/>
                <a:gd name="connsiteY433" fmla="*/ 9440371 h 9738027"/>
                <a:gd name="connsiteX434" fmla="*/ 7895980 w 13991985"/>
                <a:gd name="connsiteY434" fmla="*/ 9396828 h 9738027"/>
                <a:gd name="connsiteX435" fmla="*/ 7939523 w 13991985"/>
                <a:gd name="connsiteY435" fmla="*/ 9382314 h 9738027"/>
                <a:gd name="connsiteX436" fmla="*/ 7962655 w 13991985"/>
                <a:gd name="connsiteY436" fmla="*/ 9347389 h 9738027"/>
                <a:gd name="connsiteX437" fmla="*/ 8005517 w 13991985"/>
                <a:gd name="connsiteY437" fmla="*/ 9335483 h 9738027"/>
                <a:gd name="connsiteX438" fmla="*/ 8065049 w 13991985"/>
                <a:gd name="connsiteY438" fmla="*/ 9397396 h 9738027"/>
                <a:gd name="connsiteX439" fmla="*/ 8169144 w 13991985"/>
                <a:gd name="connsiteY439" fmla="*/ 9437309 h 9738027"/>
                <a:gd name="connsiteX440" fmla="*/ 8215068 w 13991985"/>
                <a:gd name="connsiteY440" fmla="*/ 9392633 h 9738027"/>
                <a:gd name="connsiteX441" fmla="*/ 8255549 w 13991985"/>
                <a:gd name="connsiteY441" fmla="*/ 9401818 h 9738027"/>
                <a:gd name="connsiteX442" fmla="*/ 8299092 w 13991985"/>
                <a:gd name="connsiteY442" fmla="*/ 9438217 h 9738027"/>
                <a:gd name="connsiteX443" fmla="*/ 8317461 w 13991985"/>
                <a:gd name="connsiteY443" fmla="*/ 9485502 h 9738027"/>
                <a:gd name="connsiteX444" fmla="*/ 8295010 w 13991985"/>
                <a:gd name="connsiteY444" fmla="*/ 9519633 h 9738027"/>
                <a:gd name="connsiteX445" fmla="*/ 8276980 w 13991985"/>
                <a:gd name="connsiteY445" fmla="*/ 9604564 h 9738027"/>
                <a:gd name="connsiteX446" fmla="*/ 8309297 w 13991985"/>
                <a:gd name="connsiteY446" fmla="*/ 9685413 h 9738027"/>
                <a:gd name="connsiteX447" fmla="*/ 8350459 w 13991985"/>
                <a:gd name="connsiteY447" fmla="*/ 9738027 h 9738027"/>
                <a:gd name="connsiteX448" fmla="*/ 8389466 w 13991985"/>
                <a:gd name="connsiteY448" fmla="*/ 9730657 h 9738027"/>
                <a:gd name="connsiteX449" fmla="*/ 8386404 w 13991985"/>
                <a:gd name="connsiteY449" fmla="*/ 9682578 h 9738027"/>
                <a:gd name="connsiteX450" fmla="*/ 8360437 w 13991985"/>
                <a:gd name="connsiteY450" fmla="*/ 9643571 h 9738027"/>
                <a:gd name="connsiteX451" fmla="*/ 8351139 w 13991985"/>
                <a:gd name="connsiteY451" fmla="*/ 9571453 h 9738027"/>
                <a:gd name="connsiteX452" fmla="*/ 8370416 w 13991985"/>
                <a:gd name="connsiteY452" fmla="*/ 9527684 h 9738027"/>
                <a:gd name="connsiteX453" fmla="*/ 8396043 w 13991985"/>
                <a:gd name="connsiteY453" fmla="*/ 9475977 h 9738027"/>
                <a:gd name="connsiteX454" fmla="*/ 8429380 w 13991985"/>
                <a:gd name="connsiteY454" fmla="*/ 9483120 h 9738027"/>
                <a:gd name="connsiteX455" fmla="*/ 8496055 w 13991985"/>
                <a:gd name="connsiteY455" fmla="*/ 9473595 h 9738027"/>
                <a:gd name="connsiteX456" fmla="*/ 8553886 w 13991985"/>
                <a:gd name="connsiteY456" fmla="*/ 9453185 h 9738027"/>
                <a:gd name="connsiteX457" fmla="*/ 8636209 w 13991985"/>
                <a:gd name="connsiteY457" fmla="*/ 9428465 h 9738027"/>
                <a:gd name="connsiteX458" fmla="*/ 8696193 w 13991985"/>
                <a:gd name="connsiteY458" fmla="*/ 9415877 h 9738027"/>
                <a:gd name="connsiteX459" fmla="*/ 8691318 w 13991985"/>
                <a:gd name="connsiteY459" fmla="*/ 9375964 h 9738027"/>
                <a:gd name="connsiteX460" fmla="*/ 8715130 w 13991985"/>
                <a:gd name="connsiteY460" fmla="*/ 9356914 h 9738027"/>
                <a:gd name="connsiteX461" fmla="*/ 8743705 w 13991985"/>
                <a:gd name="connsiteY461" fmla="*/ 9359295 h 9738027"/>
                <a:gd name="connsiteX462" fmla="*/ 8810380 w 13991985"/>
                <a:gd name="connsiteY462" fmla="*/ 9382314 h 9738027"/>
                <a:gd name="connsiteX463" fmla="*/ 8856078 w 13991985"/>
                <a:gd name="connsiteY463" fmla="*/ 9312577 h 9738027"/>
                <a:gd name="connsiteX464" fmla="*/ 8903249 w 13991985"/>
                <a:gd name="connsiteY464" fmla="*/ 9314052 h 9738027"/>
                <a:gd name="connsiteX465" fmla="*/ 8941349 w 13991985"/>
                <a:gd name="connsiteY465" fmla="*/ 9356914 h 9738027"/>
                <a:gd name="connsiteX466" fmla="*/ 8984211 w 13991985"/>
                <a:gd name="connsiteY466" fmla="*/ 9321195 h 9738027"/>
                <a:gd name="connsiteX467" fmla="*/ 9025713 w 13991985"/>
                <a:gd name="connsiteY467" fmla="*/ 9264272 h 9738027"/>
                <a:gd name="connsiteX468" fmla="*/ 9085925 w 13991985"/>
                <a:gd name="connsiteY468" fmla="*/ 9278106 h 9738027"/>
                <a:gd name="connsiteX469" fmla="*/ 9124705 w 13991985"/>
                <a:gd name="connsiteY469" fmla="*/ 9237852 h 9738027"/>
                <a:gd name="connsiteX470" fmla="*/ 9129468 w 13991985"/>
                <a:gd name="connsiteY470" fmla="*/ 9186258 h 9738027"/>
                <a:gd name="connsiteX471" fmla="*/ 9160424 w 13991985"/>
                <a:gd name="connsiteY471" fmla="*/ 9133077 h 9738027"/>
                <a:gd name="connsiteX472" fmla="*/ 9203286 w 13991985"/>
                <a:gd name="connsiteY472" fmla="*/ 9156889 h 9738027"/>
                <a:gd name="connsiteX473" fmla="*/ 9246376 w 13991985"/>
                <a:gd name="connsiteY473" fmla="*/ 9196690 h 9738027"/>
                <a:gd name="connsiteX474" fmla="*/ 9305680 w 13991985"/>
                <a:gd name="connsiteY474" fmla="*/ 9159270 h 9738027"/>
                <a:gd name="connsiteX475" fmla="*/ 9399569 w 13991985"/>
                <a:gd name="connsiteY475" fmla="*/ 9131943 h 9738027"/>
                <a:gd name="connsiteX476" fmla="*/ 9458080 w 13991985"/>
                <a:gd name="connsiteY476" fmla="*/ 9130695 h 9738027"/>
                <a:gd name="connsiteX477" fmla="*/ 9518518 w 13991985"/>
                <a:gd name="connsiteY477" fmla="*/ 9105521 h 9738027"/>
                <a:gd name="connsiteX478" fmla="*/ 9574648 w 13991985"/>
                <a:gd name="connsiteY478" fmla="*/ 9126046 h 9738027"/>
                <a:gd name="connsiteX479" fmla="*/ 9652209 w 13991985"/>
                <a:gd name="connsiteY479" fmla="*/ 9106543 h 9738027"/>
                <a:gd name="connsiteX480" fmla="*/ 9753355 w 13991985"/>
                <a:gd name="connsiteY480" fmla="*/ 9094977 h 9738027"/>
                <a:gd name="connsiteX481" fmla="*/ 9816175 w 13991985"/>
                <a:gd name="connsiteY481" fmla="*/ 9050866 h 9738027"/>
                <a:gd name="connsiteX482" fmla="*/ 9803361 w 13991985"/>
                <a:gd name="connsiteY482" fmla="*/ 9009252 h 9738027"/>
                <a:gd name="connsiteX483" fmla="*/ 9819236 w 13991985"/>
                <a:gd name="connsiteY483" fmla="*/ 8981583 h 9738027"/>
                <a:gd name="connsiteX484" fmla="*/ 9872418 w 13991985"/>
                <a:gd name="connsiteY484" fmla="*/ 8980677 h 9738027"/>
                <a:gd name="connsiteX485" fmla="*/ 9893736 w 13991985"/>
                <a:gd name="connsiteY485" fmla="*/ 8931350 h 9738027"/>
                <a:gd name="connsiteX486" fmla="*/ 9942721 w 13991985"/>
                <a:gd name="connsiteY486" fmla="*/ 8904022 h 9738027"/>
                <a:gd name="connsiteX487" fmla="*/ 10024364 w 13991985"/>
                <a:gd name="connsiteY487" fmla="*/ 8850956 h 9738027"/>
                <a:gd name="connsiteX488" fmla="*/ 10101925 w 13991985"/>
                <a:gd name="connsiteY488" fmla="*/ 8802650 h 9738027"/>
                <a:gd name="connsiteX489" fmla="*/ 10130726 w 13991985"/>
                <a:gd name="connsiteY489" fmla="*/ 8768632 h 9738027"/>
                <a:gd name="connsiteX490" fmla="*/ 10099997 w 13991985"/>
                <a:gd name="connsiteY490" fmla="*/ 8719646 h 9738027"/>
                <a:gd name="connsiteX491" fmla="*/ 10139458 w 13991985"/>
                <a:gd name="connsiteY491" fmla="*/ 8683474 h 9738027"/>
                <a:gd name="connsiteX492" fmla="*/ 10199669 w 13991985"/>
                <a:gd name="connsiteY492" fmla="*/ 8664197 h 9738027"/>
                <a:gd name="connsiteX493" fmla="*/ 10252737 w 13991985"/>
                <a:gd name="connsiteY493" fmla="*/ 8642539 h 9738027"/>
                <a:gd name="connsiteX494" fmla="*/ 10293672 w 13991985"/>
                <a:gd name="connsiteY494" fmla="*/ 8610902 h 9738027"/>
                <a:gd name="connsiteX495" fmla="*/ 10351049 w 13991985"/>
                <a:gd name="connsiteY495" fmla="*/ 8533002 h 9738027"/>
                <a:gd name="connsiteX496" fmla="*/ 10363409 w 13991985"/>
                <a:gd name="connsiteY496" fmla="*/ 8525971 h 9738027"/>
                <a:gd name="connsiteX497" fmla="*/ 10398107 w 13991985"/>
                <a:gd name="connsiteY497" fmla="*/ 8480274 h 9738027"/>
                <a:gd name="connsiteX498" fmla="*/ 10436434 w 13991985"/>
                <a:gd name="connsiteY498" fmla="*/ 8443875 h 9738027"/>
                <a:gd name="connsiteX499" fmla="*/ 10479523 w 13991985"/>
                <a:gd name="connsiteY499" fmla="*/ 8395343 h 9738027"/>
                <a:gd name="connsiteX500" fmla="*/ 10494718 w 13991985"/>
                <a:gd name="connsiteY500" fmla="*/ 8308257 h 9738027"/>
                <a:gd name="connsiteX501" fmla="*/ 10499254 w 13991985"/>
                <a:gd name="connsiteY501" fmla="*/ 8247819 h 9738027"/>
                <a:gd name="connsiteX502" fmla="*/ 10482018 w 13991985"/>
                <a:gd name="connsiteY502" fmla="*/ 8171052 h 9738027"/>
                <a:gd name="connsiteX503" fmla="*/ 10523066 w 13991985"/>
                <a:gd name="connsiteY503" fmla="*/ 8117643 h 9738027"/>
                <a:gd name="connsiteX504" fmla="*/ 10566609 w 13991985"/>
                <a:gd name="connsiteY504" fmla="*/ 8119571 h 9738027"/>
                <a:gd name="connsiteX505" fmla="*/ 10627274 w 13991985"/>
                <a:gd name="connsiteY505" fmla="*/ 8102676 h 9738027"/>
                <a:gd name="connsiteX506" fmla="*/ 10654829 w 13991985"/>
                <a:gd name="connsiteY506" fmla="*/ 8025569 h 9738027"/>
                <a:gd name="connsiteX507" fmla="*/ 10696330 w 13991985"/>
                <a:gd name="connsiteY507" fmla="*/ 7994839 h 9738027"/>
                <a:gd name="connsiteX508" fmla="*/ 10775025 w 13991985"/>
                <a:gd name="connsiteY508" fmla="*/ 7894940 h 9738027"/>
                <a:gd name="connsiteX509" fmla="*/ 10806435 w 13991985"/>
                <a:gd name="connsiteY509" fmla="*/ 7805246 h 9738027"/>
                <a:gd name="connsiteX510" fmla="*/ 10847596 w 13991985"/>
                <a:gd name="connsiteY510" fmla="*/ 7745488 h 9738027"/>
                <a:gd name="connsiteX511" fmla="*/ 10903499 w 13991985"/>
                <a:gd name="connsiteY511" fmla="*/ 7730520 h 9738027"/>
                <a:gd name="connsiteX512" fmla="*/ 10958494 w 13991985"/>
                <a:gd name="connsiteY512" fmla="*/ 7727685 h 9738027"/>
                <a:gd name="connsiteX513" fmla="*/ 10952031 w 13991985"/>
                <a:gd name="connsiteY513" fmla="*/ 7706028 h 9738027"/>
                <a:gd name="connsiteX514" fmla="*/ 10943980 w 13991985"/>
                <a:gd name="connsiteY514" fmla="*/ 7652732 h 9738027"/>
                <a:gd name="connsiteX515" fmla="*/ 10950897 w 13991985"/>
                <a:gd name="connsiteY515" fmla="*/ 7604427 h 9738027"/>
                <a:gd name="connsiteX516" fmla="*/ 10917786 w 13991985"/>
                <a:gd name="connsiteY516" fmla="*/ 7507590 h 9738027"/>
                <a:gd name="connsiteX517" fmla="*/ 10915632 w 13991985"/>
                <a:gd name="connsiteY517" fmla="*/ 7454521 h 9738027"/>
                <a:gd name="connsiteX518" fmla="*/ 10963937 w 13991985"/>
                <a:gd name="connsiteY518" fmla="*/ 7401681 h 9738027"/>
                <a:gd name="connsiteX519" fmla="*/ 11024943 w 13991985"/>
                <a:gd name="connsiteY519" fmla="*/ 7373333 h 9738027"/>
                <a:gd name="connsiteX520" fmla="*/ 11016551 w 13991985"/>
                <a:gd name="connsiteY520" fmla="*/ 7335800 h 9738027"/>
                <a:gd name="connsiteX521" fmla="*/ 10974936 w 13991985"/>
                <a:gd name="connsiteY521" fmla="*/ 7306998 h 9738027"/>
                <a:gd name="connsiteX522" fmla="*/ 10912570 w 13991985"/>
                <a:gd name="connsiteY522" fmla="*/ 7239643 h 9738027"/>
                <a:gd name="connsiteX523" fmla="*/ 10851905 w 13991985"/>
                <a:gd name="connsiteY523" fmla="*/ 7270371 h 9738027"/>
                <a:gd name="connsiteX524" fmla="*/ 10782168 w 13991985"/>
                <a:gd name="connsiteY524" fmla="*/ 7263001 h 9738027"/>
                <a:gd name="connsiteX525" fmla="*/ 10784323 w 13991985"/>
                <a:gd name="connsiteY525" fmla="*/ 7205171 h 9738027"/>
                <a:gd name="connsiteX526" fmla="*/ 10830247 w 13991985"/>
                <a:gd name="connsiteY526" fmla="*/ 7133053 h 9738027"/>
                <a:gd name="connsiteX527" fmla="*/ 10877305 w 13991985"/>
                <a:gd name="connsiteY527" fmla="*/ 7116158 h 9738027"/>
                <a:gd name="connsiteX528" fmla="*/ 10917332 w 13991985"/>
                <a:gd name="connsiteY528" fmla="*/ 7087357 h 9738027"/>
                <a:gd name="connsiteX529" fmla="*/ 10973688 w 13991985"/>
                <a:gd name="connsiteY529" fmla="*/ 7074769 h 9738027"/>
                <a:gd name="connsiteX530" fmla="*/ 11033446 w 13991985"/>
                <a:gd name="connsiteY530" fmla="*/ 7055039 h 9738027"/>
                <a:gd name="connsiteX531" fmla="*/ 10929693 w 13991985"/>
                <a:gd name="connsiteY531" fmla="*/ 6954120 h 9738027"/>
                <a:gd name="connsiteX532" fmla="*/ 10903272 w 13991985"/>
                <a:gd name="connsiteY532" fmla="*/ 6879619 h 9738027"/>
                <a:gd name="connsiteX533" fmla="*/ 10997729 w 13991985"/>
                <a:gd name="connsiteY533" fmla="*/ 6886083 h 9738027"/>
                <a:gd name="connsiteX534" fmla="*/ 11045580 w 13991985"/>
                <a:gd name="connsiteY534" fmla="*/ 6856828 h 9738027"/>
                <a:gd name="connsiteX535" fmla="*/ 10987523 w 13991985"/>
                <a:gd name="connsiteY535" fmla="*/ 6788566 h 9738027"/>
                <a:gd name="connsiteX536" fmla="*/ 10914951 w 13991985"/>
                <a:gd name="connsiteY536" fmla="*/ 6740714 h 9738027"/>
                <a:gd name="connsiteX537" fmla="*/ 10909509 w 13991985"/>
                <a:gd name="connsiteY537" fmla="*/ 6692862 h 9738027"/>
                <a:gd name="connsiteX538" fmla="*/ 10856894 w 13991985"/>
                <a:gd name="connsiteY538" fmla="*/ 6668143 h 9738027"/>
                <a:gd name="connsiteX539" fmla="*/ 10813805 w 13991985"/>
                <a:gd name="connsiteY539" fmla="*/ 6633671 h 9738027"/>
                <a:gd name="connsiteX540" fmla="*/ 10804053 w 13991985"/>
                <a:gd name="connsiteY540" fmla="*/ 6556790 h 9738027"/>
                <a:gd name="connsiteX541" fmla="*/ 10793848 w 13991985"/>
                <a:gd name="connsiteY541" fmla="*/ 6494198 h 9738027"/>
                <a:gd name="connsiteX542" fmla="*/ 10740780 w 13991985"/>
                <a:gd name="connsiteY542" fmla="*/ 6367878 h 9738027"/>
                <a:gd name="connsiteX543" fmla="*/ 10711751 w 13991985"/>
                <a:gd name="connsiteY543" fmla="*/ 6247228 h 9738027"/>
                <a:gd name="connsiteX544" fmla="*/ 10668209 w 13991985"/>
                <a:gd name="connsiteY544" fmla="*/ 6218200 h 9738027"/>
                <a:gd name="connsiteX545" fmla="*/ 10619223 w 13991985"/>
                <a:gd name="connsiteY545" fmla="*/ 6155833 h 9738027"/>
                <a:gd name="connsiteX546" fmla="*/ 10508551 w 13991985"/>
                <a:gd name="connsiteY546" fmla="*/ 6072831 h 9738027"/>
                <a:gd name="connsiteX547" fmla="*/ 10426229 w 13991985"/>
                <a:gd name="connsiteY547" fmla="*/ 6005701 h 9738027"/>
                <a:gd name="connsiteX548" fmla="*/ 10441423 w 13991985"/>
                <a:gd name="connsiteY548" fmla="*/ 5885505 h 9738027"/>
                <a:gd name="connsiteX549" fmla="*/ 10509005 w 13991985"/>
                <a:gd name="connsiteY549" fmla="*/ 5822232 h 9738027"/>
                <a:gd name="connsiteX550" fmla="*/ 10595637 w 13991985"/>
                <a:gd name="connsiteY550" fmla="*/ 5724714 h 9738027"/>
                <a:gd name="connsiteX551" fmla="*/ 10629655 w 13991985"/>
                <a:gd name="connsiteY551" fmla="*/ 5637402 h 9738027"/>
                <a:gd name="connsiteX552" fmla="*/ 10673198 w 13991985"/>
                <a:gd name="connsiteY552" fmla="*/ 5604745 h 9738027"/>
                <a:gd name="connsiteX553" fmla="*/ 10750305 w 13991985"/>
                <a:gd name="connsiteY553" fmla="*/ 5627196 h 9738027"/>
                <a:gd name="connsiteX554" fmla="*/ 10761191 w 13991985"/>
                <a:gd name="connsiteY554" fmla="*/ 5560067 h 9738027"/>
                <a:gd name="connsiteX555" fmla="*/ 10814259 w 13991985"/>
                <a:gd name="connsiteY555" fmla="*/ 5502464 h 9738027"/>
                <a:gd name="connsiteX556" fmla="*/ 10891138 w 13991985"/>
                <a:gd name="connsiteY556" fmla="*/ 5468446 h 9738027"/>
                <a:gd name="connsiteX557" fmla="*/ 10958494 w 13991985"/>
                <a:gd name="connsiteY557" fmla="*/ 5463457 h 9738027"/>
                <a:gd name="connsiteX558" fmla="*/ 10989111 w 13991985"/>
                <a:gd name="connsiteY558" fmla="*/ 5434655 h 9738027"/>
                <a:gd name="connsiteX559" fmla="*/ 11051703 w 13991985"/>
                <a:gd name="connsiteY559" fmla="*/ 5395875 h 9738027"/>
                <a:gd name="connsiteX560" fmla="*/ 11161694 w 13991985"/>
                <a:gd name="connsiteY560" fmla="*/ 5361857 h 9738027"/>
                <a:gd name="connsiteX561" fmla="*/ 11205237 w 13991985"/>
                <a:gd name="connsiteY561" fmla="*/ 5332828 h 9738027"/>
                <a:gd name="connsiteX562" fmla="*/ 11161694 w 13991985"/>
                <a:gd name="connsiteY562" fmla="*/ 5303800 h 9738027"/>
                <a:gd name="connsiteX563" fmla="*/ 10871409 w 13991985"/>
                <a:gd name="connsiteY563" fmla="*/ 5260257 h 9738027"/>
                <a:gd name="connsiteX564" fmla="*/ 10827866 w 13991985"/>
                <a:gd name="connsiteY564" fmla="*/ 5216714 h 9738027"/>
                <a:gd name="connsiteX565" fmla="*/ 10682723 w 13991985"/>
                <a:gd name="connsiteY565" fmla="*/ 5274771 h 9738027"/>
                <a:gd name="connsiteX566" fmla="*/ 10624666 w 13991985"/>
                <a:gd name="connsiteY566" fmla="*/ 5303800 h 9738027"/>
                <a:gd name="connsiteX567" fmla="*/ 10537580 w 13991985"/>
                <a:gd name="connsiteY567" fmla="*/ 5390206 h 9738027"/>
                <a:gd name="connsiteX568" fmla="*/ 10440289 w 13991985"/>
                <a:gd name="connsiteY568" fmla="*/ 5361403 h 9738027"/>
                <a:gd name="connsiteX569" fmla="*/ 10368624 w 13991985"/>
                <a:gd name="connsiteY569" fmla="*/ 5317633 h 9738027"/>
                <a:gd name="connsiteX570" fmla="*/ 10348894 w 13991985"/>
                <a:gd name="connsiteY570" fmla="*/ 5245743 h 9738027"/>
                <a:gd name="connsiteX571" fmla="*/ 10363409 w 13991985"/>
                <a:gd name="connsiteY571" fmla="*/ 5187685 h 9738027"/>
                <a:gd name="connsiteX572" fmla="*/ 10392437 w 13991985"/>
                <a:gd name="connsiteY572" fmla="*/ 5144143 h 9738027"/>
                <a:gd name="connsiteX573" fmla="*/ 10348894 w 13991985"/>
                <a:gd name="connsiteY573" fmla="*/ 5115114 h 9738027"/>
                <a:gd name="connsiteX574" fmla="*/ 10290837 w 13991985"/>
                <a:gd name="connsiteY574" fmla="*/ 5100600 h 9738027"/>
                <a:gd name="connsiteX575" fmla="*/ 10203751 w 13991985"/>
                <a:gd name="connsiteY575" fmla="*/ 5071571 h 9738027"/>
                <a:gd name="connsiteX576" fmla="*/ 10160209 w 13991985"/>
                <a:gd name="connsiteY576" fmla="*/ 5057057 h 9738027"/>
                <a:gd name="connsiteX577" fmla="*/ 10073804 w 13991985"/>
                <a:gd name="connsiteY577" fmla="*/ 5028028 h 9738027"/>
                <a:gd name="connsiteX578" fmla="*/ 10044548 w 13991985"/>
                <a:gd name="connsiteY578" fmla="*/ 4921665 h 9738027"/>
                <a:gd name="connsiteX579" fmla="*/ 10049991 w 13991985"/>
                <a:gd name="connsiteY579" fmla="*/ 4868598 h 9738027"/>
                <a:gd name="connsiteX580" fmla="*/ 10102605 w 13991985"/>
                <a:gd name="connsiteY580" fmla="*/ 4758381 h 9738027"/>
                <a:gd name="connsiteX581" fmla="*/ 10189011 w 13991985"/>
                <a:gd name="connsiteY581" fmla="*/ 4753164 h 9738027"/>
                <a:gd name="connsiteX582" fmla="*/ 10262262 w 13991985"/>
                <a:gd name="connsiteY582" fmla="*/ 4791490 h 9738027"/>
                <a:gd name="connsiteX583" fmla="*/ 10311929 w 13991985"/>
                <a:gd name="connsiteY583" fmla="*/ 4762462 h 9738027"/>
                <a:gd name="connsiteX584" fmla="*/ 10365223 w 13991985"/>
                <a:gd name="connsiteY584" fmla="*/ 4752710 h 9738027"/>
                <a:gd name="connsiteX585" fmla="*/ 10423053 w 13991985"/>
                <a:gd name="connsiteY585" fmla="*/ 4698963 h 9738027"/>
                <a:gd name="connsiteX586" fmla="*/ 10447319 w 13991985"/>
                <a:gd name="connsiteY586" fmla="*/ 4607114 h 9738027"/>
                <a:gd name="connsiteX587" fmla="*/ 10491543 w 13991985"/>
                <a:gd name="connsiteY587" fmla="*/ 4532502 h 9738027"/>
                <a:gd name="connsiteX588" fmla="*/ 10595637 w 13991985"/>
                <a:gd name="connsiteY588" fmla="*/ 4520028 h 9738027"/>
                <a:gd name="connsiteX589" fmla="*/ 10639180 w 13991985"/>
                <a:gd name="connsiteY589" fmla="*/ 4491000 h 9738027"/>
                <a:gd name="connsiteX590" fmla="*/ 10711751 w 13991985"/>
                <a:gd name="connsiteY590" fmla="*/ 4403914 h 9738027"/>
                <a:gd name="connsiteX591" fmla="*/ 10755294 w 13991985"/>
                <a:gd name="connsiteY591" fmla="*/ 4360371 h 9738027"/>
                <a:gd name="connsiteX592" fmla="*/ 10775705 w 13991985"/>
                <a:gd name="connsiteY592" fmla="*/ 4302314 h 9738027"/>
                <a:gd name="connsiteX593" fmla="*/ 10848730 w 13991985"/>
                <a:gd name="connsiteY593" fmla="*/ 4251514 h 9738027"/>
                <a:gd name="connsiteX594" fmla="*/ 10977318 w 13991985"/>
                <a:gd name="connsiteY594" fmla="*/ 4232464 h 9738027"/>
                <a:gd name="connsiteX595" fmla="*/ 11103411 w 13991985"/>
                <a:gd name="connsiteY595" fmla="*/ 4307983 h 9738027"/>
                <a:gd name="connsiteX596" fmla="*/ 11126996 w 13991985"/>
                <a:gd name="connsiteY596" fmla="*/ 4433170 h 9738027"/>
                <a:gd name="connsiteX597" fmla="*/ 11078691 w 13991985"/>
                <a:gd name="connsiteY597" fmla="*/ 4505514 h 9738027"/>
                <a:gd name="connsiteX598" fmla="*/ 11048755 w 13991985"/>
                <a:gd name="connsiteY598" fmla="*/ 4551552 h 9738027"/>
                <a:gd name="connsiteX599" fmla="*/ 11049889 w 13991985"/>
                <a:gd name="connsiteY599" fmla="*/ 4577632 h 9738027"/>
                <a:gd name="connsiteX600" fmla="*/ 10987523 w 13991985"/>
                <a:gd name="connsiteY600" fmla="*/ 4592600 h 9738027"/>
                <a:gd name="connsiteX601" fmla="*/ 10973009 w 13991985"/>
                <a:gd name="connsiteY601" fmla="*/ 4650657 h 9738027"/>
                <a:gd name="connsiteX602" fmla="*/ 11060094 w 13991985"/>
                <a:gd name="connsiteY602" fmla="*/ 4665171 h 9738027"/>
                <a:gd name="connsiteX603" fmla="*/ 11016551 w 13991985"/>
                <a:gd name="connsiteY603" fmla="*/ 4708714 h 9738027"/>
                <a:gd name="connsiteX604" fmla="*/ 11002037 w 13991985"/>
                <a:gd name="connsiteY604" fmla="*/ 4752257 h 9738027"/>
                <a:gd name="connsiteX605" fmla="*/ 11016551 w 13991985"/>
                <a:gd name="connsiteY605" fmla="*/ 4781285 h 9738027"/>
                <a:gd name="connsiteX606" fmla="*/ 11060094 w 13991985"/>
                <a:gd name="connsiteY606" fmla="*/ 4737743 h 9738027"/>
                <a:gd name="connsiteX607" fmla="*/ 11190723 w 13991985"/>
                <a:gd name="connsiteY607" fmla="*/ 4650657 h 9738027"/>
                <a:gd name="connsiteX608" fmla="*/ 11248780 w 13991985"/>
                <a:gd name="connsiteY608" fmla="*/ 4636143 h 9738027"/>
                <a:gd name="connsiteX609" fmla="*/ 11335866 w 13991985"/>
                <a:gd name="connsiteY609" fmla="*/ 4592600 h 9738027"/>
                <a:gd name="connsiteX610" fmla="*/ 11422951 w 13991985"/>
                <a:gd name="connsiteY610" fmla="*/ 4549057 h 9738027"/>
                <a:gd name="connsiteX611" fmla="*/ 11539066 w 13991985"/>
                <a:gd name="connsiteY61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480666 w 13991985"/>
                <a:gd name="connsiteY311" fmla="*/ 7219685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929928 w 13991985"/>
                <a:gd name="connsiteY316" fmla="*/ 7251322 h 9738027"/>
                <a:gd name="connsiteX317" fmla="*/ 1957029 w 13991985"/>
                <a:gd name="connsiteY317" fmla="*/ 7319358 h 9738027"/>
                <a:gd name="connsiteX318" fmla="*/ 2044116 w 13991985"/>
                <a:gd name="connsiteY318" fmla="*/ 7348387 h 9738027"/>
                <a:gd name="connsiteX319" fmla="*/ 2133809 w 13991985"/>
                <a:gd name="connsiteY319" fmla="*/ 7389321 h 9738027"/>
                <a:gd name="connsiteX320" fmla="*/ 2185742 w 13991985"/>
                <a:gd name="connsiteY320" fmla="*/ 7423339 h 9738027"/>
                <a:gd name="connsiteX321" fmla="*/ 2210916 w 13991985"/>
                <a:gd name="connsiteY321" fmla="*/ 7440462 h 9738027"/>
                <a:gd name="connsiteX322" fmla="*/ 2223503 w 13991985"/>
                <a:gd name="connsiteY322" fmla="*/ 7472098 h 9738027"/>
                <a:gd name="connsiteX323" fmla="*/ 2259561 w 13991985"/>
                <a:gd name="connsiteY323" fmla="*/ 7501920 h 9738027"/>
                <a:gd name="connsiteX324" fmla="*/ 2286095 w 13991985"/>
                <a:gd name="connsiteY324" fmla="*/ 7517569 h 9738027"/>
                <a:gd name="connsiteX325" fmla="*/ 2412188 w 13991985"/>
                <a:gd name="connsiteY325" fmla="*/ 7496364 h 9738027"/>
                <a:gd name="connsiteX326" fmla="*/ 2443825 w 13991985"/>
                <a:gd name="connsiteY326" fmla="*/ 7618714 h 9738027"/>
                <a:gd name="connsiteX327" fmla="*/ 2496666 w 13991985"/>
                <a:gd name="connsiteY327" fmla="*/ 7655114 h 9738027"/>
                <a:gd name="connsiteX328" fmla="*/ 2583751 w 13991985"/>
                <a:gd name="connsiteY328" fmla="*/ 7684143 h 9738027"/>
                <a:gd name="connsiteX329" fmla="*/ 2643962 w 13991985"/>
                <a:gd name="connsiteY329" fmla="*/ 7741746 h 9738027"/>
                <a:gd name="connsiteX330" fmla="*/ 2752480 w 13991985"/>
                <a:gd name="connsiteY330" fmla="*/ 7744582 h 9738027"/>
                <a:gd name="connsiteX331" fmla="*/ 2808610 w 13991985"/>
                <a:gd name="connsiteY331" fmla="*/ 7814545 h 9738027"/>
                <a:gd name="connsiteX332" fmla="*/ 2888551 w 13991985"/>
                <a:gd name="connsiteY332" fmla="*/ 7807627 h 9738027"/>
                <a:gd name="connsiteX333" fmla="*/ 2968267 w 13991985"/>
                <a:gd name="connsiteY333" fmla="*/ 7838810 h 9738027"/>
                <a:gd name="connsiteX334" fmla="*/ 3106266 w 13991985"/>
                <a:gd name="connsiteY334" fmla="*/ 7843800 h 9738027"/>
                <a:gd name="connsiteX335" fmla="*/ 3215237 w 13991985"/>
                <a:gd name="connsiteY335" fmla="*/ 7881900 h 9738027"/>
                <a:gd name="connsiteX336" fmla="*/ 3328516 w 13991985"/>
                <a:gd name="connsiteY336" fmla="*/ 7843346 h 9738027"/>
                <a:gd name="connsiteX337" fmla="*/ 3417982 w 13991985"/>
                <a:gd name="connsiteY337" fmla="*/ 7819988 h 9738027"/>
                <a:gd name="connsiteX338" fmla="*/ 3442022 w 13991985"/>
                <a:gd name="connsiteY338" fmla="*/ 7878044 h 9738027"/>
                <a:gd name="connsiteX339" fmla="*/ 3451773 w 13991985"/>
                <a:gd name="connsiteY339" fmla="*/ 7923969 h 9738027"/>
                <a:gd name="connsiteX340" fmla="*/ 3473431 w 13991985"/>
                <a:gd name="connsiteY340" fmla="*/ 7982025 h 9738027"/>
                <a:gd name="connsiteX341" fmla="*/ 3507449 w 13991985"/>
                <a:gd name="connsiteY341" fmla="*/ 8022960 h 9738027"/>
                <a:gd name="connsiteX342" fmla="*/ 3570723 w 13991985"/>
                <a:gd name="connsiteY342" fmla="*/ 8017971 h 9738027"/>
                <a:gd name="connsiteX343" fmla="*/ 3585237 w 13991985"/>
                <a:gd name="connsiteY343" fmla="*/ 7901857 h 9738027"/>
                <a:gd name="connsiteX344" fmla="*/ 3665179 w 13991985"/>
                <a:gd name="connsiteY344" fmla="*/ 7834502 h 9738027"/>
                <a:gd name="connsiteX345" fmla="*/ 3709175 w 13991985"/>
                <a:gd name="connsiteY345" fmla="*/ 7787103 h 9738027"/>
                <a:gd name="connsiteX346" fmla="*/ 3843206 w 13991985"/>
                <a:gd name="connsiteY346" fmla="*/ 7842099 h 9738027"/>
                <a:gd name="connsiteX347" fmla="*/ 3991637 w 13991985"/>
                <a:gd name="connsiteY347" fmla="*/ 7872828 h 9738027"/>
                <a:gd name="connsiteX348" fmla="*/ 4071579 w 13991985"/>
                <a:gd name="connsiteY348" fmla="*/ 7834728 h 9738027"/>
                <a:gd name="connsiteX349" fmla="*/ 4107525 w 13991985"/>
                <a:gd name="connsiteY349" fmla="*/ 7921360 h 9738027"/>
                <a:gd name="connsiteX350" fmla="*/ 4157757 w 13991985"/>
                <a:gd name="connsiteY350" fmla="*/ 7962522 h 9738027"/>
                <a:gd name="connsiteX351" fmla="*/ 4222959 w 13991985"/>
                <a:gd name="connsiteY351" fmla="*/ 8028177 h 9738027"/>
                <a:gd name="connsiteX352" fmla="*/ 4213887 w 13991985"/>
                <a:gd name="connsiteY352" fmla="*/ 8093151 h 9738027"/>
                <a:gd name="connsiteX353" fmla="*/ 4238380 w 13991985"/>
                <a:gd name="connsiteY353" fmla="*/ 8148600 h 9738027"/>
                <a:gd name="connsiteX354" fmla="*/ 4398037 w 13991985"/>
                <a:gd name="connsiteY354" fmla="*/ 8119571 h 9738027"/>
                <a:gd name="connsiteX355" fmla="*/ 4526512 w 13991985"/>
                <a:gd name="connsiteY355" fmla="*/ 8078863 h 9738027"/>
                <a:gd name="connsiteX356" fmla="*/ 4600330 w 13991985"/>
                <a:gd name="connsiteY356" fmla="*/ 8082945 h 9738027"/>
                <a:gd name="connsiteX357" fmla="*/ 4673809 w 13991985"/>
                <a:gd name="connsiteY357" fmla="*/ 8047000 h 9738027"/>
                <a:gd name="connsiteX358" fmla="*/ 4702837 w 13991985"/>
                <a:gd name="connsiteY358" fmla="*/ 8003457 h 9738027"/>
                <a:gd name="connsiteX359" fmla="*/ 4717351 w 13991985"/>
                <a:gd name="connsiteY359" fmla="*/ 7959914 h 9738027"/>
                <a:gd name="connsiteX360" fmla="*/ 4804437 w 13991985"/>
                <a:gd name="connsiteY360" fmla="*/ 7930885 h 9738027"/>
                <a:gd name="connsiteX361" fmla="*/ 4838682 w 13991985"/>
                <a:gd name="connsiteY361" fmla="*/ 7904465 h 9738027"/>
                <a:gd name="connsiteX362" fmla="*/ 4894811 w 13991985"/>
                <a:gd name="connsiteY362" fmla="*/ 7875437 h 9738027"/>
                <a:gd name="connsiteX363" fmla="*/ 4947426 w 13991985"/>
                <a:gd name="connsiteY363" fmla="*/ 7839037 h 9738027"/>
                <a:gd name="connsiteX364" fmla="*/ 5065694 w 13991985"/>
                <a:gd name="connsiteY364" fmla="*/ 7766919 h 9738027"/>
                <a:gd name="connsiteX365" fmla="*/ 5210837 w 13991985"/>
                <a:gd name="connsiteY365" fmla="*/ 7814771 h 9738027"/>
                <a:gd name="connsiteX366" fmla="*/ 5297923 w 13991985"/>
                <a:gd name="connsiteY366" fmla="*/ 7872828 h 9738027"/>
                <a:gd name="connsiteX367" fmla="*/ 5385009 w 13991985"/>
                <a:gd name="connsiteY367" fmla="*/ 7858314 h 9738027"/>
                <a:gd name="connsiteX368" fmla="*/ 5428551 w 13991985"/>
                <a:gd name="connsiteY368" fmla="*/ 7829285 h 9738027"/>
                <a:gd name="connsiteX369" fmla="*/ 5514956 w 13991985"/>
                <a:gd name="connsiteY369" fmla="*/ 7712377 h 9738027"/>
                <a:gd name="connsiteX370" fmla="*/ 5563943 w 13991985"/>
                <a:gd name="connsiteY370" fmla="*/ 7788804 h 9738027"/>
                <a:gd name="connsiteX371" fmla="*/ 5602723 w 13991985"/>
                <a:gd name="connsiteY371" fmla="*/ 7843800 h 9738027"/>
                <a:gd name="connsiteX372" fmla="*/ 5617237 w 13991985"/>
                <a:gd name="connsiteY372" fmla="*/ 7887343 h 9738027"/>
                <a:gd name="connsiteX373" fmla="*/ 5706478 w 13991985"/>
                <a:gd name="connsiteY373" fmla="*/ 7950389 h 9738027"/>
                <a:gd name="connsiteX374" fmla="*/ 5731424 w 13991985"/>
                <a:gd name="connsiteY374" fmla="*/ 7990077 h 9738027"/>
                <a:gd name="connsiteX375" fmla="*/ 5727682 w 13991985"/>
                <a:gd name="connsiteY375" fmla="*/ 8069112 h 9738027"/>
                <a:gd name="connsiteX376" fmla="*/ 5732218 w 13991985"/>
                <a:gd name="connsiteY376" fmla="*/ 8131703 h 9738027"/>
                <a:gd name="connsiteX377" fmla="*/ 5739588 w 13991985"/>
                <a:gd name="connsiteY377" fmla="*/ 8211419 h 9738027"/>
                <a:gd name="connsiteX378" fmla="*/ 5737660 w 13991985"/>
                <a:gd name="connsiteY378" fmla="*/ 8300887 h 9738027"/>
                <a:gd name="connsiteX379" fmla="*/ 5692191 w 13991985"/>
                <a:gd name="connsiteY379" fmla="*/ 8377994 h 9738027"/>
                <a:gd name="connsiteX380" fmla="*/ 5602723 w 13991985"/>
                <a:gd name="connsiteY380" fmla="*/ 8424371 h 9738027"/>
                <a:gd name="connsiteX381" fmla="*/ 5573694 w 13991985"/>
                <a:gd name="connsiteY381" fmla="*/ 8467914 h 9738027"/>
                <a:gd name="connsiteX382" fmla="*/ 5559180 w 13991985"/>
                <a:gd name="connsiteY382" fmla="*/ 8511457 h 9738027"/>
                <a:gd name="connsiteX383" fmla="*/ 5472094 w 13991985"/>
                <a:gd name="connsiteY383" fmla="*/ 8598543 h 9738027"/>
                <a:gd name="connsiteX384" fmla="*/ 5457580 w 13991985"/>
                <a:gd name="connsiteY384" fmla="*/ 8642085 h 9738027"/>
                <a:gd name="connsiteX385" fmla="*/ 5519946 w 13991985"/>
                <a:gd name="connsiteY385" fmla="*/ 8768178 h 9738027"/>
                <a:gd name="connsiteX386" fmla="*/ 5477311 w 13991985"/>
                <a:gd name="connsiteY386" fmla="*/ 8861954 h 9738027"/>
                <a:gd name="connsiteX387" fmla="*/ 5619505 w 13991985"/>
                <a:gd name="connsiteY387" fmla="*/ 8840183 h 9738027"/>
                <a:gd name="connsiteX388" fmla="*/ 5711693 w 13991985"/>
                <a:gd name="connsiteY388" fmla="*/ 8814103 h 9738027"/>
                <a:gd name="connsiteX389" fmla="*/ 5776894 w 13991985"/>
                <a:gd name="connsiteY389" fmla="*/ 8800268 h 9738027"/>
                <a:gd name="connsiteX390" fmla="*/ 5749000 w 13991985"/>
                <a:gd name="connsiteY390" fmla="*/ 8872159 h 9738027"/>
                <a:gd name="connsiteX391" fmla="*/ 5748092 w 13991985"/>
                <a:gd name="connsiteY391" fmla="*/ 8903343 h 9738027"/>
                <a:gd name="connsiteX392" fmla="*/ 5747866 w 13991985"/>
                <a:gd name="connsiteY392" fmla="*/ 8946885 h 9738027"/>
                <a:gd name="connsiteX393" fmla="*/ 5776894 w 13991985"/>
                <a:gd name="connsiteY393" fmla="*/ 9033971 h 9738027"/>
                <a:gd name="connsiteX394" fmla="*/ 5829962 w 13991985"/>
                <a:gd name="connsiteY394" fmla="*/ 9080576 h 9738027"/>
                <a:gd name="connsiteX395" fmla="*/ 5883030 w 13991985"/>
                <a:gd name="connsiteY395" fmla="*/ 9114140 h 9738027"/>
                <a:gd name="connsiteX396" fmla="*/ 5907523 w 13991985"/>
                <a:gd name="connsiteY396" fmla="*/ 9164600 h 9738027"/>
                <a:gd name="connsiteX397" fmla="*/ 5863980 w 13991985"/>
                <a:gd name="connsiteY397" fmla="*/ 9266200 h 9738027"/>
                <a:gd name="connsiteX398" fmla="*/ 6023637 w 13991985"/>
                <a:gd name="connsiteY398" fmla="*/ 9353285 h 9738027"/>
                <a:gd name="connsiteX399" fmla="*/ 6038151 w 13991985"/>
                <a:gd name="connsiteY399" fmla="*/ 9396828 h 9738027"/>
                <a:gd name="connsiteX400" fmla="*/ 6067180 w 13991985"/>
                <a:gd name="connsiteY400" fmla="*/ 9440371 h 9738027"/>
                <a:gd name="connsiteX401" fmla="*/ 6133855 w 13991985"/>
                <a:gd name="connsiteY401" fmla="*/ 9471214 h 9738027"/>
                <a:gd name="connsiteX402" fmla="*/ 6269586 w 13991985"/>
                <a:gd name="connsiteY402" fmla="*/ 9406920 h 9738027"/>
                <a:gd name="connsiteX403" fmla="*/ 6299409 w 13991985"/>
                <a:gd name="connsiteY403" fmla="*/ 9440371 h 9738027"/>
                <a:gd name="connsiteX404" fmla="*/ 6313923 w 13991985"/>
                <a:gd name="connsiteY404" fmla="*/ 9483914 h 9738027"/>
                <a:gd name="connsiteX405" fmla="*/ 6347941 w 13991985"/>
                <a:gd name="connsiteY405" fmla="*/ 9527003 h 9738027"/>
                <a:gd name="connsiteX406" fmla="*/ 6405771 w 13991985"/>
                <a:gd name="connsiteY406" fmla="*/ 9556032 h 9738027"/>
                <a:gd name="connsiteX407" fmla="*/ 6430263 w 13991985"/>
                <a:gd name="connsiteY407" fmla="*/ 9510562 h 9738027"/>
                <a:gd name="connsiteX408" fmla="*/ 6430037 w 13991985"/>
                <a:gd name="connsiteY408" fmla="*/ 9382314 h 9738027"/>
                <a:gd name="connsiteX409" fmla="*/ 6401009 w 13991985"/>
                <a:gd name="connsiteY409" fmla="*/ 9280714 h 9738027"/>
                <a:gd name="connsiteX410" fmla="*/ 6444551 w 13991985"/>
                <a:gd name="connsiteY410" fmla="*/ 9237171 h 9738027"/>
                <a:gd name="connsiteX411" fmla="*/ 6488094 w 13991985"/>
                <a:gd name="connsiteY411" fmla="*/ 9222657 h 9738027"/>
                <a:gd name="connsiteX412" fmla="*/ 6557718 w 13991985"/>
                <a:gd name="connsiteY412" fmla="*/ 9225945 h 9738027"/>
                <a:gd name="connsiteX413" fmla="*/ 6636299 w 13991985"/>
                <a:gd name="connsiteY413" fmla="*/ 9168795 h 9738027"/>
                <a:gd name="connsiteX414" fmla="*/ 6737445 w 13991985"/>
                <a:gd name="connsiteY414" fmla="*/ 9224812 h 9738027"/>
                <a:gd name="connsiteX415" fmla="*/ 6763866 w 13991985"/>
                <a:gd name="connsiteY415" fmla="*/ 9164600 h 9738027"/>
                <a:gd name="connsiteX416" fmla="*/ 6828840 w 13991985"/>
                <a:gd name="connsiteY416" fmla="*/ 9181722 h 9738027"/>
                <a:gd name="connsiteX417" fmla="*/ 6870229 w 13991985"/>
                <a:gd name="connsiteY417" fmla="*/ 9205988 h 9738027"/>
                <a:gd name="connsiteX418" fmla="*/ 6952551 w 13991985"/>
                <a:gd name="connsiteY418" fmla="*/ 9208143 h 9738027"/>
                <a:gd name="connsiteX419" fmla="*/ 7025123 w 13991985"/>
                <a:gd name="connsiteY419" fmla="*/ 9121057 h 9738027"/>
                <a:gd name="connsiteX420" fmla="*/ 7102230 w 13991985"/>
                <a:gd name="connsiteY420" fmla="*/ 9139881 h 9738027"/>
                <a:gd name="connsiteX421" fmla="*/ 7170266 w 13991985"/>
                <a:gd name="connsiteY421" fmla="*/ 9077514 h 9738027"/>
                <a:gd name="connsiteX422" fmla="*/ 7197141 w 13991985"/>
                <a:gd name="connsiteY422" fmla="*/ 9048713 h 9738027"/>
                <a:gd name="connsiteX423" fmla="*/ 7236374 w 13991985"/>
                <a:gd name="connsiteY423" fmla="*/ 9023539 h 9738027"/>
                <a:gd name="connsiteX424" fmla="*/ 7271638 w 13991985"/>
                <a:gd name="connsiteY424" fmla="*/ 9063681 h 9738027"/>
                <a:gd name="connsiteX425" fmla="*/ 7307811 w 13991985"/>
                <a:gd name="connsiteY425" fmla="*/ 9109604 h 9738027"/>
                <a:gd name="connsiteX426" fmla="*/ 7343530 w 13991985"/>
                <a:gd name="connsiteY426" fmla="*/ 9159270 h 9738027"/>
                <a:gd name="connsiteX427" fmla="*/ 7460551 w 13991985"/>
                <a:gd name="connsiteY427" fmla="*/ 9164600 h 9738027"/>
                <a:gd name="connsiteX428" fmla="*/ 7547637 w 13991985"/>
                <a:gd name="connsiteY428" fmla="*/ 9179114 h 9738027"/>
                <a:gd name="connsiteX429" fmla="*/ 7562151 w 13991985"/>
                <a:gd name="connsiteY429" fmla="*/ 9353285 h 9738027"/>
                <a:gd name="connsiteX430" fmla="*/ 7634723 w 13991985"/>
                <a:gd name="connsiteY430" fmla="*/ 9367800 h 9738027"/>
                <a:gd name="connsiteX431" fmla="*/ 7721809 w 13991985"/>
                <a:gd name="connsiteY431" fmla="*/ 9396828 h 9738027"/>
                <a:gd name="connsiteX432" fmla="*/ 7808894 w 13991985"/>
                <a:gd name="connsiteY432" fmla="*/ 9425857 h 9738027"/>
                <a:gd name="connsiteX433" fmla="*/ 7852437 w 13991985"/>
                <a:gd name="connsiteY433" fmla="*/ 9440371 h 9738027"/>
                <a:gd name="connsiteX434" fmla="*/ 7895980 w 13991985"/>
                <a:gd name="connsiteY434" fmla="*/ 9396828 h 9738027"/>
                <a:gd name="connsiteX435" fmla="*/ 7939523 w 13991985"/>
                <a:gd name="connsiteY435" fmla="*/ 9382314 h 9738027"/>
                <a:gd name="connsiteX436" fmla="*/ 7962655 w 13991985"/>
                <a:gd name="connsiteY436" fmla="*/ 9347389 h 9738027"/>
                <a:gd name="connsiteX437" fmla="*/ 8005517 w 13991985"/>
                <a:gd name="connsiteY437" fmla="*/ 9335483 h 9738027"/>
                <a:gd name="connsiteX438" fmla="*/ 8065049 w 13991985"/>
                <a:gd name="connsiteY438" fmla="*/ 9397396 h 9738027"/>
                <a:gd name="connsiteX439" fmla="*/ 8169144 w 13991985"/>
                <a:gd name="connsiteY439" fmla="*/ 9437309 h 9738027"/>
                <a:gd name="connsiteX440" fmla="*/ 8215068 w 13991985"/>
                <a:gd name="connsiteY440" fmla="*/ 9392633 h 9738027"/>
                <a:gd name="connsiteX441" fmla="*/ 8255549 w 13991985"/>
                <a:gd name="connsiteY441" fmla="*/ 9401818 h 9738027"/>
                <a:gd name="connsiteX442" fmla="*/ 8299092 w 13991985"/>
                <a:gd name="connsiteY442" fmla="*/ 9438217 h 9738027"/>
                <a:gd name="connsiteX443" fmla="*/ 8317461 w 13991985"/>
                <a:gd name="connsiteY443" fmla="*/ 9485502 h 9738027"/>
                <a:gd name="connsiteX444" fmla="*/ 8295010 w 13991985"/>
                <a:gd name="connsiteY444" fmla="*/ 9519633 h 9738027"/>
                <a:gd name="connsiteX445" fmla="*/ 8276980 w 13991985"/>
                <a:gd name="connsiteY445" fmla="*/ 9604564 h 9738027"/>
                <a:gd name="connsiteX446" fmla="*/ 8309297 w 13991985"/>
                <a:gd name="connsiteY446" fmla="*/ 9685413 h 9738027"/>
                <a:gd name="connsiteX447" fmla="*/ 8350459 w 13991985"/>
                <a:gd name="connsiteY447" fmla="*/ 9738027 h 9738027"/>
                <a:gd name="connsiteX448" fmla="*/ 8389466 w 13991985"/>
                <a:gd name="connsiteY448" fmla="*/ 9730657 h 9738027"/>
                <a:gd name="connsiteX449" fmla="*/ 8386404 w 13991985"/>
                <a:gd name="connsiteY449" fmla="*/ 9682578 h 9738027"/>
                <a:gd name="connsiteX450" fmla="*/ 8360437 w 13991985"/>
                <a:gd name="connsiteY450" fmla="*/ 9643571 h 9738027"/>
                <a:gd name="connsiteX451" fmla="*/ 8351139 w 13991985"/>
                <a:gd name="connsiteY451" fmla="*/ 9571453 h 9738027"/>
                <a:gd name="connsiteX452" fmla="*/ 8370416 w 13991985"/>
                <a:gd name="connsiteY452" fmla="*/ 9527684 h 9738027"/>
                <a:gd name="connsiteX453" fmla="*/ 8396043 w 13991985"/>
                <a:gd name="connsiteY453" fmla="*/ 9475977 h 9738027"/>
                <a:gd name="connsiteX454" fmla="*/ 8429380 w 13991985"/>
                <a:gd name="connsiteY454" fmla="*/ 9483120 h 9738027"/>
                <a:gd name="connsiteX455" fmla="*/ 8496055 w 13991985"/>
                <a:gd name="connsiteY455" fmla="*/ 9473595 h 9738027"/>
                <a:gd name="connsiteX456" fmla="*/ 8553886 w 13991985"/>
                <a:gd name="connsiteY456" fmla="*/ 9453185 h 9738027"/>
                <a:gd name="connsiteX457" fmla="*/ 8636209 w 13991985"/>
                <a:gd name="connsiteY457" fmla="*/ 9428465 h 9738027"/>
                <a:gd name="connsiteX458" fmla="*/ 8696193 w 13991985"/>
                <a:gd name="connsiteY458" fmla="*/ 9415877 h 9738027"/>
                <a:gd name="connsiteX459" fmla="*/ 8691318 w 13991985"/>
                <a:gd name="connsiteY459" fmla="*/ 9375964 h 9738027"/>
                <a:gd name="connsiteX460" fmla="*/ 8715130 w 13991985"/>
                <a:gd name="connsiteY460" fmla="*/ 9356914 h 9738027"/>
                <a:gd name="connsiteX461" fmla="*/ 8743705 w 13991985"/>
                <a:gd name="connsiteY461" fmla="*/ 9359295 h 9738027"/>
                <a:gd name="connsiteX462" fmla="*/ 8810380 w 13991985"/>
                <a:gd name="connsiteY462" fmla="*/ 9382314 h 9738027"/>
                <a:gd name="connsiteX463" fmla="*/ 8856078 w 13991985"/>
                <a:gd name="connsiteY463" fmla="*/ 9312577 h 9738027"/>
                <a:gd name="connsiteX464" fmla="*/ 8903249 w 13991985"/>
                <a:gd name="connsiteY464" fmla="*/ 9314052 h 9738027"/>
                <a:gd name="connsiteX465" fmla="*/ 8941349 w 13991985"/>
                <a:gd name="connsiteY465" fmla="*/ 9356914 h 9738027"/>
                <a:gd name="connsiteX466" fmla="*/ 8984211 w 13991985"/>
                <a:gd name="connsiteY466" fmla="*/ 9321195 h 9738027"/>
                <a:gd name="connsiteX467" fmla="*/ 9025713 w 13991985"/>
                <a:gd name="connsiteY467" fmla="*/ 9264272 h 9738027"/>
                <a:gd name="connsiteX468" fmla="*/ 9085925 w 13991985"/>
                <a:gd name="connsiteY468" fmla="*/ 9278106 h 9738027"/>
                <a:gd name="connsiteX469" fmla="*/ 9124705 w 13991985"/>
                <a:gd name="connsiteY469" fmla="*/ 9237852 h 9738027"/>
                <a:gd name="connsiteX470" fmla="*/ 9129468 w 13991985"/>
                <a:gd name="connsiteY470" fmla="*/ 9186258 h 9738027"/>
                <a:gd name="connsiteX471" fmla="*/ 9160424 w 13991985"/>
                <a:gd name="connsiteY471" fmla="*/ 9133077 h 9738027"/>
                <a:gd name="connsiteX472" fmla="*/ 9203286 w 13991985"/>
                <a:gd name="connsiteY472" fmla="*/ 9156889 h 9738027"/>
                <a:gd name="connsiteX473" fmla="*/ 9246376 w 13991985"/>
                <a:gd name="connsiteY473" fmla="*/ 9196690 h 9738027"/>
                <a:gd name="connsiteX474" fmla="*/ 9305680 w 13991985"/>
                <a:gd name="connsiteY474" fmla="*/ 9159270 h 9738027"/>
                <a:gd name="connsiteX475" fmla="*/ 9399569 w 13991985"/>
                <a:gd name="connsiteY475" fmla="*/ 9131943 h 9738027"/>
                <a:gd name="connsiteX476" fmla="*/ 9458080 w 13991985"/>
                <a:gd name="connsiteY476" fmla="*/ 9130695 h 9738027"/>
                <a:gd name="connsiteX477" fmla="*/ 9518518 w 13991985"/>
                <a:gd name="connsiteY477" fmla="*/ 9105521 h 9738027"/>
                <a:gd name="connsiteX478" fmla="*/ 9574648 w 13991985"/>
                <a:gd name="connsiteY478" fmla="*/ 9126046 h 9738027"/>
                <a:gd name="connsiteX479" fmla="*/ 9652209 w 13991985"/>
                <a:gd name="connsiteY479" fmla="*/ 9106543 h 9738027"/>
                <a:gd name="connsiteX480" fmla="*/ 9753355 w 13991985"/>
                <a:gd name="connsiteY480" fmla="*/ 9094977 h 9738027"/>
                <a:gd name="connsiteX481" fmla="*/ 9816175 w 13991985"/>
                <a:gd name="connsiteY481" fmla="*/ 9050866 h 9738027"/>
                <a:gd name="connsiteX482" fmla="*/ 9803361 w 13991985"/>
                <a:gd name="connsiteY482" fmla="*/ 9009252 h 9738027"/>
                <a:gd name="connsiteX483" fmla="*/ 9819236 w 13991985"/>
                <a:gd name="connsiteY483" fmla="*/ 8981583 h 9738027"/>
                <a:gd name="connsiteX484" fmla="*/ 9872418 w 13991985"/>
                <a:gd name="connsiteY484" fmla="*/ 8980677 h 9738027"/>
                <a:gd name="connsiteX485" fmla="*/ 9893736 w 13991985"/>
                <a:gd name="connsiteY485" fmla="*/ 8931350 h 9738027"/>
                <a:gd name="connsiteX486" fmla="*/ 9942721 w 13991985"/>
                <a:gd name="connsiteY486" fmla="*/ 8904022 h 9738027"/>
                <a:gd name="connsiteX487" fmla="*/ 10024364 w 13991985"/>
                <a:gd name="connsiteY487" fmla="*/ 8850956 h 9738027"/>
                <a:gd name="connsiteX488" fmla="*/ 10101925 w 13991985"/>
                <a:gd name="connsiteY488" fmla="*/ 8802650 h 9738027"/>
                <a:gd name="connsiteX489" fmla="*/ 10130726 w 13991985"/>
                <a:gd name="connsiteY489" fmla="*/ 8768632 h 9738027"/>
                <a:gd name="connsiteX490" fmla="*/ 10099997 w 13991985"/>
                <a:gd name="connsiteY490" fmla="*/ 8719646 h 9738027"/>
                <a:gd name="connsiteX491" fmla="*/ 10139458 w 13991985"/>
                <a:gd name="connsiteY491" fmla="*/ 8683474 h 9738027"/>
                <a:gd name="connsiteX492" fmla="*/ 10199669 w 13991985"/>
                <a:gd name="connsiteY492" fmla="*/ 8664197 h 9738027"/>
                <a:gd name="connsiteX493" fmla="*/ 10252737 w 13991985"/>
                <a:gd name="connsiteY493" fmla="*/ 8642539 h 9738027"/>
                <a:gd name="connsiteX494" fmla="*/ 10293672 w 13991985"/>
                <a:gd name="connsiteY494" fmla="*/ 8610902 h 9738027"/>
                <a:gd name="connsiteX495" fmla="*/ 10351049 w 13991985"/>
                <a:gd name="connsiteY495" fmla="*/ 8533002 h 9738027"/>
                <a:gd name="connsiteX496" fmla="*/ 10363409 w 13991985"/>
                <a:gd name="connsiteY496" fmla="*/ 8525971 h 9738027"/>
                <a:gd name="connsiteX497" fmla="*/ 10398107 w 13991985"/>
                <a:gd name="connsiteY497" fmla="*/ 8480274 h 9738027"/>
                <a:gd name="connsiteX498" fmla="*/ 10436434 w 13991985"/>
                <a:gd name="connsiteY498" fmla="*/ 8443875 h 9738027"/>
                <a:gd name="connsiteX499" fmla="*/ 10479523 w 13991985"/>
                <a:gd name="connsiteY499" fmla="*/ 8395343 h 9738027"/>
                <a:gd name="connsiteX500" fmla="*/ 10494718 w 13991985"/>
                <a:gd name="connsiteY500" fmla="*/ 8308257 h 9738027"/>
                <a:gd name="connsiteX501" fmla="*/ 10499254 w 13991985"/>
                <a:gd name="connsiteY501" fmla="*/ 8247819 h 9738027"/>
                <a:gd name="connsiteX502" fmla="*/ 10482018 w 13991985"/>
                <a:gd name="connsiteY502" fmla="*/ 8171052 h 9738027"/>
                <a:gd name="connsiteX503" fmla="*/ 10523066 w 13991985"/>
                <a:gd name="connsiteY503" fmla="*/ 8117643 h 9738027"/>
                <a:gd name="connsiteX504" fmla="*/ 10566609 w 13991985"/>
                <a:gd name="connsiteY504" fmla="*/ 8119571 h 9738027"/>
                <a:gd name="connsiteX505" fmla="*/ 10627274 w 13991985"/>
                <a:gd name="connsiteY505" fmla="*/ 8102676 h 9738027"/>
                <a:gd name="connsiteX506" fmla="*/ 10654829 w 13991985"/>
                <a:gd name="connsiteY506" fmla="*/ 8025569 h 9738027"/>
                <a:gd name="connsiteX507" fmla="*/ 10696330 w 13991985"/>
                <a:gd name="connsiteY507" fmla="*/ 7994839 h 9738027"/>
                <a:gd name="connsiteX508" fmla="*/ 10775025 w 13991985"/>
                <a:gd name="connsiteY508" fmla="*/ 7894940 h 9738027"/>
                <a:gd name="connsiteX509" fmla="*/ 10806435 w 13991985"/>
                <a:gd name="connsiteY509" fmla="*/ 7805246 h 9738027"/>
                <a:gd name="connsiteX510" fmla="*/ 10847596 w 13991985"/>
                <a:gd name="connsiteY510" fmla="*/ 7745488 h 9738027"/>
                <a:gd name="connsiteX511" fmla="*/ 10903499 w 13991985"/>
                <a:gd name="connsiteY511" fmla="*/ 7730520 h 9738027"/>
                <a:gd name="connsiteX512" fmla="*/ 10958494 w 13991985"/>
                <a:gd name="connsiteY512" fmla="*/ 7727685 h 9738027"/>
                <a:gd name="connsiteX513" fmla="*/ 10952031 w 13991985"/>
                <a:gd name="connsiteY513" fmla="*/ 7706028 h 9738027"/>
                <a:gd name="connsiteX514" fmla="*/ 10943980 w 13991985"/>
                <a:gd name="connsiteY514" fmla="*/ 7652732 h 9738027"/>
                <a:gd name="connsiteX515" fmla="*/ 10950897 w 13991985"/>
                <a:gd name="connsiteY515" fmla="*/ 7604427 h 9738027"/>
                <a:gd name="connsiteX516" fmla="*/ 10917786 w 13991985"/>
                <a:gd name="connsiteY516" fmla="*/ 7507590 h 9738027"/>
                <a:gd name="connsiteX517" fmla="*/ 10915632 w 13991985"/>
                <a:gd name="connsiteY517" fmla="*/ 7454521 h 9738027"/>
                <a:gd name="connsiteX518" fmla="*/ 10963937 w 13991985"/>
                <a:gd name="connsiteY518" fmla="*/ 7401681 h 9738027"/>
                <a:gd name="connsiteX519" fmla="*/ 11024943 w 13991985"/>
                <a:gd name="connsiteY519" fmla="*/ 7373333 h 9738027"/>
                <a:gd name="connsiteX520" fmla="*/ 11016551 w 13991985"/>
                <a:gd name="connsiteY520" fmla="*/ 7335800 h 9738027"/>
                <a:gd name="connsiteX521" fmla="*/ 10974936 w 13991985"/>
                <a:gd name="connsiteY521" fmla="*/ 7306998 h 9738027"/>
                <a:gd name="connsiteX522" fmla="*/ 10912570 w 13991985"/>
                <a:gd name="connsiteY522" fmla="*/ 7239643 h 9738027"/>
                <a:gd name="connsiteX523" fmla="*/ 10851905 w 13991985"/>
                <a:gd name="connsiteY523" fmla="*/ 7270371 h 9738027"/>
                <a:gd name="connsiteX524" fmla="*/ 10782168 w 13991985"/>
                <a:gd name="connsiteY524" fmla="*/ 7263001 h 9738027"/>
                <a:gd name="connsiteX525" fmla="*/ 10784323 w 13991985"/>
                <a:gd name="connsiteY525" fmla="*/ 7205171 h 9738027"/>
                <a:gd name="connsiteX526" fmla="*/ 10830247 w 13991985"/>
                <a:gd name="connsiteY526" fmla="*/ 7133053 h 9738027"/>
                <a:gd name="connsiteX527" fmla="*/ 10877305 w 13991985"/>
                <a:gd name="connsiteY527" fmla="*/ 7116158 h 9738027"/>
                <a:gd name="connsiteX528" fmla="*/ 10917332 w 13991985"/>
                <a:gd name="connsiteY528" fmla="*/ 7087357 h 9738027"/>
                <a:gd name="connsiteX529" fmla="*/ 10973688 w 13991985"/>
                <a:gd name="connsiteY529" fmla="*/ 7074769 h 9738027"/>
                <a:gd name="connsiteX530" fmla="*/ 11033446 w 13991985"/>
                <a:gd name="connsiteY530" fmla="*/ 7055039 h 9738027"/>
                <a:gd name="connsiteX531" fmla="*/ 10929693 w 13991985"/>
                <a:gd name="connsiteY531" fmla="*/ 6954120 h 9738027"/>
                <a:gd name="connsiteX532" fmla="*/ 10903272 w 13991985"/>
                <a:gd name="connsiteY532" fmla="*/ 6879619 h 9738027"/>
                <a:gd name="connsiteX533" fmla="*/ 10997729 w 13991985"/>
                <a:gd name="connsiteY533" fmla="*/ 6886083 h 9738027"/>
                <a:gd name="connsiteX534" fmla="*/ 11045580 w 13991985"/>
                <a:gd name="connsiteY534" fmla="*/ 6856828 h 9738027"/>
                <a:gd name="connsiteX535" fmla="*/ 10987523 w 13991985"/>
                <a:gd name="connsiteY535" fmla="*/ 6788566 h 9738027"/>
                <a:gd name="connsiteX536" fmla="*/ 10914951 w 13991985"/>
                <a:gd name="connsiteY536" fmla="*/ 6740714 h 9738027"/>
                <a:gd name="connsiteX537" fmla="*/ 10909509 w 13991985"/>
                <a:gd name="connsiteY537" fmla="*/ 6692862 h 9738027"/>
                <a:gd name="connsiteX538" fmla="*/ 10856894 w 13991985"/>
                <a:gd name="connsiteY538" fmla="*/ 6668143 h 9738027"/>
                <a:gd name="connsiteX539" fmla="*/ 10813805 w 13991985"/>
                <a:gd name="connsiteY539" fmla="*/ 6633671 h 9738027"/>
                <a:gd name="connsiteX540" fmla="*/ 10804053 w 13991985"/>
                <a:gd name="connsiteY540" fmla="*/ 6556790 h 9738027"/>
                <a:gd name="connsiteX541" fmla="*/ 10793848 w 13991985"/>
                <a:gd name="connsiteY541" fmla="*/ 6494198 h 9738027"/>
                <a:gd name="connsiteX542" fmla="*/ 10740780 w 13991985"/>
                <a:gd name="connsiteY542" fmla="*/ 6367878 h 9738027"/>
                <a:gd name="connsiteX543" fmla="*/ 10711751 w 13991985"/>
                <a:gd name="connsiteY543" fmla="*/ 6247228 h 9738027"/>
                <a:gd name="connsiteX544" fmla="*/ 10668209 w 13991985"/>
                <a:gd name="connsiteY544" fmla="*/ 6218200 h 9738027"/>
                <a:gd name="connsiteX545" fmla="*/ 10619223 w 13991985"/>
                <a:gd name="connsiteY545" fmla="*/ 6155833 h 9738027"/>
                <a:gd name="connsiteX546" fmla="*/ 10508551 w 13991985"/>
                <a:gd name="connsiteY546" fmla="*/ 6072831 h 9738027"/>
                <a:gd name="connsiteX547" fmla="*/ 10426229 w 13991985"/>
                <a:gd name="connsiteY547" fmla="*/ 6005701 h 9738027"/>
                <a:gd name="connsiteX548" fmla="*/ 10441423 w 13991985"/>
                <a:gd name="connsiteY548" fmla="*/ 5885505 h 9738027"/>
                <a:gd name="connsiteX549" fmla="*/ 10509005 w 13991985"/>
                <a:gd name="connsiteY549" fmla="*/ 5822232 h 9738027"/>
                <a:gd name="connsiteX550" fmla="*/ 10595637 w 13991985"/>
                <a:gd name="connsiteY550" fmla="*/ 5724714 h 9738027"/>
                <a:gd name="connsiteX551" fmla="*/ 10629655 w 13991985"/>
                <a:gd name="connsiteY551" fmla="*/ 5637402 h 9738027"/>
                <a:gd name="connsiteX552" fmla="*/ 10673198 w 13991985"/>
                <a:gd name="connsiteY552" fmla="*/ 5604745 h 9738027"/>
                <a:gd name="connsiteX553" fmla="*/ 10750305 w 13991985"/>
                <a:gd name="connsiteY553" fmla="*/ 5627196 h 9738027"/>
                <a:gd name="connsiteX554" fmla="*/ 10761191 w 13991985"/>
                <a:gd name="connsiteY554" fmla="*/ 5560067 h 9738027"/>
                <a:gd name="connsiteX555" fmla="*/ 10814259 w 13991985"/>
                <a:gd name="connsiteY555" fmla="*/ 5502464 h 9738027"/>
                <a:gd name="connsiteX556" fmla="*/ 10891138 w 13991985"/>
                <a:gd name="connsiteY556" fmla="*/ 5468446 h 9738027"/>
                <a:gd name="connsiteX557" fmla="*/ 10958494 w 13991985"/>
                <a:gd name="connsiteY557" fmla="*/ 5463457 h 9738027"/>
                <a:gd name="connsiteX558" fmla="*/ 10989111 w 13991985"/>
                <a:gd name="connsiteY558" fmla="*/ 5434655 h 9738027"/>
                <a:gd name="connsiteX559" fmla="*/ 11051703 w 13991985"/>
                <a:gd name="connsiteY559" fmla="*/ 5395875 h 9738027"/>
                <a:gd name="connsiteX560" fmla="*/ 11161694 w 13991985"/>
                <a:gd name="connsiteY560" fmla="*/ 5361857 h 9738027"/>
                <a:gd name="connsiteX561" fmla="*/ 11205237 w 13991985"/>
                <a:gd name="connsiteY561" fmla="*/ 5332828 h 9738027"/>
                <a:gd name="connsiteX562" fmla="*/ 11161694 w 13991985"/>
                <a:gd name="connsiteY562" fmla="*/ 5303800 h 9738027"/>
                <a:gd name="connsiteX563" fmla="*/ 10871409 w 13991985"/>
                <a:gd name="connsiteY563" fmla="*/ 5260257 h 9738027"/>
                <a:gd name="connsiteX564" fmla="*/ 10827866 w 13991985"/>
                <a:gd name="connsiteY564" fmla="*/ 5216714 h 9738027"/>
                <a:gd name="connsiteX565" fmla="*/ 10682723 w 13991985"/>
                <a:gd name="connsiteY565" fmla="*/ 5274771 h 9738027"/>
                <a:gd name="connsiteX566" fmla="*/ 10624666 w 13991985"/>
                <a:gd name="connsiteY566" fmla="*/ 5303800 h 9738027"/>
                <a:gd name="connsiteX567" fmla="*/ 10537580 w 13991985"/>
                <a:gd name="connsiteY567" fmla="*/ 5390206 h 9738027"/>
                <a:gd name="connsiteX568" fmla="*/ 10440289 w 13991985"/>
                <a:gd name="connsiteY568" fmla="*/ 5361403 h 9738027"/>
                <a:gd name="connsiteX569" fmla="*/ 10368624 w 13991985"/>
                <a:gd name="connsiteY569" fmla="*/ 5317633 h 9738027"/>
                <a:gd name="connsiteX570" fmla="*/ 10348894 w 13991985"/>
                <a:gd name="connsiteY570" fmla="*/ 5245743 h 9738027"/>
                <a:gd name="connsiteX571" fmla="*/ 10363409 w 13991985"/>
                <a:gd name="connsiteY571" fmla="*/ 5187685 h 9738027"/>
                <a:gd name="connsiteX572" fmla="*/ 10392437 w 13991985"/>
                <a:gd name="connsiteY572" fmla="*/ 5144143 h 9738027"/>
                <a:gd name="connsiteX573" fmla="*/ 10348894 w 13991985"/>
                <a:gd name="connsiteY573" fmla="*/ 5115114 h 9738027"/>
                <a:gd name="connsiteX574" fmla="*/ 10290837 w 13991985"/>
                <a:gd name="connsiteY574" fmla="*/ 5100600 h 9738027"/>
                <a:gd name="connsiteX575" fmla="*/ 10203751 w 13991985"/>
                <a:gd name="connsiteY575" fmla="*/ 5071571 h 9738027"/>
                <a:gd name="connsiteX576" fmla="*/ 10160209 w 13991985"/>
                <a:gd name="connsiteY576" fmla="*/ 5057057 h 9738027"/>
                <a:gd name="connsiteX577" fmla="*/ 10073804 w 13991985"/>
                <a:gd name="connsiteY577" fmla="*/ 5028028 h 9738027"/>
                <a:gd name="connsiteX578" fmla="*/ 10044548 w 13991985"/>
                <a:gd name="connsiteY578" fmla="*/ 4921665 h 9738027"/>
                <a:gd name="connsiteX579" fmla="*/ 10049991 w 13991985"/>
                <a:gd name="connsiteY579" fmla="*/ 4868598 h 9738027"/>
                <a:gd name="connsiteX580" fmla="*/ 10102605 w 13991985"/>
                <a:gd name="connsiteY580" fmla="*/ 4758381 h 9738027"/>
                <a:gd name="connsiteX581" fmla="*/ 10189011 w 13991985"/>
                <a:gd name="connsiteY581" fmla="*/ 4753164 h 9738027"/>
                <a:gd name="connsiteX582" fmla="*/ 10262262 w 13991985"/>
                <a:gd name="connsiteY582" fmla="*/ 4791490 h 9738027"/>
                <a:gd name="connsiteX583" fmla="*/ 10311929 w 13991985"/>
                <a:gd name="connsiteY583" fmla="*/ 4762462 h 9738027"/>
                <a:gd name="connsiteX584" fmla="*/ 10365223 w 13991985"/>
                <a:gd name="connsiteY584" fmla="*/ 4752710 h 9738027"/>
                <a:gd name="connsiteX585" fmla="*/ 10423053 w 13991985"/>
                <a:gd name="connsiteY585" fmla="*/ 4698963 h 9738027"/>
                <a:gd name="connsiteX586" fmla="*/ 10447319 w 13991985"/>
                <a:gd name="connsiteY586" fmla="*/ 4607114 h 9738027"/>
                <a:gd name="connsiteX587" fmla="*/ 10491543 w 13991985"/>
                <a:gd name="connsiteY587" fmla="*/ 4532502 h 9738027"/>
                <a:gd name="connsiteX588" fmla="*/ 10595637 w 13991985"/>
                <a:gd name="connsiteY588" fmla="*/ 4520028 h 9738027"/>
                <a:gd name="connsiteX589" fmla="*/ 10639180 w 13991985"/>
                <a:gd name="connsiteY589" fmla="*/ 4491000 h 9738027"/>
                <a:gd name="connsiteX590" fmla="*/ 10711751 w 13991985"/>
                <a:gd name="connsiteY590" fmla="*/ 4403914 h 9738027"/>
                <a:gd name="connsiteX591" fmla="*/ 10755294 w 13991985"/>
                <a:gd name="connsiteY591" fmla="*/ 4360371 h 9738027"/>
                <a:gd name="connsiteX592" fmla="*/ 10775705 w 13991985"/>
                <a:gd name="connsiteY592" fmla="*/ 4302314 h 9738027"/>
                <a:gd name="connsiteX593" fmla="*/ 10848730 w 13991985"/>
                <a:gd name="connsiteY593" fmla="*/ 4251514 h 9738027"/>
                <a:gd name="connsiteX594" fmla="*/ 10977318 w 13991985"/>
                <a:gd name="connsiteY594" fmla="*/ 4232464 h 9738027"/>
                <a:gd name="connsiteX595" fmla="*/ 11103411 w 13991985"/>
                <a:gd name="connsiteY595" fmla="*/ 4307983 h 9738027"/>
                <a:gd name="connsiteX596" fmla="*/ 11126996 w 13991985"/>
                <a:gd name="connsiteY596" fmla="*/ 4433170 h 9738027"/>
                <a:gd name="connsiteX597" fmla="*/ 11078691 w 13991985"/>
                <a:gd name="connsiteY597" fmla="*/ 4505514 h 9738027"/>
                <a:gd name="connsiteX598" fmla="*/ 11048755 w 13991985"/>
                <a:gd name="connsiteY598" fmla="*/ 4551552 h 9738027"/>
                <a:gd name="connsiteX599" fmla="*/ 11049889 w 13991985"/>
                <a:gd name="connsiteY599" fmla="*/ 4577632 h 9738027"/>
                <a:gd name="connsiteX600" fmla="*/ 10987523 w 13991985"/>
                <a:gd name="connsiteY600" fmla="*/ 4592600 h 9738027"/>
                <a:gd name="connsiteX601" fmla="*/ 10973009 w 13991985"/>
                <a:gd name="connsiteY601" fmla="*/ 4650657 h 9738027"/>
                <a:gd name="connsiteX602" fmla="*/ 11060094 w 13991985"/>
                <a:gd name="connsiteY602" fmla="*/ 4665171 h 9738027"/>
                <a:gd name="connsiteX603" fmla="*/ 11016551 w 13991985"/>
                <a:gd name="connsiteY603" fmla="*/ 4708714 h 9738027"/>
                <a:gd name="connsiteX604" fmla="*/ 11002037 w 13991985"/>
                <a:gd name="connsiteY604" fmla="*/ 4752257 h 9738027"/>
                <a:gd name="connsiteX605" fmla="*/ 11016551 w 13991985"/>
                <a:gd name="connsiteY605" fmla="*/ 4781285 h 9738027"/>
                <a:gd name="connsiteX606" fmla="*/ 11060094 w 13991985"/>
                <a:gd name="connsiteY606" fmla="*/ 4737743 h 9738027"/>
                <a:gd name="connsiteX607" fmla="*/ 11190723 w 13991985"/>
                <a:gd name="connsiteY607" fmla="*/ 4650657 h 9738027"/>
                <a:gd name="connsiteX608" fmla="*/ 11248780 w 13991985"/>
                <a:gd name="connsiteY608" fmla="*/ 4636143 h 9738027"/>
                <a:gd name="connsiteX609" fmla="*/ 11335866 w 13991985"/>
                <a:gd name="connsiteY609" fmla="*/ 4592600 h 9738027"/>
                <a:gd name="connsiteX610" fmla="*/ 11422951 w 13991985"/>
                <a:gd name="connsiteY610" fmla="*/ 4549057 h 9738027"/>
                <a:gd name="connsiteX611" fmla="*/ 11539066 w 13991985"/>
                <a:gd name="connsiteY61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37123 w 13991985"/>
                <a:gd name="connsiteY310" fmla="*/ 7176143 h 9738027"/>
                <a:gd name="connsiteX311" fmla="*/ 1530672 w 13991985"/>
                <a:gd name="connsiteY311" fmla="*/ 7212541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929928 w 13991985"/>
                <a:gd name="connsiteY316" fmla="*/ 7251322 h 9738027"/>
                <a:gd name="connsiteX317" fmla="*/ 1957029 w 13991985"/>
                <a:gd name="connsiteY317" fmla="*/ 7319358 h 9738027"/>
                <a:gd name="connsiteX318" fmla="*/ 2044116 w 13991985"/>
                <a:gd name="connsiteY318" fmla="*/ 7348387 h 9738027"/>
                <a:gd name="connsiteX319" fmla="*/ 2133809 w 13991985"/>
                <a:gd name="connsiteY319" fmla="*/ 7389321 h 9738027"/>
                <a:gd name="connsiteX320" fmla="*/ 2185742 w 13991985"/>
                <a:gd name="connsiteY320" fmla="*/ 7423339 h 9738027"/>
                <a:gd name="connsiteX321" fmla="*/ 2210916 w 13991985"/>
                <a:gd name="connsiteY321" fmla="*/ 7440462 h 9738027"/>
                <a:gd name="connsiteX322" fmla="*/ 2223503 w 13991985"/>
                <a:gd name="connsiteY322" fmla="*/ 7472098 h 9738027"/>
                <a:gd name="connsiteX323" fmla="*/ 2259561 w 13991985"/>
                <a:gd name="connsiteY323" fmla="*/ 7501920 h 9738027"/>
                <a:gd name="connsiteX324" fmla="*/ 2286095 w 13991985"/>
                <a:gd name="connsiteY324" fmla="*/ 7517569 h 9738027"/>
                <a:gd name="connsiteX325" fmla="*/ 2412188 w 13991985"/>
                <a:gd name="connsiteY325" fmla="*/ 7496364 h 9738027"/>
                <a:gd name="connsiteX326" fmla="*/ 2443825 w 13991985"/>
                <a:gd name="connsiteY326" fmla="*/ 7618714 h 9738027"/>
                <a:gd name="connsiteX327" fmla="*/ 2496666 w 13991985"/>
                <a:gd name="connsiteY327" fmla="*/ 7655114 h 9738027"/>
                <a:gd name="connsiteX328" fmla="*/ 2583751 w 13991985"/>
                <a:gd name="connsiteY328" fmla="*/ 7684143 h 9738027"/>
                <a:gd name="connsiteX329" fmla="*/ 2643962 w 13991985"/>
                <a:gd name="connsiteY329" fmla="*/ 7741746 h 9738027"/>
                <a:gd name="connsiteX330" fmla="*/ 2752480 w 13991985"/>
                <a:gd name="connsiteY330" fmla="*/ 7744582 h 9738027"/>
                <a:gd name="connsiteX331" fmla="*/ 2808610 w 13991985"/>
                <a:gd name="connsiteY331" fmla="*/ 7814545 h 9738027"/>
                <a:gd name="connsiteX332" fmla="*/ 2888551 w 13991985"/>
                <a:gd name="connsiteY332" fmla="*/ 7807627 h 9738027"/>
                <a:gd name="connsiteX333" fmla="*/ 2968267 w 13991985"/>
                <a:gd name="connsiteY333" fmla="*/ 7838810 h 9738027"/>
                <a:gd name="connsiteX334" fmla="*/ 3106266 w 13991985"/>
                <a:gd name="connsiteY334" fmla="*/ 7843800 h 9738027"/>
                <a:gd name="connsiteX335" fmla="*/ 3215237 w 13991985"/>
                <a:gd name="connsiteY335" fmla="*/ 7881900 h 9738027"/>
                <a:gd name="connsiteX336" fmla="*/ 3328516 w 13991985"/>
                <a:gd name="connsiteY336" fmla="*/ 7843346 h 9738027"/>
                <a:gd name="connsiteX337" fmla="*/ 3417982 w 13991985"/>
                <a:gd name="connsiteY337" fmla="*/ 7819988 h 9738027"/>
                <a:gd name="connsiteX338" fmla="*/ 3442022 w 13991985"/>
                <a:gd name="connsiteY338" fmla="*/ 7878044 h 9738027"/>
                <a:gd name="connsiteX339" fmla="*/ 3451773 w 13991985"/>
                <a:gd name="connsiteY339" fmla="*/ 7923969 h 9738027"/>
                <a:gd name="connsiteX340" fmla="*/ 3473431 w 13991985"/>
                <a:gd name="connsiteY340" fmla="*/ 7982025 h 9738027"/>
                <a:gd name="connsiteX341" fmla="*/ 3507449 w 13991985"/>
                <a:gd name="connsiteY341" fmla="*/ 8022960 h 9738027"/>
                <a:gd name="connsiteX342" fmla="*/ 3570723 w 13991985"/>
                <a:gd name="connsiteY342" fmla="*/ 8017971 h 9738027"/>
                <a:gd name="connsiteX343" fmla="*/ 3585237 w 13991985"/>
                <a:gd name="connsiteY343" fmla="*/ 7901857 h 9738027"/>
                <a:gd name="connsiteX344" fmla="*/ 3665179 w 13991985"/>
                <a:gd name="connsiteY344" fmla="*/ 7834502 h 9738027"/>
                <a:gd name="connsiteX345" fmla="*/ 3709175 w 13991985"/>
                <a:gd name="connsiteY345" fmla="*/ 7787103 h 9738027"/>
                <a:gd name="connsiteX346" fmla="*/ 3843206 w 13991985"/>
                <a:gd name="connsiteY346" fmla="*/ 7842099 h 9738027"/>
                <a:gd name="connsiteX347" fmla="*/ 3991637 w 13991985"/>
                <a:gd name="connsiteY347" fmla="*/ 7872828 h 9738027"/>
                <a:gd name="connsiteX348" fmla="*/ 4071579 w 13991985"/>
                <a:gd name="connsiteY348" fmla="*/ 7834728 h 9738027"/>
                <a:gd name="connsiteX349" fmla="*/ 4107525 w 13991985"/>
                <a:gd name="connsiteY349" fmla="*/ 7921360 h 9738027"/>
                <a:gd name="connsiteX350" fmla="*/ 4157757 w 13991985"/>
                <a:gd name="connsiteY350" fmla="*/ 7962522 h 9738027"/>
                <a:gd name="connsiteX351" fmla="*/ 4222959 w 13991985"/>
                <a:gd name="connsiteY351" fmla="*/ 8028177 h 9738027"/>
                <a:gd name="connsiteX352" fmla="*/ 4213887 w 13991985"/>
                <a:gd name="connsiteY352" fmla="*/ 8093151 h 9738027"/>
                <a:gd name="connsiteX353" fmla="*/ 4238380 w 13991985"/>
                <a:gd name="connsiteY353" fmla="*/ 8148600 h 9738027"/>
                <a:gd name="connsiteX354" fmla="*/ 4398037 w 13991985"/>
                <a:gd name="connsiteY354" fmla="*/ 8119571 h 9738027"/>
                <a:gd name="connsiteX355" fmla="*/ 4526512 w 13991985"/>
                <a:gd name="connsiteY355" fmla="*/ 8078863 h 9738027"/>
                <a:gd name="connsiteX356" fmla="*/ 4600330 w 13991985"/>
                <a:gd name="connsiteY356" fmla="*/ 8082945 h 9738027"/>
                <a:gd name="connsiteX357" fmla="*/ 4673809 w 13991985"/>
                <a:gd name="connsiteY357" fmla="*/ 8047000 h 9738027"/>
                <a:gd name="connsiteX358" fmla="*/ 4702837 w 13991985"/>
                <a:gd name="connsiteY358" fmla="*/ 8003457 h 9738027"/>
                <a:gd name="connsiteX359" fmla="*/ 4717351 w 13991985"/>
                <a:gd name="connsiteY359" fmla="*/ 7959914 h 9738027"/>
                <a:gd name="connsiteX360" fmla="*/ 4804437 w 13991985"/>
                <a:gd name="connsiteY360" fmla="*/ 7930885 h 9738027"/>
                <a:gd name="connsiteX361" fmla="*/ 4838682 w 13991985"/>
                <a:gd name="connsiteY361" fmla="*/ 7904465 h 9738027"/>
                <a:gd name="connsiteX362" fmla="*/ 4894811 w 13991985"/>
                <a:gd name="connsiteY362" fmla="*/ 7875437 h 9738027"/>
                <a:gd name="connsiteX363" fmla="*/ 4947426 w 13991985"/>
                <a:gd name="connsiteY363" fmla="*/ 7839037 h 9738027"/>
                <a:gd name="connsiteX364" fmla="*/ 5065694 w 13991985"/>
                <a:gd name="connsiteY364" fmla="*/ 7766919 h 9738027"/>
                <a:gd name="connsiteX365" fmla="*/ 5210837 w 13991985"/>
                <a:gd name="connsiteY365" fmla="*/ 7814771 h 9738027"/>
                <a:gd name="connsiteX366" fmla="*/ 5297923 w 13991985"/>
                <a:gd name="connsiteY366" fmla="*/ 7872828 h 9738027"/>
                <a:gd name="connsiteX367" fmla="*/ 5385009 w 13991985"/>
                <a:gd name="connsiteY367" fmla="*/ 7858314 h 9738027"/>
                <a:gd name="connsiteX368" fmla="*/ 5428551 w 13991985"/>
                <a:gd name="connsiteY368" fmla="*/ 7829285 h 9738027"/>
                <a:gd name="connsiteX369" fmla="*/ 5514956 w 13991985"/>
                <a:gd name="connsiteY369" fmla="*/ 7712377 h 9738027"/>
                <a:gd name="connsiteX370" fmla="*/ 5563943 w 13991985"/>
                <a:gd name="connsiteY370" fmla="*/ 7788804 h 9738027"/>
                <a:gd name="connsiteX371" fmla="*/ 5602723 w 13991985"/>
                <a:gd name="connsiteY371" fmla="*/ 7843800 h 9738027"/>
                <a:gd name="connsiteX372" fmla="*/ 5617237 w 13991985"/>
                <a:gd name="connsiteY372" fmla="*/ 7887343 h 9738027"/>
                <a:gd name="connsiteX373" fmla="*/ 5706478 w 13991985"/>
                <a:gd name="connsiteY373" fmla="*/ 7950389 h 9738027"/>
                <a:gd name="connsiteX374" fmla="*/ 5731424 w 13991985"/>
                <a:gd name="connsiteY374" fmla="*/ 7990077 h 9738027"/>
                <a:gd name="connsiteX375" fmla="*/ 5727682 w 13991985"/>
                <a:gd name="connsiteY375" fmla="*/ 8069112 h 9738027"/>
                <a:gd name="connsiteX376" fmla="*/ 5732218 w 13991985"/>
                <a:gd name="connsiteY376" fmla="*/ 8131703 h 9738027"/>
                <a:gd name="connsiteX377" fmla="*/ 5739588 w 13991985"/>
                <a:gd name="connsiteY377" fmla="*/ 8211419 h 9738027"/>
                <a:gd name="connsiteX378" fmla="*/ 5737660 w 13991985"/>
                <a:gd name="connsiteY378" fmla="*/ 8300887 h 9738027"/>
                <a:gd name="connsiteX379" fmla="*/ 5692191 w 13991985"/>
                <a:gd name="connsiteY379" fmla="*/ 8377994 h 9738027"/>
                <a:gd name="connsiteX380" fmla="*/ 5602723 w 13991985"/>
                <a:gd name="connsiteY380" fmla="*/ 8424371 h 9738027"/>
                <a:gd name="connsiteX381" fmla="*/ 5573694 w 13991985"/>
                <a:gd name="connsiteY381" fmla="*/ 8467914 h 9738027"/>
                <a:gd name="connsiteX382" fmla="*/ 5559180 w 13991985"/>
                <a:gd name="connsiteY382" fmla="*/ 8511457 h 9738027"/>
                <a:gd name="connsiteX383" fmla="*/ 5472094 w 13991985"/>
                <a:gd name="connsiteY383" fmla="*/ 8598543 h 9738027"/>
                <a:gd name="connsiteX384" fmla="*/ 5457580 w 13991985"/>
                <a:gd name="connsiteY384" fmla="*/ 8642085 h 9738027"/>
                <a:gd name="connsiteX385" fmla="*/ 5519946 w 13991985"/>
                <a:gd name="connsiteY385" fmla="*/ 8768178 h 9738027"/>
                <a:gd name="connsiteX386" fmla="*/ 5477311 w 13991985"/>
                <a:gd name="connsiteY386" fmla="*/ 8861954 h 9738027"/>
                <a:gd name="connsiteX387" fmla="*/ 5619505 w 13991985"/>
                <a:gd name="connsiteY387" fmla="*/ 8840183 h 9738027"/>
                <a:gd name="connsiteX388" fmla="*/ 5711693 w 13991985"/>
                <a:gd name="connsiteY388" fmla="*/ 8814103 h 9738027"/>
                <a:gd name="connsiteX389" fmla="*/ 5776894 w 13991985"/>
                <a:gd name="connsiteY389" fmla="*/ 8800268 h 9738027"/>
                <a:gd name="connsiteX390" fmla="*/ 5749000 w 13991985"/>
                <a:gd name="connsiteY390" fmla="*/ 8872159 h 9738027"/>
                <a:gd name="connsiteX391" fmla="*/ 5748092 w 13991985"/>
                <a:gd name="connsiteY391" fmla="*/ 8903343 h 9738027"/>
                <a:gd name="connsiteX392" fmla="*/ 5747866 w 13991985"/>
                <a:gd name="connsiteY392" fmla="*/ 8946885 h 9738027"/>
                <a:gd name="connsiteX393" fmla="*/ 5776894 w 13991985"/>
                <a:gd name="connsiteY393" fmla="*/ 9033971 h 9738027"/>
                <a:gd name="connsiteX394" fmla="*/ 5829962 w 13991985"/>
                <a:gd name="connsiteY394" fmla="*/ 9080576 h 9738027"/>
                <a:gd name="connsiteX395" fmla="*/ 5883030 w 13991985"/>
                <a:gd name="connsiteY395" fmla="*/ 9114140 h 9738027"/>
                <a:gd name="connsiteX396" fmla="*/ 5907523 w 13991985"/>
                <a:gd name="connsiteY396" fmla="*/ 9164600 h 9738027"/>
                <a:gd name="connsiteX397" fmla="*/ 5863980 w 13991985"/>
                <a:gd name="connsiteY397" fmla="*/ 9266200 h 9738027"/>
                <a:gd name="connsiteX398" fmla="*/ 6023637 w 13991985"/>
                <a:gd name="connsiteY398" fmla="*/ 9353285 h 9738027"/>
                <a:gd name="connsiteX399" fmla="*/ 6038151 w 13991985"/>
                <a:gd name="connsiteY399" fmla="*/ 9396828 h 9738027"/>
                <a:gd name="connsiteX400" fmla="*/ 6067180 w 13991985"/>
                <a:gd name="connsiteY400" fmla="*/ 9440371 h 9738027"/>
                <a:gd name="connsiteX401" fmla="*/ 6133855 w 13991985"/>
                <a:gd name="connsiteY401" fmla="*/ 9471214 h 9738027"/>
                <a:gd name="connsiteX402" fmla="*/ 6269586 w 13991985"/>
                <a:gd name="connsiteY402" fmla="*/ 9406920 h 9738027"/>
                <a:gd name="connsiteX403" fmla="*/ 6299409 w 13991985"/>
                <a:gd name="connsiteY403" fmla="*/ 9440371 h 9738027"/>
                <a:gd name="connsiteX404" fmla="*/ 6313923 w 13991985"/>
                <a:gd name="connsiteY404" fmla="*/ 9483914 h 9738027"/>
                <a:gd name="connsiteX405" fmla="*/ 6347941 w 13991985"/>
                <a:gd name="connsiteY405" fmla="*/ 9527003 h 9738027"/>
                <a:gd name="connsiteX406" fmla="*/ 6405771 w 13991985"/>
                <a:gd name="connsiteY406" fmla="*/ 9556032 h 9738027"/>
                <a:gd name="connsiteX407" fmla="*/ 6430263 w 13991985"/>
                <a:gd name="connsiteY407" fmla="*/ 9510562 h 9738027"/>
                <a:gd name="connsiteX408" fmla="*/ 6430037 w 13991985"/>
                <a:gd name="connsiteY408" fmla="*/ 9382314 h 9738027"/>
                <a:gd name="connsiteX409" fmla="*/ 6401009 w 13991985"/>
                <a:gd name="connsiteY409" fmla="*/ 9280714 h 9738027"/>
                <a:gd name="connsiteX410" fmla="*/ 6444551 w 13991985"/>
                <a:gd name="connsiteY410" fmla="*/ 9237171 h 9738027"/>
                <a:gd name="connsiteX411" fmla="*/ 6488094 w 13991985"/>
                <a:gd name="connsiteY411" fmla="*/ 9222657 h 9738027"/>
                <a:gd name="connsiteX412" fmla="*/ 6557718 w 13991985"/>
                <a:gd name="connsiteY412" fmla="*/ 9225945 h 9738027"/>
                <a:gd name="connsiteX413" fmla="*/ 6636299 w 13991985"/>
                <a:gd name="connsiteY413" fmla="*/ 9168795 h 9738027"/>
                <a:gd name="connsiteX414" fmla="*/ 6737445 w 13991985"/>
                <a:gd name="connsiteY414" fmla="*/ 9224812 h 9738027"/>
                <a:gd name="connsiteX415" fmla="*/ 6763866 w 13991985"/>
                <a:gd name="connsiteY415" fmla="*/ 9164600 h 9738027"/>
                <a:gd name="connsiteX416" fmla="*/ 6828840 w 13991985"/>
                <a:gd name="connsiteY416" fmla="*/ 9181722 h 9738027"/>
                <a:gd name="connsiteX417" fmla="*/ 6870229 w 13991985"/>
                <a:gd name="connsiteY417" fmla="*/ 9205988 h 9738027"/>
                <a:gd name="connsiteX418" fmla="*/ 6952551 w 13991985"/>
                <a:gd name="connsiteY418" fmla="*/ 9208143 h 9738027"/>
                <a:gd name="connsiteX419" fmla="*/ 7025123 w 13991985"/>
                <a:gd name="connsiteY419" fmla="*/ 9121057 h 9738027"/>
                <a:gd name="connsiteX420" fmla="*/ 7102230 w 13991985"/>
                <a:gd name="connsiteY420" fmla="*/ 9139881 h 9738027"/>
                <a:gd name="connsiteX421" fmla="*/ 7170266 w 13991985"/>
                <a:gd name="connsiteY421" fmla="*/ 9077514 h 9738027"/>
                <a:gd name="connsiteX422" fmla="*/ 7197141 w 13991985"/>
                <a:gd name="connsiteY422" fmla="*/ 9048713 h 9738027"/>
                <a:gd name="connsiteX423" fmla="*/ 7236374 w 13991985"/>
                <a:gd name="connsiteY423" fmla="*/ 9023539 h 9738027"/>
                <a:gd name="connsiteX424" fmla="*/ 7271638 w 13991985"/>
                <a:gd name="connsiteY424" fmla="*/ 9063681 h 9738027"/>
                <a:gd name="connsiteX425" fmla="*/ 7307811 w 13991985"/>
                <a:gd name="connsiteY425" fmla="*/ 9109604 h 9738027"/>
                <a:gd name="connsiteX426" fmla="*/ 7343530 w 13991985"/>
                <a:gd name="connsiteY426" fmla="*/ 9159270 h 9738027"/>
                <a:gd name="connsiteX427" fmla="*/ 7460551 w 13991985"/>
                <a:gd name="connsiteY427" fmla="*/ 9164600 h 9738027"/>
                <a:gd name="connsiteX428" fmla="*/ 7547637 w 13991985"/>
                <a:gd name="connsiteY428" fmla="*/ 9179114 h 9738027"/>
                <a:gd name="connsiteX429" fmla="*/ 7562151 w 13991985"/>
                <a:gd name="connsiteY429" fmla="*/ 9353285 h 9738027"/>
                <a:gd name="connsiteX430" fmla="*/ 7634723 w 13991985"/>
                <a:gd name="connsiteY430" fmla="*/ 9367800 h 9738027"/>
                <a:gd name="connsiteX431" fmla="*/ 7721809 w 13991985"/>
                <a:gd name="connsiteY431" fmla="*/ 9396828 h 9738027"/>
                <a:gd name="connsiteX432" fmla="*/ 7808894 w 13991985"/>
                <a:gd name="connsiteY432" fmla="*/ 9425857 h 9738027"/>
                <a:gd name="connsiteX433" fmla="*/ 7852437 w 13991985"/>
                <a:gd name="connsiteY433" fmla="*/ 9440371 h 9738027"/>
                <a:gd name="connsiteX434" fmla="*/ 7895980 w 13991985"/>
                <a:gd name="connsiteY434" fmla="*/ 9396828 h 9738027"/>
                <a:gd name="connsiteX435" fmla="*/ 7939523 w 13991985"/>
                <a:gd name="connsiteY435" fmla="*/ 9382314 h 9738027"/>
                <a:gd name="connsiteX436" fmla="*/ 7962655 w 13991985"/>
                <a:gd name="connsiteY436" fmla="*/ 9347389 h 9738027"/>
                <a:gd name="connsiteX437" fmla="*/ 8005517 w 13991985"/>
                <a:gd name="connsiteY437" fmla="*/ 9335483 h 9738027"/>
                <a:gd name="connsiteX438" fmla="*/ 8065049 w 13991985"/>
                <a:gd name="connsiteY438" fmla="*/ 9397396 h 9738027"/>
                <a:gd name="connsiteX439" fmla="*/ 8169144 w 13991985"/>
                <a:gd name="connsiteY439" fmla="*/ 9437309 h 9738027"/>
                <a:gd name="connsiteX440" fmla="*/ 8215068 w 13991985"/>
                <a:gd name="connsiteY440" fmla="*/ 9392633 h 9738027"/>
                <a:gd name="connsiteX441" fmla="*/ 8255549 w 13991985"/>
                <a:gd name="connsiteY441" fmla="*/ 9401818 h 9738027"/>
                <a:gd name="connsiteX442" fmla="*/ 8299092 w 13991985"/>
                <a:gd name="connsiteY442" fmla="*/ 9438217 h 9738027"/>
                <a:gd name="connsiteX443" fmla="*/ 8317461 w 13991985"/>
                <a:gd name="connsiteY443" fmla="*/ 9485502 h 9738027"/>
                <a:gd name="connsiteX444" fmla="*/ 8295010 w 13991985"/>
                <a:gd name="connsiteY444" fmla="*/ 9519633 h 9738027"/>
                <a:gd name="connsiteX445" fmla="*/ 8276980 w 13991985"/>
                <a:gd name="connsiteY445" fmla="*/ 9604564 h 9738027"/>
                <a:gd name="connsiteX446" fmla="*/ 8309297 w 13991985"/>
                <a:gd name="connsiteY446" fmla="*/ 9685413 h 9738027"/>
                <a:gd name="connsiteX447" fmla="*/ 8350459 w 13991985"/>
                <a:gd name="connsiteY447" fmla="*/ 9738027 h 9738027"/>
                <a:gd name="connsiteX448" fmla="*/ 8389466 w 13991985"/>
                <a:gd name="connsiteY448" fmla="*/ 9730657 h 9738027"/>
                <a:gd name="connsiteX449" fmla="*/ 8386404 w 13991985"/>
                <a:gd name="connsiteY449" fmla="*/ 9682578 h 9738027"/>
                <a:gd name="connsiteX450" fmla="*/ 8360437 w 13991985"/>
                <a:gd name="connsiteY450" fmla="*/ 9643571 h 9738027"/>
                <a:gd name="connsiteX451" fmla="*/ 8351139 w 13991985"/>
                <a:gd name="connsiteY451" fmla="*/ 9571453 h 9738027"/>
                <a:gd name="connsiteX452" fmla="*/ 8370416 w 13991985"/>
                <a:gd name="connsiteY452" fmla="*/ 9527684 h 9738027"/>
                <a:gd name="connsiteX453" fmla="*/ 8396043 w 13991985"/>
                <a:gd name="connsiteY453" fmla="*/ 9475977 h 9738027"/>
                <a:gd name="connsiteX454" fmla="*/ 8429380 w 13991985"/>
                <a:gd name="connsiteY454" fmla="*/ 9483120 h 9738027"/>
                <a:gd name="connsiteX455" fmla="*/ 8496055 w 13991985"/>
                <a:gd name="connsiteY455" fmla="*/ 9473595 h 9738027"/>
                <a:gd name="connsiteX456" fmla="*/ 8553886 w 13991985"/>
                <a:gd name="connsiteY456" fmla="*/ 9453185 h 9738027"/>
                <a:gd name="connsiteX457" fmla="*/ 8636209 w 13991985"/>
                <a:gd name="connsiteY457" fmla="*/ 9428465 h 9738027"/>
                <a:gd name="connsiteX458" fmla="*/ 8696193 w 13991985"/>
                <a:gd name="connsiteY458" fmla="*/ 9415877 h 9738027"/>
                <a:gd name="connsiteX459" fmla="*/ 8691318 w 13991985"/>
                <a:gd name="connsiteY459" fmla="*/ 9375964 h 9738027"/>
                <a:gd name="connsiteX460" fmla="*/ 8715130 w 13991985"/>
                <a:gd name="connsiteY460" fmla="*/ 9356914 h 9738027"/>
                <a:gd name="connsiteX461" fmla="*/ 8743705 w 13991985"/>
                <a:gd name="connsiteY461" fmla="*/ 9359295 h 9738027"/>
                <a:gd name="connsiteX462" fmla="*/ 8810380 w 13991985"/>
                <a:gd name="connsiteY462" fmla="*/ 9382314 h 9738027"/>
                <a:gd name="connsiteX463" fmla="*/ 8856078 w 13991985"/>
                <a:gd name="connsiteY463" fmla="*/ 9312577 h 9738027"/>
                <a:gd name="connsiteX464" fmla="*/ 8903249 w 13991985"/>
                <a:gd name="connsiteY464" fmla="*/ 9314052 h 9738027"/>
                <a:gd name="connsiteX465" fmla="*/ 8941349 w 13991985"/>
                <a:gd name="connsiteY465" fmla="*/ 9356914 h 9738027"/>
                <a:gd name="connsiteX466" fmla="*/ 8984211 w 13991985"/>
                <a:gd name="connsiteY466" fmla="*/ 9321195 h 9738027"/>
                <a:gd name="connsiteX467" fmla="*/ 9025713 w 13991985"/>
                <a:gd name="connsiteY467" fmla="*/ 9264272 h 9738027"/>
                <a:gd name="connsiteX468" fmla="*/ 9085925 w 13991985"/>
                <a:gd name="connsiteY468" fmla="*/ 9278106 h 9738027"/>
                <a:gd name="connsiteX469" fmla="*/ 9124705 w 13991985"/>
                <a:gd name="connsiteY469" fmla="*/ 9237852 h 9738027"/>
                <a:gd name="connsiteX470" fmla="*/ 9129468 w 13991985"/>
                <a:gd name="connsiteY470" fmla="*/ 9186258 h 9738027"/>
                <a:gd name="connsiteX471" fmla="*/ 9160424 w 13991985"/>
                <a:gd name="connsiteY471" fmla="*/ 9133077 h 9738027"/>
                <a:gd name="connsiteX472" fmla="*/ 9203286 w 13991985"/>
                <a:gd name="connsiteY472" fmla="*/ 9156889 h 9738027"/>
                <a:gd name="connsiteX473" fmla="*/ 9246376 w 13991985"/>
                <a:gd name="connsiteY473" fmla="*/ 9196690 h 9738027"/>
                <a:gd name="connsiteX474" fmla="*/ 9305680 w 13991985"/>
                <a:gd name="connsiteY474" fmla="*/ 9159270 h 9738027"/>
                <a:gd name="connsiteX475" fmla="*/ 9399569 w 13991985"/>
                <a:gd name="connsiteY475" fmla="*/ 9131943 h 9738027"/>
                <a:gd name="connsiteX476" fmla="*/ 9458080 w 13991985"/>
                <a:gd name="connsiteY476" fmla="*/ 9130695 h 9738027"/>
                <a:gd name="connsiteX477" fmla="*/ 9518518 w 13991985"/>
                <a:gd name="connsiteY477" fmla="*/ 9105521 h 9738027"/>
                <a:gd name="connsiteX478" fmla="*/ 9574648 w 13991985"/>
                <a:gd name="connsiteY478" fmla="*/ 9126046 h 9738027"/>
                <a:gd name="connsiteX479" fmla="*/ 9652209 w 13991985"/>
                <a:gd name="connsiteY479" fmla="*/ 9106543 h 9738027"/>
                <a:gd name="connsiteX480" fmla="*/ 9753355 w 13991985"/>
                <a:gd name="connsiteY480" fmla="*/ 9094977 h 9738027"/>
                <a:gd name="connsiteX481" fmla="*/ 9816175 w 13991985"/>
                <a:gd name="connsiteY481" fmla="*/ 9050866 h 9738027"/>
                <a:gd name="connsiteX482" fmla="*/ 9803361 w 13991985"/>
                <a:gd name="connsiteY482" fmla="*/ 9009252 h 9738027"/>
                <a:gd name="connsiteX483" fmla="*/ 9819236 w 13991985"/>
                <a:gd name="connsiteY483" fmla="*/ 8981583 h 9738027"/>
                <a:gd name="connsiteX484" fmla="*/ 9872418 w 13991985"/>
                <a:gd name="connsiteY484" fmla="*/ 8980677 h 9738027"/>
                <a:gd name="connsiteX485" fmla="*/ 9893736 w 13991985"/>
                <a:gd name="connsiteY485" fmla="*/ 8931350 h 9738027"/>
                <a:gd name="connsiteX486" fmla="*/ 9942721 w 13991985"/>
                <a:gd name="connsiteY486" fmla="*/ 8904022 h 9738027"/>
                <a:gd name="connsiteX487" fmla="*/ 10024364 w 13991985"/>
                <a:gd name="connsiteY487" fmla="*/ 8850956 h 9738027"/>
                <a:gd name="connsiteX488" fmla="*/ 10101925 w 13991985"/>
                <a:gd name="connsiteY488" fmla="*/ 8802650 h 9738027"/>
                <a:gd name="connsiteX489" fmla="*/ 10130726 w 13991985"/>
                <a:gd name="connsiteY489" fmla="*/ 8768632 h 9738027"/>
                <a:gd name="connsiteX490" fmla="*/ 10099997 w 13991985"/>
                <a:gd name="connsiteY490" fmla="*/ 8719646 h 9738027"/>
                <a:gd name="connsiteX491" fmla="*/ 10139458 w 13991985"/>
                <a:gd name="connsiteY491" fmla="*/ 8683474 h 9738027"/>
                <a:gd name="connsiteX492" fmla="*/ 10199669 w 13991985"/>
                <a:gd name="connsiteY492" fmla="*/ 8664197 h 9738027"/>
                <a:gd name="connsiteX493" fmla="*/ 10252737 w 13991985"/>
                <a:gd name="connsiteY493" fmla="*/ 8642539 h 9738027"/>
                <a:gd name="connsiteX494" fmla="*/ 10293672 w 13991985"/>
                <a:gd name="connsiteY494" fmla="*/ 8610902 h 9738027"/>
                <a:gd name="connsiteX495" fmla="*/ 10351049 w 13991985"/>
                <a:gd name="connsiteY495" fmla="*/ 8533002 h 9738027"/>
                <a:gd name="connsiteX496" fmla="*/ 10363409 w 13991985"/>
                <a:gd name="connsiteY496" fmla="*/ 8525971 h 9738027"/>
                <a:gd name="connsiteX497" fmla="*/ 10398107 w 13991985"/>
                <a:gd name="connsiteY497" fmla="*/ 8480274 h 9738027"/>
                <a:gd name="connsiteX498" fmla="*/ 10436434 w 13991985"/>
                <a:gd name="connsiteY498" fmla="*/ 8443875 h 9738027"/>
                <a:gd name="connsiteX499" fmla="*/ 10479523 w 13991985"/>
                <a:gd name="connsiteY499" fmla="*/ 8395343 h 9738027"/>
                <a:gd name="connsiteX500" fmla="*/ 10494718 w 13991985"/>
                <a:gd name="connsiteY500" fmla="*/ 8308257 h 9738027"/>
                <a:gd name="connsiteX501" fmla="*/ 10499254 w 13991985"/>
                <a:gd name="connsiteY501" fmla="*/ 8247819 h 9738027"/>
                <a:gd name="connsiteX502" fmla="*/ 10482018 w 13991985"/>
                <a:gd name="connsiteY502" fmla="*/ 8171052 h 9738027"/>
                <a:gd name="connsiteX503" fmla="*/ 10523066 w 13991985"/>
                <a:gd name="connsiteY503" fmla="*/ 8117643 h 9738027"/>
                <a:gd name="connsiteX504" fmla="*/ 10566609 w 13991985"/>
                <a:gd name="connsiteY504" fmla="*/ 8119571 h 9738027"/>
                <a:gd name="connsiteX505" fmla="*/ 10627274 w 13991985"/>
                <a:gd name="connsiteY505" fmla="*/ 8102676 h 9738027"/>
                <a:gd name="connsiteX506" fmla="*/ 10654829 w 13991985"/>
                <a:gd name="connsiteY506" fmla="*/ 8025569 h 9738027"/>
                <a:gd name="connsiteX507" fmla="*/ 10696330 w 13991985"/>
                <a:gd name="connsiteY507" fmla="*/ 7994839 h 9738027"/>
                <a:gd name="connsiteX508" fmla="*/ 10775025 w 13991985"/>
                <a:gd name="connsiteY508" fmla="*/ 7894940 h 9738027"/>
                <a:gd name="connsiteX509" fmla="*/ 10806435 w 13991985"/>
                <a:gd name="connsiteY509" fmla="*/ 7805246 h 9738027"/>
                <a:gd name="connsiteX510" fmla="*/ 10847596 w 13991985"/>
                <a:gd name="connsiteY510" fmla="*/ 7745488 h 9738027"/>
                <a:gd name="connsiteX511" fmla="*/ 10903499 w 13991985"/>
                <a:gd name="connsiteY511" fmla="*/ 7730520 h 9738027"/>
                <a:gd name="connsiteX512" fmla="*/ 10958494 w 13991985"/>
                <a:gd name="connsiteY512" fmla="*/ 7727685 h 9738027"/>
                <a:gd name="connsiteX513" fmla="*/ 10952031 w 13991985"/>
                <a:gd name="connsiteY513" fmla="*/ 7706028 h 9738027"/>
                <a:gd name="connsiteX514" fmla="*/ 10943980 w 13991985"/>
                <a:gd name="connsiteY514" fmla="*/ 7652732 h 9738027"/>
                <a:gd name="connsiteX515" fmla="*/ 10950897 w 13991985"/>
                <a:gd name="connsiteY515" fmla="*/ 7604427 h 9738027"/>
                <a:gd name="connsiteX516" fmla="*/ 10917786 w 13991985"/>
                <a:gd name="connsiteY516" fmla="*/ 7507590 h 9738027"/>
                <a:gd name="connsiteX517" fmla="*/ 10915632 w 13991985"/>
                <a:gd name="connsiteY517" fmla="*/ 7454521 h 9738027"/>
                <a:gd name="connsiteX518" fmla="*/ 10963937 w 13991985"/>
                <a:gd name="connsiteY518" fmla="*/ 7401681 h 9738027"/>
                <a:gd name="connsiteX519" fmla="*/ 11024943 w 13991985"/>
                <a:gd name="connsiteY519" fmla="*/ 7373333 h 9738027"/>
                <a:gd name="connsiteX520" fmla="*/ 11016551 w 13991985"/>
                <a:gd name="connsiteY520" fmla="*/ 7335800 h 9738027"/>
                <a:gd name="connsiteX521" fmla="*/ 10974936 w 13991985"/>
                <a:gd name="connsiteY521" fmla="*/ 7306998 h 9738027"/>
                <a:gd name="connsiteX522" fmla="*/ 10912570 w 13991985"/>
                <a:gd name="connsiteY522" fmla="*/ 7239643 h 9738027"/>
                <a:gd name="connsiteX523" fmla="*/ 10851905 w 13991985"/>
                <a:gd name="connsiteY523" fmla="*/ 7270371 h 9738027"/>
                <a:gd name="connsiteX524" fmla="*/ 10782168 w 13991985"/>
                <a:gd name="connsiteY524" fmla="*/ 7263001 h 9738027"/>
                <a:gd name="connsiteX525" fmla="*/ 10784323 w 13991985"/>
                <a:gd name="connsiteY525" fmla="*/ 7205171 h 9738027"/>
                <a:gd name="connsiteX526" fmla="*/ 10830247 w 13991985"/>
                <a:gd name="connsiteY526" fmla="*/ 7133053 h 9738027"/>
                <a:gd name="connsiteX527" fmla="*/ 10877305 w 13991985"/>
                <a:gd name="connsiteY527" fmla="*/ 7116158 h 9738027"/>
                <a:gd name="connsiteX528" fmla="*/ 10917332 w 13991985"/>
                <a:gd name="connsiteY528" fmla="*/ 7087357 h 9738027"/>
                <a:gd name="connsiteX529" fmla="*/ 10973688 w 13991985"/>
                <a:gd name="connsiteY529" fmla="*/ 7074769 h 9738027"/>
                <a:gd name="connsiteX530" fmla="*/ 11033446 w 13991985"/>
                <a:gd name="connsiteY530" fmla="*/ 7055039 h 9738027"/>
                <a:gd name="connsiteX531" fmla="*/ 10929693 w 13991985"/>
                <a:gd name="connsiteY531" fmla="*/ 6954120 h 9738027"/>
                <a:gd name="connsiteX532" fmla="*/ 10903272 w 13991985"/>
                <a:gd name="connsiteY532" fmla="*/ 6879619 h 9738027"/>
                <a:gd name="connsiteX533" fmla="*/ 10997729 w 13991985"/>
                <a:gd name="connsiteY533" fmla="*/ 6886083 h 9738027"/>
                <a:gd name="connsiteX534" fmla="*/ 11045580 w 13991985"/>
                <a:gd name="connsiteY534" fmla="*/ 6856828 h 9738027"/>
                <a:gd name="connsiteX535" fmla="*/ 10987523 w 13991985"/>
                <a:gd name="connsiteY535" fmla="*/ 6788566 h 9738027"/>
                <a:gd name="connsiteX536" fmla="*/ 10914951 w 13991985"/>
                <a:gd name="connsiteY536" fmla="*/ 6740714 h 9738027"/>
                <a:gd name="connsiteX537" fmla="*/ 10909509 w 13991985"/>
                <a:gd name="connsiteY537" fmla="*/ 6692862 h 9738027"/>
                <a:gd name="connsiteX538" fmla="*/ 10856894 w 13991985"/>
                <a:gd name="connsiteY538" fmla="*/ 6668143 h 9738027"/>
                <a:gd name="connsiteX539" fmla="*/ 10813805 w 13991985"/>
                <a:gd name="connsiteY539" fmla="*/ 6633671 h 9738027"/>
                <a:gd name="connsiteX540" fmla="*/ 10804053 w 13991985"/>
                <a:gd name="connsiteY540" fmla="*/ 6556790 h 9738027"/>
                <a:gd name="connsiteX541" fmla="*/ 10793848 w 13991985"/>
                <a:gd name="connsiteY541" fmla="*/ 6494198 h 9738027"/>
                <a:gd name="connsiteX542" fmla="*/ 10740780 w 13991985"/>
                <a:gd name="connsiteY542" fmla="*/ 6367878 h 9738027"/>
                <a:gd name="connsiteX543" fmla="*/ 10711751 w 13991985"/>
                <a:gd name="connsiteY543" fmla="*/ 6247228 h 9738027"/>
                <a:gd name="connsiteX544" fmla="*/ 10668209 w 13991985"/>
                <a:gd name="connsiteY544" fmla="*/ 6218200 h 9738027"/>
                <a:gd name="connsiteX545" fmla="*/ 10619223 w 13991985"/>
                <a:gd name="connsiteY545" fmla="*/ 6155833 h 9738027"/>
                <a:gd name="connsiteX546" fmla="*/ 10508551 w 13991985"/>
                <a:gd name="connsiteY546" fmla="*/ 6072831 h 9738027"/>
                <a:gd name="connsiteX547" fmla="*/ 10426229 w 13991985"/>
                <a:gd name="connsiteY547" fmla="*/ 6005701 h 9738027"/>
                <a:gd name="connsiteX548" fmla="*/ 10441423 w 13991985"/>
                <a:gd name="connsiteY548" fmla="*/ 5885505 h 9738027"/>
                <a:gd name="connsiteX549" fmla="*/ 10509005 w 13991985"/>
                <a:gd name="connsiteY549" fmla="*/ 5822232 h 9738027"/>
                <a:gd name="connsiteX550" fmla="*/ 10595637 w 13991985"/>
                <a:gd name="connsiteY550" fmla="*/ 5724714 h 9738027"/>
                <a:gd name="connsiteX551" fmla="*/ 10629655 w 13991985"/>
                <a:gd name="connsiteY551" fmla="*/ 5637402 h 9738027"/>
                <a:gd name="connsiteX552" fmla="*/ 10673198 w 13991985"/>
                <a:gd name="connsiteY552" fmla="*/ 5604745 h 9738027"/>
                <a:gd name="connsiteX553" fmla="*/ 10750305 w 13991985"/>
                <a:gd name="connsiteY553" fmla="*/ 5627196 h 9738027"/>
                <a:gd name="connsiteX554" fmla="*/ 10761191 w 13991985"/>
                <a:gd name="connsiteY554" fmla="*/ 5560067 h 9738027"/>
                <a:gd name="connsiteX555" fmla="*/ 10814259 w 13991985"/>
                <a:gd name="connsiteY555" fmla="*/ 5502464 h 9738027"/>
                <a:gd name="connsiteX556" fmla="*/ 10891138 w 13991985"/>
                <a:gd name="connsiteY556" fmla="*/ 5468446 h 9738027"/>
                <a:gd name="connsiteX557" fmla="*/ 10958494 w 13991985"/>
                <a:gd name="connsiteY557" fmla="*/ 5463457 h 9738027"/>
                <a:gd name="connsiteX558" fmla="*/ 10989111 w 13991985"/>
                <a:gd name="connsiteY558" fmla="*/ 5434655 h 9738027"/>
                <a:gd name="connsiteX559" fmla="*/ 11051703 w 13991985"/>
                <a:gd name="connsiteY559" fmla="*/ 5395875 h 9738027"/>
                <a:gd name="connsiteX560" fmla="*/ 11161694 w 13991985"/>
                <a:gd name="connsiteY560" fmla="*/ 5361857 h 9738027"/>
                <a:gd name="connsiteX561" fmla="*/ 11205237 w 13991985"/>
                <a:gd name="connsiteY561" fmla="*/ 5332828 h 9738027"/>
                <a:gd name="connsiteX562" fmla="*/ 11161694 w 13991985"/>
                <a:gd name="connsiteY562" fmla="*/ 5303800 h 9738027"/>
                <a:gd name="connsiteX563" fmla="*/ 10871409 w 13991985"/>
                <a:gd name="connsiteY563" fmla="*/ 5260257 h 9738027"/>
                <a:gd name="connsiteX564" fmla="*/ 10827866 w 13991985"/>
                <a:gd name="connsiteY564" fmla="*/ 5216714 h 9738027"/>
                <a:gd name="connsiteX565" fmla="*/ 10682723 w 13991985"/>
                <a:gd name="connsiteY565" fmla="*/ 5274771 h 9738027"/>
                <a:gd name="connsiteX566" fmla="*/ 10624666 w 13991985"/>
                <a:gd name="connsiteY566" fmla="*/ 5303800 h 9738027"/>
                <a:gd name="connsiteX567" fmla="*/ 10537580 w 13991985"/>
                <a:gd name="connsiteY567" fmla="*/ 5390206 h 9738027"/>
                <a:gd name="connsiteX568" fmla="*/ 10440289 w 13991985"/>
                <a:gd name="connsiteY568" fmla="*/ 5361403 h 9738027"/>
                <a:gd name="connsiteX569" fmla="*/ 10368624 w 13991985"/>
                <a:gd name="connsiteY569" fmla="*/ 5317633 h 9738027"/>
                <a:gd name="connsiteX570" fmla="*/ 10348894 w 13991985"/>
                <a:gd name="connsiteY570" fmla="*/ 5245743 h 9738027"/>
                <a:gd name="connsiteX571" fmla="*/ 10363409 w 13991985"/>
                <a:gd name="connsiteY571" fmla="*/ 5187685 h 9738027"/>
                <a:gd name="connsiteX572" fmla="*/ 10392437 w 13991985"/>
                <a:gd name="connsiteY572" fmla="*/ 5144143 h 9738027"/>
                <a:gd name="connsiteX573" fmla="*/ 10348894 w 13991985"/>
                <a:gd name="connsiteY573" fmla="*/ 5115114 h 9738027"/>
                <a:gd name="connsiteX574" fmla="*/ 10290837 w 13991985"/>
                <a:gd name="connsiteY574" fmla="*/ 5100600 h 9738027"/>
                <a:gd name="connsiteX575" fmla="*/ 10203751 w 13991985"/>
                <a:gd name="connsiteY575" fmla="*/ 5071571 h 9738027"/>
                <a:gd name="connsiteX576" fmla="*/ 10160209 w 13991985"/>
                <a:gd name="connsiteY576" fmla="*/ 5057057 h 9738027"/>
                <a:gd name="connsiteX577" fmla="*/ 10073804 w 13991985"/>
                <a:gd name="connsiteY577" fmla="*/ 5028028 h 9738027"/>
                <a:gd name="connsiteX578" fmla="*/ 10044548 w 13991985"/>
                <a:gd name="connsiteY578" fmla="*/ 4921665 h 9738027"/>
                <a:gd name="connsiteX579" fmla="*/ 10049991 w 13991985"/>
                <a:gd name="connsiteY579" fmla="*/ 4868598 h 9738027"/>
                <a:gd name="connsiteX580" fmla="*/ 10102605 w 13991985"/>
                <a:gd name="connsiteY580" fmla="*/ 4758381 h 9738027"/>
                <a:gd name="connsiteX581" fmla="*/ 10189011 w 13991985"/>
                <a:gd name="connsiteY581" fmla="*/ 4753164 h 9738027"/>
                <a:gd name="connsiteX582" fmla="*/ 10262262 w 13991985"/>
                <a:gd name="connsiteY582" fmla="*/ 4791490 h 9738027"/>
                <a:gd name="connsiteX583" fmla="*/ 10311929 w 13991985"/>
                <a:gd name="connsiteY583" fmla="*/ 4762462 h 9738027"/>
                <a:gd name="connsiteX584" fmla="*/ 10365223 w 13991985"/>
                <a:gd name="connsiteY584" fmla="*/ 4752710 h 9738027"/>
                <a:gd name="connsiteX585" fmla="*/ 10423053 w 13991985"/>
                <a:gd name="connsiteY585" fmla="*/ 4698963 h 9738027"/>
                <a:gd name="connsiteX586" fmla="*/ 10447319 w 13991985"/>
                <a:gd name="connsiteY586" fmla="*/ 4607114 h 9738027"/>
                <a:gd name="connsiteX587" fmla="*/ 10491543 w 13991985"/>
                <a:gd name="connsiteY587" fmla="*/ 4532502 h 9738027"/>
                <a:gd name="connsiteX588" fmla="*/ 10595637 w 13991985"/>
                <a:gd name="connsiteY588" fmla="*/ 4520028 h 9738027"/>
                <a:gd name="connsiteX589" fmla="*/ 10639180 w 13991985"/>
                <a:gd name="connsiteY589" fmla="*/ 4491000 h 9738027"/>
                <a:gd name="connsiteX590" fmla="*/ 10711751 w 13991985"/>
                <a:gd name="connsiteY590" fmla="*/ 4403914 h 9738027"/>
                <a:gd name="connsiteX591" fmla="*/ 10755294 w 13991985"/>
                <a:gd name="connsiteY591" fmla="*/ 4360371 h 9738027"/>
                <a:gd name="connsiteX592" fmla="*/ 10775705 w 13991985"/>
                <a:gd name="connsiteY592" fmla="*/ 4302314 h 9738027"/>
                <a:gd name="connsiteX593" fmla="*/ 10848730 w 13991985"/>
                <a:gd name="connsiteY593" fmla="*/ 4251514 h 9738027"/>
                <a:gd name="connsiteX594" fmla="*/ 10977318 w 13991985"/>
                <a:gd name="connsiteY594" fmla="*/ 4232464 h 9738027"/>
                <a:gd name="connsiteX595" fmla="*/ 11103411 w 13991985"/>
                <a:gd name="connsiteY595" fmla="*/ 4307983 h 9738027"/>
                <a:gd name="connsiteX596" fmla="*/ 11126996 w 13991985"/>
                <a:gd name="connsiteY596" fmla="*/ 4433170 h 9738027"/>
                <a:gd name="connsiteX597" fmla="*/ 11078691 w 13991985"/>
                <a:gd name="connsiteY597" fmla="*/ 4505514 h 9738027"/>
                <a:gd name="connsiteX598" fmla="*/ 11048755 w 13991985"/>
                <a:gd name="connsiteY598" fmla="*/ 4551552 h 9738027"/>
                <a:gd name="connsiteX599" fmla="*/ 11049889 w 13991985"/>
                <a:gd name="connsiteY599" fmla="*/ 4577632 h 9738027"/>
                <a:gd name="connsiteX600" fmla="*/ 10987523 w 13991985"/>
                <a:gd name="connsiteY600" fmla="*/ 4592600 h 9738027"/>
                <a:gd name="connsiteX601" fmla="*/ 10973009 w 13991985"/>
                <a:gd name="connsiteY601" fmla="*/ 4650657 h 9738027"/>
                <a:gd name="connsiteX602" fmla="*/ 11060094 w 13991985"/>
                <a:gd name="connsiteY602" fmla="*/ 4665171 h 9738027"/>
                <a:gd name="connsiteX603" fmla="*/ 11016551 w 13991985"/>
                <a:gd name="connsiteY603" fmla="*/ 4708714 h 9738027"/>
                <a:gd name="connsiteX604" fmla="*/ 11002037 w 13991985"/>
                <a:gd name="connsiteY604" fmla="*/ 4752257 h 9738027"/>
                <a:gd name="connsiteX605" fmla="*/ 11016551 w 13991985"/>
                <a:gd name="connsiteY605" fmla="*/ 4781285 h 9738027"/>
                <a:gd name="connsiteX606" fmla="*/ 11060094 w 13991985"/>
                <a:gd name="connsiteY606" fmla="*/ 4737743 h 9738027"/>
                <a:gd name="connsiteX607" fmla="*/ 11190723 w 13991985"/>
                <a:gd name="connsiteY607" fmla="*/ 4650657 h 9738027"/>
                <a:gd name="connsiteX608" fmla="*/ 11248780 w 13991985"/>
                <a:gd name="connsiteY608" fmla="*/ 4636143 h 9738027"/>
                <a:gd name="connsiteX609" fmla="*/ 11335866 w 13991985"/>
                <a:gd name="connsiteY609" fmla="*/ 4592600 h 9738027"/>
                <a:gd name="connsiteX610" fmla="*/ 11422951 w 13991985"/>
                <a:gd name="connsiteY610" fmla="*/ 4549057 h 9738027"/>
                <a:gd name="connsiteX611" fmla="*/ 11539066 w 13991985"/>
                <a:gd name="connsiteY61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50037 w 13991985"/>
                <a:gd name="connsiteY309" fmla="*/ 7132600 h 9738027"/>
                <a:gd name="connsiteX310" fmla="*/ 1449029 w 13991985"/>
                <a:gd name="connsiteY310" fmla="*/ 7157093 h 9738027"/>
                <a:gd name="connsiteX311" fmla="*/ 1530672 w 13991985"/>
                <a:gd name="connsiteY311" fmla="*/ 7212541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929928 w 13991985"/>
                <a:gd name="connsiteY316" fmla="*/ 7251322 h 9738027"/>
                <a:gd name="connsiteX317" fmla="*/ 1957029 w 13991985"/>
                <a:gd name="connsiteY317" fmla="*/ 7319358 h 9738027"/>
                <a:gd name="connsiteX318" fmla="*/ 2044116 w 13991985"/>
                <a:gd name="connsiteY318" fmla="*/ 7348387 h 9738027"/>
                <a:gd name="connsiteX319" fmla="*/ 2133809 w 13991985"/>
                <a:gd name="connsiteY319" fmla="*/ 7389321 h 9738027"/>
                <a:gd name="connsiteX320" fmla="*/ 2185742 w 13991985"/>
                <a:gd name="connsiteY320" fmla="*/ 7423339 h 9738027"/>
                <a:gd name="connsiteX321" fmla="*/ 2210916 w 13991985"/>
                <a:gd name="connsiteY321" fmla="*/ 7440462 h 9738027"/>
                <a:gd name="connsiteX322" fmla="*/ 2223503 w 13991985"/>
                <a:gd name="connsiteY322" fmla="*/ 7472098 h 9738027"/>
                <a:gd name="connsiteX323" fmla="*/ 2259561 w 13991985"/>
                <a:gd name="connsiteY323" fmla="*/ 7501920 h 9738027"/>
                <a:gd name="connsiteX324" fmla="*/ 2286095 w 13991985"/>
                <a:gd name="connsiteY324" fmla="*/ 7517569 h 9738027"/>
                <a:gd name="connsiteX325" fmla="*/ 2412188 w 13991985"/>
                <a:gd name="connsiteY325" fmla="*/ 7496364 h 9738027"/>
                <a:gd name="connsiteX326" fmla="*/ 2443825 w 13991985"/>
                <a:gd name="connsiteY326" fmla="*/ 7618714 h 9738027"/>
                <a:gd name="connsiteX327" fmla="*/ 2496666 w 13991985"/>
                <a:gd name="connsiteY327" fmla="*/ 7655114 h 9738027"/>
                <a:gd name="connsiteX328" fmla="*/ 2583751 w 13991985"/>
                <a:gd name="connsiteY328" fmla="*/ 7684143 h 9738027"/>
                <a:gd name="connsiteX329" fmla="*/ 2643962 w 13991985"/>
                <a:gd name="connsiteY329" fmla="*/ 7741746 h 9738027"/>
                <a:gd name="connsiteX330" fmla="*/ 2752480 w 13991985"/>
                <a:gd name="connsiteY330" fmla="*/ 7744582 h 9738027"/>
                <a:gd name="connsiteX331" fmla="*/ 2808610 w 13991985"/>
                <a:gd name="connsiteY331" fmla="*/ 7814545 h 9738027"/>
                <a:gd name="connsiteX332" fmla="*/ 2888551 w 13991985"/>
                <a:gd name="connsiteY332" fmla="*/ 7807627 h 9738027"/>
                <a:gd name="connsiteX333" fmla="*/ 2968267 w 13991985"/>
                <a:gd name="connsiteY333" fmla="*/ 7838810 h 9738027"/>
                <a:gd name="connsiteX334" fmla="*/ 3106266 w 13991985"/>
                <a:gd name="connsiteY334" fmla="*/ 7843800 h 9738027"/>
                <a:gd name="connsiteX335" fmla="*/ 3215237 w 13991985"/>
                <a:gd name="connsiteY335" fmla="*/ 7881900 h 9738027"/>
                <a:gd name="connsiteX336" fmla="*/ 3328516 w 13991985"/>
                <a:gd name="connsiteY336" fmla="*/ 7843346 h 9738027"/>
                <a:gd name="connsiteX337" fmla="*/ 3417982 w 13991985"/>
                <a:gd name="connsiteY337" fmla="*/ 7819988 h 9738027"/>
                <a:gd name="connsiteX338" fmla="*/ 3442022 w 13991985"/>
                <a:gd name="connsiteY338" fmla="*/ 7878044 h 9738027"/>
                <a:gd name="connsiteX339" fmla="*/ 3451773 w 13991985"/>
                <a:gd name="connsiteY339" fmla="*/ 7923969 h 9738027"/>
                <a:gd name="connsiteX340" fmla="*/ 3473431 w 13991985"/>
                <a:gd name="connsiteY340" fmla="*/ 7982025 h 9738027"/>
                <a:gd name="connsiteX341" fmla="*/ 3507449 w 13991985"/>
                <a:gd name="connsiteY341" fmla="*/ 8022960 h 9738027"/>
                <a:gd name="connsiteX342" fmla="*/ 3570723 w 13991985"/>
                <a:gd name="connsiteY342" fmla="*/ 8017971 h 9738027"/>
                <a:gd name="connsiteX343" fmla="*/ 3585237 w 13991985"/>
                <a:gd name="connsiteY343" fmla="*/ 7901857 h 9738027"/>
                <a:gd name="connsiteX344" fmla="*/ 3665179 w 13991985"/>
                <a:gd name="connsiteY344" fmla="*/ 7834502 h 9738027"/>
                <a:gd name="connsiteX345" fmla="*/ 3709175 w 13991985"/>
                <a:gd name="connsiteY345" fmla="*/ 7787103 h 9738027"/>
                <a:gd name="connsiteX346" fmla="*/ 3843206 w 13991985"/>
                <a:gd name="connsiteY346" fmla="*/ 7842099 h 9738027"/>
                <a:gd name="connsiteX347" fmla="*/ 3991637 w 13991985"/>
                <a:gd name="connsiteY347" fmla="*/ 7872828 h 9738027"/>
                <a:gd name="connsiteX348" fmla="*/ 4071579 w 13991985"/>
                <a:gd name="connsiteY348" fmla="*/ 7834728 h 9738027"/>
                <a:gd name="connsiteX349" fmla="*/ 4107525 w 13991985"/>
                <a:gd name="connsiteY349" fmla="*/ 7921360 h 9738027"/>
                <a:gd name="connsiteX350" fmla="*/ 4157757 w 13991985"/>
                <a:gd name="connsiteY350" fmla="*/ 7962522 h 9738027"/>
                <a:gd name="connsiteX351" fmla="*/ 4222959 w 13991985"/>
                <a:gd name="connsiteY351" fmla="*/ 8028177 h 9738027"/>
                <a:gd name="connsiteX352" fmla="*/ 4213887 w 13991985"/>
                <a:gd name="connsiteY352" fmla="*/ 8093151 h 9738027"/>
                <a:gd name="connsiteX353" fmla="*/ 4238380 w 13991985"/>
                <a:gd name="connsiteY353" fmla="*/ 8148600 h 9738027"/>
                <a:gd name="connsiteX354" fmla="*/ 4398037 w 13991985"/>
                <a:gd name="connsiteY354" fmla="*/ 8119571 h 9738027"/>
                <a:gd name="connsiteX355" fmla="*/ 4526512 w 13991985"/>
                <a:gd name="connsiteY355" fmla="*/ 8078863 h 9738027"/>
                <a:gd name="connsiteX356" fmla="*/ 4600330 w 13991985"/>
                <a:gd name="connsiteY356" fmla="*/ 8082945 h 9738027"/>
                <a:gd name="connsiteX357" fmla="*/ 4673809 w 13991985"/>
                <a:gd name="connsiteY357" fmla="*/ 8047000 h 9738027"/>
                <a:gd name="connsiteX358" fmla="*/ 4702837 w 13991985"/>
                <a:gd name="connsiteY358" fmla="*/ 8003457 h 9738027"/>
                <a:gd name="connsiteX359" fmla="*/ 4717351 w 13991985"/>
                <a:gd name="connsiteY359" fmla="*/ 7959914 h 9738027"/>
                <a:gd name="connsiteX360" fmla="*/ 4804437 w 13991985"/>
                <a:gd name="connsiteY360" fmla="*/ 7930885 h 9738027"/>
                <a:gd name="connsiteX361" fmla="*/ 4838682 w 13991985"/>
                <a:gd name="connsiteY361" fmla="*/ 7904465 h 9738027"/>
                <a:gd name="connsiteX362" fmla="*/ 4894811 w 13991985"/>
                <a:gd name="connsiteY362" fmla="*/ 7875437 h 9738027"/>
                <a:gd name="connsiteX363" fmla="*/ 4947426 w 13991985"/>
                <a:gd name="connsiteY363" fmla="*/ 7839037 h 9738027"/>
                <a:gd name="connsiteX364" fmla="*/ 5065694 w 13991985"/>
                <a:gd name="connsiteY364" fmla="*/ 7766919 h 9738027"/>
                <a:gd name="connsiteX365" fmla="*/ 5210837 w 13991985"/>
                <a:gd name="connsiteY365" fmla="*/ 7814771 h 9738027"/>
                <a:gd name="connsiteX366" fmla="*/ 5297923 w 13991985"/>
                <a:gd name="connsiteY366" fmla="*/ 7872828 h 9738027"/>
                <a:gd name="connsiteX367" fmla="*/ 5385009 w 13991985"/>
                <a:gd name="connsiteY367" fmla="*/ 7858314 h 9738027"/>
                <a:gd name="connsiteX368" fmla="*/ 5428551 w 13991985"/>
                <a:gd name="connsiteY368" fmla="*/ 7829285 h 9738027"/>
                <a:gd name="connsiteX369" fmla="*/ 5514956 w 13991985"/>
                <a:gd name="connsiteY369" fmla="*/ 7712377 h 9738027"/>
                <a:gd name="connsiteX370" fmla="*/ 5563943 w 13991985"/>
                <a:gd name="connsiteY370" fmla="*/ 7788804 h 9738027"/>
                <a:gd name="connsiteX371" fmla="*/ 5602723 w 13991985"/>
                <a:gd name="connsiteY371" fmla="*/ 7843800 h 9738027"/>
                <a:gd name="connsiteX372" fmla="*/ 5617237 w 13991985"/>
                <a:gd name="connsiteY372" fmla="*/ 7887343 h 9738027"/>
                <a:gd name="connsiteX373" fmla="*/ 5706478 w 13991985"/>
                <a:gd name="connsiteY373" fmla="*/ 7950389 h 9738027"/>
                <a:gd name="connsiteX374" fmla="*/ 5731424 w 13991985"/>
                <a:gd name="connsiteY374" fmla="*/ 7990077 h 9738027"/>
                <a:gd name="connsiteX375" fmla="*/ 5727682 w 13991985"/>
                <a:gd name="connsiteY375" fmla="*/ 8069112 h 9738027"/>
                <a:gd name="connsiteX376" fmla="*/ 5732218 w 13991985"/>
                <a:gd name="connsiteY376" fmla="*/ 8131703 h 9738027"/>
                <a:gd name="connsiteX377" fmla="*/ 5739588 w 13991985"/>
                <a:gd name="connsiteY377" fmla="*/ 8211419 h 9738027"/>
                <a:gd name="connsiteX378" fmla="*/ 5737660 w 13991985"/>
                <a:gd name="connsiteY378" fmla="*/ 8300887 h 9738027"/>
                <a:gd name="connsiteX379" fmla="*/ 5692191 w 13991985"/>
                <a:gd name="connsiteY379" fmla="*/ 8377994 h 9738027"/>
                <a:gd name="connsiteX380" fmla="*/ 5602723 w 13991985"/>
                <a:gd name="connsiteY380" fmla="*/ 8424371 h 9738027"/>
                <a:gd name="connsiteX381" fmla="*/ 5573694 w 13991985"/>
                <a:gd name="connsiteY381" fmla="*/ 8467914 h 9738027"/>
                <a:gd name="connsiteX382" fmla="*/ 5559180 w 13991985"/>
                <a:gd name="connsiteY382" fmla="*/ 8511457 h 9738027"/>
                <a:gd name="connsiteX383" fmla="*/ 5472094 w 13991985"/>
                <a:gd name="connsiteY383" fmla="*/ 8598543 h 9738027"/>
                <a:gd name="connsiteX384" fmla="*/ 5457580 w 13991985"/>
                <a:gd name="connsiteY384" fmla="*/ 8642085 h 9738027"/>
                <a:gd name="connsiteX385" fmla="*/ 5519946 w 13991985"/>
                <a:gd name="connsiteY385" fmla="*/ 8768178 h 9738027"/>
                <a:gd name="connsiteX386" fmla="*/ 5477311 w 13991985"/>
                <a:gd name="connsiteY386" fmla="*/ 8861954 h 9738027"/>
                <a:gd name="connsiteX387" fmla="*/ 5619505 w 13991985"/>
                <a:gd name="connsiteY387" fmla="*/ 8840183 h 9738027"/>
                <a:gd name="connsiteX388" fmla="*/ 5711693 w 13991985"/>
                <a:gd name="connsiteY388" fmla="*/ 8814103 h 9738027"/>
                <a:gd name="connsiteX389" fmla="*/ 5776894 w 13991985"/>
                <a:gd name="connsiteY389" fmla="*/ 8800268 h 9738027"/>
                <a:gd name="connsiteX390" fmla="*/ 5749000 w 13991985"/>
                <a:gd name="connsiteY390" fmla="*/ 8872159 h 9738027"/>
                <a:gd name="connsiteX391" fmla="*/ 5748092 w 13991985"/>
                <a:gd name="connsiteY391" fmla="*/ 8903343 h 9738027"/>
                <a:gd name="connsiteX392" fmla="*/ 5747866 w 13991985"/>
                <a:gd name="connsiteY392" fmla="*/ 8946885 h 9738027"/>
                <a:gd name="connsiteX393" fmla="*/ 5776894 w 13991985"/>
                <a:gd name="connsiteY393" fmla="*/ 9033971 h 9738027"/>
                <a:gd name="connsiteX394" fmla="*/ 5829962 w 13991985"/>
                <a:gd name="connsiteY394" fmla="*/ 9080576 h 9738027"/>
                <a:gd name="connsiteX395" fmla="*/ 5883030 w 13991985"/>
                <a:gd name="connsiteY395" fmla="*/ 9114140 h 9738027"/>
                <a:gd name="connsiteX396" fmla="*/ 5907523 w 13991985"/>
                <a:gd name="connsiteY396" fmla="*/ 9164600 h 9738027"/>
                <a:gd name="connsiteX397" fmla="*/ 5863980 w 13991985"/>
                <a:gd name="connsiteY397" fmla="*/ 9266200 h 9738027"/>
                <a:gd name="connsiteX398" fmla="*/ 6023637 w 13991985"/>
                <a:gd name="connsiteY398" fmla="*/ 9353285 h 9738027"/>
                <a:gd name="connsiteX399" fmla="*/ 6038151 w 13991985"/>
                <a:gd name="connsiteY399" fmla="*/ 9396828 h 9738027"/>
                <a:gd name="connsiteX400" fmla="*/ 6067180 w 13991985"/>
                <a:gd name="connsiteY400" fmla="*/ 9440371 h 9738027"/>
                <a:gd name="connsiteX401" fmla="*/ 6133855 w 13991985"/>
                <a:gd name="connsiteY401" fmla="*/ 9471214 h 9738027"/>
                <a:gd name="connsiteX402" fmla="*/ 6269586 w 13991985"/>
                <a:gd name="connsiteY402" fmla="*/ 9406920 h 9738027"/>
                <a:gd name="connsiteX403" fmla="*/ 6299409 w 13991985"/>
                <a:gd name="connsiteY403" fmla="*/ 9440371 h 9738027"/>
                <a:gd name="connsiteX404" fmla="*/ 6313923 w 13991985"/>
                <a:gd name="connsiteY404" fmla="*/ 9483914 h 9738027"/>
                <a:gd name="connsiteX405" fmla="*/ 6347941 w 13991985"/>
                <a:gd name="connsiteY405" fmla="*/ 9527003 h 9738027"/>
                <a:gd name="connsiteX406" fmla="*/ 6405771 w 13991985"/>
                <a:gd name="connsiteY406" fmla="*/ 9556032 h 9738027"/>
                <a:gd name="connsiteX407" fmla="*/ 6430263 w 13991985"/>
                <a:gd name="connsiteY407" fmla="*/ 9510562 h 9738027"/>
                <a:gd name="connsiteX408" fmla="*/ 6430037 w 13991985"/>
                <a:gd name="connsiteY408" fmla="*/ 9382314 h 9738027"/>
                <a:gd name="connsiteX409" fmla="*/ 6401009 w 13991985"/>
                <a:gd name="connsiteY409" fmla="*/ 9280714 h 9738027"/>
                <a:gd name="connsiteX410" fmla="*/ 6444551 w 13991985"/>
                <a:gd name="connsiteY410" fmla="*/ 9237171 h 9738027"/>
                <a:gd name="connsiteX411" fmla="*/ 6488094 w 13991985"/>
                <a:gd name="connsiteY411" fmla="*/ 9222657 h 9738027"/>
                <a:gd name="connsiteX412" fmla="*/ 6557718 w 13991985"/>
                <a:gd name="connsiteY412" fmla="*/ 9225945 h 9738027"/>
                <a:gd name="connsiteX413" fmla="*/ 6636299 w 13991985"/>
                <a:gd name="connsiteY413" fmla="*/ 9168795 h 9738027"/>
                <a:gd name="connsiteX414" fmla="*/ 6737445 w 13991985"/>
                <a:gd name="connsiteY414" fmla="*/ 9224812 h 9738027"/>
                <a:gd name="connsiteX415" fmla="*/ 6763866 w 13991985"/>
                <a:gd name="connsiteY415" fmla="*/ 9164600 h 9738027"/>
                <a:gd name="connsiteX416" fmla="*/ 6828840 w 13991985"/>
                <a:gd name="connsiteY416" fmla="*/ 9181722 h 9738027"/>
                <a:gd name="connsiteX417" fmla="*/ 6870229 w 13991985"/>
                <a:gd name="connsiteY417" fmla="*/ 9205988 h 9738027"/>
                <a:gd name="connsiteX418" fmla="*/ 6952551 w 13991985"/>
                <a:gd name="connsiteY418" fmla="*/ 9208143 h 9738027"/>
                <a:gd name="connsiteX419" fmla="*/ 7025123 w 13991985"/>
                <a:gd name="connsiteY419" fmla="*/ 9121057 h 9738027"/>
                <a:gd name="connsiteX420" fmla="*/ 7102230 w 13991985"/>
                <a:gd name="connsiteY420" fmla="*/ 9139881 h 9738027"/>
                <a:gd name="connsiteX421" fmla="*/ 7170266 w 13991985"/>
                <a:gd name="connsiteY421" fmla="*/ 9077514 h 9738027"/>
                <a:gd name="connsiteX422" fmla="*/ 7197141 w 13991985"/>
                <a:gd name="connsiteY422" fmla="*/ 9048713 h 9738027"/>
                <a:gd name="connsiteX423" fmla="*/ 7236374 w 13991985"/>
                <a:gd name="connsiteY423" fmla="*/ 9023539 h 9738027"/>
                <a:gd name="connsiteX424" fmla="*/ 7271638 w 13991985"/>
                <a:gd name="connsiteY424" fmla="*/ 9063681 h 9738027"/>
                <a:gd name="connsiteX425" fmla="*/ 7307811 w 13991985"/>
                <a:gd name="connsiteY425" fmla="*/ 9109604 h 9738027"/>
                <a:gd name="connsiteX426" fmla="*/ 7343530 w 13991985"/>
                <a:gd name="connsiteY426" fmla="*/ 9159270 h 9738027"/>
                <a:gd name="connsiteX427" fmla="*/ 7460551 w 13991985"/>
                <a:gd name="connsiteY427" fmla="*/ 9164600 h 9738027"/>
                <a:gd name="connsiteX428" fmla="*/ 7547637 w 13991985"/>
                <a:gd name="connsiteY428" fmla="*/ 9179114 h 9738027"/>
                <a:gd name="connsiteX429" fmla="*/ 7562151 w 13991985"/>
                <a:gd name="connsiteY429" fmla="*/ 9353285 h 9738027"/>
                <a:gd name="connsiteX430" fmla="*/ 7634723 w 13991985"/>
                <a:gd name="connsiteY430" fmla="*/ 9367800 h 9738027"/>
                <a:gd name="connsiteX431" fmla="*/ 7721809 w 13991985"/>
                <a:gd name="connsiteY431" fmla="*/ 9396828 h 9738027"/>
                <a:gd name="connsiteX432" fmla="*/ 7808894 w 13991985"/>
                <a:gd name="connsiteY432" fmla="*/ 9425857 h 9738027"/>
                <a:gd name="connsiteX433" fmla="*/ 7852437 w 13991985"/>
                <a:gd name="connsiteY433" fmla="*/ 9440371 h 9738027"/>
                <a:gd name="connsiteX434" fmla="*/ 7895980 w 13991985"/>
                <a:gd name="connsiteY434" fmla="*/ 9396828 h 9738027"/>
                <a:gd name="connsiteX435" fmla="*/ 7939523 w 13991985"/>
                <a:gd name="connsiteY435" fmla="*/ 9382314 h 9738027"/>
                <a:gd name="connsiteX436" fmla="*/ 7962655 w 13991985"/>
                <a:gd name="connsiteY436" fmla="*/ 9347389 h 9738027"/>
                <a:gd name="connsiteX437" fmla="*/ 8005517 w 13991985"/>
                <a:gd name="connsiteY437" fmla="*/ 9335483 h 9738027"/>
                <a:gd name="connsiteX438" fmla="*/ 8065049 w 13991985"/>
                <a:gd name="connsiteY438" fmla="*/ 9397396 h 9738027"/>
                <a:gd name="connsiteX439" fmla="*/ 8169144 w 13991985"/>
                <a:gd name="connsiteY439" fmla="*/ 9437309 h 9738027"/>
                <a:gd name="connsiteX440" fmla="*/ 8215068 w 13991985"/>
                <a:gd name="connsiteY440" fmla="*/ 9392633 h 9738027"/>
                <a:gd name="connsiteX441" fmla="*/ 8255549 w 13991985"/>
                <a:gd name="connsiteY441" fmla="*/ 9401818 h 9738027"/>
                <a:gd name="connsiteX442" fmla="*/ 8299092 w 13991985"/>
                <a:gd name="connsiteY442" fmla="*/ 9438217 h 9738027"/>
                <a:gd name="connsiteX443" fmla="*/ 8317461 w 13991985"/>
                <a:gd name="connsiteY443" fmla="*/ 9485502 h 9738027"/>
                <a:gd name="connsiteX444" fmla="*/ 8295010 w 13991985"/>
                <a:gd name="connsiteY444" fmla="*/ 9519633 h 9738027"/>
                <a:gd name="connsiteX445" fmla="*/ 8276980 w 13991985"/>
                <a:gd name="connsiteY445" fmla="*/ 9604564 h 9738027"/>
                <a:gd name="connsiteX446" fmla="*/ 8309297 w 13991985"/>
                <a:gd name="connsiteY446" fmla="*/ 9685413 h 9738027"/>
                <a:gd name="connsiteX447" fmla="*/ 8350459 w 13991985"/>
                <a:gd name="connsiteY447" fmla="*/ 9738027 h 9738027"/>
                <a:gd name="connsiteX448" fmla="*/ 8389466 w 13991985"/>
                <a:gd name="connsiteY448" fmla="*/ 9730657 h 9738027"/>
                <a:gd name="connsiteX449" fmla="*/ 8386404 w 13991985"/>
                <a:gd name="connsiteY449" fmla="*/ 9682578 h 9738027"/>
                <a:gd name="connsiteX450" fmla="*/ 8360437 w 13991985"/>
                <a:gd name="connsiteY450" fmla="*/ 9643571 h 9738027"/>
                <a:gd name="connsiteX451" fmla="*/ 8351139 w 13991985"/>
                <a:gd name="connsiteY451" fmla="*/ 9571453 h 9738027"/>
                <a:gd name="connsiteX452" fmla="*/ 8370416 w 13991985"/>
                <a:gd name="connsiteY452" fmla="*/ 9527684 h 9738027"/>
                <a:gd name="connsiteX453" fmla="*/ 8396043 w 13991985"/>
                <a:gd name="connsiteY453" fmla="*/ 9475977 h 9738027"/>
                <a:gd name="connsiteX454" fmla="*/ 8429380 w 13991985"/>
                <a:gd name="connsiteY454" fmla="*/ 9483120 h 9738027"/>
                <a:gd name="connsiteX455" fmla="*/ 8496055 w 13991985"/>
                <a:gd name="connsiteY455" fmla="*/ 9473595 h 9738027"/>
                <a:gd name="connsiteX456" fmla="*/ 8553886 w 13991985"/>
                <a:gd name="connsiteY456" fmla="*/ 9453185 h 9738027"/>
                <a:gd name="connsiteX457" fmla="*/ 8636209 w 13991985"/>
                <a:gd name="connsiteY457" fmla="*/ 9428465 h 9738027"/>
                <a:gd name="connsiteX458" fmla="*/ 8696193 w 13991985"/>
                <a:gd name="connsiteY458" fmla="*/ 9415877 h 9738027"/>
                <a:gd name="connsiteX459" fmla="*/ 8691318 w 13991985"/>
                <a:gd name="connsiteY459" fmla="*/ 9375964 h 9738027"/>
                <a:gd name="connsiteX460" fmla="*/ 8715130 w 13991985"/>
                <a:gd name="connsiteY460" fmla="*/ 9356914 h 9738027"/>
                <a:gd name="connsiteX461" fmla="*/ 8743705 w 13991985"/>
                <a:gd name="connsiteY461" fmla="*/ 9359295 h 9738027"/>
                <a:gd name="connsiteX462" fmla="*/ 8810380 w 13991985"/>
                <a:gd name="connsiteY462" fmla="*/ 9382314 h 9738027"/>
                <a:gd name="connsiteX463" fmla="*/ 8856078 w 13991985"/>
                <a:gd name="connsiteY463" fmla="*/ 9312577 h 9738027"/>
                <a:gd name="connsiteX464" fmla="*/ 8903249 w 13991985"/>
                <a:gd name="connsiteY464" fmla="*/ 9314052 h 9738027"/>
                <a:gd name="connsiteX465" fmla="*/ 8941349 w 13991985"/>
                <a:gd name="connsiteY465" fmla="*/ 9356914 h 9738027"/>
                <a:gd name="connsiteX466" fmla="*/ 8984211 w 13991985"/>
                <a:gd name="connsiteY466" fmla="*/ 9321195 h 9738027"/>
                <a:gd name="connsiteX467" fmla="*/ 9025713 w 13991985"/>
                <a:gd name="connsiteY467" fmla="*/ 9264272 h 9738027"/>
                <a:gd name="connsiteX468" fmla="*/ 9085925 w 13991985"/>
                <a:gd name="connsiteY468" fmla="*/ 9278106 h 9738027"/>
                <a:gd name="connsiteX469" fmla="*/ 9124705 w 13991985"/>
                <a:gd name="connsiteY469" fmla="*/ 9237852 h 9738027"/>
                <a:gd name="connsiteX470" fmla="*/ 9129468 w 13991985"/>
                <a:gd name="connsiteY470" fmla="*/ 9186258 h 9738027"/>
                <a:gd name="connsiteX471" fmla="*/ 9160424 w 13991985"/>
                <a:gd name="connsiteY471" fmla="*/ 9133077 h 9738027"/>
                <a:gd name="connsiteX472" fmla="*/ 9203286 w 13991985"/>
                <a:gd name="connsiteY472" fmla="*/ 9156889 h 9738027"/>
                <a:gd name="connsiteX473" fmla="*/ 9246376 w 13991985"/>
                <a:gd name="connsiteY473" fmla="*/ 9196690 h 9738027"/>
                <a:gd name="connsiteX474" fmla="*/ 9305680 w 13991985"/>
                <a:gd name="connsiteY474" fmla="*/ 9159270 h 9738027"/>
                <a:gd name="connsiteX475" fmla="*/ 9399569 w 13991985"/>
                <a:gd name="connsiteY475" fmla="*/ 9131943 h 9738027"/>
                <a:gd name="connsiteX476" fmla="*/ 9458080 w 13991985"/>
                <a:gd name="connsiteY476" fmla="*/ 9130695 h 9738027"/>
                <a:gd name="connsiteX477" fmla="*/ 9518518 w 13991985"/>
                <a:gd name="connsiteY477" fmla="*/ 9105521 h 9738027"/>
                <a:gd name="connsiteX478" fmla="*/ 9574648 w 13991985"/>
                <a:gd name="connsiteY478" fmla="*/ 9126046 h 9738027"/>
                <a:gd name="connsiteX479" fmla="*/ 9652209 w 13991985"/>
                <a:gd name="connsiteY479" fmla="*/ 9106543 h 9738027"/>
                <a:gd name="connsiteX480" fmla="*/ 9753355 w 13991985"/>
                <a:gd name="connsiteY480" fmla="*/ 9094977 h 9738027"/>
                <a:gd name="connsiteX481" fmla="*/ 9816175 w 13991985"/>
                <a:gd name="connsiteY481" fmla="*/ 9050866 h 9738027"/>
                <a:gd name="connsiteX482" fmla="*/ 9803361 w 13991985"/>
                <a:gd name="connsiteY482" fmla="*/ 9009252 h 9738027"/>
                <a:gd name="connsiteX483" fmla="*/ 9819236 w 13991985"/>
                <a:gd name="connsiteY483" fmla="*/ 8981583 h 9738027"/>
                <a:gd name="connsiteX484" fmla="*/ 9872418 w 13991985"/>
                <a:gd name="connsiteY484" fmla="*/ 8980677 h 9738027"/>
                <a:gd name="connsiteX485" fmla="*/ 9893736 w 13991985"/>
                <a:gd name="connsiteY485" fmla="*/ 8931350 h 9738027"/>
                <a:gd name="connsiteX486" fmla="*/ 9942721 w 13991985"/>
                <a:gd name="connsiteY486" fmla="*/ 8904022 h 9738027"/>
                <a:gd name="connsiteX487" fmla="*/ 10024364 w 13991985"/>
                <a:gd name="connsiteY487" fmla="*/ 8850956 h 9738027"/>
                <a:gd name="connsiteX488" fmla="*/ 10101925 w 13991985"/>
                <a:gd name="connsiteY488" fmla="*/ 8802650 h 9738027"/>
                <a:gd name="connsiteX489" fmla="*/ 10130726 w 13991985"/>
                <a:gd name="connsiteY489" fmla="*/ 8768632 h 9738027"/>
                <a:gd name="connsiteX490" fmla="*/ 10099997 w 13991985"/>
                <a:gd name="connsiteY490" fmla="*/ 8719646 h 9738027"/>
                <a:gd name="connsiteX491" fmla="*/ 10139458 w 13991985"/>
                <a:gd name="connsiteY491" fmla="*/ 8683474 h 9738027"/>
                <a:gd name="connsiteX492" fmla="*/ 10199669 w 13991985"/>
                <a:gd name="connsiteY492" fmla="*/ 8664197 h 9738027"/>
                <a:gd name="connsiteX493" fmla="*/ 10252737 w 13991985"/>
                <a:gd name="connsiteY493" fmla="*/ 8642539 h 9738027"/>
                <a:gd name="connsiteX494" fmla="*/ 10293672 w 13991985"/>
                <a:gd name="connsiteY494" fmla="*/ 8610902 h 9738027"/>
                <a:gd name="connsiteX495" fmla="*/ 10351049 w 13991985"/>
                <a:gd name="connsiteY495" fmla="*/ 8533002 h 9738027"/>
                <a:gd name="connsiteX496" fmla="*/ 10363409 w 13991985"/>
                <a:gd name="connsiteY496" fmla="*/ 8525971 h 9738027"/>
                <a:gd name="connsiteX497" fmla="*/ 10398107 w 13991985"/>
                <a:gd name="connsiteY497" fmla="*/ 8480274 h 9738027"/>
                <a:gd name="connsiteX498" fmla="*/ 10436434 w 13991985"/>
                <a:gd name="connsiteY498" fmla="*/ 8443875 h 9738027"/>
                <a:gd name="connsiteX499" fmla="*/ 10479523 w 13991985"/>
                <a:gd name="connsiteY499" fmla="*/ 8395343 h 9738027"/>
                <a:gd name="connsiteX500" fmla="*/ 10494718 w 13991985"/>
                <a:gd name="connsiteY500" fmla="*/ 8308257 h 9738027"/>
                <a:gd name="connsiteX501" fmla="*/ 10499254 w 13991985"/>
                <a:gd name="connsiteY501" fmla="*/ 8247819 h 9738027"/>
                <a:gd name="connsiteX502" fmla="*/ 10482018 w 13991985"/>
                <a:gd name="connsiteY502" fmla="*/ 8171052 h 9738027"/>
                <a:gd name="connsiteX503" fmla="*/ 10523066 w 13991985"/>
                <a:gd name="connsiteY503" fmla="*/ 8117643 h 9738027"/>
                <a:gd name="connsiteX504" fmla="*/ 10566609 w 13991985"/>
                <a:gd name="connsiteY504" fmla="*/ 8119571 h 9738027"/>
                <a:gd name="connsiteX505" fmla="*/ 10627274 w 13991985"/>
                <a:gd name="connsiteY505" fmla="*/ 8102676 h 9738027"/>
                <a:gd name="connsiteX506" fmla="*/ 10654829 w 13991985"/>
                <a:gd name="connsiteY506" fmla="*/ 8025569 h 9738027"/>
                <a:gd name="connsiteX507" fmla="*/ 10696330 w 13991985"/>
                <a:gd name="connsiteY507" fmla="*/ 7994839 h 9738027"/>
                <a:gd name="connsiteX508" fmla="*/ 10775025 w 13991985"/>
                <a:gd name="connsiteY508" fmla="*/ 7894940 h 9738027"/>
                <a:gd name="connsiteX509" fmla="*/ 10806435 w 13991985"/>
                <a:gd name="connsiteY509" fmla="*/ 7805246 h 9738027"/>
                <a:gd name="connsiteX510" fmla="*/ 10847596 w 13991985"/>
                <a:gd name="connsiteY510" fmla="*/ 7745488 h 9738027"/>
                <a:gd name="connsiteX511" fmla="*/ 10903499 w 13991985"/>
                <a:gd name="connsiteY511" fmla="*/ 7730520 h 9738027"/>
                <a:gd name="connsiteX512" fmla="*/ 10958494 w 13991985"/>
                <a:gd name="connsiteY512" fmla="*/ 7727685 h 9738027"/>
                <a:gd name="connsiteX513" fmla="*/ 10952031 w 13991985"/>
                <a:gd name="connsiteY513" fmla="*/ 7706028 h 9738027"/>
                <a:gd name="connsiteX514" fmla="*/ 10943980 w 13991985"/>
                <a:gd name="connsiteY514" fmla="*/ 7652732 h 9738027"/>
                <a:gd name="connsiteX515" fmla="*/ 10950897 w 13991985"/>
                <a:gd name="connsiteY515" fmla="*/ 7604427 h 9738027"/>
                <a:gd name="connsiteX516" fmla="*/ 10917786 w 13991985"/>
                <a:gd name="connsiteY516" fmla="*/ 7507590 h 9738027"/>
                <a:gd name="connsiteX517" fmla="*/ 10915632 w 13991985"/>
                <a:gd name="connsiteY517" fmla="*/ 7454521 h 9738027"/>
                <a:gd name="connsiteX518" fmla="*/ 10963937 w 13991985"/>
                <a:gd name="connsiteY518" fmla="*/ 7401681 h 9738027"/>
                <a:gd name="connsiteX519" fmla="*/ 11024943 w 13991985"/>
                <a:gd name="connsiteY519" fmla="*/ 7373333 h 9738027"/>
                <a:gd name="connsiteX520" fmla="*/ 11016551 w 13991985"/>
                <a:gd name="connsiteY520" fmla="*/ 7335800 h 9738027"/>
                <a:gd name="connsiteX521" fmla="*/ 10974936 w 13991985"/>
                <a:gd name="connsiteY521" fmla="*/ 7306998 h 9738027"/>
                <a:gd name="connsiteX522" fmla="*/ 10912570 w 13991985"/>
                <a:gd name="connsiteY522" fmla="*/ 7239643 h 9738027"/>
                <a:gd name="connsiteX523" fmla="*/ 10851905 w 13991985"/>
                <a:gd name="connsiteY523" fmla="*/ 7270371 h 9738027"/>
                <a:gd name="connsiteX524" fmla="*/ 10782168 w 13991985"/>
                <a:gd name="connsiteY524" fmla="*/ 7263001 h 9738027"/>
                <a:gd name="connsiteX525" fmla="*/ 10784323 w 13991985"/>
                <a:gd name="connsiteY525" fmla="*/ 7205171 h 9738027"/>
                <a:gd name="connsiteX526" fmla="*/ 10830247 w 13991985"/>
                <a:gd name="connsiteY526" fmla="*/ 7133053 h 9738027"/>
                <a:gd name="connsiteX527" fmla="*/ 10877305 w 13991985"/>
                <a:gd name="connsiteY527" fmla="*/ 7116158 h 9738027"/>
                <a:gd name="connsiteX528" fmla="*/ 10917332 w 13991985"/>
                <a:gd name="connsiteY528" fmla="*/ 7087357 h 9738027"/>
                <a:gd name="connsiteX529" fmla="*/ 10973688 w 13991985"/>
                <a:gd name="connsiteY529" fmla="*/ 7074769 h 9738027"/>
                <a:gd name="connsiteX530" fmla="*/ 11033446 w 13991985"/>
                <a:gd name="connsiteY530" fmla="*/ 7055039 h 9738027"/>
                <a:gd name="connsiteX531" fmla="*/ 10929693 w 13991985"/>
                <a:gd name="connsiteY531" fmla="*/ 6954120 h 9738027"/>
                <a:gd name="connsiteX532" fmla="*/ 10903272 w 13991985"/>
                <a:gd name="connsiteY532" fmla="*/ 6879619 h 9738027"/>
                <a:gd name="connsiteX533" fmla="*/ 10997729 w 13991985"/>
                <a:gd name="connsiteY533" fmla="*/ 6886083 h 9738027"/>
                <a:gd name="connsiteX534" fmla="*/ 11045580 w 13991985"/>
                <a:gd name="connsiteY534" fmla="*/ 6856828 h 9738027"/>
                <a:gd name="connsiteX535" fmla="*/ 10987523 w 13991985"/>
                <a:gd name="connsiteY535" fmla="*/ 6788566 h 9738027"/>
                <a:gd name="connsiteX536" fmla="*/ 10914951 w 13991985"/>
                <a:gd name="connsiteY536" fmla="*/ 6740714 h 9738027"/>
                <a:gd name="connsiteX537" fmla="*/ 10909509 w 13991985"/>
                <a:gd name="connsiteY537" fmla="*/ 6692862 h 9738027"/>
                <a:gd name="connsiteX538" fmla="*/ 10856894 w 13991985"/>
                <a:gd name="connsiteY538" fmla="*/ 6668143 h 9738027"/>
                <a:gd name="connsiteX539" fmla="*/ 10813805 w 13991985"/>
                <a:gd name="connsiteY539" fmla="*/ 6633671 h 9738027"/>
                <a:gd name="connsiteX540" fmla="*/ 10804053 w 13991985"/>
                <a:gd name="connsiteY540" fmla="*/ 6556790 h 9738027"/>
                <a:gd name="connsiteX541" fmla="*/ 10793848 w 13991985"/>
                <a:gd name="connsiteY541" fmla="*/ 6494198 h 9738027"/>
                <a:gd name="connsiteX542" fmla="*/ 10740780 w 13991985"/>
                <a:gd name="connsiteY542" fmla="*/ 6367878 h 9738027"/>
                <a:gd name="connsiteX543" fmla="*/ 10711751 w 13991985"/>
                <a:gd name="connsiteY543" fmla="*/ 6247228 h 9738027"/>
                <a:gd name="connsiteX544" fmla="*/ 10668209 w 13991985"/>
                <a:gd name="connsiteY544" fmla="*/ 6218200 h 9738027"/>
                <a:gd name="connsiteX545" fmla="*/ 10619223 w 13991985"/>
                <a:gd name="connsiteY545" fmla="*/ 6155833 h 9738027"/>
                <a:gd name="connsiteX546" fmla="*/ 10508551 w 13991985"/>
                <a:gd name="connsiteY546" fmla="*/ 6072831 h 9738027"/>
                <a:gd name="connsiteX547" fmla="*/ 10426229 w 13991985"/>
                <a:gd name="connsiteY547" fmla="*/ 6005701 h 9738027"/>
                <a:gd name="connsiteX548" fmla="*/ 10441423 w 13991985"/>
                <a:gd name="connsiteY548" fmla="*/ 5885505 h 9738027"/>
                <a:gd name="connsiteX549" fmla="*/ 10509005 w 13991985"/>
                <a:gd name="connsiteY549" fmla="*/ 5822232 h 9738027"/>
                <a:gd name="connsiteX550" fmla="*/ 10595637 w 13991985"/>
                <a:gd name="connsiteY550" fmla="*/ 5724714 h 9738027"/>
                <a:gd name="connsiteX551" fmla="*/ 10629655 w 13991985"/>
                <a:gd name="connsiteY551" fmla="*/ 5637402 h 9738027"/>
                <a:gd name="connsiteX552" fmla="*/ 10673198 w 13991985"/>
                <a:gd name="connsiteY552" fmla="*/ 5604745 h 9738027"/>
                <a:gd name="connsiteX553" fmla="*/ 10750305 w 13991985"/>
                <a:gd name="connsiteY553" fmla="*/ 5627196 h 9738027"/>
                <a:gd name="connsiteX554" fmla="*/ 10761191 w 13991985"/>
                <a:gd name="connsiteY554" fmla="*/ 5560067 h 9738027"/>
                <a:gd name="connsiteX555" fmla="*/ 10814259 w 13991985"/>
                <a:gd name="connsiteY555" fmla="*/ 5502464 h 9738027"/>
                <a:gd name="connsiteX556" fmla="*/ 10891138 w 13991985"/>
                <a:gd name="connsiteY556" fmla="*/ 5468446 h 9738027"/>
                <a:gd name="connsiteX557" fmla="*/ 10958494 w 13991985"/>
                <a:gd name="connsiteY557" fmla="*/ 5463457 h 9738027"/>
                <a:gd name="connsiteX558" fmla="*/ 10989111 w 13991985"/>
                <a:gd name="connsiteY558" fmla="*/ 5434655 h 9738027"/>
                <a:gd name="connsiteX559" fmla="*/ 11051703 w 13991985"/>
                <a:gd name="connsiteY559" fmla="*/ 5395875 h 9738027"/>
                <a:gd name="connsiteX560" fmla="*/ 11161694 w 13991985"/>
                <a:gd name="connsiteY560" fmla="*/ 5361857 h 9738027"/>
                <a:gd name="connsiteX561" fmla="*/ 11205237 w 13991985"/>
                <a:gd name="connsiteY561" fmla="*/ 5332828 h 9738027"/>
                <a:gd name="connsiteX562" fmla="*/ 11161694 w 13991985"/>
                <a:gd name="connsiteY562" fmla="*/ 5303800 h 9738027"/>
                <a:gd name="connsiteX563" fmla="*/ 10871409 w 13991985"/>
                <a:gd name="connsiteY563" fmla="*/ 5260257 h 9738027"/>
                <a:gd name="connsiteX564" fmla="*/ 10827866 w 13991985"/>
                <a:gd name="connsiteY564" fmla="*/ 5216714 h 9738027"/>
                <a:gd name="connsiteX565" fmla="*/ 10682723 w 13991985"/>
                <a:gd name="connsiteY565" fmla="*/ 5274771 h 9738027"/>
                <a:gd name="connsiteX566" fmla="*/ 10624666 w 13991985"/>
                <a:gd name="connsiteY566" fmla="*/ 5303800 h 9738027"/>
                <a:gd name="connsiteX567" fmla="*/ 10537580 w 13991985"/>
                <a:gd name="connsiteY567" fmla="*/ 5390206 h 9738027"/>
                <a:gd name="connsiteX568" fmla="*/ 10440289 w 13991985"/>
                <a:gd name="connsiteY568" fmla="*/ 5361403 h 9738027"/>
                <a:gd name="connsiteX569" fmla="*/ 10368624 w 13991985"/>
                <a:gd name="connsiteY569" fmla="*/ 5317633 h 9738027"/>
                <a:gd name="connsiteX570" fmla="*/ 10348894 w 13991985"/>
                <a:gd name="connsiteY570" fmla="*/ 5245743 h 9738027"/>
                <a:gd name="connsiteX571" fmla="*/ 10363409 w 13991985"/>
                <a:gd name="connsiteY571" fmla="*/ 5187685 h 9738027"/>
                <a:gd name="connsiteX572" fmla="*/ 10392437 w 13991985"/>
                <a:gd name="connsiteY572" fmla="*/ 5144143 h 9738027"/>
                <a:gd name="connsiteX573" fmla="*/ 10348894 w 13991985"/>
                <a:gd name="connsiteY573" fmla="*/ 5115114 h 9738027"/>
                <a:gd name="connsiteX574" fmla="*/ 10290837 w 13991985"/>
                <a:gd name="connsiteY574" fmla="*/ 5100600 h 9738027"/>
                <a:gd name="connsiteX575" fmla="*/ 10203751 w 13991985"/>
                <a:gd name="connsiteY575" fmla="*/ 5071571 h 9738027"/>
                <a:gd name="connsiteX576" fmla="*/ 10160209 w 13991985"/>
                <a:gd name="connsiteY576" fmla="*/ 5057057 h 9738027"/>
                <a:gd name="connsiteX577" fmla="*/ 10073804 w 13991985"/>
                <a:gd name="connsiteY577" fmla="*/ 5028028 h 9738027"/>
                <a:gd name="connsiteX578" fmla="*/ 10044548 w 13991985"/>
                <a:gd name="connsiteY578" fmla="*/ 4921665 h 9738027"/>
                <a:gd name="connsiteX579" fmla="*/ 10049991 w 13991985"/>
                <a:gd name="connsiteY579" fmla="*/ 4868598 h 9738027"/>
                <a:gd name="connsiteX580" fmla="*/ 10102605 w 13991985"/>
                <a:gd name="connsiteY580" fmla="*/ 4758381 h 9738027"/>
                <a:gd name="connsiteX581" fmla="*/ 10189011 w 13991985"/>
                <a:gd name="connsiteY581" fmla="*/ 4753164 h 9738027"/>
                <a:gd name="connsiteX582" fmla="*/ 10262262 w 13991985"/>
                <a:gd name="connsiteY582" fmla="*/ 4791490 h 9738027"/>
                <a:gd name="connsiteX583" fmla="*/ 10311929 w 13991985"/>
                <a:gd name="connsiteY583" fmla="*/ 4762462 h 9738027"/>
                <a:gd name="connsiteX584" fmla="*/ 10365223 w 13991985"/>
                <a:gd name="connsiteY584" fmla="*/ 4752710 h 9738027"/>
                <a:gd name="connsiteX585" fmla="*/ 10423053 w 13991985"/>
                <a:gd name="connsiteY585" fmla="*/ 4698963 h 9738027"/>
                <a:gd name="connsiteX586" fmla="*/ 10447319 w 13991985"/>
                <a:gd name="connsiteY586" fmla="*/ 4607114 h 9738027"/>
                <a:gd name="connsiteX587" fmla="*/ 10491543 w 13991985"/>
                <a:gd name="connsiteY587" fmla="*/ 4532502 h 9738027"/>
                <a:gd name="connsiteX588" fmla="*/ 10595637 w 13991985"/>
                <a:gd name="connsiteY588" fmla="*/ 4520028 h 9738027"/>
                <a:gd name="connsiteX589" fmla="*/ 10639180 w 13991985"/>
                <a:gd name="connsiteY589" fmla="*/ 4491000 h 9738027"/>
                <a:gd name="connsiteX590" fmla="*/ 10711751 w 13991985"/>
                <a:gd name="connsiteY590" fmla="*/ 4403914 h 9738027"/>
                <a:gd name="connsiteX591" fmla="*/ 10755294 w 13991985"/>
                <a:gd name="connsiteY591" fmla="*/ 4360371 h 9738027"/>
                <a:gd name="connsiteX592" fmla="*/ 10775705 w 13991985"/>
                <a:gd name="connsiteY592" fmla="*/ 4302314 h 9738027"/>
                <a:gd name="connsiteX593" fmla="*/ 10848730 w 13991985"/>
                <a:gd name="connsiteY593" fmla="*/ 4251514 h 9738027"/>
                <a:gd name="connsiteX594" fmla="*/ 10977318 w 13991985"/>
                <a:gd name="connsiteY594" fmla="*/ 4232464 h 9738027"/>
                <a:gd name="connsiteX595" fmla="*/ 11103411 w 13991985"/>
                <a:gd name="connsiteY595" fmla="*/ 4307983 h 9738027"/>
                <a:gd name="connsiteX596" fmla="*/ 11126996 w 13991985"/>
                <a:gd name="connsiteY596" fmla="*/ 4433170 h 9738027"/>
                <a:gd name="connsiteX597" fmla="*/ 11078691 w 13991985"/>
                <a:gd name="connsiteY597" fmla="*/ 4505514 h 9738027"/>
                <a:gd name="connsiteX598" fmla="*/ 11048755 w 13991985"/>
                <a:gd name="connsiteY598" fmla="*/ 4551552 h 9738027"/>
                <a:gd name="connsiteX599" fmla="*/ 11049889 w 13991985"/>
                <a:gd name="connsiteY599" fmla="*/ 4577632 h 9738027"/>
                <a:gd name="connsiteX600" fmla="*/ 10987523 w 13991985"/>
                <a:gd name="connsiteY600" fmla="*/ 4592600 h 9738027"/>
                <a:gd name="connsiteX601" fmla="*/ 10973009 w 13991985"/>
                <a:gd name="connsiteY601" fmla="*/ 4650657 h 9738027"/>
                <a:gd name="connsiteX602" fmla="*/ 11060094 w 13991985"/>
                <a:gd name="connsiteY602" fmla="*/ 4665171 h 9738027"/>
                <a:gd name="connsiteX603" fmla="*/ 11016551 w 13991985"/>
                <a:gd name="connsiteY603" fmla="*/ 4708714 h 9738027"/>
                <a:gd name="connsiteX604" fmla="*/ 11002037 w 13991985"/>
                <a:gd name="connsiteY604" fmla="*/ 4752257 h 9738027"/>
                <a:gd name="connsiteX605" fmla="*/ 11016551 w 13991985"/>
                <a:gd name="connsiteY605" fmla="*/ 4781285 h 9738027"/>
                <a:gd name="connsiteX606" fmla="*/ 11060094 w 13991985"/>
                <a:gd name="connsiteY606" fmla="*/ 4737743 h 9738027"/>
                <a:gd name="connsiteX607" fmla="*/ 11190723 w 13991985"/>
                <a:gd name="connsiteY607" fmla="*/ 4650657 h 9738027"/>
                <a:gd name="connsiteX608" fmla="*/ 11248780 w 13991985"/>
                <a:gd name="connsiteY608" fmla="*/ 4636143 h 9738027"/>
                <a:gd name="connsiteX609" fmla="*/ 11335866 w 13991985"/>
                <a:gd name="connsiteY609" fmla="*/ 4592600 h 9738027"/>
                <a:gd name="connsiteX610" fmla="*/ 11422951 w 13991985"/>
                <a:gd name="connsiteY610" fmla="*/ 4549057 h 9738027"/>
                <a:gd name="connsiteX611" fmla="*/ 11539066 w 13991985"/>
                <a:gd name="connsiteY61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33923 w 13991985"/>
                <a:gd name="connsiteY308" fmla="*/ 7031000 h 9738027"/>
                <a:gd name="connsiteX309" fmla="*/ 1366705 w 13991985"/>
                <a:gd name="connsiteY309" fmla="*/ 7104025 h 9738027"/>
                <a:gd name="connsiteX310" fmla="*/ 1449029 w 13991985"/>
                <a:gd name="connsiteY310" fmla="*/ 7157093 h 9738027"/>
                <a:gd name="connsiteX311" fmla="*/ 1530672 w 13991985"/>
                <a:gd name="connsiteY311" fmla="*/ 7212541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929928 w 13991985"/>
                <a:gd name="connsiteY316" fmla="*/ 7251322 h 9738027"/>
                <a:gd name="connsiteX317" fmla="*/ 1957029 w 13991985"/>
                <a:gd name="connsiteY317" fmla="*/ 7319358 h 9738027"/>
                <a:gd name="connsiteX318" fmla="*/ 2044116 w 13991985"/>
                <a:gd name="connsiteY318" fmla="*/ 7348387 h 9738027"/>
                <a:gd name="connsiteX319" fmla="*/ 2133809 w 13991985"/>
                <a:gd name="connsiteY319" fmla="*/ 7389321 h 9738027"/>
                <a:gd name="connsiteX320" fmla="*/ 2185742 w 13991985"/>
                <a:gd name="connsiteY320" fmla="*/ 7423339 h 9738027"/>
                <a:gd name="connsiteX321" fmla="*/ 2210916 w 13991985"/>
                <a:gd name="connsiteY321" fmla="*/ 7440462 h 9738027"/>
                <a:gd name="connsiteX322" fmla="*/ 2223503 w 13991985"/>
                <a:gd name="connsiteY322" fmla="*/ 7472098 h 9738027"/>
                <a:gd name="connsiteX323" fmla="*/ 2259561 w 13991985"/>
                <a:gd name="connsiteY323" fmla="*/ 7501920 h 9738027"/>
                <a:gd name="connsiteX324" fmla="*/ 2286095 w 13991985"/>
                <a:gd name="connsiteY324" fmla="*/ 7517569 h 9738027"/>
                <a:gd name="connsiteX325" fmla="*/ 2412188 w 13991985"/>
                <a:gd name="connsiteY325" fmla="*/ 7496364 h 9738027"/>
                <a:gd name="connsiteX326" fmla="*/ 2443825 w 13991985"/>
                <a:gd name="connsiteY326" fmla="*/ 7618714 h 9738027"/>
                <a:gd name="connsiteX327" fmla="*/ 2496666 w 13991985"/>
                <a:gd name="connsiteY327" fmla="*/ 7655114 h 9738027"/>
                <a:gd name="connsiteX328" fmla="*/ 2583751 w 13991985"/>
                <a:gd name="connsiteY328" fmla="*/ 7684143 h 9738027"/>
                <a:gd name="connsiteX329" fmla="*/ 2643962 w 13991985"/>
                <a:gd name="connsiteY329" fmla="*/ 7741746 h 9738027"/>
                <a:gd name="connsiteX330" fmla="*/ 2752480 w 13991985"/>
                <a:gd name="connsiteY330" fmla="*/ 7744582 h 9738027"/>
                <a:gd name="connsiteX331" fmla="*/ 2808610 w 13991985"/>
                <a:gd name="connsiteY331" fmla="*/ 7814545 h 9738027"/>
                <a:gd name="connsiteX332" fmla="*/ 2888551 w 13991985"/>
                <a:gd name="connsiteY332" fmla="*/ 7807627 h 9738027"/>
                <a:gd name="connsiteX333" fmla="*/ 2968267 w 13991985"/>
                <a:gd name="connsiteY333" fmla="*/ 7838810 h 9738027"/>
                <a:gd name="connsiteX334" fmla="*/ 3106266 w 13991985"/>
                <a:gd name="connsiteY334" fmla="*/ 7843800 h 9738027"/>
                <a:gd name="connsiteX335" fmla="*/ 3215237 w 13991985"/>
                <a:gd name="connsiteY335" fmla="*/ 7881900 h 9738027"/>
                <a:gd name="connsiteX336" fmla="*/ 3328516 w 13991985"/>
                <a:gd name="connsiteY336" fmla="*/ 7843346 h 9738027"/>
                <a:gd name="connsiteX337" fmla="*/ 3417982 w 13991985"/>
                <a:gd name="connsiteY337" fmla="*/ 7819988 h 9738027"/>
                <a:gd name="connsiteX338" fmla="*/ 3442022 w 13991985"/>
                <a:gd name="connsiteY338" fmla="*/ 7878044 h 9738027"/>
                <a:gd name="connsiteX339" fmla="*/ 3451773 w 13991985"/>
                <a:gd name="connsiteY339" fmla="*/ 7923969 h 9738027"/>
                <a:gd name="connsiteX340" fmla="*/ 3473431 w 13991985"/>
                <a:gd name="connsiteY340" fmla="*/ 7982025 h 9738027"/>
                <a:gd name="connsiteX341" fmla="*/ 3507449 w 13991985"/>
                <a:gd name="connsiteY341" fmla="*/ 8022960 h 9738027"/>
                <a:gd name="connsiteX342" fmla="*/ 3570723 w 13991985"/>
                <a:gd name="connsiteY342" fmla="*/ 8017971 h 9738027"/>
                <a:gd name="connsiteX343" fmla="*/ 3585237 w 13991985"/>
                <a:gd name="connsiteY343" fmla="*/ 7901857 h 9738027"/>
                <a:gd name="connsiteX344" fmla="*/ 3665179 w 13991985"/>
                <a:gd name="connsiteY344" fmla="*/ 7834502 h 9738027"/>
                <a:gd name="connsiteX345" fmla="*/ 3709175 w 13991985"/>
                <a:gd name="connsiteY345" fmla="*/ 7787103 h 9738027"/>
                <a:gd name="connsiteX346" fmla="*/ 3843206 w 13991985"/>
                <a:gd name="connsiteY346" fmla="*/ 7842099 h 9738027"/>
                <a:gd name="connsiteX347" fmla="*/ 3991637 w 13991985"/>
                <a:gd name="connsiteY347" fmla="*/ 7872828 h 9738027"/>
                <a:gd name="connsiteX348" fmla="*/ 4071579 w 13991985"/>
                <a:gd name="connsiteY348" fmla="*/ 7834728 h 9738027"/>
                <a:gd name="connsiteX349" fmla="*/ 4107525 w 13991985"/>
                <a:gd name="connsiteY349" fmla="*/ 7921360 h 9738027"/>
                <a:gd name="connsiteX350" fmla="*/ 4157757 w 13991985"/>
                <a:gd name="connsiteY350" fmla="*/ 7962522 h 9738027"/>
                <a:gd name="connsiteX351" fmla="*/ 4222959 w 13991985"/>
                <a:gd name="connsiteY351" fmla="*/ 8028177 h 9738027"/>
                <a:gd name="connsiteX352" fmla="*/ 4213887 w 13991985"/>
                <a:gd name="connsiteY352" fmla="*/ 8093151 h 9738027"/>
                <a:gd name="connsiteX353" fmla="*/ 4238380 w 13991985"/>
                <a:gd name="connsiteY353" fmla="*/ 8148600 h 9738027"/>
                <a:gd name="connsiteX354" fmla="*/ 4398037 w 13991985"/>
                <a:gd name="connsiteY354" fmla="*/ 8119571 h 9738027"/>
                <a:gd name="connsiteX355" fmla="*/ 4526512 w 13991985"/>
                <a:gd name="connsiteY355" fmla="*/ 8078863 h 9738027"/>
                <a:gd name="connsiteX356" fmla="*/ 4600330 w 13991985"/>
                <a:gd name="connsiteY356" fmla="*/ 8082945 h 9738027"/>
                <a:gd name="connsiteX357" fmla="*/ 4673809 w 13991985"/>
                <a:gd name="connsiteY357" fmla="*/ 8047000 h 9738027"/>
                <a:gd name="connsiteX358" fmla="*/ 4702837 w 13991985"/>
                <a:gd name="connsiteY358" fmla="*/ 8003457 h 9738027"/>
                <a:gd name="connsiteX359" fmla="*/ 4717351 w 13991985"/>
                <a:gd name="connsiteY359" fmla="*/ 7959914 h 9738027"/>
                <a:gd name="connsiteX360" fmla="*/ 4804437 w 13991985"/>
                <a:gd name="connsiteY360" fmla="*/ 7930885 h 9738027"/>
                <a:gd name="connsiteX361" fmla="*/ 4838682 w 13991985"/>
                <a:gd name="connsiteY361" fmla="*/ 7904465 h 9738027"/>
                <a:gd name="connsiteX362" fmla="*/ 4894811 w 13991985"/>
                <a:gd name="connsiteY362" fmla="*/ 7875437 h 9738027"/>
                <a:gd name="connsiteX363" fmla="*/ 4947426 w 13991985"/>
                <a:gd name="connsiteY363" fmla="*/ 7839037 h 9738027"/>
                <a:gd name="connsiteX364" fmla="*/ 5065694 w 13991985"/>
                <a:gd name="connsiteY364" fmla="*/ 7766919 h 9738027"/>
                <a:gd name="connsiteX365" fmla="*/ 5210837 w 13991985"/>
                <a:gd name="connsiteY365" fmla="*/ 7814771 h 9738027"/>
                <a:gd name="connsiteX366" fmla="*/ 5297923 w 13991985"/>
                <a:gd name="connsiteY366" fmla="*/ 7872828 h 9738027"/>
                <a:gd name="connsiteX367" fmla="*/ 5385009 w 13991985"/>
                <a:gd name="connsiteY367" fmla="*/ 7858314 h 9738027"/>
                <a:gd name="connsiteX368" fmla="*/ 5428551 w 13991985"/>
                <a:gd name="connsiteY368" fmla="*/ 7829285 h 9738027"/>
                <a:gd name="connsiteX369" fmla="*/ 5514956 w 13991985"/>
                <a:gd name="connsiteY369" fmla="*/ 7712377 h 9738027"/>
                <a:gd name="connsiteX370" fmla="*/ 5563943 w 13991985"/>
                <a:gd name="connsiteY370" fmla="*/ 7788804 h 9738027"/>
                <a:gd name="connsiteX371" fmla="*/ 5602723 w 13991985"/>
                <a:gd name="connsiteY371" fmla="*/ 7843800 h 9738027"/>
                <a:gd name="connsiteX372" fmla="*/ 5617237 w 13991985"/>
                <a:gd name="connsiteY372" fmla="*/ 7887343 h 9738027"/>
                <a:gd name="connsiteX373" fmla="*/ 5706478 w 13991985"/>
                <a:gd name="connsiteY373" fmla="*/ 7950389 h 9738027"/>
                <a:gd name="connsiteX374" fmla="*/ 5731424 w 13991985"/>
                <a:gd name="connsiteY374" fmla="*/ 7990077 h 9738027"/>
                <a:gd name="connsiteX375" fmla="*/ 5727682 w 13991985"/>
                <a:gd name="connsiteY375" fmla="*/ 8069112 h 9738027"/>
                <a:gd name="connsiteX376" fmla="*/ 5732218 w 13991985"/>
                <a:gd name="connsiteY376" fmla="*/ 8131703 h 9738027"/>
                <a:gd name="connsiteX377" fmla="*/ 5739588 w 13991985"/>
                <a:gd name="connsiteY377" fmla="*/ 8211419 h 9738027"/>
                <a:gd name="connsiteX378" fmla="*/ 5737660 w 13991985"/>
                <a:gd name="connsiteY378" fmla="*/ 8300887 h 9738027"/>
                <a:gd name="connsiteX379" fmla="*/ 5692191 w 13991985"/>
                <a:gd name="connsiteY379" fmla="*/ 8377994 h 9738027"/>
                <a:gd name="connsiteX380" fmla="*/ 5602723 w 13991985"/>
                <a:gd name="connsiteY380" fmla="*/ 8424371 h 9738027"/>
                <a:gd name="connsiteX381" fmla="*/ 5573694 w 13991985"/>
                <a:gd name="connsiteY381" fmla="*/ 8467914 h 9738027"/>
                <a:gd name="connsiteX382" fmla="*/ 5559180 w 13991985"/>
                <a:gd name="connsiteY382" fmla="*/ 8511457 h 9738027"/>
                <a:gd name="connsiteX383" fmla="*/ 5472094 w 13991985"/>
                <a:gd name="connsiteY383" fmla="*/ 8598543 h 9738027"/>
                <a:gd name="connsiteX384" fmla="*/ 5457580 w 13991985"/>
                <a:gd name="connsiteY384" fmla="*/ 8642085 h 9738027"/>
                <a:gd name="connsiteX385" fmla="*/ 5519946 w 13991985"/>
                <a:gd name="connsiteY385" fmla="*/ 8768178 h 9738027"/>
                <a:gd name="connsiteX386" fmla="*/ 5477311 w 13991985"/>
                <a:gd name="connsiteY386" fmla="*/ 8861954 h 9738027"/>
                <a:gd name="connsiteX387" fmla="*/ 5619505 w 13991985"/>
                <a:gd name="connsiteY387" fmla="*/ 8840183 h 9738027"/>
                <a:gd name="connsiteX388" fmla="*/ 5711693 w 13991985"/>
                <a:gd name="connsiteY388" fmla="*/ 8814103 h 9738027"/>
                <a:gd name="connsiteX389" fmla="*/ 5776894 w 13991985"/>
                <a:gd name="connsiteY389" fmla="*/ 8800268 h 9738027"/>
                <a:gd name="connsiteX390" fmla="*/ 5749000 w 13991985"/>
                <a:gd name="connsiteY390" fmla="*/ 8872159 h 9738027"/>
                <a:gd name="connsiteX391" fmla="*/ 5748092 w 13991985"/>
                <a:gd name="connsiteY391" fmla="*/ 8903343 h 9738027"/>
                <a:gd name="connsiteX392" fmla="*/ 5747866 w 13991985"/>
                <a:gd name="connsiteY392" fmla="*/ 8946885 h 9738027"/>
                <a:gd name="connsiteX393" fmla="*/ 5776894 w 13991985"/>
                <a:gd name="connsiteY393" fmla="*/ 9033971 h 9738027"/>
                <a:gd name="connsiteX394" fmla="*/ 5829962 w 13991985"/>
                <a:gd name="connsiteY394" fmla="*/ 9080576 h 9738027"/>
                <a:gd name="connsiteX395" fmla="*/ 5883030 w 13991985"/>
                <a:gd name="connsiteY395" fmla="*/ 9114140 h 9738027"/>
                <a:gd name="connsiteX396" fmla="*/ 5907523 w 13991985"/>
                <a:gd name="connsiteY396" fmla="*/ 9164600 h 9738027"/>
                <a:gd name="connsiteX397" fmla="*/ 5863980 w 13991985"/>
                <a:gd name="connsiteY397" fmla="*/ 9266200 h 9738027"/>
                <a:gd name="connsiteX398" fmla="*/ 6023637 w 13991985"/>
                <a:gd name="connsiteY398" fmla="*/ 9353285 h 9738027"/>
                <a:gd name="connsiteX399" fmla="*/ 6038151 w 13991985"/>
                <a:gd name="connsiteY399" fmla="*/ 9396828 h 9738027"/>
                <a:gd name="connsiteX400" fmla="*/ 6067180 w 13991985"/>
                <a:gd name="connsiteY400" fmla="*/ 9440371 h 9738027"/>
                <a:gd name="connsiteX401" fmla="*/ 6133855 w 13991985"/>
                <a:gd name="connsiteY401" fmla="*/ 9471214 h 9738027"/>
                <a:gd name="connsiteX402" fmla="*/ 6269586 w 13991985"/>
                <a:gd name="connsiteY402" fmla="*/ 9406920 h 9738027"/>
                <a:gd name="connsiteX403" fmla="*/ 6299409 w 13991985"/>
                <a:gd name="connsiteY403" fmla="*/ 9440371 h 9738027"/>
                <a:gd name="connsiteX404" fmla="*/ 6313923 w 13991985"/>
                <a:gd name="connsiteY404" fmla="*/ 9483914 h 9738027"/>
                <a:gd name="connsiteX405" fmla="*/ 6347941 w 13991985"/>
                <a:gd name="connsiteY405" fmla="*/ 9527003 h 9738027"/>
                <a:gd name="connsiteX406" fmla="*/ 6405771 w 13991985"/>
                <a:gd name="connsiteY406" fmla="*/ 9556032 h 9738027"/>
                <a:gd name="connsiteX407" fmla="*/ 6430263 w 13991985"/>
                <a:gd name="connsiteY407" fmla="*/ 9510562 h 9738027"/>
                <a:gd name="connsiteX408" fmla="*/ 6430037 w 13991985"/>
                <a:gd name="connsiteY408" fmla="*/ 9382314 h 9738027"/>
                <a:gd name="connsiteX409" fmla="*/ 6401009 w 13991985"/>
                <a:gd name="connsiteY409" fmla="*/ 9280714 h 9738027"/>
                <a:gd name="connsiteX410" fmla="*/ 6444551 w 13991985"/>
                <a:gd name="connsiteY410" fmla="*/ 9237171 h 9738027"/>
                <a:gd name="connsiteX411" fmla="*/ 6488094 w 13991985"/>
                <a:gd name="connsiteY411" fmla="*/ 9222657 h 9738027"/>
                <a:gd name="connsiteX412" fmla="*/ 6557718 w 13991985"/>
                <a:gd name="connsiteY412" fmla="*/ 9225945 h 9738027"/>
                <a:gd name="connsiteX413" fmla="*/ 6636299 w 13991985"/>
                <a:gd name="connsiteY413" fmla="*/ 9168795 h 9738027"/>
                <a:gd name="connsiteX414" fmla="*/ 6737445 w 13991985"/>
                <a:gd name="connsiteY414" fmla="*/ 9224812 h 9738027"/>
                <a:gd name="connsiteX415" fmla="*/ 6763866 w 13991985"/>
                <a:gd name="connsiteY415" fmla="*/ 9164600 h 9738027"/>
                <a:gd name="connsiteX416" fmla="*/ 6828840 w 13991985"/>
                <a:gd name="connsiteY416" fmla="*/ 9181722 h 9738027"/>
                <a:gd name="connsiteX417" fmla="*/ 6870229 w 13991985"/>
                <a:gd name="connsiteY417" fmla="*/ 9205988 h 9738027"/>
                <a:gd name="connsiteX418" fmla="*/ 6952551 w 13991985"/>
                <a:gd name="connsiteY418" fmla="*/ 9208143 h 9738027"/>
                <a:gd name="connsiteX419" fmla="*/ 7025123 w 13991985"/>
                <a:gd name="connsiteY419" fmla="*/ 9121057 h 9738027"/>
                <a:gd name="connsiteX420" fmla="*/ 7102230 w 13991985"/>
                <a:gd name="connsiteY420" fmla="*/ 9139881 h 9738027"/>
                <a:gd name="connsiteX421" fmla="*/ 7170266 w 13991985"/>
                <a:gd name="connsiteY421" fmla="*/ 9077514 h 9738027"/>
                <a:gd name="connsiteX422" fmla="*/ 7197141 w 13991985"/>
                <a:gd name="connsiteY422" fmla="*/ 9048713 h 9738027"/>
                <a:gd name="connsiteX423" fmla="*/ 7236374 w 13991985"/>
                <a:gd name="connsiteY423" fmla="*/ 9023539 h 9738027"/>
                <a:gd name="connsiteX424" fmla="*/ 7271638 w 13991985"/>
                <a:gd name="connsiteY424" fmla="*/ 9063681 h 9738027"/>
                <a:gd name="connsiteX425" fmla="*/ 7307811 w 13991985"/>
                <a:gd name="connsiteY425" fmla="*/ 9109604 h 9738027"/>
                <a:gd name="connsiteX426" fmla="*/ 7343530 w 13991985"/>
                <a:gd name="connsiteY426" fmla="*/ 9159270 h 9738027"/>
                <a:gd name="connsiteX427" fmla="*/ 7460551 w 13991985"/>
                <a:gd name="connsiteY427" fmla="*/ 9164600 h 9738027"/>
                <a:gd name="connsiteX428" fmla="*/ 7547637 w 13991985"/>
                <a:gd name="connsiteY428" fmla="*/ 9179114 h 9738027"/>
                <a:gd name="connsiteX429" fmla="*/ 7562151 w 13991985"/>
                <a:gd name="connsiteY429" fmla="*/ 9353285 h 9738027"/>
                <a:gd name="connsiteX430" fmla="*/ 7634723 w 13991985"/>
                <a:gd name="connsiteY430" fmla="*/ 9367800 h 9738027"/>
                <a:gd name="connsiteX431" fmla="*/ 7721809 w 13991985"/>
                <a:gd name="connsiteY431" fmla="*/ 9396828 h 9738027"/>
                <a:gd name="connsiteX432" fmla="*/ 7808894 w 13991985"/>
                <a:gd name="connsiteY432" fmla="*/ 9425857 h 9738027"/>
                <a:gd name="connsiteX433" fmla="*/ 7852437 w 13991985"/>
                <a:gd name="connsiteY433" fmla="*/ 9440371 h 9738027"/>
                <a:gd name="connsiteX434" fmla="*/ 7895980 w 13991985"/>
                <a:gd name="connsiteY434" fmla="*/ 9396828 h 9738027"/>
                <a:gd name="connsiteX435" fmla="*/ 7939523 w 13991985"/>
                <a:gd name="connsiteY435" fmla="*/ 9382314 h 9738027"/>
                <a:gd name="connsiteX436" fmla="*/ 7962655 w 13991985"/>
                <a:gd name="connsiteY436" fmla="*/ 9347389 h 9738027"/>
                <a:gd name="connsiteX437" fmla="*/ 8005517 w 13991985"/>
                <a:gd name="connsiteY437" fmla="*/ 9335483 h 9738027"/>
                <a:gd name="connsiteX438" fmla="*/ 8065049 w 13991985"/>
                <a:gd name="connsiteY438" fmla="*/ 9397396 h 9738027"/>
                <a:gd name="connsiteX439" fmla="*/ 8169144 w 13991985"/>
                <a:gd name="connsiteY439" fmla="*/ 9437309 h 9738027"/>
                <a:gd name="connsiteX440" fmla="*/ 8215068 w 13991985"/>
                <a:gd name="connsiteY440" fmla="*/ 9392633 h 9738027"/>
                <a:gd name="connsiteX441" fmla="*/ 8255549 w 13991985"/>
                <a:gd name="connsiteY441" fmla="*/ 9401818 h 9738027"/>
                <a:gd name="connsiteX442" fmla="*/ 8299092 w 13991985"/>
                <a:gd name="connsiteY442" fmla="*/ 9438217 h 9738027"/>
                <a:gd name="connsiteX443" fmla="*/ 8317461 w 13991985"/>
                <a:gd name="connsiteY443" fmla="*/ 9485502 h 9738027"/>
                <a:gd name="connsiteX444" fmla="*/ 8295010 w 13991985"/>
                <a:gd name="connsiteY444" fmla="*/ 9519633 h 9738027"/>
                <a:gd name="connsiteX445" fmla="*/ 8276980 w 13991985"/>
                <a:gd name="connsiteY445" fmla="*/ 9604564 h 9738027"/>
                <a:gd name="connsiteX446" fmla="*/ 8309297 w 13991985"/>
                <a:gd name="connsiteY446" fmla="*/ 9685413 h 9738027"/>
                <a:gd name="connsiteX447" fmla="*/ 8350459 w 13991985"/>
                <a:gd name="connsiteY447" fmla="*/ 9738027 h 9738027"/>
                <a:gd name="connsiteX448" fmla="*/ 8389466 w 13991985"/>
                <a:gd name="connsiteY448" fmla="*/ 9730657 h 9738027"/>
                <a:gd name="connsiteX449" fmla="*/ 8386404 w 13991985"/>
                <a:gd name="connsiteY449" fmla="*/ 9682578 h 9738027"/>
                <a:gd name="connsiteX450" fmla="*/ 8360437 w 13991985"/>
                <a:gd name="connsiteY450" fmla="*/ 9643571 h 9738027"/>
                <a:gd name="connsiteX451" fmla="*/ 8351139 w 13991985"/>
                <a:gd name="connsiteY451" fmla="*/ 9571453 h 9738027"/>
                <a:gd name="connsiteX452" fmla="*/ 8370416 w 13991985"/>
                <a:gd name="connsiteY452" fmla="*/ 9527684 h 9738027"/>
                <a:gd name="connsiteX453" fmla="*/ 8396043 w 13991985"/>
                <a:gd name="connsiteY453" fmla="*/ 9475977 h 9738027"/>
                <a:gd name="connsiteX454" fmla="*/ 8429380 w 13991985"/>
                <a:gd name="connsiteY454" fmla="*/ 9483120 h 9738027"/>
                <a:gd name="connsiteX455" fmla="*/ 8496055 w 13991985"/>
                <a:gd name="connsiteY455" fmla="*/ 9473595 h 9738027"/>
                <a:gd name="connsiteX456" fmla="*/ 8553886 w 13991985"/>
                <a:gd name="connsiteY456" fmla="*/ 9453185 h 9738027"/>
                <a:gd name="connsiteX457" fmla="*/ 8636209 w 13991985"/>
                <a:gd name="connsiteY457" fmla="*/ 9428465 h 9738027"/>
                <a:gd name="connsiteX458" fmla="*/ 8696193 w 13991985"/>
                <a:gd name="connsiteY458" fmla="*/ 9415877 h 9738027"/>
                <a:gd name="connsiteX459" fmla="*/ 8691318 w 13991985"/>
                <a:gd name="connsiteY459" fmla="*/ 9375964 h 9738027"/>
                <a:gd name="connsiteX460" fmla="*/ 8715130 w 13991985"/>
                <a:gd name="connsiteY460" fmla="*/ 9356914 h 9738027"/>
                <a:gd name="connsiteX461" fmla="*/ 8743705 w 13991985"/>
                <a:gd name="connsiteY461" fmla="*/ 9359295 h 9738027"/>
                <a:gd name="connsiteX462" fmla="*/ 8810380 w 13991985"/>
                <a:gd name="connsiteY462" fmla="*/ 9382314 h 9738027"/>
                <a:gd name="connsiteX463" fmla="*/ 8856078 w 13991985"/>
                <a:gd name="connsiteY463" fmla="*/ 9312577 h 9738027"/>
                <a:gd name="connsiteX464" fmla="*/ 8903249 w 13991985"/>
                <a:gd name="connsiteY464" fmla="*/ 9314052 h 9738027"/>
                <a:gd name="connsiteX465" fmla="*/ 8941349 w 13991985"/>
                <a:gd name="connsiteY465" fmla="*/ 9356914 h 9738027"/>
                <a:gd name="connsiteX466" fmla="*/ 8984211 w 13991985"/>
                <a:gd name="connsiteY466" fmla="*/ 9321195 h 9738027"/>
                <a:gd name="connsiteX467" fmla="*/ 9025713 w 13991985"/>
                <a:gd name="connsiteY467" fmla="*/ 9264272 h 9738027"/>
                <a:gd name="connsiteX468" fmla="*/ 9085925 w 13991985"/>
                <a:gd name="connsiteY468" fmla="*/ 9278106 h 9738027"/>
                <a:gd name="connsiteX469" fmla="*/ 9124705 w 13991985"/>
                <a:gd name="connsiteY469" fmla="*/ 9237852 h 9738027"/>
                <a:gd name="connsiteX470" fmla="*/ 9129468 w 13991985"/>
                <a:gd name="connsiteY470" fmla="*/ 9186258 h 9738027"/>
                <a:gd name="connsiteX471" fmla="*/ 9160424 w 13991985"/>
                <a:gd name="connsiteY471" fmla="*/ 9133077 h 9738027"/>
                <a:gd name="connsiteX472" fmla="*/ 9203286 w 13991985"/>
                <a:gd name="connsiteY472" fmla="*/ 9156889 h 9738027"/>
                <a:gd name="connsiteX473" fmla="*/ 9246376 w 13991985"/>
                <a:gd name="connsiteY473" fmla="*/ 9196690 h 9738027"/>
                <a:gd name="connsiteX474" fmla="*/ 9305680 w 13991985"/>
                <a:gd name="connsiteY474" fmla="*/ 9159270 h 9738027"/>
                <a:gd name="connsiteX475" fmla="*/ 9399569 w 13991985"/>
                <a:gd name="connsiteY475" fmla="*/ 9131943 h 9738027"/>
                <a:gd name="connsiteX476" fmla="*/ 9458080 w 13991985"/>
                <a:gd name="connsiteY476" fmla="*/ 9130695 h 9738027"/>
                <a:gd name="connsiteX477" fmla="*/ 9518518 w 13991985"/>
                <a:gd name="connsiteY477" fmla="*/ 9105521 h 9738027"/>
                <a:gd name="connsiteX478" fmla="*/ 9574648 w 13991985"/>
                <a:gd name="connsiteY478" fmla="*/ 9126046 h 9738027"/>
                <a:gd name="connsiteX479" fmla="*/ 9652209 w 13991985"/>
                <a:gd name="connsiteY479" fmla="*/ 9106543 h 9738027"/>
                <a:gd name="connsiteX480" fmla="*/ 9753355 w 13991985"/>
                <a:gd name="connsiteY480" fmla="*/ 9094977 h 9738027"/>
                <a:gd name="connsiteX481" fmla="*/ 9816175 w 13991985"/>
                <a:gd name="connsiteY481" fmla="*/ 9050866 h 9738027"/>
                <a:gd name="connsiteX482" fmla="*/ 9803361 w 13991985"/>
                <a:gd name="connsiteY482" fmla="*/ 9009252 h 9738027"/>
                <a:gd name="connsiteX483" fmla="*/ 9819236 w 13991985"/>
                <a:gd name="connsiteY483" fmla="*/ 8981583 h 9738027"/>
                <a:gd name="connsiteX484" fmla="*/ 9872418 w 13991985"/>
                <a:gd name="connsiteY484" fmla="*/ 8980677 h 9738027"/>
                <a:gd name="connsiteX485" fmla="*/ 9893736 w 13991985"/>
                <a:gd name="connsiteY485" fmla="*/ 8931350 h 9738027"/>
                <a:gd name="connsiteX486" fmla="*/ 9942721 w 13991985"/>
                <a:gd name="connsiteY486" fmla="*/ 8904022 h 9738027"/>
                <a:gd name="connsiteX487" fmla="*/ 10024364 w 13991985"/>
                <a:gd name="connsiteY487" fmla="*/ 8850956 h 9738027"/>
                <a:gd name="connsiteX488" fmla="*/ 10101925 w 13991985"/>
                <a:gd name="connsiteY488" fmla="*/ 8802650 h 9738027"/>
                <a:gd name="connsiteX489" fmla="*/ 10130726 w 13991985"/>
                <a:gd name="connsiteY489" fmla="*/ 8768632 h 9738027"/>
                <a:gd name="connsiteX490" fmla="*/ 10099997 w 13991985"/>
                <a:gd name="connsiteY490" fmla="*/ 8719646 h 9738027"/>
                <a:gd name="connsiteX491" fmla="*/ 10139458 w 13991985"/>
                <a:gd name="connsiteY491" fmla="*/ 8683474 h 9738027"/>
                <a:gd name="connsiteX492" fmla="*/ 10199669 w 13991985"/>
                <a:gd name="connsiteY492" fmla="*/ 8664197 h 9738027"/>
                <a:gd name="connsiteX493" fmla="*/ 10252737 w 13991985"/>
                <a:gd name="connsiteY493" fmla="*/ 8642539 h 9738027"/>
                <a:gd name="connsiteX494" fmla="*/ 10293672 w 13991985"/>
                <a:gd name="connsiteY494" fmla="*/ 8610902 h 9738027"/>
                <a:gd name="connsiteX495" fmla="*/ 10351049 w 13991985"/>
                <a:gd name="connsiteY495" fmla="*/ 8533002 h 9738027"/>
                <a:gd name="connsiteX496" fmla="*/ 10363409 w 13991985"/>
                <a:gd name="connsiteY496" fmla="*/ 8525971 h 9738027"/>
                <a:gd name="connsiteX497" fmla="*/ 10398107 w 13991985"/>
                <a:gd name="connsiteY497" fmla="*/ 8480274 h 9738027"/>
                <a:gd name="connsiteX498" fmla="*/ 10436434 w 13991985"/>
                <a:gd name="connsiteY498" fmla="*/ 8443875 h 9738027"/>
                <a:gd name="connsiteX499" fmla="*/ 10479523 w 13991985"/>
                <a:gd name="connsiteY499" fmla="*/ 8395343 h 9738027"/>
                <a:gd name="connsiteX500" fmla="*/ 10494718 w 13991985"/>
                <a:gd name="connsiteY500" fmla="*/ 8308257 h 9738027"/>
                <a:gd name="connsiteX501" fmla="*/ 10499254 w 13991985"/>
                <a:gd name="connsiteY501" fmla="*/ 8247819 h 9738027"/>
                <a:gd name="connsiteX502" fmla="*/ 10482018 w 13991985"/>
                <a:gd name="connsiteY502" fmla="*/ 8171052 h 9738027"/>
                <a:gd name="connsiteX503" fmla="*/ 10523066 w 13991985"/>
                <a:gd name="connsiteY503" fmla="*/ 8117643 h 9738027"/>
                <a:gd name="connsiteX504" fmla="*/ 10566609 w 13991985"/>
                <a:gd name="connsiteY504" fmla="*/ 8119571 h 9738027"/>
                <a:gd name="connsiteX505" fmla="*/ 10627274 w 13991985"/>
                <a:gd name="connsiteY505" fmla="*/ 8102676 h 9738027"/>
                <a:gd name="connsiteX506" fmla="*/ 10654829 w 13991985"/>
                <a:gd name="connsiteY506" fmla="*/ 8025569 h 9738027"/>
                <a:gd name="connsiteX507" fmla="*/ 10696330 w 13991985"/>
                <a:gd name="connsiteY507" fmla="*/ 7994839 h 9738027"/>
                <a:gd name="connsiteX508" fmla="*/ 10775025 w 13991985"/>
                <a:gd name="connsiteY508" fmla="*/ 7894940 h 9738027"/>
                <a:gd name="connsiteX509" fmla="*/ 10806435 w 13991985"/>
                <a:gd name="connsiteY509" fmla="*/ 7805246 h 9738027"/>
                <a:gd name="connsiteX510" fmla="*/ 10847596 w 13991985"/>
                <a:gd name="connsiteY510" fmla="*/ 7745488 h 9738027"/>
                <a:gd name="connsiteX511" fmla="*/ 10903499 w 13991985"/>
                <a:gd name="connsiteY511" fmla="*/ 7730520 h 9738027"/>
                <a:gd name="connsiteX512" fmla="*/ 10958494 w 13991985"/>
                <a:gd name="connsiteY512" fmla="*/ 7727685 h 9738027"/>
                <a:gd name="connsiteX513" fmla="*/ 10952031 w 13991985"/>
                <a:gd name="connsiteY513" fmla="*/ 7706028 h 9738027"/>
                <a:gd name="connsiteX514" fmla="*/ 10943980 w 13991985"/>
                <a:gd name="connsiteY514" fmla="*/ 7652732 h 9738027"/>
                <a:gd name="connsiteX515" fmla="*/ 10950897 w 13991985"/>
                <a:gd name="connsiteY515" fmla="*/ 7604427 h 9738027"/>
                <a:gd name="connsiteX516" fmla="*/ 10917786 w 13991985"/>
                <a:gd name="connsiteY516" fmla="*/ 7507590 h 9738027"/>
                <a:gd name="connsiteX517" fmla="*/ 10915632 w 13991985"/>
                <a:gd name="connsiteY517" fmla="*/ 7454521 h 9738027"/>
                <a:gd name="connsiteX518" fmla="*/ 10963937 w 13991985"/>
                <a:gd name="connsiteY518" fmla="*/ 7401681 h 9738027"/>
                <a:gd name="connsiteX519" fmla="*/ 11024943 w 13991985"/>
                <a:gd name="connsiteY519" fmla="*/ 7373333 h 9738027"/>
                <a:gd name="connsiteX520" fmla="*/ 11016551 w 13991985"/>
                <a:gd name="connsiteY520" fmla="*/ 7335800 h 9738027"/>
                <a:gd name="connsiteX521" fmla="*/ 10974936 w 13991985"/>
                <a:gd name="connsiteY521" fmla="*/ 7306998 h 9738027"/>
                <a:gd name="connsiteX522" fmla="*/ 10912570 w 13991985"/>
                <a:gd name="connsiteY522" fmla="*/ 7239643 h 9738027"/>
                <a:gd name="connsiteX523" fmla="*/ 10851905 w 13991985"/>
                <a:gd name="connsiteY523" fmla="*/ 7270371 h 9738027"/>
                <a:gd name="connsiteX524" fmla="*/ 10782168 w 13991985"/>
                <a:gd name="connsiteY524" fmla="*/ 7263001 h 9738027"/>
                <a:gd name="connsiteX525" fmla="*/ 10784323 w 13991985"/>
                <a:gd name="connsiteY525" fmla="*/ 7205171 h 9738027"/>
                <a:gd name="connsiteX526" fmla="*/ 10830247 w 13991985"/>
                <a:gd name="connsiteY526" fmla="*/ 7133053 h 9738027"/>
                <a:gd name="connsiteX527" fmla="*/ 10877305 w 13991985"/>
                <a:gd name="connsiteY527" fmla="*/ 7116158 h 9738027"/>
                <a:gd name="connsiteX528" fmla="*/ 10917332 w 13991985"/>
                <a:gd name="connsiteY528" fmla="*/ 7087357 h 9738027"/>
                <a:gd name="connsiteX529" fmla="*/ 10973688 w 13991985"/>
                <a:gd name="connsiteY529" fmla="*/ 7074769 h 9738027"/>
                <a:gd name="connsiteX530" fmla="*/ 11033446 w 13991985"/>
                <a:gd name="connsiteY530" fmla="*/ 7055039 h 9738027"/>
                <a:gd name="connsiteX531" fmla="*/ 10929693 w 13991985"/>
                <a:gd name="connsiteY531" fmla="*/ 6954120 h 9738027"/>
                <a:gd name="connsiteX532" fmla="*/ 10903272 w 13991985"/>
                <a:gd name="connsiteY532" fmla="*/ 6879619 h 9738027"/>
                <a:gd name="connsiteX533" fmla="*/ 10997729 w 13991985"/>
                <a:gd name="connsiteY533" fmla="*/ 6886083 h 9738027"/>
                <a:gd name="connsiteX534" fmla="*/ 11045580 w 13991985"/>
                <a:gd name="connsiteY534" fmla="*/ 6856828 h 9738027"/>
                <a:gd name="connsiteX535" fmla="*/ 10987523 w 13991985"/>
                <a:gd name="connsiteY535" fmla="*/ 6788566 h 9738027"/>
                <a:gd name="connsiteX536" fmla="*/ 10914951 w 13991985"/>
                <a:gd name="connsiteY536" fmla="*/ 6740714 h 9738027"/>
                <a:gd name="connsiteX537" fmla="*/ 10909509 w 13991985"/>
                <a:gd name="connsiteY537" fmla="*/ 6692862 h 9738027"/>
                <a:gd name="connsiteX538" fmla="*/ 10856894 w 13991985"/>
                <a:gd name="connsiteY538" fmla="*/ 6668143 h 9738027"/>
                <a:gd name="connsiteX539" fmla="*/ 10813805 w 13991985"/>
                <a:gd name="connsiteY539" fmla="*/ 6633671 h 9738027"/>
                <a:gd name="connsiteX540" fmla="*/ 10804053 w 13991985"/>
                <a:gd name="connsiteY540" fmla="*/ 6556790 h 9738027"/>
                <a:gd name="connsiteX541" fmla="*/ 10793848 w 13991985"/>
                <a:gd name="connsiteY541" fmla="*/ 6494198 h 9738027"/>
                <a:gd name="connsiteX542" fmla="*/ 10740780 w 13991985"/>
                <a:gd name="connsiteY542" fmla="*/ 6367878 h 9738027"/>
                <a:gd name="connsiteX543" fmla="*/ 10711751 w 13991985"/>
                <a:gd name="connsiteY543" fmla="*/ 6247228 h 9738027"/>
                <a:gd name="connsiteX544" fmla="*/ 10668209 w 13991985"/>
                <a:gd name="connsiteY544" fmla="*/ 6218200 h 9738027"/>
                <a:gd name="connsiteX545" fmla="*/ 10619223 w 13991985"/>
                <a:gd name="connsiteY545" fmla="*/ 6155833 h 9738027"/>
                <a:gd name="connsiteX546" fmla="*/ 10508551 w 13991985"/>
                <a:gd name="connsiteY546" fmla="*/ 6072831 h 9738027"/>
                <a:gd name="connsiteX547" fmla="*/ 10426229 w 13991985"/>
                <a:gd name="connsiteY547" fmla="*/ 6005701 h 9738027"/>
                <a:gd name="connsiteX548" fmla="*/ 10441423 w 13991985"/>
                <a:gd name="connsiteY548" fmla="*/ 5885505 h 9738027"/>
                <a:gd name="connsiteX549" fmla="*/ 10509005 w 13991985"/>
                <a:gd name="connsiteY549" fmla="*/ 5822232 h 9738027"/>
                <a:gd name="connsiteX550" fmla="*/ 10595637 w 13991985"/>
                <a:gd name="connsiteY550" fmla="*/ 5724714 h 9738027"/>
                <a:gd name="connsiteX551" fmla="*/ 10629655 w 13991985"/>
                <a:gd name="connsiteY551" fmla="*/ 5637402 h 9738027"/>
                <a:gd name="connsiteX552" fmla="*/ 10673198 w 13991985"/>
                <a:gd name="connsiteY552" fmla="*/ 5604745 h 9738027"/>
                <a:gd name="connsiteX553" fmla="*/ 10750305 w 13991985"/>
                <a:gd name="connsiteY553" fmla="*/ 5627196 h 9738027"/>
                <a:gd name="connsiteX554" fmla="*/ 10761191 w 13991985"/>
                <a:gd name="connsiteY554" fmla="*/ 5560067 h 9738027"/>
                <a:gd name="connsiteX555" fmla="*/ 10814259 w 13991985"/>
                <a:gd name="connsiteY555" fmla="*/ 5502464 h 9738027"/>
                <a:gd name="connsiteX556" fmla="*/ 10891138 w 13991985"/>
                <a:gd name="connsiteY556" fmla="*/ 5468446 h 9738027"/>
                <a:gd name="connsiteX557" fmla="*/ 10958494 w 13991985"/>
                <a:gd name="connsiteY557" fmla="*/ 5463457 h 9738027"/>
                <a:gd name="connsiteX558" fmla="*/ 10989111 w 13991985"/>
                <a:gd name="connsiteY558" fmla="*/ 5434655 h 9738027"/>
                <a:gd name="connsiteX559" fmla="*/ 11051703 w 13991985"/>
                <a:gd name="connsiteY559" fmla="*/ 5395875 h 9738027"/>
                <a:gd name="connsiteX560" fmla="*/ 11161694 w 13991985"/>
                <a:gd name="connsiteY560" fmla="*/ 5361857 h 9738027"/>
                <a:gd name="connsiteX561" fmla="*/ 11205237 w 13991985"/>
                <a:gd name="connsiteY561" fmla="*/ 5332828 h 9738027"/>
                <a:gd name="connsiteX562" fmla="*/ 11161694 w 13991985"/>
                <a:gd name="connsiteY562" fmla="*/ 5303800 h 9738027"/>
                <a:gd name="connsiteX563" fmla="*/ 10871409 w 13991985"/>
                <a:gd name="connsiteY563" fmla="*/ 5260257 h 9738027"/>
                <a:gd name="connsiteX564" fmla="*/ 10827866 w 13991985"/>
                <a:gd name="connsiteY564" fmla="*/ 5216714 h 9738027"/>
                <a:gd name="connsiteX565" fmla="*/ 10682723 w 13991985"/>
                <a:gd name="connsiteY565" fmla="*/ 5274771 h 9738027"/>
                <a:gd name="connsiteX566" fmla="*/ 10624666 w 13991985"/>
                <a:gd name="connsiteY566" fmla="*/ 5303800 h 9738027"/>
                <a:gd name="connsiteX567" fmla="*/ 10537580 w 13991985"/>
                <a:gd name="connsiteY567" fmla="*/ 5390206 h 9738027"/>
                <a:gd name="connsiteX568" fmla="*/ 10440289 w 13991985"/>
                <a:gd name="connsiteY568" fmla="*/ 5361403 h 9738027"/>
                <a:gd name="connsiteX569" fmla="*/ 10368624 w 13991985"/>
                <a:gd name="connsiteY569" fmla="*/ 5317633 h 9738027"/>
                <a:gd name="connsiteX570" fmla="*/ 10348894 w 13991985"/>
                <a:gd name="connsiteY570" fmla="*/ 5245743 h 9738027"/>
                <a:gd name="connsiteX571" fmla="*/ 10363409 w 13991985"/>
                <a:gd name="connsiteY571" fmla="*/ 5187685 h 9738027"/>
                <a:gd name="connsiteX572" fmla="*/ 10392437 w 13991985"/>
                <a:gd name="connsiteY572" fmla="*/ 5144143 h 9738027"/>
                <a:gd name="connsiteX573" fmla="*/ 10348894 w 13991985"/>
                <a:gd name="connsiteY573" fmla="*/ 5115114 h 9738027"/>
                <a:gd name="connsiteX574" fmla="*/ 10290837 w 13991985"/>
                <a:gd name="connsiteY574" fmla="*/ 5100600 h 9738027"/>
                <a:gd name="connsiteX575" fmla="*/ 10203751 w 13991985"/>
                <a:gd name="connsiteY575" fmla="*/ 5071571 h 9738027"/>
                <a:gd name="connsiteX576" fmla="*/ 10160209 w 13991985"/>
                <a:gd name="connsiteY576" fmla="*/ 5057057 h 9738027"/>
                <a:gd name="connsiteX577" fmla="*/ 10073804 w 13991985"/>
                <a:gd name="connsiteY577" fmla="*/ 5028028 h 9738027"/>
                <a:gd name="connsiteX578" fmla="*/ 10044548 w 13991985"/>
                <a:gd name="connsiteY578" fmla="*/ 4921665 h 9738027"/>
                <a:gd name="connsiteX579" fmla="*/ 10049991 w 13991985"/>
                <a:gd name="connsiteY579" fmla="*/ 4868598 h 9738027"/>
                <a:gd name="connsiteX580" fmla="*/ 10102605 w 13991985"/>
                <a:gd name="connsiteY580" fmla="*/ 4758381 h 9738027"/>
                <a:gd name="connsiteX581" fmla="*/ 10189011 w 13991985"/>
                <a:gd name="connsiteY581" fmla="*/ 4753164 h 9738027"/>
                <a:gd name="connsiteX582" fmla="*/ 10262262 w 13991985"/>
                <a:gd name="connsiteY582" fmla="*/ 4791490 h 9738027"/>
                <a:gd name="connsiteX583" fmla="*/ 10311929 w 13991985"/>
                <a:gd name="connsiteY583" fmla="*/ 4762462 h 9738027"/>
                <a:gd name="connsiteX584" fmla="*/ 10365223 w 13991985"/>
                <a:gd name="connsiteY584" fmla="*/ 4752710 h 9738027"/>
                <a:gd name="connsiteX585" fmla="*/ 10423053 w 13991985"/>
                <a:gd name="connsiteY585" fmla="*/ 4698963 h 9738027"/>
                <a:gd name="connsiteX586" fmla="*/ 10447319 w 13991985"/>
                <a:gd name="connsiteY586" fmla="*/ 4607114 h 9738027"/>
                <a:gd name="connsiteX587" fmla="*/ 10491543 w 13991985"/>
                <a:gd name="connsiteY587" fmla="*/ 4532502 h 9738027"/>
                <a:gd name="connsiteX588" fmla="*/ 10595637 w 13991985"/>
                <a:gd name="connsiteY588" fmla="*/ 4520028 h 9738027"/>
                <a:gd name="connsiteX589" fmla="*/ 10639180 w 13991985"/>
                <a:gd name="connsiteY589" fmla="*/ 4491000 h 9738027"/>
                <a:gd name="connsiteX590" fmla="*/ 10711751 w 13991985"/>
                <a:gd name="connsiteY590" fmla="*/ 4403914 h 9738027"/>
                <a:gd name="connsiteX591" fmla="*/ 10755294 w 13991985"/>
                <a:gd name="connsiteY591" fmla="*/ 4360371 h 9738027"/>
                <a:gd name="connsiteX592" fmla="*/ 10775705 w 13991985"/>
                <a:gd name="connsiteY592" fmla="*/ 4302314 h 9738027"/>
                <a:gd name="connsiteX593" fmla="*/ 10848730 w 13991985"/>
                <a:gd name="connsiteY593" fmla="*/ 4251514 h 9738027"/>
                <a:gd name="connsiteX594" fmla="*/ 10977318 w 13991985"/>
                <a:gd name="connsiteY594" fmla="*/ 4232464 h 9738027"/>
                <a:gd name="connsiteX595" fmla="*/ 11103411 w 13991985"/>
                <a:gd name="connsiteY595" fmla="*/ 4307983 h 9738027"/>
                <a:gd name="connsiteX596" fmla="*/ 11126996 w 13991985"/>
                <a:gd name="connsiteY596" fmla="*/ 4433170 h 9738027"/>
                <a:gd name="connsiteX597" fmla="*/ 11078691 w 13991985"/>
                <a:gd name="connsiteY597" fmla="*/ 4505514 h 9738027"/>
                <a:gd name="connsiteX598" fmla="*/ 11048755 w 13991985"/>
                <a:gd name="connsiteY598" fmla="*/ 4551552 h 9738027"/>
                <a:gd name="connsiteX599" fmla="*/ 11049889 w 13991985"/>
                <a:gd name="connsiteY599" fmla="*/ 4577632 h 9738027"/>
                <a:gd name="connsiteX600" fmla="*/ 10987523 w 13991985"/>
                <a:gd name="connsiteY600" fmla="*/ 4592600 h 9738027"/>
                <a:gd name="connsiteX601" fmla="*/ 10973009 w 13991985"/>
                <a:gd name="connsiteY601" fmla="*/ 4650657 h 9738027"/>
                <a:gd name="connsiteX602" fmla="*/ 11060094 w 13991985"/>
                <a:gd name="connsiteY602" fmla="*/ 4665171 h 9738027"/>
                <a:gd name="connsiteX603" fmla="*/ 11016551 w 13991985"/>
                <a:gd name="connsiteY603" fmla="*/ 4708714 h 9738027"/>
                <a:gd name="connsiteX604" fmla="*/ 11002037 w 13991985"/>
                <a:gd name="connsiteY604" fmla="*/ 4752257 h 9738027"/>
                <a:gd name="connsiteX605" fmla="*/ 11016551 w 13991985"/>
                <a:gd name="connsiteY605" fmla="*/ 4781285 h 9738027"/>
                <a:gd name="connsiteX606" fmla="*/ 11060094 w 13991985"/>
                <a:gd name="connsiteY606" fmla="*/ 4737743 h 9738027"/>
                <a:gd name="connsiteX607" fmla="*/ 11190723 w 13991985"/>
                <a:gd name="connsiteY607" fmla="*/ 4650657 h 9738027"/>
                <a:gd name="connsiteX608" fmla="*/ 11248780 w 13991985"/>
                <a:gd name="connsiteY608" fmla="*/ 4636143 h 9738027"/>
                <a:gd name="connsiteX609" fmla="*/ 11335866 w 13991985"/>
                <a:gd name="connsiteY609" fmla="*/ 4592600 h 9738027"/>
                <a:gd name="connsiteX610" fmla="*/ 11422951 w 13991985"/>
                <a:gd name="connsiteY610" fmla="*/ 4549057 h 9738027"/>
                <a:gd name="connsiteX611" fmla="*/ 11539066 w 13991985"/>
                <a:gd name="connsiteY61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90380 w 13991985"/>
                <a:gd name="connsiteY307" fmla="*/ 6900371 h 9738027"/>
                <a:gd name="connsiteX308" fmla="*/ 1210111 w 13991985"/>
                <a:gd name="connsiteY308" fmla="*/ 7021475 h 9738027"/>
                <a:gd name="connsiteX309" fmla="*/ 1366705 w 13991985"/>
                <a:gd name="connsiteY309" fmla="*/ 7104025 h 9738027"/>
                <a:gd name="connsiteX310" fmla="*/ 1449029 w 13991985"/>
                <a:gd name="connsiteY310" fmla="*/ 7157093 h 9738027"/>
                <a:gd name="connsiteX311" fmla="*/ 1530672 w 13991985"/>
                <a:gd name="connsiteY311" fmla="*/ 7212541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929928 w 13991985"/>
                <a:gd name="connsiteY316" fmla="*/ 7251322 h 9738027"/>
                <a:gd name="connsiteX317" fmla="*/ 1957029 w 13991985"/>
                <a:gd name="connsiteY317" fmla="*/ 7319358 h 9738027"/>
                <a:gd name="connsiteX318" fmla="*/ 2044116 w 13991985"/>
                <a:gd name="connsiteY318" fmla="*/ 7348387 h 9738027"/>
                <a:gd name="connsiteX319" fmla="*/ 2133809 w 13991985"/>
                <a:gd name="connsiteY319" fmla="*/ 7389321 h 9738027"/>
                <a:gd name="connsiteX320" fmla="*/ 2185742 w 13991985"/>
                <a:gd name="connsiteY320" fmla="*/ 7423339 h 9738027"/>
                <a:gd name="connsiteX321" fmla="*/ 2210916 w 13991985"/>
                <a:gd name="connsiteY321" fmla="*/ 7440462 h 9738027"/>
                <a:gd name="connsiteX322" fmla="*/ 2223503 w 13991985"/>
                <a:gd name="connsiteY322" fmla="*/ 7472098 h 9738027"/>
                <a:gd name="connsiteX323" fmla="*/ 2259561 w 13991985"/>
                <a:gd name="connsiteY323" fmla="*/ 7501920 h 9738027"/>
                <a:gd name="connsiteX324" fmla="*/ 2286095 w 13991985"/>
                <a:gd name="connsiteY324" fmla="*/ 7517569 h 9738027"/>
                <a:gd name="connsiteX325" fmla="*/ 2412188 w 13991985"/>
                <a:gd name="connsiteY325" fmla="*/ 7496364 h 9738027"/>
                <a:gd name="connsiteX326" fmla="*/ 2443825 w 13991985"/>
                <a:gd name="connsiteY326" fmla="*/ 7618714 h 9738027"/>
                <a:gd name="connsiteX327" fmla="*/ 2496666 w 13991985"/>
                <a:gd name="connsiteY327" fmla="*/ 7655114 h 9738027"/>
                <a:gd name="connsiteX328" fmla="*/ 2583751 w 13991985"/>
                <a:gd name="connsiteY328" fmla="*/ 7684143 h 9738027"/>
                <a:gd name="connsiteX329" fmla="*/ 2643962 w 13991985"/>
                <a:gd name="connsiteY329" fmla="*/ 7741746 h 9738027"/>
                <a:gd name="connsiteX330" fmla="*/ 2752480 w 13991985"/>
                <a:gd name="connsiteY330" fmla="*/ 7744582 h 9738027"/>
                <a:gd name="connsiteX331" fmla="*/ 2808610 w 13991985"/>
                <a:gd name="connsiteY331" fmla="*/ 7814545 h 9738027"/>
                <a:gd name="connsiteX332" fmla="*/ 2888551 w 13991985"/>
                <a:gd name="connsiteY332" fmla="*/ 7807627 h 9738027"/>
                <a:gd name="connsiteX333" fmla="*/ 2968267 w 13991985"/>
                <a:gd name="connsiteY333" fmla="*/ 7838810 h 9738027"/>
                <a:gd name="connsiteX334" fmla="*/ 3106266 w 13991985"/>
                <a:gd name="connsiteY334" fmla="*/ 7843800 h 9738027"/>
                <a:gd name="connsiteX335" fmla="*/ 3215237 w 13991985"/>
                <a:gd name="connsiteY335" fmla="*/ 7881900 h 9738027"/>
                <a:gd name="connsiteX336" fmla="*/ 3328516 w 13991985"/>
                <a:gd name="connsiteY336" fmla="*/ 7843346 h 9738027"/>
                <a:gd name="connsiteX337" fmla="*/ 3417982 w 13991985"/>
                <a:gd name="connsiteY337" fmla="*/ 7819988 h 9738027"/>
                <a:gd name="connsiteX338" fmla="*/ 3442022 w 13991985"/>
                <a:gd name="connsiteY338" fmla="*/ 7878044 h 9738027"/>
                <a:gd name="connsiteX339" fmla="*/ 3451773 w 13991985"/>
                <a:gd name="connsiteY339" fmla="*/ 7923969 h 9738027"/>
                <a:gd name="connsiteX340" fmla="*/ 3473431 w 13991985"/>
                <a:gd name="connsiteY340" fmla="*/ 7982025 h 9738027"/>
                <a:gd name="connsiteX341" fmla="*/ 3507449 w 13991985"/>
                <a:gd name="connsiteY341" fmla="*/ 8022960 h 9738027"/>
                <a:gd name="connsiteX342" fmla="*/ 3570723 w 13991985"/>
                <a:gd name="connsiteY342" fmla="*/ 8017971 h 9738027"/>
                <a:gd name="connsiteX343" fmla="*/ 3585237 w 13991985"/>
                <a:gd name="connsiteY343" fmla="*/ 7901857 h 9738027"/>
                <a:gd name="connsiteX344" fmla="*/ 3665179 w 13991985"/>
                <a:gd name="connsiteY344" fmla="*/ 7834502 h 9738027"/>
                <a:gd name="connsiteX345" fmla="*/ 3709175 w 13991985"/>
                <a:gd name="connsiteY345" fmla="*/ 7787103 h 9738027"/>
                <a:gd name="connsiteX346" fmla="*/ 3843206 w 13991985"/>
                <a:gd name="connsiteY346" fmla="*/ 7842099 h 9738027"/>
                <a:gd name="connsiteX347" fmla="*/ 3991637 w 13991985"/>
                <a:gd name="connsiteY347" fmla="*/ 7872828 h 9738027"/>
                <a:gd name="connsiteX348" fmla="*/ 4071579 w 13991985"/>
                <a:gd name="connsiteY348" fmla="*/ 7834728 h 9738027"/>
                <a:gd name="connsiteX349" fmla="*/ 4107525 w 13991985"/>
                <a:gd name="connsiteY349" fmla="*/ 7921360 h 9738027"/>
                <a:gd name="connsiteX350" fmla="*/ 4157757 w 13991985"/>
                <a:gd name="connsiteY350" fmla="*/ 7962522 h 9738027"/>
                <a:gd name="connsiteX351" fmla="*/ 4222959 w 13991985"/>
                <a:gd name="connsiteY351" fmla="*/ 8028177 h 9738027"/>
                <a:gd name="connsiteX352" fmla="*/ 4213887 w 13991985"/>
                <a:gd name="connsiteY352" fmla="*/ 8093151 h 9738027"/>
                <a:gd name="connsiteX353" fmla="*/ 4238380 w 13991985"/>
                <a:gd name="connsiteY353" fmla="*/ 8148600 h 9738027"/>
                <a:gd name="connsiteX354" fmla="*/ 4398037 w 13991985"/>
                <a:gd name="connsiteY354" fmla="*/ 8119571 h 9738027"/>
                <a:gd name="connsiteX355" fmla="*/ 4526512 w 13991985"/>
                <a:gd name="connsiteY355" fmla="*/ 8078863 h 9738027"/>
                <a:gd name="connsiteX356" fmla="*/ 4600330 w 13991985"/>
                <a:gd name="connsiteY356" fmla="*/ 8082945 h 9738027"/>
                <a:gd name="connsiteX357" fmla="*/ 4673809 w 13991985"/>
                <a:gd name="connsiteY357" fmla="*/ 8047000 h 9738027"/>
                <a:gd name="connsiteX358" fmla="*/ 4702837 w 13991985"/>
                <a:gd name="connsiteY358" fmla="*/ 8003457 h 9738027"/>
                <a:gd name="connsiteX359" fmla="*/ 4717351 w 13991985"/>
                <a:gd name="connsiteY359" fmla="*/ 7959914 h 9738027"/>
                <a:gd name="connsiteX360" fmla="*/ 4804437 w 13991985"/>
                <a:gd name="connsiteY360" fmla="*/ 7930885 h 9738027"/>
                <a:gd name="connsiteX361" fmla="*/ 4838682 w 13991985"/>
                <a:gd name="connsiteY361" fmla="*/ 7904465 h 9738027"/>
                <a:gd name="connsiteX362" fmla="*/ 4894811 w 13991985"/>
                <a:gd name="connsiteY362" fmla="*/ 7875437 h 9738027"/>
                <a:gd name="connsiteX363" fmla="*/ 4947426 w 13991985"/>
                <a:gd name="connsiteY363" fmla="*/ 7839037 h 9738027"/>
                <a:gd name="connsiteX364" fmla="*/ 5065694 w 13991985"/>
                <a:gd name="connsiteY364" fmla="*/ 7766919 h 9738027"/>
                <a:gd name="connsiteX365" fmla="*/ 5210837 w 13991985"/>
                <a:gd name="connsiteY365" fmla="*/ 7814771 h 9738027"/>
                <a:gd name="connsiteX366" fmla="*/ 5297923 w 13991985"/>
                <a:gd name="connsiteY366" fmla="*/ 7872828 h 9738027"/>
                <a:gd name="connsiteX367" fmla="*/ 5385009 w 13991985"/>
                <a:gd name="connsiteY367" fmla="*/ 7858314 h 9738027"/>
                <a:gd name="connsiteX368" fmla="*/ 5428551 w 13991985"/>
                <a:gd name="connsiteY368" fmla="*/ 7829285 h 9738027"/>
                <a:gd name="connsiteX369" fmla="*/ 5514956 w 13991985"/>
                <a:gd name="connsiteY369" fmla="*/ 7712377 h 9738027"/>
                <a:gd name="connsiteX370" fmla="*/ 5563943 w 13991985"/>
                <a:gd name="connsiteY370" fmla="*/ 7788804 h 9738027"/>
                <a:gd name="connsiteX371" fmla="*/ 5602723 w 13991985"/>
                <a:gd name="connsiteY371" fmla="*/ 7843800 h 9738027"/>
                <a:gd name="connsiteX372" fmla="*/ 5617237 w 13991985"/>
                <a:gd name="connsiteY372" fmla="*/ 7887343 h 9738027"/>
                <a:gd name="connsiteX373" fmla="*/ 5706478 w 13991985"/>
                <a:gd name="connsiteY373" fmla="*/ 7950389 h 9738027"/>
                <a:gd name="connsiteX374" fmla="*/ 5731424 w 13991985"/>
                <a:gd name="connsiteY374" fmla="*/ 7990077 h 9738027"/>
                <a:gd name="connsiteX375" fmla="*/ 5727682 w 13991985"/>
                <a:gd name="connsiteY375" fmla="*/ 8069112 h 9738027"/>
                <a:gd name="connsiteX376" fmla="*/ 5732218 w 13991985"/>
                <a:gd name="connsiteY376" fmla="*/ 8131703 h 9738027"/>
                <a:gd name="connsiteX377" fmla="*/ 5739588 w 13991985"/>
                <a:gd name="connsiteY377" fmla="*/ 8211419 h 9738027"/>
                <a:gd name="connsiteX378" fmla="*/ 5737660 w 13991985"/>
                <a:gd name="connsiteY378" fmla="*/ 8300887 h 9738027"/>
                <a:gd name="connsiteX379" fmla="*/ 5692191 w 13991985"/>
                <a:gd name="connsiteY379" fmla="*/ 8377994 h 9738027"/>
                <a:gd name="connsiteX380" fmla="*/ 5602723 w 13991985"/>
                <a:gd name="connsiteY380" fmla="*/ 8424371 h 9738027"/>
                <a:gd name="connsiteX381" fmla="*/ 5573694 w 13991985"/>
                <a:gd name="connsiteY381" fmla="*/ 8467914 h 9738027"/>
                <a:gd name="connsiteX382" fmla="*/ 5559180 w 13991985"/>
                <a:gd name="connsiteY382" fmla="*/ 8511457 h 9738027"/>
                <a:gd name="connsiteX383" fmla="*/ 5472094 w 13991985"/>
                <a:gd name="connsiteY383" fmla="*/ 8598543 h 9738027"/>
                <a:gd name="connsiteX384" fmla="*/ 5457580 w 13991985"/>
                <a:gd name="connsiteY384" fmla="*/ 8642085 h 9738027"/>
                <a:gd name="connsiteX385" fmla="*/ 5519946 w 13991985"/>
                <a:gd name="connsiteY385" fmla="*/ 8768178 h 9738027"/>
                <a:gd name="connsiteX386" fmla="*/ 5477311 w 13991985"/>
                <a:gd name="connsiteY386" fmla="*/ 8861954 h 9738027"/>
                <a:gd name="connsiteX387" fmla="*/ 5619505 w 13991985"/>
                <a:gd name="connsiteY387" fmla="*/ 8840183 h 9738027"/>
                <a:gd name="connsiteX388" fmla="*/ 5711693 w 13991985"/>
                <a:gd name="connsiteY388" fmla="*/ 8814103 h 9738027"/>
                <a:gd name="connsiteX389" fmla="*/ 5776894 w 13991985"/>
                <a:gd name="connsiteY389" fmla="*/ 8800268 h 9738027"/>
                <a:gd name="connsiteX390" fmla="*/ 5749000 w 13991985"/>
                <a:gd name="connsiteY390" fmla="*/ 8872159 h 9738027"/>
                <a:gd name="connsiteX391" fmla="*/ 5748092 w 13991985"/>
                <a:gd name="connsiteY391" fmla="*/ 8903343 h 9738027"/>
                <a:gd name="connsiteX392" fmla="*/ 5747866 w 13991985"/>
                <a:gd name="connsiteY392" fmla="*/ 8946885 h 9738027"/>
                <a:gd name="connsiteX393" fmla="*/ 5776894 w 13991985"/>
                <a:gd name="connsiteY393" fmla="*/ 9033971 h 9738027"/>
                <a:gd name="connsiteX394" fmla="*/ 5829962 w 13991985"/>
                <a:gd name="connsiteY394" fmla="*/ 9080576 h 9738027"/>
                <a:gd name="connsiteX395" fmla="*/ 5883030 w 13991985"/>
                <a:gd name="connsiteY395" fmla="*/ 9114140 h 9738027"/>
                <a:gd name="connsiteX396" fmla="*/ 5907523 w 13991985"/>
                <a:gd name="connsiteY396" fmla="*/ 9164600 h 9738027"/>
                <a:gd name="connsiteX397" fmla="*/ 5863980 w 13991985"/>
                <a:gd name="connsiteY397" fmla="*/ 9266200 h 9738027"/>
                <a:gd name="connsiteX398" fmla="*/ 6023637 w 13991985"/>
                <a:gd name="connsiteY398" fmla="*/ 9353285 h 9738027"/>
                <a:gd name="connsiteX399" fmla="*/ 6038151 w 13991985"/>
                <a:gd name="connsiteY399" fmla="*/ 9396828 h 9738027"/>
                <a:gd name="connsiteX400" fmla="*/ 6067180 w 13991985"/>
                <a:gd name="connsiteY400" fmla="*/ 9440371 h 9738027"/>
                <a:gd name="connsiteX401" fmla="*/ 6133855 w 13991985"/>
                <a:gd name="connsiteY401" fmla="*/ 9471214 h 9738027"/>
                <a:gd name="connsiteX402" fmla="*/ 6269586 w 13991985"/>
                <a:gd name="connsiteY402" fmla="*/ 9406920 h 9738027"/>
                <a:gd name="connsiteX403" fmla="*/ 6299409 w 13991985"/>
                <a:gd name="connsiteY403" fmla="*/ 9440371 h 9738027"/>
                <a:gd name="connsiteX404" fmla="*/ 6313923 w 13991985"/>
                <a:gd name="connsiteY404" fmla="*/ 9483914 h 9738027"/>
                <a:gd name="connsiteX405" fmla="*/ 6347941 w 13991985"/>
                <a:gd name="connsiteY405" fmla="*/ 9527003 h 9738027"/>
                <a:gd name="connsiteX406" fmla="*/ 6405771 w 13991985"/>
                <a:gd name="connsiteY406" fmla="*/ 9556032 h 9738027"/>
                <a:gd name="connsiteX407" fmla="*/ 6430263 w 13991985"/>
                <a:gd name="connsiteY407" fmla="*/ 9510562 h 9738027"/>
                <a:gd name="connsiteX408" fmla="*/ 6430037 w 13991985"/>
                <a:gd name="connsiteY408" fmla="*/ 9382314 h 9738027"/>
                <a:gd name="connsiteX409" fmla="*/ 6401009 w 13991985"/>
                <a:gd name="connsiteY409" fmla="*/ 9280714 h 9738027"/>
                <a:gd name="connsiteX410" fmla="*/ 6444551 w 13991985"/>
                <a:gd name="connsiteY410" fmla="*/ 9237171 h 9738027"/>
                <a:gd name="connsiteX411" fmla="*/ 6488094 w 13991985"/>
                <a:gd name="connsiteY411" fmla="*/ 9222657 h 9738027"/>
                <a:gd name="connsiteX412" fmla="*/ 6557718 w 13991985"/>
                <a:gd name="connsiteY412" fmla="*/ 9225945 h 9738027"/>
                <a:gd name="connsiteX413" fmla="*/ 6636299 w 13991985"/>
                <a:gd name="connsiteY413" fmla="*/ 9168795 h 9738027"/>
                <a:gd name="connsiteX414" fmla="*/ 6737445 w 13991985"/>
                <a:gd name="connsiteY414" fmla="*/ 9224812 h 9738027"/>
                <a:gd name="connsiteX415" fmla="*/ 6763866 w 13991985"/>
                <a:gd name="connsiteY415" fmla="*/ 9164600 h 9738027"/>
                <a:gd name="connsiteX416" fmla="*/ 6828840 w 13991985"/>
                <a:gd name="connsiteY416" fmla="*/ 9181722 h 9738027"/>
                <a:gd name="connsiteX417" fmla="*/ 6870229 w 13991985"/>
                <a:gd name="connsiteY417" fmla="*/ 9205988 h 9738027"/>
                <a:gd name="connsiteX418" fmla="*/ 6952551 w 13991985"/>
                <a:gd name="connsiteY418" fmla="*/ 9208143 h 9738027"/>
                <a:gd name="connsiteX419" fmla="*/ 7025123 w 13991985"/>
                <a:gd name="connsiteY419" fmla="*/ 9121057 h 9738027"/>
                <a:gd name="connsiteX420" fmla="*/ 7102230 w 13991985"/>
                <a:gd name="connsiteY420" fmla="*/ 9139881 h 9738027"/>
                <a:gd name="connsiteX421" fmla="*/ 7170266 w 13991985"/>
                <a:gd name="connsiteY421" fmla="*/ 9077514 h 9738027"/>
                <a:gd name="connsiteX422" fmla="*/ 7197141 w 13991985"/>
                <a:gd name="connsiteY422" fmla="*/ 9048713 h 9738027"/>
                <a:gd name="connsiteX423" fmla="*/ 7236374 w 13991985"/>
                <a:gd name="connsiteY423" fmla="*/ 9023539 h 9738027"/>
                <a:gd name="connsiteX424" fmla="*/ 7271638 w 13991985"/>
                <a:gd name="connsiteY424" fmla="*/ 9063681 h 9738027"/>
                <a:gd name="connsiteX425" fmla="*/ 7307811 w 13991985"/>
                <a:gd name="connsiteY425" fmla="*/ 9109604 h 9738027"/>
                <a:gd name="connsiteX426" fmla="*/ 7343530 w 13991985"/>
                <a:gd name="connsiteY426" fmla="*/ 9159270 h 9738027"/>
                <a:gd name="connsiteX427" fmla="*/ 7460551 w 13991985"/>
                <a:gd name="connsiteY427" fmla="*/ 9164600 h 9738027"/>
                <a:gd name="connsiteX428" fmla="*/ 7547637 w 13991985"/>
                <a:gd name="connsiteY428" fmla="*/ 9179114 h 9738027"/>
                <a:gd name="connsiteX429" fmla="*/ 7562151 w 13991985"/>
                <a:gd name="connsiteY429" fmla="*/ 9353285 h 9738027"/>
                <a:gd name="connsiteX430" fmla="*/ 7634723 w 13991985"/>
                <a:gd name="connsiteY430" fmla="*/ 9367800 h 9738027"/>
                <a:gd name="connsiteX431" fmla="*/ 7721809 w 13991985"/>
                <a:gd name="connsiteY431" fmla="*/ 9396828 h 9738027"/>
                <a:gd name="connsiteX432" fmla="*/ 7808894 w 13991985"/>
                <a:gd name="connsiteY432" fmla="*/ 9425857 h 9738027"/>
                <a:gd name="connsiteX433" fmla="*/ 7852437 w 13991985"/>
                <a:gd name="connsiteY433" fmla="*/ 9440371 h 9738027"/>
                <a:gd name="connsiteX434" fmla="*/ 7895980 w 13991985"/>
                <a:gd name="connsiteY434" fmla="*/ 9396828 h 9738027"/>
                <a:gd name="connsiteX435" fmla="*/ 7939523 w 13991985"/>
                <a:gd name="connsiteY435" fmla="*/ 9382314 h 9738027"/>
                <a:gd name="connsiteX436" fmla="*/ 7962655 w 13991985"/>
                <a:gd name="connsiteY436" fmla="*/ 9347389 h 9738027"/>
                <a:gd name="connsiteX437" fmla="*/ 8005517 w 13991985"/>
                <a:gd name="connsiteY437" fmla="*/ 9335483 h 9738027"/>
                <a:gd name="connsiteX438" fmla="*/ 8065049 w 13991985"/>
                <a:gd name="connsiteY438" fmla="*/ 9397396 h 9738027"/>
                <a:gd name="connsiteX439" fmla="*/ 8169144 w 13991985"/>
                <a:gd name="connsiteY439" fmla="*/ 9437309 h 9738027"/>
                <a:gd name="connsiteX440" fmla="*/ 8215068 w 13991985"/>
                <a:gd name="connsiteY440" fmla="*/ 9392633 h 9738027"/>
                <a:gd name="connsiteX441" fmla="*/ 8255549 w 13991985"/>
                <a:gd name="connsiteY441" fmla="*/ 9401818 h 9738027"/>
                <a:gd name="connsiteX442" fmla="*/ 8299092 w 13991985"/>
                <a:gd name="connsiteY442" fmla="*/ 9438217 h 9738027"/>
                <a:gd name="connsiteX443" fmla="*/ 8317461 w 13991985"/>
                <a:gd name="connsiteY443" fmla="*/ 9485502 h 9738027"/>
                <a:gd name="connsiteX444" fmla="*/ 8295010 w 13991985"/>
                <a:gd name="connsiteY444" fmla="*/ 9519633 h 9738027"/>
                <a:gd name="connsiteX445" fmla="*/ 8276980 w 13991985"/>
                <a:gd name="connsiteY445" fmla="*/ 9604564 h 9738027"/>
                <a:gd name="connsiteX446" fmla="*/ 8309297 w 13991985"/>
                <a:gd name="connsiteY446" fmla="*/ 9685413 h 9738027"/>
                <a:gd name="connsiteX447" fmla="*/ 8350459 w 13991985"/>
                <a:gd name="connsiteY447" fmla="*/ 9738027 h 9738027"/>
                <a:gd name="connsiteX448" fmla="*/ 8389466 w 13991985"/>
                <a:gd name="connsiteY448" fmla="*/ 9730657 h 9738027"/>
                <a:gd name="connsiteX449" fmla="*/ 8386404 w 13991985"/>
                <a:gd name="connsiteY449" fmla="*/ 9682578 h 9738027"/>
                <a:gd name="connsiteX450" fmla="*/ 8360437 w 13991985"/>
                <a:gd name="connsiteY450" fmla="*/ 9643571 h 9738027"/>
                <a:gd name="connsiteX451" fmla="*/ 8351139 w 13991985"/>
                <a:gd name="connsiteY451" fmla="*/ 9571453 h 9738027"/>
                <a:gd name="connsiteX452" fmla="*/ 8370416 w 13991985"/>
                <a:gd name="connsiteY452" fmla="*/ 9527684 h 9738027"/>
                <a:gd name="connsiteX453" fmla="*/ 8396043 w 13991985"/>
                <a:gd name="connsiteY453" fmla="*/ 9475977 h 9738027"/>
                <a:gd name="connsiteX454" fmla="*/ 8429380 w 13991985"/>
                <a:gd name="connsiteY454" fmla="*/ 9483120 h 9738027"/>
                <a:gd name="connsiteX455" fmla="*/ 8496055 w 13991985"/>
                <a:gd name="connsiteY455" fmla="*/ 9473595 h 9738027"/>
                <a:gd name="connsiteX456" fmla="*/ 8553886 w 13991985"/>
                <a:gd name="connsiteY456" fmla="*/ 9453185 h 9738027"/>
                <a:gd name="connsiteX457" fmla="*/ 8636209 w 13991985"/>
                <a:gd name="connsiteY457" fmla="*/ 9428465 h 9738027"/>
                <a:gd name="connsiteX458" fmla="*/ 8696193 w 13991985"/>
                <a:gd name="connsiteY458" fmla="*/ 9415877 h 9738027"/>
                <a:gd name="connsiteX459" fmla="*/ 8691318 w 13991985"/>
                <a:gd name="connsiteY459" fmla="*/ 9375964 h 9738027"/>
                <a:gd name="connsiteX460" fmla="*/ 8715130 w 13991985"/>
                <a:gd name="connsiteY460" fmla="*/ 9356914 h 9738027"/>
                <a:gd name="connsiteX461" fmla="*/ 8743705 w 13991985"/>
                <a:gd name="connsiteY461" fmla="*/ 9359295 h 9738027"/>
                <a:gd name="connsiteX462" fmla="*/ 8810380 w 13991985"/>
                <a:gd name="connsiteY462" fmla="*/ 9382314 h 9738027"/>
                <a:gd name="connsiteX463" fmla="*/ 8856078 w 13991985"/>
                <a:gd name="connsiteY463" fmla="*/ 9312577 h 9738027"/>
                <a:gd name="connsiteX464" fmla="*/ 8903249 w 13991985"/>
                <a:gd name="connsiteY464" fmla="*/ 9314052 h 9738027"/>
                <a:gd name="connsiteX465" fmla="*/ 8941349 w 13991985"/>
                <a:gd name="connsiteY465" fmla="*/ 9356914 h 9738027"/>
                <a:gd name="connsiteX466" fmla="*/ 8984211 w 13991985"/>
                <a:gd name="connsiteY466" fmla="*/ 9321195 h 9738027"/>
                <a:gd name="connsiteX467" fmla="*/ 9025713 w 13991985"/>
                <a:gd name="connsiteY467" fmla="*/ 9264272 h 9738027"/>
                <a:gd name="connsiteX468" fmla="*/ 9085925 w 13991985"/>
                <a:gd name="connsiteY468" fmla="*/ 9278106 h 9738027"/>
                <a:gd name="connsiteX469" fmla="*/ 9124705 w 13991985"/>
                <a:gd name="connsiteY469" fmla="*/ 9237852 h 9738027"/>
                <a:gd name="connsiteX470" fmla="*/ 9129468 w 13991985"/>
                <a:gd name="connsiteY470" fmla="*/ 9186258 h 9738027"/>
                <a:gd name="connsiteX471" fmla="*/ 9160424 w 13991985"/>
                <a:gd name="connsiteY471" fmla="*/ 9133077 h 9738027"/>
                <a:gd name="connsiteX472" fmla="*/ 9203286 w 13991985"/>
                <a:gd name="connsiteY472" fmla="*/ 9156889 h 9738027"/>
                <a:gd name="connsiteX473" fmla="*/ 9246376 w 13991985"/>
                <a:gd name="connsiteY473" fmla="*/ 9196690 h 9738027"/>
                <a:gd name="connsiteX474" fmla="*/ 9305680 w 13991985"/>
                <a:gd name="connsiteY474" fmla="*/ 9159270 h 9738027"/>
                <a:gd name="connsiteX475" fmla="*/ 9399569 w 13991985"/>
                <a:gd name="connsiteY475" fmla="*/ 9131943 h 9738027"/>
                <a:gd name="connsiteX476" fmla="*/ 9458080 w 13991985"/>
                <a:gd name="connsiteY476" fmla="*/ 9130695 h 9738027"/>
                <a:gd name="connsiteX477" fmla="*/ 9518518 w 13991985"/>
                <a:gd name="connsiteY477" fmla="*/ 9105521 h 9738027"/>
                <a:gd name="connsiteX478" fmla="*/ 9574648 w 13991985"/>
                <a:gd name="connsiteY478" fmla="*/ 9126046 h 9738027"/>
                <a:gd name="connsiteX479" fmla="*/ 9652209 w 13991985"/>
                <a:gd name="connsiteY479" fmla="*/ 9106543 h 9738027"/>
                <a:gd name="connsiteX480" fmla="*/ 9753355 w 13991985"/>
                <a:gd name="connsiteY480" fmla="*/ 9094977 h 9738027"/>
                <a:gd name="connsiteX481" fmla="*/ 9816175 w 13991985"/>
                <a:gd name="connsiteY481" fmla="*/ 9050866 h 9738027"/>
                <a:gd name="connsiteX482" fmla="*/ 9803361 w 13991985"/>
                <a:gd name="connsiteY482" fmla="*/ 9009252 h 9738027"/>
                <a:gd name="connsiteX483" fmla="*/ 9819236 w 13991985"/>
                <a:gd name="connsiteY483" fmla="*/ 8981583 h 9738027"/>
                <a:gd name="connsiteX484" fmla="*/ 9872418 w 13991985"/>
                <a:gd name="connsiteY484" fmla="*/ 8980677 h 9738027"/>
                <a:gd name="connsiteX485" fmla="*/ 9893736 w 13991985"/>
                <a:gd name="connsiteY485" fmla="*/ 8931350 h 9738027"/>
                <a:gd name="connsiteX486" fmla="*/ 9942721 w 13991985"/>
                <a:gd name="connsiteY486" fmla="*/ 8904022 h 9738027"/>
                <a:gd name="connsiteX487" fmla="*/ 10024364 w 13991985"/>
                <a:gd name="connsiteY487" fmla="*/ 8850956 h 9738027"/>
                <a:gd name="connsiteX488" fmla="*/ 10101925 w 13991985"/>
                <a:gd name="connsiteY488" fmla="*/ 8802650 h 9738027"/>
                <a:gd name="connsiteX489" fmla="*/ 10130726 w 13991985"/>
                <a:gd name="connsiteY489" fmla="*/ 8768632 h 9738027"/>
                <a:gd name="connsiteX490" fmla="*/ 10099997 w 13991985"/>
                <a:gd name="connsiteY490" fmla="*/ 8719646 h 9738027"/>
                <a:gd name="connsiteX491" fmla="*/ 10139458 w 13991985"/>
                <a:gd name="connsiteY491" fmla="*/ 8683474 h 9738027"/>
                <a:gd name="connsiteX492" fmla="*/ 10199669 w 13991985"/>
                <a:gd name="connsiteY492" fmla="*/ 8664197 h 9738027"/>
                <a:gd name="connsiteX493" fmla="*/ 10252737 w 13991985"/>
                <a:gd name="connsiteY493" fmla="*/ 8642539 h 9738027"/>
                <a:gd name="connsiteX494" fmla="*/ 10293672 w 13991985"/>
                <a:gd name="connsiteY494" fmla="*/ 8610902 h 9738027"/>
                <a:gd name="connsiteX495" fmla="*/ 10351049 w 13991985"/>
                <a:gd name="connsiteY495" fmla="*/ 8533002 h 9738027"/>
                <a:gd name="connsiteX496" fmla="*/ 10363409 w 13991985"/>
                <a:gd name="connsiteY496" fmla="*/ 8525971 h 9738027"/>
                <a:gd name="connsiteX497" fmla="*/ 10398107 w 13991985"/>
                <a:gd name="connsiteY497" fmla="*/ 8480274 h 9738027"/>
                <a:gd name="connsiteX498" fmla="*/ 10436434 w 13991985"/>
                <a:gd name="connsiteY498" fmla="*/ 8443875 h 9738027"/>
                <a:gd name="connsiteX499" fmla="*/ 10479523 w 13991985"/>
                <a:gd name="connsiteY499" fmla="*/ 8395343 h 9738027"/>
                <a:gd name="connsiteX500" fmla="*/ 10494718 w 13991985"/>
                <a:gd name="connsiteY500" fmla="*/ 8308257 h 9738027"/>
                <a:gd name="connsiteX501" fmla="*/ 10499254 w 13991985"/>
                <a:gd name="connsiteY501" fmla="*/ 8247819 h 9738027"/>
                <a:gd name="connsiteX502" fmla="*/ 10482018 w 13991985"/>
                <a:gd name="connsiteY502" fmla="*/ 8171052 h 9738027"/>
                <a:gd name="connsiteX503" fmla="*/ 10523066 w 13991985"/>
                <a:gd name="connsiteY503" fmla="*/ 8117643 h 9738027"/>
                <a:gd name="connsiteX504" fmla="*/ 10566609 w 13991985"/>
                <a:gd name="connsiteY504" fmla="*/ 8119571 h 9738027"/>
                <a:gd name="connsiteX505" fmla="*/ 10627274 w 13991985"/>
                <a:gd name="connsiteY505" fmla="*/ 8102676 h 9738027"/>
                <a:gd name="connsiteX506" fmla="*/ 10654829 w 13991985"/>
                <a:gd name="connsiteY506" fmla="*/ 8025569 h 9738027"/>
                <a:gd name="connsiteX507" fmla="*/ 10696330 w 13991985"/>
                <a:gd name="connsiteY507" fmla="*/ 7994839 h 9738027"/>
                <a:gd name="connsiteX508" fmla="*/ 10775025 w 13991985"/>
                <a:gd name="connsiteY508" fmla="*/ 7894940 h 9738027"/>
                <a:gd name="connsiteX509" fmla="*/ 10806435 w 13991985"/>
                <a:gd name="connsiteY509" fmla="*/ 7805246 h 9738027"/>
                <a:gd name="connsiteX510" fmla="*/ 10847596 w 13991985"/>
                <a:gd name="connsiteY510" fmla="*/ 7745488 h 9738027"/>
                <a:gd name="connsiteX511" fmla="*/ 10903499 w 13991985"/>
                <a:gd name="connsiteY511" fmla="*/ 7730520 h 9738027"/>
                <a:gd name="connsiteX512" fmla="*/ 10958494 w 13991985"/>
                <a:gd name="connsiteY512" fmla="*/ 7727685 h 9738027"/>
                <a:gd name="connsiteX513" fmla="*/ 10952031 w 13991985"/>
                <a:gd name="connsiteY513" fmla="*/ 7706028 h 9738027"/>
                <a:gd name="connsiteX514" fmla="*/ 10943980 w 13991985"/>
                <a:gd name="connsiteY514" fmla="*/ 7652732 h 9738027"/>
                <a:gd name="connsiteX515" fmla="*/ 10950897 w 13991985"/>
                <a:gd name="connsiteY515" fmla="*/ 7604427 h 9738027"/>
                <a:gd name="connsiteX516" fmla="*/ 10917786 w 13991985"/>
                <a:gd name="connsiteY516" fmla="*/ 7507590 h 9738027"/>
                <a:gd name="connsiteX517" fmla="*/ 10915632 w 13991985"/>
                <a:gd name="connsiteY517" fmla="*/ 7454521 h 9738027"/>
                <a:gd name="connsiteX518" fmla="*/ 10963937 w 13991985"/>
                <a:gd name="connsiteY518" fmla="*/ 7401681 h 9738027"/>
                <a:gd name="connsiteX519" fmla="*/ 11024943 w 13991985"/>
                <a:gd name="connsiteY519" fmla="*/ 7373333 h 9738027"/>
                <a:gd name="connsiteX520" fmla="*/ 11016551 w 13991985"/>
                <a:gd name="connsiteY520" fmla="*/ 7335800 h 9738027"/>
                <a:gd name="connsiteX521" fmla="*/ 10974936 w 13991985"/>
                <a:gd name="connsiteY521" fmla="*/ 7306998 h 9738027"/>
                <a:gd name="connsiteX522" fmla="*/ 10912570 w 13991985"/>
                <a:gd name="connsiteY522" fmla="*/ 7239643 h 9738027"/>
                <a:gd name="connsiteX523" fmla="*/ 10851905 w 13991985"/>
                <a:gd name="connsiteY523" fmla="*/ 7270371 h 9738027"/>
                <a:gd name="connsiteX524" fmla="*/ 10782168 w 13991985"/>
                <a:gd name="connsiteY524" fmla="*/ 7263001 h 9738027"/>
                <a:gd name="connsiteX525" fmla="*/ 10784323 w 13991985"/>
                <a:gd name="connsiteY525" fmla="*/ 7205171 h 9738027"/>
                <a:gd name="connsiteX526" fmla="*/ 10830247 w 13991985"/>
                <a:gd name="connsiteY526" fmla="*/ 7133053 h 9738027"/>
                <a:gd name="connsiteX527" fmla="*/ 10877305 w 13991985"/>
                <a:gd name="connsiteY527" fmla="*/ 7116158 h 9738027"/>
                <a:gd name="connsiteX528" fmla="*/ 10917332 w 13991985"/>
                <a:gd name="connsiteY528" fmla="*/ 7087357 h 9738027"/>
                <a:gd name="connsiteX529" fmla="*/ 10973688 w 13991985"/>
                <a:gd name="connsiteY529" fmla="*/ 7074769 h 9738027"/>
                <a:gd name="connsiteX530" fmla="*/ 11033446 w 13991985"/>
                <a:gd name="connsiteY530" fmla="*/ 7055039 h 9738027"/>
                <a:gd name="connsiteX531" fmla="*/ 10929693 w 13991985"/>
                <a:gd name="connsiteY531" fmla="*/ 6954120 h 9738027"/>
                <a:gd name="connsiteX532" fmla="*/ 10903272 w 13991985"/>
                <a:gd name="connsiteY532" fmla="*/ 6879619 h 9738027"/>
                <a:gd name="connsiteX533" fmla="*/ 10997729 w 13991985"/>
                <a:gd name="connsiteY533" fmla="*/ 6886083 h 9738027"/>
                <a:gd name="connsiteX534" fmla="*/ 11045580 w 13991985"/>
                <a:gd name="connsiteY534" fmla="*/ 6856828 h 9738027"/>
                <a:gd name="connsiteX535" fmla="*/ 10987523 w 13991985"/>
                <a:gd name="connsiteY535" fmla="*/ 6788566 h 9738027"/>
                <a:gd name="connsiteX536" fmla="*/ 10914951 w 13991985"/>
                <a:gd name="connsiteY536" fmla="*/ 6740714 h 9738027"/>
                <a:gd name="connsiteX537" fmla="*/ 10909509 w 13991985"/>
                <a:gd name="connsiteY537" fmla="*/ 6692862 h 9738027"/>
                <a:gd name="connsiteX538" fmla="*/ 10856894 w 13991985"/>
                <a:gd name="connsiteY538" fmla="*/ 6668143 h 9738027"/>
                <a:gd name="connsiteX539" fmla="*/ 10813805 w 13991985"/>
                <a:gd name="connsiteY539" fmla="*/ 6633671 h 9738027"/>
                <a:gd name="connsiteX540" fmla="*/ 10804053 w 13991985"/>
                <a:gd name="connsiteY540" fmla="*/ 6556790 h 9738027"/>
                <a:gd name="connsiteX541" fmla="*/ 10793848 w 13991985"/>
                <a:gd name="connsiteY541" fmla="*/ 6494198 h 9738027"/>
                <a:gd name="connsiteX542" fmla="*/ 10740780 w 13991985"/>
                <a:gd name="connsiteY542" fmla="*/ 6367878 h 9738027"/>
                <a:gd name="connsiteX543" fmla="*/ 10711751 w 13991985"/>
                <a:gd name="connsiteY543" fmla="*/ 6247228 h 9738027"/>
                <a:gd name="connsiteX544" fmla="*/ 10668209 w 13991985"/>
                <a:gd name="connsiteY544" fmla="*/ 6218200 h 9738027"/>
                <a:gd name="connsiteX545" fmla="*/ 10619223 w 13991985"/>
                <a:gd name="connsiteY545" fmla="*/ 6155833 h 9738027"/>
                <a:gd name="connsiteX546" fmla="*/ 10508551 w 13991985"/>
                <a:gd name="connsiteY546" fmla="*/ 6072831 h 9738027"/>
                <a:gd name="connsiteX547" fmla="*/ 10426229 w 13991985"/>
                <a:gd name="connsiteY547" fmla="*/ 6005701 h 9738027"/>
                <a:gd name="connsiteX548" fmla="*/ 10441423 w 13991985"/>
                <a:gd name="connsiteY548" fmla="*/ 5885505 h 9738027"/>
                <a:gd name="connsiteX549" fmla="*/ 10509005 w 13991985"/>
                <a:gd name="connsiteY549" fmla="*/ 5822232 h 9738027"/>
                <a:gd name="connsiteX550" fmla="*/ 10595637 w 13991985"/>
                <a:gd name="connsiteY550" fmla="*/ 5724714 h 9738027"/>
                <a:gd name="connsiteX551" fmla="*/ 10629655 w 13991985"/>
                <a:gd name="connsiteY551" fmla="*/ 5637402 h 9738027"/>
                <a:gd name="connsiteX552" fmla="*/ 10673198 w 13991985"/>
                <a:gd name="connsiteY552" fmla="*/ 5604745 h 9738027"/>
                <a:gd name="connsiteX553" fmla="*/ 10750305 w 13991985"/>
                <a:gd name="connsiteY553" fmla="*/ 5627196 h 9738027"/>
                <a:gd name="connsiteX554" fmla="*/ 10761191 w 13991985"/>
                <a:gd name="connsiteY554" fmla="*/ 5560067 h 9738027"/>
                <a:gd name="connsiteX555" fmla="*/ 10814259 w 13991985"/>
                <a:gd name="connsiteY555" fmla="*/ 5502464 h 9738027"/>
                <a:gd name="connsiteX556" fmla="*/ 10891138 w 13991985"/>
                <a:gd name="connsiteY556" fmla="*/ 5468446 h 9738027"/>
                <a:gd name="connsiteX557" fmla="*/ 10958494 w 13991985"/>
                <a:gd name="connsiteY557" fmla="*/ 5463457 h 9738027"/>
                <a:gd name="connsiteX558" fmla="*/ 10989111 w 13991985"/>
                <a:gd name="connsiteY558" fmla="*/ 5434655 h 9738027"/>
                <a:gd name="connsiteX559" fmla="*/ 11051703 w 13991985"/>
                <a:gd name="connsiteY559" fmla="*/ 5395875 h 9738027"/>
                <a:gd name="connsiteX560" fmla="*/ 11161694 w 13991985"/>
                <a:gd name="connsiteY560" fmla="*/ 5361857 h 9738027"/>
                <a:gd name="connsiteX561" fmla="*/ 11205237 w 13991985"/>
                <a:gd name="connsiteY561" fmla="*/ 5332828 h 9738027"/>
                <a:gd name="connsiteX562" fmla="*/ 11161694 w 13991985"/>
                <a:gd name="connsiteY562" fmla="*/ 5303800 h 9738027"/>
                <a:gd name="connsiteX563" fmla="*/ 10871409 w 13991985"/>
                <a:gd name="connsiteY563" fmla="*/ 5260257 h 9738027"/>
                <a:gd name="connsiteX564" fmla="*/ 10827866 w 13991985"/>
                <a:gd name="connsiteY564" fmla="*/ 5216714 h 9738027"/>
                <a:gd name="connsiteX565" fmla="*/ 10682723 w 13991985"/>
                <a:gd name="connsiteY565" fmla="*/ 5274771 h 9738027"/>
                <a:gd name="connsiteX566" fmla="*/ 10624666 w 13991985"/>
                <a:gd name="connsiteY566" fmla="*/ 5303800 h 9738027"/>
                <a:gd name="connsiteX567" fmla="*/ 10537580 w 13991985"/>
                <a:gd name="connsiteY567" fmla="*/ 5390206 h 9738027"/>
                <a:gd name="connsiteX568" fmla="*/ 10440289 w 13991985"/>
                <a:gd name="connsiteY568" fmla="*/ 5361403 h 9738027"/>
                <a:gd name="connsiteX569" fmla="*/ 10368624 w 13991985"/>
                <a:gd name="connsiteY569" fmla="*/ 5317633 h 9738027"/>
                <a:gd name="connsiteX570" fmla="*/ 10348894 w 13991985"/>
                <a:gd name="connsiteY570" fmla="*/ 5245743 h 9738027"/>
                <a:gd name="connsiteX571" fmla="*/ 10363409 w 13991985"/>
                <a:gd name="connsiteY571" fmla="*/ 5187685 h 9738027"/>
                <a:gd name="connsiteX572" fmla="*/ 10392437 w 13991985"/>
                <a:gd name="connsiteY572" fmla="*/ 5144143 h 9738027"/>
                <a:gd name="connsiteX573" fmla="*/ 10348894 w 13991985"/>
                <a:gd name="connsiteY573" fmla="*/ 5115114 h 9738027"/>
                <a:gd name="connsiteX574" fmla="*/ 10290837 w 13991985"/>
                <a:gd name="connsiteY574" fmla="*/ 5100600 h 9738027"/>
                <a:gd name="connsiteX575" fmla="*/ 10203751 w 13991985"/>
                <a:gd name="connsiteY575" fmla="*/ 5071571 h 9738027"/>
                <a:gd name="connsiteX576" fmla="*/ 10160209 w 13991985"/>
                <a:gd name="connsiteY576" fmla="*/ 5057057 h 9738027"/>
                <a:gd name="connsiteX577" fmla="*/ 10073804 w 13991985"/>
                <a:gd name="connsiteY577" fmla="*/ 5028028 h 9738027"/>
                <a:gd name="connsiteX578" fmla="*/ 10044548 w 13991985"/>
                <a:gd name="connsiteY578" fmla="*/ 4921665 h 9738027"/>
                <a:gd name="connsiteX579" fmla="*/ 10049991 w 13991985"/>
                <a:gd name="connsiteY579" fmla="*/ 4868598 h 9738027"/>
                <a:gd name="connsiteX580" fmla="*/ 10102605 w 13991985"/>
                <a:gd name="connsiteY580" fmla="*/ 4758381 h 9738027"/>
                <a:gd name="connsiteX581" fmla="*/ 10189011 w 13991985"/>
                <a:gd name="connsiteY581" fmla="*/ 4753164 h 9738027"/>
                <a:gd name="connsiteX582" fmla="*/ 10262262 w 13991985"/>
                <a:gd name="connsiteY582" fmla="*/ 4791490 h 9738027"/>
                <a:gd name="connsiteX583" fmla="*/ 10311929 w 13991985"/>
                <a:gd name="connsiteY583" fmla="*/ 4762462 h 9738027"/>
                <a:gd name="connsiteX584" fmla="*/ 10365223 w 13991985"/>
                <a:gd name="connsiteY584" fmla="*/ 4752710 h 9738027"/>
                <a:gd name="connsiteX585" fmla="*/ 10423053 w 13991985"/>
                <a:gd name="connsiteY585" fmla="*/ 4698963 h 9738027"/>
                <a:gd name="connsiteX586" fmla="*/ 10447319 w 13991985"/>
                <a:gd name="connsiteY586" fmla="*/ 4607114 h 9738027"/>
                <a:gd name="connsiteX587" fmla="*/ 10491543 w 13991985"/>
                <a:gd name="connsiteY587" fmla="*/ 4532502 h 9738027"/>
                <a:gd name="connsiteX588" fmla="*/ 10595637 w 13991985"/>
                <a:gd name="connsiteY588" fmla="*/ 4520028 h 9738027"/>
                <a:gd name="connsiteX589" fmla="*/ 10639180 w 13991985"/>
                <a:gd name="connsiteY589" fmla="*/ 4491000 h 9738027"/>
                <a:gd name="connsiteX590" fmla="*/ 10711751 w 13991985"/>
                <a:gd name="connsiteY590" fmla="*/ 4403914 h 9738027"/>
                <a:gd name="connsiteX591" fmla="*/ 10755294 w 13991985"/>
                <a:gd name="connsiteY591" fmla="*/ 4360371 h 9738027"/>
                <a:gd name="connsiteX592" fmla="*/ 10775705 w 13991985"/>
                <a:gd name="connsiteY592" fmla="*/ 4302314 h 9738027"/>
                <a:gd name="connsiteX593" fmla="*/ 10848730 w 13991985"/>
                <a:gd name="connsiteY593" fmla="*/ 4251514 h 9738027"/>
                <a:gd name="connsiteX594" fmla="*/ 10977318 w 13991985"/>
                <a:gd name="connsiteY594" fmla="*/ 4232464 h 9738027"/>
                <a:gd name="connsiteX595" fmla="*/ 11103411 w 13991985"/>
                <a:gd name="connsiteY595" fmla="*/ 4307983 h 9738027"/>
                <a:gd name="connsiteX596" fmla="*/ 11126996 w 13991985"/>
                <a:gd name="connsiteY596" fmla="*/ 4433170 h 9738027"/>
                <a:gd name="connsiteX597" fmla="*/ 11078691 w 13991985"/>
                <a:gd name="connsiteY597" fmla="*/ 4505514 h 9738027"/>
                <a:gd name="connsiteX598" fmla="*/ 11048755 w 13991985"/>
                <a:gd name="connsiteY598" fmla="*/ 4551552 h 9738027"/>
                <a:gd name="connsiteX599" fmla="*/ 11049889 w 13991985"/>
                <a:gd name="connsiteY599" fmla="*/ 4577632 h 9738027"/>
                <a:gd name="connsiteX600" fmla="*/ 10987523 w 13991985"/>
                <a:gd name="connsiteY600" fmla="*/ 4592600 h 9738027"/>
                <a:gd name="connsiteX601" fmla="*/ 10973009 w 13991985"/>
                <a:gd name="connsiteY601" fmla="*/ 4650657 h 9738027"/>
                <a:gd name="connsiteX602" fmla="*/ 11060094 w 13991985"/>
                <a:gd name="connsiteY602" fmla="*/ 4665171 h 9738027"/>
                <a:gd name="connsiteX603" fmla="*/ 11016551 w 13991985"/>
                <a:gd name="connsiteY603" fmla="*/ 4708714 h 9738027"/>
                <a:gd name="connsiteX604" fmla="*/ 11002037 w 13991985"/>
                <a:gd name="connsiteY604" fmla="*/ 4752257 h 9738027"/>
                <a:gd name="connsiteX605" fmla="*/ 11016551 w 13991985"/>
                <a:gd name="connsiteY605" fmla="*/ 4781285 h 9738027"/>
                <a:gd name="connsiteX606" fmla="*/ 11060094 w 13991985"/>
                <a:gd name="connsiteY606" fmla="*/ 4737743 h 9738027"/>
                <a:gd name="connsiteX607" fmla="*/ 11190723 w 13991985"/>
                <a:gd name="connsiteY607" fmla="*/ 4650657 h 9738027"/>
                <a:gd name="connsiteX608" fmla="*/ 11248780 w 13991985"/>
                <a:gd name="connsiteY608" fmla="*/ 4636143 h 9738027"/>
                <a:gd name="connsiteX609" fmla="*/ 11335866 w 13991985"/>
                <a:gd name="connsiteY609" fmla="*/ 4592600 h 9738027"/>
                <a:gd name="connsiteX610" fmla="*/ 11422951 w 13991985"/>
                <a:gd name="connsiteY610" fmla="*/ 4549057 h 9738027"/>
                <a:gd name="connsiteX611" fmla="*/ 11539066 w 13991985"/>
                <a:gd name="connsiteY61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46837 w 13991985"/>
                <a:gd name="connsiteY306" fmla="*/ 6856828 h 9738027"/>
                <a:gd name="connsiteX307" fmla="*/ 1157043 w 13991985"/>
                <a:gd name="connsiteY307" fmla="*/ 6938471 h 9738027"/>
                <a:gd name="connsiteX308" fmla="*/ 1210111 w 13991985"/>
                <a:gd name="connsiteY308" fmla="*/ 7021475 h 9738027"/>
                <a:gd name="connsiteX309" fmla="*/ 1366705 w 13991985"/>
                <a:gd name="connsiteY309" fmla="*/ 7104025 h 9738027"/>
                <a:gd name="connsiteX310" fmla="*/ 1449029 w 13991985"/>
                <a:gd name="connsiteY310" fmla="*/ 7157093 h 9738027"/>
                <a:gd name="connsiteX311" fmla="*/ 1530672 w 13991985"/>
                <a:gd name="connsiteY311" fmla="*/ 7212541 h 9738027"/>
                <a:gd name="connsiteX312" fmla="*/ 1611294 w 13991985"/>
                <a:gd name="connsiteY312" fmla="*/ 7263228 h 9738027"/>
                <a:gd name="connsiteX313" fmla="*/ 1654837 w 13991985"/>
                <a:gd name="connsiteY313" fmla="*/ 7277743 h 9738027"/>
                <a:gd name="connsiteX314" fmla="*/ 1741923 w 13991985"/>
                <a:gd name="connsiteY314" fmla="*/ 7321285 h 9738027"/>
                <a:gd name="connsiteX315" fmla="*/ 1814494 w 13991985"/>
                <a:gd name="connsiteY315" fmla="*/ 7248714 h 9738027"/>
                <a:gd name="connsiteX316" fmla="*/ 1929928 w 13991985"/>
                <a:gd name="connsiteY316" fmla="*/ 7251322 h 9738027"/>
                <a:gd name="connsiteX317" fmla="*/ 1957029 w 13991985"/>
                <a:gd name="connsiteY317" fmla="*/ 7319358 h 9738027"/>
                <a:gd name="connsiteX318" fmla="*/ 2044116 w 13991985"/>
                <a:gd name="connsiteY318" fmla="*/ 7348387 h 9738027"/>
                <a:gd name="connsiteX319" fmla="*/ 2133809 w 13991985"/>
                <a:gd name="connsiteY319" fmla="*/ 7389321 h 9738027"/>
                <a:gd name="connsiteX320" fmla="*/ 2185742 w 13991985"/>
                <a:gd name="connsiteY320" fmla="*/ 7423339 h 9738027"/>
                <a:gd name="connsiteX321" fmla="*/ 2210916 w 13991985"/>
                <a:gd name="connsiteY321" fmla="*/ 7440462 h 9738027"/>
                <a:gd name="connsiteX322" fmla="*/ 2223503 w 13991985"/>
                <a:gd name="connsiteY322" fmla="*/ 7472098 h 9738027"/>
                <a:gd name="connsiteX323" fmla="*/ 2259561 w 13991985"/>
                <a:gd name="connsiteY323" fmla="*/ 7501920 h 9738027"/>
                <a:gd name="connsiteX324" fmla="*/ 2286095 w 13991985"/>
                <a:gd name="connsiteY324" fmla="*/ 7517569 h 9738027"/>
                <a:gd name="connsiteX325" fmla="*/ 2412188 w 13991985"/>
                <a:gd name="connsiteY325" fmla="*/ 7496364 h 9738027"/>
                <a:gd name="connsiteX326" fmla="*/ 2443825 w 13991985"/>
                <a:gd name="connsiteY326" fmla="*/ 7618714 h 9738027"/>
                <a:gd name="connsiteX327" fmla="*/ 2496666 w 13991985"/>
                <a:gd name="connsiteY327" fmla="*/ 7655114 h 9738027"/>
                <a:gd name="connsiteX328" fmla="*/ 2583751 w 13991985"/>
                <a:gd name="connsiteY328" fmla="*/ 7684143 h 9738027"/>
                <a:gd name="connsiteX329" fmla="*/ 2643962 w 13991985"/>
                <a:gd name="connsiteY329" fmla="*/ 7741746 h 9738027"/>
                <a:gd name="connsiteX330" fmla="*/ 2752480 w 13991985"/>
                <a:gd name="connsiteY330" fmla="*/ 7744582 h 9738027"/>
                <a:gd name="connsiteX331" fmla="*/ 2808610 w 13991985"/>
                <a:gd name="connsiteY331" fmla="*/ 7814545 h 9738027"/>
                <a:gd name="connsiteX332" fmla="*/ 2888551 w 13991985"/>
                <a:gd name="connsiteY332" fmla="*/ 7807627 h 9738027"/>
                <a:gd name="connsiteX333" fmla="*/ 2968267 w 13991985"/>
                <a:gd name="connsiteY333" fmla="*/ 7838810 h 9738027"/>
                <a:gd name="connsiteX334" fmla="*/ 3106266 w 13991985"/>
                <a:gd name="connsiteY334" fmla="*/ 7843800 h 9738027"/>
                <a:gd name="connsiteX335" fmla="*/ 3215237 w 13991985"/>
                <a:gd name="connsiteY335" fmla="*/ 7881900 h 9738027"/>
                <a:gd name="connsiteX336" fmla="*/ 3328516 w 13991985"/>
                <a:gd name="connsiteY336" fmla="*/ 7843346 h 9738027"/>
                <a:gd name="connsiteX337" fmla="*/ 3417982 w 13991985"/>
                <a:gd name="connsiteY337" fmla="*/ 7819988 h 9738027"/>
                <a:gd name="connsiteX338" fmla="*/ 3442022 w 13991985"/>
                <a:gd name="connsiteY338" fmla="*/ 7878044 h 9738027"/>
                <a:gd name="connsiteX339" fmla="*/ 3451773 w 13991985"/>
                <a:gd name="connsiteY339" fmla="*/ 7923969 h 9738027"/>
                <a:gd name="connsiteX340" fmla="*/ 3473431 w 13991985"/>
                <a:gd name="connsiteY340" fmla="*/ 7982025 h 9738027"/>
                <a:gd name="connsiteX341" fmla="*/ 3507449 w 13991985"/>
                <a:gd name="connsiteY341" fmla="*/ 8022960 h 9738027"/>
                <a:gd name="connsiteX342" fmla="*/ 3570723 w 13991985"/>
                <a:gd name="connsiteY342" fmla="*/ 8017971 h 9738027"/>
                <a:gd name="connsiteX343" fmla="*/ 3585237 w 13991985"/>
                <a:gd name="connsiteY343" fmla="*/ 7901857 h 9738027"/>
                <a:gd name="connsiteX344" fmla="*/ 3665179 w 13991985"/>
                <a:gd name="connsiteY344" fmla="*/ 7834502 h 9738027"/>
                <a:gd name="connsiteX345" fmla="*/ 3709175 w 13991985"/>
                <a:gd name="connsiteY345" fmla="*/ 7787103 h 9738027"/>
                <a:gd name="connsiteX346" fmla="*/ 3843206 w 13991985"/>
                <a:gd name="connsiteY346" fmla="*/ 7842099 h 9738027"/>
                <a:gd name="connsiteX347" fmla="*/ 3991637 w 13991985"/>
                <a:gd name="connsiteY347" fmla="*/ 7872828 h 9738027"/>
                <a:gd name="connsiteX348" fmla="*/ 4071579 w 13991985"/>
                <a:gd name="connsiteY348" fmla="*/ 7834728 h 9738027"/>
                <a:gd name="connsiteX349" fmla="*/ 4107525 w 13991985"/>
                <a:gd name="connsiteY349" fmla="*/ 7921360 h 9738027"/>
                <a:gd name="connsiteX350" fmla="*/ 4157757 w 13991985"/>
                <a:gd name="connsiteY350" fmla="*/ 7962522 h 9738027"/>
                <a:gd name="connsiteX351" fmla="*/ 4222959 w 13991985"/>
                <a:gd name="connsiteY351" fmla="*/ 8028177 h 9738027"/>
                <a:gd name="connsiteX352" fmla="*/ 4213887 w 13991985"/>
                <a:gd name="connsiteY352" fmla="*/ 8093151 h 9738027"/>
                <a:gd name="connsiteX353" fmla="*/ 4238380 w 13991985"/>
                <a:gd name="connsiteY353" fmla="*/ 8148600 h 9738027"/>
                <a:gd name="connsiteX354" fmla="*/ 4398037 w 13991985"/>
                <a:gd name="connsiteY354" fmla="*/ 8119571 h 9738027"/>
                <a:gd name="connsiteX355" fmla="*/ 4526512 w 13991985"/>
                <a:gd name="connsiteY355" fmla="*/ 8078863 h 9738027"/>
                <a:gd name="connsiteX356" fmla="*/ 4600330 w 13991985"/>
                <a:gd name="connsiteY356" fmla="*/ 8082945 h 9738027"/>
                <a:gd name="connsiteX357" fmla="*/ 4673809 w 13991985"/>
                <a:gd name="connsiteY357" fmla="*/ 8047000 h 9738027"/>
                <a:gd name="connsiteX358" fmla="*/ 4702837 w 13991985"/>
                <a:gd name="connsiteY358" fmla="*/ 8003457 h 9738027"/>
                <a:gd name="connsiteX359" fmla="*/ 4717351 w 13991985"/>
                <a:gd name="connsiteY359" fmla="*/ 7959914 h 9738027"/>
                <a:gd name="connsiteX360" fmla="*/ 4804437 w 13991985"/>
                <a:gd name="connsiteY360" fmla="*/ 7930885 h 9738027"/>
                <a:gd name="connsiteX361" fmla="*/ 4838682 w 13991985"/>
                <a:gd name="connsiteY361" fmla="*/ 7904465 h 9738027"/>
                <a:gd name="connsiteX362" fmla="*/ 4894811 w 13991985"/>
                <a:gd name="connsiteY362" fmla="*/ 7875437 h 9738027"/>
                <a:gd name="connsiteX363" fmla="*/ 4947426 w 13991985"/>
                <a:gd name="connsiteY363" fmla="*/ 7839037 h 9738027"/>
                <a:gd name="connsiteX364" fmla="*/ 5065694 w 13991985"/>
                <a:gd name="connsiteY364" fmla="*/ 7766919 h 9738027"/>
                <a:gd name="connsiteX365" fmla="*/ 5210837 w 13991985"/>
                <a:gd name="connsiteY365" fmla="*/ 7814771 h 9738027"/>
                <a:gd name="connsiteX366" fmla="*/ 5297923 w 13991985"/>
                <a:gd name="connsiteY366" fmla="*/ 7872828 h 9738027"/>
                <a:gd name="connsiteX367" fmla="*/ 5385009 w 13991985"/>
                <a:gd name="connsiteY367" fmla="*/ 7858314 h 9738027"/>
                <a:gd name="connsiteX368" fmla="*/ 5428551 w 13991985"/>
                <a:gd name="connsiteY368" fmla="*/ 7829285 h 9738027"/>
                <a:gd name="connsiteX369" fmla="*/ 5514956 w 13991985"/>
                <a:gd name="connsiteY369" fmla="*/ 7712377 h 9738027"/>
                <a:gd name="connsiteX370" fmla="*/ 5563943 w 13991985"/>
                <a:gd name="connsiteY370" fmla="*/ 7788804 h 9738027"/>
                <a:gd name="connsiteX371" fmla="*/ 5602723 w 13991985"/>
                <a:gd name="connsiteY371" fmla="*/ 7843800 h 9738027"/>
                <a:gd name="connsiteX372" fmla="*/ 5617237 w 13991985"/>
                <a:gd name="connsiteY372" fmla="*/ 7887343 h 9738027"/>
                <a:gd name="connsiteX373" fmla="*/ 5706478 w 13991985"/>
                <a:gd name="connsiteY373" fmla="*/ 7950389 h 9738027"/>
                <a:gd name="connsiteX374" fmla="*/ 5731424 w 13991985"/>
                <a:gd name="connsiteY374" fmla="*/ 7990077 h 9738027"/>
                <a:gd name="connsiteX375" fmla="*/ 5727682 w 13991985"/>
                <a:gd name="connsiteY375" fmla="*/ 8069112 h 9738027"/>
                <a:gd name="connsiteX376" fmla="*/ 5732218 w 13991985"/>
                <a:gd name="connsiteY376" fmla="*/ 8131703 h 9738027"/>
                <a:gd name="connsiteX377" fmla="*/ 5739588 w 13991985"/>
                <a:gd name="connsiteY377" fmla="*/ 8211419 h 9738027"/>
                <a:gd name="connsiteX378" fmla="*/ 5737660 w 13991985"/>
                <a:gd name="connsiteY378" fmla="*/ 8300887 h 9738027"/>
                <a:gd name="connsiteX379" fmla="*/ 5692191 w 13991985"/>
                <a:gd name="connsiteY379" fmla="*/ 8377994 h 9738027"/>
                <a:gd name="connsiteX380" fmla="*/ 5602723 w 13991985"/>
                <a:gd name="connsiteY380" fmla="*/ 8424371 h 9738027"/>
                <a:gd name="connsiteX381" fmla="*/ 5573694 w 13991985"/>
                <a:gd name="connsiteY381" fmla="*/ 8467914 h 9738027"/>
                <a:gd name="connsiteX382" fmla="*/ 5559180 w 13991985"/>
                <a:gd name="connsiteY382" fmla="*/ 8511457 h 9738027"/>
                <a:gd name="connsiteX383" fmla="*/ 5472094 w 13991985"/>
                <a:gd name="connsiteY383" fmla="*/ 8598543 h 9738027"/>
                <a:gd name="connsiteX384" fmla="*/ 5457580 w 13991985"/>
                <a:gd name="connsiteY384" fmla="*/ 8642085 h 9738027"/>
                <a:gd name="connsiteX385" fmla="*/ 5519946 w 13991985"/>
                <a:gd name="connsiteY385" fmla="*/ 8768178 h 9738027"/>
                <a:gd name="connsiteX386" fmla="*/ 5477311 w 13991985"/>
                <a:gd name="connsiteY386" fmla="*/ 8861954 h 9738027"/>
                <a:gd name="connsiteX387" fmla="*/ 5619505 w 13991985"/>
                <a:gd name="connsiteY387" fmla="*/ 8840183 h 9738027"/>
                <a:gd name="connsiteX388" fmla="*/ 5711693 w 13991985"/>
                <a:gd name="connsiteY388" fmla="*/ 8814103 h 9738027"/>
                <a:gd name="connsiteX389" fmla="*/ 5776894 w 13991985"/>
                <a:gd name="connsiteY389" fmla="*/ 8800268 h 9738027"/>
                <a:gd name="connsiteX390" fmla="*/ 5749000 w 13991985"/>
                <a:gd name="connsiteY390" fmla="*/ 8872159 h 9738027"/>
                <a:gd name="connsiteX391" fmla="*/ 5748092 w 13991985"/>
                <a:gd name="connsiteY391" fmla="*/ 8903343 h 9738027"/>
                <a:gd name="connsiteX392" fmla="*/ 5747866 w 13991985"/>
                <a:gd name="connsiteY392" fmla="*/ 8946885 h 9738027"/>
                <a:gd name="connsiteX393" fmla="*/ 5776894 w 13991985"/>
                <a:gd name="connsiteY393" fmla="*/ 9033971 h 9738027"/>
                <a:gd name="connsiteX394" fmla="*/ 5829962 w 13991985"/>
                <a:gd name="connsiteY394" fmla="*/ 9080576 h 9738027"/>
                <a:gd name="connsiteX395" fmla="*/ 5883030 w 13991985"/>
                <a:gd name="connsiteY395" fmla="*/ 9114140 h 9738027"/>
                <a:gd name="connsiteX396" fmla="*/ 5907523 w 13991985"/>
                <a:gd name="connsiteY396" fmla="*/ 9164600 h 9738027"/>
                <a:gd name="connsiteX397" fmla="*/ 5863980 w 13991985"/>
                <a:gd name="connsiteY397" fmla="*/ 9266200 h 9738027"/>
                <a:gd name="connsiteX398" fmla="*/ 6023637 w 13991985"/>
                <a:gd name="connsiteY398" fmla="*/ 9353285 h 9738027"/>
                <a:gd name="connsiteX399" fmla="*/ 6038151 w 13991985"/>
                <a:gd name="connsiteY399" fmla="*/ 9396828 h 9738027"/>
                <a:gd name="connsiteX400" fmla="*/ 6067180 w 13991985"/>
                <a:gd name="connsiteY400" fmla="*/ 9440371 h 9738027"/>
                <a:gd name="connsiteX401" fmla="*/ 6133855 w 13991985"/>
                <a:gd name="connsiteY401" fmla="*/ 9471214 h 9738027"/>
                <a:gd name="connsiteX402" fmla="*/ 6269586 w 13991985"/>
                <a:gd name="connsiteY402" fmla="*/ 9406920 h 9738027"/>
                <a:gd name="connsiteX403" fmla="*/ 6299409 w 13991985"/>
                <a:gd name="connsiteY403" fmla="*/ 9440371 h 9738027"/>
                <a:gd name="connsiteX404" fmla="*/ 6313923 w 13991985"/>
                <a:gd name="connsiteY404" fmla="*/ 9483914 h 9738027"/>
                <a:gd name="connsiteX405" fmla="*/ 6347941 w 13991985"/>
                <a:gd name="connsiteY405" fmla="*/ 9527003 h 9738027"/>
                <a:gd name="connsiteX406" fmla="*/ 6405771 w 13991985"/>
                <a:gd name="connsiteY406" fmla="*/ 9556032 h 9738027"/>
                <a:gd name="connsiteX407" fmla="*/ 6430263 w 13991985"/>
                <a:gd name="connsiteY407" fmla="*/ 9510562 h 9738027"/>
                <a:gd name="connsiteX408" fmla="*/ 6430037 w 13991985"/>
                <a:gd name="connsiteY408" fmla="*/ 9382314 h 9738027"/>
                <a:gd name="connsiteX409" fmla="*/ 6401009 w 13991985"/>
                <a:gd name="connsiteY409" fmla="*/ 9280714 h 9738027"/>
                <a:gd name="connsiteX410" fmla="*/ 6444551 w 13991985"/>
                <a:gd name="connsiteY410" fmla="*/ 9237171 h 9738027"/>
                <a:gd name="connsiteX411" fmla="*/ 6488094 w 13991985"/>
                <a:gd name="connsiteY411" fmla="*/ 9222657 h 9738027"/>
                <a:gd name="connsiteX412" fmla="*/ 6557718 w 13991985"/>
                <a:gd name="connsiteY412" fmla="*/ 9225945 h 9738027"/>
                <a:gd name="connsiteX413" fmla="*/ 6636299 w 13991985"/>
                <a:gd name="connsiteY413" fmla="*/ 9168795 h 9738027"/>
                <a:gd name="connsiteX414" fmla="*/ 6737445 w 13991985"/>
                <a:gd name="connsiteY414" fmla="*/ 9224812 h 9738027"/>
                <a:gd name="connsiteX415" fmla="*/ 6763866 w 13991985"/>
                <a:gd name="connsiteY415" fmla="*/ 9164600 h 9738027"/>
                <a:gd name="connsiteX416" fmla="*/ 6828840 w 13991985"/>
                <a:gd name="connsiteY416" fmla="*/ 9181722 h 9738027"/>
                <a:gd name="connsiteX417" fmla="*/ 6870229 w 13991985"/>
                <a:gd name="connsiteY417" fmla="*/ 9205988 h 9738027"/>
                <a:gd name="connsiteX418" fmla="*/ 6952551 w 13991985"/>
                <a:gd name="connsiteY418" fmla="*/ 9208143 h 9738027"/>
                <a:gd name="connsiteX419" fmla="*/ 7025123 w 13991985"/>
                <a:gd name="connsiteY419" fmla="*/ 9121057 h 9738027"/>
                <a:gd name="connsiteX420" fmla="*/ 7102230 w 13991985"/>
                <a:gd name="connsiteY420" fmla="*/ 9139881 h 9738027"/>
                <a:gd name="connsiteX421" fmla="*/ 7170266 w 13991985"/>
                <a:gd name="connsiteY421" fmla="*/ 9077514 h 9738027"/>
                <a:gd name="connsiteX422" fmla="*/ 7197141 w 13991985"/>
                <a:gd name="connsiteY422" fmla="*/ 9048713 h 9738027"/>
                <a:gd name="connsiteX423" fmla="*/ 7236374 w 13991985"/>
                <a:gd name="connsiteY423" fmla="*/ 9023539 h 9738027"/>
                <a:gd name="connsiteX424" fmla="*/ 7271638 w 13991985"/>
                <a:gd name="connsiteY424" fmla="*/ 9063681 h 9738027"/>
                <a:gd name="connsiteX425" fmla="*/ 7307811 w 13991985"/>
                <a:gd name="connsiteY425" fmla="*/ 9109604 h 9738027"/>
                <a:gd name="connsiteX426" fmla="*/ 7343530 w 13991985"/>
                <a:gd name="connsiteY426" fmla="*/ 9159270 h 9738027"/>
                <a:gd name="connsiteX427" fmla="*/ 7460551 w 13991985"/>
                <a:gd name="connsiteY427" fmla="*/ 9164600 h 9738027"/>
                <a:gd name="connsiteX428" fmla="*/ 7547637 w 13991985"/>
                <a:gd name="connsiteY428" fmla="*/ 9179114 h 9738027"/>
                <a:gd name="connsiteX429" fmla="*/ 7562151 w 13991985"/>
                <a:gd name="connsiteY429" fmla="*/ 9353285 h 9738027"/>
                <a:gd name="connsiteX430" fmla="*/ 7634723 w 13991985"/>
                <a:gd name="connsiteY430" fmla="*/ 9367800 h 9738027"/>
                <a:gd name="connsiteX431" fmla="*/ 7721809 w 13991985"/>
                <a:gd name="connsiteY431" fmla="*/ 9396828 h 9738027"/>
                <a:gd name="connsiteX432" fmla="*/ 7808894 w 13991985"/>
                <a:gd name="connsiteY432" fmla="*/ 9425857 h 9738027"/>
                <a:gd name="connsiteX433" fmla="*/ 7852437 w 13991985"/>
                <a:gd name="connsiteY433" fmla="*/ 9440371 h 9738027"/>
                <a:gd name="connsiteX434" fmla="*/ 7895980 w 13991985"/>
                <a:gd name="connsiteY434" fmla="*/ 9396828 h 9738027"/>
                <a:gd name="connsiteX435" fmla="*/ 7939523 w 13991985"/>
                <a:gd name="connsiteY435" fmla="*/ 9382314 h 9738027"/>
                <a:gd name="connsiteX436" fmla="*/ 7962655 w 13991985"/>
                <a:gd name="connsiteY436" fmla="*/ 9347389 h 9738027"/>
                <a:gd name="connsiteX437" fmla="*/ 8005517 w 13991985"/>
                <a:gd name="connsiteY437" fmla="*/ 9335483 h 9738027"/>
                <a:gd name="connsiteX438" fmla="*/ 8065049 w 13991985"/>
                <a:gd name="connsiteY438" fmla="*/ 9397396 h 9738027"/>
                <a:gd name="connsiteX439" fmla="*/ 8169144 w 13991985"/>
                <a:gd name="connsiteY439" fmla="*/ 9437309 h 9738027"/>
                <a:gd name="connsiteX440" fmla="*/ 8215068 w 13991985"/>
                <a:gd name="connsiteY440" fmla="*/ 9392633 h 9738027"/>
                <a:gd name="connsiteX441" fmla="*/ 8255549 w 13991985"/>
                <a:gd name="connsiteY441" fmla="*/ 9401818 h 9738027"/>
                <a:gd name="connsiteX442" fmla="*/ 8299092 w 13991985"/>
                <a:gd name="connsiteY442" fmla="*/ 9438217 h 9738027"/>
                <a:gd name="connsiteX443" fmla="*/ 8317461 w 13991985"/>
                <a:gd name="connsiteY443" fmla="*/ 9485502 h 9738027"/>
                <a:gd name="connsiteX444" fmla="*/ 8295010 w 13991985"/>
                <a:gd name="connsiteY444" fmla="*/ 9519633 h 9738027"/>
                <a:gd name="connsiteX445" fmla="*/ 8276980 w 13991985"/>
                <a:gd name="connsiteY445" fmla="*/ 9604564 h 9738027"/>
                <a:gd name="connsiteX446" fmla="*/ 8309297 w 13991985"/>
                <a:gd name="connsiteY446" fmla="*/ 9685413 h 9738027"/>
                <a:gd name="connsiteX447" fmla="*/ 8350459 w 13991985"/>
                <a:gd name="connsiteY447" fmla="*/ 9738027 h 9738027"/>
                <a:gd name="connsiteX448" fmla="*/ 8389466 w 13991985"/>
                <a:gd name="connsiteY448" fmla="*/ 9730657 h 9738027"/>
                <a:gd name="connsiteX449" fmla="*/ 8386404 w 13991985"/>
                <a:gd name="connsiteY449" fmla="*/ 9682578 h 9738027"/>
                <a:gd name="connsiteX450" fmla="*/ 8360437 w 13991985"/>
                <a:gd name="connsiteY450" fmla="*/ 9643571 h 9738027"/>
                <a:gd name="connsiteX451" fmla="*/ 8351139 w 13991985"/>
                <a:gd name="connsiteY451" fmla="*/ 9571453 h 9738027"/>
                <a:gd name="connsiteX452" fmla="*/ 8370416 w 13991985"/>
                <a:gd name="connsiteY452" fmla="*/ 9527684 h 9738027"/>
                <a:gd name="connsiteX453" fmla="*/ 8396043 w 13991985"/>
                <a:gd name="connsiteY453" fmla="*/ 9475977 h 9738027"/>
                <a:gd name="connsiteX454" fmla="*/ 8429380 w 13991985"/>
                <a:gd name="connsiteY454" fmla="*/ 9483120 h 9738027"/>
                <a:gd name="connsiteX455" fmla="*/ 8496055 w 13991985"/>
                <a:gd name="connsiteY455" fmla="*/ 9473595 h 9738027"/>
                <a:gd name="connsiteX456" fmla="*/ 8553886 w 13991985"/>
                <a:gd name="connsiteY456" fmla="*/ 9453185 h 9738027"/>
                <a:gd name="connsiteX457" fmla="*/ 8636209 w 13991985"/>
                <a:gd name="connsiteY457" fmla="*/ 9428465 h 9738027"/>
                <a:gd name="connsiteX458" fmla="*/ 8696193 w 13991985"/>
                <a:gd name="connsiteY458" fmla="*/ 9415877 h 9738027"/>
                <a:gd name="connsiteX459" fmla="*/ 8691318 w 13991985"/>
                <a:gd name="connsiteY459" fmla="*/ 9375964 h 9738027"/>
                <a:gd name="connsiteX460" fmla="*/ 8715130 w 13991985"/>
                <a:gd name="connsiteY460" fmla="*/ 9356914 h 9738027"/>
                <a:gd name="connsiteX461" fmla="*/ 8743705 w 13991985"/>
                <a:gd name="connsiteY461" fmla="*/ 9359295 h 9738027"/>
                <a:gd name="connsiteX462" fmla="*/ 8810380 w 13991985"/>
                <a:gd name="connsiteY462" fmla="*/ 9382314 h 9738027"/>
                <a:gd name="connsiteX463" fmla="*/ 8856078 w 13991985"/>
                <a:gd name="connsiteY463" fmla="*/ 9312577 h 9738027"/>
                <a:gd name="connsiteX464" fmla="*/ 8903249 w 13991985"/>
                <a:gd name="connsiteY464" fmla="*/ 9314052 h 9738027"/>
                <a:gd name="connsiteX465" fmla="*/ 8941349 w 13991985"/>
                <a:gd name="connsiteY465" fmla="*/ 9356914 h 9738027"/>
                <a:gd name="connsiteX466" fmla="*/ 8984211 w 13991985"/>
                <a:gd name="connsiteY466" fmla="*/ 9321195 h 9738027"/>
                <a:gd name="connsiteX467" fmla="*/ 9025713 w 13991985"/>
                <a:gd name="connsiteY467" fmla="*/ 9264272 h 9738027"/>
                <a:gd name="connsiteX468" fmla="*/ 9085925 w 13991985"/>
                <a:gd name="connsiteY468" fmla="*/ 9278106 h 9738027"/>
                <a:gd name="connsiteX469" fmla="*/ 9124705 w 13991985"/>
                <a:gd name="connsiteY469" fmla="*/ 9237852 h 9738027"/>
                <a:gd name="connsiteX470" fmla="*/ 9129468 w 13991985"/>
                <a:gd name="connsiteY470" fmla="*/ 9186258 h 9738027"/>
                <a:gd name="connsiteX471" fmla="*/ 9160424 w 13991985"/>
                <a:gd name="connsiteY471" fmla="*/ 9133077 h 9738027"/>
                <a:gd name="connsiteX472" fmla="*/ 9203286 w 13991985"/>
                <a:gd name="connsiteY472" fmla="*/ 9156889 h 9738027"/>
                <a:gd name="connsiteX473" fmla="*/ 9246376 w 13991985"/>
                <a:gd name="connsiteY473" fmla="*/ 9196690 h 9738027"/>
                <a:gd name="connsiteX474" fmla="*/ 9305680 w 13991985"/>
                <a:gd name="connsiteY474" fmla="*/ 9159270 h 9738027"/>
                <a:gd name="connsiteX475" fmla="*/ 9399569 w 13991985"/>
                <a:gd name="connsiteY475" fmla="*/ 9131943 h 9738027"/>
                <a:gd name="connsiteX476" fmla="*/ 9458080 w 13991985"/>
                <a:gd name="connsiteY476" fmla="*/ 9130695 h 9738027"/>
                <a:gd name="connsiteX477" fmla="*/ 9518518 w 13991985"/>
                <a:gd name="connsiteY477" fmla="*/ 9105521 h 9738027"/>
                <a:gd name="connsiteX478" fmla="*/ 9574648 w 13991985"/>
                <a:gd name="connsiteY478" fmla="*/ 9126046 h 9738027"/>
                <a:gd name="connsiteX479" fmla="*/ 9652209 w 13991985"/>
                <a:gd name="connsiteY479" fmla="*/ 9106543 h 9738027"/>
                <a:gd name="connsiteX480" fmla="*/ 9753355 w 13991985"/>
                <a:gd name="connsiteY480" fmla="*/ 9094977 h 9738027"/>
                <a:gd name="connsiteX481" fmla="*/ 9816175 w 13991985"/>
                <a:gd name="connsiteY481" fmla="*/ 9050866 h 9738027"/>
                <a:gd name="connsiteX482" fmla="*/ 9803361 w 13991985"/>
                <a:gd name="connsiteY482" fmla="*/ 9009252 h 9738027"/>
                <a:gd name="connsiteX483" fmla="*/ 9819236 w 13991985"/>
                <a:gd name="connsiteY483" fmla="*/ 8981583 h 9738027"/>
                <a:gd name="connsiteX484" fmla="*/ 9872418 w 13991985"/>
                <a:gd name="connsiteY484" fmla="*/ 8980677 h 9738027"/>
                <a:gd name="connsiteX485" fmla="*/ 9893736 w 13991985"/>
                <a:gd name="connsiteY485" fmla="*/ 8931350 h 9738027"/>
                <a:gd name="connsiteX486" fmla="*/ 9942721 w 13991985"/>
                <a:gd name="connsiteY486" fmla="*/ 8904022 h 9738027"/>
                <a:gd name="connsiteX487" fmla="*/ 10024364 w 13991985"/>
                <a:gd name="connsiteY487" fmla="*/ 8850956 h 9738027"/>
                <a:gd name="connsiteX488" fmla="*/ 10101925 w 13991985"/>
                <a:gd name="connsiteY488" fmla="*/ 8802650 h 9738027"/>
                <a:gd name="connsiteX489" fmla="*/ 10130726 w 13991985"/>
                <a:gd name="connsiteY489" fmla="*/ 8768632 h 9738027"/>
                <a:gd name="connsiteX490" fmla="*/ 10099997 w 13991985"/>
                <a:gd name="connsiteY490" fmla="*/ 8719646 h 9738027"/>
                <a:gd name="connsiteX491" fmla="*/ 10139458 w 13991985"/>
                <a:gd name="connsiteY491" fmla="*/ 8683474 h 9738027"/>
                <a:gd name="connsiteX492" fmla="*/ 10199669 w 13991985"/>
                <a:gd name="connsiteY492" fmla="*/ 8664197 h 9738027"/>
                <a:gd name="connsiteX493" fmla="*/ 10252737 w 13991985"/>
                <a:gd name="connsiteY493" fmla="*/ 8642539 h 9738027"/>
                <a:gd name="connsiteX494" fmla="*/ 10293672 w 13991985"/>
                <a:gd name="connsiteY494" fmla="*/ 8610902 h 9738027"/>
                <a:gd name="connsiteX495" fmla="*/ 10351049 w 13991985"/>
                <a:gd name="connsiteY495" fmla="*/ 8533002 h 9738027"/>
                <a:gd name="connsiteX496" fmla="*/ 10363409 w 13991985"/>
                <a:gd name="connsiteY496" fmla="*/ 8525971 h 9738027"/>
                <a:gd name="connsiteX497" fmla="*/ 10398107 w 13991985"/>
                <a:gd name="connsiteY497" fmla="*/ 8480274 h 9738027"/>
                <a:gd name="connsiteX498" fmla="*/ 10436434 w 13991985"/>
                <a:gd name="connsiteY498" fmla="*/ 8443875 h 9738027"/>
                <a:gd name="connsiteX499" fmla="*/ 10479523 w 13991985"/>
                <a:gd name="connsiteY499" fmla="*/ 8395343 h 9738027"/>
                <a:gd name="connsiteX500" fmla="*/ 10494718 w 13991985"/>
                <a:gd name="connsiteY500" fmla="*/ 8308257 h 9738027"/>
                <a:gd name="connsiteX501" fmla="*/ 10499254 w 13991985"/>
                <a:gd name="connsiteY501" fmla="*/ 8247819 h 9738027"/>
                <a:gd name="connsiteX502" fmla="*/ 10482018 w 13991985"/>
                <a:gd name="connsiteY502" fmla="*/ 8171052 h 9738027"/>
                <a:gd name="connsiteX503" fmla="*/ 10523066 w 13991985"/>
                <a:gd name="connsiteY503" fmla="*/ 8117643 h 9738027"/>
                <a:gd name="connsiteX504" fmla="*/ 10566609 w 13991985"/>
                <a:gd name="connsiteY504" fmla="*/ 8119571 h 9738027"/>
                <a:gd name="connsiteX505" fmla="*/ 10627274 w 13991985"/>
                <a:gd name="connsiteY505" fmla="*/ 8102676 h 9738027"/>
                <a:gd name="connsiteX506" fmla="*/ 10654829 w 13991985"/>
                <a:gd name="connsiteY506" fmla="*/ 8025569 h 9738027"/>
                <a:gd name="connsiteX507" fmla="*/ 10696330 w 13991985"/>
                <a:gd name="connsiteY507" fmla="*/ 7994839 h 9738027"/>
                <a:gd name="connsiteX508" fmla="*/ 10775025 w 13991985"/>
                <a:gd name="connsiteY508" fmla="*/ 7894940 h 9738027"/>
                <a:gd name="connsiteX509" fmla="*/ 10806435 w 13991985"/>
                <a:gd name="connsiteY509" fmla="*/ 7805246 h 9738027"/>
                <a:gd name="connsiteX510" fmla="*/ 10847596 w 13991985"/>
                <a:gd name="connsiteY510" fmla="*/ 7745488 h 9738027"/>
                <a:gd name="connsiteX511" fmla="*/ 10903499 w 13991985"/>
                <a:gd name="connsiteY511" fmla="*/ 7730520 h 9738027"/>
                <a:gd name="connsiteX512" fmla="*/ 10958494 w 13991985"/>
                <a:gd name="connsiteY512" fmla="*/ 7727685 h 9738027"/>
                <a:gd name="connsiteX513" fmla="*/ 10952031 w 13991985"/>
                <a:gd name="connsiteY513" fmla="*/ 7706028 h 9738027"/>
                <a:gd name="connsiteX514" fmla="*/ 10943980 w 13991985"/>
                <a:gd name="connsiteY514" fmla="*/ 7652732 h 9738027"/>
                <a:gd name="connsiteX515" fmla="*/ 10950897 w 13991985"/>
                <a:gd name="connsiteY515" fmla="*/ 7604427 h 9738027"/>
                <a:gd name="connsiteX516" fmla="*/ 10917786 w 13991985"/>
                <a:gd name="connsiteY516" fmla="*/ 7507590 h 9738027"/>
                <a:gd name="connsiteX517" fmla="*/ 10915632 w 13991985"/>
                <a:gd name="connsiteY517" fmla="*/ 7454521 h 9738027"/>
                <a:gd name="connsiteX518" fmla="*/ 10963937 w 13991985"/>
                <a:gd name="connsiteY518" fmla="*/ 7401681 h 9738027"/>
                <a:gd name="connsiteX519" fmla="*/ 11024943 w 13991985"/>
                <a:gd name="connsiteY519" fmla="*/ 7373333 h 9738027"/>
                <a:gd name="connsiteX520" fmla="*/ 11016551 w 13991985"/>
                <a:gd name="connsiteY520" fmla="*/ 7335800 h 9738027"/>
                <a:gd name="connsiteX521" fmla="*/ 10974936 w 13991985"/>
                <a:gd name="connsiteY521" fmla="*/ 7306998 h 9738027"/>
                <a:gd name="connsiteX522" fmla="*/ 10912570 w 13991985"/>
                <a:gd name="connsiteY522" fmla="*/ 7239643 h 9738027"/>
                <a:gd name="connsiteX523" fmla="*/ 10851905 w 13991985"/>
                <a:gd name="connsiteY523" fmla="*/ 7270371 h 9738027"/>
                <a:gd name="connsiteX524" fmla="*/ 10782168 w 13991985"/>
                <a:gd name="connsiteY524" fmla="*/ 7263001 h 9738027"/>
                <a:gd name="connsiteX525" fmla="*/ 10784323 w 13991985"/>
                <a:gd name="connsiteY525" fmla="*/ 7205171 h 9738027"/>
                <a:gd name="connsiteX526" fmla="*/ 10830247 w 13991985"/>
                <a:gd name="connsiteY526" fmla="*/ 7133053 h 9738027"/>
                <a:gd name="connsiteX527" fmla="*/ 10877305 w 13991985"/>
                <a:gd name="connsiteY527" fmla="*/ 7116158 h 9738027"/>
                <a:gd name="connsiteX528" fmla="*/ 10917332 w 13991985"/>
                <a:gd name="connsiteY528" fmla="*/ 7087357 h 9738027"/>
                <a:gd name="connsiteX529" fmla="*/ 10973688 w 13991985"/>
                <a:gd name="connsiteY529" fmla="*/ 7074769 h 9738027"/>
                <a:gd name="connsiteX530" fmla="*/ 11033446 w 13991985"/>
                <a:gd name="connsiteY530" fmla="*/ 7055039 h 9738027"/>
                <a:gd name="connsiteX531" fmla="*/ 10929693 w 13991985"/>
                <a:gd name="connsiteY531" fmla="*/ 6954120 h 9738027"/>
                <a:gd name="connsiteX532" fmla="*/ 10903272 w 13991985"/>
                <a:gd name="connsiteY532" fmla="*/ 6879619 h 9738027"/>
                <a:gd name="connsiteX533" fmla="*/ 10997729 w 13991985"/>
                <a:gd name="connsiteY533" fmla="*/ 6886083 h 9738027"/>
                <a:gd name="connsiteX534" fmla="*/ 11045580 w 13991985"/>
                <a:gd name="connsiteY534" fmla="*/ 6856828 h 9738027"/>
                <a:gd name="connsiteX535" fmla="*/ 10987523 w 13991985"/>
                <a:gd name="connsiteY535" fmla="*/ 6788566 h 9738027"/>
                <a:gd name="connsiteX536" fmla="*/ 10914951 w 13991985"/>
                <a:gd name="connsiteY536" fmla="*/ 6740714 h 9738027"/>
                <a:gd name="connsiteX537" fmla="*/ 10909509 w 13991985"/>
                <a:gd name="connsiteY537" fmla="*/ 6692862 h 9738027"/>
                <a:gd name="connsiteX538" fmla="*/ 10856894 w 13991985"/>
                <a:gd name="connsiteY538" fmla="*/ 6668143 h 9738027"/>
                <a:gd name="connsiteX539" fmla="*/ 10813805 w 13991985"/>
                <a:gd name="connsiteY539" fmla="*/ 6633671 h 9738027"/>
                <a:gd name="connsiteX540" fmla="*/ 10804053 w 13991985"/>
                <a:gd name="connsiteY540" fmla="*/ 6556790 h 9738027"/>
                <a:gd name="connsiteX541" fmla="*/ 10793848 w 13991985"/>
                <a:gd name="connsiteY541" fmla="*/ 6494198 h 9738027"/>
                <a:gd name="connsiteX542" fmla="*/ 10740780 w 13991985"/>
                <a:gd name="connsiteY542" fmla="*/ 6367878 h 9738027"/>
                <a:gd name="connsiteX543" fmla="*/ 10711751 w 13991985"/>
                <a:gd name="connsiteY543" fmla="*/ 6247228 h 9738027"/>
                <a:gd name="connsiteX544" fmla="*/ 10668209 w 13991985"/>
                <a:gd name="connsiteY544" fmla="*/ 6218200 h 9738027"/>
                <a:gd name="connsiteX545" fmla="*/ 10619223 w 13991985"/>
                <a:gd name="connsiteY545" fmla="*/ 6155833 h 9738027"/>
                <a:gd name="connsiteX546" fmla="*/ 10508551 w 13991985"/>
                <a:gd name="connsiteY546" fmla="*/ 6072831 h 9738027"/>
                <a:gd name="connsiteX547" fmla="*/ 10426229 w 13991985"/>
                <a:gd name="connsiteY547" fmla="*/ 6005701 h 9738027"/>
                <a:gd name="connsiteX548" fmla="*/ 10441423 w 13991985"/>
                <a:gd name="connsiteY548" fmla="*/ 5885505 h 9738027"/>
                <a:gd name="connsiteX549" fmla="*/ 10509005 w 13991985"/>
                <a:gd name="connsiteY549" fmla="*/ 5822232 h 9738027"/>
                <a:gd name="connsiteX550" fmla="*/ 10595637 w 13991985"/>
                <a:gd name="connsiteY550" fmla="*/ 5724714 h 9738027"/>
                <a:gd name="connsiteX551" fmla="*/ 10629655 w 13991985"/>
                <a:gd name="connsiteY551" fmla="*/ 5637402 h 9738027"/>
                <a:gd name="connsiteX552" fmla="*/ 10673198 w 13991985"/>
                <a:gd name="connsiteY552" fmla="*/ 5604745 h 9738027"/>
                <a:gd name="connsiteX553" fmla="*/ 10750305 w 13991985"/>
                <a:gd name="connsiteY553" fmla="*/ 5627196 h 9738027"/>
                <a:gd name="connsiteX554" fmla="*/ 10761191 w 13991985"/>
                <a:gd name="connsiteY554" fmla="*/ 5560067 h 9738027"/>
                <a:gd name="connsiteX555" fmla="*/ 10814259 w 13991985"/>
                <a:gd name="connsiteY555" fmla="*/ 5502464 h 9738027"/>
                <a:gd name="connsiteX556" fmla="*/ 10891138 w 13991985"/>
                <a:gd name="connsiteY556" fmla="*/ 5468446 h 9738027"/>
                <a:gd name="connsiteX557" fmla="*/ 10958494 w 13991985"/>
                <a:gd name="connsiteY557" fmla="*/ 5463457 h 9738027"/>
                <a:gd name="connsiteX558" fmla="*/ 10989111 w 13991985"/>
                <a:gd name="connsiteY558" fmla="*/ 5434655 h 9738027"/>
                <a:gd name="connsiteX559" fmla="*/ 11051703 w 13991985"/>
                <a:gd name="connsiteY559" fmla="*/ 5395875 h 9738027"/>
                <a:gd name="connsiteX560" fmla="*/ 11161694 w 13991985"/>
                <a:gd name="connsiteY560" fmla="*/ 5361857 h 9738027"/>
                <a:gd name="connsiteX561" fmla="*/ 11205237 w 13991985"/>
                <a:gd name="connsiteY561" fmla="*/ 5332828 h 9738027"/>
                <a:gd name="connsiteX562" fmla="*/ 11161694 w 13991985"/>
                <a:gd name="connsiteY562" fmla="*/ 5303800 h 9738027"/>
                <a:gd name="connsiteX563" fmla="*/ 10871409 w 13991985"/>
                <a:gd name="connsiteY563" fmla="*/ 5260257 h 9738027"/>
                <a:gd name="connsiteX564" fmla="*/ 10827866 w 13991985"/>
                <a:gd name="connsiteY564" fmla="*/ 5216714 h 9738027"/>
                <a:gd name="connsiteX565" fmla="*/ 10682723 w 13991985"/>
                <a:gd name="connsiteY565" fmla="*/ 5274771 h 9738027"/>
                <a:gd name="connsiteX566" fmla="*/ 10624666 w 13991985"/>
                <a:gd name="connsiteY566" fmla="*/ 5303800 h 9738027"/>
                <a:gd name="connsiteX567" fmla="*/ 10537580 w 13991985"/>
                <a:gd name="connsiteY567" fmla="*/ 5390206 h 9738027"/>
                <a:gd name="connsiteX568" fmla="*/ 10440289 w 13991985"/>
                <a:gd name="connsiteY568" fmla="*/ 5361403 h 9738027"/>
                <a:gd name="connsiteX569" fmla="*/ 10368624 w 13991985"/>
                <a:gd name="connsiteY569" fmla="*/ 5317633 h 9738027"/>
                <a:gd name="connsiteX570" fmla="*/ 10348894 w 13991985"/>
                <a:gd name="connsiteY570" fmla="*/ 5245743 h 9738027"/>
                <a:gd name="connsiteX571" fmla="*/ 10363409 w 13991985"/>
                <a:gd name="connsiteY571" fmla="*/ 5187685 h 9738027"/>
                <a:gd name="connsiteX572" fmla="*/ 10392437 w 13991985"/>
                <a:gd name="connsiteY572" fmla="*/ 5144143 h 9738027"/>
                <a:gd name="connsiteX573" fmla="*/ 10348894 w 13991985"/>
                <a:gd name="connsiteY573" fmla="*/ 5115114 h 9738027"/>
                <a:gd name="connsiteX574" fmla="*/ 10290837 w 13991985"/>
                <a:gd name="connsiteY574" fmla="*/ 5100600 h 9738027"/>
                <a:gd name="connsiteX575" fmla="*/ 10203751 w 13991985"/>
                <a:gd name="connsiteY575" fmla="*/ 5071571 h 9738027"/>
                <a:gd name="connsiteX576" fmla="*/ 10160209 w 13991985"/>
                <a:gd name="connsiteY576" fmla="*/ 5057057 h 9738027"/>
                <a:gd name="connsiteX577" fmla="*/ 10073804 w 13991985"/>
                <a:gd name="connsiteY577" fmla="*/ 5028028 h 9738027"/>
                <a:gd name="connsiteX578" fmla="*/ 10044548 w 13991985"/>
                <a:gd name="connsiteY578" fmla="*/ 4921665 h 9738027"/>
                <a:gd name="connsiteX579" fmla="*/ 10049991 w 13991985"/>
                <a:gd name="connsiteY579" fmla="*/ 4868598 h 9738027"/>
                <a:gd name="connsiteX580" fmla="*/ 10102605 w 13991985"/>
                <a:gd name="connsiteY580" fmla="*/ 4758381 h 9738027"/>
                <a:gd name="connsiteX581" fmla="*/ 10189011 w 13991985"/>
                <a:gd name="connsiteY581" fmla="*/ 4753164 h 9738027"/>
                <a:gd name="connsiteX582" fmla="*/ 10262262 w 13991985"/>
                <a:gd name="connsiteY582" fmla="*/ 4791490 h 9738027"/>
                <a:gd name="connsiteX583" fmla="*/ 10311929 w 13991985"/>
                <a:gd name="connsiteY583" fmla="*/ 4762462 h 9738027"/>
                <a:gd name="connsiteX584" fmla="*/ 10365223 w 13991985"/>
                <a:gd name="connsiteY584" fmla="*/ 4752710 h 9738027"/>
                <a:gd name="connsiteX585" fmla="*/ 10423053 w 13991985"/>
                <a:gd name="connsiteY585" fmla="*/ 4698963 h 9738027"/>
                <a:gd name="connsiteX586" fmla="*/ 10447319 w 13991985"/>
                <a:gd name="connsiteY586" fmla="*/ 4607114 h 9738027"/>
                <a:gd name="connsiteX587" fmla="*/ 10491543 w 13991985"/>
                <a:gd name="connsiteY587" fmla="*/ 4532502 h 9738027"/>
                <a:gd name="connsiteX588" fmla="*/ 10595637 w 13991985"/>
                <a:gd name="connsiteY588" fmla="*/ 4520028 h 9738027"/>
                <a:gd name="connsiteX589" fmla="*/ 10639180 w 13991985"/>
                <a:gd name="connsiteY589" fmla="*/ 4491000 h 9738027"/>
                <a:gd name="connsiteX590" fmla="*/ 10711751 w 13991985"/>
                <a:gd name="connsiteY590" fmla="*/ 4403914 h 9738027"/>
                <a:gd name="connsiteX591" fmla="*/ 10755294 w 13991985"/>
                <a:gd name="connsiteY591" fmla="*/ 4360371 h 9738027"/>
                <a:gd name="connsiteX592" fmla="*/ 10775705 w 13991985"/>
                <a:gd name="connsiteY592" fmla="*/ 4302314 h 9738027"/>
                <a:gd name="connsiteX593" fmla="*/ 10848730 w 13991985"/>
                <a:gd name="connsiteY593" fmla="*/ 4251514 h 9738027"/>
                <a:gd name="connsiteX594" fmla="*/ 10977318 w 13991985"/>
                <a:gd name="connsiteY594" fmla="*/ 4232464 h 9738027"/>
                <a:gd name="connsiteX595" fmla="*/ 11103411 w 13991985"/>
                <a:gd name="connsiteY595" fmla="*/ 4307983 h 9738027"/>
                <a:gd name="connsiteX596" fmla="*/ 11126996 w 13991985"/>
                <a:gd name="connsiteY596" fmla="*/ 4433170 h 9738027"/>
                <a:gd name="connsiteX597" fmla="*/ 11078691 w 13991985"/>
                <a:gd name="connsiteY597" fmla="*/ 4505514 h 9738027"/>
                <a:gd name="connsiteX598" fmla="*/ 11048755 w 13991985"/>
                <a:gd name="connsiteY598" fmla="*/ 4551552 h 9738027"/>
                <a:gd name="connsiteX599" fmla="*/ 11049889 w 13991985"/>
                <a:gd name="connsiteY599" fmla="*/ 4577632 h 9738027"/>
                <a:gd name="connsiteX600" fmla="*/ 10987523 w 13991985"/>
                <a:gd name="connsiteY600" fmla="*/ 4592600 h 9738027"/>
                <a:gd name="connsiteX601" fmla="*/ 10973009 w 13991985"/>
                <a:gd name="connsiteY601" fmla="*/ 4650657 h 9738027"/>
                <a:gd name="connsiteX602" fmla="*/ 11060094 w 13991985"/>
                <a:gd name="connsiteY602" fmla="*/ 4665171 h 9738027"/>
                <a:gd name="connsiteX603" fmla="*/ 11016551 w 13991985"/>
                <a:gd name="connsiteY603" fmla="*/ 4708714 h 9738027"/>
                <a:gd name="connsiteX604" fmla="*/ 11002037 w 13991985"/>
                <a:gd name="connsiteY604" fmla="*/ 4752257 h 9738027"/>
                <a:gd name="connsiteX605" fmla="*/ 11016551 w 13991985"/>
                <a:gd name="connsiteY605" fmla="*/ 4781285 h 9738027"/>
                <a:gd name="connsiteX606" fmla="*/ 11060094 w 13991985"/>
                <a:gd name="connsiteY606" fmla="*/ 4737743 h 9738027"/>
                <a:gd name="connsiteX607" fmla="*/ 11190723 w 13991985"/>
                <a:gd name="connsiteY607" fmla="*/ 4650657 h 9738027"/>
                <a:gd name="connsiteX608" fmla="*/ 11248780 w 13991985"/>
                <a:gd name="connsiteY608" fmla="*/ 4636143 h 9738027"/>
                <a:gd name="connsiteX609" fmla="*/ 11335866 w 13991985"/>
                <a:gd name="connsiteY609" fmla="*/ 4592600 h 9738027"/>
                <a:gd name="connsiteX610" fmla="*/ 11422951 w 13991985"/>
                <a:gd name="connsiteY610" fmla="*/ 4549057 h 9738027"/>
                <a:gd name="connsiteX611" fmla="*/ 11539066 w 13991985"/>
                <a:gd name="connsiteY611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32323 w 13991985"/>
                <a:gd name="connsiteY304" fmla="*/ 6639114 h 9738027"/>
                <a:gd name="connsiteX305" fmla="*/ 1103294 w 13991985"/>
                <a:gd name="connsiteY305" fmla="*/ 6682657 h 9738027"/>
                <a:gd name="connsiteX306" fmla="*/ 1137992 w 13991985"/>
                <a:gd name="connsiteY306" fmla="*/ 6768495 h 9738027"/>
                <a:gd name="connsiteX307" fmla="*/ 1146837 w 13991985"/>
                <a:gd name="connsiteY307" fmla="*/ 6856828 h 9738027"/>
                <a:gd name="connsiteX308" fmla="*/ 1157043 w 13991985"/>
                <a:gd name="connsiteY308" fmla="*/ 6938471 h 9738027"/>
                <a:gd name="connsiteX309" fmla="*/ 1210111 w 13991985"/>
                <a:gd name="connsiteY309" fmla="*/ 7021475 h 9738027"/>
                <a:gd name="connsiteX310" fmla="*/ 1366705 w 13991985"/>
                <a:gd name="connsiteY310" fmla="*/ 7104025 h 9738027"/>
                <a:gd name="connsiteX311" fmla="*/ 1449029 w 13991985"/>
                <a:gd name="connsiteY311" fmla="*/ 7157093 h 9738027"/>
                <a:gd name="connsiteX312" fmla="*/ 1530672 w 13991985"/>
                <a:gd name="connsiteY312" fmla="*/ 7212541 h 9738027"/>
                <a:gd name="connsiteX313" fmla="*/ 1611294 w 13991985"/>
                <a:gd name="connsiteY313" fmla="*/ 7263228 h 9738027"/>
                <a:gd name="connsiteX314" fmla="*/ 1654837 w 13991985"/>
                <a:gd name="connsiteY314" fmla="*/ 7277743 h 9738027"/>
                <a:gd name="connsiteX315" fmla="*/ 1741923 w 13991985"/>
                <a:gd name="connsiteY315" fmla="*/ 7321285 h 9738027"/>
                <a:gd name="connsiteX316" fmla="*/ 1814494 w 13991985"/>
                <a:gd name="connsiteY316" fmla="*/ 7248714 h 9738027"/>
                <a:gd name="connsiteX317" fmla="*/ 1929928 w 13991985"/>
                <a:gd name="connsiteY317" fmla="*/ 7251322 h 9738027"/>
                <a:gd name="connsiteX318" fmla="*/ 1957029 w 13991985"/>
                <a:gd name="connsiteY318" fmla="*/ 7319358 h 9738027"/>
                <a:gd name="connsiteX319" fmla="*/ 2044116 w 13991985"/>
                <a:gd name="connsiteY319" fmla="*/ 7348387 h 9738027"/>
                <a:gd name="connsiteX320" fmla="*/ 2133809 w 13991985"/>
                <a:gd name="connsiteY320" fmla="*/ 7389321 h 9738027"/>
                <a:gd name="connsiteX321" fmla="*/ 2185742 w 13991985"/>
                <a:gd name="connsiteY321" fmla="*/ 7423339 h 9738027"/>
                <a:gd name="connsiteX322" fmla="*/ 2210916 w 13991985"/>
                <a:gd name="connsiteY322" fmla="*/ 7440462 h 9738027"/>
                <a:gd name="connsiteX323" fmla="*/ 2223503 w 13991985"/>
                <a:gd name="connsiteY323" fmla="*/ 7472098 h 9738027"/>
                <a:gd name="connsiteX324" fmla="*/ 2259561 w 13991985"/>
                <a:gd name="connsiteY324" fmla="*/ 7501920 h 9738027"/>
                <a:gd name="connsiteX325" fmla="*/ 2286095 w 13991985"/>
                <a:gd name="connsiteY325" fmla="*/ 7517569 h 9738027"/>
                <a:gd name="connsiteX326" fmla="*/ 2412188 w 13991985"/>
                <a:gd name="connsiteY326" fmla="*/ 7496364 h 9738027"/>
                <a:gd name="connsiteX327" fmla="*/ 2443825 w 13991985"/>
                <a:gd name="connsiteY327" fmla="*/ 7618714 h 9738027"/>
                <a:gd name="connsiteX328" fmla="*/ 2496666 w 13991985"/>
                <a:gd name="connsiteY328" fmla="*/ 7655114 h 9738027"/>
                <a:gd name="connsiteX329" fmla="*/ 2583751 w 13991985"/>
                <a:gd name="connsiteY329" fmla="*/ 7684143 h 9738027"/>
                <a:gd name="connsiteX330" fmla="*/ 2643962 w 13991985"/>
                <a:gd name="connsiteY330" fmla="*/ 7741746 h 9738027"/>
                <a:gd name="connsiteX331" fmla="*/ 2752480 w 13991985"/>
                <a:gd name="connsiteY331" fmla="*/ 7744582 h 9738027"/>
                <a:gd name="connsiteX332" fmla="*/ 2808610 w 13991985"/>
                <a:gd name="connsiteY332" fmla="*/ 7814545 h 9738027"/>
                <a:gd name="connsiteX333" fmla="*/ 2888551 w 13991985"/>
                <a:gd name="connsiteY333" fmla="*/ 7807627 h 9738027"/>
                <a:gd name="connsiteX334" fmla="*/ 2968267 w 13991985"/>
                <a:gd name="connsiteY334" fmla="*/ 7838810 h 9738027"/>
                <a:gd name="connsiteX335" fmla="*/ 3106266 w 13991985"/>
                <a:gd name="connsiteY335" fmla="*/ 7843800 h 9738027"/>
                <a:gd name="connsiteX336" fmla="*/ 3215237 w 13991985"/>
                <a:gd name="connsiteY336" fmla="*/ 7881900 h 9738027"/>
                <a:gd name="connsiteX337" fmla="*/ 3328516 w 13991985"/>
                <a:gd name="connsiteY337" fmla="*/ 7843346 h 9738027"/>
                <a:gd name="connsiteX338" fmla="*/ 3417982 w 13991985"/>
                <a:gd name="connsiteY338" fmla="*/ 7819988 h 9738027"/>
                <a:gd name="connsiteX339" fmla="*/ 3442022 w 13991985"/>
                <a:gd name="connsiteY339" fmla="*/ 7878044 h 9738027"/>
                <a:gd name="connsiteX340" fmla="*/ 3451773 w 13991985"/>
                <a:gd name="connsiteY340" fmla="*/ 7923969 h 9738027"/>
                <a:gd name="connsiteX341" fmla="*/ 3473431 w 13991985"/>
                <a:gd name="connsiteY341" fmla="*/ 7982025 h 9738027"/>
                <a:gd name="connsiteX342" fmla="*/ 3507449 w 13991985"/>
                <a:gd name="connsiteY342" fmla="*/ 8022960 h 9738027"/>
                <a:gd name="connsiteX343" fmla="*/ 3570723 w 13991985"/>
                <a:gd name="connsiteY343" fmla="*/ 8017971 h 9738027"/>
                <a:gd name="connsiteX344" fmla="*/ 3585237 w 13991985"/>
                <a:gd name="connsiteY344" fmla="*/ 7901857 h 9738027"/>
                <a:gd name="connsiteX345" fmla="*/ 3665179 w 13991985"/>
                <a:gd name="connsiteY345" fmla="*/ 7834502 h 9738027"/>
                <a:gd name="connsiteX346" fmla="*/ 3709175 w 13991985"/>
                <a:gd name="connsiteY346" fmla="*/ 7787103 h 9738027"/>
                <a:gd name="connsiteX347" fmla="*/ 3843206 w 13991985"/>
                <a:gd name="connsiteY347" fmla="*/ 7842099 h 9738027"/>
                <a:gd name="connsiteX348" fmla="*/ 3991637 w 13991985"/>
                <a:gd name="connsiteY348" fmla="*/ 7872828 h 9738027"/>
                <a:gd name="connsiteX349" fmla="*/ 4071579 w 13991985"/>
                <a:gd name="connsiteY349" fmla="*/ 7834728 h 9738027"/>
                <a:gd name="connsiteX350" fmla="*/ 4107525 w 13991985"/>
                <a:gd name="connsiteY350" fmla="*/ 7921360 h 9738027"/>
                <a:gd name="connsiteX351" fmla="*/ 4157757 w 13991985"/>
                <a:gd name="connsiteY351" fmla="*/ 7962522 h 9738027"/>
                <a:gd name="connsiteX352" fmla="*/ 4222959 w 13991985"/>
                <a:gd name="connsiteY352" fmla="*/ 8028177 h 9738027"/>
                <a:gd name="connsiteX353" fmla="*/ 4213887 w 13991985"/>
                <a:gd name="connsiteY353" fmla="*/ 8093151 h 9738027"/>
                <a:gd name="connsiteX354" fmla="*/ 4238380 w 13991985"/>
                <a:gd name="connsiteY354" fmla="*/ 8148600 h 9738027"/>
                <a:gd name="connsiteX355" fmla="*/ 4398037 w 13991985"/>
                <a:gd name="connsiteY355" fmla="*/ 8119571 h 9738027"/>
                <a:gd name="connsiteX356" fmla="*/ 4526512 w 13991985"/>
                <a:gd name="connsiteY356" fmla="*/ 8078863 h 9738027"/>
                <a:gd name="connsiteX357" fmla="*/ 4600330 w 13991985"/>
                <a:gd name="connsiteY357" fmla="*/ 8082945 h 9738027"/>
                <a:gd name="connsiteX358" fmla="*/ 4673809 w 13991985"/>
                <a:gd name="connsiteY358" fmla="*/ 8047000 h 9738027"/>
                <a:gd name="connsiteX359" fmla="*/ 4702837 w 13991985"/>
                <a:gd name="connsiteY359" fmla="*/ 8003457 h 9738027"/>
                <a:gd name="connsiteX360" fmla="*/ 4717351 w 13991985"/>
                <a:gd name="connsiteY360" fmla="*/ 7959914 h 9738027"/>
                <a:gd name="connsiteX361" fmla="*/ 4804437 w 13991985"/>
                <a:gd name="connsiteY361" fmla="*/ 7930885 h 9738027"/>
                <a:gd name="connsiteX362" fmla="*/ 4838682 w 13991985"/>
                <a:gd name="connsiteY362" fmla="*/ 7904465 h 9738027"/>
                <a:gd name="connsiteX363" fmla="*/ 4894811 w 13991985"/>
                <a:gd name="connsiteY363" fmla="*/ 7875437 h 9738027"/>
                <a:gd name="connsiteX364" fmla="*/ 4947426 w 13991985"/>
                <a:gd name="connsiteY364" fmla="*/ 7839037 h 9738027"/>
                <a:gd name="connsiteX365" fmla="*/ 5065694 w 13991985"/>
                <a:gd name="connsiteY365" fmla="*/ 7766919 h 9738027"/>
                <a:gd name="connsiteX366" fmla="*/ 5210837 w 13991985"/>
                <a:gd name="connsiteY366" fmla="*/ 7814771 h 9738027"/>
                <a:gd name="connsiteX367" fmla="*/ 5297923 w 13991985"/>
                <a:gd name="connsiteY367" fmla="*/ 7872828 h 9738027"/>
                <a:gd name="connsiteX368" fmla="*/ 5385009 w 13991985"/>
                <a:gd name="connsiteY368" fmla="*/ 7858314 h 9738027"/>
                <a:gd name="connsiteX369" fmla="*/ 5428551 w 13991985"/>
                <a:gd name="connsiteY369" fmla="*/ 7829285 h 9738027"/>
                <a:gd name="connsiteX370" fmla="*/ 5514956 w 13991985"/>
                <a:gd name="connsiteY370" fmla="*/ 7712377 h 9738027"/>
                <a:gd name="connsiteX371" fmla="*/ 5563943 w 13991985"/>
                <a:gd name="connsiteY371" fmla="*/ 7788804 h 9738027"/>
                <a:gd name="connsiteX372" fmla="*/ 5602723 w 13991985"/>
                <a:gd name="connsiteY372" fmla="*/ 7843800 h 9738027"/>
                <a:gd name="connsiteX373" fmla="*/ 5617237 w 13991985"/>
                <a:gd name="connsiteY373" fmla="*/ 7887343 h 9738027"/>
                <a:gd name="connsiteX374" fmla="*/ 5706478 w 13991985"/>
                <a:gd name="connsiteY374" fmla="*/ 7950389 h 9738027"/>
                <a:gd name="connsiteX375" fmla="*/ 5731424 w 13991985"/>
                <a:gd name="connsiteY375" fmla="*/ 7990077 h 9738027"/>
                <a:gd name="connsiteX376" fmla="*/ 5727682 w 13991985"/>
                <a:gd name="connsiteY376" fmla="*/ 8069112 h 9738027"/>
                <a:gd name="connsiteX377" fmla="*/ 5732218 w 13991985"/>
                <a:gd name="connsiteY377" fmla="*/ 8131703 h 9738027"/>
                <a:gd name="connsiteX378" fmla="*/ 5739588 w 13991985"/>
                <a:gd name="connsiteY378" fmla="*/ 8211419 h 9738027"/>
                <a:gd name="connsiteX379" fmla="*/ 5737660 w 13991985"/>
                <a:gd name="connsiteY379" fmla="*/ 8300887 h 9738027"/>
                <a:gd name="connsiteX380" fmla="*/ 5692191 w 13991985"/>
                <a:gd name="connsiteY380" fmla="*/ 8377994 h 9738027"/>
                <a:gd name="connsiteX381" fmla="*/ 5602723 w 13991985"/>
                <a:gd name="connsiteY381" fmla="*/ 8424371 h 9738027"/>
                <a:gd name="connsiteX382" fmla="*/ 5573694 w 13991985"/>
                <a:gd name="connsiteY382" fmla="*/ 8467914 h 9738027"/>
                <a:gd name="connsiteX383" fmla="*/ 5559180 w 13991985"/>
                <a:gd name="connsiteY383" fmla="*/ 8511457 h 9738027"/>
                <a:gd name="connsiteX384" fmla="*/ 5472094 w 13991985"/>
                <a:gd name="connsiteY384" fmla="*/ 8598543 h 9738027"/>
                <a:gd name="connsiteX385" fmla="*/ 5457580 w 13991985"/>
                <a:gd name="connsiteY385" fmla="*/ 8642085 h 9738027"/>
                <a:gd name="connsiteX386" fmla="*/ 5519946 w 13991985"/>
                <a:gd name="connsiteY386" fmla="*/ 8768178 h 9738027"/>
                <a:gd name="connsiteX387" fmla="*/ 5477311 w 13991985"/>
                <a:gd name="connsiteY387" fmla="*/ 8861954 h 9738027"/>
                <a:gd name="connsiteX388" fmla="*/ 5619505 w 13991985"/>
                <a:gd name="connsiteY388" fmla="*/ 8840183 h 9738027"/>
                <a:gd name="connsiteX389" fmla="*/ 5711693 w 13991985"/>
                <a:gd name="connsiteY389" fmla="*/ 8814103 h 9738027"/>
                <a:gd name="connsiteX390" fmla="*/ 5776894 w 13991985"/>
                <a:gd name="connsiteY390" fmla="*/ 8800268 h 9738027"/>
                <a:gd name="connsiteX391" fmla="*/ 5749000 w 13991985"/>
                <a:gd name="connsiteY391" fmla="*/ 8872159 h 9738027"/>
                <a:gd name="connsiteX392" fmla="*/ 5748092 w 13991985"/>
                <a:gd name="connsiteY392" fmla="*/ 8903343 h 9738027"/>
                <a:gd name="connsiteX393" fmla="*/ 5747866 w 13991985"/>
                <a:gd name="connsiteY393" fmla="*/ 8946885 h 9738027"/>
                <a:gd name="connsiteX394" fmla="*/ 5776894 w 13991985"/>
                <a:gd name="connsiteY394" fmla="*/ 9033971 h 9738027"/>
                <a:gd name="connsiteX395" fmla="*/ 5829962 w 13991985"/>
                <a:gd name="connsiteY395" fmla="*/ 9080576 h 9738027"/>
                <a:gd name="connsiteX396" fmla="*/ 5883030 w 13991985"/>
                <a:gd name="connsiteY396" fmla="*/ 9114140 h 9738027"/>
                <a:gd name="connsiteX397" fmla="*/ 5907523 w 13991985"/>
                <a:gd name="connsiteY397" fmla="*/ 9164600 h 9738027"/>
                <a:gd name="connsiteX398" fmla="*/ 5863980 w 13991985"/>
                <a:gd name="connsiteY398" fmla="*/ 9266200 h 9738027"/>
                <a:gd name="connsiteX399" fmla="*/ 6023637 w 13991985"/>
                <a:gd name="connsiteY399" fmla="*/ 9353285 h 9738027"/>
                <a:gd name="connsiteX400" fmla="*/ 6038151 w 13991985"/>
                <a:gd name="connsiteY400" fmla="*/ 9396828 h 9738027"/>
                <a:gd name="connsiteX401" fmla="*/ 6067180 w 13991985"/>
                <a:gd name="connsiteY401" fmla="*/ 9440371 h 9738027"/>
                <a:gd name="connsiteX402" fmla="*/ 6133855 w 13991985"/>
                <a:gd name="connsiteY402" fmla="*/ 9471214 h 9738027"/>
                <a:gd name="connsiteX403" fmla="*/ 6269586 w 13991985"/>
                <a:gd name="connsiteY403" fmla="*/ 9406920 h 9738027"/>
                <a:gd name="connsiteX404" fmla="*/ 6299409 w 13991985"/>
                <a:gd name="connsiteY404" fmla="*/ 9440371 h 9738027"/>
                <a:gd name="connsiteX405" fmla="*/ 6313923 w 13991985"/>
                <a:gd name="connsiteY405" fmla="*/ 9483914 h 9738027"/>
                <a:gd name="connsiteX406" fmla="*/ 6347941 w 13991985"/>
                <a:gd name="connsiteY406" fmla="*/ 9527003 h 9738027"/>
                <a:gd name="connsiteX407" fmla="*/ 6405771 w 13991985"/>
                <a:gd name="connsiteY407" fmla="*/ 9556032 h 9738027"/>
                <a:gd name="connsiteX408" fmla="*/ 6430263 w 13991985"/>
                <a:gd name="connsiteY408" fmla="*/ 9510562 h 9738027"/>
                <a:gd name="connsiteX409" fmla="*/ 6430037 w 13991985"/>
                <a:gd name="connsiteY409" fmla="*/ 9382314 h 9738027"/>
                <a:gd name="connsiteX410" fmla="*/ 6401009 w 13991985"/>
                <a:gd name="connsiteY410" fmla="*/ 9280714 h 9738027"/>
                <a:gd name="connsiteX411" fmla="*/ 6444551 w 13991985"/>
                <a:gd name="connsiteY411" fmla="*/ 9237171 h 9738027"/>
                <a:gd name="connsiteX412" fmla="*/ 6488094 w 13991985"/>
                <a:gd name="connsiteY412" fmla="*/ 9222657 h 9738027"/>
                <a:gd name="connsiteX413" fmla="*/ 6557718 w 13991985"/>
                <a:gd name="connsiteY413" fmla="*/ 9225945 h 9738027"/>
                <a:gd name="connsiteX414" fmla="*/ 6636299 w 13991985"/>
                <a:gd name="connsiteY414" fmla="*/ 9168795 h 9738027"/>
                <a:gd name="connsiteX415" fmla="*/ 6737445 w 13991985"/>
                <a:gd name="connsiteY415" fmla="*/ 9224812 h 9738027"/>
                <a:gd name="connsiteX416" fmla="*/ 6763866 w 13991985"/>
                <a:gd name="connsiteY416" fmla="*/ 9164600 h 9738027"/>
                <a:gd name="connsiteX417" fmla="*/ 6828840 w 13991985"/>
                <a:gd name="connsiteY417" fmla="*/ 9181722 h 9738027"/>
                <a:gd name="connsiteX418" fmla="*/ 6870229 w 13991985"/>
                <a:gd name="connsiteY418" fmla="*/ 9205988 h 9738027"/>
                <a:gd name="connsiteX419" fmla="*/ 6952551 w 13991985"/>
                <a:gd name="connsiteY419" fmla="*/ 9208143 h 9738027"/>
                <a:gd name="connsiteX420" fmla="*/ 7025123 w 13991985"/>
                <a:gd name="connsiteY420" fmla="*/ 9121057 h 9738027"/>
                <a:gd name="connsiteX421" fmla="*/ 7102230 w 13991985"/>
                <a:gd name="connsiteY421" fmla="*/ 9139881 h 9738027"/>
                <a:gd name="connsiteX422" fmla="*/ 7170266 w 13991985"/>
                <a:gd name="connsiteY422" fmla="*/ 9077514 h 9738027"/>
                <a:gd name="connsiteX423" fmla="*/ 7197141 w 13991985"/>
                <a:gd name="connsiteY423" fmla="*/ 9048713 h 9738027"/>
                <a:gd name="connsiteX424" fmla="*/ 7236374 w 13991985"/>
                <a:gd name="connsiteY424" fmla="*/ 9023539 h 9738027"/>
                <a:gd name="connsiteX425" fmla="*/ 7271638 w 13991985"/>
                <a:gd name="connsiteY425" fmla="*/ 9063681 h 9738027"/>
                <a:gd name="connsiteX426" fmla="*/ 7307811 w 13991985"/>
                <a:gd name="connsiteY426" fmla="*/ 9109604 h 9738027"/>
                <a:gd name="connsiteX427" fmla="*/ 7343530 w 13991985"/>
                <a:gd name="connsiteY427" fmla="*/ 9159270 h 9738027"/>
                <a:gd name="connsiteX428" fmla="*/ 7460551 w 13991985"/>
                <a:gd name="connsiteY428" fmla="*/ 9164600 h 9738027"/>
                <a:gd name="connsiteX429" fmla="*/ 7547637 w 13991985"/>
                <a:gd name="connsiteY429" fmla="*/ 9179114 h 9738027"/>
                <a:gd name="connsiteX430" fmla="*/ 7562151 w 13991985"/>
                <a:gd name="connsiteY430" fmla="*/ 9353285 h 9738027"/>
                <a:gd name="connsiteX431" fmla="*/ 7634723 w 13991985"/>
                <a:gd name="connsiteY431" fmla="*/ 9367800 h 9738027"/>
                <a:gd name="connsiteX432" fmla="*/ 7721809 w 13991985"/>
                <a:gd name="connsiteY432" fmla="*/ 9396828 h 9738027"/>
                <a:gd name="connsiteX433" fmla="*/ 7808894 w 13991985"/>
                <a:gd name="connsiteY433" fmla="*/ 9425857 h 9738027"/>
                <a:gd name="connsiteX434" fmla="*/ 7852437 w 13991985"/>
                <a:gd name="connsiteY434" fmla="*/ 9440371 h 9738027"/>
                <a:gd name="connsiteX435" fmla="*/ 7895980 w 13991985"/>
                <a:gd name="connsiteY435" fmla="*/ 9396828 h 9738027"/>
                <a:gd name="connsiteX436" fmla="*/ 7939523 w 13991985"/>
                <a:gd name="connsiteY436" fmla="*/ 9382314 h 9738027"/>
                <a:gd name="connsiteX437" fmla="*/ 7962655 w 13991985"/>
                <a:gd name="connsiteY437" fmla="*/ 9347389 h 9738027"/>
                <a:gd name="connsiteX438" fmla="*/ 8005517 w 13991985"/>
                <a:gd name="connsiteY438" fmla="*/ 9335483 h 9738027"/>
                <a:gd name="connsiteX439" fmla="*/ 8065049 w 13991985"/>
                <a:gd name="connsiteY439" fmla="*/ 9397396 h 9738027"/>
                <a:gd name="connsiteX440" fmla="*/ 8169144 w 13991985"/>
                <a:gd name="connsiteY440" fmla="*/ 9437309 h 9738027"/>
                <a:gd name="connsiteX441" fmla="*/ 8215068 w 13991985"/>
                <a:gd name="connsiteY441" fmla="*/ 9392633 h 9738027"/>
                <a:gd name="connsiteX442" fmla="*/ 8255549 w 13991985"/>
                <a:gd name="connsiteY442" fmla="*/ 9401818 h 9738027"/>
                <a:gd name="connsiteX443" fmla="*/ 8299092 w 13991985"/>
                <a:gd name="connsiteY443" fmla="*/ 9438217 h 9738027"/>
                <a:gd name="connsiteX444" fmla="*/ 8317461 w 13991985"/>
                <a:gd name="connsiteY444" fmla="*/ 9485502 h 9738027"/>
                <a:gd name="connsiteX445" fmla="*/ 8295010 w 13991985"/>
                <a:gd name="connsiteY445" fmla="*/ 9519633 h 9738027"/>
                <a:gd name="connsiteX446" fmla="*/ 8276980 w 13991985"/>
                <a:gd name="connsiteY446" fmla="*/ 9604564 h 9738027"/>
                <a:gd name="connsiteX447" fmla="*/ 8309297 w 13991985"/>
                <a:gd name="connsiteY447" fmla="*/ 9685413 h 9738027"/>
                <a:gd name="connsiteX448" fmla="*/ 8350459 w 13991985"/>
                <a:gd name="connsiteY448" fmla="*/ 9738027 h 9738027"/>
                <a:gd name="connsiteX449" fmla="*/ 8389466 w 13991985"/>
                <a:gd name="connsiteY449" fmla="*/ 9730657 h 9738027"/>
                <a:gd name="connsiteX450" fmla="*/ 8386404 w 13991985"/>
                <a:gd name="connsiteY450" fmla="*/ 9682578 h 9738027"/>
                <a:gd name="connsiteX451" fmla="*/ 8360437 w 13991985"/>
                <a:gd name="connsiteY451" fmla="*/ 9643571 h 9738027"/>
                <a:gd name="connsiteX452" fmla="*/ 8351139 w 13991985"/>
                <a:gd name="connsiteY452" fmla="*/ 9571453 h 9738027"/>
                <a:gd name="connsiteX453" fmla="*/ 8370416 w 13991985"/>
                <a:gd name="connsiteY453" fmla="*/ 9527684 h 9738027"/>
                <a:gd name="connsiteX454" fmla="*/ 8396043 w 13991985"/>
                <a:gd name="connsiteY454" fmla="*/ 9475977 h 9738027"/>
                <a:gd name="connsiteX455" fmla="*/ 8429380 w 13991985"/>
                <a:gd name="connsiteY455" fmla="*/ 9483120 h 9738027"/>
                <a:gd name="connsiteX456" fmla="*/ 8496055 w 13991985"/>
                <a:gd name="connsiteY456" fmla="*/ 9473595 h 9738027"/>
                <a:gd name="connsiteX457" fmla="*/ 8553886 w 13991985"/>
                <a:gd name="connsiteY457" fmla="*/ 9453185 h 9738027"/>
                <a:gd name="connsiteX458" fmla="*/ 8636209 w 13991985"/>
                <a:gd name="connsiteY458" fmla="*/ 9428465 h 9738027"/>
                <a:gd name="connsiteX459" fmla="*/ 8696193 w 13991985"/>
                <a:gd name="connsiteY459" fmla="*/ 9415877 h 9738027"/>
                <a:gd name="connsiteX460" fmla="*/ 8691318 w 13991985"/>
                <a:gd name="connsiteY460" fmla="*/ 9375964 h 9738027"/>
                <a:gd name="connsiteX461" fmla="*/ 8715130 w 13991985"/>
                <a:gd name="connsiteY461" fmla="*/ 9356914 h 9738027"/>
                <a:gd name="connsiteX462" fmla="*/ 8743705 w 13991985"/>
                <a:gd name="connsiteY462" fmla="*/ 9359295 h 9738027"/>
                <a:gd name="connsiteX463" fmla="*/ 8810380 w 13991985"/>
                <a:gd name="connsiteY463" fmla="*/ 9382314 h 9738027"/>
                <a:gd name="connsiteX464" fmla="*/ 8856078 w 13991985"/>
                <a:gd name="connsiteY464" fmla="*/ 9312577 h 9738027"/>
                <a:gd name="connsiteX465" fmla="*/ 8903249 w 13991985"/>
                <a:gd name="connsiteY465" fmla="*/ 9314052 h 9738027"/>
                <a:gd name="connsiteX466" fmla="*/ 8941349 w 13991985"/>
                <a:gd name="connsiteY466" fmla="*/ 9356914 h 9738027"/>
                <a:gd name="connsiteX467" fmla="*/ 8984211 w 13991985"/>
                <a:gd name="connsiteY467" fmla="*/ 9321195 h 9738027"/>
                <a:gd name="connsiteX468" fmla="*/ 9025713 w 13991985"/>
                <a:gd name="connsiteY468" fmla="*/ 9264272 h 9738027"/>
                <a:gd name="connsiteX469" fmla="*/ 9085925 w 13991985"/>
                <a:gd name="connsiteY469" fmla="*/ 9278106 h 9738027"/>
                <a:gd name="connsiteX470" fmla="*/ 9124705 w 13991985"/>
                <a:gd name="connsiteY470" fmla="*/ 9237852 h 9738027"/>
                <a:gd name="connsiteX471" fmla="*/ 9129468 w 13991985"/>
                <a:gd name="connsiteY471" fmla="*/ 9186258 h 9738027"/>
                <a:gd name="connsiteX472" fmla="*/ 9160424 w 13991985"/>
                <a:gd name="connsiteY472" fmla="*/ 9133077 h 9738027"/>
                <a:gd name="connsiteX473" fmla="*/ 9203286 w 13991985"/>
                <a:gd name="connsiteY473" fmla="*/ 9156889 h 9738027"/>
                <a:gd name="connsiteX474" fmla="*/ 9246376 w 13991985"/>
                <a:gd name="connsiteY474" fmla="*/ 9196690 h 9738027"/>
                <a:gd name="connsiteX475" fmla="*/ 9305680 w 13991985"/>
                <a:gd name="connsiteY475" fmla="*/ 9159270 h 9738027"/>
                <a:gd name="connsiteX476" fmla="*/ 9399569 w 13991985"/>
                <a:gd name="connsiteY476" fmla="*/ 9131943 h 9738027"/>
                <a:gd name="connsiteX477" fmla="*/ 9458080 w 13991985"/>
                <a:gd name="connsiteY477" fmla="*/ 9130695 h 9738027"/>
                <a:gd name="connsiteX478" fmla="*/ 9518518 w 13991985"/>
                <a:gd name="connsiteY478" fmla="*/ 9105521 h 9738027"/>
                <a:gd name="connsiteX479" fmla="*/ 9574648 w 13991985"/>
                <a:gd name="connsiteY479" fmla="*/ 9126046 h 9738027"/>
                <a:gd name="connsiteX480" fmla="*/ 9652209 w 13991985"/>
                <a:gd name="connsiteY480" fmla="*/ 9106543 h 9738027"/>
                <a:gd name="connsiteX481" fmla="*/ 9753355 w 13991985"/>
                <a:gd name="connsiteY481" fmla="*/ 9094977 h 9738027"/>
                <a:gd name="connsiteX482" fmla="*/ 9816175 w 13991985"/>
                <a:gd name="connsiteY482" fmla="*/ 9050866 h 9738027"/>
                <a:gd name="connsiteX483" fmla="*/ 9803361 w 13991985"/>
                <a:gd name="connsiteY483" fmla="*/ 9009252 h 9738027"/>
                <a:gd name="connsiteX484" fmla="*/ 9819236 w 13991985"/>
                <a:gd name="connsiteY484" fmla="*/ 8981583 h 9738027"/>
                <a:gd name="connsiteX485" fmla="*/ 9872418 w 13991985"/>
                <a:gd name="connsiteY485" fmla="*/ 8980677 h 9738027"/>
                <a:gd name="connsiteX486" fmla="*/ 9893736 w 13991985"/>
                <a:gd name="connsiteY486" fmla="*/ 8931350 h 9738027"/>
                <a:gd name="connsiteX487" fmla="*/ 9942721 w 13991985"/>
                <a:gd name="connsiteY487" fmla="*/ 8904022 h 9738027"/>
                <a:gd name="connsiteX488" fmla="*/ 10024364 w 13991985"/>
                <a:gd name="connsiteY488" fmla="*/ 8850956 h 9738027"/>
                <a:gd name="connsiteX489" fmla="*/ 10101925 w 13991985"/>
                <a:gd name="connsiteY489" fmla="*/ 8802650 h 9738027"/>
                <a:gd name="connsiteX490" fmla="*/ 10130726 w 13991985"/>
                <a:gd name="connsiteY490" fmla="*/ 8768632 h 9738027"/>
                <a:gd name="connsiteX491" fmla="*/ 10099997 w 13991985"/>
                <a:gd name="connsiteY491" fmla="*/ 8719646 h 9738027"/>
                <a:gd name="connsiteX492" fmla="*/ 10139458 w 13991985"/>
                <a:gd name="connsiteY492" fmla="*/ 8683474 h 9738027"/>
                <a:gd name="connsiteX493" fmla="*/ 10199669 w 13991985"/>
                <a:gd name="connsiteY493" fmla="*/ 8664197 h 9738027"/>
                <a:gd name="connsiteX494" fmla="*/ 10252737 w 13991985"/>
                <a:gd name="connsiteY494" fmla="*/ 8642539 h 9738027"/>
                <a:gd name="connsiteX495" fmla="*/ 10293672 w 13991985"/>
                <a:gd name="connsiteY495" fmla="*/ 8610902 h 9738027"/>
                <a:gd name="connsiteX496" fmla="*/ 10351049 w 13991985"/>
                <a:gd name="connsiteY496" fmla="*/ 8533002 h 9738027"/>
                <a:gd name="connsiteX497" fmla="*/ 10363409 w 13991985"/>
                <a:gd name="connsiteY497" fmla="*/ 8525971 h 9738027"/>
                <a:gd name="connsiteX498" fmla="*/ 10398107 w 13991985"/>
                <a:gd name="connsiteY498" fmla="*/ 8480274 h 9738027"/>
                <a:gd name="connsiteX499" fmla="*/ 10436434 w 13991985"/>
                <a:gd name="connsiteY499" fmla="*/ 8443875 h 9738027"/>
                <a:gd name="connsiteX500" fmla="*/ 10479523 w 13991985"/>
                <a:gd name="connsiteY500" fmla="*/ 8395343 h 9738027"/>
                <a:gd name="connsiteX501" fmla="*/ 10494718 w 13991985"/>
                <a:gd name="connsiteY501" fmla="*/ 8308257 h 9738027"/>
                <a:gd name="connsiteX502" fmla="*/ 10499254 w 13991985"/>
                <a:gd name="connsiteY502" fmla="*/ 8247819 h 9738027"/>
                <a:gd name="connsiteX503" fmla="*/ 10482018 w 13991985"/>
                <a:gd name="connsiteY503" fmla="*/ 8171052 h 9738027"/>
                <a:gd name="connsiteX504" fmla="*/ 10523066 w 13991985"/>
                <a:gd name="connsiteY504" fmla="*/ 8117643 h 9738027"/>
                <a:gd name="connsiteX505" fmla="*/ 10566609 w 13991985"/>
                <a:gd name="connsiteY505" fmla="*/ 8119571 h 9738027"/>
                <a:gd name="connsiteX506" fmla="*/ 10627274 w 13991985"/>
                <a:gd name="connsiteY506" fmla="*/ 8102676 h 9738027"/>
                <a:gd name="connsiteX507" fmla="*/ 10654829 w 13991985"/>
                <a:gd name="connsiteY507" fmla="*/ 8025569 h 9738027"/>
                <a:gd name="connsiteX508" fmla="*/ 10696330 w 13991985"/>
                <a:gd name="connsiteY508" fmla="*/ 7994839 h 9738027"/>
                <a:gd name="connsiteX509" fmla="*/ 10775025 w 13991985"/>
                <a:gd name="connsiteY509" fmla="*/ 7894940 h 9738027"/>
                <a:gd name="connsiteX510" fmla="*/ 10806435 w 13991985"/>
                <a:gd name="connsiteY510" fmla="*/ 7805246 h 9738027"/>
                <a:gd name="connsiteX511" fmla="*/ 10847596 w 13991985"/>
                <a:gd name="connsiteY511" fmla="*/ 7745488 h 9738027"/>
                <a:gd name="connsiteX512" fmla="*/ 10903499 w 13991985"/>
                <a:gd name="connsiteY512" fmla="*/ 7730520 h 9738027"/>
                <a:gd name="connsiteX513" fmla="*/ 10958494 w 13991985"/>
                <a:gd name="connsiteY513" fmla="*/ 7727685 h 9738027"/>
                <a:gd name="connsiteX514" fmla="*/ 10952031 w 13991985"/>
                <a:gd name="connsiteY514" fmla="*/ 7706028 h 9738027"/>
                <a:gd name="connsiteX515" fmla="*/ 10943980 w 13991985"/>
                <a:gd name="connsiteY515" fmla="*/ 7652732 h 9738027"/>
                <a:gd name="connsiteX516" fmla="*/ 10950897 w 13991985"/>
                <a:gd name="connsiteY516" fmla="*/ 7604427 h 9738027"/>
                <a:gd name="connsiteX517" fmla="*/ 10917786 w 13991985"/>
                <a:gd name="connsiteY517" fmla="*/ 7507590 h 9738027"/>
                <a:gd name="connsiteX518" fmla="*/ 10915632 w 13991985"/>
                <a:gd name="connsiteY518" fmla="*/ 7454521 h 9738027"/>
                <a:gd name="connsiteX519" fmla="*/ 10963937 w 13991985"/>
                <a:gd name="connsiteY519" fmla="*/ 7401681 h 9738027"/>
                <a:gd name="connsiteX520" fmla="*/ 11024943 w 13991985"/>
                <a:gd name="connsiteY520" fmla="*/ 7373333 h 9738027"/>
                <a:gd name="connsiteX521" fmla="*/ 11016551 w 13991985"/>
                <a:gd name="connsiteY521" fmla="*/ 7335800 h 9738027"/>
                <a:gd name="connsiteX522" fmla="*/ 10974936 w 13991985"/>
                <a:gd name="connsiteY522" fmla="*/ 7306998 h 9738027"/>
                <a:gd name="connsiteX523" fmla="*/ 10912570 w 13991985"/>
                <a:gd name="connsiteY523" fmla="*/ 7239643 h 9738027"/>
                <a:gd name="connsiteX524" fmla="*/ 10851905 w 13991985"/>
                <a:gd name="connsiteY524" fmla="*/ 7270371 h 9738027"/>
                <a:gd name="connsiteX525" fmla="*/ 10782168 w 13991985"/>
                <a:gd name="connsiteY525" fmla="*/ 7263001 h 9738027"/>
                <a:gd name="connsiteX526" fmla="*/ 10784323 w 13991985"/>
                <a:gd name="connsiteY526" fmla="*/ 7205171 h 9738027"/>
                <a:gd name="connsiteX527" fmla="*/ 10830247 w 13991985"/>
                <a:gd name="connsiteY527" fmla="*/ 7133053 h 9738027"/>
                <a:gd name="connsiteX528" fmla="*/ 10877305 w 13991985"/>
                <a:gd name="connsiteY528" fmla="*/ 7116158 h 9738027"/>
                <a:gd name="connsiteX529" fmla="*/ 10917332 w 13991985"/>
                <a:gd name="connsiteY529" fmla="*/ 7087357 h 9738027"/>
                <a:gd name="connsiteX530" fmla="*/ 10973688 w 13991985"/>
                <a:gd name="connsiteY530" fmla="*/ 7074769 h 9738027"/>
                <a:gd name="connsiteX531" fmla="*/ 11033446 w 13991985"/>
                <a:gd name="connsiteY531" fmla="*/ 7055039 h 9738027"/>
                <a:gd name="connsiteX532" fmla="*/ 10929693 w 13991985"/>
                <a:gd name="connsiteY532" fmla="*/ 6954120 h 9738027"/>
                <a:gd name="connsiteX533" fmla="*/ 10903272 w 13991985"/>
                <a:gd name="connsiteY533" fmla="*/ 6879619 h 9738027"/>
                <a:gd name="connsiteX534" fmla="*/ 10997729 w 13991985"/>
                <a:gd name="connsiteY534" fmla="*/ 6886083 h 9738027"/>
                <a:gd name="connsiteX535" fmla="*/ 11045580 w 13991985"/>
                <a:gd name="connsiteY535" fmla="*/ 6856828 h 9738027"/>
                <a:gd name="connsiteX536" fmla="*/ 10987523 w 13991985"/>
                <a:gd name="connsiteY536" fmla="*/ 6788566 h 9738027"/>
                <a:gd name="connsiteX537" fmla="*/ 10914951 w 13991985"/>
                <a:gd name="connsiteY537" fmla="*/ 6740714 h 9738027"/>
                <a:gd name="connsiteX538" fmla="*/ 10909509 w 13991985"/>
                <a:gd name="connsiteY538" fmla="*/ 6692862 h 9738027"/>
                <a:gd name="connsiteX539" fmla="*/ 10856894 w 13991985"/>
                <a:gd name="connsiteY539" fmla="*/ 6668143 h 9738027"/>
                <a:gd name="connsiteX540" fmla="*/ 10813805 w 13991985"/>
                <a:gd name="connsiteY540" fmla="*/ 6633671 h 9738027"/>
                <a:gd name="connsiteX541" fmla="*/ 10804053 w 13991985"/>
                <a:gd name="connsiteY541" fmla="*/ 6556790 h 9738027"/>
                <a:gd name="connsiteX542" fmla="*/ 10793848 w 13991985"/>
                <a:gd name="connsiteY542" fmla="*/ 6494198 h 9738027"/>
                <a:gd name="connsiteX543" fmla="*/ 10740780 w 13991985"/>
                <a:gd name="connsiteY543" fmla="*/ 6367878 h 9738027"/>
                <a:gd name="connsiteX544" fmla="*/ 10711751 w 13991985"/>
                <a:gd name="connsiteY544" fmla="*/ 6247228 h 9738027"/>
                <a:gd name="connsiteX545" fmla="*/ 10668209 w 13991985"/>
                <a:gd name="connsiteY545" fmla="*/ 6218200 h 9738027"/>
                <a:gd name="connsiteX546" fmla="*/ 10619223 w 13991985"/>
                <a:gd name="connsiteY546" fmla="*/ 6155833 h 9738027"/>
                <a:gd name="connsiteX547" fmla="*/ 10508551 w 13991985"/>
                <a:gd name="connsiteY547" fmla="*/ 6072831 h 9738027"/>
                <a:gd name="connsiteX548" fmla="*/ 10426229 w 13991985"/>
                <a:gd name="connsiteY548" fmla="*/ 6005701 h 9738027"/>
                <a:gd name="connsiteX549" fmla="*/ 10441423 w 13991985"/>
                <a:gd name="connsiteY549" fmla="*/ 5885505 h 9738027"/>
                <a:gd name="connsiteX550" fmla="*/ 10509005 w 13991985"/>
                <a:gd name="connsiteY550" fmla="*/ 5822232 h 9738027"/>
                <a:gd name="connsiteX551" fmla="*/ 10595637 w 13991985"/>
                <a:gd name="connsiteY551" fmla="*/ 5724714 h 9738027"/>
                <a:gd name="connsiteX552" fmla="*/ 10629655 w 13991985"/>
                <a:gd name="connsiteY552" fmla="*/ 5637402 h 9738027"/>
                <a:gd name="connsiteX553" fmla="*/ 10673198 w 13991985"/>
                <a:gd name="connsiteY553" fmla="*/ 5604745 h 9738027"/>
                <a:gd name="connsiteX554" fmla="*/ 10750305 w 13991985"/>
                <a:gd name="connsiteY554" fmla="*/ 5627196 h 9738027"/>
                <a:gd name="connsiteX555" fmla="*/ 10761191 w 13991985"/>
                <a:gd name="connsiteY555" fmla="*/ 5560067 h 9738027"/>
                <a:gd name="connsiteX556" fmla="*/ 10814259 w 13991985"/>
                <a:gd name="connsiteY556" fmla="*/ 5502464 h 9738027"/>
                <a:gd name="connsiteX557" fmla="*/ 10891138 w 13991985"/>
                <a:gd name="connsiteY557" fmla="*/ 5468446 h 9738027"/>
                <a:gd name="connsiteX558" fmla="*/ 10958494 w 13991985"/>
                <a:gd name="connsiteY558" fmla="*/ 5463457 h 9738027"/>
                <a:gd name="connsiteX559" fmla="*/ 10989111 w 13991985"/>
                <a:gd name="connsiteY559" fmla="*/ 5434655 h 9738027"/>
                <a:gd name="connsiteX560" fmla="*/ 11051703 w 13991985"/>
                <a:gd name="connsiteY560" fmla="*/ 5395875 h 9738027"/>
                <a:gd name="connsiteX561" fmla="*/ 11161694 w 13991985"/>
                <a:gd name="connsiteY561" fmla="*/ 5361857 h 9738027"/>
                <a:gd name="connsiteX562" fmla="*/ 11205237 w 13991985"/>
                <a:gd name="connsiteY562" fmla="*/ 5332828 h 9738027"/>
                <a:gd name="connsiteX563" fmla="*/ 11161694 w 13991985"/>
                <a:gd name="connsiteY563" fmla="*/ 5303800 h 9738027"/>
                <a:gd name="connsiteX564" fmla="*/ 10871409 w 13991985"/>
                <a:gd name="connsiteY564" fmla="*/ 5260257 h 9738027"/>
                <a:gd name="connsiteX565" fmla="*/ 10827866 w 13991985"/>
                <a:gd name="connsiteY565" fmla="*/ 5216714 h 9738027"/>
                <a:gd name="connsiteX566" fmla="*/ 10682723 w 13991985"/>
                <a:gd name="connsiteY566" fmla="*/ 5274771 h 9738027"/>
                <a:gd name="connsiteX567" fmla="*/ 10624666 w 13991985"/>
                <a:gd name="connsiteY567" fmla="*/ 5303800 h 9738027"/>
                <a:gd name="connsiteX568" fmla="*/ 10537580 w 13991985"/>
                <a:gd name="connsiteY568" fmla="*/ 5390206 h 9738027"/>
                <a:gd name="connsiteX569" fmla="*/ 10440289 w 13991985"/>
                <a:gd name="connsiteY569" fmla="*/ 5361403 h 9738027"/>
                <a:gd name="connsiteX570" fmla="*/ 10368624 w 13991985"/>
                <a:gd name="connsiteY570" fmla="*/ 5317633 h 9738027"/>
                <a:gd name="connsiteX571" fmla="*/ 10348894 w 13991985"/>
                <a:gd name="connsiteY571" fmla="*/ 5245743 h 9738027"/>
                <a:gd name="connsiteX572" fmla="*/ 10363409 w 13991985"/>
                <a:gd name="connsiteY572" fmla="*/ 5187685 h 9738027"/>
                <a:gd name="connsiteX573" fmla="*/ 10392437 w 13991985"/>
                <a:gd name="connsiteY573" fmla="*/ 5144143 h 9738027"/>
                <a:gd name="connsiteX574" fmla="*/ 10348894 w 13991985"/>
                <a:gd name="connsiteY574" fmla="*/ 5115114 h 9738027"/>
                <a:gd name="connsiteX575" fmla="*/ 10290837 w 13991985"/>
                <a:gd name="connsiteY575" fmla="*/ 5100600 h 9738027"/>
                <a:gd name="connsiteX576" fmla="*/ 10203751 w 13991985"/>
                <a:gd name="connsiteY576" fmla="*/ 5071571 h 9738027"/>
                <a:gd name="connsiteX577" fmla="*/ 10160209 w 13991985"/>
                <a:gd name="connsiteY577" fmla="*/ 5057057 h 9738027"/>
                <a:gd name="connsiteX578" fmla="*/ 10073804 w 13991985"/>
                <a:gd name="connsiteY578" fmla="*/ 5028028 h 9738027"/>
                <a:gd name="connsiteX579" fmla="*/ 10044548 w 13991985"/>
                <a:gd name="connsiteY579" fmla="*/ 4921665 h 9738027"/>
                <a:gd name="connsiteX580" fmla="*/ 10049991 w 13991985"/>
                <a:gd name="connsiteY580" fmla="*/ 4868598 h 9738027"/>
                <a:gd name="connsiteX581" fmla="*/ 10102605 w 13991985"/>
                <a:gd name="connsiteY581" fmla="*/ 4758381 h 9738027"/>
                <a:gd name="connsiteX582" fmla="*/ 10189011 w 13991985"/>
                <a:gd name="connsiteY582" fmla="*/ 4753164 h 9738027"/>
                <a:gd name="connsiteX583" fmla="*/ 10262262 w 13991985"/>
                <a:gd name="connsiteY583" fmla="*/ 4791490 h 9738027"/>
                <a:gd name="connsiteX584" fmla="*/ 10311929 w 13991985"/>
                <a:gd name="connsiteY584" fmla="*/ 4762462 h 9738027"/>
                <a:gd name="connsiteX585" fmla="*/ 10365223 w 13991985"/>
                <a:gd name="connsiteY585" fmla="*/ 4752710 h 9738027"/>
                <a:gd name="connsiteX586" fmla="*/ 10423053 w 13991985"/>
                <a:gd name="connsiteY586" fmla="*/ 4698963 h 9738027"/>
                <a:gd name="connsiteX587" fmla="*/ 10447319 w 13991985"/>
                <a:gd name="connsiteY587" fmla="*/ 4607114 h 9738027"/>
                <a:gd name="connsiteX588" fmla="*/ 10491543 w 13991985"/>
                <a:gd name="connsiteY588" fmla="*/ 4532502 h 9738027"/>
                <a:gd name="connsiteX589" fmla="*/ 10595637 w 13991985"/>
                <a:gd name="connsiteY589" fmla="*/ 4520028 h 9738027"/>
                <a:gd name="connsiteX590" fmla="*/ 10639180 w 13991985"/>
                <a:gd name="connsiteY590" fmla="*/ 4491000 h 9738027"/>
                <a:gd name="connsiteX591" fmla="*/ 10711751 w 13991985"/>
                <a:gd name="connsiteY591" fmla="*/ 4403914 h 9738027"/>
                <a:gd name="connsiteX592" fmla="*/ 10755294 w 13991985"/>
                <a:gd name="connsiteY592" fmla="*/ 4360371 h 9738027"/>
                <a:gd name="connsiteX593" fmla="*/ 10775705 w 13991985"/>
                <a:gd name="connsiteY593" fmla="*/ 4302314 h 9738027"/>
                <a:gd name="connsiteX594" fmla="*/ 10848730 w 13991985"/>
                <a:gd name="connsiteY594" fmla="*/ 4251514 h 9738027"/>
                <a:gd name="connsiteX595" fmla="*/ 10977318 w 13991985"/>
                <a:gd name="connsiteY595" fmla="*/ 4232464 h 9738027"/>
                <a:gd name="connsiteX596" fmla="*/ 11103411 w 13991985"/>
                <a:gd name="connsiteY596" fmla="*/ 4307983 h 9738027"/>
                <a:gd name="connsiteX597" fmla="*/ 11126996 w 13991985"/>
                <a:gd name="connsiteY597" fmla="*/ 4433170 h 9738027"/>
                <a:gd name="connsiteX598" fmla="*/ 11078691 w 13991985"/>
                <a:gd name="connsiteY598" fmla="*/ 4505514 h 9738027"/>
                <a:gd name="connsiteX599" fmla="*/ 11048755 w 13991985"/>
                <a:gd name="connsiteY599" fmla="*/ 4551552 h 9738027"/>
                <a:gd name="connsiteX600" fmla="*/ 11049889 w 13991985"/>
                <a:gd name="connsiteY600" fmla="*/ 4577632 h 9738027"/>
                <a:gd name="connsiteX601" fmla="*/ 10987523 w 13991985"/>
                <a:gd name="connsiteY601" fmla="*/ 4592600 h 9738027"/>
                <a:gd name="connsiteX602" fmla="*/ 10973009 w 13991985"/>
                <a:gd name="connsiteY602" fmla="*/ 4650657 h 9738027"/>
                <a:gd name="connsiteX603" fmla="*/ 11060094 w 13991985"/>
                <a:gd name="connsiteY603" fmla="*/ 4665171 h 9738027"/>
                <a:gd name="connsiteX604" fmla="*/ 11016551 w 13991985"/>
                <a:gd name="connsiteY604" fmla="*/ 4708714 h 9738027"/>
                <a:gd name="connsiteX605" fmla="*/ 11002037 w 13991985"/>
                <a:gd name="connsiteY605" fmla="*/ 4752257 h 9738027"/>
                <a:gd name="connsiteX606" fmla="*/ 11016551 w 13991985"/>
                <a:gd name="connsiteY606" fmla="*/ 4781285 h 9738027"/>
                <a:gd name="connsiteX607" fmla="*/ 11060094 w 13991985"/>
                <a:gd name="connsiteY607" fmla="*/ 4737743 h 9738027"/>
                <a:gd name="connsiteX608" fmla="*/ 11190723 w 13991985"/>
                <a:gd name="connsiteY608" fmla="*/ 4650657 h 9738027"/>
                <a:gd name="connsiteX609" fmla="*/ 11248780 w 13991985"/>
                <a:gd name="connsiteY609" fmla="*/ 4636143 h 9738027"/>
                <a:gd name="connsiteX610" fmla="*/ 11335866 w 13991985"/>
                <a:gd name="connsiteY610" fmla="*/ 4592600 h 9738027"/>
                <a:gd name="connsiteX611" fmla="*/ 11422951 w 13991985"/>
                <a:gd name="connsiteY611" fmla="*/ 4549057 h 9738027"/>
                <a:gd name="connsiteX612" fmla="*/ 11539066 w 13991985"/>
                <a:gd name="connsiteY61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19409 w 13991985"/>
                <a:gd name="connsiteY303" fmla="*/ 6639114 h 9738027"/>
                <a:gd name="connsiteX304" fmla="*/ 1125179 w 13991985"/>
                <a:gd name="connsiteY304" fmla="*/ 6610539 h 9738027"/>
                <a:gd name="connsiteX305" fmla="*/ 1103294 w 13991985"/>
                <a:gd name="connsiteY305" fmla="*/ 6682657 h 9738027"/>
                <a:gd name="connsiteX306" fmla="*/ 1137992 w 13991985"/>
                <a:gd name="connsiteY306" fmla="*/ 6768495 h 9738027"/>
                <a:gd name="connsiteX307" fmla="*/ 1146837 w 13991985"/>
                <a:gd name="connsiteY307" fmla="*/ 6856828 h 9738027"/>
                <a:gd name="connsiteX308" fmla="*/ 1157043 w 13991985"/>
                <a:gd name="connsiteY308" fmla="*/ 6938471 h 9738027"/>
                <a:gd name="connsiteX309" fmla="*/ 1210111 w 13991985"/>
                <a:gd name="connsiteY309" fmla="*/ 7021475 h 9738027"/>
                <a:gd name="connsiteX310" fmla="*/ 1366705 w 13991985"/>
                <a:gd name="connsiteY310" fmla="*/ 7104025 h 9738027"/>
                <a:gd name="connsiteX311" fmla="*/ 1449029 w 13991985"/>
                <a:gd name="connsiteY311" fmla="*/ 7157093 h 9738027"/>
                <a:gd name="connsiteX312" fmla="*/ 1530672 w 13991985"/>
                <a:gd name="connsiteY312" fmla="*/ 7212541 h 9738027"/>
                <a:gd name="connsiteX313" fmla="*/ 1611294 w 13991985"/>
                <a:gd name="connsiteY313" fmla="*/ 7263228 h 9738027"/>
                <a:gd name="connsiteX314" fmla="*/ 1654837 w 13991985"/>
                <a:gd name="connsiteY314" fmla="*/ 7277743 h 9738027"/>
                <a:gd name="connsiteX315" fmla="*/ 1741923 w 13991985"/>
                <a:gd name="connsiteY315" fmla="*/ 7321285 h 9738027"/>
                <a:gd name="connsiteX316" fmla="*/ 1814494 w 13991985"/>
                <a:gd name="connsiteY316" fmla="*/ 7248714 h 9738027"/>
                <a:gd name="connsiteX317" fmla="*/ 1929928 w 13991985"/>
                <a:gd name="connsiteY317" fmla="*/ 7251322 h 9738027"/>
                <a:gd name="connsiteX318" fmla="*/ 1957029 w 13991985"/>
                <a:gd name="connsiteY318" fmla="*/ 7319358 h 9738027"/>
                <a:gd name="connsiteX319" fmla="*/ 2044116 w 13991985"/>
                <a:gd name="connsiteY319" fmla="*/ 7348387 h 9738027"/>
                <a:gd name="connsiteX320" fmla="*/ 2133809 w 13991985"/>
                <a:gd name="connsiteY320" fmla="*/ 7389321 h 9738027"/>
                <a:gd name="connsiteX321" fmla="*/ 2185742 w 13991985"/>
                <a:gd name="connsiteY321" fmla="*/ 7423339 h 9738027"/>
                <a:gd name="connsiteX322" fmla="*/ 2210916 w 13991985"/>
                <a:gd name="connsiteY322" fmla="*/ 7440462 h 9738027"/>
                <a:gd name="connsiteX323" fmla="*/ 2223503 w 13991985"/>
                <a:gd name="connsiteY323" fmla="*/ 7472098 h 9738027"/>
                <a:gd name="connsiteX324" fmla="*/ 2259561 w 13991985"/>
                <a:gd name="connsiteY324" fmla="*/ 7501920 h 9738027"/>
                <a:gd name="connsiteX325" fmla="*/ 2286095 w 13991985"/>
                <a:gd name="connsiteY325" fmla="*/ 7517569 h 9738027"/>
                <a:gd name="connsiteX326" fmla="*/ 2412188 w 13991985"/>
                <a:gd name="connsiteY326" fmla="*/ 7496364 h 9738027"/>
                <a:gd name="connsiteX327" fmla="*/ 2443825 w 13991985"/>
                <a:gd name="connsiteY327" fmla="*/ 7618714 h 9738027"/>
                <a:gd name="connsiteX328" fmla="*/ 2496666 w 13991985"/>
                <a:gd name="connsiteY328" fmla="*/ 7655114 h 9738027"/>
                <a:gd name="connsiteX329" fmla="*/ 2583751 w 13991985"/>
                <a:gd name="connsiteY329" fmla="*/ 7684143 h 9738027"/>
                <a:gd name="connsiteX330" fmla="*/ 2643962 w 13991985"/>
                <a:gd name="connsiteY330" fmla="*/ 7741746 h 9738027"/>
                <a:gd name="connsiteX331" fmla="*/ 2752480 w 13991985"/>
                <a:gd name="connsiteY331" fmla="*/ 7744582 h 9738027"/>
                <a:gd name="connsiteX332" fmla="*/ 2808610 w 13991985"/>
                <a:gd name="connsiteY332" fmla="*/ 7814545 h 9738027"/>
                <a:gd name="connsiteX333" fmla="*/ 2888551 w 13991985"/>
                <a:gd name="connsiteY333" fmla="*/ 7807627 h 9738027"/>
                <a:gd name="connsiteX334" fmla="*/ 2968267 w 13991985"/>
                <a:gd name="connsiteY334" fmla="*/ 7838810 h 9738027"/>
                <a:gd name="connsiteX335" fmla="*/ 3106266 w 13991985"/>
                <a:gd name="connsiteY335" fmla="*/ 7843800 h 9738027"/>
                <a:gd name="connsiteX336" fmla="*/ 3215237 w 13991985"/>
                <a:gd name="connsiteY336" fmla="*/ 7881900 h 9738027"/>
                <a:gd name="connsiteX337" fmla="*/ 3328516 w 13991985"/>
                <a:gd name="connsiteY337" fmla="*/ 7843346 h 9738027"/>
                <a:gd name="connsiteX338" fmla="*/ 3417982 w 13991985"/>
                <a:gd name="connsiteY338" fmla="*/ 7819988 h 9738027"/>
                <a:gd name="connsiteX339" fmla="*/ 3442022 w 13991985"/>
                <a:gd name="connsiteY339" fmla="*/ 7878044 h 9738027"/>
                <a:gd name="connsiteX340" fmla="*/ 3451773 w 13991985"/>
                <a:gd name="connsiteY340" fmla="*/ 7923969 h 9738027"/>
                <a:gd name="connsiteX341" fmla="*/ 3473431 w 13991985"/>
                <a:gd name="connsiteY341" fmla="*/ 7982025 h 9738027"/>
                <a:gd name="connsiteX342" fmla="*/ 3507449 w 13991985"/>
                <a:gd name="connsiteY342" fmla="*/ 8022960 h 9738027"/>
                <a:gd name="connsiteX343" fmla="*/ 3570723 w 13991985"/>
                <a:gd name="connsiteY343" fmla="*/ 8017971 h 9738027"/>
                <a:gd name="connsiteX344" fmla="*/ 3585237 w 13991985"/>
                <a:gd name="connsiteY344" fmla="*/ 7901857 h 9738027"/>
                <a:gd name="connsiteX345" fmla="*/ 3665179 w 13991985"/>
                <a:gd name="connsiteY345" fmla="*/ 7834502 h 9738027"/>
                <a:gd name="connsiteX346" fmla="*/ 3709175 w 13991985"/>
                <a:gd name="connsiteY346" fmla="*/ 7787103 h 9738027"/>
                <a:gd name="connsiteX347" fmla="*/ 3843206 w 13991985"/>
                <a:gd name="connsiteY347" fmla="*/ 7842099 h 9738027"/>
                <a:gd name="connsiteX348" fmla="*/ 3991637 w 13991985"/>
                <a:gd name="connsiteY348" fmla="*/ 7872828 h 9738027"/>
                <a:gd name="connsiteX349" fmla="*/ 4071579 w 13991985"/>
                <a:gd name="connsiteY349" fmla="*/ 7834728 h 9738027"/>
                <a:gd name="connsiteX350" fmla="*/ 4107525 w 13991985"/>
                <a:gd name="connsiteY350" fmla="*/ 7921360 h 9738027"/>
                <a:gd name="connsiteX351" fmla="*/ 4157757 w 13991985"/>
                <a:gd name="connsiteY351" fmla="*/ 7962522 h 9738027"/>
                <a:gd name="connsiteX352" fmla="*/ 4222959 w 13991985"/>
                <a:gd name="connsiteY352" fmla="*/ 8028177 h 9738027"/>
                <a:gd name="connsiteX353" fmla="*/ 4213887 w 13991985"/>
                <a:gd name="connsiteY353" fmla="*/ 8093151 h 9738027"/>
                <a:gd name="connsiteX354" fmla="*/ 4238380 w 13991985"/>
                <a:gd name="connsiteY354" fmla="*/ 8148600 h 9738027"/>
                <a:gd name="connsiteX355" fmla="*/ 4398037 w 13991985"/>
                <a:gd name="connsiteY355" fmla="*/ 8119571 h 9738027"/>
                <a:gd name="connsiteX356" fmla="*/ 4526512 w 13991985"/>
                <a:gd name="connsiteY356" fmla="*/ 8078863 h 9738027"/>
                <a:gd name="connsiteX357" fmla="*/ 4600330 w 13991985"/>
                <a:gd name="connsiteY357" fmla="*/ 8082945 h 9738027"/>
                <a:gd name="connsiteX358" fmla="*/ 4673809 w 13991985"/>
                <a:gd name="connsiteY358" fmla="*/ 8047000 h 9738027"/>
                <a:gd name="connsiteX359" fmla="*/ 4702837 w 13991985"/>
                <a:gd name="connsiteY359" fmla="*/ 8003457 h 9738027"/>
                <a:gd name="connsiteX360" fmla="*/ 4717351 w 13991985"/>
                <a:gd name="connsiteY360" fmla="*/ 7959914 h 9738027"/>
                <a:gd name="connsiteX361" fmla="*/ 4804437 w 13991985"/>
                <a:gd name="connsiteY361" fmla="*/ 7930885 h 9738027"/>
                <a:gd name="connsiteX362" fmla="*/ 4838682 w 13991985"/>
                <a:gd name="connsiteY362" fmla="*/ 7904465 h 9738027"/>
                <a:gd name="connsiteX363" fmla="*/ 4894811 w 13991985"/>
                <a:gd name="connsiteY363" fmla="*/ 7875437 h 9738027"/>
                <a:gd name="connsiteX364" fmla="*/ 4947426 w 13991985"/>
                <a:gd name="connsiteY364" fmla="*/ 7839037 h 9738027"/>
                <a:gd name="connsiteX365" fmla="*/ 5065694 w 13991985"/>
                <a:gd name="connsiteY365" fmla="*/ 7766919 h 9738027"/>
                <a:gd name="connsiteX366" fmla="*/ 5210837 w 13991985"/>
                <a:gd name="connsiteY366" fmla="*/ 7814771 h 9738027"/>
                <a:gd name="connsiteX367" fmla="*/ 5297923 w 13991985"/>
                <a:gd name="connsiteY367" fmla="*/ 7872828 h 9738027"/>
                <a:gd name="connsiteX368" fmla="*/ 5385009 w 13991985"/>
                <a:gd name="connsiteY368" fmla="*/ 7858314 h 9738027"/>
                <a:gd name="connsiteX369" fmla="*/ 5428551 w 13991985"/>
                <a:gd name="connsiteY369" fmla="*/ 7829285 h 9738027"/>
                <a:gd name="connsiteX370" fmla="*/ 5514956 w 13991985"/>
                <a:gd name="connsiteY370" fmla="*/ 7712377 h 9738027"/>
                <a:gd name="connsiteX371" fmla="*/ 5563943 w 13991985"/>
                <a:gd name="connsiteY371" fmla="*/ 7788804 h 9738027"/>
                <a:gd name="connsiteX372" fmla="*/ 5602723 w 13991985"/>
                <a:gd name="connsiteY372" fmla="*/ 7843800 h 9738027"/>
                <a:gd name="connsiteX373" fmla="*/ 5617237 w 13991985"/>
                <a:gd name="connsiteY373" fmla="*/ 7887343 h 9738027"/>
                <a:gd name="connsiteX374" fmla="*/ 5706478 w 13991985"/>
                <a:gd name="connsiteY374" fmla="*/ 7950389 h 9738027"/>
                <a:gd name="connsiteX375" fmla="*/ 5731424 w 13991985"/>
                <a:gd name="connsiteY375" fmla="*/ 7990077 h 9738027"/>
                <a:gd name="connsiteX376" fmla="*/ 5727682 w 13991985"/>
                <a:gd name="connsiteY376" fmla="*/ 8069112 h 9738027"/>
                <a:gd name="connsiteX377" fmla="*/ 5732218 w 13991985"/>
                <a:gd name="connsiteY377" fmla="*/ 8131703 h 9738027"/>
                <a:gd name="connsiteX378" fmla="*/ 5739588 w 13991985"/>
                <a:gd name="connsiteY378" fmla="*/ 8211419 h 9738027"/>
                <a:gd name="connsiteX379" fmla="*/ 5737660 w 13991985"/>
                <a:gd name="connsiteY379" fmla="*/ 8300887 h 9738027"/>
                <a:gd name="connsiteX380" fmla="*/ 5692191 w 13991985"/>
                <a:gd name="connsiteY380" fmla="*/ 8377994 h 9738027"/>
                <a:gd name="connsiteX381" fmla="*/ 5602723 w 13991985"/>
                <a:gd name="connsiteY381" fmla="*/ 8424371 h 9738027"/>
                <a:gd name="connsiteX382" fmla="*/ 5573694 w 13991985"/>
                <a:gd name="connsiteY382" fmla="*/ 8467914 h 9738027"/>
                <a:gd name="connsiteX383" fmla="*/ 5559180 w 13991985"/>
                <a:gd name="connsiteY383" fmla="*/ 8511457 h 9738027"/>
                <a:gd name="connsiteX384" fmla="*/ 5472094 w 13991985"/>
                <a:gd name="connsiteY384" fmla="*/ 8598543 h 9738027"/>
                <a:gd name="connsiteX385" fmla="*/ 5457580 w 13991985"/>
                <a:gd name="connsiteY385" fmla="*/ 8642085 h 9738027"/>
                <a:gd name="connsiteX386" fmla="*/ 5519946 w 13991985"/>
                <a:gd name="connsiteY386" fmla="*/ 8768178 h 9738027"/>
                <a:gd name="connsiteX387" fmla="*/ 5477311 w 13991985"/>
                <a:gd name="connsiteY387" fmla="*/ 8861954 h 9738027"/>
                <a:gd name="connsiteX388" fmla="*/ 5619505 w 13991985"/>
                <a:gd name="connsiteY388" fmla="*/ 8840183 h 9738027"/>
                <a:gd name="connsiteX389" fmla="*/ 5711693 w 13991985"/>
                <a:gd name="connsiteY389" fmla="*/ 8814103 h 9738027"/>
                <a:gd name="connsiteX390" fmla="*/ 5776894 w 13991985"/>
                <a:gd name="connsiteY390" fmla="*/ 8800268 h 9738027"/>
                <a:gd name="connsiteX391" fmla="*/ 5749000 w 13991985"/>
                <a:gd name="connsiteY391" fmla="*/ 8872159 h 9738027"/>
                <a:gd name="connsiteX392" fmla="*/ 5748092 w 13991985"/>
                <a:gd name="connsiteY392" fmla="*/ 8903343 h 9738027"/>
                <a:gd name="connsiteX393" fmla="*/ 5747866 w 13991985"/>
                <a:gd name="connsiteY393" fmla="*/ 8946885 h 9738027"/>
                <a:gd name="connsiteX394" fmla="*/ 5776894 w 13991985"/>
                <a:gd name="connsiteY394" fmla="*/ 9033971 h 9738027"/>
                <a:gd name="connsiteX395" fmla="*/ 5829962 w 13991985"/>
                <a:gd name="connsiteY395" fmla="*/ 9080576 h 9738027"/>
                <a:gd name="connsiteX396" fmla="*/ 5883030 w 13991985"/>
                <a:gd name="connsiteY396" fmla="*/ 9114140 h 9738027"/>
                <a:gd name="connsiteX397" fmla="*/ 5907523 w 13991985"/>
                <a:gd name="connsiteY397" fmla="*/ 9164600 h 9738027"/>
                <a:gd name="connsiteX398" fmla="*/ 5863980 w 13991985"/>
                <a:gd name="connsiteY398" fmla="*/ 9266200 h 9738027"/>
                <a:gd name="connsiteX399" fmla="*/ 6023637 w 13991985"/>
                <a:gd name="connsiteY399" fmla="*/ 9353285 h 9738027"/>
                <a:gd name="connsiteX400" fmla="*/ 6038151 w 13991985"/>
                <a:gd name="connsiteY400" fmla="*/ 9396828 h 9738027"/>
                <a:gd name="connsiteX401" fmla="*/ 6067180 w 13991985"/>
                <a:gd name="connsiteY401" fmla="*/ 9440371 h 9738027"/>
                <a:gd name="connsiteX402" fmla="*/ 6133855 w 13991985"/>
                <a:gd name="connsiteY402" fmla="*/ 9471214 h 9738027"/>
                <a:gd name="connsiteX403" fmla="*/ 6269586 w 13991985"/>
                <a:gd name="connsiteY403" fmla="*/ 9406920 h 9738027"/>
                <a:gd name="connsiteX404" fmla="*/ 6299409 w 13991985"/>
                <a:gd name="connsiteY404" fmla="*/ 9440371 h 9738027"/>
                <a:gd name="connsiteX405" fmla="*/ 6313923 w 13991985"/>
                <a:gd name="connsiteY405" fmla="*/ 9483914 h 9738027"/>
                <a:gd name="connsiteX406" fmla="*/ 6347941 w 13991985"/>
                <a:gd name="connsiteY406" fmla="*/ 9527003 h 9738027"/>
                <a:gd name="connsiteX407" fmla="*/ 6405771 w 13991985"/>
                <a:gd name="connsiteY407" fmla="*/ 9556032 h 9738027"/>
                <a:gd name="connsiteX408" fmla="*/ 6430263 w 13991985"/>
                <a:gd name="connsiteY408" fmla="*/ 9510562 h 9738027"/>
                <a:gd name="connsiteX409" fmla="*/ 6430037 w 13991985"/>
                <a:gd name="connsiteY409" fmla="*/ 9382314 h 9738027"/>
                <a:gd name="connsiteX410" fmla="*/ 6401009 w 13991985"/>
                <a:gd name="connsiteY410" fmla="*/ 9280714 h 9738027"/>
                <a:gd name="connsiteX411" fmla="*/ 6444551 w 13991985"/>
                <a:gd name="connsiteY411" fmla="*/ 9237171 h 9738027"/>
                <a:gd name="connsiteX412" fmla="*/ 6488094 w 13991985"/>
                <a:gd name="connsiteY412" fmla="*/ 9222657 h 9738027"/>
                <a:gd name="connsiteX413" fmla="*/ 6557718 w 13991985"/>
                <a:gd name="connsiteY413" fmla="*/ 9225945 h 9738027"/>
                <a:gd name="connsiteX414" fmla="*/ 6636299 w 13991985"/>
                <a:gd name="connsiteY414" fmla="*/ 9168795 h 9738027"/>
                <a:gd name="connsiteX415" fmla="*/ 6737445 w 13991985"/>
                <a:gd name="connsiteY415" fmla="*/ 9224812 h 9738027"/>
                <a:gd name="connsiteX416" fmla="*/ 6763866 w 13991985"/>
                <a:gd name="connsiteY416" fmla="*/ 9164600 h 9738027"/>
                <a:gd name="connsiteX417" fmla="*/ 6828840 w 13991985"/>
                <a:gd name="connsiteY417" fmla="*/ 9181722 h 9738027"/>
                <a:gd name="connsiteX418" fmla="*/ 6870229 w 13991985"/>
                <a:gd name="connsiteY418" fmla="*/ 9205988 h 9738027"/>
                <a:gd name="connsiteX419" fmla="*/ 6952551 w 13991985"/>
                <a:gd name="connsiteY419" fmla="*/ 9208143 h 9738027"/>
                <a:gd name="connsiteX420" fmla="*/ 7025123 w 13991985"/>
                <a:gd name="connsiteY420" fmla="*/ 9121057 h 9738027"/>
                <a:gd name="connsiteX421" fmla="*/ 7102230 w 13991985"/>
                <a:gd name="connsiteY421" fmla="*/ 9139881 h 9738027"/>
                <a:gd name="connsiteX422" fmla="*/ 7170266 w 13991985"/>
                <a:gd name="connsiteY422" fmla="*/ 9077514 h 9738027"/>
                <a:gd name="connsiteX423" fmla="*/ 7197141 w 13991985"/>
                <a:gd name="connsiteY423" fmla="*/ 9048713 h 9738027"/>
                <a:gd name="connsiteX424" fmla="*/ 7236374 w 13991985"/>
                <a:gd name="connsiteY424" fmla="*/ 9023539 h 9738027"/>
                <a:gd name="connsiteX425" fmla="*/ 7271638 w 13991985"/>
                <a:gd name="connsiteY425" fmla="*/ 9063681 h 9738027"/>
                <a:gd name="connsiteX426" fmla="*/ 7307811 w 13991985"/>
                <a:gd name="connsiteY426" fmla="*/ 9109604 h 9738027"/>
                <a:gd name="connsiteX427" fmla="*/ 7343530 w 13991985"/>
                <a:gd name="connsiteY427" fmla="*/ 9159270 h 9738027"/>
                <a:gd name="connsiteX428" fmla="*/ 7460551 w 13991985"/>
                <a:gd name="connsiteY428" fmla="*/ 9164600 h 9738027"/>
                <a:gd name="connsiteX429" fmla="*/ 7547637 w 13991985"/>
                <a:gd name="connsiteY429" fmla="*/ 9179114 h 9738027"/>
                <a:gd name="connsiteX430" fmla="*/ 7562151 w 13991985"/>
                <a:gd name="connsiteY430" fmla="*/ 9353285 h 9738027"/>
                <a:gd name="connsiteX431" fmla="*/ 7634723 w 13991985"/>
                <a:gd name="connsiteY431" fmla="*/ 9367800 h 9738027"/>
                <a:gd name="connsiteX432" fmla="*/ 7721809 w 13991985"/>
                <a:gd name="connsiteY432" fmla="*/ 9396828 h 9738027"/>
                <a:gd name="connsiteX433" fmla="*/ 7808894 w 13991985"/>
                <a:gd name="connsiteY433" fmla="*/ 9425857 h 9738027"/>
                <a:gd name="connsiteX434" fmla="*/ 7852437 w 13991985"/>
                <a:gd name="connsiteY434" fmla="*/ 9440371 h 9738027"/>
                <a:gd name="connsiteX435" fmla="*/ 7895980 w 13991985"/>
                <a:gd name="connsiteY435" fmla="*/ 9396828 h 9738027"/>
                <a:gd name="connsiteX436" fmla="*/ 7939523 w 13991985"/>
                <a:gd name="connsiteY436" fmla="*/ 9382314 h 9738027"/>
                <a:gd name="connsiteX437" fmla="*/ 7962655 w 13991985"/>
                <a:gd name="connsiteY437" fmla="*/ 9347389 h 9738027"/>
                <a:gd name="connsiteX438" fmla="*/ 8005517 w 13991985"/>
                <a:gd name="connsiteY438" fmla="*/ 9335483 h 9738027"/>
                <a:gd name="connsiteX439" fmla="*/ 8065049 w 13991985"/>
                <a:gd name="connsiteY439" fmla="*/ 9397396 h 9738027"/>
                <a:gd name="connsiteX440" fmla="*/ 8169144 w 13991985"/>
                <a:gd name="connsiteY440" fmla="*/ 9437309 h 9738027"/>
                <a:gd name="connsiteX441" fmla="*/ 8215068 w 13991985"/>
                <a:gd name="connsiteY441" fmla="*/ 9392633 h 9738027"/>
                <a:gd name="connsiteX442" fmla="*/ 8255549 w 13991985"/>
                <a:gd name="connsiteY442" fmla="*/ 9401818 h 9738027"/>
                <a:gd name="connsiteX443" fmla="*/ 8299092 w 13991985"/>
                <a:gd name="connsiteY443" fmla="*/ 9438217 h 9738027"/>
                <a:gd name="connsiteX444" fmla="*/ 8317461 w 13991985"/>
                <a:gd name="connsiteY444" fmla="*/ 9485502 h 9738027"/>
                <a:gd name="connsiteX445" fmla="*/ 8295010 w 13991985"/>
                <a:gd name="connsiteY445" fmla="*/ 9519633 h 9738027"/>
                <a:gd name="connsiteX446" fmla="*/ 8276980 w 13991985"/>
                <a:gd name="connsiteY446" fmla="*/ 9604564 h 9738027"/>
                <a:gd name="connsiteX447" fmla="*/ 8309297 w 13991985"/>
                <a:gd name="connsiteY447" fmla="*/ 9685413 h 9738027"/>
                <a:gd name="connsiteX448" fmla="*/ 8350459 w 13991985"/>
                <a:gd name="connsiteY448" fmla="*/ 9738027 h 9738027"/>
                <a:gd name="connsiteX449" fmla="*/ 8389466 w 13991985"/>
                <a:gd name="connsiteY449" fmla="*/ 9730657 h 9738027"/>
                <a:gd name="connsiteX450" fmla="*/ 8386404 w 13991985"/>
                <a:gd name="connsiteY450" fmla="*/ 9682578 h 9738027"/>
                <a:gd name="connsiteX451" fmla="*/ 8360437 w 13991985"/>
                <a:gd name="connsiteY451" fmla="*/ 9643571 h 9738027"/>
                <a:gd name="connsiteX452" fmla="*/ 8351139 w 13991985"/>
                <a:gd name="connsiteY452" fmla="*/ 9571453 h 9738027"/>
                <a:gd name="connsiteX453" fmla="*/ 8370416 w 13991985"/>
                <a:gd name="connsiteY453" fmla="*/ 9527684 h 9738027"/>
                <a:gd name="connsiteX454" fmla="*/ 8396043 w 13991985"/>
                <a:gd name="connsiteY454" fmla="*/ 9475977 h 9738027"/>
                <a:gd name="connsiteX455" fmla="*/ 8429380 w 13991985"/>
                <a:gd name="connsiteY455" fmla="*/ 9483120 h 9738027"/>
                <a:gd name="connsiteX456" fmla="*/ 8496055 w 13991985"/>
                <a:gd name="connsiteY456" fmla="*/ 9473595 h 9738027"/>
                <a:gd name="connsiteX457" fmla="*/ 8553886 w 13991985"/>
                <a:gd name="connsiteY457" fmla="*/ 9453185 h 9738027"/>
                <a:gd name="connsiteX458" fmla="*/ 8636209 w 13991985"/>
                <a:gd name="connsiteY458" fmla="*/ 9428465 h 9738027"/>
                <a:gd name="connsiteX459" fmla="*/ 8696193 w 13991985"/>
                <a:gd name="connsiteY459" fmla="*/ 9415877 h 9738027"/>
                <a:gd name="connsiteX460" fmla="*/ 8691318 w 13991985"/>
                <a:gd name="connsiteY460" fmla="*/ 9375964 h 9738027"/>
                <a:gd name="connsiteX461" fmla="*/ 8715130 w 13991985"/>
                <a:gd name="connsiteY461" fmla="*/ 9356914 h 9738027"/>
                <a:gd name="connsiteX462" fmla="*/ 8743705 w 13991985"/>
                <a:gd name="connsiteY462" fmla="*/ 9359295 h 9738027"/>
                <a:gd name="connsiteX463" fmla="*/ 8810380 w 13991985"/>
                <a:gd name="connsiteY463" fmla="*/ 9382314 h 9738027"/>
                <a:gd name="connsiteX464" fmla="*/ 8856078 w 13991985"/>
                <a:gd name="connsiteY464" fmla="*/ 9312577 h 9738027"/>
                <a:gd name="connsiteX465" fmla="*/ 8903249 w 13991985"/>
                <a:gd name="connsiteY465" fmla="*/ 9314052 h 9738027"/>
                <a:gd name="connsiteX466" fmla="*/ 8941349 w 13991985"/>
                <a:gd name="connsiteY466" fmla="*/ 9356914 h 9738027"/>
                <a:gd name="connsiteX467" fmla="*/ 8984211 w 13991985"/>
                <a:gd name="connsiteY467" fmla="*/ 9321195 h 9738027"/>
                <a:gd name="connsiteX468" fmla="*/ 9025713 w 13991985"/>
                <a:gd name="connsiteY468" fmla="*/ 9264272 h 9738027"/>
                <a:gd name="connsiteX469" fmla="*/ 9085925 w 13991985"/>
                <a:gd name="connsiteY469" fmla="*/ 9278106 h 9738027"/>
                <a:gd name="connsiteX470" fmla="*/ 9124705 w 13991985"/>
                <a:gd name="connsiteY470" fmla="*/ 9237852 h 9738027"/>
                <a:gd name="connsiteX471" fmla="*/ 9129468 w 13991985"/>
                <a:gd name="connsiteY471" fmla="*/ 9186258 h 9738027"/>
                <a:gd name="connsiteX472" fmla="*/ 9160424 w 13991985"/>
                <a:gd name="connsiteY472" fmla="*/ 9133077 h 9738027"/>
                <a:gd name="connsiteX473" fmla="*/ 9203286 w 13991985"/>
                <a:gd name="connsiteY473" fmla="*/ 9156889 h 9738027"/>
                <a:gd name="connsiteX474" fmla="*/ 9246376 w 13991985"/>
                <a:gd name="connsiteY474" fmla="*/ 9196690 h 9738027"/>
                <a:gd name="connsiteX475" fmla="*/ 9305680 w 13991985"/>
                <a:gd name="connsiteY475" fmla="*/ 9159270 h 9738027"/>
                <a:gd name="connsiteX476" fmla="*/ 9399569 w 13991985"/>
                <a:gd name="connsiteY476" fmla="*/ 9131943 h 9738027"/>
                <a:gd name="connsiteX477" fmla="*/ 9458080 w 13991985"/>
                <a:gd name="connsiteY477" fmla="*/ 9130695 h 9738027"/>
                <a:gd name="connsiteX478" fmla="*/ 9518518 w 13991985"/>
                <a:gd name="connsiteY478" fmla="*/ 9105521 h 9738027"/>
                <a:gd name="connsiteX479" fmla="*/ 9574648 w 13991985"/>
                <a:gd name="connsiteY479" fmla="*/ 9126046 h 9738027"/>
                <a:gd name="connsiteX480" fmla="*/ 9652209 w 13991985"/>
                <a:gd name="connsiteY480" fmla="*/ 9106543 h 9738027"/>
                <a:gd name="connsiteX481" fmla="*/ 9753355 w 13991985"/>
                <a:gd name="connsiteY481" fmla="*/ 9094977 h 9738027"/>
                <a:gd name="connsiteX482" fmla="*/ 9816175 w 13991985"/>
                <a:gd name="connsiteY482" fmla="*/ 9050866 h 9738027"/>
                <a:gd name="connsiteX483" fmla="*/ 9803361 w 13991985"/>
                <a:gd name="connsiteY483" fmla="*/ 9009252 h 9738027"/>
                <a:gd name="connsiteX484" fmla="*/ 9819236 w 13991985"/>
                <a:gd name="connsiteY484" fmla="*/ 8981583 h 9738027"/>
                <a:gd name="connsiteX485" fmla="*/ 9872418 w 13991985"/>
                <a:gd name="connsiteY485" fmla="*/ 8980677 h 9738027"/>
                <a:gd name="connsiteX486" fmla="*/ 9893736 w 13991985"/>
                <a:gd name="connsiteY486" fmla="*/ 8931350 h 9738027"/>
                <a:gd name="connsiteX487" fmla="*/ 9942721 w 13991985"/>
                <a:gd name="connsiteY487" fmla="*/ 8904022 h 9738027"/>
                <a:gd name="connsiteX488" fmla="*/ 10024364 w 13991985"/>
                <a:gd name="connsiteY488" fmla="*/ 8850956 h 9738027"/>
                <a:gd name="connsiteX489" fmla="*/ 10101925 w 13991985"/>
                <a:gd name="connsiteY489" fmla="*/ 8802650 h 9738027"/>
                <a:gd name="connsiteX490" fmla="*/ 10130726 w 13991985"/>
                <a:gd name="connsiteY490" fmla="*/ 8768632 h 9738027"/>
                <a:gd name="connsiteX491" fmla="*/ 10099997 w 13991985"/>
                <a:gd name="connsiteY491" fmla="*/ 8719646 h 9738027"/>
                <a:gd name="connsiteX492" fmla="*/ 10139458 w 13991985"/>
                <a:gd name="connsiteY492" fmla="*/ 8683474 h 9738027"/>
                <a:gd name="connsiteX493" fmla="*/ 10199669 w 13991985"/>
                <a:gd name="connsiteY493" fmla="*/ 8664197 h 9738027"/>
                <a:gd name="connsiteX494" fmla="*/ 10252737 w 13991985"/>
                <a:gd name="connsiteY494" fmla="*/ 8642539 h 9738027"/>
                <a:gd name="connsiteX495" fmla="*/ 10293672 w 13991985"/>
                <a:gd name="connsiteY495" fmla="*/ 8610902 h 9738027"/>
                <a:gd name="connsiteX496" fmla="*/ 10351049 w 13991985"/>
                <a:gd name="connsiteY496" fmla="*/ 8533002 h 9738027"/>
                <a:gd name="connsiteX497" fmla="*/ 10363409 w 13991985"/>
                <a:gd name="connsiteY497" fmla="*/ 8525971 h 9738027"/>
                <a:gd name="connsiteX498" fmla="*/ 10398107 w 13991985"/>
                <a:gd name="connsiteY498" fmla="*/ 8480274 h 9738027"/>
                <a:gd name="connsiteX499" fmla="*/ 10436434 w 13991985"/>
                <a:gd name="connsiteY499" fmla="*/ 8443875 h 9738027"/>
                <a:gd name="connsiteX500" fmla="*/ 10479523 w 13991985"/>
                <a:gd name="connsiteY500" fmla="*/ 8395343 h 9738027"/>
                <a:gd name="connsiteX501" fmla="*/ 10494718 w 13991985"/>
                <a:gd name="connsiteY501" fmla="*/ 8308257 h 9738027"/>
                <a:gd name="connsiteX502" fmla="*/ 10499254 w 13991985"/>
                <a:gd name="connsiteY502" fmla="*/ 8247819 h 9738027"/>
                <a:gd name="connsiteX503" fmla="*/ 10482018 w 13991985"/>
                <a:gd name="connsiteY503" fmla="*/ 8171052 h 9738027"/>
                <a:gd name="connsiteX504" fmla="*/ 10523066 w 13991985"/>
                <a:gd name="connsiteY504" fmla="*/ 8117643 h 9738027"/>
                <a:gd name="connsiteX505" fmla="*/ 10566609 w 13991985"/>
                <a:gd name="connsiteY505" fmla="*/ 8119571 h 9738027"/>
                <a:gd name="connsiteX506" fmla="*/ 10627274 w 13991985"/>
                <a:gd name="connsiteY506" fmla="*/ 8102676 h 9738027"/>
                <a:gd name="connsiteX507" fmla="*/ 10654829 w 13991985"/>
                <a:gd name="connsiteY507" fmla="*/ 8025569 h 9738027"/>
                <a:gd name="connsiteX508" fmla="*/ 10696330 w 13991985"/>
                <a:gd name="connsiteY508" fmla="*/ 7994839 h 9738027"/>
                <a:gd name="connsiteX509" fmla="*/ 10775025 w 13991985"/>
                <a:gd name="connsiteY509" fmla="*/ 7894940 h 9738027"/>
                <a:gd name="connsiteX510" fmla="*/ 10806435 w 13991985"/>
                <a:gd name="connsiteY510" fmla="*/ 7805246 h 9738027"/>
                <a:gd name="connsiteX511" fmla="*/ 10847596 w 13991985"/>
                <a:gd name="connsiteY511" fmla="*/ 7745488 h 9738027"/>
                <a:gd name="connsiteX512" fmla="*/ 10903499 w 13991985"/>
                <a:gd name="connsiteY512" fmla="*/ 7730520 h 9738027"/>
                <a:gd name="connsiteX513" fmla="*/ 10958494 w 13991985"/>
                <a:gd name="connsiteY513" fmla="*/ 7727685 h 9738027"/>
                <a:gd name="connsiteX514" fmla="*/ 10952031 w 13991985"/>
                <a:gd name="connsiteY514" fmla="*/ 7706028 h 9738027"/>
                <a:gd name="connsiteX515" fmla="*/ 10943980 w 13991985"/>
                <a:gd name="connsiteY515" fmla="*/ 7652732 h 9738027"/>
                <a:gd name="connsiteX516" fmla="*/ 10950897 w 13991985"/>
                <a:gd name="connsiteY516" fmla="*/ 7604427 h 9738027"/>
                <a:gd name="connsiteX517" fmla="*/ 10917786 w 13991985"/>
                <a:gd name="connsiteY517" fmla="*/ 7507590 h 9738027"/>
                <a:gd name="connsiteX518" fmla="*/ 10915632 w 13991985"/>
                <a:gd name="connsiteY518" fmla="*/ 7454521 h 9738027"/>
                <a:gd name="connsiteX519" fmla="*/ 10963937 w 13991985"/>
                <a:gd name="connsiteY519" fmla="*/ 7401681 h 9738027"/>
                <a:gd name="connsiteX520" fmla="*/ 11024943 w 13991985"/>
                <a:gd name="connsiteY520" fmla="*/ 7373333 h 9738027"/>
                <a:gd name="connsiteX521" fmla="*/ 11016551 w 13991985"/>
                <a:gd name="connsiteY521" fmla="*/ 7335800 h 9738027"/>
                <a:gd name="connsiteX522" fmla="*/ 10974936 w 13991985"/>
                <a:gd name="connsiteY522" fmla="*/ 7306998 h 9738027"/>
                <a:gd name="connsiteX523" fmla="*/ 10912570 w 13991985"/>
                <a:gd name="connsiteY523" fmla="*/ 7239643 h 9738027"/>
                <a:gd name="connsiteX524" fmla="*/ 10851905 w 13991985"/>
                <a:gd name="connsiteY524" fmla="*/ 7270371 h 9738027"/>
                <a:gd name="connsiteX525" fmla="*/ 10782168 w 13991985"/>
                <a:gd name="connsiteY525" fmla="*/ 7263001 h 9738027"/>
                <a:gd name="connsiteX526" fmla="*/ 10784323 w 13991985"/>
                <a:gd name="connsiteY526" fmla="*/ 7205171 h 9738027"/>
                <a:gd name="connsiteX527" fmla="*/ 10830247 w 13991985"/>
                <a:gd name="connsiteY527" fmla="*/ 7133053 h 9738027"/>
                <a:gd name="connsiteX528" fmla="*/ 10877305 w 13991985"/>
                <a:gd name="connsiteY528" fmla="*/ 7116158 h 9738027"/>
                <a:gd name="connsiteX529" fmla="*/ 10917332 w 13991985"/>
                <a:gd name="connsiteY529" fmla="*/ 7087357 h 9738027"/>
                <a:gd name="connsiteX530" fmla="*/ 10973688 w 13991985"/>
                <a:gd name="connsiteY530" fmla="*/ 7074769 h 9738027"/>
                <a:gd name="connsiteX531" fmla="*/ 11033446 w 13991985"/>
                <a:gd name="connsiteY531" fmla="*/ 7055039 h 9738027"/>
                <a:gd name="connsiteX532" fmla="*/ 10929693 w 13991985"/>
                <a:gd name="connsiteY532" fmla="*/ 6954120 h 9738027"/>
                <a:gd name="connsiteX533" fmla="*/ 10903272 w 13991985"/>
                <a:gd name="connsiteY533" fmla="*/ 6879619 h 9738027"/>
                <a:gd name="connsiteX534" fmla="*/ 10997729 w 13991985"/>
                <a:gd name="connsiteY534" fmla="*/ 6886083 h 9738027"/>
                <a:gd name="connsiteX535" fmla="*/ 11045580 w 13991985"/>
                <a:gd name="connsiteY535" fmla="*/ 6856828 h 9738027"/>
                <a:gd name="connsiteX536" fmla="*/ 10987523 w 13991985"/>
                <a:gd name="connsiteY536" fmla="*/ 6788566 h 9738027"/>
                <a:gd name="connsiteX537" fmla="*/ 10914951 w 13991985"/>
                <a:gd name="connsiteY537" fmla="*/ 6740714 h 9738027"/>
                <a:gd name="connsiteX538" fmla="*/ 10909509 w 13991985"/>
                <a:gd name="connsiteY538" fmla="*/ 6692862 h 9738027"/>
                <a:gd name="connsiteX539" fmla="*/ 10856894 w 13991985"/>
                <a:gd name="connsiteY539" fmla="*/ 6668143 h 9738027"/>
                <a:gd name="connsiteX540" fmla="*/ 10813805 w 13991985"/>
                <a:gd name="connsiteY540" fmla="*/ 6633671 h 9738027"/>
                <a:gd name="connsiteX541" fmla="*/ 10804053 w 13991985"/>
                <a:gd name="connsiteY541" fmla="*/ 6556790 h 9738027"/>
                <a:gd name="connsiteX542" fmla="*/ 10793848 w 13991985"/>
                <a:gd name="connsiteY542" fmla="*/ 6494198 h 9738027"/>
                <a:gd name="connsiteX543" fmla="*/ 10740780 w 13991985"/>
                <a:gd name="connsiteY543" fmla="*/ 6367878 h 9738027"/>
                <a:gd name="connsiteX544" fmla="*/ 10711751 w 13991985"/>
                <a:gd name="connsiteY544" fmla="*/ 6247228 h 9738027"/>
                <a:gd name="connsiteX545" fmla="*/ 10668209 w 13991985"/>
                <a:gd name="connsiteY545" fmla="*/ 6218200 h 9738027"/>
                <a:gd name="connsiteX546" fmla="*/ 10619223 w 13991985"/>
                <a:gd name="connsiteY546" fmla="*/ 6155833 h 9738027"/>
                <a:gd name="connsiteX547" fmla="*/ 10508551 w 13991985"/>
                <a:gd name="connsiteY547" fmla="*/ 6072831 h 9738027"/>
                <a:gd name="connsiteX548" fmla="*/ 10426229 w 13991985"/>
                <a:gd name="connsiteY548" fmla="*/ 6005701 h 9738027"/>
                <a:gd name="connsiteX549" fmla="*/ 10441423 w 13991985"/>
                <a:gd name="connsiteY549" fmla="*/ 5885505 h 9738027"/>
                <a:gd name="connsiteX550" fmla="*/ 10509005 w 13991985"/>
                <a:gd name="connsiteY550" fmla="*/ 5822232 h 9738027"/>
                <a:gd name="connsiteX551" fmla="*/ 10595637 w 13991985"/>
                <a:gd name="connsiteY551" fmla="*/ 5724714 h 9738027"/>
                <a:gd name="connsiteX552" fmla="*/ 10629655 w 13991985"/>
                <a:gd name="connsiteY552" fmla="*/ 5637402 h 9738027"/>
                <a:gd name="connsiteX553" fmla="*/ 10673198 w 13991985"/>
                <a:gd name="connsiteY553" fmla="*/ 5604745 h 9738027"/>
                <a:gd name="connsiteX554" fmla="*/ 10750305 w 13991985"/>
                <a:gd name="connsiteY554" fmla="*/ 5627196 h 9738027"/>
                <a:gd name="connsiteX555" fmla="*/ 10761191 w 13991985"/>
                <a:gd name="connsiteY555" fmla="*/ 5560067 h 9738027"/>
                <a:gd name="connsiteX556" fmla="*/ 10814259 w 13991985"/>
                <a:gd name="connsiteY556" fmla="*/ 5502464 h 9738027"/>
                <a:gd name="connsiteX557" fmla="*/ 10891138 w 13991985"/>
                <a:gd name="connsiteY557" fmla="*/ 5468446 h 9738027"/>
                <a:gd name="connsiteX558" fmla="*/ 10958494 w 13991985"/>
                <a:gd name="connsiteY558" fmla="*/ 5463457 h 9738027"/>
                <a:gd name="connsiteX559" fmla="*/ 10989111 w 13991985"/>
                <a:gd name="connsiteY559" fmla="*/ 5434655 h 9738027"/>
                <a:gd name="connsiteX560" fmla="*/ 11051703 w 13991985"/>
                <a:gd name="connsiteY560" fmla="*/ 5395875 h 9738027"/>
                <a:gd name="connsiteX561" fmla="*/ 11161694 w 13991985"/>
                <a:gd name="connsiteY561" fmla="*/ 5361857 h 9738027"/>
                <a:gd name="connsiteX562" fmla="*/ 11205237 w 13991985"/>
                <a:gd name="connsiteY562" fmla="*/ 5332828 h 9738027"/>
                <a:gd name="connsiteX563" fmla="*/ 11161694 w 13991985"/>
                <a:gd name="connsiteY563" fmla="*/ 5303800 h 9738027"/>
                <a:gd name="connsiteX564" fmla="*/ 10871409 w 13991985"/>
                <a:gd name="connsiteY564" fmla="*/ 5260257 h 9738027"/>
                <a:gd name="connsiteX565" fmla="*/ 10827866 w 13991985"/>
                <a:gd name="connsiteY565" fmla="*/ 5216714 h 9738027"/>
                <a:gd name="connsiteX566" fmla="*/ 10682723 w 13991985"/>
                <a:gd name="connsiteY566" fmla="*/ 5274771 h 9738027"/>
                <a:gd name="connsiteX567" fmla="*/ 10624666 w 13991985"/>
                <a:gd name="connsiteY567" fmla="*/ 5303800 h 9738027"/>
                <a:gd name="connsiteX568" fmla="*/ 10537580 w 13991985"/>
                <a:gd name="connsiteY568" fmla="*/ 5390206 h 9738027"/>
                <a:gd name="connsiteX569" fmla="*/ 10440289 w 13991985"/>
                <a:gd name="connsiteY569" fmla="*/ 5361403 h 9738027"/>
                <a:gd name="connsiteX570" fmla="*/ 10368624 w 13991985"/>
                <a:gd name="connsiteY570" fmla="*/ 5317633 h 9738027"/>
                <a:gd name="connsiteX571" fmla="*/ 10348894 w 13991985"/>
                <a:gd name="connsiteY571" fmla="*/ 5245743 h 9738027"/>
                <a:gd name="connsiteX572" fmla="*/ 10363409 w 13991985"/>
                <a:gd name="connsiteY572" fmla="*/ 5187685 h 9738027"/>
                <a:gd name="connsiteX573" fmla="*/ 10392437 w 13991985"/>
                <a:gd name="connsiteY573" fmla="*/ 5144143 h 9738027"/>
                <a:gd name="connsiteX574" fmla="*/ 10348894 w 13991985"/>
                <a:gd name="connsiteY574" fmla="*/ 5115114 h 9738027"/>
                <a:gd name="connsiteX575" fmla="*/ 10290837 w 13991985"/>
                <a:gd name="connsiteY575" fmla="*/ 5100600 h 9738027"/>
                <a:gd name="connsiteX576" fmla="*/ 10203751 w 13991985"/>
                <a:gd name="connsiteY576" fmla="*/ 5071571 h 9738027"/>
                <a:gd name="connsiteX577" fmla="*/ 10160209 w 13991985"/>
                <a:gd name="connsiteY577" fmla="*/ 5057057 h 9738027"/>
                <a:gd name="connsiteX578" fmla="*/ 10073804 w 13991985"/>
                <a:gd name="connsiteY578" fmla="*/ 5028028 h 9738027"/>
                <a:gd name="connsiteX579" fmla="*/ 10044548 w 13991985"/>
                <a:gd name="connsiteY579" fmla="*/ 4921665 h 9738027"/>
                <a:gd name="connsiteX580" fmla="*/ 10049991 w 13991985"/>
                <a:gd name="connsiteY580" fmla="*/ 4868598 h 9738027"/>
                <a:gd name="connsiteX581" fmla="*/ 10102605 w 13991985"/>
                <a:gd name="connsiteY581" fmla="*/ 4758381 h 9738027"/>
                <a:gd name="connsiteX582" fmla="*/ 10189011 w 13991985"/>
                <a:gd name="connsiteY582" fmla="*/ 4753164 h 9738027"/>
                <a:gd name="connsiteX583" fmla="*/ 10262262 w 13991985"/>
                <a:gd name="connsiteY583" fmla="*/ 4791490 h 9738027"/>
                <a:gd name="connsiteX584" fmla="*/ 10311929 w 13991985"/>
                <a:gd name="connsiteY584" fmla="*/ 4762462 h 9738027"/>
                <a:gd name="connsiteX585" fmla="*/ 10365223 w 13991985"/>
                <a:gd name="connsiteY585" fmla="*/ 4752710 h 9738027"/>
                <a:gd name="connsiteX586" fmla="*/ 10423053 w 13991985"/>
                <a:gd name="connsiteY586" fmla="*/ 4698963 h 9738027"/>
                <a:gd name="connsiteX587" fmla="*/ 10447319 w 13991985"/>
                <a:gd name="connsiteY587" fmla="*/ 4607114 h 9738027"/>
                <a:gd name="connsiteX588" fmla="*/ 10491543 w 13991985"/>
                <a:gd name="connsiteY588" fmla="*/ 4532502 h 9738027"/>
                <a:gd name="connsiteX589" fmla="*/ 10595637 w 13991985"/>
                <a:gd name="connsiteY589" fmla="*/ 4520028 h 9738027"/>
                <a:gd name="connsiteX590" fmla="*/ 10639180 w 13991985"/>
                <a:gd name="connsiteY590" fmla="*/ 4491000 h 9738027"/>
                <a:gd name="connsiteX591" fmla="*/ 10711751 w 13991985"/>
                <a:gd name="connsiteY591" fmla="*/ 4403914 h 9738027"/>
                <a:gd name="connsiteX592" fmla="*/ 10755294 w 13991985"/>
                <a:gd name="connsiteY592" fmla="*/ 4360371 h 9738027"/>
                <a:gd name="connsiteX593" fmla="*/ 10775705 w 13991985"/>
                <a:gd name="connsiteY593" fmla="*/ 4302314 h 9738027"/>
                <a:gd name="connsiteX594" fmla="*/ 10848730 w 13991985"/>
                <a:gd name="connsiteY594" fmla="*/ 4251514 h 9738027"/>
                <a:gd name="connsiteX595" fmla="*/ 10977318 w 13991985"/>
                <a:gd name="connsiteY595" fmla="*/ 4232464 h 9738027"/>
                <a:gd name="connsiteX596" fmla="*/ 11103411 w 13991985"/>
                <a:gd name="connsiteY596" fmla="*/ 4307983 h 9738027"/>
                <a:gd name="connsiteX597" fmla="*/ 11126996 w 13991985"/>
                <a:gd name="connsiteY597" fmla="*/ 4433170 h 9738027"/>
                <a:gd name="connsiteX598" fmla="*/ 11078691 w 13991985"/>
                <a:gd name="connsiteY598" fmla="*/ 4505514 h 9738027"/>
                <a:gd name="connsiteX599" fmla="*/ 11048755 w 13991985"/>
                <a:gd name="connsiteY599" fmla="*/ 4551552 h 9738027"/>
                <a:gd name="connsiteX600" fmla="*/ 11049889 w 13991985"/>
                <a:gd name="connsiteY600" fmla="*/ 4577632 h 9738027"/>
                <a:gd name="connsiteX601" fmla="*/ 10987523 w 13991985"/>
                <a:gd name="connsiteY601" fmla="*/ 4592600 h 9738027"/>
                <a:gd name="connsiteX602" fmla="*/ 10973009 w 13991985"/>
                <a:gd name="connsiteY602" fmla="*/ 4650657 h 9738027"/>
                <a:gd name="connsiteX603" fmla="*/ 11060094 w 13991985"/>
                <a:gd name="connsiteY603" fmla="*/ 4665171 h 9738027"/>
                <a:gd name="connsiteX604" fmla="*/ 11016551 w 13991985"/>
                <a:gd name="connsiteY604" fmla="*/ 4708714 h 9738027"/>
                <a:gd name="connsiteX605" fmla="*/ 11002037 w 13991985"/>
                <a:gd name="connsiteY605" fmla="*/ 4752257 h 9738027"/>
                <a:gd name="connsiteX606" fmla="*/ 11016551 w 13991985"/>
                <a:gd name="connsiteY606" fmla="*/ 4781285 h 9738027"/>
                <a:gd name="connsiteX607" fmla="*/ 11060094 w 13991985"/>
                <a:gd name="connsiteY607" fmla="*/ 4737743 h 9738027"/>
                <a:gd name="connsiteX608" fmla="*/ 11190723 w 13991985"/>
                <a:gd name="connsiteY608" fmla="*/ 4650657 h 9738027"/>
                <a:gd name="connsiteX609" fmla="*/ 11248780 w 13991985"/>
                <a:gd name="connsiteY609" fmla="*/ 4636143 h 9738027"/>
                <a:gd name="connsiteX610" fmla="*/ 11335866 w 13991985"/>
                <a:gd name="connsiteY610" fmla="*/ 4592600 h 9738027"/>
                <a:gd name="connsiteX611" fmla="*/ 11422951 w 13991985"/>
                <a:gd name="connsiteY611" fmla="*/ 4549057 h 9738027"/>
                <a:gd name="connsiteX612" fmla="*/ 11539066 w 13991985"/>
                <a:gd name="connsiteY61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33923 w 13991985"/>
                <a:gd name="connsiteY302" fmla="*/ 6566543 h 9738027"/>
                <a:gd name="connsiteX303" fmla="*/ 1226552 w 13991985"/>
                <a:gd name="connsiteY303" fmla="*/ 6651020 h 9738027"/>
                <a:gd name="connsiteX304" fmla="*/ 1125179 w 13991985"/>
                <a:gd name="connsiteY304" fmla="*/ 6610539 h 9738027"/>
                <a:gd name="connsiteX305" fmla="*/ 1103294 w 13991985"/>
                <a:gd name="connsiteY305" fmla="*/ 6682657 h 9738027"/>
                <a:gd name="connsiteX306" fmla="*/ 1137992 w 13991985"/>
                <a:gd name="connsiteY306" fmla="*/ 6768495 h 9738027"/>
                <a:gd name="connsiteX307" fmla="*/ 1146837 w 13991985"/>
                <a:gd name="connsiteY307" fmla="*/ 6856828 h 9738027"/>
                <a:gd name="connsiteX308" fmla="*/ 1157043 w 13991985"/>
                <a:gd name="connsiteY308" fmla="*/ 6938471 h 9738027"/>
                <a:gd name="connsiteX309" fmla="*/ 1210111 w 13991985"/>
                <a:gd name="connsiteY309" fmla="*/ 7021475 h 9738027"/>
                <a:gd name="connsiteX310" fmla="*/ 1366705 w 13991985"/>
                <a:gd name="connsiteY310" fmla="*/ 7104025 h 9738027"/>
                <a:gd name="connsiteX311" fmla="*/ 1449029 w 13991985"/>
                <a:gd name="connsiteY311" fmla="*/ 7157093 h 9738027"/>
                <a:gd name="connsiteX312" fmla="*/ 1530672 w 13991985"/>
                <a:gd name="connsiteY312" fmla="*/ 7212541 h 9738027"/>
                <a:gd name="connsiteX313" fmla="*/ 1611294 w 13991985"/>
                <a:gd name="connsiteY313" fmla="*/ 7263228 h 9738027"/>
                <a:gd name="connsiteX314" fmla="*/ 1654837 w 13991985"/>
                <a:gd name="connsiteY314" fmla="*/ 7277743 h 9738027"/>
                <a:gd name="connsiteX315" fmla="*/ 1741923 w 13991985"/>
                <a:gd name="connsiteY315" fmla="*/ 7321285 h 9738027"/>
                <a:gd name="connsiteX316" fmla="*/ 1814494 w 13991985"/>
                <a:gd name="connsiteY316" fmla="*/ 7248714 h 9738027"/>
                <a:gd name="connsiteX317" fmla="*/ 1929928 w 13991985"/>
                <a:gd name="connsiteY317" fmla="*/ 7251322 h 9738027"/>
                <a:gd name="connsiteX318" fmla="*/ 1957029 w 13991985"/>
                <a:gd name="connsiteY318" fmla="*/ 7319358 h 9738027"/>
                <a:gd name="connsiteX319" fmla="*/ 2044116 w 13991985"/>
                <a:gd name="connsiteY319" fmla="*/ 7348387 h 9738027"/>
                <a:gd name="connsiteX320" fmla="*/ 2133809 w 13991985"/>
                <a:gd name="connsiteY320" fmla="*/ 7389321 h 9738027"/>
                <a:gd name="connsiteX321" fmla="*/ 2185742 w 13991985"/>
                <a:gd name="connsiteY321" fmla="*/ 7423339 h 9738027"/>
                <a:gd name="connsiteX322" fmla="*/ 2210916 w 13991985"/>
                <a:gd name="connsiteY322" fmla="*/ 7440462 h 9738027"/>
                <a:gd name="connsiteX323" fmla="*/ 2223503 w 13991985"/>
                <a:gd name="connsiteY323" fmla="*/ 7472098 h 9738027"/>
                <a:gd name="connsiteX324" fmla="*/ 2259561 w 13991985"/>
                <a:gd name="connsiteY324" fmla="*/ 7501920 h 9738027"/>
                <a:gd name="connsiteX325" fmla="*/ 2286095 w 13991985"/>
                <a:gd name="connsiteY325" fmla="*/ 7517569 h 9738027"/>
                <a:gd name="connsiteX326" fmla="*/ 2412188 w 13991985"/>
                <a:gd name="connsiteY326" fmla="*/ 7496364 h 9738027"/>
                <a:gd name="connsiteX327" fmla="*/ 2443825 w 13991985"/>
                <a:gd name="connsiteY327" fmla="*/ 7618714 h 9738027"/>
                <a:gd name="connsiteX328" fmla="*/ 2496666 w 13991985"/>
                <a:gd name="connsiteY328" fmla="*/ 7655114 h 9738027"/>
                <a:gd name="connsiteX329" fmla="*/ 2583751 w 13991985"/>
                <a:gd name="connsiteY329" fmla="*/ 7684143 h 9738027"/>
                <a:gd name="connsiteX330" fmla="*/ 2643962 w 13991985"/>
                <a:gd name="connsiteY330" fmla="*/ 7741746 h 9738027"/>
                <a:gd name="connsiteX331" fmla="*/ 2752480 w 13991985"/>
                <a:gd name="connsiteY331" fmla="*/ 7744582 h 9738027"/>
                <a:gd name="connsiteX332" fmla="*/ 2808610 w 13991985"/>
                <a:gd name="connsiteY332" fmla="*/ 7814545 h 9738027"/>
                <a:gd name="connsiteX333" fmla="*/ 2888551 w 13991985"/>
                <a:gd name="connsiteY333" fmla="*/ 7807627 h 9738027"/>
                <a:gd name="connsiteX334" fmla="*/ 2968267 w 13991985"/>
                <a:gd name="connsiteY334" fmla="*/ 7838810 h 9738027"/>
                <a:gd name="connsiteX335" fmla="*/ 3106266 w 13991985"/>
                <a:gd name="connsiteY335" fmla="*/ 7843800 h 9738027"/>
                <a:gd name="connsiteX336" fmla="*/ 3215237 w 13991985"/>
                <a:gd name="connsiteY336" fmla="*/ 7881900 h 9738027"/>
                <a:gd name="connsiteX337" fmla="*/ 3328516 w 13991985"/>
                <a:gd name="connsiteY337" fmla="*/ 7843346 h 9738027"/>
                <a:gd name="connsiteX338" fmla="*/ 3417982 w 13991985"/>
                <a:gd name="connsiteY338" fmla="*/ 7819988 h 9738027"/>
                <a:gd name="connsiteX339" fmla="*/ 3442022 w 13991985"/>
                <a:gd name="connsiteY339" fmla="*/ 7878044 h 9738027"/>
                <a:gd name="connsiteX340" fmla="*/ 3451773 w 13991985"/>
                <a:gd name="connsiteY340" fmla="*/ 7923969 h 9738027"/>
                <a:gd name="connsiteX341" fmla="*/ 3473431 w 13991985"/>
                <a:gd name="connsiteY341" fmla="*/ 7982025 h 9738027"/>
                <a:gd name="connsiteX342" fmla="*/ 3507449 w 13991985"/>
                <a:gd name="connsiteY342" fmla="*/ 8022960 h 9738027"/>
                <a:gd name="connsiteX343" fmla="*/ 3570723 w 13991985"/>
                <a:gd name="connsiteY343" fmla="*/ 8017971 h 9738027"/>
                <a:gd name="connsiteX344" fmla="*/ 3585237 w 13991985"/>
                <a:gd name="connsiteY344" fmla="*/ 7901857 h 9738027"/>
                <a:gd name="connsiteX345" fmla="*/ 3665179 w 13991985"/>
                <a:gd name="connsiteY345" fmla="*/ 7834502 h 9738027"/>
                <a:gd name="connsiteX346" fmla="*/ 3709175 w 13991985"/>
                <a:gd name="connsiteY346" fmla="*/ 7787103 h 9738027"/>
                <a:gd name="connsiteX347" fmla="*/ 3843206 w 13991985"/>
                <a:gd name="connsiteY347" fmla="*/ 7842099 h 9738027"/>
                <a:gd name="connsiteX348" fmla="*/ 3991637 w 13991985"/>
                <a:gd name="connsiteY348" fmla="*/ 7872828 h 9738027"/>
                <a:gd name="connsiteX349" fmla="*/ 4071579 w 13991985"/>
                <a:gd name="connsiteY349" fmla="*/ 7834728 h 9738027"/>
                <a:gd name="connsiteX350" fmla="*/ 4107525 w 13991985"/>
                <a:gd name="connsiteY350" fmla="*/ 7921360 h 9738027"/>
                <a:gd name="connsiteX351" fmla="*/ 4157757 w 13991985"/>
                <a:gd name="connsiteY351" fmla="*/ 7962522 h 9738027"/>
                <a:gd name="connsiteX352" fmla="*/ 4222959 w 13991985"/>
                <a:gd name="connsiteY352" fmla="*/ 8028177 h 9738027"/>
                <a:gd name="connsiteX353" fmla="*/ 4213887 w 13991985"/>
                <a:gd name="connsiteY353" fmla="*/ 8093151 h 9738027"/>
                <a:gd name="connsiteX354" fmla="*/ 4238380 w 13991985"/>
                <a:gd name="connsiteY354" fmla="*/ 8148600 h 9738027"/>
                <a:gd name="connsiteX355" fmla="*/ 4398037 w 13991985"/>
                <a:gd name="connsiteY355" fmla="*/ 8119571 h 9738027"/>
                <a:gd name="connsiteX356" fmla="*/ 4526512 w 13991985"/>
                <a:gd name="connsiteY356" fmla="*/ 8078863 h 9738027"/>
                <a:gd name="connsiteX357" fmla="*/ 4600330 w 13991985"/>
                <a:gd name="connsiteY357" fmla="*/ 8082945 h 9738027"/>
                <a:gd name="connsiteX358" fmla="*/ 4673809 w 13991985"/>
                <a:gd name="connsiteY358" fmla="*/ 8047000 h 9738027"/>
                <a:gd name="connsiteX359" fmla="*/ 4702837 w 13991985"/>
                <a:gd name="connsiteY359" fmla="*/ 8003457 h 9738027"/>
                <a:gd name="connsiteX360" fmla="*/ 4717351 w 13991985"/>
                <a:gd name="connsiteY360" fmla="*/ 7959914 h 9738027"/>
                <a:gd name="connsiteX361" fmla="*/ 4804437 w 13991985"/>
                <a:gd name="connsiteY361" fmla="*/ 7930885 h 9738027"/>
                <a:gd name="connsiteX362" fmla="*/ 4838682 w 13991985"/>
                <a:gd name="connsiteY362" fmla="*/ 7904465 h 9738027"/>
                <a:gd name="connsiteX363" fmla="*/ 4894811 w 13991985"/>
                <a:gd name="connsiteY363" fmla="*/ 7875437 h 9738027"/>
                <a:gd name="connsiteX364" fmla="*/ 4947426 w 13991985"/>
                <a:gd name="connsiteY364" fmla="*/ 7839037 h 9738027"/>
                <a:gd name="connsiteX365" fmla="*/ 5065694 w 13991985"/>
                <a:gd name="connsiteY365" fmla="*/ 7766919 h 9738027"/>
                <a:gd name="connsiteX366" fmla="*/ 5210837 w 13991985"/>
                <a:gd name="connsiteY366" fmla="*/ 7814771 h 9738027"/>
                <a:gd name="connsiteX367" fmla="*/ 5297923 w 13991985"/>
                <a:gd name="connsiteY367" fmla="*/ 7872828 h 9738027"/>
                <a:gd name="connsiteX368" fmla="*/ 5385009 w 13991985"/>
                <a:gd name="connsiteY368" fmla="*/ 7858314 h 9738027"/>
                <a:gd name="connsiteX369" fmla="*/ 5428551 w 13991985"/>
                <a:gd name="connsiteY369" fmla="*/ 7829285 h 9738027"/>
                <a:gd name="connsiteX370" fmla="*/ 5514956 w 13991985"/>
                <a:gd name="connsiteY370" fmla="*/ 7712377 h 9738027"/>
                <a:gd name="connsiteX371" fmla="*/ 5563943 w 13991985"/>
                <a:gd name="connsiteY371" fmla="*/ 7788804 h 9738027"/>
                <a:gd name="connsiteX372" fmla="*/ 5602723 w 13991985"/>
                <a:gd name="connsiteY372" fmla="*/ 7843800 h 9738027"/>
                <a:gd name="connsiteX373" fmla="*/ 5617237 w 13991985"/>
                <a:gd name="connsiteY373" fmla="*/ 7887343 h 9738027"/>
                <a:gd name="connsiteX374" fmla="*/ 5706478 w 13991985"/>
                <a:gd name="connsiteY374" fmla="*/ 7950389 h 9738027"/>
                <a:gd name="connsiteX375" fmla="*/ 5731424 w 13991985"/>
                <a:gd name="connsiteY375" fmla="*/ 7990077 h 9738027"/>
                <a:gd name="connsiteX376" fmla="*/ 5727682 w 13991985"/>
                <a:gd name="connsiteY376" fmla="*/ 8069112 h 9738027"/>
                <a:gd name="connsiteX377" fmla="*/ 5732218 w 13991985"/>
                <a:gd name="connsiteY377" fmla="*/ 8131703 h 9738027"/>
                <a:gd name="connsiteX378" fmla="*/ 5739588 w 13991985"/>
                <a:gd name="connsiteY378" fmla="*/ 8211419 h 9738027"/>
                <a:gd name="connsiteX379" fmla="*/ 5737660 w 13991985"/>
                <a:gd name="connsiteY379" fmla="*/ 8300887 h 9738027"/>
                <a:gd name="connsiteX380" fmla="*/ 5692191 w 13991985"/>
                <a:gd name="connsiteY380" fmla="*/ 8377994 h 9738027"/>
                <a:gd name="connsiteX381" fmla="*/ 5602723 w 13991985"/>
                <a:gd name="connsiteY381" fmla="*/ 8424371 h 9738027"/>
                <a:gd name="connsiteX382" fmla="*/ 5573694 w 13991985"/>
                <a:gd name="connsiteY382" fmla="*/ 8467914 h 9738027"/>
                <a:gd name="connsiteX383" fmla="*/ 5559180 w 13991985"/>
                <a:gd name="connsiteY383" fmla="*/ 8511457 h 9738027"/>
                <a:gd name="connsiteX384" fmla="*/ 5472094 w 13991985"/>
                <a:gd name="connsiteY384" fmla="*/ 8598543 h 9738027"/>
                <a:gd name="connsiteX385" fmla="*/ 5457580 w 13991985"/>
                <a:gd name="connsiteY385" fmla="*/ 8642085 h 9738027"/>
                <a:gd name="connsiteX386" fmla="*/ 5519946 w 13991985"/>
                <a:gd name="connsiteY386" fmla="*/ 8768178 h 9738027"/>
                <a:gd name="connsiteX387" fmla="*/ 5477311 w 13991985"/>
                <a:gd name="connsiteY387" fmla="*/ 8861954 h 9738027"/>
                <a:gd name="connsiteX388" fmla="*/ 5619505 w 13991985"/>
                <a:gd name="connsiteY388" fmla="*/ 8840183 h 9738027"/>
                <a:gd name="connsiteX389" fmla="*/ 5711693 w 13991985"/>
                <a:gd name="connsiteY389" fmla="*/ 8814103 h 9738027"/>
                <a:gd name="connsiteX390" fmla="*/ 5776894 w 13991985"/>
                <a:gd name="connsiteY390" fmla="*/ 8800268 h 9738027"/>
                <a:gd name="connsiteX391" fmla="*/ 5749000 w 13991985"/>
                <a:gd name="connsiteY391" fmla="*/ 8872159 h 9738027"/>
                <a:gd name="connsiteX392" fmla="*/ 5748092 w 13991985"/>
                <a:gd name="connsiteY392" fmla="*/ 8903343 h 9738027"/>
                <a:gd name="connsiteX393" fmla="*/ 5747866 w 13991985"/>
                <a:gd name="connsiteY393" fmla="*/ 8946885 h 9738027"/>
                <a:gd name="connsiteX394" fmla="*/ 5776894 w 13991985"/>
                <a:gd name="connsiteY394" fmla="*/ 9033971 h 9738027"/>
                <a:gd name="connsiteX395" fmla="*/ 5829962 w 13991985"/>
                <a:gd name="connsiteY395" fmla="*/ 9080576 h 9738027"/>
                <a:gd name="connsiteX396" fmla="*/ 5883030 w 13991985"/>
                <a:gd name="connsiteY396" fmla="*/ 9114140 h 9738027"/>
                <a:gd name="connsiteX397" fmla="*/ 5907523 w 13991985"/>
                <a:gd name="connsiteY397" fmla="*/ 9164600 h 9738027"/>
                <a:gd name="connsiteX398" fmla="*/ 5863980 w 13991985"/>
                <a:gd name="connsiteY398" fmla="*/ 9266200 h 9738027"/>
                <a:gd name="connsiteX399" fmla="*/ 6023637 w 13991985"/>
                <a:gd name="connsiteY399" fmla="*/ 9353285 h 9738027"/>
                <a:gd name="connsiteX400" fmla="*/ 6038151 w 13991985"/>
                <a:gd name="connsiteY400" fmla="*/ 9396828 h 9738027"/>
                <a:gd name="connsiteX401" fmla="*/ 6067180 w 13991985"/>
                <a:gd name="connsiteY401" fmla="*/ 9440371 h 9738027"/>
                <a:gd name="connsiteX402" fmla="*/ 6133855 w 13991985"/>
                <a:gd name="connsiteY402" fmla="*/ 9471214 h 9738027"/>
                <a:gd name="connsiteX403" fmla="*/ 6269586 w 13991985"/>
                <a:gd name="connsiteY403" fmla="*/ 9406920 h 9738027"/>
                <a:gd name="connsiteX404" fmla="*/ 6299409 w 13991985"/>
                <a:gd name="connsiteY404" fmla="*/ 9440371 h 9738027"/>
                <a:gd name="connsiteX405" fmla="*/ 6313923 w 13991985"/>
                <a:gd name="connsiteY405" fmla="*/ 9483914 h 9738027"/>
                <a:gd name="connsiteX406" fmla="*/ 6347941 w 13991985"/>
                <a:gd name="connsiteY406" fmla="*/ 9527003 h 9738027"/>
                <a:gd name="connsiteX407" fmla="*/ 6405771 w 13991985"/>
                <a:gd name="connsiteY407" fmla="*/ 9556032 h 9738027"/>
                <a:gd name="connsiteX408" fmla="*/ 6430263 w 13991985"/>
                <a:gd name="connsiteY408" fmla="*/ 9510562 h 9738027"/>
                <a:gd name="connsiteX409" fmla="*/ 6430037 w 13991985"/>
                <a:gd name="connsiteY409" fmla="*/ 9382314 h 9738027"/>
                <a:gd name="connsiteX410" fmla="*/ 6401009 w 13991985"/>
                <a:gd name="connsiteY410" fmla="*/ 9280714 h 9738027"/>
                <a:gd name="connsiteX411" fmla="*/ 6444551 w 13991985"/>
                <a:gd name="connsiteY411" fmla="*/ 9237171 h 9738027"/>
                <a:gd name="connsiteX412" fmla="*/ 6488094 w 13991985"/>
                <a:gd name="connsiteY412" fmla="*/ 9222657 h 9738027"/>
                <a:gd name="connsiteX413" fmla="*/ 6557718 w 13991985"/>
                <a:gd name="connsiteY413" fmla="*/ 9225945 h 9738027"/>
                <a:gd name="connsiteX414" fmla="*/ 6636299 w 13991985"/>
                <a:gd name="connsiteY414" fmla="*/ 9168795 h 9738027"/>
                <a:gd name="connsiteX415" fmla="*/ 6737445 w 13991985"/>
                <a:gd name="connsiteY415" fmla="*/ 9224812 h 9738027"/>
                <a:gd name="connsiteX416" fmla="*/ 6763866 w 13991985"/>
                <a:gd name="connsiteY416" fmla="*/ 9164600 h 9738027"/>
                <a:gd name="connsiteX417" fmla="*/ 6828840 w 13991985"/>
                <a:gd name="connsiteY417" fmla="*/ 9181722 h 9738027"/>
                <a:gd name="connsiteX418" fmla="*/ 6870229 w 13991985"/>
                <a:gd name="connsiteY418" fmla="*/ 9205988 h 9738027"/>
                <a:gd name="connsiteX419" fmla="*/ 6952551 w 13991985"/>
                <a:gd name="connsiteY419" fmla="*/ 9208143 h 9738027"/>
                <a:gd name="connsiteX420" fmla="*/ 7025123 w 13991985"/>
                <a:gd name="connsiteY420" fmla="*/ 9121057 h 9738027"/>
                <a:gd name="connsiteX421" fmla="*/ 7102230 w 13991985"/>
                <a:gd name="connsiteY421" fmla="*/ 9139881 h 9738027"/>
                <a:gd name="connsiteX422" fmla="*/ 7170266 w 13991985"/>
                <a:gd name="connsiteY422" fmla="*/ 9077514 h 9738027"/>
                <a:gd name="connsiteX423" fmla="*/ 7197141 w 13991985"/>
                <a:gd name="connsiteY423" fmla="*/ 9048713 h 9738027"/>
                <a:gd name="connsiteX424" fmla="*/ 7236374 w 13991985"/>
                <a:gd name="connsiteY424" fmla="*/ 9023539 h 9738027"/>
                <a:gd name="connsiteX425" fmla="*/ 7271638 w 13991985"/>
                <a:gd name="connsiteY425" fmla="*/ 9063681 h 9738027"/>
                <a:gd name="connsiteX426" fmla="*/ 7307811 w 13991985"/>
                <a:gd name="connsiteY426" fmla="*/ 9109604 h 9738027"/>
                <a:gd name="connsiteX427" fmla="*/ 7343530 w 13991985"/>
                <a:gd name="connsiteY427" fmla="*/ 9159270 h 9738027"/>
                <a:gd name="connsiteX428" fmla="*/ 7460551 w 13991985"/>
                <a:gd name="connsiteY428" fmla="*/ 9164600 h 9738027"/>
                <a:gd name="connsiteX429" fmla="*/ 7547637 w 13991985"/>
                <a:gd name="connsiteY429" fmla="*/ 9179114 h 9738027"/>
                <a:gd name="connsiteX430" fmla="*/ 7562151 w 13991985"/>
                <a:gd name="connsiteY430" fmla="*/ 9353285 h 9738027"/>
                <a:gd name="connsiteX431" fmla="*/ 7634723 w 13991985"/>
                <a:gd name="connsiteY431" fmla="*/ 9367800 h 9738027"/>
                <a:gd name="connsiteX432" fmla="*/ 7721809 w 13991985"/>
                <a:gd name="connsiteY432" fmla="*/ 9396828 h 9738027"/>
                <a:gd name="connsiteX433" fmla="*/ 7808894 w 13991985"/>
                <a:gd name="connsiteY433" fmla="*/ 9425857 h 9738027"/>
                <a:gd name="connsiteX434" fmla="*/ 7852437 w 13991985"/>
                <a:gd name="connsiteY434" fmla="*/ 9440371 h 9738027"/>
                <a:gd name="connsiteX435" fmla="*/ 7895980 w 13991985"/>
                <a:gd name="connsiteY435" fmla="*/ 9396828 h 9738027"/>
                <a:gd name="connsiteX436" fmla="*/ 7939523 w 13991985"/>
                <a:gd name="connsiteY436" fmla="*/ 9382314 h 9738027"/>
                <a:gd name="connsiteX437" fmla="*/ 7962655 w 13991985"/>
                <a:gd name="connsiteY437" fmla="*/ 9347389 h 9738027"/>
                <a:gd name="connsiteX438" fmla="*/ 8005517 w 13991985"/>
                <a:gd name="connsiteY438" fmla="*/ 9335483 h 9738027"/>
                <a:gd name="connsiteX439" fmla="*/ 8065049 w 13991985"/>
                <a:gd name="connsiteY439" fmla="*/ 9397396 h 9738027"/>
                <a:gd name="connsiteX440" fmla="*/ 8169144 w 13991985"/>
                <a:gd name="connsiteY440" fmla="*/ 9437309 h 9738027"/>
                <a:gd name="connsiteX441" fmla="*/ 8215068 w 13991985"/>
                <a:gd name="connsiteY441" fmla="*/ 9392633 h 9738027"/>
                <a:gd name="connsiteX442" fmla="*/ 8255549 w 13991985"/>
                <a:gd name="connsiteY442" fmla="*/ 9401818 h 9738027"/>
                <a:gd name="connsiteX443" fmla="*/ 8299092 w 13991985"/>
                <a:gd name="connsiteY443" fmla="*/ 9438217 h 9738027"/>
                <a:gd name="connsiteX444" fmla="*/ 8317461 w 13991985"/>
                <a:gd name="connsiteY444" fmla="*/ 9485502 h 9738027"/>
                <a:gd name="connsiteX445" fmla="*/ 8295010 w 13991985"/>
                <a:gd name="connsiteY445" fmla="*/ 9519633 h 9738027"/>
                <a:gd name="connsiteX446" fmla="*/ 8276980 w 13991985"/>
                <a:gd name="connsiteY446" fmla="*/ 9604564 h 9738027"/>
                <a:gd name="connsiteX447" fmla="*/ 8309297 w 13991985"/>
                <a:gd name="connsiteY447" fmla="*/ 9685413 h 9738027"/>
                <a:gd name="connsiteX448" fmla="*/ 8350459 w 13991985"/>
                <a:gd name="connsiteY448" fmla="*/ 9738027 h 9738027"/>
                <a:gd name="connsiteX449" fmla="*/ 8389466 w 13991985"/>
                <a:gd name="connsiteY449" fmla="*/ 9730657 h 9738027"/>
                <a:gd name="connsiteX450" fmla="*/ 8386404 w 13991985"/>
                <a:gd name="connsiteY450" fmla="*/ 9682578 h 9738027"/>
                <a:gd name="connsiteX451" fmla="*/ 8360437 w 13991985"/>
                <a:gd name="connsiteY451" fmla="*/ 9643571 h 9738027"/>
                <a:gd name="connsiteX452" fmla="*/ 8351139 w 13991985"/>
                <a:gd name="connsiteY452" fmla="*/ 9571453 h 9738027"/>
                <a:gd name="connsiteX453" fmla="*/ 8370416 w 13991985"/>
                <a:gd name="connsiteY453" fmla="*/ 9527684 h 9738027"/>
                <a:gd name="connsiteX454" fmla="*/ 8396043 w 13991985"/>
                <a:gd name="connsiteY454" fmla="*/ 9475977 h 9738027"/>
                <a:gd name="connsiteX455" fmla="*/ 8429380 w 13991985"/>
                <a:gd name="connsiteY455" fmla="*/ 9483120 h 9738027"/>
                <a:gd name="connsiteX456" fmla="*/ 8496055 w 13991985"/>
                <a:gd name="connsiteY456" fmla="*/ 9473595 h 9738027"/>
                <a:gd name="connsiteX457" fmla="*/ 8553886 w 13991985"/>
                <a:gd name="connsiteY457" fmla="*/ 9453185 h 9738027"/>
                <a:gd name="connsiteX458" fmla="*/ 8636209 w 13991985"/>
                <a:gd name="connsiteY458" fmla="*/ 9428465 h 9738027"/>
                <a:gd name="connsiteX459" fmla="*/ 8696193 w 13991985"/>
                <a:gd name="connsiteY459" fmla="*/ 9415877 h 9738027"/>
                <a:gd name="connsiteX460" fmla="*/ 8691318 w 13991985"/>
                <a:gd name="connsiteY460" fmla="*/ 9375964 h 9738027"/>
                <a:gd name="connsiteX461" fmla="*/ 8715130 w 13991985"/>
                <a:gd name="connsiteY461" fmla="*/ 9356914 h 9738027"/>
                <a:gd name="connsiteX462" fmla="*/ 8743705 w 13991985"/>
                <a:gd name="connsiteY462" fmla="*/ 9359295 h 9738027"/>
                <a:gd name="connsiteX463" fmla="*/ 8810380 w 13991985"/>
                <a:gd name="connsiteY463" fmla="*/ 9382314 h 9738027"/>
                <a:gd name="connsiteX464" fmla="*/ 8856078 w 13991985"/>
                <a:gd name="connsiteY464" fmla="*/ 9312577 h 9738027"/>
                <a:gd name="connsiteX465" fmla="*/ 8903249 w 13991985"/>
                <a:gd name="connsiteY465" fmla="*/ 9314052 h 9738027"/>
                <a:gd name="connsiteX466" fmla="*/ 8941349 w 13991985"/>
                <a:gd name="connsiteY466" fmla="*/ 9356914 h 9738027"/>
                <a:gd name="connsiteX467" fmla="*/ 8984211 w 13991985"/>
                <a:gd name="connsiteY467" fmla="*/ 9321195 h 9738027"/>
                <a:gd name="connsiteX468" fmla="*/ 9025713 w 13991985"/>
                <a:gd name="connsiteY468" fmla="*/ 9264272 h 9738027"/>
                <a:gd name="connsiteX469" fmla="*/ 9085925 w 13991985"/>
                <a:gd name="connsiteY469" fmla="*/ 9278106 h 9738027"/>
                <a:gd name="connsiteX470" fmla="*/ 9124705 w 13991985"/>
                <a:gd name="connsiteY470" fmla="*/ 9237852 h 9738027"/>
                <a:gd name="connsiteX471" fmla="*/ 9129468 w 13991985"/>
                <a:gd name="connsiteY471" fmla="*/ 9186258 h 9738027"/>
                <a:gd name="connsiteX472" fmla="*/ 9160424 w 13991985"/>
                <a:gd name="connsiteY472" fmla="*/ 9133077 h 9738027"/>
                <a:gd name="connsiteX473" fmla="*/ 9203286 w 13991985"/>
                <a:gd name="connsiteY473" fmla="*/ 9156889 h 9738027"/>
                <a:gd name="connsiteX474" fmla="*/ 9246376 w 13991985"/>
                <a:gd name="connsiteY474" fmla="*/ 9196690 h 9738027"/>
                <a:gd name="connsiteX475" fmla="*/ 9305680 w 13991985"/>
                <a:gd name="connsiteY475" fmla="*/ 9159270 h 9738027"/>
                <a:gd name="connsiteX476" fmla="*/ 9399569 w 13991985"/>
                <a:gd name="connsiteY476" fmla="*/ 9131943 h 9738027"/>
                <a:gd name="connsiteX477" fmla="*/ 9458080 w 13991985"/>
                <a:gd name="connsiteY477" fmla="*/ 9130695 h 9738027"/>
                <a:gd name="connsiteX478" fmla="*/ 9518518 w 13991985"/>
                <a:gd name="connsiteY478" fmla="*/ 9105521 h 9738027"/>
                <a:gd name="connsiteX479" fmla="*/ 9574648 w 13991985"/>
                <a:gd name="connsiteY479" fmla="*/ 9126046 h 9738027"/>
                <a:gd name="connsiteX480" fmla="*/ 9652209 w 13991985"/>
                <a:gd name="connsiteY480" fmla="*/ 9106543 h 9738027"/>
                <a:gd name="connsiteX481" fmla="*/ 9753355 w 13991985"/>
                <a:gd name="connsiteY481" fmla="*/ 9094977 h 9738027"/>
                <a:gd name="connsiteX482" fmla="*/ 9816175 w 13991985"/>
                <a:gd name="connsiteY482" fmla="*/ 9050866 h 9738027"/>
                <a:gd name="connsiteX483" fmla="*/ 9803361 w 13991985"/>
                <a:gd name="connsiteY483" fmla="*/ 9009252 h 9738027"/>
                <a:gd name="connsiteX484" fmla="*/ 9819236 w 13991985"/>
                <a:gd name="connsiteY484" fmla="*/ 8981583 h 9738027"/>
                <a:gd name="connsiteX485" fmla="*/ 9872418 w 13991985"/>
                <a:gd name="connsiteY485" fmla="*/ 8980677 h 9738027"/>
                <a:gd name="connsiteX486" fmla="*/ 9893736 w 13991985"/>
                <a:gd name="connsiteY486" fmla="*/ 8931350 h 9738027"/>
                <a:gd name="connsiteX487" fmla="*/ 9942721 w 13991985"/>
                <a:gd name="connsiteY487" fmla="*/ 8904022 h 9738027"/>
                <a:gd name="connsiteX488" fmla="*/ 10024364 w 13991985"/>
                <a:gd name="connsiteY488" fmla="*/ 8850956 h 9738027"/>
                <a:gd name="connsiteX489" fmla="*/ 10101925 w 13991985"/>
                <a:gd name="connsiteY489" fmla="*/ 8802650 h 9738027"/>
                <a:gd name="connsiteX490" fmla="*/ 10130726 w 13991985"/>
                <a:gd name="connsiteY490" fmla="*/ 8768632 h 9738027"/>
                <a:gd name="connsiteX491" fmla="*/ 10099997 w 13991985"/>
                <a:gd name="connsiteY491" fmla="*/ 8719646 h 9738027"/>
                <a:gd name="connsiteX492" fmla="*/ 10139458 w 13991985"/>
                <a:gd name="connsiteY492" fmla="*/ 8683474 h 9738027"/>
                <a:gd name="connsiteX493" fmla="*/ 10199669 w 13991985"/>
                <a:gd name="connsiteY493" fmla="*/ 8664197 h 9738027"/>
                <a:gd name="connsiteX494" fmla="*/ 10252737 w 13991985"/>
                <a:gd name="connsiteY494" fmla="*/ 8642539 h 9738027"/>
                <a:gd name="connsiteX495" fmla="*/ 10293672 w 13991985"/>
                <a:gd name="connsiteY495" fmla="*/ 8610902 h 9738027"/>
                <a:gd name="connsiteX496" fmla="*/ 10351049 w 13991985"/>
                <a:gd name="connsiteY496" fmla="*/ 8533002 h 9738027"/>
                <a:gd name="connsiteX497" fmla="*/ 10363409 w 13991985"/>
                <a:gd name="connsiteY497" fmla="*/ 8525971 h 9738027"/>
                <a:gd name="connsiteX498" fmla="*/ 10398107 w 13991985"/>
                <a:gd name="connsiteY498" fmla="*/ 8480274 h 9738027"/>
                <a:gd name="connsiteX499" fmla="*/ 10436434 w 13991985"/>
                <a:gd name="connsiteY499" fmla="*/ 8443875 h 9738027"/>
                <a:gd name="connsiteX500" fmla="*/ 10479523 w 13991985"/>
                <a:gd name="connsiteY500" fmla="*/ 8395343 h 9738027"/>
                <a:gd name="connsiteX501" fmla="*/ 10494718 w 13991985"/>
                <a:gd name="connsiteY501" fmla="*/ 8308257 h 9738027"/>
                <a:gd name="connsiteX502" fmla="*/ 10499254 w 13991985"/>
                <a:gd name="connsiteY502" fmla="*/ 8247819 h 9738027"/>
                <a:gd name="connsiteX503" fmla="*/ 10482018 w 13991985"/>
                <a:gd name="connsiteY503" fmla="*/ 8171052 h 9738027"/>
                <a:gd name="connsiteX504" fmla="*/ 10523066 w 13991985"/>
                <a:gd name="connsiteY504" fmla="*/ 8117643 h 9738027"/>
                <a:gd name="connsiteX505" fmla="*/ 10566609 w 13991985"/>
                <a:gd name="connsiteY505" fmla="*/ 8119571 h 9738027"/>
                <a:gd name="connsiteX506" fmla="*/ 10627274 w 13991985"/>
                <a:gd name="connsiteY506" fmla="*/ 8102676 h 9738027"/>
                <a:gd name="connsiteX507" fmla="*/ 10654829 w 13991985"/>
                <a:gd name="connsiteY507" fmla="*/ 8025569 h 9738027"/>
                <a:gd name="connsiteX508" fmla="*/ 10696330 w 13991985"/>
                <a:gd name="connsiteY508" fmla="*/ 7994839 h 9738027"/>
                <a:gd name="connsiteX509" fmla="*/ 10775025 w 13991985"/>
                <a:gd name="connsiteY509" fmla="*/ 7894940 h 9738027"/>
                <a:gd name="connsiteX510" fmla="*/ 10806435 w 13991985"/>
                <a:gd name="connsiteY510" fmla="*/ 7805246 h 9738027"/>
                <a:gd name="connsiteX511" fmla="*/ 10847596 w 13991985"/>
                <a:gd name="connsiteY511" fmla="*/ 7745488 h 9738027"/>
                <a:gd name="connsiteX512" fmla="*/ 10903499 w 13991985"/>
                <a:gd name="connsiteY512" fmla="*/ 7730520 h 9738027"/>
                <a:gd name="connsiteX513" fmla="*/ 10958494 w 13991985"/>
                <a:gd name="connsiteY513" fmla="*/ 7727685 h 9738027"/>
                <a:gd name="connsiteX514" fmla="*/ 10952031 w 13991985"/>
                <a:gd name="connsiteY514" fmla="*/ 7706028 h 9738027"/>
                <a:gd name="connsiteX515" fmla="*/ 10943980 w 13991985"/>
                <a:gd name="connsiteY515" fmla="*/ 7652732 h 9738027"/>
                <a:gd name="connsiteX516" fmla="*/ 10950897 w 13991985"/>
                <a:gd name="connsiteY516" fmla="*/ 7604427 h 9738027"/>
                <a:gd name="connsiteX517" fmla="*/ 10917786 w 13991985"/>
                <a:gd name="connsiteY517" fmla="*/ 7507590 h 9738027"/>
                <a:gd name="connsiteX518" fmla="*/ 10915632 w 13991985"/>
                <a:gd name="connsiteY518" fmla="*/ 7454521 h 9738027"/>
                <a:gd name="connsiteX519" fmla="*/ 10963937 w 13991985"/>
                <a:gd name="connsiteY519" fmla="*/ 7401681 h 9738027"/>
                <a:gd name="connsiteX520" fmla="*/ 11024943 w 13991985"/>
                <a:gd name="connsiteY520" fmla="*/ 7373333 h 9738027"/>
                <a:gd name="connsiteX521" fmla="*/ 11016551 w 13991985"/>
                <a:gd name="connsiteY521" fmla="*/ 7335800 h 9738027"/>
                <a:gd name="connsiteX522" fmla="*/ 10974936 w 13991985"/>
                <a:gd name="connsiteY522" fmla="*/ 7306998 h 9738027"/>
                <a:gd name="connsiteX523" fmla="*/ 10912570 w 13991985"/>
                <a:gd name="connsiteY523" fmla="*/ 7239643 h 9738027"/>
                <a:gd name="connsiteX524" fmla="*/ 10851905 w 13991985"/>
                <a:gd name="connsiteY524" fmla="*/ 7270371 h 9738027"/>
                <a:gd name="connsiteX525" fmla="*/ 10782168 w 13991985"/>
                <a:gd name="connsiteY525" fmla="*/ 7263001 h 9738027"/>
                <a:gd name="connsiteX526" fmla="*/ 10784323 w 13991985"/>
                <a:gd name="connsiteY526" fmla="*/ 7205171 h 9738027"/>
                <a:gd name="connsiteX527" fmla="*/ 10830247 w 13991985"/>
                <a:gd name="connsiteY527" fmla="*/ 7133053 h 9738027"/>
                <a:gd name="connsiteX528" fmla="*/ 10877305 w 13991985"/>
                <a:gd name="connsiteY528" fmla="*/ 7116158 h 9738027"/>
                <a:gd name="connsiteX529" fmla="*/ 10917332 w 13991985"/>
                <a:gd name="connsiteY529" fmla="*/ 7087357 h 9738027"/>
                <a:gd name="connsiteX530" fmla="*/ 10973688 w 13991985"/>
                <a:gd name="connsiteY530" fmla="*/ 7074769 h 9738027"/>
                <a:gd name="connsiteX531" fmla="*/ 11033446 w 13991985"/>
                <a:gd name="connsiteY531" fmla="*/ 7055039 h 9738027"/>
                <a:gd name="connsiteX532" fmla="*/ 10929693 w 13991985"/>
                <a:gd name="connsiteY532" fmla="*/ 6954120 h 9738027"/>
                <a:gd name="connsiteX533" fmla="*/ 10903272 w 13991985"/>
                <a:gd name="connsiteY533" fmla="*/ 6879619 h 9738027"/>
                <a:gd name="connsiteX534" fmla="*/ 10997729 w 13991985"/>
                <a:gd name="connsiteY534" fmla="*/ 6886083 h 9738027"/>
                <a:gd name="connsiteX535" fmla="*/ 11045580 w 13991985"/>
                <a:gd name="connsiteY535" fmla="*/ 6856828 h 9738027"/>
                <a:gd name="connsiteX536" fmla="*/ 10987523 w 13991985"/>
                <a:gd name="connsiteY536" fmla="*/ 6788566 h 9738027"/>
                <a:gd name="connsiteX537" fmla="*/ 10914951 w 13991985"/>
                <a:gd name="connsiteY537" fmla="*/ 6740714 h 9738027"/>
                <a:gd name="connsiteX538" fmla="*/ 10909509 w 13991985"/>
                <a:gd name="connsiteY538" fmla="*/ 6692862 h 9738027"/>
                <a:gd name="connsiteX539" fmla="*/ 10856894 w 13991985"/>
                <a:gd name="connsiteY539" fmla="*/ 6668143 h 9738027"/>
                <a:gd name="connsiteX540" fmla="*/ 10813805 w 13991985"/>
                <a:gd name="connsiteY540" fmla="*/ 6633671 h 9738027"/>
                <a:gd name="connsiteX541" fmla="*/ 10804053 w 13991985"/>
                <a:gd name="connsiteY541" fmla="*/ 6556790 h 9738027"/>
                <a:gd name="connsiteX542" fmla="*/ 10793848 w 13991985"/>
                <a:gd name="connsiteY542" fmla="*/ 6494198 h 9738027"/>
                <a:gd name="connsiteX543" fmla="*/ 10740780 w 13991985"/>
                <a:gd name="connsiteY543" fmla="*/ 6367878 h 9738027"/>
                <a:gd name="connsiteX544" fmla="*/ 10711751 w 13991985"/>
                <a:gd name="connsiteY544" fmla="*/ 6247228 h 9738027"/>
                <a:gd name="connsiteX545" fmla="*/ 10668209 w 13991985"/>
                <a:gd name="connsiteY545" fmla="*/ 6218200 h 9738027"/>
                <a:gd name="connsiteX546" fmla="*/ 10619223 w 13991985"/>
                <a:gd name="connsiteY546" fmla="*/ 6155833 h 9738027"/>
                <a:gd name="connsiteX547" fmla="*/ 10508551 w 13991985"/>
                <a:gd name="connsiteY547" fmla="*/ 6072831 h 9738027"/>
                <a:gd name="connsiteX548" fmla="*/ 10426229 w 13991985"/>
                <a:gd name="connsiteY548" fmla="*/ 6005701 h 9738027"/>
                <a:gd name="connsiteX549" fmla="*/ 10441423 w 13991985"/>
                <a:gd name="connsiteY549" fmla="*/ 5885505 h 9738027"/>
                <a:gd name="connsiteX550" fmla="*/ 10509005 w 13991985"/>
                <a:gd name="connsiteY550" fmla="*/ 5822232 h 9738027"/>
                <a:gd name="connsiteX551" fmla="*/ 10595637 w 13991985"/>
                <a:gd name="connsiteY551" fmla="*/ 5724714 h 9738027"/>
                <a:gd name="connsiteX552" fmla="*/ 10629655 w 13991985"/>
                <a:gd name="connsiteY552" fmla="*/ 5637402 h 9738027"/>
                <a:gd name="connsiteX553" fmla="*/ 10673198 w 13991985"/>
                <a:gd name="connsiteY553" fmla="*/ 5604745 h 9738027"/>
                <a:gd name="connsiteX554" fmla="*/ 10750305 w 13991985"/>
                <a:gd name="connsiteY554" fmla="*/ 5627196 h 9738027"/>
                <a:gd name="connsiteX555" fmla="*/ 10761191 w 13991985"/>
                <a:gd name="connsiteY555" fmla="*/ 5560067 h 9738027"/>
                <a:gd name="connsiteX556" fmla="*/ 10814259 w 13991985"/>
                <a:gd name="connsiteY556" fmla="*/ 5502464 h 9738027"/>
                <a:gd name="connsiteX557" fmla="*/ 10891138 w 13991985"/>
                <a:gd name="connsiteY557" fmla="*/ 5468446 h 9738027"/>
                <a:gd name="connsiteX558" fmla="*/ 10958494 w 13991985"/>
                <a:gd name="connsiteY558" fmla="*/ 5463457 h 9738027"/>
                <a:gd name="connsiteX559" fmla="*/ 10989111 w 13991985"/>
                <a:gd name="connsiteY559" fmla="*/ 5434655 h 9738027"/>
                <a:gd name="connsiteX560" fmla="*/ 11051703 w 13991985"/>
                <a:gd name="connsiteY560" fmla="*/ 5395875 h 9738027"/>
                <a:gd name="connsiteX561" fmla="*/ 11161694 w 13991985"/>
                <a:gd name="connsiteY561" fmla="*/ 5361857 h 9738027"/>
                <a:gd name="connsiteX562" fmla="*/ 11205237 w 13991985"/>
                <a:gd name="connsiteY562" fmla="*/ 5332828 h 9738027"/>
                <a:gd name="connsiteX563" fmla="*/ 11161694 w 13991985"/>
                <a:gd name="connsiteY563" fmla="*/ 5303800 h 9738027"/>
                <a:gd name="connsiteX564" fmla="*/ 10871409 w 13991985"/>
                <a:gd name="connsiteY564" fmla="*/ 5260257 h 9738027"/>
                <a:gd name="connsiteX565" fmla="*/ 10827866 w 13991985"/>
                <a:gd name="connsiteY565" fmla="*/ 5216714 h 9738027"/>
                <a:gd name="connsiteX566" fmla="*/ 10682723 w 13991985"/>
                <a:gd name="connsiteY566" fmla="*/ 5274771 h 9738027"/>
                <a:gd name="connsiteX567" fmla="*/ 10624666 w 13991985"/>
                <a:gd name="connsiteY567" fmla="*/ 5303800 h 9738027"/>
                <a:gd name="connsiteX568" fmla="*/ 10537580 w 13991985"/>
                <a:gd name="connsiteY568" fmla="*/ 5390206 h 9738027"/>
                <a:gd name="connsiteX569" fmla="*/ 10440289 w 13991985"/>
                <a:gd name="connsiteY569" fmla="*/ 5361403 h 9738027"/>
                <a:gd name="connsiteX570" fmla="*/ 10368624 w 13991985"/>
                <a:gd name="connsiteY570" fmla="*/ 5317633 h 9738027"/>
                <a:gd name="connsiteX571" fmla="*/ 10348894 w 13991985"/>
                <a:gd name="connsiteY571" fmla="*/ 5245743 h 9738027"/>
                <a:gd name="connsiteX572" fmla="*/ 10363409 w 13991985"/>
                <a:gd name="connsiteY572" fmla="*/ 5187685 h 9738027"/>
                <a:gd name="connsiteX573" fmla="*/ 10392437 w 13991985"/>
                <a:gd name="connsiteY573" fmla="*/ 5144143 h 9738027"/>
                <a:gd name="connsiteX574" fmla="*/ 10348894 w 13991985"/>
                <a:gd name="connsiteY574" fmla="*/ 5115114 h 9738027"/>
                <a:gd name="connsiteX575" fmla="*/ 10290837 w 13991985"/>
                <a:gd name="connsiteY575" fmla="*/ 5100600 h 9738027"/>
                <a:gd name="connsiteX576" fmla="*/ 10203751 w 13991985"/>
                <a:gd name="connsiteY576" fmla="*/ 5071571 h 9738027"/>
                <a:gd name="connsiteX577" fmla="*/ 10160209 w 13991985"/>
                <a:gd name="connsiteY577" fmla="*/ 5057057 h 9738027"/>
                <a:gd name="connsiteX578" fmla="*/ 10073804 w 13991985"/>
                <a:gd name="connsiteY578" fmla="*/ 5028028 h 9738027"/>
                <a:gd name="connsiteX579" fmla="*/ 10044548 w 13991985"/>
                <a:gd name="connsiteY579" fmla="*/ 4921665 h 9738027"/>
                <a:gd name="connsiteX580" fmla="*/ 10049991 w 13991985"/>
                <a:gd name="connsiteY580" fmla="*/ 4868598 h 9738027"/>
                <a:gd name="connsiteX581" fmla="*/ 10102605 w 13991985"/>
                <a:gd name="connsiteY581" fmla="*/ 4758381 h 9738027"/>
                <a:gd name="connsiteX582" fmla="*/ 10189011 w 13991985"/>
                <a:gd name="connsiteY582" fmla="*/ 4753164 h 9738027"/>
                <a:gd name="connsiteX583" fmla="*/ 10262262 w 13991985"/>
                <a:gd name="connsiteY583" fmla="*/ 4791490 h 9738027"/>
                <a:gd name="connsiteX584" fmla="*/ 10311929 w 13991985"/>
                <a:gd name="connsiteY584" fmla="*/ 4762462 h 9738027"/>
                <a:gd name="connsiteX585" fmla="*/ 10365223 w 13991985"/>
                <a:gd name="connsiteY585" fmla="*/ 4752710 h 9738027"/>
                <a:gd name="connsiteX586" fmla="*/ 10423053 w 13991985"/>
                <a:gd name="connsiteY586" fmla="*/ 4698963 h 9738027"/>
                <a:gd name="connsiteX587" fmla="*/ 10447319 w 13991985"/>
                <a:gd name="connsiteY587" fmla="*/ 4607114 h 9738027"/>
                <a:gd name="connsiteX588" fmla="*/ 10491543 w 13991985"/>
                <a:gd name="connsiteY588" fmla="*/ 4532502 h 9738027"/>
                <a:gd name="connsiteX589" fmla="*/ 10595637 w 13991985"/>
                <a:gd name="connsiteY589" fmla="*/ 4520028 h 9738027"/>
                <a:gd name="connsiteX590" fmla="*/ 10639180 w 13991985"/>
                <a:gd name="connsiteY590" fmla="*/ 4491000 h 9738027"/>
                <a:gd name="connsiteX591" fmla="*/ 10711751 w 13991985"/>
                <a:gd name="connsiteY591" fmla="*/ 4403914 h 9738027"/>
                <a:gd name="connsiteX592" fmla="*/ 10755294 w 13991985"/>
                <a:gd name="connsiteY592" fmla="*/ 4360371 h 9738027"/>
                <a:gd name="connsiteX593" fmla="*/ 10775705 w 13991985"/>
                <a:gd name="connsiteY593" fmla="*/ 4302314 h 9738027"/>
                <a:gd name="connsiteX594" fmla="*/ 10848730 w 13991985"/>
                <a:gd name="connsiteY594" fmla="*/ 4251514 h 9738027"/>
                <a:gd name="connsiteX595" fmla="*/ 10977318 w 13991985"/>
                <a:gd name="connsiteY595" fmla="*/ 4232464 h 9738027"/>
                <a:gd name="connsiteX596" fmla="*/ 11103411 w 13991985"/>
                <a:gd name="connsiteY596" fmla="*/ 4307983 h 9738027"/>
                <a:gd name="connsiteX597" fmla="*/ 11126996 w 13991985"/>
                <a:gd name="connsiteY597" fmla="*/ 4433170 h 9738027"/>
                <a:gd name="connsiteX598" fmla="*/ 11078691 w 13991985"/>
                <a:gd name="connsiteY598" fmla="*/ 4505514 h 9738027"/>
                <a:gd name="connsiteX599" fmla="*/ 11048755 w 13991985"/>
                <a:gd name="connsiteY599" fmla="*/ 4551552 h 9738027"/>
                <a:gd name="connsiteX600" fmla="*/ 11049889 w 13991985"/>
                <a:gd name="connsiteY600" fmla="*/ 4577632 h 9738027"/>
                <a:gd name="connsiteX601" fmla="*/ 10987523 w 13991985"/>
                <a:gd name="connsiteY601" fmla="*/ 4592600 h 9738027"/>
                <a:gd name="connsiteX602" fmla="*/ 10973009 w 13991985"/>
                <a:gd name="connsiteY602" fmla="*/ 4650657 h 9738027"/>
                <a:gd name="connsiteX603" fmla="*/ 11060094 w 13991985"/>
                <a:gd name="connsiteY603" fmla="*/ 4665171 h 9738027"/>
                <a:gd name="connsiteX604" fmla="*/ 11016551 w 13991985"/>
                <a:gd name="connsiteY604" fmla="*/ 4708714 h 9738027"/>
                <a:gd name="connsiteX605" fmla="*/ 11002037 w 13991985"/>
                <a:gd name="connsiteY605" fmla="*/ 4752257 h 9738027"/>
                <a:gd name="connsiteX606" fmla="*/ 11016551 w 13991985"/>
                <a:gd name="connsiteY606" fmla="*/ 4781285 h 9738027"/>
                <a:gd name="connsiteX607" fmla="*/ 11060094 w 13991985"/>
                <a:gd name="connsiteY607" fmla="*/ 4737743 h 9738027"/>
                <a:gd name="connsiteX608" fmla="*/ 11190723 w 13991985"/>
                <a:gd name="connsiteY608" fmla="*/ 4650657 h 9738027"/>
                <a:gd name="connsiteX609" fmla="*/ 11248780 w 13991985"/>
                <a:gd name="connsiteY609" fmla="*/ 4636143 h 9738027"/>
                <a:gd name="connsiteX610" fmla="*/ 11335866 w 13991985"/>
                <a:gd name="connsiteY610" fmla="*/ 4592600 h 9738027"/>
                <a:gd name="connsiteX611" fmla="*/ 11422951 w 13991985"/>
                <a:gd name="connsiteY611" fmla="*/ 4549057 h 9738027"/>
                <a:gd name="connsiteX612" fmla="*/ 11539066 w 13991985"/>
                <a:gd name="connsiteY61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04894 w 13991985"/>
                <a:gd name="connsiteY301" fmla="*/ 6479457 h 9738027"/>
                <a:gd name="connsiteX302" fmla="*/ 1274405 w 13991985"/>
                <a:gd name="connsiteY302" fmla="*/ 6568924 h 9738027"/>
                <a:gd name="connsiteX303" fmla="*/ 1226552 w 13991985"/>
                <a:gd name="connsiteY303" fmla="*/ 6651020 h 9738027"/>
                <a:gd name="connsiteX304" fmla="*/ 1125179 w 13991985"/>
                <a:gd name="connsiteY304" fmla="*/ 6610539 h 9738027"/>
                <a:gd name="connsiteX305" fmla="*/ 1103294 w 13991985"/>
                <a:gd name="connsiteY305" fmla="*/ 6682657 h 9738027"/>
                <a:gd name="connsiteX306" fmla="*/ 1137992 w 13991985"/>
                <a:gd name="connsiteY306" fmla="*/ 6768495 h 9738027"/>
                <a:gd name="connsiteX307" fmla="*/ 1146837 w 13991985"/>
                <a:gd name="connsiteY307" fmla="*/ 6856828 h 9738027"/>
                <a:gd name="connsiteX308" fmla="*/ 1157043 w 13991985"/>
                <a:gd name="connsiteY308" fmla="*/ 6938471 h 9738027"/>
                <a:gd name="connsiteX309" fmla="*/ 1210111 w 13991985"/>
                <a:gd name="connsiteY309" fmla="*/ 7021475 h 9738027"/>
                <a:gd name="connsiteX310" fmla="*/ 1366705 w 13991985"/>
                <a:gd name="connsiteY310" fmla="*/ 7104025 h 9738027"/>
                <a:gd name="connsiteX311" fmla="*/ 1449029 w 13991985"/>
                <a:gd name="connsiteY311" fmla="*/ 7157093 h 9738027"/>
                <a:gd name="connsiteX312" fmla="*/ 1530672 w 13991985"/>
                <a:gd name="connsiteY312" fmla="*/ 7212541 h 9738027"/>
                <a:gd name="connsiteX313" fmla="*/ 1611294 w 13991985"/>
                <a:gd name="connsiteY313" fmla="*/ 7263228 h 9738027"/>
                <a:gd name="connsiteX314" fmla="*/ 1654837 w 13991985"/>
                <a:gd name="connsiteY314" fmla="*/ 7277743 h 9738027"/>
                <a:gd name="connsiteX315" fmla="*/ 1741923 w 13991985"/>
                <a:gd name="connsiteY315" fmla="*/ 7321285 h 9738027"/>
                <a:gd name="connsiteX316" fmla="*/ 1814494 w 13991985"/>
                <a:gd name="connsiteY316" fmla="*/ 7248714 h 9738027"/>
                <a:gd name="connsiteX317" fmla="*/ 1929928 w 13991985"/>
                <a:gd name="connsiteY317" fmla="*/ 7251322 h 9738027"/>
                <a:gd name="connsiteX318" fmla="*/ 1957029 w 13991985"/>
                <a:gd name="connsiteY318" fmla="*/ 7319358 h 9738027"/>
                <a:gd name="connsiteX319" fmla="*/ 2044116 w 13991985"/>
                <a:gd name="connsiteY319" fmla="*/ 7348387 h 9738027"/>
                <a:gd name="connsiteX320" fmla="*/ 2133809 w 13991985"/>
                <a:gd name="connsiteY320" fmla="*/ 7389321 h 9738027"/>
                <a:gd name="connsiteX321" fmla="*/ 2185742 w 13991985"/>
                <a:gd name="connsiteY321" fmla="*/ 7423339 h 9738027"/>
                <a:gd name="connsiteX322" fmla="*/ 2210916 w 13991985"/>
                <a:gd name="connsiteY322" fmla="*/ 7440462 h 9738027"/>
                <a:gd name="connsiteX323" fmla="*/ 2223503 w 13991985"/>
                <a:gd name="connsiteY323" fmla="*/ 7472098 h 9738027"/>
                <a:gd name="connsiteX324" fmla="*/ 2259561 w 13991985"/>
                <a:gd name="connsiteY324" fmla="*/ 7501920 h 9738027"/>
                <a:gd name="connsiteX325" fmla="*/ 2286095 w 13991985"/>
                <a:gd name="connsiteY325" fmla="*/ 7517569 h 9738027"/>
                <a:gd name="connsiteX326" fmla="*/ 2412188 w 13991985"/>
                <a:gd name="connsiteY326" fmla="*/ 7496364 h 9738027"/>
                <a:gd name="connsiteX327" fmla="*/ 2443825 w 13991985"/>
                <a:gd name="connsiteY327" fmla="*/ 7618714 h 9738027"/>
                <a:gd name="connsiteX328" fmla="*/ 2496666 w 13991985"/>
                <a:gd name="connsiteY328" fmla="*/ 7655114 h 9738027"/>
                <a:gd name="connsiteX329" fmla="*/ 2583751 w 13991985"/>
                <a:gd name="connsiteY329" fmla="*/ 7684143 h 9738027"/>
                <a:gd name="connsiteX330" fmla="*/ 2643962 w 13991985"/>
                <a:gd name="connsiteY330" fmla="*/ 7741746 h 9738027"/>
                <a:gd name="connsiteX331" fmla="*/ 2752480 w 13991985"/>
                <a:gd name="connsiteY331" fmla="*/ 7744582 h 9738027"/>
                <a:gd name="connsiteX332" fmla="*/ 2808610 w 13991985"/>
                <a:gd name="connsiteY332" fmla="*/ 7814545 h 9738027"/>
                <a:gd name="connsiteX333" fmla="*/ 2888551 w 13991985"/>
                <a:gd name="connsiteY333" fmla="*/ 7807627 h 9738027"/>
                <a:gd name="connsiteX334" fmla="*/ 2968267 w 13991985"/>
                <a:gd name="connsiteY334" fmla="*/ 7838810 h 9738027"/>
                <a:gd name="connsiteX335" fmla="*/ 3106266 w 13991985"/>
                <a:gd name="connsiteY335" fmla="*/ 7843800 h 9738027"/>
                <a:gd name="connsiteX336" fmla="*/ 3215237 w 13991985"/>
                <a:gd name="connsiteY336" fmla="*/ 7881900 h 9738027"/>
                <a:gd name="connsiteX337" fmla="*/ 3328516 w 13991985"/>
                <a:gd name="connsiteY337" fmla="*/ 7843346 h 9738027"/>
                <a:gd name="connsiteX338" fmla="*/ 3417982 w 13991985"/>
                <a:gd name="connsiteY338" fmla="*/ 7819988 h 9738027"/>
                <a:gd name="connsiteX339" fmla="*/ 3442022 w 13991985"/>
                <a:gd name="connsiteY339" fmla="*/ 7878044 h 9738027"/>
                <a:gd name="connsiteX340" fmla="*/ 3451773 w 13991985"/>
                <a:gd name="connsiteY340" fmla="*/ 7923969 h 9738027"/>
                <a:gd name="connsiteX341" fmla="*/ 3473431 w 13991985"/>
                <a:gd name="connsiteY341" fmla="*/ 7982025 h 9738027"/>
                <a:gd name="connsiteX342" fmla="*/ 3507449 w 13991985"/>
                <a:gd name="connsiteY342" fmla="*/ 8022960 h 9738027"/>
                <a:gd name="connsiteX343" fmla="*/ 3570723 w 13991985"/>
                <a:gd name="connsiteY343" fmla="*/ 8017971 h 9738027"/>
                <a:gd name="connsiteX344" fmla="*/ 3585237 w 13991985"/>
                <a:gd name="connsiteY344" fmla="*/ 7901857 h 9738027"/>
                <a:gd name="connsiteX345" fmla="*/ 3665179 w 13991985"/>
                <a:gd name="connsiteY345" fmla="*/ 7834502 h 9738027"/>
                <a:gd name="connsiteX346" fmla="*/ 3709175 w 13991985"/>
                <a:gd name="connsiteY346" fmla="*/ 7787103 h 9738027"/>
                <a:gd name="connsiteX347" fmla="*/ 3843206 w 13991985"/>
                <a:gd name="connsiteY347" fmla="*/ 7842099 h 9738027"/>
                <a:gd name="connsiteX348" fmla="*/ 3991637 w 13991985"/>
                <a:gd name="connsiteY348" fmla="*/ 7872828 h 9738027"/>
                <a:gd name="connsiteX349" fmla="*/ 4071579 w 13991985"/>
                <a:gd name="connsiteY349" fmla="*/ 7834728 h 9738027"/>
                <a:gd name="connsiteX350" fmla="*/ 4107525 w 13991985"/>
                <a:gd name="connsiteY350" fmla="*/ 7921360 h 9738027"/>
                <a:gd name="connsiteX351" fmla="*/ 4157757 w 13991985"/>
                <a:gd name="connsiteY351" fmla="*/ 7962522 h 9738027"/>
                <a:gd name="connsiteX352" fmla="*/ 4222959 w 13991985"/>
                <a:gd name="connsiteY352" fmla="*/ 8028177 h 9738027"/>
                <a:gd name="connsiteX353" fmla="*/ 4213887 w 13991985"/>
                <a:gd name="connsiteY353" fmla="*/ 8093151 h 9738027"/>
                <a:gd name="connsiteX354" fmla="*/ 4238380 w 13991985"/>
                <a:gd name="connsiteY354" fmla="*/ 8148600 h 9738027"/>
                <a:gd name="connsiteX355" fmla="*/ 4398037 w 13991985"/>
                <a:gd name="connsiteY355" fmla="*/ 8119571 h 9738027"/>
                <a:gd name="connsiteX356" fmla="*/ 4526512 w 13991985"/>
                <a:gd name="connsiteY356" fmla="*/ 8078863 h 9738027"/>
                <a:gd name="connsiteX357" fmla="*/ 4600330 w 13991985"/>
                <a:gd name="connsiteY357" fmla="*/ 8082945 h 9738027"/>
                <a:gd name="connsiteX358" fmla="*/ 4673809 w 13991985"/>
                <a:gd name="connsiteY358" fmla="*/ 8047000 h 9738027"/>
                <a:gd name="connsiteX359" fmla="*/ 4702837 w 13991985"/>
                <a:gd name="connsiteY359" fmla="*/ 8003457 h 9738027"/>
                <a:gd name="connsiteX360" fmla="*/ 4717351 w 13991985"/>
                <a:gd name="connsiteY360" fmla="*/ 7959914 h 9738027"/>
                <a:gd name="connsiteX361" fmla="*/ 4804437 w 13991985"/>
                <a:gd name="connsiteY361" fmla="*/ 7930885 h 9738027"/>
                <a:gd name="connsiteX362" fmla="*/ 4838682 w 13991985"/>
                <a:gd name="connsiteY362" fmla="*/ 7904465 h 9738027"/>
                <a:gd name="connsiteX363" fmla="*/ 4894811 w 13991985"/>
                <a:gd name="connsiteY363" fmla="*/ 7875437 h 9738027"/>
                <a:gd name="connsiteX364" fmla="*/ 4947426 w 13991985"/>
                <a:gd name="connsiteY364" fmla="*/ 7839037 h 9738027"/>
                <a:gd name="connsiteX365" fmla="*/ 5065694 w 13991985"/>
                <a:gd name="connsiteY365" fmla="*/ 7766919 h 9738027"/>
                <a:gd name="connsiteX366" fmla="*/ 5210837 w 13991985"/>
                <a:gd name="connsiteY366" fmla="*/ 7814771 h 9738027"/>
                <a:gd name="connsiteX367" fmla="*/ 5297923 w 13991985"/>
                <a:gd name="connsiteY367" fmla="*/ 7872828 h 9738027"/>
                <a:gd name="connsiteX368" fmla="*/ 5385009 w 13991985"/>
                <a:gd name="connsiteY368" fmla="*/ 7858314 h 9738027"/>
                <a:gd name="connsiteX369" fmla="*/ 5428551 w 13991985"/>
                <a:gd name="connsiteY369" fmla="*/ 7829285 h 9738027"/>
                <a:gd name="connsiteX370" fmla="*/ 5514956 w 13991985"/>
                <a:gd name="connsiteY370" fmla="*/ 7712377 h 9738027"/>
                <a:gd name="connsiteX371" fmla="*/ 5563943 w 13991985"/>
                <a:gd name="connsiteY371" fmla="*/ 7788804 h 9738027"/>
                <a:gd name="connsiteX372" fmla="*/ 5602723 w 13991985"/>
                <a:gd name="connsiteY372" fmla="*/ 7843800 h 9738027"/>
                <a:gd name="connsiteX373" fmla="*/ 5617237 w 13991985"/>
                <a:gd name="connsiteY373" fmla="*/ 7887343 h 9738027"/>
                <a:gd name="connsiteX374" fmla="*/ 5706478 w 13991985"/>
                <a:gd name="connsiteY374" fmla="*/ 7950389 h 9738027"/>
                <a:gd name="connsiteX375" fmla="*/ 5731424 w 13991985"/>
                <a:gd name="connsiteY375" fmla="*/ 7990077 h 9738027"/>
                <a:gd name="connsiteX376" fmla="*/ 5727682 w 13991985"/>
                <a:gd name="connsiteY376" fmla="*/ 8069112 h 9738027"/>
                <a:gd name="connsiteX377" fmla="*/ 5732218 w 13991985"/>
                <a:gd name="connsiteY377" fmla="*/ 8131703 h 9738027"/>
                <a:gd name="connsiteX378" fmla="*/ 5739588 w 13991985"/>
                <a:gd name="connsiteY378" fmla="*/ 8211419 h 9738027"/>
                <a:gd name="connsiteX379" fmla="*/ 5737660 w 13991985"/>
                <a:gd name="connsiteY379" fmla="*/ 8300887 h 9738027"/>
                <a:gd name="connsiteX380" fmla="*/ 5692191 w 13991985"/>
                <a:gd name="connsiteY380" fmla="*/ 8377994 h 9738027"/>
                <a:gd name="connsiteX381" fmla="*/ 5602723 w 13991985"/>
                <a:gd name="connsiteY381" fmla="*/ 8424371 h 9738027"/>
                <a:gd name="connsiteX382" fmla="*/ 5573694 w 13991985"/>
                <a:gd name="connsiteY382" fmla="*/ 8467914 h 9738027"/>
                <a:gd name="connsiteX383" fmla="*/ 5559180 w 13991985"/>
                <a:gd name="connsiteY383" fmla="*/ 8511457 h 9738027"/>
                <a:gd name="connsiteX384" fmla="*/ 5472094 w 13991985"/>
                <a:gd name="connsiteY384" fmla="*/ 8598543 h 9738027"/>
                <a:gd name="connsiteX385" fmla="*/ 5457580 w 13991985"/>
                <a:gd name="connsiteY385" fmla="*/ 8642085 h 9738027"/>
                <a:gd name="connsiteX386" fmla="*/ 5519946 w 13991985"/>
                <a:gd name="connsiteY386" fmla="*/ 8768178 h 9738027"/>
                <a:gd name="connsiteX387" fmla="*/ 5477311 w 13991985"/>
                <a:gd name="connsiteY387" fmla="*/ 8861954 h 9738027"/>
                <a:gd name="connsiteX388" fmla="*/ 5619505 w 13991985"/>
                <a:gd name="connsiteY388" fmla="*/ 8840183 h 9738027"/>
                <a:gd name="connsiteX389" fmla="*/ 5711693 w 13991985"/>
                <a:gd name="connsiteY389" fmla="*/ 8814103 h 9738027"/>
                <a:gd name="connsiteX390" fmla="*/ 5776894 w 13991985"/>
                <a:gd name="connsiteY390" fmla="*/ 8800268 h 9738027"/>
                <a:gd name="connsiteX391" fmla="*/ 5749000 w 13991985"/>
                <a:gd name="connsiteY391" fmla="*/ 8872159 h 9738027"/>
                <a:gd name="connsiteX392" fmla="*/ 5748092 w 13991985"/>
                <a:gd name="connsiteY392" fmla="*/ 8903343 h 9738027"/>
                <a:gd name="connsiteX393" fmla="*/ 5747866 w 13991985"/>
                <a:gd name="connsiteY393" fmla="*/ 8946885 h 9738027"/>
                <a:gd name="connsiteX394" fmla="*/ 5776894 w 13991985"/>
                <a:gd name="connsiteY394" fmla="*/ 9033971 h 9738027"/>
                <a:gd name="connsiteX395" fmla="*/ 5829962 w 13991985"/>
                <a:gd name="connsiteY395" fmla="*/ 9080576 h 9738027"/>
                <a:gd name="connsiteX396" fmla="*/ 5883030 w 13991985"/>
                <a:gd name="connsiteY396" fmla="*/ 9114140 h 9738027"/>
                <a:gd name="connsiteX397" fmla="*/ 5907523 w 13991985"/>
                <a:gd name="connsiteY397" fmla="*/ 9164600 h 9738027"/>
                <a:gd name="connsiteX398" fmla="*/ 5863980 w 13991985"/>
                <a:gd name="connsiteY398" fmla="*/ 9266200 h 9738027"/>
                <a:gd name="connsiteX399" fmla="*/ 6023637 w 13991985"/>
                <a:gd name="connsiteY399" fmla="*/ 9353285 h 9738027"/>
                <a:gd name="connsiteX400" fmla="*/ 6038151 w 13991985"/>
                <a:gd name="connsiteY400" fmla="*/ 9396828 h 9738027"/>
                <a:gd name="connsiteX401" fmla="*/ 6067180 w 13991985"/>
                <a:gd name="connsiteY401" fmla="*/ 9440371 h 9738027"/>
                <a:gd name="connsiteX402" fmla="*/ 6133855 w 13991985"/>
                <a:gd name="connsiteY402" fmla="*/ 9471214 h 9738027"/>
                <a:gd name="connsiteX403" fmla="*/ 6269586 w 13991985"/>
                <a:gd name="connsiteY403" fmla="*/ 9406920 h 9738027"/>
                <a:gd name="connsiteX404" fmla="*/ 6299409 w 13991985"/>
                <a:gd name="connsiteY404" fmla="*/ 9440371 h 9738027"/>
                <a:gd name="connsiteX405" fmla="*/ 6313923 w 13991985"/>
                <a:gd name="connsiteY405" fmla="*/ 9483914 h 9738027"/>
                <a:gd name="connsiteX406" fmla="*/ 6347941 w 13991985"/>
                <a:gd name="connsiteY406" fmla="*/ 9527003 h 9738027"/>
                <a:gd name="connsiteX407" fmla="*/ 6405771 w 13991985"/>
                <a:gd name="connsiteY407" fmla="*/ 9556032 h 9738027"/>
                <a:gd name="connsiteX408" fmla="*/ 6430263 w 13991985"/>
                <a:gd name="connsiteY408" fmla="*/ 9510562 h 9738027"/>
                <a:gd name="connsiteX409" fmla="*/ 6430037 w 13991985"/>
                <a:gd name="connsiteY409" fmla="*/ 9382314 h 9738027"/>
                <a:gd name="connsiteX410" fmla="*/ 6401009 w 13991985"/>
                <a:gd name="connsiteY410" fmla="*/ 9280714 h 9738027"/>
                <a:gd name="connsiteX411" fmla="*/ 6444551 w 13991985"/>
                <a:gd name="connsiteY411" fmla="*/ 9237171 h 9738027"/>
                <a:gd name="connsiteX412" fmla="*/ 6488094 w 13991985"/>
                <a:gd name="connsiteY412" fmla="*/ 9222657 h 9738027"/>
                <a:gd name="connsiteX413" fmla="*/ 6557718 w 13991985"/>
                <a:gd name="connsiteY413" fmla="*/ 9225945 h 9738027"/>
                <a:gd name="connsiteX414" fmla="*/ 6636299 w 13991985"/>
                <a:gd name="connsiteY414" fmla="*/ 9168795 h 9738027"/>
                <a:gd name="connsiteX415" fmla="*/ 6737445 w 13991985"/>
                <a:gd name="connsiteY415" fmla="*/ 9224812 h 9738027"/>
                <a:gd name="connsiteX416" fmla="*/ 6763866 w 13991985"/>
                <a:gd name="connsiteY416" fmla="*/ 9164600 h 9738027"/>
                <a:gd name="connsiteX417" fmla="*/ 6828840 w 13991985"/>
                <a:gd name="connsiteY417" fmla="*/ 9181722 h 9738027"/>
                <a:gd name="connsiteX418" fmla="*/ 6870229 w 13991985"/>
                <a:gd name="connsiteY418" fmla="*/ 9205988 h 9738027"/>
                <a:gd name="connsiteX419" fmla="*/ 6952551 w 13991985"/>
                <a:gd name="connsiteY419" fmla="*/ 9208143 h 9738027"/>
                <a:gd name="connsiteX420" fmla="*/ 7025123 w 13991985"/>
                <a:gd name="connsiteY420" fmla="*/ 9121057 h 9738027"/>
                <a:gd name="connsiteX421" fmla="*/ 7102230 w 13991985"/>
                <a:gd name="connsiteY421" fmla="*/ 9139881 h 9738027"/>
                <a:gd name="connsiteX422" fmla="*/ 7170266 w 13991985"/>
                <a:gd name="connsiteY422" fmla="*/ 9077514 h 9738027"/>
                <a:gd name="connsiteX423" fmla="*/ 7197141 w 13991985"/>
                <a:gd name="connsiteY423" fmla="*/ 9048713 h 9738027"/>
                <a:gd name="connsiteX424" fmla="*/ 7236374 w 13991985"/>
                <a:gd name="connsiteY424" fmla="*/ 9023539 h 9738027"/>
                <a:gd name="connsiteX425" fmla="*/ 7271638 w 13991985"/>
                <a:gd name="connsiteY425" fmla="*/ 9063681 h 9738027"/>
                <a:gd name="connsiteX426" fmla="*/ 7307811 w 13991985"/>
                <a:gd name="connsiteY426" fmla="*/ 9109604 h 9738027"/>
                <a:gd name="connsiteX427" fmla="*/ 7343530 w 13991985"/>
                <a:gd name="connsiteY427" fmla="*/ 9159270 h 9738027"/>
                <a:gd name="connsiteX428" fmla="*/ 7460551 w 13991985"/>
                <a:gd name="connsiteY428" fmla="*/ 9164600 h 9738027"/>
                <a:gd name="connsiteX429" fmla="*/ 7547637 w 13991985"/>
                <a:gd name="connsiteY429" fmla="*/ 9179114 h 9738027"/>
                <a:gd name="connsiteX430" fmla="*/ 7562151 w 13991985"/>
                <a:gd name="connsiteY430" fmla="*/ 9353285 h 9738027"/>
                <a:gd name="connsiteX431" fmla="*/ 7634723 w 13991985"/>
                <a:gd name="connsiteY431" fmla="*/ 9367800 h 9738027"/>
                <a:gd name="connsiteX432" fmla="*/ 7721809 w 13991985"/>
                <a:gd name="connsiteY432" fmla="*/ 9396828 h 9738027"/>
                <a:gd name="connsiteX433" fmla="*/ 7808894 w 13991985"/>
                <a:gd name="connsiteY433" fmla="*/ 9425857 h 9738027"/>
                <a:gd name="connsiteX434" fmla="*/ 7852437 w 13991985"/>
                <a:gd name="connsiteY434" fmla="*/ 9440371 h 9738027"/>
                <a:gd name="connsiteX435" fmla="*/ 7895980 w 13991985"/>
                <a:gd name="connsiteY435" fmla="*/ 9396828 h 9738027"/>
                <a:gd name="connsiteX436" fmla="*/ 7939523 w 13991985"/>
                <a:gd name="connsiteY436" fmla="*/ 9382314 h 9738027"/>
                <a:gd name="connsiteX437" fmla="*/ 7962655 w 13991985"/>
                <a:gd name="connsiteY437" fmla="*/ 9347389 h 9738027"/>
                <a:gd name="connsiteX438" fmla="*/ 8005517 w 13991985"/>
                <a:gd name="connsiteY438" fmla="*/ 9335483 h 9738027"/>
                <a:gd name="connsiteX439" fmla="*/ 8065049 w 13991985"/>
                <a:gd name="connsiteY439" fmla="*/ 9397396 h 9738027"/>
                <a:gd name="connsiteX440" fmla="*/ 8169144 w 13991985"/>
                <a:gd name="connsiteY440" fmla="*/ 9437309 h 9738027"/>
                <a:gd name="connsiteX441" fmla="*/ 8215068 w 13991985"/>
                <a:gd name="connsiteY441" fmla="*/ 9392633 h 9738027"/>
                <a:gd name="connsiteX442" fmla="*/ 8255549 w 13991985"/>
                <a:gd name="connsiteY442" fmla="*/ 9401818 h 9738027"/>
                <a:gd name="connsiteX443" fmla="*/ 8299092 w 13991985"/>
                <a:gd name="connsiteY443" fmla="*/ 9438217 h 9738027"/>
                <a:gd name="connsiteX444" fmla="*/ 8317461 w 13991985"/>
                <a:gd name="connsiteY444" fmla="*/ 9485502 h 9738027"/>
                <a:gd name="connsiteX445" fmla="*/ 8295010 w 13991985"/>
                <a:gd name="connsiteY445" fmla="*/ 9519633 h 9738027"/>
                <a:gd name="connsiteX446" fmla="*/ 8276980 w 13991985"/>
                <a:gd name="connsiteY446" fmla="*/ 9604564 h 9738027"/>
                <a:gd name="connsiteX447" fmla="*/ 8309297 w 13991985"/>
                <a:gd name="connsiteY447" fmla="*/ 9685413 h 9738027"/>
                <a:gd name="connsiteX448" fmla="*/ 8350459 w 13991985"/>
                <a:gd name="connsiteY448" fmla="*/ 9738027 h 9738027"/>
                <a:gd name="connsiteX449" fmla="*/ 8389466 w 13991985"/>
                <a:gd name="connsiteY449" fmla="*/ 9730657 h 9738027"/>
                <a:gd name="connsiteX450" fmla="*/ 8386404 w 13991985"/>
                <a:gd name="connsiteY450" fmla="*/ 9682578 h 9738027"/>
                <a:gd name="connsiteX451" fmla="*/ 8360437 w 13991985"/>
                <a:gd name="connsiteY451" fmla="*/ 9643571 h 9738027"/>
                <a:gd name="connsiteX452" fmla="*/ 8351139 w 13991985"/>
                <a:gd name="connsiteY452" fmla="*/ 9571453 h 9738027"/>
                <a:gd name="connsiteX453" fmla="*/ 8370416 w 13991985"/>
                <a:gd name="connsiteY453" fmla="*/ 9527684 h 9738027"/>
                <a:gd name="connsiteX454" fmla="*/ 8396043 w 13991985"/>
                <a:gd name="connsiteY454" fmla="*/ 9475977 h 9738027"/>
                <a:gd name="connsiteX455" fmla="*/ 8429380 w 13991985"/>
                <a:gd name="connsiteY455" fmla="*/ 9483120 h 9738027"/>
                <a:gd name="connsiteX456" fmla="*/ 8496055 w 13991985"/>
                <a:gd name="connsiteY456" fmla="*/ 9473595 h 9738027"/>
                <a:gd name="connsiteX457" fmla="*/ 8553886 w 13991985"/>
                <a:gd name="connsiteY457" fmla="*/ 9453185 h 9738027"/>
                <a:gd name="connsiteX458" fmla="*/ 8636209 w 13991985"/>
                <a:gd name="connsiteY458" fmla="*/ 9428465 h 9738027"/>
                <a:gd name="connsiteX459" fmla="*/ 8696193 w 13991985"/>
                <a:gd name="connsiteY459" fmla="*/ 9415877 h 9738027"/>
                <a:gd name="connsiteX460" fmla="*/ 8691318 w 13991985"/>
                <a:gd name="connsiteY460" fmla="*/ 9375964 h 9738027"/>
                <a:gd name="connsiteX461" fmla="*/ 8715130 w 13991985"/>
                <a:gd name="connsiteY461" fmla="*/ 9356914 h 9738027"/>
                <a:gd name="connsiteX462" fmla="*/ 8743705 w 13991985"/>
                <a:gd name="connsiteY462" fmla="*/ 9359295 h 9738027"/>
                <a:gd name="connsiteX463" fmla="*/ 8810380 w 13991985"/>
                <a:gd name="connsiteY463" fmla="*/ 9382314 h 9738027"/>
                <a:gd name="connsiteX464" fmla="*/ 8856078 w 13991985"/>
                <a:gd name="connsiteY464" fmla="*/ 9312577 h 9738027"/>
                <a:gd name="connsiteX465" fmla="*/ 8903249 w 13991985"/>
                <a:gd name="connsiteY465" fmla="*/ 9314052 h 9738027"/>
                <a:gd name="connsiteX466" fmla="*/ 8941349 w 13991985"/>
                <a:gd name="connsiteY466" fmla="*/ 9356914 h 9738027"/>
                <a:gd name="connsiteX467" fmla="*/ 8984211 w 13991985"/>
                <a:gd name="connsiteY467" fmla="*/ 9321195 h 9738027"/>
                <a:gd name="connsiteX468" fmla="*/ 9025713 w 13991985"/>
                <a:gd name="connsiteY468" fmla="*/ 9264272 h 9738027"/>
                <a:gd name="connsiteX469" fmla="*/ 9085925 w 13991985"/>
                <a:gd name="connsiteY469" fmla="*/ 9278106 h 9738027"/>
                <a:gd name="connsiteX470" fmla="*/ 9124705 w 13991985"/>
                <a:gd name="connsiteY470" fmla="*/ 9237852 h 9738027"/>
                <a:gd name="connsiteX471" fmla="*/ 9129468 w 13991985"/>
                <a:gd name="connsiteY471" fmla="*/ 9186258 h 9738027"/>
                <a:gd name="connsiteX472" fmla="*/ 9160424 w 13991985"/>
                <a:gd name="connsiteY472" fmla="*/ 9133077 h 9738027"/>
                <a:gd name="connsiteX473" fmla="*/ 9203286 w 13991985"/>
                <a:gd name="connsiteY473" fmla="*/ 9156889 h 9738027"/>
                <a:gd name="connsiteX474" fmla="*/ 9246376 w 13991985"/>
                <a:gd name="connsiteY474" fmla="*/ 9196690 h 9738027"/>
                <a:gd name="connsiteX475" fmla="*/ 9305680 w 13991985"/>
                <a:gd name="connsiteY475" fmla="*/ 9159270 h 9738027"/>
                <a:gd name="connsiteX476" fmla="*/ 9399569 w 13991985"/>
                <a:gd name="connsiteY476" fmla="*/ 9131943 h 9738027"/>
                <a:gd name="connsiteX477" fmla="*/ 9458080 w 13991985"/>
                <a:gd name="connsiteY477" fmla="*/ 9130695 h 9738027"/>
                <a:gd name="connsiteX478" fmla="*/ 9518518 w 13991985"/>
                <a:gd name="connsiteY478" fmla="*/ 9105521 h 9738027"/>
                <a:gd name="connsiteX479" fmla="*/ 9574648 w 13991985"/>
                <a:gd name="connsiteY479" fmla="*/ 9126046 h 9738027"/>
                <a:gd name="connsiteX480" fmla="*/ 9652209 w 13991985"/>
                <a:gd name="connsiteY480" fmla="*/ 9106543 h 9738027"/>
                <a:gd name="connsiteX481" fmla="*/ 9753355 w 13991985"/>
                <a:gd name="connsiteY481" fmla="*/ 9094977 h 9738027"/>
                <a:gd name="connsiteX482" fmla="*/ 9816175 w 13991985"/>
                <a:gd name="connsiteY482" fmla="*/ 9050866 h 9738027"/>
                <a:gd name="connsiteX483" fmla="*/ 9803361 w 13991985"/>
                <a:gd name="connsiteY483" fmla="*/ 9009252 h 9738027"/>
                <a:gd name="connsiteX484" fmla="*/ 9819236 w 13991985"/>
                <a:gd name="connsiteY484" fmla="*/ 8981583 h 9738027"/>
                <a:gd name="connsiteX485" fmla="*/ 9872418 w 13991985"/>
                <a:gd name="connsiteY485" fmla="*/ 8980677 h 9738027"/>
                <a:gd name="connsiteX486" fmla="*/ 9893736 w 13991985"/>
                <a:gd name="connsiteY486" fmla="*/ 8931350 h 9738027"/>
                <a:gd name="connsiteX487" fmla="*/ 9942721 w 13991985"/>
                <a:gd name="connsiteY487" fmla="*/ 8904022 h 9738027"/>
                <a:gd name="connsiteX488" fmla="*/ 10024364 w 13991985"/>
                <a:gd name="connsiteY488" fmla="*/ 8850956 h 9738027"/>
                <a:gd name="connsiteX489" fmla="*/ 10101925 w 13991985"/>
                <a:gd name="connsiteY489" fmla="*/ 8802650 h 9738027"/>
                <a:gd name="connsiteX490" fmla="*/ 10130726 w 13991985"/>
                <a:gd name="connsiteY490" fmla="*/ 8768632 h 9738027"/>
                <a:gd name="connsiteX491" fmla="*/ 10099997 w 13991985"/>
                <a:gd name="connsiteY491" fmla="*/ 8719646 h 9738027"/>
                <a:gd name="connsiteX492" fmla="*/ 10139458 w 13991985"/>
                <a:gd name="connsiteY492" fmla="*/ 8683474 h 9738027"/>
                <a:gd name="connsiteX493" fmla="*/ 10199669 w 13991985"/>
                <a:gd name="connsiteY493" fmla="*/ 8664197 h 9738027"/>
                <a:gd name="connsiteX494" fmla="*/ 10252737 w 13991985"/>
                <a:gd name="connsiteY494" fmla="*/ 8642539 h 9738027"/>
                <a:gd name="connsiteX495" fmla="*/ 10293672 w 13991985"/>
                <a:gd name="connsiteY495" fmla="*/ 8610902 h 9738027"/>
                <a:gd name="connsiteX496" fmla="*/ 10351049 w 13991985"/>
                <a:gd name="connsiteY496" fmla="*/ 8533002 h 9738027"/>
                <a:gd name="connsiteX497" fmla="*/ 10363409 w 13991985"/>
                <a:gd name="connsiteY497" fmla="*/ 8525971 h 9738027"/>
                <a:gd name="connsiteX498" fmla="*/ 10398107 w 13991985"/>
                <a:gd name="connsiteY498" fmla="*/ 8480274 h 9738027"/>
                <a:gd name="connsiteX499" fmla="*/ 10436434 w 13991985"/>
                <a:gd name="connsiteY499" fmla="*/ 8443875 h 9738027"/>
                <a:gd name="connsiteX500" fmla="*/ 10479523 w 13991985"/>
                <a:gd name="connsiteY500" fmla="*/ 8395343 h 9738027"/>
                <a:gd name="connsiteX501" fmla="*/ 10494718 w 13991985"/>
                <a:gd name="connsiteY501" fmla="*/ 8308257 h 9738027"/>
                <a:gd name="connsiteX502" fmla="*/ 10499254 w 13991985"/>
                <a:gd name="connsiteY502" fmla="*/ 8247819 h 9738027"/>
                <a:gd name="connsiteX503" fmla="*/ 10482018 w 13991985"/>
                <a:gd name="connsiteY503" fmla="*/ 8171052 h 9738027"/>
                <a:gd name="connsiteX504" fmla="*/ 10523066 w 13991985"/>
                <a:gd name="connsiteY504" fmla="*/ 8117643 h 9738027"/>
                <a:gd name="connsiteX505" fmla="*/ 10566609 w 13991985"/>
                <a:gd name="connsiteY505" fmla="*/ 8119571 h 9738027"/>
                <a:gd name="connsiteX506" fmla="*/ 10627274 w 13991985"/>
                <a:gd name="connsiteY506" fmla="*/ 8102676 h 9738027"/>
                <a:gd name="connsiteX507" fmla="*/ 10654829 w 13991985"/>
                <a:gd name="connsiteY507" fmla="*/ 8025569 h 9738027"/>
                <a:gd name="connsiteX508" fmla="*/ 10696330 w 13991985"/>
                <a:gd name="connsiteY508" fmla="*/ 7994839 h 9738027"/>
                <a:gd name="connsiteX509" fmla="*/ 10775025 w 13991985"/>
                <a:gd name="connsiteY509" fmla="*/ 7894940 h 9738027"/>
                <a:gd name="connsiteX510" fmla="*/ 10806435 w 13991985"/>
                <a:gd name="connsiteY510" fmla="*/ 7805246 h 9738027"/>
                <a:gd name="connsiteX511" fmla="*/ 10847596 w 13991985"/>
                <a:gd name="connsiteY511" fmla="*/ 7745488 h 9738027"/>
                <a:gd name="connsiteX512" fmla="*/ 10903499 w 13991985"/>
                <a:gd name="connsiteY512" fmla="*/ 7730520 h 9738027"/>
                <a:gd name="connsiteX513" fmla="*/ 10958494 w 13991985"/>
                <a:gd name="connsiteY513" fmla="*/ 7727685 h 9738027"/>
                <a:gd name="connsiteX514" fmla="*/ 10952031 w 13991985"/>
                <a:gd name="connsiteY514" fmla="*/ 7706028 h 9738027"/>
                <a:gd name="connsiteX515" fmla="*/ 10943980 w 13991985"/>
                <a:gd name="connsiteY515" fmla="*/ 7652732 h 9738027"/>
                <a:gd name="connsiteX516" fmla="*/ 10950897 w 13991985"/>
                <a:gd name="connsiteY516" fmla="*/ 7604427 h 9738027"/>
                <a:gd name="connsiteX517" fmla="*/ 10917786 w 13991985"/>
                <a:gd name="connsiteY517" fmla="*/ 7507590 h 9738027"/>
                <a:gd name="connsiteX518" fmla="*/ 10915632 w 13991985"/>
                <a:gd name="connsiteY518" fmla="*/ 7454521 h 9738027"/>
                <a:gd name="connsiteX519" fmla="*/ 10963937 w 13991985"/>
                <a:gd name="connsiteY519" fmla="*/ 7401681 h 9738027"/>
                <a:gd name="connsiteX520" fmla="*/ 11024943 w 13991985"/>
                <a:gd name="connsiteY520" fmla="*/ 7373333 h 9738027"/>
                <a:gd name="connsiteX521" fmla="*/ 11016551 w 13991985"/>
                <a:gd name="connsiteY521" fmla="*/ 7335800 h 9738027"/>
                <a:gd name="connsiteX522" fmla="*/ 10974936 w 13991985"/>
                <a:gd name="connsiteY522" fmla="*/ 7306998 h 9738027"/>
                <a:gd name="connsiteX523" fmla="*/ 10912570 w 13991985"/>
                <a:gd name="connsiteY523" fmla="*/ 7239643 h 9738027"/>
                <a:gd name="connsiteX524" fmla="*/ 10851905 w 13991985"/>
                <a:gd name="connsiteY524" fmla="*/ 7270371 h 9738027"/>
                <a:gd name="connsiteX525" fmla="*/ 10782168 w 13991985"/>
                <a:gd name="connsiteY525" fmla="*/ 7263001 h 9738027"/>
                <a:gd name="connsiteX526" fmla="*/ 10784323 w 13991985"/>
                <a:gd name="connsiteY526" fmla="*/ 7205171 h 9738027"/>
                <a:gd name="connsiteX527" fmla="*/ 10830247 w 13991985"/>
                <a:gd name="connsiteY527" fmla="*/ 7133053 h 9738027"/>
                <a:gd name="connsiteX528" fmla="*/ 10877305 w 13991985"/>
                <a:gd name="connsiteY528" fmla="*/ 7116158 h 9738027"/>
                <a:gd name="connsiteX529" fmla="*/ 10917332 w 13991985"/>
                <a:gd name="connsiteY529" fmla="*/ 7087357 h 9738027"/>
                <a:gd name="connsiteX530" fmla="*/ 10973688 w 13991985"/>
                <a:gd name="connsiteY530" fmla="*/ 7074769 h 9738027"/>
                <a:gd name="connsiteX531" fmla="*/ 11033446 w 13991985"/>
                <a:gd name="connsiteY531" fmla="*/ 7055039 h 9738027"/>
                <a:gd name="connsiteX532" fmla="*/ 10929693 w 13991985"/>
                <a:gd name="connsiteY532" fmla="*/ 6954120 h 9738027"/>
                <a:gd name="connsiteX533" fmla="*/ 10903272 w 13991985"/>
                <a:gd name="connsiteY533" fmla="*/ 6879619 h 9738027"/>
                <a:gd name="connsiteX534" fmla="*/ 10997729 w 13991985"/>
                <a:gd name="connsiteY534" fmla="*/ 6886083 h 9738027"/>
                <a:gd name="connsiteX535" fmla="*/ 11045580 w 13991985"/>
                <a:gd name="connsiteY535" fmla="*/ 6856828 h 9738027"/>
                <a:gd name="connsiteX536" fmla="*/ 10987523 w 13991985"/>
                <a:gd name="connsiteY536" fmla="*/ 6788566 h 9738027"/>
                <a:gd name="connsiteX537" fmla="*/ 10914951 w 13991985"/>
                <a:gd name="connsiteY537" fmla="*/ 6740714 h 9738027"/>
                <a:gd name="connsiteX538" fmla="*/ 10909509 w 13991985"/>
                <a:gd name="connsiteY538" fmla="*/ 6692862 h 9738027"/>
                <a:gd name="connsiteX539" fmla="*/ 10856894 w 13991985"/>
                <a:gd name="connsiteY539" fmla="*/ 6668143 h 9738027"/>
                <a:gd name="connsiteX540" fmla="*/ 10813805 w 13991985"/>
                <a:gd name="connsiteY540" fmla="*/ 6633671 h 9738027"/>
                <a:gd name="connsiteX541" fmla="*/ 10804053 w 13991985"/>
                <a:gd name="connsiteY541" fmla="*/ 6556790 h 9738027"/>
                <a:gd name="connsiteX542" fmla="*/ 10793848 w 13991985"/>
                <a:gd name="connsiteY542" fmla="*/ 6494198 h 9738027"/>
                <a:gd name="connsiteX543" fmla="*/ 10740780 w 13991985"/>
                <a:gd name="connsiteY543" fmla="*/ 6367878 h 9738027"/>
                <a:gd name="connsiteX544" fmla="*/ 10711751 w 13991985"/>
                <a:gd name="connsiteY544" fmla="*/ 6247228 h 9738027"/>
                <a:gd name="connsiteX545" fmla="*/ 10668209 w 13991985"/>
                <a:gd name="connsiteY545" fmla="*/ 6218200 h 9738027"/>
                <a:gd name="connsiteX546" fmla="*/ 10619223 w 13991985"/>
                <a:gd name="connsiteY546" fmla="*/ 6155833 h 9738027"/>
                <a:gd name="connsiteX547" fmla="*/ 10508551 w 13991985"/>
                <a:gd name="connsiteY547" fmla="*/ 6072831 h 9738027"/>
                <a:gd name="connsiteX548" fmla="*/ 10426229 w 13991985"/>
                <a:gd name="connsiteY548" fmla="*/ 6005701 h 9738027"/>
                <a:gd name="connsiteX549" fmla="*/ 10441423 w 13991985"/>
                <a:gd name="connsiteY549" fmla="*/ 5885505 h 9738027"/>
                <a:gd name="connsiteX550" fmla="*/ 10509005 w 13991985"/>
                <a:gd name="connsiteY550" fmla="*/ 5822232 h 9738027"/>
                <a:gd name="connsiteX551" fmla="*/ 10595637 w 13991985"/>
                <a:gd name="connsiteY551" fmla="*/ 5724714 h 9738027"/>
                <a:gd name="connsiteX552" fmla="*/ 10629655 w 13991985"/>
                <a:gd name="connsiteY552" fmla="*/ 5637402 h 9738027"/>
                <a:gd name="connsiteX553" fmla="*/ 10673198 w 13991985"/>
                <a:gd name="connsiteY553" fmla="*/ 5604745 h 9738027"/>
                <a:gd name="connsiteX554" fmla="*/ 10750305 w 13991985"/>
                <a:gd name="connsiteY554" fmla="*/ 5627196 h 9738027"/>
                <a:gd name="connsiteX555" fmla="*/ 10761191 w 13991985"/>
                <a:gd name="connsiteY555" fmla="*/ 5560067 h 9738027"/>
                <a:gd name="connsiteX556" fmla="*/ 10814259 w 13991985"/>
                <a:gd name="connsiteY556" fmla="*/ 5502464 h 9738027"/>
                <a:gd name="connsiteX557" fmla="*/ 10891138 w 13991985"/>
                <a:gd name="connsiteY557" fmla="*/ 5468446 h 9738027"/>
                <a:gd name="connsiteX558" fmla="*/ 10958494 w 13991985"/>
                <a:gd name="connsiteY558" fmla="*/ 5463457 h 9738027"/>
                <a:gd name="connsiteX559" fmla="*/ 10989111 w 13991985"/>
                <a:gd name="connsiteY559" fmla="*/ 5434655 h 9738027"/>
                <a:gd name="connsiteX560" fmla="*/ 11051703 w 13991985"/>
                <a:gd name="connsiteY560" fmla="*/ 5395875 h 9738027"/>
                <a:gd name="connsiteX561" fmla="*/ 11161694 w 13991985"/>
                <a:gd name="connsiteY561" fmla="*/ 5361857 h 9738027"/>
                <a:gd name="connsiteX562" fmla="*/ 11205237 w 13991985"/>
                <a:gd name="connsiteY562" fmla="*/ 5332828 h 9738027"/>
                <a:gd name="connsiteX563" fmla="*/ 11161694 w 13991985"/>
                <a:gd name="connsiteY563" fmla="*/ 5303800 h 9738027"/>
                <a:gd name="connsiteX564" fmla="*/ 10871409 w 13991985"/>
                <a:gd name="connsiteY564" fmla="*/ 5260257 h 9738027"/>
                <a:gd name="connsiteX565" fmla="*/ 10827866 w 13991985"/>
                <a:gd name="connsiteY565" fmla="*/ 5216714 h 9738027"/>
                <a:gd name="connsiteX566" fmla="*/ 10682723 w 13991985"/>
                <a:gd name="connsiteY566" fmla="*/ 5274771 h 9738027"/>
                <a:gd name="connsiteX567" fmla="*/ 10624666 w 13991985"/>
                <a:gd name="connsiteY567" fmla="*/ 5303800 h 9738027"/>
                <a:gd name="connsiteX568" fmla="*/ 10537580 w 13991985"/>
                <a:gd name="connsiteY568" fmla="*/ 5390206 h 9738027"/>
                <a:gd name="connsiteX569" fmla="*/ 10440289 w 13991985"/>
                <a:gd name="connsiteY569" fmla="*/ 5361403 h 9738027"/>
                <a:gd name="connsiteX570" fmla="*/ 10368624 w 13991985"/>
                <a:gd name="connsiteY570" fmla="*/ 5317633 h 9738027"/>
                <a:gd name="connsiteX571" fmla="*/ 10348894 w 13991985"/>
                <a:gd name="connsiteY571" fmla="*/ 5245743 h 9738027"/>
                <a:gd name="connsiteX572" fmla="*/ 10363409 w 13991985"/>
                <a:gd name="connsiteY572" fmla="*/ 5187685 h 9738027"/>
                <a:gd name="connsiteX573" fmla="*/ 10392437 w 13991985"/>
                <a:gd name="connsiteY573" fmla="*/ 5144143 h 9738027"/>
                <a:gd name="connsiteX574" fmla="*/ 10348894 w 13991985"/>
                <a:gd name="connsiteY574" fmla="*/ 5115114 h 9738027"/>
                <a:gd name="connsiteX575" fmla="*/ 10290837 w 13991985"/>
                <a:gd name="connsiteY575" fmla="*/ 5100600 h 9738027"/>
                <a:gd name="connsiteX576" fmla="*/ 10203751 w 13991985"/>
                <a:gd name="connsiteY576" fmla="*/ 5071571 h 9738027"/>
                <a:gd name="connsiteX577" fmla="*/ 10160209 w 13991985"/>
                <a:gd name="connsiteY577" fmla="*/ 5057057 h 9738027"/>
                <a:gd name="connsiteX578" fmla="*/ 10073804 w 13991985"/>
                <a:gd name="connsiteY578" fmla="*/ 5028028 h 9738027"/>
                <a:gd name="connsiteX579" fmla="*/ 10044548 w 13991985"/>
                <a:gd name="connsiteY579" fmla="*/ 4921665 h 9738027"/>
                <a:gd name="connsiteX580" fmla="*/ 10049991 w 13991985"/>
                <a:gd name="connsiteY580" fmla="*/ 4868598 h 9738027"/>
                <a:gd name="connsiteX581" fmla="*/ 10102605 w 13991985"/>
                <a:gd name="connsiteY581" fmla="*/ 4758381 h 9738027"/>
                <a:gd name="connsiteX582" fmla="*/ 10189011 w 13991985"/>
                <a:gd name="connsiteY582" fmla="*/ 4753164 h 9738027"/>
                <a:gd name="connsiteX583" fmla="*/ 10262262 w 13991985"/>
                <a:gd name="connsiteY583" fmla="*/ 4791490 h 9738027"/>
                <a:gd name="connsiteX584" fmla="*/ 10311929 w 13991985"/>
                <a:gd name="connsiteY584" fmla="*/ 4762462 h 9738027"/>
                <a:gd name="connsiteX585" fmla="*/ 10365223 w 13991985"/>
                <a:gd name="connsiteY585" fmla="*/ 4752710 h 9738027"/>
                <a:gd name="connsiteX586" fmla="*/ 10423053 w 13991985"/>
                <a:gd name="connsiteY586" fmla="*/ 4698963 h 9738027"/>
                <a:gd name="connsiteX587" fmla="*/ 10447319 w 13991985"/>
                <a:gd name="connsiteY587" fmla="*/ 4607114 h 9738027"/>
                <a:gd name="connsiteX588" fmla="*/ 10491543 w 13991985"/>
                <a:gd name="connsiteY588" fmla="*/ 4532502 h 9738027"/>
                <a:gd name="connsiteX589" fmla="*/ 10595637 w 13991985"/>
                <a:gd name="connsiteY589" fmla="*/ 4520028 h 9738027"/>
                <a:gd name="connsiteX590" fmla="*/ 10639180 w 13991985"/>
                <a:gd name="connsiteY590" fmla="*/ 4491000 h 9738027"/>
                <a:gd name="connsiteX591" fmla="*/ 10711751 w 13991985"/>
                <a:gd name="connsiteY591" fmla="*/ 4403914 h 9738027"/>
                <a:gd name="connsiteX592" fmla="*/ 10755294 w 13991985"/>
                <a:gd name="connsiteY592" fmla="*/ 4360371 h 9738027"/>
                <a:gd name="connsiteX593" fmla="*/ 10775705 w 13991985"/>
                <a:gd name="connsiteY593" fmla="*/ 4302314 h 9738027"/>
                <a:gd name="connsiteX594" fmla="*/ 10848730 w 13991985"/>
                <a:gd name="connsiteY594" fmla="*/ 4251514 h 9738027"/>
                <a:gd name="connsiteX595" fmla="*/ 10977318 w 13991985"/>
                <a:gd name="connsiteY595" fmla="*/ 4232464 h 9738027"/>
                <a:gd name="connsiteX596" fmla="*/ 11103411 w 13991985"/>
                <a:gd name="connsiteY596" fmla="*/ 4307983 h 9738027"/>
                <a:gd name="connsiteX597" fmla="*/ 11126996 w 13991985"/>
                <a:gd name="connsiteY597" fmla="*/ 4433170 h 9738027"/>
                <a:gd name="connsiteX598" fmla="*/ 11078691 w 13991985"/>
                <a:gd name="connsiteY598" fmla="*/ 4505514 h 9738027"/>
                <a:gd name="connsiteX599" fmla="*/ 11048755 w 13991985"/>
                <a:gd name="connsiteY599" fmla="*/ 4551552 h 9738027"/>
                <a:gd name="connsiteX600" fmla="*/ 11049889 w 13991985"/>
                <a:gd name="connsiteY600" fmla="*/ 4577632 h 9738027"/>
                <a:gd name="connsiteX601" fmla="*/ 10987523 w 13991985"/>
                <a:gd name="connsiteY601" fmla="*/ 4592600 h 9738027"/>
                <a:gd name="connsiteX602" fmla="*/ 10973009 w 13991985"/>
                <a:gd name="connsiteY602" fmla="*/ 4650657 h 9738027"/>
                <a:gd name="connsiteX603" fmla="*/ 11060094 w 13991985"/>
                <a:gd name="connsiteY603" fmla="*/ 4665171 h 9738027"/>
                <a:gd name="connsiteX604" fmla="*/ 11016551 w 13991985"/>
                <a:gd name="connsiteY604" fmla="*/ 4708714 h 9738027"/>
                <a:gd name="connsiteX605" fmla="*/ 11002037 w 13991985"/>
                <a:gd name="connsiteY605" fmla="*/ 4752257 h 9738027"/>
                <a:gd name="connsiteX606" fmla="*/ 11016551 w 13991985"/>
                <a:gd name="connsiteY606" fmla="*/ 4781285 h 9738027"/>
                <a:gd name="connsiteX607" fmla="*/ 11060094 w 13991985"/>
                <a:gd name="connsiteY607" fmla="*/ 4737743 h 9738027"/>
                <a:gd name="connsiteX608" fmla="*/ 11190723 w 13991985"/>
                <a:gd name="connsiteY608" fmla="*/ 4650657 h 9738027"/>
                <a:gd name="connsiteX609" fmla="*/ 11248780 w 13991985"/>
                <a:gd name="connsiteY609" fmla="*/ 4636143 h 9738027"/>
                <a:gd name="connsiteX610" fmla="*/ 11335866 w 13991985"/>
                <a:gd name="connsiteY610" fmla="*/ 4592600 h 9738027"/>
                <a:gd name="connsiteX611" fmla="*/ 11422951 w 13991985"/>
                <a:gd name="connsiteY611" fmla="*/ 4549057 h 9738027"/>
                <a:gd name="connsiteX612" fmla="*/ 11539066 w 13991985"/>
                <a:gd name="connsiteY61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75866 w 13991985"/>
                <a:gd name="connsiteY300" fmla="*/ 6435914 h 9738027"/>
                <a:gd name="connsiteX301" fmla="*/ 1226325 w 13991985"/>
                <a:gd name="connsiteY301" fmla="*/ 6477075 h 9738027"/>
                <a:gd name="connsiteX302" fmla="*/ 1274405 w 13991985"/>
                <a:gd name="connsiteY302" fmla="*/ 6568924 h 9738027"/>
                <a:gd name="connsiteX303" fmla="*/ 1226552 w 13991985"/>
                <a:gd name="connsiteY303" fmla="*/ 6651020 h 9738027"/>
                <a:gd name="connsiteX304" fmla="*/ 1125179 w 13991985"/>
                <a:gd name="connsiteY304" fmla="*/ 6610539 h 9738027"/>
                <a:gd name="connsiteX305" fmla="*/ 1103294 w 13991985"/>
                <a:gd name="connsiteY305" fmla="*/ 6682657 h 9738027"/>
                <a:gd name="connsiteX306" fmla="*/ 1137992 w 13991985"/>
                <a:gd name="connsiteY306" fmla="*/ 6768495 h 9738027"/>
                <a:gd name="connsiteX307" fmla="*/ 1146837 w 13991985"/>
                <a:gd name="connsiteY307" fmla="*/ 6856828 h 9738027"/>
                <a:gd name="connsiteX308" fmla="*/ 1157043 w 13991985"/>
                <a:gd name="connsiteY308" fmla="*/ 6938471 h 9738027"/>
                <a:gd name="connsiteX309" fmla="*/ 1210111 w 13991985"/>
                <a:gd name="connsiteY309" fmla="*/ 7021475 h 9738027"/>
                <a:gd name="connsiteX310" fmla="*/ 1366705 w 13991985"/>
                <a:gd name="connsiteY310" fmla="*/ 7104025 h 9738027"/>
                <a:gd name="connsiteX311" fmla="*/ 1449029 w 13991985"/>
                <a:gd name="connsiteY311" fmla="*/ 7157093 h 9738027"/>
                <a:gd name="connsiteX312" fmla="*/ 1530672 w 13991985"/>
                <a:gd name="connsiteY312" fmla="*/ 7212541 h 9738027"/>
                <a:gd name="connsiteX313" fmla="*/ 1611294 w 13991985"/>
                <a:gd name="connsiteY313" fmla="*/ 7263228 h 9738027"/>
                <a:gd name="connsiteX314" fmla="*/ 1654837 w 13991985"/>
                <a:gd name="connsiteY314" fmla="*/ 7277743 h 9738027"/>
                <a:gd name="connsiteX315" fmla="*/ 1741923 w 13991985"/>
                <a:gd name="connsiteY315" fmla="*/ 7321285 h 9738027"/>
                <a:gd name="connsiteX316" fmla="*/ 1814494 w 13991985"/>
                <a:gd name="connsiteY316" fmla="*/ 7248714 h 9738027"/>
                <a:gd name="connsiteX317" fmla="*/ 1929928 w 13991985"/>
                <a:gd name="connsiteY317" fmla="*/ 7251322 h 9738027"/>
                <a:gd name="connsiteX318" fmla="*/ 1957029 w 13991985"/>
                <a:gd name="connsiteY318" fmla="*/ 7319358 h 9738027"/>
                <a:gd name="connsiteX319" fmla="*/ 2044116 w 13991985"/>
                <a:gd name="connsiteY319" fmla="*/ 7348387 h 9738027"/>
                <a:gd name="connsiteX320" fmla="*/ 2133809 w 13991985"/>
                <a:gd name="connsiteY320" fmla="*/ 7389321 h 9738027"/>
                <a:gd name="connsiteX321" fmla="*/ 2185742 w 13991985"/>
                <a:gd name="connsiteY321" fmla="*/ 7423339 h 9738027"/>
                <a:gd name="connsiteX322" fmla="*/ 2210916 w 13991985"/>
                <a:gd name="connsiteY322" fmla="*/ 7440462 h 9738027"/>
                <a:gd name="connsiteX323" fmla="*/ 2223503 w 13991985"/>
                <a:gd name="connsiteY323" fmla="*/ 7472098 h 9738027"/>
                <a:gd name="connsiteX324" fmla="*/ 2259561 w 13991985"/>
                <a:gd name="connsiteY324" fmla="*/ 7501920 h 9738027"/>
                <a:gd name="connsiteX325" fmla="*/ 2286095 w 13991985"/>
                <a:gd name="connsiteY325" fmla="*/ 7517569 h 9738027"/>
                <a:gd name="connsiteX326" fmla="*/ 2412188 w 13991985"/>
                <a:gd name="connsiteY326" fmla="*/ 7496364 h 9738027"/>
                <a:gd name="connsiteX327" fmla="*/ 2443825 w 13991985"/>
                <a:gd name="connsiteY327" fmla="*/ 7618714 h 9738027"/>
                <a:gd name="connsiteX328" fmla="*/ 2496666 w 13991985"/>
                <a:gd name="connsiteY328" fmla="*/ 7655114 h 9738027"/>
                <a:gd name="connsiteX329" fmla="*/ 2583751 w 13991985"/>
                <a:gd name="connsiteY329" fmla="*/ 7684143 h 9738027"/>
                <a:gd name="connsiteX330" fmla="*/ 2643962 w 13991985"/>
                <a:gd name="connsiteY330" fmla="*/ 7741746 h 9738027"/>
                <a:gd name="connsiteX331" fmla="*/ 2752480 w 13991985"/>
                <a:gd name="connsiteY331" fmla="*/ 7744582 h 9738027"/>
                <a:gd name="connsiteX332" fmla="*/ 2808610 w 13991985"/>
                <a:gd name="connsiteY332" fmla="*/ 7814545 h 9738027"/>
                <a:gd name="connsiteX333" fmla="*/ 2888551 w 13991985"/>
                <a:gd name="connsiteY333" fmla="*/ 7807627 h 9738027"/>
                <a:gd name="connsiteX334" fmla="*/ 2968267 w 13991985"/>
                <a:gd name="connsiteY334" fmla="*/ 7838810 h 9738027"/>
                <a:gd name="connsiteX335" fmla="*/ 3106266 w 13991985"/>
                <a:gd name="connsiteY335" fmla="*/ 7843800 h 9738027"/>
                <a:gd name="connsiteX336" fmla="*/ 3215237 w 13991985"/>
                <a:gd name="connsiteY336" fmla="*/ 7881900 h 9738027"/>
                <a:gd name="connsiteX337" fmla="*/ 3328516 w 13991985"/>
                <a:gd name="connsiteY337" fmla="*/ 7843346 h 9738027"/>
                <a:gd name="connsiteX338" fmla="*/ 3417982 w 13991985"/>
                <a:gd name="connsiteY338" fmla="*/ 7819988 h 9738027"/>
                <a:gd name="connsiteX339" fmla="*/ 3442022 w 13991985"/>
                <a:gd name="connsiteY339" fmla="*/ 7878044 h 9738027"/>
                <a:gd name="connsiteX340" fmla="*/ 3451773 w 13991985"/>
                <a:gd name="connsiteY340" fmla="*/ 7923969 h 9738027"/>
                <a:gd name="connsiteX341" fmla="*/ 3473431 w 13991985"/>
                <a:gd name="connsiteY341" fmla="*/ 7982025 h 9738027"/>
                <a:gd name="connsiteX342" fmla="*/ 3507449 w 13991985"/>
                <a:gd name="connsiteY342" fmla="*/ 8022960 h 9738027"/>
                <a:gd name="connsiteX343" fmla="*/ 3570723 w 13991985"/>
                <a:gd name="connsiteY343" fmla="*/ 8017971 h 9738027"/>
                <a:gd name="connsiteX344" fmla="*/ 3585237 w 13991985"/>
                <a:gd name="connsiteY344" fmla="*/ 7901857 h 9738027"/>
                <a:gd name="connsiteX345" fmla="*/ 3665179 w 13991985"/>
                <a:gd name="connsiteY345" fmla="*/ 7834502 h 9738027"/>
                <a:gd name="connsiteX346" fmla="*/ 3709175 w 13991985"/>
                <a:gd name="connsiteY346" fmla="*/ 7787103 h 9738027"/>
                <a:gd name="connsiteX347" fmla="*/ 3843206 w 13991985"/>
                <a:gd name="connsiteY347" fmla="*/ 7842099 h 9738027"/>
                <a:gd name="connsiteX348" fmla="*/ 3991637 w 13991985"/>
                <a:gd name="connsiteY348" fmla="*/ 7872828 h 9738027"/>
                <a:gd name="connsiteX349" fmla="*/ 4071579 w 13991985"/>
                <a:gd name="connsiteY349" fmla="*/ 7834728 h 9738027"/>
                <a:gd name="connsiteX350" fmla="*/ 4107525 w 13991985"/>
                <a:gd name="connsiteY350" fmla="*/ 7921360 h 9738027"/>
                <a:gd name="connsiteX351" fmla="*/ 4157757 w 13991985"/>
                <a:gd name="connsiteY351" fmla="*/ 7962522 h 9738027"/>
                <a:gd name="connsiteX352" fmla="*/ 4222959 w 13991985"/>
                <a:gd name="connsiteY352" fmla="*/ 8028177 h 9738027"/>
                <a:gd name="connsiteX353" fmla="*/ 4213887 w 13991985"/>
                <a:gd name="connsiteY353" fmla="*/ 8093151 h 9738027"/>
                <a:gd name="connsiteX354" fmla="*/ 4238380 w 13991985"/>
                <a:gd name="connsiteY354" fmla="*/ 8148600 h 9738027"/>
                <a:gd name="connsiteX355" fmla="*/ 4398037 w 13991985"/>
                <a:gd name="connsiteY355" fmla="*/ 8119571 h 9738027"/>
                <a:gd name="connsiteX356" fmla="*/ 4526512 w 13991985"/>
                <a:gd name="connsiteY356" fmla="*/ 8078863 h 9738027"/>
                <a:gd name="connsiteX357" fmla="*/ 4600330 w 13991985"/>
                <a:gd name="connsiteY357" fmla="*/ 8082945 h 9738027"/>
                <a:gd name="connsiteX358" fmla="*/ 4673809 w 13991985"/>
                <a:gd name="connsiteY358" fmla="*/ 8047000 h 9738027"/>
                <a:gd name="connsiteX359" fmla="*/ 4702837 w 13991985"/>
                <a:gd name="connsiteY359" fmla="*/ 8003457 h 9738027"/>
                <a:gd name="connsiteX360" fmla="*/ 4717351 w 13991985"/>
                <a:gd name="connsiteY360" fmla="*/ 7959914 h 9738027"/>
                <a:gd name="connsiteX361" fmla="*/ 4804437 w 13991985"/>
                <a:gd name="connsiteY361" fmla="*/ 7930885 h 9738027"/>
                <a:gd name="connsiteX362" fmla="*/ 4838682 w 13991985"/>
                <a:gd name="connsiteY362" fmla="*/ 7904465 h 9738027"/>
                <a:gd name="connsiteX363" fmla="*/ 4894811 w 13991985"/>
                <a:gd name="connsiteY363" fmla="*/ 7875437 h 9738027"/>
                <a:gd name="connsiteX364" fmla="*/ 4947426 w 13991985"/>
                <a:gd name="connsiteY364" fmla="*/ 7839037 h 9738027"/>
                <a:gd name="connsiteX365" fmla="*/ 5065694 w 13991985"/>
                <a:gd name="connsiteY365" fmla="*/ 7766919 h 9738027"/>
                <a:gd name="connsiteX366" fmla="*/ 5210837 w 13991985"/>
                <a:gd name="connsiteY366" fmla="*/ 7814771 h 9738027"/>
                <a:gd name="connsiteX367" fmla="*/ 5297923 w 13991985"/>
                <a:gd name="connsiteY367" fmla="*/ 7872828 h 9738027"/>
                <a:gd name="connsiteX368" fmla="*/ 5385009 w 13991985"/>
                <a:gd name="connsiteY368" fmla="*/ 7858314 h 9738027"/>
                <a:gd name="connsiteX369" fmla="*/ 5428551 w 13991985"/>
                <a:gd name="connsiteY369" fmla="*/ 7829285 h 9738027"/>
                <a:gd name="connsiteX370" fmla="*/ 5514956 w 13991985"/>
                <a:gd name="connsiteY370" fmla="*/ 7712377 h 9738027"/>
                <a:gd name="connsiteX371" fmla="*/ 5563943 w 13991985"/>
                <a:gd name="connsiteY371" fmla="*/ 7788804 h 9738027"/>
                <a:gd name="connsiteX372" fmla="*/ 5602723 w 13991985"/>
                <a:gd name="connsiteY372" fmla="*/ 7843800 h 9738027"/>
                <a:gd name="connsiteX373" fmla="*/ 5617237 w 13991985"/>
                <a:gd name="connsiteY373" fmla="*/ 7887343 h 9738027"/>
                <a:gd name="connsiteX374" fmla="*/ 5706478 w 13991985"/>
                <a:gd name="connsiteY374" fmla="*/ 7950389 h 9738027"/>
                <a:gd name="connsiteX375" fmla="*/ 5731424 w 13991985"/>
                <a:gd name="connsiteY375" fmla="*/ 7990077 h 9738027"/>
                <a:gd name="connsiteX376" fmla="*/ 5727682 w 13991985"/>
                <a:gd name="connsiteY376" fmla="*/ 8069112 h 9738027"/>
                <a:gd name="connsiteX377" fmla="*/ 5732218 w 13991985"/>
                <a:gd name="connsiteY377" fmla="*/ 8131703 h 9738027"/>
                <a:gd name="connsiteX378" fmla="*/ 5739588 w 13991985"/>
                <a:gd name="connsiteY378" fmla="*/ 8211419 h 9738027"/>
                <a:gd name="connsiteX379" fmla="*/ 5737660 w 13991985"/>
                <a:gd name="connsiteY379" fmla="*/ 8300887 h 9738027"/>
                <a:gd name="connsiteX380" fmla="*/ 5692191 w 13991985"/>
                <a:gd name="connsiteY380" fmla="*/ 8377994 h 9738027"/>
                <a:gd name="connsiteX381" fmla="*/ 5602723 w 13991985"/>
                <a:gd name="connsiteY381" fmla="*/ 8424371 h 9738027"/>
                <a:gd name="connsiteX382" fmla="*/ 5573694 w 13991985"/>
                <a:gd name="connsiteY382" fmla="*/ 8467914 h 9738027"/>
                <a:gd name="connsiteX383" fmla="*/ 5559180 w 13991985"/>
                <a:gd name="connsiteY383" fmla="*/ 8511457 h 9738027"/>
                <a:gd name="connsiteX384" fmla="*/ 5472094 w 13991985"/>
                <a:gd name="connsiteY384" fmla="*/ 8598543 h 9738027"/>
                <a:gd name="connsiteX385" fmla="*/ 5457580 w 13991985"/>
                <a:gd name="connsiteY385" fmla="*/ 8642085 h 9738027"/>
                <a:gd name="connsiteX386" fmla="*/ 5519946 w 13991985"/>
                <a:gd name="connsiteY386" fmla="*/ 8768178 h 9738027"/>
                <a:gd name="connsiteX387" fmla="*/ 5477311 w 13991985"/>
                <a:gd name="connsiteY387" fmla="*/ 8861954 h 9738027"/>
                <a:gd name="connsiteX388" fmla="*/ 5619505 w 13991985"/>
                <a:gd name="connsiteY388" fmla="*/ 8840183 h 9738027"/>
                <a:gd name="connsiteX389" fmla="*/ 5711693 w 13991985"/>
                <a:gd name="connsiteY389" fmla="*/ 8814103 h 9738027"/>
                <a:gd name="connsiteX390" fmla="*/ 5776894 w 13991985"/>
                <a:gd name="connsiteY390" fmla="*/ 8800268 h 9738027"/>
                <a:gd name="connsiteX391" fmla="*/ 5749000 w 13991985"/>
                <a:gd name="connsiteY391" fmla="*/ 8872159 h 9738027"/>
                <a:gd name="connsiteX392" fmla="*/ 5748092 w 13991985"/>
                <a:gd name="connsiteY392" fmla="*/ 8903343 h 9738027"/>
                <a:gd name="connsiteX393" fmla="*/ 5747866 w 13991985"/>
                <a:gd name="connsiteY393" fmla="*/ 8946885 h 9738027"/>
                <a:gd name="connsiteX394" fmla="*/ 5776894 w 13991985"/>
                <a:gd name="connsiteY394" fmla="*/ 9033971 h 9738027"/>
                <a:gd name="connsiteX395" fmla="*/ 5829962 w 13991985"/>
                <a:gd name="connsiteY395" fmla="*/ 9080576 h 9738027"/>
                <a:gd name="connsiteX396" fmla="*/ 5883030 w 13991985"/>
                <a:gd name="connsiteY396" fmla="*/ 9114140 h 9738027"/>
                <a:gd name="connsiteX397" fmla="*/ 5907523 w 13991985"/>
                <a:gd name="connsiteY397" fmla="*/ 9164600 h 9738027"/>
                <a:gd name="connsiteX398" fmla="*/ 5863980 w 13991985"/>
                <a:gd name="connsiteY398" fmla="*/ 9266200 h 9738027"/>
                <a:gd name="connsiteX399" fmla="*/ 6023637 w 13991985"/>
                <a:gd name="connsiteY399" fmla="*/ 9353285 h 9738027"/>
                <a:gd name="connsiteX400" fmla="*/ 6038151 w 13991985"/>
                <a:gd name="connsiteY400" fmla="*/ 9396828 h 9738027"/>
                <a:gd name="connsiteX401" fmla="*/ 6067180 w 13991985"/>
                <a:gd name="connsiteY401" fmla="*/ 9440371 h 9738027"/>
                <a:gd name="connsiteX402" fmla="*/ 6133855 w 13991985"/>
                <a:gd name="connsiteY402" fmla="*/ 9471214 h 9738027"/>
                <a:gd name="connsiteX403" fmla="*/ 6269586 w 13991985"/>
                <a:gd name="connsiteY403" fmla="*/ 9406920 h 9738027"/>
                <a:gd name="connsiteX404" fmla="*/ 6299409 w 13991985"/>
                <a:gd name="connsiteY404" fmla="*/ 9440371 h 9738027"/>
                <a:gd name="connsiteX405" fmla="*/ 6313923 w 13991985"/>
                <a:gd name="connsiteY405" fmla="*/ 9483914 h 9738027"/>
                <a:gd name="connsiteX406" fmla="*/ 6347941 w 13991985"/>
                <a:gd name="connsiteY406" fmla="*/ 9527003 h 9738027"/>
                <a:gd name="connsiteX407" fmla="*/ 6405771 w 13991985"/>
                <a:gd name="connsiteY407" fmla="*/ 9556032 h 9738027"/>
                <a:gd name="connsiteX408" fmla="*/ 6430263 w 13991985"/>
                <a:gd name="connsiteY408" fmla="*/ 9510562 h 9738027"/>
                <a:gd name="connsiteX409" fmla="*/ 6430037 w 13991985"/>
                <a:gd name="connsiteY409" fmla="*/ 9382314 h 9738027"/>
                <a:gd name="connsiteX410" fmla="*/ 6401009 w 13991985"/>
                <a:gd name="connsiteY410" fmla="*/ 9280714 h 9738027"/>
                <a:gd name="connsiteX411" fmla="*/ 6444551 w 13991985"/>
                <a:gd name="connsiteY411" fmla="*/ 9237171 h 9738027"/>
                <a:gd name="connsiteX412" fmla="*/ 6488094 w 13991985"/>
                <a:gd name="connsiteY412" fmla="*/ 9222657 h 9738027"/>
                <a:gd name="connsiteX413" fmla="*/ 6557718 w 13991985"/>
                <a:gd name="connsiteY413" fmla="*/ 9225945 h 9738027"/>
                <a:gd name="connsiteX414" fmla="*/ 6636299 w 13991985"/>
                <a:gd name="connsiteY414" fmla="*/ 9168795 h 9738027"/>
                <a:gd name="connsiteX415" fmla="*/ 6737445 w 13991985"/>
                <a:gd name="connsiteY415" fmla="*/ 9224812 h 9738027"/>
                <a:gd name="connsiteX416" fmla="*/ 6763866 w 13991985"/>
                <a:gd name="connsiteY416" fmla="*/ 9164600 h 9738027"/>
                <a:gd name="connsiteX417" fmla="*/ 6828840 w 13991985"/>
                <a:gd name="connsiteY417" fmla="*/ 9181722 h 9738027"/>
                <a:gd name="connsiteX418" fmla="*/ 6870229 w 13991985"/>
                <a:gd name="connsiteY418" fmla="*/ 9205988 h 9738027"/>
                <a:gd name="connsiteX419" fmla="*/ 6952551 w 13991985"/>
                <a:gd name="connsiteY419" fmla="*/ 9208143 h 9738027"/>
                <a:gd name="connsiteX420" fmla="*/ 7025123 w 13991985"/>
                <a:gd name="connsiteY420" fmla="*/ 9121057 h 9738027"/>
                <a:gd name="connsiteX421" fmla="*/ 7102230 w 13991985"/>
                <a:gd name="connsiteY421" fmla="*/ 9139881 h 9738027"/>
                <a:gd name="connsiteX422" fmla="*/ 7170266 w 13991985"/>
                <a:gd name="connsiteY422" fmla="*/ 9077514 h 9738027"/>
                <a:gd name="connsiteX423" fmla="*/ 7197141 w 13991985"/>
                <a:gd name="connsiteY423" fmla="*/ 9048713 h 9738027"/>
                <a:gd name="connsiteX424" fmla="*/ 7236374 w 13991985"/>
                <a:gd name="connsiteY424" fmla="*/ 9023539 h 9738027"/>
                <a:gd name="connsiteX425" fmla="*/ 7271638 w 13991985"/>
                <a:gd name="connsiteY425" fmla="*/ 9063681 h 9738027"/>
                <a:gd name="connsiteX426" fmla="*/ 7307811 w 13991985"/>
                <a:gd name="connsiteY426" fmla="*/ 9109604 h 9738027"/>
                <a:gd name="connsiteX427" fmla="*/ 7343530 w 13991985"/>
                <a:gd name="connsiteY427" fmla="*/ 9159270 h 9738027"/>
                <a:gd name="connsiteX428" fmla="*/ 7460551 w 13991985"/>
                <a:gd name="connsiteY428" fmla="*/ 9164600 h 9738027"/>
                <a:gd name="connsiteX429" fmla="*/ 7547637 w 13991985"/>
                <a:gd name="connsiteY429" fmla="*/ 9179114 h 9738027"/>
                <a:gd name="connsiteX430" fmla="*/ 7562151 w 13991985"/>
                <a:gd name="connsiteY430" fmla="*/ 9353285 h 9738027"/>
                <a:gd name="connsiteX431" fmla="*/ 7634723 w 13991985"/>
                <a:gd name="connsiteY431" fmla="*/ 9367800 h 9738027"/>
                <a:gd name="connsiteX432" fmla="*/ 7721809 w 13991985"/>
                <a:gd name="connsiteY432" fmla="*/ 9396828 h 9738027"/>
                <a:gd name="connsiteX433" fmla="*/ 7808894 w 13991985"/>
                <a:gd name="connsiteY433" fmla="*/ 9425857 h 9738027"/>
                <a:gd name="connsiteX434" fmla="*/ 7852437 w 13991985"/>
                <a:gd name="connsiteY434" fmla="*/ 9440371 h 9738027"/>
                <a:gd name="connsiteX435" fmla="*/ 7895980 w 13991985"/>
                <a:gd name="connsiteY435" fmla="*/ 9396828 h 9738027"/>
                <a:gd name="connsiteX436" fmla="*/ 7939523 w 13991985"/>
                <a:gd name="connsiteY436" fmla="*/ 9382314 h 9738027"/>
                <a:gd name="connsiteX437" fmla="*/ 7962655 w 13991985"/>
                <a:gd name="connsiteY437" fmla="*/ 9347389 h 9738027"/>
                <a:gd name="connsiteX438" fmla="*/ 8005517 w 13991985"/>
                <a:gd name="connsiteY438" fmla="*/ 9335483 h 9738027"/>
                <a:gd name="connsiteX439" fmla="*/ 8065049 w 13991985"/>
                <a:gd name="connsiteY439" fmla="*/ 9397396 h 9738027"/>
                <a:gd name="connsiteX440" fmla="*/ 8169144 w 13991985"/>
                <a:gd name="connsiteY440" fmla="*/ 9437309 h 9738027"/>
                <a:gd name="connsiteX441" fmla="*/ 8215068 w 13991985"/>
                <a:gd name="connsiteY441" fmla="*/ 9392633 h 9738027"/>
                <a:gd name="connsiteX442" fmla="*/ 8255549 w 13991985"/>
                <a:gd name="connsiteY442" fmla="*/ 9401818 h 9738027"/>
                <a:gd name="connsiteX443" fmla="*/ 8299092 w 13991985"/>
                <a:gd name="connsiteY443" fmla="*/ 9438217 h 9738027"/>
                <a:gd name="connsiteX444" fmla="*/ 8317461 w 13991985"/>
                <a:gd name="connsiteY444" fmla="*/ 9485502 h 9738027"/>
                <a:gd name="connsiteX445" fmla="*/ 8295010 w 13991985"/>
                <a:gd name="connsiteY445" fmla="*/ 9519633 h 9738027"/>
                <a:gd name="connsiteX446" fmla="*/ 8276980 w 13991985"/>
                <a:gd name="connsiteY446" fmla="*/ 9604564 h 9738027"/>
                <a:gd name="connsiteX447" fmla="*/ 8309297 w 13991985"/>
                <a:gd name="connsiteY447" fmla="*/ 9685413 h 9738027"/>
                <a:gd name="connsiteX448" fmla="*/ 8350459 w 13991985"/>
                <a:gd name="connsiteY448" fmla="*/ 9738027 h 9738027"/>
                <a:gd name="connsiteX449" fmla="*/ 8389466 w 13991985"/>
                <a:gd name="connsiteY449" fmla="*/ 9730657 h 9738027"/>
                <a:gd name="connsiteX450" fmla="*/ 8386404 w 13991985"/>
                <a:gd name="connsiteY450" fmla="*/ 9682578 h 9738027"/>
                <a:gd name="connsiteX451" fmla="*/ 8360437 w 13991985"/>
                <a:gd name="connsiteY451" fmla="*/ 9643571 h 9738027"/>
                <a:gd name="connsiteX452" fmla="*/ 8351139 w 13991985"/>
                <a:gd name="connsiteY452" fmla="*/ 9571453 h 9738027"/>
                <a:gd name="connsiteX453" fmla="*/ 8370416 w 13991985"/>
                <a:gd name="connsiteY453" fmla="*/ 9527684 h 9738027"/>
                <a:gd name="connsiteX454" fmla="*/ 8396043 w 13991985"/>
                <a:gd name="connsiteY454" fmla="*/ 9475977 h 9738027"/>
                <a:gd name="connsiteX455" fmla="*/ 8429380 w 13991985"/>
                <a:gd name="connsiteY455" fmla="*/ 9483120 h 9738027"/>
                <a:gd name="connsiteX456" fmla="*/ 8496055 w 13991985"/>
                <a:gd name="connsiteY456" fmla="*/ 9473595 h 9738027"/>
                <a:gd name="connsiteX457" fmla="*/ 8553886 w 13991985"/>
                <a:gd name="connsiteY457" fmla="*/ 9453185 h 9738027"/>
                <a:gd name="connsiteX458" fmla="*/ 8636209 w 13991985"/>
                <a:gd name="connsiteY458" fmla="*/ 9428465 h 9738027"/>
                <a:gd name="connsiteX459" fmla="*/ 8696193 w 13991985"/>
                <a:gd name="connsiteY459" fmla="*/ 9415877 h 9738027"/>
                <a:gd name="connsiteX460" fmla="*/ 8691318 w 13991985"/>
                <a:gd name="connsiteY460" fmla="*/ 9375964 h 9738027"/>
                <a:gd name="connsiteX461" fmla="*/ 8715130 w 13991985"/>
                <a:gd name="connsiteY461" fmla="*/ 9356914 h 9738027"/>
                <a:gd name="connsiteX462" fmla="*/ 8743705 w 13991985"/>
                <a:gd name="connsiteY462" fmla="*/ 9359295 h 9738027"/>
                <a:gd name="connsiteX463" fmla="*/ 8810380 w 13991985"/>
                <a:gd name="connsiteY463" fmla="*/ 9382314 h 9738027"/>
                <a:gd name="connsiteX464" fmla="*/ 8856078 w 13991985"/>
                <a:gd name="connsiteY464" fmla="*/ 9312577 h 9738027"/>
                <a:gd name="connsiteX465" fmla="*/ 8903249 w 13991985"/>
                <a:gd name="connsiteY465" fmla="*/ 9314052 h 9738027"/>
                <a:gd name="connsiteX466" fmla="*/ 8941349 w 13991985"/>
                <a:gd name="connsiteY466" fmla="*/ 9356914 h 9738027"/>
                <a:gd name="connsiteX467" fmla="*/ 8984211 w 13991985"/>
                <a:gd name="connsiteY467" fmla="*/ 9321195 h 9738027"/>
                <a:gd name="connsiteX468" fmla="*/ 9025713 w 13991985"/>
                <a:gd name="connsiteY468" fmla="*/ 9264272 h 9738027"/>
                <a:gd name="connsiteX469" fmla="*/ 9085925 w 13991985"/>
                <a:gd name="connsiteY469" fmla="*/ 9278106 h 9738027"/>
                <a:gd name="connsiteX470" fmla="*/ 9124705 w 13991985"/>
                <a:gd name="connsiteY470" fmla="*/ 9237852 h 9738027"/>
                <a:gd name="connsiteX471" fmla="*/ 9129468 w 13991985"/>
                <a:gd name="connsiteY471" fmla="*/ 9186258 h 9738027"/>
                <a:gd name="connsiteX472" fmla="*/ 9160424 w 13991985"/>
                <a:gd name="connsiteY472" fmla="*/ 9133077 h 9738027"/>
                <a:gd name="connsiteX473" fmla="*/ 9203286 w 13991985"/>
                <a:gd name="connsiteY473" fmla="*/ 9156889 h 9738027"/>
                <a:gd name="connsiteX474" fmla="*/ 9246376 w 13991985"/>
                <a:gd name="connsiteY474" fmla="*/ 9196690 h 9738027"/>
                <a:gd name="connsiteX475" fmla="*/ 9305680 w 13991985"/>
                <a:gd name="connsiteY475" fmla="*/ 9159270 h 9738027"/>
                <a:gd name="connsiteX476" fmla="*/ 9399569 w 13991985"/>
                <a:gd name="connsiteY476" fmla="*/ 9131943 h 9738027"/>
                <a:gd name="connsiteX477" fmla="*/ 9458080 w 13991985"/>
                <a:gd name="connsiteY477" fmla="*/ 9130695 h 9738027"/>
                <a:gd name="connsiteX478" fmla="*/ 9518518 w 13991985"/>
                <a:gd name="connsiteY478" fmla="*/ 9105521 h 9738027"/>
                <a:gd name="connsiteX479" fmla="*/ 9574648 w 13991985"/>
                <a:gd name="connsiteY479" fmla="*/ 9126046 h 9738027"/>
                <a:gd name="connsiteX480" fmla="*/ 9652209 w 13991985"/>
                <a:gd name="connsiteY480" fmla="*/ 9106543 h 9738027"/>
                <a:gd name="connsiteX481" fmla="*/ 9753355 w 13991985"/>
                <a:gd name="connsiteY481" fmla="*/ 9094977 h 9738027"/>
                <a:gd name="connsiteX482" fmla="*/ 9816175 w 13991985"/>
                <a:gd name="connsiteY482" fmla="*/ 9050866 h 9738027"/>
                <a:gd name="connsiteX483" fmla="*/ 9803361 w 13991985"/>
                <a:gd name="connsiteY483" fmla="*/ 9009252 h 9738027"/>
                <a:gd name="connsiteX484" fmla="*/ 9819236 w 13991985"/>
                <a:gd name="connsiteY484" fmla="*/ 8981583 h 9738027"/>
                <a:gd name="connsiteX485" fmla="*/ 9872418 w 13991985"/>
                <a:gd name="connsiteY485" fmla="*/ 8980677 h 9738027"/>
                <a:gd name="connsiteX486" fmla="*/ 9893736 w 13991985"/>
                <a:gd name="connsiteY486" fmla="*/ 8931350 h 9738027"/>
                <a:gd name="connsiteX487" fmla="*/ 9942721 w 13991985"/>
                <a:gd name="connsiteY487" fmla="*/ 8904022 h 9738027"/>
                <a:gd name="connsiteX488" fmla="*/ 10024364 w 13991985"/>
                <a:gd name="connsiteY488" fmla="*/ 8850956 h 9738027"/>
                <a:gd name="connsiteX489" fmla="*/ 10101925 w 13991985"/>
                <a:gd name="connsiteY489" fmla="*/ 8802650 h 9738027"/>
                <a:gd name="connsiteX490" fmla="*/ 10130726 w 13991985"/>
                <a:gd name="connsiteY490" fmla="*/ 8768632 h 9738027"/>
                <a:gd name="connsiteX491" fmla="*/ 10099997 w 13991985"/>
                <a:gd name="connsiteY491" fmla="*/ 8719646 h 9738027"/>
                <a:gd name="connsiteX492" fmla="*/ 10139458 w 13991985"/>
                <a:gd name="connsiteY492" fmla="*/ 8683474 h 9738027"/>
                <a:gd name="connsiteX493" fmla="*/ 10199669 w 13991985"/>
                <a:gd name="connsiteY493" fmla="*/ 8664197 h 9738027"/>
                <a:gd name="connsiteX494" fmla="*/ 10252737 w 13991985"/>
                <a:gd name="connsiteY494" fmla="*/ 8642539 h 9738027"/>
                <a:gd name="connsiteX495" fmla="*/ 10293672 w 13991985"/>
                <a:gd name="connsiteY495" fmla="*/ 8610902 h 9738027"/>
                <a:gd name="connsiteX496" fmla="*/ 10351049 w 13991985"/>
                <a:gd name="connsiteY496" fmla="*/ 8533002 h 9738027"/>
                <a:gd name="connsiteX497" fmla="*/ 10363409 w 13991985"/>
                <a:gd name="connsiteY497" fmla="*/ 8525971 h 9738027"/>
                <a:gd name="connsiteX498" fmla="*/ 10398107 w 13991985"/>
                <a:gd name="connsiteY498" fmla="*/ 8480274 h 9738027"/>
                <a:gd name="connsiteX499" fmla="*/ 10436434 w 13991985"/>
                <a:gd name="connsiteY499" fmla="*/ 8443875 h 9738027"/>
                <a:gd name="connsiteX500" fmla="*/ 10479523 w 13991985"/>
                <a:gd name="connsiteY500" fmla="*/ 8395343 h 9738027"/>
                <a:gd name="connsiteX501" fmla="*/ 10494718 w 13991985"/>
                <a:gd name="connsiteY501" fmla="*/ 8308257 h 9738027"/>
                <a:gd name="connsiteX502" fmla="*/ 10499254 w 13991985"/>
                <a:gd name="connsiteY502" fmla="*/ 8247819 h 9738027"/>
                <a:gd name="connsiteX503" fmla="*/ 10482018 w 13991985"/>
                <a:gd name="connsiteY503" fmla="*/ 8171052 h 9738027"/>
                <a:gd name="connsiteX504" fmla="*/ 10523066 w 13991985"/>
                <a:gd name="connsiteY504" fmla="*/ 8117643 h 9738027"/>
                <a:gd name="connsiteX505" fmla="*/ 10566609 w 13991985"/>
                <a:gd name="connsiteY505" fmla="*/ 8119571 h 9738027"/>
                <a:gd name="connsiteX506" fmla="*/ 10627274 w 13991985"/>
                <a:gd name="connsiteY506" fmla="*/ 8102676 h 9738027"/>
                <a:gd name="connsiteX507" fmla="*/ 10654829 w 13991985"/>
                <a:gd name="connsiteY507" fmla="*/ 8025569 h 9738027"/>
                <a:gd name="connsiteX508" fmla="*/ 10696330 w 13991985"/>
                <a:gd name="connsiteY508" fmla="*/ 7994839 h 9738027"/>
                <a:gd name="connsiteX509" fmla="*/ 10775025 w 13991985"/>
                <a:gd name="connsiteY509" fmla="*/ 7894940 h 9738027"/>
                <a:gd name="connsiteX510" fmla="*/ 10806435 w 13991985"/>
                <a:gd name="connsiteY510" fmla="*/ 7805246 h 9738027"/>
                <a:gd name="connsiteX511" fmla="*/ 10847596 w 13991985"/>
                <a:gd name="connsiteY511" fmla="*/ 7745488 h 9738027"/>
                <a:gd name="connsiteX512" fmla="*/ 10903499 w 13991985"/>
                <a:gd name="connsiteY512" fmla="*/ 7730520 h 9738027"/>
                <a:gd name="connsiteX513" fmla="*/ 10958494 w 13991985"/>
                <a:gd name="connsiteY513" fmla="*/ 7727685 h 9738027"/>
                <a:gd name="connsiteX514" fmla="*/ 10952031 w 13991985"/>
                <a:gd name="connsiteY514" fmla="*/ 7706028 h 9738027"/>
                <a:gd name="connsiteX515" fmla="*/ 10943980 w 13991985"/>
                <a:gd name="connsiteY515" fmla="*/ 7652732 h 9738027"/>
                <a:gd name="connsiteX516" fmla="*/ 10950897 w 13991985"/>
                <a:gd name="connsiteY516" fmla="*/ 7604427 h 9738027"/>
                <a:gd name="connsiteX517" fmla="*/ 10917786 w 13991985"/>
                <a:gd name="connsiteY517" fmla="*/ 7507590 h 9738027"/>
                <a:gd name="connsiteX518" fmla="*/ 10915632 w 13991985"/>
                <a:gd name="connsiteY518" fmla="*/ 7454521 h 9738027"/>
                <a:gd name="connsiteX519" fmla="*/ 10963937 w 13991985"/>
                <a:gd name="connsiteY519" fmla="*/ 7401681 h 9738027"/>
                <a:gd name="connsiteX520" fmla="*/ 11024943 w 13991985"/>
                <a:gd name="connsiteY520" fmla="*/ 7373333 h 9738027"/>
                <a:gd name="connsiteX521" fmla="*/ 11016551 w 13991985"/>
                <a:gd name="connsiteY521" fmla="*/ 7335800 h 9738027"/>
                <a:gd name="connsiteX522" fmla="*/ 10974936 w 13991985"/>
                <a:gd name="connsiteY522" fmla="*/ 7306998 h 9738027"/>
                <a:gd name="connsiteX523" fmla="*/ 10912570 w 13991985"/>
                <a:gd name="connsiteY523" fmla="*/ 7239643 h 9738027"/>
                <a:gd name="connsiteX524" fmla="*/ 10851905 w 13991985"/>
                <a:gd name="connsiteY524" fmla="*/ 7270371 h 9738027"/>
                <a:gd name="connsiteX525" fmla="*/ 10782168 w 13991985"/>
                <a:gd name="connsiteY525" fmla="*/ 7263001 h 9738027"/>
                <a:gd name="connsiteX526" fmla="*/ 10784323 w 13991985"/>
                <a:gd name="connsiteY526" fmla="*/ 7205171 h 9738027"/>
                <a:gd name="connsiteX527" fmla="*/ 10830247 w 13991985"/>
                <a:gd name="connsiteY527" fmla="*/ 7133053 h 9738027"/>
                <a:gd name="connsiteX528" fmla="*/ 10877305 w 13991985"/>
                <a:gd name="connsiteY528" fmla="*/ 7116158 h 9738027"/>
                <a:gd name="connsiteX529" fmla="*/ 10917332 w 13991985"/>
                <a:gd name="connsiteY529" fmla="*/ 7087357 h 9738027"/>
                <a:gd name="connsiteX530" fmla="*/ 10973688 w 13991985"/>
                <a:gd name="connsiteY530" fmla="*/ 7074769 h 9738027"/>
                <a:gd name="connsiteX531" fmla="*/ 11033446 w 13991985"/>
                <a:gd name="connsiteY531" fmla="*/ 7055039 h 9738027"/>
                <a:gd name="connsiteX532" fmla="*/ 10929693 w 13991985"/>
                <a:gd name="connsiteY532" fmla="*/ 6954120 h 9738027"/>
                <a:gd name="connsiteX533" fmla="*/ 10903272 w 13991985"/>
                <a:gd name="connsiteY533" fmla="*/ 6879619 h 9738027"/>
                <a:gd name="connsiteX534" fmla="*/ 10997729 w 13991985"/>
                <a:gd name="connsiteY534" fmla="*/ 6886083 h 9738027"/>
                <a:gd name="connsiteX535" fmla="*/ 11045580 w 13991985"/>
                <a:gd name="connsiteY535" fmla="*/ 6856828 h 9738027"/>
                <a:gd name="connsiteX536" fmla="*/ 10987523 w 13991985"/>
                <a:gd name="connsiteY536" fmla="*/ 6788566 h 9738027"/>
                <a:gd name="connsiteX537" fmla="*/ 10914951 w 13991985"/>
                <a:gd name="connsiteY537" fmla="*/ 6740714 h 9738027"/>
                <a:gd name="connsiteX538" fmla="*/ 10909509 w 13991985"/>
                <a:gd name="connsiteY538" fmla="*/ 6692862 h 9738027"/>
                <a:gd name="connsiteX539" fmla="*/ 10856894 w 13991985"/>
                <a:gd name="connsiteY539" fmla="*/ 6668143 h 9738027"/>
                <a:gd name="connsiteX540" fmla="*/ 10813805 w 13991985"/>
                <a:gd name="connsiteY540" fmla="*/ 6633671 h 9738027"/>
                <a:gd name="connsiteX541" fmla="*/ 10804053 w 13991985"/>
                <a:gd name="connsiteY541" fmla="*/ 6556790 h 9738027"/>
                <a:gd name="connsiteX542" fmla="*/ 10793848 w 13991985"/>
                <a:gd name="connsiteY542" fmla="*/ 6494198 h 9738027"/>
                <a:gd name="connsiteX543" fmla="*/ 10740780 w 13991985"/>
                <a:gd name="connsiteY543" fmla="*/ 6367878 h 9738027"/>
                <a:gd name="connsiteX544" fmla="*/ 10711751 w 13991985"/>
                <a:gd name="connsiteY544" fmla="*/ 6247228 h 9738027"/>
                <a:gd name="connsiteX545" fmla="*/ 10668209 w 13991985"/>
                <a:gd name="connsiteY545" fmla="*/ 6218200 h 9738027"/>
                <a:gd name="connsiteX546" fmla="*/ 10619223 w 13991985"/>
                <a:gd name="connsiteY546" fmla="*/ 6155833 h 9738027"/>
                <a:gd name="connsiteX547" fmla="*/ 10508551 w 13991985"/>
                <a:gd name="connsiteY547" fmla="*/ 6072831 h 9738027"/>
                <a:gd name="connsiteX548" fmla="*/ 10426229 w 13991985"/>
                <a:gd name="connsiteY548" fmla="*/ 6005701 h 9738027"/>
                <a:gd name="connsiteX549" fmla="*/ 10441423 w 13991985"/>
                <a:gd name="connsiteY549" fmla="*/ 5885505 h 9738027"/>
                <a:gd name="connsiteX550" fmla="*/ 10509005 w 13991985"/>
                <a:gd name="connsiteY550" fmla="*/ 5822232 h 9738027"/>
                <a:gd name="connsiteX551" fmla="*/ 10595637 w 13991985"/>
                <a:gd name="connsiteY551" fmla="*/ 5724714 h 9738027"/>
                <a:gd name="connsiteX552" fmla="*/ 10629655 w 13991985"/>
                <a:gd name="connsiteY552" fmla="*/ 5637402 h 9738027"/>
                <a:gd name="connsiteX553" fmla="*/ 10673198 w 13991985"/>
                <a:gd name="connsiteY553" fmla="*/ 5604745 h 9738027"/>
                <a:gd name="connsiteX554" fmla="*/ 10750305 w 13991985"/>
                <a:gd name="connsiteY554" fmla="*/ 5627196 h 9738027"/>
                <a:gd name="connsiteX555" fmla="*/ 10761191 w 13991985"/>
                <a:gd name="connsiteY555" fmla="*/ 5560067 h 9738027"/>
                <a:gd name="connsiteX556" fmla="*/ 10814259 w 13991985"/>
                <a:gd name="connsiteY556" fmla="*/ 5502464 h 9738027"/>
                <a:gd name="connsiteX557" fmla="*/ 10891138 w 13991985"/>
                <a:gd name="connsiteY557" fmla="*/ 5468446 h 9738027"/>
                <a:gd name="connsiteX558" fmla="*/ 10958494 w 13991985"/>
                <a:gd name="connsiteY558" fmla="*/ 5463457 h 9738027"/>
                <a:gd name="connsiteX559" fmla="*/ 10989111 w 13991985"/>
                <a:gd name="connsiteY559" fmla="*/ 5434655 h 9738027"/>
                <a:gd name="connsiteX560" fmla="*/ 11051703 w 13991985"/>
                <a:gd name="connsiteY560" fmla="*/ 5395875 h 9738027"/>
                <a:gd name="connsiteX561" fmla="*/ 11161694 w 13991985"/>
                <a:gd name="connsiteY561" fmla="*/ 5361857 h 9738027"/>
                <a:gd name="connsiteX562" fmla="*/ 11205237 w 13991985"/>
                <a:gd name="connsiteY562" fmla="*/ 5332828 h 9738027"/>
                <a:gd name="connsiteX563" fmla="*/ 11161694 w 13991985"/>
                <a:gd name="connsiteY563" fmla="*/ 5303800 h 9738027"/>
                <a:gd name="connsiteX564" fmla="*/ 10871409 w 13991985"/>
                <a:gd name="connsiteY564" fmla="*/ 5260257 h 9738027"/>
                <a:gd name="connsiteX565" fmla="*/ 10827866 w 13991985"/>
                <a:gd name="connsiteY565" fmla="*/ 5216714 h 9738027"/>
                <a:gd name="connsiteX566" fmla="*/ 10682723 w 13991985"/>
                <a:gd name="connsiteY566" fmla="*/ 5274771 h 9738027"/>
                <a:gd name="connsiteX567" fmla="*/ 10624666 w 13991985"/>
                <a:gd name="connsiteY567" fmla="*/ 5303800 h 9738027"/>
                <a:gd name="connsiteX568" fmla="*/ 10537580 w 13991985"/>
                <a:gd name="connsiteY568" fmla="*/ 5390206 h 9738027"/>
                <a:gd name="connsiteX569" fmla="*/ 10440289 w 13991985"/>
                <a:gd name="connsiteY569" fmla="*/ 5361403 h 9738027"/>
                <a:gd name="connsiteX570" fmla="*/ 10368624 w 13991985"/>
                <a:gd name="connsiteY570" fmla="*/ 5317633 h 9738027"/>
                <a:gd name="connsiteX571" fmla="*/ 10348894 w 13991985"/>
                <a:gd name="connsiteY571" fmla="*/ 5245743 h 9738027"/>
                <a:gd name="connsiteX572" fmla="*/ 10363409 w 13991985"/>
                <a:gd name="connsiteY572" fmla="*/ 5187685 h 9738027"/>
                <a:gd name="connsiteX573" fmla="*/ 10392437 w 13991985"/>
                <a:gd name="connsiteY573" fmla="*/ 5144143 h 9738027"/>
                <a:gd name="connsiteX574" fmla="*/ 10348894 w 13991985"/>
                <a:gd name="connsiteY574" fmla="*/ 5115114 h 9738027"/>
                <a:gd name="connsiteX575" fmla="*/ 10290837 w 13991985"/>
                <a:gd name="connsiteY575" fmla="*/ 5100600 h 9738027"/>
                <a:gd name="connsiteX576" fmla="*/ 10203751 w 13991985"/>
                <a:gd name="connsiteY576" fmla="*/ 5071571 h 9738027"/>
                <a:gd name="connsiteX577" fmla="*/ 10160209 w 13991985"/>
                <a:gd name="connsiteY577" fmla="*/ 5057057 h 9738027"/>
                <a:gd name="connsiteX578" fmla="*/ 10073804 w 13991985"/>
                <a:gd name="connsiteY578" fmla="*/ 5028028 h 9738027"/>
                <a:gd name="connsiteX579" fmla="*/ 10044548 w 13991985"/>
                <a:gd name="connsiteY579" fmla="*/ 4921665 h 9738027"/>
                <a:gd name="connsiteX580" fmla="*/ 10049991 w 13991985"/>
                <a:gd name="connsiteY580" fmla="*/ 4868598 h 9738027"/>
                <a:gd name="connsiteX581" fmla="*/ 10102605 w 13991985"/>
                <a:gd name="connsiteY581" fmla="*/ 4758381 h 9738027"/>
                <a:gd name="connsiteX582" fmla="*/ 10189011 w 13991985"/>
                <a:gd name="connsiteY582" fmla="*/ 4753164 h 9738027"/>
                <a:gd name="connsiteX583" fmla="*/ 10262262 w 13991985"/>
                <a:gd name="connsiteY583" fmla="*/ 4791490 h 9738027"/>
                <a:gd name="connsiteX584" fmla="*/ 10311929 w 13991985"/>
                <a:gd name="connsiteY584" fmla="*/ 4762462 h 9738027"/>
                <a:gd name="connsiteX585" fmla="*/ 10365223 w 13991985"/>
                <a:gd name="connsiteY585" fmla="*/ 4752710 h 9738027"/>
                <a:gd name="connsiteX586" fmla="*/ 10423053 w 13991985"/>
                <a:gd name="connsiteY586" fmla="*/ 4698963 h 9738027"/>
                <a:gd name="connsiteX587" fmla="*/ 10447319 w 13991985"/>
                <a:gd name="connsiteY587" fmla="*/ 4607114 h 9738027"/>
                <a:gd name="connsiteX588" fmla="*/ 10491543 w 13991985"/>
                <a:gd name="connsiteY588" fmla="*/ 4532502 h 9738027"/>
                <a:gd name="connsiteX589" fmla="*/ 10595637 w 13991985"/>
                <a:gd name="connsiteY589" fmla="*/ 4520028 h 9738027"/>
                <a:gd name="connsiteX590" fmla="*/ 10639180 w 13991985"/>
                <a:gd name="connsiteY590" fmla="*/ 4491000 h 9738027"/>
                <a:gd name="connsiteX591" fmla="*/ 10711751 w 13991985"/>
                <a:gd name="connsiteY591" fmla="*/ 4403914 h 9738027"/>
                <a:gd name="connsiteX592" fmla="*/ 10755294 w 13991985"/>
                <a:gd name="connsiteY592" fmla="*/ 4360371 h 9738027"/>
                <a:gd name="connsiteX593" fmla="*/ 10775705 w 13991985"/>
                <a:gd name="connsiteY593" fmla="*/ 4302314 h 9738027"/>
                <a:gd name="connsiteX594" fmla="*/ 10848730 w 13991985"/>
                <a:gd name="connsiteY594" fmla="*/ 4251514 h 9738027"/>
                <a:gd name="connsiteX595" fmla="*/ 10977318 w 13991985"/>
                <a:gd name="connsiteY595" fmla="*/ 4232464 h 9738027"/>
                <a:gd name="connsiteX596" fmla="*/ 11103411 w 13991985"/>
                <a:gd name="connsiteY596" fmla="*/ 4307983 h 9738027"/>
                <a:gd name="connsiteX597" fmla="*/ 11126996 w 13991985"/>
                <a:gd name="connsiteY597" fmla="*/ 4433170 h 9738027"/>
                <a:gd name="connsiteX598" fmla="*/ 11078691 w 13991985"/>
                <a:gd name="connsiteY598" fmla="*/ 4505514 h 9738027"/>
                <a:gd name="connsiteX599" fmla="*/ 11048755 w 13991985"/>
                <a:gd name="connsiteY599" fmla="*/ 4551552 h 9738027"/>
                <a:gd name="connsiteX600" fmla="*/ 11049889 w 13991985"/>
                <a:gd name="connsiteY600" fmla="*/ 4577632 h 9738027"/>
                <a:gd name="connsiteX601" fmla="*/ 10987523 w 13991985"/>
                <a:gd name="connsiteY601" fmla="*/ 4592600 h 9738027"/>
                <a:gd name="connsiteX602" fmla="*/ 10973009 w 13991985"/>
                <a:gd name="connsiteY602" fmla="*/ 4650657 h 9738027"/>
                <a:gd name="connsiteX603" fmla="*/ 11060094 w 13991985"/>
                <a:gd name="connsiteY603" fmla="*/ 4665171 h 9738027"/>
                <a:gd name="connsiteX604" fmla="*/ 11016551 w 13991985"/>
                <a:gd name="connsiteY604" fmla="*/ 4708714 h 9738027"/>
                <a:gd name="connsiteX605" fmla="*/ 11002037 w 13991985"/>
                <a:gd name="connsiteY605" fmla="*/ 4752257 h 9738027"/>
                <a:gd name="connsiteX606" fmla="*/ 11016551 w 13991985"/>
                <a:gd name="connsiteY606" fmla="*/ 4781285 h 9738027"/>
                <a:gd name="connsiteX607" fmla="*/ 11060094 w 13991985"/>
                <a:gd name="connsiteY607" fmla="*/ 4737743 h 9738027"/>
                <a:gd name="connsiteX608" fmla="*/ 11190723 w 13991985"/>
                <a:gd name="connsiteY608" fmla="*/ 4650657 h 9738027"/>
                <a:gd name="connsiteX609" fmla="*/ 11248780 w 13991985"/>
                <a:gd name="connsiteY609" fmla="*/ 4636143 h 9738027"/>
                <a:gd name="connsiteX610" fmla="*/ 11335866 w 13991985"/>
                <a:gd name="connsiteY610" fmla="*/ 4592600 h 9738027"/>
                <a:gd name="connsiteX611" fmla="*/ 11422951 w 13991985"/>
                <a:gd name="connsiteY611" fmla="*/ 4549057 h 9738027"/>
                <a:gd name="connsiteX612" fmla="*/ 11539066 w 13991985"/>
                <a:gd name="connsiteY61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68722 w 13991985"/>
                <a:gd name="connsiteY300" fmla="*/ 6388289 h 9738027"/>
                <a:gd name="connsiteX301" fmla="*/ 1226325 w 13991985"/>
                <a:gd name="connsiteY301" fmla="*/ 6477075 h 9738027"/>
                <a:gd name="connsiteX302" fmla="*/ 1274405 w 13991985"/>
                <a:gd name="connsiteY302" fmla="*/ 6568924 h 9738027"/>
                <a:gd name="connsiteX303" fmla="*/ 1226552 w 13991985"/>
                <a:gd name="connsiteY303" fmla="*/ 6651020 h 9738027"/>
                <a:gd name="connsiteX304" fmla="*/ 1125179 w 13991985"/>
                <a:gd name="connsiteY304" fmla="*/ 6610539 h 9738027"/>
                <a:gd name="connsiteX305" fmla="*/ 1103294 w 13991985"/>
                <a:gd name="connsiteY305" fmla="*/ 6682657 h 9738027"/>
                <a:gd name="connsiteX306" fmla="*/ 1137992 w 13991985"/>
                <a:gd name="connsiteY306" fmla="*/ 6768495 h 9738027"/>
                <a:gd name="connsiteX307" fmla="*/ 1146837 w 13991985"/>
                <a:gd name="connsiteY307" fmla="*/ 6856828 h 9738027"/>
                <a:gd name="connsiteX308" fmla="*/ 1157043 w 13991985"/>
                <a:gd name="connsiteY308" fmla="*/ 6938471 h 9738027"/>
                <a:gd name="connsiteX309" fmla="*/ 1210111 w 13991985"/>
                <a:gd name="connsiteY309" fmla="*/ 7021475 h 9738027"/>
                <a:gd name="connsiteX310" fmla="*/ 1366705 w 13991985"/>
                <a:gd name="connsiteY310" fmla="*/ 7104025 h 9738027"/>
                <a:gd name="connsiteX311" fmla="*/ 1449029 w 13991985"/>
                <a:gd name="connsiteY311" fmla="*/ 7157093 h 9738027"/>
                <a:gd name="connsiteX312" fmla="*/ 1530672 w 13991985"/>
                <a:gd name="connsiteY312" fmla="*/ 7212541 h 9738027"/>
                <a:gd name="connsiteX313" fmla="*/ 1611294 w 13991985"/>
                <a:gd name="connsiteY313" fmla="*/ 7263228 h 9738027"/>
                <a:gd name="connsiteX314" fmla="*/ 1654837 w 13991985"/>
                <a:gd name="connsiteY314" fmla="*/ 7277743 h 9738027"/>
                <a:gd name="connsiteX315" fmla="*/ 1741923 w 13991985"/>
                <a:gd name="connsiteY315" fmla="*/ 7321285 h 9738027"/>
                <a:gd name="connsiteX316" fmla="*/ 1814494 w 13991985"/>
                <a:gd name="connsiteY316" fmla="*/ 7248714 h 9738027"/>
                <a:gd name="connsiteX317" fmla="*/ 1929928 w 13991985"/>
                <a:gd name="connsiteY317" fmla="*/ 7251322 h 9738027"/>
                <a:gd name="connsiteX318" fmla="*/ 1957029 w 13991985"/>
                <a:gd name="connsiteY318" fmla="*/ 7319358 h 9738027"/>
                <a:gd name="connsiteX319" fmla="*/ 2044116 w 13991985"/>
                <a:gd name="connsiteY319" fmla="*/ 7348387 h 9738027"/>
                <a:gd name="connsiteX320" fmla="*/ 2133809 w 13991985"/>
                <a:gd name="connsiteY320" fmla="*/ 7389321 h 9738027"/>
                <a:gd name="connsiteX321" fmla="*/ 2185742 w 13991985"/>
                <a:gd name="connsiteY321" fmla="*/ 7423339 h 9738027"/>
                <a:gd name="connsiteX322" fmla="*/ 2210916 w 13991985"/>
                <a:gd name="connsiteY322" fmla="*/ 7440462 h 9738027"/>
                <a:gd name="connsiteX323" fmla="*/ 2223503 w 13991985"/>
                <a:gd name="connsiteY323" fmla="*/ 7472098 h 9738027"/>
                <a:gd name="connsiteX324" fmla="*/ 2259561 w 13991985"/>
                <a:gd name="connsiteY324" fmla="*/ 7501920 h 9738027"/>
                <a:gd name="connsiteX325" fmla="*/ 2286095 w 13991985"/>
                <a:gd name="connsiteY325" fmla="*/ 7517569 h 9738027"/>
                <a:gd name="connsiteX326" fmla="*/ 2412188 w 13991985"/>
                <a:gd name="connsiteY326" fmla="*/ 7496364 h 9738027"/>
                <a:gd name="connsiteX327" fmla="*/ 2443825 w 13991985"/>
                <a:gd name="connsiteY327" fmla="*/ 7618714 h 9738027"/>
                <a:gd name="connsiteX328" fmla="*/ 2496666 w 13991985"/>
                <a:gd name="connsiteY328" fmla="*/ 7655114 h 9738027"/>
                <a:gd name="connsiteX329" fmla="*/ 2583751 w 13991985"/>
                <a:gd name="connsiteY329" fmla="*/ 7684143 h 9738027"/>
                <a:gd name="connsiteX330" fmla="*/ 2643962 w 13991985"/>
                <a:gd name="connsiteY330" fmla="*/ 7741746 h 9738027"/>
                <a:gd name="connsiteX331" fmla="*/ 2752480 w 13991985"/>
                <a:gd name="connsiteY331" fmla="*/ 7744582 h 9738027"/>
                <a:gd name="connsiteX332" fmla="*/ 2808610 w 13991985"/>
                <a:gd name="connsiteY332" fmla="*/ 7814545 h 9738027"/>
                <a:gd name="connsiteX333" fmla="*/ 2888551 w 13991985"/>
                <a:gd name="connsiteY333" fmla="*/ 7807627 h 9738027"/>
                <a:gd name="connsiteX334" fmla="*/ 2968267 w 13991985"/>
                <a:gd name="connsiteY334" fmla="*/ 7838810 h 9738027"/>
                <a:gd name="connsiteX335" fmla="*/ 3106266 w 13991985"/>
                <a:gd name="connsiteY335" fmla="*/ 7843800 h 9738027"/>
                <a:gd name="connsiteX336" fmla="*/ 3215237 w 13991985"/>
                <a:gd name="connsiteY336" fmla="*/ 7881900 h 9738027"/>
                <a:gd name="connsiteX337" fmla="*/ 3328516 w 13991985"/>
                <a:gd name="connsiteY337" fmla="*/ 7843346 h 9738027"/>
                <a:gd name="connsiteX338" fmla="*/ 3417982 w 13991985"/>
                <a:gd name="connsiteY338" fmla="*/ 7819988 h 9738027"/>
                <a:gd name="connsiteX339" fmla="*/ 3442022 w 13991985"/>
                <a:gd name="connsiteY339" fmla="*/ 7878044 h 9738027"/>
                <a:gd name="connsiteX340" fmla="*/ 3451773 w 13991985"/>
                <a:gd name="connsiteY340" fmla="*/ 7923969 h 9738027"/>
                <a:gd name="connsiteX341" fmla="*/ 3473431 w 13991985"/>
                <a:gd name="connsiteY341" fmla="*/ 7982025 h 9738027"/>
                <a:gd name="connsiteX342" fmla="*/ 3507449 w 13991985"/>
                <a:gd name="connsiteY342" fmla="*/ 8022960 h 9738027"/>
                <a:gd name="connsiteX343" fmla="*/ 3570723 w 13991985"/>
                <a:gd name="connsiteY343" fmla="*/ 8017971 h 9738027"/>
                <a:gd name="connsiteX344" fmla="*/ 3585237 w 13991985"/>
                <a:gd name="connsiteY344" fmla="*/ 7901857 h 9738027"/>
                <a:gd name="connsiteX345" fmla="*/ 3665179 w 13991985"/>
                <a:gd name="connsiteY345" fmla="*/ 7834502 h 9738027"/>
                <a:gd name="connsiteX346" fmla="*/ 3709175 w 13991985"/>
                <a:gd name="connsiteY346" fmla="*/ 7787103 h 9738027"/>
                <a:gd name="connsiteX347" fmla="*/ 3843206 w 13991985"/>
                <a:gd name="connsiteY347" fmla="*/ 7842099 h 9738027"/>
                <a:gd name="connsiteX348" fmla="*/ 3991637 w 13991985"/>
                <a:gd name="connsiteY348" fmla="*/ 7872828 h 9738027"/>
                <a:gd name="connsiteX349" fmla="*/ 4071579 w 13991985"/>
                <a:gd name="connsiteY349" fmla="*/ 7834728 h 9738027"/>
                <a:gd name="connsiteX350" fmla="*/ 4107525 w 13991985"/>
                <a:gd name="connsiteY350" fmla="*/ 7921360 h 9738027"/>
                <a:gd name="connsiteX351" fmla="*/ 4157757 w 13991985"/>
                <a:gd name="connsiteY351" fmla="*/ 7962522 h 9738027"/>
                <a:gd name="connsiteX352" fmla="*/ 4222959 w 13991985"/>
                <a:gd name="connsiteY352" fmla="*/ 8028177 h 9738027"/>
                <a:gd name="connsiteX353" fmla="*/ 4213887 w 13991985"/>
                <a:gd name="connsiteY353" fmla="*/ 8093151 h 9738027"/>
                <a:gd name="connsiteX354" fmla="*/ 4238380 w 13991985"/>
                <a:gd name="connsiteY354" fmla="*/ 8148600 h 9738027"/>
                <a:gd name="connsiteX355" fmla="*/ 4398037 w 13991985"/>
                <a:gd name="connsiteY355" fmla="*/ 8119571 h 9738027"/>
                <a:gd name="connsiteX356" fmla="*/ 4526512 w 13991985"/>
                <a:gd name="connsiteY356" fmla="*/ 8078863 h 9738027"/>
                <a:gd name="connsiteX357" fmla="*/ 4600330 w 13991985"/>
                <a:gd name="connsiteY357" fmla="*/ 8082945 h 9738027"/>
                <a:gd name="connsiteX358" fmla="*/ 4673809 w 13991985"/>
                <a:gd name="connsiteY358" fmla="*/ 8047000 h 9738027"/>
                <a:gd name="connsiteX359" fmla="*/ 4702837 w 13991985"/>
                <a:gd name="connsiteY359" fmla="*/ 8003457 h 9738027"/>
                <a:gd name="connsiteX360" fmla="*/ 4717351 w 13991985"/>
                <a:gd name="connsiteY360" fmla="*/ 7959914 h 9738027"/>
                <a:gd name="connsiteX361" fmla="*/ 4804437 w 13991985"/>
                <a:gd name="connsiteY361" fmla="*/ 7930885 h 9738027"/>
                <a:gd name="connsiteX362" fmla="*/ 4838682 w 13991985"/>
                <a:gd name="connsiteY362" fmla="*/ 7904465 h 9738027"/>
                <a:gd name="connsiteX363" fmla="*/ 4894811 w 13991985"/>
                <a:gd name="connsiteY363" fmla="*/ 7875437 h 9738027"/>
                <a:gd name="connsiteX364" fmla="*/ 4947426 w 13991985"/>
                <a:gd name="connsiteY364" fmla="*/ 7839037 h 9738027"/>
                <a:gd name="connsiteX365" fmla="*/ 5065694 w 13991985"/>
                <a:gd name="connsiteY365" fmla="*/ 7766919 h 9738027"/>
                <a:gd name="connsiteX366" fmla="*/ 5210837 w 13991985"/>
                <a:gd name="connsiteY366" fmla="*/ 7814771 h 9738027"/>
                <a:gd name="connsiteX367" fmla="*/ 5297923 w 13991985"/>
                <a:gd name="connsiteY367" fmla="*/ 7872828 h 9738027"/>
                <a:gd name="connsiteX368" fmla="*/ 5385009 w 13991985"/>
                <a:gd name="connsiteY368" fmla="*/ 7858314 h 9738027"/>
                <a:gd name="connsiteX369" fmla="*/ 5428551 w 13991985"/>
                <a:gd name="connsiteY369" fmla="*/ 7829285 h 9738027"/>
                <a:gd name="connsiteX370" fmla="*/ 5514956 w 13991985"/>
                <a:gd name="connsiteY370" fmla="*/ 7712377 h 9738027"/>
                <a:gd name="connsiteX371" fmla="*/ 5563943 w 13991985"/>
                <a:gd name="connsiteY371" fmla="*/ 7788804 h 9738027"/>
                <a:gd name="connsiteX372" fmla="*/ 5602723 w 13991985"/>
                <a:gd name="connsiteY372" fmla="*/ 7843800 h 9738027"/>
                <a:gd name="connsiteX373" fmla="*/ 5617237 w 13991985"/>
                <a:gd name="connsiteY373" fmla="*/ 7887343 h 9738027"/>
                <a:gd name="connsiteX374" fmla="*/ 5706478 w 13991985"/>
                <a:gd name="connsiteY374" fmla="*/ 7950389 h 9738027"/>
                <a:gd name="connsiteX375" fmla="*/ 5731424 w 13991985"/>
                <a:gd name="connsiteY375" fmla="*/ 7990077 h 9738027"/>
                <a:gd name="connsiteX376" fmla="*/ 5727682 w 13991985"/>
                <a:gd name="connsiteY376" fmla="*/ 8069112 h 9738027"/>
                <a:gd name="connsiteX377" fmla="*/ 5732218 w 13991985"/>
                <a:gd name="connsiteY377" fmla="*/ 8131703 h 9738027"/>
                <a:gd name="connsiteX378" fmla="*/ 5739588 w 13991985"/>
                <a:gd name="connsiteY378" fmla="*/ 8211419 h 9738027"/>
                <a:gd name="connsiteX379" fmla="*/ 5737660 w 13991985"/>
                <a:gd name="connsiteY379" fmla="*/ 8300887 h 9738027"/>
                <a:gd name="connsiteX380" fmla="*/ 5692191 w 13991985"/>
                <a:gd name="connsiteY380" fmla="*/ 8377994 h 9738027"/>
                <a:gd name="connsiteX381" fmla="*/ 5602723 w 13991985"/>
                <a:gd name="connsiteY381" fmla="*/ 8424371 h 9738027"/>
                <a:gd name="connsiteX382" fmla="*/ 5573694 w 13991985"/>
                <a:gd name="connsiteY382" fmla="*/ 8467914 h 9738027"/>
                <a:gd name="connsiteX383" fmla="*/ 5559180 w 13991985"/>
                <a:gd name="connsiteY383" fmla="*/ 8511457 h 9738027"/>
                <a:gd name="connsiteX384" fmla="*/ 5472094 w 13991985"/>
                <a:gd name="connsiteY384" fmla="*/ 8598543 h 9738027"/>
                <a:gd name="connsiteX385" fmla="*/ 5457580 w 13991985"/>
                <a:gd name="connsiteY385" fmla="*/ 8642085 h 9738027"/>
                <a:gd name="connsiteX386" fmla="*/ 5519946 w 13991985"/>
                <a:gd name="connsiteY386" fmla="*/ 8768178 h 9738027"/>
                <a:gd name="connsiteX387" fmla="*/ 5477311 w 13991985"/>
                <a:gd name="connsiteY387" fmla="*/ 8861954 h 9738027"/>
                <a:gd name="connsiteX388" fmla="*/ 5619505 w 13991985"/>
                <a:gd name="connsiteY388" fmla="*/ 8840183 h 9738027"/>
                <a:gd name="connsiteX389" fmla="*/ 5711693 w 13991985"/>
                <a:gd name="connsiteY389" fmla="*/ 8814103 h 9738027"/>
                <a:gd name="connsiteX390" fmla="*/ 5776894 w 13991985"/>
                <a:gd name="connsiteY390" fmla="*/ 8800268 h 9738027"/>
                <a:gd name="connsiteX391" fmla="*/ 5749000 w 13991985"/>
                <a:gd name="connsiteY391" fmla="*/ 8872159 h 9738027"/>
                <a:gd name="connsiteX392" fmla="*/ 5748092 w 13991985"/>
                <a:gd name="connsiteY392" fmla="*/ 8903343 h 9738027"/>
                <a:gd name="connsiteX393" fmla="*/ 5747866 w 13991985"/>
                <a:gd name="connsiteY393" fmla="*/ 8946885 h 9738027"/>
                <a:gd name="connsiteX394" fmla="*/ 5776894 w 13991985"/>
                <a:gd name="connsiteY394" fmla="*/ 9033971 h 9738027"/>
                <a:gd name="connsiteX395" fmla="*/ 5829962 w 13991985"/>
                <a:gd name="connsiteY395" fmla="*/ 9080576 h 9738027"/>
                <a:gd name="connsiteX396" fmla="*/ 5883030 w 13991985"/>
                <a:gd name="connsiteY396" fmla="*/ 9114140 h 9738027"/>
                <a:gd name="connsiteX397" fmla="*/ 5907523 w 13991985"/>
                <a:gd name="connsiteY397" fmla="*/ 9164600 h 9738027"/>
                <a:gd name="connsiteX398" fmla="*/ 5863980 w 13991985"/>
                <a:gd name="connsiteY398" fmla="*/ 9266200 h 9738027"/>
                <a:gd name="connsiteX399" fmla="*/ 6023637 w 13991985"/>
                <a:gd name="connsiteY399" fmla="*/ 9353285 h 9738027"/>
                <a:gd name="connsiteX400" fmla="*/ 6038151 w 13991985"/>
                <a:gd name="connsiteY400" fmla="*/ 9396828 h 9738027"/>
                <a:gd name="connsiteX401" fmla="*/ 6067180 w 13991985"/>
                <a:gd name="connsiteY401" fmla="*/ 9440371 h 9738027"/>
                <a:gd name="connsiteX402" fmla="*/ 6133855 w 13991985"/>
                <a:gd name="connsiteY402" fmla="*/ 9471214 h 9738027"/>
                <a:gd name="connsiteX403" fmla="*/ 6269586 w 13991985"/>
                <a:gd name="connsiteY403" fmla="*/ 9406920 h 9738027"/>
                <a:gd name="connsiteX404" fmla="*/ 6299409 w 13991985"/>
                <a:gd name="connsiteY404" fmla="*/ 9440371 h 9738027"/>
                <a:gd name="connsiteX405" fmla="*/ 6313923 w 13991985"/>
                <a:gd name="connsiteY405" fmla="*/ 9483914 h 9738027"/>
                <a:gd name="connsiteX406" fmla="*/ 6347941 w 13991985"/>
                <a:gd name="connsiteY406" fmla="*/ 9527003 h 9738027"/>
                <a:gd name="connsiteX407" fmla="*/ 6405771 w 13991985"/>
                <a:gd name="connsiteY407" fmla="*/ 9556032 h 9738027"/>
                <a:gd name="connsiteX408" fmla="*/ 6430263 w 13991985"/>
                <a:gd name="connsiteY408" fmla="*/ 9510562 h 9738027"/>
                <a:gd name="connsiteX409" fmla="*/ 6430037 w 13991985"/>
                <a:gd name="connsiteY409" fmla="*/ 9382314 h 9738027"/>
                <a:gd name="connsiteX410" fmla="*/ 6401009 w 13991985"/>
                <a:gd name="connsiteY410" fmla="*/ 9280714 h 9738027"/>
                <a:gd name="connsiteX411" fmla="*/ 6444551 w 13991985"/>
                <a:gd name="connsiteY411" fmla="*/ 9237171 h 9738027"/>
                <a:gd name="connsiteX412" fmla="*/ 6488094 w 13991985"/>
                <a:gd name="connsiteY412" fmla="*/ 9222657 h 9738027"/>
                <a:gd name="connsiteX413" fmla="*/ 6557718 w 13991985"/>
                <a:gd name="connsiteY413" fmla="*/ 9225945 h 9738027"/>
                <a:gd name="connsiteX414" fmla="*/ 6636299 w 13991985"/>
                <a:gd name="connsiteY414" fmla="*/ 9168795 h 9738027"/>
                <a:gd name="connsiteX415" fmla="*/ 6737445 w 13991985"/>
                <a:gd name="connsiteY415" fmla="*/ 9224812 h 9738027"/>
                <a:gd name="connsiteX416" fmla="*/ 6763866 w 13991985"/>
                <a:gd name="connsiteY416" fmla="*/ 9164600 h 9738027"/>
                <a:gd name="connsiteX417" fmla="*/ 6828840 w 13991985"/>
                <a:gd name="connsiteY417" fmla="*/ 9181722 h 9738027"/>
                <a:gd name="connsiteX418" fmla="*/ 6870229 w 13991985"/>
                <a:gd name="connsiteY418" fmla="*/ 9205988 h 9738027"/>
                <a:gd name="connsiteX419" fmla="*/ 6952551 w 13991985"/>
                <a:gd name="connsiteY419" fmla="*/ 9208143 h 9738027"/>
                <a:gd name="connsiteX420" fmla="*/ 7025123 w 13991985"/>
                <a:gd name="connsiteY420" fmla="*/ 9121057 h 9738027"/>
                <a:gd name="connsiteX421" fmla="*/ 7102230 w 13991985"/>
                <a:gd name="connsiteY421" fmla="*/ 9139881 h 9738027"/>
                <a:gd name="connsiteX422" fmla="*/ 7170266 w 13991985"/>
                <a:gd name="connsiteY422" fmla="*/ 9077514 h 9738027"/>
                <a:gd name="connsiteX423" fmla="*/ 7197141 w 13991985"/>
                <a:gd name="connsiteY423" fmla="*/ 9048713 h 9738027"/>
                <a:gd name="connsiteX424" fmla="*/ 7236374 w 13991985"/>
                <a:gd name="connsiteY424" fmla="*/ 9023539 h 9738027"/>
                <a:gd name="connsiteX425" fmla="*/ 7271638 w 13991985"/>
                <a:gd name="connsiteY425" fmla="*/ 9063681 h 9738027"/>
                <a:gd name="connsiteX426" fmla="*/ 7307811 w 13991985"/>
                <a:gd name="connsiteY426" fmla="*/ 9109604 h 9738027"/>
                <a:gd name="connsiteX427" fmla="*/ 7343530 w 13991985"/>
                <a:gd name="connsiteY427" fmla="*/ 9159270 h 9738027"/>
                <a:gd name="connsiteX428" fmla="*/ 7460551 w 13991985"/>
                <a:gd name="connsiteY428" fmla="*/ 9164600 h 9738027"/>
                <a:gd name="connsiteX429" fmla="*/ 7547637 w 13991985"/>
                <a:gd name="connsiteY429" fmla="*/ 9179114 h 9738027"/>
                <a:gd name="connsiteX430" fmla="*/ 7562151 w 13991985"/>
                <a:gd name="connsiteY430" fmla="*/ 9353285 h 9738027"/>
                <a:gd name="connsiteX431" fmla="*/ 7634723 w 13991985"/>
                <a:gd name="connsiteY431" fmla="*/ 9367800 h 9738027"/>
                <a:gd name="connsiteX432" fmla="*/ 7721809 w 13991985"/>
                <a:gd name="connsiteY432" fmla="*/ 9396828 h 9738027"/>
                <a:gd name="connsiteX433" fmla="*/ 7808894 w 13991985"/>
                <a:gd name="connsiteY433" fmla="*/ 9425857 h 9738027"/>
                <a:gd name="connsiteX434" fmla="*/ 7852437 w 13991985"/>
                <a:gd name="connsiteY434" fmla="*/ 9440371 h 9738027"/>
                <a:gd name="connsiteX435" fmla="*/ 7895980 w 13991985"/>
                <a:gd name="connsiteY435" fmla="*/ 9396828 h 9738027"/>
                <a:gd name="connsiteX436" fmla="*/ 7939523 w 13991985"/>
                <a:gd name="connsiteY436" fmla="*/ 9382314 h 9738027"/>
                <a:gd name="connsiteX437" fmla="*/ 7962655 w 13991985"/>
                <a:gd name="connsiteY437" fmla="*/ 9347389 h 9738027"/>
                <a:gd name="connsiteX438" fmla="*/ 8005517 w 13991985"/>
                <a:gd name="connsiteY438" fmla="*/ 9335483 h 9738027"/>
                <a:gd name="connsiteX439" fmla="*/ 8065049 w 13991985"/>
                <a:gd name="connsiteY439" fmla="*/ 9397396 h 9738027"/>
                <a:gd name="connsiteX440" fmla="*/ 8169144 w 13991985"/>
                <a:gd name="connsiteY440" fmla="*/ 9437309 h 9738027"/>
                <a:gd name="connsiteX441" fmla="*/ 8215068 w 13991985"/>
                <a:gd name="connsiteY441" fmla="*/ 9392633 h 9738027"/>
                <a:gd name="connsiteX442" fmla="*/ 8255549 w 13991985"/>
                <a:gd name="connsiteY442" fmla="*/ 9401818 h 9738027"/>
                <a:gd name="connsiteX443" fmla="*/ 8299092 w 13991985"/>
                <a:gd name="connsiteY443" fmla="*/ 9438217 h 9738027"/>
                <a:gd name="connsiteX444" fmla="*/ 8317461 w 13991985"/>
                <a:gd name="connsiteY444" fmla="*/ 9485502 h 9738027"/>
                <a:gd name="connsiteX445" fmla="*/ 8295010 w 13991985"/>
                <a:gd name="connsiteY445" fmla="*/ 9519633 h 9738027"/>
                <a:gd name="connsiteX446" fmla="*/ 8276980 w 13991985"/>
                <a:gd name="connsiteY446" fmla="*/ 9604564 h 9738027"/>
                <a:gd name="connsiteX447" fmla="*/ 8309297 w 13991985"/>
                <a:gd name="connsiteY447" fmla="*/ 9685413 h 9738027"/>
                <a:gd name="connsiteX448" fmla="*/ 8350459 w 13991985"/>
                <a:gd name="connsiteY448" fmla="*/ 9738027 h 9738027"/>
                <a:gd name="connsiteX449" fmla="*/ 8389466 w 13991985"/>
                <a:gd name="connsiteY449" fmla="*/ 9730657 h 9738027"/>
                <a:gd name="connsiteX450" fmla="*/ 8386404 w 13991985"/>
                <a:gd name="connsiteY450" fmla="*/ 9682578 h 9738027"/>
                <a:gd name="connsiteX451" fmla="*/ 8360437 w 13991985"/>
                <a:gd name="connsiteY451" fmla="*/ 9643571 h 9738027"/>
                <a:gd name="connsiteX452" fmla="*/ 8351139 w 13991985"/>
                <a:gd name="connsiteY452" fmla="*/ 9571453 h 9738027"/>
                <a:gd name="connsiteX453" fmla="*/ 8370416 w 13991985"/>
                <a:gd name="connsiteY453" fmla="*/ 9527684 h 9738027"/>
                <a:gd name="connsiteX454" fmla="*/ 8396043 w 13991985"/>
                <a:gd name="connsiteY454" fmla="*/ 9475977 h 9738027"/>
                <a:gd name="connsiteX455" fmla="*/ 8429380 w 13991985"/>
                <a:gd name="connsiteY455" fmla="*/ 9483120 h 9738027"/>
                <a:gd name="connsiteX456" fmla="*/ 8496055 w 13991985"/>
                <a:gd name="connsiteY456" fmla="*/ 9473595 h 9738027"/>
                <a:gd name="connsiteX457" fmla="*/ 8553886 w 13991985"/>
                <a:gd name="connsiteY457" fmla="*/ 9453185 h 9738027"/>
                <a:gd name="connsiteX458" fmla="*/ 8636209 w 13991985"/>
                <a:gd name="connsiteY458" fmla="*/ 9428465 h 9738027"/>
                <a:gd name="connsiteX459" fmla="*/ 8696193 w 13991985"/>
                <a:gd name="connsiteY459" fmla="*/ 9415877 h 9738027"/>
                <a:gd name="connsiteX460" fmla="*/ 8691318 w 13991985"/>
                <a:gd name="connsiteY460" fmla="*/ 9375964 h 9738027"/>
                <a:gd name="connsiteX461" fmla="*/ 8715130 w 13991985"/>
                <a:gd name="connsiteY461" fmla="*/ 9356914 h 9738027"/>
                <a:gd name="connsiteX462" fmla="*/ 8743705 w 13991985"/>
                <a:gd name="connsiteY462" fmla="*/ 9359295 h 9738027"/>
                <a:gd name="connsiteX463" fmla="*/ 8810380 w 13991985"/>
                <a:gd name="connsiteY463" fmla="*/ 9382314 h 9738027"/>
                <a:gd name="connsiteX464" fmla="*/ 8856078 w 13991985"/>
                <a:gd name="connsiteY464" fmla="*/ 9312577 h 9738027"/>
                <a:gd name="connsiteX465" fmla="*/ 8903249 w 13991985"/>
                <a:gd name="connsiteY465" fmla="*/ 9314052 h 9738027"/>
                <a:gd name="connsiteX466" fmla="*/ 8941349 w 13991985"/>
                <a:gd name="connsiteY466" fmla="*/ 9356914 h 9738027"/>
                <a:gd name="connsiteX467" fmla="*/ 8984211 w 13991985"/>
                <a:gd name="connsiteY467" fmla="*/ 9321195 h 9738027"/>
                <a:gd name="connsiteX468" fmla="*/ 9025713 w 13991985"/>
                <a:gd name="connsiteY468" fmla="*/ 9264272 h 9738027"/>
                <a:gd name="connsiteX469" fmla="*/ 9085925 w 13991985"/>
                <a:gd name="connsiteY469" fmla="*/ 9278106 h 9738027"/>
                <a:gd name="connsiteX470" fmla="*/ 9124705 w 13991985"/>
                <a:gd name="connsiteY470" fmla="*/ 9237852 h 9738027"/>
                <a:gd name="connsiteX471" fmla="*/ 9129468 w 13991985"/>
                <a:gd name="connsiteY471" fmla="*/ 9186258 h 9738027"/>
                <a:gd name="connsiteX472" fmla="*/ 9160424 w 13991985"/>
                <a:gd name="connsiteY472" fmla="*/ 9133077 h 9738027"/>
                <a:gd name="connsiteX473" fmla="*/ 9203286 w 13991985"/>
                <a:gd name="connsiteY473" fmla="*/ 9156889 h 9738027"/>
                <a:gd name="connsiteX474" fmla="*/ 9246376 w 13991985"/>
                <a:gd name="connsiteY474" fmla="*/ 9196690 h 9738027"/>
                <a:gd name="connsiteX475" fmla="*/ 9305680 w 13991985"/>
                <a:gd name="connsiteY475" fmla="*/ 9159270 h 9738027"/>
                <a:gd name="connsiteX476" fmla="*/ 9399569 w 13991985"/>
                <a:gd name="connsiteY476" fmla="*/ 9131943 h 9738027"/>
                <a:gd name="connsiteX477" fmla="*/ 9458080 w 13991985"/>
                <a:gd name="connsiteY477" fmla="*/ 9130695 h 9738027"/>
                <a:gd name="connsiteX478" fmla="*/ 9518518 w 13991985"/>
                <a:gd name="connsiteY478" fmla="*/ 9105521 h 9738027"/>
                <a:gd name="connsiteX479" fmla="*/ 9574648 w 13991985"/>
                <a:gd name="connsiteY479" fmla="*/ 9126046 h 9738027"/>
                <a:gd name="connsiteX480" fmla="*/ 9652209 w 13991985"/>
                <a:gd name="connsiteY480" fmla="*/ 9106543 h 9738027"/>
                <a:gd name="connsiteX481" fmla="*/ 9753355 w 13991985"/>
                <a:gd name="connsiteY481" fmla="*/ 9094977 h 9738027"/>
                <a:gd name="connsiteX482" fmla="*/ 9816175 w 13991985"/>
                <a:gd name="connsiteY482" fmla="*/ 9050866 h 9738027"/>
                <a:gd name="connsiteX483" fmla="*/ 9803361 w 13991985"/>
                <a:gd name="connsiteY483" fmla="*/ 9009252 h 9738027"/>
                <a:gd name="connsiteX484" fmla="*/ 9819236 w 13991985"/>
                <a:gd name="connsiteY484" fmla="*/ 8981583 h 9738027"/>
                <a:gd name="connsiteX485" fmla="*/ 9872418 w 13991985"/>
                <a:gd name="connsiteY485" fmla="*/ 8980677 h 9738027"/>
                <a:gd name="connsiteX486" fmla="*/ 9893736 w 13991985"/>
                <a:gd name="connsiteY486" fmla="*/ 8931350 h 9738027"/>
                <a:gd name="connsiteX487" fmla="*/ 9942721 w 13991985"/>
                <a:gd name="connsiteY487" fmla="*/ 8904022 h 9738027"/>
                <a:gd name="connsiteX488" fmla="*/ 10024364 w 13991985"/>
                <a:gd name="connsiteY488" fmla="*/ 8850956 h 9738027"/>
                <a:gd name="connsiteX489" fmla="*/ 10101925 w 13991985"/>
                <a:gd name="connsiteY489" fmla="*/ 8802650 h 9738027"/>
                <a:gd name="connsiteX490" fmla="*/ 10130726 w 13991985"/>
                <a:gd name="connsiteY490" fmla="*/ 8768632 h 9738027"/>
                <a:gd name="connsiteX491" fmla="*/ 10099997 w 13991985"/>
                <a:gd name="connsiteY491" fmla="*/ 8719646 h 9738027"/>
                <a:gd name="connsiteX492" fmla="*/ 10139458 w 13991985"/>
                <a:gd name="connsiteY492" fmla="*/ 8683474 h 9738027"/>
                <a:gd name="connsiteX493" fmla="*/ 10199669 w 13991985"/>
                <a:gd name="connsiteY493" fmla="*/ 8664197 h 9738027"/>
                <a:gd name="connsiteX494" fmla="*/ 10252737 w 13991985"/>
                <a:gd name="connsiteY494" fmla="*/ 8642539 h 9738027"/>
                <a:gd name="connsiteX495" fmla="*/ 10293672 w 13991985"/>
                <a:gd name="connsiteY495" fmla="*/ 8610902 h 9738027"/>
                <a:gd name="connsiteX496" fmla="*/ 10351049 w 13991985"/>
                <a:gd name="connsiteY496" fmla="*/ 8533002 h 9738027"/>
                <a:gd name="connsiteX497" fmla="*/ 10363409 w 13991985"/>
                <a:gd name="connsiteY497" fmla="*/ 8525971 h 9738027"/>
                <a:gd name="connsiteX498" fmla="*/ 10398107 w 13991985"/>
                <a:gd name="connsiteY498" fmla="*/ 8480274 h 9738027"/>
                <a:gd name="connsiteX499" fmla="*/ 10436434 w 13991985"/>
                <a:gd name="connsiteY499" fmla="*/ 8443875 h 9738027"/>
                <a:gd name="connsiteX500" fmla="*/ 10479523 w 13991985"/>
                <a:gd name="connsiteY500" fmla="*/ 8395343 h 9738027"/>
                <a:gd name="connsiteX501" fmla="*/ 10494718 w 13991985"/>
                <a:gd name="connsiteY501" fmla="*/ 8308257 h 9738027"/>
                <a:gd name="connsiteX502" fmla="*/ 10499254 w 13991985"/>
                <a:gd name="connsiteY502" fmla="*/ 8247819 h 9738027"/>
                <a:gd name="connsiteX503" fmla="*/ 10482018 w 13991985"/>
                <a:gd name="connsiteY503" fmla="*/ 8171052 h 9738027"/>
                <a:gd name="connsiteX504" fmla="*/ 10523066 w 13991985"/>
                <a:gd name="connsiteY504" fmla="*/ 8117643 h 9738027"/>
                <a:gd name="connsiteX505" fmla="*/ 10566609 w 13991985"/>
                <a:gd name="connsiteY505" fmla="*/ 8119571 h 9738027"/>
                <a:gd name="connsiteX506" fmla="*/ 10627274 w 13991985"/>
                <a:gd name="connsiteY506" fmla="*/ 8102676 h 9738027"/>
                <a:gd name="connsiteX507" fmla="*/ 10654829 w 13991985"/>
                <a:gd name="connsiteY507" fmla="*/ 8025569 h 9738027"/>
                <a:gd name="connsiteX508" fmla="*/ 10696330 w 13991985"/>
                <a:gd name="connsiteY508" fmla="*/ 7994839 h 9738027"/>
                <a:gd name="connsiteX509" fmla="*/ 10775025 w 13991985"/>
                <a:gd name="connsiteY509" fmla="*/ 7894940 h 9738027"/>
                <a:gd name="connsiteX510" fmla="*/ 10806435 w 13991985"/>
                <a:gd name="connsiteY510" fmla="*/ 7805246 h 9738027"/>
                <a:gd name="connsiteX511" fmla="*/ 10847596 w 13991985"/>
                <a:gd name="connsiteY511" fmla="*/ 7745488 h 9738027"/>
                <a:gd name="connsiteX512" fmla="*/ 10903499 w 13991985"/>
                <a:gd name="connsiteY512" fmla="*/ 7730520 h 9738027"/>
                <a:gd name="connsiteX513" fmla="*/ 10958494 w 13991985"/>
                <a:gd name="connsiteY513" fmla="*/ 7727685 h 9738027"/>
                <a:gd name="connsiteX514" fmla="*/ 10952031 w 13991985"/>
                <a:gd name="connsiteY514" fmla="*/ 7706028 h 9738027"/>
                <a:gd name="connsiteX515" fmla="*/ 10943980 w 13991985"/>
                <a:gd name="connsiteY515" fmla="*/ 7652732 h 9738027"/>
                <a:gd name="connsiteX516" fmla="*/ 10950897 w 13991985"/>
                <a:gd name="connsiteY516" fmla="*/ 7604427 h 9738027"/>
                <a:gd name="connsiteX517" fmla="*/ 10917786 w 13991985"/>
                <a:gd name="connsiteY517" fmla="*/ 7507590 h 9738027"/>
                <a:gd name="connsiteX518" fmla="*/ 10915632 w 13991985"/>
                <a:gd name="connsiteY518" fmla="*/ 7454521 h 9738027"/>
                <a:gd name="connsiteX519" fmla="*/ 10963937 w 13991985"/>
                <a:gd name="connsiteY519" fmla="*/ 7401681 h 9738027"/>
                <a:gd name="connsiteX520" fmla="*/ 11024943 w 13991985"/>
                <a:gd name="connsiteY520" fmla="*/ 7373333 h 9738027"/>
                <a:gd name="connsiteX521" fmla="*/ 11016551 w 13991985"/>
                <a:gd name="connsiteY521" fmla="*/ 7335800 h 9738027"/>
                <a:gd name="connsiteX522" fmla="*/ 10974936 w 13991985"/>
                <a:gd name="connsiteY522" fmla="*/ 7306998 h 9738027"/>
                <a:gd name="connsiteX523" fmla="*/ 10912570 w 13991985"/>
                <a:gd name="connsiteY523" fmla="*/ 7239643 h 9738027"/>
                <a:gd name="connsiteX524" fmla="*/ 10851905 w 13991985"/>
                <a:gd name="connsiteY524" fmla="*/ 7270371 h 9738027"/>
                <a:gd name="connsiteX525" fmla="*/ 10782168 w 13991985"/>
                <a:gd name="connsiteY525" fmla="*/ 7263001 h 9738027"/>
                <a:gd name="connsiteX526" fmla="*/ 10784323 w 13991985"/>
                <a:gd name="connsiteY526" fmla="*/ 7205171 h 9738027"/>
                <a:gd name="connsiteX527" fmla="*/ 10830247 w 13991985"/>
                <a:gd name="connsiteY527" fmla="*/ 7133053 h 9738027"/>
                <a:gd name="connsiteX528" fmla="*/ 10877305 w 13991985"/>
                <a:gd name="connsiteY528" fmla="*/ 7116158 h 9738027"/>
                <a:gd name="connsiteX529" fmla="*/ 10917332 w 13991985"/>
                <a:gd name="connsiteY529" fmla="*/ 7087357 h 9738027"/>
                <a:gd name="connsiteX530" fmla="*/ 10973688 w 13991985"/>
                <a:gd name="connsiteY530" fmla="*/ 7074769 h 9738027"/>
                <a:gd name="connsiteX531" fmla="*/ 11033446 w 13991985"/>
                <a:gd name="connsiteY531" fmla="*/ 7055039 h 9738027"/>
                <a:gd name="connsiteX532" fmla="*/ 10929693 w 13991985"/>
                <a:gd name="connsiteY532" fmla="*/ 6954120 h 9738027"/>
                <a:gd name="connsiteX533" fmla="*/ 10903272 w 13991985"/>
                <a:gd name="connsiteY533" fmla="*/ 6879619 h 9738027"/>
                <a:gd name="connsiteX534" fmla="*/ 10997729 w 13991985"/>
                <a:gd name="connsiteY534" fmla="*/ 6886083 h 9738027"/>
                <a:gd name="connsiteX535" fmla="*/ 11045580 w 13991985"/>
                <a:gd name="connsiteY535" fmla="*/ 6856828 h 9738027"/>
                <a:gd name="connsiteX536" fmla="*/ 10987523 w 13991985"/>
                <a:gd name="connsiteY536" fmla="*/ 6788566 h 9738027"/>
                <a:gd name="connsiteX537" fmla="*/ 10914951 w 13991985"/>
                <a:gd name="connsiteY537" fmla="*/ 6740714 h 9738027"/>
                <a:gd name="connsiteX538" fmla="*/ 10909509 w 13991985"/>
                <a:gd name="connsiteY538" fmla="*/ 6692862 h 9738027"/>
                <a:gd name="connsiteX539" fmla="*/ 10856894 w 13991985"/>
                <a:gd name="connsiteY539" fmla="*/ 6668143 h 9738027"/>
                <a:gd name="connsiteX540" fmla="*/ 10813805 w 13991985"/>
                <a:gd name="connsiteY540" fmla="*/ 6633671 h 9738027"/>
                <a:gd name="connsiteX541" fmla="*/ 10804053 w 13991985"/>
                <a:gd name="connsiteY541" fmla="*/ 6556790 h 9738027"/>
                <a:gd name="connsiteX542" fmla="*/ 10793848 w 13991985"/>
                <a:gd name="connsiteY542" fmla="*/ 6494198 h 9738027"/>
                <a:gd name="connsiteX543" fmla="*/ 10740780 w 13991985"/>
                <a:gd name="connsiteY543" fmla="*/ 6367878 h 9738027"/>
                <a:gd name="connsiteX544" fmla="*/ 10711751 w 13991985"/>
                <a:gd name="connsiteY544" fmla="*/ 6247228 h 9738027"/>
                <a:gd name="connsiteX545" fmla="*/ 10668209 w 13991985"/>
                <a:gd name="connsiteY545" fmla="*/ 6218200 h 9738027"/>
                <a:gd name="connsiteX546" fmla="*/ 10619223 w 13991985"/>
                <a:gd name="connsiteY546" fmla="*/ 6155833 h 9738027"/>
                <a:gd name="connsiteX547" fmla="*/ 10508551 w 13991985"/>
                <a:gd name="connsiteY547" fmla="*/ 6072831 h 9738027"/>
                <a:gd name="connsiteX548" fmla="*/ 10426229 w 13991985"/>
                <a:gd name="connsiteY548" fmla="*/ 6005701 h 9738027"/>
                <a:gd name="connsiteX549" fmla="*/ 10441423 w 13991985"/>
                <a:gd name="connsiteY549" fmla="*/ 5885505 h 9738027"/>
                <a:gd name="connsiteX550" fmla="*/ 10509005 w 13991985"/>
                <a:gd name="connsiteY550" fmla="*/ 5822232 h 9738027"/>
                <a:gd name="connsiteX551" fmla="*/ 10595637 w 13991985"/>
                <a:gd name="connsiteY551" fmla="*/ 5724714 h 9738027"/>
                <a:gd name="connsiteX552" fmla="*/ 10629655 w 13991985"/>
                <a:gd name="connsiteY552" fmla="*/ 5637402 h 9738027"/>
                <a:gd name="connsiteX553" fmla="*/ 10673198 w 13991985"/>
                <a:gd name="connsiteY553" fmla="*/ 5604745 h 9738027"/>
                <a:gd name="connsiteX554" fmla="*/ 10750305 w 13991985"/>
                <a:gd name="connsiteY554" fmla="*/ 5627196 h 9738027"/>
                <a:gd name="connsiteX555" fmla="*/ 10761191 w 13991985"/>
                <a:gd name="connsiteY555" fmla="*/ 5560067 h 9738027"/>
                <a:gd name="connsiteX556" fmla="*/ 10814259 w 13991985"/>
                <a:gd name="connsiteY556" fmla="*/ 5502464 h 9738027"/>
                <a:gd name="connsiteX557" fmla="*/ 10891138 w 13991985"/>
                <a:gd name="connsiteY557" fmla="*/ 5468446 h 9738027"/>
                <a:gd name="connsiteX558" fmla="*/ 10958494 w 13991985"/>
                <a:gd name="connsiteY558" fmla="*/ 5463457 h 9738027"/>
                <a:gd name="connsiteX559" fmla="*/ 10989111 w 13991985"/>
                <a:gd name="connsiteY559" fmla="*/ 5434655 h 9738027"/>
                <a:gd name="connsiteX560" fmla="*/ 11051703 w 13991985"/>
                <a:gd name="connsiteY560" fmla="*/ 5395875 h 9738027"/>
                <a:gd name="connsiteX561" fmla="*/ 11161694 w 13991985"/>
                <a:gd name="connsiteY561" fmla="*/ 5361857 h 9738027"/>
                <a:gd name="connsiteX562" fmla="*/ 11205237 w 13991985"/>
                <a:gd name="connsiteY562" fmla="*/ 5332828 h 9738027"/>
                <a:gd name="connsiteX563" fmla="*/ 11161694 w 13991985"/>
                <a:gd name="connsiteY563" fmla="*/ 5303800 h 9738027"/>
                <a:gd name="connsiteX564" fmla="*/ 10871409 w 13991985"/>
                <a:gd name="connsiteY564" fmla="*/ 5260257 h 9738027"/>
                <a:gd name="connsiteX565" fmla="*/ 10827866 w 13991985"/>
                <a:gd name="connsiteY565" fmla="*/ 5216714 h 9738027"/>
                <a:gd name="connsiteX566" fmla="*/ 10682723 w 13991985"/>
                <a:gd name="connsiteY566" fmla="*/ 5274771 h 9738027"/>
                <a:gd name="connsiteX567" fmla="*/ 10624666 w 13991985"/>
                <a:gd name="connsiteY567" fmla="*/ 5303800 h 9738027"/>
                <a:gd name="connsiteX568" fmla="*/ 10537580 w 13991985"/>
                <a:gd name="connsiteY568" fmla="*/ 5390206 h 9738027"/>
                <a:gd name="connsiteX569" fmla="*/ 10440289 w 13991985"/>
                <a:gd name="connsiteY569" fmla="*/ 5361403 h 9738027"/>
                <a:gd name="connsiteX570" fmla="*/ 10368624 w 13991985"/>
                <a:gd name="connsiteY570" fmla="*/ 5317633 h 9738027"/>
                <a:gd name="connsiteX571" fmla="*/ 10348894 w 13991985"/>
                <a:gd name="connsiteY571" fmla="*/ 5245743 h 9738027"/>
                <a:gd name="connsiteX572" fmla="*/ 10363409 w 13991985"/>
                <a:gd name="connsiteY572" fmla="*/ 5187685 h 9738027"/>
                <a:gd name="connsiteX573" fmla="*/ 10392437 w 13991985"/>
                <a:gd name="connsiteY573" fmla="*/ 5144143 h 9738027"/>
                <a:gd name="connsiteX574" fmla="*/ 10348894 w 13991985"/>
                <a:gd name="connsiteY574" fmla="*/ 5115114 h 9738027"/>
                <a:gd name="connsiteX575" fmla="*/ 10290837 w 13991985"/>
                <a:gd name="connsiteY575" fmla="*/ 5100600 h 9738027"/>
                <a:gd name="connsiteX576" fmla="*/ 10203751 w 13991985"/>
                <a:gd name="connsiteY576" fmla="*/ 5071571 h 9738027"/>
                <a:gd name="connsiteX577" fmla="*/ 10160209 w 13991985"/>
                <a:gd name="connsiteY577" fmla="*/ 5057057 h 9738027"/>
                <a:gd name="connsiteX578" fmla="*/ 10073804 w 13991985"/>
                <a:gd name="connsiteY578" fmla="*/ 5028028 h 9738027"/>
                <a:gd name="connsiteX579" fmla="*/ 10044548 w 13991985"/>
                <a:gd name="connsiteY579" fmla="*/ 4921665 h 9738027"/>
                <a:gd name="connsiteX580" fmla="*/ 10049991 w 13991985"/>
                <a:gd name="connsiteY580" fmla="*/ 4868598 h 9738027"/>
                <a:gd name="connsiteX581" fmla="*/ 10102605 w 13991985"/>
                <a:gd name="connsiteY581" fmla="*/ 4758381 h 9738027"/>
                <a:gd name="connsiteX582" fmla="*/ 10189011 w 13991985"/>
                <a:gd name="connsiteY582" fmla="*/ 4753164 h 9738027"/>
                <a:gd name="connsiteX583" fmla="*/ 10262262 w 13991985"/>
                <a:gd name="connsiteY583" fmla="*/ 4791490 h 9738027"/>
                <a:gd name="connsiteX584" fmla="*/ 10311929 w 13991985"/>
                <a:gd name="connsiteY584" fmla="*/ 4762462 h 9738027"/>
                <a:gd name="connsiteX585" fmla="*/ 10365223 w 13991985"/>
                <a:gd name="connsiteY585" fmla="*/ 4752710 h 9738027"/>
                <a:gd name="connsiteX586" fmla="*/ 10423053 w 13991985"/>
                <a:gd name="connsiteY586" fmla="*/ 4698963 h 9738027"/>
                <a:gd name="connsiteX587" fmla="*/ 10447319 w 13991985"/>
                <a:gd name="connsiteY587" fmla="*/ 4607114 h 9738027"/>
                <a:gd name="connsiteX588" fmla="*/ 10491543 w 13991985"/>
                <a:gd name="connsiteY588" fmla="*/ 4532502 h 9738027"/>
                <a:gd name="connsiteX589" fmla="*/ 10595637 w 13991985"/>
                <a:gd name="connsiteY589" fmla="*/ 4520028 h 9738027"/>
                <a:gd name="connsiteX590" fmla="*/ 10639180 w 13991985"/>
                <a:gd name="connsiteY590" fmla="*/ 4491000 h 9738027"/>
                <a:gd name="connsiteX591" fmla="*/ 10711751 w 13991985"/>
                <a:gd name="connsiteY591" fmla="*/ 4403914 h 9738027"/>
                <a:gd name="connsiteX592" fmla="*/ 10755294 w 13991985"/>
                <a:gd name="connsiteY592" fmla="*/ 4360371 h 9738027"/>
                <a:gd name="connsiteX593" fmla="*/ 10775705 w 13991985"/>
                <a:gd name="connsiteY593" fmla="*/ 4302314 h 9738027"/>
                <a:gd name="connsiteX594" fmla="*/ 10848730 w 13991985"/>
                <a:gd name="connsiteY594" fmla="*/ 4251514 h 9738027"/>
                <a:gd name="connsiteX595" fmla="*/ 10977318 w 13991985"/>
                <a:gd name="connsiteY595" fmla="*/ 4232464 h 9738027"/>
                <a:gd name="connsiteX596" fmla="*/ 11103411 w 13991985"/>
                <a:gd name="connsiteY596" fmla="*/ 4307983 h 9738027"/>
                <a:gd name="connsiteX597" fmla="*/ 11126996 w 13991985"/>
                <a:gd name="connsiteY597" fmla="*/ 4433170 h 9738027"/>
                <a:gd name="connsiteX598" fmla="*/ 11078691 w 13991985"/>
                <a:gd name="connsiteY598" fmla="*/ 4505514 h 9738027"/>
                <a:gd name="connsiteX599" fmla="*/ 11048755 w 13991985"/>
                <a:gd name="connsiteY599" fmla="*/ 4551552 h 9738027"/>
                <a:gd name="connsiteX600" fmla="*/ 11049889 w 13991985"/>
                <a:gd name="connsiteY600" fmla="*/ 4577632 h 9738027"/>
                <a:gd name="connsiteX601" fmla="*/ 10987523 w 13991985"/>
                <a:gd name="connsiteY601" fmla="*/ 4592600 h 9738027"/>
                <a:gd name="connsiteX602" fmla="*/ 10973009 w 13991985"/>
                <a:gd name="connsiteY602" fmla="*/ 4650657 h 9738027"/>
                <a:gd name="connsiteX603" fmla="*/ 11060094 w 13991985"/>
                <a:gd name="connsiteY603" fmla="*/ 4665171 h 9738027"/>
                <a:gd name="connsiteX604" fmla="*/ 11016551 w 13991985"/>
                <a:gd name="connsiteY604" fmla="*/ 4708714 h 9738027"/>
                <a:gd name="connsiteX605" fmla="*/ 11002037 w 13991985"/>
                <a:gd name="connsiteY605" fmla="*/ 4752257 h 9738027"/>
                <a:gd name="connsiteX606" fmla="*/ 11016551 w 13991985"/>
                <a:gd name="connsiteY606" fmla="*/ 4781285 h 9738027"/>
                <a:gd name="connsiteX607" fmla="*/ 11060094 w 13991985"/>
                <a:gd name="connsiteY607" fmla="*/ 4737743 h 9738027"/>
                <a:gd name="connsiteX608" fmla="*/ 11190723 w 13991985"/>
                <a:gd name="connsiteY608" fmla="*/ 4650657 h 9738027"/>
                <a:gd name="connsiteX609" fmla="*/ 11248780 w 13991985"/>
                <a:gd name="connsiteY609" fmla="*/ 4636143 h 9738027"/>
                <a:gd name="connsiteX610" fmla="*/ 11335866 w 13991985"/>
                <a:gd name="connsiteY610" fmla="*/ 4592600 h 9738027"/>
                <a:gd name="connsiteX611" fmla="*/ 11422951 w 13991985"/>
                <a:gd name="connsiteY611" fmla="*/ 4549057 h 9738027"/>
                <a:gd name="connsiteX612" fmla="*/ 11539066 w 13991985"/>
                <a:gd name="connsiteY61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68722 w 13991985"/>
                <a:gd name="connsiteY300" fmla="*/ 6388289 h 9738027"/>
                <a:gd name="connsiteX301" fmla="*/ 1226325 w 13991985"/>
                <a:gd name="connsiteY301" fmla="*/ 6477075 h 9738027"/>
                <a:gd name="connsiteX302" fmla="*/ 1274405 w 13991985"/>
                <a:gd name="connsiteY302" fmla="*/ 6568924 h 9738027"/>
                <a:gd name="connsiteX303" fmla="*/ 1226552 w 13991985"/>
                <a:gd name="connsiteY303" fmla="*/ 6651020 h 9738027"/>
                <a:gd name="connsiteX304" fmla="*/ 1125179 w 13991985"/>
                <a:gd name="connsiteY304" fmla="*/ 6610539 h 9738027"/>
                <a:gd name="connsiteX305" fmla="*/ 1103294 w 13991985"/>
                <a:gd name="connsiteY305" fmla="*/ 6682657 h 9738027"/>
                <a:gd name="connsiteX306" fmla="*/ 1137992 w 13991985"/>
                <a:gd name="connsiteY306" fmla="*/ 6768495 h 9738027"/>
                <a:gd name="connsiteX307" fmla="*/ 1134931 w 13991985"/>
                <a:gd name="connsiteY307" fmla="*/ 6871115 h 9738027"/>
                <a:gd name="connsiteX308" fmla="*/ 1157043 w 13991985"/>
                <a:gd name="connsiteY308" fmla="*/ 6938471 h 9738027"/>
                <a:gd name="connsiteX309" fmla="*/ 1210111 w 13991985"/>
                <a:gd name="connsiteY309" fmla="*/ 7021475 h 9738027"/>
                <a:gd name="connsiteX310" fmla="*/ 1366705 w 13991985"/>
                <a:gd name="connsiteY310" fmla="*/ 7104025 h 9738027"/>
                <a:gd name="connsiteX311" fmla="*/ 1449029 w 13991985"/>
                <a:gd name="connsiteY311" fmla="*/ 7157093 h 9738027"/>
                <a:gd name="connsiteX312" fmla="*/ 1530672 w 13991985"/>
                <a:gd name="connsiteY312" fmla="*/ 7212541 h 9738027"/>
                <a:gd name="connsiteX313" fmla="*/ 1611294 w 13991985"/>
                <a:gd name="connsiteY313" fmla="*/ 7263228 h 9738027"/>
                <a:gd name="connsiteX314" fmla="*/ 1654837 w 13991985"/>
                <a:gd name="connsiteY314" fmla="*/ 7277743 h 9738027"/>
                <a:gd name="connsiteX315" fmla="*/ 1741923 w 13991985"/>
                <a:gd name="connsiteY315" fmla="*/ 7321285 h 9738027"/>
                <a:gd name="connsiteX316" fmla="*/ 1814494 w 13991985"/>
                <a:gd name="connsiteY316" fmla="*/ 7248714 h 9738027"/>
                <a:gd name="connsiteX317" fmla="*/ 1929928 w 13991985"/>
                <a:gd name="connsiteY317" fmla="*/ 7251322 h 9738027"/>
                <a:gd name="connsiteX318" fmla="*/ 1957029 w 13991985"/>
                <a:gd name="connsiteY318" fmla="*/ 7319358 h 9738027"/>
                <a:gd name="connsiteX319" fmla="*/ 2044116 w 13991985"/>
                <a:gd name="connsiteY319" fmla="*/ 7348387 h 9738027"/>
                <a:gd name="connsiteX320" fmla="*/ 2133809 w 13991985"/>
                <a:gd name="connsiteY320" fmla="*/ 7389321 h 9738027"/>
                <a:gd name="connsiteX321" fmla="*/ 2185742 w 13991985"/>
                <a:gd name="connsiteY321" fmla="*/ 7423339 h 9738027"/>
                <a:gd name="connsiteX322" fmla="*/ 2210916 w 13991985"/>
                <a:gd name="connsiteY322" fmla="*/ 7440462 h 9738027"/>
                <a:gd name="connsiteX323" fmla="*/ 2223503 w 13991985"/>
                <a:gd name="connsiteY323" fmla="*/ 7472098 h 9738027"/>
                <a:gd name="connsiteX324" fmla="*/ 2259561 w 13991985"/>
                <a:gd name="connsiteY324" fmla="*/ 7501920 h 9738027"/>
                <a:gd name="connsiteX325" fmla="*/ 2286095 w 13991985"/>
                <a:gd name="connsiteY325" fmla="*/ 7517569 h 9738027"/>
                <a:gd name="connsiteX326" fmla="*/ 2412188 w 13991985"/>
                <a:gd name="connsiteY326" fmla="*/ 7496364 h 9738027"/>
                <a:gd name="connsiteX327" fmla="*/ 2443825 w 13991985"/>
                <a:gd name="connsiteY327" fmla="*/ 7618714 h 9738027"/>
                <a:gd name="connsiteX328" fmla="*/ 2496666 w 13991985"/>
                <a:gd name="connsiteY328" fmla="*/ 7655114 h 9738027"/>
                <a:gd name="connsiteX329" fmla="*/ 2583751 w 13991985"/>
                <a:gd name="connsiteY329" fmla="*/ 7684143 h 9738027"/>
                <a:gd name="connsiteX330" fmla="*/ 2643962 w 13991985"/>
                <a:gd name="connsiteY330" fmla="*/ 7741746 h 9738027"/>
                <a:gd name="connsiteX331" fmla="*/ 2752480 w 13991985"/>
                <a:gd name="connsiteY331" fmla="*/ 7744582 h 9738027"/>
                <a:gd name="connsiteX332" fmla="*/ 2808610 w 13991985"/>
                <a:gd name="connsiteY332" fmla="*/ 7814545 h 9738027"/>
                <a:gd name="connsiteX333" fmla="*/ 2888551 w 13991985"/>
                <a:gd name="connsiteY333" fmla="*/ 7807627 h 9738027"/>
                <a:gd name="connsiteX334" fmla="*/ 2968267 w 13991985"/>
                <a:gd name="connsiteY334" fmla="*/ 7838810 h 9738027"/>
                <a:gd name="connsiteX335" fmla="*/ 3106266 w 13991985"/>
                <a:gd name="connsiteY335" fmla="*/ 7843800 h 9738027"/>
                <a:gd name="connsiteX336" fmla="*/ 3215237 w 13991985"/>
                <a:gd name="connsiteY336" fmla="*/ 7881900 h 9738027"/>
                <a:gd name="connsiteX337" fmla="*/ 3328516 w 13991985"/>
                <a:gd name="connsiteY337" fmla="*/ 7843346 h 9738027"/>
                <a:gd name="connsiteX338" fmla="*/ 3417982 w 13991985"/>
                <a:gd name="connsiteY338" fmla="*/ 7819988 h 9738027"/>
                <a:gd name="connsiteX339" fmla="*/ 3442022 w 13991985"/>
                <a:gd name="connsiteY339" fmla="*/ 7878044 h 9738027"/>
                <a:gd name="connsiteX340" fmla="*/ 3451773 w 13991985"/>
                <a:gd name="connsiteY340" fmla="*/ 7923969 h 9738027"/>
                <a:gd name="connsiteX341" fmla="*/ 3473431 w 13991985"/>
                <a:gd name="connsiteY341" fmla="*/ 7982025 h 9738027"/>
                <a:gd name="connsiteX342" fmla="*/ 3507449 w 13991985"/>
                <a:gd name="connsiteY342" fmla="*/ 8022960 h 9738027"/>
                <a:gd name="connsiteX343" fmla="*/ 3570723 w 13991985"/>
                <a:gd name="connsiteY343" fmla="*/ 8017971 h 9738027"/>
                <a:gd name="connsiteX344" fmla="*/ 3585237 w 13991985"/>
                <a:gd name="connsiteY344" fmla="*/ 7901857 h 9738027"/>
                <a:gd name="connsiteX345" fmla="*/ 3665179 w 13991985"/>
                <a:gd name="connsiteY345" fmla="*/ 7834502 h 9738027"/>
                <a:gd name="connsiteX346" fmla="*/ 3709175 w 13991985"/>
                <a:gd name="connsiteY346" fmla="*/ 7787103 h 9738027"/>
                <a:gd name="connsiteX347" fmla="*/ 3843206 w 13991985"/>
                <a:gd name="connsiteY347" fmla="*/ 7842099 h 9738027"/>
                <a:gd name="connsiteX348" fmla="*/ 3991637 w 13991985"/>
                <a:gd name="connsiteY348" fmla="*/ 7872828 h 9738027"/>
                <a:gd name="connsiteX349" fmla="*/ 4071579 w 13991985"/>
                <a:gd name="connsiteY349" fmla="*/ 7834728 h 9738027"/>
                <a:gd name="connsiteX350" fmla="*/ 4107525 w 13991985"/>
                <a:gd name="connsiteY350" fmla="*/ 7921360 h 9738027"/>
                <a:gd name="connsiteX351" fmla="*/ 4157757 w 13991985"/>
                <a:gd name="connsiteY351" fmla="*/ 7962522 h 9738027"/>
                <a:gd name="connsiteX352" fmla="*/ 4222959 w 13991985"/>
                <a:gd name="connsiteY352" fmla="*/ 8028177 h 9738027"/>
                <a:gd name="connsiteX353" fmla="*/ 4213887 w 13991985"/>
                <a:gd name="connsiteY353" fmla="*/ 8093151 h 9738027"/>
                <a:gd name="connsiteX354" fmla="*/ 4238380 w 13991985"/>
                <a:gd name="connsiteY354" fmla="*/ 8148600 h 9738027"/>
                <a:gd name="connsiteX355" fmla="*/ 4398037 w 13991985"/>
                <a:gd name="connsiteY355" fmla="*/ 8119571 h 9738027"/>
                <a:gd name="connsiteX356" fmla="*/ 4526512 w 13991985"/>
                <a:gd name="connsiteY356" fmla="*/ 8078863 h 9738027"/>
                <a:gd name="connsiteX357" fmla="*/ 4600330 w 13991985"/>
                <a:gd name="connsiteY357" fmla="*/ 8082945 h 9738027"/>
                <a:gd name="connsiteX358" fmla="*/ 4673809 w 13991985"/>
                <a:gd name="connsiteY358" fmla="*/ 8047000 h 9738027"/>
                <a:gd name="connsiteX359" fmla="*/ 4702837 w 13991985"/>
                <a:gd name="connsiteY359" fmla="*/ 8003457 h 9738027"/>
                <a:gd name="connsiteX360" fmla="*/ 4717351 w 13991985"/>
                <a:gd name="connsiteY360" fmla="*/ 7959914 h 9738027"/>
                <a:gd name="connsiteX361" fmla="*/ 4804437 w 13991985"/>
                <a:gd name="connsiteY361" fmla="*/ 7930885 h 9738027"/>
                <a:gd name="connsiteX362" fmla="*/ 4838682 w 13991985"/>
                <a:gd name="connsiteY362" fmla="*/ 7904465 h 9738027"/>
                <a:gd name="connsiteX363" fmla="*/ 4894811 w 13991985"/>
                <a:gd name="connsiteY363" fmla="*/ 7875437 h 9738027"/>
                <a:gd name="connsiteX364" fmla="*/ 4947426 w 13991985"/>
                <a:gd name="connsiteY364" fmla="*/ 7839037 h 9738027"/>
                <a:gd name="connsiteX365" fmla="*/ 5065694 w 13991985"/>
                <a:gd name="connsiteY365" fmla="*/ 7766919 h 9738027"/>
                <a:gd name="connsiteX366" fmla="*/ 5210837 w 13991985"/>
                <a:gd name="connsiteY366" fmla="*/ 7814771 h 9738027"/>
                <a:gd name="connsiteX367" fmla="*/ 5297923 w 13991985"/>
                <a:gd name="connsiteY367" fmla="*/ 7872828 h 9738027"/>
                <a:gd name="connsiteX368" fmla="*/ 5385009 w 13991985"/>
                <a:gd name="connsiteY368" fmla="*/ 7858314 h 9738027"/>
                <a:gd name="connsiteX369" fmla="*/ 5428551 w 13991985"/>
                <a:gd name="connsiteY369" fmla="*/ 7829285 h 9738027"/>
                <a:gd name="connsiteX370" fmla="*/ 5514956 w 13991985"/>
                <a:gd name="connsiteY370" fmla="*/ 7712377 h 9738027"/>
                <a:gd name="connsiteX371" fmla="*/ 5563943 w 13991985"/>
                <a:gd name="connsiteY371" fmla="*/ 7788804 h 9738027"/>
                <a:gd name="connsiteX372" fmla="*/ 5602723 w 13991985"/>
                <a:gd name="connsiteY372" fmla="*/ 7843800 h 9738027"/>
                <a:gd name="connsiteX373" fmla="*/ 5617237 w 13991985"/>
                <a:gd name="connsiteY373" fmla="*/ 7887343 h 9738027"/>
                <a:gd name="connsiteX374" fmla="*/ 5706478 w 13991985"/>
                <a:gd name="connsiteY374" fmla="*/ 7950389 h 9738027"/>
                <a:gd name="connsiteX375" fmla="*/ 5731424 w 13991985"/>
                <a:gd name="connsiteY375" fmla="*/ 7990077 h 9738027"/>
                <a:gd name="connsiteX376" fmla="*/ 5727682 w 13991985"/>
                <a:gd name="connsiteY376" fmla="*/ 8069112 h 9738027"/>
                <a:gd name="connsiteX377" fmla="*/ 5732218 w 13991985"/>
                <a:gd name="connsiteY377" fmla="*/ 8131703 h 9738027"/>
                <a:gd name="connsiteX378" fmla="*/ 5739588 w 13991985"/>
                <a:gd name="connsiteY378" fmla="*/ 8211419 h 9738027"/>
                <a:gd name="connsiteX379" fmla="*/ 5737660 w 13991985"/>
                <a:gd name="connsiteY379" fmla="*/ 8300887 h 9738027"/>
                <a:gd name="connsiteX380" fmla="*/ 5692191 w 13991985"/>
                <a:gd name="connsiteY380" fmla="*/ 8377994 h 9738027"/>
                <a:gd name="connsiteX381" fmla="*/ 5602723 w 13991985"/>
                <a:gd name="connsiteY381" fmla="*/ 8424371 h 9738027"/>
                <a:gd name="connsiteX382" fmla="*/ 5573694 w 13991985"/>
                <a:gd name="connsiteY382" fmla="*/ 8467914 h 9738027"/>
                <a:gd name="connsiteX383" fmla="*/ 5559180 w 13991985"/>
                <a:gd name="connsiteY383" fmla="*/ 8511457 h 9738027"/>
                <a:gd name="connsiteX384" fmla="*/ 5472094 w 13991985"/>
                <a:gd name="connsiteY384" fmla="*/ 8598543 h 9738027"/>
                <a:gd name="connsiteX385" fmla="*/ 5457580 w 13991985"/>
                <a:gd name="connsiteY385" fmla="*/ 8642085 h 9738027"/>
                <a:gd name="connsiteX386" fmla="*/ 5519946 w 13991985"/>
                <a:gd name="connsiteY386" fmla="*/ 8768178 h 9738027"/>
                <a:gd name="connsiteX387" fmla="*/ 5477311 w 13991985"/>
                <a:gd name="connsiteY387" fmla="*/ 8861954 h 9738027"/>
                <a:gd name="connsiteX388" fmla="*/ 5619505 w 13991985"/>
                <a:gd name="connsiteY388" fmla="*/ 8840183 h 9738027"/>
                <a:gd name="connsiteX389" fmla="*/ 5711693 w 13991985"/>
                <a:gd name="connsiteY389" fmla="*/ 8814103 h 9738027"/>
                <a:gd name="connsiteX390" fmla="*/ 5776894 w 13991985"/>
                <a:gd name="connsiteY390" fmla="*/ 8800268 h 9738027"/>
                <a:gd name="connsiteX391" fmla="*/ 5749000 w 13991985"/>
                <a:gd name="connsiteY391" fmla="*/ 8872159 h 9738027"/>
                <a:gd name="connsiteX392" fmla="*/ 5748092 w 13991985"/>
                <a:gd name="connsiteY392" fmla="*/ 8903343 h 9738027"/>
                <a:gd name="connsiteX393" fmla="*/ 5747866 w 13991985"/>
                <a:gd name="connsiteY393" fmla="*/ 8946885 h 9738027"/>
                <a:gd name="connsiteX394" fmla="*/ 5776894 w 13991985"/>
                <a:gd name="connsiteY394" fmla="*/ 9033971 h 9738027"/>
                <a:gd name="connsiteX395" fmla="*/ 5829962 w 13991985"/>
                <a:gd name="connsiteY395" fmla="*/ 9080576 h 9738027"/>
                <a:gd name="connsiteX396" fmla="*/ 5883030 w 13991985"/>
                <a:gd name="connsiteY396" fmla="*/ 9114140 h 9738027"/>
                <a:gd name="connsiteX397" fmla="*/ 5907523 w 13991985"/>
                <a:gd name="connsiteY397" fmla="*/ 9164600 h 9738027"/>
                <a:gd name="connsiteX398" fmla="*/ 5863980 w 13991985"/>
                <a:gd name="connsiteY398" fmla="*/ 9266200 h 9738027"/>
                <a:gd name="connsiteX399" fmla="*/ 6023637 w 13991985"/>
                <a:gd name="connsiteY399" fmla="*/ 9353285 h 9738027"/>
                <a:gd name="connsiteX400" fmla="*/ 6038151 w 13991985"/>
                <a:gd name="connsiteY400" fmla="*/ 9396828 h 9738027"/>
                <a:gd name="connsiteX401" fmla="*/ 6067180 w 13991985"/>
                <a:gd name="connsiteY401" fmla="*/ 9440371 h 9738027"/>
                <a:gd name="connsiteX402" fmla="*/ 6133855 w 13991985"/>
                <a:gd name="connsiteY402" fmla="*/ 9471214 h 9738027"/>
                <a:gd name="connsiteX403" fmla="*/ 6269586 w 13991985"/>
                <a:gd name="connsiteY403" fmla="*/ 9406920 h 9738027"/>
                <a:gd name="connsiteX404" fmla="*/ 6299409 w 13991985"/>
                <a:gd name="connsiteY404" fmla="*/ 9440371 h 9738027"/>
                <a:gd name="connsiteX405" fmla="*/ 6313923 w 13991985"/>
                <a:gd name="connsiteY405" fmla="*/ 9483914 h 9738027"/>
                <a:gd name="connsiteX406" fmla="*/ 6347941 w 13991985"/>
                <a:gd name="connsiteY406" fmla="*/ 9527003 h 9738027"/>
                <a:gd name="connsiteX407" fmla="*/ 6405771 w 13991985"/>
                <a:gd name="connsiteY407" fmla="*/ 9556032 h 9738027"/>
                <a:gd name="connsiteX408" fmla="*/ 6430263 w 13991985"/>
                <a:gd name="connsiteY408" fmla="*/ 9510562 h 9738027"/>
                <a:gd name="connsiteX409" fmla="*/ 6430037 w 13991985"/>
                <a:gd name="connsiteY409" fmla="*/ 9382314 h 9738027"/>
                <a:gd name="connsiteX410" fmla="*/ 6401009 w 13991985"/>
                <a:gd name="connsiteY410" fmla="*/ 9280714 h 9738027"/>
                <a:gd name="connsiteX411" fmla="*/ 6444551 w 13991985"/>
                <a:gd name="connsiteY411" fmla="*/ 9237171 h 9738027"/>
                <a:gd name="connsiteX412" fmla="*/ 6488094 w 13991985"/>
                <a:gd name="connsiteY412" fmla="*/ 9222657 h 9738027"/>
                <a:gd name="connsiteX413" fmla="*/ 6557718 w 13991985"/>
                <a:gd name="connsiteY413" fmla="*/ 9225945 h 9738027"/>
                <a:gd name="connsiteX414" fmla="*/ 6636299 w 13991985"/>
                <a:gd name="connsiteY414" fmla="*/ 9168795 h 9738027"/>
                <a:gd name="connsiteX415" fmla="*/ 6737445 w 13991985"/>
                <a:gd name="connsiteY415" fmla="*/ 9224812 h 9738027"/>
                <a:gd name="connsiteX416" fmla="*/ 6763866 w 13991985"/>
                <a:gd name="connsiteY416" fmla="*/ 9164600 h 9738027"/>
                <a:gd name="connsiteX417" fmla="*/ 6828840 w 13991985"/>
                <a:gd name="connsiteY417" fmla="*/ 9181722 h 9738027"/>
                <a:gd name="connsiteX418" fmla="*/ 6870229 w 13991985"/>
                <a:gd name="connsiteY418" fmla="*/ 9205988 h 9738027"/>
                <a:gd name="connsiteX419" fmla="*/ 6952551 w 13991985"/>
                <a:gd name="connsiteY419" fmla="*/ 9208143 h 9738027"/>
                <a:gd name="connsiteX420" fmla="*/ 7025123 w 13991985"/>
                <a:gd name="connsiteY420" fmla="*/ 9121057 h 9738027"/>
                <a:gd name="connsiteX421" fmla="*/ 7102230 w 13991985"/>
                <a:gd name="connsiteY421" fmla="*/ 9139881 h 9738027"/>
                <a:gd name="connsiteX422" fmla="*/ 7170266 w 13991985"/>
                <a:gd name="connsiteY422" fmla="*/ 9077514 h 9738027"/>
                <a:gd name="connsiteX423" fmla="*/ 7197141 w 13991985"/>
                <a:gd name="connsiteY423" fmla="*/ 9048713 h 9738027"/>
                <a:gd name="connsiteX424" fmla="*/ 7236374 w 13991985"/>
                <a:gd name="connsiteY424" fmla="*/ 9023539 h 9738027"/>
                <a:gd name="connsiteX425" fmla="*/ 7271638 w 13991985"/>
                <a:gd name="connsiteY425" fmla="*/ 9063681 h 9738027"/>
                <a:gd name="connsiteX426" fmla="*/ 7307811 w 13991985"/>
                <a:gd name="connsiteY426" fmla="*/ 9109604 h 9738027"/>
                <a:gd name="connsiteX427" fmla="*/ 7343530 w 13991985"/>
                <a:gd name="connsiteY427" fmla="*/ 9159270 h 9738027"/>
                <a:gd name="connsiteX428" fmla="*/ 7460551 w 13991985"/>
                <a:gd name="connsiteY428" fmla="*/ 9164600 h 9738027"/>
                <a:gd name="connsiteX429" fmla="*/ 7547637 w 13991985"/>
                <a:gd name="connsiteY429" fmla="*/ 9179114 h 9738027"/>
                <a:gd name="connsiteX430" fmla="*/ 7562151 w 13991985"/>
                <a:gd name="connsiteY430" fmla="*/ 9353285 h 9738027"/>
                <a:gd name="connsiteX431" fmla="*/ 7634723 w 13991985"/>
                <a:gd name="connsiteY431" fmla="*/ 9367800 h 9738027"/>
                <a:gd name="connsiteX432" fmla="*/ 7721809 w 13991985"/>
                <a:gd name="connsiteY432" fmla="*/ 9396828 h 9738027"/>
                <a:gd name="connsiteX433" fmla="*/ 7808894 w 13991985"/>
                <a:gd name="connsiteY433" fmla="*/ 9425857 h 9738027"/>
                <a:gd name="connsiteX434" fmla="*/ 7852437 w 13991985"/>
                <a:gd name="connsiteY434" fmla="*/ 9440371 h 9738027"/>
                <a:gd name="connsiteX435" fmla="*/ 7895980 w 13991985"/>
                <a:gd name="connsiteY435" fmla="*/ 9396828 h 9738027"/>
                <a:gd name="connsiteX436" fmla="*/ 7939523 w 13991985"/>
                <a:gd name="connsiteY436" fmla="*/ 9382314 h 9738027"/>
                <a:gd name="connsiteX437" fmla="*/ 7962655 w 13991985"/>
                <a:gd name="connsiteY437" fmla="*/ 9347389 h 9738027"/>
                <a:gd name="connsiteX438" fmla="*/ 8005517 w 13991985"/>
                <a:gd name="connsiteY438" fmla="*/ 9335483 h 9738027"/>
                <a:gd name="connsiteX439" fmla="*/ 8065049 w 13991985"/>
                <a:gd name="connsiteY439" fmla="*/ 9397396 h 9738027"/>
                <a:gd name="connsiteX440" fmla="*/ 8169144 w 13991985"/>
                <a:gd name="connsiteY440" fmla="*/ 9437309 h 9738027"/>
                <a:gd name="connsiteX441" fmla="*/ 8215068 w 13991985"/>
                <a:gd name="connsiteY441" fmla="*/ 9392633 h 9738027"/>
                <a:gd name="connsiteX442" fmla="*/ 8255549 w 13991985"/>
                <a:gd name="connsiteY442" fmla="*/ 9401818 h 9738027"/>
                <a:gd name="connsiteX443" fmla="*/ 8299092 w 13991985"/>
                <a:gd name="connsiteY443" fmla="*/ 9438217 h 9738027"/>
                <a:gd name="connsiteX444" fmla="*/ 8317461 w 13991985"/>
                <a:gd name="connsiteY444" fmla="*/ 9485502 h 9738027"/>
                <a:gd name="connsiteX445" fmla="*/ 8295010 w 13991985"/>
                <a:gd name="connsiteY445" fmla="*/ 9519633 h 9738027"/>
                <a:gd name="connsiteX446" fmla="*/ 8276980 w 13991985"/>
                <a:gd name="connsiteY446" fmla="*/ 9604564 h 9738027"/>
                <a:gd name="connsiteX447" fmla="*/ 8309297 w 13991985"/>
                <a:gd name="connsiteY447" fmla="*/ 9685413 h 9738027"/>
                <a:gd name="connsiteX448" fmla="*/ 8350459 w 13991985"/>
                <a:gd name="connsiteY448" fmla="*/ 9738027 h 9738027"/>
                <a:gd name="connsiteX449" fmla="*/ 8389466 w 13991985"/>
                <a:gd name="connsiteY449" fmla="*/ 9730657 h 9738027"/>
                <a:gd name="connsiteX450" fmla="*/ 8386404 w 13991985"/>
                <a:gd name="connsiteY450" fmla="*/ 9682578 h 9738027"/>
                <a:gd name="connsiteX451" fmla="*/ 8360437 w 13991985"/>
                <a:gd name="connsiteY451" fmla="*/ 9643571 h 9738027"/>
                <a:gd name="connsiteX452" fmla="*/ 8351139 w 13991985"/>
                <a:gd name="connsiteY452" fmla="*/ 9571453 h 9738027"/>
                <a:gd name="connsiteX453" fmla="*/ 8370416 w 13991985"/>
                <a:gd name="connsiteY453" fmla="*/ 9527684 h 9738027"/>
                <a:gd name="connsiteX454" fmla="*/ 8396043 w 13991985"/>
                <a:gd name="connsiteY454" fmla="*/ 9475977 h 9738027"/>
                <a:gd name="connsiteX455" fmla="*/ 8429380 w 13991985"/>
                <a:gd name="connsiteY455" fmla="*/ 9483120 h 9738027"/>
                <a:gd name="connsiteX456" fmla="*/ 8496055 w 13991985"/>
                <a:gd name="connsiteY456" fmla="*/ 9473595 h 9738027"/>
                <a:gd name="connsiteX457" fmla="*/ 8553886 w 13991985"/>
                <a:gd name="connsiteY457" fmla="*/ 9453185 h 9738027"/>
                <a:gd name="connsiteX458" fmla="*/ 8636209 w 13991985"/>
                <a:gd name="connsiteY458" fmla="*/ 9428465 h 9738027"/>
                <a:gd name="connsiteX459" fmla="*/ 8696193 w 13991985"/>
                <a:gd name="connsiteY459" fmla="*/ 9415877 h 9738027"/>
                <a:gd name="connsiteX460" fmla="*/ 8691318 w 13991985"/>
                <a:gd name="connsiteY460" fmla="*/ 9375964 h 9738027"/>
                <a:gd name="connsiteX461" fmla="*/ 8715130 w 13991985"/>
                <a:gd name="connsiteY461" fmla="*/ 9356914 h 9738027"/>
                <a:gd name="connsiteX462" fmla="*/ 8743705 w 13991985"/>
                <a:gd name="connsiteY462" fmla="*/ 9359295 h 9738027"/>
                <a:gd name="connsiteX463" fmla="*/ 8810380 w 13991985"/>
                <a:gd name="connsiteY463" fmla="*/ 9382314 h 9738027"/>
                <a:gd name="connsiteX464" fmla="*/ 8856078 w 13991985"/>
                <a:gd name="connsiteY464" fmla="*/ 9312577 h 9738027"/>
                <a:gd name="connsiteX465" fmla="*/ 8903249 w 13991985"/>
                <a:gd name="connsiteY465" fmla="*/ 9314052 h 9738027"/>
                <a:gd name="connsiteX466" fmla="*/ 8941349 w 13991985"/>
                <a:gd name="connsiteY466" fmla="*/ 9356914 h 9738027"/>
                <a:gd name="connsiteX467" fmla="*/ 8984211 w 13991985"/>
                <a:gd name="connsiteY467" fmla="*/ 9321195 h 9738027"/>
                <a:gd name="connsiteX468" fmla="*/ 9025713 w 13991985"/>
                <a:gd name="connsiteY468" fmla="*/ 9264272 h 9738027"/>
                <a:gd name="connsiteX469" fmla="*/ 9085925 w 13991985"/>
                <a:gd name="connsiteY469" fmla="*/ 9278106 h 9738027"/>
                <a:gd name="connsiteX470" fmla="*/ 9124705 w 13991985"/>
                <a:gd name="connsiteY470" fmla="*/ 9237852 h 9738027"/>
                <a:gd name="connsiteX471" fmla="*/ 9129468 w 13991985"/>
                <a:gd name="connsiteY471" fmla="*/ 9186258 h 9738027"/>
                <a:gd name="connsiteX472" fmla="*/ 9160424 w 13991985"/>
                <a:gd name="connsiteY472" fmla="*/ 9133077 h 9738027"/>
                <a:gd name="connsiteX473" fmla="*/ 9203286 w 13991985"/>
                <a:gd name="connsiteY473" fmla="*/ 9156889 h 9738027"/>
                <a:gd name="connsiteX474" fmla="*/ 9246376 w 13991985"/>
                <a:gd name="connsiteY474" fmla="*/ 9196690 h 9738027"/>
                <a:gd name="connsiteX475" fmla="*/ 9305680 w 13991985"/>
                <a:gd name="connsiteY475" fmla="*/ 9159270 h 9738027"/>
                <a:gd name="connsiteX476" fmla="*/ 9399569 w 13991985"/>
                <a:gd name="connsiteY476" fmla="*/ 9131943 h 9738027"/>
                <a:gd name="connsiteX477" fmla="*/ 9458080 w 13991985"/>
                <a:gd name="connsiteY477" fmla="*/ 9130695 h 9738027"/>
                <a:gd name="connsiteX478" fmla="*/ 9518518 w 13991985"/>
                <a:gd name="connsiteY478" fmla="*/ 9105521 h 9738027"/>
                <a:gd name="connsiteX479" fmla="*/ 9574648 w 13991985"/>
                <a:gd name="connsiteY479" fmla="*/ 9126046 h 9738027"/>
                <a:gd name="connsiteX480" fmla="*/ 9652209 w 13991985"/>
                <a:gd name="connsiteY480" fmla="*/ 9106543 h 9738027"/>
                <a:gd name="connsiteX481" fmla="*/ 9753355 w 13991985"/>
                <a:gd name="connsiteY481" fmla="*/ 9094977 h 9738027"/>
                <a:gd name="connsiteX482" fmla="*/ 9816175 w 13991985"/>
                <a:gd name="connsiteY482" fmla="*/ 9050866 h 9738027"/>
                <a:gd name="connsiteX483" fmla="*/ 9803361 w 13991985"/>
                <a:gd name="connsiteY483" fmla="*/ 9009252 h 9738027"/>
                <a:gd name="connsiteX484" fmla="*/ 9819236 w 13991985"/>
                <a:gd name="connsiteY484" fmla="*/ 8981583 h 9738027"/>
                <a:gd name="connsiteX485" fmla="*/ 9872418 w 13991985"/>
                <a:gd name="connsiteY485" fmla="*/ 8980677 h 9738027"/>
                <a:gd name="connsiteX486" fmla="*/ 9893736 w 13991985"/>
                <a:gd name="connsiteY486" fmla="*/ 8931350 h 9738027"/>
                <a:gd name="connsiteX487" fmla="*/ 9942721 w 13991985"/>
                <a:gd name="connsiteY487" fmla="*/ 8904022 h 9738027"/>
                <a:gd name="connsiteX488" fmla="*/ 10024364 w 13991985"/>
                <a:gd name="connsiteY488" fmla="*/ 8850956 h 9738027"/>
                <a:gd name="connsiteX489" fmla="*/ 10101925 w 13991985"/>
                <a:gd name="connsiteY489" fmla="*/ 8802650 h 9738027"/>
                <a:gd name="connsiteX490" fmla="*/ 10130726 w 13991985"/>
                <a:gd name="connsiteY490" fmla="*/ 8768632 h 9738027"/>
                <a:gd name="connsiteX491" fmla="*/ 10099997 w 13991985"/>
                <a:gd name="connsiteY491" fmla="*/ 8719646 h 9738027"/>
                <a:gd name="connsiteX492" fmla="*/ 10139458 w 13991985"/>
                <a:gd name="connsiteY492" fmla="*/ 8683474 h 9738027"/>
                <a:gd name="connsiteX493" fmla="*/ 10199669 w 13991985"/>
                <a:gd name="connsiteY493" fmla="*/ 8664197 h 9738027"/>
                <a:gd name="connsiteX494" fmla="*/ 10252737 w 13991985"/>
                <a:gd name="connsiteY494" fmla="*/ 8642539 h 9738027"/>
                <a:gd name="connsiteX495" fmla="*/ 10293672 w 13991985"/>
                <a:gd name="connsiteY495" fmla="*/ 8610902 h 9738027"/>
                <a:gd name="connsiteX496" fmla="*/ 10351049 w 13991985"/>
                <a:gd name="connsiteY496" fmla="*/ 8533002 h 9738027"/>
                <a:gd name="connsiteX497" fmla="*/ 10363409 w 13991985"/>
                <a:gd name="connsiteY497" fmla="*/ 8525971 h 9738027"/>
                <a:gd name="connsiteX498" fmla="*/ 10398107 w 13991985"/>
                <a:gd name="connsiteY498" fmla="*/ 8480274 h 9738027"/>
                <a:gd name="connsiteX499" fmla="*/ 10436434 w 13991985"/>
                <a:gd name="connsiteY499" fmla="*/ 8443875 h 9738027"/>
                <a:gd name="connsiteX500" fmla="*/ 10479523 w 13991985"/>
                <a:gd name="connsiteY500" fmla="*/ 8395343 h 9738027"/>
                <a:gd name="connsiteX501" fmla="*/ 10494718 w 13991985"/>
                <a:gd name="connsiteY501" fmla="*/ 8308257 h 9738027"/>
                <a:gd name="connsiteX502" fmla="*/ 10499254 w 13991985"/>
                <a:gd name="connsiteY502" fmla="*/ 8247819 h 9738027"/>
                <a:gd name="connsiteX503" fmla="*/ 10482018 w 13991985"/>
                <a:gd name="connsiteY503" fmla="*/ 8171052 h 9738027"/>
                <a:gd name="connsiteX504" fmla="*/ 10523066 w 13991985"/>
                <a:gd name="connsiteY504" fmla="*/ 8117643 h 9738027"/>
                <a:gd name="connsiteX505" fmla="*/ 10566609 w 13991985"/>
                <a:gd name="connsiteY505" fmla="*/ 8119571 h 9738027"/>
                <a:gd name="connsiteX506" fmla="*/ 10627274 w 13991985"/>
                <a:gd name="connsiteY506" fmla="*/ 8102676 h 9738027"/>
                <a:gd name="connsiteX507" fmla="*/ 10654829 w 13991985"/>
                <a:gd name="connsiteY507" fmla="*/ 8025569 h 9738027"/>
                <a:gd name="connsiteX508" fmla="*/ 10696330 w 13991985"/>
                <a:gd name="connsiteY508" fmla="*/ 7994839 h 9738027"/>
                <a:gd name="connsiteX509" fmla="*/ 10775025 w 13991985"/>
                <a:gd name="connsiteY509" fmla="*/ 7894940 h 9738027"/>
                <a:gd name="connsiteX510" fmla="*/ 10806435 w 13991985"/>
                <a:gd name="connsiteY510" fmla="*/ 7805246 h 9738027"/>
                <a:gd name="connsiteX511" fmla="*/ 10847596 w 13991985"/>
                <a:gd name="connsiteY511" fmla="*/ 7745488 h 9738027"/>
                <a:gd name="connsiteX512" fmla="*/ 10903499 w 13991985"/>
                <a:gd name="connsiteY512" fmla="*/ 7730520 h 9738027"/>
                <a:gd name="connsiteX513" fmla="*/ 10958494 w 13991985"/>
                <a:gd name="connsiteY513" fmla="*/ 7727685 h 9738027"/>
                <a:gd name="connsiteX514" fmla="*/ 10952031 w 13991985"/>
                <a:gd name="connsiteY514" fmla="*/ 7706028 h 9738027"/>
                <a:gd name="connsiteX515" fmla="*/ 10943980 w 13991985"/>
                <a:gd name="connsiteY515" fmla="*/ 7652732 h 9738027"/>
                <a:gd name="connsiteX516" fmla="*/ 10950897 w 13991985"/>
                <a:gd name="connsiteY516" fmla="*/ 7604427 h 9738027"/>
                <a:gd name="connsiteX517" fmla="*/ 10917786 w 13991985"/>
                <a:gd name="connsiteY517" fmla="*/ 7507590 h 9738027"/>
                <a:gd name="connsiteX518" fmla="*/ 10915632 w 13991985"/>
                <a:gd name="connsiteY518" fmla="*/ 7454521 h 9738027"/>
                <a:gd name="connsiteX519" fmla="*/ 10963937 w 13991985"/>
                <a:gd name="connsiteY519" fmla="*/ 7401681 h 9738027"/>
                <a:gd name="connsiteX520" fmla="*/ 11024943 w 13991985"/>
                <a:gd name="connsiteY520" fmla="*/ 7373333 h 9738027"/>
                <a:gd name="connsiteX521" fmla="*/ 11016551 w 13991985"/>
                <a:gd name="connsiteY521" fmla="*/ 7335800 h 9738027"/>
                <a:gd name="connsiteX522" fmla="*/ 10974936 w 13991985"/>
                <a:gd name="connsiteY522" fmla="*/ 7306998 h 9738027"/>
                <a:gd name="connsiteX523" fmla="*/ 10912570 w 13991985"/>
                <a:gd name="connsiteY523" fmla="*/ 7239643 h 9738027"/>
                <a:gd name="connsiteX524" fmla="*/ 10851905 w 13991985"/>
                <a:gd name="connsiteY524" fmla="*/ 7270371 h 9738027"/>
                <a:gd name="connsiteX525" fmla="*/ 10782168 w 13991985"/>
                <a:gd name="connsiteY525" fmla="*/ 7263001 h 9738027"/>
                <a:gd name="connsiteX526" fmla="*/ 10784323 w 13991985"/>
                <a:gd name="connsiteY526" fmla="*/ 7205171 h 9738027"/>
                <a:gd name="connsiteX527" fmla="*/ 10830247 w 13991985"/>
                <a:gd name="connsiteY527" fmla="*/ 7133053 h 9738027"/>
                <a:gd name="connsiteX528" fmla="*/ 10877305 w 13991985"/>
                <a:gd name="connsiteY528" fmla="*/ 7116158 h 9738027"/>
                <a:gd name="connsiteX529" fmla="*/ 10917332 w 13991985"/>
                <a:gd name="connsiteY529" fmla="*/ 7087357 h 9738027"/>
                <a:gd name="connsiteX530" fmla="*/ 10973688 w 13991985"/>
                <a:gd name="connsiteY530" fmla="*/ 7074769 h 9738027"/>
                <a:gd name="connsiteX531" fmla="*/ 11033446 w 13991985"/>
                <a:gd name="connsiteY531" fmla="*/ 7055039 h 9738027"/>
                <a:gd name="connsiteX532" fmla="*/ 10929693 w 13991985"/>
                <a:gd name="connsiteY532" fmla="*/ 6954120 h 9738027"/>
                <a:gd name="connsiteX533" fmla="*/ 10903272 w 13991985"/>
                <a:gd name="connsiteY533" fmla="*/ 6879619 h 9738027"/>
                <a:gd name="connsiteX534" fmla="*/ 10997729 w 13991985"/>
                <a:gd name="connsiteY534" fmla="*/ 6886083 h 9738027"/>
                <a:gd name="connsiteX535" fmla="*/ 11045580 w 13991985"/>
                <a:gd name="connsiteY535" fmla="*/ 6856828 h 9738027"/>
                <a:gd name="connsiteX536" fmla="*/ 10987523 w 13991985"/>
                <a:gd name="connsiteY536" fmla="*/ 6788566 h 9738027"/>
                <a:gd name="connsiteX537" fmla="*/ 10914951 w 13991985"/>
                <a:gd name="connsiteY537" fmla="*/ 6740714 h 9738027"/>
                <a:gd name="connsiteX538" fmla="*/ 10909509 w 13991985"/>
                <a:gd name="connsiteY538" fmla="*/ 6692862 h 9738027"/>
                <a:gd name="connsiteX539" fmla="*/ 10856894 w 13991985"/>
                <a:gd name="connsiteY539" fmla="*/ 6668143 h 9738027"/>
                <a:gd name="connsiteX540" fmla="*/ 10813805 w 13991985"/>
                <a:gd name="connsiteY540" fmla="*/ 6633671 h 9738027"/>
                <a:gd name="connsiteX541" fmla="*/ 10804053 w 13991985"/>
                <a:gd name="connsiteY541" fmla="*/ 6556790 h 9738027"/>
                <a:gd name="connsiteX542" fmla="*/ 10793848 w 13991985"/>
                <a:gd name="connsiteY542" fmla="*/ 6494198 h 9738027"/>
                <a:gd name="connsiteX543" fmla="*/ 10740780 w 13991985"/>
                <a:gd name="connsiteY543" fmla="*/ 6367878 h 9738027"/>
                <a:gd name="connsiteX544" fmla="*/ 10711751 w 13991985"/>
                <a:gd name="connsiteY544" fmla="*/ 6247228 h 9738027"/>
                <a:gd name="connsiteX545" fmla="*/ 10668209 w 13991985"/>
                <a:gd name="connsiteY545" fmla="*/ 6218200 h 9738027"/>
                <a:gd name="connsiteX546" fmla="*/ 10619223 w 13991985"/>
                <a:gd name="connsiteY546" fmla="*/ 6155833 h 9738027"/>
                <a:gd name="connsiteX547" fmla="*/ 10508551 w 13991985"/>
                <a:gd name="connsiteY547" fmla="*/ 6072831 h 9738027"/>
                <a:gd name="connsiteX548" fmla="*/ 10426229 w 13991985"/>
                <a:gd name="connsiteY548" fmla="*/ 6005701 h 9738027"/>
                <a:gd name="connsiteX549" fmla="*/ 10441423 w 13991985"/>
                <a:gd name="connsiteY549" fmla="*/ 5885505 h 9738027"/>
                <a:gd name="connsiteX550" fmla="*/ 10509005 w 13991985"/>
                <a:gd name="connsiteY550" fmla="*/ 5822232 h 9738027"/>
                <a:gd name="connsiteX551" fmla="*/ 10595637 w 13991985"/>
                <a:gd name="connsiteY551" fmla="*/ 5724714 h 9738027"/>
                <a:gd name="connsiteX552" fmla="*/ 10629655 w 13991985"/>
                <a:gd name="connsiteY552" fmla="*/ 5637402 h 9738027"/>
                <a:gd name="connsiteX553" fmla="*/ 10673198 w 13991985"/>
                <a:gd name="connsiteY553" fmla="*/ 5604745 h 9738027"/>
                <a:gd name="connsiteX554" fmla="*/ 10750305 w 13991985"/>
                <a:gd name="connsiteY554" fmla="*/ 5627196 h 9738027"/>
                <a:gd name="connsiteX555" fmla="*/ 10761191 w 13991985"/>
                <a:gd name="connsiteY555" fmla="*/ 5560067 h 9738027"/>
                <a:gd name="connsiteX556" fmla="*/ 10814259 w 13991985"/>
                <a:gd name="connsiteY556" fmla="*/ 5502464 h 9738027"/>
                <a:gd name="connsiteX557" fmla="*/ 10891138 w 13991985"/>
                <a:gd name="connsiteY557" fmla="*/ 5468446 h 9738027"/>
                <a:gd name="connsiteX558" fmla="*/ 10958494 w 13991985"/>
                <a:gd name="connsiteY558" fmla="*/ 5463457 h 9738027"/>
                <a:gd name="connsiteX559" fmla="*/ 10989111 w 13991985"/>
                <a:gd name="connsiteY559" fmla="*/ 5434655 h 9738027"/>
                <a:gd name="connsiteX560" fmla="*/ 11051703 w 13991985"/>
                <a:gd name="connsiteY560" fmla="*/ 5395875 h 9738027"/>
                <a:gd name="connsiteX561" fmla="*/ 11161694 w 13991985"/>
                <a:gd name="connsiteY561" fmla="*/ 5361857 h 9738027"/>
                <a:gd name="connsiteX562" fmla="*/ 11205237 w 13991985"/>
                <a:gd name="connsiteY562" fmla="*/ 5332828 h 9738027"/>
                <a:gd name="connsiteX563" fmla="*/ 11161694 w 13991985"/>
                <a:gd name="connsiteY563" fmla="*/ 5303800 h 9738027"/>
                <a:gd name="connsiteX564" fmla="*/ 10871409 w 13991985"/>
                <a:gd name="connsiteY564" fmla="*/ 5260257 h 9738027"/>
                <a:gd name="connsiteX565" fmla="*/ 10827866 w 13991985"/>
                <a:gd name="connsiteY565" fmla="*/ 5216714 h 9738027"/>
                <a:gd name="connsiteX566" fmla="*/ 10682723 w 13991985"/>
                <a:gd name="connsiteY566" fmla="*/ 5274771 h 9738027"/>
                <a:gd name="connsiteX567" fmla="*/ 10624666 w 13991985"/>
                <a:gd name="connsiteY567" fmla="*/ 5303800 h 9738027"/>
                <a:gd name="connsiteX568" fmla="*/ 10537580 w 13991985"/>
                <a:gd name="connsiteY568" fmla="*/ 5390206 h 9738027"/>
                <a:gd name="connsiteX569" fmla="*/ 10440289 w 13991985"/>
                <a:gd name="connsiteY569" fmla="*/ 5361403 h 9738027"/>
                <a:gd name="connsiteX570" fmla="*/ 10368624 w 13991985"/>
                <a:gd name="connsiteY570" fmla="*/ 5317633 h 9738027"/>
                <a:gd name="connsiteX571" fmla="*/ 10348894 w 13991985"/>
                <a:gd name="connsiteY571" fmla="*/ 5245743 h 9738027"/>
                <a:gd name="connsiteX572" fmla="*/ 10363409 w 13991985"/>
                <a:gd name="connsiteY572" fmla="*/ 5187685 h 9738027"/>
                <a:gd name="connsiteX573" fmla="*/ 10392437 w 13991985"/>
                <a:gd name="connsiteY573" fmla="*/ 5144143 h 9738027"/>
                <a:gd name="connsiteX574" fmla="*/ 10348894 w 13991985"/>
                <a:gd name="connsiteY574" fmla="*/ 5115114 h 9738027"/>
                <a:gd name="connsiteX575" fmla="*/ 10290837 w 13991985"/>
                <a:gd name="connsiteY575" fmla="*/ 5100600 h 9738027"/>
                <a:gd name="connsiteX576" fmla="*/ 10203751 w 13991985"/>
                <a:gd name="connsiteY576" fmla="*/ 5071571 h 9738027"/>
                <a:gd name="connsiteX577" fmla="*/ 10160209 w 13991985"/>
                <a:gd name="connsiteY577" fmla="*/ 5057057 h 9738027"/>
                <a:gd name="connsiteX578" fmla="*/ 10073804 w 13991985"/>
                <a:gd name="connsiteY578" fmla="*/ 5028028 h 9738027"/>
                <a:gd name="connsiteX579" fmla="*/ 10044548 w 13991985"/>
                <a:gd name="connsiteY579" fmla="*/ 4921665 h 9738027"/>
                <a:gd name="connsiteX580" fmla="*/ 10049991 w 13991985"/>
                <a:gd name="connsiteY580" fmla="*/ 4868598 h 9738027"/>
                <a:gd name="connsiteX581" fmla="*/ 10102605 w 13991985"/>
                <a:gd name="connsiteY581" fmla="*/ 4758381 h 9738027"/>
                <a:gd name="connsiteX582" fmla="*/ 10189011 w 13991985"/>
                <a:gd name="connsiteY582" fmla="*/ 4753164 h 9738027"/>
                <a:gd name="connsiteX583" fmla="*/ 10262262 w 13991985"/>
                <a:gd name="connsiteY583" fmla="*/ 4791490 h 9738027"/>
                <a:gd name="connsiteX584" fmla="*/ 10311929 w 13991985"/>
                <a:gd name="connsiteY584" fmla="*/ 4762462 h 9738027"/>
                <a:gd name="connsiteX585" fmla="*/ 10365223 w 13991985"/>
                <a:gd name="connsiteY585" fmla="*/ 4752710 h 9738027"/>
                <a:gd name="connsiteX586" fmla="*/ 10423053 w 13991985"/>
                <a:gd name="connsiteY586" fmla="*/ 4698963 h 9738027"/>
                <a:gd name="connsiteX587" fmla="*/ 10447319 w 13991985"/>
                <a:gd name="connsiteY587" fmla="*/ 4607114 h 9738027"/>
                <a:gd name="connsiteX588" fmla="*/ 10491543 w 13991985"/>
                <a:gd name="connsiteY588" fmla="*/ 4532502 h 9738027"/>
                <a:gd name="connsiteX589" fmla="*/ 10595637 w 13991985"/>
                <a:gd name="connsiteY589" fmla="*/ 4520028 h 9738027"/>
                <a:gd name="connsiteX590" fmla="*/ 10639180 w 13991985"/>
                <a:gd name="connsiteY590" fmla="*/ 4491000 h 9738027"/>
                <a:gd name="connsiteX591" fmla="*/ 10711751 w 13991985"/>
                <a:gd name="connsiteY591" fmla="*/ 4403914 h 9738027"/>
                <a:gd name="connsiteX592" fmla="*/ 10755294 w 13991985"/>
                <a:gd name="connsiteY592" fmla="*/ 4360371 h 9738027"/>
                <a:gd name="connsiteX593" fmla="*/ 10775705 w 13991985"/>
                <a:gd name="connsiteY593" fmla="*/ 4302314 h 9738027"/>
                <a:gd name="connsiteX594" fmla="*/ 10848730 w 13991985"/>
                <a:gd name="connsiteY594" fmla="*/ 4251514 h 9738027"/>
                <a:gd name="connsiteX595" fmla="*/ 10977318 w 13991985"/>
                <a:gd name="connsiteY595" fmla="*/ 4232464 h 9738027"/>
                <a:gd name="connsiteX596" fmla="*/ 11103411 w 13991985"/>
                <a:gd name="connsiteY596" fmla="*/ 4307983 h 9738027"/>
                <a:gd name="connsiteX597" fmla="*/ 11126996 w 13991985"/>
                <a:gd name="connsiteY597" fmla="*/ 4433170 h 9738027"/>
                <a:gd name="connsiteX598" fmla="*/ 11078691 w 13991985"/>
                <a:gd name="connsiteY598" fmla="*/ 4505514 h 9738027"/>
                <a:gd name="connsiteX599" fmla="*/ 11048755 w 13991985"/>
                <a:gd name="connsiteY599" fmla="*/ 4551552 h 9738027"/>
                <a:gd name="connsiteX600" fmla="*/ 11049889 w 13991985"/>
                <a:gd name="connsiteY600" fmla="*/ 4577632 h 9738027"/>
                <a:gd name="connsiteX601" fmla="*/ 10987523 w 13991985"/>
                <a:gd name="connsiteY601" fmla="*/ 4592600 h 9738027"/>
                <a:gd name="connsiteX602" fmla="*/ 10973009 w 13991985"/>
                <a:gd name="connsiteY602" fmla="*/ 4650657 h 9738027"/>
                <a:gd name="connsiteX603" fmla="*/ 11060094 w 13991985"/>
                <a:gd name="connsiteY603" fmla="*/ 4665171 h 9738027"/>
                <a:gd name="connsiteX604" fmla="*/ 11016551 w 13991985"/>
                <a:gd name="connsiteY604" fmla="*/ 4708714 h 9738027"/>
                <a:gd name="connsiteX605" fmla="*/ 11002037 w 13991985"/>
                <a:gd name="connsiteY605" fmla="*/ 4752257 h 9738027"/>
                <a:gd name="connsiteX606" fmla="*/ 11016551 w 13991985"/>
                <a:gd name="connsiteY606" fmla="*/ 4781285 h 9738027"/>
                <a:gd name="connsiteX607" fmla="*/ 11060094 w 13991985"/>
                <a:gd name="connsiteY607" fmla="*/ 4737743 h 9738027"/>
                <a:gd name="connsiteX608" fmla="*/ 11190723 w 13991985"/>
                <a:gd name="connsiteY608" fmla="*/ 4650657 h 9738027"/>
                <a:gd name="connsiteX609" fmla="*/ 11248780 w 13991985"/>
                <a:gd name="connsiteY609" fmla="*/ 4636143 h 9738027"/>
                <a:gd name="connsiteX610" fmla="*/ 11335866 w 13991985"/>
                <a:gd name="connsiteY610" fmla="*/ 4592600 h 9738027"/>
                <a:gd name="connsiteX611" fmla="*/ 11422951 w 13991985"/>
                <a:gd name="connsiteY611" fmla="*/ 4549057 h 9738027"/>
                <a:gd name="connsiteX612" fmla="*/ 11539066 w 13991985"/>
                <a:gd name="connsiteY61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90380 w 13991985"/>
                <a:gd name="connsiteY298" fmla="*/ 6189171 h 9738027"/>
                <a:gd name="connsiteX299" fmla="*/ 1146837 w 13991985"/>
                <a:gd name="connsiteY299" fmla="*/ 6218200 h 9738027"/>
                <a:gd name="connsiteX300" fmla="*/ 1168722 w 13991985"/>
                <a:gd name="connsiteY300" fmla="*/ 6388289 h 9738027"/>
                <a:gd name="connsiteX301" fmla="*/ 1226325 w 13991985"/>
                <a:gd name="connsiteY301" fmla="*/ 6477075 h 9738027"/>
                <a:gd name="connsiteX302" fmla="*/ 1274405 w 13991985"/>
                <a:gd name="connsiteY302" fmla="*/ 6568924 h 9738027"/>
                <a:gd name="connsiteX303" fmla="*/ 1226552 w 13991985"/>
                <a:gd name="connsiteY303" fmla="*/ 6651020 h 9738027"/>
                <a:gd name="connsiteX304" fmla="*/ 1125179 w 13991985"/>
                <a:gd name="connsiteY304" fmla="*/ 6610539 h 9738027"/>
                <a:gd name="connsiteX305" fmla="*/ 1103294 w 13991985"/>
                <a:gd name="connsiteY305" fmla="*/ 6682657 h 9738027"/>
                <a:gd name="connsiteX306" fmla="*/ 1137992 w 13991985"/>
                <a:gd name="connsiteY306" fmla="*/ 6768495 h 9738027"/>
                <a:gd name="connsiteX307" fmla="*/ 1134931 w 13991985"/>
                <a:gd name="connsiteY307" fmla="*/ 6871115 h 9738027"/>
                <a:gd name="connsiteX308" fmla="*/ 1149899 w 13991985"/>
                <a:gd name="connsiteY308" fmla="*/ 6955140 h 9738027"/>
                <a:gd name="connsiteX309" fmla="*/ 1210111 w 13991985"/>
                <a:gd name="connsiteY309" fmla="*/ 7021475 h 9738027"/>
                <a:gd name="connsiteX310" fmla="*/ 1366705 w 13991985"/>
                <a:gd name="connsiteY310" fmla="*/ 7104025 h 9738027"/>
                <a:gd name="connsiteX311" fmla="*/ 1449029 w 13991985"/>
                <a:gd name="connsiteY311" fmla="*/ 7157093 h 9738027"/>
                <a:gd name="connsiteX312" fmla="*/ 1530672 w 13991985"/>
                <a:gd name="connsiteY312" fmla="*/ 7212541 h 9738027"/>
                <a:gd name="connsiteX313" fmla="*/ 1611294 w 13991985"/>
                <a:gd name="connsiteY313" fmla="*/ 7263228 h 9738027"/>
                <a:gd name="connsiteX314" fmla="*/ 1654837 w 13991985"/>
                <a:gd name="connsiteY314" fmla="*/ 7277743 h 9738027"/>
                <a:gd name="connsiteX315" fmla="*/ 1741923 w 13991985"/>
                <a:gd name="connsiteY315" fmla="*/ 7321285 h 9738027"/>
                <a:gd name="connsiteX316" fmla="*/ 1814494 w 13991985"/>
                <a:gd name="connsiteY316" fmla="*/ 7248714 h 9738027"/>
                <a:gd name="connsiteX317" fmla="*/ 1929928 w 13991985"/>
                <a:gd name="connsiteY317" fmla="*/ 7251322 h 9738027"/>
                <a:gd name="connsiteX318" fmla="*/ 1957029 w 13991985"/>
                <a:gd name="connsiteY318" fmla="*/ 7319358 h 9738027"/>
                <a:gd name="connsiteX319" fmla="*/ 2044116 w 13991985"/>
                <a:gd name="connsiteY319" fmla="*/ 7348387 h 9738027"/>
                <a:gd name="connsiteX320" fmla="*/ 2133809 w 13991985"/>
                <a:gd name="connsiteY320" fmla="*/ 7389321 h 9738027"/>
                <a:gd name="connsiteX321" fmla="*/ 2185742 w 13991985"/>
                <a:gd name="connsiteY321" fmla="*/ 7423339 h 9738027"/>
                <a:gd name="connsiteX322" fmla="*/ 2210916 w 13991985"/>
                <a:gd name="connsiteY322" fmla="*/ 7440462 h 9738027"/>
                <a:gd name="connsiteX323" fmla="*/ 2223503 w 13991985"/>
                <a:gd name="connsiteY323" fmla="*/ 7472098 h 9738027"/>
                <a:gd name="connsiteX324" fmla="*/ 2259561 w 13991985"/>
                <a:gd name="connsiteY324" fmla="*/ 7501920 h 9738027"/>
                <a:gd name="connsiteX325" fmla="*/ 2286095 w 13991985"/>
                <a:gd name="connsiteY325" fmla="*/ 7517569 h 9738027"/>
                <a:gd name="connsiteX326" fmla="*/ 2412188 w 13991985"/>
                <a:gd name="connsiteY326" fmla="*/ 7496364 h 9738027"/>
                <a:gd name="connsiteX327" fmla="*/ 2443825 w 13991985"/>
                <a:gd name="connsiteY327" fmla="*/ 7618714 h 9738027"/>
                <a:gd name="connsiteX328" fmla="*/ 2496666 w 13991985"/>
                <a:gd name="connsiteY328" fmla="*/ 7655114 h 9738027"/>
                <a:gd name="connsiteX329" fmla="*/ 2583751 w 13991985"/>
                <a:gd name="connsiteY329" fmla="*/ 7684143 h 9738027"/>
                <a:gd name="connsiteX330" fmla="*/ 2643962 w 13991985"/>
                <a:gd name="connsiteY330" fmla="*/ 7741746 h 9738027"/>
                <a:gd name="connsiteX331" fmla="*/ 2752480 w 13991985"/>
                <a:gd name="connsiteY331" fmla="*/ 7744582 h 9738027"/>
                <a:gd name="connsiteX332" fmla="*/ 2808610 w 13991985"/>
                <a:gd name="connsiteY332" fmla="*/ 7814545 h 9738027"/>
                <a:gd name="connsiteX333" fmla="*/ 2888551 w 13991985"/>
                <a:gd name="connsiteY333" fmla="*/ 7807627 h 9738027"/>
                <a:gd name="connsiteX334" fmla="*/ 2968267 w 13991985"/>
                <a:gd name="connsiteY334" fmla="*/ 7838810 h 9738027"/>
                <a:gd name="connsiteX335" fmla="*/ 3106266 w 13991985"/>
                <a:gd name="connsiteY335" fmla="*/ 7843800 h 9738027"/>
                <a:gd name="connsiteX336" fmla="*/ 3215237 w 13991985"/>
                <a:gd name="connsiteY336" fmla="*/ 7881900 h 9738027"/>
                <a:gd name="connsiteX337" fmla="*/ 3328516 w 13991985"/>
                <a:gd name="connsiteY337" fmla="*/ 7843346 h 9738027"/>
                <a:gd name="connsiteX338" fmla="*/ 3417982 w 13991985"/>
                <a:gd name="connsiteY338" fmla="*/ 7819988 h 9738027"/>
                <a:gd name="connsiteX339" fmla="*/ 3442022 w 13991985"/>
                <a:gd name="connsiteY339" fmla="*/ 7878044 h 9738027"/>
                <a:gd name="connsiteX340" fmla="*/ 3451773 w 13991985"/>
                <a:gd name="connsiteY340" fmla="*/ 7923969 h 9738027"/>
                <a:gd name="connsiteX341" fmla="*/ 3473431 w 13991985"/>
                <a:gd name="connsiteY341" fmla="*/ 7982025 h 9738027"/>
                <a:gd name="connsiteX342" fmla="*/ 3507449 w 13991985"/>
                <a:gd name="connsiteY342" fmla="*/ 8022960 h 9738027"/>
                <a:gd name="connsiteX343" fmla="*/ 3570723 w 13991985"/>
                <a:gd name="connsiteY343" fmla="*/ 8017971 h 9738027"/>
                <a:gd name="connsiteX344" fmla="*/ 3585237 w 13991985"/>
                <a:gd name="connsiteY344" fmla="*/ 7901857 h 9738027"/>
                <a:gd name="connsiteX345" fmla="*/ 3665179 w 13991985"/>
                <a:gd name="connsiteY345" fmla="*/ 7834502 h 9738027"/>
                <a:gd name="connsiteX346" fmla="*/ 3709175 w 13991985"/>
                <a:gd name="connsiteY346" fmla="*/ 7787103 h 9738027"/>
                <a:gd name="connsiteX347" fmla="*/ 3843206 w 13991985"/>
                <a:gd name="connsiteY347" fmla="*/ 7842099 h 9738027"/>
                <a:gd name="connsiteX348" fmla="*/ 3991637 w 13991985"/>
                <a:gd name="connsiteY348" fmla="*/ 7872828 h 9738027"/>
                <a:gd name="connsiteX349" fmla="*/ 4071579 w 13991985"/>
                <a:gd name="connsiteY349" fmla="*/ 7834728 h 9738027"/>
                <a:gd name="connsiteX350" fmla="*/ 4107525 w 13991985"/>
                <a:gd name="connsiteY350" fmla="*/ 7921360 h 9738027"/>
                <a:gd name="connsiteX351" fmla="*/ 4157757 w 13991985"/>
                <a:gd name="connsiteY351" fmla="*/ 7962522 h 9738027"/>
                <a:gd name="connsiteX352" fmla="*/ 4222959 w 13991985"/>
                <a:gd name="connsiteY352" fmla="*/ 8028177 h 9738027"/>
                <a:gd name="connsiteX353" fmla="*/ 4213887 w 13991985"/>
                <a:gd name="connsiteY353" fmla="*/ 8093151 h 9738027"/>
                <a:gd name="connsiteX354" fmla="*/ 4238380 w 13991985"/>
                <a:gd name="connsiteY354" fmla="*/ 8148600 h 9738027"/>
                <a:gd name="connsiteX355" fmla="*/ 4398037 w 13991985"/>
                <a:gd name="connsiteY355" fmla="*/ 8119571 h 9738027"/>
                <a:gd name="connsiteX356" fmla="*/ 4526512 w 13991985"/>
                <a:gd name="connsiteY356" fmla="*/ 8078863 h 9738027"/>
                <a:gd name="connsiteX357" fmla="*/ 4600330 w 13991985"/>
                <a:gd name="connsiteY357" fmla="*/ 8082945 h 9738027"/>
                <a:gd name="connsiteX358" fmla="*/ 4673809 w 13991985"/>
                <a:gd name="connsiteY358" fmla="*/ 8047000 h 9738027"/>
                <a:gd name="connsiteX359" fmla="*/ 4702837 w 13991985"/>
                <a:gd name="connsiteY359" fmla="*/ 8003457 h 9738027"/>
                <a:gd name="connsiteX360" fmla="*/ 4717351 w 13991985"/>
                <a:gd name="connsiteY360" fmla="*/ 7959914 h 9738027"/>
                <a:gd name="connsiteX361" fmla="*/ 4804437 w 13991985"/>
                <a:gd name="connsiteY361" fmla="*/ 7930885 h 9738027"/>
                <a:gd name="connsiteX362" fmla="*/ 4838682 w 13991985"/>
                <a:gd name="connsiteY362" fmla="*/ 7904465 h 9738027"/>
                <a:gd name="connsiteX363" fmla="*/ 4894811 w 13991985"/>
                <a:gd name="connsiteY363" fmla="*/ 7875437 h 9738027"/>
                <a:gd name="connsiteX364" fmla="*/ 4947426 w 13991985"/>
                <a:gd name="connsiteY364" fmla="*/ 7839037 h 9738027"/>
                <a:gd name="connsiteX365" fmla="*/ 5065694 w 13991985"/>
                <a:gd name="connsiteY365" fmla="*/ 7766919 h 9738027"/>
                <a:gd name="connsiteX366" fmla="*/ 5210837 w 13991985"/>
                <a:gd name="connsiteY366" fmla="*/ 7814771 h 9738027"/>
                <a:gd name="connsiteX367" fmla="*/ 5297923 w 13991985"/>
                <a:gd name="connsiteY367" fmla="*/ 7872828 h 9738027"/>
                <a:gd name="connsiteX368" fmla="*/ 5385009 w 13991985"/>
                <a:gd name="connsiteY368" fmla="*/ 7858314 h 9738027"/>
                <a:gd name="connsiteX369" fmla="*/ 5428551 w 13991985"/>
                <a:gd name="connsiteY369" fmla="*/ 7829285 h 9738027"/>
                <a:gd name="connsiteX370" fmla="*/ 5514956 w 13991985"/>
                <a:gd name="connsiteY370" fmla="*/ 7712377 h 9738027"/>
                <a:gd name="connsiteX371" fmla="*/ 5563943 w 13991985"/>
                <a:gd name="connsiteY371" fmla="*/ 7788804 h 9738027"/>
                <a:gd name="connsiteX372" fmla="*/ 5602723 w 13991985"/>
                <a:gd name="connsiteY372" fmla="*/ 7843800 h 9738027"/>
                <a:gd name="connsiteX373" fmla="*/ 5617237 w 13991985"/>
                <a:gd name="connsiteY373" fmla="*/ 7887343 h 9738027"/>
                <a:gd name="connsiteX374" fmla="*/ 5706478 w 13991985"/>
                <a:gd name="connsiteY374" fmla="*/ 7950389 h 9738027"/>
                <a:gd name="connsiteX375" fmla="*/ 5731424 w 13991985"/>
                <a:gd name="connsiteY375" fmla="*/ 7990077 h 9738027"/>
                <a:gd name="connsiteX376" fmla="*/ 5727682 w 13991985"/>
                <a:gd name="connsiteY376" fmla="*/ 8069112 h 9738027"/>
                <a:gd name="connsiteX377" fmla="*/ 5732218 w 13991985"/>
                <a:gd name="connsiteY377" fmla="*/ 8131703 h 9738027"/>
                <a:gd name="connsiteX378" fmla="*/ 5739588 w 13991985"/>
                <a:gd name="connsiteY378" fmla="*/ 8211419 h 9738027"/>
                <a:gd name="connsiteX379" fmla="*/ 5737660 w 13991985"/>
                <a:gd name="connsiteY379" fmla="*/ 8300887 h 9738027"/>
                <a:gd name="connsiteX380" fmla="*/ 5692191 w 13991985"/>
                <a:gd name="connsiteY380" fmla="*/ 8377994 h 9738027"/>
                <a:gd name="connsiteX381" fmla="*/ 5602723 w 13991985"/>
                <a:gd name="connsiteY381" fmla="*/ 8424371 h 9738027"/>
                <a:gd name="connsiteX382" fmla="*/ 5573694 w 13991985"/>
                <a:gd name="connsiteY382" fmla="*/ 8467914 h 9738027"/>
                <a:gd name="connsiteX383" fmla="*/ 5559180 w 13991985"/>
                <a:gd name="connsiteY383" fmla="*/ 8511457 h 9738027"/>
                <a:gd name="connsiteX384" fmla="*/ 5472094 w 13991985"/>
                <a:gd name="connsiteY384" fmla="*/ 8598543 h 9738027"/>
                <a:gd name="connsiteX385" fmla="*/ 5457580 w 13991985"/>
                <a:gd name="connsiteY385" fmla="*/ 8642085 h 9738027"/>
                <a:gd name="connsiteX386" fmla="*/ 5519946 w 13991985"/>
                <a:gd name="connsiteY386" fmla="*/ 8768178 h 9738027"/>
                <a:gd name="connsiteX387" fmla="*/ 5477311 w 13991985"/>
                <a:gd name="connsiteY387" fmla="*/ 8861954 h 9738027"/>
                <a:gd name="connsiteX388" fmla="*/ 5619505 w 13991985"/>
                <a:gd name="connsiteY388" fmla="*/ 8840183 h 9738027"/>
                <a:gd name="connsiteX389" fmla="*/ 5711693 w 13991985"/>
                <a:gd name="connsiteY389" fmla="*/ 8814103 h 9738027"/>
                <a:gd name="connsiteX390" fmla="*/ 5776894 w 13991985"/>
                <a:gd name="connsiteY390" fmla="*/ 8800268 h 9738027"/>
                <a:gd name="connsiteX391" fmla="*/ 5749000 w 13991985"/>
                <a:gd name="connsiteY391" fmla="*/ 8872159 h 9738027"/>
                <a:gd name="connsiteX392" fmla="*/ 5748092 w 13991985"/>
                <a:gd name="connsiteY392" fmla="*/ 8903343 h 9738027"/>
                <a:gd name="connsiteX393" fmla="*/ 5747866 w 13991985"/>
                <a:gd name="connsiteY393" fmla="*/ 8946885 h 9738027"/>
                <a:gd name="connsiteX394" fmla="*/ 5776894 w 13991985"/>
                <a:gd name="connsiteY394" fmla="*/ 9033971 h 9738027"/>
                <a:gd name="connsiteX395" fmla="*/ 5829962 w 13991985"/>
                <a:gd name="connsiteY395" fmla="*/ 9080576 h 9738027"/>
                <a:gd name="connsiteX396" fmla="*/ 5883030 w 13991985"/>
                <a:gd name="connsiteY396" fmla="*/ 9114140 h 9738027"/>
                <a:gd name="connsiteX397" fmla="*/ 5907523 w 13991985"/>
                <a:gd name="connsiteY397" fmla="*/ 9164600 h 9738027"/>
                <a:gd name="connsiteX398" fmla="*/ 5863980 w 13991985"/>
                <a:gd name="connsiteY398" fmla="*/ 9266200 h 9738027"/>
                <a:gd name="connsiteX399" fmla="*/ 6023637 w 13991985"/>
                <a:gd name="connsiteY399" fmla="*/ 9353285 h 9738027"/>
                <a:gd name="connsiteX400" fmla="*/ 6038151 w 13991985"/>
                <a:gd name="connsiteY400" fmla="*/ 9396828 h 9738027"/>
                <a:gd name="connsiteX401" fmla="*/ 6067180 w 13991985"/>
                <a:gd name="connsiteY401" fmla="*/ 9440371 h 9738027"/>
                <a:gd name="connsiteX402" fmla="*/ 6133855 w 13991985"/>
                <a:gd name="connsiteY402" fmla="*/ 9471214 h 9738027"/>
                <a:gd name="connsiteX403" fmla="*/ 6269586 w 13991985"/>
                <a:gd name="connsiteY403" fmla="*/ 9406920 h 9738027"/>
                <a:gd name="connsiteX404" fmla="*/ 6299409 w 13991985"/>
                <a:gd name="connsiteY404" fmla="*/ 9440371 h 9738027"/>
                <a:gd name="connsiteX405" fmla="*/ 6313923 w 13991985"/>
                <a:gd name="connsiteY405" fmla="*/ 9483914 h 9738027"/>
                <a:gd name="connsiteX406" fmla="*/ 6347941 w 13991985"/>
                <a:gd name="connsiteY406" fmla="*/ 9527003 h 9738027"/>
                <a:gd name="connsiteX407" fmla="*/ 6405771 w 13991985"/>
                <a:gd name="connsiteY407" fmla="*/ 9556032 h 9738027"/>
                <a:gd name="connsiteX408" fmla="*/ 6430263 w 13991985"/>
                <a:gd name="connsiteY408" fmla="*/ 9510562 h 9738027"/>
                <a:gd name="connsiteX409" fmla="*/ 6430037 w 13991985"/>
                <a:gd name="connsiteY409" fmla="*/ 9382314 h 9738027"/>
                <a:gd name="connsiteX410" fmla="*/ 6401009 w 13991985"/>
                <a:gd name="connsiteY410" fmla="*/ 9280714 h 9738027"/>
                <a:gd name="connsiteX411" fmla="*/ 6444551 w 13991985"/>
                <a:gd name="connsiteY411" fmla="*/ 9237171 h 9738027"/>
                <a:gd name="connsiteX412" fmla="*/ 6488094 w 13991985"/>
                <a:gd name="connsiteY412" fmla="*/ 9222657 h 9738027"/>
                <a:gd name="connsiteX413" fmla="*/ 6557718 w 13991985"/>
                <a:gd name="connsiteY413" fmla="*/ 9225945 h 9738027"/>
                <a:gd name="connsiteX414" fmla="*/ 6636299 w 13991985"/>
                <a:gd name="connsiteY414" fmla="*/ 9168795 h 9738027"/>
                <a:gd name="connsiteX415" fmla="*/ 6737445 w 13991985"/>
                <a:gd name="connsiteY415" fmla="*/ 9224812 h 9738027"/>
                <a:gd name="connsiteX416" fmla="*/ 6763866 w 13991985"/>
                <a:gd name="connsiteY416" fmla="*/ 9164600 h 9738027"/>
                <a:gd name="connsiteX417" fmla="*/ 6828840 w 13991985"/>
                <a:gd name="connsiteY417" fmla="*/ 9181722 h 9738027"/>
                <a:gd name="connsiteX418" fmla="*/ 6870229 w 13991985"/>
                <a:gd name="connsiteY418" fmla="*/ 9205988 h 9738027"/>
                <a:gd name="connsiteX419" fmla="*/ 6952551 w 13991985"/>
                <a:gd name="connsiteY419" fmla="*/ 9208143 h 9738027"/>
                <a:gd name="connsiteX420" fmla="*/ 7025123 w 13991985"/>
                <a:gd name="connsiteY420" fmla="*/ 9121057 h 9738027"/>
                <a:gd name="connsiteX421" fmla="*/ 7102230 w 13991985"/>
                <a:gd name="connsiteY421" fmla="*/ 9139881 h 9738027"/>
                <a:gd name="connsiteX422" fmla="*/ 7170266 w 13991985"/>
                <a:gd name="connsiteY422" fmla="*/ 9077514 h 9738027"/>
                <a:gd name="connsiteX423" fmla="*/ 7197141 w 13991985"/>
                <a:gd name="connsiteY423" fmla="*/ 9048713 h 9738027"/>
                <a:gd name="connsiteX424" fmla="*/ 7236374 w 13991985"/>
                <a:gd name="connsiteY424" fmla="*/ 9023539 h 9738027"/>
                <a:gd name="connsiteX425" fmla="*/ 7271638 w 13991985"/>
                <a:gd name="connsiteY425" fmla="*/ 9063681 h 9738027"/>
                <a:gd name="connsiteX426" fmla="*/ 7307811 w 13991985"/>
                <a:gd name="connsiteY426" fmla="*/ 9109604 h 9738027"/>
                <a:gd name="connsiteX427" fmla="*/ 7343530 w 13991985"/>
                <a:gd name="connsiteY427" fmla="*/ 9159270 h 9738027"/>
                <a:gd name="connsiteX428" fmla="*/ 7460551 w 13991985"/>
                <a:gd name="connsiteY428" fmla="*/ 9164600 h 9738027"/>
                <a:gd name="connsiteX429" fmla="*/ 7547637 w 13991985"/>
                <a:gd name="connsiteY429" fmla="*/ 9179114 h 9738027"/>
                <a:gd name="connsiteX430" fmla="*/ 7562151 w 13991985"/>
                <a:gd name="connsiteY430" fmla="*/ 9353285 h 9738027"/>
                <a:gd name="connsiteX431" fmla="*/ 7634723 w 13991985"/>
                <a:gd name="connsiteY431" fmla="*/ 9367800 h 9738027"/>
                <a:gd name="connsiteX432" fmla="*/ 7721809 w 13991985"/>
                <a:gd name="connsiteY432" fmla="*/ 9396828 h 9738027"/>
                <a:gd name="connsiteX433" fmla="*/ 7808894 w 13991985"/>
                <a:gd name="connsiteY433" fmla="*/ 9425857 h 9738027"/>
                <a:gd name="connsiteX434" fmla="*/ 7852437 w 13991985"/>
                <a:gd name="connsiteY434" fmla="*/ 9440371 h 9738027"/>
                <a:gd name="connsiteX435" fmla="*/ 7895980 w 13991985"/>
                <a:gd name="connsiteY435" fmla="*/ 9396828 h 9738027"/>
                <a:gd name="connsiteX436" fmla="*/ 7939523 w 13991985"/>
                <a:gd name="connsiteY436" fmla="*/ 9382314 h 9738027"/>
                <a:gd name="connsiteX437" fmla="*/ 7962655 w 13991985"/>
                <a:gd name="connsiteY437" fmla="*/ 9347389 h 9738027"/>
                <a:gd name="connsiteX438" fmla="*/ 8005517 w 13991985"/>
                <a:gd name="connsiteY438" fmla="*/ 9335483 h 9738027"/>
                <a:gd name="connsiteX439" fmla="*/ 8065049 w 13991985"/>
                <a:gd name="connsiteY439" fmla="*/ 9397396 h 9738027"/>
                <a:gd name="connsiteX440" fmla="*/ 8169144 w 13991985"/>
                <a:gd name="connsiteY440" fmla="*/ 9437309 h 9738027"/>
                <a:gd name="connsiteX441" fmla="*/ 8215068 w 13991985"/>
                <a:gd name="connsiteY441" fmla="*/ 9392633 h 9738027"/>
                <a:gd name="connsiteX442" fmla="*/ 8255549 w 13991985"/>
                <a:gd name="connsiteY442" fmla="*/ 9401818 h 9738027"/>
                <a:gd name="connsiteX443" fmla="*/ 8299092 w 13991985"/>
                <a:gd name="connsiteY443" fmla="*/ 9438217 h 9738027"/>
                <a:gd name="connsiteX444" fmla="*/ 8317461 w 13991985"/>
                <a:gd name="connsiteY444" fmla="*/ 9485502 h 9738027"/>
                <a:gd name="connsiteX445" fmla="*/ 8295010 w 13991985"/>
                <a:gd name="connsiteY445" fmla="*/ 9519633 h 9738027"/>
                <a:gd name="connsiteX446" fmla="*/ 8276980 w 13991985"/>
                <a:gd name="connsiteY446" fmla="*/ 9604564 h 9738027"/>
                <a:gd name="connsiteX447" fmla="*/ 8309297 w 13991985"/>
                <a:gd name="connsiteY447" fmla="*/ 9685413 h 9738027"/>
                <a:gd name="connsiteX448" fmla="*/ 8350459 w 13991985"/>
                <a:gd name="connsiteY448" fmla="*/ 9738027 h 9738027"/>
                <a:gd name="connsiteX449" fmla="*/ 8389466 w 13991985"/>
                <a:gd name="connsiteY449" fmla="*/ 9730657 h 9738027"/>
                <a:gd name="connsiteX450" fmla="*/ 8386404 w 13991985"/>
                <a:gd name="connsiteY450" fmla="*/ 9682578 h 9738027"/>
                <a:gd name="connsiteX451" fmla="*/ 8360437 w 13991985"/>
                <a:gd name="connsiteY451" fmla="*/ 9643571 h 9738027"/>
                <a:gd name="connsiteX452" fmla="*/ 8351139 w 13991985"/>
                <a:gd name="connsiteY452" fmla="*/ 9571453 h 9738027"/>
                <a:gd name="connsiteX453" fmla="*/ 8370416 w 13991985"/>
                <a:gd name="connsiteY453" fmla="*/ 9527684 h 9738027"/>
                <a:gd name="connsiteX454" fmla="*/ 8396043 w 13991985"/>
                <a:gd name="connsiteY454" fmla="*/ 9475977 h 9738027"/>
                <a:gd name="connsiteX455" fmla="*/ 8429380 w 13991985"/>
                <a:gd name="connsiteY455" fmla="*/ 9483120 h 9738027"/>
                <a:gd name="connsiteX456" fmla="*/ 8496055 w 13991985"/>
                <a:gd name="connsiteY456" fmla="*/ 9473595 h 9738027"/>
                <a:gd name="connsiteX457" fmla="*/ 8553886 w 13991985"/>
                <a:gd name="connsiteY457" fmla="*/ 9453185 h 9738027"/>
                <a:gd name="connsiteX458" fmla="*/ 8636209 w 13991985"/>
                <a:gd name="connsiteY458" fmla="*/ 9428465 h 9738027"/>
                <a:gd name="connsiteX459" fmla="*/ 8696193 w 13991985"/>
                <a:gd name="connsiteY459" fmla="*/ 9415877 h 9738027"/>
                <a:gd name="connsiteX460" fmla="*/ 8691318 w 13991985"/>
                <a:gd name="connsiteY460" fmla="*/ 9375964 h 9738027"/>
                <a:gd name="connsiteX461" fmla="*/ 8715130 w 13991985"/>
                <a:gd name="connsiteY461" fmla="*/ 9356914 h 9738027"/>
                <a:gd name="connsiteX462" fmla="*/ 8743705 w 13991985"/>
                <a:gd name="connsiteY462" fmla="*/ 9359295 h 9738027"/>
                <a:gd name="connsiteX463" fmla="*/ 8810380 w 13991985"/>
                <a:gd name="connsiteY463" fmla="*/ 9382314 h 9738027"/>
                <a:gd name="connsiteX464" fmla="*/ 8856078 w 13991985"/>
                <a:gd name="connsiteY464" fmla="*/ 9312577 h 9738027"/>
                <a:gd name="connsiteX465" fmla="*/ 8903249 w 13991985"/>
                <a:gd name="connsiteY465" fmla="*/ 9314052 h 9738027"/>
                <a:gd name="connsiteX466" fmla="*/ 8941349 w 13991985"/>
                <a:gd name="connsiteY466" fmla="*/ 9356914 h 9738027"/>
                <a:gd name="connsiteX467" fmla="*/ 8984211 w 13991985"/>
                <a:gd name="connsiteY467" fmla="*/ 9321195 h 9738027"/>
                <a:gd name="connsiteX468" fmla="*/ 9025713 w 13991985"/>
                <a:gd name="connsiteY468" fmla="*/ 9264272 h 9738027"/>
                <a:gd name="connsiteX469" fmla="*/ 9085925 w 13991985"/>
                <a:gd name="connsiteY469" fmla="*/ 9278106 h 9738027"/>
                <a:gd name="connsiteX470" fmla="*/ 9124705 w 13991985"/>
                <a:gd name="connsiteY470" fmla="*/ 9237852 h 9738027"/>
                <a:gd name="connsiteX471" fmla="*/ 9129468 w 13991985"/>
                <a:gd name="connsiteY471" fmla="*/ 9186258 h 9738027"/>
                <a:gd name="connsiteX472" fmla="*/ 9160424 w 13991985"/>
                <a:gd name="connsiteY472" fmla="*/ 9133077 h 9738027"/>
                <a:gd name="connsiteX473" fmla="*/ 9203286 w 13991985"/>
                <a:gd name="connsiteY473" fmla="*/ 9156889 h 9738027"/>
                <a:gd name="connsiteX474" fmla="*/ 9246376 w 13991985"/>
                <a:gd name="connsiteY474" fmla="*/ 9196690 h 9738027"/>
                <a:gd name="connsiteX475" fmla="*/ 9305680 w 13991985"/>
                <a:gd name="connsiteY475" fmla="*/ 9159270 h 9738027"/>
                <a:gd name="connsiteX476" fmla="*/ 9399569 w 13991985"/>
                <a:gd name="connsiteY476" fmla="*/ 9131943 h 9738027"/>
                <a:gd name="connsiteX477" fmla="*/ 9458080 w 13991985"/>
                <a:gd name="connsiteY477" fmla="*/ 9130695 h 9738027"/>
                <a:gd name="connsiteX478" fmla="*/ 9518518 w 13991985"/>
                <a:gd name="connsiteY478" fmla="*/ 9105521 h 9738027"/>
                <a:gd name="connsiteX479" fmla="*/ 9574648 w 13991985"/>
                <a:gd name="connsiteY479" fmla="*/ 9126046 h 9738027"/>
                <a:gd name="connsiteX480" fmla="*/ 9652209 w 13991985"/>
                <a:gd name="connsiteY480" fmla="*/ 9106543 h 9738027"/>
                <a:gd name="connsiteX481" fmla="*/ 9753355 w 13991985"/>
                <a:gd name="connsiteY481" fmla="*/ 9094977 h 9738027"/>
                <a:gd name="connsiteX482" fmla="*/ 9816175 w 13991985"/>
                <a:gd name="connsiteY482" fmla="*/ 9050866 h 9738027"/>
                <a:gd name="connsiteX483" fmla="*/ 9803361 w 13991985"/>
                <a:gd name="connsiteY483" fmla="*/ 9009252 h 9738027"/>
                <a:gd name="connsiteX484" fmla="*/ 9819236 w 13991985"/>
                <a:gd name="connsiteY484" fmla="*/ 8981583 h 9738027"/>
                <a:gd name="connsiteX485" fmla="*/ 9872418 w 13991985"/>
                <a:gd name="connsiteY485" fmla="*/ 8980677 h 9738027"/>
                <a:gd name="connsiteX486" fmla="*/ 9893736 w 13991985"/>
                <a:gd name="connsiteY486" fmla="*/ 8931350 h 9738027"/>
                <a:gd name="connsiteX487" fmla="*/ 9942721 w 13991985"/>
                <a:gd name="connsiteY487" fmla="*/ 8904022 h 9738027"/>
                <a:gd name="connsiteX488" fmla="*/ 10024364 w 13991985"/>
                <a:gd name="connsiteY488" fmla="*/ 8850956 h 9738027"/>
                <a:gd name="connsiteX489" fmla="*/ 10101925 w 13991985"/>
                <a:gd name="connsiteY489" fmla="*/ 8802650 h 9738027"/>
                <a:gd name="connsiteX490" fmla="*/ 10130726 w 13991985"/>
                <a:gd name="connsiteY490" fmla="*/ 8768632 h 9738027"/>
                <a:gd name="connsiteX491" fmla="*/ 10099997 w 13991985"/>
                <a:gd name="connsiteY491" fmla="*/ 8719646 h 9738027"/>
                <a:gd name="connsiteX492" fmla="*/ 10139458 w 13991985"/>
                <a:gd name="connsiteY492" fmla="*/ 8683474 h 9738027"/>
                <a:gd name="connsiteX493" fmla="*/ 10199669 w 13991985"/>
                <a:gd name="connsiteY493" fmla="*/ 8664197 h 9738027"/>
                <a:gd name="connsiteX494" fmla="*/ 10252737 w 13991985"/>
                <a:gd name="connsiteY494" fmla="*/ 8642539 h 9738027"/>
                <a:gd name="connsiteX495" fmla="*/ 10293672 w 13991985"/>
                <a:gd name="connsiteY495" fmla="*/ 8610902 h 9738027"/>
                <a:gd name="connsiteX496" fmla="*/ 10351049 w 13991985"/>
                <a:gd name="connsiteY496" fmla="*/ 8533002 h 9738027"/>
                <a:gd name="connsiteX497" fmla="*/ 10363409 w 13991985"/>
                <a:gd name="connsiteY497" fmla="*/ 8525971 h 9738027"/>
                <a:gd name="connsiteX498" fmla="*/ 10398107 w 13991985"/>
                <a:gd name="connsiteY498" fmla="*/ 8480274 h 9738027"/>
                <a:gd name="connsiteX499" fmla="*/ 10436434 w 13991985"/>
                <a:gd name="connsiteY499" fmla="*/ 8443875 h 9738027"/>
                <a:gd name="connsiteX500" fmla="*/ 10479523 w 13991985"/>
                <a:gd name="connsiteY500" fmla="*/ 8395343 h 9738027"/>
                <a:gd name="connsiteX501" fmla="*/ 10494718 w 13991985"/>
                <a:gd name="connsiteY501" fmla="*/ 8308257 h 9738027"/>
                <a:gd name="connsiteX502" fmla="*/ 10499254 w 13991985"/>
                <a:gd name="connsiteY502" fmla="*/ 8247819 h 9738027"/>
                <a:gd name="connsiteX503" fmla="*/ 10482018 w 13991985"/>
                <a:gd name="connsiteY503" fmla="*/ 8171052 h 9738027"/>
                <a:gd name="connsiteX504" fmla="*/ 10523066 w 13991985"/>
                <a:gd name="connsiteY504" fmla="*/ 8117643 h 9738027"/>
                <a:gd name="connsiteX505" fmla="*/ 10566609 w 13991985"/>
                <a:gd name="connsiteY505" fmla="*/ 8119571 h 9738027"/>
                <a:gd name="connsiteX506" fmla="*/ 10627274 w 13991985"/>
                <a:gd name="connsiteY506" fmla="*/ 8102676 h 9738027"/>
                <a:gd name="connsiteX507" fmla="*/ 10654829 w 13991985"/>
                <a:gd name="connsiteY507" fmla="*/ 8025569 h 9738027"/>
                <a:gd name="connsiteX508" fmla="*/ 10696330 w 13991985"/>
                <a:gd name="connsiteY508" fmla="*/ 7994839 h 9738027"/>
                <a:gd name="connsiteX509" fmla="*/ 10775025 w 13991985"/>
                <a:gd name="connsiteY509" fmla="*/ 7894940 h 9738027"/>
                <a:gd name="connsiteX510" fmla="*/ 10806435 w 13991985"/>
                <a:gd name="connsiteY510" fmla="*/ 7805246 h 9738027"/>
                <a:gd name="connsiteX511" fmla="*/ 10847596 w 13991985"/>
                <a:gd name="connsiteY511" fmla="*/ 7745488 h 9738027"/>
                <a:gd name="connsiteX512" fmla="*/ 10903499 w 13991985"/>
                <a:gd name="connsiteY512" fmla="*/ 7730520 h 9738027"/>
                <a:gd name="connsiteX513" fmla="*/ 10958494 w 13991985"/>
                <a:gd name="connsiteY513" fmla="*/ 7727685 h 9738027"/>
                <a:gd name="connsiteX514" fmla="*/ 10952031 w 13991985"/>
                <a:gd name="connsiteY514" fmla="*/ 7706028 h 9738027"/>
                <a:gd name="connsiteX515" fmla="*/ 10943980 w 13991985"/>
                <a:gd name="connsiteY515" fmla="*/ 7652732 h 9738027"/>
                <a:gd name="connsiteX516" fmla="*/ 10950897 w 13991985"/>
                <a:gd name="connsiteY516" fmla="*/ 7604427 h 9738027"/>
                <a:gd name="connsiteX517" fmla="*/ 10917786 w 13991985"/>
                <a:gd name="connsiteY517" fmla="*/ 7507590 h 9738027"/>
                <a:gd name="connsiteX518" fmla="*/ 10915632 w 13991985"/>
                <a:gd name="connsiteY518" fmla="*/ 7454521 h 9738027"/>
                <a:gd name="connsiteX519" fmla="*/ 10963937 w 13991985"/>
                <a:gd name="connsiteY519" fmla="*/ 7401681 h 9738027"/>
                <a:gd name="connsiteX520" fmla="*/ 11024943 w 13991985"/>
                <a:gd name="connsiteY520" fmla="*/ 7373333 h 9738027"/>
                <a:gd name="connsiteX521" fmla="*/ 11016551 w 13991985"/>
                <a:gd name="connsiteY521" fmla="*/ 7335800 h 9738027"/>
                <a:gd name="connsiteX522" fmla="*/ 10974936 w 13991985"/>
                <a:gd name="connsiteY522" fmla="*/ 7306998 h 9738027"/>
                <a:gd name="connsiteX523" fmla="*/ 10912570 w 13991985"/>
                <a:gd name="connsiteY523" fmla="*/ 7239643 h 9738027"/>
                <a:gd name="connsiteX524" fmla="*/ 10851905 w 13991985"/>
                <a:gd name="connsiteY524" fmla="*/ 7270371 h 9738027"/>
                <a:gd name="connsiteX525" fmla="*/ 10782168 w 13991985"/>
                <a:gd name="connsiteY525" fmla="*/ 7263001 h 9738027"/>
                <a:gd name="connsiteX526" fmla="*/ 10784323 w 13991985"/>
                <a:gd name="connsiteY526" fmla="*/ 7205171 h 9738027"/>
                <a:gd name="connsiteX527" fmla="*/ 10830247 w 13991985"/>
                <a:gd name="connsiteY527" fmla="*/ 7133053 h 9738027"/>
                <a:gd name="connsiteX528" fmla="*/ 10877305 w 13991985"/>
                <a:gd name="connsiteY528" fmla="*/ 7116158 h 9738027"/>
                <a:gd name="connsiteX529" fmla="*/ 10917332 w 13991985"/>
                <a:gd name="connsiteY529" fmla="*/ 7087357 h 9738027"/>
                <a:gd name="connsiteX530" fmla="*/ 10973688 w 13991985"/>
                <a:gd name="connsiteY530" fmla="*/ 7074769 h 9738027"/>
                <a:gd name="connsiteX531" fmla="*/ 11033446 w 13991985"/>
                <a:gd name="connsiteY531" fmla="*/ 7055039 h 9738027"/>
                <a:gd name="connsiteX532" fmla="*/ 10929693 w 13991985"/>
                <a:gd name="connsiteY532" fmla="*/ 6954120 h 9738027"/>
                <a:gd name="connsiteX533" fmla="*/ 10903272 w 13991985"/>
                <a:gd name="connsiteY533" fmla="*/ 6879619 h 9738027"/>
                <a:gd name="connsiteX534" fmla="*/ 10997729 w 13991985"/>
                <a:gd name="connsiteY534" fmla="*/ 6886083 h 9738027"/>
                <a:gd name="connsiteX535" fmla="*/ 11045580 w 13991985"/>
                <a:gd name="connsiteY535" fmla="*/ 6856828 h 9738027"/>
                <a:gd name="connsiteX536" fmla="*/ 10987523 w 13991985"/>
                <a:gd name="connsiteY536" fmla="*/ 6788566 h 9738027"/>
                <a:gd name="connsiteX537" fmla="*/ 10914951 w 13991985"/>
                <a:gd name="connsiteY537" fmla="*/ 6740714 h 9738027"/>
                <a:gd name="connsiteX538" fmla="*/ 10909509 w 13991985"/>
                <a:gd name="connsiteY538" fmla="*/ 6692862 h 9738027"/>
                <a:gd name="connsiteX539" fmla="*/ 10856894 w 13991985"/>
                <a:gd name="connsiteY539" fmla="*/ 6668143 h 9738027"/>
                <a:gd name="connsiteX540" fmla="*/ 10813805 w 13991985"/>
                <a:gd name="connsiteY540" fmla="*/ 6633671 h 9738027"/>
                <a:gd name="connsiteX541" fmla="*/ 10804053 w 13991985"/>
                <a:gd name="connsiteY541" fmla="*/ 6556790 h 9738027"/>
                <a:gd name="connsiteX542" fmla="*/ 10793848 w 13991985"/>
                <a:gd name="connsiteY542" fmla="*/ 6494198 h 9738027"/>
                <a:gd name="connsiteX543" fmla="*/ 10740780 w 13991985"/>
                <a:gd name="connsiteY543" fmla="*/ 6367878 h 9738027"/>
                <a:gd name="connsiteX544" fmla="*/ 10711751 w 13991985"/>
                <a:gd name="connsiteY544" fmla="*/ 6247228 h 9738027"/>
                <a:gd name="connsiteX545" fmla="*/ 10668209 w 13991985"/>
                <a:gd name="connsiteY545" fmla="*/ 6218200 h 9738027"/>
                <a:gd name="connsiteX546" fmla="*/ 10619223 w 13991985"/>
                <a:gd name="connsiteY546" fmla="*/ 6155833 h 9738027"/>
                <a:gd name="connsiteX547" fmla="*/ 10508551 w 13991985"/>
                <a:gd name="connsiteY547" fmla="*/ 6072831 h 9738027"/>
                <a:gd name="connsiteX548" fmla="*/ 10426229 w 13991985"/>
                <a:gd name="connsiteY548" fmla="*/ 6005701 h 9738027"/>
                <a:gd name="connsiteX549" fmla="*/ 10441423 w 13991985"/>
                <a:gd name="connsiteY549" fmla="*/ 5885505 h 9738027"/>
                <a:gd name="connsiteX550" fmla="*/ 10509005 w 13991985"/>
                <a:gd name="connsiteY550" fmla="*/ 5822232 h 9738027"/>
                <a:gd name="connsiteX551" fmla="*/ 10595637 w 13991985"/>
                <a:gd name="connsiteY551" fmla="*/ 5724714 h 9738027"/>
                <a:gd name="connsiteX552" fmla="*/ 10629655 w 13991985"/>
                <a:gd name="connsiteY552" fmla="*/ 5637402 h 9738027"/>
                <a:gd name="connsiteX553" fmla="*/ 10673198 w 13991985"/>
                <a:gd name="connsiteY553" fmla="*/ 5604745 h 9738027"/>
                <a:gd name="connsiteX554" fmla="*/ 10750305 w 13991985"/>
                <a:gd name="connsiteY554" fmla="*/ 5627196 h 9738027"/>
                <a:gd name="connsiteX555" fmla="*/ 10761191 w 13991985"/>
                <a:gd name="connsiteY555" fmla="*/ 5560067 h 9738027"/>
                <a:gd name="connsiteX556" fmla="*/ 10814259 w 13991985"/>
                <a:gd name="connsiteY556" fmla="*/ 5502464 h 9738027"/>
                <a:gd name="connsiteX557" fmla="*/ 10891138 w 13991985"/>
                <a:gd name="connsiteY557" fmla="*/ 5468446 h 9738027"/>
                <a:gd name="connsiteX558" fmla="*/ 10958494 w 13991985"/>
                <a:gd name="connsiteY558" fmla="*/ 5463457 h 9738027"/>
                <a:gd name="connsiteX559" fmla="*/ 10989111 w 13991985"/>
                <a:gd name="connsiteY559" fmla="*/ 5434655 h 9738027"/>
                <a:gd name="connsiteX560" fmla="*/ 11051703 w 13991985"/>
                <a:gd name="connsiteY560" fmla="*/ 5395875 h 9738027"/>
                <a:gd name="connsiteX561" fmla="*/ 11161694 w 13991985"/>
                <a:gd name="connsiteY561" fmla="*/ 5361857 h 9738027"/>
                <a:gd name="connsiteX562" fmla="*/ 11205237 w 13991985"/>
                <a:gd name="connsiteY562" fmla="*/ 5332828 h 9738027"/>
                <a:gd name="connsiteX563" fmla="*/ 11161694 w 13991985"/>
                <a:gd name="connsiteY563" fmla="*/ 5303800 h 9738027"/>
                <a:gd name="connsiteX564" fmla="*/ 10871409 w 13991985"/>
                <a:gd name="connsiteY564" fmla="*/ 5260257 h 9738027"/>
                <a:gd name="connsiteX565" fmla="*/ 10827866 w 13991985"/>
                <a:gd name="connsiteY565" fmla="*/ 5216714 h 9738027"/>
                <a:gd name="connsiteX566" fmla="*/ 10682723 w 13991985"/>
                <a:gd name="connsiteY566" fmla="*/ 5274771 h 9738027"/>
                <a:gd name="connsiteX567" fmla="*/ 10624666 w 13991985"/>
                <a:gd name="connsiteY567" fmla="*/ 5303800 h 9738027"/>
                <a:gd name="connsiteX568" fmla="*/ 10537580 w 13991985"/>
                <a:gd name="connsiteY568" fmla="*/ 5390206 h 9738027"/>
                <a:gd name="connsiteX569" fmla="*/ 10440289 w 13991985"/>
                <a:gd name="connsiteY569" fmla="*/ 5361403 h 9738027"/>
                <a:gd name="connsiteX570" fmla="*/ 10368624 w 13991985"/>
                <a:gd name="connsiteY570" fmla="*/ 5317633 h 9738027"/>
                <a:gd name="connsiteX571" fmla="*/ 10348894 w 13991985"/>
                <a:gd name="connsiteY571" fmla="*/ 5245743 h 9738027"/>
                <a:gd name="connsiteX572" fmla="*/ 10363409 w 13991985"/>
                <a:gd name="connsiteY572" fmla="*/ 5187685 h 9738027"/>
                <a:gd name="connsiteX573" fmla="*/ 10392437 w 13991985"/>
                <a:gd name="connsiteY573" fmla="*/ 5144143 h 9738027"/>
                <a:gd name="connsiteX574" fmla="*/ 10348894 w 13991985"/>
                <a:gd name="connsiteY574" fmla="*/ 5115114 h 9738027"/>
                <a:gd name="connsiteX575" fmla="*/ 10290837 w 13991985"/>
                <a:gd name="connsiteY575" fmla="*/ 5100600 h 9738027"/>
                <a:gd name="connsiteX576" fmla="*/ 10203751 w 13991985"/>
                <a:gd name="connsiteY576" fmla="*/ 5071571 h 9738027"/>
                <a:gd name="connsiteX577" fmla="*/ 10160209 w 13991985"/>
                <a:gd name="connsiteY577" fmla="*/ 5057057 h 9738027"/>
                <a:gd name="connsiteX578" fmla="*/ 10073804 w 13991985"/>
                <a:gd name="connsiteY578" fmla="*/ 5028028 h 9738027"/>
                <a:gd name="connsiteX579" fmla="*/ 10044548 w 13991985"/>
                <a:gd name="connsiteY579" fmla="*/ 4921665 h 9738027"/>
                <a:gd name="connsiteX580" fmla="*/ 10049991 w 13991985"/>
                <a:gd name="connsiteY580" fmla="*/ 4868598 h 9738027"/>
                <a:gd name="connsiteX581" fmla="*/ 10102605 w 13991985"/>
                <a:gd name="connsiteY581" fmla="*/ 4758381 h 9738027"/>
                <a:gd name="connsiteX582" fmla="*/ 10189011 w 13991985"/>
                <a:gd name="connsiteY582" fmla="*/ 4753164 h 9738027"/>
                <a:gd name="connsiteX583" fmla="*/ 10262262 w 13991985"/>
                <a:gd name="connsiteY583" fmla="*/ 4791490 h 9738027"/>
                <a:gd name="connsiteX584" fmla="*/ 10311929 w 13991985"/>
                <a:gd name="connsiteY584" fmla="*/ 4762462 h 9738027"/>
                <a:gd name="connsiteX585" fmla="*/ 10365223 w 13991985"/>
                <a:gd name="connsiteY585" fmla="*/ 4752710 h 9738027"/>
                <a:gd name="connsiteX586" fmla="*/ 10423053 w 13991985"/>
                <a:gd name="connsiteY586" fmla="*/ 4698963 h 9738027"/>
                <a:gd name="connsiteX587" fmla="*/ 10447319 w 13991985"/>
                <a:gd name="connsiteY587" fmla="*/ 4607114 h 9738027"/>
                <a:gd name="connsiteX588" fmla="*/ 10491543 w 13991985"/>
                <a:gd name="connsiteY588" fmla="*/ 4532502 h 9738027"/>
                <a:gd name="connsiteX589" fmla="*/ 10595637 w 13991985"/>
                <a:gd name="connsiteY589" fmla="*/ 4520028 h 9738027"/>
                <a:gd name="connsiteX590" fmla="*/ 10639180 w 13991985"/>
                <a:gd name="connsiteY590" fmla="*/ 4491000 h 9738027"/>
                <a:gd name="connsiteX591" fmla="*/ 10711751 w 13991985"/>
                <a:gd name="connsiteY591" fmla="*/ 4403914 h 9738027"/>
                <a:gd name="connsiteX592" fmla="*/ 10755294 w 13991985"/>
                <a:gd name="connsiteY592" fmla="*/ 4360371 h 9738027"/>
                <a:gd name="connsiteX593" fmla="*/ 10775705 w 13991985"/>
                <a:gd name="connsiteY593" fmla="*/ 4302314 h 9738027"/>
                <a:gd name="connsiteX594" fmla="*/ 10848730 w 13991985"/>
                <a:gd name="connsiteY594" fmla="*/ 4251514 h 9738027"/>
                <a:gd name="connsiteX595" fmla="*/ 10977318 w 13991985"/>
                <a:gd name="connsiteY595" fmla="*/ 4232464 h 9738027"/>
                <a:gd name="connsiteX596" fmla="*/ 11103411 w 13991985"/>
                <a:gd name="connsiteY596" fmla="*/ 4307983 h 9738027"/>
                <a:gd name="connsiteX597" fmla="*/ 11126996 w 13991985"/>
                <a:gd name="connsiteY597" fmla="*/ 4433170 h 9738027"/>
                <a:gd name="connsiteX598" fmla="*/ 11078691 w 13991985"/>
                <a:gd name="connsiteY598" fmla="*/ 4505514 h 9738027"/>
                <a:gd name="connsiteX599" fmla="*/ 11048755 w 13991985"/>
                <a:gd name="connsiteY599" fmla="*/ 4551552 h 9738027"/>
                <a:gd name="connsiteX600" fmla="*/ 11049889 w 13991985"/>
                <a:gd name="connsiteY600" fmla="*/ 4577632 h 9738027"/>
                <a:gd name="connsiteX601" fmla="*/ 10987523 w 13991985"/>
                <a:gd name="connsiteY601" fmla="*/ 4592600 h 9738027"/>
                <a:gd name="connsiteX602" fmla="*/ 10973009 w 13991985"/>
                <a:gd name="connsiteY602" fmla="*/ 4650657 h 9738027"/>
                <a:gd name="connsiteX603" fmla="*/ 11060094 w 13991985"/>
                <a:gd name="connsiteY603" fmla="*/ 4665171 h 9738027"/>
                <a:gd name="connsiteX604" fmla="*/ 11016551 w 13991985"/>
                <a:gd name="connsiteY604" fmla="*/ 4708714 h 9738027"/>
                <a:gd name="connsiteX605" fmla="*/ 11002037 w 13991985"/>
                <a:gd name="connsiteY605" fmla="*/ 4752257 h 9738027"/>
                <a:gd name="connsiteX606" fmla="*/ 11016551 w 13991985"/>
                <a:gd name="connsiteY606" fmla="*/ 4781285 h 9738027"/>
                <a:gd name="connsiteX607" fmla="*/ 11060094 w 13991985"/>
                <a:gd name="connsiteY607" fmla="*/ 4737743 h 9738027"/>
                <a:gd name="connsiteX608" fmla="*/ 11190723 w 13991985"/>
                <a:gd name="connsiteY608" fmla="*/ 4650657 h 9738027"/>
                <a:gd name="connsiteX609" fmla="*/ 11248780 w 13991985"/>
                <a:gd name="connsiteY609" fmla="*/ 4636143 h 9738027"/>
                <a:gd name="connsiteX610" fmla="*/ 11335866 w 13991985"/>
                <a:gd name="connsiteY610" fmla="*/ 4592600 h 9738027"/>
                <a:gd name="connsiteX611" fmla="*/ 11422951 w 13991985"/>
                <a:gd name="connsiteY611" fmla="*/ 4549057 h 9738027"/>
                <a:gd name="connsiteX612" fmla="*/ 11539066 w 13991985"/>
                <a:gd name="connsiteY612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16209 w 13991985"/>
                <a:gd name="connsiteY296" fmla="*/ 6029514 h 9738027"/>
                <a:gd name="connsiteX297" fmla="*/ 1117809 w 13991985"/>
                <a:gd name="connsiteY297" fmla="*/ 6087571 h 9738027"/>
                <a:gd name="connsiteX298" fmla="*/ 1176092 w 13991985"/>
                <a:gd name="connsiteY298" fmla="*/ 6116033 h 9738027"/>
                <a:gd name="connsiteX299" fmla="*/ 1190380 w 13991985"/>
                <a:gd name="connsiteY299" fmla="*/ 6189171 h 9738027"/>
                <a:gd name="connsiteX300" fmla="*/ 1146837 w 13991985"/>
                <a:gd name="connsiteY300" fmla="*/ 6218200 h 9738027"/>
                <a:gd name="connsiteX301" fmla="*/ 1168722 w 13991985"/>
                <a:gd name="connsiteY301" fmla="*/ 6388289 h 9738027"/>
                <a:gd name="connsiteX302" fmla="*/ 1226325 w 13991985"/>
                <a:gd name="connsiteY302" fmla="*/ 6477075 h 9738027"/>
                <a:gd name="connsiteX303" fmla="*/ 1274405 w 13991985"/>
                <a:gd name="connsiteY303" fmla="*/ 6568924 h 9738027"/>
                <a:gd name="connsiteX304" fmla="*/ 1226552 w 13991985"/>
                <a:gd name="connsiteY304" fmla="*/ 6651020 h 9738027"/>
                <a:gd name="connsiteX305" fmla="*/ 1125179 w 13991985"/>
                <a:gd name="connsiteY305" fmla="*/ 6610539 h 9738027"/>
                <a:gd name="connsiteX306" fmla="*/ 1103294 w 13991985"/>
                <a:gd name="connsiteY306" fmla="*/ 6682657 h 9738027"/>
                <a:gd name="connsiteX307" fmla="*/ 1137992 w 13991985"/>
                <a:gd name="connsiteY307" fmla="*/ 6768495 h 9738027"/>
                <a:gd name="connsiteX308" fmla="*/ 1134931 w 13991985"/>
                <a:gd name="connsiteY308" fmla="*/ 6871115 h 9738027"/>
                <a:gd name="connsiteX309" fmla="*/ 1149899 w 13991985"/>
                <a:gd name="connsiteY309" fmla="*/ 6955140 h 9738027"/>
                <a:gd name="connsiteX310" fmla="*/ 1210111 w 13991985"/>
                <a:gd name="connsiteY310" fmla="*/ 7021475 h 9738027"/>
                <a:gd name="connsiteX311" fmla="*/ 1366705 w 13991985"/>
                <a:gd name="connsiteY311" fmla="*/ 7104025 h 9738027"/>
                <a:gd name="connsiteX312" fmla="*/ 1449029 w 13991985"/>
                <a:gd name="connsiteY312" fmla="*/ 7157093 h 9738027"/>
                <a:gd name="connsiteX313" fmla="*/ 1530672 w 13991985"/>
                <a:gd name="connsiteY313" fmla="*/ 7212541 h 9738027"/>
                <a:gd name="connsiteX314" fmla="*/ 1611294 w 13991985"/>
                <a:gd name="connsiteY314" fmla="*/ 7263228 h 9738027"/>
                <a:gd name="connsiteX315" fmla="*/ 1654837 w 13991985"/>
                <a:gd name="connsiteY315" fmla="*/ 7277743 h 9738027"/>
                <a:gd name="connsiteX316" fmla="*/ 1741923 w 13991985"/>
                <a:gd name="connsiteY316" fmla="*/ 7321285 h 9738027"/>
                <a:gd name="connsiteX317" fmla="*/ 1814494 w 13991985"/>
                <a:gd name="connsiteY317" fmla="*/ 7248714 h 9738027"/>
                <a:gd name="connsiteX318" fmla="*/ 1929928 w 13991985"/>
                <a:gd name="connsiteY318" fmla="*/ 7251322 h 9738027"/>
                <a:gd name="connsiteX319" fmla="*/ 1957029 w 13991985"/>
                <a:gd name="connsiteY319" fmla="*/ 7319358 h 9738027"/>
                <a:gd name="connsiteX320" fmla="*/ 2044116 w 13991985"/>
                <a:gd name="connsiteY320" fmla="*/ 7348387 h 9738027"/>
                <a:gd name="connsiteX321" fmla="*/ 2133809 w 13991985"/>
                <a:gd name="connsiteY321" fmla="*/ 7389321 h 9738027"/>
                <a:gd name="connsiteX322" fmla="*/ 2185742 w 13991985"/>
                <a:gd name="connsiteY322" fmla="*/ 7423339 h 9738027"/>
                <a:gd name="connsiteX323" fmla="*/ 2210916 w 13991985"/>
                <a:gd name="connsiteY323" fmla="*/ 7440462 h 9738027"/>
                <a:gd name="connsiteX324" fmla="*/ 2223503 w 13991985"/>
                <a:gd name="connsiteY324" fmla="*/ 7472098 h 9738027"/>
                <a:gd name="connsiteX325" fmla="*/ 2259561 w 13991985"/>
                <a:gd name="connsiteY325" fmla="*/ 7501920 h 9738027"/>
                <a:gd name="connsiteX326" fmla="*/ 2286095 w 13991985"/>
                <a:gd name="connsiteY326" fmla="*/ 7517569 h 9738027"/>
                <a:gd name="connsiteX327" fmla="*/ 2412188 w 13991985"/>
                <a:gd name="connsiteY327" fmla="*/ 7496364 h 9738027"/>
                <a:gd name="connsiteX328" fmla="*/ 2443825 w 13991985"/>
                <a:gd name="connsiteY328" fmla="*/ 7618714 h 9738027"/>
                <a:gd name="connsiteX329" fmla="*/ 2496666 w 13991985"/>
                <a:gd name="connsiteY329" fmla="*/ 7655114 h 9738027"/>
                <a:gd name="connsiteX330" fmla="*/ 2583751 w 13991985"/>
                <a:gd name="connsiteY330" fmla="*/ 7684143 h 9738027"/>
                <a:gd name="connsiteX331" fmla="*/ 2643962 w 13991985"/>
                <a:gd name="connsiteY331" fmla="*/ 7741746 h 9738027"/>
                <a:gd name="connsiteX332" fmla="*/ 2752480 w 13991985"/>
                <a:gd name="connsiteY332" fmla="*/ 7744582 h 9738027"/>
                <a:gd name="connsiteX333" fmla="*/ 2808610 w 13991985"/>
                <a:gd name="connsiteY333" fmla="*/ 7814545 h 9738027"/>
                <a:gd name="connsiteX334" fmla="*/ 2888551 w 13991985"/>
                <a:gd name="connsiteY334" fmla="*/ 7807627 h 9738027"/>
                <a:gd name="connsiteX335" fmla="*/ 2968267 w 13991985"/>
                <a:gd name="connsiteY335" fmla="*/ 7838810 h 9738027"/>
                <a:gd name="connsiteX336" fmla="*/ 3106266 w 13991985"/>
                <a:gd name="connsiteY336" fmla="*/ 7843800 h 9738027"/>
                <a:gd name="connsiteX337" fmla="*/ 3215237 w 13991985"/>
                <a:gd name="connsiteY337" fmla="*/ 7881900 h 9738027"/>
                <a:gd name="connsiteX338" fmla="*/ 3328516 w 13991985"/>
                <a:gd name="connsiteY338" fmla="*/ 7843346 h 9738027"/>
                <a:gd name="connsiteX339" fmla="*/ 3417982 w 13991985"/>
                <a:gd name="connsiteY339" fmla="*/ 7819988 h 9738027"/>
                <a:gd name="connsiteX340" fmla="*/ 3442022 w 13991985"/>
                <a:gd name="connsiteY340" fmla="*/ 7878044 h 9738027"/>
                <a:gd name="connsiteX341" fmla="*/ 3451773 w 13991985"/>
                <a:gd name="connsiteY341" fmla="*/ 7923969 h 9738027"/>
                <a:gd name="connsiteX342" fmla="*/ 3473431 w 13991985"/>
                <a:gd name="connsiteY342" fmla="*/ 7982025 h 9738027"/>
                <a:gd name="connsiteX343" fmla="*/ 3507449 w 13991985"/>
                <a:gd name="connsiteY343" fmla="*/ 8022960 h 9738027"/>
                <a:gd name="connsiteX344" fmla="*/ 3570723 w 13991985"/>
                <a:gd name="connsiteY344" fmla="*/ 8017971 h 9738027"/>
                <a:gd name="connsiteX345" fmla="*/ 3585237 w 13991985"/>
                <a:gd name="connsiteY345" fmla="*/ 7901857 h 9738027"/>
                <a:gd name="connsiteX346" fmla="*/ 3665179 w 13991985"/>
                <a:gd name="connsiteY346" fmla="*/ 7834502 h 9738027"/>
                <a:gd name="connsiteX347" fmla="*/ 3709175 w 13991985"/>
                <a:gd name="connsiteY347" fmla="*/ 7787103 h 9738027"/>
                <a:gd name="connsiteX348" fmla="*/ 3843206 w 13991985"/>
                <a:gd name="connsiteY348" fmla="*/ 7842099 h 9738027"/>
                <a:gd name="connsiteX349" fmla="*/ 3991637 w 13991985"/>
                <a:gd name="connsiteY349" fmla="*/ 7872828 h 9738027"/>
                <a:gd name="connsiteX350" fmla="*/ 4071579 w 13991985"/>
                <a:gd name="connsiteY350" fmla="*/ 7834728 h 9738027"/>
                <a:gd name="connsiteX351" fmla="*/ 4107525 w 13991985"/>
                <a:gd name="connsiteY351" fmla="*/ 7921360 h 9738027"/>
                <a:gd name="connsiteX352" fmla="*/ 4157757 w 13991985"/>
                <a:gd name="connsiteY352" fmla="*/ 7962522 h 9738027"/>
                <a:gd name="connsiteX353" fmla="*/ 4222959 w 13991985"/>
                <a:gd name="connsiteY353" fmla="*/ 8028177 h 9738027"/>
                <a:gd name="connsiteX354" fmla="*/ 4213887 w 13991985"/>
                <a:gd name="connsiteY354" fmla="*/ 8093151 h 9738027"/>
                <a:gd name="connsiteX355" fmla="*/ 4238380 w 13991985"/>
                <a:gd name="connsiteY355" fmla="*/ 8148600 h 9738027"/>
                <a:gd name="connsiteX356" fmla="*/ 4398037 w 13991985"/>
                <a:gd name="connsiteY356" fmla="*/ 8119571 h 9738027"/>
                <a:gd name="connsiteX357" fmla="*/ 4526512 w 13991985"/>
                <a:gd name="connsiteY357" fmla="*/ 8078863 h 9738027"/>
                <a:gd name="connsiteX358" fmla="*/ 4600330 w 13991985"/>
                <a:gd name="connsiteY358" fmla="*/ 8082945 h 9738027"/>
                <a:gd name="connsiteX359" fmla="*/ 4673809 w 13991985"/>
                <a:gd name="connsiteY359" fmla="*/ 8047000 h 9738027"/>
                <a:gd name="connsiteX360" fmla="*/ 4702837 w 13991985"/>
                <a:gd name="connsiteY360" fmla="*/ 8003457 h 9738027"/>
                <a:gd name="connsiteX361" fmla="*/ 4717351 w 13991985"/>
                <a:gd name="connsiteY361" fmla="*/ 7959914 h 9738027"/>
                <a:gd name="connsiteX362" fmla="*/ 4804437 w 13991985"/>
                <a:gd name="connsiteY362" fmla="*/ 7930885 h 9738027"/>
                <a:gd name="connsiteX363" fmla="*/ 4838682 w 13991985"/>
                <a:gd name="connsiteY363" fmla="*/ 7904465 h 9738027"/>
                <a:gd name="connsiteX364" fmla="*/ 4894811 w 13991985"/>
                <a:gd name="connsiteY364" fmla="*/ 7875437 h 9738027"/>
                <a:gd name="connsiteX365" fmla="*/ 4947426 w 13991985"/>
                <a:gd name="connsiteY365" fmla="*/ 7839037 h 9738027"/>
                <a:gd name="connsiteX366" fmla="*/ 5065694 w 13991985"/>
                <a:gd name="connsiteY366" fmla="*/ 7766919 h 9738027"/>
                <a:gd name="connsiteX367" fmla="*/ 5210837 w 13991985"/>
                <a:gd name="connsiteY367" fmla="*/ 7814771 h 9738027"/>
                <a:gd name="connsiteX368" fmla="*/ 5297923 w 13991985"/>
                <a:gd name="connsiteY368" fmla="*/ 7872828 h 9738027"/>
                <a:gd name="connsiteX369" fmla="*/ 5385009 w 13991985"/>
                <a:gd name="connsiteY369" fmla="*/ 7858314 h 9738027"/>
                <a:gd name="connsiteX370" fmla="*/ 5428551 w 13991985"/>
                <a:gd name="connsiteY370" fmla="*/ 7829285 h 9738027"/>
                <a:gd name="connsiteX371" fmla="*/ 5514956 w 13991985"/>
                <a:gd name="connsiteY371" fmla="*/ 7712377 h 9738027"/>
                <a:gd name="connsiteX372" fmla="*/ 5563943 w 13991985"/>
                <a:gd name="connsiteY372" fmla="*/ 7788804 h 9738027"/>
                <a:gd name="connsiteX373" fmla="*/ 5602723 w 13991985"/>
                <a:gd name="connsiteY373" fmla="*/ 7843800 h 9738027"/>
                <a:gd name="connsiteX374" fmla="*/ 5617237 w 13991985"/>
                <a:gd name="connsiteY374" fmla="*/ 7887343 h 9738027"/>
                <a:gd name="connsiteX375" fmla="*/ 5706478 w 13991985"/>
                <a:gd name="connsiteY375" fmla="*/ 7950389 h 9738027"/>
                <a:gd name="connsiteX376" fmla="*/ 5731424 w 13991985"/>
                <a:gd name="connsiteY376" fmla="*/ 7990077 h 9738027"/>
                <a:gd name="connsiteX377" fmla="*/ 5727682 w 13991985"/>
                <a:gd name="connsiteY377" fmla="*/ 8069112 h 9738027"/>
                <a:gd name="connsiteX378" fmla="*/ 5732218 w 13991985"/>
                <a:gd name="connsiteY378" fmla="*/ 8131703 h 9738027"/>
                <a:gd name="connsiteX379" fmla="*/ 5739588 w 13991985"/>
                <a:gd name="connsiteY379" fmla="*/ 8211419 h 9738027"/>
                <a:gd name="connsiteX380" fmla="*/ 5737660 w 13991985"/>
                <a:gd name="connsiteY380" fmla="*/ 8300887 h 9738027"/>
                <a:gd name="connsiteX381" fmla="*/ 5692191 w 13991985"/>
                <a:gd name="connsiteY381" fmla="*/ 8377994 h 9738027"/>
                <a:gd name="connsiteX382" fmla="*/ 5602723 w 13991985"/>
                <a:gd name="connsiteY382" fmla="*/ 8424371 h 9738027"/>
                <a:gd name="connsiteX383" fmla="*/ 5573694 w 13991985"/>
                <a:gd name="connsiteY383" fmla="*/ 8467914 h 9738027"/>
                <a:gd name="connsiteX384" fmla="*/ 5559180 w 13991985"/>
                <a:gd name="connsiteY384" fmla="*/ 8511457 h 9738027"/>
                <a:gd name="connsiteX385" fmla="*/ 5472094 w 13991985"/>
                <a:gd name="connsiteY385" fmla="*/ 8598543 h 9738027"/>
                <a:gd name="connsiteX386" fmla="*/ 5457580 w 13991985"/>
                <a:gd name="connsiteY386" fmla="*/ 8642085 h 9738027"/>
                <a:gd name="connsiteX387" fmla="*/ 5519946 w 13991985"/>
                <a:gd name="connsiteY387" fmla="*/ 8768178 h 9738027"/>
                <a:gd name="connsiteX388" fmla="*/ 5477311 w 13991985"/>
                <a:gd name="connsiteY388" fmla="*/ 8861954 h 9738027"/>
                <a:gd name="connsiteX389" fmla="*/ 5619505 w 13991985"/>
                <a:gd name="connsiteY389" fmla="*/ 8840183 h 9738027"/>
                <a:gd name="connsiteX390" fmla="*/ 5711693 w 13991985"/>
                <a:gd name="connsiteY390" fmla="*/ 8814103 h 9738027"/>
                <a:gd name="connsiteX391" fmla="*/ 5776894 w 13991985"/>
                <a:gd name="connsiteY391" fmla="*/ 8800268 h 9738027"/>
                <a:gd name="connsiteX392" fmla="*/ 5749000 w 13991985"/>
                <a:gd name="connsiteY392" fmla="*/ 8872159 h 9738027"/>
                <a:gd name="connsiteX393" fmla="*/ 5748092 w 13991985"/>
                <a:gd name="connsiteY393" fmla="*/ 8903343 h 9738027"/>
                <a:gd name="connsiteX394" fmla="*/ 5747866 w 13991985"/>
                <a:gd name="connsiteY394" fmla="*/ 8946885 h 9738027"/>
                <a:gd name="connsiteX395" fmla="*/ 5776894 w 13991985"/>
                <a:gd name="connsiteY395" fmla="*/ 9033971 h 9738027"/>
                <a:gd name="connsiteX396" fmla="*/ 5829962 w 13991985"/>
                <a:gd name="connsiteY396" fmla="*/ 9080576 h 9738027"/>
                <a:gd name="connsiteX397" fmla="*/ 5883030 w 13991985"/>
                <a:gd name="connsiteY397" fmla="*/ 9114140 h 9738027"/>
                <a:gd name="connsiteX398" fmla="*/ 5907523 w 13991985"/>
                <a:gd name="connsiteY398" fmla="*/ 9164600 h 9738027"/>
                <a:gd name="connsiteX399" fmla="*/ 5863980 w 13991985"/>
                <a:gd name="connsiteY399" fmla="*/ 9266200 h 9738027"/>
                <a:gd name="connsiteX400" fmla="*/ 6023637 w 13991985"/>
                <a:gd name="connsiteY400" fmla="*/ 9353285 h 9738027"/>
                <a:gd name="connsiteX401" fmla="*/ 6038151 w 13991985"/>
                <a:gd name="connsiteY401" fmla="*/ 9396828 h 9738027"/>
                <a:gd name="connsiteX402" fmla="*/ 6067180 w 13991985"/>
                <a:gd name="connsiteY402" fmla="*/ 9440371 h 9738027"/>
                <a:gd name="connsiteX403" fmla="*/ 6133855 w 13991985"/>
                <a:gd name="connsiteY403" fmla="*/ 9471214 h 9738027"/>
                <a:gd name="connsiteX404" fmla="*/ 6269586 w 13991985"/>
                <a:gd name="connsiteY404" fmla="*/ 9406920 h 9738027"/>
                <a:gd name="connsiteX405" fmla="*/ 6299409 w 13991985"/>
                <a:gd name="connsiteY405" fmla="*/ 9440371 h 9738027"/>
                <a:gd name="connsiteX406" fmla="*/ 6313923 w 13991985"/>
                <a:gd name="connsiteY406" fmla="*/ 9483914 h 9738027"/>
                <a:gd name="connsiteX407" fmla="*/ 6347941 w 13991985"/>
                <a:gd name="connsiteY407" fmla="*/ 9527003 h 9738027"/>
                <a:gd name="connsiteX408" fmla="*/ 6405771 w 13991985"/>
                <a:gd name="connsiteY408" fmla="*/ 9556032 h 9738027"/>
                <a:gd name="connsiteX409" fmla="*/ 6430263 w 13991985"/>
                <a:gd name="connsiteY409" fmla="*/ 9510562 h 9738027"/>
                <a:gd name="connsiteX410" fmla="*/ 6430037 w 13991985"/>
                <a:gd name="connsiteY410" fmla="*/ 9382314 h 9738027"/>
                <a:gd name="connsiteX411" fmla="*/ 6401009 w 13991985"/>
                <a:gd name="connsiteY411" fmla="*/ 9280714 h 9738027"/>
                <a:gd name="connsiteX412" fmla="*/ 6444551 w 13991985"/>
                <a:gd name="connsiteY412" fmla="*/ 9237171 h 9738027"/>
                <a:gd name="connsiteX413" fmla="*/ 6488094 w 13991985"/>
                <a:gd name="connsiteY413" fmla="*/ 9222657 h 9738027"/>
                <a:gd name="connsiteX414" fmla="*/ 6557718 w 13991985"/>
                <a:gd name="connsiteY414" fmla="*/ 9225945 h 9738027"/>
                <a:gd name="connsiteX415" fmla="*/ 6636299 w 13991985"/>
                <a:gd name="connsiteY415" fmla="*/ 9168795 h 9738027"/>
                <a:gd name="connsiteX416" fmla="*/ 6737445 w 13991985"/>
                <a:gd name="connsiteY416" fmla="*/ 9224812 h 9738027"/>
                <a:gd name="connsiteX417" fmla="*/ 6763866 w 13991985"/>
                <a:gd name="connsiteY417" fmla="*/ 9164600 h 9738027"/>
                <a:gd name="connsiteX418" fmla="*/ 6828840 w 13991985"/>
                <a:gd name="connsiteY418" fmla="*/ 9181722 h 9738027"/>
                <a:gd name="connsiteX419" fmla="*/ 6870229 w 13991985"/>
                <a:gd name="connsiteY419" fmla="*/ 9205988 h 9738027"/>
                <a:gd name="connsiteX420" fmla="*/ 6952551 w 13991985"/>
                <a:gd name="connsiteY420" fmla="*/ 9208143 h 9738027"/>
                <a:gd name="connsiteX421" fmla="*/ 7025123 w 13991985"/>
                <a:gd name="connsiteY421" fmla="*/ 9121057 h 9738027"/>
                <a:gd name="connsiteX422" fmla="*/ 7102230 w 13991985"/>
                <a:gd name="connsiteY422" fmla="*/ 9139881 h 9738027"/>
                <a:gd name="connsiteX423" fmla="*/ 7170266 w 13991985"/>
                <a:gd name="connsiteY423" fmla="*/ 9077514 h 9738027"/>
                <a:gd name="connsiteX424" fmla="*/ 7197141 w 13991985"/>
                <a:gd name="connsiteY424" fmla="*/ 9048713 h 9738027"/>
                <a:gd name="connsiteX425" fmla="*/ 7236374 w 13991985"/>
                <a:gd name="connsiteY425" fmla="*/ 9023539 h 9738027"/>
                <a:gd name="connsiteX426" fmla="*/ 7271638 w 13991985"/>
                <a:gd name="connsiteY426" fmla="*/ 9063681 h 9738027"/>
                <a:gd name="connsiteX427" fmla="*/ 7307811 w 13991985"/>
                <a:gd name="connsiteY427" fmla="*/ 9109604 h 9738027"/>
                <a:gd name="connsiteX428" fmla="*/ 7343530 w 13991985"/>
                <a:gd name="connsiteY428" fmla="*/ 9159270 h 9738027"/>
                <a:gd name="connsiteX429" fmla="*/ 7460551 w 13991985"/>
                <a:gd name="connsiteY429" fmla="*/ 9164600 h 9738027"/>
                <a:gd name="connsiteX430" fmla="*/ 7547637 w 13991985"/>
                <a:gd name="connsiteY430" fmla="*/ 9179114 h 9738027"/>
                <a:gd name="connsiteX431" fmla="*/ 7562151 w 13991985"/>
                <a:gd name="connsiteY431" fmla="*/ 9353285 h 9738027"/>
                <a:gd name="connsiteX432" fmla="*/ 7634723 w 13991985"/>
                <a:gd name="connsiteY432" fmla="*/ 9367800 h 9738027"/>
                <a:gd name="connsiteX433" fmla="*/ 7721809 w 13991985"/>
                <a:gd name="connsiteY433" fmla="*/ 9396828 h 9738027"/>
                <a:gd name="connsiteX434" fmla="*/ 7808894 w 13991985"/>
                <a:gd name="connsiteY434" fmla="*/ 9425857 h 9738027"/>
                <a:gd name="connsiteX435" fmla="*/ 7852437 w 13991985"/>
                <a:gd name="connsiteY435" fmla="*/ 9440371 h 9738027"/>
                <a:gd name="connsiteX436" fmla="*/ 7895980 w 13991985"/>
                <a:gd name="connsiteY436" fmla="*/ 9396828 h 9738027"/>
                <a:gd name="connsiteX437" fmla="*/ 7939523 w 13991985"/>
                <a:gd name="connsiteY437" fmla="*/ 9382314 h 9738027"/>
                <a:gd name="connsiteX438" fmla="*/ 7962655 w 13991985"/>
                <a:gd name="connsiteY438" fmla="*/ 9347389 h 9738027"/>
                <a:gd name="connsiteX439" fmla="*/ 8005517 w 13991985"/>
                <a:gd name="connsiteY439" fmla="*/ 9335483 h 9738027"/>
                <a:gd name="connsiteX440" fmla="*/ 8065049 w 13991985"/>
                <a:gd name="connsiteY440" fmla="*/ 9397396 h 9738027"/>
                <a:gd name="connsiteX441" fmla="*/ 8169144 w 13991985"/>
                <a:gd name="connsiteY441" fmla="*/ 9437309 h 9738027"/>
                <a:gd name="connsiteX442" fmla="*/ 8215068 w 13991985"/>
                <a:gd name="connsiteY442" fmla="*/ 9392633 h 9738027"/>
                <a:gd name="connsiteX443" fmla="*/ 8255549 w 13991985"/>
                <a:gd name="connsiteY443" fmla="*/ 9401818 h 9738027"/>
                <a:gd name="connsiteX444" fmla="*/ 8299092 w 13991985"/>
                <a:gd name="connsiteY444" fmla="*/ 9438217 h 9738027"/>
                <a:gd name="connsiteX445" fmla="*/ 8317461 w 13991985"/>
                <a:gd name="connsiteY445" fmla="*/ 9485502 h 9738027"/>
                <a:gd name="connsiteX446" fmla="*/ 8295010 w 13991985"/>
                <a:gd name="connsiteY446" fmla="*/ 9519633 h 9738027"/>
                <a:gd name="connsiteX447" fmla="*/ 8276980 w 13991985"/>
                <a:gd name="connsiteY447" fmla="*/ 9604564 h 9738027"/>
                <a:gd name="connsiteX448" fmla="*/ 8309297 w 13991985"/>
                <a:gd name="connsiteY448" fmla="*/ 9685413 h 9738027"/>
                <a:gd name="connsiteX449" fmla="*/ 8350459 w 13991985"/>
                <a:gd name="connsiteY449" fmla="*/ 9738027 h 9738027"/>
                <a:gd name="connsiteX450" fmla="*/ 8389466 w 13991985"/>
                <a:gd name="connsiteY450" fmla="*/ 9730657 h 9738027"/>
                <a:gd name="connsiteX451" fmla="*/ 8386404 w 13991985"/>
                <a:gd name="connsiteY451" fmla="*/ 9682578 h 9738027"/>
                <a:gd name="connsiteX452" fmla="*/ 8360437 w 13991985"/>
                <a:gd name="connsiteY452" fmla="*/ 9643571 h 9738027"/>
                <a:gd name="connsiteX453" fmla="*/ 8351139 w 13991985"/>
                <a:gd name="connsiteY453" fmla="*/ 9571453 h 9738027"/>
                <a:gd name="connsiteX454" fmla="*/ 8370416 w 13991985"/>
                <a:gd name="connsiteY454" fmla="*/ 9527684 h 9738027"/>
                <a:gd name="connsiteX455" fmla="*/ 8396043 w 13991985"/>
                <a:gd name="connsiteY455" fmla="*/ 9475977 h 9738027"/>
                <a:gd name="connsiteX456" fmla="*/ 8429380 w 13991985"/>
                <a:gd name="connsiteY456" fmla="*/ 9483120 h 9738027"/>
                <a:gd name="connsiteX457" fmla="*/ 8496055 w 13991985"/>
                <a:gd name="connsiteY457" fmla="*/ 9473595 h 9738027"/>
                <a:gd name="connsiteX458" fmla="*/ 8553886 w 13991985"/>
                <a:gd name="connsiteY458" fmla="*/ 9453185 h 9738027"/>
                <a:gd name="connsiteX459" fmla="*/ 8636209 w 13991985"/>
                <a:gd name="connsiteY459" fmla="*/ 9428465 h 9738027"/>
                <a:gd name="connsiteX460" fmla="*/ 8696193 w 13991985"/>
                <a:gd name="connsiteY460" fmla="*/ 9415877 h 9738027"/>
                <a:gd name="connsiteX461" fmla="*/ 8691318 w 13991985"/>
                <a:gd name="connsiteY461" fmla="*/ 9375964 h 9738027"/>
                <a:gd name="connsiteX462" fmla="*/ 8715130 w 13991985"/>
                <a:gd name="connsiteY462" fmla="*/ 9356914 h 9738027"/>
                <a:gd name="connsiteX463" fmla="*/ 8743705 w 13991985"/>
                <a:gd name="connsiteY463" fmla="*/ 9359295 h 9738027"/>
                <a:gd name="connsiteX464" fmla="*/ 8810380 w 13991985"/>
                <a:gd name="connsiteY464" fmla="*/ 9382314 h 9738027"/>
                <a:gd name="connsiteX465" fmla="*/ 8856078 w 13991985"/>
                <a:gd name="connsiteY465" fmla="*/ 9312577 h 9738027"/>
                <a:gd name="connsiteX466" fmla="*/ 8903249 w 13991985"/>
                <a:gd name="connsiteY466" fmla="*/ 9314052 h 9738027"/>
                <a:gd name="connsiteX467" fmla="*/ 8941349 w 13991985"/>
                <a:gd name="connsiteY467" fmla="*/ 9356914 h 9738027"/>
                <a:gd name="connsiteX468" fmla="*/ 8984211 w 13991985"/>
                <a:gd name="connsiteY468" fmla="*/ 9321195 h 9738027"/>
                <a:gd name="connsiteX469" fmla="*/ 9025713 w 13991985"/>
                <a:gd name="connsiteY469" fmla="*/ 9264272 h 9738027"/>
                <a:gd name="connsiteX470" fmla="*/ 9085925 w 13991985"/>
                <a:gd name="connsiteY470" fmla="*/ 9278106 h 9738027"/>
                <a:gd name="connsiteX471" fmla="*/ 9124705 w 13991985"/>
                <a:gd name="connsiteY471" fmla="*/ 9237852 h 9738027"/>
                <a:gd name="connsiteX472" fmla="*/ 9129468 w 13991985"/>
                <a:gd name="connsiteY472" fmla="*/ 9186258 h 9738027"/>
                <a:gd name="connsiteX473" fmla="*/ 9160424 w 13991985"/>
                <a:gd name="connsiteY473" fmla="*/ 9133077 h 9738027"/>
                <a:gd name="connsiteX474" fmla="*/ 9203286 w 13991985"/>
                <a:gd name="connsiteY474" fmla="*/ 9156889 h 9738027"/>
                <a:gd name="connsiteX475" fmla="*/ 9246376 w 13991985"/>
                <a:gd name="connsiteY475" fmla="*/ 9196690 h 9738027"/>
                <a:gd name="connsiteX476" fmla="*/ 9305680 w 13991985"/>
                <a:gd name="connsiteY476" fmla="*/ 9159270 h 9738027"/>
                <a:gd name="connsiteX477" fmla="*/ 9399569 w 13991985"/>
                <a:gd name="connsiteY477" fmla="*/ 9131943 h 9738027"/>
                <a:gd name="connsiteX478" fmla="*/ 9458080 w 13991985"/>
                <a:gd name="connsiteY478" fmla="*/ 9130695 h 9738027"/>
                <a:gd name="connsiteX479" fmla="*/ 9518518 w 13991985"/>
                <a:gd name="connsiteY479" fmla="*/ 9105521 h 9738027"/>
                <a:gd name="connsiteX480" fmla="*/ 9574648 w 13991985"/>
                <a:gd name="connsiteY480" fmla="*/ 9126046 h 9738027"/>
                <a:gd name="connsiteX481" fmla="*/ 9652209 w 13991985"/>
                <a:gd name="connsiteY481" fmla="*/ 9106543 h 9738027"/>
                <a:gd name="connsiteX482" fmla="*/ 9753355 w 13991985"/>
                <a:gd name="connsiteY482" fmla="*/ 9094977 h 9738027"/>
                <a:gd name="connsiteX483" fmla="*/ 9816175 w 13991985"/>
                <a:gd name="connsiteY483" fmla="*/ 9050866 h 9738027"/>
                <a:gd name="connsiteX484" fmla="*/ 9803361 w 13991985"/>
                <a:gd name="connsiteY484" fmla="*/ 9009252 h 9738027"/>
                <a:gd name="connsiteX485" fmla="*/ 9819236 w 13991985"/>
                <a:gd name="connsiteY485" fmla="*/ 8981583 h 9738027"/>
                <a:gd name="connsiteX486" fmla="*/ 9872418 w 13991985"/>
                <a:gd name="connsiteY486" fmla="*/ 8980677 h 9738027"/>
                <a:gd name="connsiteX487" fmla="*/ 9893736 w 13991985"/>
                <a:gd name="connsiteY487" fmla="*/ 8931350 h 9738027"/>
                <a:gd name="connsiteX488" fmla="*/ 9942721 w 13991985"/>
                <a:gd name="connsiteY488" fmla="*/ 8904022 h 9738027"/>
                <a:gd name="connsiteX489" fmla="*/ 10024364 w 13991985"/>
                <a:gd name="connsiteY489" fmla="*/ 8850956 h 9738027"/>
                <a:gd name="connsiteX490" fmla="*/ 10101925 w 13991985"/>
                <a:gd name="connsiteY490" fmla="*/ 8802650 h 9738027"/>
                <a:gd name="connsiteX491" fmla="*/ 10130726 w 13991985"/>
                <a:gd name="connsiteY491" fmla="*/ 8768632 h 9738027"/>
                <a:gd name="connsiteX492" fmla="*/ 10099997 w 13991985"/>
                <a:gd name="connsiteY492" fmla="*/ 8719646 h 9738027"/>
                <a:gd name="connsiteX493" fmla="*/ 10139458 w 13991985"/>
                <a:gd name="connsiteY493" fmla="*/ 8683474 h 9738027"/>
                <a:gd name="connsiteX494" fmla="*/ 10199669 w 13991985"/>
                <a:gd name="connsiteY494" fmla="*/ 8664197 h 9738027"/>
                <a:gd name="connsiteX495" fmla="*/ 10252737 w 13991985"/>
                <a:gd name="connsiteY495" fmla="*/ 8642539 h 9738027"/>
                <a:gd name="connsiteX496" fmla="*/ 10293672 w 13991985"/>
                <a:gd name="connsiteY496" fmla="*/ 8610902 h 9738027"/>
                <a:gd name="connsiteX497" fmla="*/ 10351049 w 13991985"/>
                <a:gd name="connsiteY497" fmla="*/ 8533002 h 9738027"/>
                <a:gd name="connsiteX498" fmla="*/ 10363409 w 13991985"/>
                <a:gd name="connsiteY498" fmla="*/ 8525971 h 9738027"/>
                <a:gd name="connsiteX499" fmla="*/ 10398107 w 13991985"/>
                <a:gd name="connsiteY499" fmla="*/ 8480274 h 9738027"/>
                <a:gd name="connsiteX500" fmla="*/ 10436434 w 13991985"/>
                <a:gd name="connsiteY500" fmla="*/ 8443875 h 9738027"/>
                <a:gd name="connsiteX501" fmla="*/ 10479523 w 13991985"/>
                <a:gd name="connsiteY501" fmla="*/ 8395343 h 9738027"/>
                <a:gd name="connsiteX502" fmla="*/ 10494718 w 13991985"/>
                <a:gd name="connsiteY502" fmla="*/ 8308257 h 9738027"/>
                <a:gd name="connsiteX503" fmla="*/ 10499254 w 13991985"/>
                <a:gd name="connsiteY503" fmla="*/ 8247819 h 9738027"/>
                <a:gd name="connsiteX504" fmla="*/ 10482018 w 13991985"/>
                <a:gd name="connsiteY504" fmla="*/ 8171052 h 9738027"/>
                <a:gd name="connsiteX505" fmla="*/ 10523066 w 13991985"/>
                <a:gd name="connsiteY505" fmla="*/ 8117643 h 9738027"/>
                <a:gd name="connsiteX506" fmla="*/ 10566609 w 13991985"/>
                <a:gd name="connsiteY506" fmla="*/ 8119571 h 9738027"/>
                <a:gd name="connsiteX507" fmla="*/ 10627274 w 13991985"/>
                <a:gd name="connsiteY507" fmla="*/ 8102676 h 9738027"/>
                <a:gd name="connsiteX508" fmla="*/ 10654829 w 13991985"/>
                <a:gd name="connsiteY508" fmla="*/ 8025569 h 9738027"/>
                <a:gd name="connsiteX509" fmla="*/ 10696330 w 13991985"/>
                <a:gd name="connsiteY509" fmla="*/ 7994839 h 9738027"/>
                <a:gd name="connsiteX510" fmla="*/ 10775025 w 13991985"/>
                <a:gd name="connsiteY510" fmla="*/ 7894940 h 9738027"/>
                <a:gd name="connsiteX511" fmla="*/ 10806435 w 13991985"/>
                <a:gd name="connsiteY511" fmla="*/ 7805246 h 9738027"/>
                <a:gd name="connsiteX512" fmla="*/ 10847596 w 13991985"/>
                <a:gd name="connsiteY512" fmla="*/ 7745488 h 9738027"/>
                <a:gd name="connsiteX513" fmla="*/ 10903499 w 13991985"/>
                <a:gd name="connsiteY513" fmla="*/ 7730520 h 9738027"/>
                <a:gd name="connsiteX514" fmla="*/ 10958494 w 13991985"/>
                <a:gd name="connsiteY514" fmla="*/ 7727685 h 9738027"/>
                <a:gd name="connsiteX515" fmla="*/ 10952031 w 13991985"/>
                <a:gd name="connsiteY515" fmla="*/ 7706028 h 9738027"/>
                <a:gd name="connsiteX516" fmla="*/ 10943980 w 13991985"/>
                <a:gd name="connsiteY516" fmla="*/ 7652732 h 9738027"/>
                <a:gd name="connsiteX517" fmla="*/ 10950897 w 13991985"/>
                <a:gd name="connsiteY517" fmla="*/ 7604427 h 9738027"/>
                <a:gd name="connsiteX518" fmla="*/ 10917786 w 13991985"/>
                <a:gd name="connsiteY518" fmla="*/ 7507590 h 9738027"/>
                <a:gd name="connsiteX519" fmla="*/ 10915632 w 13991985"/>
                <a:gd name="connsiteY519" fmla="*/ 7454521 h 9738027"/>
                <a:gd name="connsiteX520" fmla="*/ 10963937 w 13991985"/>
                <a:gd name="connsiteY520" fmla="*/ 7401681 h 9738027"/>
                <a:gd name="connsiteX521" fmla="*/ 11024943 w 13991985"/>
                <a:gd name="connsiteY521" fmla="*/ 7373333 h 9738027"/>
                <a:gd name="connsiteX522" fmla="*/ 11016551 w 13991985"/>
                <a:gd name="connsiteY522" fmla="*/ 7335800 h 9738027"/>
                <a:gd name="connsiteX523" fmla="*/ 10974936 w 13991985"/>
                <a:gd name="connsiteY523" fmla="*/ 7306998 h 9738027"/>
                <a:gd name="connsiteX524" fmla="*/ 10912570 w 13991985"/>
                <a:gd name="connsiteY524" fmla="*/ 7239643 h 9738027"/>
                <a:gd name="connsiteX525" fmla="*/ 10851905 w 13991985"/>
                <a:gd name="connsiteY525" fmla="*/ 7270371 h 9738027"/>
                <a:gd name="connsiteX526" fmla="*/ 10782168 w 13991985"/>
                <a:gd name="connsiteY526" fmla="*/ 7263001 h 9738027"/>
                <a:gd name="connsiteX527" fmla="*/ 10784323 w 13991985"/>
                <a:gd name="connsiteY527" fmla="*/ 7205171 h 9738027"/>
                <a:gd name="connsiteX528" fmla="*/ 10830247 w 13991985"/>
                <a:gd name="connsiteY528" fmla="*/ 7133053 h 9738027"/>
                <a:gd name="connsiteX529" fmla="*/ 10877305 w 13991985"/>
                <a:gd name="connsiteY529" fmla="*/ 7116158 h 9738027"/>
                <a:gd name="connsiteX530" fmla="*/ 10917332 w 13991985"/>
                <a:gd name="connsiteY530" fmla="*/ 7087357 h 9738027"/>
                <a:gd name="connsiteX531" fmla="*/ 10973688 w 13991985"/>
                <a:gd name="connsiteY531" fmla="*/ 7074769 h 9738027"/>
                <a:gd name="connsiteX532" fmla="*/ 11033446 w 13991985"/>
                <a:gd name="connsiteY532" fmla="*/ 7055039 h 9738027"/>
                <a:gd name="connsiteX533" fmla="*/ 10929693 w 13991985"/>
                <a:gd name="connsiteY533" fmla="*/ 6954120 h 9738027"/>
                <a:gd name="connsiteX534" fmla="*/ 10903272 w 13991985"/>
                <a:gd name="connsiteY534" fmla="*/ 6879619 h 9738027"/>
                <a:gd name="connsiteX535" fmla="*/ 10997729 w 13991985"/>
                <a:gd name="connsiteY535" fmla="*/ 6886083 h 9738027"/>
                <a:gd name="connsiteX536" fmla="*/ 11045580 w 13991985"/>
                <a:gd name="connsiteY536" fmla="*/ 6856828 h 9738027"/>
                <a:gd name="connsiteX537" fmla="*/ 10987523 w 13991985"/>
                <a:gd name="connsiteY537" fmla="*/ 6788566 h 9738027"/>
                <a:gd name="connsiteX538" fmla="*/ 10914951 w 13991985"/>
                <a:gd name="connsiteY538" fmla="*/ 6740714 h 9738027"/>
                <a:gd name="connsiteX539" fmla="*/ 10909509 w 13991985"/>
                <a:gd name="connsiteY539" fmla="*/ 6692862 h 9738027"/>
                <a:gd name="connsiteX540" fmla="*/ 10856894 w 13991985"/>
                <a:gd name="connsiteY540" fmla="*/ 6668143 h 9738027"/>
                <a:gd name="connsiteX541" fmla="*/ 10813805 w 13991985"/>
                <a:gd name="connsiteY541" fmla="*/ 6633671 h 9738027"/>
                <a:gd name="connsiteX542" fmla="*/ 10804053 w 13991985"/>
                <a:gd name="connsiteY542" fmla="*/ 6556790 h 9738027"/>
                <a:gd name="connsiteX543" fmla="*/ 10793848 w 13991985"/>
                <a:gd name="connsiteY543" fmla="*/ 6494198 h 9738027"/>
                <a:gd name="connsiteX544" fmla="*/ 10740780 w 13991985"/>
                <a:gd name="connsiteY544" fmla="*/ 6367878 h 9738027"/>
                <a:gd name="connsiteX545" fmla="*/ 10711751 w 13991985"/>
                <a:gd name="connsiteY545" fmla="*/ 6247228 h 9738027"/>
                <a:gd name="connsiteX546" fmla="*/ 10668209 w 13991985"/>
                <a:gd name="connsiteY546" fmla="*/ 6218200 h 9738027"/>
                <a:gd name="connsiteX547" fmla="*/ 10619223 w 13991985"/>
                <a:gd name="connsiteY547" fmla="*/ 6155833 h 9738027"/>
                <a:gd name="connsiteX548" fmla="*/ 10508551 w 13991985"/>
                <a:gd name="connsiteY548" fmla="*/ 6072831 h 9738027"/>
                <a:gd name="connsiteX549" fmla="*/ 10426229 w 13991985"/>
                <a:gd name="connsiteY549" fmla="*/ 6005701 h 9738027"/>
                <a:gd name="connsiteX550" fmla="*/ 10441423 w 13991985"/>
                <a:gd name="connsiteY550" fmla="*/ 5885505 h 9738027"/>
                <a:gd name="connsiteX551" fmla="*/ 10509005 w 13991985"/>
                <a:gd name="connsiteY551" fmla="*/ 5822232 h 9738027"/>
                <a:gd name="connsiteX552" fmla="*/ 10595637 w 13991985"/>
                <a:gd name="connsiteY552" fmla="*/ 5724714 h 9738027"/>
                <a:gd name="connsiteX553" fmla="*/ 10629655 w 13991985"/>
                <a:gd name="connsiteY553" fmla="*/ 5637402 h 9738027"/>
                <a:gd name="connsiteX554" fmla="*/ 10673198 w 13991985"/>
                <a:gd name="connsiteY554" fmla="*/ 5604745 h 9738027"/>
                <a:gd name="connsiteX555" fmla="*/ 10750305 w 13991985"/>
                <a:gd name="connsiteY555" fmla="*/ 5627196 h 9738027"/>
                <a:gd name="connsiteX556" fmla="*/ 10761191 w 13991985"/>
                <a:gd name="connsiteY556" fmla="*/ 5560067 h 9738027"/>
                <a:gd name="connsiteX557" fmla="*/ 10814259 w 13991985"/>
                <a:gd name="connsiteY557" fmla="*/ 5502464 h 9738027"/>
                <a:gd name="connsiteX558" fmla="*/ 10891138 w 13991985"/>
                <a:gd name="connsiteY558" fmla="*/ 5468446 h 9738027"/>
                <a:gd name="connsiteX559" fmla="*/ 10958494 w 13991985"/>
                <a:gd name="connsiteY559" fmla="*/ 5463457 h 9738027"/>
                <a:gd name="connsiteX560" fmla="*/ 10989111 w 13991985"/>
                <a:gd name="connsiteY560" fmla="*/ 5434655 h 9738027"/>
                <a:gd name="connsiteX561" fmla="*/ 11051703 w 13991985"/>
                <a:gd name="connsiteY561" fmla="*/ 5395875 h 9738027"/>
                <a:gd name="connsiteX562" fmla="*/ 11161694 w 13991985"/>
                <a:gd name="connsiteY562" fmla="*/ 5361857 h 9738027"/>
                <a:gd name="connsiteX563" fmla="*/ 11205237 w 13991985"/>
                <a:gd name="connsiteY563" fmla="*/ 5332828 h 9738027"/>
                <a:gd name="connsiteX564" fmla="*/ 11161694 w 13991985"/>
                <a:gd name="connsiteY564" fmla="*/ 5303800 h 9738027"/>
                <a:gd name="connsiteX565" fmla="*/ 10871409 w 13991985"/>
                <a:gd name="connsiteY565" fmla="*/ 5260257 h 9738027"/>
                <a:gd name="connsiteX566" fmla="*/ 10827866 w 13991985"/>
                <a:gd name="connsiteY566" fmla="*/ 5216714 h 9738027"/>
                <a:gd name="connsiteX567" fmla="*/ 10682723 w 13991985"/>
                <a:gd name="connsiteY567" fmla="*/ 5274771 h 9738027"/>
                <a:gd name="connsiteX568" fmla="*/ 10624666 w 13991985"/>
                <a:gd name="connsiteY568" fmla="*/ 5303800 h 9738027"/>
                <a:gd name="connsiteX569" fmla="*/ 10537580 w 13991985"/>
                <a:gd name="connsiteY569" fmla="*/ 5390206 h 9738027"/>
                <a:gd name="connsiteX570" fmla="*/ 10440289 w 13991985"/>
                <a:gd name="connsiteY570" fmla="*/ 5361403 h 9738027"/>
                <a:gd name="connsiteX571" fmla="*/ 10368624 w 13991985"/>
                <a:gd name="connsiteY571" fmla="*/ 5317633 h 9738027"/>
                <a:gd name="connsiteX572" fmla="*/ 10348894 w 13991985"/>
                <a:gd name="connsiteY572" fmla="*/ 5245743 h 9738027"/>
                <a:gd name="connsiteX573" fmla="*/ 10363409 w 13991985"/>
                <a:gd name="connsiteY573" fmla="*/ 5187685 h 9738027"/>
                <a:gd name="connsiteX574" fmla="*/ 10392437 w 13991985"/>
                <a:gd name="connsiteY574" fmla="*/ 5144143 h 9738027"/>
                <a:gd name="connsiteX575" fmla="*/ 10348894 w 13991985"/>
                <a:gd name="connsiteY575" fmla="*/ 5115114 h 9738027"/>
                <a:gd name="connsiteX576" fmla="*/ 10290837 w 13991985"/>
                <a:gd name="connsiteY576" fmla="*/ 5100600 h 9738027"/>
                <a:gd name="connsiteX577" fmla="*/ 10203751 w 13991985"/>
                <a:gd name="connsiteY577" fmla="*/ 5071571 h 9738027"/>
                <a:gd name="connsiteX578" fmla="*/ 10160209 w 13991985"/>
                <a:gd name="connsiteY578" fmla="*/ 5057057 h 9738027"/>
                <a:gd name="connsiteX579" fmla="*/ 10073804 w 13991985"/>
                <a:gd name="connsiteY579" fmla="*/ 5028028 h 9738027"/>
                <a:gd name="connsiteX580" fmla="*/ 10044548 w 13991985"/>
                <a:gd name="connsiteY580" fmla="*/ 4921665 h 9738027"/>
                <a:gd name="connsiteX581" fmla="*/ 10049991 w 13991985"/>
                <a:gd name="connsiteY581" fmla="*/ 4868598 h 9738027"/>
                <a:gd name="connsiteX582" fmla="*/ 10102605 w 13991985"/>
                <a:gd name="connsiteY582" fmla="*/ 4758381 h 9738027"/>
                <a:gd name="connsiteX583" fmla="*/ 10189011 w 13991985"/>
                <a:gd name="connsiteY583" fmla="*/ 4753164 h 9738027"/>
                <a:gd name="connsiteX584" fmla="*/ 10262262 w 13991985"/>
                <a:gd name="connsiteY584" fmla="*/ 4791490 h 9738027"/>
                <a:gd name="connsiteX585" fmla="*/ 10311929 w 13991985"/>
                <a:gd name="connsiteY585" fmla="*/ 4762462 h 9738027"/>
                <a:gd name="connsiteX586" fmla="*/ 10365223 w 13991985"/>
                <a:gd name="connsiteY586" fmla="*/ 4752710 h 9738027"/>
                <a:gd name="connsiteX587" fmla="*/ 10423053 w 13991985"/>
                <a:gd name="connsiteY587" fmla="*/ 4698963 h 9738027"/>
                <a:gd name="connsiteX588" fmla="*/ 10447319 w 13991985"/>
                <a:gd name="connsiteY588" fmla="*/ 4607114 h 9738027"/>
                <a:gd name="connsiteX589" fmla="*/ 10491543 w 13991985"/>
                <a:gd name="connsiteY589" fmla="*/ 4532502 h 9738027"/>
                <a:gd name="connsiteX590" fmla="*/ 10595637 w 13991985"/>
                <a:gd name="connsiteY590" fmla="*/ 4520028 h 9738027"/>
                <a:gd name="connsiteX591" fmla="*/ 10639180 w 13991985"/>
                <a:gd name="connsiteY591" fmla="*/ 4491000 h 9738027"/>
                <a:gd name="connsiteX592" fmla="*/ 10711751 w 13991985"/>
                <a:gd name="connsiteY592" fmla="*/ 4403914 h 9738027"/>
                <a:gd name="connsiteX593" fmla="*/ 10755294 w 13991985"/>
                <a:gd name="connsiteY593" fmla="*/ 4360371 h 9738027"/>
                <a:gd name="connsiteX594" fmla="*/ 10775705 w 13991985"/>
                <a:gd name="connsiteY594" fmla="*/ 4302314 h 9738027"/>
                <a:gd name="connsiteX595" fmla="*/ 10848730 w 13991985"/>
                <a:gd name="connsiteY595" fmla="*/ 4251514 h 9738027"/>
                <a:gd name="connsiteX596" fmla="*/ 10977318 w 13991985"/>
                <a:gd name="connsiteY596" fmla="*/ 4232464 h 9738027"/>
                <a:gd name="connsiteX597" fmla="*/ 11103411 w 13991985"/>
                <a:gd name="connsiteY597" fmla="*/ 4307983 h 9738027"/>
                <a:gd name="connsiteX598" fmla="*/ 11126996 w 13991985"/>
                <a:gd name="connsiteY598" fmla="*/ 4433170 h 9738027"/>
                <a:gd name="connsiteX599" fmla="*/ 11078691 w 13991985"/>
                <a:gd name="connsiteY599" fmla="*/ 4505514 h 9738027"/>
                <a:gd name="connsiteX600" fmla="*/ 11048755 w 13991985"/>
                <a:gd name="connsiteY600" fmla="*/ 4551552 h 9738027"/>
                <a:gd name="connsiteX601" fmla="*/ 11049889 w 13991985"/>
                <a:gd name="connsiteY601" fmla="*/ 4577632 h 9738027"/>
                <a:gd name="connsiteX602" fmla="*/ 10987523 w 13991985"/>
                <a:gd name="connsiteY602" fmla="*/ 4592600 h 9738027"/>
                <a:gd name="connsiteX603" fmla="*/ 10973009 w 13991985"/>
                <a:gd name="connsiteY603" fmla="*/ 4650657 h 9738027"/>
                <a:gd name="connsiteX604" fmla="*/ 11060094 w 13991985"/>
                <a:gd name="connsiteY604" fmla="*/ 4665171 h 9738027"/>
                <a:gd name="connsiteX605" fmla="*/ 11016551 w 13991985"/>
                <a:gd name="connsiteY605" fmla="*/ 4708714 h 9738027"/>
                <a:gd name="connsiteX606" fmla="*/ 11002037 w 13991985"/>
                <a:gd name="connsiteY606" fmla="*/ 4752257 h 9738027"/>
                <a:gd name="connsiteX607" fmla="*/ 11016551 w 13991985"/>
                <a:gd name="connsiteY607" fmla="*/ 4781285 h 9738027"/>
                <a:gd name="connsiteX608" fmla="*/ 11060094 w 13991985"/>
                <a:gd name="connsiteY608" fmla="*/ 4737743 h 9738027"/>
                <a:gd name="connsiteX609" fmla="*/ 11190723 w 13991985"/>
                <a:gd name="connsiteY609" fmla="*/ 4650657 h 9738027"/>
                <a:gd name="connsiteX610" fmla="*/ 11248780 w 13991985"/>
                <a:gd name="connsiteY610" fmla="*/ 4636143 h 9738027"/>
                <a:gd name="connsiteX611" fmla="*/ 11335866 w 13991985"/>
                <a:gd name="connsiteY611" fmla="*/ 4592600 h 9738027"/>
                <a:gd name="connsiteX612" fmla="*/ 11422951 w 13991985"/>
                <a:gd name="connsiteY612" fmla="*/ 4549057 h 9738027"/>
                <a:gd name="connsiteX613" fmla="*/ 11539066 w 13991985"/>
                <a:gd name="connsiteY61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01694 w 13991985"/>
                <a:gd name="connsiteY295" fmla="*/ 5927914 h 9738027"/>
                <a:gd name="connsiteX296" fmla="*/ 1030497 w 13991985"/>
                <a:gd name="connsiteY296" fmla="*/ 6024751 h 9738027"/>
                <a:gd name="connsiteX297" fmla="*/ 1117809 w 13991985"/>
                <a:gd name="connsiteY297" fmla="*/ 6087571 h 9738027"/>
                <a:gd name="connsiteX298" fmla="*/ 1176092 w 13991985"/>
                <a:gd name="connsiteY298" fmla="*/ 6116033 h 9738027"/>
                <a:gd name="connsiteX299" fmla="*/ 1190380 w 13991985"/>
                <a:gd name="connsiteY299" fmla="*/ 6189171 h 9738027"/>
                <a:gd name="connsiteX300" fmla="*/ 1146837 w 13991985"/>
                <a:gd name="connsiteY300" fmla="*/ 6218200 h 9738027"/>
                <a:gd name="connsiteX301" fmla="*/ 1168722 w 13991985"/>
                <a:gd name="connsiteY301" fmla="*/ 6388289 h 9738027"/>
                <a:gd name="connsiteX302" fmla="*/ 1226325 w 13991985"/>
                <a:gd name="connsiteY302" fmla="*/ 6477075 h 9738027"/>
                <a:gd name="connsiteX303" fmla="*/ 1274405 w 13991985"/>
                <a:gd name="connsiteY303" fmla="*/ 6568924 h 9738027"/>
                <a:gd name="connsiteX304" fmla="*/ 1226552 w 13991985"/>
                <a:gd name="connsiteY304" fmla="*/ 6651020 h 9738027"/>
                <a:gd name="connsiteX305" fmla="*/ 1125179 w 13991985"/>
                <a:gd name="connsiteY305" fmla="*/ 6610539 h 9738027"/>
                <a:gd name="connsiteX306" fmla="*/ 1103294 w 13991985"/>
                <a:gd name="connsiteY306" fmla="*/ 6682657 h 9738027"/>
                <a:gd name="connsiteX307" fmla="*/ 1137992 w 13991985"/>
                <a:gd name="connsiteY307" fmla="*/ 6768495 h 9738027"/>
                <a:gd name="connsiteX308" fmla="*/ 1134931 w 13991985"/>
                <a:gd name="connsiteY308" fmla="*/ 6871115 h 9738027"/>
                <a:gd name="connsiteX309" fmla="*/ 1149899 w 13991985"/>
                <a:gd name="connsiteY309" fmla="*/ 6955140 h 9738027"/>
                <a:gd name="connsiteX310" fmla="*/ 1210111 w 13991985"/>
                <a:gd name="connsiteY310" fmla="*/ 7021475 h 9738027"/>
                <a:gd name="connsiteX311" fmla="*/ 1366705 w 13991985"/>
                <a:gd name="connsiteY311" fmla="*/ 7104025 h 9738027"/>
                <a:gd name="connsiteX312" fmla="*/ 1449029 w 13991985"/>
                <a:gd name="connsiteY312" fmla="*/ 7157093 h 9738027"/>
                <a:gd name="connsiteX313" fmla="*/ 1530672 w 13991985"/>
                <a:gd name="connsiteY313" fmla="*/ 7212541 h 9738027"/>
                <a:gd name="connsiteX314" fmla="*/ 1611294 w 13991985"/>
                <a:gd name="connsiteY314" fmla="*/ 7263228 h 9738027"/>
                <a:gd name="connsiteX315" fmla="*/ 1654837 w 13991985"/>
                <a:gd name="connsiteY315" fmla="*/ 7277743 h 9738027"/>
                <a:gd name="connsiteX316" fmla="*/ 1741923 w 13991985"/>
                <a:gd name="connsiteY316" fmla="*/ 7321285 h 9738027"/>
                <a:gd name="connsiteX317" fmla="*/ 1814494 w 13991985"/>
                <a:gd name="connsiteY317" fmla="*/ 7248714 h 9738027"/>
                <a:gd name="connsiteX318" fmla="*/ 1929928 w 13991985"/>
                <a:gd name="connsiteY318" fmla="*/ 7251322 h 9738027"/>
                <a:gd name="connsiteX319" fmla="*/ 1957029 w 13991985"/>
                <a:gd name="connsiteY319" fmla="*/ 7319358 h 9738027"/>
                <a:gd name="connsiteX320" fmla="*/ 2044116 w 13991985"/>
                <a:gd name="connsiteY320" fmla="*/ 7348387 h 9738027"/>
                <a:gd name="connsiteX321" fmla="*/ 2133809 w 13991985"/>
                <a:gd name="connsiteY321" fmla="*/ 7389321 h 9738027"/>
                <a:gd name="connsiteX322" fmla="*/ 2185742 w 13991985"/>
                <a:gd name="connsiteY322" fmla="*/ 7423339 h 9738027"/>
                <a:gd name="connsiteX323" fmla="*/ 2210916 w 13991985"/>
                <a:gd name="connsiteY323" fmla="*/ 7440462 h 9738027"/>
                <a:gd name="connsiteX324" fmla="*/ 2223503 w 13991985"/>
                <a:gd name="connsiteY324" fmla="*/ 7472098 h 9738027"/>
                <a:gd name="connsiteX325" fmla="*/ 2259561 w 13991985"/>
                <a:gd name="connsiteY325" fmla="*/ 7501920 h 9738027"/>
                <a:gd name="connsiteX326" fmla="*/ 2286095 w 13991985"/>
                <a:gd name="connsiteY326" fmla="*/ 7517569 h 9738027"/>
                <a:gd name="connsiteX327" fmla="*/ 2412188 w 13991985"/>
                <a:gd name="connsiteY327" fmla="*/ 7496364 h 9738027"/>
                <a:gd name="connsiteX328" fmla="*/ 2443825 w 13991985"/>
                <a:gd name="connsiteY328" fmla="*/ 7618714 h 9738027"/>
                <a:gd name="connsiteX329" fmla="*/ 2496666 w 13991985"/>
                <a:gd name="connsiteY329" fmla="*/ 7655114 h 9738027"/>
                <a:gd name="connsiteX330" fmla="*/ 2583751 w 13991985"/>
                <a:gd name="connsiteY330" fmla="*/ 7684143 h 9738027"/>
                <a:gd name="connsiteX331" fmla="*/ 2643962 w 13991985"/>
                <a:gd name="connsiteY331" fmla="*/ 7741746 h 9738027"/>
                <a:gd name="connsiteX332" fmla="*/ 2752480 w 13991985"/>
                <a:gd name="connsiteY332" fmla="*/ 7744582 h 9738027"/>
                <a:gd name="connsiteX333" fmla="*/ 2808610 w 13991985"/>
                <a:gd name="connsiteY333" fmla="*/ 7814545 h 9738027"/>
                <a:gd name="connsiteX334" fmla="*/ 2888551 w 13991985"/>
                <a:gd name="connsiteY334" fmla="*/ 7807627 h 9738027"/>
                <a:gd name="connsiteX335" fmla="*/ 2968267 w 13991985"/>
                <a:gd name="connsiteY335" fmla="*/ 7838810 h 9738027"/>
                <a:gd name="connsiteX336" fmla="*/ 3106266 w 13991985"/>
                <a:gd name="connsiteY336" fmla="*/ 7843800 h 9738027"/>
                <a:gd name="connsiteX337" fmla="*/ 3215237 w 13991985"/>
                <a:gd name="connsiteY337" fmla="*/ 7881900 h 9738027"/>
                <a:gd name="connsiteX338" fmla="*/ 3328516 w 13991985"/>
                <a:gd name="connsiteY338" fmla="*/ 7843346 h 9738027"/>
                <a:gd name="connsiteX339" fmla="*/ 3417982 w 13991985"/>
                <a:gd name="connsiteY339" fmla="*/ 7819988 h 9738027"/>
                <a:gd name="connsiteX340" fmla="*/ 3442022 w 13991985"/>
                <a:gd name="connsiteY340" fmla="*/ 7878044 h 9738027"/>
                <a:gd name="connsiteX341" fmla="*/ 3451773 w 13991985"/>
                <a:gd name="connsiteY341" fmla="*/ 7923969 h 9738027"/>
                <a:gd name="connsiteX342" fmla="*/ 3473431 w 13991985"/>
                <a:gd name="connsiteY342" fmla="*/ 7982025 h 9738027"/>
                <a:gd name="connsiteX343" fmla="*/ 3507449 w 13991985"/>
                <a:gd name="connsiteY343" fmla="*/ 8022960 h 9738027"/>
                <a:gd name="connsiteX344" fmla="*/ 3570723 w 13991985"/>
                <a:gd name="connsiteY344" fmla="*/ 8017971 h 9738027"/>
                <a:gd name="connsiteX345" fmla="*/ 3585237 w 13991985"/>
                <a:gd name="connsiteY345" fmla="*/ 7901857 h 9738027"/>
                <a:gd name="connsiteX346" fmla="*/ 3665179 w 13991985"/>
                <a:gd name="connsiteY346" fmla="*/ 7834502 h 9738027"/>
                <a:gd name="connsiteX347" fmla="*/ 3709175 w 13991985"/>
                <a:gd name="connsiteY347" fmla="*/ 7787103 h 9738027"/>
                <a:gd name="connsiteX348" fmla="*/ 3843206 w 13991985"/>
                <a:gd name="connsiteY348" fmla="*/ 7842099 h 9738027"/>
                <a:gd name="connsiteX349" fmla="*/ 3991637 w 13991985"/>
                <a:gd name="connsiteY349" fmla="*/ 7872828 h 9738027"/>
                <a:gd name="connsiteX350" fmla="*/ 4071579 w 13991985"/>
                <a:gd name="connsiteY350" fmla="*/ 7834728 h 9738027"/>
                <a:gd name="connsiteX351" fmla="*/ 4107525 w 13991985"/>
                <a:gd name="connsiteY351" fmla="*/ 7921360 h 9738027"/>
                <a:gd name="connsiteX352" fmla="*/ 4157757 w 13991985"/>
                <a:gd name="connsiteY352" fmla="*/ 7962522 h 9738027"/>
                <a:gd name="connsiteX353" fmla="*/ 4222959 w 13991985"/>
                <a:gd name="connsiteY353" fmla="*/ 8028177 h 9738027"/>
                <a:gd name="connsiteX354" fmla="*/ 4213887 w 13991985"/>
                <a:gd name="connsiteY354" fmla="*/ 8093151 h 9738027"/>
                <a:gd name="connsiteX355" fmla="*/ 4238380 w 13991985"/>
                <a:gd name="connsiteY355" fmla="*/ 8148600 h 9738027"/>
                <a:gd name="connsiteX356" fmla="*/ 4398037 w 13991985"/>
                <a:gd name="connsiteY356" fmla="*/ 8119571 h 9738027"/>
                <a:gd name="connsiteX357" fmla="*/ 4526512 w 13991985"/>
                <a:gd name="connsiteY357" fmla="*/ 8078863 h 9738027"/>
                <a:gd name="connsiteX358" fmla="*/ 4600330 w 13991985"/>
                <a:gd name="connsiteY358" fmla="*/ 8082945 h 9738027"/>
                <a:gd name="connsiteX359" fmla="*/ 4673809 w 13991985"/>
                <a:gd name="connsiteY359" fmla="*/ 8047000 h 9738027"/>
                <a:gd name="connsiteX360" fmla="*/ 4702837 w 13991985"/>
                <a:gd name="connsiteY360" fmla="*/ 8003457 h 9738027"/>
                <a:gd name="connsiteX361" fmla="*/ 4717351 w 13991985"/>
                <a:gd name="connsiteY361" fmla="*/ 7959914 h 9738027"/>
                <a:gd name="connsiteX362" fmla="*/ 4804437 w 13991985"/>
                <a:gd name="connsiteY362" fmla="*/ 7930885 h 9738027"/>
                <a:gd name="connsiteX363" fmla="*/ 4838682 w 13991985"/>
                <a:gd name="connsiteY363" fmla="*/ 7904465 h 9738027"/>
                <a:gd name="connsiteX364" fmla="*/ 4894811 w 13991985"/>
                <a:gd name="connsiteY364" fmla="*/ 7875437 h 9738027"/>
                <a:gd name="connsiteX365" fmla="*/ 4947426 w 13991985"/>
                <a:gd name="connsiteY365" fmla="*/ 7839037 h 9738027"/>
                <a:gd name="connsiteX366" fmla="*/ 5065694 w 13991985"/>
                <a:gd name="connsiteY366" fmla="*/ 7766919 h 9738027"/>
                <a:gd name="connsiteX367" fmla="*/ 5210837 w 13991985"/>
                <a:gd name="connsiteY367" fmla="*/ 7814771 h 9738027"/>
                <a:gd name="connsiteX368" fmla="*/ 5297923 w 13991985"/>
                <a:gd name="connsiteY368" fmla="*/ 7872828 h 9738027"/>
                <a:gd name="connsiteX369" fmla="*/ 5385009 w 13991985"/>
                <a:gd name="connsiteY369" fmla="*/ 7858314 h 9738027"/>
                <a:gd name="connsiteX370" fmla="*/ 5428551 w 13991985"/>
                <a:gd name="connsiteY370" fmla="*/ 7829285 h 9738027"/>
                <a:gd name="connsiteX371" fmla="*/ 5514956 w 13991985"/>
                <a:gd name="connsiteY371" fmla="*/ 7712377 h 9738027"/>
                <a:gd name="connsiteX372" fmla="*/ 5563943 w 13991985"/>
                <a:gd name="connsiteY372" fmla="*/ 7788804 h 9738027"/>
                <a:gd name="connsiteX373" fmla="*/ 5602723 w 13991985"/>
                <a:gd name="connsiteY373" fmla="*/ 7843800 h 9738027"/>
                <a:gd name="connsiteX374" fmla="*/ 5617237 w 13991985"/>
                <a:gd name="connsiteY374" fmla="*/ 7887343 h 9738027"/>
                <a:gd name="connsiteX375" fmla="*/ 5706478 w 13991985"/>
                <a:gd name="connsiteY375" fmla="*/ 7950389 h 9738027"/>
                <a:gd name="connsiteX376" fmla="*/ 5731424 w 13991985"/>
                <a:gd name="connsiteY376" fmla="*/ 7990077 h 9738027"/>
                <a:gd name="connsiteX377" fmla="*/ 5727682 w 13991985"/>
                <a:gd name="connsiteY377" fmla="*/ 8069112 h 9738027"/>
                <a:gd name="connsiteX378" fmla="*/ 5732218 w 13991985"/>
                <a:gd name="connsiteY378" fmla="*/ 8131703 h 9738027"/>
                <a:gd name="connsiteX379" fmla="*/ 5739588 w 13991985"/>
                <a:gd name="connsiteY379" fmla="*/ 8211419 h 9738027"/>
                <a:gd name="connsiteX380" fmla="*/ 5737660 w 13991985"/>
                <a:gd name="connsiteY380" fmla="*/ 8300887 h 9738027"/>
                <a:gd name="connsiteX381" fmla="*/ 5692191 w 13991985"/>
                <a:gd name="connsiteY381" fmla="*/ 8377994 h 9738027"/>
                <a:gd name="connsiteX382" fmla="*/ 5602723 w 13991985"/>
                <a:gd name="connsiteY382" fmla="*/ 8424371 h 9738027"/>
                <a:gd name="connsiteX383" fmla="*/ 5573694 w 13991985"/>
                <a:gd name="connsiteY383" fmla="*/ 8467914 h 9738027"/>
                <a:gd name="connsiteX384" fmla="*/ 5559180 w 13991985"/>
                <a:gd name="connsiteY384" fmla="*/ 8511457 h 9738027"/>
                <a:gd name="connsiteX385" fmla="*/ 5472094 w 13991985"/>
                <a:gd name="connsiteY385" fmla="*/ 8598543 h 9738027"/>
                <a:gd name="connsiteX386" fmla="*/ 5457580 w 13991985"/>
                <a:gd name="connsiteY386" fmla="*/ 8642085 h 9738027"/>
                <a:gd name="connsiteX387" fmla="*/ 5519946 w 13991985"/>
                <a:gd name="connsiteY387" fmla="*/ 8768178 h 9738027"/>
                <a:gd name="connsiteX388" fmla="*/ 5477311 w 13991985"/>
                <a:gd name="connsiteY388" fmla="*/ 8861954 h 9738027"/>
                <a:gd name="connsiteX389" fmla="*/ 5619505 w 13991985"/>
                <a:gd name="connsiteY389" fmla="*/ 8840183 h 9738027"/>
                <a:gd name="connsiteX390" fmla="*/ 5711693 w 13991985"/>
                <a:gd name="connsiteY390" fmla="*/ 8814103 h 9738027"/>
                <a:gd name="connsiteX391" fmla="*/ 5776894 w 13991985"/>
                <a:gd name="connsiteY391" fmla="*/ 8800268 h 9738027"/>
                <a:gd name="connsiteX392" fmla="*/ 5749000 w 13991985"/>
                <a:gd name="connsiteY392" fmla="*/ 8872159 h 9738027"/>
                <a:gd name="connsiteX393" fmla="*/ 5748092 w 13991985"/>
                <a:gd name="connsiteY393" fmla="*/ 8903343 h 9738027"/>
                <a:gd name="connsiteX394" fmla="*/ 5747866 w 13991985"/>
                <a:gd name="connsiteY394" fmla="*/ 8946885 h 9738027"/>
                <a:gd name="connsiteX395" fmla="*/ 5776894 w 13991985"/>
                <a:gd name="connsiteY395" fmla="*/ 9033971 h 9738027"/>
                <a:gd name="connsiteX396" fmla="*/ 5829962 w 13991985"/>
                <a:gd name="connsiteY396" fmla="*/ 9080576 h 9738027"/>
                <a:gd name="connsiteX397" fmla="*/ 5883030 w 13991985"/>
                <a:gd name="connsiteY397" fmla="*/ 9114140 h 9738027"/>
                <a:gd name="connsiteX398" fmla="*/ 5907523 w 13991985"/>
                <a:gd name="connsiteY398" fmla="*/ 9164600 h 9738027"/>
                <a:gd name="connsiteX399" fmla="*/ 5863980 w 13991985"/>
                <a:gd name="connsiteY399" fmla="*/ 9266200 h 9738027"/>
                <a:gd name="connsiteX400" fmla="*/ 6023637 w 13991985"/>
                <a:gd name="connsiteY400" fmla="*/ 9353285 h 9738027"/>
                <a:gd name="connsiteX401" fmla="*/ 6038151 w 13991985"/>
                <a:gd name="connsiteY401" fmla="*/ 9396828 h 9738027"/>
                <a:gd name="connsiteX402" fmla="*/ 6067180 w 13991985"/>
                <a:gd name="connsiteY402" fmla="*/ 9440371 h 9738027"/>
                <a:gd name="connsiteX403" fmla="*/ 6133855 w 13991985"/>
                <a:gd name="connsiteY403" fmla="*/ 9471214 h 9738027"/>
                <a:gd name="connsiteX404" fmla="*/ 6269586 w 13991985"/>
                <a:gd name="connsiteY404" fmla="*/ 9406920 h 9738027"/>
                <a:gd name="connsiteX405" fmla="*/ 6299409 w 13991985"/>
                <a:gd name="connsiteY405" fmla="*/ 9440371 h 9738027"/>
                <a:gd name="connsiteX406" fmla="*/ 6313923 w 13991985"/>
                <a:gd name="connsiteY406" fmla="*/ 9483914 h 9738027"/>
                <a:gd name="connsiteX407" fmla="*/ 6347941 w 13991985"/>
                <a:gd name="connsiteY407" fmla="*/ 9527003 h 9738027"/>
                <a:gd name="connsiteX408" fmla="*/ 6405771 w 13991985"/>
                <a:gd name="connsiteY408" fmla="*/ 9556032 h 9738027"/>
                <a:gd name="connsiteX409" fmla="*/ 6430263 w 13991985"/>
                <a:gd name="connsiteY409" fmla="*/ 9510562 h 9738027"/>
                <a:gd name="connsiteX410" fmla="*/ 6430037 w 13991985"/>
                <a:gd name="connsiteY410" fmla="*/ 9382314 h 9738027"/>
                <a:gd name="connsiteX411" fmla="*/ 6401009 w 13991985"/>
                <a:gd name="connsiteY411" fmla="*/ 9280714 h 9738027"/>
                <a:gd name="connsiteX412" fmla="*/ 6444551 w 13991985"/>
                <a:gd name="connsiteY412" fmla="*/ 9237171 h 9738027"/>
                <a:gd name="connsiteX413" fmla="*/ 6488094 w 13991985"/>
                <a:gd name="connsiteY413" fmla="*/ 9222657 h 9738027"/>
                <a:gd name="connsiteX414" fmla="*/ 6557718 w 13991985"/>
                <a:gd name="connsiteY414" fmla="*/ 9225945 h 9738027"/>
                <a:gd name="connsiteX415" fmla="*/ 6636299 w 13991985"/>
                <a:gd name="connsiteY415" fmla="*/ 9168795 h 9738027"/>
                <a:gd name="connsiteX416" fmla="*/ 6737445 w 13991985"/>
                <a:gd name="connsiteY416" fmla="*/ 9224812 h 9738027"/>
                <a:gd name="connsiteX417" fmla="*/ 6763866 w 13991985"/>
                <a:gd name="connsiteY417" fmla="*/ 9164600 h 9738027"/>
                <a:gd name="connsiteX418" fmla="*/ 6828840 w 13991985"/>
                <a:gd name="connsiteY418" fmla="*/ 9181722 h 9738027"/>
                <a:gd name="connsiteX419" fmla="*/ 6870229 w 13991985"/>
                <a:gd name="connsiteY419" fmla="*/ 9205988 h 9738027"/>
                <a:gd name="connsiteX420" fmla="*/ 6952551 w 13991985"/>
                <a:gd name="connsiteY420" fmla="*/ 9208143 h 9738027"/>
                <a:gd name="connsiteX421" fmla="*/ 7025123 w 13991985"/>
                <a:gd name="connsiteY421" fmla="*/ 9121057 h 9738027"/>
                <a:gd name="connsiteX422" fmla="*/ 7102230 w 13991985"/>
                <a:gd name="connsiteY422" fmla="*/ 9139881 h 9738027"/>
                <a:gd name="connsiteX423" fmla="*/ 7170266 w 13991985"/>
                <a:gd name="connsiteY423" fmla="*/ 9077514 h 9738027"/>
                <a:gd name="connsiteX424" fmla="*/ 7197141 w 13991985"/>
                <a:gd name="connsiteY424" fmla="*/ 9048713 h 9738027"/>
                <a:gd name="connsiteX425" fmla="*/ 7236374 w 13991985"/>
                <a:gd name="connsiteY425" fmla="*/ 9023539 h 9738027"/>
                <a:gd name="connsiteX426" fmla="*/ 7271638 w 13991985"/>
                <a:gd name="connsiteY426" fmla="*/ 9063681 h 9738027"/>
                <a:gd name="connsiteX427" fmla="*/ 7307811 w 13991985"/>
                <a:gd name="connsiteY427" fmla="*/ 9109604 h 9738027"/>
                <a:gd name="connsiteX428" fmla="*/ 7343530 w 13991985"/>
                <a:gd name="connsiteY428" fmla="*/ 9159270 h 9738027"/>
                <a:gd name="connsiteX429" fmla="*/ 7460551 w 13991985"/>
                <a:gd name="connsiteY429" fmla="*/ 9164600 h 9738027"/>
                <a:gd name="connsiteX430" fmla="*/ 7547637 w 13991985"/>
                <a:gd name="connsiteY430" fmla="*/ 9179114 h 9738027"/>
                <a:gd name="connsiteX431" fmla="*/ 7562151 w 13991985"/>
                <a:gd name="connsiteY431" fmla="*/ 9353285 h 9738027"/>
                <a:gd name="connsiteX432" fmla="*/ 7634723 w 13991985"/>
                <a:gd name="connsiteY432" fmla="*/ 9367800 h 9738027"/>
                <a:gd name="connsiteX433" fmla="*/ 7721809 w 13991985"/>
                <a:gd name="connsiteY433" fmla="*/ 9396828 h 9738027"/>
                <a:gd name="connsiteX434" fmla="*/ 7808894 w 13991985"/>
                <a:gd name="connsiteY434" fmla="*/ 9425857 h 9738027"/>
                <a:gd name="connsiteX435" fmla="*/ 7852437 w 13991985"/>
                <a:gd name="connsiteY435" fmla="*/ 9440371 h 9738027"/>
                <a:gd name="connsiteX436" fmla="*/ 7895980 w 13991985"/>
                <a:gd name="connsiteY436" fmla="*/ 9396828 h 9738027"/>
                <a:gd name="connsiteX437" fmla="*/ 7939523 w 13991985"/>
                <a:gd name="connsiteY437" fmla="*/ 9382314 h 9738027"/>
                <a:gd name="connsiteX438" fmla="*/ 7962655 w 13991985"/>
                <a:gd name="connsiteY438" fmla="*/ 9347389 h 9738027"/>
                <a:gd name="connsiteX439" fmla="*/ 8005517 w 13991985"/>
                <a:gd name="connsiteY439" fmla="*/ 9335483 h 9738027"/>
                <a:gd name="connsiteX440" fmla="*/ 8065049 w 13991985"/>
                <a:gd name="connsiteY440" fmla="*/ 9397396 h 9738027"/>
                <a:gd name="connsiteX441" fmla="*/ 8169144 w 13991985"/>
                <a:gd name="connsiteY441" fmla="*/ 9437309 h 9738027"/>
                <a:gd name="connsiteX442" fmla="*/ 8215068 w 13991985"/>
                <a:gd name="connsiteY442" fmla="*/ 9392633 h 9738027"/>
                <a:gd name="connsiteX443" fmla="*/ 8255549 w 13991985"/>
                <a:gd name="connsiteY443" fmla="*/ 9401818 h 9738027"/>
                <a:gd name="connsiteX444" fmla="*/ 8299092 w 13991985"/>
                <a:gd name="connsiteY444" fmla="*/ 9438217 h 9738027"/>
                <a:gd name="connsiteX445" fmla="*/ 8317461 w 13991985"/>
                <a:gd name="connsiteY445" fmla="*/ 9485502 h 9738027"/>
                <a:gd name="connsiteX446" fmla="*/ 8295010 w 13991985"/>
                <a:gd name="connsiteY446" fmla="*/ 9519633 h 9738027"/>
                <a:gd name="connsiteX447" fmla="*/ 8276980 w 13991985"/>
                <a:gd name="connsiteY447" fmla="*/ 9604564 h 9738027"/>
                <a:gd name="connsiteX448" fmla="*/ 8309297 w 13991985"/>
                <a:gd name="connsiteY448" fmla="*/ 9685413 h 9738027"/>
                <a:gd name="connsiteX449" fmla="*/ 8350459 w 13991985"/>
                <a:gd name="connsiteY449" fmla="*/ 9738027 h 9738027"/>
                <a:gd name="connsiteX450" fmla="*/ 8389466 w 13991985"/>
                <a:gd name="connsiteY450" fmla="*/ 9730657 h 9738027"/>
                <a:gd name="connsiteX451" fmla="*/ 8386404 w 13991985"/>
                <a:gd name="connsiteY451" fmla="*/ 9682578 h 9738027"/>
                <a:gd name="connsiteX452" fmla="*/ 8360437 w 13991985"/>
                <a:gd name="connsiteY452" fmla="*/ 9643571 h 9738027"/>
                <a:gd name="connsiteX453" fmla="*/ 8351139 w 13991985"/>
                <a:gd name="connsiteY453" fmla="*/ 9571453 h 9738027"/>
                <a:gd name="connsiteX454" fmla="*/ 8370416 w 13991985"/>
                <a:gd name="connsiteY454" fmla="*/ 9527684 h 9738027"/>
                <a:gd name="connsiteX455" fmla="*/ 8396043 w 13991985"/>
                <a:gd name="connsiteY455" fmla="*/ 9475977 h 9738027"/>
                <a:gd name="connsiteX456" fmla="*/ 8429380 w 13991985"/>
                <a:gd name="connsiteY456" fmla="*/ 9483120 h 9738027"/>
                <a:gd name="connsiteX457" fmla="*/ 8496055 w 13991985"/>
                <a:gd name="connsiteY457" fmla="*/ 9473595 h 9738027"/>
                <a:gd name="connsiteX458" fmla="*/ 8553886 w 13991985"/>
                <a:gd name="connsiteY458" fmla="*/ 9453185 h 9738027"/>
                <a:gd name="connsiteX459" fmla="*/ 8636209 w 13991985"/>
                <a:gd name="connsiteY459" fmla="*/ 9428465 h 9738027"/>
                <a:gd name="connsiteX460" fmla="*/ 8696193 w 13991985"/>
                <a:gd name="connsiteY460" fmla="*/ 9415877 h 9738027"/>
                <a:gd name="connsiteX461" fmla="*/ 8691318 w 13991985"/>
                <a:gd name="connsiteY461" fmla="*/ 9375964 h 9738027"/>
                <a:gd name="connsiteX462" fmla="*/ 8715130 w 13991985"/>
                <a:gd name="connsiteY462" fmla="*/ 9356914 h 9738027"/>
                <a:gd name="connsiteX463" fmla="*/ 8743705 w 13991985"/>
                <a:gd name="connsiteY463" fmla="*/ 9359295 h 9738027"/>
                <a:gd name="connsiteX464" fmla="*/ 8810380 w 13991985"/>
                <a:gd name="connsiteY464" fmla="*/ 9382314 h 9738027"/>
                <a:gd name="connsiteX465" fmla="*/ 8856078 w 13991985"/>
                <a:gd name="connsiteY465" fmla="*/ 9312577 h 9738027"/>
                <a:gd name="connsiteX466" fmla="*/ 8903249 w 13991985"/>
                <a:gd name="connsiteY466" fmla="*/ 9314052 h 9738027"/>
                <a:gd name="connsiteX467" fmla="*/ 8941349 w 13991985"/>
                <a:gd name="connsiteY467" fmla="*/ 9356914 h 9738027"/>
                <a:gd name="connsiteX468" fmla="*/ 8984211 w 13991985"/>
                <a:gd name="connsiteY468" fmla="*/ 9321195 h 9738027"/>
                <a:gd name="connsiteX469" fmla="*/ 9025713 w 13991985"/>
                <a:gd name="connsiteY469" fmla="*/ 9264272 h 9738027"/>
                <a:gd name="connsiteX470" fmla="*/ 9085925 w 13991985"/>
                <a:gd name="connsiteY470" fmla="*/ 9278106 h 9738027"/>
                <a:gd name="connsiteX471" fmla="*/ 9124705 w 13991985"/>
                <a:gd name="connsiteY471" fmla="*/ 9237852 h 9738027"/>
                <a:gd name="connsiteX472" fmla="*/ 9129468 w 13991985"/>
                <a:gd name="connsiteY472" fmla="*/ 9186258 h 9738027"/>
                <a:gd name="connsiteX473" fmla="*/ 9160424 w 13991985"/>
                <a:gd name="connsiteY473" fmla="*/ 9133077 h 9738027"/>
                <a:gd name="connsiteX474" fmla="*/ 9203286 w 13991985"/>
                <a:gd name="connsiteY474" fmla="*/ 9156889 h 9738027"/>
                <a:gd name="connsiteX475" fmla="*/ 9246376 w 13991985"/>
                <a:gd name="connsiteY475" fmla="*/ 9196690 h 9738027"/>
                <a:gd name="connsiteX476" fmla="*/ 9305680 w 13991985"/>
                <a:gd name="connsiteY476" fmla="*/ 9159270 h 9738027"/>
                <a:gd name="connsiteX477" fmla="*/ 9399569 w 13991985"/>
                <a:gd name="connsiteY477" fmla="*/ 9131943 h 9738027"/>
                <a:gd name="connsiteX478" fmla="*/ 9458080 w 13991985"/>
                <a:gd name="connsiteY478" fmla="*/ 9130695 h 9738027"/>
                <a:gd name="connsiteX479" fmla="*/ 9518518 w 13991985"/>
                <a:gd name="connsiteY479" fmla="*/ 9105521 h 9738027"/>
                <a:gd name="connsiteX480" fmla="*/ 9574648 w 13991985"/>
                <a:gd name="connsiteY480" fmla="*/ 9126046 h 9738027"/>
                <a:gd name="connsiteX481" fmla="*/ 9652209 w 13991985"/>
                <a:gd name="connsiteY481" fmla="*/ 9106543 h 9738027"/>
                <a:gd name="connsiteX482" fmla="*/ 9753355 w 13991985"/>
                <a:gd name="connsiteY482" fmla="*/ 9094977 h 9738027"/>
                <a:gd name="connsiteX483" fmla="*/ 9816175 w 13991985"/>
                <a:gd name="connsiteY483" fmla="*/ 9050866 h 9738027"/>
                <a:gd name="connsiteX484" fmla="*/ 9803361 w 13991985"/>
                <a:gd name="connsiteY484" fmla="*/ 9009252 h 9738027"/>
                <a:gd name="connsiteX485" fmla="*/ 9819236 w 13991985"/>
                <a:gd name="connsiteY485" fmla="*/ 8981583 h 9738027"/>
                <a:gd name="connsiteX486" fmla="*/ 9872418 w 13991985"/>
                <a:gd name="connsiteY486" fmla="*/ 8980677 h 9738027"/>
                <a:gd name="connsiteX487" fmla="*/ 9893736 w 13991985"/>
                <a:gd name="connsiteY487" fmla="*/ 8931350 h 9738027"/>
                <a:gd name="connsiteX488" fmla="*/ 9942721 w 13991985"/>
                <a:gd name="connsiteY488" fmla="*/ 8904022 h 9738027"/>
                <a:gd name="connsiteX489" fmla="*/ 10024364 w 13991985"/>
                <a:gd name="connsiteY489" fmla="*/ 8850956 h 9738027"/>
                <a:gd name="connsiteX490" fmla="*/ 10101925 w 13991985"/>
                <a:gd name="connsiteY490" fmla="*/ 8802650 h 9738027"/>
                <a:gd name="connsiteX491" fmla="*/ 10130726 w 13991985"/>
                <a:gd name="connsiteY491" fmla="*/ 8768632 h 9738027"/>
                <a:gd name="connsiteX492" fmla="*/ 10099997 w 13991985"/>
                <a:gd name="connsiteY492" fmla="*/ 8719646 h 9738027"/>
                <a:gd name="connsiteX493" fmla="*/ 10139458 w 13991985"/>
                <a:gd name="connsiteY493" fmla="*/ 8683474 h 9738027"/>
                <a:gd name="connsiteX494" fmla="*/ 10199669 w 13991985"/>
                <a:gd name="connsiteY494" fmla="*/ 8664197 h 9738027"/>
                <a:gd name="connsiteX495" fmla="*/ 10252737 w 13991985"/>
                <a:gd name="connsiteY495" fmla="*/ 8642539 h 9738027"/>
                <a:gd name="connsiteX496" fmla="*/ 10293672 w 13991985"/>
                <a:gd name="connsiteY496" fmla="*/ 8610902 h 9738027"/>
                <a:gd name="connsiteX497" fmla="*/ 10351049 w 13991985"/>
                <a:gd name="connsiteY497" fmla="*/ 8533002 h 9738027"/>
                <a:gd name="connsiteX498" fmla="*/ 10363409 w 13991985"/>
                <a:gd name="connsiteY498" fmla="*/ 8525971 h 9738027"/>
                <a:gd name="connsiteX499" fmla="*/ 10398107 w 13991985"/>
                <a:gd name="connsiteY499" fmla="*/ 8480274 h 9738027"/>
                <a:gd name="connsiteX500" fmla="*/ 10436434 w 13991985"/>
                <a:gd name="connsiteY500" fmla="*/ 8443875 h 9738027"/>
                <a:gd name="connsiteX501" fmla="*/ 10479523 w 13991985"/>
                <a:gd name="connsiteY501" fmla="*/ 8395343 h 9738027"/>
                <a:gd name="connsiteX502" fmla="*/ 10494718 w 13991985"/>
                <a:gd name="connsiteY502" fmla="*/ 8308257 h 9738027"/>
                <a:gd name="connsiteX503" fmla="*/ 10499254 w 13991985"/>
                <a:gd name="connsiteY503" fmla="*/ 8247819 h 9738027"/>
                <a:gd name="connsiteX504" fmla="*/ 10482018 w 13991985"/>
                <a:gd name="connsiteY504" fmla="*/ 8171052 h 9738027"/>
                <a:gd name="connsiteX505" fmla="*/ 10523066 w 13991985"/>
                <a:gd name="connsiteY505" fmla="*/ 8117643 h 9738027"/>
                <a:gd name="connsiteX506" fmla="*/ 10566609 w 13991985"/>
                <a:gd name="connsiteY506" fmla="*/ 8119571 h 9738027"/>
                <a:gd name="connsiteX507" fmla="*/ 10627274 w 13991985"/>
                <a:gd name="connsiteY507" fmla="*/ 8102676 h 9738027"/>
                <a:gd name="connsiteX508" fmla="*/ 10654829 w 13991985"/>
                <a:gd name="connsiteY508" fmla="*/ 8025569 h 9738027"/>
                <a:gd name="connsiteX509" fmla="*/ 10696330 w 13991985"/>
                <a:gd name="connsiteY509" fmla="*/ 7994839 h 9738027"/>
                <a:gd name="connsiteX510" fmla="*/ 10775025 w 13991985"/>
                <a:gd name="connsiteY510" fmla="*/ 7894940 h 9738027"/>
                <a:gd name="connsiteX511" fmla="*/ 10806435 w 13991985"/>
                <a:gd name="connsiteY511" fmla="*/ 7805246 h 9738027"/>
                <a:gd name="connsiteX512" fmla="*/ 10847596 w 13991985"/>
                <a:gd name="connsiteY512" fmla="*/ 7745488 h 9738027"/>
                <a:gd name="connsiteX513" fmla="*/ 10903499 w 13991985"/>
                <a:gd name="connsiteY513" fmla="*/ 7730520 h 9738027"/>
                <a:gd name="connsiteX514" fmla="*/ 10958494 w 13991985"/>
                <a:gd name="connsiteY514" fmla="*/ 7727685 h 9738027"/>
                <a:gd name="connsiteX515" fmla="*/ 10952031 w 13991985"/>
                <a:gd name="connsiteY515" fmla="*/ 7706028 h 9738027"/>
                <a:gd name="connsiteX516" fmla="*/ 10943980 w 13991985"/>
                <a:gd name="connsiteY516" fmla="*/ 7652732 h 9738027"/>
                <a:gd name="connsiteX517" fmla="*/ 10950897 w 13991985"/>
                <a:gd name="connsiteY517" fmla="*/ 7604427 h 9738027"/>
                <a:gd name="connsiteX518" fmla="*/ 10917786 w 13991985"/>
                <a:gd name="connsiteY518" fmla="*/ 7507590 h 9738027"/>
                <a:gd name="connsiteX519" fmla="*/ 10915632 w 13991985"/>
                <a:gd name="connsiteY519" fmla="*/ 7454521 h 9738027"/>
                <a:gd name="connsiteX520" fmla="*/ 10963937 w 13991985"/>
                <a:gd name="connsiteY520" fmla="*/ 7401681 h 9738027"/>
                <a:gd name="connsiteX521" fmla="*/ 11024943 w 13991985"/>
                <a:gd name="connsiteY521" fmla="*/ 7373333 h 9738027"/>
                <a:gd name="connsiteX522" fmla="*/ 11016551 w 13991985"/>
                <a:gd name="connsiteY522" fmla="*/ 7335800 h 9738027"/>
                <a:gd name="connsiteX523" fmla="*/ 10974936 w 13991985"/>
                <a:gd name="connsiteY523" fmla="*/ 7306998 h 9738027"/>
                <a:gd name="connsiteX524" fmla="*/ 10912570 w 13991985"/>
                <a:gd name="connsiteY524" fmla="*/ 7239643 h 9738027"/>
                <a:gd name="connsiteX525" fmla="*/ 10851905 w 13991985"/>
                <a:gd name="connsiteY525" fmla="*/ 7270371 h 9738027"/>
                <a:gd name="connsiteX526" fmla="*/ 10782168 w 13991985"/>
                <a:gd name="connsiteY526" fmla="*/ 7263001 h 9738027"/>
                <a:gd name="connsiteX527" fmla="*/ 10784323 w 13991985"/>
                <a:gd name="connsiteY527" fmla="*/ 7205171 h 9738027"/>
                <a:gd name="connsiteX528" fmla="*/ 10830247 w 13991985"/>
                <a:gd name="connsiteY528" fmla="*/ 7133053 h 9738027"/>
                <a:gd name="connsiteX529" fmla="*/ 10877305 w 13991985"/>
                <a:gd name="connsiteY529" fmla="*/ 7116158 h 9738027"/>
                <a:gd name="connsiteX530" fmla="*/ 10917332 w 13991985"/>
                <a:gd name="connsiteY530" fmla="*/ 7087357 h 9738027"/>
                <a:gd name="connsiteX531" fmla="*/ 10973688 w 13991985"/>
                <a:gd name="connsiteY531" fmla="*/ 7074769 h 9738027"/>
                <a:gd name="connsiteX532" fmla="*/ 11033446 w 13991985"/>
                <a:gd name="connsiteY532" fmla="*/ 7055039 h 9738027"/>
                <a:gd name="connsiteX533" fmla="*/ 10929693 w 13991985"/>
                <a:gd name="connsiteY533" fmla="*/ 6954120 h 9738027"/>
                <a:gd name="connsiteX534" fmla="*/ 10903272 w 13991985"/>
                <a:gd name="connsiteY534" fmla="*/ 6879619 h 9738027"/>
                <a:gd name="connsiteX535" fmla="*/ 10997729 w 13991985"/>
                <a:gd name="connsiteY535" fmla="*/ 6886083 h 9738027"/>
                <a:gd name="connsiteX536" fmla="*/ 11045580 w 13991985"/>
                <a:gd name="connsiteY536" fmla="*/ 6856828 h 9738027"/>
                <a:gd name="connsiteX537" fmla="*/ 10987523 w 13991985"/>
                <a:gd name="connsiteY537" fmla="*/ 6788566 h 9738027"/>
                <a:gd name="connsiteX538" fmla="*/ 10914951 w 13991985"/>
                <a:gd name="connsiteY538" fmla="*/ 6740714 h 9738027"/>
                <a:gd name="connsiteX539" fmla="*/ 10909509 w 13991985"/>
                <a:gd name="connsiteY539" fmla="*/ 6692862 h 9738027"/>
                <a:gd name="connsiteX540" fmla="*/ 10856894 w 13991985"/>
                <a:gd name="connsiteY540" fmla="*/ 6668143 h 9738027"/>
                <a:gd name="connsiteX541" fmla="*/ 10813805 w 13991985"/>
                <a:gd name="connsiteY541" fmla="*/ 6633671 h 9738027"/>
                <a:gd name="connsiteX542" fmla="*/ 10804053 w 13991985"/>
                <a:gd name="connsiteY542" fmla="*/ 6556790 h 9738027"/>
                <a:gd name="connsiteX543" fmla="*/ 10793848 w 13991985"/>
                <a:gd name="connsiteY543" fmla="*/ 6494198 h 9738027"/>
                <a:gd name="connsiteX544" fmla="*/ 10740780 w 13991985"/>
                <a:gd name="connsiteY544" fmla="*/ 6367878 h 9738027"/>
                <a:gd name="connsiteX545" fmla="*/ 10711751 w 13991985"/>
                <a:gd name="connsiteY545" fmla="*/ 6247228 h 9738027"/>
                <a:gd name="connsiteX546" fmla="*/ 10668209 w 13991985"/>
                <a:gd name="connsiteY546" fmla="*/ 6218200 h 9738027"/>
                <a:gd name="connsiteX547" fmla="*/ 10619223 w 13991985"/>
                <a:gd name="connsiteY547" fmla="*/ 6155833 h 9738027"/>
                <a:gd name="connsiteX548" fmla="*/ 10508551 w 13991985"/>
                <a:gd name="connsiteY548" fmla="*/ 6072831 h 9738027"/>
                <a:gd name="connsiteX549" fmla="*/ 10426229 w 13991985"/>
                <a:gd name="connsiteY549" fmla="*/ 6005701 h 9738027"/>
                <a:gd name="connsiteX550" fmla="*/ 10441423 w 13991985"/>
                <a:gd name="connsiteY550" fmla="*/ 5885505 h 9738027"/>
                <a:gd name="connsiteX551" fmla="*/ 10509005 w 13991985"/>
                <a:gd name="connsiteY551" fmla="*/ 5822232 h 9738027"/>
                <a:gd name="connsiteX552" fmla="*/ 10595637 w 13991985"/>
                <a:gd name="connsiteY552" fmla="*/ 5724714 h 9738027"/>
                <a:gd name="connsiteX553" fmla="*/ 10629655 w 13991985"/>
                <a:gd name="connsiteY553" fmla="*/ 5637402 h 9738027"/>
                <a:gd name="connsiteX554" fmla="*/ 10673198 w 13991985"/>
                <a:gd name="connsiteY554" fmla="*/ 5604745 h 9738027"/>
                <a:gd name="connsiteX555" fmla="*/ 10750305 w 13991985"/>
                <a:gd name="connsiteY555" fmla="*/ 5627196 h 9738027"/>
                <a:gd name="connsiteX556" fmla="*/ 10761191 w 13991985"/>
                <a:gd name="connsiteY556" fmla="*/ 5560067 h 9738027"/>
                <a:gd name="connsiteX557" fmla="*/ 10814259 w 13991985"/>
                <a:gd name="connsiteY557" fmla="*/ 5502464 h 9738027"/>
                <a:gd name="connsiteX558" fmla="*/ 10891138 w 13991985"/>
                <a:gd name="connsiteY558" fmla="*/ 5468446 h 9738027"/>
                <a:gd name="connsiteX559" fmla="*/ 10958494 w 13991985"/>
                <a:gd name="connsiteY559" fmla="*/ 5463457 h 9738027"/>
                <a:gd name="connsiteX560" fmla="*/ 10989111 w 13991985"/>
                <a:gd name="connsiteY560" fmla="*/ 5434655 h 9738027"/>
                <a:gd name="connsiteX561" fmla="*/ 11051703 w 13991985"/>
                <a:gd name="connsiteY561" fmla="*/ 5395875 h 9738027"/>
                <a:gd name="connsiteX562" fmla="*/ 11161694 w 13991985"/>
                <a:gd name="connsiteY562" fmla="*/ 5361857 h 9738027"/>
                <a:gd name="connsiteX563" fmla="*/ 11205237 w 13991985"/>
                <a:gd name="connsiteY563" fmla="*/ 5332828 h 9738027"/>
                <a:gd name="connsiteX564" fmla="*/ 11161694 w 13991985"/>
                <a:gd name="connsiteY564" fmla="*/ 5303800 h 9738027"/>
                <a:gd name="connsiteX565" fmla="*/ 10871409 w 13991985"/>
                <a:gd name="connsiteY565" fmla="*/ 5260257 h 9738027"/>
                <a:gd name="connsiteX566" fmla="*/ 10827866 w 13991985"/>
                <a:gd name="connsiteY566" fmla="*/ 5216714 h 9738027"/>
                <a:gd name="connsiteX567" fmla="*/ 10682723 w 13991985"/>
                <a:gd name="connsiteY567" fmla="*/ 5274771 h 9738027"/>
                <a:gd name="connsiteX568" fmla="*/ 10624666 w 13991985"/>
                <a:gd name="connsiteY568" fmla="*/ 5303800 h 9738027"/>
                <a:gd name="connsiteX569" fmla="*/ 10537580 w 13991985"/>
                <a:gd name="connsiteY569" fmla="*/ 5390206 h 9738027"/>
                <a:gd name="connsiteX570" fmla="*/ 10440289 w 13991985"/>
                <a:gd name="connsiteY570" fmla="*/ 5361403 h 9738027"/>
                <a:gd name="connsiteX571" fmla="*/ 10368624 w 13991985"/>
                <a:gd name="connsiteY571" fmla="*/ 5317633 h 9738027"/>
                <a:gd name="connsiteX572" fmla="*/ 10348894 w 13991985"/>
                <a:gd name="connsiteY572" fmla="*/ 5245743 h 9738027"/>
                <a:gd name="connsiteX573" fmla="*/ 10363409 w 13991985"/>
                <a:gd name="connsiteY573" fmla="*/ 5187685 h 9738027"/>
                <a:gd name="connsiteX574" fmla="*/ 10392437 w 13991985"/>
                <a:gd name="connsiteY574" fmla="*/ 5144143 h 9738027"/>
                <a:gd name="connsiteX575" fmla="*/ 10348894 w 13991985"/>
                <a:gd name="connsiteY575" fmla="*/ 5115114 h 9738027"/>
                <a:gd name="connsiteX576" fmla="*/ 10290837 w 13991985"/>
                <a:gd name="connsiteY576" fmla="*/ 5100600 h 9738027"/>
                <a:gd name="connsiteX577" fmla="*/ 10203751 w 13991985"/>
                <a:gd name="connsiteY577" fmla="*/ 5071571 h 9738027"/>
                <a:gd name="connsiteX578" fmla="*/ 10160209 w 13991985"/>
                <a:gd name="connsiteY578" fmla="*/ 5057057 h 9738027"/>
                <a:gd name="connsiteX579" fmla="*/ 10073804 w 13991985"/>
                <a:gd name="connsiteY579" fmla="*/ 5028028 h 9738027"/>
                <a:gd name="connsiteX580" fmla="*/ 10044548 w 13991985"/>
                <a:gd name="connsiteY580" fmla="*/ 4921665 h 9738027"/>
                <a:gd name="connsiteX581" fmla="*/ 10049991 w 13991985"/>
                <a:gd name="connsiteY581" fmla="*/ 4868598 h 9738027"/>
                <a:gd name="connsiteX582" fmla="*/ 10102605 w 13991985"/>
                <a:gd name="connsiteY582" fmla="*/ 4758381 h 9738027"/>
                <a:gd name="connsiteX583" fmla="*/ 10189011 w 13991985"/>
                <a:gd name="connsiteY583" fmla="*/ 4753164 h 9738027"/>
                <a:gd name="connsiteX584" fmla="*/ 10262262 w 13991985"/>
                <a:gd name="connsiteY584" fmla="*/ 4791490 h 9738027"/>
                <a:gd name="connsiteX585" fmla="*/ 10311929 w 13991985"/>
                <a:gd name="connsiteY585" fmla="*/ 4762462 h 9738027"/>
                <a:gd name="connsiteX586" fmla="*/ 10365223 w 13991985"/>
                <a:gd name="connsiteY586" fmla="*/ 4752710 h 9738027"/>
                <a:gd name="connsiteX587" fmla="*/ 10423053 w 13991985"/>
                <a:gd name="connsiteY587" fmla="*/ 4698963 h 9738027"/>
                <a:gd name="connsiteX588" fmla="*/ 10447319 w 13991985"/>
                <a:gd name="connsiteY588" fmla="*/ 4607114 h 9738027"/>
                <a:gd name="connsiteX589" fmla="*/ 10491543 w 13991985"/>
                <a:gd name="connsiteY589" fmla="*/ 4532502 h 9738027"/>
                <a:gd name="connsiteX590" fmla="*/ 10595637 w 13991985"/>
                <a:gd name="connsiteY590" fmla="*/ 4520028 h 9738027"/>
                <a:gd name="connsiteX591" fmla="*/ 10639180 w 13991985"/>
                <a:gd name="connsiteY591" fmla="*/ 4491000 h 9738027"/>
                <a:gd name="connsiteX592" fmla="*/ 10711751 w 13991985"/>
                <a:gd name="connsiteY592" fmla="*/ 4403914 h 9738027"/>
                <a:gd name="connsiteX593" fmla="*/ 10755294 w 13991985"/>
                <a:gd name="connsiteY593" fmla="*/ 4360371 h 9738027"/>
                <a:gd name="connsiteX594" fmla="*/ 10775705 w 13991985"/>
                <a:gd name="connsiteY594" fmla="*/ 4302314 h 9738027"/>
                <a:gd name="connsiteX595" fmla="*/ 10848730 w 13991985"/>
                <a:gd name="connsiteY595" fmla="*/ 4251514 h 9738027"/>
                <a:gd name="connsiteX596" fmla="*/ 10977318 w 13991985"/>
                <a:gd name="connsiteY596" fmla="*/ 4232464 h 9738027"/>
                <a:gd name="connsiteX597" fmla="*/ 11103411 w 13991985"/>
                <a:gd name="connsiteY597" fmla="*/ 4307983 h 9738027"/>
                <a:gd name="connsiteX598" fmla="*/ 11126996 w 13991985"/>
                <a:gd name="connsiteY598" fmla="*/ 4433170 h 9738027"/>
                <a:gd name="connsiteX599" fmla="*/ 11078691 w 13991985"/>
                <a:gd name="connsiteY599" fmla="*/ 4505514 h 9738027"/>
                <a:gd name="connsiteX600" fmla="*/ 11048755 w 13991985"/>
                <a:gd name="connsiteY600" fmla="*/ 4551552 h 9738027"/>
                <a:gd name="connsiteX601" fmla="*/ 11049889 w 13991985"/>
                <a:gd name="connsiteY601" fmla="*/ 4577632 h 9738027"/>
                <a:gd name="connsiteX602" fmla="*/ 10987523 w 13991985"/>
                <a:gd name="connsiteY602" fmla="*/ 4592600 h 9738027"/>
                <a:gd name="connsiteX603" fmla="*/ 10973009 w 13991985"/>
                <a:gd name="connsiteY603" fmla="*/ 4650657 h 9738027"/>
                <a:gd name="connsiteX604" fmla="*/ 11060094 w 13991985"/>
                <a:gd name="connsiteY604" fmla="*/ 4665171 h 9738027"/>
                <a:gd name="connsiteX605" fmla="*/ 11016551 w 13991985"/>
                <a:gd name="connsiteY605" fmla="*/ 4708714 h 9738027"/>
                <a:gd name="connsiteX606" fmla="*/ 11002037 w 13991985"/>
                <a:gd name="connsiteY606" fmla="*/ 4752257 h 9738027"/>
                <a:gd name="connsiteX607" fmla="*/ 11016551 w 13991985"/>
                <a:gd name="connsiteY607" fmla="*/ 4781285 h 9738027"/>
                <a:gd name="connsiteX608" fmla="*/ 11060094 w 13991985"/>
                <a:gd name="connsiteY608" fmla="*/ 4737743 h 9738027"/>
                <a:gd name="connsiteX609" fmla="*/ 11190723 w 13991985"/>
                <a:gd name="connsiteY609" fmla="*/ 4650657 h 9738027"/>
                <a:gd name="connsiteX610" fmla="*/ 11248780 w 13991985"/>
                <a:gd name="connsiteY610" fmla="*/ 4636143 h 9738027"/>
                <a:gd name="connsiteX611" fmla="*/ 11335866 w 13991985"/>
                <a:gd name="connsiteY611" fmla="*/ 4592600 h 9738027"/>
                <a:gd name="connsiteX612" fmla="*/ 11422951 w 13991985"/>
                <a:gd name="connsiteY612" fmla="*/ 4549057 h 9738027"/>
                <a:gd name="connsiteX613" fmla="*/ 11539066 w 13991985"/>
                <a:gd name="connsiteY61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972666 w 13991985"/>
                <a:gd name="connsiteY294" fmla="*/ 5884371 h 9738027"/>
                <a:gd name="connsiteX295" fmla="*/ 1025506 w 13991985"/>
                <a:gd name="connsiteY295" fmla="*/ 5925533 h 9738027"/>
                <a:gd name="connsiteX296" fmla="*/ 1030497 w 13991985"/>
                <a:gd name="connsiteY296" fmla="*/ 6024751 h 9738027"/>
                <a:gd name="connsiteX297" fmla="*/ 1117809 w 13991985"/>
                <a:gd name="connsiteY297" fmla="*/ 6087571 h 9738027"/>
                <a:gd name="connsiteX298" fmla="*/ 1176092 w 13991985"/>
                <a:gd name="connsiteY298" fmla="*/ 6116033 h 9738027"/>
                <a:gd name="connsiteX299" fmla="*/ 1190380 w 13991985"/>
                <a:gd name="connsiteY299" fmla="*/ 6189171 h 9738027"/>
                <a:gd name="connsiteX300" fmla="*/ 1146837 w 13991985"/>
                <a:gd name="connsiteY300" fmla="*/ 6218200 h 9738027"/>
                <a:gd name="connsiteX301" fmla="*/ 1168722 w 13991985"/>
                <a:gd name="connsiteY301" fmla="*/ 6388289 h 9738027"/>
                <a:gd name="connsiteX302" fmla="*/ 1226325 w 13991985"/>
                <a:gd name="connsiteY302" fmla="*/ 6477075 h 9738027"/>
                <a:gd name="connsiteX303" fmla="*/ 1274405 w 13991985"/>
                <a:gd name="connsiteY303" fmla="*/ 6568924 h 9738027"/>
                <a:gd name="connsiteX304" fmla="*/ 1226552 w 13991985"/>
                <a:gd name="connsiteY304" fmla="*/ 6651020 h 9738027"/>
                <a:gd name="connsiteX305" fmla="*/ 1125179 w 13991985"/>
                <a:gd name="connsiteY305" fmla="*/ 6610539 h 9738027"/>
                <a:gd name="connsiteX306" fmla="*/ 1103294 w 13991985"/>
                <a:gd name="connsiteY306" fmla="*/ 6682657 h 9738027"/>
                <a:gd name="connsiteX307" fmla="*/ 1137992 w 13991985"/>
                <a:gd name="connsiteY307" fmla="*/ 6768495 h 9738027"/>
                <a:gd name="connsiteX308" fmla="*/ 1134931 w 13991985"/>
                <a:gd name="connsiteY308" fmla="*/ 6871115 h 9738027"/>
                <a:gd name="connsiteX309" fmla="*/ 1149899 w 13991985"/>
                <a:gd name="connsiteY309" fmla="*/ 6955140 h 9738027"/>
                <a:gd name="connsiteX310" fmla="*/ 1210111 w 13991985"/>
                <a:gd name="connsiteY310" fmla="*/ 7021475 h 9738027"/>
                <a:gd name="connsiteX311" fmla="*/ 1366705 w 13991985"/>
                <a:gd name="connsiteY311" fmla="*/ 7104025 h 9738027"/>
                <a:gd name="connsiteX312" fmla="*/ 1449029 w 13991985"/>
                <a:gd name="connsiteY312" fmla="*/ 7157093 h 9738027"/>
                <a:gd name="connsiteX313" fmla="*/ 1530672 w 13991985"/>
                <a:gd name="connsiteY313" fmla="*/ 7212541 h 9738027"/>
                <a:gd name="connsiteX314" fmla="*/ 1611294 w 13991985"/>
                <a:gd name="connsiteY314" fmla="*/ 7263228 h 9738027"/>
                <a:gd name="connsiteX315" fmla="*/ 1654837 w 13991985"/>
                <a:gd name="connsiteY315" fmla="*/ 7277743 h 9738027"/>
                <a:gd name="connsiteX316" fmla="*/ 1741923 w 13991985"/>
                <a:gd name="connsiteY316" fmla="*/ 7321285 h 9738027"/>
                <a:gd name="connsiteX317" fmla="*/ 1814494 w 13991985"/>
                <a:gd name="connsiteY317" fmla="*/ 7248714 h 9738027"/>
                <a:gd name="connsiteX318" fmla="*/ 1929928 w 13991985"/>
                <a:gd name="connsiteY318" fmla="*/ 7251322 h 9738027"/>
                <a:gd name="connsiteX319" fmla="*/ 1957029 w 13991985"/>
                <a:gd name="connsiteY319" fmla="*/ 7319358 h 9738027"/>
                <a:gd name="connsiteX320" fmla="*/ 2044116 w 13991985"/>
                <a:gd name="connsiteY320" fmla="*/ 7348387 h 9738027"/>
                <a:gd name="connsiteX321" fmla="*/ 2133809 w 13991985"/>
                <a:gd name="connsiteY321" fmla="*/ 7389321 h 9738027"/>
                <a:gd name="connsiteX322" fmla="*/ 2185742 w 13991985"/>
                <a:gd name="connsiteY322" fmla="*/ 7423339 h 9738027"/>
                <a:gd name="connsiteX323" fmla="*/ 2210916 w 13991985"/>
                <a:gd name="connsiteY323" fmla="*/ 7440462 h 9738027"/>
                <a:gd name="connsiteX324" fmla="*/ 2223503 w 13991985"/>
                <a:gd name="connsiteY324" fmla="*/ 7472098 h 9738027"/>
                <a:gd name="connsiteX325" fmla="*/ 2259561 w 13991985"/>
                <a:gd name="connsiteY325" fmla="*/ 7501920 h 9738027"/>
                <a:gd name="connsiteX326" fmla="*/ 2286095 w 13991985"/>
                <a:gd name="connsiteY326" fmla="*/ 7517569 h 9738027"/>
                <a:gd name="connsiteX327" fmla="*/ 2412188 w 13991985"/>
                <a:gd name="connsiteY327" fmla="*/ 7496364 h 9738027"/>
                <a:gd name="connsiteX328" fmla="*/ 2443825 w 13991985"/>
                <a:gd name="connsiteY328" fmla="*/ 7618714 h 9738027"/>
                <a:gd name="connsiteX329" fmla="*/ 2496666 w 13991985"/>
                <a:gd name="connsiteY329" fmla="*/ 7655114 h 9738027"/>
                <a:gd name="connsiteX330" fmla="*/ 2583751 w 13991985"/>
                <a:gd name="connsiteY330" fmla="*/ 7684143 h 9738027"/>
                <a:gd name="connsiteX331" fmla="*/ 2643962 w 13991985"/>
                <a:gd name="connsiteY331" fmla="*/ 7741746 h 9738027"/>
                <a:gd name="connsiteX332" fmla="*/ 2752480 w 13991985"/>
                <a:gd name="connsiteY332" fmla="*/ 7744582 h 9738027"/>
                <a:gd name="connsiteX333" fmla="*/ 2808610 w 13991985"/>
                <a:gd name="connsiteY333" fmla="*/ 7814545 h 9738027"/>
                <a:gd name="connsiteX334" fmla="*/ 2888551 w 13991985"/>
                <a:gd name="connsiteY334" fmla="*/ 7807627 h 9738027"/>
                <a:gd name="connsiteX335" fmla="*/ 2968267 w 13991985"/>
                <a:gd name="connsiteY335" fmla="*/ 7838810 h 9738027"/>
                <a:gd name="connsiteX336" fmla="*/ 3106266 w 13991985"/>
                <a:gd name="connsiteY336" fmla="*/ 7843800 h 9738027"/>
                <a:gd name="connsiteX337" fmla="*/ 3215237 w 13991985"/>
                <a:gd name="connsiteY337" fmla="*/ 7881900 h 9738027"/>
                <a:gd name="connsiteX338" fmla="*/ 3328516 w 13991985"/>
                <a:gd name="connsiteY338" fmla="*/ 7843346 h 9738027"/>
                <a:gd name="connsiteX339" fmla="*/ 3417982 w 13991985"/>
                <a:gd name="connsiteY339" fmla="*/ 7819988 h 9738027"/>
                <a:gd name="connsiteX340" fmla="*/ 3442022 w 13991985"/>
                <a:gd name="connsiteY340" fmla="*/ 7878044 h 9738027"/>
                <a:gd name="connsiteX341" fmla="*/ 3451773 w 13991985"/>
                <a:gd name="connsiteY341" fmla="*/ 7923969 h 9738027"/>
                <a:gd name="connsiteX342" fmla="*/ 3473431 w 13991985"/>
                <a:gd name="connsiteY342" fmla="*/ 7982025 h 9738027"/>
                <a:gd name="connsiteX343" fmla="*/ 3507449 w 13991985"/>
                <a:gd name="connsiteY343" fmla="*/ 8022960 h 9738027"/>
                <a:gd name="connsiteX344" fmla="*/ 3570723 w 13991985"/>
                <a:gd name="connsiteY344" fmla="*/ 8017971 h 9738027"/>
                <a:gd name="connsiteX345" fmla="*/ 3585237 w 13991985"/>
                <a:gd name="connsiteY345" fmla="*/ 7901857 h 9738027"/>
                <a:gd name="connsiteX346" fmla="*/ 3665179 w 13991985"/>
                <a:gd name="connsiteY346" fmla="*/ 7834502 h 9738027"/>
                <a:gd name="connsiteX347" fmla="*/ 3709175 w 13991985"/>
                <a:gd name="connsiteY347" fmla="*/ 7787103 h 9738027"/>
                <a:gd name="connsiteX348" fmla="*/ 3843206 w 13991985"/>
                <a:gd name="connsiteY348" fmla="*/ 7842099 h 9738027"/>
                <a:gd name="connsiteX349" fmla="*/ 3991637 w 13991985"/>
                <a:gd name="connsiteY349" fmla="*/ 7872828 h 9738027"/>
                <a:gd name="connsiteX350" fmla="*/ 4071579 w 13991985"/>
                <a:gd name="connsiteY350" fmla="*/ 7834728 h 9738027"/>
                <a:gd name="connsiteX351" fmla="*/ 4107525 w 13991985"/>
                <a:gd name="connsiteY351" fmla="*/ 7921360 h 9738027"/>
                <a:gd name="connsiteX352" fmla="*/ 4157757 w 13991985"/>
                <a:gd name="connsiteY352" fmla="*/ 7962522 h 9738027"/>
                <a:gd name="connsiteX353" fmla="*/ 4222959 w 13991985"/>
                <a:gd name="connsiteY353" fmla="*/ 8028177 h 9738027"/>
                <a:gd name="connsiteX354" fmla="*/ 4213887 w 13991985"/>
                <a:gd name="connsiteY354" fmla="*/ 8093151 h 9738027"/>
                <a:gd name="connsiteX355" fmla="*/ 4238380 w 13991985"/>
                <a:gd name="connsiteY355" fmla="*/ 8148600 h 9738027"/>
                <a:gd name="connsiteX356" fmla="*/ 4398037 w 13991985"/>
                <a:gd name="connsiteY356" fmla="*/ 8119571 h 9738027"/>
                <a:gd name="connsiteX357" fmla="*/ 4526512 w 13991985"/>
                <a:gd name="connsiteY357" fmla="*/ 8078863 h 9738027"/>
                <a:gd name="connsiteX358" fmla="*/ 4600330 w 13991985"/>
                <a:gd name="connsiteY358" fmla="*/ 8082945 h 9738027"/>
                <a:gd name="connsiteX359" fmla="*/ 4673809 w 13991985"/>
                <a:gd name="connsiteY359" fmla="*/ 8047000 h 9738027"/>
                <a:gd name="connsiteX360" fmla="*/ 4702837 w 13991985"/>
                <a:gd name="connsiteY360" fmla="*/ 8003457 h 9738027"/>
                <a:gd name="connsiteX361" fmla="*/ 4717351 w 13991985"/>
                <a:gd name="connsiteY361" fmla="*/ 7959914 h 9738027"/>
                <a:gd name="connsiteX362" fmla="*/ 4804437 w 13991985"/>
                <a:gd name="connsiteY362" fmla="*/ 7930885 h 9738027"/>
                <a:gd name="connsiteX363" fmla="*/ 4838682 w 13991985"/>
                <a:gd name="connsiteY363" fmla="*/ 7904465 h 9738027"/>
                <a:gd name="connsiteX364" fmla="*/ 4894811 w 13991985"/>
                <a:gd name="connsiteY364" fmla="*/ 7875437 h 9738027"/>
                <a:gd name="connsiteX365" fmla="*/ 4947426 w 13991985"/>
                <a:gd name="connsiteY365" fmla="*/ 7839037 h 9738027"/>
                <a:gd name="connsiteX366" fmla="*/ 5065694 w 13991985"/>
                <a:gd name="connsiteY366" fmla="*/ 7766919 h 9738027"/>
                <a:gd name="connsiteX367" fmla="*/ 5210837 w 13991985"/>
                <a:gd name="connsiteY367" fmla="*/ 7814771 h 9738027"/>
                <a:gd name="connsiteX368" fmla="*/ 5297923 w 13991985"/>
                <a:gd name="connsiteY368" fmla="*/ 7872828 h 9738027"/>
                <a:gd name="connsiteX369" fmla="*/ 5385009 w 13991985"/>
                <a:gd name="connsiteY369" fmla="*/ 7858314 h 9738027"/>
                <a:gd name="connsiteX370" fmla="*/ 5428551 w 13991985"/>
                <a:gd name="connsiteY370" fmla="*/ 7829285 h 9738027"/>
                <a:gd name="connsiteX371" fmla="*/ 5514956 w 13991985"/>
                <a:gd name="connsiteY371" fmla="*/ 7712377 h 9738027"/>
                <a:gd name="connsiteX372" fmla="*/ 5563943 w 13991985"/>
                <a:gd name="connsiteY372" fmla="*/ 7788804 h 9738027"/>
                <a:gd name="connsiteX373" fmla="*/ 5602723 w 13991985"/>
                <a:gd name="connsiteY373" fmla="*/ 7843800 h 9738027"/>
                <a:gd name="connsiteX374" fmla="*/ 5617237 w 13991985"/>
                <a:gd name="connsiteY374" fmla="*/ 7887343 h 9738027"/>
                <a:gd name="connsiteX375" fmla="*/ 5706478 w 13991985"/>
                <a:gd name="connsiteY375" fmla="*/ 7950389 h 9738027"/>
                <a:gd name="connsiteX376" fmla="*/ 5731424 w 13991985"/>
                <a:gd name="connsiteY376" fmla="*/ 7990077 h 9738027"/>
                <a:gd name="connsiteX377" fmla="*/ 5727682 w 13991985"/>
                <a:gd name="connsiteY377" fmla="*/ 8069112 h 9738027"/>
                <a:gd name="connsiteX378" fmla="*/ 5732218 w 13991985"/>
                <a:gd name="connsiteY378" fmla="*/ 8131703 h 9738027"/>
                <a:gd name="connsiteX379" fmla="*/ 5739588 w 13991985"/>
                <a:gd name="connsiteY379" fmla="*/ 8211419 h 9738027"/>
                <a:gd name="connsiteX380" fmla="*/ 5737660 w 13991985"/>
                <a:gd name="connsiteY380" fmla="*/ 8300887 h 9738027"/>
                <a:gd name="connsiteX381" fmla="*/ 5692191 w 13991985"/>
                <a:gd name="connsiteY381" fmla="*/ 8377994 h 9738027"/>
                <a:gd name="connsiteX382" fmla="*/ 5602723 w 13991985"/>
                <a:gd name="connsiteY382" fmla="*/ 8424371 h 9738027"/>
                <a:gd name="connsiteX383" fmla="*/ 5573694 w 13991985"/>
                <a:gd name="connsiteY383" fmla="*/ 8467914 h 9738027"/>
                <a:gd name="connsiteX384" fmla="*/ 5559180 w 13991985"/>
                <a:gd name="connsiteY384" fmla="*/ 8511457 h 9738027"/>
                <a:gd name="connsiteX385" fmla="*/ 5472094 w 13991985"/>
                <a:gd name="connsiteY385" fmla="*/ 8598543 h 9738027"/>
                <a:gd name="connsiteX386" fmla="*/ 5457580 w 13991985"/>
                <a:gd name="connsiteY386" fmla="*/ 8642085 h 9738027"/>
                <a:gd name="connsiteX387" fmla="*/ 5519946 w 13991985"/>
                <a:gd name="connsiteY387" fmla="*/ 8768178 h 9738027"/>
                <a:gd name="connsiteX388" fmla="*/ 5477311 w 13991985"/>
                <a:gd name="connsiteY388" fmla="*/ 8861954 h 9738027"/>
                <a:gd name="connsiteX389" fmla="*/ 5619505 w 13991985"/>
                <a:gd name="connsiteY389" fmla="*/ 8840183 h 9738027"/>
                <a:gd name="connsiteX390" fmla="*/ 5711693 w 13991985"/>
                <a:gd name="connsiteY390" fmla="*/ 8814103 h 9738027"/>
                <a:gd name="connsiteX391" fmla="*/ 5776894 w 13991985"/>
                <a:gd name="connsiteY391" fmla="*/ 8800268 h 9738027"/>
                <a:gd name="connsiteX392" fmla="*/ 5749000 w 13991985"/>
                <a:gd name="connsiteY392" fmla="*/ 8872159 h 9738027"/>
                <a:gd name="connsiteX393" fmla="*/ 5748092 w 13991985"/>
                <a:gd name="connsiteY393" fmla="*/ 8903343 h 9738027"/>
                <a:gd name="connsiteX394" fmla="*/ 5747866 w 13991985"/>
                <a:gd name="connsiteY394" fmla="*/ 8946885 h 9738027"/>
                <a:gd name="connsiteX395" fmla="*/ 5776894 w 13991985"/>
                <a:gd name="connsiteY395" fmla="*/ 9033971 h 9738027"/>
                <a:gd name="connsiteX396" fmla="*/ 5829962 w 13991985"/>
                <a:gd name="connsiteY396" fmla="*/ 9080576 h 9738027"/>
                <a:gd name="connsiteX397" fmla="*/ 5883030 w 13991985"/>
                <a:gd name="connsiteY397" fmla="*/ 9114140 h 9738027"/>
                <a:gd name="connsiteX398" fmla="*/ 5907523 w 13991985"/>
                <a:gd name="connsiteY398" fmla="*/ 9164600 h 9738027"/>
                <a:gd name="connsiteX399" fmla="*/ 5863980 w 13991985"/>
                <a:gd name="connsiteY399" fmla="*/ 9266200 h 9738027"/>
                <a:gd name="connsiteX400" fmla="*/ 6023637 w 13991985"/>
                <a:gd name="connsiteY400" fmla="*/ 9353285 h 9738027"/>
                <a:gd name="connsiteX401" fmla="*/ 6038151 w 13991985"/>
                <a:gd name="connsiteY401" fmla="*/ 9396828 h 9738027"/>
                <a:gd name="connsiteX402" fmla="*/ 6067180 w 13991985"/>
                <a:gd name="connsiteY402" fmla="*/ 9440371 h 9738027"/>
                <a:gd name="connsiteX403" fmla="*/ 6133855 w 13991985"/>
                <a:gd name="connsiteY403" fmla="*/ 9471214 h 9738027"/>
                <a:gd name="connsiteX404" fmla="*/ 6269586 w 13991985"/>
                <a:gd name="connsiteY404" fmla="*/ 9406920 h 9738027"/>
                <a:gd name="connsiteX405" fmla="*/ 6299409 w 13991985"/>
                <a:gd name="connsiteY405" fmla="*/ 9440371 h 9738027"/>
                <a:gd name="connsiteX406" fmla="*/ 6313923 w 13991985"/>
                <a:gd name="connsiteY406" fmla="*/ 9483914 h 9738027"/>
                <a:gd name="connsiteX407" fmla="*/ 6347941 w 13991985"/>
                <a:gd name="connsiteY407" fmla="*/ 9527003 h 9738027"/>
                <a:gd name="connsiteX408" fmla="*/ 6405771 w 13991985"/>
                <a:gd name="connsiteY408" fmla="*/ 9556032 h 9738027"/>
                <a:gd name="connsiteX409" fmla="*/ 6430263 w 13991985"/>
                <a:gd name="connsiteY409" fmla="*/ 9510562 h 9738027"/>
                <a:gd name="connsiteX410" fmla="*/ 6430037 w 13991985"/>
                <a:gd name="connsiteY410" fmla="*/ 9382314 h 9738027"/>
                <a:gd name="connsiteX411" fmla="*/ 6401009 w 13991985"/>
                <a:gd name="connsiteY411" fmla="*/ 9280714 h 9738027"/>
                <a:gd name="connsiteX412" fmla="*/ 6444551 w 13991985"/>
                <a:gd name="connsiteY412" fmla="*/ 9237171 h 9738027"/>
                <a:gd name="connsiteX413" fmla="*/ 6488094 w 13991985"/>
                <a:gd name="connsiteY413" fmla="*/ 9222657 h 9738027"/>
                <a:gd name="connsiteX414" fmla="*/ 6557718 w 13991985"/>
                <a:gd name="connsiteY414" fmla="*/ 9225945 h 9738027"/>
                <a:gd name="connsiteX415" fmla="*/ 6636299 w 13991985"/>
                <a:gd name="connsiteY415" fmla="*/ 9168795 h 9738027"/>
                <a:gd name="connsiteX416" fmla="*/ 6737445 w 13991985"/>
                <a:gd name="connsiteY416" fmla="*/ 9224812 h 9738027"/>
                <a:gd name="connsiteX417" fmla="*/ 6763866 w 13991985"/>
                <a:gd name="connsiteY417" fmla="*/ 9164600 h 9738027"/>
                <a:gd name="connsiteX418" fmla="*/ 6828840 w 13991985"/>
                <a:gd name="connsiteY418" fmla="*/ 9181722 h 9738027"/>
                <a:gd name="connsiteX419" fmla="*/ 6870229 w 13991985"/>
                <a:gd name="connsiteY419" fmla="*/ 9205988 h 9738027"/>
                <a:gd name="connsiteX420" fmla="*/ 6952551 w 13991985"/>
                <a:gd name="connsiteY420" fmla="*/ 9208143 h 9738027"/>
                <a:gd name="connsiteX421" fmla="*/ 7025123 w 13991985"/>
                <a:gd name="connsiteY421" fmla="*/ 9121057 h 9738027"/>
                <a:gd name="connsiteX422" fmla="*/ 7102230 w 13991985"/>
                <a:gd name="connsiteY422" fmla="*/ 9139881 h 9738027"/>
                <a:gd name="connsiteX423" fmla="*/ 7170266 w 13991985"/>
                <a:gd name="connsiteY423" fmla="*/ 9077514 h 9738027"/>
                <a:gd name="connsiteX424" fmla="*/ 7197141 w 13991985"/>
                <a:gd name="connsiteY424" fmla="*/ 9048713 h 9738027"/>
                <a:gd name="connsiteX425" fmla="*/ 7236374 w 13991985"/>
                <a:gd name="connsiteY425" fmla="*/ 9023539 h 9738027"/>
                <a:gd name="connsiteX426" fmla="*/ 7271638 w 13991985"/>
                <a:gd name="connsiteY426" fmla="*/ 9063681 h 9738027"/>
                <a:gd name="connsiteX427" fmla="*/ 7307811 w 13991985"/>
                <a:gd name="connsiteY427" fmla="*/ 9109604 h 9738027"/>
                <a:gd name="connsiteX428" fmla="*/ 7343530 w 13991985"/>
                <a:gd name="connsiteY428" fmla="*/ 9159270 h 9738027"/>
                <a:gd name="connsiteX429" fmla="*/ 7460551 w 13991985"/>
                <a:gd name="connsiteY429" fmla="*/ 9164600 h 9738027"/>
                <a:gd name="connsiteX430" fmla="*/ 7547637 w 13991985"/>
                <a:gd name="connsiteY430" fmla="*/ 9179114 h 9738027"/>
                <a:gd name="connsiteX431" fmla="*/ 7562151 w 13991985"/>
                <a:gd name="connsiteY431" fmla="*/ 9353285 h 9738027"/>
                <a:gd name="connsiteX432" fmla="*/ 7634723 w 13991985"/>
                <a:gd name="connsiteY432" fmla="*/ 9367800 h 9738027"/>
                <a:gd name="connsiteX433" fmla="*/ 7721809 w 13991985"/>
                <a:gd name="connsiteY433" fmla="*/ 9396828 h 9738027"/>
                <a:gd name="connsiteX434" fmla="*/ 7808894 w 13991985"/>
                <a:gd name="connsiteY434" fmla="*/ 9425857 h 9738027"/>
                <a:gd name="connsiteX435" fmla="*/ 7852437 w 13991985"/>
                <a:gd name="connsiteY435" fmla="*/ 9440371 h 9738027"/>
                <a:gd name="connsiteX436" fmla="*/ 7895980 w 13991985"/>
                <a:gd name="connsiteY436" fmla="*/ 9396828 h 9738027"/>
                <a:gd name="connsiteX437" fmla="*/ 7939523 w 13991985"/>
                <a:gd name="connsiteY437" fmla="*/ 9382314 h 9738027"/>
                <a:gd name="connsiteX438" fmla="*/ 7962655 w 13991985"/>
                <a:gd name="connsiteY438" fmla="*/ 9347389 h 9738027"/>
                <a:gd name="connsiteX439" fmla="*/ 8005517 w 13991985"/>
                <a:gd name="connsiteY439" fmla="*/ 9335483 h 9738027"/>
                <a:gd name="connsiteX440" fmla="*/ 8065049 w 13991985"/>
                <a:gd name="connsiteY440" fmla="*/ 9397396 h 9738027"/>
                <a:gd name="connsiteX441" fmla="*/ 8169144 w 13991985"/>
                <a:gd name="connsiteY441" fmla="*/ 9437309 h 9738027"/>
                <a:gd name="connsiteX442" fmla="*/ 8215068 w 13991985"/>
                <a:gd name="connsiteY442" fmla="*/ 9392633 h 9738027"/>
                <a:gd name="connsiteX443" fmla="*/ 8255549 w 13991985"/>
                <a:gd name="connsiteY443" fmla="*/ 9401818 h 9738027"/>
                <a:gd name="connsiteX444" fmla="*/ 8299092 w 13991985"/>
                <a:gd name="connsiteY444" fmla="*/ 9438217 h 9738027"/>
                <a:gd name="connsiteX445" fmla="*/ 8317461 w 13991985"/>
                <a:gd name="connsiteY445" fmla="*/ 9485502 h 9738027"/>
                <a:gd name="connsiteX446" fmla="*/ 8295010 w 13991985"/>
                <a:gd name="connsiteY446" fmla="*/ 9519633 h 9738027"/>
                <a:gd name="connsiteX447" fmla="*/ 8276980 w 13991985"/>
                <a:gd name="connsiteY447" fmla="*/ 9604564 h 9738027"/>
                <a:gd name="connsiteX448" fmla="*/ 8309297 w 13991985"/>
                <a:gd name="connsiteY448" fmla="*/ 9685413 h 9738027"/>
                <a:gd name="connsiteX449" fmla="*/ 8350459 w 13991985"/>
                <a:gd name="connsiteY449" fmla="*/ 9738027 h 9738027"/>
                <a:gd name="connsiteX450" fmla="*/ 8389466 w 13991985"/>
                <a:gd name="connsiteY450" fmla="*/ 9730657 h 9738027"/>
                <a:gd name="connsiteX451" fmla="*/ 8386404 w 13991985"/>
                <a:gd name="connsiteY451" fmla="*/ 9682578 h 9738027"/>
                <a:gd name="connsiteX452" fmla="*/ 8360437 w 13991985"/>
                <a:gd name="connsiteY452" fmla="*/ 9643571 h 9738027"/>
                <a:gd name="connsiteX453" fmla="*/ 8351139 w 13991985"/>
                <a:gd name="connsiteY453" fmla="*/ 9571453 h 9738027"/>
                <a:gd name="connsiteX454" fmla="*/ 8370416 w 13991985"/>
                <a:gd name="connsiteY454" fmla="*/ 9527684 h 9738027"/>
                <a:gd name="connsiteX455" fmla="*/ 8396043 w 13991985"/>
                <a:gd name="connsiteY455" fmla="*/ 9475977 h 9738027"/>
                <a:gd name="connsiteX456" fmla="*/ 8429380 w 13991985"/>
                <a:gd name="connsiteY456" fmla="*/ 9483120 h 9738027"/>
                <a:gd name="connsiteX457" fmla="*/ 8496055 w 13991985"/>
                <a:gd name="connsiteY457" fmla="*/ 9473595 h 9738027"/>
                <a:gd name="connsiteX458" fmla="*/ 8553886 w 13991985"/>
                <a:gd name="connsiteY458" fmla="*/ 9453185 h 9738027"/>
                <a:gd name="connsiteX459" fmla="*/ 8636209 w 13991985"/>
                <a:gd name="connsiteY459" fmla="*/ 9428465 h 9738027"/>
                <a:gd name="connsiteX460" fmla="*/ 8696193 w 13991985"/>
                <a:gd name="connsiteY460" fmla="*/ 9415877 h 9738027"/>
                <a:gd name="connsiteX461" fmla="*/ 8691318 w 13991985"/>
                <a:gd name="connsiteY461" fmla="*/ 9375964 h 9738027"/>
                <a:gd name="connsiteX462" fmla="*/ 8715130 w 13991985"/>
                <a:gd name="connsiteY462" fmla="*/ 9356914 h 9738027"/>
                <a:gd name="connsiteX463" fmla="*/ 8743705 w 13991985"/>
                <a:gd name="connsiteY463" fmla="*/ 9359295 h 9738027"/>
                <a:gd name="connsiteX464" fmla="*/ 8810380 w 13991985"/>
                <a:gd name="connsiteY464" fmla="*/ 9382314 h 9738027"/>
                <a:gd name="connsiteX465" fmla="*/ 8856078 w 13991985"/>
                <a:gd name="connsiteY465" fmla="*/ 9312577 h 9738027"/>
                <a:gd name="connsiteX466" fmla="*/ 8903249 w 13991985"/>
                <a:gd name="connsiteY466" fmla="*/ 9314052 h 9738027"/>
                <a:gd name="connsiteX467" fmla="*/ 8941349 w 13991985"/>
                <a:gd name="connsiteY467" fmla="*/ 9356914 h 9738027"/>
                <a:gd name="connsiteX468" fmla="*/ 8984211 w 13991985"/>
                <a:gd name="connsiteY468" fmla="*/ 9321195 h 9738027"/>
                <a:gd name="connsiteX469" fmla="*/ 9025713 w 13991985"/>
                <a:gd name="connsiteY469" fmla="*/ 9264272 h 9738027"/>
                <a:gd name="connsiteX470" fmla="*/ 9085925 w 13991985"/>
                <a:gd name="connsiteY470" fmla="*/ 9278106 h 9738027"/>
                <a:gd name="connsiteX471" fmla="*/ 9124705 w 13991985"/>
                <a:gd name="connsiteY471" fmla="*/ 9237852 h 9738027"/>
                <a:gd name="connsiteX472" fmla="*/ 9129468 w 13991985"/>
                <a:gd name="connsiteY472" fmla="*/ 9186258 h 9738027"/>
                <a:gd name="connsiteX473" fmla="*/ 9160424 w 13991985"/>
                <a:gd name="connsiteY473" fmla="*/ 9133077 h 9738027"/>
                <a:gd name="connsiteX474" fmla="*/ 9203286 w 13991985"/>
                <a:gd name="connsiteY474" fmla="*/ 9156889 h 9738027"/>
                <a:gd name="connsiteX475" fmla="*/ 9246376 w 13991985"/>
                <a:gd name="connsiteY475" fmla="*/ 9196690 h 9738027"/>
                <a:gd name="connsiteX476" fmla="*/ 9305680 w 13991985"/>
                <a:gd name="connsiteY476" fmla="*/ 9159270 h 9738027"/>
                <a:gd name="connsiteX477" fmla="*/ 9399569 w 13991985"/>
                <a:gd name="connsiteY477" fmla="*/ 9131943 h 9738027"/>
                <a:gd name="connsiteX478" fmla="*/ 9458080 w 13991985"/>
                <a:gd name="connsiteY478" fmla="*/ 9130695 h 9738027"/>
                <a:gd name="connsiteX479" fmla="*/ 9518518 w 13991985"/>
                <a:gd name="connsiteY479" fmla="*/ 9105521 h 9738027"/>
                <a:gd name="connsiteX480" fmla="*/ 9574648 w 13991985"/>
                <a:gd name="connsiteY480" fmla="*/ 9126046 h 9738027"/>
                <a:gd name="connsiteX481" fmla="*/ 9652209 w 13991985"/>
                <a:gd name="connsiteY481" fmla="*/ 9106543 h 9738027"/>
                <a:gd name="connsiteX482" fmla="*/ 9753355 w 13991985"/>
                <a:gd name="connsiteY482" fmla="*/ 9094977 h 9738027"/>
                <a:gd name="connsiteX483" fmla="*/ 9816175 w 13991985"/>
                <a:gd name="connsiteY483" fmla="*/ 9050866 h 9738027"/>
                <a:gd name="connsiteX484" fmla="*/ 9803361 w 13991985"/>
                <a:gd name="connsiteY484" fmla="*/ 9009252 h 9738027"/>
                <a:gd name="connsiteX485" fmla="*/ 9819236 w 13991985"/>
                <a:gd name="connsiteY485" fmla="*/ 8981583 h 9738027"/>
                <a:gd name="connsiteX486" fmla="*/ 9872418 w 13991985"/>
                <a:gd name="connsiteY486" fmla="*/ 8980677 h 9738027"/>
                <a:gd name="connsiteX487" fmla="*/ 9893736 w 13991985"/>
                <a:gd name="connsiteY487" fmla="*/ 8931350 h 9738027"/>
                <a:gd name="connsiteX488" fmla="*/ 9942721 w 13991985"/>
                <a:gd name="connsiteY488" fmla="*/ 8904022 h 9738027"/>
                <a:gd name="connsiteX489" fmla="*/ 10024364 w 13991985"/>
                <a:gd name="connsiteY489" fmla="*/ 8850956 h 9738027"/>
                <a:gd name="connsiteX490" fmla="*/ 10101925 w 13991985"/>
                <a:gd name="connsiteY490" fmla="*/ 8802650 h 9738027"/>
                <a:gd name="connsiteX491" fmla="*/ 10130726 w 13991985"/>
                <a:gd name="connsiteY491" fmla="*/ 8768632 h 9738027"/>
                <a:gd name="connsiteX492" fmla="*/ 10099997 w 13991985"/>
                <a:gd name="connsiteY492" fmla="*/ 8719646 h 9738027"/>
                <a:gd name="connsiteX493" fmla="*/ 10139458 w 13991985"/>
                <a:gd name="connsiteY493" fmla="*/ 8683474 h 9738027"/>
                <a:gd name="connsiteX494" fmla="*/ 10199669 w 13991985"/>
                <a:gd name="connsiteY494" fmla="*/ 8664197 h 9738027"/>
                <a:gd name="connsiteX495" fmla="*/ 10252737 w 13991985"/>
                <a:gd name="connsiteY495" fmla="*/ 8642539 h 9738027"/>
                <a:gd name="connsiteX496" fmla="*/ 10293672 w 13991985"/>
                <a:gd name="connsiteY496" fmla="*/ 8610902 h 9738027"/>
                <a:gd name="connsiteX497" fmla="*/ 10351049 w 13991985"/>
                <a:gd name="connsiteY497" fmla="*/ 8533002 h 9738027"/>
                <a:gd name="connsiteX498" fmla="*/ 10363409 w 13991985"/>
                <a:gd name="connsiteY498" fmla="*/ 8525971 h 9738027"/>
                <a:gd name="connsiteX499" fmla="*/ 10398107 w 13991985"/>
                <a:gd name="connsiteY499" fmla="*/ 8480274 h 9738027"/>
                <a:gd name="connsiteX500" fmla="*/ 10436434 w 13991985"/>
                <a:gd name="connsiteY500" fmla="*/ 8443875 h 9738027"/>
                <a:gd name="connsiteX501" fmla="*/ 10479523 w 13991985"/>
                <a:gd name="connsiteY501" fmla="*/ 8395343 h 9738027"/>
                <a:gd name="connsiteX502" fmla="*/ 10494718 w 13991985"/>
                <a:gd name="connsiteY502" fmla="*/ 8308257 h 9738027"/>
                <a:gd name="connsiteX503" fmla="*/ 10499254 w 13991985"/>
                <a:gd name="connsiteY503" fmla="*/ 8247819 h 9738027"/>
                <a:gd name="connsiteX504" fmla="*/ 10482018 w 13991985"/>
                <a:gd name="connsiteY504" fmla="*/ 8171052 h 9738027"/>
                <a:gd name="connsiteX505" fmla="*/ 10523066 w 13991985"/>
                <a:gd name="connsiteY505" fmla="*/ 8117643 h 9738027"/>
                <a:gd name="connsiteX506" fmla="*/ 10566609 w 13991985"/>
                <a:gd name="connsiteY506" fmla="*/ 8119571 h 9738027"/>
                <a:gd name="connsiteX507" fmla="*/ 10627274 w 13991985"/>
                <a:gd name="connsiteY507" fmla="*/ 8102676 h 9738027"/>
                <a:gd name="connsiteX508" fmla="*/ 10654829 w 13991985"/>
                <a:gd name="connsiteY508" fmla="*/ 8025569 h 9738027"/>
                <a:gd name="connsiteX509" fmla="*/ 10696330 w 13991985"/>
                <a:gd name="connsiteY509" fmla="*/ 7994839 h 9738027"/>
                <a:gd name="connsiteX510" fmla="*/ 10775025 w 13991985"/>
                <a:gd name="connsiteY510" fmla="*/ 7894940 h 9738027"/>
                <a:gd name="connsiteX511" fmla="*/ 10806435 w 13991985"/>
                <a:gd name="connsiteY511" fmla="*/ 7805246 h 9738027"/>
                <a:gd name="connsiteX512" fmla="*/ 10847596 w 13991985"/>
                <a:gd name="connsiteY512" fmla="*/ 7745488 h 9738027"/>
                <a:gd name="connsiteX513" fmla="*/ 10903499 w 13991985"/>
                <a:gd name="connsiteY513" fmla="*/ 7730520 h 9738027"/>
                <a:gd name="connsiteX514" fmla="*/ 10958494 w 13991985"/>
                <a:gd name="connsiteY514" fmla="*/ 7727685 h 9738027"/>
                <a:gd name="connsiteX515" fmla="*/ 10952031 w 13991985"/>
                <a:gd name="connsiteY515" fmla="*/ 7706028 h 9738027"/>
                <a:gd name="connsiteX516" fmla="*/ 10943980 w 13991985"/>
                <a:gd name="connsiteY516" fmla="*/ 7652732 h 9738027"/>
                <a:gd name="connsiteX517" fmla="*/ 10950897 w 13991985"/>
                <a:gd name="connsiteY517" fmla="*/ 7604427 h 9738027"/>
                <a:gd name="connsiteX518" fmla="*/ 10917786 w 13991985"/>
                <a:gd name="connsiteY518" fmla="*/ 7507590 h 9738027"/>
                <a:gd name="connsiteX519" fmla="*/ 10915632 w 13991985"/>
                <a:gd name="connsiteY519" fmla="*/ 7454521 h 9738027"/>
                <a:gd name="connsiteX520" fmla="*/ 10963937 w 13991985"/>
                <a:gd name="connsiteY520" fmla="*/ 7401681 h 9738027"/>
                <a:gd name="connsiteX521" fmla="*/ 11024943 w 13991985"/>
                <a:gd name="connsiteY521" fmla="*/ 7373333 h 9738027"/>
                <a:gd name="connsiteX522" fmla="*/ 11016551 w 13991985"/>
                <a:gd name="connsiteY522" fmla="*/ 7335800 h 9738027"/>
                <a:gd name="connsiteX523" fmla="*/ 10974936 w 13991985"/>
                <a:gd name="connsiteY523" fmla="*/ 7306998 h 9738027"/>
                <a:gd name="connsiteX524" fmla="*/ 10912570 w 13991985"/>
                <a:gd name="connsiteY524" fmla="*/ 7239643 h 9738027"/>
                <a:gd name="connsiteX525" fmla="*/ 10851905 w 13991985"/>
                <a:gd name="connsiteY525" fmla="*/ 7270371 h 9738027"/>
                <a:gd name="connsiteX526" fmla="*/ 10782168 w 13991985"/>
                <a:gd name="connsiteY526" fmla="*/ 7263001 h 9738027"/>
                <a:gd name="connsiteX527" fmla="*/ 10784323 w 13991985"/>
                <a:gd name="connsiteY527" fmla="*/ 7205171 h 9738027"/>
                <a:gd name="connsiteX528" fmla="*/ 10830247 w 13991985"/>
                <a:gd name="connsiteY528" fmla="*/ 7133053 h 9738027"/>
                <a:gd name="connsiteX529" fmla="*/ 10877305 w 13991985"/>
                <a:gd name="connsiteY529" fmla="*/ 7116158 h 9738027"/>
                <a:gd name="connsiteX530" fmla="*/ 10917332 w 13991985"/>
                <a:gd name="connsiteY530" fmla="*/ 7087357 h 9738027"/>
                <a:gd name="connsiteX531" fmla="*/ 10973688 w 13991985"/>
                <a:gd name="connsiteY531" fmla="*/ 7074769 h 9738027"/>
                <a:gd name="connsiteX532" fmla="*/ 11033446 w 13991985"/>
                <a:gd name="connsiteY532" fmla="*/ 7055039 h 9738027"/>
                <a:gd name="connsiteX533" fmla="*/ 10929693 w 13991985"/>
                <a:gd name="connsiteY533" fmla="*/ 6954120 h 9738027"/>
                <a:gd name="connsiteX534" fmla="*/ 10903272 w 13991985"/>
                <a:gd name="connsiteY534" fmla="*/ 6879619 h 9738027"/>
                <a:gd name="connsiteX535" fmla="*/ 10997729 w 13991985"/>
                <a:gd name="connsiteY535" fmla="*/ 6886083 h 9738027"/>
                <a:gd name="connsiteX536" fmla="*/ 11045580 w 13991985"/>
                <a:gd name="connsiteY536" fmla="*/ 6856828 h 9738027"/>
                <a:gd name="connsiteX537" fmla="*/ 10987523 w 13991985"/>
                <a:gd name="connsiteY537" fmla="*/ 6788566 h 9738027"/>
                <a:gd name="connsiteX538" fmla="*/ 10914951 w 13991985"/>
                <a:gd name="connsiteY538" fmla="*/ 6740714 h 9738027"/>
                <a:gd name="connsiteX539" fmla="*/ 10909509 w 13991985"/>
                <a:gd name="connsiteY539" fmla="*/ 6692862 h 9738027"/>
                <a:gd name="connsiteX540" fmla="*/ 10856894 w 13991985"/>
                <a:gd name="connsiteY540" fmla="*/ 6668143 h 9738027"/>
                <a:gd name="connsiteX541" fmla="*/ 10813805 w 13991985"/>
                <a:gd name="connsiteY541" fmla="*/ 6633671 h 9738027"/>
                <a:gd name="connsiteX542" fmla="*/ 10804053 w 13991985"/>
                <a:gd name="connsiteY542" fmla="*/ 6556790 h 9738027"/>
                <a:gd name="connsiteX543" fmla="*/ 10793848 w 13991985"/>
                <a:gd name="connsiteY543" fmla="*/ 6494198 h 9738027"/>
                <a:gd name="connsiteX544" fmla="*/ 10740780 w 13991985"/>
                <a:gd name="connsiteY544" fmla="*/ 6367878 h 9738027"/>
                <a:gd name="connsiteX545" fmla="*/ 10711751 w 13991985"/>
                <a:gd name="connsiteY545" fmla="*/ 6247228 h 9738027"/>
                <a:gd name="connsiteX546" fmla="*/ 10668209 w 13991985"/>
                <a:gd name="connsiteY546" fmla="*/ 6218200 h 9738027"/>
                <a:gd name="connsiteX547" fmla="*/ 10619223 w 13991985"/>
                <a:gd name="connsiteY547" fmla="*/ 6155833 h 9738027"/>
                <a:gd name="connsiteX548" fmla="*/ 10508551 w 13991985"/>
                <a:gd name="connsiteY548" fmla="*/ 6072831 h 9738027"/>
                <a:gd name="connsiteX549" fmla="*/ 10426229 w 13991985"/>
                <a:gd name="connsiteY549" fmla="*/ 6005701 h 9738027"/>
                <a:gd name="connsiteX550" fmla="*/ 10441423 w 13991985"/>
                <a:gd name="connsiteY550" fmla="*/ 5885505 h 9738027"/>
                <a:gd name="connsiteX551" fmla="*/ 10509005 w 13991985"/>
                <a:gd name="connsiteY551" fmla="*/ 5822232 h 9738027"/>
                <a:gd name="connsiteX552" fmla="*/ 10595637 w 13991985"/>
                <a:gd name="connsiteY552" fmla="*/ 5724714 h 9738027"/>
                <a:gd name="connsiteX553" fmla="*/ 10629655 w 13991985"/>
                <a:gd name="connsiteY553" fmla="*/ 5637402 h 9738027"/>
                <a:gd name="connsiteX554" fmla="*/ 10673198 w 13991985"/>
                <a:gd name="connsiteY554" fmla="*/ 5604745 h 9738027"/>
                <a:gd name="connsiteX555" fmla="*/ 10750305 w 13991985"/>
                <a:gd name="connsiteY555" fmla="*/ 5627196 h 9738027"/>
                <a:gd name="connsiteX556" fmla="*/ 10761191 w 13991985"/>
                <a:gd name="connsiteY556" fmla="*/ 5560067 h 9738027"/>
                <a:gd name="connsiteX557" fmla="*/ 10814259 w 13991985"/>
                <a:gd name="connsiteY557" fmla="*/ 5502464 h 9738027"/>
                <a:gd name="connsiteX558" fmla="*/ 10891138 w 13991985"/>
                <a:gd name="connsiteY558" fmla="*/ 5468446 h 9738027"/>
                <a:gd name="connsiteX559" fmla="*/ 10958494 w 13991985"/>
                <a:gd name="connsiteY559" fmla="*/ 5463457 h 9738027"/>
                <a:gd name="connsiteX560" fmla="*/ 10989111 w 13991985"/>
                <a:gd name="connsiteY560" fmla="*/ 5434655 h 9738027"/>
                <a:gd name="connsiteX561" fmla="*/ 11051703 w 13991985"/>
                <a:gd name="connsiteY561" fmla="*/ 5395875 h 9738027"/>
                <a:gd name="connsiteX562" fmla="*/ 11161694 w 13991985"/>
                <a:gd name="connsiteY562" fmla="*/ 5361857 h 9738027"/>
                <a:gd name="connsiteX563" fmla="*/ 11205237 w 13991985"/>
                <a:gd name="connsiteY563" fmla="*/ 5332828 h 9738027"/>
                <a:gd name="connsiteX564" fmla="*/ 11161694 w 13991985"/>
                <a:gd name="connsiteY564" fmla="*/ 5303800 h 9738027"/>
                <a:gd name="connsiteX565" fmla="*/ 10871409 w 13991985"/>
                <a:gd name="connsiteY565" fmla="*/ 5260257 h 9738027"/>
                <a:gd name="connsiteX566" fmla="*/ 10827866 w 13991985"/>
                <a:gd name="connsiteY566" fmla="*/ 5216714 h 9738027"/>
                <a:gd name="connsiteX567" fmla="*/ 10682723 w 13991985"/>
                <a:gd name="connsiteY567" fmla="*/ 5274771 h 9738027"/>
                <a:gd name="connsiteX568" fmla="*/ 10624666 w 13991985"/>
                <a:gd name="connsiteY568" fmla="*/ 5303800 h 9738027"/>
                <a:gd name="connsiteX569" fmla="*/ 10537580 w 13991985"/>
                <a:gd name="connsiteY569" fmla="*/ 5390206 h 9738027"/>
                <a:gd name="connsiteX570" fmla="*/ 10440289 w 13991985"/>
                <a:gd name="connsiteY570" fmla="*/ 5361403 h 9738027"/>
                <a:gd name="connsiteX571" fmla="*/ 10368624 w 13991985"/>
                <a:gd name="connsiteY571" fmla="*/ 5317633 h 9738027"/>
                <a:gd name="connsiteX572" fmla="*/ 10348894 w 13991985"/>
                <a:gd name="connsiteY572" fmla="*/ 5245743 h 9738027"/>
                <a:gd name="connsiteX573" fmla="*/ 10363409 w 13991985"/>
                <a:gd name="connsiteY573" fmla="*/ 5187685 h 9738027"/>
                <a:gd name="connsiteX574" fmla="*/ 10392437 w 13991985"/>
                <a:gd name="connsiteY574" fmla="*/ 5144143 h 9738027"/>
                <a:gd name="connsiteX575" fmla="*/ 10348894 w 13991985"/>
                <a:gd name="connsiteY575" fmla="*/ 5115114 h 9738027"/>
                <a:gd name="connsiteX576" fmla="*/ 10290837 w 13991985"/>
                <a:gd name="connsiteY576" fmla="*/ 5100600 h 9738027"/>
                <a:gd name="connsiteX577" fmla="*/ 10203751 w 13991985"/>
                <a:gd name="connsiteY577" fmla="*/ 5071571 h 9738027"/>
                <a:gd name="connsiteX578" fmla="*/ 10160209 w 13991985"/>
                <a:gd name="connsiteY578" fmla="*/ 5057057 h 9738027"/>
                <a:gd name="connsiteX579" fmla="*/ 10073804 w 13991985"/>
                <a:gd name="connsiteY579" fmla="*/ 5028028 h 9738027"/>
                <a:gd name="connsiteX580" fmla="*/ 10044548 w 13991985"/>
                <a:gd name="connsiteY580" fmla="*/ 4921665 h 9738027"/>
                <a:gd name="connsiteX581" fmla="*/ 10049991 w 13991985"/>
                <a:gd name="connsiteY581" fmla="*/ 4868598 h 9738027"/>
                <a:gd name="connsiteX582" fmla="*/ 10102605 w 13991985"/>
                <a:gd name="connsiteY582" fmla="*/ 4758381 h 9738027"/>
                <a:gd name="connsiteX583" fmla="*/ 10189011 w 13991985"/>
                <a:gd name="connsiteY583" fmla="*/ 4753164 h 9738027"/>
                <a:gd name="connsiteX584" fmla="*/ 10262262 w 13991985"/>
                <a:gd name="connsiteY584" fmla="*/ 4791490 h 9738027"/>
                <a:gd name="connsiteX585" fmla="*/ 10311929 w 13991985"/>
                <a:gd name="connsiteY585" fmla="*/ 4762462 h 9738027"/>
                <a:gd name="connsiteX586" fmla="*/ 10365223 w 13991985"/>
                <a:gd name="connsiteY586" fmla="*/ 4752710 h 9738027"/>
                <a:gd name="connsiteX587" fmla="*/ 10423053 w 13991985"/>
                <a:gd name="connsiteY587" fmla="*/ 4698963 h 9738027"/>
                <a:gd name="connsiteX588" fmla="*/ 10447319 w 13991985"/>
                <a:gd name="connsiteY588" fmla="*/ 4607114 h 9738027"/>
                <a:gd name="connsiteX589" fmla="*/ 10491543 w 13991985"/>
                <a:gd name="connsiteY589" fmla="*/ 4532502 h 9738027"/>
                <a:gd name="connsiteX590" fmla="*/ 10595637 w 13991985"/>
                <a:gd name="connsiteY590" fmla="*/ 4520028 h 9738027"/>
                <a:gd name="connsiteX591" fmla="*/ 10639180 w 13991985"/>
                <a:gd name="connsiteY591" fmla="*/ 4491000 h 9738027"/>
                <a:gd name="connsiteX592" fmla="*/ 10711751 w 13991985"/>
                <a:gd name="connsiteY592" fmla="*/ 4403914 h 9738027"/>
                <a:gd name="connsiteX593" fmla="*/ 10755294 w 13991985"/>
                <a:gd name="connsiteY593" fmla="*/ 4360371 h 9738027"/>
                <a:gd name="connsiteX594" fmla="*/ 10775705 w 13991985"/>
                <a:gd name="connsiteY594" fmla="*/ 4302314 h 9738027"/>
                <a:gd name="connsiteX595" fmla="*/ 10848730 w 13991985"/>
                <a:gd name="connsiteY595" fmla="*/ 4251514 h 9738027"/>
                <a:gd name="connsiteX596" fmla="*/ 10977318 w 13991985"/>
                <a:gd name="connsiteY596" fmla="*/ 4232464 h 9738027"/>
                <a:gd name="connsiteX597" fmla="*/ 11103411 w 13991985"/>
                <a:gd name="connsiteY597" fmla="*/ 4307983 h 9738027"/>
                <a:gd name="connsiteX598" fmla="*/ 11126996 w 13991985"/>
                <a:gd name="connsiteY598" fmla="*/ 4433170 h 9738027"/>
                <a:gd name="connsiteX599" fmla="*/ 11078691 w 13991985"/>
                <a:gd name="connsiteY599" fmla="*/ 4505514 h 9738027"/>
                <a:gd name="connsiteX600" fmla="*/ 11048755 w 13991985"/>
                <a:gd name="connsiteY600" fmla="*/ 4551552 h 9738027"/>
                <a:gd name="connsiteX601" fmla="*/ 11049889 w 13991985"/>
                <a:gd name="connsiteY601" fmla="*/ 4577632 h 9738027"/>
                <a:gd name="connsiteX602" fmla="*/ 10987523 w 13991985"/>
                <a:gd name="connsiteY602" fmla="*/ 4592600 h 9738027"/>
                <a:gd name="connsiteX603" fmla="*/ 10973009 w 13991985"/>
                <a:gd name="connsiteY603" fmla="*/ 4650657 h 9738027"/>
                <a:gd name="connsiteX604" fmla="*/ 11060094 w 13991985"/>
                <a:gd name="connsiteY604" fmla="*/ 4665171 h 9738027"/>
                <a:gd name="connsiteX605" fmla="*/ 11016551 w 13991985"/>
                <a:gd name="connsiteY605" fmla="*/ 4708714 h 9738027"/>
                <a:gd name="connsiteX606" fmla="*/ 11002037 w 13991985"/>
                <a:gd name="connsiteY606" fmla="*/ 4752257 h 9738027"/>
                <a:gd name="connsiteX607" fmla="*/ 11016551 w 13991985"/>
                <a:gd name="connsiteY607" fmla="*/ 4781285 h 9738027"/>
                <a:gd name="connsiteX608" fmla="*/ 11060094 w 13991985"/>
                <a:gd name="connsiteY608" fmla="*/ 4737743 h 9738027"/>
                <a:gd name="connsiteX609" fmla="*/ 11190723 w 13991985"/>
                <a:gd name="connsiteY609" fmla="*/ 4650657 h 9738027"/>
                <a:gd name="connsiteX610" fmla="*/ 11248780 w 13991985"/>
                <a:gd name="connsiteY610" fmla="*/ 4636143 h 9738027"/>
                <a:gd name="connsiteX611" fmla="*/ 11335866 w 13991985"/>
                <a:gd name="connsiteY611" fmla="*/ 4592600 h 9738027"/>
                <a:gd name="connsiteX612" fmla="*/ 11422951 w 13991985"/>
                <a:gd name="connsiteY612" fmla="*/ 4549057 h 9738027"/>
                <a:gd name="connsiteX613" fmla="*/ 11539066 w 13991985"/>
                <a:gd name="connsiteY61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696894 w 13991985"/>
                <a:gd name="connsiteY291" fmla="*/ 5826314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1022672 w 13991985"/>
                <a:gd name="connsiteY294" fmla="*/ 5855796 h 9738027"/>
                <a:gd name="connsiteX295" fmla="*/ 1025506 w 13991985"/>
                <a:gd name="connsiteY295" fmla="*/ 5925533 h 9738027"/>
                <a:gd name="connsiteX296" fmla="*/ 1030497 w 13991985"/>
                <a:gd name="connsiteY296" fmla="*/ 6024751 h 9738027"/>
                <a:gd name="connsiteX297" fmla="*/ 1117809 w 13991985"/>
                <a:gd name="connsiteY297" fmla="*/ 6087571 h 9738027"/>
                <a:gd name="connsiteX298" fmla="*/ 1176092 w 13991985"/>
                <a:gd name="connsiteY298" fmla="*/ 6116033 h 9738027"/>
                <a:gd name="connsiteX299" fmla="*/ 1190380 w 13991985"/>
                <a:gd name="connsiteY299" fmla="*/ 6189171 h 9738027"/>
                <a:gd name="connsiteX300" fmla="*/ 1146837 w 13991985"/>
                <a:gd name="connsiteY300" fmla="*/ 6218200 h 9738027"/>
                <a:gd name="connsiteX301" fmla="*/ 1168722 w 13991985"/>
                <a:gd name="connsiteY301" fmla="*/ 6388289 h 9738027"/>
                <a:gd name="connsiteX302" fmla="*/ 1226325 w 13991985"/>
                <a:gd name="connsiteY302" fmla="*/ 6477075 h 9738027"/>
                <a:gd name="connsiteX303" fmla="*/ 1274405 w 13991985"/>
                <a:gd name="connsiteY303" fmla="*/ 6568924 h 9738027"/>
                <a:gd name="connsiteX304" fmla="*/ 1226552 w 13991985"/>
                <a:gd name="connsiteY304" fmla="*/ 6651020 h 9738027"/>
                <a:gd name="connsiteX305" fmla="*/ 1125179 w 13991985"/>
                <a:gd name="connsiteY305" fmla="*/ 6610539 h 9738027"/>
                <a:gd name="connsiteX306" fmla="*/ 1103294 w 13991985"/>
                <a:gd name="connsiteY306" fmla="*/ 6682657 h 9738027"/>
                <a:gd name="connsiteX307" fmla="*/ 1137992 w 13991985"/>
                <a:gd name="connsiteY307" fmla="*/ 6768495 h 9738027"/>
                <a:gd name="connsiteX308" fmla="*/ 1134931 w 13991985"/>
                <a:gd name="connsiteY308" fmla="*/ 6871115 h 9738027"/>
                <a:gd name="connsiteX309" fmla="*/ 1149899 w 13991985"/>
                <a:gd name="connsiteY309" fmla="*/ 6955140 h 9738027"/>
                <a:gd name="connsiteX310" fmla="*/ 1210111 w 13991985"/>
                <a:gd name="connsiteY310" fmla="*/ 7021475 h 9738027"/>
                <a:gd name="connsiteX311" fmla="*/ 1366705 w 13991985"/>
                <a:gd name="connsiteY311" fmla="*/ 7104025 h 9738027"/>
                <a:gd name="connsiteX312" fmla="*/ 1449029 w 13991985"/>
                <a:gd name="connsiteY312" fmla="*/ 7157093 h 9738027"/>
                <a:gd name="connsiteX313" fmla="*/ 1530672 w 13991985"/>
                <a:gd name="connsiteY313" fmla="*/ 7212541 h 9738027"/>
                <a:gd name="connsiteX314" fmla="*/ 1611294 w 13991985"/>
                <a:gd name="connsiteY314" fmla="*/ 7263228 h 9738027"/>
                <a:gd name="connsiteX315" fmla="*/ 1654837 w 13991985"/>
                <a:gd name="connsiteY315" fmla="*/ 7277743 h 9738027"/>
                <a:gd name="connsiteX316" fmla="*/ 1741923 w 13991985"/>
                <a:gd name="connsiteY316" fmla="*/ 7321285 h 9738027"/>
                <a:gd name="connsiteX317" fmla="*/ 1814494 w 13991985"/>
                <a:gd name="connsiteY317" fmla="*/ 7248714 h 9738027"/>
                <a:gd name="connsiteX318" fmla="*/ 1929928 w 13991985"/>
                <a:gd name="connsiteY318" fmla="*/ 7251322 h 9738027"/>
                <a:gd name="connsiteX319" fmla="*/ 1957029 w 13991985"/>
                <a:gd name="connsiteY319" fmla="*/ 7319358 h 9738027"/>
                <a:gd name="connsiteX320" fmla="*/ 2044116 w 13991985"/>
                <a:gd name="connsiteY320" fmla="*/ 7348387 h 9738027"/>
                <a:gd name="connsiteX321" fmla="*/ 2133809 w 13991985"/>
                <a:gd name="connsiteY321" fmla="*/ 7389321 h 9738027"/>
                <a:gd name="connsiteX322" fmla="*/ 2185742 w 13991985"/>
                <a:gd name="connsiteY322" fmla="*/ 7423339 h 9738027"/>
                <a:gd name="connsiteX323" fmla="*/ 2210916 w 13991985"/>
                <a:gd name="connsiteY323" fmla="*/ 7440462 h 9738027"/>
                <a:gd name="connsiteX324" fmla="*/ 2223503 w 13991985"/>
                <a:gd name="connsiteY324" fmla="*/ 7472098 h 9738027"/>
                <a:gd name="connsiteX325" fmla="*/ 2259561 w 13991985"/>
                <a:gd name="connsiteY325" fmla="*/ 7501920 h 9738027"/>
                <a:gd name="connsiteX326" fmla="*/ 2286095 w 13991985"/>
                <a:gd name="connsiteY326" fmla="*/ 7517569 h 9738027"/>
                <a:gd name="connsiteX327" fmla="*/ 2412188 w 13991985"/>
                <a:gd name="connsiteY327" fmla="*/ 7496364 h 9738027"/>
                <a:gd name="connsiteX328" fmla="*/ 2443825 w 13991985"/>
                <a:gd name="connsiteY328" fmla="*/ 7618714 h 9738027"/>
                <a:gd name="connsiteX329" fmla="*/ 2496666 w 13991985"/>
                <a:gd name="connsiteY329" fmla="*/ 7655114 h 9738027"/>
                <a:gd name="connsiteX330" fmla="*/ 2583751 w 13991985"/>
                <a:gd name="connsiteY330" fmla="*/ 7684143 h 9738027"/>
                <a:gd name="connsiteX331" fmla="*/ 2643962 w 13991985"/>
                <a:gd name="connsiteY331" fmla="*/ 7741746 h 9738027"/>
                <a:gd name="connsiteX332" fmla="*/ 2752480 w 13991985"/>
                <a:gd name="connsiteY332" fmla="*/ 7744582 h 9738027"/>
                <a:gd name="connsiteX333" fmla="*/ 2808610 w 13991985"/>
                <a:gd name="connsiteY333" fmla="*/ 7814545 h 9738027"/>
                <a:gd name="connsiteX334" fmla="*/ 2888551 w 13991985"/>
                <a:gd name="connsiteY334" fmla="*/ 7807627 h 9738027"/>
                <a:gd name="connsiteX335" fmla="*/ 2968267 w 13991985"/>
                <a:gd name="connsiteY335" fmla="*/ 7838810 h 9738027"/>
                <a:gd name="connsiteX336" fmla="*/ 3106266 w 13991985"/>
                <a:gd name="connsiteY336" fmla="*/ 7843800 h 9738027"/>
                <a:gd name="connsiteX337" fmla="*/ 3215237 w 13991985"/>
                <a:gd name="connsiteY337" fmla="*/ 7881900 h 9738027"/>
                <a:gd name="connsiteX338" fmla="*/ 3328516 w 13991985"/>
                <a:gd name="connsiteY338" fmla="*/ 7843346 h 9738027"/>
                <a:gd name="connsiteX339" fmla="*/ 3417982 w 13991985"/>
                <a:gd name="connsiteY339" fmla="*/ 7819988 h 9738027"/>
                <a:gd name="connsiteX340" fmla="*/ 3442022 w 13991985"/>
                <a:gd name="connsiteY340" fmla="*/ 7878044 h 9738027"/>
                <a:gd name="connsiteX341" fmla="*/ 3451773 w 13991985"/>
                <a:gd name="connsiteY341" fmla="*/ 7923969 h 9738027"/>
                <a:gd name="connsiteX342" fmla="*/ 3473431 w 13991985"/>
                <a:gd name="connsiteY342" fmla="*/ 7982025 h 9738027"/>
                <a:gd name="connsiteX343" fmla="*/ 3507449 w 13991985"/>
                <a:gd name="connsiteY343" fmla="*/ 8022960 h 9738027"/>
                <a:gd name="connsiteX344" fmla="*/ 3570723 w 13991985"/>
                <a:gd name="connsiteY344" fmla="*/ 8017971 h 9738027"/>
                <a:gd name="connsiteX345" fmla="*/ 3585237 w 13991985"/>
                <a:gd name="connsiteY345" fmla="*/ 7901857 h 9738027"/>
                <a:gd name="connsiteX346" fmla="*/ 3665179 w 13991985"/>
                <a:gd name="connsiteY346" fmla="*/ 7834502 h 9738027"/>
                <a:gd name="connsiteX347" fmla="*/ 3709175 w 13991985"/>
                <a:gd name="connsiteY347" fmla="*/ 7787103 h 9738027"/>
                <a:gd name="connsiteX348" fmla="*/ 3843206 w 13991985"/>
                <a:gd name="connsiteY348" fmla="*/ 7842099 h 9738027"/>
                <a:gd name="connsiteX349" fmla="*/ 3991637 w 13991985"/>
                <a:gd name="connsiteY349" fmla="*/ 7872828 h 9738027"/>
                <a:gd name="connsiteX350" fmla="*/ 4071579 w 13991985"/>
                <a:gd name="connsiteY350" fmla="*/ 7834728 h 9738027"/>
                <a:gd name="connsiteX351" fmla="*/ 4107525 w 13991985"/>
                <a:gd name="connsiteY351" fmla="*/ 7921360 h 9738027"/>
                <a:gd name="connsiteX352" fmla="*/ 4157757 w 13991985"/>
                <a:gd name="connsiteY352" fmla="*/ 7962522 h 9738027"/>
                <a:gd name="connsiteX353" fmla="*/ 4222959 w 13991985"/>
                <a:gd name="connsiteY353" fmla="*/ 8028177 h 9738027"/>
                <a:gd name="connsiteX354" fmla="*/ 4213887 w 13991985"/>
                <a:gd name="connsiteY354" fmla="*/ 8093151 h 9738027"/>
                <a:gd name="connsiteX355" fmla="*/ 4238380 w 13991985"/>
                <a:gd name="connsiteY355" fmla="*/ 8148600 h 9738027"/>
                <a:gd name="connsiteX356" fmla="*/ 4398037 w 13991985"/>
                <a:gd name="connsiteY356" fmla="*/ 8119571 h 9738027"/>
                <a:gd name="connsiteX357" fmla="*/ 4526512 w 13991985"/>
                <a:gd name="connsiteY357" fmla="*/ 8078863 h 9738027"/>
                <a:gd name="connsiteX358" fmla="*/ 4600330 w 13991985"/>
                <a:gd name="connsiteY358" fmla="*/ 8082945 h 9738027"/>
                <a:gd name="connsiteX359" fmla="*/ 4673809 w 13991985"/>
                <a:gd name="connsiteY359" fmla="*/ 8047000 h 9738027"/>
                <a:gd name="connsiteX360" fmla="*/ 4702837 w 13991985"/>
                <a:gd name="connsiteY360" fmla="*/ 8003457 h 9738027"/>
                <a:gd name="connsiteX361" fmla="*/ 4717351 w 13991985"/>
                <a:gd name="connsiteY361" fmla="*/ 7959914 h 9738027"/>
                <a:gd name="connsiteX362" fmla="*/ 4804437 w 13991985"/>
                <a:gd name="connsiteY362" fmla="*/ 7930885 h 9738027"/>
                <a:gd name="connsiteX363" fmla="*/ 4838682 w 13991985"/>
                <a:gd name="connsiteY363" fmla="*/ 7904465 h 9738027"/>
                <a:gd name="connsiteX364" fmla="*/ 4894811 w 13991985"/>
                <a:gd name="connsiteY364" fmla="*/ 7875437 h 9738027"/>
                <a:gd name="connsiteX365" fmla="*/ 4947426 w 13991985"/>
                <a:gd name="connsiteY365" fmla="*/ 7839037 h 9738027"/>
                <a:gd name="connsiteX366" fmla="*/ 5065694 w 13991985"/>
                <a:gd name="connsiteY366" fmla="*/ 7766919 h 9738027"/>
                <a:gd name="connsiteX367" fmla="*/ 5210837 w 13991985"/>
                <a:gd name="connsiteY367" fmla="*/ 7814771 h 9738027"/>
                <a:gd name="connsiteX368" fmla="*/ 5297923 w 13991985"/>
                <a:gd name="connsiteY368" fmla="*/ 7872828 h 9738027"/>
                <a:gd name="connsiteX369" fmla="*/ 5385009 w 13991985"/>
                <a:gd name="connsiteY369" fmla="*/ 7858314 h 9738027"/>
                <a:gd name="connsiteX370" fmla="*/ 5428551 w 13991985"/>
                <a:gd name="connsiteY370" fmla="*/ 7829285 h 9738027"/>
                <a:gd name="connsiteX371" fmla="*/ 5514956 w 13991985"/>
                <a:gd name="connsiteY371" fmla="*/ 7712377 h 9738027"/>
                <a:gd name="connsiteX372" fmla="*/ 5563943 w 13991985"/>
                <a:gd name="connsiteY372" fmla="*/ 7788804 h 9738027"/>
                <a:gd name="connsiteX373" fmla="*/ 5602723 w 13991985"/>
                <a:gd name="connsiteY373" fmla="*/ 7843800 h 9738027"/>
                <a:gd name="connsiteX374" fmla="*/ 5617237 w 13991985"/>
                <a:gd name="connsiteY374" fmla="*/ 7887343 h 9738027"/>
                <a:gd name="connsiteX375" fmla="*/ 5706478 w 13991985"/>
                <a:gd name="connsiteY375" fmla="*/ 7950389 h 9738027"/>
                <a:gd name="connsiteX376" fmla="*/ 5731424 w 13991985"/>
                <a:gd name="connsiteY376" fmla="*/ 7990077 h 9738027"/>
                <a:gd name="connsiteX377" fmla="*/ 5727682 w 13991985"/>
                <a:gd name="connsiteY377" fmla="*/ 8069112 h 9738027"/>
                <a:gd name="connsiteX378" fmla="*/ 5732218 w 13991985"/>
                <a:gd name="connsiteY378" fmla="*/ 8131703 h 9738027"/>
                <a:gd name="connsiteX379" fmla="*/ 5739588 w 13991985"/>
                <a:gd name="connsiteY379" fmla="*/ 8211419 h 9738027"/>
                <a:gd name="connsiteX380" fmla="*/ 5737660 w 13991985"/>
                <a:gd name="connsiteY380" fmla="*/ 8300887 h 9738027"/>
                <a:gd name="connsiteX381" fmla="*/ 5692191 w 13991985"/>
                <a:gd name="connsiteY381" fmla="*/ 8377994 h 9738027"/>
                <a:gd name="connsiteX382" fmla="*/ 5602723 w 13991985"/>
                <a:gd name="connsiteY382" fmla="*/ 8424371 h 9738027"/>
                <a:gd name="connsiteX383" fmla="*/ 5573694 w 13991985"/>
                <a:gd name="connsiteY383" fmla="*/ 8467914 h 9738027"/>
                <a:gd name="connsiteX384" fmla="*/ 5559180 w 13991985"/>
                <a:gd name="connsiteY384" fmla="*/ 8511457 h 9738027"/>
                <a:gd name="connsiteX385" fmla="*/ 5472094 w 13991985"/>
                <a:gd name="connsiteY385" fmla="*/ 8598543 h 9738027"/>
                <a:gd name="connsiteX386" fmla="*/ 5457580 w 13991985"/>
                <a:gd name="connsiteY386" fmla="*/ 8642085 h 9738027"/>
                <a:gd name="connsiteX387" fmla="*/ 5519946 w 13991985"/>
                <a:gd name="connsiteY387" fmla="*/ 8768178 h 9738027"/>
                <a:gd name="connsiteX388" fmla="*/ 5477311 w 13991985"/>
                <a:gd name="connsiteY388" fmla="*/ 8861954 h 9738027"/>
                <a:gd name="connsiteX389" fmla="*/ 5619505 w 13991985"/>
                <a:gd name="connsiteY389" fmla="*/ 8840183 h 9738027"/>
                <a:gd name="connsiteX390" fmla="*/ 5711693 w 13991985"/>
                <a:gd name="connsiteY390" fmla="*/ 8814103 h 9738027"/>
                <a:gd name="connsiteX391" fmla="*/ 5776894 w 13991985"/>
                <a:gd name="connsiteY391" fmla="*/ 8800268 h 9738027"/>
                <a:gd name="connsiteX392" fmla="*/ 5749000 w 13991985"/>
                <a:gd name="connsiteY392" fmla="*/ 8872159 h 9738027"/>
                <a:gd name="connsiteX393" fmla="*/ 5748092 w 13991985"/>
                <a:gd name="connsiteY393" fmla="*/ 8903343 h 9738027"/>
                <a:gd name="connsiteX394" fmla="*/ 5747866 w 13991985"/>
                <a:gd name="connsiteY394" fmla="*/ 8946885 h 9738027"/>
                <a:gd name="connsiteX395" fmla="*/ 5776894 w 13991985"/>
                <a:gd name="connsiteY395" fmla="*/ 9033971 h 9738027"/>
                <a:gd name="connsiteX396" fmla="*/ 5829962 w 13991985"/>
                <a:gd name="connsiteY396" fmla="*/ 9080576 h 9738027"/>
                <a:gd name="connsiteX397" fmla="*/ 5883030 w 13991985"/>
                <a:gd name="connsiteY397" fmla="*/ 9114140 h 9738027"/>
                <a:gd name="connsiteX398" fmla="*/ 5907523 w 13991985"/>
                <a:gd name="connsiteY398" fmla="*/ 9164600 h 9738027"/>
                <a:gd name="connsiteX399" fmla="*/ 5863980 w 13991985"/>
                <a:gd name="connsiteY399" fmla="*/ 9266200 h 9738027"/>
                <a:gd name="connsiteX400" fmla="*/ 6023637 w 13991985"/>
                <a:gd name="connsiteY400" fmla="*/ 9353285 h 9738027"/>
                <a:gd name="connsiteX401" fmla="*/ 6038151 w 13991985"/>
                <a:gd name="connsiteY401" fmla="*/ 9396828 h 9738027"/>
                <a:gd name="connsiteX402" fmla="*/ 6067180 w 13991985"/>
                <a:gd name="connsiteY402" fmla="*/ 9440371 h 9738027"/>
                <a:gd name="connsiteX403" fmla="*/ 6133855 w 13991985"/>
                <a:gd name="connsiteY403" fmla="*/ 9471214 h 9738027"/>
                <a:gd name="connsiteX404" fmla="*/ 6269586 w 13991985"/>
                <a:gd name="connsiteY404" fmla="*/ 9406920 h 9738027"/>
                <a:gd name="connsiteX405" fmla="*/ 6299409 w 13991985"/>
                <a:gd name="connsiteY405" fmla="*/ 9440371 h 9738027"/>
                <a:gd name="connsiteX406" fmla="*/ 6313923 w 13991985"/>
                <a:gd name="connsiteY406" fmla="*/ 9483914 h 9738027"/>
                <a:gd name="connsiteX407" fmla="*/ 6347941 w 13991985"/>
                <a:gd name="connsiteY407" fmla="*/ 9527003 h 9738027"/>
                <a:gd name="connsiteX408" fmla="*/ 6405771 w 13991985"/>
                <a:gd name="connsiteY408" fmla="*/ 9556032 h 9738027"/>
                <a:gd name="connsiteX409" fmla="*/ 6430263 w 13991985"/>
                <a:gd name="connsiteY409" fmla="*/ 9510562 h 9738027"/>
                <a:gd name="connsiteX410" fmla="*/ 6430037 w 13991985"/>
                <a:gd name="connsiteY410" fmla="*/ 9382314 h 9738027"/>
                <a:gd name="connsiteX411" fmla="*/ 6401009 w 13991985"/>
                <a:gd name="connsiteY411" fmla="*/ 9280714 h 9738027"/>
                <a:gd name="connsiteX412" fmla="*/ 6444551 w 13991985"/>
                <a:gd name="connsiteY412" fmla="*/ 9237171 h 9738027"/>
                <a:gd name="connsiteX413" fmla="*/ 6488094 w 13991985"/>
                <a:gd name="connsiteY413" fmla="*/ 9222657 h 9738027"/>
                <a:gd name="connsiteX414" fmla="*/ 6557718 w 13991985"/>
                <a:gd name="connsiteY414" fmla="*/ 9225945 h 9738027"/>
                <a:gd name="connsiteX415" fmla="*/ 6636299 w 13991985"/>
                <a:gd name="connsiteY415" fmla="*/ 9168795 h 9738027"/>
                <a:gd name="connsiteX416" fmla="*/ 6737445 w 13991985"/>
                <a:gd name="connsiteY416" fmla="*/ 9224812 h 9738027"/>
                <a:gd name="connsiteX417" fmla="*/ 6763866 w 13991985"/>
                <a:gd name="connsiteY417" fmla="*/ 9164600 h 9738027"/>
                <a:gd name="connsiteX418" fmla="*/ 6828840 w 13991985"/>
                <a:gd name="connsiteY418" fmla="*/ 9181722 h 9738027"/>
                <a:gd name="connsiteX419" fmla="*/ 6870229 w 13991985"/>
                <a:gd name="connsiteY419" fmla="*/ 9205988 h 9738027"/>
                <a:gd name="connsiteX420" fmla="*/ 6952551 w 13991985"/>
                <a:gd name="connsiteY420" fmla="*/ 9208143 h 9738027"/>
                <a:gd name="connsiteX421" fmla="*/ 7025123 w 13991985"/>
                <a:gd name="connsiteY421" fmla="*/ 9121057 h 9738027"/>
                <a:gd name="connsiteX422" fmla="*/ 7102230 w 13991985"/>
                <a:gd name="connsiteY422" fmla="*/ 9139881 h 9738027"/>
                <a:gd name="connsiteX423" fmla="*/ 7170266 w 13991985"/>
                <a:gd name="connsiteY423" fmla="*/ 9077514 h 9738027"/>
                <a:gd name="connsiteX424" fmla="*/ 7197141 w 13991985"/>
                <a:gd name="connsiteY424" fmla="*/ 9048713 h 9738027"/>
                <a:gd name="connsiteX425" fmla="*/ 7236374 w 13991985"/>
                <a:gd name="connsiteY425" fmla="*/ 9023539 h 9738027"/>
                <a:gd name="connsiteX426" fmla="*/ 7271638 w 13991985"/>
                <a:gd name="connsiteY426" fmla="*/ 9063681 h 9738027"/>
                <a:gd name="connsiteX427" fmla="*/ 7307811 w 13991985"/>
                <a:gd name="connsiteY427" fmla="*/ 9109604 h 9738027"/>
                <a:gd name="connsiteX428" fmla="*/ 7343530 w 13991985"/>
                <a:gd name="connsiteY428" fmla="*/ 9159270 h 9738027"/>
                <a:gd name="connsiteX429" fmla="*/ 7460551 w 13991985"/>
                <a:gd name="connsiteY429" fmla="*/ 9164600 h 9738027"/>
                <a:gd name="connsiteX430" fmla="*/ 7547637 w 13991985"/>
                <a:gd name="connsiteY430" fmla="*/ 9179114 h 9738027"/>
                <a:gd name="connsiteX431" fmla="*/ 7562151 w 13991985"/>
                <a:gd name="connsiteY431" fmla="*/ 9353285 h 9738027"/>
                <a:gd name="connsiteX432" fmla="*/ 7634723 w 13991985"/>
                <a:gd name="connsiteY432" fmla="*/ 9367800 h 9738027"/>
                <a:gd name="connsiteX433" fmla="*/ 7721809 w 13991985"/>
                <a:gd name="connsiteY433" fmla="*/ 9396828 h 9738027"/>
                <a:gd name="connsiteX434" fmla="*/ 7808894 w 13991985"/>
                <a:gd name="connsiteY434" fmla="*/ 9425857 h 9738027"/>
                <a:gd name="connsiteX435" fmla="*/ 7852437 w 13991985"/>
                <a:gd name="connsiteY435" fmla="*/ 9440371 h 9738027"/>
                <a:gd name="connsiteX436" fmla="*/ 7895980 w 13991985"/>
                <a:gd name="connsiteY436" fmla="*/ 9396828 h 9738027"/>
                <a:gd name="connsiteX437" fmla="*/ 7939523 w 13991985"/>
                <a:gd name="connsiteY437" fmla="*/ 9382314 h 9738027"/>
                <a:gd name="connsiteX438" fmla="*/ 7962655 w 13991985"/>
                <a:gd name="connsiteY438" fmla="*/ 9347389 h 9738027"/>
                <a:gd name="connsiteX439" fmla="*/ 8005517 w 13991985"/>
                <a:gd name="connsiteY439" fmla="*/ 9335483 h 9738027"/>
                <a:gd name="connsiteX440" fmla="*/ 8065049 w 13991985"/>
                <a:gd name="connsiteY440" fmla="*/ 9397396 h 9738027"/>
                <a:gd name="connsiteX441" fmla="*/ 8169144 w 13991985"/>
                <a:gd name="connsiteY441" fmla="*/ 9437309 h 9738027"/>
                <a:gd name="connsiteX442" fmla="*/ 8215068 w 13991985"/>
                <a:gd name="connsiteY442" fmla="*/ 9392633 h 9738027"/>
                <a:gd name="connsiteX443" fmla="*/ 8255549 w 13991985"/>
                <a:gd name="connsiteY443" fmla="*/ 9401818 h 9738027"/>
                <a:gd name="connsiteX444" fmla="*/ 8299092 w 13991985"/>
                <a:gd name="connsiteY444" fmla="*/ 9438217 h 9738027"/>
                <a:gd name="connsiteX445" fmla="*/ 8317461 w 13991985"/>
                <a:gd name="connsiteY445" fmla="*/ 9485502 h 9738027"/>
                <a:gd name="connsiteX446" fmla="*/ 8295010 w 13991985"/>
                <a:gd name="connsiteY446" fmla="*/ 9519633 h 9738027"/>
                <a:gd name="connsiteX447" fmla="*/ 8276980 w 13991985"/>
                <a:gd name="connsiteY447" fmla="*/ 9604564 h 9738027"/>
                <a:gd name="connsiteX448" fmla="*/ 8309297 w 13991985"/>
                <a:gd name="connsiteY448" fmla="*/ 9685413 h 9738027"/>
                <a:gd name="connsiteX449" fmla="*/ 8350459 w 13991985"/>
                <a:gd name="connsiteY449" fmla="*/ 9738027 h 9738027"/>
                <a:gd name="connsiteX450" fmla="*/ 8389466 w 13991985"/>
                <a:gd name="connsiteY450" fmla="*/ 9730657 h 9738027"/>
                <a:gd name="connsiteX451" fmla="*/ 8386404 w 13991985"/>
                <a:gd name="connsiteY451" fmla="*/ 9682578 h 9738027"/>
                <a:gd name="connsiteX452" fmla="*/ 8360437 w 13991985"/>
                <a:gd name="connsiteY452" fmla="*/ 9643571 h 9738027"/>
                <a:gd name="connsiteX453" fmla="*/ 8351139 w 13991985"/>
                <a:gd name="connsiteY453" fmla="*/ 9571453 h 9738027"/>
                <a:gd name="connsiteX454" fmla="*/ 8370416 w 13991985"/>
                <a:gd name="connsiteY454" fmla="*/ 9527684 h 9738027"/>
                <a:gd name="connsiteX455" fmla="*/ 8396043 w 13991985"/>
                <a:gd name="connsiteY455" fmla="*/ 9475977 h 9738027"/>
                <a:gd name="connsiteX456" fmla="*/ 8429380 w 13991985"/>
                <a:gd name="connsiteY456" fmla="*/ 9483120 h 9738027"/>
                <a:gd name="connsiteX457" fmla="*/ 8496055 w 13991985"/>
                <a:gd name="connsiteY457" fmla="*/ 9473595 h 9738027"/>
                <a:gd name="connsiteX458" fmla="*/ 8553886 w 13991985"/>
                <a:gd name="connsiteY458" fmla="*/ 9453185 h 9738027"/>
                <a:gd name="connsiteX459" fmla="*/ 8636209 w 13991985"/>
                <a:gd name="connsiteY459" fmla="*/ 9428465 h 9738027"/>
                <a:gd name="connsiteX460" fmla="*/ 8696193 w 13991985"/>
                <a:gd name="connsiteY460" fmla="*/ 9415877 h 9738027"/>
                <a:gd name="connsiteX461" fmla="*/ 8691318 w 13991985"/>
                <a:gd name="connsiteY461" fmla="*/ 9375964 h 9738027"/>
                <a:gd name="connsiteX462" fmla="*/ 8715130 w 13991985"/>
                <a:gd name="connsiteY462" fmla="*/ 9356914 h 9738027"/>
                <a:gd name="connsiteX463" fmla="*/ 8743705 w 13991985"/>
                <a:gd name="connsiteY463" fmla="*/ 9359295 h 9738027"/>
                <a:gd name="connsiteX464" fmla="*/ 8810380 w 13991985"/>
                <a:gd name="connsiteY464" fmla="*/ 9382314 h 9738027"/>
                <a:gd name="connsiteX465" fmla="*/ 8856078 w 13991985"/>
                <a:gd name="connsiteY465" fmla="*/ 9312577 h 9738027"/>
                <a:gd name="connsiteX466" fmla="*/ 8903249 w 13991985"/>
                <a:gd name="connsiteY466" fmla="*/ 9314052 h 9738027"/>
                <a:gd name="connsiteX467" fmla="*/ 8941349 w 13991985"/>
                <a:gd name="connsiteY467" fmla="*/ 9356914 h 9738027"/>
                <a:gd name="connsiteX468" fmla="*/ 8984211 w 13991985"/>
                <a:gd name="connsiteY468" fmla="*/ 9321195 h 9738027"/>
                <a:gd name="connsiteX469" fmla="*/ 9025713 w 13991985"/>
                <a:gd name="connsiteY469" fmla="*/ 9264272 h 9738027"/>
                <a:gd name="connsiteX470" fmla="*/ 9085925 w 13991985"/>
                <a:gd name="connsiteY470" fmla="*/ 9278106 h 9738027"/>
                <a:gd name="connsiteX471" fmla="*/ 9124705 w 13991985"/>
                <a:gd name="connsiteY471" fmla="*/ 9237852 h 9738027"/>
                <a:gd name="connsiteX472" fmla="*/ 9129468 w 13991985"/>
                <a:gd name="connsiteY472" fmla="*/ 9186258 h 9738027"/>
                <a:gd name="connsiteX473" fmla="*/ 9160424 w 13991985"/>
                <a:gd name="connsiteY473" fmla="*/ 9133077 h 9738027"/>
                <a:gd name="connsiteX474" fmla="*/ 9203286 w 13991985"/>
                <a:gd name="connsiteY474" fmla="*/ 9156889 h 9738027"/>
                <a:gd name="connsiteX475" fmla="*/ 9246376 w 13991985"/>
                <a:gd name="connsiteY475" fmla="*/ 9196690 h 9738027"/>
                <a:gd name="connsiteX476" fmla="*/ 9305680 w 13991985"/>
                <a:gd name="connsiteY476" fmla="*/ 9159270 h 9738027"/>
                <a:gd name="connsiteX477" fmla="*/ 9399569 w 13991985"/>
                <a:gd name="connsiteY477" fmla="*/ 9131943 h 9738027"/>
                <a:gd name="connsiteX478" fmla="*/ 9458080 w 13991985"/>
                <a:gd name="connsiteY478" fmla="*/ 9130695 h 9738027"/>
                <a:gd name="connsiteX479" fmla="*/ 9518518 w 13991985"/>
                <a:gd name="connsiteY479" fmla="*/ 9105521 h 9738027"/>
                <a:gd name="connsiteX480" fmla="*/ 9574648 w 13991985"/>
                <a:gd name="connsiteY480" fmla="*/ 9126046 h 9738027"/>
                <a:gd name="connsiteX481" fmla="*/ 9652209 w 13991985"/>
                <a:gd name="connsiteY481" fmla="*/ 9106543 h 9738027"/>
                <a:gd name="connsiteX482" fmla="*/ 9753355 w 13991985"/>
                <a:gd name="connsiteY482" fmla="*/ 9094977 h 9738027"/>
                <a:gd name="connsiteX483" fmla="*/ 9816175 w 13991985"/>
                <a:gd name="connsiteY483" fmla="*/ 9050866 h 9738027"/>
                <a:gd name="connsiteX484" fmla="*/ 9803361 w 13991985"/>
                <a:gd name="connsiteY484" fmla="*/ 9009252 h 9738027"/>
                <a:gd name="connsiteX485" fmla="*/ 9819236 w 13991985"/>
                <a:gd name="connsiteY485" fmla="*/ 8981583 h 9738027"/>
                <a:gd name="connsiteX486" fmla="*/ 9872418 w 13991985"/>
                <a:gd name="connsiteY486" fmla="*/ 8980677 h 9738027"/>
                <a:gd name="connsiteX487" fmla="*/ 9893736 w 13991985"/>
                <a:gd name="connsiteY487" fmla="*/ 8931350 h 9738027"/>
                <a:gd name="connsiteX488" fmla="*/ 9942721 w 13991985"/>
                <a:gd name="connsiteY488" fmla="*/ 8904022 h 9738027"/>
                <a:gd name="connsiteX489" fmla="*/ 10024364 w 13991985"/>
                <a:gd name="connsiteY489" fmla="*/ 8850956 h 9738027"/>
                <a:gd name="connsiteX490" fmla="*/ 10101925 w 13991985"/>
                <a:gd name="connsiteY490" fmla="*/ 8802650 h 9738027"/>
                <a:gd name="connsiteX491" fmla="*/ 10130726 w 13991985"/>
                <a:gd name="connsiteY491" fmla="*/ 8768632 h 9738027"/>
                <a:gd name="connsiteX492" fmla="*/ 10099997 w 13991985"/>
                <a:gd name="connsiteY492" fmla="*/ 8719646 h 9738027"/>
                <a:gd name="connsiteX493" fmla="*/ 10139458 w 13991985"/>
                <a:gd name="connsiteY493" fmla="*/ 8683474 h 9738027"/>
                <a:gd name="connsiteX494" fmla="*/ 10199669 w 13991985"/>
                <a:gd name="connsiteY494" fmla="*/ 8664197 h 9738027"/>
                <a:gd name="connsiteX495" fmla="*/ 10252737 w 13991985"/>
                <a:gd name="connsiteY495" fmla="*/ 8642539 h 9738027"/>
                <a:gd name="connsiteX496" fmla="*/ 10293672 w 13991985"/>
                <a:gd name="connsiteY496" fmla="*/ 8610902 h 9738027"/>
                <a:gd name="connsiteX497" fmla="*/ 10351049 w 13991985"/>
                <a:gd name="connsiteY497" fmla="*/ 8533002 h 9738027"/>
                <a:gd name="connsiteX498" fmla="*/ 10363409 w 13991985"/>
                <a:gd name="connsiteY498" fmla="*/ 8525971 h 9738027"/>
                <a:gd name="connsiteX499" fmla="*/ 10398107 w 13991985"/>
                <a:gd name="connsiteY499" fmla="*/ 8480274 h 9738027"/>
                <a:gd name="connsiteX500" fmla="*/ 10436434 w 13991985"/>
                <a:gd name="connsiteY500" fmla="*/ 8443875 h 9738027"/>
                <a:gd name="connsiteX501" fmla="*/ 10479523 w 13991985"/>
                <a:gd name="connsiteY501" fmla="*/ 8395343 h 9738027"/>
                <a:gd name="connsiteX502" fmla="*/ 10494718 w 13991985"/>
                <a:gd name="connsiteY502" fmla="*/ 8308257 h 9738027"/>
                <a:gd name="connsiteX503" fmla="*/ 10499254 w 13991985"/>
                <a:gd name="connsiteY503" fmla="*/ 8247819 h 9738027"/>
                <a:gd name="connsiteX504" fmla="*/ 10482018 w 13991985"/>
                <a:gd name="connsiteY504" fmla="*/ 8171052 h 9738027"/>
                <a:gd name="connsiteX505" fmla="*/ 10523066 w 13991985"/>
                <a:gd name="connsiteY505" fmla="*/ 8117643 h 9738027"/>
                <a:gd name="connsiteX506" fmla="*/ 10566609 w 13991985"/>
                <a:gd name="connsiteY506" fmla="*/ 8119571 h 9738027"/>
                <a:gd name="connsiteX507" fmla="*/ 10627274 w 13991985"/>
                <a:gd name="connsiteY507" fmla="*/ 8102676 h 9738027"/>
                <a:gd name="connsiteX508" fmla="*/ 10654829 w 13991985"/>
                <a:gd name="connsiteY508" fmla="*/ 8025569 h 9738027"/>
                <a:gd name="connsiteX509" fmla="*/ 10696330 w 13991985"/>
                <a:gd name="connsiteY509" fmla="*/ 7994839 h 9738027"/>
                <a:gd name="connsiteX510" fmla="*/ 10775025 w 13991985"/>
                <a:gd name="connsiteY510" fmla="*/ 7894940 h 9738027"/>
                <a:gd name="connsiteX511" fmla="*/ 10806435 w 13991985"/>
                <a:gd name="connsiteY511" fmla="*/ 7805246 h 9738027"/>
                <a:gd name="connsiteX512" fmla="*/ 10847596 w 13991985"/>
                <a:gd name="connsiteY512" fmla="*/ 7745488 h 9738027"/>
                <a:gd name="connsiteX513" fmla="*/ 10903499 w 13991985"/>
                <a:gd name="connsiteY513" fmla="*/ 7730520 h 9738027"/>
                <a:gd name="connsiteX514" fmla="*/ 10958494 w 13991985"/>
                <a:gd name="connsiteY514" fmla="*/ 7727685 h 9738027"/>
                <a:gd name="connsiteX515" fmla="*/ 10952031 w 13991985"/>
                <a:gd name="connsiteY515" fmla="*/ 7706028 h 9738027"/>
                <a:gd name="connsiteX516" fmla="*/ 10943980 w 13991985"/>
                <a:gd name="connsiteY516" fmla="*/ 7652732 h 9738027"/>
                <a:gd name="connsiteX517" fmla="*/ 10950897 w 13991985"/>
                <a:gd name="connsiteY517" fmla="*/ 7604427 h 9738027"/>
                <a:gd name="connsiteX518" fmla="*/ 10917786 w 13991985"/>
                <a:gd name="connsiteY518" fmla="*/ 7507590 h 9738027"/>
                <a:gd name="connsiteX519" fmla="*/ 10915632 w 13991985"/>
                <a:gd name="connsiteY519" fmla="*/ 7454521 h 9738027"/>
                <a:gd name="connsiteX520" fmla="*/ 10963937 w 13991985"/>
                <a:gd name="connsiteY520" fmla="*/ 7401681 h 9738027"/>
                <a:gd name="connsiteX521" fmla="*/ 11024943 w 13991985"/>
                <a:gd name="connsiteY521" fmla="*/ 7373333 h 9738027"/>
                <a:gd name="connsiteX522" fmla="*/ 11016551 w 13991985"/>
                <a:gd name="connsiteY522" fmla="*/ 7335800 h 9738027"/>
                <a:gd name="connsiteX523" fmla="*/ 10974936 w 13991985"/>
                <a:gd name="connsiteY523" fmla="*/ 7306998 h 9738027"/>
                <a:gd name="connsiteX524" fmla="*/ 10912570 w 13991985"/>
                <a:gd name="connsiteY524" fmla="*/ 7239643 h 9738027"/>
                <a:gd name="connsiteX525" fmla="*/ 10851905 w 13991985"/>
                <a:gd name="connsiteY525" fmla="*/ 7270371 h 9738027"/>
                <a:gd name="connsiteX526" fmla="*/ 10782168 w 13991985"/>
                <a:gd name="connsiteY526" fmla="*/ 7263001 h 9738027"/>
                <a:gd name="connsiteX527" fmla="*/ 10784323 w 13991985"/>
                <a:gd name="connsiteY527" fmla="*/ 7205171 h 9738027"/>
                <a:gd name="connsiteX528" fmla="*/ 10830247 w 13991985"/>
                <a:gd name="connsiteY528" fmla="*/ 7133053 h 9738027"/>
                <a:gd name="connsiteX529" fmla="*/ 10877305 w 13991985"/>
                <a:gd name="connsiteY529" fmla="*/ 7116158 h 9738027"/>
                <a:gd name="connsiteX530" fmla="*/ 10917332 w 13991985"/>
                <a:gd name="connsiteY530" fmla="*/ 7087357 h 9738027"/>
                <a:gd name="connsiteX531" fmla="*/ 10973688 w 13991985"/>
                <a:gd name="connsiteY531" fmla="*/ 7074769 h 9738027"/>
                <a:gd name="connsiteX532" fmla="*/ 11033446 w 13991985"/>
                <a:gd name="connsiteY532" fmla="*/ 7055039 h 9738027"/>
                <a:gd name="connsiteX533" fmla="*/ 10929693 w 13991985"/>
                <a:gd name="connsiteY533" fmla="*/ 6954120 h 9738027"/>
                <a:gd name="connsiteX534" fmla="*/ 10903272 w 13991985"/>
                <a:gd name="connsiteY534" fmla="*/ 6879619 h 9738027"/>
                <a:gd name="connsiteX535" fmla="*/ 10997729 w 13991985"/>
                <a:gd name="connsiteY535" fmla="*/ 6886083 h 9738027"/>
                <a:gd name="connsiteX536" fmla="*/ 11045580 w 13991985"/>
                <a:gd name="connsiteY536" fmla="*/ 6856828 h 9738027"/>
                <a:gd name="connsiteX537" fmla="*/ 10987523 w 13991985"/>
                <a:gd name="connsiteY537" fmla="*/ 6788566 h 9738027"/>
                <a:gd name="connsiteX538" fmla="*/ 10914951 w 13991985"/>
                <a:gd name="connsiteY538" fmla="*/ 6740714 h 9738027"/>
                <a:gd name="connsiteX539" fmla="*/ 10909509 w 13991985"/>
                <a:gd name="connsiteY539" fmla="*/ 6692862 h 9738027"/>
                <a:gd name="connsiteX540" fmla="*/ 10856894 w 13991985"/>
                <a:gd name="connsiteY540" fmla="*/ 6668143 h 9738027"/>
                <a:gd name="connsiteX541" fmla="*/ 10813805 w 13991985"/>
                <a:gd name="connsiteY541" fmla="*/ 6633671 h 9738027"/>
                <a:gd name="connsiteX542" fmla="*/ 10804053 w 13991985"/>
                <a:gd name="connsiteY542" fmla="*/ 6556790 h 9738027"/>
                <a:gd name="connsiteX543" fmla="*/ 10793848 w 13991985"/>
                <a:gd name="connsiteY543" fmla="*/ 6494198 h 9738027"/>
                <a:gd name="connsiteX544" fmla="*/ 10740780 w 13991985"/>
                <a:gd name="connsiteY544" fmla="*/ 6367878 h 9738027"/>
                <a:gd name="connsiteX545" fmla="*/ 10711751 w 13991985"/>
                <a:gd name="connsiteY545" fmla="*/ 6247228 h 9738027"/>
                <a:gd name="connsiteX546" fmla="*/ 10668209 w 13991985"/>
                <a:gd name="connsiteY546" fmla="*/ 6218200 h 9738027"/>
                <a:gd name="connsiteX547" fmla="*/ 10619223 w 13991985"/>
                <a:gd name="connsiteY547" fmla="*/ 6155833 h 9738027"/>
                <a:gd name="connsiteX548" fmla="*/ 10508551 w 13991985"/>
                <a:gd name="connsiteY548" fmla="*/ 6072831 h 9738027"/>
                <a:gd name="connsiteX549" fmla="*/ 10426229 w 13991985"/>
                <a:gd name="connsiteY549" fmla="*/ 6005701 h 9738027"/>
                <a:gd name="connsiteX550" fmla="*/ 10441423 w 13991985"/>
                <a:gd name="connsiteY550" fmla="*/ 5885505 h 9738027"/>
                <a:gd name="connsiteX551" fmla="*/ 10509005 w 13991985"/>
                <a:gd name="connsiteY551" fmla="*/ 5822232 h 9738027"/>
                <a:gd name="connsiteX552" fmla="*/ 10595637 w 13991985"/>
                <a:gd name="connsiteY552" fmla="*/ 5724714 h 9738027"/>
                <a:gd name="connsiteX553" fmla="*/ 10629655 w 13991985"/>
                <a:gd name="connsiteY553" fmla="*/ 5637402 h 9738027"/>
                <a:gd name="connsiteX554" fmla="*/ 10673198 w 13991985"/>
                <a:gd name="connsiteY554" fmla="*/ 5604745 h 9738027"/>
                <a:gd name="connsiteX555" fmla="*/ 10750305 w 13991985"/>
                <a:gd name="connsiteY555" fmla="*/ 5627196 h 9738027"/>
                <a:gd name="connsiteX556" fmla="*/ 10761191 w 13991985"/>
                <a:gd name="connsiteY556" fmla="*/ 5560067 h 9738027"/>
                <a:gd name="connsiteX557" fmla="*/ 10814259 w 13991985"/>
                <a:gd name="connsiteY557" fmla="*/ 5502464 h 9738027"/>
                <a:gd name="connsiteX558" fmla="*/ 10891138 w 13991985"/>
                <a:gd name="connsiteY558" fmla="*/ 5468446 h 9738027"/>
                <a:gd name="connsiteX559" fmla="*/ 10958494 w 13991985"/>
                <a:gd name="connsiteY559" fmla="*/ 5463457 h 9738027"/>
                <a:gd name="connsiteX560" fmla="*/ 10989111 w 13991985"/>
                <a:gd name="connsiteY560" fmla="*/ 5434655 h 9738027"/>
                <a:gd name="connsiteX561" fmla="*/ 11051703 w 13991985"/>
                <a:gd name="connsiteY561" fmla="*/ 5395875 h 9738027"/>
                <a:gd name="connsiteX562" fmla="*/ 11161694 w 13991985"/>
                <a:gd name="connsiteY562" fmla="*/ 5361857 h 9738027"/>
                <a:gd name="connsiteX563" fmla="*/ 11205237 w 13991985"/>
                <a:gd name="connsiteY563" fmla="*/ 5332828 h 9738027"/>
                <a:gd name="connsiteX564" fmla="*/ 11161694 w 13991985"/>
                <a:gd name="connsiteY564" fmla="*/ 5303800 h 9738027"/>
                <a:gd name="connsiteX565" fmla="*/ 10871409 w 13991985"/>
                <a:gd name="connsiteY565" fmla="*/ 5260257 h 9738027"/>
                <a:gd name="connsiteX566" fmla="*/ 10827866 w 13991985"/>
                <a:gd name="connsiteY566" fmla="*/ 5216714 h 9738027"/>
                <a:gd name="connsiteX567" fmla="*/ 10682723 w 13991985"/>
                <a:gd name="connsiteY567" fmla="*/ 5274771 h 9738027"/>
                <a:gd name="connsiteX568" fmla="*/ 10624666 w 13991985"/>
                <a:gd name="connsiteY568" fmla="*/ 5303800 h 9738027"/>
                <a:gd name="connsiteX569" fmla="*/ 10537580 w 13991985"/>
                <a:gd name="connsiteY569" fmla="*/ 5390206 h 9738027"/>
                <a:gd name="connsiteX570" fmla="*/ 10440289 w 13991985"/>
                <a:gd name="connsiteY570" fmla="*/ 5361403 h 9738027"/>
                <a:gd name="connsiteX571" fmla="*/ 10368624 w 13991985"/>
                <a:gd name="connsiteY571" fmla="*/ 5317633 h 9738027"/>
                <a:gd name="connsiteX572" fmla="*/ 10348894 w 13991985"/>
                <a:gd name="connsiteY572" fmla="*/ 5245743 h 9738027"/>
                <a:gd name="connsiteX573" fmla="*/ 10363409 w 13991985"/>
                <a:gd name="connsiteY573" fmla="*/ 5187685 h 9738027"/>
                <a:gd name="connsiteX574" fmla="*/ 10392437 w 13991985"/>
                <a:gd name="connsiteY574" fmla="*/ 5144143 h 9738027"/>
                <a:gd name="connsiteX575" fmla="*/ 10348894 w 13991985"/>
                <a:gd name="connsiteY575" fmla="*/ 5115114 h 9738027"/>
                <a:gd name="connsiteX576" fmla="*/ 10290837 w 13991985"/>
                <a:gd name="connsiteY576" fmla="*/ 5100600 h 9738027"/>
                <a:gd name="connsiteX577" fmla="*/ 10203751 w 13991985"/>
                <a:gd name="connsiteY577" fmla="*/ 5071571 h 9738027"/>
                <a:gd name="connsiteX578" fmla="*/ 10160209 w 13991985"/>
                <a:gd name="connsiteY578" fmla="*/ 5057057 h 9738027"/>
                <a:gd name="connsiteX579" fmla="*/ 10073804 w 13991985"/>
                <a:gd name="connsiteY579" fmla="*/ 5028028 h 9738027"/>
                <a:gd name="connsiteX580" fmla="*/ 10044548 w 13991985"/>
                <a:gd name="connsiteY580" fmla="*/ 4921665 h 9738027"/>
                <a:gd name="connsiteX581" fmla="*/ 10049991 w 13991985"/>
                <a:gd name="connsiteY581" fmla="*/ 4868598 h 9738027"/>
                <a:gd name="connsiteX582" fmla="*/ 10102605 w 13991985"/>
                <a:gd name="connsiteY582" fmla="*/ 4758381 h 9738027"/>
                <a:gd name="connsiteX583" fmla="*/ 10189011 w 13991985"/>
                <a:gd name="connsiteY583" fmla="*/ 4753164 h 9738027"/>
                <a:gd name="connsiteX584" fmla="*/ 10262262 w 13991985"/>
                <a:gd name="connsiteY584" fmla="*/ 4791490 h 9738027"/>
                <a:gd name="connsiteX585" fmla="*/ 10311929 w 13991985"/>
                <a:gd name="connsiteY585" fmla="*/ 4762462 h 9738027"/>
                <a:gd name="connsiteX586" fmla="*/ 10365223 w 13991985"/>
                <a:gd name="connsiteY586" fmla="*/ 4752710 h 9738027"/>
                <a:gd name="connsiteX587" fmla="*/ 10423053 w 13991985"/>
                <a:gd name="connsiteY587" fmla="*/ 4698963 h 9738027"/>
                <a:gd name="connsiteX588" fmla="*/ 10447319 w 13991985"/>
                <a:gd name="connsiteY588" fmla="*/ 4607114 h 9738027"/>
                <a:gd name="connsiteX589" fmla="*/ 10491543 w 13991985"/>
                <a:gd name="connsiteY589" fmla="*/ 4532502 h 9738027"/>
                <a:gd name="connsiteX590" fmla="*/ 10595637 w 13991985"/>
                <a:gd name="connsiteY590" fmla="*/ 4520028 h 9738027"/>
                <a:gd name="connsiteX591" fmla="*/ 10639180 w 13991985"/>
                <a:gd name="connsiteY591" fmla="*/ 4491000 h 9738027"/>
                <a:gd name="connsiteX592" fmla="*/ 10711751 w 13991985"/>
                <a:gd name="connsiteY592" fmla="*/ 4403914 h 9738027"/>
                <a:gd name="connsiteX593" fmla="*/ 10755294 w 13991985"/>
                <a:gd name="connsiteY593" fmla="*/ 4360371 h 9738027"/>
                <a:gd name="connsiteX594" fmla="*/ 10775705 w 13991985"/>
                <a:gd name="connsiteY594" fmla="*/ 4302314 h 9738027"/>
                <a:gd name="connsiteX595" fmla="*/ 10848730 w 13991985"/>
                <a:gd name="connsiteY595" fmla="*/ 4251514 h 9738027"/>
                <a:gd name="connsiteX596" fmla="*/ 10977318 w 13991985"/>
                <a:gd name="connsiteY596" fmla="*/ 4232464 h 9738027"/>
                <a:gd name="connsiteX597" fmla="*/ 11103411 w 13991985"/>
                <a:gd name="connsiteY597" fmla="*/ 4307983 h 9738027"/>
                <a:gd name="connsiteX598" fmla="*/ 11126996 w 13991985"/>
                <a:gd name="connsiteY598" fmla="*/ 4433170 h 9738027"/>
                <a:gd name="connsiteX599" fmla="*/ 11078691 w 13991985"/>
                <a:gd name="connsiteY599" fmla="*/ 4505514 h 9738027"/>
                <a:gd name="connsiteX600" fmla="*/ 11048755 w 13991985"/>
                <a:gd name="connsiteY600" fmla="*/ 4551552 h 9738027"/>
                <a:gd name="connsiteX601" fmla="*/ 11049889 w 13991985"/>
                <a:gd name="connsiteY601" fmla="*/ 4577632 h 9738027"/>
                <a:gd name="connsiteX602" fmla="*/ 10987523 w 13991985"/>
                <a:gd name="connsiteY602" fmla="*/ 4592600 h 9738027"/>
                <a:gd name="connsiteX603" fmla="*/ 10973009 w 13991985"/>
                <a:gd name="connsiteY603" fmla="*/ 4650657 h 9738027"/>
                <a:gd name="connsiteX604" fmla="*/ 11060094 w 13991985"/>
                <a:gd name="connsiteY604" fmla="*/ 4665171 h 9738027"/>
                <a:gd name="connsiteX605" fmla="*/ 11016551 w 13991985"/>
                <a:gd name="connsiteY605" fmla="*/ 4708714 h 9738027"/>
                <a:gd name="connsiteX606" fmla="*/ 11002037 w 13991985"/>
                <a:gd name="connsiteY606" fmla="*/ 4752257 h 9738027"/>
                <a:gd name="connsiteX607" fmla="*/ 11016551 w 13991985"/>
                <a:gd name="connsiteY607" fmla="*/ 4781285 h 9738027"/>
                <a:gd name="connsiteX608" fmla="*/ 11060094 w 13991985"/>
                <a:gd name="connsiteY608" fmla="*/ 4737743 h 9738027"/>
                <a:gd name="connsiteX609" fmla="*/ 11190723 w 13991985"/>
                <a:gd name="connsiteY609" fmla="*/ 4650657 h 9738027"/>
                <a:gd name="connsiteX610" fmla="*/ 11248780 w 13991985"/>
                <a:gd name="connsiteY610" fmla="*/ 4636143 h 9738027"/>
                <a:gd name="connsiteX611" fmla="*/ 11335866 w 13991985"/>
                <a:gd name="connsiteY611" fmla="*/ 4592600 h 9738027"/>
                <a:gd name="connsiteX612" fmla="*/ 11422951 w 13991985"/>
                <a:gd name="connsiteY612" fmla="*/ 4549057 h 9738027"/>
                <a:gd name="connsiteX613" fmla="*/ 11539066 w 13991985"/>
                <a:gd name="connsiteY61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09809 w 13991985"/>
                <a:gd name="connsiteY290" fmla="*/ 5782771 h 9738027"/>
                <a:gd name="connsiteX291" fmla="*/ 715944 w 13991985"/>
                <a:gd name="connsiteY291" fmla="*/ 5764402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1022672 w 13991985"/>
                <a:gd name="connsiteY294" fmla="*/ 5855796 h 9738027"/>
                <a:gd name="connsiteX295" fmla="*/ 1025506 w 13991985"/>
                <a:gd name="connsiteY295" fmla="*/ 5925533 h 9738027"/>
                <a:gd name="connsiteX296" fmla="*/ 1030497 w 13991985"/>
                <a:gd name="connsiteY296" fmla="*/ 6024751 h 9738027"/>
                <a:gd name="connsiteX297" fmla="*/ 1117809 w 13991985"/>
                <a:gd name="connsiteY297" fmla="*/ 6087571 h 9738027"/>
                <a:gd name="connsiteX298" fmla="*/ 1176092 w 13991985"/>
                <a:gd name="connsiteY298" fmla="*/ 6116033 h 9738027"/>
                <a:gd name="connsiteX299" fmla="*/ 1190380 w 13991985"/>
                <a:gd name="connsiteY299" fmla="*/ 6189171 h 9738027"/>
                <a:gd name="connsiteX300" fmla="*/ 1146837 w 13991985"/>
                <a:gd name="connsiteY300" fmla="*/ 6218200 h 9738027"/>
                <a:gd name="connsiteX301" fmla="*/ 1168722 w 13991985"/>
                <a:gd name="connsiteY301" fmla="*/ 6388289 h 9738027"/>
                <a:gd name="connsiteX302" fmla="*/ 1226325 w 13991985"/>
                <a:gd name="connsiteY302" fmla="*/ 6477075 h 9738027"/>
                <a:gd name="connsiteX303" fmla="*/ 1274405 w 13991985"/>
                <a:gd name="connsiteY303" fmla="*/ 6568924 h 9738027"/>
                <a:gd name="connsiteX304" fmla="*/ 1226552 w 13991985"/>
                <a:gd name="connsiteY304" fmla="*/ 6651020 h 9738027"/>
                <a:gd name="connsiteX305" fmla="*/ 1125179 w 13991985"/>
                <a:gd name="connsiteY305" fmla="*/ 6610539 h 9738027"/>
                <a:gd name="connsiteX306" fmla="*/ 1103294 w 13991985"/>
                <a:gd name="connsiteY306" fmla="*/ 6682657 h 9738027"/>
                <a:gd name="connsiteX307" fmla="*/ 1137992 w 13991985"/>
                <a:gd name="connsiteY307" fmla="*/ 6768495 h 9738027"/>
                <a:gd name="connsiteX308" fmla="*/ 1134931 w 13991985"/>
                <a:gd name="connsiteY308" fmla="*/ 6871115 h 9738027"/>
                <a:gd name="connsiteX309" fmla="*/ 1149899 w 13991985"/>
                <a:gd name="connsiteY309" fmla="*/ 6955140 h 9738027"/>
                <a:gd name="connsiteX310" fmla="*/ 1210111 w 13991985"/>
                <a:gd name="connsiteY310" fmla="*/ 7021475 h 9738027"/>
                <a:gd name="connsiteX311" fmla="*/ 1366705 w 13991985"/>
                <a:gd name="connsiteY311" fmla="*/ 7104025 h 9738027"/>
                <a:gd name="connsiteX312" fmla="*/ 1449029 w 13991985"/>
                <a:gd name="connsiteY312" fmla="*/ 7157093 h 9738027"/>
                <a:gd name="connsiteX313" fmla="*/ 1530672 w 13991985"/>
                <a:gd name="connsiteY313" fmla="*/ 7212541 h 9738027"/>
                <a:gd name="connsiteX314" fmla="*/ 1611294 w 13991985"/>
                <a:gd name="connsiteY314" fmla="*/ 7263228 h 9738027"/>
                <a:gd name="connsiteX315" fmla="*/ 1654837 w 13991985"/>
                <a:gd name="connsiteY315" fmla="*/ 7277743 h 9738027"/>
                <a:gd name="connsiteX316" fmla="*/ 1741923 w 13991985"/>
                <a:gd name="connsiteY316" fmla="*/ 7321285 h 9738027"/>
                <a:gd name="connsiteX317" fmla="*/ 1814494 w 13991985"/>
                <a:gd name="connsiteY317" fmla="*/ 7248714 h 9738027"/>
                <a:gd name="connsiteX318" fmla="*/ 1929928 w 13991985"/>
                <a:gd name="connsiteY318" fmla="*/ 7251322 h 9738027"/>
                <a:gd name="connsiteX319" fmla="*/ 1957029 w 13991985"/>
                <a:gd name="connsiteY319" fmla="*/ 7319358 h 9738027"/>
                <a:gd name="connsiteX320" fmla="*/ 2044116 w 13991985"/>
                <a:gd name="connsiteY320" fmla="*/ 7348387 h 9738027"/>
                <a:gd name="connsiteX321" fmla="*/ 2133809 w 13991985"/>
                <a:gd name="connsiteY321" fmla="*/ 7389321 h 9738027"/>
                <a:gd name="connsiteX322" fmla="*/ 2185742 w 13991985"/>
                <a:gd name="connsiteY322" fmla="*/ 7423339 h 9738027"/>
                <a:gd name="connsiteX323" fmla="*/ 2210916 w 13991985"/>
                <a:gd name="connsiteY323" fmla="*/ 7440462 h 9738027"/>
                <a:gd name="connsiteX324" fmla="*/ 2223503 w 13991985"/>
                <a:gd name="connsiteY324" fmla="*/ 7472098 h 9738027"/>
                <a:gd name="connsiteX325" fmla="*/ 2259561 w 13991985"/>
                <a:gd name="connsiteY325" fmla="*/ 7501920 h 9738027"/>
                <a:gd name="connsiteX326" fmla="*/ 2286095 w 13991985"/>
                <a:gd name="connsiteY326" fmla="*/ 7517569 h 9738027"/>
                <a:gd name="connsiteX327" fmla="*/ 2412188 w 13991985"/>
                <a:gd name="connsiteY327" fmla="*/ 7496364 h 9738027"/>
                <a:gd name="connsiteX328" fmla="*/ 2443825 w 13991985"/>
                <a:gd name="connsiteY328" fmla="*/ 7618714 h 9738027"/>
                <a:gd name="connsiteX329" fmla="*/ 2496666 w 13991985"/>
                <a:gd name="connsiteY329" fmla="*/ 7655114 h 9738027"/>
                <a:gd name="connsiteX330" fmla="*/ 2583751 w 13991985"/>
                <a:gd name="connsiteY330" fmla="*/ 7684143 h 9738027"/>
                <a:gd name="connsiteX331" fmla="*/ 2643962 w 13991985"/>
                <a:gd name="connsiteY331" fmla="*/ 7741746 h 9738027"/>
                <a:gd name="connsiteX332" fmla="*/ 2752480 w 13991985"/>
                <a:gd name="connsiteY332" fmla="*/ 7744582 h 9738027"/>
                <a:gd name="connsiteX333" fmla="*/ 2808610 w 13991985"/>
                <a:gd name="connsiteY333" fmla="*/ 7814545 h 9738027"/>
                <a:gd name="connsiteX334" fmla="*/ 2888551 w 13991985"/>
                <a:gd name="connsiteY334" fmla="*/ 7807627 h 9738027"/>
                <a:gd name="connsiteX335" fmla="*/ 2968267 w 13991985"/>
                <a:gd name="connsiteY335" fmla="*/ 7838810 h 9738027"/>
                <a:gd name="connsiteX336" fmla="*/ 3106266 w 13991985"/>
                <a:gd name="connsiteY336" fmla="*/ 7843800 h 9738027"/>
                <a:gd name="connsiteX337" fmla="*/ 3215237 w 13991985"/>
                <a:gd name="connsiteY337" fmla="*/ 7881900 h 9738027"/>
                <a:gd name="connsiteX338" fmla="*/ 3328516 w 13991985"/>
                <a:gd name="connsiteY338" fmla="*/ 7843346 h 9738027"/>
                <a:gd name="connsiteX339" fmla="*/ 3417982 w 13991985"/>
                <a:gd name="connsiteY339" fmla="*/ 7819988 h 9738027"/>
                <a:gd name="connsiteX340" fmla="*/ 3442022 w 13991985"/>
                <a:gd name="connsiteY340" fmla="*/ 7878044 h 9738027"/>
                <a:gd name="connsiteX341" fmla="*/ 3451773 w 13991985"/>
                <a:gd name="connsiteY341" fmla="*/ 7923969 h 9738027"/>
                <a:gd name="connsiteX342" fmla="*/ 3473431 w 13991985"/>
                <a:gd name="connsiteY342" fmla="*/ 7982025 h 9738027"/>
                <a:gd name="connsiteX343" fmla="*/ 3507449 w 13991985"/>
                <a:gd name="connsiteY343" fmla="*/ 8022960 h 9738027"/>
                <a:gd name="connsiteX344" fmla="*/ 3570723 w 13991985"/>
                <a:gd name="connsiteY344" fmla="*/ 8017971 h 9738027"/>
                <a:gd name="connsiteX345" fmla="*/ 3585237 w 13991985"/>
                <a:gd name="connsiteY345" fmla="*/ 7901857 h 9738027"/>
                <a:gd name="connsiteX346" fmla="*/ 3665179 w 13991985"/>
                <a:gd name="connsiteY346" fmla="*/ 7834502 h 9738027"/>
                <a:gd name="connsiteX347" fmla="*/ 3709175 w 13991985"/>
                <a:gd name="connsiteY347" fmla="*/ 7787103 h 9738027"/>
                <a:gd name="connsiteX348" fmla="*/ 3843206 w 13991985"/>
                <a:gd name="connsiteY348" fmla="*/ 7842099 h 9738027"/>
                <a:gd name="connsiteX349" fmla="*/ 3991637 w 13991985"/>
                <a:gd name="connsiteY349" fmla="*/ 7872828 h 9738027"/>
                <a:gd name="connsiteX350" fmla="*/ 4071579 w 13991985"/>
                <a:gd name="connsiteY350" fmla="*/ 7834728 h 9738027"/>
                <a:gd name="connsiteX351" fmla="*/ 4107525 w 13991985"/>
                <a:gd name="connsiteY351" fmla="*/ 7921360 h 9738027"/>
                <a:gd name="connsiteX352" fmla="*/ 4157757 w 13991985"/>
                <a:gd name="connsiteY352" fmla="*/ 7962522 h 9738027"/>
                <a:gd name="connsiteX353" fmla="*/ 4222959 w 13991985"/>
                <a:gd name="connsiteY353" fmla="*/ 8028177 h 9738027"/>
                <a:gd name="connsiteX354" fmla="*/ 4213887 w 13991985"/>
                <a:gd name="connsiteY354" fmla="*/ 8093151 h 9738027"/>
                <a:gd name="connsiteX355" fmla="*/ 4238380 w 13991985"/>
                <a:gd name="connsiteY355" fmla="*/ 8148600 h 9738027"/>
                <a:gd name="connsiteX356" fmla="*/ 4398037 w 13991985"/>
                <a:gd name="connsiteY356" fmla="*/ 8119571 h 9738027"/>
                <a:gd name="connsiteX357" fmla="*/ 4526512 w 13991985"/>
                <a:gd name="connsiteY357" fmla="*/ 8078863 h 9738027"/>
                <a:gd name="connsiteX358" fmla="*/ 4600330 w 13991985"/>
                <a:gd name="connsiteY358" fmla="*/ 8082945 h 9738027"/>
                <a:gd name="connsiteX359" fmla="*/ 4673809 w 13991985"/>
                <a:gd name="connsiteY359" fmla="*/ 8047000 h 9738027"/>
                <a:gd name="connsiteX360" fmla="*/ 4702837 w 13991985"/>
                <a:gd name="connsiteY360" fmla="*/ 8003457 h 9738027"/>
                <a:gd name="connsiteX361" fmla="*/ 4717351 w 13991985"/>
                <a:gd name="connsiteY361" fmla="*/ 7959914 h 9738027"/>
                <a:gd name="connsiteX362" fmla="*/ 4804437 w 13991985"/>
                <a:gd name="connsiteY362" fmla="*/ 7930885 h 9738027"/>
                <a:gd name="connsiteX363" fmla="*/ 4838682 w 13991985"/>
                <a:gd name="connsiteY363" fmla="*/ 7904465 h 9738027"/>
                <a:gd name="connsiteX364" fmla="*/ 4894811 w 13991985"/>
                <a:gd name="connsiteY364" fmla="*/ 7875437 h 9738027"/>
                <a:gd name="connsiteX365" fmla="*/ 4947426 w 13991985"/>
                <a:gd name="connsiteY365" fmla="*/ 7839037 h 9738027"/>
                <a:gd name="connsiteX366" fmla="*/ 5065694 w 13991985"/>
                <a:gd name="connsiteY366" fmla="*/ 7766919 h 9738027"/>
                <a:gd name="connsiteX367" fmla="*/ 5210837 w 13991985"/>
                <a:gd name="connsiteY367" fmla="*/ 7814771 h 9738027"/>
                <a:gd name="connsiteX368" fmla="*/ 5297923 w 13991985"/>
                <a:gd name="connsiteY368" fmla="*/ 7872828 h 9738027"/>
                <a:gd name="connsiteX369" fmla="*/ 5385009 w 13991985"/>
                <a:gd name="connsiteY369" fmla="*/ 7858314 h 9738027"/>
                <a:gd name="connsiteX370" fmla="*/ 5428551 w 13991985"/>
                <a:gd name="connsiteY370" fmla="*/ 7829285 h 9738027"/>
                <a:gd name="connsiteX371" fmla="*/ 5514956 w 13991985"/>
                <a:gd name="connsiteY371" fmla="*/ 7712377 h 9738027"/>
                <a:gd name="connsiteX372" fmla="*/ 5563943 w 13991985"/>
                <a:gd name="connsiteY372" fmla="*/ 7788804 h 9738027"/>
                <a:gd name="connsiteX373" fmla="*/ 5602723 w 13991985"/>
                <a:gd name="connsiteY373" fmla="*/ 7843800 h 9738027"/>
                <a:gd name="connsiteX374" fmla="*/ 5617237 w 13991985"/>
                <a:gd name="connsiteY374" fmla="*/ 7887343 h 9738027"/>
                <a:gd name="connsiteX375" fmla="*/ 5706478 w 13991985"/>
                <a:gd name="connsiteY375" fmla="*/ 7950389 h 9738027"/>
                <a:gd name="connsiteX376" fmla="*/ 5731424 w 13991985"/>
                <a:gd name="connsiteY376" fmla="*/ 7990077 h 9738027"/>
                <a:gd name="connsiteX377" fmla="*/ 5727682 w 13991985"/>
                <a:gd name="connsiteY377" fmla="*/ 8069112 h 9738027"/>
                <a:gd name="connsiteX378" fmla="*/ 5732218 w 13991985"/>
                <a:gd name="connsiteY378" fmla="*/ 8131703 h 9738027"/>
                <a:gd name="connsiteX379" fmla="*/ 5739588 w 13991985"/>
                <a:gd name="connsiteY379" fmla="*/ 8211419 h 9738027"/>
                <a:gd name="connsiteX380" fmla="*/ 5737660 w 13991985"/>
                <a:gd name="connsiteY380" fmla="*/ 8300887 h 9738027"/>
                <a:gd name="connsiteX381" fmla="*/ 5692191 w 13991985"/>
                <a:gd name="connsiteY381" fmla="*/ 8377994 h 9738027"/>
                <a:gd name="connsiteX382" fmla="*/ 5602723 w 13991985"/>
                <a:gd name="connsiteY382" fmla="*/ 8424371 h 9738027"/>
                <a:gd name="connsiteX383" fmla="*/ 5573694 w 13991985"/>
                <a:gd name="connsiteY383" fmla="*/ 8467914 h 9738027"/>
                <a:gd name="connsiteX384" fmla="*/ 5559180 w 13991985"/>
                <a:gd name="connsiteY384" fmla="*/ 8511457 h 9738027"/>
                <a:gd name="connsiteX385" fmla="*/ 5472094 w 13991985"/>
                <a:gd name="connsiteY385" fmla="*/ 8598543 h 9738027"/>
                <a:gd name="connsiteX386" fmla="*/ 5457580 w 13991985"/>
                <a:gd name="connsiteY386" fmla="*/ 8642085 h 9738027"/>
                <a:gd name="connsiteX387" fmla="*/ 5519946 w 13991985"/>
                <a:gd name="connsiteY387" fmla="*/ 8768178 h 9738027"/>
                <a:gd name="connsiteX388" fmla="*/ 5477311 w 13991985"/>
                <a:gd name="connsiteY388" fmla="*/ 8861954 h 9738027"/>
                <a:gd name="connsiteX389" fmla="*/ 5619505 w 13991985"/>
                <a:gd name="connsiteY389" fmla="*/ 8840183 h 9738027"/>
                <a:gd name="connsiteX390" fmla="*/ 5711693 w 13991985"/>
                <a:gd name="connsiteY390" fmla="*/ 8814103 h 9738027"/>
                <a:gd name="connsiteX391" fmla="*/ 5776894 w 13991985"/>
                <a:gd name="connsiteY391" fmla="*/ 8800268 h 9738027"/>
                <a:gd name="connsiteX392" fmla="*/ 5749000 w 13991985"/>
                <a:gd name="connsiteY392" fmla="*/ 8872159 h 9738027"/>
                <a:gd name="connsiteX393" fmla="*/ 5748092 w 13991985"/>
                <a:gd name="connsiteY393" fmla="*/ 8903343 h 9738027"/>
                <a:gd name="connsiteX394" fmla="*/ 5747866 w 13991985"/>
                <a:gd name="connsiteY394" fmla="*/ 8946885 h 9738027"/>
                <a:gd name="connsiteX395" fmla="*/ 5776894 w 13991985"/>
                <a:gd name="connsiteY395" fmla="*/ 9033971 h 9738027"/>
                <a:gd name="connsiteX396" fmla="*/ 5829962 w 13991985"/>
                <a:gd name="connsiteY396" fmla="*/ 9080576 h 9738027"/>
                <a:gd name="connsiteX397" fmla="*/ 5883030 w 13991985"/>
                <a:gd name="connsiteY397" fmla="*/ 9114140 h 9738027"/>
                <a:gd name="connsiteX398" fmla="*/ 5907523 w 13991985"/>
                <a:gd name="connsiteY398" fmla="*/ 9164600 h 9738027"/>
                <a:gd name="connsiteX399" fmla="*/ 5863980 w 13991985"/>
                <a:gd name="connsiteY399" fmla="*/ 9266200 h 9738027"/>
                <a:gd name="connsiteX400" fmla="*/ 6023637 w 13991985"/>
                <a:gd name="connsiteY400" fmla="*/ 9353285 h 9738027"/>
                <a:gd name="connsiteX401" fmla="*/ 6038151 w 13991985"/>
                <a:gd name="connsiteY401" fmla="*/ 9396828 h 9738027"/>
                <a:gd name="connsiteX402" fmla="*/ 6067180 w 13991985"/>
                <a:gd name="connsiteY402" fmla="*/ 9440371 h 9738027"/>
                <a:gd name="connsiteX403" fmla="*/ 6133855 w 13991985"/>
                <a:gd name="connsiteY403" fmla="*/ 9471214 h 9738027"/>
                <a:gd name="connsiteX404" fmla="*/ 6269586 w 13991985"/>
                <a:gd name="connsiteY404" fmla="*/ 9406920 h 9738027"/>
                <a:gd name="connsiteX405" fmla="*/ 6299409 w 13991985"/>
                <a:gd name="connsiteY405" fmla="*/ 9440371 h 9738027"/>
                <a:gd name="connsiteX406" fmla="*/ 6313923 w 13991985"/>
                <a:gd name="connsiteY406" fmla="*/ 9483914 h 9738027"/>
                <a:gd name="connsiteX407" fmla="*/ 6347941 w 13991985"/>
                <a:gd name="connsiteY407" fmla="*/ 9527003 h 9738027"/>
                <a:gd name="connsiteX408" fmla="*/ 6405771 w 13991985"/>
                <a:gd name="connsiteY408" fmla="*/ 9556032 h 9738027"/>
                <a:gd name="connsiteX409" fmla="*/ 6430263 w 13991985"/>
                <a:gd name="connsiteY409" fmla="*/ 9510562 h 9738027"/>
                <a:gd name="connsiteX410" fmla="*/ 6430037 w 13991985"/>
                <a:gd name="connsiteY410" fmla="*/ 9382314 h 9738027"/>
                <a:gd name="connsiteX411" fmla="*/ 6401009 w 13991985"/>
                <a:gd name="connsiteY411" fmla="*/ 9280714 h 9738027"/>
                <a:gd name="connsiteX412" fmla="*/ 6444551 w 13991985"/>
                <a:gd name="connsiteY412" fmla="*/ 9237171 h 9738027"/>
                <a:gd name="connsiteX413" fmla="*/ 6488094 w 13991985"/>
                <a:gd name="connsiteY413" fmla="*/ 9222657 h 9738027"/>
                <a:gd name="connsiteX414" fmla="*/ 6557718 w 13991985"/>
                <a:gd name="connsiteY414" fmla="*/ 9225945 h 9738027"/>
                <a:gd name="connsiteX415" fmla="*/ 6636299 w 13991985"/>
                <a:gd name="connsiteY415" fmla="*/ 9168795 h 9738027"/>
                <a:gd name="connsiteX416" fmla="*/ 6737445 w 13991985"/>
                <a:gd name="connsiteY416" fmla="*/ 9224812 h 9738027"/>
                <a:gd name="connsiteX417" fmla="*/ 6763866 w 13991985"/>
                <a:gd name="connsiteY417" fmla="*/ 9164600 h 9738027"/>
                <a:gd name="connsiteX418" fmla="*/ 6828840 w 13991985"/>
                <a:gd name="connsiteY418" fmla="*/ 9181722 h 9738027"/>
                <a:gd name="connsiteX419" fmla="*/ 6870229 w 13991985"/>
                <a:gd name="connsiteY419" fmla="*/ 9205988 h 9738027"/>
                <a:gd name="connsiteX420" fmla="*/ 6952551 w 13991985"/>
                <a:gd name="connsiteY420" fmla="*/ 9208143 h 9738027"/>
                <a:gd name="connsiteX421" fmla="*/ 7025123 w 13991985"/>
                <a:gd name="connsiteY421" fmla="*/ 9121057 h 9738027"/>
                <a:gd name="connsiteX422" fmla="*/ 7102230 w 13991985"/>
                <a:gd name="connsiteY422" fmla="*/ 9139881 h 9738027"/>
                <a:gd name="connsiteX423" fmla="*/ 7170266 w 13991985"/>
                <a:gd name="connsiteY423" fmla="*/ 9077514 h 9738027"/>
                <a:gd name="connsiteX424" fmla="*/ 7197141 w 13991985"/>
                <a:gd name="connsiteY424" fmla="*/ 9048713 h 9738027"/>
                <a:gd name="connsiteX425" fmla="*/ 7236374 w 13991985"/>
                <a:gd name="connsiteY425" fmla="*/ 9023539 h 9738027"/>
                <a:gd name="connsiteX426" fmla="*/ 7271638 w 13991985"/>
                <a:gd name="connsiteY426" fmla="*/ 9063681 h 9738027"/>
                <a:gd name="connsiteX427" fmla="*/ 7307811 w 13991985"/>
                <a:gd name="connsiteY427" fmla="*/ 9109604 h 9738027"/>
                <a:gd name="connsiteX428" fmla="*/ 7343530 w 13991985"/>
                <a:gd name="connsiteY428" fmla="*/ 9159270 h 9738027"/>
                <a:gd name="connsiteX429" fmla="*/ 7460551 w 13991985"/>
                <a:gd name="connsiteY429" fmla="*/ 9164600 h 9738027"/>
                <a:gd name="connsiteX430" fmla="*/ 7547637 w 13991985"/>
                <a:gd name="connsiteY430" fmla="*/ 9179114 h 9738027"/>
                <a:gd name="connsiteX431" fmla="*/ 7562151 w 13991985"/>
                <a:gd name="connsiteY431" fmla="*/ 9353285 h 9738027"/>
                <a:gd name="connsiteX432" fmla="*/ 7634723 w 13991985"/>
                <a:gd name="connsiteY432" fmla="*/ 9367800 h 9738027"/>
                <a:gd name="connsiteX433" fmla="*/ 7721809 w 13991985"/>
                <a:gd name="connsiteY433" fmla="*/ 9396828 h 9738027"/>
                <a:gd name="connsiteX434" fmla="*/ 7808894 w 13991985"/>
                <a:gd name="connsiteY434" fmla="*/ 9425857 h 9738027"/>
                <a:gd name="connsiteX435" fmla="*/ 7852437 w 13991985"/>
                <a:gd name="connsiteY435" fmla="*/ 9440371 h 9738027"/>
                <a:gd name="connsiteX436" fmla="*/ 7895980 w 13991985"/>
                <a:gd name="connsiteY436" fmla="*/ 9396828 h 9738027"/>
                <a:gd name="connsiteX437" fmla="*/ 7939523 w 13991985"/>
                <a:gd name="connsiteY437" fmla="*/ 9382314 h 9738027"/>
                <a:gd name="connsiteX438" fmla="*/ 7962655 w 13991985"/>
                <a:gd name="connsiteY438" fmla="*/ 9347389 h 9738027"/>
                <a:gd name="connsiteX439" fmla="*/ 8005517 w 13991985"/>
                <a:gd name="connsiteY439" fmla="*/ 9335483 h 9738027"/>
                <a:gd name="connsiteX440" fmla="*/ 8065049 w 13991985"/>
                <a:gd name="connsiteY440" fmla="*/ 9397396 h 9738027"/>
                <a:gd name="connsiteX441" fmla="*/ 8169144 w 13991985"/>
                <a:gd name="connsiteY441" fmla="*/ 9437309 h 9738027"/>
                <a:gd name="connsiteX442" fmla="*/ 8215068 w 13991985"/>
                <a:gd name="connsiteY442" fmla="*/ 9392633 h 9738027"/>
                <a:gd name="connsiteX443" fmla="*/ 8255549 w 13991985"/>
                <a:gd name="connsiteY443" fmla="*/ 9401818 h 9738027"/>
                <a:gd name="connsiteX444" fmla="*/ 8299092 w 13991985"/>
                <a:gd name="connsiteY444" fmla="*/ 9438217 h 9738027"/>
                <a:gd name="connsiteX445" fmla="*/ 8317461 w 13991985"/>
                <a:gd name="connsiteY445" fmla="*/ 9485502 h 9738027"/>
                <a:gd name="connsiteX446" fmla="*/ 8295010 w 13991985"/>
                <a:gd name="connsiteY446" fmla="*/ 9519633 h 9738027"/>
                <a:gd name="connsiteX447" fmla="*/ 8276980 w 13991985"/>
                <a:gd name="connsiteY447" fmla="*/ 9604564 h 9738027"/>
                <a:gd name="connsiteX448" fmla="*/ 8309297 w 13991985"/>
                <a:gd name="connsiteY448" fmla="*/ 9685413 h 9738027"/>
                <a:gd name="connsiteX449" fmla="*/ 8350459 w 13991985"/>
                <a:gd name="connsiteY449" fmla="*/ 9738027 h 9738027"/>
                <a:gd name="connsiteX450" fmla="*/ 8389466 w 13991985"/>
                <a:gd name="connsiteY450" fmla="*/ 9730657 h 9738027"/>
                <a:gd name="connsiteX451" fmla="*/ 8386404 w 13991985"/>
                <a:gd name="connsiteY451" fmla="*/ 9682578 h 9738027"/>
                <a:gd name="connsiteX452" fmla="*/ 8360437 w 13991985"/>
                <a:gd name="connsiteY452" fmla="*/ 9643571 h 9738027"/>
                <a:gd name="connsiteX453" fmla="*/ 8351139 w 13991985"/>
                <a:gd name="connsiteY453" fmla="*/ 9571453 h 9738027"/>
                <a:gd name="connsiteX454" fmla="*/ 8370416 w 13991985"/>
                <a:gd name="connsiteY454" fmla="*/ 9527684 h 9738027"/>
                <a:gd name="connsiteX455" fmla="*/ 8396043 w 13991985"/>
                <a:gd name="connsiteY455" fmla="*/ 9475977 h 9738027"/>
                <a:gd name="connsiteX456" fmla="*/ 8429380 w 13991985"/>
                <a:gd name="connsiteY456" fmla="*/ 9483120 h 9738027"/>
                <a:gd name="connsiteX457" fmla="*/ 8496055 w 13991985"/>
                <a:gd name="connsiteY457" fmla="*/ 9473595 h 9738027"/>
                <a:gd name="connsiteX458" fmla="*/ 8553886 w 13991985"/>
                <a:gd name="connsiteY458" fmla="*/ 9453185 h 9738027"/>
                <a:gd name="connsiteX459" fmla="*/ 8636209 w 13991985"/>
                <a:gd name="connsiteY459" fmla="*/ 9428465 h 9738027"/>
                <a:gd name="connsiteX460" fmla="*/ 8696193 w 13991985"/>
                <a:gd name="connsiteY460" fmla="*/ 9415877 h 9738027"/>
                <a:gd name="connsiteX461" fmla="*/ 8691318 w 13991985"/>
                <a:gd name="connsiteY461" fmla="*/ 9375964 h 9738027"/>
                <a:gd name="connsiteX462" fmla="*/ 8715130 w 13991985"/>
                <a:gd name="connsiteY462" fmla="*/ 9356914 h 9738027"/>
                <a:gd name="connsiteX463" fmla="*/ 8743705 w 13991985"/>
                <a:gd name="connsiteY463" fmla="*/ 9359295 h 9738027"/>
                <a:gd name="connsiteX464" fmla="*/ 8810380 w 13991985"/>
                <a:gd name="connsiteY464" fmla="*/ 9382314 h 9738027"/>
                <a:gd name="connsiteX465" fmla="*/ 8856078 w 13991985"/>
                <a:gd name="connsiteY465" fmla="*/ 9312577 h 9738027"/>
                <a:gd name="connsiteX466" fmla="*/ 8903249 w 13991985"/>
                <a:gd name="connsiteY466" fmla="*/ 9314052 h 9738027"/>
                <a:gd name="connsiteX467" fmla="*/ 8941349 w 13991985"/>
                <a:gd name="connsiteY467" fmla="*/ 9356914 h 9738027"/>
                <a:gd name="connsiteX468" fmla="*/ 8984211 w 13991985"/>
                <a:gd name="connsiteY468" fmla="*/ 9321195 h 9738027"/>
                <a:gd name="connsiteX469" fmla="*/ 9025713 w 13991985"/>
                <a:gd name="connsiteY469" fmla="*/ 9264272 h 9738027"/>
                <a:gd name="connsiteX470" fmla="*/ 9085925 w 13991985"/>
                <a:gd name="connsiteY470" fmla="*/ 9278106 h 9738027"/>
                <a:gd name="connsiteX471" fmla="*/ 9124705 w 13991985"/>
                <a:gd name="connsiteY471" fmla="*/ 9237852 h 9738027"/>
                <a:gd name="connsiteX472" fmla="*/ 9129468 w 13991985"/>
                <a:gd name="connsiteY472" fmla="*/ 9186258 h 9738027"/>
                <a:gd name="connsiteX473" fmla="*/ 9160424 w 13991985"/>
                <a:gd name="connsiteY473" fmla="*/ 9133077 h 9738027"/>
                <a:gd name="connsiteX474" fmla="*/ 9203286 w 13991985"/>
                <a:gd name="connsiteY474" fmla="*/ 9156889 h 9738027"/>
                <a:gd name="connsiteX475" fmla="*/ 9246376 w 13991985"/>
                <a:gd name="connsiteY475" fmla="*/ 9196690 h 9738027"/>
                <a:gd name="connsiteX476" fmla="*/ 9305680 w 13991985"/>
                <a:gd name="connsiteY476" fmla="*/ 9159270 h 9738027"/>
                <a:gd name="connsiteX477" fmla="*/ 9399569 w 13991985"/>
                <a:gd name="connsiteY477" fmla="*/ 9131943 h 9738027"/>
                <a:gd name="connsiteX478" fmla="*/ 9458080 w 13991985"/>
                <a:gd name="connsiteY478" fmla="*/ 9130695 h 9738027"/>
                <a:gd name="connsiteX479" fmla="*/ 9518518 w 13991985"/>
                <a:gd name="connsiteY479" fmla="*/ 9105521 h 9738027"/>
                <a:gd name="connsiteX480" fmla="*/ 9574648 w 13991985"/>
                <a:gd name="connsiteY480" fmla="*/ 9126046 h 9738027"/>
                <a:gd name="connsiteX481" fmla="*/ 9652209 w 13991985"/>
                <a:gd name="connsiteY481" fmla="*/ 9106543 h 9738027"/>
                <a:gd name="connsiteX482" fmla="*/ 9753355 w 13991985"/>
                <a:gd name="connsiteY482" fmla="*/ 9094977 h 9738027"/>
                <a:gd name="connsiteX483" fmla="*/ 9816175 w 13991985"/>
                <a:gd name="connsiteY483" fmla="*/ 9050866 h 9738027"/>
                <a:gd name="connsiteX484" fmla="*/ 9803361 w 13991985"/>
                <a:gd name="connsiteY484" fmla="*/ 9009252 h 9738027"/>
                <a:gd name="connsiteX485" fmla="*/ 9819236 w 13991985"/>
                <a:gd name="connsiteY485" fmla="*/ 8981583 h 9738027"/>
                <a:gd name="connsiteX486" fmla="*/ 9872418 w 13991985"/>
                <a:gd name="connsiteY486" fmla="*/ 8980677 h 9738027"/>
                <a:gd name="connsiteX487" fmla="*/ 9893736 w 13991985"/>
                <a:gd name="connsiteY487" fmla="*/ 8931350 h 9738027"/>
                <a:gd name="connsiteX488" fmla="*/ 9942721 w 13991985"/>
                <a:gd name="connsiteY488" fmla="*/ 8904022 h 9738027"/>
                <a:gd name="connsiteX489" fmla="*/ 10024364 w 13991985"/>
                <a:gd name="connsiteY489" fmla="*/ 8850956 h 9738027"/>
                <a:gd name="connsiteX490" fmla="*/ 10101925 w 13991985"/>
                <a:gd name="connsiteY490" fmla="*/ 8802650 h 9738027"/>
                <a:gd name="connsiteX491" fmla="*/ 10130726 w 13991985"/>
                <a:gd name="connsiteY491" fmla="*/ 8768632 h 9738027"/>
                <a:gd name="connsiteX492" fmla="*/ 10099997 w 13991985"/>
                <a:gd name="connsiteY492" fmla="*/ 8719646 h 9738027"/>
                <a:gd name="connsiteX493" fmla="*/ 10139458 w 13991985"/>
                <a:gd name="connsiteY493" fmla="*/ 8683474 h 9738027"/>
                <a:gd name="connsiteX494" fmla="*/ 10199669 w 13991985"/>
                <a:gd name="connsiteY494" fmla="*/ 8664197 h 9738027"/>
                <a:gd name="connsiteX495" fmla="*/ 10252737 w 13991985"/>
                <a:gd name="connsiteY495" fmla="*/ 8642539 h 9738027"/>
                <a:gd name="connsiteX496" fmla="*/ 10293672 w 13991985"/>
                <a:gd name="connsiteY496" fmla="*/ 8610902 h 9738027"/>
                <a:gd name="connsiteX497" fmla="*/ 10351049 w 13991985"/>
                <a:gd name="connsiteY497" fmla="*/ 8533002 h 9738027"/>
                <a:gd name="connsiteX498" fmla="*/ 10363409 w 13991985"/>
                <a:gd name="connsiteY498" fmla="*/ 8525971 h 9738027"/>
                <a:gd name="connsiteX499" fmla="*/ 10398107 w 13991985"/>
                <a:gd name="connsiteY499" fmla="*/ 8480274 h 9738027"/>
                <a:gd name="connsiteX500" fmla="*/ 10436434 w 13991985"/>
                <a:gd name="connsiteY500" fmla="*/ 8443875 h 9738027"/>
                <a:gd name="connsiteX501" fmla="*/ 10479523 w 13991985"/>
                <a:gd name="connsiteY501" fmla="*/ 8395343 h 9738027"/>
                <a:gd name="connsiteX502" fmla="*/ 10494718 w 13991985"/>
                <a:gd name="connsiteY502" fmla="*/ 8308257 h 9738027"/>
                <a:gd name="connsiteX503" fmla="*/ 10499254 w 13991985"/>
                <a:gd name="connsiteY503" fmla="*/ 8247819 h 9738027"/>
                <a:gd name="connsiteX504" fmla="*/ 10482018 w 13991985"/>
                <a:gd name="connsiteY504" fmla="*/ 8171052 h 9738027"/>
                <a:gd name="connsiteX505" fmla="*/ 10523066 w 13991985"/>
                <a:gd name="connsiteY505" fmla="*/ 8117643 h 9738027"/>
                <a:gd name="connsiteX506" fmla="*/ 10566609 w 13991985"/>
                <a:gd name="connsiteY506" fmla="*/ 8119571 h 9738027"/>
                <a:gd name="connsiteX507" fmla="*/ 10627274 w 13991985"/>
                <a:gd name="connsiteY507" fmla="*/ 8102676 h 9738027"/>
                <a:gd name="connsiteX508" fmla="*/ 10654829 w 13991985"/>
                <a:gd name="connsiteY508" fmla="*/ 8025569 h 9738027"/>
                <a:gd name="connsiteX509" fmla="*/ 10696330 w 13991985"/>
                <a:gd name="connsiteY509" fmla="*/ 7994839 h 9738027"/>
                <a:gd name="connsiteX510" fmla="*/ 10775025 w 13991985"/>
                <a:gd name="connsiteY510" fmla="*/ 7894940 h 9738027"/>
                <a:gd name="connsiteX511" fmla="*/ 10806435 w 13991985"/>
                <a:gd name="connsiteY511" fmla="*/ 7805246 h 9738027"/>
                <a:gd name="connsiteX512" fmla="*/ 10847596 w 13991985"/>
                <a:gd name="connsiteY512" fmla="*/ 7745488 h 9738027"/>
                <a:gd name="connsiteX513" fmla="*/ 10903499 w 13991985"/>
                <a:gd name="connsiteY513" fmla="*/ 7730520 h 9738027"/>
                <a:gd name="connsiteX514" fmla="*/ 10958494 w 13991985"/>
                <a:gd name="connsiteY514" fmla="*/ 7727685 h 9738027"/>
                <a:gd name="connsiteX515" fmla="*/ 10952031 w 13991985"/>
                <a:gd name="connsiteY515" fmla="*/ 7706028 h 9738027"/>
                <a:gd name="connsiteX516" fmla="*/ 10943980 w 13991985"/>
                <a:gd name="connsiteY516" fmla="*/ 7652732 h 9738027"/>
                <a:gd name="connsiteX517" fmla="*/ 10950897 w 13991985"/>
                <a:gd name="connsiteY517" fmla="*/ 7604427 h 9738027"/>
                <a:gd name="connsiteX518" fmla="*/ 10917786 w 13991985"/>
                <a:gd name="connsiteY518" fmla="*/ 7507590 h 9738027"/>
                <a:gd name="connsiteX519" fmla="*/ 10915632 w 13991985"/>
                <a:gd name="connsiteY519" fmla="*/ 7454521 h 9738027"/>
                <a:gd name="connsiteX520" fmla="*/ 10963937 w 13991985"/>
                <a:gd name="connsiteY520" fmla="*/ 7401681 h 9738027"/>
                <a:gd name="connsiteX521" fmla="*/ 11024943 w 13991985"/>
                <a:gd name="connsiteY521" fmla="*/ 7373333 h 9738027"/>
                <a:gd name="connsiteX522" fmla="*/ 11016551 w 13991985"/>
                <a:gd name="connsiteY522" fmla="*/ 7335800 h 9738027"/>
                <a:gd name="connsiteX523" fmla="*/ 10974936 w 13991985"/>
                <a:gd name="connsiteY523" fmla="*/ 7306998 h 9738027"/>
                <a:gd name="connsiteX524" fmla="*/ 10912570 w 13991985"/>
                <a:gd name="connsiteY524" fmla="*/ 7239643 h 9738027"/>
                <a:gd name="connsiteX525" fmla="*/ 10851905 w 13991985"/>
                <a:gd name="connsiteY525" fmla="*/ 7270371 h 9738027"/>
                <a:gd name="connsiteX526" fmla="*/ 10782168 w 13991985"/>
                <a:gd name="connsiteY526" fmla="*/ 7263001 h 9738027"/>
                <a:gd name="connsiteX527" fmla="*/ 10784323 w 13991985"/>
                <a:gd name="connsiteY527" fmla="*/ 7205171 h 9738027"/>
                <a:gd name="connsiteX528" fmla="*/ 10830247 w 13991985"/>
                <a:gd name="connsiteY528" fmla="*/ 7133053 h 9738027"/>
                <a:gd name="connsiteX529" fmla="*/ 10877305 w 13991985"/>
                <a:gd name="connsiteY529" fmla="*/ 7116158 h 9738027"/>
                <a:gd name="connsiteX530" fmla="*/ 10917332 w 13991985"/>
                <a:gd name="connsiteY530" fmla="*/ 7087357 h 9738027"/>
                <a:gd name="connsiteX531" fmla="*/ 10973688 w 13991985"/>
                <a:gd name="connsiteY531" fmla="*/ 7074769 h 9738027"/>
                <a:gd name="connsiteX532" fmla="*/ 11033446 w 13991985"/>
                <a:gd name="connsiteY532" fmla="*/ 7055039 h 9738027"/>
                <a:gd name="connsiteX533" fmla="*/ 10929693 w 13991985"/>
                <a:gd name="connsiteY533" fmla="*/ 6954120 h 9738027"/>
                <a:gd name="connsiteX534" fmla="*/ 10903272 w 13991985"/>
                <a:gd name="connsiteY534" fmla="*/ 6879619 h 9738027"/>
                <a:gd name="connsiteX535" fmla="*/ 10997729 w 13991985"/>
                <a:gd name="connsiteY535" fmla="*/ 6886083 h 9738027"/>
                <a:gd name="connsiteX536" fmla="*/ 11045580 w 13991985"/>
                <a:gd name="connsiteY536" fmla="*/ 6856828 h 9738027"/>
                <a:gd name="connsiteX537" fmla="*/ 10987523 w 13991985"/>
                <a:gd name="connsiteY537" fmla="*/ 6788566 h 9738027"/>
                <a:gd name="connsiteX538" fmla="*/ 10914951 w 13991985"/>
                <a:gd name="connsiteY538" fmla="*/ 6740714 h 9738027"/>
                <a:gd name="connsiteX539" fmla="*/ 10909509 w 13991985"/>
                <a:gd name="connsiteY539" fmla="*/ 6692862 h 9738027"/>
                <a:gd name="connsiteX540" fmla="*/ 10856894 w 13991985"/>
                <a:gd name="connsiteY540" fmla="*/ 6668143 h 9738027"/>
                <a:gd name="connsiteX541" fmla="*/ 10813805 w 13991985"/>
                <a:gd name="connsiteY541" fmla="*/ 6633671 h 9738027"/>
                <a:gd name="connsiteX542" fmla="*/ 10804053 w 13991985"/>
                <a:gd name="connsiteY542" fmla="*/ 6556790 h 9738027"/>
                <a:gd name="connsiteX543" fmla="*/ 10793848 w 13991985"/>
                <a:gd name="connsiteY543" fmla="*/ 6494198 h 9738027"/>
                <a:gd name="connsiteX544" fmla="*/ 10740780 w 13991985"/>
                <a:gd name="connsiteY544" fmla="*/ 6367878 h 9738027"/>
                <a:gd name="connsiteX545" fmla="*/ 10711751 w 13991985"/>
                <a:gd name="connsiteY545" fmla="*/ 6247228 h 9738027"/>
                <a:gd name="connsiteX546" fmla="*/ 10668209 w 13991985"/>
                <a:gd name="connsiteY546" fmla="*/ 6218200 h 9738027"/>
                <a:gd name="connsiteX547" fmla="*/ 10619223 w 13991985"/>
                <a:gd name="connsiteY547" fmla="*/ 6155833 h 9738027"/>
                <a:gd name="connsiteX548" fmla="*/ 10508551 w 13991985"/>
                <a:gd name="connsiteY548" fmla="*/ 6072831 h 9738027"/>
                <a:gd name="connsiteX549" fmla="*/ 10426229 w 13991985"/>
                <a:gd name="connsiteY549" fmla="*/ 6005701 h 9738027"/>
                <a:gd name="connsiteX550" fmla="*/ 10441423 w 13991985"/>
                <a:gd name="connsiteY550" fmla="*/ 5885505 h 9738027"/>
                <a:gd name="connsiteX551" fmla="*/ 10509005 w 13991985"/>
                <a:gd name="connsiteY551" fmla="*/ 5822232 h 9738027"/>
                <a:gd name="connsiteX552" fmla="*/ 10595637 w 13991985"/>
                <a:gd name="connsiteY552" fmla="*/ 5724714 h 9738027"/>
                <a:gd name="connsiteX553" fmla="*/ 10629655 w 13991985"/>
                <a:gd name="connsiteY553" fmla="*/ 5637402 h 9738027"/>
                <a:gd name="connsiteX554" fmla="*/ 10673198 w 13991985"/>
                <a:gd name="connsiteY554" fmla="*/ 5604745 h 9738027"/>
                <a:gd name="connsiteX555" fmla="*/ 10750305 w 13991985"/>
                <a:gd name="connsiteY555" fmla="*/ 5627196 h 9738027"/>
                <a:gd name="connsiteX556" fmla="*/ 10761191 w 13991985"/>
                <a:gd name="connsiteY556" fmla="*/ 5560067 h 9738027"/>
                <a:gd name="connsiteX557" fmla="*/ 10814259 w 13991985"/>
                <a:gd name="connsiteY557" fmla="*/ 5502464 h 9738027"/>
                <a:gd name="connsiteX558" fmla="*/ 10891138 w 13991985"/>
                <a:gd name="connsiteY558" fmla="*/ 5468446 h 9738027"/>
                <a:gd name="connsiteX559" fmla="*/ 10958494 w 13991985"/>
                <a:gd name="connsiteY559" fmla="*/ 5463457 h 9738027"/>
                <a:gd name="connsiteX560" fmla="*/ 10989111 w 13991985"/>
                <a:gd name="connsiteY560" fmla="*/ 5434655 h 9738027"/>
                <a:gd name="connsiteX561" fmla="*/ 11051703 w 13991985"/>
                <a:gd name="connsiteY561" fmla="*/ 5395875 h 9738027"/>
                <a:gd name="connsiteX562" fmla="*/ 11161694 w 13991985"/>
                <a:gd name="connsiteY562" fmla="*/ 5361857 h 9738027"/>
                <a:gd name="connsiteX563" fmla="*/ 11205237 w 13991985"/>
                <a:gd name="connsiteY563" fmla="*/ 5332828 h 9738027"/>
                <a:gd name="connsiteX564" fmla="*/ 11161694 w 13991985"/>
                <a:gd name="connsiteY564" fmla="*/ 5303800 h 9738027"/>
                <a:gd name="connsiteX565" fmla="*/ 10871409 w 13991985"/>
                <a:gd name="connsiteY565" fmla="*/ 5260257 h 9738027"/>
                <a:gd name="connsiteX566" fmla="*/ 10827866 w 13991985"/>
                <a:gd name="connsiteY566" fmla="*/ 5216714 h 9738027"/>
                <a:gd name="connsiteX567" fmla="*/ 10682723 w 13991985"/>
                <a:gd name="connsiteY567" fmla="*/ 5274771 h 9738027"/>
                <a:gd name="connsiteX568" fmla="*/ 10624666 w 13991985"/>
                <a:gd name="connsiteY568" fmla="*/ 5303800 h 9738027"/>
                <a:gd name="connsiteX569" fmla="*/ 10537580 w 13991985"/>
                <a:gd name="connsiteY569" fmla="*/ 5390206 h 9738027"/>
                <a:gd name="connsiteX570" fmla="*/ 10440289 w 13991985"/>
                <a:gd name="connsiteY570" fmla="*/ 5361403 h 9738027"/>
                <a:gd name="connsiteX571" fmla="*/ 10368624 w 13991985"/>
                <a:gd name="connsiteY571" fmla="*/ 5317633 h 9738027"/>
                <a:gd name="connsiteX572" fmla="*/ 10348894 w 13991985"/>
                <a:gd name="connsiteY572" fmla="*/ 5245743 h 9738027"/>
                <a:gd name="connsiteX573" fmla="*/ 10363409 w 13991985"/>
                <a:gd name="connsiteY573" fmla="*/ 5187685 h 9738027"/>
                <a:gd name="connsiteX574" fmla="*/ 10392437 w 13991985"/>
                <a:gd name="connsiteY574" fmla="*/ 5144143 h 9738027"/>
                <a:gd name="connsiteX575" fmla="*/ 10348894 w 13991985"/>
                <a:gd name="connsiteY575" fmla="*/ 5115114 h 9738027"/>
                <a:gd name="connsiteX576" fmla="*/ 10290837 w 13991985"/>
                <a:gd name="connsiteY576" fmla="*/ 5100600 h 9738027"/>
                <a:gd name="connsiteX577" fmla="*/ 10203751 w 13991985"/>
                <a:gd name="connsiteY577" fmla="*/ 5071571 h 9738027"/>
                <a:gd name="connsiteX578" fmla="*/ 10160209 w 13991985"/>
                <a:gd name="connsiteY578" fmla="*/ 5057057 h 9738027"/>
                <a:gd name="connsiteX579" fmla="*/ 10073804 w 13991985"/>
                <a:gd name="connsiteY579" fmla="*/ 5028028 h 9738027"/>
                <a:gd name="connsiteX580" fmla="*/ 10044548 w 13991985"/>
                <a:gd name="connsiteY580" fmla="*/ 4921665 h 9738027"/>
                <a:gd name="connsiteX581" fmla="*/ 10049991 w 13991985"/>
                <a:gd name="connsiteY581" fmla="*/ 4868598 h 9738027"/>
                <a:gd name="connsiteX582" fmla="*/ 10102605 w 13991985"/>
                <a:gd name="connsiteY582" fmla="*/ 4758381 h 9738027"/>
                <a:gd name="connsiteX583" fmla="*/ 10189011 w 13991985"/>
                <a:gd name="connsiteY583" fmla="*/ 4753164 h 9738027"/>
                <a:gd name="connsiteX584" fmla="*/ 10262262 w 13991985"/>
                <a:gd name="connsiteY584" fmla="*/ 4791490 h 9738027"/>
                <a:gd name="connsiteX585" fmla="*/ 10311929 w 13991985"/>
                <a:gd name="connsiteY585" fmla="*/ 4762462 h 9738027"/>
                <a:gd name="connsiteX586" fmla="*/ 10365223 w 13991985"/>
                <a:gd name="connsiteY586" fmla="*/ 4752710 h 9738027"/>
                <a:gd name="connsiteX587" fmla="*/ 10423053 w 13991985"/>
                <a:gd name="connsiteY587" fmla="*/ 4698963 h 9738027"/>
                <a:gd name="connsiteX588" fmla="*/ 10447319 w 13991985"/>
                <a:gd name="connsiteY588" fmla="*/ 4607114 h 9738027"/>
                <a:gd name="connsiteX589" fmla="*/ 10491543 w 13991985"/>
                <a:gd name="connsiteY589" fmla="*/ 4532502 h 9738027"/>
                <a:gd name="connsiteX590" fmla="*/ 10595637 w 13991985"/>
                <a:gd name="connsiteY590" fmla="*/ 4520028 h 9738027"/>
                <a:gd name="connsiteX591" fmla="*/ 10639180 w 13991985"/>
                <a:gd name="connsiteY591" fmla="*/ 4491000 h 9738027"/>
                <a:gd name="connsiteX592" fmla="*/ 10711751 w 13991985"/>
                <a:gd name="connsiteY592" fmla="*/ 4403914 h 9738027"/>
                <a:gd name="connsiteX593" fmla="*/ 10755294 w 13991985"/>
                <a:gd name="connsiteY593" fmla="*/ 4360371 h 9738027"/>
                <a:gd name="connsiteX594" fmla="*/ 10775705 w 13991985"/>
                <a:gd name="connsiteY594" fmla="*/ 4302314 h 9738027"/>
                <a:gd name="connsiteX595" fmla="*/ 10848730 w 13991985"/>
                <a:gd name="connsiteY595" fmla="*/ 4251514 h 9738027"/>
                <a:gd name="connsiteX596" fmla="*/ 10977318 w 13991985"/>
                <a:gd name="connsiteY596" fmla="*/ 4232464 h 9738027"/>
                <a:gd name="connsiteX597" fmla="*/ 11103411 w 13991985"/>
                <a:gd name="connsiteY597" fmla="*/ 4307983 h 9738027"/>
                <a:gd name="connsiteX598" fmla="*/ 11126996 w 13991985"/>
                <a:gd name="connsiteY598" fmla="*/ 4433170 h 9738027"/>
                <a:gd name="connsiteX599" fmla="*/ 11078691 w 13991985"/>
                <a:gd name="connsiteY599" fmla="*/ 4505514 h 9738027"/>
                <a:gd name="connsiteX600" fmla="*/ 11048755 w 13991985"/>
                <a:gd name="connsiteY600" fmla="*/ 4551552 h 9738027"/>
                <a:gd name="connsiteX601" fmla="*/ 11049889 w 13991985"/>
                <a:gd name="connsiteY601" fmla="*/ 4577632 h 9738027"/>
                <a:gd name="connsiteX602" fmla="*/ 10987523 w 13991985"/>
                <a:gd name="connsiteY602" fmla="*/ 4592600 h 9738027"/>
                <a:gd name="connsiteX603" fmla="*/ 10973009 w 13991985"/>
                <a:gd name="connsiteY603" fmla="*/ 4650657 h 9738027"/>
                <a:gd name="connsiteX604" fmla="*/ 11060094 w 13991985"/>
                <a:gd name="connsiteY604" fmla="*/ 4665171 h 9738027"/>
                <a:gd name="connsiteX605" fmla="*/ 11016551 w 13991985"/>
                <a:gd name="connsiteY605" fmla="*/ 4708714 h 9738027"/>
                <a:gd name="connsiteX606" fmla="*/ 11002037 w 13991985"/>
                <a:gd name="connsiteY606" fmla="*/ 4752257 h 9738027"/>
                <a:gd name="connsiteX607" fmla="*/ 11016551 w 13991985"/>
                <a:gd name="connsiteY607" fmla="*/ 4781285 h 9738027"/>
                <a:gd name="connsiteX608" fmla="*/ 11060094 w 13991985"/>
                <a:gd name="connsiteY608" fmla="*/ 4737743 h 9738027"/>
                <a:gd name="connsiteX609" fmla="*/ 11190723 w 13991985"/>
                <a:gd name="connsiteY609" fmla="*/ 4650657 h 9738027"/>
                <a:gd name="connsiteX610" fmla="*/ 11248780 w 13991985"/>
                <a:gd name="connsiteY610" fmla="*/ 4636143 h 9738027"/>
                <a:gd name="connsiteX611" fmla="*/ 11335866 w 13991985"/>
                <a:gd name="connsiteY611" fmla="*/ 4592600 h 9738027"/>
                <a:gd name="connsiteX612" fmla="*/ 11422951 w 13991985"/>
                <a:gd name="connsiteY612" fmla="*/ 4549057 h 9738027"/>
                <a:gd name="connsiteX613" fmla="*/ 11539066 w 13991985"/>
                <a:gd name="connsiteY61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22723 w 13991985"/>
                <a:gd name="connsiteY289" fmla="*/ 5739228 h 9738027"/>
                <a:gd name="connsiteX290" fmla="*/ 676484 w 13991985"/>
                <a:gd name="connsiteY290" fmla="*/ 5711333 h 9738027"/>
                <a:gd name="connsiteX291" fmla="*/ 715944 w 13991985"/>
                <a:gd name="connsiteY291" fmla="*/ 5764402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1022672 w 13991985"/>
                <a:gd name="connsiteY294" fmla="*/ 5855796 h 9738027"/>
                <a:gd name="connsiteX295" fmla="*/ 1025506 w 13991985"/>
                <a:gd name="connsiteY295" fmla="*/ 5925533 h 9738027"/>
                <a:gd name="connsiteX296" fmla="*/ 1030497 w 13991985"/>
                <a:gd name="connsiteY296" fmla="*/ 6024751 h 9738027"/>
                <a:gd name="connsiteX297" fmla="*/ 1117809 w 13991985"/>
                <a:gd name="connsiteY297" fmla="*/ 6087571 h 9738027"/>
                <a:gd name="connsiteX298" fmla="*/ 1176092 w 13991985"/>
                <a:gd name="connsiteY298" fmla="*/ 6116033 h 9738027"/>
                <a:gd name="connsiteX299" fmla="*/ 1190380 w 13991985"/>
                <a:gd name="connsiteY299" fmla="*/ 6189171 h 9738027"/>
                <a:gd name="connsiteX300" fmla="*/ 1146837 w 13991985"/>
                <a:gd name="connsiteY300" fmla="*/ 6218200 h 9738027"/>
                <a:gd name="connsiteX301" fmla="*/ 1168722 w 13991985"/>
                <a:gd name="connsiteY301" fmla="*/ 6388289 h 9738027"/>
                <a:gd name="connsiteX302" fmla="*/ 1226325 w 13991985"/>
                <a:gd name="connsiteY302" fmla="*/ 6477075 h 9738027"/>
                <a:gd name="connsiteX303" fmla="*/ 1274405 w 13991985"/>
                <a:gd name="connsiteY303" fmla="*/ 6568924 h 9738027"/>
                <a:gd name="connsiteX304" fmla="*/ 1226552 w 13991985"/>
                <a:gd name="connsiteY304" fmla="*/ 6651020 h 9738027"/>
                <a:gd name="connsiteX305" fmla="*/ 1125179 w 13991985"/>
                <a:gd name="connsiteY305" fmla="*/ 6610539 h 9738027"/>
                <a:gd name="connsiteX306" fmla="*/ 1103294 w 13991985"/>
                <a:gd name="connsiteY306" fmla="*/ 6682657 h 9738027"/>
                <a:gd name="connsiteX307" fmla="*/ 1137992 w 13991985"/>
                <a:gd name="connsiteY307" fmla="*/ 6768495 h 9738027"/>
                <a:gd name="connsiteX308" fmla="*/ 1134931 w 13991985"/>
                <a:gd name="connsiteY308" fmla="*/ 6871115 h 9738027"/>
                <a:gd name="connsiteX309" fmla="*/ 1149899 w 13991985"/>
                <a:gd name="connsiteY309" fmla="*/ 6955140 h 9738027"/>
                <a:gd name="connsiteX310" fmla="*/ 1210111 w 13991985"/>
                <a:gd name="connsiteY310" fmla="*/ 7021475 h 9738027"/>
                <a:gd name="connsiteX311" fmla="*/ 1366705 w 13991985"/>
                <a:gd name="connsiteY311" fmla="*/ 7104025 h 9738027"/>
                <a:gd name="connsiteX312" fmla="*/ 1449029 w 13991985"/>
                <a:gd name="connsiteY312" fmla="*/ 7157093 h 9738027"/>
                <a:gd name="connsiteX313" fmla="*/ 1530672 w 13991985"/>
                <a:gd name="connsiteY313" fmla="*/ 7212541 h 9738027"/>
                <a:gd name="connsiteX314" fmla="*/ 1611294 w 13991985"/>
                <a:gd name="connsiteY314" fmla="*/ 7263228 h 9738027"/>
                <a:gd name="connsiteX315" fmla="*/ 1654837 w 13991985"/>
                <a:gd name="connsiteY315" fmla="*/ 7277743 h 9738027"/>
                <a:gd name="connsiteX316" fmla="*/ 1741923 w 13991985"/>
                <a:gd name="connsiteY316" fmla="*/ 7321285 h 9738027"/>
                <a:gd name="connsiteX317" fmla="*/ 1814494 w 13991985"/>
                <a:gd name="connsiteY317" fmla="*/ 7248714 h 9738027"/>
                <a:gd name="connsiteX318" fmla="*/ 1929928 w 13991985"/>
                <a:gd name="connsiteY318" fmla="*/ 7251322 h 9738027"/>
                <a:gd name="connsiteX319" fmla="*/ 1957029 w 13991985"/>
                <a:gd name="connsiteY319" fmla="*/ 7319358 h 9738027"/>
                <a:gd name="connsiteX320" fmla="*/ 2044116 w 13991985"/>
                <a:gd name="connsiteY320" fmla="*/ 7348387 h 9738027"/>
                <a:gd name="connsiteX321" fmla="*/ 2133809 w 13991985"/>
                <a:gd name="connsiteY321" fmla="*/ 7389321 h 9738027"/>
                <a:gd name="connsiteX322" fmla="*/ 2185742 w 13991985"/>
                <a:gd name="connsiteY322" fmla="*/ 7423339 h 9738027"/>
                <a:gd name="connsiteX323" fmla="*/ 2210916 w 13991985"/>
                <a:gd name="connsiteY323" fmla="*/ 7440462 h 9738027"/>
                <a:gd name="connsiteX324" fmla="*/ 2223503 w 13991985"/>
                <a:gd name="connsiteY324" fmla="*/ 7472098 h 9738027"/>
                <a:gd name="connsiteX325" fmla="*/ 2259561 w 13991985"/>
                <a:gd name="connsiteY325" fmla="*/ 7501920 h 9738027"/>
                <a:gd name="connsiteX326" fmla="*/ 2286095 w 13991985"/>
                <a:gd name="connsiteY326" fmla="*/ 7517569 h 9738027"/>
                <a:gd name="connsiteX327" fmla="*/ 2412188 w 13991985"/>
                <a:gd name="connsiteY327" fmla="*/ 7496364 h 9738027"/>
                <a:gd name="connsiteX328" fmla="*/ 2443825 w 13991985"/>
                <a:gd name="connsiteY328" fmla="*/ 7618714 h 9738027"/>
                <a:gd name="connsiteX329" fmla="*/ 2496666 w 13991985"/>
                <a:gd name="connsiteY329" fmla="*/ 7655114 h 9738027"/>
                <a:gd name="connsiteX330" fmla="*/ 2583751 w 13991985"/>
                <a:gd name="connsiteY330" fmla="*/ 7684143 h 9738027"/>
                <a:gd name="connsiteX331" fmla="*/ 2643962 w 13991985"/>
                <a:gd name="connsiteY331" fmla="*/ 7741746 h 9738027"/>
                <a:gd name="connsiteX332" fmla="*/ 2752480 w 13991985"/>
                <a:gd name="connsiteY332" fmla="*/ 7744582 h 9738027"/>
                <a:gd name="connsiteX333" fmla="*/ 2808610 w 13991985"/>
                <a:gd name="connsiteY333" fmla="*/ 7814545 h 9738027"/>
                <a:gd name="connsiteX334" fmla="*/ 2888551 w 13991985"/>
                <a:gd name="connsiteY334" fmla="*/ 7807627 h 9738027"/>
                <a:gd name="connsiteX335" fmla="*/ 2968267 w 13991985"/>
                <a:gd name="connsiteY335" fmla="*/ 7838810 h 9738027"/>
                <a:gd name="connsiteX336" fmla="*/ 3106266 w 13991985"/>
                <a:gd name="connsiteY336" fmla="*/ 7843800 h 9738027"/>
                <a:gd name="connsiteX337" fmla="*/ 3215237 w 13991985"/>
                <a:gd name="connsiteY337" fmla="*/ 7881900 h 9738027"/>
                <a:gd name="connsiteX338" fmla="*/ 3328516 w 13991985"/>
                <a:gd name="connsiteY338" fmla="*/ 7843346 h 9738027"/>
                <a:gd name="connsiteX339" fmla="*/ 3417982 w 13991985"/>
                <a:gd name="connsiteY339" fmla="*/ 7819988 h 9738027"/>
                <a:gd name="connsiteX340" fmla="*/ 3442022 w 13991985"/>
                <a:gd name="connsiteY340" fmla="*/ 7878044 h 9738027"/>
                <a:gd name="connsiteX341" fmla="*/ 3451773 w 13991985"/>
                <a:gd name="connsiteY341" fmla="*/ 7923969 h 9738027"/>
                <a:gd name="connsiteX342" fmla="*/ 3473431 w 13991985"/>
                <a:gd name="connsiteY342" fmla="*/ 7982025 h 9738027"/>
                <a:gd name="connsiteX343" fmla="*/ 3507449 w 13991985"/>
                <a:gd name="connsiteY343" fmla="*/ 8022960 h 9738027"/>
                <a:gd name="connsiteX344" fmla="*/ 3570723 w 13991985"/>
                <a:gd name="connsiteY344" fmla="*/ 8017971 h 9738027"/>
                <a:gd name="connsiteX345" fmla="*/ 3585237 w 13991985"/>
                <a:gd name="connsiteY345" fmla="*/ 7901857 h 9738027"/>
                <a:gd name="connsiteX346" fmla="*/ 3665179 w 13991985"/>
                <a:gd name="connsiteY346" fmla="*/ 7834502 h 9738027"/>
                <a:gd name="connsiteX347" fmla="*/ 3709175 w 13991985"/>
                <a:gd name="connsiteY347" fmla="*/ 7787103 h 9738027"/>
                <a:gd name="connsiteX348" fmla="*/ 3843206 w 13991985"/>
                <a:gd name="connsiteY348" fmla="*/ 7842099 h 9738027"/>
                <a:gd name="connsiteX349" fmla="*/ 3991637 w 13991985"/>
                <a:gd name="connsiteY349" fmla="*/ 7872828 h 9738027"/>
                <a:gd name="connsiteX350" fmla="*/ 4071579 w 13991985"/>
                <a:gd name="connsiteY350" fmla="*/ 7834728 h 9738027"/>
                <a:gd name="connsiteX351" fmla="*/ 4107525 w 13991985"/>
                <a:gd name="connsiteY351" fmla="*/ 7921360 h 9738027"/>
                <a:gd name="connsiteX352" fmla="*/ 4157757 w 13991985"/>
                <a:gd name="connsiteY352" fmla="*/ 7962522 h 9738027"/>
                <a:gd name="connsiteX353" fmla="*/ 4222959 w 13991985"/>
                <a:gd name="connsiteY353" fmla="*/ 8028177 h 9738027"/>
                <a:gd name="connsiteX354" fmla="*/ 4213887 w 13991985"/>
                <a:gd name="connsiteY354" fmla="*/ 8093151 h 9738027"/>
                <a:gd name="connsiteX355" fmla="*/ 4238380 w 13991985"/>
                <a:gd name="connsiteY355" fmla="*/ 8148600 h 9738027"/>
                <a:gd name="connsiteX356" fmla="*/ 4398037 w 13991985"/>
                <a:gd name="connsiteY356" fmla="*/ 8119571 h 9738027"/>
                <a:gd name="connsiteX357" fmla="*/ 4526512 w 13991985"/>
                <a:gd name="connsiteY357" fmla="*/ 8078863 h 9738027"/>
                <a:gd name="connsiteX358" fmla="*/ 4600330 w 13991985"/>
                <a:gd name="connsiteY358" fmla="*/ 8082945 h 9738027"/>
                <a:gd name="connsiteX359" fmla="*/ 4673809 w 13991985"/>
                <a:gd name="connsiteY359" fmla="*/ 8047000 h 9738027"/>
                <a:gd name="connsiteX360" fmla="*/ 4702837 w 13991985"/>
                <a:gd name="connsiteY360" fmla="*/ 8003457 h 9738027"/>
                <a:gd name="connsiteX361" fmla="*/ 4717351 w 13991985"/>
                <a:gd name="connsiteY361" fmla="*/ 7959914 h 9738027"/>
                <a:gd name="connsiteX362" fmla="*/ 4804437 w 13991985"/>
                <a:gd name="connsiteY362" fmla="*/ 7930885 h 9738027"/>
                <a:gd name="connsiteX363" fmla="*/ 4838682 w 13991985"/>
                <a:gd name="connsiteY363" fmla="*/ 7904465 h 9738027"/>
                <a:gd name="connsiteX364" fmla="*/ 4894811 w 13991985"/>
                <a:gd name="connsiteY364" fmla="*/ 7875437 h 9738027"/>
                <a:gd name="connsiteX365" fmla="*/ 4947426 w 13991985"/>
                <a:gd name="connsiteY365" fmla="*/ 7839037 h 9738027"/>
                <a:gd name="connsiteX366" fmla="*/ 5065694 w 13991985"/>
                <a:gd name="connsiteY366" fmla="*/ 7766919 h 9738027"/>
                <a:gd name="connsiteX367" fmla="*/ 5210837 w 13991985"/>
                <a:gd name="connsiteY367" fmla="*/ 7814771 h 9738027"/>
                <a:gd name="connsiteX368" fmla="*/ 5297923 w 13991985"/>
                <a:gd name="connsiteY368" fmla="*/ 7872828 h 9738027"/>
                <a:gd name="connsiteX369" fmla="*/ 5385009 w 13991985"/>
                <a:gd name="connsiteY369" fmla="*/ 7858314 h 9738027"/>
                <a:gd name="connsiteX370" fmla="*/ 5428551 w 13991985"/>
                <a:gd name="connsiteY370" fmla="*/ 7829285 h 9738027"/>
                <a:gd name="connsiteX371" fmla="*/ 5514956 w 13991985"/>
                <a:gd name="connsiteY371" fmla="*/ 7712377 h 9738027"/>
                <a:gd name="connsiteX372" fmla="*/ 5563943 w 13991985"/>
                <a:gd name="connsiteY372" fmla="*/ 7788804 h 9738027"/>
                <a:gd name="connsiteX373" fmla="*/ 5602723 w 13991985"/>
                <a:gd name="connsiteY373" fmla="*/ 7843800 h 9738027"/>
                <a:gd name="connsiteX374" fmla="*/ 5617237 w 13991985"/>
                <a:gd name="connsiteY374" fmla="*/ 7887343 h 9738027"/>
                <a:gd name="connsiteX375" fmla="*/ 5706478 w 13991985"/>
                <a:gd name="connsiteY375" fmla="*/ 7950389 h 9738027"/>
                <a:gd name="connsiteX376" fmla="*/ 5731424 w 13991985"/>
                <a:gd name="connsiteY376" fmla="*/ 7990077 h 9738027"/>
                <a:gd name="connsiteX377" fmla="*/ 5727682 w 13991985"/>
                <a:gd name="connsiteY377" fmla="*/ 8069112 h 9738027"/>
                <a:gd name="connsiteX378" fmla="*/ 5732218 w 13991985"/>
                <a:gd name="connsiteY378" fmla="*/ 8131703 h 9738027"/>
                <a:gd name="connsiteX379" fmla="*/ 5739588 w 13991985"/>
                <a:gd name="connsiteY379" fmla="*/ 8211419 h 9738027"/>
                <a:gd name="connsiteX380" fmla="*/ 5737660 w 13991985"/>
                <a:gd name="connsiteY380" fmla="*/ 8300887 h 9738027"/>
                <a:gd name="connsiteX381" fmla="*/ 5692191 w 13991985"/>
                <a:gd name="connsiteY381" fmla="*/ 8377994 h 9738027"/>
                <a:gd name="connsiteX382" fmla="*/ 5602723 w 13991985"/>
                <a:gd name="connsiteY382" fmla="*/ 8424371 h 9738027"/>
                <a:gd name="connsiteX383" fmla="*/ 5573694 w 13991985"/>
                <a:gd name="connsiteY383" fmla="*/ 8467914 h 9738027"/>
                <a:gd name="connsiteX384" fmla="*/ 5559180 w 13991985"/>
                <a:gd name="connsiteY384" fmla="*/ 8511457 h 9738027"/>
                <a:gd name="connsiteX385" fmla="*/ 5472094 w 13991985"/>
                <a:gd name="connsiteY385" fmla="*/ 8598543 h 9738027"/>
                <a:gd name="connsiteX386" fmla="*/ 5457580 w 13991985"/>
                <a:gd name="connsiteY386" fmla="*/ 8642085 h 9738027"/>
                <a:gd name="connsiteX387" fmla="*/ 5519946 w 13991985"/>
                <a:gd name="connsiteY387" fmla="*/ 8768178 h 9738027"/>
                <a:gd name="connsiteX388" fmla="*/ 5477311 w 13991985"/>
                <a:gd name="connsiteY388" fmla="*/ 8861954 h 9738027"/>
                <a:gd name="connsiteX389" fmla="*/ 5619505 w 13991985"/>
                <a:gd name="connsiteY389" fmla="*/ 8840183 h 9738027"/>
                <a:gd name="connsiteX390" fmla="*/ 5711693 w 13991985"/>
                <a:gd name="connsiteY390" fmla="*/ 8814103 h 9738027"/>
                <a:gd name="connsiteX391" fmla="*/ 5776894 w 13991985"/>
                <a:gd name="connsiteY391" fmla="*/ 8800268 h 9738027"/>
                <a:gd name="connsiteX392" fmla="*/ 5749000 w 13991985"/>
                <a:gd name="connsiteY392" fmla="*/ 8872159 h 9738027"/>
                <a:gd name="connsiteX393" fmla="*/ 5748092 w 13991985"/>
                <a:gd name="connsiteY393" fmla="*/ 8903343 h 9738027"/>
                <a:gd name="connsiteX394" fmla="*/ 5747866 w 13991985"/>
                <a:gd name="connsiteY394" fmla="*/ 8946885 h 9738027"/>
                <a:gd name="connsiteX395" fmla="*/ 5776894 w 13991985"/>
                <a:gd name="connsiteY395" fmla="*/ 9033971 h 9738027"/>
                <a:gd name="connsiteX396" fmla="*/ 5829962 w 13991985"/>
                <a:gd name="connsiteY396" fmla="*/ 9080576 h 9738027"/>
                <a:gd name="connsiteX397" fmla="*/ 5883030 w 13991985"/>
                <a:gd name="connsiteY397" fmla="*/ 9114140 h 9738027"/>
                <a:gd name="connsiteX398" fmla="*/ 5907523 w 13991985"/>
                <a:gd name="connsiteY398" fmla="*/ 9164600 h 9738027"/>
                <a:gd name="connsiteX399" fmla="*/ 5863980 w 13991985"/>
                <a:gd name="connsiteY399" fmla="*/ 9266200 h 9738027"/>
                <a:gd name="connsiteX400" fmla="*/ 6023637 w 13991985"/>
                <a:gd name="connsiteY400" fmla="*/ 9353285 h 9738027"/>
                <a:gd name="connsiteX401" fmla="*/ 6038151 w 13991985"/>
                <a:gd name="connsiteY401" fmla="*/ 9396828 h 9738027"/>
                <a:gd name="connsiteX402" fmla="*/ 6067180 w 13991985"/>
                <a:gd name="connsiteY402" fmla="*/ 9440371 h 9738027"/>
                <a:gd name="connsiteX403" fmla="*/ 6133855 w 13991985"/>
                <a:gd name="connsiteY403" fmla="*/ 9471214 h 9738027"/>
                <a:gd name="connsiteX404" fmla="*/ 6269586 w 13991985"/>
                <a:gd name="connsiteY404" fmla="*/ 9406920 h 9738027"/>
                <a:gd name="connsiteX405" fmla="*/ 6299409 w 13991985"/>
                <a:gd name="connsiteY405" fmla="*/ 9440371 h 9738027"/>
                <a:gd name="connsiteX406" fmla="*/ 6313923 w 13991985"/>
                <a:gd name="connsiteY406" fmla="*/ 9483914 h 9738027"/>
                <a:gd name="connsiteX407" fmla="*/ 6347941 w 13991985"/>
                <a:gd name="connsiteY407" fmla="*/ 9527003 h 9738027"/>
                <a:gd name="connsiteX408" fmla="*/ 6405771 w 13991985"/>
                <a:gd name="connsiteY408" fmla="*/ 9556032 h 9738027"/>
                <a:gd name="connsiteX409" fmla="*/ 6430263 w 13991985"/>
                <a:gd name="connsiteY409" fmla="*/ 9510562 h 9738027"/>
                <a:gd name="connsiteX410" fmla="*/ 6430037 w 13991985"/>
                <a:gd name="connsiteY410" fmla="*/ 9382314 h 9738027"/>
                <a:gd name="connsiteX411" fmla="*/ 6401009 w 13991985"/>
                <a:gd name="connsiteY411" fmla="*/ 9280714 h 9738027"/>
                <a:gd name="connsiteX412" fmla="*/ 6444551 w 13991985"/>
                <a:gd name="connsiteY412" fmla="*/ 9237171 h 9738027"/>
                <a:gd name="connsiteX413" fmla="*/ 6488094 w 13991985"/>
                <a:gd name="connsiteY413" fmla="*/ 9222657 h 9738027"/>
                <a:gd name="connsiteX414" fmla="*/ 6557718 w 13991985"/>
                <a:gd name="connsiteY414" fmla="*/ 9225945 h 9738027"/>
                <a:gd name="connsiteX415" fmla="*/ 6636299 w 13991985"/>
                <a:gd name="connsiteY415" fmla="*/ 9168795 h 9738027"/>
                <a:gd name="connsiteX416" fmla="*/ 6737445 w 13991985"/>
                <a:gd name="connsiteY416" fmla="*/ 9224812 h 9738027"/>
                <a:gd name="connsiteX417" fmla="*/ 6763866 w 13991985"/>
                <a:gd name="connsiteY417" fmla="*/ 9164600 h 9738027"/>
                <a:gd name="connsiteX418" fmla="*/ 6828840 w 13991985"/>
                <a:gd name="connsiteY418" fmla="*/ 9181722 h 9738027"/>
                <a:gd name="connsiteX419" fmla="*/ 6870229 w 13991985"/>
                <a:gd name="connsiteY419" fmla="*/ 9205988 h 9738027"/>
                <a:gd name="connsiteX420" fmla="*/ 6952551 w 13991985"/>
                <a:gd name="connsiteY420" fmla="*/ 9208143 h 9738027"/>
                <a:gd name="connsiteX421" fmla="*/ 7025123 w 13991985"/>
                <a:gd name="connsiteY421" fmla="*/ 9121057 h 9738027"/>
                <a:gd name="connsiteX422" fmla="*/ 7102230 w 13991985"/>
                <a:gd name="connsiteY422" fmla="*/ 9139881 h 9738027"/>
                <a:gd name="connsiteX423" fmla="*/ 7170266 w 13991985"/>
                <a:gd name="connsiteY423" fmla="*/ 9077514 h 9738027"/>
                <a:gd name="connsiteX424" fmla="*/ 7197141 w 13991985"/>
                <a:gd name="connsiteY424" fmla="*/ 9048713 h 9738027"/>
                <a:gd name="connsiteX425" fmla="*/ 7236374 w 13991985"/>
                <a:gd name="connsiteY425" fmla="*/ 9023539 h 9738027"/>
                <a:gd name="connsiteX426" fmla="*/ 7271638 w 13991985"/>
                <a:gd name="connsiteY426" fmla="*/ 9063681 h 9738027"/>
                <a:gd name="connsiteX427" fmla="*/ 7307811 w 13991985"/>
                <a:gd name="connsiteY427" fmla="*/ 9109604 h 9738027"/>
                <a:gd name="connsiteX428" fmla="*/ 7343530 w 13991985"/>
                <a:gd name="connsiteY428" fmla="*/ 9159270 h 9738027"/>
                <a:gd name="connsiteX429" fmla="*/ 7460551 w 13991985"/>
                <a:gd name="connsiteY429" fmla="*/ 9164600 h 9738027"/>
                <a:gd name="connsiteX430" fmla="*/ 7547637 w 13991985"/>
                <a:gd name="connsiteY430" fmla="*/ 9179114 h 9738027"/>
                <a:gd name="connsiteX431" fmla="*/ 7562151 w 13991985"/>
                <a:gd name="connsiteY431" fmla="*/ 9353285 h 9738027"/>
                <a:gd name="connsiteX432" fmla="*/ 7634723 w 13991985"/>
                <a:gd name="connsiteY432" fmla="*/ 9367800 h 9738027"/>
                <a:gd name="connsiteX433" fmla="*/ 7721809 w 13991985"/>
                <a:gd name="connsiteY433" fmla="*/ 9396828 h 9738027"/>
                <a:gd name="connsiteX434" fmla="*/ 7808894 w 13991985"/>
                <a:gd name="connsiteY434" fmla="*/ 9425857 h 9738027"/>
                <a:gd name="connsiteX435" fmla="*/ 7852437 w 13991985"/>
                <a:gd name="connsiteY435" fmla="*/ 9440371 h 9738027"/>
                <a:gd name="connsiteX436" fmla="*/ 7895980 w 13991985"/>
                <a:gd name="connsiteY436" fmla="*/ 9396828 h 9738027"/>
                <a:gd name="connsiteX437" fmla="*/ 7939523 w 13991985"/>
                <a:gd name="connsiteY437" fmla="*/ 9382314 h 9738027"/>
                <a:gd name="connsiteX438" fmla="*/ 7962655 w 13991985"/>
                <a:gd name="connsiteY438" fmla="*/ 9347389 h 9738027"/>
                <a:gd name="connsiteX439" fmla="*/ 8005517 w 13991985"/>
                <a:gd name="connsiteY439" fmla="*/ 9335483 h 9738027"/>
                <a:gd name="connsiteX440" fmla="*/ 8065049 w 13991985"/>
                <a:gd name="connsiteY440" fmla="*/ 9397396 h 9738027"/>
                <a:gd name="connsiteX441" fmla="*/ 8169144 w 13991985"/>
                <a:gd name="connsiteY441" fmla="*/ 9437309 h 9738027"/>
                <a:gd name="connsiteX442" fmla="*/ 8215068 w 13991985"/>
                <a:gd name="connsiteY442" fmla="*/ 9392633 h 9738027"/>
                <a:gd name="connsiteX443" fmla="*/ 8255549 w 13991985"/>
                <a:gd name="connsiteY443" fmla="*/ 9401818 h 9738027"/>
                <a:gd name="connsiteX444" fmla="*/ 8299092 w 13991985"/>
                <a:gd name="connsiteY444" fmla="*/ 9438217 h 9738027"/>
                <a:gd name="connsiteX445" fmla="*/ 8317461 w 13991985"/>
                <a:gd name="connsiteY445" fmla="*/ 9485502 h 9738027"/>
                <a:gd name="connsiteX446" fmla="*/ 8295010 w 13991985"/>
                <a:gd name="connsiteY446" fmla="*/ 9519633 h 9738027"/>
                <a:gd name="connsiteX447" fmla="*/ 8276980 w 13991985"/>
                <a:gd name="connsiteY447" fmla="*/ 9604564 h 9738027"/>
                <a:gd name="connsiteX448" fmla="*/ 8309297 w 13991985"/>
                <a:gd name="connsiteY448" fmla="*/ 9685413 h 9738027"/>
                <a:gd name="connsiteX449" fmla="*/ 8350459 w 13991985"/>
                <a:gd name="connsiteY449" fmla="*/ 9738027 h 9738027"/>
                <a:gd name="connsiteX450" fmla="*/ 8389466 w 13991985"/>
                <a:gd name="connsiteY450" fmla="*/ 9730657 h 9738027"/>
                <a:gd name="connsiteX451" fmla="*/ 8386404 w 13991985"/>
                <a:gd name="connsiteY451" fmla="*/ 9682578 h 9738027"/>
                <a:gd name="connsiteX452" fmla="*/ 8360437 w 13991985"/>
                <a:gd name="connsiteY452" fmla="*/ 9643571 h 9738027"/>
                <a:gd name="connsiteX453" fmla="*/ 8351139 w 13991985"/>
                <a:gd name="connsiteY453" fmla="*/ 9571453 h 9738027"/>
                <a:gd name="connsiteX454" fmla="*/ 8370416 w 13991985"/>
                <a:gd name="connsiteY454" fmla="*/ 9527684 h 9738027"/>
                <a:gd name="connsiteX455" fmla="*/ 8396043 w 13991985"/>
                <a:gd name="connsiteY455" fmla="*/ 9475977 h 9738027"/>
                <a:gd name="connsiteX456" fmla="*/ 8429380 w 13991985"/>
                <a:gd name="connsiteY456" fmla="*/ 9483120 h 9738027"/>
                <a:gd name="connsiteX457" fmla="*/ 8496055 w 13991985"/>
                <a:gd name="connsiteY457" fmla="*/ 9473595 h 9738027"/>
                <a:gd name="connsiteX458" fmla="*/ 8553886 w 13991985"/>
                <a:gd name="connsiteY458" fmla="*/ 9453185 h 9738027"/>
                <a:gd name="connsiteX459" fmla="*/ 8636209 w 13991985"/>
                <a:gd name="connsiteY459" fmla="*/ 9428465 h 9738027"/>
                <a:gd name="connsiteX460" fmla="*/ 8696193 w 13991985"/>
                <a:gd name="connsiteY460" fmla="*/ 9415877 h 9738027"/>
                <a:gd name="connsiteX461" fmla="*/ 8691318 w 13991985"/>
                <a:gd name="connsiteY461" fmla="*/ 9375964 h 9738027"/>
                <a:gd name="connsiteX462" fmla="*/ 8715130 w 13991985"/>
                <a:gd name="connsiteY462" fmla="*/ 9356914 h 9738027"/>
                <a:gd name="connsiteX463" fmla="*/ 8743705 w 13991985"/>
                <a:gd name="connsiteY463" fmla="*/ 9359295 h 9738027"/>
                <a:gd name="connsiteX464" fmla="*/ 8810380 w 13991985"/>
                <a:gd name="connsiteY464" fmla="*/ 9382314 h 9738027"/>
                <a:gd name="connsiteX465" fmla="*/ 8856078 w 13991985"/>
                <a:gd name="connsiteY465" fmla="*/ 9312577 h 9738027"/>
                <a:gd name="connsiteX466" fmla="*/ 8903249 w 13991985"/>
                <a:gd name="connsiteY466" fmla="*/ 9314052 h 9738027"/>
                <a:gd name="connsiteX467" fmla="*/ 8941349 w 13991985"/>
                <a:gd name="connsiteY467" fmla="*/ 9356914 h 9738027"/>
                <a:gd name="connsiteX468" fmla="*/ 8984211 w 13991985"/>
                <a:gd name="connsiteY468" fmla="*/ 9321195 h 9738027"/>
                <a:gd name="connsiteX469" fmla="*/ 9025713 w 13991985"/>
                <a:gd name="connsiteY469" fmla="*/ 9264272 h 9738027"/>
                <a:gd name="connsiteX470" fmla="*/ 9085925 w 13991985"/>
                <a:gd name="connsiteY470" fmla="*/ 9278106 h 9738027"/>
                <a:gd name="connsiteX471" fmla="*/ 9124705 w 13991985"/>
                <a:gd name="connsiteY471" fmla="*/ 9237852 h 9738027"/>
                <a:gd name="connsiteX472" fmla="*/ 9129468 w 13991985"/>
                <a:gd name="connsiteY472" fmla="*/ 9186258 h 9738027"/>
                <a:gd name="connsiteX473" fmla="*/ 9160424 w 13991985"/>
                <a:gd name="connsiteY473" fmla="*/ 9133077 h 9738027"/>
                <a:gd name="connsiteX474" fmla="*/ 9203286 w 13991985"/>
                <a:gd name="connsiteY474" fmla="*/ 9156889 h 9738027"/>
                <a:gd name="connsiteX475" fmla="*/ 9246376 w 13991985"/>
                <a:gd name="connsiteY475" fmla="*/ 9196690 h 9738027"/>
                <a:gd name="connsiteX476" fmla="*/ 9305680 w 13991985"/>
                <a:gd name="connsiteY476" fmla="*/ 9159270 h 9738027"/>
                <a:gd name="connsiteX477" fmla="*/ 9399569 w 13991985"/>
                <a:gd name="connsiteY477" fmla="*/ 9131943 h 9738027"/>
                <a:gd name="connsiteX478" fmla="*/ 9458080 w 13991985"/>
                <a:gd name="connsiteY478" fmla="*/ 9130695 h 9738027"/>
                <a:gd name="connsiteX479" fmla="*/ 9518518 w 13991985"/>
                <a:gd name="connsiteY479" fmla="*/ 9105521 h 9738027"/>
                <a:gd name="connsiteX480" fmla="*/ 9574648 w 13991985"/>
                <a:gd name="connsiteY480" fmla="*/ 9126046 h 9738027"/>
                <a:gd name="connsiteX481" fmla="*/ 9652209 w 13991985"/>
                <a:gd name="connsiteY481" fmla="*/ 9106543 h 9738027"/>
                <a:gd name="connsiteX482" fmla="*/ 9753355 w 13991985"/>
                <a:gd name="connsiteY482" fmla="*/ 9094977 h 9738027"/>
                <a:gd name="connsiteX483" fmla="*/ 9816175 w 13991985"/>
                <a:gd name="connsiteY483" fmla="*/ 9050866 h 9738027"/>
                <a:gd name="connsiteX484" fmla="*/ 9803361 w 13991985"/>
                <a:gd name="connsiteY484" fmla="*/ 9009252 h 9738027"/>
                <a:gd name="connsiteX485" fmla="*/ 9819236 w 13991985"/>
                <a:gd name="connsiteY485" fmla="*/ 8981583 h 9738027"/>
                <a:gd name="connsiteX486" fmla="*/ 9872418 w 13991985"/>
                <a:gd name="connsiteY486" fmla="*/ 8980677 h 9738027"/>
                <a:gd name="connsiteX487" fmla="*/ 9893736 w 13991985"/>
                <a:gd name="connsiteY487" fmla="*/ 8931350 h 9738027"/>
                <a:gd name="connsiteX488" fmla="*/ 9942721 w 13991985"/>
                <a:gd name="connsiteY488" fmla="*/ 8904022 h 9738027"/>
                <a:gd name="connsiteX489" fmla="*/ 10024364 w 13991985"/>
                <a:gd name="connsiteY489" fmla="*/ 8850956 h 9738027"/>
                <a:gd name="connsiteX490" fmla="*/ 10101925 w 13991985"/>
                <a:gd name="connsiteY490" fmla="*/ 8802650 h 9738027"/>
                <a:gd name="connsiteX491" fmla="*/ 10130726 w 13991985"/>
                <a:gd name="connsiteY491" fmla="*/ 8768632 h 9738027"/>
                <a:gd name="connsiteX492" fmla="*/ 10099997 w 13991985"/>
                <a:gd name="connsiteY492" fmla="*/ 8719646 h 9738027"/>
                <a:gd name="connsiteX493" fmla="*/ 10139458 w 13991985"/>
                <a:gd name="connsiteY493" fmla="*/ 8683474 h 9738027"/>
                <a:gd name="connsiteX494" fmla="*/ 10199669 w 13991985"/>
                <a:gd name="connsiteY494" fmla="*/ 8664197 h 9738027"/>
                <a:gd name="connsiteX495" fmla="*/ 10252737 w 13991985"/>
                <a:gd name="connsiteY495" fmla="*/ 8642539 h 9738027"/>
                <a:gd name="connsiteX496" fmla="*/ 10293672 w 13991985"/>
                <a:gd name="connsiteY496" fmla="*/ 8610902 h 9738027"/>
                <a:gd name="connsiteX497" fmla="*/ 10351049 w 13991985"/>
                <a:gd name="connsiteY497" fmla="*/ 8533002 h 9738027"/>
                <a:gd name="connsiteX498" fmla="*/ 10363409 w 13991985"/>
                <a:gd name="connsiteY498" fmla="*/ 8525971 h 9738027"/>
                <a:gd name="connsiteX499" fmla="*/ 10398107 w 13991985"/>
                <a:gd name="connsiteY499" fmla="*/ 8480274 h 9738027"/>
                <a:gd name="connsiteX500" fmla="*/ 10436434 w 13991985"/>
                <a:gd name="connsiteY500" fmla="*/ 8443875 h 9738027"/>
                <a:gd name="connsiteX501" fmla="*/ 10479523 w 13991985"/>
                <a:gd name="connsiteY501" fmla="*/ 8395343 h 9738027"/>
                <a:gd name="connsiteX502" fmla="*/ 10494718 w 13991985"/>
                <a:gd name="connsiteY502" fmla="*/ 8308257 h 9738027"/>
                <a:gd name="connsiteX503" fmla="*/ 10499254 w 13991985"/>
                <a:gd name="connsiteY503" fmla="*/ 8247819 h 9738027"/>
                <a:gd name="connsiteX504" fmla="*/ 10482018 w 13991985"/>
                <a:gd name="connsiteY504" fmla="*/ 8171052 h 9738027"/>
                <a:gd name="connsiteX505" fmla="*/ 10523066 w 13991985"/>
                <a:gd name="connsiteY505" fmla="*/ 8117643 h 9738027"/>
                <a:gd name="connsiteX506" fmla="*/ 10566609 w 13991985"/>
                <a:gd name="connsiteY506" fmla="*/ 8119571 h 9738027"/>
                <a:gd name="connsiteX507" fmla="*/ 10627274 w 13991985"/>
                <a:gd name="connsiteY507" fmla="*/ 8102676 h 9738027"/>
                <a:gd name="connsiteX508" fmla="*/ 10654829 w 13991985"/>
                <a:gd name="connsiteY508" fmla="*/ 8025569 h 9738027"/>
                <a:gd name="connsiteX509" fmla="*/ 10696330 w 13991985"/>
                <a:gd name="connsiteY509" fmla="*/ 7994839 h 9738027"/>
                <a:gd name="connsiteX510" fmla="*/ 10775025 w 13991985"/>
                <a:gd name="connsiteY510" fmla="*/ 7894940 h 9738027"/>
                <a:gd name="connsiteX511" fmla="*/ 10806435 w 13991985"/>
                <a:gd name="connsiteY511" fmla="*/ 7805246 h 9738027"/>
                <a:gd name="connsiteX512" fmla="*/ 10847596 w 13991985"/>
                <a:gd name="connsiteY512" fmla="*/ 7745488 h 9738027"/>
                <a:gd name="connsiteX513" fmla="*/ 10903499 w 13991985"/>
                <a:gd name="connsiteY513" fmla="*/ 7730520 h 9738027"/>
                <a:gd name="connsiteX514" fmla="*/ 10958494 w 13991985"/>
                <a:gd name="connsiteY514" fmla="*/ 7727685 h 9738027"/>
                <a:gd name="connsiteX515" fmla="*/ 10952031 w 13991985"/>
                <a:gd name="connsiteY515" fmla="*/ 7706028 h 9738027"/>
                <a:gd name="connsiteX516" fmla="*/ 10943980 w 13991985"/>
                <a:gd name="connsiteY516" fmla="*/ 7652732 h 9738027"/>
                <a:gd name="connsiteX517" fmla="*/ 10950897 w 13991985"/>
                <a:gd name="connsiteY517" fmla="*/ 7604427 h 9738027"/>
                <a:gd name="connsiteX518" fmla="*/ 10917786 w 13991985"/>
                <a:gd name="connsiteY518" fmla="*/ 7507590 h 9738027"/>
                <a:gd name="connsiteX519" fmla="*/ 10915632 w 13991985"/>
                <a:gd name="connsiteY519" fmla="*/ 7454521 h 9738027"/>
                <a:gd name="connsiteX520" fmla="*/ 10963937 w 13991985"/>
                <a:gd name="connsiteY520" fmla="*/ 7401681 h 9738027"/>
                <a:gd name="connsiteX521" fmla="*/ 11024943 w 13991985"/>
                <a:gd name="connsiteY521" fmla="*/ 7373333 h 9738027"/>
                <a:gd name="connsiteX522" fmla="*/ 11016551 w 13991985"/>
                <a:gd name="connsiteY522" fmla="*/ 7335800 h 9738027"/>
                <a:gd name="connsiteX523" fmla="*/ 10974936 w 13991985"/>
                <a:gd name="connsiteY523" fmla="*/ 7306998 h 9738027"/>
                <a:gd name="connsiteX524" fmla="*/ 10912570 w 13991985"/>
                <a:gd name="connsiteY524" fmla="*/ 7239643 h 9738027"/>
                <a:gd name="connsiteX525" fmla="*/ 10851905 w 13991985"/>
                <a:gd name="connsiteY525" fmla="*/ 7270371 h 9738027"/>
                <a:gd name="connsiteX526" fmla="*/ 10782168 w 13991985"/>
                <a:gd name="connsiteY526" fmla="*/ 7263001 h 9738027"/>
                <a:gd name="connsiteX527" fmla="*/ 10784323 w 13991985"/>
                <a:gd name="connsiteY527" fmla="*/ 7205171 h 9738027"/>
                <a:gd name="connsiteX528" fmla="*/ 10830247 w 13991985"/>
                <a:gd name="connsiteY528" fmla="*/ 7133053 h 9738027"/>
                <a:gd name="connsiteX529" fmla="*/ 10877305 w 13991985"/>
                <a:gd name="connsiteY529" fmla="*/ 7116158 h 9738027"/>
                <a:gd name="connsiteX530" fmla="*/ 10917332 w 13991985"/>
                <a:gd name="connsiteY530" fmla="*/ 7087357 h 9738027"/>
                <a:gd name="connsiteX531" fmla="*/ 10973688 w 13991985"/>
                <a:gd name="connsiteY531" fmla="*/ 7074769 h 9738027"/>
                <a:gd name="connsiteX532" fmla="*/ 11033446 w 13991985"/>
                <a:gd name="connsiteY532" fmla="*/ 7055039 h 9738027"/>
                <a:gd name="connsiteX533" fmla="*/ 10929693 w 13991985"/>
                <a:gd name="connsiteY533" fmla="*/ 6954120 h 9738027"/>
                <a:gd name="connsiteX534" fmla="*/ 10903272 w 13991985"/>
                <a:gd name="connsiteY534" fmla="*/ 6879619 h 9738027"/>
                <a:gd name="connsiteX535" fmla="*/ 10997729 w 13991985"/>
                <a:gd name="connsiteY535" fmla="*/ 6886083 h 9738027"/>
                <a:gd name="connsiteX536" fmla="*/ 11045580 w 13991985"/>
                <a:gd name="connsiteY536" fmla="*/ 6856828 h 9738027"/>
                <a:gd name="connsiteX537" fmla="*/ 10987523 w 13991985"/>
                <a:gd name="connsiteY537" fmla="*/ 6788566 h 9738027"/>
                <a:gd name="connsiteX538" fmla="*/ 10914951 w 13991985"/>
                <a:gd name="connsiteY538" fmla="*/ 6740714 h 9738027"/>
                <a:gd name="connsiteX539" fmla="*/ 10909509 w 13991985"/>
                <a:gd name="connsiteY539" fmla="*/ 6692862 h 9738027"/>
                <a:gd name="connsiteX540" fmla="*/ 10856894 w 13991985"/>
                <a:gd name="connsiteY540" fmla="*/ 6668143 h 9738027"/>
                <a:gd name="connsiteX541" fmla="*/ 10813805 w 13991985"/>
                <a:gd name="connsiteY541" fmla="*/ 6633671 h 9738027"/>
                <a:gd name="connsiteX542" fmla="*/ 10804053 w 13991985"/>
                <a:gd name="connsiteY542" fmla="*/ 6556790 h 9738027"/>
                <a:gd name="connsiteX543" fmla="*/ 10793848 w 13991985"/>
                <a:gd name="connsiteY543" fmla="*/ 6494198 h 9738027"/>
                <a:gd name="connsiteX544" fmla="*/ 10740780 w 13991985"/>
                <a:gd name="connsiteY544" fmla="*/ 6367878 h 9738027"/>
                <a:gd name="connsiteX545" fmla="*/ 10711751 w 13991985"/>
                <a:gd name="connsiteY545" fmla="*/ 6247228 h 9738027"/>
                <a:gd name="connsiteX546" fmla="*/ 10668209 w 13991985"/>
                <a:gd name="connsiteY546" fmla="*/ 6218200 h 9738027"/>
                <a:gd name="connsiteX547" fmla="*/ 10619223 w 13991985"/>
                <a:gd name="connsiteY547" fmla="*/ 6155833 h 9738027"/>
                <a:gd name="connsiteX548" fmla="*/ 10508551 w 13991985"/>
                <a:gd name="connsiteY548" fmla="*/ 6072831 h 9738027"/>
                <a:gd name="connsiteX549" fmla="*/ 10426229 w 13991985"/>
                <a:gd name="connsiteY549" fmla="*/ 6005701 h 9738027"/>
                <a:gd name="connsiteX550" fmla="*/ 10441423 w 13991985"/>
                <a:gd name="connsiteY550" fmla="*/ 5885505 h 9738027"/>
                <a:gd name="connsiteX551" fmla="*/ 10509005 w 13991985"/>
                <a:gd name="connsiteY551" fmla="*/ 5822232 h 9738027"/>
                <a:gd name="connsiteX552" fmla="*/ 10595637 w 13991985"/>
                <a:gd name="connsiteY552" fmla="*/ 5724714 h 9738027"/>
                <a:gd name="connsiteX553" fmla="*/ 10629655 w 13991985"/>
                <a:gd name="connsiteY553" fmla="*/ 5637402 h 9738027"/>
                <a:gd name="connsiteX554" fmla="*/ 10673198 w 13991985"/>
                <a:gd name="connsiteY554" fmla="*/ 5604745 h 9738027"/>
                <a:gd name="connsiteX555" fmla="*/ 10750305 w 13991985"/>
                <a:gd name="connsiteY555" fmla="*/ 5627196 h 9738027"/>
                <a:gd name="connsiteX556" fmla="*/ 10761191 w 13991985"/>
                <a:gd name="connsiteY556" fmla="*/ 5560067 h 9738027"/>
                <a:gd name="connsiteX557" fmla="*/ 10814259 w 13991985"/>
                <a:gd name="connsiteY557" fmla="*/ 5502464 h 9738027"/>
                <a:gd name="connsiteX558" fmla="*/ 10891138 w 13991985"/>
                <a:gd name="connsiteY558" fmla="*/ 5468446 h 9738027"/>
                <a:gd name="connsiteX559" fmla="*/ 10958494 w 13991985"/>
                <a:gd name="connsiteY559" fmla="*/ 5463457 h 9738027"/>
                <a:gd name="connsiteX560" fmla="*/ 10989111 w 13991985"/>
                <a:gd name="connsiteY560" fmla="*/ 5434655 h 9738027"/>
                <a:gd name="connsiteX561" fmla="*/ 11051703 w 13991985"/>
                <a:gd name="connsiteY561" fmla="*/ 5395875 h 9738027"/>
                <a:gd name="connsiteX562" fmla="*/ 11161694 w 13991985"/>
                <a:gd name="connsiteY562" fmla="*/ 5361857 h 9738027"/>
                <a:gd name="connsiteX563" fmla="*/ 11205237 w 13991985"/>
                <a:gd name="connsiteY563" fmla="*/ 5332828 h 9738027"/>
                <a:gd name="connsiteX564" fmla="*/ 11161694 w 13991985"/>
                <a:gd name="connsiteY564" fmla="*/ 5303800 h 9738027"/>
                <a:gd name="connsiteX565" fmla="*/ 10871409 w 13991985"/>
                <a:gd name="connsiteY565" fmla="*/ 5260257 h 9738027"/>
                <a:gd name="connsiteX566" fmla="*/ 10827866 w 13991985"/>
                <a:gd name="connsiteY566" fmla="*/ 5216714 h 9738027"/>
                <a:gd name="connsiteX567" fmla="*/ 10682723 w 13991985"/>
                <a:gd name="connsiteY567" fmla="*/ 5274771 h 9738027"/>
                <a:gd name="connsiteX568" fmla="*/ 10624666 w 13991985"/>
                <a:gd name="connsiteY568" fmla="*/ 5303800 h 9738027"/>
                <a:gd name="connsiteX569" fmla="*/ 10537580 w 13991985"/>
                <a:gd name="connsiteY569" fmla="*/ 5390206 h 9738027"/>
                <a:gd name="connsiteX570" fmla="*/ 10440289 w 13991985"/>
                <a:gd name="connsiteY570" fmla="*/ 5361403 h 9738027"/>
                <a:gd name="connsiteX571" fmla="*/ 10368624 w 13991985"/>
                <a:gd name="connsiteY571" fmla="*/ 5317633 h 9738027"/>
                <a:gd name="connsiteX572" fmla="*/ 10348894 w 13991985"/>
                <a:gd name="connsiteY572" fmla="*/ 5245743 h 9738027"/>
                <a:gd name="connsiteX573" fmla="*/ 10363409 w 13991985"/>
                <a:gd name="connsiteY573" fmla="*/ 5187685 h 9738027"/>
                <a:gd name="connsiteX574" fmla="*/ 10392437 w 13991985"/>
                <a:gd name="connsiteY574" fmla="*/ 5144143 h 9738027"/>
                <a:gd name="connsiteX575" fmla="*/ 10348894 w 13991985"/>
                <a:gd name="connsiteY575" fmla="*/ 5115114 h 9738027"/>
                <a:gd name="connsiteX576" fmla="*/ 10290837 w 13991985"/>
                <a:gd name="connsiteY576" fmla="*/ 5100600 h 9738027"/>
                <a:gd name="connsiteX577" fmla="*/ 10203751 w 13991985"/>
                <a:gd name="connsiteY577" fmla="*/ 5071571 h 9738027"/>
                <a:gd name="connsiteX578" fmla="*/ 10160209 w 13991985"/>
                <a:gd name="connsiteY578" fmla="*/ 5057057 h 9738027"/>
                <a:gd name="connsiteX579" fmla="*/ 10073804 w 13991985"/>
                <a:gd name="connsiteY579" fmla="*/ 5028028 h 9738027"/>
                <a:gd name="connsiteX580" fmla="*/ 10044548 w 13991985"/>
                <a:gd name="connsiteY580" fmla="*/ 4921665 h 9738027"/>
                <a:gd name="connsiteX581" fmla="*/ 10049991 w 13991985"/>
                <a:gd name="connsiteY581" fmla="*/ 4868598 h 9738027"/>
                <a:gd name="connsiteX582" fmla="*/ 10102605 w 13991985"/>
                <a:gd name="connsiteY582" fmla="*/ 4758381 h 9738027"/>
                <a:gd name="connsiteX583" fmla="*/ 10189011 w 13991985"/>
                <a:gd name="connsiteY583" fmla="*/ 4753164 h 9738027"/>
                <a:gd name="connsiteX584" fmla="*/ 10262262 w 13991985"/>
                <a:gd name="connsiteY584" fmla="*/ 4791490 h 9738027"/>
                <a:gd name="connsiteX585" fmla="*/ 10311929 w 13991985"/>
                <a:gd name="connsiteY585" fmla="*/ 4762462 h 9738027"/>
                <a:gd name="connsiteX586" fmla="*/ 10365223 w 13991985"/>
                <a:gd name="connsiteY586" fmla="*/ 4752710 h 9738027"/>
                <a:gd name="connsiteX587" fmla="*/ 10423053 w 13991985"/>
                <a:gd name="connsiteY587" fmla="*/ 4698963 h 9738027"/>
                <a:gd name="connsiteX588" fmla="*/ 10447319 w 13991985"/>
                <a:gd name="connsiteY588" fmla="*/ 4607114 h 9738027"/>
                <a:gd name="connsiteX589" fmla="*/ 10491543 w 13991985"/>
                <a:gd name="connsiteY589" fmla="*/ 4532502 h 9738027"/>
                <a:gd name="connsiteX590" fmla="*/ 10595637 w 13991985"/>
                <a:gd name="connsiteY590" fmla="*/ 4520028 h 9738027"/>
                <a:gd name="connsiteX591" fmla="*/ 10639180 w 13991985"/>
                <a:gd name="connsiteY591" fmla="*/ 4491000 h 9738027"/>
                <a:gd name="connsiteX592" fmla="*/ 10711751 w 13991985"/>
                <a:gd name="connsiteY592" fmla="*/ 4403914 h 9738027"/>
                <a:gd name="connsiteX593" fmla="*/ 10755294 w 13991985"/>
                <a:gd name="connsiteY593" fmla="*/ 4360371 h 9738027"/>
                <a:gd name="connsiteX594" fmla="*/ 10775705 w 13991985"/>
                <a:gd name="connsiteY594" fmla="*/ 4302314 h 9738027"/>
                <a:gd name="connsiteX595" fmla="*/ 10848730 w 13991985"/>
                <a:gd name="connsiteY595" fmla="*/ 4251514 h 9738027"/>
                <a:gd name="connsiteX596" fmla="*/ 10977318 w 13991985"/>
                <a:gd name="connsiteY596" fmla="*/ 4232464 h 9738027"/>
                <a:gd name="connsiteX597" fmla="*/ 11103411 w 13991985"/>
                <a:gd name="connsiteY597" fmla="*/ 4307983 h 9738027"/>
                <a:gd name="connsiteX598" fmla="*/ 11126996 w 13991985"/>
                <a:gd name="connsiteY598" fmla="*/ 4433170 h 9738027"/>
                <a:gd name="connsiteX599" fmla="*/ 11078691 w 13991985"/>
                <a:gd name="connsiteY599" fmla="*/ 4505514 h 9738027"/>
                <a:gd name="connsiteX600" fmla="*/ 11048755 w 13991985"/>
                <a:gd name="connsiteY600" fmla="*/ 4551552 h 9738027"/>
                <a:gd name="connsiteX601" fmla="*/ 11049889 w 13991985"/>
                <a:gd name="connsiteY601" fmla="*/ 4577632 h 9738027"/>
                <a:gd name="connsiteX602" fmla="*/ 10987523 w 13991985"/>
                <a:gd name="connsiteY602" fmla="*/ 4592600 h 9738027"/>
                <a:gd name="connsiteX603" fmla="*/ 10973009 w 13991985"/>
                <a:gd name="connsiteY603" fmla="*/ 4650657 h 9738027"/>
                <a:gd name="connsiteX604" fmla="*/ 11060094 w 13991985"/>
                <a:gd name="connsiteY604" fmla="*/ 4665171 h 9738027"/>
                <a:gd name="connsiteX605" fmla="*/ 11016551 w 13991985"/>
                <a:gd name="connsiteY605" fmla="*/ 4708714 h 9738027"/>
                <a:gd name="connsiteX606" fmla="*/ 11002037 w 13991985"/>
                <a:gd name="connsiteY606" fmla="*/ 4752257 h 9738027"/>
                <a:gd name="connsiteX607" fmla="*/ 11016551 w 13991985"/>
                <a:gd name="connsiteY607" fmla="*/ 4781285 h 9738027"/>
                <a:gd name="connsiteX608" fmla="*/ 11060094 w 13991985"/>
                <a:gd name="connsiteY608" fmla="*/ 4737743 h 9738027"/>
                <a:gd name="connsiteX609" fmla="*/ 11190723 w 13991985"/>
                <a:gd name="connsiteY609" fmla="*/ 4650657 h 9738027"/>
                <a:gd name="connsiteX610" fmla="*/ 11248780 w 13991985"/>
                <a:gd name="connsiteY610" fmla="*/ 4636143 h 9738027"/>
                <a:gd name="connsiteX611" fmla="*/ 11335866 w 13991985"/>
                <a:gd name="connsiteY611" fmla="*/ 4592600 h 9738027"/>
                <a:gd name="connsiteX612" fmla="*/ 11422951 w 13991985"/>
                <a:gd name="connsiteY612" fmla="*/ 4549057 h 9738027"/>
                <a:gd name="connsiteX613" fmla="*/ 11539066 w 13991985"/>
                <a:gd name="connsiteY61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08209 w 13991985"/>
                <a:gd name="connsiteY288" fmla="*/ 5652143 h 9738027"/>
                <a:gd name="connsiteX289" fmla="*/ 548917 w 13991985"/>
                <a:gd name="connsiteY289" fmla="*/ 5739228 h 9738027"/>
                <a:gd name="connsiteX290" fmla="*/ 676484 w 13991985"/>
                <a:gd name="connsiteY290" fmla="*/ 5711333 h 9738027"/>
                <a:gd name="connsiteX291" fmla="*/ 715944 w 13991985"/>
                <a:gd name="connsiteY291" fmla="*/ 5764402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1022672 w 13991985"/>
                <a:gd name="connsiteY294" fmla="*/ 5855796 h 9738027"/>
                <a:gd name="connsiteX295" fmla="*/ 1025506 w 13991985"/>
                <a:gd name="connsiteY295" fmla="*/ 5925533 h 9738027"/>
                <a:gd name="connsiteX296" fmla="*/ 1030497 w 13991985"/>
                <a:gd name="connsiteY296" fmla="*/ 6024751 h 9738027"/>
                <a:gd name="connsiteX297" fmla="*/ 1117809 w 13991985"/>
                <a:gd name="connsiteY297" fmla="*/ 6087571 h 9738027"/>
                <a:gd name="connsiteX298" fmla="*/ 1176092 w 13991985"/>
                <a:gd name="connsiteY298" fmla="*/ 6116033 h 9738027"/>
                <a:gd name="connsiteX299" fmla="*/ 1190380 w 13991985"/>
                <a:gd name="connsiteY299" fmla="*/ 6189171 h 9738027"/>
                <a:gd name="connsiteX300" fmla="*/ 1146837 w 13991985"/>
                <a:gd name="connsiteY300" fmla="*/ 6218200 h 9738027"/>
                <a:gd name="connsiteX301" fmla="*/ 1168722 w 13991985"/>
                <a:gd name="connsiteY301" fmla="*/ 6388289 h 9738027"/>
                <a:gd name="connsiteX302" fmla="*/ 1226325 w 13991985"/>
                <a:gd name="connsiteY302" fmla="*/ 6477075 h 9738027"/>
                <a:gd name="connsiteX303" fmla="*/ 1274405 w 13991985"/>
                <a:gd name="connsiteY303" fmla="*/ 6568924 h 9738027"/>
                <a:gd name="connsiteX304" fmla="*/ 1226552 w 13991985"/>
                <a:gd name="connsiteY304" fmla="*/ 6651020 h 9738027"/>
                <a:gd name="connsiteX305" fmla="*/ 1125179 w 13991985"/>
                <a:gd name="connsiteY305" fmla="*/ 6610539 h 9738027"/>
                <a:gd name="connsiteX306" fmla="*/ 1103294 w 13991985"/>
                <a:gd name="connsiteY306" fmla="*/ 6682657 h 9738027"/>
                <a:gd name="connsiteX307" fmla="*/ 1137992 w 13991985"/>
                <a:gd name="connsiteY307" fmla="*/ 6768495 h 9738027"/>
                <a:gd name="connsiteX308" fmla="*/ 1134931 w 13991985"/>
                <a:gd name="connsiteY308" fmla="*/ 6871115 h 9738027"/>
                <a:gd name="connsiteX309" fmla="*/ 1149899 w 13991985"/>
                <a:gd name="connsiteY309" fmla="*/ 6955140 h 9738027"/>
                <a:gd name="connsiteX310" fmla="*/ 1210111 w 13991985"/>
                <a:gd name="connsiteY310" fmla="*/ 7021475 h 9738027"/>
                <a:gd name="connsiteX311" fmla="*/ 1366705 w 13991985"/>
                <a:gd name="connsiteY311" fmla="*/ 7104025 h 9738027"/>
                <a:gd name="connsiteX312" fmla="*/ 1449029 w 13991985"/>
                <a:gd name="connsiteY312" fmla="*/ 7157093 h 9738027"/>
                <a:gd name="connsiteX313" fmla="*/ 1530672 w 13991985"/>
                <a:gd name="connsiteY313" fmla="*/ 7212541 h 9738027"/>
                <a:gd name="connsiteX314" fmla="*/ 1611294 w 13991985"/>
                <a:gd name="connsiteY314" fmla="*/ 7263228 h 9738027"/>
                <a:gd name="connsiteX315" fmla="*/ 1654837 w 13991985"/>
                <a:gd name="connsiteY315" fmla="*/ 7277743 h 9738027"/>
                <a:gd name="connsiteX316" fmla="*/ 1741923 w 13991985"/>
                <a:gd name="connsiteY316" fmla="*/ 7321285 h 9738027"/>
                <a:gd name="connsiteX317" fmla="*/ 1814494 w 13991985"/>
                <a:gd name="connsiteY317" fmla="*/ 7248714 h 9738027"/>
                <a:gd name="connsiteX318" fmla="*/ 1929928 w 13991985"/>
                <a:gd name="connsiteY318" fmla="*/ 7251322 h 9738027"/>
                <a:gd name="connsiteX319" fmla="*/ 1957029 w 13991985"/>
                <a:gd name="connsiteY319" fmla="*/ 7319358 h 9738027"/>
                <a:gd name="connsiteX320" fmla="*/ 2044116 w 13991985"/>
                <a:gd name="connsiteY320" fmla="*/ 7348387 h 9738027"/>
                <a:gd name="connsiteX321" fmla="*/ 2133809 w 13991985"/>
                <a:gd name="connsiteY321" fmla="*/ 7389321 h 9738027"/>
                <a:gd name="connsiteX322" fmla="*/ 2185742 w 13991985"/>
                <a:gd name="connsiteY322" fmla="*/ 7423339 h 9738027"/>
                <a:gd name="connsiteX323" fmla="*/ 2210916 w 13991985"/>
                <a:gd name="connsiteY323" fmla="*/ 7440462 h 9738027"/>
                <a:gd name="connsiteX324" fmla="*/ 2223503 w 13991985"/>
                <a:gd name="connsiteY324" fmla="*/ 7472098 h 9738027"/>
                <a:gd name="connsiteX325" fmla="*/ 2259561 w 13991985"/>
                <a:gd name="connsiteY325" fmla="*/ 7501920 h 9738027"/>
                <a:gd name="connsiteX326" fmla="*/ 2286095 w 13991985"/>
                <a:gd name="connsiteY326" fmla="*/ 7517569 h 9738027"/>
                <a:gd name="connsiteX327" fmla="*/ 2412188 w 13991985"/>
                <a:gd name="connsiteY327" fmla="*/ 7496364 h 9738027"/>
                <a:gd name="connsiteX328" fmla="*/ 2443825 w 13991985"/>
                <a:gd name="connsiteY328" fmla="*/ 7618714 h 9738027"/>
                <a:gd name="connsiteX329" fmla="*/ 2496666 w 13991985"/>
                <a:gd name="connsiteY329" fmla="*/ 7655114 h 9738027"/>
                <a:gd name="connsiteX330" fmla="*/ 2583751 w 13991985"/>
                <a:gd name="connsiteY330" fmla="*/ 7684143 h 9738027"/>
                <a:gd name="connsiteX331" fmla="*/ 2643962 w 13991985"/>
                <a:gd name="connsiteY331" fmla="*/ 7741746 h 9738027"/>
                <a:gd name="connsiteX332" fmla="*/ 2752480 w 13991985"/>
                <a:gd name="connsiteY332" fmla="*/ 7744582 h 9738027"/>
                <a:gd name="connsiteX333" fmla="*/ 2808610 w 13991985"/>
                <a:gd name="connsiteY333" fmla="*/ 7814545 h 9738027"/>
                <a:gd name="connsiteX334" fmla="*/ 2888551 w 13991985"/>
                <a:gd name="connsiteY334" fmla="*/ 7807627 h 9738027"/>
                <a:gd name="connsiteX335" fmla="*/ 2968267 w 13991985"/>
                <a:gd name="connsiteY335" fmla="*/ 7838810 h 9738027"/>
                <a:gd name="connsiteX336" fmla="*/ 3106266 w 13991985"/>
                <a:gd name="connsiteY336" fmla="*/ 7843800 h 9738027"/>
                <a:gd name="connsiteX337" fmla="*/ 3215237 w 13991985"/>
                <a:gd name="connsiteY337" fmla="*/ 7881900 h 9738027"/>
                <a:gd name="connsiteX338" fmla="*/ 3328516 w 13991985"/>
                <a:gd name="connsiteY338" fmla="*/ 7843346 h 9738027"/>
                <a:gd name="connsiteX339" fmla="*/ 3417982 w 13991985"/>
                <a:gd name="connsiteY339" fmla="*/ 7819988 h 9738027"/>
                <a:gd name="connsiteX340" fmla="*/ 3442022 w 13991985"/>
                <a:gd name="connsiteY340" fmla="*/ 7878044 h 9738027"/>
                <a:gd name="connsiteX341" fmla="*/ 3451773 w 13991985"/>
                <a:gd name="connsiteY341" fmla="*/ 7923969 h 9738027"/>
                <a:gd name="connsiteX342" fmla="*/ 3473431 w 13991985"/>
                <a:gd name="connsiteY342" fmla="*/ 7982025 h 9738027"/>
                <a:gd name="connsiteX343" fmla="*/ 3507449 w 13991985"/>
                <a:gd name="connsiteY343" fmla="*/ 8022960 h 9738027"/>
                <a:gd name="connsiteX344" fmla="*/ 3570723 w 13991985"/>
                <a:gd name="connsiteY344" fmla="*/ 8017971 h 9738027"/>
                <a:gd name="connsiteX345" fmla="*/ 3585237 w 13991985"/>
                <a:gd name="connsiteY345" fmla="*/ 7901857 h 9738027"/>
                <a:gd name="connsiteX346" fmla="*/ 3665179 w 13991985"/>
                <a:gd name="connsiteY346" fmla="*/ 7834502 h 9738027"/>
                <a:gd name="connsiteX347" fmla="*/ 3709175 w 13991985"/>
                <a:gd name="connsiteY347" fmla="*/ 7787103 h 9738027"/>
                <a:gd name="connsiteX348" fmla="*/ 3843206 w 13991985"/>
                <a:gd name="connsiteY348" fmla="*/ 7842099 h 9738027"/>
                <a:gd name="connsiteX349" fmla="*/ 3991637 w 13991985"/>
                <a:gd name="connsiteY349" fmla="*/ 7872828 h 9738027"/>
                <a:gd name="connsiteX350" fmla="*/ 4071579 w 13991985"/>
                <a:gd name="connsiteY350" fmla="*/ 7834728 h 9738027"/>
                <a:gd name="connsiteX351" fmla="*/ 4107525 w 13991985"/>
                <a:gd name="connsiteY351" fmla="*/ 7921360 h 9738027"/>
                <a:gd name="connsiteX352" fmla="*/ 4157757 w 13991985"/>
                <a:gd name="connsiteY352" fmla="*/ 7962522 h 9738027"/>
                <a:gd name="connsiteX353" fmla="*/ 4222959 w 13991985"/>
                <a:gd name="connsiteY353" fmla="*/ 8028177 h 9738027"/>
                <a:gd name="connsiteX354" fmla="*/ 4213887 w 13991985"/>
                <a:gd name="connsiteY354" fmla="*/ 8093151 h 9738027"/>
                <a:gd name="connsiteX355" fmla="*/ 4238380 w 13991985"/>
                <a:gd name="connsiteY355" fmla="*/ 8148600 h 9738027"/>
                <a:gd name="connsiteX356" fmla="*/ 4398037 w 13991985"/>
                <a:gd name="connsiteY356" fmla="*/ 8119571 h 9738027"/>
                <a:gd name="connsiteX357" fmla="*/ 4526512 w 13991985"/>
                <a:gd name="connsiteY357" fmla="*/ 8078863 h 9738027"/>
                <a:gd name="connsiteX358" fmla="*/ 4600330 w 13991985"/>
                <a:gd name="connsiteY358" fmla="*/ 8082945 h 9738027"/>
                <a:gd name="connsiteX359" fmla="*/ 4673809 w 13991985"/>
                <a:gd name="connsiteY359" fmla="*/ 8047000 h 9738027"/>
                <a:gd name="connsiteX360" fmla="*/ 4702837 w 13991985"/>
                <a:gd name="connsiteY360" fmla="*/ 8003457 h 9738027"/>
                <a:gd name="connsiteX361" fmla="*/ 4717351 w 13991985"/>
                <a:gd name="connsiteY361" fmla="*/ 7959914 h 9738027"/>
                <a:gd name="connsiteX362" fmla="*/ 4804437 w 13991985"/>
                <a:gd name="connsiteY362" fmla="*/ 7930885 h 9738027"/>
                <a:gd name="connsiteX363" fmla="*/ 4838682 w 13991985"/>
                <a:gd name="connsiteY363" fmla="*/ 7904465 h 9738027"/>
                <a:gd name="connsiteX364" fmla="*/ 4894811 w 13991985"/>
                <a:gd name="connsiteY364" fmla="*/ 7875437 h 9738027"/>
                <a:gd name="connsiteX365" fmla="*/ 4947426 w 13991985"/>
                <a:gd name="connsiteY365" fmla="*/ 7839037 h 9738027"/>
                <a:gd name="connsiteX366" fmla="*/ 5065694 w 13991985"/>
                <a:gd name="connsiteY366" fmla="*/ 7766919 h 9738027"/>
                <a:gd name="connsiteX367" fmla="*/ 5210837 w 13991985"/>
                <a:gd name="connsiteY367" fmla="*/ 7814771 h 9738027"/>
                <a:gd name="connsiteX368" fmla="*/ 5297923 w 13991985"/>
                <a:gd name="connsiteY368" fmla="*/ 7872828 h 9738027"/>
                <a:gd name="connsiteX369" fmla="*/ 5385009 w 13991985"/>
                <a:gd name="connsiteY369" fmla="*/ 7858314 h 9738027"/>
                <a:gd name="connsiteX370" fmla="*/ 5428551 w 13991985"/>
                <a:gd name="connsiteY370" fmla="*/ 7829285 h 9738027"/>
                <a:gd name="connsiteX371" fmla="*/ 5514956 w 13991985"/>
                <a:gd name="connsiteY371" fmla="*/ 7712377 h 9738027"/>
                <a:gd name="connsiteX372" fmla="*/ 5563943 w 13991985"/>
                <a:gd name="connsiteY372" fmla="*/ 7788804 h 9738027"/>
                <a:gd name="connsiteX373" fmla="*/ 5602723 w 13991985"/>
                <a:gd name="connsiteY373" fmla="*/ 7843800 h 9738027"/>
                <a:gd name="connsiteX374" fmla="*/ 5617237 w 13991985"/>
                <a:gd name="connsiteY374" fmla="*/ 7887343 h 9738027"/>
                <a:gd name="connsiteX375" fmla="*/ 5706478 w 13991985"/>
                <a:gd name="connsiteY375" fmla="*/ 7950389 h 9738027"/>
                <a:gd name="connsiteX376" fmla="*/ 5731424 w 13991985"/>
                <a:gd name="connsiteY376" fmla="*/ 7990077 h 9738027"/>
                <a:gd name="connsiteX377" fmla="*/ 5727682 w 13991985"/>
                <a:gd name="connsiteY377" fmla="*/ 8069112 h 9738027"/>
                <a:gd name="connsiteX378" fmla="*/ 5732218 w 13991985"/>
                <a:gd name="connsiteY378" fmla="*/ 8131703 h 9738027"/>
                <a:gd name="connsiteX379" fmla="*/ 5739588 w 13991985"/>
                <a:gd name="connsiteY379" fmla="*/ 8211419 h 9738027"/>
                <a:gd name="connsiteX380" fmla="*/ 5737660 w 13991985"/>
                <a:gd name="connsiteY380" fmla="*/ 8300887 h 9738027"/>
                <a:gd name="connsiteX381" fmla="*/ 5692191 w 13991985"/>
                <a:gd name="connsiteY381" fmla="*/ 8377994 h 9738027"/>
                <a:gd name="connsiteX382" fmla="*/ 5602723 w 13991985"/>
                <a:gd name="connsiteY382" fmla="*/ 8424371 h 9738027"/>
                <a:gd name="connsiteX383" fmla="*/ 5573694 w 13991985"/>
                <a:gd name="connsiteY383" fmla="*/ 8467914 h 9738027"/>
                <a:gd name="connsiteX384" fmla="*/ 5559180 w 13991985"/>
                <a:gd name="connsiteY384" fmla="*/ 8511457 h 9738027"/>
                <a:gd name="connsiteX385" fmla="*/ 5472094 w 13991985"/>
                <a:gd name="connsiteY385" fmla="*/ 8598543 h 9738027"/>
                <a:gd name="connsiteX386" fmla="*/ 5457580 w 13991985"/>
                <a:gd name="connsiteY386" fmla="*/ 8642085 h 9738027"/>
                <a:gd name="connsiteX387" fmla="*/ 5519946 w 13991985"/>
                <a:gd name="connsiteY387" fmla="*/ 8768178 h 9738027"/>
                <a:gd name="connsiteX388" fmla="*/ 5477311 w 13991985"/>
                <a:gd name="connsiteY388" fmla="*/ 8861954 h 9738027"/>
                <a:gd name="connsiteX389" fmla="*/ 5619505 w 13991985"/>
                <a:gd name="connsiteY389" fmla="*/ 8840183 h 9738027"/>
                <a:gd name="connsiteX390" fmla="*/ 5711693 w 13991985"/>
                <a:gd name="connsiteY390" fmla="*/ 8814103 h 9738027"/>
                <a:gd name="connsiteX391" fmla="*/ 5776894 w 13991985"/>
                <a:gd name="connsiteY391" fmla="*/ 8800268 h 9738027"/>
                <a:gd name="connsiteX392" fmla="*/ 5749000 w 13991985"/>
                <a:gd name="connsiteY392" fmla="*/ 8872159 h 9738027"/>
                <a:gd name="connsiteX393" fmla="*/ 5748092 w 13991985"/>
                <a:gd name="connsiteY393" fmla="*/ 8903343 h 9738027"/>
                <a:gd name="connsiteX394" fmla="*/ 5747866 w 13991985"/>
                <a:gd name="connsiteY394" fmla="*/ 8946885 h 9738027"/>
                <a:gd name="connsiteX395" fmla="*/ 5776894 w 13991985"/>
                <a:gd name="connsiteY395" fmla="*/ 9033971 h 9738027"/>
                <a:gd name="connsiteX396" fmla="*/ 5829962 w 13991985"/>
                <a:gd name="connsiteY396" fmla="*/ 9080576 h 9738027"/>
                <a:gd name="connsiteX397" fmla="*/ 5883030 w 13991985"/>
                <a:gd name="connsiteY397" fmla="*/ 9114140 h 9738027"/>
                <a:gd name="connsiteX398" fmla="*/ 5907523 w 13991985"/>
                <a:gd name="connsiteY398" fmla="*/ 9164600 h 9738027"/>
                <a:gd name="connsiteX399" fmla="*/ 5863980 w 13991985"/>
                <a:gd name="connsiteY399" fmla="*/ 9266200 h 9738027"/>
                <a:gd name="connsiteX400" fmla="*/ 6023637 w 13991985"/>
                <a:gd name="connsiteY400" fmla="*/ 9353285 h 9738027"/>
                <a:gd name="connsiteX401" fmla="*/ 6038151 w 13991985"/>
                <a:gd name="connsiteY401" fmla="*/ 9396828 h 9738027"/>
                <a:gd name="connsiteX402" fmla="*/ 6067180 w 13991985"/>
                <a:gd name="connsiteY402" fmla="*/ 9440371 h 9738027"/>
                <a:gd name="connsiteX403" fmla="*/ 6133855 w 13991985"/>
                <a:gd name="connsiteY403" fmla="*/ 9471214 h 9738027"/>
                <a:gd name="connsiteX404" fmla="*/ 6269586 w 13991985"/>
                <a:gd name="connsiteY404" fmla="*/ 9406920 h 9738027"/>
                <a:gd name="connsiteX405" fmla="*/ 6299409 w 13991985"/>
                <a:gd name="connsiteY405" fmla="*/ 9440371 h 9738027"/>
                <a:gd name="connsiteX406" fmla="*/ 6313923 w 13991985"/>
                <a:gd name="connsiteY406" fmla="*/ 9483914 h 9738027"/>
                <a:gd name="connsiteX407" fmla="*/ 6347941 w 13991985"/>
                <a:gd name="connsiteY407" fmla="*/ 9527003 h 9738027"/>
                <a:gd name="connsiteX408" fmla="*/ 6405771 w 13991985"/>
                <a:gd name="connsiteY408" fmla="*/ 9556032 h 9738027"/>
                <a:gd name="connsiteX409" fmla="*/ 6430263 w 13991985"/>
                <a:gd name="connsiteY409" fmla="*/ 9510562 h 9738027"/>
                <a:gd name="connsiteX410" fmla="*/ 6430037 w 13991985"/>
                <a:gd name="connsiteY410" fmla="*/ 9382314 h 9738027"/>
                <a:gd name="connsiteX411" fmla="*/ 6401009 w 13991985"/>
                <a:gd name="connsiteY411" fmla="*/ 9280714 h 9738027"/>
                <a:gd name="connsiteX412" fmla="*/ 6444551 w 13991985"/>
                <a:gd name="connsiteY412" fmla="*/ 9237171 h 9738027"/>
                <a:gd name="connsiteX413" fmla="*/ 6488094 w 13991985"/>
                <a:gd name="connsiteY413" fmla="*/ 9222657 h 9738027"/>
                <a:gd name="connsiteX414" fmla="*/ 6557718 w 13991985"/>
                <a:gd name="connsiteY414" fmla="*/ 9225945 h 9738027"/>
                <a:gd name="connsiteX415" fmla="*/ 6636299 w 13991985"/>
                <a:gd name="connsiteY415" fmla="*/ 9168795 h 9738027"/>
                <a:gd name="connsiteX416" fmla="*/ 6737445 w 13991985"/>
                <a:gd name="connsiteY416" fmla="*/ 9224812 h 9738027"/>
                <a:gd name="connsiteX417" fmla="*/ 6763866 w 13991985"/>
                <a:gd name="connsiteY417" fmla="*/ 9164600 h 9738027"/>
                <a:gd name="connsiteX418" fmla="*/ 6828840 w 13991985"/>
                <a:gd name="connsiteY418" fmla="*/ 9181722 h 9738027"/>
                <a:gd name="connsiteX419" fmla="*/ 6870229 w 13991985"/>
                <a:gd name="connsiteY419" fmla="*/ 9205988 h 9738027"/>
                <a:gd name="connsiteX420" fmla="*/ 6952551 w 13991985"/>
                <a:gd name="connsiteY420" fmla="*/ 9208143 h 9738027"/>
                <a:gd name="connsiteX421" fmla="*/ 7025123 w 13991985"/>
                <a:gd name="connsiteY421" fmla="*/ 9121057 h 9738027"/>
                <a:gd name="connsiteX422" fmla="*/ 7102230 w 13991985"/>
                <a:gd name="connsiteY422" fmla="*/ 9139881 h 9738027"/>
                <a:gd name="connsiteX423" fmla="*/ 7170266 w 13991985"/>
                <a:gd name="connsiteY423" fmla="*/ 9077514 h 9738027"/>
                <a:gd name="connsiteX424" fmla="*/ 7197141 w 13991985"/>
                <a:gd name="connsiteY424" fmla="*/ 9048713 h 9738027"/>
                <a:gd name="connsiteX425" fmla="*/ 7236374 w 13991985"/>
                <a:gd name="connsiteY425" fmla="*/ 9023539 h 9738027"/>
                <a:gd name="connsiteX426" fmla="*/ 7271638 w 13991985"/>
                <a:gd name="connsiteY426" fmla="*/ 9063681 h 9738027"/>
                <a:gd name="connsiteX427" fmla="*/ 7307811 w 13991985"/>
                <a:gd name="connsiteY427" fmla="*/ 9109604 h 9738027"/>
                <a:gd name="connsiteX428" fmla="*/ 7343530 w 13991985"/>
                <a:gd name="connsiteY428" fmla="*/ 9159270 h 9738027"/>
                <a:gd name="connsiteX429" fmla="*/ 7460551 w 13991985"/>
                <a:gd name="connsiteY429" fmla="*/ 9164600 h 9738027"/>
                <a:gd name="connsiteX430" fmla="*/ 7547637 w 13991985"/>
                <a:gd name="connsiteY430" fmla="*/ 9179114 h 9738027"/>
                <a:gd name="connsiteX431" fmla="*/ 7562151 w 13991985"/>
                <a:gd name="connsiteY431" fmla="*/ 9353285 h 9738027"/>
                <a:gd name="connsiteX432" fmla="*/ 7634723 w 13991985"/>
                <a:gd name="connsiteY432" fmla="*/ 9367800 h 9738027"/>
                <a:gd name="connsiteX433" fmla="*/ 7721809 w 13991985"/>
                <a:gd name="connsiteY433" fmla="*/ 9396828 h 9738027"/>
                <a:gd name="connsiteX434" fmla="*/ 7808894 w 13991985"/>
                <a:gd name="connsiteY434" fmla="*/ 9425857 h 9738027"/>
                <a:gd name="connsiteX435" fmla="*/ 7852437 w 13991985"/>
                <a:gd name="connsiteY435" fmla="*/ 9440371 h 9738027"/>
                <a:gd name="connsiteX436" fmla="*/ 7895980 w 13991985"/>
                <a:gd name="connsiteY436" fmla="*/ 9396828 h 9738027"/>
                <a:gd name="connsiteX437" fmla="*/ 7939523 w 13991985"/>
                <a:gd name="connsiteY437" fmla="*/ 9382314 h 9738027"/>
                <a:gd name="connsiteX438" fmla="*/ 7962655 w 13991985"/>
                <a:gd name="connsiteY438" fmla="*/ 9347389 h 9738027"/>
                <a:gd name="connsiteX439" fmla="*/ 8005517 w 13991985"/>
                <a:gd name="connsiteY439" fmla="*/ 9335483 h 9738027"/>
                <a:gd name="connsiteX440" fmla="*/ 8065049 w 13991985"/>
                <a:gd name="connsiteY440" fmla="*/ 9397396 h 9738027"/>
                <a:gd name="connsiteX441" fmla="*/ 8169144 w 13991985"/>
                <a:gd name="connsiteY441" fmla="*/ 9437309 h 9738027"/>
                <a:gd name="connsiteX442" fmla="*/ 8215068 w 13991985"/>
                <a:gd name="connsiteY442" fmla="*/ 9392633 h 9738027"/>
                <a:gd name="connsiteX443" fmla="*/ 8255549 w 13991985"/>
                <a:gd name="connsiteY443" fmla="*/ 9401818 h 9738027"/>
                <a:gd name="connsiteX444" fmla="*/ 8299092 w 13991985"/>
                <a:gd name="connsiteY444" fmla="*/ 9438217 h 9738027"/>
                <a:gd name="connsiteX445" fmla="*/ 8317461 w 13991985"/>
                <a:gd name="connsiteY445" fmla="*/ 9485502 h 9738027"/>
                <a:gd name="connsiteX446" fmla="*/ 8295010 w 13991985"/>
                <a:gd name="connsiteY446" fmla="*/ 9519633 h 9738027"/>
                <a:gd name="connsiteX447" fmla="*/ 8276980 w 13991985"/>
                <a:gd name="connsiteY447" fmla="*/ 9604564 h 9738027"/>
                <a:gd name="connsiteX448" fmla="*/ 8309297 w 13991985"/>
                <a:gd name="connsiteY448" fmla="*/ 9685413 h 9738027"/>
                <a:gd name="connsiteX449" fmla="*/ 8350459 w 13991985"/>
                <a:gd name="connsiteY449" fmla="*/ 9738027 h 9738027"/>
                <a:gd name="connsiteX450" fmla="*/ 8389466 w 13991985"/>
                <a:gd name="connsiteY450" fmla="*/ 9730657 h 9738027"/>
                <a:gd name="connsiteX451" fmla="*/ 8386404 w 13991985"/>
                <a:gd name="connsiteY451" fmla="*/ 9682578 h 9738027"/>
                <a:gd name="connsiteX452" fmla="*/ 8360437 w 13991985"/>
                <a:gd name="connsiteY452" fmla="*/ 9643571 h 9738027"/>
                <a:gd name="connsiteX453" fmla="*/ 8351139 w 13991985"/>
                <a:gd name="connsiteY453" fmla="*/ 9571453 h 9738027"/>
                <a:gd name="connsiteX454" fmla="*/ 8370416 w 13991985"/>
                <a:gd name="connsiteY454" fmla="*/ 9527684 h 9738027"/>
                <a:gd name="connsiteX455" fmla="*/ 8396043 w 13991985"/>
                <a:gd name="connsiteY455" fmla="*/ 9475977 h 9738027"/>
                <a:gd name="connsiteX456" fmla="*/ 8429380 w 13991985"/>
                <a:gd name="connsiteY456" fmla="*/ 9483120 h 9738027"/>
                <a:gd name="connsiteX457" fmla="*/ 8496055 w 13991985"/>
                <a:gd name="connsiteY457" fmla="*/ 9473595 h 9738027"/>
                <a:gd name="connsiteX458" fmla="*/ 8553886 w 13991985"/>
                <a:gd name="connsiteY458" fmla="*/ 9453185 h 9738027"/>
                <a:gd name="connsiteX459" fmla="*/ 8636209 w 13991985"/>
                <a:gd name="connsiteY459" fmla="*/ 9428465 h 9738027"/>
                <a:gd name="connsiteX460" fmla="*/ 8696193 w 13991985"/>
                <a:gd name="connsiteY460" fmla="*/ 9415877 h 9738027"/>
                <a:gd name="connsiteX461" fmla="*/ 8691318 w 13991985"/>
                <a:gd name="connsiteY461" fmla="*/ 9375964 h 9738027"/>
                <a:gd name="connsiteX462" fmla="*/ 8715130 w 13991985"/>
                <a:gd name="connsiteY462" fmla="*/ 9356914 h 9738027"/>
                <a:gd name="connsiteX463" fmla="*/ 8743705 w 13991985"/>
                <a:gd name="connsiteY463" fmla="*/ 9359295 h 9738027"/>
                <a:gd name="connsiteX464" fmla="*/ 8810380 w 13991985"/>
                <a:gd name="connsiteY464" fmla="*/ 9382314 h 9738027"/>
                <a:gd name="connsiteX465" fmla="*/ 8856078 w 13991985"/>
                <a:gd name="connsiteY465" fmla="*/ 9312577 h 9738027"/>
                <a:gd name="connsiteX466" fmla="*/ 8903249 w 13991985"/>
                <a:gd name="connsiteY466" fmla="*/ 9314052 h 9738027"/>
                <a:gd name="connsiteX467" fmla="*/ 8941349 w 13991985"/>
                <a:gd name="connsiteY467" fmla="*/ 9356914 h 9738027"/>
                <a:gd name="connsiteX468" fmla="*/ 8984211 w 13991985"/>
                <a:gd name="connsiteY468" fmla="*/ 9321195 h 9738027"/>
                <a:gd name="connsiteX469" fmla="*/ 9025713 w 13991985"/>
                <a:gd name="connsiteY469" fmla="*/ 9264272 h 9738027"/>
                <a:gd name="connsiteX470" fmla="*/ 9085925 w 13991985"/>
                <a:gd name="connsiteY470" fmla="*/ 9278106 h 9738027"/>
                <a:gd name="connsiteX471" fmla="*/ 9124705 w 13991985"/>
                <a:gd name="connsiteY471" fmla="*/ 9237852 h 9738027"/>
                <a:gd name="connsiteX472" fmla="*/ 9129468 w 13991985"/>
                <a:gd name="connsiteY472" fmla="*/ 9186258 h 9738027"/>
                <a:gd name="connsiteX473" fmla="*/ 9160424 w 13991985"/>
                <a:gd name="connsiteY473" fmla="*/ 9133077 h 9738027"/>
                <a:gd name="connsiteX474" fmla="*/ 9203286 w 13991985"/>
                <a:gd name="connsiteY474" fmla="*/ 9156889 h 9738027"/>
                <a:gd name="connsiteX475" fmla="*/ 9246376 w 13991985"/>
                <a:gd name="connsiteY475" fmla="*/ 9196690 h 9738027"/>
                <a:gd name="connsiteX476" fmla="*/ 9305680 w 13991985"/>
                <a:gd name="connsiteY476" fmla="*/ 9159270 h 9738027"/>
                <a:gd name="connsiteX477" fmla="*/ 9399569 w 13991985"/>
                <a:gd name="connsiteY477" fmla="*/ 9131943 h 9738027"/>
                <a:gd name="connsiteX478" fmla="*/ 9458080 w 13991985"/>
                <a:gd name="connsiteY478" fmla="*/ 9130695 h 9738027"/>
                <a:gd name="connsiteX479" fmla="*/ 9518518 w 13991985"/>
                <a:gd name="connsiteY479" fmla="*/ 9105521 h 9738027"/>
                <a:gd name="connsiteX480" fmla="*/ 9574648 w 13991985"/>
                <a:gd name="connsiteY480" fmla="*/ 9126046 h 9738027"/>
                <a:gd name="connsiteX481" fmla="*/ 9652209 w 13991985"/>
                <a:gd name="connsiteY481" fmla="*/ 9106543 h 9738027"/>
                <a:gd name="connsiteX482" fmla="*/ 9753355 w 13991985"/>
                <a:gd name="connsiteY482" fmla="*/ 9094977 h 9738027"/>
                <a:gd name="connsiteX483" fmla="*/ 9816175 w 13991985"/>
                <a:gd name="connsiteY483" fmla="*/ 9050866 h 9738027"/>
                <a:gd name="connsiteX484" fmla="*/ 9803361 w 13991985"/>
                <a:gd name="connsiteY484" fmla="*/ 9009252 h 9738027"/>
                <a:gd name="connsiteX485" fmla="*/ 9819236 w 13991985"/>
                <a:gd name="connsiteY485" fmla="*/ 8981583 h 9738027"/>
                <a:gd name="connsiteX486" fmla="*/ 9872418 w 13991985"/>
                <a:gd name="connsiteY486" fmla="*/ 8980677 h 9738027"/>
                <a:gd name="connsiteX487" fmla="*/ 9893736 w 13991985"/>
                <a:gd name="connsiteY487" fmla="*/ 8931350 h 9738027"/>
                <a:gd name="connsiteX488" fmla="*/ 9942721 w 13991985"/>
                <a:gd name="connsiteY488" fmla="*/ 8904022 h 9738027"/>
                <a:gd name="connsiteX489" fmla="*/ 10024364 w 13991985"/>
                <a:gd name="connsiteY489" fmla="*/ 8850956 h 9738027"/>
                <a:gd name="connsiteX490" fmla="*/ 10101925 w 13991985"/>
                <a:gd name="connsiteY490" fmla="*/ 8802650 h 9738027"/>
                <a:gd name="connsiteX491" fmla="*/ 10130726 w 13991985"/>
                <a:gd name="connsiteY491" fmla="*/ 8768632 h 9738027"/>
                <a:gd name="connsiteX492" fmla="*/ 10099997 w 13991985"/>
                <a:gd name="connsiteY492" fmla="*/ 8719646 h 9738027"/>
                <a:gd name="connsiteX493" fmla="*/ 10139458 w 13991985"/>
                <a:gd name="connsiteY493" fmla="*/ 8683474 h 9738027"/>
                <a:gd name="connsiteX494" fmla="*/ 10199669 w 13991985"/>
                <a:gd name="connsiteY494" fmla="*/ 8664197 h 9738027"/>
                <a:gd name="connsiteX495" fmla="*/ 10252737 w 13991985"/>
                <a:gd name="connsiteY495" fmla="*/ 8642539 h 9738027"/>
                <a:gd name="connsiteX496" fmla="*/ 10293672 w 13991985"/>
                <a:gd name="connsiteY496" fmla="*/ 8610902 h 9738027"/>
                <a:gd name="connsiteX497" fmla="*/ 10351049 w 13991985"/>
                <a:gd name="connsiteY497" fmla="*/ 8533002 h 9738027"/>
                <a:gd name="connsiteX498" fmla="*/ 10363409 w 13991985"/>
                <a:gd name="connsiteY498" fmla="*/ 8525971 h 9738027"/>
                <a:gd name="connsiteX499" fmla="*/ 10398107 w 13991985"/>
                <a:gd name="connsiteY499" fmla="*/ 8480274 h 9738027"/>
                <a:gd name="connsiteX500" fmla="*/ 10436434 w 13991985"/>
                <a:gd name="connsiteY500" fmla="*/ 8443875 h 9738027"/>
                <a:gd name="connsiteX501" fmla="*/ 10479523 w 13991985"/>
                <a:gd name="connsiteY501" fmla="*/ 8395343 h 9738027"/>
                <a:gd name="connsiteX502" fmla="*/ 10494718 w 13991985"/>
                <a:gd name="connsiteY502" fmla="*/ 8308257 h 9738027"/>
                <a:gd name="connsiteX503" fmla="*/ 10499254 w 13991985"/>
                <a:gd name="connsiteY503" fmla="*/ 8247819 h 9738027"/>
                <a:gd name="connsiteX504" fmla="*/ 10482018 w 13991985"/>
                <a:gd name="connsiteY504" fmla="*/ 8171052 h 9738027"/>
                <a:gd name="connsiteX505" fmla="*/ 10523066 w 13991985"/>
                <a:gd name="connsiteY505" fmla="*/ 8117643 h 9738027"/>
                <a:gd name="connsiteX506" fmla="*/ 10566609 w 13991985"/>
                <a:gd name="connsiteY506" fmla="*/ 8119571 h 9738027"/>
                <a:gd name="connsiteX507" fmla="*/ 10627274 w 13991985"/>
                <a:gd name="connsiteY507" fmla="*/ 8102676 h 9738027"/>
                <a:gd name="connsiteX508" fmla="*/ 10654829 w 13991985"/>
                <a:gd name="connsiteY508" fmla="*/ 8025569 h 9738027"/>
                <a:gd name="connsiteX509" fmla="*/ 10696330 w 13991985"/>
                <a:gd name="connsiteY509" fmla="*/ 7994839 h 9738027"/>
                <a:gd name="connsiteX510" fmla="*/ 10775025 w 13991985"/>
                <a:gd name="connsiteY510" fmla="*/ 7894940 h 9738027"/>
                <a:gd name="connsiteX511" fmla="*/ 10806435 w 13991985"/>
                <a:gd name="connsiteY511" fmla="*/ 7805246 h 9738027"/>
                <a:gd name="connsiteX512" fmla="*/ 10847596 w 13991985"/>
                <a:gd name="connsiteY512" fmla="*/ 7745488 h 9738027"/>
                <a:gd name="connsiteX513" fmla="*/ 10903499 w 13991985"/>
                <a:gd name="connsiteY513" fmla="*/ 7730520 h 9738027"/>
                <a:gd name="connsiteX514" fmla="*/ 10958494 w 13991985"/>
                <a:gd name="connsiteY514" fmla="*/ 7727685 h 9738027"/>
                <a:gd name="connsiteX515" fmla="*/ 10952031 w 13991985"/>
                <a:gd name="connsiteY515" fmla="*/ 7706028 h 9738027"/>
                <a:gd name="connsiteX516" fmla="*/ 10943980 w 13991985"/>
                <a:gd name="connsiteY516" fmla="*/ 7652732 h 9738027"/>
                <a:gd name="connsiteX517" fmla="*/ 10950897 w 13991985"/>
                <a:gd name="connsiteY517" fmla="*/ 7604427 h 9738027"/>
                <a:gd name="connsiteX518" fmla="*/ 10917786 w 13991985"/>
                <a:gd name="connsiteY518" fmla="*/ 7507590 h 9738027"/>
                <a:gd name="connsiteX519" fmla="*/ 10915632 w 13991985"/>
                <a:gd name="connsiteY519" fmla="*/ 7454521 h 9738027"/>
                <a:gd name="connsiteX520" fmla="*/ 10963937 w 13991985"/>
                <a:gd name="connsiteY520" fmla="*/ 7401681 h 9738027"/>
                <a:gd name="connsiteX521" fmla="*/ 11024943 w 13991985"/>
                <a:gd name="connsiteY521" fmla="*/ 7373333 h 9738027"/>
                <a:gd name="connsiteX522" fmla="*/ 11016551 w 13991985"/>
                <a:gd name="connsiteY522" fmla="*/ 7335800 h 9738027"/>
                <a:gd name="connsiteX523" fmla="*/ 10974936 w 13991985"/>
                <a:gd name="connsiteY523" fmla="*/ 7306998 h 9738027"/>
                <a:gd name="connsiteX524" fmla="*/ 10912570 w 13991985"/>
                <a:gd name="connsiteY524" fmla="*/ 7239643 h 9738027"/>
                <a:gd name="connsiteX525" fmla="*/ 10851905 w 13991985"/>
                <a:gd name="connsiteY525" fmla="*/ 7270371 h 9738027"/>
                <a:gd name="connsiteX526" fmla="*/ 10782168 w 13991985"/>
                <a:gd name="connsiteY526" fmla="*/ 7263001 h 9738027"/>
                <a:gd name="connsiteX527" fmla="*/ 10784323 w 13991985"/>
                <a:gd name="connsiteY527" fmla="*/ 7205171 h 9738027"/>
                <a:gd name="connsiteX528" fmla="*/ 10830247 w 13991985"/>
                <a:gd name="connsiteY528" fmla="*/ 7133053 h 9738027"/>
                <a:gd name="connsiteX529" fmla="*/ 10877305 w 13991985"/>
                <a:gd name="connsiteY529" fmla="*/ 7116158 h 9738027"/>
                <a:gd name="connsiteX530" fmla="*/ 10917332 w 13991985"/>
                <a:gd name="connsiteY530" fmla="*/ 7087357 h 9738027"/>
                <a:gd name="connsiteX531" fmla="*/ 10973688 w 13991985"/>
                <a:gd name="connsiteY531" fmla="*/ 7074769 h 9738027"/>
                <a:gd name="connsiteX532" fmla="*/ 11033446 w 13991985"/>
                <a:gd name="connsiteY532" fmla="*/ 7055039 h 9738027"/>
                <a:gd name="connsiteX533" fmla="*/ 10929693 w 13991985"/>
                <a:gd name="connsiteY533" fmla="*/ 6954120 h 9738027"/>
                <a:gd name="connsiteX534" fmla="*/ 10903272 w 13991985"/>
                <a:gd name="connsiteY534" fmla="*/ 6879619 h 9738027"/>
                <a:gd name="connsiteX535" fmla="*/ 10997729 w 13991985"/>
                <a:gd name="connsiteY535" fmla="*/ 6886083 h 9738027"/>
                <a:gd name="connsiteX536" fmla="*/ 11045580 w 13991985"/>
                <a:gd name="connsiteY536" fmla="*/ 6856828 h 9738027"/>
                <a:gd name="connsiteX537" fmla="*/ 10987523 w 13991985"/>
                <a:gd name="connsiteY537" fmla="*/ 6788566 h 9738027"/>
                <a:gd name="connsiteX538" fmla="*/ 10914951 w 13991985"/>
                <a:gd name="connsiteY538" fmla="*/ 6740714 h 9738027"/>
                <a:gd name="connsiteX539" fmla="*/ 10909509 w 13991985"/>
                <a:gd name="connsiteY539" fmla="*/ 6692862 h 9738027"/>
                <a:gd name="connsiteX540" fmla="*/ 10856894 w 13991985"/>
                <a:gd name="connsiteY540" fmla="*/ 6668143 h 9738027"/>
                <a:gd name="connsiteX541" fmla="*/ 10813805 w 13991985"/>
                <a:gd name="connsiteY541" fmla="*/ 6633671 h 9738027"/>
                <a:gd name="connsiteX542" fmla="*/ 10804053 w 13991985"/>
                <a:gd name="connsiteY542" fmla="*/ 6556790 h 9738027"/>
                <a:gd name="connsiteX543" fmla="*/ 10793848 w 13991985"/>
                <a:gd name="connsiteY543" fmla="*/ 6494198 h 9738027"/>
                <a:gd name="connsiteX544" fmla="*/ 10740780 w 13991985"/>
                <a:gd name="connsiteY544" fmla="*/ 6367878 h 9738027"/>
                <a:gd name="connsiteX545" fmla="*/ 10711751 w 13991985"/>
                <a:gd name="connsiteY545" fmla="*/ 6247228 h 9738027"/>
                <a:gd name="connsiteX546" fmla="*/ 10668209 w 13991985"/>
                <a:gd name="connsiteY546" fmla="*/ 6218200 h 9738027"/>
                <a:gd name="connsiteX547" fmla="*/ 10619223 w 13991985"/>
                <a:gd name="connsiteY547" fmla="*/ 6155833 h 9738027"/>
                <a:gd name="connsiteX548" fmla="*/ 10508551 w 13991985"/>
                <a:gd name="connsiteY548" fmla="*/ 6072831 h 9738027"/>
                <a:gd name="connsiteX549" fmla="*/ 10426229 w 13991985"/>
                <a:gd name="connsiteY549" fmla="*/ 6005701 h 9738027"/>
                <a:gd name="connsiteX550" fmla="*/ 10441423 w 13991985"/>
                <a:gd name="connsiteY550" fmla="*/ 5885505 h 9738027"/>
                <a:gd name="connsiteX551" fmla="*/ 10509005 w 13991985"/>
                <a:gd name="connsiteY551" fmla="*/ 5822232 h 9738027"/>
                <a:gd name="connsiteX552" fmla="*/ 10595637 w 13991985"/>
                <a:gd name="connsiteY552" fmla="*/ 5724714 h 9738027"/>
                <a:gd name="connsiteX553" fmla="*/ 10629655 w 13991985"/>
                <a:gd name="connsiteY553" fmla="*/ 5637402 h 9738027"/>
                <a:gd name="connsiteX554" fmla="*/ 10673198 w 13991985"/>
                <a:gd name="connsiteY554" fmla="*/ 5604745 h 9738027"/>
                <a:gd name="connsiteX555" fmla="*/ 10750305 w 13991985"/>
                <a:gd name="connsiteY555" fmla="*/ 5627196 h 9738027"/>
                <a:gd name="connsiteX556" fmla="*/ 10761191 w 13991985"/>
                <a:gd name="connsiteY556" fmla="*/ 5560067 h 9738027"/>
                <a:gd name="connsiteX557" fmla="*/ 10814259 w 13991985"/>
                <a:gd name="connsiteY557" fmla="*/ 5502464 h 9738027"/>
                <a:gd name="connsiteX558" fmla="*/ 10891138 w 13991985"/>
                <a:gd name="connsiteY558" fmla="*/ 5468446 h 9738027"/>
                <a:gd name="connsiteX559" fmla="*/ 10958494 w 13991985"/>
                <a:gd name="connsiteY559" fmla="*/ 5463457 h 9738027"/>
                <a:gd name="connsiteX560" fmla="*/ 10989111 w 13991985"/>
                <a:gd name="connsiteY560" fmla="*/ 5434655 h 9738027"/>
                <a:gd name="connsiteX561" fmla="*/ 11051703 w 13991985"/>
                <a:gd name="connsiteY561" fmla="*/ 5395875 h 9738027"/>
                <a:gd name="connsiteX562" fmla="*/ 11161694 w 13991985"/>
                <a:gd name="connsiteY562" fmla="*/ 5361857 h 9738027"/>
                <a:gd name="connsiteX563" fmla="*/ 11205237 w 13991985"/>
                <a:gd name="connsiteY563" fmla="*/ 5332828 h 9738027"/>
                <a:gd name="connsiteX564" fmla="*/ 11161694 w 13991985"/>
                <a:gd name="connsiteY564" fmla="*/ 5303800 h 9738027"/>
                <a:gd name="connsiteX565" fmla="*/ 10871409 w 13991985"/>
                <a:gd name="connsiteY565" fmla="*/ 5260257 h 9738027"/>
                <a:gd name="connsiteX566" fmla="*/ 10827866 w 13991985"/>
                <a:gd name="connsiteY566" fmla="*/ 5216714 h 9738027"/>
                <a:gd name="connsiteX567" fmla="*/ 10682723 w 13991985"/>
                <a:gd name="connsiteY567" fmla="*/ 5274771 h 9738027"/>
                <a:gd name="connsiteX568" fmla="*/ 10624666 w 13991985"/>
                <a:gd name="connsiteY568" fmla="*/ 5303800 h 9738027"/>
                <a:gd name="connsiteX569" fmla="*/ 10537580 w 13991985"/>
                <a:gd name="connsiteY569" fmla="*/ 5390206 h 9738027"/>
                <a:gd name="connsiteX570" fmla="*/ 10440289 w 13991985"/>
                <a:gd name="connsiteY570" fmla="*/ 5361403 h 9738027"/>
                <a:gd name="connsiteX571" fmla="*/ 10368624 w 13991985"/>
                <a:gd name="connsiteY571" fmla="*/ 5317633 h 9738027"/>
                <a:gd name="connsiteX572" fmla="*/ 10348894 w 13991985"/>
                <a:gd name="connsiteY572" fmla="*/ 5245743 h 9738027"/>
                <a:gd name="connsiteX573" fmla="*/ 10363409 w 13991985"/>
                <a:gd name="connsiteY573" fmla="*/ 5187685 h 9738027"/>
                <a:gd name="connsiteX574" fmla="*/ 10392437 w 13991985"/>
                <a:gd name="connsiteY574" fmla="*/ 5144143 h 9738027"/>
                <a:gd name="connsiteX575" fmla="*/ 10348894 w 13991985"/>
                <a:gd name="connsiteY575" fmla="*/ 5115114 h 9738027"/>
                <a:gd name="connsiteX576" fmla="*/ 10290837 w 13991985"/>
                <a:gd name="connsiteY576" fmla="*/ 5100600 h 9738027"/>
                <a:gd name="connsiteX577" fmla="*/ 10203751 w 13991985"/>
                <a:gd name="connsiteY577" fmla="*/ 5071571 h 9738027"/>
                <a:gd name="connsiteX578" fmla="*/ 10160209 w 13991985"/>
                <a:gd name="connsiteY578" fmla="*/ 5057057 h 9738027"/>
                <a:gd name="connsiteX579" fmla="*/ 10073804 w 13991985"/>
                <a:gd name="connsiteY579" fmla="*/ 5028028 h 9738027"/>
                <a:gd name="connsiteX580" fmla="*/ 10044548 w 13991985"/>
                <a:gd name="connsiteY580" fmla="*/ 4921665 h 9738027"/>
                <a:gd name="connsiteX581" fmla="*/ 10049991 w 13991985"/>
                <a:gd name="connsiteY581" fmla="*/ 4868598 h 9738027"/>
                <a:gd name="connsiteX582" fmla="*/ 10102605 w 13991985"/>
                <a:gd name="connsiteY582" fmla="*/ 4758381 h 9738027"/>
                <a:gd name="connsiteX583" fmla="*/ 10189011 w 13991985"/>
                <a:gd name="connsiteY583" fmla="*/ 4753164 h 9738027"/>
                <a:gd name="connsiteX584" fmla="*/ 10262262 w 13991985"/>
                <a:gd name="connsiteY584" fmla="*/ 4791490 h 9738027"/>
                <a:gd name="connsiteX585" fmla="*/ 10311929 w 13991985"/>
                <a:gd name="connsiteY585" fmla="*/ 4762462 h 9738027"/>
                <a:gd name="connsiteX586" fmla="*/ 10365223 w 13991985"/>
                <a:gd name="connsiteY586" fmla="*/ 4752710 h 9738027"/>
                <a:gd name="connsiteX587" fmla="*/ 10423053 w 13991985"/>
                <a:gd name="connsiteY587" fmla="*/ 4698963 h 9738027"/>
                <a:gd name="connsiteX588" fmla="*/ 10447319 w 13991985"/>
                <a:gd name="connsiteY588" fmla="*/ 4607114 h 9738027"/>
                <a:gd name="connsiteX589" fmla="*/ 10491543 w 13991985"/>
                <a:gd name="connsiteY589" fmla="*/ 4532502 h 9738027"/>
                <a:gd name="connsiteX590" fmla="*/ 10595637 w 13991985"/>
                <a:gd name="connsiteY590" fmla="*/ 4520028 h 9738027"/>
                <a:gd name="connsiteX591" fmla="*/ 10639180 w 13991985"/>
                <a:gd name="connsiteY591" fmla="*/ 4491000 h 9738027"/>
                <a:gd name="connsiteX592" fmla="*/ 10711751 w 13991985"/>
                <a:gd name="connsiteY592" fmla="*/ 4403914 h 9738027"/>
                <a:gd name="connsiteX593" fmla="*/ 10755294 w 13991985"/>
                <a:gd name="connsiteY593" fmla="*/ 4360371 h 9738027"/>
                <a:gd name="connsiteX594" fmla="*/ 10775705 w 13991985"/>
                <a:gd name="connsiteY594" fmla="*/ 4302314 h 9738027"/>
                <a:gd name="connsiteX595" fmla="*/ 10848730 w 13991985"/>
                <a:gd name="connsiteY595" fmla="*/ 4251514 h 9738027"/>
                <a:gd name="connsiteX596" fmla="*/ 10977318 w 13991985"/>
                <a:gd name="connsiteY596" fmla="*/ 4232464 h 9738027"/>
                <a:gd name="connsiteX597" fmla="*/ 11103411 w 13991985"/>
                <a:gd name="connsiteY597" fmla="*/ 4307983 h 9738027"/>
                <a:gd name="connsiteX598" fmla="*/ 11126996 w 13991985"/>
                <a:gd name="connsiteY598" fmla="*/ 4433170 h 9738027"/>
                <a:gd name="connsiteX599" fmla="*/ 11078691 w 13991985"/>
                <a:gd name="connsiteY599" fmla="*/ 4505514 h 9738027"/>
                <a:gd name="connsiteX600" fmla="*/ 11048755 w 13991985"/>
                <a:gd name="connsiteY600" fmla="*/ 4551552 h 9738027"/>
                <a:gd name="connsiteX601" fmla="*/ 11049889 w 13991985"/>
                <a:gd name="connsiteY601" fmla="*/ 4577632 h 9738027"/>
                <a:gd name="connsiteX602" fmla="*/ 10987523 w 13991985"/>
                <a:gd name="connsiteY602" fmla="*/ 4592600 h 9738027"/>
                <a:gd name="connsiteX603" fmla="*/ 10973009 w 13991985"/>
                <a:gd name="connsiteY603" fmla="*/ 4650657 h 9738027"/>
                <a:gd name="connsiteX604" fmla="*/ 11060094 w 13991985"/>
                <a:gd name="connsiteY604" fmla="*/ 4665171 h 9738027"/>
                <a:gd name="connsiteX605" fmla="*/ 11016551 w 13991985"/>
                <a:gd name="connsiteY605" fmla="*/ 4708714 h 9738027"/>
                <a:gd name="connsiteX606" fmla="*/ 11002037 w 13991985"/>
                <a:gd name="connsiteY606" fmla="*/ 4752257 h 9738027"/>
                <a:gd name="connsiteX607" fmla="*/ 11016551 w 13991985"/>
                <a:gd name="connsiteY607" fmla="*/ 4781285 h 9738027"/>
                <a:gd name="connsiteX608" fmla="*/ 11060094 w 13991985"/>
                <a:gd name="connsiteY608" fmla="*/ 4737743 h 9738027"/>
                <a:gd name="connsiteX609" fmla="*/ 11190723 w 13991985"/>
                <a:gd name="connsiteY609" fmla="*/ 4650657 h 9738027"/>
                <a:gd name="connsiteX610" fmla="*/ 11248780 w 13991985"/>
                <a:gd name="connsiteY610" fmla="*/ 4636143 h 9738027"/>
                <a:gd name="connsiteX611" fmla="*/ 11335866 w 13991985"/>
                <a:gd name="connsiteY611" fmla="*/ 4592600 h 9738027"/>
                <a:gd name="connsiteX612" fmla="*/ 11422951 w 13991985"/>
                <a:gd name="connsiteY612" fmla="*/ 4549057 h 9738027"/>
                <a:gd name="connsiteX613" fmla="*/ 11539066 w 13991985"/>
                <a:gd name="connsiteY61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479180 w 13991985"/>
                <a:gd name="connsiteY287" fmla="*/ 5565057 h 9738027"/>
                <a:gd name="connsiteX288" fmla="*/ 534403 w 13991985"/>
                <a:gd name="connsiteY288" fmla="*/ 5647380 h 9738027"/>
                <a:gd name="connsiteX289" fmla="*/ 548917 w 13991985"/>
                <a:gd name="connsiteY289" fmla="*/ 5739228 h 9738027"/>
                <a:gd name="connsiteX290" fmla="*/ 676484 w 13991985"/>
                <a:gd name="connsiteY290" fmla="*/ 5711333 h 9738027"/>
                <a:gd name="connsiteX291" fmla="*/ 715944 w 13991985"/>
                <a:gd name="connsiteY291" fmla="*/ 5764402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1022672 w 13991985"/>
                <a:gd name="connsiteY294" fmla="*/ 5855796 h 9738027"/>
                <a:gd name="connsiteX295" fmla="*/ 1025506 w 13991985"/>
                <a:gd name="connsiteY295" fmla="*/ 5925533 h 9738027"/>
                <a:gd name="connsiteX296" fmla="*/ 1030497 w 13991985"/>
                <a:gd name="connsiteY296" fmla="*/ 6024751 h 9738027"/>
                <a:gd name="connsiteX297" fmla="*/ 1117809 w 13991985"/>
                <a:gd name="connsiteY297" fmla="*/ 6087571 h 9738027"/>
                <a:gd name="connsiteX298" fmla="*/ 1176092 w 13991985"/>
                <a:gd name="connsiteY298" fmla="*/ 6116033 h 9738027"/>
                <a:gd name="connsiteX299" fmla="*/ 1190380 w 13991985"/>
                <a:gd name="connsiteY299" fmla="*/ 6189171 h 9738027"/>
                <a:gd name="connsiteX300" fmla="*/ 1146837 w 13991985"/>
                <a:gd name="connsiteY300" fmla="*/ 6218200 h 9738027"/>
                <a:gd name="connsiteX301" fmla="*/ 1168722 w 13991985"/>
                <a:gd name="connsiteY301" fmla="*/ 6388289 h 9738027"/>
                <a:gd name="connsiteX302" fmla="*/ 1226325 w 13991985"/>
                <a:gd name="connsiteY302" fmla="*/ 6477075 h 9738027"/>
                <a:gd name="connsiteX303" fmla="*/ 1274405 w 13991985"/>
                <a:gd name="connsiteY303" fmla="*/ 6568924 h 9738027"/>
                <a:gd name="connsiteX304" fmla="*/ 1226552 w 13991985"/>
                <a:gd name="connsiteY304" fmla="*/ 6651020 h 9738027"/>
                <a:gd name="connsiteX305" fmla="*/ 1125179 w 13991985"/>
                <a:gd name="connsiteY305" fmla="*/ 6610539 h 9738027"/>
                <a:gd name="connsiteX306" fmla="*/ 1103294 w 13991985"/>
                <a:gd name="connsiteY306" fmla="*/ 6682657 h 9738027"/>
                <a:gd name="connsiteX307" fmla="*/ 1137992 w 13991985"/>
                <a:gd name="connsiteY307" fmla="*/ 6768495 h 9738027"/>
                <a:gd name="connsiteX308" fmla="*/ 1134931 w 13991985"/>
                <a:gd name="connsiteY308" fmla="*/ 6871115 h 9738027"/>
                <a:gd name="connsiteX309" fmla="*/ 1149899 w 13991985"/>
                <a:gd name="connsiteY309" fmla="*/ 6955140 h 9738027"/>
                <a:gd name="connsiteX310" fmla="*/ 1210111 w 13991985"/>
                <a:gd name="connsiteY310" fmla="*/ 7021475 h 9738027"/>
                <a:gd name="connsiteX311" fmla="*/ 1366705 w 13991985"/>
                <a:gd name="connsiteY311" fmla="*/ 7104025 h 9738027"/>
                <a:gd name="connsiteX312" fmla="*/ 1449029 w 13991985"/>
                <a:gd name="connsiteY312" fmla="*/ 7157093 h 9738027"/>
                <a:gd name="connsiteX313" fmla="*/ 1530672 w 13991985"/>
                <a:gd name="connsiteY313" fmla="*/ 7212541 h 9738027"/>
                <a:gd name="connsiteX314" fmla="*/ 1611294 w 13991985"/>
                <a:gd name="connsiteY314" fmla="*/ 7263228 h 9738027"/>
                <a:gd name="connsiteX315" fmla="*/ 1654837 w 13991985"/>
                <a:gd name="connsiteY315" fmla="*/ 7277743 h 9738027"/>
                <a:gd name="connsiteX316" fmla="*/ 1741923 w 13991985"/>
                <a:gd name="connsiteY316" fmla="*/ 7321285 h 9738027"/>
                <a:gd name="connsiteX317" fmla="*/ 1814494 w 13991985"/>
                <a:gd name="connsiteY317" fmla="*/ 7248714 h 9738027"/>
                <a:gd name="connsiteX318" fmla="*/ 1929928 w 13991985"/>
                <a:gd name="connsiteY318" fmla="*/ 7251322 h 9738027"/>
                <a:gd name="connsiteX319" fmla="*/ 1957029 w 13991985"/>
                <a:gd name="connsiteY319" fmla="*/ 7319358 h 9738027"/>
                <a:gd name="connsiteX320" fmla="*/ 2044116 w 13991985"/>
                <a:gd name="connsiteY320" fmla="*/ 7348387 h 9738027"/>
                <a:gd name="connsiteX321" fmla="*/ 2133809 w 13991985"/>
                <a:gd name="connsiteY321" fmla="*/ 7389321 h 9738027"/>
                <a:gd name="connsiteX322" fmla="*/ 2185742 w 13991985"/>
                <a:gd name="connsiteY322" fmla="*/ 7423339 h 9738027"/>
                <a:gd name="connsiteX323" fmla="*/ 2210916 w 13991985"/>
                <a:gd name="connsiteY323" fmla="*/ 7440462 h 9738027"/>
                <a:gd name="connsiteX324" fmla="*/ 2223503 w 13991985"/>
                <a:gd name="connsiteY324" fmla="*/ 7472098 h 9738027"/>
                <a:gd name="connsiteX325" fmla="*/ 2259561 w 13991985"/>
                <a:gd name="connsiteY325" fmla="*/ 7501920 h 9738027"/>
                <a:gd name="connsiteX326" fmla="*/ 2286095 w 13991985"/>
                <a:gd name="connsiteY326" fmla="*/ 7517569 h 9738027"/>
                <a:gd name="connsiteX327" fmla="*/ 2412188 w 13991985"/>
                <a:gd name="connsiteY327" fmla="*/ 7496364 h 9738027"/>
                <a:gd name="connsiteX328" fmla="*/ 2443825 w 13991985"/>
                <a:gd name="connsiteY328" fmla="*/ 7618714 h 9738027"/>
                <a:gd name="connsiteX329" fmla="*/ 2496666 w 13991985"/>
                <a:gd name="connsiteY329" fmla="*/ 7655114 h 9738027"/>
                <a:gd name="connsiteX330" fmla="*/ 2583751 w 13991985"/>
                <a:gd name="connsiteY330" fmla="*/ 7684143 h 9738027"/>
                <a:gd name="connsiteX331" fmla="*/ 2643962 w 13991985"/>
                <a:gd name="connsiteY331" fmla="*/ 7741746 h 9738027"/>
                <a:gd name="connsiteX332" fmla="*/ 2752480 w 13991985"/>
                <a:gd name="connsiteY332" fmla="*/ 7744582 h 9738027"/>
                <a:gd name="connsiteX333" fmla="*/ 2808610 w 13991985"/>
                <a:gd name="connsiteY333" fmla="*/ 7814545 h 9738027"/>
                <a:gd name="connsiteX334" fmla="*/ 2888551 w 13991985"/>
                <a:gd name="connsiteY334" fmla="*/ 7807627 h 9738027"/>
                <a:gd name="connsiteX335" fmla="*/ 2968267 w 13991985"/>
                <a:gd name="connsiteY335" fmla="*/ 7838810 h 9738027"/>
                <a:gd name="connsiteX336" fmla="*/ 3106266 w 13991985"/>
                <a:gd name="connsiteY336" fmla="*/ 7843800 h 9738027"/>
                <a:gd name="connsiteX337" fmla="*/ 3215237 w 13991985"/>
                <a:gd name="connsiteY337" fmla="*/ 7881900 h 9738027"/>
                <a:gd name="connsiteX338" fmla="*/ 3328516 w 13991985"/>
                <a:gd name="connsiteY338" fmla="*/ 7843346 h 9738027"/>
                <a:gd name="connsiteX339" fmla="*/ 3417982 w 13991985"/>
                <a:gd name="connsiteY339" fmla="*/ 7819988 h 9738027"/>
                <a:gd name="connsiteX340" fmla="*/ 3442022 w 13991985"/>
                <a:gd name="connsiteY340" fmla="*/ 7878044 h 9738027"/>
                <a:gd name="connsiteX341" fmla="*/ 3451773 w 13991985"/>
                <a:gd name="connsiteY341" fmla="*/ 7923969 h 9738027"/>
                <a:gd name="connsiteX342" fmla="*/ 3473431 w 13991985"/>
                <a:gd name="connsiteY342" fmla="*/ 7982025 h 9738027"/>
                <a:gd name="connsiteX343" fmla="*/ 3507449 w 13991985"/>
                <a:gd name="connsiteY343" fmla="*/ 8022960 h 9738027"/>
                <a:gd name="connsiteX344" fmla="*/ 3570723 w 13991985"/>
                <a:gd name="connsiteY344" fmla="*/ 8017971 h 9738027"/>
                <a:gd name="connsiteX345" fmla="*/ 3585237 w 13991985"/>
                <a:gd name="connsiteY345" fmla="*/ 7901857 h 9738027"/>
                <a:gd name="connsiteX346" fmla="*/ 3665179 w 13991985"/>
                <a:gd name="connsiteY346" fmla="*/ 7834502 h 9738027"/>
                <a:gd name="connsiteX347" fmla="*/ 3709175 w 13991985"/>
                <a:gd name="connsiteY347" fmla="*/ 7787103 h 9738027"/>
                <a:gd name="connsiteX348" fmla="*/ 3843206 w 13991985"/>
                <a:gd name="connsiteY348" fmla="*/ 7842099 h 9738027"/>
                <a:gd name="connsiteX349" fmla="*/ 3991637 w 13991985"/>
                <a:gd name="connsiteY349" fmla="*/ 7872828 h 9738027"/>
                <a:gd name="connsiteX350" fmla="*/ 4071579 w 13991985"/>
                <a:gd name="connsiteY350" fmla="*/ 7834728 h 9738027"/>
                <a:gd name="connsiteX351" fmla="*/ 4107525 w 13991985"/>
                <a:gd name="connsiteY351" fmla="*/ 7921360 h 9738027"/>
                <a:gd name="connsiteX352" fmla="*/ 4157757 w 13991985"/>
                <a:gd name="connsiteY352" fmla="*/ 7962522 h 9738027"/>
                <a:gd name="connsiteX353" fmla="*/ 4222959 w 13991985"/>
                <a:gd name="connsiteY353" fmla="*/ 8028177 h 9738027"/>
                <a:gd name="connsiteX354" fmla="*/ 4213887 w 13991985"/>
                <a:gd name="connsiteY354" fmla="*/ 8093151 h 9738027"/>
                <a:gd name="connsiteX355" fmla="*/ 4238380 w 13991985"/>
                <a:gd name="connsiteY355" fmla="*/ 8148600 h 9738027"/>
                <a:gd name="connsiteX356" fmla="*/ 4398037 w 13991985"/>
                <a:gd name="connsiteY356" fmla="*/ 8119571 h 9738027"/>
                <a:gd name="connsiteX357" fmla="*/ 4526512 w 13991985"/>
                <a:gd name="connsiteY357" fmla="*/ 8078863 h 9738027"/>
                <a:gd name="connsiteX358" fmla="*/ 4600330 w 13991985"/>
                <a:gd name="connsiteY358" fmla="*/ 8082945 h 9738027"/>
                <a:gd name="connsiteX359" fmla="*/ 4673809 w 13991985"/>
                <a:gd name="connsiteY359" fmla="*/ 8047000 h 9738027"/>
                <a:gd name="connsiteX360" fmla="*/ 4702837 w 13991985"/>
                <a:gd name="connsiteY360" fmla="*/ 8003457 h 9738027"/>
                <a:gd name="connsiteX361" fmla="*/ 4717351 w 13991985"/>
                <a:gd name="connsiteY361" fmla="*/ 7959914 h 9738027"/>
                <a:gd name="connsiteX362" fmla="*/ 4804437 w 13991985"/>
                <a:gd name="connsiteY362" fmla="*/ 7930885 h 9738027"/>
                <a:gd name="connsiteX363" fmla="*/ 4838682 w 13991985"/>
                <a:gd name="connsiteY363" fmla="*/ 7904465 h 9738027"/>
                <a:gd name="connsiteX364" fmla="*/ 4894811 w 13991985"/>
                <a:gd name="connsiteY364" fmla="*/ 7875437 h 9738027"/>
                <a:gd name="connsiteX365" fmla="*/ 4947426 w 13991985"/>
                <a:gd name="connsiteY365" fmla="*/ 7839037 h 9738027"/>
                <a:gd name="connsiteX366" fmla="*/ 5065694 w 13991985"/>
                <a:gd name="connsiteY366" fmla="*/ 7766919 h 9738027"/>
                <a:gd name="connsiteX367" fmla="*/ 5210837 w 13991985"/>
                <a:gd name="connsiteY367" fmla="*/ 7814771 h 9738027"/>
                <a:gd name="connsiteX368" fmla="*/ 5297923 w 13991985"/>
                <a:gd name="connsiteY368" fmla="*/ 7872828 h 9738027"/>
                <a:gd name="connsiteX369" fmla="*/ 5385009 w 13991985"/>
                <a:gd name="connsiteY369" fmla="*/ 7858314 h 9738027"/>
                <a:gd name="connsiteX370" fmla="*/ 5428551 w 13991985"/>
                <a:gd name="connsiteY370" fmla="*/ 7829285 h 9738027"/>
                <a:gd name="connsiteX371" fmla="*/ 5514956 w 13991985"/>
                <a:gd name="connsiteY371" fmla="*/ 7712377 h 9738027"/>
                <a:gd name="connsiteX372" fmla="*/ 5563943 w 13991985"/>
                <a:gd name="connsiteY372" fmla="*/ 7788804 h 9738027"/>
                <a:gd name="connsiteX373" fmla="*/ 5602723 w 13991985"/>
                <a:gd name="connsiteY373" fmla="*/ 7843800 h 9738027"/>
                <a:gd name="connsiteX374" fmla="*/ 5617237 w 13991985"/>
                <a:gd name="connsiteY374" fmla="*/ 7887343 h 9738027"/>
                <a:gd name="connsiteX375" fmla="*/ 5706478 w 13991985"/>
                <a:gd name="connsiteY375" fmla="*/ 7950389 h 9738027"/>
                <a:gd name="connsiteX376" fmla="*/ 5731424 w 13991985"/>
                <a:gd name="connsiteY376" fmla="*/ 7990077 h 9738027"/>
                <a:gd name="connsiteX377" fmla="*/ 5727682 w 13991985"/>
                <a:gd name="connsiteY377" fmla="*/ 8069112 h 9738027"/>
                <a:gd name="connsiteX378" fmla="*/ 5732218 w 13991985"/>
                <a:gd name="connsiteY378" fmla="*/ 8131703 h 9738027"/>
                <a:gd name="connsiteX379" fmla="*/ 5739588 w 13991985"/>
                <a:gd name="connsiteY379" fmla="*/ 8211419 h 9738027"/>
                <a:gd name="connsiteX380" fmla="*/ 5737660 w 13991985"/>
                <a:gd name="connsiteY380" fmla="*/ 8300887 h 9738027"/>
                <a:gd name="connsiteX381" fmla="*/ 5692191 w 13991985"/>
                <a:gd name="connsiteY381" fmla="*/ 8377994 h 9738027"/>
                <a:gd name="connsiteX382" fmla="*/ 5602723 w 13991985"/>
                <a:gd name="connsiteY382" fmla="*/ 8424371 h 9738027"/>
                <a:gd name="connsiteX383" fmla="*/ 5573694 w 13991985"/>
                <a:gd name="connsiteY383" fmla="*/ 8467914 h 9738027"/>
                <a:gd name="connsiteX384" fmla="*/ 5559180 w 13991985"/>
                <a:gd name="connsiteY384" fmla="*/ 8511457 h 9738027"/>
                <a:gd name="connsiteX385" fmla="*/ 5472094 w 13991985"/>
                <a:gd name="connsiteY385" fmla="*/ 8598543 h 9738027"/>
                <a:gd name="connsiteX386" fmla="*/ 5457580 w 13991985"/>
                <a:gd name="connsiteY386" fmla="*/ 8642085 h 9738027"/>
                <a:gd name="connsiteX387" fmla="*/ 5519946 w 13991985"/>
                <a:gd name="connsiteY387" fmla="*/ 8768178 h 9738027"/>
                <a:gd name="connsiteX388" fmla="*/ 5477311 w 13991985"/>
                <a:gd name="connsiteY388" fmla="*/ 8861954 h 9738027"/>
                <a:gd name="connsiteX389" fmla="*/ 5619505 w 13991985"/>
                <a:gd name="connsiteY389" fmla="*/ 8840183 h 9738027"/>
                <a:gd name="connsiteX390" fmla="*/ 5711693 w 13991985"/>
                <a:gd name="connsiteY390" fmla="*/ 8814103 h 9738027"/>
                <a:gd name="connsiteX391" fmla="*/ 5776894 w 13991985"/>
                <a:gd name="connsiteY391" fmla="*/ 8800268 h 9738027"/>
                <a:gd name="connsiteX392" fmla="*/ 5749000 w 13991985"/>
                <a:gd name="connsiteY392" fmla="*/ 8872159 h 9738027"/>
                <a:gd name="connsiteX393" fmla="*/ 5748092 w 13991985"/>
                <a:gd name="connsiteY393" fmla="*/ 8903343 h 9738027"/>
                <a:gd name="connsiteX394" fmla="*/ 5747866 w 13991985"/>
                <a:gd name="connsiteY394" fmla="*/ 8946885 h 9738027"/>
                <a:gd name="connsiteX395" fmla="*/ 5776894 w 13991985"/>
                <a:gd name="connsiteY395" fmla="*/ 9033971 h 9738027"/>
                <a:gd name="connsiteX396" fmla="*/ 5829962 w 13991985"/>
                <a:gd name="connsiteY396" fmla="*/ 9080576 h 9738027"/>
                <a:gd name="connsiteX397" fmla="*/ 5883030 w 13991985"/>
                <a:gd name="connsiteY397" fmla="*/ 9114140 h 9738027"/>
                <a:gd name="connsiteX398" fmla="*/ 5907523 w 13991985"/>
                <a:gd name="connsiteY398" fmla="*/ 9164600 h 9738027"/>
                <a:gd name="connsiteX399" fmla="*/ 5863980 w 13991985"/>
                <a:gd name="connsiteY399" fmla="*/ 9266200 h 9738027"/>
                <a:gd name="connsiteX400" fmla="*/ 6023637 w 13991985"/>
                <a:gd name="connsiteY400" fmla="*/ 9353285 h 9738027"/>
                <a:gd name="connsiteX401" fmla="*/ 6038151 w 13991985"/>
                <a:gd name="connsiteY401" fmla="*/ 9396828 h 9738027"/>
                <a:gd name="connsiteX402" fmla="*/ 6067180 w 13991985"/>
                <a:gd name="connsiteY402" fmla="*/ 9440371 h 9738027"/>
                <a:gd name="connsiteX403" fmla="*/ 6133855 w 13991985"/>
                <a:gd name="connsiteY403" fmla="*/ 9471214 h 9738027"/>
                <a:gd name="connsiteX404" fmla="*/ 6269586 w 13991985"/>
                <a:gd name="connsiteY404" fmla="*/ 9406920 h 9738027"/>
                <a:gd name="connsiteX405" fmla="*/ 6299409 w 13991985"/>
                <a:gd name="connsiteY405" fmla="*/ 9440371 h 9738027"/>
                <a:gd name="connsiteX406" fmla="*/ 6313923 w 13991985"/>
                <a:gd name="connsiteY406" fmla="*/ 9483914 h 9738027"/>
                <a:gd name="connsiteX407" fmla="*/ 6347941 w 13991985"/>
                <a:gd name="connsiteY407" fmla="*/ 9527003 h 9738027"/>
                <a:gd name="connsiteX408" fmla="*/ 6405771 w 13991985"/>
                <a:gd name="connsiteY408" fmla="*/ 9556032 h 9738027"/>
                <a:gd name="connsiteX409" fmla="*/ 6430263 w 13991985"/>
                <a:gd name="connsiteY409" fmla="*/ 9510562 h 9738027"/>
                <a:gd name="connsiteX410" fmla="*/ 6430037 w 13991985"/>
                <a:gd name="connsiteY410" fmla="*/ 9382314 h 9738027"/>
                <a:gd name="connsiteX411" fmla="*/ 6401009 w 13991985"/>
                <a:gd name="connsiteY411" fmla="*/ 9280714 h 9738027"/>
                <a:gd name="connsiteX412" fmla="*/ 6444551 w 13991985"/>
                <a:gd name="connsiteY412" fmla="*/ 9237171 h 9738027"/>
                <a:gd name="connsiteX413" fmla="*/ 6488094 w 13991985"/>
                <a:gd name="connsiteY413" fmla="*/ 9222657 h 9738027"/>
                <a:gd name="connsiteX414" fmla="*/ 6557718 w 13991985"/>
                <a:gd name="connsiteY414" fmla="*/ 9225945 h 9738027"/>
                <a:gd name="connsiteX415" fmla="*/ 6636299 w 13991985"/>
                <a:gd name="connsiteY415" fmla="*/ 9168795 h 9738027"/>
                <a:gd name="connsiteX416" fmla="*/ 6737445 w 13991985"/>
                <a:gd name="connsiteY416" fmla="*/ 9224812 h 9738027"/>
                <a:gd name="connsiteX417" fmla="*/ 6763866 w 13991985"/>
                <a:gd name="connsiteY417" fmla="*/ 9164600 h 9738027"/>
                <a:gd name="connsiteX418" fmla="*/ 6828840 w 13991985"/>
                <a:gd name="connsiteY418" fmla="*/ 9181722 h 9738027"/>
                <a:gd name="connsiteX419" fmla="*/ 6870229 w 13991985"/>
                <a:gd name="connsiteY419" fmla="*/ 9205988 h 9738027"/>
                <a:gd name="connsiteX420" fmla="*/ 6952551 w 13991985"/>
                <a:gd name="connsiteY420" fmla="*/ 9208143 h 9738027"/>
                <a:gd name="connsiteX421" fmla="*/ 7025123 w 13991985"/>
                <a:gd name="connsiteY421" fmla="*/ 9121057 h 9738027"/>
                <a:gd name="connsiteX422" fmla="*/ 7102230 w 13991985"/>
                <a:gd name="connsiteY422" fmla="*/ 9139881 h 9738027"/>
                <a:gd name="connsiteX423" fmla="*/ 7170266 w 13991985"/>
                <a:gd name="connsiteY423" fmla="*/ 9077514 h 9738027"/>
                <a:gd name="connsiteX424" fmla="*/ 7197141 w 13991985"/>
                <a:gd name="connsiteY424" fmla="*/ 9048713 h 9738027"/>
                <a:gd name="connsiteX425" fmla="*/ 7236374 w 13991985"/>
                <a:gd name="connsiteY425" fmla="*/ 9023539 h 9738027"/>
                <a:gd name="connsiteX426" fmla="*/ 7271638 w 13991985"/>
                <a:gd name="connsiteY426" fmla="*/ 9063681 h 9738027"/>
                <a:gd name="connsiteX427" fmla="*/ 7307811 w 13991985"/>
                <a:gd name="connsiteY427" fmla="*/ 9109604 h 9738027"/>
                <a:gd name="connsiteX428" fmla="*/ 7343530 w 13991985"/>
                <a:gd name="connsiteY428" fmla="*/ 9159270 h 9738027"/>
                <a:gd name="connsiteX429" fmla="*/ 7460551 w 13991985"/>
                <a:gd name="connsiteY429" fmla="*/ 9164600 h 9738027"/>
                <a:gd name="connsiteX430" fmla="*/ 7547637 w 13991985"/>
                <a:gd name="connsiteY430" fmla="*/ 9179114 h 9738027"/>
                <a:gd name="connsiteX431" fmla="*/ 7562151 w 13991985"/>
                <a:gd name="connsiteY431" fmla="*/ 9353285 h 9738027"/>
                <a:gd name="connsiteX432" fmla="*/ 7634723 w 13991985"/>
                <a:gd name="connsiteY432" fmla="*/ 9367800 h 9738027"/>
                <a:gd name="connsiteX433" fmla="*/ 7721809 w 13991985"/>
                <a:gd name="connsiteY433" fmla="*/ 9396828 h 9738027"/>
                <a:gd name="connsiteX434" fmla="*/ 7808894 w 13991985"/>
                <a:gd name="connsiteY434" fmla="*/ 9425857 h 9738027"/>
                <a:gd name="connsiteX435" fmla="*/ 7852437 w 13991985"/>
                <a:gd name="connsiteY435" fmla="*/ 9440371 h 9738027"/>
                <a:gd name="connsiteX436" fmla="*/ 7895980 w 13991985"/>
                <a:gd name="connsiteY436" fmla="*/ 9396828 h 9738027"/>
                <a:gd name="connsiteX437" fmla="*/ 7939523 w 13991985"/>
                <a:gd name="connsiteY437" fmla="*/ 9382314 h 9738027"/>
                <a:gd name="connsiteX438" fmla="*/ 7962655 w 13991985"/>
                <a:gd name="connsiteY438" fmla="*/ 9347389 h 9738027"/>
                <a:gd name="connsiteX439" fmla="*/ 8005517 w 13991985"/>
                <a:gd name="connsiteY439" fmla="*/ 9335483 h 9738027"/>
                <a:gd name="connsiteX440" fmla="*/ 8065049 w 13991985"/>
                <a:gd name="connsiteY440" fmla="*/ 9397396 h 9738027"/>
                <a:gd name="connsiteX441" fmla="*/ 8169144 w 13991985"/>
                <a:gd name="connsiteY441" fmla="*/ 9437309 h 9738027"/>
                <a:gd name="connsiteX442" fmla="*/ 8215068 w 13991985"/>
                <a:gd name="connsiteY442" fmla="*/ 9392633 h 9738027"/>
                <a:gd name="connsiteX443" fmla="*/ 8255549 w 13991985"/>
                <a:gd name="connsiteY443" fmla="*/ 9401818 h 9738027"/>
                <a:gd name="connsiteX444" fmla="*/ 8299092 w 13991985"/>
                <a:gd name="connsiteY444" fmla="*/ 9438217 h 9738027"/>
                <a:gd name="connsiteX445" fmla="*/ 8317461 w 13991985"/>
                <a:gd name="connsiteY445" fmla="*/ 9485502 h 9738027"/>
                <a:gd name="connsiteX446" fmla="*/ 8295010 w 13991985"/>
                <a:gd name="connsiteY446" fmla="*/ 9519633 h 9738027"/>
                <a:gd name="connsiteX447" fmla="*/ 8276980 w 13991985"/>
                <a:gd name="connsiteY447" fmla="*/ 9604564 h 9738027"/>
                <a:gd name="connsiteX448" fmla="*/ 8309297 w 13991985"/>
                <a:gd name="connsiteY448" fmla="*/ 9685413 h 9738027"/>
                <a:gd name="connsiteX449" fmla="*/ 8350459 w 13991985"/>
                <a:gd name="connsiteY449" fmla="*/ 9738027 h 9738027"/>
                <a:gd name="connsiteX450" fmla="*/ 8389466 w 13991985"/>
                <a:gd name="connsiteY450" fmla="*/ 9730657 h 9738027"/>
                <a:gd name="connsiteX451" fmla="*/ 8386404 w 13991985"/>
                <a:gd name="connsiteY451" fmla="*/ 9682578 h 9738027"/>
                <a:gd name="connsiteX452" fmla="*/ 8360437 w 13991985"/>
                <a:gd name="connsiteY452" fmla="*/ 9643571 h 9738027"/>
                <a:gd name="connsiteX453" fmla="*/ 8351139 w 13991985"/>
                <a:gd name="connsiteY453" fmla="*/ 9571453 h 9738027"/>
                <a:gd name="connsiteX454" fmla="*/ 8370416 w 13991985"/>
                <a:gd name="connsiteY454" fmla="*/ 9527684 h 9738027"/>
                <a:gd name="connsiteX455" fmla="*/ 8396043 w 13991985"/>
                <a:gd name="connsiteY455" fmla="*/ 9475977 h 9738027"/>
                <a:gd name="connsiteX456" fmla="*/ 8429380 w 13991985"/>
                <a:gd name="connsiteY456" fmla="*/ 9483120 h 9738027"/>
                <a:gd name="connsiteX457" fmla="*/ 8496055 w 13991985"/>
                <a:gd name="connsiteY457" fmla="*/ 9473595 h 9738027"/>
                <a:gd name="connsiteX458" fmla="*/ 8553886 w 13991985"/>
                <a:gd name="connsiteY458" fmla="*/ 9453185 h 9738027"/>
                <a:gd name="connsiteX459" fmla="*/ 8636209 w 13991985"/>
                <a:gd name="connsiteY459" fmla="*/ 9428465 h 9738027"/>
                <a:gd name="connsiteX460" fmla="*/ 8696193 w 13991985"/>
                <a:gd name="connsiteY460" fmla="*/ 9415877 h 9738027"/>
                <a:gd name="connsiteX461" fmla="*/ 8691318 w 13991985"/>
                <a:gd name="connsiteY461" fmla="*/ 9375964 h 9738027"/>
                <a:gd name="connsiteX462" fmla="*/ 8715130 w 13991985"/>
                <a:gd name="connsiteY462" fmla="*/ 9356914 h 9738027"/>
                <a:gd name="connsiteX463" fmla="*/ 8743705 w 13991985"/>
                <a:gd name="connsiteY463" fmla="*/ 9359295 h 9738027"/>
                <a:gd name="connsiteX464" fmla="*/ 8810380 w 13991985"/>
                <a:gd name="connsiteY464" fmla="*/ 9382314 h 9738027"/>
                <a:gd name="connsiteX465" fmla="*/ 8856078 w 13991985"/>
                <a:gd name="connsiteY465" fmla="*/ 9312577 h 9738027"/>
                <a:gd name="connsiteX466" fmla="*/ 8903249 w 13991985"/>
                <a:gd name="connsiteY466" fmla="*/ 9314052 h 9738027"/>
                <a:gd name="connsiteX467" fmla="*/ 8941349 w 13991985"/>
                <a:gd name="connsiteY467" fmla="*/ 9356914 h 9738027"/>
                <a:gd name="connsiteX468" fmla="*/ 8984211 w 13991985"/>
                <a:gd name="connsiteY468" fmla="*/ 9321195 h 9738027"/>
                <a:gd name="connsiteX469" fmla="*/ 9025713 w 13991985"/>
                <a:gd name="connsiteY469" fmla="*/ 9264272 h 9738027"/>
                <a:gd name="connsiteX470" fmla="*/ 9085925 w 13991985"/>
                <a:gd name="connsiteY470" fmla="*/ 9278106 h 9738027"/>
                <a:gd name="connsiteX471" fmla="*/ 9124705 w 13991985"/>
                <a:gd name="connsiteY471" fmla="*/ 9237852 h 9738027"/>
                <a:gd name="connsiteX472" fmla="*/ 9129468 w 13991985"/>
                <a:gd name="connsiteY472" fmla="*/ 9186258 h 9738027"/>
                <a:gd name="connsiteX473" fmla="*/ 9160424 w 13991985"/>
                <a:gd name="connsiteY473" fmla="*/ 9133077 h 9738027"/>
                <a:gd name="connsiteX474" fmla="*/ 9203286 w 13991985"/>
                <a:gd name="connsiteY474" fmla="*/ 9156889 h 9738027"/>
                <a:gd name="connsiteX475" fmla="*/ 9246376 w 13991985"/>
                <a:gd name="connsiteY475" fmla="*/ 9196690 h 9738027"/>
                <a:gd name="connsiteX476" fmla="*/ 9305680 w 13991985"/>
                <a:gd name="connsiteY476" fmla="*/ 9159270 h 9738027"/>
                <a:gd name="connsiteX477" fmla="*/ 9399569 w 13991985"/>
                <a:gd name="connsiteY477" fmla="*/ 9131943 h 9738027"/>
                <a:gd name="connsiteX478" fmla="*/ 9458080 w 13991985"/>
                <a:gd name="connsiteY478" fmla="*/ 9130695 h 9738027"/>
                <a:gd name="connsiteX479" fmla="*/ 9518518 w 13991985"/>
                <a:gd name="connsiteY479" fmla="*/ 9105521 h 9738027"/>
                <a:gd name="connsiteX480" fmla="*/ 9574648 w 13991985"/>
                <a:gd name="connsiteY480" fmla="*/ 9126046 h 9738027"/>
                <a:gd name="connsiteX481" fmla="*/ 9652209 w 13991985"/>
                <a:gd name="connsiteY481" fmla="*/ 9106543 h 9738027"/>
                <a:gd name="connsiteX482" fmla="*/ 9753355 w 13991985"/>
                <a:gd name="connsiteY482" fmla="*/ 9094977 h 9738027"/>
                <a:gd name="connsiteX483" fmla="*/ 9816175 w 13991985"/>
                <a:gd name="connsiteY483" fmla="*/ 9050866 h 9738027"/>
                <a:gd name="connsiteX484" fmla="*/ 9803361 w 13991985"/>
                <a:gd name="connsiteY484" fmla="*/ 9009252 h 9738027"/>
                <a:gd name="connsiteX485" fmla="*/ 9819236 w 13991985"/>
                <a:gd name="connsiteY485" fmla="*/ 8981583 h 9738027"/>
                <a:gd name="connsiteX486" fmla="*/ 9872418 w 13991985"/>
                <a:gd name="connsiteY486" fmla="*/ 8980677 h 9738027"/>
                <a:gd name="connsiteX487" fmla="*/ 9893736 w 13991985"/>
                <a:gd name="connsiteY487" fmla="*/ 8931350 h 9738027"/>
                <a:gd name="connsiteX488" fmla="*/ 9942721 w 13991985"/>
                <a:gd name="connsiteY488" fmla="*/ 8904022 h 9738027"/>
                <a:gd name="connsiteX489" fmla="*/ 10024364 w 13991985"/>
                <a:gd name="connsiteY489" fmla="*/ 8850956 h 9738027"/>
                <a:gd name="connsiteX490" fmla="*/ 10101925 w 13991985"/>
                <a:gd name="connsiteY490" fmla="*/ 8802650 h 9738027"/>
                <a:gd name="connsiteX491" fmla="*/ 10130726 w 13991985"/>
                <a:gd name="connsiteY491" fmla="*/ 8768632 h 9738027"/>
                <a:gd name="connsiteX492" fmla="*/ 10099997 w 13991985"/>
                <a:gd name="connsiteY492" fmla="*/ 8719646 h 9738027"/>
                <a:gd name="connsiteX493" fmla="*/ 10139458 w 13991985"/>
                <a:gd name="connsiteY493" fmla="*/ 8683474 h 9738027"/>
                <a:gd name="connsiteX494" fmla="*/ 10199669 w 13991985"/>
                <a:gd name="connsiteY494" fmla="*/ 8664197 h 9738027"/>
                <a:gd name="connsiteX495" fmla="*/ 10252737 w 13991985"/>
                <a:gd name="connsiteY495" fmla="*/ 8642539 h 9738027"/>
                <a:gd name="connsiteX496" fmla="*/ 10293672 w 13991985"/>
                <a:gd name="connsiteY496" fmla="*/ 8610902 h 9738027"/>
                <a:gd name="connsiteX497" fmla="*/ 10351049 w 13991985"/>
                <a:gd name="connsiteY497" fmla="*/ 8533002 h 9738027"/>
                <a:gd name="connsiteX498" fmla="*/ 10363409 w 13991985"/>
                <a:gd name="connsiteY498" fmla="*/ 8525971 h 9738027"/>
                <a:gd name="connsiteX499" fmla="*/ 10398107 w 13991985"/>
                <a:gd name="connsiteY499" fmla="*/ 8480274 h 9738027"/>
                <a:gd name="connsiteX500" fmla="*/ 10436434 w 13991985"/>
                <a:gd name="connsiteY500" fmla="*/ 8443875 h 9738027"/>
                <a:gd name="connsiteX501" fmla="*/ 10479523 w 13991985"/>
                <a:gd name="connsiteY501" fmla="*/ 8395343 h 9738027"/>
                <a:gd name="connsiteX502" fmla="*/ 10494718 w 13991985"/>
                <a:gd name="connsiteY502" fmla="*/ 8308257 h 9738027"/>
                <a:gd name="connsiteX503" fmla="*/ 10499254 w 13991985"/>
                <a:gd name="connsiteY503" fmla="*/ 8247819 h 9738027"/>
                <a:gd name="connsiteX504" fmla="*/ 10482018 w 13991985"/>
                <a:gd name="connsiteY504" fmla="*/ 8171052 h 9738027"/>
                <a:gd name="connsiteX505" fmla="*/ 10523066 w 13991985"/>
                <a:gd name="connsiteY505" fmla="*/ 8117643 h 9738027"/>
                <a:gd name="connsiteX506" fmla="*/ 10566609 w 13991985"/>
                <a:gd name="connsiteY506" fmla="*/ 8119571 h 9738027"/>
                <a:gd name="connsiteX507" fmla="*/ 10627274 w 13991985"/>
                <a:gd name="connsiteY507" fmla="*/ 8102676 h 9738027"/>
                <a:gd name="connsiteX508" fmla="*/ 10654829 w 13991985"/>
                <a:gd name="connsiteY508" fmla="*/ 8025569 h 9738027"/>
                <a:gd name="connsiteX509" fmla="*/ 10696330 w 13991985"/>
                <a:gd name="connsiteY509" fmla="*/ 7994839 h 9738027"/>
                <a:gd name="connsiteX510" fmla="*/ 10775025 w 13991985"/>
                <a:gd name="connsiteY510" fmla="*/ 7894940 h 9738027"/>
                <a:gd name="connsiteX511" fmla="*/ 10806435 w 13991985"/>
                <a:gd name="connsiteY511" fmla="*/ 7805246 h 9738027"/>
                <a:gd name="connsiteX512" fmla="*/ 10847596 w 13991985"/>
                <a:gd name="connsiteY512" fmla="*/ 7745488 h 9738027"/>
                <a:gd name="connsiteX513" fmla="*/ 10903499 w 13991985"/>
                <a:gd name="connsiteY513" fmla="*/ 7730520 h 9738027"/>
                <a:gd name="connsiteX514" fmla="*/ 10958494 w 13991985"/>
                <a:gd name="connsiteY514" fmla="*/ 7727685 h 9738027"/>
                <a:gd name="connsiteX515" fmla="*/ 10952031 w 13991985"/>
                <a:gd name="connsiteY515" fmla="*/ 7706028 h 9738027"/>
                <a:gd name="connsiteX516" fmla="*/ 10943980 w 13991985"/>
                <a:gd name="connsiteY516" fmla="*/ 7652732 h 9738027"/>
                <a:gd name="connsiteX517" fmla="*/ 10950897 w 13991985"/>
                <a:gd name="connsiteY517" fmla="*/ 7604427 h 9738027"/>
                <a:gd name="connsiteX518" fmla="*/ 10917786 w 13991985"/>
                <a:gd name="connsiteY518" fmla="*/ 7507590 h 9738027"/>
                <a:gd name="connsiteX519" fmla="*/ 10915632 w 13991985"/>
                <a:gd name="connsiteY519" fmla="*/ 7454521 h 9738027"/>
                <a:gd name="connsiteX520" fmla="*/ 10963937 w 13991985"/>
                <a:gd name="connsiteY520" fmla="*/ 7401681 h 9738027"/>
                <a:gd name="connsiteX521" fmla="*/ 11024943 w 13991985"/>
                <a:gd name="connsiteY521" fmla="*/ 7373333 h 9738027"/>
                <a:gd name="connsiteX522" fmla="*/ 11016551 w 13991985"/>
                <a:gd name="connsiteY522" fmla="*/ 7335800 h 9738027"/>
                <a:gd name="connsiteX523" fmla="*/ 10974936 w 13991985"/>
                <a:gd name="connsiteY523" fmla="*/ 7306998 h 9738027"/>
                <a:gd name="connsiteX524" fmla="*/ 10912570 w 13991985"/>
                <a:gd name="connsiteY524" fmla="*/ 7239643 h 9738027"/>
                <a:gd name="connsiteX525" fmla="*/ 10851905 w 13991985"/>
                <a:gd name="connsiteY525" fmla="*/ 7270371 h 9738027"/>
                <a:gd name="connsiteX526" fmla="*/ 10782168 w 13991985"/>
                <a:gd name="connsiteY526" fmla="*/ 7263001 h 9738027"/>
                <a:gd name="connsiteX527" fmla="*/ 10784323 w 13991985"/>
                <a:gd name="connsiteY527" fmla="*/ 7205171 h 9738027"/>
                <a:gd name="connsiteX528" fmla="*/ 10830247 w 13991985"/>
                <a:gd name="connsiteY528" fmla="*/ 7133053 h 9738027"/>
                <a:gd name="connsiteX529" fmla="*/ 10877305 w 13991985"/>
                <a:gd name="connsiteY529" fmla="*/ 7116158 h 9738027"/>
                <a:gd name="connsiteX530" fmla="*/ 10917332 w 13991985"/>
                <a:gd name="connsiteY530" fmla="*/ 7087357 h 9738027"/>
                <a:gd name="connsiteX531" fmla="*/ 10973688 w 13991985"/>
                <a:gd name="connsiteY531" fmla="*/ 7074769 h 9738027"/>
                <a:gd name="connsiteX532" fmla="*/ 11033446 w 13991985"/>
                <a:gd name="connsiteY532" fmla="*/ 7055039 h 9738027"/>
                <a:gd name="connsiteX533" fmla="*/ 10929693 w 13991985"/>
                <a:gd name="connsiteY533" fmla="*/ 6954120 h 9738027"/>
                <a:gd name="connsiteX534" fmla="*/ 10903272 w 13991985"/>
                <a:gd name="connsiteY534" fmla="*/ 6879619 h 9738027"/>
                <a:gd name="connsiteX535" fmla="*/ 10997729 w 13991985"/>
                <a:gd name="connsiteY535" fmla="*/ 6886083 h 9738027"/>
                <a:gd name="connsiteX536" fmla="*/ 11045580 w 13991985"/>
                <a:gd name="connsiteY536" fmla="*/ 6856828 h 9738027"/>
                <a:gd name="connsiteX537" fmla="*/ 10987523 w 13991985"/>
                <a:gd name="connsiteY537" fmla="*/ 6788566 h 9738027"/>
                <a:gd name="connsiteX538" fmla="*/ 10914951 w 13991985"/>
                <a:gd name="connsiteY538" fmla="*/ 6740714 h 9738027"/>
                <a:gd name="connsiteX539" fmla="*/ 10909509 w 13991985"/>
                <a:gd name="connsiteY539" fmla="*/ 6692862 h 9738027"/>
                <a:gd name="connsiteX540" fmla="*/ 10856894 w 13991985"/>
                <a:gd name="connsiteY540" fmla="*/ 6668143 h 9738027"/>
                <a:gd name="connsiteX541" fmla="*/ 10813805 w 13991985"/>
                <a:gd name="connsiteY541" fmla="*/ 6633671 h 9738027"/>
                <a:gd name="connsiteX542" fmla="*/ 10804053 w 13991985"/>
                <a:gd name="connsiteY542" fmla="*/ 6556790 h 9738027"/>
                <a:gd name="connsiteX543" fmla="*/ 10793848 w 13991985"/>
                <a:gd name="connsiteY543" fmla="*/ 6494198 h 9738027"/>
                <a:gd name="connsiteX544" fmla="*/ 10740780 w 13991985"/>
                <a:gd name="connsiteY544" fmla="*/ 6367878 h 9738027"/>
                <a:gd name="connsiteX545" fmla="*/ 10711751 w 13991985"/>
                <a:gd name="connsiteY545" fmla="*/ 6247228 h 9738027"/>
                <a:gd name="connsiteX546" fmla="*/ 10668209 w 13991985"/>
                <a:gd name="connsiteY546" fmla="*/ 6218200 h 9738027"/>
                <a:gd name="connsiteX547" fmla="*/ 10619223 w 13991985"/>
                <a:gd name="connsiteY547" fmla="*/ 6155833 h 9738027"/>
                <a:gd name="connsiteX548" fmla="*/ 10508551 w 13991985"/>
                <a:gd name="connsiteY548" fmla="*/ 6072831 h 9738027"/>
                <a:gd name="connsiteX549" fmla="*/ 10426229 w 13991985"/>
                <a:gd name="connsiteY549" fmla="*/ 6005701 h 9738027"/>
                <a:gd name="connsiteX550" fmla="*/ 10441423 w 13991985"/>
                <a:gd name="connsiteY550" fmla="*/ 5885505 h 9738027"/>
                <a:gd name="connsiteX551" fmla="*/ 10509005 w 13991985"/>
                <a:gd name="connsiteY551" fmla="*/ 5822232 h 9738027"/>
                <a:gd name="connsiteX552" fmla="*/ 10595637 w 13991985"/>
                <a:gd name="connsiteY552" fmla="*/ 5724714 h 9738027"/>
                <a:gd name="connsiteX553" fmla="*/ 10629655 w 13991985"/>
                <a:gd name="connsiteY553" fmla="*/ 5637402 h 9738027"/>
                <a:gd name="connsiteX554" fmla="*/ 10673198 w 13991985"/>
                <a:gd name="connsiteY554" fmla="*/ 5604745 h 9738027"/>
                <a:gd name="connsiteX555" fmla="*/ 10750305 w 13991985"/>
                <a:gd name="connsiteY555" fmla="*/ 5627196 h 9738027"/>
                <a:gd name="connsiteX556" fmla="*/ 10761191 w 13991985"/>
                <a:gd name="connsiteY556" fmla="*/ 5560067 h 9738027"/>
                <a:gd name="connsiteX557" fmla="*/ 10814259 w 13991985"/>
                <a:gd name="connsiteY557" fmla="*/ 5502464 h 9738027"/>
                <a:gd name="connsiteX558" fmla="*/ 10891138 w 13991985"/>
                <a:gd name="connsiteY558" fmla="*/ 5468446 h 9738027"/>
                <a:gd name="connsiteX559" fmla="*/ 10958494 w 13991985"/>
                <a:gd name="connsiteY559" fmla="*/ 5463457 h 9738027"/>
                <a:gd name="connsiteX560" fmla="*/ 10989111 w 13991985"/>
                <a:gd name="connsiteY560" fmla="*/ 5434655 h 9738027"/>
                <a:gd name="connsiteX561" fmla="*/ 11051703 w 13991985"/>
                <a:gd name="connsiteY561" fmla="*/ 5395875 h 9738027"/>
                <a:gd name="connsiteX562" fmla="*/ 11161694 w 13991985"/>
                <a:gd name="connsiteY562" fmla="*/ 5361857 h 9738027"/>
                <a:gd name="connsiteX563" fmla="*/ 11205237 w 13991985"/>
                <a:gd name="connsiteY563" fmla="*/ 5332828 h 9738027"/>
                <a:gd name="connsiteX564" fmla="*/ 11161694 w 13991985"/>
                <a:gd name="connsiteY564" fmla="*/ 5303800 h 9738027"/>
                <a:gd name="connsiteX565" fmla="*/ 10871409 w 13991985"/>
                <a:gd name="connsiteY565" fmla="*/ 5260257 h 9738027"/>
                <a:gd name="connsiteX566" fmla="*/ 10827866 w 13991985"/>
                <a:gd name="connsiteY566" fmla="*/ 5216714 h 9738027"/>
                <a:gd name="connsiteX567" fmla="*/ 10682723 w 13991985"/>
                <a:gd name="connsiteY567" fmla="*/ 5274771 h 9738027"/>
                <a:gd name="connsiteX568" fmla="*/ 10624666 w 13991985"/>
                <a:gd name="connsiteY568" fmla="*/ 5303800 h 9738027"/>
                <a:gd name="connsiteX569" fmla="*/ 10537580 w 13991985"/>
                <a:gd name="connsiteY569" fmla="*/ 5390206 h 9738027"/>
                <a:gd name="connsiteX570" fmla="*/ 10440289 w 13991985"/>
                <a:gd name="connsiteY570" fmla="*/ 5361403 h 9738027"/>
                <a:gd name="connsiteX571" fmla="*/ 10368624 w 13991985"/>
                <a:gd name="connsiteY571" fmla="*/ 5317633 h 9738027"/>
                <a:gd name="connsiteX572" fmla="*/ 10348894 w 13991985"/>
                <a:gd name="connsiteY572" fmla="*/ 5245743 h 9738027"/>
                <a:gd name="connsiteX573" fmla="*/ 10363409 w 13991985"/>
                <a:gd name="connsiteY573" fmla="*/ 5187685 h 9738027"/>
                <a:gd name="connsiteX574" fmla="*/ 10392437 w 13991985"/>
                <a:gd name="connsiteY574" fmla="*/ 5144143 h 9738027"/>
                <a:gd name="connsiteX575" fmla="*/ 10348894 w 13991985"/>
                <a:gd name="connsiteY575" fmla="*/ 5115114 h 9738027"/>
                <a:gd name="connsiteX576" fmla="*/ 10290837 w 13991985"/>
                <a:gd name="connsiteY576" fmla="*/ 5100600 h 9738027"/>
                <a:gd name="connsiteX577" fmla="*/ 10203751 w 13991985"/>
                <a:gd name="connsiteY577" fmla="*/ 5071571 h 9738027"/>
                <a:gd name="connsiteX578" fmla="*/ 10160209 w 13991985"/>
                <a:gd name="connsiteY578" fmla="*/ 5057057 h 9738027"/>
                <a:gd name="connsiteX579" fmla="*/ 10073804 w 13991985"/>
                <a:gd name="connsiteY579" fmla="*/ 5028028 h 9738027"/>
                <a:gd name="connsiteX580" fmla="*/ 10044548 w 13991985"/>
                <a:gd name="connsiteY580" fmla="*/ 4921665 h 9738027"/>
                <a:gd name="connsiteX581" fmla="*/ 10049991 w 13991985"/>
                <a:gd name="connsiteY581" fmla="*/ 4868598 h 9738027"/>
                <a:gd name="connsiteX582" fmla="*/ 10102605 w 13991985"/>
                <a:gd name="connsiteY582" fmla="*/ 4758381 h 9738027"/>
                <a:gd name="connsiteX583" fmla="*/ 10189011 w 13991985"/>
                <a:gd name="connsiteY583" fmla="*/ 4753164 h 9738027"/>
                <a:gd name="connsiteX584" fmla="*/ 10262262 w 13991985"/>
                <a:gd name="connsiteY584" fmla="*/ 4791490 h 9738027"/>
                <a:gd name="connsiteX585" fmla="*/ 10311929 w 13991985"/>
                <a:gd name="connsiteY585" fmla="*/ 4762462 h 9738027"/>
                <a:gd name="connsiteX586" fmla="*/ 10365223 w 13991985"/>
                <a:gd name="connsiteY586" fmla="*/ 4752710 h 9738027"/>
                <a:gd name="connsiteX587" fmla="*/ 10423053 w 13991985"/>
                <a:gd name="connsiteY587" fmla="*/ 4698963 h 9738027"/>
                <a:gd name="connsiteX588" fmla="*/ 10447319 w 13991985"/>
                <a:gd name="connsiteY588" fmla="*/ 4607114 h 9738027"/>
                <a:gd name="connsiteX589" fmla="*/ 10491543 w 13991985"/>
                <a:gd name="connsiteY589" fmla="*/ 4532502 h 9738027"/>
                <a:gd name="connsiteX590" fmla="*/ 10595637 w 13991985"/>
                <a:gd name="connsiteY590" fmla="*/ 4520028 h 9738027"/>
                <a:gd name="connsiteX591" fmla="*/ 10639180 w 13991985"/>
                <a:gd name="connsiteY591" fmla="*/ 4491000 h 9738027"/>
                <a:gd name="connsiteX592" fmla="*/ 10711751 w 13991985"/>
                <a:gd name="connsiteY592" fmla="*/ 4403914 h 9738027"/>
                <a:gd name="connsiteX593" fmla="*/ 10755294 w 13991985"/>
                <a:gd name="connsiteY593" fmla="*/ 4360371 h 9738027"/>
                <a:gd name="connsiteX594" fmla="*/ 10775705 w 13991985"/>
                <a:gd name="connsiteY594" fmla="*/ 4302314 h 9738027"/>
                <a:gd name="connsiteX595" fmla="*/ 10848730 w 13991985"/>
                <a:gd name="connsiteY595" fmla="*/ 4251514 h 9738027"/>
                <a:gd name="connsiteX596" fmla="*/ 10977318 w 13991985"/>
                <a:gd name="connsiteY596" fmla="*/ 4232464 h 9738027"/>
                <a:gd name="connsiteX597" fmla="*/ 11103411 w 13991985"/>
                <a:gd name="connsiteY597" fmla="*/ 4307983 h 9738027"/>
                <a:gd name="connsiteX598" fmla="*/ 11126996 w 13991985"/>
                <a:gd name="connsiteY598" fmla="*/ 4433170 h 9738027"/>
                <a:gd name="connsiteX599" fmla="*/ 11078691 w 13991985"/>
                <a:gd name="connsiteY599" fmla="*/ 4505514 h 9738027"/>
                <a:gd name="connsiteX600" fmla="*/ 11048755 w 13991985"/>
                <a:gd name="connsiteY600" fmla="*/ 4551552 h 9738027"/>
                <a:gd name="connsiteX601" fmla="*/ 11049889 w 13991985"/>
                <a:gd name="connsiteY601" fmla="*/ 4577632 h 9738027"/>
                <a:gd name="connsiteX602" fmla="*/ 10987523 w 13991985"/>
                <a:gd name="connsiteY602" fmla="*/ 4592600 h 9738027"/>
                <a:gd name="connsiteX603" fmla="*/ 10973009 w 13991985"/>
                <a:gd name="connsiteY603" fmla="*/ 4650657 h 9738027"/>
                <a:gd name="connsiteX604" fmla="*/ 11060094 w 13991985"/>
                <a:gd name="connsiteY604" fmla="*/ 4665171 h 9738027"/>
                <a:gd name="connsiteX605" fmla="*/ 11016551 w 13991985"/>
                <a:gd name="connsiteY605" fmla="*/ 4708714 h 9738027"/>
                <a:gd name="connsiteX606" fmla="*/ 11002037 w 13991985"/>
                <a:gd name="connsiteY606" fmla="*/ 4752257 h 9738027"/>
                <a:gd name="connsiteX607" fmla="*/ 11016551 w 13991985"/>
                <a:gd name="connsiteY607" fmla="*/ 4781285 h 9738027"/>
                <a:gd name="connsiteX608" fmla="*/ 11060094 w 13991985"/>
                <a:gd name="connsiteY608" fmla="*/ 4737743 h 9738027"/>
                <a:gd name="connsiteX609" fmla="*/ 11190723 w 13991985"/>
                <a:gd name="connsiteY609" fmla="*/ 4650657 h 9738027"/>
                <a:gd name="connsiteX610" fmla="*/ 11248780 w 13991985"/>
                <a:gd name="connsiteY610" fmla="*/ 4636143 h 9738027"/>
                <a:gd name="connsiteX611" fmla="*/ 11335866 w 13991985"/>
                <a:gd name="connsiteY611" fmla="*/ 4592600 h 9738027"/>
                <a:gd name="connsiteX612" fmla="*/ 11422951 w 13991985"/>
                <a:gd name="connsiteY612" fmla="*/ 4549057 h 9738027"/>
                <a:gd name="connsiteX613" fmla="*/ 11539066 w 13991985"/>
                <a:gd name="connsiteY61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32437 w 13991985"/>
                <a:gd name="connsiteY281" fmla="*/ 5303800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529187 w 13991985"/>
                <a:gd name="connsiteY287" fmla="*/ 5522195 h 9738027"/>
                <a:gd name="connsiteX288" fmla="*/ 534403 w 13991985"/>
                <a:gd name="connsiteY288" fmla="*/ 5647380 h 9738027"/>
                <a:gd name="connsiteX289" fmla="*/ 548917 w 13991985"/>
                <a:gd name="connsiteY289" fmla="*/ 5739228 h 9738027"/>
                <a:gd name="connsiteX290" fmla="*/ 676484 w 13991985"/>
                <a:gd name="connsiteY290" fmla="*/ 5711333 h 9738027"/>
                <a:gd name="connsiteX291" fmla="*/ 715944 w 13991985"/>
                <a:gd name="connsiteY291" fmla="*/ 5764402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1022672 w 13991985"/>
                <a:gd name="connsiteY294" fmla="*/ 5855796 h 9738027"/>
                <a:gd name="connsiteX295" fmla="*/ 1025506 w 13991985"/>
                <a:gd name="connsiteY295" fmla="*/ 5925533 h 9738027"/>
                <a:gd name="connsiteX296" fmla="*/ 1030497 w 13991985"/>
                <a:gd name="connsiteY296" fmla="*/ 6024751 h 9738027"/>
                <a:gd name="connsiteX297" fmla="*/ 1117809 w 13991985"/>
                <a:gd name="connsiteY297" fmla="*/ 6087571 h 9738027"/>
                <a:gd name="connsiteX298" fmla="*/ 1176092 w 13991985"/>
                <a:gd name="connsiteY298" fmla="*/ 6116033 h 9738027"/>
                <a:gd name="connsiteX299" fmla="*/ 1190380 w 13991985"/>
                <a:gd name="connsiteY299" fmla="*/ 6189171 h 9738027"/>
                <a:gd name="connsiteX300" fmla="*/ 1146837 w 13991985"/>
                <a:gd name="connsiteY300" fmla="*/ 6218200 h 9738027"/>
                <a:gd name="connsiteX301" fmla="*/ 1168722 w 13991985"/>
                <a:gd name="connsiteY301" fmla="*/ 6388289 h 9738027"/>
                <a:gd name="connsiteX302" fmla="*/ 1226325 w 13991985"/>
                <a:gd name="connsiteY302" fmla="*/ 6477075 h 9738027"/>
                <a:gd name="connsiteX303" fmla="*/ 1274405 w 13991985"/>
                <a:gd name="connsiteY303" fmla="*/ 6568924 h 9738027"/>
                <a:gd name="connsiteX304" fmla="*/ 1226552 w 13991985"/>
                <a:gd name="connsiteY304" fmla="*/ 6651020 h 9738027"/>
                <a:gd name="connsiteX305" fmla="*/ 1125179 w 13991985"/>
                <a:gd name="connsiteY305" fmla="*/ 6610539 h 9738027"/>
                <a:gd name="connsiteX306" fmla="*/ 1103294 w 13991985"/>
                <a:gd name="connsiteY306" fmla="*/ 6682657 h 9738027"/>
                <a:gd name="connsiteX307" fmla="*/ 1137992 w 13991985"/>
                <a:gd name="connsiteY307" fmla="*/ 6768495 h 9738027"/>
                <a:gd name="connsiteX308" fmla="*/ 1134931 w 13991985"/>
                <a:gd name="connsiteY308" fmla="*/ 6871115 h 9738027"/>
                <a:gd name="connsiteX309" fmla="*/ 1149899 w 13991985"/>
                <a:gd name="connsiteY309" fmla="*/ 6955140 h 9738027"/>
                <a:gd name="connsiteX310" fmla="*/ 1210111 w 13991985"/>
                <a:gd name="connsiteY310" fmla="*/ 7021475 h 9738027"/>
                <a:gd name="connsiteX311" fmla="*/ 1366705 w 13991985"/>
                <a:gd name="connsiteY311" fmla="*/ 7104025 h 9738027"/>
                <a:gd name="connsiteX312" fmla="*/ 1449029 w 13991985"/>
                <a:gd name="connsiteY312" fmla="*/ 7157093 h 9738027"/>
                <a:gd name="connsiteX313" fmla="*/ 1530672 w 13991985"/>
                <a:gd name="connsiteY313" fmla="*/ 7212541 h 9738027"/>
                <a:gd name="connsiteX314" fmla="*/ 1611294 w 13991985"/>
                <a:gd name="connsiteY314" fmla="*/ 7263228 h 9738027"/>
                <a:gd name="connsiteX315" fmla="*/ 1654837 w 13991985"/>
                <a:gd name="connsiteY315" fmla="*/ 7277743 h 9738027"/>
                <a:gd name="connsiteX316" fmla="*/ 1741923 w 13991985"/>
                <a:gd name="connsiteY316" fmla="*/ 7321285 h 9738027"/>
                <a:gd name="connsiteX317" fmla="*/ 1814494 w 13991985"/>
                <a:gd name="connsiteY317" fmla="*/ 7248714 h 9738027"/>
                <a:gd name="connsiteX318" fmla="*/ 1929928 w 13991985"/>
                <a:gd name="connsiteY318" fmla="*/ 7251322 h 9738027"/>
                <a:gd name="connsiteX319" fmla="*/ 1957029 w 13991985"/>
                <a:gd name="connsiteY319" fmla="*/ 7319358 h 9738027"/>
                <a:gd name="connsiteX320" fmla="*/ 2044116 w 13991985"/>
                <a:gd name="connsiteY320" fmla="*/ 7348387 h 9738027"/>
                <a:gd name="connsiteX321" fmla="*/ 2133809 w 13991985"/>
                <a:gd name="connsiteY321" fmla="*/ 7389321 h 9738027"/>
                <a:gd name="connsiteX322" fmla="*/ 2185742 w 13991985"/>
                <a:gd name="connsiteY322" fmla="*/ 7423339 h 9738027"/>
                <a:gd name="connsiteX323" fmla="*/ 2210916 w 13991985"/>
                <a:gd name="connsiteY323" fmla="*/ 7440462 h 9738027"/>
                <a:gd name="connsiteX324" fmla="*/ 2223503 w 13991985"/>
                <a:gd name="connsiteY324" fmla="*/ 7472098 h 9738027"/>
                <a:gd name="connsiteX325" fmla="*/ 2259561 w 13991985"/>
                <a:gd name="connsiteY325" fmla="*/ 7501920 h 9738027"/>
                <a:gd name="connsiteX326" fmla="*/ 2286095 w 13991985"/>
                <a:gd name="connsiteY326" fmla="*/ 7517569 h 9738027"/>
                <a:gd name="connsiteX327" fmla="*/ 2412188 w 13991985"/>
                <a:gd name="connsiteY327" fmla="*/ 7496364 h 9738027"/>
                <a:gd name="connsiteX328" fmla="*/ 2443825 w 13991985"/>
                <a:gd name="connsiteY328" fmla="*/ 7618714 h 9738027"/>
                <a:gd name="connsiteX329" fmla="*/ 2496666 w 13991985"/>
                <a:gd name="connsiteY329" fmla="*/ 7655114 h 9738027"/>
                <a:gd name="connsiteX330" fmla="*/ 2583751 w 13991985"/>
                <a:gd name="connsiteY330" fmla="*/ 7684143 h 9738027"/>
                <a:gd name="connsiteX331" fmla="*/ 2643962 w 13991985"/>
                <a:gd name="connsiteY331" fmla="*/ 7741746 h 9738027"/>
                <a:gd name="connsiteX332" fmla="*/ 2752480 w 13991985"/>
                <a:gd name="connsiteY332" fmla="*/ 7744582 h 9738027"/>
                <a:gd name="connsiteX333" fmla="*/ 2808610 w 13991985"/>
                <a:gd name="connsiteY333" fmla="*/ 7814545 h 9738027"/>
                <a:gd name="connsiteX334" fmla="*/ 2888551 w 13991985"/>
                <a:gd name="connsiteY334" fmla="*/ 7807627 h 9738027"/>
                <a:gd name="connsiteX335" fmla="*/ 2968267 w 13991985"/>
                <a:gd name="connsiteY335" fmla="*/ 7838810 h 9738027"/>
                <a:gd name="connsiteX336" fmla="*/ 3106266 w 13991985"/>
                <a:gd name="connsiteY336" fmla="*/ 7843800 h 9738027"/>
                <a:gd name="connsiteX337" fmla="*/ 3215237 w 13991985"/>
                <a:gd name="connsiteY337" fmla="*/ 7881900 h 9738027"/>
                <a:gd name="connsiteX338" fmla="*/ 3328516 w 13991985"/>
                <a:gd name="connsiteY338" fmla="*/ 7843346 h 9738027"/>
                <a:gd name="connsiteX339" fmla="*/ 3417982 w 13991985"/>
                <a:gd name="connsiteY339" fmla="*/ 7819988 h 9738027"/>
                <a:gd name="connsiteX340" fmla="*/ 3442022 w 13991985"/>
                <a:gd name="connsiteY340" fmla="*/ 7878044 h 9738027"/>
                <a:gd name="connsiteX341" fmla="*/ 3451773 w 13991985"/>
                <a:gd name="connsiteY341" fmla="*/ 7923969 h 9738027"/>
                <a:gd name="connsiteX342" fmla="*/ 3473431 w 13991985"/>
                <a:gd name="connsiteY342" fmla="*/ 7982025 h 9738027"/>
                <a:gd name="connsiteX343" fmla="*/ 3507449 w 13991985"/>
                <a:gd name="connsiteY343" fmla="*/ 8022960 h 9738027"/>
                <a:gd name="connsiteX344" fmla="*/ 3570723 w 13991985"/>
                <a:gd name="connsiteY344" fmla="*/ 8017971 h 9738027"/>
                <a:gd name="connsiteX345" fmla="*/ 3585237 w 13991985"/>
                <a:gd name="connsiteY345" fmla="*/ 7901857 h 9738027"/>
                <a:gd name="connsiteX346" fmla="*/ 3665179 w 13991985"/>
                <a:gd name="connsiteY346" fmla="*/ 7834502 h 9738027"/>
                <a:gd name="connsiteX347" fmla="*/ 3709175 w 13991985"/>
                <a:gd name="connsiteY347" fmla="*/ 7787103 h 9738027"/>
                <a:gd name="connsiteX348" fmla="*/ 3843206 w 13991985"/>
                <a:gd name="connsiteY348" fmla="*/ 7842099 h 9738027"/>
                <a:gd name="connsiteX349" fmla="*/ 3991637 w 13991985"/>
                <a:gd name="connsiteY349" fmla="*/ 7872828 h 9738027"/>
                <a:gd name="connsiteX350" fmla="*/ 4071579 w 13991985"/>
                <a:gd name="connsiteY350" fmla="*/ 7834728 h 9738027"/>
                <a:gd name="connsiteX351" fmla="*/ 4107525 w 13991985"/>
                <a:gd name="connsiteY351" fmla="*/ 7921360 h 9738027"/>
                <a:gd name="connsiteX352" fmla="*/ 4157757 w 13991985"/>
                <a:gd name="connsiteY352" fmla="*/ 7962522 h 9738027"/>
                <a:gd name="connsiteX353" fmla="*/ 4222959 w 13991985"/>
                <a:gd name="connsiteY353" fmla="*/ 8028177 h 9738027"/>
                <a:gd name="connsiteX354" fmla="*/ 4213887 w 13991985"/>
                <a:gd name="connsiteY354" fmla="*/ 8093151 h 9738027"/>
                <a:gd name="connsiteX355" fmla="*/ 4238380 w 13991985"/>
                <a:gd name="connsiteY355" fmla="*/ 8148600 h 9738027"/>
                <a:gd name="connsiteX356" fmla="*/ 4398037 w 13991985"/>
                <a:gd name="connsiteY356" fmla="*/ 8119571 h 9738027"/>
                <a:gd name="connsiteX357" fmla="*/ 4526512 w 13991985"/>
                <a:gd name="connsiteY357" fmla="*/ 8078863 h 9738027"/>
                <a:gd name="connsiteX358" fmla="*/ 4600330 w 13991985"/>
                <a:gd name="connsiteY358" fmla="*/ 8082945 h 9738027"/>
                <a:gd name="connsiteX359" fmla="*/ 4673809 w 13991985"/>
                <a:gd name="connsiteY359" fmla="*/ 8047000 h 9738027"/>
                <a:gd name="connsiteX360" fmla="*/ 4702837 w 13991985"/>
                <a:gd name="connsiteY360" fmla="*/ 8003457 h 9738027"/>
                <a:gd name="connsiteX361" fmla="*/ 4717351 w 13991985"/>
                <a:gd name="connsiteY361" fmla="*/ 7959914 h 9738027"/>
                <a:gd name="connsiteX362" fmla="*/ 4804437 w 13991985"/>
                <a:gd name="connsiteY362" fmla="*/ 7930885 h 9738027"/>
                <a:gd name="connsiteX363" fmla="*/ 4838682 w 13991985"/>
                <a:gd name="connsiteY363" fmla="*/ 7904465 h 9738027"/>
                <a:gd name="connsiteX364" fmla="*/ 4894811 w 13991985"/>
                <a:gd name="connsiteY364" fmla="*/ 7875437 h 9738027"/>
                <a:gd name="connsiteX365" fmla="*/ 4947426 w 13991985"/>
                <a:gd name="connsiteY365" fmla="*/ 7839037 h 9738027"/>
                <a:gd name="connsiteX366" fmla="*/ 5065694 w 13991985"/>
                <a:gd name="connsiteY366" fmla="*/ 7766919 h 9738027"/>
                <a:gd name="connsiteX367" fmla="*/ 5210837 w 13991985"/>
                <a:gd name="connsiteY367" fmla="*/ 7814771 h 9738027"/>
                <a:gd name="connsiteX368" fmla="*/ 5297923 w 13991985"/>
                <a:gd name="connsiteY368" fmla="*/ 7872828 h 9738027"/>
                <a:gd name="connsiteX369" fmla="*/ 5385009 w 13991985"/>
                <a:gd name="connsiteY369" fmla="*/ 7858314 h 9738027"/>
                <a:gd name="connsiteX370" fmla="*/ 5428551 w 13991985"/>
                <a:gd name="connsiteY370" fmla="*/ 7829285 h 9738027"/>
                <a:gd name="connsiteX371" fmla="*/ 5514956 w 13991985"/>
                <a:gd name="connsiteY371" fmla="*/ 7712377 h 9738027"/>
                <a:gd name="connsiteX372" fmla="*/ 5563943 w 13991985"/>
                <a:gd name="connsiteY372" fmla="*/ 7788804 h 9738027"/>
                <a:gd name="connsiteX373" fmla="*/ 5602723 w 13991985"/>
                <a:gd name="connsiteY373" fmla="*/ 7843800 h 9738027"/>
                <a:gd name="connsiteX374" fmla="*/ 5617237 w 13991985"/>
                <a:gd name="connsiteY374" fmla="*/ 7887343 h 9738027"/>
                <a:gd name="connsiteX375" fmla="*/ 5706478 w 13991985"/>
                <a:gd name="connsiteY375" fmla="*/ 7950389 h 9738027"/>
                <a:gd name="connsiteX376" fmla="*/ 5731424 w 13991985"/>
                <a:gd name="connsiteY376" fmla="*/ 7990077 h 9738027"/>
                <a:gd name="connsiteX377" fmla="*/ 5727682 w 13991985"/>
                <a:gd name="connsiteY377" fmla="*/ 8069112 h 9738027"/>
                <a:gd name="connsiteX378" fmla="*/ 5732218 w 13991985"/>
                <a:gd name="connsiteY378" fmla="*/ 8131703 h 9738027"/>
                <a:gd name="connsiteX379" fmla="*/ 5739588 w 13991985"/>
                <a:gd name="connsiteY379" fmla="*/ 8211419 h 9738027"/>
                <a:gd name="connsiteX380" fmla="*/ 5737660 w 13991985"/>
                <a:gd name="connsiteY380" fmla="*/ 8300887 h 9738027"/>
                <a:gd name="connsiteX381" fmla="*/ 5692191 w 13991985"/>
                <a:gd name="connsiteY381" fmla="*/ 8377994 h 9738027"/>
                <a:gd name="connsiteX382" fmla="*/ 5602723 w 13991985"/>
                <a:gd name="connsiteY382" fmla="*/ 8424371 h 9738027"/>
                <a:gd name="connsiteX383" fmla="*/ 5573694 w 13991985"/>
                <a:gd name="connsiteY383" fmla="*/ 8467914 h 9738027"/>
                <a:gd name="connsiteX384" fmla="*/ 5559180 w 13991985"/>
                <a:gd name="connsiteY384" fmla="*/ 8511457 h 9738027"/>
                <a:gd name="connsiteX385" fmla="*/ 5472094 w 13991985"/>
                <a:gd name="connsiteY385" fmla="*/ 8598543 h 9738027"/>
                <a:gd name="connsiteX386" fmla="*/ 5457580 w 13991985"/>
                <a:gd name="connsiteY386" fmla="*/ 8642085 h 9738027"/>
                <a:gd name="connsiteX387" fmla="*/ 5519946 w 13991985"/>
                <a:gd name="connsiteY387" fmla="*/ 8768178 h 9738027"/>
                <a:gd name="connsiteX388" fmla="*/ 5477311 w 13991985"/>
                <a:gd name="connsiteY388" fmla="*/ 8861954 h 9738027"/>
                <a:gd name="connsiteX389" fmla="*/ 5619505 w 13991985"/>
                <a:gd name="connsiteY389" fmla="*/ 8840183 h 9738027"/>
                <a:gd name="connsiteX390" fmla="*/ 5711693 w 13991985"/>
                <a:gd name="connsiteY390" fmla="*/ 8814103 h 9738027"/>
                <a:gd name="connsiteX391" fmla="*/ 5776894 w 13991985"/>
                <a:gd name="connsiteY391" fmla="*/ 8800268 h 9738027"/>
                <a:gd name="connsiteX392" fmla="*/ 5749000 w 13991985"/>
                <a:gd name="connsiteY392" fmla="*/ 8872159 h 9738027"/>
                <a:gd name="connsiteX393" fmla="*/ 5748092 w 13991985"/>
                <a:gd name="connsiteY393" fmla="*/ 8903343 h 9738027"/>
                <a:gd name="connsiteX394" fmla="*/ 5747866 w 13991985"/>
                <a:gd name="connsiteY394" fmla="*/ 8946885 h 9738027"/>
                <a:gd name="connsiteX395" fmla="*/ 5776894 w 13991985"/>
                <a:gd name="connsiteY395" fmla="*/ 9033971 h 9738027"/>
                <a:gd name="connsiteX396" fmla="*/ 5829962 w 13991985"/>
                <a:gd name="connsiteY396" fmla="*/ 9080576 h 9738027"/>
                <a:gd name="connsiteX397" fmla="*/ 5883030 w 13991985"/>
                <a:gd name="connsiteY397" fmla="*/ 9114140 h 9738027"/>
                <a:gd name="connsiteX398" fmla="*/ 5907523 w 13991985"/>
                <a:gd name="connsiteY398" fmla="*/ 9164600 h 9738027"/>
                <a:gd name="connsiteX399" fmla="*/ 5863980 w 13991985"/>
                <a:gd name="connsiteY399" fmla="*/ 9266200 h 9738027"/>
                <a:gd name="connsiteX400" fmla="*/ 6023637 w 13991985"/>
                <a:gd name="connsiteY400" fmla="*/ 9353285 h 9738027"/>
                <a:gd name="connsiteX401" fmla="*/ 6038151 w 13991985"/>
                <a:gd name="connsiteY401" fmla="*/ 9396828 h 9738027"/>
                <a:gd name="connsiteX402" fmla="*/ 6067180 w 13991985"/>
                <a:gd name="connsiteY402" fmla="*/ 9440371 h 9738027"/>
                <a:gd name="connsiteX403" fmla="*/ 6133855 w 13991985"/>
                <a:gd name="connsiteY403" fmla="*/ 9471214 h 9738027"/>
                <a:gd name="connsiteX404" fmla="*/ 6269586 w 13991985"/>
                <a:gd name="connsiteY404" fmla="*/ 9406920 h 9738027"/>
                <a:gd name="connsiteX405" fmla="*/ 6299409 w 13991985"/>
                <a:gd name="connsiteY405" fmla="*/ 9440371 h 9738027"/>
                <a:gd name="connsiteX406" fmla="*/ 6313923 w 13991985"/>
                <a:gd name="connsiteY406" fmla="*/ 9483914 h 9738027"/>
                <a:gd name="connsiteX407" fmla="*/ 6347941 w 13991985"/>
                <a:gd name="connsiteY407" fmla="*/ 9527003 h 9738027"/>
                <a:gd name="connsiteX408" fmla="*/ 6405771 w 13991985"/>
                <a:gd name="connsiteY408" fmla="*/ 9556032 h 9738027"/>
                <a:gd name="connsiteX409" fmla="*/ 6430263 w 13991985"/>
                <a:gd name="connsiteY409" fmla="*/ 9510562 h 9738027"/>
                <a:gd name="connsiteX410" fmla="*/ 6430037 w 13991985"/>
                <a:gd name="connsiteY410" fmla="*/ 9382314 h 9738027"/>
                <a:gd name="connsiteX411" fmla="*/ 6401009 w 13991985"/>
                <a:gd name="connsiteY411" fmla="*/ 9280714 h 9738027"/>
                <a:gd name="connsiteX412" fmla="*/ 6444551 w 13991985"/>
                <a:gd name="connsiteY412" fmla="*/ 9237171 h 9738027"/>
                <a:gd name="connsiteX413" fmla="*/ 6488094 w 13991985"/>
                <a:gd name="connsiteY413" fmla="*/ 9222657 h 9738027"/>
                <a:gd name="connsiteX414" fmla="*/ 6557718 w 13991985"/>
                <a:gd name="connsiteY414" fmla="*/ 9225945 h 9738027"/>
                <a:gd name="connsiteX415" fmla="*/ 6636299 w 13991985"/>
                <a:gd name="connsiteY415" fmla="*/ 9168795 h 9738027"/>
                <a:gd name="connsiteX416" fmla="*/ 6737445 w 13991985"/>
                <a:gd name="connsiteY416" fmla="*/ 9224812 h 9738027"/>
                <a:gd name="connsiteX417" fmla="*/ 6763866 w 13991985"/>
                <a:gd name="connsiteY417" fmla="*/ 9164600 h 9738027"/>
                <a:gd name="connsiteX418" fmla="*/ 6828840 w 13991985"/>
                <a:gd name="connsiteY418" fmla="*/ 9181722 h 9738027"/>
                <a:gd name="connsiteX419" fmla="*/ 6870229 w 13991985"/>
                <a:gd name="connsiteY419" fmla="*/ 9205988 h 9738027"/>
                <a:gd name="connsiteX420" fmla="*/ 6952551 w 13991985"/>
                <a:gd name="connsiteY420" fmla="*/ 9208143 h 9738027"/>
                <a:gd name="connsiteX421" fmla="*/ 7025123 w 13991985"/>
                <a:gd name="connsiteY421" fmla="*/ 9121057 h 9738027"/>
                <a:gd name="connsiteX422" fmla="*/ 7102230 w 13991985"/>
                <a:gd name="connsiteY422" fmla="*/ 9139881 h 9738027"/>
                <a:gd name="connsiteX423" fmla="*/ 7170266 w 13991985"/>
                <a:gd name="connsiteY423" fmla="*/ 9077514 h 9738027"/>
                <a:gd name="connsiteX424" fmla="*/ 7197141 w 13991985"/>
                <a:gd name="connsiteY424" fmla="*/ 9048713 h 9738027"/>
                <a:gd name="connsiteX425" fmla="*/ 7236374 w 13991985"/>
                <a:gd name="connsiteY425" fmla="*/ 9023539 h 9738027"/>
                <a:gd name="connsiteX426" fmla="*/ 7271638 w 13991985"/>
                <a:gd name="connsiteY426" fmla="*/ 9063681 h 9738027"/>
                <a:gd name="connsiteX427" fmla="*/ 7307811 w 13991985"/>
                <a:gd name="connsiteY427" fmla="*/ 9109604 h 9738027"/>
                <a:gd name="connsiteX428" fmla="*/ 7343530 w 13991985"/>
                <a:gd name="connsiteY428" fmla="*/ 9159270 h 9738027"/>
                <a:gd name="connsiteX429" fmla="*/ 7460551 w 13991985"/>
                <a:gd name="connsiteY429" fmla="*/ 9164600 h 9738027"/>
                <a:gd name="connsiteX430" fmla="*/ 7547637 w 13991985"/>
                <a:gd name="connsiteY430" fmla="*/ 9179114 h 9738027"/>
                <a:gd name="connsiteX431" fmla="*/ 7562151 w 13991985"/>
                <a:gd name="connsiteY431" fmla="*/ 9353285 h 9738027"/>
                <a:gd name="connsiteX432" fmla="*/ 7634723 w 13991985"/>
                <a:gd name="connsiteY432" fmla="*/ 9367800 h 9738027"/>
                <a:gd name="connsiteX433" fmla="*/ 7721809 w 13991985"/>
                <a:gd name="connsiteY433" fmla="*/ 9396828 h 9738027"/>
                <a:gd name="connsiteX434" fmla="*/ 7808894 w 13991985"/>
                <a:gd name="connsiteY434" fmla="*/ 9425857 h 9738027"/>
                <a:gd name="connsiteX435" fmla="*/ 7852437 w 13991985"/>
                <a:gd name="connsiteY435" fmla="*/ 9440371 h 9738027"/>
                <a:gd name="connsiteX436" fmla="*/ 7895980 w 13991985"/>
                <a:gd name="connsiteY436" fmla="*/ 9396828 h 9738027"/>
                <a:gd name="connsiteX437" fmla="*/ 7939523 w 13991985"/>
                <a:gd name="connsiteY437" fmla="*/ 9382314 h 9738027"/>
                <a:gd name="connsiteX438" fmla="*/ 7962655 w 13991985"/>
                <a:gd name="connsiteY438" fmla="*/ 9347389 h 9738027"/>
                <a:gd name="connsiteX439" fmla="*/ 8005517 w 13991985"/>
                <a:gd name="connsiteY439" fmla="*/ 9335483 h 9738027"/>
                <a:gd name="connsiteX440" fmla="*/ 8065049 w 13991985"/>
                <a:gd name="connsiteY440" fmla="*/ 9397396 h 9738027"/>
                <a:gd name="connsiteX441" fmla="*/ 8169144 w 13991985"/>
                <a:gd name="connsiteY441" fmla="*/ 9437309 h 9738027"/>
                <a:gd name="connsiteX442" fmla="*/ 8215068 w 13991985"/>
                <a:gd name="connsiteY442" fmla="*/ 9392633 h 9738027"/>
                <a:gd name="connsiteX443" fmla="*/ 8255549 w 13991985"/>
                <a:gd name="connsiteY443" fmla="*/ 9401818 h 9738027"/>
                <a:gd name="connsiteX444" fmla="*/ 8299092 w 13991985"/>
                <a:gd name="connsiteY444" fmla="*/ 9438217 h 9738027"/>
                <a:gd name="connsiteX445" fmla="*/ 8317461 w 13991985"/>
                <a:gd name="connsiteY445" fmla="*/ 9485502 h 9738027"/>
                <a:gd name="connsiteX446" fmla="*/ 8295010 w 13991985"/>
                <a:gd name="connsiteY446" fmla="*/ 9519633 h 9738027"/>
                <a:gd name="connsiteX447" fmla="*/ 8276980 w 13991985"/>
                <a:gd name="connsiteY447" fmla="*/ 9604564 h 9738027"/>
                <a:gd name="connsiteX448" fmla="*/ 8309297 w 13991985"/>
                <a:gd name="connsiteY448" fmla="*/ 9685413 h 9738027"/>
                <a:gd name="connsiteX449" fmla="*/ 8350459 w 13991985"/>
                <a:gd name="connsiteY449" fmla="*/ 9738027 h 9738027"/>
                <a:gd name="connsiteX450" fmla="*/ 8389466 w 13991985"/>
                <a:gd name="connsiteY450" fmla="*/ 9730657 h 9738027"/>
                <a:gd name="connsiteX451" fmla="*/ 8386404 w 13991985"/>
                <a:gd name="connsiteY451" fmla="*/ 9682578 h 9738027"/>
                <a:gd name="connsiteX452" fmla="*/ 8360437 w 13991985"/>
                <a:gd name="connsiteY452" fmla="*/ 9643571 h 9738027"/>
                <a:gd name="connsiteX453" fmla="*/ 8351139 w 13991985"/>
                <a:gd name="connsiteY453" fmla="*/ 9571453 h 9738027"/>
                <a:gd name="connsiteX454" fmla="*/ 8370416 w 13991985"/>
                <a:gd name="connsiteY454" fmla="*/ 9527684 h 9738027"/>
                <a:gd name="connsiteX455" fmla="*/ 8396043 w 13991985"/>
                <a:gd name="connsiteY455" fmla="*/ 9475977 h 9738027"/>
                <a:gd name="connsiteX456" fmla="*/ 8429380 w 13991985"/>
                <a:gd name="connsiteY456" fmla="*/ 9483120 h 9738027"/>
                <a:gd name="connsiteX457" fmla="*/ 8496055 w 13991985"/>
                <a:gd name="connsiteY457" fmla="*/ 9473595 h 9738027"/>
                <a:gd name="connsiteX458" fmla="*/ 8553886 w 13991985"/>
                <a:gd name="connsiteY458" fmla="*/ 9453185 h 9738027"/>
                <a:gd name="connsiteX459" fmla="*/ 8636209 w 13991985"/>
                <a:gd name="connsiteY459" fmla="*/ 9428465 h 9738027"/>
                <a:gd name="connsiteX460" fmla="*/ 8696193 w 13991985"/>
                <a:gd name="connsiteY460" fmla="*/ 9415877 h 9738027"/>
                <a:gd name="connsiteX461" fmla="*/ 8691318 w 13991985"/>
                <a:gd name="connsiteY461" fmla="*/ 9375964 h 9738027"/>
                <a:gd name="connsiteX462" fmla="*/ 8715130 w 13991985"/>
                <a:gd name="connsiteY462" fmla="*/ 9356914 h 9738027"/>
                <a:gd name="connsiteX463" fmla="*/ 8743705 w 13991985"/>
                <a:gd name="connsiteY463" fmla="*/ 9359295 h 9738027"/>
                <a:gd name="connsiteX464" fmla="*/ 8810380 w 13991985"/>
                <a:gd name="connsiteY464" fmla="*/ 9382314 h 9738027"/>
                <a:gd name="connsiteX465" fmla="*/ 8856078 w 13991985"/>
                <a:gd name="connsiteY465" fmla="*/ 9312577 h 9738027"/>
                <a:gd name="connsiteX466" fmla="*/ 8903249 w 13991985"/>
                <a:gd name="connsiteY466" fmla="*/ 9314052 h 9738027"/>
                <a:gd name="connsiteX467" fmla="*/ 8941349 w 13991985"/>
                <a:gd name="connsiteY467" fmla="*/ 9356914 h 9738027"/>
                <a:gd name="connsiteX468" fmla="*/ 8984211 w 13991985"/>
                <a:gd name="connsiteY468" fmla="*/ 9321195 h 9738027"/>
                <a:gd name="connsiteX469" fmla="*/ 9025713 w 13991985"/>
                <a:gd name="connsiteY469" fmla="*/ 9264272 h 9738027"/>
                <a:gd name="connsiteX470" fmla="*/ 9085925 w 13991985"/>
                <a:gd name="connsiteY470" fmla="*/ 9278106 h 9738027"/>
                <a:gd name="connsiteX471" fmla="*/ 9124705 w 13991985"/>
                <a:gd name="connsiteY471" fmla="*/ 9237852 h 9738027"/>
                <a:gd name="connsiteX472" fmla="*/ 9129468 w 13991985"/>
                <a:gd name="connsiteY472" fmla="*/ 9186258 h 9738027"/>
                <a:gd name="connsiteX473" fmla="*/ 9160424 w 13991985"/>
                <a:gd name="connsiteY473" fmla="*/ 9133077 h 9738027"/>
                <a:gd name="connsiteX474" fmla="*/ 9203286 w 13991985"/>
                <a:gd name="connsiteY474" fmla="*/ 9156889 h 9738027"/>
                <a:gd name="connsiteX475" fmla="*/ 9246376 w 13991985"/>
                <a:gd name="connsiteY475" fmla="*/ 9196690 h 9738027"/>
                <a:gd name="connsiteX476" fmla="*/ 9305680 w 13991985"/>
                <a:gd name="connsiteY476" fmla="*/ 9159270 h 9738027"/>
                <a:gd name="connsiteX477" fmla="*/ 9399569 w 13991985"/>
                <a:gd name="connsiteY477" fmla="*/ 9131943 h 9738027"/>
                <a:gd name="connsiteX478" fmla="*/ 9458080 w 13991985"/>
                <a:gd name="connsiteY478" fmla="*/ 9130695 h 9738027"/>
                <a:gd name="connsiteX479" fmla="*/ 9518518 w 13991985"/>
                <a:gd name="connsiteY479" fmla="*/ 9105521 h 9738027"/>
                <a:gd name="connsiteX480" fmla="*/ 9574648 w 13991985"/>
                <a:gd name="connsiteY480" fmla="*/ 9126046 h 9738027"/>
                <a:gd name="connsiteX481" fmla="*/ 9652209 w 13991985"/>
                <a:gd name="connsiteY481" fmla="*/ 9106543 h 9738027"/>
                <a:gd name="connsiteX482" fmla="*/ 9753355 w 13991985"/>
                <a:gd name="connsiteY482" fmla="*/ 9094977 h 9738027"/>
                <a:gd name="connsiteX483" fmla="*/ 9816175 w 13991985"/>
                <a:gd name="connsiteY483" fmla="*/ 9050866 h 9738027"/>
                <a:gd name="connsiteX484" fmla="*/ 9803361 w 13991985"/>
                <a:gd name="connsiteY484" fmla="*/ 9009252 h 9738027"/>
                <a:gd name="connsiteX485" fmla="*/ 9819236 w 13991985"/>
                <a:gd name="connsiteY485" fmla="*/ 8981583 h 9738027"/>
                <a:gd name="connsiteX486" fmla="*/ 9872418 w 13991985"/>
                <a:gd name="connsiteY486" fmla="*/ 8980677 h 9738027"/>
                <a:gd name="connsiteX487" fmla="*/ 9893736 w 13991985"/>
                <a:gd name="connsiteY487" fmla="*/ 8931350 h 9738027"/>
                <a:gd name="connsiteX488" fmla="*/ 9942721 w 13991985"/>
                <a:gd name="connsiteY488" fmla="*/ 8904022 h 9738027"/>
                <a:gd name="connsiteX489" fmla="*/ 10024364 w 13991985"/>
                <a:gd name="connsiteY489" fmla="*/ 8850956 h 9738027"/>
                <a:gd name="connsiteX490" fmla="*/ 10101925 w 13991985"/>
                <a:gd name="connsiteY490" fmla="*/ 8802650 h 9738027"/>
                <a:gd name="connsiteX491" fmla="*/ 10130726 w 13991985"/>
                <a:gd name="connsiteY491" fmla="*/ 8768632 h 9738027"/>
                <a:gd name="connsiteX492" fmla="*/ 10099997 w 13991985"/>
                <a:gd name="connsiteY492" fmla="*/ 8719646 h 9738027"/>
                <a:gd name="connsiteX493" fmla="*/ 10139458 w 13991985"/>
                <a:gd name="connsiteY493" fmla="*/ 8683474 h 9738027"/>
                <a:gd name="connsiteX494" fmla="*/ 10199669 w 13991985"/>
                <a:gd name="connsiteY494" fmla="*/ 8664197 h 9738027"/>
                <a:gd name="connsiteX495" fmla="*/ 10252737 w 13991985"/>
                <a:gd name="connsiteY495" fmla="*/ 8642539 h 9738027"/>
                <a:gd name="connsiteX496" fmla="*/ 10293672 w 13991985"/>
                <a:gd name="connsiteY496" fmla="*/ 8610902 h 9738027"/>
                <a:gd name="connsiteX497" fmla="*/ 10351049 w 13991985"/>
                <a:gd name="connsiteY497" fmla="*/ 8533002 h 9738027"/>
                <a:gd name="connsiteX498" fmla="*/ 10363409 w 13991985"/>
                <a:gd name="connsiteY498" fmla="*/ 8525971 h 9738027"/>
                <a:gd name="connsiteX499" fmla="*/ 10398107 w 13991985"/>
                <a:gd name="connsiteY499" fmla="*/ 8480274 h 9738027"/>
                <a:gd name="connsiteX500" fmla="*/ 10436434 w 13991985"/>
                <a:gd name="connsiteY500" fmla="*/ 8443875 h 9738027"/>
                <a:gd name="connsiteX501" fmla="*/ 10479523 w 13991985"/>
                <a:gd name="connsiteY501" fmla="*/ 8395343 h 9738027"/>
                <a:gd name="connsiteX502" fmla="*/ 10494718 w 13991985"/>
                <a:gd name="connsiteY502" fmla="*/ 8308257 h 9738027"/>
                <a:gd name="connsiteX503" fmla="*/ 10499254 w 13991985"/>
                <a:gd name="connsiteY503" fmla="*/ 8247819 h 9738027"/>
                <a:gd name="connsiteX504" fmla="*/ 10482018 w 13991985"/>
                <a:gd name="connsiteY504" fmla="*/ 8171052 h 9738027"/>
                <a:gd name="connsiteX505" fmla="*/ 10523066 w 13991985"/>
                <a:gd name="connsiteY505" fmla="*/ 8117643 h 9738027"/>
                <a:gd name="connsiteX506" fmla="*/ 10566609 w 13991985"/>
                <a:gd name="connsiteY506" fmla="*/ 8119571 h 9738027"/>
                <a:gd name="connsiteX507" fmla="*/ 10627274 w 13991985"/>
                <a:gd name="connsiteY507" fmla="*/ 8102676 h 9738027"/>
                <a:gd name="connsiteX508" fmla="*/ 10654829 w 13991985"/>
                <a:gd name="connsiteY508" fmla="*/ 8025569 h 9738027"/>
                <a:gd name="connsiteX509" fmla="*/ 10696330 w 13991985"/>
                <a:gd name="connsiteY509" fmla="*/ 7994839 h 9738027"/>
                <a:gd name="connsiteX510" fmla="*/ 10775025 w 13991985"/>
                <a:gd name="connsiteY510" fmla="*/ 7894940 h 9738027"/>
                <a:gd name="connsiteX511" fmla="*/ 10806435 w 13991985"/>
                <a:gd name="connsiteY511" fmla="*/ 7805246 h 9738027"/>
                <a:gd name="connsiteX512" fmla="*/ 10847596 w 13991985"/>
                <a:gd name="connsiteY512" fmla="*/ 7745488 h 9738027"/>
                <a:gd name="connsiteX513" fmla="*/ 10903499 w 13991985"/>
                <a:gd name="connsiteY513" fmla="*/ 7730520 h 9738027"/>
                <a:gd name="connsiteX514" fmla="*/ 10958494 w 13991985"/>
                <a:gd name="connsiteY514" fmla="*/ 7727685 h 9738027"/>
                <a:gd name="connsiteX515" fmla="*/ 10952031 w 13991985"/>
                <a:gd name="connsiteY515" fmla="*/ 7706028 h 9738027"/>
                <a:gd name="connsiteX516" fmla="*/ 10943980 w 13991985"/>
                <a:gd name="connsiteY516" fmla="*/ 7652732 h 9738027"/>
                <a:gd name="connsiteX517" fmla="*/ 10950897 w 13991985"/>
                <a:gd name="connsiteY517" fmla="*/ 7604427 h 9738027"/>
                <a:gd name="connsiteX518" fmla="*/ 10917786 w 13991985"/>
                <a:gd name="connsiteY518" fmla="*/ 7507590 h 9738027"/>
                <a:gd name="connsiteX519" fmla="*/ 10915632 w 13991985"/>
                <a:gd name="connsiteY519" fmla="*/ 7454521 h 9738027"/>
                <a:gd name="connsiteX520" fmla="*/ 10963937 w 13991985"/>
                <a:gd name="connsiteY520" fmla="*/ 7401681 h 9738027"/>
                <a:gd name="connsiteX521" fmla="*/ 11024943 w 13991985"/>
                <a:gd name="connsiteY521" fmla="*/ 7373333 h 9738027"/>
                <a:gd name="connsiteX522" fmla="*/ 11016551 w 13991985"/>
                <a:gd name="connsiteY522" fmla="*/ 7335800 h 9738027"/>
                <a:gd name="connsiteX523" fmla="*/ 10974936 w 13991985"/>
                <a:gd name="connsiteY523" fmla="*/ 7306998 h 9738027"/>
                <a:gd name="connsiteX524" fmla="*/ 10912570 w 13991985"/>
                <a:gd name="connsiteY524" fmla="*/ 7239643 h 9738027"/>
                <a:gd name="connsiteX525" fmla="*/ 10851905 w 13991985"/>
                <a:gd name="connsiteY525" fmla="*/ 7270371 h 9738027"/>
                <a:gd name="connsiteX526" fmla="*/ 10782168 w 13991985"/>
                <a:gd name="connsiteY526" fmla="*/ 7263001 h 9738027"/>
                <a:gd name="connsiteX527" fmla="*/ 10784323 w 13991985"/>
                <a:gd name="connsiteY527" fmla="*/ 7205171 h 9738027"/>
                <a:gd name="connsiteX528" fmla="*/ 10830247 w 13991985"/>
                <a:gd name="connsiteY528" fmla="*/ 7133053 h 9738027"/>
                <a:gd name="connsiteX529" fmla="*/ 10877305 w 13991985"/>
                <a:gd name="connsiteY529" fmla="*/ 7116158 h 9738027"/>
                <a:gd name="connsiteX530" fmla="*/ 10917332 w 13991985"/>
                <a:gd name="connsiteY530" fmla="*/ 7087357 h 9738027"/>
                <a:gd name="connsiteX531" fmla="*/ 10973688 w 13991985"/>
                <a:gd name="connsiteY531" fmla="*/ 7074769 h 9738027"/>
                <a:gd name="connsiteX532" fmla="*/ 11033446 w 13991985"/>
                <a:gd name="connsiteY532" fmla="*/ 7055039 h 9738027"/>
                <a:gd name="connsiteX533" fmla="*/ 10929693 w 13991985"/>
                <a:gd name="connsiteY533" fmla="*/ 6954120 h 9738027"/>
                <a:gd name="connsiteX534" fmla="*/ 10903272 w 13991985"/>
                <a:gd name="connsiteY534" fmla="*/ 6879619 h 9738027"/>
                <a:gd name="connsiteX535" fmla="*/ 10997729 w 13991985"/>
                <a:gd name="connsiteY535" fmla="*/ 6886083 h 9738027"/>
                <a:gd name="connsiteX536" fmla="*/ 11045580 w 13991985"/>
                <a:gd name="connsiteY536" fmla="*/ 6856828 h 9738027"/>
                <a:gd name="connsiteX537" fmla="*/ 10987523 w 13991985"/>
                <a:gd name="connsiteY537" fmla="*/ 6788566 h 9738027"/>
                <a:gd name="connsiteX538" fmla="*/ 10914951 w 13991985"/>
                <a:gd name="connsiteY538" fmla="*/ 6740714 h 9738027"/>
                <a:gd name="connsiteX539" fmla="*/ 10909509 w 13991985"/>
                <a:gd name="connsiteY539" fmla="*/ 6692862 h 9738027"/>
                <a:gd name="connsiteX540" fmla="*/ 10856894 w 13991985"/>
                <a:gd name="connsiteY540" fmla="*/ 6668143 h 9738027"/>
                <a:gd name="connsiteX541" fmla="*/ 10813805 w 13991985"/>
                <a:gd name="connsiteY541" fmla="*/ 6633671 h 9738027"/>
                <a:gd name="connsiteX542" fmla="*/ 10804053 w 13991985"/>
                <a:gd name="connsiteY542" fmla="*/ 6556790 h 9738027"/>
                <a:gd name="connsiteX543" fmla="*/ 10793848 w 13991985"/>
                <a:gd name="connsiteY543" fmla="*/ 6494198 h 9738027"/>
                <a:gd name="connsiteX544" fmla="*/ 10740780 w 13991985"/>
                <a:gd name="connsiteY544" fmla="*/ 6367878 h 9738027"/>
                <a:gd name="connsiteX545" fmla="*/ 10711751 w 13991985"/>
                <a:gd name="connsiteY545" fmla="*/ 6247228 h 9738027"/>
                <a:gd name="connsiteX546" fmla="*/ 10668209 w 13991985"/>
                <a:gd name="connsiteY546" fmla="*/ 6218200 h 9738027"/>
                <a:gd name="connsiteX547" fmla="*/ 10619223 w 13991985"/>
                <a:gd name="connsiteY547" fmla="*/ 6155833 h 9738027"/>
                <a:gd name="connsiteX548" fmla="*/ 10508551 w 13991985"/>
                <a:gd name="connsiteY548" fmla="*/ 6072831 h 9738027"/>
                <a:gd name="connsiteX549" fmla="*/ 10426229 w 13991985"/>
                <a:gd name="connsiteY549" fmla="*/ 6005701 h 9738027"/>
                <a:gd name="connsiteX550" fmla="*/ 10441423 w 13991985"/>
                <a:gd name="connsiteY550" fmla="*/ 5885505 h 9738027"/>
                <a:gd name="connsiteX551" fmla="*/ 10509005 w 13991985"/>
                <a:gd name="connsiteY551" fmla="*/ 5822232 h 9738027"/>
                <a:gd name="connsiteX552" fmla="*/ 10595637 w 13991985"/>
                <a:gd name="connsiteY552" fmla="*/ 5724714 h 9738027"/>
                <a:gd name="connsiteX553" fmla="*/ 10629655 w 13991985"/>
                <a:gd name="connsiteY553" fmla="*/ 5637402 h 9738027"/>
                <a:gd name="connsiteX554" fmla="*/ 10673198 w 13991985"/>
                <a:gd name="connsiteY554" fmla="*/ 5604745 h 9738027"/>
                <a:gd name="connsiteX555" fmla="*/ 10750305 w 13991985"/>
                <a:gd name="connsiteY555" fmla="*/ 5627196 h 9738027"/>
                <a:gd name="connsiteX556" fmla="*/ 10761191 w 13991985"/>
                <a:gd name="connsiteY556" fmla="*/ 5560067 h 9738027"/>
                <a:gd name="connsiteX557" fmla="*/ 10814259 w 13991985"/>
                <a:gd name="connsiteY557" fmla="*/ 5502464 h 9738027"/>
                <a:gd name="connsiteX558" fmla="*/ 10891138 w 13991985"/>
                <a:gd name="connsiteY558" fmla="*/ 5468446 h 9738027"/>
                <a:gd name="connsiteX559" fmla="*/ 10958494 w 13991985"/>
                <a:gd name="connsiteY559" fmla="*/ 5463457 h 9738027"/>
                <a:gd name="connsiteX560" fmla="*/ 10989111 w 13991985"/>
                <a:gd name="connsiteY560" fmla="*/ 5434655 h 9738027"/>
                <a:gd name="connsiteX561" fmla="*/ 11051703 w 13991985"/>
                <a:gd name="connsiteY561" fmla="*/ 5395875 h 9738027"/>
                <a:gd name="connsiteX562" fmla="*/ 11161694 w 13991985"/>
                <a:gd name="connsiteY562" fmla="*/ 5361857 h 9738027"/>
                <a:gd name="connsiteX563" fmla="*/ 11205237 w 13991985"/>
                <a:gd name="connsiteY563" fmla="*/ 5332828 h 9738027"/>
                <a:gd name="connsiteX564" fmla="*/ 11161694 w 13991985"/>
                <a:gd name="connsiteY564" fmla="*/ 5303800 h 9738027"/>
                <a:gd name="connsiteX565" fmla="*/ 10871409 w 13991985"/>
                <a:gd name="connsiteY565" fmla="*/ 5260257 h 9738027"/>
                <a:gd name="connsiteX566" fmla="*/ 10827866 w 13991985"/>
                <a:gd name="connsiteY566" fmla="*/ 5216714 h 9738027"/>
                <a:gd name="connsiteX567" fmla="*/ 10682723 w 13991985"/>
                <a:gd name="connsiteY567" fmla="*/ 5274771 h 9738027"/>
                <a:gd name="connsiteX568" fmla="*/ 10624666 w 13991985"/>
                <a:gd name="connsiteY568" fmla="*/ 5303800 h 9738027"/>
                <a:gd name="connsiteX569" fmla="*/ 10537580 w 13991985"/>
                <a:gd name="connsiteY569" fmla="*/ 5390206 h 9738027"/>
                <a:gd name="connsiteX570" fmla="*/ 10440289 w 13991985"/>
                <a:gd name="connsiteY570" fmla="*/ 5361403 h 9738027"/>
                <a:gd name="connsiteX571" fmla="*/ 10368624 w 13991985"/>
                <a:gd name="connsiteY571" fmla="*/ 5317633 h 9738027"/>
                <a:gd name="connsiteX572" fmla="*/ 10348894 w 13991985"/>
                <a:gd name="connsiteY572" fmla="*/ 5245743 h 9738027"/>
                <a:gd name="connsiteX573" fmla="*/ 10363409 w 13991985"/>
                <a:gd name="connsiteY573" fmla="*/ 5187685 h 9738027"/>
                <a:gd name="connsiteX574" fmla="*/ 10392437 w 13991985"/>
                <a:gd name="connsiteY574" fmla="*/ 5144143 h 9738027"/>
                <a:gd name="connsiteX575" fmla="*/ 10348894 w 13991985"/>
                <a:gd name="connsiteY575" fmla="*/ 5115114 h 9738027"/>
                <a:gd name="connsiteX576" fmla="*/ 10290837 w 13991985"/>
                <a:gd name="connsiteY576" fmla="*/ 5100600 h 9738027"/>
                <a:gd name="connsiteX577" fmla="*/ 10203751 w 13991985"/>
                <a:gd name="connsiteY577" fmla="*/ 5071571 h 9738027"/>
                <a:gd name="connsiteX578" fmla="*/ 10160209 w 13991985"/>
                <a:gd name="connsiteY578" fmla="*/ 5057057 h 9738027"/>
                <a:gd name="connsiteX579" fmla="*/ 10073804 w 13991985"/>
                <a:gd name="connsiteY579" fmla="*/ 5028028 h 9738027"/>
                <a:gd name="connsiteX580" fmla="*/ 10044548 w 13991985"/>
                <a:gd name="connsiteY580" fmla="*/ 4921665 h 9738027"/>
                <a:gd name="connsiteX581" fmla="*/ 10049991 w 13991985"/>
                <a:gd name="connsiteY581" fmla="*/ 4868598 h 9738027"/>
                <a:gd name="connsiteX582" fmla="*/ 10102605 w 13991985"/>
                <a:gd name="connsiteY582" fmla="*/ 4758381 h 9738027"/>
                <a:gd name="connsiteX583" fmla="*/ 10189011 w 13991985"/>
                <a:gd name="connsiteY583" fmla="*/ 4753164 h 9738027"/>
                <a:gd name="connsiteX584" fmla="*/ 10262262 w 13991985"/>
                <a:gd name="connsiteY584" fmla="*/ 4791490 h 9738027"/>
                <a:gd name="connsiteX585" fmla="*/ 10311929 w 13991985"/>
                <a:gd name="connsiteY585" fmla="*/ 4762462 h 9738027"/>
                <a:gd name="connsiteX586" fmla="*/ 10365223 w 13991985"/>
                <a:gd name="connsiteY586" fmla="*/ 4752710 h 9738027"/>
                <a:gd name="connsiteX587" fmla="*/ 10423053 w 13991985"/>
                <a:gd name="connsiteY587" fmla="*/ 4698963 h 9738027"/>
                <a:gd name="connsiteX588" fmla="*/ 10447319 w 13991985"/>
                <a:gd name="connsiteY588" fmla="*/ 4607114 h 9738027"/>
                <a:gd name="connsiteX589" fmla="*/ 10491543 w 13991985"/>
                <a:gd name="connsiteY589" fmla="*/ 4532502 h 9738027"/>
                <a:gd name="connsiteX590" fmla="*/ 10595637 w 13991985"/>
                <a:gd name="connsiteY590" fmla="*/ 4520028 h 9738027"/>
                <a:gd name="connsiteX591" fmla="*/ 10639180 w 13991985"/>
                <a:gd name="connsiteY591" fmla="*/ 4491000 h 9738027"/>
                <a:gd name="connsiteX592" fmla="*/ 10711751 w 13991985"/>
                <a:gd name="connsiteY592" fmla="*/ 4403914 h 9738027"/>
                <a:gd name="connsiteX593" fmla="*/ 10755294 w 13991985"/>
                <a:gd name="connsiteY593" fmla="*/ 4360371 h 9738027"/>
                <a:gd name="connsiteX594" fmla="*/ 10775705 w 13991985"/>
                <a:gd name="connsiteY594" fmla="*/ 4302314 h 9738027"/>
                <a:gd name="connsiteX595" fmla="*/ 10848730 w 13991985"/>
                <a:gd name="connsiteY595" fmla="*/ 4251514 h 9738027"/>
                <a:gd name="connsiteX596" fmla="*/ 10977318 w 13991985"/>
                <a:gd name="connsiteY596" fmla="*/ 4232464 h 9738027"/>
                <a:gd name="connsiteX597" fmla="*/ 11103411 w 13991985"/>
                <a:gd name="connsiteY597" fmla="*/ 4307983 h 9738027"/>
                <a:gd name="connsiteX598" fmla="*/ 11126996 w 13991985"/>
                <a:gd name="connsiteY598" fmla="*/ 4433170 h 9738027"/>
                <a:gd name="connsiteX599" fmla="*/ 11078691 w 13991985"/>
                <a:gd name="connsiteY599" fmla="*/ 4505514 h 9738027"/>
                <a:gd name="connsiteX600" fmla="*/ 11048755 w 13991985"/>
                <a:gd name="connsiteY600" fmla="*/ 4551552 h 9738027"/>
                <a:gd name="connsiteX601" fmla="*/ 11049889 w 13991985"/>
                <a:gd name="connsiteY601" fmla="*/ 4577632 h 9738027"/>
                <a:gd name="connsiteX602" fmla="*/ 10987523 w 13991985"/>
                <a:gd name="connsiteY602" fmla="*/ 4592600 h 9738027"/>
                <a:gd name="connsiteX603" fmla="*/ 10973009 w 13991985"/>
                <a:gd name="connsiteY603" fmla="*/ 4650657 h 9738027"/>
                <a:gd name="connsiteX604" fmla="*/ 11060094 w 13991985"/>
                <a:gd name="connsiteY604" fmla="*/ 4665171 h 9738027"/>
                <a:gd name="connsiteX605" fmla="*/ 11016551 w 13991985"/>
                <a:gd name="connsiteY605" fmla="*/ 4708714 h 9738027"/>
                <a:gd name="connsiteX606" fmla="*/ 11002037 w 13991985"/>
                <a:gd name="connsiteY606" fmla="*/ 4752257 h 9738027"/>
                <a:gd name="connsiteX607" fmla="*/ 11016551 w 13991985"/>
                <a:gd name="connsiteY607" fmla="*/ 4781285 h 9738027"/>
                <a:gd name="connsiteX608" fmla="*/ 11060094 w 13991985"/>
                <a:gd name="connsiteY608" fmla="*/ 4737743 h 9738027"/>
                <a:gd name="connsiteX609" fmla="*/ 11190723 w 13991985"/>
                <a:gd name="connsiteY609" fmla="*/ 4650657 h 9738027"/>
                <a:gd name="connsiteX610" fmla="*/ 11248780 w 13991985"/>
                <a:gd name="connsiteY610" fmla="*/ 4636143 h 9738027"/>
                <a:gd name="connsiteX611" fmla="*/ 11335866 w 13991985"/>
                <a:gd name="connsiteY611" fmla="*/ 4592600 h 9738027"/>
                <a:gd name="connsiteX612" fmla="*/ 11422951 w 13991985"/>
                <a:gd name="connsiteY612" fmla="*/ 4549057 h 9738027"/>
                <a:gd name="connsiteX613" fmla="*/ 11539066 w 13991985"/>
                <a:gd name="connsiteY61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46951 w 13991985"/>
                <a:gd name="connsiteY280" fmla="*/ 5100600 h 9738027"/>
                <a:gd name="connsiteX281" fmla="*/ 265774 w 13991985"/>
                <a:gd name="connsiteY281" fmla="*/ 5294275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529187 w 13991985"/>
                <a:gd name="connsiteY287" fmla="*/ 5522195 h 9738027"/>
                <a:gd name="connsiteX288" fmla="*/ 534403 w 13991985"/>
                <a:gd name="connsiteY288" fmla="*/ 5647380 h 9738027"/>
                <a:gd name="connsiteX289" fmla="*/ 548917 w 13991985"/>
                <a:gd name="connsiteY289" fmla="*/ 5739228 h 9738027"/>
                <a:gd name="connsiteX290" fmla="*/ 676484 w 13991985"/>
                <a:gd name="connsiteY290" fmla="*/ 5711333 h 9738027"/>
                <a:gd name="connsiteX291" fmla="*/ 715944 w 13991985"/>
                <a:gd name="connsiteY291" fmla="*/ 5764402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1022672 w 13991985"/>
                <a:gd name="connsiteY294" fmla="*/ 5855796 h 9738027"/>
                <a:gd name="connsiteX295" fmla="*/ 1025506 w 13991985"/>
                <a:gd name="connsiteY295" fmla="*/ 5925533 h 9738027"/>
                <a:gd name="connsiteX296" fmla="*/ 1030497 w 13991985"/>
                <a:gd name="connsiteY296" fmla="*/ 6024751 h 9738027"/>
                <a:gd name="connsiteX297" fmla="*/ 1117809 w 13991985"/>
                <a:gd name="connsiteY297" fmla="*/ 6087571 h 9738027"/>
                <a:gd name="connsiteX298" fmla="*/ 1176092 w 13991985"/>
                <a:gd name="connsiteY298" fmla="*/ 6116033 h 9738027"/>
                <a:gd name="connsiteX299" fmla="*/ 1190380 w 13991985"/>
                <a:gd name="connsiteY299" fmla="*/ 6189171 h 9738027"/>
                <a:gd name="connsiteX300" fmla="*/ 1146837 w 13991985"/>
                <a:gd name="connsiteY300" fmla="*/ 6218200 h 9738027"/>
                <a:gd name="connsiteX301" fmla="*/ 1168722 w 13991985"/>
                <a:gd name="connsiteY301" fmla="*/ 6388289 h 9738027"/>
                <a:gd name="connsiteX302" fmla="*/ 1226325 w 13991985"/>
                <a:gd name="connsiteY302" fmla="*/ 6477075 h 9738027"/>
                <a:gd name="connsiteX303" fmla="*/ 1274405 w 13991985"/>
                <a:gd name="connsiteY303" fmla="*/ 6568924 h 9738027"/>
                <a:gd name="connsiteX304" fmla="*/ 1226552 w 13991985"/>
                <a:gd name="connsiteY304" fmla="*/ 6651020 h 9738027"/>
                <a:gd name="connsiteX305" fmla="*/ 1125179 w 13991985"/>
                <a:gd name="connsiteY305" fmla="*/ 6610539 h 9738027"/>
                <a:gd name="connsiteX306" fmla="*/ 1103294 w 13991985"/>
                <a:gd name="connsiteY306" fmla="*/ 6682657 h 9738027"/>
                <a:gd name="connsiteX307" fmla="*/ 1137992 w 13991985"/>
                <a:gd name="connsiteY307" fmla="*/ 6768495 h 9738027"/>
                <a:gd name="connsiteX308" fmla="*/ 1134931 w 13991985"/>
                <a:gd name="connsiteY308" fmla="*/ 6871115 h 9738027"/>
                <a:gd name="connsiteX309" fmla="*/ 1149899 w 13991985"/>
                <a:gd name="connsiteY309" fmla="*/ 6955140 h 9738027"/>
                <a:gd name="connsiteX310" fmla="*/ 1210111 w 13991985"/>
                <a:gd name="connsiteY310" fmla="*/ 7021475 h 9738027"/>
                <a:gd name="connsiteX311" fmla="*/ 1366705 w 13991985"/>
                <a:gd name="connsiteY311" fmla="*/ 7104025 h 9738027"/>
                <a:gd name="connsiteX312" fmla="*/ 1449029 w 13991985"/>
                <a:gd name="connsiteY312" fmla="*/ 7157093 h 9738027"/>
                <a:gd name="connsiteX313" fmla="*/ 1530672 w 13991985"/>
                <a:gd name="connsiteY313" fmla="*/ 7212541 h 9738027"/>
                <a:gd name="connsiteX314" fmla="*/ 1611294 w 13991985"/>
                <a:gd name="connsiteY314" fmla="*/ 7263228 h 9738027"/>
                <a:gd name="connsiteX315" fmla="*/ 1654837 w 13991985"/>
                <a:gd name="connsiteY315" fmla="*/ 7277743 h 9738027"/>
                <a:gd name="connsiteX316" fmla="*/ 1741923 w 13991985"/>
                <a:gd name="connsiteY316" fmla="*/ 7321285 h 9738027"/>
                <a:gd name="connsiteX317" fmla="*/ 1814494 w 13991985"/>
                <a:gd name="connsiteY317" fmla="*/ 7248714 h 9738027"/>
                <a:gd name="connsiteX318" fmla="*/ 1929928 w 13991985"/>
                <a:gd name="connsiteY318" fmla="*/ 7251322 h 9738027"/>
                <a:gd name="connsiteX319" fmla="*/ 1957029 w 13991985"/>
                <a:gd name="connsiteY319" fmla="*/ 7319358 h 9738027"/>
                <a:gd name="connsiteX320" fmla="*/ 2044116 w 13991985"/>
                <a:gd name="connsiteY320" fmla="*/ 7348387 h 9738027"/>
                <a:gd name="connsiteX321" fmla="*/ 2133809 w 13991985"/>
                <a:gd name="connsiteY321" fmla="*/ 7389321 h 9738027"/>
                <a:gd name="connsiteX322" fmla="*/ 2185742 w 13991985"/>
                <a:gd name="connsiteY322" fmla="*/ 7423339 h 9738027"/>
                <a:gd name="connsiteX323" fmla="*/ 2210916 w 13991985"/>
                <a:gd name="connsiteY323" fmla="*/ 7440462 h 9738027"/>
                <a:gd name="connsiteX324" fmla="*/ 2223503 w 13991985"/>
                <a:gd name="connsiteY324" fmla="*/ 7472098 h 9738027"/>
                <a:gd name="connsiteX325" fmla="*/ 2259561 w 13991985"/>
                <a:gd name="connsiteY325" fmla="*/ 7501920 h 9738027"/>
                <a:gd name="connsiteX326" fmla="*/ 2286095 w 13991985"/>
                <a:gd name="connsiteY326" fmla="*/ 7517569 h 9738027"/>
                <a:gd name="connsiteX327" fmla="*/ 2412188 w 13991985"/>
                <a:gd name="connsiteY327" fmla="*/ 7496364 h 9738027"/>
                <a:gd name="connsiteX328" fmla="*/ 2443825 w 13991985"/>
                <a:gd name="connsiteY328" fmla="*/ 7618714 h 9738027"/>
                <a:gd name="connsiteX329" fmla="*/ 2496666 w 13991985"/>
                <a:gd name="connsiteY329" fmla="*/ 7655114 h 9738027"/>
                <a:gd name="connsiteX330" fmla="*/ 2583751 w 13991985"/>
                <a:gd name="connsiteY330" fmla="*/ 7684143 h 9738027"/>
                <a:gd name="connsiteX331" fmla="*/ 2643962 w 13991985"/>
                <a:gd name="connsiteY331" fmla="*/ 7741746 h 9738027"/>
                <a:gd name="connsiteX332" fmla="*/ 2752480 w 13991985"/>
                <a:gd name="connsiteY332" fmla="*/ 7744582 h 9738027"/>
                <a:gd name="connsiteX333" fmla="*/ 2808610 w 13991985"/>
                <a:gd name="connsiteY333" fmla="*/ 7814545 h 9738027"/>
                <a:gd name="connsiteX334" fmla="*/ 2888551 w 13991985"/>
                <a:gd name="connsiteY334" fmla="*/ 7807627 h 9738027"/>
                <a:gd name="connsiteX335" fmla="*/ 2968267 w 13991985"/>
                <a:gd name="connsiteY335" fmla="*/ 7838810 h 9738027"/>
                <a:gd name="connsiteX336" fmla="*/ 3106266 w 13991985"/>
                <a:gd name="connsiteY336" fmla="*/ 7843800 h 9738027"/>
                <a:gd name="connsiteX337" fmla="*/ 3215237 w 13991985"/>
                <a:gd name="connsiteY337" fmla="*/ 7881900 h 9738027"/>
                <a:gd name="connsiteX338" fmla="*/ 3328516 w 13991985"/>
                <a:gd name="connsiteY338" fmla="*/ 7843346 h 9738027"/>
                <a:gd name="connsiteX339" fmla="*/ 3417982 w 13991985"/>
                <a:gd name="connsiteY339" fmla="*/ 7819988 h 9738027"/>
                <a:gd name="connsiteX340" fmla="*/ 3442022 w 13991985"/>
                <a:gd name="connsiteY340" fmla="*/ 7878044 h 9738027"/>
                <a:gd name="connsiteX341" fmla="*/ 3451773 w 13991985"/>
                <a:gd name="connsiteY341" fmla="*/ 7923969 h 9738027"/>
                <a:gd name="connsiteX342" fmla="*/ 3473431 w 13991985"/>
                <a:gd name="connsiteY342" fmla="*/ 7982025 h 9738027"/>
                <a:gd name="connsiteX343" fmla="*/ 3507449 w 13991985"/>
                <a:gd name="connsiteY343" fmla="*/ 8022960 h 9738027"/>
                <a:gd name="connsiteX344" fmla="*/ 3570723 w 13991985"/>
                <a:gd name="connsiteY344" fmla="*/ 8017971 h 9738027"/>
                <a:gd name="connsiteX345" fmla="*/ 3585237 w 13991985"/>
                <a:gd name="connsiteY345" fmla="*/ 7901857 h 9738027"/>
                <a:gd name="connsiteX346" fmla="*/ 3665179 w 13991985"/>
                <a:gd name="connsiteY346" fmla="*/ 7834502 h 9738027"/>
                <a:gd name="connsiteX347" fmla="*/ 3709175 w 13991985"/>
                <a:gd name="connsiteY347" fmla="*/ 7787103 h 9738027"/>
                <a:gd name="connsiteX348" fmla="*/ 3843206 w 13991985"/>
                <a:gd name="connsiteY348" fmla="*/ 7842099 h 9738027"/>
                <a:gd name="connsiteX349" fmla="*/ 3991637 w 13991985"/>
                <a:gd name="connsiteY349" fmla="*/ 7872828 h 9738027"/>
                <a:gd name="connsiteX350" fmla="*/ 4071579 w 13991985"/>
                <a:gd name="connsiteY350" fmla="*/ 7834728 h 9738027"/>
                <a:gd name="connsiteX351" fmla="*/ 4107525 w 13991985"/>
                <a:gd name="connsiteY351" fmla="*/ 7921360 h 9738027"/>
                <a:gd name="connsiteX352" fmla="*/ 4157757 w 13991985"/>
                <a:gd name="connsiteY352" fmla="*/ 7962522 h 9738027"/>
                <a:gd name="connsiteX353" fmla="*/ 4222959 w 13991985"/>
                <a:gd name="connsiteY353" fmla="*/ 8028177 h 9738027"/>
                <a:gd name="connsiteX354" fmla="*/ 4213887 w 13991985"/>
                <a:gd name="connsiteY354" fmla="*/ 8093151 h 9738027"/>
                <a:gd name="connsiteX355" fmla="*/ 4238380 w 13991985"/>
                <a:gd name="connsiteY355" fmla="*/ 8148600 h 9738027"/>
                <a:gd name="connsiteX356" fmla="*/ 4398037 w 13991985"/>
                <a:gd name="connsiteY356" fmla="*/ 8119571 h 9738027"/>
                <a:gd name="connsiteX357" fmla="*/ 4526512 w 13991985"/>
                <a:gd name="connsiteY357" fmla="*/ 8078863 h 9738027"/>
                <a:gd name="connsiteX358" fmla="*/ 4600330 w 13991985"/>
                <a:gd name="connsiteY358" fmla="*/ 8082945 h 9738027"/>
                <a:gd name="connsiteX359" fmla="*/ 4673809 w 13991985"/>
                <a:gd name="connsiteY359" fmla="*/ 8047000 h 9738027"/>
                <a:gd name="connsiteX360" fmla="*/ 4702837 w 13991985"/>
                <a:gd name="connsiteY360" fmla="*/ 8003457 h 9738027"/>
                <a:gd name="connsiteX361" fmla="*/ 4717351 w 13991985"/>
                <a:gd name="connsiteY361" fmla="*/ 7959914 h 9738027"/>
                <a:gd name="connsiteX362" fmla="*/ 4804437 w 13991985"/>
                <a:gd name="connsiteY362" fmla="*/ 7930885 h 9738027"/>
                <a:gd name="connsiteX363" fmla="*/ 4838682 w 13991985"/>
                <a:gd name="connsiteY363" fmla="*/ 7904465 h 9738027"/>
                <a:gd name="connsiteX364" fmla="*/ 4894811 w 13991985"/>
                <a:gd name="connsiteY364" fmla="*/ 7875437 h 9738027"/>
                <a:gd name="connsiteX365" fmla="*/ 4947426 w 13991985"/>
                <a:gd name="connsiteY365" fmla="*/ 7839037 h 9738027"/>
                <a:gd name="connsiteX366" fmla="*/ 5065694 w 13991985"/>
                <a:gd name="connsiteY366" fmla="*/ 7766919 h 9738027"/>
                <a:gd name="connsiteX367" fmla="*/ 5210837 w 13991985"/>
                <a:gd name="connsiteY367" fmla="*/ 7814771 h 9738027"/>
                <a:gd name="connsiteX368" fmla="*/ 5297923 w 13991985"/>
                <a:gd name="connsiteY368" fmla="*/ 7872828 h 9738027"/>
                <a:gd name="connsiteX369" fmla="*/ 5385009 w 13991985"/>
                <a:gd name="connsiteY369" fmla="*/ 7858314 h 9738027"/>
                <a:gd name="connsiteX370" fmla="*/ 5428551 w 13991985"/>
                <a:gd name="connsiteY370" fmla="*/ 7829285 h 9738027"/>
                <a:gd name="connsiteX371" fmla="*/ 5514956 w 13991985"/>
                <a:gd name="connsiteY371" fmla="*/ 7712377 h 9738027"/>
                <a:gd name="connsiteX372" fmla="*/ 5563943 w 13991985"/>
                <a:gd name="connsiteY372" fmla="*/ 7788804 h 9738027"/>
                <a:gd name="connsiteX373" fmla="*/ 5602723 w 13991985"/>
                <a:gd name="connsiteY373" fmla="*/ 7843800 h 9738027"/>
                <a:gd name="connsiteX374" fmla="*/ 5617237 w 13991985"/>
                <a:gd name="connsiteY374" fmla="*/ 7887343 h 9738027"/>
                <a:gd name="connsiteX375" fmla="*/ 5706478 w 13991985"/>
                <a:gd name="connsiteY375" fmla="*/ 7950389 h 9738027"/>
                <a:gd name="connsiteX376" fmla="*/ 5731424 w 13991985"/>
                <a:gd name="connsiteY376" fmla="*/ 7990077 h 9738027"/>
                <a:gd name="connsiteX377" fmla="*/ 5727682 w 13991985"/>
                <a:gd name="connsiteY377" fmla="*/ 8069112 h 9738027"/>
                <a:gd name="connsiteX378" fmla="*/ 5732218 w 13991985"/>
                <a:gd name="connsiteY378" fmla="*/ 8131703 h 9738027"/>
                <a:gd name="connsiteX379" fmla="*/ 5739588 w 13991985"/>
                <a:gd name="connsiteY379" fmla="*/ 8211419 h 9738027"/>
                <a:gd name="connsiteX380" fmla="*/ 5737660 w 13991985"/>
                <a:gd name="connsiteY380" fmla="*/ 8300887 h 9738027"/>
                <a:gd name="connsiteX381" fmla="*/ 5692191 w 13991985"/>
                <a:gd name="connsiteY381" fmla="*/ 8377994 h 9738027"/>
                <a:gd name="connsiteX382" fmla="*/ 5602723 w 13991985"/>
                <a:gd name="connsiteY382" fmla="*/ 8424371 h 9738027"/>
                <a:gd name="connsiteX383" fmla="*/ 5573694 w 13991985"/>
                <a:gd name="connsiteY383" fmla="*/ 8467914 h 9738027"/>
                <a:gd name="connsiteX384" fmla="*/ 5559180 w 13991985"/>
                <a:gd name="connsiteY384" fmla="*/ 8511457 h 9738027"/>
                <a:gd name="connsiteX385" fmla="*/ 5472094 w 13991985"/>
                <a:gd name="connsiteY385" fmla="*/ 8598543 h 9738027"/>
                <a:gd name="connsiteX386" fmla="*/ 5457580 w 13991985"/>
                <a:gd name="connsiteY386" fmla="*/ 8642085 h 9738027"/>
                <a:gd name="connsiteX387" fmla="*/ 5519946 w 13991985"/>
                <a:gd name="connsiteY387" fmla="*/ 8768178 h 9738027"/>
                <a:gd name="connsiteX388" fmla="*/ 5477311 w 13991985"/>
                <a:gd name="connsiteY388" fmla="*/ 8861954 h 9738027"/>
                <a:gd name="connsiteX389" fmla="*/ 5619505 w 13991985"/>
                <a:gd name="connsiteY389" fmla="*/ 8840183 h 9738027"/>
                <a:gd name="connsiteX390" fmla="*/ 5711693 w 13991985"/>
                <a:gd name="connsiteY390" fmla="*/ 8814103 h 9738027"/>
                <a:gd name="connsiteX391" fmla="*/ 5776894 w 13991985"/>
                <a:gd name="connsiteY391" fmla="*/ 8800268 h 9738027"/>
                <a:gd name="connsiteX392" fmla="*/ 5749000 w 13991985"/>
                <a:gd name="connsiteY392" fmla="*/ 8872159 h 9738027"/>
                <a:gd name="connsiteX393" fmla="*/ 5748092 w 13991985"/>
                <a:gd name="connsiteY393" fmla="*/ 8903343 h 9738027"/>
                <a:gd name="connsiteX394" fmla="*/ 5747866 w 13991985"/>
                <a:gd name="connsiteY394" fmla="*/ 8946885 h 9738027"/>
                <a:gd name="connsiteX395" fmla="*/ 5776894 w 13991985"/>
                <a:gd name="connsiteY395" fmla="*/ 9033971 h 9738027"/>
                <a:gd name="connsiteX396" fmla="*/ 5829962 w 13991985"/>
                <a:gd name="connsiteY396" fmla="*/ 9080576 h 9738027"/>
                <a:gd name="connsiteX397" fmla="*/ 5883030 w 13991985"/>
                <a:gd name="connsiteY397" fmla="*/ 9114140 h 9738027"/>
                <a:gd name="connsiteX398" fmla="*/ 5907523 w 13991985"/>
                <a:gd name="connsiteY398" fmla="*/ 9164600 h 9738027"/>
                <a:gd name="connsiteX399" fmla="*/ 5863980 w 13991985"/>
                <a:gd name="connsiteY399" fmla="*/ 9266200 h 9738027"/>
                <a:gd name="connsiteX400" fmla="*/ 6023637 w 13991985"/>
                <a:gd name="connsiteY400" fmla="*/ 9353285 h 9738027"/>
                <a:gd name="connsiteX401" fmla="*/ 6038151 w 13991985"/>
                <a:gd name="connsiteY401" fmla="*/ 9396828 h 9738027"/>
                <a:gd name="connsiteX402" fmla="*/ 6067180 w 13991985"/>
                <a:gd name="connsiteY402" fmla="*/ 9440371 h 9738027"/>
                <a:gd name="connsiteX403" fmla="*/ 6133855 w 13991985"/>
                <a:gd name="connsiteY403" fmla="*/ 9471214 h 9738027"/>
                <a:gd name="connsiteX404" fmla="*/ 6269586 w 13991985"/>
                <a:gd name="connsiteY404" fmla="*/ 9406920 h 9738027"/>
                <a:gd name="connsiteX405" fmla="*/ 6299409 w 13991985"/>
                <a:gd name="connsiteY405" fmla="*/ 9440371 h 9738027"/>
                <a:gd name="connsiteX406" fmla="*/ 6313923 w 13991985"/>
                <a:gd name="connsiteY406" fmla="*/ 9483914 h 9738027"/>
                <a:gd name="connsiteX407" fmla="*/ 6347941 w 13991985"/>
                <a:gd name="connsiteY407" fmla="*/ 9527003 h 9738027"/>
                <a:gd name="connsiteX408" fmla="*/ 6405771 w 13991985"/>
                <a:gd name="connsiteY408" fmla="*/ 9556032 h 9738027"/>
                <a:gd name="connsiteX409" fmla="*/ 6430263 w 13991985"/>
                <a:gd name="connsiteY409" fmla="*/ 9510562 h 9738027"/>
                <a:gd name="connsiteX410" fmla="*/ 6430037 w 13991985"/>
                <a:gd name="connsiteY410" fmla="*/ 9382314 h 9738027"/>
                <a:gd name="connsiteX411" fmla="*/ 6401009 w 13991985"/>
                <a:gd name="connsiteY411" fmla="*/ 9280714 h 9738027"/>
                <a:gd name="connsiteX412" fmla="*/ 6444551 w 13991985"/>
                <a:gd name="connsiteY412" fmla="*/ 9237171 h 9738027"/>
                <a:gd name="connsiteX413" fmla="*/ 6488094 w 13991985"/>
                <a:gd name="connsiteY413" fmla="*/ 9222657 h 9738027"/>
                <a:gd name="connsiteX414" fmla="*/ 6557718 w 13991985"/>
                <a:gd name="connsiteY414" fmla="*/ 9225945 h 9738027"/>
                <a:gd name="connsiteX415" fmla="*/ 6636299 w 13991985"/>
                <a:gd name="connsiteY415" fmla="*/ 9168795 h 9738027"/>
                <a:gd name="connsiteX416" fmla="*/ 6737445 w 13991985"/>
                <a:gd name="connsiteY416" fmla="*/ 9224812 h 9738027"/>
                <a:gd name="connsiteX417" fmla="*/ 6763866 w 13991985"/>
                <a:gd name="connsiteY417" fmla="*/ 9164600 h 9738027"/>
                <a:gd name="connsiteX418" fmla="*/ 6828840 w 13991985"/>
                <a:gd name="connsiteY418" fmla="*/ 9181722 h 9738027"/>
                <a:gd name="connsiteX419" fmla="*/ 6870229 w 13991985"/>
                <a:gd name="connsiteY419" fmla="*/ 9205988 h 9738027"/>
                <a:gd name="connsiteX420" fmla="*/ 6952551 w 13991985"/>
                <a:gd name="connsiteY420" fmla="*/ 9208143 h 9738027"/>
                <a:gd name="connsiteX421" fmla="*/ 7025123 w 13991985"/>
                <a:gd name="connsiteY421" fmla="*/ 9121057 h 9738027"/>
                <a:gd name="connsiteX422" fmla="*/ 7102230 w 13991985"/>
                <a:gd name="connsiteY422" fmla="*/ 9139881 h 9738027"/>
                <a:gd name="connsiteX423" fmla="*/ 7170266 w 13991985"/>
                <a:gd name="connsiteY423" fmla="*/ 9077514 h 9738027"/>
                <a:gd name="connsiteX424" fmla="*/ 7197141 w 13991985"/>
                <a:gd name="connsiteY424" fmla="*/ 9048713 h 9738027"/>
                <a:gd name="connsiteX425" fmla="*/ 7236374 w 13991985"/>
                <a:gd name="connsiteY425" fmla="*/ 9023539 h 9738027"/>
                <a:gd name="connsiteX426" fmla="*/ 7271638 w 13991985"/>
                <a:gd name="connsiteY426" fmla="*/ 9063681 h 9738027"/>
                <a:gd name="connsiteX427" fmla="*/ 7307811 w 13991985"/>
                <a:gd name="connsiteY427" fmla="*/ 9109604 h 9738027"/>
                <a:gd name="connsiteX428" fmla="*/ 7343530 w 13991985"/>
                <a:gd name="connsiteY428" fmla="*/ 9159270 h 9738027"/>
                <a:gd name="connsiteX429" fmla="*/ 7460551 w 13991985"/>
                <a:gd name="connsiteY429" fmla="*/ 9164600 h 9738027"/>
                <a:gd name="connsiteX430" fmla="*/ 7547637 w 13991985"/>
                <a:gd name="connsiteY430" fmla="*/ 9179114 h 9738027"/>
                <a:gd name="connsiteX431" fmla="*/ 7562151 w 13991985"/>
                <a:gd name="connsiteY431" fmla="*/ 9353285 h 9738027"/>
                <a:gd name="connsiteX432" fmla="*/ 7634723 w 13991985"/>
                <a:gd name="connsiteY432" fmla="*/ 9367800 h 9738027"/>
                <a:gd name="connsiteX433" fmla="*/ 7721809 w 13991985"/>
                <a:gd name="connsiteY433" fmla="*/ 9396828 h 9738027"/>
                <a:gd name="connsiteX434" fmla="*/ 7808894 w 13991985"/>
                <a:gd name="connsiteY434" fmla="*/ 9425857 h 9738027"/>
                <a:gd name="connsiteX435" fmla="*/ 7852437 w 13991985"/>
                <a:gd name="connsiteY435" fmla="*/ 9440371 h 9738027"/>
                <a:gd name="connsiteX436" fmla="*/ 7895980 w 13991985"/>
                <a:gd name="connsiteY436" fmla="*/ 9396828 h 9738027"/>
                <a:gd name="connsiteX437" fmla="*/ 7939523 w 13991985"/>
                <a:gd name="connsiteY437" fmla="*/ 9382314 h 9738027"/>
                <a:gd name="connsiteX438" fmla="*/ 7962655 w 13991985"/>
                <a:gd name="connsiteY438" fmla="*/ 9347389 h 9738027"/>
                <a:gd name="connsiteX439" fmla="*/ 8005517 w 13991985"/>
                <a:gd name="connsiteY439" fmla="*/ 9335483 h 9738027"/>
                <a:gd name="connsiteX440" fmla="*/ 8065049 w 13991985"/>
                <a:gd name="connsiteY440" fmla="*/ 9397396 h 9738027"/>
                <a:gd name="connsiteX441" fmla="*/ 8169144 w 13991985"/>
                <a:gd name="connsiteY441" fmla="*/ 9437309 h 9738027"/>
                <a:gd name="connsiteX442" fmla="*/ 8215068 w 13991985"/>
                <a:gd name="connsiteY442" fmla="*/ 9392633 h 9738027"/>
                <a:gd name="connsiteX443" fmla="*/ 8255549 w 13991985"/>
                <a:gd name="connsiteY443" fmla="*/ 9401818 h 9738027"/>
                <a:gd name="connsiteX444" fmla="*/ 8299092 w 13991985"/>
                <a:gd name="connsiteY444" fmla="*/ 9438217 h 9738027"/>
                <a:gd name="connsiteX445" fmla="*/ 8317461 w 13991985"/>
                <a:gd name="connsiteY445" fmla="*/ 9485502 h 9738027"/>
                <a:gd name="connsiteX446" fmla="*/ 8295010 w 13991985"/>
                <a:gd name="connsiteY446" fmla="*/ 9519633 h 9738027"/>
                <a:gd name="connsiteX447" fmla="*/ 8276980 w 13991985"/>
                <a:gd name="connsiteY447" fmla="*/ 9604564 h 9738027"/>
                <a:gd name="connsiteX448" fmla="*/ 8309297 w 13991985"/>
                <a:gd name="connsiteY448" fmla="*/ 9685413 h 9738027"/>
                <a:gd name="connsiteX449" fmla="*/ 8350459 w 13991985"/>
                <a:gd name="connsiteY449" fmla="*/ 9738027 h 9738027"/>
                <a:gd name="connsiteX450" fmla="*/ 8389466 w 13991985"/>
                <a:gd name="connsiteY450" fmla="*/ 9730657 h 9738027"/>
                <a:gd name="connsiteX451" fmla="*/ 8386404 w 13991985"/>
                <a:gd name="connsiteY451" fmla="*/ 9682578 h 9738027"/>
                <a:gd name="connsiteX452" fmla="*/ 8360437 w 13991985"/>
                <a:gd name="connsiteY452" fmla="*/ 9643571 h 9738027"/>
                <a:gd name="connsiteX453" fmla="*/ 8351139 w 13991985"/>
                <a:gd name="connsiteY453" fmla="*/ 9571453 h 9738027"/>
                <a:gd name="connsiteX454" fmla="*/ 8370416 w 13991985"/>
                <a:gd name="connsiteY454" fmla="*/ 9527684 h 9738027"/>
                <a:gd name="connsiteX455" fmla="*/ 8396043 w 13991985"/>
                <a:gd name="connsiteY455" fmla="*/ 9475977 h 9738027"/>
                <a:gd name="connsiteX456" fmla="*/ 8429380 w 13991985"/>
                <a:gd name="connsiteY456" fmla="*/ 9483120 h 9738027"/>
                <a:gd name="connsiteX457" fmla="*/ 8496055 w 13991985"/>
                <a:gd name="connsiteY457" fmla="*/ 9473595 h 9738027"/>
                <a:gd name="connsiteX458" fmla="*/ 8553886 w 13991985"/>
                <a:gd name="connsiteY458" fmla="*/ 9453185 h 9738027"/>
                <a:gd name="connsiteX459" fmla="*/ 8636209 w 13991985"/>
                <a:gd name="connsiteY459" fmla="*/ 9428465 h 9738027"/>
                <a:gd name="connsiteX460" fmla="*/ 8696193 w 13991985"/>
                <a:gd name="connsiteY460" fmla="*/ 9415877 h 9738027"/>
                <a:gd name="connsiteX461" fmla="*/ 8691318 w 13991985"/>
                <a:gd name="connsiteY461" fmla="*/ 9375964 h 9738027"/>
                <a:gd name="connsiteX462" fmla="*/ 8715130 w 13991985"/>
                <a:gd name="connsiteY462" fmla="*/ 9356914 h 9738027"/>
                <a:gd name="connsiteX463" fmla="*/ 8743705 w 13991985"/>
                <a:gd name="connsiteY463" fmla="*/ 9359295 h 9738027"/>
                <a:gd name="connsiteX464" fmla="*/ 8810380 w 13991985"/>
                <a:gd name="connsiteY464" fmla="*/ 9382314 h 9738027"/>
                <a:gd name="connsiteX465" fmla="*/ 8856078 w 13991985"/>
                <a:gd name="connsiteY465" fmla="*/ 9312577 h 9738027"/>
                <a:gd name="connsiteX466" fmla="*/ 8903249 w 13991985"/>
                <a:gd name="connsiteY466" fmla="*/ 9314052 h 9738027"/>
                <a:gd name="connsiteX467" fmla="*/ 8941349 w 13991985"/>
                <a:gd name="connsiteY467" fmla="*/ 9356914 h 9738027"/>
                <a:gd name="connsiteX468" fmla="*/ 8984211 w 13991985"/>
                <a:gd name="connsiteY468" fmla="*/ 9321195 h 9738027"/>
                <a:gd name="connsiteX469" fmla="*/ 9025713 w 13991985"/>
                <a:gd name="connsiteY469" fmla="*/ 9264272 h 9738027"/>
                <a:gd name="connsiteX470" fmla="*/ 9085925 w 13991985"/>
                <a:gd name="connsiteY470" fmla="*/ 9278106 h 9738027"/>
                <a:gd name="connsiteX471" fmla="*/ 9124705 w 13991985"/>
                <a:gd name="connsiteY471" fmla="*/ 9237852 h 9738027"/>
                <a:gd name="connsiteX472" fmla="*/ 9129468 w 13991985"/>
                <a:gd name="connsiteY472" fmla="*/ 9186258 h 9738027"/>
                <a:gd name="connsiteX473" fmla="*/ 9160424 w 13991985"/>
                <a:gd name="connsiteY473" fmla="*/ 9133077 h 9738027"/>
                <a:gd name="connsiteX474" fmla="*/ 9203286 w 13991985"/>
                <a:gd name="connsiteY474" fmla="*/ 9156889 h 9738027"/>
                <a:gd name="connsiteX475" fmla="*/ 9246376 w 13991985"/>
                <a:gd name="connsiteY475" fmla="*/ 9196690 h 9738027"/>
                <a:gd name="connsiteX476" fmla="*/ 9305680 w 13991985"/>
                <a:gd name="connsiteY476" fmla="*/ 9159270 h 9738027"/>
                <a:gd name="connsiteX477" fmla="*/ 9399569 w 13991985"/>
                <a:gd name="connsiteY477" fmla="*/ 9131943 h 9738027"/>
                <a:gd name="connsiteX478" fmla="*/ 9458080 w 13991985"/>
                <a:gd name="connsiteY478" fmla="*/ 9130695 h 9738027"/>
                <a:gd name="connsiteX479" fmla="*/ 9518518 w 13991985"/>
                <a:gd name="connsiteY479" fmla="*/ 9105521 h 9738027"/>
                <a:gd name="connsiteX480" fmla="*/ 9574648 w 13991985"/>
                <a:gd name="connsiteY480" fmla="*/ 9126046 h 9738027"/>
                <a:gd name="connsiteX481" fmla="*/ 9652209 w 13991985"/>
                <a:gd name="connsiteY481" fmla="*/ 9106543 h 9738027"/>
                <a:gd name="connsiteX482" fmla="*/ 9753355 w 13991985"/>
                <a:gd name="connsiteY482" fmla="*/ 9094977 h 9738027"/>
                <a:gd name="connsiteX483" fmla="*/ 9816175 w 13991985"/>
                <a:gd name="connsiteY483" fmla="*/ 9050866 h 9738027"/>
                <a:gd name="connsiteX484" fmla="*/ 9803361 w 13991985"/>
                <a:gd name="connsiteY484" fmla="*/ 9009252 h 9738027"/>
                <a:gd name="connsiteX485" fmla="*/ 9819236 w 13991985"/>
                <a:gd name="connsiteY485" fmla="*/ 8981583 h 9738027"/>
                <a:gd name="connsiteX486" fmla="*/ 9872418 w 13991985"/>
                <a:gd name="connsiteY486" fmla="*/ 8980677 h 9738027"/>
                <a:gd name="connsiteX487" fmla="*/ 9893736 w 13991985"/>
                <a:gd name="connsiteY487" fmla="*/ 8931350 h 9738027"/>
                <a:gd name="connsiteX488" fmla="*/ 9942721 w 13991985"/>
                <a:gd name="connsiteY488" fmla="*/ 8904022 h 9738027"/>
                <a:gd name="connsiteX489" fmla="*/ 10024364 w 13991985"/>
                <a:gd name="connsiteY489" fmla="*/ 8850956 h 9738027"/>
                <a:gd name="connsiteX490" fmla="*/ 10101925 w 13991985"/>
                <a:gd name="connsiteY490" fmla="*/ 8802650 h 9738027"/>
                <a:gd name="connsiteX491" fmla="*/ 10130726 w 13991985"/>
                <a:gd name="connsiteY491" fmla="*/ 8768632 h 9738027"/>
                <a:gd name="connsiteX492" fmla="*/ 10099997 w 13991985"/>
                <a:gd name="connsiteY492" fmla="*/ 8719646 h 9738027"/>
                <a:gd name="connsiteX493" fmla="*/ 10139458 w 13991985"/>
                <a:gd name="connsiteY493" fmla="*/ 8683474 h 9738027"/>
                <a:gd name="connsiteX494" fmla="*/ 10199669 w 13991985"/>
                <a:gd name="connsiteY494" fmla="*/ 8664197 h 9738027"/>
                <a:gd name="connsiteX495" fmla="*/ 10252737 w 13991985"/>
                <a:gd name="connsiteY495" fmla="*/ 8642539 h 9738027"/>
                <a:gd name="connsiteX496" fmla="*/ 10293672 w 13991985"/>
                <a:gd name="connsiteY496" fmla="*/ 8610902 h 9738027"/>
                <a:gd name="connsiteX497" fmla="*/ 10351049 w 13991985"/>
                <a:gd name="connsiteY497" fmla="*/ 8533002 h 9738027"/>
                <a:gd name="connsiteX498" fmla="*/ 10363409 w 13991985"/>
                <a:gd name="connsiteY498" fmla="*/ 8525971 h 9738027"/>
                <a:gd name="connsiteX499" fmla="*/ 10398107 w 13991985"/>
                <a:gd name="connsiteY499" fmla="*/ 8480274 h 9738027"/>
                <a:gd name="connsiteX500" fmla="*/ 10436434 w 13991985"/>
                <a:gd name="connsiteY500" fmla="*/ 8443875 h 9738027"/>
                <a:gd name="connsiteX501" fmla="*/ 10479523 w 13991985"/>
                <a:gd name="connsiteY501" fmla="*/ 8395343 h 9738027"/>
                <a:gd name="connsiteX502" fmla="*/ 10494718 w 13991985"/>
                <a:gd name="connsiteY502" fmla="*/ 8308257 h 9738027"/>
                <a:gd name="connsiteX503" fmla="*/ 10499254 w 13991985"/>
                <a:gd name="connsiteY503" fmla="*/ 8247819 h 9738027"/>
                <a:gd name="connsiteX504" fmla="*/ 10482018 w 13991985"/>
                <a:gd name="connsiteY504" fmla="*/ 8171052 h 9738027"/>
                <a:gd name="connsiteX505" fmla="*/ 10523066 w 13991985"/>
                <a:gd name="connsiteY505" fmla="*/ 8117643 h 9738027"/>
                <a:gd name="connsiteX506" fmla="*/ 10566609 w 13991985"/>
                <a:gd name="connsiteY506" fmla="*/ 8119571 h 9738027"/>
                <a:gd name="connsiteX507" fmla="*/ 10627274 w 13991985"/>
                <a:gd name="connsiteY507" fmla="*/ 8102676 h 9738027"/>
                <a:gd name="connsiteX508" fmla="*/ 10654829 w 13991985"/>
                <a:gd name="connsiteY508" fmla="*/ 8025569 h 9738027"/>
                <a:gd name="connsiteX509" fmla="*/ 10696330 w 13991985"/>
                <a:gd name="connsiteY509" fmla="*/ 7994839 h 9738027"/>
                <a:gd name="connsiteX510" fmla="*/ 10775025 w 13991985"/>
                <a:gd name="connsiteY510" fmla="*/ 7894940 h 9738027"/>
                <a:gd name="connsiteX511" fmla="*/ 10806435 w 13991985"/>
                <a:gd name="connsiteY511" fmla="*/ 7805246 h 9738027"/>
                <a:gd name="connsiteX512" fmla="*/ 10847596 w 13991985"/>
                <a:gd name="connsiteY512" fmla="*/ 7745488 h 9738027"/>
                <a:gd name="connsiteX513" fmla="*/ 10903499 w 13991985"/>
                <a:gd name="connsiteY513" fmla="*/ 7730520 h 9738027"/>
                <a:gd name="connsiteX514" fmla="*/ 10958494 w 13991985"/>
                <a:gd name="connsiteY514" fmla="*/ 7727685 h 9738027"/>
                <a:gd name="connsiteX515" fmla="*/ 10952031 w 13991985"/>
                <a:gd name="connsiteY515" fmla="*/ 7706028 h 9738027"/>
                <a:gd name="connsiteX516" fmla="*/ 10943980 w 13991985"/>
                <a:gd name="connsiteY516" fmla="*/ 7652732 h 9738027"/>
                <a:gd name="connsiteX517" fmla="*/ 10950897 w 13991985"/>
                <a:gd name="connsiteY517" fmla="*/ 7604427 h 9738027"/>
                <a:gd name="connsiteX518" fmla="*/ 10917786 w 13991985"/>
                <a:gd name="connsiteY518" fmla="*/ 7507590 h 9738027"/>
                <a:gd name="connsiteX519" fmla="*/ 10915632 w 13991985"/>
                <a:gd name="connsiteY519" fmla="*/ 7454521 h 9738027"/>
                <a:gd name="connsiteX520" fmla="*/ 10963937 w 13991985"/>
                <a:gd name="connsiteY520" fmla="*/ 7401681 h 9738027"/>
                <a:gd name="connsiteX521" fmla="*/ 11024943 w 13991985"/>
                <a:gd name="connsiteY521" fmla="*/ 7373333 h 9738027"/>
                <a:gd name="connsiteX522" fmla="*/ 11016551 w 13991985"/>
                <a:gd name="connsiteY522" fmla="*/ 7335800 h 9738027"/>
                <a:gd name="connsiteX523" fmla="*/ 10974936 w 13991985"/>
                <a:gd name="connsiteY523" fmla="*/ 7306998 h 9738027"/>
                <a:gd name="connsiteX524" fmla="*/ 10912570 w 13991985"/>
                <a:gd name="connsiteY524" fmla="*/ 7239643 h 9738027"/>
                <a:gd name="connsiteX525" fmla="*/ 10851905 w 13991985"/>
                <a:gd name="connsiteY525" fmla="*/ 7270371 h 9738027"/>
                <a:gd name="connsiteX526" fmla="*/ 10782168 w 13991985"/>
                <a:gd name="connsiteY526" fmla="*/ 7263001 h 9738027"/>
                <a:gd name="connsiteX527" fmla="*/ 10784323 w 13991985"/>
                <a:gd name="connsiteY527" fmla="*/ 7205171 h 9738027"/>
                <a:gd name="connsiteX528" fmla="*/ 10830247 w 13991985"/>
                <a:gd name="connsiteY528" fmla="*/ 7133053 h 9738027"/>
                <a:gd name="connsiteX529" fmla="*/ 10877305 w 13991985"/>
                <a:gd name="connsiteY529" fmla="*/ 7116158 h 9738027"/>
                <a:gd name="connsiteX530" fmla="*/ 10917332 w 13991985"/>
                <a:gd name="connsiteY530" fmla="*/ 7087357 h 9738027"/>
                <a:gd name="connsiteX531" fmla="*/ 10973688 w 13991985"/>
                <a:gd name="connsiteY531" fmla="*/ 7074769 h 9738027"/>
                <a:gd name="connsiteX532" fmla="*/ 11033446 w 13991985"/>
                <a:gd name="connsiteY532" fmla="*/ 7055039 h 9738027"/>
                <a:gd name="connsiteX533" fmla="*/ 10929693 w 13991985"/>
                <a:gd name="connsiteY533" fmla="*/ 6954120 h 9738027"/>
                <a:gd name="connsiteX534" fmla="*/ 10903272 w 13991985"/>
                <a:gd name="connsiteY534" fmla="*/ 6879619 h 9738027"/>
                <a:gd name="connsiteX535" fmla="*/ 10997729 w 13991985"/>
                <a:gd name="connsiteY535" fmla="*/ 6886083 h 9738027"/>
                <a:gd name="connsiteX536" fmla="*/ 11045580 w 13991985"/>
                <a:gd name="connsiteY536" fmla="*/ 6856828 h 9738027"/>
                <a:gd name="connsiteX537" fmla="*/ 10987523 w 13991985"/>
                <a:gd name="connsiteY537" fmla="*/ 6788566 h 9738027"/>
                <a:gd name="connsiteX538" fmla="*/ 10914951 w 13991985"/>
                <a:gd name="connsiteY538" fmla="*/ 6740714 h 9738027"/>
                <a:gd name="connsiteX539" fmla="*/ 10909509 w 13991985"/>
                <a:gd name="connsiteY539" fmla="*/ 6692862 h 9738027"/>
                <a:gd name="connsiteX540" fmla="*/ 10856894 w 13991985"/>
                <a:gd name="connsiteY540" fmla="*/ 6668143 h 9738027"/>
                <a:gd name="connsiteX541" fmla="*/ 10813805 w 13991985"/>
                <a:gd name="connsiteY541" fmla="*/ 6633671 h 9738027"/>
                <a:gd name="connsiteX542" fmla="*/ 10804053 w 13991985"/>
                <a:gd name="connsiteY542" fmla="*/ 6556790 h 9738027"/>
                <a:gd name="connsiteX543" fmla="*/ 10793848 w 13991985"/>
                <a:gd name="connsiteY543" fmla="*/ 6494198 h 9738027"/>
                <a:gd name="connsiteX544" fmla="*/ 10740780 w 13991985"/>
                <a:gd name="connsiteY544" fmla="*/ 6367878 h 9738027"/>
                <a:gd name="connsiteX545" fmla="*/ 10711751 w 13991985"/>
                <a:gd name="connsiteY545" fmla="*/ 6247228 h 9738027"/>
                <a:gd name="connsiteX546" fmla="*/ 10668209 w 13991985"/>
                <a:gd name="connsiteY546" fmla="*/ 6218200 h 9738027"/>
                <a:gd name="connsiteX547" fmla="*/ 10619223 w 13991985"/>
                <a:gd name="connsiteY547" fmla="*/ 6155833 h 9738027"/>
                <a:gd name="connsiteX548" fmla="*/ 10508551 w 13991985"/>
                <a:gd name="connsiteY548" fmla="*/ 6072831 h 9738027"/>
                <a:gd name="connsiteX549" fmla="*/ 10426229 w 13991985"/>
                <a:gd name="connsiteY549" fmla="*/ 6005701 h 9738027"/>
                <a:gd name="connsiteX550" fmla="*/ 10441423 w 13991985"/>
                <a:gd name="connsiteY550" fmla="*/ 5885505 h 9738027"/>
                <a:gd name="connsiteX551" fmla="*/ 10509005 w 13991985"/>
                <a:gd name="connsiteY551" fmla="*/ 5822232 h 9738027"/>
                <a:gd name="connsiteX552" fmla="*/ 10595637 w 13991985"/>
                <a:gd name="connsiteY552" fmla="*/ 5724714 h 9738027"/>
                <a:gd name="connsiteX553" fmla="*/ 10629655 w 13991985"/>
                <a:gd name="connsiteY553" fmla="*/ 5637402 h 9738027"/>
                <a:gd name="connsiteX554" fmla="*/ 10673198 w 13991985"/>
                <a:gd name="connsiteY554" fmla="*/ 5604745 h 9738027"/>
                <a:gd name="connsiteX555" fmla="*/ 10750305 w 13991985"/>
                <a:gd name="connsiteY555" fmla="*/ 5627196 h 9738027"/>
                <a:gd name="connsiteX556" fmla="*/ 10761191 w 13991985"/>
                <a:gd name="connsiteY556" fmla="*/ 5560067 h 9738027"/>
                <a:gd name="connsiteX557" fmla="*/ 10814259 w 13991985"/>
                <a:gd name="connsiteY557" fmla="*/ 5502464 h 9738027"/>
                <a:gd name="connsiteX558" fmla="*/ 10891138 w 13991985"/>
                <a:gd name="connsiteY558" fmla="*/ 5468446 h 9738027"/>
                <a:gd name="connsiteX559" fmla="*/ 10958494 w 13991985"/>
                <a:gd name="connsiteY559" fmla="*/ 5463457 h 9738027"/>
                <a:gd name="connsiteX560" fmla="*/ 10989111 w 13991985"/>
                <a:gd name="connsiteY560" fmla="*/ 5434655 h 9738027"/>
                <a:gd name="connsiteX561" fmla="*/ 11051703 w 13991985"/>
                <a:gd name="connsiteY561" fmla="*/ 5395875 h 9738027"/>
                <a:gd name="connsiteX562" fmla="*/ 11161694 w 13991985"/>
                <a:gd name="connsiteY562" fmla="*/ 5361857 h 9738027"/>
                <a:gd name="connsiteX563" fmla="*/ 11205237 w 13991985"/>
                <a:gd name="connsiteY563" fmla="*/ 5332828 h 9738027"/>
                <a:gd name="connsiteX564" fmla="*/ 11161694 w 13991985"/>
                <a:gd name="connsiteY564" fmla="*/ 5303800 h 9738027"/>
                <a:gd name="connsiteX565" fmla="*/ 10871409 w 13991985"/>
                <a:gd name="connsiteY565" fmla="*/ 5260257 h 9738027"/>
                <a:gd name="connsiteX566" fmla="*/ 10827866 w 13991985"/>
                <a:gd name="connsiteY566" fmla="*/ 5216714 h 9738027"/>
                <a:gd name="connsiteX567" fmla="*/ 10682723 w 13991985"/>
                <a:gd name="connsiteY567" fmla="*/ 5274771 h 9738027"/>
                <a:gd name="connsiteX568" fmla="*/ 10624666 w 13991985"/>
                <a:gd name="connsiteY568" fmla="*/ 5303800 h 9738027"/>
                <a:gd name="connsiteX569" fmla="*/ 10537580 w 13991985"/>
                <a:gd name="connsiteY569" fmla="*/ 5390206 h 9738027"/>
                <a:gd name="connsiteX570" fmla="*/ 10440289 w 13991985"/>
                <a:gd name="connsiteY570" fmla="*/ 5361403 h 9738027"/>
                <a:gd name="connsiteX571" fmla="*/ 10368624 w 13991985"/>
                <a:gd name="connsiteY571" fmla="*/ 5317633 h 9738027"/>
                <a:gd name="connsiteX572" fmla="*/ 10348894 w 13991985"/>
                <a:gd name="connsiteY572" fmla="*/ 5245743 h 9738027"/>
                <a:gd name="connsiteX573" fmla="*/ 10363409 w 13991985"/>
                <a:gd name="connsiteY573" fmla="*/ 5187685 h 9738027"/>
                <a:gd name="connsiteX574" fmla="*/ 10392437 w 13991985"/>
                <a:gd name="connsiteY574" fmla="*/ 5144143 h 9738027"/>
                <a:gd name="connsiteX575" fmla="*/ 10348894 w 13991985"/>
                <a:gd name="connsiteY575" fmla="*/ 5115114 h 9738027"/>
                <a:gd name="connsiteX576" fmla="*/ 10290837 w 13991985"/>
                <a:gd name="connsiteY576" fmla="*/ 5100600 h 9738027"/>
                <a:gd name="connsiteX577" fmla="*/ 10203751 w 13991985"/>
                <a:gd name="connsiteY577" fmla="*/ 5071571 h 9738027"/>
                <a:gd name="connsiteX578" fmla="*/ 10160209 w 13991985"/>
                <a:gd name="connsiteY578" fmla="*/ 5057057 h 9738027"/>
                <a:gd name="connsiteX579" fmla="*/ 10073804 w 13991985"/>
                <a:gd name="connsiteY579" fmla="*/ 5028028 h 9738027"/>
                <a:gd name="connsiteX580" fmla="*/ 10044548 w 13991985"/>
                <a:gd name="connsiteY580" fmla="*/ 4921665 h 9738027"/>
                <a:gd name="connsiteX581" fmla="*/ 10049991 w 13991985"/>
                <a:gd name="connsiteY581" fmla="*/ 4868598 h 9738027"/>
                <a:gd name="connsiteX582" fmla="*/ 10102605 w 13991985"/>
                <a:gd name="connsiteY582" fmla="*/ 4758381 h 9738027"/>
                <a:gd name="connsiteX583" fmla="*/ 10189011 w 13991985"/>
                <a:gd name="connsiteY583" fmla="*/ 4753164 h 9738027"/>
                <a:gd name="connsiteX584" fmla="*/ 10262262 w 13991985"/>
                <a:gd name="connsiteY584" fmla="*/ 4791490 h 9738027"/>
                <a:gd name="connsiteX585" fmla="*/ 10311929 w 13991985"/>
                <a:gd name="connsiteY585" fmla="*/ 4762462 h 9738027"/>
                <a:gd name="connsiteX586" fmla="*/ 10365223 w 13991985"/>
                <a:gd name="connsiteY586" fmla="*/ 4752710 h 9738027"/>
                <a:gd name="connsiteX587" fmla="*/ 10423053 w 13991985"/>
                <a:gd name="connsiteY587" fmla="*/ 4698963 h 9738027"/>
                <a:gd name="connsiteX588" fmla="*/ 10447319 w 13991985"/>
                <a:gd name="connsiteY588" fmla="*/ 4607114 h 9738027"/>
                <a:gd name="connsiteX589" fmla="*/ 10491543 w 13991985"/>
                <a:gd name="connsiteY589" fmla="*/ 4532502 h 9738027"/>
                <a:gd name="connsiteX590" fmla="*/ 10595637 w 13991985"/>
                <a:gd name="connsiteY590" fmla="*/ 4520028 h 9738027"/>
                <a:gd name="connsiteX591" fmla="*/ 10639180 w 13991985"/>
                <a:gd name="connsiteY591" fmla="*/ 4491000 h 9738027"/>
                <a:gd name="connsiteX592" fmla="*/ 10711751 w 13991985"/>
                <a:gd name="connsiteY592" fmla="*/ 4403914 h 9738027"/>
                <a:gd name="connsiteX593" fmla="*/ 10755294 w 13991985"/>
                <a:gd name="connsiteY593" fmla="*/ 4360371 h 9738027"/>
                <a:gd name="connsiteX594" fmla="*/ 10775705 w 13991985"/>
                <a:gd name="connsiteY594" fmla="*/ 4302314 h 9738027"/>
                <a:gd name="connsiteX595" fmla="*/ 10848730 w 13991985"/>
                <a:gd name="connsiteY595" fmla="*/ 4251514 h 9738027"/>
                <a:gd name="connsiteX596" fmla="*/ 10977318 w 13991985"/>
                <a:gd name="connsiteY596" fmla="*/ 4232464 h 9738027"/>
                <a:gd name="connsiteX597" fmla="*/ 11103411 w 13991985"/>
                <a:gd name="connsiteY597" fmla="*/ 4307983 h 9738027"/>
                <a:gd name="connsiteX598" fmla="*/ 11126996 w 13991985"/>
                <a:gd name="connsiteY598" fmla="*/ 4433170 h 9738027"/>
                <a:gd name="connsiteX599" fmla="*/ 11078691 w 13991985"/>
                <a:gd name="connsiteY599" fmla="*/ 4505514 h 9738027"/>
                <a:gd name="connsiteX600" fmla="*/ 11048755 w 13991985"/>
                <a:gd name="connsiteY600" fmla="*/ 4551552 h 9738027"/>
                <a:gd name="connsiteX601" fmla="*/ 11049889 w 13991985"/>
                <a:gd name="connsiteY601" fmla="*/ 4577632 h 9738027"/>
                <a:gd name="connsiteX602" fmla="*/ 10987523 w 13991985"/>
                <a:gd name="connsiteY602" fmla="*/ 4592600 h 9738027"/>
                <a:gd name="connsiteX603" fmla="*/ 10973009 w 13991985"/>
                <a:gd name="connsiteY603" fmla="*/ 4650657 h 9738027"/>
                <a:gd name="connsiteX604" fmla="*/ 11060094 w 13991985"/>
                <a:gd name="connsiteY604" fmla="*/ 4665171 h 9738027"/>
                <a:gd name="connsiteX605" fmla="*/ 11016551 w 13991985"/>
                <a:gd name="connsiteY605" fmla="*/ 4708714 h 9738027"/>
                <a:gd name="connsiteX606" fmla="*/ 11002037 w 13991985"/>
                <a:gd name="connsiteY606" fmla="*/ 4752257 h 9738027"/>
                <a:gd name="connsiteX607" fmla="*/ 11016551 w 13991985"/>
                <a:gd name="connsiteY607" fmla="*/ 4781285 h 9738027"/>
                <a:gd name="connsiteX608" fmla="*/ 11060094 w 13991985"/>
                <a:gd name="connsiteY608" fmla="*/ 4737743 h 9738027"/>
                <a:gd name="connsiteX609" fmla="*/ 11190723 w 13991985"/>
                <a:gd name="connsiteY609" fmla="*/ 4650657 h 9738027"/>
                <a:gd name="connsiteX610" fmla="*/ 11248780 w 13991985"/>
                <a:gd name="connsiteY610" fmla="*/ 4636143 h 9738027"/>
                <a:gd name="connsiteX611" fmla="*/ 11335866 w 13991985"/>
                <a:gd name="connsiteY611" fmla="*/ 4592600 h 9738027"/>
                <a:gd name="connsiteX612" fmla="*/ 11422951 w 13991985"/>
                <a:gd name="connsiteY612" fmla="*/ 4549057 h 9738027"/>
                <a:gd name="connsiteX613" fmla="*/ 11539066 w 13991985"/>
                <a:gd name="connsiteY613" fmla="*/ 4549057 h 9738027"/>
                <a:gd name="connsiteX0" fmla="*/ 11539066 w 13991985"/>
                <a:gd name="connsiteY0" fmla="*/ 4549057 h 9738027"/>
                <a:gd name="connsiteX1" fmla="*/ 11611637 w 13991985"/>
                <a:gd name="connsiteY1" fmla="*/ 4520028 h 9738027"/>
                <a:gd name="connsiteX2" fmla="*/ 11655180 w 13991985"/>
                <a:gd name="connsiteY2" fmla="*/ 4432943 h 9738027"/>
                <a:gd name="connsiteX3" fmla="*/ 11771294 w 13991985"/>
                <a:gd name="connsiteY3" fmla="*/ 4389400 h 9738027"/>
                <a:gd name="connsiteX4" fmla="*/ 11858380 w 13991985"/>
                <a:gd name="connsiteY4" fmla="*/ 4360371 h 9738027"/>
                <a:gd name="connsiteX5" fmla="*/ 11901923 w 13991985"/>
                <a:gd name="connsiteY5" fmla="*/ 4331343 h 9738027"/>
                <a:gd name="connsiteX6" fmla="*/ 11945466 w 13991985"/>
                <a:gd name="connsiteY6" fmla="*/ 4316828 h 9738027"/>
                <a:gd name="connsiteX7" fmla="*/ 11989009 w 13991985"/>
                <a:gd name="connsiteY7" fmla="*/ 4273285 h 9738027"/>
                <a:gd name="connsiteX8" fmla="*/ 12047066 w 13991985"/>
                <a:gd name="connsiteY8" fmla="*/ 4186200 h 9738027"/>
                <a:gd name="connsiteX9" fmla="*/ 12119637 w 13991985"/>
                <a:gd name="connsiteY9" fmla="*/ 4070085 h 9738027"/>
                <a:gd name="connsiteX10" fmla="*/ 12308323 w 13991985"/>
                <a:gd name="connsiteY10" fmla="*/ 4084600 h 9738027"/>
                <a:gd name="connsiteX11" fmla="*/ 12351866 w 13991985"/>
                <a:gd name="connsiteY11" fmla="*/ 4099114 h 9738027"/>
                <a:gd name="connsiteX12" fmla="*/ 12482494 w 13991985"/>
                <a:gd name="connsiteY12" fmla="*/ 4084600 h 9738027"/>
                <a:gd name="connsiteX13" fmla="*/ 12467980 w 13991985"/>
                <a:gd name="connsiteY13" fmla="*/ 4026543 h 9738027"/>
                <a:gd name="connsiteX14" fmla="*/ 12438951 w 13991985"/>
                <a:gd name="connsiteY14" fmla="*/ 3983000 h 9738027"/>
                <a:gd name="connsiteX15" fmla="*/ 12453466 w 13991985"/>
                <a:gd name="connsiteY15" fmla="*/ 3939457 h 9738027"/>
                <a:gd name="connsiteX16" fmla="*/ 12656666 w 13991985"/>
                <a:gd name="connsiteY16" fmla="*/ 3895914 h 9738027"/>
                <a:gd name="connsiteX17" fmla="*/ 12685694 w 13991985"/>
                <a:gd name="connsiteY17" fmla="*/ 3852371 h 9738027"/>
                <a:gd name="connsiteX18" fmla="*/ 12787294 w 13991985"/>
                <a:gd name="connsiteY18" fmla="*/ 3808828 h 9738027"/>
                <a:gd name="connsiteX19" fmla="*/ 12816323 w 13991985"/>
                <a:gd name="connsiteY19" fmla="*/ 3765285 h 9738027"/>
                <a:gd name="connsiteX20" fmla="*/ 12830837 w 13991985"/>
                <a:gd name="connsiteY20" fmla="*/ 3649171 h 9738027"/>
                <a:gd name="connsiteX21" fmla="*/ 12932437 w 13991985"/>
                <a:gd name="connsiteY21" fmla="*/ 3663685 h 9738027"/>
                <a:gd name="connsiteX22" fmla="*/ 12975980 w 13991985"/>
                <a:gd name="connsiteY22" fmla="*/ 3707228 h 9738027"/>
                <a:gd name="connsiteX23" fmla="*/ 13019523 w 13991985"/>
                <a:gd name="connsiteY23" fmla="*/ 3721743 h 9738027"/>
                <a:gd name="connsiteX24" fmla="*/ 13135637 w 13991985"/>
                <a:gd name="connsiteY24" fmla="*/ 3678200 h 9738027"/>
                <a:gd name="connsiteX25" fmla="*/ 13164666 w 13991985"/>
                <a:gd name="connsiteY25" fmla="*/ 3620143 h 9738027"/>
                <a:gd name="connsiteX26" fmla="*/ 13150151 w 13991985"/>
                <a:gd name="connsiteY26" fmla="*/ 3533057 h 9738027"/>
                <a:gd name="connsiteX27" fmla="*/ 13121123 w 13991985"/>
                <a:gd name="connsiteY27" fmla="*/ 3387914 h 9738027"/>
                <a:gd name="connsiteX28" fmla="*/ 13106609 w 13991985"/>
                <a:gd name="connsiteY28" fmla="*/ 3155685 h 9738027"/>
                <a:gd name="connsiteX29" fmla="*/ 13106609 w 13991985"/>
                <a:gd name="connsiteY29" fmla="*/ 3054085 h 9738027"/>
                <a:gd name="connsiteX30" fmla="*/ 13237237 w 13991985"/>
                <a:gd name="connsiteY30" fmla="*/ 2967000 h 9738027"/>
                <a:gd name="connsiteX31" fmla="*/ 13280780 w 13991985"/>
                <a:gd name="connsiteY31" fmla="*/ 2937971 h 9738027"/>
                <a:gd name="connsiteX32" fmla="*/ 13571066 w 13991985"/>
                <a:gd name="connsiteY32" fmla="*/ 2937971 h 9738027"/>
                <a:gd name="connsiteX33" fmla="*/ 13585580 w 13991985"/>
                <a:gd name="connsiteY33" fmla="*/ 2894428 h 9738027"/>
                <a:gd name="connsiteX34" fmla="*/ 13614609 w 13991985"/>
                <a:gd name="connsiteY34" fmla="*/ 2778314 h 9738027"/>
                <a:gd name="connsiteX35" fmla="*/ 13643637 w 13991985"/>
                <a:gd name="connsiteY35" fmla="*/ 2734771 h 9738027"/>
                <a:gd name="connsiteX36" fmla="*/ 13687180 w 13991985"/>
                <a:gd name="connsiteY36" fmla="*/ 2633171 h 9738027"/>
                <a:gd name="connsiteX37" fmla="*/ 13774266 w 13991985"/>
                <a:gd name="connsiteY37" fmla="*/ 2604143 h 9738027"/>
                <a:gd name="connsiteX38" fmla="*/ 13803294 w 13991985"/>
                <a:gd name="connsiteY38" fmla="*/ 2517057 h 9738027"/>
                <a:gd name="connsiteX39" fmla="*/ 13817809 w 13991985"/>
                <a:gd name="connsiteY39" fmla="*/ 2473514 h 9738027"/>
                <a:gd name="connsiteX40" fmla="*/ 13832323 w 13991985"/>
                <a:gd name="connsiteY40" fmla="*/ 2212257 h 9738027"/>
                <a:gd name="connsiteX41" fmla="*/ 13875866 w 13991985"/>
                <a:gd name="connsiteY41" fmla="*/ 2168714 h 9738027"/>
                <a:gd name="connsiteX42" fmla="*/ 13933923 w 13991985"/>
                <a:gd name="connsiteY42" fmla="*/ 2154200 h 9738027"/>
                <a:gd name="connsiteX43" fmla="*/ 13977466 w 13991985"/>
                <a:gd name="connsiteY43" fmla="*/ 2139685 h 9738027"/>
                <a:gd name="connsiteX44" fmla="*/ 13977466 w 13991985"/>
                <a:gd name="connsiteY44" fmla="*/ 2009057 h 9738027"/>
                <a:gd name="connsiteX45" fmla="*/ 13962951 w 13991985"/>
                <a:gd name="connsiteY45" fmla="*/ 1892943 h 9738027"/>
                <a:gd name="connsiteX46" fmla="*/ 13875866 w 13991985"/>
                <a:gd name="connsiteY46" fmla="*/ 1863914 h 9738027"/>
                <a:gd name="connsiteX47" fmla="*/ 13701694 w 13991985"/>
                <a:gd name="connsiteY47" fmla="*/ 1878428 h 9738027"/>
                <a:gd name="connsiteX48" fmla="*/ 13658151 w 13991985"/>
                <a:gd name="connsiteY48" fmla="*/ 1892943 h 9738027"/>
                <a:gd name="connsiteX49" fmla="*/ 13629123 w 13991985"/>
                <a:gd name="connsiteY49" fmla="*/ 1936485 h 9738027"/>
                <a:gd name="connsiteX50" fmla="*/ 13585580 w 13991985"/>
                <a:gd name="connsiteY50" fmla="*/ 1980028 h 9738027"/>
                <a:gd name="connsiteX51" fmla="*/ 13542037 w 13991985"/>
                <a:gd name="connsiteY51" fmla="*/ 2009057 h 9738027"/>
                <a:gd name="connsiteX52" fmla="*/ 13454951 w 13991985"/>
                <a:gd name="connsiteY52" fmla="*/ 2038085 h 9738027"/>
                <a:gd name="connsiteX53" fmla="*/ 13411409 w 13991985"/>
                <a:gd name="connsiteY53" fmla="*/ 2067114 h 9738027"/>
                <a:gd name="connsiteX54" fmla="*/ 13121123 w 13991985"/>
                <a:gd name="connsiteY54" fmla="*/ 2038085 h 9738027"/>
                <a:gd name="connsiteX55" fmla="*/ 13106609 w 13991985"/>
                <a:gd name="connsiteY55" fmla="*/ 1994543 h 9738027"/>
                <a:gd name="connsiteX56" fmla="*/ 13077580 w 13991985"/>
                <a:gd name="connsiteY56" fmla="*/ 1951000 h 9738027"/>
                <a:gd name="connsiteX57" fmla="*/ 13121123 w 13991985"/>
                <a:gd name="connsiteY57" fmla="*/ 1762314 h 9738027"/>
                <a:gd name="connsiteX58" fmla="*/ 13106609 w 13991985"/>
                <a:gd name="connsiteY58" fmla="*/ 1689743 h 9738027"/>
                <a:gd name="connsiteX59" fmla="*/ 13048551 w 13991985"/>
                <a:gd name="connsiteY59" fmla="*/ 1675228 h 9738027"/>
                <a:gd name="connsiteX60" fmla="*/ 12932437 w 13991985"/>
                <a:gd name="connsiteY60" fmla="*/ 1660714 h 9738027"/>
                <a:gd name="connsiteX61" fmla="*/ 12845351 w 13991985"/>
                <a:gd name="connsiteY61" fmla="*/ 1588143 h 9738027"/>
                <a:gd name="connsiteX62" fmla="*/ 12801809 w 13991985"/>
                <a:gd name="connsiteY62" fmla="*/ 1544600 h 9738027"/>
                <a:gd name="connsiteX63" fmla="*/ 12758266 w 13991985"/>
                <a:gd name="connsiteY63" fmla="*/ 1530085 h 9738027"/>
                <a:gd name="connsiteX64" fmla="*/ 12714723 w 13991985"/>
                <a:gd name="connsiteY64" fmla="*/ 1501057 h 9738027"/>
                <a:gd name="connsiteX65" fmla="*/ 12598609 w 13991985"/>
                <a:gd name="connsiteY65" fmla="*/ 1486543 h 9738027"/>
                <a:gd name="connsiteX66" fmla="*/ 12540551 w 13991985"/>
                <a:gd name="connsiteY66" fmla="*/ 1457514 h 9738027"/>
                <a:gd name="connsiteX67" fmla="*/ 12453466 w 13991985"/>
                <a:gd name="connsiteY67" fmla="*/ 1428485 h 9738027"/>
                <a:gd name="connsiteX68" fmla="*/ 12380894 w 13991985"/>
                <a:gd name="connsiteY68" fmla="*/ 1457514 h 9738027"/>
                <a:gd name="connsiteX69" fmla="*/ 12337351 w 13991985"/>
                <a:gd name="connsiteY69" fmla="*/ 1472028 h 9738027"/>
                <a:gd name="connsiteX70" fmla="*/ 12308323 w 13991985"/>
                <a:gd name="connsiteY70" fmla="*/ 1196257 h 9738027"/>
                <a:gd name="connsiteX71" fmla="*/ 12279294 w 13991985"/>
                <a:gd name="connsiteY71" fmla="*/ 1152714 h 9738027"/>
                <a:gd name="connsiteX72" fmla="*/ 12235751 w 13991985"/>
                <a:gd name="connsiteY72" fmla="*/ 1022085 h 9738027"/>
                <a:gd name="connsiteX73" fmla="*/ 12192209 w 13991985"/>
                <a:gd name="connsiteY73" fmla="*/ 978543 h 9738027"/>
                <a:gd name="connsiteX74" fmla="*/ 12163180 w 13991985"/>
                <a:gd name="connsiteY74" fmla="*/ 789857 h 9738027"/>
                <a:gd name="connsiteX75" fmla="*/ 12148666 w 13991985"/>
                <a:gd name="connsiteY75" fmla="*/ 731800 h 9738027"/>
                <a:gd name="connsiteX76" fmla="*/ 12134151 w 13991985"/>
                <a:gd name="connsiteY76" fmla="*/ 615685 h 9738027"/>
                <a:gd name="connsiteX77" fmla="*/ 12090609 w 13991985"/>
                <a:gd name="connsiteY77" fmla="*/ 514085 h 9738027"/>
                <a:gd name="connsiteX78" fmla="*/ 12076094 w 13991985"/>
                <a:gd name="connsiteY78" fmla="*/ 470543 h 9738027"/>
                <a:gd name="connsiteX79" fmla="*/ 12047066 w 13991985"/>
                <a:gd name="connsiteY79" fmla="*/ 427000 h 9738027"/>
                <a:gd name="connsiteX80" fmla="*/ 12018037 w 13991985"/>
                <a:gd name="connsiteY80" fmla="*/ 310885 h 9738027"/>
                <a:gd name="connsiteX81" fmla="*/ 11974494 w 13991985"/>
                <a:gd name="connsiteY81" fmla="*/ 223800 h 9738027"/>
                <a:gd name="connsiteX82" fmla="*/ 11887409 w 13991985"/>
                <a:gd name="connsiteY82" fmla="*/ 180257 h 9738027"/>
                <a:gd name="connsiteX83" fmla="*/ 11669694 w 13991985"/>
                <a:gd name="connsiteY83" fmla="*/ 136714 h 9738027"/>
                <a:gd name="connsiteX84" fmla="*/ 11626151 w 13991985"/>
                <a:gd name="connsiteY84" fmla="*/ 122200 h 9738027"/>
                <a:gd name="connsiteX85" fmla="*/ 11582609 w 13991985"/>
                <a:gd name="connsiteY85" fmla="*/ 93171 h 9738027"/>
                <a:gd name="connsiteX86" fmla="*/ 11466494 w 13991985"/>
                <a:gd name="connsiteY86" fmla="*/ 64143 h 9738027"/>
                <a:gd name="connsiteX87" fmla="*/ 11379409 w 13991985"/>
                <a:gd name="connsiteY87" fmla="*/ 35114 h 9738027"/>
                <a:gd name="connsiteX88" fmla="*/ 11335866 w 13991985"/>
                <a:gd name="connsiteY88" fmla="*/ 6085 h 9738027"/>
                <a:gd name="connsiteX89" fmla="*/ 11002037 w 13991985"/>
                <a:gd name="connsiteY89" fmla="*/ 35114 h 9738027"/>
                <a:gd name="connsiteX90" fmla="*/ 10958494 w 13991985"/>
                <a:gd name="connsiteY90" fmla="*/ 64143 h 9738027"/>
                <a:gd name="connsiteX91" fmla="*/ 10856894 w 13991985"/>
                <a:gd name="connsiteY91" fmla="*/ 93171 h 9738027"/>
                <a:gd name="connsiteX92" fmla="*/ 10813351 w 13991985"/>
                <a:gd name="connsiteY92" fmla="*/ 122200 h 9738027"/>
                <a:gd name="connsiteX93" fmla="*/ 10711751 w 13991985"/>
                <a:gd name="connsiteY93" fmla="*/ 165743 h 9738027"/>
                <a:gd name="connsiteX94" fmla="*/ 10639180 w 13991985"/>
                <a:gd name="connsiteY94" fmla="*/ 339914 h 9738027"/>
                <a:gd name="connsiteX95" fmla="*/ 10726266 w 13991985"/>
                <a:gd name="connsiteY95" fmla="*/ 354428 h 9738027"/>
                <a:gd name="connsiteX96" fmla="*/ 10769809 w 13991985"/>
                <a:gd name="connsiteY96" fmla="*/ 368943 h 9738027"/>
                <a:gd name="connsiteX97" fmla="*/ 10784323 w 13991985"/>
                <a:gd name="connsiteY97" fmla="*/ 427000 h 9738027"/>
                <a:gd name="connsiteX98" fmla="*/ 10798837 w 13991985"/>
                <a:gd name="connsiteY98" fmla="*/ 470543 h 9738027"/>
                <a:gd name="connsiteX99" fmla="*/ 10784323 w 13991985"/>
                <a:gd name="connsiteY99" fmla="*/ 514085 h 9738027"/>
                <a:gd name="connsiteX100" fmla="*/ 10682723 w 13991985"/>
                <a:gd name="connsiteY100" fmla="*/ 572143 h 9738027"/>
                <a:gd name="connsiteX101" fmla="*/ 10639180 w 13991985"/>
                <a:gd name="connsiteY101" fmla="*/ 659228 h 9738027"/>
                <a:gd name="connsiteX102" fmla="*/ 10595637 w 13991985"/>
                <a:gd name="connsiteY102" fmla="*/ 688257 h 9738027"/>
                <a:gd name="connsiteX103" fmla="*/ 10552094 w 13991985"/>
                <a:gd name="connsiteY103" fmla="*/ 818885 h 9738027"/>
                <a:gd name="connsiteX104" fmla="*/ 10537580 w 13991985"/>
                <a:gd name="connsiteY104" fmla="*/ 862428 h 9738027"/>
                <a:gd name="connsiteX105" fmla="*/ 10494037 w 13991985"/>
                <a:gd name="connsiteY105" fmla="*/ 905971 h 9738027"/>
                <a:gd name="connsiteX106" fmla="*/ 10479523 w 13991985"/>
                <a:gd name="connsiteY106" fmla="*/ 949514 h 9738027"/>
                <a:gd name="connsiteX107" fmla="*/ 10450494 w 13991985"/>
                <a:gd name="connsiteY107" fmla="*/ 993057 h 9738027"/>
                <a:gd name="connsiteX108" fmla="*/ 10435980 w 13991985"/>
                <a:gd name="connsiteY108" fmla="*/ 1094657 h 9738027"/>
                <a:gd name="connsiteX109" fmla="*/ 10421466 w 13991985"/>
                <a:gd name="connsiteY109" fmla="*/ 1254314 h 9738027"/>
                <a:gd name="connsiteX110" fmla="*/ 10377923 w 13991985"/>
                <a:gd name="connsiteY110" fmla="*/ 1268828 h 9738027"/>
                <a:gd name="connsiteX111" fmla="*/ 10334380 w 13991985"/>
                <a:gd name="connsiteY111" fmla="*/ 1297857 h 9738027"/>
                <a:gd name="connsiteX112" fmla="*/ 10276323 w 13991985"/>
                <a:gd name="connsiteY112" fmla="*/ 1312371 h 9738027"/>
                <a:gd name="connsiteX113" fmla="*/ 10247294 w 13991985"/>
                <a:gd name="connsiteY113" fmla="*/ 1355914 h 9738027"/>
                <a:gd name="connsiteX114" fmla="*/ 10160209 w 13991985"/>
                <a:gd name="connsiteY114" fmla="*/ 1413971 h 9738027"/>
                <a:gd name="connsiteX115" fmla="*/ 10116666 w 13991985"/>
                <a:gd name="connsiteY115" fmla="*/ 1443000 h 9738027"/>
                <a:gd name="connsiteX116" fmla="*/ 10044094 w 13991985"/>
                <a:gd name="connsiteY116" fmla="*/ 1428485 h 9738027"/>
                <a:gd name="connsiteX117" fmla="*/ 10015066 w 13991985"/>
                <a:gd name="connsiteY117" fmla="*/ 1384943 h 9738027"/>
                <a:gd name="connsiteX118" fmla="*/ 9971523 w 13991985"/>
                <a:gd name="connsiteY118" fmla="*/ 1355914 h 9738027"/>
                <a:gd name="connsiteX119" fmla="*/ 9884437 w 13991985"/>
                <a:gd name="connsiteY119" fmla="*/ 1326885 h 9738027"/>
                <a:gd name="connsiteX120" fmla="*/ 9797351 w 13991985"/>
                <a:gd name="connsiteY120" fmla="*/ 1588143 h 9738027"/>
                <a:gd name="connsiteX121" fmla="*/ 9710266 w 13991985"/>
                <a:gd name="connsiteY121" fmla="*/ 1646200 h 9738027"/>
                <a:gd name="connsiteX122" fmla="*/ 9666723 w 13991985"/>
                <a:gd name="connsiteY122" fmla="*/ 1675228 h 9738027"/>
                <a:gd name="connsiteX123" fmla="*/ 9637694 w 13991985"/>
                <a:gd name="connsiteY123" fmla="*/ 1907457 h 9738027"/>
                <a:gd name="connsiteX124" fmla="*/ 9623180 w 13991985"/>
                <a:gd name="connsiteY124" fmla="*/ 1951000 h 9738027"/>
                <a:gd name="connsiteX125" fmla="*/ 9637694 w 13991985"/>
                <a:gd name="connsiteY125" fmla="*/ 1994543 h 9738027"/>
                <a:gd name="connsiteX126" fmla="*/ 9855409 w 13991985"/>
                <a:gd name="connsiteY126" fmla="*/ 2052600 h 9738027"/>
                <a:gd name="connsiteX127" fmla="*/ 9913466 w 13991985"/>
                <a:gd name="connsiteY127" fmla="*/ 2067114 h 9738027"/>
                <a:gd name="connsiteX128" fmla="*/ 9971523 w 13991985"/>
                <a:gd name="connsiteY128" fmla="*/ 2096143 h 9738027"/>
                <a:gd name="connsiteX129" fmla="*/ 10015066 w 13991985"/>
                <a:gd name="connsiteY129" fmla="*/ 2110657 h 9738027"/>
                <a:gd name="connsiteX130" fmla="*/ 10029580 w 13991985"/>
                <a:gd name="connsiteY130" fmla="*/ 2067114 h 9738027"/>
                <a:gd name="connsiteX131" fmla="*/ 10232780 w 13991985"/>
                <a:gd name="connsiteY131" fmla="*/ 2038085 h 9738027"/>
                <a:gd name="connsiteX132" fmla="*/ 10348894 w 13991985"/>
                <a:gd name="connsiteY132" fmla="*/ 2067114 h 9738027"/>
                <a:gd name="connsiteX133" fmla="*/ 10377923 w 13991985"/>
                <a:gd name="connsiteY133" fmla="*/ 2110657 h 9738027"/>
                <a:gd name="connsiteX134" fmla="*/ 10392437 w 13991985"/>
                <a:gd name="connsiteY134" fmla="*/ 2154200 h 9738027"/>
                <a:gd name="connsiteX135" fmla="*/ 10421466 w 13991985"/>
                <a:gd name="connsiteY135" fmla="*/ 2197743 h 9738027"/>
                <a:gd name="connsiteX136" fmla="*/ 10508551 w 13991985"/>
                <a:gd name="connsiteY136" fmla="*/ 2299343 h 9738027"/>
                <a:gd name="connsiteX137" fmla="*/ 10552094 w 13991985"/>
                <a:gd name="connsiteY137" fmla="*/ 2328371 h 9738027"/>
                <a:gd name="connsiteX138" fmla="*/ 10537580 w 13991985"/>
                <a:gd name="connsiteY138" fmla="*/ 2429971 h 9738027"/>
                <a:gd name="connsiteX139" fmla="*/ 10450494 w 13991985"/>
                <a:gd name="connsiteY139" fmla="*/ 2415457 h 9738027"/>
                <a:gd name="connsiteX140" fmla="*/ 10087637 w 13991985"/>
                <a:gd name="connsiteY140" fmla="*/ 2429971 h 9738027"/>
                <a:gd name="connsiteX141" fmla="*/ 10044094 w 13991985"/>
                <a:gd name="connsiteY141" fmla="*/ 2517057 h 9738027"/>
                <a:gd name="connsiteX142" fmla="*/ 9898951 w 13991985"/>
                <a:gd name="connsiteY142" fmla="*/ 2560600 h 9738027"/>
                <a:gd name="connsiteX143" fmla="*/ 9739294 w 13991985"/>
                <a:gd name="connsiteY143" fmla="*/ 2589628 h 9738027"/>
                <a:gd name="connsiteX144" fmla="*/ 9710266 w 13991985"/>
                <a:gd name="connsiteY144" fmla="*/ 2705743 h 9738027"/>
                <a:gd name="connsiteX145" fmla="*/ 9608666 w 13991985"/>
                <a:gd name="connsiteY145" fmla="*/ 2807343 h 9738027"/>
                <a:gd name="connsiteX146" fmla="*/ 9376437 w 13991985"/>
                <a:gd name="connsiteY146" fmla="*/ 2821857 h 9738027"/>
                <a:gd name="connsiteX147" fmla="*/ 9332894 w 13991985"/>
                <a:gd name="connsiteY147" fmla="*/ 2850885 h 9738027"/>
                <a:gd name="connsiteX148" fmla="*/ 9274837 w 13991985"/>
                <a:gd name="connsiteY148" fmla="*/ 2923457 h 9738027"/>
                <a:gd name="connsiteX149" fmla="*/ 9245809 w 13991985"/>
                <a:gd name="connsiteY149" fmla="*/ 2967000 h 9738027"/>
                <a:gd name="connsiteX150" fmla="*/ 9158723 w 13991985"/>
                <a:gd name="connsiteY150" fmla="*/ 3025057 h 9738027"/>
                <a:gd name="connsiteX151" fmla="*/ 9057123 w 13991985"/>
                <a:gd name="connsiteY151" fmla="*/ 3010543 h 9738027"/>
                <a:gd name="connsiteX152" fmla="*/ 9013580 w 13991985"/>
                <a:gd name="connsiteY152" fmla="*/ 2981514 h 9738027"/>
                <a:gd name="connsiteX153" fmla="*/ 8911980 w 13991985"/>
                <a:gd name="connsiteY153" fmla="*/ 2952485 h 9738027"/>
                <a:gd name="connsiteX154" fmla="*/ 8824894 w 13991985"/>
                <a:gd name="connsiteY154" fmla="*/ 2923457 h 9738027"/>
                <a:gd name="connsiteX155" fmla="*/ 8781351 w 13991985"/>
                <a:gd name="connsiteY155" fmla="*/ 2937971 h 9738027"/>
                <a:gd name="connsiteX156" fmla="*/ 8723294 w 13991985"/>
                <a:gd name="connsiteY156" fmla="*/ 3068600 h 9738027"/>
                <a:gd name="connsiteX157" fmla="*/ 8708780 w 13991985"/>
                <a:gd name="connsiteY157" fmla="*/ 3112143 h 9738027"/>
                <a:gd name="connsiteX158" fmla="*/ 8694266 w 13991985"/>
                <a:gd name="connsiteY158" fmla="*/ 3155685 h 9738027"/>
                <a:gd name="connsiteX159" fmla="*/ 8737809 w 13991985"/>
                <a:gd name="connsiteY159" fmla="*/ 3358885 h 9738027"/>
                <a:gd name="connsiteX160" fmla="*/ 8752323 w 13991985"/>
                <a:gd name="connsiteY160" fmla="*/ 3402428 h 9738027"/>
                <a:gd name="connsiteX161" fmla="*/ 8650723 w 13991985"/>
                <a:gd name="connsiteY161" fmla="*/ 3460485 h 9738027"/>
                <a:gd name="connsiteX162" fmla="*/ 8563637 w 13991985"/>
                <a:gd name="connsiteY162" fmla="*/ 3504028 h 9738027"/>
                <a:gd name="connsiteX163" fmla="*/ 8520094 w 13991985"/>
                <a:gd name="connsiteY163" fmla="*/ 3533057 h 9738027"/>
                <a:gd name="connsiteX164" fmla="*/ 8462037 w 13991985"/>
                <a:gd name="connsiteY164" fmla="*/ 3620143 h 9738027"/>
                <a:gd name="connsiteX165" fmla="*/ 8447523 w 13991985"/>
                <a:gd name="connsiteY165" fmla="*/ 3663685 h 9738027"/>
                <a:gd name="connsiteX166" fmla="*/ 8403980 w 13991985"/>
                <a:gd name="connsiteY166" fmla="*/ 3707228 h 9738027"/>
                <a:gd name="connsiteX167" fmla="*/ 8360437 w 13991985"/>
                <a:gd name="connsiteY167" fmla="*/ 3721743 h 9738027"/>
                <a:gd name="connsiteX168" fmla="*/ 8084666 w 13991985"/>
                <a:gd name="connsiteY168" fmla="*/ 3736257 h 9738027"/>
                <a:gd name="connsiteX169" fmla="*/ 7895980 w 13991985"/>
                <a:gd name="connsiteY169" fmla="*/ 3750771 h 9738027"/>
                <a:gd name="connsiteX170" fmla="*/ 7837923 w 13991985"/>
                <a:gd name="connsiteY170" fmla="*/ 3765285 h 9738027"/>
                <a:gd name="connsiteX171" fmla="*/ 7721809 w 13991985"/>
                <a:gd name="connsiteY171" fmla="*/ 3779800 h 9738027"/>
                <a:gd name="connsiteX172" fmla="*/ 7678266 w 13991985"/>
                <a:gd name="connsiteY172" fmla="*/ 3808828 h 9738027"/>
                <a:gd name="connsiteX173" fmla="*/ 7634723 w 13991985"/>
                <a:gd name="connsiteY173" fmla="*/ 3823343 h 9738027"/>
                <a:gd name="connsiteX174" fmla="*/ 7591180 w 13991985"/>
                <a:gd name="connsiteY174" fmla="*/ 3852371 h 9738027"/>
                <a:gd name="connsiteX175" fmla="*/ 7460551 w 13991985"/>
                <a:gd name="connsiteY175" fmla="*/ 3881400 h 9738027"/>
                <a:gd name="connsiteX176" fmla="*/ 7417009 w 13991985"/>
                <a:gd name="connsiteY176" fmla="*/ 3910428 h 9738027"/>
                <a:gd name="connsiteX177" fmla="*/ 7387980 w 13991985"/>
                <a:gd name="connsiteY177" fmla="*/ 3953971 h 9738027"/>
                <a:gd name="connsiteX178" fmla="*/ 7300894 w 13991985"/>
                <a:gd name="connsiteY178" fmla="*/ 3983000 h 9738027"/>
                <a:gd name="connsiteX179" fmla="*/ 7170266 w 13991985"/>
                <a:gd name="connsiteY179" fmla="*/ 4012028 h 9738027"/>
                <a:gd name="connsiteX180" fmla="*/ 7039637 w 13991985"/>
                <a:gd name="connsiteY180" fmla="*/ 3939457 h 9738027"/>
                <a:gd name="connsiteX181" fmla="*/ 6981580 w 13991985"/>
                <a:gd name="connsiteY181" fmla="*/ 3924943 h 9738027"/>
                <a:gd name="connsiteX182" fmla="*/ 6749351 w 13991985"/>
                <a:gd name="connsiteY182" fmla="*/ 3881400 h 9738027"/>
                <a:gd name="connsiteX183" fmla="*/ 6618723 w 13991985"/>
                <a:gd name="connsiteY183" fmla="*/ 3794314 h 9738027"/>
                <a:gd name="connsiteX184" fmla="*/ 6531637 w 13991985"/>
                <a:gd name="connsiteY184" fmla="*/ 3765285 h 9738027"/>
                <a:gd name="connsiteX185" fmla="*/ 6488094 w 13991985"/>
                <a:gd name="connsiteY185" fmla="*/ 3750771 h 9738027"/>
                <a:gd name="connsiteX186" fmla="*/ 6444551 w 13991985"/>
                <a:gd name="connsiteY186" fmla="*/ 3736257 h 9738027"/>
                <a:gd name="connsiteX187" fmla="*/ 6226837 w 13991985"/>
                <a:gd name="connsiteY187" fmla="*/ 3692714 h 9738027"/>
                <a:gd name="connsiteX188" fmla="*/ 6168780 w 13991985"/>
                <a:gd name="connsiteY188" fmla="*/ 3678200 h 9738027"/>
                <a:gd name="connsiteX189" fmla="*/ 5922037 w 13991985"/>
                <a:gd name="connsiteY189" fmla="*/ 3663685 h 9738027"/>
                <a:gd name="connsiteX190" fmla="*/ 5588209 w 13991985"/>
                <a:gd name="connsiteY190" fmla="*/ 3663685 h 9738027"/>
                <a:gd name="connsiteX191" fmla="*/ 5530151 w 13991985"/>
                <a:gd name="connsiteY191" fmla="*/ 3678200 h 9738027"/>
                <a:gd name="connsiteX192" fmla="*/ 5443066 w 13991985"/>
                <a:gd name="connsiteY192" fmla="*/ 3692714 h 9738027"/>
                <a:gd name="connsiteX193" fmla="*/ 5254380 w 13991985"/>
                <a:gd name="connsiteY193" fmla="*/ 3678200 h 9738027"/>
                <a:gd name="connsiteX194" fmla="*/ 5167294 w 13991985"/>
                <a:gd name="connsiteY194" fmla="*/ 3620143 h 9738027"/>
                <a:gd name="connsiteX195" fmla="*/ 5152780 w 13991985"/>
                <a:gd name="connsiteY195" fmla="*/ 3576600 h 9738027"/>
                <a:gd name="connsiteX196" fmla="*/ 5065694 w 13991985"/>
                <a:gd name="connsiteY196" fmla="*/ 3489514 h 9738027"/>
                <a:gd name="connsiteX197" fmla="*/ 5036666 w 13991985"/>
                <a:gd name="connsiteY197" fmla="*/ 3373400 h 9738027"/>
                <a:gd name="connsiteX198" fmla="*/ 5007637 w 13991985"/>
                <a:gd name="connsiteY198" fmla="*/ 3271800 h 9738027"/>
                <a:gd name="connsiteX199" fmla="*/ 4993123 w 13991985"/>
                <a:gd name="connsiteY199" fmla="*/ 3213743 h 9738027"/>
                <a:gd name="connsiteX200" fmla="*/ 4920551 w 13991985"/>
                <a:gd name="connsiteY200" fmla="*/ 3199228 h 9738027"/>
                <a:gd name="connsiteX201" fmla="*/ 4833466 w 13991985"/>
                <a:gd name="connsiteY201" fmla="*/ 3213743 h 9738027"/>
                <a:gd name="connsiteX202" fmla="*/ 4746380 w 13991985"/>
                <a:gd name="connsiteY202" fmla="*/ 3141171 h 9738027"/>
                <a:gd name="connsiteX203" fmla="*/ 4688323 w 13991985"/>
                <a:gd name="connsiteY203" fmla="*/ 3054085 h 9738027"/>
                <a:gd name="connsiteX204" fmla="*/ 4644780 w 13991985"/>
                <a:gd name="connsiteY204" fmla="*/ 3039571 h 9738027"/>
                <a:gd name="connsiteX205" fmla="*/ 4601237 w 13991985"/>
                <a:gd name="connsiteY205" fmla="*/ 3010543 h 9738027"/>
                <a:gd name="connsiteX206" fmla="*/ 4456094 w 13991985"/>
                <a:gd name="connsiteY206" fmla="*/ 2981514 h 9738027"/>
                <a:gd name="connsiteX207" fmla="*/ 4267409 w 13991985"/>
                <a:gd name="connsiteY207" fmla="*/ 2937971 h 9738027"/>
                <a:gd name="connsiteX208" fmla="*/ 4093237 w 13991985"/>
                <a:gd name="connsiteY208" fmla="*/ 2894428 h 9738027"/>
                <a:gd name="connsiteX209" fmla="*/ 4006151 w 13991985"/>
                <a:gd name="connsiteY209" fmla="*/ 2865400 h 9738027"/>
                <a:gd name="connsiteX210" fmla="*/ 3962609 w 13991985"/>
                <a:gd name="connsiteY210" fmla="*/ 2836371 h 9738027"/>
                <a:gd name="connsiteX211" fmla="*/ 3991637 w 13991985"/>
                <a:gd name="connsiteY211" fmla="*/ 2488028 h 9738027"/>
                <a:gd name="connsiteX212" fmla="*/ 3977123 w 13991985"/>
                <a:gd name="connsiteY212" fmla="*/ 2313857 h 9738027"/>
                <a:gd name="connsiteX213" fmla="*/ 3919066 w 13991985"/>
                <a:gd name="connsiteY213" fmla="*/ 2183228 h 9738027"/>
                <a:gd name="connsiteX214" fmla="*/ 3875523 w 13991985"/>
                <a:gd name="connsiteY214" fmla="*/ 2139685 h 9738027"/>
                <a:gd name="connsiteX215" fmla="*/ 3730380 w 13991985"/>
                <a:gd name="connsiteY215" fmla="*/ 1994543 h 9738027"/>
                <a:gd name="connsiteX216" fmla="*/ 3556209 w 13991985"/>
                <a:gd name="connsiteY216" fmla="*/ 1980028 h 9738027"/>
                <a:gd name="connsiteX217" fmla="*/ 3454609 w 13991985"/>
                <a:gd name="connsiteY217" fmla="*/ 1951000 h 9738027"/>
                <a:gd name="connsiteX218" fmla="*/ 3425580 w 13991985"/>
                <a:gd name="connsiteY218" fmla="*/ 1907457 h 9738027"/>
                <a:gd name="connsiteX219" fmla="*/ 3367523 w 13991985"/>
                <a:gd name="connsiteY219" fmla="*/ 1849400 h 9738027"/>
                <a:gd name="connsiteX220" fmla="*/ 3338494 w 13991985"/>
                <a:gd name="connsiteY220" fmla="*/ 1689743 h 9738027"/>
                <a:gd name="connsiteX221" fmla="*/ 3265923 w 13991985"/>
                <a:gd name="connsiteY221" fmla="*/ 1602657 h 9738027"/>
                <a:gd name="connsiteX222" fmla="*/ 3222380 w 13991985"/>
                <a:gd name="connsiteY222" fmla="*/ 1588143 h 9738027"/>
                <a:gd name="connsiteX223" fmla="*/ 3106266 w 13991985"/>
                <a:gd name="connsiteY223" fmla="*/ 1602657 h 9738027"/>
                <a:gd name="connsiteX224" fmla="*/ 3091751 w 13991985"/>
                <a:gd name="connsiteY224" fmla="*/ 1646200 h 9738027"/>
                <a:gd name="connsiteX225" fmla="*/ 3004666 w 13991985"/>
                <a:gd name="connsiteY225" fmla="*/ 1733285 h 9738027"/>
                <a:gd name="connsiteX226" fmla="*/ 2975637 w 13991985"/>
                <a:gd name="connsiteY226" fmla="*/ 1776828 h 9738027"/>
                <a:gd name="connsiteX227" fmla="*/ 2917580 w 13991985"/>
                <a:gd name="connsiteY227" fmla="*/ 1791343 h 9738027"/>
                <a:gd name="connsiteX228" fmla="*/ 2830494 w 13991985"/>
                <a:gd name="connsiteY228" fmla="*/ 1849400 h 9738027"/>
                <a:gd name="connsiteX229" fmla="*/ 2743409 w 13991985"/>
                <a:gd name="connsiteY229" fmla="*/ 1878428 h 9738027"/>
                <a:gd name="connsiteX230" fmla="*/ 2699866 w 13991985"/>
                <a:gd name="connsiteY230" fmla="*/ 2154200 h 9738027"/>
                <a:gd name="connsiteX231" fmla="*/ 2670837 w 13991985"/>
                <a:gd name="connsiteY231" fmla="*/ 2241285 h 9738027"/>
                <a:gd name="connsiteX232" fmla="*/ 2656323 w 13991985"/>
                <a:gd name="connsiteY232" fmla="*/ 2328371 h 9738027"/>
                <a:gd name="connsiteX233" fmla="*/ 2278951 w 13991985"/>
                <a:gd name="connsiteY233" fmla="*/ 2284828 h 9738027"/>
                <a:gd name="connsiteX234" fmla="*/ 2235409 w 13991985"/>
                <a:gd name="connsiteY234" fmla="*/ 2270314 h 9738027"/>
                <a:gd name="connsiteX235" fmla="*/ 2104780 w 13991985"/>
                <a:gd name="connsiteY235" fmla="*/ 2284828 h 9738027"/>
                <a:gd name="connsiteX236" fmla="*/ 2090266 w 13991985"/>
                <a:gd name="connsiteY236" fmla="*/ 2357400 h 9738027"/>
                <a:gd name="connsiteX237" fmla="*/ 2046723 w 13991985"/>
                <a:gd name="connsiteY237" fmla="*/ 2459000 h 9738027"/>
                <a:gd name="connsiteX238" fmla="*/ 2003180 w 13991985"/>
                <a:gd name="connsiteY238" fmla="*/ 2589628 h 9738027"/>
                <a:gd name="connsiteX239" fmla="*/ 1988666 w 13991985"/>
                <a:gd name="connsiteY239" fmla="*/ 2633171 h 9738027"/>
                <a:gd name="connsiteX240" fmla="*/ 2003180 w 13991985"/>
                <a:gd name="connsiteY240" fmla="*/ 2778314 h 9738027"/>
                <a:gd name="connsiteX241" fmla="*/ 2032209 w 13991985"/>
                <a:gd name="connsiteY241" fmla="*/ 2821857 h 9738027"/>
                <a:gd name="connsiteX242" fmla="*/ 1974151 w 13991985"/>
                <a:gd name="connsiteY242" fmla="*/ 2894428 h 9738027"/>
                <a:gd name="connsiteX243" fmla="*/ 1872551 w 13991985"/>
                <a:gd name="connsiteY243" fmla="*/ 2879914 h 9738027"/>
                <a:gd name="connsiteX244" fmla="*/ 1582266 w 13991985"/>
                <a:gd name="connsiteY244" fmla="*/ 2908943 h 9738027"/>
                <a:gd name="connsiteX245" fmla="*/ 1553237 w 13991985"/>
                <a:gd name="connsiteY245" fmla="*/ 2952485 h 9738027"/>
                <a:gd name="connsiteX246" fmla="*/ 1509694 w 13991985"/>
                <a:gd name="connsiteY246" fmla="*/ 2981514 h 9738027"/>
                <a:gd name="connsiteX247" fmla="*/ 1495180 w 13991985"/>
                <a:gd name="connsiteY247" fmla="*/ 3025057 h 9738027"/>
                <a:gd name="connsiteX248" fmla="*/ 1553237 w 13991985"/>
                <a:gd name="connsiteY248" fmla="*/ 3097628 h 9738027"/>
                <a:gd name="connsiteX249" fmla="*/ 1596780 w 13991985"/>
                <a:gd name="connsiteY249" fmla="*/ 3155685 h 9738027"/>
                <a:gd name="connsiteX250" fmla="*/ 1596780 w 13991985"/>
                <a:gd name="connsiteY250" fmla="*/ 3562085 h 9738027"/>
                <a:gd name="connsiteX251" fmla="*/ 1553237 w 13991985"/>
                <a:gd name="connsiteY251" fmla="*/ 3591114 h 9738027"/>
                <a:gd name="connsiteX252" fmla="*/ 1509694 w 13991985"/>
                <a:gd name="connsiteY252" fmla="*/ 3852371 h 9738027"/>
                <a:gd name="connsiteX253" fmla="*/ 1466151 w 13991985"/>
                <a:gd name="connsiteY253" fmla="*/ 3866885 h 9738027"/>
                <a:gd name="connsiteX254" fmla="*/ 1408094 w 13991985"/>
                <a:gd name="connsiteY254" fmla="*/ 3881400 h 9738027"/>
                <a:gd name="connsiteX255" fmla="*/ 1393580 w 13991985"/>
                <a:gd name="connsiteY255" fmla="*/ 3924943 h 9738027"/>
                <a:gd name="connsiteX256" fmla="*/ 1350037 w 13991985"/>
                <a:gd name="connsiteY256" fmla="*/ 3968485 h 9738027"/>
                <a:gd name="connsiteX257" fmla="*/ 1306494 w 13991985"/>
                <a:gd name="connsiteY257" fmla="*/ 3997514 h 9738027"/>
                <a:gd name="connsiteX258" fmla="*/ 1161351 w 13991985"/>
                <a:gd name="connsiteY258" fmla="*/ 4041057 h 9738027"/>
                <a:gd name="connsiteX259" fmla="*/ 1074266 w 13991985"/>
                <a:gd name="connsiteY259" fmla="*/ 4070085 h 9738027"/>
                <a:gd name="connsiteX260" fmla="*/ 1030723 w 13991985"/>
                <a:gd name="connsiteY260" fmla="*/ 4084600 h 9738027"/>
                <a:gd name="connsiteX261" fmla="*/ 1001694 w 13991985"/>
                <a:gd name="connsiteY261" fmla="*/ 4128143 h 9738027"/>
                <a:gd name="connsiteX262" fmla="*/ 914609 w 13991985"/>
                <a:gd name="connsiteY262" fmla="*/ 4171685 h 9738027"/>
                <a:gd name="connsiteX263" fmla="*/ 813009 w 13991985"/>
                <a:gd name="connsiteY263" fmla="*/ 4215228 h 9738027"/>
                <a:gd name="connsiteX264" fmla="*/ 725923 w 13991985"/>
                <a:gd name="connsiteY264" fmla="*/ 4273285 h 9738027"/>
                <a:gd name="connsiteX265" fmla="*/ 696894 w 13991985"/>
                <a:gd name="connsiteY265" fmla="*/ 4331343 h 9738027"/>
                <a:gd name="connsiteX266" fmla="*/ 609809 w 13991985"/>
                <a:gd name="connsiteY266" fmla="*/ 4389400 h 9738027"/>
                <a:gd name="connsiteX267" fmla="*/ 522723 w 13991985"/>
                <a:gd name="connsiteY267" fmla="*/ 4432943 h 9738027"/>
                <a:gd name="connsiteX268" fmla="*/ 435637 w 13991985"/>
                <a:gd name="connsiteY268" fmla="*/ 4418428 h 9738027"/>
                <a:gd name="connsiteX269" fmla="*/ 421123 w 13991985"/>
                <a:gd name="connsiteY269" fmla="*/ 4374885 h 9738027"/>
                <a:gd name="connsiteX270" fmla="*/ 377580 w 13991985"/>
                <a:gd name="connsiteY270" fmla="*/ 4345857 h 9738027"/>
                <a:gd name="connsiteX271" fmla="*/ 319523 w 13991985"/>
                <a:gd name="connsiteY271" fmla="*/ 4360371 h 9738027"/>
                <a:gd name="connsiteX272" fmla="*/ 261466 w 13991985"/>
                <a:gd name="connsiteY272" fmla="*/ 4403914 h 9738027"/>
                <a:gd name="connsiteX273" fmla="*/ 130837 w 13991985"/>
                <a:gd name="connsiteY273" fmla="*/ 4476485 h 9738027"/>
                <a:gd name="connsiteX274" fmla="*/ 43751 w 13991985"/>
                <a:gd name="connsiteY274" fmla="*/ 4549057 h 9738027"/>
                <a:gd name="connsiteX275" fmla="*/ 14723 w 13991985"/>
                <a:gd name="connsiteY275" fmla="*/ 4636143 h 9738027"/>
                <a:gd name="connsiteX276" fmla="*/ 14723 w 13991985"/>
                <a:gd name="connsiteY276" fmla="*/ 4853857 h 9738027"/>
                <a:gd name="connsiteX277" fmla="*/ 72780 w 13991985"/>
                <a:gd name="connsiteY277" fmla="*/ 4868371 h 9738027"/>
                <a:gd name="connsiteX278" fmla="*/ 116323 w 13991985"/>
                <a:gd name="connsiteY278" fmla="*/ 4882885 h 9738027"/>
                <a:gd name="connsiteX279" fmla="*/ 217923 w 13991985"/>
                <a:gd name="connsiteY279" fmla="*/ 4984485 h 9738027"/>
                <a:gd name="connsiteX280" fmla="*/ 280288 w 13991985"/>
                <a:gd name="connsiteY280" fmla="*/ 5098219 h 9738027"/>
                <a:gd name="connsiteX281" fmla="*/ 265774 w 13991985"/>
                <a:gd name="connsiteY281" fmla="*/ 5294275 h 9738027"/>
                <a:gd name="connsiteX282" fmla="*/ 203409 w 13991985"/>
                <a:gd name="connsiteY282" fmla="*/ 5390885 h 9738027"/>
                <a:gd name="connsiteX283" fmla="*/ 261466 w 13991985"/>
                <a:gd name="connsiteY283" fmla="*/ 5419914 h 9738027"/>
                <a:gd name="connsiteX284" fmla="*/ 319523 w 13991985"/>
                <a:gd name="connsiteY284" fmla="*/ 5434428 h 9738027"/>
                <a:gd name="connsiteX285" fmla="*/ 363066 w 13991985"/>
                <a:gd name="connsiteY285" fmla="*/ 5463457 h 9738027"/>
                <a:gd name="connsiteX286" fmla="*/ 406609 w 13991985"/>
                <a:gd name="connsiteY286" fmla="*/ 5477971 h 9738027"/>
                <a:gd name="connsiteX287" fmla="*/ 529187 w 13991985"/>
                <a:gd name="connsiteY287" fmla="*/ 5522195 h 9738027"/>
                <a:gd name="connsiteX288" fmla="*/ 534403 w 13991985"/>
                <a:gd name="connsiteY288" fmla="*/ 5647380 h 9738027"/>
                <a:gd name="connsiteX289" fmla="*/ 548917 w 13991985"/>
                <a:gd name="connsiteY289" fmla="*/ 5739228 h 9738027"/>
                <a:gd name="connsiteX290" fmla="*/ 676484 w 13991985"/>
                <a:gd name="connsiteY290" fmla="*/ 5711333 h 9738027"/>
                <a:gd name="connsiteX291" fmla="*/ 715944 w 13991985"/>
                <a:gd name="connsiteY291" fmla="*/ 5764402 h 9738027"/>
                <a:gd name="connsiteX292" fmla="*/ 783980 w 13991985"/>
                <a:gd name="connsiteY292" fmla="*/ 5811800 h 9738027"/>
                <a:gd name="connsiteX293" fmla="*/ 943637 w 13991985"/>
                <a:gd name="connsiteY293" fmla="*/ 5826314 h 9738027"/>
                <a:gd name="connsiteX294" fmla="*/ 1022672 w 13991985"/>
                <a:gd name="connsiteY294" fmla="*/ 5855796 h 9738027"/>
                <a:gd name="connsiteX295" fmla="*/ 1025506 w 13991985"/>
                <a:gd name="connsiteY295" fmla="*/ 5925533 h 9738027"/>
                <a:gd name="connsiteX296" fmla="*/ 1030497 w 13991985"/>
                <a:gd name="connsiteY296" fmla="*/ 6024751 h 9738027"/>
                <a:gd name="connsiteX297" fmla="*/ 1117809 w 13991985"/>
                <a:gd name="connsiteY297" fmla="*/ 6087571 h 9738027"/>
                <a:gd name="connsiteX298" fmla="*/ 1176092 w 13991985"/>
                <a:gd name="connsiteY298" fmla="*/ 6116033 h 9738027"/>
                <a:gd name="connsiteX299" fmla="*/ 1190380 w 13991985"/>
                <a:gd name="connsiteY299" fmla="*/ 6189171 h 9738027"/>
                <a:gd name="connsiteX300" fmla="*/ 1146837 w 13991985"/>
                <a:gd name="connsiteY300" fmla="*/ 6218200 h 9738027"/>
                <a:gd name="connsiteX301" fmla="*/ 1168722 w 13991985"/>
                <a:gd name="connsiteY301" fmla="*/ 6388289 h 9738027"/>
                <a:gd name="connsiteX302" fmla="*/ 1226325 w 13991985"/>
                <a:gd name="connsiteY302" fmla="*/ 6477075 h 9738027"/>
                <a:gd name="connsiteX303" fmla="*/ 1274405 w 13991985"/>
                <a:gd name="connsiteY303" fmla="*/ 6568924 h 9738027"/>
                <a:gd name="connsiteX304" fmla="*/ 1226552 w 13991985"/>
                <a:gd name="connsiteY304" fmla="*/ 6651020 h 9738027"/>
                <a:gd name="connsiteX305" fmla="*/ 1125179 w 13991985"/>
                <a:gd name="connsiteY305" fmla="*/ 6610539 h 9738027"/>
                <a:gd name="connsiteX306" fmla="*/ 1103294 w 13991985"/>
                <a:gd name="connsiteY306" fmla="*/ 6682657 h 9738027"/>
                <a:gd name="connsiteX307" fmla="*/ 1137992 w 13991985"/>
                <a:gd name="connsiteY307" fmla="*/ 6768495 h 9738027"/>
                <a:gd name="connsiteX308" fmla="*/ 1134931 w 13991985"/>
                <a:gd name="connsiteY308" fmla="*/ 6871115 h 9738027"/>
                <a:gd name="connsiteX309" fmla="*/ 1149899 w 13991985"/>
                <a:gd name="connsiteY309" fmla="*/ 6955140 h 9738027"/>
                <a:gd name="connsiteX310" fmla="*/ 1210111 w 13991985"/>
                <a:gd name="connsiteY310" fmla="*/ 7021475 h 9738027"/>
                <a:gd name="connsiteX311" fmla="*/ 1366705 w 13991985"/>
                <a:gd name="connsiteY311" fmla="*/ 7104025 h 9738027"/>
                <a:gd name="connsiteX312" fmla="*/ 1449029 w 13991985"/>
                <a:gd name="connsiteY312" fmla="*/ 7157093 h 9738027"/>
                <a:gd name="connsiteX313" fmla="*/ 1530672 w 13991985"/>
                <a:gd name="connsiteY313" fmla="*/ 7212541 h 9738027"/>
                <a:gd name="connsiteX314" fmla="*/ 1611294 w 13991985"/>
                <a:gd name="connsiteY314" fmla="*/ 7263228 h 9738027"/>
                <a:gd name="connsiteX315" fmla="*/ 1654837 w 13991985"/>
                <a:gd name="connsiteY315" fmla="*/ 7277743 h 9738027"/>
                <a:gd name="connsiteX316" fmla="*/ 1741923 w 13991985"/>
                <a:gd name="connsiteY316" fmla="*/ 7321285 h 9738027"/>
                <a:gd name="connsiteX317" fmla="*/ 1814494 w 13991985"/>
                <a:gd name="connsiteY317" fmla="*/ 7248714 h 9738027"/>
                <a:gd name="connsiteX318" fmla="*/ 1929928 w 13991985"/>
                <a:gd name="connsiteY318" fmla="*/ 7251322 h 9738027"/>
                <a:gd name="connsiteX319" fmla="*/ 1957029 w 13991985"/>
                <a:gd name="connsiteY319" fmla="*/ 7319358 h 9738027"/>
                <a:gd name="connsiteX320" fmla="*/ 2044116 w 13991985"/>
                <a:gd name="connsiteY320" fmla="*/ 7348387 h 9738027"/>
                <a:gd name="connsiteX321" fmla="*/ 2133809 w 13991985"/>
                <a:gd name="connsiteY321" fmla="*/ 7389321 h 9738027"/>
                <a:gd name="connsiteX322" fmla="*/ 2185742 w 13991985"/>
                <a:gd name="connsiteY322" fmla="*/ 7423339 h 9738027"/>
                <a:gd name="connsiteX323" fmla="*/ 2210916 w 13991985"/>
                <a:gd name="connsiteY323" fmla="*/ 7440462 h 9738027"/>
                <a:gd name="connsiteX324" fmla="*/ 2223503 w 13991985"/>
                <a:gd name="connsiteY324" fmla="*/ 7472098 h 9738027"/>
                <a:gd name="connsiteX325" fmla="*/ 2259561 w 13991985"/>
                <a:gd name="connsiteY325" fmla="*/ 7501920 h 9738027"/>
                <a:gd name="connsiteX326" fmla="*/ 2286095 w 13991985"/>
                <a:gd name="connsiteY326" fmla="*/ 7517569 h 9738027"/>
                <a:gd name="connsiteX327" fmla="*/ 2412188 w 13991985"/>
                <a:gd name="connsiteY327" fmla="*/ 7496364 h 9738027"/>
                <a:gd name="connsiteX328" fmla="*/ 2443825 w 13991985"/>
                <a:gd name="connsiteY328" fmla="*/ 7618714 h 9738027"/>
                <a:gd name="connsiteX329" fmla="*/ 2496666 w 13991985"/>
                <a:gd name="connsiteY329" fmla="*/ 7655114 h 9738027"/>
                <a:gd name="connsiteX330" fmla="*/ 2583751 w 13991985"/>
                <a:gd name="connsiteY330" fmla="*/ 7684143 h 9738027"/>
                <a:gd name="connsiteX331" fmla="*/ 2643962 w 13991985"/>
                <a:gd name="connsiteY331" fmla="*/ 7741746 h 9738027"/>
                <a:gd name="connsiteX332" fmla="*/ 2752480 w 13991985"/>
                <a:gd name="connsiteY332" fmla="*/ 7744582 h 9738027"/>
                <a:gd name="connsiteX333" fmla="*/ 2808610 w 13991985"/>
                <a:gd name="connsiteY333" fmla="*/ 7814545 h 9738027"/>
                <a:gd name="connsiteX334" fmla="*/ 2888551 w 13991985"/>
                <a:gd name="connsiteY334" fmla="*/ 7807627 h 9738027"/>
                <a:gd name="connsiteX335" fmla="*/ 2968267 w 13991985"/>
                <a:gd name="connsiteY335" fmla="*/ 7838810 h 9738027"/>
                <a:gd name="connsiteX336" fmla="*/ 3106266 w 13991985"/>
                <a:gd name="connsiteY336" fmla="*/ 7843800 h 9738027"/>
                <a:gd name="connsiteX337" fmla="*/ 3215237 w 13991985"/>
                <a:gd name="connsiteY337" fmla="*/ 7881900 h 9738027"/>
                <a:gd name="connsiteX338" fmla="*/ 3328516 w 13991985"/>
                <a:gd name="connsiteY338" fmla="*/ 7843346 h 9738027"/>
                <a:gd name="connsiteX339" fmla="*/ 3417982 w 13991985"/>
                <a:gd name="connsiteY339" fmla="*/ 7819988 h 9738027"/>
                <a:gd name="connsiteX340" fmla="*/ 3442022 w 13991985"/>
                <a:gd name="connsiteY340" fmla="*/ 7878044 h 9738027"/>
                <a:gd name="connsiteX341" fmla="*/ 3451773 w 13991985"/>
                <a:gd name="connsiteY341" fmla="*/ 7923969 h 9738027"/>
                <a:gd name="connsiteX342" fmla="*/ 3473431 w 13991985"/>
                <a:gd name="connsiteY342" fmla="*/ 7982025 h 9738027"/>
                <a:gd name="connsiteX343" fmla="*/ 3507449 w 13991985"/>
                <a:gd name="connsiteY343" fmla="*/ 8022960 h 9738027"/>
                <a:gd name="connsiteX344" fmla="*/ 3570723 w 13991985"/>
                <a:gd name="connsiteY344" fmla="*/ 8017971 h 9738027"/>
                <a:gd name="connsiteX345" fmla="*/ 3585237 w 13991985"/>
                <a:gd name="connsiteY345" fmla="*/ 7901857 h 9738027"/>
                <a:gd name="connsiteX346" fmla="*/ 3665179 w 13991985"/>
                <a:gd name="connsiteY346" fmla="*/ 7834502 h 9738027"/>
                <a:gd name="connsiteX347" fmla="*/ 3709175 w 13991985"/>
                <a:gd name="connsiteY347" fmla="*/ 7787103 h 9738027"/>
                <a:gd name="connsiteX348" fmla="*/ 3843206 w 13991985"/>
                <a:gd name="connsiteY348" fmla="*/ 7842099 h 9738027"/>
                <a:gd name="connsiteX349" fmla="*/ 3991637 w 13991985"/>
                <a:gd name="connsiteY349" fmla="*/ 7872828 h 9738027"/>
                <a:gd name="connsiteX350" fmla="*/ 4071579 w 13991985"/>
                <a:gd name="connsiteY350" fmla="*/ 7834728 h 9738027"/>
                <a:gd name="connsiteX351" fmla="*/ 4107525 w 13991985"/>
                <a:gd name="connsiteY351" fmla="*/ 7921360 h 9738027"/>
                <a:gd name="connsiteX352" fmla="*/ 4157757 w 13991985"/>
                <a:gd name="connsiteY352" fmla="*/ 7962522 h 9738027"/>
                <a:gd name="connsiteX353" fmla="*/ 4222959 w 13991985"/>
                <a:gd name="connsiteY353" fmla="*/ 8028177 h 9738027"/>
                <a:gd name="connsiteX354" fmla="*/ 4213887 w 13991985"/>
                <a:gd name="connsiteY354" fmla="*/ 8093151 h 9738027"/>
                <a:gd name="connsiteX355" fmla="*/ 4238380 w 13991985"/>
                <a:gd name="connsiteY355" fmla="*/ 8148600 h 9738027"/>
                <a:gd name="connsiteX356" fmla="*/ 4398037 w 13991985"/>
                <a:gd name="connsiteY356" fmla="*/ 8119571 h 9738027"/>
                <a:gd name="connsiteX357" fmla="*/ 4526512 w 13991985"/>
                <a:gd name="connsiteY357" fmla="*/ 8078863 h 9738027"/>
                <a:gd name="connsiteX358" fmla="*/ 4600330 w 13991985"/>
                <a:gd name="connsiteY358" fmla="*/ 8082945 h 9738027"/>
                <a:gd name="connsiteX359" fmla="*/ 4673809 w 13991985"/>
                <a:gd name="connsiteY359" fmla="*/ 8047000 h 9738027"/>
                <a:gd name="connsiteX360" fmla="*/ 4702837 w 13991985"/>
                <a:gd name="connsiteY360" fmla="*/ 8003457 h 9738027"/>
                <a:gd name="connsiteX361" fmla="*/ 4717351 w 13991985"/>
                <a:gd name="connsiteY361" fmla="*/ 7959914 h 9738027"/>
                <a:gd name="connsiteX362" fmla="*/ 4804437 w 13991985"/>
                <a:gd name="connsiteY362" fmla="*/ 7930885 h 9738027"/>
                <a:gd name="connsiteX363" fmla="*/ 4838682 w 13991985"/>
                <a:gd name="connsiteY363" fmla="*/ 7904465 h 9738027"/>
                <a:gd name="connsiteX364" fmla="*/ 4894811 w 13991985"/>
                <a:gd name="connsiteY364" fmla="*/ 7875437 h 9738027"/>
                <a:gd name="connsiteX365" fmla="*/ 4947426 w 13991985"/>
                <a:gd name="connsiteY365" fmla="*/ 7839037 h 9738027"/>
                <a:gd name="connsiteX366" fmla="*/ 5065694 w 13991985"/>
                <a:gd name="connsiteY366" fmla="*/ 7766919 h 9738027"/>
                <a:gd name="connsiteX367" fmla="*/ 5210837 w 13991985"/>
                <a:gd name="connsiteY367" fmla="*/ 7814771 h 9738027"/>
                <a:gd name="connsiteX368" fmla="*/ 5297923 w 13991985"/>
                <a:gd name="connsiteY368" fmla="*/ 7872828 h 9738027"/>
                <a:gd name="connsiteX369" fmla="*/ 5385009 w 13991985"/>
                <a:gd name="connsiteY369" fmla="*/ 7858314 h 9738027"/>
                <a:gd name="connsiteX370" fmla="*/ 5428551 w 13991985"/>
                <a:gd name="connsiteY370" fmla="*/ 7829285 h 9738027"/>
                <a:gd name="connsiteX371" fmla="*/ 5514956 w 13991985"/>
                <a:gd name="connsiteY371" fmla="*/ 7712377 h 9738027"/>
                <a:gd name="connsiteX372" fmla="*/ 5563943 w 13991985"/>
                <a:gd name="connsiteY372" fmla="*/ 7788804 h 9738027"/>
                <a:gd name="connsiteX373" fmla="*/ 5602723 w 13991985"/>
                <a:gd name="connsiteY373" fmla="*/ 7843800 h 9738027"/>
                <a:gd name="connsiteX374" fmla="*/ 5617237 w 13991985"/>
                <a:gd name="connsiteY374" fmla="*/ 7887343 h 9738027"/>
                <a:gd name="connsiteX375" fmla="*/ 5706478 w 13991985"/>
                <a:gd name="connsiteY375" fmla="*/ 7950389 h 9738027"/>
                <a:gd name="connsiteX376" fmla="*/ 5731424 w 13991985"/>
                <a:gd name="connsiteY376" fmla="*/ 7990077 h 9738027"/>
                <a:gd name="connsiteX377" fmla="*/ 5727682 w 13991985"/>
                <a:gd name="connsiteY377" fmla="*/ 8069112 h 9738027"/>
                <a:gd name="connsiteX378" fmla="*/ 5732218 w 13991985"/>
                <a:gd name="connsiteY378" fmla="*/ 8131703 h 9738027"/>
                <a:gd name="connsiteX379" fmla="*/ 5739588 w 13991985"/>
                <a:gd name="connsiteY379" fmla="*/ 8211419 h 9738027"/>
                <a:gd name="connsiteX380" fmla="*/ 5737660 w 13991985"/>
                <a:gd name="connsiteY380" fmla="*/ 8300887 h 9738027"/>
                <a:gd name="connsiteX381" fmla="*/ 5692191 w 13991985"/>
                <a:gd name="connsiteY381" fmla="*/ 8377994 h 9738027"/>
                <a:gd name="connsiteX382" fmla="*/ 5602723 w 13991985"/>
                <a:gd name="connsiteY382" fmla="*/ 8424371 h 9738027"/>
                <a:gd name="connsiteX383" fmla="*/ 5573694 w 13991985"/>
                <a:gd name="connsiteY383" fmla="*/ 8467914 h 9738027"/>
                <a:gd name="connsiteX384" fmla="*/ 5559180 w 13991985"/>
                <a:gd name="connsiteY384" fmla="*/ 8511457 h 9738027"/>
                <a:gd name="connsiteX385" fmla="*/ 5472094 w 13991985"/>
                <a:gd name="connsiteY385" fmla="*/ 8598543 h 9738027"/>
                <a:gd name="connsiteX386" fmla="*/ 5457580 w 13991985"/>
                <a:gd name="connsiteY386" fmla="*/ 8642085 h 9738027"/>
                <a:gd name="connsiteX387" fmla="*/ 5519946 w 13991985"/>
                <a:gd name="connsiteY387" fmla="*/ 8768178 h 9738027"/>
                <a:gd name="connsiteX388" fmla="*/ 5477311 w 13991985"/>
                <a:gd name="connsiteY388" fmla="*/ 8861954 h 9738027"/>
                <a:gd name="connsiteX389" fmla="*/ 5619505 w 13991985"/>
                <a:gd name="connsiteY389" fmla="*/ 8840183 h 9738027"/>
                <a:gd name="connsiteX390" fmla="*/ 5711693 w 13991985"/>
                <a:gd name="connsiteY390" fmla="*/ 8814103 h 9738027"/>
                <a:gd name="connsiteX391" fmla="*/ 5776894 w 13991985"/>
                <a:gd name="connsiteY391" fmla="*/ 8800268 h 9738027"/>
                <a:gd name="connsiteX392" fmla="*/ 5749000 w 13991985"/>
                <a:gd name="connsiteY392" fmla="*/ 8872159 h 9738027"/>
                <a:gd name="connsiteX393" fmla="*/ 5748092 w 13991985"/>
                <a:gd name="connsiteY393" fmla="*/ 8903343 h 9738027"/>
                <a:gd name="connsiteX394" fmla="*/ 5747866 w 13991985"/>
                <a:gd name="connsiteY394" fmla="*/ 8946885 h 9738027"/>
                <a:gd name="connsiteX395" fmla="*/ 5776894 w 13991985"/>
                <a:gd name="connsiteY395" fmla="*/ 9033971 h 9738027"/>
                <a:gd name="connsiteX396" fmla="*/ 5829962 w 13991985"/>
                <a:gd name="connsiteY396" fmla="*/ 9080576 h 9738027"/>
                <a:gd name="connsiteX397" fmla="*/ 5883030 w 13991985"/>
                <a:gd name="connsiteY397" fmla="*/ 9114140 h 9738027"/>
                <a:gd name="connsiteX398" fmla="*/ 5907523 w 13991985"/>
                <a:gd name="connsiteY398" fmla="*/ 9164600 h 9738027"/>
                <a:gd name="connsiteX399" fmla="*/ 5863980 w 13991985"/>
                <a:gd name="connsiteY399" fmla="*/ 9266200 h 9738027"/>
                <a:gd name="connsiteX400" fmla="*/ 6023637 w 13991985"/>
                <a:gd name="connsiteY400" fmla="*/ 9353285 h 9738027"/>
                <a:gd name="connsiteX401" fmla="*/ 6038151 w 13991985"/>
                <a:gd name="connsiteY401" fmla="*/ 9396828 h 9738027"/>
                <a:gd name="connsiteX402" fmla="*/ 6067180 w 13991985"/>
                <a:gd name="connsiteY402" fmla="*/ 9440371 h 9738027"/>
                <a:gd name="connsiteX403" fmla="*/ 6133855 w 13991985"/>
                <a:gd name="connsiteY403" fmla="*/ 9471214 h 9738027"/>
                <a:gd name="connsiteX404" fmla="*/ 6269586 w 13991985"/>
                <a:gd name="connsiteY404" fmla="*/ 9406920 h 9738027"/>
                <a:gd name="connsiteX405" fmla="*/ 6299409 w 13991985"/>
                <a:gd name="connsiteY405" fmla="*/ 9440371 h 9738027"/>
                <a:gd name="connsiteX406" fmla="*/ 6313923 w 13991985"/>
                <a:gd name="connsiteY406" fmla="*/ 9483914 h 9738027"/>
                <a:gd name="connsiteX407" fmla="*/ 6347941 w 13991985"/>
                <a:gd name="connsiteY407" fmla="*/ 9527003 h 9738027"/>
                <a:gd name="connsiteX408" fmla="*/ 6405771 w 13991985"/>
                <a:gd name="connsiteY408" fmla="*/ 9556032 h 9738027"/>
                <a:gd name="connsiteX409" fmla="*/ 6430263 w 13991985"/>
                <a:gd name="connsiteY409" fmla="*/ 9510562 h 9738027"/>
                <a:gd name="connsiteX410" fmla="*/ 6430037 w 13991985"/>
                <a:gd name="connsiteY410" fmla="*/ 9382314 h 9738027"/>
                <a:gd name="connsiteX411" fmla="*/ 6401009 w 13991985"/>
                <a:gd name="connsiteY411" fmla="*/ 9280714 h 9738027"/>
                <a:gd name="connsiteX412" fmla="*/ 6444551 w 13991985"/>
                <a:gd name="connsiteY412" fmla="*/ 9237171 h 9738027"/>
                <a:gd name="connsiteX413" fmla="*/ 6488094 w 13991985"/>
                <a:gd name="connsiteY413" fmla="*/ 9222657 h 9738027"/>
                <a:gd name="connsiteX414" fmla="*/ 6557718 w 13991985"/>
                <a:gd name="connsiteY414" fmla="*/ 9225945 h 9738027"/>
                <a:gd name="connsiteX415" fmla="*/ 6636299 w 13991985"/>
                <a:gd name="connsiteY415" fmla="*/ 9168795 h 9738027"/>
                <a:gd name="connsiteX416" fmla="*/ 6737445 w 13991985"/>
                <a:gd name="connsiteY416" fmla="*/ 9224812 h 9738027"/>
                <a:gd name="connsiteX417" fmla="*/ 6763866 w 13991985"/>
                <a:gd name="connsiteY417" fmla="*/ 9164600 h 9738027"/>
                <a:gd name="connsiteX418" fmla="*/ 6828840 w 13991985"/>
                <a:gd name="connsiteY418" fmla="*/ 9181722 h 9738027"/>
                <a:gd name="connsiteX419" fmla="*/ 6870229 w 13991985"/>
                <a:gd name="connsiteY419" fmla="*/ 9205988 h 9738027"/>
                <a:gd name="connsiteX420" fmla="*/ 6952551 w 13991985"/>
                <a:gd name="connsiteY420" fmla="*/ 9208143 h 9738027"/>
                <a:gd name="connsiteX421" fmla="*/ 7025123 w 13991985"/>
                <a:gd name="connsiteY421" fmla="*/ 9121057 h 9738027"/>
                <a:gd name="connsiteX422" fmla="*/ 7102230 w 13991985"/>
                <a:gd name="connsiteY422" fmla="*/ 9139881 h 9738027"/>
                <a:gd name="connsiteX423" fmla="*/ 7170266 w 13991985"/>
                <a:gd name="connsiteY423" fmla="*/ 9077514 h 9738027"/>
                <a:gd name="connsiteX424" fmla="*/ 7197141 w 13991985"/>
                <a:gd name="connsiteY424" fmla="*/ 9048713 h 9738027"/>
                <a:gd name="connsiteX425" fmla="*/ 7236374 w 13991985"/>
                <a:gd name="connsiteY425" fmla="*/ 9023539 h 9738027"/>
                <a:gd name="connsiteX426" fmla="*/ 7271638 w 13991985"/>
                <a:gd name="connsiteY426" fmla="*/ 9063681 h 9738027"/>
                <a:gd name="connsiteX427" fmla="*/ 7307811 w 13991985"/>
                <a:gd name="connsiteY427" fmla="*/ 9109604 h 9738027"/>
                <a:gd name="connsiteX428" fmla="*/ 7343530 w 13991985"/>
                <a:gd name="connsiteY428" fmla="*/ 9159270 h 9738027"/>
                <a:gd name="connsiteX429" fmla="*/ 7460551 w 13991985"/>
                <a:gd name="connsiteY429" fmla="*/ 9164600 h 9738027"/>
                <a:gd name="connsiteX430" fmla="*/ 7547637 w 13991985"/>
                <a:gd name="connsiteY430" fmla="*/ 9179114 h 9738027"/>
                <a:gd name="connsiteX431" fmla="*/ 7562151 w 13991985"/>
                <a:gd name="connsiteY431" fmla="*/ 9353285 h 9738027"/>
                <a:gd name="connsiteX432" fmla="*/ 7634723 w 13991985"/>
                <a:gd name="connsiteY432" fmla="*/ 9367800 h 9738027"/>
                <a:gd name="connsiteX433" fmla="*/ 7721809 w 13991985"/>
                <a:gd name="connsiteY433" fmla="*/ 9396828 h 9738027"/>
                <a:gd name="connsiteX434" fmla="*/ 7808894 w 13991985"/>
                <a:gd name="connsiteY434" fmla="*/ 9425857 h 9738027"/>
                <a:gd name="connsiteX435" fmla="*/ 7852437 w 13991985"/>
                <a:gd name="connsiteY435" fmla="*/ 9440371 h 9738027"/>
                <a:gd name="connsiteX436" fmla="*/ 7895980 w 13991985"/>
                <a:gd name="connsiteY436" fmla="*/ 9396828 h 9738027"/>
                <a:gd name="connsiteX437" fmla="*/ 7939523 w 13991985"/>
                <a:gd name="connsiteY437" fmla="*/ 9382314 h 9738027"/>
                <a:gd name="connsiteX438" fmla="*/ 7962655 w 13991985"/>
                <a:gd name="connsiteY438" fmla="*/ 9347389 h 9738027"/>
                <a:gd name="connsiteX439" fmla="*/ 8005517 w 13991985"/>
                <a:gd name="connsiteY439" fmla="*/ 9335483 h 9738027"/>
                <a:gd name="connsiteX440" fmla="*/ 8065049 w 13991985"/>
                <a:gd name="connsiteY440" fmla="*/ 9397396 h 9738027"/>
                <a:gd name="connsiteX441" fmla="*/ 8169144 w 13991985"/>
                <a:gd name="connsiteY441" fmla="*/ 9437309 h 9738027"/>
                <a:gd name="connsiteX442" fmla="*/ 8215068 w 13991985"/>
                <a:gd name="connsiteY442" fmla="*/ 9392633 h 9738027"/>
                <a:gd name="connsiteX443" fmla="*/ 8255549 w 13991985"/>
                <a:gd name="connsiteY443" fmla="*/ 9401818 h 9738027"/>
                <a:gd name="connsiteX444" fmla="*/ 8299092 w 13991985"/>
                <a:gd name="connsiteY444" fmla="*/ 9438217 h 9738027"/>
                <a:gd name="connsiteX445" fmla="*/ 8317461 w 13991985"/>
                <a:gd name="connsiteY445" fmla="*/ 9485502 h 9738027"/>
                <a:gd name="connsiteX446" fmla="*/ 8295010 w 13991985"/>
                <a:gd name="connsiteY446" fmla="*/ 9519633 h 9738027"/>
                <a:gd name="connsiteX447" fmla="*/ 8276980 w 13991985"/>
                <a:gd name="connsiteY447" fmla="*/ 9604564 h 9738027"/>
                <a:gd name="connsiteX448" fmla="*/ 8309297 w 13991985"/>
                <a:gd name="connsiteY448" fmla="*/ 9685413 h 9738027"/>
                <a:gd name="connsiteX449" fmla="*/ 8350459 w 13991985"/>
                <a:gd name="connsiteY449" fmla="*/ 9738027 h 9738027"/>
                <a:gd name="connsiteX450" fmla="*/ 8389466 w 13991985"/>
                <a:gd name="connsiteY450" fmla="*/ 9730657 h 9738027"/>
                <a:gd name="connsiteX451" fmla="*/ 8386404 w 13991985"/>
                <a:gd name="connsiteY451" fmla="*/ 9682578 h 9738027"/>
                <a:gd name="connsiteX452" fmla="*/ 8360437 w 13991985"/>
                <a:gd name="connsiteY452" fmla="*/ 9643571 h 9738027"/>
                <a:gd name="connsiteX453" fmla="*/ 8351139 w 13991985"/>
                <a:gd name="connsiteY453" fmla="*/ 9571453 h 9738027"/>
                <a:gd name="connsiteX454" fmla="*/ 8370416 w 13991985"/>
                <a:gd name="connsiteY454" fmla="*/ 9527684 h 9738027"/>
                <a:gd name="connsiteX455" fmla="*/ 8396043 w 13991985"/>
                <a:gd name="connsiteY455" fmla="*/ 9475977 h 9738027"/>
                <a:gd name="connsiteX456" fmla="*/ 8429380 w 13991985"/>
                <a:gd name="connsiteY456" fmla="*/ 9483120 h 9738027"/>
                <a:gd name="connsiteX457" fmla="*/ 8496055 w 13991985"/>
                <a:gd name="connsiteY457" fmla="*/ 9473595 h 9738027"/>
                <a:gd name="connsiteX458" fmla="*/ 8553886 w 13991985"/>
                <a:gd name="connsiteY458" fmla="*/ 9453185 h 9738027"/>
                <a:gd name="connsiteX459" fmla="*/ 8636209 w 13991985"/>
                <a:gd name="connsiteY459" fmla="*/ 9428465 h 9738027"/>
                <a:gd name="connsiteX460" fmla="*/ 8696193 w 13991985"/>
                <a:gd name="connsiteY460" fmla="*/ 9415877 h 9738027"/>
                <a:gd name="connsiteX461" fmla="*/ 8691318 w 13991985"/>
                <a:gd name="connsiteY461" fmla="*/ 9375964 h 9738027"/>
                <a:gd name="connsiteX462" fmla="*/ 8715130 w 13991985"/>
                <a:gd name="connsiteY462" fmla="*/ 9356914 h 9738027"/>
                <a:gd name="connsiteX463" fmla="*/ 8743705 w 13991985"/>
                <a:gd name="connsiteY463" fmla="*/ 9359295 h 9738027"/>
                <a:gd name="connsiteX464" fmla="*/ 8810380 w 13991985"/>
                <a:gd name="connsiteY464" fmla="*/ 9382314 h 9738027"/>
                <a:gd name="connsiteX465" fmla="*/ 8856078 w 13991985"/>
                <a:gd name="connsiteY465" fmla="*/ 9312577 h 9738027"/>
                <a:gd name="connsiteX466" fmla="*/ 8903249 w 13991985"/>
                <a:gd name="connsiteY466" fmla="*/ 9314052 h 9738027"/>
                <a:gd name="connsiteX467" fmla="*/ 8941349 w 13991985"/>
                <a:gd name="connsiteY467" fmla="*/ 9356914 h 9738027"/>
                <a:gd name="connsiteX468" fmla="*/ 8984211 w 13991985"/>
                <a:gd name="connsiteY468" fmla="*/ 9321195 h 9738027"/>
                <a:gd name="connsiteX469" fmla="*/ 9025713 w 13991985"/>
                <a:gd name="connsiteY469" fmla="*/ 9264272 h 9738027"/>
                <a:gd name="connsiteX470" fmla="*/ 9085925 w 13991985"/>
                <a:gd name="connsiteY470" fmla="*/ 9278106 h 9738027"/>
                <a:gd name="connsiteX471" fmla="*/ 9124705 w 13991985"/>
                <a:gd name="connsiteY471" fmla="*/ 9237852 h 9738027"/>
                <a:gd name="connsiteX472" fmla="*/ 9129468 w 13991985"/>
                <a:gd name="connsiteY472" fmla="*/ 9186258 h 9738027"/>
                <a:gd name="connsiteX473" fmla="*/ 9160424 w 13991985"/>
                <a:gd name="connsiteY473" fmla="*/ 9133077 h 9738027"/>
                <a:gd name="connsiteX474" fmla="*/ 9203286 w 13991985"/>
                <a:gd name="connsiteY474" fmla="*/ 9156889 h 9738027"/>
                <a:gd name="connsiteX475" fmla="*/ 9246376 w 13991985"/>
                <a:gd name="connsiteY475" fmla="*/ 9196690 h 9738027"/>
                <a:gd name="connsiteX476" fmla="*/ 9305680 w 13991985"/>
                <a:gd name="connsiteY476" fmla="*/ 9159270 h 9738027"/>
                <a:gd name="connsiteX477" fmla="*/ 9399569 w 13991985"/>
                <a:gd name="connsiteY477" fmla="*/ 9131943 h 9738027"/>
                <a:gd name="connsiteX478" fmla="*/ 9458080 w 13991985"/>
                <a:gd name="connsiteY478" fmla="*/ 9130695 h 9738027"/>
                <a:gd name="connsiteX479" fmla="*/ 9518518 w 13991985"/>
                <a:gd name="connsiteY479" fmla="*/ 9105521 h 9738027"/>
                <a:gd name="connsiteX480" fmla="*/ 9574648 w 13991985"/>
                <a:gd name="connsiteY480" fmla="*/ 9126046 h 9738027"/>
                <a:gd name="connsiteX481" fmla="*/ 9652209 w 13991985"/>
                <a:gd name="connsiteY481" fmla="*/ 9106543 h 9738027"/>
                <a:gd name="connsiteX482" fmla="*/ 9753355 w 13991985"/>
                <a:gd name="connsiteY482" fmla="*/ 9094977 h 9738027"/>
                <a:gd name="connsiteX483" fmla="*/ 9816175 w 13991985"/>
                <a:gd name="connsiteY483" fmla="*/ 9050866 h 9738027"/>
                <a:gd name="connsiteX484" fmla="*/ 9803361 w 13991985"/>
                <a:gd name="connsiteY484" fmla="*/ 9009252 h 9738027"/>
                <a:gd name="connsiteX485" fmla="*/ 9819236 w 13991985"/>
                <a:gd name="connsiteY485" fmla="*/ 8981583 h 9738027"/>
                <a:gd name="connsiteX486" fmla="*/ 9872418 w 13991985"/>
                <a:gd name="connsiteY486" fmla="*/ 8980677 h 9738027"/>
                <a:gd name="connsiteX487" fmla="*/ 9893736 w 13991985"/>
                <a:gd name="connsiteY487" fmla="*/ 8931350 h 9738027"/>
                <a:gd name="connsiteX488" fmla="*/ 9942721 w 13991985"/>
                <a:gd name="connsiteY488" fmla="*/ 8904022 h 9738027"/>
                <a:gd name="connsiteX489" fmla="*/ 10024364 w 13991985"/>
                <a:gd name="connsiteY489" fmla="*/ 8850956 h 9738027"/>
                <a:gd name="connsiteX490" fmla="*/ 10101925 w 13991985"/>
                <a:gd name="connsiteY490" fmla="*/ 8802650 h 9738027"/>
                <a:gd name="connsiteX491" fmla="*/ 10130726 w 13991985"/>
                <a:gd name="connsiteY491" fmla="*/ 8768632 h 9738027"/>
                <a:gd name="connsiteX492" fmla="*/ 10099997 w 13991985"/>
                <a:gd name="connsiteY492" fmla="*/ 8719646 h 9738027"/>
                <a:gd name="connsiteX493" fmla="*/ 10139458 w 13991985"/>
                <a:gd name="connsiteY493" fmla="*/ 8683474 h 9738027"/>
                <a:gd name="connsiteX494" fmla="*/ 10199669 w 13991985"/>
                <a:gd name="connsiteY494" fmla="*/ 8664197 h 9738027"/>
                <a:gd name="connsiteX495" fmla="*/ 10252737 w 13991985"/>
                <a:gd name="connsiteY495" fmla="*/ 8642539 h 9738027"/>
                <a:gd name="connsiteX496" fmla="*/ 10293672 w 13991985"/>
                <a:gd name="connsiteY496" fmla="*/ 8610902 h 9738027"/>
                <a:gd name="connsiteX497" fmla="*/ 10351049 w 13991985"/>
                <a:gd name="connsiteY497" fmla="*/ 8533002 h 9738027"/>
                <a:gd name="connsiteX498" fmla="*/ 10363409 w 13991985"/>
                <a:gd name="connsiteY498" fmla="*/ 8525971 h 9738027"/>
                <a:gd name="connsiteX499" fmla="*/ 10398107 w 13991985"/>
                <a:gd name="connsiteY499" fmla="*/ 8480274 h 9738027"/>
                <a:gd name="connsiteX500" fmla="*/ 10436434 w 13991985"/>
                <a:gd name="connsiteY500" fmla="*/ 8443875 h 9738027"/>
                <a:gd name="connsiteX501" fmla="*/ 10479523 w 13991985"/>
                <a:gd name="connsiteY501" fmla="*/ 8395343 h 9738027"/>
                <a:gd name="connsiteX502" fmla="*/ 10494718 w 13991985"/>
                <a:gd name="connsiteY502" fmla="*/ 8308257 h 9738027"/>
                <a:gd name="connsiteX503" fmla="*/ 10499254 w 13991985"/>
                <a:gd name="connsiteY503" fmla="*/ 8247819 h 9738027"/>
                <a:gd name="connsiteX504" fmla="*/ 10482018 w 13991985"/>
                <a:gd name="connsiteY504" fmla="*/ 8171052 h 9738027"/>
                <a:gd name="connsiteX505" fmla="*/ 10523066 w 13991985"/>
                <a:gd name="connsiteY505" fmla="*/ 8117643 h 9738027"/>
                <a:gd name="connsiteX506" fmla="*/ 10566609 w 13991985"/>
                <a:gd name="connsiteY506" fmla="*/ 8119571 h 9738027"/>
                <a:gd name="connsiteX507" fmla="*/ 10627274 w 13991985"/>
                <a:gd name="connsiteY507" fmla="*/ 8102676 h 9738027"/>
                <a:gd name="connsiteX508" fmla="*/ 10654829 w 13991985"/>
                <a:gd name="connsiteY508" fmla="*/ 8025569 h 9738027"/>
                <a:gd name="connsiteX509" fmla="*/ 10696330 w 13991985"/>
                <a:gd name="connsiteY509" fmla="*/ 7994839 h 9738027"/>
                <a:gd name="connsiteX510" fmla="*/ 10775025 w 13991985"/>
                <a:gd name="connsiteY510" fmla="*/ 7894940 h 9738027"/>
                <a:gd name="connsiteX511" fmla="*/ 10806435 w 13991985"/>
                <a:gd name="connsiteY511" fmla="*/ 7805246 h 9738027"/>
                <a:gd name="connsiteX512" fmla="*/ 10847596 w 13991985"/>
                <a:gd name="connsiteY512" fmla="*/ 7745488 h 9738027"/>
                <a:gd name="connsiteX513" fmla="*/ 10903499 w 13991985"/>
                <a:gd name="connsiteY513" fmla="*/ 7730520 h 9738027"/>
                <a:gd name="connsiteX514" fmla="*/ 10958494 w 13991985"/>
                <a:gd name="connsiteY514" fmla="*/ 7727685 h 9738027"/>
                <a:gd name="connsiteX515" fmla="*/ 10952031 w 13991985"/>
                <a:gd name="connsiteY515" fmla="*/ 7706028 h 9738027"/>
                <a:gd name="connsiteX516" fmla="*/ 10943980 w 13991985"/>
                <a:gd name="connsiteY516" fmla="*/ 7652732 h 9738027"/>
                <a:gd name="connsiteX517" fmla="*/ 10950897 w 13991985"/>
                <a:gd name="connsiteY517" fmla="*/ 7604427 h 9738027"/>
                <a:gd name="connsiteX518" fmla="*/ 10917786 w 13991985"/>
                <a:gd name="connsiteY518" fmla="*/ 7507590 h 9738027"/>
                <a:gd name="connsiteX519" fmla="*/ 10915632 w 13991985"/>
                <a:gd name="connsiteY519" fmla="*/ 7454521 h 9738027"/>
                <a:gd name="connsiteX520" fmla="*/ 10963937 w 13991985"/>
                <a:gd name="connsiteY520" fmla="*/ 7401681 h 9738027"/>
                <a:gd name="connsiteX521" fmla="*/ 11024943 w 13991985"/>
                <a:gd name="connsiteY521" fmla="*/ 7373333 h 9738027"/>
                <a:gd name="connsiteX522" fmla="*/ 11016551 w 13991985"/>
                <a:gd name="connsiteY522" fmla="*/ 7335800 h 9738027"/>
                <a:gd name="connsiteX523" fmla="*/ 10974936 w 13991985"/>
                <a:gd name="connsiteY523" fmla="*/ 7306998 h 9738027"/>
                <a:gd name="connsiteX524" fmla="*/ 10912570 w 13991985"/>
                <a:gd name="connsiteY524" fmla="*/ 7239643 h 9738027"/>
                <a:gd name="connsiteX525" fmla="*/ 10851905 w 13991985"/>
                <a:gd name="connsiteY525" fmla="*/ 7270371 h 9738027"/>
                <a:gd name="connsiteX526" fmla="*/ 10782168 w 13991985"/>
                <a:gd name="connsiteY526" fmla="*/ 7263001 h 9738027"/>
                <a:gd name="connsiteX527" fmla="*/ 10784323 w 13991985"/>
                <a:gd name="connsiteY527" fmla="*/ 7205171 h 9738027"/>
                <a:gd name="connsiteX528" fmla="*/ 10830247 w 13991985"/>
                <a:gd name="connsiteY528" fmla="*/ 7133053 h 9738027"/>
                <a:gd name="connsiteX529" fmla="*/ 10877305 w 13991985"/>
                <a:gd name="connsiteY529" fmla="*/ 7116158 h 9738027"/>
                <a:gd name="connsiteX530" fmla="*/ 10917332 w 13991985"/>
                <a:gd name="connsiteY530" fmla="*/ 7087357 h 9738027"/>
                <a:gd name="connsiteX531" fmla="*/ 10973688 w 13991985"/>
                <a:gd name="connsiteY531" fmla="*/ 7074769 h 9738027"/>
                <a:gd name="connsiteX532" fmla="*/ 11033446 w 13991985"/>
                <a:gd name="connsiteY532" fmla="*/ 7055039 h 9738027"/>
                <a:gd name="connsiteX533" fmla="*/ 10929693 w 13991985"/>
                <a:gd name="connsiteY533" fmla="*/ 6954120 h 9738027"/>
                <a:gd name="connsiteX534" fmla="*/ 10903272 w 13991985"/>
                <a:gd name="connsiteY534" fmla="*/ 6879619 h 9738027"/>
                <a:gd name="connsiteX535" fmla="*/ 10997729 w 13991985"/>
                <a:gd name="connsiteY535" fmla="*/ 6886083 h 9738027"/>
                <a:gd name="connsiteX536" fmla="*/ 11045580 w 13991985"/>
                <a:gd name="connsiteY536" fmla="*/ 6856828 h 9738027"/>
                <a:gd name="connsiteX537" fmla="*/ 10987523 w 13991985"/>
                <a:gd name="connsiteY537" fmla="*/ 6788566 h 9738027"/>
                <a:gd name="connsiteX538" fmla="*/ 10914951 w 13991985"/>
                <a:gd name="connsiteY538" fmla="*/ 6740714 h 9738027"/>
                <a:gd name="connsiteX539" fmla="*/ 10909509 w 13991985"/>
                <a:gd name="connsiteY539" fmla="*/ 6692862 h 9738027"/>
                <a:gd name="connsiteX540" fmla="*/ 10856894 w 13991985"/>
                <a:gd name="connsiteY540" fmla="*/ 6668143 h 9738027"/>
                <a:gd name="connsiteX541" fmla="*/ 10813805 w 13991985"/>
                <a:gd name="connsiteY541" fmla="*/ 6633671 h 9738027"/>
                <a:gd name="connsiteX542" fmla="*/ 10804053 w 13991985"/>
                <a:gd name="connsiteY542" fmla="*/ 6556790 h 9738027"/>
                <a:gd name="connsiteX543" fmla="*/ 10793848 w 13991985"/>
                <a:gd name="connsiteY543" fmla="*/ 6494198 h 9738027"/>
                <a:gd name="connsiteX544" fmla="*/ 10740780 w 13991985"/>
                <a:gd name="connsiteY544" fmla="*/ 6367878 h 9738027"/>
                <a:gd name="connsiteX545" fmla="*/ 10711751 w 13991985"/>
                <a:gd name="connsiteY545" fmla="*/ 6247228 h 9738027"/>
                <a:gd name="connsiteX546" fmla="*/ 10668209 w 13991985"/>
                <a:gd name="connsiteY546" fmla="*/ 6218200 h 9738027"/>
                <a:gd name="connsiteX547" fmla="*/ 10619223 w 13991985"/>
                <a:gd name="connsiteY547" fmla="*/ 6155833 h 9738027"/>
                <a:gd name="connsiteX548" fmla="*/ 10508551 w 13991985"/>
                <a:gd name="connsiteY548" fmla="*/ 6072831 h 9738027"/>
                <a:gd name="connsiteX549" fmla="*/ 10426229 w 13991985"/>
                <a:gd name="connsiteY549" fmla="*/ 6005701 h 9738027"/>
                <a:gd name="connsiteX550" fmla="*/ 10441423 w 13991985"/>
                <a:gd name="connsiteY550" fmla="*/ 5885505 h 9738027"/>
                <a:gd name="connsiteX551" fmla="*/ 10509005 w 13991985"/>
                <a:gd name="connsiteY551" fmla="*/ 5822232 h 9738027"/>
                <a:gd name="connsiteX552" fmla="*/ 10595637 w 13991985"/>
                <a:gd name="connsiteY552" fmla="*/ 5724714 h 9738027"/>
                <a:gd name="connsiteX553" fmla="*/ 10629655 w 13991985"/>
                <a:gd name="connsiteY553" fmla="*/ 5637402 h 9738027"/>
                <a:gd name="connsiteX554" fmla="*/ 10673198 w 13991985"/>
                <a:gd name="connsiteY554" fmla="*/ 5604745 h 9738027"/>
                <a:gd name="connsiteX555" fmla="*/ 10750305 w 13991985"/>
                <a:gd name="connsiteY555" fmla="*/ 5627196 h 9738027"/>
                <a:gd name="connsiteX556" fmla="*/ 10761191 w 13991985"/>
                <a:gd name="connsiteY556" fmla="*/ 5560067 h 9738027"/>
                <a:gd name="connsiteX557" fmla="*/ 10814259 w 13991985"/>
                <a:gd name="connsiteY557" fmla="*/ 5502464 h 9738027"/>
                <a:gd name="connsiteX558" fmla="*/ 10891138 w 13991985"/>
                <a:gd name="connsiteY558" fmla="*/ 5468446 h 9738027"/>
                <a:gd name="connsiteX559" fmla="*/ 10958494 w 13991985"/>
                <a:gd name="connsiteY559" fmla="*/ 5463457 h 9738027"/>
                <a:gd name="connsiteX560" fmla="*/ 10989111 w 13991985"/>
                <a:gd name="connsiteY560" fmla="*/ 5434655 h 9738027"/>
                <a:gd name="connsiteX561" fmla="*/ 11051703 w 13991985"/>
                <a:gd name="connsiteY561" fmla="*/ 5395875 h 9738027"/>
                <a:gd name="connsiteX562" fmla="*/ 11161694 w 13991985"/>
                <a:gd name="connsiteY562" fmla="*/ 5361857 h 9738027"/>
                <a:gd name="connsiteX563" fmla="*/ 11205237 w 13991985"/>
                <a:gd name="connsiteY563" fmla="*/ 5332828 h 9738027"/>
                <a:gd name="connsiteX564" fmla="*/ 11161694 w 13991985"/>
                <a:gd name="connsiteY564" fmla="*/ 5303800 h 9738027"/>
                <a:gd name="connsiteX565" fmla="*/ 10871409 w 13991985"/>
                <a:gd name="connsiteY565" fmla="*/ 5260257 h 9738027"/>
                <a:gd name="connsiteX566" fmla="*/ 10827866 w 13991985"/>
                <a:gd name="connsiteY566" fmla="*/ 5216714 h 9738027"/>
                <a:gd name="connsiteX567" fmla="*/ 10682723 w 13991985"/>
                <a:gd name="connsiteY567" fmla="*/ 5274771 h 9738027"/>
                <a:gd name="connsiteX568" fmla="*/ 10624666 w 13991985"/>
                <a:gd name="connsiteY568" fmla="*/ 5303800 h 9738027"/>
                <a:gd name="connsiteX569" fmla="*/ 10537580 w 13991985"/>
                <a:gd name="connsiteY569" fmla="*/ 5390206 h 9738027"/>
                <a:gd name="connsiteX570" fmla="*/ 10440289 w 13991985"/>
                <a:gd name="connsiteY570" fmla="*/ 5361403 h 9738027"/>
                <a:gd name="connsiteX571" fmla="*/ 10368624 w 13991985"/>
                <a:gd name="connsiteY571" fmla="*/ 5317633 h 9738027"/>
                <a:gd name="connsiteX572" fmla="*/ 10348894 w 13991985"/>
                <a:gd name="connsiteY572" fmla="*/ 5245743 h 9738027"/>
                <a:gd name="connsiteX573" fmla="*/ 10363409 w 13991985"/>
                <a:gd name="connsiteY573" fmla="*/ 5187685 h 9738027"/>
                <a:gd name="connsiteX574" fmla="*/ 10392437 w 13991985"/>
                <a:gd name="connsiteY574" fmla="*/ 5144143 h 9738027"/>
                <a:gd name="connsiteX575" fmla="*/ 10348894 w 13991985"/>
                <a:gd name="connsiteY575" fmla="*/ 5115114 h 9738027"/>
                <a:gd name="connsiteX576" fmla="*/ 10290837 w 13991985"/>
                <a:gd name="connsiteY576" fmla="*/ 5100600 h 9738027"/>
                <a:gd name="connsiteX577" fmla="*/ 10203751 w 13991985"/>
                <a:gd name="connsiteY577" fmla="*/ 5071571 h 9738027"/>
                <a:gd name="connsiteX578" fmla="*/ 10160209 w 13991985"/>
                <a:gd name="connsiteY578" fmla="*/ 5057057 h 9738027"/>
                <a:gd name="connsiteX579" fmla="*/ 10073804 w 13991985"/>
                <a:gd name="connsiteY579" fmla="*/ 5028028 h 9738027"/>
                <a:gd name="connsiteX580" fmla="*/ 10044548 w 13991985"/>
                <a:gd name="connsiteY580" fmla="*/ 4921665 h 9738027"/>
                <a:gd name="connsiteX581" fmla="*/ 10049991 w 13991985"/>
                <a:gd name="connsiteY581" fmla="*/ 4868598 h 9738027"/>
                <a:gd name="connsiteX582" fmla="*/ 10102605 w 13991985"/>
                <a:gd name="connsiteY582" fmla="*/ 4758381 h 9738027"/>
                <a:gd name="connsiteX583" fmla="*/ 10189011 w 13991985"/>
                <a:gd name="connsiteY583" fmla="*/ 4753164 h 9738027"/>
                <a:gd name="connsiteX584" fmla="*/ 10262262 w 13991985"/>
                <a:gd name="connsiteY584" fmla="*/ 4791490 h 9738027"/>
                <a:gd name="connsiteX585" fmla="*/ 10311929 w 13991985"/>
                <a:gd name="connsiteY585" fmla="*/ 4762462 h 9738027"/>
                <a:gd name="connsiteX586" fmla="*/ 10365223 w 13991985"/>
                <a:gd name="connsiteY586" fmla="*/ 4752710 h 9738027"/>
                <a:gd name="connsiteX587" fmla="*/ 10423053 w 13991985"/>
                <a:gd name="connsiteY587" fmla="*/ 4698963 h 9738027"/>
                <a:gd name="connsiteX588" fmla="*/ 10447319 w 13991985"/>
                <a:gd name="connsiteY588" fmla="*/ 4607114 h 9738027"/>
                <a:gd name="connsiteX589" fmla="*/ 10491543 w 13991985"/>
                <a:gd name="connsiteY589" fmla="*/ 4532502 h 9738027"/>
                <a:gd name="connsiteX590" fmla="*/ 10595637 w 13991985"/>
                <a:gd name="connsiteY590" fmla="*/ 4520028 h 9738027"/>
                <a:gd name="connsiteX591" fmla="*/ 10639180 w 13991985"/>
                <a:gd name="connsiteY591" fmla="*/ 4491000 h 9738027"/>
                <a:gd name="connsiteX592" fmla="*/ 10711751 w 13991985"/>
                <a:gd name="connsiteY592" fmla="*/ 4403914 h 9738027"/>
                <a:gd name="connsiteX593" fmla="*/ 10755294 w 13991985"/>
                <a:gd name="connsiteY593" fmla="*/ 4360371 h 9738027"/>
                <a:gd name="connsiteX594" fmla="*/ 10775705 w 13991985"/>
                <a:gd name="connsiteY594" fmla="*/ 4302314 h 9738027"/>
                <a:gd name="connsiteX595" fmla="*/ 10848730 w 13991985"/>
                <a:gd name="connsiteY595" fmla="*/ 4251514 h 9738027"/>
                <a:gd name="connsiteX596" fmla="*/ 10977318 w 13991985"/>
                <a:gd name="connsiteY596" fmla="*/ 4232464 h 9738027"/>
                <a:gd name="connsiteX597" fmla="*/ 11103411 w 13991985"/>
                <a:gd name="connsiteY597" fmla="*/ 4307983 h 9738027"/>
                <a:gd name="connsiteX598" fmla="*/ 11126996 w 13991985"/>
                <a:gd name="connsiteY598" fmla="*/ 4433170 h 9738027"/>
                <a:gd name="connsiteX599" fmla="*/ 11078691 w 13991985"/>
                <a:gd name="connsiteY599" fmla="*/ 4505514 h 9738027"/>
                <a:gd name="connsiteX600" fmla="*/ 11048755 w 13991985"/>
                <a:gd name="connsiteY600" fmla="*/ 4551552 h 9738027"/>
                <a:gd name="connsiteX601" fmla="*/ 11049889 w 13991985"/>
                <a:gd name="connsiteY601" fmla="*/ 4577632 h 9738027"/>
                <a:gd name="connsiteX602" fmla="*/ 10987523 w 13991985"/>
                <a:gd name="connsiteY602" fmla="*/ 4592600 h 9738027"/>
                <a:gd name="connsiteX603" fmla="*/ 10973009 w 13991985"/>
                <a:gd name="connsiteY603" fmla="*/ 4650657 h 9738027"/>
                <a:gd name="connsiteX604" fmla="*/ 11060094 w 13991985"/>
                <a:gd name="connsiteY604" fmla="*/ 4665171 h 9738027"/>
                <a:gd name="connsiteX605" fmla="*/ 11016551 w 13991985"/>
                <a:gd name="connsiteY605" fmla="*/ 4708714 h 9738027"/>
                <a:gd name="connsiteX606" fmla="*/ 11002037 w 13991985"/>
                <a:gd name="connsiteY606" fmla="*/ 4752257 h 9738027"/>
                <a:gd name="connsiteX607" fmla="*/ 11016551 w 13991985"/>
                <a:gd name="connsiteY607" fmla="*/ 4781285 h 9738027"/>
                <a:gd name="connsiteX608" fmla="*/ 11060094 w 13991985"/>
                <a:gd name="connsiteY608" fmla="*/ 4737743 h 9738027"/>
                <a:gd name="connsiteX609" fmla="*/ 11190723 w 13991985"/>
                <a:gd name="connsiteY609" fmla="*/ 4650657 h 9738027"/>
                <a:gd name="connsiteX610" fmla="*/ 11248780 w 13991985"/>
                <a:gd name="connsiteY610" fmla="*/ 4636143 h 9738027"/>
                <a:gd name="connsiteX611" fmla="*/ 11335866 w 13991985"/>
                <a:gd name="connsiteY611" fmla="*/ 4592600 h 9738027"/>
                <a:gd name="connsiteX612" fmla="*/ 11422951 w 13991985"/>
                <a:gd name="connsiteY612" fmla="*/ 4549057 h 9738027"/>
                <a:gd name="connsiteX613" fmla="*/ 11539066 w 13991985"/>
                <a:gd name="connsiteY613" fmla="*/ 4549057 h 9738027"/>
                <a:gd name="connsiteX0" fmla="*/ 11577411 w 14030330"/>
                <a:gd name="connsiteY0" fmla="*/ 4549057 h 9738027"/>
                <a:gd name="connsiteX1" fmla="*/ 11649982 w 14030330"/>
                <a:gd name="connsiteY1" fmla="*/ 4520028 h 9738027"/>
                <a:gd name="connsiteX2" fmla="*/ 11693525 w 14030330"/>
                <a:gd name="connsiteY2" fmla="*/ 4432943 h 9738027"/>
                <a:gd name="connsiteX3" fmla="*/ 11809639 w 14030330"/>
                <a:gd name="connsiteY3" fmla="*/ 4389400 h 9738027"/>
                <a:gd name="connsiteX4" fmla="*/ 11896725 w 14030330"/>
                <a:gd name="connsiteY4" fmla="*/ 4360371 h 9738027"/>
                <a:gd name="connsiteX5" fmla="*/ 11940268 w 14030330"/>
                <a:gd name="connsiteY5" fmla="*/ 4331343 h 9738027"/>
                <a:gd name="connsiteX6" fmla="*/ 11983811 w 14030330"/>
                <a:gd name="connsiteY6" fmla="*/ 4316828 h 9738027"/>
                <a:gd name="connsiteX7" fmla="*/ 12027354 w 14030330"/>
                <a:gd name="connsiteY7" fmla="*/ 4273285 h 9738027"/>
                <a:gd name="connsiteX8" fmla="*/ 12085411 w 14030330"/>
                <a:gd name="connsiteY8" fmla="*/ 4186200 h 9738027"/>
                <a:gd name="connsiteX9" fmla="*/ 12157982 w 14030330"/>
                <a:gd name="connsiteY9" fmla="*/ 4070085 h 9738027"/>
                <a:gd name="connsiteX10" fmla="*/ 12346668 w 14030330"/>
                <a:gd name="connsiteY10" fmla="*/ 4084600 h 9738027"/>
                <a:gd name="connsiteX11" fmla="*/ 12390211 w 14030330"/>
                <a:gd name="connsiteY11" fmla="*/ 4099114 h 9738027"/>
                <a:gd name="connsiteX12" fmla="*/ 12520839 w 14030330"/>
                <a:gd name="connsiteY12" fmla="*/ 4084600 h 9738027"/>
                <a:gd name="connsiteX13" fmla="*/ 12506325 w 14030330"/>
                <a:gd name="connsiteY13" fmla="*/ 4026543 h 9738027"/>
                <a:gd name="connsiteX14" fmla="*/ 12477296 w 14030330"/>
                <a:gd name="connsiteY14" fmla="*/ 3983000 h 9738027"/>
                <a:gd name="connsiteX15" fmla="*/ 12491811 w 14030330"/>
                <a:gd name="connsiteY15" fmla="*/ 3939457 h 9738027"/>
                <a:gd name="connsiteX16" fmla="*/ 12695011 w 14030330"/>
                <a:gd name="connsiteY16" fmla="*/ 3895914 h 9738027"/>
                <a:gd name="connsiteX17" fmla="*/ 12724039 w 14030330"/>
                <a:gd name="connsiteY17" fmla="*/ 3852371 h 9738027"/>
                <a:gd name="connsiteX18" fmla="*/ 12825639 w 14030330"/>
                <a:gd name="connsiteY18" fmla="*/ 3808828 h 9738027"/>
                <a:gd name="connsiteX19" fmla="*/ 12854668 w 14030330"/>
                <a:gd name="connsiteY19" fmla="*/ 3765285 h 9738027"/>
                <a:gd name="connsiteX20" fmla="*/ 12869182 w 14030330"/>
                <a:gd name="connsiteY20" fmla="*/ 3649171 h 9738027"/>
                <a:gd name="connsiteX21" fmla="*/ 12970782 w 14030330"/>
                <a:gd name="connsiteY21" fmla="*/ 3663685 h 9738027"/>
                <a:gd name="connsiteX22" fmla="*/ 13014325 w 14030330"/>
                <a:gd name="connsiteY22" fmla="*/ 3707228 h 9738027"/>
                <a:gd name="connsiteX23" fmla="*/ 13057868 w 14030330"/>
                <a:gd name="connsiteY23" fmla="*/ 3721743 h 9738027"/>
                <a:gd name="connsiteX24" fmla="*/ 13173982 w 14030330"/>
                <a:gd name="connsiteY24" fmla="*/ 3678200 h 9738027"/>
                <a:gd name="connsiteX25" fmla="*/ 13203011 w 14030330"/>
                <a:gd name="connsiteY25" fmla="*/ 3620143 h 9738027"/>
                <a:gd name="connsiteX26" fmla="*/ 13188496 w 14030330"/>
                <a:gd name="connsiteY26" fmla="*/ 3533057 h 9738027"/>
                <a:gd name="connsiteX27" fmla="*/ 13159468 w 14030330"/>
                <a:gd name="connsiteY27" fmla="*/ 3387914 h 9738027"/>
                <a:gd name="connsiteX28" fmla="*/ 13144954 w 14030330"/>
                <a:gd name="connsiteY28" fmla="*/ 3155685 h 9738027"/>
                <a:gd name="connsiteX29" fmla="*/ 13144954 w 14030330"/>
                <a:gd name="connsiteY29" fmla="*/ 3054085 h 9738027"/>
                <a:gd name="connsiteX30" fmla="*/ 13275582 w 14030330"/>
                <a:gd name="connsiteY30" fmla="*/ 2967000 h 9738027"/>
                <a:gd name="connsiteX31" fmla="*/ 13319125 w 14030330"/>
                <a:gd name="connsiteY31" fmla="*/ 2937971 h 9738027"/>
                <a:gd name="connsiteX32" fmla="*/ 13609411 w 14030330"/>
                <a:gd name="connsiteY32" fmla="*/ 2937971 h 9738027"/>
                <a:gd name="connsiteX33" fmla="*/ 13623925 w 14030330"/>
                <a:gd name="connsiteY33" fmla="*/ 2894428 h 9738027"/>
                <a:gd name="connsiteX34" fmla="*/ 13652954 w 14030330"/>
                <a:gd name="connsiteY34" fmla="*/ 2778314 h 9738027"/>
                <a:gd name="connsiteX35" fmla="*/ 13681982 w 14030330"/>
                <a:gd name="connsiteY35" fmla="*/ 2734771 h 9738027"/>
                <a:gd name="connsiteX36" fmla="*/ 13725525 w 14030330"/>
                <a:gd name="connsiteY36" fmla="*/ 2633171 h 9738027"/>
                <a:gd name="connsiteX37" fmla="*/ 13812611 w 14030330"/>
                <a:gd name="connsiteY37" fmla="*/ 2604143 h 9738027"/>
                <a:gd name="connsiteX38" fmla="*/ 13841639 w 14030330"/>
                <a:gd name="connsiteY38" fmla="*/ 2517057 h 9738027"/>
                <a:gd name="connsiteX39" fmla="*/ 13856154 w 14030330"/>
                <a:gd name="connsiteY39" fmla="*/ 2473514 h 9738027"/>
                <a:gd name="connsiteX40" fmla="*/ 13870668 w 14030330"/>
                <a:gd name="connsiteY40" fmla="*/ 2212257 h 9738027"/>
                <a:gd name="connsiteX41" fmla="*/ 13914211 w 14030330"/>
                <a:gd name="connsiteY41" fmla="*/ 2168714 h 9738027"/>
                <a:gd name="connsiteX42" fmla="*/ 13972268 w 14030330"/>
                <a:gd name="connsiteY42" fmla="*/ 2154200 h 9738027"/>
                <a:gd name="connsiteX43" fmla="*/ 14015811 w 14030330"/>
                <a:gd name="connsiteY43" fmla="*/ 2139685 h 9738027"/>
                <a:gd name="connsiteX44" fmla="*/ 14015811 w 14030330"/>
                <a:gd name="connsiteY44" fmla="*/ 2009057 h 9738027"/>
                <a:gd name="connsiteX45" fmla="*/ 14001296 w 14030330"/>
                <a:gd name="connsiteY45" fmla="*/ 1892943 h 9738027"/>
                <a:gd name="connsiteX46" fmla="*/ 13914211 w 14030330"/>
                <a:gd name="connsiteY46" fmla="*/ 1863914 h 9738027"/>
                <a:gd name="connsiteX47" fmla="*/ 13740039 w 14030330"/>
                <a:gd name="connsiteY47" fmla="*/ 1878428 h 9738027"/>
                <a:gd name="connsiteX48" fmla="*/ 13696496 w 14030330"/>
                <a:gd name="connsiteY48" fmla="*/ 1892943 h 9738027"/>
                <a:gd name="connsiteX49" fmla="*/ 13667468 w 14030330"/>
                <a:gd name="connsiteY49" fmla="*/ 1936485 h 9738027"/>
                <a:gd name="connsiteX50" fmla="*/ 13623925 w 14030330"/>
                <a:gd name="connsiteY50" fmla="*/ 1980028 h 9738027"/>
                <a:gd name="connsiteX51" fmla="*/ 13580382 w 14030330"/>
                <a:gd name="connsiteY51" fmla="*/ 2009057 h 9738027"/>
                <a:gd name="connsiteX52" fmla="*/ 13493296 w 14030330"/>
                <a:gd name="connsiteY52" fmla="*/ 2038085 h 9738027"/>
                <a:gd name="connsiteX53" fmla="*/ 13449754 w 14030330"/>
                <a:gd name="connsiteY53" fmla="*/ 2067114 h 9738027"/>
                <a:gd name="connsiteX54" fmla="*/ 13159468 w 14030330"/>
                <a:gd name="connsiteY54" fmla="*/ 2038085 h 9738027"/>
                <a:gd name="connsiteX55" fmla="*/ 13144954 w 14030330"/>
                <a:gd name="connsiteY55" fmla="*/ 1994543 h 9738027"/>
                <a:gd name="connsiteX56" fmla="*/ 13115925 w 14030330"/>
                <a:gd name="connsiteY56" fmla="*/ 1951000 h 9738027"/>
                <a:gd name="connsiteX57" fmla="*/ 13159468 w 14030330"/>
                <a:gd name="connsiteY57" fmla="*/ 1762314 h 9738027"/>
                <a:gd name="connsiteX58" fmla="*/ 13144954 w 14030330"/>
                <a:gd name="connsiteY58" fmla="*/ 1689743 h 9738027"/>
                <a:gd name="connsiteX59" fmla="*/ 13086896 w 14030330"/>
                <a:gd name="connsiteY59" fmla="*/ 1675228 h 9738027"/>
                <a:gd name="connsiteX60" fmla="*/ 12970782 w 14030330"/>
                <a:gd name="connsiteY60" fmla="*/ 1660714 h 9738027"/>
                <a:gd name="connsiteX61" fmla="*/ 12883696 w 14030330"/>
                <a:gd name="connsiteY61" fmla="*/ 1588143 h 9738027"/>
                <a:gd name="connsiteX62" fmla="*/ 12840154 w 14030330"/>
                <a:gd name="connsiteY62" fmla="*/ 1544600 h 9738027"/>
                <a:gd name="connsiteX63" fmla="*/ 12796611 w 14030330"/>
                <a:gd name="connsiteY63" fmla="*/ 1530085 h 9738027"/>
                <a:gd name="connsiteX64" fmla="*/ 12753068 w 14030330"/>
                <a:gd name="connsiteY64" fmla="*/ 1501057 h 9738027"/>
                <a:gd name="connsiteX65" fmla="*/ 12636954 w 14030330"/>
                <a:gd name="connsiteY65" fmla="*/ 1486543 h 9738027"/>
                <a:gd name="connsiteX66" fmla="*/ 12578896 w 14030330"/>
                <a:gd name="connsiteY66" fmla="*/ 1457514 h 9738027"/>
                <a:gd name="connsiteX67" fmla="*/ 12491811 w 14030330"/>
                <a:gd name="connsiteY67" fmla="*/ 1428485 h 9738027"/>
                <a:gd name="connsiteX68" fmla="*/ 12419239 w 14030330"/>
                <a:gd name="connsiteY68" fmla="*/ 1457514 h 9738027"/>
                <a:gd name="connsiteX69" fmla="*/ 12375696 w 14030330"/>
                <a:gd name="connsiteY69" fmla="*/ 1472028 h 9738027"/>
                <a:gd name="connsiteX70" fmla="*/ 12346668 w 14030330"/>
                <a:gd name="connsiteY70" fmla="*/ 1196257 h 9738027"/>
                <a:gd name="connsiteX71" fmla="*/ 12317639 w 14030330"/>
                <a:gd name="connsiteY71" fmla="*/ 1152714 h 9738027"/>
                <a:gd name="connsiteX72" fmla="*/ 12274096 w 14030330"/>
                <a:gd name="connsiteY72" fmla="*/ 1022085 h 9738027"/>
                <a:gd name="connsiteX73" fmla="*/ 12230554 w 14030330"/>
                <a:gd name="connsiteY73" fmla="*/ 978543 h 9738027"/>
                <a:gd name="connsiteX74" fmla="*/ 12201525 w 14030330"/>
                <a:gd name="connsiteY74" fmla="*/ 789857 h 9738027"/>
                <a:gd name="connsiteX75" fmla="*/ 12187011 w 14030330"/>
                <a:gd name="connsiteY75" fmla="*/ 731800 h 9738027"/>
                <a:gd name="connsiteX76" fmla="*/ 12172496 w 14030330"/>
                <a:gd name="connsiteY76" fmla="*/ 615685 h 9738027"/>
                <a:gd name="connsiteX77" fmla="*/ 12128954 w 14030330"/>
                <a:gd name="connsiteY77" fmla="*/ 514085 h 9738027"/>
                <a:gd name="connsiteX78" fmla="*/ 12114439 w 14030330"/>
                <a:gd name="connsiteY78" fmla="*/ 470543 h 9738027"/>
                <a:gd name="connsiteX79" fmla="*/ 12085411 w 14030330"/>
                <a:gd name="connsiteY79" fmla="*/ 427000 h 9738027"/>
                <a:gd name="connsiteX80" fmla="*/ 12056382 w 14030330"/>
                <a:gd name="connsiteY80" fmla="*/ 310885 h 9738027"/>
                <a:gd name="connsiteX81" fmla="*/ 12012839 w 14030330"/>
                <a:gd name="connsiteY81" fmla="*/ 223800 h 9738027"/>
                <a:gd name="connsiteX82" fmla="*/ 11925754 w 14030330"/>
                <a:gd name="connsiteY82" fmla="*/ 180257 h 9738027"/>
                <a:gd name="connsiteX83" fmla="*/ 11708039 w 14030330"/>
                <a:gd name="connsiteY83" fmla="*/ 136714 h 9738027"/>
                <a:gd name="connsiteX84" fmla="*/ 11664496 w 14030330"/>
                <a:gd name="connsiteY84" fmla="*/ 122200 h 9738027"/>
                <a:gd name="connsiteX85" fmla="*/ 11620954 w 14030330"/>
                <a:gd name="connsiteY85" fmla="*/ 93171 h 9738027"/>
                <a:gd name="connsiteX86" fmla="*/ 11504839 w 14030330"/>
                <a:gd name="connsiteY86" fmla="*/ 64143 h 9738027"/>
                <a:gd name="connsiteX87" fmla="*/ 11417754 w 14030330"/>
                <a:gd name="connsiteY87" fmla="*/ 35114 h 9738027"/>
                <a:gd name="connsiteX88" fmla="*/ 11374211 w 14030330"/>
                <a:gd name="connsiteY88" fmla="*/ 6085 h 9738027"/>
                <a:gd name="connsiteX89" fmla="*/ 11040382 w 14030330"/>
                <a:gd name="connsiteY89" fmla="*/ 35114 h 9738027"/>
                <a:gd name="connsiteX90" fmla="*/ 10996839 w 14030330"/>
                <a:gd name="connsiteY90" fmla="*/ 64143 h 9738027"/>
                <a:gd name="connsiteX91" fmla="*/ 10895239 w 14030330"/>
                <a:gd name="connsiteY91" fmla="*/ 93171 h 9738027"/>
                <a:gd name="connsiteX92" fmla="*/ 10851696 w 14030330"/>
                <a:gd name="connsiteY92" fmla="*/ 122200 h 9738027"/>
                <a:gd name="connsiteX93" fmla="*/ 10750096 w 14030330"/>
                <a:gd name="connsiteY93" fmla="*/ 165743 h 9738027"/>
                <a:gd name="connsiteX94" fmla="*/ 10677525 w 14030330"/>
                <a:gd name="connsiteY94" fmla="*/ 339914 h 9738027"/>
                <a:gd name="connsiteX95" fmla="*/ 10764611 w 14030330"/>
                <a:gd name="connsiteY95" fmla="*/ 354428 h 9738027"/>
                <a:gd name="connsiteX96" fmla="*/ 10808154 w 14030330"/>
                <a:gd name="connsiteY96" fmla="*/ 368943 h 9738027"/>
                <a:gd name="connsiteX97" fmla="*/ 10822668 w 14030330"/>
                <a:gd name="connsiteY97" fmla="*/ 427000 h 9738027"/>
                <a:gd name="connsiteX98" fmla="*/ 10837182 w 14030330"/>
                <a:gd name="connsiteY98" fmla="*/ 470543 h 9738027"/>
                <a:gd name="connsiteX99" fmla="*/ 10822668 w 14030330"/>
                <a:gd name="connsiteY99" fmla="*/ 514085 h 9738027"/>
                <a:gd name="connsiteX100" fmla="*/ 10721068 w 14030330"/>
                <a:gd name="connsiteY100" fmla="*/ 572143 h 9738027"/>
                <a:gd name="connsiteX101" fmla="*/ 10677525 w 14030330"/>
                <a:gd name="connsiteY101" fmla="*/ 659228 h 9738027"/>
                <a:gd name="connsiteX102" fmla="*/ 10633982 w 14030330"/>
                <a:gd name="connsiteY102" fmla="*/ 688257 h 9738027"/>
                <a:gd name="connsiteX103" fmla="*/ 10590439 w 14030330"/>
                <a:gd name="connsiteY103" fmla="*/ 818885 h 9738027"/>
                <a:gd name="connsiteX104" fmla="*/ 10575925 w 14030330"/>
                <a:gd name="connsiteY104" fmla="*/ 862428 h 9738027"/>
                <a:gd name="connsiteX105" fmla="*/ 10532382 w 14030330"/>
                <a:gd name="connsiteY105" fmla="*/ 905971 h 9738027"/>
                <a:gd name="connsiteX106" fmla="*/ 10517868 w 14030330"/>
                <a:gd name="connsiteY106" fmla="*/ 949514 h 9738027"/>
                <a:gd name="connsiteX107" fmla="*/ 10488839 w 14030330"/>
                <a:gd name="connsiteY107" fmla="*/ 993057 h 9738027"/>
                <a:gd name="connsiteX108" fmla="*/ 10474325 w 14030330"/>
                <a:gd name="connsiteY108" fmla="*/ 1094657 h 9738027"/>
                <a:gd name="connsiteX109" fmla="*/ 10459811 w 14030330"/>
                <a:gd name="connsiteY109" fmla="*/ 1254314 h 9738027"/>
                <a:gd name="connsiteX110" fmla="*/ 10416268 w 14030330"/>
                <a:gd name="connsiteY110" fmla="*/ 1268828 h 9738027"/>
                <a:gd name="connsiteX111" fmla="*/ 10372725 w 14030330"/>
                <a:gd name="connsiteY111" fmla="*/ 1297857 h 9738027"/>
                <a:gd name="connsiteX112" fmla="*/ 10314668 w 14030330"/>
                <a:gd name="connsiteY112" fmla="*/ 1312371 h 9738027"/>
                <a:gd name="connsiteX113" fmla="*/ 10285639 w 14030330"/>
                <a:gd name="connsiteY113" fmla="*/ 1355914 h 9738027"/>
                <a:gd name="connsiteX114" fmla="*/ 10198554 w 14030330"/>
                <a:gd name="connsiteY114" fmla="*/ 1413971 h 9738027"/>
                <a:gd name="connsiteX115" fmla="*/ 10155011 w 14030330"/>
                <a:gd name="connsiteY115" fmla="*/ 1443000 h 9738027"/>
                <a:gd name="connsiteX116" fmla="*/ 10082439 w 14030330"/>
                <a:gd name="connsiteY116" fmla="*/ 1428485 h 9738027"/>
                <a:gd name="connsiteX117" fmla="*/ 10053411 w 14030330"/>
                <a:gd name="connsiteY117" fmla="*/ 1384943 h 9738027"/>
                <a:gd name="connsiteX118" fmla="*/ 10009868 w 14030330"/>
                <a:gd name="connsiteY118" fmla="*/ 1355914 h 9738027"/>
                <a:gd name="connsiteX119" fmla="*/ 9922782 w 14030330"/>
                <a:gd name="connsiteY119" fmla="*/ 1326885 h 9738027"/>
                <a:gd name="connsiteX120" fmla="*/ 9835696 w 14030330"/>
                <a:gd name="connsiteY120" fmla="*/ 1588143 h 9738027"/>
                <a:gd name="connsiteX121" fmla="*/ 9748611 w 14030330"/>
                <a:gd name="connsiteY121" fmla="*/ 1646200 h 9738027"/>
                <a:gd name="connsiteX122" fmla="*/ 9705068 w 14030330"/>
                <a:gd name="connsiteY122" fmla="*/ 1675228 h 9738027"/>
                <a:gd name="connsiteX123" fmla="*/ 9676039 w 14030330"/>
                <a:gd name="connsiteY123" fmla="*/ 1907457 h 9738027"/>
                <a:gd name="connsiteX124" fmla="*/ 9661525 w 14030330"/>
                <a:gd name="connsiteY124" fmla="*/ 1951000 h 9738027"/>
                <a:gd name="connsiteX125" fmla="*/ 9676039 w 14030330"/>
                <a:gd name="connsiteY125" fmla="*/ 1994543 h 9738027"/>
                <a:gd name="connsiteX126" fmla="*/ 9893754 w 14030330"/>
                <a:gd name="connsiteY126" fmla="*/ 2052600 h 9738027"/>
                <a:gd name="connsiteX127" fmla="*/ 9951811 w 14030330"/>
                <a:gd name="connsiteY127" fmla="*/ 2067114 h 9738027"/>
                <a:gd name="connsiteX128" fmla="*/ 10009868 w 14030330"/>
                <a:gd name="connsiteY128" fmla="*/ 2096143 h 9738027"/>
                <a:gd name="connsiteX129" fmla="*/ 10053411 w 14030330"/>
                <a:gd name="connsiteY129" fmla="*/ 2110657 h 9738027"/>
                <a:gd name="connsiteX130" fmla="*/ 10067925 w 14030330"/>
                <a:gd name="connsiteY130" fmla="*/ 2067114 h 9738027"/>
                <a:gd name="connsiteX131" fmla="*/ 10271125 w 14030330"/>
                <a:gd name="connsiteY131" fmla="*/ 2038085 h 9738027"/>
                <a:gd name="connsiteX132" fmla="*/ 10387239 w 14030330"/>
                <a:gd name="connsiteY132" fmla="*/ 2067114 h 9738027"/>
                <a:gd name="connsiteX133" fmla="*/ 10416268 w 14030330"/>
                <a:gd name="connsiteY133" fmla="*/ 2110657 h 9738027"/>
                <a:gd name="connsiteX134" fmla="*/ 10430782 w 14030330"/>
                <a:gd name="connsiteY134" fmla="*/ 2154200 h 9738027"/>
                <a:gd name="connsiteX135" fmla="*/ 10459811 w 14030330"/>
                <a:gd name="connsiteY135" fmla="*/ 2197743 h 9738027"/>
                <a:gd name="connsiteX136" fmla="*/ 10546896 w 14030330"/>
                <a:gd name="connsiteY136" fmla="*/ 2299343 h 9738027"/>
                <a:gd name="connsiteX137" fmla="*/ 10590439 w 14030330"/>
                <a:gd name="connsiteY137" fmla="*/ 2328371 h 9738027"/>
                <a:gd name="connsiteX138" fmla="*/ 10575925 w 14030330"/>
                <a:gd name="connsiteY138" fmla="*/ 2429971 h 9738027"/>
                <a:gd name="connsiteX139" fmla="*/ 10488839 w 14030330"/>
                <a:gd name="connsiteY139" fmla="*/ 2415457 h 9738027"/>
                <a:gd name="connsiteX140" fmla="*/ 10125982 w 14030330"/>
                <a:gd name="connsiteY140" fmla="*/ 2429971 h 9738027"/>
                <a:gd name="connsiteX141" fmla="*/ 10082439 w 14030330"/>
                <a:gd name="connsiteY141" fmla="*/ 2517057 h 9738027"/>
                <a:gd name="connsiteX142" fmla="*/ 9937296 w 14030330"/>
                <a:gd name="connsiteY142" fmla="*/ 2560600 h 9738027"/>
                <a:gd name="connsiteX143" fmla="*/ 9777639 w 14030330"/>
                <a:gd name="connsiteY143" fmla="*/ 2589628 h 9738027"/>
                <a:gd name="connsiteX144" fmla="*/ 9748611 w 14030330"/>
                <a:gd name="connsiteY144" fmla="*/ 2705743 h 9738027"/>
                <a:gd name="connsiteX145" fmla="*/ 9647011 w 14030330"/>
                <a:gd name="connsiteY145" fmla="*/ 2807343 h 9738027"/>
                <a:gd name="connsiteX146" fmla="*/ 9414782 w 14030330"/>
                <a:gd name="connsiteY146" fmla="*/ 2821857 h 9738027"/>
                <a:gd name="connsiteX147" fmla="*/ 9371239 w 14030330"/>
                <a:gd name="connsiteY147" fmla="*/ 2850885 h 9738027"/>
                <a:gd name="connsiteX148" fmla="*/ 9313182 w 14030330"/>
                <a:gd name="connsiteY148" fmla="*/ 2923457 h 9738027"/>
                <a:gd name="connsiteX149" fmla="*/ 9284154 w 14030330"/>
                <a:gd name="connsiteY149" fmla="*/ 2967000 h 9738027"/>
                <a:gd name="connsiteX150" fmla="*/ 9197068 w 14030330"/>
                <a:gd name="connsiteY150" fmla="*/ 3025057 h 9738027"/>
                <a:gd name="connsiteX151" fmla="*/ 9095468 w 14030330"/>
                <a:gd name="connsiteY151" fmla="*/ 3010543 h 9738027"/>
                <a:gd name="connsiteX152" fmla="*/ 9051925 w 14030330"/>
                <a:gd name="connsiteY152" fmla="*/ 2981514 h 9738027"/>
                <a:gd name="connsiteX153" fmla="*/ 8950325 w 14030330"/>
                <a:gd name="connsiteY153" fmla="*/ 2952485 h 9738027"/>
                <a:gd name="connsiteX154" fmla="*/ 8863239 w 14030330"/>
                <a:gd name="connsiteY154" fmla="*/ 2923457 h 9738027"/>
                <a:gd name="connsiteX155" fmla="*/ 8819696 w 14030330"/>
                <a:gd name="connsiteY155" fmla="*/ 2937971 h 9738027"/>
                <a:gd name="connsiteX156" fmla="*/ 8761639 w 14030330"/>
                <a:gd name="connsiteY156" fmla="*/ 3068600 h 9738027"/>
                <a:gd name="connsiteX157" fmla="*/ 8747125 w 14030330"/>
                <a:gd name="connsiteY157" fmla="*/ 3112143 h 9738027"/>
                <a:gd name="connsiteX158" fmla="*/ 8732611 w 14030330"/>
                <a:gd name="connsiteY158" fmla="*/ 3155685 h 9738027"/>
                <a:gd name="connsiteX159" fmla="*/ 8776154 w 14030330"/>
                <a:gd name="connsiteY159" fmla="*/ 3358885 h 9738027"/>
                <a:gd name="connsiteX160" fmla="*/ 8790668 w 14030330"/>
                <a:gd name="connsiteY160" fmla="*/ 3402428 h 9738027"/>
                <a:gd name="connsiteX161" fmla="*/ 8689068 w 14030330"/>
                <a:gd name="connsiteY161" fmla="*/ 3460485 h 9738027"/>
                <a:gd name="connsiteX162" fmla="*/ 8601982 w 14030330"/>
                <a:gd name="connsiteY162" fmla="*/ 3504028 h 9738027"/>
                <a:gd name="connsiteX163" fmla="*/ 8558439 w 14030330"/>
                <a:gd name="connsiteY163" fmla="*/ 3533057 h 9738027"/>
                <a:gd name="connsiteX164" fmla="*/ 8500382 w 14030330"/>
                <a:gd name="connsiteY164" fmla="*/ 3620143 h 9738027"/>
                <a:gd name="connsiteX165" fmla="*/ 8485868 w 14030330"/>
                <a:gd name="connsiteY165" fmla="*/ 3663685 h 9738027"/>
                <a:gd name="connsiteX166" fmla="*/ 8442325 w 14030330"/>
                <a:gd name="connsiteY166" fmla="*/ 3707228 h 9738027"/>
                <a:gd name="connsiteX167" fmla="*/ 8398782 w 14030330"/>
                <a:gd name="connsiteY167" fmla="*/ 3721743 h 9738027"/>
                <a:gd name="connsiteX168" fmla="*/ 8123011 w 14030330"/>
                <a:gd name="connsiteY168" fmla="*/ 3736257 h 9738027"/>
                <a:gd name="connsiteX169" fmla="*/ 7934325 w 14030330"/>
                <a:gd name="connsiteY169" fmla="*/ 3750771 h 9738027"/>
                <a:gd name="connsiteX170" fmla="*/ 7876268 w 14030330"/>
                <a:gd name="connsiteY170" fmla="*/ 3765285 h 9738027"/>
                <a:gd name="connsiteX171" fmla="*/ 7760154 w 14030330"/>
                <a:gd name="connsiteY171" fmla="*/ 3779800 h 9738027"/>
                <a:gd name="connsiteX172" fmla="*/ 7716611 w 14030330"/>
                <a:gd name="connsiteY172" fmla="*/ 3808828 h 9738027"/>
                <a:gd name="connsiteX173" fmla="*/ 7673068 w 14030330"/>
                <a:gd name="connsiteY173" fmla="*/ 3823343 h 9738027"/>
                <a:gd name="connsiteX174" fmla="*/ 7629525 w 14030330"/>
                <a:gd name="connsiteY174" fmla="*/ 3852371 h 9738027"/>
                <a:gd name="connsiteX175" fmla="*/ 7498896 w 14030330"/>
                <a:gd name="connsiteY175" fmla="*/ 3881400 h 9738027"/>
                <a:gd name="connsiteX176" fmla="*/ 7455354 w 14030330"/>
                <a:gd name="connsiteY176" fmla="*/ 3910428 h 9738027"/>
                <a:gd name="connsiteX177" fmla="*/ 7426325 w 14030330"/>
                <a:gd name="connsiteY177" fmla="*/ 3953971 h 9738027"/>
                <a:gd name="connsiteX178" fmla="*/ 7339239 w 14030330"/>
                <a:gd name="connsiteY178" fmla="*/ 3983000 h 9738027"/>
                <a:gd name="connsiteX179" fmla="*/ 7208611 w 14030330"/>
                <a:gd name="connsiteY179" fmla="*/ 4012028 h 9738027"/>
                <a:gd name="connsiteX180" fmla="*/ 7077982 w 14030330"/>
                <a:gd name="connsiteY180" fmla="*/ 3939457 h 9738027"/>
                <a:gd name="connsiteX181" fmla="*/ 7019925 w 14030330"/>
                <a:gd name="connsiteY181" fmla="*/ 3924943 h 9738027"/>
                <a:gd name="connsiteX182" fmla="*/ 6787696 w 14030330"/>
                <a:gd name="connsiteY182" fmla="*/ 3881400 h 9738027"/>
                <a:gd name="connsiteX183" fmla="*/ 6657068 w 14030330"/>
                <a:gd name="connsiteY183" fmla="*/ 3794314 h 9738027"/>
                <a:gd name="connsiteX184" fmla="*/ 6569982 w 14030330"/>
                <a:gd name="connsiteY184" fmla="*/ 3765285 h 9738027"/>
                <a:gd name="connsiteX185" fmla="*/ 6526439 w 14030330"/>
                <a:gd name="connsiteY185" fmla="*/ 3750771 h 9738027"/>
                <a:gd name="connsiteX186" fmla="*/ 6482896 w 14030330"/>
                <a:gd name="connsiteY186" fmla="*/ 3736257 h 9738027"/>
                <a:gd name="connsiteX187" fmla="*/ 6265182 w 14030330"/>
                <a:gd name="connsiteY187" fmla="*/ 3692714 h 9738027"/>
                <a:gd name="connsiteX188" fmla="*/ 6207125 w 14030330"/>
                <a:gd name="connsiteY188" fmla="*/ 3678200 h 9738027"/>
                <a:gd name="connsiteX189" fmla="*/ 5960382 w 14030330"/>
                <a:gd name="connsiteY189" fmla="*/ 3663685 h 9738027"/>
                <a:gd name="connsiteX190" fmla="*/ 5626554 w 14030330"/>
                <a:gd name="connsiteY190" fmla="*/ 3663685 h 9738027"/>
                <a:gd name="connsiteX191" fmla="*/ 5568496 w 14030330"/>
                <a:gd name="connsiteY191" fmla="*/ 3678200 h 9738027"/>
                <a:gd name="connsiteX192" fmla="*/ 5481411 w 14030330"/>
                <a:gd name="connsiteY192" fmla="*/ 3692714 h 9738027"/>
                <a:gd name="connsiteX193" fmla="*/ 5292725 w 14030330"/>
                <a:gd name="connsiteY193" fmla="*/ 3678200 h 9738027"/>
                <a:gd name="connsiteX194" fmla="*/ 5205639 w 14030330"/>
                <a:gd name="connsiteY194" fmla="*/ 3620143 h 9738027"/>
                <a:gd name="connsiteX195" fmla="*/ 5191125 w 14030330"/>
                <a:gd name="connsiteY195" fmla="*/ 3576600 h 9738027"/>
                <a:gd name="connsiteX196" fmla="*/ 5104039 w 14030330"/>
                <a:gd name="connsiteY196" fmla="*/ 3489514 h 9738027"/>
                <a:gd name="connsiteX197" fmla="*/ 5075011 w 14030330"/>
                <a:gd name="connsiteY197" fmla="*/ 3373400 h 9738027"/>
                <a:gd name="connsiteX198" fmla="*/ 5045982 w 14030330"/>
                <a:gd name="connsiteY198" fmla="*/ 3271800 h 9738027"/>
                <a:gd name="connsiteX199" fmla="*/ 5031468 w 14030330"/>
                <a:gd name="connsiteY199" fmla="*/ 3213743 h 9738027"/>
                <a:gd name="connsiteX200" fmla="*/ 4958896 w 14030330"/>
                <a:gd name="connsiteY200" fmla="*/ 3199228 h 9738027"/>
                <a:gd name="connsiteX201" fmla="*/ 4871811 w 14030330"/>
                <a:gd name="connsiteY201" fmla="*/ 3213743 h 9738027"/>
                <a:gd name="connsiteX202" fmla="*/ 4784725 w 14030330"/>
                <a:gd name="connsiteY202" fmla="*/ 3141171 h 9738027"/>
                <a:gd name="connsiteX203" fmla="*/ 4726668 w 14030330"/>
                <a:gd name="connsiteY203" fmla="*/ 3054085 h 9738027"/>
                <a:gd name="connsiteX204" fmla="*/ 4683125 w 14030330"/>
                <a:gd name="connsiteY204" fmla="*/ 3039571 h 9738027"/>
                <a:gd name="connsiteX205" fmla="*/ 4639582 w 14030330"/>
                <a:gd name="connsiteY205" fmla="*/ 3010543 h 9738027"/>
                <a:gd name="connsiteX206" fmla="*/ 4494439 w 14030330"/>
                <a:gd name="connsiteY206" fmla="*/ 2981514 h 9738027"/>
                <a:gd name="connsiteX207" fmla="*/ 4305754 w 14030330"/>
                <a:gd name="connsiteY207" fmla="*/ 2937971 h 9738027"/>
                <a:gd name="connsiteX208" fmla="*/ 4131582 w 14030330"/>
                <a:gd name="connsiteY208" fmla="*/ 2894428 h 9738027"/>
                <a:gd name="connsiteX209" fmla="*/ 4044496 w 14030330"/>
                <a:gd name="connsiteY209" fmla="*/ 2865400 h 9738027"/>
                <a:gd name="connsiteX210" fmla="*/ 4000954 w 14030330"/>
                <a:gd name="connsiteY210" fmla="*/ 2836371 h 9738027"/>
                <a:gd name="connsiteX211" fmla="*/ 4029982 w 14030330"/>
                <a:gd name="connsiteY211" fmla="*/ 2488028 h 9738027"/>
                <a:gd name="connsiteX212" fmla="*/ 4015468 w 14030330"/>
                <a:gd name="connsiteY212" fmla="*/ 2313857 h 9738027"/>
                <a:gd name="connsiteX213" fmla="*/ 3957411 w 14030330"/>
                <a:gd name="connsiteY213" fmla="*/ 2183228 h 9738027"/>
                <a:gd name="connsiteX214" fmla="*/ 3913868 w 14030330"/>
                <a:gd name="connsiteY214" fmla="*/ 2139685 h 9738027"/>
                <a:gd name="connsiteX215" fmla="*/ 3768725 w 14030330"/>
                <a:gd name="connsiteY215" fmla="*/ 1994543 h 9738027"/>
                <a:gd name="connsiteX216" fmla="*/ 3594554 w 14030330"/>
                <a:gd name="connsiteY216" fmla="*/ 1980028 h 9738027"/>
                <a:gd name="connsiteX217" fmla="*/ 3492954 w 14030330"/>
                <a:gd name="connsiteY217" fmla="*/ 1951000 h 9738027"/>
                <a:gd name="connsiteX218" fmla="*/ 3463925 w 14030330"/>
                <a:gd name="connsiteY218" fmla="*/ 1907457 h 9738027"/>
                <a:gd name="connsiteX219" fmla="*/ 3405868 w 14030330"/>
                <a:gd name="connsiteY219" fmla="*/ 1849400 h 9738027"/>
                <a:gd name="connsiteX220" fmla="*/ 3376839 w 14030330"/>
                <a:gd name="connsiteY220" fmla="*/ 1689743 h 9738027"/>
                <a:gd name="connsiteX221" fmla="*/ 3304268 w 14030330"/>
                <a:gd name="connsiteY221" fmla="*/ 1602657 h 9738027"/>
                <a:gd name="connsiteX222" fmla="*/ 3260725 w 14030330"/>
                <a:gd name="connsiteY222" fmla="*/ 1588143 h 9738027"/>
                <a:gd name="connsiteX223" fmla="*/ 3144611 w 14030330"/>
                <a:gd name="connsiteY223" fmla="*/ 1602657 h 9738027"/>
                <a:gd name="connsiteX224" fmla="*/ 3130096 w 14030330"/>
                <a:gd name="connsiteY224" fmla="*/ 1646200 h 9738027"/>
                <a:gd name="connsiteX225" fmla="*/ 3043011 w 14030330"/>
                <a:gd name="connsiteY225" fmla="*/ 1733285 h 9738027"/>
                <a:gd name="connsiteX226" fmla="*/ 3013982 w 14030330"/>
                <a:gd name="connsiteY226" fmla="*/ 1776828 h 9738027"/>
                <a:gd name="connsiteX227" fmla="*/ 2955925 w 14030330"/>
                <a:gd name="connsiteY227" fmla="*/ 1791343 h 9738027"/>
                <a:gd name="connsiteX228" fmla="*/ 2868839 w 14030330"/>
                <a:gd name="connsiteY228" fmla="*/ 1849400 h 9738027"/>
                <a:gd name="connsiteX229" fmla="*/ 2781754 w 14030330"/>
                <a:gd name="connsiteY229" fmla="*/ 1878428 h 9738027"/>
                <a:gd name="connsiteX230" fmla="*/ 2738211 w 14030330"/>
                <a:gd name="connsiteY230" fmla="*/ 2154200 h 9738027"/>
                <a:gd name="connsiteX231" fmla="*/ 2709182 w 14030330"/>
                <a:gd name="connsiteY231" fmla="*/ 2241285 h 9738027"/>
                <a:gd name="connsiteX232" fmla="*/ 2694668 w 14030330"/>
                <a:gd name="connsiteY232" fmla="*/ 2328371 h 9738027"/>
                <a:gd name="connsiteX233" fmla="*/ 2317296 w 14030330"/>
                <a:gd name="connsiteY233" fmla="*/ 2284828 h 9738027"/>
                <a:gd name="connsiteX234" fmla="*/ 2273754 w 14030330"/>
                <a:gd name="connsiteY234" fmla="*/ 2270314 h 9738027"/>
                <a:gd name="connsiteX235" fmla="*/ 2143125 w 14030330"/>
                <a:gd name="connsiteY235" fmla="*/ 2284828 h 9738027"/>
                <a:gd name="connsiteX236" fmla="*/ 2128611 w 14030330"/>
                <a:gd name="connsiteY236" fmla="*/ 2357400 h 9738027"/>
                <a:gd name="connsiteX237" fmla="*/ 2085068 w 14030330"/>
                <a:gd name="connsiteY237" fmla="*/ 2459000 h 9738027"/>
                <a:gd name="connsiteX238" fmla="*/ 2041525 w 14030330"/>
                <a:gd name="connsiteY238" fmla="*/ 2589628 h 9738027"/>
                <a:gd name="connsiteX239" fmla="*/ 2027011 w 14030330"/>
                <a:gd name="connsiteY239" fmla="*/ 2633171 h 9738027"/>
                <a:gd name="connsiteX240" fmla="*/ 2041525 w 14030330"/>
                <a:gd name="connsiteY240" fmla="*/ 2778314 h 9738027"/>
                <a:gd name="connsiteX241" fmla="*/ 2070554 w 14030330"/>
                <a:gd name="connsiteY241" fmla="*/ 2821857 h 9738027"/>
                <a:gd name="connsiteX242" fmla="*/ 2012496 w 14030330"/>
                <a:gd name="connsiteY242" fmla="*/ 2894428 h 9738027"/>
                <a:gd name="connsiteX243" fmla="*/ 1910896 w 14030330"/>
                <a:gd name="connsiteY243" fmla="*/ 2879914 h 9738027"/>
                <a:gd name="connsiteX244" fmla="*/ 1620611 w 14030330"/>
                <a:gd name="connsiteY244" fmla="*/ 2908943 h 9738027"/>
                <a:gd name="connsiteX245" fmla="*/ 1591582 w 14030330"/>
                <a:gd name="connsiteY245" fmla="*/ 2952485 h 9738027"/>
                <a:gd name="connsiteX246" fmla="*/ 1548039 w 14030330"/>
                <a:gd name="connsiteY246" fmla="*/ 2981514 h 9738027"/>
                <a:gd name="connsiteX247" fmla="*/ 1533525 w 14030330"/>
                <a:gd name="connsiteY247" fmla="*/ 3025057 h 9738027"/>
                <a:gd name="connsiteX248" fmla="*/ 1591582 w 14030330"/>
                <a:gd name="connsiteY248" fmla="*/ 3097628 h 9738027"/>
                <a:gd name="connsiteX249" fmla="*/ 1635125 w 14030330"/>
                <a:gd name="connsiteY249" fmla="*/ 3155685 h 9738027"/>
                <a:gd name="connsiteX250" fmla="*/ 1635125 w 14030330"/>
                <a:gd name="connsiteY250" fmla="*/ 3562085 h 9738027"/>
                <a:gd name="connsiteX251" fmla="*/ 1591582 w 14030330"/>
                <a:gd name="connsiteY251" fmla="*/ 3591114 h 9738027"/>
                <a:gd name="connsiteX252" fmla="*/ 1548039 w 14030330"/>
                <a:gd name="connsiteY252" fmla="*/ 3852371 h 9738027"/>
                <a:gd name="connsiteX253" fmla="*/ 1504496 w 14030330"/>
                <a:gd name="connsiteY253" fmla="*/ 3866885 h 9738027"/>
                <a:gd name="connsiteX254" fmla="*/ 1446439 w 14030330"/>
                <a:gd name="connsiteY254" fmla="*/ 3881400 h 9738027"/>
                <a:gd name="connsiteX255" fmla="*/ 1431925 w 14030330"/>
                <a:gd name="connsiteY255" fmla="*/ 3924943 h 9738027"/>
                <a:gd name="connsiteX256" fmla="*/ 1388382 w 14030330"/>
                <a:gd name="connsiteY256" fmla="*/ 3968485 h 9738027"/>
                <a:gd name="connsiteX257" fmla="*/ 1344839 w 14030330"/>
                <a:gd name="connsiteY257" fmla="*/ 3997514 h 9738027"/>
                <a:gd name="connsiteX258" fmla="*/ 1199696 w 14030330"/>
                <a:gd name="connsiteY258" fmla="*/ 4041057 h 9738027"/>
                <a:gd name="connsiteX259" fmla="*/ 1112611 w 14030330"/>
                <a:gd name="connsiteY259" fmla="*/ 4070085 h 9738027"/>
                <a:gd name="connsiteX260" fmla="*/ 1069068 w 14030330"/>
                <a:gd name="connsiteY260" fmla="*/ 4084600 h 9738027"/>
                <a:gd name="connsiteX261" fmla="*/ 1040039 w 14030330"/>
                <a:gd name="connsiteY261" fmla="*/ 4128143 h 9738027"/>
                <a:gd name="connsiteX262" fmla="*/ 952954 w 14030330"/>
                <a:gd name="connsiteY262" fmla="*/ 4171685 h 9738027"/>
                <a:gd name="connsiteX263" fmla="*/ 851354 w 14030330"/>
                <a:gd name="connsiteY263" fmla="*/ 4215228 h 9738027"/>
                <a:gd name="connsiteX264" fmla="*/ 764268 w 14030330"/>
                <a:gd name="connsiteY264" fmla="*/ 4273285 h 9738027"/>
                <a:gd name="connsiteX265" fmla="*/ 735239 w 14030330"/>
                <a:gd name="connsiteY265" fmla="*/ 4331343 h 9738027"/>
                <a:gd name="connsiteX266" fmla="*/ 648154 w 14030330"/>
                <a:gd name="connsiteY266" fmla="*/ 4389400 h 9738027"/>
                <a:gd name="connsiteX267" fmla="*/ 561068 w 14030330"/>
                <a:gd name="connsiteY267" fmla="*/ 4432943 h 9738027"/>
                <a:gd name="connsiteX268" fmla="*/ 473982 w 14030330"/>
                <a:gd name="connsiteY268" fmla="*/ 4418428 h 9738027"/>
                <a:gd name="connsiteX269" fmla="*/ 459468 w 14030330"/>
                <a:gd name="connsiteY269" fmla="*/ 4374885 h 9738027"/>
                <a:gd name="connsiteX270" fmla="*/ 415925 w 14030330"/>
                <a:gd name="connsiteY270" fmla="*/ 4345857 h 9738027"/>
                <a:gd name="connsiteX271" fmla="*/ 357868 w 14030330"/>
                <a:gd name="connsiteY271" fmla="*/ 4360371 h 9738027"/>
                <a:gd name="connsiteX272" fmla="*/ 299811 w 14030330"/>
                <a:gd name="connsiteY272" fmla="*/ 4403914 h 9738027"/>
                <a:gd name="connsiteX273" fmla="*/ 169182 w 14030330"/>
                <a:gd name="connsiteY273" fmla="*/ 4476485 h 9738027"/>
                <a:gd name="connsiteX274" fmla="*/ 82096 w 14030330"/>
                <a:gd name="connsiteY274" fmla="*/ 4549057 h 9738027"/>
                <a:gd name="connsiteX275" fmla="*/ 53068 w 14030330"/>
                <a:gd name="connsiteY275" fmla="*/ 4636143 h 9738027"/>
                <a:gd name="connsiteX276" fmla="*/ 0 w 14030330"/>
                <a:gd name="connsiteY276" fmla="*/ 4715858 h 9738027"/>
                <a:gd name="connsiteX277" fmla="*/ 53068 w 14030330"/>
                <a:gd name="connsiteY277" fmla="*/ 4853857 h 9738027"/>
                <a:gd name="connsiteX278" fmla="*/ 111125 w 14030330"/>
                <a:gd name="connsiteY278" fmla="*/ 4868371 h 9738027"/>
                <a:gd name="connsiteX279" fmla="*/ 154668 w 14030330"/>
                <a:gd name="connsiteY279" fmla="*/ 4882885 h 9738027"/>
                <a:gd name="connsiteX280" fmla="*/ 256268 w 14030330"/>
                <a:gd name="connsiteY280" fmla="*/ 4984485 h 9738027"/>
                <a:gd name="connsiteX281" fmla="*/ 318633 w 14030330"/>
                <a:gd name="connsiteY281" fmla="*/ 5098219 h 9738027"/>
                <a:gd name="connsiteX282" fmla="*/ 304119 w 14030330"/>
                <a:gd name="connsiteY282" fmla="*/ 5294275 h 9738027"/>
                <a:gd name="connsiteX283" fmla="*/ 241754 w 14030330"/>
                <a:gd name="connsiteY283" fmla="*/ 5390885 h 9738027"/>
                <a:gd name="connsiteX284" fmla="*/ 299811 w 14030330"/>
                <a:gd name="connsiteY284" fmla="*/ 5419914 h 9738027"/>
                <a:gd name="connsiteX285" fmla="*/ 357868 w 14030330"/>
                <a:gd name="connsiteY285" fmla="*/ 5434428 h 9738027"/>
                <a:gd name="connsiteX286" fmla="*/ 401411 w 14030330"/>
                <a:gd name="connsiteY286" fmla="*/ 5463457 h 9738027"/>
                <a:gd name="connsiteX287" fmla="*/ 444954 w 14030330"/>
                <a:gd name="connsiteY287" fmla="*/ 5477971 h 9738027"/>
                <a:gd name="connsiteX288" fmla="*/ 567532 w 14030330"/>
                <a:gd name="connsiteY288" fmla="*/ 5522195 h 9738027"/>
                <a:gd name="connsiteX289" fmla="*/ 572748 w 14030330"/>
                <a:gd name="connsiteY289" fmla="*/ 5647380 h 9738027"/>
                <a:gd name="connsiteX290" fmla="*/ 587262 w 14030330"/>
                <a:gd name="connsiteY290" fmla="*/ 5739228 h 9738027"/>
                <a:gd name="connsiteX291" fmla="*/ 714829 w 14030330"/>
                <a:gd name="connsiteY291" fmla="*/ 5711333 h 9738027"/>
                <a:gd name="connsiteX292" fmla="*/ 754289 w 14030330"/>
                <a:gd name="connsiteY292" fmla="*/ 5764402 h 9738027"/>
                <a:gd name="connsiteX293" fmla="*/ 822325 w 14030330"/>
                <a:gd name="connsiteY293" fmla="*/ 5811800 h 9738027"/>
                <a:gd name="connsiteX294" fmla="*/ 981982 w 14030330"/>
                <a:gd name="connsiteY294" fmla="*/ 5826314 h 9738027"/>
                <a:gd name="connsiteX295" fmla="*/ 1061017 w 14030330"/>
                <a:gd name="connsiteY295" fmla="*/ 5855796 h 9738027"/>
                <a:gd name="connsiteX296" fmla="*/ 1063851 w 14030330"/>
                <a:gd name="connsiteY296" fmla="*/ 5925533 h 9738027"/>
                <a:gd name="connsiteX297" fmla="*/ 1068842 w 14030330"/>
                <a:gd name="connsiteY297" fmla="*/ 6024751 h 9738027"/>
                <a:gd name="connsiteX298" fmla="*/ 1156154 w 14030330"/>
                <a:gd name="connsiteY298" fmla="*/ 6087571 h 9738027"/>
                <a:gd name="connsiteX299" fmla="*/ 1214437 w 14030330"/>
                <a:gd name="connsiteY299" fmla="*/ 6116033 h 9738027"/>
                <a:gd name="connsiteX300" fmla="*/ 1228725 w 14030330"/>
                <a:gd name="connsiteY300" fmla="*/ 6189171 h 9738027"/>
                <a:gd name="connsiteX301" fmla="*/ 1185182 w 14030330"/>
                <a:gd name="connsiteY301" fmla="*/ 6218200 h 9738027"/>
                <a:gd name="connsiteX302" fmla="*/ 1207067 w 14030330"/>
                <a:gd name="connsiteY302" fmla="*/ 6388289 h 9738027"/>
                <a:gd name="connsiteX303" fmla="*/ 1264670 w 14030330"/>
                <a:gd name="connsiteY303" fmla="*/ 6477075 h 9738027"/>
                <a:gd name="connsiteX304" fmla="*/ 1312750 w 14030330"/>
                <a:gd name="connsiteY304" fmla="*/ 6568924 h 9738027"/>
                <a:gd name="connsiteX305" fmla="*/ 1264897 w 14030330"/>
                <a:gd name="connsiteY305" fmla="*/ 6651020 h 9738027"/>
                <a:gd name="connsiteX306" fmla="*/ 1163524 w 14030330"/>
                <a:gd name="connsiteY306" fmla="*/ 6610539 h 9738027"/>
                <a:gd name="connsiteX307" fmla="*/ 1141639 w 14030330"/>
                <a:gd name="connsiteY307" fmla="*/ 6682657 h 9738027"/>
                <a:gd name="connsiteX308" fmla="*/ 1176337 w 14030330"/>
                <a:gd name="connsiteY308" fmla="*/ 6768495 h 9738027"/>
                <a:gd name="connsiteX309" fmla="*/ 1173276 w 14030330"/>
                <a:gd name="connsiteY309" fmla="*/ 6871115 h 9738027"/>
                <a:gd name="connsiteX310" fmla="*/ 1188244 w 14030330"/>
                <a:gd name="connsiteY310" fmla="*/ 6955140 h 9738027"/>
                <a:gd name="connsiteX311" fmla="*/ 1248456 w 14030330"/>
                <a:gd name="connsiteY311" fmla="*/ 7021475 h 9738027"/>
                <a:gd name="connsiteX312" fmla="*/ 1405050 w 14030330"/>
                <a:gd name="connsiteY312" fmla="*/ 7104025 h 9738027"/>
                <a:gd name="connsiteX313" fmla="*/ 1487374 w 14030330"/>
                <a:gd name="connsiteY313" fmla="*/ 7157093 h 9738027"/>
                <a:gd name="connsiteX314" fmla="*/ 1569017 w 14030330"/>
                <a:gd name="connsiteY314" fmla="*/ 7212541 h 9738027"/>
                <a:gd name="connsiteX315" fmla="*/ 1649639 w 14030330"/>
                <a:gd name="connsiteY315" fmla="*/ 7263228 h 9738027"/>
                <a:gd name="connsiteX316" fmla="*/ 1693182 w 14030330"/>
                <a:gd name="connsiteY316" fmla="*/ 7277743 h 9738027"/>
                <a:gd name="connsiteX317" fmla="*/ 1780268 w 14030330"/>
                <a:gd name="connsiteY317" fmla="*/ 7321285 h 9738027"/>
                <a:gd name="connsiteX318" fmla="*/ 1852839 w 14030330"/>
                <a:gd name="connsiteY318" fmla="*/ 7248714 h 9738027"/>
                <a:gd name="connsiteX319" fmla="*/ 1968273 w 14030330"/>
                <a:gd name="connsiteY319" fmla="*/ 7251322 h 9738027"/>
                <a:gd name="connsiteX320" fmla="*/ 1995374 w 14030330"/>
                <a:gd name="connsiteY320" fmla="*/ 7319358 h 9738027"/>
                <a:gd name="connsiteX321" fmla="*/ 2082461 w 14030330"/>
                <a:gd name="connsiteY321" fmla="*/ 7348387 h 9738027"/>
                <a:gd name="connsiteX322" fmla="*/ 2172154 w 14030330"/>
                <a:gd name="connsiteY322" fmla="*/ 7389321 h 9738027"/>
                <a:gd name="connsiteX323" fmla="*/ 2224087 w 14030330"/>
                <a:gd name="connsiteY323" fmla="*/ 7423339 h 9738027"/>
                <a:gd name="connsiteX324" fmla="*/ 2249261 w 14030330"/>
                <a:gd name="connsiteY324" fmla="*/ 7440462 h 9738027"/>
                <a:gd name="connsiteX325" fmla="*/ 2261848 w 14030330"/>
                <a:gd name="connsiteY325" fmla="*/ 7472098 h 9738027"/>
                <a:gd name="connsiteX326" fmla="*/ 2297906 w 14030330"/>
                <a:gd name="connsiteY326" fmla="*/ 7501920 h 9738027"/>
                <a:gd name="connsiteX327" fmla="*/ 2324440 w 14030330"/>
                <a:gd name="connsiteY327" fmla="*/ 7517569 h 9738027"/>
                <a:gd name="connsiteX328" fmla="*/ 2450533 w 14030330"/>
                <a:gd name="connsiteY328" fmla="*/ 7496364 h 9738027"/>
                <a:gd name="connsiteX329" fmla="*/ 2482170 w 14030330"/>
                <a:gd name="connsiteY329" fmla="*/ 7618714 h 9738027"/>
                <a:gd name="connsiteX330" fmla="*/ 2535011 w 14030330"/>
                <a:gd name="connsiteY330" fmla="*/ 7655114 h 9738027"/>
                <a:gd name="connsiteX331" fmla="*/ 2622096 w 14030330"/>
                <a:gd name="connsiteY331" fmla="*/ 7684143 h 9738027"/>
                <a:gd name="connsiteX332" fmla="*/ 2682307 w 14030330"/>
                <a:gd name="connsiteY332" fmla="*/ 7741746 h 9738027"/>
                <a:gd name="connsiteX333" fmla="*/ 2790825 w 14030330"/>
                <a:gd name="connsiteY333" fmla="*/ 7744582 h 9738027"/>
                <a:gd name="connsiteX334" fmla="*/ 2846955 w 14030330"/>
                <a:gd name="connsiteY334" fmla="*/ 7814545 h 9738027"/>
                <a:gd name="connsiteX335" fmla="*/ 2926896 w 14030330"/>
                <a:gd name="connsiteY335" fmla="*/ 7807627 h 9738027"/>
                <a:gd name="connsiteX336" fmla="*/ 3006612 w 14030330"/>
                <a:gd name="connsiteY336" fmla="*/ 7838810 h 9738027"/>
                <a:gd name="connsiteX337" fmla="*/ 3144611 w 14030330"/>
                <a:gd name="connsiteY337" fmla="*/ 7843800 h 9738027"/>
                <a:gd name="connsiteX338" fmla="*/ 3253582 w 14030330"/>
                <a:gd name="connsiteY338" fmla="*/ 7881900 h 9738027"/>
                <a:gd name="connsiteX339" fmla="*/ 3366861 w 14030330"/>
                <a:gd name="connsiteY339" fmla="*/ 7843346 h 9738027"/>
                <a:gd name="connsiteX340" fmla="*/ 3456327 w 14030330"/>
                <a:gd name="connsiteY340" fmla="*/ 7819988 h 9738027"/>
                <a:gd name="connsiteX341" fmla="*/ 3480367 w 14030330"/>
                <a:gd name="connsiteY341" fmla="*/ 7878044 h 9738027"/>
                <a:gd name="connsiteX342" fmla="*/ 3490118 w 14030330"/>
                <a:gd name="connsiteY342" fmla="*/ 7923969 h 9738027"/>
                <a:gd name="connsiteX343" fmla="*/ 3511776 w 14030330"/>
                <a:gd name="connsiteY343" fmla="*/ 7982025 h 9738027"/>
                <a:gd name="connsiteX344" fmla="*/ 3545794 w 14030330"/>
                <a:gd name="connsiteY344" fmla="*/ 8022960 h 9738027"/>
                <a:gd name="connsiteX345" fmla="*/ 3609068 w 14030330"/>
                <a:gd name="connsiteY345" fmla="*/ 8017971 h 9738027"/>
                <a:gd name="connsiteX346" fmla="*/ 3623582 w 14030330"/>
                <a:gd name="connsiteY346" fmla="*/ 7901857 h 9738027"/>
                <a:gd name="connsiteX347" fmla="*/ 3703524 w 14030330"/>
                <a:gd name="connsiteY347" fmla="*/ 7834502 h 9738027"/>
                <a:gd name="connsiteX348" fmla="*/ 3747520 w 14030330"/>
                <a:gd name="connsiteY348" fmla="*/ 7787103 h 9738027"/>
                <a:gd name="connsiteX349" fmla="*/ 3881551 w 14030330"/>
                <a:gd name="connsiteY349" fmla="*/ 7842099 h 9738027"/>
                <a:gd name="connsiteX350" fmla="*/ 4029982 w 14030330"/>
                <a:gd name="connsiteY350" fmla="*/ 7872828 h 9738027"/>
                <a:gd name="connsiteX351" fmla="*/ 4109924 w 14030330"/>
                <a:gd name="connsiteY351" fmla="*/ 7834728 h 9738027"/>
                <a:gd name="connsiteX352" fmla="*/ 4145870 w 14030330"/>
                <a:gd name="connsiteY352" fmla="*/ 7921360 h 9738027"/>
                <a:gd name="connsiteX353" fmla="*/ 4196102 w 14030330"/>
                <a:gd name="connsiteY353" fmla="*/ 7962522 h 9738027"/>
                <a:gd name="connsiteX354" fmla="*/ 4261304 w 14030330"/>
                <a:gd name="connsiteY354" fmla="*/ 8028177 h 9738027"/>
                <a:gd name="connsiteX355" fmla="*/ 4252232 w 14030330"/>
                <a:gd name="connsiteY355" fmla="*/ 8093151 h 9738027"/>
                <a:gd name="connsiteX356" fmla="*/ 4276725 w 14030330"/>
                <a:gd name="connsiteY356" fmla="*/ 8148600 h 9738027"/>
                <a:gd name="connsiteX357" fmla="*/ 4436382 w 14030330"/>
                <a:gd name="connsiteY357" fmla="*/ 8119571 h 9738027"/>
                <a:gd name="connsiteX358" fmla="*/ 4564857 w 14030330"/>
                <a:gd name="connsiteY358" fmla="*/ 8078863 h 9738027"/>
                <a:gd name="connsiteX359" fmla="*/ 4638675 w 14030330"/>
                <a:gd name="connsiteY359" fmla="*/ 8082945 h 9738027"/>
                <a:gd name="connsiteX360" fmla="*/ 4712154 w 14030330"/>
                <a:gd name="connsiteY360" fmla="*/ 8047000 h 9738027"/>
                <a:gd name="connsiteX361" fmla="*/ 4741182 w 14030330"/>
                <a:gd name="connsiteY361" fmla="*/ 8003457 h 9738027"/>
                <a:gd name="connsiteX362" fmla="*/ 4755696 w 14030330"/>
                <a:gd name="connsiteY362" fmla="*/ 7959914 h 9738027"/>
                <a:gd name="connsiteX363" fmla="*/ 4842782 w 14030330"/>
                <a:gd name="connsiteY363" fmla="*/ 7930885 h 9738027"/>
                <a:gd name="connsiteX364" fmla="*/ 4877027 w 14030330"/>
                <a:gd name="connsiteY364" fmla="*/ 7904465 h 9738027"/>
                <a:gd name="connsiteX365" fmla="*/ 4933156 w 14030330"/>
                <a:gd name="connsiteY365" fmla="*/ 7875437 h 9738027"/>
                <a:gd name="connsiteX366" fmla="*/ 4985771 w 14030330"/>
                <a:gd name="connsiteY366" fmla="*/ 7839037 h 9738027"/>
                <a:gd name="connsiteX367" fmla="*/ 5104039 w 14030330"/>
                <a:gd name="connsiteY367" fmla="*/ 7766919 h 9738027"/>
                <a:gd name="connsiteX368" fmla="*/ 5249182 w 14030330"/>
                <a:gd name="connsiteY368" fmla="*/ 7814771 h 9738027"/>
                <a:gd name="connsiteX369" fmla="*/ 5336268 w 14030330"/>
                <a:gd name="connsiteY369" fmla="*/ 7872828 h 9738027"/>
                <a:gd name="connsiteX370" fmla="*/ 5423354 w 14030330"/>
                <a:gd name="connsiteY370" fmla="*/ 7858314 h 9738027"/>
                <a:gd name="connsiteX371" fmla="*/ 5466896 w 14030330"/>
                <a:gd name="connsiteY371" fmla="*/ 7829285 h 9738027"/>
                <a:gd name="connsiteX372" fmla="*/ 5553301 w 14030330"/>
                <a:gd name="connsiteY372" fmla="*/ 7712377 h 9738027"/>
                <a:gd name="connsiteX373" fmla="*/ 5602288 w 14030330"/>
                <a:gd name="connsiteY373" fmla="*/ 7788804 h 9738027"/>
                <a:gd name="connsiteX374" fmla="*/ 5641068 w 14030330"/>
                <a:gd name="connsiteY374" fmla="*/ 7843800 h 9738027"/>
                <a:gd name="connsiteX375" fmla="*/ 5655582 w 14030330"/>
                <a:gd name="connsiteY375" fmla="*/ 7887343 h 9738027"/>
                <a:gd name="connsiteX376" fmla="*/ 5744823 w 14030330"/>
                <a:gd name="connsiteY376" fmla="*/ 7950389 h 9738027"/>
                <a:gd name="connsiteX377" fmla="*/ 5769769 w 14030330"/>
                <a:gd name="connsiteY377" fmla="*/ 7990077 h 9738027"/>
                <a:gd name="connsiteX378" fmla="*/ 5766027 w 14030330"/>
                <a:gd name="connsiteY378" fmla="*/ 8069112 h 9738027"/>
                <a:gd name="connsiteX379" fmla="*/ 5770563 w 14030330"/>
                <a:gd name="connsiteY379" fmla="*/ 8131703 h 9738027"/>
                <a:gd name="connsiteX380" fmla="*/ 5777933 w 14030330"/>
                <a:gd name="connsiteY380" fmla="*/ 8211419 h 9738027"/>
                <a:gd name="connsiteX381" fmla="*/ 5776005 w 14030330"/>
                <a:gd name="connsiteY381" fmla="*/ 8300887 h 9738027"/>
                <a:gd name="connsiteX382" fmla="*/ 5730536 w 14030330"/>
                <a:gd name="connsiteY382" fmla="*/ 8377994 h 9738027"/>
                <a:gd name="connsiteX383" fmla="*/ 5641068 w 14030330"/>
                <a:gd name="connsiteY383" fmla="*/ 8424371 h 9738027"/>
                <a:gd name="connsiteX384" fmla="*/ 5612039 w 14030330"/>
                <a:gd name="connsiteY384" fmla="*/ 8467914 h 9738027"/>
                <a:gd name="connsiteX385" fmla="*/ 5597525 w 14030330"/>
                <a:gd name="connsiteY385" fmla="*/ 8511457 h 9738027"/>
                <a:gd name="connsiteX386" fmla="*/ 5510439 w 14030330"/>
                <a:gd name="connsiteY386" fmla="*/ 8598543 h 9738027"/>
                <a:gd name="connsiteX387" fmla="*/ 5495925 w 14030330"/>
                <a:gd name="connsiteY387" fmla="*/ 8642085 h 9738027"/>
                <a:gd name="connsiteX388" fmla="*/ 5558291 w 14030330"/>
                <a:gd name="connsiteY388" fmla="*/ 8768178 h 9738027"/>
                <a:gd name="connsiteX389" fmla="*/ 5515656 w 14030330"/>
                <a:gd name="connsiteY389" fmla="*/ 8861954 h 9738027"/>
                <a:gd name="connsiteX390" fmla="*/ 5657850 w 14030330"/>
                <a:gd name="connsiteY390" fmla="*/ 8840183 h 9738027"/>
                <a:gd name="connsiteX391" fmla="*/ 5750038 w 14030330"/>
                <a:gd name="connsiteY391" fmla="*/ 8814103 h 9738027"/>
                <a:gd name="connsiteX392" fmla="*/ 5815239 w 14030330"/>
                <a:gd name="connsiteY392" fmla="*/ 8800268 h 9738027"/>
                <a:gd name="connsiteX393" fmla="*/ 5787345 w 14030330"/>
                <a:gd name="connsiteY393" fmla="*/ 8872159 h 9738027"/>
                <a:gd name="connsiteX394" fmla="*/ 5786437 w 14030330"/>
                <a:gd name="connsiteY394" fmla="*/ 8903343 h 9738027"/>
                <a:gd name="connsiteX395" fmla="*/ 5786211 w 14030330"/>
                <a:gd name="connsiteY395" fmla="*/ 8946885 h 9738027"/>
                <a:gd name="connsiteX396" fmla="*/ 5815239 w 14030330"/>
                <a:gd name="connsiteY396" fmla="*/ 9033971 h 9738027"/>
                <a:gd name="connsiteX397" fmla="*/ 5868307 w 14030330"/>
                <a:gd name="connsiteY397" fmla="*/ 9080576 h 9738027"/>
                <a:gd name="connsiteX398" fmla="*/ 5921375 w 14030330"/>
                <a:gd name="connsiteY398" fmla="*/ 9114140 h 9738027"/>
                <a:gd name="connsiteX399" fmla="*/ 5945868 w 14030330"/>
                <a:gd name="connsiteY399" fmla="*/ 9164600 h 9738027"/>
                <a:gd name="connsiteX400" fmla="*/ 5902325 w 14030330"/>
                <a:gd name="connsiteY400" fmla="*/ 9266200 h 9738027"/>
                <a:gd name="connsiteX401" fmla="*/ 6061982 w 14030330"/>
                <a:gd name="connsiteY401" fmla="*/ 9353285 h 9738027"/>
                <a:gd name="connsiteX402" fmla="*/ 6076496 w 14030330"/>
                <a:gd name="connsiteY402" fmla="*/ 9396828 h 9738027"/>
                <a:gd name="connsiteX403" fmla="*/ 6105525 w 14030330"/>
                <a:gd name="connsiteY403" fmla="*/ 9440371 h 9738027"/>
                <a:gd name="connsiteX404" fmla="*/ 6172200 w 14030330"/>
                <a:gd name="connsiteY404" fmla="*/ 9471214 h 9738027"/>
                <a:gd name="connsiteX405" fmla="*/ 6307931 w 14030330"/>
                <a:gd name="connsiteY405" fmla="*/ 9406920 h 9738027"/>
                <a:gd name="connsiteX406" fmla="*/ 6337754 w 14030330"/>
                <a:gd name="connsiteY406" fmla="*/ 9440371 h 9738027"/>
                <a:gd name="connsiteX407" fmla="*/ 6352268 w 14030330"/>
                <a:gd name="connsiteY407" fmla="*/ 9483914 h 9738027"/>
                <a:gd name="connsiteX408" fmla="*/ 6386286 w 14030330"/>
                <a:gd name="connsiteY408" fmla="*/ 9527003 h 9738027"/>
                <a:gd name="connsiteX409" fmla="*/ 6444116 w 14030330"/>
                <a:gd name="connsiteY409" fmla="*/ 9556032 h 9738027"/>
                <a:gd name="connsiteX410" fmla="*/ 6468608 w 14030330"/>
                <a:gd name="connsiteY410" fmla="*/ 9510562 h 9738027"/>
                <a:gd name="connsiteX411" fmla="*/ 6468382 w 14030330"/>
                <a:gd name="connsiteY411" fmla="*/ 9382314 h 9738027"/>
                <a:gd name="connsiteX412" fmla="*/ 6439354 w 14030330"/>
                <a:gd name="connsiteY412" fmla="*/ 9280714 h 9738027"/>
                <a:gd name="connsiteX413" fmla="*/ 6482896 w 14030330"/>
                <a:gd name="connsiteY413" fmla="*/ 9237171 h 9738027"/>
                <a:gd name="connsiteX414" fmla="*/ 6526439 w 14030330"/>
                <a:gd name="connsiteY414" fmla="*/ 9222657 h 9738027"/>
                <a:gd name="connsiteX415" fmla="*/ 6596063 w 14030330"/>
                <a:gd name="connsiteY415" fmla="*/ 9225945 h 9738027"/>
                <a:gd name="connsiteX416" fmla="*/ 6674644 w 14030330"/>
                <a:gd name="connsiteY416" fmla="*/ 9168795 h 9738027"/>
                <a:gd name="connsiteX417" fmla="*/ 6775790 w 14030330"/>
                <a:gd name="connsiteY417" fmla="*/ 9224812 h 9738027"/>
                <a:gd name="connsiteX418" fmla="*/ 6802211 w 14030330"/>
                <a:gd name="connsiteY418" fmla="*/ 9164600 h 9738027"/>
                <a:gd name="connsiteX419" fmla="*/ 6867185 w 14030330"/>
                <a:gd name="connsiteY419" fmla="*/ 9181722 h 9738027"/>
                <a:gd name="connsiteX420" fmla="*/ 6908574 w 14030330"/>
                <a:gd name="connsiteY420" fmla="*/ 9205988 h 9738027"/>
                <a:gd name="connsiteX421" fmla="*/ 6990896 w 14030330"/>
                <a:gd name="connsiteY421" fmla="*/ 9208143 h 9738027"/>
                <a:gd name="connsiteX422" fmla="*/ 7063468 w 14030330"/>
                <a:gd name="connsiteY422" fmla="*/ 9121057 h 9738027"/>
                <a:gd name="connsiteX423" fmla="*/ 7140575 w 14030330"/>
                <a:gd name="connsiteY423" fmla="*/ 9139881 h 9738027"/>
                <a:gd name="connsiteX424" fmla="*/ 7208611 w 14030330"/>
                <a:gd name="connsiteY424" fmla="*/ 9077514 h 9738027"/>
                <a:gd name="connsiteX425" fmla="*/ 7235486 w 14030330"/>
                <a:gd name="connsiteY425" fmla="*/ 9048713 h 9738027"/>
                <a:gd name="connsiteX426" fmla="*/ 7274719 w 14030330"/>
                <a:gd name="connsiteY426" fmla="*/ 9023539 h 9738027"/>
                <a:gd name="connsiteX427" fmla="*/ 7309983 w 14030330"/>
                <a:gd name="connsiteY427" fmla="*/ 9063681 h 9738027"/>
                <a:gd name="connsiteX428" fmla="*/ 7346156 w 14030330"/>
                <a:gd name="connsiteY428" fmla="*/ 9109604 h 9738027"/>
                <a:gd name="connsiteX429" fmla="*/ 7381875 w 14030330"/>
                <a:gd name="connsiteY429" fmla="*/ 9159270 h 9738027"/>
                <a:gd name="connsiteX430" fmla="*/ 7498896 w 14030330"/>
                <a:gd name="connsiteY430" fmla="*/ 9164600 h 9738027"/>
                <a:gd name="connsiteX431" fmla="*/ 7585982 w 14030330"/>
                <a:gd name="connsiteY431" fmla="*/ 9179114 h 9738027"/>
                <a:gd name="connsiteX432" fmla="*/ 7600496 w 14030330"/>
                <a:gd name="connsiteY432" fmla="*/ 9353285 h 9738027"/>
                <a:gd name="connsiteX433" fmla="*/ 7673068 w 14030330"/>
                <a:gd name="connsiteY433" fmla="*/ 9367800 h 9738027"/>
                <a:gd name="connsiteX434" fmla="*/ 7760154 w 14030330"/>
                <a:gd name="connsiteY434" fmla="*/ 9396828 h 9738027"/>
                <a:gd name="connsiteX435" fmla="*/ 7847239 w 14030330"/>
                <a:gd name="connsiteY435" fmla="*/ 9425857 h 9738027"/>
                <a:gd name="connsiteX436" fmla="*/ 7890782 w 14030330"/>
                <a:gd name="connsiteY436" fmla="*/ 9440371 h 9738027"/>
                <a:gd name="connsiteX437" fmla="*/ 7934325 w 14030330"/>
                <a:gd name="connsiteY437" fmla="*/ 9396828 h 9738027"/>
                <a:gd name="connsiteX438" fmla="*/ 7977868 w 14030330"/>
                <a:gd name="connsiteY438" fmla="*/ 9382314 h 9738027"/>
                <a:gd name="connsiteX439" fmla="*/ 8001000 w 14030330"/>
                <a:gd name="connsiteY439" fmla="*/ 9347389 h 9738027"/>
                <a:gd name="connsiteX440" fmla="*/ 8043862 w 14030330"/>
                <a:gd name="connsiteY440" fmla="*/ 9335483 h 9738027"/>
                <a:gd name="connsiteX441" fmla="*/ 8103394 w 14030330"/>
                <a:gd name="connsiteY441" fmla="*/ 9397396 h 9738027"/>
                <a:gd name="connsiteX442" fmla="*/ 8207489 w 14030330"/>
                <a:gd name="connsiteY442" fmla="*/ 9437309 h 9738027"/>
                <a:gd name="connsiteX443" fmla="*/ 8253413 w 14030330"/>
                <a:gd name="connsiteY443" fmla="*/ 9392633 h 9738027"/>
                <a:gd name="connsiteX444" fmla="*/ 8293894 w 14030330"/>
                <a:gd name="connsiteY444" fmla="*/ 9401818 h 9738027"/>
                <a:gd name="connsiteX445" fmla="*/ 8337437 w 14030330"/>
                <a:gd name="connsiteY445" fmla="*/ 9438217 h 9738027"/>
                <a:gd name="connsiteX446" fmla="*/ 8355806 w 14030330"/>
                <a:gd name="connsiteY446" fmla="*/ 9485502 h 9738027"/>
                <a:gd name="connsiteX447" fmla="*/ 8333355 w 14030330"/>
                <a:gd name="connsiteY447" fmla="*/ 9519633 h 9738027"/>
                <a:gd name="connsiteX448" fmla="*/ 8315325 w 14030330"/>
                <a:gd name="connsiteY448" fmla="*/ 9604564 h 9738027"/>
                <a:gd name="connsiteX449" fmla="*/ 8347642 w 14030330"/>
                <a:gd name="connsiteY449" fmla="*/ 9685413 h 9738027"/>
                <a:gd name="connsiteX450" fmla="*/ 8388804 w 14030330"/>
                <a:gd name="connsiteY450" fmla="*/ 9738027 h 9738027"/>
                <a:gd name="connsiteX451" fmla="*/ 8427811 w 14030330"/>
                <a:gd name="connsiteY451" fmla="*/ 9730657 h 9738027"/>
                <a:gd name="connsiteX452" fmla="*/ 8424749 w 14030330"/>
                <a:gd name="connsiteY452" fmla="*/ 9682578 h 9738027"/>
                <a:gd name="connsiteX453" fmla="*/ 8398782 w 14030330"/>
                <a:gd name="connsiteY453" fmla="*/ 9643571 h 9738027"/>
                <a:gd name="connsiteX454" fmla="*/ 8389484 w 14030330"/>
                <a:gd name="connsiteY454" fmla="*/ 9571453 h 9738027"/>
                <a:gd name="connsiteX455" fmla="*/ 8408761 w 14030330"/>
                <a:gd name="connsiteY455" fmla="*/ 9527684 h 9738027"/>
                <a:gd name="connsiteX456" fmla="*/ 8434388 w 14030330"/>
                <a:gd name="connsiteY456" fmla="*/ 9475977 h 9738027"/>
                <a:gd name="connsiteX457" fmla="*/ 8467725 w 14030330"/>
                <a:gd name="connsiteY457" fmla="*/ 9483120 h 9738027"/>
                <a:gd name="connsiteX458" fmla="*/ 8534400 w 14030330"/>
                <a:gd name="connsiteY458" fmla="*/ 9473595 h 9738027"/>
                <a:gd name="connsiteX459" fmla="*/ 8592231 w 14030330"/>
                <a:gd name="connsiteY459" fmla="*/ 9453185 h 9738027"/>
                <a:gd name="connsiteX460" fmla="*/ 8674554 w 14030330"/>
                <a:gd name="connsiteY460" fmla="*/ 9428465 h 9738027"/>
                <a:gd name="connsiteX461" fmla="*/ 8734538 w 14030330"/>
                <a:gd name="connsiteY461" fmla="*/ 9415877 h 9738027"/>
                <a:gd name="connsiteX462" fmla="*/ 8729663 w 14030330"/>
                <a:gd name="connsiteY462" fmla="*/ 9375964 h 9738027"/>
                <a:gd name="connsiteX463" fmla="*/ 8753475 w 14030330"/>
                <a:gd name="connsiteY463" fmla="*/ 9356914 h 9738027"/>
                <a:gd name="connsiteX464" fmla="*/ 8782050 w 14030330"/>
                <a:gd name="connsiteY464" fmla="*/ 9359295 h 9738027"/>
                <a:gd name="connsiteX465" fmla="*/ 8848725 w 14030330"/>
                <a:gd name="connsiteY465" fmla="*/ 9382314 h 9738027"/>
                <a:gd name="connsiteX466" fmla="*/ 8894423 w 14030330"/>
                <a:gd name="connsiteY466" fmla="*/ 9312577 h 9738027"/>
                <a:gd name="connsiteX467" fmla="*/ 8941594 w 14030330"/>
                <a:gd name="connsiteY467" fmla="*/ 9314052 h 9738027"/>
                <a:gd name="connsiteX468" fmla="*/ 8979694 w 14030330"/>
                <a:gd name="connsiteY468" fmla="*/ 9356914 h 9738027"/>
                <a:gd name="connsiteX469" fmla="*/ 9022556 w 14030330"/>
                <a:gd name="connsiteY469" fmla="*/ 9321195 h 9738027"/>
                <a:gd name="connsiteX470" fmla="*/ 9064058 w 14030330"/>
                <a:gd name="connsiteY470" fmla="*/ 9264272 h 9738027"/>
                <a:gd name="connsiteX471" fmla="*/ 9124270 w 14030330"/>
                <a:gd name="connsiteY471" fmla="*/ 9278106 h 9738027"/>
                <a:gd name="connsiteX472" fmla="*/ 9163050 w 14030330"/>
                <a:gd name="connsiteY472" fmla="*/ 9237852 h 9738027"/>
                <a:gd name="connsiteX473" fmla="*/ 9167813 w 14030330"/>
                <a:gd name="connsiteY473" fmla="*/ 9186258 h 9738027"/>
                <a:gd name="connsiteX474" fmla="*/ 9198769 w 14030330"/>
                <a:gd name="connsiteY474" fmla="*/ 9133077 h 9738027"/>
                <a:gd name="connsiteX475" fmla="*/ 9241631 w 14030330"/>
                <a:gd name="connsiteY475" fmla="*/ 9156889 h 9738027"/>
                <a:gd name="connsiteX476" fmla="*/ 9284721 w 14030330"/>
                <a:gd name="connsiteY476" fmla="*/ 9196690 h 9738027"/>
                <a:gd name="connsiteX477" fmla="*/ 9344025 w 14030330"/>
                <a:gd name="connsiteY477" fmla="*/ 9159270 h 9738027"/>
                <a:gd name="connsiteX478" fmla="*/ 9437914 w 14030330"/>
                <a:gd name="connsiteY478" fmla="*/ 9131943 h 9738027"/>
                <a:gd name="connsiteX479" fmla="*/ 9496425 w 14030330"/>
                <a:gd name="connsiteY479" fmla="*/ 9130695 h 9738027"/>
                <a:gd name="connsiteX480" fmla="*/ 9556863 w 14030330"/>
                <a:gd name="connsiteY480" fmla="*/ 9105521 h 9738027"/>
                <a:gd name="connsiteX481" fmla="*/ 9612993 w 14030330"/>
                <a:gd name="connsiteY481" fmla="*/ 9126046 h 9738027"/>
                <a:gd name="connsiteX482" fmla="*/ 9690554 w 14030330"/>
                <a:gd name="connsiteY482" fmla="*/ 9106543 h 9738027"/>
                <a:gd name="connsiteX483" fmla="*/ 9791700 w 14030330"/>
                <a:gd name="connsiteY483" fmla="*/ 9094977 h 9738027"/>
                <a:gd name="connsiteX484" fmla="*/ 9854520 w 14030330"/>
                <a:gd name="connsiteY484" fmla="*/ 9050866 h 9738027"/>
                <a:gd name="connsiteX485" fmla="*/ 9841706 w 14030330"/>
                <a:gd name="connsiteY485" fmla="*/ 9009252 h 9738027"/>
                <a:gd name="connsiteX486" fmla="*/ 9857581 w 14030330"/>
                <a:gd name="connsiteY486" fmla="*/ 8981583 h 9738027"/>
                <a:gd name="connsiteX487" fmla="*/ 9910763 w 14030330"/>
                <a:gd name="connsiteY487" fmla="*/ 8980677 h 9738027"/>
                <a:gd name="connsiteX488" fmla="*/ 9932081 w 14030330"/>
                <a:gd name="connsiteY488" fmla="*/ 8931350 h 9738027"/>
                <a:gd name="connsiteX489" fmla="*/ 9981066 w 14030330"/>
                <a:gd name="connsiteY489" fmla="*/ 8904022 h 9738027"/>
                <a:gd name="connsiteX490" fmla="*/ 10062709 w 14030330"/>
                <a:gd name="connsiteY490" fmla="*/ 8850956 h 9738027"/>
                <a:gd name="connsiteX491" fmla="*/ 10140270 w 14030330"/>
                <a:gd name="connsiteY491" fmla="*/ 8802650 h 9738027"/>
                <a:gd name="connsiteX492" fmla="*/ 10169071 w 14030330"/>
                <a:gd name="connsiteY492" fmla="*/ 8768632 h 9738027"/>
                <a:gd name="connsiteX493" fmla="*/ 10138342 w 14030330"/>
                <a:gd name="connsiteY493" fmla="*/ 8719646 h 9738027"/>
                <a:gd name="connsiteX494" fmla="*/ 10177803 w 14030330"/>
                <a:gd name="connsiteY494" fmla="*/ 8683474 h 9738027"/>
                <a:gd name="connsiteX495" fmla="*/ 10238014 w 14030330"/>
                <a:gd name="connsiteY495" fmla="*/ 8664197 h 9738027"/>
                <a:gd name="connsiteX496" fmla="*/ 10291082 w 14030330"/>
                <a:gd name="connsiteY496" fmla="*/ 8642539 h 9738027"/>
                <a:gd name="connsiteX497" fmla="*/ 10332017 w 14030330"/>
                <a:gd name="connsiteY497" fmla="*/ 8610902 h 9738027"/>
                <a:gd name="connsiteX498" fmla="*/ 10389394 w 14030330"/>
                <a:gd name="connsiteY498" fmla="*/ 8533002 h 9738027"/>
                <a:gd name="connsiteX499" fmla="*/ 10401754 w 14030330"/>
                <a:gd name="connsiteY499" fmla="*/ 8525971 h 9738027"/>
                <a:gd name="connsiteX500" fmla="*/ 10436452 w 14030330"/>
                <a:gd name="connsiteY500" fmla="*/ 8480274 h 9738027"/>
                <a:gd name="connsiteX501" fmla="*/ 10474779 w 14030330"/>
                <a:gd name="connsiteY501" fmla="*/ 8443875 h 9738027"/>
                <a:gd name="connsiteX502" fmla="*/ 10517868 w 14030330"/>
                <a:gd name="connsiteY502" fmla="*/ 8395343 h 9738027"/>
                <a:gd name="connsiteX503" fmla="*/ 10533063 w 14030330"/>
                <a:gd name="connsiteY503" fmla="*/ 8308257 h 9738027"/>
                <a:gd name="connsiteX504" fmla="*/ 10537599 w 14030330"/>
                <a:gd name="connsiteY504" fmla="*/ 8247819 h 9738027"/>
                <a:gd name="connsiteX505" fmla="*/ 10520363 w 14030330"/>
                <a:gd name="connsiteY505" fmla="*/ 8171052 h 9738027"/>
                <a:gd name="connsiteX506" fmla="*/ 10561411 w 14030330"/>
                <a:gd name="connsiteY506" fmla="*/ 8117643 h 9738027"/>
                <a:gd name="connsiteX507" fmla="*/ 10604954 w 14030330"/>
                <a:gd name="connsiteY507" fmla="*/ 8119571 h 9738027"/>
                <a:gd name="connsiteX508" fmla="*/ 10665619 w 14030330"/>
                <a:gd name="connsiteY508" fmla="*/ 8102676 h 9738027"/>
                <a:gd name="connsiteX509" fmla="*/ 10693174 w 14030330"/>
                <a:gd name="connsiteY509" fmla="*/ 8025569 h 9738027"/>
                <a:gd name="connsiteX510" fmla="*/ 10734675 w 14030330"/>
                <a:gd name="connsiteY510" fmla="*/ 7994839 h 9738027"/>
                <a:gd name="connsiteX511" fmla="*/ 10813370 w 14030330"/>
                <a:gd name="connsiteY511" fmla="*/ 7894940 h 9738027"/>
                <a:gd name="connsiteX512" fmla="*/ 10844780 w 14030330"/>
                <a:gd name="connsiteY512" fmla="*/ 7805246 h 9738027"/>
                <a:gd name="connsiteX513" fmla="*/ 10885941 w 14030330"/>
                <a:gd name="connsiteY513" fmla="*/ 7745488 h 9738027"/>
                <a:gd name="connsiteX514" fmla="*/ 10941844 w 14030330"/>
                <a:gd name="connsiteY514" fmla="*/ 7730520 h 9738027"/>
                <a:gd name="connsiteX515" fmla="*/ 10996839 w 14030330"/>
                <a:gd name="connsiteY515" fmla="*/ 7727685 h 9738027"/>
                <a:gd name="connsiteX516" fmla="*/ 10990376 w 14030330"/>
                <a:gd name="connsiteY516" fmla="*/ 7706028 h 9738027"/>
                <a:gd name="connsiteX517" fmla="*/ 10982325 w 14030330"/>
                <a:gd name="connsiteY517" fmla="*/ 7652732 h 9738027"/>
                <a:gd name="connsiteX518" fmla="*/ 10989242 w 14030330"/>
                <a:gd name="connsiteY518" fmla="*/ 7604427 h 9738027"/>
                <a:gd name="connsiteX519" fmla="*/ 10956131 w 14030330"/>
                <a:gd name="connsiteY519" fmla="*/ 7507590 h 9738027"/>
                <a:gd name="connsiteX520" fmla="*/ 10953977 w 14030330"/>
                <a:gd name="connsiteY520" fmla="*/ 7454521 h 9738027"/>
                <a:gd name="connsiteX521" fmla="*/ 11002282 w 14030330"/>
                <a:gd name="connsiteY521" fmla="*/ 7401681 h 9738027"/>
                <a:gd name="connsiteX522" fmla="*/ 11063288 w 14030330"/>
                <a:gd name="connsiteY522" fmla="*/ 7373333 h 9738027"/>
                <a:gd name="connsiteX523" fmla="*/ 11054896 w 14030330"/>
                <a:gd name="connsiteY523" fmla="*/ 7335800 h 9738027"/>
                <a:gd name="connsiteX524" fmla="*/ 11013281 w 14030330"/>
                <a:gd name="connsiteY524" fmla="*/ 7306998 h 9738027"/>
                <a:gd name="connsiteX525" fmla="*/ 10950915 w 14030330"/>
                <a:gd name="connsiteY525" fmla="*/ 7239643 h 9738027"/>
                <a:gd name="connsiteX526" fmla="*/ 10890250 w 14030330"/>
                <a:gd name="connsiteY526" fmla="*/ 7270371 h 9738027"/>
                <a:gd name="connsiteX527" fmla="*/ 10820513 w 14030330"/>
                <a:gd name="connsiteY527" fmla="*/ 7263001 h 9738027"/>
                <a:gd name="connsiteX528" fmla="*/ 10822668 w 14030330"/>
                <a:gd name="connsiteY528" fmla="*/ 7205171 h 9738027"/>
                <a:gd name="connsiteX529" fmla="*/ 10868592 w 14030330"/>
                <a:gd name="connsiteY529" fmla="*/ 7133053 h 9738027"/>
                <a:gd name="connsiteX530" fmla="*/ 10915650 w 14030330"/>
                <a:gd name="connsiteY530" fmla="*/ 7116158 h 9738027"/>
                <a:gd name="connsiteX531" fmla="*/ 10955677 w 14030330"/>
                <a:gd name="connsiteY531" fmla="*/ 7087357 h 9738027"/>
                <a:gd name="connsiteX532" fmla="*/ 11012033 w 14030330"/>
                <a:gd name="connsiteY532" fmla="*/ 7074769 h 9738027"/>
                <a:gd name="connsiteX533" fmla="*/ 11071791 w 14030330"/>
                <a:gd name="connsiteY533" fmla="*/ 7055039 h 9738027"/>
                <a:gd name="connsiteX534" fmla="*/ 10968038 w 14030330"/>
                <a:gd name="connsiteY534" fmla="*/ 6954120 h 9738027"/>
                <a:gd name="connsiteX535" fmla="*/ 10941617 w 14030330"/>
                <a:gd name="connsiteY535" fmla="*/ 6879619 h 9738027"/>
                <a:gd name="connsiteX536" fmla="*/ 11036074 w 14030330"/>
                <a:gd name="connsiteY536" fmla="*/ 6886083 h 9738027"/>
                <a:gd name="connsiteX537" fmla="*/ 11083925 w 14030330"/>
                <a:gd name="connsiteY537" fmla="*/ 6856828 h 9738027"/>
                <a:gd name="connsiteX538" fmla="*/ 11025868 w 14030330"/>
                <a:gd name="connsiteY538" fmla="*/ 6788566 h 9738027"/>
                <a:gd name="connsiteX539" fmla="*/ 10953296 w 14030330"/>
                <a:gd name="connsiteY539" fmla="*/ 6740714 h 9738027"/>
                <a:gd name="connsiteX540" fmla="*/ 10947854 w 14030330"/>
                <a:gd name="connsiteY540" fmla="*/ 6692862 h 9738027"/>
                <a:gd name="connsiteX541" fmla="*/ 10895239 w 14030330"/>
                <a:gd name="connsiteY541" fmla="*/ 6668143 h 9738027"/>
                <a:gd name="connsiteX542" fmla="*/ 10852150 w 14030330"/>
                <a:gd name="connsiteY542" fmla="*/ 6633671 h 9738027"/>
                <a:gd name="connsiteX543" fmla="*/ 10842398 w 14030330"/>
                <a:gd name="connsiteY543" fmla="*/ 6556790 h 9738027"/>
                <a:gd name="connsiteX544" fmla="*/ 10832193 w 14030330"/>
                <a:gd name="connsiteY544" fmla="*/ 6494198 h 9738027"/>
                <a:gd name="connsiteX545" fmla="*/ 10779125 w 14030330"/>
                <a:gd name="connsiteY545" fmla="*/ 6367878 h 9738027"/>
                <a:gd name="connsiteX546" fmla="*/ 10750096 w 14030330"/>
                <a:gd name="connsiteY546" fmla="*/ 6247228 h 9738027"/>
                <a:gd name="connsiteX547" fmla="*/ 10706554 w 14030330"/>
                <a:gd name="connsiteY547" fmla="*/ 6218200 h 9738027"/>
                <a:gd name="connsiteX548" fmla="*/ 10657568 w 14030330"/>
                <a:gd name="connsiteY548" fmla="*/ 6155833 h 9738027"/>
                <a:gd name="connsiteX549" fmla="*/ 10546896 w 14030330"/>
                <a:gd name="connsiteY549" fmla="*/ 6072831 h 9738027"/>
                <a:gd name="connsiteX550" fmla="*/ 10464574 w 14030330"/>
                <a:gd name="connsiteY550" fmla="*/ 6005701 h 9738027"/>
                <a:gd name="connsiteX551" fmla="*/ 10479768 w 14030330"/>
                <a:gd name="connsiteY551" fmla="*/ 5885505 h 9738027"/>
                <a:gd name="connsiteX552" fmla="*/ 10547350 w 14030330"/>
                <a:gd name="connsiteY552" fmla="*/ 5822232 h 9738027"/>
                <a:gd name="connsiteX553" fmla="*/ 10633982 w 14030330"/>
                <a:gd name="connsiteY553" fmla="*/ 5724714 h 9738027"/>
                <a:gd name="connsiteX554" fmla="*/ 10668000 w 14030330"/>
                <a:gd name="connsiteY554" fmla="*/ 5637402 h 9738027"/>
                <a:gd name="connsiteX555" fmla="*/ 10711543 w 14030330"/>
                <a:gd name="connsiteY555" fmla="*/ 5604745 h 9738027"/>
                <a:gd name="connsiteX556" fmla="*/ 10788650 w 14030330"/>
                <a:gd name="connsiteY556" fmla="*/ 5627196 h 9738027"/>
                <a:gd name="connsiteX557" fmla="*/ 10799536 w 14030330"/>
                <a:gd name="connsiteY557" fmla="*/ 5560067 h 9738027"/>
                <a:gd name="connsiteX558" fmla="*/ 10852604 w 14030330"/>
                <a:gd name="connsiteY558" fmla="*/ 5502464 h 9738027"/>
                <a:gd name="connsiteX559" fmla="*/ 10929483 w 14030330"/>
                <a:gd name="connsiteY559" fmla="*/ 5468446 h 9738027"/>
                <a:gd name="connsiteX560" fmla="*/ 10996839 w 14030330"/>
                <a:gd name="connsiteY560" fmla="*/ 5463457 h 9738027"/>
                <a:gd name="connsiteX561" fmla="*/ 11027456 w 14030330"/>
                <a:gd name="connsiteY561" fmla="*/ 5434655 h 9738027"/>
                <a:gd name="connsiteX562" fmla="*/ 11090048 w 14030330"/>
                <a:gd name="connsiteY562" fmla="*/ 5395875 h 9738027"/>
                <a:gd name="connsiteX563" fmla="*/ 11200039 w 14030330"/>
                <a:gd name="connsiteY563" fmla="*/ 5361857 h 9738027"/>
                <a:gd name="connsiteX564" fmla="*/ 11243582 w 14030330"/>
                <a:gd name="connsiteY564" fmla="*/ 5332828 h 9738027"/>
                <a:gd name="connsiteX565" fmla="*/ 11200039 w 14030330"/>
                <a:gd name="connsiteY565" fmla="*/ 5303800 h 9738027"/>
                <a:gd name="connsiteX566" fmla="*/ 10909754 w 14030330"/>
                <a:gd name="connsiteY566" fmla="*/ 5260257 h 9738027"/>
                <a:gd name="connsiteX567" fmla="*/ 10866211 w 14030330"/>
                <a:gd name="connsiteY567" fmla="*/ 5216714 h 9738027"/>
                <a:gd name="connsiteX568" fmla="*/ 10721068 w 14030330"/>
                <a:gd name="connsiteY568" fmla="*/ 5274771 h 9738027"/>
                <a:gd name="connsiteX569" fmla="*/ 10663011 w 14030330"/>
                <a:gd name="connsiteY569" fmla="*/ 5303800 h 9738027"/>
                <a:gd name="connsiteX570" fmla="*/ 10575925 w 14030330"/>
                <a:gd name="connsiteY570" fmla="*/ 5390206 h 9738027"/>
                <a:gd name="connsiteX571" fmla="*/ 10478634 w 14030330"/>
                <a:gd name="connsiteY571" fmla="*/ 5361403 h 9738027"/>
                <a:gd name="connsiteX572" fmla="*/ 10406969 w 14030330"/>
                <a:gd name="connsiteY572" fmla="*/ 5317633 h 9738027"/>
                <a:gd name="connsiteX573" fmla="*/ 10387239 w 14030330"/>
                <a:gd name="connsiteY573" fmla="*/ 5245743 h 9738027"/>
                <a:gd name="connsiteX574" fmla="*/ 10401754 w 14030330"/>
                <a:gd name="connsiteY574" fmla="*/ 5187685 h 9738027"/>
                <a:gd name="connsiteX575" fmla="*/ 10430782 w 14030330"/>
                <a:gd name="connsiteY575" fmla="*/ 5144143 h 9738027"/>
                <a:gd name="connsiteX576" fmla="*/ 10387239 w 14030330"/>
                <a:gd name="connsiteY576" fmla="*/ 5115114 h 9738027"/>
                <a:gd name="connsiteX577" fmla="*/ 10329182 w 14030330"/>
                <a:gd name="connsiteY577" fmla="*/ 5100600 h 9738027"/>
                <a:gd name="connsiteX578" fmla="*/ 10242096 w 14030330"/>
                <a:gd name="connsiteY578" fmla="*/ 5071571 h 9738027"/>
                <a:gd name="connsiteX579" fmla="*/ 10198554 w 14030330"/>
                <a:gd name="connsiteY579" fmla="*/ 5057057 h 9738027"/>
                <a:gd name="connsiteX580" fmla="*/ 10112149 w 14030330"/>
                <a:gd name="connsiteY580" fmla="*/ 5028028 h 9738027"/>
                <a:gd name="connsiteX581" fmla="*/ 10082893 w 14030330"/>
                <a:gd name="connsiteY581" fmla="*/ 4921665 h 9738027"/>
                <a:gd name="connsiteX582" fmla="*/ 10088336 w 14030330"/>
                <a:gd name="connsiteY582" fmla="*/ 4868598 h 9738027"/>
                <a:gd name="connsiteX583" fmla="*/ 10140950 w 14030330"/>
                <a:gd name="connsiteY583" fmla="*/ 4758381 h 9738027"/>
                <a:gd name="connsiteX584" fmla="*/ 10227356 w 14030330"/>
                <a:gd name="connsiteY584" fmla="*/ 4753164 h 9738027"/>
                <a:gd name="connsiteX585" fmla="*/ 10300607 w 14030330"/>
                <a:gd name="connsiteY585" fmla="*/ 4791490 h 9738027"/>
                <a:gd name="connsiteX586" fmla="*/ 10350274 w 14030330"/>
                <a:gd name="connsiteY586" fmla="*/ 4762462 h 9738027"/>
                <a:gd name="connsiteX587" fmla="*/ 10403568 w 14030330"/>
                <a:gd name="connsiteY587" fmla="*/ 4752710 h 9738027"/>
                <a:gd name="connsiteX588" fmla="*/ 10461398 w 14030330"/>
                <a:gd name="connsiteY588" fmla="*/ 4698963 h 9738027"/>
                <a:gd name="connsiteX589" fmla="*/ 10485664 w 14030330"/>
                <a:gd name="connsiteY589" fmla="*/ 4607114 h 9738027"/>
                <a:gd name="connsiteX590" fmla="*/ 10529888 w 14030330"/>
                <a:gd name="connsiteY590" fmla="*/ 4532502 h 9738027"/>
                <a:gd name="connsiteX591" fmla="*/ 10633982 w 14030330"/>
                <a:gd name="connsiteY591" fmla="*/ 4520028 h 9738027"/>
                <a:gd name="connsiteX592" fmla="*/ 10677525 w 14030330"/>
                <a:gd name="connsiteY592" fmla="*/ 4491000 h 9738027"/>
                <a:gd name="connsiteX593" fmla="*/ 10750096 w 14030330"/>
                <a:gd name="connsiteY593" fmla="*/ 4403914 h 9738027"/>
                <a:gd name="connsiteX594" fmla="*/ 10793639 w 14030330"/>
                <a:gd name="connsiteY594" fmla="*/ 4360371 h 9738027"/>
                <a:gd name="connsiteX595" fmla="*/ 10814050 w 14030330"/>
                <a:gd name="connsiteY595" fmla="*/ 4302314 h 9738027"/>
                <a:gd name="connsiteX596" fmla="*/ 10887075 w 14030330"/>
                <a:gd name="connsiteY596" fmla="*/ 4251514 h 9738027"/>
                <a:gd name="connsiteX597" fmla="*/ 11015663 w 14030330"/>
                <a:gd name="connsiteY597" fmla="*/ 4232464 h 9738027"/>
                <a:gd name="connsiteX598" fmla="*/ 11141756 w 14030330"/>
                <a:gd name="connsiteY598" fmla="*/ 4307983 h 9738027"/>
                <a:gd name="connsiteX599" fmla="*/ 11165341 w 14030330"/>
                <a:gd name="connsiteY599" fmla="*/ 4433170 h 9738027"/>
                <a:gd name="connsiteX600" fmla="*/ 11117036 w 14030330"/>
                <a:gd name="connsiteY600" fmla="*/ 4505514 h 9738027"/>
                <a:gd name="connsiteX601" fmla="*/ 11087100 w 14030330"/>
                <a:gd name="connsiteY601" fmla="*/ 4551552 h 9738027"/>
                <a:gd name="connsiteX602" fmla="*/ 11088234 w 14030330"/>
                <a:gd name="connsiteY602" fmla="*/ 4577632 h 9738027"/>
                <a:gd name="connsiteX603" fmla="*/ 11025868 w 14030330"/>
                <a:gd name="connsiteY603" fmla="*/ 4592600 h 9738027"/>
                <a:gd name="connsiteX604" fmla="*/ 11011354 w 14030330"/>
                <a:gd name="connsiteY604" fmla="*/ 4650657 h 9738027"/>
                <a:gd name="connsiteX605" fmla="*/ 11098439 w 14030330"/>
                <a:gd name="connsiteY605" fmla="*/ 4665171 h 9738027"/>
                <a:gd name="connsiteX606" fmla="*/ 11054896 w 14030330"/>
                <a:gd name="connsiteY606" fmla="*/ 4708714 h 9738027"/>
                <a:gd name="connsiteX607" fmla="*/ 11040382 w 14030330"/>
                <a:gd name="connsiteY607" fmla="*/ 4752257 h 9738027"/>
                <a:gd name="connsiteX608" fmla="*/ 11054896 w 14030330"/>
                <a:gd name="connsiteY608" fmla="*/ 4781285 h 9738027"/>
                <a:gd name="connsiteX609" fmla="*/ 11098439 w 14030330"/>
                <a:gd name="connsiteY609" fmla="*/ 4737743 h 9738027"/>
                <a:gd name="connsiteX610" fmla="*/ 11229068 w 14030330"/>
                <a:gd name="connsiteY610" fmla="*/ 4650657 h 9738027"/>
                <a:gd name="connsiteX611" fmla="*/ 11287125 w 14030330"/>
                <a:gd name="connsiteY611" fmla="*/ 4636143 h 9738027"/>
                <a:gd name="connsiteX612" fmla="*/ 11374211 w 14030330"/>
                <a:gd name="connsiteY612" fmla="*/ 4592600 h 9738027"/>
                <a:gd name="connsiteX613" fmla="*/ 11461296 w 14030330"/>
                <a:gd name="connsiteY613" fmla="*/ 4549057 h 9738027"/>
                <a:gd name="connsiteX614" fmla="*/ 11577411 w 14030330"/>
                <a:gd name="connsiteY614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13064 w 14030783"/>
                <a:gd name="connsiteY259" fmla="*/ 4070085 h 9738027"/>
                <a:gd name="connsiteX260" fmla="*/ 1069521 w 14030783"/>
                <a:gd name="connsiteY260" fmla="*/ 4084600 h 9738027"/>
                <a:gd name="connsiteX261" fmla="*/ 1040492 w 14030783"/>
                <a:gd name="connsiteY261" fmla="*/ 4128143 h 9738027"/>
                <a:gd name="connsiteX262" fmla="*/ 953407 w 14030783"/>
                <a:gd name="connsiteY262" fmla="*/ 4171685 h 9738027"/>
                <a:gd name="connsiteX263" fmla="*/ 851807 w 14030783"/>
                <a:gd name="connsiteY263" fmla="*/ 4215228 h 9738027"/>
                <a:gd name="connsiteX264" fmla="*/ 764721 w 14030783"/>
                <a:gd name="connsiteY264" fmla="*/ 4273285 h 9738027"/>
                <a:gd name="connsiteX265" fmla="*/ 735692 w 14030783"/>
                <a:gd name="connsiteY265" fmla="*/ 4331343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82549 w 14030783"/>
                <a:gd name="connsiteY274" fmla="*/ 4549057 h 9738027"/>
                <a:gd name="connsiteX275" fmla="*/ 53521 w 14030783"/>
                <a:gd name="connsiteY275" fmla="*/ 4636143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13064 w 14030783"/>
                <a:gd name="connsiteY259" fmla="*/ 4070085 h 9738027"/>
                <a:gd name="connsiteX260" fmla="*/ 1069521 w 14030783"/>
                <a:gd name="connsiteY260" fmla="*/ 4084600 h 9738027"/>
                <a:gd name="connsiteX261" fmla="*/ 1040492 w 14030783"/>
                <a:gd name="connsiteY261" fmla="*/ 4128143 h 9738027"/>
                <a:gd name="connsiteX262" fmla="*/ 953407 w 14030783"/>
                <a:gd name="connsiteY262" fmla="*/ 4171685 h 9738027"/>
                <a:gd name="connsiteX263" fmla="*/ 851807 w 14030783"/>
                <a:gd name="connsiteY263" fmla="*/ 4215228 h 9738027"/>
                <a:gd name="connsiteX264" fmla="*/ 764721 w 14030783"/>
                <a:gd name="connsiteY264" fmla="*/ 4273285 h 9738027"/>
                <a:gd name="connsiteX265" fmla="*/ 735692 w 14030783"/>
                <a:gd name="connsiteY265" fmla="*/ 4331343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82549 w 14030783"/>
                <a:gd name="connsiteY274" fmla="*/ 4549057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13064 w 14030783"/>
                <a:gd name="connsiteY259" fmla="*/ 4070085 h 9738027"/>
                <a:gd name="connsiteX260" fmla="*/ 1069521 w 14030783"/>
                <a:gd name="connsiteY260" fmla="*/ 4084600 h 9738027"/>
                <a:gd name="connsiteX261" fmla="*/ 1040492 w 14030783"/>
                <a:gd name="connsiteY261" fmla="*/ 4128143 h 9738027"/>
                <a:gd name="connsiteX262" fmla="*/ 953407 w 14030783"/>
                <a:gd name="connsiteY262" fmla="*/ 4171685 h 9738027"/>
                <a:gd name="connsiteX263" fmla="*/ 851807 w 14030783"/>
                <a:gd name="connsiteY263" fmla="*/ 4215228 h 9738027"/>
                <a:gd name="connsiteX264" fmla="*/ 764721 w 14030783"/>
                <a:gd name="connsiteY264" fmla="*/ 4273285 h 9738027"/>
                <a:gd name="connsiteX265" fmla="*/ 735692 w 14030783"/>
                <a:gd name="connsiteY265" fmla="*/ 4331343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13064 w 14030783"/>
                <a:gd name="connsiteY259" fmla="*/ 4070085 h 9738027"/>
                <a:gd name="connsiteX260" fmla="*/ 1069521 w 14030783"/>
                <a:gd name="connsiteY260" fmla="*/ 4084600 h 9738027"/>
                <a:gd name="connsiteX261" fmla="*/ 1040492 w 14030783"/>
                <a:gd name="connsiteY261" fmla="*/ 4128143 h 9738027"/>
                <a:gd name="connsiteX262" fmla="*/ 953407 w 14030783"/>
                <a:gd name="connsiteY262" fmla="*/ 4171685 h 9738027"/>
                <a:gd name="connsiteX263" fmla="*/ 851807 w 14030783"/>
                <a:gd name="connsiteY263" fmla="*/ 4215228 h 9738027"/>
                <a:gd name="connsiteX264" fmla="*/ 764721 w 14030783"/>
                <a:gd name="connsiteY264" fmla="*/ 4273285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13064 w 14030783"/>
                <a:gd name="connsiteY259" fmla="*/ 4070085 h 9738027"/>
                <a:gd name="connsiteX260" fmla="*/ 1069521 w 14030783"/>
                <a:gd name="connsiteY260" fmla="*/ 4084600 h 9738027"/>
                <a:gd name="connsiteX261" fmla="*/ 1040492 w 14030783"/>
                <a:gd name="connsiteY261" fmla="*/ 4128143 h 9738027"/>
                <a:gd name="connsiteX262" fmla="*/ 953407 w 14030783"/>
                <a:gd name="connsiteY262" fmla="*/ 4171685 h 9738027"/>
                <a:gd name="connsiteX263" fmla="*/ 851807 w 14030783"/>
                <a:gd name="connsiteY263" fmla="*/ 4215228 h 9738027"/>
                <a:gd name="connsiteX264" fmla="*/ 762339 w 14030783"/>
                <a:gd name="connsiteY264" fmla="*/ 4228041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13064 w 14030783"/>
                <a:gd name="connsiteY259" fmla="*/ 4070085 h 9738027"/>
                <a:gd name="connsiteX260" fmla="*/ 1069521 w 14030783"/>
                <a:gd name="connsiteY260" fmla="*/ 4084600 h 9738027"/>
                <a:gd name="connsiteX261" fmla="*/ 1040492 w 14030783"/>
                <a:gd name="connsiteY261" fmla="*/ 4128143 h 9738027"/>
                <a:gd name="connsiteX262" fmla="*/ 953407 w 14030783"/>
                <a:gd name="connsiteY262" fmla="*/ 4171685 h 9738027"/>
                <a:gd name="connsiteX263" fmla="*/ 851807 w 14030783"/>
                <a:gd name="connsiteY263" fmla="*/ 4215228 h 9738027"/>
                <a:gd name="connsiteX264" fmla="*/ 759958 w 14030783"/>
                <a:gd name="connsiteY264" fmla="*/ 4204229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13064 w 14030783"/>
                <a:gd name="connsiteY259" fmla="*/ 4070085 h 9738027"/>
                <a:gd name="connsiteX260" fmla="*/ 1069521 w 14030783"/>
                <a:gd name="connsiteY260" fmla="*/ 4084600 h 9738027"/>
                <a:gd name="connsiteX261" fmla="*/ 1040492 w 14030783"/>
                <a:gd name="connsiteY261" fmla="*/ 4128143 h 9738027"/>
                <a:gd name="connsiteX262" fmla="*/ 953407 w 14030783"/>
                <a:gd name="connsiteY262" fmla="*/ 4171685 h 9738027"/>
                <a:gd name="connsiteX263" fmla="*/ 870857 w 14030783"/>
                <a:gd name="connsiteY263" fmla="*/ 4203322 h 9738027"/>
                <a:gd name="connsiteX264" fmla="*/ 759958 w 14030783"/>
                <a:gd name="connsiteY264" fmla="*/ 4204229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13064 w 14030783"/>
                <a:gd name="connsiteY259" fmla="*/ 4070085 h 9738027"/>
                <a:gd name="connsiteX260" fmla="*/ 1069521 w 14030783"/>
                <a:gd name="connsiteY260" fmla="*/ 4084600 h 9738027"/>
                <a:gd name="connsiteX261" fmla="*/ 1040492 w 14030783"/>
                <a:gd name="connsiteY261" fmla="*/ 4128143 h 9738027"/>
                <a:gd name="connsiteX262" fmla="*/ 953407 w 14030783"/>
                <a:gd name="connsiteY262" fmla="*/ 4171685 h 9738027"/>
                <a:gd name="connsiteX263" fmla="*/ 870857 w 14030783"/>
                <a:gd name="connsiteY263" fmla="*/ 4203322 h 9738027"/>
                <a:gd name="connsiteX264" fmla="*/ 759958 w 14030783"/>
                <a:gd name="connsiteY264" fmla="*/ 4204229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13064 w 14030783"/>
                <a:gd name="connsiteY259" fmla="*/ 4070085 h 9738027"/>
                <a:gd name="connsiteX260" fmla="*/ 1069521 w 14030783"/>
                <a:gd name="connsiteY260" fmla="*/ 4084600 h 9738027"/>
                <a:gd name="connsiteX261" fmla="*/ 1040492 w 14030783"/>
                <a:gd name="connsiteY261" fmla="*/ 4128143 h 9738027"/>
                <a:gd name="connsiteX262" fmla="*/ 996269 w 14030783"/>
                <a:gd name="connsiteY262" fmla="*/ 4183591 h 9738027"/>
                <a:gd name="connsiteX263" fmla="*/ 870857 w 14030783"/>
                <a:gd name="connsiteY263" fmla="*/ 4203322 h 9738027"/>
                <a:gd name="connsiteX264" fmla="*/ 759958 w 14030783"/>
                <a:gd name="connsiteY264" fmla="*/ 4204229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13064 w 14030783"/>
                <a:gd name="connsiteY259" fmla="*/ 4070085 h 9738027"/>
                <a:gd name="connsiteX260" fmla="*/ 1102858 w 14030783"/>
                <a:gd name="connsiteY260" fmla="*/ 4120319 h 9738027"/>
                <a:gd name="connsiteX261" fmla="*/ 1040492 w 14030783"/>
                <a:gd name="connsiteY261" fmla="*/ 4128143 h 9738027"/>
                <a:gd name="connsiteX262" fmla="*/ 996269 w 14030783"/>
                <a:gd name="connsiteY262" fmla="*/ 4183591 h 9738027"/>
                <a:gd name="connsiteX263" fmla="*/ 870857 w 14030783"/>
                <a:gd name="connsiteY263" fmla="*/ 4203322 h 9738027"/>
                <a:gd name="connsiteX264" fmla="*/ 759958 w 14030783"/>
                <a:gd name="connsiteY264" fmla="*/ 4204229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13064 w 14030783"/>
                <a:gd name="connsiteY259" fmla="*/ 4070085 h 9738027"/>
                <a:gd name="connsiteX260" fmla="*/ 1102858 w 14030783"/>
                <a:gd name="connsiteY260" fmla="*/ 4120319 h 9738027"/>
                <a:gd name="connsiteX261" fmla="*/ 1052398 w 14030783"/>
                <a:gd name="connsiteY261" fmla="*/ 4154337 h 9738027"/>
                <a:gd name="connsiteX262" fmla="*/ 996269 w 14030783"/>
                <a:gd name="connsiteY262" fmla="*/ 4183591 h 9738027"/>
                <a:gd name="connsiteX263" fmla="*/ 870857 w 14030783"/>
                <a:gd name="connsiteY263" fmla="*/ 4203322 h 9738027"/>
                <a:gd name="connsiteX264" fmla="*/ 759958 w 14030783"/>
                <a:gd name="connsiteY264" fmla="*/ 4204229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45292 w 14030783"/>
                <a:gd name="connsiteY257" fmla="*/ 3997514 h 9738027"/>
                <a:gd name="connsiteX258" fmla="*/ 1200149 w 14030783"/>
                <a:gd name="connsiteY258" fmla="*/ 4041057 h 9738027"/>
                <a:gd name="connsiteX259" fmla="*/ 1132114 w 14030783"/>
                <a:gd name="connsiteY259" fmla="*/ 4089135 h 9738027"/>
                <a:gd name="connsiteX260" fmla="*/ 1102858 w 14030783"/>
                <a:gd name="connsiteY260" fmla="*/ 4120319 h 9738027"/>
                <a:gd name="connsiteX261" fmla="*/ 1052398 w 14030783"/>
                <a:gd name="connsiteY261" fmla="*/ 4154337 h 9738027"/>
                <a:gd name="connsiteX262" fmla="*/ 996269 w 14030783"/>
                <a:gd name="connsiteY262" fmla="*/ 4183591 h 9738027"/>
                <a:gd name="connsiteX263" fmla="*/ 870857 w 14030783"/>
                <a:gd name="connsiteY263" fmla="*/ 4203322 h 9738027"/>
                <a:gd name="connsiteX264" fmla="*/ 759958 w 14030783"/>
                <a:gd name="connsiteY264" fmla="*/ 4204229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88835 w 14030783"/>
                <a:gd name="connsiteY256" fmla="*/ 3968485 h 9738027"/>
                <a:gd name="connsiteX257" fmla="*/ 1333386 w 14030783"/>
                <a:gd name="connsiteY257" fmla="*/ 3980845 h 9738027"/>
                <a:gd name="connsiteX258" fmla="*/ 1200149 w 14030783"/>
                <a:gd name="connsiteY258" fmla="*/ 4041057 h 9738027"/>
                <a:gd name="connsiteX259" fmla="*/ 1132114 w 14030783"/>
                <a:gd name="connsiteY259" fmla="*/ 4089135 h 9738027"/>
                <a:gd name="connsiteX260" fmla="*/ 1102858 w 14030783"/>
                <a:gd name="connsiteY260" fmla="*/ 4120319 h 9738027"/>
                <a:gd name="connsiteX261" fmla="*/ 1052398 w 14030783"/>
                <a:gd name="connsiteY261" fmla="*/ 4154337 h 9738027"/>
                <a:gd name="connsiteX262" fmla="*/ 996269 w 14030783"/>
                <a:gd name="connsiteY262" fmla="*/ 4183591 h 9738027"/>
                <a:gd name="connsiteX263" fmla="*/ 870857 w 14030783"/>
                <a:gd name="connsiteY263" fmla="*/ 4203322 h 9738027"/>
                <a:gd name="connsiteX264" fmla="*/ 759958 w 14030783"/>
                <a:gd name="connsiteY264" fmla="*/ 4204229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32378 w 14030783"/>
                <a:gd name="connsiteY255" fmla="*/ 3924943 h 9738027"/>
                <a:gd name="connsiteX256" fmla="*/ 1374548 w 14030783"/>
                <a:gd name="connsiteY256" fmla="*/ 3939910 h 9738027"/>
                <a:gd name="connsiteX257" fmla="*/ 1333386 w 14030783"/>
                <a:gd name="connsiteY257" fmla="*/ 3980845 h 9738027"/>
                <a:gd name="connsiteX258" fmla="*/ 1200149 w 14030783"/>
                <a:gd name="connsiteY258" fmla="*/ 4041057 h 9738027"/>
                <a:gd name="connsiteX259" fmla="*/ 1132114 w 14030783"/>
                <a:gd name="connsiteY259" fmla="*/ 4089135 h 9738027"/>
                <a:gd name="connsiteX260" fmla="*/ 1102858 w 14030783"/>
                <a:gd name="connsiteY260" fmla="*/ 4120319 h 9738027"/>
                <a:gd name="connsiteX261" fmla="*/ 1052398 w 14030783"/>
                <a:gd name="connsiteY261" fmla="*/ 4154337 h 9738027"/>
                <a:gd name="connsiteX262" fmla="*/ 996269 w 14030783"/>
                <a:gd name="connsiteY262" fmla="*/ 4183591 h 9738027"/>
                <a:gd name="connsiteX263" fmla="*/ 870857 w 14030783"/>
                <a:gd name="connsiteY263" fmla="*/ 4203322 h 9738027"/>
                <a:gd name="connsiteX264" fmla="*/ 759958 w 14030783"/>
                <a:gd name="connsiteY264" fmla="*/ 4204229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48492 w 14030783"/>
                <a:gd name="connsiteY252" fmla="*/ 3852371 h 9738027"/>
                <a:gd name="connsiteX253" fmla="*/ 1504949 w 14030783"/>
                <a:gd name="connsiteY253" fmla="*/ 3866885 h 9738027"/>
                <a:gd name="connsiteX254" fmla="*/ 1446892 w 14030783"/>
                <a:gd name="connsiteY254" fmla="*/ 3881400 h 9738027"/>
                <a:gd name="connsiteX255" fmla="*/ 1427615 w 14030783"/>
                <a:gd name="connsiteY255" fmla="*/ 3913037 h 9738027"/>
                <a:gd name="connsiteX256" fmla="*/ 1374548 w 14030783"/>
                <a:gd name="connsiteY256" fmla="*/ 3939910 h 9738027"/>
                <a:gd name="connsiteX257" fmla="*/ 1333386 w 14030783"/>
                <a:gd name="connsiteY257" fmla="*/ 3980845 h 9738027"/>
                <a:gd name="connsiteX258" fmla="*/ 1200149 w 14030783"/>
                <a:gd name="connsiteY258" fmla="*/ 4041057 h 9738027"/>
                <a:gd name="connsiteX259" fmla="*/ 1132114 w 14030783"/>
                <a:gd name="connsiteY259" fmla="*/ 4089135 h 9738027"/>
                <a:gd name="connsiteX260" fmla="*/ 1102858 w 14030783"/>
                <a:gd name="connsiteY260" fmla="*/ 4120319 h 9738027"/>
                <a:gd name="connsiteX261" fmla="*/ 1052398 w 14030783"/>
                <a:gd name="connsiteY261" fmla="*/ 4154337 h 9738027"/>
                <a:gd name="connsiteX262" fmla="*/ 996269 w 14030783"/>
                <a:gd name="connsiteY262" fmla="*/ 4183591 h 9738027"/>
                <a:gd name="connsiteX263" fmla="*/ 870857 w 14030783"/>
                <a:gd name="connsiteY263" fmla="*/ 4203322 h 9738027"/>
                <a:gd name="connsiteX264" fmla="*/ 759958 w 14030783"/>
                <a:gd name="connsiteY264" fmla="*/ 4204229 h 9738027"/>
                <a:gd name="connsiteX265" fmla="*/ 716642 w 14030783"/>
                <a:gd name="connsiteY265" fmla="*/ 4307531 h 9738027"/>
                <a:gd name="connsiteX266" fmla="*/ 648607 w 14030783"/>
                <a:gd name="connsiteY266" fmla="*/ 4389400 h 9738027"/>
                <a:gd name="connsiteX267" fmla="*/ 561521 w 14030783"/>
                <a:gd name="connsiteY267" fmla="*/ 4432943 h 9738027"/>
                <a:gd name="connsiteX268" fmla="*/ 474435 w 14030783"/>
                <a:gd name="connsiteY268" fmla="*/ 4418428 h 9738027"/>
                <a:gd name="connsiteX269" fmla="*/ 459921 w 14030783"/>
                <a:gd name="connsiteY269" fmla="*/ 4374885 h 9738027"/>
                <a:gd name="connsiteX270" fmla="*/ 416378 w 14030783"/>
                <a:gd name="connsiteY270" fmla="*/ 4345857 h 9738027"/>
                <a:gd name="connsiteX271" fmla="*/ 358321 w 14030783"/>
                <a:gd name="connsiteY271" fmla="*/ 4360371 h 9738027"/>
                <a:gd name="connsiteX272" fmla="*/ 300264 w 14030783"/>
                <a:gd name="connsiteY272" fmla="*/ 4403914 h 9738027"/>
                <a:gd name="connsiteX273" fmla="*/ 169635 w 14030783"/>
                <a:gd name="connsiteY273" fmla="*/ 4476485 h 9738027"/>
                <a:gd name="connsiteX274" fmla="*/ 103980 w 14030783"/>
                <a:gd name="connsiteY274" fmla="*/ 4551438 h 9738027"/>
                <a:gd name="connsiteX275" fmla="*/ 72571 w 14030783"/>
                <a:gd name="connsiteY275" fmla="*/ 4643287 h 9738027"/>
                <a:gd name="connsiteX276" fmla="*/ 453 w 14030783"/>
                <a:gd name="connsiteY276" fmla="*/ 4715858 h 9738027"/>
                <a:gd name="connsiteX277" fmla="*/ 52840 w 14030783"/>
                <a:gd name="connsiteY277" fmla="*/ 4784914 h 9738027"/>
                <a:gd name="connsiteX278" fmla="*/ 53521 w 14030783"/>
                <a:gd name="connsiteY278" fmla="*/ 4853857 h 9738027"/>
                <a:gd name="connsiteX279" fmla="*/ 111578 w 14030783"/>
                <a:gd name="connsiteY279" fmla="*/ 4868371 h 9738027"/>
                <a:gd name="connsiteX280" fmla="*/ 155121 w 14030783"/>
                <a:gd name="connsiteY280" fmla="*/ 4882885 h 9738027"/>
                <a:gd name="connsiteX281" fmla="*/ 256721 w 14030783"/>
                <a:gd name="connsiteY281" fmla="*/ 4984485 h 9738027"/>
                <a:gd name="connsiteX282" fmla="*/ 319086 w 14030783"/>
                <a:gd name="connsiteY282" fmla="*/ 5098219 h 9738027"/>
                <a:gd name="connsiteX283" fmla="*/ 304572 w 14030783"/>
                <a:gd name="connsiteY283" fmla="*/ 5294275 h 9738027"/>
                <a:gd name="connsiteX284" fmla="*/ 242207 w 14030783"/>
                <a:gd name="connsiteY284" fmla="*/ 5390885 h 9738027"/>
                <a:gd name="connsiteX285" fmla="*/ 300264 w 14030783"/>
                <a:gd name="connsiteY285" fmla="*/ 5419914 h 9738027"/>
                <a:gd name="connsiteX286" fmla="*/ 358321 w 14030783"/>
                <a:gd name="connsiteY286" fmla="*/ 5434428 h 9738027"/>
                <a:gd name="connsiteX287" fmla="*/ 401864 w 14030783"/>
                <a:gd name="connsiteY287" fmla="*/ 5463457 h 9738027"/>
                <a:gd name="connsiteX288" fmla="*/ 445407 w 14030783"/>
                <a:gd name="connsiteY288" fmla="*/ 5477971 h 9738027"/>
                <a:gd name="connsiteX289" fmla="*/ 567985 w 14030783"/>
                <a:gd name="connsiteY289" fmla="*/ 5522195 h 9738027"/>
                <a:gd name="connsiteX290" fmla="*/ 573201 w 14030783"/>
                <a:gd name="connsiteY290" fmla="*/ 5647380 h 9738027"/>
                <a:gd name="connsiteX291" fmla="*/ 587715 w 14030783"/>
                <a:gd name="connsiteY291" fmla="*/ 5739228 h 9738027"/>
                <a:gd name="connsiteX292" fmla="*/ 715282 w 14030783"/>
                <a:gd name="connsiteY292" fmla="*/ 5711333 h 9738027"/>
                <a:gd name="connsiteX293" fmla="*/ 754742 w 14030783"/>
                <a:gd name="connsiteY293" fmla="*/ 5764402 h 9738027"/>
                <a:gd name="connsiteX294" fmla="*/ 822778 w 14030783"/>
                <a:gd name="connsiteY294" fmla="*/ 5811800 h 9738027"/>
                <a:gd name="connsiteX295" fmla="*/ 982435 w 14030783"/>
                <a:gd name="connsiteY295" fmla="*/ 5826314 h 9738027"/>
                <a:gd name="connsiteX296" fmla="*/ 1061470 w 14030783"/>
                <a:gd name="connsiteY296" fmla="*/ 5855796 h 9738027"/>
                <a:gd name="connsiteX297" fmla="*/ 1064304 w 14030783"/>
                <a:gd name="connsiteY297" fmla="*/ 5925533 h 9738027"/>
                <a:gd name="connsiteX298" fmla="*/ 1069295 w 14030783"/>
                <a:gd name="connsiteY298" fmla="*/ 6024751 h 9738027"/>
                <a:gd name="connsiteX299" fmla="*/ 1156607 w 14030783"/>
                <a:gd name="connsiteY299" fmla="*/ 6087571 h 9738027"/>
                <a:gd name="connsiteX300" fmla="*/ 1214890 w 14030783"/>
                <a:gd name="connsiteY300" fmla="*/ 6116033 h 9738027"/>
                <a:gd name="connsiteX301" fmla="*/ 1229178 w 14030783"/>
                <a:gd name="connsiteY301" fmla="*/ 6189171 h 9738027"/>
                <a:gd name="connsiteX302" fmla="*/ 1185635 w 14030783"/>
                <a:gd name="connsiteY302" fmla="*/ 6218200 h 9738027"/>
                <a:gd name="connsiteX303" fmla="*/ 1207520 w 14030783"/>
                <a:gd name="connsiteY303" fmla="*/ 6388289 h 9738027"/>
                <a:gd name="connsiteX304" fmla="*/ 1265123 w 14030783"/>
                <a:gd name="connsiteY304" fmla="*/ 6477075 h 9738027"/>
                <a:gd name="connsiteX305" fmla="*/ 1313203 w 14030783"/>
                <a:gd name="connsiteY305" fmla="*/ 6568924 h 9738027"/>
                <a:gd name="connsiteX306" fmla="*/ 1265350 w 14030783"/>
                <a:gd name="connsiteY306" fmla="*/ 6651020 h 9738027"/>
                <a:gd name="connsiteX307" fmla="*/ 1163977 w 14030783"/>
                <a:gd name="connsiteY307" fmla="*/ 6610539 h 9738027"/>
                <a:gd name="connsiteX308" fmla="*/ 1142092 w 14030783"/>
                <a:gd name="connsiteY308" fmla="*/ 6682657 h 9738027"/>
                <a:gd name="connsiteX309" fmla="*/ 1176790 w 14030783"/>
                <a:gd name="connsiteY309" fmla="*/ 6768495 h 9738027"/>
                <a:gd name="connsiteX310" fmla="*/ 1173729 w 14030783"/>
                <a:gd name="connsiteY310" fmla="*/ 6871115 h 9738027"/>
                <a:gd name="connsiteX311" fmla="*/ 1188697 w 14030783"/>
                <a:gd name="connsiteY311" fmla="*/ 6955140 h 9738027"/>
                <a:gd name="connsiteX312" fmla="*/ 1248909 w 14030783"/>
                <a:gd name="connsiteY312" fmla="*/ 7021475 h 9738027"/>
                <a:gd name="connsiteX313" fmla="*/ 1405503 w 14030783"/>
                <a:gd name="connsiteY313" fmla="*/ 7104025 h 9738027"/>
                <a:gd name="connsiteX314" fmla="*/ 1487827 w 14030783"/>
                <a:gd name="connsiteY314" fmla="*/ 7157093 h 9738027"/>
                <a:gd name="connsiteX315" fmla="*/ 1569470 w 14030783"/>
                <a:gd name="connsiteY315" fmla="*/ 7212541 h 9738027"/>
                <a:gd name="connsiteX316" fmla="*/ 1650092 w 14030783"/>
                <a:gd name="connsiteY316" fmla="*/ 7263228 h 9738027"/>
                <a:gd name="connsiteX317" fmla="*/ 1693635 w 14030783"/>
                <a:gd name="connsiteY317" fmla="*/ 7277743 h 9738027"/>
                <a:gd name="connsiteX318" fmla="*/ 1780721 w 14030783"/>
                <a:gd name="connsiteY318" fmla="*/ 7321285 h 9738027"/>
                <a:gd name="connsiteX319" fmla="*/ 1853292 w 14030783"/>
                <a:gd name="connsiteY319" fmla="*/ 7248714 h 9738027"/>
                <a:gd name="connsiteX320" fmla="*/ 1968726 w 14030783"/>
                <a:gd name="connsiteY320" fmla="*/ 7251322 h 9738027"/>
                <a:gd name="connsiteX321" fmla="*/ 1995827 w 14030783"/>
                <a:gd name="connsiteY321" fmla="*/ 7319358 h 9738027"/>
                <a:gd name="connsiteX322" fmla="*/ 2082914 w 14030783"/>
                <a:gd name="connsiteY322" fmla="*/ 7348387 h 9738027"/>
                <a:gd name="connsiteX323" fmla="*/ 2172607 w 14030783"/>
                <a:gd name="connsiteY323" fmla="*/ 7389321 h 9738027"/>
                <a:gd name="connsiteX324" fmla="*/ 2224540 w 14030783"/>
                <a:gd name="connsiteY324" fmla="*/ 7423339 h 9738027"/>
                <a:gd name="connsiteX325" fmla="*/ 2249714 w 14030783"/>
                <a:gd name="connsiteY325" fmla="*/ 7440462 h 9738027"/>
                <a:gd name="connsiteX326" fmla="*/ 2262301 w 14030783"/>
                <a:gd name="connsiteY326" fmla="*/ 7472098 h 9738027"/>
                <a:gd name="connsiteX327" fmla="*/ 2298359 w 14030783"/>
                <a:gd name="connsiteY327" fmla="*/ 7501920 h 9738027"/>
                <a:gd name="connsiteX328" fmla="*/ 2324893 w 14030783"/>
                <a:gd name="connsiteY328" fmla="*/ 7517569 h 9738027"/>
                <a:gd name="connsiteX329" fmla="*/ 2450986 w 14030783"/>
                <a:gd name="connsiteY329" fmla="*/ 7496364 h 9738027"/>
                <a:gd name="connsiteX330" fmla="*/ 2482623 w 14030783"/>
                <a:gd name="connsiteY330" fmla="*/ 7618714 h 9738027"/>
                <a:gd name="connsiteX331" fmla="*/ 2535464 w 14030783"/>
                <a:gd name="connsiteY331" fmla="*/ 7655114 h 9738027"/>
                <a:gd name="connsiteX332" fmla="*/ 2622549 w 14030783"/>
                <a:gd name="connsiteY332" fmla="*/ 7684143 h 9738027"/>
                <a:gd name="connsiteX333" fmla="*/ 2682760 w 14030783"/>
                <a:gd name="connsiteY333" fmla="*/ 7741746 h 9738027"/>
                <a:gd name="connsiteX334" fmla="*/ 2791278 w 14030783"/>
                <a:gd name="connsiteY334" fmla="*/ 7744582 h 9738027"/>
                <a:gd name="connsiteX335" fmla="*/ 2847408 w 14030783"/>
                <a:gd name="connsiteY335" fmla="*/ 7814545 h 9738027"/>
                <a:gd name="connsiteX336" fmla="*/ 2927349 w 14030783"/>
                <a:gd name="connsiteY336" fmla="*/ 7807627 h 9738027"/>
                <a:gd name="connsiteX337" fmla="*/ 3007065 w 14030783"/>
                <a:gd name="connsiteY337" fmla="*/ 7838810 h 9738027"/>
                <a:gd name="connsiteX338" fmla="*/ 3145064 w 14030783"/>
                <a:gd name="connsiteY338" fmla="*/ 7843800 h 9738027"/>
                <a:gd name="connsiteX339" fmla="*/ 3254035 w 14030783"/>
                <a:gd name="connsiteY339" fmla="*/ 7881900 h 9738027"/>
                <a:gd name="connsiteX340" fmla="*/ 3367314 w 14030783"/>
                <a:gd name="connsiteY340" fmla="*/ 7843346 h 9738027"/>
                <a:gd name="connsiteX341" fmla="*/ 3456780 w 14030783"/>
                <a:gd name="connsiteY341" fmla="*/ 7819988 h 9738027"/>
                <a:gd name="connsiteX342" fmla="*/ 3480820 w 14030783"/>
                <a:gd name="connsiteY342" fmla="*/ 7878044 h 9738027"/>
                <a:gd name="connsiteX343" fmla="*/ 3490571 w 14030783"/>
                <a:gd name="connsiteY343" fmla="*/ 7923969 h 9738027"/>
                <a:gd name="connsiteX344" fmla="*/ 3512229 w 14030783"/>
                <a:gd name="connsiteY344" fmla="*/ 7982025 h 9738027"/>
                <a:gd name="connsiteX345" fmla="*/ 3546247 w 14030783"/>
                <a:gd name="connsiteY345" fmla="*/ 8022960 h 9738027"/>
                <a:gd name="connsiteX346" fmla="*/ 3609521 w 14030783"/>
                <a:gd name="connsiteY346" fmla="*/ 8017971 h 9738027"/>
                <a:gd name="connsiteX347" fmla="*/ 3624035 w 14030783"/>
                <a:gd name="connsiteY347" fmla="*/ 7901857 h 9738027"/>
                <a:gd name="connsiteX348" fmla="*/ 3703977 w 14030783"/>
                <a:gd name="connsiteY348" fmla="*/ 7834502 h 9738027"/>
                <a:gd name="connsiteX349" fmla="*/ 3747973 w 14030783"/>
                <a:gd name="connsiteY349" fmla="*/ 7787103 h 9738027"/>
                <a:gd name="connsiteX350" fmla="*/ 3882004 w 14030783"/>
                <a:gd name="connsiteY350" fmla="*/ 7842099 h 9738027"/>
                <a:gd name="connsiteX351" fmla="*/ 4030435 w 14030783"/>
                <a:gd name="connsiteY351" fmla="*/ 7872828 h 9738027"/>
                <a:gd name="connsiteX352" fmla="*/ 4110377 w 14030783"/>
                <a:gd name="connsiteY352" fmla="*/ 7834728 h 9738027"/>
                <a:gd name="connsiteX353" fmla="*/ 4146323 w 14030783"/>
                <a:gd name="connsiteY353" fmla="*/ 7921360 h 9738027"/>
                <a:gd name="connsiteX354" fmla="*/ 4196555 w 14030783"/>
                <a:gd name="connsiteY354" fmla="*/ 7962522 h 9738027"/>
                <a:gd name="connsiteX355" fmla="*/ 4261757 w 14030783"/>
                <a:gd name="connsiteY355" fmla="*/ 8028177 h 9738027"/>
                <a:gd name="connsiteX356" fmla="*/ 4252685 w 14030783"/>
                <a:gd name="connsiteY356" fmla="*/ 8093151 h 9738027"/>
                <a:gd name="connsiteX357" fmla="*/ 4277178 w 14030783"/>
                <a:gd name="connsiteY357" fmla="*/ 8148600 h 9738027"/>
                <a:gd name="connsiteX358" fmla="*/ 4436835 w 14030783"/>
                <a:gd name="connsiteY358" fmla="*/ 8119571 h 9738027"/>
                <a:gd name="connsiteX359" fmla="*/ 4565310 w 14030783"/>
                <a:gd name="connsiteY359" fmla="*/ 8078863 h 9738027"/>
                <a:gd name="connsiteX360" fmla="*/ 4639128 w 14030783"/>
                <a:gd name="connsiteY360" fmla="*/ 8082945 h 9738027"/>
                <a:gd name="connsiteX361" fmla="*/ 4712607 w 14030783"/>
                <a:gd name="connsiteY361" fmla="*/ 8047000 h 9738027"/>
                <a:gd name="connsiteX362" fmla="*/ 4741635 w 14030783"/>
                <a:gd name="connsiteY362" fmla="*/ 8003457 h 9738027"/>
                <a:gd name="connsiteX363" fmla="*/ 4756149 w 14030783"/>
                <a:gd name="connsiteY363" fmla="*/ 7959914 h 9738027"/>
                <a:gd name="connsiteX364" fmla="*/ 4843235 w 14030783"/>
                <a:gd name="connsiteY364" fmla="*/ 7930885 h 9738027"/>
                <a:gd name="connsiteX365" fmla="*/ 4877480 w 14030783"/>
                <a:gd name="connsiteY365" fmla="*/ 7904465 h 9738027"/>
                <a:gd name="connsiteX366" fmla="*/ 4933609 w 14030783"/>
                <a:gd name="connsiteY366" fmla="*/ 7875437 h 9738027"/>
                <a:gd name="connsiteX367" fmla="*/ 4986224 w 14030783"/>
                <a:gd name="connsiteY367" fmla="*/ 7839037 h 9738027"/>
                <a:gd name="connsiteX368" fmla="*/ 5104492 w 14030783"/>
                <a:gd name="connsiteY368" fmla="*/ 7766919 h 9738027"/>
                <a:gd name="connsiteX369" fmla="*/ 5249635 w 14030783"/>
                <a:gd name="connsiteY369" fmla="*/ 7814771 h 9738027"/>
                <a:gd name="connsiteX370" fmla="*/ 5336721 w 14030783"/>
                <a:gd name="connsiteY370" fmla="*/ 7872828 h 9738027"/>
                <a:gd name="connsiteX371" fmla="*/ 5423807 w 14030783"/>
                <a:gd name="connsiteY371" fmla="*/ 7858314 h 9738027"/>
                <a:gd name="connsiteX372" fmla="*/ 5467349 w 14030783"/>
                <a:gd name="connsiteY372" fmla="*/ 7829285 h 9738027"/>
                <a:gd name="connsiteX373" fmla="*/ 5553754 w 14030783"/>
                <a:gd name="connsiteY373" fmla="*/ 7712377 h 9738027"/>
                <a:gd name="connsiteX374" fmla="*/ 5602741 w 14030783"/>
                <a:gd name="connsiteY374" fmla="*/ 7788804 h 9738027"/>
                <a:gd name="connsiteX375" fmla="*/ 5641521 w 14030783"/>
                <a:gd name="connsiteY375" fmla="*/ 7843800 h 9738027"/>
                <a:gd name="connsiteX376" fmla="*/ 5656035 w 14030783"/>
                <a:gd name="connsiteY376" fmla="*/ 7887343 h 9738027"/>
                <a:gd name="connsiteX377" fmla="*/ 5745276 w 14030783"/>
                <a:gd name="connsiteY377" fmla="*/ 7950389 h 9738027"/>
                <a:gd name="connsiteX378" fmla="*/ 5770222 w 14030783"/>
                <a:gd name="connsiteY378" fmla="*/ 7990077 h 9738027"/>
                <a:gd name="connsiteX379" fmla="*/ 5766480 w 14030783"/>
                <a:gd name="connsiteY379" fmla="*/ 8069112 h 9738027"/>
                <a:gd name="connsiteX380" fmla="*/ 5771016 w 14030783"/>
                <a:gd name="connsiteY380" fmla="*/ 8131703 h 9738027"/>
                <a:gd name="connsiteX381" fmla="*/ 5778386 w 14030783"/>
                <a:gd name="connsiteY381" fmla="*/ 8211419 h 9738027"/>
                <a:gd name="connsiteX382" fmla="*/ 5776458 w 14030783"/>
                <a:gd name="connsiteY382" fmla="*/ 8300887 h 9738027"/>
                <a:gd name="connsiteX383" fmla="*/ 5730989 w 14030783"/>
                <a:gd name="connsiteY383" fmla="*/ 8377994 h 9738027"/>
                <a:gd name="connsiteX384" fmla="*/ 5641521 w 14030783"/>
                <a:gd name="connsiteY384" fmla="*/ 8424371 h 9738027"/>
                <a:gd name="connsiteX385" fmla="*/ 5612492 w 14030783"/>
                <a:gd name="connsiteY385" fmla="*/ 8467914 h 9738027"/>
                <a:gd name="connsiteX386" fmla="*/ 5597978 w 14030783"/>
                <a:gd name="connsiteY386" fmla="*/ 8511457 h 9738027"/>
                <a:gd name="connsiteX387" fmla="*/ 5510892 w 14030783"/>
                <a:gd name="connsiteY387" fmla="*/ 8598543 h 9738027"/>
                <a:gd name="connsiteX388" fmla="*/ 5496378 w 14030783"/>
                <a:gd name="connsiteY388" fmla="*/ 8642085 h 9738027"/>
                <a:gd name="connsiteX389" fmla="*/ 5558744 w 14030783"/>
                <a:gd name="connsiteY389" fmla="*/ 8768178 h 9738027"/>
                <a:gd name="connsiteX390" fmla="*/ 5516109 w 14030783"/>
                <a:gd name="connsiteY390" fmla="*/ 8861954 h 9738027"/>
                <a:gd name="connsiteX391" fmla="*/ 5658303 w 14030783"/>
                <a:gd name="connsiteY391" fmla="*/ 8840183 h 9738027"/>
                <a:gd name="connsiteX392" fmla="*/ 5750491 w 14030783"/>
                <a:gd name="connsiteY392" fmla="*/ 8814103 h 9738027"/>
                <a:gd name="connsiteX393" fmla="*/ 5815692 w 14030783"/>
                <a:gd name="connsiteY393" fmla="*/ 8800268 h 9738027"/>
                <a:gd name="connsiteX394" fmla="*/ 5787798 w 14030783"/>
                <a:gd name="connsiteY394" fmla="*/ 8872159 h 9738027"/>
                <a:gd name="connsiteX395" fmla="*/ 5786890 w 14030783"/>
                <a:gd name="connsiteY395" fmla="*/ 8903343 h 9738027"/>
                <a:gd name="connsiteX396" fmla="*/ 5786664 w 14030783"/>
                <a:gd name="connsiteY396" fmla="*/ 8946885 h 9738027"/>
                <a:gd name="connsiteX397" fmla="*/ 5815692 w 14030783"/>
                <a:gd name="connsiteY397" fmla="*/ 9033971 h 9738027"/>
                <a:gd name="connsiteX398" fmla="*/ 5868760 w 14030783"/>
                <a:gd name="connsiteY398" fmla="*/ 9080576 h 9738027"/>
                <a:gd name="connsiteX399" fmla="*/ 5921828 w 14030783"/>
                <a:gd name="connsiteY399" fmla="*/ 9114140 h 9738027"/>
                <a:gd name="connsiteX400" fmla="*/ 5946321 w 14030783"/>
                <a:gd name="connsiteY400" fmla="*/ 9164600 h 9738027"/>
                <a:gd name="connsiteX401" fmla="*/ 5902778 w 14030783"/>
                <a:gd name="connsiteY401" fmla="*/ 9266200 h 9738027"/>
                <a:gd name="connsiteX402" fmla="*/ 6062435 w 14030783"/>
                <a:gd name="connsiteY402" fmla="*/ 9353285 h 9738027"/>
                <a:gd name="connsiteX403" fmla="*/ 6076949 w 14030783"/>
                <a:gd name="connsiteY403" fmla="*/ 9396828 h 9738027"/>
                <a:gd name="connsiteX404" fmla="*/ 6105978 w 14030783"/>
                <a:gd name="connsiteY404" fmla="*/ 9440371 h 9738027"/>
                <a:gd name="connsiteX405" fmla="*/ 6172653 w 14030783"/>
                <a:gd name="connsiteY405" fmla="*/ 9471214 h 9738027"/>
                <a:gd name="connsiteX406" fmla="*/ 6308384 w 14030783"/>
                <a:gd name="connsiteY406" fmla="*/ 9406920 h 9738027"/>
                <a:gd name="connsiteX407" fmla="*/ 6338207 w 14030783"/>
                <a:gd name="connsiteY407" fmla="*/ 9440371 h 9738027"/>
                <a:gd name="connsiteX408" fmla="*/ 6352721 w 14030783"/>
                <a:gd name="connsiteY408" fmla="*/ 9483914 h 9738027"/>
                <a:gd name="connsiteX409" fmla="*/ 6386739 w 14030783"/>
                <a:gd name="connsiteY409" fmla="*/ 9527003 h 9738027"/>
                <a:gd name="connsiteX410" fmla="*/ 6444569 w 14030783"/>
                <a:gd name="connsiteY410" fmla="*/ 9556032 h 9738027"/>
                <a:gd name="connsiteX411" fmla="*/ 6469061 w 14030783"/>
                <a:gd name="connsiteY411" fmla="*/ 9510562 h 9738027"/>
                <a:gd name="connsiteX412" fmla="*/ 6468835 w 14030783"/>
                <a:gd name="connsiteY412" fmla="*/ 9382314 h 9738027"/>
                <a:gd name="connsiteX413" fmla="*/ 6439807 w 14030783"/>
                <a:gd name="connsiteY413" fmla="*/ 9280714 h 9738027"/>
                <a:gd name="connsiteX414" fmla="*/ 6483349 w 14030783"/>
                <a:gd name="connsiteY414" fmla="*/ 9237171 h 9738027"/>
                <a:gd name="connsiteX415" fmla="*/ 6526892 w 14030783"/>
                <a:gd name="connsiteY415" fmla="*/ 9222657 h 9738027"/>
                <a:gd name="connsiteX416" fmla="*/ 6596516 w 14030783"/>
                <a:gd name="connsiteY416" fmla="*/ 9225945 h 9738027"/>
                <a:gd name="connsiteX417" fmla="*/ 6675097 w 14030783"/>
                <a:gd name="connsiteY417" fmla="*/ 9168795 h 9738027"/>
                <a:gd name="connsiteX418" fmla="*/ 6776243 w 14030783"/>
                <a:gd name="connsiteY418" fmla="*/ 9224812 h 9738027"/>
                <a:gd name="connsiteX419" fmla="*/ 6802664 w 14030783"/>
                <a:gd name="connsiteY419" fmla="*/ 9164600 h 9738027"/>
                <a:gd name="connsiteX420" fmla="*/ 6867638 w 14030783"/>
                <a:gd name="connsiteY420" fmla="*/ 9181722 h 9738027"/>
                <a:gd name="connsiteX421" fmla="*/ 6909027 w 14030783"/>
                <a:gd name="connsiteY421" fmla="*/ 9205988 h 9738027"/>
                <a:gd name="connsiteX422" fmla="*/ 6991349 w 14030783"/>
                <a:gd name="connsiteY422" fmla="*/ 9208143 h 9738027"/>
                <a:gd name="connsiteX423" fmla="*/ 7063921 w 14030783"/>
                <a:gd name="connsiteY423" fmla="*/ 9121057 h 9738027"/>
                <a:gd name="connsiteX424" fmla="*/ 7141028 w 14030783"/>
                <a:gd name="connsiteY424" fmla="*/ 9139881 h 9738027"/>
                <a:gd name="connsiteX425" fmla="*/ 7209064 w 14030783"/>
                <a:gd name="connsiteY425" fmla="*/ 9077514 h 9738027"/>
                <a:gd name="connsiteX426" fmla="*/ 7235939 w 14030783"/>
                <a:gd name="connsiteY426" fmla="*/ 9048713 h 9738027"/>
                <a:gd name="connsiteX427" fmla="*/ 7275172 w 14030783"/>
                <a:gd name="connsiteY427" fmla="*/ 9023539 h 9738027"/>
                <a:gd name="connsiteX428" fmla="*/ 7310436 w 14030783"/>
                <a:gd name="connsiteY428" fmla="*/ 9063681 h 9738027"/>
                <a:gd name="connsiteX429" fmla="*/ 7346609 w 14030783"/>
                <a:gd name="connsiteY429" fmla="*/ 9109604 h 9738027"/>
                <a:gd name="connsiteX430" fmla="*/ 7382328 w 14030783"/>
                <a:gd name="connsiteY430" fmla="*/ 9159270 h 9738027"/>
                <a:gd name="connsiteX431" fmla="*/ 7499349 w 14030783"/>
                <a:gd name="connsiteY431" fmla="*/ 9164600 h 9738027"/>
                <a:gd name="connsiteX432" fmla="*/ 7586435 w 14030783"/>
                <a:gd name="connsiteY432" fmla="*/ 9179114 h 9738027"/>
                <a:gd name="connsiteX433" fmla="*/ 7600949 w 14030783"/>
                <a:gd name="connsiteY433" fmla="*/ 9353285 h 9738027"/>
                <a:gd name="connsiteX434" fmla="*/ 7673521 w 14030783"/>
                <a:gd name="connsiteY434" fmla="*/ 9367800 h 9738027"/>
                <a:gd name="connsiteX435" fmla="*/ 7760607 w 14030783"/>
                <a:gd name="connsiteY435" fmla="*/ 9396828 h 9738027"/>
                <a:gd name="connsiteX436" fmla="*/ 7847692 w 14030783"/>
                <a:gd name="connsiteY436" fmla="*/ 9425857 h 9738027"/>
                <a:gd name="connsiteX437" fmla="*/ 7891235 w 14030783"/>
                <a:gd name="connsiteY437" fmla="*/ 9440371 h 9738027"/>
                <a:gd name="connsiteX438" fmla="*/ 7934778 w 14030783"/>
                <a:gd name="connsiteY438" fmla="*/ 9396828 h 9738027"/>
                <a:gd name="connsiteX439" fmla="*/ 7978321 w 14030783"/>
                <a:gd name="connsiteY439" fmla="*/ 9382314 h 9738027"/>
                <a:gd name="connsiteX440" fmla="*/ 8001453 w 14030783"/>
                <a:gd name="connsiteY440" fmla="*/ 9347389 h 9738027"/>
                <a:gd name="connsiteX441" fmla="*/ 8044315 w 14030783"/>
                <a:gd name="connsiteY441" fmla="*/ 9335483 h 9738027"/>
                <a:gd name="connsiteX442" fmla="*/ 8103847 w 14030783"/>
                <a:gd name="connsiteY442" fmla="*/ 9397396 h 9738027"/>
                <a:gd name="connsiteX443" fmla="*/ 8207942 w 14030783"/>
                <a:gd name="connsiteY443" fmla="*/ 9437309 h 9738027"/>
                <a:gd name="connsiteX444" fmla="*/ 8253866 w 14030783"/>
                <a:gd name="connsiteY444" fmla="*/ 9392633 h 9738027"/>
                <a:gd name="connsiteX445" fmla="*/ 8294347 w 14030783"/>
                <a:gd name="connsiteY445" fmla="*/ 9401818 h 9738027"/>
                <a:gd name="connsiteX446" fmla="*/ 8337890 w 14030783"/>
                <a:gd name="connsiteY446" fmla="*/ 9438217 h 9738027"/>
                <a:gd name="connsiteX447" fmla="*/ 8356259 w 14030783"/>
                <a:gd name="connsiteY447" fmla="*/ 9485502 h 9738027"/>
                <a:gd name="connsiteX448" fmla="*/ 8333808 w 14030783"/>
                <a:gd name="connsiteY448" fmla="*/ 9519633 h 9738027"/>
                <a:gd name="connsiteX449" fmla="*/ 8315778 w 14030783"/>
                <a:gd name="connsiteY449" fmla="*/ 9604564 h 9738027"/>
                <a:gd name="connsiteX450" fmla="*/ 8348095 w 14030783"/>
                <a:gd name="connsiteY450" fmla="*/ 9685413 h 9738027"/>
                <a:gd name="connsiteX451" fmla="*/ 8389257 w 14030783"/>
                <a:gd name="connsiteY451" fmla="*/ 9738027 h 9738027"/>
                <a:gd name="connsiteX452" fmla="*/ 8428264 w 14030783"/>
                <a:gd name="connsiteY452" fmla="*/ 9730657 h 9738027"/>
                <a:gd name="connsiteX453" fmla="*/ 8425202 w 14030783"/>
                <a:gd name="connsiteY453" fmla="*/ 9682578 h 9738027"/>
                <a:gd name="connsiteX454" fmla="*/ 8399235 w 14030783"/>
                <a:gd name="connsiteY454" fmla="*/ 9643571 h 9738027"/>
                <a:gd name="connsiteX455" fmla="*/ 8389937 w 14030783"/>
                <a:gd name="connsiteY455" fmla="*/ 9571453 h 9738027"/>
                <a:gd name="connsiteX456" fmla="*/ 8409214 w 14030783"/>
                <a:gd name="connsiteY456" fmla="*/ 9527684 h 9738027"/>
                <a:gd name="connsiteX457" fmla="*/ 8434841 w 14030783"/>
                <a:gd name="connsiteY457" fmla="*/ 9475977 h 9738027"/>
                <a:gd name="connsiteX458" fmla="*/ 8468178 w 14030783"/>
                <a:gd name="connsiteY458" fmla="*/ 9483120 h 9738027"/>
                <a:gd name="connsiteX459" fmla="*/ 8534853 w 14030783"/>
                <a:gd name="connsiteY459" fmla="*/ 9473595 h 9738027"/>
                <a:gd name="connsiteX460" fmla="*/ 8592684 w 14030783"/>
                <a:gd name="connsiteY460" fmla="*/ 9453185 h 9738027"/>
                <a:gd name="connsiteX461" fmla="*/ 8675007 w 14030783"/>
                <a:gd name="connsiteY461" fmla="*/ 9428465 h 9738027"/>
                <a:gd name="connsiteX462" fmla="*/ 8734991 w 14030783"/>
                <a:gd name="connsiteY462" fmla="*/ 9415877 h 9738027"/>
                <a:gd name="connsiteX463" fmla="*/ 8730116 w 14030783"/>
                <a:gd name="connsiteY463" fmla="*/ 9375964 h 9738027"/>
                <a:gd name="connsiteX464" fmla="*/ 8753928 w 14030783"/>
                <a:gd name="connsiteY464" fmla="*/ 9356914 h 9738027"/>
                <a:gd name="connsiteX465" fmla="*/ 8782503 w 14030783"/>
                <a:gd name="connsiteY465" fmla="*/ 9359295 h 9738027"/>
                <a:gd name="connsiteX466" fmla="*/ 8849178 w 14030783"/>
                <a:gd name="connsiteY466" fmla="*/ 9382314 h 9738027"/>
                <a:gd name="connsiteX467" fmla="*/ 8894876 w 14030783"/>
                <a:gd name="connsiteY467" fmla="*/ 9312577 h 9738027"/>
                <a:gd name="connsiteX468" fmla="*/ 8942047 w 14030783"/>
                <a:gd name="connsiteY468" fmla="*/ 9314052 h 9738027"/>
                <a:gd name="connsiteX469" fmla="*/ 8980147 w 14030783"/>
                <a:gd name="connsiteY469" fmla="*/ 9356914 h 9738027"/>
                <a:gd name="connsiteX470" fmla="*/ 9023009 w 14030783"/>
                <a:gd name="connsiteY470" fmla="*/ 9321195 h 9738027"/>
                <a:gd name="connsiteX471" fmla="*/ 9064511 w 14030783"/>
                <a:gd name="connsiteY471" fmla="*/ 9264272 h 9738027"/>
                <a:gd name="connsiteX472" fmla="*/ 9124723 w 14030783"/>
                <a:gd name="connsiteY472" fmla="*/ 9278106 h 9738027"/>
                <a:gd name="connsiteX473" fmla="*/ 9163503 w 14030783"/>
                <a:gd name="connsiteY473" fmla="*/ 9237852 h 9738027"/>
                <a:gd name="connsiteX474" fmla="*/ 9168266 w 14030783"/>
                <a:gd name="connsiteY474" fmla="*/ 9186258 h 9738027"/>
                <a:gd name="connsiteX475" fmla="*/ 9199222 w 14030783"/>
                <a:gd name="connsiteY475" fmla="*/ 9133077 h 9738027"/>
                <a:gd name="connsiteX476" fmla="*/ 9242084 w 14030783"/>
                <a:gd name="connsiteY476" fmla="*/ 9156889 h 9738027"/>
                <a:gd name="connsiteX477" fmla="*/ 9285174 w 14030783"/>
                <a:gd name="connsiteY477" fmla="*/ 9196690 h 9738027"/>
                <a:gd name="connsiteX478" fmla="*/ 9344478 w 14030783"/>
                <a:gd name="connsiteY478" fmla="*/ 9159270 h 9738027"/>
                <a:gd name="connsiteX479" fmla="*/ 9438367 w 14030783"/>
                <a:gd name="connsiteY479" fmla="*/ 9131943 h 9738027"/>
                <a:gd name="connsiteX480" fmla="*/ 9496878 w 14030783"/>
                <a:gd name="connsiteY480" fmla="*/ 9130695 h 9738027"/>
                <a:gd name="connsiteX481" fmla="*/ 9557316 w 14030783"/>
                <a:gd name="connsiteY481" fmla="*/ 9105521 h 9738027"/>
                <a:gd name="connsiteX482" fmla="*/ 9613446 w 14030783"/>
                <a:gd name="connsiteY482" fmla="*/ 9126046 h 9738027"/>
                <a:gd name="connsiteX483" fmla="*/ 9691007 w 14030783"/>
                <a:gd name="connsiteY483" fmla="*/ 9106543 h 9738027"/>
                <a:gd name="connsiteX484" fmla="*/ 9792153 w 14030783"/>
                <a:gd name="connsiteY484" fmla="*/ 9094977 h 9738027"/>
                <a:gd name="connsiteX485" fmla="*/ 9854973 w 14030783"/>
                <a:gd name="connsiteY485" fmla="*/ 9050866 h 9738027"/>
                <a:gd name="connsiteX486" fmla="*/ 9842159 w 14030783"/>
                <a:gd name="connsiteY486" fmla="*/ 9009252 h 9738027"/>
                <a:gd name="connsiteX487" fmla="*/ 9858034 w 14030783"/>
                <a:gd name="connsiteY487" fmla="*/ 8981583 h 9738027"/>
                <a:gd name="connsiteX488" fmla="*/ 9911216 w 14030783"/>
                <a:gd name="connsiteY488" fmla="*/ 8980677 h 9738027"/>
                <a:gd name="connsiteX489" fmla="*/ 9932534 w 14030783"/>
                <a:gd name="connsiteY489" fmla="*/ 8931350 h 9738027"/>
                <a:gd name="connsiteX490" fmla="*/ 9981519 w 14030783"/>
                <a:gd name="connsiteY490" fmla="*/ 8904022 h 9738027"/>
                <a:gd name="connsiteX491" fmla="*/ 10063162 w 14030783"/>
                <a:gd name="connsiteY491" fmla="*/ 8850956 h 9738027"/>
                <a:gd name="connsiteX492" fmla="*/ 10140723 w 14030783"/>
                <a:gd name="connsiteY492" fmla="*/ 8802650 h 9738027"/>
                <a:gd name="connsiteX493" fmla="*/ 10169524 w 14030783"/>
                <a:gd name="connsiteY493" fmla="*/ 8768632 h 9738027"/>
                <a:gd name="connsiteX494" fmla="*/ 10138795 w 14030783"/>
                <a:gd name="connsiteY494" fmla="*/ 8719646 h 9738027"/>
                <a:gd name="connsiteX495" fmla="*/ 10178256 w 14030783"/>
                <a:gd name="connsiteY495" fmla="*/ 8683474 h 9738027"/>
                <a:gd name="connsiteX496" fmla="*/ 10238467 w 14030783"/>
                <a:gd name="connsiteY496" fmla="*/ 8664197 h 9738027"/>
                <a:gd name="connsiteX497" fmla="*/ 10291535 w 14030783"/>
                <a:gd name="connsiteY497" fmla="*/ 8642539 h 9738027"/>
                <a:gd name="connsiteX498" fmla="*/ 10332470 w 14030783"/>
                <a:gd name="connsiteY498" fmla="*/ 8610902 h 9738027"/>
                <a:gd name="connsiteX499" fmla="*/ 10389847 w 14030783"/>
                <a:gd name="connsiteY499" fmla="*/ 8533002 h 9738027"/>
                <a:gd name="connsiteX500" fmla="*/ 10402207 w 14030783"/>
                <a:gd name="connsiteY500" fmla="*/ 8525971 h 9738027"/>
                <a:gd name="connsiteX501" fmla="*/ 10436905 w 14030783"/>
                <a:gd name="connsiteY501" fmla="*/ 8480274 h 9738027"/>
                <a:gd name="connsiteX502" fmla="*/ 10475232 w 14030783"/>
                <a:gd name="connsiteY502" fmla="*/ 8443875 h 9738027"/>
                <a:gd name="connsiteX503" fmla="*/ 10518321 w 14030783"/>
                <a:gd name="connsiteY503" fmla="*/ 8395343 h 9738027"/>
                <a:gd name="connsiteX504" fmla="*/ 10533516 w 14030783"/>
                <a:gd name="connsiteY504" fmla="*/ 8308257 h 9738027"/>
                <a:gd name="connsiteX505" fmla="*/ 10538052 w 14030783"/>
                <a:gd name="connsiteY505" fmla="*/ 8247819 h 9738027"/>
                <a:gd name="connsiteX506" fmla="*/ 10520816 w 14030783"/>
                <a:gd name="connsiteY506" fmla="*/ 8171052 h 9738027"/>
                <a:gd name="connsiteX507" fmla="*/ 10561864 w 14030783"/>
                <a:gd name="connsiteY507" fmla="*/ 8117643 h 9738027"/>
                <a:gd name="connsiteX508" fmla="*/ 10605407 w 14030783"/>
                <a:gd name="connsiteY508" fmla="*/ 8119571 h 9738027"/>
                <a:gd name="connsiteX509" fmla="*/ 10666072 w 14030783"/>
                <a:gd name="connsiteY509" fmla="*/ 8102676 h 9738027"/>
                <a:gd name="connsiteX510" fmla="*/ 10693627 w 14030783"/>
                <a:gd name="connsiteY510" fmla="*/ 8025569 h 9738027"/>
                <a:gd name="connsiteX511" fmla="*/ 10735128 w 14030783"/>
                <a:gd name="connsiteY511" fmla="*/ 7994839 h 9738027"/>
                <a:gd name="connsiteX512" fmla="*/ 10813823 w 14030783"/>
                <a:gd name="connsiteY512" fmla="*/ 7894940 h 9738027"/>
                <a:gd name="connsiteX513" fmla="*/ 10845233 w 14030783"/>
                <a:gd name="connsiteY513" fmla="*/ 7805246 h 9738027"/>
                <a:gd name="connsiteX514" fmla="*/ 10886394 w 14030783"/>
                <a:gd name="connsiteY514" fmla="*/ 7745488 h 9738027"/>
                <a:gd name="connsiteX515" fmla="*/ 10942297 w 14030783"/>
                <a:gd name="connsiteY515" fmla="*/ 7730520 h 9738027"/>
                <a:gd name="connsiteX516" fmla="*/ 10997292 w 14030783"/>
                <a:gd name="connsiteY516" fmla="*/ 7727685 h 9738027"/>
                <a:gd name="connsiteX517" fmla="*/ 10990829 w 14030783"/>
                <a:gd name="connsiteY517" fmla="*/ 7706028 h 9738027"/>
                <a:gd name="connsiteX518" fmla="*/ 10982778 w 14030783"/>
                <a:gd name="connsiteY518" fmla="*/ 7652732 h 9738027"/>
                <a:gd name="connsiteX519" fmla="*/ 10989695 w 14030783"/>
                <a:gd name="connsiteY519" fmla="*/ 7604427 h 9738027"/>
                <a:gd name="connsiteX520" fmla="*/ 10956584 w 14030783"/>
                <a:gd name="connsiteY520" fmla="*/ 7507590 h 9738027"/>
                <a:gd name="connsiteX521" fmla="*/ 10954430 w 14030783"/>
                <a:gd name="connsiteY521" fmla="*/ 7454521 h 9738027"/>
                <a:gd name="connsiteX522" fmla="*/ 11002735 w 14030783"/>
                <a:gd name="connsiteY522" fmla="*/ 7401681 h 9738027"/>
                <a:gd name="connsiteX523" fmla="*/ 11063741 w 14030783"/>
                <a:gd name="connsiteY523" fmla="*/ 7373333 h 9738027"/>
                <a:gd name="connsiteX524" fmla="*/ 11055349 w 14030783"/>
                <a:gd name="connsiteY524" fmla="*/ 7335800 h 9738027"/>
                <a:gd name="connsiteX525" fmla="*/ 11013734 w 14030783"/>
                <a:gd name="connsiteY525" fmla="*/ 7306998 h 9738027"/>
                <a:gd name="connsiteX526" fmla="*/ 10951368 w 14030783"/>
                <a:gd name="connsiteY526" fmla="*/ 7239643 h 9738027"/>
                <a:gd name="connsiteX527" fmla="*/ 10890703 w 14030783"/>
                <a:gd name="connsiteY527" fmla="*/ 7270371 h 9738027"/>
                <a:gd name="connsiteX528" fmla="*/ 10820966 w 14030783"/>
                <a:gd name="connsiteY528" fmla="*/ 7263001 h 9738027"/>
                <a:gd name="connsiteX529" fmla="*/ 10823121 w 14030783"/>
                <a:gd name="connsiteY529" fmla="*/ 7205171 h 9738027"/>
                <a:gd name="connsiteX530" fmla="*/ 10869045 w 14030783"/>
                <a:gd name="connsiteY530" fmla="*/ 7133053 h 9738027"/>
                <a:gd name="connsiteX531" fmla="*/ 10916103 w 14030783"/>
                <a:gd name="connsiteY531" fmla="*/ 7116158 h 9738027"/>
                <a:gd name="connsiteX532" fmla="*/ 10956130 w 14030783"/>
                <a:gd name="connsiteY532" fmla="*/ 7087357 h 9738027"/>
                <a:gd name="connsiteX533" fmla="*/ 11012486 w 14030783"/>
                <a:gd name="connsiteY533" fmla="*/ 7074769 h 9738027"/>
                <a:gd name="connsiteX534" fmla="*/ 11072244 w 14030783"/>
                <a:gd name="connsiteY534" fmla="*/ 7055039 h 9738027"/>
                <a:gd name="connsiteX535" fmla="*/ 10968491 w 14030783"/>
                <a:gd name="connsiteY535" fmla="*/ 6954120 h 9738027"/>
                <a:gd name="connsiteX536" fmla="*/ 10942070 w 14030783"/>
                <a:gd name="connsiteY536" fmla="*/ 6879619 h 9738027"/>
                <a:gd name="connsiteX537" fmla="*/ 11036527 w 14030783"/>
                <a:gd name="connsiteY537" fmla="*/ 6886083 h 9738027"/>
                <a:gd name="connsiteX538" fmla="*/ 11084378 w 14030783"/>
                <a:gd name="connsiteY538" fmla="*/ 6856828 h 9738027"/>
                <a:gd name="connsiteX539" fmla="*/ 11026321 w 14030783"/>
                <a:gd name="connsiteY539" fmla="*/ 6788566 h 9738027"/>
                <a:gd name="connsiteX540" fmla="*/ 10953749 w 14030783"/>
                <a:gd name="connsiteY540" fmla="*/ 6740714 h 9738027"/>
                <a:gd name="connsiteX541" fmla="*/ 10948307 w 14030783"/>
                <a:gd name="connsiteY541" fmla="*/ 6692862 h 9738027"/>
                <a:gd name="connsiteX542" fmla="*/ 10895692 w 14030783"/>
                <a:gd name="connsiteY542" fmla="*/ 6668143 h 9738027"/>
                <a:gd name="connsiteX543" fmla="*/ 10852603 w 14030783"/>
                <a:gd name="connsiteY543" fmla="*/ 6633671 h 9738027"/>
                <a:gd name="connsiteX544" fmla="*/ 10842851 w 14030783"/>
                <a:gd name="connsiteY544" fmla="*/ 6556790 h 9738027"/>
                <a:gd name="connsiteX545" fmla="*/ 10832646 w 14030783"/>
                <a:gd name="connsiteY545" fmla="*/ 6494198 h 9738027"/>
                <a:gd name="connsiteX546" fmla="*/ 10779578 w 14030783"/>
                <a:gd name="connsiteY546" fmla="*/ 6367878 h 9738027"/>
                <a:gd name="connsiteX547" fmla="*/ 10750549 w 14030783"/>
                <a:gd name="connsiteY547" fmla="*/ 6247228 h 9738027"/>
                <a:gd name="connsiteX548" fmla="*/ 10707007 w 14030783"/>
                <a:gd name="connsiteY548" fmla="*/ 6218200 h 9738027"/>
                <a:gd name="connsiteX549" fmla="*/ 10658021 w 14030783"/>
                <a:gd name="connsiteY549" fmla="*/ 6155833 h 9738027"/>
                <a:gd name="connsiteX550" fmla="*/ 10547349 w 14030783"/>
                <a:gd name="connsiteY550" fmla="*/ 6072831 h 9738027"/>
                <a:gd name="connsiteX551" fmla="*/ 10465027 w 14030783"/>
                <a:gd name="connsiteY551" fmla="*/ 6005701 h 9738027"/>
                <a:gd name="connsiteX552" fmla="*/ 10480221 w 14030783"/>
                <a:gd name="connsiteY552" fmla="*/ 5885505 h 9738027"/>
                <a:gd name="connsiteX553" fmla="*/ 10547803 w 14030783"/>
                <a:gd name="connsiteY553" fmla="*/ 5822232 h 9738027"/>
                <a:gd name="connsiteX554" fmla="*/ 10634435 w 14030783"/>
                <a:gd name="connsiteY554" fmla="*/ 5724714 h 9738027"/>
                <a:gd name="connsiteX555" fmla="*/ 10668453 w 14030783"/>
                <a:gd name="connsiteY555" fmla="*/ 5637402 h 9738027"/>
                <a:gd name="connsiteX556" fmla="*/ 10711996 w 14030783"/>
                <a:gd name="connsiteY556" fmla="*/ 5604745 h 9738027"/>
                <a:gd name="connsiteX557" fmla="*/ 10789103 w 14030783"/>
                <a:gd name="connsiteY557" fmla="*/ 5627196 h 9738027"/>
                <a:gd name="connsiteX558" fmla="*/ 10799989 w 14030783"/>
                <a:gd name="connsiteY558" fmla="*/ 5560067 h 9738027"/>
                <a:gd name="connsiteX559" fmla="*/ 10853057 w 14030783"/>
                <a:gd name="connsiteY559" fmla="*/ 5502464 h 9738027"/>
                <a:gd name="connsiteX560" fmla="*/ 10929936 w 14030783"/>
                <a:gd name="connsiteY560" fmla="*/ 5468446 h 9738027"/>
                <a:gd name="connsiteX561" fmla="*/ 10997292 w 14030783"/>
                <a:gd name="connsiteY561" fmla="*/ 5463457 h 9738027"/>
                <a:gd name="connsiteX562" fmla="*/ 11027909 w 14030783"/>
                <a:gd name="connsiteY562" fmla="*/ 5434655 h 9738027"/>
                <a:gd name="connsiteX563" fmla="*/ 11090501 w 14030783"/>
                <a:gd name="connsiteY563" fmla="*/ 5395875 h 9738027"/>
                <a:gd name="connsiteX564" fmla="*/ 11200492 w 14030783"/>
                <a:gd name="connsiteY564" fmla="*/ 5361857 h 9738027"/>
                <a:gd name="connsiteX565" fmla="*/ 11244035 w 14030783"/>
                <a:gd name="connsiteY565" fmla="*/ 5332828 h 9738027"/>
                <a:gd name="connsiteX566" fmla="*/ 11200492 w 14030783"/>
                <a:gd name="connsiteY566" fmla="*/ 5303800 h 9738027"/>
                <a:gd name="connsiteX567" fmla="*/ 10910207 w 14030783"/>
                <a:gd name="connsiteY567" fmla="*/ 5260257 h 9738027"/>
                <a:gd name="connsiteX568" fmla="*/ 10866664 w 14030783"/>
                <a:gd name="connsiteY568" fmla="*/ 5216714 h 9738027"/>
                <a:gd name="connsiteX569" fmla="*/ 10721521 w 14030783"/>
                <a:gd name="connsiteY569" fmla="*/ 5274771 h 9738027"/>
                <a:gd name="connsiteX570" fmla="*/ 10663464 w 14030783"/>
                <a:gd name="connsiteY570" fmla="*/ 5303800 h 9738027"/>
                <a:gd name="connsiteX571" fmla="*/ 10576378 w 14030783"/>
                <a:gd name="connsiteY571" fmla="*/ 5390206 h 9738027"/>
                <a:gd name="connsiteX572" fmla="*/ 10479087 w 14030783"/>
                <a:gd name="connsiteY572" fmla="*/ 5361403 h 9738027"/>
                <a:gd name="connsiteX573" fmla="*/ 10407422 w 14030783"/>
                <a:gd name="connsiteY573" fmla="*/ 5317633 h 9738027"/>
                <a:gd name="connsiteX574" fmla="*/ 10387692 w 14030783"/>
                <a:gd name="connsiteY574" fmla="*/ 5245743 h 9738027"/>
                <a:gd name="connsiteX575" fmla="*/ 10402207 w 14030783"/>
                <a:gd name="connsiteY575" fmla="*/ 5187685 h 9738027"/>
                <a:gd name="connsiteX576" fmla="*/ 10431235 w 14030783"/>
                <a:gd name="connsiteY576" fmla="*/ 5144143 h 9738027"/>
                <a:gd name="connsiteX577" fmla="*/ 10387692 w 14030783"/>
                <a:gd name="connsiteY577" fmla="*/ 5115114 h 9738027"/>
                <a:gd name="connsiteX578" fmla="*/ 10329635 w 14030783"/>
                <a:gd name="connsiteY578" fmla="*/ 5100600 h 9738027"/>
                <a:gd name="connsiteX579" fmla="*/ 10242549 w 14030783"/>
                <a:gd name="connsiteY579" fmla="*/ 5071571 h 9738027"/>
                <a:gd name="connsiteX580" fmla="*/ 10199007 w 14030783"/>
                <a:gd name="connsiteY580" fmla="*/ 5057057 h 9738027"/>
                <a:gd name="connsiteX581" fmla="*/ 10112602 w 14030783"/>
                <a:gd name="connsiteY581" fmla="*/ 5028028 h 9738027"/>
                <a:gd name="connsiteX582" fmla="*/ 10083346 w 14030783"/>
                <a:gd name="connsiteY582" fmla="*/ 4921665 h 9738027"/>
                <a:gd name="connsiteX583" fmla="*/ 10088789 w 14030783"/>
                <a:gd name="connsiteY583" fmla="*/ 4868598 h 9738027"/>
                <a:gd name="connsiteX584" fmla="*/ 10141403 w 14030783"/>
                <a:gd name="connsiteY584" fmla="*/ 4758381 h 9738027"/>
                <a:gd name="connsiteX585" fmla="*/ 10227809 w 14030783"/>
                <a:gd name="connsiteY585" fmla="*/ 4753164 h 9738027"/>
                <a:gd name="connsiteX586" fmla="*/ 10301060 w 14030783"/>
                <a:gd name="connsiteY586" fmla="*/ 4791490 h 9738027"/>
                <a:gd name="connsiteX587" fmla="*/ 10350727 w 14030783"/>
                <a:gd name="connsiteY587" fmla="*/ 4762462 h 9738027"/>
                <a:gd name="connsiteX588" fmla="*/ 10404021 w 14030783"/>
                <a:gd name="connsiteY588" fmla="*/ 4752710 h 9738027"/>
                <a:gd name="connsiteX589" fmla="*/ 10461851 w 14030783"/>
                <a:gd name="connsiteY589" fmla="*/ 4698963 h 9738027"/>
                <a:gd name="connsiteX590" fmla="*/ 10486117 w 14030783"/>
                <a:gd name="connsiteY590" fmla="*/ 4607114 h 9738027"/>
                <a:gd name="connsiteX591" fmla="*/ 10530341 w 14030783"/>
                <a:gd name="connsiteY591" fmla="*/ 4532502 h 9738027"/>
                <a:gd name="connsiteX592" fmla="*/ 10634435 w 14030783"/>
                <a:gd name="connsiteY592" fmla="*/ 4520028 h 9738027"/>
                <a:gd name="connsiteX593" fmla="*/ 10677978 w 14030783"/>
                <a:gd name="connsiteY593" fmla="*/ 4491000 h 9738027"/>
                <a:gd name="connsiteX594" fmla="*/ 10750549 w 14030783"/>
                <a:gd name="connsiteY594" fmla="*/ 4403914 h 9738027"/>
                <a:gd name="connsiteX595" fmla="*/ 10794092 w 14030783"/>
                <a:gd name="connsiteY595" fmla="*/ 4360371 h 9738027"/>
                <a:gd name="connsiteX596" fmla="*/ 10814503 w 14030783"/>
                <a:gd name="connsiteY596" fmla="*/ 4302314 h 9738027"/>
                <a:gd name="connsiteX597" fmla="*/ 10887528 w 14030783"/>
                <a:gd name="connsiteY597" fmla="*/ 4251514 h 9738027"/>
                <a:gd name="connsiteX598" fmla="*/ 11016116 w 14030783"/>
                <a:gd name="connsiteY598" fmla="*/ 4232464 h 9738027"/>
                <a:gd name="connsiteX599" fmla="*/ 11142209 w 14030783"/>
                <a:gd name="connsiteY599" fmla="*/ 4307983 h 9738027"/>
                <a:gd name="connsiteX600" fmla="*/ 11165794 w 14030783"/>
                <a:gd name="connsiteY600" fmla="*/ 4433170 h 9738027"/>
                <a:gd name="connsiteX601" fmla="*/ 11117489 w 14030783"/>
                <a:gd name="connsiteY601" fmla="*/ 4505514 h 9738027"/>
                <a:gd name="connsiteX602" fmla="*/ 11087553 w 14030783"/>
                <a:gd name="connsiteY602" fmla="*/ 4551552 h 9738027"/>
                <a:gd name="connsiteX603" fmla="*/ 11088687 w 14030783"/>
                <a:gd name="connsiteY603" fmla="*/ 4577632 h 9738027"/>
                <a:gd name="connsiteX604" fmla="*/ 11026321 w 14030783"/>
                <a:gd name="connsiteY604" fmla="*/ 4592600 h 9738027"/>
                <a:gd name="connsiteX605" fmla="*/ 11011807 w 14030783"/>
                <a:gd name="connsiteY605" fmla="*/ 4650657 h 9738027"/>
                <a:gd name="connsiteX606" fmla="*/ 11098892 w 14030783"/>
                <a:gd name="connsiteY606" fmla="*/ 4665171 h 9738027"/>
                <a:gd name="connsiteX607" fmla="*/ 11055349 w 14030783"/>
                <a:gd name="connsiteY607" fmla="*/ 4708714 h 9738027"/>
                <a:gd name="connsiteX608" fmla="*/ 11040835 w 14030783"/>
                <a:gd name="connsiteY608" fmla="*/ 4752257 h 9738027"/>
                <a:gd name="connsiteX609" fmla="*/ 11055349 w 14030783"/>
                <a:gd name="connsiteY609" fmla="*/ 4781285 h 9738027"/>
                <a:gd name="connsiteX610" fmla="*/ 11098892 w 14030783"/>
                <a:gd name="connsiteY610" fmla="*/ 4737743 h 9738027"/>
                <a:gd name="connsiteX611" fmla="*/ 11229521 w 14030783"/>
                <a:gd name="connsiteY611" fmla="*/ 4650657 h 9738027"/>
                <a:gd name="connsiteX612" fmla="*/ 11287578 w 14030783"/>
                <a:gd name="connsiteY612" fmla="*/ 4636143 h 9738027"/>
                <a:gd name="connsiteX613" fmla="*/ 11374664 w 14030783"/>
                <a:gd name="connsiteY613" fmla="*/ 4592600 h 9738027"/>
                <a:gd name="connsiteX614" fmla="*/ 11461749 w 14030783"/>
                <a:gd name="connsiteY614" fmla="*/ 4549057 h 9738027"/>
                <a:gd name="connsiteX615" fmla="*/ 11577864 w 14030783"/>
                <a:gd name="connsiteY61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24454 w 14030783"/>
                <a:gd name="connsiteY252" fmla="*/ 3753833 h 9738027"/>
                <a:gd name="connsiteX253" fmla="*/ 1548492 w 14030783"/>
                <a:gd name="connsiteY253" fmla="*/ 3852371 h 9738027"/>
                <a:gd name="connsiteX254" fmla="*/ 1504949 w 14030783"/>
                <a:gd name="connsiteY254" fmla="*/ 3866885 h 9738027"/>
                <a:gd name="connsiteX255" fmla="*/ 1446892 w 14030783"/>
                <a:gd name="connsiteY255" fmla="*/ 3881400 h 9738027"/>
                <a:gd name="connsiteX256" fmla="*/ 1427615 w 14030783"/>
                <a:gd name="connsiteY256" fmla="*/ 3913037 h 9738027"/>
                <a:gd name="connsiteX257" fmla="*/ 1374548 w 14030783"/>
                <a:gd name="connsiteY257" fmla="*/ 3939910 h 9738027"/>
                <a:gd name="connsiteX258" fmla="*/ 1333386 w 14030783"/>
                <a:gd name="connsiteY258" fmla="*/ 3980845 h 9738027"/>
                <a:gd name="connsiteX259" fmla="*/ 1200149 w 14030783"/>
                <a:gd name="connsiteY259" fmla="*/ 4041057 h 9738027"/>
                <a:gd name="connsiteX260" fmla="*/ 1132114 w 14030783"/>
                <a:gd name="connsiteY260" fmla="*/ 4089135 h 9738027"/>
                <a:gd name="connsiteX261" fmla="*/ 1102858 w 14030783"/>
                <a:gd name="connsiteY261" fmla="*/ 4120319 h 9738027"/>
                <a:gd name="connsiteX262" fmla="*/ 1052398 w 14030783"/>
                <a:gd name="connsiteY262" fmla="*/ 4154337 h 9738027"/>
                <a:gd name="connsiteX263" fmla="*/ 996269 w 14030783"/>
                <a:gd name="connsiteY263" fmla="*/ 4183591 h 9738027"/>
                <a:gd name="connsiteX264" fmla="*/ 870857 w 14030783"/>
                <a:gd name="connsiteY264" fmla="*/ 4203322 h 9738027"/>
                <a:gd name="connsiteX265" fmla="*/ 759958 w 14030783"/>
                <a:gd name="connsiteY265" fmla="*/ 4204229 h 9738027"/>
                <a:gd name="connsiteX266" fmla="*/ 716642 w 14030783"/>
                <a:gd name="connsiteY266" fmla="*/ 4307531 h 9738027"/>
                <a:gd name="connsiteX267" fmla="*/ 648607 w 14030783"/>
                <a:gd name="connsiteY267" fmla="*/ 4389400 h 9738027"/>
                <a:gd name="connsiteX268" fmla="*/ 561521 w 14030783"/>
                <a:gd name="connsiteY268" fmla="*/ 4432943 h 9738027"/>
                <a:gd name="connsiteX269" fmla="*/ 474435 w 14030783"/>
                <a:gd name="connsiteY269" fmla="*/ 4418428 h 9738027"/>
                <a:gd name="connsiteX270" fmla="*/ 459921 w 14030783"/>
                <a:gd name="connsiteY270" fmla="*/ 4374885 h 9738027"/>
                <a:gd name="connsiteX271" fmla="*/ 416378 w 14030783"/>
                <a:gd name="connsiteY271" fmla="*/ 4345857 h 9738027"/>
                <a:gd name="connsiteX272" fmla="*/ 358321 w 14030783"/>
                <a:gd name="connsiteY272" fmla="*/ 4360371 h 9738027"/>
                <a:gd name="connsiteX273" fmla="*/ 300264 w 14030783"/>
                <a:gd name="connsiteY273" fmla="*/ 4403914 h 9738027"/>
                <a:gd name="connsiteX274" fmla="*/ 169635 w 14030783"/>
                <a:gd name="connsiteY274" fmla="*/ 4476485 h 9738027"/>
                <a:gd name="connsiteX275" fmla="*/ 103980 w 14030783"/>
                <a:gd name="connsiteY275" fmla="*/ 4551438 h 9738027"/>
                <a:gd name="connsiteX276" fmla="*/ 72571 w 14030783"/>
                <a:gd name="connsiteY276" fmla="*/ 4643287 h 9738027"/>
                <a:gd name="connsiteX277" fmla="*/ 453 w 14030783"/>
                <a:gd name="connsiteY277" fmla="*/ 4715858 h 9738027"/>
                <a:gd name="connsiteX278" fmla="*/ 52840 w 14030783"/>
                <a:gd name="connsiteY278" fmla="*/ 4784914 h 9738027"/>
                <a:gd name="connsiteX279" fmla="*/ 53521 w 14030783"/>
                <a:gd name="connsiteY279" fmla="*/ 4853857 h 9738027"/>
                <a:gd name="connsiteX280" fmla="*/ 111578 w 14030783"/>
                <a:gd name="connsiteY280" fmla="*/ 4868371 h 9738027"/>
                <a:gd name="connsiteX281" fmla="*/ 155121 w 14030783"/>
                <a:gd name="connsiteY281" fmla="*/ 4882885 h 9738027"/>
                <a:gd name="connsiteX282" fmla="*/ 256721 w 14030783"/>
                <a:gd name="connsiteY282" fmla="*/ 4984485 h 9738027"/>
                <a:gd name="connsiteX283" fmla="*/ 319086 w 14030783"/>
                <a:gd name="connsiteY283" fmla="*/ 5098219 h 9738027"/>
                <a:gd name="connsiteX284" fmla="*/ 304572 w 14030783"/>
                <a:gd name="connsiteY284" fmla="*/ 5294275 h 9738027"/>
                <a:gd name="connsiteX285" fmla="*/ 242207 w 14030783"/>
                <a:gd name="connsiteY285" fmla="*/ 5390885 h 9738027"/>
                <a:gd name="connsiteX286" fmla="*/ 300264 w 14030783"/>
                <a:gd name="connsiteY286" fmla="*/ 5419914 h 9738027"/>
                <a:gd name="connsiteX287" fmla="*/ 358321 w 14030783"/>
                <a:gd name="connsiteY287" fmla="*/ 5434428 h 9738027"/>
                <a:gd name="connsiteX288" fmla="*/ 401864 w 14030783"/>
                <a:gd name="connsiteY288" fmla="*/ 5463457 h 9738027"/>
                <a:gd name="connsiteX289" fmla="*/ 445407 w 14030783"/>
                <a:gd name="connsiteY289" fmla="*/ 5477971 h 9738027"/>
                <a:gd name="connsiteX290" fmla="*/ 567985 w 14030783"/>
                <a:gd name="connsiteY290" fmla="*/ 5522195 h 9738027"/>
                <a:gd name="connsiteX291" fmla="*/ 573201 w 14030783"/>
                <a:gd name="connsiteY291" fmla="*/ 5647380 h 9738027"/>
                <a:gd name="connsiteX292" fmla="*/ 587715 w 14030783"/>
                <a:gd name="connsiteY292" fmla="*/ 5739228 h 9738027"/>
                <a:gd name="connsiteX293" fmla="*/ 715282 w 14030783"/>
                <a:gd name="connsiteY293" fmla="*/ 5711333 h 9738027"/>
                <a:gd name="connsiteX294" fmla="*/ 754742 w 14030783"/>
                <a:gd name="connsiteY294" fmla="*/ 5764402 h 9738027"/>
                <a:gd name="connsiteX295" fmla="*/ 822778 w 14030783"/>
                <a:gd name="connsiteY295" fmla="*/ 5811800 h 9738027"/>
                <a:gd name="connsiteX296" fmla="*/ 982435 w 14030783"/>
                <a:gd name="connsiteY296" fmla="*/ 5826314 h 9738027"/>
                <a:gd name="connsiteX297" fmla="*/ 1061470 w 14030783"/>
                <a:gd name="connsiteY297" fmla="*/ 5855796 h 9738027"/>
                <a:gd name="connsiteX298" fmla="*/ 1064304 w 14030783"/>
                <a:gd name="connsiteY298" fmla="*/ 5925533 h 9738027"/>
                <a:gd name="connsiteX299" fmla="*/ 1069295 w 14030783"/>
                <a:gd name="connsiteY299" fmla="*/ 6024751 h 9738027"/>
                <a:gd name="connsiteX300" fmla="*/ 1156607 w 14030783"/>
                <a:gd name="connsiteY300" fmla="*/ 6087571 h 9738027"/>
                <a:gd name="connsiteX301" fmla="*/ 1214890 w 14030783"/>
                <a:gd name="connsiteY301" fmla="*/ 6116033 h 9738027"/>
                <a:gd name="connsiteX302" fmla="*/ 1229178 w 14030783"/>
                <a:gd name="connsiteY302" fmla="*/ 6189171 h 9738027"/>
                <a:gd name="connsiteX303" fmla="*/ 1185635 w 14030783"/>
                <a:gd name="connsiteY303" fmla="*/ 6218200 h 9738027"/>
                <a:gd name="connsiteX304" fmla="*/ 1207520 w 14030783"/>
                <a:gd name="connsiteY304" fmla="*/ 6388289 h 9738027"/>
                <a:gd name="connsiteX305" fmla="*/ 1265123 w 14030783"/>
                <a:gd name="connsiteY305" fmla="*/ 6477075 h 9738027"/>
                <a:gd name="connsiteX306" fmla="*/ 1313203 w 14030783"/>
                <a:gd name="connsiteY306" fmla="*/ 6568924 h 9738027"/>
                <a:gd name="connsiteX307" fmla="*/ 1265350 w 14030783"/>
                <a:gd name="connsiteY307" fmla="*/ 6651020 h 9738027"/>
                <a:gd name="connsiteX308" fmla="*/ 1163977 w 14030783"/>
                <a:gd name="connsiteY308" fmla="*/ 6610539 h 9738027"/>
                <a:gd name="connsiteX309" fmla="*/ 1142092 w 14030783"/>
                <a:gd name="connsiteY309" fmla="*/ 6682657 h 9738027"/>
                <a:gd name="connsiteX310" fmla="*/ 1176790 w 14030783"/>
                <a:gd name="connsiteY310" fmla="*/ 6768495 h 9738027"/>
                <a:gd name="connsiteX311" fmla="*/ 1173729 w 14030783"/>
                <a:gd name="connsiteY311" fmla="*/ 6871115 h 9738027"/>
                <a:gd name="connsiteX312" fmla="*/ 1188697 w 14030783"/>
                <a:gd name="connsiteY312" fmla="*/ 6955140 h 9738027"/>
                <a:gd name="connsiteX313" fmla="*/ 1248909 w 14030783"/>
                <a:gd name="connsiteY313" fmla="*/ 7021475 h 9738027"/>
                <a:gd name="connsiteX314" fmla="*/ 1405503 w 14030783"/>
                <a:gd name="connsiteY314" fmla="*/ 7104025 h 9738027"/>
                <a:gd name="connsiteX315" fmla="*/ 1487827 w 14030783"/>
                <a:gd name="connsiteY315" fmla="*/ 7157093 h 9738027"/>
                <a:gd name="connsiteX316" fmla="*/ 1569470 w 14030783"/>
                <a:gd name="connsiteY316" fmla="*/ 7212541 h 9738027"/>
                <a:gd name="connsiteX317" fmla="*/ 1650092 w 14030783"/>
                <a:gd name="connsiteY317" fmla="*/ 7263228 h 9738027"/>
                <a:gd name="connsiteX318" fmla="*/ 1693635 w 14030783"/>
                <a:gd name="connsiteY318" fmla="*/ 7277743 h 9738027"/>
                <a:gd name="connsiteX319" fmla="*/ 1780721 w 14030783"/>
                <a:gd name="connsiteY319" fmla="*/ 7321285 h 9738027"/>
                <a:gd name="connsiteX320" fmla="*/ 1853292 w 14030783"/>
                <a:gd name="connsiteY320" fmla="*/ 7248714 h 9738027"/>
                <a:gd name="connsiteX321" fmla="*/ 1968726 w 14030783"/>
                <a:gd name="connsiteY321" fmla="*/ 7251322 h 9738027"/>
                <a:gd name="connsiteX322" fmla="*/ 1995827 w 14030783"/>
                <a:gd name="connsiteY322" fmla="*/ 7319358 h 9738027"/>
                <a:gd name="connsiteX323" fmla="*/ 2082914 w 14030783"/>
                <a:gd name="connsiteY323" fmla="*/ 7348387 h 9738027"/>
                <a:gd name="connsiteX324" fmla="*/ 2172607 w 14030783"/>
                <a:gd name="connsiteY324" fmla="*/ 7389321 h 9738027"/>
                <a:gd name="connsiteX325" fmla="*/ 2224540 w 14030783"/>
                <a:gd name="connsiteY325" fmla="*/ 7423339 h 9738027"/>
                <a:gd name="connsiteX326" fmla="*/ 2249714 w 14030783"/>
                <a:gd name="connsiteY326" fmla="*/ 7440462 h 9738027"/>
                <a:gd name="connsiteX327" fmla="*/ 2262301 w 14030783"/>
                <a:gd name="connsiteY327" fmla="*/ 7472098 h 9738027"/>
                <a:gd name="connsiteX328" fmla="*/ 2298359 w 14030783"/>
                <a:gd name="connsiteY328" fmla="*/ 7501920 h 9738027"/>
                <a:gd name="connsiteX329" fmla="*/ 2324893 w 14030783"/>
                <a:gd name="connsiteY329" fmla="*/ 7517569 h 9738027"/>
                <a:gd name="connsiteX330" fmla="*/ 2450986 w 14030783"/>
                <a:gd name="connsiteY330" fmla="*/ 7496364 h 9738027"/>
                <a:gd name="connsiteX331" fmla="*/ 2482623 w 14030783"/>
                <a:gd name="connsiteY331" fmla="*/ 7618714 h 9738027"/>
                <a:gd name="connsiteX332" fmla="*/ 2535464 w 14030783"/>
                <a:gd name="connsiteY332" fmla="*/ 7655114 h 9738027"/>
                <a:gd name="connsiteX333" fmla="*/ 2622549 w 14030783"/>
                <a:gd name="connsiteY333" fmla="*/ 7684143 h 9738027"/>
                <a:gd name="connsiteX334" fmla="*/ 2682760 w 14030783"/>
                <a:gd name="connsiteY334" fmla="*/ 7741746 h 9738027"/>
                <a:gd name="connsiteX335" fmla="*/ 2791278 w 14030783"/>
                <a:gd name="connsiteY335" fmla="*/ 7744582 h 9738027"/>
                <a:gd name="connsiteX336" fmla="*/ 2847408 w 14030783"/>
                <a:gd name="connsiteY336" fmla="*/ 7814545 h 9738027"/>
                <a:gd name="connsiteX337" fmla="*/ 2927349 w 14030783"/>
                <a:gd name="connsiteY337" fmla="*/ 7807627 h 9738027"/>
                <a:gd name="connsiteX338" fmla="*/ 3007065 w 14030783"/>
                <a:gd name="connsiteY338" fmla="*/ 7838810 h 9738027"/>
                <a:gd name="connsiteX339" fmla="*/ 3145064 w 14030783"/>
                <a:gd name="connsiteY339" fmla="*/ 7843800 h 9738027"/>
                <a:gd name="connsiteX340" fmla="*/ 3254035 w 14030783"/>
                <a:gd name="connsiteY340" fmla="*/ 7881900 h 9738027"/>
                <a:gd name="connsiteX341" fmla="*/ 3367314 w 14030783"/>
                <a:gd name="connsiteY341" fmla="*/ 7843346 h 9738027"/>
                <a:gd name="connsiteX342" fmla="*/ 3456780 w 14030783"/>
                <a:gd name="connsiteY342" fmla="*/ 7819988 h 9738027"/>
                <a:gd name="connsiteX343" fmla="*/ 3480820 w 14030783"/>
                <a:gd name="connsiteY343" fmla="*/ 7878044 h 9738027"/>
                <a:gd name="connsiteX344" fmla="*/ 3490571 w 14030783"/>
                <a:gd name="connsiteY344" fmla="*/ 7923969 h 9738027"/>
                <a:gd name="connsiteX345" fmla="*/ 3512229 w 14030783"/>
                <a:gd name="connsiteY345" fmla="*/ 7982025 h 9738027"/>
                <a:gd name="connsiteX346" fmla="*/ 3546247 w 14030783"/>
                <a:gd name="connsiteY346" fmla="*/ 8022960 h 9738027"/>
                <a:gd name="connsiteX347" fmla="*/ 3609521 w 14030783"/>
                <a:gd name="connsiteY347" fmla="*/ 8017971 h 9738027"/>
                <a:gd name="connsiteX348" fmla="*/ 3624035 w 14030783"/>
                <a:gd name="connsiteY348" fmla="*/ 7901857 h 9738027"/>
                <a:gd name="connsiteX349" fmla="*/ 3703977 w 14030783"/>
                <a:gd name="connsiteY349" fmla="*/ 7834502 h 9738027"/>
                <a:gd name="connsiteX350" fmla="*/ 3747973 w 14030783"/>
                <a:gd name="connsiteY350" fmla="*/ 7787103 h 9738027"/>
                <a:gd name="connsiteX351" fmla="*/ 3882004 w 14030783"/>
                <a:gd name="connsiteY351" fmla="*/ 7842099 h 9738027"/>
                <a:gd name="connsiteX352" fmla="*/ 4030435 w 14030783"/>
                <a:gd name="connsiteY352" fmla="*/ 7872828 h 9738027"/>
                <a:gd name="connsiteX353" fmla="*/ 4110377 w 14030783"/>
                <a:gd name="connsiteY353" fmla="*/ 7834728 h 9738027"/>
                <a:gd name="connsiteX354" fmla="*/ 4146323 w 14030783"/>
                <a:gd name="connsiteY354" fmla="*/ 7921360 h 9738027"/>
                <a:gd name="connsiteX355" fmla="*/ 4196555 w 14030783"/>
                <a:gd name="connsiteY355" fmla="*/ 7962522 h 9738027"/>
                <a:gd name="connsiteX356" fmla="*/ 4261757 w 14030783"/>
                <a:gd name="connsiteY356" fmla="*/ 8028177 h 9738027"/>
                <a:gd name="connsiteX357" fmla="*/ 4252685 w 14030783"/>
                <a:gd name="connsiteY357" fmla="*/ 8093151 h 9738027"/>
                <a:gd name="connsiteX358" fmla="*/ 4277178 w 14030783"/>
                <a:gd name="connsiteY358" fmla="*/ 8148600 h 9738027"/>
                <a:gd name="connsiteX359" fmla="*/ 4436835 w 14030783"/>
                <a:gd name="connsiteY359" fmla="*/ 8119571 h 9738027"/>
                <a:gd name="connsiteX360" fmla="*/ 4565310 w 14030783"/>
                <a:gd name="connsiteY360" fmla="*/ 8078863 h 9738027"/>
                <a:gd name="connsiteX361" fmla="*/ 4639128 w 14030783"/>
                <a:gd name="connsiteY361" fmla="*/ 8082945 h 9738027"/>
                <a:gd name="connsiteX362" fmla="*/ 4712607 w 14030783"/>
                <a:gd name="connsiteY362" fmla="*/ 8047000 h 9738027"/>
                <a:gd name="connsiteX363" fmla="*/ 4741635 w 14030783"/>
                <a:gd name="connsiteY363" fmla="*/ 8003457 h 9738027"/>
                <a:gd name="connsiteX364" fmla="*/ 4756149 w 14030783"/>
                <a:gd name="connsiteY364" fmla="*/ 7959914 h 9738027"/>
                <a:gd name="connsiteX365" fmla="*/ 4843235 w 14030783"/>
                <a:gd name="connsiteY365" fmla="*/ 7930885 h 9738027"/>
                <a:gd name="connsiteX366" fmla="*/ 4877480 w 14030783"/>
                <a:gd name="connsiteY366" fmla="*/ 7904465 h 9738027"/>
                <a:gd name="connsiteX367" fmla="*/ 4933609 w 14030783"/>
                <a:gd name="connsiteY367" fmla="*/ 7875437 h 9738027"/>
                <a:gd name="connsiteX368" fmla="*/ 4986224 w 14030783"/>
                <a:gd name="connsiteY368" fmla="*/ 7839037 h 9738027"/>
                <a:gd name="connsiteX369" fmla="*/ 5104492 w 14030783"/>
                <a:gd name="connsiteY369" fmla="*/ 7766919 h 9738027"/>
                <a:gd name="connsiteX370" fmla="*/ 5249635 w 14030783"/>
                <a:gd name="connsiteY370" fmla="*/ 7814771 h 9738027"/>
                <a:gd name="connsiteX371" fmla="*/ 5336721 w 14030783"/>
                <a:gd name="connsiteY371" fmla="*/ 7872828 h 9738027"/>
                <a:gd name="connsiteX372" fmla="*/ 5423807 w 14030783"/>
                <a:gd name="connsiteY372" fmla="*/ 7858314 h 9738027"/>
                <a:gd name="connsiteX373" fmla="*/ 5467349 w 14030783"/>
                <a:gd name="connsiteY373" fmla="*/ 7829285 h 9738027"/>
                <a:gd name="connsiteX374" fmla="*/ 5553754 w 14030783"/>
                <a:gd name="connsiteY374" fmla="*/ 7712377 h 9738027"/>
                <a:gd name="connsiteX375" fmla="*/ 5602741 w 14030783"/>
                <a:gd name="connsiteY375" fmla="*/ 7788804 h 9738027"/>
                <a:gd name="connsiteX376" fmla="*/ 5641521 w 14030783"/>
                <a:gd name="connsiteY376" fmla="*/ 7843800 h 9738027"/>
                <a:gd name="connsiteX377" fmla="*/ 5656035 w 14030783"/>
                <a:gd name="connsiteY377" fmla="*/ 7887343 h 9738027"/>
                <a:gd name="connsiteX378" fmla="*/ 5745276 w 14030783"/>
                <a:gd name="connsiteY378" fmla="*/ 7950389 h 9738027"/>
                <a:gd name="connsiteX379" fmla="*/ 5770222 w 14030783"/>
                <a:gd name="connsiteY379" fmla="*/ 7990077 h 9738027"/>
                <a:gd name="connsiteX380" fmla="*/ 5766480 w 14030783"/>
                <a:gd name="connsiteY380" fmla="*/ 8069112 h 9738027"/>
                <a:gd name="connsiteX381" fmla="*/ 5771016 w 14030783"/>
                <a:gd name="connsiteY381" fmla="*/ 8131703 h 9738027"/>
                <a:gd name="connsiteX382" fmla="*/ 5778386 w 14030783"/>
                <a:gd name="connsiteY382" fmla="*/ 8211419 h 9738027"/>
                <a:gd name="connsiteX383" fmla="*/ 5776458 w 14030783"/>
                <a:gd name="connsiteY383" fmla="*/ 8300887 h 9738027"/>
                <a:gd name="connsiteX384" fmla="*/ 5730989 w 14030783"/>
                <a:gd name="connsiteY384" fmla="*/ 8377994 h 9738027"/>
                <a:gd name="connsiteX385" fmla="*/ 5641521 w 14030783"/>
                <a:gd name="connsiteY385" fmla="*/ 8424371 h 9738027"/>
                <a:gd name="connsiteX386" fmla="*/ 5612492 w 14030783"/>
                <a:gd name="connsiteY386" fmla="*/ 8467914 h 9738027"/>
                <a:gd name="connsiteX387" fmla="*/ 5597978 w 14030783"/>
                <a:gd name="connsiteY387" fmla="*/ 8511457 h 9738027"/>
                <a:gd name="connsiteX388" fmla="*/ 5510892 w 14030783"/>
                <a:gd name="connsiteY388" fmla="*/ 8598543 h 9738027"/>
                <a:gd name="connsiteX389" fmla="*/ 5496378 w 14030783"/>
                <a:gd name="connsiteY389" fmla="*/ 8642085 h 9738027"/>
                <a:gd name="connsiteX390" fmla="*/ 5558744 w 14030783"/>
                <a:gd name="connsiteY390" fmla="*/ 8768178 h 9738027"/>
                <a:gd name="connsiteX391" fmla="*/ 5516109 w 14030783"/>
                <a:gd name="connsiteY391" fmla="*/ 8861954 h 9738027"/>
                <a:gd name="connsiteX392" fmla="*/ 5658303 w 14030783"/>
                <a:gd name="connsiteY392" fmla="*/ 8840183 h 9738027"/>
                <a:gd name="connsiteX393" fmla="*/ 5750491 w 14030783"/>
                <a:gd name="connsiteY393" fmla="*/ 8814103 h 9738027"/>
                <a:gd name="connsiteX394" fmla="*/ 5815692 w 14030783"/>
                <a:gd name="connsiteY394" fmla="*/ 8800268 h 9738027"/>
                <a:gd name="connsiteX395" fmla="*/ 5787798 w 14030783"/>
                <a:gd name="connsiteY395" fmla="*/ 8872159 h 9738027"/>
                <a:gd name="connsiteX396" fmla="*/ 5786890 w 14030783"/>
                <a:gd name="connsiteY396" fmla="*/ 8903343 h 9738027"/>
                <a:gd name="connsiteX397" fmla="*/ 5786664 w 14030783"/>
                <a:gd name="connsiteY397" fmla="*/ 8946885 h 9738027"/>
                <a:gd name="connsiteX398" fmla="*/ 5815692 w 14030783"/>
                <a:gd name="connsiteY398" fmla="*/ 9033971 h 9738027"/>
                <a:gd name="connsiteX399" fmla="*/ 5868760 w 14030783"/>
                <a:gd name="connsiteY399" fmla="*/ 9080576 h 9738027"/>
                <a:gd name="connsiteX400" fmla="*/ 5921828 w 14030783"/>
                <a:gd name="connsiteY400" fmla="*/ 9114140 h 9738027"/>
                <a:gd name="connsiteX401" fmla="*/ 5946321 w 14030783"/>
                <a:gd name="connsiteY401" fmla="*/ 9164600 h 9738027"/>
                <a:gd name="connsiteX402" fmla="*/ 5902778 w 14030783"/>
                <a:gd name="connsiteY402" fmla="*/ 9266200 h 9738027"/>
                <a:gd name="connsiteX403" fmla="*/ 6062435 w 14030783"/>
                <a:gd name="connsiteY403" fmla="*/ 9353285 h 9738027"/>
                <a:gd name="connsiteX404" fmla="*/ 6076949 w 14030783"/>
                <a:gd name="connsiteY404" fmla="*/ 9396828 h 9738027"/>
                <a:gd name="connsiteX405" fmla="*/ 6105978 w 14030783"/>
                <a:gd name="connsiteY405" fmla="*/ 9440371 h 9738027"/>
                <a:gd name="connsiteX406" fmla="*/ 6172653 w 14030783"/>
                <a:gd name="connsiteY406" fmla="*/ 9471214 h 9738027"/>
                <a:gd name="connsiteX407" fmla="*/ 6308384 w 14030783"/>
                <a:gd name="connsiteY407" fmla="*/ 9406920 h 9738027"/>
                <a:gd name="connsiteX408" fmla="*/ 6338207 w 14030783"/>
                <a:gd name="connsiteY408" fmla="*/ 9440371 h 9738027"/>
                <a:gd name="connsiteX409" fmla="*/ 6352721 w 14030783"/>
                <a:gd name="connsiteY409" fmla="*/ 9483914 h 9738027"/>
                <a:gd name="connsiteX410" fmla="*/ 6386739 w 14030783"/>
                <a:gd name="connsiteY410" fmla="*/ 9527003 h 9738027"/>
                <a:gd name="connsiteX411" fmla="*/ 6444569 w 14030783"/>
                <a:gd name="connsiteY411" fmla="*/ 9556032 h 9738027"/>
                <a:gd name="connsiteX412" fmla="*/ 6469061 w 14030783"/>
                <a:gd name="connsiteY412" fmla="*/ 9510562 h 9738027"/>
                <a:gd name="connsiteX413" fmla="*/ 6468835 w 14030783"/>
                <a:gd name="connsiteY413" fmla="*/ 9382314 h 9738027"/>
                <a:gd name="connsiteX414" fmla="*/ 6439807 w 14030783"/>
                <a:gd name="connsiteY414" fmla="*/ 9280714 h 9738027"/>
                <a:gd name="connsiteX415" fmla="*/ 6483349 w 14030783"/>
                <a:gd name="connsiteY415" fmla="*/ 9237171 h 9738027"/>
                <a:gd name="connsiteX416" fmla="*/ 6526892 w 14030783"/>
                <a:gd name="connsiteY416" fmla="*/ 9222657 h 9738027"/>
                <a:gd name="connsiteX417" fmla="*/ 6596516 w 14030783"/>
                <a:gd name="connsiteY417" fmla="*/ 9225945 h 9738027"/>
                <a:gd name="connsiteX418" fmla="*/ 6675097 w 14030783"/>
                <a:gd name="connsiteY418" fmla="*/ 9168795 h 9738027"/>
                <a:gd name="connsiteX419" fmla="*/ 6776243 w 14030783"/>
                <a:gd name="connsiteY419" fmla="*/ 9224812 h 9738027"/>
                <a:gd name="connsiteX420" fmla="*/ 6802664 w 14030783"/>
                <a:gd name="connsiteY420" fmla="*/ 9164600 h 9738027"/>
                <a:gd name="connsiteX421" fmla="*/ 6867638 w 14030783"/>
                <a:gd name="connsiteY421" fmla="*/ 9181722 h 9738027"/>
                <a:gd name="connsiteX422" fmla="*/ 6909027 w 14030783"/>
                <a:gd name="connsiteY422" fmla="*/ 9205988 h 9738027"/>
                <a:gd name="connsiteX423" fmla="*/ 6991349 w 14030783"/>
                <a:gd name="connsiteY423" fmla="*/ 9208143 h 9738027"/>
                <a:gd name="connsiteX424" fmla="*/ 7063921 w 14030783"/>
                <a:gd name="connsiteY424" fmla="*/ 9121057 h 9738027"/>
                <a:gd name="connsiteX425" fmla="*/ 7141028 w 14030783"/>
                <a:gd name="connsiteY425" fmla="*/ 9139881 h 9738027"/>
                <a:gd name="connsiteX426" fmla="*/ 7209064 w 14030783"/>
                <a:gd name="connsiteY426" fmla="*/ 9077514 h 9738027"/>
                <a:gd name="connsiteX427" fmla="*/ 7235939 w 14030783"/>
                <a:gd name="connsiteY427" fmla="*/ 9048713 h 9738027"/>
                <a:gd name="connsiteX428" fmla="*/ 7275172 w 14030783"/>
                <a:gd name="connsiteY428" fmla="*/ 9023539 h 9738027"/>
                <a:gd name="connsiteX429" fmla="*/ 7310436 w 14030783"/>
                <a:gd name="connsiteY429" fmla="*/ 9063681 h 9738027"/>
                <a:gd name="connsiteX430" fmla="*/ 7346609 w 14030783"/>
                <a:gd name="connsiteY430" fmla="*/ 9109604 h 9738027"/>
                <a:gd name="connsiteX431" fmla="*/ 7382328 w 14030783"/>
                <a:gd name="connsiteY431" fmla="*/ 9159270 h 9738027"/>
                <a:gd name="connsiteX432" fmla="*/ 7499349 w 14030783"/>
                <a:gd name="connsiteY432" fmla="*/ 9164600 h 9738027"/>
                <a:gd name="connsiteX433" fmla="*/ 7586435 w 14030783"/>
                <a:gd name="connsiteY433" fmla="*/ 9179114 h 9738027"/>
                <a:gd name="connsiteX434" fmla="*/ 7600949 w 14030783"/>
                <a:gd name="connsiteY434" fmla="*/ 9353285 h 9738027"/>
                <a:gd name="connsiteX435" fmla="*/ 7673521 w 14030783"/>
                <a:gd name="connsiteY435" fmla="*/ 9367800 h 9738027"/>
                <a:gd name="connsiteX436" fmla="*/ 7760607 w 14030783"/>
                <a:gd name="connsiteY436" fmla="*/ 9396828 h 9738027"/>
                <a:gd name="connsiteX437" fmla="*/ 7847692 w 14030783"/>
                <a:gd name="connsiteY437" fmla="*/ 9425857 h 9738027"/>
                <a:gd name="connsiteX438" fmla="*/ 7891235 w 14030783"/>
                <a:gd name="connsiteY438" fmla="*/ 9440371 h 9738027"/>
                <a:gd name="connsiteX439" fmla="*/ 7934778 w 14030783"/>
                <a:gd name="connsiteY439" fmla="*/ 9396828 h 9738027"/>
                <a:gd name="connsiteX440" fmla="*/ 7978321 w 14030783"/>
                <a:gd name="connsiteY440" fmla="*/ 9382314 h 9738027"/>
                <a:gd name="connsiteX441" fmla="*/ 8001453 w 14030783"/>
                <a:gd name="connsiteY441" fmla="*/ 9347389 h 9738027"/>
                <a:gd name="connsiteX442" fmla="*/ 8044315 w 14030783"/>
                <a:gd name="connsiteY442" fmla="*/ 9335483 h 9738027"/>
                <a:gd name="connsiteX443" fmla="*/ 8103847 w 14030783"/>
                <a:gd name="connsiteY443" fmla="*/ 9397396 h 9738027"/>
                <a:gd name="connsiteX444" fmla="*/ 8207942 w 14030783"/>
                <a:gd name="connsiteY444" fmla="*/ 9437309 h 9738027"/>
                <a:gd name="connsiteX445" fmla="*/ 8253866 w 14030783"/>
                <a:gd name="connsiteY445" fmla="*/ 9392633 h 9738027"/>
                <a:gd name="connsiteX446" fmla="*/ 8294347 w 14030783"/>
                <a:gd name="connsiteY446" fmla="*/ 9401818 h 9738027"/>
                <a:gd name="connsiteX447" fmla="*/ 8337890 w 14030783"/>
                <a:gd name="connsiteY447" fmla="*/ 9438217 h 9738027"/>
                <a:gd name="connsiteX448" fmla="*/ 8356259 w 14030783"/>
                <a:gd name="connsiteY448" fmla="*/ 9485502 h 9738027"/>
                <a:gd name="connsiteX449" fmla="*/ 8333808 w 14030783"/>
                <a:gd name="connsiteY449" fmla="*/ 9519633 h 9738027"/>
                <a:gd name="connsiteX450" fmla="*/ 8315778 w 14030783"/>
                <a:gd name="connsiteY450" fmla="*/ 9604564 h 9738027"/>
                <a:gd name="connsiteX451" fmla="*/ 8348095 w 14030783"/>
                <a:gd name="connsiteY451" fmla="*/ 9685413 h 9738027"/>
                <a:gd name="connsiteX452" fmla="*/ 8389257 w 14030783"/>
                <a:gd name="connsiteY452" fmla="*/ 9738027 h 9738027"/>
                <a:gd name="connsiteX453" fmla="*/ 8428264 w 14030783"/>
                <a:gd name="connsiteY453" fmla="*/ 9730657 h 9738027"/>
                <a:gd name="connsiteX454" fmla="*/ 8425202 w 14030783"/>
                <a:gd name="connsiteY454" fmla="*/ 9682578 h 9738027"/>
                <a:gd name="connsiteX455" fmla="*/ 8399235 w 14030783"/>
                <a:gd name="connsiteY455" fmla="*/ 9643571 h 9738027"/>
                <a:gd name="connsiteX456" fmla="*/ 8389937 w 14030783"/>
                <a:gd name="connsiteY456" fmla="*/ 9571453 h 9738027"/>
                <a:gd name="connsiteX457" fmla="*/ 8409214 w 14030783"/>
                <a:gd name="connsiteY457" fmla="*/ 9527684 h 9738027"/>
                <a:gd name="connsiteX458" fmla="*/ 8434841 w 14030783"/>
                <a:gd name="connsiteY458" fmla="*/ 9475977 h 9738027"/>
                <a:gd name="connsiteX459" fmla="*/ 8468178 w 14030783"/>
                <a:gd name="connsiteY459" fmla="*/ 9483120 h 9738027"/>
                <a:gd name="connsiteX460" fmla="*/ 8534853 w 14030783"/>
                <a:gd name="connsiteY460" fmla="*/ 9473595 h 9738027"/>
                <a:gd name="connsiteX461" fmla="*/ 8592684 w 14030783"/>
                <a:gd name="connsiteY461" fmla="*/ 9453185 h 9738027"/>
                <a:gd name="connsiteX462" fmla="*/ 8675007 w 14030783"/>
                <a:gd name="connsiteY462" fmla="*/ 9428465 h 9738027"/>
                <a:gd name="connsiteX463" fmla="*/ 8734991 w 14030783"/>
                <a:gd name="connsiteY463" fmla="*/ 9415877 h 9738027"/>
                <a:gd name="connsiteX464" fmla="*/ 8730116 w 14030783"/>
                <a:gd name="connsiteY464" fmla="*/ 9375964 h 9738027"/>
                <a:gd name="connsiteX465" fmla="*/ 8753928 w 14030783"/>
                <a:gd name="connsiteY465" fmla="*/ 9356914 h 9738027"/>
                <a:gd name="connsiteX466" fmla="*/ 8782503 w 14030783"/>
                <a:gd name="connsiteY466" fmla="*/ 9359295 h 9738027"/>
                <a:gd name="connsiteX467" fmla="*/ 8849178 w 14030783"/>
                <a:gd name="connsiteY467" fmla="*/ 9382314 h 9738027"/>
                <a:gd name="connsiteX468" fmla="*/ 8894876 w 14030783"/>
                <a:gd name="connsiteY468" fmla="*/ 9312577 h 9738027"/>
                <a:gd name="connsiteX469" fmla="*/ 8942047 w 14030783"/>
                <a:gd name="connsiteY469" fmla="*/ 9314052 h 9738027"/>
                <a:gd name="connsiteX470" fmla="*/ 8980147 w 14030783"/>
                <a:gd name="connsiteY470" fmla="*/ 9356914 h 9738027"/>
                <a:gd name="connsiteX471" fmla="*/ 9023009 w 14030783"/>
                <a:gd name="connsiteY471" fmla="*/ 9321195 h 9738027"/>
                <a:gd name="connsiteX472" fmla="*/ 9064511 w 14030783"/>
                <a:gd name="connsiteY472" fmla="*/ 9264272 h 9738027"/>
                <a:gd name="connsiteX473" fmla="*/ 9124723 w 14030783"/>
                <a:gd name="connsiteY473" fmla="*/ 9278106 h 9738027"/>
                <a:gd name="connsiteX474" fmla="*/ 9163503 w 14030783"/>
                <a:gd name="connsiteY474" fmla="*/ 9237852 h 9738027"/>
                <a:gd name="connsiteX475" fmla="*/ 9168266 w 14030783"/>
                <a:gd name="connsiteY475" fmla="*/ 9186258 h 9738027"/>
                <a:gd name="connsiteX476" fmla="*/ 9199222 w 14030783"/>
                <a:gd name="connsiteY476" fmla="*/ 9133077 h 9738027"/>
                <a:gd name="connsiteX477" fmla="*/ 9242084 w 14030783"/>
                <a:gd name="connsiteY477" fmla="*/ 9156889 h 9738027"/>
                <a:gd name="connsiteX478" fmla="*/ 9285174 w 14030783"/>
                <a:gd name="connsiteY478" fmla="*/ 9196690 h 9738027"/>
                <a:gd name="connsiteX479" fmla="*/ 9344478 w 14030783"/>
                <a:gd name="connsiteY479" fmla="*/ 9159270 h 9738027"/>
                <a:gd name="connsiteX480" fmla="*/ 9438367 w 14030783"/>
                <a:gd name="connsiteY480" fmla="*/ 9131943 h 9738027"/>
                <a:gd name="connsiteX481" fmla="*/ 9496878 w 14030783"/>
                <a:gd name="connsiteY481" fmla="*/ 9130695 h 9738027"/>
                <a:gd name="connsiteX482" fmla="*/ 9557316 w 14030783"/>
                <a:gd name="connsiteY482" fmla="*/ 9105521 h 9738027"/>
                <a:gd name="connsiteX483" fmla="*/ 9613446 w 14030783"/>
                <a:gd name="connsiteY483" fmla="*/ 9126046 h 9738027"/>
                <a:gd name="connsiteX484" fmla="*/ 9691007 w 14030783"/>
                <a:gd name="connsiteY484" fmla="*/ 9106543 h 9738027"/>
                <a:gd name="connsiteX485" fmla="*/ 9792153 w 14030783"/>
                <a:gd name="connsiteY485" fmla="*/ 9094977 h 9738027"/>
                <a:gd name="connsiteX486" fmla="*/ 9854973 w 14030783"/>
                <a:gd name="connsiteY486" fmla="*/ 9050866 h 9738027"/>
                <a:gd name="connsiteX487" fmla="*/ 9842159 w 14030783"/>
                <a:gd name="connsiteY487" fmla="*/ 9009252 h 9738027"/>
                <a:gd name="connsiteX488" fmla="*/ 9858034 w 14030783"/>
                <a:gd name="connsiteY488" fmla="*/ 8981583 h 9738027"/>
                <a:gd name="connsiteX489" fmla="*/ 9911216 w 14030783"/>
                <a:gd name="connsiteY489" fmla="*/ 8980677 h 9738027"/>
                <a:gd name="connsiteX490" fmla="*/ 9932534 w 14030783"/>
                <a:gd name="connsiteY490" fmla="*/ 8931350 h 9738027"/>
                <a:gd name="connsiteX491" fmla="*/ 9981519 w 14030783"/>
                <a:gd name="connsiteY491" fmla="*/ 8904022 h 9738027"/>
                <a:gd name="connsiteX492" fmla="*/ 10063162 w 14030783"/>
                <a:gd name="connsiteY492" fmla="*/ 8850956 h 9738027"/>
                <a:gd name="connsiteX493" fmla="*/ 10140723 w 14030783"/>
                <a:gd name="connsiteY493" fmla="*/ 8802650 h 9738027"/>
                <a:gd name="connsiteX494" fmla="*/ 10169524 w 14030783"/>
                <a:gd name="connsiteY494" fmla="*/ 8768632 h 9738027"/>
                <a:gd name="connsiteX495" fmla="*/ 10138795 w 14030783"/>
                <a:gd name="connsiteY495" fmla="*/ 8719646 h 9738027"/>
                <a:gd name="connsiteX496" fmla="*/ 10178256 w 14030783"/>
                <a:gd name="connsiteY496" fmla="*/ 8683474 h 9738027"/>
                <a:gd name="connsiteX497" fmla="*/ 10238467 w 14030783"/>
                <a:gd name="connsiteY497" fmla="*/ 8664197 h 9738027"/>
                <a:gd name="connsiteX498" fmla="*/ 10291535 w 14030783"/>
                <a:gd name="connsiteY498" fmla="*/ 8642539 h 9738027"/>
                <a:gd name="connsiteX499" fmla="*/ 10332470 w 14030783"/>
                <a:gd name="connsiteY499" fmla="*/ 8610902 h 9738027"/>
                <a:gd name="connsiteX500" fmla="*/ 10389847 w 14030783"/>
                <a:gd name="connsiteY500" fmla="*/ 8533002 h 9738027"/>
                <a:gd name="connsiteX501" fmla="*/ 10402207 w 14030783"/>
                <a:gd name="connsiteY501" fmla="*/ 8525971 h 9738027"/>
                <a:gd name="connsiteX502" fmla="*/ 10436905 w 14030783"/>
                <a:gd name="connsiteY502" fmla="*/ 8480274 h 9738027"/>
                <a:gd name="connsiteX503" fmla="*/ 10475232 w 14030783"/>
                <a:gd name="connsiteY503" fmla="*/ 8443875 h 9738027"/>
                <a:gd name="connsiteX504" fmla="*/ 10518321 w 14030783"/>
                <a:gd name="connsiteY504" fmla="*/ 8395343 h 9738027"/>
                <a:gd name="connsiteX505" fmla="*/ 10533516 w 14030783"/>
                <a:gd name="connsiteY505" fmla="*/ 8308257 h 9738027"/>
                <a:gd name="connsiteX506" fmla="*/ 10538052 w 14030783"/>
                <a:gd name="connsiteY506" fmla="*/ 8247819 h 9738027"/>
                <a:gd name="connsiteX507" fmla="*/ 10520816 w 14030783"/>
                <a:gd name="connsiteY507" fmla="*/ 8171052 h 9738027"/>
                <a:gd name="connsiteX508" fmla="*/ 10561864 w 14030783"/>
                <a:gd name="connsiteY508" fmla="*/ 8117643 h 9738027"/>
                <a:gd name="connsiteX509" fmla="*/ 10605407 w 14030783"/>
                <a:gd name="connsiteY509" fmla="*/ 8119571 h 9738027"/>
                <a:gd name="connsiteX510" fmla="*/ 10666072 w 14030783"/>
                <a:gd name="connsiteY510" fmla="*/ 8102676 h 9738027"/>
                <a:gd name="connsiteX511" fmla="*/ 10693627 w 14030783"/>
                <a:gd name="connsiteY511" fmla="*/ 8025569 h 9738027"/>
                <a:gd name="connsiteX512" fmla="*/ 10735128 w 14030783"/>
                <a:gd name="connsiteY512" fmla="*/ 7994839 h 9738027"/>
                <a:gd name="connsiteX513" fmla="*/ 10813823 w 14030783"/>
                <a:gd name="connsiteY513" fmla="*/ 7894940 h 9738027"/>
                <a:gd name="connsiteX514" fmla="*/ 10845233 w 14030783"/>
                <a:gd name="connsiteY514" fmla="*/ 7805246 h 9738027"/>
                <a:gd name="connsiteX515" fmla="*/ 10886394 w 14030783"/>
                <a:gd name="connsiteY515" fmla="*/ 7745488 h 9738027"/>
                <a:gd name="connsiteX516" fmla="*/ 10942297 w 14030783"/>
                <a:gd name="connsiteY516" fmla="*/ 7730520 h 9738027"/>
                <a:gd name="connsiteX517" fmla="*/ 10997292 w 14030783"/>
                <a:gd name="connsiteY517" fmla="*/ 7727685 h 9738027"/>
                <a:gd name="connsiteX518" fmla="*/ 10990829 w 14030783"/>
                <a:gd name="connsiteY518" fmla="*/ 7706028 h 9738027"/>
                <a:gd name="connsiteX519" fmla="*/ 10982778 w 14030783"/>
                <a:gd name="connsiteY519" fmla="*/ 7652732 h 9738027"/>
                <a:gd name="connsiteX520" fmla="*/ 10989695 w 14030783"/>
                <a:gd name="connsiteY520" fmla="*/ 7604427 h 9738027"/>
                <a:gd name="connsiteX521" fmla="*/ 10956584 w 14030783"/>
                <a:gd name="connsiteY521" fmla="*/ 7507590 h 9738027"/>
                <a:gd name="connsiteX522" fmla="*/ 10954430 w 14030783"/>
                <a:gd name="connsiteY522" fmla="*/ 7454521 h 9738027"/>
                <a:gd name="connsiteX523" fmla="*/ 11002735 w 14030783"/>
                <a:gd name="connsiteY523" fmla="*/ 7401681 h 9738027"/>
                <a:gd name="connsiteX524" fmla="*/ 11063741 w 14030783"/>
                <a:gd name="connsiteY524" fmla="*/ 7373333 h 9738027"/>
                <a:gd name="connsiteX525" fmla="*/ 11055349 w 14030783"/>
                <a:gd name="connsiteY525" fmla="*/ 7335800 h 9738027"/>
                <a:gd name="connsiteX526" fmla="*/ 11013734 w 14030783"/>
                <a:gd name="connsiteY526" fmla="*/ 7306998 h 9738027"/>
                <a:gd name="connsiteX527" fmla="*/ 10951368 w 14030783"/>
                <a:gd name="connsiteY527" fmla="*/ 7239643 h 9738027"/>
                <a:gd name="connsiteX528" fmla="*/ 10890703 w 14030783"/>
                <a:gd name="connsiteY528" fmla="*/ 7270371 h 9738027"/>
                <a:gd name="connsiteX529" fmla="*/ 10820966 w 14030783"/>
                <a:gd name="connsiteY529" fmla="*/ 7263001 h 9738027"/>
                <a:gd name="connsiteX530" fmla="*/ 10823121 w 14030783"/>
                <a:gd name="connsiteY530" fmla="*/ 7205171 h 9738027"/>
                <a:gd name="connsiteX531" fmla="*/ 10869045 w 14030783"/>
                <a:gd name="connsiteY531" fmla="*/ 7133053 h 9738027"/>
                <a:gd name="connsiteX532" fmla="*/ 10916103 w 14030783"/>
                <a:gd name="connsiteY532" fmla="*/ 7116158 h 9738027"/>
                <a:gd name="connsiteX533" fmla="*/ 10956130 w 14030783"/>
                <a:gd name="connsiteY533" fmla="*/ 7087357 h 9738027"/>
                <a:gd name="connsiteX534" fmla="*/ 11012486 w 14030783"/>
                <a:gd name="connsiteY534" fmla="*/ 7074769 h 9738027"/>
                <a:gd name="connsiteX535" fmla="*/ 11072244 w 14030783"/>
                <a:gd name="connsiteY535" fmla="*/ 7055039 h 9738027"/>
                <a:gd name="connsiteX536" fmla="*/ 10968491 w 14030783"/>
                <a:gd name="connsiteY536" fmla="*/ 6954120 h 9738027"/>
                <a:gd name="connsiteX537" fmla="*/ 10942070 w 14030783"/>
                <a:gd name="connsiteY537" fmla="*/ 6879619 h 9738027"/>
                <a:gd name="connsiteX538" fmla="*/ 11036527 w 14030783"/>
                <a:gd name="connsiteY538" fmla="*/ 6886083 h 9738027"/>
                <a:gd name="connsiteX539" fmla="*/ 11084378 w 14030783"/>
                <a:gd name="connsiteY539" fmla="*/ 6856828 h 9738027"/>
                <a:gd name="connsiteX540" fmla="*/ 11026321 w 14030783"/>
                <a:gd name="connsiteY540" fmla="*/ 6788566 h 9738027"/>
                <a:gd name="connsiteX541" fmla="*/ 10953749 w 14030783"/>
                <a:gd name="connsiteY541" fmla="*/ 6740714 h 9738027"/>
                <a:gd name="connsiteX542" fmla="*/ 10948307 w 14030783"/>
                <a:gd name="connsiteY542" fmla="*/ 6692862 h 9738027"/>
                <a:gd name="connsiteX543" fmla="*/ 10895692 w 14030783"/>
                <a:gd name="connsiteY543" fmla="*/ 6668143 h 9738027"/>
                <a:gd name="connsiteX544" fmla="*/ 10852603 w 14030783"/>
                <a:gd name="connsiteY544" fmla="*/ 6633671 h 9738027"/>
                <a:gd name="connsiteX545" fmla="*/ 10842851 w 14030783"/>
                <a:gd name="connsiteY545" fmla="*/ 6556790 h 9738027"/>
                <a:gd name="connsiteX546" fmla="*/ 10832646 w 14030783"/>
                <a:gd name="connsiteY546" fmla="*/ 6494198 h 9738027"/>
                <a:gd name="connsiteX547" fmla="*/ 10779578 w 14030783"/>
                <a:gd name="connsiteY547" fmla="*/ 6367878 h 9738027"/>
                <a:gd name="connsiteX548" fmla="*/ 10750549 w 14030783"/>
                <a:gd name="connsiteY548" fmla="*/ 6247228 h 9738027"/>
                <a:gd name="connsiteX549" fmla="*/ 10707007 w 14030783"/>
                <a:gd name="connsiteY549" fmla="*/ 6218200 h 9738027"/>
                <a:gd name="connsiteX550" fmla="*/ 10658021 w 14030783"/>
                <a:gd name="connsiteY550" fmla="*/ 6155833 h 9738027"/>
                <a:gd name="connsiteX551" fmla="*/ 10547349 w 14030783"/>
                <a:gd name="connsiteY551" fmla="*/ 6072831 h 9738027"/>
                <a:gd name="connsiteX552" fmla="*/ 10465027 w 14030783"/>
                <a:gd name="connsiteY552" fmla="*/ 6005701 h 9738027"/>
                <a:gd name="connsiteX553" fmla="*/ 10480221 w 14030783"/>
                <a:gd name="connsiteY553" fmla="*/ 5885505 h 9738027"/>
                <a:gd name="connsiteX554" fmla="*/ 10547803 w 14030783"/>
                <a:gd name="connsiteY554" fmla="*/ 5822232 h 9738027"/>
                <a:gd name="connsiteX555" fmla="*/ 10634435 w 14030783"/>
                <a:gd name="connsiteY555" fmla="*/ 5724714 h 9738027"/>
                <a:gd name="connsiteX556" fmla="*/ 10668453 w 14030783"/>
                <a:gd name="connsiteY556" fmla="*/ 5637402 h 9738027"/>
                <a:gd name="connsiteX557" fmla="*/ 10711996 w 14030783"/>
                <a:gd name="connsiteY557" fmla="*/ 5604745 h 9738027"/>
                <a:gd name="connsiteX558" fmla="*/ 10789103 w 14030783"/>
                <a:gd name="connsiteY558" fmla="*/ 5627196 h 9738027"/>
                <a:gd name="connsiteX559" fmla="*/ 10799989 w 14030783"/>
                <a:gd name="connsiteY559" fmla="*/ 5560067 h 9738027"/>
                <a:gd name="connsiteX560" fmla="*/ 10853057 w 14030783"/>
                <a:gd name="connsiteY560" fmla="*/ 5502464 h 9738027"/>
                <a:gd name="connsiteX561" fmla="*/ 10929936 w 14030783"/>
                <a:gd name="connsiteY561" fmla="*/ 5468446 h 9738027"/>
                <a:gd name="connsiteX562" fmla="*/ 10997292 w 14030783"/>
                <a:gd name="connsiteY562" fmla="*/ 5463457 h 9738027"/>
                <a:gd name="connsiteX563" fmla="*/ 11027909 w 14030783"/>
                <a:gd name="connsiteY563" fmla="*/ 5434655 h 9738027"/>
                <a:gd name="connsiteX564" fmla="*/ 11090501 w 14030783"/>
                <a:gd name="connsiteY564" fmla="*/ 5395875 h 9738027"/>
                <a:gd name="connsiteX565" fmla="*/ 11200492 w 14030783"/>
                <a:gd name="connsiteY565" fmla="*/ 5361857 h 9738027"/>
                <a:gd name="connsiteX566" fmla="*/ 11244035 w 14030783"/>
                <a:gd name="connsiteY566" fmla="*/ 5332828 h 9738027"/>
                <a:gd name="connsiteX567" fmla="*/ 11200492 w 14030783"/>
                <a:gd name="connsiteY567" fmla="*/ 5303800 h 9738027"/>
                <a:gd name="connsiteX568" fmla="*/ 10910207 w 14030783"/>
                <a:gd name="connsiteY568" fmla="*/ 5260257 h 9738027"/>
                <a:gd name="connsiteX569" fmla="*/ 10866664 w 14030783"/>
                <a:gd name="connsiteY569" fmla="*/ 5216714 h 9738027"/>
                <a:gd name="connsiteX570" fmla="*/ 10721521 w 14030783"/>
                <a:gd name="connsiteY570" fmla="*/ 5274771 h 9738027"/>
                <a:gd name="connsiteX571" fmla="*/ 10663464 w 14030783"/>
                <a:gd name="connsiteY571" fmla="*/ 5303800 h 9738027"/>
                <a:gd name="connsiteX572" fmla="*/ 10576378 w 14030783"/>
                <a:gd name="connsiteY572" fmla="*/ 5390206 h 9738027"/>
                <a:gd name="connsiteX573" fmla="*/ 10479087 w 14030783"/>
                <a:gd name="connsiteY573" fmla="*/ 5361403 h 9738027"/>
                <a:gd name="connsiteX574" fmla="*/ 10407422 w 14030783"/>
                <a:gd name="connsiteY574" fmla="*/ 5317633 h 9738027"/>
                <a:gd name="connsiteX575" fmla="*/ 10387692 w 14030783"/>
                <a:gd name="connsiteY575" fmla="*/ 5245743 h 9738027"/>
                <a:gd name="connsiteX576" fmla="*/ 10402207 w 14030783"/>
                <a:gd name="connsiteY576" fmla="*/ 5187685 h 9738027"/>
                <a:gd name="connsiteX577" fmla="*/ 10431235 w 14030783"/>
                <a:gd name="connsiteY577" fmla="*/ 5144143 h 9738027"/>
                <a:gd name="connsiteX578" fmla="*/ 10387692 w 14030783"/>
                <a:gd name="connsiteY578" fmla="*/ 5115114 h 9738027"/>
                <a:gd name="connsiteX579" fmla="*/ 10329635 w 14030783"/>
                <a:gd name="connsiteY579" fmla="*/ 5100600 h 9738027"/>
                <a:gd name="connsiteX580" fmla="*/ 10242549 w 14030783"/>
                <a:gd name="connsiteY580" fmla="*/ 5071571 h 9738027"/>
                <a:gd name="connsiteX581" fmla="*/ 10199007 w 14030783"/>
                <a:gd name="connsiteY581" fmla="*/ 5057057 h 9738027"/>
                <a:gd name="connsiteX582" fmla="*/ 10112602 w 14030783"/>
                <a:gd name="connsiteY582" fmla="*/ 5028028 h 9738027"/>
                <a:gd name="connsiteX583" fmla="*/ 10083346 w 14030783"/>
                <a:gd name="connsiteY583" fmla="*/ 4921665 h 9738027"/>
                <a:gd name="connsiteX584" fmla="*/ 10088789 w 14030783"/>
                <a:gd name="connsiteY584" fmla="*/ 4868598 h 9738027"/>
                <a:gd name="connsiteX585" fmla="*/ 10141403 w 14030783"/>
                <a:gd name="connsiteY585" fmla="*/ 4758381 h 9738027"/>
                <a:gd name="connsiteX586" fmla="*/ 10227809 w 14030783"/>
                <a:gd name="connsiteY586" fmla="*/ 4753164 h 9738027"/>
                <a:gd name="connsiteX587" fmla="*/ 10301060 w 14030783"/>
                <a:gd name="connsiteY587" fmla="*/ 4791490 h 9738027"/>
                <a:gd name="connsiteX588" fmla="*/ 10350727 w 14030783"/>
                <a:gd name="connsiteY588" fmla="*/ 4762462 h 9738027"/>
                <a:gd name="connsiteX589" fmla="*/ 10404021 w 14030783"/>
                <a:gd name="connsiteY589" fmla="*/ 4752710 h 9738027"/>
                <a:gd name="connsiteX590" fmla="*/ 10461851 w 14030783"/>
                <a:gd name="connsiteY590" fmla="*/ 4698963 h 9738027"/>
                <a:gd name="connsiteX591" fmla="*/ 10486117 w 14030783"/>
                <a:gd name="connsiteY591" fmla="*/ 4607114 h 9738027"/>
                <a:gd name="connsiteX592" fmla="*/ 10530341 w 14030783"/>
                <a:gd name="connsiteY592" fmla="*/ 4532502 h 9738027"/>
                <a:gd name="connsiteX593" fmla="*/ 10634435 w 14030783"/>
                <a:gd name="connsiteY593" fmla="*/ 4520028 h 9738027"/>
                <a:gd name="connsiteX594" fmla="*/ 10677978 w 14030783"/>
                <a:gd name="connsiteY594" fmla="*/ 4491000 h 9738027"/>
                <a:gd name="connsiteX595" fmla="*/ 10750549 w 14030783"/>
                <a:gd name="connsiteY595" fmla="*/ 4403914 h 9738027"/>
                <a:gd name="connsiteX596" fmla="*/ 10794092 w 14030783"/>
                <a:gd name="connsiteY596" fmla="*/ 4360371 h 9738027"/>
                <a:gd name="connsiteX597" fmla="*/ 10814503 w 14030783"/>
                <a:gd name="connsiteY597" fmla="*/ 4302314 h 9738027"/>
                <a:gd name="connsiteX598" fmla="*/ 10887528 w 14030783"/>
                <a:gd name="connsiteY598" fmla="*/ 4251514 h 9738027"/>
                <a:gd name="connsiteX599" fmla="*/ 11016116 w 14030783"/>
                <a:gd name="connsiteY599" fmla="*/ 4232464 h 9738027"/>
                <a:gd name="connsiteX600" fmla="*/ 11142209 w 14030783"/>
                <a:gd name="connsiteY600" fmla="*/ 4307983 h 9738027"/>
                <a:gd name="connsiteX601" fmla="*/ 11165794 w 14030783"/>
                <a:gd name="connsiteY601" fmla="*/ 4433170 h 9738027"/>
                <a:gd name="connsiteX602" fmla="*/ 11117489 w 14030783"/>
                <a:gd name="connsiteY602" fmla="*/ 4505514 h 9738027"/>
                <a:gd name="connsiteX603" fmla="*/ 11087553 w 14030783"/>
                <a:gd name="connsiteY603" fmla="*/ 4551552 h 9738027"/>
                <a:gd name="connsiteX604" fmla="*/ 11088687 w 14030783"/>
                <a:gd name="connsiteY604" fmla="*/ 4577632 h 9738027"/>
                <a:gd name="connsiteX605" fmla="*/ 11026321 w 14030783"/>
                <a:gd name="connsiteY605" fmla="*/ 4592600 h 9738027"/>
                <a:gd name="connsiteX606" fmla="*/ 11011807 w 14030783"/>
                <a:gd name="connsiteY606" fmla="*/ 4650657 h 9738027"/>
                <a:gd name="connsiteX607" fmla="*/ 11098892 w 14030783"/>
                <a:gd name="connsiteY607" fmla="*/ 4665171 h 9738027"/>
                <a:gd name="connsiteX608" fmla="*/ 11055349 w 14030783"/>
                <a:gd name="connsiteY608" fmla="*/ 4708714 h 9738027"/>
                <a:gd name="connsiteX609" fmla="*/ 11040835 w 14030783"/>
                <a:gd name="connsiteY609" fmla="*/ 4752257 h 9738027"/>
                <a:gd name="connsiteX610" fmla="*/ 11055349 w 14030783"/>
                <a:gd name="connsiteY610" fmla="*/ 4781285 h 9738027"/>
                <a:gd name="connsiteX611" fmla="*/ 11098892 w 14030783"/>
                <a:gd name="connsiteY611" fmla="*/ 4737743 h 9738027"/>
                <a:gd name="connsiteX612" fmla="*/ 11229521 w 14030783"/>
                <a:gd name="connsiteY612" fmla="*/ 4650657 h 9738027"/>
                <a:gd name="connsiteX613" fmla="*/ 11287578 w 14030783"/>
                <a:gd name="connsiteY613" fmla="*/ 4636143 h 9738027"/>
                <a:gd name="connsiteX614" fmla="*/ 11374664 w 14030783"/>
                <a:gd name="connsiteY614" fmla="*/ 4592600 h 9738027"/>
                <a:gd name="connsiteX615" fmla="*/ 11461749 w 14030783"/>
                <a:gd name="connsiteY615" fmla="*/ 4549057 h 9738027"/>
                <a:gd name="connsiteX616" fmla="*/ 11577864 w 14030783"/>
                <a:gd name="connsiteY61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592035 w 14030783"/>
                <a:gd name="connsiteY251" fmla="*/ 3591114 h 9738027"/>
                <a:gd name="connsiteX252" fmla="*/ 1562554 w 14030783"/>
                <a:gd name="connsiteY252" fmla="*/ 3677633 h 9738027"/>
                <a:gd name="connsiteX253" fmla="*/ 1524454 w 14030783"/>
                <a:gd name="connsiteY253" fmla="*/ 3753833 h 9738027"/>
                <a:gd name="connsiteX254" fmla="*/ 1548492 w 14030783"/>
                <a:gd name="connsiteY254" fmla="*/ 3852371 h 9738027"/>
                <a:gd name="connsiteX255" fmla="*/ 1504949 w 14030783"/>
                <a:gd name="connsiteY255" fmla="*/ 3866885 h 9738027"/>
                <a:gd name="connsiteX256" fmla="*/ 1446892 w 14030783"/>
                <a:gd name="connsiteY256" fmla="*/ 3881400 h 9738027"/>
                <a:gd name="connsiteX257" fmla="*/ 1427615 w 14030783"/>
                <a:gd name="connsiteY257" fmla="*/ 3913037 h 9738027"/>
                <a:gd name="connsiteX258" fmla="*/ 1374548 w 14030783"/>
                <a:gd name="connsiteY258" fmla="*/ 3939910 h 9738027"/>
                <a:gd name="connsiteX259" fmla="*/ 1333386 w 14030783"/>
                <a:gd name="connsiteY259" fmla="*/ 3980845 h 9738027"/>
                <a:gd name="connsiteX260" fmla="*/ 1200149 w 14030783"/>
                <a:gd name="connsiteY260" fmla="*/ 4041057 h 9738027"/>
                <a:gd name="connsiteX261" fmla="*/ 1132114 w 14030783"/>
                <a:gd name="connsiteY261" fmla="*/ 4089135 h 9738027"/>
                <a:gd name="connsiteX262" fmla="*/ 1102858 w 14030783"/>
                <a:gd name="connsiteY262" fmla="*/ 4120319 h 9738027"/>
                <a:gd name="connsiteX263" fmla="*/ 1052398 w 14030783"/>
                <a:gd name="connsiteY263" fmla="*/ 4154337 h 9738027"/>
                <a:gd name="connsiteX264" fmla="*/ 996269 w 14030783"/>
                <a:gd name="connsiteY264" fmla="*/ 4183591 h 9738027"/>
                <a:gd name="connsiteX265" fmla="*/ 870857 w 14030783"/>
                <a:gd name="connsiteY265" fmla="*/ 4203322 h 9738027"/>
                <a:gd name="connsiteX266" fmla="*/ 759958 w 14030783"/>
                <a:gd name="connsiteY266" fmla="*/ 4204229 h 9738027"/>
                <a:gd name="connsiteX267" fmla="*/ 716642 w 14030783"/>
                <a:gd name="connsiteY267" fmla="*/ 4307531 h 9738027"/>
                <a:gd name="connsiteX268" fmla="*/ 648607 w 14030783"/>
                <a:gd name="connsiteY268" fmla="*/ 4389400 h 9738027"/>
                <a:gd name="connsiteX269" fmla="*/ 561521 w 14030783"/>
                <a:gd name="connsiteY269" fmla="*/ 4432943 h 9738027"/>
                <a:gd name="connsiteX270" fmla="*/ 474435 w 14030783"/>
                <a:gd name="connsiteY270" fmla="*/ 4418428 h 9738027"/>
                <a:gd name="connsiteX271" fmla="*/ 459921 w 14030783"/>
                <a:gd name="connsiteY271" fmla="*/ 4374885 h 9738027"/>
                <a:gd name="connsiteX272" fmla="*/ 416378 w 14030783"/>
                <a:gd name="connsiteY272" fmla="*/ 4345857 h 9738027"/>
                <a:gd name="connsiteX273" fmla="*/ 358321 w 14030783"/>
                <a:gd name="connsiteY273" fmla="*/ 4360371 h 9738027"/>
                <a:gd name="connsiteX274" fmla="*/ 300264 w 14030783"/>
                <a:gd name="connsiteY274" fmla="*/ 4403914 h 9738027"/>
                <a:gd name="connsiteX275" fmla="*/ 169635 w 14030783"/>
                <a:gd name="connsiteY275" fmla="*/ 4476485 h 9738027"/>
                <a:gd name="connsiteX276" fmla="*/ 103980 w 14030783"/>
                <a:gd name="connsiteY276" fmla="*/ 4551438 h 9738027"/>
                <a:gd name="connsiteX277" fmla="*/ 72571 w 14030783"/>
                <a:gd name="connsiteY277" fmla="*/ 4643287 h 9738027"/>
                <a:gd name="connsiteX278" fmla="*/ 453 w 14030783"/>
                <a:gd name="connsiteY278" fmla="*/ 4715858 h 9738027"/>
                <a:gd name="connsiteX279" fmla="*/ 52840 w 14030783"/>
                <a:gd name="connsiteY279" fmla="*/ 4784914 h 9738027"/>
                <a:gd name="connsiteX280" fmla="*/ 53521 w 14030783"/>
                <a:gd name="connsiteY280" fmla="*/ 4853857 h 9738027"/>
                <a:gd name="connsiteX281" fmla="*/ 111578 w 14030783"/>
                <a:gd name="connsiteY281" fmla="*/ 4868371 h 9738027"/>
                <a:gd name="connsiteX282" fmla="*/ 155121 w 14030783"/>
                <a:gd name="connsiteY282" fmla="*/ 4882885 h 9738027"/>
                <a:gd name="connsiteX283" fmla="*/ 256721 w 14030783"/>
                <a:gd name="connsiteY283" fmla="*/ 4984485 h 9738027"/>
                <a:gd name="connsiteX284" fmla="*/ 319086 w 14030783"/>
                <a:gd name="connsiteY284" fmla="*/ 5098219 h 9738027"/>
                <a:gd name="connsiteX285" fmla="*/ 304572 w 14030783"/>
                <a:gd name="connsiteY285" fmla="*/ 5294275 h 9738027"/>
                <a:gd name="connsiteX286" fmla="*/ 242207 w 14030783"/>
                <a:gd name="connsiteY286" fmla="*/ 5390885 h 9738027"/>
                <a:gd name="connsiteX287" fmla="*/ 300264 w 14030783"/>
                <a:gd name="connsiteY287" fmla="*/ 5419914 h 9738027"/>
                <a:gd name="connsiteX288" fmla="*/ 358321 w 14030783"/>
                <a:gd name="connsiteY288" fmla="*/ 5434428 h 9738027"/>
                <a:gd name="connsiteX289" fmla="*/ 401864 w 14030783"/>
                <a:gd name="connsiteY289" fmla="*/ 5463457 h 9738027"/>
                <a:gd name="connsiteX290" fmla="*/ 445407 w 14030783"/>
                <a:gd name="connsiteY290" fmla="*/ 5477971 h 9738027"/>
                <a:gd name="connsiteX291" fmla="*/ 567985 w 14030783"/>
                <a:gd name="connsiteY291" fmla="*/ 5522195 h 9738027"/>
                <a:gd name="connsiteX292" fmla="*/ 573201 w 14030783"/>
                <a:gd name="connsiteY292" fmla="*/ 5647380 h 9738027"/>
                <a:gd name="connsiteX293" fmla="*/ 587715 w 14030783"/>
                <a:gd name="connsiteY293" fmla="*/ 5739228 h 9738027"/>
                <a:gd name="connsiteX294" fmla="*/ 715282 w 14030783"/>
                <a:gd name="connsiteY294" fmla="*/ 5711333 h 9738027"/>
                <a:gd name="connsiteX295" fmla="*/ 754742 w 14030783"/>
                <a:gd name="connsiteY295" fmla="*/ 5764402 h 9738027"/>
                <a:gd name="connsiteX296" fmla="*/ 822778 w 14030783"/>
                <a:gd name="connsiteY296" fmla="*/ 5811800 h 9738027"/>
                <a:gd name="connsiteX297" fmla="*/ 982435 w 14030783"/>
                <a:gd name="connsiteY297" fmla="*/ 5826314 h 9738027"/>
                <a:gd name="connsiteX298" fmla="*/ 1061470 w 14030783"/>
                <a:gd name="connsiteY298" fmla="*/ 5855796 h 9738027"/>
                <a:gd name="connsiteX299" fmla="*/ 1064304 w 14030783"/>
                <a:gd name="connsiteY299" fmla="*/ 5925533 h 9738027"/>
                <a:gd name="connsiteX300" fmla="*/ 1069295 w 14030783"/>
                <a:gd name="connsiteY300" fmla="*/ 6024751 h 9738027"/>
                <a:gd name="connsiteX301" fmla="*/ 1156607 w 14030783"/>
                <a:gd name="connsiteY301" fmla="*/ 6087571 h 9738027"/>
                <a:gd name="connsiteX302" fmla="*/ 1214890 w 14030783"/>
                <a:gd name="connsiteY302" fmla="*/ 6116033 h 9738027"/>
                <a:gd name="connsiteX303" fmla="*/ 1229178 w 14030783"/>
                <a:gd name="connsiteY303" fmla="*/ 6189171 h 9738027"/>
                <a:gd name="connsiteX304" fmla="*/ 1185635 w 14030783"/>
                <a:gd name="connsiteY304" fmla="*/ 6218200 h 9738027"/>
                <a:gd name="connsiteX305" fmla="*/ 1207520 w 14030783"/>
                <a:gd name="connsiteY305" fmla="*/ 6388289 h 9738027"/>
                <a:gd name="connsiteX306" fmla="*/ 1265123 w 14030783"/>
                <a:gd name="connsiteY306" fmla="*/ 6477075 h 9738027"/>
                <a:gd name="connsiteX307" fmla="*/ 1313203 w 14030783"/>
                <a:gd name="connsiteY307" fmla="*/ 6568924 h 9738027"/>
                <a:gd name="connsiteX308" fmla="*/ 1265350 w 14030783"/>
                <a:gd name="connsiteY308" fmla="*/ 6651020 h 9738027"/>
                <a:gd name="connsiteX309" fmla="*/ 1163977 w 14030783"/>
                <a:gd name="connsiteY309" fmla="*/ 6610539 h 9738027"/>
                <a:gd name="connsiteX310" fmla="*/ 1142092 w 14030783"/>
                <a:gd name="connsiteY310" fmla="*/ 6682657 h 9738027"/>
                <a:gd name="connsiteX311" fmla="*/ 1176790 w 14030783"/>
                <a:gd name="connsiteY311" fmla="*/ 6768495 h 9738027"/>
                <a:gd name="connsiteX312" fmla="*/ 1173729 w 14030783"/>
                <a:gd name="connsiteY312" fmla="*/ 6871115 h 9738027"/>
                <a:gd name="connsiteX313" fmla="*/ 1188697 w 14030783"/>
                <a:gd name="connsiteY313" fmla="*/ 6955140 h 9738027"/>
                <a:gd name="connsiteX314" fmla="*/ 1248909 w 14030783"/>
                <a:gd name="connsiteY314" fmla="*/ 7021475 h 9738027"/>
                <a:gd name="connsiteX315" fmla="*/ 1405503 w 14030783"/>
                <a:gd name="connsiteY315" fmla="*/ 7104025 h 9738027"/>
                <a:gd name="connsiteX316" fmla="*/ 1487827 w 14030783"/>
                <a:gd name="connsiteY316" fmla="*/ 7157093 h 9738027"/>
                <a:gd name="connsiteX317" fmla="*/ 1569470 w 14030783"/>
                <a:gd name="connsiteY317" fmla="*/ 7212541 h 9738027"/>
                <a:gd name="connsiteX318" fmla="*/ 1650092 w 14030783"/>
                <a:gd name="connsiteY318" fmla="*/ 7263228 h 9738027"/>
                <a:gd name="connsiteX319" fmla="*/ 1693635 w 14030783"/>
                <a:gd name="connsiteY319" fmla="*/ 7277743 h 9738027"/>
                <a:gd name="connsiteX320" fmla="*/ 1780721 w 14030783"/>
                <a:gd name="connsiteY320" fmla="*/ 7321285 h 9738027"/>
                <a:gd name="connsiteX321" fmla="*/ 1853292 w 14030783"/>
                <a:gd name="connsiteY321" fmla="*/ 7248714 h 9738027"/>
                <a:gd name="connsiteX322" fmla="*/ 1968726 w 14030783"/>
                <a:gd name="connsiteY322" fmla="*/ 7251322 h 9738027"/>
                <a:gd name="connsiteX323" fmla="*/ 1995827 w 14030783"/>
                <a:gd name="connsiteY323" fmla="*/ 7319358 h 9738027"/>
                <a:gd name="connsiteX324" fmla="*/ 2082914 w 14030783"/>
                <a:gd name="connsiteY324" fmla="*/ 7348387 h 9738027"/>
                <a:gd name="connsiteX325" fmla="*/ 2172607 w 14030783"/>
                <a:gd name="connsiteY325" fmla="*/ 7389321 h 9738027"/>
                <a:gd name="connsiteX326" fmla="*/ 2224540 w 14030783"/>
                <a:gd name="connsiteY326" fmla="*/ 7423339 h 9738027"/>
                <a:gd name="connsiteX327" fmla="*/ 2249714 w 14030783"/>
                <a:gd name="connsiteY327" fmla="*/ 7440462 h 9738027"/>
                <a:gd name="connsiteX328" fmla="*/ 2262301 w 14030783"/>
                <a:gd name="connsiteY328" fmla="*/ 7472098 h 9738027"/>
                <a:gd name="connsiteX329" fmla="*/ 2298359 w 14030783"/>
                <a:gd name="connsiteY329" fmla="*/ 7501920 h 9738027"/>
                <a:gd name="connsiteX330" fmla="*/ 2324893 w 14030783"/>
                <a:gd name="connsiteY330" fmla="*/ 7517569 h 9738027"/>
                <a:gd name="connsiteX331" fmla="*/ 2450986 w 14030783"/>
                <a:gd name="connsiteY331" fmla="*/ 7496364 h 9738027"/>
                <a:gd name="connsiteX332" fmla="*/ 2482623 w 14030783"/>
                <a:gd name="connsiteY332" fmla="*/ 7618714 h 9738027"/>
                <a:gd name="connsiteX333" fmla="*/ 2535464 w 14030783"/>
                <a:gd name="connsiteY333" fmla="*/ 7655114 h 9738027"/>
                <a:gd name="connsiteX334" fmla="*/ 2622549 w 14030783"/>
                <a:gd name="connsiteY334" fmla="*/ 7684143 h 9738027"/>
                <a:gd name="connsiteX335" fmla="*/ 2682760 w 14030783"/>
                <a:gd name="connsiteY335" fmla="*/ 7741746 h 9738027"/>
                <a:gd name="connsiteX336" fmla="*/ 2791278 w 14030783"/>
                <a:gd name="connsiteY336" fmla="*/ 7744582 h 9738027"/>
                <a:gd name="connsiteX337" fmla="*/ 2847408 w 14030783"/>
                <a:gd name="connsiteY337" fmla="*/ 7814545 h 9738027"/>
                <a:gd name="connsiteX338" fmla="*/ 2927349 w 14030783"/>
                <a:gd name="connsiteY338" fmla="*/ 7807627 h 9738027"/>
                <a:gd name="connsiteX339" fmla="*/ 3007065 w 14030783"/>
                <a:gd name="connsiteY339" fmla="*/ 7838810 h 9738027"/>
                <a:gd name="connsiteX340" fmla="*/ 3145064 w 14030783"/>
                <a:gd name="connsiteY340" fmla="*/ 7843800 h 9738027"/>
                <a:gd name="connsiteX341" fmla="*/ 3254035 w 14030783"/>
                <a:gd name="connsiteY341" fmla="*/ 7881900 h 9738027"/>
                <a:gd name="connsiteX342" fmla="*/ 3367314 w 14030783"/>
                <a:gd name="connsiteY342" fmla="*/ 7843346 h 9738027"/>
                <a:gd name="connsiteX343" fmla="*/ 3456780 w 14030783"/>
                <a:gd name="connsiteY343" fmla="*/ 7819988 h 9738027"/>
                <a:gd name="connsiteX344" fmla="*/ 3480820 w 14030783"/>
                <a:gd name="connsiteY344" fmla="*/ 7878044 h 9738027"/>
                <a:gd name="connsiteX345" fmla="*/ 3490571 w 14030783"/>
                <a:gd name="connsiteY345" fmla="*/ 7923969 h 9738027"/>
                <a:gd name="connsiteX346" fmla="*/ 3512229 w 14030783"/>
                <a:gd name="connsiteY346" fmla="*/ 7982025 h 9738027"/>
                <a:gd name="connsiteX347" fmla="*/ 3546247 w 14030783"/>
                <a:gd name="connsiteY347" fmla="*/ 8022960 h 9738027"/>
                <a:gd name="connsiteX348" fmla="*/ 3609521 w 14030783"/>
                <a:gd name="connsiteY348" fmla="*/ 8017971 h 9738027"/>
                <a:gd name="connsiteX349" fmla="*/ 3624035 w 14030783"/>
                <a:gd name="connsiteY349" fmla="*/ 7901857 h 9738027"/>
                <a:gd name="connsiteX350" fmla="*/ 3703977 w 14030783"/>
                <a:gd name="connsiteY350" fmla="*/ 7834502 h 9738027"/>
                <a:gd name="connsiteX351" fmla="*/ 3747973 w 14030783"/>
                <a:gd name="connsiteY351" fmla="*/ 7787103 h 9738027"/>
                <a:gd name="connsiteX352" fmla="*/ 3882004 w 14030783"/>
                <a:gd name="connsiteY352" fmla="*/ 7842099 h 9738027"/>
                <a:gd name="connsiteX353" fmla="*/ 4030435 w 14030783"/>
                <a:gd name="connsiteY353" fmla="*/ 7872828 h 9738027"/>
                <a:gd name="connsiteX354" fmla="*/ 4110377 w 14030783"/>
                <a:gd name="connsiteY354" fmla="*/ 7834728 h 9738027"/>
                <a:gd name="connsiteX355" fmla="*/ 4146323 w 14030783"/>
                <a:gd name="connsiteY355" fmla="*/ 7921360 h 9738027"/>
                <a:gd name="connsiteX356" fmla="*/ 4196555 w 14030783"/>
                <a:gd name="connsiteY356" fmla="*/ 7962522 h 9738027"/>
                <a:gd name="connsiteX357" fmla="*/ 4261757 w 14030783"/>
                <a:gd name="connsiteY357" fmla="*/ 8028177 h 9738027"/>
                <a:gd name="connsiteX358" fmla="*/ 4252685 w 14030783"/>
                <a:gd name="connsiteY358" fmla="*/ 8093151 h 9738027"/>
                <a:gd name="connsiteX359" fmla="*/ 4277178 w 14030783"/>
                <a:gd name="connsiteY359" fmla="*/ 8148600 h 9738027"/>
                <a:gd name="connsiteX360" fmla="*/ 4436835 w 14030783"/>
                <a:gd name="connsiteY360" fmla="*/ 8119571 h 9738027"/>
                <a:gd name="connsiteX361" fmla="*/ 4565310 w 14030783"/>
                <a:gd name="connsiteY361" fmla="*/ 8078863 h 9738027"/>
                <a:gd name="connsiteX362" fmla="*/ 4639128 w 14030783"/>
                <a:gd name="connsiteY362" fmla="*/ 8082945 h 9738027"/>
                <a:gd name="connsiteX363" fmla="*/ 4712607 w 14030783"/>
                <a:gd name="connsiteY363" fmla="*/ 8047000 h 9738027"/>
                <a:gd name="connsiteX364" fmla="*/ 4741635 w 14030783"/>
                <a:gd name="connsiteY364" fmla="*/ 8003457 h 9738027"/>
                <a:gd name="connsiteX365" fmla="*/ 4756149 w 14030783"/>
                <a:gd name="connsiteY365" fmla="*/ 7959914 h 9738027"/>
                <a:gd name="connsiteX366" fmla="*/ 4843235 w 14030783"/>
                <a:gd name="connsiteY366" fmla="*/ 7930885 h 9738027"/>
                <a:gd name="connsiteX367" fmla="*/ 4877480 w 14030783"/>
                <a:gd name="connsiteY367" fmla="*/ 7904465 h 9738027"/>
                <a:gd name="connsiteX368" fmla="*/ 4933609 w 14030783"/>
                <a:gd name="connsiteY368" fmla="*/ 7875437 h 9738027"/>
                <a:gd name="connsiteX369" fmla="*/ 4986224 w 14030783"/>
                <a:gd name="connsiteY369" fmla="*/ 7839037 h 9738027"/>
                <a:gd name="connsiteX370" fmla="*/ 5104492 w 14030783"/>
                <a:gd name="connsiteY370" fmla="*/ 7766919 h 9738027"/>
                <a:gd name="connsiteX371" fmla="*/ 5249635 w 14030783"/>
                <a:gd name="connsiteY371" fmla="*/ 7814771 h 9738027"/>
                <a:gd name="connsiteX372" fmla="*/ 5336721 w 14030783"/>
                <a:gd name="connsiteY372" fmla="*/ 7872828 h 9738027"/>
                <a:gd name="connsiteX373" fmla="*/ 5423807 w 14030783"/>
                <a:gd name="connsiteY373" fmla="*/ 7858314 h 9738027"/>
                <a:gd name="connsiteX374" fmla="*/ 5467349 w 14030783"/>
                <a:gd name="connsiteY374" fmla="*/ 7829285 h 9738027"/>
                <a:gd name="connsiteX375" fmla="*/ 5553754 w 14030783"/>
                <a:gd name="connsiteY375" fmla="*/ 7712377 h 9738027"/>
                <a:gd name="connsiteX376" fmla="*/ 5602741 w 14030783"/>
                <a:gd name="connsiteY376" fmla="*/ 7788804 h 9738027"/>
                <a:gd name="connsiteX377" fmla="*/ 5641521 w 14030783"/>
                <a:gd name="connsiteY377" fmla="*/ 7843800 h 9738027"/>
                <a:gd name="connsiteX378" fmla="*/ 5656035 w 14030783"/>
                <a:gd name="connsiteY378" fmla="*/ 7887343 h 9738027"/>
                <a:gd name="connsiteX379" fmla="*/ 5745276 w 14030783"/>
                <a:gd name="connsiteY379" fmla="*/ 7950389 h 9738027"/>
                <a:gd name="connsiteX380" fmla="*/ 5770222 w 14030783"/>
                <a:gd name="connsiteY380" fmla="*/ 7990077 h 9738027"/>
                <a:gd name="connsiteX381" fmla="*/ 5766480 w 14030783"/>
                <a:gd name="connsiteY381" fmla="*/ 8069112 h 9738027"/>
                <a:gd name="connsiteX382" fmla="*/ 5771016 w 14030783"/>
                <a:gd name="connsiteY382" fmla="*/ 8131703 h 9738027"/>
                <a:gd name="connsiteX383" fmla="*/ 5778386 w 14030783"/>
                <a:gd name="connsiteY383" fmla="*/ 8211419 h 9738027"/>
                <a:gd name="connsiteX384" fmla="*/ 5776458 w 14030783"/>
                <a:gd name="connsiteY384" fmla="*/ 8300887 h 9738027"/>
                <a:gd name="connsiteX385" fmla="*/ 5730989 w 14030783"/>
                <a:gd name="connsiteY385" fmla="*/ 8377994 h 9738027"/>
                <a:gd name="connsiteX386" fmla="*/ 5641521 w 14030783"/>
                <a:gd name="connsiteY386" fmla="*/ 8424371 h 9738027"/>
                <a:gd name="connsiteX387" fmla="*/ 5612492 w 14030783"/>
                <a:gd name="connsiteY387" fmla="*/ 8467914 h 9738027"/>
                <a:gd name="connsiteX388" fmla="*/ 5597978 w 14030783"/>
                <a:gd name="connsiteY388" fmla="*/ 8511457 h 9738027"/>
                <a:gd name="connsiteX389" fmla="*/ 5510892 w 14030783"/>
                <a:gd name="connsiteY389" fmla="*/ 8598543 h 9738027"/>
                <a:gd name="connsiteX390" fmla="*/ 5496378 w 14030783"/>
                <a:gd name="connsiteY390" fmla="*/ 8642085 h 9738027"/>
                <a:gd name="connsiteX391" fmla="*/ 5558744 w 14030783"/>
                <a:gd name="connsiteY391" fmla="*/ 8768178 h 9738027"/>
                <a:gd name="connsiteX392" fmla="*/ 5516109 w 14030783"/>
                <a:gd name="connsiteY392" fmla="*/ 8861954 h 9738027"/>
                <a:gd name="connsiteX393" fmla="*/ 5658303 w 14030783"/>
                <a:gd name="connsiteY393" fmla="*/ 8840183 h 9738027"/>
                <a:gd name="connsiteX394" fmla="*/ 5750491 w 14030783"/>
                <a:gd name="connsiteY394" fmla="*/ 8814103 h 9738027"/>
                <a:gd name="connsiteX395" fmla="*/ 5815692 w 14030783"/>
                <a:gd name="connsiteY395" fmla="*/ 8800268 h 9738027"/>
                <a:gd name="connsiteX396" fmla="*/ 5787798 w 14030783"/>
                <a:gd name="connsiteY396" fmla="*/ 8872159 h 9738027"/>
                <a:gd name="connsiteX397" fmla="*/ 5786890 w 14030783"/>
                <a:gd name="connsiteY397" fmla="*/ 8903343 h 9738027"/>
                <a:gd name="connsiteX398" fmla="*/ 5786664 w 14030783"/>
                <a:gd name="connsiteY398" fmla="*/ 8946885 h 9738027"/>
                <a:gd name="connsiteX399" fmla="*/ 5815692 w 14030783"/>
                <a:gd name="connsiteY399" fmla="*/ 9033971 h 9738027"/>
                <a:gd name="connsiteX400" fmla="*/ 5868760 w 14030783"/>
                <a:gd name="connsiteY400" fmla="*/ 9080576 h 9738027"/>
                <a:gd name="connsiteX401" fmla="*/ 5921828 w 14030783"/>
                <a:gd name="connsiteY401" fmla="*/ 9114140 h 9738027"/>
                <a:gd name="connsiteX402" fmla="*/ 5946321 w 14030783"/>
                <a:gd name="connsiteY402" fmla="*/ 9164600 h 9738027"/>
                <a:gd name="connsiteX403" fmla="*/ 5902778 w 14030783"/>
                <a:gd name="connsiteY403" fmla="*/ 9266200 h 9738027"/>
                <a:gd name="connsiteX404" fmla="*/ 6062435 w 14030783"/>
                <a:gd name="connsiteY404" fmla="*/ 9353285 h 9738027"/>
                <a:gd name="connsiteX405" fmla="*/ 6076949 w 14030783"/>
                <a:gd name="connsiteY405" fmla="*/ 9396828 h 9738027"/>
                <a:gd name="connsiteX406" fmla="*/ 6105978 w 14030783"/>
                <a:gd name="connsiteY406" fmla="*/ 9440371 h 9738027"/>
                <a:gd name="connsiteX407" fmla="*/ 6172653 w 14030783"/>
                <a:gd name="connsiteY407" fmla="*/ 9471214 h 9738027"/>
                <a:gd name="connsiteX408" fmla="*/ 6308384 w 14030783"/>
                <a:gd name="connsiteY408" fmla="*/ 9406920 h 9738027"/>
                <a:gd name="connsiteX409" fmla="*/ 6338207 w 14030783"/>
                <a:gd name="connsiteY409" fmla="*/ 9440371 h 9738027"/>
                <a:gd name="connsiteX410" fmla="*/ 6352721 w 14030783"/>
                <a:gd name="connsiteY410" fmla="*/ 9483914 h 9738027"/>
                <a:gd name="connsiteX411" fmla="*/ 6386739 w 14030783"/>
                <a:gd name="connsiteY411" fmla="*/ 9527003 h 9738027"/>
                <a:gd name="connsiteX412" fmla="*/ 6444569 w 14030783"/>
                <a:gd name="connsiteY412" fmla="*/ 9556032 h 9738027"/>
                <a:gd name="connsiteX413" fmla="*/ 6469061 w 14030783"/>
                <a:gd name="connsiteY413" fmla="*/ 9510562 h 9738027"/>
                <a:gd name="connsiteX414" fmla="*/ 6468835 w 14030783"/>
                <a:gd name="connsiteY414" fmla="*/ 9382314 h 9738027"/>
                <a:gd name="connsiteX415" fmla="*/ 6439807 w 14030783"/>
                <a:gd name="connsiteY415" fmla="*/ 9280714 h 9738027"/>
                <a:gd name="connsiteX416" fmla="*/ 6483349 w 14030783"/>
                <a:gd name="connsiteY416" fmla="*/ 9237171 h 9738027"/>
                <a:gd name="connsiteX417" fmla="*/ 6526892 w 14030783"/>
                <a:gd name="connsiteY417" fmla="*/ 9222657 h 9738027"/>
                <a:gd name="connsiteX418" fmla="*/ 6596516 w 14030783"/>
                <a:gd name="connsiteY418" fmla="*/ 9225945 h 9738027"/>
                <a:gd name="connsiteX419" fmla="*/ 6675097 w 14030783"/>
                <a:gd name="connsiteY419" fmla="*/ 9168795 h 9738027"/>
                <a:gd name="connsiteX420" fmla="*/ 6776243 w 14030783"/>
                <a:gd name="connsiteY420" fmla="*/ 9224812 h 9738027"/>
                <a:gd name="connsiteX421" fmla="*/ 6802664 w 14030783"/>
                <a:gd name="connsiteY421" fmla="*/ 9164600 h 9738027"/>
                <a:gd name="connsiteX422" fmla="*/ 6867638 w 14030783"/>
                <a:gd name="connsiteY422" fmla="*/ 9181722 h 9738027"/>
                <a:gd name="connsiteX423" fmla="*/ 6909027 w 14030783"/>
                <a:gd name="connsiteY423" fmla="*/ 9205988 h 9738027"/>
                <a:gd name="connsiteX424" fmla="*/ 6991349 w 14030783"/>
                <a:gd name="connsiteY424" fmla="*/ 9208143 h 9738027"/>
                <a:gd name="connsiteX425" fmla="*/ 7063921 w 14030783"/>
                <a:gd name="connsiteY425" fmla="*/ 9121057 h 9738027"/>
                <a:gd name="connsiteX426" fmla="*/ 7141028 w 14030783"/>
                <a:gd name="connsiteY426" fmla="*/ 9139881 h 9738027"/>
                <a:gd name="connsiteX427" fmla="*/ 7209064 w 14030783"/>
                <a:gd name="connsiteY427" fmla="*/ 9077514 h 9738027"/>
                <a:gd name="connsiteX428" fmla="*/ 7235939 w 14030783"/>
                <a:gd name="connsiteY428" fmla="*/ 9048713 h 9738027"/>
                <a:gd name="connsiteX429" fmla="*/ 7275172 w 14030783"/>
                <a:gd name="connsiteY429" fmla="*/ 9023539 h 9738027"/>
                <a:gd name="connsiteX430" fmla="*/ 7310436 w 14030783"/>
                <a:gd name="connsiteY430" fmla="*/ 9063681 h 9738027"/>
                <a:gd name="connsiteX431" fmla="*/ 7346609 w 14030783"/>
                <a:gd name="connsiteY431" fmla="*/ 9109604 h 9738027"/>
                <a:gd name="connsiteX432" fmla="*/ 7382328 w 14030783"/>
                <a:gd name="connsiteY432" fmla="*/ 9159270 h 9738027"/>
                <a:gd name="connsiteX433" fmla="*/ 7499349 w 14030783"/>
                <a:gd name="connsiteY433" fmla="*/ 9164600 h 9738027"/>
                <a:gd name="connsiteX434" fmla="*/ 7586435 w 14030783"/>
                <a:gd name="connsiteY434" fmla="*/ 9179114 h 9738027"/>
                <a:gd name="connsiteX435" fmla="*/ 7600949 w 14030783"/>
                <a:gd name="connsiteY435" fmla="*/ 9353285 h 9738027"/>
                <a:gd name="connsiteX436" fmla="*/ 7673521 w 14030783"/>
                <a:gd name="connsiteY436" fmla="*/ 9367800 h 9738027"/>
                <a:gd name="connsiteX437" fmla="*/ 7760607 w 14030783"/>
                <a:gd name="connsiteY437" fmla="*/ 9396828 h 9738027"/>
                <a:gd name="connsiteX438" fmla="*/ 7847692 w 14030783"/>
                <a:gd name="connsiteY438" fmla="*/ 9425857 h 9738027"/>
                <a:gd name="connsiteX439" fmla="*/ 7891235 w 14030783"/>
                <a:gd name="connsiteY439" fmla="*/ 9440371 h 9738027"/>
                <a:gd name="connsiteX440" fmla="*/ 7934778 w 14030783"/>
                <a:gd name="connsiteY440" fmla="*/ 9396828 h 9738027"/>
                <a:gd name="connsiteX441" fmla="*/ 7978321 w 14030783"/>
                <a:gd name="connsiteY441" fmla="*/ 9382314 h 9738027"/>
                <a:gd name="connsiteX442" fmla="*/ 8001453 w 14030783"/>
                <a:gd name="connsiteY442" fmla="*/ 9347389 h 9738027"/>
                <a:gd name="connsiteX443" fmla="*/ 8044315 w 14030783"/>
                <a:gd name="connsiteY443" fmla="*/ 9335483 h 9738027"/>
                <a:gd name="connsiteX444" fmla="*/ 8103847 w 14030783"/>
                <a:gd name="connsiteY444" fmla="*/ 9397396 h 9738027"/>
                <a:gd name="connsiteX445" fmla="*/ 8207942 w 14030783"/>
                <a:gd name="connsiteY445" fmla="*/ 9437309 h 9738027"/>
                <a:gd name="connsiteX446" fmla="*/ 8253866 w 14030783"/>
                <a:gd name="connsiteY446" fmla="*/ 9392633 h 9738027"/>
                <a:gd name="connsiteX447" fmla="*/ 8294347 w 14030783"/>
                <a:gd name="connsiteY447" fmla="*/ 9401818 h 9738027"/>
                <a:gd name="connsiteX448" fmla="*/ 8337890 w 14030783"/>
                <a:gd name="connsiteY448" fmla="*/ 9438217 h 9738027"/>
                <a:gd name="connsiteX449" fmla="*/ 8356259 w 14030783"/>
                <a:gd name="connsiteY449" fmla="*/ 9485502 h 9738027"/>
                <a:gd name="connsiteX450" fmla="*/ 8333808 w 14030783"/>
                <a:gd name="connsiteY450" fmla="*/ 9519633 h 9738027"/>
                <a:gd name="connsiteX451" fmla="*/ 8315778 w 14030783"/>
                <a:gd name="connsiteY451" fmla="*/ 9604564 h 9738027"/>
                <a:gd name="connsiteX452" fmla="*/ 8348095 w 14030783"/>
                <a:gd name="connsiteY452" fmla="*/ 9685413 h 9738027"/>
                <a:gd name="connsiteX453" fmla="*/ 8389257 w 14030783"/>
                <a:gd name="connsiteY453" fmla="*/ 9738027 h 9738027"/>
                <a:gd name="connsiteX454" fmla="*/ 8428264 w 14030783"/>
                <a:gd name="connsiteY454" fmla="*/ 9730657 h 9738027"/>
                <a:gd name="connsiteX455" fmla="*/ 8425202 w 14030783"/>
                <a:gd name="connsiteY455" fmla="*/ 9682578 h 9738027"/>
                <a:gd name="connsiteX456" fmla="*/ 8399235 w 14030783"/>
                <a:gd name="connsiteY456" fmla="*/ 9643571 h 9738027"/>
                <a:gd name="connsiteX457" fmla="*/ 8389937 w 14030783"/>
                <a:gd name="connsiteY457" fmla="*/ 9571453 h 9738027"/>
                <a:gd name="connsiteX458" fmla="*/ 8409214 w 14030783"/>
                <a:gd name="connsiteY458" fmla="*/ 9527684 h 9738027"/>
                <a:gd name="connsiteX459" fmla="*/ 8434841 w 14030783"/>
                <a:gd name="connsiteY459" fmla="*/ 9475977 h 9738027"/>
                <a:gd name="connsiteX460" fmla="*/ 8468178 w 14030783"/>
                <a:gd name="connsiteY460" fmla="*/ 9483120 h 9738027"/>
                <a:gd name="connsiteX461" fmla="*/ 8534853 w 14030783"/>
                <a:gd name="connsiteY461" fmla="*/ 9473595 h 9738027"/>
                <a:gd name="connsiteX462" fmla="*/ 8592684 w 14030783"/>
                <a:gd name="connsiteY462" fmla="*/ 9453185 h 9738027"/>
                <a:gd name="connsiteX463" fmla="*/ 8675007 w 14030783"/>
                <a:gd name="connsiteY463" fmla="*/ 9428465 h 9738027"/>
                <a:gd name="connsiteX464" fmla="*/ 8734991 w 14030783"/>
                <a:gd name="connsiteY464" fmla="*/ 9415877 h 9738027"/>
                <a:gd name="connsiteX465" fmla="*/ 8730116 w 14030783"/>
                <a:gd name="connsiteY465" fmla="*/ 9375964 h 9738027"/>
                <a:gd name="connsiteX466" fmla="*/ 8753928 w 14030783"/>
                <a:gd name="connsiteY466" fmla="*/ 9356914 h 9738027"/>
                <a:gd name="connsiteX467" fmla="*/ 8782503 w 14030783"/>
                <a:gd name="connsiteY467" fmla="*/ 9359295 h 9738027"/>
                <a:gd name="connsiteX468" fmla="*/ 8849178 w 14030783"/>
                <a:gd name="connsiteY468" fmla="*/ 9382314 h 9738027"/>
                <a:gd name="connsiteX469" fmla="*/ 8894876 w 14030783"/>
                <a:gd name="connsiteY469" fmla="*/ 9312577 h 9738027"/>
                <a:gd name="connsiteX470" fmla="*/ 8942047 w 14030783"/>
                <a:gd name="connsiteY470" fmla="*/ 9314052 h 9738027"/>
                <a:gd name="connsiteX471" fmla="*/ 8980147 w 14030783"/>
                <a:gd name="connsiteY471" fmla="*/ 9356914 h 9738027"/>
                <a:gd name="connsiteX472" fmla="*/ 9023009 w 14030783"/>
                <a:gd name="connsiteY472" fmla="*/ 9321195 h 9738027"/>
                <a:gd name="connsiteX473" fmla="*/ 9064511 w 14030783"/>
                <a:gd name="connsiteY473" fmla="*/ 9264272 h 9738027"/>
                <a:gd name="connsiteX474" fmla="*/ 9124723 w 14030783"/>
                <a:gd name="connsiteY474" fmla="*/ 9278106 h 9738027"/>
                <a:gd name="connsiteX475" fmla="*/ 9163503 w 14030783"/>
                <a:gd name="connsiteY475" fmla="*/ 9237852 h 9738027"/>
                <a:gd name="connsiteX476" fmla="*/ 9168266 w 14030783"/>
                <a:gd name="connsiteY476" fmla="*/ 9186258 h 9738027"/>
                <a:gd name="connsiteX477" fmla="*/ 9199222 w 14030783"/>
                <a:gd name="connsiteY477" fmla="*/ 9133077 h 9738027"/>
                <a:gd name="connsiteX478" fmla="*/ 9242084 w 14030783"/>
                <a:gd name="connsiteY478" fmla="*/ 9156889 h 9738027"/>
                <a:gd name="connsiteX479" fmla="*/ 9285174 w 14030783"/>
                <a:gd name="connsiteY479" fmla="*/ 9196690 h 9738027"/>
                <a:gd name="connsiteX480" fmla="*/ 9344478 w 14030783"/>
                <a:gd name="connsiteY480" fmla="*/ 9159270 h 9738027"/>
                <a:gd name="connsiteX481" fmla="*/ 9438367 w 14030783"/>
                <a:gd name="connsiteY481" fmla="*/ 9131943 h 9738027"/>
                <a:gd name="connsiteX482" fmla="*/ 9496878 w 14030783"/>
                <a:gd name="connsiteY482" fmla="*/ 9130695 h 9738027"/>
                <a:gd name="connsiteX483" fmla="*/ 9557316 w 14030783"/>
                <a:gd name="connsiteY483" fmla="*/ 9105521 h 9738027"/>
                <a:gd name="connsiteX484" fmla="*/ 9613446 w 14030783"/>
                <a:gd name="connsiteY484" fmla="*/ 9126046 h 9738027"/>
                <a:gd name="connsiteX485" fmla="*/ 9691007 w 14030783"/>
                <a:gd name="connsiteY485" fmla="*/ 9106543 h 9738027"/>
                <a:gd name="connsiteX486" fmla="*/ 9792153 w 14030783"/>
                <a:gd name="connsiteY486" fmla="*/ 9094977 h 9738027"/>
                <a:gd name="connsiteX487" fmla="*/ 9854973 w 14030783"/>
                <a:gd name="connsiteY487" fmla="*/ 9050866 h 9738027"/>
                <a:gd name="connsiteX488" fmla="*/ 9842159 w 14030783"/>
                <a:gd name="connsiteY488" fmla="*/ 9009252 h 9738027"/>
                <a:gd name="connsiteX489" fmla="*/ 9858034 w 14030783"/>
                <a:gd name="connsiteY489" fmla="*/ 8981583 h 9738027"/>
                <a:gd name="connsiteX490" fmla="*/ 9911216 w 14030783"/>
                <a:gd name="connsiteY490" fmla="*/ 8980677 h 9738027"/>
                <a:gd name="connsiteX491" fmla="*/ 9932534 w 14030783"/>
                <a:gd name="connsiteY491" fmla="*/ 8931350 h 9738027"/>
                <a:gd name="connsiteX492" fmla="*/ 9981519 w 14030783"/>
                <a:gd name="connsiteY492" fmla="*/ 8904022 h 9738027"/>
                <a:gd name="connsiteX493" fmla="*/ 10063162 w 14030783"/>
                <a:gd name="connsiteY493" fmla="*/ 8850956 h 9738027"/>
                <a:gd name="connsiteX494" fmla="*/ 10140723 w 14030783"/>
                <a:gd name="connsiteY494" fmla="*/ 8802650 h 9738027"/>
                <a:gd name="connsiteX495" fmla="*/ 10169524 w 14030783"/>
                <a:gd name="connsiteY495" fmla="*/ 8768632 h 9738027"/>
                <a:gd name="connsiteX496" fmla="*/ 10138795 w 14030783"/>
                <a:gd name="connsiteY496" fmla="*/ 8719646 h 9738027"/>
                <a:gd name="connsiteX497" fmla="*/ 10178256 w 14030783"/>
                <a:gd name="connsiteY497" fmla="*/ 8683474 h 9738027"/>
                <a:gd name="connsiteX498" fmla="*/ 10238467 w 14030783"/>
                <a:gd name="connsiteY498" fmla="*/ 8664197 h 9738027"/>
                <a:gd name="connsiteX499" fmla="*/ 10291535 w 14030783"/>
                <a:gd name="connsiteY499" fmla="*/ 8642539 h 9738027"/>
                <a:gd name="connsiteX500" fmla="*/ 10332470 w 14030783"/>
                <a:gd name="connsiteY500" fmla="*/ 8610902 h 9738027"/>
                <a:gd name="connsiteX501" fmla="*/ 10389847 w 14030783"/>
                <a:gd name="connsiteY501" fmla="*/ 8533002 h 9738027"/>
                <a:gd name="connsiteX502" fmla="*/ 10402207 w 14030783"/>
                <a:gd name="connsiteY502" fmla="*/ 8525971 h 9738027"/>
                <a:gd name="connsiteX503" fmla="*/ 10436905 w 14030783"/>
                <a:gd name="connsiteY503" fmla="*/ 8480274 h 9738027"/>
                <a:gd name="connsiteX504" fmla="*/ 10475232 w 14030783"/>
                <a:gd name="connsiteY504" fmla="*/ 8443875 h 9738027"/>
                <a:gd name="connsiteX505" fmla="*/ 10518321 w 14030783"/>
                <a:gd name="connsiteY505" fmla="*/ 8395343 h 9738027"/>
                <a:gd name="connsiteX506" fmla="*/ 10533516 w 14030783"/>
                <a:gd name="connsiteY506" fmla="*/ 8308257 h 9738027"/>
                <a:gd name="connsiteX507" fmla="*/ 10538052 w 14030783"/>
                <a:gd name="connsiteY507" fmla="*/ 8247819 h 9738027"/>
                <a:gd name="connsiteX508" fmla="*/ 10520816 w 14030783"/>
                <a:gd name="connsiteY508" fmla="*/ 8171052 h 9738027"/>
                <a:gd name="connsiteX509" fmla="*/ 10561864 w 14030783"/>
                <a:gd name="connsiteY509" fmla="*/ 8117643 h 9738027"/>
                <a:gd name="connsiteX510" fmla="*/ 10605407 w 14030783"/>
                <a:gd name="connsiteY510" fmla="*/ 8119571 h 9738027"/>
                <a:gd name="connsiteX511" fmla="*/ 10666072 w 14030783"/>
                <a:gd name="connsiteY511" fmla="*/ 8102676 h 9738027"/>
                <a:gd name="connsiteX512" fmla="*/ 10693627 w 14030783"/>
                <a:gd name="connsiteY512" fmla="*/ 8025569 h 9738027"/>
                <a:gd name="connsiteX513" fmla="*/ 10735128 w 14030783"/>
                <a:gd name="connsiteY513" fmla="*/ 7994839 h 9738027"/>
                <a:gd name="connsiteX514" fmla="*/ 10813823 w 14030783"/>
                <a:gd name="connsiteY514" fmla="*/ 7894940 h 9738027"/>
                <a:gd name="connsiteX515" fmla="*/ 10845233 w 14030783"/>
                <a:gd name="connsiteY515" fmla="*/ 7805246 h 9738027"/>
                <a:gd name="connsiteX516" fmla="*/ 10886394 w 14030783"/>
                <a:gd name="connsiteY516" fmla="*/ 7745488 h 9738027"/>
                <a:gd name="connsiteX517" fmla="*/ 10942297 w 14030783"/>
                <a:gd name="connsiteY517" fmla="*/ 7730520 h 9738027"/>
                <a:gd name="connsiteX518" fmla="*/ 10997292 w 14030783"/>
                <a:gd name="connsiteY518" fmla="*/ 7727685 h 9738027"/>
                <a:gd name="connsiteX519" fmla="*/ 10990829 w 14030783"/>
                <a:gd name="connsiteY519" fmla="*/ 7706028 h 9738027"/>
                <a:gd name="connsiteX520" fmla="*/ 10982778 w 14030783"/>
                <a:gd name="connsiteY520" fmla="*/ 7652732 h 9738027"/>
                <a:gd name="connsiteX521" fmla="*/ 10989695 w 14030783"/>
                <a:gd name="connsiteY521" fmla="*/ 7604427 h 9738027"/>
                <a:gd name="connsiteX522" fmla="*/ 10956584 w 14030783"/>
                <a:gd name="connsiteY522" fmla="*/ 7507590 h 9738027"/>
                <a:gd name="connsiteX523" fmla="*/ 10954430 w 14030783"/>
                <a:gd name="connsiteY523" fmla="*/ 7454521 h 9738027"/>
                <a:gd name="connsiteX524" fmla="*/ 11002735 w 14030783"/>
                <a:gd name="connsiteY524" fmla="*/ 7401681 h 9738027"/>
                <a:gd name="connsiteX525" fmla="*/ 11063741 w 14030783"/>
                <a:gd name="connsiteY525" fmla="*/ 7373333 h 9738027"/>
                <a:gd name="connsiteX526" fmla="*/ 11055349 w 14030783"/>
                <a:gd name="connsiteY526" fmla="*/ 7335800 h 9738027"/>
                <a:gd name="connsiteX527" fmla="*/ 11013734 w 14030783"/>
                <a:gd name="connsiteY527" fmla="*/ 7306998 h 9738027"/>
                <a:gd name="connsiteX528" fmla="*/ 10951368 w 14030783"/>
                <a:gd name="connsiteY528" fmla="*/ 7239643 h 9738027"/>
                <a:gd name="connsiteX529" fmla="*/ 10890703 w 14030783"/>
                <a:gd name="connsiteY529" fmla="*/ 7270371 h 9738027"/>
                <a:gd name="connsiteX530" fmla="*/ 10820966 w 14030783"/>
                <a:gd name="connsiteY530" fmla="*/ 7263001 h 9738027"/>
                <a:gd name="connsiteX531" fmla="*/ 10823121 w 14030783"/>
                <a:gd name="connsiteY531" fmla="*/ 7205171 h 9738027"/>
                <a:gd name="connsiteX532" fmla="*/ 10869045 w 14030783"/>
                <a:gd name="connsiteY532" fmla="*/ 7133053 h 9738027"/>
                <a:gd name="connsiteX533" fmla="*/ 10916103 w 14030783"/>
                <a:gd name="connsiteY533" fmla="*/ 7116158 h 9738027"/>
                <a:gd name="connsiteX534" fmla="*/ 10956130 w 14030783"/>
                <a:gd name="connsiteY534" fmla="*/ 7087357 h 9738027"/>
                <a:gd name="connsiteX535" fmla="*/ 11012486 w 14030783"/>
                <a:gd name="connsiteY535" fmla="*/ 7074769 h 9738027"/>
                <a:gd name="connsiteX536" fmla="*/ 11072244 w 14030783"/>
                <a:gd name="connsiteY536" fmla="*/ 7055039 h 9738027"/>
                <a:gd name="connsiteX537" fmla="*/ 10968491 w 14030783"/>
                <a:gd name="connsiteY537" fmla="*/ 6954120 h 9738027"/>
                <a:gd name="connsiteX538" fmla="*/ 10942070 w 14030783"/>
                <a:gd name="connsiteY538" fmla="*/ 6879619 h 9738027"/>
                <a:gd name="connsiteX539" fmla="*/ 11036527 w 14030783"/>
                <a:gd name="connsiteY539" fmla="*/ 6886083 h 9738027"/>
                <a:gd name="connsiteX540" fmla="*/ 11084378 w 14030783"/>
                <a:gd name="connsiteY540" fmla="*/ 6856828 h 9738027"/>
                <a:gd name="connsiteX541" fmla="*/ 11026321 w 14030783"/>
                <a:gd name="connsiteY541" fmla="*/ 6788566 h 9738027"/>
                <a:gd name="connsiteX542" fmla="*/ 10953749 w 14030783"/>
                <a:gd name="connsiteY542" fmla="*/ 6740714 h 9738027"/>
                <a:gd name="connsiteX543" fmla="*/ 10948307 w 14030783"/>
                <a:gd name="connsiteY543" fmla="*/ 6692862 h 9738027"/>
                <a:gd name="connsiteX544" fmla="*/ 10895692 w 14030783"/>
                <a:gd name="connsiteY544" fmla="*/ 6668143 h 9738027"/>
                <a:gd name="connsiteX545" fmla="*/ 10852603 w 14030783"/>
                <a:gd name="connsiteY545" fmla="*/ 6633671 h 9738027"/>
                <a:gd name="connsiteX546" fmla="*/ 10842851 w 14030783"/>
                <a:gd name="connsiteY546" fmla="*/ 6556790 h 9738027"/>
                <a:gd name="connsiteX547" fmla="*/ 10832646 w 14030783"/>
                <a:gd name="connsiteY547" fmla="*/ 6494198 h 9738027"/>
                <a:gd name="connsiteX548" fmla="*/ 10779578 w 14030783"/>
                <a:gd name="connsiteY548" fmla="*/ 6367878 h 9738027"/>
                <a:gd name="connsiteX549" fmla="*/ 10750549 w 14030783"/>
                <a:gd name="connsiteY549" fmla="*/ 6247228 h 9738027"/>
                <a:gd name="connsiteX550" fmla="*/ 10707007 w 14030783"/>
                <a:gd name="connsiteY550" fmla="*/ 6218200 h 9738027"/>
                <a:gd name="connsiteX551" fmla="*/ 10658021 w 14030783"/>
                <a:gd name="connsiteY551" fmla="*/ 6155833 h 9738027"/>
                <a:gd name="connsiteX552" fmla="*/ 10547349 w 14030783"/>
                <a:gd name="connsiteY552" fmla="*/ 6072831 h 9738027"/>
                <a:gd name="connsiteX553" fmla="*/ 10465027 w 14030783"/>
                <a:gd name="connsiteY553" fmla="*/ 6005701 h 9738027"/>
                <a:gd name="connsiteX554" fmla="*/ 10480221 w 14030783"/>
                <a:gd name="connsiteY554" fmla="*/ 5885505 h 9738027"/>
                <a:gd name="connsiteX555" fmla="*/ 10547803 w 14030783"/>
                <a:gd name="connsiteY555" fmla="*/ 5822232 h 9738027"/>
                <a:gd name="connsiteX556" fmla="*/ 10634435 w 14030783"/>
                <a:gd name="connsiteY556" fmla="*/ 5724714 h 9738027"/>
                <a:gd name="connsiteX557" fmla="*/ 10668453 w 14030783"/>
                <a:gd name="connsiteY557" fmla="*/ 5637402 h 9738027"/>
                <a:gd name="connsiteX558" fmla="*/ 10711996 w 14030783"/>
                <a:gd name="connsiteY558" fmla="*/ 5604745 h 9738027"/>
                <a:gd name="connsiteX559" fmla="*/ 10789103 w 14030783"/>
                <a:gd name="connsiteY559" fmla="*/ 5627196 h 9738027"/>
                <a:gd name="connsiteX560" fmla="*/ 10799989 w 14030783"/>
                <a:gd name="connsiteY560" fmla="*/ 5560067 h 9738027"/>
                <a:gd name="connsiteX561" fmla="*/ 10853057 w 14030783"/>
                <a:gd name="connsiteY561" fmla="*/ 5502464 h 9738027"/>
                <a:gd name="connsiteX562" fmla="*/ 10929936 w 14030783"/>
                <a:gd name="connsiteY562" fmla="*/ 5468446 h 9738027"/>
                <a:gd name="connsiteX563" fmla="*/ 10997292 w 14030783"/>
                <a:gd name="connsiteY563" fmla="*/ 5463457 h 9738027"/>
                <a:gd name="connsiteX564" fmla="*/ 11027909 w 14030783"/>
                <a:gd name="connsiteY564" fmla="*/ 5434655 h 9738027"/>
                <a:gd name="connsiteX565" fmla="*/ 11090501 w 14030783"/>
                <a:gd name="connsiteY565" fmla="*/ 5395875 h 9738027"/>
                <a:gd name="connsiteX566" fmla="*/ 11200492 w 14030783"/>
                <a:gd name="connsiteY566" fmla="*/ 5361857 h 9738027"/>
                <a:gd name="connsiteX567" fmla="*/ 11244035 w 14030783"/>
                <a:gd name="connsiteY567" fmla="*/ 5332828 h 9738027"/>
                <a:gd name="connsiteX568" fmla="*/ 11200492 w 14030783"/>
                <a:gd name="connsiteY568" fmla="*/ 5303800 h 9738027"/>
                <a:gd name="connsiteX569" fmla="*/ 10910207 w 14030783"/>
                <a:gd name="connsiteY569" fmla="*/ 5260257 h 9738027"/>
                <a:gd name="connsiteX570" fmla="*/ 10866664 w 14030783"/>
                <a:gd name="connsiteY570" fmla="*/ 5216714 h 9738027"/>
                <a:gd name="connsiteX571" fmla="*/ 10721521 w 14030783"/>
                <a:gd name="connsiteY571" fmla="*/ 5274771 h 9738027"/>
                <a:gd name="connsiteX572" fmla="*/ 10663464 w 14030783"/>
                <a:gd name="connsiteY572" fmla="*/ 5303800 h 9738027"/>
                <a:gd name="connsiteX573" fmla="*/ 10576378 w 14030783"/>
                <a:gd name="connsiteY573" fmla="*/ 5390206 h 9738027"/>
                <a:gd name="connsiteX574" fmla="*/ 10479087 w 14030783"/>
                <a:gd name="connsiteY574" fmla="*/ 5361403 h 9738027"/>
                <a:gd name="connsiteX575" fmla="*/ 10407422 w 14030783"/>
                <a:gd name="connsiteY575" fmla="*/ 5317633 h 9738027"/>
                <a:gd name="connsiteX576" fmla="*/ 10387692 w 14030783"/>
                <a:gd name="connsiteY576" fmla="*/ 5245743 h 9738027"/>
                <a:gd name="connsiteX577" fmla="*/ 10402207 w 14030783"/>
                <a:gd name="connsiteY577" fmla="*/ 5187685 h 9738027"/>
                <a:gd name="connsiteX578" fmla="*/ 10431235 w 14030783"/>
                <a:gd name="connsiteY578" fmla="*/ 5144143 h 9738027"/>
                <a:gd name="connsiteX579" fmla="*/ 10387692 w 14030783"/>
                <a:gd name="connsiteY579" fmla="*/ 5115114 h 9738027"/>
                <a:gd name="connsiteX580" fmla="*/ 10329635 w 14030783"/>
                <a:gd name="connsiteY580" fmla="*/ 5100600 h 9738027"/>
                <a:gd name="connsiteX581" fmla="*/ 10242549 w 14030783"/>
                <a:gd name="connsiteY581" fmla="*/ 5071571 h 9738027"/>
                <a:gd name="connsiteX582" fmla="*/ 10199007 w 14030783"/>
                <a:gd name="connsiteY582" fmla="*/ 5057057 h 9738027"/>
                <a:gd name="connsiteX583" fmla="*/ 10112602 w 14030783"/>
                <a:gd name="connsiteY583" fmla="*/ 5028028 h 9738027"/>
                <a:gd name="connsiteX584" fmla="*/ 10083346 w 14030783"/>
                <a:gd name="connsiteY584" fmla="*/ 4921665 h 9738027"/>
                <a:gd name="connsiteX585" fmla="*/ 10088789 w 14030783"/>
                <a:gd name="connsiteY585" fmla="*/ 4868598 h 9738027"/>
                <a:gd name="connsiteX586" fmla="*/ 10141403 w 14030783"/>
                <a:gd name="connsiteY586" fmla="*/ 4758381 h 9738027"/>
                <a:gd name="connsiteX587" fmla="*/ 10227809 w 14030783"/>
                <a:gd name="connsiteY587" fmla="*/ 4753164 h 9738027"/>
                <a:gd name="connsiteX588" fmla="*/ 10301060 w 14030783"/>
                <a:gd name="connsiteY588" fmla="*/ 4791490 h 9738027"/>
                <a:gd name="connsiteX589" fmla="*/ 10350727 w 14030783"/>
                <a:gd name="connsiteY589" fmla="*/ 4762462 h 9738027"/>
                <a:gd name="connsiteX590" fmla="*/ 10404021 w 14030783"/>
                <a:gd name="connsiteY590" fmla="*/ 4752710 h 9738027"/>
                <a:gd name="connsiteX591" fmla="*/ 10461851 w 14030783"/>
                <a:gd name="connsiteY591" fmla="*/ 4698963 h 9738027"/>
                <a:gd name="connsiteX592" fmla="*/ 10486117 w 14030783"/>
                <a:gd name="connsiteY592" fmla="*/ 4607114 h 9738027"/>
                <a:gd name="connsiteX593" fmla="*/ 10530341 w 14030783"/>
                <a:gd name="connsiteY593" fmla="*/ 4532502 h 9738027"/>
                <a:gd name="connsiteX594" fmla="*/ 10634435 w 14030783"/>
                <a:gd name="connsiteY594" fmla="*/ 4520028 h 9738027"/>
                <a:gd name="connsiteX595" fmla="*/ 10677978 w 14030783"/>
                <a:gd name="connsiteY595" fmla="*/ 4491000 h 9738027"/>
                <a:gd name="connsiteX596" fmla="*/ 10750549 w 14030783"/>
                <a:gd name="connsiteY596" fmla="*/ 4403914 h 9738027"/>
                <a:gd name="connsiteX597" fmla="*/ 10794092 w 14030783"/>
                <a:gd name="connsiteY597" fmla="*/ 4360371 h 9738027"/>
                <a:gd name="connsiteX598" fmla="*/ 10814503 w 14030783"/>
                <a:gd name="connsiteY598" fmla="*/ 4302314 h 9738027"/>
                <a:gd name="connsiteX599" fmla="*/ 10887528 w 14030783"/>
                <a:gd name="connsiteY599" fmla="*/ 4251514 h 9738027"/>
                <a:gd name="connsiteX600" fmla="*/ 11016116 w 14030783"/>
                <a:gd name="connsiteY600" fmla="*/ 4232464 h 9738027"/>
                <a:gd name="connsiteX601" fmla="*/ 11142209 w 14030783"/>
                <a:gd name="connsiteY601" fmla="*/ 4307983 h 9738027"/>
                <a:gd name="connsiteX602" fmla="*/ 11165794 w 14030783"/>
                <a:gd name="connsiteY602" fmla="*/ 4433170 h 9738027"/>
                <a:gd name="connsiteX603" fmla="*/ 11117489 w 14030783"/>
                <a:gd name="connsiteY603" fmla="*/ 4505514 h 9738027"/>
                <a:gd name="connsiteX604" fmla="*/ 11087553 w 14030783"/>
                <a:gd name="connsiteY604" fmla="*/ 4551552 h 9738027"/>
                <a:gd name="connsiteX605" fmla="*/ 11088687 w 14030783"/>
                <a:gd name="connsiteY605" fmla="*/ 4577632 h 9738027"/>
                <a:gd name="connsiteX606" fmla="*/ 11026321 w 14030783"/>
                <a:gd name="connsiteY606" fmla="*/ 4592600 h 9738027"/>
                <a:gd name="connsiteX607" fmla="*/ 11011807 w 14030783"/>
                <a:gd name="connsiteY607" fmla="*/ 4650657 h 9738027"/>
                <a:gd name="connsiteX608" fmla="*/ 11098892 w 14030783"/>
                <a:gd name="connsiteY608" fmla="*/ 4665171 h 9738027"/>
                <a:gd name="connsiteX609" fmla="*/ 11055349 w 14030783"/>
                <a:gd name="connsiteY609" fmla="*/ 4708714 h 9738027"/>
                <a:gd name="connsiteX610" fmla="*/ 11040835 w 14030783"/>
                <a:gd name="connsiteY610" fmla="*/ 4752257 h 9738027"/>
                <a:gd name="connsiteX611" fmla="*/ 11055349 w 14030783"/>
                <a:gd name="connsiteY611" fmla="*/ 4781285 h 9738027"/>
                <a:gd name="connsiteX612" fmla="*/ 11098892 w 14030783"/>
                <a:gd name="connsiteY612" fmla="*/ 4737743 h 9738027"/>
                <a:gd name="connsiteX613" fmla="*/ 11229521 w 14030783"/>
                <a:gd name="connsiteY613" fmla="*/ 4650657 h 9738027"/>
                <a:gd name="connsiteX614" fmla="*/ 11287578 w 14030783"/>
                <a:gd name="connsiteY614" fmla="*/ 4636143 h 9738027"/>
                <a:gd name="connsiteX615" fmla="*/ 11374664 w 14030783"/>
                <a:gd name="connsiteY615" fmla="*/ 4592600 h 9738027"/>
                <a:gd name="connsiteX616" fmla="*/ 11461749 w 14030783"/>
                <a:gd name="connsiteY616" fmla="*/ 4549057 h 9738027"/>
                <a:gd name="connsiteX617" fmla="*/ 11577864 w 14030783"/>
                <a:gd name="connsiteY61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35578 w 14030783"/>
                <a:gd name="connsiteY250" fmla="*/ 3562085 h 9738027"/>
                <a:gd name="connsiteX251" fmla="*/ 1603941 w 14030783"/>
                <a:gd name="connsiteY251" fmla="*/ 3629214 h 9738027"/>
                <a:gd name="connsiteX252" fmla="*/ 1562554 w 14030783"/>
                <a:gd name="connsiteY252" fmla="*/ 3677633 h 9738027"/>
                <a:gd name="connsiteX253" fmla="*/ 1524454 w 14030783"/>
                <a:gd name="connsiteY253" fmla="*/ 3753833 h 9738027"/>
                <a:gd name="connsiteX254" fmla="*/ 1548492 w 14030783"/>
                <a:gd name="connsiteY254" fmla="*/ 3852371 h 9738027"/>
                <a:gd name="connsiteX255" fmla="*/ 1504949 w 14030783"/>
                <a:gd name="connsiteY255" fmla="*/ 3866885 h 9738027"/>
                <a:gd name="connsiteX256" fmla="*/ 1446892 w 14030783"/>
                <a:gd name="connsiteY256" fmla="*/ 3881400 h 9738027"/>
                <a:gd name="connsiteX257" fmla="*/ 1427615 w 14030783"/>
                <a:gd name="connsiteY257" fmla="*/ 3913037 h 9738027"/>
                <a:gd name="connsiteX258" fmla="*/ 1374548 w 14030783"/>
                <a:gd name="connsiteY258" fmla="*/ 3939910 h 9738027"/>
                <a:gd name="connsiteX259" fmla="*/ 1333386 w 14030783"/>
                <a:gd name="connsiteY259" fmla="*/ 3980845 h 9738027"/>
                <a:gd name="connsiteX260" fmla="*/ 1200149 w 14030783"/>
                <a:gd name="connsiteY260" fmla="*/ 4041057 h 9738027"/>
                <a:gd name="connsiteX261" fmla="*/ 1132114 w 14030783"/>
                <a:gd name="connsiteY261" fmla="*/ 4089135 h 9738027"/>
                <a:gd name="connsiteX262" fmla="*/ 1102858 w 14030783"/>
                <a:gd name="connsiteY262" fmla="*/ 4120319 h 9738027"/>
                <a:gd name="connsiteX263" fmla="*/ 1052398 w 14030783"/>
                <a:gd name="connsiteY263" fmla="*/ 4154337 h 9738027"/>
                <a:gd name="connsiteX264" fmla="*/ 996269 w 14030783"/>
                <a:gd name="connsiteY264" fmla="*/ 4183591 h 9738027"/>
                <a:gd name="connsiteX265" fmla="*/ 870857 w 14030783"/>
                <a:gd name="connsiteY265" fmla="*/ 4203322 h 9738027"/>
                <a:gd name="connsiteX266" fmla="*/ 759958 w 14030783"/>
                <a:gd name="connsiteY266" fmla="*/ 4204229 h 9738027"/>
                <a:gd name="connsiteX267" fmla="*/ 716642 w 14030783"/>
                <a:gd name="connsiteY267" fmla="*/ 4307531 h 9738027"/>
                <a:gd name="connsiteX268" fmla="*/ 648607 w 14030783"/>
                <a:gd name="connsiteY268" fmla="*/ 4389400 h 9738027"/>
                <a:gd name="connsiteX269" fmla="*/ 561521 w 14030783"/>
                <a:gd name="connsiteY269" fmla="*/ 4432943 h 9738027"/>
                <a:gd name="connsiteX270" fmla="*/ 474435 w 14030783"/>
                <a:gd name="connsiteY270" fmla="*/ 4418428 h 9738027"/>
                <a:gd name="connsiteX271" fmla="*/ 459921 w 14030783"/>
                <a:gd name="connsiteY271" fmla="*/ 4374885 h 9738027"/>
                <a:gd name="connsiteX272" fmla="*/ 416378 w 14030783"/>
                <a:gd name="connsiteY272" fmla="*/ 4345857 h 9738027"/>
                <a:gd name="connsiteX273" fmla="*/ 358321 w 14030783"/>
                <a:gd name="connsiteY273" fmla="*/ 4360371 h 9738027"/>
                <a:gd name="connsiteX274" fmla="*/ 300264 w 14030783"/>
                <a:gd name="connsiteY274" fmla="*/ 4403914 h 9738027"/>
                <a:gd name="connsiteX275" fmla="*/ 169635 w 14030783"/>
                <a:gd name="connsiteY275" fmla="*/ 4476485 h 9738027"/>
                <a:gd name="connsiteX276" fmla="*/ 103980 w 14030783"/>
                <a:gd name="connsiteY276" fmla="*/ 4551438 h 9738027"/>
                <a:gd name="connsiteX277" fmla="*/ 72571 w 14030783"/>
                <a:gd name="connsiteY277" fmla="*/ 4643287 h 9738027"/>
                <a:gd name="connsiteX278" fmla="*/ 453 w 14030783"/>
                <a:gd name="connsiteY278" fmla="*/ 4715858 h 9738027"/>
                <a:gd name="connsiteX279" fmla="*/ 52840 w 14030783"/>
                <a:gd name="connsiteY279" fmla="*/ 4784914 h 9738027"/>
                <a:gd name="connsiteX280" fmla="*/ 53521 w 14030783"/>
                <a:gd name="connsiteY280" fmla="*/ 4853857 h 9738027"/>
                <a:gd name="connsiteX281" fmla="*/ 111578 w 14030783"/>
                <a:gd name="connsiteY281" fmla="*/ 4868371 h 9738027"/>
                <a:gd name="connsiteX282" fmla="*/ 155121 w 14030783"/>
                <a:gd name="connsiteY282" fmla="*/ 4882885 h 9738027"/>
                <a:gd name="connsiteX283" fmla="*/ 256721 w 14030783"/>
                <a:gd name="connsiteY283" fmla="*/ 4984485 h 9738027"/>
                <a:gd name="connsiteX284" fmla="*/ 319086 w 14030783"/>
                <a:gd name="connsiteY284" fmla="*/ 5098219 h 9738027"/>
                <a:gd name="connsiteX285" fmla="*/ 304572 w 14030783"/>
                <a:gd name="connsiteY285" fmla="*/ 5294275 h 9738027"/>
                <a:gd name="connsiteX286" fmla="*/ 242207 w 14030783"/>
                <a:gd name="connsiteY286" fmla="*/ 5390885 h 9738027"/>
                <a:gd name="connsiteX287" fmla="*/ 300264 w 14030783"/>
                <a:gd name="connsiteY287" fmla="*/ 5419914 h 9738027"/>
                <a:gd name="connsiteX288" fmla="*/ 358321 w 14030783"/>
                <a:gd name="connsiteY288" fmla="*/ 5434428 h 9738027"/>
                <a:gd name="connsiteX289" fmla="*/ 401864 w 14030783"/>
                <a:gd name="connsiteY289" fmla="*/ 5463457 h 9738027"/>
                <a:gd name="connsiteX290" fmla="*/ 445407 w 14030783"/>
                <a:gd name="connsiteY290" fmla="*/ 5477971 h 9738027"/>
                <a:gd name="connsiteX291" fmla="*/ 567985 w 14030783"/>
                <a:gd name="connsiteY291" fmla="*/ 5522195 h 9738027"/>
                <a:gd name="connsiteX292" fmla="*/ 573201 w 14030783"/>
                <a:gd name="connsiteY292" fmla="*/ 5647380 h 9738027"/>
                <a:gd name="connsiteX293" fmla="*/ 587715 w 14030783"/>
                <a:gd name="connsiteY293" fmla="*/ 5739228 h 9738027"/>
                <a:gd name="connsiteX294" fmla="*/ 715282 w 14030783"/>
                <a:gd name="connsiteY294" fmla="*/ 5711333 h 9738027"/>
                <a:gd name="connsiteX295" fmla="*/ 754742 w 14030783"/>
                <a:gd name="connsiteY295" fmla="*/ 5764402 h 9738027"/>
                <a:gd name="connsiteX296" fmla="*/ 822778 w 14030783"/>
                <a:gd name="connsiteY296" fmla="*/ 5811800 h 9738027"/>
                <a:gd name="connsiteX297" fmla="*/ 982435 w 14030783"/>
                <a:gd name="connsiteY297" fmla="*/ 5826314 h 9738027"/>
                <a:gd name="connsiteX298" fmla="*/ 1061470 w 14030783"/>
                <a:gd name="connsiteY298" fmla="*/ 5855796 h 9738027"/>
                <a:gd name="connsiteX299" fmla="*/ 1064304 w 14030783"/>
                <a:gd name="connsiteY299" fmla="*/ 5925533 h 9738027"/>
                <a:gd name="connsiteX300" fmla="*/ 1069295 w 14030783"/>
                <a:gd name="connsiteY300" fmla="*/ 6024751 h 9738027"/>
                <a:gd name="connsiteX301" fmla="*/ 1156607 w 14030783"/>
                <a:gd name="connsiteY301" fmla="*/ 6087571 h 9738027"/>
                <a:gd name="connsiteX302" fmla="*/ 1214890 w 14030783"/>
                <a:gd name="connsiteY302" fmla="*/ 6116033 h 9738027"/>
                <a:gd name="connsiteX303" fmla="*/ 1229178 w 14030783"/>
                <a:gd name="connsiteY303" fmla="*/ 6189171 h 9738027"/>
                <a:gd name="connsiteX304" fmla="*/ 1185635 w 14030783"/>
                <a:gd name="connsiteY304" fmla="*/ 6218200 h 9738027"/>
                <a:gd name="connsiteX305" fmla="*/ 1207520 w 14030783"/>
                <a:gd name="connsiteY305" fmla="*/ 6388289 h 9738027"/>
                <a:gd name="connsiteX306" fmla="*/ 1265123 w 14030783"/>
                <a:gd name="connsiteY306" fmla="*/ 6477075 h 9738027"/>
                <a:gd name="connsiteX307" fmla="*/ 1313203 w 14030783"/>
                <a:gd name="connsiteY307" fmla="*/ 6568924 h 9738027"/>
                <a:gd name="connsiteX308" fmla="*/ 1265350 w 14030783"/>
                <a:gd name="connsiteY308" fmla="*/ 6651020 h 9738027"/>
                <a:gd name="connsiteX309" fmla="*/ 1163977 w 14030783"/>
                <a:gd name="connsiteY309" fmla="*/ 6610539 h 9738027"/>
                <a:gd name="connsiteX310" fmla="*/ 1142092 w 14030783"/>
                <a:gd name="connsiteY310" fmla="*/ 6682657 h 9738027"/>
                <a:gd name="connsiteX311" fmla="*/ 1176790 w 14030783"/>
                <a:gd name="connsiteY311" fmla="*/ 6768495 h 9738027"/>
                <a:gd name="connsiteX312" fmla="*/ 1173729 w 14030783"/>
                <a:gd name="connsiteY312" fmla="*/ 6871115 h 9738027"/>
                <a:gd name="connsiteX313" fmla="*/ 1188697 w 14030783"/>
                <a:gd name="connsiteY313" fmla="*/ 6955140 h 9738027"/>
                <a:gd name="connsiteX314" fmla="*/ 1248909 w 14030783"/>
                <a:gd name="connsiteY314" fmla="*/ 7021475 h 9738027"/>
                <a:gd name="connsiteX315" fmla="*/ 1405503 w 14030783"/>
                <a:gd name="connsiteY315" fmla="*/ 7104025 h 9738027"/>
                <a:gd name="connsiteX316" fmla="*/ 1487827 w 14030783"/>
                <a:gd name="connsiteY316" fmla="*/ 7157093 h 9738027"/>
                <a:gd name="connsiteX317" fmla="*/ 1569470 w 14030783"/>
                <a:gd name="connsiteY317" fmla="*/ 7212541 h 9738027"/>
                <a:gd name="connsiteX318" fmla="*/ 1650092 w 14030783"/>
                <a:gd name="connsiteY318" fmla="*/ 7263228 h 9738027"/>
                <a:gd name="connsiteX319" fmla="*/ 1693635 w 14030783"/>
                <a:gd name="connsiteY319" fmla="*/ 7277743 h 9738027"/>
                <a:gd name="connsiteX320" fmla="*/ 1780721 w 14030783"/>
                <a:gd name="connsiteY320" fmla="*/ 7321285 h 9738027"/>
                <a:gd name="connsiteX321" fmla="*/ 1853292 w 14030783"/>
                <a:gd name="connsiteY321" fmla="*/ 7248714 h 9738027"/>
                <a:gd name="connsiteX322" fmla="*/ 1968726 w 14030783"/>
                <a:gd name="connsiteY322" fmla="*/ 7251322 h 9738027"/>
                <a:gd name="connsiteX323" fmla="*/ 1995827 w 14030783"/>
                <a:gd name="connsiteY323" fmla="*/ 7319358 h 9738027"/>
                <a:gd name="connsiteX324" fmla="*/ 2082914 w 14030783"/>
                <a:gd name="connsiteY324" fmla="*/ 7348387 h 9738027"/>
                <a:gd name="connsiteX325" fmla="*/ 2172607 w 14030783"/>
                <a:gd name="connsiteY325" fmla="*/ 7389321 h 9738027"/>
                <a:gd name="connsiteX326" fmla="*/ 2224540 w 14030783"/>
                <a:gd name="connsiteY326" fmla="*/ 7423339 h 9738027"/>
                <a:gd name="connsiteX327" fmla="*/ 2249714 w 14030783"/>
                <a:gd name="connsiteY327" fmla="*/ 7440462 h 9738027"/>
                <a:gd name="connsiteX328" fmla="*/ 2262301 w 14030783"/>
                <a:gd name="connsiteY328" fmla="*/ 7472098 h 9738027"/>
                <a:gd name="connsiteX329" fmla="*/ 2298359 w 14030783"/>
                <a:gd name="connsiteY329" fmla="*/ 7501920 h 9738027"/>
                <a:gd name="connsiteX330" fmla="*/ 2324893 w 14030783"/>
                <a:gd name="connsiteY330" fmla="*/ 7517569 h 9738027"/>
                <a:gd name="connsiteX331" fmla="*/ 2450986 w 14030783"/>
                <a:gd name="connsiteY331" fmla="*/ 7496364 h 9738027"/>
                <a:gd name="connsiteX332" fmla="*/ 2482623 w 14030783"/>
                <a:gd name="connsiteY332" fmla="*/ 7618714 h 9738027"/>
                <a:gd name="connsiteX333" fmla="*/ 2535464 w 14030783"/>
                <a:gd name="connsiteY333" fmla="*/ 7655114 h 9738027"/>
                <a:gd name="connsiteX334" fmla="*/ 2622549 w 14030783"/>
                <a:gd name="connsiteY334" fmla="*/ 7684143 h 9738027"/>
                <a:gd name="connsiteX335" fmla="*/ 2682760 w 14030783"/>
                <a:gd name="connsiteY335" fmla="*/ 7741746 h 9738027"/>
                <a:gd name="connsiteX336" fmla="*/ 2791278 w 14030783"/>
                <a:gd name="connsiteY336" fmla="*/ 7744582 h 9738027"/>
                <a:gd name="connsiteX337" fmla="*/ 2847408 w 14030783"/>
                <a:gd name="connsiteY337" fmla="*/ 7814545 h 9738027"/>
                <a:gd name="connsiteX338" fmla="*/ 2927349 w 14030783"/>
                <a:gd name="connsiteY338" fmla="*/ 7807627 h 9738027"/>
                <a:gd name="connsiteX339" fmla="*/ 3007065 w 14030783"/>
                <a:gd name="connsiteY339" fmla="*/ 7838810 h 9738027"/>
                <a:gd name="connsiteX340" fmla="*/ 3145064 w 14030783"/>
                <a:gd name="connsiteY340" fmla="*/ 7843800 h 9738027"/>
                <a:gd name="connsiteX341" fmla="*/ 3254035 w 14030783"/>
                <a:gd name="connsiteY341" fmla="*/ 7881900 h 9738027"/>
                <a:gd name="connsiteX342" fmla="*/ 3367314 w 14030783"/>
                <a:gd name="connsiteY342" fmla="*/ 7843346 h 9738027"/>
                <a:gd name="connsiteX343" fmla="*/ 3456780 w 14030783"/>
                <a:gd name="connsiteY343" fmla="*/ 7819988 h 9738027"/>
                <a:gd name="connsiteX344" fmla="*/ 3480820 w 14030783"/>
                <a:gd name="connsiteY344" fmla="*/ 7878044 h 9738027"/>
                <a:gd name="connsiteX345" fmla="*/ 3490571 w 14030783"/>
                <a:gd name="connsiteY345" fmla="*/ 7923969 h 9738027"/>
                <a:gd name="connsiteX346" fmla="*/ 3512229 w 14030783"/>
                <a:gd name="connsiteY346" fmla="*/ 7982025 h 9738027"/>
                <a:gd name="connsiteX347" fmla="*/ 3546247 w 14030783"/>
                <a:gd name="connsiteY347" fmla="*/ 8022960 h 9738027"/>
                <a:gd name="connsiteX348" fmla="*/ 3609521 w 14030783"/>
                <a:gd name="connsiteY348" fmla="*/ 8017971 h 9738027"/>
                <a:gd name="connsiteX349" fmla="*/ 3624035 w 14030783"/>
                <a:gd name="connsiteY349" fmla="*/ 7901857 h 9738027"/>
                <a:gd name="connsiteX350" fmla="*/ 3703977 w 14030783"/>
                <a:gd name="connsiteY350" fmla="*/ 7834502 h 9738027"/>
                <a:gd name="connsiteX351" fmla="*/ 3747973 w 14030783"/>
                <a:gd name="connsiteY351" fmla="*/ 7787103 h 9738027"/>
                <a:gd name="connsiteX352" fmla="*/ 3882004 w 14030783"/>
                <a:gd name="connsiteY352" fmla="*/ 7842099 h 9738027"/>
                <a:gd name="connsiteX353" fmla="*/ 4030435 w 14030783"/>
                <a:gd name="connsiteY353" fmla="*/ 7872828 h 9738027"/>
                <a:gd name="connsiteX354" fmla="*/ 4110377 w 14030783"/>
                <a:gd name="connsiteY354" fmla="*/ 7834728 h 9738027"/>
                <a:gd name="connsiteX355" fmla="*/ 4146323 w 14030783"/>
                <a:gd name="connsiteY355" fmla="*/ 7921360 h 9738027"/>
                <a:gd name="connsiteX356" fmla="*/ 4196555 w 14030783"/>
                <a:gd name="connsiteY356" fmla="*/ 7962522 h 9738027"/>
                <a:gd name="connsiteX357" fmla="*/ 4261757 w 14030783"/>
                <a:gd name="connsiteY357" fmla="*/ 8028177 h 9738027"/>
                <a:gd name="connsiteX358" fmla="*/ 4252685 w 14030783"/>
                <a:gd name="connsiteY358" fmla="*/ 8093151 h 9738027"/>
                <a:gd name="connsiteX359" fmla="*/ 4277178 w 14030783"/>
                <a:gd name="connsiteY359" fmla="*/ 8148600 h 9738027"/>
                <a:gd name="connsiteX360" fmla="*/ 4436835 w 14030783"/>
                <a:gd name="connsiteY360" fmla="*/ 8119571 h 9738027"/>
                <a:gd name="connsiteX361" fmla="*/ 4565310 w 14030783"/>
                <a:gd name="connsiteY361" fmla="*/ 8078863 h 9738027"/>
                <a:gd name="connsiteX362" fmla="*/ 4639128 w 14030783"/>
                <a:gd name="connsiteY362" fmla="*/ 8082945 h 9738027"/>
                <a:gd name="connsiteX363" fmla="*/ 4712607 w 14030783"/>
                <a:gd name="connsiteY363" fmla="*/ 8047000 h 9738027"/>
                <a:gd name="connsiteX364" fmla="*/ 4741635 w 14030783"/>
                <a:gd name="connsiteY364" fmla="*/ 8003457 h 9738027"/>
                <a:gd name="connsiteX365" fmla="*/ 4756149 w 14030783"/>
                <a:gd name="connsiteY365" fmla="*/ 7959914 h 9738027"/>
                <a:gd name="connsiteX366" fmla="*/ 4843235 w 14030783"/>
                <a:gd name="connsiteY366" fmla="*/ 7930885 h 9738027"/>
                <a:gd name="connsiteX367" fmla="*/ 4877480 w 14030783"/>
                <a:gd name="connsiteY367" fmla="*/ 7904465 h 9738027"/>
                <a:gd name="connsiteX368" fmla="*/ 4933609 w 14030783"/>
                <a:gd name="connsiteY368" fmla="*/ 7875437 h 9738027"/>
                <a:gd name="connsiteX369" fmla="*/ 4986224 w 14030783"/>
                <a:gd name="connsiteY369" fmla="*/ 7839037 h 9738027"/>
                <a:gd name="connsiteX370" fmla="*/ 5104492 w 14030783"/>
                <a:gd name="connsiteY370" fmla="*/ 7766919 h 9738027"/>
                <a:gd name="connsiteX371" fmla="*/ 5249635 w 14030783"/>
                <a:gd name="connsiteY371" fmla="*/ 7814771 h 9738027"/>
                <a:gd name="connsiteX372" fmla="*/ 5336721 w 14030783"/>
                <a:gd name="connsiteY372" fmla="*/ 7872828 h 9738027"/>
                <a:gd name="connsiteX373" fmla="*/ 5423807 w 14030783"/>
                <a:gd name="connsiteY373" fmla="*/ 7858314 h 9738027"/>
                <a:gd name="connsiteX374" fmla="*/ 5467349 w 14030783"/>
                <a:gd name="connsiteY374" fmla="*/ 7829285 h 9738027"/>
                <a:gd name="connsiteX375" fmla="*/ 5553754 w 14030783"/>
                <a:gd name="connsiteY375" fmla="*/ 7712377 h 9738027"/>
                <a:gd name="connsiteX376" fmla="*/ 5602741 w 14030783"/>
                <a:gd name="connsiteY376" fmla="*/ 7788804 h 9738027"/>
                <a:gd name="connsiteX377" fmla="*/ 5641521 w 14030783"/>
                <a:gd name="connsiteY377" fmla="*/ 7843800 h 9738027"/>
                <a:gd name="connsiteX378" fmla="*/ 5656035 w 14030783"/>
                <a:gd name="connsiteY378" fmla="*/ 7887343 h 9738027"/>
                <a:gd name="connsiteX379" fmla="*/ 5745276 w 14030783"/>
                <a:gd name="connsiteY379" fmla="*/ 7950389 h 9738027"/>
                <a:gd name="connsiteX380" fmla="*/ 5770222 w 14030783"/>
                <a:gd name="connsiteY380" fmla="*/ 7990077 h 9738027"/>
                <a:gd name="connsiteX381" fmla="*/ 5766480 w 14030783"/>
                <a:gd name="connsiteY381" fmla="*/ 8069112 h 9738027"/>
                <a:gd name="connsiteX382" fmla="*/ 5771016 w 14030783"/>
                <a:gd name="connsiteY382" fmla="*/ 8131703 h 9738027"/>
                <a:gd name="connsiteX383" fmla="*/ 5778386 w 14030783"/>
                <a:gd name="connsiteY383" fmla="*/ 8211419 h 9738027"/>
                <a:gd name="connsiteX384" fmla="*/ 5776458 w 14030783"/>
                <a:gd name="connsiteY384" fmla="*/ 8300887 h 9738027"/>
                <a:gd name="connsiteX385" fmla="*/ 5730989 w 14030783"/>
                <a:gd name="connsiteY385" fmla="*/ 8377994 h 9738027"/>
                <a:gd name="connsiteX386" fmla="*/ 5641521 w 14030783"/>
                <a:gd name="connsiteY386" fmla="*/ 8424371 h 9738027"/>
                <a:gd name="connsiteX387" fmla="*/ 5612492 w 14030783"/>
                <a:gd name="connsiteY387" fmla="*/ 8467914 h 9738027"/>
                <a:gd name="connsiteX388" fmla="*/ 5597978 w 14030783"/>
                <a:gd name="connsiteY388" fmla="*/ 8511457 h 9738027"/>
                <a:gd name="connsiteX389" fmla="*/ 5510892 w 14030783"/>
                <a:gd name="connsiteY389" fmla="*/ 8598543 h 9738027"/>
                <a:gd name="connsiteX390" fmla="*/ 5496378 w 14030783"/>
                <a:gd name="connsiteY390" fmla="*/ 8642085 h 9738027"/>
                <a:gd name="connsiteX391" fmla="*/ 5558744 w 14030783"/>
                <a:gd name="connsiteY391" fmla="*/ 8768178 h 9738027"/>
                <a:gd name="connsiteX392" fmla="*/ 5516109 w 14030783"/>
                <a:gd name="connsiteY392" fmla="*/ 8861954 h 9738027"/>
                <a:gd name="connsiteX393" fmla="*/ 5658303 w 14030783"/>
                <a:gd name="connsiteY393" fmla="*/ 8840183 h 9738027"/>
                <a:gd name="connsiteX394" fmla="*/ 5750491 w 14030783"/>
                <a:gd name="connsiteY394" fmla="*/ 8814103 h 9738027"/>
                <a:gd name="connsiteX395" fmla="*/ 5815692 w 14030783"/>
                <a:gd name="connsiteY395" fmla="*/ 8800268 h 9738027"/>
                <a:gd name="connsiteX396" fmla="*/ 5787798 w 14030783"/>
                <a:gd name="connsiteY396" fmla="*/ 8872159 h 9738027"/>
                <a:gd name="connsiteX397" fmla="*/ 5786890 w 14030783"/>
                <a:gd name="connsiteY397" fmla="*/ 8903343 h 9738027"/>
                <a:gd name="connsiteX398" fmla="*/ 5786664 w 14030783"/>
                <a:gd name="connsiteY398" fmla="*/ 8946885 h 9738027"/>
                <a:gd name="connsiteX399" fmla="*/ 5815692 w 14030783"/>
                <a:gd name="connsiteY399" fmla="*/ 9033971 h 9738027"/>
                <a:gd name="connsiteX400" fmla="*/ 5868760 w 14030783"/>
                <a:gd name="connsiteY400" fmla="*/ 9080576 h 9738027"/>
                <a:gd name="connsiteX401" fmla="*/ 5921828 w 14030783"/>
                <a:gd name="connsiteY401" fmla="*/ 9114140 h 9738027"/>
                <a:gd name="connsiteX402" fmla="*/ 5946321 w 14030783"/>
                <a:gd name="connsiteY402" fmla="*/ 9164600 h 9738027"/>
                <a:gd name="connsiteX403" fmla="*/ 5902778 w 14030783"/>
                <a:gd name="connsiteY403" fmla="*/ 9266200 h 9738027"/>
                <a:gd name="connsiteX404" fmla="*/ 6062435 w 14030783"/>
                <a:gd name="connsiteY404" fmla="*/ 9353285 h 9738027"/>
                <a:gd name="connsiteX405" fmla="*/ 6076949 w 14030783"/>
                <a:gd name="connsiteY405" fmla="*/ 9396828 h 9738027"/>
                <a:gd name="connsiteX406" fmla="*/ 6105978 w 14030783"/>
                <a:gd name="connsiteY406" fmla="*/ 9440371 h 9738027"/>
                <a:gd name="connsiteX407" fmla="*/ 6172653 w 14030783"/>
                <a:gd name="connsiteY407" fmla="*/ 9471214 h 9738027"/>
                <a:gd name="connsiteX408" fmla="*/ 6308384 w 14030783"/>
                <a:gd name="connsiteY408" fmla="*/ 9406920 h 9738027"/>
                <a:gd name="connsiteX409" fmla="*/ 6338207 w 14030783"/>
                <a:gd name="connsiteY409" fmla="*/ 9440371 h 9738027"/>
                <a:gd name="connsiteX410" fmla="*/ 6352721 w 14030783"/>
                <a:gd name="connsiteY410" fmla="*/ 9483914 h 9738027"/>
                <a:gd name="connsiteX411" fmla="*/ 6386739 w 14030783"/>
                <a:gd name="connsiteY411" fmla="*/ 9527003 h 9738027"/>
                <a:gd name="connsiteX412" fmla="*/ 6444569 w 14030783"/>
                <a:gd name="connsiteY412" fmla="*/ 9556032 h 9738027"/>
                <a:gd name="connsiteX413" fmla="*/ 6469061 w 14030783"/>
                <a:gd name="connsiteY413" fmla="*/ 9510562 h 9738027"/>
                <a:gd name="connsiteX414" fmla="*/ 6468835 w 14030783"/>
                <a:gd name="connsiteY414" fmla="*/ 9382314 h 9738027"/>
                <a:gd name="connsiteX415" fmla="*/ 6439807 w 14030783"/>
                <a:gd name="connsiteY415" fmla="*/ 9280714 h 9738027"/>
                <a:gd name="connsiteX416" fmla="*/ 6483349 w 14030783"/>
                <a:gd name="connsiteY416" fmla="*/ 9237171 h 9738027"/>
                <a:gd name="connsiteX417" fmla="*/ 6526892 w 14030783"/>
                <a:gd name="connsiteY417" fmla="*/ 9222657 h 9738027"/>
                <a:gd name="connsiteX418" fmla="*/ 6596516 w 14030783"/>
                <a:gd name="connsiteY418" fmla="*/ 9225945 h 9738027"/>
                <a:gd name="connsiteX419" fmla="*/ 6675097 w 14030783"/>
                <a:gd name="connsiteY419" fmla="*/ 9168795 h 9738027"/>
                <a:gd name="connsiteX420" fmla="*/ 6776243 w 14030783"/>
                <a:gd name="connsiteY420" fmla="*/ 9224812 h 9738027"/>
                <a:gd name="connsiteX421" fmla="*/ 6802664 w 14030783"/>
                <a:gd name="connsiteY421" fmla="*/ 9164600 h 9738027"/>
                <a:gd name="connsiteX422" fmla="*/ 6867638 w 14030783"/>
                <a:gd name="connsiteY422" fmla="*/ 9181722 h 9738027"/>
                <a:gd name="connsiteX423" fmla="*/ 6909027 w 14030783"/>
                <a:gd name="connsiteY423" fmla="*/ 9205988 h 9738027"/>
                <a:gd name="connsiteX424" fmla="*/ 6991349 w 14030783"/>
                <a:gd name="connsiteY424" fmla="*/ 9208143 h 9738027"/>
                <a:gd name="connsiteX425" fmla="*/ 7063921 w 14030783"/>
                <a:gd name="connsiteY425" fmla="*/ 9121057 h 9738027"/>
                <a:gd name="connsiteX426" fmla="*/ 7141028 w 14030783"/>
                <a:gd name="connsiteY426" fmla="*/ 9139881 h 9738027"/>
                <a:gd name="connsiteX427" fmla="*/ 7209064 w 14030783"/>
                <a:gd name="connsiteY427" fmla="*/ 9077514 h 9738027"/>
                <a:gd name="connsiteX428" fmla="*/ 7235939 w 14030783"/>
                <a:gd name="connsiteY428" fmla="*/ 9048713 h 9738027"/>
                <a:gd name="connsiteX429" fmla="*/ 7275172 w 14030783"/>
                <a:gd name="connsiteY429" fmla="*/ 9023539 h 9738027"/>
                <a:gd name="connsiteX430" fmla="*/ 7310436 w 14030783"/>
                <a:gd name="connsiteY430" fmla="*/ 9063681 h 9738027"/>
                <a:gd name="connsiteX431" fmla="*/ 7346609 w 14030783"/>
                <a:gd name="connsiteY431" fmla="*/ 9109604 h 9738027"/>
                <a:gd name="connsiteX432" fmla="*/ 7382328 w 14030783"/>
                <a:gd name="connsiteY432" fmla="*/ 9159270 h 9738027"/>
                <a:gd name="connsiteX433" fmla="*/ 7499349 w 14030783"/>
                <a:gd name="connsiteY433" fmla="*/ 9164600 h 9738027"/>
                <a:gd name="connsiteX434" fmla="*/ 7586435 w 14030783"/>
                <a:gd name="connsiteY434" fmla="*/ 9179114 h 9738027"/>
                <a:gd name="connsiteX435" fmla="*/ 7600949 w 14030783"/>
                <a:gd name="connsiteY435" fmla="*/ 9353285 h 9738027"/>
                <a:gd name="connsiteX436" fmla="*/ 7673521 w 14030783"/>
                <a:gd name="connsiteY436" fmla="*/ 9367800 h 9738027"/>
                <a:gd name="connsiteX437" fmla="*/ 7760607 w 14030783"/>
                <a:gd name="connsiteY437" fmla="*/ 9396828 h 9738027"/>
                <a:gd name="connsiteX438" fmla="*/ 7847692 w 14030783"/>
                <a:gd name="connsiteY438" fmla="*/ 9425857 h 9738027"/>
                <a:gd name="connsiteX439" fmla="*/ 7891235 w 14030783"/>
                <a:gd name="connsiteY439" fmla="*/ 9440371 h 9738027"/>
                <a:gd name="connsiteX440" fmla="*/ 7934778 w 14030783"/>
                <a:gd name="connsiteY440" fmla="*/ 9396828 h 9738027"/>
                <a:gd name="connsiteX441" fmla="*/ 7978321 w 14030783"/>
                <a:gd name="connsiteY441" fmla="*/ 9382314 h 9738027"/>
                <a:gd name="connsiteX442" fmla="*/ 8001453 w 14030783"/>
                <a:gd name="connsiteY442" fmla="*/ 9347389 h 9738027"/>
                <a:gd name="connsiteX443" fmla="*/ 8044315 w 14030783"/>
                <a:gd name="connsiteY443" fmla="*/ 9335483 h 9738027"/>
                <a:gd name="connsiteX444" fmla="*/ 8103847 w 14030783"/>
                <a:gd name="connsiteY444" fmla="*/ 9397396 h 9738027"/>
                <a:gd name="connsiteX445" fmla="*/ 8207942 w 14030783"/>
                <a:gd name="connsiteY445" fmla="*/ 9437309 h 9738027"/>
                <a:gd name="connsiteX446" fmla="*/ 8253866 w 14030783"/>
                <a:gd name="connsiteY446" fmla="*/ 9392633 h 9738027"/>
                <a:gd name="connsiteX447" fmla="*/ 8294347 w 14030783"/>
                <a:gd name="connsiteY447" fmla="*/ 9401818 h 9738027"/>
                <a:gd name="connsiteX448" fmla="*/ 8337890 w 14030783"/>
                <a:gd name="connsiteY448" fmla="*/ 9438217 h 9738027"/>
                <a:gd name="connsiteX449" fmla="*/ 8356259 w 14030783"/>
                <a:gd name="connsiteY449" fmla="*/ 9485502 h 9738027"/>
                <a:gd name="connsiteX450" fmla="*/ 8333808 w 14030783"/>
                <a:gd name="connsiteY450" fmla="*/ 9519633 h 9738027"/>
                <a:gd name="connsiteX451" fmla="*/ 8315778 w 14030783"/>
                <a:gd name="connsiteY451" fmla="*/ 9604564 h 9738027"/>
                <a:gd name="connsiteX452" fmla="*/ 8348095 w 14030783"/>
                <a:gd name="connsiteY452" fmla="*/ 9685413 h 9738027"/>
                <a:gd name="connsiteX453" fmla="*/ 8389257 w 14030783"/>
                <a:gd name="connsiteY453" fmla="*/ 9738027 h 9738027"/>
                <a:gd name="connsiteX454" fmla="*/ 8428264 w 14030783"/>
                <a:gd name="connsiteY454" fmla="*/ 9730657 h 9738027"/>
                <a:gd name="connsiteX455" fmla="*/ 8425202 w 14030783"/>
                <a:gd name="connsiteY455" fmla="*/ 9682578 h 9738027"/>
                <a:gd name="connsiteX456" fmla="*/ 8399235 w 14030783"/>
                <a:gd name="connsiteY456" fmla="*/ 9643571 h 9738027"/>
                <a:gd name="connsiteX457" fmla="*/ 8389937 w 14030783"/>
                <a:gd name="connsiteY457" fmla="*/ 9571453 h 9738027"/>
                <a:gd name="connsiteX458" fmla="*/ 8409214 w 14030783"/>
                <a:gd name="connsiteY458" fmla="*/ 9527684 h 9738027"/>
                <a:gd name="connsiteX459" fmla="*/ 8434841 w 14030783"/>
                <a:gd name="connsiteY459" fmla="*/ 9475977 h 9738027"/>
                <a:gd name="connsiteX460" fmla="*/ 8468178 w 14030783"/>
                <a:gd name="connsiteY460" fmla="*/ 9483120 h 9738027"/>
                <a:gd name="connsiteX461" fmla="*/ 8534853 w 14030783"/>
                <a:gd name="connsiteY461" fmla="*/ 9473595 h 9738027"/>
                <a:gd name="connsiteX462" fmla="*/ 8592684 w 14030783"/>
                <a:gd name="connsiteY462" fmla="*/ 9453185 h 9738027"/>
                <a:gd name="connsiteX463" fmla="*/ 8675007 w 14030783"/>
                <a:gd name="connsiteY463" fmla="*/ 9428465 h 9738027"/>
                <a:gd name="connsiteX464" fmla="*/ 8734991 w 14030783"/>
                <a:gd name="connsiteY464" fmla="*/ 9415877 h 9738027"/>
                <a:gd name="connsiteX465" fmla="*/ 8730116 w 14030783"/>
                <a:gd name="connsiteY465" fmla="*/ 9375964 h 9738027"/>
                <a:gd name="connsiteX466" fmla="*/ 8753928 w 14030783"/>
                <a:gd name="connsiteY466" fmla="*/ 9356914 h 9738027"/>
                <a:gd name="connsiteX467" fmla="*/ 8782503 w 14030783"/>
                <a:gd name="connsiteY467" fmla="*/ 9359295 h 9738027"/>
                <a:gd name="connsiteX468" fmla="*/ 8849178 w 14030783"/>
                <a:gd name="connsiteY468" fmla="*/ 9382314 h 9738027"/>
                <a:gd name="connsiteX469" fmla="*/ 8894876 w 14030783"/>
                <a:gd name="connsiteY469" fmla="*/ 9312577 h 9738027"/>
                <a:gd name="connsiteX470" fmla="*/ 8942047 w 14030783"/>
                <a:gd name="connsiteY470" fmla="*/ 9314052 h 9738027"/>
                <a:gd name="connsiteX471" fmla="*/ 8980147 w 14030783"/>
                <a:gd name="connsiteY471" fmla="*/ 9356914 h 9738027"/>
                <a:gd name="connsiteX472" fmla="*/ 9023009 w 14030783"/>
                <a:gd name="connsiteY472" fmla="*/ 9321195 h 9738027"/>
                <a:gd name="connsiteX473" fmla="*/ 9064511 w 14030783"/>
                <a:gd name="connsiteY473" fmla="*/ 9264272 h 9738027"/>
                <a:gd name="connsiteX474" fmla="*/ 9124723 w 14030783"/>
                <a:gd name="connsiteY474" fmla="*/ 9278106 h 9738027"/>
                <a:gd name="connsiteX475" fmla="*/ 9163503 w 14030783"/>
                <a:gd name="connsiteY475" fmla="*/ 9237852 h 9738027"/>
                <a:gd name="connsiteX476" fmla="*/ 9168266 w 14030783"/>
                <a:gd name="connsiteY476" fmla="*/ 9186258 h 9738027"/>
                <a:gd name="connsiteX477" fmla="*/ 9199222 w 14030783"/>
                <a:gd name="connsiteY477" fmla="*/ 9133077 h 9738027"/>
                <a:gd name="connsiteX478" fmla="*/ 9242084 w 14030783"/>
                <a:gd name="connsiteY478" fmla="*/ 9156889 h 9738027"/>
                <a:gd name="connsiteX479" fmla="*/ 9285174 w 14030783"/>
                <a:gd name="connsiteY479" fmla="*/ 9196690 h 9738027"/>
                <a:gd name="connsiteX480" fmla="*/ 9344478 w 14030783"/>
                <a:gd name="connsiteY480" fmla="*/ 9159270 h 9738027"/>
                <a:gd name="connsiteX481" fmla="*/ 9438367 w 14030783"/>
                <a:gd name="connsiteY481" fmla="*/ 9131943 h 9738027"/>
                <a:gd name="connsiteX482" fmla="*/ 9496878 w 14030783"/>
                <a:gd name="connsiteY482" fmla="*/ 9130695 h 9738027"/>
                <a:gd name="connsiteX483" fmla="*/ 9557316 w 14030783"/>
                <a:gd name="connsiteY483" fmla="*/ 9105521 h 9738027"/>
                <a:gd name="connsiteX484" fmla="*/ 9613446 w 14030783"/>
                <a:gd name="connsiteY484" fmla="*/ 9126046 h 9738027"/>
                <a:gd name="connsiteX485" fmla="*/ 9691007 w 14030783"/>
                <a:gd name="connsiteY485" fmla="*/ 9106543 h 9738027"/>
                <a:gd name="connsiteX486" fmla="*/ 9792153 w 14030783"/>
                <a:gd name="connsiteY486" fmla="*/ 9094977 h 9738027"/>
                <a:gd name="connsiteX487" fmla="*/ 9854973 w 14030783"/>
                <a:gd name="connsiteY487" fmla="*/ 9050866 h 9738027"/>
                <a:gd name="connsiteX488" fmla="*/ 9842159 w 14030783"/>
                <a:gd name="connsiteY488" fmla="*/ 9009252 h 9738027"/>
                <a:gd name="connsiteX489" fmla="*/ 9858034 w 14030783"/>
                <a:gd name="connsiteY489" fmla="*/ 8981583 h 9738027"/>
                <a:gd name="connsiteX490" fmla="*/ 9911216 w 14030783"/>
                <a:gd name="connsiteY490" fmla="*/ 8980677 h 9738027"/>
                <a:gd name="connsiteX491" fmla="*/ 9932534 w 14030783"/>
                <a:gd name="connsiteY491" fmla="*/ 8931350 h 9738027"/>
                <a:gd name="connsiteX492" fmla="*/ 9981519 w 14030783"/>
                <a:gd name="connsiteY492" fmla="*/ 8904022 h 9738027"/>
                <a:gd name="connsiteX493" fmla="*/ 10063162 w 14030783"/>
                <a:gd name="connsiteY493" fmla="*/ 8850956 h 9738027"/>
                <a:gd name="connsiteX494" fmla="*/ 10140723 w 14030783"/>
                <a:gd name="connsiteY494" fmla="*/ 8802650 h 9738027"/>
                <a:gd name="connsiteX495" fmla="*/ 10169524 w 14030783"/>
                <a:gd name="connsiteY495" fmla="*/ 8768632 h 9738027"/>
                <a:gd name="connsiteX496" fmla="*/ 10138795 w 14030783"/>
                <a:gd name="connsiteY496" fmla="*/ 8719646 h 9738027"/>
                <a:gd name="connsiteX497" fmla="*/ 10178256 w 14030783"/>
                <a:gd name="connsiteY497" fmla="*/ 8683474 h 9738027"/>
                <a:gd name="connsiteX498" fmla="*/ 10238467 w 14030783"/>
                <a:gd name="connsiteY498" fmla="*/ 8664197 h 9738027"/>
                <a:gd name="connsiteX499" fmla="*/ 10291535 w 14030783"/>
                <a:gd name="connsiteY499" fmla="*/ 8642539 h 9738027"/>
                <a:gd name="connsiteX500" fmla="*/ 10332470 w 14030783"/>
                <a:gd name="connsiteY500" fmla="*/ 8610902 h 9738027"/>
                <a:gd name="connsiteX501" fmla="*/ 10389847 w 14030783"/>
                <a:gd name="connsiteY501" fmla="*/ 8533002 h 9738027"/>
                <a:gd name="connsiteX502" fmla="*/ 10402207 w 14030783"/>
                <a:gd name="connsiteY502" fmla="*/ 8525971 h 9738027"/>
                <a:gd name="connsiteX503" fmla="*/ 10436905 w 14030783"/>
                <a:gd name="connsiteY503" fmla="*/ 8480274 h 9738027"/>
                <a:gd name="connsiteX504" fmla="*/ 10475232 w 14030783"/>
                <a:gd name="connsiteY504" fmla="*/ 8443875 h 9738027"/>
                <a:gd name="connsiteX505" fmla="*/ 10518321 w 14030783"/>
                <a:gd name="connsiteY505" fmla="*/ 8395343 h 9738027"/>
                <a:gd name="connsiteX506" fmla="*/ 10533516 w 14030783"/>
                <a:gd name="connsiteY506" fmla="*/ 8308257 h 9738027"/>
                <a:gd name="connsiteX507" fmla="*/ 10538052 w 14030783"/>
                <a:gd name="connsiteY507" fmla="*/ 8247819 h 9738027"/>
                <a:gd name="connsiteX508" fmla="*/ 10520816 w 14030783"/>
                <a:gd name="connsiteY508" fmla="*/ 8171052 h 9738027"/>
                <a:gd name="connsiteX509" fmla="*/ 10561864 w 14030783"/>
                <a:gd name="connsiteY509" fmla="*/ 8117643 h 9738027"/>
                <a:gd name="connsiteX510" fmla="*/ 10605407 w 14030783"/>
                <a:gd name="connsiteY510" fmla="*/ 8119571 h 9738027"/>
                <a:gd name="connsiteX511" fmla="*/ 10666072 w 14030783"/>
                <a:gd name="connsiteY511" fmla="*/ 8102676 h 9738027"/>
                <a:gd name="connsiteX512" fmla="*/ 10693627 w 14030783"/>
                <a:gd name="connsiteY512" fmla="*/ 8025569 h 9738027"/>
                <a:gd name="connsiteX513" fmla="*/ 10735128 w 14030783"/>
                <a:gd name="connsiteY513" fmla="*/ 7994839 h 9738027"/>
                <a:gd name="connsiteX514" fmla="*/ 10813823 w 14030783"/>
                <a:gd name="connsiteY514" fmla="*/ 7894940 h 9738027"/>
                <a:gd name="connsiteX515" fmla="*/ 10845233 w 14030783"/>
                <a:gd name="connsiteY515" fmla="*/ 7805246 h 9738027"/>
                <a:gd name="connsiteX516" fmla="*/ 10886394 w 14030783"/>
                <a:gd name="connsiteY516" fmla="*/ 7745488 h 9738027"/>
                <a:gd name="connsiteX517" fmla="*/ 10942297 w 14030783"/>
                <a:gd name="connsiteY517" fmla="*/ 7730520 h 9738027"/>
                <a:gd name="connsiteX518" fmla="*/ 10997292 w 14030783"/>
                <a:gd name="connsiteY518" fmla="*/ 7727685 h 9738027"/>
                <a:gd name="connsiteX519" fmla="*/ 10990829 w 14030783"/>
                <a:gd name="connsiteY519" fmla="*/ 7706028 h 9738027"/>
                <a:gd name="connsiteX520" fmla="*/ 10982778 w 14030783"/>
                <a:gd name="connsiteY520" fmla="*/ 7652732 h 9738027"/>
                <a:gd name="connsiteX521" fmla="*/ 10989695 w 14030783"/>
                <a:gd name="connsiteY521" fmla="*/ 7604427 h 9738027"/>
                <a:gd name="connsiteX522" fmla="*/ 10956584 w 14030783"/>
                <a:gd name="connsiteY522" fmla="*/ 7507590 h 9738027"/>
                <a:gd name="connsiteX523" fmla="*/ 10954430 w 14030783"/>
                <a:gd name="connsiteY523" fmla="*/ 7454521 h 9738027"/>
                <a:gd name="connsiteX524" fmla="*/ 11002735 w 14030783"/>
                <a:gd name="connsiteY524" fmla="*/ 7401681 h 9738027"/>
                <a:gd name="connsiteX525" fmla="*/ 11063741 w 14030783"/>
                <a:gd name="connsiteY525" fmla="*/ 7373333 h 9738027"/>
                <a:gd name="connsiteX526" fmla="*/ 11055349 w 14030783"/>
                <a:gd name="connsiteY526" fmla="*/ 7335800 h 9738027"/>
                <a:gd name="connsiteX527" fmla="*/ 11013734 w 14030783"/>
                <a:gd name="connsiteY527" fmla="*/ 7306998 h 9738027"/>
                <a:gd name="connsiteX528" fmla="*/ 10951368 w 14030783"/>
                <a:gd name="connsiteY528" fmla="*/ 7239643 h 9738027"/>
                <a:gd name="connsiteX529" fmla="*/ 10890703 w 14030783"/>
                <a:gd name="connsiteY529" fmla="*/ 7270371 h 9738027"/>
                <a:gd name="connsiteX530" fmla="*/ 10820966 w 14030783"/>
                <a:gd name="connsiteY530" fmla="*/ 7263001 h 9738027"/>
                <a:gd name="connsiteX531" fmla="*/ 10823121 w 14030783"/>
                <a:gd name="connsiteY531" fmla="*/ 7205171 h 9738027"/>
                <a:gd name="connsiteX532" fmla="*/ 10869045 w 14030783"/>
                <a:gd name="connsiteY532" fmla="*/ 7133053 h 9738027"/>
                <a:gd name="connsiteX533" fmla="*/ 10916103 w 14030783"/>
                <a:gd name="connsiteY533" fmla="*/ 7116158 h 9738027"/>
                <a:gd name="connsiteX534" fmla="*/ 10956130 w 14030783"/>
                <a:gd name="connsiteY534" fmla="*/ 7087357 h 9738027"/>
                <a:gd name="connsiteX535" fmla="*/ 11012486 w 14030783"/>
                <a:gd name="connsiteY535" fmla="*/ 7074769 h 9738027"/>
                <a:gd name="connsiteX536" fmla="*/ 11072244 w 14030783"/>
                <a:gd name="connsiteY536" fmla="*/ 7055039 h 9738027"/>
                <a:gd name="connsiteX537" fmla="*/ 10968491 w 14030783"/>
                <a:gd name="connsiteY537" fmla="*/ 6954120 h 9738027"/>
                <a:gd name="connsiteX538" fmla="*/ 10942070 w 14030783"/>
                <a:gd name="connsiteY538" fmla="*/ 6879619 h 9738027"/>
                <a:gd name="connsiteX539" fmla="*/ 11036527 w 14030783"/>
                <a:gd name="connsiteY539" fmla="*/ 6886083 h 9738027"/>
                <a:gd name="connsiteX540" fmla="*/ 11084378 w 14030783"/>
                <a:gd name="connsiteY540" fmla="*/ 6856828 h 9738027"/>
                <a:gd name="connsiteX541" fmla="*/ 11026321 w 14030783"/>
                <a:gd name="connsiteY541" fmla="*/ 6788566 h 9738027"/>
                <a:gd name="connsiteX542" fmla="*/ 10953749 w 14030783"/>
                <a:gd name="connsiteY542" fmla="*/ 6740714 h 9738027"/>
                <a:gd name="connsiteX543" fmla="*/ 10948307 w 14030783"/>
                <a:gd name="connsiteY543" fmla="*/ 6692862 h 9738027"/>
                <a:gd name="connsiteX544" fmla="*/ 10895692 w 14030783"/>
                <a:gd name="connsiteY544" fmla="*/ 6668143 h 9738027"/>
                <a:gd name="connsiteX545" fmla="*/ 10852603 w 14030783"/>
                <a:gd name="connsiteY545" fmla="*/ 6633671 h 9738027"/>
                <a:gd name="connsiteX546" fmla="*/ 10842851 w 14030783"/>
                <a:gd name="connsiteY546" fmla="*/ 6556790 h 9738027"/>
                <a:gd name="connsiteX547" fmla="*/ 10832646 w 14030783"/>
                <a:gd name="connsiteY547" fmla="*/ 6494198 h 9738027"/>
                <a:gd name="connsiteX548" fmla="*/ 10779578 w 14030783"/>
                <a:gd name="connsiteY548" fmla="*/ 6367878 h 9738027"/>
                <a:gd name="connsiteX549" fmla="*/ 10750549 w 14030783"/>
                <a:gd name="connsiteY549" fmla="*/ 6247228 h 9738027"/>
                <a:gd name="connsiteX550" fmla="*/ 10707007 w 14030783"/>
                <a:gd name="connsiteY550" fmla="*/ 6218200 h 9738027"/>
                <a:gd name="connsiteX551" fmla="*/ 10658021 w 14030783"/>
                <a:gd name="connsiteY551" fmla="*/ 6155833 h 9738027"/>
                <a:gd name="connsiteX552" fmla="*/ 10547349 w 14030783"/>
                <a:gd name="connsiteY552" fmla="*/ 6072831 h 9738027"/>
                <a:gd name="connsiteX553" fmla="*/ 10465027 w 14030783"/>
                <a:gd name="connsiteY553" fmla="*/ 6005701 h 9738027"/>
                <a:gd name="connsiteX554" fmla="*/ 10480221 w 14030783"/>
                <a:gd name="connsiteY554" fmla="*/ 5885505 h 9738027"/>
                <a:gd name="connsiteX555" fmla="*/ 10547803 w 14030783"/>
                <a:gd name="connsiteY555" fmla="*/ 5822232 h 9738027"/>
                <a:gd name="connsiteX556" fmla="*/ 10634435 w 14030783"/>
                <a:gd name="connsiteY556" fmla="*/ 5724714 h 9738027"/>
                <a:gd name="connsiteX557" fmla="*/ 10668453 w 14030783"/>
                <a:gd name="connsiteY557" fmla="*/ 5637402 h 9738027"/>
                <a:gd name="connsiteX558" fmla="*/ 10711996 w 14030783"/>
                <a:gd name="connsiteY558" fmla="*/ 5604745 h 9738027"/>
                <a:gd name="connsiteX559" fmla="*/ 10789103 w 14030783"/>
                <a:gd name="connsiteY559" fmla="*/ 5627196 h 9738027"/>
                <a:gd name="connsiteX560" fmla="*/ 10799989 w 14030783"/>
                <a:gd name="connsiteY560" fmla="*/ 5560067 h 9738027"/>
                <a:gd name="connsiteX561" fmla="*/ 10853057 w 14030783"/>
                <a:gd name="connsiteY561" fmla="*/ 5502464 h 9738027"/>
                <a:gd name="connsiteX562" fmla="*/ 10929936 w 14030783"/>
                <a:gd name="connsiteY562" fmla="*/ 5468446 h 9738027"/>
                <a:gd name="connsiteX563" fmla="*/ 10997292 w 14030783"/>
                <a:gd name="connsiteY563" fmla="*/ 5463457 h 9738027"/>
                <a:gd name="connsiteX564" fmla="*/ 11027909 w 14030783"/>
                <a:gd name="connsiteY564" fmla="*/ 5434655 h 9738027"/>
                <a:gd name="connsiteX565" fmla="*/ 11090501 w 14030783"/>
                <a:gd name="connsiteY565" fmla="*/ 5395875 h 9738027"/>
                <a:gd name="connsiteX566" fmla="*/ 11200492 w 14030783"/>
                <a:gd name="connsiteY566" fmla="*/ 5361857 h 9738027"/>
                <a:gd name="connsiteX567" fmla="*/ 11244035 w 14030783"/>
                <a:gd name="connsiteY567" fmla="*/ 5332828 h 9738027"/>
                <a:gd name="connsiteX568" fmla="*/ 11200492 w 14030783"/>
                <a:gd name="connsiteY568" fmla="*/ 5303800 h 9738027"/>
                <a:gd name="connsiteX569" fmla="*/ 10910207 w 14030783"/>
                <a:gd name="connsiteY569" fmla="*/ 5260257 h 9738027"/>
                <a:gd name="connsiteX570" fmla="*/ 10866664 w 14030783"/>
                <a:gd name="connsiteY570" fmla="*/ 5216714 h 9738027"/>
                <a:gd name="connsiteX571" fmla="*/ 10721521 w 14030783"/>
                <a:gd name="connsiteY571" fmla="*/ 5274771 h 9738027"/>
                <a:gd name="connsiteX572" fmla="*/ 10663464 w 14030783"/>
                <a:gd name="connsiteY572" fmla="*/ 5303800 h 9738027"/>
                <a:gd name="connsiteX573" fmla="*/ 10576378 w 14030783"/>
                <a:gd name="connsiteY573" fmla="*/ 5390206 h 9738027"/>
                <a:gd name="connsiteX574" fmla="*/ 10479087 w 14030783"/>
                <a:gd name="connsiteY574" fmla="*/ 5361403 h 9738027"/>
                <a:gd name="connsiteX575" fmla="*/ 10407422 w 14030783"/>
                <a:gd name="connsiteY575" fmla="*/ 5317633 h 9738027"/>
                <a:gd name="connsiteX576" fmla="*/ 10387692 w 14030783"/>
                <a:gd name="connsiteY576" fmla="*/ 5245743 h 9738027"/>
                <a:gd name="connsiteX577" fmla="*/ 10402207 w 14030783"/>
                <a:gd name="connsiteY577" fmla="*/ 5187685 h 9738027"/>
                <a:gd name="connsiteX578" fmla="*/ 10431235 w 14030783"/>
                <a:gd name="connsiteY578" fmla="*/ 5144143 h 9738027"/>
                <a:gd name="connsiteX579" fmla="*/ 10387692 w 14030783"/>
                <a:gd name="connsiteY579" fmla="*/ 5115114 h 9738027"/>
                <a:gd name="connsiteX580" fmla="*/ 10329635 w 14030783"/>
                <a:gd name="connsiteY580" fmla="*/ 5100600 h 9738027"/>
                <a:gd name="connsiteX581" fmla="*/ 10242549 w 14030783"/>
                <a:gd name="connsiteY581" fmla="*/ 5071571 h 9738027"/>
                <a:gd name="connsiteX582" fmla="*/ 10199007 w 14030783"/>
                <a:gd name="connsiteY582" fmla="*/ 5057057 h 9738027"/>
                <a:gd name="connsiteX583" fmla="*/ 10112602 w 14030783"/>
                <a:gd name="connsiteY583" fmla="*/ 5028028 h 9738027"/>
                <a:gd name="connsiteX584" fmla="*/ 10083346 w 14030783"/>
                <a:gd name="connsiteY584" fmla="*/ 4921665 h 9738027"/>
                <a:gd name="connsiteX585" fmla="*/ 10088789 w 14030783"/>
                <a:gd name="connsiteY585" fmla="*/ 4868598 h 9738027"/>
                <a:gd name="connsiteX586" fmla="*/ 10141403 w 14030783"/>
                <a:gd name="connsiteY586" fmla="*/ 4758381 h 9738027"/>
                <a:gd name="connsiteX587" fmla="*/ 10227809 w 14030783"/>
                <a:gd name="connsiteY587" fmla="*/ 4753164 h 9738027"/>
                <a:gd name="connsiteX588" fmla="*/ 10301060 w 14030783"/>
                <a:gd name="connsiteY588" fmla="*/ 4791490 h 9738027"/>
                <a:gd name="connsiteX589" fmla="*/ 10350727 w 14030783"/>
                <a:gd name="connsiteY589" fmla="*/ 4762462 h 9738027"/>
                <a:gd name="connsiteX590" fmla="*/ 10404021 w 14030783"/>
                <a:gd name="connsiteY590" fmla="*/ 4752710 h 9738027"/>
                <a:gd name="connsiteX591" fmla="*/ 10461851 w 14030783"/>
                <a:gd name="connsiteY591" fmla="*/ 4698963 h 9738027"/>
                <a:gd name="connsiteX592" fmla="*/ 10486117 w 14030783"/>
                <a:gd name="connsiteY592" fmla="*/ 4607114 h 9738027"/>
                <a:gd name="connsiteX593" fmla="*/ 10530341 w 14030783"/>
                <a:gd name="connsiteY593" fmla="*/ 4532502 h 9738027"/>
                <a:gd name="connsiteX594" fmla="*/ 10634435 w 14030783"/>
                <a:gd name="connsiteY594" fmla="*/ 4520028 h 9738027"/>
                <a:gd name="connsiteX595" fmla="*/ 10677978 w 14030783"/>
                <a:gd name="connsiteY595" fmla="*/ 4491000 h 9738027"/>
                <a:gd name="connsiteX596" fmla="*/ 10750549 w 14030783"/>
                <a:gd name="connsiteY596" fmla="*/ 4403914 h 9738027"/>
                <a:gd name="connsiteX597" fmla="*/ 10794092 w 14030783"/>
                <a:gd name="connsiteY597" fmla="*/ 4360371 h 9738027"/>
                <a:gd name="connsiteX598" fmla="*/ 10814503 w 14030783"/>
                <a:gd name="connsiteY598" fmla="*/ 4302314 h 9738027"/>
                <a:gd name="connsiteX599" fmla="*/ 10887528 w 14030783"/>
                <a:gd name="connsiteY599" fmla="*/ 4251514 h 9738027"/>
                <a:gd name="connsiteX600" fmla="*/ 11016116 w 14030783"/>
                <a:gd name="connsiteY600" fmla="*/ 4232464 h 9738027"/>
                <a:gd name="connsiteX601" fmla="*/ 11142209 w 14030783"/>
                <a:gd name="connsiteY601" fmla="*/ 4307983 h 9738027"/>
                <a:gd name="connsiteX602" fmla="*/ 11165794 w 14030783"/>
                <a:gd name="connsiteY602" fmla="*/ 4433170 h 9738027"/>
                <a:gd name="connsiteX603" fmla="*/ 11117489 w 14030783"/>
                <a:gd name="connsiteY603" fmla="*/ 4505514 h 9738027"/>
                <a:gd name="connsiteX604" fmla="*/ 11087553 w 14030783"/>
                <a:gd name="connsiteY604" fmla="*/ 4551552 h 9738027"/>
                <a:gd name="connsiteX605" fmla="*/ 11088687 w 14030783"/>
                <a:gd name="connsiteY605" fmla="*/ 4577632 h 9738027"/>
                <a:gd name="connsiteX606" fmla="*/ 11026321 w 14030783"/>
                <a:gd name="connsiteY606" fmla="*/ 4592600 h 9738027"/>
                <a:gd name="connsiteX607" fmla="*/ 11011807 w 14030783"/>
                <a:gd name="connsiteY607" fmla="*/ 4650657 h 9738027"/>
                <a:gd name="connsiteX608" fmla="*/ 11098892 w 14030783"/>
                <a:gd name="connsiteY608" fmla="*/ 4665171 h 9738027"/>
                <a:gd name="connsiteX609" fmla="*/ 11055349 w 14030783"/>
                <a:gd name="connsiteY609" fmla="*/ 4708714 h 9738027"/>
                <a:gd name="connsiteX610" fmla="*/ 11040835 w 14030783"/>
                <a:gd name="connsiteY610" fmla="*/ 4752257 h 9738027"/>
                <a:gd name="connsiteX611" fmla="*/ 11055349 w 14030783"/>
                <a:gd name="connsiteY611" fmla="*/ 4781285 h 9738027"/>
                <a:gd name="connsiteX612" fmla="*/ 11098892 w 14030783"/>
                <a:gd name="connsiteY612" fmla="*/ 4737743 h 9738027"/>
                <a:gd name="connsiteX613" fmla="*/ 11229521 w 14030783"/>
                <a:gd name="connsiteY613" fmla="*/ 4650657 h 9738027"/>
                <a:gd name="connsiteX614" fmla="*/ 11287578 w 14030783"/>
                <a:gd name="connsiteY614" fmla="*/ 4636143 h 9738027"/>
                <a:gd name="connsiteX615" fmla="*/ 11374664 w 14030783"/>
                <a:gd name="connsiteY615" fmla="*/ 4592600 h 9738027"/>
                <a:gd name="connsiteX616" fmla="*/ 11461749 w 14030783"/>
                <a:gd name="connsiteY616" fmla="*/ 4549057 h 9738027"/>
                <a:gd name="connsiteX617" fmla="*/ 11577864 w 14030783"/>
                <a:gd name="connsiteY61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11766 w 14030783"/>
                <a:gd name="connsiteY250" fmla="*/ 3576373 h 9738027"/>
                <a:gd name="connsiteX251" fmla="*/ 1603941 w 14030783"/>
                <a:gd name="connsiteY251" fmla="*/ 3629214 h 9738027"/>
                <a:gd name="connsiteX252" fmla="*/ 1562554 w 14030783"/>
                <a:gd name="connsiteY252" fmla="*/ 3677633 h 9738027"/>
                <a:gd name="connsiteX253" fmla="*/ 1524454 w 14030783"/>
                <a:gd name="connsiteY253" fmla="*/ 3753833 h 9738027"/>
                <a:gd name="connsiteX254" fmla="*/ 1548492 w 14030783"/>
                <a:gd name="connsiteY254" fmla="*/ 3852371 h 9738027"/>
                <a:gd name="connsiteX255" fmla="*/ 1504949 w 14030783"/>
                <a:gd name="connsiteY255" fmla="*/ 3866885 h 9738027"/>
                <a:gd name="connsiteX256" fmla="*/ 1446892 w 14030783"/>
                <a:gd name="connsiteY256" fmla="*/ 3881400 h 9738027"/>
                <a:gd name="connsiteX257" fmla="*/ 1427615 w 14030783"/>
                <a:gd name="connsiteY257" fmla="*/ 3913037 h 9738027"/>
                <a:gd name="connsiteX258" fmla="*/ 1374548 w 14030783"/>
                <a:gd name="connsiteY258" fmla="*/ 3939910 h 9738027"/>
                <a:gd name="connsiteX259" fmla="*/ 1333386 w 14030783"/>
                <a:gd name="connsiteY259" fmla="*/ 3980845 h 9738027"/>
                <a:gd name="connsiteX260" fmla="*/ 1200149 w 14030783"/>
                <a:gd name="connsiteY260" fmla="*/ 4041057 h 9738027"/>
                <a:gd name="connsiteX261" fmla="*/ 1132114 w 14030783"/>
                <a:gd name="connsiteY261" fmla="*/ 4089135 h 9738027"/>
                <a:gd name="connsiteX262" fmla="*/ 1102858 w 14030783"/>
                <a:gd name="connsiteY262" fmla="*/ 4120319 h 9738027"/>
                <a:gd name="connsiteX263" fmla="*/ 1052398 w 14030783"/>
                <a:gd name="connsiteY263" fmla="*/ 4154337 h 9738027"/>
                <a:gd name="connsiteX264" fmla="*/ 996269 w 14030783"/>
                <a:gd name="connsiteY264" fmla="*/ 4183591 h 9738027"/>
                <a:gd name="connsiteX265" fmla="*/ 870857 w 14030783"/>
                <a:gd name="connsiteY265" fmla="*/ 4203322 h 9738027"/>
                <a:gd name="connsiteX266" fmla="*/ 759958 w 14030783"/>
                <a:gd name="connsiteY266" fmla="*/ 4204229 h 9738027"/>
                <a:gd name="connsiteX267" fmla="*/ 716642 w 14030783"/>
                <a:gd name="connsiteY267" fmla="*/ 4307531 h 9738027"/>
                <a:gd name="connsiteX268" fmla="*/ 648607 w 14030783"/>
                <a:gd name="connsiteY268" fmla="*/ 4389400 h 9738027"/>
                <a:gd name="connsiteX269" fmla="*/ 561521 w 14030783"/>
                <a:gd name="connsiteY269" fmla="*/ 4432943 h 9738027"/>
                <a:gd name="connsiteX270" fmla="*/ 474435 w 14030783"/>
                <a:gd name="connsiteY270" fmla="*/ 4418428 h 9738027"/>
                <a:gd name="connsiteX271" fmla="*/ 459921 w 14030783"/>
                <a:gd name="connsiteY271" fmla="*/ 4374885 h 9738027"/>
                <a:gd name="connsiteX272" fmla="*/ 416378 w 14030783"/>
                <a:gd name="connsiteY272" fmla="*/ 4345857 h 9738027"/>
                <a:gd name="connsiteX273" fmla="*/ 358321 w 14030783"/>
                <a:gd name="connsiteY273" fmla="*/ 4360371 h 9738027"/>
                <a:gd name="connsiteX274" fmla="*/ 300264 w 14030783"/>
                <a:gd name="connsiteY274" fmla="*/ 4403914 h 9738027"/>
                <a:gd name="connsiteX275" fmla="*/ 169635 w 14030783"/>
                <a:gd name="connsiteY275" fmla="*/ 4476485 h 9738027"/>
                <a:gd name="connsiteX276" fmla="*/ 103980 w 14030783"/>
                <a:gd name="connsiteY276" fmla="*/ 4551438 h 9738027"/>
                <a:gd name="connsiteX277" fmla="*/ 72571 w 14030783"/>
                <a:gd name="connsiteY277" fmla="*/ 4643287 h 9738027"/>
                <a:gd name="connsiteX278" fmla="*/ 453 w 14030783"/>
                <a:gd name="connsiteY278" fmla="*/ 4715858 h 9738027"/>
                <a:gd name="connsiteX279" fmla="*/ 52840 w 14030783"/>
                <a:gd name="connsiteY279" fmla="*/ 4784914 h 9738027"/>
                <a:gd name="connsiteX280" fmla="*/ 53521 w 14030783"/>
                <a:gd name="connsiteY280" fmla="*/ 4853857 h 9738027"/>
                <a:gd name="connsiteX281" fmla="*/ 111578 w 14030783"/>
                <a:gd name="connsiteY281" fmla="*/ 4868371 h 9738027"/>
                <a:gd name="connsiteX282" fmla="*/ 155121 w 14030783"/>
                <a:gd name="connsiteY282" fmla="*/ 4882885 h 9738027"/>
                <a:gd name="connsiteX283" fmla="*/ 256721 w 14030783"/>
                <a:gd name="connsiteY283" fmla="*/ 4984485 h 9738027"/>
                <a:gd name="connsiteX284" fmla="*/ 319086 w 14030783"/>
                <a:gd name="connsiteY284" fmla="*/ 5098219 h 9738027"/>
                <a:gd name="connsiteX285" fmla="*/ 304572 w 14030783"/>
                <a:gd name="connsiteY285" fmla="*/ 5294275 h 9738027"/>
                <a:gd name="connsiteX286" fmla="*/ 242207 w 14030783"/>
                <a:gd name="connsiteY286" fmla="*/ 5390885 h 9738027"/>
                <a:gd name="connsiteX287" fmla="*/ 300264 w 14030783"/>
                <a:gd name="connsiteY287" fmla="*/ 5419914 h 9738027"/>
                <a:gd name="connsiteX288" fmla="*/ 358321 w 14030783"/>
                <a:gd name="connsiteY288" fmla="*/ 5434428 h 9738027"/>
                <a:gd name="connsiteX289" fmla="*/ 401864 w 14030783"/>
                <a:gd name="connsiteY289" fmla="*/ 5463457 h 9738027"/>
                <a:gd name="connsiteX290" fmla="*/ 445407 w 14030783"/>
                <a:gd name="connsiteY290" fmla="*/ 5477971 h 9738027"/>
                <a:gd name="connsiteX291" fmla="*/ 567985 w 14030783"/>
                <a:gd name="connsiteY291" fmla="*/ 5522195 h 9738027"/>
                <a:gd name="connsiteX292" fmla="*/ 573201 w 14030783"/>
                <a:gd name="connsiteY292" fmla="*/ 5647380 h 9738027"/>
                <a:gd name="connsiteX293" fmla="*/ 587715 w 14030783"/>
                <a:gd name="connsiteY293" fmla="*/ 5739228 h 9738027"/>
                <a:gd name="connsiteX294" fmla="*/ 715282 w 14030783"/>
                <a:gd name="connsiteY294" fmla="*/ 5711333 h 9738027"/>
                <a:gd name="connsiteX295" fmla="*/ 754742 w 14030783"/>
                <a:gd name="connsiteY295" fmla="*/ 5764402 h 9738027"/>
                <a:gd name="connsiteX296" fmla="*/ 822778 w 14030783"/>
                <a:gd name="connsiteY296" fmla="*/ 5811800 h 9738027"/>
                <a:gd name="connsiteX297" fmla="*/ 982435 w 14030783"/>
                <a:gd name="connsiteY297" fmla="*/ 5826314 h 9738027"/>
                <a:gd name="connsiteX298" fmla="*/ 1061470 w 14030783"/>
                <a:gd name="connsiteY298" fmla="*/ 5855796 h 9738027"/>
                <a:gd name="connsiteX299" fmla="*/ 1064304 w 14030783"/>
                <a:gd name="connsiteY299" fmla="*/ 5925533 h 9738027"/>
                <a:gd name="connsiteX300" fmla="*/ 1069295 w 14030783"/>
                <a:gd name="connsiteY300" fmla="*/ 6024751 h 9738027"/>
                <a:gd name="connsiteX301" fmla="*/ 1156607 w 14030783"/>
                <a:gd name="connsiteY301" fmla="*/ 6087571 h 9738027"/>
                <a:gd name="connsiteX302" fmla="*/ 1214890 w 14030783"/>
                <a:gd name="connsiteY302" fmla="*/ 6116033 h 9738027"/>
                <a:gd name="connsiteX303" fmla="*/ 1229178 w 14030783"/>
                <a:gd name="connsiteY303" fmla="*/ 6189171 h 9738027"/>
                <a:gd name="connsiteX304" fmla="*/ 1185635 w 14030783"/>
                <a:gd name="connsiteY304" fmla="*/ 6218200 h 9738027"/>
                <a:gd name="connsiteX305" fmla="*/ 1207520 w 14030783"/>
                <a:gd name="connsiteY305" fmla="*/ 6388289 h 9738027"/>
                <a:gd name="connsiteX306" fmla="*/ 1265123 w 14030783"/>
                <a:gd name="connsiteY306" fmla="*/ 6477075 h 9738027"/>
                <a:gd name="connsiteX307" fmla="*/ 1313203 w 14030783"/>
                <a:gd name="connsiteY307" fmla="*/ 6568924 h 9738027"/>
                <a:gd name="connsiteX308" fmla="*/ 1265350 w 14030783"/>
                <a:gd name="connsiteY308" fmla="*/ 6651020 h 9738027"/>
                <a:gd name="connsiteX309" fmla="*/ 1163977 w 14030783"/>
                <a:gd name="connsiteY309" fmla="*/ 6610539 h 9738027"/>
                <a:gd name="connsiteX310" fmla="*/ 1142092 w 14030783"/>
                <a:gd name="connsiteY310" fmla="*/ 6682657 h 9738027"/>
                <a:gd name="connsiteX311" fmla="*/ 1176790 w 14030783"/>
                <a:gd name="connsiteY311" fmla="*/ 6768495 h 9738027"/>
                <a:gd name="connsiteX312" fmla="*/ 1173729 w 14030783"/>
                <a:gd name="connsiteY312" fmla="*/ 6871115 h 9738027"/>
                <a:gd name="connsiteX313" fmla="*/ 1188697 w 14030783"/>
                <a:gd name="connsiteY313" fmla="*/ 6955140 h 9738027"/>
                <a:gd name="connsiteX314" fmla="*/ 1248909 w 14030783"/>
                <a:gd name="connsiteY314" fmla="*/ 7021475 h 9738027"/>
                <a:gd name="connsiteX315" fmla="*/ 1405503 w 14030783"/>
                <a:gd name="connsiteY315" fmla="*/ 7104025 h 9738027"/>
                <a:gd name="connsiteX316" fmla="*/ 1487827 w 14030783"/>
                <a:gd name="connsiteY316" fmla="*/ 7157093 h 9738027"/>
                <a:gd name="connsiteX317" fmla="*/ 1569470 w 14030783"/>
                <a:gd name="connsiteY317" fmla="*/ 7212541 h 9738027"/>
                <a:gd name="connsiteX318" fmla="*/ 1650092 w 14030783"/>
                <a:gd name="connsiteY318" fmla="*/ 7263228 h 9738027"/>
                <a:gd name="connsiteX319" fmla="*/ 1693635 w 14030783"/>
                <a:gd name="connsiteY319" fmla="*/ 7277743 h 9738027"/>
                <a:gd name="connsiteX320" fmla="*/ 1780721 w 14030783"/>
                <a:gd name="connsiteY320" fmla="*/ 7321285 h 9738027"/>
                <a:gd name="connsiteX321" fmla="*/ 1853292 w 14030783"/>
                <a:gd name="connsiteY321" fmla="*/ 7248714 h 9738027"/>
                <a:gd name="connsiteX322" fmla="*/ 1968726 w 14030783"/>
                <a:gd name="connsiteY322" fmla="*/ 7251322 h 9738027"/>
                <a:gd name="connsiteX323" fmla="*/ 1995827 w 14030783"/>
                <a:gd name="connsiteY323" fmla="*/ 7319358 h 9738027"/>
                <a:gd name="connsiteX324" fmla="*/ 2082914 w 14030783"/>
                <a:gd name="connsiteY324" fmla="*/ 7348387 h 9738027"/>
                <a:gd name="connsiteX325" fmla="*/ 2172607 w 14030783"/>
                <a:gd name="connsiteY325" fmla="*/ 7389321 h 9738027"/>
                <a:gd name="connsiteX326" fmla="*/ 2224540 w 14030783"/>
                <a:gd name="connsiteY326" fmla="*/ 7423339 h 9738027"/>
                <a:gd name="connsiteX327" fmla="*/ 2249714 w 14030783"/>
                <a:gd name="connsiteY327" fmla="*/ 7440462 h 9738027"/>
                <a:gd name="connsiteX328" fmla="*/ 2262301 w 14030783"/>
                <a:gd name="connsiteY328" fmla="*/ 7472098 h 9738027"/>
                <a:gd name="connsiteX329" fmla="*/ 2298359 w 14030783"/>
                <a:gd name="connsiteY329" fmla="*/ 7501920 h 9738027"/>
                <a:gd name="connsiteX330" fmla="*/ 2324893 w 14030783"/>
                <a:gd name="connsiteY330" fmla="*/ 7517569 h 9738027"/>
                <a:gd name="connsiteX331" fmla="*/ 2450986 w 14030783"/>
                <a:gd name="connsiteY331" fmla="*/ 7496364 h 9738027"/>
                <a:gd name="connsiteX332" fmla="*/ 2482623 w 14030783"/>
                <a:gd name="connsiteY332" fmla="*/ 7618714 h 9738027"/>
                <a:gd name="connsiteX333" fmla="*/ 2535464 w 14030783"/>
                <a:gd name="connsiteY333" fmla="*/ 7655114 h 9738027"/>
                <a:gd name="connsiteX334" fmla="*/ 2622549 w 14030783"/>
                <a:gd name="connsiteY334" fmla="*/ 7684143 h 9738027"/>
                <a:gd name="connsiteX335" fmla="*/ 2682760 w 14030783"/>
                <a:gd name="connsiteY335" fmla="*/ 7741746 h 9738027"/>
                <a:gd name="connsiteX336" fmla="*/ 2791278 w 14030783"/>
                <a:gd name="connsiteY336" fmla="*/ 7744582 h 9738027"/>
                <a:gd name="connsiteX337" fmla="*/ 2847408 w 14030783"/>
                <a:gd name="connsiteY337" fmla="*/ 7814545 h 9738027"/>
                <a:gd name="connsiteX338" fmla="*/ 2927349 w 14030783"/>
                <a:gd name="connsiteY338" fmla="*/ 7807627 h 9738027"/>
                <a:gd name="connsiteX339" fmla="*/ 3007065 w 14030783"/>
                <a:gd name="connsiteY339" fmla="*/ 7838810 h 9738027"/>
                <a:gd name="connsiteX340" fmla="*/ 3145064 w 14030783"/>
                <a:gd name="connsiteY340" fmla="*/ 7843800 h 9738027"/>
                <a:gd name="connsiteX341" fmla="*/ 3254035 w 14030783"/>
                <a:gd name="connsiteY341" fmla="*/ 7881900 h 9738027"/>
                <a:gd name="connsiteX342" fmla="*/ 3367314 w 14030783"/>
                <a:gd name="connsiteY342" fmla="*/ 7843346 h 9738027"/>
                <a:gd name="connsiteX343" fmla="*/ 3456780 w 14030783"/>
                <a:gd name="connsiteY343" fmla="*/ 7819988 h 9738027"/>
                <a:gd name="connsiteX344" fmla="*/ 3480820 w 14030783"/>
                <a:gd name="connsiteY344" fmla="*/ 7878044 h 9738027"/>
                <a:gd name="connsiteX345" fmla="*/ 3490571 w 14030783"/>
                <a:gd name="connsiteY345" fmla="*/ 7923969 h 9738027"/>
                <a:gd name="connsiteX346" fmla="*/ 3512229 w 14030783"/>
                <a:gd name="connsiteY346" fmla="*/ 7982025 h 9738027"/>
                <a:gd name="connsiteX347" fmla="*/ 3546247 w 14030783"/>
                <a:gd name="connsiteY347" fmla="*/ 8022960 h 9738027"/>
                <a:gd name="connsiteX348" fmla="*/ 3609521 w 14030783"/>
                <a:gd name="connsiteY348" fmla="*/ 8017971 h 9738027"/>
                <a:gd name="connsiteX349" fmla="*/ 3624035 w 14030783"/>
                <a:gd name="connsiteY349" fmla="*/ 7901857 h 9738027"/>
                <a:gd name="connsiteX350" fmla="*/ 3703977 w 14030783"/>
                <a:gd name="connsiteY350" fmla="*/ 7834502 h 9738027"/>
                <a:gd name="connsiteX351" fmla="*/ 3747973 w 14030783"/>
                <a:gd name="connsiteY351" fmla="*/ 7787103 h 9738027"/>
                <a:gd name="connsiteX352" fmla="*/ 3882004 w 14030783"/>
                <a:gd name="connsiteY352" fmla="*/ 7842099 h 9738027"/>
                <a:gd name="connsiteX353" fmla="*/ 4030435 w 14030783"/>
                <a:gd name="connsiteY353" fmla="*/ 7872828 h 9738027"/>
                <a:gd name="connsiteX354" fmla="*/ 4110377 w 14030783"/>
                <a:gd name="connsiteY354" fmla="*/ 7834728 h 9738027"/>
                <a:gd name="connsiteX355" fmla="*/ 4146323 w 14030783"/>
                <a:gd name="connsiteY355" fmla="*/ 7921360 h 9738027"/>
                <a:gd name="connsiteX356" fmla="*/ 4196555 w 14030783"/>
                <a:gd name="connsiteY356" fmla="*/ 7962522 h 9738027"/>
                <a:gd name="connsiteX357" fmla="*/ 4261757 w 14030783"/>
                <a:gd name="connsiteY357" fmla="*/ 8028177 h 9738027"/>
                <a:gd name="connsiteX358" fmla="*/ 4252685 w 14030783"/>
                <a:gd name="connsiteY358" fmla="*/ 8093151 h 9738027"/>
                <a:gd name="connsiteX359" fmla="*/ 4277178 w 14030783"/>
                <a:gd name="connsiteY359" fmla="*/ 8148600 h 9738027"/>
                <a:gd name="connsiteX360" fmla="*/ 4436835 w 14030783"/>
                <a:gd name="connsiteY360" fmla="*/ 8119571 h 9738027"/>
                <a:gd name="connsiteX361" fmla="*/ 4565310 w 14030783"/>
                <a:gd name="connsiteY361" fmla="*/ 8078863 h 9738027"/>
                <a:gd name="connsiteX362" fmla="*/ 4639128 w 14030783"/>
                <a:gd name="connsiteY362" fmla="*/ 8082945 h 9738027"/>
                <a:gd name="connsiteX363" fmla="*/ 4712607 w 14030783"/>
                <a:gd name="connsiteY363" fmla="*/ 8047000 h 9738027"/>
                <a:gd name="connsiteX364" fmla="*/ 4741635 w 14030783"/>
                <a:gd name="connsiteY364" fmla="*/ 8003457 h 9738027"/>
                <a:gd name="connsiteX365" fmla="*/ 4756149 w 14030783"/>
                <a:gd name="connsiteY365" fmla="*/ 7959914 h 9738027"/>
                <a:gd name="connsiteX366" fmla="*/ 4843235 w 14030783"/>
                <a:gd name="connsiteY366" fmla="*/ 7930885 h 9738027"/>
                <a:gd name="connsiteX367" fmla="*/ 4877480 w 14030783"/>
                <a:gd name="connsiteY367" fmla="*/ 7904465 h 9738027"/>
                <a:gd name="connsiteX368" fmla="*/ 4933609 w 14030783"/>
                <a:gd name="connsiteY368" fmla="*/ 7875437 h 9738027"/>
                <a:gd name="connsiteX369" fmla="*/ 4986224 w 14030783"/>
                <a:gd name="connsiteY369" fmla="*/ 7839037 h 9738027"/>
                <a:gd name="connsiteX370" fmla="*/ 5104492 w 14030783"/>
                <a:gd name="connsiteY370" fmla="*/ 7766919 h 9738027"/>
                <a:gd name="connsiteX371" fmla="*/ 5249635 w 14030783"/>
                <a:gd name="connsiteY371" fmla="*/ 7814771 h 9738027"/>
                <a:gd name="connsiteX372" fmla="*/ 5336721 w 14030783"/>
                <a:gd name="connsiteY372" fmla="*/ 7872828 h 9738027"/>
                <a:gd name="connsiteX373" fmla="*/ 5423807 w 14030783"/>
                <a:gd name="connsiteY373" fmla="*/ 7858314 h 9738027"/>
                <a:gd name="connsiteX374" fmla="*/ 5467349 w 14030783"/>
                <a:gd name="connsiteY374" fmla="*/ 7829285 h 9738027"/>
                <a:gd name="connsiteX375" fmla="*/ 5553754 w 14030783"/>
                <a:gd name="connsiteY375" fmla="*/ 7712377 h 9738027"/>
                <a:gd name="connsiteX376" fmla="*/ 5602741 w 14030783"/>
                <a:gd name="connsiteY376" fmla="*/ 7788804 h 9738027"/>
                <a:gd name="connsiteX377" fmla="*/ 5641521 w 14030783"/>
                <a:gd name="connsiteY377" fmla="*/ 7843800 h 9738027"/>
                <a:gd name="connsiteX378" fmla="*/ 5656035 w 14030783"/>
                <a:gd name="connsiteY378" fmla="*/ 7887343 h 9738027"/>
                <a:gd name="connsiteX379" fmla="*/ 5745276 w 14030783"/>
                <a:gd name="connsiteY379" fmla="*/ 7950389 h 9738027"/>
                <a:gd name="connsiteX380" fmla="*/ 5770222 w 14030783"/>
                <a:gd name="connsiteY380" fmla="*/ 7990077 h 9738027"/>
                <a:gd name="connsiteX381" fmla="*/ 5766480 w 14030783"/>
                <a:gd name="connsiteY381" fmla="*/ 8069112 h 9738027"/>
                <a:gd name="connsiteX382" fmla="*/ 5771016 w 14030783"/>
                <a:gd name="connsiteY382" fmla="*/ 8131703 h 9738027"/>
                <a:gd name="connsiteX383" fmla="*/ 5778386 w 14030783"/>
                <a:gd name="connsiteY383" fmla="*/ 8211419 h 9738027"/>
                <a:gd name="connsiteX384" fmla="*/ 5776458 w 14030783"/>
                <a:gd name="connsiteY384" fmla="*/ 8300887 h 9738027"/>
                <a:gd name="connsiteX385" fmla="*/ 5730989 w 14030783"/>
                <a:gd name="connsiteY385" fmla="*/ 8377994 h 9738027"/>
                <a:gd name="connsiteX386" fmla="*/ 5641521 w 14030783"/>
                <a:gd name="connsiteY386" fmla="*/ 8424371 h 9738027"/>
                <a:gd name="connsiteX387" fmla="*/ 5612492 w 14030783"/>
                <a:gd name="connsiteY387" fmla="*/ 8467914 h 9738027"/>
                <a:gd name="connsiteX388" fmla="*/ 5597978 w 14030783"/>
                <a:gd name="connsiteY388" fmla="*/ 8511457 h 9738027"/>
                <a:gd name="connsiteX389" fmla="*/ 5510892 w 14030783"/>
                <a:gd name="connsiteY389" fmla="*/ 8598543 h 9738027"/>
                <a:gd name="connsiteX390" fmla="*/ 5496378 w 14030783"/>
                <a:gd name="connsiteY390" fmla="*/ 8642085 h 9738027"/>
                <a:gd name="connsiteX391" fmla="*/ 5558744 w 14030783"/>
                <a:gd name="connsiteY391" fmla="*/ 8768178 h 9738027"/>
                <a:gd name="connsiteX392" fmla="*/ 5516109 w 14030783"/>
                <a:gd name="connsiteY392" fmla="*/ 8861954 h 9738027"/>
                <a:gd name="connsiteX393" fmla="*/ 5658303 w 14030783"/>
                <a:gd name="connsiteY393" fmla="*/ 8840183 h 9738027"/>
                <a:gd name="connsiteX394" fmla="*/ 5750491 w 14030783"/>
                <a:gd name="connsiteY394" fmla="*/ 8814103 h 9738027"/>
                <a:gd name="connsiteX395" fmla="*/ 5815692 w 14030783"/>
                <a:gd name="connsiteY395" fmla="*/ 8800268 h 9738027"/>
                <a:gd name="connsiteX396" fmla="*/ 5787798 w 14030783"/>
                <a:gd name="connsiteY396" fmla="*/ 8872159 h 9738027"/>
                <a:gd name="connsiteX397" fmla="*/ 5786890 w 14030783"/>
                <a:gd name="connsiteY397" fmla="*/ 8903343 h 9738027"/>
                <a:gd name="connsiteX398" fmla="*/ 5786664 w 14030783"/>
                <a:gd name="connsiteY398" fmla="*/ 8946885 h 9738027"/>
                <a:gd name="connsiteX399" fmla="*/ 5815692 w 14030783"/>
                <a:gd name="connsiteY399" fmla="*/ 9033971 h 9738027"/>
                <a:gd name="connsiteX400" fmla="*/ 5868760 w 14030783"/>
                <a:gd name="connsiteY400" fmla="*/ 9080576 h 9738027"/>
                <a:gd name="connsiteX401" fmla="*/ 5921828 w 14030783"/>
                <a:gd name="connsiteY401" fmla="*/ 9114140 h 9738027"/>
                <a:gd name="connsiteX402" fmla="*/ 5946321 w 14030783"/>
                <a:gd name="connsiteY402" fmla="*/ 9164600 h 9738027"/>
                <a:gd name="connsiteX403" fmla="*/ 5902778 w 14030783"/>
                <a:gd name="connsiteY403" fmla="*/ 9266200 h 9738027"/>
                <a:gd name="connsiteX404" fmla="*/ 6062435 w 14030783"/>
                <a:gd name="connsiteY404" fmla="*/ 9353285 h 9738027"/>
                <a:gd name="connsiteX405" fmla="*/ 6076949 w 14030783"/>
                <a:gd name="connsiteY405" fmla="*/ 9396828 h 9738027"/>
                <a:gd name="connsiteX406" fmla="*/ 6105978 w 14030783"/>
                <a:gd name="connsiteY406" fmla="*/ 9440371 h 9738027"/>
                <a:gd name="connsiteX407" fmla="*/ 6172653 w 14030783"/>
                <a:gd name="connsiteY407" fmla="*/ 9471214 h 9738027"/>
                <a:gd name="connsiteX408" fmla="*/ 6308384 w 14030783"/>
                <a:gd name="connsiteY408" fmla="*/ 9406920 h 9738027"/>
                <a:gd name="connsiteX409" fmla="*/ 6338207 w 14030783"/>
                <a:gd name="connsiteY409" fmla="*/ 9440371 h 9738027"/>
                <a:gd name="connsiteX410" fmla="*/ 6352721 w 14030783"/>
                <a:gd name="connsiteY410" fmla="*/ 9483914 h 9738027"/>
                <a:gd name="connsiteX411" fmla="*/ 6386739 w 14030783"/>
                <a:gd name="connsiteY411" fmla="*/ 9527003 h 9738027"/>
                <a:gd name="connsiteX412" fmla="*/ 6444569 w 14030783"/>
                <a:gd name="connsiteY412" fmla="*/ 9556032 h 9738027"/>
                <a:gd name="connsiteX413" fmla="*/ 6469061 w 14030783"/>
                <a:gd name="connsiteY413" fmla="*/ 9510562 h 9738027"/>
                <a:gd name="connsiteX414" fmla="*/ 6468835 w 14030783"/>
                <a:gd name="connsiteY414" fmla="*/ 9382314 h 9738027"/>
                <a:gd name="connsiteX415" fmla="*/ 6439807 w 14030783"/>
                <a:gd name="connsiteY415" fmla="*/ 9280714 h 9738027"/>
                <a:gd name="connsiteX416" fmla="*/ 6483349 w 14030783"/>
                <a:gd name="connsiteY416" fmla="*/ 9237171 h 9738027"/>
                <a:gd name="connsiteX417" fmla="*/ 6526892 w 14030783"/>
                <a:gd name="connsiteY417" fmla="*/ 9222657 h 9738027"/>
                <a:gd name="connsiteX418" fmla="*/ 6596516 w 14030783"/>
                <a:gd name="connsiteY418" fmla="*/ 9225945 h 9738027"/>
                <a:gd name="connsiteX419" fmla="*/ 6675097 w 14030783"/>
                <a:gd name="connsiteY419" fmla="*/ 9168795 h 9738027"/>
                <a:gd name="connsiteX420" fmla="*/ 6776243 w 14030783"/>
                <a:gd name="connsiteY420" fmla="*/ 9224812 h 9738027"/>
                <a:gd name="connsiteX421" fmla="*/ 6802664 w 14030783"/>
                <a:gd name="connsiteY421" fmla="*/ 9164600 h 9738027"/>
                <a:gd name="connsiteX422" fmla="*/ 6867638 w 14030783"/>
                <a:gd name="connsiteY422" fmla="*/ 9181722 h 9738027"/>
                <a:gd name="connsiteX423" fmla="*/ 6909027 w 14030783"/>
                <a:gd name="connsiteY423" fmla="*/ 9205988 h 9738027"/>
                <a:gd name="connsiteX424" fmla="*/ 6991349 w 14030783"/>
                <a:gd name="connsiteY424" fmla="*/ 9208143 h 9738027"/>
                <a:gd name="connsiteX425" fmla="*/ 7063921 w 14030783"/>
                <a:gd name="connsiteY425" fmla="*/ 9121057 h 9738027"/>
                <a:gd name="connsiteX426" fmla="*/ 7141028 w 14030783"/>
                <a:gd name="connsiteY426" fmla="*/ 9139881 h 9738027"/>
                <a:gd name="connsiteX427" fmla="*/ 7209064 w 14030783"/>
                <a:gd name="connsiteY427" fmla="*/ 9077514 h 9738027"/>
                <a:gd name="connsiteX428" fmla="*/ 7235939 w 14030783"/>
                <a:gd name="connsiteY428" fmla="*/ 9048713 h 9738027"/>
                <a:gd name="connsiteX429" fmla="*/ 7275172 w 14030783"/>
                <a:gd name="connsiteY429" fmla="*/ 9023539 h 9738027"/>
                <a:gd name="connsiteX430" fmla="*/ 7310436 w 14030783"/>
                <a:gd name="connsiteY430" fmla="*/ 9063681 h 9738027"/>
                <a:gd name="connsiteX431" fmla="*/ 7346609 w 14030783"/>
                <a:gd name="connsiteY431" fmla="*/ 9109604 h 9738027"/>
                <a:gd name="connsiteX432" fmla="*/ 7382328 w 14030783"/>
                <a:gd name="connsiteY432" fmla="*/ 9159270 h 9738027"/>
                <a:gd name="connsiteX433" fmla="*/ 7499349 w 14030783"/>
                <a:gd name="connsiteY433" fmla="*/ 9164600 h 9738027"/>
                <a:gd name="connsiteX434" fmla="*/ 7586435 w 14030783"/>
                <a:gd name="connsiteY434" fmla="*/ 9179114 h 9738027"/>
                <a:gd name="connsiteX435" fmla="*/ 7600949 w 14030783"/>
                <a:gd name="connsiteY435" fmla="*/ 9353285 h 9738027"/>
                <a:gd name="connsiteX436" fmla="*/ 7673521 w 14030783"/>
                <a:gd name="connsiteY436" fmla="*/ 9367800 h 9738027"/>
                <a:gd name="connsiteX437" fmla="*/ 7760607 w 14030783"/>
                <a:gd name="connsiteY437" fmla="*/ 9396828 h 9738027"/>
                <a:gd name="connsiteX438" fmla="*/ 7847692 w 14030783"/>
                <a:gd name="connsiteY438" fmla="*/ 9425857 h 9738027"/>
                <a:gd name="connsiteX439" fmla="*/ 7891235 w 14030783"/>
                <a:gd name="connsiteY439" fmla="*/ 9440371 h 9738027"/>
                <a:gd name="connsiteX440" fmla="*/ 7934778 w 14030783"/>
                <a:gd name="connsiteY440" fmla="*/ 9396828 h 9738027"/>
                <a:gd name="connsiteX441" fmla="*/ 7978321 w 14030783"/>
                <a:gd name="connsiteY441" fmla="*/ 9382314 h 9738027"/>
                <a:gd name="connsiteX442" fmla="*/ 8001453 w 14030783"/>
                <a:gd name="connsiteY442" fmla="*/ 9347389 h 9738027"/>
                <a:gd name="connsiteX443" fmla="*/ 8044315 w 14030783"/>
                <a:gd name="connsiteY443" fmla="*/ 9335483 h 9738027"/>
                <a:gd name="connsiteX444" fmla="*/ 8103847 w 14030783"/>
                <a:gd name="connsiteY444" fmla="*/ 9397396 h 9738027"/>
                <a:gd name="connsiteX445" fmla="*/ 8207942 w 14030783"/>
                <a:gd name="connsiteY445" fmla="*/ 9437309 h 9738027"/>
                <a:gd name="connsiteX446" fmla="*/ 8253866 w 14030783"/>
                <a:gd name="connsiteY446" fmla="*/ 9392633 h 9738027"/>
                <a:gd name="connsiteX447" fmla="*/ 8294347 w 14030783"/>
                <a:gd name="connsiteY447" fmla="*/ 9401818 h 9738027"/>
                <a:gd name="connsiteX448" fmla="*/ 8337890 w 14030783"/>
                <a:gd name="connsiteY448" fmla="*/ 9438217 h 9738027"/>
                <a:gd name="connsiteX449" fmla="*/ 8356259 w 14030783"/>
                <a:gd name="connsiteY449" fmla="*/ 9485502 h 9738027"/>
                <a:gd name="connsiteX450" fmla="*/ 8333808 w 14030783"/>
                <a:gd name="connsiteY450" fmla="*/ 9519633 h 9738027"/>
                <a:gd name="connsiteX451" fmla="*/ 8315778 w 14030783"/>
                <a:gd name="connsiteY451" fmla="*/ 9604564 h 9738027"/>
                <a:gd name="connsiteX452" fmla="*/ 8348095 w 14030783"/>
                <a:gd name="connsiteY452" fmla="*/ 9685413 h 9738027"/>
                <a:gd name="connsiteX453" fmla="*/ 8389257 w 14030783"/>
                <a:gd name="connsiteY453" fmla="*/ 9738027 h 9738027"/>
                <a:gd name="connsiteX454" fmla="*/ 8428264 w 14030783"/>
                <a:gd name="connsiteY454" fmla="*/ 9730657 h 9738027"/>
                <a:gd name="connsiteX455" fmla="*/ 8425202 w 14030783"/>
                <a:gd name="connsiteY455" fmla="*/ 9682578 h 9738027"/>
                <a:gd name="connsiteX456" fmla="*/ 8399235 w 14030783"/>
                <a:gd name="connsiteY456" fmla="*/ 9643571 h 9738027"/>
                <a:gd name="connsiteX457" fmla="*/ 8389937 w 14030783"/>
                <a:gd name="connsiteY457" fmla="*/ 9571453 h 9738027"/>
                <a:gd name="connsiteX458" fmla="*/ 8409214 w 14030783"/>
                <a:gd name="connsiteY458" fmla="*/ 9527684 h 9738027"/>
                <a:gd name="connsiteX459" fmla="*/ 8434841 w 14030783"/>
                <a:gd name="connsiteY459" fmla="*/ 9475977 h 9738027"/>
                <a:gd name="connsiteX460" fmla="*/ 8468178 w 14030783"/>
                <a:gd name="connsiteY460" fmla="*/ 9483120 h 9738027"/>
                <a:gd name="connsiteX461" fmla="*/ 8534853 w 14030783"/>
                <a:gd name="connsiteY461" fmla="*/ 9473595 h 9738027"/>
                <a:gd name="connsiteX462" fmla="*/ 8592684 w 14030783"/>
                <a:gd name="connsiteY462" fmla="*/ 9453185 h 9738027"/>
                <a:gd name="connsiteX463" fmla="*/ 8675007 w 14030783"/>
                <a:gd name="connsiteY463" fmla="*/ 9428465 h 9738027"/>
                <a:gd name="connsiteX464" fmla="*/ 8734991 w 14030783"/>
                <a:gd name="connsiteY464" fmla="*/ 9415877 h 9738027"/>
                <a:gd name="connsiteX465" fmla="*/ 8730116 w 14030783"/>
                <a:gd name="connsiteY465" fmla="*/ 9375964 h 9738027"/>
                <a:gd name="connsiteX466" fmla="*/ 8753928 w 14030783"/>
                <a:gd name="connsiteY466" fmla="*/ 9356914 h 9738027"/>
                <a:gd name="connsiteX467" fmla="*/ 8782503 w 14030783"/>
                <a:gd name="connsiteY467" fmla="*/ 9359295 h 9738027"/>
                <a:gd name="connsiteX468" fmla="*/ 8849178 w 14030783"/>
                <a:gd name="connsiteY468" fmla="*/ 9382314 h 9738027"/>
                <a:gd name="connsiteX469" fmla="*/ 8894876 w 14030783"/>
                <a:gd name="connsiteY469" fmla="*/ 9312577 h 9738027"/>
                <a:gd name="connsiteX470" fmla="*/ 8942047 w 14030783"/>
                <a:gd name="connsiteY470" fmla="*/ 9314052 h 9738027"/>
                <a:gd name="connsiteX471" fmla="*/ 8980147 w 14030783"/>
                <a:gd name="connsiteY471" fmla="*/ 9356914 h 9738027"/>
                <a:gd name="connsiteX472" fmla="*/ 9023009 w 14030783"/>
                <a:gd name="connsiteY472" fmla="*/ 9321195 h 9738027"/>
                <a:gd name="connsiteX473" fmla="*/ 9064511 w 14030783"/>
                <a:gd name="connsiteY473" fmla="*/ 9264272 h 9738027"/>
                <a:gd name="connsiteX474" fmla="*/ 9124723 w 14030783"/>
                <a:gd name="connsiteY474" fmla="*/ 9278106 h 9738027"/>
                <a:gd name="connsiteX475" fmla="*/ 9163503 w 14030783"/>
                <a:gd name="connsiteY475" fmla="*/ 9237852 h 9738027"/>
                <a:gd name="connsiteX476" fmla="*/ 9168266 w 14030783"/>
                <a:gd name="connsiteY476" fmla="*/ 9186258 h 9738027"/>
                <a:gd name="connsiteX477" fmla="*/ 9199222 w 14030783"/>
                <a:gd name="connsiteY477" fmla="*/ 9133077 h 9738027"/>
                <a:gd name="connsiteX478" fmla="*/ 9242084 w 14030783"/>
                <a:gd name="connsiteY478" fmla="*/ 9156889 h 9738027"/>
                <a:gd name="connsiteX479" fmla="*/ 9285174 w 14030783"/>
                <a:gd name="connsiteY479" fmla="*/ 9196690 h 9738027"/>
                <a:gd name="connsiteX480" fmla="*/ 9344478 w 14030783"/>
                <a:gd name="connsiteY480" fmla="*/ 9159270 h 9738027"/>
                <a:gd name="connsiteX481" fmla="*/ 9438367 w 14030783"/>
                <a:gd name="connsiteY481" fmla="*/ 9131943 h 9738027"/>
                <a:gd name="connsiteX482" fmla="*/ 9496878 w 14030783"/>
                <a:gd name="connsiteY482" fmla="*/ 9130695 h 9738027"/>
                <a:gd name="connsiteX483" fmla="*/ 9557316 w 14030783"/>
                <a:gd name="connsiteY483" fmla="*/ 9105521 h 9738027"/>
                <a:gd name="connsiteX484" fmla="*/ 9613446 w 14030783"/>
                <a:gd name="connsiteY484" fmla="*/ 9126046 h 9738027"/>
                <a:gd name="connsiteX485" fmla="*/ 9691007 w 14030783"/>
                <a:gd name="connsiteY485" fmla="*/ 9106543 h 9738027"/>
                <a:gd name="connsiteX486" fmla="*/ 9792153 w 14030783"/>
                <a:gd name="connsiteY486" fmla="*/ 9094977 h 9738027"/>
                <a:gd name="connsiteX487" fmla="*/ 9854973 w 14030783"/>
                <a:gd name="connsiteY487" fmla="*/ 9050866 h 9738027"/>
                <a:gd name="connsiteX488" fmla="*/ 9842159 w 14030783"/>
                <a:gd name="connsiteY488" fmla="*/ 9009252 h 9738027"/>
                <a:gd name="connsiteX489" fmla="*/ 9858034 w 14030783"/>
                <a:gd name="connsiteY489" fmla="*/ 8981583 h 9738027"/>
                <a:gd name="connsiteX490" fmla="*/ 9911216 w 14030783"/>
                <a:gd name="connsiteY490" fmla="*/ 8980677 h 9738027"/>
                <a:gd name="connsiteX491" fmla="*/ 9932534 w 14030783"/>
                <a:gd name="connsiteY491" fmla="*/ 8931350 h 9738027"/>
                <a:gd name="connsiteX492" fmla="*/ 9981519 w 14030783"/>
                <a:gd name="connsiteY492" fmla="*/ 8904022 h 9738027"/>
                <a:gd name="connsiteX493" fmla="*/ 10063162 w 14030783"/>
                <a:gd name="connsiteY493" fmla="*/ 8850956 h 9738027"/>
                <a:gd name="connsiteX494" fmla="*/ 10140723 w 14030783"/>
                <a:gd name="connsiteY494" fmla="*/ 8802650 h 9738027"/>
                <a:gd name="connsiteX495" fmla="*/ 10169524 w 14030783"/>
                <a:gd name="connsiteY495" fmla="*/ 8768632 h 9738027"/>
                <a:gd name="connsiteX496" fmla="*/ 10138795 w 14030783"/>
                <a:gd name="connsiteY496" fmla="*/ 8719646 h 9738027"/>
                <a:gd name="connsiteX497" fmla="*/ 10178256 w 14030783"/>
                <a:gd name="connsiteY497" fmla="*/ 8683474 h 9738027"/>
                <a:gd name="connsiteX498" fmla="*/ 10238467 w 14030783"/>
                <a:gd name="connsiteY498" fmla="*/ 8664197 h 9738027"/>
                <a:gd name="connsiteX499" fmla="*/ 10291535 w 14030783"/>
                <a:gd name="connsiteY499" fmla="*/ 8642539 h 9738027"/>
                <a:gd name="connsiteX500" fmla="*/ 10332470 w 14030783"/>
                <a:gd name="connsiteY500" fmla="*/ 8610902 h 9738027"/>
                <a:gd name="connsiteX501" fmla="*/ 10389847 w 14030783"/>
                <a:gd name="connsiteY501" fmla="*/ 8533002 h 9738027"/>
                <a:gd name="connsiteX502" fmla="*/ 10402207 w 14030783"/>
                <a:gd name="connsiteY502" fmla="*/ 8525971 h 9738027"/>
                <a:gd name="connsiteX503" fmla="*/ 10436905 w 14030783"/>
                <a:gd name="connsiteY503" fmla="*/ 8480274 h 9738027"/>
                <a:gd name="connsiteX504" fmla="*/ 10475232 w 14030783"/>
                <a:gd name="connsiteY504" fmla="*/ 8443875 h 9738027"/>
                <a:gd name="connsiteX505" fmla="*/ 10518321 w 14030783"/>
                <a:gd name="connsiteY505" fmla="*/ 8395343 h 9738027"/>
                <a:gd name="connsiteX506" fmla="*/ 10533516 w 14030783"/>
                <a:gd name="connsiteY506" fmla="*/ 8308257 h 9738027"/>
                <a:gd name="connsiteX507" fmla="*/ 10538052 w 14030783"/>
                <a:gd name="connsiteY507" fmla="*/ 8247819 h 9738027"/>
                <a:gd name="connsiteX508" fmla="*/ 10520816 w 14030783"/>
                <a:gd name="connsiteY508" fmla="*/ 8171052 h 9738027"/>
                <a:gd name="connsiteX509" fmla="*/ 10561864 w 14030783"/>
                <a:gd name="connsiteY509" fmla="*/ 8117643 h 9738027"/>
                <a:gd name="connsiteX510" fmla="*/ 10605407 w 14030783"/>
                <a:gd name="connsiteY510" fmla="*/ 8119571 h 9738027"/>
                <a:gd name="connsiteX511" fmla="*/ 10666072 w 14030783"/>
                <a:gd name="connsiteY511" fmla="*/ 8102676 h 9738027"/>
                <a:gd name="connsiteX512" fmla="*/ 10693627 w 14030783"/>
                <a:gd name="connsiteY512" fmla="*/ 8025569 h 9738027"/>
                <a:gd name="connsiteX513" fmla="*/ 10735128 w 14030783"/>
                <a:gd name="connsiteY513" fmla="*/ 7994839 h 9738027"/>
                <a:gd name="connsiteX514" fmla="*/ 10813823 w 14030783"/>
                <a:gd name="connsiteY514" fmla="*/ 7894940 h 9738027"/>
                <a:gd name="connsiteX515" fmla="*/ 10845233 w 14030783"/>
                <a:gd name="connsiteY515" fmla="*/ 7805246 h 9738027"/>
                <a:gd name="connsiteX516" fmla="*/ 10886394 w 14030783"/>
                <a:gd name="connsiteY516" fmla="*/ 7745488 h 9738027"/>
                <a:gd name="connsiteX517" fmla="*/ 10942297 w 14030783"/>
                <a:gd name="connsiteY517" fmla="*/ 7730520 h 9738027"/>
                <a:gd name="connsiteX518" fmla="*/ 10997292 w 14030783"/>
                <a:gd name="connsiteY518" fmla="*/ 7727685 h 9738027"/>
                <a:gd name="connsiteX519" fmla="*/ 10990829 w 14030783"/>
                <a:gd name="connsiteY519" fmla="*/ 7706028 h 9738027"/>
                <a:gd name="connsiteX520" fmla="*/ 10982778 w 14030783"/>
                <a:gd name="connsiteY520" fmla="*/ 7652732 h 9738027"/>
                <a:gd name="connsiteX521" fmla="*/ 10989695 w 14030783"/>
                <a:gd name="connsiteY521" fmla="*/ 7604427 h 9738027"/>
                <a:gd name="connsiteX522" fmla="*/ 10956584 w 14030783"/>
                <a:gd name="connsiteY522" fmla="*/ 7507590 h 9738027"/>
                <a:gd name="connsiteX523" fmla="*/ 10954430 w 14030783"/>
                <a:gd name="connsiteY523" fmla="*/ 7454521 h 9738027"/>
                <a:gd name="connsiteX524" fmla="*/ 11002735 w 14030783"/>
                <a:gd name="connsiteY524" fmla="*/ 7401681 h 9738027"/>
                <a:gd name="connsiteX525" fmla="*/ 11063741 w 14030783"/>
                <a:gd name="connsiteY525" fmla="*/ 7373333 h 9738027"/>
                <a:gd name="connsiteX526" fmla="*/ 11055349 w 14030783"/>
                <a:gd name="connsiteY526" fmla="*/ 7335800 h 9738027"/>
                <a:gd name="connsiteX527" fmla="*/ 11013734 w 14030783"/>
                <a:gd name="connsiteY527" fmla="*/ 7306998 h 9738027"/>
                <a:gd name="connsiteX528" fmla="*/ 10951368 w 14030783"/>
                <a:gd name="connsiteY528" fmla="*/ 7239643 h 9738027"/>
                <a:gd name="connsiteX529" fmla="*/ 10890703 w 14030783"/>
                <a:gd name="connsiteY529" fmla="*/ 7270371 h 9738027"/>
                <a:gd name="connsiteX530" fmla="*/ 10820966 w 14030783"/>
                <a:gd name="connsiteY530" fmla="*/ 7263001 h 9738027"/>
                <a:gd name="connsiteX531" fmla="*/ 10823121 w 14030783"/>
                <a:gd name="connsiteY531" fmla="*/ 7205171 h 9738027"/>
                <a:gd name="connsiteX532" fmla="*/ 10869045 w 14030783"/>
                <a:gd name="connsiteY532" fmla="*/ 7133053 h 9738027"/>
                <a:gd name="connsiteX533" fmla="*/ 10916103 w 14030783"/>
                <a:gd name="connsiteY533" fmla="*/ 7116158 h 9738027"/>
                <a:gd name="connsiteX534" fmla="*/ 10956130 w 14030783"/>
                <a:gd name="connsiteY534" fmla="*/ 7087357 h 9738027"/>
                <a:gd name="connsiteX535" fmla="*/ 11012486 w 14030783"/>
                <a:gd name="connsiteY535" fmla="*/ 7074769 h 9738027"/>
                <a:gd name="connsiteX536" fmla="*/ 11072244 w 14030783"/>
                <a:gd name="connsiteY536" fmla="*/ 7055039 h 9738027"/>
                <a:gd name="connsiteX537" fmla="*/ 10968491 w 14030783"/>
                <a:gd name="connsiteY537" fmla="*/ 6954120 h 9738027"/>
                <a:gd name="connsiteX538" fmla="*/ 10942070 w 14030783"/>
                <a:gd name="connsiteY538" fmla="*/ 6879619 h 9738027"/>
                <a:gd name="connsiteX539" fmla="*/ 11036527 w 14030783"/>
                <a:gd name="connsiteY539" fmla="*/ 6886083 h 9738027"/>
                <a:gd name="connsiteX540" fmla="*/ 11084378 w 14030783"/>
                <a:gd name="connsiteY540" fmla="*/ 6856828 h 9738027"/>
                <a:gd name="connsiteX541" fmla="*/ 11026321 w 14030783"/>
                <a:gd name="connsiteY541" fmla="*/ 6788566 h 9738027"/>
                <a:gd name="connsiteX542" fmla="*/ 10953749 w 14030783"/>
                <a:gd name="connsiteY542" fmla="*/ 6740714 h 9738027"/>
                <a:gd name="connsiteX543" fmla="*/ 10948307 w 14030783"/>
                <a:gd name="connsiteY543" fmla="*/ 6692862 h 9738027"/>
                <a:gd name="connsiteX544" fmla="*/ 10895692 w 14030783"/>
                <a:gd name="connsiteY544" fmla="*/ 6668143 h 9738027"/>
                <a:gd name="connsiteX545" fmla="*/ 10852603 w 14030783"/>
                <a:gd name="connsiteY545" fmla="*/ 6633671 h 9738027"/>
                <a:gd name="connsiteX546" fmla="*/ 10842851 w 14030783"/>
                <a:gd name="connsiteY546" fmla="*/ 6556790 h 9738027"/>
                <a:gd name="connsiteX547" fmla="*/ 10832646 w 14030783"/>
                <a:gd name="connsiteY547" fmla="*/ 6494198 h 9738027"/>
                <a:gd name="connsiteX548" fmla="*/ 10779578 w 14030783"/>
                <a:gd name="connsiteY548" fmla="*/ 6367878 h 9738027"/>
                <a:gd name="connsiteX549" fmla="*/ 10750549 w 14030783"/>
                <a:gd name="connsiteY549" fmla="*/ 6247228 h 9738027"/>
                <a:gd name="connsiteX550" fmla="*/ 10707007 w 14030783"/>
                <a:gd name="connsiteY550" fmla="*/ 6218200 h 9738027"/>
                <a:gd name="connsiteX551" fmla="*/ 10658021 w 14030783"/>
                <a:gd name="connsiteY551" fmla="*/ 6155833 h 9738027"/>
                <a:gd name="connsiteX552" fmla="*/ 10547349 w 14030783"/>
                <a:gd name="connsiteY552" fmla="*/ 6072831 h 9738027"/>
                <a:gd name="connsiteX553" fmla="*/ 10465027 w 14030783"/>
                <a:gd name="connsiteY553" fmla="*/ 6005701 h 9738027"/>
                <a:gd name="connsiteX554" fmla="*/ 10480221 w 14030783"/>
                <a:gd name="connsiteY554" fmla="*/ 5885505 h 9738027"/>
                <a:gd name="connsiteX555" fmla="*/ 10547803 w 14030783"/>
                <a:gd name="connsiteY555" fmla="*/ 5822232 h 9738027"/>
                <a:gd name="connsiteX556" fmla="*/ 10634435 w 14030783"/>
                <a:gd name="connsiteY556" fmla="*/ 5724714 h 9738027"/>
                <a:gd name="connsiteX557" fmla="*/ 10668453 w 14030783"/>
                <a:gd name="connsiteY557" fmla="*/ 5637402 h 9738027"/>
                <a:gd name="connsiteX558" fmla="*/ 10711996 w 14030783"/>
                <a:gd name="connsiteY558" fmla="*/ 5604745 h 9738027"/>
                <a:gd name="connsiteX559" fmla="*/ 10789103 w 14030783"/>
                <a:gd name="connsiteY559" fmla="*/ 5627196 h 9738027"/>
                <a:gd name="connsiteX560" fmla="*/ 10799989 w 14030783"/>
                <a:gd name="connsiteY560" fmla="*/ 5560067 h 9738027"/>
                <a:gd name="connsiteX561" fmla="*/ 10853057 w 14030783"/>
                <a:gd name="connsiteY561" fmla="*/ 5502464 h 9738027"/>
                <a:gd name="connsiteX562" fmla="*/ 10929936 w 14030783"/>
                <a:gd name="connsiteY562" fmla="*/ 5468446 h 9738027"/>
                <a:gd name="connsiteX563" fmla="*/ 10997292 w 14030783"/>
                <a:gd name="connsiteY563" fmla="*/ 5463457 h 9738027"/>
                <a:gd name="connsiteX564" fmla="*/ 11027909 w 14030783"/>
                <a:gd name="connsiteY564" fmla="*/ 5434655 h 9738027"/>
                <a:gd name="connsiteX565" fmla="*/ 11090501 w 14030783"/>
                <a:gd name="connsiteY565" fmla="*/ 5395875 h 9738027"/>
                <a:gd name="connsiteX566" fmla="*/ 11200492 w 14030783"/>
                <a:gd name="connsiteY566" fmla="*/ 5361857 h 9738027"/>
                <a:gd name="connsiteX567" fmla="*/ 11244035 w 14030783"/>
                <a:gd name="connsiteY567" fmla="*/ 5332828 h 9738027"/>
                <a:gd name="connsiteX568" fmla="*/ 11200492 w 14030783"/>
                <a:gd name="connsiteY568" fmla="*/ 5303800 h 9738027"/>
                <a:gd name="connsiteX569" fmla="*/ 10910207 w 14030783"/>
                <a:gd name="connsiteY569" fmla="*/ 5260257 h 9738027"/>
                <a:gd name="connsiteX570" fmla="*/ 10866664 w 14030783"/>
                <a:gd name="connsiteY570" fmla="*/ 5216714 h 9738027"/>
                <a:gd name="connsiteX571" fmla="*/ 10721521 w 14030783"/>
                <a:gd name="connsiteY571" fmla="*/ 5274771 h 9738027"/>
                <a:gd name="connsiteX572" fmla="*/ 10663464 w 14030783"/>
                <a:gd name="connsiteY572" fmla="*/ 5303800 h 9738027"/>
                <a:gd name="connsiteX573" fmla="*/ 10576378 w 14030783"/>
                <a:gd name="connsiteY573" fmla="*/ 5390206 h 9738027"/>
                <a:gd name="connsiteX574" fmla="*/ 10479087 w 14030783"/>
                <a:gd name="connsiteY574" fmla="*/ 5361403 h 9738027"/>
                <a:gd name="connsiteX575" fmla="*/ 10407422 w 14030783"/>
                <a:gd name="connsiteY575" fmla="*/ 5317633 h 9738027"/>
                <a:gd name="connsiteX576" fmla="*/ 10387692 w 14030783"/>
                <a:gd name="connsiteY576" fmla="*/ 5245743 h 9738027"/>
                <a:gd name="connsiteX577" fmla="*/ 10402207 w 14030783"/>
                <a:gd name="connsiteY577" fmla="*/ 5187685 h 9738027"/>
                <a:gd name="connsiteX578" fmla="*/ 10431235 w 14030783"/>
                <a:gd name="connsiteY578" fmla="*/ 5144143 h 9738027"/>
                <a:gd name="connsiteX579" fmla="*/ 10387692 w 14030783"/>
                <a:gd name="connsiteY579" fmla="*/ 5115114 h 9738027"/>
                <a:gd name="connsiteX580" fmla="*/ 10329635 w 14030783"/>
                <a:gd name="connsiteY580" fmla="*/ 5100600 h 9738027"/>
                <a:gd name="connsiteX581" fmla="*/ 10242549 w 14030783"/>
                <a:gd name="connsiteY581" fmla="*/ 5071571 h 9738027"/>
                <a:gd name="connsiteX582" fmla="*/ 10199007 w 14030783"/>
                <a:gd name="connsiteY582" fmla="*/ 5057057 h 9738027"/>
                <a:gd name="connsiteX583" fmla="*/ 10112602 w 14030783"/>
                <a:gd name="connsiteY583" fmla="*/ 5028028 h 9738027"/>
                <a:gd name="connsiteX584" fmla="*/ 10083346 w 14030783"/>
                <a:gd name="connsiteY584" fmla="*/ 4921665 h 9738027"/>
                <a:gd name="connsiteX585" fmla="*/ 10088789 w 14030783"/>
                <a:gd name="connsiteY585" fmla="*/ 4868598 h 9738027"/>
                <a:gd name="connsiteX586" fmla="*/ 10141403 w 14030783"/>
                <a:gd name="connsiteY586" fmla="*/ 4758381 h 9738027"/>
                <a:gd name="connsiteX587" fmla="*/ 10227809 w 14030783"/>
                <a:gd name="connsiteY587" fmla="*/ 4753164 h 9738027"/>
                <a:gd name="connsiteX588" fmla="*/ 10301060 w 14030783"/>
                <a:gd name="connsiteY588" fmla="*/ 4791490 h 9738027"/>
                <a:gd name="connsiteX589" fmla="*/ 10350727 w 14030783"/>
                <a:gd name="connsiteY589" fmla="*/ 4762462 h 9738027"/>
                <a:gd name="connsiteX590" fmla="*/ 10404021 w 14030783"/>
                <a:gd name="connsiteY590" fmla="*/ 4752710 h 9738027"/>
                <a:gd name="connsiteX591" fmla="*/ 10461851 w 14030783"/>
                <a:gd name="connsiteY591" fmla="*/ 4698963 h 9738027"/>
                <a:gd name="connsiteX592" fmla="*/ 10486117 w 14030783"/>
                <a:gd name="connsiteY592" fmla="*/ 4607114 h 9738027"/>
                <a:gd name="connsiteX593" fmla="*/ 10530341 w 14030783"/>
                <a:gd name="connsiteY593" fmla="*/ 4532502 h 9738027"/>
                <a:gd name="connsiteX594" fmla="*/ 10634435 w 14030783"/>
                <a:gd name="connsiteY594" fmla="*/ 4520028 h 9738027"/>
                <a:gd name="connsiteX595" fmla="*/ 10677978 w 14030783"/>
                <a:gd name="connsiteY595" fmla="*/ 4491000 h 9738027"/>
                <a:gd name="connsiteX596" fmla="*/ 10750549 w 14030783"/>
                <a:gd name="connsiteY596" fmla="*/ 4403914 h 9738027"/>
                <a:gd name="connsiteX597" fmla="*/ 10794092 w 14030783"/>
                <a:gd name="connsiteY597" fmla="*/ 4360371 h 9738027"/>
                <a:gd name="connsiteX598" fmla="*/ 10814503 w 14030783"/>
                <a:gd name="connsiteY598" fmla="*/ 4302314 h 9738027"/>
                <a:gd name="connsiteX599" fmla="*/ 10887528 w 14030783"/>
                <a:gd name="connsiteY599" fmla="*/ 4251514 h 9738027"/>
                <a:gd name="connsiteX600" fmla="*/ 11016116 w 14030783"/>
                <a:gd name="connsiteY600" fmla="*/ 4232464 h 9738027"/>
                <a:gd name="connsiteX601" fmla="*/ 11142209 w 14030783"/>
                <a:gd name="connsiteY601" fmla="*/ 4307983 h 9738027"/>
                <a:gd name="connsiteX602" fmla="*/ 11165794 w 14030783"/>
                <a:gd name="connsiteY602" fmla="*/ 4433170 h 9738027"/>
                <a:gd name="connsiteX603" fmla="*/ 11117489 w 14030783"/>
                <a:gd name="connsiteY603" fmla="*/ 4505514 h 9738027"/>
                <a:gd name="connsiteX604" fmla="*/ 11087553 w 14030783"/>
                <a:gd name="connsiteY604" fmla="*/ 4551552 h 9738027"/>
                <a:gd name="connsiteX605" fmla="*/ 11088687 w 14030783"/>
                <a:gd name="connsiteY605" fmla="*/ 4577632 h 9738027"/>
                <a:gd name="connsiteX606" fmla="*/ 11026321 w 14030783"/>
                <a:gd name="connsiteY606" fmla="*/ 4592600 h 9738027"/>
                <a:gd name="connsiteX607" fmla="*/ 11011807 w 14030783"/>
                <a:gd name="connsiteY607" fmla="*/ 4650657 h 9738027"/>
                <a:gd name="connsiteX608" fmla="*/ 11098892 w 14030783"/>
                <a:gd name="connsiteY608" fmla="*/ 4665171 h 9738027"/>
                <a:gd name="connsiteX609" fmla="*/ 11055349 w 14030783"/>
                <a:gd name="connsiteY609" fmla="*/ 4708714 h 9738027"/>
                <a:gd name="connsiteX610" fmla="*/ 11040835 w 14030783"/>
                <a:gd name="connsiteY610" fmla="*/ 4752257 h 9738027"/>
                <a:gd name="connsiteX611" fmla="*/ 11055349 w 14030783"/>
                <a:gd name="connsiteY611" fmla="*/ 4781285 h 9738027"/>
                <a:gd name="connsiteX612" fmla="*/ 11098892 w 14030783"/>
                <a:gd name="connsiteY612" fmla="*/ 4737743 h 9738027"/>
                <a:gd name="connsiteX613" fmla="*/ 11229521 w 14030783"/>
                <a:gd name="connsiteY613" fmla="*/ 4650657 h 9738027"/>
                <a:gd name="connsiteX614" fmla="*/ 11287578 w 14030783"/>
                <a:gd name="connsiteY614" fmla="*/ 4636143 h 9738027"/>
                <a:gd name="connsiteX615" fmla="*/ 11374664 w 14030783"/>
                <a:gd name="connsiteY615" fmla="*/ 4592600 h 9738027"/>
                <a:gd name="connsiteX616" fmla="*/ 11461749 w 14030783"/>
                <a:gd name="connsiteY616" fmla="*/ 4549057 h 9738027"/>
                <a:gd name="connsiteX617" fmla="*/ 11577864 w 14030783"/>
                <a:gd name="connsiteY61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79235 w 14030783"/>
                <a:gd name="connsiteY250" fmla="*/ 3515708 h 9738027"/>
                <a:gd name="connsiteX251" fmla="*/ 1611766 w 14030783"/>
                <a:gd name="connsiteY251" fmla="*/ 3576373 h 9738027"/>
                <a:gd name="connsiteX252" fmla="*/ 1603941 w 14030783"/>
                <a:gd name="connsiteY252" fmla="*/ 3629214 h 9738027"/>
                <a:gd name="connsiteX253" fmla="*/ 1562554 w 14030783"/>
                <a:gd name="connsiteY253" fmla="*/ 3677633 h 9738027"/>
                <a:gd name="connsiteX254" fmla="*/ 1524454 w 14030783"/>
                <a:gd name="connsiteY254" fmla="*/ 3753833 h 9738027"/>
                <a:gd name="connsiteX255" fmla="*/ 1548492 w 14030783"/>
                <a:gd name="connsiteY255" fmla="*/ 3852371 h 9738027"/>
                <a:gd name="connsiteX256" fmla="*/ 1504949 w 14030783"/>
                <a:gd name="connsiteY256" fmla="*/ 3866885 h 9738027"/>
                <a:gd name="connsiteX257" fmla="*/ 1446892 w 14030783"/>
                <a:gd name="connsiteY257" fmla="*/ 3881400 h 9738027"/>
                <a:gd name="connsiteX258" fmla="*/ 1427615 w 14030783"/>
                <a:gd name="connsiteY258" fmla="*/ 3913037 h 9738027"/>
                <a:gd name="connsiteX259" fmla="*/ 1374548 w 14030783"/>
                <a:gd name="connsiteY259" fmla="*/ 3939910 h 9738027"/>
                <a:gd name="connsiteX260" fmla="*/ 1333386 w 14030783"/>
                <a:gd name="connsiteY260" fmla="*/ 3980845 h 9738027"/>
                <a:gd name="connsiteX261" fmla="*/ 1200149 w 14030783"/>
                <a:gd name="connsiteY261" fmla="*/ 4041057 h 9738027"/>
                <a:gd name="connsiteX262" fmla="*/ 1132114 w 14030783"/>
                <a:gd name="connsiteY262" fmla="*/ 4089135 h 9738027"/>
                <a:gd name="connsiteX263" fmla="*/ 1102858 w 14030783"/>
                <a:gd name="connsiteY263" fmla="*/ 4120319 h 9738027"/>
                <a:gd name="connsiteX264" fmla="*/ 1052398 w 14030783"/>
                <a:gd name="connsiteY264" fmla="*/ 4154337 h 9738027"/>
                <a:gd name="connsiteX265" fmla="*/ 996269 w 14030783"/>
                <a:gd name="connsiteY265" fmla="*/ 4183591 h 9738027"/>
                <a:gd name="connsiteX266" fmla="*/ 870857 w 14030783"/>
                <a:gd name="connsiteY266" fmla="*/ 4203322 h 9738027"/>
                <a:gd name="connsiteX267" fmla="*/ 759958 w 14030783"/>
                <a:gd name="connsiteY267" fmla="*/ 4204229 h 9738027"/>
                <a:gd name="connsiteX268" fmla="*/ 716642 w 14030783"/>
                <a:gd name="connsiteY268" fmla="*/ 4307531 h 9738027"/>
                <a:gd name="connsiteX269" fmla="*/ 648607 w 14030783"/>
                <a:gd name="connsiteY269" fmla="*/ 4389400 h 9738027"/>
                <a:gd name="connsiteX270" fmla="*/ 561521 w 14030783"/>
                <a:gd name="connsiteY270" fmla="*/ 4432943 h 9738027"/>
                <a:gd name="connsiteX271" fmla="*/ 474435 w 14030783"/>
                <a:gd name="connsiteY271" fmla="*/ 4418428 h 9738027"/>
                <a:gd name="connsiteX272" fmla="*/ 459921 w 14030783"/>
                <a:gd name="connsiteY272" fmla="*/ 4374885 h 9738027"/>
                <a:gd name="connsiteX273" fmla="*/ 416378 w 14030783"/>
                <a:gd name="connsiteY273" fmla="*/ 4345857 h 9738027"/>
                <a:gd name="connsiteX274" fmla="*/ 358321 w 14030783"/>
                <a:gd name="connsiteY274" fmla="*/ 4360371 h 9738027"/>
                <a:gd name="connsiteX275" fmla="*/ 300264 w 14030783"/>
                <a:gd name="connsiteY275" fmla="*/ 4403914 h 9738027"/>
                <a:gd name="connsiteX276" fmla="*/ 169635 w 14030783"/>
                <a:gd name="connsiteY276" fmla="*/ 4476485 h 9738027"/>
                <a:gd name="connsiteX277" fmla="*/ 103980 w 14030783"/>
                <a:gd name="connsiteY277" fmla="*/ 4551438 h 9738027"/>
                <a:gd name="connsiteX278" fmla="*/ 72571 w 14030783"/>
                <a:gd name="connsiteY278" fmla="*/ 4643287 h 9738027"/>
                <a:gd name="connsiteX279" fmla="*/ 453 w 14030783"/>
                <a:gd name="connsiteY279" fmla="*/ 4715858 h 9738027"/>
                <a:gd name="connsiteX280" fmla="*/ 52840 w 14030783"/>
                <a:gd name="connsiteY280" fmla="*/ 4784914 h 9738027"/>
                <a:gd name="connsiteX281" fmla="*/ 53521 w 14030783"/>
                <a:gd name="connsiteY281" fmla="*/ 4853857 h 9738027"/>
                <a:gd name="connsiteX282" fmla="*/ 111578 w 14030783"/>
                <a:gd name="connsiteY282" fmla="*/ 4868371 h 9738027"/>
                <a:gd name="connsiteX283" fmla="*/ 155121 w 14030783"/>
                <a:gd name="connsiteY283" fmla="*/ 4882885 h 9738027"/>
                <a:gd name="connsiteX284" fmla="*/ 256721 w 14030783"/>
                <a:gd name="connsiteY284" fmla="*/ 4984485 h 9738027"/>
                <a:gd name="connsiteX285" fmla="*/ 319086 w 14030783"/>
                <a:gd name="connsiteY285" fmla="*/ 5098219 h 9738027"/>
                <a:gd name="connsiteX286" fmla="*/ 304572 w 14030783"/>
                <a:gd name="connsiteY286" fmla="*/ 5294275 h 9738027"/>
                <a:gd name="connsiteX287" fmla="*/ 242207 w 14030783"/>
                <a:gd name="connsiteY287" fmla="*/ 5390885 h 9738027"/>
                <a:gd name="connsiteX288" fmla="*/ 300264 w 14030783"/>
                <a:gd name="connsiteY288" fmla="*/ 5419914 h 9738027"/>
                <a:gd name="connsiteX289" fmla="*/ 358321 w 14030783"/>
                <a:gd name="connsiteY289" fmla="*/ 5434428 h 9738027"/>
                <a:gd name="connsiteX290" fmla="*/ 401864 w 14030783"/>
                <a:gd name="connsiteY290" fmla="*/ 5463457 h 9738027"/>
                <a:gd name="connsiteX291" fmla="*/ 445407 w 14030783"/>
                <a:gd name="connsiteY291" fmla="*/ 5477971 h 9738027"/>
                <a:gd name="connsiteX292" fmla="*/ 567985 w 14030783"/>
                <a:gd name="connsiteY292" fmla="*/ 5522195 h 9738027"/>
                <a:gd name="connsiteX293" fmla="*/ 573201 w 14030783"/>
                <a:gd name="connsiteY293" fmla="*/ 5647380 h 9738027"/>
                <a:gd name="connsiteX294" fmla="*/ 587715 w 14030783"/>
                <a:gd name="connsiteY294" fmla="*/ 5739228 h 9738027"/>
                <a:gd name="connsiteX295" fmla="*/ 715282 w 14030783"/>
                <a:gd name="connsiteY295" fmla="*/ 5711333 h 9738027"/>
                <a:gd name="connsiteX296" fmla="*/ 754742 w 14030783"/>
                <a:gd name="connsiteY296" fmla="*/ 5764402 h 9738027"/>
                <a:gd name="connsiteX297" fmla="*/ 822778 w 14030783"/>
                <a:gd name="connsiteY297" fmla="*/ 5811800 h 9738027"/>
                <a:gd name="connsiteX298" fmla="*/ 982435 w 14030783"/>
                <a:gd name="connsiteY298" fmla="*/ 5826314 h 9738027"/>
                <a:gd name="connsiteX299" fmla="*/ 1061470 w 14030783"/>
                <a:gd name="connsiteY299" fmla="*/ 5855796 h 9738027"/>
                <a:gd name="connsiteX300" fmla="*/ 1064304 w 14030783"/>
                <a:gd name="connsiteY300" fmla="*/ 5925533 h 9738027"/>
                <a:gd name="connsiteX301" fmla="*/ 1069295 w 14030783"/>
                <a:gd name="connsiteY301" fmla="*/ 6024751 h 9738027"/>
                <a:gd name="connsiteX302" fmla="*/ 1156607 w 14030783"/>
                <a:gd name="connsiteY302" fmla="*/ 6087571 h 9738027"/>
                <a:gd name="connsiteX303" fmla="*/ 1214890 w 14030783"/>
                <a:gd name="connsiteY303" fmla="*/ 6116033 h 9738027"/>
                <a:gd name="connsiteX304" fmla="*/ 1229178 w 14030783"/>
                <a:gd name="connsiteY304" fmla="*/ 6189171 h 9738027"/>
                <a:gd name="connsiteX305" fmla="*/ 1185635 w 14030783"/>
                <a:gd name="connsiteY305" fmla="*/ 6218200 h 9738027"/>
                <a:gd name="connsiteX306" fmla="*/ 1207520 w 14030783"/>
                <a:gd name="connsiteY306" fmla="*/ 6388289 h 9738027"/>
                <a:gd name="connsiteX307" fmla="*/ 1265123 w 14030783"/>
                <a:gd name="connsiteY307" fmla="*/ 6477075 h 9738027"/>
                <a:gd name="connsiteX308" fmla="*/ 1313203 w 14030783"/>
                <a:gd name="connsiteY308" fmla="*/ 6568924 h 9738027"/>
                <a:gd name="connsiteX309" fmla="*/ 1265350 w 14030783"/>
                <a:gd name="connsiteY309" fmla="*/ 6651020 h 9738027"/>
                <a:gd name="connsiteX310" fmla="*/ 1163977 w 14030783"/>
                <a:gd name="connsiteY310" fmla="*/ 6610539 h 9738027"/>
                <a:gd name="connsiteX311" fmla="*/ 1142092 w 14030783"/>
                <a:gd name="connsiteY311" fmla="*/ 6682657 h 9738027"/>
                <a:gd name="connsiteX312" fmla="*/ 1176790 w 14030783"/>
                <a:gd name="connsiteY312" fmla="*/ 6768495 h 9738027"/>
                <a:gd name="connsiteX313" fmla="*/ 1173729 w 14030783"/>
                <a:gd name="connsiteY313" fmla="*/ 6871115 h 9738027"/>
                <a:gd name="connsiteX314" fmla="*/ 1188697 w 14030783"/>
                <a:gd name="connsiteY314" fmla="*/ 6955140 h 9738027"/>
                <a:gd name="connsiteX315" fmla="*/ 1248909 w 14030783"/>
                <a:gd name="connsiteY315" fmla="*/ 7021475 h 9738027"/>
                <a:gd name="connsiteX316" fmla="*/ 1405503 w 14030783"/>
                <a:gd name="connsiteY316" fmla="*/ 7104025 h 9738027"/>
                <a:gd name="connsiteX317" fmla="*/ 1487827 w 14030783"/>
                <a:gd name="connsiteY317" fmla="*/ 7157093 h 9738027"/>
                <a:gd name="connsiteX318" fmla="*/ 1569470 w 14030783"/>
                <a:gd name="connsiteY318" fmla="*/ 7212541 h 9738027"/>
                <a:gd name="connsiteX319" fmla="*/ 1650092 w 14030783"/>
                <a:gd name="connsiteY319" fmla="*/ 7263228 h 9738027"/>
                <a:gd name="connsiteX320" fmla="*/ 1693635 w 14030783"/>
                <a:gd name="connsiteY320" fmla="*/ 7277743 h 9738027"/>
                <a:gd name="connsiteX321" fmla="*/ 1780721 w 14030783"/>
                <a:gd name="connsiteY321" fmla="*/ 7321285 h 9738027"/>
                <a:gd name="connsiteX322" fmla="*/ 1853292 w 14030783"/>
                <a:gd name="connsiteY322" fmla="*/ 7248714 h 9738027"/>
                <a:gd name="connsiteX323" fmla="*/ 1968726 w 14030783"/>
                <a:gd name="connsiteY323" fmla="*/ 7251322 h 9738027"/>
                <a:gd name="connsiteX324" fmla="*/ 1995827 w 14030783"/>
                <a:gd name="connsiteY324" fmla="*/ 7319358 h 9738027"/>
                <a:gd name="connsiteX325" fmla="*/ 2082914 w 14030783"/>
                <a:gd name="connsiteY325" fmla="*/ 7348387 h 9738027"/>
                <a:gd name="connsiteX326" fmla="*/ 2172607 w 14030783"/>
                <a:gd name="connsiteY326" fmla="*/ 7389321 h 9738027"/>
                <a:gd name="connsiteX327" fmla="*/ 2224540 w 14030783"/>
                <a:gd name="connsiteY327" fmla="*/ 7423339 h 9738027"/>
                <a:gd name="connsiteX328" fmla="*/ 2249714 w 14030783"/>
                <a:gd name="connsiteY328" fmla="*/ 7440462 h 9738027"/>
                <a:gd name="connsiteX329" fmla="*/ 2262301 w 14030783"/>
                <a:gd name="connsiteY329" fmla="*/ 7472098 h 9738027"/>
                <a:gd name="connsiteX330" fmla="*/ 2298359 w 14030783"/>
                <a:gd name="connsiteY330" fmla="*/ 7501920 h 9738027"/>
                <a:gd name="connsiteX331" fmla="*/ 2324893 w 14030783"/>
                <a:gd name="connsiteY331" fmla="*/ 7517569 h 9738027"/>
                <a:gd name="connsiteX332" fmla="*/ 2450986 w 14030783"/>
                <a:gd name="connsiteY332" fmla="*/ 7496364 h 9738027"/>
                <a:gd name="connsiteX333" fmla="*/ 2482623 w 14030783"/>
                <a:gd name="connsiteY333" fmla="*/ 7618714 h 9738027"/>
                <a:gd name="connsiteX334" fmla="*/ 2535464 w 14030783"/>
                <a:gd name="connsiteY334" fmla="*/ 7655114 h 9738027"/>
                <a:gd name="connsiteX335" fmla="*/ 2622549 w 14030783"/>
                <a:gd name="connsiteY335" fmla="*/ 7684143 h 9738027"/>
                <a:gd name="connsiteX336" fmla="*/ 2682760 w 14030783"/>
                <a:gd name="connsiteY336" fmla="*/ 7741746 h 9738027"/>
                <a:gd name="connsiteX337" fmla="*/ 2791278 w 14030783"/>
                <a:gd name="connsiteY337" fmla="*/ 7744582 h 9738027"/>
                <a:gd name="connsiteX338" fmla="*/ 2847408 w 14030783"/>
                <a:gd name="connsiteY338" fmla="*/ 7814545 h 9738027"/>
                <a:gd name="connsiteX339" fmla="*/ 2927349 w 14030783"/>
                <a:gd name="connsiteY339" fmla="*/ 7807627 h 9738027"/>
                <a:gd name="connsiteX340" fmla="*/ 3007065 w 14030783"/>
                <a:gd name="connsiteY340" fmla="*/ 7838810 h 9738027"/>
                <a:gd name="connsiteX341" fmla="*/ 3145064 w 14030783"/>
                <a:gd name="connsiteY341" fmla="*/ 7843800 h 9738027"/>
                <a:gd name="connsiteX342" fmla="*/ 3254035 w 14030783"/>
                <a:gd name="connsiteY342" fmla="*/ 7881900 h 9738027"/>
                <a:gd name="connsiteX343" fmla="*/ 3367314 w 14030783"/>
                <a:gd name="connsiteY343" fmla="*/ 7843346 h 9738027"/>
                <a:gd name="connsiteX344" fmla="*/ 3456780 w 14030783"/>
                <a:gd name="connsiteY344" fmla="*/ 7819988 h 9738027"/>
                <a:gd name="connsiteX345" fmla="*/ 3480820 w 14030783"/>
                <a:gd name="connsiteY345" fmla="*/ 7878044 h 9738027"/>
                <a:gd name="connsiteX346" fmla="*/ 3490571 w 14030783"/>
                <a:gd name="connsiteY346" fmla="*/ 7923969 h 9738027"/>
                <a:gd name="connsiteX347" fmla="*/ 3512229 w 14030783"/>
                <a:gd name="connsiteY347" fmla="*/ 7982025 h 9738027"/>
                <a:gd name="connsiteX348" fmla="*/ 3546247 w 14030783"/>
                <a:gd name="connsiteY348" fmla="*/ 8022960 h 9738027"/>
                <a:gd name="connsiteX349" fmla="*/ 3609521 w 14030783"/>
                <a:gd name="connsiteY349" fmla="*/ 8017971 h 9738027"/>
                <a:gd name="connsiteX350" fmla="*/ 3624035 w 14030783"/>
                <a:gd name="connsiteY350" fmla="*/ 7901857 h 9738027"/>
                <a:gd name="connsiteX351" fmla="*/ 3703977 w 14030783"/>
                <a:gd name="connsiteY351" fmla="*/ 7834502 h 9738027"/>
                <a:gd name="connsiteX352" fmla="*/ 3747973 w 14030783"/>
                <a:gd name="connsiteY352" fmla="*/ 7787103 h 9738027"/>
                <a:gd name="connsiteX353" fmla="*/ 3882004 w 14030783"/>
                <a:gd name="connsiteY353" fmla="*/ 7842099 h 9738027"/>
                <a:gd name="connsiteX354" fmla="*/ 4030435 w 14030783"/>
                <a:gd name="connsiteY354" fmla="*/ 7872828 h 9738027"/>
                <a:gd name="connsiteX355" fmla="*/ 4110377 w 14030783"/>
                <a:gd name="connsiteY355" fmla="*/ 7834728 h 9738027"/>
                <a:gd name="connsiteX356" fmla="*/ 4146323 w 14030783"/>
                <a:gd name="connsiteY356" fmla="*/ 7921360 h 9738027"/>
                <a:gd name="connsiteX357" fmla="*/ 4196555 w 14030783"/>
                <a:gd name="connsiteY357" fmla="*/ 7962522 h 9738027"/>
                <a:gd name="connsiteX358" fmla="*/ 4261757 w 14030783"/>
                <a:gd name="connsiteY358" fmla="*/ 8028177 h 9738027"/>
                <a:gd name="connsiteX359" fmla="*/ 4252685 w 14030783"/>
                <a:gd name="connsiteY359" fmla="*/ 8093151 h 9738027"/>
                <a:gd name="connsiteX360" fmla="*/ 4277178 w 14030783"/>
                <a:gd name="connsiteY360" fmla="*/ 8148600 h 9738027"/>
                <a:gd name="connsiteX361" fmla="*/ 4436835 w 14030783"/>
                <a:gd name="connsiteY361" fmla="*/ 8119571 h 9738027"/>
                <a:gd name="connsiteX362" fmla="*/ 4565310 w 14030783"/>
                <a:gd name="connsiteY362" fmla="*/ 8078863 h 9738027"/>
                <a:gd name="connsiteX363" fmla="*/ 4639128 w 14030783"/>
                <a:gd name="connsiteY363" fmla="*/ 8082945 h 9738027"/>
                <a:gd name="connsiteX364" fmla="*/ 4712607 w 14030783"/>
                <a:gd name="connsiteY364" fmla="*/ 8047000 h 9738027"/>
                <a:gd name="connsiteX365" fmla="*/ 4741635 w 14030783"/>
                <a:gd name="connsiteY365" fmla="*/ 8003457 h 9738027"/>
                <a:gd name="connsiteX366" fmla="*/ 4756149 w 14030783"/>
                <a:gd name="connsiteY366" fmla="*/ 7959914 h 9738027"/>
                <a:gd name="connsiteX367" fmla="*/ 4843235 w 14030783"/>
                <a:gd name="connsiteY367" fmla="*/ 7930885 h 9738027"/>
                <a:gd name="connsiteX368" fmla="*/ 4877480 w 14030783"/>
                <a:gd name="connsiteY368" fmla="*/ 7904465 h 9738027"/>
                <a:gd name="connsiteX369" fmla="*/ 4933609 w 14030783"/>
                <a:gd name="connsiteY369" fmla="*/ 7875437 h 9738027"/>
                <a:gd name="connsiteX370" fmla="*/ 4986224 w 14030783"/>
                <a:gd name="connsiteY370" fmla="*/ 7839037 h 9738027"/>
                <a:gd name="connsiteX371" fmla="*/ 5104492 w 14030783"/>
                <a:gd name="connsiteY371" fmla="*/ 7766919 h 9738027"/>
                <a:gd name="connsiteX372" fmla="*/ 5249635 w 14030783"/>
                <a:gd name="connsiteY372" fmla="*/ 7814771 h 9738027"/>
                <a:gd name="connsiteX373" fmla="*/ 5336721 w 14030783"/>
                <a:gd name="connsiteY373" fmla="*/ 7872828 h 9738027"/>
                <a:gd name="connsiteX374" fmla="*/ 5423807 w 14030783"/>
                <a:gd name="connsiteY374" fmla="*/ 7858314 h 9738027"/>
                <a:gd name="connsiteX375" fmla="*/ 5467349 w 14030783"/>
                <a:gd name="connsiteY375" fmla="*/ 7829285 h 9738027"/>
                <a:gd name="connsiteX376" fmla="*/ 5553754 w 14030783"/>
                <a:gd name="connsiteY376" fmla="*/ 7712377 h 9738027"/>
                <a:gd name="connsiteX377" fmla="*/ 5602741 w 14030783"/>
                <a:gd name="connsiteY377" fmla="*/ 7788804 h 9738027"/>
                <a:gd name="connsiteX378" fmla="*/ 5641521 w 14030783"/>
                <a:gd name="connsiteY378" fmla="*/ 7843800 h 9738027"/>
                <a:gd name="connsiteX379" fmla="*/ 5656035 w 14030783"/>
                <a:gd name="connsiteY379" fmla="*/ 7887343 h 9738027"/>
                <a:gd name="connsiteX380" fmla="*/ 5745276 w 14030783"/>
                <a:gd name="connsiteY380" fmla="*/ 7950389 h 9738027"/>
                <a:gd name="connsiteX381" fmla="*/ 5770222 w 14030783"/>
                <a:gd name="connsiteY381" fmla="*/ 7990077 h 9738027"/>
                <a:gd name="connsiteX382" fmla="*/ 5766480 w 14030783"/>
                <a:gd name="connsiteY382" fmla="*/ 8069112 h 9738027"/>
                <a:gd name="connsiteX383" fmla="*/ 5771016 w 14030783"/>
                <a:gd name="connsiteY383" fmla="*/ 8131703 h 9738027"/>
                <a:gd name="connsiteX384" fmla="*/ 5778386 w 14030783"/>
                <a:gd name="connsiteY384" fmla="*/ 8211419 h 9738027"/>
                <a:gd name="connsiteX385" fmla="*/ 5776458 w 14030783"/>
                <a:gd name="connsiteY385" fmla="*/ 8300887 h 9738027"/>
                <a:gd name="connsiteX386" fmla="*/ 5730989 w 14030783"/>
                <a:gd name="connsiteY386" fmla="*/ 8377994 h 9738027"/>
                <a:gd name="connsiteX387" fmla="*/ 5641521 w 14030783"/>
                <a:gd name="connsiteY387" fmla="*/ 8424371 h 9738027"/>
                <a:gd name="connsiteX388" fmla="*/ 5612492 w 14030783"/>
                <a:gd name="connsiteY388" fmla="*/ 8467914 h 9738027"/>
                <a:gd name="connsiteX389" fmla="*/ 5597978 w 14030783"/>
                <a:gd name="connsiteY389" fmla="*/ 8511457 h 9738027"/>
                <a:gd name="connsiteX390" fmla="*/ 5510892 w 14030783"/>
                <a:gd name="connsiteY390" fmla="*/ 8598543 h 9738027"/>
                <a:gd name="connsiteX391" fmla="*/ 5496378 w 14030783"/>
                <a:gd name="connsiteY391" fmla="*/ 8642085 h 9738027"/>
                <a:gd name="connsiteX392" fmla="*/ 5558744 w 14030783"/>
                <a:gd name="connsiteY392" fmla="*/ 8768178 h 9738027"/>
                <a:gd name="connsiteX393" fmla="*/ 5516109 w 14030783"/>
                <a:gd name="connsiteY393" fmla="*/ 8861954 h 9738027"/>
                <a:gd name="connsiteX394" fmla="*/ 5658303 w 14030783"/>
                <a:gd name="connsiteY394" fmla="*/ 8840183 h 9738027"/>
                <a:gd name="connsiteX395" fmla="*/ 5750491 w 14030783"/>
                <a:gd name="connsiteY395" fmla="*/ 8814103 h 9738027"/>
                <a:gd name="connsiteX396" fmla="*/ 5815692 w 14030783"/>
                <a:gd name="connsiteY396" fmla="*/ 8800268 h 9738027"/>
                <a:gd name="connsiteX397" fmla="*/ 5787798 w 14030783"/>
                <a:gd name="connsiteY397" fmla="*/ 8872159 h 9738027"/>
                <a:gd name="connsiteX398" fmla="*/ 5786890 w 14030783"/>
                <a:gd name="connsiteY398" fmla="*/ 8903343 h 9738027"/>
                <a:gd name="connsiteX399" fmla="*/ 5786664 w 14030783"/>
                <a:gd name="connsiteY399" fmla="*/ 8946885 h 9738027"/>
                <a:gd name="connsiteX400" fmla="*/ 5815692 w 14030783"/>
                <a:gd name="connsiteY400" fmla="*/ 9033971 h 9738027"/>
                <a:gd name="connsiteX401" fmla="*/ 5868760 w 14030783"/>
                <a:gd name="connsiteY401" fmla="*/ 9080576 h 9738027"/>
                <a:gd name="connsiteX402" fmla="*/ 5921828 w 14030783"/>
                <a:gd name="connsiteY402" fmla="*/ 9114140 h 9738027"/>
                <a:gd name="connsiteX403" fmla="*/ 5946321 w 14030783"/>
                <a:gd name="connsiteY403" fmla="*/ 9164600 h 9738027"/>
                <a:gd name="connsiteX404" fmla="*/ 5902778 w 14030783"/>
                <a:gd name="connsiteY404" fmla="*/ 9266200 h 9738027"/>
                <a:gd name="connsiteX405" fmla="*/ 6062435 w 14030783"/>
                <a:gd name="connsiteY405" fmla="*/ 9353285 h 9738027"/>
                <a:gd name="connsiteX406" fmla="*/ 6076949 w 14030783"/>
                <a:gd name="connsiteY406" fmla="*/ 9396828 h 9738027"/>
                <a:gd name="connsiteX407" fmla="*/ 6105978 w 14030783"/>
                <a:gd name="connsiteY407" fmla="*/ 9440371 h 9738027"/>
                <a:gd name="connsiteX408" fmla="*/ 6172653 w 14030783"/>
                <a:gd name="connsiteY408" fmla="*/ 9471214 h 9738027"/>
                <a:gd name="connsiteX409" fmla="*/ 6308384 w 14030783"/>
                <a:gd name="connsiteY409" fmla="*/ 9406920 h 9738027"/>
                <a:gd name="connsiteX410" fmla="*/ 6338207 w 14030783"/>
                <a:gd name="connsiteY410" fmla="*/ 9440371 h 9738027"/>
                <a:gd name="connsiteX411" fmla="*/ 6352721 w 14030783"/>
                <a:gd name="connsiteY411" fmla="*/ 9483914 h 9738027"/>
                <a:gd name="connsiteX412" fmla="*/ 6386739 w 14030783"/>
                <a:gd name="connsiteY412" fmla="*/ 9527003 h 9738027"/>
                <a:gd name="connsiteX413" fmla="*/ 6444569 w 14030783"/>
                <a:gd name="connsiteY413" fmla="*/ 9556032 h 9738027"/>
                <a:gd name="connsiteX414" fmla="*/ 6469061 w 14030783"/>
                <a:gd name="connsiteY414" fmla="*/ 9510562 h 9738027"/>
                <a:gd name="connsiteX415" fmla="*/ 6468835 w 14030783"/>
                <a:gd name="connsiteY415" fmla="*/ 9382314 h 9738027"/>
                <a:gd name="connsiteX416" fmla="*/ 6439807 w 14030783"/>
                <a:gd name="connsiteY416" fmla="*/ 9280714 h 9738027"/>
                <a:gd name="connsiteX417" fmla="*/ 6483349 w 14030783"/>
                <a:gd name="connsiteY417" fmla="*/ 9237171 h 9738027"/>
                <a:gd name="connsiteX418" fmla="*/ 6526892 w 14030783"/>
                <a:gd name="connsiteY418" fmla="*/ 9222657 h 9738027"/>
                <a:gd name="connsiteX419" fmla="*/ 6596516 w 14030783"/>
                <a:gd name="connsiteY419" fmla="*/ 9225945 h 9738027"/>
                <a:gd name="connsiteX420" fmla="*/ 6675097 w 14030783"/>
                <a:gd name="connsiteY420" fmla="*/ 9168795 h 9738027"/>
                <a:gd name="connsiteX421" fmla="*/ 6776243 w 14030783"/>
                <a:gd name="connsiteY421" fmla="*/ 9224812 h 9738027"/>
                <a:gd name="connsiteX422" fmla="*/ 6802664 w 14030783"/>
                <a:gd name="connsiteY422" fmla="*/ 9164600 h 9738027"/>
                <a:gd name="connsiteX423" fmla="*/ 6867638 w 14030783"/>
                <a:gd name="connsiteY423" fmla="*/ 9181722 h 9738027"/>
                <a:gd name="connsiteX424" fmla="*/ 6909027 w 14030783"/>
                <a:gd name="connsiteY424" fmla="*/ 9205988 h 9738027"/>
                <a:gd name="connsiteX425" fmla="*/ 6991349 w 14030783"/>
                <a:gd name="connsiteY425" fmla="*/ 9208143 h 9738027"/>
                <a:gd name="connsiteX426" fmla="*/ 7063921 w 14030783"/>
                <a:gd name="connsiteY426" fmla="*/ 9121057 h 9738027"/>
                <a:gd name="connsiteX427" fmla="*/ 7141028 w 14030783"/>
                <a:gd name="connsiteY427" fmla="*/ 9139881 h 9738027"/>
                <a:gd name="connsiteX428" fmla="*/ 7209064 w 14030783"/>
                <a:gd name="connsiteY428" fmla="*/ 9077514 h 9738027"/>
                <a:gd name="connsiteX429" fmla="*/ 7235939 w 14030783"/>
                <a:gd name="connsiteY429" fmla="*/ 9048713 h 9738027"/>
                <a:gd name="connsiteX430" fmla="*/ 7275172 w 14030783"/>
                <a:gd name="connsiteY430" fmla="*/ 9023539 h 9738027"/>
                <a:gd name="connsiteX431" fmla="*/ 7310436 w 14030783"/>
                <a:gd name="connsiteY431" fmla="*/ 9063681 h 9738027"/>
                <a:gd name="connsiteX432" fmla="*/ 7346609 w 14030783"/>
                <a:gd name="connsiteY432" fmla="*/ 9109604 h 9738027"/>
                <a:gd name="connsiteX433" fmla="*/ 7382328 w 14030783"/>
                <a:gd name="connsiteY433" fmla="*/ 9159270 h 9738027"/>
                <a:gd name="connsiteX434" fmla="*/ 7499349 w 14030783"/>
                <a:gd name="connsiteY434" fmla="*/ 9164600 h 9738027"/>
                <a:gd name="connsiteX435" fmla="*/ 7586435 w 14030783"/>
                <a:gd name="connsiteY435" fmla="*/ 9179114 h 9738027"/>
                <a:gd name="connsiteX436" fmla="*/ 7600949 w 14030783"/>
                <a:gd name="connsiteY436" fmla="*/ 9353285 h 9738027"/>
                <a:gd name="connsiteX437" fmla="*/ 7673521 w 14030783"/>
                <a:gd name="connsiteY437" fmla="*/ 9367800 h 9738027"/>
                <a:gd name="connsiteX438" fmla="*/ 7760607 w 14030783"/>
                <a:gd name="connsiteY438" fmla="*/ 9396828 h 9738027"/>
                <a:gd name="connsiteX439" fmla="*/ 7847692 w 14030783"/>
                <a:gd name="connsiteY439" fmla="*/ 9425857 h 9738027"/>
                <a:gd name="connsiteX440" fmla="*/ 7891235 w 14030783"/>
                <a:gd name="connsiteY440" fmla="*/ 9440371 h 9738027"/>
                <a:gd name="connsiteX441" fmla="*/ 7934778 w 14030783"/>
                <a:gd name="connsiteY441" fmla="*/ 9396828 h 9738027"/>
                <a:gd name="connsiteX442" fmla="*/ 7978321 w 14030783"/>
                <a:gd name="connsiteY442" fmla="*/ 9382314 h 9738027"/>
                <a:gd name="connsiteX443" fmla="*/ 8001453 w 14030783"/>
                <a:gd name="connsiteY443" fmla="*/ 9347389 h 9738027"/>
                <a:gd name="connsiteX444" fmla="*/ 8044315 w 14030783"/>
                <a:gd name="connsiteY444" fmla="*/ 9335483 h 9738027"/>
                <a:gd name="connsiteX445" fmla="*/ 8103847 w 14030783"/>
                <a:gd name="connsiteY445" fmla="*/ 9397396 h 9738027"/>
                <a:gd name="connsiteX446" fmla="*/ 8207942 w 14030783"/>
                <a:gd name="connsiteY446" fmla="*/ 9437309 h 9738027"/>
                <a:gd name="connsiteX447" fmla="*/ 8253866 w 14030783"/>
                <a:gd name="connsiteY447" fmla="*/ 9392633 h 9738027"/>
                <a:gd name="connsiteX448" fmla="*/ 8294347 w 14030783"/>
                <a:gd name="connsiteY448" fmla="*/ 9401818 h 9738027"/>
                <a:gd name="connsiteX449" fmla="*/ 8337890 w 14030783"/>
                <a:gd name="connsiteY449" fmla="*/ 9438217 h 9738027"/>
                <a:gd name="connsiteX450" fmla="*/ 8356259 w 14030783"/>
                <a:gd name="connsiteY450" fmla="*/ 9485502 h 9738027"/>
                <a:gd name="connsiteX451" fmla="*/ 8333808 w 14030783"/>
                <a:gd name="connsiteY451" fmla="*/ 9519633 h 9738027"/>
                <a:gd name="connsiteX452" fmla="*/ 8315778 w 14030783"/>
                <a:gd name="connsiteY452" fmla="*/ 9604564 h 9738027"/>
                <a:gd name="connsiteX453" fmla="*/ 8348095 w 14030783"/>
                <a:gd name="connsiteY453" fmla="*/ 9685413 h 9738027"/>
                <a:gd name="connsiteX454" fmla="*/ 8389257 w 14030783"/>
                <a:gd name="connsiteY454" fmla="*/ 9738027 h 9738027"/>
                <a:gd name="connsiteX455" fmla="*/ 8428264 w 14030783"/>
                <a:gd name="connsiteY455" fmla="*/ 9730657 h 9738027"/>
                <a:gd name="connsiteX456" fmla="*/ 8425202 w 14030783"/>
                <a:gd name="connsiteY456" fmla="*/ 9682578 h 9738027"/>
                <a:gd name="connsiteX457" fmla="*/ 8399235 w 14030783"/>
                <a:gd name="connsiteY457" fmla="*/ 9643571 h 9738027"/>
                <a:gd name="connsiteX458" fmla="*/ 8389937 w 14030783"/>
                <a:gd name="connsiteY458" fmla="*/ 9571453 h 9738027"/>
                <a:gd name="connsiteX459" fmla="*/ 8409214 w 14030783"/>
                <a:gd name="connsiteY459" fmla="*/ 9527684 h 9738027"/>
                <a:gd name="connsiteX460" fmla="*/ 8434841 w 14030783"/>
                <a:gd name="connsiteY460" fmla="*/ 9475977 h 9738027"/>
                <a:gd name="connsiteX461" fmla="*/ 8468178 w 14030783"/>
                <a:gd name="connsiteY461" fmla="*/ 9483120 h 9738027"/>
                <a:gd name="connsiteX462" fmla="*/ 8534853 w 14030783"/>
                <a:gd name="connsiteY462" fmla="*/ 9473595 h 9738027"/>
                <a:gd name="connsiteX463" fmla="*/ 8592684 w 14030783"/>
                <a:gd name="connsiteY463" fmla="*/ 9453185 h 9738027"/>
                <a:gd name="connsiteX464" fmla="*/ 8675007 w 14030783"/>
                <a:gd name="connsiteY464" fmla="*/ 9428465 h 9738027"/>
                <a:gd name="connsiteX465" fmla="*/ 8734991 w 14030783"/>
                <a:gd name="connsiteY465" fmla="*/ 9415877 h 9738027"/>
                <a:gd name="connsiteX466" fmla="*/ 8730116 w 14030783"/>
                <a:gd name="connsiteY466" fmla="*/ 9375964 h 9738027"/>
                <a:gd name="connsiteX467" fmla="*/ 8753928 w 14030783"/>
                <a:gd name="connsiteY467" fmla="*/ 9356914 h 9738027"/>
                <a:gd name="connsiteX468" fmla="*/ 8782503 w 14030783"/>
                <a:gd name="connsiteY468" fmla="*/ 9359295 h 9738027"/>
                <a:gd name="connsiteX469" fmla="*/ 8849178 w 14030783"/>
                <a:gd name="connsiteY469" fmla="*/ 9382314 h 9738027"/>
                <a:gd name="connsiteX470" fmla="*/ 8894876 w 14030783"/>
                <a:gd name="connsiteY470" fmla="*/ 9312577 h 9738027"/>
                <a:gd name="connsiteX471" fmla="*/ 8942047 w 14030783"/>
                <a:gd name="connsiteY471" fmla="*/ 9314052 h 9738027"/>
                <a:gd name="connsiteX472" fmla="*/ 8980147 w 14030783"/>
                <a:gd name="connsiteY472" fmla="*/ 9356914 h 9738027"/>
                <a:gd name="connsiteX473" fmla="*/ 9023009 w 14030783"/>
                <a:gd name="connsiteY473" fmla="*/ 9321195 h 9738027"/>
                <a:gd name="connsiteX474" fmla="*/ 9064511 w 14030783"/>
                <a:gd name="connsiteY474" fmla="*/ 9264272 h 9738027"/>
                <a:gd name="connsiteX475" fmla="*/ 9124723 w 14030783"/>
                <a:gd name="connsiteY475" fmla="*/ 9278106 h 9738027"/>
                <a:gd name="connsiteX476" fmla="*/ 9163503 w 14030783"/>
                <a:gd name="connsiteY476" fmla="*/ 9237852 h 9738027"/>
                <a:gd name="connsiteX477" fmla="*/ 9168266 w 14030783"/>
                <a:gd name="connsiteY477" fmla="*/ 9186258 h 9738027"/>
                <a:gd name="connsiteX478" fmla="*/ 9199222 w 14030783"/>
                <a:gd name="connsiteY478" fmla="*/ 9133077 h 9738027"/>
                <a:gd name="connsiteX479" fmla="*/ 9242084 w 14030783"/>
                <a:gd name="connsiteY479" fmla="*/ 9156889 h 9738027"/>
                <a:gd name="connsiteX480" fmla="*/ 9285174 w 14030783"/>
                <a:gd name="connsiteY480" fmla="*/ 9196690 h 9738027"/>
                <a:gd name="connsiteX481" fmla="*/ 9344478 w 14030783"/>
                <a:gd name="connsiteY481" fmla="*/ 9159270 h 9738027"/>
                <a:gd name="connsiteX482" fmla="*/ 9438367 w 14030783"/>
                <a:gd name="connsiteY482" fmla="*/ 9131943 h 9738027"/>
                <a:gd name="connsiteX483" fmla="*/ 9496878 w 14030783"/>
                <a:gd name="connsiteY483" fmla="*/ 9130695 h 9738027"/>
                <a:gd name="connsiteX484" fmla="*/ 9557316 w 14030783"/>
                <a:gd name="connsiteY484" fmla="*/ 9105521 h 9738027"/>
                <a:gd name="connsiteX485" fmla="*/ 9613446 w 14030783"/>
                <a:gd name="connsiteY485" fmla="*/ 9126046 h 9738027"/>
                <a:gd name="connsiteX486" fmla="*/ 9691007 w 14030783"/>
                <a:gd name="connsiteY486" fmla="*/ 9106543 h 9738027"/>
                <a:gd name="connsiteX487" fmla="*/ 9792153 w 14030783"/>
                <a:gd name="connsiteY487" fmla="*/ 9094977 h 9738027"/>
                <a:gd name="connsiteX488" fmla="*/ 9854973 w 14030783"/>
                <a:gd name="connsiteY488" fmla="*/ 9050866 h 9738027"/>
                <a:gd name="connsiteX489" fmla="*/ 9842159 w 14030783"/>
                <a:gd name="connsiteY489" fmla="*/ 9009252 h 9738027"/>
                <a:gd name="connsiteX490" fmla="*/ 9858034 w 14030783"/>
                <a:gd name="connsiteY490" fmla="*/ 8981583 h 9738027"/>
                <a:gd name="connsiteX491" fmla="*/ 9911216 w 14030783"/>
                <a:gd name="connsiteY491" fmla="*/ 8980677 h 9738027"/>
                <a:gd name="connsiteX492" fmla="*/ 9932534 w 14030783"/>
                <a:gd name="connsiteY492" fmla="*/ 8931350 h 9738027"/>
                <a:gd name="connsiteX493" fmla="*/ 9981519 w 14030783"/>
                <a:gd name="connsiteY493" fmla="*/ 8904022 h 9738027"/>
                <a:gd name="connsiteX494" fmla="*/ 10063162 w 14030783"/>
                <a:gd name="connsiteY494" fmla="*/ 8850956 h 9738027"/>
                <a:gd name="connsiteX495" fmla="*/ 10140723 w 14030783"/>
                <a:gd name="connsiteY495" fmla="*/ 8802650 h 9738027"/>
                <a:gd name="connsiteX496" fmla="*/ 10169524 w 14030783"/>
                <a:gd name="connsiteY496" fmla="*/ 8768632 h 9738027"/>
                <a:gd name="connsiteX497" fmla="*/ 10138795 w 14030783"/>
                <a:gd name="connsiteY497" fmla="*/ 8719646 h 9738027"/>
                <a:gd name="connsiteX498" fmla="*/ 10178256 w 14030783"/>
                <a:gd name="connsiteY498" fmla="*/ 8683474 h 9738027"/>
                <a:gd name="connsiteX499" fmla="*/ 10238467 w 14030783"/>
                <a:gd name="connsiteY499" fmla="*/ 8664197 h 9738027"/>
                <a:gd name="connsiteX500" fmla="*/ 10291535 w 14030783"/>
                <a:gd name="connsiteY500" fmla="*/ 8642539 h 9738027"/>
                <a:gd name="connsiteX501" fmla="*/ 10332470 w 14030783"/>
                <a:gd name="connsiteY501" fmla="*/ 8610902 h 9738027"/>
                <a:gd name="connsiteX502" fmla="*/ 10389847 w 14030783"/>
                <a:gd name="connsiteY502" fmla="*/ 8533002 h 9738027"/>
                <a:gd name="connsiteX503" fmla="*/ 10402207 w 14030783"/>
                <a:gd name="connsiteY503" fmla="*/ 8525971 h 9738027"/>
                <a:gd name="connsiteX504" fmla="*/ 10436905 w 14030783"/>
                <a:gd name="connsiteY504" fmla="*/ 8480274 h 9738027"/>
                <a:gd name="connsiteX505" fmla="*/ 10475232 w 14030783"/>
                <a:gd name="connsiteY505" fmla="*/ 8443875 h 9738027"/>
                <a:gd name="connsiteX506" fmla="*/ 10518321 w 14030783"/>
                <a:gd name="connsiteY506" fmla="*/ 8395343 h 9738027"/>
                <a:gd name="connsiteX507" fmla="*/ 10533516 w 14030783"/>
                <a:gd name="connsiteY507" fmla="*/ 8308257 h 9738027"/>
                <a:gd name="connsiteX508" fmla="*/ 10538052 w 14030783"/>
                <a:gd name="connsiteY508" fmla="*/ 8247819 h 9738027"/>
                <a:gd name="connsiteX509" fmla="*/ 10520816 w 14030783"/>
                <a:gd name="connsiteY509" fmla="*/ 8171052 h 9738027"/>
                <a:gd name="connsiteX510" fmla="*/ 10561864 w 14030783"/>
                <a:gd name="connsiteY510" fmla="*/ 8117643 h 9738027"/>
                <a:gd name="connsiteX511" fmla="*/ 10605407 w 14030783"/>
                <a:gd name="connsiteY511" fmla="*/ 8119571 h 9738027"/>
                <a:gd name="connsiteX512" fmla="*/ 10666072 w 14030783"/>
                <a:gd name="connsiteY512" fmla="*/ 8102676 h 9738027"/>
                <a:gd name="connsiteX513" fmla="*/ 10693627 w 14030783"/>
                <a:gd name="connsiteY513" fmla="*/ 8025569 h 9738027"/>
                <a:gd name="connsiteX514" fmla="*/ 10735128 w 14030783"/>
                <a:gd name="connsiteY514" fmla="*/ 7994839 h 9738027"/>
                <a:gd name="connsiteX515" fmla="*/ 10813823 w 14030783"/>
                <a:gd name="connsiteY515" fmla="*/ 7894940 h 9738027"/>
                <a:gd name="connsiteX516" fmla="*/ 10845233 w 14030783"/>
                <a:gd name="connsiteY516" fmla="*/ 7805246 h 9738027"/>
                <a:gd name="connsiteX517" fmla="*/ 10886394 w 14030783"/>
                <a:gd name="connsiteY517" fmla="*/ 7745488 h 9738027"/>
                <a:gd name="connsiteX518" fmla="*/ 10942297 w 14030783"/>
                <a:gd name="connsiteY518" fmla="*/ 7730520 h 9738027"/>
                <a:gd name="connsiteX519" fmla="*/ 10997292 w 14030783"/>
                <a:gd name="connsiteY519" fmla="*/ 7727685 h 9738027"/>
                <a:gd name="connsiteX520" fmla="*/ 10990829 w 14030783"/>
                <a:gd name="connsiteY520" fmla="*/ 7706028 h 9738027"/>
                <a:gd name="connsiteX521" fmla="*/ 10982778 w 14030783"/>
                <a:gd name="connsiteY521" fmla="*/ 7652732 h 9738027"/>
                <a:gd name="connsiteX522" fmla="*/ 10989695 w 14030783"/>
                <a:gd name="connsiteY522" fmla="*/ 7604427 h 9738027"/>
                <a:gd name="connsiteX523" fmla="*/ 10956584 w 14030783"/>
                <a:gd name="connsiteY523" fmla="*/ 7507590 h 9738027"/>
                <a:gd name="connsiteX524" fmla="*/ 10954430 w 14030783"/>
                <a:gd name="connsiteY524" fmla="*/ 7454521 h 9738027"/>
                <a:gd name="connsiteX525" fmla="*/ 11002735 w 14030783"/>
                <a:gd name="connsiteY525" fmla="*/ 7401681 h 9738027"/>
                <a:gd name="connsiteX526" fmla="*/ 11063741 w 14030783"/>
                <a:gd name="connsiteY526" fmla="*/ 7373333 h 9738027"/>
                <a:gd name="connsiteX527" fmla="*/ 11055349 w 14030783"/>
                <a:gd name="connsiteY527" fmla="*/ 7335800 h 9738027"/>
                <a:gd name="connsiteX528" fmla="*/ 11013734 w 14030783"/>
                <a:gd name="connsiteY528" fmla="*/ 7306998 h 9738027"/>
                <a:gd name="connsiteX529" fmla="*/ 10951368 w 14030783"/>
                <a:gd name="connsiteY529" fmla="*/ 7239643 h 9738027"/>
                <a:gd name="connsiteX530" fmla="*/ 10890703 w 14030783"/>
                <a:gd name="connsiteY530" fmla="*/ 7270371 h 9738027"/>
                <a:gd name="connsiteX531" fmla="*/ 10820966 w 14030783"/>
                <a:gd name="connsiteY531" fmla="*/ 7263001 h 9738027"/>
                <a:gd name="connsiteX532" fmla="*/ 10823121 w 14030783"/>
                <a:gd name="connsiteY532" fmla="*/ 7205171 h 9738027"/>
                <a:gd name="connsiteX533" fmla="*/ 10869045 w 14030783"/>
                <a:gd name="connsiteY533" fmla="*/ 7133053 h 9738027"/>
                <a:gd name="connsiteX534" fmla="*/ 10916103 w 14030783"/>
                <a:gd name="connsiteY534" fmla="*/ 7116158 h 9738027"/>
                <a:gd name="connsiteX535" fmla="*/ 10956130 w 14030783"/>
                <a:gd name="connsiteY535" fmla="*/ 7087357 h 9738027"/>
                <a:gd name="connsiteX536" fmla="*/ 11012486 w 14030783"/>
                <a:gd name="connsiteY536" fmla="*/ 7074769 h 9738027"/>
                <a:gd name="connsiteX537" fmla="*/ 11072244 w 14030783"/>
                <a:gd name="connsiteY537" fmla="*/ 7055039 h 9738027"/>
                <a:gd name="connsiteX538" fmla="*/ 10968491 w 14030783"/>
                <a:gd name="connsiteY538" fmla="*/ 6954120 h 9738027"/>
                <a:gd name="connsiteX539" fmla="*/ 10942070 w 14030783"/>
                <a:gd name="connsiteY539" fmla="*/ 6879619 h 9738027"/>
                <a:gd name="connsiteX540" fmla="*/ 11036527 w 14030783"/>
                <a:gd name="connsiteY540" fmla="*/ 6886083 h 9738027"/>
                <a:gd name="connsiteX541" fmla="*/ 11084378 w 14030783"/>
                <a:gd name="connsiteY541" fmla="*/ 6856828 h 9738027"/>
                <a:gd name="connsiteX542" fmla="*/ 11026321 w 14030783"/>
                <a:gd name="connsiteY542" fmla="*/ 6788566 h 9738027"/>
                <a:gd name="connsiteX543" fmla="*/ 10953749 w 14030783"/>
                <a:gd name="connsiteY543" fmla="*/ 6740714 h 9738027"/>
                <a:gd name="connsiteX544" fmla="*/ 10948307 w 14030783"/>
                <a:gd name="connsiteY544" fmla="*/ 6692862 h 9738027"/>
                <a:gd name="connsiteX545" fmla="*/ 10895692 w 14030783"/>
                <a:gd name="connsiteY545" fmla="*/ 6668143 h 9738027"/>
                <a:gd name="connsiteX546" fmla="*/ 10852603 w 14030783"/>
                <a:gd name="connsiteY546" fmla="*/ 6633671 h 9738027"/>
                <a:gd name="connsiteX547" fmla="*/ 10842851 w 14030783"/>
                <a:gd name="connsiteY547" fmla="*/ 6556790 h 9738027"/>
                <a:gd name="connsiteX548" fmla="*/ 10832646 w 14030783"/>
                <a:gd name="connsiteY548" fmla="*/ 6494198 h 9738027"/>
                <a:gd name="connsiteX549" fmla="*/ 10779578 w 14030783"/>
                <a:gd name="connsiteY549" fmla="*/ 6367878 h 9738027"/>
                <a:gd name="connsiteX550" fmla="*/ 10750549 w 14030783"/>
                <a:gd name="connsiteY550" fmla="*/ 6247228 h 9738027"/>
                <a:gd name="connsiteX551" fmla="*/ 10707007 w 14030783"/>
                <a:gd name="connsiteY551" fmla="*/ 6218200 h 9738027"/>
                <a:gd name="connsiteX552" fmla="*/ 10658021 w 14030783"/>
                <a:gd name="connsiteY552" fmla="*/ 6155833 h 9738027"/>
                <a:gd name="connsiteX553" fmla="*/ 10547349 w 14030783"/>
                <a:gd name="connsiteY553" fmla="*/ 6072831 h 9738027"/>
                <a:gd name="connsiteX554" fmla="*/ 10465027 w 14030783"/>
                <a:gd name="connsiteY554" fmla="*/ 6005701 h 9738027"/>
                <a:gd name="connsiteX555" fmla="*/ 10480221 w 14030783"/>
                <a:gd name="connsiteY555" fmla="*/ 5885505 h 9738027"/>
                <a:gd name="connsiteX556" fmla="*/ 10547803 w 14030783"/>
                <a:gd name="connsiteY556" fmla="*/ 5822232 h 9738027"/>
                <a:gd name="connsiteX557" fmla="*/ 10634435 w 14030783"/>
                <a:gd name="connsiteY557" fmla="*/ 5724714 h 9738027"/>
                <a:gd name="connsiteX558" fmla="*/ 10668453 w 14030783"/>
                <a:gd name="connsiteY558" fmla="*/ 5637402 h 9738027"/>
                <a:gd name="connsiteX559" fmla="*/ 10711996 w 14030783"/>
                <a:gd name="connsiteY559" fmla="*/ 5604745 h 9738027"/>
                <a:gd name="connsiteX560" fmla="*/ 10789103 w 14030783"/>
                <a:gd name="connsiteY560" fmla="*/ 5627196 h 9738027"/>
                <a:gd name="connsiteX561" fmla="*/ 10799989 w 14030783"/>
                <a:gd name="connsiteY561" fmla="*/ 5560067 h 9738027"/>
                <a:gd name="connsiteX562" fmla="*/ 10853057 w 14030783"/>
                <a:gd name="connsiteY562" fmla="*/ 5502464 h 9738027"/>
                <a:gd name="connsiteX563" fmla="*/ 10929936 w 14030783"/>
                <a:gd name="connsiteY563" fmla="*/ 5468446 h 9738027"/>
                <a:gd name="connsiteX564" fmla="*/ 10997292 w 14030783"/>
                <a:gd name="connsiteY564" fmla="*/ 5463457 h 9738027"/>
                <a:gd name="connsiteX565" fmla="*/ 11027909 w 14030783"/>
                <a:gd name="connsiteY565" fmla="*/ 5434655 h 9738027"/>
                <a:gd name="connsiteX566" fmla="*/ 11090501 w 14030783"/>
                <a:gd name="connsiteY566" fmla="*/ 5395875 h 9738027"/>
                <a:gd name="connsiteX567" fmla="*/ 11200492 w 14030783"/>
                <a:gd name="connsiteY567" fmla="*/ 5361857 h 9738027"/>
                <a:gd name="connsiteX568" fmla="*/ 11244035 w 14030783"/>
                <a:gd name="connsiteY568" fmla="*/ 5332828 h 9738027"/>
                <a:gd name="connsiteX569" fmla="*/ 11200492 w 14030783"/>
                <a:gd name="connsiteY569" fmla="*/ 5303800 h 9738027"/>
                <a:gd name="connsiteX570" fmla="*/ 10910207 w 14030783"/>
                <a:gd name="connsiteY570" fmla="*/ 5260257 h 9738027"/>
                <a:gd name="connsiteX571" fmla="*/ 10866664 w 14030783"/>
                <a:gd name="connsiteY571" fmla="*/ 5216714 h 9738027"/>
                <a:gd name="connsiteX572" fmla="*/ 10721521 w 14030783"/>
                <a:gd name="connsiteY572" fmla="*/ 5274771 h 9738027"/>
                <a:gd name="connsiteX573" fmla="*/ 10663464 w 14030783"/>
                <a:gd name="connsiteY573" fmla="*/ 5303800 h 9738027"/>
                <a:gd name="connsiteX574" fmla="*/ 10576378 w 14030783"/>
                <a:gd name="connsiteY574" fmla="*/ 5390206 h 9738027"/>
                <a:gd name="connsiteX575" fmla="*/ 10479087 w 14030783"/>
                <a:gd name="connsiteY575" fmla="*/ 5361403 h 9738027"/>
                <a:gd name="connsiteX576" fmla="*/ 10407422 w 14030783"/>
                <a:gd name="connsiteY576" fmla="*/ 5317633 h 9738027"/>
                <a:gd name="connsiteX577" fmla="*/ 10387692 w 14030783"/>
                <a:gd name="connsiteY577" fmla="*/ 5245743 h 9738027"/>
                <a:gd name="connsiteX578" fmla="*/ 10402207 w 14030783"/>
                <a:gd name="connsiteY578" fmla="*/ 5187685 h 9738027"/>
                <a:gd name="connsiteX579" fmla="*/ 10431235 w 14030783"/>
                <a:gd name="connsiteY579" fmla="*/ 5144143 h 9738027"/>
                <a:gd name="connsiteX580" fmla="*/ 10387692 w 14030783"/>
                <a:gd name="connsiteY580" fmla="*/ 5115114 h 9738027"/>
                <a:gd name="connsiteX581" fmla="*/ 10329635 w 14030783"/>
                <a:gd name="connsiteY581" fmla="*/ 5100600 h 9738027"/>
                <a:gd name="connsiteX582" fmla="*/ 10242549 w 14030783"/>
                <a:gd name="connsiteY582" fmla="*/ 5071571 h 9738027"/>
                <a:gd name="connsiteX583" fmla="*/ 10199007 w 14030783"/>
                <a:gd name="connsiteY583" fmla="*/ 5057057 h 9738027"/>
                <a:gd name="connsiteX584" fmla="*/ 10112602 w 14030783"/>
                <a:gd name="connsiteY584" fmla="*/ 5028028 h 9738027"/>
                <a:gd name="connsiteX585" fmla="*/ 10083346 w 14030783"/>
                <a:gd name="connsiteY585" fmla="*/ 4921665 h 9738027"/>
                <a:gd name="connsiteX586" fmla="*/ 10088789 w 14030783"/>
                <a:gd name="connsiteY586" fmla="*/ 4868598 h 9738027"/>
                <a:gd name="connsiteX587" fmla="*/ 10141403 w 14030783"/>
                <a:gd name="connsiteY587" fmla="*/ 4758381 h 9738027"/>
                <a:gd name="connsiteX588" fmla="*/ 10227809 w 14030783"/>
                <a:gd name="connsiteY588" fmla="*/ 4753164 h 9738027"/>
                <a:gd name="connsiteX589" fmla="*/ 10301060 w 14030783"/>
                <a:gd name="connsiteY589" fmla="*/ 4791490 h 9738027"/>
                <a:gd name="connsiteX590" fmla="*/ 10350727 w 14030783"/>
                <a:gd name="connsiteY590" fmla="*/ 4762462 h 9738027"/>
                <a:gd name="connsiteX591" fmla="*/ 10404021 w 14030783"/>
                <a:gd name="connsiteY591" fmla="*/ 4752710 h 9738027"/>
                <a:gd name="connsiteX592" fmla="*/ 10461851 w 14030783"/>
                <a:gd name="connsiteY592" fmla="*/ 4698963 h 9738027"/>
                <a:gd name="connsiteX593" fmla="*/ 10486117 w 14030783"/>
                <a:gd name="connsiteY593" fmla="*/ 4607114 h 9738027"/>
                <a:gd name="connsiteX594" fmla="*/ 10530341 w 14030783"/>
                <a:gd name="connsiteY594" fmla="*/ 4532502 h 9738027"/>
                <a:gd name="connsiteX595" fmla="*/ 10634435 w 14030783"/>
                <a:gd name="connsiteY595" fmla="*/ 4520028 h 9738027"/>
                <a:gd name="connsiteX596" fmla="*/ 10677978 w 14030783"/>
                <a:gd name="connsiteY596" fmla="*/ 4491000 h 9738027"/>
                <a:gd name="connsiteX597" fmla="*/ 10750549 w 14030783"/>
                <a:gd name="connsiteY597" fmla="*/ 4403914 h 9738027"/>
                <a:gd name="connsiteX598" fmla="*/ 10794092 w 14030783"/>
                <a:gd name="connsiteY598" fmla="*/ 4360371 h 9738027"/>
                <a:gd name="connsiteX599" fmla="*/ 10814503 w 14030783"/>
                <a:gd name="connsiteY599" fmla="*/ 4302314 h 9738027"/>
                <a:gd name="connsiteX600" fmla="*/ 10887528 w 14030783"/>
                <a:gd name="connsiteY600" fmla="*/ 4251514 h 9738027"/>
                <a:gd name="connsiteX601" fmla="*/ 11016116 w 14030783"/>
                <a:gd name="connsiteY601" fmla="*/ 4232464 h 9738027"/>
                <a:gd name="connsiteX602" fmla="*/ 11142209 w 14030783"/>
                <a:gd name="connsiteY602" fmla="*/ 4307983 h 9738027"/>
                <a:gd name="connsiteX603" fmla="*/ 11165794 w 14030783"/>
                <a:gd name="connsiteY603" fmla="*/ 4433170 h 9738027"/>
                <a:gd name="connsiteX604" fmla="*/ 11117489 w 14030783"/>
                <a:gd name="connsiteY604" fmla="*/ 4505514 h 9738027"/>
                <a:gd name="connsiteX605" fmla="*/ 11087553 w 14030783"/>
                <a:gd name="connsiteY605" fmla="*/ 4551552 h 9738027"/>
                <a:gd name="connsiteX606" fmla="*/ 11088687 w 14030783"/>
                <a:gd name="connsiteY606" fmla="*/ 4577632 h 9738027"/>
                <a:gd name="connsiteX607" fmla="*/ 11026321 w 14030783"/>
                <a:gd name="connsiteY607" fmla="*/ 4592600 h 9738027"/>
                <a:gd name="connsiteX608" fmla="*/ 11011807 w 14030783"/>
                <a:gd name="connsiteY608" fmla="*/ 4650657 h 9738027"/>
                <a:gd name="connsiteX609" fmla="*/ 11098892 w 14030783"/>
                <a:gd name="connsiteY609" fmla="*/ 4665171 h 9738027"/>
                <a:gd name="connsiteX610" fmla="*/ 11055349 w 14030783"/>
                <a:gd name="connsiteY610" fmla="*/ 4708714 h 9738027"/>
                <a:gd name="connsiteX611" fmla="*/ 11040835 w 14030783"/>
                <a:gd name="connsiteY611" fmla="*/ 4752257 h 9738027"/>
                <a:gd name="connsiteX612" fmla="*/ 11055349 w 14030783"/>
                <a:gd name="connsiteY612" fmla="*/ 4781285 h 9738027"/>
                <a:gd name="connsiteX613" fmla="*/ 11098892 w 14030783"/>
                <a:gd name="connsiteY613" fmla="*/ 4737743 h 9738027"/>
                <a:gd name="connsiteX614" fmla="*/ 11229521 w 14030783"/>
                <a:gd name="connsiteY614" fmla="*/ 4650657 h 9738027"/>
                <a:gd name="connsiteX615" fmla="*/ 11287578 w 14030783"/>
                <a:gd name="connsiteY615" fmla="*/ 4636143 h 9738027"/>
                <a:gd name="connsiteX616" fmla="*/ 11374664 w 14030783"/>
                <a:gd name="connsiteY616" fmla="*/ 4592600 h 9738027"/>
                <a:gd name="connsiteX617" fmla="*/ 11461749 w 14030783"/>
                <a:gd name="connsiteY617" fmla="*/ 4549057 h 9738027"/>
                <a:gd name="connsiteX618" fmla="*/ 11577864 w 14030783"/>
                <a:gd name="connsiteY618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635578 w 14030783"/>
                <a:gd name="connsiteY249" fmla="*/ 3155685 h 9738027"/>
                <a:gd name="connsiteX250" fmla="*/ 1641135 w 14030783"/>
                <a:gd name="connsiteY250" fmla="*/ 3379977 h 9738027"/>
                <a:gd name="connsiteX251" fmla="*/ 1679235 w 14030783"/>
                <a:gd name="connsiteY251" fmla="*/ 3515708 h 9738027"/>
                <a:gd name="connsiteX252" fmla="*/ 1611766 w 14030783"/>
                <a:gd name="connsiteY252" fmla="*/ 3576373 h 9738027"/>
                <a:gd name="connsiteX253" fmla="*/ 1603941 w 14030783"/>
                <a:gd name="connsiteY253" fmla="*/ 3629214 h 9738027"/>
                <a:gd name="connsiteX254" fmla="*/ 1562554 w 14030783"/>
                <a:gd name="connsiteY254" fmla="*/ 3677633 h 9738027"/>
                <a:gd name="connsiteX255" fmla="*/ 1524454 w 14030783"/>
                <a:gd name="connsiteY255" fmla="*/ 3753833 h 9738027"/>
                <a:gd name="connsiteX256" fmla="*/ 1548492 w 14030783"/>
                <a:gd name="connsiteY256" fmla="*/ 3852371 h 9738027"/>
                <a:gd name="connsiteX257" fmla="*/ 1504949 w 14030783"/>
                <a:gd name="connsiteY257" fmla="*/ 3866885 h 9738027"/>
                <a:gd name="connsiteX258" fmla="*/ 1446892 w 14030783"/>
                <a:gd name="connsiteY258" fmla="*/ 3881400 h 9738027"/>
                <a:gd name="connsiteX259" fmla="*/ 1427615 w 14030783"/>
                <a:gd name="connsiteY259" fmla="*/ 3913037 h 9738027"/>
                <a:gd name="connsiteX260" fmla="*/ 1374548 w 14030783"/>
                <a:gd name="connsiteY260" fmla="*/ 3939910 h 9738027"/>
                <a:gd name="connsiteX261" fmla="*/ 1333386 w 14030783"/>
                <a:gd name="connsiteY261" fmla="*/ 3980845 h 9738027"/>
                <a:gd name="connsiteX262" fmla="*/ 1200149 w 14030783"/>
                <a:gd name="connsiteY262" fmla="*/ 4041057 h 9738027"/>
                <a:gd name="connsiteX263" fmla="*/ 1132114 w 14030783"/>
                <a:gd name="connsiteY263" fmla="*/ 4089135 h 9738027"/>
                <a:gd name="connsiteX264" fmla="*/ 1102858 w 14030783"/>
                <a:gd name="connsiteY264" fmla="*/ 4120319 h 9738027"/>
                <a:gd name="connsiteX265" fmla="*/ 1052398 w 14030783"/>
                <a:gd name="connsiteY265" fmla="*/ 4154337 h 9738027"/>
                <a:gd name="connsiteX266" fmla="*/ 996269 w 14030783"/>
                <a:gd name="connsiteY266" fmla="*/ 4183591 h 9738027"/>
                <a:gd name="connsiteX267" fmla="*/ 870857 w 14030783"/>
                <a:gd name="connsiteY267" fmla="*/ 4203322 h 9738027"/>
                <a:gd name="connsiteX268" fmla="*/ 759958 w 14030783"/>
                <a:gd name="connsiteY268" fmla="*/ 4204229 h 9738027"/>
                <a:gd name="connsiteX269" fmla="*/ 716642 w 14030783"/>
                <a:gd name="connsiteY269" fmla="*/ 4307531 h 9738027"/>
                <a:gd name="connsiteX270" fmla="*/ 648607 w 14030783"/>
                <a:gd name="connsiteY270" fmla="*/ 4389400 h 9738027"/>
                <a:gd name="connsiteX271" fmla="*/ 561521 w 14030783"/>
                <a:gd name="connsiteY271" fmla="*/ 4432943 h 9738027"/>
                <a:gd name="connsiteX272" fmla="*/ 474435 w 14030783"/>
                <a:gd name="connsiteY272" fmla="*/ 4418428 h 9738027"/>
                <a:gd name="connsiteX273" fmla="*/ 459921 w 14030783"/>
                <a:gd name="connsiteY273" fmla="*/ 4374885 h 9738027"/>
                <a:gd name="connsiteX274" fmla="*/ 416378 w 14030783"/>
                <a:gd name="connsiteY274" fmla="*/ 4345857 h 9738027"/>
                <a:gd name="connsiteX275" fmla="*/ 358321 w 14030783"/>
                <a:gd name="connsiteY275" fmla="*/ 4360371 h 9738027"/>
                <a:gd name="connsiteX276" fmla="*/ 300264 w 14030783"/>
                <a:gd name="connsiteY276" fmla="*/ 4403914 h 9738027"/>
                <a:gd name="connsiteX277" fmla="*/ 169635 w 14030783"/>
                <a:gd name="connsiteY277" fmla="*/ 4476485 h 9738027"/>
                <a:gd name="connsiteX278" fmla="*/ 103980 w 14030783"/>
                <a:gd name="connsiteY278" fmla="*/ 4551438 h 9738027"/>
                <a:gd name="connsiteX279" fmla="*/ 72571 w 14030783"/>
                <a:gd name="connsiteY279" fmla="*/ 4643287 h 9738027"/>
                <a:gd name="connsiteX280" fmla="*/ 453 w 14030783"/>
                <a:gd name="connsiteY280" fmla="*/ 4715858 h 9738027"/>
                <a:gd name="connsiteX281" fmla="*/ 52840 w 14030783"/>
                <a:gd name="connsiteY281" fmla="*/ 4784914 h 9738027"/>
                <a:gd name="connsiteX282" fmla="*/ 53521 w 14030783"/>
                <a:gd name="connsiteY282" fmla="*/ 4853857 h 9738027"/>
                <a:gd name="connsiteX283" fmla="*/ 111578 w 14030783"/>
                <a:gd name="connsiteY283" fmla="*/ 4868371 h 9738027"/>
                <a:gd name="connsiteX284" fmla="*/ 155121 w 14030783"/>
                <a:gd name="connsiteY284" fmla="*/ 4882885 h 9738027"/>
                <a:gd name="connsiteX285" fmla="*/ 256721 w 14030783"/>
                <a:gd name="connsiteY285" fmla="*/ 4984485 h 9738027"/>
                <a:gd name="connsiteX286" fmla="*/ 319086 w 14030783"/>
                <a:gd name="connsiteY286" fmla="*/ 5098219 h 9738027"/>
                <a:gd name="connsiteX287" fmla="*/ 304572 w 14030783"/>
                <a:gd name="connsiteY287" fmla="*/ 5294275 h 9738027"/>
                <a:gd name="connsiteX288" fmla="*/ 242207 w 14030783"/>
                <a:gd name="connsiteY288" fmla="*/ 5390885 h 9738027"/>
                <a:gd name="connsiteX289" fmla="*/ 300264 w 14030783"/>
                <a:gd name="connsiteY289" fmla="*/ 5419914 h 9738027"/>
                <a:gd name="connsiteX290" fmla="*/ 358321 w 14030783"/>
                <a:gd name="connsiteY290" fmla="*/ 5434428 h 9738027"/>
                <a:gd name="connsiteX291" fmla="*/ 401864 w 14030783"/>
                <a:gd name="connsiteY291" fmla="*/ 5463457 h 9738027"/>
                <a:gd name="connsiteX292" fmla="*/ 445407 w 14030783"/>
                <a:gd name="connsiteY292" fmla="*/ 5477971 h 9738027"/>
                <a:gd name="connsiteX293" fmla="*/ 567985 w 14030783"/>
                <a:gd name="connsiteY293" fmla="*/ 5522195 h 9738027"/>
                <a:gd name="connsiteX294" fmla="*/ 573201 w 14030783"/>
                <a:gd name="connsiteY294" fmla="*/ 5647380 h 9738027"/>
                <a:gd name="connsiteX295" fmla="*/ 587715 w 14030783"/>
                <a:gd name="connsiteY295" fmla="*/ 5739228 h 9738027"/>
                <a:gd name="connsiteX296" fmla="*/ 715282 w 14030783"/>
                <a:gd name="connsiteY296" fmla="*/ 5711333 h 9738027"/>
                <a:gd name="connsiteX297" fmla="*/ 754742 w 14030783"/>
                <a:gd name="connsiteY297" fmla="*/ 5764402 h 9738027"/>
                <a:gd name="connsiteX298" fmla="*/ 822778 w 14030783"/>
                <a:gd name="connsiteY298" fmla="*/ 5811800 h 9738027"/>
                <a:gd name="connsiteX299" fmla="*/ 982435 w 14030783"/>
                <a:gd name="connsiteY299" fmla="*/ 5826314 h 9738027"/>
                <a:gd name="connsiteX300" fmla="*/ 1061470 w 14030783"/>
                <a:gd name="connsiteY300" fmla="*/ 5855796 h 9738027"/>
                <a:gd name="connsiteX301" fmla="*/ 1064304 w 14030783"/>
                <a:gd name="connsiteY301" fmla="*/ 5925533 h 9738027"/>
                <a:gd name="connsiteX302" fmla="*/ 1069295 w 14030783"/>
                <a:gd name="connsiteY302" fmla="*/ 6024751 h 9738027"/>
                <a:gd name="connsiteX303" fmla="*/ 1156607 w 14030783"/>
                <a:gd name="connsiteY303" fmla="*/ 6087571 h 9738027"/>
                <a:gd name="connsiteX304" fmla="*/ 1214890 w 14030783"/>
                <a:gd name="connsiteY304" fmla="*/ 6116033 h 9738027"/>
                <a:gd name="connsiteX305" fmla="*/ 1229178 w 14030783"/>
                <a:gd name="connsiteY305" fmla="*/ 6189171 h 9738027"/>
                <a:gd name="connsiteX306" fmla="*/ 1185635 w 14030783"/>
                <a:gd name="connsiteY306" fmla="*/ 6218200 h 9738027"/>
                <a:gd name="connsiteX307" fmla="*/ 1207520 w 14030783"/>
                <a:gd name="connsiteY307" fmla="*/ 6388289 h 9738027"/>
                <a:gd name="connsiteX308" fmla="*/ 1265123 w 14030783"/>
                <a:gd name="connsiteY308" fmla="*/ 6477075 h 9738027"/>
                <a:gd name="connsiteX309" fmla="*/ 1313203 w 14030783"/>
                <a:gd name="connsiteY309" fmla="*/ 6568924 h 9738027"/>
                <a:gd name="connsiteX310" fmla="*/ 1265350 w 14030783"/>
                <a:gd name="connsiteY310" fmla="*/ 6651020 h 9738027"/>
                <a:gd name="connsiteX311" fmla="*/ 1163977 w 14030783"/>
                <a:gd name="connsiteY311" fmla="*/ 6610539 h 9738027"/>
                <a:gd name="connsiteX312" fmla="*/ 1142092 w 14030783"/>
                <a:gd name="connsiteY312" fmla="*/ 6682657 h 9738027"/>
                <a:gd name="connsiteX313" fmla="*/ 1176790 w 14030783"/>
                <a:gd name="connsiteY313" fmla="*/ 6768495 h 9738027"/>
                <a:gd name="connsiteX314" fmla="*/ 1173729 w 14030783"/>
                <a:gd name="connsiteY314" fmla="*/ 6871115 h 9738027"/>
                <a:gd name="connsiteX315" fmla="*/ 1188697 w 14030783"/>
                <a:gd name="connsiteY315" fmla="*/ 6955140 h 9738027"/>
                <a:gd name="connsiteX316" fmla="*/ 1248909 w 14030783"/>
                <a:gd name="connsiteY316" fmla="*/ 7021475 h 9738027"/>
                <a:gd name="connsiteX317" fmla="*/ 1405503 w 14030783"/>
                <a:gd name="connsiteY317" fmla="*/ 7104025 h 9738027"/>
                <a:gd name="connsiteX318" fmla="*/ 1487827 w 14030783"/>
                <a:gd name="connsiteY318" fmla="*/ 7157093 h 9738027"/>
                <a:gd name="connsiteX319" fmla="*/ 1569470 w 14030783"/>
                <a:gd name="connsiteY319" fmla="*/ 7212541 h 9738027"/>
                <a:gd name="connsiteX320" fmla="*/ 1650092 w 14030783"/>
                <a:gd name="connsiteY320" fmla="*/ 7263228 h 9738027"/>
                <a:gd name="connsiteX321" fmla="*/ 1693635 w 14030783"/>
                <a:gd name="connsiteY321" fmla="*/ 7277743 h 9738027"/>
                <a:gd name="connsiteX322" fmla="*/ 1780721 w 14030783"/>
                <a:gd name="connsiteY322" fmla="*/ 7321285 h 9738027"/>
                <a:gd name="connsiteX323" fmla="*/ 1853292 w 14030783"/>
                <a:gd name="connsiteY323" fmla="*/ 7248714 h 9738027"/>
                <a:gd name="connsiteX324" fmla="*/ 1968726 w 14030783"/>
                <a:gd name="connsiteY324" fmla="*/ 7251322 h 9738027"/>
                <a:gd name="connsiteX325" fmla="*/ 1995827 w 14030783"/>
                <a:gd name="connsiteY325" fmla="*/ 7319358 h 9738027"/>
                <a:gd name="connsiteX326" fmla="*/ 2082914 w 14030783"/>
                <a:gd name="connsiteY326" fmla="*/ 7348387 h 9738027"/>
                <a:gd name="connsiteX327" fmla="*/ 2172607 w 14030783"/>
                <a:gd name="connsiteY327" fmla="*/ 7389321 h 9738027"/>
                <a:gd name="connsiteX328" fmla="*/ 2224540 w 14030783"/>
                <a:gd name="connsiteY328" fmla="*/ 7423339 h 9738027"/>
                <a:gd name="connsiteX329" fmla="*/ 2249714 w 14030783"/>
                <a:gd name="connsiteY329" fmla="*/ 7440462 h 9738027"/>
                <a:gd name="connsiteX330" fmla="*/ 2262301 w 14030783"/>
                <a:gd name="connsiteY330" fmla="*/ 7472098 h 9738027"/>
                <a:gd name="connsiteX331" fmla="*/ 2298359 w 14030783"/>
                <a:gd name="connsiteY331" fmla="*/ 7501920 h 9738027"/>
                <a:gd name="connsiteX332" fmla="*/ 2324893 w 14030783"/>
                <a:gd name="connsiteY332" fmla="*/ 7517569 h 9738027"/>
                <a:gd name="connsiteX333" fmla="*/ 2450986 w 14030783"/>
                <a:gd name="connsiteY333" fmla="*/ 7496364 h 9738027"/>
                <a:gd name="connsiteX334" fmla="*/ 2482623 w 14030783"/>
                <a:gd name="connsiteY334" fmla="*/ 7618714 h 9738027"/>
                <a:gd name="connsiteX335" fmla="*/ 2535464 w 14030783"/>
                <a:gd name="connsiteY335" fmla="*/ 7655114 h 9738027"/>
                <a:gd name="connsiteX336" fmla="*/ 2622549 w 14030783"/>
                <a:gd name="connsiteY336" fmla="*/ 7684143 h 9738027"/>
                <a:gd name="connsiteX337" fmla="*/ 2682760 w 14030783"/>
                <a:gd name="connsiteY337" fmla="*/ 7741746 h 9738027"/>
                <a:gd name="connsiteX338" fmla="*/ 2791278 w 14030783"/>
                <a:gd name="connsiteY338" fmla="*/ 7744582 h 9738027"/>
                <a:gd name="connsiteX339" fmla="*/ 2847408 w 14030783"/>
                <a:gd name="connsiteY339" fmla="*/ 7814545 h 9738027"/>
                <a:gd name="connsiteX340" fmla="*/ 2927349 w 14030783"/>
                <a:gd name="connsiteY340" fmla="*/ 7807627 h 9738027"/>
                <a:gd name="connsiteX341" fmla="*/ 3007065 w 14030783"/>
                <a:gd name="connsiteY341" fmla="*/ 7838810 h 9738027"/>
                <a:gd name="connsiteX342" fmla="*/ 3145064 w 14030783"/>
                <a:gd name="connsiteY342" fmla="*/ 7843800 h 9738027"/>
                <a:gd name="connsiteX343" fmla="*/ 3254035 w 14030783"/>
                <a:gd name="connsiteY343" fmla="*/ 7881900 h 9738027"/>
                <a:gd name="connsiteX344" fmla="*/ 3367314 w 14030783"/>
                <a:gd name="connsiteY344" fmla="*/ 7843346 h 9738027"/>
                <a:gd name="connsiteX345" fmla="*/ 3456780 w 14030783"/>
                <a:gd name="connsiteY345" fmla="*/ 7819988 h 9738027"/>
                <a:gd name="connsiteX346" fmla="*/ 3480820 w 14030783"/>
                <a:gd name="connsiteY346" fmla="*/ 7878044 h 9738027"/>
                <a:gd name="connsiteX347" fmla="*/ 3490571 w 14030783"/>
                <a:gd name="connsiteY347" fmla="*/ 7923969 h 9738027"/>
                <a:gd name="connsiteX348" fmla="*/ 3512229 w 14030783"/>
                <a:gd name="connsiteY348" fmla="*/ 7982025 h 9738027"/>
                <a:gd name="connsiteX349" fmla="*/ 3546247 w 14030783"/>
                <a:gd name="connsiteY349" fmla="*/ 8022960 h 9738027"/>
                <a:gd name="connsiteX350" fmla="*/ 3609521 w 14030783"/>
                <a:gd name="connsiteY350" fmla="*/ 8017971 h 9738027"/>
                <a:gd name="connsiteX351" fmla="*/ 3624035 w 14030783"/>
                <a:gd name="connsiteY351" fmla="*/ 7901857 h 9738027"/>
                <a:gd name="connsiteX352" fmla="*/ 3703977 w 14030783"/>
                <a:gd name="connsiteY352" fmla="*/ 7834502 h 9738027"/>
                <a:gd name="connsiteX353" fmla="*/ 3747973 w 14030783"/>
                <a:gd name="connsiteY353" fmla="*/ 7787103 h 9738027"/>
                <a:gd name="connsiteX354" fmla="*/ 3882004 w 14030783"/>
                <a:gd name="connsiteY354" fmla="*/ 7842099 h 9738027"/>
                <a:gd name="connsiteX355" fmla="*/ 4030435 w 14030783"/>
                <a:gd name="connsiteY355" fmla="*/ 7872828 h 9738027"/>
                <a:gd name="connsiteX356" fmla="*/ 4110377 w 14030783"/>
                <a:gd name="connsiteY356" fmla="*/ 7834728 h 9738027"/>
                <a:gd name="connsiteX357" fmla="*/ 4146323 w 14030783"/>
                <a:gd name="connsiteY357" fmla="*/ 7921360 h 9738027"/>
                <a:gd name="connsiteX358" fmla="*/ 4196555 w 14030783"/>
                <a:gd name="connsiteY358" fmla="*/ 7962522 h 9738027"/>
                <a:gd name="connsiteX359" fmla="*/ 4261757 w 14030783"/>
                <a:gd name="connsiteY359" fmla="*/ 8028177 h 9738027"/>
                <a:gd name="connsiteX360" fmla="*/ 4252685 w 14030783"/>
                <a:gd name="connsiteY360" fmla="*/ 8093151 h 9738027"/>
                <a:gd name="connsiteX361" fmla="*/ 4277178 w 14030783"/>
                <a:gd name="connsiteY361" fmla="*/ 8148600 h 9738027"/>
                <a:gd name="connsiteX362" fmla="*/ 4436835 w 14030783"/>
                <a:gd name="connsiteY362" fmla="*/ 8119571 h 9738027"/>
                <a:gd name="connsiteX363" fmla="*/ 4565310 w 14030783"/>
                <a:gd name="connsiteY363" fmla="*/ 8078863 h 9738027"/>
                <a:gd name="connsiteX364" fmla="*/ 4639128 w 14030783"/>
                <a:gd name="connsiteY364" fmla="*/ 8082945 h 9738027"/>
                <a:gd name="connsiteX365" fmla="*/ 4712607 w 14030783"/>
                <a:gd name="connsiteY365" fmla="*/ 8047000 h 9738027"/>
                <a:gd name="connsiteX366" fmla="*/ 4741635 w 14030783"/>
                <a:gd name="connsiteY366" fmla="*/ 8003457 h 9738027"/>
                <a:gd name="connsiteX367" fmla="*/ 4756149 w 14030783"/>
                <a:gd name="connsiteY367" fmla="*/ 7959914 h 9738027"/>
                <a:gd name="connsiteX368" fmla="*/ 4843235 w 14030783"/>
                <a:gd name="connsiteY368" fmla="*/ 7930885 h 9738027"/>
                <a:gd name="connsiteX369" fmla="*/ 4877480 w 14030783"/>
                <a:gd name="connsiteY369" fmla="*/ 7904465 h 9738027"/>
                <a:gd name="connsiteX370" fmla="*/ 4933609 w 14030783"/>
                <a:gd name="connsiteY370" fmla="*/ 7875437 h 9738027"/>
                <a:gd name="connsiteX371" fmla="*/ 4986224 w 14030783"/>
                <a:gd name="connsiteY371" fmla="*/ 7839037 h 9738027"/>
                <a:gd name="connsiteX372" fmla="*/ 5104492 w 14030783"/>
                <a:gd name="connsiteY372" fmla="*/ 7766919 h 9738027"/>
                <a:gd name="connsiteX373" fmla="*/ 5249635 w 14030783"/>
                <a:gd name="connsiteY373" fmla="*/ 7814771 h 9738027"/>
                <a:gd name="connsiteX374" fmla="*/ 5336721 w 14030783"/>
                <a:gd name="connsiteY374" fmla="*/ 7872828 h 9738027"/>
                <a:gd name="connsiteX375" fmla="*/ 5423807 w 14030783"/>
                <a:gd name="connsiteY375" fmla="*/ 7858314 h 9738027"/>
                <a:gd name="connsiteX376" fmla="*/ 5467349 w 14030783"/>
                <a:gd name="connsiteY376" fmla="*/ 7829285 h 9738027"/>
                <a:gd name="connsiteX377" fmla="*/ 5553754 w 14030783"/>
                <a:gd name="connsiteY377" fmla="*/ 7712377 h 9738027"/>
                <a:gd name="connsiteX378" fmla="*/ 5602741 w 14030783"/>
                <a:gd name="connsiteY378" fmla="*/ 7788804 h 9738027"/>
                <a:gd name="connsiteX379" fmla="*/ 5641521 w 14030783"/>
                <a:gd name="connsiteY379" fmla="*/ 7843800 h 9738027"/>
                <a:gd name="connsiteX380" fmla="*/ 5656035 w 14030783"/>
                <a:gd name="connsiteY380" fmla="*/ 7887343 h 9738027"/>
                <a:gd name="connsiteX381" fmla="*/ 5745276 w 14030783"/>
                <a:gd name="connsiteY381" fmla="*/ 7950389 h 9738027"/>
                <a:gd name="connsiteX382" fmla="*/ 5770222 w 14030783"/>
                <a:gd name="connsiteY382" fmla="*/ 7990077 h 9738027"/>
                <a:gd name="connsiteX383" fmla="*/ 5766480 w 14030783"/>
                <a:gd name="connsiteY383" fmla="*/ 8069112 h 9738027"/>
                <a:gd name="connsiteX384" fmla="*/ 5771016 w 14030783"/>
                <a:gd name="connsiteY384" fmla="*/ 8131703 h 9738027"/>
                <a:gd name="connsiteX385" fmla="*/ 5778386 w 14030783"/>
                <a:gd name="connsiteY385" fmla="*/ 8211419 h 9738027"/>
                <a:gd name="connsiteX386" fmla="*/ 5776458 w 14030783"/>
                <a:gd name="connsiteY386" fmla="*/ 8300887 h 9738027"/>
                <a:gd name="connsiteX387" fmla="*/ 5730989 w 14030783"/>
                <a:gd name="connsiteY387" fmla="*/ 8377994 h 9738027"/>
                <a:gd name="connsiteX388" fmla="*/ 5641521 w 14030783"/>
                <a:gd name="connsiteY388" fmla="*/ 8424371 h 9738027"/>
                <a:gd name="connsiteX389" fmla="*/ 5612492 w 14030783"/>
                <a:gd name="connsiteY389" fmla="*/ 8467914 h 9738027"/>
                <a:gd name="connsiteX390" fmla="*/ 5597978 w 14030783"/>
                <a:gd name="connsiteY390" fmla="*/ 8511457 h 9738027"/>
                <a:gd name="connsiteX391" fmla="*/ 5510892 w 14030783"/>
                <a:gd name="connsiteY391" fmla="*/ 8598543 h 9738027"/>
                <a:gd name="connsiteX392" fmla="*/ 5496378 w 14030783"/>
                <a:gd name="connsiteY392" fmla="*/ 8642085 h 9738027"/>
                <a:gd name="connsiteX393" fmla="*/ 5558744 w 14030783"/>
                <a:gd name="connsiteY393" fmla="*/ 8768178 h 9738027"/>
                <a:gd name="connsiteX394" fmla="*/ 5516109 w 14030783"/>
                <a:gd name="connsiteY394" fmla="*/ 8861954 h 9738027"/>
                <a:gd name="connsiteX395" fmla="*/ 5658303 w 14030783"/>
                <a:gd name="connsiteY395" fmla="*/ 8840183 h 9738027"/>
                <a:gd name="connsiteX396" fmla="*/ 5750491 w 14030783"/>
                <a:gd name="connsiteY396" fmla="*/ 8814103 h 9738027"/>
                <a:gd name="connsiteX397" fmla="*/ 5815692 w 14030783"/>
                <a:gd name="connsiteY397" fmla="*/ 8800268 h 9738027"/>
                <a:gd name="connsiteX398" fmla="*/ 5787798 w 14030783"/>
                <a:gd name="connsiteY398" fmla="*/ 8872159 h 9738027"/>
                <a:gd name="connsiteX399" fmla="*/ 5786890 w 14030783"/>
                <a:gd name="connsiteY399" fmla="*/ 8903343 h 9738027"/>
                <a:gd name="connsiteX400" fmla="*/ 5786664 w 14030783"/>
                <a:gd name="connsiteY400" fmla="*/ 8946885 h 9738027"/>
                <a:gd name="connsiteX401" fmla="*/ 5815692 w 14030783"/>
                <a:gd name="connsiteY401" fmla="*/ 9033971 h 9738027"/>
                <a:gd name="connsiteX402" fmla="*/ 5868760 w 14030783"/>
                <a:gd name="connsiteY402" fmla="*/ 9080576 h 9738027"/>
                <a:gd name="connsiteX403" fmla="*/ 5921828 w 14030783"/>
                <a:gd name="connsiteY403" fmla="*/ 9114140 h 9738027"/>
                <a:gd name="connsiteX404" fmla="*/ 5946321 w 14030783"/>
                <a:gd name="connsiteY404" fmla="*/ 9164600 h 9738027"/>
                <a:gd name="connsiteX405" fmla="*/ 5902778 w 14030783"/>
                <a:gd name="connsiteY405" fmla="*/ 9266200 h 9738027"/>
                <a:gd name="connsiteX406" fmla="*/ 6062435 w 14030783"/>
                <a:gd name="connsiteY406" fmla="*/ 9353285 h 9738027"/>
                <a:gd name="connsiteX407" fmla="*/ 6076949 w 14030783"/>
                <a:gd name="connsiteY407" fmla="*/ 9396828 h 9738027"/>
                <a:gd name="connsiteX408" fmla="*/ 6105978 w 14030783"/>
                <a:gd name="connsiteY408" fmla="*/ 9440371 h 9738027"/>
                <a:gd name="connsiteX409" fmla="*/ 6172653 w 14030783"/>
                <a:gd name="connsiteY409" fmla="*/ 9471214 h 9738027"/>
                <a:gd name="connsiteX410" fmla="*/ 6308384 w 14030783"/>
                <a:gd name="connsiteY410" fmla="*/ 9406920 h 9738027"/>
                <a:gd name="connsiteX411" fmla="*/ 6338207 w 14030783"/>
                <a:gd name="connsiteY411" fmla="*/ 9440371 h 9738027"/>
                <a:gd name="connsiteX412" fmla="*/ 6352721 w 14030783"/>
                <a:gd name="connsiteY412" fmla="*/ 9483914 h 9738027"/>
                <a:gd name="connsiteX413" fmla="*/ 6386739 w 14030783"/>
                <a:gd name="connsiteY413" fmla="*/ 9527003 h 9738027"/>
                <a:gd name="connsiteX414" fmla="*/ 6444569 w 14030783"/>
                <a:gd name="connsiteY414" fmla="*/ 9556032 h 9738027"/>
                <a:gd name="connsiteX415" fmla="*/ 6469061 w 14030783"/>
                <a:gd name="connsiteY415" fmla="*/ 9510562 h 9738027"/>
                <a:gd name="connsiteX416" fmla="*/ 6468835 w 14030783"/>
                <a:gd name="connsiteY416" fmla="*/ 9382314 h 9738027"/>
                <a:gd name="connsiteX417" fmla="*/ 6439807 w 14030783"/>
                <a:gd name="connsiteY417" fmla="*/ 9280714 h 9738027"/>
                <a:gd name="connsiteX418" fmla="*/ 6483349 w 14030783"/>
                <a:gd name="connsiteY418" fmla="*/ 9237171 h 9738027"/>
                <a:gd name="connsiteX419" fmla="*/ 6526892 w 14030783"/>
                <a:gd name="connsiteY419" fmla="*/ 9222657 h 9738027"/>
                <a:gd name="connsiteX420" fmla="*/ 6596516 w 14030783"/>
                <a:gd name="connsiteY420" fmla="*/ 9225945 h 9738027"/>
                <a:gd name="connsiteX421" fmla="*/ 6675097 w 14030783"/>
                <a:gd name="connsiteY421" fmla="*/ 9168795 h 9738027"/>
                <a:gd name="connsiteX422" fmla="*/ 6776243 w 14030783"/>
                <a:gd name="connsiteY422" fmla="*/ 9224812 h 9738027"/>
                <a:gd name="connsiteX423" fmla="*/ 6802664 w 14030783"/>
                <a:gd name="connsiteY423" fmla="*/ 9164600 h 9738027"/>
                <a:gd name="connsiteX424" fmla="*/ 6867638 w 14030783"/>
                <a:gd name="connsiteY424" fmla="*/ 9181722 h 9738027"/>
                <a:gd name="connsiteX425" fmla="*/ 6909027 w 14030783"/>
                <a:gd name="connsiteY425" fmla="*/ 9205988 h 9738027"/>
                <a:gd name="connsiteX426" fmla="*/ 6991349 w 14030783"/>
                <a:gd name="connsiteY426" fmla="*/ 9208143 h 9738027"/>
                <a:gd name="connsiteX427" fmla="*/ 7063921 w 14030783"/>
                <a:gd name="connsiteY427" fmla="*/ 9121057 h 9738027"/>
                <a:gd name="connsiteX428" fmla="*/ 7141028 w 14030783"/>
                <a:gd name="connsiteY428" fmla="*/ 9139881 h 9738027"/>
                <a:gd name="connsiteX429" fmla="*/ 7209064 w 14030783"/>
                <a:gd name="connsiteY429" fmla="*/ 9077514 h 9738027"/>
                <a:gd name="connsiteX430" fmla="*/ 7235939 w 14030783"/>
                <a:gd name="connsiteY430" fmla="*/ 9048713 h 9738027"/>
                <a:gd name="connsiteX431" fmla="*/ 7275172 w 14030783"/>
                <a:gd name="connsiteY431" fmla="*/ 9023539 h 9738027"/>
                <a:gd name="connsiteX432" fmla="*/ 7310436 w 14030783"/>
                <a:gd name="connsiteY432" fmla="*/ 9063681 h 9738027"/>
                <a:gd name="connsiteX433" fmla="*/ 7346609 w 14030783"/>
                <a:gd name="connsiteY433" fmla="*/ 9109604 h 9738027"/>
                <a:gd name="connsiteX434" fmla="*/ 7382328 w 14030783"/>
                <a:gd name="connsiteY434" fmla="*/ 9159270 h 9738027"/>
                <a:gd name="connsiteX435" fmla="*/ 7499349 w 14030783"/>
                <a:gd name="connsiteY435" fmla="*/ 9164600 h 9738027"/>
                <a:gd name="connsiteX436" fmla="*/ 7586435 w 14030783"/>
                <a:gd name="connsiteY436" fmla="*/ 9179114 h 9738027"/>
                <a:gd name="connsiteX437" fmla="*/ 7600949 w 14030783"/>
                <a:gd name="connsiteY437" fmla="*/ 9353285 h 9738027"/>
                <a:gd name="connsiteX438" fmla="*/ 7673521 w 14030783"/>
                <a:gd name="connsiteY438" fmla="*/ 9367800 h 9738027"/>
                <a:gd name="connsiteX439" fmla="*/ 7760607 w 14030783"/>
                <a:gd name="connsiteY439" fmla="*/ 9396828 h 9738027"/>
                <a:gd name="connsiteX440" fmla="*/ 7847692 w 14030783"/>
                <a:gd name="connsiteY440" fmla="*/ 9425857 h 9738027"/>
                <a:gd name="connsiteX441" fmla="*/ 7891235 w 14030783"/>
                <a:gd name="connsiteY441" fmla="*/ 9440371 h 9738027"/>
                <a:gd name="connsiteX442" fmla="*/ 7934778 w 14030783"/>
                <a:gd name="connsiteY442" fmla="*/ 9396828 h 9738027"/>
                <a:gd name="connsiteX443" fmla="*/ 7978321 w 14030783"/>
                <a:gd name="connsiteY443" fmla="*/ 9382314 h 9738027"/>
                <a:gd name="connsiteX444" fmla="*/ 8001453 w 14030783"/>
                <a:gd name="connsiteY444" fmla="*/ 9347389 h 9738027"/>
                <a:gd name="connsiteX445" fmla="*/ 8044315 w 14030783"/>
                <a:gd name="connsiteY445" fmla="*/ 9335483 h 9738027"/>
                <a:gd name="connsiteX446" fmla="*/ 8103847 w 14030783"/>
                <a:gd name="connsiteY446" fmla="*/ 9397396 h 9738027"/>
                <a:gd name="connsiteX447" fmla="*/ 8207942 w 14030783"/>
                <a:gd name="connsiteY447" fmla="*/ 9437309 h 9738027"/>
                <a:gd name="connsiteX448" fmla="*/ 8253866 w 14030783"/>
                <a:gd name="connsiteY448" fmla="*/ 9392633 h 9738027"/>
                <a:gd name="connsiteX449" fmla="*/ 8294347 w 14030783"/>
                <a:gd name="connsiteY449" fmla="*/ 9401818 h 9738027"/>
                <a:gd name="connsiteX450" fmla="*/ 8337890 w 14030783"/>
                <a:gd name="connsiteY450" fmla="*/ 9438217 h 9738027"/>
                <a:gd name="connsiteX451" fmla="*/ 8356259 w 14030783"/>
                <a:gd name="connsiteY451" fmla="*/ 9485502 h 9738027"/>
                <a:gd name="connsiteX452" fmla="*/ 8333808 w 14030783"/>
                <a:gd name="connsiteY452" fmla="*/ 9519633 h 9738027"/>
                <a:gd name="connsiteX453" fmla="*/ 8315778 w 14030783"/>
                <a:gd name="connsiteY453" fmla="*/ 9604564 h 9738027"/>
                <a:gd name="connsiteX454" fmla="*/ 8348095 w 14030783"/>
                <a:gd name="connsiteY454" fmla="*/ 9685413 h 9738027"/>
                <a:gd name="connsiteX455" fmla="*/ 8389257 w 14030783"/>
                <a:gd name="connsiteY455" fmla="*/ 9738027 h 9738027"/>
                <a:gd name="connsiteX456" fmla="*/ 8428264 w 14030783"/>
                <a:gd name="connsiteY456" fmla="*/ 9730657 h 9738027"/>
                <a:gd name="connsiteX457" fmla="*/ 8425202 w 14030783"/>
                <a:gd name="connsiteY457" fmla="*/ 9682578 h 9738027"/>
                <a:gd name="connsiteX458" fmla="*/ 8399235 w 14030783"/>
                <a:gd name="connsiteY458" fmla="*/ 9643571 h 9738027"/>
                <a:gd name="connsiteX459" fmla="*/ 8389937 w 14030783"/>
                <a:gd name="connsiteY459" fmla="*/ 9571453 h 9738027"/>
                <a:gd name="connsiteX460" fmla="*/ 8409214 w 14030783"/>
                <a:gd name="connsiteY460" fmla="*/ 9527684 h 9738027"/>
                <a:gd name="connsiteX461" fmla="*/ 8434841 w 14030783"/>
                <a:gd name="connsiteY461" fmla="*/ 9475977 h 9738027"/>
                <a:gd name="connsiteX462" fmla="*/ 8468178 w 14030783"/>
                <a:gd name="connsiteY462" fmla="*/ 9483120 h 9738027"/>
                <a:gd name="connsiteX463" fmla="*/ 8534853 w 14030783"/>
                <a:gd name="connsiteY463" fmla="*/ 9473595 h 9738027"/>
                <a:gd name="connsiteX464" fmla="*/ 8592684 w 14030783"/>
                <a:gd name="connsiteY464" fmla="*/ 9453185 h 9738027"/>
                <a:gd name="connsiteX465" fmla="*/ 8675007 w 14030783"/>
                <a:gd name="connsiteY465" fmla="*/ 9428465 h 9738027"/>
                <a:gd name="connsiteX466" fmla="*/ 8734991 w 14030783"/>
                <a:gd name="connsiteY466" fmla="*/ 9415877 h 9738027"/>
                <a:gd name="connsiteX467" fmla="*/ 8730116 w 14030783"/>
                <a:gd name="connsiteY467" fmla="*/ 9375964 h 9738027"/>
                <a:gd name="connsiteX468" fmla="*/ 8753928 w 14030783"/>
                <a:gd name="connsiteY468" fmla="*/ 9356914 h 9738027"/>
                <a:gd name="connsiteX469" fmla="*/ 8782503 w 14030783"/>
                <a:gd name="connsiteY469" fmla="*/ 9359295 h 9738027"/>
                <a:gd name="connsiteX470" fmla="*/ 8849178 w 14030783"/>
                <a:gd name="connsiteY470" fmla="*/ 9382314 h 9738027"/>
                <a:gd name="connsiteX471" fmla="*/ 8894876 w 14030783"/>
                <a:gd name="connsiteY471" fmla="*/ 9312577 h 9738027"/>
                <a:gd name="connsiteX472" fmla="*/ 8942047 w 14030783"/>
                <a:gd name="connsiteY472" fmla="*/ 9314052 h 9738027"/>
                <a:gd name="connsiteX473" fmla="*/ 8980147 w 14030783"/>
                <a:gd name="connsiteY473" fmla="*/ 9356914 h 9738027"/>
                <a:gd name="connsiteX474" fmla="*/ 9023009 w 14030783"/>
                <a:gd name="connsiteY474" fmla="*/ 9321195 h 9738027"/>
                <a:gd name="connsiteX475" fmla="*/ 9064511 w 14030783"/>
                <a:gd name="connsiteY475" fmla="*/ 9264272 h 9738027"/>
                <a:gd name="connsiteX476" fmla="*/ 9124723 w 14030783"/>
                <a:gd name="connsiteY476" fmla="*/ 9278106 h 9738027"/>
                <a:gd name="connsiteX477" fmla="*/ 9163503 w 14030783"/>
                <a:gd name="connsiteY477" fmla="*/ 9237852 h 9738027"/>
                <a:gd name="connsiteX478" fmla="*/ 9168266 w 14030783"/>
                <a:gd name="connsiteY478" fmla="*/ 9186258 h 9738027"/>
                <a:gd name="connsiteX479" fmla="*/ 9199222 w 14030783"/>
                <a:gd name="connsiteY479" fmla="*/ 9133077 h 9738027"/>
                <a:gd name="connsiteX480" fmla="*/ 9242084 w 14030783"/>
                <a:gd name="connsiteY480" fmla="*/ 9156889 h 9738027"/>
                <a:gd name="connsiteX481" fmla="*/ 9285174 w 14030783"/>
                <a:gd name="connsiteY481" fmla="*/ 9196690 h 9738027"/>
                <a:gd name="connsiteX482" fmla="*/ 9344478 w 14030783"/>
                <a:gd name="connsiteY482" fmla="*/ 9159270 h 9738027"/>
                <a:gd name="connsiteX483" fmla="*/ 9438367 w 14030783"/>
                <a:gd name="connsiteY483" fmla="*/ 9131943 h 9738027"/>
                <a:gd name="connsiteX484" fmla="*/ 9496878 w 14030783"/>
                <a:gd name="connsiteY484" fmla="*/ 9130695 h 9738027"/>
                <a:gd name="connsiteX485" fmla="*/ 9557316 w 14030783"/>
                <a:gd name="connsiteY485" fmla="*/ 9105521 h 9738027"/>
                <a:gd name="connsiteX486" fmla="*/ 9613446 w 14030783"/>
                <a:gd name="connsiteY486" fmla="*/ 9126046 h 9738027"/>
                <a:gd name="connsiteX487" fmla="*/ 9691007 w 14030783"/>
                <a:gd name="connsiteY487" fmla="*/ 9106543 h 9738027"/>
                <a:gd name="connsiteX488" fmla="*/ 9792153 w 14030783"/>
                <a:gd name="connsiteY488" fmla="*/ 9094977 h 9738027"/>
                <a:gd name="connsiteX489" fmla="*/ 9854973 w 14030783"/>
                <a:gd name="connsiteY489" fmla="*/ 9050866 h 9738027"/>
                <a:gd name="connsiteX490" fmla="*/ 9842159 w 14030783"/>
                <a:gd name="connsiteY490" fmla="*/ 9009252 h 9738027"/>
                <a:gd name="connsiteX491" fmla="*/ 9858034 w 14030783"/>
                <a:gd name="connsiteY491" fmla="*/ 8981583 h 9738027"/>
                <a:gd name="connsiteX492" fmla="*/ 9911216 w 14030783"/>
                <a:gd name="connsiteY492" fmla="*/ 8980677 h 9738027"/>
                <a:gd name="connsiteX493" fmla="*/ 9932534 w 14030783"/>
                <a:gd name="connsiteY493" fmla="*/ 8931350 h 9738027"/>
                <a:gd name="connsiteX494" fmla="*/ 9981519 w 14030783"/>
                <a:gd name="connsiteY494" fmla="*/ 8904022 h 9738027"/>
                <a:gd name="connsiteX495" fmla="*/ 10063162 w 14030783"/>
                <a:gd name="connsiteY495" fmla="*/ 8850956 h 9738027"/>
                <a:gd name="connsiteX496" fmla="*/ 10140723 w 14030783"/>
                <a:gd name="connsiteY496" fmla="*/ 8802650 h 9738027"/>
                <a:gd name="connsiteX497" fmla="*/ 10169524 w 14030783"/>
                <a:gd name="connsiteY497" fmla="*/ 8768632 h 9738027"/>
                <a:gd name="connsiteX498" fmla="*/ 10138795 w 14030783"/>
                <a:gd name="connsiteY498" fmla="*/ 8719646 h 9738027"/>
                <a:gd name="connsiteX499" fmla="*/ 10178256 w 14030783"/>
                <a:gd name="connsiteY499" fmla="*/ 8683474 h 9738027"/>
                <a:gd name="connsiteX500" fmla="*/ 10238467 w 14030783"/>
                <a:gd name="connsiteY500" fmla="*/ 8664197 h 9738027"/>
                <a:gd name="connsiteX501" fmla="*/ 10291535 w 14030783"/>
                <a:gd name="connsiteY501" fmla="*/ 8642539 h 9738027"/>
                <a:gd name="connsiteX502" fmla="*/ 10332470 w 14030783"/>
                <a:gd name="connsiteY502" fmla="*/ 8610902 h 9738027"/>
                <a:gd name="connsiteX503" fmla="*/ 10389847 w 14030783"/>
                <a:gd name="connsiteY503" fmla="*/ 8533002 h 9738027"/>
                <a:gd name="connsiteX504" fmla="*/ 10402207 w 14030783"/>
                <a:gd name="connsiteY504" fmla="*/ 8525971 h 9738027"/>
                <a:gd name="connsiteX505" fmla="*/ 10436905 w 14030783"/>
                <a:gd name="connsiteY505" fmla="*/ 8480274 h 9738027"/>
                <a:gd name="connsiteX506" fmla="*/ 10475232 w 14030783"/>
                <a:gd name="connsiteY506" fmla="*/ 8443875 h 9738027"/>
                <a:gd name="connsiteX507" fmla="*/ 10518321 w 14030783"/>
                <a:gd name="connsiteY507" fmla="*/ 8395343 h 9738027"/>
                <a:gd name="connsiteX508" fmla="*/ 10533516 w 14030783"/>
                <a:gd name="connsiteY508" fmla="*/ 8308257 h 9738027"/>
                <a:gd name="connsiteX509" fmla="*/ 10538052 w 14030783"/>
                <a:gd name="connsiteY509" fmla="*/ 8247819 h 9738027"/>
                <a:gd name="connsiteX510" fmla="*/ 10520816 w 14030783"/>
                <a:gd name="connsiteY510" fmla="*/ 8171052 h 9738027"/>
                <a:gd name="connsiteX511" fmla="*/ 10561864 w 14030783"/>
                <a:gd name="connsiteY511" fmla="*/ 8117643 h 9738027"/>
                <a:gd name="connsiteX512" fmla="*/ 10605407 w 14030783"/>
                <a:gd name="connsiteY512" fmla="*/ 8119571 h 9738027"/>
                <a:gd name="connsiteX513" fmla="*/ 10666072 w 14030783"/>
                <a:gd name="connsiteY513" fmla="*/ 8102676 h 9738027"/>
                <a:gd name="connsiteX514" fmla="*/ 10693627 w 14030783"/>
                <a:gd name="connsiteY514" fmla="*/ 8025569 h 9738027"/>
                <a:gd name="connsiteX515" fmla="*/ 10735128 w 14030783"/>
                <a:gd name="connsiteY515" fmla="*/ 7994839 h 9738027"/>
                <a:gd name="connsiteX516" fmla="*/ 10813823 w 14030783"/>
                <a:gd name="connsiteY516" fmla="*/ 7894940 h 9738027"/>
                <a:gd name="connsiteX517" fmla="*/ 10845233 w 14030783"/>
                <a:gd name="connsiteY517" fmla="*/ 7805246 h 9738027"/>
                <a:gd name="connsiteX518" fmla="*/ 10886394 w 14030783"/>
                <a:gd name="connsiteY518" fmla="*/ 7745488 h 9738027"/>
                <a:gd name="connsiteX519" fmla="*/ 10942297 w 14030783"/>
                <a:gd name="connsiteY519" fmla="*/ 7730520 h 9738027"/>
                <a:gd name="connsiteX520" fmla="*/ 10997292 w 14030783"/>
                <a:gd name="connsiteY520" fmla="*/ 7727685 h 9738027"/>
                <a:gd name="connsiteX521" fmla="*/ 10990829 w 14030783"/>
                <a:gd name="connsiteY521" fmla="*/ 7706028 h 9738027"/>
                <a:gd name="connsiteX522" fmla="*/ 10982778 w 14030783"/>
                <a:gd name="connsiteY522" fmla="*/ 7652732 h 9738027"/>
                <a:gd name="connsiteX523" fmla="*/ 10989695 w 14030783"/>
                <a:gd name="connsiteY523" fmla="*/ 7604427 h 9738027"/>
                <a:gd name="connsiteX524" fmla="*/ 10956584 w 14030783"/>
                <a:gd name="connsiteY524" fmla="*/ 7507590 h 9738027"/>
                <a:gd name="connsiteX525" fmla="*/ 10954430 w 14030783"/>
                <a:gd name="connsiteY525" fmla="*/ 7454521 h 9738027"/>
                <a:gd name="connsiteX526" fmla="*/ 11002735 w 14030783"/>
                <a:gd name="connsiteY526" fmla="*/ 7401681 h 9738027"/>
                <a:gd name="connsiteX527" fmla="*/ 11063741 w 14030783"/>
                <a:gd name="connsiteY527" fmla="*/ 7373333 h 9738027"/>
                <a:gd name="connsiteX528" fmla="*/ 11055349 w 14030783"/>
                <a:gd name="connsiteY528" fmla="*/ 7335800 h 9738027"/>
                <a:gd name="connsiteX529" fmla="*/ 11013734 w 14030783"/>
                <a:gd name="connsiteY529" fmla="*/ 7306998 h 9738027"/>
                <a:gd name="connsiteX530" fmla="*/ 10951368 w 14030783"/>
                <a:gd name="connsiteY530" fmla="*/ 7239643 h 9738027"/>
                <a:gd name="connsiteX531" fmla="*/ 10890703 w 14030783"/>
                <a:gd name="connsiteY531" fmla="*/ 7270371 h 9738027"/>
                <a:gd name="connsiteX532" fmla="*/ 10820966 w 14030783"/>
                <a:gd name="connsiteY532" fmla="*/ 7263001 h 9738027"/>
                <a:gd name="connsiteX533" fmla="*/ 10823121 w 14030783"/>
                <a:gd name="connsiteY533" fmla="*/ 7205171 h 9738027"/>
                <a:gd name="connsiteX534" fmla="*/ 10869045 w 14030783"/>
                <a:gd name="connsiteY534" fmla="*/ 7133053 h 9738027"/>
                <a:gd name="connsiteX535" fmla="*/ 10916103 w 14030783"/>
                <a:gd name="connsiteY535" fmla="*/ 7116158 h 9738027"/>
                <a:gd name="connsiteX536" fmla="*/ 10956130 w 14030783"/>
                <a:gd name="connsiteY536" fmla="*/ 7087357 h 9738027"/>
                <a:gd name="connsiteX537" fmla="*/ 11012486 w 14030783"/>
                <a:gd name="connsiteY537" fmla="*/ 7074769 h 9738027"/>
                <a:gd name="connsiteX538" fmla="*/ 11072244 w 14030783"/>
                <a:gd name="connsiteY538" fmla="*/ 7055039 h 9738027"/>
                <a:gd name="connsiteX539" fmla="*/ 10968491 w 14030783"/>
                <a:gd name="connsiteY539" fmla="*/ 6954120 h 9738027"/>
                <a:gd name="connsiteX540" fmla="*/ 10942070 w 14030783"/>
                <a:gd name="connsiteY540" fmla="*/ 6879619 h 9738027"/>
                <a:gd name="connsiteX541" fmla="*/ 11036527 w 14030783"/>
                <a:gd name="connsiteY541" fmla="*/ 6886083 h 9738027"/>
                <a:gd name="connsiteX542" fmla="*/ 11084378 w 14030783"/>
                <a:gd name="connsiteY542" fmla="*/ 6856828 h 9738027"/>
                <a:gd name="connsiteX543" fmla="*/ 11026321 w 14030783"/>
                <a:gd name="connsiteY543" fmla="*/ 6788566 h 9738027"/>
                <a:gd name="connsiteX544" fmla="*/ 10953749 w 14030783"/>
                <a:gd name="connsiteY544" fmla="*/ 6740714 h 9738027"/>
                <a:gd name="connsiteX545" fmla="*/ 10948307 w 14030783"/>
                <a:gd name="connsiteY545" fmla="*/ 6692862 h 9738027"/>
                <a:gd name="connsiteX546" fmla="*/ 10895692 w 14030783"/>
                <a:gd name="connsiteY546" fmla="*/ 6668143 h 9738027"/>
                <a:gd name="connsiteX547" fmla="*/ 10852603 w 14030783"/>
                <a:gd name="connsiteY547" fmla="*/ 6633671 h 9738027"/>
                <a:gd name="connsiteX548" fmla="*/ 10842851 w 14030783"/>
                <a:gd name="connsiteY548" fmla="*/ 6556790 h 9738027"/>
                <a:gd name="connsiteX549" fmla="*/ 10832646 w 14030783"/>
                <a:gd name="connsiteY549" fmla="*/ 6494198 h 9738027"/>
                <a:gd name="connsiteX550" fmla="*/ 10779578 w 14030783"/>
                <a:gd name="connsiteY550" fmla="*/ 6367878 h 9738027"/>
                <a:gd name="connsiteX551" fmla="*/ 10750549 w 14030783"/>
                <a:gd name="connsiteY551" fmla="*/ 6247228 h 9738027"/>
                <a:gd name="connsiteX552" fmla="*/ 10707007 w 14030783"/>
                <a:gd name="connsiteY552" fmla="*/ 6218200 h 9738027"/>
                <a:gd name="connsiteX553" fmla="*/ 10658021 w 14030783"/>
                <a:gd name="connsiteY553" fmla="*/ 6155833 h 9738027"/>
                <a:gd name="connsiteX554" fmla="*/ 10547349 w 14030783"/>
                <a:gd name="connsiteY554" fmla="*/ 6072831 h 9738027"/>
                <a:gd name="connsiteX555" fmla="*/ 10465027 w 14030783"/>
                <a:gd name="connsiteY555" fmla="*/ 6005701 h 9738027"/>
                <a:gd name="connsiteX556" fmla="*/ 10480221 w 14030783"/>
                <a:gd name="connsiteY556" fmla="*/ 5885505 h 9738027"/>
                <a:gd name="connsiteX557" fmla="*/ 10547803 w 14030783"/>
                <a:gd name="connsiteY557" fmla="*/ 5822232 h 9738027"/>
                <a:gd name="connsiteX558" fmla="*/ 10634435 w 14030783"/>
                <a:gd name="connsiteY558" fmla="*/ 5724714 h 9738027"/>
                <a:gd name="connsiteX559" fmla="*/ 10668453 w 14030783"/>
                <a:gd name="connsiteY559" fmla="*/ 5637402 h 9738027"/>
                <a:gd name="connsiteX560" fmla="*/ 10711996 w 14030783"/>
                <a:gd name="connsiteY560" fmla="*/ 5604745 h 9738027"/>
                <a:gd name="connsiteX561" fmla="*/ 10789103 w 14030783"/>
                <a:gd name="connsiteY561" fmla="*/ 5627196 h 9738027"/>
                <a:gd name="connsiteX562" fmla="*/ 10799989 w 14030783"/>
                <a:gd name="connsiteY562" fmla="*/ 5560067 h 9738027"/>
                <a:gd name="connsiteX563" fmla="*/ 10853057 w 14030783"/>
                <a:gd name="connsiteY563" fmla="*/ 5502464 h 9738027"/>
                <a:gd name="connsiteX564" fmla="*/ 10929936 w 14030783"/>
                <a:gd name="connsiteY564" fmla="*/ 5468446 h 9738027"/>
                <a:gd name="connsiteX565" fmla="*/ 10997292 w 14030783"/>
                <a:gd name="connsiteY565" fmla="*/ 5463457 h 9738027"/>
                <a:gd name="connsiteX566" fmla="*/ 11027909 w 14030783"/>
                <a:gd name="connsiteY566" fmla="*/ 5434655 h 9738027"/>
                <a:gd name="connsiteX567" fmla="*/ 11090501 w 14030783"/>
                <a:gd name="connsiteY567" fmla="*/ 5395875 h 9738027"/>
                <a:gd name="connsiteX568" fmla="*/ 11200492 w 14030783"/>
                <a:gd name="connsiteY568" fmla="*/ 5361857 h 9738027"/>
                <a:gd name="connsiteX569" fmla="*/ 11244035 w 14030783"/>
                <a:gd name="connsiteY569" fmla="*/ 5332828 h 9738027"/>
                <a:gd name="connsiteX570" fmla="*/ 11200492 w 14030783"/>
                <a:gd name="connsiteY570" fmla="*/ 5303800 h 9738027"/>
                <a:gd name="connsiteX571" fmla="*/ 10910207 w 14030783"/>
                <a:gd name="connsiteY571" fmla="*/ 5260257 h 9738027"/>
                <a:gd name="connsiteX572" fmla="*/ 10866664 w 14030783"/>
                <a:gd name="connsiteY572" fmla="*/ 5216714 h 9738027"/>
                <a:gd name="connsiteX573" fmla="*/ 10721521 w 14030783"/>
                <a:gd name="connsiteY573" fmla="*/ 5274771 h 9738027"/>
                <a:gd name="connsiteX574" fmla="*/ 10663464 w 14030783"/>
                <a:gd name="connsiteY574" fmla="*/ 5303800 h 9738027"/>
                <a:gd name="connsiteX575" fmla="*/ 10576378 w 14030783"/>
                <a:gd name="connsiteY575" fmla="*/ 5390206 h 9738027"/>
                <a:gd name="connsiteX576" fmla="*/ 10479087 w 14030783"/>
                <a:gd name="connsiteY576" fmla="*/ 5361403 h 9738027"/>
                <a:gd name="connsiteX577" fmla="*/ 10407422 w 14030783"/>
                <a:gd name="connsiteY577" fmla="*/ 5317633 h 9738027"/>
                <a:gd name="connsiteX578" fmla="*/ 10387692 w 14030783"/>
                <a:gd name="connsiteY578" fmla="*/ 5245743 h 9738027"/>
                <a:gd name="connsiteX579" fmla="*/ 10402207 w 14030783"/>
                <a:gd name="connsiteY579" fmla="*/ 5187685 h 9738027"/>
                <a:gd name="connsiteX580" fmla="*/ 10431235 w 14030783"/>
                <a:gd name="connsiteY580" fmla="*/ 5144143 h 9738027"/>
                <a:gd name="connsiteX581" fmla="*/ 10387692 w 14030783"/>
                <a:gd name="connsiteY581" fmla="*/ 5115114 h 9738027"/>
                <a:gd name="connsiteX582" fmla="*/ 10329635 w 14030783"/>
                <a:gd name="connsiteY582" fmla="*/ 5100600 h 9738027"/>
                <a:gd name="connsiteX583" fmla="*/ 10242549 w 14030783"/>
                <a:gd name="connsiteY583" fmla="*/ 5071571 h 9738027"/>
                <a:gd name="connsiteX584" fmla="*/ 10199007 w 14030783"/>
                <a:gd name="connsiteY584" fmla="*/ 5057057 h 9738027"/>
                <a:gd name="connsiteX585" fmla="*/ 10112602 w 14030783"/>
                <a:gd name="connsiteY585" fmla="*/ 5028028 h 9738027"/>
                <a:gd name="connsiteX586" fmla="*/ 10083346 w 14030783"/>
                <a:gd name="connsiteY586" fmla="*/ 4921665 h 9738027"/>
                <a:gd name="connsiteX587" fmla="*/ 10088789 w 14030783"/>
                <a:gd name="connsiteY587" fmla="*/ 4868598 h 9738027"/>
                <a:gd name="connsiteX588" fmla="*/ 10141403 w 14030783"/>
                <a:gd name="connsiteY588" fmla="*/ 4758381 h 9738027"/>
                <a:gd name="connsiteX589" fmla="*/ 10227809 w 14030783"/>
                <a:gd name="connsiteY589" fmla="*/ 4753164 h 9738027"/>
                <a:gd name="connsiteX590" fmla="*/ 10301060 w 14030783"/>
                <a:gd name="connsiteY590" fmla="*/ 4791490 h 9738027"/>
                <a:gd name="connsiteX591" fmla="*/ 10350727 w 14030783"/>
                <a:gd name="connsiteY591" fmla="*/ 4762462 h 9738027"/>
                <a:gd name="connsiteX592" fmla="*/ 10404021 w 14030783"/>
                <a:gd name="connsiteY592" fmla="*/ 4752710 h 9738027"/>
                <a:gd name="connsiteX593" fmla="*/ 10461851 w 14030783"/>
                <a:gd name="connsiteY593" fmla="*/ 4698963 h 9738027"/>
                <a:gd name="connsiteX594" fmla="*/ 10486117 w 14030783"/>
                <a:gd name="connsiteY594" fmla="*/ 4607114 h 9738027"/>
                <a:gd name="connsiteX595" fmla="*/ 10530341 w 14030783"/>
                <a:gd name="connsiteY595" fmla="*/ 4532502 h 9738027"/>
                <a:gd name="connsiteX596" fmla="*/ 10634435 w 14030783"/>
                <a:gd name="connsiteY596" fmla="*/ 4520028 h 9738027"/>
                <a:gd name="connsiteX597" fmla="*/ 10677978 w 14030783"/>
                <a:gd name="connsiteY597" fmla="*/ 4491000 h 9738027"/>
                <a:gd name="connsiteX598" fmla="*/ 10750549 w 14030783"/>
                <a:gd name="connsiteY598" fmla="*/ 4403914 h 9738027"/>
                <a:gd name="connsiteX599" fmla="*/ 10794092 w 14030783"/>
                <a:gd name="connsiteY599" fmla="*/ 4360371 h 9738027"/>
                <a:gd name="connsiteX600" fmla="*/ 10814503 w 14030783"/>
                <a:gd name="connsiteY600" fmla="*/ 4302314 h 9738027"/>
                <a:gd name="connsiteX601" fmla="*/ 10887528 w 14030783"/>
                <a:gd name="connsiteY601" fmla="*/ 4251514 h 9738027"/>
                <a:gd name="connsiteX602" fmla="*/ 11016116 w 14030783"/>
                <a:gd name="connsiteY602" fmla="*/ 4232464 h 9738027"/>
                <a:gd name="connsiteX603" fmla="*/ 11142209 w 14030783"/>
                <a:gd name="connsiteY603" fmla="*/ 4307983 h 9738027"/>
                <a:gd name="connsiteX604" fmla="*/ 11165794 w 14030783"/>
                <a:gd name="connsiteY604" fmla="*/ 4433170 h 9738027"/>
                <a:gd name="connsiteX605" fmla="*/ 11117489 w 14030783"/>
                <a:gd name="connsiteY605" fmla="*/ 4505514 h 9738027"/>
                <a:gd name="connsiteX606" fmla="*/ 11087553 w 14030783"/>
                <a:gd name="connsiteY606" fmla="*/ 4551552 h 9738027"/>
                <a:gd name="connsiteX607" fmla="*/ 11088687 w 14030783"/>
                <a:gd name="connsiteY607" fmla="*/ 4577632 h 9738027"/>
                <a:gd name="connsiteX608" fmla="*/ 11026321 w 14030783"/>
                <a:gd name="connsiteY608" fmla="*/ 4592600 h 9738027"/>
                <a:gd name="connsiteX609" fmla="*/ 11011807 w 14030783"/>
                <a:gd name="connsiteY609" fmla="*/ 4650657 h 9738027"/>
                <a:gd name="connsiteX610" fmla="*/ 11098892 w 14030783"/>
                <a:gd name="connsiteY610" fmla="*/ 4665171 h 9738027"/>
                <a:gd name="connsiteX611" fmla="*/ 11055349 w 14030783"/>
                <a:gd name="connsiteY611" fmla="*/ 4708714 h 9738027"/>
                <a:gd name="connsiteX612" fmla="*/ 11040835 w 14030783"/>
                <a:gd name="connsiteY612" fmla="*/ 4752257 h 9738027"/>
                <a:gd name="connsiteX613" fmla="*/ 11055349 w 14030783"/>
                <a:gd name="connsiteY613" fmla="*/ 4781285 h 9738027"/>
                <a:gd name="connsiteX614" fmla="*/ 11098892 w 14030783"/>
                <a:gd name="connsiteY614" fmla="*/ 4737743 h 9738027"/>
                <a:gd name="connsiteX615" fmla="*/ 11229521 w 14030783"/>
                <a:gd name="connsiteY615" fmla="*/ 4650657 h 9738027"/>
                <a:gd name="connsiteX616" fmla="*/ 11287578 w 14030783"/>
                <a:gd name="connsiteY616" fmla="*/ 4636143 h 9738027"/>
                <a:gd name="connsiteX617" fmla="*/ 11374664 w 14030783"/>
                <a:gd name="connsiteY617" fmla="*/ 4592600 h 9738027"/>
                <a:gd name="connsiteX618" fmla="*/ 11461749 w 14030783"/>
                <a:gd name="connsiteY618" fmla="*/ 4549057 h 9738027"/>
                <a:gd name="connsiteX619" fmla="*/ 11577864 w 14030783"/>
                <a:gd name="connsiteY619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92035 w 14030783"/>
                <a:gd name="connsiteY248" fmla="*/ 3097628 h 9738027"/>
                <a:gd name="connsiteX249" fmla="*/ 1592716 w 14030783"/>
                <a:gd name="connsiteY249" fmla="*/ 3191403 h 9738027"/>
                <a:gd name="connsiteX250" fmla="*/ 1641135 w 14030783"/>
                <a:gd name="connsiteY250" fmla="*/ 3379977 h 9738027"/>
                <a:gd name="connsiteX251" fmla="*/ 1679235 w 14030783"/>
                <a:gd name="connsiteY251" fmla="*/ 3515708 h 9738027"/>
                <a:gd name="connsiteX252" fmla="*/ 1611766 w 14030783"/>
                <a:gd name="connsiteY252" fmla="*/ 3576373 h 9738027"/>
                <a:gd name="connsiteX253" fmla="*/ 1603941 w 14030783"/>
                <a:gd name="connsiteY253" fmla="*/ 3629214 h 9738027"/>
                <a:gd name="connsiteX254" fmla="*/ 1562554 w 14030783"/>
                <a:gd name="connsiteY254" fmla="*/ 3677633 h 9738027"/>
                <a:gd name="connsiteX255" fmla="*/ 1524454 w 14030783"/>
                <a:gd name="connsiteY255" fmla="*/ 3753833 h 9738027"/>
                <a:gd name="connsiteX256" fmla="*/ 1548492 w 14030783"/>
                <a:gd name="connsiteY256" fmla="*/ 3852371 h 9738027"/>
                <a:gd name="connsiteX257" fmla="*/ 1504949 w 14030783"/>
                <a:gd name="connsiteY257" fmla="*/ 3866885 h 9738027"/>
                <a:gd name="connsiteX258" fmla="*/ 1446892 w 14030783"/>
                <a:gd name="connsiteY258" fmla="*/ 3881400 h 9738027"/>
                <a:gd name="connsiteX259" fmla="*/ 1427615 w 14030783"/>
                <a:gd name="connsiteY259" fmla="*/ 3913037 h 9738027"/>
                <a:gd name="connsiteX260" fmla="*/ 1374548 w 14030783"/>
                <a:gd name="connsiteY260" fmla="*/ 3939910 h 9738027"/>
                <a:gd name="connsiteX261" fmla="*/ 1333386 w 14030783"/>
                <a:gd name="connsiteY261" fmla="*/ 3980845 h 9738027"/>
                <a:gd name="connsiteX262" fmla="*/ 1200149 w 14030783"/>
                <a:gd name="connsiteY262" fmla="*/ 4041057 h 9738027"/>
                <a:gd name="connsiteX263" fmla="*/ 1132114 w 14030783"/>
                <a:gd name="connsiteY263" fmla="*/ 4089135 h 9738027"/>
                <a:gd name="connsiteX264" fmla="*/ 1102858 w 14030783"/>
                <a:gd name="connsiteY264" fmla="*/ 4120319 h 9738027"/>
                <a:gd name="connsiteX265" fmla="*/ 1052398 w 14030783"/>
                <a:gd name="connsiteY265" fmla="*/ 4154337 h 9738027"/>
                <a:gd name="connsiteX266" fmla="*/ 996269 w 14030783"/>
                <a:gd name="connsiteY266" fmla="*/ 4183591 h 9738027"/>
                <a:gd name="connsiteX267" fmla="*/ 870857 w 14030783"/>
                <a:gd name="connsiteY267" fmla="*/ 4203322 h 9738027"/>
                <a:gd name="connsiteX268" fmla="*/ 759958 w 14030783"/>
                <a:gd name="connsiteY268" fmla="*/ 4204229 h 9738027"/>
                <a:gd name="connsiteX269" fmla="*/ 716642 w 14030783"/>
                <a:gd name="connsiteY269" fmla="*/ 4307531 h 9738027"/>
                <a:gd name="connsiteX270" fmla="*/ 648607 w 14030783"/>
                <a:gd name="connsiteY270" fmla="*/ 4389400 h 9738027"/>
                <a:gd name="connsiteX271" fmla="*/ 561521 w 14030783"/>
                <a:gd name="connsiteY271" fmla="*/ 4432943 h 9738027"/>
                <a:gd name="connsiteX272" fmla="*/ 474435 w 14030783"/>
                <a:gd name="connsiteY272" fmla="*/ 4418428 h 9738027"/>
                <a:gd name="connsiteX273" fmla="*/ 459921 w 14030783"/>
                <a:gd name="connsiteY273" fmla="*/ 4374885 h 9738027"/>
                <a:gd name="connsiteX274" fmla="*/ 416378 w 14030783"/>
                <a:gd name="connsiteY274" fmla="*/ 4345857 h 9738027"/>
                <a:gd name="connsiteX275" fmla="*/ 358321 w 14030783"/>
                <a:gd name="connsiteY275" fmla="*/ 4360371 h 9738027"/>
                <a:gd name="connsiteX276" fmla="*/ 300264 w 14030783"/>
                <a:gd name="connsiteY276" fmla="*/ 4403914 h 9738027"/>
                <a:gd name="connsiteX277" fmla="*/ 169635 w 14030783"/>
                <a:gd name="connsiteY277" fmla="*/ 4476485 h 9738027"/>
                <a:gd name="connsiteX278" fmla="*/ 103980 w 14030783"/>
                <a:gd name="connsiteY278" fmla="*/ 4551438 h 9738027"/>
                <a:gd name="connsiteX279" fmla="*/ 72571 w 14030783"/>
                <a:gd name="connsiteY279" fmla="*/ 4643287 h 9738027"/>
                <a:gd name="connsiteX280" fmla="*/ 453 w 14030783"/>
                <a:gd name="connsiteY280" fmla="*/ 4715858 h 9738027"/>
                <a:gd name="connsiteX281" fmla="*/ 52840 w 14030783"/>
                <a:gd name="connsiteY281" fmla="*/ 4784914 h 9738027"/>
                <a:gd name="connsiteX282" fmla="*/ 53521 w 14030783"/>
                <a:gd name="connsiteY282" fmla="*/ 4853857 h 9738027"/>
                <a:gd name="connsiteX283" fmla="*/ 111578 w 14030783"/>
                <a:gd name="connsiteY283" fmla="*/ 4868371 h 9738027"/>
                <a:gd name="connsiteX284" fmla="*/ 155121 w 14030783"/>
                <a:gd name="connsiteY284" fmla="*/ 4882885 h 9738027"/>
                <a:gd name="connsiteX285" fmla="*/ 256721 w 14030783"/>
                <a:gd name="connsiteY285" fmla="*/ 4984485 h 9738027"/>
                <a:gd name="connsiteX286" fmla="*/ 319086 w 14030783"/>
                <a:gd name="connsiteY286" fmla="*/ 5098219 h 9738027"/>
                <a:gd name="connsiteX287" fmla="*/ 304572 w 14030783"/>
                <a:gd name="connsiteY287" fmla="*/ 5294275 h 9738027"/>
                <a:gd name="connsiteX288" fmla="*/ 242207 w 14030783"/>
                <a:gd name="connsiteY288" fmla="*/ 5390885 h 9738027"/>
                <a:gd name="connsiteX289" fmla="*/ 300264 w 14030783"/>
                <a:gd name="connsiteY289" fmla="*/ 5419914 h 9738027"/>
                <a:gd name="connsiteX290" fmla="*/ 358321 w 14030783"/>
                <a:gd name="connsiteY290" fmla="*/ 5434428 h 9738027"/>
                <a:gd name="connsiteX291" fmla="*/ 401864 w 14030783"/>
                <a:gd name="connsiteY291" fmla="*/ 5463457 h 9738027"/>
                <a:gd name="connsiteX292" fmla="*/ 445407 w 14030783"/>
                <a:gd name="connsiteY292" fmla="*/ 5477971 h 9738027"/>
                <a:gd name="connsiteX293" fmla="*/ 567985 w 14030783"/>
                <a:gd name="connsiteY293" fmla="*/ 5522195 h 9738027"/>
                <a:gd name="connsiteX294" fmla="*/ 573201 w 14030783"/>
                <a:gd name="connsiteY294" fmla="*/ 5647380 h 9738027"/>
                <a:gd name="connsiteX295" fmla="*/ 587715 w 14030783"/>
                <a:gd name="connsiteY295" fmla="*/ 5739228 h 9738027"/>
                <a:gd name="connsiteX296" fmla="*/ 715282 w 14030783"/>
                <a:gd name="connsiteY296" fmla="*/ 5711333 h 9738027"/>
                <a:gd name="connsiteX297" fmla="*/ 754742 w 14030783"/>
                <a:gd name="connsiteY297" fmla="*/ 5764402 h 9738027"/>
                <a:gd name="connsiteX298" fmla="*/ 822778 w 14030783"/>
                <a:gd name="connsiteY298" fmla="*/ 5811800 h 9738027"/>
                <a:gd name="connsiteX299" fmla="*/ 982435 w 14030783"/>
                <a:gd name="connsiteY299" fmla="*/ 5826314 h 9738027"/>
                <a:gd name="connsiteX300" fmla="*/ 1061470 w 14030783"/>
                <a:gd name="connsiteY300" fmla="*/ 5855796 h 9738027"/>
                <a:gd name="connsiteX301" fmla="*/ 1064304 w 14030783"/>
                <a:gd name="connsiteY301" fmla="*/ 5925533 h 9738027"/>
                <a:gd name="connsiteX302" fmla="*/ 1069295 w 14030783"/>
                <a:gd name="connsiteY302" fmla="*/ 6024751 h 9738027"/>
                <a:gd name="connsiteX303" fmla="*/ 1156607 w 14030783"/>
                <a:gd name="connsiteY303" fmla="*/ 6087571 h 9738027"/>
                <a:gd name="connsiteX304" fmla="*/ 1214890 w 14030783"/>
                <a:gd name="connsiteY304" fmla="*/ 6116033 h 9738027"/>
                <a:gd name="connsiteX305" fmla="*/ 1229178 w 14030783"/>
                <a:gd name="connsiteY305" fmla="*/ 6189171 h 9738027"/>
                <a:gd name="connsiteX306" fmla="*/ 1185635 w 14030783"/>
                <a:gd name="connsiteY306" fmla="*/ 6218200 h 9738027"/>
                <a:gd name="connsiteX307" fmla="*/ 1207520 w 14030783"/>
                <a:gd name="connsiteY307" fmla="*/ 6388289 h 9738027"/>
                <a:gd name="connsiteX308" fmla="*/ 1265123 w 14030783"/>
                <a:gd name="connsiteY308" fmla="*/ 6477075 h 9738027"/>
                <a:gd name="connsiteX309" fmla="*/ 1313203 w 14030783"/>
                <a:gd name="connsiteY309" fmla="*/ 6568924 h 9738027"/>
                <a:gd name="connsiteX310" fmla="*/ 1265350 w 14030783"/>
                <a:gd name="connsiteY310" fmla="*/ 6651020 h 9738027"/>
                <a:gd name="connsiteX311" fmla="*/ 1163977 w 14030783"/>
                <a:gd name="connsiteY311" fmla="*/ 6610539 h 9738027"/>
                <a:gd name="connsiteX312" fmla="*/ 1142092 w 14030783"/>
                <a:gd name="connsiteY312" fmla="*/ 6682657 h 9738027"/>
                <a:gd name="connsiteX313" fmla="*/ 1176790 w 14030783"/>
                <a:gd name="connsiteY313" fmla="*/ 6768495 h 9738027"/>
                <a:gd name="connsiteX314" fmla="*/ 1173729 w 14030783"/>
                <a:gd name="connsiteY314" fmla="*/ 6871115 h 9738027"/>
                <a:gd name="connsiteX315" fmla="*/ 1188697 w 14030783"/>
                <a:gd name="connsiteY315" fmla="*/ 6955140 h 9738027"/>
                <a:gd name="connsiteX316" fmla="*/ 1248909 w 14030783"/>
                <a:gd name="connsiteY316" fmla="*/ 7021475 h 9738027"/>
                <a:gd name="connsiteX317" fmla="*/ 1405503 w 14030783"/>
                <a:gd name="connsiteY317" fmla="*/ 7104025 h 9738027"/>
                <a:gd name="connsiteX318" fmla="*/ 1487827 w 14030783"/>
                <a:gd name="connsiteY318" fmla="*/ 7157093 h 9738027"/>
                <a:gd name="connsiteX319" fmla="*/ 1569470 w 14030783"/>
                <a:gd name="connsiteY319" fmla="*/ 7212541 h 9738027"/>
                <a:gd name="connsiteX320" fmla="*/ 1650092 w 14030783"/>
                <a:gd name="connsiteY320" fmla="*/ 7263228 h 9738027"/>
                <a:gd name="connsiteX321" fmla="*/ 1693635 w 14030783"/>
                <a:gd name="connsiteY321" fmla="*/ 7277743 h 9738027"/>
                <a:gd name="connsiteX322" fmla="*/ 1780721 w 14030783"/>
                <a:gd name="connsiteY322" fmla="*/ 7321285 h 9738027"/>
                <a:gd name="connsiteX323" fmla="*/ 1853292 w 14030783"/>
                <a:gd name="connsiteY323" fmla="*/ 7248714 h 9738027"/>
                <a:gd name="connsiteX324" fmla="*/ 1968726 w 14030783"/>
                <a:gd name="connsiteY324" fmla="*/ 7251322 h 9738027"/>
                <a:gd name="connsiteX325" fmla="*/ 1995827 w 14030783"/>
                <a:gd name="connsiteY325" fmla="*/ 7319358 h 9738027"/>
                <a:gd name="connsiteX326" fmla="*/ 2082914 w 14030783"/>
                <a:gd name="connsiteY326" fmla="*/ 7348387 h 9738027"/>
                <a:gd name="connsiteX327" fmla="*/ 2172607 w 14030783"/>
                <a:gd name="connsiteY327" fmla="*/ 7389321 h 9738027"/>
                <a:gd name="connsiteX328" fmla="*/ 2224540 w 14030783"/>
                <a:gd name="connsiteY328" fmla="*/ 7423339 h 9738027"/>
                <a:gd name="connsiteX329" fmla="*/ 2249714 w 14030783"/>
                <a:gd name="connsiteY329" fmla="*/ 7440462 h 9738027"/>
                <a:gd name="connsiteX330" fmla="*/ 2262301 w 14030783"/>
                <a:gd name="connsiteY330" fmla="*/ 7472098 h 9738027"/>
                <a:gd name="connsiteX331" fmla="*/ 2298359 w 14030783"/>
                <a:gd name="connsiteY331" fmla="*/ 7501920 h 9738027"/>
                <a:gd name="connsiteX332" fmla="*/ 2324893 w 14030783"/>
                <a:gd name="connsiteY332" fmla="*/ 7517569 h 9738027"/>
                <a:gd name="connsiteX333" fmla="*/ 2450986 w 14030783"/>
                <a:gd name="connsiteY333" fmla="*/ 7496364 h 9738027"/>
                <a:gd name="connsiteX334" fmla="*/ 2482623 w 14030783"/>
                <a:gd name="connsiteY334" fmla="*/ 7618714 h 9738027"/>
                <a:gd name="connsiteX335" fmla="*/ 2535464 w 14030783"/>
                <a:gd name="connsiteY335" fmla="*/ 7655114 h 9738027"/>
                <a:gd name="connsiteX336" fmla="*/ 2622549 w 14030783"/>
                <a:gd name="connsiteY336" fmla="*/ 7684143 h 9738027"/>
                <a:gd name="connsiteX337" fmla="*/ 2682760 w 14030783"/>
                <a:gd name="connsiteY337" fmla="*/ 7741746 h 9738027"/>
                <a:gd name="connsiteX338" fmla="*/ 2791278 w 14030783"/>
                <a:gd name="connsiteY338" fmla="*/ 7744582 h 9738027"/>
                <a:gd name="connsiteX339" fmla="*/ 2847408 w 14030783"/>
                <a:gd name="connsiteY339" fmla="*/ 7814545 h 9738027"/>
                <a:gd name="connsiteX340" fmla="*/ 2927349 w 14030783"/>
                <a:gd name="connsiteY340" fmla="*/ 7807627 h 9738027"/>
                <a:gd name="connsiteX341" fmla="*/ 3007065 w 14030783"/>
                <a:gd name="connsiteY341" fmla="*/ 7838810 h 9738027"/>
                <a:gd name="connsiteX342" fmla="*/ 3145064 w 14030783"/>
                <a:gd name="connsiteY342" fmla="*/ 7843800 h 9738027"/>
                <a:gd name="connsiteX343" fmla="*/ 3254035 w 14030783"/>
                <a:gd name="connsiteY343" fmla="*/ 7881900 h 9738027"/>
                <a:gd name="connsiteX344" fmla="*/ 3367314 w 14030783"/>
                <a:gd name="connsiteY344" fmla="*/ 7843346 h 9738027"/>
                <a:gd name="connsiteX345" fmla="*/ 3456780 w 14030783"/>
                <a:gd name="connsiteY345" fmla="*/ 7819988 h 9738027"/>
                <a:gd name="connsiteX346" fmla="*/ 3480820 w 14030783"/>
                <a:gd name="connsiteY346" fmla="*/ 7878044 h 9738027"/>
                <a:gd name="connsiteX347" fmla="*/ 3490571 w 14030783"/>
                <a:gd name="connsiteY347" fmla="*/ 7923969 h 9738027"/>
                <a:gd name="connsiteX348" fmla="*/ 3512229 w 14030783"/>
                <a:gd name="connsiteY348" fmla="*/ 7982025 h 9738027"/>
                <a:gd name="connsiteX349" fmla="*/ 3546247 w 14030783"/>
                <a:gd name="connsiteY349" fmla="*/ 8022960 h 9738027"/>
                <a:gd name="connsiteX350" fmla="*/ 3609521 w 14030783"/>
                <a:gd name="connsiteY350" fmla="*/ 8017971 h 9738027"/>
                <a:gd name="connsiteX351" fmla="*/ 3624035 w 14030783"/>
                <a:gd name="connsiteY351" fmla="*/ 7901857 h 9738027"/>
                <a:gd name="connsiteX352" fmla="*/ 3703977 w 14030783"/>
                <a:gd name="connsiteY352" fmla="*/ 7834502 h 9738027"/>
                <a:gd name="connsiteX353" fmla="*/ 3747973 w 14030783"/>
                <a:gd name="connsiteY353" fmla="*/ 7787103 h 9738027"/>
                <a:gd name="connsiteX354" fmla="*/ 3882004 w 14030783"/>
                <a:gd name="connsiteY354" fmla="*/ 7842099 h 9738027"/>
                <a:gd name="connsiteX355" fmla="*/ 4030435 w 14030783"/>
                <a:gd name="connsiteY355" fmla="*/ 7872828 h 9738027"/>
                <a:gd name="connsiteX356" fmla="*/ 4110377 w 14030783"/>
                <a:gd name="connsiteY356" fmla="*/ 7834728 h 9738027"/>
                <a:gd name="connsiteX357" fmla="*/ 4146323 w 14030783"/>
                <a:gd name="connsiteY357" fmla="*/ 7921360 h 9738027"/>
                <a:gd name="connsiteX358" fmla="*/ 4196555 w 14030783"/>
                <a:gd name="connsiteY358" fmla="*/ 7962522 h 9738027"/>
                <a:gd name="connsiteX359" fmla="*/ 4261757 w 14030783"/>
                <a:gd name="connsiteY359" fmla="*/ 8028177 h 9738027"/>
                <a:gd name="connsiteX360" fmla="*/ 4252685 w 14030783"/>
                <a:gd name="connsiteY360" fmla="*/ 8093151 h 9738027"/>
                <a:gd name="connsiteX361" fmla="*/ 4277178 w 14030783"/>
                <a:gd name="connsiteY361" fmla="*/ 8148600 h 9738027"/>
                <a:gd name="connsiteX362" fmla="*/ 4436835 w 14030783"/>
                <a:gd name="connsiteY362" fmla="*/ 8119571 h 9738027"/>
                <a:gd name="connsiteX363" fmla="*/ 4565310 w 14030783"/>
                <a:gd name="connsiteY363" fmla="*/ 8078863 h 9738027"/>
                <a:gd name="connsiteX364" fmla="*/ 4639128 w 14030783"/>
                <a:gd name="connsiteY364" fmla="*/ 8082945 h 9738027"/>
                <a:gd name="connsiteX365" fmla="*/ 4712607 w 14030783"/>
                <a:gd name="connsiteY365" fmla="*/ 8047000 h 9738027"/>
                <a:gd name="connsiteX366" fmla="*/ 4741635 w 14030783"/>
                <a:gd name="connsiteY366" fmla="*/ 8003457 h 9738027"/>
                <a:gd name="connsiteX367" fmla="*/ 4756149 w 14030783"/>
                <a:gd name="connsiteY367" fmla="*/ 7959914 h 9738027"/>
                <a:gd name="connsiteX368" fmla="*/ 4843235 w 14030783"/>
                <a:gd name="connsiteY368" fmla="*/ 7930885 h 9738027"/>
                <a:gd name="connsiteX369" fmla="*/ 4877480 w 14030783"/>
                <a:gd name="connsiteY369" fmla="*/ 7904465 h 9738027"/>
                <a:gd name="connsiteX370" fmla="*/ 4933609 w 14030783"/>
                <a:gd name="connsiteY370" fmla="*/ 7875437 h 9738027"/>
                <a:gd name="connsiteX371" fmla="*/ 4986224 w 14030783"/>
                <a:gd name="connsiteY371" fmla="*/ 7839037 h 9738027"/>
                <a:gd name="connsiteX372" fmla="*/ 5104492 w 14030783"/>
                <a:gd name="connsiteY372" fmla="*/ 7766919 h 9738027"/>
                <a:gd name="connsiteX373" fmla="*/ 5249635 w 14030783"/>
                <a:gd name="connsiteY373" fmla="*/ 7814771 h 9738027"/>
                <a:gd name="connsiteX374" fmla="*/ 5336721 w 14030783"/>
                <a:gd name="connsiteY374" fmla="*/ 7872828 h 9738027"/>
                <a:gd name="connsiteX375" fmla="*/ 5423807 w 14030783"/>
                <a:gd name="connsiteY375" fmla="*/ 7858314 h 9738027"/>
                <a:gd name="connsiteX376" fmla="*/ 5467349 w 14030783"/>
                <a:gd name="connsiteY376" fmla="*/ 7829285 h 9738027"/>
                <a:gd name="connsiteX377" fmla="*/ 5553754 w 14030783"/>
                <a:gd name="connsiteY377" fmla="*/ 7712377 h 9738027"/>
                <a:gd name="connsiteX378" fmla="*/ 5602741 w 14030783"/>
                <a:gd name="connsiteY378" fmla="*/ 7788804 h 9738027"/>
                <a:gd name="connsiteX379" fmla="*/ 5641521 w 14030783"/>
                <a:gd name="connsiteY379" fmla="*/ 7843800 h 9738027"/>
                <a:gd name="connsiteX380" fmla="*/ 5656035 w 14030783"/>
                <a:gd name="connsiteY380" fmla="*/ 7887343 h 9738027"/>
                <a:gd name="connsiteX381" fmla="*/ 5745276 w 14030783"/>
                <a:gd name="connsiteY381" fmla="*/ 7950389 h 9738027"/>
                <a:gd name="connsiteX382" fmla="*/ 5770222 w 14030783"/>
                <a:gd name="connsiteY382" fmla="*/ 7990077 h 9738027"/>
                <a:gd name="connsiteX383" fmla="*/ 5766480 w 14030783"/>
                <a:gd name="connsiteY383" fmla="*/ 8069112 h 9738027"/>
                <a:gd name="connsiteX384" fmla="*/ 5771016 w 14030783"/>
                <a:gd name="connsiteY384" fmla="*/ 8131703 h 9738027"/>
                <a:gd name="connsiteX385" fmla="*/ 5778386 w 14030783"/>
                <a:gd name="connsiteY385" fmla="*/ 8211419 h 9738027"/>
                <a:gd name="connsiteX386" fmla="*/ 5776458 w 14030783"/>
                <a:gd name="connsiteY386" fmla="*/ 8300887 h 9738027"/>
                <a:gd name="connsiteX387" fmla="*/ 5730989 w 14030783"/>
                <a:gd name="connsiteY387" fmla="*/ 8377994 h 9738027"/>
                <a:gd name="connsiteX388" fmla="*/ 5641521 w 14030783"/>
                <a:gd name="connsiteY388" fmla="*/ 8424371 h 9738027"/>
                <a:gd name="connsiteX389" fmla="*/ 5612492 w 14030783"/>
                <a:gd name="connsiteY389" fmla="*/ 8467914 h 9738027"/>
                <a:gd name="connsiteX390" fmla="*/ 5597978 w 14030783"/>
                <a:gd name="connsiteY390" fmla="*/ 8511457 h 9738027"/>
                <a:gd name="connsiteX391" fmla="*/ 5510892 w 14030783"/>
                <a:gd name="connsiteY391" fmla="*/ 8598543 h 9738027"/>
                <a:gd name="connsiteX392" fmla="*/ 5496378 w 14030783"/>
                <a:gd name="connsiteY392" fmla="*/ 8642085 h 9738027"/>
                <a:gd name="connsiteX393" fmla="*/ 5558744 w 14030783"/>
                <a:gd name="connsiteY393" fmla="*/ 8768178 h 9738027"/>
                <a:gd name="connsiteX394" fmla="*/ 5516109 w 14030783"/>
                <a:gd name="connsiteY394" fmla="*/ 8861954 h 9738027"/>
                <a:gd name="connsiteX395" fmla="*/ 5658303 w 14030783"/>
                <a:gd name="connsiteY395" fmla="*/ 8840183 h 9738027"/>
                <a:gd name="connsiteX396" fmla="*/ 5750491 w 14030783"/>
                <a:gd name="connsiteY396" fmla="*/ 8814103 h 9738027"/>
                <a:gd name="connsiteX397" fmla="*/ 5815692 w 14030783"/>
                <a:gd name="connsiteY397" fmla="*/ 8800268 h 9738027"/>
                <a:gd name="connsiteX398" fmla="*/ 5787798 w 14030783"/>
                <a:gd name="connsiteY398" fmla="*/ 8872159 h 9738027"/>
                <a:gd name="connsiteX399" fmla="*/ 5786890 w 14030783"/>
                <a:gd name="connsiteY399" fmla="*/ 8903343 h 9738027"/>
                <a:gd name="connsiteX400" fmla="*/ 5786664 w 14030783"/>
                <a:gd name="connsiteY400" fmla="*/ 8946885 h 9738027"/>
                <a:gd name="connsiteX401" fmla="*/ 5815692 w 14030783"/>
                <a:gd name="connsiteY401" fmla="*/ 9033971 h 9738027"/>
                <a:gd name="connsiteX402" fmla="*/ 5868760 w 14030783"/>
                <a:gd name="connsiteY402" fmla="*/ 9080576 h 9738027"/>
                <a:gd name="connsiteX403" fmla="*/ 5921828 w 14030783"/>
                <a:gd name="connsiteY403" fmla="*/ 9114140 h 9738027"/>
                <a:gd name="connsiteX404" fmla="*/ 5946321 w 14030783"/>
                <a:gd name="connsiteY404" fmla="*/ 9164600 h 9738027"/>
                <a:gd name="connsiteX405" fmla="*/ 5902778 w 14030783"/>
                <a:gd name="connsiteY405" fmla="*/ 9266200 h 9738027"/>
                <a:gd name="connsiteX406" fmla="*/ 6062435 w 14030783"/>
                <a:gd name="connsiteY406" fmla="*/ 9353285 h 9738027"/>
                <a:gd name="connsiteX407" fmla="*/ 6076949 w 14030783"/>
                <a:gd name="connsiteY407" fmla="*/ 9396828 h 9738027"/>
                <a:gd name="connsiteX408" fmla="*/ 6105978 w 14030783"/>
                <a:gd name="connsiteY408" fmla="*/ 9440371 h 9738027"/>
                <a:gd name="connsiteX409" fmla="*/ 6172653 w 14030783"/>
                <a:gd name="connsiteY409" fmla="*/ 9471214 h 9738027"/>
                <a:gd name="connsiteX410" fmla="*/ 6308384 w 14030783"/>
                <a:gd name="connsiteY410" fmla="*/ 9406920 h 9738027"/>
                <a:gd name="connsiteX411" fmla="*/ 6338207 w 14030783"/>
                <a:gd name="connsiteY411" fmla="*/ 9440371 h 9738027"/>
                <a:gd name="connsiteX412" fmla="*/ 6352721 w 14030783"/>
                <a:gd name="connsiteY412" fmla="*/ 9483914 h 9738027"/>
                <a:gd name="connsiteX413" fmla="*/ 6386739 w 14030783"/>
                <a:gd name="connsiteY413" fmla="*/ 9527003 h 9738027"/>
                <a:gd name="connsiteX414" fmla="*/ 6444569 w 14030783"/>
                <a:gd name="connsiteY414" fmla="*/ 9556032 h 9738027"/>
                <a:gd name="connsiteX415" fmla="*/ 6469061 w 14030783"/>
                <a:gd name="connsiteY415" fmla="*/ 9510562 h 9738027"/>
                <a:gd name="connsiteX416" fmla="*/ 6468835 w 14030783"/>
                <a:gd name="connsiteY416" fmla="*/ 9382314 h 9738027"/>
                <a:gd name="connsiteX417" fmla="*/ 6439807 w 14030783"/>
                <a:gd name="connsiteY417" fmla="*/ 9280714 h 9738027"/>
                <a:gd name="connsiteX418" fmla="*/ 6483349 w 14030783"/>
                <a:gd name="connsiteY418" fmla="*/ 9237171 h 9738027"/>
                <a:gd name="connsiteX419" fmla="*/ 6526892 w 14030783"/>
                <a:gd name="connsiteY419" fmla="*/ 9222657 h 9738027"/>
                <a:gd name="connsiteX420" fmla="*/ 6596516 w 14030783"/>
                <a:gd name="connsiteY420" fmla="*/ 9225945 h 9738027"/>
                <a:gd name="connsiteX421" fmla="*/ 6675097 w 14030783"/>
                <a:gd name="connsiteY421" fmla="*/ 9168795 h 9738027"/>
                <a:gd name="connsiteX422" fmla="*/ 6776243 w 14030783"/>
                <a:gd name="connsiteY422" fmla="*/ 9224812 h 9738027"/>
                <a:gd name="connsiteX423" fmla="*/ 6802664 w 14030783"/>
                <a:gd name="connsiteY423" fmla="*/ 9164600 h 9738027"/>
                <a:gd name="connsiteX424" fmla="*/ 6867638 w 14030783"/>
                <a:gd name="connsiteY424" fmla="*/ 9181722 h 9738027"/>
                <a:gd name="connsiteX425" fmla="*/ 6909027 w 14030783"/>
                <a:gd name="connsiteY425" fmla="*/ 9205988 h 9738027"/>
                <a:gd name="connsiteX426" fmla="*/ 6991349 w 14030783"/>
                <a:gd name="connsiteY426" fmla="*/ 9208143 h 9738027"/>
                <a:gd name="connsiteX427" fmla="*/ 7063921 w 14030783"/>
                <a:gd name="connsiteY427" fmla="*/ 9121057 h 9738027"/>
                <a:gd name="connsiteX428" fmla="*/ 7141028 w 14030783"/>
                <a:gd name="connsiteY428" fmla="*/ 9139881 h 9738027"/>
                <a:gd name="connsiteX429" fmla="*/ 7209064 w 14030783"/>
                <a:gd name="connsiteY429" fmla="*/ 9077514 h 9738027"/>
                <a:gd name="connsiteX430" fmla="*/ 7235939 w 14030783"/>
                <a:gd name="connsiteY430" fmla="*/ 9048713 h 9738027"/>
                <a:gd name="connsiteX431" fmla="*/ 7275172 w 14030783"/>
                <a:gd name="connsiteY431" fmla="*/ 9023539 h 9738027"/>
                <a:gd name="connsiteX432" fmla="*/ 7310436 w 14030783"/>
                <a:gd name="connsiteY432" fmla="*/ 9063681 h 9738027"/>
                <a:gd name="connsiteX433" fmla="*/ 7346609 w 14030783"/>
                <a:gd name="connsiteY433" fmla="*/ 9109604 h 9738027"/>
                <a:gd name="connsiteX434" fmla="*/ 7382328 w 14030783"/>
                <a:gd name="connsiteY434" fmla="*/ 9159270 h 9738027"/>
                <a:gd name="connsiteX435" fmla="*/ 7499349 w 14030783"/>
                <a:gd name="connsiteY435" fmla="*/ 9164600 h 9738027"/>
                <a:gd name="connsiteX436" fmla="*/ 7586435 w 14030783"/>
                <a:gd name="connsiteY436" fmla="*/ 9179114 h 9738027"/>
                <a:gd name="connsiteX437" fmla="*/ 7600949 w 14030783"/>
                <a:gd name="connsiteY437" fmla="*/ 9353285 h 9738027"/>
                <a:gd name="connsiteX438" fmla="*/ 7673521 w 14030783"/>
                <a:gd name="connsiteY438" fmla="*/ 9367800 h 9738027"/>
                <a:gd name="connsiteX439" fmla="*/ 7760607 w 14030783"/>
                <a:gd name="connsiteY439" fmla="*/ 9396828 h 9738027"/>
                <a:gd name="connsiteX440" fmla="*/ 7847692 w 14030783"/>
                <a:gd name="connsiteY440" fmla="*/ 9425857 h 9738027"/>
                <a:gd name="connsiteX441" fmla="*/ 7891235 w 14030783"/>
                <a:gd name="connsiteY441" fmla="*/ 9440371 h 9738027"/>
                <a:gd name="connsiteX442" fmla="*/ 7934778 w 14030783"/>
                <a:gd name="connsiteY442" fmla="*/ 9396828 h 9738027"/>
                <a:gd name="connsiteX443" fmla="*/ 7978321 w 14030783"/>
                <a:gd name="connsiteY443" fmla="*/ 9382314 h 9738027"/>
                <a:gd name="connsiteX444" fmla="*/ 8001453 w 14030783"/>
                <a:gd name="connsiteY444" fmla="*/ 9347389 h 9738027"/>
                <a:gd name="connsiteX445" fmla="*/ 8044315 w 14030783"/>
                <a:gd name="connsiteY445" fmla="*/ 9335483 h 9738027"/>
                <a:gd name="connsiteX446" fmla="*/ 8103847 w 14030783"/>
                <a:gd name="connsiteY446" fmla="*/ 9397396 h 9738027"/>
                <a:gd name="connsiteX447" fmla="*/ 8207942 w 14030783"/>
                <a:gd name="connsiteY447" fmla="*/ 9437309 h 9738027"/>
                <a:gd name="connsiteX448" fmla="*/ 8253866 w 14030783"/>
                <a:gd name="connsiteY448" fmla="*/ 9392633 h 9738027"/>
                <a:gd name="connsiteX449" fmla="*/ 8294347 w 14030783"/>
                <a:gd name="connsiteY449" fmla="*/ 9401818 h 9738027"/>
                <a:gd name="connsiteX450" fmla="*/ 8337890 w 14030783"/>
                <a:gd name="connsiteY450" fmla="*/ 9438217 h 9738027"/>
                <a:gd name="connsiteX451" fmla="*/ 8356259 w 14030783"/>
                <a:gd name="connsiteY451" fmla="*/ 9485502 h 9738027"/>
                <a:gd name="connsiteX452" fmla="*/ 8333808 w 14030783"/>
                <a:gd name="connsiteY452" fmla="*/ 9519633 h 9738027"/>
                <a:gd name="connsiteX453" fmla="*/ 8315778 w 14030783"/>
                <a:gd name="connsiteY453" fmla="*/ 9604564 h 9738027"/>
                <a:gd name="connsiteX454" fmla="*/ 8348095 w 14030783"/>
                <a:gd name="connsiteY454" fmla="*/ 9685413 h 9738027"/>
                <a:gd name="connsiteX455" fmla="*/ 8389257 w 14030783"/>
                <a:gd name="connsiteY455" fmla="*/ 9738027 h 9738027"/>
                <a:gd name="connsiteX456" fmla="*/ 8428264 w 14030783"/>
                <a:gd name="connsiteY456" fmla="*/ 9730657 h 9738027"/>
                <a:gd name="connsiteX457" fmla="*/ 8425202 w 14030783"/>
                <a:gd name="connsiteY457" fmla="*/ 9682578 h 9738027"/>
                <a:gd name="connsiteX458" fmla="*/ 8399235 w 14030783"/>
                <a:gd name="connsiteY458" fmla="*/ 9643571 h 9738027"/>
                <a:gd name="connsiteX459" fmla="*/ 8389937 w 14030783"/>
                <a:gd name="connsiteY459" fmla="*/ 9571453 h 9738027"/>
                <a:gd name="connsiteX460" fmla="*/ 8409214 w 14030783"/>
                <a:gd name="connsiteY460" fmla="*/ 9527684 h 9738027"/>
                <a:gd name="connsiteX461" fmla="*/ 8434841 w 14030783"/>
                <a:gd name="connsiteY461" fmla="*/ 9475977 h 9738027"/>
                <a:gd name="connsiteX462" fmla="*/ 8468178 w 14030783"/>
                <a:gd name="connsiteY462" fmla="*/ 9483120 h 9738027"/>
                <a:gd name="connsiteX463" fmla="*/ 8534853 w 14030783"/>
                <a:gd name="connsiteY463" fmla="*/ 9473595 h 9738027"/>
                <a:gd name="connsiteX464" fmla="*/ 8592684 w 14030783"/>
                <a:gd name="connsiteY464" fmla="*/ 9453185 h 9738027"/>
                <a:gd name="connsiteX465" fmla="*/ 8675007 w 14030783"/>
                <a:gd name="connsiteY465" fmla="*/ 9428465 h 9738027"/>
                <a:gd name="connsiteX466" fmla="*/ 8734991 w 14030783"/>
                <a:gd name="connsiteY466" fmla="*/ 9415877 h 9738027"/>
                <a:gd name="connsiteX467" fmla="*/ 8730116 w 14030783"/>
                <a:gd name="connsiteY467" fmla="*/ 9375964 h 9738027"/>
                <a:gd name="connsiteX468" fmla="*/ 8753928 w 14030783"/>
                <a:gd name="connsiteY468" fmla="*/ 9356914 h 9738027"/>
                <a:gd name="connsiteX469" fmla="*/ 8782503 w 14030783"/>
                <a:gd name="connsiteY469" fmla="*/ 9359295 h 9738027"/>
                <a:gd name="connsiteX470" fmla="*/ 8849178 w 14030783"/>
                <a:gd name="connsiteY470" fmla="*/ 9382314 h 9738027"/>
                <a:gd name="connsiteX471" fmla="*/ 8894876 w 14030783"/>
                <a:gd name="connsiteY471" fmla="*/ 9312577 h 9738027"/>
                <a:gd name="connsiteX472" fmla="*/ 8942047 w 14030783"/>
                <a:gd name="connsiteY472" fmla="*/ 9314052 h 9738027"/>
                <a:gd name="connsiteX473" fmla="*/ 8980147 w 14030783"/>
                <a:gd name="connsiteY473" fmla="*/ 9356914 h 9738027"/>
                <a:gd name="connsiteX474" fmla="*/ 9023009 w 14030783"/>
                <a:gd name="connsiteY474" fmla="*/ 9321195 h 9738027"/>
                <a:gd name="connsiteX475" fmla="*/ 9064511 w 14030783"/>
                <a:gd name="connsiteY475" fmla="*/ 9264272 h 9738027"/>
                <a:gd name="connsiteX476" fmla="*/ 9124723 w 14030783"/>
                <a:gd name="connsiteY476" fmla="*/ 9278106 h 9738027"/>
                <a:gd name="connsiteX477" fmla="*/ 9163503 w 14030783"/>
                <a:gd name="connsiteY477" fmla="*/ 9237852 h 9738027"/>
                <a:gd name="connsiteX478" fmla="*/ 9168266 w 14030783"/>
                <a:gd name="connsiteY478" fmla="*/ 9186258 h 9738027"/>
                <a:gd name="connsiteX479" fmla="*/ 9199222 w 14030783"/>
                <a:gd name="connsiteY479" fmla="*/ 9133077 h 9738027"/>
                <a:gd name="connsiteX480" fmla="*/ 9242084 w 14030783"/>
                <a:gd name="connsiteY480" fmla="*/ 9156889 h 9738027"/>
                <a:gd name="connsiteX481" fmla="*/ 9285174 w 14030783"/>
                <a:gd name="connsiteY481" fmla="*/ 9196690 h 9738027"/>
                <a:gd name="connsiteX482" fmla="*/ 9344478 w 14030783"/>
                <a:gd name="connsiteY482" fmla="*/ 9159270 h 9738027"/>
                <a:gd name="connsiteX483" fmla="*/ 9438367 w 14030783"/>
                <a:gd name="connsiteY483" fmla="*/ 9131943 h 9738027"/>
                <a:gd name="connsiteX484" fmla="*/ 9496878 w 14030783"/>
                <a:gd name="connsiteY484" fmla="*/ 9130695 h 9738027"/>
                <a:gd name="connsiteX485" fmla="*/ 9557316 w 14030783"/>
                <a:gd name="connsiteY485" fmla="*/ 9105521 h 9738027"/>
                <a:gd name="connsiteX486" fmla="*/ 9613446 w 14030783"/>
                <a:gd name="connsiteY486" fmla="*/ 9126046 h 9738027"/>
                <a:gd name="connsiteX487" fmla="*/ 9691007 w 14030783"/>
                <a:gd name="connsiteY487" fmla="*/ 9106543 h 9738027"/>
                <a:gd name="connsiteX488" fmla="*/ 9792153 w 14030783"/>
                <a:gd name="connsiteY488" fmla="*/ 9094977 h 9738027"/>
                <a:gd name="connsiteX489" fmla="*/ 9854973 w 14030783"/>
                <a:gd name="connsiteY489" fmla="*/ 9050866 h 9738027"/>
                <a:gd name="connsiteX490" fmla="*/ 9842159 w 14030783"/>
                <a:gd name="connsiteY490" fmla="*/ 9009252 h 9738027"/>
                <a:gd name="connsiteX491" fmla="*/ 9858034 w 14030783"/>
                <a:gd name="connsiteY491" fmla="*/ 8981583 h 9738027"/>
                <a:gd name="connsiteX492" fmla="*/ 9911216 w 14030783"/>
                <a:gd name="connsiteY492" fmla="*/ 8980677 h 9738027"/>
                <a:gd name="connsiteX493" fmla="*/ 9932534 w 14030783"/>
                <a:gd name="connsiteY493" fmla="*/ 8931350 h 9738027"/>
                <a:gd name="connsiteX494" fmla="*/ 9981519 w 14030783"/>
                <a:gd name="connsiteY494" fmla="*/ 8904022 h 9738027"/>
                <a:gd name="connsiteX495" fmla="*/ 10063162 w 14030783"/>
                <a:gd name="connsiteY495" fmla="*/ 8850956 h 9738027"/>
                <a:gd name="connsiteX496" fmla="*/ 10140723 w 14030783"/>
                <a:gd name="connsiteY496" fmla="*/ 8802650 h 9738027"/>
                <a:gd name="connsiteX497" fmla="*/ 10169524 w 14030783"/>
                <a:gd name="connsiteY497" fmla="*/ 8768632 h 9738027"/>
                <a:gd name="connsiteX498" fmla="*/ 10138795 w 14030783"/>
                <a:gd name="connsiteY498" fmla="*/ 8719646 h 9738027"/>
                <a:gd name="connsiteX499" fmla="*/ 10178256 w 14030783"/>
                <a:gd name="connsiteY499" fmla="*/ 8683474 h 9738027"/>
                <a:gd name="connsiteX500" fmla="*/ 10238467 w 14030783"/>
                <a:gd name="connsiteY500" fmla="*/ 8664197 h 9738027"/>
                <a:gd name="connsiteX501" fmla="*/ 10291535 w 14030783"/>
                <a:gd name="connsiteY501" fmla="*/ 8642539 h 9738027"/>
                <a:gd name="connsiteX502" fmla="*/ 10332470 w 14030783"/>
                <a:gd name="connsiteY502" fmla="*/ 8610902 h 9738027"/>
                <a:gd name="connsiteX503" fmla="*/ 10389847 w 14030783"/>
                <a:gd name="connsiteY503" fmla="*/ 8533002 h 9738027"/>
                <a:gd name="connsiteX504" fmla="*/ 10402207 w 14030783"/>
                <a:gd name="connsiteY504" fmla="*/ 8525971 h 9738027"/>
                <a:gd name="connsiteX505" fmla="*/ 10436905 w 14030783"/>
                <a:gd name="connsiteY505" fmla="*/ 8480274 h 9738027"/>
                <a:gd name="connsiteX506" fmla="*/ 10475232 w 14030783"/>
                <a:gd name="connsiteY506" fmla="*/ 8443875 h 9738027"/>
                <a:gd name="connsiteX507" fmla="*/ 10518321 w 14030783"/>
                <a:gd name="connsiteY507" fmla="*/ 8395343 h 9738027"/>
                <a:gd name="connsiteX508" fmla="*/ 10533516 w 14030783"/>
                <a:gd name="connsiteY508" fmla="*/ 8308257 h 9738027"/>
                <a:gd name="connsiteX509" fmla="*/ 10538052 w 14030783"/>
                <a:gd name="connsiteY509" fmla="*/ 8247819 h 9738027"/>
                <a:gd name="connsiteX510" fmla="*/ 10520816 w 14030783"/>
                <a:gd name="connsiteY510" fmla="*/ 8171052 h 9738027"/>
                <a:gd name="connsiteX511" fmla="*/ 10561864 w 14030783"/>
                <a:gd name="connsiteY511" fmla="*/ 8117643 h 9738027"/>
                <a:gd name="connsiteX512" fmla="*/ 10605407 w 14030783"/>
                <a:gd name="connsiteY512" fmla="*/ 8119571 h 9738027"/>
                <a:gd name="connsiteX513" fmla="*/ 10666072 w 14030783"/>
                <a:gd name="connsiteY513" fmla="*/ 8102676 h 9738027"/>
                <a:gd name="connsiteX514" fmla="*/ 10693627 w 14030783"/>
                <a:gd name="connsiteY514" fmla="*/ 8025569 h 9738027"/>
                <a:gd name="connsiteX515" fmla="*/ 10735128 w 14030783"/>
                <a:gd name="connsiteY515" fmla="*/ 7994839 h 9738027"/>
                <a:gd name="connsiteX516" fmla="*/ 10813823 w 14030783"/>
                <a:gd name="connsiteY516" fmla="*/ 7894940 h 9738027"/>
                <a:gd name="connsiteX517" fmla="*/ 10845233 w 14030783"/>
                <a:gd name="connsiteY517" fmla="*/ 7805246 h 9738027"/>
                <a:gd name="connsiteX518" fmla="*/ 10886394 w 14030783"/>
                <a:gd name="connsiteY518" fmla="*/ 7745488 h 9738027"/>
                <a:gd name="connsiteX519" fmla="*/ 10942297 w 14030783"/>
                <a:gd name="connsiteY519" fmla="*/ 7730520 h 9738027"/>
                <a:gd name="connsiteX520" fmla="*/ 10997292 w 14030783"/>
                <a:gd name="connsiteY520" fmla="*/ 7727685 h 9738027"/>
                <a:gd name="connsiteX521" fmla="*/ 10990829 w 14030783"/>
                <a:gd name="connsiteY521" fmla="*/ 7706028 h 9738027"/>
                <a:gd name="connsiteX522" fmla="*/ 10982778 w 14030783"/>
                <a:gd name="connsiteY522" fmla="*/ 7652732 h 9738027"/>
                <a:gd name="connsiteX523" fmla="*/ 10989695 w 14030783"/>
                <a:gd name="connsiteY523" fmla="*/ 7604427 h 9738027"/>
                <a:gd name="connsiteX524" fmla="*/ 10956584 w 14030783"/>
                <a:gd name="connsiteY524" fmla="*/ 7507590 h 9738027"/>
                <a:gd name="connsiteX525" fmla="*/ 10954430 w 14030783"/>
                <a:gd name="connsiteY525" fmla="*/ 7454521 h 9738027"/>
                <a:gd name="connsiteX526" fmla="*/ 11002735 w 14030783"/>
                <a:gd name="connsiteY526" fmla="*/ 7401681 h 9738027"/>
                <a:gd name="connsiteX527" fmla="*/ 11063741 w 14030783"/>
                <a:gd name="connsiteY527" fmla="*/ 7373333 h 9738027"/>
                <a:gd name="connsiteX528" fmla="*/ 11055349 w 14030783"/>
                <a:gd name="connsiteY528" fmla="*/ 7335800 h 9738027"/>
                <a:gd name="connsiteX529" fmla="*/ 11013734 w 14030783"/>
                <a:gd name="connsiteY529" fmla="*/ 7306998 h 9738027"/>
                <a:gd name="connsiteX530" fmla="*/ 10951368 w 14030783"/>
                <a:gd name="connsiteY530" fmla="*/ 7239643 h 9738027"/>
                <a:gd name="connsiteX531" fmla="*/ 10890703 w 14030783"/>
                <a:gd name="connsiteY531" fmla="*/ 7270371 h 9738027"/>
                <a:gd name="connsiteX532" fmla="*/ 10820966 w 14030783"/>
                <a:gd name="connsiteY532" fmla="*/ 7263001 h 9738027"/>
                <a:gd name="connsiteX533" fmla="*/ 10823121 w 14030783"/>
                <a:gd name="connsiteY533" fmla="*/ 7205171 h 9738027"/>
                <a:gd name="connsiteX534" fmla="*/ 10869045 w 14030783"/>
                <a:gd name="connsiteY534" fmla="*/ 7133053 h 9738027"/>
                <a:gd name="connsiteX535" fmla="*/ 10916103 w 14030783"/>
                <a:gd name="connsiteY535" fmla="*/ 7116158 h 9738027"/>
                <a:gd name="connsiteX536" fmla="*/ 10956130 w 14030783"/>
                <a:gd name="connsiteY536" fmla="*/ 7087357 h 9738027"/>
                <a:gd name="connsiteX537" fmla="*/ 11012486 w 14030783"/>
                <a:gd name="connsiteY537" fmla="*/ 7074769 h 9738027"/>
                <a:gd name="connsiteX538" fmla="*/ 11072244 w 14030783"/>
                <a:gd name="connsiteY538" fmla="*/ 7055039 h 9738027"/>
                <a:gd name="connsiteX539" fmla="*/ 10968491 w 14030783"/>
                <a:gd name="connsiteY539" fmla="*/ 6954120 h 9738027"/>
                <a:gd name="connsiteX540" fmla="*/ 10942070 w 14030783"/>
                <a:gd name="connsiteY540" fmla="*/ 6879619 h 9738027"/>
                <a:gd name="connsiteX541" fmla="*/ 11036527 w 14030783"/>
                <a:gd name="connsiteY541" fmla="*/ 6886083 h 9738027"/>
                <a:gd name="connsiteX542" fmla="*/ 11084378 w 14030783"/>
                <a:gd name="connsiteY542" fmla="*/ 6856828 h 9738027"/>
                <a:gd name="connsiteX543" fmla="*/ 11026321 w 14030783"/>
                <a:gd name="connsiteY543" fmla="*/ 6788566 h 9738027"/>
                <a:gd name="connsiteX544" fmla="*/ 10953749 w 14030783"/>
                <a:gd name="connsiteY544" fmla="*/ 6740714 h 9738027"/>
                <a:gd name="connsiteX545" fmla="*/ 10948307 w 14030783"/>
                <a:gd name="connsiteY545" fmla="*/ 6692862 h 9738027"/>
                <a:gd name="connsiteX546" fmla="*/ 10895692 w 14030783"/>
                <a:gd name="connsiteY546" fmla="*/ 6668143 h 9738027"/>
                <a:gd name="connsiteX547" fmla="*/ 10852603 w 14030783"/>
                <a:gd name="connsiteY547" fmla="*/ 6633671 h 9738027"/>
                <a:gd name="connsiteX548" fmla="*/ 10842851 w 14030783"/>
                <a:gd name="connsiteY548" fmla="*/ 6556790 h 9738027"/>
                <a:gd name="connsiteX549" fmla="*/ 10832646 w 14030783"/>
                <a:gd name="connsiteY549" fmla="*/ 6494198 h 9738027"/>
                <a:gd name="connsiteX550" fmla="*/ 10779578 w 14030783"/>
                <a:gd name="connsiteY550" fmla="*/ 6367878 h 9738027"/>
                <a:gd name="connsiteX551" fmla="*/ 10750549 w 14030783"/>
                <a:gd name="connsiteY551" fmla="*/ 6247228 h 9738027"/>
                <a:gd name="connsiteX552" fmla="*/ 10707007 w 14030783"/>
                <a:gd name="connsiteY552" fmla="*/ 6218200 h 9738027"/>
                <a:gd name="connsiteX553" fmla="*/ 10658021 w 14030783"/>
                <a:gd name="connsiteY553" fmla="*/ 6155833 h 9738027"/>
                <a:gd name="connsiteX554" fmla="*/ 10547349 w 14030783"/>
                <a:gd name="connsiteY554" fmla="*/ 6072831 h 9738027"/>
                <a:gd name="connsiteX555" fmla="*/ 10465027 w 14030783"/>
                <a:gd name="connsiteY555" fmla="*/ 6005701 h 9738027"/>
                <a:gd name="connsiteX556" fmla="*/ 10480221 w 14030783"/>
                <a:gd name="connsiteY556" fmla="*/ 5885505 h 9738027"/>
                <a:gd name="connsiteX557" fmla="*/ 10547803 w 14030783"/>
                <a:gd name="connsiteY557" fmla="*/ 5822232 h 9738027"/>
                <a:gd name="connsiteX558" fmla="*/ 10634435 w 14030783"/>
                <a:gd name="connsiteY558" fmla="*/ 5724714 h 9738027"/>
                <a:gd name="connsiteX559" fmla="*/ 10668453 w 14030783"/>
                <a:gd name="connsiteY559" fmla="*/ 5637402 h 9738027"/>
                <a:gd name="connsiteX560" fmla="*/ 10711996 w 14030783"/>
                <a:gd name="connsiteY560" fmla="*/ 5604745 h 9738027"/>
                <a:gd name="connsiteX561" fmla="*/ 10789103 w 14030783"/>
                <a:gd name="connsiteY561" fmla="*/ 5627196 h 9738027"/>
                <a:gd name="connsiteX562" fmla="*/ 10799989 w 14030783"/>
                <a:gd name="connsiteY562" fmla="*/ 5560067 h 9738027"/>
                <a:gd name="connsiteX563" fmla="*/ 10853057 w 14030783"/>
                <a:gd name="connsiteY563" fmla="*/ 5502464 h 9738027"/>
                <a:gd name="connsiteX564" fmla="*/ 10929936 w 14030783"/>
                <a:gd name="connsiteY564" fmla="*/ 5468446 h 9738027"/>
                <a:gd name="connsiteX565" fmla="*/ 10997292 w 14030783"/>
                <a:gd name="connsiteY565" fmla="*/ 5463457 h 9738027"/>
                <a:gd name="connsiteX566" fmla="*/ 11027909 w 14030783"/>
                <a:gd name="connsiteY566" fmla="*/ 5434655 h 9738027"/>
                <a:gd name="connsiteX567" fmla="*/ 11090501 w 14030783"/>
                <a:gd name="connsiteY567" fmla="*/ 5395875 h 9738027"/>
                <a:gd name="connsiteX568" fmla="*/ 11200492 w 14030783"/>
                <a:gd name="connsiteY568" fmla="*/ 5361857 h 9738027"/>
                <a:gd name="connsiteX569" fmla="*/ 11244035 w 14030783"/>
                <a:gd name="connsiteY569" fmla="*/ 5332828 h 9738027"/>
                <a:gd name="connsiteX570" fmla="*/ 11200492 w 14030783"/>
                <a:gd name="connsiteY570" fmla="*/ 5303800 h 9738027"/>
                <a:gd name="connsiteX571" fmla="*/ 10910207 w 14030783"/>
                <a:gd name="connsiteY571" fmla="*/ 5260257 h 9738027"/>
                <a:gd name="connsiteX572" fmla="*/ 10866664 w 14030783"/>
                <a:gd name="connsiteY572" fmla="*/ 5216714 h 9738027"/>
                <a:gd name="connsiteX573" fmla="*/ 10721521 w 14030783"/>
                <a:gd name="connsiteY573" fmla="*/ 5274771 h 9738027"/>
                <a:gd name="connsiteX574" fmla="*/ 10663464 w 14030783"/>
                <a:gd name="connsiteY574" fmla="*/ 5303800 h 9738027"/>
                <a:gd name="connsiteX575" fmla="*/ 10576378 w 14030783"/>
                <a:gd name="connsiteY575" fmla="*/ 5390206 h 9738027"/>
                <a:gd name="connsiteX576" fmla="*/ 10479087 w 14030783"/>
                <a:gd name="connsiteY576" fmla="*/ 5361403 h 9738027"/>
                <a:gd name="connsiteX577" fmla="*/ 10407422 w 14030783"/>
                <a:gd name="connsiteY577" fmla="*/ 5317633 h 9738027"/>
                <a:gd name="connsiteX578" fmla="*/ 10387692 w 14030783"/>
                <a:gd name="connsiteY578" fmla="*/ 5245743 h 9738027"/>
                <a:gd name="connsiteX579" fmla="*/ 10402207 w 14030783"/>
                <a:gd name="connsiteY579" fmla="*/ 5187685 h 9738027"/>
                <a:gd name="connsiteX580" fmla="*/ 10431235 w 14030783"/>
                <a:gd name="connsiteY580" fmla="*/ 5144143 h 9738027"/>
                <a:gd name="connsiteX581" fmla="*/ 10387692 w 14030783"/>
                <a:gd name="connsiteY581" fmla="*/ 5115114 h 9738027"/>
                <a:gd name="connsiteX582" fmla="*/ 10329635 w 14030783"/>
                <a:gd name="connsiteY582" fmla="*/ 5100600 h 9738027"/>
                <a:gd name="connsiteX583" fmla="*/ 10242549 w 14030783"/>
                <a:gd name="connsiteY583" fmla="*/ 5071571 h 9738027"/>
                <a:gd name="connsiteX584" fmla="*/ 10199007 w 14030783"/>
                <a:gd name="connsiteY584" fmla="*/ 5057057 h 9738027"/>
                <a:gd name="connsiteX585" fmla="*/ 10112602 w 14030783"/>
                <a:gd name="connsiteY585" fmla="*/ 5028028 h 9738027"/>
                <a:gd name="connsiteX586" fmla="*/ 10083346 w 14030783"/>
                <a:gd name="connsiteY586" fmla="*/ 4921665 h 9738027"/>
                <a:gd name="connsiteX587" fmla="*/ 10088789 w 14030783"/>
                <a:gd name="connsiteY587" fmla="*/ 4868598 h 9738027"/>
                <a:gd name="connsiteX588" fmla="*/ 10141403 w 14030783"/>
                <a:gd name="connsiteY588" fmla="*/ 4758381 h 9738027"/>
                <a:gd name="connsiteX589" fmla="*/ 10227809 w 14030783"/>
                <a:gd name="connsiteY589" fmla="*/ 4753164 h 9738027"/>
                <a:gd name="connsiteX590" fmla="*/ 10301060 w 14030783"/>
                <a:gd name="connsiteY590" fmla="*/ 4791490 h 9738027"/>
                <a:gd name="connsiteX591" fmla="*/ 10350727 w 14030783"/>
                <a:gd name="connsiteY591" fmla="*/ 4762462 h 9738027"/>
                <a:gd name="connsiteX592" fmla="*/ 10404021 w 14030783"/>
                <a:gd name="connsiteY592" fmla="*/ 4752710 h 9738027"/>
                <a:gd name="connsiteX593" fmla="*/ 10461851 w 14030783"/>
                <a:gd name="connsiteY593" fmla="*/ 4698963 h 9738027"/>
                <a:gd name="connsiteX594" fmla="*/ 10486117 w 14030783"/>
                <a:gd name="connsiteY594" fmla="*/ 4607114 h 9738027"/>
                <a:gd name="connsiteX595" fmla="*/ 10530341 w 14030783"/>
                <a:gd name="connsiteY595" fmla="*/ 4532502 h 9738027"/>
                <a:gd name="connsiteX596" fmla="*/ 10634435 w 14030783"/>
                <a:gd name="connsiteY596" fmla="*/ 4520028 h 9738027"/>
                <a:gd name="connsiteX597" fmla="*/ 10677978 w 14030783"/>
                <a:gd name="connsiteY597" fmla="*/ 4491000 h 9738027"/>
                <a:gd name="connsiteX598" fmla="*/ 10750549 w 14030783"/>
                <a:gd name="connsiteY598" fmla="*/ 4403914 h 9738027"/>
                <a:gd name="connsiteX599" fmla="*/ 10794092 w 14030783"/>
                <a:gd name="connsiteY599" fmla="*/ 4360371 h 9738027"/>
                <a:gd name="connsiteX600" fmla="*/ 10814503 w 14030783"/>
                <a:gd name="connsiteY600" fmla="*/ 4302314 h 9738027"/>
                <a:gd name="connsiteX601" fmla="*/ 10887528 w 14030783"/>
                <a:gd name="connsiteY601" fmla="*/ 4251514 h 9738027"/>
                <a:gd name="connsiteX602" fmla="*/ 11016116 w 14030783"/>
                <a:gd name="connsiteY602" fmla="*/ 4232464 h 9738027"/>
                <a:gd name="connsiteX603" fmla="*/ 11142209 w 14030783"/>
                <a:gd name="connsiteY603" fmla="*/ 4307983 h 9738027"/>
                <a:gd name="connsiteX604" fmla="*/ 11165794 w 14030783"/>
                <a:gd name="connsiteY604" fmla="*/ 4433170 h 9738027"/>
                <a:gd name="connsiteX605" fmla="*/ 11117489 w 14030783"/>
                <a:gd name="connsiteY605" fmla="*/ 4505514 h 9738027"/>
                <a:gd name="connsiteX606" fmla="*/ 11087553 w 14030783"/>
                <a:gd name="connsiteY606" fmla="*/ 4551552 h 9738027"/>
                <a:gd name="connsiteX607" fmla="*/ 11088687 w 14030783"/>
                <a:gd name="connsiteY607" fmla="*/ 4577632 h 9738027"/>
                <a:gd name="connsiteX608" fmla="*/ 11026321 w 14030783"/>
                <a:gd name="connsiteY608" fmla="*/ 4592600 h 9738027"/>
                <a:gd name="connsiteX609" fmla="*/ 11011807 w 14030783"/>
                <a:gd name="connsiteY609" fmla="*/ 4650657 h 9738027"/>
                <a:gd name="connsiteX610" fmla="*/ 11098892 w 14030783"/>
                <a:gd name="connsiteY610" fmla="*/ 4665171 h 9738027"/>
                <a:gd name="connsiteX611" fmla="*/ 11055349 w 14030783"/>
                <a:gd name="connsiteY611" fmla="*/ 4708714 h 9738027"/>
                <a:gd name="connsiteX612" fmla="*/ 11040835 w 14030783"/>
                <a:gd name="connsiteY612" fmla="*/ 4752257 h 9738027"/>
                <a:gd name="connsiteX613" fmla="*/ 11055349 w 14030783"/>
                <a:gd name="connsiteY613" fmla="*/ 4781285 h 9738027"/>
                <a:gd name="connsiteX614" fmla="*/ 11098892 w 14030783"/>
                <a:gd name="connsiteY614" fmla="*/ 4737743 h 9738027"/>
                <a:gd name="connsiteX615" fmla="*/ 11229521 w 14030783"/>
                <a:gd name="connsiteY615" fmla="*/ 4650657 h 9738027"/>
                <a:gd name="connsiteX616" fmla="*/ 11287578 w 14030783"/>
                <a:gd name="connsiteY616" fmla="*/ 4636143 h 9738027"/>
                <a:gd name="connsiteX617" fmla="*/ 11374664 w 14030783"/>
                <a:gd name="connsiteY617" fmla="*/ 4592600 h 9738027"/>
                <a:gd name="connsiteX618" fmla="*/ 11461749 w 14030783"/>
                <a:gd name="connsiteY618" fmla="*/ 4549057 h 9738027"/>
                <a:gd name="connsiteX619" fmla="*/ 11577864 w 14030783"/>
                <a:gd name="connsiteY619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33978 w 14030783"/>
                <a:gd name="connsiteY247" fmla="*/ 3025057 h 9738027"/>
                <a:gd name="connsiteX248" fmla="*/ 1549173 w 14030783"/>
                <a:gd name="connsiteY248" fmla="*/ 3107153 h 9738027"/>
                <a:gd name="connsiteX249" fmla="*/ 1592716 w 14030783"/>
                <a:gd name="connsiteY249" fmla="*/ 3191403 h 9738027"/>
                <a:gd name="connsiteX250" fmla="*/ 1641135 w 14030783"/>
                <a:gd name="connsiteY250" fmla="*/ 3379977 h 9738027"/>
                <a:gd name="connsiteX251" fmla="*/ 1679235 w 14030783"/>
                <a:gd name="connsiteY251" fmla="*/ 3515708 h 9738027"/>
                <a:gd name="connsiteX252" fmla="*/ 1611766 w 14030783"/>
                <a:gd name="connsiteY252" fmla="*/ 3576373 h 9738027"/>
                <a:gd name="connsiteX253" fmla="*/ 1603941 w 14030783"/>
                <a:gd name="connsiteY253" fmla="*/ 3629214 h 9738027"/>
                <a:gd name="connsiteX254" fmla="*/ 1562554 w 14030783"/>
                <a:gd name="connsiteY254" fmla="*/ 3677633 h 9738027"/>
                <a:gd name="connsiteX255" fmla="*/ 1524454 w 14030783"/>
                <a:gd name="connsiteY255" fmla="*/ 3753833 h 9738027"/>
                <a:gd name="connsiteX256" fmla="*/ 1548492 w 14030783"/>
                <a:gd name="connsiteY256" fmla="*/ 3852371 h 9738027"/>
                <a:gd name="connsiteX257" fmla="*/ 1504949 w 14030783"/>
                <a:gd name="connsiteY257" fmla="*/ 3866885 h 9738027"/>
                <a:gd name="connsiteX258" fmla="*/ 1446892 w 14030783"/>
                <a:gd name="connsiteY258" fmla="*/ 3881400 h 9738027"/>
                <a:gd name="connsiteX259" fmla="*/ 1427615 w 14030783"/>
                <a:gd name="connsiteY259" fmla="*/ 3913037 h 9738027"/>
                <a:gd name="connsiteX260" fmla="*/ 1374548 w 14030783"/>
                <a:gd name="connsiteY260" fmla="*/ 3939910 h 9738027"/>
                <a:gd name="connsiteX261" fmla="*/ 1333386 w 14030783"/>
                <a:gd name="connsiteY261" fmla="*/ 3980845 h 9738027"/>
                <a:gd name="connsiteX262" fmla="*/ 1200149 w 14030783"/>
                <a:gd name="connsiteY262" fmla="*/ 4041057 h 9738027"/>
                <a:gd name="connsiteX263" fmla="*/ 1132114 w 14030783"/>
                <a:gd name="connsiteY263" fmla="*/ 4089135 h 9738027"/>
                <a:gd name="connsiteX264" fmla="*/ 1102858 w 14030783"/>
                <a:gd name="connsiteY264" fmla="*/ 4120319 h 9738027"/>
                <a:gd name="connsiteX265" fmla="*/ 1052398 w 14030783"/>
                <a:gd name="connsiteY265" fmla="*/ 4154337 h 9738027"/>
                <a:gd name="connsiteX266" fmla="*/ 996269 w 14030783"/>
                <a:gd name="connsiteY266" fmla="*/ 4183591 h 9738027"/>
                <a:gd name="connsiteX267" fmla="*/ 870857 w 14030783"/>
                <a:gd name="connsiteY267" fmla="*/ 4203322 h 9738027"/>
                <a:gd name="connsiteX268" fmla="*/ 759958 w 14030783"/>
                <a:gd name="connsiteY268" fmla="*/ 4204229 h 9738027"/>
                <a:gd name="connsiteX269" fmla="*/ 716642 w 14030783"/>
                <a:gd name="connsiteY269" fmla="*/ 4307531 h 9738027"/>
                <a:gd name="connsiteX270" fmla="*/ 648607 w 14030783"/>
                <a:gd name="connsiteY270" fmla="*/ 4389400 h 9738027"/>
                <a:gd name="connsiteX271" fmla="*/ 561521 w 14030783"/>
                <a:gd name="connsiteY271" fmla="*/ 4432943 h 9738027"/>
                <a:gd name="connsiteX272" fmla="*/ 474435 w 14030783"/>
                <a:gd name="connsiteY272" fmla="*/ 4418428 h 9738027"/>
                <a:gd name="connsiteX273" fmla="*/ 459921 w 14030783"/>
                <a:gd name="connsiteY273" fmla="*/ 4374885 h 9738027"/>
                <a:gd name="connsiteX274" fmla="*/ 416378 w 14030783"/>
                <a:gd name="connsiteY274" fmla="*/ 4345857 h 9738027"/>
                <a:gd name="connsiteX275" fmla="*/ 358321 w 14030783"/>
                <a:gd name="connsiteY275" fmla="*/ 4360371 h 9738027"/>
                <a:gd name="connsiteX276" fmla="*/ 300264 w 14030783"/>
                <a:gd name="connsiteY276" fmla="*/ 4403914 h 9738027"/>
                <a:gd name="connsiteX277" fmla="*/ 169635 w 14030783"/>
                <a:gd name="connsiteY277" fmla="*/ 4476485 h 9738027"/>
                <a:gd name="connsiteX278" fmla="*/ 103980 w 14030783"/>
                <a:gd name="connsiteY278" fmla="*/ 4551438 h 9738027"/>
                <a:gd name="connsiteX279" fmla="*/ 72571 w 14030783"/>
                <a:gd name="connsiteY279" fmla="*/ 4643287 h 9738027"/>
                <a:gd name="connsiteX280" fmla="*/ 453 w 14030783"/>
                <a:gd name="connsiteY280" fmla="*/ 4715858 h 9738027"/>
                <a:gd name="connsiteX281" fmla="*/ 52840 w 14030783"/>
                <a:gd name="connsiteY281" fmla="*/ 4784914 h 9738027"/>
                <a:gd name="connsiteX282" fmla="*/ 53521 w 14030783"/>
                <a:gd name="connsiteY282" fmla="*/ 4853857 h 9738027"/>
                <a:gd name="connsiteX283" fmla="*/ 111578 w 14030783"/>
                <a:gd name="connsiteY283" fmla="*/ 4868371 h 9738027"/>
                <a:gd name="connsiteX284" fmla="*/ 155121 w 14030783"/>
                <a:gd name="connsiteY284" fmla="*/ 4882885 h 9738027"/>
                <a:gd name="connsiteX285" fmla="*/ 256721 w 14030783"/>
                <a:gd name="connsiteY285" fmla="*/ 4984485 h 9738027"/>
                <a:gd name="connsiteX286" fmla="*/ 319086 w 14030783"/>
                <a:gd name="connsiteY286" fmla="*/ 5098219 h 9738027"/>
                <a:gd name="connsiteX287" fmla="*/ 304572 w 14030783"/>
                <a:gd name="connsiteY287" fmla="*/ 5294275 h 9738027"/>
                <a:gd name="connsiteX288" fmla="*/ 242207 w 14030783"/>
                <a:gd name="connsiteY288" fmla="*/ 5390885 h 9738027"/>
                <a:gd name="connsiteX289" fmla="*/ 300264 w 14030783"/>
                <a:gd name="connsiteY289" fmla="*/ 5419914 h 9738027"/>
                <a:gd name="connsiteX290" fmla="*/ 358321 w 14030783"/>
                <a:gd name="connsiteY290" fmla="*/ 5434428 h 9738027"/>
                <a:gd name="connsiteX291" fmla="*/ 401864 w 14030783"/>
                <a:gd name="connsiteY291" fmla="*/ 5463457 h 9738027"/>
                <a:gd name="connsiteX292" fmla="*/ 445407 w 14030783"/>
                <a:gd name="connsiteY292" fmla="*/ 5477971 h 9738027"/>
                <a:gd name="connsiteX293" fmla="*/ 567985 w 14030783"/>
                <a:gd name="connsiteY293" fmla="*/ 5522195 h 9738027"/>
                <a:gd name="connsiteX294" fmla="*/ 573201 w 14030783"/>
                <a:gd name="connsiteY294" fmla="*/ 5647380 h 9738027"/>
                <a:gd name="connsiteX295" fmla="*/ 587715 w 14030783"/>
                <a:gd name="connsiteY295" fmla="*/ 5739228 h 9738027"/>
                <a:gd name="connsiteX296" fmla="*/ 715282 w 14030783"/>
                <a:gd name="connsiteY296" fmla="*/ 5711333 h 9738027"/>
                <a:gd name="connsiteX297" fmla="*/ 754742 w 14030783"/>
                <a:gd name="connsiteY297" fmla="*/ 5764402 h 9738027"/>
                <a:gd name="connsiteX298" fmla="*/ 822778 w 14030783"/>
                <a:gd name="connsiteY298" fmla="*/ 5811800 h 9738027"/>
                <a:gd name="connsiteX299" fmla="*/ 982435 w 14030783"/>
                <a:gd name="connsiteY299" fmla="*/ 5826314 h 9738027"/>
                <a:gd name="connsiteX300" fmla="*/ 1061470 w 14030783"/>
                <a:gd name="connsiteY300" fmla="*/ 5855796 h 9738027"/>
                <a:gd name="connsiteX301" fmla="*/ 1064304 w 14030783"/>
                <a:gd name="connsiteY301" fmla="*/ 5925533 h 9738027"/>
                <a:gd name="connsiteX302" fmla="*/ 1069295 w 14030783"/>
                <a:gd name="connsiteY302" fmla="*/ 6024751 h 9738027"/>
                <a:gd name="connsiteX303" fmla="*/ 1156607 w 14030783"/>
                <a:gd name="connsiteY303" fmla="*/ 6087571 h 9738027"/>
                <a:gd name="connsiteX304" fmla="*/ 1214890 w 14030783"/>
                <a:gd name="connsiteY304" fmla="*/ 6116033 h 9738027"/>
                <a:gd name="connsiteX305" fmla="*/ 1229178 w 14030783"/>
                <a:gd name="connsiteY305" fmla="*/ 6189171 h 9738027"/>
                <a:gd name="connsiteX306" fmla="*/ 1185635 w 14030783"/>
                <a:gd name="connsiteY306" fmla="*/ 6218200 h 9738027"/>
                <a:gd name="connsiteX307" fmla="*/ 1207520 w 14030783"/>
                <a:gd name="connsiteY307" fmla="*/ 6388289 h 9738027"/>
                <a:gd name="connsiteX308" fmla="*/ 1265123 w 14030783"/>
                <a:gd name="connsiteY308" fmla="*/ 6477075 h 9738027"/>
                <a:gd name="connsiteX309" fmla="*/ 1313203 w 14030783"/>
                <a:gd name="connsiteY309" fmla="*/ 6568924 h 9738027"/>
                <a:gd name="connsiteX310" fmla="*/ 1265350 w 14030783"/>
                <a:gd name="connsiteY310" fmla="*/ 6651020 h 9738027"/>
                <a:gd name="connsiteX311" fmla="*/ 1163977 w 14030783"/>
                <a:gd name="connsiteY311" fmla="*/ 6610539 h 9738027"/>
                <a:gd name="connsiteX312" fmla="*/ 1142092 w 14030783"/>
                <a:gd name="connsiteY312" fmla="*/ 6682657 h 9738027"/>
                <a:gd name="connsiteX313" fmla="*/ 1176790 w 14030783"/>
                <a:gd name="connsiteY313" fmla="*/ 6768495 h 9738027"/>
                <a:gd name="connsiteX314" fmla="*/ 1173729 w 14030783"/>
                <a:gd name="connsiteY314" fmla="*/ 6871115 h 9738027"/>
                <a:gd name="connsiteX315" fmla="*/ 1188697 w 14030783"/>
                <a:gd name="connsiteY315" fmla="*/ 6955140 h 9738027"/>
                <a:gd name="connsiteX316" fmla="*/ 1248909 w 14030783"/>
                <a:gd name="connsiteY316" fmla="*/ 7021475 h 9738027"/>
                <a:gd name="connsiteX317" fmla="*/ 1405503 w 14030783"/>
                <a:gd name="connsiteY317" fmla="*/ 7104025 h 9738027"/>
                <a:gd name="connsiteX318" fmla="*/ 1487827 w 14030783"/>
                <a:gd name="connsiteY318" fmla="*/ 7157093 h 9738027"/>
                <a:gd name="connsiteX319" fmla="*/ 1569470 w 14030783"/>
                <a:gd name="connsiteY319" fmla="*/ 7212541 h 9738027"/>
                <a:gd name="connsiteX320" fmla="*/ 1650092 w 14030783"/>
                <a:gd name="connsiteY320" fmla="*/ 7263228 h 9738027"/>
                <a:gd name="connsiteX321" fmla="*/ 1693635 w 14030783"/>
                <a:gd name="connsiteY321" fmla="*/ 7277743 h 9738027"/>
                <a:gd name="connsiteX322" fmla="*/ 1780721 w 14030783"/>
                <a:gd name="connsiteY322" fmla="*/ 7321285 h 9738027"/>
                <a:gd name="connsiteX323" fmla="*/ 1853292 w 14030783"/>
                <a:gd name="connsiteY323" fmla="*/ 7248714 h 9738027"/>
                <a:gd name="connsiteX324" fmla="*/ 1968726 w 14030783"/>
                <a:gd name="connsiteY324" fmla="*/ 7251322 h 9738027"/>
                <a:gd name="connsiteX325" fmla="*/ 1995827 w 14030783"/>
                <a:gd name="connsiteY325" fmla="*/ 7319358 h 9738027"/>
                <a:gd name="connsiteX326" fmla="*/ 2082914 w 14030783"/>
                <a:gd name="connsiteY326" fmla="*/ 7348387 h 9738027"/>
                <a:gd name="connsiteX327" fmla="*/ 2172607 w 14030783"/>
                <a:gd name="connsiteY327" fmla="*/ 7389321 h 9738027"/>
                <a:gd name="connsiteX328" fmla="*/ 2224540 w 14030783"/>
                <a:gd name="connsiteY328" fmla="*/ 7423339 h 9738027"/>
                <a:gd name="connsiteX329" fmla="*/ 2249714 w 14030783"/>
                <a:gd name="connsiteY329" fmla="*/ 7440462 h 9738027"/>
                <a:gd name="connsiteX330" fmla="*/ 2262301 w 14030783"/>
                <a:gd name="connsiteY330" fmla="*/ 7472098 h 9738027"/>
                <a:gd name="connsiteX331" fmla="*/ 2298359 w 14030783"/>
                <a:gd name="connsiteY331" fmla="*/ 7501920 h 9738027"/>
                <a:gd name="connsiteX332" fmla="*/ 2324893 w 14030783"/>
                <a:gd name="connsiteY332" fmla="*/ 7517569 h 9738027"/>
                <a:gd name="connsiteX333" fmla="*/ 2450986 w 14030783"/>
                <a:gd name="connsiteY333" fmla="*/ 7496364 h 9738027"/>
                <a:gd name="connsiteX334" fmla="*/ 2482623 w 14030783"/>
                <a:gd name="connsiteY334" fmla="*/ 7618714 h 9738027"/>
                <a:gd name="connsiteX335" fmla="*/ 2535464 w 14030783"/>
                <a:gd name="connsiteY335" fmla="*/ 7655114 h 9738027"/>
                <a:gd name="connsiteX336" fmla="*/ 2622549 w 14030783"/>
                <a:gd name="connsiteY336" fmla="*/ 7684143 h 9738027"/>
                <a:gd name="connsiteX337" fmla="*/ 2682760 w 14030783"/>
                <a:gd name="connsiteY337" fmla="*/ 7741746 h 9738027"/>
                <a:gd name="connsiteX338" fmla="*/ 2791278 w 14030783"/>
                <a:gd name="connsiteY338" fmla="*/ 7744582 h 9738027"/>
                <a:gd name="connsiteX339" fmla="*/ 2847408 w 14030783"/>
                <a:gd name="connsiteY339" fmla="*/ 7814545 h 9738027"/>
                <a:gd name="connsiteX340" fmla="*/ 2927349 w 14030783"/>
                <a:gd name="connsiteY340" fmla="*/ 7807627 h 9738027"/>
                <a:gd name="connsiteX341" fmla="*/ 3007065 w 14030783"/>
                <a:gd name="connsiteY341" fmla="*/ 7838810 h 9738027"/>
                <a:gd name="connsiteX342" fmla="*/ 3145064 w 14030783"/>
                <a:gd name="connsiteY342" fmla="*/ 7843800 h 9738027"/>
                <a:gd name="connsiteX343" fmla="*/ 3254035 w 14030783"/>
                <a:gd name="connsiteY343" fmla="*/ 7881900 h 9738027"/>
                <a:gd name="connsiteX344" fmla="*/ 3367314 w 14030783"/>
                <a:gd name="connsiteY344" fmla="*/ 7843346 h 9738027"/>
                <a:gd name="connsiteX345" fmla="*/ 3456780 w 14030783"/>
                <a:gd name="connsiteY345" fmla="*/ 7819988 h 9738027"/>
                <a:gd name="connsiteX346" fmla="*/ 3480820 w 14030783"/>
                <a:gd name="connsiteY346" fmla="*/ 7878044 h 9738027"/>
                <a:gd name="connsiteX347" fmla="*/ 3490571 w 14030783"/>
                <a:gd name="connsiteY347" fmla="*/ 7923969 h 9738027"/>
                <a:gd name="connsiteX348" fmla="*/ 3512229 w 14030783"/>
                <a:gd name="connsiteY348" fmla="*/ 7982025 h 9738027"/>
                <a:gd name="connsiteX349" fmla="*/ 3546247 w 14030783"/>
                <a:gd name="connsiteY349" fmla="*/ 8022960 h 9738027"/>
                <a:gd name="connsiteX350" fmla="*/ 3609521 w 14030783"/>
                <a:gd name="connsiteY350" fmla="*/ 8017971 h 9738027"/>
                <a:gd name="connsiteX351" fmla="*/ 3624035 w 14030783"/>
                <a:gd name="connsiteY351" fmla="*/ 7901857 h 9738027"/>
                <a:gd name="connsiteX352" fmla="*/ 3703977 w 14030783"/>
                <a:gd name="connsiteY352" fmla="*/ 7834502 h 9738027"/>
                <a:gd name="connsiteX353" fmla="*/ 3747973 w 14030783"/>
                <a:gd name="connsiteY353" fmla="*/ 7787103 h 9738027"/>
                <a:gd name="connsiteX354" fmla="*/ 3882004 w 14030783"/>
                <a:gd name="connsiteY354" fmla="*/ 7842099 h 9738027"/>
                <a:gd name="connsiteX355" fmla="*/ 4030435 w 14030783"/>
                <a:gd name="connsiteY355" fmla="*/ 7872828 h 9738027"/>
                <a:gd name="connsiteX356" fmla="*/ 4110377 w 14030783"/>
                <a:gd name="connsiteY356" fmla="*/ 7834728 h 9738027"/>
                <a:gd name="connsiteX357" fmla="*/ 4146323 w 14030783"/>
                <a:gd name="connsiteY357" fmla="*/ 7921360 h 9738027"/>
                <a:gd name="connsiteX358" fmla="*/ 4196555 w 14030783"/>
                <a:gd name="connsiteY358" fmla="*/ 7962522 h 9738027"/>
                <a:gd name="connsiteX359" fmla="*/ 4261757 w 14030783"/>
                <a:gd name="connsiteY359" fmla="*/ 8028177 h 9738027"/>
                <a:gd name="connsiteX360" fmla="*/ 4252685 w 14030783"/>
                <a:gd name="connsiteY360" fmla="*/ 8093151 h 9738027"/>
                <a:gd name="connsiteX361" fmla="*/ 4277178 w 14030783"/>
                <a:gd name="connsiteY361" fmla="*/ 8148600 h 9738027"/>
                <a:gd name="connsiteX362" fmla="*/ 4436835 w 14030783"/>
                <a:gd name="connsiteY362" fmla="*/ 8119571 h 9738027"/>
                <a:gd name="connsiteX363" fmla="*/ 4565310 w 14030783"/>
                <a:gd name="connsiteY363" fmla="*/ 8078863 h 9738027"/>
                <a:gd name="connsiteX364" fmla="*/ 4639128 w 14030783"/>
                <a:gd name="connsiteY364" fmla="*/ 8082945 h 9738027"/>
                <a:gd name="connsiteX365" fmla="*/ 4712607 w 14030783"/>
                <a:gd name="connsiteY365" fmla="*/ 8047000 h 9738027"/>
                <a:gd name="connsiteX366" fmla="*/ 4741635 w 14030783"/>
                <a:gd name="connsiteY366" fmla="*/ 8003457 h 9738027"/>
                <a:gd name="connsiteX367" fmla="*/ 4756149 w 14030783"/>
                <a:gd name="connsiteY367" fmla="*/ 7959914 h 9738027"/>
                <a:gd name="connsiteX368" fmla="*/ 4843235 w 14030783"/>
                <a:gd name="connsiteY368" fmla="*/ 7930885 h 9738027"/>
                <a:gd name="connsiteX369" fmla="*/ 4877480 w 14030783"/>
                <a:gd name="connsiteY369" fmla="*/ 7904465 h 9738027"/>
                <a:gd name="connsiteX370" fmla="*/ 4933609 w 14030783"/>
                <a:gd name="connsiteY370" fmla="*/ 7875437 h 9738027"/>
                <a:gd name="connsiteX371" fmla="*/ 4986224 w 14030783"/>
                <a:gd name="connsiteY371" fmla="*/ 7839037 h 9738027"/>
                <a:gd name="connsiteX372" fmla="*/ 5104492 w 14030783"/>
                <a:gd name="connsiteY372" fmla="*/ 7766919 h 9738027"/>
                <a:gd name="connsiteX373" fmla="*/ 5249635 w 14030783"/>
                <a:gd name="connsiteY373" fmla="*/ 7814771 h 9738027"/>
                <a:gd name="connsiteX374" fmla="*/ 5336721 w 14030783"/>
                <a:gd name="connsiteY374" fmla="*/ 7872828 h 9738027"/>
                <a:gd name="connsiteX375" fmla="*/ 5423807 w 14030783"/>
                <a:gd name="connsiteY375" fmla="*/ 7858314 h 9738027"/>
                <a:gd name="connsiteX376" fmla="*/ 5467349 w 14030783"/>
                <a:gd name="connsiteY376" fmla="*/ 7829285 h 9738027"/>
                <a:gd name="connsiteX377" fmla="*/ 5553754 w 14030783"/>
                <a:gd name="connsiteY377" fmla="*/ 7712377 h 9738027"/>
                <a:gd name="connsiteX378" fmla="*/ 5602741 w 14030783"/>
                <a:gd name="connsiteY378" fmla="*/ 7788804 h 9738027"/>
                <a:gd name="connsiteX379" fmla="*/ 5641521 w 14030783"/>
                <a:gd name="connsiteY379" fmla="*/ 7843800 h 9738027"/>
                <a:gd name="connsiteX380" fmla="*/ 5656035 w 14030783"/>
                <a:gd name="connsiteY380" fmla="*/ 7887343 h 9738027"/>
                <a:gd name="connsiteX381" fmla="*/ 5745276 w 14030783"/>
                <a:gd name="connsiteY381" fmla="*/ 7950389 h 9738027"/>
                <a:gd name="connsiteX382" fmla="*/ 5770222 w 14030783"/>
                <a:gd name="connsiteY382" fmla="*/ 7990077 h 9738027"/>
                <a:gd name="connsiteX383" fmla="*/ 5766480 w 14030783"/>
                <a:gd name="connsiteY383" fmla="*/ 8069112 h 9738027"/>
                <a:gd name="connsiteX384" fmla="*/ 5771016 w 14030783"/>
                <a:gd name="connsiteY384" fmla="*/ 8131703 h 9738027"/>
                <a:gd name="connsiteX385" fmla="*/ 5778386 w 14030783"/>
                <a:gd name="connsiteY385" fmla="*/ 8211419 h 9738027"/>
                <a:gd name="connsiteX386" fmla="*/ 5776458 w 14030783"/>
                <a:gd name="connsiteY386" fmla="*/ 8300887 h 9738027"/>
                <a:gd name="connsiteX387" fmla="*/ 5730989 w 14030783"/>
                <a:gd name="connsiteY387" fmla="*/ 8377994 h 9738027"/>
                <a:gd name="connsiteX388" fmla="*/ 5641521 w 14030783"/>
                <a:gd name="connsiteY388" fmla="*/ 8424371 h 9738027"/>
                <a:gd name="connsiteX389" fmla="*/ 5612492 w 14030783"/>
                <a:gd name="connsiteY389" fmla="*/ 8467914 h 9738027"/>
                <a:gd name="connsiteX390" fmla="*/ 5597978 w 14030783"/>
                <a:gd name="connsiteY390" fmla="*/ 8511457 h 9738027"/>
                <a:gd name="connsiteX391" fmla="*/ 5510892 w 14030783"/>
                <a:gd name="connsiteY391" fmla="*/ 8598543 h 9738027"/>
                <a:gd name="connsiteX392" fmla="*/ 5496378 w 14030783"/>
                <a:gd name="connsiteY392" fmla="*/ 8642085 h 9738027"/>
                <a:gd name="connsiteX393" fmla="*/ 5558744 w 14030783"/>
                <a:gd name="connsiteY393" fmla="*/ 8768178 h 9738027"/>
                <a:gd name="connsiteX394" fmla="*/ 5516109 w 14030783"/>
                <a:gd name="connsiteY394" fmla="*/ 8861954 h 9738027"/>
                <a:gd name="connsiteX395" fmla="*/ 5658303 w 14030783"/>
                <a:gd name="connsiteY395" fmla="*/ 8840183 h 9738027"/>
                <a:gd name="connsiteX396" fmla="*/ 5750491 w 14030783"/>
                <a:gd name="connsiteY396" fmla="*/ 8814103 h 9738027"/>
                <a:gd name="connsiteX397" fmla="*/ 5815692 w 14030783"/>
                <a:gd name="connsiteY397" fmla="*/ 8800268 h 9738027"/>
                <a:gd name="connsiteX398" fmla="*/ 5787798 w 14030783"/>
                <a:gd name="connsiteY398" fmla="*/ 8872159 h 9738027"/>
                <a:gd name="connsiteX399" fmla="*/ 5786890 w 14030783"/>
                <a:gd name="connsiteY399" fmla="*/ 8903343 h 9738027"/>
                <a:gd name="connsiteX400" fmla="*/ 5786664 w 14030783"/>
                <a:gd name="connsiteY400" fmla="*/ 8946885 h 9738027"/>
                <a:gd name="connsiteX401" fmla="*/ 5815692 w 14030783"/>
                <a:gd name="connsiteY401" fmla="*/ 9033971 h 9738027"/>
                <a:gd name="connsiteX402" fmla="*/ 5868760 w 14030783"/>
                <a:gd name="connsiteY402" fmla="*/ 9080576 h 9738027"/>
                <a:gd name="connsiteX403" fmla="*/ 5921828 w 14030783"/>
                <a:gd name="connsiteY403" fmla="*/ 9114140 h 9738027"/>
                <a:gd name="connsiteX404" fmla="*/ 5946321 w 14030783"/>
                <a:gd name="connsiteY404" fmla="*/ 9164600 h 9738027"/>
                <a:gd name="connsiteX405" fmla="*/ 5902778 w 14030783"/>
                <a:gd name="connsiteY405" fmla="*/ 9266200 h 9738027"/>
                <a:gd name="connsiteX406" fmla="*/ 6062435 w 14030783"/>
                <a:gd name="connsiteY406" fmla="*/ 9353285 h 9738027"/>
                <a:gd name="connsiteX407" fmla="*/ 6076949 w 14030783"/>
                <a:gd name="connsiteY407" fmla="*/ 9396828 h 9738027"/>
                <a:gd name="connsiteX408" fmla="*/ 6105978 w 14030783"/>
                <a:gd name="connsiteY408" fmla="*/ 9440371 h 9738027"/>
                <a:gd name="connsiteX409" fmla="*/ 6172653 w 14030783"/>
                <a:gd name="connsiteY409" fmla="*/ 9471214 h 9738027"/>
                <a:gd name="connsiteX410" fmla="*/ 6308384 w 14030783"/>
                <a:gd name="connsiteY410" fmla="*/ 9406920 h 9738027"/>
                <a:gd name="connsiteX411" fmla="*/ 6338207 w 14030783"/>
                <a:gd name="connsiteY411" fmla="*/ 9440371 h 9738027"/>
                <a:gd name="connsiteX412" fmla="*/ 6352721 w 14030783"/>
                <a:gd name="connsiteY412" fmla="*/ 9483914 h 9738027"/>
                <a:gd name="connsiteX413" fmla="*/ 6386739 w 14030783"/>
                <a:gd name="connsiteY413" fmla="*/ 9527003 h 9738027"/>
                <a:gd name="connsiteX414" fmla="*/ 6444569 w 14030783"/>
                <a:gd name="connsiteY414" fmla="*/ 9556032 h 9738027"/>
                <a:gd name="connsiteX415" fmla="*/ 6469061 w 14030783"/>
                <a:gd name="connsiteY415" fmla="*/ 9510562 h 9738027"/>
                <a:gd name="connsiteX416" fmla="*/ 6468835 w 14030783"/>
                <a:gd name="connsiteY416" fmla="*/ 9382314 h 9738027"/>
                <a:gd name="connsiteX417" fmla="*/ 6439807 w 14030783"/>
                <a:gd name="connsiteY417" fmla="*/ 9280714 h 9738027"/>
                <a:gd name="connsiteX418" fmla="*/ 6483349 w 14030783"/>
                <a:gd name="connsiteY418" fmla="*/ 9237171 h 9738027"/>
                <a:gd name="connsiteX419" fmla="*/ 6526892 w 14030783"/>
                <a:gd name="connsiteY419" fmla="*/ 9222657 h 9738027"/>
                <a:gd name="connsiteX420" fmla="*/ 6596516 w 14030783"/>
                <a:gd name="connsiteY420" fmla="*/ 9225945 h 9738027"/>
                <a:gd name="connsiteX421" fmla="*/ 6675097 w 14030783"/>
                <a:gd name="connsiteY421" fmla="*/ 9168795 h 9738027"/>
                <a:gd name="connsiteX422" fmla="*/ 6776243 w 14030783"/>
                <a:gd name="connsiteY422" fmla="*/ 9224812 h 9738027"/>
                <a:gd name="connsiteX423" fmla="*/ 6802664 w 14030783"/>
                <a:gd name="connsiteY423" fmla="*/ 9164600 h 9738027"/>
                <a:gd name="connsiteX424" fmla="*/ 6867638 w 14030783"/>
                <a:gd name="connsiteY424" fmla="*/ 9181722 h 9738027"/>
                <a:gd name="connsiteX425" fmla="*/ 6909027 w 14030783"/>
                <a:gd name="connsiteY425" fmla="*/ 9205988 h 9738027"/>
                <a:gd name="connsiteX426" fmla="*/ 6991349 w 14030783"/>
                <a:gd name="connsiteY426" fmla="*/ 9208143 h 9738027"/>
                <a:gd name="connsiteX427" fmla="*/ 7063921 w 14030783"/>
                <a:gd name="connsiteY427" fmla="*/ 9121057 h 9738027"/>
                <a:gd name="connsiteX428" fmla="*/ 7141028 w 14030783"/>
                <a:gd name="connsiteY428" fmla="*/ 9139881 h 9738027"/>
                <a:gd name="connsiteX429" fmla="*/ 7209064 w 14030783"/>
                <a:gd name="connsiteY429" fmla="*/ 9077514 h 9738027"/>
                <a:gd name="connsiteX430" fmla="*/ 7235939 w 14030783"/>
                <a:gd name="connsiteY430" fmla="*/ 9048713 h 9738027"/>
                <a:gd name="connsiteX431" fmla="*/ 7275172 w 14030783"/>
                <a:gd name="connsiteY431" fmla="*/ 9023539 h 9738027"/>
                <a:gd name="connsiteX432" fmla="*/ 7310436 w 14030783"/>
                <a:gd name="connsiteY432" fmla="*/ 9063681 h 9738027"/>
                <a:gd name="connsiteX433" fmla="*/ 7346609 w 14030783"/>
                <a:gd name="connsiteY433" fmla="*/ 9109604 h 9738027"/>
                <a:gd name="connsiteX434" fmla="*/ 7382328 w 14030783"/>
                <a:gd name="connsiteY434" fmla="*/ 9159270 h 9738027"/>
                <a:gd name="connsiteX435" fmla="*/ 7499349 w 14030783"/>
                <a:gd name="connsiteY435" fmla="*/ 9164600 h 9738027"/>
                <a:gd name="connsiteX436" fmla="*/ 7586435 w 14030783"/>
                <a:gd name="connsiteY436" fmla="*/ 9179114 h 9738027"/>
                <a:gd name="connsiteX437" fmla="*/ 7600949 w 14030783"/>
                <a:gd name="connsiteY437" fmla="*/ 9353285 h 9738027"/>
                <a:gd name="connsiteX438" fmla="*/ 7673521 w 14030783"/>
                <a:gd name="connsiteY438" fmla="*/ 9367800 h 9738027"/>
                <a:gd name="connsiteX439" fmla="*/ 7760607 w 14030783"/>
                <a:gd name="connsiteY439" fmla="*/ 9396828 h 9738027"/>
                <a:gd name="connsiteX440" fmla="*/ 7847692 w 14030783"/>
                <a:gd name="connsiteY440" fmla="*/ 9425857 h 9738027"/>
                <a:gd name="connsiteX441" fmla="*/ 7891235 w 14030783"/>
                <a:gd name="connsiteY441" fmla="*/ 9440371 h 9738027"/>
                <a:gd name="connsiteX442" fmla="*/ 7934778 w 14030783"/>
                <a:gd name="connsiteY442" fmla="*/ 9396828 h 9738027"/>
                <a:gd name="connsiteX443" fmla="*/ 7978321 w 14030783"/>
                <a:gd name="connsiteY443" fmla="*/ 9382314 h 9738027"/>
                <a:gd name="connsiteX444" fmla="*/ 8001453 w 14030783"/>
                <a:gd name="connsiteY444" fmla="*/ 9347389 h 9738027"/>
                <a:gd name="connsiteX445" fmla="*/ 8044315 w 14030783"/>
                <a:gd name="connsiteY445" fmla="*/ 9335483 h 9738027"/>
                <a:gd name="connsiteX446" fmla="*/ 8103847 w 14030783"/>
                <a:gd name="connsiteY446" fmla="*/ 9397396 h 9738027"/>
                <a:gd name="connsiteX447" fmla="*/ 8207942 w 14030783"/>
                <a:gd name="connsiteY447" fmla="*/ 9437309 h 9738027"/>
                <a:gd name="connsiteX448" fmla="*/ 8253866 w 14030783"/>
                <a:gd name="connsiteY448" fmla="*/ 9392633 h 9738027"/>
                <a:gd name="connsiteX449" fmla="*/ 8294347 w 14030783"/>
                <a:gd name="connsiteY449" fmla="*/ 9401818 h 9738027"/>
                <a:gd name="connsiteX450" fmla="*/ 8337890 w 14030783"/>
                <a:gd name="connsiteY450" fmla="*/ 9438217 h 9738027"/>
                <a:gd name="connsiteX451" fmla="*/ 8356259 w 14030783"/>
                <a:gd name="connsiteY451" fmla="*/ 9485502 h 9738027"/>
                <a:gd name="connsiteX452" fmla="*/ 8333808 w 14030783"/>
                <a:gd name="connsiteY452" fmla="*/ 9519633 h 9738027"/>
                <a:gd name="connsiteX453" fmla="*/ 8315778 w 14030783"/>
                <a:gd name="connsiteY453" fmla="*/ 9604564 h 9738027"/>
                <a:gd name="connsiteX454" fmla="*/ 8348095 w 14030783"/>
                <a:gd name="connsiteY454" fmla="*/ 9685413 h 9738027"/>
                <a:gd name="connsiteX455" fmla="*/ 8389257 w 14030783"/>
                <a:gd name="connsiteY455" fmla="*/ 9738027 h 9738027"/>
                <a:gd name="connsiteX456" fmla="*/ 8428264 w 14030783"/>
                <a:gd name="connsiteY456" fmla="*/ 9730657 h 9738027"/>
                <a:gd name="connsiteX457" fmla="*/ 8425202 w 14030783"/>
                <a:gd name="connsiteY457" fmla="*/ 9682578 h 9738027"/>
                <a:gd name="connsiteX458" fmla="*/ 8399235 w 14030783"/>
                <a:gd name="connsiteY458" fmla="*/ 9643571 h 9738027"/>
                <a:gd name="connsiteX459" fmla="*/ 8389937 w 14030783"/>
                <a:gd name="connsiteY459" fmla="*/ 9571453 h 9738027"/>
                <a:gd name="connsiteX460" fmla="*/ 8409214 w 14030783"/>
                <a:gd name="connsiteY460" fmla="*/ 9527684 h 9738027"/>
                <a:gd name="connsiteX461" fmla="*/ 8434841 w 14030783"/>
                <a:gd name="connsiteY461" fmla="*/ 9475977 h 9738027"/>
                <a:gd name="connsiteX462" fmla="*/ 8468178 w 14030783"/>
                <a:gd name="connsiteY462" fmla="*/ 9483120 h 9738027"/>
                <a:gd name="connsiteX463" fmla="*/ 8534853 w 14030783"/>
                <a:gd name="connsiteY463" fmla="*/ 9473595 h 9738027"/>
                <a:gd name="connsiteX464" fmla="*/ 8592684 w 14030783"/>
                <a:gd name="connsiteY464" fmla="*/ 9453185 h 9738027"/>
                <a:gd name="connsiteX465" fmla="*/ 8675007 w 14030783"/>
                <a:gd name="connsiteY465" fmla="*/ 9428465 h 9738027"/>
                <a:gd name="connsiteX466" fmla="*/ 8734991 w 14030783"/>
                <a:gd name="connsiteY466" fmla="*/ 9415877 h 9738027"/>
                <a:gd name="connsiteX467" fmla="*/ 8730116 w 14030783"/>
                <a:gd name="connsiteY467" fmla="*/ 9375964 h 9738027"/>
                <a:gd name="connsiteX468" fmla="*/ 8753928 w 14030783"/>
                <a:gd name="connsiteY468" fmla="*/ 9356914 h 9738027"/>
                <a:gd name="connsiteX469" fmla="*/ 8782503 w 14030783"/>
                <a:gd name="connsiteY469" fmla="*/ 9359295 h 9738027"/>
                <a:gd name="connsiteX470" fmla="*/ 8849178 w 14030783"/>
                <a:gd name="connsiteY470" fmla="*/ 9382314 h 9738027"/>
                <a:gd name="connsiteX471" fmla="*/ 8894876 w 14030783"/>
                <a:gd name="connsiteY471" fmla="*/ 9312577 h 9738027"/>
                <a:gd name="connsiteX472" fmla="*/ 8942047 w 14030783"/>
                <a:gd name="connsiteY472" fmla="*/ 9314052 h 9738027"/>
                <a:gd name="connsiteX473" fmla="*/ 8980147 w 14030783"/>
                <a:gd name="connsiteY473" fmla="*/ 9356914 h 9738027"/>
                <a:gd name="connsiteX474" fmla="*/ 9023009 w 14030783"/>
                <a:gd name="connsiteY474" fmla="*/ 9321195 h 9738027"/>
                <a:gd name="connsiteX475" fmla="*/ 9064511 w 14030783"/>
                <a:gd name="connsiteY475" fmla="*/ 9264272 h 9738027"/>
                <a:gd name="connsiteX476" fmla="*/ 9124723 w 14030783"/>
                <a:gd name="connsiteY476" fmla="*/ 9278106 h 9738027"/>
                <a:gd name="connsiteX477" fmla="*/ 9163503 w 14030783"/>
                <a:gd name="connsiteY477" fmla="*/ 9237852 h 9738027"/>
                <a:gd name="connsiteX478" fmla="*/ 9168266 w 14030783"/>
                <a:gd name="connsiteY478" fmla="*/ 9186258 h 9738027"/>
                <a:gd name="connsiteX479" fmla="*/ 9199222 w 14030783"/>
                <a:gd name="connsiteY479" fmla="*/ 9133077 h 9738027"/>
                <a:gd name="connsiteX480" fmla="*/ 9242084 w 14030783"/>
                <a:gd name="connsiteY480" fmla="*/ 9156889 h 9738027"/>
                <a:gd name="connsiteX481" fmla="*/ 9285174 w 14030783"/>
                <a:gd name="connsiteY481" fmla="*/ 9196690 h 9738027"/>
                <a:gd name="connsiteX482" fmla="*/ 9344478 w 14030783"/>
                <a:gd name="connsiteY482" fmla="*/ 9159270 h 9738027"/>
                <a:gd name="connsiteX483" fmla="*/ 9438367 w 14030783"/>
                <a:gd name="connsiteY483" fmla="*/ 9131943 h 9738027"/>
                <a:gd name="connsiteX484" fmla="*/ 9496878 w 14030783"/>
                <a:gd name="connsiteY484" fmla="*/ 9130695 h 9738027"/>
                <a:gd name="connsiteX485" fmla="*/ 9557316 w 14030783"/>
                <a:gd name="connsiteY485" fmla="*/ 9105521 h 9738027"/>
                <a:gd name="connsiteX486" fmla="*/ 9613446 w 14030783"/>
                <a:gd name="connsiteY486" fmla="*/ 9126046 h 9738027"/>
                <a:gd name="connsiteX487" fmla="*/ 9691007 w 14030783"/>
                <a:gd name="connsiteY487" fmla="*/ 9106543 h 9738027"/>
                <a:gd name="connsiteX488" fmla="*/ 9792153 w 14030783"/>
                <a:gd name="connsiteY488" fmla="*/ 9094977 h 9738027"/>
                <a:gd name="connsiteX489" fmla="*/ 9854973 w 14030783"/>
                <a:gd name="connsiteY489" fmla="*/ 9050866 h 9738027"/>
                <a:gd name="connsiteX490" fmla="*/ 9842159 w 14030783"/>
                <a:gd name="connsiteY490" fmla="*/ 9009252 h 9738027"/>
                <a:gd name="connsiteX491" fmla="*/ 9858034 w 14030783"/>
                <a:gd name="connsiteY491" fmla="*/ 8981583 h 9738027"/>
                <a:gd name="connsiteX492" fmla="*/ 9911216 w 14030783"/>
                <a:gd name="connsiteY492" fmla="*/ 8980677 h 9738027"/>
                <a:gd name="connsiteX493" fmla="*/ 9932534 w 14030783"/>
                <a:gd name="connsiteY493" fmla="*/ 8931350 h 9738027"/>
                <a:gd name="connsiteX494" fmla="*/ 9981519 w 14030783"/>
                <a:gd name="connsiteY494" fmla="*/ 8904022 h 9738027"/>
                <a:gd name="connsiteX495" fmla="*/ 10063162 w 14030783"/>
                <a:gd name="connsiteY495" fmla="*/ 8850956 h 9738027"/>
                <a:gd name="connsiteX496" fmla="*/ 10140723 w 14030783"/>
                <a:gd name="connsiteY496" fmla="*/ 8802650 h 9738027"/>
                <a:gd name="connsiteX497" fmla="*/ 10169524 w 14030783"/>
                <a:gd name="connsiteY497" fmla="*/ 8768632 h 9738027"/>
                <a:gd name="connsiteX498" fmla="*/ 10138795 w 14030783"/>
                <a:gd name="connsiteY498" fmla="*/ 8719646 h 9738027"/>
                <a:gd name="connsiteX499" fmla="*/ 10178256 w 14030783"/>
                <a:gd name="connsiteY499" fmla="*/ 8683474 h 9738027"/>
                <a:gd name="connsiteX500" fmla="*/ 10238467 w 14030783"/>
                <a:gd name="connsiteY500" fmla="*/ 8664197 h 9738027"/>
                <a:gd name="connsiteX501" fmla="*/ 10291535 w 14030783"/>
                <a:gd name="connsiteY501" fmla="*/ 8642539 h 9738027"/>
                <a:gd name="connsiteX502" fmla="*/ 10332470 w 14030783"/>
                <a:gd name="connsiteY502" fmla="*/ 8610902 h 9738027"/>
                <a:gd name="connsiteX503" fmla="*/ 10389847 w 14030783"/>
                <a:gd name="connsiteY503" fmla="*/ 8533002 h 9738027"/>
                <a:gd name="connsiteX504" fmla="*/ 10402207 w 14030783"/>
                <a:gd name="connsiteY504" fmla="*/ 8525971 h 9738027"/>
                <a:gd name="connsiteX505" fmla="*/ 10436905 w 14030783"/>
                <a:gd name="connsiteY505" fmla="*/ 8480274 h 9738027"/>
                <a:gd name="connsiteX506" fmla="*/ 10475232 w 14030783"/>
                <a:gd name="connsiteY506" fmla="*/ 8443875 h 9738027"/>
                <a:gd name="connsiteX507" fmla="*/ 10518321 w 14030783"/>
                <a:gd name="connsiteY507" fmla="*/ 8395343 h 9738027"/>
                <a:gd name="connsiteX508" fmla="*/ 10533516 w 14030783"/>
                <a:gd name="connsiteY508" fmla="*/ 8308257 h 9738027"/>
                <a:gd name="connsiteX509" fmla="*/ 10538052 w 14030783"/>
                <a:gd name="connsiteY509" fmla="*/ 8247819 h 9738027"/>
                <a:gd name="connsiteX510" fmla="*/ 10520816 w 14030783"/>
                <a:gd name="connsiteY510" fmla="*/ 8171052 h 9738027"/>
                <a:gd name="connsiteX511" fmla="*/ 10561864 w 14030783"/>
                <a:gd name="connsiteY511" fmla="*/ 8117643 h 9738027"/>
                <a:gd name="connsiteX512" fmla="*/ 10605407 w 14030783"/>
                <a:gd name="connsiteY512" fmla="*/ 8119571 h 9738027"/>
                <a:gd name="connsiteX513" fmla="*/ 10666072 w 14030783"/>
                <a:gd name="connsiteY513" fmla="*/ 8102676 h 9738027"/>
                <a:gd name="connsiteX514" fmla="*/ 10693627 w 14030783"/>
                <a:gd name="connsiteY514" fmla="*/ 8025569 h 9738027"/>
                <a:gd name="connsiteX515" fmla="*/ 10735128 w 14030783"/>
                <a:gd name="connsiteY515" fmla="*/ 7994839 h 9738027"/>
                <a:gd name="connsiteX516" fmla="*/ 10813823 w 14030783"/>
                <a:gd name="connsiteY516" fmla="*/ 7894940 h 9738027"/>
                <a:gd name="connsiteX517" fmla="*/ 10845233 w 14030783"/>
                <a:gd name="connsiteY517" fmla="*/ 7805246 h 9738027"/>
                <a:gd name="connsiteX518" fmla="*/ 10886394 w 14030783"/>
                <a:gd name="connsiteY518" fmla="*/ 7745488 h 9738027"/>
                <a:gd name="connsiteX519" fmla="*/ 10942297 w 14030783"/>
                <a:gd name="connsiteY519" fmla="*/ 7730520 h 9738027"/>
                <a:gd name="connsiteX520" fmla="*/ 10997292 w 14030783"/>
                <a:gd name="connsiteY520" fmla="*/ 7727685 h 9738027"/>
                <a:gd name="connsiteX521" fmla="*/ 10990829 w 14030783"/>
                <a:gd name="connsiteY521" fmla="*/ 7706028 h 9738027"/>
                <a:gd name="connsiteX522" fmla="*/ 10982778 w 14030783"/>
                <a:gd name="connsiteY522" fmla="*/ 7652732 h 9738027"/>
                <a:gd name="connsiteX523" fmla="*/ 10989695 w 14030783"/>
                <a:gd name="connsiteY523" fmla="*/ 7604427 h 9738027"/>
                <a:gd name="connsiteX524" fmla="*/ 10956584 w 14030783"/>
                <a:gd name="connsiteY524" fmla="*/ 7507590 h 9738027"/>
                <a:gd name="connsiteX525" fmla="*/ 10954430 w 14030783"/>
                <a:gd name="connsiteY525" fmla="*/ 7454521 h 9738027"/>
                <a:gd name="connsiteX526" fmla="*/ 11002735 w 14030783"/>
                <a:gd name="connsiteY526" fmla="*/ 7401681 h 9738027"/>
                <a:gd name="connsiteX527" fmla="*/ 11063741 w 14030783"/>
                <a:gd name="connsiteY527" fmla="*/ 7373333 h 9738027"/>
                <a:gd name="connsiteX528" fmla="*/ 11055349 w 14030783"/>
                <a:gd name="connsiteY528" fmla="*/ 7335800 h 9738027"/>
                <a:gd name="connsiteX529" fmla="*/ 11013734 w 14030783"/>
                <a:gd name="connsiteY529" fmla="*/ 7306998 h 9738027"/>
                <a:gd name="connsiteX530" fmla="*/ 10951368 w 14030783"/>
                <a:gd name="connsiteY530" fmla="*/ 7239643 h 9738027"/>
                <a:gd name="connsiteX531" fmla="*/ 10890703 w 14030783"/>
                <a:gd name="connsiteY531" fmla="*/ 7270371 h 9738027"/>
                <a:gd name="connsiteX532" fmla="*/ 10820966 w 14030783"/>
                <a:gd name="connsiteY532" fmla="*/ 7263001 h 9738027"/>
                <a:gd name="connsiteX533" fmla="*/ 10823121 w 14030783"/>
                <a:gd name="connsiteY533" fmla="*/ 7205171 h 9738027"/>
                <a:gd name="connsiteX534" fmla="*/ 10869045 w 14030783"/>
                <a:gd name="connsiteY534" fmla="*/ 7133053 h 9738027"/>
                <a:gd name="connsiteX535" fmla="*/ 10916103 w 14030783"/>
                <a:gd name="connsiteY535" fmla="*/ 7116158 h 9738027"/>
                <a:gd name="connsiteX536" fmla="*/ 10956130 w 14030783"/>
                <a:gd name="connsiteY536" fmla="*/ 7087357 h 9738027"/>
                <a:gd name="connsiteX537" fmla="*/ 11012486 w 14030783"/>
                <a:gd name="connsiteY537" fmla="*/ 7074769 h 9738027"/>
                <a:gd name="connsiteX538" fmla="*/ 11072244 w 14030783"/>
                <a:gd name="connsiteY538" fmla="*/ 7055039 h 9738027"/>
                <a:gd name="connsiteX539" fmla="*/ 10968491 w 14030783"/>
                <a:gd name="connsiteY539" fmla="*/ 6954120 h 9738027"/>
                <a:gd name="connsiteX540" fmla="*/ 10942070 w 14030783"/>
                <a:gd name="connsiteY540" fmla="*/ 6879619 h 9738027"/>
                <a:gd name="connsiteX541" fmla="*/ 11036527 w 14030783"/>
                <a:gd name="connsiteY541" fmla="*/ 6886083 h 9738027"/>
                <a:gd name="connsiteX542" fmla="*/ 11084378 w 14030783"/>
                <a:gd name="connsiteY542" fmla="*/ 6856828 h 9738027"/>
                <a:gd name="connsiteX543" fmla="*/ 11026321 w 14030783"/>
                <a:gd name="connsiteY543" fmla="*/ 6788566 h 9738027"/>
                <a:gd name="connsiteX544" fmla="*/ 10953749 w 14030783"/>
                <a:gd name="connsiteY544" fmla="*/ 6740714 h 9738027"/>
                <a:gd name="connsiteX545" fmla="*/ 10948307 w 14030783"/>
                <a:gd name="connsiteY545" fmla="*/ 6692862 h 9738027"/>
                <a:gd name="connsiteX546" fmla="*/ 10895692 w 14030783"/>
                <a:gd name="connsiteY546" fmla="*/ 6668143 h 9738027"/>
                <a:gd name="connsiteX547" fmla="*/ 10852603 w 14030783"/>
                <a:gd name="connsiteY547" fmla="*/ 6633671 h 9738027"/>
                <a:gd name="connsiteX548" fmla="*/ 10842851 w 14030783"/>
                <a:gd name="connsiteY548" fmla="*/ 6556790 h 9738027"/>
                <a:gd name="connsiteX549" fmla="*/ 10832646 w 14030783"/>
                <a:gd name="connsiteY549" fmla="*/ 6494198 h 9738027"/>
                <a:gd name="connsiteX550" fmla="*/ 10779578 w 14030783"/>
                <a:gd name="connsiteY550" fmla="*/ 6367878 h 9738027"/>
                <a:gd name="connsiteX551" fmla="*/ 10750549 w 14030783"/>
                <a:gd name="connsiteY551" fmla="*/ 6247228 h 9738027"/>
                <a:gd name="connsiteX552" fmla="*/ 10707007 w 14030783"/>
                <a:gd name="connsiteY552" fmla="*/ 6218200 h 9738027"/>
                <a:gd name="connsiteX553" fmla="*/ 10658021 w 14030783"/>
                <a:gd name="connsiteY553" fmla="*/ 6155833 h 9738027"/>
                <a:gd name="connsiteX554" fmla="*/ 10547349 w 14030783"/>
                <a:gd name="connsiteY554" fmla="*/ 6072831 h 9738027"/>
                <a:gd name="connsiteX555" fmla="*/ 10465027 w 14030783"/>
                <a:gd name="connsiteY555" fmla="*/ 6005701 h 9738027"/>
                <a:gd name="connsiteX556" fmla="*/ 10480221 w 14030783"/>
                <a:gd name="connsiteY556" fmla="*/ 5885505 h 9738027"/>
                <a:gd name="connsiteX557" fmla="*/ 10547803 w 14030783"/>
                <a:gd name="connsiteY557" fmla="*/ 5822232 h 9738027"/>
                <a:gd name="connsiteX558" fmla="*/ 10634435 w 14030783"/>
                <a:gd name="connsiteY558" fmla="*/ 5724714 h 9738027"/>
                <a:gd name="connsiteX559" fmla="*/ 10668453 w 14030783"/>
                <a:gd name="connsiteY559" fmla="*/ 5637402 h 9738027"/>
                <a:gd name="connsiteX560" fmla="*/ 10711996 w 14030783"/>
                <a:gd name="connsiteY560" fmla="*/ 5604745 h 9738027"/>
                <a:gd name="connsiteX561" fmla="*/ 10789103 w 14030783"/>
                <a:gd name="connsiteY561" fmla="*/ 5627196 h 9738027"/>
                <a:gd name="connsiteX562" fmla="*/ 10799989 w 14030783"/>
                <a:gd name="connsiteY562" fmla="*/ 5560067 h 9738027"/>
                <a:gd name="connsiteX563" fmla="*/ 10853057 w 14030783"/>
                <a:gd name="connsiteY563" fmla="*/ 5502464 h 9738027"/>
                <a:gd name="connsiteX564" fmla="*/ 10929936 w 14030783"/>
                <a:gd name="connsiteY564" fmla="*/ 5468446 h 9738027"/>
                <a:gd name="connsiteX565" fmla="*/ 10997292 w 14030783"/>
                <a:gd name="connsiteY565" fmla="*/ 5463457 h 9738027"/>
                <a:gd name="connsiteX566" fmla="*/ 11027909 w 14030783"/>
                <a:gd name="connsiteY566" fmla="*/ 5434655 h 9738027"/>
                <a:gd name="connsiteX567" fmla="*/ 11090501 w 14030783"/>
                <a:gd name="connsiteY567" fmla="*/ 5395875 h 9738027"/>
                <a:gd name="connsiteX568" fmla="*/ 11200492 w 14030783"/>
                <a:gd name="connsiteY568" fmla="*/ 5361857 h 9738027"/>
                <a:gd name="connsiteX569" fmla="*/ 11244035 w 14030783"/>
                <a:gd name="connsiteY569" fmla="*/ 5332828 h 9738027"/>
                <a:gd name="connsiteX570" fmla="*/ 11200492 w 14030783"/>
                <a:gd name="connsiteY570" fmla="*/ 5303800 h 9738027"/>
                <a:gd name="connsiteX571" fmla="*/ 10910207 w 14030783"/>
                <a:gd name="connsiteY571" fmla="*/ 5260257 h 9738027"/>
                <a:gd name="connsiteX572" fmla="*/ 10866664 w 14030783"/>
                <a:gd name="connsiteY572" fmla="*/ 5216714 h 9738027"/>
                <a:gd name="connsiteX573" fmla="*/ 10721521 w 14030783"/>
                <a:gd name="connsiteY573" fmla="*/ 5274771 h 9738027"/>
                <a:gd name="connsiteX574" fmla="*/ 10663464 w 14030783"/>
                <a:gd name="connsiteY574" fmla="*/ 5303800 h 9738027"/>
                <a:gd name="connsiteX575" fmla="*/ 10576378 w 14030783"/>
                <a:gd name="connsiteY575" fmla="*/ 5390206 h 9738027"/>
                <a:gd name="connsiteX576" fmla="*/ 10479087 w 14030783"/>
                <a:gd name="connsiteY576" fmla="*/ 5361403 h 9738027"/>
                <a:gd name="connsiteX577" fmla="*/ 10407422 w 14030783"/>
                <a:gd name="connsiteY577" fmla="*/ 5317633 h 9738027"/>
                <a:gd name="connsiteX578" fmla="*/ 10387692 w 14030783"/>
                <a:gd name="connsiteY578" fmla="*/ 5245743 h 9738027"/>
                <a:gd name="connsiteX579" fmla="*/ 10402207 w 14030783"/>
                <a:gd name="connsiteY579" fmla="*/ 5187685 h 9738027"/>
                <a:gd name="connsiteX580" fmla="*/ 10431235 w 14030783"/>
                <a:gd name="connsiteY580" fmla="*/ 5144143 h 9738027"/>
                <a:gd name="connsiteX581" fmla="*/ 10387692 w 14030783"/>
                <a:gd name="connsiteY581" fmla="*/ 5115114 h 9738027"/>
                <a:gd name="connsiteX582" fmla="*/ 10329635 w 14030783"/>
                <a:gd name="connsiteY582" fmla="*/ 5100600 h 9738027"/>
                <a:gd name="connsiteX583" fmla="*/ 10242549 w 14030783"/>
                <a:gd name="connsiteY583" fmla="*/ 5071571 h 9738027"/>
                <a:gd name="connsiteX584" fmla="*/ 10199007 w 14030783"/>
                <a:gd name="connsiteY584" fmla="*/ 5057057 h 9738027"/>
                <a:gd name="connsiteX585" fmla="*/ 10112602 w 14030783"/>
                <a:gd name="connsiteY585" fmla="*/ 5028028 h 9738027"/>
                <a:gd name="connsiteX586" fmla="*/ 10083346 w 14030783"/>
                <a:gd name="connsiteY586" fmla="*/ 4921665 h 9738027"/>
                <a:gd name="connsiteX587" fmla="*/ 10088789 w 14030783"/>
                <a:gd name="connsiteY587" fmla="*/ 4868598 h 9738027"/>
                <a:gd name="connsiteX588" fmla="*/ 10141403 w 14030783"/>
                <a:gd name="connsiteY588" fmla="*/ 4758381 h 9738027"/>
                <a:gd name="connsiteX589" fmla="*/ 10227809 w 14030783"/>
                <a:gd name="connsiteY589" fmla="*/ 4753164 h 9738027"/>
                <a:gd name="connsiteX590" fmla="*/ 10301060 w 14030783"/>
                <a:gd name="connsiteY590" fmla="*/ 4791490 h 9738027"/>
                <a:gd name="connsiteX591" fmla="*/ 10350727 w 14030783"/>
                <a:gd name="connsiteY591" fmla="*/ 4762462 h 9738027"/>
                <a:gd name="connsiteX592" fmla="*/ 10404021 w 14030783"/>
                <a:gd name="connsiteY592" fmla="*/ 4752710 h 9738027"/>
                <a:gd name="connsiteX593" fmla="*/ 10461851 w 14030783"/>
                <a:gd name="connsiteY593" fmla="*/ 4698963 h 9738027"/>
                <a:gd name="connsiteX594" fmla="*/ 10486117 w 14030783"/>
                <a:gd name="connsiteY594" fmla="*/ 4607114 h 9738027"/>
                <a:gd name="connsiteX595" fmla="*/ 10530341 w 14030783"/>
                <a:gd name="connsiteY595" fmla="*/ 4532502 h 9738027"/>
                <a:gd name="connsiteX596" fmla="*/ 10634435 w 14030783"/>
                <a:gd name="connsiteY596" fmla="*/ 4520028 h 9738027"/>
                <a:gd name="connsiteX597" fmla="*/ 10677978 w 14030783"/>
                <a:gd name="connsiteY597" fmla="*/ 4491000 h 9738027"/>
                <a:gd name="connsiteX598" fmla="*/ 10750549 w 14030783"/>
                <a:gd name="connsiteY598" fmla="*/ 4403914 h 9738027"/>
                <a:gd name="connsiteX599" fmla="*/ 10794092 w 14030783"/>
                <a:gd name="connsiteY599" fmla="*/ 4360371 h 9738027"/>
                <a:gd name="connsiteX600" fmla="*/ 10814503 w 14030783"/>
                <a:gd name="connsiteY600" fmla="*/ 4302314 h 9738027"/>
                <a:gd name="connsiteX601" fmla="*/ 10887528 w 14030783"/>
                <a:gd name="connsiteY601" fmla="*/ 4251514 h 9738027"/>
                <a:gd name="connsiteX602" fmla="*/ 11016116 w 14030783"/>
                <a:gd name="connsiteY602" fmla="*/ 4232464 h 9738027"/>
                <a:gd name="connsiteX603" fmla="*/ 11142209 w 14030783"/>
                <a:gd name="connsiteY603" fmla="*/ 4307983 h 9738027"/>
                <a:gd name="connsiteX604" fmla="*/ 11165794 w 14030783"/>
                <a:gd name="connsiteY604" fmla="*/ 4433170 h 9738027"/>
                <a:gd name="connsiteX605" fmla="*/ 11117489 w 14030783"/>
                <a:gd name="connsiteY605" fmla="*/ 4505514 h 9738027"/>
                <a:gd name="connsiteX606" fmla="*/ 11087553 w 14030783"/>
                <a:gd name="connsiteY606" fmla="*/ 4551552 h 9738027"/>
                <a:gd name="connsiteX607" fmla="*/ 11088687 w 14030783"/>
                <a:gd name="connsiteY607" fmla="*/ 4577632 h 9738027"/>
                <a:gd name="connsiteX608" fmla="*/ 11026321 w 14030783"/>
                <a:gd name="connsiteY608" fmla="*/ 4592600 h 9738027"/>
                <a:gd name="connsiteX609" fmla="*/ 11011807 w 14030783"/>
                <a:gd name="connsiteY609" fmla="*/ 4650657 h 9738027"/>
                <a:gd name="connsiteX610" fmla="*/ 11098892 w 14030783"/>
                <a:gd name="connsiteY610" fmla="*/ 4665171 h 9738027"/>
                <a:gd name="connsiteX611" fmla="*/ 11055349 w 14030783"/>
                <a:gd name="connsiteY611" fmla="*/ 4708714 h 9738027"/>
                <a:gd name="connsiteX612" fmla="*/ 11040835 w 14030783"/>
                <a:gd name="connsiteY612" fmla="*/ 4752257 h 9738027"/>
                <a:gd name="connsiteX613" fmla="*/ 11055349 w 14030783"/>
                <a:gd name="connsiteY613" fmla="*/ 4781285 h 9738027"/>
                <a:gd name="connsiteX614" fmla="*/ 11098892 w 14030783"/>
                <a:gd name="connsiteY614" fmla="*/ 4737743 h 9738027"/>
                <a:gd name="connsiteX615" fmla="*/ 11229521 w 14030783"/>
                <a:gd name="connsiteY615" fmla="*/ 4650657 h 9738027"/>
                <a:gd name="connsiteX616" fmla="*/ 11287578 w 14030783"/>
                <a:gd name="connsiteY616" fmla="*/ 4636143 h 9738027"/>
                <a:gd name="connsiteX617" fmla="*/ 11374664 w 14030783"/>
                <a:gd name="connsiteY617" fmla="*/ 4592600 h 9738027"/>
                <a:gd name="connsiteX618" fmla="*/ 11461749 w 14030783"/>
                <a:gd name="connsiteY618" fmla="*/ 4549057 h 9738027"/>
                <a:gd name="connsiteX619" fmla="*/ 11577864 w 14030783"/>
                <a:gd name="connsiteY619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48492 w 14030783"/>
                <a:gd name="connsiteY246" fmla="*/ 2981514 h 9738027"/>
                <a:gd name="connsiteX247" fmla="*/ 1517309 w 14030783"/>
                <a:gd name="connsiteY247" fmla="*/ 3013150 h 9738027"/>
                <a:gd name="connsiteX248" fmla="*/ 1549173 w 14030783"/>
                <a:gd name="connsiteY248" fmla="*/ 3107153 h 9738027"/>
                <a:gd name="connsiteX249" fmla="*/ 1592716 w 14030783"/>
                <a:gd name="connsiteY249" fmla="*/ 3191403 h 9738027"/>
                <a:gd name="connsiteX250" fmla="*/ 1641135 w 14030783"/>
                <a:gd name="connsiteY250" fmla="*/ 3379977 h 9738027"/>
                <a:gd name="connsiteX251" fmla="*/ 1679235 w 14030783"/>
                <a:gd name="connsiteY251" fmla="*/ 3515708 h 9738027"/>
                <a:gd name="connsiteX252" fmla="*/ 1611766 w 14030783"/>
                <a:gd name="connsiteY252" fmla="*/ 3576373 h 9738027"/>
                <a:gd name="connsiteX253" fmla="*/ 1603941 w 14030783"/>
                <a:gd name="connsiteY253" fmla="*/ 3629214 h 9738027"/>
                <a:gd name="connsiteX254" fmla="*/ 1562554 w 14030783"/>
                <a:gd name="connsiteY254" fmla="*/ 3677633 h 9738027"/>
                <a:gd name="connsiteX255" fmla="*/ 1524454 w 14030783"/>
                <a:gd name="connsiteY255" fmla="*/ 3753833 h 9738027"/>
                <a:gd name="connsiteX256" fmla="*/ 1548492 w 14030783"/>
                <a:gd name="connsiteY256" fmla="*/ 3852371 h 9738027"/>
                <a:gd name="connsiteX257" fmla="*/ 1504949 w 14030783"/>
                <a:gd name="connsiteY257" fmla="*/ 3866885 h 9738027"/>
                <a:gd name="connsiteX258" fmla="*/ 1446892 w 14030783"/>
                <a:gd name="connsiteY258" fmla="*/ 3881400 h 9738027"/>
                <a:gd name="connsiteX259" fmla="*/ 1427615 w 14030783"/>
                <a:gd name="connsiteY259" fmla="*/ 3913037 h 9738027"/>
                <a:gd name="connsiteX260" fmla="*/ 1374548 w 14030783"/>
                <a:gd name="connsiteY260" fmla="*/ 3939910 h 9738027"/>
                <a:gd name="connsiteX261" fmla="*/ 1333386 w 14030783"/>
                <a:gd name="connsiteY261" fmla="*/ 3980845 h 9738027"/>
                <a:gd name="connsiteX262" fmla="*/ 1200149 w 14030783"/>
                <a:gd name="connsiteY262" fmla="*/ 4041057 h 9738027"/>
                <a:gd name="connsiteX263" fmla="*/ 1132114 w 14030783"/>
                <a:gd name="connsiteY263" fmla="*/ 4089135 h 9738027"/>
                <a:gd name="connsiteX264" fmla="*/ 1102858 w 14030783"/>
                <a:gd name="connsiteY264" fmla="*/ 4120319 h 9738027"/>
                <a:gd name="connsiteX265" fmla="*/ 1052398 w 14030783"/>
                <a:gd name="connsiteY265" fmla="*/ 4154337 h 9738027"/>
                <a:gd name="connsiteX266" fmla="*/ 996269 w 14030783"/>
                <a:gd name="connsiteY266" fmla="*/ 4183591 h 9738027"/>
                <a:gd name="connsiteX267" fmla="*/ 870857 w 14030783"/>
                <a:gd name="connsiteY267" fmla="*/ 4203322 h 9738027"/>
                <a:gd name="connsiteX268" fmla="*/ 759958 w 14030783"/>
                <a:gd name="connsiteY268" fmla="*/ 4204229 h 9738027"/>
                <a:gd name="connsiteX269" fmla="*/ 716642 w 14030783"/>
                <a:gd name="connsiteY269" fmla="*/ 4307531 h 9738027"/>
                <a:gd name="connsiteX270" fmla="*/ 648607 w 14030783"/>
                <a:gd name="connsiteY270" fmla="*/ 4389400 h 9738027"/>
                <a:gd name="connsiteX271" fmla="*/ 561521 w 14030783"/>
                <a:gd name="connsiteY271" fmla="*/ 4432943 h 9738027"/>
                <a:gd name="connsiteX272" fmla="*/ 474435 w 14030783"/>
                <a:gd name="connsiteY272" fmla="*/ 4418428 h 9738027"/>
                <a:gd name="connsiteX273" fmla="*/ 459921 w 14030783"/>
                <a:gd name="connsiteY273" fmla="*/ 4374885 h 9738027"/>
                <a:gd name="connsiteX274" fmla="*/ 416378 w 14030783"/>
                <a:gd name="connsiteY274" fmla="*/ 4345857 h 9738027"/>
                <a:gd name="connsiteX275" fmla="*/ 358321 w 14030783"/>
                <a:gd name="connsiteY275" fmla="*/ 4360371 h 9738027"/>
                <a:gd name="connsiteX276" fmla="*/ 300264 w 14030783"/>
                <a:gd name="connsiteY276" fmla="*/ 4403914 h 9738027"/>
                <a:gd name="connsiteX277" fmla="*/ 169635 w 14030783"/>
                <a:gd name="connsiteY277" fmla="*/ 4476485 h 9738027"/>
                <a:gd name="connsiteX278" fmla="*/ 103980 w 14030783"/>
                <a:gd name="connsiteY278" fmla="*/ 4551438 h 9738027"/>
                <a:gd name="connsiteX279" fmla="*/ 72571 w 14030783"/>
                <a:gd name="connsiteY279" fmla="*/ 4643287 h 9738027"/>
                <a:gd name="connsiteX280" fmla="*/ 453 w 14030783"/>
                <a:gd name="connsiteY280" fmla="*/ 4715858 h 9738027"/>
                <a:gd name="connsiteX281" fmla="*/ 52840 w 14030783"/>
                <a:gd name="connsiteY281" fmla="*/ 4784914 h 9738027"/>
                <a:gd name="connsiteX282" fmla="*/ 53521 w 14030783"/>
                <a:gd name="connsiteY282" fmla="*/ 4853857 h 9738027"/>
                <a:gd name="connsiteX283" fmla="*/ 111578 w 14030783"/>
                <a:gd name="connsiteY283" fmla="*/ 4868371 h 9738027"/>
                <a:gd name="connsiteX284" fmla="*/ 155121 w 14030783"/>
                <a:gd name="connsiteY284" fmla="*/ 4882885 h 9738027"/>
                <a:gd name="connsiteX285" fmla="*/ 256721 w 14030783"/>
                <a:gd name="connsiteY285" fmla="*/ 4984485 h 9738027"/>
                <a:gd name="connsiteX286" fmla="*/ 319086 w 14030783"/>
                <a:gd name="connsiteY286" fmla="*/ 5098219 h 9738027"/>
                <a:gd name="connsiteX287" fmla="*/ 304572 w 14030783"/>
                <a:gd name="connsiteY287" fmla="*/ 5294275 h 9738027"/>
                <a:gd name="connsiteX288" fmla="*/ 242207 w 14030783"/>
                <a:gd name="connsiteY288" fmla="*/ 5390885 h 9738027"/>
                <a:gd name="connsiteX289" fmla="*/ 300264 w 14030783"/>
                <a:gd name="connsiteY289" fmla="*/ 5419914 h 9738027"/>
                <a:gd name="connsiteX290" fmla="*/ 358321 w 14030783"/>
                <a:gd name="connsiteY290" fmla="*/ 5434428 h 9738027"/>
                <a:gd name="connsiteX291" fmla="*/ 401864 w 14030783"/>
                <a:gd name="connsiteY291" fmla="*/ 5463457 h 9738027"/>
                <a:gd name="connsiteX292" fmla="*/ 445407 w 14030783"/>
                <a:gd name="connsiteY292" fmla="*/ 5477971 h 9738027"/>
                <a:gd name="connsiteX293" fmla="*/ 567985 w 14030783"/>
                <a:gd name="connsiteY293" fmla="*/ 5522195 h 9738027"/>
                <a:gd name="connsiteX294" fmla="*/ 573201 w 14030783"/>
                <a:gd name="connsiteY294" fmla="*/ 5647380 h 9738027"/>
                <a:gd name="connsiteX295" fmla="*/ 587715 w 14030783"/>
                <a:gd name="connsiteY295" fmla="*/ 5739228 h 9738027"/>
                <a:gd name="connsiteX296" fmla="*/ 715282 w 14030783"/>
                <a:gd name="connsiteY296" fmla="*/ 5711333 h 9738027"/>
                <a:gd name="connsiteX297" fmla="*/ 754742 w 14030783"/>
                <a:gd name="connsiteY297" fmla="*/ 5764402 h 9738027"/>
                <a:gd name="connsiteX298" fmla="*/ 822778 w 14030783"/>
                <a:gd name="connsiteY298" fmla="*/ 5811800 h 9738027"/>
                <a:gd name="connsiteX299" fmla="*/ 982435 w 14030783"/>
                <a:gd name="connsiteY299" fmla="*/ 5826314 h 9738027"/>
                <a:gd name="connsiteX300" fmla="*/ 1061470 w 14030783"/>
                <a:gd name="connsiteY300" fmla="*/ 5855796 h 9738027"/>
                <a:gd name="connsiteX301" fmla="*/ 1064304 w 14030783"/>
                <a:gd name="connsiteY301" fmla="*/ 5925533 h 9738027"/>
                <a:gd name="connsiteX302" fmla="*/ 1069295 w 14030783"/>
                <a:gd name="connsiteY302" fmla="*/ 6024751 h 9738027"/>
                <a:gd name="connsiteX303" fmla="*/ 1156607 w 14030783"/>
                <a:gd name="connsiteY303" fmla="*/ 6087571 h 9738027"/>
                <a:gd name="connsiteX304" fmla="*/ 1214890 w 14030783"/>
                <a:gd name="connsiteY304" fmla="*/ 6116033 h 9738027"/>
                <a:gd name="connsiteX305" fmla="*/ 1229178 w 14030783"/>
                <a:gd name="connsiteY305" fmla="*/ 6189171 h 9738027"/>
                <a:gd name="connsiteX306" fmla="*/ 1185635 w 14030783"/>
                <a:gd name="connsiteY306" fmla="*/ 6218200 h 9738027"/>
                <a:gd name="connsiteX307" fmla="*/ 1207520 w 14030783"/>
                <a:gd name="connsiteY307" fmla="*/ 6388289 h 9738027"/>
                <a:gd name="connsiteX308" fmla="*/ 1265123 w 14030783"/>
                <a:gd name="connsiteY308" fmla="*/ 6477075 h 9738027"/>
                <a:gd name="connsiteX309" fmla="*/ 1313203 w 14030783"/>
                <a:gd name="connsiteY309" fmla="*/ 6568924 h 9738027"/>
                <a:gd name="connsiteX310" fmla="*/ 1265350 w 14030783"/>
                <a:gd name="connsiteY310" fmla="*/ 6651020 h 9738027"/>
                <a:gd name="connsiteX311" fmla="*/ 1163977 w 14030783"/>
                <a:gd name="connsiteY311" fmla="*/ 6610539 h 9738027"/>
                <a:gd name="connsiteX312" fmla="*/ 1142092 w 14030783"/>
                <a:gd name="connsiteY312" fmla="*/ 6682657 h 9738027"/>
                <a:gd name="connsiteX313" fmla="*/ 1176790 w 14030783"/>
                <a:gd name="connsiteY313" fmla="*/ 6768495 h 9738027"/>
                <a:gd name="connsiteX314" fmla="*/ 1173729 w 14030783"/>
                <a:gd name="connsiteY314" fmla="*/ 6871115 h 9738027"/>
                <a:gd name="connsiteX315" fmla="*/ 1188697 w 14030783"/>
                <a:gd name="connsiteY315" fmla="*/ 6955140 h 9738027"/>
                <a:gd name="connsiteX316" fmla="*/ 1248909 w 14030783"/>
                <a:gd name="connsiteY316" fmla="*/ 7021475 h 9738027"/>
                <a:gd name="connsiteX317" fmla="*/ 1405503 w 14030783"/>
                <a:gd name="connsiteY317" fmla="*/ 7104025 h 9738027"/>
                <a:gd name="connsiteX318" fmla="*/ 1487827 w 14030783"/>
                <a:gd name="connsiteY318" fmla="*/ 7157093 h 9738027"/>
                <a:gd name="connsiteX319" fmla="*/ 1569470 w 14030783"/>
                <a:gd name="connsiteY319" fmla="*/ 7212541 h 9738027"/>
                <a:gd name="connsiteX320" fmla="*/ 1650092 w 14030783"/>
                <a:gd name="connsiteY320" fmla="*/ 7263228 h 9738027"/>
                <a:gd name="connsiteX321" fmla="*/ 1693635 w 14030783"/>
                <a:gd name="connsiteY321" fmla="*/ 7277743 h 9738027"/>
                <a:gd name="connsiteX322" fmla="*/ 1780721 w 14030783"/>
                <a:gd name="connsiteY322" fmla="*/ 7321285 h 9738027"/>
                <a:gd name="connsiteX323" fmla="*/ 1853292 w 14030783"/>
                <a:gd name="connsiteY323" fmla="*/ 7248714 h 9738027"/>
                <a:gd name="connsiteX324" fmla="*/ 1968726 w 14030783"/>
                <a:gd name="connsiteY324" fmla="*/ 7251322 h 9738027"/>
                <a:gd name="connsiteX325" fmla="*/ 1995827 w 14030783"/>
                <a:gd name="connsiteY325" fmla="*/ 7319358 h 9738027"/>
                <a:gd name="connsiteX326" fmla="*/ 2082914 w 14030783"/>
                <a:gd name="connsiteY326" fmla="*/ 7348387 h 9738027"/>
                <a:gd name="connsiteX327" fmla="*/ 2172607 w 14030783"/>
                <a:gd name="connsiteY327" fmla="*/ 7389321 h 9738027"/>
                <a:gd name="connsiteX328" fmla="*/ 2224540 w 14030783"/>
                <a:gd name="connsiteY328" fmla="*/ 7423339 h 9738027"/>
                <a:gd name="connsiteX329" fmla="*/ 2249714 w 14030783"/>
                <a:gd name="connsiteY329" fmla="*/ 7440462 h 9738027"/>
                <a:gd name="connsiteX330" fmla="*/ 2262301 w 14030783"/>
                <a:gd name="connsiteY330" fmla="*/ 7472098 h 9738027"/>
                <a:gd name="connsiteX331" fmla="*/ 2298359 w 14030783"/>
                <a:gd name="connsiteY331" fmla="*/ 7501920 h 9738027"/>
                <a:gd name="connsiteX332" fmla="*/ 2324893 w 14030783"/>
                <a:gd name="connsiteY332" fmla="*/ 7517569 h 9738027"/>
                <a:gd name="connsiteX333" fmla="*/ 2450986 w 14030783"/>
                <a:gd name="connsiteY333" fmla="*/ 7496364 h 9738027"/>
                <a:gd name="connsiteX334" fmla="*/ 2482623 w 14030783"/>
                <a:gd name="connsiteY334" fmla="*/ 7618714 h 9738027"/>
                <a:gd name="connsiteX335" fmla="*/ 2535464 w 14030783"/>
                <a:gd name="connsiteY335" fmla="*/ 7655114 h 9738027"/>
                <a:gd name="connsiteX336" fmla="*/ 2622549 w 14030783"/>
                <a:gd name="connsiteY336" fmla="*/ 7684143 h 9738027"/>
                <a:gd name="connsiteX337" fmla="*/ 2682760 w 14030783"/>
                <a:gd name="connsiteY337" fmla="*/ 7741746 h 9738027"/>
                <a:gd name="connsiteX338" fmla="*/ 2791278 w 14030783"/>
                <a:gd name="connsiteY338" fmla="*/ 7744582 h 9738027"/>
                <a:gd name="connsiteX339" fmla="*/ 2847408 w 14030783"/>
                <a:gd name="connsiteY339" fmla="*/ 7814545 h 9738027"/>
                <a:gd name="connsiteX340" fmla="*/ 2927349 w 14030783"/>
                <a:gd name="connsiteY340" fmla="*/ 7807627 h 9738027"/>
                <a:gd name="connsiteX341" fmla="*/ 3007065 w 14030783"/>
                <a:gd name="connsiteY341" fmla="*/ 7838810 h 9738027"/>
                <a:gd name="connsiteX342" fmla="*/ 3145064 w 14030783"/>
                <a:gd name="connsiteY342" fmla="*/ 7843800 h 9738027"/>
                <a:gd name="connsiteX343" fmla="*/ 3254035 w 14030783"/>
                <a:gd name="connsiteY343" fmla="*/ 7881900 h 9738027"/>
                <a:gd name="connsiteX344" fmla="*/ 3367314 w 14030783"/>
                <a:gd name="connsiteY344" fmla="*/ 7843346 h 9738027"/>
                <a:gd name="connsiteX345" fmla="*/ 3456780 w 14030783"/>
                <a:gd name="connsiteY345" fmla="*/ 7819988 h 9738027"/>
                <a:gd name="connsiteX346" fmla="*/ 3480820 w 14030783"/>
                <a:gd name="connsiteY346" fmla="*/ 7878044 h 9738027"/>
                <a:gd name="connsiteX347" fmla="*/ 3490571 w 14030783"/>
                <a:gd name="connsiteY347" fmla="*/ 7923969 h 9738027"/>
                <a:gd name="connsiteX348" fmla="*/ 3512229 w 14030783"/>
                <a:gd name="connsiteY348" fmla="*/ 7982025 h 9738027"/>
                <a:gd name="connsiteX349" fmla="*/ 3546247 w 14030783"/>
                <a:gd name="connsiteY349" fmla="*/ 8022960 h 9738027"/>
                <a:gd name="connsiteX350" fmla="*/ 3609521 w 14030783"/>
                <a:gd name="connsiteY350" fmla="*/ 8017971 h 9738027"/>
                <a:gd name="connsiteX351" fmla="*/ 3624035 w 14030783"/>
                <a:gd name="connsiteY351" fmla="*/ 7901857 h 9738027"/>
                <a:gd name="connsiteX352" fmla="*/ 3703977 w 14030783"/>
                <a:gd name="connsiteY352" fmla="*/ 7834502 h 9738027"/>
                <a:gd name="connsiteX353" fmla="*/ 3747973 w 14030783"/>
                <a:gd name="connsiteY353" fmla="*/ 7787103 h 9738027"/>
                <a:gd name="connsiteX354" fmla="*/ 3882004 w 14030783"/>
                <a:gd name="connsiteY354" fmla="*/ 7842099 h 9738027"/>
                <a:gd name="connsiteX355" fmla="*/ 4030435 w 14030783"/>
                <a:gd name="connsiteY355" fmla="*/ 7872828 h 9738027"/>
                <a:gd name="connsiteX356" fmla="*/ 4110377 w 14030783"/>
                <a:gd name="connsiteY356" fmla="*/ 7834728 h 9738027"/>
                <a:gd name="connsiteX357" fmla="*/ 4146323 w 14030783"/>
                <a:gd name="connsiteY357" fmla="*/ 7921360 h 9738027"/>
                <a:gd name="connsiteX358" fmla="*/ 4196555 w 14030783"/>
                <a:gd name="connsiteY358" fmla="*/ 7962522 h 9738027"/>
                <a:gd name="connsiteX359" fmla="*/ 4261757 w 14030783"/>
                <a:gd name="connsiteY359" fmla="*/ 8028177 h 9738027"/>
                <a:gd name="connsiteX360" fmla="*/ 4252685 w 14030783"/>
                <a:gd name="connsiteY360" fmla="*/ 8093151 h 9738027"/>
                <a:gd name="connsiteX361" fmla="*/ 4277178 w 14030783"/>
                <a:gd name="connsiteY361" fmla="*/ 8148600 h 9738027"/>
                <a:gd name="connsiteX362" fmla="*/ 4436835 w 14030783"/>
                <a:gd name="connsiteY362" fmla="*/ 8119571 h 9738027"/>
                <a:gd name="connsiteX363" fmla="*/ 4565310 w 14030783"/>
                <a:gd name="connsiteY363" fmla="*/ 8078863 h 9738027"/>
                <a:gd name="connsiteX364" fmla="*/ 4639128 w 14030783"/>
                <a:gd name="connsiteY364" fmla="*/ 8082945 h 9738027"/>
                <a:gd name="connsiteX365" fmla="*/ 4712607 w 14030783"/>
                <a:gd name="connsiteY365" fmla="*/ 8047000 h 9738027"/>
                <a:gd name="connsiteX366" fmla="*/ 4741635 w 14030783"/>
                <a:gd name="connsiteY366" fmla="*/ 8003457 h 9738027"/>
                <a:gd name="connsiteX367" fmla="*/ 4756149 w 14030783"/>
                <a:gd name="connsiteY367" fmla="*/ 7959914 h 9738027"/>
                <a:gd name="connsiteX368" fmla="*/ 4843235 w 14030783"/>
                <a:gd name="connsiteY368" fmla="*/ 7930885 h 9738027"/>
                <a:gd name="connsiteX369" fmla="*/ 4877480 w 14030783"/>
                <a:gd name="connsiteY369" fmla="*/ 7904465 h 9738027"/>
                <a:gd name="connsiteX370" fmla="*/ 4933609 w 14030783"/>
                <a:gd name="connsiteY370" fmla="*/ 7875437 h 9738027"/>
                <a:gd name="connsiteX371" fmla="*/ 4986224 w 14030783"/>
                <a:gd name="connsiteY371" fmla="*/ 7839037 h 9738027"/>
                <a:gd name="connsiteX372" fmla="*/ 5104492 w 14030783"/>
                <a:gd name="connsiteY372" fmla="*/ 7766919 h 9738027"/>
                <a:gd name="connsiteX373" fmla="*/ 5249635 w 14030783"/>
                <a:gd name="connsiteY373" fmla="*/ 7814771 h 9738027"/>
                <a:gd name="connsiteX374" fmla="*/ 5336721 w 14030783"/>
                <a:gd name="connsiteY374" fmla="*/ 7872828 h 9738027"/>
                <a:gd name="connsiteX375" fmla="*/ 5423807 w 14030783"/>
                <a:gd name="connsiteY375" fmla="*/ 7858314 h 9738027"/>
                <a:gd name="connsiteX376" fmla="*/ 5467349 w 14030783"/>
                <a:gd name="connsiteY376" fmla="*/ 7829285 h 9738027"/>
                <a:gd name="connsiteX377" fmla="*/ 5553754 w 14030783"/>
                <a:gd name="connsiteY377" fmla="*/ 7712377 h 9738027"/>
                <a:gd name="connsiteX378" fmla="*/ 5602741 w 14030783"/>
                <a:gd name="connsiteY378" fmla="*/ 7788804 h 9738027"/>
                <a:gd name="connsiteX379" fmla="*/ 5641521 w 14030783"/>
                <a:gd name="connsiteY379" fmla="*/ 7843800 h 9738027"/>
                <a:gd name="connsiteX380" fmla="*/ 5656035 w 14030783"/>
                <a:gd name="connsiteY380" fmla="*/ 7887343 h 9738027"/>
                <a:gd name="connsiteX381" fmla="*/ 5745276 w 14030783"/>
                <a:gd name="connsiteY381" fmla="*/ 7950389 h 9738027"/>
                <a:gd name="connsiteX382" fmla="*/ 5770222 w 14030783"/>
                <a:gd name="connsiteY382" fmla="*/ 7990077 h 9738027"/>
                <a:gd name="connsiteX383" fmla="*/ 5766480 w 14030783"/>
                <a:gd name="connsiteY383" fmla="*/ 8069112 h 9738027"/>
                <a:gd name="connsiteX384" fmla="*/ 5771016 w 14030783"/>
                <a:gd name="connsiteY384" fmla="*/ 8131703 h 9738027"/>
                <a:gd name="connsiteX385" fmla="*/ 5778386 w 14030783"/>
                <a:gd name="connsiteY385" fmla="*/ 8211419 h 9738027"/>
                <a:gd name="connsiteX386" fmla="*/ 5776458 w 14030783"/>
                <a:gd name="connsiteY386" fmla="*/ 8300887 h 9738027"/>
                <a:gd name="connsiteX387" fmla="*/ 5730989 w 14030783"/>
                <a:gd name="connsiteY387" fmla="*/ 8377994 h 9738027"/>
                <a:gd name="connsiteX388" fmla="*/ 5641521 w 14030783"/>
                <a:gd name="connsiteY388" fmla="*/ 8424371 h 9738027"/>
                <a:gd name="connsiteX389" fmla="*/ 5612492 w 14030783"/>
                <a:gd name="connsiteY389" fmla="*/ 8467914 h 9738027"/>
                <a:gd name="connsiteX390" fmla="*/ 5597978 w 14030783"/>
                <a:gd name="connsiteY390" fmla="*/ 8511457 h 9738027"/>
                <a:gd name="connsiteX391" fmla="*/ 5510892 w 14030783"/>
                <a:gd name="connsiteY391" fmla="*/ 8598543 h 9738027"/>
                <a:gd name="connsiteX392" fmla="*/ 5496378 w 14030783"/>
                <a:gd name="connsiteY392" fmla="*/ 8642085 h 9738027"/>
                <a:gd name="connsiteX393" fmla="*/ 5558744 w 14030783"/>
                <a:gd name="connsiteY393" fmla="*/ 8768178 h 9738027"/>
                <a:gd name="connsiteX394" fmla="*/ 5516109 w 14030783"/>
                <a:gd name="connsiteY394" fmla="*/ 8861954 h 9738027"/>
                <a:gd name="connsiteX395" fmla="*/ 5658303 w 14030783"/>
                <a:gd name="connsiteY395" fmla="*/ 8840183 h 9738027"/>
                <a:gd name="connsiteX396" fmla="*/ 5750491 w 14030783"/>
                <a:gd name="connsiteY396" fmla="*/ 8814103 h 9738027"/>
                <a:gd name="connsiteX397" fmla="*/ 5815692 w 14030783"/>
                <a:gd name="connsiteY397" fmla="*/ 8800268 h 9738027"/>
                <a:gd name="connsiteX398" fmla="*/ 5787798 w 14030783"/>
                <a:gd name="connsiteY398" fmla="*/ 8872159 h 9738027"/>
                <a:gd name="connsiteX399" fmla="*/ 5786890 w 14030783"/>
                <a:gd name="connsiteY399" fmla="*/ 8903343 h 9738027"/>
                <a:gd name="connsiteX400" fmla="*/ 5786664 w 14030783"/>
                <a:gd name="connsiteY400" fmla="*/ 8946885 h 9738027"/>
                <a:gd name="connsiteX401" fmla="*/ 5815692 w 14030783"/>
                <a:gd name="connsiteY401" fmla="*/ 9033971 h 9738027"/>
                <a:gd name="connsiteX402" fmla="*/ 5868760 w 14030783"/>
                <a:gd name="connsiteY402" fmla="*/ 9080576 h 9738027"/>
                <a:gd name="connsiteX403" fmla="*/ 5921828 w 14030783"/>
                <a:gd name="connsiteY403" fmla="*/ 9114140 h 9738027"/>
                <a:gd name="connsiteX404" fmla="*/ 5946321 w 14030783"/>
                <a:gd name="connsiteY404" fmla="*/ 9164600 h 9738027"/>
                <a:gd name="connsiteX405" fmla="*/ 5902778 w 14030783"/>
                <a:gd name="connsiteY405" fmla="*/ 9266200 h 9738027"/>
                <a:gd name="connsiteX406" fmla="*/ 6062435 w 14030783"/>
                <a:gd name="connsiteY406" fmla="*/ 9353285 h 9738027"/>
                <a:gd name="connsiteX407" fmla="*/ 6076949 w 14030783"/>
                <a:gd name="connsiteY407" fmla="*/ 9396828 h 9738027"/>
                <a:gd name="connsiteX408" fmla="*/ 6105978 w 14030783"/>
                <a:gd name="connsiteY408" fmla="*/ 9440371 h 9738027"/>
                <a:gd name="connsiteX409" fmla="*/ 6172653 w 14030783"/>
                <a:gd name="connsiteY409" fmla="*/ 9471214 h 9738027"/>
                <a:gd name="connsiteX410" fmla="*/ 6308384 w 14030783"/>
                <a:gd name="connsiteY410" fmla="*/ 9406920 h 9738027"/>
                <a:gd name="connsiteX411" fmla="*/ 6338207 w 14030783"/>
                <a:gd name="connsiteY411" fmla="*/ 9440371 h 9738027"/>
                <a:gd name="connsiteX412" fmla="*/ 6352721 w 14030783"/>
                <a:gd name="connsiteY412" fmla="*/ 9483914 h 9738027"/>
                <a:gd name="connsiteX413" fmla="*/ 6386739 w 14030783"/>
                <a:gd name="connsiteY413" fmla="*/ 9527003 h 9738027"/>
                <a:gd name="connsiteX414" fmla="*/ 6444569 w 14030783"/>
                <a:gd name="connsiteY414" fmla="*/ 9556032 h 9738027"/>
                <a:gd name="connsiteX415" fmla="*/ 6469061 w 14030783"/>
                <a:gd name="connsiteY415" fmla="*/ 9510562 h 9738027"/>
                <a:gd name="connsiteX416" fmla="*/ 6468835 w 14030783"/>
                <a:gd name="connsiteY416" fmla="*/ 9382314 h 9738027"/>
                <a:gd name="connsiteX417" fmla="*/ 6439807 w 14030783"/>
                <a:gd name="connsiteY417" fmla="*/ 9280714 h 9738027"/>
                <a:gd name="connsiteX418" fmla="*/ 6483349 w 14030783"/>
                <a:gd name="connsiteY418" fmla="*/ 9237171 h 9738027"/>
                <a:gd name="connsiteX419" fmla="*/ 6526892 w 14030783"/>
                <a:gd name="connsiteY419" fmla="*/ 9222657 h 9738027"/>
                <a:gd name="connsiteX420" fmla="*/ 6596516 w 14030783"/>
                <a:gd name="connsiteY420" fmla="*/ 9225945 h 9738027"/>
                <a:gd name="connsiteX421" fmla="*/ 6675097 w 14030783"/>
                <a:gd name="connsiteY421" fmla="*/ 9168795 h 9738027"/>
                <a:gd name="connsiteX422" fmla="*/ 6776243 w 14030783"/>
                <a:gd name="connsiteY422" fmla="*/ 9224812 h 9738027"/>
                <a:gd name="connsiteX423" fmla="*/ 6802664 w 14030783"/>
                <a:gd name="connsiteY423" fmla="*/ 9164600 h 9738027"/>
                <a:gd name="connsiteX424" fmla="*/ 6867638 w 14030783"/>
                <a:gd name="connsiteY424" fmla="*/ 9181722 h 9738027"/>
                <a:gd name="connsiteX425" fmla="*/ 6909027 w 14030783"/>
                <a:gd name="connsiteY425" fmla="*/ 9205988 h 9738027"/>
                <a:gd name="connsiteX426" fmla="*/ 6991349 w 14030783"/>
                <a:gd name="connsiteY426" fmla="*/ 9208143 h 9738027"/>
                <a:gd name="connsiteX427" fmla="*/ 7063921 w 14030783"/>
                <a:gd name="connsiteY427" fmla="*/ 9121057 h 9738027"/>
                <a:gd name="connsiteX428" fmla="*/ 7141028 w 14030783"/>
                <a:gd name="connsiteY428" fmla="*/ 9139881 h 9738027"/>
                <a:gd name="connsiteX429" fmla="*/ 7209064 w 14030783"/>
                <a:gd name="connsiteY429" fmla="*/ 9077514 h 9738027"/>
                <a:gd name="connsiteX430" fmla="*/ 7235939 w 14030783"/>
                <a:gd name="connsiteY430" fmla="*/ 9048713 h 9738027"/>
                <a:gd name="connsiteX431" fmla="*/ 7275172 w 14030783"/>
                <a:gd name="connsiteY431" fmla="*/ 9023539 h 9738027"/>
                <a:gd name="connsiteX432" fmla="*/ 7310436 w 14030783"/>
                <a:gd name="connsiteY432" fmla="*/ 9063681 h 9738027"/>
                <a:gd name="connsiteX433" fmla="*/ 7346609 w 14030783"/>
                <a:gd name="connsiteY433" fmla="*/ 9109604 h 9738027"/>
                <a:gd name="connsiteX434" fmla="*/ 7382328 w 14030783"/>
                <a:gd name="connsiteY434" fmla="*/ 9159270 h 9738027"/>
                <a:gd name="connsiteX435" fmla="*/ 7499349 w 14030783"/>
                <a:gd name="connsiteY435" fmla="*/ 9164600 h 9738027"/>
                <a:gd name="connsiteX436" fmla="*/ 7586435 w 14030783"/>
                <a:gd name="connsiteY436" fmla="*/ 9179114 h 9738027"/>
                <a:gd name="connsiteX437" fmla="*/ 7600949 w 14030783"/>
                <a:gd name="connsiteY437" fmla="*/ 9353285 h 9738027"/>
                <a:gd name="connsiteX438" fmla="*/ 7673521 w 14030783"/>
                <a:gd name="connsiteY438" fmla="*/ 9367800 h 9738027"/>
                <a:gd name="connsiteX439" fmla="*/ 7760607 w 14030783"/>
                <a:gd name="connsiteY439" fmla="*/ 9396828 h 9738027"/>
                <a:gd name="connsiteX440" fmla="*/ 7847692 w 14030783"/>
                <a:gd name="connsiteY440" fmla="*/ 9425857 h 9738027"/>
                <a:gd name="connsiteX441" fmla="*/ 7891235 w 14030783"/>
                <a:gd name="connsiteY441" fmla="*/ 9440371 h 9738027"/>
                <a:gd name="connsiteX442" fmla="*/ 7934778 w 14030783"/>
                <a:gd name="connsiteY442" fmla="*/ 9396828 h 9738027"/>
                <a:gd name="connsiteX443" fmla="*/ 7978321 w 14030783"/>
                <a:gd name="connsiteY443" fmla="*/ 9382314 h 9738027"/>
                <a:gd name="connsiteX444" fmla="*/ 8001453 w 14030783"/>
                <a:gd name="connsiteY444" fmla="*/ 9347389 h 9738027"/>
                <a:gd name="connsiteX445" fmla="*/ 8044315 w 14030783"/>
                <a:gd name="connsiteY445" fmla="*/ 9335483 h 9738027"/>
                <a:gd name="connsiteX446" fmla="*/ 8103847 w 14030783"/>
                <a:gd name="connsiteY446" fmla="*/ 9397396 h 9738027"/>
                <a:gd name="connsiteX447" fmla="*/ 8207942 w 14030783"/>
                <a:gd name="connsiteY447" fmla="*/ 9437309 h 9738027"/>
                <a:gd name="connsiteX448" fmla="*/ 8253866 w 14030783"/>
                <a:gd name="connsiteY448" fmla="*/ 9392633 h 9738027"/>
                <a:gd name="connsiteX449" fmla="*/ 8294347 w 14030783"/>
                <a:gd name="connsiteY449" fmla="*/ 9401818 h 9738027"/>
                <a:gd name="connsiteX450" fmla="*/ 8337890 w 14030783"/>
                <a:gd name="connsiteY450" fmla="*/ 9438217 h 9738027"/>
                <a:gd name="connsiteX451" fmla="*/ 8356259 w 14030783"/>
                <a:gd name="connsiteY451" fmla="*/ 9485502 h 9738027"/>
                <a:gd name="connsiteX452" fmla="*/ 8333808 w 14030783"/>
                <a:gd name="connsiteY452" fmla="*/ 9519633 h 9738027"/>
                <a:gd name="connsiteX453" fmla="*/ 8315778 w 14030783"/>
                <a:gd name="connsiteY453" fmla="*/ 9604564 h 9738027"/>
                <a:gd name="connsiteX454" fmla="*/ 8348095 w 14030783"/>
                <a:gd name="connsiteY454" fmla="*/ 9685413 h 9738027"/>
                <a:gd name="connsiteX455" fmla="*/ 8389257 w 14030783"/>
                <a:gd name="connsiteY455" fmla="*/ 9738027 h 9738027"/>
                <a:gd name="connsiteX456" fmla="*/ 8428264 w 14030783"/>
                <a:gd name="connsiteY456" fmla="*/ 9730657 h 9738027"/>
                <a:gd name="connsiteX457" fmla="*/ 8425202 w 14030783"/>
                <a:gd name="connsiteY457" fmla="*/ 9682578 h 9738027"/>
                <a:gd name="connsiteX458" fmla="*/ 8399235 w 14030783"/>
                <a:gd name="connsiteY458" fmla="*/ 9643571 h 9738027"/>
                <a:gd name="connsiteX459" fmla="*/ 8389937 w 14030783"/>
                <a:gd name="connsiteY459" fmla="*/ 9571453 h 9738027"/>
                <a:gd name="connsiteX460" fmla="*/ 8409214 w 14030783"/>
                <a:gd name="connsiteY460" fmla="*/ 9527684 h 9738027"/>
                <a:gd name="connsiteX461" fmla="*/ 8434841 w 14030783"/>
                <a:gd name="connsiteY461" fmla="*/ 9475977 h 9738027"/>
                <a:gd name="connsiteX462" fmla="*/ 8468178 w 14030783"/>
                <a:gd name="connsiteY462" fmla="*/ 9483120 h 9738027"/>
                <a:gd name="connsiteX463" fmla="*/ 8534853 w 14030783"/>
                <a:gd name="connsiteY463" fmla="*/ 9473595 h 9738027"/>
                <a:gd name="connsiteX464" fmla="*/ 8592684 w 14030783"/>
                <a:gd name="connsiteY464" fmla="*/ 9453185 h 9738027"/>
                <a:gd name="connsiteX465" fmla="*/ 8675007 w 14030783"/>
                <a:gd name="connsiteY465" fmla="*/ 9428465 h 9738027"/>
                <a:gd name="connsiteX466" fmla="*/ 8734991 w 14030783"/>
                <a:gd name="connsiteY466" fmla="*/ 9415877 h 9738027"/>
                <a:gd name="connsiteX467" fmla="*/ 8730116 w 14030783"/>
                <a:gd name="connsiteY467" fmla="*/ 9375964 h 9738027"/>
                <a:gd name="connsiteX468" fmla="*/ 8753928 w 14030783"/>
                <a:gd name="connsiteY468" fmla="*/ 9356914 h 9738027"/>
                <a:gd name="connsiteX469" fmla="*/ 8782503 w 14030783"/>
                <a:gd name="connsiteY469" fmla="*/ 9359295 h 9738027"/>
                <a:gd name="connsiteX470" fmla="*/ 8849178 w 14030783"/>
                <a:gd name="connsiteY470" fmla="*/ 9382314 h 9738027"/>
                <a:gd name="connsiteX471" fmla="*/ 8894876 w 14030783"/>
                <a:gd name="connsiteY471" fmla="*/ 9312577 h 9738027"/>
                <a:gd name="connsiteX472" fmla="*/ 8942047 w 14030783"/>
                <a:gd name="connsiteY472" fmla="*/ 9314052 h 9738027"/>
                <a:gd name="connsiteX473" fmla="*/ 8980147 w 14030783"/>
                <a:gd name="connsiteY473" fmla="*/ 9356914 h 9738027"/>
                <a:gd name="connsiteX474" fmla="*/ 9023009 w 14030783"/>
                <a:gd name="connsiteY474" fmla="*/ 9321195 h 9738027"/>
                <a:gd name="connsiteX475" fmla="*/ 9064511 w 14030783"/>
                <a:gd name="connsiteY475" fmla="*/ 9264272 h 9738027"/>
                <a:gd name="connsiteX476" fmla="*/ 9124723 w 14030783"/>
                <a:gd name="connsiteY476" fmla="*/ 9278106 h 9738027"/>
                <a:gd name="connsiteX477" fmla="*/ 9163503 w 14030783"/>
                <a:gd name="connsiteY477" fmla="*/ 9237852 h 9738027"/>
                <a:gd name="connsiteX478" fmla="*/ 9168266 w 14030783"/>
                <a:gd name="connsiteY478" fmla="*/ 9186258 h 9738027"/>
                <a:gd name="connsiteX479" fmla="*/ 9199222 w 14030783"/>
                <a:gd name="connsiteY479" fmla="*/ 9133077 h 9738027"/>
                <a:gd name="connsiteX480" fmla="*/ 9242084 w 14030783"/>
                <a:gd name="connsiteY480" fmla="*/ 9156889 h 9738027"/>
                <a:gd name="connsiteX481" fmla="*/ 9285174 w 14030783"/>
                <a:gd name="connsiteY481" fmla="*/ 9196690 h 9738027"/>
                <a:gd name="connsiteX482" fmla="*/ 9344478 w 14030783"/>
                <a:gd name="connsiteY482" fmla="*/ 9159270 h 9738027"/>
                <a:gd name="connsiteX483" fmla="*/ 9438367 w 14030783"/>
                <a:gd name="connsiteY483" fmla="*/ 9131943 h 9738027"/>
                <a:gd name="connsiteX484" fmla="*/ 9496878 w 14030783"/>
                <a:gd name="connsiteY484" fmla="*/ 9130695 h 9738027"/>
                <a:gd name="connsiteX485" fmla="*/ 9557316 w 14030783"/>
                <a:gd name="connsiteY485" fmla="*/ 9105521 h 9738027"/>
                <a:gd name="connsiteX486" fmla="*/ 9613446 w 14030783"/>
                <a:gd name="connsiteY486" fmla="*/ 9126046 h 9738027"/>
                <a:gd name="connsiteX487" fmla="*/ 9691007 w 14030783"/>
                <a:gd name="connsiteY487" fmla="*/ 9106543 h 9738027"/>
                <a:gd name="connsiteX488" fmla="*/ 9792153 w 14030783"/>
                <a:gd name="connsiteY488" fmla="*/ 9094977 h 9738027"/>
                <a:gd name="connsiteX489" fmla="*/ 9854973 w 14030783"/>
                <a:gd name="connsiteY489" fmla="*/ 9050866 h 9738027"/>
                <a:gd name="connsiteX490" fmla="*/ 9842159 w 14030783"/>
                <a:gd name="connsiteY490" fmla="*/ 9009252 h 9738027"/>
                <a:gd name="connsiteX491" fmla="*/ 9858034 w 14030783"/>
                <a:gd name="connsiteY491" fmla="*/ 8981583 h 9738027"/>
                <a:gd name="connsiteX492" fmla="*/ 9911216 w 14030783"/>
                <a:gd name="connsiteY492" fmla="*/ 8980677 h 9738027"/>
                <a:gd name="connsiteX493" fmla="*/ 9932534 w 14030783"/>
                <a:gd name="connsiteY493" fmla="*/ 8931350 h 9738027"/>
                <a:gd name="connsiteX494" fmla="*/ 9981519 w 14030783"/>
                <a:gd name="connsiteY494" fmla="*/ 8904022 h 9738027"/>
                <a:gd name="connsiteX495" fmla="*/ 10063162 w 14030783"/>
                <a:gd name="connsiteY495" fmla="*/ 8850956 h 9738027"/>
                <a:gd name="connsiteX496" fmla="*/ 10140723 w 14030783"/>
                <a:gd name="connsiteY496" fmla="*/ 8802650 h 9738027"/>
                <a:gd name="connsiteX497" fmla="*/ 10169524 w 14030783"/>
                <a:gd name="connsiteY497" fmla="*/ 8768632 h 9738027"/>
                <a:gd name="connsiteX498" fmla="*/ 10138795 w 14030783"/>
                <a:gd name="connsiteY498" fmla="*/ 8719646 h 9738027"/>
                <a:gd name="connsiteX499" fmla="*/ 10178256 w 14030783"/>
                <a:gd name="connsiteY499" fmla="*/ 8683474 h 9738027"/>
                <a:gd name="connsiteX500" fmla="*/ 10238467 w 14030783"/>
                <a:gd name="connsiteY500" fmla="*/ 8664197 h 9738027"/>
                <a:gd name="connsiteX501" fmla="*/ 10291535 w 14030783"/>
                <a:gd name="connsiteY501" fmla="*/ 8642539 h 9738027"/>
                <a:gd name="connsiteX502" fmla="*/ 10332470 w 14030783"/>
                <a:gd name="connsiteY502" fmla="*/ 8610902 h 9738027"/>
                <a:gd name="connsiteX503" fmla="*/ 10389847 w 14030783"/>
                <a:gd name="connsiteY503" fmla="*/ 8533002 h 9738027"/>
                <a:gd name="connsiteX504" fmla="*/ 10402207 w 14030783"/>
                <a:gd name="connsiteY504" fmla="*/ 8525971 h 9738027"/>
                <a:gd name="connsiteX505" fmla="*/ 10436905 w 14030783"/>
                <a:gd name="connsiteY505" fmla="*/ 8480274 h 9738027"/>
                <a:gd name="connsiteX506" fmla="*/ 10475232 w 14030783"/>
                <a:gd name="connsiteY506" fmla="*/ 8443875 h 9738027"/>
                <a:gd name="connsiteX507" fmla="*/ 10518321 w 14030783"/>
                <a:gd name="connsiteY507" fmla="*/ 8395343 h 9738027"/>
                <a:gd name="connsiteX508" fmla="*/ 10533516 w 14030783"/>
                <a:gd name="connsiteY508" fmla="*/ 8308257 h 9738027"/>
                <a:gd name="connsiteX509" fmla="*/ 10538052 w 14030783"/>
                <a:gd name="connsiteY509" fmla="*/ 8247819 h 9738027"/>
                <a:gd name="connsiteX510" fmla="*/ 10520816 w 14030783"/>
                <a:gd name="connsiteY510" fmla="*/ 8171052 h 9738027"/>
                <a:gd name="connsiteX511" fmla="*/ 10561864 w 14030783"/>
                <a:gd name="connsiteY511" fmla="*/ 8117643 h 9738027"/>
                <a:gd name="connsiteX512" fmla="*/ 10605407 w 14030783"/>
                <a:gd name="connsiteY512" fmla="*/ 8119571 h 9738027"/>
                <a:gd name="connsiteX513" fmla="*/ 10666072 w 14030783"/>
                <a:gd name="connsiteY513" fmla="*/ 8102676 h 9738027"/>
                <a:gd name="connsiteX514" fmla="*/ 10693627 w 14030783"/>
                <a:gd name="connsiteY514" fmla="*/ 8025569 h 9738027"/>
                <a:gd name="connsiteX515" fmla="*/ 10735128 w 14030783"/>
                <a:gd name="connsiteY515" fmla="*/ 7994839 h 9738027"/>
                <a:gd name="connsiteX516" fmla="*/ 10813823 w 14030783"/>
                <a:gd name="connsiteY516" fmla="*/ 7894940 h 9738027"/>
                <a:gd name="connsiteX517" fmla="*/ 10845233 w 14030783"/>
                <a:gd name="connsiteY517" fmla="*/ 7805246 h 9738027"/>
                <a:gd name="connsiteX518" fmla="*/ 10886394 w 14030783"/>
                <a:gd name="connsiteY518" fmla="*/ 7745488 h 9738027"/>
                <a:gd name="connsiteX519" fmla="*/ 10942297 w 14030783"/>
                <a:gd name="connsiteY519" fmla="*/ 7730520 h 9738027"/>
                <a:gd name="connsiteX520" fmla="*/ 10997292 w 14030783"/>
                <a:gd name="connsiteY520" fmla="*/ 7727685 h 9738027"/>
                <a:gd name="connsiteX521" fmla="*/ 10990829 w 14030783"/>
                <a:gd name="connsiteY521" fmla="*/ 7706028 h 9738027"/>
                <a:gd name="connsiteX522" fmla="*/ 10982778 w 14030783"/>
                <a:gd name="connsiteY522" fmla="*/ 7652732 h 9738027"/>
                <a:gd name="connsiteX523" fmla="*/ 10989695 w 14030783"/>
                <a:gd name="connsiteY523" fmla="*/ 7604427 h 9738027"/>
                <a:gd name="connsiteX524" fmla="*/ 10956584 w 14030783"/>
                <a:gd name="connsiteY524" fmla="*/ 7507590 h 9738027"/>
                <a:gd name="connsiteX525" fmla="*/ 10954430 w 14030783"/>
                <a:gd name="connsiteY525" fmla="*/ 7454521 h 9738027"/>
                <a:gd name="connsiteX526" fmla="*/ 11002735 w 14030783"/>
                <a:gd name="connsiteY526" fmla="*/ 7401681 h 9738027"/>
                <a:gd name="connsiteX527" fmla="*/ 11063741 w 14030783"/>
                <a:gd name="connsiteY527" fmla="*/ 7373333 h 9738027"/>
                <a:gd name="connsiteX528" fmla="*/ 11055349 w 14030783"/>
                <a:gd name="connsiteY528" fmla="*/ 7335800 h 9738027"/>
                <a:gd name="connsiteX529" fmla="*/ 11013734 w 14030783"/>
                <a:gd name="connsiteY529" fmla="*/ 7306998 h 9738027"/>
                <a:gd name="connsiteX530" fmla="*/ 10951368 w 14030783"/>
                <a:gd name="connsiteY530" fmla="*/ 7239643 h 9738027"/>
                <a:gd name="connsiteX531" fmla="*/ 10890703 w 14030783"/>
                <a:gd name="connsiteY531" fmla="*/ 7270371 h 9738027"/>
                <a:gd name="connsiteX532" fmla="*/ 10820966 w 14030783"/>
                <a:gd name="connsiteY532" fmla="*/ 7263001 h 9738027"/>
                <a:gd name="connsiteX533" fmla="*/ 10823121 w 14030783"/>
                <a:gd name="connsiteY533" fmla="*/ 7205171 h 9738027"/>
                <a:gd name="connsiteX534" fmla="*/ 10869045 w 14030783"/>
                <a:gd name="connsiteY534" fmla="*/ 7133053 h 9738027"/>
                <a:gd name="connsiteX535" fmla="*/ 10916103 w 14030783"/>
                <a:gd name="connsiteY535" fmla="*/ 7116158 h 9738027"/>
                <a:gd name="connsiteX536" fmla="*/ 10956130 w 14030783"/>
                <a:gd name="connsiteY536" fmla="*/ 7087357 h 9738027"/>
                <a:gd name="connsiteX537" fmla="*/ 11012486 w 14030783"/>
                <a:gd name="connsiteY537" fmla="*/ 7074769 h 9738027"/>
                <a:gd name="connsiteX538" fmla="*/ 11072244 w 14030783"/>
                <a:gd name="connsiteY538" fmla="*/ 7055039 h 9738027"/>
                <a:gd name="connsiteX539" fmla="*/ 10968491 w 14030783"/>
                <a:gd name="connsiteY539" fmla="*/ 6954120 h 9738027"/>
                <a:gd name="connsiteX540" fmla="*/ 10942070 w 14030783"/>
                <a:gd name="connsiteY540" fmla="*/ 6879619 h 9738027"/>
                <a:gd name="connsiteX541" fmla="*/ 11036527 w 14030783"/>
                <a:gd name="connsiteY541" fmla="*/ 6886083 h 9738027"/>
                <a:gd name="connsiteX542" fmla="*/ 11084378 w 14030783"/>
                <a:gd name="connsiteY542" fmla="*/ 6856828 h 9738027"/>
                <a:gd name="connsiteX543" fmla="*/ 11026321 w 14030783"/>
                <a:gd name="connsiteY543" fmla="*/ 6788566 h 9738027"/>
                <a:gd name="connsiteX544" fmla="*/ 10953749 w 14030783"/>
                <a:gd name="connsiteY544" fmla="*/ 6740714 h 9738027"/>
                <a:gd name="connsiteX545" fmla="*/ 10948307 w 14030783"/>
                <a:gd name="connsiteY545" fmla="*/ 6692862 h 9738027"/>
                <a:gd name="connsiteX546" fmla="*/ 10895692 w 14030783"/>
                <a:gd name="connsiteY546" fmla="*/ 6668143 h 9738027"/>
                <a:gd name="connsiteX547" fmla="*/ 10852603 w 14030783"/>
                <a:gd name="connsiteY547" fmla="*/ 6633671 h 9738027"/>
                <a:gd name="connsiteX548" fmla="*/ 10842851 w 14030783"/>
                <a:gd name="connsiteY548" fmla="*/ 6556790 h 9738027"/>
                <a:gd name="connsiteX549" fmla="*/ 10832646 w 14030783"/>
                <a:gd name="connsiteY549" fmla="*/ 6494198 h 9738027"/>
                <a:gd name="connsiteX550" fmla="*/ 10779578 w 14030783"/>
                <a:gd name="connsiteY550" fmla="*/ 6367878 h 9738027"/>
                <a:gd name="connsiteX551" fmla="*/ 10750549 w 14030783"/>
                <a:gd name="connsiteY551" fmla="*/ 6247228 h 9738027"/>
                <a:gd name="connsiteX552" fmla="*/ 10707007 w 14030783"/>
                <a:gd name="connsiteY552" fmla="*/ 6218200 h 9738027"/>
                <a:gd name="connsiteX553" fmla="*/ 10658021 w 14030783"/>
                <a:gd name="connsiteY553" fmla="*/ 6155833 h 9738027"/>
                <a:gd name="connsiteX554" fmla="*/ 10547349 w 14030783"/>
                <a:gd name="connsiteY554" fmla="*/ 6072831 h 9738027"/>
                <a:gd name="connsiteX555" fmla="*/ 10465027 w 14030783"/>
                <a:gd name="connsiteY555" fmla="*/ 6005701 h 9738027"/>
                <a:gd name="connsiteX556" fmla="*/ 10480221 w 14030783"/>
                <a:gd name="connsiteY556" fmla="*/ 5885505 h 9738027"/>
                <a:gd name="connsiteX557" fmla="*/ 10547803 w 14030783"/>
                <a:gd name="connsiteY557" fmla="*/ 5822232 h 9738027"/>
                <a:gd name="connsiteX558" fmla="*/ 10634435 w 14030783"/>
                <a:gd name="connsiteY558" fmla="*/ 5724714 h 9738027"/>
                <a:gd name="connsiteX559" fmla="*/ 10668453 w 14030783"/>
                <a:gd name="connsiteY559" fmla="*/ 5637402 h 9738027"/>
                <a:gd name="connsiteX560" fmla="*/ 10711996 w 14030783"/>
                <a:gd name="connsiteY560" fmla="*/ 5604745 h 9738027"/>
                <a:gd name="connsiteX561" fmla="*/ 10789103 w 14030783"/>
                <a:gd name="connsiteY561" fmla="*/ 5627196 h 9738027"/>
                <a:gd name="connsiteX562" fmla="*/ 10799989 w 14030783"/>
                <a:gd name="connsiteY562" fmla="*/ 5560067 h 9738027"/>
                <a:gd name="connsiteX563" fmla="*/ 10853057 w 14030783"/>
                <a:gd name="connsiteY563" fmla="*/ 5502464 h 9738027"/>
                <a:gd name="connsiteX564" fmla="*/ 10929936 w 14030783"/>
                <a:gd name="connsiteY564" fmla="*/ 5468446 h 9738027"/>
                <a:gd name="connsiteX565" fmla="*/ 10997292 w 14030783"/>
                <a:gd name="connsiteY565" fmla="*/ 5463457 h 9738027"/>
                <a:gd name="connsiteX566" fmla="*/ 11027909 w 14030783"/>
                <a:gd name="connsiteY566" fmla="*/ 5434655 h 9738027"/>
                <a:gd name="connsiteX567" fmla="*/ 11090501 w 14030783"/>
                <a:gd name="connsiteY567" fmla="*/ 5395875 h 9738027"/>
                <a:gd name="connsiteX568" fmla="*/ 11200492 w 14030783"/>
                <a:gd name="connsiteY568" fmla="*/ 5361857 h 9738027"/>
                <a:gd name="connsiteX569" fmla="*/ 11244035 w 14030783"/>
                <a:gd name="connsiteY569" fmla="*/ 5332828 h 9738027"/>
                <a:gd name="connsiteX570" fmla="*/ 11200492 w 14030783"/>
                <a:gd name="connsiteY570" fmla="*/ 5303800 h 9738027"/>
                <a:gd name="connsiteX571" fmla="*/ 10910207 w 14030783"/>
                <a:gd name="connsiteY571" fmla="*/ 5260257 h 9738027"/>
                <a:gd name="connsiteX572" fmla="*/ 10866664 w 14030783"/>
                <a:gd name="connsiteY572" fmla="*/ 5216714 h 9738027"/>
                <a:gd name="connsiteX573" fmla="*/ 10721521 w 14030783"/>
                <a:gd name="connsiteY573" fmla="*/ 5274771 h 9738027"/>
                <a:gd name="connsiteX574" fmla="*/ 10663464 w 14030783"/>
                <a:gd name="connsiteY574" fmla="*/ 5303800 h 9738027"/>
                <a:gd name="connsiteX575" fmla="*/ 10576378 w 14030783"/>
                <a:gd name="connsiteY575" fmla="*/ 5390206 h 9738027"/>
                <a:gd name="connsiteX576" fmla="*/ 10479087 w 14030783"/>
                <a:gd name="connsiteY576" fmla="*/ 5361403 h 9738027"/>
                <a:gd name="connsiteX577" fmla="*/ 10407422 w 14030783"/>
                <a:gd name="connsiteY577" fmla="*/ 5317633 h 9738027"/>
                <a:gd name="connsiteX578" fmla="*/ 10387692 w 14030783"/>
                <a:gd name="connsiteY578" fmla="*/ 5245743 h 9738027"/>
                <a:gd name="connsiteX579" fmla="*/ 10402207 w 14030783"/>
                <a:gd name="connsiteY579" fmla="*/ 5187685 h 9738027"/>
                <a:gd name="connsiteX580" fmla="*/ 10431235 w 14030783"/>
                <a:gd name="connsiteY580" fmla="*/ 5144143 h 9738027"/>
                <a:gd name="connsiteX581" fmla="*/ 10387692 w 14030783"/>
                <a:gd name="connsiteY581" fmla="*/ 5115114 h 9738027"/>
                <a:gd name="connsiteX582" fmla="*/ 10329635 w 14030783"/>
                <a:gd name="connsiteY582" fmla="*/ 5100600 h 9738027"/>
                <a:gd name="connsiteX583" fmla="*/ 10242549 w 14030783"/>
                <a:gd name="connsiteY583" fmla="*/ 5071571 h 9738027"/>
                <a:gd name="connsiteX584" fmla="*/ 10199007 w 14030783"/>
                <a:gd name="connsiteY584" fmla="*/ 5057057 h 9738027"/>
                <a:gd name="connsiteX585" fmla="*/ 10112602 w 14030783"/>
                <a:gd name="connsiteY585" fmla="*/ 5028028 h 9738027"/>
                <a:gd name="connsiteX586" fmla="*/ 10083346 w 14030783"/>
                <a:gd name="connsiteY586" fmla="*/ 4921665 h 9738027"/>
                <a:gd name="connsiteX587" fmla="*/ 10088789 w 14030783"/>
                <a:gd name="connsiteY587" fmla="*/ 4868598 h 9738027"/>
                <a:gd name="connsiteX588" fmla="*/ 10141403 w 14030783"/>
                <a:gd name="connsiteY588" fmla="*/ 4758381 h 9738027"/>
                <a:gd name="connsiteX589" fmla="*/ 10227809 w 14030783"/>
                <a:gd name="connsiteY589" fmla="*/ 4753164 h 9738027"/>
                <a:gd name="connsiteX590" fmla="*/ 10301060 w 14030783"/>
                <a:gd name="connsiteY590" fmla="*/ 4791490 h 9738027"/>
                <a:gd name="connsiteX591" fmla="*/ 10350727 w 14030783"/>
                <a:gd name="connsiteY591" fmla="*/ 4762462 h 9738027"/>
                <a:gd name="connsiteX592" fmla="*/ 10404021 w 14030783"/>
                <a:gd name="connsiteY592" fmla="*/ 4752710 h 9738027"/>
                <a:gd name="connsiteX593" fmla="*/ 10461851 w 14030783"/>
                <a:gd name="connsiteY593" fmla="*/ 4698963 h 9738027"/>
                <a:gd name="connsiteX594" fmla="*/ 10486117 w 14030783"/>
                <a:gd name="connsiteY594" fmla="*/ 4607114 h 9738027"/>
                <a:gd name="connsiteX595" fmla="*/ 10530341 w 14030783"/>
                <a:gd name="connsiteY595" fmla="*/ 4532502 h 9738027"/>
                <a:gd name="connsiteX596" fmla="*/ 10634435 w 14030783"/>
                <a:gd name="connsiteY596" fmla="*/ 4520028 h 9738027"/>
                <a:gd name="connsiteX597" fmla="*/ 10677978 w 14030783"/>
                <a:gd name="connsiteY597" fmla="*/ 4491000 h 9738027"/>
                <a:gd name="connsiteX598" fmla="*/ 10750549 w 14030783"/>
                <a:gd name="connsiteY598" fmla="*/ 4403914 h 9738027"/>
                <a:gd name="connsiteX599" fmla="*/ 10794092 w 14030783"/>
                <a:gd name="connsiteY599" fmla="*/ 4360371 h 9738027"/>
                <a:gd name="connsiteX600" fmla="*/ 10814503 w 14030783"/>
                <a:gd name="connsiteY600" fmla="*/ 4302314 h 9738027"/>
                <a:gd name="connsiteX601" fmla="*/ 10887528 w 14030783"/>
                <a:gd name="connsiteY601" fmla="*/ 4251514 h 9738027"/>
                <a:gd name="connsiteX602" fmla="*/ 11016116 w 14030783"/>
                <a:gd name="connsiteY602" fmla="*/ 4232464 h 9738027"/>
                <a:gd name="connsiteX603" fmla="*/ 11142209 w 14030783"/>
                <a:gd name="connsiteY603" fmla="*/ 4307983 h 9738027"/>
                <a:gd name="connsiteX604" fmla="*/ 11165794 w 14030783"/>
                <a:gd name="connsiteY604" fmla="*/ 4433170 h 9738027"/>
                <a:gd name="connsiteX605" fmla="*/ 11117489 w 14030783"/>
                <a:gd name="connsiteY605" fmla="*/ 4505514 h 9738027"/>
                <a:gd name="connsiteX606" fmla="*/ 11087553 w 14030783"/>
                <a:gd name="connsiteY606" fmla="*/ 4551552 h 9738027"/>
                <a:gd name="connsiteX607" fmla="*/ 11088687 w 14030783"/>
                <a:gd name="connsiteY607" fmla="*/ 4577632 h 9738027"/>
                <a:gd name="connsiteX608" fmla="*/ 11026321 w 14030783"/>
                <a:gd name="connsiteY608" fmla="*/ 4592600 h 9738027"/>
                <a:gd name="connsiteX609" fmla="*/ 11011807 w 14030783"/>
                <a:gd name="connsiteY609" fmla="*/ 4650657 h 9738027"/>
                <a:gd name="connsiteX610" fmla="*/ 11098892 w 14030783"/>
                <a:gd name="connsiteY610" fmla="*/ 4665171 h 9738027"/>
                <a:gd name="connsiteX611" fmla="*/ 11055349 w 14030783"/>
                <a:gd name="connsiteY611" fmla="*/ 4708714 h 9738027"/>
                <a:gd name="connsiteX612" fmla="*/ 11040835 w 14030783"/>
                <a:gd name="connsiteY612" fmla="*/ 4752257 h 9738027"/>
                <a:gd name="connsiteX613" fmla="*/ 11055349 w 14030783"/>
                <a:gd name="connsiteY613" fmla="*/ 4781285 h 9738027"/>
                <a:gd name="connsiteX614" fmla="*/ 11098892 w 14030783"/>
                <a:gd name="connsiteY614" fmla="*/ 4737743 h 9738027"/>
                <a:gd name="connsiteX615" fmla="*/ 11229521 w 14030783"/>
                <a:gd name="connsiteY615" fmla="*/ 4650657 h 9738027"/>
                <a:gd name="connsiteX616" fmla="*/ 11287578 w 14030783"/>
                <a:gd name="connsiteY616" fmla="*/ 4636143 h 9738027"/>
                <a:gd name="connsiteX617" fmla="*/ 11374664 w 14030783"/>
                <a:gd name="connsiteY617" fmla="*/ 4592600 h 9738027"/>
                <a:gd name="connsiteX618" fmla="*/ 11461749 w 14030783"/>
                <a:gd name="connsiteY618" fmla="*/ 4549057 h 9738027"/>
                <a:gd name="connsiteX619" fmla="*/ 11577864 w 14030783"/>
                <a:gd name="connsiteY619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92035 w 14030783"/>
                <a:gd name="connsiteY245" fmla="*/ 2952485 h 9738027"/>
                <a:gd name="connsiteX246" fmla="*/ 1512773 w 14030783"/>
                <a:gd name="connsiteY246" fmla="*/ 2955320 h 9738027"/>
                <a:gd name="connsiteX247" fmla="*/ 1517309 w 14030783"/>
                <a:gd name="connsiteY247" fmla="*/ 3013150 h 9738027"/>
                <a:gd name="connsiteX248" fmla="*/ 1549173 w 14030783"/>
                <a:gd name="connsiteY248" fmla="*/ 3107153 h 9738027"/>
                <a:gd name="connsiteX249" fmla="*/ 1592716 w 14030783"/>
                <a:gd name="connsiteY249" fmla="*/ 3191403 h 9738027"/>
                <a:gd name="connsiteX250" fmla="*/ 1641135 w 14030783"/>
                <a:gd name="connsiteY250" fmla="*/ 3379977 h 9738027"/>
                <a:gd name="connsiteX251" fmla="*/ 1679235 w 14030783"/>
                <a:gd name="connsiteY251" fmla="*/ 3515708 h 9738027"/>
                <a:gd name="connsiteX252" fmla="*/ 1611766 w 14030783"/>
                <a:gd name="connsiteY252" fmla="*/ 3576373 h 9738027"/>
                <a:gd name="connsiteX253" fmla="*/ 1603941 w 14030783"/>
                <a:gd name="connsiteY253" fmla="*/ 3629214 h 9738027"/>
                <a:gd name="connsiteX254" fmla="*/ 1562554 w 14030783"/>
                <a:gd name="connsiteY254" fmla="*/ 3677633 h 9738027"/>
                <a:gd name="connsiteX255" fmla="*/ 1524454 w 14030783"/>
                <a:gd name="connsiteY255" fmla="*/ 3753833 h 9738027"/>
                <a:gd name="connsiteX256" fmla="*/ 1548492 w 14030783"/>
                <a:gd name="connsiteY256" fmla="*/ 3852371 h 9738027"/>
                <a:gd name="connsiteX257" fmla="*/ 1504949 w 14030783"/>
                <a:gd name="connsiteY257" fmla="*/ 3866885 h 9738027"/>
                <a:gd name="connsiteX258" fmla="*/ 1446892 w 14030783"/>
                <a:gd name="connsiteY258" fmla="*/ 3881400 h 9738027"/>
                <a:gd name="connsiteX259" fmla="*/ 1427615 w 14030783"/>
                <a:gd name="connsiteY259" fmla="*/ 3913037 h 9738027"/>
                <a:gd name="connsiteX260" fmla="*/ 1374548 w 14030783"/>
                <a:gd name="connsiteY260" fmla="*/ 3939910 h 9738027"/>
                <a:gd name="connsiteX261" fmla="*/ 1333386 w 14030783"/>
                <a:gd name="connsiteY261" fmla="*/ 3980845 h 9738027"/>
                <a:gd name="connsiteX262" fmla="*/ 1200149 w 14030783"/>
                <a:gd name="connsiteY262" fmla="*/ 4041057 h 9738027"/>
                <a:gd name="connsiteX263" fmla="*/ 1132114 w 14030783"/>
                <a:gd name="connsiteY263" fmla="*/ 4089135 h 9738027"/>
                <a:gd name="connsiteX264" fmla="*/ 1102858 w 14030783"/>
                <a:gd name="connsiteY264" fmla="*/ 4120319 h 9738027"/>
                <a:gd name="connsiteX265" fmla="*/ 1052398 w 14030783"/>
                <a:gd name="connsiteY265" fmla="*/ 4154337 h 9738027"/>
                <a:gd name="connsiteX266" fmla="*/ 996269 w 14030783"/>
                <a:gd name="connsiteY266" fmla="*/ 4183591 h 9738027"/>
                <a:gd name="connsiteX267" fmla="*/ 870857 w 14030783"/>
                <a:gd name="connsiteY267" fmla="*/ 4203322 h 9738027"/>
                <a:gd name="connsiteX268" fmla="*/ 759958 w 14030783"/>
                <a:gd name="connsiteY268" fmla="*/ 4204229 h 9738027"/>
                <a:gd name="connsiteX269" fmla="*/ 716642 w 14030783"/>
                <a:gd name="connsiteY269" fmla="*/ 4307531 h 9738027"/>
                <a:gd name="connsiteX270" fmla="*/ 648607 w 14030783"/>
                <a:gd name="connsiteY270" fmla="*/ 4389400 h 9738027"/>
                <a:gd name="connsiteX271" fmla="*/ 561521 w 14030783"/>
                <a:gd name="connsiteY271" fmla="*/ 4432943 h 9738027"/>
                <a:gd name="connsiteX272" fmla="*/ 474435 w 14030783"/>
                <a:gd name="connsiteY272" fmla="*/ 4418428 h 9738027"/>
                <a:gd name="connsiteX273" fmla="*/ 459921 w 14030783"/>
                <a:gd name="connsiteY273" fmla="*/ 4374885 h 9738027"/>
                <a:gd name="connsiteX274" fmla="*/ 416378 w 14030783"/>
                <a:gd name="connsiteY274" fmla="*/ 4345857 h 9738027"/>
                <a:gd name="connsiteX275" fmla="*/ 358321 w 14030783"/>
                <a:gd name="connsiteY275" fmla="*/ 4360371 h 9738027"/>
                <a:gd name="connsiteX276" fmla="*/ 300264 w 14030783"/>
                <a:gd name="connsiteY276" fmla="*/ 4403914 h 9738027"/>
                <a:gd name="connsiteX277" fmla="*/ 169635 w 14030783"/>
                <a:gd name="connsiteY277" fmla="*/ 4476485 h 9738027"/>
                <a:gd name="connsiteX278" fmla="*/ 103980 w 14030783"/>
                <a:gd name="connsiteY278" fmla="*/ 4551438 h 9738027"/>
                <a:gd name="connsiteX279" fmla="*/ 72571 w 14030783"/>
                <a:gd name="connsiteY279" fmla="*/ 4643287 h 9738027"/>
                <a:gd name="connsiteX280" fmla="*/ 453 w 14030783"/>
                <a:gd name="connsiteY280" fmla="*/ 4715858 h 9738027"/>
                <a:gd name="connsiteX281" fmla="*/ 52840 w 14030783"/>
                <a:gd name="connsiteY281" fmla="*/ 4784914 h 9738027"/>
                <a:gd name="connsiteX282" fmla="*/ 53521 w 14030783"/>
                <a:gd name="connsiteY282" fmla="*/ 4853857 h 9738027"/>
                <a:gd name="connsiteX283" fmla="*/ 111578 w 14030783"/>
                <a:gd name="connsiteY283" fmla="*/ 4868371 h 9738027"/>
                <a:gd name="connsiteX284" fmla="*/ 155121 w 14030783"/>
                <a:gd name="connsiteY284" fmla="*/ 4882885 h 9738027"/>
                <a:gd name="connsiteX285" fmla="*/ 256721 w 14030783"/>
                <a:gd name="connsiteY285" fmla="*/ 4984485 h 9738027"/>
                <a:gd name="connsiteX286" fmla="*/ 319086 w 14030783"/>
                <a:gd name="connsiteY286" fmla="*/ 5098219 h 9738027"/>
                <a:gd name="connsiteX287" fmla="*/ 304572 w 14030783"/>
                <a:gd name="connsiteY287" fmla="*/ 5294275 h 9738027"/>
                <a:gd name="connsiteX288" fmla="*/ 242207 w 14030783"/>
                <a:gd name="connsiteY288" fmla="*/ 5390885 h 9738027"/>
                <a:gd name="connsiteX289" fmla="*/ 300264 w 14030783"/>
                <a:gd name="connsiteY289" fmla="*/ 5419914 h 9738027"/>
                <a:gd name="connsiteX290" fmla="*/ 358321 w 14030783"/>
                <a:gd name="connsiteY290" fmla="*/ 5434428 h 9738027"/>
                <a:gd name="connsiteX291" fmla="*/ 401864 w 14030783"/>
                <a:gd name="connsiteY291" fmla="*/ 5463457 h 9738027"/>
                <a:gd name="connsiteX292" fmla="*/ 445407 w 14030783"/>
                <a:gd name="connsiteY292" fmla="*/ 5477971 h 9738027"/>
                <a:gd name="connsiteX293" fmla="*/ 567985 w 14030783"/>
                <a:gd name="connsiteY293" fmla="*/ 5522195 h 9738027"/>
                <a:gd name="connsiteX294" fmla="*/ 573201 w 14030783"/>
                <a:gd name="connsiteY294" fmla="*/ 5647380 h 9738027"/>
                <a:gd name="connsiteX295" fmla="*/ 587715 w 14030783"/>
                <a:gd name="connsiteY295" fmla="*/ 5739228 h 9738027"/>
                <a:gd name="connsiteX296" fmla="*/ 715282 w 14030783"/>
                <a:gd name="connsiteY296" fmla="*/ 5711333 h 9738027"/>
                <a:gd name="connsiteX297" fmla="*/ 754742 w 14030783"/>
                <a:gd name="connsiteY297" fmla="*/ 5764402 h 9738027"/>
                <a:gd name="connsiteX298" fmla="*/ 822778 w 14030783"/>
                <a:gd name="connsiteY298" fmla="*/ 5811800 h 9738027"/>
                <a:gd name="connsiteX299" fmla="*/ 982435 w 14030783"/>
                <a:gd name="connsiteY299" fmla="*/ 5826314 h 9738027"/>
                <a:gd name="connsiteX300" fmla="*/ 1061470 w 14030783"/>
                <a:gd name="connsiteY300" fmla="*/ 5855796 h 9738027"/>
                <a:gd name="connsiteX301" fmla="*/ 1064304 w 14030783"/>
                <a:gd name="connsiteY301" fmla="*/ 5925533 h 9738027"/>
                <a:gd name="connsiteX302" fmla="*/ 1069295 w 14030783"/>
                <a:gd name="connsiteY302" fmla="*/ 6024751 h 9738027"/>
                <a:gd name="connsiteX303" fmla="*/ 1156607 w 14030783"/>
                <a:gd name="connsiteY303" fmla="*/ 6087571 h 9738027"/>
                <a:gd name="connsiteX304" fmla="*/ 1214890 w 14030783"/>
                <a:gd name="connsiteY304" fmla="*/ 6116033 h 9738027"/>
                <a:gd name="connsiteX305" fmla="*/ 1229178 w 14030783"/>
                <a:gd name="connsiteY305" fmla="*/ 6189171 h 9738027"/>
                <a:gd name="connsiteX306" fmla="*/ 1185635 w 14030783"/>
                <a:gd name="connsiteY306" fmla="*/ 6218200 h 9738027"/>
                <a:gd name="connsiteX307" fmla="*/ 1207520 w 14030783"/>
                <a:gd name="connsiteY307" fmla="*/ 6388289 h 9738027"/>
                <a:gd name="connsiteX308" fmla="*/ 1265123 w 14030783"/>
                <a:gd name="connsiteY308" fmla="*/ 6477075 h 9738027"/>
                <a:gd name="connsiteX309" fmla="*/ 1313203 w 14030783"/>
                <a:gd name="connsiteY309" fmla="*/ 6568924 h 9738027"/>
                <a:gd name="connsiteX310" fmla="*/ 1265350 w 14030783"/>
                <a:gd name="connsiteY310" fmla="*/ 6651020 h 9738027"/>
                <a:gd name="connsiteX311" fmla="*/ 1163977 w 14030783"/>
                <a:gd name="connsiteY311" fmla="*/ 6610539 h 9738027"/>
                <a:gd name="connsiteX312" fmla="*/ 1142092 w 14030783"/>
                <a:gd name="connsiteY312" fmla="*/ 6682657 h 9738027"/>
                <a:gd name="connsiteX313" fmla="*/ 1176790 w 14030783"/>
                <a:gd name="connsiteY313" fmla="*/ 6768495 h 9738027"/>
                <a:gd name="connsiteX314" fmla="*/ 1173729 w 14030783"/>
                <a:gd name="connsiteY314" fmla="*/ 6871115 h 9738027"/>
                <a:gd name="connsiteX315" fmla="*/ 1188697 w 14030783"/>
                <a:gd name="connsiteY315" fmla="*/ 6955140 h 9738027"/>
                <a:gd name="connsiteX316" fmla="*/ 1248909 w 14030783"/>
                <a:gd name="connsiteY316" fmla="*/ 7021475 h 9738027"/>
                <a:gd name="connsiteX317" fmla="*/ 1405503 w 14030783"/>
                <a:gd name="connsiteY317" fmla="*/ 7104025 h 9738027"/>
                <a:gd name="connsiteX318" fmla="*/ 1487827 w 14030783"/>
                <a:gd name="connsiteY318" fmla="*/ 7157093 h 9738027"/>
                <a:gd name="connsiteX319" fmla="*/ 1569470 w 14030783"/>
                <a:gd name="connsiteY319" fmla="*/ 7212541 h 9738027"/>
                <a:gd name="connsiteX320" fmla="*/ 1650092 w 14030783"/>
                <a:gd name="connsiteY320" fmla="*/ 7263228 h 9738027"/>
                <a:gd name="connsiteX321" fmla="*/ 1693635 w 14030783"/>
                <a:gd name="connsiteY321" fmla="*/ 7277743 h 9738027"/>
                <a:gd name="connsiteX322" fmla="*/ 1780721 w 14030783"/>
                <a:gd name="connsiteY322" fmla="*/ 7321285 h 9738027"/>
                <a:gd name="connsiteX323" fmla="*/ 1853292 w 14030783"/>
                <a:gd name="connsiteY323" fmla="*/ 7248714 h 9738027"/>
                <a:gd name="connsiteX324" fmla="*/ 1968726 w 14030783"/>
                <a:gd name="connsiteY324" fmla="*/ 7251322 h 9738027"/>
                <a:gd name="connsiteX325" fmla="*/ 1995827 w 14030783"/>
                <a:gd name="connsiteY325" fmla="*/ 7319358 h 9738027"/>
                <a:gd name="connsiteX326" fmla="*/ 2082914 w 14030783"/>
                <a:gd name="connsiteY326" fmla="*/ 7348387 h 9738027"/>
                <a:gd name="connsiteX327" fmla="*/ 2172607 w 14030783"/>
                <a:gd name="connsiteY327" fmla="*/ 7389321 h 9738027"/>
                <a:gd name="connsiteX328" fmla="*/ 2224540 w 14030783"/>
                <a:gd name="connsiteY328" fmla="*/ 7423339 h 9738027"/>
                <a:gd name="connsiteX329" fmla="*/ 2249714 w 14030783"/>
                <a:gd name="connsiteY329" fmla="*/ 7440462 h 9738027"/>
                <a:gd name="connsiteX330" fmla="*/ 2262301 w 14030783"/>
                <a:gd name="connsiteY330" fmla="*/ 7472098 h 9738027"/>
                <a:gd name="connsiteX331" fmla="*/ 2298359 w 14030783"/>
                <a:gd name="connsiteY331" fmla="*/ 7501920 h 9738027"/>
                <a:gd name="connsiteX332" fmla="*/ 2324893 w 14030783"/>
                <a:gd name="connsiteY332" fmla="*/ 7517569 h 9738027"/>
                <a:gd name="connsiteX333" fmla="*/ 2450986 w 14030783"/>
                <a:gd name="connsiteY333" fmla="*/ 7496364 h 9738027"/>
                <a:gd name="connsiteX334" fmla="*/ 2482623 w 14030783"/>
                <a:gd name="connsiteY334" fmla="*/ 7618714 h 9738027"/>
                <a:gd name="connsiteX335" fmla="*/ 2535464 w 14030783"/>
                <a:gd name="connsiteY335" fmla="*/ 7655114 h 9738027"/>
                <a:gd name="connsiteX336" fmla="*/ 2622549 w 14030783"/>
                <a:gd name="connsiteY336" fmla="*/ 7684143 h 9738027"/>
                <a:gd name="connsiteX337" fmla="*/ 2682760 w 14030783"/>
                <a:gd name="connsiteY337" fmla="*/ 7741746 h 9738027"/>
                <a:gd name="connsiteX338" fmla="*/ 2791278 w 14030783"/>
                <a:gd name="connsiteY338" fmla="*/ 7744582 h 9738027"/>
                <a:gd name="connsiteX339" fmla="*/ 2847408 w 14030783"/>
                <a:gd name="connsiteY339" fmla="*/ 7814545 h 9738027"/>
                <a:gd name="connsiteX340" fmla="*/ 2927349 w 14030783"/>
                <a:gd name="connsiteY340" fmla="*/ 7807627 h 9738027"/>
                <a:gd name="connsiteX341" fmla="*/ 3007065 w 14030783"/>
                <a:gd name="connsiteY341" fmla="*/ 7838810 h 9738027"/>
                <a:gd name="connsiteX342" fmla="*/ 3145064 w 14030783"/>
                <a:gd name="connsiteY342" fmla="*/ 7843800 h 9738027"/>
                <a:gd name="connsiteX343" fmla="*/ 3254035 w 14030783"/>
                <a:gd name="connsiteY343" fmla="*/ 7881900 h 9738027"/>
                <a:gd name="connsiteX344" fmla="*/ 3367314 w 14030783"/>
                <a:gd name="connsiteY344" fmla="*/ 7843346 h 9738027"/>
                <a:gd name="connsiteX345" fmla="*/ 3456780 w 14030783"/>
                <a:gd name="connsiteY345" fmla="*/ 7819988 h 9738027"/>
                <a:gd name="connsiteX346" fmla="*/ 3480820 w 14030783"/>
                <a:gd name="connsiteY346" fmla="*/ 7878044 h 9738027"/>
                <a:gd name="connsiteX347" fmla="*/ 3490571 w 14030783"/>
                <a:gd name="connsiteY347" fmla="*/ 7923969 h 9738027"/>
                <a:gd name="connsiteX348" fmla="*/ 3512229 w 14030783"/>
                <a:gd name="connsiteY348" fmla="*/ 7982025 h 9738027"/>
                <a:gd name="connsiteX349" fmla="*/ 3546247 w 14030783"/>
                <a:gd name="connsiteY349" fmla="*/ 8022960 h 9738027"/>
                <a:gd name="connsiteX350" fmla="*/ 3609521 w 14030783"/>
                <a:gd name="connsiteY350" fmla="*/ 8017971 h 9738027"/>
                <a:gd name="connsiteX351" fmla="*/ 3624035 w 14030783"/>
                <a:gd name="connsiteY351" fmla="*/ 7901857 h 9738027"/>
                <a:gd name="connsiteX352" fmla="*/ 3703977 w 14030783"/>
                <a:gd name="connsiteY352" fmla="*/ 7834502 h 9738027"/>
                <a:gd name="connsiteX353" fmla="*/ 3747973 w 14030783"/>
                <a:gd name="connsiteY353" fmla="*/ 7787103 h 9738027"/>
                <a:gd name="connsiteX354" fmla="*/ 3882004 w 14030783"/>
                <a:gd name="connsiteY354" fmla="*/ 7842099 h 9738027"/>
                <a:gd name="connsiteX355" fmla="*/ 4030435 w 14030783"/>
                <a:gd name="connsiteY355" fmla="*/ 7872828 h 9738027"/>
                <a:gd name="connsiteX356" fmla="*/ 4110377 w 14030783"/>
                <a:gd name="connsiteY356" fmla="*/ 7834728 h 9738027"/>
                <a:gd name="connsiteX357" fmla="*/ 4146323 w 14030783"/>
                <a:gd name="connsiteY357" fmla="*/ 7921360 h 9738027"/>
                <a:gd name="connsiteX358" fmla="*/ 4196555 w 14030783"/>
                <a:gd name="connsiteY358" fmla="*/ 7962522 h 9738027"/>
                <a:gd name="connsiteX359" fmla="*/ 4261757 w 14030783"/>
                <a:gd name="connsiteY359" fmla="*/ 8028177 h 9738027"/>
                <a:gd name="connsiteX360" fmla="*/ 4252685 w 14030783"/>
                <a:gd name="connsiteY360" fmla="*/ 8093151 h 9738027"/>
                <a:gd name="connsiteX361" fmla="*/ 4277178 w 14030783"/>
                <a:gd name="connsiteY361" fmla="*/ 8148600 h 9738027"/>
                <a:gd name="connsiteX362" fmla="*/ 4436835 w 14030783"/>
                <a:gd name="connsiteY362" fmla="*/ 8119571 h 9738027"/>
                <a:gd name="connsiteX363" fmla="*/ 4565310 w 14030783"/>
                <a:gd name="connsiteY363" fmla="*/ 8078863 h 9738027"/>
                <a:gd name="connsiteX364" fmla="*/ 4639128 w 14030783"/>
                <a:gd name="connsiteY364" fmla="*/ 8082945 h 9738027"/>
                <a:gd name="connsiteX365" fmla="*/ 4712607 w 14030783"/>
                <a:gd name="connsiteY365" fmla="*/ 8047000 h 9738027"/>
                <a:gd name="connsiteX366" fmla="*/ 4741635 w 14030783"/>
                <a:gd name="connsiteY366" fmla="*/ 8003457 h 9738027"/>
                <a:gd name="connsiteX367" fmla="*/ 4756149 w 14030783"/>
                <a:gd name="connsiteY367" fmla="*/ 7959914 h 9738027"/>
                <a:gd name="connsiteX368" fmla="*/ 4843235 w 14030783"/>
                <a:gd name="connsiteY368" fmla="*/ 7930885 h 9738027"/>
                <a:gd name="connsiteX369" fmla="*/ 4877480 w 14030783"/>
                <a:gd name="connsiteY369" fmla="*/ 7904465 h 9738027"/>
                <a:gd name="connsiteX370" fmla="*/ 4933609 w 14030783"/>
                <a:gd name="connsiteY370" fmla="*/ 7875437 h 9738027"/>
                <a:gd name="connsiteX371" fmla="*/ 4986224 w 14030783"/>
                <a:gd name="connsiteY371" fmla="*/ 7839037 h 9738027"/>
                <a:gd name="connsiteX372" fmla="*/ 5104492 w 14030783"/>
                <a:gd name="connsiteY372" fmla="*/ 7766919 h 9738027"/>
                <a:gd name="connsiteX373" fmla="*/ 5249635 w 14030783"/>
                <a:gd name="connsiteY373" fmla="*/ 7814771 h 9738027"/>
                <a:gd name="connsiteX374" fmla="*/ 5336721 w 14030783"/>
                <a:gd name="connsiteY374" fmla="*/ 7872828 h 9738027"/>
                <a:gd name="connsiteX375" fmla="*/ 5423807 w 14030783"/>
                <a:gd name="connsiteY375" fmla="*/ 7858314 h 9738027"/>
                <a:gd name="connsiteX376" fmla="*/ 5467349 w 14030783"/>
                <a:gd name="connsiteY376" fmla="*/ 7829285 h 9738027"/>
                <a:gd name="connsiteX377" fmla="*/ 5553754 w 14030783"/>
                <a:gd name="connsiteY377" fmla="*/ 7712377 h 9738027"/>
                <a:gd name="connsiteX378" fmla="*/ 5602741 w 14030783"/>
                <a:gd name="connsiteY378" fmla="*/ 7788804 h 9738027"/>
                <a:gd name="connsiteX379" fmla="*/ 5641521 w 14030783"/>
                <a:gd name="connsiteY379" fmla="*/ 7843800 h 9738027"/>
                <a:gd name="connsiteX380" fmla="*/ 5656035 w 14030783"/>
                <a:gd name="connsiteY380" fmla="*/ 7887343 h 9738027"/>
                <a:gd name="connsiteX381" fmla="*/ 5745276 w 14030783"/>
                <a:gd name="connsiteY381" fmla="*/ 7950389 h 9738027"/>
                <a:gd name="connsiteX382" fmla="*/ 5770222 w 14030783"/>
                <a:gd name="connsiteY382" fmla="*/ 7990077 h 9738027"/>
                <a:gd name="connsiteX383" fmla="*/ 5766480 w 14030783"/>
                <a:gd name="connsiteY383" fmla="*/ 8069112 h 9738027"/>
                <a:gd name="connsiteX384" fmla="*/ 5771016 w 14030783"/>
                <a:gd name="connsiteY384" fmla="*/ 8131703 h 9738027"/>
                <a:gd name="connsiteX385" fmla="*/ 5778386 w 14030783"/>
                <a:gd name="connsiteY385" fmla="*/ 8211419 h 9738027"/>
                <a:gd name="connsiteX386" fmla="*/ 5776458 w 14030783"/>
                <a:gd name="connsiteY386" fmla="*/ 8300887 h 9738027"/>
                <a:gd name="connsiteX387" fmla="*/ 5730989 w 14030783"/>
                <a:gd name="connsiteY387" fmla="*/ 8377994 h 9738027"/>
                <a:gd name="connsiteX388" fmla="*/ 5641521 w 14030783"/>
                <a:gd name="connsiteY388" fmla="*/ 8424371 h 9738027"/>
                <a:gd name="connsiteX389" fmla="*/ 5612492 w 14030783"/>
                <a:gd name="connsiteY389" fmla="*/ 8467914 h 9738027"/>
                <a:gd name="connsiteX390" fmla="*/ 5597978 w 14030783"/>
                <a:gd name="connsiteY390" fmla="*/ 8511457 h 9738027"/>
                <a:gd name="connsiteX391" fmla="*/ 5510892 w 14030783"/>
                <a:gd name="connsiteY391" fmla="*/ 8598543 h 9738027"/>
                <a:gd name="connsiteX392" fmla="*/ 5496378 w 14030783"/>
                <a:gd name="connsiteY392" fmla="*/ 8642085 h 9738027"/>
                <a:gd name="connsiteX393" fmla="*/ 5558744 w 14030783"/>
                <a:gd name="connsiteY393" fmla="*/ 8768178 h 9738027"/>
                <a:gd name="connsiteX394" fmla="*/ 5516109 w 14030783"/>
                <a:gd name="connsiteY394" fmla="*/ 8861954 h 9738027"/>
                <a:gd name="connsiteX395" fmla="*/ 5658303 w 14030783"/>
                <a:gd name="connsiteY395" fmla="*/ 8840183 h 9738027"/>
                <a:gd name="connsiteX396" fmla="*/ 5750491 w 14030783"/>
                <a:gd name="connsiteY396" fmla="*/ 8814103 h 9738027"/>
                <a:gd name="connsiteX397" fmla="*/ 5815692 w 14030783"/>
                <a:gd name="connsiteY397" fmla="*/ 8800268 h 9738027"/>
                <a:gd name="connsiteX398" fmla="*/ 5787798 w 14030783"/>
                <a:gd name="connsiteY398" fmla="*/ 8872159 h 9738027"/>
                <a:gd name="connsiteX399" fmla="*/ 5786890 w 14030783"/>
                <a:gd name="connsiteY399" fmla="*/ 8903343 h 9738027"/>
                <a:gd name="connsiteX400" fmla="*/ 5786664 w 14030783"/>
                <a:gd name="connsiteY400" fmla="*/ 8946885 h 9738027"/>
                <a:gd name="connsiteX401" fmla="*/ 5815692 w 14030783"/>
                <a:gd name="connsiteY401" fmla="*/ 9033971 h 9738027"/>
                <a:gd name="connsiteX402" fmla="*/ 5868760 w 14030783"/>
                <a:gd name="connsiteY402" fmla="*/ 9080576 h 9738027"/>
                <a:gd name="connsiteX403" fmla="*/ 5921828 w 14030783"/>
                <a:gd name="connsiteY403" fmla="*/ 9114140 h 9738027"/>
                <a:gd name="connsiteX404" fmla="*/ 5946321 w 14030783"/>
                <a:gd name="connsiteY404" fmla="*/ 9164600 h 9738027"/>
                <a:gd name="connsiteX405" fmla="*/ 5902778 w 14030783"/>
                <a:gd name="connsiteY405" fmla="*/ 9266200 h 9738027"/>
                <a:gd name="connsiteX406" fmla="*/ 6062435 w 14030783"/>
                <a:gd name="connsiteY406" fmla="*/ 9353285 h 9738027"/>
                <a:gd name="connsiteX407" fmla="*/ 6076949 w 14030783"/>
                <a:gd name="connsiteY407" fmla="*/ 9396828 h 9738027"/>
                <a:gd name="connsiteX408" fmla="*/ 6105978 w 14030783"/>
                <a:gd name="connsiteY408" fmla="*/ 9440371 h 9738027"/>
                <a:gd name="connsiteX409" fmla="*/ 6172653 w 14030783"/>
                <a:gd name="connsiteY409" fmla="*/ 9471214 h 9738027"/>
                <a:gd name="connsiteX410" fmla="*/ 6308384 w 14030783"/>
                <a:gd name="connsiteY410" fmla="*/ 9406920 h 9738027"/>
                <a:gd name="connsiteX411" fmla="*/ 6338207 w 14030783"/>
                <a:gd name="connsiteY411" fmla="*/ 9440371 h 9738027"/>
                <a:gd name="connsiteX412" fmla="*/ 6352721 w 14030783"/>
                <a:gd name="connsiteY412" fmla="*/ 9483914 h 9738027"/>
                <a:gd name="connsiteX413" fmla="*/ 6386739 w 14030783"/>
                <a:gd name="connsiteY413" fmla="*/ 9527003 h 9738027"/>
                <a:gd name="connsiteX414" fmla="*/ 6444569 w 14030783"/>
                <a:gd name="connsiteY414" fmla="*/ 9556032 h 9738027"/>
                <a:gd name="connsiteX415" fmla="*/ 6469061 w 14030783"/>
                <a:gd name="connsiteY415" fmla="*/ 9510562 h 9738027"/>
                <a:gd name="connsiteX416" fmla="*/ 6468835 w 14030783"/>
                <a:gd name="connsiteY416" fmla="*/ 9382314 h 9738027"/>
                <a:gd name="connsiteX417" fmla="*/ 6439807 w 14030783"/>
                <a:gd name="connsiteY417" fmla="*/ 9280714 h 9738027"/>
                <a:gd name="connsiteX418" fmla="*/ 6483349 w 14030783"/>
                <a:gd name="connsiteY418" fmla="*/ 9237171 h 9738027"/>
                <a:gd name="connsiteX419" fmla="*/ 6526892 w 14030783"/>
                <a:gd name="connsiteY419" fmla="*/ 9222657 h 9738027"/>
                <a:gd name="connsiteX420" fmla="*/ 6596516 w 14030783"/>
                <a:gd name="connsiteY420" fmla="*/ 9225945 h 9738027"/>
                <a:gd name="connsiteX421" fmla="*/ 6675097 w 14030783"/>
                <a:gd name="connsiteY421" fmla="*/ 9168795 h 9738027"/>
                <a:gd name="connsiteX422" fmla="*/ 6776243 w 14030783"/>
                <a:gd name="connsiteY422" fmla="*/ 9224812 h 9738027"/>
                <a:gd name="connsiteX423" fmla="*/ 6802664 w 14030783"/>
                <a:gd name="connsiteY423" fmla="*/ 9164600 h 9738027"/>
                <a:gd name="connsiteX424" fmla="*/ 6867638 w 14030783"/>
                <a:gd name="connsiteY424" fmla="*/ 9181722 h 9738027"/>
                <a:gd name="connsiteX425" fmla="*/ 6909027 w 14030783"/>
                <a:gd name="connsiteY425" fmla="*/ 9205988 h 9738027"/>
                <a:gd name="connsiteX426" fmla="*/ 6991349 w 14030783"/>
                <a:gd name="connsiteY426" fmla="*/ 9208143 h 9738027"/>
                <a:gd name="connsiteX427" fmla="*/ 7063921 w 14030783"/>
                <a:gd name="connsiteY427" fmla="*/ 9121057 h 9738027"/>
                <a:gd name="connsiteX428" fmla="*/ 7141028 w 14030783"/>
                <a:gd name="connsiteY428" fmla="*/ 9139881 h 9738027"/>
                <a:gd name="connsiteX429" fmla="*/ 7209064 w 14030783"/>
                <a:gd name="connsiteY429" fmla="*/ 9077514 h 9738027"/>
                <a:gd name="connsiteX430" fmla="*/ 7235939 w 14030783"/>
                <a:gd name="connsiteY430" fmla="*/ 9048713 h 9738027"/>
                <a:gd name="connsiteX431" fmla="*/ 7275172 w 14030783"/>
                <a:gd name="connsiteY431" fmla="*/ 9023539 h 9738027"/>
                <a:gd name="connsiteX432" fmla="*/ 7310436 w 14030783"/>
                <a:gd name="connsiteY432" fmla="*/ 9063681 h 9738027"/>
                <a:gd name="connsiteX433" fmla="*/ 7346609 w 14030783"/>
                <a:gd name="connsiteY433" fmla="*/ 9109604 h 9738027"/>
                <a:gd name="connsiteX434" fmla="*/ 7382328 w 14030783"/>
                <a:gd name="connsiteY434" fmla="*/ 9159270 h 9738027"/>
                <a:gd name="connsiteX435" fmla="*/ 7499349 w 14030783"/>
                <a:gd name="connsiteY435" fmla="*/ 9164600 h 9738027"/>
                <a:gd name="connsiteX436" fmla="*/ 7586435 w 14030783"/>
                <a:gd name="connsiteY436" fmla="*/ 9179114 h 9738027"/>
                <a:gd name="connsiteX437" fmla="*/ 7600949 w 14030783"/>
                <a:gd name="connsiteY437" fmla="*/ 9353285 h 9738027"/>
                <a:gd name="connsiteX438" fmla="*/ 7673521 w 14030783"/>
                <a:gd name="connsiteY438" fmla="*/ 9367800 h 9738027"/>
                <a:gd name="connsiteX439" fmla="*/ 7760607 w 14030783"/>
                <a:gd name="connsiteY439" fmla="*/ 9396828 h 9738027"/>
                <a:gd name="connsiteX440" fmla="*/ 7847692 w 14030783"/>
                <a:gd name="connsiteY440" fmla="*/ 9425857 h 9738027"/>
                <a:gd name="connsiteX441" fmla="*/ 7891235 w 14030783"/>
                <a:gd name="connsiteY441" fmla="*/ 9440371 h 9738027"/>
                <a:gd name="connsiteX442" fmla="*/ 7934778 w 14030783"/>
                <a:gd name="connsiteY442" fmla="*/ 9396828 h 9738027"/>
                <a:gd name="connsiteX443" fmla="*/ 7978321 w 14030783"/>
                <a:gd name="connsiteY443" fmla="*/ 9382314 h 9738027"/>
                <a:gd name="connsiteX444" fmla="*/ 8001453 w 14030783"/>
                <a:gd name="connsiteY444" fmla="*/ 9347389 h 9738027"/>
                <a:gd name="connsiteX445" fmla="*/ 8044315 w 14030783"/>
                <a:gd name="connsiteY445" fmla="*/ 9335483 h 9738027"/>
                <a:gd name="connsiteX446" fmla="*/ 8103847 w 14030783"/>
                <a:gd name="connsiteY446" fmla="*/ 9397396 h 9738027"/>
                <a:gd name="connsiteX447" fmla="*/ 8207942 w 14030783"/>
                <a:gd name="connsiteY447" fmla="*/ 9437309 h 9738027"/>
                <a:gd name="connsiteX448" fmla="*/ 8253866 w 14030783"/>
                <a:gd name="connsiteY448" fmla="*/ 9392633 h 9738027"/>
                <a:gd name="connsiteX449" fmla="*/ 8294347 w 14030783"/>
                <a:gd name="connsiteY449" fmla="*/ 9401818 h 9738027"/>
                <a:gd name="connsiteX450" fmla="*/ 8337890 w 14030783"/>
                <a:gd name="connsiteY450" fmla="*/ 9438217 h 9738027"/>
                <a:gd name="connsiteX451" fmla="*/ 8356259 w 14030783"/>
                <a:gd name="connsiteY451" fmla="*/ 9485502 h 9738027"/>
                <a:gd name="connsiteX452" fmla="*/ 8333808 w 14030783"/>
                <a:gd name="connsiteY452" fmla="*/ 9519633 h 9738027"/>
                <a:gd name="connsiteX453" fmla="*/ 8315778 w 14030783"/>
                <a:gd name="connsiteY453" fmla="*/ 9604564 h 9738027"/>
                <a:gd name="connsiteX454" fmla="*/ 8348095 w 14030783"/>
                <a:gd name="connsiteY454" fmla="*/ 9685413 h 9738027"/>
                <a:gd name="connsiteX455" fmla="*/ 8389257 w 14030783"/>
                <a:gd name="connsiteY455" fmla="*/ 9738027 h 9738027"/>
                <a:gd name="connsiteX456" fmla="*/ 8428264 w 14030783"/>
                <a:gd name="connsiteY456" fmla="*/ 9730657 h 9738027"/>
                <a:gd name="connsiteX457" fmla="*/ 8425202 w 14030783"/>
                <a:gd name="connsiteY457" fmla="*/ 9682578 h 9738027"/>
                <a:gd name="connsiteX458" fmla="*/ 8399235 w 14030783"/>
                <a:gd name="connsiteY458" fmla="*/ 9643571 h 9738027"/>
                <a:gd name="connsiteX459" fmla="*/ 8389937 w 14030783"/>
                <a:gd name="connsiteY459" fmla="*/ 9571453 h 9738027"/>
                <a:gd name="connsiteX460" fmla="*/ 8409214 w 14030783"/>
                <a:gd name="connsiteY460" fmla="*/ 9527684 h 9738027"/>
                <a:gd name="connsiteX461" fmla="*/ 8434841 w 14030783"/>
                <a:gd name="connsiteY461" fmla="*/ 9475977 h 9738027"/>
                <a:gd name="connsiteX462" fmla="*/ 8468178 w 14030783"/>
                <a:gd name="connsiteY462" fmla="*/ 9483120 h 9738027"/>
                <a:gd name="connsiteX463" fmla="*/ 8534853 w 14030783"/>
                <a:gd name="connsiteY463" fmla="*/ 9473595 h 9738027"/>
                <a:gd name="connsiteX464" fmla="*/ 8592684 w 14030783"/>
                <a:gd name="connsiteY464" fmla="*/ 9453185 h 9738027"/>
                <a:gd name="connsiteX465" fmla="*/ 8675007 w 14030783"/>
                <a:gd name="connsiteY465" fmla="*/ 9428465 h 9738027"/>
                <a:gd name="connsiteX466" fmla="*/ 8734991 w 14030783"/>
                <a:gd name="connsiteY466" fmla="*/ 9415877 h 9738027"/>
                <a:gd name="connsiteX467" fmla="*/ 8730116 w 14030783"/>
                <a:gd name="connsiteY467" fmla="*/ 9375964 h 9738027"/>
                <a:gd name="connsiteX468" fmla="*/ 8753928 w 14030783"/>
                <a:gd name="connsiteY468" fmla="*/ 9356914 h 9738027"/>
                <a:gd name="connsiteX469" fmla="*/ 8782503 w 14030783"/>
                <a:gd name="connsiteY469" fmla="*/ 9359295 h 9738027"/>
                <a:gd name="connsiteX470" fmla="*/ 8849178 w 14030783"/>
                <a:gd name="connsiteY470" fmla="*/ 9382314 h 9738027"/>
                <a:gd name="connsiteX471" fmla="*/ 8894876 w 14030783"/>
                <a:gd name="connsiteY471" fmla="*/ 9312577 h 9738027"/>
                <a:gd name="connsiteX472" fmla="*/ 8942047 w 14030783"/>
                <a:gd name="connsiteY472" fmla="*/ 9314052 h 9738027"/>
                <a:gd name="connsiteX473" fmla="*/ 8980147 w 14030783"/>
                <a:gd name="connsiteY473" fmla="*/ 9356914 h 9738027"/>
                <a:gd name="connsiteX474" fmla="*/ 9023009 w 14030783"/>
                <a:gd name="connsiteY474" fmla="*/ 9321195 h 9738027"/>
                <a:gd name="connsiteX475" fmla="*/ 9064511 w 14030783"/>
                <a:gd name="connsiteY475" fmla="*/ 9264272 h 9738027"/>
                <a:gd name="connsiteX476" fmla="*/ 9124723 w 14030783"/>
                <a:gd name="connsiteY476" fmla="*/ 9278106 h 9738027"/>
                <a:gd name="connsiteX477" fmla="*/ 9163503 w 14030783"/>
                <a:gd name="connsiteY477" fmla="*/ 9237852 h 9738027"/>
                <a:gd name="connsiteX478" fmla="*/ 9168266 w 14030783"/>
                <a:gd name="connsiteY478" fmla="*/ 9186258 h 9738027"/>
                <a:gd name="connsiteX479" fmla="*/ 9199222 w 14030783"/>
                <a:gd name="connsiteY479" fmla="*/ 9133077 h 9738027"/>
                <a:gd name="connsiteX480" fmla="*/ 9242084 w 14030783"/>
                <a:gd name="connsiteY480" fmla="*/ 9156889 h 9738027"/>
                <a:gd name="connsiteX481" fmla="*/ 9285174 w 14030783"/>
                <a:gd name="connsiteY481" fmla="*/ 9196690 h 9738027"/>
                <a:gd name="connsiteX482" fmla="*/ 9344478 w 14030783"/>
                <a:gd name="connsiteY482" fmla="*/ 9159270 h 9738027"/>
                <a:gd name="connsiteX483" fmla="*/ 9438367 w 14030783"/>
                <a:gd name="connsiteY483" fmla="*/ 9131943 h 9738027"/>
                <a:gd name="connsiteX484" fmla="*/ 9496878 w 14030783"/>
                <a:gd name="connsiteY484" fmla="*/ 9130695 h 9738027"/>
                <a:gd name="connsiteX485" fmla="*/ 9557316 w 14030783"/>
                <a:gd name="connsiteY485" fmla="*/ 9105521 h 9738027"/>
                <a:gd name="connsiteX486" fmla="*/ 9613446 w 14030783"/>
                <a:gd name="connsiteY486" fmla="*/ 9126046 h 9738027"/>
                <a:gd name="connsiteX487" fmla="*/ 9691007 w 14030783"/>
                <a:gd name="connsiteY487" fmla="*/ 9106543 h 9738027"/>
                <a:gd name="connsiteX488" fmla="*/ 9792153 w 14030783"/>
                <a:gd name="connsiteY488" fmla="*/ 9094977 h 9738027"/>
                <a:gd name="connsiteX489" fmla="*/ 9854973 w 14030783"/>
                <a:gd name="connsiteY489" fmla="*/ 9050866 h 9738027"/>
                <a:gd name="connsiteX490" fmla="*/ 9842159 w 14030783"/>
                <a:gd name="connsiteY490" fmla="*/ 9009252 h 9738027"/>
                <a:gd name="connsiteX491" fmla="*/ 9858034 w 14030783"/>
                <a:gd name="connsiteY491" fmla="*/ 8981583 h 9738027"/>
                <a:gd name="connsiteX492" fmla="*/ 9911216 w 14030783"/>
                <a:gd name="connsiteY492" fmla="*/ 8980677 h 9738027"/>
                <a:gd name="connsiteX493" fmla="*/ 9932534 w 14030783"/>
                <a:gd name="connsiteY493" fmla="*/ 8931350 h 9738027"/>
                <a:gd name="connsiteX494" fmla="*/ 9981519 w 14030783"/>
                <a:gd name="connsiteY494" fmla="*/ 8904022 h 9738027"/>
                <a:gd name="connsiteX495" fmla="*/ 10063162 w 14030783"/>
                <a:gd name="connsiteY495" fmla="*/ 8850956 h 9738027"/>
                <a:gd name="connsiteX496" fmla="*/ 10140723 w 14030783"/>
                <a:gd name="connsiteY496" fmla="*/ 8802650 h 9738027"/>
                <a:gd name="connsiteX497" fmla="*/ 10169524 w 14030783"/>
                <a:gd name="connsiteY497" fmla="*/ 8768632 h 9738027"/>
                <a:gd name="connsiteX498" fmla="*/ 10138795 w 14030783"/>
                <a:gd name="connsiteY498" fmla="*/ 8719646 h 9738027"/>
                <a:gd name="connsiteX499" fmla="*/ 10178256 w 14030783"/>
                <a:gd name="connsiteY499" fmla="*/ 8683474 h 9738027"/>
                <a:gd name="connsiteX500" fmla="*/ 10238467 w 14030783"/>
                <a:gd name="connsiteY500" fmla="*/ 8664197 h 9738027"/>
                <a:gd name="connsiteX501" fmla="*/ 10291535 w 14030783"/>
                <a:gd name="connsiteY501" fmla="*/ 8642539 h 9738027"/>
                <a:gd name="connsiteX502" fmla="*/ 10332470 w 14030783"/>
                <a:gd name="connsiteY502" fmla="*/ 8610902 h 9738027"/>
                <a:gd name="connsiteX503" fmla="*/ 10389847 w 14030783"/>
                <a:gd name="connsiteY503" fmla="*/ 8533002 h 9738027"/>
                <a:gd name="connsiteX504" fmla="*/ 10402207 w 14030783"/>
                <a:gd name="connsiteY504" fmla="*/ 8525971 h 9738027"/>
                <a:gd name="connsiteX505" fmla="*/ 10436905 w 14030783"/>
                <a:gd name="connsiteY505" fmla="*/ 8480274 h 9738027"/>
                <a:gd name="connsiteX506" fmla="*/ 10475232 w 14030783"/>
                <a:gd name="connsiteY506" fmla="*/ 8443875 h 9738027"/>
                <a:gd name="connsiteX507" fmla="*/ 10518321 w 14030783"/>
                <a:gd name="connsiteY507" fmla="*/ 8395343 h 9738027"/>
                <a:gd name="connsiteX508" fmla="*/ 10533516 w 14030783"/>
                <a:gd name="connsiteY508" fmla="*/ 8308257 h 9738027"/>
                <a:gd name="connsiteX509" fmla="*/ 10538052 w 14030783"/>
                <a:gd name="connsiteY509" fmla="*/ 8247819 h 9738027"/>
                <a:gd name="connsiteX510" fmla="*/ 10520816 w 14030783"/>
                <a:gd name="connsiteY510" fmla="*/ 8171052 h 9738027"/>
                <a:gd name="connsiteX511" fmla="*/ 10561864 w 14030783"/>
                <a:gd name="connsiteY511" fmla="*/ 8117643 h 9738027"/>
                <a:gd name="connsiteX512" fmla="*/ 10605407 w 14030783"/>
                <a:gd name="connsiteY512" fmla="*/ 8119571 h 9738027"/>
                <a:gd name="connsiteX513" fmla="*/ 10666072 w 14030783"/>
                <a:gd name="connsiteY513" fmla="*/ 8102676 h 9738027"/>
                <a:gd name="connsiteX514" fmla="*/ 10693627 w 14030783"/>
                <a:gd name="connsiteY514" fmla="*/ 8025569 h 9738027"/>
                <a:gd name="connsiteX515" fmla="*/ 10735128 w 14030783"/>
                <a:gd name="connsiteY515" fmla="*/ 7994839 h 9738027"/>
                <a:gd name="connsiteX516" fmla="*/ 10813823 w 14030783"/>
                <a:gd name="connsiteY516" fmla="*/ 7894940 h 9738027"/>
                <a:gd name="connsiteX517" fmla="*/ 10845233 w 14030783"/>
                <a:gd name="connsiteY517" fmla="*/ 7805246 h 9738027"/>
                <a:gd name="connsiteX518" fmla="*/ 10886394 w 14030783"/>
                <a:gd name="connsiteY518" fmla="*/ 7745488 h 9738027"/>
                <a:gd name="connsiteX519" fmla="*/ 10942297 w 14030783"/>
                <a:gd name="connsiteY519" fmla="*/ 7730520 h 9738027"/>
                <a:gd name="connsiteX520" fmla="*/ 10997292 w 14030783"/>
                <a:gd name="connsiteY520" fmla="*/ 7727685 h 9738027"/>
                <a:gd name="connsiteX521" fmla="*/ 10990829 w 14030783"/>
                <a:gd name="connsiteY521" fmla="*/ 7706028 h 9738027"/>
                <a:gd name="connsiteX522" fmla="*/ 10982778 w 14030783"/>
                <a:gd name="connsiteY522" fmla="*/ 7652732 h 9738027"/>
                <a:gd name="connsiteX523" fmla="*/ 10989695 w 14030783"/>
                <a:gd name="connsiteY523" fmla="*/ 7604427 h 9738027"/>
                <a:gd name="connsiteX524" fmla="*/ 10956584 w 14030783"/>
                <a:gd name="connsiteY524" fmla="*/ 7507590 h 9738027"/>
                <a:gd name="connsiteX525" fmla="*/ 10954430 w 14030783"/>
                <a:gd name="connsiteY525" fmla="*/ 7454521 h 9738027"/>
                <a:gd name="connsiteX526" fmla="*/ 11002735 w 14030783"/>
                <a:gd name="connsiteY526" fmla="*/ 7401681 h 9738027"/>
                <a:gd name="connsiteX527" fmla="*/ 11063741 w 14030783"/>
                <a:gd name="connsiteY527" fmla="*/ 7373333 h 9738027"/>
                <a:gd name="connsiteX528" fmla="*/ 11055349 w 14030783"/>
                <a:gd name="connsiteY528" fmla="*/ 7335800 h 9738027"/>
                <a:gd name="connsiteX529" fmla="*/ 11013734 w 14030783"/>
                <a:gd name="connsiteY529" fmla="*/ 7306998 h 9738027"/>
                <a:gd name="connsiteX530" fmla="*/ 10951368 w 14030783"/>
                <a:gd name="connsiteY530" fmla="*/ 7239643 h 9738027"/>
                <a:gd name="connsiteX531" fmla="*/ 10890703 w 14030783"/>
                <a:gd name="connsiteY531" fmla="*/ 7270371 h 9738027"/>
                <a:gd name="connsiteX532" fmla="*/ 10820966 w 14030783"/>
                <a:gd name="connsiteY532" fmla="*/ 7263001 h 9738027"/>
                <a:gd name="connsiteX533" fmla="*/ 10823121 w 14030783"/>
                <a:gd name="connsiteY533" fmla="*/ 7205171 h 9738027"/>
                <a:gd name="connsiteX534" fmla="*/ 10869045 w 14030783"/>
                <a:gd name="connsiteY534" fmla="*/ 7133053 h 9738027"/>
                <a:gd name="connsiteX535" fmla="*/ 10916103 w 14030783"/>
                <a:gd name="connsiteY535" fmla="*/ 7116158 h 9738027"/>
                <a:gd name="connsiteX536" fmla="*/ 10956130 w 14030783"/>
                <a:gd name="connsiteY536" fmla="*/ 7087357 h 9738027"/>
                <a:gd name="connsiteX537" fmla="*/ 11012486 w 14030783"/>
                <a:gd name="connsiteY537" fmla="*/ 7074769 h 9738027"/>
                <a:gd name="connsiteX538" fmla="*/ 11072244 w 14030783"/>
                <a:gd name="connsiteY538" fmla="*/ 7055039 h 9738027"/>
                <a:gd name="connsiteX539" fmla="*/ 10968491 w 14030783"/>
                <a:gd name="connsiteY539" fmla="*/ 6954120 h 9738027"/>
                <a:gd name="connsiteX540" fmla="*/ 10942070 w 14030783"/>
                <a:gd name="connsiteY540" fmla="*/ 6879619 h 9738027"/>
                <a:gd name="connsiteX541" fmla="*/ 11036527 w 14030783"/>
                <a:gd name="connsiteY541" fmla="*/ 6886083 h 9738027"/>
                <a:gd name="connsiteX542" fmla="*/ 11084378 w 14030783"/>
                <a:gd name="connsiteY542" fmla="*/ 6856828 h 9738027"/>
                <a:gd name="connsiteX543" fmla="*/ 11026321 w 14030783"/>
                <a:gd name="connsiteY543" fmla="*/ 6788566 h 9738027"/>
                <a:gd name="connsiteX544" fmla="*/ 10953749 w 14030783"/>
                <a:gd name="connsiteY544" fmla="*/ 6740714 h 9738027"/>
                <a:gd name="connsiteX545" fmla="*/ 10948307 w 14030783"/>
                <a:gd name="connsiteY545" fmla="*/ 6692862 h 9738027"/>
                <a:gd name="connsiteX546" fmla="*/ 10895692 w 14030783"/>
                <a:gd name="connsiteY546" fmla="*/ 6668143 h 9738027"/>
                <a:gd name="connsiteX547" fmla="*/ 10852603 w 14030783"/>
                <a:gd name="connsiteY547" fmla="*/ 6633671 h 9738027"/>
                <a:gd name="connsiteX548" fmla="*/ 10842851 w 14030783"/>
                <a:gd name="connsiteY548" fmla="*/ 6556790 h 9738027"/>
                <a:gd name="connsiteX549" fmla="*/ 10832646 w 14030783"/>
                <a:gd name="connsiteY549" fmla="*/ 6494198 h 9738027"/>
                <a:gd name="connsiteX550" fmla="*/ 10779578 w 14030783"/>
                <a:gd name="connsiteY550" fmla="*/ 6367878 h 9738027"/>
                <a:gd name="connsiteX551" fmla="*/ 10750549 w 14030783"/>
                <a:gd name="connsiteY551" fmla="*/ 6247228 h 9738027"/>
                <a:gd name="connsiteX552" fmla="*/ 10707007 w 14030783"/>
                <a:gd name="connsiteY552" fmla="*/ 6218200 h 9738027"/>
                <a:gd name="connsiteX553" fmla="*/ 10658021 w 14030783"/>
                <a:gd name="connsiteY553" fmla="*/ 6155833 h 9738027"/>
                <a:gd name="connsiteX554" fmla="*/ 10547349 w 14030783"/>
                <a:gd name="connsiteY554" fmla="*/ 6072831 h 9738027"/>
                <a:gd name="connsiteX555" fmla="*/ 10465027 w 14030783"/>
                <a:gd name="connsiteY555" fmla="*/ 6005701 h 9738027"/>
                <a:gd name="connsiteX556" fmla="*/ 10480221 w 14030783"/>
                <a:gd name="connsiteY556" fmla="*/ 5885505 h 9738027"/>
                <a:gd name="connsiteX557" fmla="*/ 10547803 w 14030783"/>
                <a:gd name="connsiteY557" fmla="*/ 5822232 h 9738027"/>
                <a:gd name="connsiteX558" fmla="*/ 10634435 w 14030783"/>
                <a:gd name="connsiteY558" fmla="*/ 5724714 h 9738027"/>
                <a:gd name="connsiteX559" fmla="*/ 10668453 w 14030783"/>
                <a:gd name="connsiteY559" fmla="*/ 5637402 h 9738027"/>
                <a:gd name="connsiteX560" fmla="*/ 10711996 w 14030783"/>
                <a:gd name="connsiteY560" fmla="*/ 5604745 h 9738027"/>
                <a:gd name="connsiteX561" fmla="*/ 10789103 w 14030783"/>
                <a:gd name="connsiteY561" fmla="*/ 5627196 h 9738027"/>
                <a:gd name="connsiteX562" fmla="*/ 10799989 w 14030783"/>
                <a:gd name="connsiteY562" fmla="*/ 5560067 h 9738027"/>
                <a:gd name="connsiteX563" fmla="*/ 10853057 w 14030783"/>
                <a:gd name="connsiteY563" fmla="*/ 5502464 h 9738027"/>
                <a:gd name="connsiteX564" fmla="*/ 10929936 w 14030783"/>
                <a:gd name="connsiteY564" fmla="*/ 5468446 h 9738027"/>
                <a:gd name="connsiteX565" fmla="*/ 10997292 w 14030783"/>
                <a:gd name="connsiteY565" fmla="*/ 5463457 h 9738027"/>
                <a:gd name="connsiteX566" fmla="*/ 11027909 w 14030783"/>
                <a:gd name="connsiteY566" fmla="*/ 5434655 h 9738027"/>
                <a:gd name="connsiteX567" fmla="*/ 11090501 w 14030783"/>
                <a:gd name="connsiteY567" fmla="*/ 5395875 h 9738027"/>
                <a:gd name="connsiteX568" fmla="*/ 11200492 w 14030783"/>
                <a:gd name="connsiteY568" fmla="*/ 5361857 h 9738027"/>
                <a:gd name="connsiteX569" fmla="*/ 11244035 w 14030783"/>
                <a:gd name="connsiteY569" fmla="*/ 5332828 h 9738027"/>
                <a:gd name="connsiteX570" fmla="*/ 11200492 w 14030783"/>
                <a:gd name="connsiteY570" fmla="*/ 5303800 h 9738027"/>
                <a:gd name="connsiteX571" fmla="*/ 10910207 w 14030783"/>
                <a:gd name="connsiteY571" fmla="*/ 5260257 h 9738027"/>
                <a:gd name="connsiteX572" fmla="*/ 10866664 w 14030783"/>
                <a:gd name="connsiteY572" fmla="*/ 5216714 h 9738027"/>
                <a:gd name="connsiteX573" fmla="*/ 10721521 w 14030783"/>
                <a:gd name="connsiteY573" fmla="*/ 5274771 h 9738027"/>
                <a:gd name="connsiteX574" fmla="*/ 10663464 w 14030783"/>
                <a:gd name="connsiteY574" fmla="*/ 5303800 h 9738027"/>
                <a:gd name="connsiteX575" fmla="*/ 10576378 w 14030783"/>
                <a:gd name="connsiteY575" fmla="*/ 5390206 h 9738027"/>
                <a:gd name="connsiteX576" fmla="*/ 10479087 w 14030783"/>
                <a:gd name="connsiteY576" fmla="*/ 5361403 h 9738027"/>
                <a:gd name="connsiteX577" fmla="*/ 10407422 w 14030783"/>
                <a:gd name="connsiteY577" fmla="*/ 5317633 h 9738027"/>
                <a:gd name="connsiteX578" fmla="*/ 10387692 w 14030783"/>
                <a:gd name="connsiteY578" fmla="*/ 5245743 h 9738027"/>
                <a:gd name="connsiteX579" fmla="*/ 10402207 w 14030783"/>
                <a:gd name="connsiteY579" fmla="*/ 5187685 h 9738027"/>
                <a:gd name="connsiteX580" fmla="*/ 10431235 w 14030783"/>
                <a:gd name="connsiteY580" fmla="*/ 5144143 h 9738027"/>
                <a:gd name="connsiteX581" fmla="*/ 10387692 w 14030783"/>
                <a:gd name="connsiteY581" fmla="*/ 5115114 h 9738027"/>
                <a:gd name="connsiteX582" fmla="*/ 10329635 w 14030783"/>
                <a:gd name="connsiteY582" fmla="*/ 5100600 h 9738027"/>
                <a:gd name="connsiteX583" fmla="*/ 10242549 w 14030783"/>
                <a:gd name="connsiteY583" fmla="*/ 5071571 h 9738027"/>
                <a:gd name="connsiteX584" fmla="*/ 10199007 w 14030783"/>
                <a:gd name="connsiteY584" fmla="*/ 5057057 h 9738027"/>
                <a:gd name="connsiteX585" fmla="*/ 10112602 w 14030783"/>
                <a:gd name="connsiteY585" fmla="*/ 5028028 h 9738027"/>
                <a:gd name="connsiteX586" fmla="*/ 10083346 w 14030783"/>
                <a:gd name="connsiteY586" fmla="*/ 4921665 h 9738027"/>
                <a:gd name="connsiteX587" fmla="*/ 10088789 w 14030783"/>
                <a:gd name="connsiteY587" fmla="*/ 4868598 h 9738027"/>
                <a:gd name="connsiteX588" fmla="*/ 10141403 w 14030783"/>
                <a:gd name="connsiteY588" fmla="*/ 4758381 h 9738027"/>
                <a:gd name="connsiteX589" fmla="*/ 10227809 w 14030783"/>
                <a:gd name="connsiteY589" fmla="*/ 4753164 h 9738027"/>
                <a:gd name="connsiteX590" fmla="*/ 10301060 w 14030783"/>
                <a:gd name="connsiteY590" fmla="*/ 4791490 h 9738027"/>
                <a:gd name="connsiteX591" fmla="*/ 10350727 w 14030783"/>
                <a:gd name="connsiteY591" fmla="*/ 4762462 h 9738027"/>
                <a:gd name="connsiteX592" fmla="*/ 10404021 w 14030783"/>
                <a:gd name="connsiteY592" fmla="*/ 4752710 h 9738027"/>
                <a:gd name="connsiteX593" fmla="*/ 10461851 w 14030783"/>
                <a:gd name="connsiteY593" fmla="*/ 4698963 h 9738027"/>
                <a:gd name="connsiteX594" fmla="*/ 10486117 w 14030783"/>
                <a:gd name="connsiteY594" fmla="*/ 4607114 h 9738027"/>
                <a:gd name="connsiteX595" fmla="*/ 10530341 w 14030783"/>
                <a:gd name="connsiteY595" fmla="*/ 4532502 h 9738027"/>
                <a:gd name="connsiteX596" fmla="*/ 10634435 w 14030783"/>
                <a:gd name="connsiteY596" fmla="*/ 4520028 h 9738027"/>
                <a:gd name="connsiteX597" fmla="*/ 10677978 w 14030783"/>
                <a:gd name="connsiteY597" fmla="*/ 4491000 h 9738027"/>
                <a:gd name="connsiteX598" fmla="*/ 10750549 w 14030783"/>
                <a:gd name="connsiteY598" fmla="*/ 4403914 h 9738027"/>
                <a:gd name="connsiteX599" fmla="*/ 10794092 w 14030783"/>
                <a:gd name="connsiteY599" fmla="*/ 4360371 h 9738027"/>
                <a:gd name="connsiteX600" fmla="*/ 10814503 w 14030783"/>
                <a:gd name="connsiteY600" fmla="*/ 4302314 h 9738027"/>
                <a:gd name="connsiteX601" fmla="*/ 10887528 w 14030783"/>
                <a:gd name="connsiteY601" fmla="*/ 4251514 h 9738027"/>
                <a:gd name="connsiteX602" fmla="*/ 11016116 w 14030783"/>
                <a:gd name="connsiteY602" fmla="*/ 4232464 h 9738027"/>
                <a:gd name="connsiteX603" fmla="*/ 11142209 w 14030783"/>
                <a:gd name="connsiteY603" fmla="*/ 4307983 h 9738027"/>
                <a:gd name="connsiteX604" fmla="*/ 11165794 w 14030783"/>
                <a:gd name="connsiteY604" fmla="*/ 4433170 h 9738027"/>
                <a:gd name="connsiteX605" fmla="*/ 11117489 w 14030783"/>
                <a:gd name="connsiteY605" fmla="*/ 4505514 h 9738027"/>
                <a:gd name="connsiteX606" fmla="*/ 11087553 w 14030783"/>
                <a:gd name="connsiteY606" fmla="*/ 4551552 h 9738027"/>
                <a:gd name="connsiteX607" fmla="*/ 11088687 w 14030783"/>
                <a:gd name="connsiteY607" fmla="*/ 4577632 h 9738027"/>
                <a:gd name="connsiteX608" fmla="*/ 11026321 w 14030783"/>
                <a:gd name="connsiteY608" fmla="*/ 4592600 h 9738027"/>
                <a:gd name="connsiteX609" fmla="*/ 11011807 w 14030783"/>
                <a:gd name="connsiteY609" fmla="*/ 4650657 h 9738027"/>
                <a:gd name="connsiteX610" fmla="*/ 11098892 w 14030783"/>
                <a:gd name="connsiteY610" fmla="*/ 4665171 h 9738027"/>
                <a:gd name="connsiteX611" fmla="*/ 11055349 w 14030783"/>
                <a:gd name="connsiteY611" fmla="*/ 4708714 h 9738027"/>
                <a:gd name="connsiteX612" fmla="*/ 11040835 w 14030783"/>
                <a:gd name="connsiteY612" fmla="*/ 4752257 h 9738027"/>
                <a:gd name="connsiteX613" fmla="*/ 11055349 w 14030783"/>
                <a:gd name="connsiteY613" fmla="*/ 4781285 h 9738027"/>
                <a:gd name="connsiteX614" fmla="*/ 11098892 w 14030783"/>
                <a:gd name="connsiteY614" fmla="*/ 4737743 h 9738027"/>
                <a:gd name="connsiteX615" fmla="*/ 11229521 w 14030783"/>
                <a:gd name="connsiteY615" fmla="*/ 4650657 h 9738027"/>
                <a:gd name="connsiteX616" fmla="*/ 11287578 w 14030783"/>
                <a:gd name="connsiteY616" fmla="*/ 4636143 h 9738027"/>
                <a:gd name="connsiteX617" fmla="*/ 11374664 w 14030783"/>
                <a:gd name="connsiteY617" fmla="*/ 4592600 h 9738027"/>
                <a:gd name="connsiteX618" fmla="*/ 11461749 w 14030783"/>
                <a:gd name="connsiteY618" fmla="*/ 4549057 h 9738027"/>
                <a:gd name="connsiteX619" fmla="*/ 11577864 w 14030783"/>
                <a:gd name="connsiteY619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621064 w 14030783"/>
                <a:gd name="connsiteY244" fmla="*/ 2908943 h 9738027"/>
                <a:gd name="connsiteX245" fmla="*/ 1582510 w 14030783"/>
                <a:gd name="connsiteY245" fmla="*/ 2933435 h 9738027"/>
                <a:gd name="connsiteX246" fmla="*/ 1512773 w 14030783"/>
                <a:gd name="connsiteY246" fmla="*/ 2955320 h 9738027"/>
                <a:gd name="connsiteX247" fmla="*/ 1517309 w 14030783"/>
                <a:gd name="connsiteY247" fmla="*/ 3013150 h 9738027"/>
                <a:gd name="connsiteX248" fmla="*/ 1549173 w 14030783"/>
                <a:gd name="connsiteY248" fmla="*/ 3107153 h 9738027"/>
                <a:gd name="connsiteX249" fmla="*/ 1592716 w 14030783"/>
                <a:gd name="connsiteY249" fmla="*/ 3191403 h 9738027"/>
                <a:gd name="connsiteX250" fmla="*/ 1641135 w 14030783"/>
                <a:gd name="connsiteY250" fmla="*/ 3379977 h 9738027"/>
                <a:gd name="connsiteX251" fmla="*/ 1679235 w 14030783"/>
                <a:gd name="connsiteY251" fmla="*/ 3515708 h 9738027"/>
                <a:gd name="connsiteX252" fmla="*/ 1611766 w 14030783"/>
                <a:gd name="connsiteY252" fmla="*/ 3576373 h 9738027"/>
                <a:gd name="connsiteX253" fmla="*/ 1603941 w 14030783"/>
                <a:gd name="connsiteY253" fmla="*/ 3629214 h 9738027"/>
                <a:gd name="connsiteX254" fmla="*/ 1562554 w 14030783"/>
                <a:gd name="connsiteY254" fmla="*/ 3677633 h 9738027"/>
                <a:gd name="connsiteX255" fmla="*/ 1524454 w 14030783"/>
                <a:gd name="connsiteY255" fmla="*/ 3753833 h 9738027"/>
                <a:gd name="connsiteX256" fmla="*/ 1548492 w 14030783"/>
                <a:gd name="connsiteY256" fmla="*/ 3852371 h 9738027"/>
                <a:gd name="connsiteX257" fmla="*/ 1504949 w 14030783"/>
                <a:gd name="connsiteY257" fmla="*/ 3866885 h 9738027"/>
                <a:gd name="connsiteX258" fmla="*/ 1446892 w 14030783"/>
                <a:gd name="connsiteY258" fmla="*/ 3881400 h 9738027"/>
                <a:gd name="connsiteX259" fmla="*/ 1427615 w 14030783"/>
                <a:gd name="connsiteY259" fmla="*/ 3913037 h 9738027"/>
                <a:gd name="connsiteX260" fmla="*/ 1374548 w 14030783"/>
                <a:gd name="connsiteY260" fmla="*/ 3939910 h 9738027"/>
                <a:gd name="connsiteX261" fmla="*/ 1333386 w 14030783"/>
                <a:gd name="connsiteY261" fmla="*/ 3980845 h 9738027"/>
                <a:gd name="connsiteX262" fmla="*/ 1200149 w 14030783"/>
                <a:gd name="connsiteY262" fmla="*/ 4041057 h 9738027"/>
                <a:gd name="connsiteX263" fmla="*/ 1132114 w 14030783"/>
                <a:gd name="connsiteY263" fmla="*/ 4089135 h 9738027"/>
                <a:gd name="connsiteX264" fmla="*/ 1102858 w 14030783"/>
                <a:gd name="connsiteY264" fmla="*/ 4120319 h 9738027"/>
                <a:gd name="connsiteX265" fmla="*/ 1052398 w 14030783"/>
                <a:gd name="connsiteY265" fmla="*/ 4154337 h 9738027"/>
                <a:gd name="connsiteX266" fmla="*/ 996269 w 14030783"/>
                <a:gd name="connsiteY266" fmla="*/ 4183591 h 9738027"/>
                <a:gd name="connsiteX267" fmla="*/ 870857 w 14030783"/>
                <a:gd name="connsiteY267" fmla="*/ 4203322 h 9738027"/>
                <a:gd name="connsiteX268" fmla="*/ 759958 w 14030783"/>
                <a:gd name="connsiteY268" fmla="*/ 4204229 h 9738027"/>
                <a:gd name="connsiteX269" fmla="*/ 716642 w 14030783"/>
                <a:gd name="connsiteY269" fmla="*/ 4307531 h 9738027"/>
                <a:gd name="connsiteX270" fmla="*/ 648607 w 14030783"/>
                <a:gd name="connsiteY270" fmla="*/ 4389400 h 9738027"/>
                <a:gd name="connsiteX271" fmla="*/ 561521 w 14030783"/>
                <a:gd name="connsiteY271" fmla="*/ 4432943 h 9738027"/>
                <a:gd name="connsiteX272" fmla="*/ 474435 w 14030783"/>
                <a:gd name="connsiteY272" fmla="*/ 4418428 h 9738027"/>
                <a:gd name="connsiteX273" fmla="*/ 459921 w 14030783"/>
                <a:gd name="connsiteY273" fmla="*/ 4374885 h 9738027"/>
                <a:gd name="connsiteX274" fmla="*/ 416378 w 14030783"/>
                <a:gd name="connsiteY274" fmla="*/ 4345857 h 9738027"/>
                <a:gd name="connsiteX275" fmla="*/ 358321 w 14030783"/>
                <a:gd name="connsiteY275" fmla="*/ 4360371 h 9738027"/>
                <a:gd name="connsiteX276" fmla="*/ 300264 w 14030783"/>
                <a:gd name="connsiteY276" fmla="*/ 4403914 h 9738027"/>
                <a:gd name="connsiteX277" fmla="*/ 169635 w 14030783"/>
                <a:gd name="connsiteY277" fmla="*/ 4476485 h 9738027"/>
                <a:gd name="connsiteX278" fmla="*/ 103980 w 14030783"/>
                <a:gd name="connsiteY278" fmla="*/ 4551438 h 9738027"/>
                <a:gd name="connsiteX279" fmla="*/ 72571 w 14030783"/>
                <a:gd name="connsiteY279" fmla="*/ 4643287 h 9738027"/>
                <a:gd name="connsiteX280" fmla="*/ 453 w 14030783"/>
                <a:gd name="connsiteY280" fmla="*/ 4715858 h 9738027"/>
                <a:gd name="connsiteX281" fmla="*/ 52840 w 14030783"/>
                <a:gd name="connsiteY281" fmla="*/ 4784914 h 9738027"/>
                <a:gd name="connsiteX282" fmla="*/ 53521 w 14030783"/>
                <a:gd name="connsiteY282" fmla="*/ 4853857 h 9738027"/>
                <a:gd name="connsiteX283" fmla="*/ 111578 w 14030783"/>
                <a:gd name="connsiteY283" fmla="*/ 4868371 h 9738027"/>
                <a:gd name="connsiteX284" fmla="*/ 155121 w 14030783"/>
                <a:gd name="connsiteY284" fmla="*/ 4882885 h 9738027"/>
                <a:gd name="connsiteX285" fmla="*/ 256721 w 14030783"/>
                <a:gd name="connsiteY285" fmla="*/ 4984485 h 9738027"/>
                <a:gd name="connsiteX286" fmla="*/ 319086 w 14030783"/>
                <a:gd name="connsiteY286" fmla="*/ 5098219 h 9738027"/>
                <a:gd name="connsiteX287" fmla="*/ 304572 w 14030783"/>
                <a:gd name="connsiteY287" fmla="*/ 5294275 h 9738027"/>
                <a:gd name="connsiteX288" fmla="*/ 242207 w 14030783"/>
                <a:gd name="connsiteY288" fmla="*/ 5390885 h 9738027"/>
                <a:gd name="connsiteX289" fmla="*/ 300264 w 14030783"/>
                <a:gd name="connsiteY289" fmla="*/ 5419914 h 9738027"/>
                <a:gd name="connsiteX290" fmla="*/ 358321 w 14030783"/>
                <a:gd name="connsiteY290" fmla="*/ 5434428 h 9738027"/>
                <a:gd name="connsiteX291" fmla="*/ 401864 w 14030783"/>
                <a:gd name="connsiteY291" fmla="*/ 5463457 h 9738027"/>
                <a:gd name="connsiteX292" fmla="*/ 445407 w 14030783"/>
                <a:gd name="connsiteY292" fmla="*/ 5477971 h 9738027"/>
                <a:gd name="connsiteX293" fmla="*/ 567985 w 14030783"/>
                <a:gd name="connsiteY293" fmla="*/ 5522195 h 9738027"/>
                <a:gd name="connsiteX294" fmla="*/ 573201 w 14030783"/>
                <a:gd name="connsiteY294" fmla="*/ 5647380 h 9738027"/>
                <a:gd name="connsiteX295" fmla="*/ 587715 w 14030783"/>
                <a:gd name="connsiteY295" fmla="*/ 5739228 h 9738027"/>
                <a:gd name="connsiteX296" fmla="*/ 715282 w 14030783"/>
                <a:gd name="connsiteY296" fmla="*/ 5711333 h 9738027"/>
                <a:gd name="connsiteX297" fmla="*/ 754742 w 14030783"/>
                <a:gd name="connsiteY297" fmla="*/ 5764402 h 9738027"/>
                <a:gd name="connsiteX298" fmla="*/ 822778 w 14030783"/>
                <a:gd name="connsiteY298" fmla="*/ 5811800 h 9738027"/>
                <a:gd name="connsiteX299" fmla="*/ 982435 w 14030783"/>
                <a:gd name="connsiteY299" fmla="*/ 5826314 h 9738027"/>
                <a:gd name="connsiteX300" fmla="*/ 1061470 w 14030783"/>
                <a:gd name="connsiteY300" fmla="*/ 5855796 h 9738027"/>
                <a:gd name="connsiteX301" fmla="*/ 1064304 w 14030783"/>
                <a:gd name="connsiteY301" fmla="*/ 5925533 h 9738027"/>
                <a:gd name="connsiteX302" fmla="*/ 1069295 w 14030783"/>
                <a:gd name="connsiteY302" fmla="*/ 6024751 h 9738027"/>
                <a:gd name="connsiteX303" fmla="*/ 1156607 w 14030783"/>
                <a:gd name="connsiteY303" fmla="*/ 6087571 h 9738027"/>
                <a:gd name="connsiteX304" fmla="*/ 1214890 w 14030783"/>
                <a:gd name="connsiteY304" fmla="*/ 6116033 h 9738027"/>
                <a:gd name="connsiteX305" fmla="*/ 1229178 w 14030783"/>
                <a:gd name="connsiteY305" fmla="*/ 6189171 h 9738027"/>
                <a:gd name="connsiteX306" fmla="*/ 1185635 w 14030783"/>
                <a:gd name="connsiteY306" fmla="*/ 6218200 h 9738027"/>
                <a:gd name="connsiteX307" fmla="*/ 1207520 w 14030783"/>
                <a:gd name="connsiteY307" fmla="*/ 6388289 h 9738027"/>
                <a:gd name="connsiteX308" fmla="*/ 1265123 w 14030783"/>
                <a:gd name="connsiteY308" fmla="*/ 6477075 h 9738027"/>
                <a:gd name="connsiteX309" fmla="*/ 1313203 w 14030783"/>
                <a:gd name="connsiteY309" fmla="*/ 6568924 h 9738027"/>
                <a:gd name="connsiteX310" fmla="*/ 1265350 w 14030783"/>
                <a:gd name="connsiteY310" fmla="*/ 6651020 h 9738027"/>
                <a:gd name="connsiteX311" fmla="*/ 1163977 w 14030783"/>
                <a:gd name="connsiteY311" fmla="*/ 6610539 h 9738027"/>
                <a:gd name="connsiteX312" fmla="*/ 1142092 w 14030783"/>
                <a:gd name="connsiteY312" fmla="*/ 6682657 h 9738027"/>
                <a:gd name="connsiteX313" fmla="*/ 1176790 w 14030783"/>
                <a:gd name="connsiteY313" fmla="*/ 6768495 h 9738027"/>
                <a:gd name="connsiteX314" fmla="*/ 1173729 w 14030783"/>
                <a:gd name="connsiteY314" fmla="*/ 6871115 h 9738027"/>
                <a:gd name="connsiteX315" fmla="*/ 1188697 w 14030783"/>
                <a:gd name="connsiteY315" fmla="*/ 6955140 h 9738027"/>
                <a:gd name="connsiteX316" fmla="*/ 1248909 w 14030783"/>
                <a:gd name="connsiteY316" fmla="*/ 7021475 h 9738027"/>
                <a:gd name="connsiteX317" fmla="*/ 1405503 w 14030783"/>
                <a:gd name="connsiteY317" fmla="*/ 7104025 h 9738027"/>
                <a:gd name="connsiteX318" fmla="*/ 1487827 w 14030783"/>
                <a:gd name="connsiteY318" fmla="*/ 7157093 h 9738027"/>
                <a:gd name="connsiteX319" fmla="*/ 1569470 w 14030783"/>
                <a:gd name="connsiteY319" fmla="*/ 7212541 h 9738027"/>
                <a:gd name="connsiteX320" fmla="*/ 1650092 w 14030783"/>
                <a:gd name="connsiteY320" fmla="*/ 7263228 h 9738027"/>
                <a:gd name="connsiteX321" fmla="*/ 1693635 w 14030783"/>
                <a:gd name="connsiteY321" fmla="*/ 7277743 h 9738027"/>
                <a:gd name="connsiteX322" fmla="*/ 1780721 w 14030783"/>
                <a:gd name="connsiteY322" fmla="*/ 7321285 h 9738027"/>
                <a:gd name="connsiteX323" fmla="*/ 1853292 w 14030783"/>
                <a:gd name="connsiteY323" fmla="*/ 7248714 h 9738027"/>
                <a:gd name="connsiteX324" fmla="*/ 1968726 w 14030783"/>
                <a:gd name="connsiteY324" fmla="*/ 7251322 h 9738027"/>
                <a:gd name="connsiteX325" fmla="*/ 1995827 w 14030783"/>
                <a:gd name="connsiteY325" fmla="*/ 7319358 h 9738027"/>
                <a:gd name="connsiteX326" fmla="*/ 2082914 w 14030783"/>
                <a:gd name="connsiteY326" fmla="*/ 7348387 h 9738027"/>
                <a:gd name="connsiteX327" fmla="*/ 2172607 w 14030783"/>
                <a:gd name="connsiteY327" fmla="*/ 7389321 h 9738027"/>
                <a:gd name="connsiteX328" fmla="*/ 2224540 w 14030783"/>
                <a:gd name="connsiteY328" fmla="*/ 7423339 h 9738027"/>
                <a:gd name="connsiteX329" fmla="*/ 2249714 w 14030783"/>
                <a:gd name="connsiteY329" fmla="*/ 7440462 h 9738027"/>
                <a:gd name="connsiteX330" fmla="*/ 2262301 w 14030783"/>
                <a:gd name="connsiteY330" fmla="*/ 7472098 h 9738027"/>
                <a:gd name="connsiteX331" fmla="*/ 2298359 w 14030783"/>
                <a:gd name="connsiteY331" fmla="*/ 7501920 h 9738027"/>
                <a:gd name="connsiteX332" fmla="*/ 2324893 w 14030783"/>
                <a:gd name="connsiteY332" fmla="*/ 7517569 h 9738027"/>
                <a:gd name="connsiteX333" fmla="*/ 2450986 w 14030783"/>
                <a:gd name="connsiteY333" fmla="*/ 7496364 h 9738027"/>
                <a:gd name="connsiteX334" fmla="*/ 2482623 w 14030783"/>
                <a:gd name="connsiteY334" fmla="*/ 7618714 h 9738027"/>
                <a:gd name="connsiteX335" fmla="*/ 2535464 w 14030783"/>
                <a:gd name="connsiteY335" fmla="*/ 7655114 h 9738027"/>
                <a:gd name="connsiteX336" fmla="*/ 2622549 w 14030783"/>
                <a:gd name="connsiteY336" fmla="*/ 7684143 h 9738027"/>
                <a:gd name="connsiteX337" fmla="*/ 2682760 w 14030783"/>
                <a:gd name="connsiteY337" fmla="*/ 7741746 h 9738027"/>
                <a:gd name="connsiteX338" fmla="*/ 2791278 w 14030783"/>
                <a:gd name="connsiteY338" fmla="*/ 7744582 h 9738027"/>
                <a:gd name="connsiteX339" fmla="*/ 2847408 w 14030783"/>
                <a:gd name="connsiteY339" fmla="*/ 7814545 h 9738027"/>
                <a:gd name="connsiteX340" fmla="*/ 2927349 w 14030783"/>
                <a:gd name="connsiteY340" fmla="*/ 7807627 h 9738027"/>
                <a:gd name="connsiteX341" fmla="*/ 3007065 w 14030783"/>
                <a:gd name="connsiteY341" fmla="*/ 7838810 h 9738027"/>
                <a:gd name="connsiteX342" fmla="*/ 3145064 w 14030783"/>
                <a:gd name="connsiteY342" fmla="*/ 7843800 h 9738027"/>
                <a:gd name="connsiteX343" fmla="*/ 3254035 w 14030783"/>
                <a:gd name="connsiteY343" fmla="*/ 7881900 h 9738027"/>
                <a:gd name="connsiteX344" fmla="*/ 3367314 w 14030783"/>
                <a:gd name="connsiteY344" fmla="*/ 7843346 h 9738027"/>
                <a:gd name="connsiteX345" fmla="*/ 3456780 w 14030783"/>
                <a:gd name="connsiteY345" fmla="*/ 7819988 h 9738027"/>
                <a:gd name="connsiteX346" fmla="*/ 3480820 w 14030783"/>
                <a:gd name="connsiteY346" fmla="*/ 7878044 h 9738027"/>
                <a:gd name="connsiteX347" fmla="*/ 3490571 w 14030783"/>
                <a:gd name="connsiteY347" fmla="*/ 7923969 h 9738027"/>
                <a:gd name="connsiteX348" fmla="*/ 3512229 w 14030783"/>
                <a:gd name="connsiteY348" fmla="*/ 7982025 h 9738027"/>
                <a:gd name="connsiteX349" fmla="*/ 3546247 w 14030783"/>
                <a:gd name="connsiteY349" fmla="*/ 8022960 h 9738027"/>
                <a:gd name="connsiteX350" fmla="*/ 3609521 w 14030783"/>
                <a:gd name="connsiteY350" fmla="*/ 8017971 h 9738027"/>
                <a:gd name="connsiteX351" fmla="*/ 3624035 w 14030783"/>
                <a:gd name="connsiteY351" fmla="*/ 7901857 h 9738027"/>
                <a:gd name="connsiteX352" fmla="*/ 3703977 w 14030783"/>
                <a:gd name="connsiteY352" fmla="*/ 7834502 h 9738027"/>
                <a:gd name="connsiteX353" fmla="*/ 3747973 w 14030783"/>
                <a:gd name="connsiteY353" fmla="*/ 7787103 h 9738027"/>
                <a:gd name="connsiteX354" fmla="*/ 3882004 w 14030783"/>
                <a:gd name="connsiteY354" fmla="*/ 7842099 h 9738027"/>
                <a:gd name="connsiteX355" fmla="*/ 4030435 w 14030783"/>
                <a:gd name="connsiteY355" fmla="*/ 7872828 h 9738027"/>
                <a:gd name="connsiteX356" fmla="*/ 4110377 w 14030783"/>
                <a:gd name="connsiteY356" fmla="*/ 7834728 h 9738027"/>
                <a:gd name="connsiteX357" fmla="*/ 4146323 w 14030783"/>
                <a:gd name="connsiteY357" fmla="*/ 7921360 h 9738027"/>
                <a:gd name="connsiteX358" fmla="*/ 4196555 w 14030783"/>
                <a:gd name="connsiteY358" fmla="*/ 7962522 h 9738027"/>
                <a:gd name="connsiteX359" fmla="*/ 4261757 w 14030783"/>
                <a:gd name="connsiteY359" fmla="*/ 8028177 h 9738027"/>
                <a:gd name="connsiteX360" fmla="*/ 4252685 w 14030783"/>
                <a:gd name="connsiteY360" fmla="*/ 8093151 h 9738027"/>
                <a:gd name="connsiteX361" fmla="*/ 4277178 w 14030783"/>
                <a:gd name="connsiteY361" fmla="*/ 8148600 h 9738027"/>
                <a:gd name="connsiteX362" fmla="*/ 4436835 w 14030783"/>
                <a:gd name="connsiteY362" fmla="*/ 8119571 h 9738027"/>
                <a:gd name="connsiteX363" fmla="*/ 4565310 w 14030783"/>
                <a:gd name="connsiteY363" fmla="*/ 8078863 h 9738027"/>
                <a:gd name="connsiteX364" fmla="*/ 4639128 w 14030783"/>
                <a:gd name="connsiteY364" fmla="*/ 8082945 h 9738027"/>
                <a:gd name="connsiteX365" fmla="*/ 4712607 w 14030783"/>
                <a:gd name="connsiteY365" fmla="*/ 8047000 h 9738027"/>
                <a:gd name="connsiteX366" fmla="*/ 4741635 w 14030783"/>
                <a:gd name="connsiteY366" fmla="*/ 8003457 h 9738027"/>
                <a:gd name="connsiteX367" fmla="*/ 4756149 w 14030783"/>
                <a:gd name="connsiteY367" fmla="*/ 7959914 h 9738027"/>
                <a:gd name="connsiteX368" fmla="*/ 4843235 w 14030783"/>
                <a:gd name="connsiteY368" fmla="*/ 7930885 h 9738027"/>
                <a:gd name="connsiteX369" fmla="*/ 4877480 w 14030783"/>
                <a:gd name="connsiteY369" fmla="*/ 7904465 h 9738027"/>
                <a:gd name="connsiteX370" fmla="*/ 4933609 w 14030783"/>
                <a:gd name="connsiteY370" fmla="*/ 7875437 h 9738027"/>
                <a:gd name="connsiteX371" fmla="*/ 4986224 w 14030783"/>
                <a:gd name="connsiteY371" fmla="*/ 7839037 h 9738027"/>
                <a:gd name="connsiteX372" fmla="*/ 5104492 w 14030783"/>
                <a:gd name="connsiteY372" fmla="*/ 7766919 h 9738027"/>
                <a:gd name="connsiteX373" fmla="*/ 5249635 w 14030783"/>
                <a:gd name="connsiteY373" fmla="*/ 7814771 h 9738027"/>
                <a:gd name="connsiteX374" fmla="*/ 5336721 w 14030783"/>
                <a:gd name="connsiteY374" fmla="*/ 7872828 h 9738027"/>
                <a:gd name="connsiteX375" fmla="*/ 5423807 w 14030783"/>
                <a:gd name="connsiteY375" fmla="*/ 7858314 h 9738027"/>
                <a:gd name="connsiteX376" fmla="*/ 5467349 w 14030783"/>
                <a:gd name="connsiteY376" fmla="*/ 7829285 h 9738027"/>
                <a:gd name="connsiteX377" fmla="*/ 5553754 w 14030783"/>
                <a:gd name="connsiteY377" fmla="*/ 7712377 h 9738027"/>
                <a:gd name="connsiteX378" fmla="*/ 5602741 w 14030783"/>
                <a:gd name="connsiteY378" fmla="*/ 7788804 h 9738027"/>
                <a:gd name="connsiteX379" fmla="*/ 5641521 w 14030783"/>
                <a:gd name="connsiteY379" fmla="*/ 7843800 h 9738027"/>
                <a:gd name="connsiteX380" fmla="*/ 5656035 w 14030783"/>
                <a:gd name="connsiteY380" fmla="*/ 7887343 h 9738027"/>
                <a:gd name="connsiteX381" fmla="*/ 5745276 w 14030783"/>
                <a:gd name="connsiteY381" fmla="*/ 7950389 h 9738027"/>
                <a:gd name="connsiteX382" fmla="*/ 5770222 w 14030783"/>
                <a:gd name="connsiteY382" fmla="*/ 7990077 h 9738027"/>
                <a:gd name="connsiteX383" fmla="*/ 5766480 w 14030783"/>
                <a:gd name="connsiteY383" fmla="*/ 8069112 h 9738027"/>
                <a:gd name="connsiteX384" fmla="*/ 5771016 w 14030783"/>
                <a:gd name="connsiteY384" fmla="*/ 8131703 h 9738027"/>
                <a:gd name="connsiteX385" fmla="*/ 5778386 w 14030783"/>
                <a:gd name="connsiteY385" fmla="*/ 8211419 h 9738027"/>
                <a:gd name="connsiteX386" fmla="*/ 5776458 w 14030783"/>
                <a:gd name="connsiteY386" fmla="*/ 8300887 h 9738027"/>
                <a:gd name="connsiteX387" fmla="*/ 5730989 w 14030783"/>
                <a:gd name="connsiteY387" fmla="*/ 8377994 h 9738027"/>
                <a:gd name="connsiteX388" fmla="*/ 5641521 w 14030783"/>
                <a:gd name="connsiteY388" fmla="*/ 8424371 h 9738027"/>
                <a:gd name="connsiteX389" fmla="*/ 5612492 w 14030783"/>
                <a:gd name="connsiteY389" fmla="*/ 8467914 h 9738027"/>
                <a:gd name="connsiteX390" fmla="*/ 5597978 w 14030783"/>
                <a:gd name="connsiteY390" fmla="*/ 8511457 h 9738027"/>
                <a:gd name="connsiteX391" fmla="*/ 5510892 w 14030783"/>
                <a:gd name="connsiteY391" fmla="*/ 8598543 h 9738027"/>
                <a:gd name="connsiteX392" fmla="*/ 5496378 w 14030783"/>
                <a:gd name="connsiteY392" fmla="*/ 8642085 h 9738027"/>
                <a:gd name="connsiteX393" fmla="*/ 5558744 w 14030783"/>
                <a:gd name="connsiteY393" fmla="*/ 8768178 h 9738027"/>
                <a:gd name="connsiteX394" fmla="*/ 5516109 w 14030783"/>
                <a:gd name="connsiteY394" fmla="*/ 8861954 h 9738027"/>
                <a:gd name="connsiteX395" fmla="*/ 5658303 w 14030783"/>
                <a:gd name="connsiteY395" fmla="*/ 8840183 h 9738027"/>
                <a:gd name="connsiteX396" fmla="*/ 5750491 w 14030783"/>
                <a:gd name="connsiteY396" fmla="*/ 8814103 h 9738027"/>
                <a:gd name="connsiteX397" fmla="*/ 5815692 w 14030783"/>
                <a:gd name="connsiteY397" fmla="*/ 8800268 h 9738027"/>
                <a:gd name="connsiteX398" fmla="*/ 5787798 w 14030783"/>
                <a:gd name="connsiteY398" fmla="*/ 8872159 h 9738027"/>
                <a:gd name="connsiteX399" fmla="*/ 5786890 w 14030783"/>
                <a:gd name="connsiteY399" fmla="*/ 8903343 h 9738027"/>
                <a:gd name="connsiteX400" fmla="*/ 5786664 w 14030783"/>
                <a:gd name="connsiteY400" fmla="*/ 8946885 h 9738027"/>
                <a:gd name="connsiteX401" fmla="*/ 5815692 w 14030783"/>
                <a:gd name="connsiteY401" fmla="*/ 9033971 h 9738027"/>
                <a:gd name="connsiteX402" fmla="*/ 5868760 w 14030783"/>
                <a:gd name="connsiteY402" fmla="*/ 9080576 h 9738027"/>
                <a:gd name="connsiteX403" fmla="*/ 5921828 w 14030783"/>
                <a:gd name="connsiteY403" fmla="*/ 9114140 h 9738027"/>
                <a:gd name="connsiteX404" fmla="*/ 5946321 w 14030783"/>
                <a:gd name="connsiteY404" fmla="*/ 9164600 h 9738027"/>
                <a:gd name="connsiteX405" fmla="*/ 5902778 w 14030783"/>
                <a:gd name="connsiteY405" fmla="*/ 9266200 h 9738027"/>
                <a:gd name="connsiteX406" fmla="*/ 6062435 w 14030783"/>
                <a:gd name="connsiteY406" fmla="*/ 9353285 h 9738027"/>
                <a:gd name="connsiteX407" fmla="*/ 6076949 w 14030783"/>
                <a:gd name="connsiteY407" fmla="*/ 9396828 h 9738027"/>
                <a:gd name="connsiteX408" fmla="*/ 6105978 w 14030783"/>
                <a:gd name="connsiteY408" fmla="*/ 9440371 h 9738027"/>
                <a:gd name="connsiteX409" fmla="*/ 6172653 w 14030783"/>
                <a:gd name="connsiteY409" fmla="*/ 9471214 h 9738027"/>
                <a:gd name="connsiteX410" fmla="*/ 6308384 w 14030783"/>
                <a:gd name="connsiteY410" fmla="*/ 9406920 h 9738027"/>
                <a:gd name="connsiteX411" fmla="*/ 6338207 w 14030783"/>
                <a:gd name="connsiteY411" fmla="*/ 9440371 h 9738027"/>
                <a:gd name="connsiteX412" fmla="*/ 6352721 w 14030783"/>
                <a:gd name="connsiteY412" fmla="*/ 9483914 h 9738027"/>
                <a:gd name="connsiteX413" fmla="*/ 6386739 w 14030783"/>
                <a:gd name="connsiteY413" fmla="*/ 9527003 h 9738027"/>
                <a:gd name="connsiteX414" fmla="*/ 6444569 w 14030783"/>
                <a:gd name="connsiteY414" fmla="*/ 9556032 h 9738027"/>
                <a:gd name="connsiteX415" fmla="*/ 6469061 w 14030783"/>
                <a:gd name="connsiteY415" fmla="*/ 9510562 h 9738027"/>
                <a:gd name="connsiteX416" fmla="*/ 6468835 w 14030783"/>
                <a:gd name="connsiteY416" fmla="*/ 9382314 h 9738027"/>
                <a:gd name="connsiteX417" fmla="*/ 6439807 w 14030783"/>
                <a:gd name="connsiteY417" fmla="*/ 9280714 h 9738027"/>
                <a:gd name="connsiteX418" fmla="*/ 6483349 w 14030783"/>
                <a:gd name="connsiteY418" fmla="*/ 9237171 h 9738027"/>
                <a:gd name="connsiteX419" fmla="*/ 6526892 w 14030783"/>
                <a:gd name="connsiteY419" fmla="*/ 9222657 h 9738027"/>
                <a:gd name="connsiteX420" fmla="*/ 6596516 w 14030783"/>
                <a:gd name="connsiteY420" fmla="*/ 9225945 h 9738027"/>
                <a:gd name="connsiteX421" fmla="*/ 6675097 w 14030783"/>
                <a:gd name="connsiteY421" fmla="*/ 9168795 h 9738027"/>
                <a:gd name="connsiteX422" fmla="*/ 6776243 w 14030783"/>
                <a:gd name="connsiteY422" fmla="*/ 9224812 h 9738027"/>
                <a:gd name="connsiteX423" fmla="*/ 6802664 w 14030783"/>
                <a:gd name="connsiteY423" fmla="*/ 9164600 h 9738027"/>
                <a:gd name="connsiteX424" fmla="*/ 6867638 w 14030783"/>
                <a:gd name="connsiteY424" fmla="*/ 9181722 h 9738027"/>
                <a:gd name="connsiteX425" fmla="*/ 6909027 w 14030783"/>
                <a:gd name="connsiteY425" fmla="*/ 9205988 h 9738027"/>
                <a:gd name="connsiteX426" fmla="*/ 6991349 w 14030783"/>
                <a:gd name="connsiteY426" fmla="*/ 9208143 h 9738027"/>
                <a:gd name="connsiteX427" fmla="*/ 7063921 w 14030783"/>
                <a:gd name="connsiteY427" fmla="*/ 9121057 h 9738027"/>
                <a:gd name="connsiteX428" fmla="*/ 7141028 w 14030783"/>
                <a:gd name="connsiteY428" fmla="*/ 9139881 h 9738027"/>
                <a:gd name="connsiteX429" fmla="*/ 7209064 w 14030783"/>
                <a:gd name="connsiteY429" fmla="*/ 9077514 h 9738027"/>
                <a:gd name="connsiteX430" fmla="*/ 7235939 w 14030783"/>
                <a:gd name="connsiteY430" fmla="*/ 9048713 h 9738027"/>
                <a:gd name="connsiteX431" fmla="*/ 7275172 w 14030783"/>
                <a:gd name="connsiteY431" fmla="*/ 9023539 h 9738027"/>
                <a:gd name="connsiteX432" fmla="*/ 7310436 w 14030783"/>
                <a:gd name="connsiteY432" fmla="*/ 9063681 h 9738027"/>
                <a:gd name="connsiteX433" fmla="*/ 7346609 w 14030783"/>
                <a:gd name="connsiteY433" fmla="*/ 9109604 h 9738027"/>
                <a:gd name="connsiteX434" fmla="*/ 7382328 w 14030783"/>
                <a:gd name="connsiteY434" fmla="*/ 9159270 h 9738027"/>
                <a:gd name="connsiteX435" fmla="*/ 7499349 w 14030783"/>
                <a:gd name="connsiteY435" fmla="*/ 9164600 h 9738027"/>
                <a:gd name="connsiteX436" fmla="*/ 7586435 w 14030783"/>
                <a:gd name="connsiteY436" fmla="*/ 9179114 h 9738027"/>
                <a:gd name="connsiteX437" fmla="*/ 7600949 w 14030783"/>
                <a:gd name="connsiteY437" fmla="*/ 9353285 h 9738027"/>
                <a:gd name="connsiteX438" fmla="*/ 7673521 w 14030783"/>
                <a:gd name="connsiteY438" fmla="*/ 9367800 h 9738027"/>
                <a:gd name="connsiteX439" fmla="*/ 7760607 w 14030783"/>
                <a:gd name="connsiteY439" fmla="*/ 9396828 h 9738027"/>
                <a:gd name="connsiteX440" fmla="*/ 7847692 w 14030783"/>
                <a:gd name="connsiteY440" fmla="*/ 9425857 h 9738027"/>
                <a:gd name="connsiteX441" fmla="*/ 7891235 w 14030783"/>
                <a:gd name="connsiteY441" fmla="*/ 9440371 h 9738027"/>
                <a:gd name="connsiteX442" fmla="*/ 7934778 w 14030783"/>
                <a:gd name="connsiteY442" fmla="*/ 9396828 h 9738027"/>
                <a:gd name="connsiteX443" fmla="*/ 7978321 w 14030783"/>
                <a:gd name="connsiteY443" fmla="*/ 9382314 h 9738027"/>
                <a:gd name="connsiteX444" fmla="*/ 8001453 w 14030783"/>
                <a:gd name="connsiteY444" fmla="*/ 9347389 h 9738027"/>
                <a:gd name="connsiteX445" fmla="*/ 8044315 w 14030783"/>
                <a:gd name="connsiteY445" fmla="*/ 9335483 h 9738027"/>
                <a:gd name="connsiteX446" fmla="*/ 8103847 w 14030783"/>
                <a:gd name="connsiteY446" fmla="*/ 9397396 h 9738027"/>
                <a:gd name="connsiteX447" fmla="*/ 8207942 w 14030783"/>
                <a:gd name="connsiteY447" fmla="*/ 9437309 h 9738027"/>
                <a:gd name="connsiteX448" fmla="*/ 8253866 w 14030783"/>
                <a:gd name="connsiteY448" fmla="*/ 9392633 h 9738027"/>
                <a:gd name="connsiteX449" fmla="*/ 8294347 w 14030783"/>
                <a:gd name="connsiteY449" fmla="*/ 9401818 h 9738027"/>
                <a:gd name="connsiteX450" fmla="*/ 8337890 w 14030783"/>
                <a:gd name="connsiteY450" fmla="*/ 9438217 h 9738027"/>
                <a:gd name="connsiteX451" fmla="*/ 8356259 w 14030783"/>
                <a:gd name="connsiteY451" fmla="*/ 9485502 h 9738027"/>
                <a:gd name="connsiteX452" fmla="*/ 8333808 w 14030783"/>
                <a:gd name="connsiteY452" fmla="*/ 9519633 h 9738027"/>
                <a:gd name="connsiteX453" fmla="*/ 8315778 w 14030783"/>
                <a:gd name="connsiteY453" fmla="*/ 9604564 h 9738027"/>
                <a:gd name="connsiteX454" fmla="*/ 8348095 w 14030783"/>
                <a:gd name="connsiteY454" fmla="*/ 9685413 h 9738027"/>
                <a:gd name="connsiteX455" fmla="*/ 8389257 w 14030783"/>
                <a:gd name="connsiteY455" fmla="*/ 9738027 h 9738027"/>
                <a:gd name="connsiteX456" fmla="*/ 8428264 w 14030783"/>
                <a:gd name="connsiteY456" fmla="*/ 9730657 h 9738027"/>
                <a:gd name="connsiteX457" fmla="*/ 8425202 w 14030783"/>
                <a:gd name="connsiteY457" fmla="*/ 9682578 h 9738027"/>
                <a:gd name="connsiteX458" fmla="*/ 8399235 w 14030783"/>
                <a:gd name="connsiteY458" fmla="*/ 9643571 h 9738027"/>
                <a:gd name="connsiteX459" fmla="*/ 8389937 w 14030783"/>
                <a:gd name="connsiteY459" fmla="*/ 9571453 h 9738027"/>
                <a:gd name="connsiteX460" fmla="*/ 8409214 w 14030783"/>
                <a:gd name="connsiteY460" fmla="*/ 9527684 h 9738027"/>
                <a:gd name="connsiteX461" fmla="*/ 8434841 w 14030783"/>
                <a:gd name="connsiteY461" fmla="*/ 9475977 h 9738027"/>
                <a:gd name="connsiteX462" fmla="*/ 8468178 w 14030783"/>
                <a:gd name="connsiteY462" fmla="*/ 9483120 h 9738027"/>
                <a:gd name="connsiteX463" fmla="*/ 8534853 w 14030783"/>
                <a:gd name="connsiteY463" fmla="*/ 9473595 h 9738027"/>
                <a:gd name="connsiteX464" fmla="*/ 8592684 w 14030783"/>
                <a:gd name="connsiteY464" fmla="*/ 9453185 h 9738027"/>
                <a:gd name="connsiteX465" fmla="*/ 8675007 w 14030783"/>
                <a:gd name="connsiteY465" fmla="*/ 9428465 h 9738027"/>
                <a:gd name="connsiteX466" fmla="*/ 8734991 w 14030783"/>
                <a:gd name="connsiteY466" fmla="*/ 9415877 h 9738027"/>
                <a:gd name="connsiteX467" fmla="*/ 8730116 w 14030783"/>
                <a:gd name="connsiteY467" fmla="*/ 9375964 h 9738027"/>
                <a:gd name="connsiteX468" fmla="*/ 8753928 w 14030783"/>
                <a:gd name="connsiteY468" fmla="*/ 9356914 h 9738027"/>
                <a:gd name="connsiteX469" fmla="*/ 8782503 w 14030783"/>
                <a:gd name="connsiteY469" fmla="*/ 9359295 h 9738027"/>
                <a:gd name="connsiteX470" fmla="*/ 8849178 w 14030783"/>
                <a:gd name="connsiteY470" fmla="*/ 9382314 h 9738027"/>
                <a:gd name="connsiteX471" fmla="*/ 8894876 w 14030783"/>
                <a:gd name="connsiteY471" fmla="*/ 9312577 h 9738027"/>
                <a:gd name="connsiteX472" fmla="*/ 8942047 w 14030783"/>
                <a:gd name="connsiteY472" fmla="*/ 9314052 h 9738027"/>
                <a:gd name="connsiteX473" fmla="*/ 8980147 w 14030783"/>
                <a:gd name="connsiteY473" fmla="*/ 9356914 h 9738027"/>
                <a:gd name="connsiteX474" fmla="*/ 9023009 w 14030783"/>
                <a:gd name="connsiteY474" fmla="*/ 9321195 h 9738027"/>
                <a:gd name="connsiteX475" fmla="*/ 9064511 w 14030783"/>
                <a:gd name="connsiteY475" fmla="*/ 9264272 h 9738027"/>
                <a:gd name="connsiteX476" fmla="*/ 9124723 w 14030783"/>
                <a:gd name="connsiteY476" fmla="*/ 9278106 h 9738027"/>
                <a:gd name="connsiteX477" fmla="*/ 9163503 w 14030783"/>
                <a:gd name="connsiteY477" fmla="*/ 9237852 h 9738027"/>
                <a:gd name="connsiteX478" fmla="*/ 9168266 w 14030783"/>
                <a:gd name="connsiteY478" fmla="*/ 9186258 h 9738027"/>
                <a:gd name="connsiteX479" fmla="*/ 9199222 w 14030783"/>
                <a:gd name="connsiteY479" fmla="*/ 9133077 h 9738027"/>
                <a:gd name="connsiteX480" fmla="*/ 9242084 w 14030783"/>
                <a:gd name="connsiteY480" fmla="*/ 9156889 h 9738027"/>
                <a:gd name="connsiteX481" fmla="*/ 9285174 w 14030783"/>
                <a:gd name="connsiteY481" fmla="*/ 9196690 h 9738027"/>
                <a:gd name="connsiteX482" fmla="*/ 9344478 w 14030783"/>
                <a:gd name="connsiteY482" fmla="*/ 9159270 h 9738027"/>
                <a:gd name="connsiteX483" fmla="*/ 9438367 w 14030783"/>
                <a:gd name="connsiteY483" fmla="*/ 9131943 h 9738027"/>
                <a:gd name="connsiteX484" fmla="*/ 9496878 w 14030783"/>
                <a:gd name="connsiteY484" fmla="*/ 9130695 h 9738027"/>
                <a:gd name="connsiteX485" fmla="*/ 9557316 w 14030783"/>
                <a:gd name="connsiteY485" fmla="*/ 9105521 h 9738027"/>
                <a:gd name="connsiteX486" fmla="*/ 9613446 w 14030783"/>
                <a:gd name="connsiteY486" fmla="*/ 9126046 h 9738027"/>
                <a:gd name="connsiteX487" fmla="*/ 9691007 w 14030783"/>
                <a:gd name="connsiteY487" fmla="*/ 9106543 h 9738027"/>
                <a:gd name="connsiteX488" fmla="*/ 9792153 w 14030783"/>
                <a:gd name="connsiteY488" fmla="*/ 9094977 h 9738027"/>
                <a:gd name="connsiteX489" fmla="*/ 9854973 w 14030783"/>
                <a:gd name="connsiteY489" fmla="*/ 9050866 h 9738027"/>
                <a:gd name="connsiteX490" fmla="*/ 9842159 w 14030783"/>
                <a:gd name="connsiteY490" fmla="*/ 9009252 h 9738027"/>
                <a:gd name="connsiteX491" fmla="*/ 9858034 w 14030783"/>
                <a:gd name="connsiteY491" fmla="*/ 8981583 h 9738027"/>
                <a:gd name="connsiteX492" fmla="*/ 9911216 w 14030783"/>
                <a:gd name="connsiteY492" fmla="*/ 8980677 h 9738027"/>
                <a:gd name="connsiteX493" fmla="*/ 9932534 w 14030783"/>
                <a:gd name="connsiteY493" fmla="*/ 8931350 h 9738027"/>
                <a:gd name="connsiteX494" fmla="*/ 9981519 w 14030783"/>
                <a:gd name="connsiteY494" fmla="*/ 8904022 h 9738027"/>
                <a:gd name="connsiteX495" fmla="*/ 10063162 w 14030783"/>
                <a:gd name="connsiteY495" fmla="*/ 8850956 h 9738027"/>
                <a:gd name="connsiteX496" fmla="*/ 10140723 w 14030783"/>
                <a:gd name="connsiteY496" fmla="*/ 8802650 h 9738027"/>
                <a:gd name="connsiteX497" fmla="*/ 10169524 w 14030783"/>
                <a:gd name="connsiteY497" fmla="*/ 8768632 h 9738027"/>
                <a:gd name="connsiteX498" fmla="*/ 10138795 w 14030783"/>
                <a:gd name="connsiteY498" fmla="*/ 8719646 h 9738027"/>
                <a:gd name="connsiteX499" fmla="*/ 10178256 w 14030783"/>
                <a:gd name="connsiteY499" fmla="*/ 8683474 h 9738027"/>
                <a:gd name="connsiteX500" fmla="*/ 10238467 w 14030783"/>
                <a:gd name="connsiteY500" fmla="*/ 8664197 h 9738027"/>
                <a:gd name="connsiteX501" fmla="*/ 10291535 w 14030783"/>
                <a:gd name="connsiteY501" fmla="*/ 8642539 h 9738027"/>
                <a:gd name="connsiteX502" fmla="*/ 10332470 w 14030783"/>
                <a:gd name="connsiteY502" fmla="*/ 8610902 h 9738027"/>
                <a:gd name="connsiteX503" fmla="*/ 10389847 w 14030783"/>
                <a:gd name="connsiteY503" fmla="*/ 8533002 h 9738027"/>
                <a:gd name="connsiteX504" fmla="*/ 10402207 w 14030783"/>
                <a:gd name="connsiteY504" fmla="*/ 8525971 h 9738027"/>
                <a:gd name="connsiteX505" fmla="*/ 10436905 w 14030783"/>
                <a:gd name="connsiteY505" fmla="*/ 8480274 h 9738027"/>
                <a:gd name="connsiteX506" fmla="*/ 10475232 w 14030783"/>
                <a:gd name="connsiteY506" fmla="*/ 8443875 h 9738027"/>
                <a:gd name="connsiteX507" fmla="*/ 10518321 w 14030783"/>
                <a:gd name="connsiteY507" fmla="*/ 8395343 h 9738027"/>
                <a:gd name="connsiteX508" fmla="*/ 10533516 w 14030783"/>
                <a:gd name="connsiteY508" fmla="*/ 8308257 h 9738027"/>
                <a:gd name="connsiteX509" fmla="*/ 10538052 w 14030783"/>
                <a:gd name="connsiteY509" fmla="*/ 8247819 h 9738027"/>
                <a:gd name="connsiteX510" fmla="*/ 10520816 w 14030783"/>
                <a:gd name="connsiteY510" fmla="*/ 8171052 h 9738027"/>
                <a:gd name="connsiteX511" fmla="*/ 10561864 w 14030783"/>
                <a:gd name="connsiteY511" fmla="*/ 8117643 h 9738027"/>
                <a:gd name="connsiteX512" fmla="*/ 10605407 w 14030783"/>
                <a:gd name="connsiteY512" fmla="*/ 8119571 h 9738027"/>
                <a:gd name="connsiteX513" fmla="*/ 10666072 w 14030783"/>
                <a:gd name="connsiteY513" fmla="*/ 8102676 h 9738027"/>
                <a:gd name="connsiteX514" fmla="*/ 10693627 w 14030783"/>
                <a:gd name="connsiteY514" fmla="*/ 8025569 h 9738027"/>
                <a:gd name="connsiteX515" fmla="*/ 10735128 w 14030783"/>
                <a:gd name="connsiteY515" fmla="*/ 7994839 h 9738027"/>
                <a:gd name="connsiteX516" fmla="*/ 10813823 w 14030783"/>
                <a:gd name="connsiteY516" fmla="*/ 7894940 h 9738027"/>
                <a:gd name="connsiteX517" fmla="*/ 10845233 w 14030783"/>
                <a:gd name="connsiteY517" fmla="*/ 7805246 h 9738027"/>
                <a:gd name="connsiteX518" fmla="*/ 10886394 w 14030783"/>
                <a:gd name="connsiteY518" fmla="*/ 7745488 h 9738027"/>
                <a:gd name="connsiteX519" fmla="*/ 10942297 w 14030783"/>
                <a:gd name="connsiteY519" fmla="*/ 7730520 h 9738027"/>
                <a:gd name="connsiteX520" fmla="*/ 10997292 w 14030783"/>
                <a:gd name="connsiteY520" fmla="*/ 7727685 h 9738027"/>
                <a:gd name="connsiteX521" fmla="*/ 10990829 w 14030783"/>
                <a:gd name="connsiteY521" fmla="*/ 7706028 h 9738027"/>
                <a:gd name="connsiteX522" fmla="*/ 10982778 w 14030783"/>
                <a:gd name="connsiteY522" fmla="*/ 7652732 h 9738027"/>
                <a:gd name="connsiteX523" fmla="*/ 10989695 w 14030783"/>
                <a:gd name="connsiteY523" fmla="*/ 7604427 h 9738027"/>
                <a:gd name="connsiteX524" fmla="*/ 10956584 w 14030783"/>
                <a:gd name="connsiteY524" fmla="*/ 7507590 h 9738027"/>
                <a:gd name="connsiteX525" fmla="*/ 10954430 w 14030783"/>
                <a:gd name="connsiteY525" fmla="*/ 7454521 h 9738027"/>
                <a:gd name="connsiteX526" fmla="*/ 11002735 w 14030783"/>
                <a:gd name="connsiteY526" fmla="*/ 7401681 h 9738027"/>
                <a:gd name="connsiteX527" fmla="*/ 11063741 w 14030783"/>
                <a:gd name="connsiteY527" fmla="*/ 7373333 h 9738027"/>
                <a:gd name="connsiteX528" fmla="*/ 11055349 w 14030783"/>
                <a:gd name="connsiteY528" fmla="*/ 7335800 h 9738027"/>
                <a:gd name="connsiteX529" fmla="*/ 11013734 w 14030783"/>
                <a:gd name="connsiteY529" fmla="*/ 7306998 h 9738027"/>
                <a:gd name="connsiteX530" fmla="*/ 10951368 w 14030783"/>
                <a:gd name="connsiteY530" fmla="*/ 7239643 h 9738027"/>
                <a:gd name="connsiteX531" fmla="*/ 10890703 w 14030783"/>
                <a:gd name="connsiteY531" fmla="*/ 7270371 h 9738027"/>
                <a:gd name="connsiteX532" fmla="*/ 10820966 w 14030783"/>
                <a:gd name="connsiteY532" fmla="*/ 7263001 h 9738027"/>
                <a:gd name="connsiteX533" fmla="*/ 10823121 w 14030783"/>
                <a:gd name="connsiteY533" fmla="*/ 7205171 h 9738027"/>
                <a:gd name="connsiteX534" fmla="*/ 10869045 w 14030783"/>
                <a:gd name="connsiteY534" fmla="*/ 7133053 h 9738027"/>
                <a:gd name="connsiteX535" fmla="*/ 10916103 w 14030783"/>
                <a:gd name="connsiteY535" fmla="*/ 7116158 h 9738027"/>
                <a:gd name="connsiteX536" fmla="*/ 10956130 w 14030783"/>
                <a:gd name="connsiteY536" fmla="*/ 7087357 h 9738027"/>
                <a:gd name="connsiteX537" fmla="*/ 11012486 w 14030783"/>
                <a:gd name="connsiteY537" fmla="*/ 7074769 h 9738027"/>
                <a:gd name="connsiteX538" fmla="*/ 11072244 w 14030783"/>
                <a:gd name="connsiteY538" fmla="*/ 7055039 h 9738027"/>
                <a:gd name="connsiteX539" fmla="*/ 10968491 w 14030783"/>
                <a:gd name="connsiteY539" fmla="*/ 6954120 h 9738027"/>
                <a:gd name="connsiteX540" fmla="*/ 10942070 w 14030783"/>
                <a:gd name="connsiteY540" fmla="*/ 6879619 h 9738027"/>
                <a:gd name="connsiteX541" fmla="*/ 11036527 w 14030783"/>
                <a:gd name="connsiteY541" fmla="*/ 6886083 h 9738027"/>
                <a:gd name="connsiteX542" fmla="*/ 11084378 w 14030783"/>
                <a:gd name="connsiteY542" fmla="*/ 6856828 h 9738027"/>
                <a:gd name="connsiteX543" fmla="*/ 11026321 w 14030783"/>
                <a:gd name="connsiteY543" fmla="*/ 6788566 h 9738027"/>
                <a:gd name="connsiteX544" fmla="*/ 10953749 w 14030783"/>
                <a:gd name="connsiteY544" fmla="*/ 6740714 h 9738027"/>
                <a:gd name="connsiteX545" fmla="*/ 10948307 w 14030783"/>
                <a:gd name="connsiteY545" fmla="*/ 6692862 h 9738027"/>
                <a:gd name="connsiteX546" fmla="*/ 10895692 w 14030783"/>
                <a:gd name="connsiteY546" fmla="*/ 6668143 h 9738027"/>
                <a:gd name="connsiteX547" fmla="*/ 10852603 w 14030783"/>
                <a:gd name="connsiteY547" fmla="*/ 6633671 h 9738027"/>
                <a:gd name="connsiteX548" fmla="*/ 10842851 w 14030783"/>
                <a:gd name="connsiteY548" fmla="*/ 6556790 h 9738027"/>
                <a:gd name="connsiteX549" fmla="*/ 10832646 w 14030783"/>
                <a:gd name="connsiteY549" fmla="*/ 6494198 h 9738027"/>
                <a:gd name="connsiteX550" fmla="*/ 10779578 w 14030783"/>
                <a:gd name="connsiteY550" fmla="*/ 6367878 h 9738027"/>
                <a:gd name="connsiteX551" fmla="*/ 10750549 w 14030783"/>
                <a:gd name="connsiteY551" fmla="*/ 6247228 h 9738027"/>
                <a:gd name="connsiteX552" fmla="*/ 10707007 w 14030783"/>
                <a:gd name="connsiteY552" fmla="*/ 6218200 h 9738027"/>
                <a:gd name="connsiteX553" fmla="*/ 10658021 w 14030783"/>
                <a:gd name="connsiteY553" fmla="*/ 6155833 h 9738027"/>
                <a:gd name="connsiteX554" fmla="*/ 10547349 w 14030783"/>
                <a:gd name="connsiteY554" fmla="*/ 6072831 h 9738027"/>
                <a:gd name="connsiteX555" fmla="*/ 10465027 w 14030783"/>
                <a:gd name="connsiteY555" fmla="*/ 6005701 h 9738027"/>
                <a:gd name="connsiteX556" fmla="*/ 10480221 w 14030783"/>
                <a:gd name="connsiteY556" fmla="*/ 5885505 h 9738027"/>
                <a:gd name="connsiteX557" fmla="*/ 10547803 w 14030783"/>
                <a:gd name="connsiteY557" fmla="*/ 5822232 h 9738027"/>
                <a:gd name="connsiteX558" fmla="*/ 10634435 w 14030783"/>
                <a:gd name="connsiteY558" fmla="*/ 5724714 h 9738027"/>
                <a:gd name="connsiteX559" fmla="*/ 10668453 w 14030783"/>
                <a:gd name="connsiteY559" fmla="*/ 5637402 h 9738027"/>
                <a:gd name="connsiteX560" fmla="*/ 10711996 w 14030783"/>
                <a:gd name="connsiteY560" fmla="*/ 5604745 h 9738027"/>
                <a:gd name="connsiteX561" fmla="*/ 10789103 w 14030783"/>
                <a:gd name="connsiteY561" fmla="*/ 5627196 h 9738027"/>
                <a:gd name="connsiteX562" fmla="*/ 10799989 w 14030783"/>
                <a:gd name="connsiteY562" fmla="*/ 5560067 h 9738027"/>
                <a:gd name="connsiteX563" fmla="*/ 10853057 w 14030783"/>
                <a:gd name="connsiteY563" fmla="*/ 5502464 h 9738027"/>
                <a:gd name="connsiteX564" fmla="*/ 10929936 w 14030783"/>
                <a:gd name="connsiteY564" fmla="*/ 5468446 h 9738027"/>
                <a:gd name="connsiteX565" fmla="*/ 10997292 w 14030783"/>
                <a:gd name="connsiteY565" fmla="*/ 5463457 h 9738027"/>
                <a:gd name="connsiteX566" fmla="*/ 11027909 w 14030783"/>
                <a:gd name="connsiteY566" fmla="*/ 5434655 h 9738027"/>
                <a:gd name="connsiteX567" fmla="*/ 11090501 w 14030783"/>
                <a:gd name="connsiteY567" fmla="*/ 5395875 h 9738027"/>
                <a:gd name="connsiteX568" fmla="*/ 11200492 w 14030783"/>
                <a:gd name="connsiteY568" fmla="*/ 5361857 h 9738027"/>
                <a:gd name="connsiteX569" fmla="*/ 11244035 w 14030783"/>
                <a:gd name="connsiteY569" fmla="*/ 5332828 h 9738027"/>
                <a:gd name="connsiteX570" fmla="*/ 11200492 w 14030783"/>
                <a:gd name="connsiteY570" fmla="*/ 5303800 h 9738027"/>
                <a:gd name="connsiteX571" fmla="*/ 10910207 w 14030783"/>
                <a:gd name="connsiteY571" fmla="*/ 5260257 h 9738027"/>
                <a:gd name="connsiteX572" fmla="*/ 10866664 w 14030783"/>
                <a:gd name="connsiteY572" fmla="*/ 5216714 h 9738027"/>
                <a:gd name="connsiteX573" fmla="*/ 10721521 w 14030783"/>
                <a:gd name="connsiteY573" fmla="*/ 5274771 h 9738027"/>
                <a:gd name="connsiteX574" fmla="*/ 10663464 w 14030783"/>
                <a:gd name="connsiteY574" fmla="*/ 5303800 h 9738027"/>
                <a:gd name="connsiteX575" fmla="*/ 10576378 w 14030783"/>
                <a:gd name="connsiteY575" fmla="*/ 5390206 h 9738027"/>
                <a:gd name="connsiteX576" fmla="*/ 10479087 w 14030783"/>
                <a:gd name="connsiteY576" fmla="*/ 5361403 h 9738027"/>
                <a:gd name="connsiteX577" fmla="*/ 10407422 w 14030783"/>
                <a:gd name="connsiteY577" fmla="*/ 5317633 h 9738027"/>
                <a:gd name="connsiteX578" fmla="*/ 10387692 w 14030783"/>
                <a:gd name="connsiteY578" fmla="*/ 5245743 h 9738027"/>
                <a:gd name="connsiteX579" fmla="*/ 10402207 w 14030783"/>
                <a:gd name="connsiteY579" fmla="*/ 5187685 h 9738027"/>
                <a:gd name="connsiteX580" fmla="*/ 10431235 w 14030783"/>
                <a:gd name="connsiteY580" fmla="*/ 5144143 h 9738027"/>
                <a:gd name="connsiteX581" fmla="*/ 10387692 w 14030783"/>
                <a:gd name="connsiteY581" fmla="*/ 5115114 h 9738027"/>
                <a:gd name="connsiteX582" fmla="*/ 10329635 w 14030783"/>
                <a:gd name="connsiteY582" fmla="*/ 5100600 h 9738027"/>
                <a:gd name="connsiteX583" fmla="*/ 10242549 w 14030783"/>
                <a:gd name="connsiteY583" fmla="*/ 5071571 h 9738027"/>
                <a:gd name="connsiteX584" fmla="*/ 10199007 w 14030783"/>
                <a:gd name="connsiteY584" fmla="*/ 5057057 h 9738027"/>
                <a:gd name="connsiteX585" fmla="*/ 10112602 w 14030783"/>
                <a:gd name="connsiteY585" fmla="*/ 5028028 h 9738027"/>
                <a:gd name="connsiteX586" fmla="*/ 10083346 w 14030783"/>
                <a:gd name="connsiteY586" fmla="*/ 4921665 h 9738027"/>
                <a:gd name="connsiteX587" fmla="*/ 10088789 w 14030783"/>
                <a:gd name="connsiteY587" fmla="*/ 4868598 h 9738027"/>
                <a:gd name="connsiteX588" fmla="*/ 10141403 w 14030783"/>
                <a:gd name="connsiteY588" fmla="*/ 4758381 h 9738027"/>
                <a:gd name="connsiteX589" fmla="*/ 10227809 w 14030783"/>
                <a:gd name="connsiteY589" fmla="*/ 4753164 h 9738027"/>
                <a:gd name="connsiteX590" fmla="*/ 10301060 w 14030783"/>
                <a:gd name="connsiteY590" fmla="*/ 4791490 h 9738027"/>
                <a:gd name="connsiteX591" fmla="*/ 10350727 w 14030783"/>
                <a:gd name="connsiteY591" fmla="*/ 4762462 h 9738027"/>
                <a:gd name="connsiteX592" fmla="*/ 10404021 w 14030783"/>
                <a:gd name="connsiteY592" fmla="*/ 4752710 h 9738027"/>
                <a:gd name="connsiteX593" fmla="*/ 10461851 w 14030783"/>
                <a:gd name="connsiteY593" fmla="*/ 4698963 h 9738027"/>
                <a:gd name="connsiteX594" fmla="*/ 10486117 w 14030783"/>
                <a:gd name="connsiteY594" fmla="*/ 4607114 h 9738027"/>
                <a:gd name="connsiteX595" fmla="*/ 10530341 w 14030783"/>
                <a:gd name="connsiteY595" fmla="*/ 4532502 h 9738027"/>
                <a:gd name="connsiteX596" fmla="*/ 10634435 w 14030783"/>
                <a:gd name="connsiteY596" fmla="*/ 4520028 h 9738027"/>
                <a:gd name="connsiteX597" fmla="*/ 10677978 w 14030783"/>
                <a:gd name="connsiteY597" fmla="*/ 4491000 h 9738027"/>
                <a:gd name="connsiteX598" fmla="*/ 10750549 w 14030783"/>
                <a:gd name="connsiteY598" fmla="*/ 4403914 h 9738027"/>
                <a:gd name="connsiteX599" fmla="*/ 10794092 w 14030783"/>
                <a:gd name="connsiteY599" fmla="*/ 4360371 h 9738027"/>
                <a:gd name="connsiteX600" fmla="*/ 10814503 w 14030783"/>
                <a:gd name="connsiteY600" fmla="*/ 4302314 h 9738027"/>
                <a:gd name="connsiteX601" fmla="*/ 10887528 w 14030783"/>
                <a:gd name="connsiteY601" fmla="*/ 4251514 h 9738027"/>
                <a:gd name="connsiteX602" fmla="*/ 11016116 w 14030783"/>
                <a:gd name="connsiteY602" fmla="*/ 4232464 h 9738027"/>
                <a:gd name="connsiteX603" fmla="*/ 11142209 w 14030783"/>
                <a:gd name="connsiteY603" fmla="*/ 4307983 h 9738027"/>
                <a:gd name="connsiteX604" fmla="*/ 11165794 w 14030783"/>
                <a:gd name="connsiteY604" fmla="*/ 4433170 h 9738027"/>
                <a:gd name="connsiteX605" fmla="*/ 11117489 w 14030783"/>
                <a:gd name="connsiteY605" fmla="*/ 4505514 h 9738027"/>
                <a:gd name="connsiteX606" fmla="*/ 11087553 w 14030783"/>
                <a:gd name="connsiteY606" fmla="*/ 4551552 h 9738027"/>
                <a:gd name="connsiteX607" fmla="*/ 11088687 w 14030783"/>
                <a:gd name="connsiteY607" fmla="*/ 4577632 h 9738027"/>
                <a:gd name="connsiteX608" fmla="*/ 11026321 w 14030783"/>
                <a:gd name="connsiteY608" fmla="*/ 4592600 h 9738027"/>
                <a:gd name="connsiteX609" fmla="*/ 11011807 w 14030783"/>
                <a:gd name="connsiteY609" fmla="*/ 4650657 h 9738027"/>
                <a:gd name="connsiteX610" fmla="*/ 11098892 w 14030783"/>
                <a:gd name="connsiteY610" fmla="*/ 4665171 h 9738027"/>
                <a:gd name="connsiteX611" fmla="*/ 11055349 w 14030783"/>
                <a:gd name="connsiteY611" fmla="*/ 4708714 h 9738027"/>
                <a:gd name="connsiteX612" fmla="*/ 11040835 w 14030783"/>
                <a:gd name="connsiteY612" fmla="*/ 4752257 h 9738027"/>
                <a:gd name="connsiteX613" fmla="*/ 11055349 w 14030783"/>
                <a:gd name="connsiteY613" fmla="*/ 4781285 h 9738027"/>
                <a:gd name="connsiteX614" fmla="*/ 11098892 w 14030783"/>
                <a:gd name="connsiteY614" fmla="*/ 4737743 h 9738027"/>
                <a:gd name="connsiteX615" fmla="*/ 11229521 w 14030783"/>
                <a:gd name="connsiteY615" fmla="*/ 4650657 h 9738027"/>
                <a:gd name="connsiteX616" fmla="*/ 11287578 w 14030783"/>
                <a:gd name="connsiteY616" fmla="*/ 4636143 h 9738027"/>
                <a:gd name="connsiteX617" fmla="*/ 11374664 w 14030783"/>
                <a:gd name="connsiteY617" fmla="*/ 4592600 h 9738027"/>
                <a:gd name="connsiteX618" fmla="*/ 11461749 w 14030783"/>
                <a:gd name="connsiteY618" fmla="*/ 4549057 h 9738027"/>
                <a:gd name="connsiteX619" fmla="*/ 11577864 w 14030783"/>
                <a:gd name="connsiteY619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1349 w 14030783"/>
                <a:gd name="connsiteY243" fmla="*/ 2879914 h 9738027"/>
                <a:gd name="connsiteX244" fmla="*/ 1817348 w 14030783"/>
                <a:gd name="connsiteY244" fmla="*/ 2863245 h 9738027"/>
                <a:gd name="connsiteX245" fmla="*/ 1621064 w 14030783"/>
                <a:gd name="connsiteY245" fmla="*/ 2908943 h 9738027"/>
                <a:gd name="connsiteX246" fmla="*/ 1582510 w 14030783"/>
                <a:gd name="connsiteY246" fmla="*/ 2933435 h 9738027"/>
                <a:gd name="connsiteX247" fmla="*/ 1512773 w 14030783"/>
                <a:gd name="connsiteY247" fmla="*/ 2955320 h 9738027"/>
                <a:gd name="connsiteX248" fmla="*/ 1517309 w 14030783"/>
                <a:gd name="connsiteY248" fmla="*/ 3013150 h 9738027"/>
                <a:gd name="connsiteX249" fmla="*/ 1549173 w 14030783"/>
                <a:gd name="connsiteY249" fmla="*/ 3107153 h 9738027"/>
                <a:gd name="connsiteX250" fmla="*/ 1592716 w 14030783"/>
                <a:gd name="connsiteY250" fmla="*/ 3191403 h 9738027"/>
                <a:gd name="connsiteX251" fmla="*/ 1641135 w 14030783"/>
                <a:gd name="connsiteY251" fmla="*/ 3379977 h 9738027"/>
                <a:gd name="connsiteX252" fmla="*/ 1679235 w 14030783"/>
                <a:gd name="connsiteY252" fmla="*/ 3515708 h 9738027"/>
                <a:gd name="connsiteX253" fmla="*/ 1611766 w 14030783"/>
                <a:gd name="connsiteY253" fmla="*/ 3576373 h 9738027"/>
                <a:gd name="connsiteX254" fmla="*/ 1603941 w 14030783"/>
                <a:gd name="connsiteY254" fmla="*/ 3629214 h 9738027"/>
                <a:gd name="connsiteX255" fmla="*/ 1562554 w 14030783"/>
                <a:gd name="connsiteY255" fmla="*/ 3677633 h 9738027"/>
                <a:gd name="connsiteX256" fmla="*/ 1524454 w 14030783"/>
                <a:gd name="connsiteY256" fmla="*/ 3753833 h 9738027"/>
                <a:gd name="connsiteX257" fmla="*/ 1548492 w 14030783"/>
                <a:gd name="connsiteY257" fmla="*/ 3852371 h 9738027"/>
                <a:gd name="connsiteX258" fmla="*/ 1504949 w 14030783"/>
                <a:gd name="connsiteY258" fmla="*/ 3866885 h 9738027"/>
                <a:gd name="connsiteX259" fmla="*/ 1446892 w 14030783"/>
                <a:gd name="connsiteY259" fmla="*/ 3881400 h 9738027"/>
                <a:gd name="connsiteX260" fmla="*/ 1427615 w 14030783"/>
                <a:gd name="connsiteY260" fmla="*/ 3913037 h 9738027"/>
                <a:gd name="connsiteX261" fmla="*/ 1374548 w 14030783"/>
                <a:gd name="connsiteY261" fmla="*/ 3939910 h 9738027"/>
                <a:gd name="connsiteX262" fmla="*/ 1333386 w 14030783"/>
                <a:gd name="connsiteY262" fmla="*/ 3980845 h 9738027"/>
                <a:gd name="connsiteX263" fmla="*/ 1200149 w 14030783"/>
                <a:gd name="connsiteY263" fmla="*/ 4041057 h 9738027"/>
                <a:gd name="connsiteX264" fmla="*/ 1132114 w 14030783"/>
                <a:gd name="connsiteY264" fmla="*/ 4089135 h 9738027"/>
                <a:gd name="connsiteX265" fmla="*/ 1102858 w 14030783"/>
                <a:gd name="connsiteY265" fmla="*/ 4120319 h 9738027"/>
                <a:gd name="connsiteX266" fmla="*/ 1052398 w 14030783"/>
                <a:gd name="connsiteY266" fmla="*/ 4154337 h 9738027"/>
                <a:gd name="connsiteX267" fmla="*/ 996269 w 14030783"/>
                <a:gd name="connsiteY267" fmla="*/ 4183591 h 9738027"/>
                <a:gd name="connsiteX268" fmla="*/ 870857 w 14030783"/>
                <a:gd name="connsiteY268" fmla="*/ 4203322 h 9738027"/>
                <a:gd name="connsiteX269" fmla="*/ 759958 w 14030783"/>
                <a:gd name="connsiteY269" fmla="*/ 4204229 h 9738027"/>
                <a:gd name="connsiteX270" fmla="*/ 716642 w 14030783"/>
                <a:gd name="connsiteY270" fmla="*/ 4307531 h 9738027"/>
                <a:gd name="connsiteX271" fmla="*/ 648607 w 14030783"/>
                <a:gd name="connsiteY271" fmla="*/ 4389400 h 9738027"/>
                <a:gd name="connsiteX272" fmla="*/ 561521 w 14030783"/>
                <a:gd name="connsiteY272" fmla="*/ 4432943 h 9738027"/>
                <a:gd name="connsiteX273" fmla="*/ 474435 w 14030783"/>
                <a:gd name="connsiteY273" fmla="*/ 4418428 h 9738027"/>
                <a:gd name="connsiteX274" fmla="*/ 459921 w 14030783"/>
                <a:gd name="connsiteY274" fmla="*/ 4374885 h 9738027"/>
                <a:gd name="connsiteX275" fmla="*/ 416378 w 14030783"/>
                <a:gd name="connsiteY275" fmla="*/ 4345857 h 9738027"/>
                <a:gd name="connsiteX276" fmla="*/ 358321 w 14030783"/>
                <a:gd name="connsiteY276" fmla="*/ 4360371 h 9738027"/>
                <a:gd name="connsiteX277" fmla="*/ 300264 w 14030783"/>
                <a:gd name="connsiteY277" fmla="*/ 4403914 h 9738027"/>
                <a:gd name="connsiteX278" fmla="*/ 169635 w 14030783"/>
                <a:gd name="connsiteY278" fmla="*/ 4476485 h 9738027"/>
                <a:gd name="connsiteX279" fmla="*/ 103980 w 14030783"/>
                <a:gd name="connsiteY279" fmla="*/ 4551438 h 9738027"/>
                <a:gd name="connsiteX280" fmla="*/ 72571 w 14030783"/>
                <a:gd name="connsiteY280" fmla="*/ 4643287 h 9738027"/>
                <a:gd name="connsiteX281" fmla="*/ 453 w 14030783"/>
                <a:gd name="connsiteY281" fmla="*/ 4715858 h 9738027"/>
                <a:gd name="connsiteX282" fmla="*/ 52840 w 14030783"/>
                <a:gd name="connsiteY282" fmla="*/ 4784914 h 9738027"/>
                <a:gd name="connsiteX283" fmla="*/ 53521 w 14030783"/>
                <a:gd name="connsiteY283" fmla="*/ 4853857 h 9738027"/>
                <a:gd name="connsiteX284" fmla="*/ 111578 w 14030783"/>
                <a:gd name="connsiteY284" fmla="*/ 4868371 h 9738027"/>
                <a:gd name="connsiteX285" fmla="*/ 155121 w 14030783"/>
                <a:gd name="connsiteY285" fmla="*/ 4882885 h 9738027"/>
                <a:gd name="connsiteX286" fmla="*/ 256721 w 14030783"/>
                <a:gd name="connsiteY286" fmla="*/ 4984485 h 9738027"/>
                <a:gd name="connsiteX287" fmla="*/ 319086 w 14030783"/>
                <a:gd name="connsiteY287" fmla="*/ 5098219 h 9738027"/>
                <a:gd name="connsiteX288" fmla="*/ 304572 w 14030783"/>
                <a:gd name="connsiteY288" fmla="*/ 5294275 h 9738027"/>
                <a:gd name="connsiteX289" fmla="*/ 242207 w 14030783"/>
                <a:gd name="connsiteY289" fmla="*/ 5390885 h 9738027"/>
                <a:gd name="connsiteX290" fmla="*/ 300264 w 14030783"/>
                <a:gd name="connsiteY290" fmla="*/ 5419914 h 9738027"/>
                <a:gd name="connsiteX291" fmla="*/ 358321 w 14030783"/>
                <a:gd name="connsiteY291" fmla="*/ 5434428 h 9738027"/>
                <a:gd name="connsiteX292" fmla="*/ 401864 w 14030783"/>
                <a:gd name="connsiteY292" fmla="*/ 5463457 h 9738027"/>
                <a:gd name="connsiteX293" fmla="*/ 445407 w 14030783"/>
                <a:gd name="connsiteY293" fmla="*/ 5477971 h 9738027"/>
                <a:gd name="connsiteX294" fmla="*/ 567985 w 14030783"/>
                <a:gd name="connsiteY294" fmla="*/ 5522195 h 9738027"/>
                <a:gd name="connsiteX295" fmla="*/ 573201 w 14030783"/>
                <a:gd name="connsiteY295" fmla="*/ 5647380 h 9738027"/>
                <a:gd name="connsiteX296" fmla="*/ 587715 w 14030783"/>
                <a:gd name="connsiteY296" fmla="*/ 5739228 h 9738027"/>
                <a:gd name="connsiteX297" fmla="*/ 715282 w 14030783"/>
                <a:gd name="connsiteY297" fmla="*/ 5711333 h 9738027"/>
                <a:gd name="connsiteX298" fmla="*/ 754742 w 14030783"/>
                <a:gd name="connsiteY298" fmla="*/ 5764402 h 9738027"/>
                <a:gd name="connsiteX299" fmla="*/ 822778 w 14030783"/>
                <a:gd name="connsiteY299" fmla="*/ 5811800 h 9738027"/>
                <a:gd name="connsiteX300" fmla="*/ 982435 w 14030783"/>
                <a:gd name="connsiteY300" fmla="*/ 5826314 h 9738027"/>
                <a:gd name="connsiteX301" fmla="*/ 1061470 w 14030783"/>
                <a:gd name="connsiteY301" fmla="*/ 5855796 h 9738027"/>
                <a:gd name="connsiteX302" fmla="*/ 1064304 w 14030783"/>
                <a:gd name="connsiteY302" fmla="*/ 5925533 h 9738027"/>
                <a:gd name="connsiteX303" fmla="*/ 1069295 w 14030783"/>
                <a:gd name="connsiteY303" fmla="*/ 6024751 h 9738027"/>
                <a:gd name="connsiteX304" fmla="*/ 1156607 w 14030783"/>
                <a:gd name="connsiteY304" fmla="*/ 6087571 h 9738027"/>
                <a:gd name="connsiteX305" fmla="*/ 1214890 w 14030783"/>
                <a:gd name="connsiteY305" fmla="*/ 6116033 h 9738027"/>
                <a:gd name="connsiteX306" fmla="*/ 1229178 w 14030783"/>
                <a:gd name="connsiteY306" fmla="*/ 6189171 h 9738027"/>
                <a:gd name="connsiteX307" fmla="*/ 1185635 w 14030783"/>
                <a:gd name="connsiteY307" fmla="*/ 6218200 h 9738027"/>
                <a:gd name="connsiteX308" fmla="*/ 1207520 w 14030783"/>
                <a:gd name="connsiteY308" fmla="*/ 6388289 h 9738027"/>
                <a:gd name="connsiteX309" fmla="*/ 1265123 w 14030783"/>
                <a:gd name="connsiteY309" fmla="*/ 6477075 h 9738027"/>
                <a:gd name="connsiteX310" fmla="*/ 1313203 w 14030783"/>
                <a:gd name="connsiteY310" fmla="*/ 6568924 h 9738027"/>
                <a:gd name="connsiteX311" fmla="*/ 1265350 w 14030783"/>
                <a:gd name="connsiteY311" fmla="*/ 6651020 h 9738027"/>
                <a:gd name="connsiteX312" fmla="*/ 1163977 w 14030783"/>
                <a:gd name="connsiteY312" fmla="*/ 6610539 h 9738027"/>
                <a:gd name="connsiteX313" fmla="*/ 1142092 w 14030783"/>
                <a:gd name="connsiteY313" fmla="*/ 6682657 h 9738027"/>
                <a:gd name="connsiteX314" fmla="*/ 1176790 w 14030783"/>
                <a:gd name="connsiteY314" fmla="*/ 6768495 h 9738027"/>
                <a:gd name="connsiteX315" fmla="*/ 1173729 w 14030783"/>
                <a:gd name="connsiteY315" fmla="*/ 6871115 h 9738027"/>
                <a:gd name="connsiteX316" fmla="*/ 1188697 w 14030783"/>
                <a:gd name="connsiteY316" fmla="*/ 6955140 h 9738027"/>
                <a:gd name="connsiteX317" fmla="*/ 1248909 w 14030783"/>
                <a:gd name="connsiteY317" fmla="*/ 7021475 h 9738027"/>
                <a:gd name="connsiteX318" fmla="*/ 1405503 w 14030783"/>
                <a:gd name="connsiteY318" fmla="*/ 7104025 h 9738027"/>
                <a:gd name="connsiteX319" fmla="*/ 1487827 w 14030783"/>
                <a:gd name="connsiteY319" fmla="*/ 7157093 h 9738027"/>
                <a:gd name="connsiteX320" fmla="*/ 1569470 w 14030783"/>
                <a:gd name="connsiteY320" fmla="*/ 7212541 h 9738027"/>
                <a:gd name="connsiteX321" fmla="*/ 1650092 w 14030783"/>
                <a:gd name="connsiteY321" fmla="*/ 7263228 h 9738027"/>
                <a:gd name="connsiteX322" fmla="*/ 1693635 w 14030783"/>
                <a:gd name="connsiteY322" fmla="*/ 7277743 h 9738027"/>
                <a:gd name="connsiteX323" fmla="*/ 1780721 w 14030783"/>
                <a:gd name="connsiteY323" fmla="*/ 7321285 h 9738027"/>
                <a:gd name="connsiteX324" fmla="*/ 1853292 w 14030783"/>
                <a:gd name="connsiteY324" fmla="*/ 7248714 h 9738027"/>
                <a:gd name="connsiteX325" fmla="*/ 1968726 w 14030783"/>
                <a:gd name="connsiteY325" fmla="*/ 7251322 h 9738027"/>
                <a:gd name="connsiteX326" fmla="*/ 1995827 w 14030783"/>
                <a:gd name="connsiteY326" fmla="*/ 7319358 h 9738027"/>
                <a:gd name="connsiteX327" fmla="*/ 2082914 w 14030783"/>
                <a:gd name="connsiteY327" fmla="*/ 7348387 h 9738027"/>
                <a:gd name="connsiteX328" fmla="*/ 2172607 w 14030783"/>
                <a:gd name="connsiteY328" fmla="*/ 7389321 h 9738027"/>
                <a:gd name="connsiteX329" fmla="*/ 2224540 w 14030783"/>
                <a:gd name="connsiteY329" fmla="*/ 7423339 h 9738027"/>
                <a:gd name="connsiteX330" fmla="*/ 2249714 w 14030783"/>
                <a:gd name="connsiteY330" fmla="*/ 7440462 h 9738027"/>
                <a:gd name="connsiteX331" fmla="*/ 2262301 w 14030783"/>
                <a:gd name="connsiteY331" fmla="*/ 7472098 h 9738027"/>
                <a:gd name="connsiteX332" fmla="*/ 2298359 w 14030783"/>
                <a:gd name="connsiteY332" fmla="*/ 7501920 h 9738027"/>
                <a:gd name="connsiteX333" fmla="*/ 2324893 w 14030783"/>
                <a:gd name="connsiteY333" fmla="*/ 7517569 h 9738027"/>
                <a:gd name="connsiteX334" fmla="*/ 2450986 w 14030783"/>
                <a:gd name="connsiteY334" fmla="*/ 7496364 h 9738027"/>
                <a:gd name="connsiteX335" fmla="*/ 2482623 w 14030783"/>
                <a:gd name="connsiteY335" fmla="*/ 7618714 h 9738027"/>
                <a:gd name="connsiteX336" fmla="*/ 2535464 w 14030783"/>
                <a:gd name="connsiteY336" fmla="*/ 7655114 h 9738027"/>
                <a:gd name="connsiteX337" fmla="*/ 2622549 w 14030783"/>
                <a:gd name="connsiteY337" fmla="*/ 7684143 h 9738027"/>
                <a:gd name="connsiteX338" fmla="*/ 2682760 w 14030783"/>
                <a:gd name="connsiteY338" fmla="*/ 7741746 h 9738027"/>
                <a:gd name="connsiteX339" fmla="*/ 2791278 w 14030783"/>
                <a:gd name="connsiteY339" fmla="*/ 7744582 h 9738027"/>
                <a:gd name="connsiteX340" fmla="*/ 2847408 w 14030783"/>
                <a:gd name="connsiteY340" fmla="*/ 7814545 h 9738027"/>
                <a:gd name="connsiteX341" fmla="*/ 2927349 w 14030783"/>
                <a:gd name="connsiteY341" fmla="*/ 7807627 h 9738027"/>
                <a:gd name="connsiteX342" fmla="*/ 3007065 w 14030783"/>
                <a:gd name="connsiteY342" fmla="*/ 7838810 h 9738027"/>
                <a:gd name="connsiteX343" fmla="*/ 3145064 w 14030783"/>
                <a:gd name="connsiteY343" fmla="*/ 7843800 h 9738027"/>
                <a:gd name="connsiteX344" fmla="*/ 3254035 w 14030783"/>
                <a:gd name="connsiteY344" fmla="*/ 7881900 h 9738027"/>
                <a:gd name="connsiteX345" fmla="*/ 3367314 w 14030783"/>
                <a:gd name="connsiteY345" fmla="*/ 7843346 h 9738027"/>
                <a:gd name="connsiteX346" fmla="*/ 3456780 w 14030783"/>
                <a:gd name="connsiteY346" fmla="*/ 7819988 h 9738027"/>
                <a:gd name="connsiteX347" fmla="*/ 3480820 w 14030783"/>
                <a:gd name="connsiteY347" fmla="*/ 7878044 h 9738027"/>
                <a:gd name="connsiteX348" fmla="*/ 3490571 w 14030783"/>
                <a:gd name="connsiteY348" fmla="*/ 7923969 h 9738027"/>
                <a:gd name="connsiteX349" fmla="*/ 3512229 w 14030783"/>
                <a:gd name="connsiteY349" fmla="*/ 7982025 h 9738027"/>
                <a:gd name="connsiteX350" fmla="*/ 3546247 w 14030783"/>
                <a:gd name="connsiteY350" fmla="*/ 8022960 h 9738027"/>
                <a:gd name="connsiteX351" fmla="*/ 3609521 w 14030783"/>
                <a:gd name="connsiteY351" fmla="*/ 8017971 h 9738027"/>
                <a:gd name="connsiteX352" fmla="*/ 3624035 w 14030783"/>
                <a:gd name="connsiteY352" fmla="*/ 7901857 h 9738027"/>
                <a:gd name="connsiteX353" fmla="*/ 3703977 w 14030783"/>
                <a:gd name="connsiteY353" fmla="*/ 7834502 h 9738027"/>
                <a:gd name="connsiteX354" fmla="*/ 3747973 w 14030783"/>
                <a:gd name="connsiteY354" fmla="*/ 7787103 h 9738027"/>
                <a:gd name="connsiteX355" fmla="*/ 3882004 w 14030783"/>
                <a:gd name="connsiteY355" fmla="*/ 7842099 h 9738027"/>
                <a:gd name="connsiteX356" fmla="*/ 4030435 w 14030783"/>
                <a:gd name="connsiteY356" fmla="*/ 7872828 h 9738027"/>
                <a:gd name="connsiteX357" fmla="*/ 4110377 w 14030783"/>
                <a:gd name="connsiteY357" fmla="*/ 7834728 h 9738027"/>
                <a:gd name="connsiteX358" fmla="*/ 4146323 w 14030783"/>
                <a:gd name="connsiteY358" fmla="*/ 7921360 h 9738027"/>
                <a:gd name="connsiteX359" fmla="*/ 4196555 w 14030783"/>
                <a:gd name="connsiteY359" fmla="*/ 7962522 h 9738027"/>
                <a:gd name="connsiteX360" fmla="*/ 4261757 w 14030783"/>
                <a:gd name="connsiteY360" fmla="*/ 8028177 h 9738027"/>
                <a:gd name="connsiteX361" fmla="*/ 4252685 w 14030783"/>
                <a:gd name="connsiteY361" fmla="*/ 8093151 h 9738027"/>
                <a:gd name="connsiteX362" fmla="*/ 4277178 w 14030783"/>
                <a:gd name="connsiteY362" fmla="*/ 8148600 h 9738027"/>
                <a:gd name="connsiteX363" fmla="*/ 4436835 w 14030783"/>
                <a:gd name="connsiteY363" fmla="*/ 8119571 h 9738027"/>
                <a:gd name="connsiteX364" fmla="*/ 4565310 w 14030783"/>
                <a:gd name="connsiteY364" fmla="*/ 8078863 h 9738027"/>
                <a:gd name="connsiteX365" fmla="*/ 4639128 w 14030783"/>
                <a:gd name="connsiteY365" fmla="*/ 8082945 h 9738027"/>
                <a:gd name="connsiteX366" fmla="*/ 4712607 w 14030783"/>
                <a:gd name="connsiteY366" fmla="*/ 8047000 h 9738027"/>
                <a:gd name="connsiteX367" fmla="*/ 4741635 w 14030783"/>
                <a:gd name="connsiteY367" fmla="*/ 8003457 h 9738027"/>
                <a:gd name="connsiteX368" fmla="*/ 4756149 w 14030783"/>
                <a:gd name="connsiteY368" fmla="*/ 7959914 h 9738027"/>
                <a:gd name="connsiteX369" fmla="*/ 4843235 w 14030783"/>
                <a:gd name="connsiteY369" fmla="*/ 7930885 h 9738027"/>
                <a:gd name="connsiteX370" fmla="*/ 4877480 w 14030783"/>
                <a:gd name="connsiteY370" fmla="*/ 7904465 h 9738027"/>
                <a:gd name="connsiteX371" fmla="*/ 4933609 w 14030783"/>
                <a:gd name="connsiteY371" fmla="*/ 7875437 h 9738027"/>
                <a:gd name="connsiteX372" fmla="*/ 4986224 w 14030783"/>
                <a:gd name="connsiteY372" fmla="*/ 7839037 h 9738027"/>
                <a:gd name="connsiteX373" fmla="*/ 5104492 w 14030783"/>
                <a:gd name="connsiteY373" fmla="*/ 7766919 h 9738027"/>
                <a:gd name="connsiteX374" fmla="*/ 5249635 w 14030783"/>
                <a:gd name="connsiteY374" fmla="*/ 7814771 h 9738027"/>
                <a:gd name="connsiteX375" fmla="*/ 5336721 w 14030783"/>
                <a:gd name="connsiteY375" fmla="*/ 7872828 h 9738027"/>
                <a:gd name="connsiteX376" fmla="*/ 5423807 w 14030783"/>
                <a:gd name="connsiteY376" fmla="*/ 7858314 h 9738027"/>
                <a:gd name="connsiteX377" fmla="*/ 5467349 w 14030783"/>
                <a:gd name="connsiteY377" fmla="*/ 7829285 h 9738027"/>
                <a:gd name="connsiteX378" fmla="*/ 5553754 w 14030783"/>
                <a:gd name="connsiteY378" fmla="*/ 7712377 h 9738027"/>
                <a:gd name="connsiteX379" fmla="*/ 5602741 w 14030783"/>
                <a:gd name="connsiteY379" fmla="*/ 7788804 h 9738027"/>
                <a:gd name="connsiteX380" fmla="*/ 5641521 w 14030783"/>
                <a:gd name="connsiteY380" fmla="*/ 7843800 h 9738027"/>
                <a:gd name="connsiteX381" fmla="*/ 5656035 w 14030783"/>
                <a:gd name="connsiteY381" fmla="*/ 7887343 h 9738027"/>
                <a:gd name="connsiteX382" fmla="*/ 5745276 w 14030783"/>
                <a:gd name="connsiteY382" fmla="*/ 7950389 h 9738027"/>
                <a:gd name="connsiteX383" fmla="*/ 5770222 w 14030783"/>
                <a:gd name="connsiteY383" fmla="*/ 7990077 h 9738027"/>
                <a:gd name="connsiteX384" fmla="*/ 5766480 w 14030783"/>
                <a:gd name="connsiteY384" fmla="*/ 8069112 h 9738027"/>
                <a:gd name="connsiteX385" fmla="*/ 5771016 w 14030783"/>
                <a:gd name="connsiteY385" fmla="*/ 8131703 h 9738027"/>
                <a:gd name="connsiteX386" fmla="*/ 5778386 w 14030783"/>
                <a:gd name="connsiteY386" fmla="*/ 8211419 h 9738027"/>
                <a:gd name="connsiteX387" fmla="*/ 5776458 w 14030783"/>
                <a:gd name="connsiteY387" fmla="*/ 8300887 h 9738027"/>
                <a:gd name="connsiteX388" fmla="*/ 5730989 w 14030783"/>
                <a:gd name="connsiteY388" fmla="*/ 8377994 h 9738027"/>
                <a:gd name="connsiteX389" fmla="*/ 5641521 w 14030783"/>
                <a:gd name="connsiteY389" fmla="*/ 8424371 h 9738027"/>
                <a:gd name="connsiteX390" fmla="*/ 5612492 w 14030783"/>
                <a:gd name="connsiteY390" fmla="*/ 8467914 h 9738027"/>
                <a:gd name="connsiteX391" fmla="*/ 5597978 w 14030783"/>
                <a:gd name="connsiteY391" fmla="*/ 8511457 h 9738027"/>
                <a:gd name="connsiteX392" fmla="*/ 5510892 w 14030783"/>
                <a:gd name="connsiteY392" fmla="*/ 8598543 h 9738027"/>
                <a:gd name="connsiteX393" fmla="*/ 5496378 w 14030783"/>
                <a:gd name="connsiteY393" fmla="*/ 8642085 h 9738027"/>
                <a:gd name="connsiteX394" fmla="*/ 5558744 w 14030783"/>
                <a:gd name="connsiteY394" fmla="*/ 8768178 h 9738027"/>
                <a:gd name="connsiteX395" fmla="*/ 5516109 w 14030783"/>
                <a:gd name="connsiteY395" fmla="*/ 8861954 h 9738027"/>
                <a:gd name="connsiteX396" fmla="*/ 5658303 w 14030783"/>
                <a:gd name="connsiteY396" fmla="*/ 8840183 h 9738027"/>
                <a:gd name="connsiteX397" fmla="*/ 5750491 w 14030783"/>
                <a:gd name="connsiteY397" fmla="*/ 8814103 h 9738027"/>
                <a:gd name="connsiteX398" fmla="*/ 5815692 w 14030783"/>
                <a:gd name="connsiteY398" fmla="*/ 8800268 h 9738027"/>
                <a:gd name="connsiteX399" fmla="*/ 5787798 w 14030783"/>
                <a:gd name="connsiteY399" fmla="*/ 8872159 h 9738027"/>
                <a:gd name="connsiteX400" fmla="*/ 5786890 w 14030783"/>
                <a:gd name="connsiteY400" fmla="*/ 8903343 h 9738027"/>
                <a:gd name="connsiteX401" fmla="*/ 5786664 w 14030783"/>
                <a:gd name="connsiteY401" fmla="*/ 8946885 h 9738027"/>
                <a:gd name="connsiteX402" fmla="*/ 5815692 w 14030783"/>
                <a:gd name="connsiteY402" fmla="*/ 9033971 h 9738027"/>
                <a:gd name="connsiteX403" fmla="*/ 5868760 w 14030783"/>
                <a:gd name="connsiteY403" fmla="*/ 9080576 h 9738027"/>
                <a:gd name="connsiteX404" fmla="*/ 5921828 w 14030783"/>
                <a:gd name="connsiteY404" fmla="*/ 9114140 h 9738027"/>
                <a:gd name="connsiteX405" fmla="*/ 5946321 w 14030783"/>
                <a:gd name="connsiteY405" fmla="*/ 9164600 h 9738027"/>
                <a:gd name="connsiteX406" fmla="*/ 5902778 w 14030783"/>
                <a:gd name="connsiteY406" fmla="*/ 9266200 h 9738027"/>
                <a:gd name="connsiteX407" fmla="*/ 6062435 w 14030783"/>
                <a:gd name="connsiteY407" fmla="*/ 9353285 h 9738027"/>
                <a:gd name="connsiteX408" fmla="*/ 6076949 w 14030783"/>
                <a:gd name="connsiteY408" fmla="*/ 9396828 h 9738027"/>
                <a:gd name="connsiteX409" fmla="*/ 6105978 w 14030783"/>
                <a:gd name="connsiteY409" fmla="*/ 9440371 h 9738027"/>
                <a:gd name="connsiteX410" fmla="*/ 6172653 w 14030783"/>
                <a:gd name="connsiteY410" fmla="*/ 9471214 h 9738027"/>
                <a:gd name="connsiteX411" fmla="*/ 6308384 w 14030783"/>
                <a:gd name="connsiteY411" fmla="*/ 9406920 h 9738027"/>
                <a:gd name="connsiteX412" fmla="*/ 6338207 w 14030783"/>
                <a:gd name="connsiteY412" fmla="*/ 9440371 h 9738027"/>
                <a:gd name="connsiteX413" fmla="*/ 6352721 w 14030783"/>
                <a:gd name="connsiteY413" fmla="*/ 9483914 h 9738027"/>
                <a:gd name="connsiteX414" fmla="*/ 6386739 w 14030783"/>
                <a:gd name="connsiteY414" fmla="*/ 9527003 h 9738027"/>
                <a:gd name="connsiteX415" fmla="*/ 6444569 w 14030783"/>
                <a:gd name="connsiteY415" fmla="*/ 9556032 h 9738027"/>
                <a:gd name="connsiteX416" fmla="*/ 6469061 w 14030783"/>
                <a:gd name="connsiteY416" fmla="*/ 9510562 h 9738027"/>
                <a:gd name="connsiteX417" fmla="*/ 6468835 w 14030783"/>
                <a:gd name="connsiteY417" fmla="*/ 9382314 h 9738027"/>
                <a:gd name="connsiteX418" fmla="*/ 6439807 w 14030783"/>
                <a:gd name="connsiteY418" fmla="*/ 9280714 h 9738027"/>
                <a:gd name="connsiteX419" fmla="*/ 6483349 w 14030783"/>
                <a:gd name="connsiteY419" fmla="*/ 9237171 h 9738027"/>
                <a:gd name="connsiteX420" fmla="*/ 6526892 w 14030783"/>
                <a:gd name="connsiteY420" fmla="*/ 9222657 h 9738027"/>
                <a:gd name="connsiteX421" fmla="*/ 6596516 w 14030783"/>
                <a:gd name="connsiteY421" fmla="*/ 9225945 h 9738027"/>
                <a:gd name="connsiteX422" fmla="*/ 6675097 w 14030783"/>
                <a:gd name="connsiteY422" fmla="*/ 9168795 h 9738027"/>
                <a:gd name="connsiteX423" fmla="*/ 6776243 w 14030783"/>
                <a:gd name="connsiteY423" fmla="*/ 9224812 h 9738027"/>
                <a:gd name="connsiteX424" fmla="*/ 6802664 w 14030783"/>
                <a:gd name="connsiteY424" fmla="*/ 9164600 h 9738027"/>
                <a:gd name="connsiteX425" fmla="*/ 6867638 w 14030783"/>
                <a:gd name="connsiteY425" fmla="*/ 9181722 h 9738027"/>
                <a:gd name="connsiteX426" fmla="*/ 6909027 w 14030783"/>
                <a:gd name="connsiteY426" fmla="*/ 9205988 h 9738027"/>
                <a:gd name="connsiteX427" fmla="*/ 6991349 w 14030783"/>
                <a:gd name="connsiteY427" fmla="*/ 9208143 h 9738027"/>
                <a:gd name="connsiteX428" fmla="*/ 7063921 w 14030783"/>
                <a:gd name="connsiteY428" fmla="*/ 9121057 h 9738027"/>
                <a:gd name="connsiteX429" fmla="*/ 7141028 w 14030783"/>
                <a:gd name="connsiteY429" fmla="*/ 9139881 h 9738027"/>
                <a:gd name="connsiteX430" fmla="*/ 7209064 w 14030783"/>
                <a:gd name="connsiteY430" fmla="*/ 9077514 h 9738027"/>
                <a:gd name="connsiteX431" fmla="*/ 7235939 w 14030783"/>
                <a:gd name="connsiteY431" fmla="*/ 9048713 h 9738027"/>
                <a:gd name="connsiteX432" fmla="*/ 7275172 w 14030783"/>
                <a:gd name="connsiteY432" fmla="*/ 9023539 h 9738027"/>
                <a:gd name="connsiteX433" fmla="*/ 7310436 w 14030783"/>
                <a:gd name="connsiteY433" fmla="*/ 9063681 h 9738027"/>
                <a:gd name="connsiteX434" fmla="*/ 7346609 w 14030783"/>
                <a:gd name="connsiteY434" fmla="*/ 9109604 h 9738027"/>
                <a:gd name="connsiteX435" fmla="*/ 7382328 w 14030783"/>
                <a:gd name="connsiteY435" fmla="*/ 9159270 h 9738027"/>
                <a:gd name="connsiteX436" fmla="*/ 7499349 w 14030783"/>
                <a:gd name="connsiteY436" fmla="*/ 9164600 h 9738027"/>
                <a:gd name="connsiteX437" fmla="*/ 7586435 w 14030783"/>
                <a:gd name="connsiteY437" fmla="*/ 9179114 h 9738027"/>
                <a:gd name="connsiteX438" fmla="*/ 7600949 w 14030783"/>
                <a:gd name="connsiteY438" fmla="*/ 9353285 h 9738027"/>
                <a:gd name="connsiteX439" fmla="*/ 7673521 w 14030783"/>
                <a:gd name="connsiteY439" fmla="*/ 9367800 h 9738027"/>
                <a:gd name="connsiteX440" fmla="*/ 7760607 w 14030783"/>
                <a:gd name="connsiteY440" fmla="*/ 9396828 h 9738027"/>
                <a:gd name="connsiteX441" fmla="*/ 7847692 w 14030783"/>
                <a:gd name="connsiteY441" fmla="*/ 9425857 h 9738027"/>
                <a:gd name="connsiteX442" fmla="*/ 7891235 w 14030783"/>
                <a:gd name="connsiteY442" fmla="*/ 9440371 h 9738027"/>
                <a:gd name="connsiteX443" fmla="*/ 7934778 w 14030783"/>
                <a:gd name="connsiteY443" fmla="*/ 9396828 h 9738027"/>
                <a:gd name="connsiteX444" fmla="*/ 7978321 w 14030783"/>
                <a:gd name="connsiteY444" fmla="*/ 9382314 h 9738027"/>
                <a:gd name="connsiteX445" fmla="*/ 8001453 w 14030783"/>
                <a:gd name="connsiteY445" fmla="*/ 9347389 h 9738027"/>
                <a:gd name="connsiteX446" fmla="*/ 8044315 w 14030783"/>
                <a:gd name="connsiteY446" fmla="*/ 9335483 h 9738027"/>
                <a:gd name="connsiteX447" fmla="*/ 8103847 w 14030783"/>
                <a:gd name="connsiteY447" fmla="*/ 9397396 h 9738027"/>
                <a:gd name="connsiteX448" fmla="*/ 8207942 w 14030783"/>
                <a:gd name="connsiteY448" fmla="*/ 9437309 h 9738027"/>
                <a:gd name="connsiteX449" fmla="*/ 8253866 w 14030783"/>
                <a:gd name="connsiteY449" fmla="*/ 9392633 h 9738027"/>
                <a:gd name="connsiteX450" fmla="*/ 8294347 w 14030783"/>
                <a:gd name="connsiteY450" fmla="*/ 9401818 h 9738027"/>
                <a:gd name="connsiteX451" fmla="*/ 8337890 w 14030783"/>
                <a:gd name="connsiteY451" fmla="*/ 9438217 h 9738027"/>
                <a:gd name="connsiteX452" fmla="*/ 8356259 w 14030783"/>
                <a:gd name="connsiteY452" fmla="*/ 9485502 h 9738027"/>
                <a:gd name="connsiteX453" fmla="*/ 8333808 w 14030783"/>
                <a:gd name="connsiteY453" fmla="*/ 9519633 h 9738027"/>
                <a:gd name="connsiteX454" fmla="*/ 8315778 w 14030783"/>
                <a:gd name="connsiteY454" fmla="*/ 9604564 h 9738027"/>
                <a:gd name="connsiteX455" fmla="*/ 8348095 w 14030783"/>
                <a:gd name="connsiteY455" fmla="*/ 9685413 h 9738027"/>
                <a:gd name="connsiteX456" fmla="*/ 8389257 w 14030783"/>
                <a:gd name="connsiteY456" fmla="*/ 9738027 h 9738027"/>
                <a:gd name="connsiteX457" fmla="*/ 8428264 w 14030783"/>
                <a:gd name="connsiteY457" fmla="*/ 9730657 h 9738027"/>
                <a:gd name="connsiteX458" fmla="*/ 8425202 w 14030783"/>
                <a:gd name="connsiteY458" fmla="*/ 9682578 h 9738027"/>
                <a:gd name="connsiteX459" fmla="*/ 8399235 w 14030783"/>
                <a:gd name="connsiteY459" fmla="*/ 9643571 h 9738027"/>
                <a:gd name="connsiteX460" fmla="*/ 8389937 w 14030783"/>
                <a:gd name="connsiteY460" fmla="*/ 9571453 h 9738027"/>
                <a:gd name="connsiteX461" fmla="*/ 8409214 w 14030783"/>
                <a:gd name="connsiteY461" fmla="*/ 9527684 h 9738027"/>
                <a:gd name="connsiteX462" fmla="*/ 8434841 w 14030783"/>
                <a:gd name="connsiteY462" fmla="*/ 9475977 h 9738027"/>
                <a:gd name="connsiteX463" fmla="*/ 8468178 w 14030783"/>
                <a:gd name="connsiteY463" fmla="*/ 9483120 h 9738027"/>
                <a:gd name="connsiteX464" fmla="*/ 8534853 w 14030783"/>
                <a:gd name="connsiteY464" fmla="*/ 9473595 h 9738027"/>
                <a:gd name="connsiteX465" fmla="*/ 8592684 w 14030783"/>
                <a:gd name="connsiteY465" fmla="*/ 9453185 h 9738027"/>
                <a:gd name="connsiteX466" fmla="*/ 8675007 w 14030783"/>
                <a:gd name="connsiteY466" fmla="*/ 9428465 h 9738027"/>
                <a:gd name="connsiteX467" fmla="*/ 8734991 w 14030783"/>
                <a:gd name="connsiteY467" fmla="*/ 9415877 h 9738027"/>
                <a:gd name="connsiteX468" fmla="*/ 8730116 w 14030783"/>
                <a:gd name="connsiteY468" fmla="*/ 9375964 h 9738027"/>
                <a:gd name="connsiteX469" fmla="*/ 8753928 w 14030783"/>
                <a:gd name="connsiteY469" fmla="*/ 9356914 h 9738027"/>
                <a:gd name="connsiteX470" fmla="*/ 8782503 w 14030783"/>
                <a:gd name="connsiteY470" fmla="*/ 9359295 h 9738027"/>
                <a:gd name="connsiteX471" fmla="*/ 8849178 w 14030783"/>
                <a:gd name="connsiteY471" fmla="*/ 9382314 h 9738027"/>
                <a:gd name="connsiteX472" fmla="*/ 8894876 w 14030783"/>
                <a:gd name="connsiteY472" fmla="*/ 9312577 h 9738027"/>
                <a:gd name="connsiteX473" fmla="*/ 8942047 w 14030783"/>
                <a:gd name="connsiteY473" fmla="*/ 9314052 h 9738027"/>
                <a:gd name="connsiteX474" fmla="*/ 8980147 w 14030783"/>
                <a:gd name="connsiteY474" fmla="*/ 9356914 h 9738027"/>
                <a:gd name="connsiteX475" fmla="*/ 9023009 w 14030783"/>
                <a:gd name="connsiteY475" fmla="*/ 9321195 h 9738027"/>
                <a:gd name="connsiteX476" fmla="*/ 9064511 w 14030783"/>
                <a:gd name="connsiteY476" fmla="*/ 9264272 h 9738027"/>
                <a:gd name="connsiteX477" fmla="*/ 9124723 w 14030783"/>
                <a:gd name="connsiteY477" fmla="*/ 9278106 h 9738027"/>
                <a:gd name="connsiteX478" fmla="*/ 9163503 w 14030783"/>
                <a:gd name="connsiteY478" fmla="*/ 9237852 h 9738027"/>
                <a:gd name="connsiteX479" fmla="*/ 9168266 w 14030783"/>
                <a:gd name="connsiteY479" fmla="*/ 9186258 h 9738027"/>
                <a:gd name="connsiteX480" fmla="*/ 9199222 w 14030783"/>
                <a:gd name="connsiteY480" fmla="*/ 9133077 h 9738027"/>
                <a:gd name="connsiteX481" fmla="*/ 9242084 w 14030783"/>
                <a:gd name="connsiteY481" fmla="*/ 9156889 h 9738027"/>
                <a:gd name="connsiteX482" fmla="*/ 9285174 w 14030783"/>
                <a:gd name="connsiteY482" fmla="*/ 9196690 h 9738027"/>
                <a:gd name="connsiteX483" fmla="*/ 9344478 w 14030783"/>
                <a:gd name="connsiteY483" fmla="*/ 9159270 h 9738027"/>
                <a:gd name="connsiteX484" fmla="*/ 9438367 w 14030783"/>
                <a:gd name="connsiteY484" fmla="*/ 9131943 h 9738027"/>
                <a:gd name="connsiteX485" fmla="*/ 9496878 w 14030783"/>
                <a:gd name="connsiteY485" fmla="*/ 9130695 h 9738027"/>
                <a:gd name="connsiteX486" fmla="*/ 9557316 w 14030783"/>
                <a:gd name="connsiteY486" fmla="*/ 9105521 h 9738027"/>
                <a:gd name="connsiteX487" fmla="*/ 9613446 w 14030783"/>
                <a:gd name="connsiteY487" fmla="*/ 9126046 h 9738027"/>
                <a:gd name="connsiteX488" fmla="*/ 9691007 w 14030783"/>
                <a:gd name="connsiteY488" fmla="*/ 9106543 h 9738027"/>
                <a:gd name="connsiteX489" fmla="*/ 9792153 w 14030783"/>
                <a:gd name="connsiteY489" fmla="*/ 9094977 h 9738027"/>
                <a:gd name="connsiteX490" fmla="*/ 9854973 w 14030783"/>
                <a:gd name="connsiteY490" fmla="*/ 9050866 h 9738027"/>
                <a:gd name="connsiteX491" fmla="*/ 9842159 w 14030783"/>
                <a:gd name="connsiteY491" fmla="*/ 9009252 h 9738027"/>
                <a:gd name="connsiteX492" fmla="*/ 9858034 w 14030783"/>
                <a:gd name="connsiteY492" fmla="*/ 8981583 h 9738027"/>
                <a:gd name="connsiteX493" fmla="*/ 9911216 w 14030783"/>
                <a:gd name="connsiteY493" fmla="*/ 8980677 h 9738027"/>
                <a:gd name="connsiteX494" fmla="*/ 9932534 w 14030783"/>
                <a:gd name="connsiteY494" fmla="*/ 8931350 h 9738027"/>
                <a:gd name="connsiteX495" fmla="*/ 9981519 w 14030783"/>
                <a:gd name="connsiteY495" fmla="*/ 8904022 h 9738027"/>
                <a:gd name="connsiteX496" fmla="*/ 10063162 w 14030783"/>
                <a:gd name="connsiteY496" fmla="*/ 8850956 h 9738027"/>
                <a:gd name="connsiteX497" fmla="*/ 10140723 w 14030783"/>
                <a:gd name="connsiteY497" fmla="*/ 8802650 h 9738027"/>
                <a:gd name="connsiteX498" fmla="*/ 10169524 w 14030783"/>
                <a:gd name="connsiteY498" fmla="*/ 8768632 h 9738027"/>
                <a:gd name="connsiteX499" fmla="*/ 10138795 w 14030783"/>
                <a:gd name="connsiteY499" fmla="*/ 8719646 h 9738027"/>
                <a:gd name="connsiteX500" fmla="*/ 10178256 w 14030783"/>
                <a:gd name="connsiteY500" fmla="*/ 8683474 h 9738027"/>
                <a:gd name="connsiteX501" fmla="*/ 10238467 w 14030783"/>
                <a:gd name="connsiteY501" fmla="*/ 8664197 h 9738027"/>
                <a:gd name="connsiteX502" fmla="*/ 10291535 w 14030783"/>
                <a:gd name="connsiteY502" fmla="*/ 8642539 h 9738027"/>
                <a:gd name="connsiteX503" fmla="*/ 10332470 w 14030783"/>
                <a:gd name="connsiteY503" fmla="*/ 8610902 h 9738027"/>
                <a:gd name="connsiteX504" fmla="*/ 10389847 w 14030783"/>
                <a:gd name="connsiteY504" fmla="*/ 8533002 h 9738027"/>
                <a:gd name="connsiteX505" fmla="*/ 10402207 w 14030783"/>
                <a:gd name="connsiteY505" fmla="*/ 8525971 h 9738027"/>
                <a:gd name="connsiteX506" fmla="*/ 10436905 w 14030783"/>
                <a:gd name="connsiteY506" fmla="*/ 8480274 h 9738027"/>
                <a:gd name="connsiteX507" fmla="*/ 10475232 w 14030783"/>
                <a:gd name="connsiteY507" fmla="*/ 8443875 h 9738027"/>
                <a:gd name="connsiteX508" fmla="*/ 10518321 w 14030783"/>
                <a:gd name="connsiteY508" fmla="*/ 8395343 h 9738027"/>
                <a:gd name="connsiteX509" fmla="*/ 10533516 w 14030783"/>
                <a:gd name="connsiteY509" fmla="*/ 8308257 h 9738027"/>
                <a:gd name="connsiteX510" fmla="*/ 10538052 w 14030783"/>
                <a:gd name="connsiteY510" fmla="*/ 8247819 h 9738027"/>
                <a:gd name="connsiteX511" fmla="*/ 10520816 w 14030783"/>
                <a:gd name="connsiteY511" fmla="*/ 8171052 h 9738027"/>
                <a:gd name="connsiteX512" fmla="*/ 10561864 w 14030783"/>
                <a:gd name="connsiteY512" fmla="*/ 8117643 h 9738027"/>
                <a:gd name="connsiteX513" fmla="*/ 10605407 w 14030783"/>
                <a:gd name="connsiteY513" fmla="*/ 8119571 h 9738027"/>
                <a:gd name="connsiteX514" fmla="*/ 10666072 w 14030783"/>
                <a:gd name="connsiteY514" fmla="*/ 8102676 h 9738027"/>
                <a:gd name="connsiteX515" fmla="*/ 10693627 w 14030783"/>
                <a:gd name="connsiteY515" fmla="*/ 8025569 h 9738027"/>
                <a:gd name="connsiteX516" fmla="*/ 10735128 w 14030783"/>
                <a:gd name="connsiteY516" fmla="*/ 7994839 h 9738027"/>
                <a:gd name="connsiteX517" fmla="*/ 10813823 w 14030783"/>
                <a:gd name="connsiteY517" fmla="*/ 7894940 h 9738027"/>
                <a:gd name="connsiteX518" fmla="*/ 10845233 w 14030783"/>
                <a:gd name="connsiteY518" fmla="*/ 7805246 h 9738027"/>
                <a:gd name="connsiteX519" fmla="*/ 10886394 w 14030783"/>
                <a:gd name="connsiteY519" fmla="*/ 7745488 h 9738027"/>
                <a:gd name="connsiteX520" fmla="*/ 10942297 w 14030783"/>
                <a:gd name="connsiteY520" fmla="*/ 7730520 h 9738027"/>
                <a:gd name="connsiteX521" fmla="*/ 10997292 w 14030783"/>
                <a:gd name="connsiteY521" fmla="*/ 7727685 h 9738027"/>
                <a:gd name="connsiteX522" fmla="*/ 10990829 w 14030783"/>
                <a:gd name="connsiteY522" fmla="*/ 7706028 h 9738027"/>
                <a:gd name="connsiteX523" fmla="*/ 10982778 w 14030783"/>
                <a:gd name="connsiteY523" fmla="*/ 7652732 h 9738027"/>
                <a:gd name="connsiteX524" fmla="*/ 10989695 w 14030783"/>
                <a:gd name="connsiteY524" fmla="*/ 7604427 h 9738027"/>
                <a:gd name="connsiteX525" fmla="*/ 10956584 w 14030783"/>
                <a:gd name="connsiteY525" fmla="*/ 7507590 h 9738027"/>
                <a:gd name="connsiteX526" fmla="*/ 10954430 w 14030783"/>
                <a:gd name="connsiteY526" fmla="*/ 7454521 h 9738027"/>
                <a:gd name="connsiteX527" fmla="*/ 11002735 w 14030783"/>
                <a:gd name="connsiteY527" fmla="*/ 7401681 h 9738027"/>
                <a:gd name="connsiteX528" fmla="*/ 11063741 w 14030783"/>
                <a:gd name="connsiteY528" fmla="*/ 7373333 h 9738027"/>
                <a:gd name="connsiteX529" fmla="*/ 11055349 w 14030783"/>
                <a:gd name="connsiteY529" fmla="*/ 7335800 h 9738027"/>
                <a:gd name="connsiteX530" fmla="*/ 11013734 w 14030783"/>
                <a:gd name="connsiteY530" fmla="*/ 7306998 h 9738027"/>
                <a:gd name="connsiteX531" fmla="*/ 10951368 w 14030783"/>
                <a:gd name="connsiteY531" fmla="*/ 7239643 h 9738027"/>
                <a:gd name="connsiteX532" fmla="*/ 10890703 w 14030783"/>
                <a:gd name="connsiteY532" fmla="*/ 7270371 h 9738027"/>
                <a:gd name="connsiteX533" fmla="*/ 10820966 w 14030783"/>
                <a:gd name="connsiteY533" fmla="*/ 7263001 h 9738027"/>
                <a:gd name="connsiteX534" fmla="*/ 10823121 w 14030783"/>
                <a:gd name="connsiteY534" fmla="*/ 7205171 h 9738027"/>
                <a:gd name="connsiteX535" fmla="*/ 10869045 w 14030783"/>
                <a:gd name="connsiteY535" fmla="*/ 7133053 h 9738027"/>
                <a:gd name="connsiteX536" fmla="*/ 10916103 w 14030783"/>
                <a:gd name="connsiteY536" fmla="*/ 7116158 h 9738027"/>
                <a:gd name="connsiteX537" fmla="*/ 10956130 w 14030783"/>
                <a:gd name="connsiteY537" fmla="*/ 7087357 h 9738027"/>
                <a:gd name="connsiteX538" fmla="*/ 11012486 w 14030783"/>
                <a:gd name="connsiteY538" fmla="*/ 7074769 h 9738027"/>
                <a:gd name="connsiteX539" fmla="*/ 11072244 w 14030783"/>
                <a:gd name="connsiteY539" fmla="*/ 7055039 h 9738027"/>
                <a:gd name="connsiteX540" fmla="*/ 10968491 w 14030783"/>
                <a:gd name="connsiteY540" fmla="*/ 6954120 h 9738027"/>
                <a:gd name="connsiteX541" fmla="*/ 10942070 w 14030783"/>
                <a:gd name="connsiteY541" fmla="*/ 6879619 h 9738027"/>
                <a:gd name="connsiteX542" fmla="*/ 11036527 w 14030783"/>
                <a:gd name="connsiteY542" fmla="*/ 6886083 h 9738027"/>
                <a:gd name="connsiteX543" fmla="*/ 11084378 w 14030783"/>
                <a:gd name="connsiteY543" fmla="*/ 6856828 h 9738027"/>
                <a:gd name="connsiteX544" fmla="*/ 11026321 w 14030783"/>
                <a:gd name="connsiteY544" fmla="*/ 6788566 h 9738027"/>
                <a:gd name="connsiteX545" fmla="*/ 10953749 w 14030783"/>
                <a:gd name="connsiteY545" fmla="*/ 6740714 h 9738027"/>
                <a:gd name="connsiteX546" fmla="*/ 10948307 w 14030783"/>
                <a:gd name="connsiteY546" fmla="*/ 6692862 h 9738027"/>
                <a:gd name="connsiteX547" fmla="*/ 10895692 w 14030783"/>
                <a:gd name="connsiteY547" fmla="*/ 6668143 h 9738027"/>
                <a:gd name="connsiteX548" fmla="*/ 10852603 w 14030783"/>
                <a:gd name="connsiteY548" fmla="*/ 6633671 h 9738027"/>
                <a:gd name="connsiteX549" fmla="*/ 10842851 w 14030783"/>
                <a:gd name="connsiteY549" fmla="*/ 6556790 h 9738027"/>
                <a:gd name="connsiteX550" fmla="*/ 10832646 w 14030783"/>
                <a:gd name="connsiteY550" fmla="*/ 6494198 h 9738027"/>
                <a:gd name="connsiteX551" fmla="*/ 10779578 w 14030783"/>
                <a:gd name="connsiteY551" fmla="*/ 6367878 h 9738027"/>
                <a:gd name="connsiteX552" fmla="*/ 10750549 w 14030783"/>
                <a:gd name="connsiteY552" fmla="*/ 6247228 h 9738027"/>
                <a:gd name="connsiteX553" fmla="*/ 10707007 w 14030783"/>
                <a:gd name="connsiteY553" fmla="*/ 6218200 h 9738027"/>
                <a:gd name="connsiteX554" fmla="*/ 10658021 w 14030783"/>
                <a:gd name="connsiteY554" fmla="*/ 6155833 h 9738027"/>
                <a:gd name="connsiteX555" fmla="*/ 10547349 w 14030783"/>
                <a:gd name="connsiteY555" fmla="*/ 6072831 h 9738027"/>
                <a:gd name="connsiteX556" fmla="*/ 10465027 w 14030783"/>
                <a:gd name="connsiteY556" fmla="*/ 6005701 h 9738027"/>
                <a:gd name="connsiteX557" fmla="*/ 10480221 w 14030783"/>
                <a:gd name="connsiteY557" fmla="*/ 5885505 h 9738027"/>
                <a:gd name="connsiteX558" fmla="*/ 10547803 w 14030783"/>
                <a:gd name="connsiteY558" fmla="*/ 5822232 h 9738027"/>
                <a:gd name="connsiteX559" fmla="*/ 10634435 w 14030783"/>
                <a:gd name="connsiteY559" fmla="*/ 5724714 h 9738027"/>
                <a:gd name="connsiteX560" fmla="*/ 10668453 w 14030783"/>
                <a:gd name="connsiteY560" fmla="*/ 5637402 h 9738027"/>
                <a:gd name="connsiteX561" fmla="*/ 10711996 w 14030783"/>
                <a:gd name="connsiteY561" fmla="*/ 5604745 h 9738027"/>
                <a:gd name="connsiteX562" fmla="*/ 10789103 w 14030783"/>
                <a:gd name="connsiteY562" fmla="*/ 5627196 h 9738027"/>
                <a:gd name="connsiteX563" fmla="*/ 10799989 w 14030783"/>
                <a:gd name="connsiteY563" fmla="*/ 5560067 h 9738027"/>
                <a:gd name="connsiteX564" fmla="*/ 10853057 w 14030783"/>
                <a:gd name="connsiteY564" fmla="*/ 5502464 h 9738027"/>
                <a:gd name="connsiteX565" fmla="*/ 10929936 w 14030783"/>
                <a:gd name="connsiteY565" fmla="*/ 5468446 h 9738027"/>
                <a:gd name="connsiteX566" fmla="*/ 10997292 w 14030783"/>
                <a:gd name="connsiteY566" fmla="*/ 5463457 h 9738027"/>
                <a:gd name="connsiteX567" fmla="*/ 11027909 w 14030783"/>
                <a:gd name="connsiteY567" fmla="*/ 5434655 h 9738027"/>
                <a:gd name="connsiteX568" fmla="*/ 11090501 w 14030783"/>
                <a:gd name="connsiteY568" fmla="*/ 5395875 h 9738027"/>
                <a:gd name="connsiteX569" fmla="*/ 11200492 w 14030783"/>
                <a:gd name="connsiteY569" fmla="*/ 5361857 h 9738027"/>
                <a:gd name="connsiteX570" fmla="*/ 11244035 w 14030783"/>
                <a:gd name="connsiteY570" fmla="*/ 5332828 h 9738027"/>
                <a:gd name="connsiteX571" fmla="*/ 11200492 w 14030783"/>
                <a:gd name="connsiteY571" fmla="*/ 5303800 h 9738027"/>
                <a:gd name="connsiteX572" fmla="*/ 10910207 w 14030783"/>
                <a:gd name="connsiteY572" fmla="*/ 5260257 h 9738027"/>
                <a:gd name="connsiteX573" fmla="*/ 10866664 w 14030783"/>
                <a:gd name="connsiteY573" fmla="*/ 5216714 h 9738027"/>
                <a:gd name="connsiteX574" fmla="*/ 10721521 w 14030783"/>
                <a:gd name="connsiteY574" fmla="*/ 5274771 h 9738027"/>
                <a:gd name="connsiteX575" fmla="*/ 10663464 w 14030783"/>
                <a:gd name="connsiteY575" fmla="*/ 5303800 h 9738027"/>
                <a:gd name="connsiteX576" fmla="*/ 10576378 w 14030783"/>
                <a:gd name="connsiteY576" fmla="*/ 5390206 h 9738027"/>
                <a:gd name="connsiteX577" fmla="*/ 10479087 w 14030783"/>
                <a:gd name="connsiteY577" fmla="*/ 5361403 h 9738027"/>
                <a:gd name="connsiteX578" fmla="*/ 10407422 w 14030783"/>
                <a:gd name="connsiteY578" fmla="*/ 5317633 h 9738027"/>
                <a:gd name="connsiteX579" fmla="*/ 10387692 w 14030783"/>
                <a:gd name="connsiteY579" fmla="*/ 5245743 h 9738027"/>
                <a:gd name="connsiteX580" fmla="*/ 10402207 w 14030783"/>
                <a:gd name="connsiteY580" fmla="*/ 5187685 h 9738027"/>
                <a:gd name="connsiteX581" fmla="*/ 10431235 w 14030783"/>
                <a:gd name="connsiteY581" fmla="*/ 5144143 h 9738027"/>
                <a:gd name="connsiteX582" fmla="*/ 10387692 w 14030783"/>
                <a:gd name="connsiteY582" fmla="*/ 5115114 h 9738027"/>
                <a:gd name="connsiteX583" fmla="*/ 10329635 w 14030783"/>
                <a:gd name="connsiteY583" fmla="*/ 5100600 h 9738027"/>
                <a:gd name="connsiteX584" fmla="*/ 10242549 w 14030783"/>
                <a:gd name="connsiteY584" fmla="*/ 5071571 h 9738027"/>
                <a:gd name="connsiteX585" fmla="*/ 10199007 w 14030783"/>
                <a:gd name="connsiteY585" fmla="*/ 5057057 h 9738027"/>
                <a:gd name="connsiteX586" fmla="*/ 10112602 w 14030783"/>
                <a:gd name="connsiteY586" fmla="*/ 5028028 h 9738027"/>
                <a:gd name="connsiteX587" fmla="*/ 10083346 w 14030783"/>
                <a:gd name="connsiteY587" fmla="*/ 4921665 h 9738027"/>
                <a:gd name="connsiteX588" fmla="*/ 10088789 w 14030783"/>
                <a:gd name="connsiteY588" fmla="*/ 4868598 h 9738027"/>
                <a:gd name="connsiteX589" fmla="*/ 10141403 w 14030783"/>
                <a:gd name="connsiteY589" fmla="*/ 4758381 h 9738027"/>
                <a:gd name="connsiteX590" fmla="*/ 10227809 w 14030783"/>
                <a:gd name="connsiteY590" fmla="*/ 4753164 h 9738027"/>
                <a:gd name="connsiteX591" fmla="*/ 10301060 w 14030783"/>
                <a:gd name="connsiteY591" fmla="*/ 4791490 h 9738027"/>
                <a:gd name="connsiteX592" fmla="*/ 10350727 w 14030783"/>
                <a:gd name="connsiteY592" fmla="*/ 4762462 h 9738027"/>
                <a:gd name="connsiteX593" fmla="*/ 10404021 w 14030783"/>
                <a:gd name="connsiteY593" fmla="*/ 4752710 h 9738027"/>
                <a:gd name="connsiteX594" fmla="*/ 10461851 w 14030783"/>
                <a:gd name="connsiteY594" fmla="*/ 4698963 h 9738027"/>
                <a:gd name="connsiteX595" fmla="*/ 10486117 w 14030783"/>
                <a:gd name="connsiteY595" fmla="*/ 4607114 h 9738027"/>
                <a:gd name="connsiteX596" fmla="*/ 10530341 w 14030783"/>
                <a:gd name="connsiteY596" fmla="*/ 4532502 h 9738027"/>
                <a:gd name="connsiteX597" fmla="*/ 10634435 w 14030783"/>
                <a:gd name="connsiteY597" fmla="*/ 4520028 h 9738027"/>
                <a:gd name="connsiteX598" fmla="*/ 10677978 w 14030783"/>
                <a:gd name="connsiteY598" fmla="*/ 4491000 h 9738027"/>
                <a:gd name="connsiteX599" fmla="*/ 10750549 w 14030783"/>
                <a:gd name="connsiteY599" fmla="*/ 4403914 h 9738027"/>
                <a:gd name="connsiteX600" fmla="*/ 10794092 w 14030783"/>
                <a:gd name="connsiteY600" fmla="*/ 4360371 h 9738027"/>
                <a:gd name="connsiteX601" fmla="*/ 10814503 w 14030783"/>
                <a:gd name="connsiteY601" fmla="*/ 4302314 h 9738027"/>
                <a:gd name="connsiteX602" fmla="*/ 10887528 w 14030783"/>
                <a:gd name="connsiteY602" fmla="*/ 4251514 h 9738027"/>
                <a:gd name="connsiteX603" fmla="*/ 11016116 w 14030783"/>
                <a:gd name="connsiteY603" fmla="*/ 4232464 h 9738027"/>
                <a:gd name="connsiteX604" fmla="*/ 11142209 w 14030783"/>
                <a:gd name="connsiteY604" fmla="*/ 4307983 h 9738027"/>
                <a:gd name="connsiteX605" fmla="*/ 11165794 w 14030783"/>
                <a:gd name="connsiteY605" fmla="*/ 4433170 h 9738027"/>
                <a:gd name="connsiteX606" fmla="*/ 11117489 w 14030783"/>
                <a:gd name="connsiteY606" fmla="*/ 4505514 h 9738027"/>
                <a:gd name="connsiteX607" fmla="*/ 11087553 w 14030783"/>
                <a:gd name="connsiteY607" fmla="*/ 4551552 h 9738027"/>
                <a:gd name="connsiteX608" fmla="*/ 11088687 w 14030783"/>
                <a:gd name="connsiteY608" fmla="*/ 4577632 h 9738027"/>
                <a:gd name="connsiteX609" fmla="*/ 11026321 w 14030783"/>
                <a:gd name="connsiteY609" fmla="*/ 4592600 h 9738027"/>
                <a:gd name="connsiteX610" fmla="*/ 11011807 w 14030783"/>
                <a:gd name="connsiteY610" fmla="*/ 4650657 h 9738027"/>
                <a:gd name="connsiteX611" fmla="*/ 11098892 w 14030783"/>
                <a:gd name="connsiteY611" fmla="*/ 4665171 h 9738027"/>
                <a:gd name="connsiteX612" fmla="*/ 11055349 w 14030783"/>
                <a:gd name="connsiteY612" fmla="*/ 4708714 h 9738027"/>
                <a:gd name="connsiteX613" fmla="*/ 11040835 w 14030783"/>
                <a:gd name="connsiteY613" fmla="*/ 4752257 h 9738027"/>
                <a:gd name="connsiteX614" fmla="*/ 11055349 w 14030783"/>
                <a:gd name="connsiteY614" fmla="*/ 4781285 h 9738027"/>
                <a:gd name="connsiteX615" fmla="*/ 11098892 w 14030783"/>
                <a:gd name="connsiteY615" fmla="*/ 4737743 h 9738027"/>
                <a:gd name="connsiteX616" fmla="*/ 11229521 w 14030783"/>
                <a:gd name="connsiteY616" fmla="*/ 4650657 h 9738027"/>
                <a:gd name="connsiteX617" fmla="*/ 11287578 w 14030783"/>
                <a:gd name="connsiteY617" fmla="*/ 4636143 h 9738027"/>
                <a:gd name="connsiteX618" fmla="*/ 11374664 w 14030783"/>
                <a:gd name="connsiteY618" fmla="*/ 4592600 h 9738027"/>
                <a:gd name="connsiteX619" fmla="*/ 11461749 w 14030783"/>
                <a:gd name="connsiteY619" fmla="*/ 4549057 h 9738027"/>
                <a:gd name="connsiteX620" fmla="*/ 11577864 w 14030783"/>
                <a:gd name="connsiteY62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12949 w 14030783"/>
                <a:gd name="connsiteY242" fmla="*/ 2894428 h 9738027"/>
                <a:gd name="connsiteX243" fmla="*/ 1918493 w 14030783"/>
                <a:gd name="connsiteY243" fmla="*/ 2846576 h 9738027"/>
                <a:gd name="connsiteX244" fmla="*/ 1817348 w 14030783"/>
                <a:gd name="connsiteY244" fmla="*/ 2863245 h 9738027"/>
                <a:gd name="connsiteX245" fmla="*/ 1621064 w 14030783"/>
                <a:gd name="connsiteY245" fmla="*/ 2908943 h 9738027"/>
                <a:gd name="connsiteX246" fmla="*/ 1582510 w 14030783"/>
                <a:gd name="connsiteY246" fmla="*/ 2933435 h 9738027"/>
                <a:gd name="connsiteX247" fmla="*/ 1512773 w 14030783"/>
                <a:gd name="connsiteY247" fmla="*/ 2955320 h 9738027"/>
                <a:gd name="connsiteX248" fmla="*/ 1517309 w 14030783"/>
                <a:gd name="connsiteY248" fmla="*/ 3013150 h 9738027"/>
                <a:gd name="connsiteX249" fmla="*/ 1549173 w 14030783"/>
                <a:gd name="connsiteY249" fmla="*/ 3107153 h 9738027"/>
                <a:gd name="connsiteX250" fmla="*/ 1592716 w 14030783"/>
                <a:gd name="connsiteY250" fmla="*/ 3191403 h 9738027"/>
                <a:gd name="connsiteX251" fmla="*/ 1641135 w 14030783"/>
                <a:gd name="connsiteY251" fmla="*/ 3379977 h 9738027"/>
                <a:gd name="connsiteX252" fmla="*/ 1679235 w 14030783"/>
                <a:gd name="connsiteY252" fmla="*/ 3515708 h 9738027"/>
                <a:gd name="connsiteX253" fmla="*/ 1611766 w 14030783"/>
                <a:gd name="connsiteY253" fmla="*/ 3576373 h 9738027"/>
                <a:gd name="connsiteX254" fmla="*/ 1603941 w 14030783"/>
                <a:gd name="connsiteY254" fmla="*/ 3629214 h 9738027"/>
                <a:gd name="connsiteX255" fmla="*/ 1562554 w 14030783"/>
                <a:gd name="connsiteY255" fmla="*/ 3677633 h 9738027"/>
                <a:gd name="connsiteX256" fmla="*/ 1524454 w 14030783"/>
                <a:gd name="connsiteY256" fmla="*/ 3753833 h 9738027"/>
                <a:gd name="connsiteX257" fmla="*/ 1548492 w 14030783"/>
                <a:gd name="connsiteY257" fmla="*/ 3852371 h 9738027"/>
                <a:gd name="connsiteX258" fmla="*/ 1504949 w 14030783"/>
                <a:gd name="connsiteY258" fmla="*/ 3866885 h 9738027"/>
                <a:gd name="connsiteX259" fmla="*/ 1446892 w 14030783"/>
                <a:gd name="connsiteY259" fmla="*/ 3881400 h 9738027"/>
                <a:gd name="connsiteX260" fmla="*/ 1427615 w 14030783"/>
                <a:gd name="connsiteY260" fmla="*/ 3913037 h 9738027"/>
                <a:gd name="connsiteX261" fmla="*/ 1374548 w 14030783"/>
                <a:gd name="connsiteY261" fmla="*/ 3939910 h 9738027"/>
                <a:gd name="connsiteX262" fmla="*/ 1333386 w 14030783"/>
                <a:gd name="connsiteY262" fmla="*/ 3980845 h 9738027"/>
                <a:gd name="connsiteX263" fmla="*/ 1200149 w 14030783"/>
                <a:gd name="connsiteY263" fmla="*/ 4041057 h 9738027"/>
                <a:gd name="connsiteX264" fmla="*/ 1132114 w 14030783"/>
                <a:gd name="connsiteY264" fmla="*/ 4089135 h 9738027"/>
                <a:gd name="connsiteX265" fmla="*/ 1102858 w 14030783"/>
                <a:gd name="connsiteY265" fmla="*/ 4120319 h 9738027"/>
                <a:gd name="connsiteX266" fmla="*/ 1052398 w 14030783"/>
                <a:gd name="connsiteY266" fmla="*/ 4154337 h 9738027"/>
                <a:gd name="connsiteX267" fmla="*/ 996269 w 14030783"/>
                <a:gd name="connsiteY267" fmla="*/ 4183591 h 9738027"/>
                <a:gd name="connsiteX268" fmla="*/ 870857 w 14030783"/>
                <a:gd name="connsiteY268" fmla="*/ 4203322 h 9738027"/>
                <a:gd name="connsiteX269" fmla="*/ 759958 w 14030783"/>
                <a:gd name="connsiteY269" fmla="*/ 4204229 h 9738027"/>
                <a:gd name="connsiteX270" fmla="*/ 716642 w 14030783"/>
                <a:gd name="connsiteY270" fmla="*/ 4307531 h 9738027"/>
                <a:gd name="connsiteX271" fmla="*/ 648607 w 14030783"/>
                <a:gd name="connsiteY271" fmla="*/ 4389400 h 9738027"/>
                <a:gd name="connsiteX272" fmla="*/ 561521 w 14030783"/>
                <a:gd name="connsiteY272" fmla="*/ 4432943 h 9738027"/>
                <a:gd name="connsiteX273" fmla="*/ 474435 w 14030783"/>
                <a:gd name="connsiteY273" fmla="*/ 4418428 h 9738027"/>
                <a:gd name="connsiteX274" fmla="*/ 459921 w 14030783"/>
                <a:gd name="connsiteY274" fmla="*/ 4374885 h 9738027"/>
                <a:gd name="connsiteX275" fmla="*/ 416378 w 14030783"/>
                <a:gd name="connsiteY275" fmla="*/ 4345857 h 9738027"/>
                <a:gd name="connsiteX276" fmla="*/ 358321 w 14030783"/>
                <a:gd name="connsiteY276" fmla="*/ 4360371 h 9738027"/>
                <a:gd name="connsiteX277" fmla="*/ 300264 w 14030783"/>
                <a:gd name="connsiteY277" fmla="*/ 4403914 h 9738027"/>
                <a:gd name="connsiteX278" fmla="*/ 169635 w 14030783"/>
                <a:gd name="connsiteY278" fmla="*/ 4476485 h 9738027"/>
                <a:gd name="connsiteX279" fmla="*/ 103980 w 14030783"/>
                <a:gd name="connsiteY279" fmla="*/ 4551438 h 9738027"/>
                <a:gd name="connsiteX280" fmla="*/ 72571 w 14030783"/>
                <a:gd name="connsiteY280" fmla="*/ 4643287 h 9738027"/>
                <a:gd name="connsiteX281" fmla="*/ 453 w 14030783"/>
                <a:gd name="connsiteY281" fmla="*/ 4715858 h 9738027"/>
                <a:gd name="connsiteX282" fmla="*/ 52840 w 14030783"/>
                <a:gd name="connsiteY282" fmla="*/ 4784914 h 9738027"/>
                <a:gd name="connsiteX283" fmla="*/ 53521 w 14030783"/>
                <a:gd name="connsiteY283" fmla="*/ 4853857 h 9738027"/>
                <a:gd name="connsiteX284" fmla="*/ 111578 w 14030783"/>
                <a:gd name="connsiteY284" fmla="*/ 4868371 h 9738027"/>
                <a:gd name="connsiteX285" fmla="*/ 155121 w 14030783"/>
                <a:gd name="connsiteY285" fmla="*/ 4882885 h 9738027"/>
                <a:gd name="connsiteX286" fmla="*/ 256721 w 14030783"/>
                <a:gd name="connsiteY286" fmla="*/ 4984485 h 9738027"/>
                <a:gd name="connsiteX287" fmla="*/ 319086 w 14030783"/>
                <a:gd name="connsiteY287" fmla="*/ 5098219 h 9738027"/>
                <a:gd name="connsiteX288" fmla="*/ 304572 w 14030783"/>
                <a:gd name="connsiteY288" fmla="*/ 5294275 h 9738027"/>
                <a:gd name="connsiteX289" fmla="*/ 242207 w 14030783"/>
                <a:gd name="connsiteY289" fmla="*/ 5390885 h 9738027"/>
                <a:gd name="connsiteX290" fmla="*/ 300264 w 14030783"/>
                <a:gd name="connsiteY290" fmla="*/ 5419914 h 9738027"/>
                <a:gd name="connsiteX291" fmla="*/ 358321 w 14030783"/>
                <a:gd name="connsiteY291" fmla="*/ 5434428 h 9738027"/>
                <a:gd name="connsiteX292" fmla="*/ 401864 w 14030783"/>
                <a:gd name="connsiteY292" fmla="*/ 5463457 h 9738027"/>
                <a:gd name="connsiteX293" fmla="*/ 445407 w 14030783"/>
                <a:gd name="connsiteY293" fmla="*/ 5477971 h 9738027"/>
                <a:gd name="connsiteX294" fmla="*/ 567985 w 14030783"/>
                <a:gd name="connsiteY294" fmla="*/ 5522195 h 9738027"/>
                <a:gd name="connsiteX295" fmla="*/ 573201 w 14030783"/>
                <a:gd name="connsiteY295" fmla="*/ 5647380 h 9738027"/>
                <a:gd name="connsiteX296" fmla="*/ 587715 w 14030783"/>
                <a:gd name="connsiteY296" fmla="*/ 5739228 h 9738027"/>
                <a:gd name="connsiteX297" fmla="*/ 715282 w 14030783"/>
                <a:gd name="connsiteY297" fmla="*/ 5711333 h 9738027"/>
                <a:gd name="connsiteX298" fmla="*/ 754742 w 14030783"/>
                <a:gd name="connsiteY298" fmla="*/ 5764402 h 9738027"/>
                <a:gd name="connsiteX299" fmla="*/ 822778 w 14030783"/>
                <a:gd name="connsiteY299" fmla="*/ 5811800 h 9738027"/>
                <a:gd name="connsiteX300" fmla="*/ 982435 w 14030783"/>
                <a:gd name="connsiteY300" fmla="*/ 5826314 h 9738027"/>
                <a:gd name="connsiteX301" fmla="*/ 1061470 w 14030783"/>
                <a:gd name="connsiteY301" fmla="*/ 5855796 h 9738027"/>
                <a:gd name="connsiteX302" fmla="*/ 1064304 w 14030783"/>
                <a:gd name="connsiteY302" fmla="*/ 5925533 h 9738027"/>
                <a:gd name="connsiteX303" fmla="*/ 1069295 w 14030783"/>
                <a:gd name="connsiteY303" fmla="*/ 6024751 h 9738027"/>
                <a:gd name="connsiteX304" fmla="*/ 1156607 w 14030783"/>
                <a:gd name="connsiteY304" fmla="*/ 6087571 h 9738027"/>
                <a:gd name="connsiteX305" fmla="*/ 1214890 w 14030783"/>
                <a:gd name="connsiteY305" fmla="*/ 6116033 h 9738027"/>
                <a:gd name="connsiteX306" fmla="*/ 1229178 w 14030783"/>
                <a:gd name="connsiteY306" fmla="*/ 6189171 h 9738027"/>
                <a:gd name="connsiteX307" fmla="*/ 1185635 w 14030783"/>
                <a:gd name="connsiteY307" fmla="*/ 6218200 h 9738027"/>
                <a:gd name="connsiteX308" fmla="*/ 1207520 w 14030783"/>
                <a:gd name="connsiteY308" fmla="*/ 6388289 h 9738027"/>
                <a:gd name="connsiteX309" fmla="*/ 1265123 w 14030783"/>
                <a:gd name="connsiteY309" fmla="*/ 6477075 h 9738027"/>
                <a:gd name="connsiteX310" fmla="*/ 1313203 w 14030783"/>
                <a:gd name="connsiteY310" fmla="*/ 6568924 h 9738027"/>
                <a:gd name="connsiteX311" fmla="*/ 1265350 w 14030783"/>
                <a:gd name="connsiteY311" fmla="*/ 6651020 h 9738027"/>
                <a:gd name="connsiteX312" fmla="*/ 1163977 w 14030783"/>
                <a:gd name="connsiteY312" fmla="*/ 6610539 h 9738027"/>
                <a:gd name="connsiteX313" fmla="*/ 1142092 w 14030783"/>
                <a:gd name="connsiteY313" fmla="*/ 6682657 h 9738027"/>
                <a:gd name="connsiteX314" fmla="*/ 1176790 w 14030783"/>
                <a:gd name="connsiteY314" fmla="*/ 6768495 h 9738027"/>
                <a:gd name="connsiteX315" fmla="*/ 1173729 w 14030783"/>
                <a:gd name="connsiteY315" fmla="*/ 6871115 h 9738027"/>
                <a:gd name="connsiteX316" fmla="*/ 1188697 w 14030783"/>
                <a:gd name="connsiteY316" fmla="*/ 6955140 h 9738027"/>
                <a:gd name="connsiteX317" fmla="*/ 1248909 w 14030783"/>
                <a:gd name="connsiteY317" fmla="*/ 7021475 h 9738027"/>
                <a:gd name="connsiteX318" fmla="*/ 1405503 w 14030783"/>
                <a:gd name="connsiteY318" fmla="*/ 7104025 h 9738027"/>
                <a:gd name="connsiteX319" fmla="*/ 1487827 w 14030783"/>
                <a:gd name="connsiteY319" fmla="*/ 7157093 h 9738027"/>
                <a:gd name="connsiteX320" fmla="*/ 1569470 w 14030783"/>
                <a:gd name="connsiteY320" fmla="*/ 7212541 h 9738027"/>
                <a:gd name="connsiteX321" fmla="*/ 1650092 w 14030783"/>
                <a:gd name="connsiteY321" fmla="*/ 7263228 h 9738027"/>
                <a:gd name="connsiteX322" fmla="*/ 1693635 w 14030783"/>
                <a:gd name="connsiteY322" fmla="*/ 7277743 h 9738027"/>
                <a:gd name="connsiteX323" fmla="*/ 1780721 w 14030783"/>
                <a:gd name="connsiteY323" fmla="*/ 7321285 h 9738027"/>
                <a:gd name="connsiteX324" fmla="*/ 1853292 w 14030783"/>
                <a:gd name="connsiteY324" fmla="*/ 7248714 h 9738027"/>
                <a:gd name="connsiteX325" fmla="*/ 1968726 w 14030783"/>
                <a:gd name="connsiteY325" fmla="*/ 7251322 h 9738027"/>
                <a:gd name="connsiteX326" fmla="*/ 1995827 w 14030783"/>
                <a:gd name="connsiteY326" fmla="*/ 7319358 h 9738027"/>
                <a:gd name="connsiteX327" fmla="*/ 2082914 w 14030783"/>
                <a:gd name="connsiteY327" fmla="*/ 7348387 h 9738027"/>
                <a:gd name="connsiteX328" fmla="*/ 2172607 w 14030783"/>
                <a:gd name="connsiteY328" fmla="*/ 7389321 h 9738027"/>
                <a:gd name="connsiteX329" fmla="*/ 2224540 w 14030783"/>
                <a:gd name="connsiteY329" fmla="*/ 7423339 h 9738027"/>
                <a:gd name="connsiteX330" fmla="*/ 2249714 w 14030783"/>
                <a:gd name="connsiteY330" fmla="*/ 7440462 h 9738027"/>
                <a:gd name="connsiteX331" fmla="*/ 2262301 w 14030783"/>
                <a:gd name="connsiteY331" fmla="*/ 7472098 h 9738027"/>
                <a:gd name="connsiteX332" fmla="*/ 2298359 w 14030783"/>
                <a:gd name="connsiteY332" fmla="*/ 7501920 h 9738027"/>
                <a:gd name="connsiteX333" fmla="*/ 2324893 w 14030783"/>
                <a:gd name="connsiteY333" fmla="*/ 7517569 h 9738027"/>
                <a:gd name="connsiteX334" fmla="*/ 2450986 w 14030783"/>
                <a:gd name="connsiteY334" fmla="*/ 7496364 h 9738027"/>
                <a:gd name="connsiteX335" fmla="*/ 2482623 w 14030783"/>
                <a:gd name="connsiteY335" fmla="*/ 7618714 h 9738027"/>
                <a:gd name="connsiteX336" fmla="*/ 2535464 w 14030783"/>
                <a:gd name="connsiteY336" fmla="*/ 7655114 h 9738027"/>
                <a:gd name="connsiteX337" fmla="*/ 2622549 w 14030783"/>
                <a:gd name="connsiteY337" fmla="*/ 7684143 h 9738027"/>
                <a:gd name="connsiteX338" fmla="*/ 2682760 w 14030783"/>
                <a:gd name="connsiteY338" fmla="*/ 7741746 h 9738027"/>
                <a:gd name="connsiteX339" fmla="*/ 2791278 w 14030783"/>
                <a:gd name="connsiteY339" fmla="*/ 7744582 h 9738027"/>
                <a:gd name="connsiteX340" fmla="*/ 2847408 w 14030783"/>
                <a:gd name="connsiteY340" fmla="*/ 7814545 h 9738027"/>
                <a:gd name="connsiteX341" fmla="*/ 2927349 w 14030783"/>
                <a:gd name="connsiteY341" fmla="*/ 7807627 h 9738027"/>
                <a:gd name="connsiteX342" fmla="*/ 3007065 w 14030783"/>
                <a:gd name="connsiteY342" fmla="*/ 7838810 h 9738027"/>
                <a:gd name="connsiteX343" fmla="*/ 3145064 w 14030783"/>
                <a:gd name="connsiteY343" fmla="*/ 7843800 h 9738027"/>
                <a:gd name="connsiteX344" fmla="*/ 3254035 w 14030783"/>
                <a:gd name="connsiteY344" fmla="*/ 7881900 h 9738027"/>
                <a:gd name="connsiteX345" fmla="*/ 3367314 w 14030783"/>
                <a:gd name="connsiteY345" fmla="*/ 7843346 h 9738027"/>
                <a:gd name="connsiteX346" fmla="*/ 3456780 w 14030783"/>
                <a:gd name="connsiteY346" fmla="*/ 7819988 h 9738027"/>
                <a:gd name="connsiteX347" fmla="*/ 3480820 w 14030783"/>
                <a:gd name="connsiteY347" fmla="*/ 7878044 h 9738027"/>
                <a:gd name="connsiteX348" fmla="*/ 3490571 w 14030783"/>
                <a:gd name="connsiteY348" fmla="*/ 7923969 h 9738027"/>
                <a:gd name="connsiteX349" fmla="*/ 3512229 w 14030783"/>
                <a:gd name="connsiteY349" fmla="*/ 7982025 h 9738027"/>
                <a:gd name="connsiteX350" fmla="*/ 3546247 w 14030783"/>
                <a:gd name="connsiteY350" fmla="*/ 8022960 h 9738027"/>
                <a:gd name="connsiteX351" fmla="*/ 3609521 w 14030783"/>
                <a:gd name="connsiteY351" fmla="*/ 8017971 h 9738027"/>
                <a:gd name="connsiteX352" fmla="*/ 3624035 w 14030783"/>
                <a:gd name="connsiteY352" fmla="*/ 7901857 h 9738027"/>
                <a:gd name="connsiteX353" fmla="*/ 3703977 w 14030783"/>
                <a:gd name="connsiteY353" fmla="*/ 7834502 h 9738027"/>
                <a:gd name="connsiteX354" fmla="*/ 3747973 w 14030783"/>
                <a:gd name="connsiteY354" fmla="*/ 7787103 h 9738027"/>
                <a:gd name="connsiteX355" fmla="*/ 3882004 w 14030783"/>
                <a:gd name="connsiteY355" fmla="*/ 7842099 h 9738027"/>
                <a:gd name="connsiteX356" fmla="*/ 4030435 w 14030783"/>
                <a:gd name="connsiteY356" fmla="*/ 7872828 h 9738027"/>
                <a:gd name="connsiteX357" fmla="*/ 4110377 w 14030783"/>
                <a:gd name="connsiteY357" fmla="*/ 7834728 h 9738027"/>
                <a:gd name="connsiteX358" fmla="*/ 4146323 w 14030783"/>
                <a:gd name="connsiteY358" fmla="*/ 7921360 h 9738027"/>
                <a:gd name="connsiteX359" fmla="*/ 4196555 w 14030783"/>
                <a:gd name="connsiteY359" fmla="*/ 7962522 h 9738027"/>
                <a:gd name="connsiteX360" fmla="*/ 4261757 w 14030783"/>
                <a:gd name="connsiteY360" fmla="*/ 8028177 h 9738027"/>
                <a:gd name="connsiteX361" fmla="*/ 4252685 w 14030783"/>
                <a:gd name="connsiteY361" fmla="*/ 8093151 h 9738027"/>
                <a:gd name="connsiteX362" fmla="*/ 4277178 w 14030783"/>
                <a:gd name="connsiteY362" fmla="*/ 8148600 h 9738027"/>
                <a:gd name="connsiteX363" fmla="*/ 4436835 w 14030783"/>
                <a:gd name="connsiteY363" fmla="*/ 8119571 h 9738027"/>
                <a:gd name="connsiteX364" fmla="*/ 4565310 w 14030783"/>
                <a:gd name="connsiteY364" fmla="*/ 8078863 h 9738027"/>
                <a:gd name="connsiteX365" fmla="*/ 4639128 w 14030783"/>
                <a:gd name="connsiteY365" fmla="*/ 8082945 h 9738027"/>
                <a:gd name="connsiteX366" fmla="*/ 4712607 w 14030783"/>
                <a:gd name="connsiteY366" fmla="*/ 8047000 h 9738027"/>
                <a:gd name="connsiteX367" fmla="*/ 4741635 w 14030783"/>
                <a:gd name="connsiteY367" fmla="*/ 8003457 h 9738027"/>
                <a:gd name="connsiteX368" fmla="*/ 4756149 w 14030783"/>
                <a:gd name="connsiteY368" fmla="*/ 7959914 h 9738027"/>
                <a:gd name="connsiteX369" fmla="*/ 4843235 w 14030783"/>
                <a:gd name="connsiteY369" fmla="*/ 7930885 h 9738027"/>
                <a:gd name="connsiteX370" fmla="*/ 4877480 w 14030783"/>
                <a:gd name="connsiteY370" fmla="*/ 7904465 h 9738027"/>
                <a:gd name="connsiteX371" fmla="*/ 4933609 w 14030783"/>
                <a:gd name="connsiteY371" fmla="*/ 7875437 h 9738027"/>
                <a:gd name="connsiteX372" fmla="*/ 4986224 w 14030783"/>
                <a:gd name="connsiteY372" fmla="*/ 7839037 h 9738027"/>
                <a:gd name="connsiteX373" fmla="*/ 5104492 w 14030783"/>
                <a:gd name="connsiteY373" fmla="*/ 7766919 h 9738027"/>
                <a:gd name="connsiteX374" fmla="*/ 5249635 w 14030783"/>
                <a:gd name="connsiteY374" fmla="*/ 7814771 h 9738027"/>
                <a:gd name="connsiteX375" fmla="*/ 5336721 w 14030783"/>
                <a:gd name="connsiteY375" fmla="*/ 7872828 h 9738027"/>
                <a:gd name="connsiteX376" fmla="*/ 5423807 w 14030783"/>
                <a:gd name="connsiteY376" fmla="*/ 7858314 h 9738027"/>
                <a:gd name="connsiteX377" fmla="*/ 5467349 w 14030783"/>
                <a:gd name="connsiteY377" fmla="*/ 7829285 h 9738027"/>
                <a:gd name="connsiteX378" fmla="*/ 5553754 w 14030783"/>
                <a:gd name="connsiteY378" fmla="*/ 7712377 h 9738027"/>
                <a:gd name="connsiteX379" fmla="*/ 5602741 w 14030783"/>
                <a:gd name="connsiteY379" fmla="*/ 7788804 h 9738027"/>
                <a:gd name="connsiteX380" fmla="*/ 5641521 w 14030783"/>
                <a:gd name="connsiteY380" fmla="*/ 7843800 h 9738027"/>
                <a:gd name="connsiteX381" fmla="*/ 5656035 w 14030783"/>
                <a:gd name="connsiteY381" fmla="*/ 7887343 h 9738027"/>
                <a:gd name="connsiteX382" fmla="*/ 5745276 w 14030783"/>
                <a:gd name="connsiteY382" fmla="*/ 7950389 h 9738027"/>
                <a:gd name="connsiteX383" fmla="*/ 5770222 w 14030783"/>
                <a:gd name="connsiteY383" fmla="*/ 7990077 h 9738027"/>
                <a:gd name="connsiteX384" fmla="*/ 5766480 w 14030783"/>
                <a:gd name="connsiteY384" fmla="*/ 8069112 h 9738027"/>
                <a:gd name="connsiteX385" fmla="*/ 5771016 w 14030783"/>
                <a:gd name="connsiteY385" fmla="*/ 8131703 h 9738027"/>
                <a:gd name="connsiteX386" fmla="*/ 5778386 w 14030783"/>
                <a:gd name="connsiteY386" fmla="*/ 8211419 h 9738027"/>
                <a:gd name="connsiteX387" fmla="*/ 5776458 w 14030783"/>
                <a:gd name="connsiteY387" fmla="*/ 8300887 h 9738027"/>
                <a:gd name="connsiteX388" fmla="*/ 5730989 w 14030783"/>
                <a:gd name="connsiteY388" fmla="*/ 8377994 h 9738027"/>
                <a:gd name="connsiteX389" fmla="*/ 5641521 w 14030783"/>
                <a:gd name="connsiteY389" fmla="*/ 8424371 h 9738027"/>
                <a:gd name="connsiteX390" fmla="*/ 5612492 w 14030783"/>
                <a:gd name="connsiteY390" fmla="*/ 8467914 h 9738027"/>
                <a:gd name="connsiteX391" fmla="*/ 5597978 w 14030783"/>
                <a:gd name="connsiteY391" fmla="*/ 8511457 h 9738027"/>
                <a:gd name="connsiteX392" fmla="*/ 5510892 w 14030783"/>
                <a:gd name="connsiteY392" fmla="*/ 8598543 h 9738027"/>
                <a:gd name="connsiteX393" fmla="*/ 5496378 w 14030783"/>
                <a:gd name="connsiteY393" fmla="*/ 8642085 h 9738027"/>
                <a:gd name="connsiteX394" fmla="*/ 5558744 w 14030783"/>
                <a:gd name="connsiteY394" fmla="*/ 8768178 h 9738027"/>
                <a:gd name="connsiteX395" fmla="*/ 5516109 w 14030783"/>
                <a:gd name="connsiteY395" fmla="*/ 8861954 h 9738027"/>
                <a:gd name="connsiteX396" fmla="*/ 5658303 w 14030783"/>
                <a:gd name="connsiteY396" fmla="*/ 8840183 h 9738027"/>
                <a:gd name="connsiteX397" fmla="*/ 5750491 w 14030783"/>
                <a:gd name="connsiteY397" fmla="*/ 8814103 h 9738027"/>
                <a:gd name="connsiteX398" fmla="*/ 5815692 w 14030783"/>
                <a:gd name="connsiteY398" fmla="*/ 8800268 h 9738027"/>
                <a:gd name="connsiteX399" fmla="*/ 5787798 w 14030783"/>
                <a:gd name="connsiteY399" fmla="*/ 8872159 h 9738027"/>
                <a:gd name="connsiteX400" fmla="*/ 5786890 w 14030783"/>
                <a:gd name="connsiteY400" fmla="*/ 8903343 h 9738027"/>
                <a:gd name="connsiteX401" fmla="*/ 5786664 w 14030783"/>
                <a:gd name="connsiteY401" fmla="*/ 8946885 h 9738027"/>
                <a:gd name="connsiteX402" fmla="*/ 5815692 w 14030783"/>
                <a:gd name="connsiteY402" fmla="*/ 9033971 h 9738027"/>
                <a:gd name="connsiteX403" fmla="*/ 5868760 w 14030783"/>
                <a:gd name="connsiteY403" fmla="*/ 9080576 h 9738027"/>
                <a:gd name="connsiteX404" fmla="*/ 5921828 w 14030783"/>
                <a:gd name="connsiteY404" fmla="*/ 9114140 h 9738027"/>
                <a:gd name="connsiteX405" fmla="*/ 5946321 w 14030783"/>
                <a:gd name="connsiteY405" fmla="*/ 9164600 h 9738027"/>
                <a:gd name="connsiteX406" fmla="*/ 5902778 w 14030783"/>
                <a:gd name="connsiteY406" fmla="*/ 9266200 h 9738027"/>
                <a:gd name="connsiteX407" fmla="*/ 6062435 w 14030783"/>
                <a:gd name="connsiteY407" fmla="*/ 9353285 h 9738027"/>
                <a:gd name="connsiteX408" fmla="*/ 6076949 w 14030783"/>
                <a:gd name="connsiteY408" fmla="*/ 9396828 h 9738027"/>
                <a:gd name="connsiteX409" fmla="*/ 6105978 w 14030783"/>
                <a:gd name="connsiteY409" fmla="*/ 9440371 h 9738027"/>
                <a:gd name="connsiteX410" fmla="*/ 6172653 w 14030783"/>
                <a:gd name="connsiteY410" fmla="*/ 9471214 h 9738027"/>
                <a:gd name="connsiteX411" fmla="*/ 6308384 w 14030783"/>
                <a:gd name="connsiteY411" fmla="*/ 9406920 h 9738027"/>
                <a:gd name="connsiteX412" fmla="*/ 6338207 w 14030783"/>
                <a:gd name="connsiteY412" fmla="*/ 9440371 h 9738027"/>
                <a:gd name="connsiteX413" fmla="*/ 6352721 w 14030783"/>
                <a:gd name="connsiteY413" fmla="*/ 9483914 h 9738027"/>
                <a:gd name="connsiteX414" fmla="*/ 6386739 w 14030783"/>
                <a:gd name="connsiteY414" fmla="*/ 9527003 h 9738027"/>
                <a:gd name="connsiteX415" fmla="*/ 6444569 w 14030783"/>
                <a:gd name="connsiteY415" fmla="*/ 9556032 h 9738027"/>
                <a:gd name="connsiteX416" fmla="*/ 6469061 w 14030783"/>
                <a:gd name="connsiteY416" fmla="*/ 9510562 h 9738027"/>
                <a:gd name="connsiteX417" fmla="*/ 6468835 w 14030783"/>
                <a:gd name="connsiteY417" fmla="*/ 9382314 h 9738027"/>
                <a:gd name="connsiteX418" fmla="*/ 6439807 w 14030783"/>
                <a:gd name="connsiteY418" fmla="*/ 9280714 h 9738027"/>
                <a:gd name="connsiteX419" fmla="*/ 6483349 w 14030783"/>
                <a:gd name="connsiteY419" fmla="*/ 9237171 h 9738027"/>
                <a:gd name="connsiteX420" fmla="*/ 6526892 w 14030783"/>
                <a:gd name="connsiteY420" fmla="*/ 9222657 h 9738027"/>
                <a:gd name="connsiteX421" fmla="*/ 6596516 w 14030783"/>
                <a:gd name="connsiteY421" fmla="*/ 9225945 h 9738027"/>
                <a:gd name="connsiteX422" fmla="*/ 6675097 w 14030783"/>
                <a:gd name="connsiteY422" fmla="*/ 9168795 h 9738027"/>
                <a:gd name="connsiteX423" fmla="*/ 6776243 w 14030783"/>
                <a:gd name="connsiteY423" fmla="*/ 9224812 h 9738027"/>
                <a:gd name="connsiteX424" fmla="*/ 6802664 w 14030783"/>
                <a:gd name="connsiteY424" fmla="*/ 9164600 h 9738027"/>
                <a:gd name="connsiteX425" fmla="*/ 6867638 w 14030783"/>
                <a:gd name="connsiteY425" fmla="*/ 9181722 h 9738027"/>
                <a:gd name="connsiteX426" fmla="*/ 6909027 w 14030783"/>
                <a:gd name="connsiteY426" fmla="*/ 9205988 h 9738027"/>
                <a:gd name="connsiteX427" fmla="*/ 6991349 w 14030783"/>
                <a:gd name="connsiteY427" fmla="*/ 9208143 h 9738027"/>
                <a:gd name="connsiteX428" fmla="*/ 7063921 w 14030783"/>
                <a:gd name="connsiteY428" fmla="*/ 9121057 h 9738027"/>
                <a:gd name="connsiteX429" fmla="*/ 7141028 w 14030783"/>
                <a:gd name="connsiteY429" fmla="*/ 9139881 h 9738027"/>
                <a:gd name="connsiteX430" fmla="*/ 7209064 w 14030783"/>
                <a:gd name="connsiteY430" fmla="*/ 9077514 h 9738027"/>
                <a:gd name="connsiteX431" fmla="*/ 7235939 w 14030783"/>
                <a:gd name="connsiteY431" fmla="*/ 9048713 h 9738027"/>
                <a:gd name="connsiteX432" fmla="*/ 7275172 w 14030783"/>
                <a:gd name="connsiteY432" fmla="*/ 9023539 h 9738027"/>
                <a:gd name="connsiteX433" fmla="*/ 7310436 w 14030783"/>
                <a:gd name="connsiteY433" fmla="*/ 9063681 h 9738027"/>
                <a:gd name="connsiteX434" fmla="*/ 7346609 w 14030783"/>
                <a:gd name="connsiteY434" fmla="*/ 9109604 h 9738027"/>
                <a:gd name="connsiteX435" fmla="*/ 7382328 w 14030783"/>
                <a:gd name="connsiteY435" fmla="*/ 9159270 h 9738027"/>
                <a:gd name="connsiteX436" fmla="*/ 7499349 w 14030783"/>
                <a:gd name="connsiteY436" fmla="*/ 9164600 h 9738027"/>
                <a:gd name="connsiteX437" fmla="*/ 7586435 w 14030783"/>
                <a:gd name="connsiteY437" fmla="*/ 9179114 h 9738027"/>
                <a:gd name="connsiteX438" fmla="*/ 7600949 w 14030783"/>
                <a:gd name="connsiteY438" fmla="*/ 9353285 h 9738027"/>
                <a:gd name="connsiteX439" fmla="*/ 7673521 w 14030783"/>
                <a:gd name="connsiteY439" fmla="*/ 9367800 h 9738027"/>
                <a:gd name="connsiteX440" fmla="*/ 7760607 w 14030783"/>
                <a:gd name="connsiteY440" fmla="*/ 9396828 h 9738027"/>
                <a:gd name="connsiteX441" fmla="*/ 7847692 w 14030783"/>
                <a:gd name="connsiteY441" fmla="*/ 9425857 h 9738027"/>
                <a:gd name="connsiteX442" fmla="*/ 7891235 w 14030783"/>
                <a:gd name="connsiteY442" fmla="*/ 9440371 h 9738027"/>
                <a:gd name="connsiteX443" fmla="*/ 7934778 w 14030783"/>
                <a:gd name="connsiteY443" fmla="*/ 9396828 h 9738027"/>
                <a:gd name="connsiteX444" fmla="*/ 7978321 w 14030783"/>
                <a:gd name="connsiteY444" fmla="*/ 9382314 h 9738027"/>
                <a:gd name="connsiteX445" fmla="*/ 8001453 w 14030783"/>
                <a:gd name="connsiteY445" fmla="*/ 9347389 h 9738027"/>
                <a:gd name="connsiteX446" fmla="*/ 8044315 w 14030783"/>
                <a:gd name="connsiteY446" fmla="*/ 9335483 h 9738027"/>
                <a:gd name="connsiteX447" fmla="*/ 8103847 w 14030783"/>
                <a:gd name="connsiteY447" fmla="*/ 9397396 h 9738027"/>
                <a:gd name="connsiteX448" fmla="*/ 8207942 w 14030783"/>
                <a:gd name="connsiteY448" fmla="*/ 9437309 h 9738027"/>
                <a:gd name="connsiteX449" fmla="*/ 8253866 w 14030783"/>
                <a:gd name="connsiteY449" fmla="*/ 9392633 h 9738027"/>
                <a:gd name="connsiteX450" fmla="*/ 8294347 w 14030783"/>
                <a:gd name="connsiteY450" fmla="*/ 9401818 h 9738027"/>
                <a:gd name="connsiteX451" fmla="*/ 8337890 w 14030783"/>
                <a:gd name="connsiteY451" fmla="*/ 9438217 h 9738027"/>
                <a:gd name="connsiteX452" fmla="*/ 8356259 w 14030783"/>
                <a:gd name="connsiteY452" fmla="*/ 9485502 h 9738027"/>
                <a:gd name="connsiteX453" fmla="*/ 8333808 w 14030783"/>
                <a:gd name="connsiteY453" fmla="*/ 9519633 h 9738027"/>
                <a:gd name="connsiteX454" fmla="*/ 8315778 w 14030783"/>
                <a:gd name="connsiteY454" fmla="*/ 9604564 h 9738027"/>
                <a:gd name="connsiteX455" fmla="*/ 8348095 w 14030783"/>
                <a:gd name="connsiteY455" fmla="*/ 9685413 h 9738027"/>
                <a:gd name="connsiteX456" fmla="*/ 8389257 w 14030783"/>
                <a:gd name="connsiteY456" fmla="*/ 9738027 h 9738027"/>
                <a:gd name="connsiteX457" fmla="*/ 8428264 w 14030783"/>
                <a:gd name="connsiteY457" fmla="*/ 9730657 h 9738027"/>
                <a:gd name="connsiteX458" fmla="*/ 8425202 w 14030783"/>
                <a:gd name="connsiteY458" fmla="*/ 9682578 h 9738027"/>
                <a:gd name="connsiteX459" fmla="*/ 8399235 w 14030783"/>
                <a:gd name="connsiteY459" fmla="*/ 9643571 h 9738027"/>
                <a:gd name="connsiteX460" fmla="*/ 8389937 w 14030783"/>
                <a:gd name="connsiteY460" fmla="*/ 9571453 h 9738027"/>
                <a:gd name="connsiteX461" fmla="*/ 8409214 w 14030783"/>
                <a:gd name="connsiteY461" fmla="*/ 9527684 h 9738027"/>
                <a:gd name="connsiteX462" fmla="*/ 8434841 w 14030783"/>
                <a:gd name="connsiteY462" fmla="*/ 9475977 h 9738027"/>
                <a:gd name="connsiteX463" fmla="*/ 8468178 w 14030783"/>
                <a:gd name="connsiteY463" fmla="*/ 9483120 h 9738027"/>
                <a:gd name="connsiteX464" fmla="*/ 8534853 w 14030783"/>
                <a:gd name="connsiteY464" fmla="*/ 9473595 h 9738027"/>
                <a:gd name="connsiteX465" fmla="*/ 8592684 w 14030783"/>
                <a:gd name="connsiteY465" fmla="*/ 9453185 h 9738027"/>
                <a:gd name="connsiteX466" fmla="*/ 8675007 w 14030783"/>
                <a:gd name="connsiteY466" fmla="*/ 9428465 h 9738027"/>
                <a:gd name="connsiteX467" fmla="*/ 8734991 w 14030783"/>
                <a:gd name="connsiteY467" fmla="*/ 9415877 h 9738027"/>
                <a:gd name="connsiteX468" fmla="*/ 8730116 w 14030783"/>
                <a:gd name="connsiteY468" fmla="*/ 9375964 h 9738027"/>
                <a:gd name="connsiteX469" fmla="*/ 8753928 w 14030783"/>
                <a:gd name="connsiteY469" fmla="*/ 9356914 h 9738027"/>
                <a:gd name="connsiteX470" fmla="*/ 8782503 w 14030783"/>
                <a:gd name="connsiteY470" fmla="*/ 9359295 h 9738027"/>
                <a:gd name="connsiteX471" fmla="*/ 8849178 w 14030783"/>
                <a:gd name="connsiteY471" fmla="*/ 9382314 h 9738027"/>
                <a:gd name="connsiteX472" fmla="*/ 8894876 w 14030783"/>
                <a:gd name="connsiteY472" fmla="*/ 9312577 h 9738027"/>
                <a:gd name="connsiteX473" fmla="*/ 8942047 w 14030783"/>
                <a:gd name="connsiteY473" fmla="*/ 9314052 h 9738027"/>
                <a:gd name="connsiteX474" fmla="*/ 8980147 w 14030783"/>
                <a:gd name="connsiteY474" fmla="*/ 9356914 h 9738027"/>
                <a:gd name="connsiteX475" fmla="*/ 9023009 w 14030783"/>
                <a:gd name="connsiteY475" fmla="*/ 9321195 h 9738027"/>
                <a:gd name="connsiteX476" fmla="*/ 9064511 w 14030783"/>
                <a:gd name="connsiteY476" fmla="*/ 9264272 h 9738027"/>
                <a:gd name="connsiteX477" fmla="*/ 9124723 w 14030783"/>
                <a:gd name="connsiteY477" fmla="*/ 9278106 h 9738027"/>
                <a:gd name="connsiteX478" fmla="*/ 9163503 w 14030783"/>
                <a:gd name="connsiteY478" fmla="*/ 9237852 h 9738027"/>
                <a:gd name="connsiteX479" fmla="*/ 9168266 w 14030783"/>
                <a:gd name="connsiteY479" fmla="*/ 9186258 h 9738027"/>
                <a:gd name="connsiteX480" fmla="*/ 9199222 w 14030783"/>
                <a:gd name="connsiteY480" fmla="*/ 9133077 h 9738027"/>
                <a:gd name="connsiteX481" fmla="*/ 9242084 w 14030783"/>
                <a:gd name="connsiteY481" fmla="*/ 9156889 h 9738027"/>
                <a:gd name="connsiteX482" fmla="*/ 9285174 w 14030783"/>
                <a:gd name="connsiteY482" fmla="*/ 9196690 h 9738027"/>
                <a:gd name="connsiteX483" fmla="*/ 9344478 w 14030783"/>
                <a:gd name="connsiteY483" fmla="*/ 9159270 h 9738027"/>
                <a:gd name="connsiteX484" fmla="*/ 9438367 w 14030783"/>
                <a:gd name="connsiteY484" fmla="*/ 9131943 h 9738027"/>
                <a:gd name="connsiteX485" fmla="*/ 9496878 w 14030783"/>
                <a:gd name="connsiteY485" fmla="*/ 9130695 h 9738027"/>
                <a:gd name="connsiteX486" fmla="*/ 9557316 w 14030783"/>
                <a:gd name="connsiteY486" fmla="*/ 9105521 h 9738027"/>
                <a:gd name="connsiteX487" fmla="*/ 9613446 w 14030783"/>
                <a:gd name="connsiteY487" fmla="*/ 9126046 h 9738027"/>
                <a:gd name="connsiteX488" fmla="*/ 9691007 w 14030783"/>
                <a:gd name="connsiteY488" fmla="*/ 9106543 h 9738027"/>
                <a:gd name="connsiteX489" fmla="*/ 9792153 w 14030783"/>
                <a:gd name="connsiteY489" fmla="*/ 9094977 h 9738027"/>
                <a:gd name="connsiteX490" fmla="*/ 9854973 w 14030783"/>
                <a:gd name="connsiteY490" fmla="*/ 9050866 h 9738027"/>
                <a:gd name="connsiteX491" fmla="*/ 9842159 w 14030783"/>
                <a:gd name="connsiteY491" fmla="*/ 9009252 h 9738027"/>
                <a:gd name="connsiteX492" fmla="*/ 9858034 w 14030783"/>
                <a:gd name="connsiteY492" fmla="*/ 8981583 h 9738027"/>
                <a:gd name="connsiteX493" fmla="*/ 9911216 w 14030783"/>
                <a:gd name="connsiteY493" fmla="*/ 8980677 h 9738027"/>
                <a:gd name="connsiteX494" fmla="*/ 9932534 w 14030783"/>
                <a:gd name="connsiteY494" fmla="*/ 8931350 h 9738027"/>
                <a:gd name="connsiteX495" fmla="*/ 9981519 w 14030783"/>
                <a:gd name="connsiteY495" fmla="*/ 8904022 h 9738027"/>
                <a:gd name="connsiteX496" fmla="*/ 10063162 w 14030783"/>
                <a:gd name="connsiteY496" fmla="*/ 8850956 h 9738027"/>
                <a:gd name="connsiteX497" fmla="*/ 10140723 w 14030783"/>
                <a:gd name="connsiteY497" fmla="*/ 8802650 h 9738027"/>
                <a:gd name="connsiteX498" fmla="*/ 10169524 w 14030783"/>
                <a:gd name="connsiteY498" fmla="*/ 8768632 h 9738027"/>
                <a:gd name="connsiteX499" fmla="*/ 10138795 w 14030783"/>
                <a:gd name="connsiteY499" fmla="*/ 8719646 h 9738027"/>
                <a:gd name="connsiteX500" fmla="*/ 10178256 w 14030783"/>
                <a:gd name="connsiteY500" fmla="*/ 8683474 h 9738027"/>
                <a:gd name="connsiteX501" fmla="*/ 10238467 w 14030783"/>
                <a:gd name="connsiteY501" fmla="*/ 8664197 h 9738027"/>
                <a:gd name="connsiteX502" fmla="*/ 10291535 w 14030783"/>
                <a:gd name="connsiteY502" fmla="*/ 8642539 h 9738027"/>
                <a:gd name="connsiteX503" fmla="*/ 10332470 w 14030783"/>
                <a:gd name="connsiteY503" fmla="*/ 8610902 h 9738027"/>
                <a:gd name="connsiteX504" fmla="*/ 10389847 w 14030783"/>
                <a:gd name="connsiteY504" fmla="*/ 8533002 h 9738027"/>
                <a:gd name="connsiteX505" fmla="*/ 10402207 w 14030783"/>
                <a:gd name="connsiteY505" fmla="*/ 8525971 h 9738027"/>
                <a:gd name="connsiteX506" fmla="*/ 10436905 w 14030783"/>
                <a:gd name="connsiteY506" fmla="*/ 8480274 h 9738027"/>
                <a:gd name="connsiteX507" fmla="*/ 10475232 w 14030783"/>
                <a:gd name="connsiteY507" fmla="*/ 8443875 h 9738027"/>
                <a:gd name="connsiteX508" fmla="*/ 10518321 w 14030783"/>
                <a:gd name="connsiteY508" fmla="*/ 8395343 h 9738027"/>
                <a:gd name="connsiteX509" fmla="*/ 10533516 w 14030783"/>
                <a:gd name="connsiteY509" fmla="*/ 8308257 h 9738027"/>
                <a:gd name="connsiteX510" fmla="*/ 10538052 w 14030783"/>
                <a:gd name="connsiteY510" fmla="*/ 8247819 h 9738027"/>
                <a:gd name="connsiteX511" fmla="*/ 10520816 w 14030783"/>
                <a:gd name="connsiteY511" fmla="*/ 8171052 h 9738027"/>
                <a:gd name="connsiteX512" fmla="*/ 10561864 w 14030783"/>
                <a:gd name="connsiteY512" fmla="*/ 8117643 h 9738027"/>
                <a:gd name="connsiteX513" fmla="*/ 10605407 w 14030783"/>
                <a:gd name="connsiteY513" fmla="*/ 8119571 h 9738027"/>
                <a:gd name="connsiteX514" fmla="*/ 10666072 w 14030783"/>
                <a:gd name="connsiteY514" fmla="*/ 8102676 h 9738027"/>
                <a:gd name="connsiteX515" fmla="*/ 10693627 w 14030783"/>
                <a:gd name="connsiteY515" fmla="*/ 8025569 h 9738027"/>
                <a:gd name="connsiteX516" fmla="*/ 10735128 w 14030783"/>
                <a:gd name="connsiteY516" fmla="*/ 7994839 h 9738027"/>
                <a:gd name="connsiteX517" fmla="*/ 10813823 w 14030783"/>
                <a:gd name="connsiteY517" fmla="*/ 7894940 h 9738027"/>
                <a:gd name="connsiteX518" fmla="*/ 10845233 w 14030783"/>
                <a:gd name="connsiteY518" fmla="*/ 7805246 h 9738027"/>
                <a:gd name="connsiteX519" fmla="*/ 10886394 w 14030783"/>
                <a:gd name="connsiteY519" fmla="*/ 7745488 h 9738027"/>
                <a:gd name="connsiteX520" fmla="*/ 10942297 w 14030783"/>
                <a:gd name="connsiteY520" fmla="*/ 7730520 h 9738027"/>
                <a:gd name="connsiteX521" fmla="*/ 10997292 w 14030783"/>
                <a:gd name="connsiteY521" fmla="*/ 7727685 h 9738027"/>
                <a:gd name="connsiteX522" fmla="*/ 10990829 w 14030783"/>
                <a:gd name="connsiteY522" fmla="*/ 7706028 h 9738027"/>
                <a:gd name="connsiteX523" fmla="*/ 10982778 w 14030783"/>
                <a:gd name="connsiteY523" fmla="*/ 7652732 h 9738027"/>
                <a:gd name="connsiteX524" fmla="*/ 10989695 w 14030783"/>
                <a:gd name="connsiteY524" fmla="*/ 7604427 h 9738027"/>
                <a:gd name="connsiteX525" fmla="*/ 10956584 w 14030783"/>
                <a:gd name="connsiteY525" fmla="*/ 7507590 h 9738027"/>
                <a:gd name="connsiteX526" fmla="*/ 10954430 w 14030783"/>
                <a:gd name="connsiteY526" fmla="*/ 7454521 h 9738027"/>
                <a:gd name="connsiteX527" fmla="*/ 11002735 w 14030783"/>
                <a:gd name="connsiteY527" fmla="*/ 7401681 h 9738027"/>
                <a:gd name="connsiteX528" fmla="*/ 11063741 w 14030783"/>
                <a:gd name="connsiteY528" fmla="*/ 7373333 h 9738027"/>
                <a:gd name="connsiteX529" fmla="*/ 11055349 w 14030783"/>
                <a:gd name="connsiteY529" fmla="*/ 7335800 h 9738027"/>
                <a:gd name="connsiteX530" fmla="*/ 11013734 w 14030783"/>
                <a:gd name="connsiteY530" fmla="*/ 7306998 h 9738027"/>
                <a:gd name="connsiteX531" fmla="*/ 10951368 w 14030783"/>
                <a:gd name="connsiteY531" fmla="*/ 7239643 h 9738027"/>
                <a:gd name="connsiteX532" fmla="*/ 10890703 w 14030783"/>
                <a:gd name="connsiteY532" fmla="*/ 7270371 h 9738027"/>
                <a:gd name="connsiteX533" fmla="*/ 10820966 w 14030783"/>
                <a:gd name="connsiteY533" fmla="*/ 7263001 h 9738027"/>
                <a:gd name="connsiteX534" fmla="*/ 10823121 w 14030783"/>
                <a:gd name="connsiteY534" fmla="*/ 7205171 h 9738027"/>
                <a:gd name="connsiteX535" fmla="*/ 10869045 w 14030783"/>
                <a:gd name="connsiteY535" fmla="*/ 7133053 h 9738027"/>
                <a:gd name="connsiteX536" fmla="*/ 10916103 w 14030783"/>
                <a:gd name="connsiteY536" fmla="*/ 7116158 h 9738027"/>
                <a:gd name="connsiteX537" fmla="*/ 10956130 w 14030783"/>
                <a:gd name="connsiteY537" fmla="*/ 7087357 h 9738027"/>
                <a:gd name="connsiteX538" fmla="*/ 11012486 w 14030783"/>
                <a:gd name="connsiteY538" fmla="*/ 7074769 h 9738027"/>
                <a:gd name="connsiteX539" fmla="*/ 11072244 w 14030783"/>
                <a:gd name="connsiteY539" fmla="*/ 7055039 h 9738027"/>
                <a:gd name="connsiteX540" fmla="*/ 10968491 w 14030783"/>
                <a:gd name="connsiteY540" fmla="*/ 6954120 h 9738027"/>
                <a:gd name="connsiteX541" fmla="*/ 10942070 w 14030783"/>
                <a:gd name="connsiteY541" fmla="*/ 6879619 h 9738027"/>
                <a:gd name="connsiteX542" fmla="*/ 11036527 w 14030783"/>
                <a:gd name="connsiteY542" fmla="*/ 6886083 h 9738027"/>
                <a:gd name="connsiteX543" fmla="*/ 11084378 w 14030783"/>
                <a:gd name="connsiteY543" fmla="*/ 6856828 h 9738027"/>
                <a:gd name="connsiteX544" fmla="*/ 11026321 w 14030783"/>
                <a:gd name="connsiteY544" fmla="*/ 6788566 h 9738027"/>
                <a:gd name="connsiteX545" fmla="*/ 10953749 w 14030783"/>
                <a:gd name="connsiteY545" fmla="*/ 6740714 h 9738027"/>
                <a:gd name="connsiteX546" fmla="*/ 10948307 w 14030783"/>
                <a:gd name="connsiteY546" fmla="*/ 6692862 h 9738027"/>
                <a:gd name="connsiteX547" fmla="*/ 10895692 w 14030783"/>
                <a:gd name="connsiteY547" fmla="*/ 6668143 h 9738027"/>
                <a:gd name="connsiteX548" fmla="*/ 10852603 w 14030783"/>
                <a:gd name="connsiteY548" fmla="*/ 6633671 h 9738027"/>
                <a:gd name="connsiteX549" fmla="*/ 10842851 w 14030783"/>
                <a:gd name="connsiteY549" fmla="*/ 6556790 h 9738027"/>
                <a:gd name="connsiteX550" fmla="*/ 10832646 w 14030783"/>
                <a:gd name="connsiteY550" fmla="*/ 6494198 h 9738027"/>
                <a:gd name="connsiteX551" fmla="*/ 10779578 w 14030783"/>
                <a:gd name="connsiteY551" fmla="*/ 6367878 h 9738027"/>
                <a:gd name="connsiteX552" fmla="*/ 10750549 w 14030783"/>
                <a:gd name="connsiteY552" fmla="*/ 6247228 h 9738027"/>
                <a:gd name="connsiteX553" fmla="*/ 10707007 w 14030783"/>
                <a:gd name="connsiteY553" fmla="*/ 6218200 h 9738027"/>
                <a:gd name="connsiteX554" fmla="*/ 10658021 w 14030783"/>
                <a:gd name="connsiteY554" fmla="*/ 6155833 h 9738027"/>
                <a:gd name="connsiteX555" fmla="*/ 10547349 w 14030783"/>
                <a:gd name="connsiteY555" fmla="*/ 6072831 h 9738027"/>
                <a:gd name="connsiteX556" fmla="*/ 10465027 w 14030783"/>
                <a:gd name="connsiteY556" fmla="*/ 6005701 h 9738027"/>
                <a:gd name="connsiteX557" fmla="*/ 10480221 w 14030783"/>
                <a:gd name="connsiteY557" fmla="*/ 5885505 h 9738027"/>
                <a:gd name="connsiteX558" fmla="*/ 10547803 w 14030783"/>
                <a:gd name="connsiteY558" fmla="*/ 5822232 h 9738027"/>
                <a:gd name="connsiteX559" fmla="*/ 10634435 w 14030783"/>
                <a:gd name="connsiteY559" fmla="*/ 5724714 h 9738027"/>
                <a:gd name="connsiteX560" fmla="*/ 10668453 w 14030783"/>
                <a:gd name="connsiteY560" fmla="*/ 5637402 h 9738027"/>
                <a:gd name="connsiteX561" fmla="*/ 10711996 w 14030783"/>
                <a:gd name="connsiteY561" fmla="*/ 5604745 h 9738027"/>
                <a:gd name="connsiteX562" fmla="*/ 10789103 w 14030783"/>
                <a:gd name="connsiteY562" fmla="*/ 5627196 h 9738027"/>
                <a:gd name="connsiteX563" fmla="*/ 10799989 w 14030783"/>
                <a:gd name="connsiteY563" fmla="*/ 5560067 h 9738027"/>
                <a:gd name="connsiteX564" fmla="*/ 10853057 w 14030783"/>
                <a:gd name="connsiteY564" fmla="*/ 5502464 h 9738027"/>
                <a:gd name="connsiteX565" fmla="*/ 10929936 w 14030783"/>
                <a:gd name="connsiteY565" fmla="*/ 5468446 h 9738027"/>
                <a:gd name="connsiteX566" fmla="*/ 10997292 w 14030783"/>
                <a:gd name="connsiteY566" fmla="*/ 5463457 h 9738027"/>
                <a:gd name="connsiteX567" fmla="*/ 11027909 w 14030783"/>
                <a:gd name="connsiteY567" fmla="*/ 5434655 h 9738027"/>
                <a:gd name="connsiteX568" fmla="*/ 11090501 w 14030783"/>
                <a:gd name="connsiteY568" fmla="*/ 5395875 h 9738027"/>
                <a:gd name="connsiteX569" fmla="*/ 11200492 w 14030783"/>
                <a:gd name="connsiteY569" fmla="*/ 5361857 h 9738027"/>
                <a:gd name="connsiteX570" fmla="*/ 11244035 w 14030783"/>
                <a:gd name="connsiteY570" fmla="*/ 5332828 h 9738027"/>
                <a:gd name="connsiteX571" fmla="*/ 11200492 w 14030783"/>
                <a:gd name="connsiteY571" fmla="*/ 5303800 h 9738027"/>
                <a:gd name="connsiteX572" fmla="*/ 10910207 w 14030783"/>
                <a:gd name="connsiteY572" fmla="*/ 5260257 h 9738027"/>
                <a:gd name="connsiteX573" fmla="*/ 10866664 w 14030783"/>
                <a:gd name="connsiteY573" fmla="*/ 5216714 h 9738027"/>
                <a:gd name="connsiteX574" fmla="*/ 10721521 w 14030783"/>
                <a:gd name="connsiteY574" fmla="*/ 5274771 h 9738027"/>
                <a:gd name="connsiteX575" fmla="*/ 10663464 w 14030783"/>
                <a:gd name="connsiteY575" fmla="*/ 5303800 h 9738027"/>
                <a:gd name="connsiteX576" fmla="*/ 10576378 w 14030783"/>
                <a:gd name="connsiteY576" fmla="*/ 5390206 h 9738027"/>
                <a:gd name="connsiteX577" fmla="*/ 10479087 w 14030783"/>
                <a:gd name="connsiteY577" fmla="*/ 5361403 h 9738027"/>
                <a:gd name="connsiteX578" fmla="*/ 10407422 w 14030783"/>
                <a:gd name="connsiteY578" fmla="*/ 5317633 h 9738027"/>
                <a:gd name="connsiteX579" fmla="*/ 10387692 w 14030783"/>
                <a:gd name="connsiteY579" fmla="*/ 5245743 h 9738027"/>
                <a:gd name="connsiteX580" fmla="*/ 10402207 w 14030783"/>
                <a:gd name="connsiteY580" fmla="*/ 5187685 h 9738027"/>
                <a:gd name="connsiteX581" fmla="*/ 10431235 w 14030783"/>
                <a:gd name="connsiteY581" fmla="*/ 5144143 h 9738027"/>
                <a:gd name="connsiteX582" fmla="*/ 10387692 w 14030783"/>
                <a:gd name="connsiteY582" fmla="*/ 5115114 h 9738027"/>
                <a:gd name="connsiteX583" fmla="*/ 10329635 w 14030783"/>
                <a:gd name="connsiteY583" fmla="*/ 5100600 h 9738027"/>
                <a:gd name="connsiteX584" fmla="*/ 10242549 w 14030783"/>
                <a:gd name="connsiteY584" fmla="*/ 5071571 h 9738027"/>
                <a:gd name="connsiteX585" fmla="*/ 10199007 w 14030783"/>
                <a:gd name="connsiteY585" fmla="*/ 5057057 h 9738027"/>
                <a:gd name="connsiteX586" fmla="*/ 10112602 w 14030783"/>
                <a:gd name="connsiteY586" fmla="*/ 5028028 h 9738027"/>
                <a:gd name="connsiteX587" fmla="*/ 10083346 w 14030783"/>
                <a:gd name="connsiteY587" fmla="*/ 4921665 h 9738027"/>
                <a:gd name="connsiteX588" fmla="*/ 10088789 w 14030783"/>
                <a:gd name="connsiteY588" fmla="*/ 4868598 h 9738027"/>
                <a:gd name="connsiteX589" fmla="*/ 10141403 w 14030783"/>
                <a:gd name="connsiteY589" fmla="*/ 4758381 h 9738027"/>
                <a:gd name="connsiteX590" fmla="*/ 10227809 w 14030783"/>
                <a:gd name="connsiteY590" fmla="*/ 4753164 h 9738027"/>
                <a:gd name="connsiteX591" fmla="*/ 10301060 w 14030783"/>
                <a:gd name="connsiteY591" fmla="*/ 4791490 h 9738027"/>
                <a:gd name="connsiteX592" fmla="*/ 10350727 w 14030783"/>
                <a:gd name="connsiteY592" fmla="*/ 4762462 h 9738027"/>
                <a:gd name="connsiteX593" fmla="*/ 10404021 w 14030783"/>
                <a:gd name="connsiteY593" fmla="*/ 4752710 h 9738027"/>
                <a:gd name="connsiteX594" fmla="*/ 10461851 w 14030783"/>
                <a:gd name="connsiteY594" fmla="*/ 4698963 h 9738027"/>
                <a:gd name="connsiteX595" fmla="*/ 10486117 w 14030783"/>
                <a:gd name="connsiteY595" fmla="*/ 4607114 h 9738027"/>
                <a:gd name="connsiteX596" fmla="*/ 10530341 w 14030783"/>
                <a:gd name="connsiteY596" fmla="*/ 4532502 h 9738027"/>
                <a:gd name="connsiteX597" fmla="*/ 10634435 w 14030783"/>
                <a:gd name="connsiteY597" fmla="*/ 4520028 h 9738027"/>
                <a:gd name="connsiteX598" fmla="*/ 10677978 w 14030783"/>
                <a:gd name="connsiteY598" fmla="*/ 4491000 h 9738027"/>
                <a:gd name="connsiteX599" fmla="*/ 10750549 w 14030783"/>
                <a:gd name="connsiteY599" fmla="*/ 4403914 h 9738027"/>
                <a:gd name="connsiteX600" fmla="*/ 10794092 w 14030783"/>
                <a:gd name="connsiteY600" fmla="*/ 4360371 h 9738027"/>
                <a:gd name="connsiteX601" fmla="*/ 10814503 w 14030783"/>
                <a:gd name="connsiteY601" fmla="*/ 4302314 h 9738027"/>
                <a:gd name="connsiteX602" fmla="*/ 10887528 w 14030783"/>
                <a:gd name="connsiteY602" fmla="*/ 4251514 h 9738027"/>
                <a:gd name="connsiteX603" fmla="*/ 11016116 w 14030783"/>
                <a:gd name="connsiteY603" fmla="*/ 4232464 h 9738027"/>
                <a:gd name="connsiteX604" fmla="*/ 11142209 w 14030783"/>
                <a:gd name="connsiteY604" fmla="*/ 4307983 h 9738027"/>
                <a:gd name="connsiteX605" fmla="*/ 11165794 w 14030783"/>
                <a:gd name="connsiteY605" fmla="*/ 4433170 h 9738027"/>
                <a:gd name="connsiteX606" fmla="*/ 11117489 w 14030783"/>
                <a:gd name="connsiteY606" fmla="*/ 4505514 h 9738027"/>
                <a:gd name="connsiteX607" fmla="*/ 11087553 w 14030783"/>
                <a:gd name="connsiteY607" fmla="*/ 4551552 h 9738027"/>
                <a:gd name="connsiteX608" fmla="*/ 11088687 w 14030783"/>
                <a:gd name="connsiteY608" fmla="*/ 4577632 h 9738027"/>
                <a:gd name="connsiteX609" fmla="*/ 11026321 w 14030783"/>
                <a:gd name="connsiteY609" fmla="*/ 4592600 h 9738027"/>
                <a:gd name="connsiteX610" fmla="*/ 11011807 w 14030783"/>
                <a:gd name="connsiteY610" fmla="*/ 4650657 h 9738027"/>
                <a:gd name="connsiteX611" fmla="*/ 11098892 w 14030783"/>
                <a:gd name="connsiteY611" fmla="*/ 4665171 h 9738027"/>
                <a:gd name="connsiteX612" fmla="*/ 11055349 w 14030783"/>
                <a:gd name="connsiteY612" fmla="*/ 4708714 h 9738027"/>
                <a:gd name="connsiteX613" fmla="*/ 11040835 w 14030783"/>
                <a:gd name="connsiteY613" fmla="*/ 4752257 h 9738027"/>
                <a:gd name="connsiteX614" fmla="*/ 11055349 w 14030783"/>
                <a:gd name="connsiteY614" fmla="*/ 4781285 h 9738027"/>
                <a:gd name="connsiteX615" fmla="*/ 11098892 w 14030783"/>
                <a:gd name="connsiteY615" fmla="*/ 4737743 h 9738027"/>
                <a:gd name="connsiteX616" fmla="*/ 11229521 w 14030783"/>
                <a:gd name="connsiteY616" fmla="*/ 4650657 h 9738027"/>
                <a:gd name="connsiteX617" fmla="*/ 11287578 w 14030783"/>
                <a:gd name="connsiteY617" fmla="*/ 4636143 h 9738027"/>
                <a:gd name="connsiteX618" fmla="*/ 11374664 w 14030783"/>
                <a:gd name="connsiteY618" fmla="*/ 4592600 h 9738027"/>
                <a:gd name="connsiteX619" fmla="*/ 11461749 w 14030783"/>
                <a:gd name="connsiteY619" fmla="*/ 4549057 h 9738027"/>
                <a:gd name="connsiteX620" fmla="*/ 11577864 w 14030783"/>
                <a:gd name="connsiteY62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71007 w 14030783"/>
                <a:gd name="connsiteY241" fmla="*/ 2821857 h 9738027"/>
                <a:gd name="connsiteX242" fmla="*/ 2020093 w 14030783"/>
                <a:gd name="connsiteY242" fmla="*/ 2903953 h 9738027"/>
                <a:gd name="connsiteX243" fmla="*/ 1918493 w 14030783"/>
                <a:gd name="connsiteY243" fmla="*/ 2846576 h 9738027"/>
                <a:gd name="connsiteX244" fmla="*/ 1817348 w 14030783"/>
                <a:gd name="connsiteY244" fmla="*/ 2863245 h 9738027"/>
                <a:gd name="connsiteX245" fmla="*/ 1621064 w 14030783"/>
                <a:gd name="connsiteY245" fmla="*/ 2908943 h 9738027"/>
                <a:gd name="connsiteX246" fmla="*/ 1582510 w 14030783"/>
                <a:gd name="connsiteY246" fmla="*/ 2933435 h 9738027"/>
                <a:gd name="connsiteX247" fmla="*/ 1512773 w 14030783"/>
                <a:gd name="connsiteY247" fmla="*/ 2955320 h 9738027"/>
                <a:gd name="connsiteX248" fmla="*/ 1517309 w 14030783"/>
                <a:gd name="connsiteY248" fmla="*/ 3013150 h 9738027"/>
                <a:gd name="connsiteX249" fmla="*/ 1549173 w 14030783"/>
                <a:gd name="connsiteY249" fmla="*/ 3107153 h 9738027"/>
                <a:gd name="connsiteX250" fmla="*/ 1592716 w 14030783"/>
                <a:gd name="connsiteY250" fmla="*/ 3191403 h 9738027"/>
                <a:gd name="connsiteX251" fmla="*/ 1641135 w 14030783"/>
                <a:gd name="connsiteY251" fmla="*/ 3379977 h 9738027"/>
                <a:gd name="connsiteX252" fmla="*/ 1679235 w 14030783"/>
                <a:gd name="connsiteY252" fmla="*/ 3515708 h 9738027"/>
                <a:gd name="connsiteX253" fmla="*/ 1611766 w 14030783"/>
                <a:gd name="connsiteY253" fmla="*/ 3576373 h 9738027"/>
                <a:gd name="connsiteX254" fmla="*/ 1603941 w 14030783"/>
                <a:gd name="connsiteY254" fmla="*/ 3629214 h 9738027"/>
                <a:gd name="connsiteX255" fmla="*/ 1562554 w 14030783"/>
                <a:gd name="connsiteY255" fmla="*/ 3677633 h 9738027"/>
                <a:gd name="connsiteX256" fmla="*/ 1524454 w 14030783"/>
                <a:gd name="connsiteY256" fmla="*/ 3753833 h 9738027"/>
                <a:gd name="connsiteX257" fmla="*/ 1548492 w 14030783"/>
                <a:gd name="connsiteY257" fmla="*/ 3852371 h 9738027"/>
                <a:gd name="connsiteX258" fmla="*/ 1504949 w 14030783"/>
                <a:gd name="connsiteY258" fmla="*/ 3866885 h 9738027"/>
                <a:gd name="connsiteX259" fmla="*/ 1446892 w 14030783"/>
                <a:gd name="connsiteY259" fmla="*/ 3881400 h 9738027"/>
                <a:gd name="connsiteX260" fmla="*/ 1427615 w 14030783"/>
                <a:gd name="connsiteY260" fmla="*/ 3913037 h 9738027"/>
                <a:gd name="connsiteX261" fmla="*/ 1374548 w 14030783"/>
                <a:gd name="connsiteY261" fmla="*/ 3939910 h 9738027"/>
                <a:gd name="connsiteX262" fmla="*/ 1333386 w 14030783"/>
                <a:gd name="connsiteY262" fmla="*/ 3980845 h 9738027"/>
                <a:gd name="connsiteX263" fmla="*/ 1200149 w 14030783"/>
                <a:gd name="connsiteY263" fmla="*/ 4041057 h 9738027"/>
                <a:gd name="connsiteX264" fmla="*/ 1132114 w 14030783"/>
                <a:gd name="connsiteY264" fmla="*/ 4089135 h 9738027"/>
                <a:gd name="connsiteX265" fmla="*/ 1102858 w 14030783"/>
                <a:gd name="connsiteY265" fmla="*/ 4120319 h 9738027"/>
                <a:gd name="connsiteX266" fmla="*/ 1052398 w 14030783"/>
                <a:gd name="connsiteY266" fmla="*/ 4154337 h 9738027"/>
                <a:gd name="connsiteX267" fmla="*/ 996269 w 14030783"/>
                <a:gd name="connsiteY267" fmla="*/ 4183591 h 9738027"/>
                <a:gd name="connsiteX268" fmla="*/ 870857 w 14030783"/>
                <a:gd name="connsiteY268" fmla="*/ 4203322 h 9738027"/>
                <a:gd name="connsiteX269" fmla="*/ 759958 w 14030783"/>
                <a:gd name="connsiteY269" fmla="*/ 4204229 h 9738027"/>
                <a:gd name="connsiteX270" fmla="*/ 716642 w 14030783"/>
                <a:gd name="connsiteY270" fmla="*/ 4307531 h 9738027"/>
                <a:gd name="connsiteX271" fmla="*/ 648607 w 14030783"/>
                <a:gd name="connsiteY271" fmla="*/ 4389400 h 9738027"/>
                <a:gd name="connsiteX272" fmla="*/ 561521 w 14030783"/>
                <a:gd name="connsiteY272" fmla="*/ 4432943 h 9738027"/>
                <a:gd name="connsiteX273" fmla="*/ 474435 w 14030783"/>
                <a:gd name="connsiteY273" fmla="*/ 4418428 h 9738027"/>
                <a:gd name="connsiteX274" fmla="*/ 459921 w 14030783"/>
                <a:gd name="connsiteY274" fmla="*/ 4374885 h 9738027"/>
                <a:gd name="connsiteX275" fmla="*/ 416378 w 14030783"/>
                <a:gd name="connsiteY275" fmla="*/ 4345857 h 9738027"/>
                <a:gd name="connsiteX276" fmla="*/ 358321 w 14030783"/>
                <a:gd name="connsiteY276" fmla="*/ 4360371 h 9738027"/>
                <a:gd name="connsiteX277" fmla="*/ 300264 w 14030783"/>
                <a:gd name="connsiteY277" fmla="*/ 4403914 h 9738027"/>
                <a:gd name="connsiteX278" fmla="*/ 169635 w 14030783"/>
                <a:gd name="connsiteY278" fmla="*/ 4476485 h 9738027"/>
                <a:gd name="connsiteX279" fmla="*/ 103980 w 14030783"/>
                <a:gd name="connsiteY279" fmla="*/ 4551438 h 9738027"/>
                <a:gd name="connsiteX280" fmla="*/ 72571 w 14030783"/>
                <a:gd name="connsiteY280" fmla="*/ 4643287 h 9738027"/>
                <a:gd name="connsiteX281" fmla="*/ 453 w 14030783"/>
                <a:gd name="connsiteY281" fmla="*/ 4715858 h 9738027"/>
                <a:gd name="connsiteX282" fmla="*/ 52840 w 14030783"/>
                <a:gd name="connsiteY282" fmla="*/ 4784914 h 9738027"/>
                <a:gd name="connsiteX283" fmla="*/ 53521 w 14030783"/>
                <a:gd name="connsiteY283" fmla="*/ 4853857 h 9738027"/>
                <a:gd name="connsiteX284" fmla="*/ 111578 w 14030783"/>
                <a:gd name="connsiteY284" fmla="*/ 4868371 h 9738027"/>
                <a:gd name="connsiteX285" fmla="*/ 155121 w 14030783"/>
                <a:gd name="connsiteY285" fmla="*/ 4882885 h 9738027"/>
                <a:gd name="connsiteX286" fmla="*/ 256721 w 14030783"/>
                <a:gd name="connsiteY286" fmla="*/ 4984485 h 9738027"/>
                <a:gd name="connsiteX287" fmla="*/ 319086 w 14030783"/>
                <a:gd name="connsiteY287" fmla="*/ 5098219 h 9738027"/>
                <a:gd name="connsiteX288" fmla="*/ 304572 w 14030783"/>
                <a:gd name="connsiteY288" fmla="*/ 5294275 h 9738027"/>
                <a:gd name="connsiteX289" fmla="*/ 242207 w 14030783"/>
                <a:gd name="connsiteY289" fmla="*/ 5390885 h 9738027"/>
                <a:gd name="connsiteX290" fmla="*/ 300264 w 14030783"/>
                <a:gd name="connsiteY290" fmla="*/ 5419914 h 9738027"/>
                <a:gd name="connsiteX291" fmla="*/ 358321 w 14030783"/>
                <a:gd name="connsiteY291" fmla="*/ 5434428 h 9738027"/>
                <a:gd name="connsiteX292" fmla="*/ 401864 w 14030783"/>
                <a:gd name="connsiteY292" fmla="*/ 5463457 h 9738027"/>
                <a:gd name="connsiteX293" fmla="*/ 445407 w 14030783"/>
                <a:gd name="connsiteY293" fmla="*/ 5477971 h 9738027"/>
                <a:gd name="connsiteX294" fmla="*/ 567985 w 14030783"/>
                <a:gd name="connsiteY294" fmla="*/ 5522195 h 9738027"/>
                <a:gd name="connsiteX295" fmla="*/ 573201 w 14030783"/>
                <a:gd name="connsiteY295" fmla="*/ 5647380 h 9738027"/>
                <a:gd name="connsiteX296" fmla="*/ 587715 w 14030783"/>
                <a:gd name="connsiteY296" fmla="*/ 5739228 h 9738027"/>
                <a:gd name="connsiteX297" fmla="*/ 715282 w 14030783"/>
                <a:gd name="connsiteY297" fmla="*/ 5711333 h 9738027"/>
                <a:gd name="connsiteX298" fmla="*/ 754742 w 14030783"/>
                <a:gd name="connsiteY298" fmla="*/ 5764402 h 9738027"/>
                <a:gd name="connsiteX299" fmla="*/ 822778 w 14030783"/>
                <a:gd name="connsiteY299" fmla="*/ 5811800 h 9738027"/>
                <a:gd name="connsiteX300" fmla="*/ 982435 w 14030783"/>
                <a:gd name="connsiteY300" fmla="*/ 5826314 h 9738027"/>
                <a:gd name="connsiteX301" fmla="*/ 1061470 w 14030783"/>
                <a:gd name="connsiteY301" fmla="*/ 5855796 h 9738027"/>
                <a:gd name="connsiteX302" fmla="*/ 1064304 w 14030783"/>
                <a:gd name="connsiteY302" fmla="*/ 5925533 h 9738027"/>
                <a:gd name="connsiteX303" fmla="*/ 1069295 w 14030783"/>
                <a:gd name="connsiteY303" fmla="*/ 6024751 h 9738027"/>
                <a:gd name="connsiteX304" fmla="*/ 1156607 w 14030783"/>
                <a:gd name="connsiteY304" fmla="*/ 6087571 h 9738027"/>
                <a:gd name="connsiteX305" fmla="*/ 1214890 w 14030783"/>
                <a:gd name="connsiteY305" fmla="*/ 6116033 h 9738027"/>
                <a:gd name="connsiteX306" fmla="*/ 1229178 w 14030783"/>
                <a:gd name="connsiteY306" fmla="*/ 6189171 h 9738027"/>
                <a:gd name="connsiteX307" fmla="*/ 1185635 w 14030783"/>
                <a:gd name="connsiteY307" fmla="*/ 6218200 h 9738027"/>
                <a:gd name="connsiteX308" fmla="*/ 1207520 w 14030783"/>
                <a:gd name="connsiteY308" fmla="*/ 6388289 h 9738027"/>
                <a:gd name="connsiteX309" fmla="*/ 1265123 w 14030783"/>
                <a:gd name="connsiteY309" fmla="*/ 6477075 h 9738027"/>
                <a:gd name="connsiteX310" fmla="*/ 1313203 w 14030783"/>
                <a:gd name="connsiteY310" fmla="*/ 6568924 h 9738027"/>
                <a:gd name="connsiteX311" fmla="*/ 1265350 w 14030783"/>
                <a:gd name="connsiteY311" fmla="*/ 6651020 h 9738027"/>
                <a:gd name="connsiteX312" fmla="*/ 1163977 w 14030783"/>
                <a:gd name="connsiteY312" fmla="*/ 6610539 h 9738027"/>
                <a:gd name="connsiteX313" fmla="*/ 1142092 w 14030783"/>
                <a:gd name="connsiteY313" fmla="*/ 6682657 h 9738027"/>
                <a:gd name="connsiteX314" fmla="*/ 1176790 w 14030783"/>
                <a:gd name="connsiteY314" fmla="*/ 6768495 h 9738027"/>
                <a:gd name="connsiteX315" fmla="*/ 1173729 w 14030783"/>
                <a:gd name="connsiteY315" fmla="*/ 6871115 h 9738027"/>
                <a:gd name="connsiteX316" fmla="*/ 1188697 w 14030783"/>
                <a:gd name="connsiteY316" fmla="*/ 6955140 h 9738027"/>
                <a:gd name="connsiteX317" fmla="*/ 1248909 w 14030783"/>
                <a:gd name="connsiteY317" fmla="*/ 7021475 h 9738027"/>
                <a:gd name="connsiteX318" fmla="*/ 1405503 w 14030783"/>
                <a:gd name="connsiteY318" fmla="*/ 7104025 h 9738027"/>
                <a:gd name="connsiteX319" fmla="*/ 1487827 w 14030783"/>
                <a:gd name="connsiteY319" fmla="*/ 7157093 h 9738027"/>
                <a:gd name="connsiteX320" fmla="*/ 1569470 w 14030783"/>
                <a:gd name="connsiteY320" fmla="*/ 7212541 h 9738027"/>
                <a:gd name="connsiteX321" fmla="*/ 1650092 w 14030783"/>
                <a:gd name="connsiteY321" fmla="*/ 7263228 h 9738027"/>
                <a:gd name="connsiteX322" fmla="*/ 1693635 w 14030783"/>
                <a:gd name="connsiteY322" fmla="*/ 7277743 h 9738027"/>
                <a:gd name="connsiteX323" fmla="*/ 1780721 w 14030783"/>
                <a:gd name="connsiteY323" fmla="*/ 7321285 h 9738027"/>
                <a:gd name="connsiteX324" fmla="*/ 1853292 w 14030783"/>
                <a:gd name="connsiteY324" fmla="*/ 7248714 h 9738027"/>
                <a:gd name="connsiteX325" fmla="*/ 1968726 w 14030783"/>
                <a:gd name="connsiteY325" fmla="*/ 7251322 h 9738027"/>
                <a:gd name="connsiteX326" fmla="*/ 1995827 w 14030783"/>
                <a:gd name="connsiteY326" fmla="*/ 7319358 h 9738027"/>
                <a:gd name="connsiteX327" fmla="*/ 2082914 w 14030783"/>
                <a:gd name="connsiteY327" fmla="*/ 7348387 h 9738027"/>
                <a:gd name="connsiteX328" fmla="*/ 2172607 w 14030783"/>
                <a:gd name="connsiteY328" fmla="*/ 7389321 h 9738027"/>
                <a:gd name="connsiteX329" fmla="*/ 2224540 w 14030783"/>
                <a:gd name="connsiteY329" fmla="*/ 7423339 h 9738027"/>
                <a:gd name="connsiteX330" fmla="*/ 2249714 w 14030783"/>
                <a:gd name="connsiteY330" fmla="*/ 7440462 h 9738027"/>
                <a:gd name="connsiteX331" fmla="*/ 2262301 w 14030783"/>
                <a:gd name="connsiteY331" fmla="*/ 7472098 h 9738027"/>
                <a:gd name="connsiteX332" fmla="*/ 2298359 w 14030783"/>
                <a:gd name="connsiteY332" fmla="*/ 7501920 h 9738027"/>
                <a:gd name="connsiteX333" fmla="*/ 2324893 w 14030783"/>
                <a:gd name="connsiteY333" fmla="*/ 7517569 h 9738027"/>
                <a:gd name="connsiteX334" fmla="*/ 2450986 w 14030783"/>
                <a:gd name="connsiteY334" fmla="*/ 7496364 h 9738027"/>
                <a:gd name="connsiteX335" fmla="*/ 2482623 w 14030783"/>
                <a:gd name="connsiteY335" fmla="*/ 7618714 h 9738027"/>
                <a:gd name="connsiteX336" fmla="*/ 2535464 w 14030783"/>
                <a:gd name="connsiteY336" fmla="*/ 7655114 h 9738027"/>
                <a:gd name="connsiteX337" fmla="*/ 2622549 w 14030783"/>
                <a:gd name="connsiteY337" fmla="*/ 7684143 h 9738027"/>
                <a:gd name="connsiteX338" fmla="*/ 2682760 w 14030783"/>
                <a:gd name="connsiteY338" fmla="*/ 7741746 h 9738027"/>
                <a:gd name="connsiteX339" fmla="*/ 2791278 w 14030783"/>
                <a:gd name="connsiteY339" fmla="*/ 7744582 h 9738027"/>
                <a:gd name="connsiteX340" fmla="*/ 2847408 w 14030783"/>
                <a:gd name="connsiteY340" fmla="*/ 7814545 h 9738027"/>
                <a:gd name="connsiteX341" fmla="*/ 2927349 w 14030783"/>
                <a:gd name="connsiteY341" fmla="*/ 7807627 h 9738027"/>
                <a:gd name="connsiteX342" fmla="*/ 3007065 w 14030783"/>
                <a:gd name="connsiteY342" fmla="*/ 7838810 h 9738027"/>
                <a:gd name="connsiteX343" fmla="*/ 3145064 w 14030783"/>
                <a:gd name="connsiteY343" fmla="*/ 7843800 h 9738027"/>
                <a:gd name="connsiteX344" fmla="*/ 3254035 w 14030783"/>
                <a:gd name="connsiteY344" fmla="*/ 7881900 h 9738027"/>
                <a:gd name="connsiteX345" fmla="*/ 3367314 w 14030783"/>
                <a:gd name="connsiteY345" fmla="*/ 7843346 h 9738027"/>
                <a:gd name="connsiteX346" fmla="*/ 3456780 w 14030783"/>
                <a:gd name="connsiteY346" fmla="*/ 7819988 h 9738027"/>
                <a:gd name="connsiteX347" fmla="*/ 3480820 w 14030783"/>
                <a:gd name="connsiteY347" fmla="*/ 7878044 h 9738027"/>
                <a:gd name="connsiteX348" fmla="*/ 3490571 w 14030783"/>
                <a:gd name="connsiteY348" fmla="*/ 7923969 h 9738027"/>
                <a:gd name="connsiteX349" fmla="*/ 3512229 w 14030783"/>
                <a:gd name="connsiteY349" fmla="*/ 7982025 h 9738027"/>
                <a:gd name="connsiteX350" fmla="*/ 3546247 w 14030783"/>
                <a:gd name="connsiteY350" fmla="*/ 8022960 h 9738027"/>
                <a:gd name="connsiteX351" fmla="*/ 3609521 w 14030783"/>
                <a:gd name="connsiteY351" fmla="*/ 8017971 h 9738027"/>
                <a:gd name="connsiteX352" fmla="*/ 3624035 w 14030783"/>
                <a:gd name="connsiteY352" fmla="*/ 7901857 h 9738027"/>
                <a:gd name="connsiteX353" fmla="*/ 3703977 w 14030783"/>
                <a:gd name="connsiteY353" fmla="*/ 7834502 h 9738027"/>
                <a:gd name="connsiteX354" fmla="*/ 3747973 w 14030783"/>
                <a:gd name="connsiteY354" fmla="*/ 7787103 h 9738027"/>
                <a:gd name="connsiteX355" fmla="*/ 3882004 w 14030783"/>
                <a:gd name="connsiteY355" fmla="*/ 7842099 h 9738027"/>
                <a:gd name="connsiteX356" fmla="*/ 4030435 w 14030783"/>
                <a:gd name="connsiteY356" fmla="*/ 7872828 h 9738027"/>
                <a:gd name="connsiteX357" fmla="*/ 4110377 w 14030783"/>
                <a:gd name="connsiteY357" fmla="*/ 7834728 h 9738027"/>
                <a:gd name="connsiteX358" fmla="*/ 4146323 w 14030783"/>
                <a:gd name="connsiteY358" fmla="*/ 7921360 h 9738027"/>
                <a:gd name="connsiteX359" fmla="*/ 4196555 w 14030783"/>
                <a:gd name="connsiteY359" fmla="*/ 7962522 h 9738027"/>
                <a:gd name="connsiteX360" fmla="*/ 4261757 w 14030783"/>
                <a:gd name="connsiteY360" fmla="*/ 8028177 h 9738027"/>
                <a:gd name="connsiteX361" fmla="*/ 4252685 w 14030783"/>
                <a:gd name="connsiteY361" fmla="*/ 8093151 h 9738027"/>
                <a:gd name="connsiteX362" fmla="*/ 4277178 w 14030783"/>
                <a:gd name="connsiteY362" fmla="*/ 8148600 h 9738027"/>
                <a:gd name="connsiteX363" fmla="*/ 4436835 w 14030783"/>
                <a:gd name="connsiteY363" fmla="*/ 8119571 h 9738027"/>
                <a:gd name="connsiteX364" fmla="*/ 4565310 w 14030783"/>
                <a:gd name="connsiteY364" fmla="*/ 8078863 h 9738027"/>
                <a:gd name="connsiteX365" fmla="*/ 4639128 w 14030783"/>
                <a:gd name="connsiteY365" fmla="*/ 8082945 h 9738027"/>
                <a:gd name="connsiteX366" fmla="*/ 4712607 w 14030783"/>
                <a:gd name="connsiteY366" fmla="*/ 8047000 h 9738027"/>
                <a:gd name="connsiteX367" fmla="*/ 4741635 w 14030783"/>
                <a:gd name="connsiteY367" fmla="*/ 8003457 h 9738027"/>
                <a:gd name="connsiteX368" fmla="*/ 4756149 w 14030783"/>
                <a:gd name="connsiteY368" fmla="*/ 7959914 h 9738027"/>
                <a:gd name="connsiteX369" fmla="*/ 4843235 w 14030783"/>
                <a:gd name="connsiteY369" fmla="*/ 7930885 h 9738027"/>
                <a:gd name="connsiteX370" fmla="*/ 4877480 w 14030783"/>
                <a:gd name="connsiteY370" fmla="*/ 7904465 h 9738027"/>
                <a:gd name="connsiteX371" fmla="*/ 4933609 w 14030783"/>
                <a:gd name="connsiteY371" fmla="*/ 7875437 h 9738027"/>
                <a:gd name="connsiteX372" fmla="*/ 4986224 w 14030783"/>
                <a:gd name="connsiteY372" fmla="*/ 7839037 h 9738027"/>
                <a:gd name="connsiteX373" fmla="*/ 5104492 w 14030783"/>
                <a:gd name="connsiteY373" fmla="*/ 7766919 h 9738027"/>
                <a:gd name="connsiteX374" fmla="*/ 5249635 w 14030783"/>
                <a:gd name="connsiteY374" fmla="*/ 7814771 h 9738027"/>
                <a:gd name="connsiteX375" fmla="*/ 5336721 w 14030783"/>
                <a:gd name="connsiteY375" fmla="*/ 7872828 h 9738027"/>
                <a:gd name="connsiteX376" fmla="*/ 5423807 w 14030783"/>
                <a:gd name="connsiteY376" fmla="*/ 7858314 h 9738027"/>
                <a:gd name="connsiteX377" fmla="*/ 5467349 w 14030783"/>
                <a:gd name="connsiteY377" fmla="*/ 7829285 h 9738027"/>
                <a:gd name="connsiteX378" fmla="*/ 5553754 w 14030783"/>
                <a:gd name="connsiteY378" fmla="*/ 7712377 h 9738027"/>
                <a:gd name="connsiteX379" fmla="*/ 5602741 w 14030783"/>
                <a:gd name="connsiteY379" fmla="*/ 7788804 h 9738027"/>
                <a:gd name="connsiteX380" fmla="*/ 5641521 w 14030783"/>
                <a:gd name="connsiteY380" fmla="*/ 7843800 h 9738027"/>
                <a:gd name="connsiteX381" fmla="*/ 5656035 w 14030783"/>
                <a:gd name="connsiteY381" fmla="*/ 7887343 h 9738027"/>
                <a:gd name="connsiteX382" fmla="*/ 5745276 w 14030783"/>
                <a:gd name="connsiteY382" fmla="*/ 7950389 h 9738027"/>
                <a:gd name="connsiteX383" fmla="*/ 5770222 w 14030783"/>
                <a:gd name="connsiteY383" fmla="*/ 7990077 h 9738027"/>
                <a:gd name="connsiteX384" fmla="*/ 5766480 w 14030783"/>
                <a:gd name="connsiteY384" fmla="*/ 8069112 h 9738027"/>
                <a:gd name="connsiteX385" fmla="*/ 5771016 w 14030783"/>
                <a:gd name="connsiteY385" fmla="*/ 8131703 h 9738027"/>
                <a:gd name="connsiteX386" fmla="*/ 5778386 w 14030783"/>
                <a:gd name="connsiteY386" fmla="*/ 8211419 h 9738027"/>
                <a:gd name="connsiteX387" fmla="*/ 5776458 w 14030783"/>
                <a:gd name="connsiteY387" fmla="*/ 8300887 h 9738027"/>
                <a:gd name="connsiteX388" fmla="*/ 5730989 w 14030783"/>
                <a:gd name="connsiteY388" fmla="*/ 8377994 h 9738027"/>
                <a:gd name="connsiteX389" fmla="*/ 5641521 w 14030783"/>
                <a:gd name="connsiteY389" fmla="*/ 8424371 h 9738027"/>
                <a:gd name="connsiteX390" fmla="*/ 5612492 w 14030783"/>
                <a:gd name="connsiteY390" fmla="*/ 8467914 h 9738027"/>
                <a:gd name="connsiteX391" fmla="*/ 5597978 w 14030783"/>
                <a:gd name="connsiteY391" fmla="*/ 8511457 h 9738027"/>
                <a:gd name="connsiteX392" fmla="*/ 5510892 w 14030783"/>
                <a:gd name="connsiteY392" fmla="*/ 8598543 h 9738027"/>
                <a:gd name="connsiteX393" fmla="*/ 5496378 w 14030783"/>
                <a:gd name="connsiteY393" fmla="*/ 8642085 h 9738027"/>
                <a:gd name="connsiteX394" fmla="*/ 5558744 w 14030783"/>
                <a:gd name="connsiteY394" fmla="*/ 8768178 h 9738027"/>
                <a:gd name="connsiteX395" fmla="*/ 5516109 w 14030783"/>
                <a:gd name="connsiteY395" fmla="*/ 8861954 h 9738027"/>
                <a:gd name="connsiteX396" fmla="*/ 5658303 w 14030783"/>
                <a:gd name="connsiteY396" fmla="*/ 8840183 h 9738027"/>
                <a:gd name="connsiteX397" fmla="*/ 5750491 w 14030783"/>
                <a:gd name="connsiteY397" fmla="*/ 8814103 h 9738027"/>
                <a:gd name="connsiteX398" fmla="*/ 5815692 w 14030783"/>
                <a:gd name="connsiteY398" fmla="*/ 8800268 h 9738027"/>
                <a:gd name="connsiteX399" fmla="*/ 5787798 w 14030783"/>
                <a:gd name="connsiteY399" fmla="*/ 8872159 h 9738027"/>
                <a:gd name="connsiteX400" fmla="*/ 5786890 w 14030783"/>
                <a:gd name="connsiteY400" fmla="*/ 8903343 h 9738027"/>
                <a:gd name="connsiteX401" fmla="*/ 5786664 w 14030783"/>
                <a:gd name="connsiteY401" fmla="*/ 8946885 h 9738027"/>
                <a:gd name="connsiteX402" fmla="*/ 5815692 w 14030783"/>
                <a:gd name="connsiteY402" fmla="*/ 9033971 h 9738027"/>
                <a:gd name="connsiteX403" fmla="*/ 5868760 w 14030783"/>
                <a:gd name="connsiteY403" fmla="*/ 9080576 h 9738027"/>
                <a:gd name="connsiteX404" fmla="*/ 5921828 w 14030783"/>
                <a:gd name="connsiteY404" fmla="*/ 9114140 h 9738027"/>
                <a:gd name="connsiteX405" fmla="*/ 5946321 w 14030783"/>
                <a:gd name="connsiteY405" fmla="*/ 9164600 h 9738027"/>
                <a:gd name="connsiteX406" fmla="*/ 5902778 w 14030783"/>
                <a:gd name="connsiteY406" fmla="*/ 9266200 h 9738027"/>
                <a:gd name="connsiteX407" fmla="*/ 6062435 w 14030783"/>
                <a:gd name="connsiteY407" fmla="*/ 9353285 h 9738027"/>
                <a:gd name="connsiteX408" fmla="*/ 6076949 w 14030783"/>
                <a:gd name="connsiteY408" fmla="*/ 9396828 h 9738027"/>
                <a:gd name="connsiteX409" fmla="*/ 6105978 w 14030783"/>
                <a:gd name="connsiteY409" fmla="*/ 9440371 h 9738027"/>
                <a:gd name="connsiteX410" fmla="*/ 6172653 w 14030783"/>
                <a:gd name="connsiteY410" fmla="*/ 9471214 h 9738027"/>
                <a:gd name="connsiteX411" fmla="*/ 6308384 w 14030783"/>
                <a:gd name="connsiteY411" fmla="*/ 9406920 h 9738027"/>
                <a:gd name="connsiteX412" fmla="*/ 6338207 w 14030783"/>
                <a:gd name="connsiteY412" fmla="*/ 9440371 h 9738027"/>
                <a:gd name="connsiteX413" fmla="*/ 6352721 w 14030783"/>
                <a:gd name="connsiteY413" fmla="*/ 9483914 h 9738027"/>
                <a:gd name="connsiteX414" fmla="*/ 6386739 w 14030783"/>
                <a:gd name="connsiteY414" fmla="*/ 9527003 h 9738027"/>
                <a:gd name="connsiteX415" fmla="*/ 6444569 w 14030783"/>
                <a:gd name="connsiteY415" fmla="*/ 9556032 h 9738027"/>
                <a:gd name="connsiteX416" fmla="*/ 6469061 w 14030783"/>
                <a:gd name="connsiteY416" fmla="*/ 9510562 h 9738027"/>
                <a:gd name="connsiteX417" fmla="*/ 6468835 w 14030783"/>
                <a:gd name="connsiteY417" fmla="*/ 9382314 h 9738027"/>
                <a:gd name="connsiteX418" fmla="*/ 6439807 w 14030783"/>
                <a:gd name="connsiteY418" fmla="*/ 9280714 h 9738027"/>
                <a:gd name="connsiteX419" fmla="*/ 6483349 w 14030783"/>
                <a:gd name="connsiteY419" fmla="*/ 9237171 h 9738027"/>
                <a:gd name="connsiteX420" fmla="*/ 6526892 w 14030783"/>
                <a:gd name="connsiteY420" fmla="*/ 9222657 h 9738027"/>
                <a:gd name="connsiteX421" fmla="*/ 6596516 w 14030783"/>
                <a:gd name="connsiteY421" fmla="*/ 9225945 h 9738027"/>
                <a:gd name="connsiteX422" fmla="*/ 6675097 w 14030783"/>
                <a:gd name="connsiteY422" fmla="*/ 9168795 h 9738027"/>
                <a:gd name="connsiteX423" fmla="*/ 6776243 w 14030783"/>
                <a:gd name="connsiteY423" fmla="*/ 9224812 h 9738027"/>
                <a:gd name="connsiteX424" fmla="*/ 6802664 w 14030783"/>
                <a:gd name="connsiteY424" fmla="*/ 9164600 h 9738027"/>
                <a:gd name="connsiteX425" fmla="*/ 6867638 w 14030783"/>
                <a:gd name="connsiteY425" fmla="*/ 9181722 h 9738027"/>
                <a:gd name="connsiteX426" fmla="*/ 6909027 w 14030783"/>
                <a:gd name="connsiteY426" fmla="*/ 9205988 h 9738027"/>
                <a:gd name="connsiteX427" fmla="*/ 6991349 w 14030783"/>
                <a:gd name="connsiteY427" fmla="*/ 9208143 h 9738027"/>
                <a:gd name="connsiteX428" fmla="*/ 7063921 w 14030783"/>
                <a:gd name="connsiteY428" fmla="*/ 9121057 h 9738027"/>
                <a:gd name="connsiteX429" fmla="*/ 7141028 w 14030783"/>
                <a:gd name="connsiteY429" fmla="*/ 9139881 h 9738027"/>
                <a:gd name="connsiteX430" fmla="*/ 7209064 w 14030783"/>
                <a:gd name="connsiteY430" fmla="*/ 9077514 h 9738027"/>
                <a:gd name="connsiteX431" fmla="*/ 7235939 w 14030783"/>
                <a:gd name="connsiteY431" fmla="*/ 9048713 h 9738027"/>
                <a:gd name="connsiteX432" fmla="*/ 7275172 w 14030783"/>
                <a:gd name="connsiteY432" fmla="*/ 9023539 h 9738027"/>
                <a:gd name="connsiteX433" fmla="*/ 7310436 w 14030783"/>
                <a:gd name="connsiteY433" fmla="*/ 9063681 h 9738027"/>
                <a:gd name="connsiteX434" fmla="*/ 7346609 w 14030783"/>
                <a:gd name="connsiteY434" fmla="*/ 9109604 h 9738027"/>
                <a:gd name="connsiteX435" fmla="*/ 7382328 w 14030783"/>
                <a:gd name="connsiteY435" fmla="*/ 9159270 h 9738027"/>
                <a:gd name="connsiteX436" fmla="*/ 7499349 w 14030783"/>
                <a:gd name="connsiteY436" fmla="*/ 9164600 h 9738027"/>
                <a:gd name="connsiteX437" fmla="*/ 7586435 w 14030783"/>
                <a:gd name="connsiteY437" fmla="*/ 9179114 h 9738027"/>
                <a:gd name="connsiteX438" fmla="*/ 7600949 w 14030783"/>
                <a:gd name="connsiteY438" fmla="*/ 9353285 h 9738027"/>
                <a:gd name="connsiteX439" fmla="*/ 7673521 w 14030783"/>
                <a:gd name="connsiteY439" fmla="*/ 9367800 h 9738027"/>
                <a:gd name="connsiteX440" fmla="*/ 7760607 w 14030783"/>
                <a:gd name="connsiteY440" fmla="*/ 9396828 h 9738027"/>
                <a:gd name="connsiteX441" fmla="*/ 7847692 w 14030783"/>
                <a:gd name="connsiteY441" fmla="*/ 9425857 h 9738027"/>
                <a:gd name="connsiteX442" fmla="*/ 7891235 w 14030783"/>
                <a:gd name="connsiteY442" fmla="*/ 9440371 h 9738027"/>
                <a:gd name="connsiteX443" fmla="*/ 7934778 w 14030783"/>
                <a:gd name="connsiteY443" fmla="*/ 9396828 h 9738027"/>
                <a:gd name="connsiteX444" fmla="*/ 7978321 w 14030783"/>
                <a:gd name="connsiteY444" fmla="*/ 9382314 h 9738027"/>
                <a:gd name="connsiteX445" fmla="*/ 8001453 w 14030783"/>
                <a:gd name="connsiteY445" fmla="*/ 9347389 h 9738027"/>
                <a:gd name="connsiteX446" fmla="*/ 8044315 w 14030783"/>
                <a:gd name="connsiteY446" fmla="*/ 9335483 h 9738027"/>
                <a:gd name="connsiteX447" fmla="*/ 8103847 w 14030783"/>
                <a:gd name="connsiteY447" fmla="*/ 9397396 h 9738027"/>
                <a:gd name="connsiteX448" fmla="*/ 8207942 w 14030783"/>
                <a:gd name="connsiteY448" fmla="*/ 9437309 h 9738027"/>
                <a:gd name="connsiteX449" fmla="*/ 8253866 w 14030783"/>
                <a:gd name="connsiteY449" fmla="*/ 9392633 h 9738027"/>
                <a:gd name="connsiteX450" fmla="*/ 8294347 w 14030783"/>
                <a:gd name="connsiteY450" fmla="*/ 9401818 h 9738027"/>
                <a:gd name="connsiteX451" fmla="*/ 8337890 w 14030783"/>
                <a:gd name="connsiteY451" fmla="*/ 9438217 h 9738027"/>
                <a:gd name="connsiteX452" fmla="*/ 8356259 w 14030783"/>
                <a:gd name="connsiteY452" fmla="*/ 9485502 h 9738027"/>
                <a:gd name="connsiteX453" fmla="*/ 8333808 w 14030783"/>
                <a:gd name="connsiteY453" fmla="*/ 9519633 h 9738027"/>
                <a:gd name="connsiteX454" fmla="*/ 8315778 w 14030783"/>
                <a:gd name="connsiteY454" fmla="*/ 9604564 h 9738027"/>
                <a:gd name="connsiteX455" fmla="*/ 8348095 w 14030783"/>
                <a:gd name="connsiteY455" fmla="*/ 9685413 h 9738027"/>
                <a:gd name="connsiteX456" fmla="*/ 8389257 w 14030783"/>
                <a:gd name="connsiteY456" fmla="*/ 9738027 h 9738027"/>
                <a:gd name="connsiteX457" fmla="*/ 8428264 w 14030783"/>
                <a:gd name="connsiteY457" fmla="*/ 9730657 h 9738027"/>
                <a:gd name="connsiteX458" fmla="*/ 8425202 w 14030783"/>
                <a:gd name="connsiteY458" fmla="*/ 9682578 h 9738027"/>
                <a:gd name="connsiteX459" fmla="*/ 8399235 w 14030783"/>
                <a:gd name="connsiteY459" fmla="*/ 9643571 h 9738027"/>
                <a:gd name="connsiteX460" fmla="*/ 8389937 w 14030783"/>
                <a:gd name="connsiteY460" fmla="*/ 9571453 h 9738027"/>
                <a:gd name="connsiteX461" fmla="*/ 8409214 w 14030783"/>
                <a:gd name="connsiteY461" fmla="*/ 9527684 h 9738027"/>
                <a:gd name="connsiteX462" fmla="*/ 8434841 w 14030783"/>
                <a:gd name="connsiteY462" fmla="*/ 9475977 h 9738027"/>
                <a:gd name="connsiteX463" fmla="*/ 8468178 w 14030783"/>
                <a:gd name="connsiteY463" fmla="*/ 9483120 h 9738027"/>
                <a:gd name="connsiteX464" fmla="*/ 8534853 w 14030783"/>
                <a:gd name="connsiteY464" fmla="*/ 9473595 h 9738027"/>
                <a:gd name="connsiteX465" fmla="*/ 8592684 w 14030783"/>
                <a:gd name="connsiteY465" fmla="*/ 9453185 h 9738027"/>
                <a:gd name="connsiteX466" fmla="*/ 8675007 w 14030783"/>
                <a:gd name="connsiteY466" fmla="*/ 9428465 h 9738027"/>
                <a:gd name="connsiteX467" fmla="*/ 8734991 w 14030783"/>
                <a:gd name="connsiteY467" fmla="*/ 9415877 h 9738027"/>
                <a:gd name="connsiteX468" fmla="*/ 8730116 w 14030783"/>
                <a:gd name="connsiteY468" fmla="*/ 9375964 h 9738027"/>
                <a:gd name="connsiteX469" fmla="*/ 8753928 w 14030783"/>
                <a:gd name="connsiteY469" fmla="*/ 9356914 h 9738027"/>
                <a:gd name="connsiteX470" fmla="*/ 8782503 w 14030783"/>
                <a:gd name="connsiteY470" fmla="*/ 9359295 h 9738027"/>
                <a:gd name="connsiteX471" fmla="*/ 8849178 w 14030783"/>
                <a:gd name="connsiteY471" fmla="*/ 9382314 h 9738027"/>
                <a:gd name="connsiteX472" fmla="*/ 8894876 w 14030783"/>
                <a:gd name="connsiteY472" fmla="*/ 9312577 h 9738027"/>
                <a:gd name="connsiteX473" fmla="*/ 8942047 w 14030783"/>
                <a:gd name="connsiteY473" fmla="*/ 9314052 h 9738027"/>
                <a:gd name="connsiteX474" fmla="*/ 8980147 w 14030783"/>
                <a:gd name="connsiteY474" fmla="*/ 9356914 h 9738027"/>
                <a:gd name="connsiteX475" fmla="*/ 9023009 w 14030783"/>
                <a:gd name="connsiteY475" fmla="*/ 9321195 h 9738027"/>
                <a:gd name="connsiteX476" fmla="*/ 9064511 w 14030783"/>
                <a:gd name="connsiteY476" fmla="*/ 9264272 h 9738027"/>
                <a:gd name="connsiteX477" fmla="*/ 9124723 w 14030783"/>
                <a:gd name="connsiteY477" fmla="*/ 9278106 h 9738027"/>
                <a:gd name="connsiteX478" fmla="*/ 9163503 w 14030783"/>
                <a:gd name="connsiteY478" fmla="*/ 9237852 h 9738027"/>
                <a:gd name="connsiteX479" fmla="*/ 9168266 w 14030783"/>
                <a:gd name="connsiteY479" fmla="*/ 9186258 h 9738027"/>
                <a:gd name="connsiteX480" fmla="*/ 9199222 w 14030783"/>
                <a:gd name="connsiteY480" fmla="*/ 9133077 h 9738027"/>
                <a:gd name="connsiteX481" fmla="*/ 9242084 w 14030783"/>
                <a:gd name="connsiteY481" fmla="*/ 9156889 h 9738027"/>
                <a:gd name="connsiteX482" fmla="*/ 9285174 w 14030783"/>
                <a:gd name="connsiteY482" fmla="*/ 9196690 h 9738027"/>
                <a:gd name="connsiteX483" fmla="*/ 9344478 w 14030783"/>
                <a:gd name="connsiteY483" fmla="*/ 9159270 h 9738027"/>
                <a:gd name="connsiteX484" fmla="*/ 9438367 w 14030783"/>
                <a:gd name="connsiteY484" fmla="*/ 9131943 h 9738027"/>
                <a:gd name="connsiteX485" fmla="*/ 9496878 w 14030783"/>
                <a:gd name="connsiteY485" fmla="*/ 9130695 h 9738027"/>
                <a:gd name="connsiteX486" fmla="*/ 9557316 w 14030783"/>
                <a:gd name="connsiteY486" fmla="*/ 9105521 h 9738027"/>
                <a:gd name="connsiteX487" fmla="*/ 9613446 w 14030783"/>
                <a:gd name="connsiteY487" fmla="*/ 9126046 h 9738027"/>
                <a:gd name="connsiteX488" fmla="*/ 9691007 w 14030783"/>
                <a:gd name="connsiteY488" fmla="*/ 9106543 h 9738027"/>
                <a:gd name="connsiteX489" fmla="*/ 9792153 w 14030783"/>
                <a:gd name="connsiteY489" fmla="*/ 9094977 h 9738027"/>
                <a:gd name="connsiteX490" fmla="*/ 9854973 w 14030783"/>
                <a:gd name="connsiteY490" fmla="*/ 9050866 h 9738027"/>
                <a:gd name="connsiteX491" fmla="*/ 9842159 w 14030783"/>
                <a:gd name="connsiteY491" fmla="*/ 9009252 h 9738027"/>
                <a:gd name="connsiteX492" fmla="*/ 9858034 w 14030783"/>
                <a:gd name="connsiteY492" fmla="*/ 8981583 h 9738027"/>
                <a:gd name="connsiteX493" fmla="*/ 9911216 w 14030783"/>
                <a:gd name="connsiteY493" fmla="*/ 8980677 h 9738027"/>
                <a:gd name="connsiteX494" fmla="*/ 9932534 w 14030783"/>
                <a:gd name="connsiteY494" fmla="*/ 8931350 h 9738027"/>
                <a:gd name="connsiteX495" fmla="*/ 9981519 w 14030783"/>
                <a:gd name="connsiteY495" fmla="*/ 8904022 h 9738027"/>
                <a:gd name="connsiteX496" fmla="*/ 10063162 w 14030783"/>
                <a:gd name="connsiteY496" fmla="*/ 8850956 h 9738027"/>
                <a:gd name="connsiteX497" fmla="*/ 10140723 w 14030783"/>
                <a:gd name="connsiteY497" fmla="*/ 8802650 h 9738027"/>
                <a:gd name="connsiteX498" fmla="*/ 10169524 w 14030783"/>
                <a:gd name="connsiteY498" fmla="*/ 8768632 h 9738027"/>
                <a:gd name="connsiteX499" fmla="*/ 10138795 w 14030783"/>
                <a:gd name="connsiteY499" fmla="*/ 8719646 h 9738027"/>
                <a:gd name="connsiteX500" fmla="*/ 10178256 w 14030783"/>
                <a:gd name="connsiteY500" fmla="*/ 8683474 h 9738027"/>
                <a:gd name="connsiteX501" fmla="*/ 10238467 w 14030783"/>
                <a:gd name="connsiteY501" fmla="*/ 8664197 h 9738027"/>
                <a:gd name="connsiteX502" fmla="*/ 10291535 w 14030783"/>
                <a:gd name="connsiteY502" fmla="*/ 8642539 h 9738027"/>
                <a:gd name="connsiteX503" fmla="*/ 10332470 w 14030783"/>
                <a:gd name="connsiteY503" fmla="*/ 8610902 h 9738027"/>
                <a:gd name="connsiteX504" fmla="*/ 10389847 w 14030783"/>
                <a:gd name="connsiteY504" fmla="*/ 8533002 h 9738027"/>
                <a:gd name="connsiteX505" fmla="*/ 10402207 w 14030783"/>
                <a:gd name="connsiteY505" fmla="*/ 8525971 h 9738027"/>
                <a:gd name="connsiteX506" fmla="*/ 10436905 w 14030783"/>
                <a:gd name="connsiteY506" fmla="*/ 8480274 h 9738027"/>
                <a:gd name="connsiteX507" fmla="*/ 10475232 w 14030783"/>
                <a:gd name="connsiteY507" fmla="*/ 8443875 h 9738027"/>
                <a:gd name="connsiteX508" fmla="*/ 10518321 w 14030783"/>
                <a:gd name="connsiteY508" fmla="*/ 8395343 h 9738027"/>
                <a:gd name="connsiteX509" fmla="*/ 10533516 w 14030783"/>
                <a:gd name="connsiteY509" fmla="*/ 8308257 h 9738027"/>
                <a:gd name="connsiteX510" fmla="*/ 10538052 w 14030783"/>
                <a:gd name="connsiteY510" fmla="*/ 8247819 h 9738027"/>
                <a:gd name="connsiteX511" fmla="*/ 10520816 w 14030783"/>
                <a:gd name="connsiteY511" fmla="*/ 8171052 h 9738027"/>
                <a:gd name="connsiteX512" fmla="*/ 10561864 w 14030783"/>
                <a:gd name="connsiteY512" fmla="*/ 8117643 h 9738027"/>
                <a:gd name="connsiteX513" fmla="*/ 10605407 w 14030783"/>
                <a:gd name="connsiteY513" fmla="*/ 8119571 h 9738027"/>
                <a:gd name="connsiteX514" fmla="*/ 10666072 w 14030783"/>
                <a:gd name="connsiteY514" fmla="*/ 8102676 h 9738027"/>
                <a:gd name="connsiteX515" fmla="*/ 10693627 w 14030783"/>
                <a:gd name="connsiteY515" fmla="*/ 8025569 h 9738027"/>
                <a:gd name="connsiteX516" fmla="*/ 10735128 w 14030783"/>
                <a:gd name="connsiteY516" fmla="*/ 7994839 h 9738027"/>
                <a:gd name="connsiteX517" fmla="*/ 10813823 w 14030783"/>
                <a:gd name="connsiteY517" fmla="*/ 7894940 h 9738027"/>
                <a:gd name="connsiteX518" fmla="*/ 10845233 w 14030783"/>
                <a:gd name="connsiteY518" fmla="*/ 7805246 h 9738027"/>
                <a:gd name="connsiteX519" fmla="*/ 10886394 w 14030783"/>
                <a:gd name="connsiteY519" fmla="*/ 7745488 h 9738027"/>
                <a:gd name="connsiteX520" fmla="*/ 10942297 w 14030783"/>
                <a:gd name="connsiteY520" fmla="*/ 7730520 h 9738027"/>
                <a:gd name="connsiteX521" fmla="*/ 10997292 w 14030783"/>
                <a:gd name="connsiteY521" fmla="*/ 7727685 h 9738027"/>
                <a:gd name="connsiteX522" fmla="*/ 10990829 w 14030783"/>
                <a:gd name="connsiteY522" fmla="*/ 7706028 h 9738027"/>
                <a:gd name="connsiteX523" fmla="*/ 10982778 w 14030783"/>
                <a:gd name="connsiteY523" fmla="*/ 7652732 h 9738027"/>
                <a:gd name="connsiteX524" fmla="*/ 10989695 w 14030783"/>
                <a:gd name="connsiteY524" fmla="*/ 7604427 h 9738027"/>
                <a:gd name="connsiteX525" fmla="*/ 10956584 w 14030783"/>
                <a:gd name="connsiteY525" fmla="*/ 7507590 h 9738027"/>
                <a:gd name="connsiteX526" fmla="*/ 10954430 w 14030783"/>
                <a:gd name="connsiteY526" fmla="*/ 7454521 h 9738027"/>
                <a:gd name="connsiteX527" fmla="*/ 11002735 w 14030783"/>
                <a:gd name="connsiteY527" fmla="*/ 7401681 h 9738027"/>
                <a:gd name="connsiteX528" fmla="*/ 11063741 w 14030783"/>
                <a:gd name="connsiteY528" fmla="*/ 7373333 h 9738027"/>
                <a:gd name="connsiteX529" fmla="*/ 11055349 w 14030783"/>
                <a:gd name="connsiteY529" fmla="*/ 7335800 h 9738027"/>
                <a:gd name="connsiteX530" fmla="*/ 11013734 w 14030783"/>
                <a:gd name="connsiteY530" fmla="*/ 7306998 h 9738027"/>
                <a:gd name="connsiteX531" fmla="*/ 10951368 w 14030783"/>
                <a:gd name="connsiteY531" fmla="*/ 7239643 h 9738027"/>
                <a:gd name="connsiteX532" fmla="*/ 10890703 w 14030783"/>
                <a:gd name="connsiteY532" fmla="*/ 7270371 h 9738027"/>
                <a:gd name="connsiteX533" fmla="*/ 10820966 w 14030783"/>
                <a:gd name="connsiteY533" fmla="*/ 7263001 h 9738027"/>
                <a:gd name="connsiteX534" fmla="*/ 10823121 w 14030783"/>
                <a:gd name="connsiteY534" fmla="*/ 7205171 h 9738027"/>
                <a:gd name="connsiteX535" fmla="*/ 10869045 w 14030783"/>
                <a:gd name="connsiteY535" fmla="*/ 7133053 h 9738027"/>
                <a:gd name="connsiteX536" fmla="*/ 10916103 w 14030783"/>
                <a:gd name="connsiteY536" fmla="*/ 7116158 h 9738027"/>
                <a:gd name="connsiteX537" fmla="*/ 10956130 w 14030783"/>
                <a:gd name="connsiteY537" fmla="*/ 7087357 h 9738027"/>
                <a:gd name="connsiteX538" fmla="*/ 11012486 w 14030783"/>
                <a:gd name="connsiteY538" fmla="*/ 7074769 h 9738027"/>
                <a:gd name="connsiteX539" fmla="*/ 11072244 w 14030783"/>
                <a:gd name="connsiteY539" fmla="*/ 7055039 h 9738027"/>
                <a:gd name="connsiteX540" fmla="*/ 10968491 w 14030783"/>
                <a:gd name="connsiteY540" fmla="*/ 6954120 h 9738027"/>
                <a:gd name="connsiteX541" fmla="*/ 10942070 w 14030783"/>
                <a:gd name="connsiteY541" fmla="*/ 6879619 h 9738027"/>
                <a:gd name="connsiteX542" fmla="*/ 11036527 w 14030783"/>
                <a:gd name="connsiteY542" fmla="*/ 6886083 h 9738027"/>
                <a:gd name="connsiteX543" fmla="*/ 11084378 w 14030783"/>
                <a:gd name="connsiteY543" fmla="*/ 6856828 h 9738027"/>
                <a:gd name="connsiteX544" fmla="*/ 11026321 w 14030783"/>
                <a:gd name="connsiteY544" fmla="*/ 6788566 h 9738027"/>
                <a:gd name="connsiteX545" fmla="*/ 10953749 w 14030783"/>
                <a:gd name="connsiteY545" fmla="*/ 6740714 h 9738027"/>
                <a:gd name="connsiteX546" fmla="*/ 10948307 w 14030783"/>
                <a:gd name="connsiteY546" fmla="*/ 6692862 h 9738027"/>
                <a:gd name="connsiteX547" fmla="*/ 10895692 w 14030783"/>
                <a:gd name="connsiteY547" fmla="*/ 6668143 h 9738027"/>
                <a:gd name="connsiteX548" fmla="*/ 10852603 w 14030783"/>
                <a:gd name="connsiteY548" fmla="*/ 6633671 h 9738027"/>
                <a:gd name="connsiteX549" fmla="*/ 10842851 w 14030783"/>
                <a:gd name="connsiteY549" fmla="*/ 6556790 h 9738027"/>
                <a:gd name="connsiteX550" fmla="*/ 10832646 w 14030783"/>
                <a:gd name="connsiteY550" fmla="*/ 6494198 h 9738027"/>
                <a:gd name="connsiteX551" fmla="*/ 10779578 w 14030783"/>
                <a:gd name="connsiteY551" fmla="*/ 6367878 h 9738027"/>
                <a:gd name="connsiteX552" fmla="*/ 10750549 w 14030783"/>
                <a:gd name="connsiteY552" fmla="*/ 6247228 h 9738027"/>
                <a:gd name="connsiteX553" fmla="*/ 10707007 w 14030783"/>
                <a:gd name="connsiteY553" fmla="*/ 6218200 h 9738027"/>
                <a:gd name="connsiteX554" fmla="*/ 10658021 w 14030783"/>
                <a:gd name="connsiteY554" fmla="*/ 6155833 h 9738027"/>
                <a:gd name="connsiteX555" fmla="*/ 10547349 w 14030783"/>
                <a:gd name="connsiteY555" fmla="*/ 6072831 h 9738027"/>
                <a:gd name="connsiteX556" fmla="*/ 10465027 w 14030783"/>
                <a:gd name="connsiteY556" fmla="*/ 6005701 h 9738027"/>
                <a:gd name="connsiteX557" fmla="*/ 10480221 w 14030783"/>
                <a:gd name="connsiteY557" fmla="*/ 5885505 h 9738027"/>
                <a:gd name="connsiteX558" fmla="*/ 10547803 w 14030783"/>
                <a:gd name="connsiteY558" fmla="*/ 5822232 h 9738027"/>
                <a:gd name="connsiteX559" fmla="*/ 10634435 w 14030783"/>
                <a:gd name="connsiteY559" fmla="*/ 5724714 h 9738027"/>
                <a:gd name="connsiteX560" fmla="*/ 10668453 w 14030783"/>
                <a:gd name="connsiteY560" fmla="*/ 5637402 h 9738027"/>
                <a:gd name="connsiteX561" fmla="*/ 10711996 w 14030783"/>
                <a:gd name="connsiteY561" fmla="*/ 5604745 h 9738027"/>
                <a:gd name="connsiteX562" fmla="*/ 10789103 w 14030783"/>
                <a:gd name="connsiteY562" fmla="*/ 5627196 h 9738027"/>
                <a:gd name="connsiteX563" fmla="*/ 10799989 w 14030783"/>
                <a:gd name="connsiteY563" fmla="*/ 5560067 h 9738027"/>
                <a:gd name="connsiteX564" fmla="*/ 10853057 w 14030783"/>
                <a:gd name="connsiteY564" fmla="*/ 5502464 h 9738027"/>
                <a:gd name="connsiteX565" fmla="*/ 10929936 w 14030783"/>
                <a:gd name="connsiteY565" fmla="*/ 5468446 h 9738027"/>
                <a:gd name="connsiteX566" fmla="*/ 10997292 w 14030783"/>
                <a:gd name="connsiteY566" fmla="*/ 5463457 h 9738027"/>
                <a:gd name="connsiteX567" fmla="*/ 11027909 w 14030783"/>
                <a:gd name="connsiteY567" fmla="*/ 5434655 h 9738027"/>
                <a:gd name="connsiteX568" fmla="*/ 11090501 w 14030783"/>
                <a:gd name="connsiteY568" fmla="*/ 5395875 h 9738027"/>
                <a:gd name="connsiteX569" fmla="*/ 11200492 w 14030783"/>
                <a:gd name="connsiteY569" fmla="*/ 5361857 h 9738027"/>
                <a:gd name="connsiteX570" fmla="*/ 11244035 w 14030783"/>
                <a:gd name="connsiteY570" fmla="*/ 5332828 h 9738027"/>
                <a:gd name="connsiteX571" fmla="*/ 11200492 w 14030783"/>
                <a:gd name="connsiteY571" fmla="*/ 5303800 h 9738027"/>
                <a:gd name="connsiteX572" fmla="*/ 10910207 w 14030783"/>
                <a:gd name="connsiteY572" fmla="*/ 5260257 h 9738027"/>
                <a:gd name="connsiteX573" fmla="*/ 10866664 w 14030783"/>
                <a:gd name="connsiteY573" fmla="*/ 5216714 h 9738027"/>
                <a:gd name="connsiteX574" fmla="*/ 10721521 w 14030783"/>
                <a:gd name="connsiteY574" fmla="*/ 5274771 h 9738027"/>
                <a:gd name="connsiteX575" fmla="*/ 10663464 w 14030783"/>
                <a:gd name="connsiteY575" fmla="*/ 5303800 h 9738027"/>
                <a:gd name="connsiteX576" fmla="*/ 10576378 w 14030783"/>
                <a:gd name="connsiteY576" fmla="*/ 5390206 h 9738027"/>
                <a:gd name="connsiteX577" fmla="*/ 10479087 w 14030783"/>
                <a:gd name="connsiteY577" fmla="*/ 5361403 h 9738027"/>
                <a:gd name="connsiteX578" fmla="*/ 10407422 w 14030783"/>
                <a:gd name="connsiteY578" fmla="*/ 5317633 h 9738027"/>
                <a:gd name="connsiteX579" fmla="*/ 10387692 w 14030783"/>
                <a:gd name="connsiteY579" fmla="*/ 5245743 h 9738027"/>
                <a:gd name="connsiteX580" fmla="*/ 10402207 w 14030783"/>
                <a:gd name="connsiteY580" fmla="*/ 5187685 h 9738027"/>
                <a:gd name="connsiteX581" fmla="*/ 10431235 w 14030783"/>
                <a:gd name="connsiteY581" fmla="*/ 5144143 h 9738027"/>
                <a:gd name="connsiteX582" fmla="*/ 10387692 w 14030783"/>
                <a:gd name="connsiteY582" fmla="*/ 5115114 h 9738027"/>
                <a:gd name="connsiteX583" fmla="*/ 10329635 w 14030783"/>
                <a:gd name="connsiteY583" fmla="*/ 5100600 h 9738027"/>
                <a:gd name="connsiteX584" fmla="*/ 10242549 w 14030783"/>
                <a:gd name="connsiteY584" fmla="*/ 5071571 h 9738027"/>
                <a:gd name="connsiteX585" fmla="*/ 10199007 w 14030783"/>
                <a:gd name="connsiteY585" fmla="*/ 5057057 h 9738027"/>
                <a:gd name="connsiteX586" fmla="*/ 10112602 w 14030783"/>
                <a:gd name="connsiteY586" fmla="*/ 5028028 h 9738027"/>
                <a:gd name="connsiteX587" fmla="*/ 10083346 w 14030783"/>
                <a:gd name="connsiteY587" fmla="*/ 4921665 h 9738027"/>
                <a:gd name="connsiteX588" fmla="*/ 10088789 w 14030783"/>
                <a:gd name="connsiteY588" fmla="*/ 4868598 h 9738027"/>
                <a:gd name="connsiteX589" fmla="*/ 10141403 w 14030783"/>
                <a:gd name="connsiteY589" fmla="*/ 4758381 h 9738027"/>
                <a:gd name="connsiteX590" fmla="*/ 10227809 w 14030783"/>
                <a:gd name="connsiteY590" fmla="*/ 4753164 h 9738027"/>
                <a:gd name="connsiteX591" fmla="*/ 10301060 w 14030783"/>
                <a:gd name="connsiteY591" fmla="*/ 4791490 h 9738027"/>
                <a:gd name="connsiteX592" fmla="*/ 10350727 w 14030783"/>
                <a:gd name="connsiteY592" fmla="*/ 4762462 h 9738027"/>
                <a:gd name="connsiteX593" fmla="*/ 10404021 w 14030783"/>
                <a:gd name="connsiteY593" fmla="*/ 4752710 h 9738027"/>
                <a:gd name="connsiteX594" fmla="*/ 10461851 w 14030783"/>
                <a:gd name="connsiteY594" fmla="*/ 4698963 h 9738027"/>
                <a:gd name="connsiteX595" fmla="*/ 10486117 w 14030783"/>
                <a:gd name="connsiteY595" fmla="*/ 4607114 h 9738027"/>
                <a:gd name="connsiteX596" fmla="*/ 10530341 w 14030783"/>
                <a:gd name="connsiteY596" fmla="*/ 4532502 h 9738027"/>
                <a:gd name="connsiteX597" fmla="*/ 10634435 w 14030783"/>
                <a:gd name="connsiteY597" fmla="*/ 4520028 h 9738027"/>
                <a:gd name="connsiteX598" fmla="*/ 10677978 w 14030783"/>
                <a:gd name="connsiteY598" fmla="*/ 4491000 h 9738027"/>
                <a:gd name="connsiteX599" fmla="*/ 10750549 w 14030783"/>
                <a:gd name="connsiteY599" fmla="*/ 4403914 h 9738027"/>
                <a:gd name="connsiteX600" fmla="*/ 10794092 w 14030783"/>
                <a:gd name="connsiteY600" fmla="*/ 4360371 h 9738027"/>
                <a:gd name="connsiteX601" fmla="*/ 10814503 w 14030783"/>
                <a:gd name="connsiteY601" fmla="*/ 4302314 h 9738027"/>
                <a:gd name="connsiteX602" fmla="*/ 10887528 w 14030783"/>
                <a:gd name="connsiteY602" fmla="*/ 4251514 h 9738027"/>
                <a:gd name="connsiteX603" fmla="*/ 11016116 w 14030783"/>
                <a:gd name="connsiteY603" fmla="*/ 4232464 h 9738027"/>
                <a:gd name="connsiteX604" fmla="*/ 11142209 w 14030783"/>
                <a:gd name="connsiteY604" fmla="*/ 4307983 h 9738027"/>
                <a:gd name="connsiteX605" fmla="*/ 11165794 w 14030783"/>
                <a:gd name="connsiteY605" fmla="*/ 4433170 h 9738027"/>
                <a:gd name="connsiteX606" fmla="*/ 11117489 w 14030783"/>
                <a:gd name="connsiteY606" fmla="*/ 4505514 h 9738027"/>
                <a:gd name="connsiteX607" fmla="*/ 11087553 w 14030783"/>
                <a:gd name="connsiteY607" fmla="*/ 4551552 h 9738027"/>
                <a:gd name="connsiteX608" fmla="*/ 11088687 w 14030783"/>
                <a:gd name="connsiteY608" fmla="*/ 4577632 h 9738027"/>
                <a:gd name="connsiteX609" fmla="*/ 11026321 w 14030783"/>
                <a:gd name="connsiteY609" fmla="*/ 4592600 h 9738027"/>
                <a:gd name="connsiteX610" fmla="*/ 11011807 w 14030783"/>
                <a:gd name="connsiteY610" fmla="*/ 4650657 h 9738027"/>
                <a:gd name="connsiteX611" fmla="*/ 11098892 w 14030783"/>
                <a:gd name="connsiteY611" fmla="*/ 4665171 h 9738027"/>
                <a:gd name="connsiteX612" fmla="*/ 11055349 w 14030783"/>
                <a:gd name="connsiteY612" fmla="*/ 4708714 h 9738027"/>
                <a:gd name="connsiteX613" fmla="*/ 11040835 w 14030783"/>
                <a:gd name="connsiteY613" fmla="*/ 4752257 h 9738027"/>
                <a:gd name="connsiteX614" fmla="*/ 11055349 w 14030783"/>
                <a:gd name="connsiteY614" fmla="*/ 4781285 h 9738027"/>
                <a:gd name="connsiteX615" fmla="*/ 11098892 w 14030783"/>
                <a:gd name="connsiteY615" fmla="*/ 4737743 h 9738027"/>
                <a:gd name="connsiteX616" fmla="*/ 11229521 w 14030783"/>
                <a:gd name="connsiteY616" fmla="*/ 4650657 h 9738027"/>
                <a:gd name="connsiteX617" fmla="*/ 11287578 w 14030783"/>
                <a:gd name="connsiteY617" fmla="*/ 4636143 h 9738027"/>
                <a:gd name="connsiteX618" fmla="*/ 11374664 w 14030783"/>
                <a:gd name="connsiteY618" fmla="*/ 4592600 h 9738027"/>
                <a:gd name="connsiteX619" fmla="*/ 11461749 w 14030783"/>
                <a:gd name="connsiteY619" fmla="*/ 4549057 h 9738027"/>
                <a:gd name="connsiteX620" fmla="*/ 11577864 w 14030783"/>
                <a:gd name="connsiteY62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41978 w 14030783"/>
                <a:gd name="connsiteY240" fmla="*/ 2778314 h 9738027"/>
                <a:gd name="connsiteX241" fmla="*/ 2085295 w 14030783"/>
                <a:gd name="connsiteY241" fmla="*/ 2852813 h 9738027"/>
                <a:gd name="connsiteX242" fmla="*/ 2020093 w 14030783"/>
                <a:gd name="connsiteY242" fmla="*/ 2903953 h 9738027"/>
                <a:gd name="connsiteX243" fmla="*/ 1918493 w 14030783"/>
                <a:gd name="connsiteY243" fmla="*/ 2846576 h 9738027"/>
                <a:gd name="connsiteX244" fmla="*/ 1817348 w 14030783"/>
                <a:gd name="connsiteY244" fmla="*/ 2863245 h 9738027"/>
                <a:gd name="connsiteX245" fmla="*/ 1621064 w 14030783"/>
                <a:gd name="connsiteY245" fmla="*/ 2908943 h 9738027"/>
                <a:gd name="connsiteX246" fmla="*/ 1582510 w 14030783"/>
                <a:gd name="connsiteY246" fmla="*/ 2933435 h 9738027"/>
                <a:gd name="connsiteX247" fmla="*/ 1512773 w 14030783"/>
                <a:gd name="connsiteY247" fmla="*/ 2955320 h 9738027"/>
                <a:gd name="connsiteX248" fmla="*/ 1517309 w 14030783"/>
                <a:gd name="connsiteY248" fmla="*/ 3013150 h 9738027"/>
                <a:gd name="connsiteX249" fmla="*/ 1549173 w 14030783"/>
                <a:gd name="connsiteY249" fmla="*/ 3107153 h 9738027"/>
                <a:gd name="connsiteX250" fmla="*/ 1592716 w 14030783"/>
                <a:gd name="connsiteY250" fmla="*/ 3191403 h 9738027"/>
                <a:gd name="connsiteX251" fmla="*/ 1641135 w 14030783"/>
                <a:gd name="connsiteY251" fmla="*/ 3379977 h 9738027"/>
                <a:gd name="connsiteX252" fmla="*/ 1679235 w 14030783"/>
                <a:gd name="connsiteY252" fmla="*/ 3515708 h 9738027"/>
                <a:gd name="connsiteX253" fmla="*/ 1611766 w 14030783"/>
                <a:gd name="connsiteY253" fmla="*/ 3576373 h 9738027"/>
                <a:gd name="connsiteX254" fmla="*/ 1603941 w 14030783"/>
                <a:gd name="connsiteY254" fmla="*/ 3629214 h 9738027"/>
                <a:gd name="connsiteX255" fmla="*/ 1562554 w 14030783"/>
                <a:gd name="connsiteY255" fmla="*/ 3677633 h 9738027"/>
                <a:gd name="connsiteX256" fmla="*/ 1524454 w 14030783"/>
                <a:gd name="connsiteY256" fmla="*/ 3753833 h 9738027"/>
                <a:gd name="connsiteX257" fmla="*/ 1548492 w 14030783"/>
                <a:gd name="connsiteY257" fmla="*/ 3852371 h 9738027"/>
                <a:gd name="connsiteX258" fmla="*/ 1504949 w 14030783"/>
                <a:gd name="connsiteY258" fmla="*/ 3866885 h 9738027"/>
                <a:gd name="connsiteX259" fmla="*/ 1446892 w 14030783"/>
                <a:gd name="connsiteY259" fmla="*/ 3881400 h 9738027"/>
                <a:gd name="connsiteX260" fmla="*/ 1427615 w 14030783"/>
                <a:gd name="connsiteY260" fmla="*/ 3913037 h 9738027"/>
                <a:gd name="connsiteX261" fmla="*/ 1374548 w 14030783"/>
                <a:gd name="connsiteY261" fmla="*/ 3939910 h 9738027"/>
                <a:gd name="connsiteX262" fmla="*/ 1333386 w 14030783"/>
                <a:gd name="connsiteY262" fmla="*/ 3980845 h 9738027"/>
                <a:gd name="connsiteX263" fmla="*/ 1200149 w 14030783"/>
                <a:gd name="connsiteY263" fmla="*/ 4041057 h 9738027"/>
                <a:gd name="connsiteX264" fmla="*/ 1132114 w 14030783"/>
                <a:gd name="connsiteY264" fmla="*/ 4089135 h 9738027"/>
                <a:gd name="connsiteX265" fmla="*/ 1102858 w 14030783"/>
                <a:gd name="connsiteY265" fmla="*/ 4120319 h 9738027"/>
                <a:gd name="connsiteX266" fmla="*/ 1052398 w 14030783"/>
                <a:gd name="connsiteY266" fmla="*/ 4154337 h 9738027"/>
                <a:gd name="connsiteX267" fmla="*/ 996269 w 14030783"/>
                <a:gd name="connsiteY267" fmla="*/ 4183591 h 9738027"/>
                <a:gd name="connsiteX268" fmla="*/ 870857 w 14030783"/>
                <a:gd name="connsiteY268" fmla="*/ 4203322 h 9738027"/>
                <a:gd name="connsiteX269" fmla="*/ 759958 w 14030783"/>
                <a:gd name="connsiteY269" fmla="*/ 4204229 h 9738027"/>
                <a:gd name="connsiteX270" fmla="*/ 716642 w 14030783"/>
                <a:gd name="connsiteY270" fmla="*/ 4307531 h 9738027"/>
                <a:gd name="connsiteX271" fmla="*/ 648607 w 14030783"/>
                <a:gd name="connsiteY271" fmla="*/ 4389400 h 9738027"/>
                <a:gd name="connsiteX272" fmla="*/ 561521 w 14030783"/>
                <a:gd name="connsiteY272" fmla="*/ 4432943 h 9738027"/>
                <a:gd name="connsiteX273" fmla="*/ 474435 w 14030783"/>
                <a:gd name="connsiteY273" fmla="*/ 4418428 h 9738027"/>
                <a:gd name="connsiteX274" fmla="*/ 459921 w 14030783"/>
                <a:gd name="connsiteY274" fmla="*/ 4374885 h 9738027"/>
                <a:gd name="connsiteX275" fmla="*/ 416378 w 14030783"/>
                <a:gd name="connsiteY275" fmla="*/ 4345857 h 9738027"/>
                <a:gd name="connsiteX276" fmla="*/ 358321 w 14030783"/>
                <a:gd name="connsiteY276" fmla="*/ 4360371 h 9738027"/>
                <a:gd name="connsiteX277" fmla="*/ 300264 w 14030783"/>
                <a:gd name="connsiteY277" fmla="*/ 4403914 h 9738027"/>
                <a:gd name="connsiteX278" fmla="*/ 169635 w 14030783"/>
                <a:gd name="connsiteY278" fmla="*/ 4476485 h 9738027"/>
                <a:gd name="connsiteX279" fmla="*/ 103980 w 14030783"/>
                <a:gd name="connsiteY279" fmla="*/ 4551438 h 9738027"/>
                <a:gd name="connsiteX280" fmla="*/ 72571 w 14030783"/>
                <a:gd name="connsiteY280" fmla="*/ 4643287 h 9738027"/>
                <a:gd name="connsiteX281" fmla="*/ 453 w 14030783"/>
                <a:gd name="connsiteY281" fmla="*/ 4715858 h 9738027"/>
                <a:gd name="connsiteX282" fmla="*/ 52840 w 14030783"/>
                <a:gd name="connsiteY282" fmla="*/ 4784914 h 9738027"/>
                <a:gd name="connsiteX283" fmla="*/ 53521 w 14030783"/>
                <a:gd name="connsiteY283" fmla="*/ 4853857 h 9738027"/>
                <a:gd name="connsiteX284" fmla="*/ 111578 w 14030783"/>
                <a:gd name="connsiteY284" fmla="*/ 4868371 h 9738027"/>
                <a:gd name="connsiteX285" fmla="*/ 155121 w 14030783"/>
                <a:gd name="connsiteY285" fmla="*/ 4882885 h 9738027"/>
                <a:gd name="connsiteX286" fmla="*/ 256721 w 14030783"/>
                <a:gd name="connsiteY286" fmla="*/ 4984485 h 9738027"/>
                <a:gd name="connsiteX287" fmla="*/ 319086 w 14030783"/>
                <a:gd name="connsiteY287" fmla="*/ 5098219 h 9738027"/>
                <a:gd name="connsiteX288" fmla="*/ 304572 w 14030783"/>
                <a:gd name="connsiteY288" fmla="*/ 5294275 h 9738027"/>
                <a:gd name="connsiteX289" fmla="*/ 242207 w 14030783"/>
                <a:gd name="connsiteY289" fmla="*/ 5390885 h 9738027"/>
                <a:gd name="connsiteX290" fmla="*/ 300264 w 14030783"/>
                <a:gd name="connsiteY290" fmla="*/ 5419914 h 9738027"/>
                <a:gd name="connsiteX291" fmla="*/ 358321 w 14030783"/>
                <a:gd name="connsiteY291" fmla="*/ 5434428 h 9738027"/>
                <a:gd name="connsiteX292" fmla="*/ 401864 w 14030783"/>
                <a:gd name="connsiteY292" fmla="*/ 5463457 h 9738027"/>
                <a:gd name="connsiteX293" fmla="*/ 445407 w 14030783"/>
                <a:gd name="connsiteY293" fmla="*/ 5477971 h 9738027"/>
                <a:gd name="connsiteX294" fmla="*/ 567985 w 14030783"/>
                <a:gd name="connsiteY294" fmla="*/ 5522195 h 9738027"/>
                <a:gd name="connsiteX295" fmla="*/ 573201 w 14030783"/>
                <a:gd name="connsiteY295" fmla="*/ 5647380 h 9738027"/>
                <a:gd name="connsiteX296" fmla="*/ 587715 w 14030783"/>
                <a:gd name="connsiteY296" fmla="*/ 5739228 h 9738027"/>
                <a:gd name="connsiteX297" fmla="*/ 715282 w 14030783"/>
                <a:gd name="connsiteY297" fmla="*/ 5711333 h 9738027"/>
                <a:gd name="connsiteX298" fmla="*/ 754742 w 14030783"/>
                <a:gd name="connsiteY298" fmla="*/ 5764402 h 9738027"/>
                <a:gd name="connsiteX299" fmla="*/ 822778 w 14030783"/>
                <a:gd name="connsiteY299" fmla="*/ 5811800 h 9738027"/>
                <a:gd name="connsiteX300" fmla="*/ 982435 w 14030783"/>
                <a:gd name="connsiteY300" fmla="*/ 5826314 h 9738027"/>
                <a:gd name="connsiteX301" fmla="*/ 1061470 w 14030783"/>
                <a:gd name="connsiteY301" fmla="*/ 5855796 h 9738027"/>
                <a:gd name="connsiteX302" fmla="*/ 1064304 w 14030783"/>
                <a:gd name="connsiteY302" fmla="*/ 5925533 h 9738027"/>
                <a:gd name="connsiteX303" fmla="*/ 1069295 w 14030783"/>
                <a:gd name="connsiteY303" fmla="*/ 6024751 h 9738027"/>
                <a:gd name="connsiteX304" fmla="*/ 1156607 w 14030783"/>
                <a:gd name="connsiteY304" fmla="*/ 6087571 h 9738027"/>
                <a:gd name="connsiteX305" fmla="*/ 1214890 w 14030783"/>
                <a:gd name="connsiteY305" fmla="*/ 6116033 h 9738027"/>
                <a:gd name="connsiteX306" fmla="*/ 1229178 w 14030783"/>
                <a:gd name="connsiteY306" fmla="*/ 6189171 h 9738027"/>
                <a:gd name="connsiteX307" fmla="*/ 1185635 w 14030783"/>
                <a:gd name="connsiteY307" fmla="*/ 6218200 h 9738027"/>
                <a:gd name="connsiteX308" fmla="*/ 1207520 w 14030783"/>
                <a:gd name="connsiteY308" fmla="*/ 6388289 h 9738027"/>
                <a:gd name="connsiteX309" fmla="*/ 1265123 w 14030783"/>
                <a:gd name="connsiteY309" fmla="*/ 6477075 h 9738027"/>
                <a:gd name="connsiteX310" fmla="*/ 1313203 w 14030783"/>
                <a:gd name="connsiteY310" fmla="*/ 6568924 h 9738027"/>
                <a:gd name="connsiteX311" fmla="*/ 1265350 w 14030783"/>
                <a:gd name="connsiteY311" fmla="*/ 6651020 h 9738027"/>
                <a:gd name="connsiteX312" fmla="*/ 1163977 w 14030783"/>
                <a:gd name="connsiteY312" fmla="*/ 6610539 h 9738027"/>
                <a:gd name="connsiteX313" fmla="*/ 1142092 w 14030783"/>
                <a:gd name="connsiteY313" fmla="*/ 6682657 h 9738027"/>
                <a:gd name="connsiteX314" fmla="*/ 1176790 w 14030783"/>
                <a:gd name="connsiteY314" fmla="*/ 6768495 h 9738027"/>
                <a:gd name="connsiteX315" fmla="*/ 1173729 w 14030783"/>
                <a:gd name="connsiteY315" fmla="*/ 6871115 h 9738027"/>
                <a:gd name="connsiteX316" fmla="*/ 1188697 w 14030783"/>
                <a:gd name="connsiteY316" fmla="*/ 6955140 h 9738027"/>
                <a:gd name="connsiteX317" fmla="*/ 1248909 w 14030783"/>
                <a:gd name="connsiteY317" fmla="*/ 7021475 h 9738027"/>
                <a:gd name="connsiteX318" fmla="*/ 1405503 w 14030783"/>
                <a:gd name="connsiteY318" fmla="*/ 7104025 h 9738027"/>
                <a:gd name="connsiteX319" fmla="*/ 1487827 w 14030783"/>
                <a:gd name="connsiteY319" fmla="*/ 7157093 h 9738027"/>
                <a:gd name="connsiteX320" fmla="*/ 1569470 w 14030783"/>
                <a:gd name="connsiteY320" fmla="*/ 7212541 h 9738027"/>
                <a:gd name="connsiteX321" fmla="*/ 1650092 w 14030783"/>
                <a:gd name="connsiteY321" fmla="*/ 7263228 h 9738027"/>
                <a:gd name="connsiteX322" fmla="*/ 1693635 w 14030783"/>
                <a:gd name="connsiteY322" fmla="*/ 7277743 h 9738027"/>
                <a:gd name="connsiteX323" fmla="*/ 1780721 w 14030783"/>
                <a:gd name="connsiteY323" fmla="*/ 7321285 h 9738027"/>
                <a:gd name="connsiteX324" fmla="*/ 1853292 w 14030783"/>
                <a:gd name="connsiteY324" fmla="*/ 7248714 h 9738027"/>
                <a:gd name="connsiteX325" fmla="*/ 1968726 w 14030783"/>
                <a:gd name="connsiteY325" fmla="*/ 7251322 h 9738027"/>
                <a:gd name="connsiteX326" fmla="*/ 1995827 w 14030783"/>
                <a:gd name="connsiteY326" fmla="*/ 7319358 h 9738027"/>
                <a:gd name="connsiteX327" fmla="*/ 2082914 w 14030783"/>
                <a:gd name="connsiteY327" fmla="*/ 7348387 h 9738027"/>
                <a:gd name="connsiteX328" fmla="*/ 2172607 w 14030783"/>
                <a:gd name="connsiteY328" fmla="*/ 7389321 h 9738027"/>
                <a:gd name="connsiteX329" fmla="*/ 2224540 w 14030783"/>
                <a:gd name="connsiteY329" fmla="*/ 7423339 h 9738027"/>
                <a:gd name="connsiteX330" fmla="*/ 2249714 w 14030783"/>
                <a:gd name="connsiteY330" fmla="*/ 7440462 h 9738027"/>
                <a:gd name="connsiteX331" fmla="*/ 2262301 w 14030783"/>
                <a:gd name="connsiteY331" fmla="*/ 7472098 h 9738027"/>
                <a:gd name="connsiteX332" fmla="*/ 2298359 w 14030783"/>
                <a:gd name="connsiteY332" fmla="*/ 7501920 h 9738027"/>
                <a:gd name="connsiteX333" fmla="*/ 2324893 w 14030783"/>
                <a:gd name="connsiteY333" fmla="*/ 7517569 h 9738027"/>
                <a:gd name="connsiteX334" fmla="*/ 2450986 w 14030783"/>
                <a:gd name="connsiteY334" fmla="*/ 7496364 h 9738027"/>
                <a:gd name="connsiteX335" fmla="*/ 2482623 w 14030783"/>
                <a:gd name="connsiteY335" fmla="*/ 7618714 h 9738027"/>
                <a:gd name="connsiteX336" fmla="*/ 2535464 w 14030783"/>
                <a:gd name="connsiteY336" fmla="*/ 7655114 h 9738027"/>
                <a:gd name="connsiteX337" fmla="*/ 2622549 w 14030783"/>
                <a:gd name="connsiteY337" fmla="*/ 7684143 h 9738027"/>
                <a:gd name="connsiteX338" fmla="*/ 2682760 w 14030783"/>
                <a:gd name="connsiteY338" fmla="*/ 7741746 h 9738027"/>
                <a:gd name="connsiteX339" fmla="*/ 2791278 w 14030783"/>
                <a:gd name="connsiteY339" fmla="*/ 7744582 h 9738027"/>
                <a:gd name="connsiteX340" fmla="*/ 2847408 w 14030783"/>
                <a:gd name="connsiteY340" fmla="*/ 7814545 h 9738027"/>
                <a:gd name="connsiteX341" fmla="*/ 2927349 w 14030783"/>
                <a:gd name="connsiteY341" fmla="*/ 7807627 h 9738027"/>
                <a:gd name="connsiteX342" fmla="*/ 3007065 w 14030783"/>
                <a:gd name="connsiteY342" fmla="*/ 7838810 h 9738027"/>
                <a:gd name="connsiteX343" fmla="*/ 3145064 w 14030783"/>
                <a:gd name="connsiteY343" fmla="*/ 7843800 h 9738027"/>
                <a:gd name="connsiteX344" fmla="*/ 3254035 w 14030783"/>
                <a:gd name="connsiteY344" fmla="*/ 7881900 h 9738027"/>
                <a:gd name="connsiteX345" fmla="*/ 3367314 w 14030783"/>
                <a:gd name="connsiteY345" fmla="*/ 7843346 h 9738027"/>
                <a:gd name="connsiteX346" fmla="*/ 3456780 w 14030783"/>
                <a:gd name="connsiteY346" fmla="*/ 7819988 h 9738027"/>
                <a:gd name="connsiteX347" fmla="*/ 3480820 w 14030783"/>
                <a:gd name="connsiteY347" fmla="*/ 7878044 h 9738027"/>
                <a:gd name="connsiteX348" fmla="*/ 3490571 w 14030783"/>
                <a:gd name="connsiteY348" fmla="*/ 7923969 h 9738027"/>
                <a:gd name="connsiteX349" fmla="*/ 3512229 w 14030783"/>
                <a:gd name="connsiteY349" fmla="*/ 7982025 h 9738027"/>
                <a:gd name="connsiteX350" fmla="*/ 3546247 w 14030783"/>
                <a:gd name="connsiteY350" fmla="*/ 8022960 h 9738027"/>
                <a:gd name="connsiteX351" fmla="*/ 3609521 w 14030783"/>
                <a:gd name="connsiteY351" fmla="*/ 8017971 h 9738027"/>
                <a:gd name="connsiteX352" fmla="*/ 3624035 w 14030783"/>
                <a:gd name="connsiteY352" fmla="*/ 7901857 h 9738027"/>
                <a:gd name="connsiteX353" fmla="*/ 3703977 w 14030783"/>
                <a:gd name="connsiteY353" fmla="*/ 7834502 h 9738027"/>
                <a:gd name="connsiteX354" fmla="*/ 3747973 w 14030783"/>
                <a:gd name="connsiteY354" fmla="*/ 7787103 h 9738027"/>
                <a:gd name="connsiteX355" fmla="*/ 3882004 w 14030783"/>
                <a:gd name="connsiteY355" fmla="*/ 7842099 h 9738027"/>
                <a:gd name="connsiteX356" fmla="*/ 4030435 w 14030783"/>
                <a:gd name="connsiteY356" fmla="*/ 7872828 h 9738027"/>
                <a:gd name="connsiteX357" fmla="*/ 4110377 w 14030783"/>
                <a:gd name="connsiteY357" fmla="*/ 7834728 h 9738027"/>
                <a:gd name="connsiteX358" fmla="*/ 4146323 w 14030783"/>
                <a:gd name="connsiteY358" fmla="*/ 7921360 h 9738027"/>
                <a:gd name="connsiteX359" fmla="*/ 4196555 w 14030783"/>
                <a:gd name="connsiteY359" fmla="*/ 7962522 h 9738027"/>
                <a:gd name="connsiteX360" fmla="*/ 4261757 w 14030783"/>
                <a:gd name="connsiteY360" fmla="*/ 8028177 h 9738027"/>
                <a:gd name="connsiteX361" fmla="*/ 4252685 w 14030783"/>
                <a:gd name="connsiteY361" fmla="*/ 8093151 h 9738027"/>
                <a:gd name="connsiteX362" fmla="*/ 4277178 w 14030783"/>
                <a:gd name="connsiteY362" fmla="*/ 8148600 h 9738027"/>
                <a:gd name="connsiteX363" fmla="*/ 4436835 w 14030783"/>
                <a:gd name="connsiteY363" fmla="*/ 8119571 h 9738027"/>
                <a:gd name="connsiteX364" fmla="*/ 4565310 w 14030783"/>
                <a:gd name="connsiteY364" fmla="*/ 8078863 h 9738027"/>
                <a:gd name="connsiteX365" fmla="*/ 4639128 w 14030783"/>
                <a:gd name="connsiteY365" fmla="*/ 8082945 h 9738027"/>
                <a:gd name="connsiteX366" fmla="*/ 4712607 w 14030783"/>
                <a:gd name="connsiteY366" fmla="*/ 8047000 h 9738027"/>
                <a:gd name="connsiteX367" fmla="*/ 4741635 w 14030783"/>
                <a:gd name="connsiteY367" fmla="*/ 8003457 h 9738027"/>
                <a:gd name="connsiteX368" fmla="*/ 4756149 w 14030783"/>
                <a:gd name="connsiteY368" fmla="*/ 7959914 h 9738027"/>
                <a:gd name="connsiteX369" fmla="*/ 4843235 w 14030783"/>
                <a:gd name="connsiteY369" fmla="*/ 7930885 h 9738027"/>
                <a:gd name="connsiteX370" fmla="*/ 4877480 w 14030783"/>
                <a:gd name="connsiteY370" fmla="*/ 7904465 h 9738027"/>
                <a:gd name="connsiteX371" fmla="*/ 4933609 w 14030783"/>
                <a:gd name="connsiteY371" fmla="*/ 7875437 h 9738027"/>
                <a:gd name="connsiteX372" fmla="*/ 4986224 w 14030783"/>
                <a:gd name="connsiteY372" fmla="*/ 7839037 h 9738027"/>
                <a:gd name="connsiteX373" fmla="*/ 5104492 w 14030783"/>
                <a:gd name="connsiteY373" fmla="*/ 7766919 h 9738027"/>
                <a:gd name="connsiteX374" fmla="*/ 5249635 w 14030783"/>
                <a:gd name="connsiteY374" fmla="*/ 7814771 h 9738027"/>
                <a:gd name="connsiteX375" fmla="*/ 5336721 w 14030783"/>
                <a:gd name="connsiteY375" fmla="*/ 7872828 h 9738027"/>
                <a:gd name="connsiteX376" fmla="*/ 5423807 w 14030783"/>
                <a:gd name="connsiteY376" fmla="*/ 7858314 h 9738027"/>
                <a:gd name="connsiteX377" fmla="*/ 5467349 w 14030783"/>
                <a:gd name="connsiteY377" fmla="*/ 7829285 h 9738027"/>
                <a:gd name="connsiteX378" fmla="*/ 5553754 w 14030783"/>
                <a:gd name="connsiteY378" fmla="*/ 7712377 h 9738027"/>
                <a:gd name="connsiteX379" fmla="*/ 5602741 w 14030783"/>
                <a:gd name="connsiteY379" fmla="*/ 7788804 h 9738027"/>
                <a:gd name="connsiteX380" fmla="*/ 5641521 w 14030783"/>
                <a:gd name="connsiteY380" fmla="*/ 7843800 h 9738027"/>
                <a:gd name="connsiteX381" fmla="*/ 5656035 w 14030783"/>
                <a:gd name="connsiteY381" fmla="*/ 7887343 h 9738027"/>
                <a:gd name="connsiteX382" fmla="*/ 5745276 w 14030783"/>
                <a:gd name="connsiteY382" fmla="*/ 7950389 h 9738027"/>
                <a:gd name="connsiteX383" fmla="*/ 5770222 w 14030783"/>
                <a:gd name="connsiteY383" fmla="*/ 7990077 h 9738027"/>
                <a:gd name="connsiteX384" fmla="*/ 5766480 w 14030783"/>
                <a:gd name="connsiteY384" fmla="*/ 8069112 h 9738027"/>
                <a:gd name="connsiteX385" fmla="*/ 5771016 w 14030783"/>
                <a:gd name="connsiteY385" fmla="*/ 8131703 h 9738027"/>
                <a:gd name="connsiteX386" fmla="*/ 5778386 w 14030783"/>
                <a:gd name="connsiteY386" fmla="*/ 8211419 h 9738027"/>
                <a:gd name="connsiteX387" fmla="*/ 5776458 w 14030783"/>
                <a:gd name="connsiteY387" fmla="*/ 8300887 h 9738027"/>
                <a:gd name="connsiteX388" fmla="*/ 5730989 w 14030783"/>
                <a:gd name="connsiteY388" fmla="*/ 8377994 h 9738027"/>
                <a:gd name="connsiteX389" fmla="*/ 5641521 w 14030783"/>
                <a:gd name="connsiteY389" fmla="*/ 8424371 h 9738027"/>
                <a:gd name="connsiteX390" fmla="*/ 5612492 w 14030783"/>
                <a:gd name="connsiteY390" fmla="*/ 8467914 h 9738027"/>
                <a:gd name="connsiteX391" fmla="*/ 5597978 w 14030783"/>
                <a:gd name="connsiteY391" fmla="*/ 8511457 h 9738027"/>
                <a:gd name="connsiteX392" fmla="*/ 5510892 w 14030783"/>
                <a:gd name="connsiteY392" fmla="*/ 8598543 h 9738027"/>
                <a:gd name="connsiteX393" fmla="*/ 5496378 w 14030783"/>
                <a:gd name="connsiteY393" fmla="*/ 8642085 h 9738027"/>
                <a:gd name="connsiteX394" fmla="*/ 5558744 w 14030783"/>
                <a:gd name="connsiteY394" fmla="*/ 8768178 h 9738027"/>
                <a:gd name="connsiteX395" fmla="*/ 5516109 w 14030783"/>
                <a:gd name="connsiteY395" fmla="*/ 8861954 h 9738027"/>
                <a:gd name="connsiteX396" fmla="*/ 5658303 w 14030783"/>
                <a:gd name="connsiteY396" fmla="*/ 8840183 h 9738027"/>
                <a:gd name="connsiteX397" fmla="*/ 5750491 w 14030783"/>
                <a:gd name="connsiteY397" fmla="*/ 8814103 h 9738027"/>
                <a:gd name="connsiteX398" fmla="*/ 5815692 w 14030783"/>
                <a:gd name="connsiteY398" fmla="*/ 8800268 h 9738027"/>
                <a:gd name="connsiteX399" fmla="*/ 5787798 w 14030783"/>
                <a:gd name="connsiteY399" fmla="*/ 8872159 h 9738027"/>
                <a:gd name="connsiteX400" fmla="*/ 5786890 w 14030783"/>
                <a:gd name="connsiteY400" fmla="*/ 8903343 h 9738027"/>
                <a:gd name="connsiteX401" fmla="*/ 5786664 w 14030783"/>
                <a:gd name="connsiteY401" fmla="*/ 8946885 h 9738027"/>
                <a:gd name="connsiteX402" fmla="*/ 5815692 w 14030783"/>
                <a:gd name="connsiteY402" fmla="*/ 9033971 h 9738027"/>
                <a:gd name="connsiteX403" fmla="*/ 5868760 w 14030783"/>
                <a:gd name="connsiteY403" fmla="*/ 9080576 h 9738027"/>
                <a:gd name="connsiteX404" fmla="*/ 5921828 w 14030783"/>
                <a:gd name="connsiteY404" fmla="*/ 9114140 h 9738027"/>
                <a:gd name="connsiteX405" fmla="*/ 5946321 w 14030783"/>
                <a:gd name="connsiteY405" fmla="*/ 9164600 h 9738027"/>
                <a:gd name="connsiteX406" fmla="*/ 5902778 w 14030783"/>
                <a:gd name="connsiteY406" fmla="*/ 9266200 h 9738027"/>
                <a:gd name="connsiteX407" fmla="*/ 6062435 w 14030783"/>
                <a:gd name="connsiteY407" fmla="*/ 9353285 h 9738027"/>
                <a:gd name="connsiteX408" fmla="*/ 6076949 w 14030783"/>
                <a:gd name="connsiteY408" fmla="*/ 9396828 h 9738027"/>
                <a:gd name="connsiteX409" fmla="*/ 6105978 w 14030783"/>
                <a:gd name="connsiteY409" fmla="*/ 9440371 h 9738027"/>
                <a:gd name="connsiteX410" fmla="*/ 6172653 w 14030783"/>
                <a:gd name="connsiteY410" fmla="*/ 9471214 h 9738027"/>
                <a:gd name="connsiteX411" fmla="*/ 6308384 w 14030783"/>
                <a:gd name="connsiteY411" fmla="*/ 9406920 h 9738027"/>
                <a:gd name="connsiteX412" fmla="*/ 6338207 w 14030783"/>
                <a:gd name="connsiteY412" fmla="*/ 9440371 h 9738027"/>
                <a:gd name="connsiteX413" fmla="*/ 6352721 w 14030783"/>
                <a:gd name="connsiteY413" fmla="*/ 9483914 h 9738027"/>
                <a:gd name="connsiteX414" fmla="*/ 6386739 w 14030783"/>
                <a:gd name="connsiteY414" fmla="*/ 9527003 h 9738027"/>
                <a:gd name="connsiteX415" fmla="*/ 6444569 w 14030783"/>
                <a:gd name="connsiteY415" fmla="*/ 9556032 h 9738027"/>
                <a:gd name="connsiteX416" fmla="*/ 6469061 w 14030783"/>
                <a:gd name="connsiteY416" fmla="*/ 9510562 h 9738027"/>
                <a:gd name="connsiteX417" fmla="*/ 6468835 w 14030783"/>
                <a:gd name="connsiteY417" fmla="*/ 9382314 h 9738027"/>
                <a:gd name="connsiteX418" fmla="*/ 6439807 w 14030783"/>
                <a:gd name="connsiteY418" fmla="*/ 9280714 h 9738027"/>
                <a:gd name="connsiteX419" fmla="*/ 6483349 w 14030783"/>
                <a:gd name="connsiteY419" fmla="*/ 9237171 h 9738027"/>
                <a:gd name="connsiteX420" fmla="*/ 6526892 w 14030783"/>
                <a:gd name="connsiteY420" fmla="*/ 9222657 h 9738027"/>
                <a:gd name="connsiteX421" fmla="*/ 6596516 w 14030783"/>
                <a:gd name="connsiteY421" fmla="*/ 9225945 h 9738027"/>
                <a:gd name="connsiteX422" fmla="*/ 6675097 w 14030783"/>
                <a:gd name="connsiteY422" fmla="*/ 9168795 h 9738027"/>
                <a:gd name="connsiteX423" fmla="*/ 6776243 w 14030783"/>
                <a:gd name="connsiteY423" fmla="*/ 9224812 h 9738027"/>
                <a:gd name="connsiteX424" fmla="*/ 6802664 w 14030783"/>
                <a:gd name="connsiteY424" fmla="*/ 9164600 h 9738027"/>
                <a:gd name="connsiteX425" fmla="*/ 6867638 w 14030783"/>
                <a:gd name="connsiteY425" fmla="*/ 9181722 h 9738027"/>
                <a:gd name="connsiteX426" fmla="*/ 6909027 w 14030783"/>
                <a:gd name="connsiteY426" fmla="*/ 9205988 h 9738027"/>
                <a:gd name="connsiteX427" fmla="*/ 6991349 w 14030783"/>
                <a:gd name="connsiteY427" fmla="*/ 9208143 h 9738027"/>
                <a:gd name="connsiteX428" fmla="*/ 7063921 w 14030783"/>
                <a:gd name="connsiteY428" fmla="*/ 9121057 h 9738027"/>
                <a:gd name="connsiteX429" fmla="*/ 7141028 w 14030783"/>
                <a:gd name="connsiteY429" fmla="*/ 9139881 h 9738027"/>
                <a:gd name="connsiteX430" fmla="*/ 7209064 w 14030783"/>
                <a:gd name="connsiteY430" fmla="*/ 9077514 h 9738027"/>
                <a:gd name="connsiteX431" fmla="*/ 7235939 w 14030783"/>
                <a:gd name="connsiteY431" fmla="*/ 9048713 h 9738027"/>
                <a:gd name="connsiteX432" fmla="*/ 7275172 w 14030783"/>
                <a:gd name="connsiteY432" fmla="*/ 9023539 h 9738027"/>
                <a:gd name="connsiteX433" fmla="*/ 7310436 w 14030783"/>
                <a:gd name="connsiteY433" fmla="*/ 9063681 h 9738027"/>
                <a:gd name="connsiteX434" fmla="*/ 7346609 w 14030783"/>
                <a:gd name="connsiteY434" fmla="*/ 9109604 h 9738027"/>
                <a:gd name="connsiteX435" fmla="*/ 7382328 w 14030783"/>
                <a:gd name="connsiteY435" fmla="*/ 9159270 h 9738027"/>
                <a:gd name="connsiteX436" fmla="*/ 7499349 w 14030783"/>
                <a:gd name="connsiteY436" fmla="*/ 9164600 h 9738027"/>
                <a:gd name="connsiteX437" fmla="*/ 7586435 w 14030783"/>
                <a:gd name="connsiteY437" fmla="*/ 9179114 h 9738027"/>
                <a:gd name="connsiteX438" fmla="*/ 7600949 w 14030783"/>
                <a:gd name="connsiteY438" fmla="*/ 9353285 h 9738027"/>
                <a:gd name="connsiteX439" fmla="*/ 7673521 w 14030783"/>
                <a:gd name="connsiteY439" fmla="*/ 9367800 h 9738027"/>
                <a:gd name="connsiteX440" fmla="*/ 7760607 w 14030783"/>
                <a:gd name="connsiteY440" fmla="*/ 9396828 h 9738027"/>
                <a:gd name="connsiteX441" fmla="*/ 7847692 w 14030783"/>
                <a:gd name="connsiteY441" fmla="*/ 9425857 h 9738027"/>
                <a:gd name="connsiteX442" fmla="*/ 7891235 w 14030783"/>
                <a:gd name="connsiteY442" fmla="*/ 9440371 h 9738027"/>
                <a:gd name="connsiteX443" fmla="*/ 7934778 w 14030783"/>
                <a:gd name="connsiteY443" fmla="*/ 9396828 h 9738027"/>
                <a:gd name="connsiteX444" fmla="*/ 7978321 w 14030783"/>
                <a:gd name="connsiteY444" fmla="*/ 9382314 h 9738027"/>
                <a:gd name="connsiteX445" fmla="*/ 8001453 w 14030783"/>
                <a:gd name="connsiteY445" fmla="*/ 9347389 h 9738027"/>
                <a:gd name="connsiteX446" fmla="*/ 8044315 w 14030783"/>
                <a:gd name="connsiteY446" fmla="*/ 9335483 h 9738027"/>
                <a:gd name="connsiteX447" fmla="*/ 8103847 w 14030783"/>
                <a:gd name="connsiteY447" fmla="*/ 9397396 h 9738027"/>
                <a:gd name="connsiteX448" fmla="*/ 8207942 w 14030783"/>
                <a:gd name="connsiteY448" fmla="*/ 9437309 h 9738027"/>
                <a:gd name="connsiteX449" fmla="*/ 8253866 w 14030783"/>
                <a:gd name="connsiteY449" fmla="*/ 9392633 h 9738027"/>
                <a:gd name="connsiteX450" fmla="*/ 8294347 w 14030783"/>
                <a:gd name="connsiteY450" fmla="*/ 9401818 h 9738027"/>
                <a:gd name="connsiteX451" fmla="*/ 8337890 w 14030783"/>
                <a:gd name="connsiteY451" fmla="*/ 9438217 h 9738027"/>
                <a:gd name="connsiteX452" fmla="*/ 8356259 w 14030783"/>
                <a:gd name="connsiteY452" fmla="*/ 9485502 h 9738027"/>
                <a:gd name="connsiteX453" fmla="*/ 8333808 w 14030783"/>
                <a:gd name="connsiteY453" fmla="*/ 9519633 h 9738027"/>
                <a:gd name="connsiteX454" fmla="*/ 8315778 w 14030783"/>
                <a:gd name="connsiteY454" fmla="*/ 9604564 h 9738027"/>
                <a:gd name="connsiteX455" fmla="*/ 8348095 w 14030783"/>
                <a:gd name="connsiteY455" fmla="*/ 9685413 h 9738027"/>
                <a:gd name="connsiteX456" fmla="*/ 8389257 w 14030783"/>
                <a:gd name="connsiteY456" fmla="*/ 9738027 h 9738027"/>
                <a:gd name="connsiteX457" fmla="*/ 8428264 w 14030783"/>
                <a:gd name="connsiteY457" fmla="*/ 9730657 h 9738027"/>
                <a:gd name="connsiteX458" fmla="*/ 8425202 w 14030783"/>
                <a:gd name="connsiteY458" fmla="*/ 9682578 h 9738027"/>
                <a:gd name="connsiteX459" fmla="*/ 8399235 w 14030783"/>
                <a:gd name="connsiteY459" fmla="*/ 9643571 h 9738027"/>
                <a:gd name="connsiteX460" fmla="*/ 8389937 w 14030783"/>
                <a:gd name="connsiteY460" fmla="*/ 9571453 h 9738027"/>
                <a:gd name="connsiteX461" fmla="*/ 8409214 w 14030783"/>
                <a:gd name="connsiteY461" fmla="*/ 9527684 h 9738027"/>
                <a:gd name="connsiteX462" fmla="*/ 8434841 w 14030783"/>
                <a:gd name="connsiteY462" fmla="*/ 9475977 h 9738027"/>
                <a:gd name="connsiteX463" fmla="*/ 8468178 w 14030783"/>
                <a:gd name="connsiteY463" fmla="*/ 9483120 h 9738027"/>
                <a:gd name="connsiteX464" fmla="*/ 8534853 w 14030783"/>
                <a:gd name="connsiteY464" fmla="*/ 9473595 h 9738027"/>
                <a:gd name="connsiteX465" fmla="*/ 8592684 w 14030783"/>
                <a:gd name="connsiteY465" fmla="*/ 9453185 h 9738027"/>
                <a:gd name="connsiteX466" fmla="*/ 8675007 w 14030783"/>
                <a:gd name="connsiteY466" fmla="*/ 9428465 h 9738027"/>
                <a:gd name="connsiteX467" fmla="*/ 8734991 w 14030783"/>
                <a:gd name="connsiteY467" fmla="*/ 9415877 h 9738027"/>
                <a:gd name="connsiteX468" fmla="*/ 8730116 w 14030783"/>
                <a:gd name="connsiteY468" fmla="*/ 9375964 h 9738027"/>
                <a:gd name="connsiteX469" fmla="*/ 8753928 w 14030783"/>
                <a:gd name="connsiteY469" fmla="*/ 9356914 h 9738027"/>
                <a:gd name="connsiteX470" fmla="*/ 8782503 w 14030783"/>
                <a:gd name="connsiteY470" fmla="*/ 9359295 h 9738027"/>
                <a:gd name="connsiteX471" fmla="*/ 8849178 w 14030783"/>
                <a:gd name="connsiteY471" fmla="*/ 9382314 h 9738027"/>
                <a:gd name="connsiteX472" fmla="*/ 8894876 w 14030783"/>
                <a:gd name="connsiteY472" fmla="*/ 9312577 h 9738027"/>
                <a:gd name="connsiteX473" fmla="*/ 8942047 w 14030783"/>
                <a:gd name="connsiteY473" fmla="*/ 9314052 h 9738027"/>
                <a:gd name="connsiteX474" fmla="*/ 8980147 w 14030783"/>
                <a:gd name="connsiteY474" fmla="*/ 9356914 h 9738027"/>
                <a:gd name="connsiteX475" fmla="*/ 9023009 w 14030783"/>
                <a:gd name="connsiteY475" fmla="*/ 9321195 h 9738027"/>
                <a:gd name="connsiteX476" fmla="*/ 9064511 w 14030783"/>
                <a:gd name="connsiteY476" fmla="*/ 9264272 h 9738027"/>
                <a:gd name="connsiteX477" fmla="*/ 9124723 w 14030783"/>
                <a:gd name="connsiteY477" fmla="*/ 9278106 h 9738027"/>
                <a:gd name="connsiteX478" fmla="*/ 9163503 w 14030783"/>
                <a:gd name="connsiteY478" fmla="*/ 9237852 h 9738027"/>
                <a:gd name="connsiteX479" fmla="*/ 9168266 w 14030783"/>
                <a:gd name="connsiteY479" fmla="*/ 9186258 h 9738027"/>
                <a:gd name="connsiteX480" fmla="*/ 9199222 w 14030783"/>
                <a:gd name="connsiteY480" fmla="*/ 9133077 h 9738027"/>
                <a:gd name="connsiteX481" fmla="*/ 9242084 w 14030783"/>
                <a:gd name="connsiteY481" fmla="*/ 9156889 h 9738027"/>
                <a:gd name="connsiteX482" fmla="*/ 9285174 w 14030783"/>
                <a:gd name="connsiteY482" fmla="*/ 9196690 h 9738027"/>
                <a:gd name="connsiteX483" fmla="*/ 9344478 w 14030783"/>
                <a:gd name="connsiteY483" fmla="*/ 9159270 h 9738027"/>
                <a:gd name="connsiteX484" fmla="*/ 9438367 w 14030783"/>
                <a:gd name="connsiteY484" fmla="*/ 9131943 h 9738027"/>
                <a:gd name="connsiteX485" fmla="*/ 9496878 w 14030783"/>
                <a:gd name="connsiteY485" fmla="*/ 9130695 h 9738027"/>
                <a:gd name="connsiteX486" fmla="*/ 9557316 w 14030783"/>
                <a:gd name="connsiteY486" fmla="*/ 9105521 h 9738027"/>
                <a:gd name="connsiteX487" fmla="*/ 9613446 w 14030783"/>
                <a:gd name="connsiteY487" fmla="*/ 9126046 h 9738027"/>
                <a:gd name="connsiteX488" fmla="*/ 9691007 w 14030783"/>
                <a:gd name="connsiteY488" fmla="*/ 9106543 h 9738027"/>
                <a:gd name="connsiteX489" fmla="*/ 9792153 w 14030783"/>
                <a:gd name="connsiteY489" fmla="*/ 9094977 h 9738027"/>
                <a:gd name="connsiteX490" fmla="*/ 9854973 w 14030783"/>
                <a:gd name="connsiteY490" fmla="*/ 9050866 h 9738027"/>
                <a:gd name="connsiteX491" fmla="*/ 9842159 w 14030783"/>
                <a:gd name="connsiteY491" fmla="*/ 9009252 h 9738027"/>
                <a:gd name="connsiteX492" fmla="*/ 9858034 w 14030783"/>
                <a:gd name="connsiteY492" fmla="*/ 8981583 h 9738027"/>
                <a:gd name="connsiteX493" fmla="*/ 9911216 w 14030783"/>
                <a:gd name="connsiteY493" fmla="*/ 8980677 h 9738027"/>
                <a:gd name="connsiteX494" fmla="*/ 9932534 w 14030783"/>
                <a:gd name="connsiteY494" fmla="*/ 8931350 h 9738027"/>
                <a:gd name="connsiteX495" fmla="*/ 9981519 w 14030783"/>
                <a:gd name="connsiteY495" fmla="*/ 8904022 h 9738027"/>
                <a:gd name="connsiteX496" fmla="*/ 10063162 w 14030783"/>
                <a:gd name="connsiteY496" fmla="*/ 8850956 h 9738027"/>
                <a:gd name="connsiteX497" fmla="*/ 10140723 w 14030783"/>
                <a:gd name="connsiteY497" fmla="*/ 8802650 h 9738027"/>
                <a:gd name="connsiteX498" fmla="*/ 10169524 w 14030783"/>
                <a:gd name="connsiteY498" fmla="*/ 8768632 h 9738027"/>
                <a:gd name="connsiteX499" fmla="*/ 10138795 w 14030783"/>
                <a:gd name="connsiteY499" fmla="*/ 8719646 h 9738027"/>
                <a:gd name="connsiteX500" fmla="*/ 10178256 w 14030783"/>
                <a:gd name="connsiteY500" fmla="*/ 8683474 h 9738027"/>
                <a:gd name="connsiteX501" fmla="*/ 10238467 w 14030783"/>
                <a:gd name="connsiteY501" fmla="*/ 8664197 h 9738027"/>
                <a:gd name="connsiteX502" fmla="*/ 10291535 w 14030783"/>
                <a:gd name="connsiteY502" fmla="*/ 8642539 h 9738027"/>
                <a:gd name="connsiteX503" fmla="*/ 10332470 w 14030783"/>
                <a:gd name="connsiteY503" fmla="*/ 8610902 h 9738027"/>
                <a:gd name="connsiteX504" fmla="*/ 10389847 w 14030783"/>
                <a:gd name="connsiteY504" fmla="*/ 8533002 h 9738027"/>
                <a:gd name="connsiteX505" fmla="*/ 10402207 w 14030783"/>
                <a:gd name="connsiteY505" fmla="*/ 8525971 h 9738027"/>
                <a:gd name="connsiteX506" fmla="*/ 10436905 w 14030783"/>
                <a:gd name="connsiteY506" fmla="*/ 8480274 h 9738027"/>
                <a:gd name="connsiteX507" fmla="*/ 10475232 w 14030783"/>
                <a:gd name="connsiteY507" fmla="*/ 8443875 h 9738027"/>
                <a:gd name="connsiteX508" fmla="*/ 10518321 w 14030783"/>
                <a:gd name="connsiteY508" fmla="*/ 8395343 h 9738027"/>
                <a:gd name="connsiteX509" fmla="*/ 10533516 w 14030783"/>
                <a:gd name="connsiteY509" fmla="*/ 8308257 h 9738027"/>
                <a:gd name="connsiteX510" fmla="*/ 10538052 w 14030783"/>
                <a:gd name="connsiteY510" fmla="*/ 8247819 h 9738027"/>
                <a:gd name="connsiteX511" fmla="*/ 10520816 w 14030783"/>
                <a:gd name="connsiteY511" fmla="*/ 8171052 h 9738027"/>
                <a:gd name="connsiteX512" fmla="*/ 10561864 w 14030783"/>
                <a:gd name="connsiteY512" fmla="*/ 8117643 h 9738027"/>
                <a:gd name="connsiteX513" fmla="*/ 10605407 w 14030783"/>
                <a:gd name="connsiteY513" fmla="*/ 8119571 h 9738027"/>
                <a:gd name="connsiteX514" fmla="*/ 10666072 w 14030783"/>
                <a:gd name="connsiteY514" fmla="*/ 8102676 h 9738027"/>
                <a:gd name="connsiteX515" fmla="*/ 10693627 w 14030783"/>
                <a:gd name="connsiteY515" fmla="*/ 8025569 h 9738027"/>
                <a:gd name="connsiteX516" fmla="*/ 10735128 w 14030783"/>
                <a:gd name="connsiteY516" fmla="*/ 7994839 h 9738027"/>
                <a:gd name="connsiteX517" fmla="*/ 10813823 w 14030783"/>
                <a:gd name="connsiteY517" fmla="*/ 7894940 h 9738027"/>
                <a:gd name="connsiteX518" fmla="*/ 10845233 w 14030783"/>
                <a:gd name="connsiteY518" fmla="*/ 7805246 h 9738027"/>
                <a:gd name="connsiteX519" fmla="*/ 10886394 w 14030783"/>
                <a:gd name="connsiteY519" fmla="*/ 7745488 h 9738027"/>
                <a:gd name="connsiteX520" fmla="*/ 10942297 w 14030783"/>
                <a:gd name="connsiteY520" fmla="*/ 7730520 h 9738027"/>
                <a:gd name="connsiteX521" fmla="*/ 10997292 w 14030783"/>
                <a:gd name="connsiteY521" fmla="*/ 7727685 h 9738027"/>
                <a:gd name="connsiteX522" fmla="*/ 10990829 w 14030783"/>
                <a:gd name="connsiteY522" fmla="*/ 7706028 h 9738027"/>
                <a:gd name="connsiteX523" fmla="*/ 10982778 w 14030783"/>
                <a:gd name="connsiteY523" fmla="*/ 7652732 h 9738027"/>
                <a:gd name="connsiteX524" fmla="*/ 10989695 w 14030783"/>
                <a:gd name="connsiteY524" fmla="*/ 7604427 h 9738027"/>
                <a:gd name="connsiteX525" fmla="*/ 10956584 w 14030783"/>
                <a:gd name="connsiteY525" fmla="*/ 7507590 h 9738027"/>
                <a:gd name="connsiteX526" fmla="*/ 10954430 w 14030783"/>
                <a:gd name="connsiteY526" fmla="*/ 7454521 h 9738027"/>
                <a:gd name="connsiteX527" fmla="*/ 11002735 w 14030783"/>
                <a:gd name="connsiteY527" fmla="*/ 7401681 h 9738027"/>
                <a:gd name="connsiteX528" fmla="*/ 11063741 w 14030783"/>
                <a:gd name="connsiteY528" fmla="*/ 7373333 h 9738027"/>
                <a:gd name="connsiteX529" fmla="*/ 11055349 w 14030783"/>
                <a:gd name="connsiteY529" fmla="*/ 7335800 h 9738027"/>
                <a:gd name="connsiteX530" fmla="*/ 11013734 w 14030783"/>
                <a:gd name="connsiteY530" fmla="*/ 7306998 h 9738027"/>
                <a:gd name="connsiteX531" fmla="*/ 10951368 w 14030783"/>
                <a:gd name="connsiteY531" fmla="*/ 7239643 h 9738027"/>
                <a:gd name="connsiteX532" fmla="*/ 10890703 w 14030783"/>
                <a:gd name="connsiteY532" fmla="*/ 7270371 h 9738027"/>
                <a:gd name="connsiteX533" fmla="*/ 10820966 w 14030783"/>
                <a:gd name="connsiteY533" fmla="*/ 7263001 h 9738027"/>
                <a:gd name="connsiteX534" fmla="*/ 10823121 w 14030783"/>
                <a:gd name="connsiteY534" fmla="*/ 7205171 h 9738027"/>
                <a:gd name="connsiteX535" fmla="*/ 10869045 w 14030783"/>
                <a:gd name="connsiteY535" fmla="*/ 7133053 h 9738027"/>
                <a:gd name="connsiteX536" fmla="*/ 10916103 w 14030783"/>
                <a:gd name="connsiteY536" fmla="*/ 7116158 h 9738027"/>
                <a:gd name="connsiteX537" fmla="*/ 10956130 w 14030783"/>
                <a:gd name="connsiteY537" fmla="*/ 7087357 h 9738027"/>
                <a:gd name="connsiteX538" fmla="*/ 11012486 w 14030783"/>
                <a:gd name="connsiteY538" fmla="*/ 7074769 h 9738027"/>
                <a:gd name="connsiteX539" fmla="*/ 11072244 w 14030783"/>
                <a:gd name="connsiteY539" fmla="*/ 7055039 h 9738027"/>
                <a:gd name="connsiteX540" fmla="*/ 10968491 w 14030783"/>
                <a:gd name="connsiteY540" fmla="*/ 6954120 h 9738027"/>
                <a:gd name="connsiteX541" fmla="*/ 10942070 w 14030783"/>
                <a:gd name="connsiteY541" fmla="*/ 6879619 h 9738027"/>
                <a:gd name="connsiteX542" fmla="*/ 11036527 w 14030783"/>
                <a:gd name="connsiteY542" fmla="*/ 6886083 h 9738027"/>
                <a:gd name="connsiteX543" fmla="*/ 11084378 w 14030783"/>
                <a:gd name="connsiteY543" fmla="*/ 6856828 h 9738027"/>
                <a:gd name="connsiteX544" fmla="*/ 11026321 w 14030783"/>
                <a:gd name="connsiteY544" fmla="*/ 6788566 h 9738027"/>
                <a:gd name="connsiteX545" fmla="*/ 10953749 w 14030783"/>
                <a:gd name="connsiteY545" fmla="*/ 6740714 h 9738027"/>
                <a:gd name="connsiteX546" fmla="*/ 10948307 w 14030783"/>
                <a:gd name="connsiteY546" fmla="*/ 6692862 h 9738027"/>
                <a:gd name="connsiteX547" fmla="*/ 10895692 w 14030783"/>
                <a:gd name="connsiteY547" fmla="*/ 6668143 h 9738027"/>
                <a:gd name="connsiteX548" fmla="*/ 10852603 w 14030783"/>
                <a:gd name="connsiteY548" fmla="*/ 6633671 h 9738027"/>
                <a:gd name="connsiteX549" fmla="*/ 10842851 w 14030783"/>
                <a:gd name="connsiteY549" fmla="*/ 6556790 h 9738027"/>
                <a:gd name="connsiteX550" fmla="*/ 10832646 w 14030783"/>
                <a:gd name="connsiteY550" fmla="*/ 6494198 h 9738027"/>
                <a:gd name="connsiteX551" fmla="*/ 10779578 w 14030783"/>
                <a:gd name="connsiteY551" fmla="*/ 6367878 h 9738027"/>
                <a:gd name="connsiteX552" fmla="*/ 10750549 w 14030783"/>
                <a:gd name="connsiteY552" fmla="*/ 6247228 h 9738027"/>
                <a:gd name="connsiteX553" fmla="*/ 10707007 w 14030783"/>
                <a:gd name="connsiteY553" fmla="*/ 6218200 h 9738027"/>
                <a:gd name="connsiteX554" fmla="*/ 10658021 w 14030783"/>
                <a:gd name="connsiteY554" fmla="*/ 6155833 h 9738027"/>
                <a:gd name="connsiteX555" fmla="*/ 10547349 w 14030783"/>
                <a:gd name="connsiteY555" fmla="*/ 6072831 h 9738027"/>
                <a:gd name="connsiteX556" fmla="*/ 10465027 w 14030783"/>
                <a:gd name="connsiteY556" fmla="*/ 6005701 h 9738027"/>
                <a:gd name="connsiteX557" fmla="*/ 10480221 w 14030783"/>
                <a:gd name="connsiteY557" fmla="*/ 5885505 h 9738027"/>
                <a:gd name="connsiteX558" fmla="*/ 10547803 w 14030783"/>
                <a:gd name="connsiteY558" fmla="*/ 5822232 h 9738027"/>
                <a:gd name="connsiteX559" fmla="*/ 10634435 w 14030783"/>
                <a:gd name="connsiteY559" fmla="*/ 5724714 h 9738027"/>
                <a:gd name="connsiteX560" fmla="*/ 10668453 w 14030783"/>
                <a:gd name="connsiteY560" fmla="*/ 5637402 h 9738027"/>
                <a:gd name="connsiteX561" fmla="*/ 10711996 w 14030783"/>
                <a:gd name="connsiteY561" fmla="*/ 5604745 h 9738027"/>
                <a:gd name="connsiteX562" fmla="*/ 10789103 w 14030783"/>
                <a:gd name="connsiteY562" fmla="*/ 5627196 h 9738027"/>
                <a:gd name="connsiteX563" fmla="*/ 10799989 w 14030783"/>
                <a:gd name="connsiteY563" fmla="*/ 5560067 h 9738027"/>
                <a:gd name="connsiteX564" fmla="*/ 10853057 w 14030783"/>
                <a:gd name="connsiteY564" fmla="*/ 5502464 h 9738027"/>
                <a:gd name="connsiteX565" fmla="*/ 10929936 w 14030783"/>
                <a:gd name="connsiteY565" fmla="*/ 5468446 h 9738027"/>
                <a:gd name="connsiteX566" fmla="*/ 10997292 w 14030783"/>
                <a:gd name="connsiteY566" fmla="*/ 5463457 h 9738027"/>
                <a:gd name="connsiteX567" fmla="*/ 11027909 w 14030783"/>
                <a:gd name="connsiteY567" fmla="*/ 5434655 h 9738027"/>
                <a:gd name="connsiteX568" fmla="*/ 11090501 w 14030783"/>
                <a:gd name="connsiteY568" fmla="*/ 5395875 h 9738027"/>
                <a:gd name="connsiteX569" fmla="*/ 11200492 w 14030783"/>
                <a:gd name="connsiteY569" fmla="*/ 5361857 h 9738027"/>
                <a:gd name="connsiteX570" fmla="*/ 11244035 w 14030783"/>
                <a:gd name="connsiteY570" fmla="*/ 5332828 h 9738027"/>
                <a:gd name="connsiteX571" fmla="*/ 11200492 w 14030783"/>
                <a:gd name="connsiteY571" fmla="*/ 5303800 h 9738027"/>
                <a:gd name="connsiteX572" fmla="*/ 10910207 w 14030783"/>
                <a:gd name="connsiteY572" fmla="*/ 5260257 h 9738027"/>
                <a:gd name="connsiteX573" fmla="*/ 10866664 w 14030783"/>
                <a:gd name="connsiteY573" fmla="*/ 5216714 h 9738027"/>
                <a:gd name="connsiteX574" fmla="*/ 10721521 w 14030783"/>
                <a:gd name="connsiteY574" fmla="*/ 5274771 h 9738027"/>
                <a:gd name="connsiteX575" fmla="*/ 10663464 w 14030783"/>
                <a:gd name="connsiteY575" fmla="*/ 5303800 h 9738027"/>
                <a:gd name="connsiteX576" fmla="*/ 10576378 w 14030783"/>
                <a:gd name="connsiteY576" fmla="*/ 5390206 h 9738027"/>
                <a:gd name="connsiteX577" fmla="*/ 10479087 w 14030783"/>
                <a:gd name="connsiteY577" fmla="*/ 5361403 h 9738027"/>
                <a:gd name="connsiteX578" fmla="*/ 10407422 w 14030783"/>
                <a:gd name="connsiteY578" fmla="*/ 5317633 h 9738027"/>
                <a:gd name="connsiteX579" fmla="*/ 10387692 w 14030783"/>
                <a:gd name="connsiteY579" fmla="*/ 5245743 h 9738027"/>
                <a:gd name="connsiteX580" fmla="*/ 10402207 w 14030783"/>
                <a:gd name="connsiteY580" fmla="*/ 5187685 h 9738027"/>
                <a:gd name="connsiteX581" fmla="*/ 10431235 w 14030783"/>
                <a:gd name="connsiteY581" fmla="*/ 5144143 h 9738027"/>
                <a:gd name="connsiteX582" fmla="*/ 10387692 w 14030783"/>
                <a:gd name="connsiteY582" fmla="*/ 5115114 h 9738027"/>
                <a:gd name="connsiteX583" fmla="*/ 10329635 w 14030783"/>
                <a:gd name="connsiteY583" fmla="*/ 5100600 h 9738027"/>
                <a:gd name="connsiteX584" fmla="*/ 10242549 w 14030783"/>
                <a:gd name="connsiteY584" fmla="*/ 5071571 h 9738027"/>
                <a:gd name="connsiteX585" fmla="*/ 10199007 w 14030783"/>
                <a:gd name="connsiteY585" fmla="*/ 5057057 h 9738027"/>
                <a:gd name="connsiteX586" fmla="*/ 10112602 w 14030783"/>
                <a:gd name="connsiteY586" fmla="*/ 5028028 h 9738027"/>
                <a:gd name="connsiteX587" fmla="*/ 10083346 w 14030783"/>
                <a:gd name="connsiteY587" fmla="*/ 4921665 h 9738027"/>
                <a:gd name="connsiteX588" fmla="*/ 10088789 w 14030783"/>
                <a:gd name="connsiteY588" fmla="*/ 4868598 h 9738027"/>
                <a:gd name="connsiteX589" fmla="*/ 10141403 w 14030783"/>
                <a:gd name="connsiteY589" fmla="*/ 4758381 h 9738027"/>
                <a:gd name="connsiteX590" fmla="*/ 10227809 w 14030783"/>
                <a:gd name="connsiteY590" fmla="*/ 4753164 h 9738027"/>
                <a:gd name="connsiteX591" fmla="*/ 10301060 w 14030783"/>
                <a:gd name="connsiteY591" fmla="*/ 4791490 h 9738027"/>
                <a:gd name="connsiteX592" fmla="*/ 10350727 w 14030783"/>
                <a:gd name="connsiteY592" fmla="*/ 4762462 h 9738027"/>
                <a:gd name="connsiteX593" fmla="*/ 10404021 w 14030783"/>
                <a:gd name="connsiteY593" fmla="*/ 4752710 h 9738027"/>
                <a:gd name="connsiteX594" fmla="*/ 10461851 w 14030783"/>
                <a:gd name="connsiteY594" fmla="*/ 4698963 h 9738027"/>
                <a:gd name="connsiteX595" fmla="*/ 10486117 w 14030783"/>
                <a:gd name="connsiteY595" fmla="*/ 4607114 h 9738027"/>
                <a:gd name="connsiteX596" fmla="*/ 10530341 w 14030783"/>
                <a:gd name="connsiteY596" fmla="*/ 4532502 h 9738027"/>
                <a:gd name="connsiteX597" fmla="*/ 10634435 w 14030783"/>
                <a:gd name="connsiteY597" fmla="*/ 4520028 h 9738027"/>
                <a:gd name="connsiteX598" fmla="*/ 10677978 w 14030783"/>
                <a:gd name="connsiteY598" fmla="*/ 4491000 h 9738027"/>
                <a:gd name="connsiteX599" fmla="*/ 10750549 w 14030783"/>
                <a:gd name="connsiteY599" fmla="*/ 4403914 h 9738027"/>
                <a:gd name="connsiteX600" fmla="*/ 10794092 w 14030783"/>
                <a:gd name="connsiteY600" fmla="*/ 4360371 h 9738027"/>
                <a:gd name="connsiteX601" fmla="*/ 10814503 w 14030783"/>
                <a:gd name="connsiteY601" fmla="*/ 4302314 h 9738027"/>
                <a:gd name="connsiteX602" fmla="*/ 10887528 w 14030783"/>
                <a:gd name="connsiteY602" fmla="*/ 4251514 h 9738027"/>
                <a:gd name="connsiteX603" fmla="*/ 11016116 w 14030783"/>
                <a:gd name="connsiteY603" fmla="*/ 4232464 h 9738027"/>
                <a:gd name="connsiteX604" fmla="*/ 11142209 w 14030783"/>
                <a:gd name="connsiteY604" fmla="*/ 4307983 h 9738027"/>
                <a:gd name="connsiteX605" fmla="*/ 11165794 w 14030783"/>
                <a:gd name="connsiteY605" fmla="*/ 4433170 h 9738027"/>
                <a:gd name="connsiteX606" fmla="*/ 11117489 w 14030783"/>
                <a:gd name="connsiteY606" fmla="*/ 4505514 h 9738027"/>
                <a:gd name="connsiteX607" fmla="*/ 11087553 w 14030783"/>
                <a:gd name="connsiteY607" fmla="*/ 4551552 h 9738027"/>
                <a:gd name="connsiteX608" fmla="*/ 11088687 w 14030783"/>
                <a:gd name="connsiteY608" fmla="*/ 4577632 h 9738027"/>
                <a:gd name="connsiteX609" fmla="*/ 11026321 w 14030783"/>
                <a:gd name="connsiteY609" fmla="*/ 4592600 h 9738027"/>
                <a:gd name="connsiteX610" fmla="*/ 11011807 w 14030783"/>
                <a:gd name="connsiteY610" fmla="*/ 4650657 h 9738027"/>
                <a:gd name="connsiteX611" fmla="*/ 11098892 w 14030783"/>
                <a:gd name="connsiteY611" fmla="*/ 4665171 h 9738027"/>
                <a:gd name="connsiteX612" fmla="*/ 11055349 w 14030783"/>
                <a:gd name="connsiteY612" fmla="*/ 4708714 h 9738027"/>
                <a:gd name="connsiteX613" fmla="*/ 11040835 w 14030783"/>
                <a:gd name="connsiteY613" fmla="*/ 4752257 h 9738027"/>
                <a:gd name="connsiteX614" fmla="*/ 11055349 w 14030783"/>
                <a:gd name="connsiteY614" fmla="*/ 4781285 h 9738027"/>
                <a:gd name="connsiteX615" fmla="*/ 11098892 w 14030783"/>
                <a:gd name="connsiteY615" fmla="*/ 4737743 h 9738027"/>
                <a:gd name="connsiteX616" fmla="*/ 11229521 w 14030783"/>
                <a:gd name="connsiteY616" fmla="*/ 4650657 h 9738027"/>
                <a:gd name="connsiteX617" fmla="*/ 11287578 w 14030783"/>
                <a:gd name="connsiteY617" fmla="*/ 4636143 h 9738027"/>
                <a:gd name="connsiteX618" fmla="*/ 11374664 w 14030783"/>
                <a:gd name="connsiteY618" fmla="*/ 4592600 h 9738027"/>
                <a:gd name="connsiteX619" fmla="*/ 11461749 w 14030783"/>
                <a:gd name="connsiteY619" fmla="*/ 4549057 h 9738027"/>
                <a:gd name="connsiteX620" fmla="*/ 11577864 w 14030783"/>
                <a:gd name="connsiteY62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33171 h 9738027"/>
                <a:gd name="connsiteX240" fmla="*/ 2025309 w 14030783"/>
                <a:gd name="connsiteY240" fmla="*/ 2780695 h 9738027"/>
                <a:gd name="connsiteX241" fmla="*/ 2085295 w 14030783"/>
                <a:gd name="connsiteY241" fmla="*/ 2852813 h 9738027"/>
                <a:gd name="connsiteX242" fmla="*/ 2020093 w 14030783"/>
                <a:gd name="connsiteY242" fmla="*/ 2903953 h 9738027"/>
                <a:gd name="connsiteX243" fmla="*/ 1918493 w 14030783"/>
                <a:gd name="connsiteY243" fmla="*/ 2846576 h 9738027"/>
                <a:gd name="connsiteX244" fmla="*/ 1817348 w 14030783"/>
                <a:gd name="connsiteY244" fmla="*/ 2863245 h 9738027"/>
                <a:gd name="connsiteX245" fmla="*/ 1621064 w 14030783"/>
                <a:gd name="connsiteY245" fmla="*/ 2908943 h 9738027"/>
                <a:gd name="connsiteX246" fmla="*/ 1582510 w 14030783"/>
                <a:gd name="connsiteY246" fmla="*/ 2933435 h 9738027"/>
                <a:gd name="connsiteX247" fmla="*/ 1512773 w 14030783"/>
                <a:gd name="connsiteY247" fmla="*/ 2955320 h 9738027"/>
                <a:gd name="connsiteX248" fmla="*/ 1517309 w 14030783"/>
                <a:gd name="connsiteY248" fmla="*/ 3013150 h 9738027"/>
                <a:gd name="connsiteX249" fmla="*/ 1549173 w 14030783"/>
                <a:gd name="connsiteY249" fmla="*/ 3107153 h 9738027"/>
                <a:gd name="connsiteX250" fmla="*/ 1592716 w 14030783"/>
                <a:gd name="connsiteY250" fmla="*/ 3191403 h 9738027"/>
                <a:gd name="connsiteX251" fmla="*/ 1641135 w 14030783"/>
                <a:gd name="connsiteY251" fmla="*/ 3379977 h 9738027"/>
                <a:gd name="connsiteX252" fmla="*/ 1679235 w 14030783"/>
                <a:gd name="connsiteY252" fmla="*/ 3515708 h 9738027"/>
                <a:gd name="connsiteX253" fmla="*/ 1611766 w 14030783"/>
                <a:gd name="connsiteY253" fmla="*/ 3576373 h 9738027"/>
                <a:gd name="connsiteX254" fmla="*/ 1603941 w 14030783"/>
                <a:gd name="connsiteY254" fmla="*/ 3629214 h 9738027"/>
                <a:gd name="connsiteX255" fmla="*/ 1562554 w 14030783"/>
                <a:gd name="connsiteY255" fmla="*/ 3677633 h 9738027"/>
                <a:gd name="connsiteX256" fmla="*/ 1524454 w 14030783"/>
                <a:gd name="connsiteY256" fmla="*/ 3753833 h 9738027"/>
                <a:gd name="connsiteX257" fmla="*/ 1548492 w 14030783"/>
                <a:gd name="connsiteY257" fmla="*/ 3852371 h 9738027"/>
                <a:gd name="connsiteX258" fmla="*/ 1504949 w 14030783"/>
                <a:gd name="connsiteY258" fmla="*/ 3866885 h 9738027"/>
                <a:gd name="connsiteX259" fmla="*/ 1446892 w 14030783"/>
                <a:gd name="connsiteY259" fmla="*/ 3881400 h 9738027"/>
                <a:gd name="connsiteX260" fmla="*/ 1427615 w 14030783"/>
                <a:gd name="connsiteY260" fmla="*/ 3913037 h 9738027"/>
                <a:gd name="connsiteX261" fmla="*/ 1374548 w 14030783"/>
                <a:gd name="connsiteY261" fmla="*/ 3939910 h 9738027"/>
                <a:gd name="connsiteX262" fmla="*/ 1333386 w 14030783"/>
                <a:gd name="connsiteY262" fmla="*/ 3980845 h 9738027"/>
                <a:gd name="connsiteX263" fmla="*/ 1200149 w 14030783"/>
                <a:gd name="connsiteY263" fmla="*/ 4041057 h 9738027"/>
                <a:gd name="connsiteX264" fmla="*/ 1132114 w 14030783"/>
                <a:gd name="connsiteY264" fmla="*/ 4089135 h 9738027"/>
                <a:gd name="connsiteX265" fmla="*/ 1102858 w 14030783"/>
                <a:gd name="connsiteY265" fmla="*/ 4120319 h 9738027"/>
                <a:gd name="connsiteX266" fmla="*/ 1052398 w 14030783"/>
                <a:gd name="connsiteY266" fmla="*/ 4154337 h 9738027"/>
                <a:gd name="connsiteX267" fmla="*/ 996269 w 14030783"/>
                <a:gd name="connsiteY267" fmla="*/ 4183591 h 9738027"/>
                <a:gd name="connsiteX268" fmla="*/ 870857 w 14030783"/>
                <a:gd name="connsiteY268" fmla="*/ 4203322 h 9738027"/>
                <a:gd name="connsiteX269" fmla="*/ 759958 w 14030783"/>
                <a:gd name="connsiteY269" fmla="*/ 4204229 h 9738027"/>
                <a:gd name="connsiteX270" fmla="*/ 716642 w 14030783"/>
                <a:gd name="connsiteY270" fmla="*/ 4307531 h 9738027"/>
                <a:gd name="connsiteX271" fmla="*/ 648607 w 14030783"/>
                <a:gd name="connsiteY271" fmla="*/ 4389400 h 9738027"/>
                <a:gd name="connsiteX272" fmla="*/ 561521 w 14030783"/>
                <a:gd name="connsiteY272" fmla="*/ 4432943 h 9738027"/>
                <a:gd name="connsiteX273" fmla="*/ 474435 w 14030783"/>
                <a:gd name="connsiteY273" fmla="*/ 4418428 h 9738027"/>
                <a:gd name="connsiteX274" fmla="*/ 459921 w 14030783"/>
                <a:gd name="connsiteY274" fmla="*/ 4374885 h 9738027"/>
                <a:gd name="connsiteX275" fmla="*/ 416378 w 14030783"/>
                <a:gd name="connsiteY275" fmla="*/ 4345857 h 9738027"/>
                <a:gd name="connsiteX276" fmla="*/ 358321 w 14030783"/>
                <a:gd name="connsiteY276" fmla="*/ 4360371 h 9738027"/>
                <a:gd name="connsiteX277" fmla="*/ 300264 w 14030783"/>
                <a:gd name="connsiteY277" fmla="*/ 4403914 h 9738027"/>
                <a:gd name="connsiteX278" fmla="*/ 169635 w 14030783"/>
                <a:gd name="connsiteY278" fmla="*/ 4476485 h 9738027"/>
                <a:gd name="connsiteX279" fmla="*/ 103980 w 14030783"/>
                <a:gd name="connsiteY279" fmla="*/ 4551438 h 9738027"/>
                <a:gd name="connsiteX280" fmla="*/ 72571 w 14030783"/>
                <a:gd name="connsiteY280" fmla="*/ 4643287 h 9738027"/>
                <a:gd name="connsiteX281" fmla="*/ 453 w 14030783"/>
                <a:gd name="connsiteY281" fmla="*/ 4715858 h 9738027"/>
                <a:gd name="connsiteX282" fmla="*/ 52840 w 14030783"/>
                <a:gd name="connsiteY282" fmla="*/ 4784914 h 9738027"/>
                <a:gd name="connsiteX283" fmla="*/ 53521 w 14030783"/>
                <a:gd name="connsiteY283" fmla="*/ 4853857 h 9738027"/>
                <a:gd name="connsiteX284" fmla="*/ 111578 w 14030783"/>
                <a:gd name="connsiteY284" fmla="*/ 4868371 h 9738027"/>
                <a:gd name="connsiteX285" fmla="*/ 155121 w 14030783"/>
                <a:gd name="connsiteY285" fmla="*/ 4882885 h 9738027"/>
                <a:gd name="connsiteX286" fmla="*/ 256721 w 14030783"/>
                <a:gd name="connsiteY286" fmla="*/ 4984485 h 9738027"/>
                <a:gd name="connsiteX287" fmla="*/ 319086 w 14030783"/>
                <a:gd name="connsiteY287" fmla="*/ 5098219 h 9738027"/>
                <a:gd name="connsiteX288" fmla="*/ 304572 w 14030783"/>
                <a:gd name="connsiteY288" fmla="*/ 5294275 h 9738027"/>
                <a:gd name="connsiteX289" fmla="*/ 242207 w 14030783"/>
                <a:gd name="connsiteY289" fmla="*/ 5390885 h 9738027"/>
                <a:gd name="connsiteX290" fmla="*/ 300264 w 14030783"/>
                <a:gd name="connsiteY290" fmla="*/ 5419914 h 9738027"/>
                <a:gd name="connsiteX291" fmla="*/ 358321 w 14030783"/>
                <a:gd name="connsiteY291" fmla="*/ 5434428 h 9738027"/>
                <a:gd name="connsiteX292" fmla="*/ 401864 w 14030783"/>
                <a:gd name="connsiteY292" fmla="*/ 5463457 h 9738027"/>
                <a:gd name="connsiteX293" fmla="*/ 445407 w 14030783"/>
                <a:gd name="connsiteY293" fmla="*/ 5477971 h 9738027"/>
                <a:gd name="connsiteX294" fmla="*/ 567985 w 14030783"/>
                <a:gd name="connsiteY294" fmla="*/ 5522195 h 9738027"/>
                <a:gd name="connsiteX295" fmla="*/ 573201 w 14030783"/>
                <a:gd name="connsiteY295" fmla="*/ 5647380 h 9738027"/>
                <a:gd name="connsiteX296" fmla="*/ 587715 w 14030783"/>
                <a:gd name="connsiteY296" fmla="*/ 5739228 h 9738027"/>
                <a:gd name="connsiteX297" fmla="*/ 715282 w 14030783"/>
                <a:gd name="connsiteY297" fmla="*/ 5711333 h 9738027"/>
                <a:gd name="connsiteX298" fmla="*/ 754742 w 14030783"/>
                <a:gd name="connsiteY298" fmla="*/ 5764402 h 9738027"/>
                <a:gd name="connsiteX299" fmla="*/ 822778 w 14030783"/>
                <a:gd name="connsiteY299" fmla="*/ 5811800 h 9738027"/>
                <a:gd name="connsiteX300" fmla="*/ 982435 w 14030783"/>
                <a:gd name="connsiteY300" fmla="*/ 5826314 h 9738027"/>
                <a:gd name="connsiteX301" fmla="*/ 1061470 w 14030783"/>
                <a:gd name="connsiteY301" fmla="*/ 5855796 h 9738027"/>
                <a:gd name="connsiteX302" fmla="*/ 1064304 w 14030783"/>
                <a:gd name="connsiteY302" fmla="*/ 5925533 h 9738027"/>
                <a:gd name="connsiteX303" fmla="*/ 1069295 w 14030783"/>
                <a:gd name="connsiteY303" fmla="*/ 6024751 h 9738027"/>
                <a:gd name="connsiteX304" fmla="*/ 1156607 w 14030783"/>
                <a:gd name="connsiteY304" fmla="*/ 6087571 h 9738027"/>
                <a:gd name="connsiteX305" fmla="*/ 1214890 w 14030783"/>
                <a:gd name="connsiteY305" fmla="*/ 6116033 h 9738027"/>
                <a:gd name="connsiteX306" fmla="*/ 1229178 w 14030783"/>
                <a:gd name="connsiteY306" fmla="*/ 6189171 h 9738027"/>
                <a:gd name="connsiteX307" fmla="*/ 1185635 w 14030783"/>
                <a:gd name="connsiteY307" fmla="*/ 6218200 h 9738027"/>
                <a:gd name="connsiteX308" fmla="*/ 1207520 w 14030783"/>
                <a:gd name="connsiteY308" fmla="*/ 6388289 h 9738027"/>
                <a:gd name="connsiteX309" fmla="*/ 1265123 w 14030783"/>
                <a:gd name="connsiteY309" fmla="*/ 6477075 h 9738027"/>
                <a:gd name="connsiteX310" fmla="*/ 1313203 w 14030783"/>
                <a:gd name="connsiteY310" fmla="*/ 6568924 h 9738027"/>
                <a:gd name="connsiteX311" fmla="*/ 1265350 w 14030783"/>
                <a:gd name="connsiteY311" fmla="*/ 6651020 h 9738027"/>
                <a:gd name="connsiteX312" fmla="*/ 1163977 w 14030783"/>
                <a:gd name="connsiteY312" fmla="*/ 6610539 h 9738027"/>
                <a:gd name="connsiteX313" fmla="*/ 1142092 w 14030783"/>
                <a:gd name="connsiteY313" fmla="*/ 6682657 h 9738027"/>
                <a:gd name="connsiteX314" fmla="*/ 1176790 w 14030783"/>
                <a:gd name="connsiteY314" fmla="*/ 6768495 h 9738027"/>
                <a:gd name="connsiteX315" fmla="*/ 1173729 w 14030783"/>
                <a:gd name="connsiteY315" fmla="*/ 6871115 h 9738027"/>
                <a:gd name="connsiteX316" fmla="*/ 1188697 w 14030783"/>
                <a:gd name="connsiteY316" fmla="*/ 6955140 h 9738027"/>
                <a:gd name="connsiteX317" fmla="*/ 1248909 w 14030783"/>
                <a:gd name="connsiteY317" fmla="*/ 7021475 h 9738027"/>
                <a:gd name="connsiteX318" fmla="*/ 1405503 w 14030783"/>
                <a:gd name="connsiteY318" fmla="*/ 7104025 h 9738027"/>
                <a:gd name="connsiteX319" fmla="*/ 1487827 w 14030783"/>
                <a:gd name="connsiteY319" fmla="*/ 7157093 h 9738027"/>
                <a:gd name="connsiteX320" fmla="*/ 1569470 w 14030783"/>
                <a:gd name="connsiteY320" fmla="*/ 7212541 h 9738027"/>
                <a:gd name="connsiteX321" fmla="*/ 1650092 w 14030783"/>
                <a:gd name="connsiteY321" fmla="*/ 7263228 h 9738027"/>
                <a:gd name="connsiteX322" fmla="*/ 1693635 w 14030783"/>
                <a:gd name="connsiteY322" fmla="*/ 7277743 h 9738027"/>
                <a:gd name="connsiteX323" fmla="*/ 1780721 w 14030783"/>
                <a:gd name="connsiteY323" fmla="*/ 7321285 h 9738027"/>
                <a:gd name="connsiteX324" fmla="*/ 1853292 w 14030783"/>
                <a:gd name="connsiteY324" fmla="*/ 7248714 h 9738027"/>
                <a:gd name="connsiteX325" fmla="*/ 1968726 w 14030783"/>
                <a:gd name="connsiteY325" fmla="*/ 7251322 h 9738027"/>
                <a:gd name="connsiteX326" fmla="*/ 1995827 w 14030783"/>
                <a:gd name="connsiteY326" fmla="*/ 7319358 h 9738027"/>
                <a:gd name="connsiteX327" fmla="*/ 2082914 w 14030783"/>
                <a:gd name="connsiteY327" fmla="*/ 7348387 h 9738027"/>
                <a:gd name="connsiteX328" fmla="*/ 2172607 w 14030783"/>
                <a:gd name="connsiteY328" fmla="*/ 7389321 h 9738027"/>
                <a:gd name="connsiteX329" fmla="*/ 2224540 w 14030783"/>
                <a:gd name="connsiteY329" fmla="*/ 7423339 h 9738027"/>
                <a:gd name="connsiteX330" fmla="*/ 2249714 w 14030783"/>
                <a:gd name="connsiteY330" fmla="*/ 7440462 h 9738027"/>
                <a:gd name="connsiteX331" fmla="*/ 2262301 w 14030783"/>
                <a:gd name="connsiteY331" fmla="*/ 7472098 h 9738027"/>
                <a:gd name="connsiteX332" fmla="*/ 2298359 w 14030783"/>
                <a:gd name="connsiteY332" fmla="*/ 7501920 h 9738027"/>
                <a:gd name="connsiteX333" fmla="*/ 2324893 w 14030783"/>
                <a:gd name="connsiteY333" fmla="*/ 7517569 h 9738027"/>
                <a:gd name="connsiteX334" fmla="*/ 2450986 w 14030783"/>
                <a:gd name="connsiteY334" fmla="*/ 7496364 h 9738027"/>
                <a:gd name="connsiteX335" fmla="*/ 2482623 w 14030783"/>
                <a:gd name="connsiteY335" fmla="*/ 7618714 h 9738027"/>
                <a:gd name="connsiteX336" fmla="*/ 2535464 w 14030783"/>
                <a:gd name="connsiteY336" fmla="*/ 7655114 h 9738027"/>
                <a:gd name="connsiteX337" fmla="*/ 2622549 w 14030783"/>
                <a:gd name="connsiteY337" fmla="*/ 7684143 h 9738027"/>
                <a:gd name="connsiteX338" fmla="*/ 2682760 w 14030783"/>
                <a:gd name="connsiteY338" fmla="*/ 7741746 h 9738027"/>
                <a:gd name="connsiteX339" fmla="*/ 2791278 w 14030783"/>
                <a:gd name="connsiteY339" fmla="*/ 7744582 h 9738027"/>
                <a:gd name="connsiteX340" fmla="*/ 2847408 w 14030783"/>
                <a:gd name="connsiteY340" fmla="*/ 7814545 h 9738027"/>
                <a:gd name="connsiteX341" fmla="*/ 2927349 w 14030783"/>
                <a:gd name="connsiteY341" fmla="*/ 7807627 h 9738027"/>
                <a:gd name="connsiteX342" fmla="*/ 3007065 w 14030783"/>
                <a:gd name="connsiteY342" fmla="*/ 7838810 h 9738027"/>
                <a:gd name="connsiteX343" fmla="*/ 3145064 w 14030783"/>
                <a:gd name="connsiteY343" fmla="*/ 7843800 h 9738027"/>
                <a:gd name="connsiteX344" fmla="*/ 3254035 w 14030783"/>
                <a:gd name="connsiteY344" fmla="*/ 7881900 h 9738027"/>
                <a:gd name="connsiteX345" fmla="*/ 3367314 w 14030783"/>
                <a:gd name="connsiteY345" fmla="*/ 7843346 h 9738027"/>
                <a:gd name="connsiteX346" fmla="*/ 3456780 w 14030783"/>
                <a:gd name="connsiteY346" fmla="*/ 7819988 h 9738027"/>
                <a:gd name="connsiteX347" fmla="*/ 3480820 w 14030783"/>
                <a:gd name="connsiteY347" fmla="*/ 7878044 h 9738027"/>
                <a:gd name="connsiteX348" fmla="*/ 3490571 w 14030783"/>
                <a:gd name="connsiteY348" fmla="*/ 7923969 h 9738027"/>
                <a:gd name="connsiteX349" fmla="*/ 3512229 w 14030783"/>
                <a:gd name="connsiteY349" fmla="*/ 7982025 h 9738027"/>
                <a:gd name="connsiteX350" fmla="*/ 3546247 w 14030783"/>
                <a:gd name="connsiteY350" fmla="*/ 8022960 h 9738027"/>
                <a:gd name="connsiteX351" fmla="*/ 3609521 w 14030783"/>
                <a:gd name="connsiteY351" fmla="*/ 8017971 h 9738027"/>
                <a:gd name="connsiteX352" fmla="*/ 3624035 w 14030783"/>
                <a:gd name="connsiteY352" fmla="*/ 7901857 h 9738027"/>
                <a:gd name="connsiteX353" fmla="*/ 3703977 w 14030783"/>
                <a:gd name="connsiteY353" fmla="*/ 7834502 h 9738027"/>
                <a:gd name="connsiteX354" fmla="*/ 3747973 w 14030783"/>
                <a:gd name="connsiteY354" fmla="*/ 7787103 h 9738027"/>
                <a:gd name="connsiteX355" fmla="*/ 3882004 w 14030783"/>
                <a:gd name="connsiteY355" fmla="*/ 7842099 h 9738027"/>
                <a:gd name="connsiteX356" fmla="*/ 4030435 w 14030783"/>
                <a:gd name="connsiteY356" fmla="*/ 7872828 h 9738027"/>
                <a:gd name="connsiteX357" fmla="*/ 4110377 w 14030783"/>
                <a:gd name="connsiteY357" fmla="*/ 7834728 h 9738027"/>
                <a:gd name="connsiteX358" fmla="*/ 4146323 w 14030783"/>
                <a:gd name="connsiteY358" fmla="*/ 7921360 h 9738027"/>
                <a:gd name="connsiteX359" fmla="*/ 4196555 w 14030783"/>
                <a:gd name="connsiteY359" fmla="*/ 7962522 h 9738027"/>
                <a:gd name="connsiteX360" fmla="*/ 4261757 w 14030783"/>
                <a:gd name="connsiteY360" fmla="*/ 8028177 h 9738027"/>
                <a:gd name="connsiteX361" fmla="*/ 4252685 w 14030783"/>
                <a:gd name="connsiteY361" fmla="*/ 8093151 h 9738027"/>
                <a:gd name="connsiteX362" fmla="*/ 4277178 w 14030783"/>
                <a:gd name="connsiteY362" fmla="*/ 8148600 h 9738027"/>
                <a:gd name="connsiteX363" fmla="*/ 4436835 w 14030783"/>
                <a:gd name="connsiteY363" fmla="*/ 8119571 h 9738027"/>
                <a:gd name="connsiteX364" fmla="*/ 4565310 w 14030783"/>
                <a:gd name="connsiteY364" fmla="*/ 8078863 h 9738027"/>
                <a:gd name="connsiteX365" fmla="*/ 4639128 w 14030783"/>
                <a:gd name="connsiteY365" fmla="*/ 8082945 h 9738027"/>
                <a:gd name="connsiteX366" fmla="*/ 4712607 w 14030783"/>
                <a:gd name="connsiteY366" fmla="*/ 8047000 h 9738027"/>
                <a:gd name="connsiteX367" fmla="*/ 4741635 w 14030783"/>
                <a:gd name="connsiteY367" fmla="*/ 8003457 h 9738027"/>
                <a:gd name="connsiteX368" fmla="*/ 4756149 w 14030783"/>
                <a:gd name="connsiteY368" fmla="*/ 7959914 h 9738027"/>
                <a:gd name="connsiteX369" fmla="*/ 4843235 w 14030783"/>
                <a:gd name="connsiteY369" fmla="*/ 7930885 h 9738027"/>
                <a:gd name="connsiteX370" fmla="*/ 4877480 w 14030783"/>
                <a:gd name="connsiteY370" fmla="*/ 7904465 h 9738027"/>
                <a:gd name="connsiteX371" fmla="*/ 4933609 w 14030783"/>
                <a:gd name="connsiteY371" fmla="*/ 7875437 h 9738027"/>
                <a:gd name="connsiteX372" fmla="*/ 4986224 w 14030783"/>
                <a:gd name="connsiteY372" fmla="*/ 7839037 h 9738027"/>
                <a:gd name="connsiteX373" fmla="*/ 5104492 w 14030783"/>
                <a:gd name="connsiteY373" fmla="*/ 7766919 h 9738027"/>
                <a:gd name="connsiteX374" fmla="*/ 5249635 w 14030783"/>
                <a:gd name="connsiteY374" fmla="*/ 7814771 h 9738027"/>
                <a:gd name="connsiteX375" fmla="*/ 5336721 w 14030783"/>
                <a:gd name="connsiteY375" fmla="*/ 7872828 h 9738027"/>
                <a:gd name="connsiteX376" fmla="*/ 5423807 w 14030783"/>
                <a:gd name="connsiteY376" fmla="*/ 7858314 h 9738027"/>
                <a:gd name="connsiteX377" fmla="*/ 5467349 w 14030783"/>
                <a:gd name="connsiteY377" fmla="*/ 7829285 h 9738027"/>
                <a:gd name="connsiteX378" fmla="*/ 5553754 w 14030783"/>
                <a:gd name="connsiteY378" fmla="*/ 7712377 h 9738027"/>
                <a:gd name="connsiteX379" fmla="*/ 5602741 w 14030783"/>
                <a:gd name="connsiteY379" fmla="*/ 7788804 h 9738027"/>
                <a:gd name="connsiteX380" fmla="*/ 5641521 w 14030783"/>
                <a:gd name="connsiteY380" fmla="*/ 7843800 h 9738027"/>
                <a:gd name="connsiteX381" fmla="*/ 5656035 w 14030783"/>
                <a:gd name="connsiteY381" fmla="*/ 7887343 h 9738027"/>
                <a:gd name="connsiteX382" fmla="*/ 5745276 w 14030783"/>
                <a:gd name="connsiteY382" fmla="*/ 7950389 h 9738027"/>
                <a:gd name="connsiteX383" fmla="*/ 5770222 w 14030783"/>
                <a:gd name="connsiteY383" fmla="*/ 7990077 h 9738027"/>
                <a:gd name="connsiteX384" fmla="*/ 5766480 w 14030783"/>
                <a:gd name="connsiteY384" fmla="*/ 8069112 h 9738027"/>
                <a:gd name="connsiteX385" fmla="*/ 5771016 w 14030783"/>
                <a:gd name="connsiteY385" fmla="*/ 8131703 h 9738027"/>
                <a:gd name="connsiteX386" fmla="*/ 5778386 w 14030783"/>
                <a:gd name="connsiteY386" fmla="*/ 8211419 h 9738027"/>
                <a:gd name="connsiteX387" fmla="*/ 5776458 w 14030783"/>
                <a:gd name="connsiteY387" fmla="*/ 8300887 h 9738027"/>
                <a:gd name="connsiteX388" fmla="*/ 5730989 w 14030783"/>
                <a:gd name="connsiteY388" fmla="*/ 8377994 h 9738027"/>
                <a:gd name="connsiteX389" fmla="*/ 5641521 w 14030783"/>
                <a:gd name="connsiteY389" fmla="*/ 8424371 h 9738027"/>
                <a:gd name="connsiteX390" fmla="*/ 5612492 w 14030783"/>
                <a:gd name="connsiteY390" fmla="*/ 8467914 h 9738027"/>
                <a:gd name="connsiteX391" fmla="*/ 5597978 w 14030783"/>
                <a:gd name="connsiteY391" fmla="*/ 8511457 h 9738027"/>
                <a:gd name="connsiteX392" fmla="*/ 5510892 w 14030783"/>
                <a:gd name="connsiteY392" fmla="*/ 8598543 h 9738027"/>
                <a:gd name="connsiteX393" fmla="*/ 5496378 w 14030783"/>
                <a:gd name="connsiteY393" fmla="*/ 8642085 h 9738027"/>
                <a:gd name="connsiteX394" fmla="*/ 5558744 w 14030783"/>
                <a:gd name="connsiteY394" fmla="*/ 8768178 h 9738027"/>
                <a:gd name="connsiteX395" fmla="*/ 5516109 w 14030783"/>
                <a:gd name="connsiteY395" fmla="*/ 8861954 h 9738027"/>
                <a:gd name="connsiteX396" fmla="*/ 5658303 w 14030783"/>
                <a:gd name="connsiteY396" fmla="*/ 8840183 h 9738027"/>
                <a:gd name="connsiteX397" fmla="*/ 5750491 w 14030783"/>
                <a:gd name="connsiteY397" fmla="*/ 8814103 h 9738027"/>
                <a:gd name="connsiteX398" fmla="*/ 5815692 w 14030783"/>
                <a:gd name="connsiteY398" fmla="*/ 8800268 h 9738027"/>
                <a:gd name="connsiteX399" fmla="*/ 5787798 w 14030783"/>
                <a:gd name="connsiteY399" fmla="*/ 8872159 h 9738027"/>
                <a:gd name="connsiteX400" fmla="*/ 5786890 w 14030783"/>
                <a:gd name="connsiteY400" fmla="*/ 8903343 h 9738027"/>
                <a:gd name="connsiteX401" fmla="*/ 5786664 w 14030783"/>
                <a:gd name="connsiteY401" fmla="*/ 8946885 h 9738027"/>
                <a:gd name="connsiteX402" fmla="*/ 5815692 w 14030783"/>
                <a:gd name="connsiteY402" fmla="*/ 9033971 h 9738027"/>
                <a:gd name="connsiteX403" fmla="*/ 5868760 w 14030783"/>
                <a:gd name="connsiteY403" fmla="*/ 9080576 h 9738027"/>
                <a:gd name="connsiteX404" fmla="*/ 5921828 w 14030783"/>
                <a:gd name="connsiteY404" fmla="*/ 9114140 h 9738027"/>
                <a:gd name="connsiteX405" fmla="*/ 5946321 w 14030783"/>
                <a:gd name="connsiteY405" fmla="*/ 9164600 h 9738027"/>
                <a:gd name="connsiteX406" fmla="*/ 5902778 w 14030783"/>
                <a:gd name="connsiteY406" fmla="*/ 9266200 h 9738027"/>
                <a:gd name="connsiteX407" fmla="*/ 6062435 w 14030783"/>
                <a:gd name="connsiteY407" fmla="*/ 9353285 h 9738027"/>
                <a:gd name="connsiteX408" fmla="*/ 6076949 w 14030783"/>
                <a:gd name="connsiteY408" fmla="*/ 9396828 h 9738027"/>
                <a:gd name="connsiteX409" fmla="*/ 6105978 w 14030783"/>
                <a:gd name="connsiteY409" fmla="*/ 9440371 h 9738027"/>
                <a:gd name="connsiteX410" fmla="*/ 6172653 w 14030783"/>
                <a:gd name="connsiteY410" fmla="*/ 9471214 h 9738027"/>
                <a:gd name="connsiteX411" fmla="*/ 6308384 w 14030783"/>
                <a:gd name="connsiteY411" fmla="*/ 9406920 h 9738027"/>
                <a:gd name="connsiteX412" fmla="*/ 6338207 w 14030783"/>
                <a:gd name="connsiteY412" fmla="*/ 9440371 h 9738027"/>
                <a:gd name="connsiteX413" fmla="*/ 6352721 w 14030783"/>
                <a:gd name="connsiteY413" fmla="*/ 9483914 h 9738027"/>
                <a:gd name="connsiteX414" fmla="*/ 6386739 w 14030783"/>
                <a:gd name="connsiteY414" fmla="*/ 9527003 h 9738027"/>
                <a:gd name="connsiteX415" fmla="*/ 6444569 w 14030783"/>
                <a:gd name="connsiteY415" fmla="*/ 9556032 h 9738027"/>
                <a:gd name="connsiteX416" fmla="*/ 6469061 w 14030783"/>
                <a:gd name="connsiteY416" fmla="*/ 9510562 h 9738027"/>
                <a:gd name="connsiteX417" fmla="*/ 6468835 w 14030783"/>
                <a:gd name="connsiteY417" fmla="*/ 9382314 h 9738027"/>
                <a:gd name="connsiteX418" fmla="*/ 6439807 w 14030783"/>
                <a:gd name="connsiteY418" fmla="*/ 9280714 h 9738027"/>
                <a:gd name="connsiteX419" fmla="*/ 6483349 w 14030783"/>
                <a:gd name="connsiteY419" fmla="*/ 9237171 h 9738027"/>
                <a:gd name="connsiteX420" fmla="*/ 6526892 w 14030783"/>
                <a:gd name="connsiteY420" fmla="*/ 9222657 h 9738027"/>
                <a:gd name="connsiteX421" fmla="*/ 6596516 w 14030783"/>
                <a:gd name="connsiteY421" fmla="*/ 9225945 h 9738027"/>
                <a:gd name="connsiteX422" fmla="*/ 6675097 w 14030783"/>
                <a:gd name="connsiteY422" fmla="*/ 9168795 h 9738027"/>
                <a:gd name="connsiteX423" fmla="*/ 6776243 w 14030783"/>
                <a:gd name="connsiteY423" fmla="*/ 9224812 h 9738027"/>
                <a:gd name="connsiteX424" fmla="*/ 6802664 w 14030783"/>
                <a:gd name="connsiteY424" fmla="*/ 9164600 h 9738027"/>
                <a:gd name="connsiteX425" fmla="*/ 6867638 w 14030783"/>
                <a:gd name="connsiteY425" fmla="*/ 9181722 h 9738027"/>
                <a:gd name="connsiteX426" fmla="*/ 6909027 w 14030783"/>
                <a:gd name="connsiteY426" fmla="*/ 9205988 h 9738027"/>
                <a:gd name="connsiteX427" fmla="*/ 6991349 w 14030783"/>
                <a:gd name="connsiteY427" fmla="*/ 9208143 h 9738027"/>
                <a:gd name="connsiteX428" fmla="*/ 7063921 w 14030783"/>
                <a:gd name="connsiteY428" fmla="*/ 9121057 h 9738027"/>
                <a:gd name="connsiteX429" fmla="*/ 7141028 w 14030783"/>
                <a:gd name="connsiteY429" fmla="*/ 9139881 h 9738027"/>
                <a:gd name="connsiteX430" fmla="*/ 7209064 w 14030783"/>
                <a:gd name="connsiteY430" fmla="*/ 9077514 h 9738027"/>
                <a:gd name="connsiteX431" fmla="*/ 7235939 w 14030783"/>
                <a:gd name="connsiteY431" fmla="*/ 9048713 h 9738027"/>
                <a:gd name="connsiteX432" fmla="*/ 7275172 w 14030783"/>
                <a:gd name="connsiteY432" fmla="*/ 9023539 h 9738027"/>
                <a:gd name="connsiteX433" fmla="*/ 7310436 w 14030783"/>
                <a:gd name="connsiteY433" fmla="*/ 9063681 h 9738027"/>
                <a:gd name="connsiteX434" fmla="*/ 7346609 w 14030783"/>
                <a:gd name="connsiteY434" fmla="*/ 9109604 h 9738027"/>
                <a:gd name="connsiteX435" fmla="*/ 7382328 w 14030783"/>
                <a:gd name="connsiteY435" fmla="*/ 9159270 h 9738027"/>
                <a:gd name="connsiteX436" fmla="*/ 7499349 w 14030783"/>
                <a:gd name="connsiteY436" fmla="*/ 9164600 h 9738027"/>
                <a:gd name="connsiteX437" fmla="*/ 7586435 w 14030783"/>
                <a:gd name="connsiteY437" fmla="*/ 9179114 h 9738027"/>
                <a:gd name="connsiteX438" fmla="*/ 7600949 w 14030783"/>
                <a:gd name="connsiteY438" fmla="*/ 9353285 h 9738027"/>
                <a:gd name="connsiteX439" fmla="*/ 7673521 w 14030783"/>
                <a:gd name="connsiteY439" fmla="*/ 9367800 h 9738027"/>
                <a:gd name="connsiteX440" fmla="*/ 7760607 w 14030783"/>
                <a:gd name="connsiteY440" fmla="*/ 9396828 h 9738027"/>
                <a:gd name="connsiteX441" fmla="*/ 7847692 w 14030783"/>
                <a:gd name="connsiteY441" fmla="*/ 9425857 h 9738027"/>
                <a:gd name="connsiteX442" fmla="*/ 7891235 w 14030783"/>
                <a:gd name="connsiteY442" fmla="*/ 9440371 h 9738027"/>
                <a:gd name="connsiteX443" fmla="*/ 7934778 w 14030783"/>
                <a:gd name="connsiteY443" fmla="*/ 9396828 h 9738027"/>
                <a:gd name="connsiteX444" fmla="*/ 7978321 w 14030783"/>
                <a:gd name="connsiteY444" fmla="*/ 9382314 h 9738027"/>
                <a:gd name="connsiteX445" fmla="*/ 8001453 w 14030783"/>
                <a:gd name="connsiteY445" fmla="*/ 9347389 h 9738027"/>
                <a:gd name="connsiteX446" fmla="*/ 8044315 w 14030783"/>
                <a:gd name="connsiteY446" fmla="*/ 9335483 h 9738027"/>
                <a:gd name="connsiteX447" fmla="*/ 8103847 w 14030783"/>
                <a:gd name="connsiteY447" fmla="*/ 9397396 h 9738027"/>
                <a:gd name="connsiteX448" fmla="*/ 8207942 w 14030783"/>
                <a:gd name="connsiteY448" fmla="*/ 9437309 h 9738027"/>
                <a:gd name="connsiteX449" fmla="*/ 8253866 w 14030783"/>
                <a:gd name="connsiteY449" fmla="*/ 9392633 h 9738027"/>
                <a:gd name="connsiteX450" fmla="*/ 8294347 w 14030783"/>
                <a:gd name="connsiteY450" fmla="*/ 9401818 h 9738027"/>
                <a:gd name="connsiteX451" fmla="*/ 8337890 w 14030783"/>
                <a:gd name="connsiteY451" fmla="*/ 9438217 h 9738027"/>
                <a:gd name="connsiteX452" fmla="*/ 8356259 w 14030783"/>
                <a:gd name="connsiteY452" fmla="*/ 9485502 h 9738027"/>
                <a:gd name="connsiteX453" fmla="*/ 8333808 w 14030783"/>
                <a:gd name="connsiteY453" fmla="*/ 9519633 h 9738027"/>
                <a:gd name="connsiteX454" fmla="*/ 8315778 w 14030783"/>
                <a:gd name="connsiteY454" fmla="*/ 9604564 h 9738027"/>
                <a:gd name="connsiteX455" fmla="*/ 8348095 w 14030783"/>
                <a:gd name="connsiteY455" fmla="*/ 9685413 h 9738027"/>
                <a:gd name="connsiteX456" fmla="*/ 8389257 w 14030783"/>
                <a:gd name="connsiteY456" fmla="*/ 9738027 h 9738027"/>
                <a:gd name="connsiteX457" fmla="*/ 8428264 w 14030783"/>
                <a:gd name="connsiteY457" fmla="*/ 9730657 h 9738027"/>
                <a:gd name="connsiteX458" fmla="*/ 8425202 w 14030783"/>
                <a:gd name="connsiteY458" fmla="*/ 9682578 h 9738027"/>
                <a:gd name="connsiteX459" fmla="*/ 8399235 w 14030783"/>
                <a:gd name="connsiteY459" fmla="*/ 9643571 h 9738027"/>
                <a:gd name="connsiteX460" fmla="*/ 8389937 w 14030783"/>
                <a:gd name="connsiteY460" fmla="*/ 9571453 h 9738027"/>
                <a:gd name="connsiteX461" fmla="*/ 8409214 w 14030783"/>
                <a:gd name="connsiteY461" fmla="*/ 9527684 h 9738027"/>
                <a:gd name="connsiteX462" fmla="*/ 8434841 w 14030783"/>
                <a:gd name="connsiteY462" fmla="*/ 9475977 h 9738027"/>
                <a:gd name="connsiteX463" fmla="*/ 8468178 w 14030783"/>
                <a:gd name="connsiteY463" fmla="*/ 9483120 h 9738027"/>
                <a:gd name="connsiteX464" fmla="*/ 8534853 w 14030783"/>
                <a:gd name="connsiteY464" fmla="*/ 9473595 h 9738027"/>
                <a:gd name="connsiteX465" fmla="*/ 8592684 w 14030783"/>
                <a:gd name="connsiteY465" fmla="*/ 9453185 h 9738027"/>
                <a:gd name="connsiteX466" fmla="*/ 8675007 w 14030783"/>
                <a:gd name="connsiteY466" fmla="*/ 9428465 h 9738027"/>
                <a:gd name="connsiteX467" fmla="*/ 8734991 w 14030783"/>
                <a:gd name="connsiteY467" fmla="*/ 9415877 h 9738027"/>
                <a:gd name="connsiteX468" fmla="*/ 8730116 w 14030783"/>
                <a:gd name="connsiteY468" fmla="*/ 9375964 h 9738027"/>
                <a:gd name="connsiteX469" fmla="*/ 8753928 w 14030783"/>
                <a:gd name="connsiteY469" fmla="*/ 9356914 h 9738027"/>
                <a:gd name="connsiteX470" fmla="*/ 8782503 w 14030783"/>
                <a:gd name="connsiteY470" fmla="*/ 9359295 h 9738027"/>
                <a:gd name="connsiteX471" fmla="*/ 8849178 w 14030783"/>
                <a:gd name="connsiteY471" fmla="*/ 9382314 h 9738027"/>
                <a:gd name="connsiteX472" fmla="*/ 8894876 w 14030783"/>
                <a:gd name="connsiteY472" fmla="*/ 9312577 h 9738027"/>
                <a:gd name="connsiteX473" fmla="*/ 8942047 w 14030783"/>
                <a:gd name="connsiteY473" fmla="*/ 9314052 h 9738027"/>
                <a:gd name="connsiteX474" fmla="*/ 8980147 w 14030783"/>
                <a:gd name="connsiteY474" fmla="*/ 9356914 h 9738027"/>
                <a:gd name="connsiteX475" fmla="*/ 9023009 w 14030783"/>
                <a:gd name="connsiteY475" fmla="*/ 9321195 h 9738027"/>
                <a:gd name="connsiteX476" fmla="*/ 9064511 w 14030783"/>
                <a:gd name="connsiteY476" fmla="*/ 9264272 h 9738027"/>
                <a:gd name="connsiteX477" fmla="*/ 9124723 w 14030783"/>
                <a:gd name="connsiteY477" fmla="*/ 9278106 h 9738027"/>
                <a:gd name="connsiteX478" fmla="*/ 9163503 w 14030783"/>
                <a:gd name="connsiteY478" fmla="*/ 9237852 h 9738027"/>
                <a:gd name="connsiteX479" fmla="*/ 9168266 w 14030783"/>
                <a:gd name="connsiteY479" fmla="*/ 9186258 h 9738027"/>
                <a:gd name="connsiteX480" fmla="*/ 9199222 w 14030783"/>
                <a:gd name="connsiteY480" fmla="*/ 9133077 h 9738027"/>
                <a:gd name="connsiteX481" fmla="*/ 9242084 w 14030783"/>
                <a:gd name="connsiteY481" fmla="*/ 9156889 h 9738027"/>
                <a:gd name="connsiteX482" fmla="*/ 9285174 w 14030783"/>
                <a:gd name="connsiteY482" fmla="*/ 9196690 h 9738027"/>
                <a:gd name="connsiteX483" fmla="*/ 9344478 w 14030783"/>
                <a:gd name="connsiteY483" fmla="*/ 9159270 h 9738027"/>
                <a:gd name="connsiteX484" fmla="*/ 9438367 w 14030783"/>
                <a:gd name="connsiteY484" fmla="*/ 9131943 h 9738027"/>
                <a:gd name="connsiteX485" fmla="*/ 9496878 w 14030783"/>
                <a:gd name="connsiteY485" fmla="*/ 9130695 h 9738027"/>
                <a:gd name="connsiteX486" fmla="*/ 9557316 w 14030783"/>
                <a:gd name="connsiteY486" fmla="*/ 9105521 h 9738027"/>
                <a:gd name="connsiteX487" fmla="*/ 9613446 w 14030783"/>
                <a:gd name="connsiteY487" fmla="*/ 9126046 h 9738027"/>
                <a:gd name="connsiteX488" fmla="*/ 9691007 w 14030783"/>
                <a:gd name="connsiteY488" fmla="*/ 9106543 h 9738027"/>
                <a:gd name="connsiteX489" fmla="*/ 9792153 w 14030783"/>
                <a:gd name="connsiteY489" fmla="*/ 9094977 h 9738027"/>
                <a:gd name="connsiteX490" fmla="*/ 9854973 w 14030783"/>
                <a:gd name="connsiteY490" fmla="*/ 9050866 h 9738027"/>
                <a:gd name="connsiteX491" fmla="*/ 9842159 w 14030783"/>
                <a:gd name="connsiteY491" fmla="*/ 9009252 h 9738027"/>
                <a:gd name="connsiteX492" fmla="*/ 9858034 w 14030783"/>
                <a:gd name="connsiteY492" fmla="*/ 8981583 h 9738027"/>
                <a:gd name="connsiteX493" fmla="*/ 9911216 w 14030783"/>
                <a:gd name="connsiteY493" fmla="*/ 8980677 h 9738027"/>
                <a:gd name="connsiteX494" fmla="*/ 9932534 w 14030783"/>
                <a:gd name="connsiteY494" fmla="*/ 8931350 h 9738027"/>
                <a:gd name="connsiteX495" fmla="*/ 9981519 w 14030783"/>
                <a:gd name="connsiteY495" fmla="*/ 8904022 h 9738027"/>
                <a:gd name="connsiteX496" fmla="*/ 10063162 w 14030783"/>
                <a:gd name="connsiteY496" fmla="*/ 8850956 h 9738027"/>
                <a:gd name="connsiteX497" fmla="*/ 10140723 w 14030783"/>
                <a:gd name="connsiteY497" fmla="*/ 8802650 h 9738027"/>
                <a:gd name="connsiteX498" fmla="*/ 10169524 w 14030783"/>
                <a:gd name="connsiteY498" fmla="*/ 8768632 h 9738027"/>
                <a:gd name="connsiteX499" fmla="*/ 10138795 w 14030783"/>
                <a:gd name="connsiteY499" fmla="*/ 8719646 h 9738027"/>
                <a:gd name="connsiteX500" fmla="*/ 10178256 w 14030783"/>
                <a:gd name="connsiteY500" fmla="*/ 8683474 h 9738027"/>
                <a:gd name="connsiteX501" fmla="*/ 10238467 w 14030783"/>
                <a:gd name="connsiteY501" fmla="*/ 8664197 h 9738027"/>
                <a:gd name="connsiteX502" fmla="*/ 10291535 w 14030783"/>
                <a:gd name="connsiteY502" fmla="*/ 8642539 h 9738027"/>
                <a:gd name="connsiteX503" fmla="*/ 10332470 w 14030783"/>
                <a:gd name="connsiteY503" fmla="*/ 8610902 h 9738027"/>
                <a:gd name="connsiteX504" fmla="*/ 10389847 w 14030783"/>
                <a:gd name="connsiteY504" fmla="*/ 8533002 h 9738027"/>
                <a:gd name="connsiteX505" fmla="*/ 10402207 w 14030783"/>
                <a:gd name="connsiteY505" fmla="*/ 8525971 h 9738027"/>
                <a:gd name="connsiteX506" fmla="*/ 10436905 w 14030783"/>
                <a:gd name="connsiteY506" fmla="*/ 8480274 h 9738027"/>
                <a:gd name="connsiteX507" fmla="*/ 10475232 w 14030783"/>
                <a:gd name="connsiteY507" fmla="*/ 8443875 h 9738027"/>
                <a:gd name="connsiteX508" fmla="*/ 10518321 w 14030783"/>
                <a:gd name="connsiteY508" fmla="*/ 8395343 h 9738027"/>
                <a:gd name="connsiteX509" fmla="*/ 10533516 w 14030783"/>
                <a:gd name="connsiteY509" fmla="*/ 8308257 h 9738027"/>
                <a:gd name="connsiteX510" fmla="*/ 10538052 w 14030783"/>
                <a:gd name="connsiteY510" fmla="*/ 8247819 h 9738027"/>
                <a:gd name="connsiteX511" fmla="*/ 10520816 w 14030783"/>
                <a:gd name="connsiteY511" fmla="*/ 8171052 h 9738027"/>
                <a:gd name="connsiteX512" fmla="*/ 10561864 w 14030783"/>
                <a:gd name="connsiteY512" fmla="*/ 8117643 h 9738027"/>
                <a:gd name="connsiteX513" fmla="*/ 10605407 w 14030783"/>
                <a:gd name="connsiteY513" fmla="*/ 8119571 h 9738027"/>
                <a:gd name="connsiteX514" fmla="*/ 10666072 w 14030783"/>
                <a:gd name="connsiteY514" fmla="*/ 8102676 h 9738027"/>
                <a:gd name="connsiteX515" fmla="*/ 10693627 w 14030783"/>
                <a:gd name="connsiteY515" fmla="*/ 8025569 h 9738027"/>
                <a:gd name="connsiteX516" fmla="*/ 10735128 w 14030783"/>
                <a:gd name="connsiteY516" fmla="*/ 7994839 h 9738027"/>
                <a:gd name="connsiteX517" fmla="*/ 10813823 w 14030783"/>
                <a:gd name="connsiteY517" fmla="*/ 7894940 h 9738027"/>
                <a:gd name="connsiteX518" fmla="*/ 10845233 w 14030783"/>
                <a:gd name="connsiteY518" fmla="*/ 7805246 h 9738027"/>
                <a:gd name="connsiteX519" fmla="*/ 10886394 w 14030783"/>
                <a:gd name="connsiteY519" fmla="*/ 7745488 h 9738027"/>
                <a:gd name="connsiteX520" fmla="*/ 10942297 w 14030783"/>
                <a:gd name="connsiteY520" fmla="*/ 7730520 h 9738027"/>
                <a:gd name="connsiteX521" fmla="*/ 10997292 w 14030783"/>
                <a:gd name="connsiteY521" fmla="*/ 7727685 h 9738027"/>
                <a:gd name="connsiteX522" fmla="*/ 10990829 w 14030783"/>
                <a:gd name="connsiteY522" fmla="*/ 7706028 h 9738027"/>
                <a:gd name="connsiteX523" fmla="*/ 10982778 w 14030783"/>
                <a:gd name="connsiteY523" fmla="*/ 7652732 h 9738027"/>
                <a:gd name="connsiteX524" fmla="*/ 10989695 w 14030783"/>
                <a:gd name="connsiteY524" fmla="*/ 7604427 h 9738027"/>
                <a:gd name="connsiteX525" fmla="*/ 10956584 w 14030783"/>
                <a:gd name="connsiteY525" fmla="*/ 7507590 h 9738027"/>
                <a:gd name="connsiteX526" fmla="*/ 10954430 w 14030783"/>
                <a:gd name="connsiteY526" fmla="*/ 7454521 h 9738027"/>
                <a:gd name="connsiteX527" fmla="*/ 11002735 w 14030783"/>
                <a:gd name="connsiteY527" fmla="*/ 7401681 h 9738027"/>
                <a:gd name="connsiteX528" fmla="*/ 11063741 w 14030783"/>
                <a:gd name="connsiteY528" fmla="*/ 7373333 h 9738027"/>
                <a:gd name="connsiteX529" fmla="*/ 11055349 w 14030783"/>
                <a:gd name="connsiteY529" fmla="*/ 7335800 h 9738027"/>
                <a:gd name="connsiteX530" fmla="*/ 11013734 w 14030783"/>
                <a:gd name="connsiteY530" fmla="*/ 7306998 h 9738027"/>
                <a:gd name="connsiteX531" fmla="*/ 10951368 w 14030783"/>
                <a:gd name="connsiteY531" fmla="*/ 7239643 h 9738027"/>
                <a:gd name="connsiteX532" fmla="*/ 10890703 w 14030783"/>
                <a:gd name="connsiteY532" fmla="*/ 7270371 h 9738027"/>
                <a:gd name="connsiteX533" fmla="*/ 10820966 w 14030783"/>
                <a:gd name="connsiteY533" fmla="*/ 7263001 h 9738027"/>
                <a:gd name="connsiteX534" fmla="*/ 10823121 w 14030783"/>
                <a:gd name="connsiteY534" fmla="*/ 7205171 h 9738027"/>
                <a:gd name="connsiteX535" fmla="*/ 10869045 w 14030783"/>
                <a:gd name="connsiteY535" fmla="*/ 7133053 h 9738027"/>
                <a:gd name="connsiteX536" fmla="*/ 10916103 w 14030783"/>
                <a:gd name="connsiteY536" fmla="*/ 7116158 h 9738027"/>
                <a:gd name="connsiteX537" fmla="*/ 10956130 w 14030783"/>
                <a:gd name="connsiteY537" fmla="*/ 7087357 h 9738027"/>
                <a:gd name="connsiteX538" fmla="*/ 11012486 w 14030783"/>
                <a:gd name="connsiteY538" fmla="*/ 7074769 h 9738027"/>
                <a:gd name="connsiteX539" fmla="*/ 11072244 w 14030783"/>
                <a:gd name="connsiteY539" fmla="*/ 7055039 h 9738027"/>
                <a:gd name="connsiteX540" fmla="*/ 10968491 w 14030783"/>
                <a:gd name="connsiteY540" fmla="*/ 6954120 h 9738027"/>
                <a:gd name="connsiteX541" fmla="*/ 10942070 w 14030783"/>
                <a:gd name="connsiteY541" fmla="*/ 6879619 h 9738027"/>
                <a:gd name="connsiteX542" fmla="*/ 11036527 w 14030783"/>
                <a:gd name="connsiteY542" fmla="*/ 6886083 h 9738027"/>
                <a:gd name="connsiteX543" fmla="*/ 11084378 w 14030783"/>
                <a:gd name="connsiteY543" fmla="*/ 6856828 h 9738027"/>
                <a:gd name="connsiteX544" fmla="*/ 11026321 w 14030783"/>
                <a:gd name="connsiteY544" fmla="*/ 6788566 h 9738027"/>
                <a:gd name="connsiteX545" fmla="*/ 10953749 w 14030783"/>
                <a:gd name="connsiteY545" fmla="*/ 6740714 h 9738027"/>
                <a:gd name="connsiteX546" fmla="*/ 10948307 w 14030783"/>
                <a:gd name="connsiteY546" fmla="*/ 6692862 h 9738027"/>
                <a:gd name="connsiteX547" fmla="*/ 10895692 w 14030783"/>
                <a:gd name="connsiteY547" fmla="*/ 6668143 h 9738027"/>
                <a:gd name="connsiteX548" fmla="*/ 10852603 w 14030783"/>
                <a:gd name="connsiteY548" fmla="*/ 6633671 h 9738027"/>
                <a:gd name="connsiteX549" fmla="*/ 10842851 w 14030783"/>
                <a:gd name="connsiteY549" fmla="*/ 6556790 h 9738027"/>
                <a:gd name="connsiteX550" fmla="*/ 10832646 w 14030783"/>
                <a:gd name="connsiteY550" fmla="*/ 6494198 h 9738027"/>
                <a:gd name="connsiteX551" fmla="*/ 10779578 w 14030783"/>
                <a:gd name="connsiteY551" fmla="*/ 6367878 h 9738027"/>
                <a:gd name="connsiteX552" fmla="*/ 10750549 w 14030783"/>
                <a:gd name="connsiteY552" fmla="*/ 6247228 h 9738027"/>
                <a:gd name="connsiteX553" fmla="*/ 10707007 w 14030783"/>
                <a:gd name="connsiteY553" fmla="*/ 6218200 h 9738027"/>
                <a:gd name="connsiteX554" fmla="*/ 10658021 w 14030783"/>
                <a:gd name="connsiteY554" fmla="*/ 6155833 h 9738027"/>
                <a:gd name="connsiteX555" fmla="*/ 10547349 w 14030783"/>
                <a:gd name="connsiteY555" fmla="*/ 6072831 h 9738027"/>
                <a:gd name="connsiteX556" fmla="*/ 10465027 w 14030783"/>
                <a:gd name="connsiteY556" fmla="*/ 6005701 h 9738027"/>
                <a:gd name="connsiteX557" fmla="*/ 10480221 w 14030783"/>
                <a:gd name="connsiteY557" fmla="*/ 5885505 h 9738027"/>
                <a:gd name="connsiteX558" fmla="*/ 10547803 w 14030783"/>
                <a:gd name="connsiteY558" fmla="*/ 5822232 h 9738027"/>
                <a:gd name="connsiteX559" fmla="*/ 10634435 w 14030783"/>
                <a:gd name="connsiteY559" fmla="*/ 5724714 h 9738027"/>
                <a:gd name="connsiteX560" fmla="*/ 10668453 w 14030783"/>
                <a:gd name="connsiteY560" fmla="*/ 5637402 h 9738027"/>
                <a:gd name="connsiteX561" fmla="*/ 10711996 w 14030783"/>
                <a:gd name="connsiteY561" fmla="*/ 5604745 h 9738027"/>
                <a:gd name="connsiteX562" fmla="*/ 10789103 w 14030783"/>
                <a:gd name="connsiteY562" fmla="*/ 5627196 h 9738027"/>
                <a:gd name="connsiteX563" fmla="*/ 10799989 w 14030783"/>
                <a:gd name="connsiteY563" fmla="*/ 5560067 h 9738027"/>
                <a:gd name="connsiteX564" fmla="*/ 10853057 w 14030783"/>
                <a:gd name="connsiteY564" fmla="*/ 5502464 h 9738027"/>
                <a:gd name="connsiteX565" fmla="*/ 10929936 w 14030783"/>
                <a:gd name="connsiteY565" fmla="*/ 5468446 h 9738027"/>
                <a:gd name="connsiteX566" fmla="*/ 10997292 w 14030783"/>
                <a:gd name="connsiteY566" fmla="*/ 5463457 h 9738027"/>
                <a:gd name="connsiteX567" fmla="*/ 11027909 w 14030783"/>
                <a:gd name="connsiteY567" fmla="*/ 5434655 h 9738027"/>
                <a:gd name="connsiteX568" fmla="*/ 11090501 w 14030783"/>
                <a:gd name="connsiteY568" fmla="*/ 5395875 h 9738027"/>
                <a:gd name="connsiteX569" fmla="*/ 11200492 w 14030783"/>
                <a:gd name="connsiteY569" fmla="*/ 5361857 h 9738027"/>
                <a:gd name="connsiteX570" fmla="*/ 11244035 w 14030783"/>
                <a:gd name="connsiteY570" fmla="*/ 5332828 h 9738027"/>
                <a:gd name="connsiteX571" fmla="*/ 11200492 w 14030783"/>
                <a:gd name="connsiteY571" fmla="*/ 5303800 h 9738027"/>
                <a:gd name="connsiteX572" fmla="*/ 10910207 w 14030783"/>
                <a:gd name="connsiteY572" fmla="*/ 5260257 h 9738027"/>
                <a:gd name="connsiteX573" fmla="*/ 10866664 w 14030783"/>
                <a:gd name="connsiteY573" fmla="*/ 5216714 h 9738027"/>
                <a:gd name="connsiteX574" fmla="*/ 10721521 w 14030783"/>
                <a:gd name="connsiteY574" fmla="*/ 5274771 h 9738027"/>
                <a:gd name="connsiteX575" fmla="*/ 10663464 w 14030783"/>
                <a:gd name="connsiteY575" fmla="*/ 5303800 h 9738027"/>
                <a:gd name="connsiteX576" fmla="*/ 10576378 w 14030783"/>
                <a:gd name="connsiteY576" fmla="*/ 5390206 h 9738027"/>
                <a:gd name="connsiteX577" fmla="*/ 10479087 w 14030783"/>
                <a:gd name="connsiteY577" fmla="*/ 5361403 h 9738027"/>
                <a:gd name="connsiteX578" fmla="*/ 10407422 w 14030783"/>
                <a:gd name="connsiteY578" fmla="*/ 5317633 h 9738027"/>
                <a:gd name="connsiteX579" fmla="*/ 10387692 w 14030783"/>
                <a:gd name="connsiteY579" fmla="*/ 5245743 h 9738027"/>
                <a:gd name="connsiteX580" fmla="*/ 10402207 w 14030783"/>
                <a:gd name="connsiteY580" fmla="*/ 5187685 h 9738027"/>
                <a:gd name="connsiteX581" fmla="*/ 10431235 w 14030783"/>
                <a:gd name="connsiteY581" fmla="*/ 5144143 h 9738027"/>
                <a:gd name="connsiteX582" fmla="*/ 10387692 w 14030783"/>
                <a:gd name="connsiteY582" fmla="*/ 5115114 h 9738027"/>
                <a:gd name="connsiteX583" fmla="*/ 10329635 w 14030783"/>
                <a:gd name="connsiteY583" fmla="*/ 5100600 h 9738027"/>
                <a:gd name="connsiteX584" fmla="*/ 10242549 w 14030783"/>
                <a:gd name="connsiteY584" fmla="*/ 5071571 h 9738027"/>
                <a:gd name="connsiteX585" fmla="*/ 10199007 w 14030783"/>
                <a:gd name="connsiteY585" fmla="*/ 5057057 h 9738027"/>
                <a:gd name="connsiteX586" fmla="*/ 10112602 w 14030783"/>
                <a:gd name="connsiteY586" fmla="*/ 5028028 h 9738027"/>
                <a:gd name="connsiteX587" fmla="*/ 10083346 w 14030783"/>
                <a:gd name="connsiteY587" fmla="*/ 4921665 h 9738027"/>
                <a:gd name="connsiteX588" fmla="*/ 10088789 w 14030783"/>
                <a:gd name="connsiteY588" fmla="*/ 4868598 h 9738027"/>
                <a:gd name="connsiteX589" fmla="*/ 10141403 w 14030783"/>
                <a:gd name="connsiteY589" fmla="*/ 4758381 h 9738027"/>
                <a:gd name="connsiteX590" fmla="*/ 10227809 w 14030783"/>
                <a:gd name="connsiteY590" fmla="*/ 4753164 h 9738027"/>
                <a:gd name="connsiteX591" fmla="*/ 10301060 w 14030783"/>
                <a:gd name="connsiteY591" fmla="*/ 4791490 h 9738027"/>
                <a:gd name="connsiteX592" fmla="*/ 10350727 w 14030783"/>
                <a:gd name="connsiteY592" fmla="*/ 4762462 h 9738027"/>
                <a:gd name="connsiteX593" fmla="*/ 10404021 w 14030783"/>
                <a:gd name="connsiteY593" fmla="*/ 4752710 h 9738027"/>
                <a:gd name="connsiteX594" fmla="*/ 10461851 w 14030783"/>
                <a:gd name="connsiteY594" fmla="*/ 4698963 h 9738027"/>
                <a:gd name="connsiteX595" fmla="*/ 10486117 w 14030783"/>
                <a:gd name="connsiteY595" fmla="*/ 4607114 h 9738027"/>
                <a:gd name="connsiteX596" fmla="*/ 10530341 w 14030783"/>
                <a:gd name="connsiteY596" fmla="*/ 4532502 h 9738027"/>
                <a:gd name="connsiteX597" fmla="*/ 10634435 w 14030783"/>
                <a:gd name="connsiteY597" fmla="*/ 4520028 h 9738027"/>
                <a:gd name="connsiteX598" fmla="*/ 10677978 w 14030783"/>
                <a:gd name="connsiteY598" fmla="*/ 4491000 h 9738027"/>
                <a:gd name="connsiteX599" fmla="*/ 10750549 w 14030783"/>
                <a:gd name="connsiteY599" fmla="*/ 4403914 h 9738027"/>
                <a:gd name="connsiteX600" fmla="*/ 10794092 w 14030783"/>
                <a:gd name="connsiteY600" fmla="*/ 4360371 h 9738027"/>
                <a:gd name="connsiteX601" fmla="*/ 10814503 w 14030783"/>
                <a:gd name="connsiteY601" fmla="*/ 4302314 h 9738027"/>
                <a:gd name="connsiteX602" fmla="*/ 10887528 w 14030783"/>
                <a:gd name="connsiteY602" fmla="*/ 4251514 h 9738027"/>
                <a:gd name="connsiteX603" fmla="*/ 11016116 w 14030783"/>
                <a:gd name="connsiteY603" fmla="*/ 4232464 h 9738027"/>
                <a:gd name="connsiteX604" fmla="*/ 11142209 w 14030783"/>
                <a:gd name="connsiteY604" fmla="*/ 4307983 h 9738027"/>
                <a:gd name="connsiteX605" fmla="*/ 11165794 w 14030783"/>
                <a:gd name="connsiteY605" fmla="*/ 4433170 h 9738027"/>
                <a:gd name="connsiteX606" fmla="*/ 11117489 w 14030783"/>
                <a:gd name="connsiteY606" fmla="*/ 4505514 h 9738027"/>
                <a:gd name="connsiteX607" fmla="*/ 11087553 w 14030783"/>
                <a:gd name="connsiteY607" fmla="*/ 4551552 h 9738027"/>
                <a:gd name="connsiteX608" fmla="*/ 11088687 w 14030783"/>
                <a:gd name="connsiteY608" fmla="*/ 4577632 h 9738027"/>
                <a:gd name="connsiteX609" fmla="*/ 11026321 w 14030783"/>
                <a:gd name="connsiteY609" fmla="*/ 4592600 h 9738027"/>
                <a:gd name="connsiteX610" fmla="*/ 11011807 w 14030783"/>
                <a:gd name="connsiteY610" fmla="*/ 4650657 h 9738027"/>
                <a:gd name="connsiteX611" fmla="*/ 11098892 w 14030783"/>
                <a:gd name="connsiteY611" fmla="*/ 4665171 h 9738027"/>
                <a:gd name="connsiteX612" fmla="*/ 11055349 w 14030783"/>
                <a:gd name="connsiteY612" fmla="*/ 4708714 h 9738027"/>
                <a:gd name="connsiteX613" fmla="*/ 11040835 w 14030783"/>
                <a:gd name="connsiteY613" fmla="*/ 4752257 h 9738027"/>
                <a:gd name="connsiteX614" fmla="*/ 11055349 w 14030783"/>
                <a:gd name="connsiteY614" fmla="*/ 4781285 h 9738027"/>
                <a:gd name="connsiteX615" fmla="*/ 11098892 w 14030783"/>
                <a:gd name="connsiteY615" fmla="*/ 4737743 h 9738027"/>
                <a:gd name="connsiteX616" fmla="*/ 11229521 w 14030783"/>
                <a:gd name="connsiteY616" fmla="*/ 4650657 h 9738027"/>
                <a:gd name="connsiteX617" fmla="*/ 11287578 w 14030783"/>
                <a:gd name="connsiteY617" fmla="*/ 4636143 h 9738027"/>
                <a:gd name="connsiteX618" fmla="*/ 11374664 w 14030783"/>
                <a:gd name="connsiteY618" fmla="*/ 4592600 h 9738027"/>
                <a:gd name="connsiteX619" fmla="*/ 11461749 w 14030783"/>
                <a:gd name="connsiteY619" fmla="*/ 4549057 h 9738027"/>
                <a:gd name="connsiteX620" fmla="*/ 11577864 w 14030783"/>
                <a:gd name="connsiteY62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47459 h 9738027"/>
                <a:gd name="connsiteX240" fmla="*/ 2025309 w 14030783"/>
                <a:gd name="connsiteY240" fmla="*/ 2780695 h 9738027"/>
                <a:gd name="connsiteX241" fmla="*/ 2085295 w 14030783"/>
                <a:gd name="connsiteY241" fmla="*/ 2852813 h 9738027"/>
                <a:gd name="connsiteX242" fmla="*/ 2020093 w 14030783"/>
                <a:gd name="connsiteY242" fmla="*/ 2903953 h 9738027"/>
                <a:gd name="connsiteX243" fmla="*/ 1918493 w 14030783"/>
                <a:gd name="connsiteY243" fmla="*/ 2846576 h 9738027"/>
                <a:gd name="connsiteX244" fmla="*/ 1817348 w 14030783"/>
                <a:gd name="connsiteY244" fmla="*/ 2863245 h 9738027"/>
                <a:gd name="connsiteX245" fmla="*/ 1621064 w 14030783"/>
                <a:gd name="connsiteY245" fmla="*/ 2908943 h 9738027"/>
                <a:gd name="connsiteX246" fmla="*/ 1582510 w 14030783"/>
                <a:gd name="connsiteY246" fmla="*/ 2933435 h 9738027"/>
                <a:gd name="connsiteX247" fmla="*/ 1512773 w 14030783"/>
                <a:gd name="connsiteY247" fmla="*/ 2955320 h 9738027"/>
                <a:gd name="connsiteX248" fmla="*/ 1517309 w 14030783"/>
                <a:gd name="connsiteY248" fmla="*/ 3013150 h 9738027"/>
                <a:gd name="connsiteX249" fmla="*/ 1549173 w 14030783"/>
                <a:gd name="connsiteY249" fmla="*/ 3107153 h 9738027"/>
                <a:gd name="connsiteX250" fmla="*/ 1592716 w 14030783"/>
                <a:gd name="connsiteY250" fmla="*/ 3191403 h 9738027"/>
                <a:gd name="connsiteX251" fmla="*/ 1641135 w 14030783"/>
                <a:gd name="connsiteY251" fmla="*/ 3379977 h 9738027"/>
                <a:gd name="connsiteX252" fmla="*/ 1679235 w 14030783"/>
                <a:gd name="connsiteY252" fmla="*/ 3515708 h 9738027"/>
                <a:gd name="connsiteX253" fmla="*/ 1611766 w 14030783"/>
                <a:gd name="connsiteY253" fmla="*/ 3576373 h 9738027"/>
                <a:gd name="connsiteX254" fmla="*/ 1603941 w 14030783"/>
                <a:gd name="connsiteY254" fmla="*/ 3629214 h 9738027"/>
                <a:gd name="connsiteX255" fmla="*/ 1562554 w 14030783"/>
                <a:gd name="connsiteY255" fmla="*/ 3677633 h 9738027"/>
                <a:gd name="connsiteX256" fmla="*/ 1524454 w 14030783"/>
                <a:gd name="connsiteY256" fmla="*/ 3753833 h 9738027"/>
                <a:gd name="connsiteX257" fmla="*/ 1548492 w 14030783"/>
                <a:gd name="connsiteY257" fmla="*/ 3852371 h 9738027"/>
                <a:gd name="connsiteX258" fmla="*/ 1504949 w 14030783"/>
                <a:gd name="connsiteY258" fmla="*/ 3866885 h 9738027"/>
                <a:gd name="connsiteX259" fmla="*/ 1446892 w 14030783"/>
                <a:gd name="connsiteY259" fmla="*/ 3881400 h 9738027"/>
                <a:gd name="connsiteX260" fmla="*/ 1427615 w 14030783"/>
                <a:gd name="connsiteY260" fmla="*/ 3913037 h 9738027"/>
                <a:gd name="connsiteX261" fmla="*/ 1374548 w 14030783"/>
                <a:gd name="connsiteY261" fmla="*/ 3939910 h 9738027"/>
                <a:gd name="connsiteX262" fmla="*/ 1333386 w 14030783"/>
                <a:gd name="connsiteY262" fmla="*/ 3980845 h 9738027"/>
                <a:gd name="connsiteX263" fmla="*/ 1200149 w 14030783"/>
                <a:gd name="connsiteY263" fmla="*/ 4041057 h 9738027"/>
                <a:gd name="connsiteX264" fmla="*/ 1132114 w 14030783"/>
                <a:gd name="connsiteY264" fmla="*/ 4089135 h 9738027"/>
                <a:gd name="connsiteX265" fmla="*/ 1102858 w 14030783"/>
                <a:gd name="connsiteY265" fmla="*/ 4120319 h 9738027"/>
                <a:gd name="connsiteX266" fmla="*/ 1052398 w 14030783"/>
                <a:gd name="connsiteY266" fmla="*/ 4154337 h 9738027"/>
                <a:gd name="connsiteX267" fmla="*/ 996269 w 14030783"/>
                <a:gd name="connsiteY267" fmla="*/ 4183591 h 9738027"/>
                <a:gd name="connsiteX268" fmla="*/ 870857 w 14030783"/>
                <a:gd name="connsiteY268" fmla="*/ 4203322 h 9738027"/>
                <a:gd name="connsiteX269" fmla="*/ 759958 w 14030783"/>
                <a:gd name="connsiteY269" fmla="*/ 4204229 h 9738027"/>
                <a:gd name="connsiteX270" fmla="*/ 716642 w 14030783"/>
                <a:gd name="connsiteY270" fmla="*/ 4307531 h 9738027"/>
                <a:gd name="connsiteX271" fmla="*/ 648607 w 14030783"/>
                <a:gd name="connsiteY271" fmla="*/ 4389400 h 9738027"/>
                <a:gd name="connsiteX272" fmla="*/ 561521 w 14030783"/>
                <a:gd name="connsiteY272" fmla="*/ 4432943 h 9738027"/>
                <a:gd name="connsiteX273" fmla="*/ 474435 w 14030783"/>
                <a:gd name="connsiteY273" fmla="*/ 4418428 h 9738027"/>
                <a:gd name="connsiteX274" fmla="*/ 459921 w 14030783"/>
                <a:gd name="connsiteY274" fmla="*/ 4374885 h 9738027"/>
                <a:gd name="connsiteX275" fmla="*/ 416378 w 14030783"/>
                <a:gd name="connsiteY275" fmla="*/ 4345857 h 9738027"/>
                <a:gd name="connsiteX276" fmla="*/ 358321 w 14030783"/>
                <a:gd name="connsiteY276" fmla="*/ 4360371 h 9738027"/>
                <a:gd name="connsiteX277" fmla="*/ 300264 w 14030783"/>
                <a:gd name="connsiteY277" fmla="*/ 4403914 h 9738027"/>
                <a:gd name="connsiteX278" fmla="*/ 169635 w 14030783"/>
                <a:gd name="connsiteY278" fmla="*/ 4476485 h 9738027"/>
                <a:gd name="connsiteX279" fmla="*/ 103980 w 14030783"/>
                <a:gd name="connsiteY279" fmla="*/ 4551438 h 9738027"/>
                <a:gd name="connsiteX280" fmla="*/ 72571 w 14030783"/>
                <a:gd name="connsiteY280" fmla="*/ 4643287 h 9738027"/>
                <a:gd name="connsiteX281" fmla="*/ 453 w 14030783"/>
                <a:gd name="connsiteY281" fmla="*/ 4715858 h 9738027"/>
                <a:gd name="connsiteX282" fmla="*/ 52840 w 14030783"/>
                <a:gd name="connsiteY282" fmla="*/ 4784914 h 9738027"/>
                <a:gd name="connsiteX283" fmla="*/ 53521 w 14030783"/>
                <a:gd name="connsiteY283" fmla="*/ 4853857 h 9738027"/>
                <a:gd name="connsiteX284" fmla="*/ 111578 w 14030783"/>
                <a:gd name="connsiteY284" fmla="*/ 4868371 h 9738027"/>
                <a:gd name="connsiteX285" fmla="*/ 155121 w 14030783"/>
                <a:gd name="connsiteY285" fmla="*/ 4882885 h 9738027"/>
                <a:gd name="connsiteX286" fmla="*/ 256721 w 14030783"/>
                <a:gd name="connsiteY286" fmla="*/ 4984485 h 9738027"/>
                <a:gd name="connsiteX287" fmla="*/ 319086 w 14030783"/>
                <a:gd name="connsiteY287" fmla="*/ 5098219 h 9738027"/>
                <a:gd name="connsiteX288" fmla="*/ 304572 w 14030783"/>
                <a:gd name="connsiteY288" fmla="*/ 5294275 h 9738027"/>
                <a:gd name="connsiteX289" fmla="*/ 242207 w 14030783"/>
                <a:gd name="connsiteY289" fmla="*/ 5390885 h 9738027"/>
                <a:gd name="connsiteX290" fmla="*/ 300264 w 14030783"/>
                <a:gd name="connsiteY290" fmla="*/ 5419914 h 9738027"/>
                <a:gd name="connsiteX291" fmla="*/ 358321 w 14030783"/>
                <a:gd name="connsiteY291" fmla="*/ 5434428 h 9738027"/>
                <a:gd name="connsiteX292" fmla="*/ 401864 w 14030783"/>
                <a:gd name="connsiteY292" fmla="*/ 5463457 h 9738027"/>
                <a:gd name="connsiteX293" fmla="*/ 445407 w 14030783"/>
                <a:gd name="connsiteY293" fmla="*/ 5477971 h 9738027"/>
                <a:gd name="connsiteX294" fmla="*/ 567985 w 14030783"/>
                <a:gd name="connsiteY294" fmla="*/ 5522195 h 9738027"/>
                <a:gd name="connsiteX295" fmla="*/ 573201 w 14030783"/>
                <a:gd name="connsiteY295" fmla="*/ 5647380 h 9738027"/>
                <a:gd name="connsiteX296" fmla="*/ 587715 w 14030783"/>
                <a:gd name="connsiteY296" fmla="*/ 5739228 h 9738027"/>
                <a:gd name="connsiteX297" fmla="*/ 715282 w 14030783"/>
                <a:gd name="connsiteY297" fmla="*/ 5711333 h 9738027"/>
                <a:gd name="connsiteX298" fmla="*/ 754742 w 14030783"/>
                <a:gd name="connsiteY298" fmla="*/ 5764402 h 9738027"/>
                <a:gd name="connsiteX299" fmla="*/ 822778 w 14030783"/>
                <a:gd name="connsiteY299" fmla="*/ 5811800 h 9738027"/>
                <a:gd name="connsiteX300" fmla="*/ 982435 w 14030783"/>
                <a:gd name="connsiteY300" fmla="*/ 5826314 h 9738027"/>
                <a:gd name="connsiteX301" fmla="*/ 1061470 w 14030783"/>
                <a:gd name="connsiteY301" fmla="*/ 5855796 h 9738027"/>
                <a:gd name="connsiteX302" fmla="*/ 1064304 w 14030783"/>
                <a:gd name="connsiteY302" fmla="*/ 5925533 h 9738027"/>
                <a:gd name="connsiteX303" fmla="*/ 1069295 w 14030783"/>
                <a:gd name="connsiteY303" fmla="*/ 6024751 h 9738027"/>
                <a:gd name="connsiteX304" fmla="*/ 1156607 w 14030783"/>
                <a:gd name="connsiteY304" fmla="*/ 6087571 h 9738027"/>
                <a:gd name="connsiteX305" fmla="*/ 1214890 w 14030783"/>
                <a:gd name="connsiteY305" fmla="*/ 6116033 h 9738027"/>
                <a:gd name="connsiteX306" fmla="*/ 1229178 w 14030783"/>
                <a:gd name="connsiteY306" fmla="*/ 6189171 h 9738027"/>
                <a:gd name="connsiteX307" fmla="*/ 1185635 w 14030783"/>
                <a:gd name="connsiteY307" fmla="*/ 6218200 h 9738027"/>
                <a:gd name="connsiteX308" fmla="*/ 1207520 w 14030783"/>
                <a:gd name="connsiteY308" fmla="*/ 6388289 h 9738027"/>
                <a:gd name="connsiteX309" fmla="*/ 1265123 w 14030783"/>
                <a:gd name="connsiteY309" fmla="*/ 6477075 h 9738027"/>
                <a:gd name="connsiteX310" fmla="*/ 1313203 w 14030783"/>
                <a:gd name="connsiteY310" fmla="*/ 6568924 h 9738027"/>
                <a:gd name="connsiteX311" fmla="*/ 1265350 w 14030783"/>
                <a:gd name="connsiteY311" fmla="*/ 6651020 h 9738027"/>
                <a:gd name="connsiteX312" fmla="*/ 1163977 w 14030783"/>
                <a:gd name="connsiteY312" fmla="*/ 6610539 h 9738027"/>
                <a:gd name="connsiteX313" fmla="*/ 1142092 w 14030783"/>
                <a:gd name="connsiteY313" fmla="*/ 6682657 h 9738027"/>
                <a:gd name="connsiteX314" fmla="*/ 1176790 w 14030783"/>
                <a:gd name="connsiteY314" fmla="*/ 6768495 h 9738027"/>
                <a:gd name="connsiteX315" fmla="*/ 1173729 w 14030783"/>
                <a:gd name="connsiteY315" fmla="*/ 6871115 h 9738027"/>
                <a:gd name="connsiteX316" fmla="*/ 1188697 w 14030783"/>
                <a:gd name="connsiteY316" fmla="*/ 6955140 h 9738027"/>
                <a:gd name="connsiteX317" fmla="*/ 1248909 w 14030783"/>
                <a:gd name="connsiteY317" fmla="*/ 7021475 h 9738027"/>
                <a:gd name="connsiteX318" fmla="*/ 1405503 w 14030783"/>
                <a:gd name="connsiteY318" fmla="*/ 7104025 h 9738027"/>
                <a:gd name="connsiteX319" fmla="*/ 1487827 w 14030783"/>
                <a:gd name="connsiteY319" fmla="*/ 7157093 h 9738027"/>
                <a:gd name="connsiteX320" fmla="*/ 1569470 w 14030783"/>
                <a:gd name="connsiteY320" fmla="*/ 7212541 h 9738027"/>
                <a:gd name="connsiteX321" fmla="*/ 1650092 w 14030783"/>
                <a:gd name="connsiteY321" fmla="*/ 7263228 h 9738027"/>
                <a:gd name="connsiteX322" fmla="*/ 1693635 w 14030783"/>
                <a:gd name="connsiteY322" fmla="*/ 7277743 h 9738027"/>
                <a:gd name="connsiteX323" fmla="*/ 1780721 w 14030783"/>
                <a:gd name="connsiteY323" fmla="*/ 7321285 h 9738027"/>
                <a:gd name="connsiteX324" fmla="*/ 1853292 w 14030783"/>
                <a:gd name="connsiteY324" fmla="*/ 7248714 h 9738027"/>
                <a:gd name="connsiteX325" fmla="*/ 1968726 w 14030783"/>
                <a:gd name="connsiteY325" fmla="*/ 7251322 h 9738027"/>
                <a:gd name="connsiteX326" fmla="*/ 1995827 w 14030783"/>
                <a:gd name="connsiteY326" fmla="*/ 7319358 h 9738027"/>
                <a:gd name="connsiteX327" fmla="*/ 2082914 w 14030783"/>
                <a:gd name="connsiteY327" fmla="*/ 7348387 h 9738027"/>
                <a:gd name="connsiteX328" fmla="*/ 2172607 w 14030783"/>
                <a:gd name="connsiteY328" fmla="*/ 7389321 h 9738027"/>
                <a:gd name="connsiteX329" fmla="*/ 2224540 w 14030783"/>
                <a:gd name="connsiteY329" fmla="*/ 7423339 h 9738027"/>
                <a:gd name="connsiteX330" fmla="*/ 2249714 w 14030783"/>
                <a:gd name="connsiteY330" fmla="*/ 7440462 h 9738027"/>
                <a:gd name="connsiteX331" fmla="*/ 2262301 w 14030783"/>
                <a:gd name="connsiteY331" fmla="*/ 7472098 h 9738027"/>
                <a:gd name="connsiteX332" fmla="*/ 2298359 w 14030783"/>
                <a:gd name="connsiteY332" fmla="*/ 7501920 h 9738027"/>
                <a:gd name="connsiteX333" fmla="*/ 2324893 w 14030783"/>
                <a:gd name="connsiteY333" fmla="*/ 7517569 h 9738027"/>
                <a:gd name="connsiteX334" fmla="*/ 2450986 w 14030783"/>
                <a:gd name="connsiteY334" fmla="*/ 7496364 h 9738027"/>
                <a:gd name="connsiteX335" fmla="*/ 2482623 w 14030783"/>
                <a:gd name="connsiteY335" fmla="*/ 7618714 h 9738027"/>
                <a:gd name="connsiteX336" fmla="*/ 2535464 w 14030783"/>
                <a:gd name="connsiteY336" fmla="*/ 7655114 h 9738027"/>
                <a:gd name="connsiteX337" fmla="*/ 2622549 w 14030783"/>
                <a:gd name="connsiteY337" fmla="*/ 7684143 h 9738027"/>
                <a:gd name="connsiteX338" fmla="*/ 2682760 w 14030783"/>
                <a:gd name="connsiteY338" fmla="*/ 7741746 h 9738027"/>
                <a:gd name="connsiteX339" fmla="*/ 2791278 w 14030783"/>
                <a:gd name="connsiteY339" fmla="*/ 7744582 h 9738027"/>
                <a:gd name="connsiteX340" fmla="*/ 2847408 w 14030783"/>
                <a:gd name="connsiteY340" fmla="*/ 7814545 h 9738027"/>
                <a:gd name="connsiteX341" fmla="*/ 2927349 w 14030783"/>
                <a:gd name="connsiteY341" fmla="*/ 7807627 h 9738027"/>
                <a:gd name="connsiteX342" fmla="*/ 3007065 w 14030783"/>
                <a:gd name="connsiteY342" fmla="*/ 7838810 h 9738027"/>
                <a:gd name="connsiteX343" fmla="*/ 3145064 w 14030783"/>
                <a:gd name="connsiteY343" fmla="*/ 7843800 h 9738027"/>
                <a:gd name="connsiteX344" fmla="*/ 3254035 w 14030783"/>
                <a:gd name="connsiteY344" fmla="*/ 7881900 h 9738027"/>
                <a:gd name="connsiteX345" fmla="*/ 3367314 w 14030783"/>
                <a:gd name="connsiteY345" fmla="*/ 7843346 h 9738027"/>
                <a:gd name="connsiteX346" fmla="*/ 3456780 w 14030783"/>
                <a:gd name="connsiteY346" fmla="*/ 7819988 h 9738027"/>
                <a:gd name="connsiteX347" fmla="*/ 3480820 w 14030783"/>
                <a:gd name="connsiteY347" fmla="*/ 7878044 h 9738027"/>
                <a:gd name="connsiteX348" fmla="*/ 3490571 w 14030783"/>
                <a:gd name="connsiteY348" fmla="*/ 7923969 h 9738027"/>
                <a:gd name="connsiteX349" fmla="*/ 3512229 w 14030783"/>
                <a:gd name="connsiteY349" fmla="*/ 7982025 h 9738027"/>
                <a:gd name="connsiteX350" fmla="*/ 3546247 w 14030783"/>
                <a:gd name="connsiteY350" fmla="*/ 8022960 h 9738027"/>
                <a:gd name="connsiteX351" fmla="*/ 3609521 w 14030783"/>
                <a:gd name="connsiteY351" fmla="*/ 8017971 h 9738027"/>
                <a:gd name="connsiteX352" fmla="*/ 3624035 w 14030783"/>
                <a:gd name="connsiteY352" fmla="*/ 7901857 h 9738027"/>
                <a:gd name="connsiteX353" fmla="*/ 3703977 w 14030783"/>
                <a:gd name="connsiteY353" fmla="*/ 7834502 h 9738027"/>
                <a:gd name="connsiteX354" fmla="*/ 3747973 w 14030783"/>
                <a:gd name="connsiteY354" fmla="*/ 7787103 h 9738027"/>
                <a:gd name="connsiteX355" fmla="*/ 3882004 w 14030783"/>
                <a:gd name="connsiteY355" fmla="*/ 7842099 h 9738027"/>
                <a:gd name="connsiteX356" fmla="*/ 4030435 w 14030783"/>
                <a:gd name="connsiteY356" fmla="*/ 7872828 h 9738027"/>
                <a:gd name="connsiteX357" fmla="*/ 4110377 w 14030783"/>
                <a:gd name="connsiteY357" fmla="*/ 7834728 h 9738027"/>
                <a:gd name="connsiteX358" fmla="*/ 4146323 w 14030783"/>
                <a:gd name="connsiteY358" fmla="*/ 7921360 h 9738027"/>
                <a:gd name="connsiteX359" fmla="*/ 4196555 w 14030783"/>
                <a:gd name="connsiteY359" fmla="*/ 7962522 h 9738027"/>
                <a:gd name="connsiteX360" fmla="*/ 4261757 w 14030783"/>
                <a:gd name="connsiteY360" fmla="*/ 8028177 h 9738027"/>
                <a:gd name="connsiteX361" fmla="*/ 4252685 w 14030783"/>
                <a:gd name="connsiteY361" fmla="*/ 8093151 h 9738027"/>
                <a:gd name="connsiteX362" fmla="*/ 4277178 w 14030783"/>
                <a:gd name="connsiteY362" fmla="*/ 8148600 h 9738027"/>
                <a:gd name="connsiteX363" fmla="*/ 4436835 w 14030783"/>
                <a:gd name="connsiteY363" fmla="*/ 8119571 h 9738027"/>
                <a:gd name="connsiteX364" fmla="*/ 4565310 w 14030783"/>
                <a:gd name="connsiteY364" fmla="*/ 8078863 h 9738027"/>
                <a:gd name="connsiteX365" fmla="*/ 4639128 w 14030783"/>
                <a:gd name="connsiteY365" fmla="*/ 8082945 h 9738027"/>
                <a:gd name="connsiteX366" fmla="*/ 4712607 w 14030783"/>
                <a:gd name="connsiteY366" fmla="*/ 8047000 h 9738027"/>
                <a:gd name="connsiteX367" fmla="*/ 4741635 w 14030783"/>
                <a:gd name="connsiteY367" fmla="*/ 8003457 h 9738027"/>
                <a:gd name="connsiteX368" fmla="*/ 4756149 w 14030783"/>
                <a:gd name="connsiteY368" fmla="*/ 7959914 h 9738027"/>
                <a:gd name="connsiteX369" fmla="*/ 4843235 w 14030783"/>
                <a:gd name="connsiteY369" fmla="*/ 7930885 h 9738027"/>
                <a:gd name="connsiteX370" fmla="*/ 4877480 w 14030783"/>
                <a:gd name="connsiteY370" fmla="*/ 7904465 h 9738027"/>
                <a:gd name="connsiteX371" fmla="*/ 4933609 w 14030783"/>
                <a:gd name="connsiteY371" fmla="*/ 7875437 h 9738027"/>
                <a:gd name="connsiteX372" fmla="*/ 4986224 w 14030783"/>
                <a:gd name="connsiteY372" fmla="*/ 7839037 h 9738027"/>
                <a:gd name="connsiteX373" fmla="*/ 5104492 w 14030783"/>
                <a:gd name="connsiteY373" fmla="*/ 7766919 h 9738027"/>
                <a:gd name="connsiteX374" fmla="*/ 5249635 w 14030783"/>
                <a:gd name="connsiteY374" fmla="*/ 7814771 h 9738027"/>
                <a:gd name="connsiteX375" fmla="*/ 5336721 w 14030783"/>
                <a:gd name="connsiteY375" fmla="*/ 7872828 h 9738027"/>
                <a:gd name="connsiteX376" fmla="*/ 5423807 w 14030783"/>
                <a:gd name="connsiteY376" fmla="*/ 7858314 h 9738027"/>
                <a:gd name="connsiteX377" fmla="*/ 5467349 w 14030783"/>
                <a:gd name="connsiteY377" fmla="*/ 7829285 h 9738027"/>
                <a:gd name="connsiteX378" fmla="*/ 5553754 w 14030783"/>
                <a:gd name="connsiteY378" fmla="*/ 7712377 h 9738027"/>
                <a:gd name="connsiteX379" fmla="*/ 5602741 w 14030783"/>
                <a:gd name="connsiteY379" fmla="*/ 7788804 h 9738027"/>
                <a:gd name="connsiteX380" fmla="*/ 5641521 w 14030783"/>
                <a:gd name="connsiteY380" fmla="*/ 7843800 h 9738027"/>
                <a:gd name="connsiteX381" fmla="*/ 5656035 w 14030783"/>
                <a:gd name="connsiteY381" fmla="*/ 7887343 h 9738027"/>
                <a:gd name="connsiteX382" fmla="*/ 5745276 w 14030783"/>
                <a:gd name="connsiteY382" fmla="*/ 7950389 h 9738027"/>
                <a:gd name="connsiteX383" fmla="*/ 5770222 w 14030783"/>
                <a:gd name="connsiteY383" fmla="*/ 7990077 h 9738027"/>
                <a:gd name="connsiteX384" fmla="*/ 5766480 w 14030783"/>
                <a:gd name="connsiteY384" fmla="*/ 8069112 h 9738027"/>
                <a:gd name="connsiteX385" fmla="*/ 5771016 w 14030783"/>
                <a:gd name="connsiteY385" fmla="*/ 8131703 h 9738027"/>
                <a:gd name="connsiteX386" fmla="*/ 5778386 w 14030783"/>
                <a:gd name="connsiteY386" fmla="*/ 8211419 h 9738027"/>
                <a:gd name="connsiteX387" fmla="*/ 5776458 w 14030783"/>
                <a:gd name="connsiteY387" fmla="*/ 8300887 h 9738027"/>
                <a:gd name="connsiteX388" fmla="*/ 5730989 w 14030783"/>
                <a:gd name="connsiteY388" fmla="*/ 8377994 h 9738027"/>
                <a:gd name="connsiteX389" fmla="*/ 5641521 w 14030783"/>
                <a:gd name="connsiteY389" fmla="*/ 8424371 h 9738027"/>
                <a:gd name="connsiteX390" fmla="*/ 5612492 w 14030783"/>
                <a:gd name="connsiteY390" fmla="*/ 8467914 h 9738027"/>
                <a:gd name="connsiteX391" fmla="*/ 5597978 w 14030783"/>
                <a:gd name="connsiteY391" fmla="*/ 8511457 h 9738027"/>
                <a:gd name="connsiteX392" fmla="*/ 5510892 w 14030783"/>
                <a:gd name="connsiteY392" fmla="*/ 8598543 h 9738027"/>
                <a:gd name="connsiteX393" fmla="*/ 5496378 w 14030783"/>
                <a:gd name="connsiteY393" fmla="*/ 8642085 h 9738027"/>
                <a:gd name="connsiteX394" fmla="*/ 5558744 w 14030783"/>
                <a:gd name="connsiteY394" fmla="*/ 8768178 h 9738027"/>
                <a:gd name="connsiteX395" fmla="*/ 5516109 w 14030783"/>
                <a:gd name="connsiteY395" fmla="*/ 8861954 h 9738027"/>
                <a:gd name="connsiteX396" fmla="*/ 5658303 w 14030783"/>
                <a:gd name="connsiteY396" fmla="*/ 8840183 h 9738027"/>
                <a:gd name="connsiteX397" fmla="*/ 5750491 w 14030783"/>
                <a:gd name="connsiteY397" fmla="*/ 8814103 h 9738027"/>
                <a:gd name="connsiteX398" fmla="*/ 5815692 w 14030783"/>
                <a:gd name="connsiteY398" fmla="*/ 8800268 h 9738027"/>
                <a:gd name="connsiteX399" fmla="*/ 5787798 w 14030783"/>
                <a:gd name="connsiteY399" fmla="*/ 8872159 h 9738027"/>
                <a:gd name="connsiteX400" fmla="*/ 5786890 w 14030783"/>
                <a:gd name="connsiteY400" fmla="*/ 8903343 h 9738027"/>
                <a:gd name="connsiteX401" fmla="*/ 5786664 w 14030783"/>
                <a:gd name="connsiteY401" fmla="*/ 8946885 h 9738027"/>
                <a:gd name="connsiteX402" fmla="*/ 5815692 w 14030783"/>
                <a:gd name="connsiteY402" fmla="*/ 9033971 h 9738027"/>
                <a:gd name="connsiteX403" fmla="*/ 5868760 w 14030783"/>
                <a:gd name="connsiteY403" fmla="*/ 9080576 h 9738027"/>
                <a:gd name="connsiteX404" fmla="*/ 5921828 w 14030783"/>
                <a:gd name="connsiteY404" fmla="*/ 9114140 h 9738027"/>
                <a:gd name="connsiteX405" fmla="*/ 5946321 w 14030783"/>
                <a:gd name="connsiteY405" fmla="*/ 9164600 h 9738027"/>
                <a:gd name="connsiteX406" fmla="*/ 5902778 w 14030783"/>
                <a:gd name="connsiteY406" fmla="*/ 9266200 h 9738027"/>
                <a:gd name="connsiteX407" fmla="*/ 6062435 w 14030783"/>
                <a:gd name="connsiteY407" fmla="*/ 9353285 h 9738027"/>
                <a:gd name="connsiteX408" fmla="*/ 6076949 w 14030783"/>
                <a:gd name="connsiteY408" fmla="*/ 9396828 h 9738027"/>
                <a:gd name="connsiteX409" fmla="*/ 6105978 w 14030783"/>
                <a:gd name="connsiteY409" fmla="*/ 9440371 h 9738027"/>
                <a:gd name="connsiteX410" fmla="*/ 6172653 w 14030783"/>
                <a:gd name="connsiteY410" fmla="*/ 9471214 h 9738027"/>
                <a:gd name="connsiteX411" fmla="*/ 6308384 w 14030783"/>
                <a:gd name="connsiteY411" fmla="*/ 9406920 h 9738027"/>
                <a:gd name="connsiteX412" fmla="*/ 6338207 w 14030783"/>
                <a:gd name="connsiteY412" fmla="*/ 9440371 h 9738027"/>
                <a:gd name="connsiteX413" fmla="*/ 6352721 w 14030783"/>
                <a:gd name="connsiteY413" fmla="*/ 9483914 h 9738027"/>
                <a:gd name="connsiteX414" fmla="*/ 6386739 w 14030783"/>
                <a:gd name="connsiteY414" fmla="*/ 9527003 h 9738027"/>
                <a:gd name="connsiteX415" fmla="*/ 6444569 w 14030783"/>
                <a:gd name="connsiteY415" fmla="*/ 9556032 h 9738027"/>
                <a:gd name="connsiteX416" fmla="*/ 6469061 w 14030783"/>
                <a:gd name="connsiteY416" fmla="*/ 9510562 h 9738027"/>
                <a:gd name="connsiteX417" fmla="*/ 6468835 w 14030783"/>
                <a:gd name="connsiteY417" fmla="*/ 9382314 h 9738027"/>
                <a:gd name="connsiteX418" fmla="*/ 6439807 w 14030783"/>
                <a:gd name="connsiteY418" fmla="*/ 9280714 h 9738027"/>
                <a:gd name="connsiteX419" fmla="*/ 6483349 w 14030783"/>
                <a:gd name="connsiteY419" fmla="*/ 9237171 h 9738027"/>
                <a:gd name="connsiteX420" fmla="*/ 6526892 w 14030783"/>
                <a:gd name="connsiteY420" fmla="*/ 9222657 h 9738027"/>
                <a:gd name="connsiteX421" fmla="*/ 6596516 w 14030783"/>
                <a:gd name="connsiteY421" fmla="*/ 9225945 h 9738027"/>
                <a:gd name="connsiteX422" fmla="*/ 6675097 w 14030783"/>
                <a:gd name="connsiteY422" fmla="*/ 9168795 h 9738027"/>
                <a:gd name="connsiteX423" fmla="*/ 6776243 w 14030783"/>
                <a:gd name="connsiteY423" fmla="*/ 9224812 h 9738027"/>
                <a:gd name="connsiteX424" fmla="*/ 6802664 w 14030783"/>
                <a:gd name="connsiteY424" fmla="*/ 9164600 h 9738027"/>
                <a:gd name="connsiteX425" fmla="*/ 6867638 w 14030783"/>
                <a:gd name="connsiteY425" fmla="*/ 9181722 h 9738027"/>
                <a:gd name="connsiteX426" fmla="*/ 6909027 w 14030783"/>
                <a:gd name="connsiteY426" fmla="*/ 9205988 h 9738027"/>
                <a:gd name="connsiteX427" fmla="*/ 6991349 w 14030783"/>
                <a:gd name="connsiteY427" fmla="*/ 9208143 h 9738027"/>
                <a:gd name="connsiteX428" fmla="*/ 7063921 w 14030783"/>
                <a:gd name="connsiteY428" fmla="*/ 9121057 h 9738027"/>
                <a:gd name="connsiteX429" fmla="*/ 7141028 w 14030783"/>
                <a:gd name="connsiteY429" fmla="*/ 9139881 h 9738027"/>
                <a:gd name="connsiteX430" fmla="*/ 7209064 w 14030783"/>
                <a:gd name="connsiteY430" fmla="*/ 9077514 h 9738027"/>
                <a:gd name="connsiteX431" fmla="*/ 7235939 w 14030783"/>
                <a:gd name="connsiteY431" fmla="*/ 9048713 h 9738027"/>
                <a:gd name="connsiteX432" fmla="*/ 7275172 w 14030783"/>
                <a:gd name="connsiteY432" fmla="*/ 9023539 h 9738027"/>
                <a:gd name="connsiteX433" fmla="*/ 7310436 w 14030783"/>
                <a:gd name="connsiteY433" fmla="*/ 9063681 h 9738027"/>
                <a:gd name="connsiteX434" fmla="*/ 7346609 w 14030783"/>
                <a:gd name="connsiteY434" fmla="*/ 9109604 h 9738027"/>
                <a:gd name="connsiteX435" fmla="*/ 7382328 w 14030783"/>
                <a:gd name="connsiteY435" fmla="*/ 9159270 h 9738027"/>
                <a:gd name="connsiteX436" fmla="*/ 7499349 w 14030783"/>
                <a:gd name="connsiteY436" fmla="*/ 9164600 h 9738027"/>
                <a:gd name="connsiteX437" fmla="*/ 7586435 w 14030783"/>
                <a:gd name="connsiteY437" fmla="*/ 9179114 h 9738027"/>
                <a:gd name="connsiteX438" fmla="*/ 7600949 w 14030783"/>
                <a:gd name="connsiteY438" fmla="*/ 9353285 h 9738027"/>
                <a:gd name="connsiteX439" fmla="*/ 7673521 w 14030783"/>
                <a:gd name="connsiteY439" fmla="*/ 9367800 h 9738027"/>
                <a:gd name="connsiteX440" fmla="*/ 7760607 w 14030783"/>
                <a:gd name="connsiteY440" fmla="*/ 9396828 h 9738027"/>
                <a:gd name="connsiteX441" fmla="*/ 7847692 w 14030783"/>
                <a:gd name="connsiteY441" fmla="*/ 9425857 h 9738027"/>
                <a:gd name="connsiteX442" fmla="*/ 7891235 w 14030783"/>
                <a:gd name="connsiteY442" fmla="*/ 9440371 h 9738027"/>
                <a:gd name="connsiteX443" fmla="*/ 7934778 w 14030783"/>
                <a:gd name="connsiteY443" fmla="*/ 9396828 h 9738027"/>
                <a:gd name="connsiteX444" fmla="*/ 7978321 w 14030783"/>
                <a:gd name="connsiteY444" fmla="*/ 9382314 h 9738027"/>
                <a:gd name="connsiteX445" fmla="*/ 8001453 w 14030783"/>
                <a:gd name="connsiteY445" fmla="*/ 9347389 h 9738027"/>
                <a:gd name="connsiteX446" fmla="*/ 8044315 w 14030783"/>
                <a:gd name="connsiteY446" fmla="*/ 9335483 h 9738027"/>
                <a:gd name="connsiteX447" fmla="*/ 8103847 w 14030783"/>
                <a:gd name="connsiteY447" fmla="*/ 9397396 h 9738027"/>
                <a:gd name="connsiteX448" fmla="*/ 8207942 w 14030783"/>
                <a:gd name="connsiteY448" fmla="*/ 9437309 h 9738027"/>
                <a:gd name="connsiteX449" fmla="*/ 8253866 w 14030783"/>
                <a:gd name="connsiteY449" fmla="*/ 9392633 h 9738027"/>
                <a:gd name="connsiteX450" fmla="*/ 8294347 w 14030783"/>
                <a:gd name="connsiteY450" fmla="*/ 9401818 h 9738027"/>
                <a:gd name="connsiteX451" fmla="*/ 8337890 w 14030783"/>
                <a:gd name="connsiteY451" fmla="*/ 9438217 h 9738027"/>
                <a:gd name="connsiteX452" fmla="*/ 8356259 w 14030783"/>
                <a:gd name="connsiteY452" fmla="*/ 9485502 h 9738027"/>
                <a:gd name="connsiteX453" fmla="*/ 8333808 w 14030783"/>
                <a:gd name="connsiteY453" fmla="*/ 9519633 h 9738027"/>
                <a:gd name="connsiteX454" fmla="*/ 8315778 w 14030783"/>
                <a:gd name="connsiteY454" fmla="*/ 9604564 h 9738027"/>
                <a:gd name="connsiteX455" fmla="*/ 8348095 w 14030783"/>
                <a:gd name="connsiteY455" fmla="*/ 9685413 h 9738027"/>
                <a:gd name="connsiteX456" fmla="*/ 8389257 w 14030783"/>
                <a:gd name="connsiteY456" fmla="*/ 9738027 h 9738027"/>
                <a:gd name="connsiteX457" fmla="*/ 8428264 w 14030783"/>
                <a:gd name="connsiteY457" fmla="*/ 9730657 h 9738027"/>
                <a:gd name="connsiteX458" fmla="*/ 8425202 w 14030783"/>
                <a:gd name="connsiteY458" fmla="*/ 9682578 h 9738027"/>
                <a:gd name="connsiteX459" fmla="*/ 8399235 w 14030783"/>
                <a:gd name="connsiteY459" fmla="*/ 9643571 h 9738027"/>
                <a:gd name="connsiteX460" fmla="*/ 8389937 w 14030783"/>
                <a:gd name="connsiteY460" fmla="*/ 9571453 h 9738027"/>
                <a:gd name="connsiteX461" fmla="*/ 8409214 w 14030783"/>
                <a:gd name="connsiteY461" fmla="*/ 9527684 h 9738027"/>
                <a:gd name="connsiteX462" fmla="*/ 8434841 w 14030783"/>
                <a:gd name="connsiteY462" fmla="*/ 9475977 h 9738027"/>
                <a:gd name="connsiteX463" fmla="*/ 8468178 w 14030783"/>
                <a:gd name="connsiteY463" fmla="*/ 9483120 h 9738027"/>
                <a:gd name="connsiteX464" fmla="*/ 8534853 w 14030783"/>
                <a:gd name="connsiteY464" fmla="*/ 9473595 h 9738027"/>
                <a:gd name="connsiteX465" fmla="*/ 8592684 w 14030783"/>
                <a:gd name="connsiteY465" fmla="*/ 9453185 h 9738027"/>
                <a:gd name="connsiteX466" fmla="*/ 8675007 w 14030783"/>
                <a:gd name="connsiteY466" fmla="*/ 9428465 h 9738027"/>
                <a:gd name="connsiteX467" fmla="*/ 8734991 w 14030783"/>
                <a:gd name="connsiteY467" fmla="*/ 9415877 h 9738027"/>
                <a:gd name="connsiteX468" fmla="*/ 8730116 w 14030783"/>
                <a:gd name="connsiteY468" fmla="*/ 9375964 h 9738027"/>
                <a:gd name="connsiteX469" fmla="*/ 8753928 w 14030783"/>
                <a:gd name="connsiteY469" fmla="*/ 9356914 h 9738027"/>
                <a:gd name="connsiteX470" fmla="*/ 8782503 w 14030783"/>
                <a:gd name="connsiteY470" fmla="*/ 9359295 h 9738027"/>
                <a:gd name="connsiteX471" fmla="*/ 8849178 w 14030783"/>
                <a:gd name="connsiteY471" fmla="*/ 9382314 h 9738027"/>
                <a:gd name="connsiteX472" fmla="*/ 8894876 w 14030783"/>
                <a:gd name="connsiteY472" fmla="*/ 9312577 h 9738027"/>
                <a:gd name="connsiteX473" fmla="*/ 8942047 w 14030783"/>
                <a:gd name="connsiteY473" fmla="*/ 9314052 h 9738027"/>
                <a:gd name="connsiteX474" fmla="*/ 8980147 w 14030783"/>
                <a:gd name="connsiteY474" fmla="*/ 9356914 h 9738027"/>
                <a:gd name="connsiteX475" fmla="*/ 9023009 w 14030783"/>
                <a:gd name="connsiteY475" fmla="*/ 9321195 h 9738027"/>
                <a:gd name="connsiteX476" fmla="*/ 9064511 w 14030783"/>
                <a:gd name="connsiteY476" fmla="*/ 9264272 h 9738027"/>
                <a:gd name="connsiteX477" fmla="*/ 9124723 w 14030783"/>
                <a:gd name="connsiteY477" fmla="*/ 9278106 h 9738027"/>
                <a:gd name="connsiteX478" fmla="*/ 9163503 w 14030783"/>
                <a:gd name="connsiteY478" fmla="*/ 9237852 h 9738027"/>
                <a:gd name="connsiteX479" fmla="*/ 9168266 w 14030783"/>
                <a:gd name="connsiteY479" fmla="*/ 9186258 h 9738027"/>
                <a:gd name="connsiteX480" fmla="*/ 9199222 w 14030783"/>
                <a:gd name="connsiteY480" fmla="*/ 9133077 h 9738027"/>
                <a:gd name="connsiteX481" fmla="*/ 9242084 w 14030783"/>
                <a:gd name="connsiteY481" fmla="*/ 9156889 h 9738027"/>
                <a:gd name="connsiteX482" fmla="*/ 9285174 w 14030783"/>
                <a:gd name="connsiteY482" fmla="*/ 9196690 h 9738027"/>
                <a:gd name="connsiteX483" fmla="*/ 9344478 w 14030783"/>
                <a:gd name="connsiteY483" fmla="*/ 9159270 h 9738027"/>
                <a:gd name="connsiteX484" fmla="*/ 9438367 w 14030783"/>
                <a:gd name="connsiteY484" fmla="*/ 9131943 h 9738027"/>
                <a:gd name="connsiteX485" fmla="*/ 9496878 w 14030783"/>
                <a:gd name="connsiteY485" fmla="*/ 9130695 h 9738027"/>
                <a:gd name="connsiteX486" fmla="*/ 9557316 w 14030783"/>
                <a:gd name="connsiteY486" fmla="*/ 9105521 h 9738027"/>
                <a:gd name="connsiteX487" fmla="*/ 9613446 w 14030783"/>
                <a:gd name="connsiteY487" fmla="*/ 9126046 h 9738027"/>
                <a:gd name="connsiteX488" fmla="*/ 9691007 w 14030783"/>
                <a:gd name="connsiteY488" fmla="*/ 9106543 h 9738027"/>
                <a:gd name="connsiteX489" fmla="*/ 9792153 w 14030783"/>
                <a:gd name="connsiteY489" fmla="*/ 9094977 h 9738027"/>
                <a:gd name="connsiteX490" fmla="*/ 9854973 w 14030783"/>
                <a:gd name="connsiteY490" fmla="*/ 9050866 h 9738027"/>
                <a:gd name="connsiteX491" fmla="*/ 9842159 w 14030783"/>
                <a:gd name="connsiteY491" fmla="*/ 9009252 h 9738027"/>
                <a:gd name="connsiteX492" fmla="*/ 9858034 w 14030783"/>
                <a:gd name="connsiteY492" fmla="*/ 8981583 h 9738027"/>
                <a:gd name="connsiteX493" fmla="*/ 9911216 w 14030783"/>
                <a:gd name="connsiteY493" fmla="*/ 8980677 h 9738027"/>
                <a:gd name="connsiteX494" fmla="*/ 9932534 w 14030783"/>
                <a:gd name="connsiteY494" fmla="*/ 8931350 h 9738027"/>
                <a:gd name="connsiteX495" fmla="*/ 9981519 w 14030783"/>
                <a:gd name="connsiteY495" fmla="*/ 8904022 h 9738027"/>
                <a:gd name="connsiteX496" fmla="*/ 10063162 w 14030783"/>
                <a:gd name="connsiteY496" fmla="*/ 8850956 h 9738027"/>
                <a:gd name="connsiteX497" fmla="*/ 10140723 w 14030783"/>
                <a:gd name="connsiteY497" fmla="*/ 8802650 h 9738027"/>
                <a:gd name="connsiteX498" fmla="*/ 10169524 w 14030783"/>
                <a:gd name="connsiteY498" fmla="*/ 8768632 h 9738027"/>
                <a:gd name="connsiteX499" fmla="*/ 10138795 w 14030783"/>
                <a:gd name="connsiteY499" fmla="*/ 8719646 h 9738027"/>
                <a:gd name="connsiteX500" fmla="*/ 10178256 w 14030783"/>
                <a:gd name="connsiteY500" fmla="*/ 8683474 h 9738027"/>
                <a:gd name="connsiteX501" fmla="*/ 10238467 w 14030783"/>
                <a:gd name="connsiteY501" fmla="*/ 8664197 h 9738027"/>
                <a:gd name="connsiteX502" fmla="*/ 10291535 w 14030783"/>
                <a:gd name="connsiteY502" fmla="*/ 8642539 h 9738027"/>
                <a:gd name="connsiteX503" fmla="*/ 10332470 w 14030783"/>
                <a:gd name="connsiteY503" fmla="*/ 8610902 h 9738027"/>
                <a:gd name="connsiteX504" fmla="*/ 10389847 w 14030783"/>
                <a:gd name="connsiteY504" fmla="*/ 8533002 h 9738027"/>
                <a:gd name="connsiteX505" fmla="*/ 10402207 w 14030783"/>
                <a:gd name="connsiteY505" fmla="*/ 8525971 h 9738027"/>
                <a:gd name="connsiteX506" fmla="*/ 10436905 w 14030783"/>
                <a:gd name="connsiteY506" fmla="*/ 8480274 h 9738027"/>
                <a:gd name="connsiteX507" fmla="*/ 10475232 w 14030783"/>
                <a:gd name="connsiteY507" fmla="*/ 8443875 h 9738027"/>
                <a:gd name="connsiteX508" fmla="*/ 10518321 w 14030783"/>
                <a:gd name="connsiteY508" fmla="*/ 8395343 h 9738027"/>
                <a:gd name="connsiteX509" fmla="*/ 10533516 w 14030783"/>
                <a:gd name="connsiteY509" fmla="*/ 8308257 h 9738027"/>
                <a:gd name="connsiteX510" fmla="*/ 10538052 w 14030783"/>
                <a:gd name="connsiteY510" fmla="*/ 8247819 h 9738027"/>
                <a:gd name="connsiteX511" fmla="*/ 10520816 w 14030783"/>
                <a:gd name="connsiteY511" fmla="*/ 8171052 h 9738027"/>
                <a:gd name="connsiteX512" fmla="*/ 10561864 w 14030783"/>
                <a:gd name="connsiteY512" fmla="*/ 8117643 h 9738027"/>
                <a:gd name="connsiteX513" fmla="*/ 10605407 w 14030783"/>
                <a:gd name="connsiteY513" fmla="*/ 8119571 h 9738027"/>
                <a:gd name="connsiteX514" fmla="*/ 10666072 w 14030783"/>
                <a:gd name="connsiteY514" fmla="*/ 8102676 h 9738027"/>
                <a:gd name="connsiteX515" fmla="*/ 10693627 w 14030783"/>
                <a:gd name="connsiteY515" fmla="*/ 8025569 h 9738027"/>
                <a:gd name="connsiteX516" fmla="*/ 10735128 w 14030783"/>
                <a:gd name="connsiteY516" fmla="*/ 7994839 h 9738027"/>
                <a:gd name="connsiteX517" fmla="*/ 10813823 w 14030783"/>
                <a:gd name="connsiteY517" fmla="*/ 7894940 h 9738027"/>
                <a:gd name="connsiteX518" fmla="*/ 10845233 w 14030783"/>
                <a:gd name="connsiteY518" fmla="*/ 7805246 h 9738027"/>
                <a:gd name="connsiteX519" fmla="*/ 10886394 w 14030783"/>
                <a:gd name="connsiteY519" fmla="*/ 7745488 h 9738027"/>
                <a:gd name="connsiteX520" fmla="*/ 10942297 w 14030783"/>
                <a:gd name="connsiteY520" fmla="*/ 7730520 h 9738027"/>
                <a:gd name="connsiteX521" fmla="*/ 10997292 w 14030783"/>
                <a:gd name="connsiteY521" fmla="*/ 7727685 h 9738027"/>
                <a:gd name="connsiteX522" fmla="*/ 10990829 w 14030783"/>
                <a:gd name="connsiteY522" fmla="*/ 7706028 h 9738027"/>
                <a:gd name="connsiteX523" fmla="*/ 10982778 w 14030783"/>
                <a:gd name="connsiteY523" fmla="*/ 7652732 h 9738027"/>
                <a:gd name="connsiteX524" fmla="*/ 10989695 w 14030783"/>
                <a:gd name="connsiteY524" fmla="*/ 7604427 h 9738027"/>
                <a:gd name="connsiteX525" fmla="*/ 10956584 w 14030783"/>
                <a:gd name="connsiteY525" fmla="*/ 7507590 h 9738027"/>
                <a:gd name="connsiteX526" fmla="*/ 10954430 w 14030783"/>
                <a:gd name="connsiteY526" fmla="*/ 7454521 h 9738027"/>
                <a:gd name="connsiteX527" fmla="*/ 11002735 w 14030783"/>
                <a:gd name="connsiteY527" fmla="*/ 7401681 h 9738027"/>
                <a:gd name="connsiteX528" fmla="*/ 11063741 w 14030783"/>
                <a:gd name="connsiteY528" fmla="*/ 7373333 h 9738027"/>
                <a:gd name="connsiteX529" fmla="*/ 11055349 w 14030783"/>
                <a:gd name="connsiteY529" fmla="*/ 7335800 h 9738027"/>
                <a:gd name="connsiteX530" fmla="*/ 11013734 w 14030783"/>
                <a:gd name="connsiteY530" fmla="*/ 7306998 h 9738027"/>
                <a:gd name="connsiteX531" fmla="*/ 10951368 w 14030783"/>
                <a:gd name="connsiteY531" fmla="*/ 7239643 h 9738027"/>
                <a:gd name="connsiteX532" fmla="*/ 10890703 w 14030783"/>
                <a:gd name="connsiteY532" fmla="*/ 7270371 h 9738027"/>
                <a:gd name="connsiteX533" fmla="*/ 10820966 w 14030783"/>
                <a:gd name="connsiteY533" fmla="*/ 7263001 h 9738027"/>
                <a:gd name="connsiteX534" fmla="*/ 10823121 w 14030783"/>
                <a:gd name="connsiteY534" fmla="*/ 7205171 h 9738027"/>
                <a:gd name="connsiteX535" fmla="*/ 10869045 w 14030783"/>
                <a:gd name="connsiteY535" fmla="*/ 7133053 h 9738027"/>
                <a:gd name="connsiteX536" fmla="*/ 10916103 w 14030783"/>
                <a:gd name="connsiteY536" fmla="*/ 7116158 h 9738027"/>
                <a:gd name="connsiteX537" fmla="*/ 10956130 w 14030783"/>
                <a:gd name="connsiteY537" fmla="*/ 7087357 h 9738027"/>
                <a:gd name="connsiteX538" fmla="*/ 11012486 w 14030783"/>
                <a:gd name="connsiteY538" fmla="*/ 7074769 h 9738027"/>
                <a:gd name="connsiteX539" fmla="*/ 11072244 w 14030783"/>
                <a:gd name="connsiteY539" fmla="*/ 7055039 h 9738027"/>
                <a:gd name="connsiteX540" fmla="*/ 10968491 w 14030783"/>
                <a:gd name="connsiteY540" fmla="*/ 6954120 h 9738027"/>
                <a:gd name="connsiteX541" fmla="*/ 10942070 w 14030783"/>
                <a:gd name="connsiteY541" fmla="*/ 6879619 h 9738027"/>
                <a:gd name="connsiteX542" fmla="*/ 11036527 w 14030783"/>
                <a:gd name="connsiteY542" fmla="*/ 6886083 h 9738027"/>
                <a:gd name="connsiteX543" fmla="*/ 11084378 w 14030783"/>
                <a:gd name="connsiteY543" fmla="*/ 6856828 h 9738027"/>
                <a:gd name="connsiteX544" fmla="*/ 11026321 w 14030783"/>
                <a:gd name="connsiteY544" fmla="*/ 6788566 h 9738027"/>
                <a:gd name="connsiteX545" fmla="*/ 10953749 w 14030783"/>
                <a:gd name="connsiteY545" fmla="*/ 6740714 h 9738027"/>
                <a:gd name="connsiteX546" fmla="*/ 10948307 w 14030783"/>
                <a:gd name="connsiteY546" fmla="*/ 6692862 h 9738027"/>
                <a:gd name="connsiteX547" fmla="*/ 10895692 w 14030783"/>
                <a:gd name="connsiteY547" fmla="*/ 6668143 h 9738027"/>
                <a:gd name="connsiteX548" fmla="*/ 10852603 w 14030783"/>
                <a:gd name="connsiteY548" fmla="*/ 6633671 h 9738027"/>
                <a:gd name="connsiteX549" fmla="*/ 10842851 w 14030783"/>
                <a:gd name="connsiteY549" fmla="*/ 6556790 h 9738027"/>
                <a:gd name="connsiteX550" fmla="*/ 10832646 w 14030783"/>
                <a:gd name="connsiteY550" fmla="*/ 6494198 h 9738027"/>
                <a:gd name="connsiteX551" fmla="*/ 10779578 w 14030783"/>
                <a:gd name="connsiteY551" fmla="*/ 6367878 h 9738027"/>
                <a:gd name="connsiteX552" fmla="*/ 10750549 w 14030783"/>
                <a:gd name="connsiteY552" fmla="*/ 6247228 h 9738027"/>
                <a:gd name="connsiteX553" fmla="*/ 10707007 w 14030783"/>
                <a:gd name="connsiteY553" fmla="*/ 6218200 h 9738027"/>
                <a:gd name="connsiteX554" fmla="*/ 10658021 w 14030783"/>
                <a:gd name="connsiteY554" fmla="*/ 6155833 h 9738027"/>
                <a:gd name="connsiteX555" fmla="*/ 10547349 w 14030783"/>
                <a:gd name="connsiteY555" fmla="*/ 6072831 h 9738027"/>
                <a:gd name="connsiteX556" fmla="*/ 10465027 w 14030783"/>
                <a:gd name="connsiteY556" fmla="*/ 6005701 h 9738027"/>
                <a:gd name="connsiteX557" fmla="*/ 10480221 w 14030783"/>
                <a:gd name="connsiteY557" fmla="*/ 5885505 h 9738027"/>
                <a:gd name="connsiteX558" fmla="*/ 10547803 w 14030783"/>
                <a:gd name="connsiteY558" fmla="*/ 5822232 h 9738027"/>
                <a:gd name="connsiteX559" fmla="*/ 10634435 w 14030783"/>
                <a:gd name="connsiteY559" fmla="*/ 5724714 h 9738027"/>
                <a:gd name="connsiteX560" fmla="*/ 10668453 w 14030783"/>
                <a:gd name="connsiteY560" fmla="*/ 5637402 h 9738027"/>
                <a:gd name="connsiteX561" fmla="*/ 10711996 w 14030783"/>
                <a:gd name="connsiteY561" fmla="*/ 5604745 h 9738027"/>
                <a:gd name="connsiteX562" fmla="*/ 10789103 w 14030783"/>
                <a:gd name="connsiteY562" fmla="*/ 5627196 h 9738027"/>
                <a:gd name="connsiteX563" fmla="*/ 10799989 w 14030783"/>
                <a:gd name="connsiteY563" fmla="*/ 5560067 h 9738027"/>
                <a:gd name="connsiteX564" fmla="*/ 10853057 w 14030783"/>
                <a:gd name="connsiteY564" fmla="*/ 5502464 h 9738027"/>
                <a:gd name="connsiteX565" fmla="*/ 10929936 w 14030783"/>
                <a:gd name="connsiteY565" fmla="*/ 5468446 h 9738027"/>
                <a:gd name="connsiteX566" fmla="*/ 10997292 w 14030783"/>
                <a:gd name="connsiteY566" fmla="*/ 5463457 h 9738027"/>
                <a:gd name="connsiteX567" fmla="*/ 11027909 w 14030783"/>
                <a:gd name="connsiteY567" fmla="*/ 5434655 h 9738027"/>
                <a:gd name="connsiteX568" fmla="*/ 11090501 w 14030783"/>
                <a:gd name="connsiteY568" fmla="*/ 5395875 h 9738027"/>
                <a:gd name="connsiteX569" fmla="*/ 11200492 w 14030783"/>
                <a:gd name="connsiteY569" fmla="*/ 5361857 h 9738027"/>
                <a:gd name="connsiteX570" fmla="*/ 11244035 w 14030783"/>
                <a:gd name="connsiteY570" fmla="*/ 5332828 h 9738027"/>
                <a:gd name="connsiteX571" fmla="*/ 11200492 w 14030783"/>
                <a:gd name="connsiteY571" fmla="*/ 5303800 h 9738027"/>
                <a:gd name="connsiteX572" fmla="*/ 10910207 w 14030783"/>
                <a:gd name="connsiteY572" fmla="*/ 5260257 h 9738027"/>
                <a:gd name="connsiteX573" fmla="*/ 10866664 w 14030783"/>
                <a:gd name="connsiteY573" fmla="*/ 5216714 h 9738027"/>
                <a:gd name="connsiteX574" fmla="*/ 10721521 w 14030783"/>
                <a:gd name="connsiteY574" fmla="*/ 5274771 h 9738027"/>
                <a:gd name="connsiteX575" fmla="*/ 10663464 w 14030783"/>
                <a:gd name="connsiteY575" fmla="*/ 5303800 h 9738027"/>
                <a:gd name="connsiteX576" fmla="*/ 10576378 w 14030783"/>
                <a:gd name="connsiteY576" fmla="*/ 5390206 h 9738027"/>
                <a:gd name="connsiteX577" fmla="*/ 10479087 w 14030783"/>
                <a:gd name="connsiteY577" fmla="*/ 5361403 h 9738027"/>
                <a:gd name="connsiteX578" fmla="*/ 10407422 w 14030783"/>
                <a:gd name="connsiteY578" fmla="*/ 5317633 h 9738027"/>
                <a:gd name="connsiteX579" fmla="*/ 10387692 w 14030783"/>
                <a:gd name="connsiteY579" fmla="*/ 5245743 h 9738027"/>
                <a:gd name="connsiteX580" fmla="*/ 10402207 w 14030783"/>
                <a:gd name="connsiteY580" fmla="*/ 5187685 h 9738027"/>
                <a:gd name="connsiteX581" fmla="*/ 10431235 w 14030783"/>
                <a:gd name="connsiteY581" fmla="*/ 5144143 h 9738027"/>
                <a:gd name="connsiteX582" fmla="*/ 10387692 w 14030783"/>
                <a:gd name="connsiteY582" fmla="*/ 5115114 h 9738027"/>
                <a:gd name="connsiteX583" fmla="*/ 10329635 w 14030783"/>
                <a:gd name="connsiteY583" fmla="*/ 5100600 h 9738027"/>
                <a:gd name="connsiteX584" fmla="*/ 10242549 w 14030783"/>
                <a:gd name="connsiteY584" fmla="*/ 5071571 h 9738027"/>
                <a:gd name="connsiteX585" fmla="*/ 10199007 w 14030783"/>
                <a:gd name="connsiteY585" fmla="*/ 5057057 h 9738027"/>
                <a:gd name="connsiteX586" fmla="*/ 10112602 w 14030783"/>
                <a:gd name="connsiteY586" fmla="*/ 5028028 h 9738027"/>
                <a:gd name="connsiteX587" fmla="*/ 10083346 w 14030783"/>
                <a:gd name="connsiteY587" fmla="*/ 4921665 h 9738027"/>
                <a:gd name="connsiteX588" fmla="*/ 10088789 w 14030783"/>
                <a:gd name="connsiteY588" fmla="*/ 4868598 h 9738027"/>
                <a:gd name="connsiteX589" fmla="*/ 10141403 w 14030783"/>
                <a:gd name="connsiteY589" fmla="*/ 4758381 h 9738027"/>
                <a:gd name="connsiteX590" fmla="*/ 10227809 w 14030783"/>
                <a:gd name="connsiteY590" fmla="*/ 4753164 h 9738027"/>
                <a:gd name="connsiteX591" fmla="*/ 10301060 w 14030783"/>
                <a:gd name="connsiteY591" fmla="*/ 4791490 h 9738027"/>
                <a:gd name="connsiteX592" fmla="*/ 10350727 w 14030783"/>
                <a:gd name="connsiteY592" fmla="*/ 4762462 h 9738027"/>
                <a:gd name="connsiteX593" fmla="*/ 10404021 w 14030783"/>
                <a:gd name="connsiteY593" fmla="*/ 4752710 h 9738027"/>
                <a:gd name="connsiteX594" fmla="*/ 10461851 w 14030783"/>
                <a:gd name="connsiteY594" fmla="*/ 4698963 h 9738027"/>
                <a:gd name="connsiteX595" fmla="*/ 10486117 w 14030783"/>
                <a:gd name="connsiteY595" fmla="*/ 4607114 h 9738027"/>
                <a:gd name="connsiteX596" fmla="*/ 10530341 w 14030783"/>
                <a:gd name="connsiteY596" fmla="*/ 4532502 h 9738027"/>
                <a:gd name="connsiteX597" fmla="*/ 10634435 w 14030783"/>
                <a:gd name="connsiteY597" fmla="*/ 4520028 h 9738027"/>
                <a:gd name="connsiteX598" fmla="*/ 10677978 w 14030783"/>
                <a:gd name="connsiteY598" fmla="*/ 4491000 h 9738027"/>
                <a:gd name="connsiteX599" fmla="*/ 10750549 w 14030783"/>
                <a:gd name="connsiteY599" fmla="*/ 4403914 h 9738027"/>
                <a:gd name="connsiteX600" fmla="*/ 10794092 w 14030783"/>
                <a:gd name="connsiteY600" fmla="*/ 4360371 h 9738027"/>
                <a:gd name="connsiteX601" fmla="*/ 10814503 w 14030783"/>
                <a:gd name="connsiteY601" fmla="*/ 4302314 h 9738027"/>
                <a:gd name="connsiteX602" fmla="*/ 10887528 w 14030783"/>
                <a:gd name="connsiteY602" fmla="*/ 4251514 h 9738027"/>
                <a:gd name="connsiteX603" fmla="*/ 11016116 w 14030783"/>
                <a:gd name="connsiteY603" fmla="*/ 4232464 h 9738027"/>
                <a:gd name="connsiteX604" fmla="*/ 11142209 w 14030783"/>
                <a:gd name="connsiteY604" fmla="*/ 4307983 h 9738027"/>
                <a:gd name="connsiteX605" fmla="*/ 11165794 w 14030783"/>
                <a:gd name="connsiteY605" fmla="*/ 4433170 h 9738027"/>
                <a:gd name="connsiteX606" fmla="*/ 11117489 w 14030783"/>
                <a:gd name="connsiteY606" fmla="*/ 4505514 h 9738027"/>
                <a:gd name="connsiteX607" fmla="*/ 11087553 w 14030783"/>
                <a:gd name="connsiteY607" fmla="*/ 4551552 h 9738027"/>
                <a:gd name="connsiteX608" fmla="*/ 11088687 w 14030783"/>
                <a:gd name="connsiteY608" fmla="*/ 4577632 h 9738027"/>
                <a:gd name="connsiteX609" fmla="*/ 11026321 w 14030783"/>
                <a:gd name="connsiteY609" fmla="*/ 4592600 h 9738027"/>
                <a:gd name="connsiteX610" fmla="*/ 11011807 w 14030783"/>
                <a:gd name="connsiteY610" fmla="*/ 4650657 h 9738027"/>
                <a:gd name="connsiteX611" fmla="*/ 11098892 w 14030783"/>
                <a:gd name="connsiteY611" fmla="*/ 4665171 h 9738027"/>
                <a:gd name="connsiteX612" fmla="*/ 11055349 w 14030783"/>
                <a:gd name="connsiteY612" fmla="*/ 4708714 h 9738027"/>
                <a:gd name="connsiteX613" fmla="*/ 11040835 w 14030783"/>
                <a:gd name="connsiteY613" fmla="*/ 4752257 h 9738027"/>
                <a:gd name="connsiteX614" fmla="*/ 11055349 w 14030783"/>
                <a:gd name="connsiteY614" fmla="*/ 4781285 h 9738027"/>
                <a:gd name="connsiteX615" fmla="*/ 11098892 w 14030783"/>
                <a:gd name="connsiteY615" fmla="*/ 4737743 h 9738027"/>
                <a:gd name="connsiteX616" fmla="*/ 11229521 w 14030783"/>
                <a:gd name="connsiteY616" fmla="*/ 4650657 h 9738027"/>
                <a:gd name="connsiteX617" fmla="*/ 11287578 w 14030783"/>
                <a:gd name="connsiteY617" fmla="*/ 4636143 h 9738027"/>
                <a:gd name="connsiteX618" fmla="*/ 11374664 w 14030783"/>
                <a:gd name="connsiteY618" fmla="*/ 4592600 h 9738027"/>
                <a:gd name="connsiteX619" fmla="*/ 11461749 w 14030783"/>
                <a:gd name="connsiteY619" fmla="*/ 4549057 h 9738027"/>
                <a:gd name="connsiteX620" fmla="*/ 11577864 w 14030783"/>
                <a:gd name="connsiteY62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41978 w 14030783"/>
                <a:gd name="connsiteY238" fmla="*/ 2589628 h 9738027"/>
                <a:gd name="connsiteX239" fmla="*/ 2027464 w 14030783"/>
                <a:gd name="connsiteY239" fmla="*/ 2647459 h 9738027"/>
                <a:gd name="connsiteX240" fmla="*/ 2025309 w 14030783"/>
                <a:gd name="connsiteY240" fmla="*/ 2780695 h 9738027"/>
                <a:gd name="connsiteX241" fmla="*/ 2085295 w 14030783"/>
                <a:gd name="connsiteY241" fmla="*/ 2852813 h 9738027"/>
                <a:gd name="connsiteX242" fmla="*/ 2020093 w 14030783"/>
                <a:gd name="connsiteY242" fmla="*/ 2903953 h 9738027"/>
                <a:gd name="connsiteX243" fmla="*/ 1918493 w 14030783"/>
                <a:gd name="connsiteY243" fmla="*/ 2846576 h 9738027"/>
                <a:gd name="connsiteX244" fmla="*/ 1817348 w 14030783"/>
                <a:gd name="connsiteY244" fmla="*/ 2863245 h 9738027"/>
                <a:gd name="connsiteX245" fmla="*/ 1621064 w 14030783"/>
                <a:gd name="connsiteY245" fmla="*/ 2908943 h 9738027"/>
                <a:gd name="connsiteX246" fmla="*/ 1582510 w 14030783"/>
                <a:gd name="connsiteY246" fmla="*/ 2933435 h 9738027"/>
                <a:gd name="connsiteX247" fmla="*/ 1512773 w 14030783"/>
                <a:gd name="connsiteY247" fmla="*/ 2955320 h 9738027"/>
                <a:gd name="connsiteX248" fmla="*/ 1517309 w 14030783"/>
                <a:gd name="connsiteY248" fmla="*/ 3013150 h 9738027"/>
                <a:gd name="connsiteX249" fmla="*/ 1549173 w 14030783"/>
                <a:gd name="connsiteY249" fmla="*/ 3107153 h 9738027"/>
                <a:gd name="connsiteX250" fmla="*/ 1592716 w 14030783"/>
                <a:gd name="connsiteY250" fmla="*/ 3191403 h 9738027"/>
                <a:gd name="connsiteX251" fmla="*/ 1641135 w 14030783"/>
                <a:gd name="connsiteY251" fmla="*/ 3379977 h 9738027"/>
                <a:gd name="connsiteX252" fmla="*/ 1679235 w 14030783"/>
                <a:gd name="connsiteY252" fmla="*/ 3515708 h 9738027"/>
                <a:gd name="connsiteX253" fmla="*/ 1611766 w 14030783"/>
                <a:gd name="connsiteY253" fmla="*/ 3576373 h 9738027"/>
                <a:gd name="connsiteX254" fmla="*/ 1603941 w 14030783"/>
                <a:gd name="connsiteY254" fmla="*/ 3629214 h 9738027"/>
                <a:gd name="connsiteX255" fmla="*/ 1562554 w 14030783"/>
                <a:gd name="connsiteY255" fmla="*/ 3677633 h 9738027"/>
                <a:gd name="connsiteX256" fmla="*/ 1524454 w 14030783"/>
                <a:gd name="connsiteY256" fmla="*/ 3753833 h 9738027"/>
                <a:gd name="connsiteX257" fmla="*/ 1548492 w 14030783"/>
                <a:gd name="connsiteY257" fmla="*/ 3852371 h 9738027"/>
                <a:gd name="connsiteX258" fmla="*/ 1504949 w 14030783"/>
                <a:gd name="connsiteY258" fmla="*/ 3866885 h 9738027"/>
                <a:gd name="connsiteX259" fmla="*/ 1446892 w 14030783"/>
                <a:gd name="connsiteY259" fmla="*/ 3881400 h 9738027"/>
                <a:gd name="connsiteX260" fmla="*/ 1427615 w 14030783"/>
                <a:gd name="connsiteY260" fmla="*/ 3913037 h 9738027"/>
                <a:gd name="connsiteX261" fmla="*/ 1374548 w 14030783"/>
                <a:gd name="connsiteY261" fmla="*/ 3939910 h 9738027"/>
                <a:gd name="connsiteX262" fmla="*/ 1333386 w 14030783"/>
                <a:gd name="connsiteY262" fmla="*/ 3980845 h 9738027"/>
                <a:gd name="connsiteX263" fmla="*/ 1200149 w 14030783"/>
                <a:gd name="connsiteY263" fmla="*/ 4041057 h 9738027"/>
                <a:gd name="connsiteX264" fmla="*/ 1132114 w 14030783"/>
                <a:gd name="connsiteY264" fmla="*/ 4089135 h 9738027"/>
                <a:gd name="connsiteX265" fmla="*/ 1102858 w 14030783"/>
                <a:gd name="connsiteY265" fmla="*/ 4120319 h 9738027"/>
                <a:gd name="connsiteX266" fmla="*/ 1052398 w 14030783"/>
                <a:gd name="connsiteY266" fmla="*/ 4154337 h 9738027"/>
                <a:gd name="connsiteX267" fmla="*/ 996269 w 14030783"/>
                <a:gd name="connsiteY267" fmla="*/ 4183591 h 9738027"/>
                <a:gd name="connsiteX268" fmla="*/ 870857 w 14030783"/>
                <a:gd name="connsiteY268" fmla="*/ 4203322 h 9738027"/>
                <a:gd name="connsiteX269" fmla="*/ 759958 w 14030783"/>
                <a:gd name="connsiteY269" fmla="*/ 4204229 h 9738027"/>
                <a:gd name="connsiteX270" fmla="*/ 716642 w 14030783"/>
                <a:gd name="connsiteY270" fmla="*/ 4307531 h 9738027"/>
                <a:gd name="connsiteX271" fmla="*/ 648607 w 14030783"/>
                <a:gd name="connsiteY271" fmla="*/ 4389400 h 9738027"/>
                <a:gd name="connsiteX272" fmla="*/ 561521 w 14030783"/>
                <a:gd name="connsiteY272" fmla="*/ 4432943 h 9738027"/>
                <a:gd name="connsiteX273" fmla="*/ 474435 w 14030783"/>
                <a:gd name="connsiteY273" fmla="*/ 4418428 h 9738027"/>
                <a:gd name="connsiteX274" fmla="*/ 459921 w 14030783"/>
                <a:gd name="connsiteY274" fmla="*/ 4374885 h 9738027"/>
                <a:gd name="connsiteX275" fmla="*/ 416378 w 14030783"/>
                <a:gd name="connsiteY275" fmla="*/ 4345857 h 9738027"/>
                <a:gd name="connsiteX276" fmla="*/ 358321 w 14030783"/>
                <a:gd name="connsiteY276" fmla="*/ 4360371 h 9738027"/>
                <a:gd name="connsiteX277" fmla="*/ 300264 w 14030783"/>
                <a:gd name="connsiteY277" fmla="*/ 4403914 h 9738027"/>
                <a:gd name="connsiteX278" fmla="*/ 169635 w 14030783"/>
                <a:gd name="connsiteY278" fmla="*/ 4476485 h 9738027"/>
                <a:gd name="connsiteX279" fmla="*/ 103980 w 14030783"/>
                <a:gd name="connsiteY279" fmla="*/ 4551438 h 9738027"/>
                <a:gd name="connsiteX280" fmla="*/ 72571 w 14030783"/>
                <a:gd name="connsiteY280" fmla="*/ 4643287 h 9738027"/>
                <a:gd name="connsiteX281" fmla="*/ 453 w 14030783"/>
                <a:gd name="connsiteY281" fmla="*/ 4715858 h 9738027"/>
                <a:gd name="connsiteX282" fmla="*/ 52840 w 14030783"/>
                <a:gd name="connsiteY282" fmla="*/ 4784914 h 9738027"/>
                <a:gd name="connsiteX283" fmla="*/ 53521 w 14030783"/>
                <a:gd name="connsiteY283" fmla="*/ 4853857 h 9738027"/>
                <a:gd name="connsiteX284" fmla="*/ 111578 w 14030783"/>
                <a:gd name="connsiteY284" fmla="*/ 4868371 h 9738027"/>
                <a:gd name="connsiteX285" fmla="*/ 155121 w 14030783"/>
                <a:gd name="connsiteY285" fmla="*/ 4882885 h 9738027"/>
                <a:gd name="connsiteX286" fmla="*/ 256721 w 14030783"/>
                <a:gd name="connsiteY286" fmla="*/ 4984485 h 9738027"/>
                <a:gd name="connsiteX287" fmla="*/ 319086 w 14030783"/>
                <a:gd name="connsiteY287" fmla="*/ 5098219 h 9738027"/>
                <a:gd name="connsiteX288" fmla="*/ 304572 w 14030783"/>
                <a:gd name="connsiteY288" fmla="*/ 5294275 h 9738027"/>
                <a:gd name="connsiteX289" fmla="*/ 242207 w 14030783"/>
                <a:gd name="connsiteY289" fmla="*/ 5390885 h 9738027"/>
                <a:gd name="connsiteX290" fmla="*/ 300264 w 14030783"/>
                <a:gd name="connsiteY290" fmla="*/ 5419914 h 9738027"/>
                <a:gd name="connsiteX291" fmla="*/ 358321 w 14030783"/>
                <a:gd name="connsiteY291" fmla="*/ 5434428 h 9738027"/>
                <a:gd name="connsiteX292" fmla="*/ 401864 w 14030783"/>
                <a:gd name="connsiteY292" fmla="*/ 5463457 h 9738027"/>
                <a:gd name="connsiteX293" fmla="*/ 445407 w 14030783"/>
                <a:gd name="connsiteY293" fmla="*/ 5477971 h 9738027"/>
                <a:gd name="connsiteX294" fmla="*/ 567985 w 14030783"/>
                <a:gd name="connsiteY294" fmla="*/ 5522195 h 9738027"/>
                <a:gd name="connsiteX295" fmla="*/ 573201 w 14030783"/>
                <a:gd name="connsiteY295" fmla="*/ 5647380 h 9738027"/>
                <a:gd name="connsiteX296" fmla="*/ 587715 w 14030783"/>
                <a:gd name="connsiteY296" fmla="*/ 5739228 h 9738027"/>
                <a:gd name="connsiteX297" fmla="*/ 715282 w 14030783"/>
                <a:gd name="connsiteY297" fmla="*/ 5711333 h 9738027"/>
                <a:gd name="connsiteX298" fmla="*/ 754742 w 14030783"/>
                <a:gd name="connsiteY298" fmla="*/ 5764402 h 9738027"/>
                <a:gd name="connsiteX299" fmla="*/ 822778 w 14030783"/>
                <a:gd name="connsiteY299" fmla="*/ 5811800 h 9738027"/>
                <a:gd name="connsiteX300" fmla="*/ 982435 w 14030783"/>
                <a:gd name="connsiteY300" fmla="*/ 5826314 h 9738027"/>
                <a:gd name="connsiteX301" fmla="*/ 1061470 w 14030783"/>
                <a:gd name="connsiteY301" fmla="*/ 5855796 h 9738027"/>
                <a:gd name="connsiteX302" fmla="*/ 1064304 w 14030783"/>
                <a:gd name="connsiteY302" fmla="*/ 5925533 h 9738027"/>
                <a:gd name="connsiteX303" fmla="*/ 1069295 w 14030783"/>
                <a:gd name="connsiteY303" fmla="*/ 6024751 h 9738027"/>
                <a:gd name="connsiteX304" fmla="*/ 1156607 w 14030783"/>
                <a:gd name="connsiteY304" fmla="*/ 6087571 h 9738027"/>
                <a:gd name="connsiteX305" fmla="*/ 1214890 w 14030783"/>
                <a:gd name="connsiteY305" fmla="*/ 6116033 h 9738027"/>
                <a:gd name="connsiteX306" fmla="*/ 1229178 w 14030783"/>
                <a:gd name="connsiteY306" fmla="*/ 6189171 h 9738027"/>
                <a:gd name="connsiteX307" fmla="*/ 1185635 w 14030783"/>
                <a:gd name="connsiteY307" fmla="*/ 6218200 h 9738027"/>
                <a:gd name="connsiteX308" fmla="*/ 1207520 w 14030783"/>
                <a:gd name="connsiteY308" fmla="*/ 6388289 h 9738027"/>
                <a:gd name="connsiteX309" fmla="*/ 1265123 w 14030783"/>
                <a:gd name="connsiteY309" fmla="*/ 6477075 h 9738027"/>
                <a:gd name="connsiteX310" fmla="*/ 1313203 w 14030783"/>
                <a:gd name="connsiteY310" fmla="*/ 6568924 h 9738027"/>
                <a:gd name="connsiteX311" fmla="*/ 1265350 w 14030783"/>
                <a:gd name="connsiteY311" fmla="*/ 6651020 h 9738027"/>
                <a:gd name="connsiteX312" fmla="*/ 1163977 w 14030783"/>
                <a:gd name="connsiteY312" fmla="*/ 6610539 h 9738027"/>
                <a:gd name="connsiteX313" fmla="*/ 1142092 w 14030783"/>
                <a:gd name="connsiteY313" fmla="*/ 6682657 h 9738027"/>
                <a:gd name="connsiteX314" fmla="*/ 1176790 w 14030783"/>
                <a:gd name="connsiteY314" fmla="*/ 6768495 h 9738027"/>
                <a:gd name="connsiteX315" fmla="*/ 1173729 w 14030783"/>
                <a:gd name="connsiteY315" fmla="*/ 6871115 h 9738027"/>
                <a:gd name="connsiteX316" fmla="*/ 1188697 w 14030783"/>
                <a:gd name="connsiteY316" fmla="*/ 6955140 h 9738027"/>
                <a:gd name="connsiteX317" fmla="*/ 1248909 w 14030783"/>
                <a:gd name="connsiteY317" fmla="*/ 7021475 h 9738027"/>
                <a:gd name="connsiteX318" fmla="*/ 1405503 w 14030783"/>
                <a:gd name="connsiteY318" fmla="*/ 7104025 h 9738027"/>
                <a:gd name="connsiteX319" fmla="*/ 1487827 w 14030783"/>
                <a:gd name="connsiteY319" fmla="*/ 7157093 h 9738027"/>
                <a:gd name="connsiteX320" fmla="*/ 1569470 w 14030783"/>
                <a:gd name="connsiteY320" fmla="*/ 7212541 h 9738027"/>
                <a:gd name="connsiteX321" fmla="*/ 1650092 w 14030783"/>
                <a:gd name="connsiteY321" fmla="*/ 7263228 h 9738027"/>
                <a:gd name="connsiteX322" fmla="*/ 1693635 w 14030783"/>
                <a:gd name="connsiteY322" fmla="*/ 7277743 h 9738027"/>
                <a:gd name="connsiteX323" fmla="*/ 1780721 w 14030783"/>
                <a:gd name="connsiteY323" fmla="*/ 7321285 h 9738027"/>
                <a:gd name="connsiteX324" fmla="*/ 1853292 w 14030783"/>
                <a:gd name="connsiteY324" fmla="*/ 7248714 h 9738027"/>
                <a:gd name="connsiteX325" fmla="*/ 1968726 w 14030783"/>
                <a:gd name="connsiteY325" fmla="*/ 7251322 h 9738027"/>
                <a:gd name="connsiteX326" fmla="*/ 1995827 w 14030783"/>
                <a:gd name="connsiteY326" fmla="*/ 7319358 h 9738027"/>
                <a:gd name="connsiteX327" fmla="*/ 2082914 w 14030783"/>
                <a:gd name="connsiteY327" fmla="*/ 7348387 h 9738027"/>
                <a:gd name="connsiteX328" fmla="*/ 2172607 w 14030783"/>
                <a:gd name="connsiteY328" fmla="*/ 7389321 h 9738027"/>
                <a:gd name="connsiteX329" fmla="*/ 2224540 w 14030783"/>
                <a:gd name="connsiteY329" fmla="*/ 7423339 h 9738027"/>
                <a:gd name="connsiteX330" fmla="*/ 2249714 w 14030783"/>
                <a:gd name="connsiteY330" fmla="*/ 7440462 h 9738027"/>
                <a:gd name="connsiteX331" fmla="*/ 2262301 w 14030783"/>
                <a:gd name="connsiteY331" fmla="*/ 7472098 h 9738027"/>
                <a:gd name="connsiteX332" fmla="*/ 2298359 w 14030783"/>
                <a:gd name="connsiteY332" fmla="*/ 7501920 h 9738027"/>
                <a:gd name="connsiteX333" fmla="*/ 2324893 w 14030783"/>
                <a:gd name="connsiteY333" fmla="*/ 7517569 h 9738027"/>
                <a:gd name="connsiteX334" fmla="*/ 2450986 w 14030783"/>
                <a:gd name="connsiteY334" fmla="*/ 7496364 h 9738027"/>
                <a:gd name="connsiteX335" fmla="*/ 2482623 w 14030783"/>
                <a:gd name="connsiteY335" fmla="*/ 7618714 h 9738027"/>
                <a:gd name="connsiteX336" fmla="*/ 2535464 w 14030783"/>
                <a:gd name="connsiteY336" fmla="*/ 7655114 h 9738027"/>
                <a:gd name="connsiteX337" fmla="*/ 2622549 w 14030783"/>
                <a:gd name="connsiteY337" fmla="*/ 7684143 h 9738027"/>
                <a:gd name="connsiteX338" fmla="*/ 2682760 w 14030783"/>
                <a:gd name="connsiteY338" fmla="*/ 7741746 h 9738027"/>
                <a:gd name="connsiteX339" fmla="*/ 2791278 w 14030783"/>
                <a:gd name="connsiteY339" fmla="*/ 7744582 h 9738027"/>
                <a:gd name="connsiteX340" fmla="*/ 2847408 w 14030783"/>
                <a:gd name="connsiteY340" fmla="*/ 7814545 h 9738027"/>
                <a:gd name="connsiteX341" fmla="*/ 2927349 w 14030783"/>
                <a:gd name="connsiteY341" fmla="*/ 7807627 h 9738027"/>
                <a:gd name="connsiteX342" fmla="*/ 3007065 w 14030783"/>
                <a:gd name="connsiteY342" fmla="*/ 7838810 h 9738027"/>
                <a:gd name="connsiteX343" fmla="*/ 3145064 w 14030783"/>
                <a:gd name="connsiteY343" fmla="*/ 7843800 h 9738027"/>
                <a:gd name="connsiteX344" fmla="*/ 3254035 w 14030783"/>
                <a:gd name="connsiteY344" fmla="*/ 7881900 h 9738027"/>
                <a:gd name="connsiteX345" fmla="*/ 3367314 w 14030783"/>
                <a:gd name="connsiteY345" fmla="*/ 7843346 h 9738027"/>
                <a:gd name="connsiteX346" fmla="*/ 3456780 w 14030783"/>
                <a:gd name="connsiteY346" fmla="*/ 7819988 h 9738027"/>
                <a:gd name="connsiteX347" fmla="*/ 3480820 w 14030783"/>
                <a:gd name="connsiteY347" fmla="*/ 7878044 h 9738027"/>
                <a:gd name="connsiteX348" fmla="*/ 3490571 w 14030783"/>
                <a:gd name="connsiteY348" fmla="*/ 7923969 h 9738027"/>
                <a:gd name="connsiteX349" fmla="*/ 3512229 w 14030783"/>
                <a:gd name="connsiteY349" fmla="*/ 7982025 h 9738027"/>
                <a:gd name="connsiteX350" fmla="*/ 3546247 w 14030783"/>
                <a:gd name="connsiteY350" fmla="*/ 8022960 h 9738027"/>
                <a:gd name="connsiteX351" fmla="*/ 3609521 w 14030783"/>
                <a:gd name="connsiteY351" fmla="*/ 8017971 h 9738027"/>
                <a:gd name="connsiteX352" fmla="*/ 3624035 w 14030783"/>
                <a:gd name="connsiteY352" fmla="*/ 7901857 h 9738027"/>
                <a:gd name="connsiteX353" fmla="*/ 3703977 w 14030783"/>
                <a:gd name="connsiteY353" fmla="*/ 7834502 h 9738027"/>
                <a:gd name="connsiteX354" fmla="*/ 3747973 w 14030783"/>
                <a:gd name="connsiteY354" fmla="*/ 7787103 h 9738027"/>
                <a:gd name="connsiteX355" fmla="*/ 3882004 w 14030783"/>
                <a:gd name="connsiteY355" fmla="*/ 7842099 h 9738027"/>
                <a:gd name="connsiteX356" fmla="*/ 4030435 w 14030783"/>
                <a:gd name="connsiteY356" fmla="*/ 7872828 h 9738027"/>
                <a:gd name="connsiteX357" fmla="*/ 4110377 w 14030783"/>
                <a:gd name="connsiteY357" fmla="*/ 7834728 h 9738027"/>
                <a:gd name="connsiteX358" fmla="*/ 4146323 w 14030783"/>
                <a:gd name="connsiteY358" fmla="*/ 7921360 h 9738027"/>
                <a:gd name="connsiteX359" fmla="*/ 4196555 w 14030783"/>
                <a:gd name="connsiteY359" fmla="*/ 7962522 h 9738027"/>
                <a:gd name="connsiteX360" fmla="*/ 4261757 w 14030783"/>
                <a:gd name="connsiteY360" fmla="*/ 8028177 h 9738027"/>
                <a:gd name="connsiteX361" fmla="*/ 4252685 w 14030783"/>
                <a:gd name="connsiteY361" fmla="*/ 8093151 h 9738027"/>
                <a:gd name="connsiteX362" fmla="*/ 4277178 w 14030783"/>
                <a:gd name="connsiteY362" fmla="*/ 8148600 h 9738027"/>
                <a:gd name="connsiteX363" fmla="*/ 4436835 w 14030783"/>
                <a:gd name="connsiteY363" fmla="*/ 8119571 h 9738027"/>
                <a:gd name="connsiteX364" fmla="*/ 4565310 w 14030783"/>
                <a:gd name="connsiteY364" fmla="*/ 8078863 h 9738027"/>
                <a:gd name="connsiteX365" fmla="*/ 4639128 w 14030783"/>
                <a:gd name="connsiteY365" fmla="*/ 8082945 h 9738027"/>
                <a:gd name="connsiteX366" fmla="*/ 4712607 w 14030783"/>
                <a:gd name="connsiteY366" fmla="*/ 8047000 h 9738027"/>
                <a:gd name="connsiteX367" fmla="*/ 4741635 w 14030783"/>
                <a:gd name="connsiteY367" fmla="*/ 8003457 h 9738027"/>
                <a:gd name="connsiteX368" fmla="*/ 4756149 w 14030783"/>
                <a:gd name="connsiteY368" fmla="*/ 7959914 h 9738027"/>
                <a:gd name="connsiteX369" fmla="*/ 4843235 w 14030783"/>
                <a:gd name="connsiteY369" fmla="*/ 7930885 h 9738027"/>
                <a:gd name="connsiteX370" fmla="*/ 4877480 w 14030783"/>
                <a:gd name="connsiteY370" fmla="*/ 7904465 h 9738027"/>
                <a:gd name="connsiteX371" fmla="*/ 4933609 w 14030783"/>
                <a:gd name="connsiteY371" fmla="*/ 7875437 h 9738027"/>
                <a:gd name="connsiteX372" fmla="*/ 4986224 w 14030783"/>
                <a:gd name="connsiteY372" fmla="*/ 7839037 h 9738027"/>
                <a:gd name="connsiteX373" fmla="*/ 5104492 w 14030783"/>
                <a:gd name="connsiteY373" fmla="*/ 7766919 h 9738027"/>
                <a:gd name="connsiteX374" fmla="*/ 5249635 w 14030783"/>
                <a:gd name="connsiteY374" fmla="*/ 7814771 h 9738027"/>
                <a:gd name="connsiteX375" fmla="*/ 5336721 w 14030783"/>
                <a:gd name="connsiteY375" fmla="*/ 7872828 h 9738027"/>
                <a:gd name="connsiteX376" fmla="*/ 5423807 w 14030783"/>
                <a:gd name="connsiteY376" fmla="*/ 7858314 h 9738027"/>
                <a:gd name="connsiteX377" fmla="*/ 5467349 w 14030783"/>
                <a:gd name="connsiteY377" fmla="*/ 7829285 h 9738027"/>
                <a:gd name="connsiteX378" fmla="*/ 5553754 w 14030783"/>
                <a:gd name="connsiteY378" fmla="*/ 7712377 h 9738027"/>
                <a:gd name="connsiteX379" fmla="*/ 5602741 w 14030783"/>
                <a:gd name="connsiteY379" fmla="*/ 7788804 h 9738027"/>
                <a:gd name="connsiteX380" fmla="*/ 5641521 w 14030783"/>
                <a:gd name="connsiteY380" fmla="*/ 7843800 h 9738027"/>
                <a:gd name="connsiteX381" fmla="*/ 5656035 w 14030783"/>
                <a:gd name="connsiteY381" fmla="*/ 7887343 h 9738027"/>
                <a:gd name="connsiteX382" fmla="*/ 5745276 w 14030783"/>
                <a:gd name="connsiteY382" fmla="*/ 7950389 h 9738027"/>
                <a:gd name="connsiteX383" fmla="*/ 5770222 w 14030783"/>
                <a:gd name="connsiteY383" fmla="*/ 7990077 h 9738027"/>
                <a:gd name="connsiteX384" fmla="*/ 5766480 w 14030783"/>
                <a:gd name="connsiteY384" fmla="*/ 8069112 h 9738027"/>
                <a:gd name="connsiteX385" fmla="*/ 5771016 w 14030783"/>
                <a:gd name="connsiteY385" fmla="*/ 8131703 h 9738027"/>
                <a:gd name="connsiteX386" fmla="*/ 5778386 w 14030783"/>
                <a:gd name="connsiteY386" fmla="*/ 8211419 h 9738027"/>
                <a:gd name="connsiteX387" fmla="*/ 5776458 w 14030783"/>
                <a:gd name="connsiteY387" fmla="*/ 8300887 h 9738027"/>
                <a:gd name="connsiteX388" fmla="*/ 5730989 w 14030783"/>
                <a:gd name="connsiteY388" fmla="*/ 8377994 h 9738027"/>
                <a:gd name="connsiteX389" fmla="*/ 5641521 w 14030783"/>
                <a:gd name="connsiteY389" fmla="*/ 8424371 h 9738027"/>
                <a:gd name="connsiteX390" fmla="*/ 5612492 w 14030783"/>
                <a:gd name="connsiteY390" fmla="*/ 8467914 h 9738027"/>
                <a:gd name="connsiteX391" fmla="*/ 5597978 w 14030783"/>
                <a:gd name="connsiteY391" fmla="*/ 8511457 h 9738027"/>
                <a:gd name="connsiteX392" fmla="*/ 5510892 w 14030783"/>
                <a:gd name="connsiteY392" fmla="*/ 8598543 h 9738027"/>
                <a:gd name="connsiteX393" fmla="*/ 5496378 w 14030783"/>
                <a:gd name="connsiteY393" fmla="*/ 8642085 h 9738027"/>
                <a:gd name="connsiteX394" fmla="*/ 5558744 w 14030783"/>
                <a:gd name="connsiteY394" fmla="*/ 8768178 h 9738027"/>
                <a:gd name="connsiteX395" fmla="*/ 5516109 w 14030783"/>
                <a:gd name="connsiteY395" fmla="*/ 8861954 h 9738027"/>
                <a:gd name="connsiteX396" fmla="*/ 5658303 w 14030783"/>
                <a:gd name="connsiteY396" fmla="*/ 8840183 h 9738027"/>
                <a:gd name="connsiteX397" fmla="*/ 5750491 w 14030783"/>
                <a:gd name="connsiteY397" fmla="*/ 8814103 h 9738027"/>
                <a:gd name="connsiteX398" fmla="*/ 5815692 w 14030783"/>
                <a:gd name="connsiteY398" fmla="*/ 8800268 h 9738027"/>
                <a:gd name="connsiteX399" fmla="*/ 5787798 w 14030783"/>
                <a:gd name="connsiteY399" fmla="*/ 8872159 h 9738027"/>
                <a:gd name="connsiteX400" fmla="*/ 5786890 w 14030783"/>
                <a:gd name="connsiteY400" fmla="*/ 8903343 h 9738027"/>
                <a:gd name="connsiteX401" fmla="*/ 5786664 w 14030783"/>
                <a:gd name="connsiteY401" fmla="*/ 8946885 h 9738027"/>
                <a:gd name="connsiteX402" fmla="*/ 5815692 w 14030783"/>
                <a:gd name="connsiteY402" fmla="*/ 9033971 h 9738027"/>
                <a:gd name="connsiteX403" fmla="*/ 5868760 w 14030783"/>
                <a:gd name="connsiteY403" fmla="*/ 9080576 h 9738027"/>
                <a:gd name="connsiteX404" fmla="*/ 5921828 w 14030783"/>
                <a:gd name="connsiteY404" fmla="*/ 9114140 h 9738027"/>
                <a:gd name="connsiteX405" fmla="*/ 5946321 w 14030783"/>
                <a:gd name="connsiteY405" fmla="*/ 9164600 h 9738027"/>
                <a:gd name="connsiteX406" fmla="*/ 5902778 w 14030783"/>
                <a:gd name="connsiteY406" fmla="*/ 9266200 h 9738027"/>
                <a:gd name="connsiteX407" fmla="*/ 6062435 w 14030783"/>
                <a:gd name="connsiteY407" fmla="*/ 9353285 h 9738027"/>
                <a:gd name="connsiteX408" fmla="*/ 6076949 w 14030783"/>
                <a:gd name="connsiteY408" fmla="*/ 9396828 h 9738027"/>
                <a:gd name="connsiteX409" fmla="*/ 6105978 w 14030783"/>
                <a:gd name="connsiteY409" fmla="*/ 9440371 h 9738027"/>
                <a:gd name="connsiteX410" fmla="*/ 6172653 w 14030783"/>
                <a:gd name="connsiteY410" fmla="*/ 9471214 h 9738027"/>
                <a:gd name="connsiteX411" fmla="*/ 6308384 w 14030783"/>
                <a:gd name="connsiteY411" fmla="*/ 9406920 h 9738027"/>
                <a:gd name="connsiteX412" fmla="*/ 6338207 w 14030783"/>
                <a:gd name="connsiteY412" fmla="*/ 9440371 h 9738027"/>
                <a:gd name="connsiteX413" fmla="*/ 6352721 w 14030783"/>
                <a:gd name="connsiteY413" fmla="*/ 9483914 h 9738027"/>
                <a:gd name="connsiteX414" fmla="*/ 6386739 w 14030783"/>
                <a:gd name="connsiteY414" fmla="*/ 9527003 h 9738027"/>
                <a:gd name="connsiteX415" fmla="*/ 6444569 w 14030783"/>
                <a:gd name="connsiteY415" fmla="*/ 9556032 h 9738027"/>
                <a:gd name="connsiteX416" fmla="*/ 6469061 w 14030783"/>
                <a:gd name="connsiteY416" fmla="*/ 9510562 h 9738027"/>
                <a:gd name="connsiteX417" fmla="*/ 6468835 w 14030783"/>
                <a:gd name="connsiteY417" fmla="*/ 9382314 h 9738027"/>
                <a:gd name="connsiteX418" fmla="*/ 6439807 w 14030783"/>
                <a:gd name="connsiteY418" fmla="*/ 9280714 h 9738027"/>
                <a:gd name="connsiteX419" fmla="*/ 6483349 w 14030783"/>
                <a:gd name="connsiteY419" fmla="*/ 9237171 h 9738027"/>
                <a:gd name="connsiteX420" fmla="*/ 6526892 w 14030783"/>
                <a:gd name="connsiteY420" fmla="*/ 9222657 h 9738027"/>
                <a:gd name="connsiteX421" fmla="*/ 6596516 w 14030783"/>
                <a:gd name="connsiteY421" fmla="*/ 9225945 h 9738027"/>
                <a:gd name="connsiteX422" fmla="*/ 6675097 w 14030783"/>
                <a:gd name="connsiteY422" fmla="*/ 9168795 h 9738027"/>
                <a:gd name="connsiteX423" fmla="*/ 6776243 w 14030783"/>
                <a:gd name="connsiteY423" fmla="*/ 9224812 h 9738027"/>
                <a:gd name="connsiteX424" fmla="*/ 6802664 w 14030783"/>
                <a:gd name="connsiteY424" fmla="*/ 9164600 h 9738027"/>
                <a:gd name="connsiteX425" fmla="*/ 6867638 w 14030783"/>
                <a:gd name="connsiteY425" fmla="*/ 9181722 h 9738027"/>
                <a:gd name="connsiteX426" fmla="*/ 6909027 w 14030783"/>
                <a:gd name="connsiteY426" fmla="*/ 9205988 h 9738027"/>
                <a:gd name="connsiteX427" fmla="*/ 6991349 w 14030783"/>
                <a:gd name="connsiteY427" fmla="*/ 9208143 h 9738027"/>
                <a:gd name="connsiteX428" fmla="*/ 7063921 w 14030783"/>
                <a:gd name="connsiteY428" fmla="*/ 9121057 h 9738027"/>
                <a:gd name="connsiteX429" fmla="*/ 7141028 w 14030783"/>
                <a:gd name="connsiteY429" fmla="*/ 9139881 h 9738027"/>
                <a:gd name="connsiteX430" fmla="*/ 7209064 w 14030783"/>
                <a:gd name="connsiteY430" fmla="*/ 9077514 h 9738027"/>
                <a:gd name="connsiteX431" fmla="*/ 7235939 w 14030783"/>
                <a:gd name="connsiteY431" fmla="*/ 9048713 h 9738027"/>
                <a:gd name="connsiteX432" fmla="*/ 7275172 w 14030783"/>
                <a:gd name="connsiteY432" fmla="*/ 9023539 h 9738027"/>
                <a:gd name="connsiteX433" fmla="*/ 7310436 w 14030783"/>
                <a:gd name="connsiteY433" fmla="*/ 9063681 h 9738027"/>
                <a:gd name="connsiteX434" fmla="*/ 7346609 w 14030783"/>
                <a:gd name="connsiteY434" fmla="*/ 9109604 h 9738027"/>
                <a:gd name="connsiteX435" fmla="*/ 7382328 w 14030783"/>
                <a:gd name="connsiteY435" fmla="*/ 9159270 h 9738027"/>
                <a:gd name="connsiteX436" fmla="*/ 7499349 w 14030783"/>
                <a:gd name="connsiteY436" fmla="*/ 9164600 h 9738027"/>
                <a:gd name="connsiteX437" fmla="*/ 7586435 w 14030783"/>
                <a:gd name="connsiteY437" fmla="*/ 9179114 h 9738027"/>
                <a:gd name="connsiteX438" fmla="*/ 7600949 w 14030783"/>
                <a:gd name="connsiteY438" fmla="*/ 9353285 h 9738027"/>
                <a:gd name="connsiteX439" fmla="*/ 7673521 w 14030783"/>
                <a:gd name="connsiteY439" fmla="*/ 9367800 h 9738027"/>
                <a:gd name="connsiteX440" fmla="*/ 7760607 w 14030783"/>
                <a:gd name="connsiteY440" fmla="*/ 9396828 h 9738027"/>
                <a:gd name="connsiteX441" fmla="*/ 7847692 w 14030783"/>
                <a:gd name="connsiteY441" fmla="*/ 9425857 h 9738027"/>
                <a:gd name="connsiteX442" fmla="*/ 7891235 w 14030783"/>
                <a:gd name="connsiteY442" fmla="*/ 9440371 h 9738027"/>
                <a:gd name="connsiteX443" fmla="*/ 7934778 w 14030783"/>
                <a:gd name="connsiteY443" fmla="*/ 9396828 h 9738027"/>
                <a:gd name="connsiteX444" fmla="*/ 7978321 w 14030783"/>
                <a:gd name="connsiteY444" fmla="*/ 9382314 h 9738027"/>
                <a:gd name="connsiteX445" fmla="*/ 8001453 w 14030783"/>
                <a:gd name="connsiteY445" fmla="*/ 9347389 h 9738027"/>
                <a:gd name="connsiteX446" fmla="*/ 8044315 w 14030783"/>
                <a:gd name="connsiteY446" fmla="*/ 9335483 h 9738027"/>
                <a:gd name="connsiteX447" fmla="*/ 8103847 w 14030783"/>
                <a:gd name="connsiteY447" fmla="*/ 9397396 h 9738027"/>
                <a:gd name="connsiteX448" fmla="*/ 8207942 w 14030783"/>
                <a:gd name="connsiteY448" fmla="*/ 9437309 h 9738027"/>
                <a:gd name="connsiteX449" fmla="*/ 8253866 w 14030783"/>
                <a:gd name="connsiteY449" fmla="*/ 9392633 h 9738027"/>
                <a:gd name="connsiteX450" fmla="*/ 8294347 w 14030783"/>
                <a:gd name="connsiteY450" fmla="*/ 9401818 h 9738027"/>
                <a:gd name="connsiteX451" fmla="*/ 8337890 w 14030783"/>
                <a:gd name="connsiteY451" fmla="*/ 9438217 h 9738027"/>
                <a:gd name="connsiteX452" fmla="*/ 8356259 w 14030783"/>
                <a:gd name="connsiteY452" fmla="*/ 9485502 h 9738027"/>
                <a:gd name="connsiteX453" fmla="*/ 8333808 w 14030783"/>
                <a:gd name="connsiteY453" fmla="*/ 9519633 h 9738027"/>
                <a:gd name="connsiteX454" fmla="*/ 8315778 w 14030783"/>
                <a:gd name="connsiteY454" fmla="*/ 9604564 h 9738027"/>
                <a:gd name="connsiteX455" fmla="*/ 8348095 w 14030783"/>
                <a:gd name="connsiteY455" fmla="*/ 9685413 h 9738027"/>
                <a:gd name="connsiteX456" fmla="*/ 8389257 w 14030783"/>
                <a:gd name="connsiteY456" fmla="*/ 9738027 h 9738027"/>
                <a:gd name="connsiteX457" fmla="*/ 8428264 w 14030783"/>
                <a:gd name="connsiteY457" fmla="*/ 9730657 h 9738027"/>
                <a:gd name="connsiteX458" fmla="*/ 8425202 w 14030783"/>
                <a:gd name="connsiteY458" fmla="*/ 9682578 h 9738027"/>
                <a:gd name="connsiteX459" fmla="*/ 8399235 w 14030783"/>
                <a:gd name="connsiteY459" fmla="*/ 9643571 h 9738027"/>
                <a:gd name="connsiteX460" fmla="*/ 8389937 w 14030783"/>
                <a:gd name="connsiteY460" fmla="*/ 9571453 h 9738027"/>
                <a:gd name="connsiteX461" fmla="*/ 8409214 w 14030783"/>
                <a:gd name="connsiteY461" fmla="*/ 9527684 h 9738027"/>
                <a:gd name="connsiteX462" fmla="*/ 8434841 w 14030783"/>
                <a:gd name="connsiteY462" fmla="*/ 9475977 h 9738027"/>
                <a:gd name="connsiteX463" fmla="*/ 8468178 w 14030783"/>
                <a:gd name="connsiteY463" fmla="*/ 9483120 h 9738027"/>
                <a:gd name="connsiteX464" fmla="*/ 8534853 w 14030783"/>
                <a:gd name="connsiteY464" fmla="*/ 9473595 h 9738027"/>
                <a:gd name="connsiteX465" fmla="*/ 8592684 w 14030783"/>
                <a:gd name="connsiteY465" fmla="*/ 9453185 h 9738027"/>
                <a:gd name="connsiteX466" fmla="*/ 8675007 w 14030783"/>
                <a:gd name="connsiteY466" fmla="*/ 9428465 h 9738027"/>
                <a:gd name="connsiteX467" fmla="*/ 8734991 w 14030783"/>
                <a:gd name="connsiteY467" fmla="*/ 9415877 h 9738027"/>
                <a:gd name="connsiteX468" fmla="*/ 8730116 w 14030783"/>
                <a:gd name="connsiteY468" fmla="*/ 9375964 h 9738027"/>
                <a:gd name="connsiteX469" fmla="*/ 8753928 w 14030783"/>
                <a:gd name="connsiteY469" fmla="*/ 9356914 h 9738027"/>
                <a:gd name="connsiteX470" fmla="*/ 8782503 w 14030783"/>
                <a:gd name="connsiteY470" fmla="*/ 9359295 h 9738027"/>
                <a:gd name="connsiteX471" fmla="*/ 8849178 w 14030783"/>
                <a:gd name="connsiteY471" fmla="*/ 9382314 h 9738027"/>
                <a:gd name="connsiteX472" fmla="*/ 8894876 w 14030783"/>
                <a:gd name="connsiteY472" fmla="*/ 9312577 h 9738027"/>
                <a:gd name="connsiteX473" fmla="*/ 8942047 w 14030783"/>
                <a:gd name="connsiteY473" fmla="*/ 9314052 h 9738027"/>
                <a:gd name="connsiteX474" fmla="*/ 8980147 w 14030783"/>
                <a:gd name="connsiteY474" fmla="*/ 9356914 h 9738027"/>
                <a:gd name="connsiteX475" fmla="*/ 9023009 w 14030783"/>
                <a:gd name="connsiteY475" fmla="*/ 9321195 h 9738027"/>
                <a:gd name="connsiteX476" fmla="*/ 9064511 w 14030783"/>
                <a:gd name="connsiteY476" fmla="*/ 9264272 h 9738027"/>
                <a:gd name="connsiteX477" fmla="*/ 9124723 w 14030783"/>
                <a:gd name="connsiteY477" fmla="*/ 9278106 h 9738027"/>
                <a:gd name="connsiteX478" fmla="*/ 9163503 w 14030783"/>
                <a:gd name="connsiteY478" fmla="*/ 9237852 h 9738027"/>
                <a:gd name="connsiteX479" fmla="*/ 9168266 w 14030783"/>
                <a:gd name="connsiteY479" fmla="*/ 9186258 h 9738027"/>
                <a:gd name="connsiteX480" fmla="*/ 9199222 w 14030783"/>
                <a:gd name="connsiteY480" fmla="*/ 9133077 h 9738027"/>
                <a:gd name="connsiteX481" fmla="*/ 9242084 w 14030783"/>
                <a:gd name="connsiteY481" fmla="*/ 9156889 h 9738027"/>
                <a:gd name="connsiteX482" fmla="*/ 9285174 w 14030783"/>
                <a:gd name="connsiteY482" fmla="*/ 9196690 h 9738027"/>
                <a:gd name="connsiteX483" fmla="*/ 9344478 w 14030783"/>
                <a:gd name="connsiteY483" fmla="*/ 9159270 h 9738027"/>
                <a:gd name="connsiteX484" fmla="*/ 9438367 w 14030783"/>
                <a:gd name="connsiteY484" fmla="*/ 9131943 h 9738027"/>
                <a:gd name="connsiteX485" fmla="*/ 9496878 w 14030783"/>
                <a:gd name="connsiteY485" fmla="*/ 9130695 h 9738027"/>
                <a:gd name="connsiteX486" fmla="*/ 9557316 w 14030783"/>
                <a:gd name="connsiteY486" fmla="*/ 9105521 h 9738027"/>
                <a:gd name="connsiteX487" fmla="*/ 9613446 w 14030783"/>
                <a:gd name="connsiteY487" fmla="*/ 9126046 h 9738027"/>
                <a:gd name="connsiteX488" fmla="*/ 9691007 w 14030783"/>
                <a:gd name="connsiteY488" fmla="*/ 9106543 h 9738027"/>
                <a:gd name="connsiteX489" fmla="*/ 9792153 w 14030783"/>
                <a:gd name="connsiteY489" fmla="*/ 9094977 h 9738027"/>
                <a:gd name="connsiteX490" fmla="*/ 9854973 w 14030783"/>
                <a:gd name="connsiteY490" fmla="*/ 9050866 h 9738027"/>
                <a:gd name="connsiteX491" fmla="*/ 9842159 w 14030783"/>
                <a:gd name="connsiteY491" fmla="*/ 9009252 h 9738027"/>
                <a:gd name="connsiteX492" fmla="*/ 9858034 w 14030783"/>
                <a:gd name="connsiteY492" fmla="*/ 8981583 h 9738027"/>
                <a:gd name="connsiteX493" fmla="*/ 9911216 w 14030783"/>
                <a:gd name="connsiteY493" fmla="*/ 8980677 h 9738027"/>
                <a:gd name="connsiteX494" fmla="*/ 9932534 w 14030783"/>
                <a:gd name="connsiteY494" fmla="*/ 8931350 h 9738027"/>
                <a:gd name="connsiteX495" fmla="*/ 9981519 w 14030783"/>
                <a:gd name="connsiteY495" fmla="*/ 8904022 h 9738027"/>
                <a:gd name="connsiteX496" fmla="*/ 10063162 w 14030783"/>
                <a:gd name="connsiteY496" fmla="*/ 8850956 h 9738027"/>
                <a:gd name="connsiteX497" fmla="*/ 10140723 w 14030783"/>
                <a:gd name="connsiteY497" fmla="*/ 8802650 h 9738027"/>
                <a:gd name="connsiteX498" fmla="*/ 10169524 w 14030783"/>
                <a:gd name="connsiteY498" fmla="*/ 8768632 h 9738027"/>
                <a:gd name="connsiteX499" fmla="*/ 10138795 w 14030783"/>
                <a:gd name="connsiteY499" fmla="*/ 8719646 h 9738027"/>
                <a:gd name="connsiteX500" fmla="*/ 10178256 w 14030783"/>
                <a:gd name="connsiteY500" fmla="*/ 8683474 h 9738027"/>
                <a:gd name="connsiteX501" fmla="*/ 10238467 w 14030783"/>
                <a:gd name="connsiteY501" fmla="*/ 8664197 h 9738027"/>
                <a:gd name="connsiteX502" fmla="*/ 10291535 w 14030783"/>
                <a:gd name="connsiteY502" fmla="*/ 8642539 h 9738027"/>
                <a:gd name="connsiteX503" fmla="*/ 10332470 w 14030783"/>
                <a:gd name="connsiteY503" fmla="*/ 8610902 h 9738027"/>
                <a:gd name="connsiteX504" fmla="*/ 10389847 w 14030783"/>
                <a:gd name="connsiteY504" fmla="*/ 8533002 h 9738027"/>
                <a:gd name="connsiteX505" fmla="*/ 10402207 w 14030783"/>
                <a:gd name="connsiteY505" fmla="*/ 8525971 h 9738027"/>
                <a:gd name="connsiteX506" fmla="*/ 10436905 w 14030783"/>
                <a:gd name="connsiteY506" fmla="*/ 8480274 h 9738027"/>
                <a:gd name="connsiteX507" fmla="*/ 10475232 w 14030783"/>
                <a:gd name="connsiteY507" fmla="*/ 8443875 h 9738027"/>
                <a:gd name="connsiteX508" fmla="*/ 10518321 w 14030783"/>
                <a:gd name="connsiteY508" fmla="*/ 8395343 h 9738027"/>
                <a:gd name="connsiteX509" fmla="*/ 10533516 w 14030783"/>
                <a:gd name="connsiteY509" fmla="*/ 8308257 h 9738027"/>
                <a:gd name="connsiteX510" fmla="*/ 10538052 w 14030783"/>
                <a:gd name="connsiteY510" fmla="*/ 8247819 h 9738027"/>
                <a:gd name="connsiteX511" fmla="*/ 10520816 w 14030783"/>
                <a:gd name="connsiteY511" fmla="*/ 8171052 h 9738027"/>
                <a:gd name="connsiteX512" fmla="*/ 10561864 w 14030783"/>
                <a:gd name="connsiteY512" fmla="*/ 8117643 h 9738027"/>
                <a:gd name="connsiteX513" fmla="*/ 10605407 w 14030783"/>
                <a:gd name="connsiteY513" fmla="*/ 8119571 h 9738027"/>
                <a:gd name="connsiteX514" fmla="*/ 10666072 w 14030783"/>
                <a:gd name="connsiteY514" fmla="*/ 8102676 h 9738027"/>
                <a:gd name="connsiteX515" fmla="*/ 10693627 w 14030783"/>
                <a:gd name="connsiteY515" fmla="*/ 8025569 h 9738027"/>
                <a:gd name="connsiteX516" fmla="*/ 10735128 w 14030783"/>
                <a:gd name="connsiteY516" fmla="*/ 7994839 h 9738027"/>
                <a:gd name="connsiteX517" fmla="*/ 10813823 w 14030783"/>
                <a:gd name="connsiteY517" fmla="*/ 7894940 h 9738027"/>
                <a:gd name="connsiteX518" fmla="*/ 10845233 w 14030783"/>
                <a:gd name="connsiteY518" fmla="*/ 7805246 h 9738027"/>
                <a:gd name="connsiteX519" fmla="*/ 10886394 w 14030783"/>
                <a:gd name="connsiteY519" fmla="*/ 7745488 h 9738027"/>
                <a:gd name="connsiteX520" fmla="*/ 10942297 w 14030783"/>
                <a:gd name="connsiteY520" fmla="*/ 7730520 h 9738027"/>
                <a:gd name="connsiteX521" fmla="*/ 10997292 w 14030783"/>
                <a:gd name="connsiteY521" fmla="*/ 7727685 h 9738027"/>
                <a:gd name="connsiteX522" fmla="*/ 10990829 w 14030783"/>
                <a:gd name="connsiteY522" fmla="*/ 7706028 h 9738027"/>
                <a:gd name="connsiteX523" fmla="*/ 10982778 w 14030783"/>
                <a:gd name="connsiteY523" fmla="*/ 7652732 h 9738027"/>
                <a:gd name="connsiteX524" fmla="*/ 10989695 w 14030783"/>
                <a:gd name="connsiteY524" fmla="*/ 7604427 h 9738027"/>
                <a:gd name="connsiteX525" fmla="*/ 10956584 w 14030783"/>
                <a:gd name="connsiteY525" fmla="*/ 7507590 h 9738027"/>
                <a:gd name="connsiteX526" fmla="*/ 10954430 w 14030783"/>
                <a:gd name="connsiteY526" fmla="*/ 7454521 h 9738027"/>
                <a:gd name="connsiteX527" fmla="*/ 11002735 w 14030783"/>
                <a:gd name="connsiteY527" fmla="*/ 7401681 h 9738027"/>
                <a:gd name="connsiteX528" fmla="*/ 11063741 w 14030783"/>
                <a:gd name="connsiteY528" fmla="*/ 7373333 h 9738027"/>
                <a:gd name="connsiteX529" fmla="*/ 11055349 w 14030783"/>
                <a:gd name="connsiteY529" fmla="*/ 7335800 h 9738027"/>
                <a:gd name="connsiteX530" fmla="*/ 11013734 w 14030783"/>
                <a:gd name="connsiteY530" fmla="*/ 7306998 h 9738027"/>
                <a:gd name="connsiteX531" fmla="*/ 10951368 w 14030783"/>
                <a:gd name="connsiteY531" fmla="*/ 7239643 h 9738027"/>
                <a:gd name="connsiteX532" fmla="*/ 10890703 w 14030783"/>
                <a:gd name="connsiteY532" fmla="*/ 7270371 h 9738027"/>
                <a:gd name="connsiteX533" fmla="*/ 10820966 w 14030783"/>
                <a:gd name="connsiteY533" fmla="*/ 7263001 h 9738027"/>
                <a:gd name="connsiteX534" fmla="*/ 10823121 w 14030783"/>
                <a:gd name="connsiteY534" fmla="*/ 7205171 h 9738027"/>
                <a:gd name="connsiteX535" fmla="*/ 10869045 w 14030783"/>
                <a:gd name="connsiteY535" fmla="*/ 7133053 h 9738027"/>
                <a:gd name="connsiteX536" fmla="*/ 10916103 w 14030783"/>
                <a:gd name="connsiteY536" fmla="*/ 7116158 h 9738027"/>
                <a:gd name="connsiteX537" fmla="*/ 10956130 w 14030783"/>
                <a:gd name="connsiteY537" fmla="*/ 7087357 h 9738027"/>
                <a:gd name="connsiteX538" fmla="*/ 11012486 w 14030783"/>
                <a:gd name="connsiteY538" fmla="*/ 7074769 h 9738027"/>
                <a:gd name="connsiteX539" fmla="*/ 11072244 w 14030783"/>
                <a:gd name="connsiteY539" fmla="*/ 7055039 h 9738027"/>
                <a:gd name="connsiteX540" fmla="*/ 10968491 w 14030783"/>
                <a:gd name="connsiteY540" fmla="*/ 6954120 h 9738027"/>
                <a:gd name="connsiteX541" fmla="*/ 10942070 w 14030783"/>
                <a:gd name="connsiteY541" fmla="*/ 6879619 h 9738027"/>
                <a:gd name="connsiteX542" fmla="*/ 11036527 w 14030783"/>
                <a:gd name="connsiteY542" fmla="*/ 6886083 h 9738027"/>
                <a:gd name="connsiteX543" fmla="*/ 11084378 w 14030783"/>
                <a:gd name="connsiteY543" fmla="*/ 6856828 h 9738027"/>
                <a:gd name="connsiteX544" fmla="*/ 11026321 w 14030783"/>
                <a:gd name="connsiteY544" fmla="*/ 6788566 h 9738027"/>
                <a:gd name="connsiteX545" fmla="*/ 10953749 w 14030783"/>
                <a:gd name="connsiteY545" fmla="*/ 6740714 h 9738027"/>
                <a:gd name="connsiteX546" fmla="*/ 10948307 w 14030783"/>
                <a:gd name="connsiteY546" fmla="*/ 6692862 h 9738027"/>
                <a:gd name="connsiteX547" fmla="*/ 10895692 w 14030783"/>
                <a:gd name="connsiteY547" fmla="*/ 6668143 h 9738027"/>
                <a:gd name="connsiteX548" fmla="*/ 10852603 w 14030783"/>
                <a:gd name="connsiteY548" fmla="*/ 6633671 h 9738027"/>
                <a:gd name="connsiteX549" fmla="*/ 10842851 w 14030783"/>
                <a:gd name="connsiteY549" fmla="*/ 6556790 h 9738027"/>
                <a:gd name="connsiteX550" fmla="*/ 10832646 w 14030783"/>
                <a:gd name="connsiteY550" fmla="*/ 6494198 h 9738027"/>
                <a:gd name="connsiteX551" fmla="*/ 10779578 w 14030783"/>
                <a:gd name="connsiteY551" fmla="*/ 6367878 h 9738027"/>
                <a:gd name="connsiteX552" fmla="*/ 10750549 w 14030783"/>
                <a:gd name="connsiteY552" fmla="*/ 6247228 h 9738027"/>
                <a:gd name="connsiteX553" fmla="*/ 10707007 w 14030783"/>
                <a:gd name="connsiteY553" fmla="*/ 6218200 h 9738027"/>
                <a:gd name="connsiteX554" fmla="*/ 10658021 w 14030783"/>
                <a:gd name="connsiteY554" fmla="*/ 6155833 h 9738027"/>
                <a:gd name="connsiteX555" fmla="*/ 10547349 w 14030783"/>
                <a:gd name="connsiteY555" fmla="*/ 6072831 h 9738027"/>
                <a:gd name="connsiteX556" fmla="*/ 10465027 w 14030783"/>
                <a:gd name="connsiteY556" fmla="*/ 6005701 h 9738027"/>
                <a:gd name="connsiteX557" fmla="*/ 10480221 w 14030783"/>
                <a:gd name="connsiteY557" fmla="*/ 5885505 h 9738027"/>
                <a:gd name="connsiteX558" fmla="*/ 10547803 w 14030783"/>
                <a:gd name="connsiteY558" fmla="*/ 5822232 h 9738027"/>
                <a:gd name="connsiteX559" fmla="*/ 10634435 w 14030783"/>
                <a:gd name="connsiteY559" fmla="*/ 5724714 h 9738027"/>
                <a:gd name="connsiteX560" fmla="*/ 10668453 w 14030783"/>
                <a:gd name="connsiteY560" fmla="*/ 5637402 h 9738027"/>
                <a:gd name="connsiteX561" fmla="*/ 10711996 w 14030783"/>
                <a:gd name="connsiteY561" fmla="*/ 5604745 h 9738027"/>
                <a:gd name="connsiteX562" fmla="*/ 10789103 w 14030783"/>
                <a:gd name="connsiteY562" fmla="*/ 5627196 h 9738027"/>
                <a:gd name="connsiteX563" fmla="*/ 10799989 w 14030783"/>
                <a:gd name="connsiteY563" fmla="*/ 5560067 h 9738027"/>
                <a:gd name="connsiteX564" fmla="*/ 10853057 w 14030783"/>
                <a:gd name="connsiteY564" fmla="*/ 5502464 h 9738027"/>
                <a:gd name="connsiteX565" fmla="*/ 10929936 w 14030783"/>
                <a:gd name="connsiteY565" fmla="*/ 5468446 h 9738027"/>
                <a:gd name="connsiteX566" fmla="*/ 10997292 w 14030783"/>
                <a:gd name="connsiteY566" fmla="*/ 5463457 h 9738027"/>
                <a:gd name="connsiteX567" fmla="*/ 11027909 w 14030783"/>
                <a:gd name="connsiteY567" fmla="*/ 5434655 h 9738027"/>
                <a:gd name="connsiteX568" fmla="*/ 11090501 w 14030783"/>
                <a:gd name="connsiteY568" fmla="*/ 5395875 h 9738027"/>
                <a:gd name="connsiteX569" fmla="*/ 11200492 w 14030783"/>
                <a:gd name="connsiteY569" fmla="*/ 5361857 h 9738027"/>
                <a:gd name="connsiteX570" fmla="*/ 11244035 w 14030783"/>
                <a:gd name="connsiteY570" fmla="*/ 5332828 h 9738027"/>
                <a:gd name="connsiteX571" fmla="*/ 11200492 w 14030783"/>
                <a:gd name="connsiteY571" fmla="*/ 5303800 h 9738027"/>
                <a:gd name="connsiteX572" fmla="*/ 10910207 w 14030783"/>
                <a:gd name="connsiteY572" fmla="*/ 5260257 h 9738027"/>
                <a:gd name="connsiteX573" fmla="*/ 10866664 w 14030783"/>
                <a:gd name="connsiteY573" fmla="*/ 5216714 h 9738027"/>
                <a:gd name="connsiteX574" fmla="*/ 10721521 w 14030783"/>
                <a:gd name="connsiteY574" fmla="*/ 5274771 h 9738027"/>
                <a:gd name="connsiteX575" fmla="*/ 10663464 w 14030783"/>
                <a:gd name="connsiteY575" fmla="*/ 5303800 h 9738027"/>
                <a:gd name="connsiteX576" fmla="*/ 10576378 w 14030783"/>
                <a:gd name="connsiteY576" fmla="*/ 5390206 h 9738027"/>
                <a:gd name="connsiteX577" fmla="*/ 10479087 w 14030783"/>
                <a:gd name="connsiteY577" fmla="*/ 5361403 h 9738027"/>
                <a:gd name="connsiteX578" fmla="*/ 10407422 w 14030783"/>
                <a:gd name="connsiteY578" fmla="*/ 5317633 h 9738027"/>
                <a:gd name="connsiteX579" fmla="*/ 10387692 w 14030783"/>
                <a:gd name="connsiteY579" fmla="*/ 5245743 h 9738027"/>
                <a:gd name="connsiteX580" fmla="*/ 10402207 w 14030783"/>
                <a:gd name="connsiteY580" fmla="*/ 5187685 h 9738027"/>
                <a:gd name="connsiteX581" fmla="*/ 10431235 w 14030783"/>
                <a:gd name="connsiteY581" fmla="*/ 5144143 h 9738027"/>
                <a:gd name="connsiteX582" fmla="*/ 10387692 w 14030783"/>
                <a:gd name="connsiteY582" fmla="*/ 5115114 h 9738027"/>
                <a:gd name="connsiteX583" fmla="*/ 10329635 w 14030783"/>
                <a:gd name="connsiteY583" fmla="*/ 5100600 h 9738027"/>
                <a:gd name="connsiteX584" fmla="*/ 10242549 w 14030783"/>
                <a:gd name="connsiteY584" fmla="*/ 5071571 h 9738027"/>
                <a:gd name="connsiteX585" fmla="*/ 10199007 w 14030783"/>
                <a:gd name="connsiteY585" fmla="*/ 5057057 h 9738027"/>
                <a:gd name="connsiteX586" fmla="*/ 10112602 w 14030783"/>
                <a:gd name="connsiteY586" fmla="*/ 5028028 h 9738027"/>
                <a:gd name="connsiteX587" fmla="*/ 10083346 w 14030783"/>
                <a:gd name="connsiteY587" fmla="*/ 4921665 h 9738027"/>
                <a:gd name="connsiteX588" fmla="*/ 10088789 w 14030783"/>
                <a:gd name="connsiteY588" fmla="*/ 4868598 h 9738027"/>
                <a:gd name="connsiteX589" fmla="*/ 10141403 w 14030783"/>
                <a:gd name="connsiteY589" fmla="*/ 4758381 h 9738027"/>
                <a:gd name="connsiteX590" fmla="*/ 10227809 w 14030783"/>
                <a:gd name="connsiteY590" fmla="*/ 4753164 h 9738027"/>
                <a:gd name="connsiteX591" fmla="*/ 10301060 w 14030783"/>
                <a:gd name="connsiteY591" fmla="*/ 4791490 h 9738027"/>
                <a:gd name="connsiteX592" fmla="*/ 10350727 w 14030783"/>
                <a:gd name="connsiteY592" fmla="*/ 4762462 h 9738027"/>
                <a:gd name="connsiteX593" fmla="*/ 10404021 w 14030783"/>
                <a:gd name="connsiteY593" fmla="*/ 4752710 h 9738027"/>
                <a:gd name="connsiteX594" fmla="*/ 10461851 w 14030783"/>
                <a:gd name="connsiteY594" fmla="*/ 4698963 h 9738027"/>
                <a:gd name="connsiteX595" fmla="*/ 10486117 w 14030783"/>
                <a:gd name="connsiteY595" fmla="*/ 4607114 h 9738027"/>
                <a:gd name="connsiteX596" fmla="*/ 10530341 w 14030783"/>
                <a:gd name="connsiteY596" fmla="*/ 4532502 h 9738027"/>
                <a:gd name="connsiteX597" fmla="*/ 10634435 w 14030783"/>
                <a:gd name="connsiteY597" fmla="*/ 4520028 h 9738027"/>
                <a:gd name="connsiteX598" fmla="*/ 10677978 w 14030783"/>
                <a:gd name="connsiteY598" fmla="*/ 4491000 h 9738027"/>
                <a:gd name="connsiteX599" fmla="*/ 10750549 w 14030783"/>
                <a:gd name="connsiteY599" fmla="*/ 4403914 h 9738027"/>
                <a:gd name="connsiteX600" fmla="*/ 10794092 w 14030783"/>
                <a:gd name="connsiteY600" fmla="*/ 4360371 h 9738027"/>
                <a:gd name="connsiteX601" fmla="*/ 10814503 w 14030783"/>
                <a:gd name="connsiteY601" fmla="*/ 4302314 h 9738027"/>
                <a:gd name="connsiteX602" fmla="*/ 10887528 w 14030783"/>
                <a:gd name="connsiteY602" fmla="*/ 4251514 h 9738027"/>
                <a:gd name="connsiteX603" fmla="*/ 11016116 w 14030783"/>
                <a:gd name="connsiteY603" fmla="*/ 4232464 h 9738027"/>
                <a:gd name="connsiteX604" fmla="*/ 11142209 w 14030783"/>
                <a:gd name="connsiteY604" fmla="*/ 4307983 h 9738027"/>
                <a:gd name="connsiteX605" fmla="*/ 11165794 w 14030783"/>
                <a:gd name="connsiteY605" fmla="*/ 4433170 h 9738027"/>
                <a:gd name="connsiteX606" fmla="*/ 11117489 w 14030783"/>
                <a:gd name="connsiteY606" fmla="*/ 4505514 h 9738027"/>
                <a:gd name="connsiteX607" fmla="*/ 11087553 w 14030783"/>
                <a:gd name="connsiteY607" fmla="*/ 4551552 h 9738027"/>
                <a:gd name="connsiteX608" fmla="*/ 11088687 w 14030783"/>
                <a:gd name="connsiteY608" fmla="*/ 4577632 h 9738027"/>
                <a:gd name="connsiteX609" fmla="*/ 11026321 w 14030783"/>
                <a:gd name="connsiteY609" fmla="*/ 4592600 h 9738027"/>
                <a:gd name="connsiteX610" fmla="*/ 11011807 w 14030783"/>
                <a:gd name="connsiteY610" fmla="*/ 4650657 h 9738027"/>
                <a:gd name="connsiteX611" fmla="*/ 11098892 w 14030783"/>
                <a:gd name="connsiteY611" fmla="*/ 4665171 h 9738027"/>
                <a:gd name="connsiteX612" fmla="*/ 11055349 w 14030783"/>
                <a:gd name="connsiteY612" fmla="*/ 4708714 h 9738027"/>
                <a:gd name="connsiteX613" fmla="*/ 11040835 w 14030783"/>
                <a:gd name="connsiteY613" fmla="*/ 4752257 h 9738027"/>
                <a:gd name="connsiteX614" fmla="*/ 11055349 w 14030783"/>
                <a:gd name="connsiteY614" fmla="*/ 4781285 h 9738027"/>
                <a:gd name="connsiteX615" fmla="*/ 11098892 w 14030783"/>
                <a:gd name="connsiteY615" fmla="*/ 4737743 h 9738027"/>
                <a:gd name="connsiteX616" fmla="*/ 11229521 w 14030783"/>
                <a:gd name="connsiteY616" fmla="*/ 4650657 h 9738027"/>
                <a:gd name="connsiteX617" fmla="*/ 11287578 w 14030783"/>
                <a:gd name="connsiteY617" fmla="*/ 4636143 h 9738027"/>
                <a:gd name="connsiteX618" fmla="*/ 11374664 w 14030783"/>
                <a:gd name="connsiteY618" fmla="*/ 4592600 h 9738027"/>
                <a:gd name="connsiteX619" fmla="*/ 11461749 w 14030783"/>
                <a:gd name="connsiteY619" fmla="*/ 4549057 h 9738027"/>
                <a:gd name="connsiteX620" fmla="*/ 11577864 w 14030783"/>
                <a:gd name="connsiteY62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85521 w 14030783"/>
                <a:gd name="connsiteY237" fmla="*/ 2459000 h 9738027"/>
                <a:gd name="connsiteX238" fmla="*/ 2070553 w 14030783"/>
                <a:gd name="connsiteY238" fmla="*/ 2561053 h 9738027"/>
                <a:gd name="connsiteX239" fmla="*/ 2027464 w 14030783"/>
                <a:gd name="connsiteY239" fmla="*/ 2647459 h 9738027"/>
                <a:gd name="connsiteX240" fmla="*/ 2025309 w 14030783"/>
                <a:gd name="connsiteY240" fmla="*/ 2780695 h 9738027"/>
                <a:gd name="connsiteX241" fmla="*/ 2085295 w 14030783"/>
                <a:gd name="connsiteY241" fmla="*/ 2852813 h 9738027"/>
                <a:gd name="connsiteX242" fmla="*/ 2020093 w 14030783"/>
                <a:gd name="connsiteY242" fmla="*/ 2903953 h 9738027"/>
                <a:gd name="connsiteX243" fmla="*/ 1918493 w 14030783"/>
                <a:gd name="connsiteY243" fmla="*/ 2846576 h 9738027"/>
                <a:gd name="connsiteX244" fmla="*/ 1817348 w 14030783"/>
                <a:gd name="connsiteY244" fmla="*/ 2863245 h 9738027"/>
                <a:gd name="connsiteX245" fmla="*/ 1621064 w 14030783"/>
                <a:gd name="connsiteY245" fmla="*/ 2908943 h 9738027"/>
                <a:gd name="connsiteX246" fmla="*/ 1582510 w 14030783"/>
                <a:gd name="connsiteY246" fmla="*/ 2933435 h 9738027"/>
                <a:gd name="connsiteX247" fmla="*/ 1512773 w 14030783"/>
                <a:gd name="connsiteY247" fmla="*/ 2955320 h 9738027"/>
                <a:gd name="connsiteX248" fmla="*/ 1517309 w 14030783"/>
                <a:gd name="connsiteY248" fmla="*/ 3013150 h 9738027"/>
                <a:gd name="connsiteX249" fmla="*/ 1549173 w 14030783"/>
                <a:gd name="connsiteY249" fmla="*/ 3107153 h 9738027"/>
                <a:gd name="connsiteX250" fmla="*/ 1592716 w 14030783"/>
                <a:gd name="connsiteY250" fmla="*/ 3191403 h 9738027"/>
                <a:gd name="connsiteX251" fmla="*/ 1641135 w 14030783"/>
                <a:gd name="connsiteY251" fmla="*/ 3379977 h 9738027"/>
                <a:gd name="connsiteX252" fmla="*/ 1679235 w 14030783"/>
                <a:gd name="connsiteY252" fmla="*/ 3515708 h 9738027"/>
                <a:gd name="connsiteX253" fmla="*/ 1611766 w 14030783"/>
                <a:gd name="connsiteY253" fmla="*/ 3576373 h 9738027"/>
                <a:gd name="connsiteX254" fmla="*/ 1603941 w 14030783"/>
                <a:gd name="connsiteY254" fmla="*/ 3629214 h 9738027"/>
                <a:gd name="connsiteX255" fmla="*/ 1562554 w 14030783"/>
                <a:gd name="connsiteY255" fmla="*/ 3677633 h 9738027"/>
                <a:gd name="connsiteX256" fmla="*/ 1524454 w 14030783"/>
                <a:gd name="connsiteY256" fmla="*/ 3753833 h 9738027"/>
                <a:gd name="connsiteX257" fmla="*/ 1548492 w 14030783"/>
                <a:gd name="connsiteY257" fmla="*/ 3852371 h 9738027"/>
                <a:gd name="connsiteX258" fmla="*/ 1504949 w 14030783"/>
                <a:gd name="connsiteY258" fmla="*/ 3866885 h 9738027"/>
                <a:gd name="connsiteX259" fmla="*/ 1446892 w 14030783"/>
                <a:gd name="connsiteY259" fmla="*/ 3881400 h 9738027"/>
                <a:gd name="connsiteX260" fmla="*/ 1427615 w 14030783"/>
                <a:gd name="connsiteY260" fmla="*/ 3913037 h 9738027"/>
                <a:gd name="connsiteX261" fmla="*/ 1374548 w 14030783"/>
                <a:gd name="connsiteY261" fmla="*/ 3939910 h 9738027"/>
                <a:gd name="connsiteX262" fmla="*/ 1333386 w 14030783"/>
                <a:gd name="connsiteY262" fmla="*/ 3980845 h 9738027"/>
                <a:gd name="connsiteX263" fmla="*/ 1200149 w 14030783"/>
                <a:gd name="connsiteY263" fmla="*/ 4041057 h 9738027"/>
                <a:gd name="connsiteX264" fmla="*/ 1132114 w 14030783"/>
                <a:gd name="connsiteY264" fmla="*/ 4089135 h 9738027"/>
                <a:gd name="connsiteX265" fmla="*/ 1102858 w 14030783"/>
                <a:gd name="connsiteY265" fmla="*/ 4120319 h 9738027"/>
                <a:gd name="connsiteX266" fmla="*/ 1052398 w 14030783"/>
                <a:gd name="connsiteY266" fmla="*/ 4154337 h 9738027"/>
                <a:gd name="connsiteX267" fmla="*/ 996269 w 14030783"/>
                <a:gd name="connsiteY267" fmla="*/ 4183591 h 9738027"/>
                <a:gd name="connsiteX268" fmla="*/ 870857 w 14030783"/>
                <a:gd name="connsiteY268" fmla="*/ 4203322 h 9738027"/>
                <a:gd name="connsiteX269" fmla="*/ 759958 w 14030783"/>
                <a:gd name="connsiteY269" fmla="*/ 4204229 h 9738027"/>
                <a:gd name="connsiteX270" fmla="*/ 716642 w 14030783"/>
                <a:gd name="connsiteY270" fmla="*/ 4307531 h 9738027"/>
                <a:gd name="connsiteX271" fmla="*/ 648607 w 14030783"/>
                <a:gd name="connsiteY271" fmla="*/ 4389400 h 9738027"/>
                <a:gd name="connsiteX272" fmla="*/ 561521 w 14030783"/>
                <a:gd name="connsiteY272" fmla="*/ 4432943 h 9738027"/>
                <a:gd name="connsiteX273" fmla="*/ 474435 w 14030783"/>
                <a:gd name="connsiteY273" fmla="*/ 4418428 h 9738027"/>
                <a:gd name="connsiteX274" fmla="*/ 459921 w 14030783"/>
                <a:gd name="connsiteY274" fmla="*/ 4374885 h 9738027"/>
                <a:gd name="connsiteX275" fmla="*/ 416378 w 14030783"/>
                <a:gd name="connsiteY275" fmla="*/ 4345857 h 9738027"/>
                <a:gd name="connsiteX276" fmla="*/ 358321 w 14030783"/>
                <a:gd name="connsiteY276" fmla="*/ 4360371 h 9738027"/>
                <a:gd name="connsiteX277" fmla="*/ 300264 w 14030783"/>
                <a:gd name="connsiteY277" fmla="*/ 4403914 h 9738027"/>
                <a:gd name="connsiteX278" fmla="*/ 169635 w 14030783"/>
                <a:gd name="connsiteY278" fmla="*/ 4476485 h 9738027"/>
                <a:gd name="connsiteX279" fmla="*/ 103980 w 14030783"/>
                <a:gd name="connsiteY279" fmla="*/ 4551438 h 9738027"/>
                <a:gd name="connsiteX280" fmla="*/ 72571 w 14030783"/>
                <a:gd name="connsiteY280" fmla="*/ 4643287 h 9738027"/>
                <a:gd name="connsiteX281" fmla="*/ 453 w 14030783"/>
                <a:gd name="connsiteY281" fmla="*/ 4715858 h 9738027"/>
                <a:gd name="connsiteX282" fmla="*/ 52840 w 14030783"/>
                <a:gd name="connsiteY282" fmla="*/ 4784914 h 9738027"/>
                <a:gd name="connsiteX283" fmla="*/ 53521 w 14030783"/>
                <a:gd name="connsiteY283" fmla="*/ 4853857 h 9738027"/>
                <a:gd name="connsiteX284" fmla="*/ 111578 w 14030783"/>
                <a:gd name="connsiteY284" fmla="*/ 4868371 h 9738027"/>
                <a:gd name="connsiteX285" fmla="*/ 155121 w 14030783"/>
                <a:gd name="connsiteY285" fmla="*/ 4882885 h 9738027"/>
                <a:gd name="connsiteX286" fmla="*/ 256721 w 14030783"/>
                <a:gd name="connsiteY286" fmla="*/ 4984485 h 9738027"/>
                <a:gd name="connsiteX287" fmla="*/ 319086 w 14030783"/>
                <a:gd name="connsiteY287" fmla="*/ 5098219 h 9738027"/>
                <a:gd name="connsiteX288" fmla="*/ 304572 w 14030783"/>
                <a:gd name="connsiteY288" fmla="*/ 5294275 h 9738027"/>
                <a:gd name="connsiteX289" fmla="*/ 242207 w 14030783"/>
                <a:gd name="connsiteY289" fmla="*/ 5390885 h 9738027"/>
                <a:gd name="connsiteX290" fmla="*/ 300264 w 14030783"/>
                <a:gd name="connsiteY290" fmla="*/ 5419914 h 9738027"/>
                <a:gd name="connsiteX291" fmla="*/ 358321 w 14030783"/>
                <a:gd name="connsiteY291" fmla="*/ 5434428 h 9738027"/>
                <a:gd name="connsiteX292" fmla="*/ 401864 w 14030783"/>
                <a:gd name="connsiteY292" fmla="*/ 5463457 h 9738027"/>
                <a:gd name="connsiteX293" fmla="*/ 445407 w 14030783"/>
                <a:gd name="connsiteY293" fmla="*/ 5477971 h 9738027"/>
                <a:gd name="connsiteX294" fmla="*/ 567985 w 14030783"/>
                <a:gd name="connsiteY294" fmla="*/ 5522195 h 9738027"/>
                <a:gd name="connsiteX295" fmla="*/ 573201 w 14030783"/>
                <a:gd name="connsiteY295" fmla="*/ 5647380 h 9738027"/>
                <a:gd name="connsiteX296" fmla="*/ 587715 w 14030783"/>
                <a:gd name="connsiteY296" fmla="*/ 5739228 h 9738027"/>
                <a:gd name="connsiteX297" fmla="*/ 715282 w 14030783"/>
                <a:gd name="connsiteY297" fmla="*/ 5711333 h 9738027"/>
                <a:gd name="connsiteX298" fmla="*/ 754742 w 14030783"/>
                <a:gd name="connsiteY298" fmla="*/ 5764402 h 9738027"/>
                <a:gd name="connsiteX299" fmla="*/ 822778 w 14030783"/>
                <a:gd name="connsiteY299" fmla="*/ 5811800 h 9738027"/>
                <a:gd name="connsiteX300" fmla="*/ 982435 w 14030783"/>
                <a:gd name="connsiteY300" fmla="*/ 5826314 h 9738027"/>
                <a:gd name="connsiteX301" fmla="*/ 1061470 w 14030783"/>
                <a:gd name="connsiteY301" fmla="*/ 5855796 h 9738027"/>
                <a:gd name="connsiteX302" fmla="*/ 1064304 w 14030783"/>
                <a:gd name="connsiteY302" fmla="*/ 5925533 h 9738027"/>
                <a:gd name="connsiteX303" fmla="*/ 1069295 w 14030783"/>
                <a:gd name="connsiteY303" fmla="*/ 6024751 h 9738027"/>
                <a:gd name="connsiteX304" fmla="*/ 1156607 w 14030783"/>
                <a:gd name="connsiteY304" fmla="*/ 6087571 h 9738027"/>
                <a:gd name="connsiteX305" fmla="*/ 1214890 w 14030783"/>
                <a:gd name="connsiteY305" fmla="*/ 6116033 h 9738027"/>
                <a:gd name="connsiteX306" fmla="*/ 1229178 w 14030783"/>
                <a:gd name="connsiteY306" fmla="*/ 6189171 h 9738027"/>
                <a:gd name="connsiteX307" fmla="*/ 1185635 w 14030783"/>
                <a:gd name="connsiteY307" fmla="*/ 6218200 h 9738027"/>
                <a:gd name="connsiteX308" fmla="*/ 1207520 w 14030783"/>
                <a:gd name="connsiteY308" fmla="*/ 6388289 h 9738027"/>
                <a:gd name="connsiteX309" fmla="*/ 1265123 w 14030783"/>
                <a:gd name="connsiteY309" fmla="*/ 6477075 h 9738027"/>
                <a:gd name="connsiteX310" fmla="*/ 1313203 w 14030783"/>
                <a:gd name="connsiteY310" fmla="*/ 6568924 h 9738027"/>
                <a:gd name="connsiteX311" fmla="*/ 1265350 w 14030783"/>
                <a:gd name="connsiteY311" fmla="*/ 6651020 h 9738027"/>
                <a:gd name="connsiteX312" fmla="*/ 1163977 w 14030783"/>
                <a:gd name="connsiteY312" fmla="*/ 6610539 h 9738027"/>
                <a:gd name="connsiteX313" fmla="*/ 1142092 w 14030783"/>
                <a:gd name="connsiteY313" fmla="*/ 6682657 h 9738027"/>
                <a:gd name="connsiteX314" fmla="*/ 1176790 w 14030783"/>
                <a:gd name="connsiteY314" fmla="*/ 6768495 h 9738027"/>
                <a:gd name="connsiteX315" fmla="*/ 1173729 w 14030783"/>
                <a:gd name="connsiteY315" fmla="*/ 6871115 h 9738027"/>
                <a:gd name="connsiteX316" fmla="*/ 1188697 w 14030783"/>
                <a:gd name="connsiteY316" fmla="*/ 6955140 h 9738027"/>
                <a:gd name="connsiteX317" fmla="*/ 1248909 w 14030783"/>
                <a:gd name="connsiteY317" fmla="*/ 7021475 h 9738027"/>
                <a:gd name="connsiteX318" fmla="*/ 1405503 w 14030783"/>
                <a:gd name="connsiteY318" fmla="*/ 7104025 h 9738027"/>
                <a:gd name="connsiteX319" fmla="*/ 1487827 w 14030783"/>
                <a:gd name="connsiteY319" fmla="*/ 7157093 h 9738027"/>
                <a:gd name="connsiteX320" fmla="*/ 1569470 w 14030783"/>
                <a:gd name="connsiteY320" fmla="*/ 7212541 h 9738027"/>
                <a:gd name="connsiteX321" fmla="*/ 1650092 w 14030783"/>
                <a:gd name="connsiteY321" fmla="*/ 7263228 h 9738027"/>
                <a:gd name="connsiteX322" fmla="*/ 1693635 w 14030783"/>
                <a:gd name="connsiteY322" fmla="*/ 7277743 h 9738027"/>
                <a:gd name="connsiteX323" fmla="*/ 1780721 w 14030783"/>
                <a:gd name="connsiteY323" fmla="*/ 7321285 h 9738027"/>
                <a:gd name="connsiteX324" fmla="*/ 1853292 w 14030783"/>
                <a:gd name="connsiteY324" fmla="*/ 7248714 h 9738027"/>
                <a:gd name="connsiteX325" fmla="*/ 1968726 w 14030783"/>
                <a:gd name="connsiteY325" fmla="*/ 7251322 h 9738027"/>
                <a:gd name="connsiteX326" fmla="*/ 1995827 w 14030783"/>
                <a:gd name="connsiteY326" fmla="*/ 7319358 h 9738027"/>
                <a:gd name="connsiteX327" fmla="*/ 2082914 w 14030783"/>
                <a:gd name="connsiteY327" fmla="*/ 7348387 h 9738027"/>
                <a:gd name="connsiteX328" fmla="*/ 2172607 w 14030783"/>
                <a:gd name="connsiteY328" fmla="*/ 7389321 h 9738027"/>
                <a:gd name="connsiteX329" fmla="*/ 2224540 w 14030783"/>
                <a:gd name="connsiteY329" fmla="*/ 7423339 h 9738027"/>
                <a:gd name="connsiteX330" fmla="*/ 2249714 w 14030783"/>
                <a:gd name="connsiteY330" fmla="*/ 7440462 h 9738027"/>
                <a:gd name="connsiteX331" fmla="*/ 2262301 w 14030783"/>
                <a:gd name="connsiteY331" fmla="*/ 7472098 h 9738027"/>
                <a:gd name="connsiteX332" fmla="*/ 2298359 w 14030783"/>
                <a:gd name="connsiteY332" fmla="*/ 7501920 h 9738027"/>
                <a:gd name="connsiteX333" fmla="*/ 2324893 w 14030783"/>
                <a:gd name="connsiteY333" fmla="*/ 7517569 h 9738027"/>
                <a:gd name="connsiteX334" fmla="*/ 2450986 w 14030783"/>
                <a:gd name="connsiteY334" fmla="*/ 7496364 h 9738027"/>
                <a:gd name="connsiteX335" fmla="*/ 2482623 w 14030783"/>
                <a:gd name="connsiteY335" fmla="*/ 7618714 h 9738027"/>
                <a:gd name="connsiteX336" fmla="*/ 2535464 w 14030783"/>
                <a:gd name="connsiteY336" fmla="*/ 7655114 h 9738027"/>
                <a:gd name="connsiteX337" fmla="*/ 2622549 w 14030783"/>
                <a:gd name="connsiteY337" fmla="*/ 7684143 h 9738027"/>
                <a:gd name="connsiteX338" fmla="*/ 2682760 w 14030783"/>
                <a:gd name="connsiteY338" fmla="*/ 7741746 h 9738027"/>
                <a:gd name="connsiteX339" fmla="*/ 2791278 w 14030783"/>
                <a:gd name="connsiteY339" fmla="*/ 7744582 h 9738027"/>
                <a:gd name="connsiteX340" fmla="*/ 2847408 w 14030783"/>
                <a:gd name="connsiteY340" fmla="*/ 7814545 h 9738027"/>
                <a:gd name="connsiteX341" fmla="*/ 2927349 w 14030783"/>
                <a:gd name="connsiteY341" fmla="*/ 7807627 h 9738027"/>
                <a:gd name="connsiteX342" fmla="*/ 3007065 w 14030783"/>
                <a:gd name="connsiteY342" fmla="*/ 7838810 h 9738027"/>
                <a:gd name="connsiteX343" fmla="*/ 3145064 w 14030783"/>
                <a:gd name="connsiteY343" fmla="*/ 7843800 h 9738027"/>
                <a:gd name="connsiteX344" fmla="*/ 3254035 w 14030783"/>
                <a:gd name="connsiteY344" fmla="*/ 7881900 h 9738027"/>
                <a:gd name="connsiteX345" fmla="*/ 3367314 w 14030783"/>
                <a:gd name="connsiteY345" fmla="*/ 7843346 h 9738027"/>
                <a:gd name="connsiteX346" fmla="*/ 3456780 w 14030783"/>
                <a:gd name="connsiteY346" fmla="*/ 7819988 h 9738027"/>
                <a:gd name="connsiteX347" fmla="*/ 3480820 w 14030783"/>
                <a:gd name="connsiteY347" fmla="*/ 7878044 h 9738027"/>
                <a:gd name="connsiteX348" fmla="*/ 3490571 w 14030783"/>
                <a:gd name="connsiteY348" fmla="*/ 7923969 h 9738027"/>
                <a:gd name="connsiteX349" fmla="*/ 3512229 w 14030783"/>
                <a:gd name="connsiteY349" fmla="*/ 7982025 h 9738027"/>
                <a:gd name="connsiteX350" fmla="*/ 3546247 w 14030783"/>
                <a:gd name="connsiteY350" fmla="*/ 8022960 h 9738027"/>
                <a:gd name="connsiteX351" fmla="*/ 3609521 w 14030783"/>
                <a:gd name="connsiteY351" fmla="*/ 8017971 h 9738027"/>
                <a:gd name="connsiteX352" fmla="*/ 3624035 w 14030783"/>
                <a:gd name="connsiteY352" fmla="*/ 7901857 h 9738027"/>
                <a:gd name="connsiteX353" fmla="*/ 3703977 w 14030783"/>
                <a:gd name="connsiteY353" fmla="*/ 7834502 h 9738027"/>
                <a:gd name="connsiteX354" fmla="*/ 3747973 w 14030783"/>
                <a:gd name="connsiteY354" fmla="*/ 7787103 h 9738027"/>
                <a:gd name="connsiteX355" fmla="*/ 3882004 w 14030783"/>
                <a:gd name="connsiteY355" fmla="*/ 7842099 h 9738027"/>
                <a:gd name="connsiteX356" fmla="*/ 4030435 w 14030783"/>
                <a:gd name="connsiteY356" fmla="*/ 7872828 h 9738027"/>
                <a:gd name="connsiteX357" fmla="*/ 4110377 w 14030783"/>
                <a:gd name="connsiteY357" fmla="*/ 7834728 h 9738027"/>
                <a:gd name="connsiteX358" fmla="*/ 4146323 w 14030783"/>
                <a:gd name="connsiteY358" fmla="*/ 7921360 h 9738027"/>
                <a:gd name="connsiteX359" fmla="*/ 4196555 w 14030783"/>
                <a:gd name="connsiteY359" fmla="*/ 7962522 h 9738027"/>
                <a:gd name="connsiteX360" fmla="*/ 4261757 w 14030783"/>
                <a:gd name="connsiteY360" fmla="*/ 8028177 h 9738027"/>
                <a:gd name="connsiteX361" fmla="*/ 4252685 w 14030783"/>
                <a:gd name="connsiteY361" fmla="*/ 8093151 h 9738027"/>
                <a:gd name="connsiteX362" fmla="*/ 4277178 w 14030783"/>
                <a:gd name="connsiteY362" fmla="*/ 8148600 h 9738027"/>
                <a:gd name="connsiteX363" fmla="*/ 4436835 w 14030783"/>
                <a:gd name="connsiteY363" fmla="*/ 8119571 h 9738027"/>
                <a:gd name="connsiteX364" fmla="*/ 4565310 w 14030783"/>
                <a:gd name="connsiteY364" fmla="*/ 8078863 h 9738027"/>
                <a:gd name="connsiteX365" fmla="*/ 4639128 w 14030783"/>
                <a:gd name="connsiteY365" fmla="*/ 8082945 h 9738027"/>
                <a:gd name="connsiteX366" fmla="*/ 4712607 w 14030783"/>
                <a:gd name="connsiteY366" fmla="*/ 8047000 h 9738027"/>
                <a:gd name="connsiteX367" fmla="*/ 4741635 w 14030783"/>
                <a:gd name="connsiteY367" fmla="*/ 8003457 h 9738027"/>
                <a:gd name="connsiteX368" fmla="*/ 4756149 w 14030783"/>
                <a:gd name="connsiteY368" fmla="*/ 7959914 h 9738027"/>
                <a:gd name="connsiteX369" fmla="*/ 4843235 w 14030783"/>
                <a:gd name="connsiteY369" fmla="*/ 7930885 h 9738027"/>
                <a:gd name="connsiteX370" fmla="*/ 4877480 w 14030783"/>
                <a:gd name="connsiteY370" fmla="*/ 7904465 h 9738027"/>
                <a:gd name="connsiteX371" fmla="*/ 4933609 w 14030783"/>
                <a:gd name="connsiteY371" fmla="*/ 7875437 h 9738027"/>
                <a:gd name="connsiteX372" fmla="*/ 4986224 w 14030783"/>
                <a:gd name="connsiteY372" fmla="*/ 7839037 h 9738027"/>
                <a:gd name="connsiteX373" fmla="*/ 5104492 w 14030783"/>
                <a:gd name="connsiteY373" fmla="*/ 7766919 h 9738027"/>
                <a:gd name="connsiteX374" fmla="*/ 5249635 w 14030783"/>
                <a:gd name="connsiteY374" fmla="*/ 7814771 h 9738027"/>
                <a:gd name="connsiteX375" fmla="*/ 5336721 w 14030783"/>
                <a:gd name="connsiteY375" fmla="*/ 7872828 h 9738027"/>
                <a:gd name="connsiteX376" fmla="*/ 5423807 w 14030783"/>
                <a:gd name="connsiteY376" fmla="*/ 7858314 h 9738027"/>
                <a:gd name="connsiteX377" fmla="*/ 5467349 w 14030783"/>
                <a:gd name="connsiteY377" fmla="*/ 7829285 h 9738027"/>
                <a:gd name="connsiteX378" fmla="*/ 5553754 w 14030783"/>
                <a:gd name="connsiteY378" fmla="*/ 7712377 h 9738027"/>
                <a:gd name="connsiteX379" fmla="*/ 5602741 w 14030783"/>
                <a:gd name="connsiteY379" fmla="*/ 7788804 h 9738027"/>
                <a:gd name="connsiteX380" fmla="*/ 5641521 w 14030783"/>
                <a:gd name="connsiteY380" fmla="*/ 7843800 h 9738027"/>
                <a:gd name="connsiteX381" fmla="*/ 5656035 w 14030783"/>
                <a:gd name="connsiteY381" fmla="*/ 7887343 h 9738027"/>
                <a:gd name="connsiteX382" fmla="*/ 5745276 w 14030783"/>
                <a:gd name="connsiteY382" fmla="*/ 7950389 h 9738027"/>
                <a:gd name="connsiteX383" fmla="*/ 5770222 w 14030783"/>
                <a:gd name="connsiteY383" fmla="*/ 7990077 h 9738027"/>
                <a:gd name="connsiteX384" fmla="*/ 5766480 w 14030783"/>
                <a:gd name="connsiteY384" fmla="*/ 8069112 h 9738027"/>
                <a:gd name="connsiteX385" fmla="*/ 5771016 w 14030783"/>
                <a:gd name="connsiteY385" fmla="*/ 8131703 h 9738027"/>
                <a:gd name="connsiteX386" fmla="*/ 5778386 w 14030783"/>
                <a:gd name="connsiteY386" fmla="*/ 8211419 h 9738027"/>
                <a:gd name="connsiteX387" fmla="*/ 5776458 w 14030783"/>
                <a:gd name="connsiteY387" fmla="*/ 8300887 h 9738027"/>
                <a:gd name="connsiteX388" fmla="*/ 5730989 w 14030783"/>
                <a:gd name="connsiteY388" fmla="*/ 8377994 h 9738027"/>
                <a:gd name="connsiteX389" fmla="*/ 5641521 w 14030783"/>
                <a:gd name="connsiteY389" fmla="*/ 8424371 h 9738027"/>
                <a:gd name="connsiteX390" fmla="*/ 5612492 w 14030783"/>
                <a:gd name="connsiteY390" fmla="*/ 8467914 h 9738027"/>
                <a:gd name="connsiteX391" fmla="*/ 5597978 w 14030783"/>
                <a:gd name="connsiteY391" fmla="*/ 8511457 h 9738027"/>
                <a:gd name="connsiteX392" fmla="*/ 5510892 w 14030783"/>
                <a:gd name="connsiteY392" fmla="*/ 8598543 h 9738027"/>
                <a:gd name="connsiteX393" fmla="*/ 5496378 w 14030783"/>
                <a:gd name="connsiteY393" fmla="*/ 8642085 h 9738027"/>
                <a:gd name="connsiteX394" fmla="*/ 5558744 w 14030783"/>
                <a:gd name="connsiteY394" fmla="*/ 8768178 h 9738027"/>
                <a:gd name="connsiteX395" fmla="*/ 5516109 w 14030783"/>
                <a:gd name="connsiteY395" fmla="*/ 8861954 h 9738027"/>
                <a:gd name="connsiteX396" fmla="*/ 5658303 w 14030783"/>
                <a:gd name="connsiteY396" fmla="*/ 8840183 h 9738027"/>
                <a:gd name="connsiteX397" fmla="*/ 5750491 w 14030783"/>
                <a:gd name="connsiteY397" fmla="*/ 8814103 h 9738027"/>
                <a:gd name="connsiteX398" fmla="*/ 5815692 w 14030783"/>
                <a:gd name="connsiteY398" fmla="*/ 8800268 h 9738027"/>
                <a:gd name="connsiteX399" fmla="*/ 5787798 w 14030783"/>
                <a:gd name="connsiteY399" fmla="*/ 8872159 h 9738027"/>
                <a:gd name="connsiteX400" fmla="*/ 5786890 w 14030783"/>
                <a:gd name="connsiteY400" fmla="*/ 8903343 h 9738027"/>
                <a:gd name="connsiteX401" fmla="*/ 5786664 w 14030783"/>
                <a:gd name="connsiteY401" fmla="*/ 8946885 h 9738027"/>
                <a:gd name="connsiteX402" fmla="*/ 5815692 w 14030783"/>
                <a:gd name="connsiteY402" fmla="*/ 9033971 h 9738027"/>
                <a:gd name="connsiteX403" fmla="*/ 5868760 w 14030783"/>
                <a:gd name="connsiteY403" fmla="*/ 9080576 h 9738027"/>
                <a:gd name="connsiteX404" fmla="*/ 5921828 w 14030783"/>
                <a:gd name="connsiteY404" fmla="*/ 9114140 h 9738027"/>
                <a:gd name="connsiteX405" fmla="*/ 5946321 w 14030783"/>
                <a:gd name="connsiteY405" fmla="*/ 9164600 h 9738027"/>
                <a:gd name="connsiteX406" fmla="*/ 5902778 w 14030783"/>
                <a:gd name="connsiteY406" fmla="*/ 9266200 h 9738027"/>
                <a:gd name="connsiteX407" fmla="*/ 6062435 w 14030783"/>
                <a:gd name="connsiteY407" fmla="*/ 9353285 h 9738027"/>
                <a:gd name="connsiteX408" fmla="*/ 6076949 w 14030783"/>
                <a:gd name="connsiteY408" fmla="*/ 9396828 h 9738027"/>
                <a:gd name="connsiteX409" fmla="*/ 6105978 w 14030783"/>
                <a:gd name="connsiteY409" fmla="*/ 9440371 h 9738027"/>
                <a:gd name="connsiteX410" fmla="*/ 6172653 w 14030783"/>
                <a:gd name="connsiteY410" fmla="*/ 9471214 h 9738027"/>
                <a:gd name="connsiteX411" fmla="*/ 6308384 w 14030783"/>
                <a:gd name="connsiteY411" fmla="*/ 9406920 h 9738027"/>
                <a:gd name="connsiteX412" fmla="*/ 6338207 w 14030783"/>
                <a:gd name="connsiteY412" fmla="*/ 9440371 h 9738027"/>
                <a:gd name="connsiteX413" fmla="*/ 6352721 w 14030783"/>
                <a:gd name="connsiteY413" fmla="*/ 9483914 h 9738027"/>
                <a:gd name="connsiteX414" fmla="*/ 6386739 w 14030783"/>
                <a:gd name="connsiteY414" fmla="*/ 9527003 h 9738027"/>
                <a:gd name="connsiteX415" fmla="*/ 6444569 w 14030783"/>
                <a:gd name="connsiteY415" fmla="*/ 9556032 h 9738027"/>
                <a:gd name="connsiteX416" fmla="*/ 6469061 w 14030783"/>
                <a:gd name="connsiteY416" fmla="*/ 9510562 h 9738027"/>
                <a:gd name="connsiteX417" fmla="*/ 6468835 w 14030783"/>
                <a:gd name="connsiteY417" fmla="*/ 9382314 h 9738027"/>
                <a:gd name="connsiteX418" fmla="*/ 6439807 w 14030783"/>
                <a:gd name="connsiteY418" fmla="*/ 9280714 h 9738027"/>
                <a:gd name="connsiteX419" fmla="*/ 6483349 w 14030783"/>
                <a:gd name="connsiteY419" fmla="*/ 9237171 h 9738027"/>
                <a:gd name="connsiteX420" fmla="*/ 6526892 w 14030783"/>
                <a:gd name="connsiteY420" fmla="*/ 9222657 h 9738027"/>
                <a:gd name="connsiteX421" fmla="*/ 6596516 w 14030783"/>
                <a:gd name="connsiteY421" fmla="*/ 9225945 h 9738027"/>
                <a:gd name="connsiteX422" fmla="*/ 6675097 w 14030783"/>
                <a:gd name="connsiteY422" fmla="*/ 9168795 h 9738027"/>
                <a:gd name="connsiteX423" fmla="*/ 6776243 w 14030783"/>
                <a:gd name="connsiteY423" fmla="*/ 9224812 h 9738027"/>
                <a:gd name="connsiteX424" fmla="*/ 6802664 w 14030783"/>
                <a:gd name="connsiteY424" fmla="*/ 9164600 h 9738027"/>
                <a:gd name="connsiteX425" fmla="*/ 6867638 w 14030783"/>
                <a:gd name="connsiteY425" fmla="*/ 9181722 h 9738027"/>
                <a:gd name="connsiteX426" fmla="*/ 6909027 w 14030783"/>
                <a:gd name="connsiteY426" fmla="*/ 9205988 h 9738027"/>
                <a:gd name="connsiteX427" fmla="*/ 6991349 w 14030783"/>
                <a:gd name="connsiteY427" fmla="*/ 9208143 h 9738027"/>
                <a:gd name="connsiteX428" fmla="*/ 7063921 w 14030783"/>
                <a:gd name="connsiteY428" fmla="*/ 9121057 h 9738027"/>
                <a:gd name="connsiteX429" fmla="*/ 7141028 w 14030783"/>
                <a:gd name="connsiteY429" fmla="*/ 9139881 h 9738027"/>
                <a:gd name="connsiteX430" fmla="*/ 7209064 w 14030783"/>
                <a:gd name="connsiteY430" fmla="*/ 9077514 h 9738027"/>
                <a:gd name="connsiteX431" fmla="*/ 7235939 w 14030783"/>
                <a:gd name="connsiteY431" fmla="*/ 9048713 h 9738027"/>
                <a:gd name="connsiteX432" fmla="*/ 7275172 w 14030783"/>
                <a:gd name="connsiteY432" fmla="*/ 9023539 h 9738027"/>
                <a:gd name="connsiteX433" fmla="*/ 7310436 w 14030783"/>
                <a:gd name="connsiteY433" fmla="*/ 9063681 h 9738027"/>
                <a:gd name="connsiteX434" fmla="*/ 7346609 w 14030783"/>
                <a:gd name="connsiteY434" fmla="*/ 9109604 h 9738027"/>
                <a:gd name="connsiteX435" fmla="*/ 7382328 w 14030783"/>
                <a:gd name="connsiteY435" fmla="*/ 9159270 h 9738027"/>
                <a:gd name="connsiteX436" fmla="*/ 7499349 w 14030783"/>
                <a:gd name="connsiteY436" fmla="*/ 9164600 h 9738027"/>
                <a:gd name="connsiteX437" fmla="*/ 7586435 w 14030783"/>
                <a:gd name="connsiteY437" fmla="*/ 9179114 h 9738027"/>
                <a:gd name="connsiteX438" fmla="*/ 7600949 w 14030783"/>
                <a:gd name="connsiteY438" fmla="*/ 9353285 h 9738027"/>
                <a:gd name="connsiteX439" fmla="*/ 7673521 w 14030783"/>
                <a:gd name="connsiteY439" fmla="*/ 9367800 h 9738027"/>
                <a:gd name="connsiteX440" fmla="*/ 7760607 w 14030783"/>
                <a:gd name="connsiteY440" fmla="*/ 9396828 h 9738027"/>
                <a:gd name="connsiteX441" fmla="*/ 7847692 w 14030783"/>
                <a:gd name="connsiteY441" fmla="*/ 9425857 h 9738027"/>
                <a:gd name="connsiteX442" fmla="*/ 7891235 w 14030783"/>
                <a:gd name="connsiteY442" fmla="*/ 9440371 h 9738027"/>
                <a:gd name="connsiteX443" fmla="*/ 7934778 w 14030783"/>
                <a:gd name="connsiteY443" fmla="*/ 9396828 h 9738027"/>
                <a:gd name="connsiteX444" fmla="*/ 7978321 w 14030783"/>
                <a:gd name="connsiteY444" fmla="*/ 9382314 h 9738027"/>
                <a:gd name="connsiteX445" fmla="*/ 8001453 w 14030783"/>
                <a:gd name="connsiteY445" fmla="*/ 9347389 h 9738027"/>
                <a:gd name="connsiteX446" fmla="*/ 8044315 w 14030783"/>
                <a:gd name="connsiteY446" fmla="*/ 9335483 h 9738027"/>
                <a:gd name="connsiteX447" fmla="*/ 8103847 w 14030783"/>
                <a:gd name="connsiteY447" fmla="*/ 9397396 h 9738027"/>
                <a:gd name="connsiteX448" fmla="*/ 8207942 w 14030783"/>
                <a:gd name="connsiteY448" fmla="*/ 9437309 h 9738027"/>
                <a:gd name="connsiteX449" fmla="*/ 8253866 w 14030783"/>
                <a:gd name="connsiteY449" fmla="*/ 9392633 h 9738027"/>
                <a:gd name="connsiteX450" fmla="*/ 8294347 w 14030783"/>
                <a:gd name="connsiteY450" fmla="*/ 9401818 h 9738027"/>
                <a:gd name="connsiteX451" fmla="*/ 8337890 w 14030783"/>
                <a:gd name="connsiteY451" fmla="*/ 9438217 h 9738027"/>
                <a:gd name="connsiteX452" fmla="*/ 8356259 w 14030783"/>
                <a:gd name="connsiteY452" fmla="*/ 9485502 h 9738027"/>
                <a:gd name="connsiteX453" fmla="*/ 8333808 w 14030783"/>
                <a:gd name="connsiteY453" fmla="*/ 9519633 h 9738027"/>
                <a:gd name="connsiteX454" fmla="*/ 8315778 w 14030783"/>
                <a:gd name="connsiteY454" fmla="*/ 9604564 h 9738027"/>
                <a:gd name="connsiteX455" fmla="*/ 8348095 w 14030783"/>
                <a:gd name="connsiteY455" fmla="*/ 9685413 h 9738027"/>
                <a:gd name="connsiteX456" fmla="*/ 8389257 w 14030783"/>
                <a:gd name="connsiteY456" fmla="*/ 9738027 h 9738027"/>
                <a:gd name="connsiteX457" fmla="*/ 8428264 w 14030783"/>
                <a:gd name="connsiteY457" fmla="*/ 9730657 h 9738027"/>
                <a:gd name="connsiteX458" fmla="*/ 8425202 w 14030783"/>
                <a:gd name="connsiteY458" fmla="*/ 9682578 h 9738027"/>
                <a:gd name="connsiteX459" fmla="*/ 8399235 w 14030783"/>
                <a:gd name="connsiteY459" fmla="*/ 9643571 h 9738027"/>
                <a:gd name="connsiteX460" fmla="*/ 8389937 w 14030783"/>
                <a:gd name="connsiteY460" fmla="*/ 9571453 h 9738027"/>
                <a:gd name="connsiteX461" fmla="*/ 8409214 w 14030783"/>
                <a:gd name="connsiteY461" fmla="*/ 9527684 h 9738027"/>
                <a:gd name="connsiteX462" fmla="*/ 8434841 w 14030783"/>
                <a:gd name="connsiteY462" fmla="*/ 9475977 h 9738027"/>
                <a:gd name="connsiteX463" fmla="*/ 8468178 w 14030783"/>
                <a:gd name="connsiteY463" fmla="*/ 9483120 h 9738027"/>
                <a:gd name="connsiteX464" fmla="*/ 8534853 w 14030783"/>
                <a:gd name="connsiteY464" fmla="*/ 9473595 h 9738027"/>
                <a:gd name="connsiteX465" fmla="*/ 8592684 w 14030783"/>
                <a:gd name="connsiteY465" fmla="*/ 9453185 h 9738027"/>
                <a:gd name="connsiteX466" fmla="*/ 8675007 w 14030783"/>
                <a:gd name="connsiteY466" fmla="*/ 9428465 h 9738027"/>
                <a:gd name="connsiteX467" fmla="*/ 8734991 w 14030783"/>
                <a:gd name="connsiteY467" fmla="*/ 9415877 h 9738027"/>
                <a:gd name="connsiteX468" fmla="*/ 8730116 w 14030783"/>
                <a:gd name="connsiteY468" fmla="*/ 9375964 h 9738027"/>
                <a:gd name="connsiteX469" fmla="*/ 8753928 w 14030783"/>
                <a:gd name="connsiteY469" fmla="*/ 9356914 h 9738027"/>
                <a:gd name="connsiteX470" fmla="*/ 8782503 w 14030783"/>
                <a:gd name="connsiteY470" fmla="*/ 9359295 h 9738027"/>
                <a:gd name="connsiteX471" fmla="*/ 8849178 w 14030783"/>
                <a:gd name="connsiteY471" fmla="*/ 9382314 h 9738027"/>
                <a:gd name="connsiteX472" fmla="*/ 8894876 w 14030783"/>
                <a:gd name="connsiteY472" fmla="*/ 9312577 h 9738027"/>
                <a:gd name="connsiteX473" fmla="*/ 8942047 w 14030783"/>
                <a:gd name="connsiteY473" fmla="*/ 9314052 h 9738027"/>
                <a:gd name="connsiteX474" fmla="*/ 8980147 w 14030783"/>
                <a:gd name="connsiteY474" fmla="*/ 9356914 h 9738027"/>
                <a:gd name="connsiteX475" fmla="*/ 9023009 w 14030783"/>
                <a:gd name="connsiteY475" fmla="*/ 9321195 h 9738027"/>
                <a:gd name="connsiteX476" fmla="*/ 9064511 w 14030783"/>
                <a:gd name="connsiteY476" fmla="*/ 9264272 h 9738027"/>
                <a:gd name="connsiteX477" fmla="*/ 9124723 w 14030783"/>
                <a:gd name="connsiteY477" fmla="*/ 9278106 h 9738027"/>
                <a:gd name="connsiteX478" fmla="*/ 9163503 w 14030783"/>
                <a:gd name="connsiteY478" fmla="*/ 9237852 h 9738027"/>
                <a:gd name="connsiteX479" fmla="*/ 9168266 w 14030783"/>
                <a:gd name="connsiteY479" fmla="*/ 9186258 h 9738027"/>
                <a:gd name="connsiteX480" fmla="*/ 9199222 w 14030783"/>
                <a:gd name="connsiteY480" fmla="*/ 9133077 h 9738027"/>
                <a:gd name="connsiteX481" fmla="*/ 9242084 w 14030783"/>
                <a:gd name="connsiteY481" fmla="*/ 9156889 h 9738027"/>
                <a:gd name="connsiteX482" fmla="*/ 9285174 w 14030783"/>
                <a:gd name="connsiteY482" fmla="*/ 9196690 h 9738027"/>
                <a:gd name="connsiteX483" fmla="*/ 9344478 w 14030783"/>
                <a:gd name="connsiteY483" fmla="*/ 9159270 h 9738027"/>
                <a:gd name="connsiteX484" fmla="*/ 9438367 w 14030783"/>
                <a:gd name="connsiteY484" fmla="*/ 9131943 h 9738027"/>
                <a:gd name="connsiteX485" fmla="*/ 9496878 w 14030783"/>
                <a:gd name="connsiteY485" fmla="*/ 9130695 h 9738027"/>
                <a:gd name="connsiteX486" fmla="*/ 9557316 w 14030783"/>
                <a:gd name="connsiteY486" fmla="*/ 9105521 h 9738027"/>
                <a:gd name="connsiteX487" fmla="*/ 9613446 w 14030783"/>
                <a:gd name="connsiteY487" fmla="*/ 9126046 h 9738027"/>
                <a:gd name="connsiteX488" fmla="*/ 9691007 w 14030783"/>
                <a:gd name="connsiteY488" fmla="*/ 9106543 h 9738027"/>
                <a:gd name="connsiteX489" fmla="*/ 9792153 w 14030783"/>
                <a:gd name="connsiteY489" fmla="*/ 9094977 h 9738027"/>
                <a:gd name="connsiteX490" fmla="*/ 9854973 w 14030783"/>
                <a:gd name="connsiteY490" fmla="*/ 9050866 h 9738027"/>
                <a:gd name="connsiteX491" fmla="*/ 9842159 w 14030783"/>
                <a:gd name="connsiteY491" fmla="*/ 9009252 h 9738027"/>
                <a:gd name="connsiteX492" fmla="*/ 9858034 w 14030783"/>
                <a:gd name="connsiteY492" fmla="*/ 8981583 h 9738027"/>
                <a:gd name="connsiteX493" fmla="*/ 9911216 w 14030783"/>
                <a:gd name="connsiteY493" fmla="*/ 8980677 h 9738027"/>
                <a:gd name="connsiteX494" fmla="*/ 9932534 w 14030783"/>
                <a:gd name="connsiteY494" fmla="*/ 8931350 h 9738027"/>
                <a:gd name="connsiteX495" fmla="*/ 9981519 w 14030783"/>
                <a:gd name="connsiteY495" fmla="*/ 8904022 h 9738027"/>
                <a:gd name="connsiteX496" fmla="*/ 10063162 w 14030783"/>
                <a:gd name="connsiteY496" fmla="*/ 8850956 h 9738027"/>
                <a:gd name="connsiteX497" fmla="*/ 10140723 w 14030783"/>
                <a:gd name="connsiteY497" fmla="*/ 8802650 h 9738027"/>
                <a:gd name="connsiteX498" fmla="*/ 10169524 w 14030783"/>
                <a:gd name="connsiteY498" fmla="*/ 8768632 h 9738027"/>
                <a:gd name="connsiteX499" fmla="*/ 10138795 w 14030783"/>
                <a:gd name="connsiteY499" fmla="*/ 8719646 h 9738027"/>
                <a:gd name="connsiteX500" fmla="*/ 10178256 w 14030783"/>
                <a:gd name="connsiteY500" fmla="*/ 8683474 h 9738027"/>
                <a:gd name="connsiteX501" fmla="*/ 10238467 w 14030783"/>
                <a:gd name="connsiteY501" fmla="*/ 8664197 h 9738027"/>
                <a:gd name="connsiteX502" fmla="*/ 10291535 w 14030783"/>
                <a:gd name="connsiteY502" fmla="*/ 8642539 h 9738027"/>
                <a:gd name="connsiteX503" fmla="*/ 10332470 w 14030783"/>
                <a:gd name="connsiteY503" fmla="*/ 8610902 h 9738027"/>
                <a:gd name="connsiteX504" fmla="*/ 10389847 w 14030783"/>
                <a:gd name="connsiteY504" fmla="*/ 8533002 h 9738027"/>
                <a:gd name="connsiteX505" fmla="*/ 10402207 w 14030783"/>
                <a:gd name="connsiteY505" fmla="*/ 8525971 h 9738027"/>
                <a:gd name="connsiteX506" fmla="*/ 10436905 w 14030783"/>
                <a:gd name="connsiteY506" fmla="*/ 8480274 h 9738027"/>
                <a:gd name="connsiteX507" fmla="*/ 10475232 w 14030783"/>
                <a:gd name="connsiteY507" fmla="*/ 8443875 h 9738027"/>
                <a:gd name="connsiteX508" fmla="*/ 10518321 w 14030783"/>
                <a:gd name="connsiteY508" fmla="*/ 8395343 h 9738027"/>
                <a:gd name="connsiteX509" fmla="*/ 10533516 w 14030783"/>
                <a:gd name="connsiteY509" fmla="*/ 8308257 h 9738027"/>
                <a:gd name="connsiteX510" fmla="*/ 10538052 w 14030783"/>
                <a:gd name="connsiteY510" fmla="*/ 8247819 h 9738027"/>
                <a:gd name="connsiteX511" fmla="*/ 10520816 w 14030783"/>
                <a:gd name="connsiteY511" fmla="*/ 8171052 h 9738027"/>
                <a:gd name="connsiteX512" fmla="*/ 10561864 w 14030783"/>
                <a:gd name="connsiteY512" fmla="*/ 8117643 h 9738027"/>
                <a:gd name="connsiteX513" fmla="*/ 10605407 w 14030783"/>
                <a:gd name="connsiteY513" fmla="*/ 8119571 h 9738027"/>
                <a:gd name="connsiteX514" fmla="*/ 10666072 w 14030783"/>
                <a:gd name="connsiteY514" fmla="*/ 8102676 h 9738027"/>
                <a:gd name="connsiteX515" fmla="*/ 10693627 w 14030783"/>
                <a:gd name="connsiteY515" fmla="*/ 8025569 h 9738027"/>
                <a:gd name="connsiteX516" fmla="*/ 10735128 w 14030783"/>
                <a:gd name="connsiteY516" fmla="*/ 7994839 h 9738027"/>
                <a:gd name="connsiteX517" fmla="*/ 10813823 w 14030783"/>
                <a:gd name="connsiteY517" fmla="*/ 7894940 h 9738027"/>
                <a:gd name="connsiteX518" fmla="*/ 10845233 w 14030783"/>
                <a:gd name="connsiteY518" fmla="*/ 7805246 h 9738027"/>
                <a:gd name="connsiteX519" fmla="*/ 10886394 w 14030783"/>
                <a:gd name="connsiteY519" fmla="*/ 7745488 h 9738027"/>
                <a:gd name="connsiteX520" fmla="*/ 10942297 w 14030783"/>
                <a:gd name="connsiteY520" fmla="*/ 7730520 h 9738027"/>
                <a:gd name="connsiteX521" fmla="*/ 10997292 w 14030783"/>
                <a:gd name="connsiteY521" fmla="*/ 7727685 h 9738027"/>
                <a:gd name="connsiteX522" fmla="*/ 10990829 w 14030783"/>
                <a:gd name="connsiteY522" fmla="*/ 7706028 h 9738027"/>
                <a:gd name="connsiteX523" fmla="*/ 10982778 w 14030783"/>
                <a:gd name="connsiteY523" fmla="*/ 7652732 h 9738027"/>
                <a:gd name="connsiteX524" fmla="*/ 10989695 w 14030783"/>
                <a:gd name="connsiteY524" fmla="*/ 7604427 h 9738027"/>
                <a:gd name="connsiteX525" fmla="*/ 10956584 w 14030783"/>
                <a:gd name="connsiteY525" fmla="*/ 7507590 h 9738027"/>
                <a:gd name="connsiteX526" fmla="*/ 10954430 w 14030783"/>
                <a:gd name="connsiteY526" fmla="*/ 7454521 h 9738027"/>
                <a:gd name="connsiteX527" fmla="*/ 11002735 w 14030783"/>
                <a:gd name="connsiteY527" fmla="*/ 7401681 h 9738027"/>
                <a:gd name="connsiteX528" fmla="*/ 11063741 w 14030783"/>
                <a:gd name="connsiteY528" fmla="*/ 7373333 h 9738027"/>
                <a:gd name="connsiteX529" fmla="*/ 11055349 w 14030783"/>
                <a:gd name="connsiteY529" fmla="*/ 7335800 h 9738027"/>
                <a:gd name="connsiteX530" fmla="*/ 11013734 w 14030783"/>
                <a:gd name="connsiteY530" fmla="*/ 7306998 h 9738027"/>
                <a:gd name="connsiteX531" fmla="*/ 10951368 w 14030783"/>
                <a:gd name="connsiteY531" fmla="*/ 7239643 h 9738027"/>
                <a:gd name="connsiteX532" fmla="*/ 10890703 w 14030783"/>
                <a:gd name="connsiteY532" fmla="*/ 7270371 h 9738027"/>
                <a:gd name="connsiteX533" fmla="*/ 10820966 w 14030783"/>
                <a:gd name="connsiteY533" fmla="*/ 7263001 h 9738027"/>
                <a:gd name="connsiteX534" fmla="*/ 10823121 w 14030783"/>
                <a:gd name="connsiteY534" fmla="*/ 7205171 h 9738027"/>
                <a:gd name="connsiteX535" fmla="*/ 10869045 w 14030783"/>
                <a:gd name="connsiteY535" fmla="*/ 7133053 h 9738027"/>
                <a:gd name="connsiteX536" fmla="*/ 10916103 w 14030783"/>
                <a:gd name="connsiteY536" fmla="*/ 7116158 h 9738027"/>
                <a:gd name="connsiteX537" fmla="*/ 10956130 w 14030783"/>
                <a:gd name="connsiteY537" fmla="*/ 7087357 h 9738027"/>
                <a:gd name="connsiteX538" fmla="*/ 11012486 w 14030783"/>
                <a:gd name="connsiteY538" fmla="*/ 7074769 h 9738027"/>
                <a:gd name="connsiteX539" fmla="*/ 11072244 w 14030783"/>
                <a:gd name="connsiteY539" fmla="*/ 7055039 h 9738027"/>
                <a:gd name="connsiteX540" fmla="*/ 10968491 w 14030783"/>
                <a:gd name="connsiteY540" fmla="*/ 6954120 h 9738027"/>
                <a:gd name="connsiteX541" fmla="*/ 10942070 w 14030783"/>
                <a:gd name="connsiteY541" fmla="*/ 6879619 h 9738027"/>
                <a:gd name="connsiteX542" fmla="*/ 11036527 w 14030783"/>
                <a:gd name="connsiteY542" fmla="*/ 6886083 h 9738027"/>
                <a:gd name="connsiteX543" fmla="*/ 11084378 w 14030783"/>
                <a:gd name="connsiteY543" fmla="*/ 6856828 h 9738027"/>
                <a:gd name="connsiteX544" fmla="*/ 11026321 w 14030783"/>
                <a:gd name="connsiteY544" fmla="*/ 6788566 h 9738027"/>
                <a:gd name="connsiteX545" fmla="*/ 10953749 w 14030783"/>
                <a:gd name="connsiteY545" fmla="*/ 6740714 h 9738027"/>
                <a:gd name="connsiteX546" fmla="*/ 10948307 w 14030783"/>
                <a:gd name="connsiteY546" fmla="*/ 6692862 h 9738027"/>
                <a:gd name="connsiteX547" fmla="*/ 10895692 w 14030783"/>
                <a:gd name="connsiteY547" fmla="*/ 6668143 h 9738027"/>
                <a:gd name="connsiteX548" fmla="*/ 10852603 w 14030783"/>
                <a:gd name="connsiteY548" fmla="*/ 6633671 h 9738027"/>
                <a:gd name="connsiteX549" fmla="*/ 10842851 w 14030783"/>
                <a:gd name="connsiteY549" fmla="*/ 6556790 h 9738027"/>
                <a:gd name="connsiteX550" fmla="*/ 10832646 w 14030783"/>
                <a:gd name="connsiteY550" fmla="*/ 6494198 h 9738027"/>
                <a:gd name="connsiteX551" fmla="*/ 10779578 w 14030783"/>
                <a:gd name="connsiteY551" fmla="*/ 6367878 h 9738027"/>
                <a:gd name="connsiteX552" fmla="*/ 10750549 w 14030783"/>
                <a:gd name="connsiteY552" fmla="*/ 6247228 h 9738027"/>
                <a:gd name="connsiteX553" fmla="*/ 10707007 w 14030783"/>
                <a:gd name="connsiteY553" fmla="*/ 6218200 h 9738027"/>
                <a:gd name="connsiteX554" fmla="*/ 10658021 w 14030783"/>
                <a:gd name="connsiteY554" fmla="*/ 6155833 h 9738027"/>
                <a:gd name="connsiteX555" fmla="*/ 10547349 w 14030783"/>
                <a:gd name="connsiteY555" fmla="*/ 6072831 h 9738027"/>
                <a:gd name="connsiteX556" fmla="*/ 10465027 w 14030783"/>
                <a:gd name="connsiteY556" fmla="*/ 6005701 h 9738027"/>
                <a:gd name="connsiteX557" fmla="*/ 10480221 w 14030783"/>
                <a:gd name="connsiteY557" fmla="*/ 5885505 h 9738027"/>
                <a:gd name="connsiteX558" fmla="*/ 10547803 w 14030783"/>
                <a:gd name="connsiteY558" fmla="*/ 5822232 h 9738027"/>
                <a:gd name="connsiteX559" fmla="*/ 10634435 w 14030783"/>
                <a:gd name="connsiteY559" fmla="*/ 5724714 h 9738027"/>
                <a:gd name="connsiteX560" fmla="*/ 10668453 w 14030783"/>
                <a:gd name="connsiteY560" fmla="*/ 5637402 h 9738027"/>
                <a:gd name="connsiteX561" fmla="*/ 10711996 w 14030783"/>
                <a:gd name="connsiteY561" fmla="*/ 5604745 h 9738027"/>
                <a:gd name="connsiteX562" fmla="*/ 10789103 w 14030783"/>
                <a:gd name="connsiteY562" fmla="*/ 5627196 h 9738027"/>
                <a:gd name="connsiteX563" fmla="*/ 10799989 w 14030783"/>
                <a:gd name="connsiteY563" fmla="*/ 5560067 h 9738027"/>
                <a:gd name="connsiteX564" fmla="*/ 10853057 w 14030783"/>
                <a:gd name="connsiteY564" fmla="*/ 5502464 h 9738027"/>
                <a:gd name="connsiteX565" fmla="*/ 10929936 w 14030783"/>
                <a:gd name="connsiteY565" fmla="*/ 5468446 h 9738027"/>
                <a:gd name="connsiteX566" fmla="*/ 10997292 w 14030783"/>
                <a:gd name="connsiteY566" fmla="*/ 5463457 h 9738027"/>
                <a:gd name="connsiteX567" fmla="*/ 11027909 w 14030783"/>
                <a:gd name="connsiteY567" fmla="*/ 5434655 h 9738027"/>
                <a:gd name="connsiteX568" fmla="*/ 11090501 w 14030783"/>
                <a:gd name="connsiteY568" fmla="*/ 5395875 h 9738027"/>
                <a:gd name="connsiteX569" fmla="*/ 11200492 w 14030783"/>
                <a:gd name="connsiteY569" fmla="*/ 5361857 h 9738027"/>
                <a:gd name="connsiteX570" fmla="*/ 11244035 w 14030783"/>
                <a:gd name="connsiteY570" fmla="*/ 5332828 h 9738027"/>
                <a:gd name="connsiteX571" fmla="*/ 11200492 w 14030783"/>
                <a:gd name="connsiteY571" fmla="*/ 5303800 h 9738027"/>
                <a:gd name="connsiteX572" fmla="*/ 10910207 w 14030783"/>
                <a:gd name="connsiteY572" fmla="*/ 5260257 h 9738027"/>
                <a:gd name="connsiteX573" fmla="*/ 10866664 w 14030783"/>
                <a:gd name="connsiteY573" fmla="*/ 5216714 h 9738027"/>
                <a:gd name="connsiteX574" fmla="*/ 10721521 w 14030783"/>
                <a:gd name="connsiteY574" fmla="*/ 5274771 h 9738027"/>
                <a:gd name="connsiteX575" fmla="*/ 10663464 w 14030783"/>
                <a:gd name="connsiteY575" fmla="*/ 5303800 h 9738027"/>
                <a:gd name="connsiteX576" fmla="*/ 10576378 w 14030783"/>
                <a:gd name="connsiteY576" fmla="*/ 5390206 h 9738027"/>
                <a:gd name="connsiteX577" fmla="*/ 10479087 w 14030783"/>
                <a:gd name="connsiteY577" fmla="*/ 5361403 h 9738027"/>
                <a:gd name="connsiteX578" fmla="*/ 10407422 w 14030783"/>
                <a:gd name="connsiteY578" fmla="*/ 5317633 h 9738027"/>
                <a:gd name="connsiteX579" fmla="*/ 10387692 w 14030783"/>
                <a:gd name="connsiteY579" fmla="*/ 5245743 h 9738027"/>
                <a:gd name="connsiteX580" fmla="*/ 10402207 w 14030783"/>
                <a:gd name="connsiteY580" fmla="*/ 5187685 h 9738027"/>
                <a:gd name="connsiteX581" fmla="*/ 10431235 w 14030783"/>
                <a:gd name="connsiteY581" fmla="*/ 5144143 h 9738027"/>
                <a:gd name="connsiteX582" fmla="*/ 10387692 w 14030783"/>
                <a:gd name="connsiteY582" fmla="*/ 5115114 h 9738027"/>
                <a:gd name="connsiteX583" fmla="*/ 10329635 w 14030783"/>
                <a:gd name="connsiteY583" fmla="*/ 5100600 h 9738027"/>
                <a:gd name="connsiteX584" fmla="*/ 10242549 w 14030783"/>
                <a:gd name="connsiteY584" fmla="*/ 5071571 h 9738027"/>
                <a:gd name="connsiteX585" fmla="*/ 10199007 w 14030783"/>
                <a:gd name="connsiteY585" fmla="*/ 5057057 h 9738027"/>
                <a:gd name="connsiteX586" fmla="*/ 10112602 w 14030783"/>
                <a:gd name="connsiteY586" fmla="*/ 5028028 h 9738027"/>
                <a:gd name="connsiteX587" fmla="*/ 10083346 w 14030783"/>
                <a:gd name="connsiteY587" fmla="*/ 4921665 h 9738027"/>
                <a:gd name="connsiteX588" fmla="*/ 10088789 w 14030783"/>
                <a:gd name="connsiteY588" fmla="*/ 4868598 h 9738027"/>
                <a:gd name="connsiteX589" fmla="*/ 10141403 w 14030783"/>
                <a:gd name="connsiteY589" fmla="*/ 4758381 h 9738027"/>
                <a:gd name="connsiteX590" fmla="*/ 10227809 w 14030783"/>
                <a:gd name="connsiteY590" fmla="*/ 4753164 h 9738027"/>
                <a:gd name="connsiteX591" fmla="*/ 10301060 w 14030783"/>
                <a:gd name="connsiteY591" fmla="*/ 4791490 h 9738027"/>
                <a:gd name="connsiteX592" fmla="*/ 10350727 w 14030783"/>
                <a:gd name="connsiteY592" fmla="*/ 4762462 h 9738027"/>
                <a:gd name="connsiteX593" fmla="*/ 10404021 w 14030783"/>
                <a:gd name="connsiteY593" fmla="*/ 4752710 h 9738027"/>
                <a:gd name="connsiteX594" fmla="*/ 10461851 w 14030783"/>
                <a:gd name="connsiteY594" fmla="*/ 4698963 h 9738027"/>
                <a:gd name="connsiteX595" fmla="*/ 10486117 w 14030783"/>
                <a:gd name="connsiteY595" fmla="*/ 4607114 h 9738027"/>
                <a:gd name="connsiteX596" fmla="*/ 10530341 w 14030783"/>
                <a:gd name="connsiteY596" fmla="*/ 4532502 h 9738027"/>
                <a:gd name="connsiteX597" fmla="*/ 10634435 w 14030783"/>
                <a:gd name="connsiteY597" fmla="*/ 4520028 h 9738027"/>
                <a:gd name="connsiteX598" fmla="*/ 10677978 w 14030783"/>
                <a:gd name="connsiteY598" fmla="*/ 4491000 h 9738027"/>
                <a:gd name="connsiteX599" fmla="*/ 10750549 w 14030783"/>
                <a:gd name="connsiteY599" fmla="*/ 4403914 h 9738027"/>
                <a:gd name="connsiteX600" fmla="*/ 10794092 w 14030783"/>
                <a:gd name="connsiteY600" fmla="*/ 4360371 h 9738027"/>
                <a:gd name="connsiteX601" fmla="*/ 10814503 w 14030783"/>
                <a:gd name="connsiteY601" fmla="*/ 4302314 h 9738027"/>
                <a:gd name="connsiteX602" fmla="*/ 10887528 w 14030783"/>
                <a:gd name="connsiteY602" fmla="*/ 4251514 h 9738027"/>
                <a:gd name="connsiteX603" fmla="*/ 11016116 w 14030783"/>
                <a:gd name="connsiteY603" fmla="*/ 4232464 h 9738027"/>
                <a:gd name="connsiteX604" fmla="*/ 11142209 w 14030783"/>
                <a:gd name="connsiteY604" fmla="*/ 4307983 h 9738027"/>
                <a:gd name="connsiteX605" fmla="*/ 11165794 w 14030783"/>
                <a:gd name="connsiteY605" fmla="*/ 4433170 h 9738027"/>
                <a:gd name="connsiteX606" fmla="*/ 11117489 w 14030783"/>
                <a:gd name="connsiteY606" fmla="*/ 4505514 h 9738027"/>
                <a:gd name="connsiteX607" fmla="*/ 11087553 w 14030783"/>
                <a:gd name="connsiteY607" fmla="*/ 4551552 h 9738027"/>
                <a:gd name="connsiteX608" fmla="*/ 11088687 w 14030783"/>
                <a:gd name="connsiteY608" fmla="*/ 4577632 h 9738027"/>
                <a:gd name="connsiteX609" fmla="*/ 11026321 w 14030783"/>
                <a:gd name="connsiteY609" fmla="*/ 4592600 h 9738027"/>
                <a:gd name="connsiteX610" fmla="*/ 11011807 w 14030783"/>
                <a:gd name="connsiteY610" fmla="*/ 4650657 h 9738027"/>
                <a:gd name="connsiteX611" fmla="*/ 11098892 w 14030783"/>
                <a:gd name="connsiteY611" fmla="*/ 4665171 h 9738027"/>
                <a:gd name="connsiteX612" fmla="*/ 11055349 w 14030783"/>
                <a:gd name="connsiteY612" fmla="*/ 4708714 h 9738027"/>
                <a:gd name="connsiteX613" fmla="*/ 11040835 w 14030783"/>
                <a:gd name="connsiteY613" fmla="*/ 4752257 h 9738027"/>
                <a:gd name="connsiteX614" fmla="*/ 11055349 w 14030783"/>
                <a:gd name="connsiteY614" fmla="*/ 4781285 h 9738027"/>
                <a:gd name="connsiteX615" fmla="*/ 11098892 w 14030783"/>
                <a:gd name="connsiteY615" fmla="*/ 4737743 h 9738027"/>
                <a:gd name="connsiteX616" fmla="*/ 11229521 w 14030783"/>
                <a:gd name="connsiteY616" fmla="*/ 4650657 h 9738027"/>
                <a:gd name="connsiteX617" fmla="*/ 11287578 w 14030783"/>
                <a:gd name="connsiteY617" fmla="*/ 4636143 h 9738027"/>
                <a:gd name="connsiteX618" fmla="*/ 11374664 w 14030783"/>
                <a:gd name="connsiteY618" fmla="*/ 4592600 h 9738027"/>
                <a:gd name="connsiteX619" fmla="*/ 11461749 w 14030783"/>
                <a:gd name="connsiteY619" fmla="*/ 4549057 h 9738027"/>
                <a:gd name="connsiteX620" fmla="*/ 11577864 w 14030783"/>
                <a:gd name="connsiteY62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317749 w 14030783"/>
                <a:gd name="connsiteY233" fmla="*/ 2284828 h 9738027"/>
                <a:gd name="connsiteX234" fmla="*/ 2274207 w 14030783"/>
                <a:gd name="connsiteY234" fmla="*/ 2270314 h 9738027"/>
                <a:gd name="connsiteX235" fmla="*/ 2143578 w 14030783"/>
                <a:gd name="connsiteY235" fmla="*/ 2284828 h 9738027"/>
                <a:gd name="connsiteX236" fmla="*/ 2129064 w 14030783"/>
                <a:gd name="connsiteY236" fmla="*/ 2357400 h 9738027"/>
                <a:gd name="connsiteX237" fmla="*/ 2099808 w 14030783"/>
                <a:gd name="connsiteY237" fmla="*/ 2463763 h 9738027"/>
                <a:gd name="connsiteX238" fmla="*/ 2070553 w 14030783"/>
                <a:gd name="connsiteY238" fmla="*/ 2561053 h 9738027"/>
                <a:gd name="connsiteX239" fmla="*/ 2027464 w 14030783"/>
                <a:gd name="connsiteY239" fmla="*/ 2647459 h 9738027"/>
                <a:gd name="connsiteX240" fmla="*/ 2025309 w 14030783"/>
                <a:gd name="connsiteY240" fmla="*/ 2780695 h 9738027"/>
                <a:gd name="connsiteX241" fmla="*/ 2085295 w 14030783"/>
                <a:gd name="connsiteY241" fmla="*/ 2852813 h 9738027"/>
                <a:gd name="connsiteX242" fmla="*/ 2020093 w 14030783"/>
                <a:gd name="connsiteY242" fmla="*/ 2903953 h 9738027"/>
                <a:gd name="connsiteX243" fmla="*/ 1918493 w 14030783"/>
                <a:gd name="connsiteY243" fmla="*/ 2846576 h 9738027"/>
                <a:gd name="connsiteX244" fmla="*/ 1817348 w 14030783"/>
                <a:gd name="connsiteY244" fmla="*/ 2863245 h 9738027"/>
                <a:gd name="connsiteX245" fmla="*/ 1621064 w 14030783"/>
                <a:gd name="connsiteY245" fmla="*/ 2908943 h 9738027"/>
                <a:gd name="connsiteX246" fmla="*/ 1582510 w 14030783"/>
                <a:gd name="connsiteY246" fmla="*/ 2933435 h 9738027"/>
                <a:gd name="connsiteX247" fmla="*/ 1512773 w 14030783"/>
                <a:gd name="connsiteY247" fmla="*/ 2955320 h 9738027"/>
                <a:gd name="connsiteX248" fmla="*/ 1517309 w 14030783"/>
                <a:gd name="connsiteY248" fmla="*/ 3013150 h 9738027"/>
                <a:gd name="connsiteX249" fmla="*/ 1549173 w 14030783"/>
                <a:gd name="connsiteY249" fmla="*/ 3107153 h 9738027"/>
                <a:gd name="connsiteX250" fmla="*/ 1592716 w 14030783"/>
                <a:gd name="connsiteY250" fmla="*/ 3191403 h 9738027"/>
                <a:gd name="connsiteX251" fmla="*/ 1641135 w 14030783"/>
                <a:gd name="connsiteY251" fmla="*/ 3379977 h 9738027"/>
                <a:gd name="connsiteX252" fmla="*/ 1679235 w 14030783"/>
                <a:gd name="connsiteY252" fmla="*/ 3515708 h 9738027"/>
                <a:gd name="connsiteX253" fmla="*/ 1611766 w 14030783"/>
                <a:gd name="connsiteY253" fmla="*/ 3576373 h 9738027"/>
                <a:gd name="connsiteX254" fmla="*/ 1603941 w 14030783"/>
                <a:gd name="connsiteY254" fmla="*/ 3629214 h 9738027"/>
                <a:gd name="connsiteX255" fmla="*/ 1562554 w 14030783"/>
                <a:gd name="connsiteY255" fmla="*/ 3677633 h 9738027"/>
                <a:gd name="connsiteX256" fmla="*/ 1524454 w 14030783"/>
                <a:gd name="connsiteY256" fmla="*/ 3753833 h 9738027"/>
                <a:gd name="connsiteX257" fmla="*/ 1548492 w 14030783"/>
                <a:gd name="connsiteY257" fmla="*/ 3852371 h 9738027"/>
                <a:gd name="connsiteX258" fmla="*/ 1504949 w 14030783"/>
                <a:gd name="connsiteY258" fmla="*/ 3866885 h 9738027"/>
                <a:gd name="connsiteX259" fmla="*/ 1446892 w 14030783"/>
                <a:gd name="connsiteY259" fmla="*/ 3881400 h 9738027"/>
                <a:gd name="connsiteX260" fmla="*/ 1427615 w 14030783"/>
                <a:gd name="connsiteY260" fmla="*/ 3913037 h 9738027"/>
                <a:gd name="connsiteX261" fmla="*/ 1374548 w 14030783"/>
                <a:gd name="connsiteY261" fmla="*/ 3939910 h 9738027"/>
                <a:gd name="connsiteX262" fmla="*/ 1333386 w 14030783"/>
                <a:gd name="connsiteY262" fmla="*/ 3980845 h 9738027"/>
                <a:gd name="connsiteX263" fmla="*/ 1200149 w 14030783"/>
                <a:gd name="connsiteY263" fmla="*/ 4041057 h 9738027"/>
                <a:gd name="connsiteX264" fmla="*/ 1132114 w 14030783"/>
                <a:gd name="connsiteY264" fmla="*/ 4089135 h 9738027"/>
                <a:gd name="connsiteX265" fmla="*/ 1102858 w 14030783"/>
                <a:gd name="connsiteY265" fmla="*/ 4120319 h 9738027"/>
                <a:gd name="connsiteX266" fmla="*/ 1052398 w 14030783"/>
                <a:gd name="connsiteY266" fmla="*/ 4154337 h 9738027"/>
                <a:gd name="connsiteX267" fmla="*/ 996269 w 14030783"/>
                <a:gd name="connsiteY267" fmla="*/ 4183591 h 9738027"/>
                <a:gd name="connsiteX268" fmla="*/ 870857 w 14030783"/>
                <a:gd name="connsiteY268" fmla="*/ 4203322 h 9738027"/>
                <a:gd name="connsiteX269" fmla="*/ 759958 w 14030783"/>
                <a:gd name="connsiteY269" fmla="*/ 4204229 h 9738027"/>
                <a:gd name="connsiteX270" fmla="*/ 716642 w 14030783"/>
                <a:gd name="connsiteY270" fmla="*/ 4307531 h 9738027"/>
                <a:gd name="connsiteX271" fmla="*/ 648607 w 14030783"/>
                <a:gd name="connsiteY271" fmla="*/ 4389400 h 9738027"/>
                <a:gd name="connsiteX272" fmla="*/ 561521 w 14030783"/>
                <a:gd name="connsiteY272" fmla="*/ 4432943 h 9738027"/>
                <a:gd name="connsiteX273" fmla="*/ 474435 w 14030783"/>
                <a:gd name="connsiteY273" fmla="*/ 4418428 h 9738027"/>
                <a:gd name="connsiteX274" fmla="*/ 459921 w 14030783"/>
                <a:gd name="connsiteY274" fmla="*/ 4374885 h 9738027"/>
                <a:gd name="connsiteX275" fmla="*/ 416378 w 14030783"/>
                <a:gd name="connsiteY275" fmla="*/ 4345857 h 9738027"/>
                <a:gd name="connsiteX276" fmla="*/ 358321 w 14030783"/>
                <a:gd name="connsiteY276" fmla="*/ 4360371 h 9738027"/>
                <a:gd name="connsiteX277" fmla="*/ 300264 w 14030783"/>
                <a:gd name="connsiteY277" fmla="*/ 4403914 h 9738027"/>
                <a:gd name="connsiteX278" fmla="*/ 169635 w 14030783"/>
                <a:gd name="connsiteY278" fmla="*/ 4476485 h 9738027"/>
                <a:gd name="connsiteX279" fmla="*/ 103980 w 14030783"/>
                <a:gd name="connsiteY279" fmla="*/ 4551438 h 9738027"/>
                <a:gd name="connsiteX280" fmla="*/ 72571 w 14030783"/>
                <a:gd name="connsiteY280" fmla="*/ 4643287 h 9738027"/>
                <a:gd name="connsiteX281" fmla="*/ 453 w 14030783"/>
                <a:gd name="connsiteY281" fmla="*/ 4715858 h 9738027"/>
                <a:gd name="connsiteX282" fmla="*/ 52840 w 14030783"/>
                <a:gd name="connsiteY282" fmla="*/ 4784914 h 9738027"/>
                <a:gd name="connsiteX283" fmla="*/ 53521 w 14030783"/>
                <a:gd name="connsiteY283" fmla="*/ 4853857 h 9738027"/>
                <a:gd name="connsiteX284" fmla="*/ 111578 w 14030783"/>
                <a:gd name="connsiteY284" fmla="*/ 4868371 h 9738027"/>
                <a:gd name="connsiteX285" fmla="*/ 155121 w 14030783"/>
                <a:gd name="connsiteY285" fmla="*/ 4882885 h 9738027"/>
                <a:gd name="connsiteX286" fmla="*/ 256721 w 14030783"/>
                <a:gd name="connsiteY286" fmla="*/ 4984485 h 9738027"/>
                <a:gd name="connsiteX287" fmla="*/ 319086 w 14030783"/>
                <a:gd name="connsiteY287" fmla="*/ 5098219 h 9738027"/>
                <a:gd name="connsiteX288" fmla="*/ 304572 w 14030783"/>
                <a:gd name="connsiteY288" fmla="*/ 5294275 h 9738027"/>
                <a:gd name="connsiteX289" fmla="*/ 242207 w 14030783"/>
                <a:gd name="connsiteY289" fmla="*/ 5390885 h 9738027"/>
                <a:gd name="connsiteX290" fmla="*/ 300264 w 14030783"/>
                <a:gd name="connsiteY290" fmla="*/ 5419914 h 9738027"/>
                <a:gd name="connsiteX291" fmla="*/ 358321 w 14030783"/>
                <a:gd name="connsiteY291" fmla="*/ 5434428 h 9738027"/>
                <a:gd name="connsiteX292" fmla="*/ 401864 w 14030783"/>
                <a:gd name="connsiteY292" fmla="*/ 5463457 h 9738027"/>
                <a:gd name="connsiteX293" fmla="*/ 445407 w 14030783"/>
                <a:gd name="connsiteY293" fmla="*/ 5477971 h 9738027"/>
                <a:gd name="connsiteX294" fmla="*/ 567985 w 14030783"/>
                <a:gd name="connsiteY294" fmla="*/ 5522195 h 9738027"/>
                <a:gd name="connsiteX295" fmla="*/ 573201 w 14030783"/>
                <a:gd name="connsiteY295" fmla="*/ 5647380 h 9738027"/>
                <a:gd name="connsiteX296" fmla="*/ 587715 w 14030783"/>
                <a:gd name="connsiteY296" fmla="*/ 5739228 h 9738027"/>
                <a:gd name="connsiteX297" fmla="*/ 715282 w 14030783"/>
                <a:gd name="connsiteY297" fmla="*/ 5711333 h 9738027"/>
                <a:gd name="connsiteX298" fmla="*/ 754742 w 14030783"/>
                <a:gd name="connsiteY298" fmla="*/ 5764402 h 9738027"/>
                <a:gd name="connsiteX299" fmla="*/ 822778 w 14030783"/>
                <a:gd name="connsiteY299" fmla="*/ 5811800 h 9738027"/>
                <a:gd name="connsiteX300" fmla="*/ 982435 w 14030783"/>
                <a:gd name="connsiteY300" fmla="*/ 5826314 h 9738027"/>
                <a:gd name="connsiteX301" fmla="*/ 1061470 w 14030783"/>
                <a:gd name="connsiteY301" fmla="*/ 5855796 h 9738027"/>
                <a:gd name="connsiteX302" fmla="*/ 1064304 w 14030783"/>
                <a:gd name="connsiteY302" fmla="*/ 5925533 h 9738027"/>
                <a:gd name="connsiteX303" fmla="*/ 1069295 w 14030783"/>
                <a:gd name="connsiteY303" fmla="*/ 6024751 h 9738027"/>
                <a:gd name="connsiteX304" fmla="*/ 1156607 w 14030783"/>
                <a:gd name="connsiteY304" fmla="*/ 6087571 h 9738027"/>
                <a:gd name="connsiteX305" fmla="*/ 1214890 w 14030783"/>
                <a:gd name="connsiteY305" fmla="*/ 6116033 h 9738027"/>
                <a:gd name="connsiteX306" fmla="*/ 1229178 w 14030783"/>
                <a:gd name="connsiteY306" fmla="*/ 6189171 h 9738027"/>
                <a:gd name="connsiteX307" fmla="*/ 1185635 w 14030783"/>
                <a:gd name="connsiteY307" fmla="*/ 6218200 h 9738027"/>
                <a:gd name="connsiteX308" fmla="*/ 1207520 w 14030783"/>
                <a:gd name="connsiteY308" fmla="*/ 6388289 h 9738027"/>
                <a:gd name="connsiteX309" fmla="*/ 1265123 w 14030783"/>
                <a:gd name="connsiteY309" fmla="*/ 6477075 h 9738027"/>
                <a:gd name="connsiteX310" fmla="*/ 1313203 w 14030783"/>
                <a:gd name="connsiteY310" fmla="*/ 6568924 h 9738027"/>
                <a:gd name="connsiteX311" fmla="*/ 1265350 w 14030783"/>
                <a:gd name="connsiteY311" fmla="*/ 6651020 h 9738027"/>
                <a:gd name="connsiteX312" fmla="*/ 1163977 w 14030783"/>
                <a:gd name="connsiteY312" fmla="*/ 6610539 h 9738027"/>
                <a:gd name="connsiteX313" fmla="*/ 1142092 w 14030783"/>
                <a:gd name="connsiteY313" fmla="*/ 6682657 h 9738027"/>
                <a:gd name="connsiteX314" fmla="*/ 1176790 w 14030783"/>
                <a:gd name="connsiteY314" fmla="*/ 6768495 h 9738027"/>
                <a:gd name="connsiteX315" fmla="*/ 1173729 w 14030783"/>
                <a:gd name="connsiteY315" fmla="*/ 6871115 h 9738027"/>
                <a:gd name="connsiteX316" fmla="*/ 1188697 w 14030783"/>
                <a:gd name="connsiteY316" fmla="*/ 6955140 h 9738027"/>
                <a:gd name="connsiteX317" fmla="*/ 1248909 w 14030783"/>
                <a:gd name="connsiteY317" fmla="*/ 7021475 h 9738027"/>
                <a:gd name="connsiteX318" fmla="*/ 1405503 w 14030783"/>
                <a:gd name="connsiteY318" fmla="*/ 7104025 h 9738027"/>
                <a:gd name="connsiteX319" fmla="*/ 1487827 w 14030783"/>
                <a:gd name="connsiteY319" fmla="*/ 7157093 h 9738027"/>
                <a:gd name="connsiteX320" fmla="*/ 1569470 w 14030783"/>
                <a:gd name="connsiteY320" fmla="*/ 7212541 h 9738027"/>
                <a:gd name="connsiteX321" fmla="*/ 1650092 w 14030783"/>
                <a:gd name="connsiteY321" fmla="*/ 7263228 h 9738027"/>
                <a:gd name="connsiteX322" fmla="*/ 1693635 w 14030783"/>
                <a:gd name="connsiteY322" fmla="*/ 7277743 h 9738027"/>
                <a:gd name="connsiteX323" fmla="*/ 1780721 w 14030783"/>
                <a:gd name="connsiteY323" fmla="*/ 7321285 h 9738027"/>
                <a:gd name="connsiteX324" fmla="*/ 1853292 w 14030783"/>
                <a:gd name="connsiteY324" fmla="*/ 7248714 h 9738027"/>
                <a:gd name="connsiteX325" fmla="*/ 1968726 w 14030783"/>
                <a:gd name="connsiteY325" fmla="*/ 7251322 h 9738027"/>
                <a:gd name="connsiteX326" fmla="*/ 1995827 w 14030783"/>
                <a:gd name="connsiteY326" fmla="*/ 7319358 h 9738027"/>
                <a:gd name="connsiteX327" fmla="*/ 2082914 w 14030783"/>
                <a:gd name="connsiteY327" fmla="*/ 7348387 h 9738027"/>
                <a:gd name="connsiteX328" fmla="*/ 2172607 w 14030783"/>
                <a:gd name="connsiteY328" fmla="*/ 7389321 h 9738027"/>
                <a:gd name="connsiteX329" fmla="*/ 2224540 w 14030783"/>
                <a:gd name="connsiteY329" fmla="*/ 7423339 h 9738027"/>
                <a:gd name="connsiteX330" fmla="*/ 2249714 w 14030783"/>
                <a:gd name="connsiteY330" fmla="*/ 7440462 h 9738027"/>
                <a:gd name="connsiteX331" fmla="*/ 2262301 w 14030783"/>
                <a:gd name="connsiteY331" fmla="*/ 7472098 h 9738027"/>
                <a:gd name="connsiteX332" fmla="*/ 2298359 w 14030783"/>
                <a:gd name="connsiteY332" fmla="*/ 7501920 h 9738027"/>
                <a:gd name="connsiteX333" fmla="*/ 2324893 w 14030783"/>
                <a:gd name="connsiteY333" fmla="*/ 7517569 h 9738027"/>
                <a:gd name="connsiteX334" fmla="*/ 2450986 w 14030783"/>
                <a:gd name="connsiteY334" fmla="*/ 7496364 h 9738027"/>
                <a:gd name="connsiteX335" fmla="*/ 2482623 w 14030783"/>
                <a:gd name="connsiteY335" fmla="*/ 7618714 h 9738027"/>
                <a:gd name="connsiteX336" fmla="*/ 2535464 w 14030783"/>
                <a:gd name="connsiteY336" fmla="*/ 7655114 h 9738027"/>
                <a:gd name="connsiteX337" fmla="*/ 2622549 w 14030783"/>
                <a:gd name="connsiteY337" fmla="*/ 7684143 h 9738027"/>
                <a:gd name="connsiteX338" fmla="*/ 2682760 w 14030783"/>
                <a:gd name="connsiteY338" fmla="*/ 7741746 h 9738027"/>
                <a:gd name="connsiteX339" fmla="*/ 2791278 w 14030783"/>
                <a:gd name="connsiteY339" fmla="*/ 7744582 h 9738027"/>
                <a:gd name="connsiteX340" fmla="*/ 2847408 w 14030783"/>
                <a:gd name="connsiteY340" fmla="*/ 7814545 h 9738027"/>
                <a:gd name="connsiteX341" fmla="*/ 2927349 w 14030783"/>
                <a:gd name="connsiteY341" fmla="*/ 7807627 h 9738027"/>
                <a:gd name="connsiteX342" fmla="*/ 3007065 w 14030783"/>
                <a:gd name="connsiteY342" fmla="*/ 7838810 h 9738027"/>
                <a:gd name="connsiteX343" fmla="*/ 3145064 w 14030783"/>
                <a:gd name="connsiteY343" fmla="*/ 7843800 h 9738027"/>
                <a:gd name="connsiteX344" fmla="*/ 3254035 w 14030783"/>
                <a:gd name="connsiteY344" fmla="*/ 7881900 h 9738027"/>
                <a:gd name="connsiteX345" fmla="*/ 3367314 w 14030783"/>
                <a:gd name="connsiteY345" fmla="*/ 7843346 h 9738027"/>
                <a:gd name="connsiteX346" fmla="*/ 3456780 w 14030783"/>
                <a:gd name="connsiteY346" fmla="*/ 7819988 h 9738027"/>
                <a:gd name="connsiteX347" fmla="*/ 3480820 w 14030783"/>
                <a:gd name="connsiteY347" fmla="*/ 7878044 h 9738027"/>
                <a:gd name="connsiteX348" fmla="*/ 3490571 w 14030783"/>
                <a:gd name="connsiteY348" fmla="*/ 7923969 h 9738027"/>
                <a:gd name="connsiteX349" fmla="*/ 3512229 w 14030783"/>
                <a:gd name="connsiteY349" fmla="*/ 7982025 h 9738027"/>
                <a:gd name="connsiteX350" fmla="*/ 3546247 w 14030783"/>
                <a:gd name="connsiteY350" fmla="*/ 8022960 h 9738027"/>
                <a:gd name="connsiteX351" fmla="*/ 3609521 w 14030783"/>
                <a:gd name="connsiteY351" fmla="*/ 8017971 h 9738027"/>
                <a:gd name="connsiteX352" fmla="*/ 3624035 w 14030783"/>
                <a:gd name="connsiteY352" fmla="*/ 7901857 h 9738027"/>
                <a:gd name="connsiteX353" fmla="*/ 3703977 w 14030783"/>
                <a:gd name="connsiteY353" fmla="*/ 7834502 h 9738027"/>
                <a:gd name="connsiteX354" fmla="*/ 3747973 w 14030783"/>
                <a:gd name="connsiteY354" fmla="*/ 7787103 h 9738027"/>
                <a:gd name="connsiteX355" fmla="*/ 3882004 w 14030783"/>
                <a:gd name="connsiteY355" fmla="*/ 7842099 h 9738027"/>
                <a:gd name="connsiteX356" fmla="*/ 4030435 w 14030783"/>
                <a:gd name="connsiteY356" fmla="*/ 7872828 h 9738027"/>
                <a:gd name="connsiteX357" fmla="*/ 4110377 w 14030783"/>
                <a:gd name="connsiteY357" fmla="*/ 7834728 h 9738027"/>
                <a:gd name="connsiteX358" fmla="*/ 4146323 w 14030783"/>
                <a:gd name="connsiteY358" fmla="*/ 7921360 h 9738027"/>
                <a:gd name="connsiteX359" fmla="*/ 4196555 w 14030783"/>
                <a:gd name="connsiteY359" fmla="*/ 7962522 h 9738027"/>
                <a:gd name="connsiteX360" fmla="*/ 4261757 w 14030783"/>
                <a:gd name="connsiteY360" fmla="*/ 8028177 h 9738027"/>
                <a:gd name="connsiteX361" fmla="*/ 4252685 w 14030783"/>
                <a:gd name="connsiteY361" fmla="*/ 8093151 h 9738027"/>
                <a:gd name="connsiteX362" fmla="*/ 4277178 w 14030783"/>
                <a:gd name="connsiteY362" fmla="*/ 8148600 h 9738027"/>
                <a:gd name="connsiteX363" fmla="*/ 4436835 w 14030783"/>
                <a:gd name="connsiteY363" fmla="*/ 8119571 h 9738027"/>
                <a:gd name="connsiteX364" fmla="*/ 4565310 w 14030783"/>
                <a:gd name="connsiteY364" fmla="*/ 8078863 h 9738027"/>
                <a:gd name="connsiteX365" fmla="*/ 4639128 w 14030783"/>
                <a:gd name="connsiteY365" fmla="*/ 8082945 h 9738027"/>
                <a:gd name="connsiteX366" fmla="*/ 4712607 w 14030783"/>
                <a:gd name="connsiteY366" fmla="*/ 8047000 h 9738027"/>
                <a:gd name="connsiteX367" fmla="*/ 4741635 w 14030783"/>
                <a:gd name="connsiteY367" fmla="*/ 8003457 h 9738027"/>
                <a:gd name="connsiteX368" fmla="*/ 4756149 w 14030783"/>
                <a:gd name="connsiteY368" fmla="*/ 7959914 h 9738027"/>
                <a:gd name="connsiteX369" fmla="*/ 4843235 w 14030783"/>
                <a:gd name="connsiteY369" fmla="*/ 7930885 h 9738027"/>
                <a:gd name="connsiteX370" fmla="*/ 4877480 w 14030783"/>
                <a:gd name="connsiteY370" fmla="*/ 7904465 h 9738027"/>
                <a:gd name="connsiteX371" fmla="*/ 4933609 w 14030783"/>
                <a:gd name="connsiteY371" fmla="*/ 7875437 h 9738027"/>
                <a:gd name="connsiteX372" fmla="*/ 4986224 w 14030783"/>
                <a:gd name="connsiteY372" fmla="*/ 7839037 h 9738027"/>
                <a:gd name="connsiteX373" fmla="*/ 5104492 w 14030783"/>
                <a:gd name="connsiteY373" fmla="*/ 7766919 h 9738027"/>
                <a:gd name="connsiteX374" fmla="*/ 5249635 w 14030783"/>
                <a:gd name="connsiteY374" fmla="*/ 7814771 h 9738027"/>
                <a:gd name="connsiteX375" fmla="*/ 5336721 w 14030783"/>
                <a:gd name="connsiteY375" fmla="*/ 7872828 h 9738027"/>
                <a:gd name="connsiteX376" fmla="*/ 5423807 w 14030783"/>
                <a:gd name="connsiteY376" fmla="*/ 7858314 h 9738027"/>
                <a:gd name="connsiteX377" fmla="*/ 5467349 w 14030783"/>
                <a:gd name="connsiteY377" fmla="*/ 7829285 h 9738027"/>
                <a:gd name="connsiteX378" fmla="*/ 5553754 w 14030783"/>
                <a:gd name="connsiteY378" fmla="*/ 7712377 h 9738027"/>
                <a:gd name="connsiteX379" fmla="*/ 5602741 w 14030783"/>
                <a:gd name="connsiteY379" fmla="*/ 7788804 h 9738027"/>
                <a:gd name="connsiteX380" fmla="*/ 5641521 w 14030783"/>
                <a:gd name="connsiteY380" fmla="*/ 7843800 h 9738027"/>
                <a:gd name="connsiteX381" fmla="*/ 5656035 w 14030783"/>
                <a:gd name="connsiteY381" fmla="*/ 7887343 h 9738027"/>
                <a:gd name="connsiteX382" fmla="*/ 5745276 w 14030783"/>
                <a:gd name="connsiteY382" fmla="*/ 7950389 h 9738027"/>
                <a:gd name="connsiteX383" fmla="*/ 5770222 w 14030783"/>
                <a:gd name="connsiteY383" fmla="*/ 7990077 h 9738027"/>
                <a:gd name="connsiteX384" fmla="*/ 5766480 w 14030783"/>
                <a:gd name="connsiteY384" fmla="*/ 8069112 h 9738027"/>
                <a:gd name="connsiteX385" fmla="*/ 5771016 w 14030783"/>
                <a:gd name="connsiteY385" fmla="*/ 8131703 h 9738027"/>
                <a:gd name="connsiteX386" fmla="*/ 5778386 w 14030783"/>
                <a:gd name="connsiteY386" fmla="*/ 8211419 h 9738027"/>
                <a:gd name="connsiteX387" fmla="*/ 5776458 w 14030783"/>
                <a:gd name="connsiteY387" fmla="*/ 8300887 h 9738027"/>
                <a:gd name="connsiteX388" fmla="*/ 5730989 w 14030783"/>
                <a:gd name="connsiteY388" fmla="*/ 8377994 h 9738027"/>
                <a:gd name="connsiteX389" fmla="*/ 5641521 w 14030783"/>
                <a:gd name="connsiteY389" fmla="*/ 8424371 h 9738027"/>
                <a:gd name="connsiteX390" fmla="*/ 5612492 w 14030783"/>
                <a:gd name="connsiteY390" fmla="*/ 8467914 h 9738027"/>
                <a:gd name="connsiteX391" fmla="*/ 5597978 w 14030783"/>
                <a:gd name="connsiteY391" fmla="*/ 8511457 h 9738027"/>
                <a:gd name="connsiteX392" fmla="*/ 5510892 w 14030783"/>
                <a:gd name="connsiteY392" fmla="*/ 8598543 h 9738027"/>
                <a:gd name="connsiteX393" fmla="*/ 5496378 w 14030783"/>
                <a:gd name="connsiteY393" fmla="*/ 8642085 h 9738027"/>
                <a:gd name="connsiteX394" fmla="*/ 5558744 w 14030783"/>
                <a:gd name="connsiteY394" fmla="*/ 8768178 h 9738027"/>
                <a:gd name="connsiteX395" fmla="*/ 5516109 w 14030783"/>
                <a:gd name="connsiteY395" fmla="*/ 8861954 h 9738027"/>
                <a:gd name="connsiteX396" fmla="*/ 5658303 w 14030783"/>
                <a:gd name="connsiteY396" fmla="*/ 8840183 h 9738027"/>
                <a:gd name="connsiteX397" fmla="*/ 5750491 w 14030783"/>
                <a:gd name="connsiteY397" fmla="*/ 8814103 h 9738027"/>
                <a:gd name="connsiteX398" fmla="*/ 5815692 w 14030783"/>
                <a:gd name="connsiteY398" fmla="*/ 8800268 h 9738027"/>
                <a:gd name="connsiteX399" fmla="*/ 5787798 w 14030783"/>
                <a:gd name="connsiteY399" fmla="*/ 8872159 h 9738027"/>
                <a:gd name="connsiteX400" fmla="*/ 5786890 w 14030783"/>
                <a:gd name="connsiteY400" fmla="*/ 8903343 h 9738027"/>
                <a:gd name="connsiteX401" fmla="*/ 5786664 w 14030783"/>
                <a:gd name="connsiteY401" fmla="*/ 8946885 h 9738027"/>
                <a:gd name="connsiteX402" fmla="*/ 5815692 w 14030783"/>
                <a:gd name="connsiteY402" fmla="*/ 9033971 h 9738027"/>
                <a:gd name="connsiteX403" fmla="*/ 5868760 w 14030783"/>
                <a:gd name="connsiteY403" fmla="*/ 9080576 h 9738027"/>
                <a:gd name="connsiteX404" fmla="*/ 5921828 w 14030783"/>
                <a:gd name="connsiteY404" fmla="*/ 9114140 h 9738027"/>
                <a:gd name="connsiteX405" fmla="*/ 5946321 w 14030783"/>
                <a:gd name="connsiteY405" fmla="*/ 9164600 h 9738027"/>
                <a:gd name="connsiteX406" fmla="*/ 5902778 w 14030783"/>
                <a:gd name="connsiteY406" fmla="*/ 9266200 h 9738027"/>
                <a:gd name="connsiteX407" fmla="*/ 6062435 w 14030783"/>
                <a:gd name="connsiteY407" fmla="*/ 9353285 h 9738027"/>
                <a:gd name="connsiteX408" fmla="*/ 6076949 w 14030783"/>
                <a:gd name="connsiteY408" fmla="*/ 9396828 h 9738027"/>
                <a:gd name="connsiteX409" fmla="*/ 6105978 w 14030783"/>
                <a:gd name="connsiteY409" fmla="*/ 9440371 h 9738027"/>
                <a:gd name="connsiteX410" fmla="*/ 6172653 w 14030783"/>
                <a:gd name="connsiteY410" fmla="*/ 9471214 h 9738027"/>
                <a:gd name="connsiteX411" fmla="*/ 6308384 w 14030783"/>
                <a:gd name="connsiteY411" fmla="*/ 9406920 h 9738027"/>
                <a:gd name="connsiteX412" fmla="*/ 6338207 w 14030783"/>
                <a:gd name="connsiteY412" fmla="*/ 9440371 h 9738027"/>
                <a:gd name="connsiteX413" fmla="*/ 6352721 w 14030783"/>
                <a:gd name="connsiteY413" fmla="*/ 9483914 h 9738027"/>
                <a:gd name="connsiteX414" fmla="*/ 6386739 w 14030783"/>
                <a:gd name="connsiteY414" fmla="*/ 9527003 h 9738027"/>
                <a:gd name="connsiteX415" fmla="*/ 6444569 w 14030783"/>
                <a:gd name="connsiteY415" fmla="*/ 9556032 h 9738027"/>
                <a:gd name="connsiteX416" fmla="*/ 6469061 w 14030783"/>
                <a:gd name="connsiteY416" fmla="*/ 9510562 h 9738027"/>
                <a:gd name="connsiteX417" fmla="*/ 6468835 w 14030783"/>
                <a:gd name="connsiteY417" fmla="*/ 9382314 h 9738027"/>
                <a:gd name="connsiteX418" fmla="*/ 6439807 w 14030783"/>
                <a:gd name="connsiteY418" fmla="*/ 9280714 h 9738027"/>
                <a:gd name="connsiteX419" fmla="*/ 6483349 w 14030783"/>
                <a:gd name="connsiteY419" fmla="*/ 9237171 h 9738027"/>
                <a:gd name="connsiteX420" fmla="*/ 6526892 w 14030783"/>
                <a:gd name="connsiteY420" fmla="*/ 9222657 h 9738027"/>
                <a:gd name="connsiteX421" fmla="*/ 6596516 w 14030783"/>
                <a:gd name="connsiteY421" fmla="*/ 9225945 h 9738027"/>
                <a:gd name="connsiteX422" fmla="*/ 6675097 w 14030783"/>
                <a:gd name="connsiteY422" fmla="*/ 9168795 h 9738027"/>
                <a:gd name="connsiteX423" fmla="*/ 6776243 w 14030783"/>
                <a:gd name="connsiteY423" fmla="*/ 9224812 h 9738027"/>
                <a:gd name="connsiteX424" fmla="*/ 6802664 w 14030783"/>
                <a:gd name="connsiteY424" fmla="*/ 9164600 h 9738027"/>
                <a:gd name="connsiteX425" fmla="*/ 6867638 w 14030783"/>
                <a:gd name="connsiteY425" fmla="*/ 9181722 h 9738027"/>
                <a:gd name="connsiteX426" fmla="*/ 6909027 w 14030783"/>
                <a:gd name="connsiteY426" fmla="*/ 9205988 h 9738027"/>
                <a:gd name="connsiteX427" fmla="*/ 6991349 w 14030783"/>
                <a:gd name="connsiteY427" fmla="*/ 9208143 h 9738027"/>
                <a:gd name="connsiteX428" fmla="*/ 7063921 w 14030783"/>
                <a:gd name="connsiteY428" fmla="*/ 9121057 h 9738027"/>
                <a:gd name="connsiteX429" fmla="*/ 7141028 w 14030783"/>
                <a:gd name="connsiteY429" fmla="*/ 9139881 h 9738027"/>
                <a:gd name="connsiteX430" fmla="*/ 7209064 w 14030783"/>
                <a:gd name="connsiteY430" fmla="*/ 9077514 h 9738027"/>
                <a:gd name="connsiteX431" fmla="*/ 7235939 w 14030783"/>
                <a:gd name="connsiteY431" fmla="*/ 9048713 h 9738027"/>
                <a:gd name="connsiteX432" fmla="*/ 7275172 w 14030783"/>
                <a:gd name="connsiteY432" fmla="*/ 9023539 h 9738027"/>
                <a:gd name="connsiteX433" fmla="*/ 7310436 w 14030783"/>
                <a:gd name="connsiteY433" fmla="*/ 9063681 h 9738027"/>
                <a:gd name="connsiteX434" fmla="*/ 7346609 w 14030783"/>
                <a:gd name="connsiteY434" fmla="*/ 9109604 h 9738027"/>
                <a:gd name="connsiteX435" fmla="*/ 7382328 w 14030783"/>
                <a:gd name="connsiteY435" fmla="*/ 9159270 h 9738027"/>
                <a:gd name="connsiteX436" fmla="*/ 7499349 w 14030783"/>
                <a:gd name="connsiteY436" fmla="*/ 9164600 h 9738027"/>
                <a:gd name="connsiteX437" fmla="*/ 7586435 w 14030783"/>
                <a:gd name="connsiteY437" fmla="*/ 9179114 h 9738027"/>
                <a:gd name="connsiteX438" fmla="*/ 7600949 w 14030783"/>
                <a:gd name="connsiteY438" fmla="*/ 9353285 h 9738027"/>
                <a:gd name="connsiteX439" fmla="*/ 7673521 w 14030783"/>
                <a:gd name="connsiteY439" fmla="*/ 9367800 h 9738027"/>
                <a:gd name="connsiteX440" fmla="*/ 7760607 w 14030783"/>
                <a:gd name="connsiteY440" fmla="*/ 9396828 h 9738027"/>
                <a:gd name="connsiteX441" fmla="*/ 7847692 w 14030783"/>
                <a:gd name="connsiteY441" fmla="*/ 9425857 h 9738027"/>
                <a:gd name="connsiteX442" fmla="*/ 7891235 w 14030783"/>
                <a:gd name="connsiteY442" fmla="*/ 9440371 h 9738027"/>
                <a:gd name="connsiteX443" fmla="*/ 7934778 w 14030783"/>
                <a:gd name="connsiteY443" fmla="*/ 9396828 h 9738027"/>
                <a:gd name="connsiteX444" fmla="*/ 7978321 w 14030783"/>
                <a:gd name="connsiteY444" fmla="*/ 9382314 h 9738027"/>
                <a:gd name="connsiteX445" fmla="*/ 8001453 w 14030783"/>
                <a:gd name="connsiteY445" fmla="*/ 9347389 h 9738027"/>
                <a:gd name="connsiteX446" fmla="*/ 8044315 w 14030783"/>
                <a:gd name="connsiteY446" fmla="*/ 9335483 h 9738027"/>
                <a:gd name="connsiteX447" fmla="*/ 8103847 w 14030783"/>
                <a:gd name="connsiteY447" fmla="*/ 9397396 h 9738027"/>
                <a:gd name="connsiteX448" fmla="*/ 8207942 w 14030783"/>
                <a:gd name="connsiteY448" fmla="*/ 9437309 h 9738027"/>
                <a:gd name="connsiteX449" fmla="*/ 8253866 w 14030783"/>
                <a:gd name="connsiteY449" fmla="*/ 9392633 h 9738027"/>
                <a:gd name="connsiteX450" fmla="*/ 8294347 w 14030783"/>
                <a:gd name="connsiteY450" fmla="*/ 9401818 h 9738027"/>
                <a:gd name="connsiteX451" fmla="*/ 8337890 w 14030783"/>
                <a:gd name="connsiteY451" fmla="*/ 9438217 h 9738027"/>
                <a:gd name="connsiteX452" fmla="*/ 8356259 w 14030783"/>
                <a:gd name="connsiteY452" fmla="*/ 9485502 h 9738027"/>
                <a:gd name="connsiteX453" fmla="*/ 8333808 w 14030783"/>
                <a:gd name="connsiteY453" fmla="*/ 9519633 h 9738027"/>
                <a:gd name="connsiteX454" fmla="*/ 8315778 w 14030783"/>
                <a:gd name="connsiteY454" fmla="*/ 9604564 h 9738027"/>
                <a:gd name="connsiteX455" fmla="*/ 8348095 w 14030783"/>
                <a:gd name="connsiteY455" fmla="*/ 9685413 h 9738027"/>
                <a:gd name="connsiteX456" fmla="*/ 8389257 w 14030783"/>
                <a:gd name="connsiteY456" fmla="*/ 9738027 h 9738027"/>
                <a:gd name="connsiteX457" fmla="*/ 8428264 w 14030783"/>
                <a:gd name="connsiteY457" fmla="*/ 9730657 h 9738027"/>
                <a:gd name="connsiteX458" fmla="*/ 8425202 w 14030783"/>
                <a:gd name="connsiteY458" fmla="*/ 9682578 h 9738027"/>
                <a:gd name="connsiteX459" fmla="*/ 8399235 w 14030783"/>
                <a:gd name="connsiteY459" fmla="*/ 9643571 h 9738027"/>
                <a:gd name="connsiteX460" fmla="*/ 8389937 w 14030783"/>
                <a:gd name="connsiteY460" fmla="*/ 9571453 h 9738027"/>
                <a:gd name="connsiteX461" fmla="*/ 8409214 w 14030783"/>
                <a:gd name="connsiteY461" fmla="*/ 9527684 h 9738027"/>
                <a:gd name="connsiteX462" fmla="*/ 8434841 w 14030783"/>
                <a:gd name="connsiteY462" fmla="*/ 9475977 h 9738027"/>
                <a:gd name="connsiteX463" fmla="*/ 8468178 w 14030783"/>
                <a:gd name="connsiteY463" fmla="*/ 9483120 h 9738027"/>
                <a:gd name="connsiteX464" fmla="*/ 8534853 w 14030783"/>
                <a:gd name="connsiteY464" fmla="*/ 9473595 h 9738027"/>
                <a:gd name="connsiteX465" fmla="*/ 8592684 w 14030783"/>
                <a:gd name="connsiteY465" fmla="*/ 9453185 h 9738027"/>
                <a:gd name="connsiteX466" fmla="*/ 8675007 w 14030783"/>
                <a:gd name="connsiteY466" fmla="*/ 9428465 h 9738027"/>
                <a:gd name="connsiteX467" fmla="*/ 8734991 w 14030783"/>
                <a:gd name="connsiteY467" fmla="*/ 9415877 h 9738027"/>
                <a:gd name="connsiteX468" fmla="*/ 8730116 w 14030783"/>
                <a:gd name="connsiteY468" fmla="*/ 9375964 h 9738027"/>
                <a:gd name="connsiteX469" fmla="*/ 8753928 w 14030783"/>
                <a:gd name="connsiteY469" fmla="*/ 9356914 h 9738027"/>
                <a:gd name="connsiteX470" fmla="*/ 8782503 w 14030783"/>
                <a:gd name="connsiteY470" fmla="*/ 9359295 h 9738027"/>
                <a:gd name="connsiteX471" fmla="*/ 8849178 w 14030783"/>
                <a:gd name="connsiteY471" fmla="*/ 9382314 h 9738027"/>
                <a:gd name="connsiteX472" fmla="*/ 8894876 w 14030783"/>
                <a:gd name="connsiteY472" fmla="*/ 9312577 h 9738027"/>
                <a:gd name="connsiteX473" fmla="*/ 8942047 w 14030783"/>
                <a:gd name="connsiteY473" fmla="*/ 9314052 h 9738027"/>
                <a:gd name="connsiteX474" fmla="*/ 8980147 w 14030783"/>
                <a:gd name="connsiteY474" fmla="*/ 9356914 h 9738027"/>
                <a:gd name="connsiteX475" fmla="*/ 9023009 w 14030783"/>
                <a:gd name="connsiteY475" fmla="*/ 9321195 h 9738027"/>
                <a:gd name="connsiteX476" fmla="*/ 9064511 w 14030783"/>
                <a:gd name="connsiteY476" fmla="*/ 9264272 h 9738027"/>
                <a:gd name="connsiteX477" fmla="*/ 9124723 w 14030783"/>
                <a:gd name="connsiteY477" fmla="*/ 9278106 h 9738027"/>
                <a:gd name="connsiteX478" fmla="*/ 9163503 w 14030783"/>
                <a:gd name="connsiteY478" fmla="*/ 9237852 h 9738027"/>
                <a:gd name="connsiteX479" fmla="*/ 9168266 w 14030783"/>
                <a:gd name="connsiteY479" fmla="*/ 9186258 h 9738027"/>
                <a:gd name="connsiteX480" fmla="*/ 9199222 w 14030783"/>
                <a:gd name="connsiteY480" fmla="*/ 9133077 h 9738027"/>
                <a:gd name="connsiteX481" fmla="*/ 9242084 w 14030783"/>
                <a:gd name="connsiteY481" fmla="*/ 9156889 h 9738027"/>
                <a:gd name="connsiteX482" fmla="*/ 9285174 w 14030783"/>
                <a:gd name="connsiteY482" fmla="*/ 9196690 h 9738027"/>
                <a:gd name="connsiteX483" fmla="*/ 9344478 w 14030783"/>
                <a:gd name="connsiteY483" fmla="*/ 9159270 h 9738027"/>
                <a:gd name="connsiteX484" fmla="*/ 9438367 w 14030783"/>
                <a:gd name="connsiteY484" fmla="*/ 9131943 h 9738027"/>
                <a:gd name="connsiteX485" fmla="*/ 9496878 w 14030783"/>
                <a:gd name="connsiteY485" fmla="*/ 9130695 h 9738027"/>
                <a:gd name="connsiteX486" fmla="*/ 9557316 w 14030783"/>
                <a:gd name="connsiteY486" fmla="*/ 9105521 h 9738027"/>
                <a:gd name="connsiteX487" fmla="*/ 9613446 w 14030783"/>
                <a:gd name="connsiteY487" fmla="*/ 9126046 h 9738027"/>
                <a:gd name="connsiteX488" fmla="*/ 9691007 w 14030783"/>
                <a:gd name="connsiteY488" fmla="*/ 9106543 h 9738027"/>
                <a:gd name="connsiteX489" fmla="*/ 9792153 w 14030783"/>
                <a:gd name="connsiteY489" fmla="*/ 9094977 h 9738027"/>
                <a:gd name="connsiteX490" fmla="*/ 9854973 w 14030783"/>
                <a:gd name="connsiteY490" fmla="*/ 9050866 h 9738027"/>
                <a:gd name="connsiteX491" fmla="*/ 9842159 w 14030783"/>
                <a:gd name="connsiteY491" fmla="*/ 9009252 h 9738027"/>
                <a:gd name="connsiteX492" fmla="*/ 9858034 w 14030783"/>
                <a:gd name="connsiteY492" fmla="*/ 8981583 h 9738027"/>
                <a:gd name="connsiteX493" fmla="*/ 9911216 w 14030783"/>
                <a:gd name="connsiteY493" fmla="*/ 8980677 h 9738027"/>
                <a:gd name="connsiteX494" fmla="*/ 9932534 w 14030783"/>
                <a:gd name="connsiteY494" fmla="*/ 8931350 h 9738027"/>
                <a:gd name="connsiteX495" fmla="*/ 9981519 w 14030783"/>
                <a:gd name="connsiteY495" fmla="*/ 8904022 h 9738027"/>
                <a:gd name="connsiteX496" fmla="*/ 10063162 w 14030783"/>
                <a:gd name="connsiteY496" fmla="*/ 8850956 h 9738027"/>
                <a:gd name="connsiteX497" fmla="*/ 10140723 w 14030783"/>
                <a:gd name="connsiteY497" fmla="*/ 8802650 h 9738027"/>
                <a:gd name="connsiteX498" fmla="*/ 10169524 w 14030783"/>
                <a:gd name="connsiteY498" fmla="*/ 8768632 h 9738027"/>
                <a:gd name="connsiteX499" fmla="*/ 10138795 w 14030783"/>
                <a:gd name="connsiteY499" fmla="*/ 8719646 h 9738027"/>
                <a:gd name="connsiteX500" fmla="*/ 10178256 w 14030783"/>
                <a:gd name="connsiteY500" fmla="*/ 8683474 h 9738027"/>
                <a:gd name="connsiteX501" fmla="*/ 10238467 w 14030783"/>
                <a:gd name="connsiteY501" fmla="*/ 8664197 h 9738027"/>
                <a:gd name="connsiteX502" fmla="*/ 10291535 w 14030783"/>
                <a:gd name="connsiteY502" fmla="*/ 8642539 h 9738027"/>
                <a:gd name="connsiteX503" fmla="*/ 10332470 w 14030783"/>
                <a:gd name="connsiteY503" fmla="*/ 8610902 h 9738027"/>
                <a:gd name="connsiteX504" fmla="*/ 10389847 w 14030783"/>
                <a:gd name="connsiteY504" fmla="*/ 8533002 h 9738027"/>
                <a:gd name="connsiteX505" fmla="*/ 10402207 w 14030783"/>
                <a:gd name="connsiteY505" fmla="*/ 8525971 h 9738027"/>
                <a:gd name="connsiteX506" fmla="*/ 10436905 w 14030783"/>
                <a:gd name="connsiteY506" fmla="*/ 8480274 h 9738027"/>
                <a:gd name="connsiteX507" fmla="*/ 10475232 w 14030783"/>
                <a:gd name="connsiteY507" fmla="*/ 8443875 h 9738027"/>
                <a:gd name="connsiteX508" fmla="*/ 10518321 w 14030783"/>
                <a:gd name="connsiteY508" fmla="*/ 8395343 h 9738027"/>
                <a:gd name="connsiteX509" fmla="*/ 10533516 w 14030783"/>
                <a:gd name="connsiteY509" fmla="*/ 8308257 h 9738027"/>
                <a:gd name="connsiteX510" fmla="*/ 10538052 w 14030783"/>
                <a:gd name="connsiteY510" fmla="*/ 8247819 h 9738027"/>
                <a:gd name="connsiteX511" fmla="*/ 10520816 w 14030783"/>
                <a:gd name="connsiteY511" fmla="*/ 8171052 h 9738027"/>
                <a:gd name="connsiteX512" fmla="*/ 10561864 w 14030783"/>
                <a:gd name="connsiteY512" fmla="*/ 8117643 h 9738027"/>
                <a:gd name="connsiteX513" fmla="*/ 10605407 w 14030783"/>
                <a:gd name="connsiteY513" fmla="*/ 8119571 h 9738027"/>
                <a:gd name="connsiteX514" fmla="*/ 10666072 w 14030783"/>
                <a:gd name="connsiteY514" fmla="*/ 8102676 h 9738027"/>
                <a:gd name="connsiteX515" fmla="*/ 10693627 w 14030783"/>
                <a:gd name="connsiteY515" fmla="*/ 8025569 h 9738027"/>
                <a:gd name="connsiteX516" fmla="*/ 10735128 w 14030783"/>
                <a:gd name="connsiteY516" fmla="*/ 7994839 h 9738027"/>
                <a:gd name="connsiteX517" fmla="*/ 10813823 w 14030783"/>
                <a:gd name="connsiteY517" fmla="*/ 7894940 h 9738027"/>
                <a:gd name="connsiteX518" fmla="*/ 10845233 w 14030783"/>
                <a:gd name="connsiteY518" fmla="*/ 7805246 h 9738027"/>
                <a:gd name="connsiteX519" fmla="*/ 10886394 w 14030783"/>
                <a:gd name="connsiteY519" fmla="*/ 7745488 h 9738027"/>
                <a:gd name="connsiteX520" fmla="*/ 10942297 w 14030783"/>
                <a:gd name="connsiteY520" fmla="*/ 7730520 h 9738027"/>
                <a:gd name="connsiteX521" fmla="*/ 10997292 w 14030783"/>
                <a:gd name="connsiteY521" fmla="*/ 7727685 h 9738027"/>
                <a:gd name="connsiteX522" fmla="*/ 10990829 w 14030783"/>
                <a:gd name="connsiteY522" fmla="*/ 7706028 h 9738027"/>
                <a:gd name="connsiteX523" fmla="*/ 10982778 w 14030783"/>
                <a:gd name="connsiteY523" fmla="*/ 7652732 h 9738027"/>
                <a:gd name="connsiteX524" fmla="*/ 10989695 w 14030783"/>
                <a:gd name="connsiteY524" fmla="*/ 7604427 h 9738027"/>
                <a:gd name="connsiteX525" fmla="*/ 10956584 w 14030783"/>
                <a:gd name="connsiteY525" fmla="*/ 7507590 h 9738027"/>
                <a:gd name="connsiteX526" fmla="*/ 10954430 w 14030783"/>
                <a:gd name="connsiteY526" fmla="*/ 7454521 h 9738027"/>
                <a:gd name="connsiteX527" fmla="*/ 11002735 w 14030783"/>
                <a:gd name="connsiteY527" fmla="*/ 7401681 h 9738027"/>
                <a:gd name="connsiteX528" fmla="*/ 11063741 w 14030783"/>
                <a:gd name="connsiteY528" fmla="*/ 7373333 h 9738027"/>
                <a:gd name="connsiteX529" fmla="*/ 11055349 w 14030783"/>
                <a:gd name="connsiteY529" fmla="*/ 7335800 h 9738027"/>
                <a:gd name="connsiteX530" fmla="*/ 11013734 w 14030783"/>
                <a:gd name="connsiteY530" fmla="*/ 7306998 h 9738027"/>
                <a:gd name="connsiteX531" fmla="*/ 10951368 w 14030783"/>
                <a:gd name="connsiteY531" fmla="*/ 7239643 h 9738027"/>
                <a:gd name="connsiteX532" fmla="*/ 10890703 w 14030783"/>
                <a:gd name="connsiteY532" fmla="*/ 7270371 h 9738027"/>
                <a:gd name="connsiteX533" fmla="*/ 10820966 w 14030783"/>
                <a:gd name="connsiteY533" fmla="*/ 7263001 h 9738027"/>
                <a:gd name="connsiteX534" fmla="*/ 10823121 w 14030783"/>
                <a:gd name="connsiteY534" fmla="*/ 7205171 h 9738027"/>
                <a:gd name="connsiteX535" fmla="*/ 10869045 w 14030783"/>
                <a:gd name="connsiteY535" fmla="*/ 7133053 h 9738027"/>
                <a:gd name="connsiteX536" fmla="*/ 10916103 w 14030783"/>
                <a:gd name="connsiteY536" fmla="*/ 7116158 h 9738027"/>
                <a:gd name="connsiteX537" fmla="*/ 10956130 w 14030783"/>
                <a:gd name="connsiteY537" fmla="*/ 7087357 h 9738027"/>
                <a:gd name="connsiteX538" fmla="*/ 11012486 w 14030783"/>
                <a:gd name="connsiteY538" fmla="*/ 7074769 h 9738027"/>
                <a:gd name="connsiteX539" fmla="*/ 11072244 w 14030783"/>
                <a:gd name="connsiteY539" fmla="*/ 7055039 h 9738027"/>
                <a:gd name="connsiteX540" fmla="*/ 10968491 w 14030783"/>
                <a:gd name="connsiteY540" fmla="*/ 6954120 h 9738027"/>
                <a:gd name="connsiteX541" fmla="*/ 10942070 w 14030783"/>
                <a:gd name="connsiteY541" fmla="*/ 6879619 h 9738027"/>
                <a:gd name="connsiteX542" fmla="*/ 11036527 w 14030783"/>
                <a:gd name="connsiteY542" fmla="*/ 6886083 h 9738027"/>
                <a:gd name="connsiteX543" fmla="*/ 11084378 w 14030783"/>
                <a:gd name="connsiteY543" fmla="*/ 6856828 h 9738027"/>
                <a:gd name="connsiteX544" fmla="*/ 11026321 w 14030783"/>
                <a:gd name="connsiteY544" fmla="*/ 6788566 h 9738027"/>
                <a:gd name="connsiteX545" fmla="*/ 10953749 w 14030783"/>
                <a:gd name="connsiteY545" fmla="*/ 6740714 h 9738027"/>
                <a:gd name="connsiteX546" fmla="*/ 10948307 w 14030783"/>
                <a:gd name="connsiteY546" fmla="*/ 6692862 h 9738027"/>
                <a:gd name="connsiteX547" fmla="*/ 10895692 w 14030783"/>
                <a:gd name="connsiteY547" fmla="*/ 6668143 h 9738027"/>
                <a:gd name="connsiteX548" fmla="*/ 10852603 w 14030783"/>
                <a:gd name="connsiteY548" fmla="*/ 6633671 h 9738027"/>
                <a:gd name="connsiteX549" fmla="*/ 10842851 w 14030783"/>
                <a:gd name="connsiteY549" fmla="*/ 6556790 h 9738027"/>
                <a:gd name="connsiteX550" fmla="*/ 10832646 w 14030783"/>
                <a:gd name="connsiteY550" fmla="*/ 6494198 h 9738027"/>
                <a:gd name="connsiteX551" fmla="*/ 10779578 w 14030783"/>
                <a:gd name="connsiteY551" fmla="*/ 6367878 h 9738027"/>
                <a:gd name="connsiteX552" fmla="*/ 10750549 w 14030783"/>
                <a:gd name="connsiteY552" fmla="*/ 6247228 h 9738027"/>
                <a:gd name="connsiteX553" fmla="*/ 10707007 w 14030783"/>
                <a:gd name="connsiteY553" fmla="*/ 6218200 h 9738027"/>
                <a:gd name="connsiteX554" fmla="*/ 10658021 w 14030783"/>
                <a:gd name="connsiteY554" fmla="*/ 6155833 h 9738027"/>
                <a:gd name="connsiteX555" fmla="*/ 10547349 w 14030783"/>
                <a:gd name="connsiteY555" fmla="*/ 6072831 h 9738027"/>
                <a:gd name="connsiteX556" fmla="*/ 10465027 w 14030783"/>
                <a:gd name="connsiteY556" fmla="*/ 6005701 h 9738027"/>
                <a:gd name="connsiteX557" fmla="*/ 10480221 w 14030783"/>
                <a:gd name="connsiteY557" fmla="*/ 5885505 h 9738027"/>
                <a:gd name="connsiteX558" fmla="*/ 10547803 w 14030783"/>
                <a:gd name="connsiteY558" fmla="*/ 5822232 h 9738027"/>
                <a:gd name="connsiteX559" fmla="*/ 10634435 w 14030783"/>
                <a:gd name="connsiteY559" fmla="*/ 5724714 h 9738027"/>
                <a:gd name="connsiteX560" fmla="*/ 10668453 w 14030783"/>
                <a:gd name="connsiteY560" fmla="*/ 5637402 h 9738027"/>
                <a:gd name="connsiteX561" fmla="*/ 10711996 w 14030783"/>
                <a:gd name="connsiteY561" fmla="*/ 5604745 h 9738027"/>
                <a:gd name="connsiteX562" fmla="*/ 10789103 w 14030783"/>
                <a:gd name="connsiteY562" fmla="*/ 5627196 h 9738027"/>
                <a:gd name="connsiteX563" fmla="*/ 10799989 w 14030783"/>
                <a:gd name="connsiteY563" fmla="*/ 5560067 h 9738027"/>
                <a:gd name="connsiteX564" fmla="*/ 10853057 w 14030783"/>
                <a:gd name="connsiteY564" fmla="*/ 5502464 h 9738027"/>
                <a:gd name="connsiteX565" fmla="*/ 10929936 w 14030783"/>
                <a:gd name="connsiteY565" fmla="*/ 5468446 h 9738027"/>
                <a:gd name="connsiteX566" fmla="*/ 10997292 w 14030783"/>
                <a:gd name="connsiteY566" fmla="*/ 5463457 h 9738027"/>
                <a:gd name="connsiteX567" fmla="*/ 11027909 w 14030783"/>
                <a:gd name="connsiteY567" fmla="*/ 5434655 h 9738027"/>
                <a:gd name="connsiteX568" fmla="*/ 11090501 w 14030783"/>
                <a:gd name="connsiteY568" fmla="*/ 5395875 h 9738027"/>
                <a:gd name="connsiteX569" fmla="*/ 11200492 w 14030783"/>
                <a:gd name="connsiteY569" fmla="*/ 5361857 h 9738027"/>
                <a:gd name="connsiteX570" fmla="*/ 11244035 w 14030783"/>
                <a:gd name="connsiteY570" fmla="*/ 5332828 h 9738027"/>
                <a:gd name="connsiteX571" fmla="*/ 11200492 w 14030783"/>
                <a:gd name="connsiteY571" fmla="*/ 5303800 h 9738027"/>
                <a:gd name="connsiteX572" fmla="*/ 10910207 w 14030783"/>
                <a:gd name="connsiteY572" fmla="*/ 5260257 h 9738027"/>
                <a:gd name="connsiteX573" fmla="*/ 10866664 w 14030783"/>
                <a:gd name="connsiteY573" fmla="*/ 5216714 h 9738027"/>
                <a:gd name="connsiteX574" fmla="*/ 10721521 w 14030783"/>
                <a:gd name="connsiteY574" fmla="*/ 5274771 h 9738027"/>
                <a:gd name="connsiteX575" fmla="*/ 10663464 w 14030783"/>
                <a:gd name="connsiteY575" fmla="*/ 5303800 h 9738027"/>
                <a:gd name="connsiteX576" fmla="*/ 10576378 w 14030783"/>
                <a:gd name="connsiteY576" fmla="*/ 5390206 h 9738027"/>
                <a:gd name="connsiteX577" fmla="*/ 10479087 w 14030783"/>
                <a:gd name="connsiteY577" fmla="*/ 5361403 h 9738027"/>
                <a:gd name="connsiteX578" fmla="*/ 10407422 w 14030783"/>
                <a:gd name="connsiteY578" fmla="*/ 5317633 h 9738027"/>
                <a:gd name="connsiteX579" fmla="*/ 10387692 w 14030783"/>
                <a:gd name="connsiteY579" fmla="*/ 5245743 h 9738027"/>
                <a:gd name="connsiteX580" fmla="*/ 10402207 w 14030783"/>
                <a:gd name="connsiteY580" fmla="*/ 5187685 h 9738027"/>
                <a:gd name="connsiteX581" fmla="*/ 10431235 w 14030783"/>
                <a:gd name="connsiteY581" fmla="*/ 5144143 h 9738027"/>
                <a:gd name="connsiteX582" fmla="*/ 10387692 w 14030783"/>
                <a:gd name="connsiteY582" fmla="*/ 5115114 h 9738027"/>
                <a:gd name="connsiteX583" fmla="*/ 10329635 w 14030783"/>
                <a:gd name="connsiteY583" fmla="*/ 5100600 h 9738027"/>
                <a:gd name="connsiteX584" fmla="*/ 10242549 w 14030783"/>
                <a:gd name="connsiteY584" fmla="*/ 5071571 h 9738027"/>
                <a:gd name="connsiteX585" fmla="*/ 10199007 w 14030783"/>
                <a:gd name="connsiteY585" fmla="*/ 5057057 h 9738027"/>
                <a:gd name="connsiteX586" fmla="*/ 10112602 w 14030783"/>
                <a:gd name="connsiteY586" fmla="*/ 5028028 h 9738027"/>
                <a:gd name="connsiteX587" fmla="*/ 10083346 w 14030783"/>
                <a:gd name="connsiteY587" fmla="*/ 4921665 h 9738027"/>
                <a:gd name="connsiteX588" fmla="*/ 10088789 w 14030783"/>
                <a:gd name="connsiteY588" fmla="*/ 4868598 h 9738027"/>
                <a:gd name="connsiteX589" fmla="*/ 10141403 w 14030783"/>
                <a:gd name="connsiteY589" fmla="*/ 4758381 h 9738027"/>
                <a:gd name="connsiteX590" fmla="*/ 10227809 w 14030783"/>
                <a:gd name="connsiteY590" fmla="*/ 4753164 h 9738027"/>
                <a:gd name="connsiteX591" fmla="*/ 10301060 w 14030783"/>
                <a:gd name="connsiteY591" fmla="*/ 4791490 h 9738027"/>
                <a:gd name="connsiteX592" fmla="*/ 10350727 w 14030783"/>
                <a:gd name="connsiteY592" fmla="*/ 4762462 h 9738027"/>
                <a:gd name="connsiteX593" fmla="*/ 10404021 w 14030783"/>
                <a:gd name="connsiteY593" fmla="*/ 4752710 h 9738027"/>
                <a:gd name="connsiteX594" fmla="*/ 10461851 w 14030783"/>
                <a:gd name="connsiteY594" fmla="*/ 4698963 h 9738027"/>
                <a:gd name="connsiteX595" fmla="*/ 10486117 w 14030783"/>
                <a:gd name="connsiteY595" fmla="*/ 4607114 h 9738027"/>
                <a:gd name="connsiteX596" fmla="*/ 10530341 w 14030783"/>
                <a:gd name="connsiteY596" fmla="*/ 4532502 h 9738027"/>
                <a:gd name="connsiteX597" fmla="*/ 10634435 w 14030783"/>
                <a:gd name="connsiteY597" fmla="*/ 4520028 h 9738027"/>
                <a:gd name="connsiteX598" fmla="*/ 10677978 w 14030783"/>
                <a:gd name="connsiteY598" fmla="*/ 4491000 h 9738027"/>
                <a:gd name="connsiteX599" fmla="*/ 10750549 w 14030783"/>
                <a:gd name="connsiteY599" fmla="*/ 4403914 h 9738027"/>
                <a:gd name="connsiteX600" fmla="*/ 10794092 w 14030783"/>
                <a:gd name="connsiteY600" fmla="*/ 4360371 h 9738027"/>
                <a:gd name="connsiteX601" fmla="*/ 10814503 w 14030783"/>
                <a:gd name="connsiteY601" fmla="*/ 4302314 h 9738027"/>
                <a:gd name="connsiteX602" fmla="*/ 10887528 w 14030783"/>
                <a:gd name="connsiteY602" fmla="*/ 4251514 h 9738027"/>
                <a:gd name="connsiteX603" fmla="*/ 11016116 w 14030783"/>
                <a:gd name="connsiteY603" fmla="*/ 4232464 h 9738027"/>
                <a:gd name="connsiteX604" fmla="*/ 11142209 w 14030783"/>
                <a:gd name="connsiteY604" fmla="*/ 4307983 h 9738027"/>
                <a:gd name="connsiteX605" fmla="*/ 11165794 w 14030783"/>
                <a:gd name="connsiteY605" fmla="*/ 4433170 h 9738027"/>
                <a:gd name="connsiteX606" fmla="*/ 11117489 w 14030783"/>
                <a:gd name="connsiteY606" fmla="*/ 4505514 h 9738027"/>
                <a:gd name="connsiteX607" fmla="*/ 11087553 w 14030783"/>
                <a:gd name="connsiteY607" fmla="*/ 4551552 h 9738027"/>
                <a:gd name="connsiteX608" fmla="*/ 11088687 w 14030783"/>
                <a:gd name="connsiteY608" fmla="*/ 4577632 h 9738027"/>
                <a:gd name="connsiteX609" fmla="*/ 11026321 w 14030783"/>
                <a:gd name="connsiteY609" fmla="*/ 4592600 h 9738027"/>
                <a:gd name="connsiteX610" fmla="*/ 11011807 w 14030783"/>
                <a:gd name="connsiteY610" fmla="*/ 4650657 h 9738027"/>
                <a:gd name="connsiteX611" fmla="*/ 11098892 w 14030783"/>
                <a:gd name="connsiteY611" fmla="*/ 4665171 h 9738027"/>
                <a:gd name="connsiteX612" fmla="*/ 11055349 w 14030783"/>
                <a:gd name="connsiteY612" fmla="*/ 4708714 h 9738027"/>
                <a:gd name="connsiteX613" fmla="*/ 11040835 w 14030783"/>
                <a:gd name="connsiteY613" fmla="*/ 4752257 h 9738027"/>
                <a:gd name="connsiteX614" fmla="*/ 11055349 w 14030783"/>
                <a:gd name="connsiteY614" fmla="*/ 4781285 h 9738027"/>
                <a:gd name="connsiteX615" fmla="*/ 11098892 w 14030783"/>
                <a:gd name="connsiteY615" fmla="*/ 4737743 h 9738027"/>
                <a:gd name="connsiteX616" fmla="*/ 11229521 w 14030783"/>
                <a:gd name="connsiteY616" fmla="*/ 4650657 h 9738027"/>
                <a:gd name="connsiteX617" fmla="*/ 11287578 w 14030783"/>
                <a:gd name="connsiteY617" fmla="*/ 4636143 h 9738027"/>
                <a:gd name="connsiteX618" fmla="*/ 11374664 w 14030783"/>
                <a:gd name="connsiteY618" fmla="*/ 4592600 h 9738027"/>
                <a:gd name="connsiteX619" fmla="*/ 11461749 w 14030783"/>
                <a:gd name="connsiteY619" fmla="*/ 4549057 h 9738027"/>
                <a:gd name="connsiteX620" fmla="*/ 11577864 w 14030783"/>
                <a:gd name="connsiteY62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09635 w 14030783"/>
                <a:gd name="connsiteY231" fmla="*/ 2241285 h 9738027"/>
                <a:gd name="connsiteX232" fmla="*/ 2695121 w 14030783"/>
                <a:gd name="connsiteY232" fmla="*/ 2328371 h 9738027"/>
                <a:gd name="connsiteX233" fmla="*/ 2457904 w 14030783"/>
                <a:gd name="connsiteY233" fmla="*/ 2320320 h 9738027"/>
                <a:gd name="connsiteX234" fmla="*/ 2317749 w 14030783"/>
                <a:gd name="connsiteY234" fmla="*/ 2284828 h 9738027"/>
                <a:gd name="connsiteX235" fmla="*/ 2274207 w 14030783"/>
                <a:gd name="connsiteY235" fmla="*/ 2270314 h 9738027"/>
                <a:gd name="connsiteX236" fmla="*/ 2143578 w 14030783"/>
                <a:gd name="connsiteY236" fmla="*/ 2284828 h 9738027"/>
                <a:gd name="connsiteX237" fmla="*/ 2129064 w 14030783"/>
                <a:gd name="connsiteY237" fmla="*/ 2357400 h 9738027"/>
                <a:gd name="connsiteX238" fmla="*/ 2099808 w 14030783"/>
                <a:gd name="connsiteY238" fmla="*/ 2463763 h 9738027"/>
                <a:gd name="connsiteX239" fmla="*/ 2070553 w 14030783"/>
                <a:gd name="connsiteY239" fmla="*/ 2561053 h 9738027"/>
                <a:gd name="connsiteX240" fmla="*/ 2027464 w 14030783"/>
                <a:gd name="connsiteY240" fmla="*/ 2647459 h 9738027"/>
                <a:gd name="connsiteX241" fmla="*/ 2025309 w 14030783"/>
                <a:gd name="connsiteY241" fmla="*/ 2780695 h 9738027"/>
                <a:gd name="connsiteX242" fmla="*/ 2085295 w 14030783"/>
                <a:gd name="connsiteY242" fmla="*/ 2852813 h 9738027"/>
                <a:gd name="connsiteX243" fmla="*/ 2020093 w 14030783"/>
                <a:gd name="connsiteY243" fmla="*/ 2903953 h 9738027"/>
                <a:gd name="connsiteX244" fmla="*/ 1918493 w 14030783"/>
                <a:gd name="connsiteY244" fmla="*/ 2846576 h 9738027"/>
                <a:gd name="connsiteX245" fmla="*/ 1817348 w 14030783"/>
                <a:gd name="connsiteY245" fmla="*/ 2863245 h 9738027"/>
                <a:gd name="connsiteX246" fmla="*/ 1621064 w 14030783"/>
                <a:gd name="connsiteY246" fmla="*/ 2908943 h 9738027"/>
                <a:gd name="connsiteX247" fmla="*/ 1582510 w 14030783"/>
                <a:gd name="connsiteY247" fmla="*/ 2933435 h 9738027"/>
                <a:gd name="connsiteX248" fmla="*/ 1512773 w 14030783"/>
                <a:gd name="connsiteY248" fmla="*/ 2955320 h 9738027"/>
                <a:gd name="connsiteX249" fmla="*/ 1517309 w 14030783"/>
                <a:gd name="connsiteY249" fmla="*/ 3013150 h 9738027"/>
                <a:gd name="connsiteX250" fmla="*/ 1549173 w 14030783"/>
                <a:gd name="connsiteY250" fmla="*/ 3107153 h 9738027"/>
                <a:gd name="connsiteX251" fmla="*/ 1592716 w 14030783"/>
                <a:gd name="connsiteY251" fmla="*/ 3191403 h 9738027"/>
                <a:gd name="connsiteX252" fmla="*/ 1641135 w 14030783"/>
                <a:gd name="connsiteY252" fmla="*/ 3379977 h 9738027"/>
                <a:gd name="connsiteX253" fmla="*/ 1679235 w 14030783"/>
                <a:gd name="connsiteY253" fmla="*/ 3515708 h 9738027"/>
                <a:gd name="connsiteX254" fmla="*/ 1611766 w 14030783"/>
                <a:gd name="connsiteY254" fmla="*/ 3576373 h 9738027"/>
                <a:gd name="connsiteX255" fmla="*/ 1603941 w 14030783"/>
                <a:gd name="connsiteY255" fmla="*/ 3629214 h 9738027"/>
                <a:gd name="connsiteX256" fmla="*/ 1562554 w 14030783"/>
                <a:gd name="connsiteY256" fmla="*/ 3677633 h 9738027"/>
                <a:gd name="connsiteX257" fmla="*/ 1524454 w 14030783"/>
                <a:gd name="connsiteY257" fmla="*/ 3753833 h 9738027"/>
                <a:gd name="connsiteX258" fmla="*/ 1548492 w 14030783"/>
                <a:gd name="connsiteY258" fmla="*/ 3852371 h 9738027"/>
                <a:gd name="connsiteX259" fmla="*/ 1504949 w 14030783"/>
                <a:gd name="connsiteY259" fmla="*/ 3866885 h 9738027"/>
                <a:gd name="connsiteX260" fmla="*/ 1446892 w 14030783"/>
                <a:gd name="connsiteY260" fmla="*/ 3881400 h 9738027"/>
                <a:gd name="connsiteX261" fmla="*/ 1427615 w 14030783"/>
                <a:gd name="connsiteY261" fmla="*/ 3913037 h 9738027"/>
                <a:gd name="connsiteX262" fmla="*/ 1374548 w 14030783"/>
                <a:gd name="connsiteY262" fmla="*/ 3939910 h 9738027"/>
                <a:gd name="connsiteX263" fmla="*/ 1333386 w 14030783"/>
                <a:gd name="connsiteY263" fmla="*/ 3980845 h 9738027"/>
                <a:gd name="connsiteX264" fmla="*/ 1200149 w 14030783"/>
                <a:gd name="connsiteY264" fmla="*/ 4041057 h 9738027"/>
                <a:gd name="connsiteX265" fmla="*/ 1132114 w 14030783"/>
                <a:gd name="connsiteY265" fmla="*/ 4089135 h 9738027"/>
                <a:gd name="connsiteX266" fmla="*/ 1102858 w 14030783"/>
                <a:gd name="connsiteY266" fmla="*/ 4120319 h 9738027"/>
                <a:gd name="connsiteX267" fmla="*/ 1052398 w 14030783"/>
                <a:gd name="connsiteY267" fmla="*/ 4154337 h 9738027"/>
                <a:gd name="connsiteX268" fmla="*/ 996269 w 14030783"/>
                <a:gd name="connsiteY268" fmla="*/ 4183591 h 9738027"/>
                <a:gd name="connsiteX269" fmla="*/ 870857 w 14030783"/>
                <a:gd name="connsiteY269" fmla="*/ 4203322 h 9738027"/>
                <a:gd name="connsiteX270" fmla="*/ 759958 w 14030783"/>
                <a:gd name="connsiteY270" fmla="*/ 4204229 h 9738027"/>
                <a:gd name="connsiteX271" fmla="*/ 716642 w 14030783"/>
                <a:gd name="connsiteY271" fmla="*/ 4307531 h 9738027"/>
                <a:gd name="connsiteX272" fmla="*/ 648607 w 14030783"/>
                <a:gd name="connsiteY272" fmla="*/ 4389400 h 9738027"/>
                <a:gd name="connsiteX273" fmla="*/ 561521 w 14030783"/>
                <a:gd name="connsiteY273" fmla="*/ 4432943 h 9738027"/>
                <a:gd name="connsiteX274" fmla="*/ 474435 w 14030783"/>
                <a:gd name="connsiteY274" fmla="*/ 4418428 h 9738027"/>
                <a:gd name="connsiteX275" fmla="*/ 459921 w 14030783"/>
                <a:gd name="connsiteY275" fmla="*/ 4374885 h 9738027"/>
                <a:gd name="connsiteX276" fmla="*/ 416378 w 14030783"/>
                <a:gd name="connsiteY276" fmla="*/ 4345857 h 9738027"/>
                <a:gd name="connsiteX277" fmla="*/ 358321 w 14030783"/>
                <a:gd name="connsiteY277" fmla="*/ 4360371 h 9738027"/>
                <a:gd name="connsiteX278" fmla="*/ 300264 w 14030783"/>
                <a:gd name="connsiteY278" fmla="*/ 4403914 h 9738027"/>
                <a:gd name="connsiteX279" fmla="*/ 169635 w 14030783"/>
                <a:gd name="connsiteY279" fmla="*/ 4476485 h 9738027"/>
                <a:gd name="connsiteX280" fmla="*/ 103980 w 14030783"/>
                <a:gd name="connsiteY280" fmla="*/ 4551438 h 9738027"/>
                <a:gd name="connsiteX281" fmla="*/ 72571 w 14030783"/>
                <a:gd name="connsiteY281" fmla="*/ 4643287 h 9738027"/>
                <a:gd name="connsiteX282" fmla="*/ 453 w 14030783"/>
                <a:gd name="connsiteY282" fmla="*/ 4715858 h 9738027"/>
                <a:gd name="connsiteX283" fmla="*/ 52840 w 14030783"/>
                <a:gd name="connsiteY283" fmla="*/ 4784914 h 9738027"/>
                <a:gd name="connsiteX284" fmla="*/ 53521 w 14030783"/>
                <a:gd name="connsiteY284" fmla="*/ 4853857 h 9738027"/>
                <a:gd name="connsiteX285" fmla="*/ 111578 w 14030783"/>
                <a:gd name="connsiteY285" fmla="*/ 4868371 h 9738027"/>
                <a:gd name="connsiteX286" fmla="*/ 155121 w 14030783"/>
                <a:gd name="connsiteY286" fmla="*/ 4882885 h 9738027"/>
                <a:gd name="connsiteX287" fmla="*/ 256721 w 14030783"/>
                <a:gd name="connsiteY287" fmla="*/ 4984485 h 9738027"/>
                <a:gd name="connsiteX288" fmla="*/ 319086 w 14030783"/>
                <a:gd name="connsiteY288" fmla="*/ 5098219 h 9738027"/>
                <a:gd name="connsiteX289" fmla="*/ 304572 w 14030783"/>
                <a:gd name="connsiteY289" fmla="*/ 5294275 h 9738027"/>
                <a:gd name="connsiteX290" fmla="*/ 242207 w 14030783"/>
                <a:gd name="connsiteY290" fmla="*/ 5390885 h 9738027"/>
                <a:gd name="connsiteX291" fmla="*/ 300264 w 14030783"/>
                <a:gd name="connsiteY291" fmla="*/ 5419914 h 9738027"/>
                <a:gd name="connsiteX292" fmla="*/ 358321 w 14030783"/>
                <a:gd name="connsiteY292" fmla="*/ 5434428 h 9738027"/>
                <a:gd name="connsiteX293" fmla="*/ 401864 w 14030783"/>
                <a:gd name="connsiteY293" fmla="*/ 5463457 h 9738027"/>
                <a:gd name="connsiteX294" fmla="*/ 445407 w 14030783"/>
                <a:gd name="connsiteY294" fmla="*/ 5477971 h 9738027"/>
                <a:gd name="connsiteX295" fmla="*/ 567985 w 14030783"/>
                <a:gd name="connsiteY295" fmla="*/ 5522195 h 9738027"/>
                <a:gd name="connsiteX296" fmla="*/ 573201 w 14030783"/>
                <a:gd name="connsiteY296" fmla="*/ 5647380 h 9738027"/>
                <a:gd name="connsiteX297" fmla="*/ 587715 w 14030783"/>
                <a:gd name="connsiteY297" fmla="*/ 5739228 h 9738027"/>
                <a:gd name="connsiteX298" fmla="*/ 715282 w 14030783"/>
                <a:gd name="connsiteY298" fmla="*/ 5711333 h 9738027"/>
                <a:gd name="connsiteX299" fmla="*/ 754742 w 14030783"/>
                <a:gd name="connsiteY299" fmla="*/ 5764402 h 9738027"/>
                <a:gd name="connsiteX300" fmla="*/ 822778 w 14030783"/>
                <a:gd name="connsiteY300" fmla="*/ 5811800 h 9738027"/>
                <a:gd name="connsiteX301" fmla="*/ 982435 w 14030783"/>
                <a:gd name="connsiteY301" fmla="*/ 5826314 h 9738027"/>
                <a:gd name="connsiteX302" fmla="*/ 1061470 w 14030783"/>
                <a:gd name="connsiteY302" fmla="*/ 5855796 h 9738027"/>
                <a:gd name="connsiteX303" fmla="*/ 1064304 w 14030783"/>
                <a:gd name="connsiteY303" fmla="*/ 5925533 h 9738027"/>
                <a:gd name="connsiteX304" fmla="*/ 1069295 w 14030783"/>
                <a:gd name="connsiteY304" fmla="*/ 6024751 h 9738027"/>
                <a:gd name="connsiteX305" fmla="*/ 1156607 w 14030783"/>
                <a:gd name="connsiteY305" fmla="*/ 6087571 h 9738027"/>
                <a:gd name="connsiteX306" fmla="*/ 1214890 w 14030783"/>
                <a:gd name="connsiteY306" fmla="*/ 6116033 h 9738027"/>
                <a:gd name="connsiteX307" fmla="*/ 1229178 w 14030783"/>
                <a:gd name="connsiteY307" fmla="*/ 6189171 h 9738027"/>
                <a:gd name="connsiteX308" fmla="*/ 1185635 w 14030783"/>
                <a:gd name="connsiteY308" fmla="*/ 6218200 h 9738027"/>
                <a:gd name="connsiteX309" fmla="*/ 1207520 w 14030783"/>
                <a:gd name="connsiteY309" fmla="*/ 6388289 h 9738027"/>
                <a:gd name="connsiteX310" fmla="*/ 1265123 w 14030783"/>
                <a:gd name="connsiteY310" fmla="*/ 6477075 h 9738027"/>
                <a:gd name="connsiteX311" fmla="*/ 1313203 w 14030783"/>
                <a:gd name="connsiteY311" fmla="*/ 6568924 h 9738027"/>
                <a:gd name="connsiteX312" fmla="*/ 1265350 w 14030783"/>
                <a:gd name="connsiteY312" fmla="*/ 6651020 h 9738027"/>
                <a:gd name="connsiteX313" fmla="*/ 1163977 w 14030783"/>
                <a:gd name="connsiteY313" fmla="*/ 6610539 h 9738027"/>
                <a:gd name="connsiteX314" fmla="*/ 1142092 w 14030783"/>
                <a:gd name="connsiteY314" fmla="*/ 6682657 h 9738027"/>
                <a:gd name="connsiteX315" fmla="*/ 1176790 w 14030783"/>
                <a:gd name="connsiteY315" fmla="*/ 6768495 h 9738027"/>
                <a:gd name="connsiteX316" fmla="*/ 1173729 w 14030783"/>
                <a:gd name="connsiteY316" fmla="*/ 6871115 h 9738027"/>
                <a:gd name="connsiteX317" fmla="*/ 1188697 w 14030783"/>
                <a:gd name="connsiteY317" fmla="*/ 6955140 h 9738027"/>
                <a:gd name="connsiteX318" fmla="*/ 1248909 w 14030783"/>
                <a:gd name="connsiteY318" fmla="*/ 7021475 h 9738027"/>
                <a:gd name="connsiteX319" fmla="*/ 1405503 w 14030783"/>
                <a:gd name="connsiteY319" fmla="*/ 7104025 h 9738027"/>
                <a:gd name="connsiteX320" fmla="*/ 1487827 w 14030783"/>
                <a:gd name="connsiteY320" fmla="*/ 7157093 h 9738027"/>
                <a:gd name="connsiteX321" fmla="*/ 1569470 w 14030783"/>
                <a:gd name="connsiteY321" fmla="*/ 7212541 h 9738027"/>
                <a:gd name="connsiteX322" fmla="*/ 1650092 w 14030783"/>
                <a:gd name="connsiteY322" fmla="*/ 7263228 h 9738027"/>
                <a:gd name="connsiteX323" fmla="*/ 1693635 w 14030783"/>
                <a:gd name="connsiteY323" fmla="*/ 7277743 h 9738027"/>
                <a:gd name="connsiteX324" fmla="*/ 1780721 w 14030783"/>
                <a:gd name="connsiteY324" fmla="*/ 7321285 h 9738027"/>
                <a:gd name="connsiteX325" fmla="*/ 1853292 w 14030783"/>
                <a:gd name="connsiteY325" fmla="*/ 7248714 h 9738027"/>
                <a:gd name="connsiteX326" fmla="*/ 1968726 w 14030783"/>
                <a:gd name="connsiteY326" fmla="*/ 7251322 h 9738027"/>
                <a:gd name="connsiteX327" fmla="*/ 1995827 w 14030783"/>
                <a:gd name="connsiteY327" fmla="*/ 7319358 h 9738027"/>
                <a:gd name="connsiteX328" fmla="*/ 2082914 w 14030783"/>
                <a:gd name="connsiteY328" fmla="*/ 7348387 h 9738027"/>
                <a:gd name="connsiteX329" fmla="*/ 2172607 w 14030783"/>
                <a:gd name="connsiteY329" fmla="*/ 7389321 h 9738027"/>
                <a:gd name="connsiteX330" fmla="*/ 2224540 w 14030783"/>
                <a:gd name="connsiteY330" fmla="*/ 7423339 h 9738027"/>
                <a:gd name="connsiteX331" fmla="*/ 2249714 w 14030783"/>
                <a:gd name="connsiteY331" fmla="*/ 7440462 h 9738027"/>
                <a:gd name="connsiteX332" fmla="*/ 2262301 w 14030783"/>
                <a:gd name="connsiteY332" fmla="*/ 7472098 h 9738027"/>
                <a:gd name="connsiteX333" fmla="*/ 2298359 w 14030783"/>
                <a:gd name="connsiteY333" fmla="*/ 7501920 h 9738027"/>
                <a:gd name="connsiteX334" fmla="*/ 2324893 w 14030783"/>
                <a:gd name="connsiteY334" fmla="*/ 7517569 h 9738027"/>
                <a:gd name="connsiteX335" fmla="*/ 2450986 w 14030783"/>
                <a:gd name="connsiteY335" fmla="*/ 7496364 h 9738027"/>
                <a:gd name="connsiteX336" fmla="*/ 2482623 w 14030783"/>
                <a:gd name="connsiteY336" fmla="*/ 7618714 h 9738027"/>
                <a:gd name="connsiteX337" fmla="*/ 2535464 w 14030783"/>
                <a:gd name="connsiteY337" fmla="*/ 7655114 h 9738027"/>
                <a:gd name="connsiteX338" fmla="*/ 2622549 w 14030783"/>
                <a:gd name="connsiteY338" fmla="*/ 7684143 h 9738027"/>
                <a:gd name="connsiteX339" fmla="*/ 2682760 w 14030783"/>
                <a:gd name="connsiteY339" fmla="*/ 7741746 h 9738027"/>
                <a:gd name="connsiteX340" fmla="*/ 2791278 w 14030783"/>
                <a:gd name="connsiteY340" fmla="*/ 7744582 h 9738027"/>
                <a:gd name="connsiteX341" fmla="*/ 2847408 w 14030783"/>
                <a:gd name="connsiteY341" fmla="*/ 7814545 h 9738027"/>
                <a:gd name="connsiteX342" fmla="*/ 2927349 w 14030783"/>
                <a:gd name="connsiteY342" fmla="*/ 7807627 h 9738027"/>
                <a:gd name="connsiteX343" fmla="*/ 3007065 w 14030783"/>
                <a:gd name="connsiteY343" fmla="*/ 7838810 h 9738027"/>
                <a:gd name="connsiteX344" fmla="*/ 3145064 w 14030783"/>
                <a:gd name="connsiteY344" fmla="*/ 7843800 h 9738027"/>
                <a:gd name="connsiteX345" fmla="*/ 3254035 w 14030783"/>
                <a:gd name="connsiteY345" fmla="*/ 7881900 h 9738027"/>
                <a:gd name="connsiteX346" fmla="*/ 3367314 w 14030783"/>
                <a:gd name="connsiteY346" fmla="*/ 7843346 h 9738027"/>
                <a:gd name="connsiteX347" fmla="*/ 3456780 w 14030783"/>
                <a:gd name="connsiteY347" fmla="*/ 7819988 h 9738027"/>
                <a:gd name="connsiteX348" fmla="*/ 3480820 w 14030783"/>
                <a:gd name="connsiteY348" fmla="*/ 7878044 h 9738027"/>
                <a:gd name="connsiteX349" fmla="*/ 3490571 w 14030783"/>
                <a:gd name="connsiteY349" fmla="*/ 7923969 h 9738027"/>
                <a:gd name="connsiteX350" fmla="*/ 3512229 w 14030783"/>
                <a:gd name="connsiteY350" fmla="*/ 7982025 h 9738027"/>
                <a:gd name="connsiteX351" fmla="*/ 3546247 w 14030783"/>
                <a:gd name="connsiteY351" fmla="*/ 8022960 h 9738027"/>
                <a:gd name="connsiteX352" fmla="*/ 3609521 w 14030783"/>
                <a:gd name="connsiteY352" fmla="*/ 8017971 h 9738027"/>
                <a:gd name="connsiteX353" fmla="*/ 3624035 w 14030783"/>
                <a:gd name="connsiteY353" fmla="*/ 7901857 h 9738027"/>
                <a:gd name="connsiteX354" fmla="*/ 3703977 w 14030783"/>
                <a:gd name="connsiteY354" fmla="*/ 7834502 h 9738027"/>
                <a:gd name="connsiteX355" fmla="*/ 3747973 w 14030783"/>
                <a:gd name="connsiteY355" fmla="*/ 7787103 h 9738027"/>
                <a:gd name="connsiteX356" fmla="*/ 3882004 w 14030783"/>
                <a:gd name="connsiteY356" fmla="*/ 7842099 h 9738027"/>
                <a:gd name="connsiteX357" fmla="*/ 4030435 w 14030783"/>
                <a:gd name="connsiteY357" fmla="*/ 7872828 h 9738027"/>
                <a:gd name="connsiteX358" fmla="*/ 4110377 w 14030783"/>
                <a:gd name="connsiteY358" fmla="*/ 7834728 h 9738027"/>
                <a:gd name="connsiteX359" fmla="*/ 4146323 w 14030783"/>
                <a:gd name="connsiteY359" fmla="*/ 7921360 h 9738027"/>
                <a:gd name="connsiteX360" fmla="*/ 4196555 w 14030783"/>
                <a:gd name="connsiteY360" fmla="*/ 7962522 h 9738027"/>
                <a:gd name="connsiteX361" fmla="*/ 4261757 w 14030783"/>
                <a:gd name="connsiteY361" fmla="*/ 8028177 h 9738027"/>
                <a:gd name="connsiteX362" fmla="*/ 4252685 w 14030783"/>
                <a:gd name="connsiteY362" fmla="*/ 8093151 h 9738027"/>
                <a:gd name="connsiteX363" fmla="*/ 4277178 w 14030783"/>
                <a:gd name="connsiteY363" fmla="*/ 8148600 h 9738027"/>
                <a:gd name="connsiteX364" fmla="*/ 4436835 w 14030783"/>
                <a:gd name="connsiteY364" fmla="*/ 8119571 h 9738027"/>
                <a:gd name="connsiteX365" fmla="*/ 4565310 w 14030783"/>
                <a:gd name="connsiteY365" fmla="*/ 8078863 h 9738027"/>
                <a:gd name="connsiteX366" fmla="*/ 4639128 w 14030783"/>
                <a:gd name="connsiteY366" fmla="*/ 8082945 h 9738027"/>
                <a:gd name="connsiteX367" fmla="*/ 4712607 w 14030783"/>
                <a:gd name="connsiteY367" fmla="*/ 8047000 h 9738027"/>
                <a:gd name="connsiteX368" fmla="*/ 4741635 w 14030783"/>
                <a:gd name="connsiteY368" fmla="*/ 8003457 h 9738027"/>
                <a:gd name="connsiteX369" fmla="*/ 4756149 w 14030783"/>
                <a:gd name="connsiteY369" fmla="*/ 7959914 h 9738027"/>
                <a:gd name="connsiteX370" fmla="*/ 4843235 w 14030783"/>
                <a:gd name="connsiteY370" fmla="*/ 7930885 h 9738027"/>
                <a:gd name="connsiteX371" fmla="*/ 4877480 w 14030783"/>
                <a:gd name="connsiteY371" fmla="*/ 7904465 h 9738027"/>
                <a:gd name="connsiteX372" fmla="*/ 4933609 w 14030783"/>
                <a:gd name="connsiteY372" fmla="*/ 7875437 h 9738027"/>
                <a:gd name="connsiteX373" fmla="*/ 4986224 w 14030783"/>
                <a:gd name="connsiteY373" fmla="*/ 7839037 h 9738027"/>
                <a:gd name="connsiteX374" fmla="*/ 5104492 w 14030783"/>
                <a:gd name="connsiteY374" fmla="*/ 7766919 h 9738027"/>
                <a:gd name="connsiteX375" fmla="*/ 5249635 w 14030783"/>
                <a:gd name="connsiteY375" fmla="*/ 7814771 h 9738027"/>
                <a:gd name="connsiteX376" fmla="*/ 5336721 w 14030783"/>
                <a:gd name="connsiteY376" fmla="*/ 7872828 h 9738027"/>
                <a:gd name="connsiteX377" fmla="*/ 5423807 w 14030783"/>
                <a:gd name="connsiteY377" fmla="*/ 7858314 h 9738027"/>
                <a:gd name="connsiteX378" fmla="*/ 5467349 w 14030783"/>
                <a:gd name="connsiteY378" fmla="*/ 7829285 h 9738027"/>
                <a:gd name="connsiteX379" fmla="*/ 5553754 w 14030783"/>
                <a:gd name="connsiteY379" fmla="*/ 7712377 h 9738027"/>
                <a:gd name="connsiteX380" fmla="*/ 5602741 w 14030783"/>
                <a:gd name="connsiteY380" fmla="*/ 7788804 h 9738027"/>
                <a:gd name="connsiteX381" fmla="*/ 5641521 w 14030783"/>
                <a:gd name="connsiteY381" fmla="*/ 7843800 h 9738027"/>
                <a:gd name="connsiteX382" fmla="*/ 5656035 w 14030783"/>
                <a:gd name="connsiteY382" fmla="*/ 7887343 h 9738027"/>
                <a:gd name="connsiteX383" fmla="*/ 5745276 w 14030783"/>
                <a:gd name="connsiteY383" fmla="*/ 7950389 h 9738027"/>
                <a:gd name="connsiteX384" fmla="*/ 5770222 w 14030783"/>
                <a:gd name="connsiteY384" fmla="*/ 7990077 h 9738027"/>
                <a:gd name="connsiteX385" fmla="*/ 5766480 w 14030783"/>
                <a:gd name="connsiteY385" fmla="*/ 8069112 h 9738027"/>
                <a:gd name="connsiteX386" fmla="*/ 5771016 w 14030783"/>
                <a:gd name="connsiteY386" fmla="*/ 8131703 h 9738027"/>
                <a:gd name="connsiteX387" fmla="*/ 5778386 w 14030783"/>
                <a:gd name="connsiteY387" fmla="*/ 8211419 h 9738027"/>
                <a:gd name="connsiteX388" fmla="*/ 5776458 w 14030783"/>
                <a:gd name="connsiteY388" fmla="*/ 8300887 h 9738027"/>
                <a:gd name="connsiteX389" fmla="*/ 5730989 w 14030783"/>
                <a:gd name="connsiteY389" fmla="*/ 8377994 h 9738027"/>
                <a:gd name="connsiteX390" fmla="*/ 5641521 w 14030783"/>
                <a:gd name="connsiteY390" fmla="*/ 8424371 h 9738027"/>
                <a:gd name="connsiteX391" fmla="*/ 5612492 w 14030783"/>
                <a:gd name="connsiteY391" fmla="*/ 8467914 h 9738027"/>
                <a:gd name="connsiteX392" fmla="*/ 5597978 w 14030783"/>
                <a:gd name="connsiteY392" fmla="*/ 8511457 h 9738027"/>
                <a:gd name="connsiteX393" fmla="*/ 5510892 w 14030783"/>
                <a:gd name="connsiteY393" fmla="*/ 8598543 h 9738027"/>
                <a:gd name="connsiteX394" fmla="*/ 5496378 w 14030783"/>
                <a:gd name="connsiteY394" fmla="*/ 8642085 h 9738027"/>
                <a:gd name="connsiteX395" fmla="*/ 5558744 w 14030783"/>
                <a:gd name="connsiteY395" fmla="*/ 8768178 h 9738027"/>
                <a:gd name="connsiteX396" fmla="*/ 5516109 w 14030783"/>
                <a:gd name="connsiteY396" fmla="*/ 8861954 h 9738027"/>
                <a:gd name="connsiteX397" fmla="*/ 5658303 w 14030783"/>
                <a:gd name="connsiteY397" fmla="*/ 8840183 h 9738027"/>
                <a:gd name="connsiteX398" fmla="*/ 5750491 w 14030783"/>
                <a:gd name="connsiteY398" fmla="*/ 8814103 h 9738027"/>
                <a:gd name="connsiteX399" fmla="*/ 5815692 w 14030783"/>
                <a:gd name="connsiteY399" fmla="*/ 8800268 h 9738027"/>
                <a:gd name="connsiteX400" fmla="*/ 5787798 w 14030783"/>
                <a:gd name="connsiteY400" fmla="*/ 8872159 h 9738027"/>
                <a:gd name="connsiteX401" fmla="*/ 5786890 w 14030783"/>
                <a:gd name="connsiteY401" fmla="*/ 8903343 h 9738027"/>
                <a:gd name="connsiteX402" fmla="*/ 5786664 w 14030783"/>
                <a:gd name="connsiteY402" fmla="*/ 8946885 h 9738027"/>
                <a:gd name="connsiteX403" fmla="*/ 5815692 w 14030783"/>
                <a:gd name="connsiteY403" fmla="*/ 9033971 h 9738027"/>
                <a:gd name="connsiteX404" fmla="*/ 5868760 w 14030783"/>
                <a:gd name="connsiteY404" fmla="*/ 9080576 h 9738027"/>
                <a:gd name="connsiteX405" fmla="*/ 5921828 w 14030783"/>
                <a:gd name="connsiteY405" fmla="*/ 9114140 h 9738027"/>
                <a:gd name="connsiteX406" fmla="*/ 5946321 w 14030783"/>
                <a:gd name="connsiteY406" fmla="*/ 9164600 h 9738027"/>
                <a:gd name="connsiteX407" fmla="*/ 5902778 w 14030783"/>
                <a:gd name="connsiteY407" fmla="*/ 9266200 h 9738027"/>
                <a:gd name="connsiteX408" fmla="*/ 6062435 w 14030783"/>
                <a:gd name="connsiteY408" fmla="*/ 9353285 h 9738027"/>
                <a:gd name="connsiteX409" fmla="*/ 6076949 w 14030783"/>
                <a:gd name="connsiteY409" fmla="*/ 9396828 h 9738027"/>
                <a:gd name="connsiteX410" fmla="*/ 6105978 w 14030783"/>
                <a:gd name="connsiteY410" fmla="*/ 9440371 h 9738027"/>
                <a:gd name="connsiteX411" fmla="*/ 6172653 w 14030783"/>
                <a:gd name="connsiteY411" fmla="*/ 9471214 h 9738027"/>
                <a:gd name="connsiteX412" fmla="*/ 6308384 w 14030783"/>
                <a:gd name="connsiteY412" fmla="*/ 9406920 h 9738027"/>
                <a:gd name="connsiteX413" fmla="*/ 6338207 w 14030783"/>
                <a:gd name="connsiteY413" fmla="*/ 9440371 h 9738027"/>
                <a:gd name="connsiteX414" fmla="*/ 6352721 w 14030783"/>
                <a:gd name="connsiteY414" fmla="*/ 9483914 h 9738027"/>
                <a:gd name="connsiteX415" fmla="*/ 6386739 w 14030783"/>
                <a:gd name="connsiteY415" fmla="*/ 9527003 h 9738027"/>
                <a:gd name="connsiteX416" fmla="*/ 6444569 w 14030783"/>
                <a:gd name="connsiteY416" fmla="*/ 9556032 h 9738027"/>
                <a:gd name="connsiteX417" fmla="*/ 6469061 w 14030783"/>
                <a:gd name="connsiteY417" fmla="*/ 9510562 h 9738027"/>
                <a:gd name="connsiteX418" fmla="*/ 6468835 w 14030783"/>
                <a:gd name="connsiteY418" fmla="*/ 9382314 h 9738027"/>
                <a:gd name="connsiteX419" fmla="*/ 6439807 w 14030783"/>
                <a:gd name="connsiteY419" fmla="*/ 9280714 h 9738027"/>
                <a:gd name="connsiteX420" fmla="*/ 6483349 w 14030783"/>
                <a:gd name="connsiteY420" fmla="*/ 9237171 h 9738027"/>
                <a:gd name="connsiteX421" fmla="*/ 6526892 w 14030783"/>
                <a:gd name="connsiteY421" fmla="*/ 9222657 h 9738027"/>
                <a:gd name="connsiteX422" fmla="*/ 6596516 w 14030783"/>
                <a:gd name="connsiteY422" fmla="*/ 9225945 h 9738027"/>
                <a:gd name="connsiteX423" fmla="*/ 6675097 w 14030783"/>
                <a:gd name="connsiteY423" fmla="*/ 9168795 h 9738027"/>
                <a:gd name="connsiteX424" fmla="*/ 6776243 w 14030783"/>
                <a:gd name="connsiteY424" fmla="*/ 9224812 h 9738027"/>
                <a:gd name="connsiteX425" fmla="*/ 6802664 w 14030783"/>
                <a:gd name="connsiteY425" fmla="*/ 9164600 h 9738027"/>
                <a:gd name="connsiteX426" fmla="*/ 6867638 w 14030783"/>
                <a:gd name="connsiteY426" fmla="*/ 9181722 h 9738027"/>
                <a:gd name="connsiteX427" fmla="*/ 6909027 w 14030783"/>
                <a:gd name="connsiteY427" fmla="*/ 9205988 h 9738027"/>
                <a:gd name="connsiteX428" fmla="*/ 6991349 w 14030783"/>
                <a:gd name="connsiteY428" fmla="*/ 9208143 h 9738027"/>
                <a:gd name="connsiteX429" fmla="*/ 7063921 w 14030783"/>
                <a:gd name="connsiteY429" fmla="*/ 9121057 h 9738027"/>
                <a:gd name="connsiteX430" fmla="*/ 7141028 w 14030783"/>
                <a:gd name="connsiteY430" fmla="*/ 9139881 h 9738027"/>
                <a:gd name="connsiteX431" fmla="*/ 7209064 w 14030783"/>
                <a:gd name="connsiteY431" fmla="*/ 9077514 h 9738027"/>
                <a:gd name="connsiteX432" fmla="*/ 7235939 w 14030783"/>
                <a:gd name="connsiteY432" fmla="*/ 9048713 h 9738027"/>
                <a:gd name="connsiteX433" fmla="*/ 7275172 w 14030783"/>
                <a:gd name="connsiteY433" fmla="*/ 9023539 h 9738027"/>
                <a:gd name="connsiteX434" fmla="*/ 7310436 w 14030783"/>
                <a:gd name="connsiteY434" fmla="*/ 9063681 h 9738027"/>
                <a:gd name="connsiteX435" fmla="*/ 7346609 w 14030783"/>
                <a:gd name="connsiteY435" fmla="*/ 9109604 h 9738027"/>
                <a:gd name="connsiteX436" fmla="*/ 7382328 w 14030783"/>
                <a:gd name="connsiteY436" fmla="*/ 9159270 h 9738027"/>
                <a:gd name="connsiteX437" fmla="*/ 7499349 w 14030783"/>
                <a:gd name="connsiteY437" fmla="*/ 9164600 h 9738027"/>
                <a:gd name="connsiteX438" fmla="*/ 7586435 w 14030783"/>
                <a:gd name="connsiteY438" fmla="*/ 9179114 h 9738027"/>
                <a:gd name="connsiteX439" fmla="*/ 7600949 w 14030783"/>
                <a:gd name="connsiteY439" fmla="*/ 9353285 h 9738027"/>
                <a:gd name="connsiteX440" fmla="*/ 7673521 w 14030783"/>
                <a:gd name="connsiteY440" fmla="*/ 9367800 h 9738027"/>
                <a:gd name="connsiteX441" fmla="*/ 7760607 w 14030783"/>
                <a:gd name="connsiteY441" fmla="*/ 9396828 h 9738027"/>
                <a:gd name="connsiteX442" fmla="*/ 7847692 w 14030783"/>
                <a:gd name="connsiteY442" fmla="*/ 9425857 h 9738027"/>
                <a:gd name="connsiteX443" fmla="*/ 7891235 w 14030783"/>
                <a:gd name="connsiteY443" fmla="*/ 9440371 h 9738027"/>
                <a:gd name="connsiteX444" fmla="*/ 7934778 w 14030783"/>
                <a:gd name="connsiteY444" fmla="*/ 9396828 h 9738027"/>
                <a:gd name="connsiteX445" fmla="*/ 7978321 w 14030783"/>
                <a:gd name="connsiteY445" fmla="*/ 9382314 h 9738027"/>
                <a:gd name="connsiteX446" fmla="*/ 8001453 w 14030783"/>
                <a:gd name="connsiteY446" fmla="*/ 9347389 h 9738027"/>
                <a:gd name="connsiteX447" fmla="*/ 8044315 w 14030783"/>
                <a:gd name="connsiteY447" fmla="*/ 9335483 h 9738027"/>
                <a:gd name="connsiteX448" fmla="*/ 8103847 w 14030783"/>
                <a:gd name="connsiteY448" fmla="*/ 9397396 h 9738027"/>
                <a:gd name="connsiteX449" fmla="*/ 8207942 w 14030783"/>
                <a:gd name="connsiteY449" fmla="*/ 9437309 h 9738027"/>
                <a:gd name="connsiteX450" fmla="*/ 8253866 w 14030783"/>
                <a:gd name="connsiteY450" fmla="*/ 9392633 h 9738027"/>
                <a:gd name="connsiteX451" fmla="*/ 8294347 w 14030783"/>
                <a:gd name="connsiteY451" fmla="*/ 9401818 h 9738027"/>
                <a:gd name="connsiteX452" fmla="*/ 8337890 w 14030783"/>
                <a:gd name="connsiteY452" fmla="*/ 9438217 h 9738027"/>
                <a:gd name="connsiteX453" fmla="*/ 8356259 w 14030783"/>
                <a:gd name="connsiteY453" fmla="*/ 9485502 h 9738027"/>
                <a:gd name="connsiteX454" fmla="*/ 8333808 w 14030783"/>
                <a:gd name="connsiteY454" fmla="*/ 9519633 h 9738027"/>
                <a:gd name="connsiteX455" fmla="*/ 8315778 w 14030783"/>
                <a:gd name="connsiteY455" fmla="*/ 9604564 h 9738027"/>
                <a:gd name="connsiteX456" fmla="*/ 8348095 w 14030783"/>
                <a:gd name="connsiteY456" fmla="*/ 9685413 h 9738027"/>
                <a:gd name="connsiteX457" fmla="*/ 8389257 w 14030783"/>
                <a:gd name="connsiteY457" fmla="*/ 9738027 h 9738027"/>
                <a:gd name="connsiteX458" fmla="*/ 8428264 w 14030783"/>
                <a:gd name="connsiteY458" fmla="*/ 9730657 h 9738027"/>
                <a:gd name="connsiteX459" fmla="*/ 8425202 w 14030783"/>
                <a:gd name="connsiteY459" fmla="*/ 9682578 h 9738027"/>
                <a:gd name="connsiteX460" fmla="*/ 8399235 w 14030783"/>
                <a:gd name="connsiteY460" fmla="*/ 9643571 h 9738027"/>
                <a:gd name="connsiteX461" fmla="*/ 8389937 w 14030783"/>
                <a:gd name="connsiteY461" fmla="*/ 9571453 h 9738027"/>
                <a:gd name="connsiteX462" fmla="*/ 8409214 w 14030783"/>
                <a:gd name="connsiteY462" fmla="*/ 9527684 h 9738027"/>
                <a:gd name="connsiteX463" fmla="*/ 8434841 w 14030783"/>
                <a:gd name="connsiteY463" fmla="*/ 9475977 h 9738027"/>
                <a:gd name="connsiteX464" fmla="*/ 8468178 w 14030783"/>
                <a:gd name="connsiteY464" fmla="*/ 9483120 h 9738027"/>
                <a:gd name="connsiteX465" fmla="*/ 8534853 w 14030783"/>
                <a:gd name="connsiteY465" fmla="*/ 9473595 h 9738027"/>
                <a:gd name="connsiteX466" fmla="*/ 8592684 w 14030783"/>
                <a:gd name="connsiteY466" fmla="*/ 9453185 h 9738027"/>
                <a:gd name="connsiteX467" fmla="*/ 8675007 w 14030783"/>
                <a:gd name="connsiteY467" fmla="*/ 9428465 h 9738027"/>
                <a:gd name="connsiteX468" fmla="*/ 8734991 w 14030783"/>
                <a:gd name="connsiteY468" fmla="*/ 9415877 h 9738027"/>
                <a:gd name="connsiteX469" fmla="*/ 8730116 w 14030783"/>
                <a:gd name="connsiteY469" fmla="*/ 9375964 h 9738027"/>
                <a:gd name="connsiteX470" fmla="*/ 8753928 w 14030783"/>
                <a:gd name="connsiteY470" fmla="*/ 9356914 h 9738027"/>
                <a:gd name="connsiteX471" fmla="*/ 8782503 w 14030783"/>
                <a:gd name="connsiteY471" fmla="*/ 9359295 h 9738027"/>
                <a:gd name="connsiteX472" fmla="*/ 8849178 w 14030783"/>
                <a:gd name="connsiteY472" fmla="*/ 9382314 h 9738027"/>
                <a:gd name="connsiteX473" fmla="*/ 8894876 w 14030783"/>
                <a:gd name="connsiteY473" fmla="*/ 9312577 h 9738027"/>
                <a:gd name="connsiteX474" fmla="*/ 8942047 w 14030783"/>
                <a:gd name="connsiteY474" fmla="*/ 9314052 h 9738027"/>
                <a:gd name="connsiteX475" fmla="*/ 8980147 w 14030783"/>
                <a:gd name="connsiteY475" fmla="*/ 9356914 h 9738027"/>
                <a:gd name="connsiteX476" fmla="*/ 9023009 w 14030783"/>
                <a:gd name="connsiteY476" fmla="*/ 9321195 h 9738027"/>
                <a:gd name="connsiteX477" fmla="*/ 9064511 w 14030783"/>
                <a:gd name="connsiteY477" fmla="*/ 9264272 h 9738027"/>
                <a:gd name="connsiteX478" fmla="*/ 9124723 w 14030783"/>
                <a:gd name="connsiteY478" fmla="*/ 9278106 h 9738027"/>
                <a:gd name="connsiteX479" fmla="*/ 9163503 w 14030783"/>
                <a:gd name="connsiteY479" fmla="*/ 9237852 h 9738027"/>
                <a:gd name="connsiteX480" fmla="*/ 9168266 w 14030783"/>
                <a:gd name="connsiteY480" fmla="*/ 9186258 h 9738027"/>
                <a:gd name="connsiteX481" fmla="*/ 9199222 w 14030783"/>
                <a:gd name="connsiteY481" fmla="*/ 9133077 h 9738027"/>
                <a:gd name="connsiteX482" fmla="*/ 9242084 w 14030783"/>
                <a:gd name="connsiteY482" fmla="*/ 9156889 h 9738027"/>
                <a:gd name="connsiteX483" fmla="*/ 9285174 w 14030783"/>
                <a:gd name="connsiteY483" fmla="*/ 9196690 h 9738027"/>
                <a:gd name="connsiteX484" fmla="*/ 9344478 w 14030783"/>
                <a:gd name="connsiteY484" fmla="*/ 9159270 h 9738027"/>
                <a:gd name="connsiteX485" fmla="*/ 9438367 w 14030783"/>
                <a:gd name="connsiteY485" fmla="*/ 9131943 h 9738027"/>
                <a:gd name="connsiteX486" fmla="*/ 9496878 w 14030783"/>
                <a:gd name="connsiteY486" fmla="*/ 9130695 h 9738027"/>
                <a:gd name="connsiteX487" fmla="*/ 9557316 w 14030783"/>
                <a:gd name="connsiteY487" fmla="*/ 9105521 h 9738027"/>
                <a:gd name="connsiteX488" fmla="*/ 9613446 w 14030783"/>
                <a:gd name="connsiteY488" fmla="*/ 9126046 h 9738027"/>
                <a:gd name="connsiteX489" fmla="*/ 9691007 w 14030783"/>
                <a:gd name="connsiteY489" fmla="*/ 9106543 h 9738027"/>
                <a:gd name="connsiteX490" fmla="*/ 9792153 w 14030783"/>
                <a:gd name="connsiteY490" fmla="*/ 9094977 h 9738027"/>
                <a:gd name="connsiteX491" fmla="*/ 9854973 w 14030783"/>
                <a:gd name="connsiteY491" fmla="*/ 9050866 h 9738027"/>
                <a:gd name="connsiteX492" fmla="*/ 9842159 w 14030783"/>
                <a:gd name="connsiteY492" fmla="*/ 9009252 h 9738027"/>
                <a:gd name="connsiteX493" fmla="*/ 9858034 w 14030783"/>
                <a:gd name="connsiteY493" fmla="*/ 8981583 h 9738027"/>
                <a:gd name="connsiteX494" fmla="*/ 9911216 w 14030783"/>
                <a:gd name="connsiteY494" fmla="*/ 8980677 h 9738027"/>
                <a:gd name="connsiteX495" fmla="*/ 9932534 w 14030783"/>
                <a:gd name="connsiteY495" fmla="*/ 8931350 h 9738027"/>
                <a:gd name="connsiteX496" fmla="*/ 9981519 w 14030783"/>
                <a:gd name="connsiteY496" fmla="*/ 8904022 h 9738027"/>
                <a:gd name="connsiteX497" fmla="*/ 10063162 w 14030783"/>
                <a:gd name="connsiteY497" fmla="*/ 8850956 h 9738027"/>
                <a:gd name="connsiteX498" fmla="*/ 10140723 w 14030783"/>
                <a:gd name="connsiteY498" fmla="*/ 8802650 h 9738027"/>
                <a:gd name="connsiteX499" fmla="*/ 10169524 w 14030783"/>
                <a:gd name="connsiteY499" fmla="*/ 8768632 h 9738027"/>
                <a:gd name="connsiteX500" fmla="*/ 10138795 w 14030783"/>
                <a:gd name="connsiteY500" fmla="*/ 8719646 h 9738027"/>
                <a:gd name="connsiteX501" fmla="*/ 10178256 w 14030783"/>
                <a:gd name="connsiteY501" fmla="*/ 8683474 h 9738027"/>
                <a:gd name="connsiteX502" fmla="*/ 10238467 w 14030783"/>
                <a:gd name="connsiteY502" fmla="*/ 8664197 h 9738027"/>
                <a:gd name="connsiteX503" fmla="*/ 10291535 w 14030783"/>
                <a:gd name="connsiteY503" fmla="*/ 8642539 h 9738027"/>
                <a:gd name="connsiteX504" fmla="*/ 10332470 w 14030783"/>
                <a:gd name="connsiteY504" fmla="*/ 8610902 h 9738027"/>
                <a:gd name="connsiteX505" fmla="*/ 10389847 w 14030783"/>
                <a:gd name="connsiteY505" fmla="*/ 8533002 h 9738027"/>
                <a:gd name="connsiteX506" fmla="*/ 10402207 w 14030783"/>
                <a:gd name="connsiteY506" fmla="*/ 8525971 h 9738027"/>
                <a:gd name="connsiteX507" fmla="*/ 10436905 w 14030783"/>
                <a:gd name="connsiteY507" fmla="*/ 8480274 h 9738027"/>
                <a:gd name="connsiteX508" fmla="*/ 10475232 w 14030783"/>
                <a:gd name="connsiteY508" fmla="*/ 8443875 h 9738027"/>
                <a:gd name="connsiteX509" fmla="*/ 10518321 w 14030783"/>
                <a:gd name="connsiteY509" fmla="*/ 8395343 h 9738027"/>
                <a:gd name="connsiteX510" fmla="*/ 10533516 w 14030783"/>
                <a:gd name="connsiteY510" fmla="*/ 8308257 h 9738027"/>
                <a:gd name="connsiteX511" fmla="*/ 10538052 w 14030783"/>
                <a:gd name="connsiteY511" fmla="*/ 8247819 h 9738027"/>
                <a:gd name="connsiteX512" fmla="*/ 10520816 w 14030783"/>
                <a:gd name="connsiteY512" fmla="*/ 8171052 h 9738027"/>
                <a:gd name="connsiteX513" fmla="*/ 10561864 w 14030783"/>
                <a:gd name="connsiteY513" fmla="*/ 8117643 h 9738027"/>
                <a:gd name="connsiteX514" fmla="*/ 10605407 w 14030783"/>
                <a:gd name="connsiteY514" fmla="*/ 8119571 h 9738027"/>
                <a:gd name="connsiteX515" fmla="*/ 10666072 w 14030783"/>
                <a:gd name="connsiteY515" fmla="*/ 8102676 h 9738027"/>
                <a:gd name="connsiteX516" fmla="*/ 10693627 w 14030783"/>
                <a:gd name="connsiteY516" fmla="*/ 8025569 h 9738027"/>
                <a:gd name="connsiteX517" fmla="*/ 10735128 w 14030783"/>
                <a:gd name="connsiteY517" fmla="*/ 7994839 h 9738027"/>
                <a:gd name="connsiteX518" fmla="*/ 10813823 w 14030783"/>
                <a:gd name="connsiteY518" fmla="*/ 7894940 h 9738027"/>
                <a:gd name="connsiteX519" fmla="*/ 10845233 w 14030783"/>
                <a:gd name="connsiteY519" fmla="*/ 7805246 h 9738027"/>
                <a:gd name="connsiteX520" fmla="*/ 10886394 w 14030783"/>
                <a:gd name="connsiteY520" fmla="*/ 7745488 h 9738027"/>
                <a:gd name="connsiteX521" fmla="*/ 10942297 w 14030783"/>
                <a:gd name="connsiteY521" fmla="*/ 7730520 h 9738027"/>
                <a:gd name="connsiteX522" fmla="*/ 10997292 w 14030783"/>
                <a:gd name="connsiteY522" fmla="*/ 7727685 h 9738027"/>
                <a:gd name="connsiteX523" fmla="*/ 10990829 w 14030783"/>
                <a:gd name="connsiteY523" fmla="*/ 7706028 h 9738027"/>
                <a:gd name="connsiteX524" fmla="*/ 10982778 w 14030783"/>
                <a:gd name="connsiteY524" fmla="*/ 7652732 h 9738027"/>
                <a:gd name="connsiteX525" fmla="*/ 10989695 w 14030783"/>
                <a:gd name="connsiteY525" fmla="*/ 7604427 h 9738027"/>
                <a:gd name="connsiteX526" fmla="*/ 10956584 w 14030783"/>
                <a:gd name="connsiteY526" fmla="*/ 7507590 h 9738027"/>
                <a:gd name="connsiteX527" fmla="*/ 10954430 w 14030783"/>
                <a:gd name="connsiteY527" fmla="*/ 7454521 h 9738027"/>
                <a:gd name="connsiteX528" fmla="*/ 11002735 w 14030783"/>
                <a:gd name="connsiteY528" fmla="*/ 7401681 h 9738027"/>
                <a:gd name="connsiteX529" fmla="*/ 11063741 w 14030783"/>
                <a:gd name="connsiteY529" fmla="*/ 7373333 h 9738027"/>
                <a:gd name="connsiteX530" fmla="*/ 11055349 w 14030783"/>
                <a:gd name="connsiteY530" fmla="*/ 7335800 h 9738027"/>
                <a:gd name="connsiteX531" fmla="*/ 11013734 w 14030783"/>
                <a:gd name="connsiteY531" fmla="*/ 7306998 h 9738027"/>
                <a:gd name="connsiteX532" fmla="*/ 10951368 w 14030783"/>
                <a:gd name="connsiteY532" fmla="*/ 7239643 h 9738027"/>
                <a:gd name="connsiteX533" fmla="*/ 10890703 w 14030783"/>
                <a:gd name="connsiteY533" fmla="*/ 7270371 h 9738027"/>
                <a:gd name="connsiteX534" fmla="*/ 10820966 w 14030783"/>
                <a:gd name="connsiteY534" fmla="*/ 7263001 h 9738027"/>
                <a:gd name="connsiteX535" fmla="*/ 10823121 w 14030783"/>
                <a:gd name="connsiteY535" fmla="*/ 7205171 h 9738027"/>
                <a:gd name="connsiteX536" fmla="*/ 10869045 w 14030783"/>
                <a:gd name="connsiteY536" fmla="*/ 7133053 h 9738027"/>
                <a:gd name="connsiteX537" fmla="*/ 10916103 w 14030783"/>
                <a:gd name="connsiteY537" fmla="*/ 7116158 h 9738027"/>
                <a:gd name="connsiteX538" fmla="*/ 10956130 w 14030783"/>
                <a:gd name="connsiteY538" fmla="*/ 7087357 h 9738027"/>
                <a:gd name="connsiteX539" fmla="*/ 11012486 w 14030783"/>
                <a:gd name="connsiteY539" fmla="*/ 7074769 h 9738027"/>
                <a:gd name="connsiteX540" fmla="*/ 11072244 w 14030783"/>
                <a:gd name="connsiteY540" fmla="*/ 7055039 h 9738027"/>
                <a:gd name="connsiteX541" fmla="*/ 10968491 w 14030783"/>
                <a:gd name="connsiteY541" fmla="*/ 6954120 h 9738027"/>
                <a:gd name="connsiteX542" fmla="*/ 10942070 w 14030783"/>
                <a:gd name="connsiteY542" fmla="*/ 6879619 h 9738027"/>
                <a:gd name="connsiteX543" fmla="*/ 11036527 w 14030783"/>
                <a:gd name="connsiteY543" fmla="*/ 6886083 h 9738027"/>
                <a:gd name="connsiteX544" fmla="*/ 11084378 w 14030783"/>
                <a:gd name="connsiteY544" fmla="*/ 6856828 h 9738027"/>
                <a:gd name="connsiteX545" fmla="*/ 11026321 w 14030783"/>
                <a:gd name="connsiteY545" fmla="*/ 6788566 h 9738027"/>
                <a:gd name="connsiteX546" fmla="*/ 10953749 w 14030783"/>
                <a:gd name="connsiteY546" fmla="*/ 6740714 h 9738027"/>
                <a:gd name="connsiteX547" fmla="*/ 10948307 w 14030783"/>
                <a:gd name="connsiteY547" fmla="*/ 6692862 h 9738027"/>
                <a:gd name="connsiteX548" fmla="*/ 10895692 w 14030783"/>
                <a:gd name="connsiteY548" fmla="*/ 6668143 h 9738027"/>
                <a:gd name="connsiteX549" fmla="*/ 10852603 w 14030783"/>
                <a:gd name="connsiteY549" fmla="*/ 6633671 h 9738027"/>
                <a:gd name="connsiteX550" fmla="*/ 10842851 w 14030783"/>
                <a:gd name="connsiteY550" fmla="*/ 6556790 h 9738027"/>
                <a:gd name="connsiteX551" fmla="*/ 10832646 w 14030783"/>
                <a:gd name="connsiteY551" fmla="*/ 6494198 h 9738027"/>
                <a:gd name="connsiteX552" fmla="*/ 10779578 w 14030783"/>
                <a:gd name="connsiteY552" fmla="*/ 6367878 h 9738027"/>
                <a:gd name="connsiteX553" fmla="*/ 10750549 w 14030783"/>
                <a:gd name="connsiteY553" fmla="*/ 6247228 h 9738027"/>
                <a:gd name="connsiteX554" fmla="*/ 10707007 w 14030783"/>
                <a:gd name="connsiteY554" fmla="*/ 6218200 h 9738027"/>
                <a:gd name="connsiteX555" fmla="*/ 10658021 w 14030783"/>
                <a:gd name="connsiteY555" fmla="*/ 6155833 h 9738027"/>
                <a:gd name="connsiteX556" fmla="*/ 10547349 w 14030783"/>
                <a:gd name="connsiteY556" fmla="*/ 6072831 h 9738027"/>
                <a:gd name="connsiteX557" fmla="*/ 10465027 w 14030783"/>
                <a:gd name="connsiteY557" fmla="*/ 6005701 h 9738027"/>
                <a:gd name="connsiteX558" fmla="*/ 10480221 w 14030783"/>
                <a:gd name="connsiteY558" fmla="*/ 5885505 h 9738027"/>
                <a:gd name="connsiteX559" fmla="*/ 10547803 w 14030783"/>
                <a:gd name="connsiteY559" fmla="*/ 5822232 h 9738027"/>
                <a:gd name="connsiteX560" fmla="*/ 10634435 w 14030783"/>
                <a:gd name="connsiteY560" fmla="*/ 5724714 h 9738027"/>
                <a:gd name="connsiteX561" fmla="*/ 10668453 w 14030783"/>
                <a:gd name="connsiteY561" fmla="*/ 5637402 h 9738027"/>
                <a:gd name="connsiteX562" fmla="*/ 10711996 w 14030783"/>
                <a:gd name="connsiteY562" fmla="*/ 5604745 h 9738027"/>
                <a:gd name="connsiteX563" fmla="*/ 10789103 w 14030783"/>
                <a:gd name="connsiteY563" fmla="*/ 5627196 h 9738027"/>
                <a:gd name="connsiteX564" fmla="*/ 10799989 w 14030783"/>
                <a:gd name="connsiteY564" fmla="*/ 5560067 h 9738027"/>
                <a:gd name="connsiteX565" fmla="*/ 10853057 w 14030783"/>
                <a:gd name="connsiteY565" fmla="*/ 5502464 h 9738027"/>
                <a:gd name="connsiteX566" fmla="*/ 10929936 w 14030783"/>
                <a:gd name="connsiteY566" fmla="*/ 5468446 h 9738027"/>
                <a:gd name="connsiteX567" fmla="*/ 10997292 w 14030783"/>
                <a:gd name="connsiteY567" fmla="*/ 5463457 h 9738027"/>
                <a:gd name="connsiteX568" fmla="*/ 11027909 w 14030783"/>
                <a:gd name="connsiteY568" fmla="*/ 5434655 h 9738027"/>
                <a:gd name="connsiteX569" fmla="*/ 11090501 w 14030783"/>
                <a:gd name="connsiteY569" fmla="*/ 5395875 h 9738027"/>
                <a:gd name="connsiteX570" fmla="*/ 11200492 w 14030783"/>
                <a:gd name="connsiteY570" fmla="*/ 5361857 h 9738027"/>
                <a:gd name="connsiteX571" fmla="*/ 11244035 w 14030783"/>
                <a:gd name="connsiteY571" fmla="*/ 5332828 h 9738027"/>
                <a:gd name="connsiteX572" fmla="*/ 11200492 w 14030783"/>
                <a:gd name="connsiteY572" fmla="*/ 5303800 h 9738027"/>
                <a:gd name="connsiteX573" fmla="*/ 10910207 w 14030783"/>
                <a:gd name="connsiteY573" fmla="*/ 5260257 h 9738027"/>
                <a:gd name="connsiteX574" fmla="*/ 10866664 w 14030783"/>
                <a:gd name="connsiteY574" fmla="*/ 5216714 h 9738027"/>
                <a:gd name="connsiteX575" fmla="*/ 10721521 w 14030783"/>
                <a:gd name="connsiteY575" fmla="*/ 5274771 h 9738027"/>
                <a:gd name="connsiteX576" fmla="*/ 10663464 w 14030783"/>
                <a:gd name="connsiteY576" fmla="*/ 5303800 h 9738027"/>
                <a:gd name="connsiteX577" fmla="*/ 10576378 w 14030783"/>
                <a:gd name="connsiteY577" fmla="*/ 5390206 h 9738027"/>
                <a:gd name="connsiteX578" fmla="*/ 10479087 w 14030783"/>
                <a:gd name="connsiteY578" fmla="*/ 5361403 h 9738027"/>
                <a:gd name="connsiteX579" fmla="*/ 10407422 w 14030783"/>
                <a:gd name="connsiteY579" fmla="*/ 5317633 h 9738027"/>
                <a:gd name="connsiteX580" fmla="*/ 10387692 w 14030783"/>
                <a:gd name="connsiteY580" fmla="*/ 5245743 h 9738027"/>
                <a:gd name="connsiteX581" fmla="*/ 10402207 w 14030783"/>
                <a:gd name="connsiteY581" fmla="*/ 5187685 h 9738027"/>
                <a:gd name="connsiteX582" fmla="*/ 10431235 w 14030783"/>
                <a:gd name="connsiteY582" fmla="*/ 5144143 h 9738027"/>
                <a:gd name="connsiteX583" fmla="*/ 10387692 w 14030783"/>
                <a:gd name="connsiteY583" fmla="*/ 5115114 h 9738027"/>
                <a:gd name="connsiteX584" fmla="*/ 10329635 w 14030783"/>
                <a:gd name="connsiteY584" fmla="*/ 5100600 h 9738027"/>
                <a:gd name="connsiteX585" fmla="*/ 10242549 w 14030783"/>
                <a:gd name="connsiteY585" fmla="*/ 5071571 h 9738027"/>
                <a:gd name="connsiteX586" fmla="*/ 10199007 w 14030783"/>
                <a:gd name="connsiteY586" fmla="*/ 5057057 h 9738027"/>
                <a:gd name="connsiteX587" fmla="*/ 10112602 w 14030783"/>
                <a:gd name="connsiteY587" fmla="*/ 5028028 h 9738027"/>
                <a:gd name="connsiteX588" fmla="*/ 10083346 w 14030783"/>
                <a:gd name="connsiteY588" fmla="*/ 4921665 h 9738027"/>
                <a:gd name="connsiteX589" fmla="*/ 10088789 w 14030783"/>
                <a:gd name="connsiteY589" fmla="*/ 4868598 h 9738027"/>
                <a:gd name="connsiteX590" fmla="*/ 10141403 w 14030783"/>
                <a:gd name="connsiteY590" fmla="*/ 4758381 h 9738027"/>
                <a:gd name="connsiteX591" fmla="*/ 10227809 w 14030783"/>
                <a:gd name="connsiteY591" fmla="*/ 4753164 h 9738027"/>
                <a:gd name="connsiteX592" fmla="*/ 10301060 w 14030783"/>
                <a:gd name="connsiteY592" fmla="*/ 4791490 h 9738027"/>
                <a:gd name="connsiteX593" fmla="*/ 10350727 w 14030783"/>
                <a:gd name="connsiteY593" fmla="*/ 4762462 h 9738027"/>
                <a:gd name="connsiteX594" fmla="*/ 10404021 w 14030783"/>
                <a:gd name="connsiteY594" fmla="*/ 4752710 h 9738027"/>
                <a:gd name="connsiteX595" fmla="*/ 10461851 w 14030783"/>
                <a:gd name="connsiteY595" fmla="*/ 4698963 h 9738027"/>
                <a:gd name="connsiteX596" fmla="*/ 10486117 w 14030783"/>
                <a:gd name="connsiteY596" fmla="*/ 4607114 h 9738027"/>
                <a:gd name="connsiteX597" fmla="*/ 10530341 w 14030783"/>
                <a:gd name="connsiteY597" fmla="*/ 4532502 h 9738027"/>
                <a:gd name="connsiteX598" fmla="*/ 10634435 w 14030783"/>
                <a:gd name="connsiteY598" fmla="*/ 4520028 h 9738027"/>
                <a:gd name="connsiteX599" fmla="*/ 10677978 w 14030783"/>
                <a:gd name="connsiteY599" fmla="*/ 4491000 h 9738027"/>
                <a:gd name="connsiteX600" fmla="*/ 10750549 w 14030783"/>
                <a:gd name="connsiteY600" fmla="*/ 4403914 h 9738027"/>
                <a:gd name="connsiteX601" fmla="*/ 10794092 w 14030783"/>
                <a:gd name="connsiteY601" fmla="*/ 4360371 h 9738027"/>
                <a:gd name="connsiteX602" fmla="*/ 10814503 w 14030783"/>
                <a:gd name="connsiteY602" fmla="*/ 4302314 h 9738027"/>
                <a:gd name="connsiteX603" fmla="*/ 10887528 w 14030783"/>
                <a:gd name="connsiteY603" fmla="*/ 4251514 h 9738027"/>
                <a:gd name="connsiteX604" fmla="*/ 11016116 w 14030783"/>
                <a:gd name="connsiteY604" fmla="*/ 4232464 h 9738027"/>
                <a:gd name="connsiteX605" fmla="*/ 11142209 w 14030783"/>
                <a:gd name="connsiteY605" fmla="*/ 4307983 h 9738027"/>
                <a:gd name="connsiteX606" fmla="*/ 11165794 w 14030783"/>
                <a:gd name="connsiteY606" fmla="*/ 4433170 h 9738027"/>
                <a:gd name="connsiteX607" fmla="*/ 11117489 w 14030783"/>
                <a:gd name="connsiteY607" fmla="*/ 4505514 h 9738027"/>
                <a:gd name="connsiteX608" fmla="*/ 11087553 w 14030783"/>
                <a:gd name="connsiteY608" fmla="*/ 4551552 h 9738027"/>
                <a:gd name="connsiteX609" fmla="*/ 11088687 w 14030783"/>
                <a:gd name="connsiteY609" fmla="*/ 4577632 h 9738027"/>
                <a:gd name="connsiteX610" fmla="*/ 11026321 w 14030783"/>
                <a:gd name="connsiteY610" fmla="*/ 4592600 h 9738027"/>
                <a:gd name="connsiteX611" fmla="*/ 11011807 w 14030783"/>
                <a:gd name="connsiteY611" fmla="*/ 4650657 h 9738027"/>
                <a:gd name="connsiteX612" fmla="*/ 11098892 w 14030783"/>
                <a:gd name="connsiteY612" fmla="*/ 4665171 h 9738027"/>
                <a:gd name="connsiteX613" fmla="*/ 11055349 w 14030783"/>
                <a:gd name="connsiteY613" fmla="*/ 4708714 h 9738027"/>
                <a:gd name="connsiteX614" fmla="*/ 11040835 w 14030783"/>
                <a:gd name="connsiteY614" fmla="*/ 4752257 h 9738027"/>
                <a:gd name="connsiteX615" fmla="*/ 11055349 w 14030783"/>
                <a:gd name="connsiteY615" fmla="*/ 4781285 h 9738027"/>
                <a:gd name="connsiteX616" fmla="*/ 11098892 w 14030783"/>
                <a:gd name="connsiteY616" fmla="*/ 4737743 h 9738027"/>
                <a:gd name="connsiteX617" fmla="*/ 11229521 w 14030783"/>
                <a:gd name="connsiteY617" fmla="*/ 4650657 h 9738027"/>
                <a:gd name="connsiteX618" fmla="*/ 11287578 w 14030783"/>
                <a:gd name="connsiteY618" fmla="*/ 4636143 h 9738027"/>
                <a:gd name="connsiteX619" fmla="*/ 11374664 w 14030783"/>
                <a:gd name="connsiteY619" fmla="*/ 4592600 h 9738027"/>
                <a:gd name="connsiteX620" fmla="*/ 11461749 w 14030783"/>
                <a:gd name="connsiteY620" fmla="*/ 4549057 h 9738027"/>
                <a:gd name="connsiteX621" fmla="*/ 11577864 w 14030783"/>
                <a:gd name="connsiteY621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38664 w 14030783"/>
                <a:gd name="connsiteY230" fmla="*/ 2154200 h 9738027"/>
                <a:gd name="connsiteX231" fmla="*/ 2771547 w 14030783"/>
                <a:gd name="connsiteY231" fmla="*/ 2255572 h 9738027"/>
                <a:gd name="connsiteX232" fmla="*/ 2695121 w 14030783"/>
                <a:gd name="connsiteY232" fmla="*/ 2328371 h 9738027"/>
                <a:gd name="connsiteX233" fmla="*/ 2457904 w 14030783"/>
                <a:gd name="connsiteY233" fmla="*/ 2320320 h 9738027"/>
                <a:gd name="connsiteX234" fmla="*/ 2317749 w 14030783"/>
                <a:gd name="connsiteY234" fmla="*/ 2284828 h 9738027"/>
                <a:gd name="connsiteX235" fmla="*/ 2274207 w 14030783"/>
                <a:gd name="connsiteY235" fmla="*/ 2270314 h 9738027"/>
                <a:gd name="connsiteX236" fmla="*/ 2143578 w 14030783"/>
                <a:gd name="connsiteY236" fmla="*/ 2284828 h 9738027"/>
                <a:gd name="connsiteX237" fmla="*/ 2129064 w 14030783"/>
                <a:gd name="connsiteY237" fmla="*/ 2357400 h 9738027"/>
                <a:gd name="connsiteX238" fmla="*/ 2099808 w 14030783"/>
                <a:gd name="connsiteY238" fmla="*/ 2463763 h 9738027"/>
                <a:gd name="connsiteX239" fmla="*/ 2070553 w 14030783"/>
                <a:gd name="connsiteY239" fmla="*/ 2561053 h 9738027"/>
                <a:gd name="connsiteX240" fmla="*/ 2027464 w 14030783"/>
                <a:gd name="connsiteY240" fmla="*/ 2647459 h 9738027"/>
                <a:gd name="connsiteX241" fmla="*/ 2025309 w 14030783"/>
                <a:gd name="connsiteY241" fmla="*/ 2780695 h 9738027"/>
                <a:gd name="connsiteX242" fmla="*/ 2085295 w 14030783"/>
                <a:gd name="connsiteY242" fmla="*/ 2852813 h 9738027"/>
                <a:gd name="connsiteX243" fmla="*/ 2020093 w 14030783"/>
                <a:gd name="connsiteY243" fmla="*/ 2903953 h 9738027"/>
                <a:gd name="connsiteX244" fmla="*/ 1918493 w 14030783"/>
                <a:gd name="connsiteY244" fmla="*/ 2846576 h 9738027"/>
                <a:gd name="connsiteX245" fmla="*/ 1817348 w 14030783"/>
                <a:gd name="connsiteY245" fmla="*/ 2863245 h 9738027"/>
                <a:gd name="connsiteX246" fmla="*/ 1621064 w 14030783"/>
                <a:gd name="connsiteY246" fmla="*/ 2908943 h 9738027"/>
                <a:gd name="connsiteX247" fmla="*/ 1582510 w 14030783"/>
                <a:gd name="connsiteY247" fmla="*/ 2933435 h 9738027"/>
                <a:gd name="connsiteX248" fmla="*/ 1512773 w 14030783"/>
                <a:gd name="connsiteY248" fmla="*/ 2955320 h 9738027"/>
                <a:gd name="connsiteX249" fmla="*/ 1517309 w 14030783"/>
                <a:gd name="connsiteY249" fmla="*/ 3013150 h 9738027"/>
                <a:gd name="connsiteX250" fmla="*/ 1549173 w 14030783"/>
                <a:gd name="connsiteY250" fmla="*/ 3107153 h 9738027"/>
                <a:gd name="connsiteX251" fmla="*/ 1592716 w 14030783"/>
                <a:gd name="connsiteY251" fmla="*/ 3191403 h 9738027"/>
                <a:gd name="connsiteX252" fmla="*/ 1641135 w 14030783"/>
                <a:gd name="connsiteY252" fmla="*/ 3379977 h 9738027"/>
                <a:gd name="connsiteX253" fmla="*/ 1679235 w 14030783"/>
                <a:gd name="connsiteY253" fmla="*/ 3515708 h 9738027"/>
                <a:gd name="connsiteX254" fmla="*/ 1611766 w 14030783"/>
                <a:gd name="connsiteY254" fmla="*/ 3576373 h 9738027"/>
                <a:gd name="connsiteX255" fmla="*/ 1603941 w 14030783"/>
                <a:gd name="connsiteY255" fmla="*/ 3629214 h 9738027"/>
                <a:gd name="connsiteX256" fmla="*/ 1562554 w 14030783"/>
                <a:gd name="connsiteY256" fmla="*/ 3677633 h 9738027"/>
                <a:gd name="connsiteX257" fmla="*/ 1524454 w 14030783"/>
                <a:gd name="connsiteY257" fmla="*/ 3753833 h 9738027"/>
                <a:gd name="connsiteX258" fmla="*/ 1548492 w 14030783"/>
                <a:gd name="connsiteY258" fmla="*/ 3852371 h 9738027"/>
                <a:gd name="connsiteX259" fmla="*/ 1504949 w 14030783"/>
                <a:gd name="connsiteY259" fmla="*/ 3866885 h 9738027"/>
                <a:gd name="connsiteX260" fmla="*/ 1446892 w 14030783"/>
                <a:gd name="connsiteY260" fmla="*/ 3881400 h 9738027"/>
                <a:gd name="connsiteX261" fmla="*/ 1427615 w 14030783"/>
                <a:gd name="connsiteY261" fmla="*/ 3913037 h 9738027"/>
                <a:gd name="connsiteX262" fmla="*/ 1374548 w 14030783"/>
                <a:gd name="connsiteY262" fmla="*/ 3939910 h 9738027"/>
                <a:gd name="connsiteX263" fmla="*/ 1333386 w 14030783"/>
                <a:gd name="connsiteY263" fmla="*/ 3980845 h 9738027"/>
                <a:gd name="connsiteX264" fmla="*/ 1200149 w 14030783"/>
                <a:gd name="connsiteY264" fmla="*/ 4041057 h 9738027"/>
                <a:gd name="connsiteX265" fmla="*/ 1132114 w 14030783"/>
                <a:gd name="connsiteY265" fmla="*/ 4089135 h 9738027"/>
                <a:gd name="connsiteX266" fmla="*/ 1102858 w 14030783"/>
                <a:gd name="connsiteY266" fmla="*/ 4120319 h 9738027"/>
                <a:gd name="connsiteX267" fmla="*/ 1052398 w 14030783"/>
                <a:gd name="connsiteY267" fmla="*/ 4154337 h 9738027"/>
                <a:gd name="connsiteX268" fmla="*/ 996269 w 14030783"/>
                <a:gd name="connsiteY268" fmla="*/ 4183591 h 9738027"/>
                <a:gd name="connsiteX269" fmla="*/ 870857 w 14030783"/>
                <a:gd name="connsiteY269" fmla="*/ 4203322 h 9738027"/>
                <a:gd name="connsiteX270" fmla="*/ 759958 w 14030783"/>
                <a:gd name="connsiteY270" fmla="*/ 4204229 h 9738027"/>
                <a:gd name="connsiteX271" fmla="*/ 716642 w 14030783"/>
                <a:gd name="connsiteY271" fmla="*/ 4307531 h 9738027"/>
                <a:gd name="connsiteX272" fmla="*/ 648607 w 14030783"/>
                <a:gd name="connsiteY272" fmla="*/ 4389400 h 9738027"/>
                <a:gd name="connsiteX273" fmla="*/ 561521 w 14030783"/>
                <a:gd name="connsiteY273" fmla="*/ 4432943 h 9738027"/>
                <a:gd name="connsiteX274" fmla="*/ 474435 w 14030783"/>
                <a:gd name="connsiteY274" fmla="*/ 4418428 h 9738027"/>
                <a:gd name="connsiteX275" fmla="*/ 459921 w 14030783"/>
                <a:gd name="connsiteY275" fmla="*/ 4374885 h 9738027"/>
                <a:gd name="connsiteX276" fmla="*/ 416378 w 14030783"/>
                <a:gd name="connsiteY276" fmla="*/ 4345857 h 9738027"/>
                <a:gd name="connsiteX277" fmla="*/ 358321 w 14030783"/>
                <a:gd name="connsiteY277" fmla="*/ 4360371 h 9738027"/>
                <a:gd name="connsiteX278" fmla="*/ 300264 w 14030783"/>
                <a:gd name="connsiteY278" fmla="*/ 4403914 h 9738027"/>
                <a:gd name="connsiteX279" fmla="*/ 169635 w 14030783"/>
                <a:gd name="connsiteY279" fmla="*/ 4476485 h 9738027"/>
                <a:gd name="connsiteX280" fmla="*/ 103980 w 14030783"/>
                <a:gd name="connsiteY280" fmla="*/ 4551438 h 9738027"/>
                <a:gd name="connsiteX281" fmla="*/ 72571 w 14030783"/>
                <a:gd name="connsiteY281" fmla="*/ 4643287 h 9738027"/>
                <a:gd name="connsiteX282" fmla="*/ 453 w 14030783"/>
                <a:gd name="connsiteY282" fmla="*/ 4715858 h 9738027"/>
                <a:gd name="connsiteX283" fmla="*/ 52840 w 14030783"/>
                <a:gd name="connsiteY283" fmla="*/ 4784914 h 9738027"/>
                <a:gd name="connsiteX284" fmla="*/ 53521 w 14030783"/>
                <a:gd name="connsiteY284" fmla="*/ 4853857 h 9738027"/>
                <a:gd name="connsiteX285" fmla="*/ 111578 w 14030783"/>
                <a:gd name="connsiteY285" fmla="*/ 4868371 h 9738027"/>
                <a:gd name="connsiteX286" fmla="*/ 155121 w 14030783"/>
                <a:gd name="connsiteY286" fmla="*/ 4882885 h 9738027"/>
                <a:gd name="connsiteX287" fmla="*/ 256721 w 14030783"/>
                <a:gd name="connsiteY287" fmla="*/ 4984485 h 9738027"/>
                <a:gd name="connsiteX288" fmla="*/ 319086 w 14030783"/>
                <a:gd name="connsiteY288" fmla="*/ 5098219 h 9738027"/>
                <a:gd name="connsiteX289" fmla="*/ 304572 w 14030783"/>
                <a:gd name="connsiteY289" fmla="*/ 5294275 h 9738027"/>
                <a:gd name="connsiteX290" fmla="*/ 242207 w 14030783"/>
                <a:gd name="connsiteY290" fmla="*/ 5390885 h 9738027"/>
                <a:gd name="connsiteX291" fmla="*/ 300264 w 14030783"/>
                <a:gd name="connsiteY291" fmla="*/ 5419914 h 9738027"/>
                <a:gd name="connsiteX292" fmla="*/ 358321 w 14030783"/>
                <a:gd name="connsiteY292" fmla="*/ 5434428 h 9738027"/>
                <a:gd name="connsiteX293" fmla="*/ 401864 w 14030783"/>
                <a:gd name="connsiteY293" fmla="*/ 5463457 h 9738027"/>
                <a:gd name="connsiteX294" fmla="*/ 445407 w 14030783"/>
                <a:gd name="connsiteY294" fmla="*/ 5477971 h 9738027"/>
                <a:gd name="connsiteX295" fmla="*/ 567985 w 14030783"/>
                <a:gd name="connsiteY295" fmla="*/ 5522195 h 9738027"/>
                <a:gd name="connsiteX296" fmla="*/ 573201 w 14030783"/>
                <a:gd name="connsiteY296" fmla="*/ 5647380 h 9738027"/>
                <a:gd name="connsiteX297" fmla="*/ 587715 w 14030783"/>
                <a:gd name="connsiteY297" fmla="*/ 5739228 h 9738027"/>
                <a:gd name="connsiteX298" fmla="*/ 715282 w 14030783"/>
                <a:gd name="connsiteY298" fmla="*/ 5711333 h 9738027"/>
                <a:gd name="connsiteX299" fmla="*/ 754742 w 14030783"/>
                <a:gd name="connsiteY299" fmla="*/ 5764402 h 9738027"/>
                <a:gd name="connsiteX300" fmla="*/ 822778 w 14030783"/>
                <a:gd name="connsiteY300" fmla="*/ 5811800 h 9738027"/>
                <a:gd name="connsiteX301" fmla="*/ 982435 w 14030783"/>
                <a:gd name="connsiteY301" fmla="*/ 5826314 h 9738027"/>
                <a:gd name="connsiteX302" fmla="*/ 1061470 w 14030783"/>
                <a:gd name="connsiteY302" fmla="*/ 5855796 h 9738027"/>
                <a:gd name="connsiteX303" fmla="*/ 1064304 w 14030783"/>
                <a:gd name="connsiteY303" fmla="*/ 5925533 h 9738027"/>
                <a:gd name="connsiteX304" fmla="*/ 1069295 w 14030783"/>
                <a:gd name="connsiteY304" fmla="*/ 6024751 h 9738027"/>
                <a:gd name="connsiteX305" fmla="*/ 1156607 w 14030783"/>
                <a:gd name="connsiteY305" fmla="*/ 6087571 h 9738027"/>
                <a:gd name="connsiteX306" fmla="*/ 1214890 w 14030783"/>
                <a:gd name="connsiteY306" fmla="*/ 6116033 h 9738027"/>
                <a:gd name="connsiteX307" fmla="*/ 1229178 w 14030783"/>
                <a:gd name="connsiteY307" fmla="*/ 6189171 h 9738027"/>
                <a:gd name="connsiteX308" fmla="*/ 1185635 w 14030783"/>
                <a:gd name="connsiteY308" fmla="*/ 6218200 h 9738027"/>
                <a:gd name="connsiteX309" fmla="*/ 1207520 w 14030783"/>
                <a:gd name="connsiteY309" fmla="*/ 6388289 h 9738027"/>
                <a:gd name="connsiteX310" fmla="*/ 1265123 w 14030783"/>
                <a:gd name="connsiteY310" fmla="*/ 6477075 h 9738027"/>
                <a:gd name="connsiteX311" fmla="*/ 1313203 w 14030783"/>
                <a:gd name="connsiteY311" fmla="*/ 6568924 h 9738027"/>
                <a:gd name="connsiteX312" fmla="*/ 1265350 w 14030783"/>
                <a:gd name="connsiteY312" fmla="*/ 6651020 h 9738027"/>
                <a:gd name="connsiteX313" fmla="*/ 1163977 w 14030783"/>
                <a:gd name="connsiteY313" fmla="*/ 6610539 h 9738027"/>
                <a:gd name="connsiteX314" fmla="*/ 1142092 w 14030783"/>
                <a:gd name="connsiteY314" fmla="*/ 6682657 h 9738027"/>
                <a:gd name="connsiteX315" fmla="*/ 1176790 w 14030783"/>
                <a:gd name="connsiteY315" fmla="*/ 6768495 h 9738027"/>
                <a:gd name="connsiteX316" fmla="*/ 1173729 w 14030783"/>
                <a:gd name="connsiteY316" fmla="*/ 6871115 h 9738027"/>
                <a:gd name="connsiteX317" fmla="*/ 1188697 w 14030783"/>
                <a:gd name="connsiteY317" fmla="*/ 6955140 h 9738027"/>
                <a:gd name="connsiteX318" fmla="*/ 1248909 w 14030783"/>
                <a:gd name="connsiteY318" fmla="*/ 7021475 h 9738027"/>
                <a:gd name="connsiteX319" fmla="*/ 1405503 w 14030783"/>
                <a:gd name="connsiteY319" fmla="*/ 7104025 h 9738027"/>
                <a:gd name="connsiteX320" fmla="*/ 1487827 w 14030783"/>
                <a:gd name="connsiteY320" fmla="*/ 7157093 h 9738027"/>
                <a:gd name="connsiteX321" fmla="*/ 1569470 w 14030783"/>
                <a:gd name="connsiteY321" fmla="*/ 7212541 h 9738027"/>
                <a:gd name="connsiteX322" fmla="*/ 1650092 w 14030783"/>
                <a:gd name="connsiteY322" fmla="*/ 7263228 h 9738027"/>
                <a:gd name="connsiteX323" fmla="*/ 1693635 w 14030783"/>
                <a:gd name="connsiteY323" fmla="*/ 7277743 h 9738027"/>
                <a:gd name="connsiteX324" fmla="*/ 1780721 w 14030783"/>
                <a:gd name="connsiteY324" fmla="*/ 7321285 h 9738027"/>
                <a:gd name="connsiteX325" fmla="*/ 1853292 w 14030783"/>
                <a:gd name="connsiteY325" fmla="*/ 7248714 h 9738027"/>
                <a:gd name="connsiteX326" fmla="*/ 1968726 w 14030783"/>
                <a:gd name="connsiteY326" fmla="*/ 7251322 h 9738027"/>
                <a:gd name="connsiteX327" fmla="*/ 1995827 w 14030783"/>
                <a:gd name="connsiteY327" fmla="*/ 7319358 h 9738027"/>
                <a:gd name="connsiteX328" fmla="*/ 2082914 w 14030783"/>
                <a:gd name="connsiteY328" fmla="*/ 7348387 h 9738027"/>
                <a:gd name="connsiteX329" fmla="*/ 2172607 w 14030783"/>
                <a:gd name="connsiteY329" fmla="*/ 7389321 h 9738027"/>
                <a:gd name="connsiteX330" fmla="*/ 2224540 w 14030783"/>
                <a:gd name="connsiteY330" fmla="*/ 7423339 h 9738027"/>
                <a:gd name="connsiteX331" fmla="*/ 2249714 w 14030783"/>
                <a:gd name="connsiteY331" fmla="*/ 7440462 h 9738027"/>
                <a:gd name="connsiteX332" fmla="*/ 2262301 w 14030783"/>
                <a:gd name="connsiteY332" fmla="*/ 7472098 h 9738027"/>
                <a:gd name="connsiteX333" fmla="*/ 2298359 w 14030783"/>
                <a:gd name="connsiteY333" fmla="*/ 7501920 h 9738027"/>
                <a:gd name="connsiteX334" fmla="*/ 2324893 w 14030783"/>
                <a:gd name="connsiteY334" fmla="*/ 7517569 h 9738027"/>
                <a:gd name="connsiteX335" fmla="*/ 2450986 w 14030783"/>
                <a:gd name="connsiteY335" fmla="*/ 7496364 h 9738027"/>
                <a:gd name="connsiteX336" fmla="*/ 2482623 w 14030783"/>
                <a:gd name="connsiteY336" fmla="*/ 7618714 h 9738027"/>
                <a:gd name="connsiteX337" fmla="*/ 2535464 w 14030783"/>
                <a:gd name="connsiteY337" fmla="*/ 7655114 h 9738027"/>
                <a:gd name="connsiteX338" fmla="*/ 2622549 w 14030783"/>
                <a:gd name="connsiteY338" fmla="*/ 7684143 h 9738027"/>
                <a:gd name="connsiteX339" fmla="*/ 2682760 w 14030783"/>
                <a:gd name="connsiteY339" fmla="*/ 7741746 h 9738027"/>
                <a:gd name="connsiteX340" fmla="*/ 2791278 w 14030783"/>
                <a:gd name="connsiteY340" fmla="*/ 7744582 h 9738027"/>
                <a:gd name="connsiteX341" fmla="*/ 2847408 w 14030783"/>
                <a:gd name="connsiteY341" fmla="*/ 7814545 h 9738027"/>
                <a:gd name="connsiteX342" fmla="*/ 2927349 w 14030783"/>
                <a:gd name="connsiteY342" fmla="*/ 7807627 h 9738027"/>
                <a:gd name="connsiteX343" fmla="*/ 3007065 w 14030783"/>
                <a:gd name="connsiteY343" fmla="*/ 7838810 h 9738027"/>
                <a:gd name="connsiteX344" fmla="*/ 3145064 w 14030783"/>
                <a:gd name="connsiteY344" fmla="*/ 7843800 h 9738027"/>
                <a:gd name="connsiteX345" fmla="*/ 3254035 w 14030783"/>
                <a:gd name="connsiteY345" fmla="*/ 7881900 h 9738027"/>
                <a:gd name="connsiteX346" fmla="*/ 3367314 w 14030783"/>
                <a:gd name="connsiteY346" fmla="*/ 7843346 h 9738027"/>
                <a:gd name="connsiteX347" fmla="*/ 3456780 w 14030783"/>
                <a:gd name="connsiteY347" fmla="*/ 7819988 h 9738027"/>
                <a:gd name="connsiteX348" fmla="*/ 3480820 w 14030783"/>
                <a:gd name="connsiteY348" fmla="*/ 7878044 h 9738027"/>
                <a:gd name="connsiteX349" fmla="*/ 3490571 w 14030783"/>
                <a:gd name="connsiteY349" fmla="*/ 7923969 h 9738027"/>
                <a:gd name="connsiteX350" fmla="*/ 3512229 w 14030783"/>
                <a:gd name="connsiteY350" fmla="*/ 7982025 h 9738027"/>
                <a:gd name="connsiteX351" fmla="*/ 3546247 w 14030783"/>
                <a:gd name="connsiteY351" fmla="*/ 8022960 h 9738027"/>
                <a:gd name="connsiteX352" fmla="*/ 3609521 w 14030783"/>
                <a:gd name="connsiteY352" fmla="*/ 8017971 h 9738027"/>
                <a:gd name="connsiteX353" fmla="*/ 3624035 w 14030783"/>
                <a:gd name="connsiteY353" fmla="*/ 7901857 h 9738027"/>
                <a:gd name="connsiteX354" fmla="*/ 3703977 w 14030783"/>
                <a:gd name="connsiteY354" fmla="*/ 7834502 h 9738027"/>
                <a:gd name="connsiteX355" fmla="*/ 3747973 w 14030783"/>
                <a:gd name="connsiteY355" fmla="*/ 7787103 h 9738027"/>
                <a:gd name="connsiteX356" fmla="*/ 3882004 w 14030783"/>
                <a:gd name="connsiteY356" fmla="*/ 7842099 h 9738027"/>
                <a:gd name="connsiteX357" fmla="*/ 4030435 w 14030783"/>
                <a:gd name="connsiteY357" fmla="*/ 7872828 h 9738027"/>
                <a:gd name="connsiteX358" fmla="*/ 4110377 w 14030783"/>
                <a:gd name="connsiteY358" fmla="*/ 7834728 h 9738027"/>
                <a:gd name="connsiteX359" fmla="*/ 4146323 w 14030783"/>
                <a:gd name="connsiteY359" fmla="*/ 7921360 h 9738027"/>
                <a:gd name="connsiteX360" fmla="*/ 4196555 w 14030783"/>
                <a:gd name="connsiteY360" fmla="*/ 7962522 h 9738027"/>
                <a:gd name="connsiteX361" fmla="*/ 4261757 w 14030783"/>
                <a:gd name="connsiteY361" fmla="*/ 8028177 h 9738027"/>
                <a:gd name="connsiteX362" fmla="*/ 4252685 w 14030783"/>
                <a:gd name="connsiteY362" fmla="*/ 8093151 h 9738027"/>
                <a:gd name="connsiteX363" fmla="*/ 4277178 w 14030783"/>
                <a:gd name="connsiteY363" fmla="*/ 8148600 h 9738027"/>
                <a:gd name="connsiteX364" fmla="*/ 4436835 w 14030783"/>
                <a:gd name="connsiteY364" fmla="*/ 8119571 h 9738027"/>
                <a:gd name="connsiteX365" fmla="*/ 4565310 w 14030783"/>
                <a:gd name="connsiteY365" fmla="*/ 8078863 h 9738027"/>
                <a:gd name="connsiteX366" fmla="*/ 4639128 w 14030783"/>
                <a:gd name="connsiteY366" fmla="*/ 8082945 h 9738027"/>
                <a:gd name="connsiteX367" fmla="*/ 4712607 w 14030783"/>
                <a:gd name="connsiteY367" fmla="*/ 8047000 h 9738027"/>
                <a:gd name="connsiteX368" fmla="*/ 4741635 w 14030783"/>
                <a:gd name="connsiteY368" fmla="*/ 8003457 h 9738027"/>
                <a:gd name="connsiteX369" fmla="*/ 4756149 w 14030783"/>
                <a:gd name="connsiteY369" fmla="*/ 7959914 h 9738027"/>
                <a:gd name="connsiteX370" fmla="*/ 4843235 w 14030783"/>
                <a:gd name="connsiteY370" fmla="*/ 7930885 h 9738027"/>
                <a:gd name="connsiteX371" fmla="*/ 4877480 w 14030783"/>
                <a:gd name="connsiteY371" fmla="*/ 7904465 h 9738027"/>
                <a:gd name="connsiteX372" fmla="*/ 4933609 w 14030783"/>
                <a:gd name="connsiteY372" fmla="*/ 7875437 h 9738027"/>
                <a:gd name="connsiteX373" fmla="*/ 4986224 w 14030783"/>
                <a:gd name="connsiteY373" fmla="*/ 7839037 h 9738027"/>
                <a:gd name="connsiteX374" fmla="*/ 5104492 w 14030783"/>
                <a:gd name="connsiteY374" fmla="*/ 7766919 h 9738027"/>
                <a:gd name="connsiteX375" fmla="*/ 5249635 w 14030783"/>
                <a:gd name="connsiteY375" fmla="*/ 7814771 h 9738027"/>
                <a:gd name="connsiteX376" fmla="*/ 5336721 w 14030783"/>
                <a:gd name="connsiteY376" fmla="*/ 7872828 h 9738027"/>
                <a:gd name="connsiteX377" fmla="*/ 5423807 w 14030783"/>
                <a:gd name="connsiteY377" fmla="*/ 7858314 h 9738027"/>
                <a:gd name="connsiteX378" fmla="*/ 5467349 w 14030783"/>
                <a:gd name="connsiteY378" fmla="*/ 7829285 h 9738027"/>
                <a:gd name="connsiteX379" fmla="*/ 5553754 w 14030783"/>
                <a:gd name="connsiteY379" fmla="*/ 7712377 h 9738027"/>
                <a:gd name="connsiteX380" fmla="*/ 5602741 w 14030783"/>
                <a:gd name="connsiteY380" fmla="*/ 7788804 h 9738027"/>
                <a:gd name="connsiteX381" fmla="*/ 5641521 w 14030783"/>
                <a:gd name="connsiteY381" fmla="*/ 7843800 h 9738027"/>
                <a:gd name="connsiteX382" fmla="*/ 5656035 w 14030783"/>
                <a:gd name="connsiteY382" fmla="*/ 7887343 h 9738027"/>
                <a:gd name="connsiteX383" fmla="*/ 5745276 w 14030783"/>
                <a:gd name="connsiteY383" fmla="*/ 7950389 h 9738027"/>
                <a:gd name="connsiteX384" fmla="*/ 5770222 w 14030783"/>
                <a:gd name="connsiteY384" fmla="*/ 7990077 h 9738027"/>
                <a:gd name="connsiteX385" fmla="*/ 5766480 w 14030783"/>
                <a:gd name="connsiteY385" fmla="*/ 8069112 h 9738027"/>
                <a:gd name="connsiteX386" fmla="*/ 5771016 w 14030783"/>
                <a:gd name="connsiteY386" fmla="*/ 8131703 h 9738027"/>
                <a:gd name="connsiteX387" fmla="*/ 5778386 w 14030783"/>
                <a:gd name="connsiteY387" fmla="*/ 8211419 h 9738027"/>
                <a:gd name="connsiteX388" fmla="*/ 5776458 w 14030783"/>
                <a:gd name="connsiteY388" fmla="*/ 8300887 h 9738027"/>
                <a:gd name="connsiteX389" fmla="*/ 5730989 w 14030783"/>
                <a:gd name="connsiteY389" fmla="*/ 8377994 h 9738027"/>
                <a:gd name="connsiteX390" fmla="*/ 5641521 w 14030783"/>
                <a:gd name="connsiteY390" fmla="*/ 8424371 h 9738027"/>
                <a:gd name="connsiteX391" fmla="*/ 5612492 w 14030783"/>
                <a:gd name="connsiteY391" fmla="*/ 8467914 h 9738027"/>
                <a:gd name="connsiteX392" fmla="*/ 5597978 w 14030783"/>
                <a:gd name="connsiteY392" fmla="*/ 8511457 h 9738027"/>
                <a:gd name="connsiteX393" fmla="*/ 5510892 w 14030783"/>
                <a:gd name="connsiteY393" fmla="*/ 8598543 h 9738027"/>
                <a:gd name="connsiteX394" fmla="*/ 5496378 w 14030783"/>
                <a:gd name="connsiteY394" fmla="*/ 8642085 h 9738027"/>
                <a:gd name="connsiteX395" fmla="*/ 5558744 w 14030783"/>
                <a:gd name="connsiteY395" fmla="*/ 8768178 h 9738027"/>
                <a:gd name="connsiteX396" fmla="*/ 5516109 w 14030783"/>
                <a:gd name="connsiteY396" fmla="*/ 8861954 h 9738027"/>
                <a:gd name="connsiteX397" fmla="*/ 5658303 w 14030783"/>
                <a:gd name="connsiteY397" fmla="*/ 8840183 h 9738027"/>
                <a:gd name="connsiteX398" fmla="*/ 5750491 w 14030783"/>
                <a:gd name="connsiteY398" fmla="*/ 8814103 h 9738027"/>
                <a:gd name="connsiteX399" fmla="*/ 5815692 w 14030783"/>
                <a:gd name="connsiteY399" fmla="*/ 8800268 h 9738027"/>
                <a:gd name="connsiteX400" fmla="*/ 5787798 w 14030783"/>
                <a:gd name="connsiteY400" fmla="*/ 8872159 h 9738027"/>
                <a:gd name="connsiteX401" fmla="*/ 5786890 w 14030783"/>
                <a:gd name="connsiteY401" fmla="*/ 8903343 h 9738027"/>
                <a:gd name="connsiteX402" fmla="*/ 5786664 w 14030783"/>
                <a:gd name="connsiteY402" fmla="*/ 8946885 h 9738027"/>
                <a:gd name="connsiteX403" fmla="*/ 5815692 w 14030783"/>
                <a:gd name="connsiteY403" fmla="*/ 9033971 h 9738027"/>
                <a:gd name="connsiteX404" fmla="*/ 5868760 w 14030783"/>
                <a:gd name="connsiteY404" fmla="*/ 9080576 h 9738027"/>
                <a:gd name="connsiteX405" fmla="*/ 5921828 w 14030783"/>
                <a:gd name="connsiteY405" fmla="*/ 9114140 h 9738027"/>
                <a:gd name="connsiteX406" fmla="*/ 5946321 w 14030783"/>
                <a:gd name="connsiteY406" fmla="*/ 9164600 h 9738027"/>
                <a:gd name="connsiteX407" fmla="*/ 5902778 w 14030783"/>
                <a:gd name="connsiteY407" fmla="*/ 9266200 h 9738027"/>
                <a:gd name="connsiteX408" fmla="*/ 6062435 w 14030783"/>
                <a:gd name="connsiteY408" fmla="*/ 9353285 h 9738027"/>
                <a:gd name="connsiteX409" fmla="*/ 6076949 w 14030783"/>
                <a:gd name="connsiteY409" fmla="*/ 9396828 h 9738027"/>
                <a:gd name="connsiteX410" fmla="*/ 6105978 w 14030783"/>
                <a:gd name="connsiteY410" fmla="*/ 9440371 h 9738027"/>
                <a:gd name="connsiteX411" fmla="*/ 6172653 w 14030783"/>
                <a:gd name="connsiteY411" fmla="*/ 9471214 h 9738027"/>
                <a:gd name="connsiteX412" fmla="*/ 6308384 w 14030783"/>
                <a:gd name="connsiteY412" fmla="*/ 9406920 h 9738027"/>
                <a:gd name="connsiteX413" fmla="*/ 6338207 w 14030783"/>
                <a:gd name="connsiteY413" fmla="*/ 9440371 h 9738027"/>
                <a:gd name="connsiteX414" fmla="*/ 6352721 w 14030783"/>
                <a:gd name="connsiteY414" fmla="*/ 9483914 h 9738027"/>
                <a:gd name="connsiteX415" fmla="*/ 6386739 w 14030783"/>
                <a:gd name="connsiteY415" fmla="*/ 9527003 h 9738027"/>
                <a:gd name="connsiteX416" fmla="*/ 6444569 w 14030783"/>
                <a:gd name="connsiteY416" fmla="*/ 9556032 h 9738027"/>
                <a:gd name="connsiteX417" fmla="*/ 6469061 w 14030783"/>
                <a:gd name="connsiteY417" fmla="*/ 9510562 h 9738027"/>
                <a:gd name="connsiteX418" fmla="*/ 6468835 w 14030783"/>
                <a:gd name="connsiteY418" fmla="*/ 9382314 h 9738027"/>
                <a:gd name="connsiteX419" fmla="*/ 6439807 w 14030783"/>
                <a:gd name="connsiteY419" fmla="*/ 9280714 h 9738027"/>
                <a:gd name="connsiteX420" fmla="*/ 6483349 w 14030783"/>
                <a:gd name="connsiteY420" fmla="*/ 9237171 h 9738027"/>
                <a:gd name="connsiteX421" fmla="*/ 6526892 w 14030783"/>
                <a:gd name="connsiteY421" fmla="*/ 9222657 h 9738027"/>
                <a:gd name="connsiteX422" fmla="*/ 6596516 w 14030783"/>
                <a:gd name="connsiteY422" fmla="*/ 9225945 h 9738027"/>
                <a:gd name="connsiteX423" fmla="*/ 6675097 w 14030783"/>
                <a:gd name="connsiteY423" fmla="*/ 9168795 h 9738027"/>
                <a:gd name="connsiteX424" fmla="*/ 6776243 w 14030783"/>
                <a:gd name="connsiteY424" fmla="*/ 9224812 h 9738027"/>
                <a:gd name="connsiteX425" fmla="*/ 6802664 w 14030783"/>
                <a:gd name="connsiteY425" fmla="*/ 9164600 h 9738027"/>
                <a:gd name="connsiteX426" fmla="*/ 6867638 w 14030783"/>
                <a:gd name="connsiteY426" fmla="*/ 9181722 h 9738027"/>
                <a:gd name="connsiteX427" fmla="*/ 6909027 w 14030783"/>
                <a:gd name="connsiteY427" fmla="*/ 9205988 h 9738027"/>
                <a:gd name="connsiteX428" fmla="*/ 6991349 w 14030783"/>
                <a:gd name="connsiteY428" fmla="*/ 9208143 h 9738027"/>
                <a:gd name="connsiteX429" fmla="*/ 7063921 w 14030783"/>
                <a:gd name="connsiteY429" fmla="*/ 9121057 h 9738027"/>
                <a:gd name="connsiteX430" fmla="*/ 7141028 w 14030783"/>
                <a:gd name="connsiteY430" fmla="*/ 9139881 h 9738027"/>
                <a:gd name="connsiteX431" fmla="*/ 7209064 w 14030783"/>
                <a:gd name="connsiteY431" fmla="*/ 9077514 h 9738027"/>
                <a:gd name="connsiteX432" fmla="*/ 7235939 w 14030783"/>
                <a:gd name="connsiteY432" fmla="*/ 9048713 h 9738027"/>
                <a:gd name="connsiteX433" fmla="*/ 7275172 w 14030783"/>
                <a:gd name="connsiteY433" fmla="*/ 9023539 h 9738027"/>
                <a:gd name="connsiteX434" fmla="*/ 7310436 w 14030783"/>
                <a:gd name="connsiteY434" fmla="*/ 9063681 h 9738027"/>
                <a:gd name="connsiteX435" fmla="*/ 7346609 w 14030783"/>
                <a:gd name="connsiteY435" fmla="*/ 9109604 h 9738027"/>
                <a:gd name="connsiteX436" fmla="*/ 7382328 w 14030783"/>
                <a:gd name="connsiteY436" fmla="*/ 9159270 h 9738027"/>
                <a:gd name="connsiteX437" fmla="*/ 7499349 w 14030783"/>
                <a:gd name="connsiteY437" fmla="*/ 9164600 h 9738027"/>
                <a:gd name="connsiteX438" fmla="*/ 7586435 w 14030783"/>
                <a:gd name="connsiteY438" fmla="*/ 9179114 h 9738027"/>
                <a:gd name="connsiteX439" fmla="*/ 7600949 w 14030783"/>
                <a:gd name="connsiteY439" fmla="*/ 9353285 h 9738027"/>
                <a:gd name="connsiteX440" fmla="*/ 7673521 w 14030783"/>
                <a:gd name="connsiteY440" fmla="*/ 9367800 h 9738027"/>
                <a:gd name="connsiteX441" fmla="*/ 7760607 w 14030783"/>
                <a:gd name="connsiteY441" fmla="*/ 9396828 h 9738027"/>
                <a:gd name="connsiteX442" fmla="*/ 7847692 w 14030783"/>
                <a:gd name="connsiteY442" fmla="*/ 9425857 h 9738027"/>
                <a:gd name="connsiteX443" fmla="*/ 7891235 w 14030783"/>
                <a:gd name="connsiteY443" fmla="*/ 9440371 h 9738027"/>
                <a:gd name="connsiteX444" fmla="*/ 7934778 w 14030783"/>
                <a:gd name="connsiteY444" fmla="*/ 9396828 h 9738027"/>
                <a:gd name="connsiteX445" fmla="*/ 7978321 w 14030783"/>
                <a:gd name="connsiteY445" fmla="*/ 9382314 h 9738027"/>
                <a:gd name="connsiteX446" fmla="*/ 8001453 w 14030783"/>
                <a:gd name="connsiteY446" fmla="*/ 9347389 h 9738027"/>
                <a:gd name="connsiteX447" fmla="*/ 8044315 w 14030783"/>
                <a:gd name="connsiteY447" fmla="*/ 9335483 h 9738027"/>
                <a:gd name="connsiteX448" fmla="*/ 8103847 w 14030783"/>
                <a:gd name="connsiteY448" fmla="*/ 9397396 h 9738027"/>
                <a:gd name="connsiteX449" fmla="*/ 8207942 w 14030783"/>
                <a:gd name="connsiteY449" fmla="*/ 9437309 h 9738027"/>
                <a:gd name="connsiteX450" fmla="*/ 8253866 w 14030783"/>
                <a:gd name="connsiteY450" fmla="*/ 9392633 h 9738027"/>
                <a:gd name="connsiteX451" fmla="*/ 8294347 w 14030783"/>
                <a:gd name="connsiteY451" fmla="*/ 9401818 h 9738027"/>
                <a:gd name="connsiteX452" fmla="*/ 8337890 w 14030783"/>
                <a:gd name="connsiteY452" fmla="*/ 9438217 h 9738027"/>
                <a:gd name="connsiteX453" fmla="*/ 8356259 w 14030783"/>
                <a:gd name="connsiteY453" fmla="*/ 9485502 h 9738027"/>
                <a:gd name="connsiteX454" fmla="*/ 8333808 w 14030783"/>
                <a:gd name="connsiteY454" fmla="*/ 9519633 h 9738027"/>
                <a:gd name="connsiteX455" fmla="*/ 8315778 w 14030783"/>
                <a:gd name="connsiteY455" fmla="*/ 9604564 h 9738027"/>
                <a:gd name="connsiteX456" fmla="*/ 8348095 w 14030783"/>
                <a:gd name="connsiteY456" fmla="*/ 9685413 h 9738027"/>
                <a:gd name="connsiteX457" fmla="*/ 8389257 w 14030783"/>
                <a:gd name="connsiteY457" fmla="*/ 9738027 h 9738027"/>
                <a:gd name="connsiteX458" fmla="*/ 8428264 w 14030783"/>
                <a:gd name="connsiteY458" fmla="*/ 9730657 h 9738027"/>
                <a:gd name="connsiteX459" fmla="*/ 8425202 w 14030783"/>
                <a:gd name="connsiteY459" fmla="*/ 9682578 h 9738027"/>
                <a:gd name="connsiteX460" fmla="*/ 8399235 w 14030783"/>
                <a:gd name="connsiteY460" fmla="*/ 9643571 h 9738027"/>
                <a:gd name="connsiteX461" fmla="*/ 8389937 w 14030783"/>
                <a:gd name="connsiteY461" fmla="*/ 9571453 h 9738027"/>
                <a:gd name="connsiteX462" fmla="*/ 8409214 w 14030783"/>
                <a:gd name="connsiteY462" fmla="*/ 9527684 h 9738027"/>
                <a:gd name="connsiteX463" fmla="*/ 8434841 w 14030783"/>
                <a:gd name="connsiteY463" fmla="*/ 9475977 h 9738027"/>
                <a:gd name="connsiteX464" fmla="*/ 8468178 w 14030783"/>
                <a:gd name="connsiteY464" fmla="*/ 9483120 h 9738027"/>
                <a:gd name="connsiteX465" fmla="*/ 8534853 w 14030783"/>
                <a:gd name="connsiteY465" fmla="*/ 9473595 h 9738027"/>
                <a:gd name="connsiteX466" fmla="*/ 8592684 w 14030783"/>
                <a:gd name="connsiteY466" fmla="*/ 9453185 h 9738027"/>
                <a:gd name="connsiteX467" fmla="*/ 8675007 w 14030783"/>
                <a:gd name="connsiteY467" fmla="*/ 9428465 h 9738027"/>
                <a:gd name="connsiteX468" fmla="*/ 8734991 w 14030783"/>
                <a:gd name="connsiteY468" fmla="*/ 9415877 h 9738027"/>
                <a:gd name="connsiteX469" fmla="*/ 8730116 w 14030783"/>
                <a:gd name="connsiteY469" fmla="*/ 9375964 h 9738027"/>
                <a:gd name="connsiteX470" fmla="*/ 8753928 w 14030783"/>
                <a:gd name="connsiteY470" fmla="*/ 9356914 h 9738027"/>
                <a:gd name="connsiteX471" fmla="*/ 8782503 w 14030783"/>
                <a:gd name="connsiteY471" fmla="*/ 9359295 h 9738027"/>
                <a:gd name="connsiteX472" fmla="*/ 8849178 w 14030783"/>
                <a:gd name="connsiteY472" fmla="*/ 9382314 h 9738027"/>
                <a:gd name="connsiteX473" fmla="*/ 8894876 w 14030783"/>
                <a:gd name="connsiteY473" fmla="*/ 9312577 h 9738027"/>
                <a:gd name="connsiteX474" fmla="*/ 8942047 w 14030783"/>
                <a:gd name="connsiteY474" fmla="*/ 9314052 h 9738027"/>
                <a:gd name="connsiteX475" fmla="*/ 8980147 w 14030783"/>
                <a:gd name="connsiteY475" fmla="*/ 9356914 h 9738027"/>
                <a:gd name="connsiteX476" fmla="*/ 9023009 w 14030783"/>
                <a:gd name="connsiteY476" fmla="*/ 9321195 h 9738027"/>
                <a:gd name="connsiteX477" fmla="*/ 9064511 w 14030783"/>
                <a:gd name="connsiteY477" fmla="*/ 9264272 h 9738027"/>
                <a:gd name="connsiteX478" fmla="*/ 9124723 w 14030783"/>
                <a:gd name="connsiteY478" fmla="*/ 9278106 h 9738027"/>
                <a:gd name="connsiteX479" fmla="*/ 9163503 w 14030783"/>
                <a:gd name="connsiteY479" fmla="*/ 9237852 h 9738027"/>
                <a:gd name="connsiteX480" fmla="*/ 9168266 w 14030783"/>
                <a:gd name="connsiteY480" fmla="*/ 9186258 h 9738027"/>
                <a:gd name="connsiteX481" fmla="*/ 9199222 w 14030783"/>
                <a:gd name="connsiteY481" fmla="*/ 9133077 h 9738027"/>
                <a:gd name="connsiteX482" fmla="*/ 9242084 w 14030783"/>
                <a:gd name="connsiteY482" fmla="*/ 9156889 h 9738027"/>
                <a:gd name="connsiteX483" fmla="*/ 9285174 w 14030783"/>
                <a:gd name="connsiteY483" fmla="*/ 9196690 h 9738027"/>
                <a:gd name="connsiteX484" fmla="*/ 9344478 w 14030783"/>
                <a:gd name="connsiteY484" fmla="*/ 9159270 h 9738027"/>
                <a:gd name="connsiteX485" fmla="*/ 9438367 w 14030783"/>
                <a:gd name="connsiteY485" fmla="*/ 9131943 h 9738027"/>
                <a:gd name="connsiteX486" fmla="*/ 9496878 w 14030783"/>
                <a:gd name="connsiteY486" fmla="*/ 9130695 h 9738027"/>
                <a:gd name="connsiteX487" fmla="*/ 9557316 w 14030783"/>
                <a:gd name="connsiteY487" fmla="*/ 9105521 h 9738027"/>
                <a:gd name="connsiteX488" fmla="*/ 9613446 w 14030783"/>
                <a:gd name="connsiteY488" fmla="*/ 9126046 h 9738027"/>
                <a:gd name="connsiteX489" fmla="*/ 9691007 w 14030783"/>
                <a:gd name="connsiteY489" fmla="*/ 9106543 h 9738027"/>
                <a:gd name="connsiteX490" fmla="*/ 9792153 w 14030783"/>
                <a:gd name="connsiteY490" fmla="*/ 9094977 h 9738027"/>
                <a:gd name="connsiteX491" fmla="*/ 9854973 w 14030783"/>
                <a:gd name="connsiteY491" fmla="*/ 9050866 h 9738027"/>
                <a:gd name="connsiteX492" fmla="*/ 9842159 w 14030783"/>
                <a:gd name="connsiteY492" fmla="*/ 9009252 h 9738027"/>
                <a:gd name="connsiteX493" fmla="*/ 9858034 w 14030783"/>
                <a:gd name="connsiteY493" fmla="*/ 8981583 h 9738027"/>
                <a:gd name="connsiteX494" fmla="*/ 9911216 w 14030783"/>
                <a:gd name="connsiteY494" fmla="*/ 8980677 h 9738027"/>
                <a:gd name="connsiteX495" fmla="*/ 9932534 w 14030783"/>
                <a:gd name="connsiteY495" fmla="*/ 8931350 h 9738027"/>
                <a:gd name="connsiteX496" fmla="*/ 9981519 w 14030783"/>
                <a:gd name="connsiteY496" fmla="*/ 8904022 h 9738027"/>
                <a:gd name="connsiteX497" fmla="*/ 10063162 w 14030783"/>
                <a:gd name="connsiteY497" fmla="*/ 8850956 h 9738027"/>
                <a:gd name="connsiteX498" fmla="*/ 10140723 w 14030783"/>
                <a:gd name="connsiteY498" fmla="*/ 8802650 h 9738027"/>
                <a:gd name="connsiteX499" fmla="*/ 10169524 w 14030783"/>
                <a:gd name="connsiteY499" fmla="*/ 8768632 h 9738027"/>
                <a:gd name="connsiteX500" fmla="*/ 10138795 w 14030783"/>
                <a:gd name="connsiteY500" fmla="*/ 8719646 h 9738027"/>
                <a:gd name="connsiteX501" fmla="*/ 10178256 w 14030783"/>
                <a:gd name="connsiteY501" fmla="*/ 8683474 h 9738027"/>
                <a:gd name="connsiteX502" fmla="*/ 10238467 w 14030783"/>
                <a:gd name="connsiteY502" fmla="*/ 8664197 h 9738027"/>
                <a:gd name="connsiteX503" fmla="*/ 10291535 w 14030783"/>
                <a:gd name="connsiteY503" fmla="*/ 8642539 h 9738027"/>
                <a:gd name="connsiteX504" fmla="*/ 10332470 w 14030783"/>
                <a:gd name="connsiteY504" fmla="*/ 8610902 h 9738027"/>
                <a:gd name="connsiteX505" fmla="*/ 10389847 w 14030783"/>
                <a:gd name="connsiteY505" fmla="*/ 8533002 h 9738027"/>
                <a:gd name="connsiteX506" fmla="*/ 10402207 w 14030783"/>
                <a:gd name="connsiteY506" fmla="*/ 8525971 h 9738027"/>
                <a:gd name="connsiteX507" fmla="*/ 10436905 w 14030783"/>
                <a:gd name="connsiteY507" fmla="*/ 8480274 h 9738027"/>
                <a:gd name="connsiteX508" fmla="*/ 10475232 w 14030783"/>
                <a:gd name="connsiteY508" fmla="*/ 8443875 h 9738027"/>
                <a:gd name="connsiteX509" fmla="*/ 10518321 w 14030783"/>
                <a:gd name="connsiteY509" fmla="*/ 8395343 h 9738027"/>
                <a:gd name="connsiteX510" fmla="*/ 10533516 w 14030783"/>
                <a:gd name="connsiteY510" fmla="*/ 8308257 h 9738027"/>
                <a:gd name="connsiteX511" fmla="*/ 10538052 w 14030783"/>
                <a:gd name="connsiteY511" fmla="*/ 8247819 h 9738027"/>
                <a:gd name="connsiteX512" fmla="*/ 10520816 w 14030783"/>
                <a:gd name="connsiteY512" fmla="*/ 8171052 h 9738027"/>
                <a:gd name="connsiteX513" fmla="*/ 10561864 w 14030783"/>
                <a:gd name="connsiteY513" fmla="*/ 8117643 h 9738027"/>
                <a:gd name="connsiteX514" fmla="*/ 10605407 w 14030783"/>
                <a:gd name="connsiteY514" fmla="*/ 8119571 h 9738027"/>
                <a:gd name="connsiteX515" fmla="*/ 10666072 w 14030783"/>
                <a:gd name="connsiteY515" fmla="*/ 8102676 h 9738027"/>
                <a:gd name="connsiteX516" fmla="*/ 10693627 w 14030783"/>
                <a:gd name="connsiteY516" fmla="*/ 8025569 h 9738027"/>
                <a:gd name="connsiteX517" fmla="*/ 10735128 w 14030783"/>
                <a:gd name="connsiteY517" fmla="*/ 7994839 h 9738027"/>
                <a:gd name="connsiteX518" fmla="*/ 10813823 w 14030783"/>
                <a:gd name="connsiteY518" fmla="*/ 7894940 h 9738027"/>
                <a:gd name="connsiteX519" fmla="*/ 10845233 w 14030783"/>
                <a:gd name="connsiteY519" fmla="*/ 7805246 h 9738027"/>
                <a:gd name="connsiteX520" fmla="*/ 10886394 w 14030783"/>
                <a:gd name="connsiteY520" fmla="*/ 7745488 h 9738027"/>
                <a:gd name="connsiteX521" fmla="*/ 10942297 w 14030783"/>
                <a:gd name="connsiteY521" fmla="*/ 7730520 h 9738027"/>
                <a:gd name="connsiteX522" fmla="*/ 10997292 w 14030783"/>
                <a:gd name="connsiteY522" fmla="*/ 7727685 h 9738027"/>
                <a:gd name="connsiteX523" fmla="*/ 10990829 w 14030783"/>
                <a:gd name="connsiteY523" fmla="*/ 7706028 h 9738027"/>
                <a:gd name="connsiteX524" fmla="*/ 10982778 w 14030783"/>
                <a:gd name="connsiteY524" fmla="*/ 7652732 h 9738027"/>
                <a:gd name="connsiteX525" fmla="*/ 10989695 w 14030783"/>
                <a:gd name="connsiteY525" fmla="*/ 7604427 h 9738027"/>
                <a:gd name="connsiteX526" fmla="*/ 10956584 w 14030783"/>
                <a:gd name="connsiteY526" fmla="*/ 7507590 h 9738027"/>
                <a:gd name="connsiteX527" fmla="*/ 10954430 w 14030783"/>
                <a:gd name="connsiteY527" fmla="*/ 7454521 h 9738027"/>
                <a:gd name="connsiteX528" fmla="*/ 11002735 w 14030783"/>
                <a:gd name="connsiteY528" fmla="*/ 7401681 h 9738027"/>
                <a:gd name="connsiteX529" fmla="*/ 11063741 w 14030783"/>
                <a:gd name="connsiteY529" fmla="*/ 7373333 h 9738027"/>
                <a:gd name="connsiteX530" fmla="*/ 11055349 w 14030783"/>
                <a:gd name="connsiteY530" fmla="*/ 7335800 h 9738027"/>
                <a:gd name="connsiteX531" fmla="*/ 11013734 w 14030783"/>
                <a:gd name="connsiteY531" fmla="*/ 7306998 h 9738027"/>
                <a:gd name="connsiteX532" fmla="*/ 10951368 w 14030783"/>
                <a:gd name="connsiteY532" fmla="*/ 7239643 h 9738027"/>
                <a:gd name="connsiteX533" fmla="*/ 10890703 w 14030783"/>
                <a:gd name="connsiteY533" fmla="*/ 7270371 h 9738027"/>
                <a:gd name="connsiteX534" fmla="*/ 10820966 w 14030783"/>
                <a:gd name="connsiteY534" fmla="*/ 7263001 h 9738027"/>
                <a:gd name="connsiteX535" fmla="*/ 10823121 w 14030783"/>
                <a:gd name="connsiteY535" fmla="*/ 7205171 h 9738027"/>
                <a:gd name="connsiteX536" fmla="*/ 10869045 w 14030783"/>
                <a:gd name="connsiteY536" fmla="*/ 7133053 h 9738027"/>
                <a:gd name="connsiteX537" fmla="*/ 10916103 w 14030783"/>
                <a:gd name="connsiteY537" fmla="*/ 7116158 h 9738027"/>
                <a:gd name="connsiteX538" fmla="*/ 10956130 w 14030783"/>
                <a:gd name="connsiteY538" fmla="*/ 7087357 h 9738027"/>
                <a:gd name="connsiteX539" fmla="*/ 11012486 w 14030783"/>
                <a:gd name="connsiteY539" fmla="*/ 7074769 h 9738027"/>
                <a:gd name="connsiteX540" fmla="*/ 11072244 w 14030783"/>
                <a:gd name="connsiteY540" fmla="*/ 7055039 h 9738027"/>
                <a:gd name="connsiteX541" fmla="*/ 10968491 w 14030783"/>
                <a:gd name="connsiteY541" fmla="*/ 6954120 h 9738027"/>
                <a:gd name="connsiteX542" fmla="*/ 10942070 w 14030783"/>
                <a:gd name="connsiteY542" fmla="*/ 6879619 h 9738027"/>
                <a:gd name="connsiteX543" fmla="*/ 11036527 w 14030783"/>
                <a:gd name="connsiteY543" fmla="*/ 6886083 h 9738027"/>
                <a:gd name="connsiteX544" fmla="*/ 11084378 w 14030783"/>
                <a:gd name="connsiteY544" fmla="*/ 6856828 h 9738027"/>
                <a:gd name="connsiteX545" fmla="*/ 11026321 w 14030783"/>
                <a:gd name="connsiteY545" fmla="*/ 6788566 h 9738027"/>
                <a:gd name="connsiteX546" fmla="*/ 10953749 w 14030783"/>
                <a:gd name="connsiteY546" fmla="*/ 6740714 h 9738027"/>
                <a:gd name="connsiteX547" fmla="*/ 10948307 w 14030783"/>
                <a:gd name="connsiteY547" fmla="*/ 6692862 h 9738027"/>
                <a:gd name="connsiteX548" fmla="*/ 10895692 w 14030783"/>
                <a:gd name="connsiteY548" fmla="*/ 6668143 h 9738027"/>
                <a:gd name="connsiteX549" fmla="*/ 10852603 w 14030783"/>
                <a:gd name="connsiteY549" fmla="*/ 6633671 h 9738027"/>
                <a:gd name="connsiteX550" fmla="*/ 10842851 w 14030783"/>
                <a:gd name="connsiteY550" fmla="*/ 6556790 h 9738027"/>
                <a:gd name="connsiteX551" fmla="*/ 10832646 w 14030783"/>
                <a:gd name="connsiteY551" fmla="*/ 6494198 h 9738027"/>
                <a:gd name="connsiteX552" fmla="*/ 10779578 w 14030783"/>
                <a:gd name="connsiteY552" fmla="*/ 6367878 h 9738027"/>
                <a:gd name="connsiteX553" fmla="*/ 10750549 w 14030783"/>
                <a:gd name="connsiteY553" fmla="*/ 6247228 h 9738027"/>
                <a:gd name="connsiteX554" fmla="*/ 10707007 w 14030783"/>
                <a:gd name="connsiteY554" fmla="*/ 6218200 h 9738027"/>
                <a:gd name="connsiteX555" fmla="*/ 10658021 w 14030783"/>
                <a:gd name="connsiteY555" fmla="*/ 6155833 h 9738027"/>
                <a:gd name="connsiteX556" fmla="*/ 10547349 w 14030783"/>
                <a:gd name="connsiteY556" fmla="*/ 6072831 h 9738027"/>
                <a:gd name="connsiteX557" fmla="*/ 10465027 w 14030783"/>
                <a:gd name="connsiteY557" fmla="*/ 6005701 h 9738027"/>
                <a:gd name="connsiteX558" fmla="*/ 10480221 w 14030783"/>
                <a:gd name="connsiteY558" fmla="*/ 5885505 h 9738027"/>
                <a:gd name="connsiteX559" fmla="*/ 10547803 w 14030783"/>
                <a:gd name="connsiteY559" fmla="*/ 5822232 h 9738027"/>
                <a:gd name="connsiteX560" fmla="*/ 10634435 w 14030783"/>
                <a:gd name="connsiteY560" fmla="*/ 5724714 h 9738027"/>
                <a:gd name="connsiteX561" fmla="*/ 10668453 w 14030783"/>
                <a:gd name="connsiteY561" fmla="*/ 5637402 h 9738027"/>
                <a:gd name="connsiteX562" fmla="*/ 10711996 w 14030783"/>
                <a:gd name="connsiteY562" fmla="*/ 5604745 h 9738027"/>
                <a:gd name="connsiteX563" fmla="*/ 10789103 w 14030783"/>
                <a:gd name="connsiteY563" fmla="*/ 5627196 h 9738027"/>
                <a:gd name="connsiteX564" fmla="*/ 10799989 w 14030783"/>
                <a:gd name="connsiteY564" fmla="*/ 5560067 h 9738027"/>
                <a:gd name="connsiteX565" fmla="*/ 10853057 w 14030783"/>
                <a:gd name="connsiteY565" fmla="*/ 5502464 h 9738027"/>
                <a:gd name="connsiteX566" fmla="*/ 10929936 w 14030783"/>
                <a:gd name="connsiteY566" fmla="*/ 5468446 h 9738027"/>
                <a:gd name="connsiteX567" fmla="*/ 10997292 w 14030783"/>
                <a:gd name="connsiteY567" fmla="*/ 5463457 h 9738027"/>
                <a:gd name="connsiteX568" fmla="*/ 11027909 w 14030783"/>
                <a:gd name="connsiteY568" fmla="*/ 5434655 h 9738027"/>
                <a:gd name="connsiteX569" fmla="*/ 11090501 w 14030783"/>
                <a:gd name="connsiteY569" fmla="*/ 5395875 h 9738027"/>
                <a:gd name="connsiteX570" fmla="*/ 11200492 w 14030783"/>
                <a:gd name="connsiteY570" fmla="*/ 5361857 h 9738027"/>
                <a:gd name="connsiteX571" fmla="*/ 11244035 w 14030783"/>
                <a:gd name="connsiteY571" fmla="*/ 5332828 h 9738027"/>
                <a:gd name="connsiteX572" fmla="*/ 11200492 w 14030783"/>
                <a:gd name="connsiteY572" fmla="*/ 5303800 h 9738027"/>
                <a:gd name="connsiteX573" fmla="*/ 10910207 w 14030783"/>
                <a:gd name="connsiteY573" fmla="*/ 5260257 h 9738027"/>
                <a:gd name="connsiteX574" fmla="*/ 10866664 w 14030783"/>
                <a:gd name="connsiteY574" fmla="*/ 5216714 h 9738027"/>
                <a:gd name="connsiteX575" fmla="*/ 10721521 w 14030783"/>
                <a:gd name="connsiteY575" fmla="*/ 5274771 h 9738027"/>
                <a:gd name="connsiteX576" fmla="*/ 10663464 w 14030783"/>
                <a:gd name="connsiteY576" fmla="*/ 5303800 h 9738027"/>
                <a:gd name="connsiteX577" fmla="*/ 10576378 w 14030783"/>
                <a:gd name="connsiteY577" fmla="*/ 5390206 h 9738027"/>
                <a:gd name="connsiteX578" fmla="*/ 10479087 w 14030783"/>
                <a:gd name="connsiteY578" fmla="*/ 5361403 h 9738027"/>
                <a:gd name="connsiteX579" fmla="*/ 10407422 w 14030783"/>
                <a:gd name="connsiteY579" fmla="*/ 5317633 h 9738027"/>
                <a:gd name="connsiteX580" fmla="*/ 10387692 w 14030783"/>
                <a:gd name="connsiteY580" fmla="*/ 5245743 h 9738027"/>
                <a:gd name="connsiteX581" fmla="*/ 10402207 w 14030783"/>
                <a:gd name="connsiteY581" fmla="*/ 5187685 h 9738027"/>
                <a:gd name="connsiteX582" fmla="*/ 10431235 w 14030783"/>
                <a:gd name="connsiteY582" fmla="*/ 5144143 h 9738027"/>
                <a:gd name="connsiteX583" fmla="*/ 10387692 w 14030783"/>
                <a:gd name="connsiteY583" fmla="*/ 5115114 h 9738027"/>
                <a:gd name="connsiteX584" fmla="*/ 10329635 w 14030783"/>
                <a:gd name="connsiteY584" fmla="*/ 5100600 h 9738027"/>
                <a:gd name="connsiteX585" fmla="*/ 10242549 w 14030783"/>
                <a:gd name="connsiteY585" fmla="*/ 5071571 h 9738027"/>
                <a:gd name="connsiteX586" fmla="*/ 10199007 w 14030783"/>
                <a:gd name="connsiteY586" fmla="*/ 5057057 h 9738027"/>
                <a:gd name="connsiteX587" fmla="*/ 10112602 w 14030783"/>
                <a:gd name="connsiteY587" fmla="*/ 5028028 h 9738027"/>
                <a:gd name="connsiteX588" fmla="*/ 10083346 w 14030783"/>
                <a:gd name="connsiteY588" fmla="*/ 4921665 h 9738027"/>
                <a:gd name="connsiteX589" fmla="*/ 10088789 w 14030783"/>
                <a:gd name="connsiteY589" fmla="*/ 4868598 h 9738027"/>
                <a:gd name="connsiteX590" fmla="*/ 10141403 w 14030783"/>
                <a:gd name="connsiteY590" fmla="*/ 4758381 h 9738027"/>
                <a:gd name="connsiteX591" fmla="*/ 10227809 w 14030783"/>
                <a:gd name="connsiteY591" fmla="*/ 4753164 h 9738027"/>
                <a:gd name="connsiteX592" fmla="*/ 10301060 w 14030783"/>
                <a:gd name="connsiteY592" fmla="*/ 4791490 h 9738027"/>
                <a:gd name="connsiteX593" fmla="*/ 10350727 w 14030783"/>
                <a:gd name="connsiteY593" fmla="*/ 4762462 h 9738027"/>
                <a:gd name="connsiteX594" fmla="*/ 10404021 w 14030783"/>
                <a:gd name="connsiteY594" fmla="*/ 4752710 h 9738027"/>
                <a:gd name="connsiteX595" fmla="*/ 10461851 w 14030783"/>
                <a:gd name="connsiteY595" fmla="*/ 4698963 h 9738027"/>
                <a:gd name="connsiteX596" fmla="*/ 10486117 w 14030783"/>
                <a:gd name="connsiteY596" fmla="*/ 4607114 h 9738027"/>
                <a:gd name="connsiteX597" fmla="*/ 10530341 w 14030783"/>
                <a:gd name="connsiteY597" fmla="*/ 4532502 h 9738027"/>
                <a:gd name="connsiteX598" fmla="*/ 10634435 w 14030783"/>
                <a:gd name="connsiteY598" fmla="*/ 4520028 h 9738027"/>
                <a:gd name="connsiteX599" fmla="*/ 10677978 w 14030783"/>
                <a:gd name="connsiteY599" fmla="*/ 4491000 h 9738027"/>
                <a:gd name="connsiteX600" fmla="*/ 10750549 w 14030783"/>
                <a:gd name="connsiteY600" fmla="*/ 4403914 h 9738027"/>
                <a:gd name="connsiteX601" fmla="*/ 10794092 w 14030783"/>
                <a:gd name="connsiteY601" fmla="*/ 4360371 h 9738027"/>
                <a:gd name="connsiteX602" fmla="*/ 10814503 w 14030783"/>
                <a:gd name="connsiteY602" fmla="*/ 4302314 h 9738027"/>
                <a:gd name="connsiteX603" fmla="*/ 10887528 w 14030783"/>
                <a:gd name="connsiteY603" fmla="*/ 4251514 h 9738027"/>
                <a:gd name="connsiteX604" fmla="*/ 11016116 w 14030783"/>
                <a:gd name="connsiteY604" fmla="*/ 4232464 h 9738027"/>
                <a:gd name="connsiteX605" fmla="*/ 11142209 w 14030783"/>
                <a:gd name="connsiteY605" fmla="*/ 4307983 h 9738027"/>
                <a:gd name="connsiteX606" fmla="*/ 11165794 w 14030783"/>
                <a:gd name="connsiteY606" fmla="*/ 4433170 h 9738027"/>
                <a:gd name="connsiteX607" fmla="*/ 11117489 w 14030783"/>
                <a:gd name="connsiteY607" fmla="*/ 4505514 h 9738027"/>
                <a:gd name="connsiteX608" fmla="*/ 11087553 w 14030783"/>
                <a:gd name="connsiteY608" fmla="*/ 4551552 h 9738027"/>
                <a:gd name="connsiteX609" fmla="*/ 11088687 w 14030783"/>
                <a:gd name="connsiteY609" fmla="*/ 4577632 h 9738027"/>
                <a:gd name="connsiteX610" fmla="*/ 11026321 w 14030783"/>
                <a:gd name="connsiteY610" fmla="*/ 4592600 h 9738027"/>
                <a:gd name="connsiteX611" fmla="*/ 11011807 w 14030783"/>
                <a:gd name="connsiteY611" fmla="*/ 4650657 h 9738027"/>
                <a:gd name="connsiteX612" fmla="*/ 11098892 w 14030783"/>
                <a:gd name="connsiteY612" fmla="*/ 4665171 h 9738027"/>
                <a:gd name="connsiteX613" fmla="*/ 11055349 w 14030783"/>
                <a:gd name="connsiteY613" fmla="*/ 4708714 h 9738027"/>
                <a:gd name="connsiteX614" fmla="*/ 11040835 w 14030783"/>
                <a:gd name="connsiteY614" fmla="*/ 4752257 h 9738027"/>
                <a:gd name="connsiteX615" fmla="*/ 11055349 w 14030783"/>
                <a:gd name="connsiteY615" fmla="*/ 4781285 h 9738027"/>
                <a:gd name="connsiteX616" fmla="*/ 11098892 w 14030783"/>
                <a:gd name="connsiteY616" fmla="*/ 4737743 h 9738027"/>
                <a:gd name="connsiteX617" fmla="*/ 11229521 w 14030783"/>
                <a:gd name="connsiteY617" fmla="*/ 4650657 h 9738027"/>
                <a:gd name="connsiteX618" fmla="*/ 11287578 w 14030783"/>
                <a:gd name="connsiteY618" fmla="*/ 4636143 h 9738027"/>
                <a:gd name="connsiteX619" fmla="*/ 11374664 w 14030783"/>
                <a:gd name="connsiteY619" fmla="*/ 4592600 h 9738027"/>
                <a:gd name="connsiteX620" fmla="*/ 11461749 w 14030783"/>
                <a:gd name="connsiteY620" fmla="*/ 4549057 h 9738027"/>
                <a:gd name="connsiteX621" fmla="*/ 11577864 w 14030783"/>
                <a:gd name="connsiteY621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72001 w 14030783"/>
                <a:gd name="connsiteY230" fmla="*/ 2139913 h 9738027"/>
                <a:gd name="connsiteX231" fmla="*/ 2771547 w 14030783"/>
                <a:gd name="connsiteY231" fmla="*/ 2255572 h 9738027"/>
                <a:gd name="connsiteX232" fmla="*/ 2695121 w 14030783"/>
                <a:gd name="connsiteY232" fmla="*/ 2328371 h 9738027"/>
                <a:gd name="connsiteX233" fmla="*/ 2457904 w 14030783"/>
                <a:gd name="connsiteY233" fmla="*/ 2320320 h 9738027"/>
                <a:gd name="connsiteX234" fmla="*/ 2317749 w 14030783"/>
                <a:gd name="connsiteY234" fmla="*/ 2284828 h 9738027"/>
                <a:gd name="connsiteX235" fmla="*/ 2274207 w 14030783"/>
                <a:gd name="connsiteY235" fmla="*/ 2270314 h 9738027"/>
                <a:gd name="connsiteX236" fmla="*/ 2143578 w 14030783"/>
                <a:gd name="connsiteY236" fmla="*/ 2284828 h 9738027"/>
                <a:gd name="connsiteX237" fmla="*/ 2129064 w 14030783"/>
                <a:gd name="connsiteY237" fmla="*/ 2357400 h 9738027"/>
                <a:gd name="connsiteX238" fmla="*/ 2099808 w 14030783"/>
                <a:gd name="connsiteY238" fmla="*/ 2463763 h 9738027"/>
                <a:gd name="connsiteX239" fmla="*/ 2070553 w 14030783"/>
                <a:gd name="connsiteY239" fmla="*/ 2561053 h 9738027"/>
                <a:gd name="connsiteX240" fmla="*/ 2027464 w 14030783"/>
                <a:gd name="connsiteY240" fmla="*/ 2647459 h 9738027"/>
                <a:gd name="connsiteX241" fmla="*/ 2025309 w 14030783"/>
                <a:gd name="connsiteY241" fmla="*/ 2780695 h 9738027"/>
                <a:gd name="connsiteX242" fmla="*/ 2085295 w 14030783"/>
                <a:gd name="connsiteY242" fmla="*/ 2852813 h 9738027"/>
                <a:gd name="connsiteX243" fmla="*/ 2020093 w 14030783"/>
                <a:gd name="connsiteY243" fmla="*/ 2903953 h 9738027"/>
                <a:gd name="connsiteX244" fmla="*/ 1918493 w 14030783"/>
                <a:gd name="connsiteY244" fmla="*/ 2846576 h 9738027"/>
                <a:gd name="connsiteX245" fmla="*/ 1817348 w 14030783"/>
                <a:gd name="connsiteY245" fmla="*/ 2863245 h 9738027"/>
                <a:gd name="connsiteX246" fmla="*/ 1621064 w 14030783"/>
                <a:gd name="connsiteY246" fmla="*/ 2908943 h 9738027"/>
                <a:gd name="connsiteX247" fmla="*/ 1582510 w 14030783"/>
                <a:gd name="connsiteY247" fmla="*/ 2933435 h 9738027"/>
                <a:gd name="connsiteX248" fmla="*/ 1512773 w 14030783"/>
                <a:gd name="connsiteY248" fmla="*/ 2955320 h 9738027"/>
                <a:gd name="connsiteX249" fmla="*/ 1517309 w 14030783"/>
                <a:gd name="connsiteY249" fmla="*/ 3013150 h 9738027"/>
                <a:gd name="connsiteX250" fmla="*/ 1549173 w 14030783"/>
                <a:gd name="connsiteY250" fmla="*/ 3107153 h 9738027"/>
                <a:gd name="connsiteX251" fmla="*/ 1592716 w 14030783"/>
                <a:gd name="connsiteY251" fmla="*/ 3191403 h 9738027"/>
                <a:gd name="connsiteX252" fmla="*/ 1641135 w 14030783"/>
                <a:gd name="connsiteY252" fmla="*/ 3379977 h 9738027"/>
                <a:gd name="connsiteX253" fmla="*/ 1679235 w 14030783"/>
                <a:gd name="connsiteY253" fmla="*/ 3515708 h 9738027"/>
                <a:gd name="connsiteX254" fmla="*/ 1611766 w 14030783"/>
                <a:gd name="connsiteY254" fmla="*/ 3576373 h 9738027"/>
                <a:gd name="connsiteX255" fmla="*/ 1603941 w 14030783"/>
                <a:gd name="connsiteY255" fmla="*/ 3629214 h 9738027"/>
                <a:gd name="connsiteX256" fmla="*/ 1562554 w 14030783"/>
                <a:gd name="connsiteY256" fmla="*/ 3677633 h 9738027"/>
                <a:gd name="connsiteX257" fmla="*/ 1524454 w 14030783"/>
                <a:gd name="connsiteY257" fmla="*/ 3753833 h 9738027"/>
                <a:gd name="connsiteX258" fmla="*/ 1548492 w 14030783"/>
                <a:gd name="connsiteY258" fmla="*/ 3852371 h 9738027"/>
                <a:gd name="connsiteX259" fmla="*/ 1504949 w 14030783"/>
                <a:gd name="connsiteY259" fmla="*/ 3866885 h 9738027"/>
                <a:gd name="connsiteX260" fmla="*/ 1446892 w 14030783"/>
                <a:gd name="connsiteY260" fmla="*/ 3881400 h 9738027"/>
                <a:gd name="connsiteX261" fmla="*/ 1427615 w 14030783"/>
                <a:gd name="connsiteY261" fmla="*/ 3913037 h 9738027"/>
                <a:gd name="connsiteX262" fmla="*/ 1374548 w 14030783"/>
                <a:gd name="connsiteY262" fmla="*/ 3939910 h 9738027"/>
                <a:gd name="connsiteX263" fmla="*/ 1333386 w 14030783"/>
                <a:gd name="connsiteY263" fmla="*/ 3980845 h 9738027"/>
                <a:gd name="connsiteX264" fmla="*/ 1200149 w 14030783"/>
                <a:gd name="connsiteY264" fmla="*/ 4041057 h 9738027"/>
                <a:gd name="connsiteX265" fmla="*/ 1132114 w 14030783"/>
                <a:gd name="connsiteY265" fmla="*/ 4089135 h 9738027"/>
                <a:gd name="connsiteX266" fmla="*/ 1102858 w 14030783"/>
                <a:gd name="connsiteY266" fmla="*/ 4120319 h 9738027"/>
                <a:gd name="connsiteX267" fmla="*/ 1052398 w 14030783"/>
                <a:gd name="connsiteY267" fmla="*/ 4154337 h 9738027"/>
                <a:gd name="connsiteX268" fmla="*/ 996269 w 14030783"/>
                <a:gd name="connsiteY268" fmla="*/ 4183591 h 9738027"/>
                <a:gd name="connsiteX269" fmla="*/ 870857 w 14030783"/>
                <a:gd name="connsiteY269" fmla="*/ 4203322 h 9738027"/>
                <a:gd name="connsiteX270" fmla="*/ 759958 w 14030783"/>
                <a:gd name="connsiteY270" fmla="*/ 4204229 h 9738027"/>
                <a:gd name="connsiteX271" fmla="*/ 716642 w 14030783"/>
                <a:gd name="connsiteY271" fmla="*/ 4307531 h 9738027"/>
                <a:gd name="connsiteX272" fmla="*/ 648607 w 14030783"/>
                <a:gd name="connsiteY272" fmla="*/ 4389400 h 9738027"/>
                <a:gd name="connsiteX273" fmla="*/ 561521 w 14030783"/>
                <a:gd name="connsiteY273" fmla="*/ 4432943 h 9738027"/>
                <a:gd name="connsiteX274" fmla="*/ 474435 w 14030783"/>
                <a:gd name="connsiteY274" fmla="*/ 4418428 h 9738027"/>
                <a:gd name="connsiteX275" fmla="*/ 459921 w 14030783"/>
                <a:gd name="connsiteY275" fmla="*/ 4374885 h 9738027"/>
                <a:gd name="connsiteX276" fmla="*/ 416378 w 14030783"/>
                <a:gd name="connsiteY276" fmla="*/ 4345857 h 9738027"/>
                <a:gd name="connsiteX277" fmla="*/ 358321 w 14030783"/>
                <a:gd name="connsiteY277" fmla="*/ 4360371 h 9738027"/>
                <a:gd name="connsiteX278" fmla="*/ 300264 w 14030783"/>
                <a:gd name="connsiteY278" fmla="*/ 4403914 h 9738027"/>
                <a:gd name="connsiteX279" fmla="*/ 169635 w 14030783"/>
                <a:gd name="connsiteY279" fmla="*/ 4476485 h 9738027"/>
                <a:gd name="connsiteX280" fmla="*/ 103980 w 14030783"/>
                <a:gd name="connsiteY280" fmla="*/ 4551438 h 9738027"/>
                <a:gd name="connsiteX281" fmla="*/ 72571 w 14030783"/>
                <a:gd name="connsiteY281" fmla="*/ 4643287 h 9738027"/>
                <a:gd name="connsiteX282" fmla="*/ 453 w 14030783"/>
                <a:gd name="connsiteY282" fmla="*/ 4715858 h 9738027"/>
                <a:gd name="connsiteX283" fmla="*/ 52840 w 14030783"/>
                <a:gd name="connsiteY283" fmla="*/ 4784914 h 9738027"/>
                <a:gd name="connsiteX284" fmla="*/ 53521 w 14030783"/>
                <a:gd name="connsiteY284" fmla="*/ 4853857 h 9738027"/>
                <a:gd name="connsiteX285" fmla="*/ 111578 w 14030783"/>
                <a:gd name="connsiteY285" fmla="*/ 4868371 h 9738027"/>
                <a:gd name="connsiteX286" fmla="*/ 155121 w 14030783"/>
                <a:gd name="connsiteY286" fmla="*/ 4882885 h 9738027"/>
                <a:gd name="connsiteX287" fmla="*/ 256721 w 14030783"/>
                <a:gd name="connsiteY287" fmla="*/ 4984485 h 9738027"/>
                <a:gd name="connsiteX288" fmla="*/ 319086 w 14030783"/>
                <a:gd name="connsiteY288" fmla="*/ 5098219 h 9738027"/>
                <a:gd name="connsiteX289" fmla="*/ 304572 w 14030783"/>
                <a:gd name="connsiteY289" fmla="*/ 5294275 h 9738027"/>
                <a:gd name="connsiteX290" fmla="*/ 242207 w 14030783"/>
                <a:gd name="connsiteY290" fmla="*/ 5390885 h 9738027"/>
                <a:gd name="connsiteX291" fmla="*/ 300264 w 14030783"/>
                <a:gd name="connsiteY291" fmla="*/ 5419914 h 9738027"/>
                <a:gd name="connsiteX292" fmla="*/ 358321 w 14030783"/>
                <a:gd name="connsiteY292" fmla="*/ 5434428 h 9738027"/>
                <a:gd name="connsiteX293" fmla="*/ 401864 w 14030783"/>
                <a:gd name="connsiteY293" fmla="*/ 5463457 h 9738027"/>
                <a:gd name="connsiteX294" fmla="*/ 445407 w 14030783"/>
                <a:gd name="connsiteY294" fmla="*/ 5477971 h 9738027"/>
                <a:gd name="connsiteX295" fmla="*/ 567985 w 14030783"/>
                <a:gd name="connsiteY295" fmla="*/ 5522195 h 9738027"/>
                <a:gd name="connsiteX296" fmla="*/ 573201 w 14030783"/>
                <a:gd name="connsiteY296" fmla="*/ 5647380 h 9738027"/>
                <a:gd name="connsiteX297" fmla="*/ 587715 w 14030783"/>
                <a:gd name="connsiteY297" fmla="*/ 5739228 h 9738027"/>
                <a:gd name="connsiteX298" fmla="*/ 715282 w 14030783"/>
                <a:gd name="connsiteY298" fmla="*/ 5711333 h 9738027"/>
                <a:gd name="connsiteX299" fmla="*/ 754742 w 14030783"/>
                <a:gd name="connsiteY299" fmla="*/ 5764402 h 9738027"/>
                <a:gd name="connsiteX300" fmla="*/ 822778 w 14030783"/>
                <a:gd name="connsiteY300" fmla="*/ 5811800 h 9738027"/>
                <a:gd name="connsiteX301" fmla="*/ 982435 w 14030783"/>
                <a:gd name="connsiteY301" fmla="*/ 5826314 h 9738027"/>
                <a:gd name="connsiteX302" fmla="*/ 1061470 w 14030783"/>
                <a:gd name="connsiteY302" fmla="*/ 5855796 h 9738027"/>
                <a:gd name="connsiteX303" fmla="*/ 1064304 w 14030783"/>
                <a:gd name="connsiteY303" fmla="*/ 5925533 h 9738027"/>
                <a:gd name="connsiteX304" fmla="*/ 1069295 w 14030783"/>
                <a:gd name="connsiteY304" fmla="*/ 6024751 h 9738027"/>
                <a:gd name="connsiteX305" fmla="*/ 1156607 w 14030783"/>
                <a:gd name="connsiteY305" fmla="*/ 6087571 h 9738027"/>
                <a:gd name="connsiteX306" fmla="*/ 1214890 w 14030783"/>
                <a:gd name="connsiteY306" fmla="*/ 6116033 h 9738027"/>
                <a:gd name="connsiteX307" fmla="*/ 1229178 w 14030783"/>
                <a:gd name="connsiteY307" fmla="*/ 6189171 h 9738027"/>
                <a:gd name="connsiteX308" fmla="*/ 1185635 w 14030783"/>
                <a:gd name="connsiteY308" fmla="*/ 6218200 h 9738027"/>
                <a:gd name="connsiteX309" fmla="*/ 1207520 w 14030783"/>
                <a:gd name="connsiteY309" fmla="*/ 6388289 h 9738027"/>
                <a:gd name="connsiteX310" fmla="*/ 1265123 w 14030783"/>
                <a:gd name="connsiteY310" fmla="*/ 6477075 h 9738027"/>
                <a:gd name="connsiteX311" fmla="*/ 1313203 w 14030783"/>
                <a:gd name="connsiteY311" fmla="*/ 6568924 h 9738027"/>
                <a:gd name="connsiteX312" fmla="*/ 1265350 w 14030783"/>
                <a:gd name="connsiteY312" fmla="*/ 6651020 h 9738027"/>
                <a:gd name="connsiteX313" fmla="*/ 1163977 w 14030783"/>
                <a:gd name="connsiteY313" fmla="*/ 6610539 h 9738027"/>
                <a:gd name="connsiteX314" fmla="*/ 1142092 w 14030783"/>
                <a:gd name="connsiteY314" fmla="*/ 6682657 h 9738027"/>
                <a:gd name="connsiteX315" fmla="*/ 1176790 w 14030783"/>
                <a:gd name="connsiteY315" fmla="*/ 6768495 h 9738027"/>
                <a:gd name="connsiteX316" fmla="*/ 1173729 w 14030783"/>
                <a:gd name="connsiteY316" fmla="*/ 6871115 h 9738027"/>
                <a:gd name="connsiteX317" fmla="*/ 1188697 w 14030783"/>
                <a:gd name="connsiteY317" fmla="*/ 6955140 h 9738027"/>
                <a:gd name="connsiteX318" fmla="*/ 1248909 w 14030783"/>
                <a:gd name="connsiteY318" fmla="*/ 7021475 h 9738027"/>
                <a:gd name="connsiteX319" fmla="*/ 1405503 w 14030783"/>
                <a:gd name="connsiteY319" fmla="*/ 7104025 h 9738027"/>
                <a:gd name="connsiteX320" fmla="*/ 1487827 w 14030783"/>
                <a:gd name="connsiteY320" fmla="*/ 7157093 h 9738027"/>
                <a:gd name="connsiteX321" fmla="*/ 1569470 w 14030783"/>
                <a:gd name="connsiteY321" fmla="*/ 7212541 h 9738027"/>
                <a:gd name="connsiteX322" fmla="*/ 1650092 w 14030783"/>
                <a:gd name="connsiteY322" fmla="*/ 7263228 h 9738027"/>
                <a:gd name="connsiteX323" fmla="*/ 1693635 w 14030783"/>
                <a:gd name="connsiteY323" fmla="*/ 7277743 h 9738027"/>
                <a:gd name="connsiteX324" fmla="*/ 1780721 w 14030783"/>
                <a:gd name="connsiteY324" fmla="*/ 7321285 h 9738027"/>
                <a:gd name="connsiteX325" fmla="*/ 1853292 w 14030783"/>
                <a:gd name="connsiteY325" fmla="*/ 7248714 h 9738027"/>
                <a:gd name="connsiteX326" fmla="*/ 1968726 w 14030783"/>
                <a:gd name="connsiteY326" fmla="*/ 7251322 h 9738027"/>
                <a:gd name="connsiteX327" fmla="*/ 1995827 w 14030783"/>
                <a:gd name="connsiteY327" fmla="*/ 7319358 h 9738027"/>
                <a:gd name="connsiteX328" fmla="*/ 2082914 w 14030783"/>
                <a:gd name="connsiteY328" fmla="*/ 7348387 h 9738027"/>
                <a:gd name="connsiteX329" fmla="*/ 2172607 w 14030783"/>
                <a:gd name="connsiteY329" fmla="*/ 7389321 h 9738027"/>
                <a:gd name="connsiteX330" fmla="*/ 2224540 w 14030783"/>
                <a:gd name="connsiteY330" fmla="*/ 7423339 h 9738027"/>
                <a:gd name="connsiteX331" fmla="*/ 2249714 w 14030783"/>
                <a:gd name="connsiteY331" fmla="*/ 7440462 h 9738027"/>
                <a:gd name="connsiteX332" fmla="*/ 2262301 w 14030783"/>
                <a:gd name="connsiteY332" fmla="*/ 7472098 h 9738027"/>
                <a:gd name="connsiteX333" fmla="*/ 2298359 w 14030783"/>
                <a:gd name="connsiteY333" fmla="*/ 7501920 h 9738027"/>
                <a:gd name="connsiteX334" fmla="*/ 2324893 w 14030783"/>
                <a:gd name="connsiteY334" fmla="*/ 7517569 h 9738027"/>
                <a:gd name="connsiteX335" fmla="*/ 2450986 w 14030783"/>
                <a:gd name="connsiteY335" fmla="*/ 7496364 h 9738027"/>
                <a:gd name="connsiteX336" fmla="*/ 2482623 w 14030783"/>
                <a:gd name="connsiteY336" fmla="*/ 7618714 h 9738027"/>
                <a:gd name="connsiteX337" fmla="*/ 2535464 w 14030783"/>
                <a:gd name="connsiteY337" fmla="*/ 7655114 h 9738027"/>
                <a:gd name="connsiteX338" fmla="*/ 2622549 w 14030783"/>
                <a:gd name="connsiteY338" fmla="*/ 7684143 h 9738027"/>
                <a:gd name="connsiteX339" fmla="*/ 2682760 w 14030783"/>
                <a:gd name="connsiteY339" fmla="*/ 7741746 h 9738027"/>
                <a:gd name="connsiteX340" fmla="*/ 2791278 w 14030783"/>
                <a:gd name="connsiteY340" fmla="*/ 7744582 h 9738027"/>
                <a:gd name="connsiteX341" fmla="*/ 2847408 w 14030783"/>
                <a:gd name="connsiteY341" fmla="*/ 7814545 h 9738027"/>
                <a:gd name="connsiteX342" fmla="*/ 2927349 w 14030783"/>
                <a:gd name="connsiteY342" fmla="*/ 7807627 h 9738027"/>
                <a:gd name="connsiteX343" fmla="*/ 3007065 w 14030783"/>
                <a:gd name="connsiteY343" fmla="*/ 7838810 h 9738027"/>
                <a:gd name="connsiteX344" fmla="*/ 3145064 w 14030783"/>
                <a:gd name="connsiteY344" fmla="*/ 7843800 h 9738027"/>
                <a:gd name="connsiteX345" fmla="*/ 3254035 w 14030783"/>
                <a:gd name="connsiteY345" fmla="*/ 7881900 h 9738027"/>
                <a:gd name="connsiteX346" fmla="*/ 3367314 w 14030783"/>
                <a:gd name="connsiteY346" fmla="*/ 7843346 h 9738027"/>
                <a:gd name="connsiteX347" fmla="*/ 3456780 w 14030783"/>
                <a:gd name="connsiteY347" fmla="*/ 7819988 h 9738027"/>
                <a:gd name="connsiteX348" fmla="*/ 3480820 w 14030783"/>
                <a:gd name="connsiteY348" fmla="*/ 7878044 h 9738027"/>
                <a:gd name="connsiteX349" fmla="*/ 3490571 w 14030783"/>
                <a:gd name="connsiteY349" fmla="*/ 7923969 h 9738027"/>
                <a:gd name="connsiteX350" fmla="*/ 3512229 w 14030783"/>
                <a:gd name="connsiteY350" fmla="*/ 7982025 h 9738027"/>
                <a:gd name="connsiteX351" fmla="*/ 3546247 w 14030783"/>
                <a:gd name="connsiteY351" fmla="*/ 8022960 h 9738027"/>
                <a:gd name="connsiteX352" fmla="*/ 3609521 w 14030783"/>
                <a:gd name="connsiteY352" fmla="*/ 8017971 h 9738027"/>
                <a:gd name="connsiteX353" fmla="*/ 3624035 w 14030783"/>
                <a:gd name="connsiteY353" fmla="*/ 7901857 h 9738027"/>
                <a:gd name="connsiteX354" fmla="*/ 3703977 w 14030783"/>
                <a:gd name="connsiteY354" fmla="*/ 7834502 h 9738027"/>
                <a:gd name="connsiteX355" fmla="*/ 3747973 w 14030783"/>
                <a:gd name="connsiteY355" fmla="*/ 7787103 h 9738027"/>
                <a:gd name="connsiteX356" fmla="*/ 3882004 w 14030783"/>
                <a:gd name="connsiteY356" fmla="*/ 7842099 h 9738027"/>
                <a:gd name="connsiteX357" fmla="*/ 4030435 w 14030783"/>
                <a:gd name="connsiteY357" fmla="*/ 7872828 h 9738027"/>
                <a:gd name="connsiteX358" fmla="*/ 4110377 w 14030783"/>
                <a:gd name="connsiteY358" fmla="*/ 7834728 h 9738027"/>
                <a:gd name="connsiteX359" fmla="*/ 4146323 w 14030783"/>
                <a:gd name="connsiteY359" fmla="*/ 7921360 h 9738027"/>
                <a:gd name="connsiteX360" fmla="*/ 4196555 w 14030783"/>
                <a:gd name="connsiteY360" fmla="*/ 7962522 h 9738027"/>
                <a:gd name="connsiteX361" fmla="*/ 4261757 w 14030783"/>
                <a:gd name="connsiteY361" fmla="*/ 8028177 h 9738027"/>
                <a:gd name="connsiteX362" fmla="*/ 4252685 w 14030783"/>
                <a:gd name="connsiteY362" fmla="*/ 8093151 h 9738027"/>
                <a:gd name="connsiteX363" fmla="*/ 4277178 w 14030783"/>
                <a:gd name="connsiteY363" fmla="*/ 8148600 h 9738027"/>
                <a:gd name="connsiteX364" fmla="*/ 4436835 w 14030783"/>
                <a:gd name="connsiteY364" fmla="*/ 8119571 h 9738027"/>
                <a:gd name="connsiteX365" fmla="*/ 4565310 w 14030783"/>
                <a:gd name="connsiteY365" fmla="*/ 8078863 h 9738027"/>
                <a:gd name="connsiteX366" fmla="*/ 4639128 w 14030783"/>
                <a:gd name="connsiteY366" fmla="*/ 8082945 h 9738027"/>
                <a:gd name="connsiteX367" fmla="*/ 4712607 w 14030783"/>
                <a:gd name="connsiteY367" fmla="*/ 8047000 h 9738027"/>
                <a:gd name="connsiteX368" fmla="*/ 4741635 w 14030783"/>
                <a:gd name="connsiteY368" fmla="*/ 8003457 h 9738027"/>
                <a:gd name="connsiteX369" fmla="*/ 4756149 w 14030783"/>
                <a:gd name="connsiteY369" fmla="*/ 7959914 h 9738027"/>
                <a:gd name="connsiteX370" fmla="*/ 4843235 w 14030783"/>
                <a:gd name="connsiteY370" fmla="*/ 7930885 h 9738027"/>
                <a:gd name="connsiteX371" fmla="*/ 4877480 w 14030783"/>
                <a:gd name="connsiteY371" fmla="*/ 7904465 h 9738027"/>
                <a:gd name="connsiteX372" fmla="*/ 4933609 w 14030783"/>
                <a:gd name="connsiteY372" fmla="*/ 7875437 h 9738027"/>
                <a:gd name="connsiteX373" fmla="*/ 4986224 w 14030783"/>
                <a:gd name="connsiteY373" fmla="*/ 7839037 h 9738027"/>
                <a:gd name="connsiteX374" fmla="*/ 5104492 w 14030783"/>
                <a:gd name="connsiteY374" fmla="*/ 7766919 h 9738027"/>
                <a:gd name="connsiteX375" fmla="*/ 5249635 w 14030783"/>
                <a:gd name="connsiteY375" fmla="*/ 7814771 h 9738027"/>
                <a:gd name="connsiteX376" fmla="*/ 5336721 w 14030783"/>
                <a:gd name="connsiteY376" fmla="*/ 7872828 h 9738027"/>
                <a:gd name="connsiteX377" fmla="*/ 5423807 w 14030783"/>
                <a:gd name="connsiteY377" fmla="*/ 7858314 h 9738027"/>
                <a:gd name="connsiteX378" fmla="*/ 5467349 w 14030783"/>
                <a:gd name="connsiteY378" fmla="*/ 7829285 h 9738027"/>
                <a:gd name="connsiteX379" fmla="*/ 5553754 w 14030783"/>
                <a:gd name="connsiteY379" fmla="*/ 7712377 h 9738027"/>
                <a:gd name="connsiteX380" fmla="*/ 5602741 w 14030783"/>
                <a:gd name="connsiteY380" fmla="*/ 7788804 h 9738027"/>
                <a:gd name="connsiteX381" fmla="*/ 5641521 w 14030783"/>
                <a:gd name="connsiteY381" fmla="*/ 7843800 h 9738027"/>
                <a:gd name="connsiteX382" fmla="*/ 5656035 w 14030783"/>
                <a:gd name="connsiteY382" fmla="*/ 7887343 h 9738027"/>
                <a:gd name="connsiteX383" fmla="*/ 5745276 w 14030783"/>
                <a:gd name="connsiteY383" fmla="*/ 7950389 h 9738027"/>
                <a:gd name="connsiteX384" fmla="*/ 5770222 w 14030783"/>
                <a:gd name="connsiteY384" fmla="*/ 7990077 h 9738027"/>
                <a:gd name="connsiteX385" fmla="*/ 5766480 w 14030783"/>
                <a:gd name="connsiteY385" fmla="*/ 8069112 h 9738027"/>
                <a:gd name="connsiteX386" fmla="*/ 5771016 w 14030783"/>
                <a:gd name="connsiteY386" fmla="*/ 8131703 h 9738027"/>
                <a:gd name="connsiteX387" fmla="*/ 5778386 w 14030783"/>
                <a:gd name="connsiteY387" fmla="*/ 8211419 h 9738027"/>
                <a:gd name="connsiteX388" fmla="*/ 5776458 w 14030783"/>
                <a:gd name="connsiteY388" fmla="*/ 8300887 h 9738027"/>
                <a:gd name="connsiteX389" fmla="*/ 5730989 w 14030783"/>
                <a:gd name="connsiteY389" fmla="*/ 8377994 h 9738027"/>
                <a:gd name="connsiteX390" fmla="*/ 5641521 w 14030783"/>
                <a:gd name="connsiteY390" fmla="*/ 8424371 h 9738027"/>
                <a:gd name="connsiteX391" fmla="*/ 5612492 w 14030783"/>
                <a:gd name="connsiteY391" fmla="*/ 8467914 h 9738027"/>
                <a:gd name="connsiteX392" fmla="*/ 5597978 w 14030783"/>
                <a:gd name="connsiteY392" fmla="*/ 8511457 h 9738027"/>
                <a:gd name="connsiteX393" fmla="*/ 5510892 w 14030783"/>
                <a:gd name="connsiteY393" fmla="*/ 8598543 h 9738027"/>
                <a:gd name="connsiteX394" fmla="*/ 5496378 w 14030783"/>
                <a:gd name="connsiteY394" fmla="*/ 8642085 h 9738027"/>
                <a:gd name="connsiteX395" fmla="*/ 5558744 w 14030783"/>
                <a:gd name="connsiteY395" fmla="*/ 8768178 h 9738027"/>
                <a:gd name="connsiteX396" fmla="*/ 5516109 w 14030783"/>
                <a:gd name="connsiteY396" fmla="*/ 8861954 h 9738027"/>
                <a:gd name="connsiteX397" fmla="*/ 5658303 w 14030783"/>
                <a:gd name="connsiteY397" fmla="*/ 8840183 h 9738027"/>
                <a:gd name="connsiteX398" fmla="*/ 5750491 w 14030783"/>
                <a:gd name="connsiteY398" fmla="*/ 8814103 h 9738027"/>
                <a:gd name="connsiteX399" fmla="*/ 5815692 w 14030783"/>
                <a:gd name="connsiteY399" fmla="*/ 8800268 h 9738027"/>
                <a:gd name="connsiteX400" fmla="*/ 5787798 w 14030783"/>
                <a:gd name="connsiteY400" fmla="*/ 8872159 h 9738027"/>
                <a:gd name="connsiteX401" fmla="*/ 5786890 w 14030783"/>
                <a:gd name="connsiteY401" fmla="*/ 8903343 h 9738027"/>
                <a:gd name="connsiteX402" fmla="*/ 5786664 w 14030783"/>
                <a:gd name="connsiteY402" fmla="*/ 8946885 h 9738027"/>
                <a:gd name="connsiteX403" fmla="*/ 5815692 w 14030783"/>
                <a:gd name="connsiteY403" fmla="*/ 9033971 h 9738027"/>
                <a:gd name="connsiteX404" fmla="*/ 5868760 w 14030783"/>
                <a:gd name="connsiteY404" fmla="*/ 9080576 h 9738027"/>
                <a:gd name="connsiteX405" fmla="*/ 5921828 w 14030783"/>
                <a:gd name="connsiteY405" fmla="*/ 9114140 h 9738027"/>
                <a:gd name="connsiteX406" fmla="*/ 5946321 w 14030783"/>
                <a:gd name="connsiteY406" fmla="*/ 9164600 h 9738027"/>
                <a:gd name="connsiteX407" fmla="*/ 5902778 w 14030783"/>
                <a:gd name="connsiteY407" fmla="*/ 9266200 h 9738027"/>
                <a:gd name="connsiteX408" fmla="*/ 6062435 w 14030783"/>
                <a:gd name="connsiteY408" fmla="*/ 9353285 h 9738027"/>
                <a:gd name="connsiteX409" fmla="*/ 6076949 w 14030783"/>
                <a:gd name="connsiteY409" fmla="*/ 9396828 h 9738027"/>
                <a:gd name="connsiteX410" fmla="*/ 6105978 w 14030783"/>
                <a:gd name="connsiteY410" fmla="*/ 9440371 h 9738027"/>
                <a:gd name="connsiteX411" fmla="*/ 6172653 w 14030783"/>
                <a:gd name="connsiteY411" fmla="*/ 9471214 h 9738027"/>
                <a:gd name="connsiteX412" fmla="*/ 6308384 w 14030783"/>
                <a:gd name="connsiteY412" fmla="*/ 9406920 h 9738027"/>
                <a:gd name="connsiteX413" fmla="*/ 6338207 w 14030783"/>
                <a:gd name="connsiteY413" fmla="*/ 9440371 h 9738027"/>
                <a:gd name="connsiteX414" fmla="*/ 6352721 w 14030783"/>
                <a:gd name="connsiteY414" fmla="*/ 9483914 h 9738027"/>
                <a:gd name="connsiteX415" fmla="*/ 6386739 w 14030783"/>
                <a:gd name="connsiteY415" fmla="*/ 9527003 h 9738027"/>
                <a:gd name="connsiteX416" fmla="*/ 6444569 w 14030783"/>
                <a:gd name="connsiteY416" fmla="*/ 9556032 h 9738027"/>
                <a:gd name="connsiteX417" fmla="*/ 6469061 w 14030783"/>
                <a:gd name="connsiteY417" fmla="*/ 9510562 h 9738027"/>
                <a:gd name="connsiteX418" fmla="*/ 6468835 w 14030783"/>
                <a:gd name="connsiteY418" fmla="*/ 9382314 h 9738027"/>
                <a:gd name="connsiteX419" fmla="*/ 6439807 w 14030783"/>
                <a:gd name="connsiteY419" fmla="*/ 9280714 h 9738027"/>
                <a:gd name="connsiteX420" fmla="*/ 6483349 w 14030783"/>
                <a:gd name="connsiteY420" fmla="*/ 9237171 h 9738027"/>
                <a:gd name="connsiteX421" fmla="*/ 6526892 w 14030783"/>
                <a:gd name="connsiteY421" fmla="*/ 9222657 h 9738027"/>
                <a:gd name="connsiteX422" fmla="*/ 6596516 w 14030783"/>
                <a:gd name="connsiteY422" fmla="*/ 9225945 h 9738027"/>
                <a:gd name="connsiteX423" fmla="*/ 6675097 w 14030783"/>
                <a:gd name="connsiteY423" fmla="*/ 9168795 h 9738027"/>
                <a:gd name="connsiteX424" fmla="*/ 6776243 w 14030783"/>
                <a:gd name="connsiteY424" fmla="*/ 9224812 h 9738027"/>
                <a:gd name="connsiteX425" fmla="*/ 6802664 w 14030783"/>
                <a:gd name="connsiteY425" fmla="*/ 9164600 h 9738027"/>
                <a:gd name="connsiteX426" fmla="*/ 6867638 w 14030783"/>
                <a:gd name="connsiteY426" fmla="*/ 9181722 h 9738027"/>
                <a:gd name="connsiteX427" fmla="*/ 6909027 w 14030783"/>
                <a:gd name="connsiteY427" fmla="*/ 9205988 h 9738027"/>
                <a:gd name="connsiteX428" fmla="*/ 6991349 w 14030783"/>
                <a:gd name="connsiteY428" fmla="*/ 9208143 h 9738027"/>
                <a:gd name="connsiteX429" fmla="*/ 7063921 w 14030783"/>
                <a:gd name="connsiteY429" fmla="*/ 9121057 h 9738027"/>
                <a:gd name="connsiteX430" fmla="*/ 7141028 w 14030783"/>
                <a:gd name="connsiteY430" fmla="*/ 9139881 h 9738027"/>
                <a:gd name="connsiteX431" fmla="*/ 7209064 w 14030783"/>
                <a:gd name="connsiteY431" fmla="*/ 9077514 h 9738027"/>
                <a:gd name="connsiteX432" fmla="*/ 7235939 w 14030783"/>
                <a:gd name="connsiteY432" fmla="*/ 9048713 h 9738027"/>
                <a:gd name="connsiteX433" fmla="*/ 7275172 w 14030783"/>
                <a:gd name="connsiteY433" fmla="*/ 9023539 h 9738027"/>
                <a:gd name="connsiteX434" fmla="*/ 7310436 w 14030783"/>
                <a:gd name="connsiteY434" fmla="*/ 9063681 h 9738027"/>
                <a:gd name="connsiteX435" fmla="*/ 7346609 w 14030783"/>
                <a:gd name="connsiteY435" fmla="*/ 9109604 h 9738027"/>
                <a:gd name="connsiteX436" fmla="*/ 7382328 w 14030783"/>
                <a:gd name="connsiteY436" fmla="*/ 9159270 h 9738027"/>
                <a:gd name="connsiteX437" fmla="*/ 7499349 w 14030783"/>
                <a:gd name="connsiteY437" fmla="*/ 9164600 h 9738027"/>
                <a:gd name="connsiteX438" fmla="*/ 7586435 w 14030783"/>
                <a:gd name="connsiteY438" fmla="*/ 9179114 h 9738027"/>
                <a:gd name="connsiteX439" fmla="*/ 7600949 w 14030783"/>
                <a:gd name="connsiteY439" fmla="*/ 9353285 h 9738027"/>
                <a:gd name="connsiteX440" fmla="*/ 7673521 w 14030783"/>
                <a:gd name="connsiteY440" fmla="*/ 9367800 h 9738027"/>
                <a:gd name="connsiteX441" fmla="*/ 7760607 w 14030783"/>
                <a:gd name="connsiteY441" fmla="*/ 9396828 h 9738027"/>
                <a:gd name="connsiteX442" fmla="*/ 7847692 w 14030783"/>
                <a:gd name="connsiteY442" fmla="*/ 9425857 h 9738027"/>
                <a:gd name="connsiteX443" fmla="*/ 7891235 w 14030783"/>
                <a:gd name="connsiteY443" fmla="*/ 9440371 h 9738027"/>
                <a:gd name="connsiteX444" fmla="*/ 7934778 w 14030783"/>
                <a:gd name="connsiteY444" fmla="*/ 9396828 h 9738027"/>
                <a:gd name="connsiteX445" fmla="*/ 7978321 w 14030783"/>
                <a:gd name="connsiteY445" fmla="*/ 9382314 h 9738027"/>
                <a:gd name="connsiteX446" fmla="*/ 8001453 w 14030783"/>
                <a:gd name="connsiteY446" fmla="*/ 9347389 h 9738027"/>
                <a:gd name="connsiteX447" fmla="*/ 8044315 w 14030783"/>
                <a:gd name="connsiteY447" fmla="*/ 9335483 h 9738027"/>
                <a:gd name="connsiteX448" fmla="*/ 8103847 w 14030783"/>
                <a:gd name="connsiteY448" fmla="*/ 9397396 h 9738027"/>
                <a:gd name="connsiteX449" fmla="*/ 8207942 w 14030783"/>
                <a:gd name="connsiteY449" fmla="*/ 9437309 h 9738027"/>
                <a:gd name="connsiteX450" fmla="*/ 8253866 w 14030783"/>
                <a:gd name="connsiteY450" fmla="*/ 9392633 h 9738027"/>
                <a:gd name="connsiteX451" fmla="*/ 8294347 w 14030783"/>
                <a:gd name="connsiteY451" fmla="*/ 9401818 h 9738027"/>
                <a:gd name="connsiteX452" fmla="*/ 8337890 w 14030783"/>
                <a:gd name="connsiteY452" fmla="*/ 9438217 h 9738027"/>
                <a:gd name="connsiteX453" fmla="*/ 8356259 w 14030783"/>
                <a:gd name="connsiteY453" fmla="*/ 9485502 h 9738027"/>
                <a:gd name="connsiteX454" fmla="*/ 8333808 w 14030783"/>
                <a:gd name="connsiteY454" fmla="*/ 9519633 h 9738027"/>
                <a:gd name="connsiteX455" fmla="*/ 8315778 w 14030783"/>
                <a:gd name="connsiteY455" fmla="*/ 9604564 h 9738027"/>
                <a:gd name="connsiteX456" fmla="*/ 8348095 w 14030783"/>
                <a:gd name="connsiteY456" fmla="*/ 9685413 h 9738027"/>
                <a:gd name="connsiteX457" fmla="*/ 8389257 w 14030783"/>
                <a:gd name="connsiteY457" fmla="*/ 9738027 h 9738027"/>
                <a:gd name="connsiteX458" fmla="*/ 8428264 w 14030783"/>
                <a:gd name="connsiteY458" fmla="*/ 9730657 h 9738027"/>
                <a:gd name="connsiteX459" fmla="*/ 8425202 w 14030783"/>
                <a:gd name="connsiteY459" fmla="*/ 9682578 h 9738027"/>
                <a:gd name="connsiteX460" fmla="*/ 8399235 w 14030783"/>
                <a:gd name="connsiteY460" fmla="*/ 9643571 h 9738027"/>
                <a:gd name="connsiteX461" fmla="*/ 8389937 w 14030783"/>
                <a:gd name="connsiteY461" fmla="*/ 9571453 h 9738027"/>
                <a:gd name="connsiteX462" fmla="*/ 8409214 w 14030783"/>
                <a:gd name="connsiteY462" fmla="*/ 9527684 h 9738027"/>
                <a:gd name="connsiteX463" fmla="*/ 8434841 w 14030783"/>
                <a:gd name="connsiteY463" fmla="*/ 9475977 h 9738027"/>
                <a:gd name="connsiteX464" fmla="*/ 8468178 w 14030783"/>
                <a:gd name="connsiteY464" fmla="*/ 9483120 h 9738027"/>
                <a:gd name="connsiteX465" fmla="*/ 8534853 w 14030783"/>
                <a:gd name="connsiteY465" fmla="*/ 9473595 h 9738027"/>
                <a:gd name="connsiteX466" fmla="*/ 8592684 w 14030783"/>
                <a:gd name="connsiteY466" fmla="*/ 9453185 h 9738027"/>
                <a:gd name="connsiteX467" fmla="*/ 8675007 w 14030783"/>
                <a:gd name="connsiteY467" fmla="*/ 9428465 h 9738027"/>
                <a:gd name="connsiteX468" fmla="*/ 8734991 w 14030783"/>
                <a:gd name="connsiteY468" fmla="*/ 9415877 h 9738027"/>
                <a:gd name="connsiteX469" fmla="*/ 8730116 w 14030783"/>
                <a:gd name="connsiteY469" fmla="*/ 9375964 h 9738027"/>
                <a:gd name="connsiteX470" fmla="*/ 8753928 w 14030783"/>
                <a:gd name="connsiteY470" fmla="*/ 9356914 h 9738027"/>
                <a:gd name="connsiteX471" fmla="*/ 8782503 w 14030783"/>
                <a:gd name="connsiteY471" fmla="*/ 9359295 h 9738027"/>
                <a:gd name="connsiteX472" fmla="*/ 8849178 w 14030783"/>
                <a:gd name="connsiteY472" fmla="*/ 9382314 h 9738027"/>
                <a:gd name="connsiteX473" fmla="*/ 8894876 w 14030783"/>
                <a:gd name="connsiteY473" fmla="*/ 9312577 h 9738027"/>
                <a:gd name="connsiteX474" fmla="*/ 8942047 w 14030783"/>
                <a:gd name="connsiteY474" fmla="*/ 9314052 h 9738027"/>
                <a:gd name="connsiteX475" fmla="*/ 8980147 w 14030783"/>
                <a:gd name="connsiteY475" fmla="*/ 9356914 h 9738027"/>
                <a:gd name="connsiteX476" fmla="*/ 9023009 w 14030783"/>
                <a:gd name="connsiteY476" fmla="*/ 9321195 h 9738027"/>
                <a:gd name="connsiteX477" fmla="*/ 9064511 w 14030783"/>
                <a:gd name="connsiteY477" fmla="*/ 9264272 h 9738027"/>
                <a:gd name="connsiteX478" fmla="*/ 9124723 w 14030783"/>
                <a:gd name="connsiteY478" fmla="*/ 9278106 h 9738027"/>
                <a:gd name="connsiteX479" fmla="*/ 9163503 w 14030783"/>
                <a:gd name="connsiteY479" fmla="*/ 9237852 h 9738027"/>
                <a:gd name="connsiteX480" fmla="*/ 9168266 w 14030783"/>
                <a:gd name="connsiteY480" fmla="*/ 9186258 h 9738027"/>
                <a:gd name="connsiteX481" fmla="*/ 9199222 w 14030783"/>
                <a:gd name="connsiteY481" fmla="*/ 9133077 h 9738027"/>
                <a:gd name="connsiteX482" fmla="*/ 9242084 w 14030783"/>
                <a:gd name="connsiteY482" fmla="*/ 9156889 h 9738027"/>
                <a:gd name="connsiteX483" fmla="*/ 9285174 w 14030783"/>
                <a:gd name="connsiteY483" fmla="*/ 9196690 h 9738027"/>
                <a:gd name="connsiteX484" fmla="*/ 9344478 w 14030783"/>
                <a:gd name="connsiteY484" fmla="*/ 9159270 h 9738027"/>
                <a:gd name="connsiteX485" fmla="*/ 9438367 w 14030783"/>
                <a:gd name="connsiteY485" fmla="*/ 9131943 h 9738027"/>
                <a:gd name="connsiteX486" fmla="*/ 9496878 w 14030783"/>
                <a:gd name="connsiteY486" fmla="*/ 9130695 h 9738027"/>
                <a:gd name="connsiteX487" fmla="*/ 9557316 w 14030783"/>
                <a:gd name="connsiteY487" fmla="*/ 9105521 h 9738027"/>
                <a:gd name="connsiteX488" fmla="*/ 9613446 w 14030783"/>
                <a:gd name="connsiteY488" fmla="*/ 9126046 h 9738027"/>
                <a:gd name="connsiteX489" fmla="*/ 9691007 w 14030783"/>
                <a:gd name="connsiteY489" fmla="*/ 9106543 h 9738027"/>
                <a:gd name="connsiteX490" fmla="*/ 9792153 w 14030783"/>
                <a:gd name="connsiteY490" fmla="*/ 9094977 h 9738027"/>
                <a:gd name="connsiteX491" fmla="*/ 9854973 w 14030783"/>
                <a:gd name="connsiteY491" fmla="*/ 9050866 h 9738027"/>
                <a:gd name="connsiteX492" fmla="*/ 9842159 w 14030783"/>
                <a:gd name="connsiteY492" fmla="*/ 9009252 h 9738027"/>
                <a:gd name="connsiteX493" fmla="*/ 9858034 w 14030783"/>
                <a:gd name="connsiteY493" fmla="*/ 8981583 h 9738027"/>
                <a:gd name="connsiteX494" fmla="*/ 9911216 w 14030783"/>
                <a:gd name="connsiteY494" fmla="*/ 8980677 h 9738027"/>
                <a:gd name="connsiteX495" fmla="*/ 9932534 w 14030783"/>
                <a:gd name="connsiteY495" fmla="*/ 8931350 h 9738027"/>
                <a:gd name="connsiteX496" fmla="*/ 9981519 w 14030783"/>
                <a:gd name="connsiteY496" fmla="*/ 8904022 h 9738027"/>
                <a:gd name="connsiteX497" fmla="*/ 10063162 w 14030783"/>
                <a:gd name="connsiteY497" fmla="*/ 8850956 h 9738027"/>
                <a:gd name="connsiteX498" fmla="*/ 10140723 w 14030783"/>
                <a:gd name="connsiteY498" fmla="*/ 8802650 h 9738027"/>
                <a:gd name="connsiteX499" fmla="*/ 10169524 w 14030783"/>
                <a:gd name="connsiteY499" fmla="*/ 8768632 h 9738027"/>
                <a:gd name="connsiteX500" fmla="*/ 10138795 w 14030783"/>
                <a:gd name="connsiteY500" fmla="*/ 8719646 h 9738027"/>
                <a:gd name="connsiteX501" fmla="*/ 10178256 w 14030783"/>
                <a:gd name="connsiteY501" fmla="*/ 8683474 h 9738027"/>
                <a:gd name="connsiteX502" fmla="*/ 10238467 w 14030783"/>
                <a:gd name="connsiteY502" fmla="*/ 8664197 h 9738027"/>
                <a:gd name="connsiteX503" fmla="*/ 10291535 w 14030783"/>
                <a:gd name="connsiteY503" fmla="*/ 8642539 h 9738027"/>
                <a:gd name="connsiteX504" fmla="*/ 10332470 w 14030783"/>
                <a:gd name="connsiteY504" fmla="*/ 8610902 h 9738027"/>
                <a:gd name="connsiteX505" fmla="*/ 10389847 w 14030783"/>
                <a:gd name="connsiteY505" fmla="*/ 8533002 h 9738027"/>
                <a:gd name="connsiteX506" fmla="*/ 10402207 w 14030783"/>
                <a:gd name="connsiteY506" fmla="*/ 8525971 h 9738027"/>
                <a:gd name="connsiteX507" fmla="*/ 10436905 w 14030783"/>
                <a:gd name="connsiteY507" fmla="*/ 8480274 h 9738027"/>
                <a:gd name="connsiteX508" fmla="*/ 10475232 w 14030783"/>
                <a:gd name="connsiteY508" fmla="*/ 8443875 h 9738027"/>
                <a:gd name="connsiteX509" fmla="*/ 10518321 w 14030783"/>
                <a:gd name="connsiteY509" fmla="*/ 8395343 h 9738027"/>
                <a:gd name="connsiteX510" fmla="*/ 10533516 w 14030783"/>
                <a:gd name="connsiteY510" fmla="*/ 8308257 h 9738027"/>
                <a:gd name="connsiteX511" fmla="*/ 10538052 w 14030783"/>
                <a:gd name="connsiteY511" fmla="*/ 8247819 h 9738027"/>
                <a:gd name="connsiteX512" fmla="*/ 10520816 w 14030783"/>
                <a:gd name="connsiteY512" fmla="*/ 8171052 h 9738027"/>
                <a:gd name="connsiteX513" fmla="*/ 10561864 w 14030783"/>
                <a:gd name="connsiteY513" fmla="*/ 8117643 h 9738027"/>
                <a:gd name="connsiteX514" fmla="*/ 10605407 w 14030783"/>
                <a:gd name="connsiteY514" fmla="*/ 8119571 h 9738027"/>
                <a:gd name="connsiteX515" fmla="*/ 10666072 w 14030783"/>
                <a:gd name="connsiteY515" fmla="*/ 8102676 h 9738027"/>
                <a:gd name="connsiteX516" fmla="*/ 10693627 w 14030783"/>
                <a:gd name="connsiteY516" fmla="*/ 8025569 h 9738027"/>
                <a:gd name="connsiteX517" fmla="*/ 10735128 w 14030783"/>
                <a:gd name="connsiteY517" fmla="*/ 7994839 h 9738027"/>
                <a:gd name="connsiteX518" fmla="*/ 10813823 w 14030783"/>
                <a:gd name="connsiteY518" fmla="*/ 7894940 h 9738027"/>
                <a:gd name="connsiteX519" fmla="*/ 10845233 w 14030783"/>
                <a:gd name="connsiteY519" fmla="*/ 7805246 h 9738027"/>
                <a:gd name="connsiteX520" fmla="*/ 10886394 w 14030783"/>
                <a:gd name="connsiteY520" fmla="*/ 7745488 h 9738027"/>
                <a:gd name="connsiteX521" fmla="*/ 10942297 w 14030783"/>
                <a:gd name="connsiteY521" fmla="*/ 7730520 h 9738027"/>
                <a:gd name="connsiteX522" fmla="*/ 10997292 w 14030783"/>
                <a:gd name="connsiteY522" fmla="*/ 7727685 h 9738027"/>
                <a:gd name="connsiteX523" fmla="*/ 10990829 w 14030783"/>
                <a:gd name="connsiteY523" fmla="*/ 7706028 h 9738027"/>
                <a:gd name="connsiteX524" fmla="*/ 10982778 w 14030783"/>
                <a:gd name="connsiteY524" fmla="*/ 7652732 h 9738027"/>
                <a:gd name="connsiteX525" fmla="*/ 10989695 w 14030783"/>
                <a:gd name="connsiteY525" fmla="*/ 7604427 h 9738027"/>
                <a:gd name="connsiteX526" fmla="*/ 10956584 w 14030783"/>
                <a:gd name="connsiteY526" fmla="*/ 7507590 h 9738027"/>
                <a:gd name="connsiteX527" fmla="*/ 10954430 w 14030783"/>
                <a:gd name="connsiteY527" fmla="*/ 7454521 h 9738027"/>
                <a:gd name="connsiteX528" fmla="*/ 11002735 w 14030783"/>
                <a:gd name="connsiteY528" fmla="*/ 7401681 h 9738027"/>
                <a:gd name="connsiteX529" fmla="*/ 11063741 w 14030783"/>
                <a:gd name="connsiteY529" fmla="*/ 7373333 h 9738027"/>
                <a:gd name="connsiteX530" fmla="*/ 11055349 w 14030783"/>
                <a:gd name="connsiteY530" fmla="*/ 7335800 h 9738027"/>
                <a:gd name="connsiteX531" fmla="*/ 11013734 w 14030783"/>
                <a:gd name="connsiteY531" fmla="*/ 7306998 h 9738027"/>
                <a:gd name="connsiteX532" fmla="*/ 10951368 w 14030783"/>
                <a:gd name="connsiteY532" fmla="*/ 7239643 h 9738027"/>
                <a:gd name="connsiteX533" fmla="*/ 10890703 w 14030783"/>
                <a:gd name="connsiteY533" fmla="*/ 7270371 h 9738027"/>
                <a:gd name="connsiteX534" fmla="*/ 10820966 w 14030783"/>
                <a:gd name="connsiteY534" fmla="*/ 7263001 h 9738027"/>
                <a:gd name="connsiteX535" fmla="*/ 10823121 w 14030783"/>
                <a:gd name="connsiteY535" fmla="*/ 7205171 h 9738027"/>
                <a:gd name="connsiteX536" fmla="*/ 10869045 w 14030783"/>
                <a:gd name="connsiteY536" fmla="*/ 7133053 h 9738027"/>
                <a:gd name="connsiteX537" fmla="*/ 10916103 w 14030783"/>
                <a:gd name="connsiteY537" fmla="*/ 7116158 h 9738027"/>
                <a:gd name="connsiteX538" fmla="*/ 10956130 w 14030783"/>
                <a:gd name="connsiteY538" fmla="*/ 7087357 h 9738027"/>
                <a:gd name="connsiteX539" fmla="*/ 11012486 w 14030783"/>
                <a:gd name="connsiteY539" fmla="*/ 7074769 h 9738027"/>
                <a:gd name="connsiteX540" fmla="*/ 11072244 w 14030783"/>
                <a:gd name="connsiteY540" fmla="*/ 7055039 h 9738027"/>
                <a:gd name="connsiteX541" fmla="*/ 10968491 w 14030783"/>
                <a:gd name="connsiteY541" fmla="*/ 6954120 h 9738027"/>
                <a:gd name="connsiteX542" fmla="*/ 10942070 w 14030783"/>
                <a:gd name="connsiteY542" fmla="*/ 6879619 h 9738027"/>
                <a:gd name="connsiteX543" fmla="*/ 11036527 w 14030783"/>
                <a:gd name="connsiteY543" fmla="*/ 6886083 h 9738027"/>
                <a:gd name="connsiteX544" fmla="*/ 11084378 w 14030783"/>
                <a:gd name="connsiteY544" fmla="*/ 6856828 h 9738027"/>
                <a:gd name="connsiteX545" fmla="*/ 11026321 w 14030783"/>
                <a:gd name="connsiteY545" fmla="*/ 6788566 h 9738027"/>
                <a:gd name="connsiteX546" fmla="*/ 10953749 w 14030783"/>
                <a:gd name="connsiteY546" fmla="*/ 6740714 h 9738027"/>
                <a:gd name="connsiteX547" fmla="*/ 10948307 w 14030783"/>
                <a:gd name="connsiteY547" fmla="*/ 6692862 h 9738027"/>
                <a:gd name="connsiteX548" fmla="*/ 10895692 w 14030783"/>
                <a:gd name="connsiteY548" fmla="*/ 6668143 h 9738027"/>
                <a:gd name="connsiteX549" fmla="*/ 10852603 w 14030783"/>
                <a:gd name="connsiteY549" fmla="*/ 6633671 h 9738027"/>
                <a:gd name="connsiteX550" fmla="*/ 10842851 w 14030783"/>
                <a:gd name="connsiteY550" fmla="*/ 6556790 h 9738027"/>
                <a:gd name="connsiteX551" fmla="*/ 10832646 w 14030783"/>
                <a:gd name="connsiteY551" fmla="*/ 6494198 h 9738027"/>
                <a:gd name="connsiteX552" fmla="*/ 10779578 w 14030783"/>
                <a:gd name="connsiteY552" fmla="*/ 6367878 h 9738027"/>
                <a:gd name="connsiteX553" fmla="*/ 10750549 w 14030783"/>
                <a:gd name="connsiteY553" fmla="*/ 6247228 h 9738027"/>
                <a:gd name="connsiteX554" fmla="*/ 10707007 w 14030783"/>
                <a:gd name="connsiteY554" fmla="*/ 6218200 h 9738027"/>
                <a:gd name="connsiteX555" fmla="*/ 10658021 w 14030783"/>
                <a:gd name="connsiteY555" fmla="*/ 6155833 h 9738027"/>
                <a:gd name="connsiteX556" fmla="*/ 10547349 w 14030783"/>
                <a:gd name="connsiteY556" fmla="*/ 6072831 h 9738027"/>
                <a:gd name="connsiteX557" fmla="*/ 10465027 w 14030783"/>
                <a:gd name="connsiteY557" fmla="*/ 6005701 h 9738027"/>
                <a:gd name="connsiteX558" fmla="*/ 10480221 w 14030783"/>
                <a:gd name="connsiteY558" fmla="*/ 5885505 h 9738027"/>
                <a:gd name="connsiteX559" fmla="*/ 10547803 w 14030783"/>
                <a:gd name="connsiteY559" fmla="*/ 5822232 h 9738027"/>
                <a:gd name="connsiteX560" fmla="*/ 10634435 w 14030783"/>
                <a:gd name="connsiteY560" fmla="*/ 5724714 h 9738027"/>
                <a:gd name="connsiteX561" fmla="*/ 10668453 w 14030783"/>
                <a:gd name="connsiteY561" fmla="*/ 5637402 h 9738027"/>
                <a:gd name="connsiteX562" fmla="*/ 10711996 w 14030783"/>
                <a:gd name="connsiteY562" fmla="*/ 5604745 h 9738027"/>
                <a:gd name="connsiteX563" fmla="*/ 10789103 w 14030783"/>
                <a:gd name="connsiteY563" fmla="*/ 5627196 h 9738027"/>
                <a:gd name="connsiteX564" fmla="*/ 10799989 w 14030783"/>
                <a:gd name="connsiteY564" fmla="*/ 5560067 h 9738027"/>
                <a:gd name="connsiteX565" fmla="*/ 10853057 w 14030783"/>
                <a:gd name="connsiteY565" fmla="*/ 5502464 h 9738027"/>
                <a:gd name="connsiteX566" fmla="*/ 10929936 w 14030783"/>
                <a:gd name="connsiteY566" fmla="*/ 5468446 h 9738027"/>
                <a:gd name="connsiteX567" fmla="*/ 10997292 w 14030783"/>
                <a:gd name="connsiteY567" fmla="*/ 5463457 h 9738027"/>
                <a:gd name="connsiteX568" fmla="*/ 11027909 w 14030783"/>
                <a:gd name="connsiteY568" fmla="*/ 5434655 h 9738027"/>
                <a:gd name="connsiteX569" fmla="*/ 11090501 w 14030783"/>
                <a:gd name="connsiteY569" fmla="*/ 5395875 h 9738027"/>
                <a:gd name="connsiteX570" fmla="*/ 11200492 w 14030783"/>
                <a:gd name="connsiteY570" fmla="*/ 5361857 h 9738027"/>
                <a:gd name="connsiteX571" fmla="*/ 11244035 w 14030783"/>
                <a:gd name="connsiteY571" fmla="*/ 5332828 h 9738027"/>
                <a:gd name="connsiteX572" fmla="*/ 11200492 w 14030783"/>
                <a:gd name="connsiteY572" fmla="*/ 5303800 h 9738027"/>
                <a:gd name="connsiteX573" fmla="*/ 10910207 w 14030783"/>
                <a:gd name="connsiteY573" fmla="*/ 5260257 h 9738027"/>
                <a:gd name="connsiteX574" fmla="*/ 10866664 w 14030783"/>
                <a:gd name="connsiteY574" fmla="*/ 5216714 h 9738027"/>
                <a:gd name="connsiteX575" fmla="*/ 10721521 w 14030783"/>
                <a:gd name="connsiteY575" fmla="*/ 5274771 h 9738027"/>
                <a:gd name="connsiteX576" fmla="*/ 10663464 w 14030783"/>
                <a:gd name="connsiteY576" fmla="*/ 5303800 h 9738027"/>
                <a:gd name="connsiteX577" fmla="*/ 10576378 w 14030783"/>
                <a:gd name="connsiteY577" fmla="*/ 5390206 h 9738027"/>
                <a:gd name="connsiteX578" fmla="*/ 10479087 w 14030783"/>
                <a:gd name="connsiteY578" fmla="*/ 5361403 h 9738027"/>
                <a:gd name="connsiteX579" fmla="*/ 10407422 w 14030783"/>
                <a:gd name="connsiteY579" fmla="*/ 5317633 h 9738027"/>
                <a:gd name="connsiteX580" fmla="*/ 10387692 w 14030783"/>
                <a:gd name="connsiteY580" fmla="*/ 5245743 h 9738027"/>
                <a:gd name="connsiteX581" fmla="*/ 10402207 w 14030783"/>
                <a:gd name="connsiteY581" fmla="*/ 5187685 h 9738027"/>
                <a:gd name="connsiteX582" fmla="*/ 10431235 w 14030783"/>
                <a:gd name="connsiteY582" fmla="*/ 5144143 h 9738027"/>
                <a:gd name="connsiteX583" fmla="*/ 10387692 w 14030783"/>
                <a:gd name="connsiteY583" fmla="*/ 5115114 h 9738027"/>
                <a:gd name="connsiteX584" fmla="*/ 10329635 w 14030783"/>
                <a:gd name="connsiteY584" fmla="*/ 5100600 h 9738027"/>
                <a:gd name="connsiteX585" fmla="*/ 10242549 w 14030783"/>
                <a:gd name="connsiteY585" fmla="*/ 5071571 h 9738027"/>
                <a:gd name="connsiteX586" fmla="*/ 10199007 w 14030783"/>
                <a:gd name="connsiteY586" fmla="*/ 5057057 h 9738027"/>
                <a:gd name="connsiteX587" fmla="*/ 10112602 w 14030783"/>
                <a:gd name="connsiteY587" fmla="*/ 5028028 h 9738027"/>
                <a:gd name="connsiteX588" fmla="*/ 10083346 w 14030783"/>
                <a:gd name="connsiteY588" fmla="*/ 4921665 h 9738027"/>
                <a:gd name="connsiteX589" fmla="*/ 10088789 w 14030783"/>
                <a:gd name="connsiteY589" fmla="*/ 4868598 h 9738027"/>
                <a:gd name="connsiteX590" fmla="*/ 10141403 w 14030783"/>
                <a:gd name="connsiteY590" fmla="*/ 4758381 h 9738027"/>
                <a:gd name="connsiteX591" fmla="*/ 10227809 w 14030783"/>
                <a:gd name="connsiteY591" fmla="*/ 4753164 h 9738027"/>
                <a:gd name="connsiteX592" fmla="*/ 10301060 w 14030783"/>
                <a:gd name="connsiteY592" fmla="*/ 4791490 h 9738027"/>
                <a:gd name="connsiteX593" fmla="*/ 10350727 w 14030783"/>
                <a:gd name="connsiteY593" fmla="*/ 4762462 h 9738027"/>
                <a:gd name="connsiteX594" fmla="*/ 10404021 w 14030783"/>
                <a:gd name="connsiteY594" fmla="*/ 4752710 h 9738027"/>
                <a:gd name="connsiteX595" fmla="*/ 10461851 w 14030783"/>
                <a:gd name="connsiteY595" fmla="*/ 4698963 h 9738027"/>
                <a:gd name="connsiteX596" fmla="*/ 10486117 w 14030783"/>
                <a:gd name="connsiteY596" fmla="*/ 4607114 h 9738027"/>
                <a:gd name="connsiteX597" fmla="*/ 10530341 w 14030783"/>
                <a:gd name="connsiteY597" fmla="*/ 4532502 h 9738027"/>
                <a:gd name="connsiteX598" fmla="*/ 10634435 w 14030783"/>
                <a:gd name="connsiteY598" fmla="*/ 4520028 h 9738027"/>
                <a:gd name="connsiteX599" fmla="*/ 10677978 w 14030783"/>
                <a:gd name="connsiteY599" fmla="*/ 4491000 h 9738027"/>
                <a:gd name="connsiteX600" fmla="*/ 10750549 w 14030783"/>
                <a:gd name="connsiteY600" fmla="*/ 4403914 h 9738027"/>
                <a:gd name="connsiteX601" fmla="*/ 10794092 w 14030783"/>
                <a:gd name="connsiteY601" fmla="*/ 4360371 h 9738027"/>
                <a:gd name="connsiteX602" fmla="*/ 10814503 w 14030783"/>
                <a:gd name="connsiteY602" fmla="*/ 4302314 h 9738027"/>
                <a:gd name="connsiteX603" fmla="*/ 10887528 w 14030783"/>
                <a:gd name="connsiteY603" fmla="*/ 4251514 h 9738027"/>
                <a:gd name="connsiteX604" fmla="*/ 11016116 w 14030783"/>
                <a:gd name="connsiteY604" fmla="*/ 4232464 h 9738027"/>
                <a:gd name="connsiteX605" fmla="*/ 11142209 w 14030783"/>
                <a:gd name="connsiteY605" fmla="*/ 4307983 h 9738027"/>
                <a:gd name="connsiteX606" fmla="*/ 11165794 w 14030783"/>
                <a:gd name="connsiteY606" fmla="*/ 4433170 h 9738027"/>
                <a:gd name="connsiteX607" fmla="*/ 11117489 w 14030783"/>
                <a:gd name="connsiteY607" fmla="*/ 4505514 h 9738027"/>
                <a:gd name="connsiteX608" fmla="*/ 11087553 w 14030783"/>
                <a:gd name="connsiteY608" fmla="*/ 4551552 h 9738027"/>
                <a:gd name="connsiteX609" fmla="*/ 11088687 w 14030783"/>
                <a:gd name="connsiteY609" fmla="*/ 4577632 h 9738027"/>
                <a:gd name="connsiteX610" fmla="*/ 11026321 w 14030783"/>
                <a:gd name="connsiteY610" fmla="*/ 4592600 h 9738027"/>
                <a:gd name="connsiteX611" fmla="*/ 11011807 w 14030783"/>
                <a:gd name="connsiteY611" fmla="*/ 4650657 h 9738027"/>
                <a:gd name="connsiteX612" fmla="*/ 11098892 w 14030783"/>
                <a:gd name="connsiteY612" fmla="*/ 4665171 h 9738027"/>
                <a:gd name="connsiteX613" fmla="*/ 11055349 w 14030783"/>
                <a:gd name="connsiteY613" fmla="*/ 4708714 h 9738027"/>
                <a:gd name="connsiteX614" fmla="*/ 11040835 w 14030783"/>
                <a:gd name="connsiteY614" fmla="*/ 4752257 h 9738027"/>
                <a:gd name="connsiteX615" fmla="*/ 11055349 w 14030783"/>
                <a:gd name="connsiteY615" fmla="*/ 4781285 h 9738027"/>
                <a:gd name="connsiteX616" fmla="*/ 11098892 w 14030783"/>
                <a:gd name="connsiteY616" fmla="*/ 4737743 h 9738027"/>
                <a:gd name="connsiteX617" fmla="*/ 11229521 w 14030783"/>
                <a:gd name="connsiteY617" fmla="*/ 4650657 h 9738027"/>
                <a:gd name="connsiteX618" fmla="*/ 11287578 w 14030783"/>
                <a:gd name="connsiteY618" fmla="*/ 4636143 h 9738027"/>
                <a:gd name="connsiteX619" fmla="*/ 11374664 w 14030783"/>
                <a:gd name="connsiteY619" fmla="*/ 4592600 h 9738027"/>
                <a:gd name="connsiteX620" fmla="*/ 11461749 w 14030783"/>
                <a:gd name="connsiteY620" fmla="*/ 4549057 h 9738027"/>
                <a:gd name="connsiteX621" fmla="*/ 11577864 w 14030783"/>
                <a:gd name="connsiteY621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82207 w 14030783"/>
                <a:gd name="connsiteY229" fmla="*/ 1878428 h 9738027"/>
                <a:gd name="connsiteX230" fmla="*/ 2757942 w 14030783"/>
                <a:gd name="connsiteY230" fmla="*/ 1998851 h 9738027"/>
                <a:gd name="connsiteX231" fmla="*/ 2772001 w 14030783"/>
                <a:gd name="connsiteY231" fmla="*/ 2139913 h 9738027"/>
                <a:gd name="connsiteX232" fmla="*/ 2771547 w 14030783"/>
                <a:gd name="connsiteY232" fmla="*/ 2255572 h 9738027"/>
                <a:gd name="connsiteX233" fmla="*/ 2695121 w 14030783"/>
                <a:gd name="connsiteY233" fmla="*/ 2328371 h 9738027"/>
                <a:gd name="connsiteX234" fmla="*/ 2457904 w 14030783"/>
                <a:gd name="connsiteY234" fmla="*/ 2320320 h 9738027"/>
                <a:gd name="connsiteX235" fmla="*/ 2317749 w 14030783"/>
                <a:gd name="connsiteY235" fmla="*/ 2284828 h 9738027"/>
                <a:gd name="connsiteX236" fmla="*/ 2274207 w 14030783"/>
                <a:gd name="connsiteY236" fmla="*/ 2270314 h 9738027"/>
                <a:gd name="connsiteX237" fmla="*/ 2143578 w 14030783"/>
                <a:gd name="connsiteY237" fmla="*/ 2284828 h 9738027"/>
                <a:gd name="connsiteX238" fmla="*/ 2129064 w 14030783"/>
                <a:gd name="connsiteY238" fmla="*/ 2357400 h 9738027"/>
                <a:gd name="connsiteX239" fmla="*/ 2099808 w 14030783"/>
                <a:gd name="connsiteY239" fmla="*/ 2463763 h 9738027"/>
                <a:gd name="connsiteX240" fmla="*/ 2070553 w 14030783"/>
                <a:gd name="connsiteY240" fmla="*/ 2561053 h 9738027"/>
                <a:gd name="connsiteX241" fmla="*/ 2027464 w 14030783"/>
                <a:gd name="connsiteY241" fmla="*/ 2647459 h 9738027"/>
                <a:gd name="connsiteX242" fmla="*/ 2025309 w 14030783"/>
                <a:gd name="connsiteY242" fmla="*/ 2780695 h 9738027"/>
                <a:gd name="connsiteX243" fmla="*/ 2085295 w 14030783"/>
                <a:gd name="connsiteY243" fmla="*/ 2852813 h 9738027"/>
                <a:gd name="connsiteX244" fmla="*/ 2020093 w 14030783"/>
                <a:gd name="connsiteY244" fmla="*/ 2903953 h 9738027"/>
                <a:gd name="connsiteX245" fmla="*/ 1918493 w 14030783"/>
                <a:gd name="connsiteY245" fmla="*/ 2846576 h 9738027"/>
                <a:gd name="connsiteX246" fmla="*/ 1817348 w 14030783"/>
                <a:gd name="connsiteY246" fmla="*/ 2863245 h 9738027"/>
                <a:gd name="connsiteX247" fmla="*/ 1621064 w 14030783"/>
                <a:gd name="connsiteY247" fmla="*/ 2908943 h 9738027"/>
                <a:gd name="connsiteX248" fmla="*/ 1582510 w 14030783"/>
                <a:gd name="connsiteY248" fmla="*/ 2933435 h 9738027"/>
                <a:gd name="connsiteX249" fmla="*/ 1512773 w 14030783"/>
                <a:gd name="connsiteY249" fmla="*/ 2955320 h 9738027"/>
                <a:gd name="connsiteX250" fmla="*/ 1517309 w 14030783"/>
                <a:gd name="connsiteY250" fmla="*/ 3013150 h 9738027"/>
                <a:gd name="connsiteX251" fmla="*/ 1549173 w 14030783"/>
                <a:gd name="connsiteY251" fmla="*/ 3107153 h 9738027"/>
                <a:gd name="connsiteX252" fmla="*/ 1592716 w 14030783"/>
                <a:gd name="connsiteY252" fmla="*/ 3191403 h 9738027"/>
                <a:gd name="connsiteX253" fmla="*/ 1641135 w 14030783"/>
                <a:gd name="connsiteY253" fmla="*/ 3379977 h 9738027"/>
                <a:gd name="connsiteX254" fmla="*/ 1679235 w 14030783"/>
                <a:gd name="connsiteY254" fmla="*/ 3515708 h 9738027"/>
                <a:gd name="connsiteX255" fmla="*/ 1611766 w 14030783"/>
                <a:gd name="connsiteY255" fmla="*/ 3576373 h 9738027"/>
                <a:gd name="connsiteX256" fmla="*/ 1603941 w 14030783"/>
                <a:gd name="connsiteY256" fmla="*/ 3629214 h 9738027"/>
                <a:gd name="connsiteX257" fmla="*/ 1562554 w 14030783"/>
                <a:gd name="connsiteY257" fmla="*/ 3677633 h 9738027"/>
                <a:gd name="connsiteX258" fmla="*/ 1524454 w 14030783"/>
                <a:gd name="connsiteY258" fmla="*/ 3753833 h 9738027"/>
                <a:gd name="connsiteX259" fmla="*/ 1548492 w 14030783"/>
                <a:gd name="connsiteY259" fmla="*/ 3852371 h 9738027"/>
                <a:gd name="connsiteX260" fmla="*/ 1504949 w 14030783"/>
                <a:gd name="connsiteY260" fmla="*/ 3866885 h 9738027"/>
                <a:gd name="connsiteX261" fmla="*/ 1446892 w 14030783"/>
                <a:gd name="connsiteY261" fmla="*/ 3881400 h 9738027"/>
                <a:gd name="connsiteX262" fmla="*/ 1427615 w 14030783"/>
                <a:gd name="connsiteY262" fmla="*/ 3913037 h 9738027"/>
                <a:gd name="connsiteX263" fmla="*/ 1374548 w 14030783"/>
                <a:gd name="connsiteY263" fmla="*/ 3939910 h 9738027"/>
                <a:gd name="connsiteX264" fmla="*/ 1333386 w 14030783"/>
                <a:gd name="connsiteY264" fmla="*/ 3980845 h 9738027"/>
                <a:gd name="connsiteX265" fmla="*/ 1200149 w 14030783"/>
                <a:gd name="connsiteY265" fmla="*/ 4041057 h 9738027"/>
                <a:gd name="connsiteX266" fmla="*/ 1132114 w 14030783"/>
                <a:gd name="connsiteY266" fmla="*/ 4089135 h 9738027"/>
                <a:gd name="connsiteX267" fmla="*/ 1102858 w 14030783"/>
                <a:gd name="connsiteY267" fmla="*/ 4120319 h 9738027"/>
                <a:gd name="connsiteX268" fmla="*/ 1052398 w 14030783"/>
                <a:gd name="connsiteY268" fmla="*/ 4154337 h 9738027"/>
                <a:gd name="connsiteX269" fmla="*/ 996269 w 14030783"/>
                <a:gd name="connsiteY269" fmla="*/ 4183591 h 9738027"/>
                <a:gd name="connsiteX270" fmla="*/ 870857 w 14030783"/>
                <a:gd name="connsiteY270" fmla="*/ 4203322 h 9738027"/>
                <a:gd name="connsiteX271" fmla="*/ 759958 w 14030783"/>
                <a:gd name="connsiteY271" fmla="*/ 4204229 h 9738027"/>
                <a:gd name="connsiteX272" fmla="*/ 716642 w 14030783"/>
                <a:gd name="connsiteY272" fmla="*/ 4307531 h 9738027"/>
                <a:gd name="connsiteX273" fmla="*/ 648607 w 14030783"/>
                <a:gd name="connsiteY273" fmla="*/ 4389400 h 9738027"/>
                <a:gd name="connsiteX274" fmla="*/ 561521 w 14030783"/>
                <a:gd name="connsiteY274" fmla="*/ 4432943 h 9738027"/>
                <a:gd name="connsiteX275" fmla="*/ 474435 w 14030783"/>
                <a:gd name="connsiteY275" fmla="*/ 4418428 h 9738027"/>
                <a:gd name="connsiteX276" fmla="*/ 459921 w 14030783"/>
                <a:gd name="connsiteY276" fmla="*/ 4374885 h 9738027"/>
                <a:gd name="connsiteX277" fmla="*/ 416378 w 14030783"/>
                <a:gd name="connsiteY277" fmla="*/ 4345857 h 9738027"/>
                <a:gd name="connsiteX278" fmla="*/ 358321 w 14030783"/>
                <a:gd name="connsiteY278" fmla="*/ 4360371 h 9738027"/>
                <a:gd name="connsiteX279" fmla="*/ 300264 w 14030783"/>
                <a:gd name="connsiteY279" fmla="*/ 4403914 h 9738027"/>
                <a:gd name="connsiteX280" fmla="*/ 169635 w 14030783"/>
                <a:gd name="connsiteY280" fmla="*/ 4476485 h 9738027"/>
                <a:gd name="connsiteX281" fmla="*/ 103980 w 14030783"/>
                <a:gd name="connsiteY281" fmla="*/ 4551438 h 9738027"/>
                <a:gd name="connsiteX282" fmla="*/ 72571 w 14030783"/>
                <a:gd name="connsiteY282" fmla="*/ 4643287 h 9738027"/>
                <a:gd name="connsiteX283" fmla="*/ 453 w 14030783"/>
                <a:gd name="connsiteY283" fmla="*/ 4715858 h 9738027"/>
                <a:gd name="connsiteX284" fmla="*/ 52840 w 14030783"/>
                <a:gd name="connsiteY284" fmla="*/ 4784914 h 9738027"/>
                <a:gd name="connsiteX285" fmla="*/ 53521 w 14030783"/>
                <a:gd name="connsiteY285" fmla="*/ 4853857 h 9738027"/>
                <a:gd name="connsiteX286" fmla="*/ 111578 w 14030783"/>
                <a:gd name="connsiteY286" fmla="*/ 4868371 h 9738027"/>
                <a:gd name="connsiteX287" fmla="*/ 155121 w 14030783"/>
                <a:gd name="connsiteY287" fmla="*/ 4882885 h 9738027"/>
                <a:gd name="connsiteX288" fmla="*/ 256721 w 14030783"/>
                <a:gd name="connsiteY288" fmla="*/ 4984485 h 9738027"/>
                <a:gd name="connsiteX289" fmla="*/ 319086 w 14030783"/>
                <a:gd name="connsiteY289" fmla="*/ 5098219 h 9738027"/>
                <a:gd name="connsiteX290" fmla="*/ 304572 w 14030783"/>
                <a:gd name="connsiteY290" fmla="*/ 5294275 h 9738027"/>
                <a:gd name="connsiteX291" fmla="*/ 242207 w 14030783"/>
                <a:gd name="connsiteY291" fmla="*/ 5390885 h 9738027"/>
                <a:gd name="connsiteX292" fmla="*/ 300264 w 14030783"/>
                <a:gd name="connsiteY292" fmla="*/ 5419914 h 9738027"/>
                <a:gd name="connsiteX293" fmla="*/ 358321 w 14030783"/>
                <a:gd name="connsiteY293" fmla="*/ 5434428 h 9738027"/>
                <a:gd name="connsiteX294" fmla="*/ 401864 w 14030783"/>
                <a:gd name="connsiteY294" fmla="*/ 5463457 h 9738027"/>
                <a:gd name="connsiteX295" fmla="*/ 445407 w 14030783"/>
                <a:gd name="connsiteY295" fmla="*/ 5477971 h 9738027"/>
                <a:gd name="connsiteX296" fmla="*/ 567985 w 14030783"/>
                <a:gd name="connsiteY296" fmla="*/ 5522195 h 9738027"/>
                <a:gd name="connsiteX297" fmla="*/ 573201 w 14030783"/>
                <a:gd name="connsiteY297" fmla="*/ 5647380 h 9738027"/>
                <a:gd name="connsiteX298" fmla="*/ 587715 w 14030783"/>
                <a:gd name="connsiteY298" fmla="*/ 5739228 h 9738027"/>
                <a:gd name="connsiteX299" fmla="*/ 715282 w 14030783"/>
                <a:gd name="connsiteY299" fmla="*/ 5711333 h 9738027"/>
                <a:gd name="connsiteX300" fmla="*/ 754742 w 14030783"/>
                <a:gd name="connsiteY300" fmla="*/ 5764402 h 9738027"/>
                <a:gd name="connsiteX301" fmla="*/ 822778 w 14030783"/>
                <a:gd name="connsiteY301" fmla="*/ 5811800 h 9738027"/>
                <a:gd name="connsiteX302" fmla="*/ 982435 w 14030783"/>
                <a:gd name="connsiteY302" fmla="*/ 5826314 h 9738027"/>
                <a:gd name="connsiteX303" fmla="*/ 1061470 w 14030783"/>
                <a:gd name="connsiteY303" fmla="*/ 5855796 h 9738027"/>
                <a:gd name="connsiteX304" fmla="*/ 1064304 w 14030783"/>
                <a:gd name="connsiteY304" fmla="*/ 5925533 h 9738027"/>
                <a:gd name="connsiteX305" fmla="*/ 1069295 w 14030783"/>
                <a:gd name="connsiteY305" fmla="*/ 6024751 h 9738027"/>
                <a:gd name="connsiteX306" fmla="*/ 1156607 w 14030783"/>
                <a:gd name="connsiteY306" fmla="*/ 6087571 h 9738027"/>
                <a:gd name="connsiteX307" fmla="*/ 1214890 w 14030783"/>
                <a:gd name="connsiteY307" fmla="*/ 6116033 h 9738027"/>
                <a:gd name="connsiteX308" fmla="*/ 1229178 w 14030783"/>
                <a:gd name="connsiteY308" fmla="*/ 6189171 h 9738027"/>
                <a:gd name="connsiteX309" fmla="*/ 1185635 w 14030783"/>
                <a:gd name="connsiteY309" fmla="*/ 6218200 h 9738027"/>
                <a:gd name="connsiteX310" fmla="*/ 1207520 w 14030783"/>
                <a:gd name="connsiteY310" fmla="*/ 6388289 h 9738027"/>
                <a:gd name="connsiteX311" fmla="*/ 1265123 w 14030783"/>
                <a:gd name="connsiteY311" fmla="*/ 6477075 h 9738027"/>
                <a:gd name="connsiteX312" fmla="*/ 1313203 w 14030783"/>
                <a:gd name="connsiteY312" fmla="*/ 6568924 h 9738027"/>
                <a:gd name="connsiteX313" fmla="*/ 1265350 w 14030783"/>
                <a:gd name="connsiteY313" fmla="*/ 6651020 h 9738027"/>
                <a:gd name="connsiteX314" fmla="*/ 1163977 w 14030783"/>
                <a:gd name="connsiteY314" fmla="*/ 6610539 h 9738027"/>
                <a:gd name="connsiteX315" fmla="*/ 1142092 w 14030783"/>
                <a:gd name="connsiteY315" fmla="*/ 6682657 h 9738027"/>
                <a:gd name="connsiteX316" fmla="*/ 1176790 w 14030783"/>
                <a:gd name="connsiteY316" fmla="*/ 6768495 h 9738027"/>
                <a:gd name="connsiteX317" fmla="*/ 1173729 w 14030783"/>
                <a:gd name="connsiteY317" fmla="*/ 6871115 h 9738027"/>
                <a:gd name="connsiteX318" fmla="*/ 1188697 w 14030783"/>
                <a:gd name="connsiteY318" fmla="*/ 6955140 h 9738027"/>
                <a:gd name="connsiteX319" fmla="*/ 1248909 w 14030783"/>
                <a:gd name="connsiteY319" fmla="*/ 7021475 h 9738027"/>
                <a:gd name="connsiteX320" fmla="*/ 1405503 w 14030783"/>
                <a:gd name="connsiteY320" fmla="*/ 7104025 h 9738027"/>
                <a:gd name="connsiteX321" fmla="*/ 1487827 w 14030783"/>
                <a:gd name="connsiteY321" fmla="*/ 7157093 h 9738027"/>
                <a:gd name="connsiteX322" fmla="*/ 1569470 w 14030783"/>
                <a:gd name="connsiteY322" fmla="*/ 7212541 h 9738027"/>
                <a:gd name="connsiteX323" fmla="*/ 1650092 w 14030783"/>
                <a:gd name="connsiteY323" fmla="*/ 7263228 h 9738027"/>
                <a:gd name="connsiteX324" fmla="*/ 1693635 w 14030783"/>
                <a:gd name="connsiteY324" fmla="*/ 7277743 h 9738027"/>
                <a:gd name="connsiteX325" fmla="*/ 1780721 w 14030783"/>
                <a:gd name="connsiteY325" fmla="*/ 7321285 h 9738027"/>
                <a:gd name="connsiteX326" fmla="*/ 1853292 w 14030783"/>
                <a:gd name="connsiteY326" fmla="*/ 7248714 h 9738027"/>
                <a:gd name="connsiteX327" fmla="*/ 1968726 w 14030783"/>
                <a:gd name="connsiteY327" fmla="*/ 7251322 h 9738027"/>
                <a:gd name="connsiteX328" fmla="*/ 1995827 w 14030783"/>
                <a:gd name="connsiteY328" fmla="*/ 7319358 h 9738027"/>
                <a:gd name="connsiteX329" fmla="*/ 2082914 w 14030783"/>
                <a:gd name="connsiteY329" fmla="*/ 7348387 h 9738027"/>
                <a:gd name="connsiteX330" fmla="*/ 2172607 w 14030783"/>
                <a:gd name="connsiteY330" fmla="*/ 7389321 h 9738027"/>
                <a:gd name="connsiteX331" fmla="*/ 2224540 w 14030783"/>
                <a:gd name="connsiteY331" fmla="*/ 7423339 h 9738027"/>
                <a:gd name="connsiteX332" fmla="*/ 2249714 w 14030783"/>
                <a:gd name="connsiteY332" fmla="*/ 7440462 h 9738027"/>
                <a:gd name="connsiteX333" fmla="*/ 2262301 w 14030783"/>
                <a:gd name="connsiteY333" fmla="*/ 7472098 h 9738027"/>
                <a:gd name="connsiteX334" fmla="*/ 2298359 w 14030783"/>
                <a:gd name="connsiteY334" fmla="*/ 7501920 h 9738027"/>
                <a:gd name="connsiteX335" fmla="*/ 2324893 w 14030783"/>
                <a:gd name="connsiteY335" fmla="*/ 7517569 h 9738027"/>
                <a:gd name="connsiteX336" fmla="*/ 2450986 w 14030783"/>
                <a:gd name="connsiteY336" fmla="*/ 7496364 h 9738027"/>
                <a:gd name="connsiteX337" fmla="*/ 2482623 w 14030783"/>
                <a:gd name="connsiteY337" fmla="*/ 7618714 h 9738027"/>
                <a:gd name="connsiteX338" fmla="*/ 2535464 w 14030783"/>
                <a:gd name="connsiteY338" fmla="*/ 7655114 h 9738027"/>
                <a:gd name="connsiteX339" fmla="*/ 2622549 w 14030783"/>
                <a:gd name="connsiteY339" fmla="*/ 7684143 h 9738027"/>
                <a:gd name="connsiteX340" fmla="*/ 2682760 w 14030783"/>
                <a:gd name="connsiteY340" fmla="*/ 7741746 h 9738027"/>
                <a:gd name="connsiteX341" fmla="*/ 2791278 w 14030783"/>
                <a:gd name="connsiteY341" fmla="*/ 7744582 h 9738027"/>
                <a:gd name="connsiteX342" fmla="*/ 2847408 w 14030783"/>
                <a:gd name="connsiteY342" fmla="*/ 7814545 h 9738027"/>
                <a:gd name="connsiteX343" fmla="*/ 2927349 w 14030783"/>
                <a:gd name="connsiteY343" fmla="*/ 7807627 h 9738027"/>
                <a:gd name="connsiteX344" fmla="*/ 3007065 w 14030783"/>
                <a:gd name="connsiteY344" fmla="*/ 7838810 h 9738027"/>
                <a:gd name="connsiteX345" fmla="*/ 3145064 w 14030783"/>
                <a:gd name="connsiteY345" fmla="*/ 7843800 h 9738027"/>
                <a:gd name="connsiteX346" fmla="*/ 3254035 w 14030783"/>
                <a:gd name="connsiteY346" fmla="*/ 7881900 h 9738027"/>
                <a:gd name="connsiteX347" fmla="*/ 3367314 w 14030783"/>
                <a:gd name="connsiteY347" fmla="*/ 7843346 h 9738027"/>
                <a:gd name="connsiteX348" fmla="*/ 3456780 w 14030783"/>
                <a:gd name="connsiteY348" fmla="*/ 7819988 h 9738027"/>
                <a:gd name="connsiteX349" fmla="*/ 3480820 w 14030783"/>
                <a:gd name="connsiteY349" fmla="*/ 7878044 h 9738027"/>
                <a:gd name="connsiteX350" fmla="*/ 3490571 w 14030783"/>
                <a:gd name="connsiteY350" fmla="*/ 7923969 h 9738027"/>
                <a:gd name="connsiteX351" fmla="*/ 3512229 w 14030783"/>
                <a:gd name="connsiteY351" fmla="*/ 7982025 h 9738027"/>
                <a:gd name="connsiteX352" fmla="*/ 3546247 w 14030783"/>
                <a:gd name="connsiteY352" fmla="*/ 8022960 h 9738027"/>
                <a:gd name="connsiteX353" fmla="*/ 3609521 w 14030783"/>
                <a:gd name="connsiteY353" fmla="*/ 8017971 h 9738027"/>
                <a:gd name="connsiteX354" fmla="*/ 3624035 w 14030783"/>
                <a:gd name="connsiteY354" fmla="*/ 7901857 h 9738027"/>
                <a:gd name="connsiteX355" fmla="*/ 3703977 w 14030783"/>
                <a:gd name="connsiteY355" fmla="*/ 7834502 h 9738027"/>
                <a:gd name="connsiteX356" fmla="*/ 3747973 w 14030783"/>
                <a:gd name="connsiteY356" fmla="*/ 7787103 h 9738027"/>
                <a:gd name="connsiteX357" fmla="*/ 3882004 w 14030783"/>
                <a:gd name="connsiteY357" fmla="*/ 7842099 h 9738027"/>
                <a:gd name="connsiteX358" fmla="*/ 4030435 w 14030783"/>
                <a:gd name="connsiteY358" fmla="*/ 7872828 h 9738027"/>
                <a:gd name="connsiteX359" fmla="*/ 4110377 w 14030783"/>
                <a:gd name="connsiteY359" fmla="*/ 7834728 h 9738027"/>
                <a:gd name="connsiteX360" fmla="*/ 4146323 w 14030783"/>
                <a:gd name="connsiteY360" fmla="*/ 7921360 h 9738027"/>
                <a:gd name="connsiteX361" fmla="*/ 4196555 w 14030783"/>
                <a:gd name="connsiteY361" fmla="*/ 7962522 h 9738027"/>
                <a:gd name="connsiteX362" fmla="*/ 4261757 w 14030783"/>
                <a:gd name="connsiteY362" fmla="*/ 8028177 h 9738027"/>
                <a:gd name="connsiteX363" fmla="*/ 4252685 w 14030783"/>
                <a:gd name="connsiteY363" fmla="*/ 8093151 h 9738027"/>
                <a:gd name="connsiteX364" fmla="*/ 4277178 w 14030783"/>
                <a:gd name="connsiteY364" fmla="*/ 8148600 h 9738027"/>
                <a:gd name="connsiteX365" fmla="*/ 4436835 w 14030783"/>
                <a:gd name="connsiteY365" fmla="*/ 8119571 h 9738027"/>
                <a:gd name="connsiteX366" fmla="*/ 4565310 w 14030783"/>
                <a:gd name="connsiteY366" fmla="*/ 8078863 h 9738027"/>
                <a:gd name="connsiteX367" fmla="*/ 4639128 w 14030783"/>
                <a:gd name="connsiteY367" fmla="*/ 8082945 h 9738027"/>
                <a:gd name="connsiteX368" fmla="*/ 4712607 w 14030783"/>
                <a:gd name="connsiteY368" fmla="*/ 8047000 h 9738027"/>
                <a:gd name="connsiteX369" fmla="*/ 4741635 w 14030783"/>
                <a:gd name="connsiteY369" fmla="*/ 8003457 h 9738027"/>
                <a:gd name="connsiteX370" fmla="*/ 4756149 w 14030783"/>
                <a:gd name="connsiteY370" fmla="*/ 7959914 h 9738027"/>
                <a:gd name="connsiteX371" fmla="*/ 4843235 w 14030783"/>
                <a:gd name="connsiteY371" fmla="*/ 7930885 h 9738027"/>
                <a:gd name="connsiteX372" fmla="*/ 4877480 w 14030783"/>
                <a:gd name="connsiteY372" fmla="*/ 7904465 h 9738027"/>
                <a:gd name="connsiteX373" fmla="*/ 4933609 w 14030783"/>
                <a:gd name="connsiteY373" fmla="*/ 7875437 h 9738027"/>
                <a:gd name="connsiteX374" fmla="*/ 4986224 w 14030783"/>
                <a:gd name="connsiteY374" fmla="*/ 7839037 h 9738027"/>
                <a:gd name="connsiteX375" fmla="*/ 5104492 w 14030783"/>
                <a:gd name="connsiteY375" fmla="*/ 7766919 h 9738027"/>
                <a:gd name="connsiteX376" fmla="*/ 5249635 w 14030783"/>
                <a:gd name="connsiteY376" fmla="*/ 7814771 h 9738027"/>
                <a:gd name="connsiteX377" fmla="*/ 5336721 w 14030783"/>
                <a:gd name="connsiteY377" fmla="*/ 7872828 h 9738027"/>
                <a:gd name="connsiteX378" fmla="*/ 5423807 w 14030783"/>
                <a:gd name="connsiteY378" fmla="*/ 7858314 h 9738027"/>
                <a:gd name="connsiteX379" fmla="*/ 5467349 w 14030783"/>
                <a:gd name="connsiteY379" fmla="*/ 7829285 h 9738027"/>
                <a:gd name="connsiteX380" fmla="*/ 5553754 w 14030783"/>
                <a:gd name="connsiteY380" fmla="*/ 7712377 h 9738027"/>
                <a:gd name="connsiteX381" fmla="*/ 5602741 w 14030783"/>
                <a:gd name="connsiteY381" fmla="*/ 7788804 h 9738027"/>
                <a:gd name="connsiteX382" fmla="*/ 5641521 w 14030783"/>
                <a:gd name="connsiteY382" fmla="*/ 7843800 h 9738027"/>
                <a:gd name="connsiteX383" fmla="*/ 5656035 w 14030783"/>
                <a:gd name="connsiteY383" fmla="*/ 7887343 h 9738027"/>
                <a:gd name="connsiteX384" fmla="*/ 5745276 w 14030783"/>
                <a:gd name="connsiteY384" fmla="*/ 7950389 h 9738027"/>
                <a:gd name="connsiteX385" fmla="*/ 5770222 w 14030783"/>
                <a:gd name="connsiteY385" fmla="*/ 7990077 h 9738027"/>
                <a:gd name="connsiteX386" fmla="*/ 5766480 w 14030783"/>
                <a:gd name="connsiteY386" fmla="*/ 8069112 h 9738027"/>
                <a:gd name="connsiteX387" fmla="*/ 5771016 w 14030783"/>
                <a:gd name="connsiteY387" fmla="*/ 8131703 h 9738027"/>
                <a:gd name="connsiteX388" fmla="*/ 5778386 w 14030783"/>
                <a:gd name="connsiteY388" fmla="*/ 8211419 h 9738027"/>
                <a:gd name="connsiteX389" fmla="*/ 5776458 w 14030783"/>
                <a:gd name="connsiteY389" fmla="*/ 8300887 h 9738027"/>
                <a:gd name="connsiteX390" fmla="*/ 5730989 w 14030783"/>
                <a:gd name="connsiteY390" fmla="*/ 8377994 h 9738027"/>
                <a:gd name="connsiteX391" fmla="*/ 5641521 w 14030783"/>
                <a:gd name="connsiteY391" fmla="*/ 8424371 h 9738027"/>
                <a:gd name="connsiteX392" fmla="*/ 5612492 w 14030783"/>
                <a:gd name="connsiteY392" fmla="*/ 8467914 h 9738027"/>
                <a:gd name="connsiteX393" fmla="*/ 5597978 w 14030783"/>
                <a:gd name="connsiteY393" fmla="*/ 8511457 h 9738027"/>
                <a:gd name="connsiteX394" fmla="*/ 5510892 w 14030783"/>
                <a:gd name="connsiteY394" fmla="*/ 8598543 h 9738027"/>
                <a:gd name="connsiteX395" fmla="*/ 5496378 w 14030783"/>
                <a:gd name="connsiteY395" fmla="*/ 8642085 h 9738027"/>
                <a:gd name="connsiteX396" fmla="*/ 5558744 w 14030783"/>
                <a:gd name="connsiteY396" fmla="*/ 8768178 h 9738027"/>
                <a:gd name="connsiteX397" fmla="*/ 5516109 w 14030783"/>
                <a:gd name="connsiteY397" fmla="*/ 8861954 h 9738027"/>
                <a:gd name="connsiteX398" fmla="*/ 5658303 w 14030783"/>
                <a:gd name="connsiteY398" fmla="*/ 8840183 h 9738027"/>
                <a:gd name="connsiteX399" fmla="*/ 5750491 w 14030783"/>
                <a:gd name="connsiteY399" fmla="*/ 8814103 h 9738027"/>
                <a:gd name="connsiteX400" fmla="*/ 5815692 w 14030783"/>
                <a:gd name="connsiteY400" fmla="*/ 8800268 h 9738027"/>
                <a:gd name="connsiteX401" fmla="*/ 5787798 w 14030783"/>
                <a:gd name="connsiteY401" fmla="*/ 8872159 h 9738027"/>
                <a:gd name="connsiteX402" fmla="*/ 5786890 w 14030783"/>
                <a:gd name="connsiteY402" fmla="*/ 8903343 h 9738027"/>
                <a:gd name="connsiteX403" fmla="*/ 5786664 w 14030783"/>
                <a:gd name="connsiteY403" fmla="*/ 8946885 h 9738027"/>
                <a:gd name="connsiteX404" fmla="*/ 5815692 w 14030783"/>
                <a:gd name="connsiteY404" fmla="*/ 9033971 h 9738027"/>
                <a:gd name="connsiteX405" fmla="*/ 5868760 w 14030783"/>
                <a:gd name="connsiteY405" fmla="*/ 9080576 h 9738027"/>
                <a:gd name="connsiteX406" fmla="*/ 5921828 w 14030783"/>
                <a:gd name="connsiteY406" fmla="*/ 9114140 h 9738027"/>
                <a:gd name="connsiteX407" fmla="*/ 5946321 w 14030783"/>
                <a:gd name="connsiteY407" fmla="*/ 9164600 h 9738027"/>
                <a:gd name="connsiteX408" fmla="*/ 5902778 w 14030783"/>
                <a:gd name="connsiteY408" fmla="*/ 9266200 h 9738027"/>
                <a:gd name="connsiteX409" fmla="*/ 6062435 w 14030783"/>
                <a:gd name="connsiteY409" fmla="*/ 9353285 h 9738027"/>
                <a:gd name="connsiteX410" fmla="*/ 6076949 w 14030783"/>
                <a:gd name="connsiteY410" fmla="*/ 9396828 h 9738027"/>
                <a:gd name="connsiteX411" fmla="*/ 6105978 w 14030783"/>
                <a:gd name="connsiteY411" fmla="*/ 9440371 h 9738027"/>
                <a:gd name="connsiteX412" fmla="*/ 6172653 w 14030783"/>
                <a:gd name="connsiteY412" fmla="*/ 9471214 h 9738027"/>
                <a:gd name="connsiteX413" fmla="*/ 6308384 w 14030783"/>
                <a:gd name="connsiteY413" fmla="*/ 9406920 h 9738027"/>
                <a:gd name="connsiteX414" fmla="*/ 6338207 w 14030783"/>
                <a:gd name="connsiteY414" fmla="*/ 9440371 h 9738027"/>
                <a:gd name="connsiteX415" fmla="*/ 6352721 w 14030783"/>
                <a:gd name="connsiteY415" fmla="*/ 9483914 h 9738027"/>
                <a:gd name="connsiteX416" fmla="*/ 6386739 w 14030783"/>
                <a:gd name="connsiteY416" fmla="*/ 9527003 h 9738027"/>
                <a:gd name="connsiteX417" fmla="*/ 6444569 w 14030783"/>
                <a:gd name="connsiteY417" fmla="*/ 9556032 h 9738027"/>
                <a:gd name="connsiteX418" fmla="*/ 6469061 w 14030783"/>
                <a:gd name="connsiteY418" fmla="*/ 9510562 h 9738027"/>
                <a:gd name="connsiteX419" fmla="*/ 6468835 w 14030783"/>
                <a:gd name="connsiteY419" fmla="*/ 9382314 h 9738027"/>
                <a:gd name="connsiteX420" fmla="*/ 6439807 w 14030783"/>
                <a:gd name="connsiteY420" fmla="*/ 9280714 h 9738027"/>
                <a:gd name="connsiteX421" fmla="*/ 6483349 w 14030783"/>
                <a:gd name="connsiteY421" fmla="*/ 9237171 h 9738027"/>
                <a:gd name="connsiteX422" fmla="*/ 6526892 w 14030783"/>
                <a:gd name="connsiteY422" fmla="*/ 9222657 h 9738027"/>
                <a:gd name="connsiteX423" fmla="*/ 6596516 w 14030783"/>
                <a:gd name="connsiteY423" fmla="*/ 9225945 h 9738027"/>
                <a:gd name="connsiteX424" fmla="*/ 6675097 w 14030783"/>
                <a:gd name="connsiteY424" fmla="*/ 9168795 h 9738027"/>
                <a:gd name="connsiteX425" fmla="*/ 6776243 w 14030783"/>
                <a:gd name="connsiteY425" fmla="*/ 9224812 h 9738027"/>
                <a:gd name="connsiteX426" fmla="*/ 6802664 w 14030783"/>
                <a:gd name="connsiteY426" fmla="*/ 9164600 h 9738027"/>
                <a:gd name="connsiteX427" fmla="*/ 6867638 w 14030783"/>
                <a:gd name="connsiteY427" fmla="*/ 9181722 h 9738027"/>
                <a:gd name="connsiteX428" fmla="*/ 6909027 w 14030783"/>
                <a:gd name="connsiteY428" fmla="*/ 9205988 h 9738027"/>
                <a:gd name="connsiteX429" fmla="*/ 6991349 w 14030783"/>
                <a:gd name="connsiteY429" fmla="*/ 9208143 h 9738027"/>
                <a:gd name="connsiteX430" fmla="*/ 7063921 w 14030783"/>
                <a:gd name="connsiteY430" fmla="*/ 9121057 h 9738027"/>
                <a:gd name="connsiteX431" fmla="*/ 7141028 w 14030783"/>
                <a:gd name="connsiteY431" fmla="*/ 9139881 h 9738027"/>
                <a:gd name="connsiteX432" fmla="*/ 7209064 w 14030783"/>
                <a:gd name="connsiteY432" fmla="*/ 9077514 h 9738027"/>
                <a:gd name="connsiteX433" fmla="*/ 7235939 w 14030783"/>
                <a:gd name="connsiteY433" fmla="*/ 9048713 h 9738027"/>
                <a:gd name="connsiteX434" fmla="*/ 7275172 w 14030783"/>
                <a:gd name="connsiteY434" fmla="*/ 9023539 h 9738027"/>
                <a:gd name="connsiteX435" fmla="*/ 7310436 w 14030783"/>
                <a:gd name="connsiteY435" fmla="*/ 9063681 h 9738027"/>
                <a:gd name="connsiteX436" fmla="*/ 7346609 w 14030783"/>
                <a:gd name="connsiteY436" fmla="*/ 9109604 h 9738027"/>
                <a:gd name="connsiteX437" fmla="*/ 7382328 w 14030783"/>
                <a:gd name="connsiteY437" fmla="*/ 9159270 h 9738027"/>
                <a:gd name="connsiteX438" fmla="*/ 7499349 w 14030783"/>
                <a:gd name="connsiteY438" fmla="*/ 9164600 h 9738027"/>
                <a:gd name="connsiteX439" fmla="*/ 7586435 w 14030783"/>
                <a:gd name="connsiteY439" fmla="*/ 9179114 h 9738027"/>
                <a:gd name="connsiteX440" fmla="*/ 7600949 w 14030783"/>
                <a:gd name="connsiteY440" fmla="*/ 9353285 h 9738027"/>
                <a:gd name="connsiteX441" fmla="*/ 7673521 w 14030783"/>
                <a:gd name="connsiteY441" fmla="*/ 9367800 h 9738027"/>
                <a:gd name="connsiteX442" fmla="*/ 7760607 w 14030783"/>
                <a:gd name="connsiteY442" fmla="*/ 9396828 h 9738027"/>
                <a:gd name="connsiteX443" fmla="*/ 7847692 w 14030783"/>
                <a:gd name="connsiteY443" fmla="*/ 9425857 h 9738027"/>
                <a:gd name="connsiteX444" fmla="*/ 7891235 w 14030783"/>
                <a:gd name="connsiteY444" fmla="*/ 9440371 h 9738027"/>
                <a:gd name="connsiteX445" fmla="*/ 7934778 w 14030783"/>
                <a:gd name="connsiteY445" fmla="*/ 9396828 h 9738027"/>
                <a:gd name="connsiteX446" fmla="*/ 7978321 w 14030783"/>
                <a:gd name="connsiteY446" fmla="*/ 9382314 h 9738027"/>
                <a:gd name="connsiteX447" fmla="*/ 8001453 w 14030783"/>
                <a:gd name="connsiteY447" fmla="*/ 9347389 h 9738027"/>
                <a:gd name="connsiteX448" fmla="*/ 8044315 w 14030783"/>
                <a:gd name="connsiteY448" fmla="*/ 9335483 h 9738027"/>
                <a:gd name="connsiteX449" fmla="*/ 8103847 w 14030783"/>
                <a:gd name="connsiteY449" fmla="*/ 9397396 h 9738027"/>
                <a:gd name="connsiteX450" fmla="*/ 8207942 w 14030783"/>
                <a:gd name="connsiteY450" fmla="*/ 9437309 h 9738027"/>
                <a:gd name="connsiteX451" fmla="*/ 8253866 w 14030783"/>
                <a:gd name="connsiteY451" fmla="*/ 9392633 h 9738027"/>
                <a:gd name="connsiteX452" fmla="*/ 8294347 w 14030783"/>
                <a:gd name="connsiteY452" fmla="*/ 9401818 h 9738027"/>
                <a:gd name="connsiteX453" fmla="*/ 8337890 w 14030783"/>
                <a:gd name="connsiteY453" fmla="*/ 9438217 h 9738027"/>
                <a:gd name="connsiteX454" fmla="*/ 8356259 w 14030783"/>
                <a:gd name="connsiteY454" fmla="*/ 9485502 h 9738027"/>
                <a:gd name="connsiteX455" fmla="*/ 8333808 w 14030783"/>
                <a:gd name="connsiteY455" fmla="*/ 9519633 h 9738027"/>
                <a:gd name="connsiteX456" fmla="*/ 8315778 w 14030783"/>
                <a:gd name="connsiteY456" fmla="*/ 9604564 h 9738027"/>
                <a:gd name="connsiteX457" fmla="*/ 8348095 w 14030783"/>
                <a:gd name="connsiteY457" fmla="*/ 9685413 h 9738027"/>
                <a:gd name="connsiteX458" fmla="*/ 8389257 w 14030783"/>
                <a:gd name="connsiteY458" fmla="*/ 9738027 h 9738027"/>
                <a:gd name="connsiteX459" fmla="*/ 8428264 w 14030783"/>
                <a:gd name="connsiteY459" fmla="*/ 9730657 h 9738027"/>
                <a:gd name="connsiteX460" fmla="*/ 8425202 w 14030783"/>
                <a:gd name="connsiteY460" fmla="*/ 9682578 h 9738027"/>
                <a:gd name="connsiteX461" fmla="*/ 8399235 w 14030783"/>
                <a:gd name="connsiteY461" fmla="*/ 9643571 h 9738027"/>
                <a:gd name="connsiteX462" fmla="*/ 8389937 w 14030783"/>
                <a:gd name="connsiteY462" fmla="*/ 9571453 h 9738027"/>
                <a:gd name="connsiteX463" fmla="*/ 8409214 w 14030783"/>
                <a:gd name="connsiteY463" fmla="*/ 9527684 h 9738027"/>
                <a:gd name="connsiteX464" fmla="*/ 8434841 w 14030783"/>
                <a:gd name="connsiteY464" fmla="*/ 9475977 h 9738027"/>
                <a:gd name="connsiteX465" fmla="*/ 8468178 w 14030783"/>
                <a:gd name="connsiteY465" fmla="*/ 9483120 h 9738027"/>
                <a:gd name="connsiteX466" fmla="*/ 8534853 w 14030783"/>
                <a:gd name="connsiteY466" fmla="*/ 9473595 h 9738027"/>
                <a:gd name="connsiteX467" fmla="*/ 8592684 w 14030783"/>
                <a:gd name="connsiteY467" fmla="*/ 9453185 h 9738027"/>
                <a:gd name="connsiteX468" fmla="*/ 8675007 w 14030783"/>
                <a:gd name="connsiteY468" fmla="*/ 9428465 h 9738027"/>
                <a:gd name="connsiteX469" fmla="*/ 8734991 w 14030783"/>
                <a:gd name="connsiteY469" fmla="*/ 9415877 h 9738027"/>
                <a:gd name="connsiteX470" fmla="*/ 8730116 w 14030783"/>
                <a:gd name="connsiteY470" fmla="*/ 9375964 h 9738027"/>
                <a:gd name="connsiteX471" fmla="*/ 8753928 w 14030783"/>
                <a:gd name="connsiteY471" fmla="*/ 9356914 h 9738027"/>
                <a:gd name="connsiteX472" fmla="*/ 8782503 w 14030783"/>
                <a:gd name="connsiteY472" fmla="*/ 9359295 h 9738027"/>
                <a:gd name="connsiteX473" fmla="*/ 8849178 w 14030783"/>
                <a:gd name="connsiteY473" fmla="*/ 9382314 h 9738027"/>
                <a:gd name="connsiteX474" fmla="*/ 8894876 w 14030783"/>
                <a:gd name="connsiteY474" fmla="*/ 9312577 h 9738027"/>
                <a:gd name="connsiteX475" fmla="*/ 8942047 w 14030783"/>
                <a:gd name="connsiteY475" fmla="*/ 9314052 h 9738027"/>
                <a:gd name="connsiteX476" fmla="*/ 8980147 w 14030783"/>
                <a:gd name="connsiteY476" fmla="*/ 9356914 h 9738027"/>
                <a:gd name="connsiteX477" fmla="*/ 9023009 w 14030783"/>
                <a:gd name="connsiteY477" fmla="*/ 9321195 h 9738027"/>
                <a:gd name="connsiteX478" fmla="*/ 9064511 w 14030783"/>
                <a:gd name="connsiteY478" fmla="*/ 9264272 h 9738027"/>
                <a:gd name="connsiteX479" fmla="*/ 9124723 w 14030783"/>
                <a:gd name="connsiteY479" fmla="*/ 9278106 h 9738027"/>
                <a:gd name="connsiteX480" fmla="*/ 9163503 w 14030783"/>
                <a:gd name="connsiteY480" fmla="*/ 9237852 h 9738027"/>
                <a:gd name="connsiteX481" fmla="*/ 9168266 w 14030783"/>
                <a:gd name="connsiteY481" fmla="*/ 9186258 h 9738027"/>
                <a:gd name="connsiteX482" fmla="*/ 9199222 w 14030783"/>
                <a:gd name="connsiteY482" fmla="*/ 9133077 h 9738027"/>
                <a:gd name="connsiteX483" fmla="*/ 9242084 w 14030783"/>
                <a:gd name="connsiteY483" fmla="*/ 9156889 h 9738027"/>
                <a:gd name="connsiteX484" fmla="*/ 9285174 w 14030783"/>
                <a:gd name="connsiteY484" fmla="*/ 9196690 h 9738027"/>
                <a:gd name="connsiteX485" fmla="*/ 9344478 w 14030783"/>
                <a:gd name="connsiteY485" fmla="*/ 9159270 h 9738027"/>
                <a:gd name="connsiteX486" fmla="*/ 9438367 w 14030783"/>
                <a:gd name="connsiteY486" fmla="*/ 9131943 h 9738027"/>
                <a:gd name="connsiteX487" fmla="*/ 9496878 w 14030783"/>
                <a:gd name="connsiteY487" fmla="*/ 9130695 h 9738027"/>
                <a:gd name="connsiteX488" fmla="*/ 9557316 w 14030783"/>
                <a:gd name="connsiteY488" fmla="*/ 9105521 h 9738027"/>
                <a:gd name="connsiteX489" fmla="*/ 9613446 w 14030783"/>
                <a:gd name="connsiteY489" fmla="*/ 9126046 h 9738027"/>
                <a:gd name="connsiteX490" fmla="*/ 9691007 w 14030783"/>
                <a:gd name="connsiteY490" fmla="*/ 9106543 h 9738027"/>
                <a:gd name="connsiteX491" fmla="*/ 9792153 w 14030783"/>
                <a:gd name="connsiteY491" fmla="*/ 9094977 h 9738027"/>
                <a:gd name="connsiteX492" fmla="*/ 9854973 w 14030783"/>
                <a:gd name="connsiteY492" fmla="*/ 9050866 h 9738027"/>
                <a:gd name="connsiteX493" fmla="*/ 9842159 w 14030783"/>
                <a:gd name="connsiteY493" fmla="*/ 9009252 h 9738027"/>
                <a:gd name="connsiteX494" fmla="*/ 9858034 w 14030783"/>
                <a:gd name="connsiteY494" fmla="*/ 8981583 h 9738027"/>
                <a:gd name="connsiteX495" fmla="*/ 9911216 w 14030783"/>
                <a:gd name="connsiteY495" fmla="*/ 8980677 h 9738027"/>
                <a:gd name="connsiteX496" fmla="*/ 9932534 w 14030783"/>
                <a:gd name="connsiteY496" fmla="*/ 8931350 h 9738027"/>
                <a:gd name="connsiteX497" fmla="*/ 9981519 w 14030783"/>
                <a:gd name="connsiteY497" fmla="*/ 8904022 h 9738027"/>
                <a:gd name="connsiteX498" fmla="*/ 10063162 w 14030783"/>
                <a:gd name="connsiteY498" fmla="*/ 8850956 h 9738027"/>
                <a:gd name="connsiteX499" fmla="*/ 10140723 w 14030783"/>
                <a:gd name="connsiteY499" fmla="*/ 8802650 h 9738027"/>
                <a:gd name="connsiteX500" fmla="*/ 10169524 w 14030783"/>
                <a:gd name="connsiteY500" fmla="*/ 8768632 h 9738027"/>
                <a:gd name="connsiteX501" fmla="*/ 10138795 w 14030783"/>
                <a:gd name="connsiteY501" fmla="*/ 8719646 h 9738027"/>
                <a:gd name="connsiteX502" fmla="*/ 10178256 w 14030783"/>
                <a:gd name="connsiteY502" fmla="*/ 8683474 h 9738027"/>
                <a:gd name="connsiteX503" fmla="*/ 10238467 w 14030783"/>
                <a:gd name="connsiteY503" fmla="*/ 8664197 h 9738027"/>
                <a:gd name="connsiteX504" fmla="*/ 10291535 w 14030783"/>
                <a:gd name="connsiteY504" fmla="*/ 8642539 h 9738027"/>
                <a:gd name="connsiteX505" fmla="*/ 10332470 w 14030783"/>
                <a:gd name="connsiteY505" fmla="*/ 8610902 h 9738027"/>
                <a:gd name="connsiteX506" fmla="*/ 10389847 w 14030783"/>
                <a:gd name="connsiteY506" fmla="*/ 8533002 h 9738027"/>
                <a:gd name="connsiteX507" fmla="*/ 10402207 w 14030783"/>
                <a:gd name="connsiteY507" fmla="*/ 8525971 h 9738027"/>
                <a:gd name="connsiteX508" fmla="*/ 10436905 w 14030783"/>
                <a:gd name="connsiteY508" fmla="*/ 8480274 h 9738027"/>
                <a:gd name="connsiteX509" fmla="*/ 10475232 w 14030783"/>
                <a:gd name="connsiteY509" fmla="*/ 8443875 h 9738027"/>
                <a:gd name="connsiteX510" fmla="*/ 10518321 w 14030783"/>
                <a:gd name="connsiteY510" fmla="*/ 8395343 h 9738027"/>
                <a:gd name="connsiteX511" fmla="*/ 10533516 w 14030783"/>
                <a:gd name="connsiteY511" fmla="*/ 8308257 h 9738027"/>
                <a:gd name="connsiteX512" fmla="*/ 10538052 w 14030783"/>
                <a:gd name="connsiteY512" fmla="*/ 8247819 h 9738027"/>
                <a:gd name="connsiteX513" fmla="*/ 10520816 w 14030783"/>
                <a:gd name="connsiteY513" fmla="*/ 8171052 h 9738027"/>
                <a:gd name="connsiteX514" fmla="*/ 10561864 w 14030783"/>
                <a:gd name="connsiteY514" fmla="*/ 8117643 h 9738027"/>
                <a:gd name="connsiteX515" fmla="*/ 10605407 w 14030783"/>
                <a:gd name="connsiteY515" fmla="*/ 8119571 h 9738027"/>
                <a:gd name="connsiteX516" fmla="*/ 10666072 w 14030783"/>
                <a:gd name="connsiteY516" fmla="*/ 8102676 h 9738027"/>
                <a:gd name="connsiteX517" fmla="*/ 10693627 w 14030783"/>
                <a:gd name="connsiteY517" fmla="*/ 8025569 h 9738027"/>
                <a:gd name="connsiteX518" fmla="*/ 10735128 w 14030783"/>
                <a:gd name="connsiteY518" fmla="*/ 7994839 h 9738027"/>
                <a:gd name="connsiteX519" fmla="*/ 10813823 w 14030783"/>
                <a:gd name="connsiteY519" fmla="*/ 7894940 h 9738027"/>
                <a:gd name="connsiteX520" fmla="*/ 10845233 w 14030783"/>
                <a:gd name="connsiteY520" fmla="*/ 7805246 h 9738027"/>
                <a:gd name="connsiteX521" fmla="*/ 10886394 w 14030783"/>
                <a:gd name="connsiteY521" fmla="*/ 7745488 h 9738027"/>
                <a:gd name="connsiteX522" fmla="*/ 10942297 w 14030783"/>
                <a:gd name="connsiteY522" fmla="*/ 7730520 h 9738027"/>
                <a:gd name="connsiteX523" fmla="*/ 10997292 w 14030783"/>
                <a:gd name="connsiteY523" fmla="*/ 7727685 h 9738027"/>
                <a:gd name="connsiteX524" fmla="*/ 10990829 w 14030783"/>
                <a:gd name="connsiteY524" fmla="*/ 7706028 h 9738027"/>
                <a:gd name="connsiteX525" fmla="*/ 10982778 w 14030783"/>
                <a:gd name="connsiteY525" fmla="*/ 7652732 h 9738027"/>
                <a:gd name="connsiteX526" fmla="*/ 10989695 w 14030783"/>
                <a:gd name="connsiteY526" fmla="*/ 7604427 h 9738027"/>
                <a:gd name="connsiteX527" fmla="*/ 10956584 w 14030783"/>
                <a:gd name="connsiteY527" fmla="*/ 7507590 h 9738027"/>
                <a:gd name="connsiteX528" fmla="*/ 10954430 w 14030783"/>
                <a:gd name="connsiteY528" fmla="*/ 7454521 h 9738027"/>
                <a:gd name="connsiteX529" fmla="*/ 11002735 w 14030783"/>
                <a:gd name="connsiteY529" fmla="*/ 7401681 h 9738027"/>
                <a:gd name="connsiteX530" fmla="*/ 11063741 w 14030783"/>
                <a:gd name="connsiteY530" fmla="*/ 7373333 h 9738027"/>
                <a:gd name="connsiteX531" fmla="*/ 11055349 w 14030783"/>
                <a:gd name="connsiteY531" fmla="*/ 7335800 h 9738027"/>
                <a:gd name="connsiteX532" fmla="*/ 11013734 w 14030783"/>
                <a:gd name="connsiteY532" fmla="*/ 7306998 h 9738027"/>
                <a:gd name="connsiteX533" fmla="*/ 10951368 w 14030783"/>
                <a:gd name="connsiteY533" fmla="*/ 7239643 h 9738027"/>
                <a:gd name="connsiteX534" fmla="*/ 10890703 w 14030783"/>
                <a:gd name="connsiteY534" fmla="*/ 7270371 h 9738027"/>
                <a:gd name="connsiteX535" fmla="*/ 10820966 w 14030783"/>
                <a:gd name="connsiteY535" fmla="*/ 7263001 h 9738027"/>
                <a:gd name="connsiteX536" fmla="*/ 10823121 w 14030783"/>
                <a:gd name="connsiteY536" fmla="*/ 7205171 h 9738027"/>
                <a:gd name="connsiteX537" fmla="*/ 10869045 w 14030783"/>
                <a:gd name="connsiteY537" fmla="*/ 7133053 h 9738027"/>
                <a:gd name="connsiteX538" fmla="*/ 10916103 w 14030783"/>
                <a:gd name="connsiteY538" fmla="*/ 7116158 h 9738027"/>
                <a:gd name="connsiteX539" fmla="*/ 10956130 w 14030783"/>
                <a:gd name="connsiteY539" fmla="*/ 7087357 h 9738027"/>
                <a:gd name="connsiteX540" fmla="*/ 11012486 w 14030783"/>
                <a:gd name="connsiteY540" fmla="*/ 7074769 h 9738027"/>
                <a:gd name="connsiteX541" fmla="*/ 11072244 w 14030783"/>
                <a:gd name="connsiteY541" fmla="*/ 7055039 h 9738027"/>
                <a:gd name="connsiteX542" fmla="*/ 10968491 w 14030783"/>
                <a:gd name="connsiteY542" fmla="*/ 6954120 h 9738027"/>
                <a:gd name="connsiteX543" fmla="*/ 10942070 w 14030783"/>
                <a:gd name="connsiteY543" fmla="*/ 6879619 h 9738027"/>
                <a:gd name="connsiteX544" fmla="*/ 11036527 w 14030783"/>
                <a:gd name="connsiteY544" fmla="*/ 6886083 h 9738027"/>
                <a:gd name="connsiteX545" fmla="*/ 11084378 w 14030783"/>
                <a:gd name="connsiteY545" fmla="*/ 6856828 h 9738027"/>
                <a:gd name="connsiteX546" fmla="*/ 11026321 w 14030783"/>
                <a:gd name="connsiteY546" fmla="*/ 6788566 h 9738027"/>
                <a:gd name="connsiteX547" fmla="*/ 10953749 w 14030783"/>
                <a:gd name="connsiteY547" fmla="*/ 6740714 h 9738027"/>
                <a:gd name="connsiteX548" fmla="*/ 10948307 w 14030783"/>
                <a:gd name="connsiteY548" fmla="*/ 6692862 h 9738027"/>
                <a:gd name="connsiteX549" fmla="*/ 10895692 w 14030783"/>
                <a:gd name="connsiteY549" fmla="*/ 6668143 h 9738027"/>
                <a:gd name="connsiteX550" fmla="*/ 10852603 w 14030783"/>
                <a:gd name="connsiteY550" fmla="*/ 6633671 h 9738027"/>
                <a:gd name="connsiteX551" fmla="*/ 10842851 w 14030783"/>
                <a:gd name="connsiteY551" fmla="*/ 6556790 h 9738027"/>
                <a:gd name="connsiteX552" fmla="*/ 10832646 w 14030783"/>
                <a:gd name="connsiteY552" fmla="*/ 6494198 h 9738027"/>
                <a:gd name="connsiteX553" fmla="*/ 10779578 w 14030783"/>
                <a:gd name="connsiteY553" fmla="*/ 6367878 h 9738027"/>
                <a:gd name="connsiteX554" fmla="*/ 10750549 w 14030783"/>
                <a:gd name="connsiteY554" fmla="*/ 6247228 h 9738027"/>
                <a:gd name="connsiteX555" fmla="*/ 10707007 w 14030783"/>
                <a:gd name="connsiteY555" fmla="*/ 6218200 h 9738027"/>
                <a:gd name="connsiteX556" fmla="*/ 10658021 w 14030783"/>
                <a:gd name="connsiteY556" fmla="*/ 6155833 h 9738027"/>
                <a:gd name="connsiteX557" fmla="*/ 10547349 w 14030783"/>
                <a:gd name="connsiteY557" fmla="*/ 6072831 h 9738027"/>
                <a:gd name="connsiteX558" fmla="*/ 10465027 w 14030783"/>
                <a:gd name="connsiteY558" fmla="*/ 6005701 h 9738027"/>
                <a:gd name="connsiteX559" fmla="*/ 10480221 w 14030783"/>
                <a:gd name="connsiteY559" fmla="*/ 5885505 h 9738027"/>
                <a:gd name="connsiteX560" fmla="*/ 10547803 w 14030783"/>
                <a:gd name="connsiteY560" fmla="*/ 5822232 h 9738027"/>
                <a:gd name="connsiteX561" fmla="*/ 10634435 w 14030783"/>
                <a:gd name="connsiteY561" fmla="*/ 5724714 h 9738027"/>
                <a:gd name="connsiteX562" fmla="*/ 10668453 w 14030783"/>
                <a:gd name="connsiteY562" fmla="*/ 5637402 h 9738027"/>
                <a:gd name="connsiteX563" fmla="*/ 10711996 w 14030783"/>
                <a:gd name="connsiteY563" fmla="*/ 5604745 h 9738027"/>
                <a:gd name="connsiteX564" fmla="*/ 10789103 w 14030783"/>
                <a:gd name="connsiteY564" fmla="*/ 5627196 h 9738027"/>
                <a:gd name="connsiteX565" fmla="*/ 10799989 w 14030783"/>
                <a:gd name="connsiteY565" fmla="*/ 5560067 h 9738027"/>
                <a:gd name="connsiteX566" fmla="*/ 10853057 w 14030783"/>
                <a:gd name="connsiteY566" fmla="*/ 5502464 h 9738027"/>
                <a:gd name="connsiteX567" fmla="*/ 10929936 w 14030783"/>
                <a:gd name="connsiteY567" fmla="*/ 5468446 h 9738027"/>
                <a:gd name="connsiteX568" fmla="*/ 10997292 w 14030783"/>
                <a:gd name="connsiteY568" fmla="*/ 5463457 h 9738027"/>
                <a:gd name="connsiteX569" fmla="*/ 11027909 w 14030783"/>
                <a:gd name="connsiteY569" fmla="*/ 5434655 h 9738027"/>
                <a:gd name="connsiteX570" fmla="*/ 11090501 w 14030783"/>
                <a:gd name="connsiteY570" fmla="*/ 5395875 h 9738027"/>
                <a:gd name="connsiteX571" fmla="*/ 11200492 w 14030783"/>
                <a:gd name="connsiteY571" fmla="*/ 5361857 h 9738027"/>
                <a:gd name="connsiteX572" fmla="*/ 11244035 w 14030783"/>
                <a:gd name="connsiteY572" fmla="*/ 5332828 h 9738027"/>
                <a:gd name="connsiteX573" fmla="*/ 11200492 w 14030783"/>
                <a:gd name="connsiteY573" fmla="*/ 5303800 h 9738027"/>
                <a:gd name="connsiteX574" fmla="*/ 10910207 w 14030783"/>
                <a:gd name="connsiteY574" fmla="*/ 5260257 h 9738027"/>
                <a:gd name="connsiteX575" fmla="*/ 10866664 w 14030783"/>
                <a:gd name="connsiteY575" fmla="*/ 5216714 h 9738027"/>
                <a:gd name="connsiteX576" fmla="*/ 10721521 w 14030783"/>
                <a:gd name="connsiteY576" fmla="*/ 5274771 h 9738027"/>
                <a:gd name="connsiteX577" fmla="*/ 10663464 w 14030783"/>
                <a:gd name="connsiteY577" fmla="*/ 5303800 h 9738027"/>
                <a:gd name="connsiteX578" fmla="*/ 10576378 w 14030783"/>
                <a:gd name="connsiteY578" fmla="*/ 5390206 h 9738027"/>
                <a:gd name="connsiteX579" fmla="*/ 10479087 w 14030783"/>
                <a:gd name="connsiteY579" fmla="*/ 5361403 h 9738027"/>
                <a:gd name="connsiteX580" fmla="*/ 10407422 w 14030783"/>
                <a:gd name="connsiteY580" fmla="*/ 5317633 h 9738027"/>
                <a:gd name="connsiteX581" fmla="*/ 10387692 w 14030783"/>
                <a:gd name="connsiteY581" fmla="*/ 5245743 h 9738027"/>
                <a:gd name="connsiteX582" fmla="*/ 10402207 w 14030783"/>
                <a:gd name="connsiteY582" fmla="*/ 5187685 h 9738027"/>
                <a:gd name="connsiteX583" fmla="*/ 10431235 w 14030783"/>
                <a:gd name="connsiteY583" fmla="*/ 5144143 h 9738027"/>
                <a:gd name="connsiteX584" fmla="*/ 10387692 w 14030783"/>
                <a:gd name="connsiteY584" fmla="*/ 5115114 h 9738027"/>
                <a:gd name="connsiteX585" fmla="*/ 10329635 w 14030783"/>
                <a:gd name="connsiteY585" fmla="*/ 5100600 h 9738027"/>
                <a:gd name="connsiteX586" fmla="*/ 10242549 w 14030783"/>
                <a:gd name="connsiteY586" fmla="*/ 5071571 h 9738027"/>
                <a:gd name="connsiteX587" fmla="*/ 10199007 w 14030783"/>
                <a:gd name="connsiteY587" fmla="*/ 5057057 h 9738027"/>
                <a:gd name="connsiteX588" fmla="*/ 10112602 w 14030783"/>
                <a:gd name="connsiteY588" fmla="*/ 5028028 h 9738027"/>
                <a:gd name="connsiteX589" fmla="*/ 10083346 w 14030783"/>
                <a:gd name="connsiteY589" fmla="*/ 4921665 h 9738027"/>
                <a:gd name="connsiteX590" fmla="*/ 10088789 w 14030783"/>
                <a:gd name="connsiteY590" fmla="*/ 4868598 h 9738027"/>
                <a:gd name="connsiteX591" fmla="*/ 10141403 w 14030783"/>
                <a:gd name="connsiteY591" fmla="*/ 4758381 h 9738027"/>
                <a:gd name="connsiteX592" fmla="*/ 10227809 w 14030783"/>
                <a:gd name="connsiteY592" fmla="*/ 4753164 h 9738027"/>
                <a:gd name="connsiteX593" fmla="*/ 10301060 w 14030783"/>
                <a:gd name="connsiteY593" fmla="*/ 4791490 h 9738027"/>
                <a:gd name="connsiteX594" fmla="*/ 10350727 w 14030783"/>
                <a:gd name="connsiteY594" fmla="*/ 4762462 h 9738027"/>
                <a:gd name="connsiteX595" fmla="*/ 10404021 w 14030783"/>
                <a:gd name="connsiteY595" fmla="*/ 4752710 h 9738027"/>
                <a:gd name="connsiteX596" fmla="*/ 10461851 w 14030783"/>
                <a:gd name="connsiteY596" fmla="*/ 4698963 h 9738027"/>
                <a:gd name="connsiteX597" fmla="*/ 10486117 w 14030783"/>
                <a:gd name="connsiteY597" fmla="*/ 4607114 h 9738027"/>
                <a:gd name="connsiteX598" fmla="*/ 10530341 w 14030783"/>
                <a:gd name="connsiteY598" fmla="*/ 4532502 h 9738027"/>
                <a:gd name="connsiteX599" fmla="*/ 10634435 w 14030783"/>
                <a:gd name="connsiteY599" fmla="*/ 4520028 h 9738027"/>
                <a:gd name="connsiteX600" fmla="*/ 10677978 w 14030783"/>
                <a:gd name="connsiteY600" fmla="*/ 4491000 h 9738027"/>
                <a:gd name="connsiteX601" fmla="*/ 10750549 w 14030783"/>
                <a:gd name="connsiteY601" fmla="*/ 4403914 h 9738027"/>
                <a:gd name="connsiteX602" fmla="*/ 10794092 w 14030783"/>
                <a:gd name="connsiteY602" fmla="*/ 4360371 h 9738027"/>
                <a:gd name="connsiteX603" fmla="*/ 10814503 w 14030783"/>
                <a:gd name="connsiteY603" fmla="*/ 4302314 h 9738027"/>
                <a:gd name="connsiteX604" fmla="*/ 10887528 w 14030783"/>
                <a:gd name="connsiteY604" fmla="*/ 4251514 h 9738027"/>
                <a:gd name="connsiteX605" fmla="*/ 11016116 w 14030783"/>
                <a:gd name="connsiteY605" fmla="*/ 4232464 h 9738027"/>
                <a:gd name="connsiteX606" fmla="*/ 11142209 w 14030783"/>
                <a:gd name="connsiteY606" fmla="*/ 4307983 h 9738027"/>
                <a:gd name="connsiteX607" fmla="*/ 11165794 w 14030783"/>
                <a:gd name="connsiteY607" fmla="*/ 4433170 h 9738027"/>
                <a:gd name="connsiteX608" fmla="*/ 11117489 w 14030783"/>
                <a:gd name="connsiteY608" fmla="*/ 4505514 h 9738027"/>
                <a:gd name="connsiteX609" fmla="*/ 11087553 w 14030783"/>
                <a:gd name="connsiteY609" fmla="*/ 4551552 h 9738027"/>
                <a:gd name="connsiteX610" fmla="*/ 11088687 w 14030783"/>
                <a:gd name="connsiteY610" fmla="*/ 4577632 h 9738027"/>
                <a:gd name="connsiteX611" fmla="*/ 11026321 w 14030783"/>
                <a:gd name="connsiteY611" fmla="*/ 4592600 h 9738027"/>
                <a:gd name="connsiteX612" fmla="*/ 11011807 w 14030783"/>
                <a:gd name="connsiteY612" fmla="*/ 4650657 h 9738027"/>
                <a:gd name="connsiteX613" fmla="*/ 11098892 w 14030783"/>
                <a:gd name="connsiteY613" fmla="*/ 4665171 h 9738027"/>
                <a:gd name="connsiteX614" fmla="*/ 11055349 w 14030783"/>
                <a:gd name="connsiteY614" fmla="*/ 4708714 h 9738027"/>
                <a:gd name="connsiteX615" fmla="*/ 11040835 w 14030783"/>
                <a:gd name="connsiteY615" fmla="*/ 4752257 h 9738027"/>
                <a:gd name="connsiteX616" fmla="*/ 11055349 w 14030783"/>
                <a:gd name="connsiteY616" fmla="*/ 4781285 h 9738027"/>
                <a:gd name="connsiteX617" fmla="*/ 11098892 w 14030783"/>
                <a:gd name="connsiteY617" fmla="*/ 4737743 h 9738027"/>
                <a:gd name="connsiteX618" fmla="*/ 11229521 w 14030783"/>
                <a:gd name="connsiteY618" fmla="*/ 4650657 h 9738027"/>
                <a:gd name="connsiteX619" fmla="*/ 11287578 w 14030783"/>
                <a:gd name="connsiteY619" fmla="*/ 4636143 h 9738027"/>
                <a:gd name="connsiteX620" fmla="*/ 11374664 w 14030783"/>
                <a:gd name="connsiteY620" fmla="*/ 4592600 h 9738027"/>
                <a:gd name="connsiteX621" fmla="*/ 11461749 w 14030783"/>
                <a:gd name="connsiteY621" fmla="*/ 4549057 h 9738027"/>
                <a:gd name="connsiteX622" fmla="*/ 11577864 w 14030783"/>
                <a:gd name="connsiteY622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69292 w 14030783"/>
                <a:gd name="connsiteY228" fmla="*/ 1849400 h 9738027"/>
                <a:gd name="connsiteX229" fmla="*/ 2772682 w 14030783"/>
                <a:gd name="connsiteY229" fmla="*/ 1878428 h 9738027"/>
                <a:gd name="connsiteX230" fmla="*/ 2757942 w 14030783"/>
                <a:gd name="connsiteY230" fmla="*/ 1998851 h 9738027"/>
                <a:gd name="connsiteX231" fmla="*/ 2772001 w 14030783"/>
                <a:gd name="connsiteY231" fmla="*/ 2139913 h 9738027"/>
                <a:gd name="connsiteX232" fmla="*/ 2771547 w 14030783"/>
                <a:gd name="connsiteY232" fmla="*/ 2255572 h 9738027"/>
                <a:gd name="connsiteX233" fmla="*/ 2695121 w 14030783"/>
                <a:gd name="connsiteY233" fmla="*/ 2328371 h 9738027"/>
                <a:gd name="connsiteX234" fmla="*/ 2457904 w 14030783"/>
                <a:gd name="connsiteY234" fmla="*/ 2320320 h 9738027"/>
                <a:gd name="connsiteX235" fmla="*/ 2317749 w 14030783"/>
                <a:gd name="connsiteY235" fmla="*/ 2284828 h 9738027"/>
                <a:gd name="connsiteX236" fmla="*/ 2274207 w 14030783"/>
                <a:gd name="connsiteY236" fmla="*/ 2270314 h 9738027"/>
                <a:gd name="connsiteX237" fmla="*/ 2143578 w 14030783"/>
                <a:gd name="connsiteY237" fmla="*/ 2284828 h 9738027"/>
                <a:gd name="connsiteX238" fmla="*/ 2129064 w 14030783"/>
                <a:gd name="connsiteY238" fmla="*/ 2357400 h 9738027"/>
                <a:gd name="connsiteX239" fmla="*/ 2099808 w 14030783"/>
                <a:gd name="connsiteY239" fmla="*/ 2463763 h 9738027"/>
                <a:gd name="connsiteX240" fmla="*/ 2070553 w 14030783"/>
                <a:gd name="connsiteY240" fmla="*/ 2561053 h 9738027"/>
                <a:gd name="connsiteX241" fmla="*/ 2027464 w 14030783"/>
                <a:gd name="connsiteY241" fmla="*/ 2647459 h 9738027"/>
                <a:gd name="connsiteX242" fmla="*/ 2025309 w 14030783"/>
                <a:gd name="connsiteY242" fmla="*/ 2780695 h 9738027"/>
                <a:gd name="connsiteX243" fmla="*/ 2085295 w 14030783"/>
                <a:gd name="connsiteY243" fmla="*/ 2852813 h 9738027"/>
                <a:gd name="connsiteX244" fmla="*/ 2020093 w 14030783"/>
                <a:gd name="connsiteY244" fmla="*/ 2903953 h 9738027"/>
                <a:gd name="connsiteX245" fmla="*/ 1918493 w 14030783"/>
                <a:gd name="connsiteY245" fmla="*/ 2846576 h 9738027"/>
                <a:gd name="connsiteX246" fmla="*/ 1817348 w 14030783"/>
                <a:gd name="connsiteY246" fmla="*/ 2863245 h 9738027"/>
                <a:gd name="connsiteX247" fmla="*/ 1621064 w 14030783"/>
                <a:gd name="connsiteY247" fmla="*/ 2908943 h 9738027"/>
                <a:gd name="connsiteX248" fmla="*/ 1582510 w 14030783"/>
                <a:gd name="connsiteY248" fmla="*/ 2933435 h 9738027"/>
                <a:gd name="connsiteX249" fmla="*/ 1512773 w 14030783"/>
                <a:gd name="connsiteY249" fmla="*/ 2955320 h 9738027"/>
                <a:gd name="connsiteX250" fmla="*/ 1517309 w 14030783"/>
                <a:gd name="connsiteY250" fmla="*/ 3013150 h 9738027"/>
                <a:gd name="connsiteX251" fmla="*/ 1549173 w 14030783"/>
                <a:gd name="connsiteY251" fmla="*/ 3107153 h 9738027"/>
                <a:gd name="connsiteX252" fmla="*/ 1592716 w 14030783"/>
                <a:gd name="connsiteY252" fmla="*/ 3191403 h 9738027"/>
                <a:gd name="connsiteX253" fmla="*/ 1641135 w 14030783"/>
                <a:gd name="connsiteY253" fmla="*/ 3379977 h 9738027"/>
                <a:gd name="connsiteX254" fmla="*/ 1679235 w 14030783"/>
                <a:gd name="connsiteY254" fmla="*/ 3515708 h 9738027"/>
                <a:gd name="connsiteX255" fmla="*/ 1611766 w 14030783"/>
                <a:gd name="connsiteY255" fmla="*/ 3576373 h 9738027"/>
                <a:gd name="connsiteX256" fmla="*/ 1603941 w 14030783"/>
                <a:gd name="connsiteY256" fmla="*/ 3629214 h 9738027"/>
                <a:gd name="connsiteX257" fmla="*/ 1562554 w 14030783"/>
                <a:gd name="connsiteY257" fmla="*/ 3677633 h 9738027"/>
                <a:gd name="connsiteX258" fmla="*/ 1524454 w 14030783"/>
                <a:gd name="connsiteY258" fmla="*/ 3753833 h 9738027"/>
                <a:gd name="connsiteX259" fmla="*/ 1548492 w 14030783"/>
                <a:gd name="connsiteY259" fmla="*/ 3852371 h 9738027"/>
                <a:gd name="connsiteX260" fmla="*/ 1504949 w 14030783"/>
                <a:gd name="connsiteY260" fmla="*/ 3866885 h 9738027"/>
                <a:gd name="connsiteX261" fmla="*/ 1446892 w 14030783"/>
                <a:gd name="connsiteY261" fmla="*/ 3881400 h 9738027"/>
                <a:gd name="connsiteX262" fmla="*/ 1427615 w 14030783"/>
                <a:gd name="connsiteY262" fmla="*/ 3913037 h 9738027"/>
                <a:gd name="connsiteX263" fmla="*/ 1374548 w 14030783"/>
                <a:gd name="connsiteY263" fmla="*/ 3939910 h 9738027"/>
                <a:gd name="connsiteX264" fmla="*/ 1333386 w 14030783"/>
                <a:gd name="connsiteY264" fmla="*/ 3980845 h 9738027"/>
                <a:gd name="connsiteX265" fmla="*/ 1200149 w 14030783"/>
                <a:gd name="connsiteY265" fmla="*/ 4041057 h 9738027"/>
                <a:gd name="connsiteX266" fmla="*/ 1132114 w 14030783"/>
                <a:gd name="connsiteY266" fmla="*/ 4089135 h 9738027"/>
                <a:gd name="connsiteX267" fmla="*/ 1102858 w 14030783"/>
                <a:gd name="connsiteY267" fmla="*/ 4120319 h 9738027"/>
                <a:gd name="connsiteX268" fmla="*/ 1052398 w 14030783"/>
                <a:gd name="connsiteY268" fmla="*/ 4154337 h 9738027"/>
                <a:gd name="connsiteX269" fmla="*/ 996269 w 14030783"/>
                <a:gd name="connsiteY269" fmla="*/ 4183591 h 9738027"/>
                <a:gd name="connsiteX270" fmla="*/ 870857 w 14030783"/>
                <a:gd name="connsiteY270" fmla="*/ 4203322 h 9738027"/>
                <a:gd name="connsiteX271" fmla="*/ 759958 w 14030783"/>
                <a:gd name="connsiteY271" fmla="*/ 4204229 h 9738027"/>
                <a:gd name="connsiteX272" fmla="*/ 716642 w 14030783"/>
                <a:gd name="connsiteY272" fmla="*/ 4307531 h 9738027"/>
                <a:gd name="connsiteX273" fmla="*/ 648607 w 14030783"/>
                <a:gd name="connsiteY273" fmla="*/ 4389400 h 9738027"/>
                <a:gd name="connsiteX274" fmla="*/ 561521 w 14030783"/>
                <a:gd name="connsiteY274" fmla="*/ 4432943 h 9738027"/>
                <a:gd name="connsiteX275" fmla="*/ 474435 w 14030783"/>
                <a:gd name="connsiteY275" fmla="*/ 4418428 h 9738027"/>
                <a:gd name="connsiteX276" fmla="*/ 459921 w 14030783"/>
                <a:gd name="connsiteY276" fmla="*/ 4374885 h 9738027"/>
                <a:gd name="connsiteX277" fmla="*/ 416378 w 14030783"/>
                <a:gd name="connsiteY277" fmla="*/ 4345857 h 9738027"/>
                <a:gd name="connsiteX278" fmla="*/ 358321 w 14030783"/>
                <a:gd name="connsiteY278" fmla="*/ 4360371 h 9738027"/>
                <a:gd name="connsiteX279" fmla="*/ 300264 w 14030783"/>
                <a:gd name="connsiteY279" fmla="*/ 4403914 h 9738027"/>
                <a:gd name="connsiteX280" fmla="*/ 169635 w 14030783"/>
                <a:gd name="connsiteY280" fmla="*/ 4476485 h 9738027"/>
                <a:gd name="connsiteX281" fmla="*/ 103980 w 14030783"/>
                <a:gd name="connsiteY281" fmla="*/ 4551438 h 9738027"/>
                <a:gd name="connsiteX282" fmla="*/ 72571 w 14030783"/>
                <a:gd name="connsiteY282" fmla="*/ 4643287 h 9738027"/>
                <a:gd name="connsiteX283" fmla="*/ 453 w 14030783"/>
                <a:gd name="connsiteY283" fmla="*/ 4715858 h 9738027"/>
                <a:gd name="connsiteX284" fmla="*/ 52840 w 14030783"/>
                <a:gd name="connsiteY284" fmla="*/ 4784914 h 9738027"/>
                <a:gd name="connsiteX285" fmla="*/ 53521 w 14030783"/>
                <a:gd name="connsiteY285" fmla="*/ 4853857 h 9738027"/>
                <a:gd name="connsiteX286" fmla="*/ 111578 w 14030783"/>
                <a:gd name="connsiteY286" fmla="*/ 4868371 h 9738027"/>
                <a:gd name="connsiteX287" fmla="*/ 155121 w 14030783"/>
                <a:gd name="connsiteY287" fmla="*/ 4882885 h 9738027"/>
                <a:gd name="connsiteX288" fmla="*/ 256721 w 14030783"/>
                <a:gd name="connsiteY288" fmla="*/ 4984485 h 9738027"/>
                <a:gd name="connsiteX289" fmla="*/ 319086 w 14030783"/>
                <a:gd name="connsiteY289" fmla="*/ 5098219 h 9738027"/>
                <a:gd name="connsiteX290" fmla="*/ 304572 w 14030783"/>
                <a:gd name="connsiteY290" fmla="*/ 5294275 h 9738027"/>
                <a:gd name="connsiteX291" fmla="*/ 242207 w 14030783"/>
                <a:gd name="connsiteY291" fmla="*/ 5390885 h 9738027"/>
                <a:gd name="connsiteX292" fmla="*/ 300264 w 14030783"/>
                <a:gd name="connsiteY292" fmla="*/ 5419914 h 9738027"/>
                <a:gd name="connsiteX293" fmla="*/ 358321 w 14030783"/>
                <a:gd name="connsiteY293" fmla="*/ 5434428 h 9738027"/>
                <a:gd name="connsiteX294" fmla="*/ 401864 w 14030783"/>
                <a:gd name="connsiteY294" fmla="*/ 5463457 h 9738027"/>
                <a:gd name="connsiteX295" fmla="*/ 445407 w 14030783"/>
                <a:gd name="connsiteY295" fmla="*/ 5477971 h 9738027"/>
                <a:gd name="connsiteX296" fmla="*/ 567985 w 14030783"/>
                <a:gd name="connsiteY296" fmla="*/ 5522195 h 9738027"/>
                <a:gd name="connsiteX297" fmla="*/ 573201 w 14030783"/>
                <a:gd name="connsiteY297" fmla="*/ 5647380 h 9738027"/>
                <a:gd name="connsiteX298" fmla="*/ 587715 w 14030783"/>
                <a:gd name="connsiteY298" fmla="*/ 5739228 h 9738027"/>
                <a:gd name="connsiteX299" fmla="*/ 715282 w 14030783"/>
                <a:gd name="connsiteY299" fmla="*/ 5711333 h 9738027"/>
                <a:gd name="connsiteX300" fmla="*/ 754742 w 14030783"/>
                <a:gd name="connsiteY300" fmla="*/ 5764402 h 9738027"/>
                <a:gd name="connsiteX301" fmla="*/ 822778 w 14030783"/>
                <a:gd name="connsiteY301" fmla="*/ 5811800 h 9738027"/>
                <a:gd name="connsiteX302" fmla="*/ 982435 w 14030783"/>
                <a:gd name="connsiteY302" fmla="*/ 5826314 h 9738027"/>
                <a:gd name="connsiteX303" fmla="*/ 1061470 w 14030783"/>
                <a:gd name="connsiteY303" fmla="*/ 5855796 h 9738027"/>
                <a:gd name="connsiteX304" fmla="*/ 1064304 w 14030783"/>
                <a:gd name="connsiteY304" fmla="*/ 5925533 h 9738027"/>
                <a:gd name="connsiteX305" fmla="*/ 1069295 w 14030783"/>
                <a:gd name="connsiteY305" fmla="*/ 6024751 h 9738027"/>
                <a:gd name="connsiteX306" fmla="*/ 1156607 w 14030783"/>
                <a:gd name="connsiteY306" fmla="*/ 6087571 h 9738027"/>
                <a:gd name="connsiteX307" fmla="*/ 1214890 w 14030783"/>
                <a:gd name="connsiteY307" fmla="*/ 6116033 h 9738027"/>
                <a:gd name="connsiteX308" fmla="*/ 1229178 w 14030783"/>
                <a:gd name="connsiteY308" fmla="*/ 6189171 h 9738027"/>
                <a:gd name="connsiteX309" fmla="*/ 1185635 w 14030783"/>
                <a:gd name="connsiteY309" fmla="*/ 6218200 h 9738027"/>
                <a:gd name="connsiteX310" fmla="*/ 1207520 w 14030783"/>
                <a:gd name="connsiteY310" fmla="*/ 6388289 h 9738027"/>
                <a:gd name="connsiteX311" fmla="*/ 1265123 w 14030783"/>
                <a:gd name="connsiteY311" fmla="*/ 6477075 h 9738027"/>
                <a:gd name="connsiteX312" fmla="*/ 1313203 w 14030783"/>
                <a:gd name="connsiteY312" fmla="*/ 6568924 h 9738027"/>
                <a:gd name="connsiteX313" fmla="*/ 1265350 w 14030783"/>
                <a:gd name="connsiteY313" fmla="*/ 6651020 h 9738027"/>
                <a:gd name="connsiteX314" fmla="*/ 1163977 w 14030783"/>
                <a:gd name="connsiteY314" fmla="*/ 6610539 h 9738027"/>
                <a:gd name="connsiteX315" fmla="*/ 1142092 w 14030783"/>
                <a:gd name="connsiteY315" fmla="*/ 6682657 h 9738027"/>
                <a:gd name="connsiteX316" fmla="*/ 1176790 w 14030783"/>
                <a:gd name="connsiteY316" fmla="*/ 6768495 h 9738027"/>
                <a:gd name="connsiteX317" fmla="*/ 1173729 w 14030783"/>
                <a:gd name="connsiteY317" fmla="*/ 6871115 h 9738027"/>
                <a:gd name="connsiteX318" fmla="*/ 1188697 w 14030783"/>
                <a:gd name="connsiteY318" fmla="*/ 6955140 h 9738027"/>
                <a:gd name="connsiteX319" fmla="*/ 1248909 w 14030783"/>
                <a:gd name="connsiteY319" fmla="*/ 7021475 h 9738027"/>
                <a:gd name="connsiteX320" fmla="*/ 1405503 w 14030783"/>
                <a:gd name="connsiteY320" fmla="*/ 7104025 h 9738027"/>
                <a:gd name="connsiteX321" fmla="*/ 1487827 w 14030783"/>
                <a:gd name="connsiteY321" fmla="*/ 7157093 h 9738027"/>
                <a:gd name="connsiteX322" fmla="*/ 1569470 w 14030783"/>
                <a:gd name="connsiteY322" fmla="*/ 7212541 h 9738027"/>
                <a:gd name="connsiteX323" fmla="*/ 1650092 w 14030783"/>
                <a:gd name="connsiteY323" fmla="*/ 7263228 h 9738027"/>
                <a:gd name="connsiteX324" fmla="*/ 1693635 w 14030783"/>
                <a:gd name="connsiteY324" fmla="*/ 7277743 h 9738027"/>
                <a:gd name="connsiteX325" fmla="*/ 1780721 w 14030783"/>
                <a:gd name="connsiteY325" fmla="*/ 7321285 h 9738027"/>
                <a:gd name="connsiteX326" fmla="*/ 1853292 w 14030783"/>
                <a:gd name="connsiteY326" fmla="*/ 7248714 h 9738027"/>
                <a:gd name="connsiteX327" fmla="*/ 1968726 w 14030783"/>
                <a:gd name="connsiteY327" fmla="*/ 7251322 h 9738027"/>
                <a:gd name="connsiteX328" fmla="*/ 1995827 w 14030783"/>
                <a:gd name="connsiteY328" fmla="*/ 7319358 h 9738027"/>
                <a:gd name="connsiteX329" fmla="*/ 2082914 w 14030783"/>
                <a:gd name="connsiteY329" fmla="*/ 7348387 h 9738027"/>
                <a:gd name="connsiteX330" fmla="*/ 2172607 w 14030783"/>
                <a:gd name="connsiteY330" fmla="*/ 7389321 h 9738027"/>
                <a:gd name="connsiteX331" fmla="*/ 2224540 w 14030783"/>
                <a:gd name="connsiteY331" fmla="*/ 7423339 h 9738027"/>
                <a:gd name="connsiteX332" fmla="*/ 2249714 w 14030783"/>
                <a:gd name="connsiteY332" fmla="*/ 7440462 h 9738027"/>
                <a:gd name="connsiteX333" fmla="*/ 2262301 w 14030783"/>
                <a:gd name="connsiteY333" fmla="*/ 7472098 h 9738027"/>
                <a:gd name="connsiteX334" fmla="*/ 2298359 w 14030783"/>
                <a:gd name="connsiteY334" fmla="*/ 7501920 h 9738027"/>
                <a:gd name="connsiteX335" fmla="*/ 2324893 w 14030783"/>
                <a:gd name="connsiteY335" fmla="*/ 7517569 h 9738027"/>
                <a:gd name="connsiteX336" fmla="*/ 2450986 w 14030783"/>
                <a:gd name="connsiteY336" fmla="*/ 7496364 h 9738027"/>
                <a:gd name="connsiteX337" fmla="*/ 2482623 w 14030783"/>
                <a:gd name="connsiteY337" fmla="*/ 7618714 h 9738027"/>
                <a:gd name="connsiteX338" fmla="*/ 2535464 w 14030783"/>
                <a:gd name="connsiteY338" fmla="*/ 7655114 h 9738027"/>
                <a:gd name="connsiteX339" fmla="*/ 2622549 w 14030783"/>
                <a:gd name="connsiteY339" fmla="*/ 7684143 h 9738027"/>
                <a:gd name="connsiteX340" fmla="*/ 2682760 w 14030783"/>
                <a:gd name="connsiteY340" fmla="*/ 7741746 h 9738027"/>
                <a:gd name="connsiteX341" fmla="*/ 2791278 w 14030783"/>
                <a:gd name="connsiteY341" fmla="*/ 7744582 h 9738027"/>
                <a:gd name="connsiteX342" fmla="*/ 2847408 w 14030783"/>
                <a:gd name="connsiteY342" fmla="*/ 7814545 h 9738027"/>
                <a:gd name="connsiteX343" fmla="*/ 2927349 w 14030783"/>
                <a:gd name="connsiteY343" fmla="*/ 7807627 h 9738027"/>
                <a:gd name="connsiteX344" fmla="*/ 3007065 w 14030783"/>
                <a:gd name="connsiteY344" fmla="*/ 7838810 h 9738027"/>
                <a:gd name="connsiteX345" fmla="*/ 3145064 w 14030783"/>
                <a:gd name="connsiteY345" fmla="*/ 7843800 h 9738027"/>
                <a:gd name="connsiteX346" fmla="*/ 3254035 w 14030783"/>
                <a:gd name="connsiteY346" fmla="*/ 7881900 h 9738027"/>
                <a:gd name="connsiteX347" fmla="*/ 3367314 w 14030783"/>
                <a:gd name="connsiteY347" fmla="*/ 7843346 h 9738027"/>
                <a:gd name="connsiteX348" fmla="*/ 3456780 w 14030783"/>
                <a:gd name="connsiteY348" fmla="*/ 7819988 h 9738027"/>
                <a:gd name="connsiteX349" fmla="*/ 3480820 w 14030783"/>
                <a:gd name="connsiteY349" fmla="*/ 7878044 h 9738027"/>
                <a:gd name="connsiteX350" fmla="*/ 3490571 w 14030783"/>
                <a:gd name="connsiteY350" fmla="*/ 7923969 h 9738027"/>
                <a:gd name="connsiteX351" fmla="*/ 3512229 w 14030783"/>
                <a:gd name="connsiteY351" fmla="*/ 7982025 h 9738027"/>
                <a:gd name="connsiteX352" fmla="*/ 3546247 w 14030783"/>
                <a:gd name="connsiteY352" fmla="*/ 8022960 h 9738027"/>
                <a:gd name="connsiteX353" fmla="*/ 3609521 w 14030783"/>
                <a:gd name="connsiteY353" fmla="*/ 8017971 h 9738027"/>
                <a:gd name="connsiteX354" fmla="*/ 3624035 w 14030783"/>
                <a:gd name="connsiteY354" fmla="*/ 7901857 h 9738027"/>
                <a:gd name="connsiteX355" fmla="*/ 3703977 w 14030783"/>
                <a:gd name="connsiteY355" fmla="*/ 7834502 h 9738027"/>
                <a:gd name="connsiteX356" fmla="*/ 3747973 w 14030783"/>
                <a:gd name="connsiteY356" fmla="*/ 7787103 h 9738027"/>
                <a:gd name="connsiteX357" fmla="*/ 3882004 w 14030783"/>
                <a:gd name="connsiteY357" fmla="*/ 7842099 h 9738027"/>
                <a:gd name="connsiteX358" fmla="*/ 4030435 w 14030783"/>
                <a:gd name="connsiteY358" fmla="*/ 7872828 h 9738027"/>
                <a:gd name="connsiteX359" fmla="*/ 4110377 w 14030783"/>
                <a:gd name="connsiteY359" fmla="*/ 7834728 h 9738027"/>
                <a:gd name="connsiteX360" fmla="*/ 4146323 w 14030783"/>
                <a:gd name="connsiteY360" fmla="*/ 7921360 h 9738027"/>
                <a:gd name="connsiteX361" fmla="*/ 4196555 w 14030783"/>
                <a:gd name="connsiteY361" fmla="*/ 7962522 h 9738027"/>
                <a:gd name="connsiteX362" fmla="*/ 4261757 w 14030783"/>
                <a:gd name="connsiteY362" fmla="*/ 8028177 h 9738027"/>
                <a:gd name="connsiteX363" fmla="*/ 4252685 w 14030783"/>
                <a:gd name="connsiteY363" fmla="*/ 8093151 h 9738027"/>
                <a:gd name="connsiteX364" fmla="*/ 4277178 w 14030783"/>
                <a:gd name="connsiteY364" fmla="*/ 8148600 h 9738027"/>
                <a:gd name="connsiteX365" fmla="*/ 4436835 w 14030783"/>
                <a:gd name="connsiteY365" fmla="*/ 8119571 h 9738027"/>
                <a:gd name="connsiteX366" fmla="*/ 4565310 w 14030783"/>
                <a:gd name="connsiteY366" fmla="*/ 8078863 h 9738027"/>
                <a:gd name="connsiteX367" fmla="*/ 4639128 w 14030783"/>
                <a:gd name="connsiteY367" fmla="*/ 8082945 h 9738027"/>
                <a:gd name="connsiteX368" fmla="*/ 4712607 w 14030783"/>
                <a:gd name="connsiteY368" fmla="*/ 8047000 h 9738027"/>
                <a:gd name="connsiteX369" fmla="*/ 4741635 w 14030783"/>
                <a:gd name="connsiteY369" fmla="*/ 8003457 h 9738027"/>
                <a:gd name="connsiteX370" fmla="*/ 4756149 w 14030783"/>
                <a:gd name="connsiteY370" fmla="*/ 7959914 h 9738027"/>
                <a:gd name="connsiteX371" fmla="*/ 4843235 w 14030783"/>
                <a:gd name="connsiteY371" fmla="*/ 7930885 h 9738027"/>
                <a:gd name="connsiteX372" fmla="*/ 4877480 w 14030783"/>
                <a:gd name="connsiteY372" fmla="*/ 7904465 h 9738027"/>
                <a:gd name="connsiteX373" fmla="*/ 4933609 w 14030783"/>
                <a:gd name="connsiteY373" fmla="*/ 7875437 h 9738027"/>
                <a:gd name="connsiteX374" fmla="*/ 4986224 w 14030783"/>
                <a:gd name="connsiteY374" fmla="*/ 7839037 h 9738027"/>
                <a:gd name="connsiteX375" fmla="*/ 5104492 w 14030783"/>
                <a:gd name="connsiteY375" fmla="*/ 7766919 h 9738027"/>
                <a:gd name="connsiteX376" fmla="*/ 5249635 w 14030783"/>
                <a:gd name="connsiteY376" fmla="*/ 7814771 h 9738027"/>
                <a:gd name="connsiteX377" fmla="*/ 5336721 w 14030783"/>
                <a:gd name="connsiteY377" fmla="*/ 7872828 h 9738027"/>
                <a:gd name="connsiteX378" fmla="*/ 5423807 w 14030783"/>
                <a:gd name="connsiteY378" fmla="*/ 7858314 h 9738027"/>
                <a:gd name="connsiteX379" fmla="*/ 5467349 w 14030783"/>
                <a:gd name="connsiteY379" fmla="*/ 7829285 h 9738027"/>
                <a:gd name="connsiteX380" fmla="*/ 5553754 w 14030783"/>
                <a:gd name="connsiteY380" fmla="*/ 7712377 h 9738027"/>
                <a:gd name="connsiteX381" fmla="*/ 5602741 w 14030783"/>
                <a:gd name="connsiteY381" fmla="*/ 7788804 h 9738027"/>
                <a:gd name="connsiteX382" fmla="*/ 5641521 w 14030783"/>
                <a:gd name="connsiteY382" fmla="*/ 7843800 h 9738027"/>
                <a:gd name="connsiteX383" fmla="*/ 5656035 w 14030783"/>
                <a:gd name="connsiteY383" fmla="*/ 7887343 h 9738027"/>
                <a:gd name="connsiteX384" fmla="*/ 5745276 w 14030783"/>
                <a:gd name="connsiteY384" fmla="*/ 7950389 h 9738027"/>
                <a:gd name="connsiteX385" fmla="*/ 5770222 w 14030783"/>
                <a:gd name="connsiteY385" fmla="*/ 7990077 h 9738027"/>
                <a:gd name="connsiteX386" fmla="*/ 5766480 w 14030783"/>
                <a:gd name="connsiteY386" fmla="*/ 8069112 h 9738027"/>
                <a:gd name="connsiteX387" fmla="*/ 5771016 w 14030783"/>
                <a:gd name="connsiteY387" fmla="*/ 8131703 h 9738027"/>
                <a:gd name="connsiteX388" fmla="*/ 5778386 w 14030783"/>
                <a:gd name="connsiteY388" fmla="*/ 8211419 h 9738027"/>
                <a:gd name="connsiteX389" fmla="*/ 5776458 w 14030783"/>
                <a:gd name="connsiteY389" fmla="*/ 8300887 h 9738027"/>
                <a:gd name="connsiteX390" fmla="*/ 5730989 w 14030783"/>
                <a:gd name="connsiteY390" fmla="*/ 8377994 h 9738027"/>
                <a:gd name="connsiteX391" fmla="*/ 5641521 w 14030783"/>
                <a:gd name="connsiteY391" fmla="*/ 8424371 h 9738027"/>
                <a:gd name="connsiteX392" fmla="*/ 5612492 w 14030783"/>
                <a:gd name="connsiteY392" fmla="*/ 8467914 h 9738027"/>
                <a:gd name="connsiteX393" fmla="*/ 5597978 w 14030783"/>
                <a:gd name="connsiteY393" fmla="*/ 8511457 h 9738027"/>
                <a:gd name="connsiteX394" fmla="*/ 5510892 w 14030783"/>
                <a:gd name="connsiteY394" fmla="*/ 8598543 h 9738027"/>
                <a:gd name="connsiteX395" fmla="*/ 5496378 w 14030783"/>
                <a:gd name="connsiteY395" fmla="*/ 8642085 h 9738027"/>
                <a:gd name="connsiteX396" fmla="*/ 5558744 w 14030783"/>
                <a:gd name="connsiteY396" fmla="*/ 8768178 h 9738027"/>
                <a:gd name="connsiteX397" fmla="*/ 5516109 w 14030783"/>
                <a:gd name="connsiteY397" fmla="*/ 8861954 h 9738027"/>
                <a:gd name="connsiteX398" fmla="*/ 5658303 w 14030783"/>
                <a:gd name="connsiteY398" fmla="*/ 8840183 h 9738027"/>
                <a:gd name="connsiteX399" fmla="*/ 5750491 w 14030783"/>
                <a:gd name="connsiteY399" fmla="*/ 8814103 h 9738027"/>
                <a:gd name="connsiteX400" fmla="*/ 5815692 w 14030783"/>
                <a:gd name="connsiteY400" fmla="*/ 8800268 h 9738027"/>
                <a:gd name="connsiteX401" fmla="*/ 5787798 w 14030783"/>
                <a:gd name="connsiteY401" fmla="*/ 8872159 h 9738027"/>
                <a:gd name="connsiteX402" fmla="*/ 5786890 w 14030783"/>
                <a:gd name="connsiteY402" fmla="*/ 8903343 h 9738027"/>
                <a:gd name="connsiteX403" fmla="*/ 5786664 w 14030783"/>
                <a:gd name="connsiteY403" fmla="*/ 8946885 h 9738027"/>
                <a:gd name="connsiteX404" fmla="*/ 5815692 w 14030783"/>
                <a:gd name="connsiteY404" fmla="*/ 9033971 h 9738027"/>
                <a:gd name="connsiteX405" fmla="*/ 5868760 w 14030783"/>
                <a:gd name="connsiteY405" fmla="*/ 9080576 h 9738027"/>
                <a:gd name="connsiteX406" fmla="*/ 5921828 w 14030783"/>
                <a:gd name="connsiteY406" fmla="*/ 9114140 h 9738027"/>
                <a:gd name="connsiteX407" fmla="*/ 5946321 w 14030783"/>
                <a:gd name="connsiteY407" fmla="*/ 9164600 h 9738027"/>
                <a:gd name="connsiteX408" fmla="*/ 5902778 w 14030783"/>
                <a:gd name="connsiteY408" fmla="*/ 9266200 h 9738027"/>
                <a:gd name="connsiteX409" fmla="*/ 6062435 w 14030783"/>
                <a:gd name="connsiteY409" fmla="*/ 9353285 h 9738027"/>
                <a:gd name="connsiteX410" fmla="*/ 6076949 w 14030783"/>
                <a:gd name="connsiteY410" fmla="*/ 9396828 h 9738027"/>
                <a:gd name="connsiteX411" fmla="*/ 6105978 w 14030783"/>
                <a:gd name="connsiteY411" fmla="*/ 9440371 h 9738027"/>
                <a:gd name="connsiteX412" fmla="*/ 6172653 w 14030783"/>
                <a:gd name="connsiteY412" fmla="*/ 9471214 h 9738027"/>
                <a:gd name="connsiteX413" fmla="*/ 6308384 w 14030783"/>
                <a:gd name="connsiteY413" fmla="*/ 9406920 h 9738027"/>
                <a:gd name="connsiteX414" fmla="*/ 6338207 w 14030783"/>
                <a:gd name="connsiteY414" fmla="*/ 9440371 h 9738027"/>
                <a:gd name="connsiteX415" fmla="*/ 6352721 w 14030783"/>
                <a:gd name="connsiteY415" fmla="*/ 9483914 h 9738027"/>
                <a:gd name="connsiteX416" fmla="*/ 6386739 w 14030783"/>
                <a:gd name="connsiteY416" fmla="*/ 9527003 h 9738027"/>
                <a:gd name="connsiteX417" fmla="*/ 6444569 w 14030783"/>
                <a:gd name="connsiteY417" fmla="*/ 9556032 h 9738027"/>
                <a:gd name="connsiteX418" fmla="*/ 6469061 w 14030783"/>
                <a:gd name="connsiteY418" fmla="*/ 9510562 h 9738027"/>
                <a:gd name="connsiteX419" fmla="*/ 6468835 w 14030783"/>
                <a:gd name="connsiteY419" fmla="*/ 9382314 h 9738027"/>
                <a:gd name="connsiteX420" fmla="*/ 6439807 w 14030783"/>
                <a:gd name="connsiteY420" fmla="*/ 9280714 h 9738027"/>
                <a:gd name="connsiteX421" fmla="*/ 6483349 w 14030783"/>
                <a:gd name="connsiteY421" fmla="*/ 9237171 h 9738027"/>
                <a:gd name="connsiteX422" fmla="*/ 6526892 w 14030783"/>
                <a:gd name="connsiteY422" fmla="*/ 9222657 h 9738027"/>
                <a:gd name="connsiteX423" fmla="*/ 6596516 w 14030783"/>
                <a:gd name="connsiteY423" fmla="*/ 9225945 h 9738027"/>
                <a:gd name="connsiteX424" fmla="*/ 6675097 w 14030783"/>
                <a:gd name="connsiteY424" fmla="*/ 9168795 h 9738027"/>
                <a:gd name="connsiteX425" fmla="*/ 6776243 w 14030783"/>
                <a:gd name="connsiteY425" fmla="*/ 9224812 h 9738027"/>
                <a:gd name="connsiteX426" fmla="*/ 6802664 w 14030783"/>
                <a:gd name="connsiteY426" fmla="*/ 9164600 h 9738027"/>
                <a:gd name="connsiteX427" fmla="*/ 6867638 w 14030783"/>
                <a:gd name="connsiteY427" fmla="*/ 9181722 h 9738027"/>
                <a:gd name="connsiteX428" fmla="*/ 6909027 w 14030783"/>
                <a:gd name="connsiteY428" fmla="*/ 9205988 h 9738027"/>
                <a:gd name="connsiteX429" fmla="*/ 6991349 w 14030783"/>
                <a:gd name="connsiteY429" fmla="*/ 9208143 h 9738027"/>
                <a:gd name="connsiteX430" fmla="*/ 7063921 w 14030783"/>
                <a:gd name="connsiteY430" fmla="*/ 9121057 h 9738027"/>
                <a:gd name="connsiteX431" fmla="*/ 7141028 w 14030783"/>
                <a:gd name="connsiteY431" fmla="*/ 9139881 h 9738027"/>
                <a:gd name="connsiteX432" fmla="*/ 7209064 w 14030783"/>
                <a:gd name="connsiteY432" fmla="*/ 9077514 h 9738027"/>
                <a:gd name="connsiteX433" fmla="*/ 7235939 w 14030783"/>
                <a:gd name="connsiteY433" fmla="*/ 9048713 h 9738027"/>
                <a:gd name="connsiteX434" fmla="*/ 7275172 w 14030783"/>
                <a:gd name="connsiteY434" fmla="*/ 9023539 h 9738027"/>
                <a:gd name="connsiteX435" fmla="*/ 7310436 w 14030783"/>
                <a:gd name="connsiteY435" fmla="*/ 9063681 h 9738027"/>
                <a:gd name="connsiteX436" fmla="*/ 7346609 w 14030783"/>
                <a:gd name="connsiteY436" fmla="*/ 9109604 h 9738027"/>
                <a:gd name="connsiteX437" fmla="*/ 7382328 w 14030783"/>
                <a:gd name="connsiteY437" fmla="*/ 9159270 h 9738027"/>
                <a:gd name="connsiteX438" fmla="*/ 7499349 w 14030783"/>
                <a:gd name="connsiteY438" fmla="*/ 9164600 h 9738027"/>
                <a:gd name="connsiteX439" fmla="*/ 7586435 w 14030783"/>
                <a:gd name="connsiteY439" fmla="*/ 9179114 h 9738027"/>
                <a:gd name="connsiteX440" fmla="*/ 7600949 w 14030783"/>
                <a:gd name="connsiteY440" fmla="*/ 9353285 h 9738027"/>
                <a:gd name="connsiteX441" fmla="*/ 7673521 w 14030783"/>
                <a:gd name="connsiteY441" fmla="*/ 9367800 h 9738027"/>
                <a:gd name="connsiteX442" fmla="*/ 7760607 w 14030783"/>
                <a:gd name="connsiteY442" fmla="*/ 9396828 h 9738027"/>
                <a:gd name="connsiteX443" fmla="*/ 7847692 w 14030783"/>
                <a:gd name="connsiteY443" fmla="*/ 9425857 h 9738027"/>
                <a:gd name="connsiteX444" fmla="*/ 7891235 w 14030783"/>
                <a:gd name="connsiteY444" fmla="*/ 9440371 h 9738027"/>
                <a:gd name="connsiteX445" fmla="*/ 7934778 w 14030783"/>
                <a:gd name="connsiteY445" fmla="*/ 9396828 h 9738027"/>
                <a:gd name="connsiteX446" fmla="*/ 7978321 w 14030783"/>
                <a:gd name="connsiteY446" fmla="*/ 9382314 h 9738027"/>
                <a:gd name="connsiteX447" fmla="*/ 8001453 w 14030783"/>
                <a:gd name="connsiteY447" fmla="*/ 9347389 h 9738027"/>
                <a:gd name="connsiteX448" fmla="*/ 8044315 w 14030783"/>
                <a:gd name="connsiteY448" fmla="*/ 9335483 h 9738027"/>
                <a:gd name="connsiteX449" fmla="*/ 8103847 w 14030783"/>
                <a:gd name="connsiteY449" fmla="*/ 9397396 h 9738027"/>
                <a:gd name="connsiteX450" fmla="*/ 8207942 w 14030783"/>
                <a:gd name="connsiteY450" fmla="*/ 9437309 h 9738027"/>
                <a:gd name="connsiteX451" fmla="*/ 8253866 w 14030783"/>
                <a:gd name="connsiteY451" fmla="*/ 9392633 h 9738027"/>
                <a:gd name="connsiteX452" fmla="*/ 8294347 w 14030783"/>
                <a:gd name="connsiteY452" fmla="*/ 9401818 h 9738027"/>
                <a:gd name="connsiteX453" fmla="*/ 8337890 w 14030783"/>
                <a:gd name="connsiteY453" fmla="*/ 9438217 h 9738027"/>
                <a:gd name="connsiteX454" fmla="*/ 8356259 w 14030783"/>
                <a:gd name="connsiteY454" fmla="*/ 9485502 h 9738027"/>
                <a:gd name="connsiteX455" fmla="*/ 8333808 w 14030783"/>
                <a:gd name="connsiteY455" fmla="*/ 9519633 h 9738027"/>
                <a:gd name="connsiteX456" fmla="*/ 8315778 w 14030783"/>
                <a:gd name="connsiteY456" fmla="*/ 9604564 h 9738027"/>
                <a:gd name="connsiteX457" fmla="*/ 8348095 w 14030783"/>
                <a:gd name="connsiteY457" fmla="*/ 9685413 h 9738027"/>
                <a:gd name="connsiteX458" fmla="*/ 8389257 w 14030783"/>
                <a:gd name="connsiteY458" fmla="*/ 9738027 h 9738027"/>
                <a:gd name="connsiteX459" fmla="*/ 8428264 w 14030783"/>
                <a:gd name="connsiteY459" fmla="*/ 9730657 h 9738027"/>
                <a:gd name="connsiteX460" fmla="*/ 8425202 w 14030783"/>
                <a:gd name="connsiteY460" fmla="*/ 9682578 h 9738027"/>
                <a:gd name="connsiteX461" fmla="*/ 8399235 w 14030783"/>
                <a:gd name="connsiteY461" fmla="*/ 9643571 h 9738027"/>
                <a:gd name="connsiteX462" fmla="*/ 8389937 w 14030783"/>
                <a:gd name="connsiteY462" fmla="*/ 9571453 h 9738027"/>
                <a:gd name="connsiteX463" fmla="*/ 8409214 w 14030783"/>
                <a:gd name="connsiteY463" fmla="*/ 9527684 h 9738027"/>
                <a:gd name="connsiteX464" fmla="*/ 8434841 w 14030783"/>
                <a:gd name="connsiteY464" fmla="*/ 9475977 h 9738027"/>
                <a:gd name="connsiteX465" fmla="*/ 8468178 w 14030783"/>
                <a:gd name="connsiteY465" fmla="*/ 9483120 h 9738027"/>
                <a:gd name="connsiteX466" fmla="*/ 8534853 w 14030783"/>
                <a:gd name="connsiteY466" fmla="*/ 9473595 h 9738027"/>
                <a:gd name="connsiteX467" fmla="*/ 8592684 w 14030783"/>
                <a:gd name="connsiteY467" fmla="*/ 9453185 h 9738027"/>
                <a:gd name="connsiteX468" fmla="*/ 8675007 w 14030783"/>
                <a:gd name="connsiteY468" fmla="*/ 9428465 h 9738027"/>
                <a:gd name="connsiteX469" fmla="*/ 8734991 w 14030783"/>
                <a:gd name="connsiteY469" fmla="*/ 9415877 h 9738027"/>
                <a:gd name="connsiteX470" fmla="*/ 8730116 w 14030783"/>
                <a:gd name="connsiteY470" fmla="*/ 9375964 h 9738027"/>
                <a:gd name="connsiteX471" fmla="*/ 8753928 w 14030783"/>
                <a:gd name="connsiteY471" fmla="*/ 9356914 h 9738027"/>
                <a:gd name="connsiteX472" fmla="*/ 8782503 w 14030783"/>
                <a:gd name="connsiteY472" fmla="*/ 9359295 h 9738027"/>
                <a:gd name="connsiteX473" fmla="*/ 8849178 w 14030783"/>
                <a:gd name="connsiteY473" fmla="*/ 9382314 h 9738027"/>
                <a:gd name="connsiteX474" fmla="*/ 8894876 w 14030783"/>
                <a:gd name="connsiteY474" fmla="*/ 9312577 h 9738027"/>
                <a:gd name="connsiteX475" fmla="*/ 8942047 w 14030783"/>
                <a:gd name="connsiteY475" fmla="*/ 9314052 h 9738027"/>
                <a:gd name="connsiteX476" fmla="*/ 8980147 w 14030783"/>
                <a:gd name="connsiteY476" fmla="*/ 9356914 h 9738027"/>
                <a:gd name="connsiteX477" fmla="*/ 9023009 w 14030783"/>
                <a:gd name="connsiteY477" fmla="*/ 9321195 h 9738027"/>
                <a:gd name="connsiteX478" fmla="*/ 9064511 w 14030783"/>
                <a:gd name="connsiteY478" fmla="*/ 9264272 h 9738027"/>
                <a:gd name="connsiteX479" fmla="*/ 9124723 w 14030783"/>
                <a:gd name="connsiteY479" fmla="*/ 9278106 h 9738027"/>
                <a:gd name="connsiteX480" fmla="*/ 9163503 w 14030783"/>
                <a:gd name="connsiteY480" fmla="*/ 9237852 h 9738027"/>
                <a:gd name="connsiteX481" fmla="*/ 9168266 w 14030783"/>
                <a:gd name="connsiteY481" fmla="*/ 9186258 h 9738027"/>
                <a:gd name="connsiteX482" fmla="*/ 9199222 w 14030783"/>
                <a:gd name="connsiteY482" fmla="*/ 9133077 h 9738027"/>
                <a:gd name="connsiteX483" fmla="*/ 9242084 w 14030783"/>
                <a:gd name="connsiteY483" fmla="*/ 9156889 h 9738027"/>
                <a:gd name="connsiteX484" fmla="*/ 9285174 w 14030783"/>
                <a:gd name="connsiteY484" fmla="*/ 9196690 h 9738027"/>
                <a:gd name="connsiteX485" fmla="*/ 9344478 w 14030783"/>
                <a:gd name="connsiteY485" fmla="*/ 9159270 h 9738027"/>
                <a:gd name="connsiteX486" fmla="*/ 9438367 w 14030783"/>
                <a:gd name="connsiteY486" fmla="*/ 9131943 h 9738027"/>
                <a:gd name="connsiteX487" fmla="*/ 9496878 w 14030783"/>
                <a:gd name="connsiteY487" fmla="*/ 9130695 h 9738027"/>
                <a:gd name="connsiteX488" fmla="*/ 9557316 w 14030783"/>
                <a:gd name="connsiteY488" fmla="*/ 9105521 h 9738027"/>
                <a:gd name="connsiteX489" fmla="*/ 9613446 w 14030783"/>
                <a:gd name="connsiteY489" fmla="*/ 9126046 h 9738027"/>
                <a:gd name="connsiteX490" fmla="*/ 9691007 w 14030783"/>
                <a:gd name="connsiteY490" fmla="*/ 9106543 h 9738027"/>
                <a:gd name="connsiteX491" fmla="*/ 9792153 w 14030783"/>
                <a:gd name="connsiteY491" fmla="*/ 9094977 h 9738027"/>
                <a:gd name="connsiteX492" fmla="*/ 9854973 w 14030783"/>
                <a:gd name="connsiteY492" fmla="*/ 9050866 h 9738027"/>
                <a:gd name="connsiteX493" fmla="*/ 9842159 w 14030783"/>
                <a:gd name="connsiteY493" fmla="*/ 9009252 h 9738027"/>
                <a:gd name="connsiteX494" fmla="*/ 9858034 w 14030783"/>
                <a:gd name="connsiteY494" fmla="*/ 8981583 h 9738027"/>
                <a:gd name="connsiteX495" fmla="*/ 9911216 w 14030783"/>
                <a:gd name="connsiteY495" fmla="*/ 8980677 h 9738027"/>
                <a:gd name="connsiteX496" fmla="*/ 9932534 w 14030783"/>
                <a:gd name="connsiteY496" fmla="*/ 8931350 h 9738027"/>
                <a:gd name="connsiteX497" fmla="*/ 9981519 w 14030783"/>
                <a:gd name="connsiteY497" fmla="*/ 8904022 h 9738027"/>
                <a:gd name="connsiteX498" fmla="*/ 10063162 w 14030783"/>
                <a:gd name="connsiteY498" fmla="*/ 8850956 h 9738027"/>
                <a:gd name="connsiteX499" fmla="*/ 10140723 w 14030783"/>
                <a:gd name="connsiteY499" fmla="*/ 8802650 h 9738027"/>
                <a:gd name="connsiteX500" fmla="*/ 10169524 w 14030783"/>
                <a:gd name="connsiteY500" fmla="*/ 8768632 h 9738027"/>
                <a:gd name="connsiteX501" fmla="*/ 10138795 w 14030783"/>
                <a:gd name="connsiteY501" fmla="*/ 8719646 h 9738027"/>
                <a:gd name="connsiteX502" fmla="*/ 10178256 w 14030783"/>
                <a:gd name="connsiteY502" fmla="*/ 8683474 h 9738027"/>
                <a:gd name="connsiteX503" fmla="*/ 10238467 w 14030783"/>
                <a:gd name="connsiteY503" fmla="*/ 8664197 h 9738027"/>
                <a:gd name="connsiteX504" fmla="*/ 10291535 w 14030783"/>
                <a:gd name="connsiteY504" fmla="*/ 8642539 h 9738027"/>
                <a:gd name="connsiteX505" fmla="*/ 10332470 w 14030783"/>
                <a:gd name="connsiteY505" fmla="*/ 8610902 h 9738027"/>
                <a:gd name="connsiteX506" fmla="*/ 10389847 w 14030783"/>
                <a:gd name="connsiteY506" fmla="*/ 8533002 h 9738027"/>
                <a:gd name="connsiteX507" fmla="*/ 10402207 w 14030783"/>
                <a:gd name="connsiteY507" fmla="*/ 8525971 h 9738027"/>
                <a:gd name="connsiteX508" fmla="*/ 10436905 w 14030783"/>
                <a:gd name="connsiteY508" fmla="*/ 8480274 h 9738027"/>
                <a:gd name="connsiteX509" fmla="*/ 10475232 w 14030783"/>
                <a:gd name="connsiteY509" fmla="*/ 8443875 h 9738027"/>
                <a:gd name="connsiteX510" fmla="*/ 10518321 w 14030783"/>
                <a:gd name="connsiteY510" fmla="*/ 8395343 h 9738027"/>
                <a:gd name="connsiteX511" fmla="*/ 10533516 w 14030783"/>
                <a:gd name="connsiteY511" fmla="*/ 8308257 h 9738027"/>
                <a:gd name="connsiteX512" fmla="*/ 10538052 w 14030783"/>
                <a:gd name="connsiteY512" fmla="*/ 8247819 h 9738027"/>
                <a:gd name="connsiteX513" fmla="*/ 10520816 w 14030783"/>
                <a:gd name="connsiteY513" fmla="*/ 8171052 h 9738027"/>
                <a:gd name="connsiteX514" fmla="*/ 10561864 w 14030783"/>
                <a:gd name="connsiteY514" fmla="*/ 8117643 h 9738027"/>
                <a:gd name="connsiteX515" fmla="*/ 10605407 w 14030783"/>
                <a:gd name="connsiteY515" fmla="*/ 8119571 h 9738027"/>
                <a:gd name="connsiteX516" fmla="*/ 10666072 w 14030783"/>
                <a:gd name="connsiteY516" fmla="*/ 8102676 h 9738027"/>
                <a:gd name="connsiteX517" fmla="*/ 10693627 w 14030783"/>
                <a:gd name="connsiteY517" fmla="*/ 8025569 h 9738027"/>
                <a:gd name="connsiteX518" fmla="*/ 10735128 w 14030783"/>
                <a:gd name="connsiteY518" fmla="*/ 7994839 h 9738027"/>
                <a:gd name="connsiteX519" fmla="*/ 10813823 w 14030783"/>
                <a:gd name="connsiteY519" fmla="*/ 7894940 h 9738027"/>
                <a:gd name="connsiteX520" fmla="*/ 10845233 w 14030783"/>
                <a:gd name="connsiteY520" fmla="*/ 7805246 h 9738027"/>
                <a:gd name="connsiteX521" fmla="*/ 10886394 w 14030783"/>
                <a:gd name="connsiteY521" fmla="*/ 7745488 h 9738027"/>
                <a:gd name="connsiteX522" fmla="*/ 10942297 w 14030783"/>
                <a:gd name="connsiteY522" fmla="*/ 7730520 h 9738027"/>
                <a:gd name="connsiteX523" fmla="*/ 10997292 w 14030783"/>
                <a:gd name="connsiteY523" fmla="*/ 7727685 h 9738027"/>
                <a:gd name="connsiteX524" fmla="*/ 10990829 w 14030783"/>
                <a:gd name="connsiteY524" fmla="*/ 7706028 h 9738027"/>
                <a:gd name="connsiteX525" fmla="*/ 10982778 w 14030783"/>
                <a:gd name="connsiteY525" fmla="*/ 7652732 h 9738027"/>
                <a:gd name="connsiteX526" fmla="*/ 10989695 w 14030783"/>
                <a:gd name="connsiteY526" fmla="*/ 7604427 h 9738027"/>
                <a:gd name="connsiteX527" fmla="*/ 10956584 w 14030783"/>
                <a:gd name="connsiteY527" fmla="*/ 7507590 h 9738027"/>
                <a:gd name="connsiteX528" fmla="*/ 10954430 w 14030783"/>
                <a:gd name="connsiteY528" fmla="*/ 7454521 h 9738027"/>
                <a:gd name="connsiteX529" fmla="*/ 11002735 w 14030783"/>
                <a:gd name="connsiteY529" fmla="*/ 7401681 h 9738027"/>
                <a:gd name="connsiteX530" fmla="*/ 11063741 w 14030783"/>
                <a:gd name="connsiteY530" fmla="*/ 7373333 h 9738027"/>
                <a:gd name="connsiteX531" fmla="*/ 11055349 w 14030783"/>
                <a:gd name="connsiteY531" fmla="*/ 7335800 h 9738027"/>
                <a:gd name="connsiteX532" fmla="*/ 11013734 w 14030783"/>
                <a:gd name="connsiteY532" fmla="*/ 7306998 h 9738027"/>
                <a:gd name="connsiteX533" fmla="*/ 10951368 w 14030783"/>
                <a:gd name="connsiteY533" fmla="*/ 7239643 h 9738027"/>
                <a:gd name="connsiteX534" fmla="*/ 10890703 w 14030783"/>
                <a:gd name="connsiteY534" fmla="*/ 7270371 h 9738027"/>
                <a:gd name="connsiteX535" fmla="*/ 10820966 w 14030783"/>
                <a:gd name="connsiteY535" fmla="*/ 7263001 h 9738027"/>
                <a:gd name="connsiteX536" fmla="*/ 10823121 w 14030783"/>
                <a:gd name="connsiteY536" fmla="*/ 7205171 h 9738027"/>
                <a:gd name="connsiteX537" fmla="*/ 10869045 w 14030783"/>
                <a:gd name="connsiteY537" fmla="*/ 7133053 h 9738027"/>
                <a:gd name="connsiteX538" fmla="*/ 10916103 w 14030783"/>
                <a:gd name="connsiteY538" fmla="*/ 7116158 h 9738027"/>
                <a:gd name="connsiteX539" fmla="*/ 10956130 w 14030783"/>
                <a:gd name="connsiteY539" fmla="*/ 7087357 h 9738027"/>
                <a:gd name="connsiteX540" fmla="*/ 11012486 w 14030783"/>
                <a:gd name="connsiteY540" fmla="*/ 7074769 h 9738027"/>
                <a:gd name="connsiteX541" fmla="*/ 11072244 w 14030783"/>
                <a:gd name="connsiteY541" fmla="*/ 7055039 h 9738027"/>
                <a:gd name="connsiteX542" fmla="*/ 10968491 w 14030783"/>
                <a:gd name="connsiteY542" fmla="*/ 6954120 h 9738027"/>
                <a:gd name="connsiteX543" fmla="*/ 10942070 w 14030783"/>
                <a:gd name="connsiteY543" fmla="*/ 6879619 h 9738027"/>
                <a:gd name="connsiteX544" fmla="*/ 11036527 w 14030783"/>
                <a:gd name="connsiteY544" fmla="*/ 6886083 h 9738027"/>
                <a:gd name="connsiteX545" fmla="*/ 11084378 w 14030783"/>
                <a:gd name="connsiteY545" fmla="*/ 6856828 h 9738027"/>
                <a:gd name="connsiteX546" fmla="*/ 11026321 w 14030783"/>
                <a:gd name="connsiteY546" fmla="*/ 6788566 h 9738027"/>
                <a:gd name="connsiteX547" fmla="*/ 10953749 w 14030783"/>
                <a:gd name="connsiteY547" fmla="*/ 6740714 h 9738027"/>
                <a:gd name="connsiteX548" fmla="*/ 10948307 w 14030783"/>
                <a:gd name="connsiteY548" fmla="*/ 6692862 h 9738027"/>
                <a:gd name="connsiteX549" fmla="*/ 10895692 w 14030783"/>
                <a:gd name="connsiteY549" fmla="*/ 6668143 h 9738027"/>
                <a:gd name="connsiteX550" fmla="*/ 10852603 w 14030783"/>
                <a:gd name="connsiteY550" fmla="*/ 6633671 h 9738027"/>
                <a:gd name="connsiteX551" fmla="*/ 10842851 w 14030783"/>
                <a:gd name="connsiteY551" fmla="*/ 6556790 h 9738027"/>
                <a:gd name="connsiteX552" fmla="*/ 10832646 w 14030783"/>
                <a:gd name="connsiteY552" fmla="*/ 6494198 h 9738027"/>
                <a:gd name="connsiteX553" fmla="*/ 10779578 w 14030783"/>
                <a:gd name="connsiteY553" fmla="*/ 6367878 h 9738027"/>
                <a:gd name="connsiteX554" fmla="*/ 10750549 w 14030783"/>
                <a:gd name="connsiteY554" fmla="*/ 6247228 h 9738027"/>
                <a:gd name="connsiteX555" fmla="*/ 10707007 w 14030783"/>
                <a:gd name="connsiteY555" fmla="*/ 6218200 h 9738027"/>
                <a:gd name="connsiteX556" fmla="*/ 10658021 w 14030783"/>
                <a:gd name="connsiteY556" fmla="*/ 6155833 h 9738027"/>
                <a:gd name="connsiteX557" fmla="*/ 10547349 w 14030783"/>
                <a:gd name="connsiteY557" fmla="*/ 6072831 h 9738027"/>
                <a:gd name="connsiteX558" fmla="*/ 10465027 w 14030783"/>
                <a:gd name="connsiteY558" fmla="*/ 6005701 h 9738027"/>
                <a:gd name="connsiteX559" fmla="*/ 10480221 w 14030783"/>
                <a:gd name="connsiteY559" fmla="*/ 5885505 h 9738027"/>
                <a:gd name="connsiteX560" fmla="*/ 10547803 w 14030783"/>
                <a:gd name="connsiteY560" fmla="*/ 5822232 h 9738027"/>
                <a:gd name="connsiteX561" fmla="*/ 10634435 w 14030783"/>
                <a:gd name="connsiteY561" fmla="*/ 5724714 h 9738027"/>
                <a:gd name="connsiteX562" fmla="*/ 10668453 w 14030783"/>
                <a:gd name="connsiteY562" fmla="*/ 5637402 h 9738027"/>
                <a:gd name="connsiteX563" fmla="*/ 10711996 w 14030783"/>
                <a:gd name="connsiteY563" fmla="*/ 5604745 h 9738027"/>
                <a:gd name="connsiteX564" fmla="*/ 10789103 w 14030783"/>
                <a:gd name="connsiteY564" fmla="*/ 5627196 h 9738027"/>
                <a:gd name="connsiteX565" fmla="*/ 10799989 w 14030783"/>
                <a:gd name="connsiteY565" fmla="*/ 5560067 h 9738027"/>
                <a:gd name="connsiteX566" fmla="*/ 10853057 w 14030783"/>
                <a:gd name="connsiteY566" fmla="*/ 5502464 h 9738027"/>
                <a:gd name="connsiteX567" fmla="*/ 10929936 w 14030783"/>
                <a:gd name="connsiteY567" fmla="*/ 5468446 h 9738027"/>
                <a:gd name="connsiteX568" fmla="*/ 10997292 w 14030783"/>
                <a:gd name="connsiteY568" fmla="*/ 5463457 h 9738027"/>
                <a:gd name="connsiteX569" fmla="*/ 11027909 w 14030783"/>
                <a:gd name="connsiteY569" fmla="*/ 5434655 h 9738027"/>
                <a:gd name="connsiteX570" fmla="*/ 11090501 w 14030783"/>
                <a:gd name="connsiteY570" fmla="*/ 5395875 h 9738027"/>
                <a:gd name="connsiteX571" fmla="*/ 11200492 w 14030783"/>
                <a:gd name="connsiteY571" fmla="*/ 5361857 h 9738027"/>
                <a:gd name="connsiteX572" fmla="*/ 11244035 w 14030783"/>
                <a:gd name="connsiteY572" fmla="*/ 5332828 h 9738027"/>
                <a:gd name="connsiteX573" fmla="*/ 11200492 w 14030783"/>
                <a:gd name="connsiteY573" fmla="*/ 5303800 h 9738027"/>
                <a:gd name="connsiteX574" fmla="*/ 10910207 w 14030783"/>
                <a:gd name="connsiteY574" fmla="*/ 5260257 h 9738027"/>
                <a:gd name="connsiteX575" fmla="*/ 10866664 w 14030783"/>
                <a:gd name="connsiteY575" fmla="*/ 5216714 h 9738027"/>
                <a:gd name="connsiteX576" fmla="*/ 10721521 w 14030783"/>
                <a:gd name="connsiteY576" fmla="*/ 5274771 h 9738027"/>
                <a:gd name="connsiteX577" fmla="*/ 10663464 w 14030783"/>
                <a:gd name="connsiteY577" fmla="*/ 5303800 h 9738027"/>
                <a:gd name="connsiteX578" fmla="*/ 10576378 w 14030783"/>
                <a:gd name="connsiteY578" fmla="*/ 5390206 h 9738027"/>
                <a:gd name="connsiteX579" fmla="*/ 10479087 w 14030783"/>
                <a:gd name="connsiteY579" fmla="*/ 5361403 h 9738027"/>
                <a:gd name="connsiteX580" fmla="*/ 10407422 w 14030783"/>
                <a:gd name="connsiteY580" fmla="*/ 5317633 h 9738027"/>
                <a:gd name="connsiteX581" fmla="*/ 10387692 w 14030783"/>
                <a:gd name="connsiteY581" fmla="*/ 5245743 h 9738027"/>
                <a:gd name="connsiteX582" fmla="*/ 10402207 w 14030783"/>
                <a:gd name="connsiteY582" fmla="*/ 5187685 h 9738027"/>
                <a:gd name="connsiteX583" fmla="*/ 10431235 w 14030783"/>
                <a:gd name="connsiteY583" fmla="*/ 5144143 h 9738027"/>
                <a:gd name="connsiteX584" fmla="*/ 10387692 w 14030783"/>
                <a:gd name="connsiteY584" fmla="*/ 5115114 h 9738027"/>
                <a:gd name="connsiteX585" fmla="*/ 10329635 w 14030783"/>
                <a:gd name="connsiteY585" fmla="*/ 5100600 h 9738027"/>
                <a:gd name="connsiteX586" fmla="*/ 10242549 w 14030783"/>
                <a:gd name="connsiteY586" fmla="*/ 5071571 h 9738027"/>
                <a:gd name="connsiteX587" fmla="*/ 10199007 w 14030783"/>
                <a:gd name="connsiteY587" fmla="*/ 5057057 h 9738027"/>
                <a:gd name="connsiteX588" fmla="*/ 10112602 w 14030783"/>
                <a:gd name="connsiteY588" fmla="*/ 5028028 h 9738027"/>
                <a:gd name="connsiteX589" fmla="*/ 10083346 w 14030783"/>
                <a:gd name="connsiteY589" fmla="*/ 4921665 h 9738027"/>
                <a:gd name="connsiteX590" fmla="*/ 10088789 w 14030783"/>
                <a:gd name="connsiteY590" fmla="*/ 4868598 h 9738027"/>
                <a:gd name="connsiteX591" fmla="*/ 10141403 w 14030783"/>
                <a:gd name="connsiteY591" fmla="*/ 4758381 h 9738027"/>
                <a:gd name="connsiteX592" fmla="*/ 10227809 w 14030783"/>
                <a:gd name="connsiteY592" fmla="*/ 4753164 h 9738027"/>
                <a:gd name="connsiteX593" fmla="*/ 10301060 w 14030783"/>
                <a:gd name="connsiteY593" fmla="*/ 4791490 h 9738027"/>
                <a:gd name="connsiteX594" fmla="*/ 10350727 w 14030783"/>
                <a:gd name="connsiteY594" fmla="*/ 4762462 h 9738027"/>
                <a:gd name="connsiteX595" fmla="*/ 10404021 w 14030783"/>
                <a:gd name="connsiteY595" fmla="*/ 4752710 h 9738027"/>
                <a:gd name="connsiteX596" fmla="*/ 10461851 w 14030783"/>
                <a:gd name="connsiteY596" fmla="*/ 4698963 h 9738027"/>
                <a:gd name="connsiteX597" fmla="*/ 10486117 w 14030783"/>
                <a:gd name="connsiteY597" fmla="*/ 4607114 h 9738027"/>
                <a:gd name="connsiteX598" fmla="*/ 10530341 w 14030783"/>
                <a:gd name="connsiteY598" fmla="*/ 4532502 h 9738027"/>
                <a:gd name="connsiteX599" fmla="*/ 10634435 w 14030783"/>
                <a:gd name="connsiteY599" fmla="*/ 4520028 h 9738027"/>
                <a:gd name="connsiteX600" fmla="*/ 10677978 w 14030783"/>
                <a:gd name="connsiteY600" fmla="*/ 4491000 h 9738027"/>
                <a:gd name="connsiteX601" fmla="*/ 10750549 w 14030783"/>
                <a:gd name="connsiteY601" fmla="*/ 4403914 h 9738027"/>
                <a:gd name="connsiteX602" fmla="*/ 10794092 w 14030783"/>
                <a:gd name="connsiteY602" fmla="*/ 4360371 h 9738027"/>
                <a:gd name="connsiteX603" fmla="*/ 10814503 w 14030783"/>
                <a:gd name="connsiteY603" fmla="*/ 4302314 h 9738027"/>
                <a:gd name="connsiteX604" fmla="*/ 10887528 w 14030783"/>
                <a:gd name="connsiteY604" fmla="*/ 4251514 h 9738027"/>
                <a:gd name="connsiteX605" fmla="*/ 11016116 w 14030783"/>
                <a:gd name="connsiteY605" fmla="*/ 4232464 h 9738027"/>
                <a:gd name="connsiteX606" fmla="*/ 11142209 w 14030783"/>
                <a:gd name="connsiteY606" fmla="*/ 4307983 h 9738027"/>
                <a:gd name="connsiteX607" fmla="*/ 11165794 w 14030783"/>
                <a:gd name="connsiteY607" fmla="*/ 4433170 h 9738027"/>
                <a:gd name="connsiteX608" fmla="*/ 11117489 w 14030783"/>
                <a:gd name="connsiteY608" fmla="*/ 4505514 h 9738027"/>
                <a:gd name="connsiteX609" fmla="*/ 11087553 w 14030783"/>
                <a:gd name="connsiteY609" fmla="*/ 4551552 h 9738027"/>
                <a:gd name="connsiteX610" fmla="*/ 11088687 w 14030783"/>
                <a:gd name="connsiteY610" fmla="*/ 4577632 h 9738027"/>
                <a:gd name="connsiteX611" fmla="*/ 11026321 w 14030783"/>
                <a:gd name="connsiteY611" fmla="*/ 4592600 h 9738027"/>
                <a:gd name="connsiteX612" fmla="*/ 11011807 w 14030783"/>
                <a:gd name="connsiteY612" fmla="*/ 4650657 h 9738027"/>
                <a:gd name="connsiteX613" fmla="*/ 11098892 w 14030783"/>
                <a:gd name="connsiteY613" fmla="*/ 4665171 h 9738027"/>
                <a:gd name="connsiteX614" fmla="*/ 11055349 w 14030783"/>
                <a:gd name="connsiteY614" fmla="*/ 4708714 h 9738027"/>
                <a:gd name="connsiteX615" fmla="*/ 11040835 w 14030783"/>
                <a:gd name="connsiteY615" fmla="*/ 4752257 h 9738027"/>
                <a:gd name="connsiteX616" fmla="*/ 11055349 w 14030783"/>
                <a:gd name="connsiteY616" fmla="*/ 4781285 h 9738027"/>
                <a:gd name="connsiteX617" fmla="*/ 11098892 w 14030783"/>
                <a:gd name="connsiteY617" fmla="*/ 4737743 h 9738027"/>
                <a:gd name="connsiteX618" fmla="*/ 11229521 w 14030783"/>
                <a:gd name="connsiteY618" fmla="*/ 4650657 h 9738027"/>
                <a:gd name="connsiteX619" fmla="*/ 11287578 w 14030783"/>
                <a:gd name="connsiteY619" fmla="*/ 4636143 h 9738027"/>
                <a:gd name="connsiteX620" fmla="*/ 11374664 w 14030783"/>
                <a:gd name="connsiteY620" fmla="*/ 4592600 h 9738027"/>
                <a:gd name="connsiteX621" fmla="*/ 11461749 w 14030783"/>
                <a:gd name="connsiteY621" fmla="*/ 4549057 h 9738027"/>
                <a:gd name="connsiteX622" fmla="*/ 11577864 w 14030783"/>
                <a:gd name="connsiteY622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56378 w 14030783"/>
                <a:gd name="connsiteY227" fmla="*/ 1791343 h 9738027"/>
                <a:gd name="connsiteX228" fmla="*/ 2829379 w 14030783"/>
                <a:gd name="connsiteY228" fmla="*/ 1820258 h 9738027"/>
                <a:gd name="connsiteX229" fmla="*/ 2869292 w 14030783"/>
                <a:gd name="connsiteY229" fmla="*/ 1849400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49235 w 14030783"/>
                <a:gd name="connsiteY227" fmla="*/ 1808012 h 9738027"/>
                <a:gd name="connsiteX228" fmla="*/ 2829379 w 14030783"/>
                <a:gd name="connsiteY228" fmla="*/ 1820258 h 9738027"/>
                <a:gd name="connsiteX229" fmla="*/ 2869292 w 14030783"/>
                <a:gd name="connsiteY229" fmla="*/ 1849400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43464 w 14030783"/>
                <a:gd name="connsiteY225" fmla="*/ 1733285 h 9738027"/>
                <a:gd name="connsiteX226" fmla="*/ 3014435 w 14030783"/>
                <a:gd name="connsiteY226" fmla="*/ 1776828 h 9738027"/>
                <a:gd name="connsiteX227" fmla="*/ 2949235 w 14030783"/>
                <a:gd name="connsiteY227" fmla="*/ 1808012 h 9738027"/>
                <a:gd name="connsiteX228" fmla="*/ 2829379 w 14030783"/>
                <a:gd name="connsiteY228" fmla="*/ 1820258 h 9738027"/>
                <a:gd name="connsiteX229" fmla="*/ 2804998 w 14030783"/>
                <a:gd name="connsiteY229" fmla="*/ 1842257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130549 w 14030783"/>
                <a:gd name="connsiteY224" fmla="*/ 1646200 h 9738027"/>
                <a:gd name="connsiteX225" fmla="*/ 3031557 w 14030783"/>
                <a:gd name="connsiteY225" fmla="*/ 1714235 h 9738027"/>
                <a:gd name="connsiteX226" fmla="*/ 3014435 w 14030783"/>
                <a:gd name="connsiteY226" fmla="*/ 1776828 h 9738027"/>
                <a:gd name="connsiteX227" fmla="*/ 2949235 w 14030783"/>
                <a:gd name="connsiteY227" fmla="*/ 1808012 h 9738027"/>
                <a:gd name="connsiteX228" fmla="*/ 2829379 w 14030783"/>
                <a:gd name="connsiteY228" fmla="*/ 1820258 h 9738027"/>
                <a:gd name="connsiteX229" fmla="*/ 2804998 w 14030783"/>
                <a:gd name="connsiteY229" fmla="*/ 1842257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45064 w 14030783"/>
                <a:gd name="connsiteY223" fmla="*/ 1602657 h 9738027"/>
                <a:gd name="connsiteX224" fmla="*/ 3082924 w 14030783"/>
                <a:gd name="connsiteY224" fmla="*/ 1624769 h 9738027"/>
                <a:gd name="connsiteX225" fmla="*/ 3031557 w 14030783"/>
                <a:gd name="connsiteY225" fmla="*/ 1714235 h 9738027"/>
                <a:gd name="connsiteX226" fmla="*/ 3014435 w 14030783"/>
                <a:gd name="connsiteY226" fmla="*/ 1776828 h 9738027"/>
                <a:gd name="connsiteX227" fmla="*/ 2949235 w 14030783"/>
                <a:gd name="connsiteY227" fmla="*/ 1808012 h 9738027"/>
                <a:gd name="connsiteX228" fmla="*/ 2829379 w 14030783"/>
                <a:gd name="connsiteY228" fmla="*/ 1820258 h 9738027"/>
                <a:gd name="connsiteX229" fmla="*/ 2804998 w 14030783"/>
                <a:gd name="connsiteY229" fmla="*/ 1842257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33158 w 14030783"/>
                <a:gd name="connsiteY223" fmla="*/ 1585988 h 9738027"/>
                <a:gd name="connsiteX224" fmla="*/ 3082924 w 14030783"/>
                <a:gd name="connsiteY224" fmla="*/ 1624769 h 9738027"/>
                <a:gd name="connsiteX225" fmla="*/ 3031557 w 14030783"/>
                <a:gd name="connsiteY225" fmla="*/ 1714235 h 9738027"/>
                <a:gd name="connsiteX226" fmla="*/ 3014435 w 14030783"/>
                <a:gd name="connsiteY226" fmla="*/ 1776828 h 9738027"/>
                <a:gd name="connsiteX227" fmla="*/ 2949235 w 14030783"/>
                <a:gd name="connsiteY227" fmla="*/ 1808012 h 9738027"/>
                <a:gd name="connsiteX228" fmla="*/ 2829379 w 14030783"/>
                <a:gd name="connsiteY228" fmla="*/ 1820258 h 9738027"/>
                <a:gd name="connsiteX229" fmla="*/ 2804998 w 14030783"/>
                <a:gd name="connsiteY229" fmla="*/ 1842257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33158 w 14030783"/>
                <a:gd name="connsiteY223" fmla="*/ 1585988 h 9738027"/>
                <a:gd name="connsiteX224" fmla="*/ 3066255 w 14030783"/>
                <a:gd name="connsiteY224" fmla="*/ 1617626 h 9738027"/>
                <a:gd name="connsiteX225" fmla="*/ 3031557 w 14030783"/>
                <a:gd name="connsiteY225" fmla="*/ 1714235 h 9738027"/>
                <a:gd name="connsiteX226" fmla="*/ 3014435 w 14030783"/>
                <a:gd name="connsiteY226" fmla="*/ 1776828 h 9738027"/>
                <a:gd name="connsiteX227" fmla="*/ 2949235 w 14030783"/>
                <a:gd name="connsiteY227" fmla="*/ 1808012 h 9738027"/>
                <a:gd name="connsiteX228" fmla="*/ 2829379 w 14030783"/>
                <a:gd name="connsiteY228" fmla="*/ 1820258 h 9738027"/>
                <a:gd name="connsiteX229" fmla="*/ 2804998 w 14030783"/>
                <a:gd name="connsiteY229" fmla="*/ 1842257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304721 w 14030783"/>
                <a:gd name="connsiteY221" fmla="*/ 1602657 h 9738027"/>
                <a:gd name="connsiteX222" fmla="*/ 3261178 w 14030783"/>
                <a:gd name="connsiteY222" fmla="*/ 1588143 h 9738027"/>
                <a:gd name="connsiteX223" fmla="*/ 3133158 w 14030783"/>
                <a:gd name="connsiteY223" fmla="*/ 1569319 h 9738027"/>
                <a:gd name="connsiteX224" fmla="*/ 3066255 w 14030783"/>
                <a:gd name="connsiteY224" fmla="*/ 1617626 h 9738027"/>
                <a:gd name="connsiteX225" fmla="*/ 3031557 w 14030783"/>
                <a:gd name="connsiteY225" fmla="*/ 1714235 h 9738027"/>
                <a:gd name="connsiteX226" fmla="*/ 3014435 w 14030783"/>
                <a:gd name="connsiteY226" fmla="*/ 1776828 h 9738027"/>
                <a:gd name="connsiteX227" fmla="*/ 2949235 w 14030783"/>
                <a:gd name="connsiteY227" fmla="*/ 1808012 h 9738027"/>
                <a:gd name="connsiteX228" fmla="*/ 2829379 w 14030783"/>
                <a:gd name="connsiteY228" fmla="*/ 1820258 h 9738027"/>
                <a:gd name="connsiteX229" fmla="*/ 2804998 w 14030783"/>
                <a:gd name="connsiteY229" fmla="*/ 1842257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77292 w 14030783"/>
                <a:gd name="connsiteY220" fmla="*/ 1689743 h 9738027"/>
                <a:gd name="connsiteX221" fmla="*/ 3297577 w 14030783"/>
                <a:gd name="connsiteY221" fmla="*/ 1640757 h 9738027"/>
                <a:gd name="connsiteX222" fmla="*/ 3261178 w 14030783"/>
                <a:gd name="connsiteY222" fmla="*/ 1588143 h 9738027"/>
                <a:gd name="connsiteX223" fmla="*/ 3133158 w 14030783"/>
                <a:gd name="connsiteY223" fmla="*/ 1569319 h 9738027"/>
                <a:gd name="connsiteX224" fmla="*/ 3066255 w 14030783"/>
                <a:gd name="connsiteY224" fmla="*/ 1617626 h 9738027"/>
                <a:gd name="connsiteX225" fmla="*/ 3031557 w 14030783"/>
                <a:gd name="connsiteY225" fmla="*/ 1714235 h 9738027"/>
                <a:gd name="connsiteX226" fmla="*/ 3014435 w 14030783"/>
                <a:gd name="connsiteY226" fmla="*/ 1776828 h 9738027"/>
                <a:gd name="connsiteX227" fmla="*/ 2949235 w 14030783"/>
                <a:gd name="connsiteY227" fmla="*/ 1808012 h 9738027"/>
                <a:gd name="connsiteX228" fmla="*/ 2829379 w 14030783"/>
                <a:gd name="connsiteY228" fmla="*/ 1820258 h 9738027"/>
                <a:gd name="connsiteX229" fmla="*/ 2804998 w 14030783"/>
                <a:gd name="connsiteY229" fmla="*/ 1842257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595007 w 14030783"/>
                <a:gd name="connsiteY216" fmla="*/ 1980028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22524 w 14030783"/>
                <a:gd name="connsiteY220" fmla="*/ 1756418 h 9738027"/>
                <a:gd name="connsiteX221" fmla="*/ 3297577 w 14030783"/>
                <a:gd name="connsiteY221" fmla="*/ 1640757 h 9738027"/>
                <a:gd name="connsiteX222" fmla="*/ 3261178 w 14030783"/>
                <a:gd name="connsiteY222" fmla="*/ 1588143 h 9738027"/>
                <a:gd name="connsiteX223" fmla="*/ 3133158 w 14030783"/>
                <a:gd name="connsiteY223" fmla="*/ 1569319 h 9738027"/>
                <a:gd name="connsiteX224" fmla="*/ 3066255 w 14030783"/>
                <a:gd name="connsiteY224" fmla="*/ 1617626 h 9738027"/>
                <a:gd name="connsiteX225" fmla="*/ 3031557 w 14030783"/>
                <a:gd name="connsiteY225" fmla="*/ 1714235 h 9738027"/>
                <a:gd name="connsiteX226" fmla="*/ 3014435 w 14030783"/>
                <a:gd name="connsiteY226" fmla="*/ 1776828 h 9738027"/>
                <a:gd name="connsiteX227" fmla="*/ 2949235 w 14030783"/>
                <a:gd name="connsiteY227" fmla="*/ 1808012 h 9738027"/>
                <a:gd name="connsiteX228" fmla="*/ 2829379 w 14030783"/>
                <a:gd name="connsiteY228" fmla="*/ 1820258 h 9738027"/>
                <a:gd name="connsiteX229" fmla="*/ 2804998 w 14030783"/>
                <a:gd name="connsiteY229" fmla="*/ 1842257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69178 w 14030783"/>
                <a:gd name="connsiteY215" fmla="*/ 1994543 h 9738027"/>
                <a:gd name="connsiteX216" fmla="*/ 3606913 w 14030783"/>
                <a:gd name="connsiteY216" fmla="*/ 1968122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22524 w 14030783"/>
                <a:gd name="connsiteY220" fmla="*/ 1756418 h 9738027"/>
                <a:gd name="connsiteX221" fmla="*/ 3297577 w 14030783"/>
                <a:gd name="connsiteY221" fmla="*/ 1640757 h 9738027"/>
                <a:gd name="connsiteX222" fmla="*/ 3261178 w 14030783"/>
                <a:gd name="connsiteY222" fmla="*/ 1588143 h 9738027"/>
                <a:gd name="connsiteX223" fmla="*/ 3133158 w 14030783"/>
                <a:gd name="connsiteY223" fmla="*/ 1569319 h 9738027"/>
                <a:gd name="connsiteX224" fmla="*/ 3066255 w 14030783"/>
                <a:gd name="connsiteY224" fmla="*/ 1617626 h 9738027"/>
                <a:gd name="connsiteX225" fmla="*/ 3031557 w 14030783"/>
                <a:gd name="connsiteY225" fmla="*/ 1714235 h 9738027"/>
                <a:gd name="connsiteX226" fmla="*/ 3014435 w 14030783"/>
                <a:gd name="connsiteY226" fmla="*/ 1776828 h 9738027"/>
                <a:gd name="connsiteX227" fmla="*/ 2949235 w 14030783"/>
                <a:gd name="connsiteY227" fmla="*/ 1808012 h 9738027"/>
                <a:gd name="connsiteX228" fmla="*/ 2829379 w 14030783"/>
                <a:gd name="connsiteY228" fmla="*/ 1820258 h 9738027"/>
                <a:gd name="connsiteX229" fmla="*/ 2804998 w 14030783"/>
                <a:gd name="connsiteY229" fmla="*/ 1842257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57272 w 14030783"/>
                <a:gd name="connsiteY215" fmla="*/ 2006449 h 9738027"/>
                <a:gd name="connsiteX216" fmla="*/ 3606913 w 14030783"/>
                <a:gd name="connsiteY216" fmla="*/ 1968122 h 9738027"/>
                <a:gd name="connsiteX217" fmla="*/ 3493407 w 14030783"/>
                <a:gd name="connsiteY217" fmla="*/ 1951000 h 9738027"/>
                <a:gd name="connsiteX218" fmla="*/ 3464378 w 14030783"/>
                <a:gd name="connsiteY218" fmla="*/ 1907457 h 9738027"/>
                <a:gd name="connsiteX219" fmla="*/ 3406321 w 14030783"/>
                <a:gd name="connsiteY219" fmla="*/ 1849400 h 9738027"/>
                <a:gd name="connsiteX220" fmla="*/ 3322524 w 14030783"/>
                <a:gd name="connsiteY220" fmla="*/ 1756418 h 9738027"/>
                <a:gd name="connsiteX221" fmla="*/ 3297577 w 14030783"/>
                <a:gd name="connsiteY221" fmla="*/ 1640757 h 9738027"/>
                <a:gd name="connsiteX222" fmla="*/ 3261178 w 14030783"/>
                <a:gd name="connsiteY222" fmla="*/ 1588143 h 9738027"/>
                <a:gd name="connsiteX223" fmla="*/ 3133158 w 14030783"/>
                <a:gd name="connsiteY223" fmla="*/ 1569319 h 9738027"/>
                <a:gd name="connsiteX224" fmla="*/ 3066255 w 14030783"/>
                <a:gd name="connsiteY224" fmla="*/ 1617626 h 9738027"/>
                <a:gd name="connsiteX225" fmla="*/ 3031557 w 14030783"/>
                <a:gd name="connsiteY225" fmla="*/ 1714235 h 9738027"/>
                <a:gd name="connsiteX226" fmla="*/ 3014435 w 14030783"/>
                <a:gd name="connsiteY226" fmla="*/ 1776828 h 9738027"/>
                <a:gd name="connsiteX227" fmla="*/ 2949235 w 14030783"/>
                <a:gd name="connsiteY227" fmla="*/ 1808012 h 9738027"/>
                <a:gd name="connsiteX228" fmla="*/ 2829379 w 14030783"/>
                <a:gd name="connsiteY228" fmla="*/ 1820258 h 9738027"/>
                <a:gd name="connsiteX229" fmla="*/ 2804998 w 14030783"/>
                <a:gd name="connsiteY229" fmla="*/ 1842257 h 9738027"/>
                <a:gd name="connsiteX230" fmla="*/ 2772682 w 14030783"/>
                <a:gd name="connsiteY230" fmla="*/ 1878428 h 9738027"/>
                <a:gd name="connsiteX231" fmla="*/ 2757942 w 14030783"/>
                <a:gd name="connsiteY231" fmla="*/ 1998851 h 9738027"/>
                <a:gd name="connsiteX232" fmla="*/ 2772001 w 14030783"/>
                <a:gd name="connsiteY232" fmla="*/ 2139913 h 9738027"/>
                <a:gd name="connsiteX233" fmla="*/ 2771547 w 14030783"/>
                <a:gd name="connsiteY233" fmla="*/ 2255572 h 9738027"/>
                <a:gd name="connsiteX234" fmla="*/ 2695121 w 14030783"/>
                <a:gd name="connsiteY234" fmla="*/ 2328371 h 9738027"/>
                <a:gd name="connsiteX235" fmla="*/ 2457904 w 14030783"/>
                <a:gd name="connsiteY235" fmla="*/ 2320320 h 9738027"/>
                <a:gd name="connsiteX236" fmla="*/ 2317749 w 14030783"/>
                <a:gd name="connsiteY236" fmla="*/ 2284828 h 9738027"/>
                <a:gd name="connsiteX237" fmla="*/ 2274207 w 14030783"/>
                <a:gd name="connsiteY237" fmla="*/ 2270314 h 9738027"/>
                <a:gd name="connsiteX238" fmla="*/ 2143578 w 14030783"/>
                <a:gd name="connsiteY238" fmla="*/ 2284828 h 9738027"/>
                <a:gd name="connsiteX239" fmla="*/ 2129064 w 14030783"/>
                <a:gd name="connsiteY239" fmla="*/ 2357400 h 9738027"/>
                <a:gd name="connsiteX240" fmla="*/ 2099808 w 14030783"/>
                <a:gd name="connsiteY240" fmla="*/ 2463763 h 9738027"/>
                <a:gd name="connsiteX241" fmla="*/ 2070553 w 14030783"/>
                <a:gd name="connsiteY241" fmla="*/ 2561053 h 9738027"/>
                <a:gd name="connsiteX242" fmla="*/ 2027464 w 14030783"/>
                <a:gd name="connsiteY242" fmla="*/ 2647459 h 9738027"/>
                <a:gd name="connsiteX243" fmla="*/ 2025309 w 14030783"/>
                <a:gd name="connsiteY243" fmla="*/ 2780695 h 9738027"/>
                <a:gd name="connsiteX244" fmla="*/ 2085295 w 14030783"/>
                <a:gd name="connsiteY244" fmla="*/ 2852813 h 9738027"/>
                <a:gd name="connsiteX245" fmla="*/ 2020093 w 14030783"/>
                <a:gd name="connsiteY245" fmla="*/ 2903953 h 9738027"/>
                <a:gd name="connsiteX246" fmla="*/ 1918493 w 14030783"/>
                <a:gd name="connsiteY246" fmla="*/ 2846576 h 9738027"/>
                <a:gd name="connsiteX247" fmla="*/ 1817348 w 14030783"/>
                <a:gd name="connsiteY247" fmla="*/ 2863245 h 9738027"/>
                <a:gd name="connsiteX248" fmla="*/ 1621064 w 14030783"/>
                <a:gd name="connsiteY248" fmla="*/ 2908943 h 9738027"/>
                <a:gd name="connsiteX249" fmla="*/ 1582510 w 14030783"/>
                <a:gd name="connsiteY249" fmla="*/ 2933435 h 9738027"/>
                <a:gd name="connsiteX250" fmla="*/ 1512773 w 14030783"/>
                <a:gd name="connsiteY250" fmla="*/ 2955320 h 9738027"/>
                <a:gd name="connsiteX251" fmla="*/ 1517309 w 14030783"/>
                <a:gd name="connsiteY251" fmla="*/ 3013150 h 9738027"/>
                <a:gd name="connsiteX252" fmla="*/ 1549173 w 14030783"/>
                <a:gd name="connsiteY252" fmla="*/ 3107153 h 9738027"/>
                <a:gd name="connsiteX253" fmla="*/ 1592716 w 14030783"/>
                <a:gd name="connsiteY253" fmla="*/ 3191403 h 9738027"/>
                <a:gd name="connsiteX254" fmla="*/ 1641135 w 14030783"/>
                <a:gd name="connsiteY254" fmla="*/ 3379977 h 9738027"/>
                <a:gd name="connsiteX255" fmla="*/ 1679235 w 14030783"/>
                <a:gd name="connsiteY255" fmla="*/ 3515708 h 9738027"/>
                <a:gd name="connsiteX256" fmla="*/ 1611766 w 14030783"/>
                <a:gd name="connsiteY256" fmla="*/ 3576373 h 9738027"/>
                <a:gd name="connsiteX257" fmla="*/ 1603941 w 14030783"/>
                <a:gd name="connsiteY257" fmla="*/ 3629214 h 9738027"/>
                <a:gd name="connsiteX258" fmla="*/ 1562554 w 14030783"/>
                <a:gd name="connsiteY258" fmla="*/ 3677633 h 9738027"/>
                <a:gd name="connsiteX259" fmla="*/ 1524454 w 14030783"/>
                <a:gd name="connsiteY259" fmla="*/ 3753833 h 9738027"/>
                <a:gd name="connsiteX260" fmla="*/ 1548492 w 14030783"/>
                <a:gd name="connsiteY260" fmla="*/ 3852371 h 9738027"/>
                <a:gd name="connsiteX261" fmla="*/ 1504949 w 14030783"/>
                <a:gd name="connsiteY261" fmla="*/ 3866885 h 9738027"/>
                <a:gd name="connsiteX262" fmla="*/ 1446892 w 14030783"/>
                <a:gd name="connsiteY262" fmla="*/ 3881400 h 9738027"/>
                <a:gd name="connsiteX263" fmla="*/ 1427615 w 14030783"/>
                <a:gd name="connsiteY263" fmla="*/ 3913037 h 9738027"/>
                <a:gd name="connsiteX264" fmla="*/ 1374548 w 14030783"/>
                <a:gd name="connsiteY264" fmla="*/ 3939910 h 9738027"/>
                <a:gd name="connsiteX265" fmla="*/ 1333386 w 14030783"/>
                <a:gd name="connsiteY265" fmla="*/ 3980845 h 9738027"/>
                <a:gd name="connsiteX266" fmla="*/ 1200149 w 14030783"/>
                <a:gd name="connsiteY266" fmla="*/ 4041057 h 9738027"/>
                <a:gd name="connsiteX267" fmla="*/ 1132114 w 14030783"/>
                <a:gd name="connsiteY267" fmla="*/ 4089135 h 9738027"/>
                <a:gd name="connsiteX268" fmla="*/ 1102858 w 14030783"/>
                <a:gd name="connsiteY268" fmla="*/ 4120319 h 9738027"/>
                <a:gd name="connsiteX269" fmla="*/ 1052398 w 14030783"/>
                <a:gd name="connsiteY269" fmla="*/ 4154337 h 9738027"/>
                <a:gd name="connsiteX270" fmla="*/ 996269 w 14030783"/>
                <a:gd name="connsiteY270" fmla="*/ 4183591 h 9738027"/>
                <a:gd name="connsiteX271" fmla="*/ 870857 w 14030783"/>
                <a:gd name="connsiteY271" fmla="*/ 4203322 h 9738027"/>
                <a:gd name="connsiteX272" fmla="*/ 759958 w 14030783"/>
                <a:gd name="connsiteY272" fmla="*/ 4204229 h 9738027"/>
                <a:gd name="connsiteX273" fmla="*/ 716642 w 14030783"/>
                <a:gd name="connsiteY273" fmla="*/ 4307531 h 9738027"/>
                <a:gd name="connsiteX274" fmla="*/ 648607 w 14030783"/>
                <a:gd name="connsiteY274" fmla="*/ 4389400 h 9738027"/>
                <a:gd name="connsiteX275" fmla="*/ 561521 w 14030783"/>
                <a:gd name="connsiteY275" fmla="*/ 4432943 h 9738027"/>
                <a:gd name="connsiteX276" fmla="*/ 474435 w 14030783"/>
                <a:gd name="connsiteY276" fmla="*/ 4418428 h 9738027"/>
                <a:gd name="connsiteX277" fmla="*/ 459921 w 14030783"/>
                <a:gd name="connsiteY277" fmla="*/ 4374885 h 9738027"/>
                <a:gd name="connsiteX278" fmla="*/ 416378 w 14030783"/>
                <a:gd name="connsiteY278" fmla="*/ 4345857 h 9738027"/>
                <a:gd name="connsiteX279" fmla="*/ 358321 w 14030783"/>
                <a:gd name="connsiteY279" fmla="*/ 4360371 h 9738027"/>
                <a:gd name="connsiteX280" fmla="*/ 300264 w 14030783"/>
                <a:gd name="connsiteY280" fmla="*/ 4403914 h 9738027"/>
                <a:gd name="connsiteX281" fmla="*/ 169635 w 14030783"/>
                <a:gd name="connsiteY281" fmla="*/ 4476485 h 9738027"/>
                <a:gd name="connsiteX282" fmla="*/ 103980 w 14030783"/>
                <a:gd name="connsiteY282" fmla="*/ 4551438 h 9738027"/>
                <a:gd name="connsiteX283" fmla="*/ 72571 w 14030783"/>
                <a:gd name="connsiteY283" fmla="*/ 4643287 h 9738027"/>
                <a:gd name="connsiteX284" fmla="*/ 453 w 14030783"/>
                <a:gd name="connsiteY284" fmla="*/ 4715858 h 9738027"/>
                <a:gd name="connsiteX285" fmla="*/ 52840 w 14030783"/>
                <a:gd name="connsiteY285" fmla="*/ 4784914 h 9738027"/>
                <a:gd name="connsiteX286" fmla="*/ 53521 w 14030783"/>
                <a:gd name="connsiteY286" fmla="*/ 4853857 h 9738027"/>
                <a:gd name="connsiteX287" fmla="*/ 111578 w 14030783"/>
                <a:gd name="connsiteY287" fmla="*/ 4868371 h 9738027"/>
                <a:gd name="connsiteX288" fmla="*/ 155121 w 14030783"/>
                <a:gd name="connsiteY288" fmla="*/ 4882885 h 9738027"/>
                <a:gd name="connsiteX289" fmla="*/ 256721 w 14030783"/>
                <a:gd name="connsiteY289" fmla="*/ 4984485 h 9738027"/>
                <a:gd name="connsiteX290" fmla="*/ 319086 w 14030783"/>
                <a:gd name="connsiteY290" fmla="*/ 5098219 h 9738027"/>
                <a:gd name="connsiteX291" fmla="*/ 304572 w 14030783"/>
                <a:gd name="connsiteY291" fmla="*/ 5294275 h 9738027"/>
                <a:gd name="connsiteX292" fmla="*/ 242207 w 14030783"/>
                <a:gd name="connsiteY292" fmla="*/ 5390885 h 9738027"/>
                <a:gd name="connsiteX293" fmla="*/ 300264 w 14030783"/>
                <a:gd name="connsiteY293" fmla="*/ 5419914 h 9738027"/>
                <a:gd name="connsiteX294" fmla="*/ 358321 w 14030783"/>
                <a:gd name="connsiteY294" fmla="*/ 5434428 h 9738027"/>
                <a:gd name="connsiteX295" fmla="*/ 401864 w 14030783"/>
                <a:gd name="connsiteY295" fmla="*/ 5463457 h 9738027"/>
                <a:gd name="connsiteX296" fmla="*/ 445407 w 14030783"/>
                <a:gd name="connsiteY296" fmla="*/ 5477971 h 9738027"/>
                <a:gd name="connsiteX297" fmla="*/ 567985 w 14030783"/>
                <a:gd name="connsiteY297" fmla="*/ 5522195 h 9738027"/>
                <a:gd name="connsiteX298" fmla="*/ 573201 w 14030783"/>
                <a:gd name="connsiteY298" fmla="*/ 5647380 h 9738027"/>
                <a:gd name="connsiteX299" fmla="*/ 587715 w 14030783"/>
                <a:gd name="connsiteY299" fmla="*/ 5739228 h 9738027"/>
                <a:gd name="connsiteX300" fmla="*/ 715282 w 14030783"/>
                <a:gd name="connsiteY300" fmla="*/ 5711333 h 9738027"/>
                <a:gd name="connsiteX301" fmla="*/ 754742 w 14030783"/>
                <a:gd name="connsiteY301" fmla="*/ 5764402 h 9738027"/>
                <a:gd name="connsiteX302" fmla="*/ 822778 w 14030783"/>
                <a:gd name="connsiteY302" fmla="*/ 5811800 h 9738027"/>
                <a:gd name="connsiteX303" fmla="*/ 982435 w 14030783"/>
                <a:gd name="connsiteY303" fmla="*/ 5826314 h 9738027"/>
                <a:gd name="connsiteX304" fmla="*/ 1061470 w 14030783"/>
                <a:gd name="connsiteY304" fmla="*/ 5855796 h 9738027"/>
                <a:gd name="connsiteX305" fmla="*/ 1064304 w 14030783"/>
                <a:gd name="connsiteY305" fmla="*/ 5925533 h 9738027"/>
                <a:gd name="connsiteX306" fmla="*/ 1069295 w 14030783"/>
                <a:gd name="connsiteY306" fmla="*/ 6024751 h 9738027"/>
                <a:gd name="connsiteX307" fmla="*/ 1156607 w 14030783"/>
                <a:gd name="connsiteY307" fmla="*/ 6087571 h 9738027"/>
                <a:gd name="connsiteX308" fmla="*/ 1214890 w 14030783"/>
                <a:gd name="connsiteY308" fmla="*/ 6116033 h 9738027"/>
                <a:gd name="connsiteX309" fmla="*/ 1229178 w 14030783"/>
                <a:gd name="connsiteY309" fmla="*/ 6189171 h 9738027"/>
                <a:gd name="connsiteX310" fmla="*/ 1185635 w 14030783"/>
                <a:gd name="connsiteY310" fmla="*/ 6218200 h 9738027"/>
                <a:gd name="connsiteX311" fmla="*/ 1207520 w 14030783"/>
                <a:gd name="connsiteY311" fmla="*/ 6388289 h 9738027"/>
                <a:gd name="connsiteX312" fmla="*/ 1265123 w 14030783"/>
                <a:gd name="connsiteY312" fmla="*/ 6477075 h 9738027"/>
                <a:gd name="connsiteX313" fmla="*/ 1313203 w 14030783"/>
                <a:gd name="connsiteY313" fmla="*/ 6568924 h 9738027"/>
                <a:gd name="connsiteX314" fmla="*/ 1265350 w 14030783"/>
                <a:gd name="connsiteY314" fmla="*/ 6651020 h 9738027"/>
                <a:gd name="connsiteX315" fmla="*/ 1163977 w 14030783"/>
                <a:gd name="connsiteY315" fmla="*/ 6610539 h 9738027"/>
                <a:gd name="connsiteX316" fmla="*/ 1142092 w 14030783"/>
                <a:gd name="connsiteY316" fmla="*/ 6682657 h 9738027"/>
                <a:gd name="connsiteX317" fmla="*/ 1176790 w 14030783"/>
                <a:gd name="connsiteY317" fmla="*/ 6768495 h 9738027"/>
                <a:gd name="connsiteX318" fmla="*/ 1173729 w 14030783"/>
                <a:gd name="connsiteY318" fmla="*/ 6871115 h 9738027"/>
                <a:gd name="connsiteX319" fmla="*/ 1188697 w 14030783"/>
                <a:gd name="connsiteY319" fmla="*/ 6955140 h 9738027"/>
                <a:gd name="connsiteX320" fmla="*/ 1248909 w 14030783"/>
                <a:gd name="connsiteY320" fmla="*/ 7021475 h 9738027"/>
                <a:gd name="connsiteX321" fmla="*/ 1405503 w 14030783"/>
                <a:gd name="connsiteY321" fmla="*/ 7104025 h 9738027"/>
                <a:gd name="connsiteX322" fmla="*/ 1487827 w 14030783"/>
                <a:gd name="connsiteY322" fmla="*/ 7157093 h 9738027"/>
                <a:gd name="connsiteX323" fmla="*/ 1569470 w 14030783"/>
                <a:gd name="connsiteY323" fmla="*/ 7212541 h 9738027"/>
                <a:gd name="connsiteX324" fmla="*/ 1650092 w 14030783"/>
                <a:gd name="connsiteY324" fmla="*/ 7263228 h 9738027"/>
                <a:gd name="connsiteX325" fmla="*/ 1693635 w 14030783"/>
                <a:gd name="connsiteY325" fmla="*/ 7277743 h 9738027"/>
                <a:gd name="connsiteX326" fmla="*/ 1780721 w 14030783"/>
                <a:gd name="connsiteY326" fmla="*/ 7321285 h 9738027"/>
                <a:gd name="connsiteX327" fmla="*/ 1853292 w 14030783"/>
                <a:gd name="connsiteY327" fmla="*/ 7248714 h 9738027"/>
                <a:gd name="connsiteX328" fmla="*/ 1968726 w 14030783"/>
                <a:gd name="connsiteY328" fmla="*/ 7251322 h 9738027"/>
                <a:gd name="connsiteX329" fmla="*/ 1995827 w 14030783"/>
                <a:gd name="connsiteY329" fmla="*/ 7319358 h 9738027"/>
                <a:gd name="connsiteX330" fmla="*/ 2082914 w 14030783"/>
                <a:gd name="connsiteY330" fmla="*/ 7348387 h 9738027"/>
                <a:gd name="connsiteX331" fmla="*/ 2172607 w 14030783"/>
                <a:gd name="connsiteY331" fmla="*/ 7389321 h 9738027"/>
                <a:gd name="connsiteX332" fmla="*/ 2224540 w 14030783"/>
                <a:gd name="connsiteY332" fmla="*/ 7423339 h 9738027"/>
                <a:gd name="connsiteX333" fmla="*/ 2249714 w 14030783"/>
                <a:gd name="connsiteY333" fmla="*/ 7440462 h 9738027"/>
                <a:gd name="connsiteX334" fmla="*/ 2262301 w 14030783"/>
                <a:gd name="connsiteY334" fmla="*/ 7472098 h 9738027"/>
                <a:gd name="connsiteX335" fmla="*/ 2298359 w 14030783"/>
                <a:gd name="connsiteY335" fmla="*/ 7501920 h 9738027"/>
                <a:gd name="connsiteX336" fmla="*/ 2324893 w 14030783"/>
                <a:gd name="connsiteY336" fmla="*/ 7517569 h 9738027"/>
                <a:gd name="connsiteX337" fmla="*/ 2450986 w 14030783"/>
                <a:gd name="connsiteY337" fmla="*/ 7496364 h 9738027"/>
                <a:gd name="connsiteX338" fmla="*/ 2482623 w 14030783"/>
                <a:gd name="connsiteY338" fmla="*/ 7618714 h 9738027"/>
                <a:gd name="connsiteX339" fmla="*/ 2535464 w 14030783"/>
                <a:gd name="connsiteY339" fmla="*/ 7655114 h 9738027"/>
                <a:gd name="connsiteX340" fmla="*/ 2622549 w 14030783"/>
                <a:gd name="connsiteY340" fmla="*/ 7684143 h 9738027"/>
                <a:gd name="connsiteX341" fmla="*/ 2682760 w 14030783"/>
                <a:gd name="connsiteY341" fmla="*/ 7741746 h 9738027"/>
                <a:gd name="connsiteX342" fmla="*/ 2791278 w 14030783"/>
                <a:gd name="connsiteY342" fmla="*/ 7744582 h 9738027"/>
                <a:gd name="connsiteX343" fmla="*/ 2847408 w 14030783"/>
                <a:gd name="connsiteY343" fmla="*/ 7814545 h 9738027"/>
                <a:gd name="connsiteX344" fmla="*/ 2927349 w 14030783"/>
                <a:gd name="connsiteY344" fmla="*/ 7807627 h 9738027"/>
                <a:gd name="connsiteX345" fmla="*/ 3007065 w 14030783"/>
                <a:gd name="connsiteY345" fmla="*/ 7838810 h 9738027"/>
                <a:gd name="connsiteX346" fmla="*/ 3145064 w 14030783"/>
                <a:gd name="connsiteY346" fmla="*/ 7843800 h 9738027"/>
                <a:gd name="connsiteX347" fmla="*/ 3254035 w 14030783"/>
                <a:gd name="connsiteY347" fmla="*/ 7881900 h 9738027"/>
                <a:gd name="connsiteX348" fmla="*/ 3367314 w 14030783"/>
                <a:gd name="connsiteY348" fmla="*/ 7843346 h 9738027"/>
                <a:gd name="connsiteX349" fmla="*/ 3456780 w 14030783"/>
                <a:gd name="connsiteY349" fmla="*/ 7819988 h 9738027"/>
                <a:gd name="connsiteX350" fmla="*/ 3480820 w 14030783"/>
                <a:gd name="connsiteY350" fmla="*/ 7878044 h 9738027"/>
                <a:gd name="connsiteX351" fmla="*/ 3490571 w 14030783"/>
                <a:gd name="connsiteY351" fmla="*/ 7923969 h 9738027"/>
                <a:gd name="connsiteX352" fmla="*/ 3512229 w 14030783"/>
                <a:gd name="connsiteY352" fmla="*/ 7982025 h 9738027"/>
                <a:gd name="connsiteX353" fmla="*/ 3546247 w 14030783"/>
                <a:gd name="connsiteY353" fmla="*/ 8022960 h 9738027"/>
                <a:gd name="connsiteX354" fmla="*/ 3609521 w 14030783"/>
                <a:gd name="connsiteY354" fmla="*/ 8017971 h 9738027"/>
                <a:gd name="connsiteX355" fmla="*/ 3624035 w 14030783"/>
                <a:gd name="connsiteY355" fmla="*/ 7901857 h 9738027"/>
                <a:gd name="connsiteX356" fmla="*/ 3703977 w 14030783"/>
                <a:gd name="connsiteY356" fmla="*/ 7834502 h 9738027"/>
                <a:gd name="connsiteX357" fmla="*/ 3747973 w 14030783"/>
                <a:gd name="connsiteY357" fmla="*/ 7787103 h 9738027"/>
                <a:gd name="connsiteX358" fmla="*/ 3882004 w 14030783"/>
                <a:gd name="connsiteY358" fmla="*/ 7842099 h 9738027"/>
                <a:gd name="connsiteX359" fmla="*/ 4030435 w 14030783"/>
                <a:gd name="connsiteY359" fmla="*/ 7872828 h 9738027"/>
                <a:gd name="connsiteX360" fmla="*/ 4110377 w 14030783"/>
                <a:gd name="connsiteY360" fmla="*/ 7834728 h 9738027"/>
                <a:gd name="connsiteX361" fmla="*/ 4146323 w 14030783"/>
                <a:gd name="connsiteY361" fmla="*/ 7921360 h 9738027"/>
                <a:gd name="connsiteX362" fmla="*/ 4196555 w 14030783"/>
                <a:gd name="connsiteY362" fmla="*/ 7962522 h 9738027"/>
                <a:gd name="connsiteX363" fmla="*/ 4261757 w 14030783"/>
                <a:gd name="connsiteY363" fmla="*/ 8028177 h 9738027"/>
                <a:gd name="connsiteX364" fmla="*/ 4252685 w 14030783"/>
                <a:gd name="connsiteY364" fmla="*/ 8093151 h 9738027"/>
                <a:gd name="connsiteX365" fmla="*/ 4277178 w 14030783"/>
                <a:gd name="connsiteY365" fmla="*/ 8148600 h 9738027"/>
                <a:gd name="connsiteX366" fmla="*/ 4436835 w 14030783"/>
                <a:gd name="connsiteY366" fmla="*/ 8119571 h 9738027"/>
                <a:gd name="connsiteX367" fmla="*/ 4565310 w 14030783"/>
                <a:gd name="connsiteY367" fmla="*/ 8078863 h 9738027"/>
                <a:gd name="connsiteX368" fmla="*/ 4639128 w 14030783"/>
                <a:gd name="connsiteY368" fmla="*/ 8082945 h 9738027"/>
                <a:gd name="connsiteX369" fmla="*/ 4712607 w 14030783"/>
                <a:gd name="connsiteY369" fmla="*/ 8047000 h 9738027"/>
                <a:gd name="connsiteX370" fmla="*/ 4741635 w 14030783"/>
                <a:gd name="connsiteY370" fmla="*/ 8003457 h 9738027"/>
                <a:gd name="connsiteX371" fmla="*/ 4756149 w 14030783"/>
                <a:gd name="connsiteY371" fmla="*/ 7959914 h 9738027"/>
                <a:gd name="connsiteX372" fmla="*/ 4843235 w 14030783"/>
                <a:gd name="connsiteY372" fmla="*/ 7930885 h 9738027"/>
                <a:gd name="connsiteX373" fmla="*/ 4877480 w 14030783"/>
                <a:gd name="connsiteY373" fmla="*/ 7904465 h 9738027"/>
                <a:gd name="connsiteX374" fmla="*/ 4933609 w 14030783"/>
                <a:gd name="connsiteY374" fmla="*/ 7875437 h 9738027"/>
                <a:gd name="connsiteX375" fmla="*/ 4986224 w 14030783"/>
                <a:gd name="connsiteY375" fmla="*/ 7839037 h 9738027"/>
                <a:gd name="connsiteX376" fmla="*/ 5104492 w 14030783"/>
                <a:gd name="connsiteY376" fmla="*/ 7766919 h 9738027"/>
                <a:gd name="connsiteX377" fmla="*/ 5249635 w 14030783"/>
                <a:gd name="connsiteY377" fmla="*/ 7814771 h 9738027"/>
                <a:gd name="connsiteX378" fmla="*/ 5336721 w 14030783"/>
                <a:gd name="connsiteY378" fmla="*/ 7872828 h 9738027"/>
                <a:gd name="connsiteX379" fmla="*/ 5423807 w 14030783"/>
                <a:gd name="connsiteY379" fmla="*/ 7858314 h 9738027"/>
                <a:gd name="connsiteX380" fmla="*/ 5467349 w 14030783"/>
                <a:gd name="connsiteY380" fmla="*/ 7829285 h 9738027"/>
                <a:gd name="connsiteX381" fmla="*/ 5553754 w 14030783"/>
                <a:gd name="connsiteY381" fmla="*/ 7712377 h 9738027"/>
                <a:gd name="connsiteX382" fmla="*/ 5602741 w 14030783"/>
                <a:gd name="connsiteY382" fmla="*/ 7788804 h 9738027"/>
                <a:gd name="connsiteX383" fmla="*/ 5641521 w 14030783"/>
                <a:gd name="connsiteY383" fmla="*/ 7843800 h 9738027"/>
                <a:gd name="connsiteX384" fmla="*/ 5656035 w 14030783"/>
                <a:gd name="connsiteY384" fmla="*/ 7887343 h 9738027"/>
                <a:gd name="connsiteX385" fmla="*/ 5745276 w 14030783"/>
                <a:gd name="connsiteY385" fmla="*/ 7950389 h 9738027"/>
                <a:gd name="connsiteX386" fmla="*/ 5770222 w 14030783"/>
                <a:gd name="connsiteY386" fmla="*/ 7990077 h 9738027"/>
                <a:gd name="connsiteX387" fmla="*/ 5766480 w 14030783"/>
                <a:gd name="connsiteY387" fmla="*/ 8069112 h 9738027"/>
                <a:gd name="connsiteX388" fmla="*/ 5771016 w 14030783"/>
                <a:gd name="connsiteY388" fmla="*/ 8131703 h 9738027"/>
                <a:gd name="connsiteX389" fmla="*/ 5778386 w 14030783"/>
                <a:gd name="connsiteY389" fmla="*/ 8211419 h 9738027"/>
                <a:gd name="connsiteX390" fmla="*/ 5776458 w 14030783"/>
                <a:gd name="connsiteY390" fmla="*/ 8300887 h 9738027"/>
                <a:gd name="connsiteX391" fmla="*/ 5730989 w 14030783"/>
                <a:gd name="connsiteY391" fmla="*/ 8377994 h 9738027"/>
                <a:gd name="connsiteX392" fmla="*/ 5641521 w 14030783"/>
                <a:gd name="connsiteY392" fmla="*/ 8424371 h 9738027"/>
                <a:gd name="connsiteX393" fmla="*/ 5612492 w 14030783"/>
                <a:gd name="connsiteY393" fmla="*/ 8467914 h 9738027"/>
                <a:gd name="connsiteX394" fmla="*/ 5597978 w 14030783"/>
                <a:gd name="connsiteY394" fmla="*/ 8511457 h 9738027"/>
                <a:gd name="connsiteX395" fmla="*/ 5510892 w 14030783"/>
                <a:gd name="connsiteY395" fmla="*/ 8598543 h 9738027"/>
                <a:gd name="connsiteX396" fmla="*/ 5496378 w 14030783"/>
                <a:gd name="connsiteY396" fmla="*/ 8642085 h 9738027"/>
                <a:gd name="connsiteX397" fmla="*/ 5558744 w 14030783"/>
                <a:gd name="connsiteY397" fmla="*/ 8768178 h 9738027"/>
                <a:gd name="connsiteX398" fmla="*/ 5516109 w 14030783"/>
                <a:gd name="connsiteY398" fmla="*/ 8861954 h 9738027"/>
                <a:gd name="connsiteX399" fmla="*/ 5658303 w 14030783"/>
                <a:gd name="connsiteY399" fmla="*/ 8840183 h 9738027"/>
                <a:gd name="connsiteX400" fmla="*/ 5750491 w 14030783"/>
                <a:gd name="connsiteY400" fmla="*/ 8814103 h 9738027"/>
                <a:gd name="connsiteX401" fmla="*/ 5815692 w 14030783"/>
                <a:gd name="connsiteY401" fmla="*/ 8800268 h 9738027"/>
                <a:gd name="connsiteX402" fmla="*/ 5787798 w 14030783"/>
                <a:gd name="connsiteY402" fmla="*/ 8872159 h 9738027"/>
                <a:gd name="connsiteX403" fmla="*/ 5786890 w 14030783"/>
                <a:gd name="connsiteY403" fmla="*/ 8903343 h 9738027"/>
                <a:gd name="connsiteX404" fmla="*/ 5786664 w 14030783"/>
                <a:gd name="connsiteY404" fmla="*/ 8946885 h 9738027"/>
                <a:gd name="connsiteX405" fmla="*/ 5815692 w 14030783"/>
                <a:gd name="connsiteY405" fmla="*/ 9033971 h 9738027"/>
                <a:gd name="connsiteX406" fmla="*/ 5868760 w 14030783"/>
                <a:gd name="connsiteY406" fmla="*/ 9080576 h 9738027"/>
                <a:gd name="connsiteX407" fmla="*/ 5921828 w 14030783"/>
                <a:gd name="connsiteY407" fmla="*/ 9114140 h 9738027"/>
                <a:gd name="connsiteX408" fmla="*/ 5946321 w 14030783"/>
                <a:gd name="connsiteY408" fmla="*/ 9164600 h 9738027"/>
                <a:gd name="connsiteX409" fmla="*/ 5902778 w 14030783"/>
                <a:gd name="connsiteY409" fmla="*/ 9266200 h 9738027"/>
                <a:gd name="connsiteX410" fmla="*/ 6062435 w 14030783"/>
                <a:gd name="connsiteY410" fmla="*/ 9353285 h 9738027"/>
                <a:gd name="connsiteX411" fmla="*/ 6076949 w 14030783"/>
                <a:gd name="connsiteY411" fmla="*/ 9396828 h 9738027"/>
                <a:gd name="connsiteX412" fmla="*/ 6105978 w 14030783"/>
                <a:gd name="connsiteY412" fmla="*/ 9440371 h 9738027"/>
                <a:gd name="connsiteX413" fmla="*/ 6172653 w 14030783"/>
                <a:gd name="connsiteY413" fmla="*/ 9471214 h 9738027"/>
                <a:gd name="connsiteX414" fmla="*/ 6308384 w 14030783"/>
                <a:gd name="connsiteY414" fmla="*/ 9406920 h 9738027"/>
                <a:gd name="connsiteX415" fmla="*/ 6338207 w 14030783"/>
                <a:gd name="connsiteY415" fmla="*/ 9440371 h 9738027"/>
                <a:gd name="connsiteX416" fmla="*/ 6352721 w 14030783"/>
                <a:gd name="connsiteY416" fmla="*/ 9483914 h 9738027"/>
                <a:gd name="connsiteX417" fmla="*/ 6386739 w 14030783"/>
                <a:gd name="connsiteY417" fmla="*/ 9527003 h 9738027"/>
                <a:gd name="connsiteX418" fmla="*/ 6444569 w 14030783"/>
                <a:gd name="connsiteY418" fmla="*/ 9556032 h 9738027"/>
                <a:gd name="connsiteX419" fmla="*/ 6469061 w 14030783"/>
                <a:gd name="connsiteY419" fmla="*/ 9510562 h 9738027"/>
                <a:gd name="connsiteX420" fmla="*/ 6468835 w 14030783"/>
                <a:gd name="connsiteY420" fmla="*/ 9382314 h 9738027"/>
                <a:gd name="connsiteX421" fmla="*/ 6439807 w 14030783"/>
                <a:gd name="connsiteY421" fmla="*/ 9280714 h 9738027"/>
                <a:gd name="connsiteX422" fmla="*/ 6483349 w 14030783"/>
                <a:gd name="connsiteY422" fmla="*/ 9237171 h 9738027"/>
                <a:gd name="connsiteX423" fmla="*/ 6526892 w 14030783"/>
                <a:gd name="connsiteY423" fmla="*/ 9222657 h 9738027"/>
                <a:gd name="connsiteX424" fmla="*/ 6596516 w 14030783"/>
                <a:gd name="connsiteY424" fmla="*/ 9225945 h 9738027"/>
                <a:gd name="connsiteX425" fmla="*/ 6675097 w 14030783"/>
                <a:gd name="connsiteY425" fmla="*/ 9168795 h 9738027"/>
                <a:gd name="connsiteX426" fmla="*/ 6776243 w 14030783"/>
                <a:gd name="connsiteY426" fmla="*/ 9224812 h 9738027"/>
                <a:gd name="connsiteX427" fmla="*/ 6802664 w 14030783"/>
                <a:gd name="connsiteY427" fmla="*/ 9164600 h 9738027"/>
                <a:gd name="connsiteX428" fmla="*/ 6867638 w 14030783"/>
                <a:gd name="connsiteY428" fmla="*/ 9181722 h 9738027"/>
                <a:gd name="connsiteX429" fmla="*/ 6909027 w 14030783"/>
                <a:gd name="connsiteY429" fmla="*/ 9205988 h 9738027"/>
                <a:gd name="connsiteX430" fmla="*/ 6991349 w 14030783"/>
                <a:gd name="connsiteY430" fmla="*/ 9208143 h 9738027"/>
                <a:gd name="connsiteX431" fmla="*/ 7063921 w 14030783"/>
                <a:gd name="connsiteY431" fmla="*/ 9121057 h 9738027"/>
                <a:gd name="connsiteX432" fmla="*/ 7141028 w 14030783"/>
                <a:gd name="connsiteY432" fmla="*/ 9139881 h 9738027"/>
                <a:gd name="connsiteX433" fmla="*/ 7209064 w 14030783"/>
                <a:gd name="connsiteY433" fmla="*/ 9077514 h 9738027"/>
                <a:gd name="connsiteX434" fmla="*/ 7235939 w 14030783"/>
                <a:gd name="connsiteY434" fmla="*/ 9048713 h 9738027"/>
                <a:gd name="connsiteX435" fmla="*/ 7275172 w 14030783"/>
                <a:gd name="connsiteY435" fmla="*/ 9023539 h 9738027"/>
                <a:gd name="connsiteX436" fmla="*/ 7310436 w 14030783"/>
                <a:gd name="connsiteY436" fmla="*/ 9063681 h 9738027"/>
                <a:gd name="connsiteX437" fmla="*/ 7346609 w 14030783"/>
                <a:gd name="connsiteY437" fmla="*/ 9109604 h 9738027"/>
                <a:gd name="connsiteX438" fmla="*/ 7382328 w 14030783"/>
                <a:gd name="connsiteY438" fmla="*/ 9159270 h 9738027"/>
                <a:gd name="connsiteX439" fmla="*/ 7499349 w 14030783"/>
                <a:gd name="connsiteY439" fmla="*/ 9164600 h 9738027"/>
                <a:gd name="connsiteX440" fmla="*/ 7586435 w 14030783"/>
                <a:gd name="connsiteY440" fmla="*/ 9179114 h 9738027"/>
                <a:gd name="connsiteX441" fmla="*/ 7600949 w 14030783"/>
                <a:gd name="connsiteY441" fmla="*/ 9353285 h 9738027"/>
                <a:gd name="connsiteX442" fmla="*/ 7673521 w 14030783"/>
                <a:gd name="connsiteY442" fmla="*/ 9367800 h 9738027"/>
                <a:gd name="connsiteX443" fmla="*/ 7760607 w 14030783"/>
                <a:gd name="connsiteY443" fmla="*/ 9396828 h 9738027"/>
                <a:gd name="connsiteX444" fmla="*/ 7847692 w 14030783"/>
                <a:gd name="connsiteY444" fmla="*/ 9425857 h 9738027"/>
                <a:gd name="connsiteX445" fmla="*/ 7891235 w 14030783"/>
                <a:gd name="connsiteY445" fmla="*/ 9440371 h 9738027"/>
                <a:gd name="connsiteX446" fmla="*/ 7934778 w 14030783"/>
                <a:gd name="connsiteY446" fmla="*/ 9396828 h 9738027"/>
                <a:gd name="connsiteX447" fmla="*/ 7978321 w 14030783"/>
                <a:gd name="connsiteY447" fmla="*/ 9382314 h 9738027"/>
                <a:gd name="connsiteX448" fmla="*/ 8001453 w 14030783"/>
                <a:gd name="connsiteY448" fmla="*/ 9347389 h 9738027"/>
                <a:gd name="connsiteX449" fmla="*/ 8044315 w 14030783"/>
                <a:gd name="connsiteY449" fmla="*/ 9335483 h 9738027"/>
                <a:gd name="connsiteX450" fmla="*/ 8103847 w 14030783"/>
                <a:gd name="connsiteY450" fmla="*/ 9397396 h 9738027"/>
                <a:gd name="connsiteX451" fmla="*/ 8207942 w 14030783"/>
                <a:gd name="connsiteY451" fmla="*/ 9437309 h 9738027"/>
                <a:gd name="connsiteX452" fmla="*/ 8253866 w 14030783"/>
                <a:gd name="connsiteY452" fmla="*/ 9392633 h 9738027"/>
                <a:gd name="connsiteX453" fmla="*/ 8294347 w 14030783"/>
                <a:gd name="connsiteY453" fmla="*/ 9401818 h 9738027"/>
                <a:gd name="connsiteX454" fmla="*/ 8337890 w 14030783"/>
                <a:gd name="connsiteY454" fmla="*/ 9438217 h 9738027"/>
                <a:gd name="connsiteX455" fmla="*/ 8356259 w 14030783"/>
                <a:gd name="connsiteY455" fmla="*/ 9485502 h 9738027"/>
                <a:gd name="connsiteX456" fmla="*/ 8333808 w 14030783"/>
                <a:gd name="connsiteY456" fmla="*/ 9519633 h 9738027"/>
                <a:gd name="connsiteX457" fmla="*/ 8315778 w 14030783"/>
                <a:gd name="connsiteY457" fmla="*/ 9604564 h 9738027"/>
                <a:gd name="connsiteX458" fmla="*/ 8348095 w 14030783"/>
                <a:gd name="connsiteY458" fmla="*/ 9685413 h 9738027"/>
                <a:gd name="connsiteX459" fmla="*/ 8389257 w 14030783"/>
                <a:gd name="connsiteY459" fmla="*/ 9738027 h 9738027"/>
                <a:gd name="connsiteX460" fmla="*/ 8428264 w 14030783"/>
                <a:gd name="connsiteY460" fmla="*/ 9730657 h 9738027"/>
                <a:gd name="connsiteX461" fmla="*/ 8425202 w 14030783"/>
                <a:gd name="connsiteY461" fmla="*/ 9682578 h 9738027"/>
                <a:gd name="connsiteX462" fmla="*/ 8399235 w 14030783"/>
                <a:gd name="connsiteY462" fmla="*/ 9643571 h 9738027"/>
                <a:gd name="connsiteX463" fmla="*/ 8389937 w 14030783"/>
                <a:gd name="connsiteY463" fmla="*/ 9571453 h 9738027"/>
                <a:gd name="connsiteX464" fmla="*/ 8409214 w 14030783"/>
                <a:gd name="connsiteY464" fmla="*/ 9527684 h 9738027"/>
                <a:gd name="connsiteX465" fmla="*/ 8434841 w 14030783"/>
                <a:gd name="connsiteY465" fmla="*/ 9475977 h 9738027"/>
                <a:gd name="connsiteX466" fmla="*/ 8468178 w 14030783"/>
                <a:gd name="connsiteY466" fmla="*/ 9483120 h 9738027"/>
                <a:gd name="connsiteX467" fmla="*/ 8534853 w 14030783"/>
                <a:gd name="connsiteY467" fmla="*/ 9473595 h 9738027"/>
                <a:gd name="connsiteX468" fmla="*/ 8592684 w 14030783"/>
                <a:gd name="connsiteY468" fmla="*/ 9453185 h 9738027"/>
                <a:gd name="connsiteX469" fmla="*/ 8675007 w 14030783"/>
                <a:gd name="connsiteY469" fmla="*/ 9428465 h 9738027"/>
                <a:gd name="connsiteX470" fmla="*/ 8734991 w 14030783"/>
                <a:gd name="connsiteY470" fmla="*/ 9415877 h 9738027"/>
                <a:gd name="connsiteX471" fmla="*/ 8730116 w 14030783"/>
                <a:gd name="connsiteY471" fmla="*/ 9375964 h 9738027"/>
                <a:gd name="connsiteX472" fmla="*/ 8753928 w 14030783"/>
                <a:gd name="connsiteY472" fmla="*/ 9356914 h 9738027"/>
                <a:gd name="connsiteX473" fmla="*/ 8782503 w 14030783"/>
                <a:gd name="connsiteY473" fmla="*/ 9359295 h 9738027"/>
                <a:gd name="connsiteX474" fmla="*/ 8849178 w 14030783"/>
                <a:gd name="connsiteY474" fmla="*/ 9382314 h 9738027"/>
                <a:gd name="connsiteX475" fmla="*/ 8894876 w 14030783"/>
                <a:gd name="connsiteY475" fmla="*/ 9312577 h 9738027"/>
                <a:gd name="connsiteX476" fmla="*/ 8942047 w 14030783"/>
                <a:gd name="connsiteY476" fmla="*/ 9314052 h 9738027"/>
                <a:gd name="connsiteX477" fmla="*/ 8980147 w 14030783"/>
                <a:gd name="connsiteY477" fmla="*/ 9356914 h 9738027"/>
                <a:gd name="connsiteX478" fmla="*/ 9023009 w 14030783"/>
                <a:gd name="connsiteY478" fmla="*/ 9321195 h 9738027"/>
                <a:gd name="connsiteX479" fmla="*/ 9064511 w 14030783"/>
                <a:gd name="connsiteY479" fmla="*/ 9264272 h 9738027"/>
                <a:gd name="connsiteX480" fmla="*/ 9124723 w 14030783"/>
                <a:gd name="connsiteY480" fmla="*/ 9278106 h 9738027"/>
                <a:gd name="connsiteX481" fmla="*/ 9163503 w 14030783"/>
                <a:gd name="connsiteY481" fmla="*/ 9237852 h 9738027"/>
                <a:gd name="connsiteX482" fmla="*/ 9168266 w 14030783"/>
                <a:gd name="connsiteY482" fmla="*/ 9186258 h 9738027"/>
                <a:gd name="connsiteX483" fmla="*/ 9199222 w 14030783"/>
                <a:gd name="connsiteY483" fmla="*/ 9133077 h 9738027"/>
                <a:gd name="connsiteX484" fmla="*/ 9242084 w 14030783"/>
                <a:gd name="connsiteY484" fmla="*/ 9156889 h 9738027"/>
                <a:gd name="connsiteX485" fmla="*/ 9285174 w 14030783"/>
                <a:gd name="connsiteY485" fmla="*/ 9196690 h 9738027"/>
                <a:gd name="connsiteX486" fmla="*/ 9344478 w 14030783"/>
                <a:gd name="connsiteY486" fmla="*/ 9159270 h 9738027"/>
                <a:gd name="connsiteX487" fmla="*/ 9438367 w 14030783"/>
                <a:gd name="connsiteY487" fmla="*/ 9131943 h 9738027"/>
                <a:gd name="connsiteX488" fmla="*/ 9496878 w 14030783"/>
                <a:gd name="connsiteY488" fmla="*/ 9130695 h 9738027"/>
                <a:gd name="connsiteX489" fmla="*/ 9557316 w 14030783"/>
                <a:gd name="connsiteY489" fmla="*/ 9105521 h 9738027"/>
                <a:gd name="connsiteX490" fmla="*/ 9613446 w 14030783"/>
                <a:gd name="connsiteY490" fmla="*/ 9126046 h 9738027"/>
                <a:gd name="connsiteX491" fmla="*/ 9691007 w 14030783"/>
                <a:gd name="connsiteY491" fmla="*/ 9106543 h 9738027"/>
                <a:gd name="connsiteX492" fmla="*/ 9792153 w 14030783"/>
                <a:gd name="connsiteY492" fmla="*/ 9094977 h 9738027"/>
                <a:gd name="connsiteX493" fmla="*/ 9854973 w 14030783"/>
                <a:gd name="connsiteY493" fmla="*/ 9050866 h 9738027"/>
                <a:gd name="connsiteX494" fmla="*/ 9842159 w 14030783"/>
                <a:gd name="connsiteY494" fmla="*/ 9009252 h 9738027"/>
                <a:gd name="connsiteX495" fmla="*/ 9858034 w 14030783"/>
                <a:gd name="connsiteY495" fmla="*/ 8981583 h 9738027"/>
                <a:gd name="connsiteX496" fmla="*/ 9911216 w 14030783"/>
                <a:gd name="connsiteY496" fmla="*/ 8980677 h 9738027"/>
                <a:gd name="connsiteX497" fmla="*/ 9932534 w 14030783"/>
                <a:gd name="connsiteY497" fmla="*/ 8931350 h 9738027"/>
                <a:gd name="connsiteX498" fmla="*/ 9981519 w 14030783"/>
                <a:gd name="connsiteY498" fmla="*/ 8904022 h 9738027"/>
                <a:gd name="connsiteX499" fmla="*/ 10063162 w 14030783"/>
                <a:gd name="connsiteY499" fmla="*/ 8850956 h 9738027"/>
                <a:gd name="connsiteX500" fmla="*/ 10140723 w 14030783"/>
                <a:gd name="connsiteY500" fmla="*/ 8802650 h 9738027"/>
                <a:gd name="connsiteX501" fmla="*/ 10169524 w 14030783"/>
                <a:gd name="connsiteY501" fmla="*/ 8768632 h 9738027"/>
                <a:gd name="connsiteX502" fmla="*/ 10138795 w 14030783"/>
                <a:gd name="connsiteY502" fmla="*/ 8719646 h 9738027"/>
                <a:gd name="connsiteX503" fmla="*/ 10178256 w 14030783"/>
                <a:gd name="connsiteY503" fmla="*/ 8683474 h 9738027"/>
                <a:gd name="connsiteX504" fmla="*/ 10238467 w 14030783"/>
                <a:gd name="connsiteY504" fmla="*/ 8664197 h 9738027"/>
                <a:gd name="connsiteX505" fmla="*/ 10291535 w 14030783"/>
                <a:gd name="connsiteY505" fmla="*/ 8642539 h 9738027"/>
                <a:gd name="connsiteX506" fmla="*/ 10332470 w 14030783"/>
                <a:gd name="connsiteY506" fmla="*/ 8610902 h 9738027"/>
                <a:gd name="connsiteX507" fmla="*/ 10389847 w 14030783"/>
                <a:gd name="connsiteY507" fmla="*/ 8533002 h 9738027"/>
                <a:gd name="connsiteX508" fmla="*/ 10402207 w 14030783"/>
                <a:gd name="connsiteY508" fmla="*/ 8525971 h 9738027"/>
                <a:gd name="connsiteX509" fmla="*/ 10436905 w 14030783"/>
                <a:gd name="connsiteY509" fmla="*/ 8480274 h 9738027"/>
                <a:gd name="connsiteX510" fmla="*/ 10475232 w 14030783"/>
                <a:gd name="connsiteY510" fmla="*/ 8443875 h 9738027"/>
                <a:gd name="connsiteX511" fmla="*/ 10518321 w 14030783"/>
                <a:gd name="connsiteY511" fmla="*/ 8395343 h 9738027"/>
                <a:gd name="connsiteX512" fmla="*/ 10533516 w 14030783"/>
                <a:gd name="connsiteY512" fmla="*/ 8308257 h 9738027"/>
                <a:gd name="connsiteX513" fmla="*/ 10538052 w 14030783"/>
                <a:gd name="connsiteY513" fmla="*/ 8247819 h 9738027"/>
                <a:gd name="connsiteX514" fmla="*/ 10520816 w 14030783"/>
                <a:gd name="connsiteY514" fmla="*/ 8171052 h 9738027"/>
                <a:gd name="connsiteX515" fmla="*/ 10561864 w 14030783"/>
                <a:gd name="connsiteY515" fmla="*/ 8117643 h 9738027"/>
                <a:gd name="connsiteX516" fmla="*/ 10605407 w 14030783"/>
                <a:gd name="connsiteY516" fmla="*/ 8119571 h 9738027"/>
                <a:gd name="connsiteX517" fmla="*/ 10666072 w 14030783"/>
                <a:gd name="connsiteY517" fmla="*/ 8102676 h 9738027"/>
                <a:gd name="connsiteX518" fmla="*/ 10693627 w 14030783"/>
                <a:gd name="connsiteY518" fmla="*/ 8025569 h 9738027"/>
                <a:gd name="connsiteX519" fmla="*/ 10735128 w 14030783"/>
                <a:gd name="connsiteY519" fmla="*/ 7994839 h 9738027"/>
                <a:gd name="connsiteX520" fmla="*/ 10813823 w 14030783"/>
                <a:gd name="connsiteY520" fmla="*/ 7894940 h 9738027"/>
                <a:gd name="connsiteX521" fmla="*/ 10845233 w 14030783"/>
                <a:gd name="connsiteY521" fmla="*/ 7805246 h 9738027"/>
                <a:gd name="connsiteX522" fmla="*/ 10886394 w 14030783"/>
                <a:gd name="connsiteY522" fmla="*/ 7745488 h 9738027"/>
                <a:gd name="connsiteX523" fmla="*/ 10942297 w 14030783"/>
                <a:gd name="connsiteY523" fmla="*/ 7730520 h 9738027"/>
                <a:gd name="connsiteX524" fmla="*/ 10997292 w 14030783"/>
                <a:gd name="connsiteY524" fmla="*/ 7727685 h 9738027"/>
                <a:gd name="connsiteX525" fmla="*/ 10990829 w 14030783"/>
                <a:gd name="connsiteY525" fmla="*/ 7706028 h 9738027"/>
                <a:gd name="connsiteX526" fmla="*/ 10982778 w 14030783"/>
                <a:gd name="connsiteY526" fmla="*/ 7652732 h 9738027"/>
                <a:gd name="connsiteX527" fmla="*/ 10989695 w 14030783"/>
                <a:gd name="connsiteY527" fmla="*/ 7604427 h 9738027"/>
                <a:gd name="connsiteX528" fmla="*/ 10956584 w 14030783"/>
                <a:gd name="connsiteY528" fmla="*/ 7507590 h 9738027"/>
                <a:gd name="connsiteX529" fmla="*/ 10954430 w 14030783"/>
                <a:gd name="connsiteY529" fmla="*/ 7454521 h 9738027"/>
                <a:gd name="connsiteX530" fmla="*/ 11002735 w 14030783"/>
                <a:gd name="connsiteY530" fmla="*/ 7401681 h 9738027"/>
                <a:gd name="connsiteX531" fmla="*/ 11063741 w 14030783"/>
                <a:gd name="connsiteY531" fmla="*/ 7373333 h 9738027"/>
                <a:gd name="connsiteX532" fmla="*/ 11055349 w 14030783"/>
                <a:gd name="connsiteY532" fmla="*/ 7335800 h 9738027"/>
                <a:gd name="connsiteX533" fmla="*/ 11013734 w 14030783"/>
                <a:gd name="connsiteY533" fmla="*/ 7306998 h 9738027"/>
                <a:gd name="connsiteX534" fmla="*/ 10951368 w 14030783"/>
                <a:gd name="connsiteY534" fmla="*/ 7239643 h 9738027"/>
                <a:gd name="connsiteX535" fmla="*/ 10890703 w 14030783"/>
                <a:gd name="connsiteY535" fmla="*/ 7270371 h 9738027"/>
                <a:gd name="connsiteX536" fmla="*/ 10820966 w 14030783"/>
                <a:gd name="connsiteY536" fmla="*/ 7263001 h 9738027"/>
                <a:gd name="connsiteX537" fmla="*/ 10823121 w 14030783"/>
                <a:gd name="connsiteY537" fmla="*/ 7205171 h 9738027"/>
                <a:gd name="connsiteX538" fmla="*/ 10869045 w 14030783"/>
                <a:gd name="connsiteY538" fmla="*/ 7133053 h 9738027"/>
                <a:gd name="connsiteX539" fmla="*/ 10916103 w 14030783"/>
                <a:gd name="connsiteY539" fmla="*/ 7116158 h 9738027"/>
                <a:gd name="connsiteX540" fmla="*/ 10956130 w 14030783"/>
                <a:gd name="connsiteY540" fmla="*/ 7087357 h 9738027"/>
                <a:gd name="connsiteX541" fmla="*/ 11012486 w 14030783"/>
                <a:gd name="connsiteY541" fmla="*/ 7074769 h 9738027"/>
                <a:gd name="connsiteX542" fmla="*/ 11072244 w 14030783"/>
                <a:gd name="connsiteY542" fmla="*/ 7055039 h 9738027"/>
                <a:gd name="connsiteX543" fmla="*/ 10968491 w 14030783"/>
                <a:gd name="connsiteY543" fmla="*/ 6954120 h 9738027"/>
                <a:gd name="connsiteX544" fmla="*/ 10942070 w 14030783"/>
                <a:gd name="connsiteY544" fmla="*/ 6879619 h 9738027"/>
                <a:gd name="connsiteX545" fmla="*/ 11036527 w 14030783"/>
                <a:gd name="connsiteY545" fmla="*/ 6886083 h 9738027"/>
                <a:gd name="connsiteX546" fmla="*/ 11084378 w 14030783"/>
                <a:gd name="connsiteY546" fmla="*/ 6856828 h 9738027"/>
                <a:gd name="connsiteX547" fmla="*/ 11026321 w 14030783"/>
                <a:gd name="connsiteY547" fmla="*/ 6788566 h 9738027"/>
                <a:gd name="connsiteX548" fmla="*/ 10953749 w 14030783"/>
                <a:gd name="connsiteY548" fmla="*/ 6740714 h 9738027"/>
                <a:gd name="connsiteX549" fmla="*/ 10948307 w 14030783"/>
                <a:gd name="connsiteY549" fmla="*/ 6692862 h 9738027"/>
                <a:gd name="connsiteX550" fmla="*/ 10895692 w 14030783"/>
                <a:gd name="connsiteY550" fmla="*/ 6668143 h 9738027"/>
                <a:gd name="connsiteX551" fmla="*/ 10852603 w 14030783"/>
                <a:gd name="connsiteY551" fmla="*/ 6633671 h 9738027"/>
                <a:gd name="connsiteX552" fmla="*/ 10842851 w 14030783"/>
                <a:gd name="connsiteY552" fmla="*/ 6556790 h 9738027"/>
                <a:gd name="connsiteX553" fmla="*/ 10832646 w 14030783"/>
                <a:gd name="connsiteY553" fmla="*/ 6494198 h 9738027"/>
                <a:gd name="connsiteX554" fmla="*/ 10779578 w 14030783"/>
                <a:gd name="connsiteY554" fmla="*/ 6367878 h 9738027"/>
                <a:gd name="connsiteX555" fmla="*/ 10750549 w 14030783"/>
                <a:gd name="connsiteY555" fmla="*/ 6247228 h 9738027"/>
                <a:gd name="connsiteX556" fmla="*/ 10707007 w 14030783"/>
                <a:gd name="connsiteY556" fmla="*/ 6218200 h 9738027"/>
                <a:gd name="connsiteX557" fmla="*/ 10658021 w 14030783"/>
                <a:gd name="connsiteY557" fmla="*/ 6155833 h 9738027"/>
                <a:gd name="connsiteX558" fmla="*/ 10547349 w 14030783"/>
                <a:gd name="connsiteY558" fmla="*/ 6072831 h 9738027"/>
                <a:gd name="connsiteX559" fmla="*/ 10465027 w 14030783"/>
                <a:gd name="connsiteY559" fmla="*/ 6005701 h 9738027"/>
                <a:gd name="connsiteX560" fmla="*/ 10480221 w 14030783"/>
                <a:gd name="connsiteY560" fmla="*/ 5885505 h 9738027"/>
                <a:gd name="connsiteX561" fmla="*/ 10547803 w 14030783"/>
                <a:gd name="connsiteY561" fmla="*/ 5822232 h 9738027"/>
                <a:gd name="connsiteX562" fmla="*/ 10634435 w 14030783"/>
                <a:gd name="connsiteY562" fmla="*/ 5724714 h 9738027"/>
                <a:gd name="connsiteX563" fmla="*/ 10668453 w 14030783"/>
                <a:gd name="connsiteY563" fmla="*/ 5637402 h 9738027"/>
                <a:gd name="connsiteX564" fmla="*/ 10711996 w 14030783"/>
                <a:gd name="connsiteY564" fmla="*/ 5604745 h 9738027"/>
                <a:gd name="connsiteX565" fmla="*/ 10789103 w 14030783"/>
                <a:gd name="connsiteY565" fmla="*/ 5627196 h 9738027"/>
                <a:gd name="connsiteX566" fmla="*/ 10799989 w 14030783"/>
                <a:gd name="connsiteY566" fmla="*/ 5560067 h 9738027"/>
                <a:gd name="connsiteX567" fmla="*/ 10853057 w 14030783"/>
                <a:gd name="connsiteY567" fmla="*/ 5502464 h 9738027"/>
                <a:gd name="connsiteX568" fmla="*/ 10929936 w 14030783"/>
                <a:gd name="connsiteY568" fmla="*/ 5468446 h 9738027"/>
                <a:gd name="connsiteX569" fmla="*/ 10997292 w 14030783"/>
                <a:gd name="connsiteY569" fmla="*/ 5463457 h 9738027"/>
                <a:gd name="connsiteX570" fmla="*/ 11027909 w 14030783"/>
                <a:gd name="connsiteY570" fmla="*/ 5434655 h 9738027"/>
                <a:gd name="connsiteX571" fmla="*/ 11090501 w 14030783"/>
                <a:gd name="connsiteY571" fmla="*/ 5395875 h 9738027"/>
                <a:gd name="connsiteX572" fmla="*/ 11200492 w 14030783"/>
                <a:gd name="connsiteY572" fmla="*/ 5361857 h 9738027"/>
                <a:gd name="connsiteX573" fmla="*/ 11244035 w 14030783"/>
                <a:gd name="connsiteY573" fmla="*/ 5332828 h 9738027"/>
                <a:gd name="connsiteX574" fmla="*/ 11200492 w 14030783"/>
                <a:gd name="connsiteY574" fmla="*/ 5303800 h 9738027"/>
                <a:gd name="connsiteX575" fmla="*/ 10910207 w 14030783"/>
                <a:gd name="connsiteY575" fmla="*/ 5260257 h 9738027"/>
                <a:gd name="connsiteX576" fmla="*/ 10866664 w 14030783"/>
                <a:gd name="connsiteY576" fmla="*/ 5216714 h 9738027"/>
                <a:gd name="connsiteX577" fmla="*/ 10721521 w 14030783"/>
                <a:gd name="connsiteY577" fmla="*/ 5274771 h 9738027"/>
                <a:gd name="connsiteX578" fmla="*/ 10663464 w 14030783"/>
                <a:gd name="connsiteY578" fmla="*/ 5303800 h 9738027"/>
                <a:gd name="connsiteX579" fmla="*/ 10576378 w 14030783"/>
                <a:gd name="connsiteY579" fmla="*/ 5390206 h 9738027"/>
                <a:gd name="connsiteX580" fmla="*/ 10479087 w 14030783"/>
                <a:gd name="connsiteY580" fmla="*/ 5361403 h 9738027"/>
                <a:gd name="connsiteX581" fmla="*/ 10407422 w 14030783"/>
                <a:gd name="connsiteY581" fmla="*/ 5317633 h 9738027"/>
                <a:gd name="connsiteX582" fmla="*/ 10387692 w 14030783"/>
                <a:gd name="connsiteY582" fmla="*/ 5245743 h 9738027"/>
                <a:gd name="connsiteX583" fmla="*/ 10402207 w 14030783"/>
                <a:gd name="connsiteY583" fmla="*/ 5187685 h 9738027"/>
                <a:gd name="connsiteX584" fmla="*/ 10431235 w 14030783"/>
                <a:gd name="connsiteY584" fmla="*/ 5144143 h 9738027"/>
                <a:gd name="connsiteX585" fmla="*/ 10387692 w 14030783"/>
                <a:gd name="connsiteY585" fmla="*/ 5115114 h 9738027"/>
                <a:gd name="connsiteX586" fmla="*/ 10329635 w 14030783"/>
                <a:gd name="connsiteY586" fmla="*/ 5100600 h 9738027"/>
                <a:gd name="connsiteX587" fmla="*/ 10242549 w 14030783"/>
                <a:gd name="connsiteY587" fmla="*/ 5071571 h 9738027"/>
                <a:gd name="connsiteX588" fmla="*/ 10199007 w 14030783"/>
                <a:gd name="connsiteY588" fmla="*/ 5057057 h 9738027"/>
                <a:gd name="connsiteX589" fmla="*/ 10112602 w 14030783"/>
                <a:gd name="connsiteY589" fmla="*/ 5028028 h 9738027"/>
                <a:gd name="connsiteX590" fmla="*/ 10083346 w 14030783"/>
                <a:gd name="connsiteY590" fmla="*/ 4921665 h 9738027"/>
                <a:gd name="connsiteX591" fmla="*/ 10088789 w 14030783"/>
                <a:gd name="connsiteY591" fmla="*/ 4868598 h 9738027"/>
                <a:gd name="connsiteX592" fmla="*/ 10141403 w 14030783"/>
                <a:gd name="connsiteY592" fmla="*/ 4758381 h 9738027"/>
                <a:gd name="connsiteX593" fmla="*/ 10227809 w 14030783"/>
                <a:gd name="connsiteY593" fmla="*/ 4753164 h 9738027"/>
                <a:gd name="connsiteX594" fmla="*/ 10301060 w 14030783"/>
                <a:gd name="connsiteY594" fmla="*/ 4791490 h 9738027"/>
                <a:gd name="connsiteX595" fmla="*/ 10350727 w 14030783"/>
                <a:gd name="connsiteY595" fmla="*/ 4762462 h 9738027"/>
                <a:gd name="connsiteX596" fmla="*/ 10404021 w 14030783"/>
                <a:gd name="connsiteY596" fmla="*/ 4752710 h 9738027"/>
                <a:gd name="connsiteX597" fmla="*/ 10461851 w 14030783"/>
                <a:gd name="connsiteY597" fmla="*/ 4698963 h 9738027"/>
                <a:gd name="connsiteX598" fmla="*/ 10486117 w 14030783"/>
                <a:gd name="connsiteY598" fmla="*/ 4607114 h 9738027"/>
                <a:gd name="connsiteX599" fmla="*/ 10530341 w 14030783"/>
                <a:gd name="connsiteY599" fmla="*/ 4532502 h 9738027"/>
                <a:gd name="connsiteX600" fmla="*/ 10634435 w 14030783"/>
                <a:gd name="connsiteY600" fmla="*/ 4520028 h 9738027"/>
                <a:gd name="connsiteX601" fmla="*/ 10677978 w 14030783"/>
                <a:gd name="connsiteY601" fmla="*/ 4491000 h 9738027"/>
                <a:gd name="connsiteX602" fmla="*/ 10750549 w 14030783"/>
                <a:gd name="connsiteY602" fmla="*/ 4403914 h 9738027"/>
                <a:gd name="connsiteX603" fmla="*/ 10794092 w 14030783"/>
                <a:gd name="connsiteY603" fmla="*/ 4360371 h 9738027"/>
                <a:gd name="connsiteX604" fmla="*/ 10814503 w 14030783"/>
                <a:gd name="connsiteY604" fmla="*/ 4302314 h 9738027"/>
                <a:gd name="connsiteX605" fmla="*/ 10887528 w 14030783"/>
                <a:gd name="connsiteY605" fmla="*/ 4251514 h 9738027"/>
                <a:gd name="connsiteX606" fmla="*/ 11016116 w 14030783"/>
                <a:gd name="connsiteY606" fmla="*/ 4232464 h 9738027"/>
                <a:gd name="connsiteX607" fmla="*/ 11142209 w 14030783"/>
                <a:gd name="connsiteY607" fmla="*/ 4307983 h 9738027"/>
                <a:gd name="connsiteX608" fmla="*/ 11165794 w 14030783"/>
                <a:gd name="connsiteY608" fmla="*/ 4433170 h 9738027"/>
                <a:gd name="connsiteX609" fmla="*/ 11117489 w 14030783"/>
                <a:gd name="connsiteY609" fmla="*/ 4505514 h 9738027"/>
                <a:gd name="connsiteX610" fmla="*/ 11087553 w 14030783"/>
                <a:gd name="connsiteY610" fmla="*/ 4551552 h 9738027"/>
                <a:gd name="connsiteX611" fmla="*/ 11088687 w 14030783"/>
                <a:gd name="connsiteY611" fmla="*/ 4577632 h 9738027"/>
                <a:gd name="connsiteX612" fmla="*/ 11026321 w 14030783"/>
                <a:gd name="connsiteY612" fmla="*/ 4592600 h 9738027"/>
                <a:gd name="connsiteX613" fmla="*/ 11011807 w 14030783"/>
                <a:gd name="connsiteY613" fmla="*/ 4650657 h 9738027"/>
                <a:gd name="connsiteX614" fmla="*/ 11098892 w 14030783"/>
                <a:gd name="connsiteY614" fmla="*/ 4665171 h 9738027"/>
                <a:gd name="connsiteX615" fmla="*/ 11055349 w 14030783"/>
                <a:gd name="connsiteY615" fmla="*/ 4708714 h 9738027"/>
                <a:gd name="connsiteX616" fmla="*/ 11040835 w 14030783"/>
                <a:gd name="connsiteY616" fmla="*/ 4752257 h 9738027"/>
                <a:gd name="connsiteX617" fmla="*/ 11055349 w 14030783"/>
                <a:gd name="connsiteY617" fmla="*/ 4781285 h 9738027"/>
                <a:gd name="connsiteX618" fmla="*/ 11098892 w 14030783"/>
                <a:gd name="connsiteY618" fmla="*/ 4737743 h 9738027"/>
                <a:gd name="connsiteX619" fmla="*/ 11229521 w 14030783"/>
                <a:gd name="connsiteY619" fmla="*/ 4650657 h 9738027"/>
                <a:gd name="connsiteX620" fmla="*/ 11287578 w 14030783"/>
                <a:gd name="connsiteY620" fmla="*/ 4636143 h 9738027"/>
                <a:gd name="connsiteX621" fmla="*/ 11374664 w 14030783"/>
                <a:gd name="connsiteY621" fmla="*/ 4592600 h 9738027"/>
                <a:gd name="connsiteX622" fmla="*/ 11461749 w 14030783"/>
                <a:gd name="connsiteY622" fmla="*/ 4549057 h 9738027"/>
                <a:gd name="connsiteX623" fmla="*/ 11577864 w 14030783"/>
                <a:gd name="connsiteY623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57272 w 14030783"/>
                <a:gd name="connsiteY215" fmla="*/ 2006449 h 9738027"/>
                <a:gd name="connsiteX216" fmla="*/ 3712823 w 14030783"/>
                <a:gd name="connsiteY216" fmla="*/ 1951226 h 9738027"/>
                <a:gd name="connsiteX217" fmla="*/ 3606913 w 14030783"/>
                <a:gd name="connsiteY217" fmla="*/ 1968122 h 9738027"/>
                <a:gd name="connsiteX218" fmla="*/ 3493407 w 14030783"/>
                <a:gd name="connsiteY218" fmla="*/ 1951000 h 9738027"/>
                <a:gd name="connsiteX219" fmla="*/ 3464378 w 14030783"/>
                <a:gd name="connsiteY219" fmla="*/ 1907457 h 9738027"/>
                <a:gd name="connsiteX220" fmla="*/ 3406321 w 14030783"/>
                <a:gd name="connsiteY220" fmla="*/ 1849400 h 9738027"/>
                <a:gd name="connsiteX221" fmla="*/ 3322524 w 14030783"/>
                <a:gd name="connsiteY221" fmla="*/ 1756418 h 9738027"/>
                <a:gd name="connsiteX222" fmla="*/ 3297577 w 14030783"/>
                <a:gd name="connsiteY222" fmla="*/ 1640757 h 9738027"/>
                <a:gd name="connsiteX223" fmla="*/ 3261178 w 14030783"/>
                <a:gd name="connsiteY223" fmla="*/ 1588143 h 9738027"/>
                <a:gd name="connsiteX224" fmla="*/ 3133158 w 14030783"/>
                <a:gd name="connsiteY224" fmla="*/ 1569319 h 9738027"/>
                <a:gd name="connsiteX225" fmla="*/ 3066255 w 14030783"/>
                <a:gd name="connsiteY225" fmla="*/ 1617626 h 9738027"/>
                <a:gd name="connsiteX226" fmla="*/ 3031557 w 14030783"/>
                <a:gd name="connsiteY226" fmla="*/ 1714235 h 9738027"/>
                <a:gd name="connsiteX227" fmla="*/ 3014435 w 14030783"/>
                <a:gd name="connsiteY227" fmla="*/ 1776828 h 9738027"/>
                <a:gd name="connsiteX228" fmla="*/ 2949235 w 14030783"/>
                <a:gd name="connsiteY228" fmla="*/ 1808012 h 9738027"/>
                <a:gd name="connsiteX229" fmla="*/ 2829379 w 14030783"/>
                <a:gd name="connsiteY229" fmla="*/ 1820258 h 9738027"/>
                <a:gd name="connsiteX230" fmla="*/ 2804998 w 14030783"/>
                <a:gd name="connsiteY230" fmla="*/ 1842257 h 9738027"/>
                <a:gd name="connsiteX231" fmla="*/ 2772682 w 14030783"/>
                <a:gd name="connsiteY231" fmla="*/ 1878428 h 9738027"/>
                <a:gd name="connsiteX232" fmla="*/ 2757942 w 14030783"/>
                <a:gd name="connsiteY232" fmla="*/ 1998851 h 9738027"/>
                <a:gd name="connsiteX233" fmla="*/ 2772001 w 14030783"/>
                <a:gd name="connsiteY233" fmla="*/ 2139913 h 9738027"/>
                <a:gd name="connsiteX234" fmla="*/ 2771547 w 14030783"/>
                <a:gd name="connsiteY234" fmla="*/ 2255572 h 9738027"/>
                <a:gd name="connsiteX235" fmla="*/ 2695121 w 14030783"/>
                <a:gd name="connsiteY235" fmla="*/ 2328371 h 9738027"/>
                <a:gd name="connsiteX236" fmla="*/ 2457904 w 14030783"/>
                <a:gd name="connsiteY236" fmla="*/ 2320320 h 9738027"/>
                <a:gd name="connsiteX237" fmla="*/ 2317749 w 14030783"/>
                <a:gd name="connsiteY237" fmla="*/ 2284828 h 9738027"/>
                <a:gd name="connsiteX238" fmla="*/ 2274207 w 14030783"/>
                <a:gd name="connsiteY238" fmla="*/ 2270314 h 9738027"/>
                <a:gd name="connsiteX239" fmla="*/ 2143578 w 14030783"/>
                <a:gd name="connsiteY239" fmla="*/ 2284828 h 9738027"/>
                <a:gd name="connsiteX240" fmla="*/ 2129064 w 14030783"/>
                <a:gd name="connsiteY240" fmla="*/ 2357400 h 9738027"/>
                <a:gd name="connsiteX241" fmla="*/ 2099808 w 14030783"/>
                <a:gd name="connsiteY241" fmla="*/ 2463763 h 9738027"/>
                <a:gd name="connsiteX242" fmla="*/ 2070553 w 14030783"/>
                <a:gd name="connsiteY242" fmla="*/ 2561053 h 9738027"/>
                <a:gd name="connsiteX243" fmla="*/ 2027464 w 14030783"/>
                <a:gd name="connsiteY243" fmla="*/ 2647459 h 9738027"/>
                <a:gd name="connsiteX244" fmla="*/ 2025309 w 14030783"/>
                <a:gd name="connsiteY244" fmla="*/ 2780695 h 9738027"/>
                <a:gd name="connsiteX245" fmla="*/ 2085295 w 14030783"/>
                <a:gd name="connsiteY245" fmla="*/ 2852813 h 9738027"/>
                <a:gd name="connsiteX246" fmla="*/ 2020093 w 14030783"/>
                <a:gd name="connsiteY246" fmla="*/ 2903953 h 9738027"/>
                <a:gd name="connsiteX247" fmla="*/ 1918493 w 14030783"/>
                <a:gd name="connsiteY247" fmla="*/ 2846576 h 9738027"/>
                <a:gd name="connsiteX248" fmla="*/ 1817348 w 14030783"/>
                <a:gd name="connsiteY248" fmla="*/ 2863245 h 9738027"/>
                <a:gd name="connsiteX249" fmla="*/ 1621064 w 14030783"/>
                <a:gd name="connsiteY249" fmla="*/ 2908943 h 9738027"/>
                <a:gd name="connsiteX250" fmla="*/ 1582510 w 14030783"/>
                <a:gd name="connsiteY250" fmla="*/ 2933435 h 9738027"/>
                <a:gd name="connsiteX251" fmla="*/ 1512773 w 14030783"/>
                <a:gd name="connsiteY251" fmla="*/ 2955320 h 9738027"/>
                <a:gd name="connsiteX252" fmla="*/ 1517309 w 14030783"/>
                <a:gd name="connsiteY252" fmla="*/ 3013150 h 9738027"/>
                <a:gd name="connsiteX253" fmla="*/ 1549173 w 14030783"/>
                <a:gd name="connsiteY253" fmla="*/ 3107153 h 9738027"/>
                <a:gd name="connsiteX254" fmla="*/ 1592716 w 14030783"/>
                <a:gd name="connsiteY254" fmla="*/ 3191403 h 9738027"/>
                <a:gd name="connsiteX255" fmla="*/ 1641135 w 14030783"/>
                <a:gd name="connsiteY255" fmla="*/ 3379977 h 9738027"/>
                <a:gd name="connsiteX256" fmla="*/ 1679235 w 14030783"/>
                <a:gd name="connsiteY256" fmla="*/ 3515708 h 9738027"/>
                <a:gd name="connsiteX257" fmla="*/ 1611766 w 14030783"/>
                <a:gd name="connsiteY257" fmla="*/ 3576373 h 9738027"/>
                <a:gd name="connsiteX258" fmla="*/ 1603941 w 14030783"/>
                <a:gd name="connsiteY258" fmla="*/ 3629214 h 9738027"/>
                <a:gd name="connsiteX259" fmla="*/ 1562554 w 14030783"/>
                <a:gd name="connsiteY259" fmla="*/ 3677633 h 9738027"/>
                <a:gd name="connsiteX260" fmla="*/ 1524454 w 14030783"/>
                <a:gd name="connsiteY260" fmla="*/ 3753833 h 9738027"/>
                <a:gd name="connsiteX261" fmla="*/ 1548492 w 14030783"/>
                <a:gd name="connsiteY261" fmla="*/ 3852371 h 9738027"/>
                <a:gd name="connsiteX262" fmla="*/ 1504949 w 14030783"/>
                <a:gd name="connsiteY262" fmla="*/ 3866885 h 9738027"/>
                <a:gd name="connsiteX263" fmla="*/ 1446892 w 14030783"/>
                <a:gd name="connsiteY263" fmla="*/ 3881400 h 9738027"/>
                <a:gd name="connsiteX264" fmla="*/ 1427615 w 14030783"/>
                <a:gd name="connsiteY264" fmla="*/ 3913037 h 9738027"/>
                <a:gd name="connsiteX265" fmla="*/ 1374548 w 14030783"/>
                <a:gd name="connsiteY265" fmla="*/ 3939910 h 9738027"/>
                <a:gd name="connsiteX266" fmla="*/ 1333386 w 14030783"/>
                <a:gd name="connsiteY266" fmla="*/ 3980845 h 9738027"/>
                <a:gd name="connsiteX267" fmla="*/ 1200149 w 14030783"/>
                <a:gd name="connsiteY267" fmla="*/ 4041057 h 9738027"/>
                <a:gd name="connsiteX268" fmla="*/ 1132114 w 14030783"/>
                <a:gd name="connsiteY268" fmla="*/ 4089135 h 9738027"/>
                <a:gd name="connsiteX269" fmla="*/ 1102858 w 14030783"/>
                <a:gd name="connsiteY269" fmla="*/ 4120319 h 9738027"/>
                <a:gd name="connsiteX270" fmla="*/ 1052398 w 14030783"/>
                <a:gd name="connsiteY270" fmla="*/ 4154337 h 9738027"/>
                <a:gd name="connsiteX271" fmla="*/ 996269 w 14030783"/>
                <a:gd name="connsiteY271" fmla="*/ 4183591 h 9738027"/>
                <a:gd name="connsiteX272" fmla="*/ 870857 w 14030783"/>
                <a:gd name="connsiteY272" fmla="*/ 4203322 h 9738027"/>
                <a:gd name="connsiteX273" fmla="*/ 759958 w 14030783"/>
                <a:gd name="connsiteY273" fmla="*/ 4204229 h 9738027"/>
                <a:gd name="connsiteX274" fmla="*/ 716642 w 14030783"/>
                <a:gd name="connsiteY274" fmla="*/ 4307531 h 9738027"/>
                <a:gd name="connsiteX275" fmla="*/ 648607 w 14030783"/>
                <a:gd name="connsiteY275" fmla="*/ 4389400 h 9738027"/>
                <a:gd name="connsiteX276" fmla="*/ 561521 w 14030783"/>
                <a:gd name="connsiteY276" fmla="*/ 4432943 h 9738027"/>
                <a:gd name="connsiteX277" fmla="*/ 474435 w 14030783"/>
                <a:gd name="connsiteY277" fmla="*/ 4418428 h 9738027"/>
                <a:gd name="connsiteX278" fmla="*/ 459921 w 14030783"/>
                <a:gd name="connsiteY278" fmla="*/ 4374885 h 9738027"/>
                <a:gd name="connsiteX279" fmla="*/ 416378 w 14030783"/>
                <a:gd name="connsiteY279" fmla="*/ 4345857 h 9738027"/>
                <a:gd name="connsiteX280" fmla="*/ 358321 w 14030783"/>
                <a:gd name="connsiteY280" fmla="*/ 4360371 h 9738027"/>
                <a:gd name="connsiteX281" fmla="*/ 300264 w 14030783"/>
                <a:gd name="connsiteY281" fmla="*/ 4403914 h 9738027"/>
                <a:gd name="connsiteX282" fmla="*/ 169635 w 14030783"/>
                <a:gd name="connsiteY282" fmla="*/ 4476485 h 9738027"/>
                <a:gd name="connsiteX283" fmla="*/ 103980 w 14030783"/>
                <a:gd name="connsiteY283" fmla="*/ 4551438 h 9738027"/>
                <a:gd name="connsiteX284" fmla="*/ 72571 w 14030783"/>
                <a:gd name="connsiteY284" fmla="*/ 4643287 h 9738027"/>
                <a:gd name="connsiteX285" fmla="*/ 453 w 14030783"/>
                <a:gd name="connsiteY285" fmla="*/ 4715858 h 9738027"/>
                <a:gd name="connsiteX286" fmla="*/ 52840 w 14030783"/>
                <a:gd name="connsiteY286" fmla="*/ 4784914 h 9738027"/>
                <a:gd name="connsiteX287" fmla="*/ 53521 w 14030783"/>
                <a:gd name="connsiteY287" fmla="*/ 4853857 h 9738027"/>
                <a:gd name="connsiteX288" fmla="*/ 111578 w 14030783"/>
                <a:gd name="connsiteY288" fmla="*/ 4868371 h 9738027"/>
                <a:gd name="connsiteX289" fmla="*/ 155121 w 14030783"/>
                <a:gd name="connsiteY289" fmla="*/ 4882885 h 9738027"/>
                <a:gd name="connsiteX290" fmla="*/ 256721 w 14030783"/>
                <a:gd name="connsiteY290" fmla="*/ 4984485 h 9738027"/>
                <a:gd name="connsiteX291" fmla="*/ 319086 w 14030783"/>
                <a:gd name="connsiteY291" fmla="*/ 5098219 h 9738027"/>
                <a:gd name="connsiteX292" fmla="*/ 304572 w 14030783"/>
                <a:gd name="connsiteY292" fmla="*/ 5294275 h 9738027"/>
                <a:gd name="connsiteX293" fmla="*/ 242207 w 14030783"/>
                <a:gd name="connsiteY293" fmla="*/ 5390885 h 9738027"/>
                <a:gd name="connsiteX294" fmla="*/ 300264 w 14030783"/>
                <a:gd name="connsiteY294" fmla="*/ 5419914 h 9738027"/>
                <a:gd name="connsiteX295" fmla="*/ 358321 w 14030783"/>
                <a:gd name="connsiteY295" fmla="*/ 5434428 h 9738027"/>
                <a:gd name="connsiteX296" fmla="*/ 401864 w 14030783"/>
                <a:gd name="connsiteY296" fmla="*/ 5463457 h 9738027"/>
                <a:gd name="connsiteX297" fmla="*/ 445407 w 14030783"/>
                <a:gd name="connsiteY297" fmla="*/ 5477971 h 9738027"/>
                <a:gd name="connsiteX298" fmla="*/ 567985 w 14030783"/>
                <a:gd name="connsiteY298" fmla="*/ 5522195 h 9738027"/>
                <a:gd name="connsiteX299" fmla="*/ 573201 w 14030783"/>
                <a:gd name="connsiteY299" fmla="*/ 5647380 h 9738027"/>
                <a:gd name="connsiteX300" fmla="*/ 587715 w 14030783"/>
                <a:gd name="connsiteY300" fmla="*/ 5739228 h 9738027"/>
                <a:gd name="connsiteX301" fmla="*/ 715282 w 14030783"/>
                <a:gd name="connsiteY301" fmla="*/ 5711333 h 9738027"/>
                <a:gd name="connsiteX302" fmla="*/ 754742 w 14030783"/>
                <a:gd name="connsiteY302" fmla="*/ 5764402 h 9738027"/>
                <a:gd name="connsiteX303" fmla="*/ 822778 w 14030783"/>
                <a:gd name="connsiteY303" fmla="*/ 5811800 h 9738027"/>
                <a:gd name="connsiteX304" fmla="*/ 982435 w 14030783"/>
                <a:gd name="connsiteY304" fmla="*/ 5826314 h 9738027"/>
                <a:gd name="connsiteX305" fmla="*/ 1061470 w 14030783"/>
                <a:gd name="connsiteY305" fmla="*/ 5855796 h 9738027"/>
                <a:gd name="connsiteX306" fmla="*/ 1064304 w 14030783"/>
                <a:gd name="connsiteY306" fmla="*/ 5925533 h 9738027"/>
                <a:gd name="connsiteX307" fmla="*/ 1069295 w 14030783"/>
                <a:gd name="connsiteY307" fmla="*/ 6024751 h 9738027"/>
                <a:gd name="connsiteX308" fmla="*/ 1156607 w 14030783"/>
                <a:gd name="connsiteY308" fmla="*/ 6087571 h 9738027"/>
                <a:gd name="connsiteX309" fmla="*/ 1214890 w 14030783"/>
                <a:gd name="connsiteY309" fmla="*/ 6116033 h 9738027"/>
                <a:gd name="connsiteX310" fmla="*/ 1229178 w 14030783"/>
                <a:gd name="connsiteY310" fmla="*/ 6189171 h 9738027"/>
                <a:gd name="connsiteX311" fmla="*/ 1185635 w 14030783"/>
                <a:gd name="connsiteY311" fmla="*/ 6218200 h 9738027"/>
                <a:gd name="connsiteX312" fmla="*/ 1207520 w 14030783"/>
                <a:gd name="connsiteY312" fmla="*/ 6388289 h 9738027"/>
                <a:gd name="connsiteX313" fmla="*/ 1265123 w 14030783"/>
                <a:gd name="connsiteY313" fmla="*/ 6477075 h 9738027"/>
                <a:gd name="connsiteX314" fmla="*/ 1313203 w 14030783"/>
                <a:gd name="connsiteY314" fmla="*/ 6568924 h 9738027"/>
                <a:gd name="connsiteX315" fmla="*/ 1265350 w 14030783"/>
                <a:gd name="connsiteY315" fmla="*/ 6651020 h 9738027"/>
                <a:gd name="connsiteX316" fmla="*/ 1163977 w 14030783"/>
                <a:gd name="connsiteY316" fmla="*/ 6610539 h 9738027"/>
                <a:gd name="connsiteX317" fmla="*/ 1142092 w 14030783"/>
                <a:gd name="connsiteY317" fmla="*/ 6682657 h 9738027"/>
                <a:gd name="connsiteX318" fmla="*/ 1176790 w 14030783"/>
                <a:gd name="connsiteY318" fmla="*/ 6768495 h 9738027"/>
                <a:gd name="connsiteX319" fmla="*/ 1173729 w 14030783"/>
                <a:gd name="connsiteY319" fmla="*/ 6871115 h 9738027"/>
                <a:gd name="connsiteX320" fmla="*/ 1188697 w 14030783"/>
                <a:gd name="connsiteY320" fmla="*/ 6955140 h 9738027"/>
                <a:gd name="connsiteX321" fmla="*/ 1248909 w 14030783"/>
                <a:gd name="connsiteY321" fmla="*/ 7021475 h 9738027"/>
                <a:gd name="connsiteX322" fmla="*/ 1405503 w 14030783"/>
                <a:gd name="connsiteY322" fmla="*/ 7104025 h 9738027"/>
                <a:gd name="connsiteX323" fmla="*/ 1487827 w 14030783"/>
                <a:gd name="connsiteY323" fmla="*/ 7157093 h 9738027"/>
                <a:gd name="connsiteX324" fmla="*/ 1569470 w 14030783"/>
                <a:gd name="connsiteY324" fmla="*/ 7212541 h 9738027"/>
                <a:gd name="connsiteX325" fmla="*/ 1650092 w 14030783"/>
                <a:gd name="connsiteY325" fmla="*/ 7263228 h 9738027"/>
                <a:gd name="connsiteX326" fmla="*/ 1693635 w 14030783"/>
                <a:gd name="connsiteY326" fmla="*/ 7277743 h 9738027"/>
                <a:gd name="connsiteX327" fmla="*/ 1780721 w 14030783"/>
                <a:gd name="connsiteY327" fmla="*/ 7321285 h 9738027"/>
                <a:gd name="connsiteX328" fmla="*/ 1853292 w 14030783"/>
                <a:gd name="connsiteY328" fmla="*/ 7248714 h 9738027"/>
                <a:gd name="connsiteX329" fmla="*/ 1968726 w 14030783"/>
                <a:gd name="connsiteY329" fmla="*/ 7251322 h 9738027"/>
                <a:gd name="connsiteX330" fmla="*/ 1995827 w 14030783"/>
                <a:gd name="connsiteY330" fmla="*/ 7319358 h 9738027"/>
                <a:gd name="connsiteX331" fmla="*/ 2082914 w 14030783"/>
                <a:gd name="connsiteY331" fmla="*/ 7348387 h 9738027"/>
                <a:gd name="connsiteX332" fmla="*/ 2172607 w 14030783"/>
                <a:gd name="connsiteY332" fmla="*/ 7389321 h 9738027"/>
                <a:gd name="connsiteX333" fmla="*/ 2224540 w 14030783"/>
                <a:gd name="connsiteY333" fmla="*/ 7423339 h 9738027"/>
                <a:gd name="connsiteX334" fmla="*/ 2249714 w 14030783"/>
                <a:gd name="connsiteY334" fmla="*/ 7440462 h 9738027"/>
                <a:gd name="connsiteX335" fmla="*/ 2262301 w 14030783"/>
                <a:gd name="connsiteY335" fmla="*/ 7472098 h 9738027"/>
                <a:gd name="connsiteX336" fmla="*/ 2298359 w 14030783"/>
                <a:gd name="connsiteY336" fmla="*/ 7501920 h 9738027"/>
                <a:gd name="connsiteX337" fmla="*/ 2324893 w 14030783"/>
                <a:gd name="connsiteY337" fmla="*/ 7517569 h 9738027"/>
                <a:gd name="connsiteX338" fmla="*/ 2450986 w 14030783"/>
                <a:gd name="connsiteY338" fmla="*/ 7496364 h 9738027"/>
                <a:gd name="connsiteX339" fmla="*/ 2482623 w 14030783"/>
                <a:gd name="connsiteY339" fmla="*/ 7618714 h 9738027"/>
                <a:gd name="connsiteX340" fmla="*/ 2535464 w 14030783"/>
                <a:gd name="connsiteY340" fmla="*/ 7655114 h 9738027"/>
                <a:gd name="connsiteX341" fmla="*/ 2622549 w 14030783"/>
                <a:gd name="connsiteY341" fmla="*/ 7684143 h 9738027"/>
                <a:gd name="connsiteX342" fmla="*/ 2682760 w 14030783"/>
                <a:gd name="connsiteY342" fmla="*/ 7741746 h 9738027"/>
                <a:gd name="connsiteX343" fmla="*/ 2791278 w 14030783"/>
                <a:gd name="connsiteY343" fmla="*/ 7744582 h 9738027"/>
                <a:gd name="connsiteX344" fmla="*/ 2847408 w 14030783"/>
                <a:gd name="connsiteY344" fmla="*/ 7814545 h 9738027"/>
                <a:gd name="connsiteX345" fmla="*/ 2927349 w 14030783"/>
                <a:gd name="connsiteY345" fmla="*/ 7807627 h 9738027"/>
                <a:gd name="connsiteX346" fmla="*/ 3007065 w 14030783"/>
                <a:gd name="connsiteY346" fmla="*/ 7838810 h 9738027"/>
                <a:gd name="connsiteX347" fmla="*/ 3145064 w 14030783"/>
                <a:gd name="connsiteY347" fmla="*/ 7843800 h 9738027"/>
                <a:gd name="connsiteX348" fmla="*/ 3254035 w 14030783"/>
                <a:gd name="connsiteY348" fmla="*/ 7881900 h 9738027"/>
                <a:gd name="connsiteX349" fmla="*/ 3367314 w 14030783"/>
                <a:gd name="connsiteY349" fmla="*/ 7843346 h 9738027"/>
                <a:gd name="connsiteX350" fmla="*/ 3456780 w 14030783"/>
                <a:gd name="connsiteY350" fmla="*/ 7819988 h 9738027"/>
                <a:gd name="connsiteX351" fmla="*/ 3480820 w 14030783"/>
                <a:gd name="connsiteY351" fmla="*/ 7878044 h 9738027"/>
                <a:gd name="connsiteX352" fmla="*/ 3490571 w 14030783"/>
                <a:gd name="connsiteY352" fmla="*/ 7923969 h 9738027"/>
                <a:gd name="connsiteX353" fmla="*/ 3512229 w 14030783"/>
                <a:gd name="connsiteY353" fmla="*/ 7982025 h 9738027"/>
                <a:gd name="connsiteX354" fmla="*/ 3546247 w 14030783"/>
                <a:gd name="connsiteY354" fmla="*/ 8022960 h 9738027"/>
                <a:gd name="connsiteX355" fmla="*/ 3609521 w 14030783"/>
                <a:gd name="connsiteY355" fmla="*/ 8017971 h 9738027"/>
                <a:gd name="connsiteX356" fmla="*/ 3624035 w 14030783"/>
                <a:gd name="connsiteY356" fmla="*/ 7901857 h 9738027"/>
                <a:gd name="connsiteX357" fmla="*/ 3703977 w 14030783"/>
                <a:gd name="connsiteY357" fmla="*/ 7834502 h 9738027"/>
                <a:gd name="connsiteX358" fmla="*/ 3747973 w 14030783"/>
                <a:gd name="connsiteY358" fmla="*/ 7787103 h 9738027"/>
                <a:gd name="connsiteX359" fmla="*/ 3882004 w 14030783"/>
                <a:gd name="connsiteY359" fmla="*/ 7842099 h 9738027"/>
                <a:gd name="connsiteX360" fmla="*/ 4030435 w 14030783"/>
                <a:gd name="connsiteY360" fmla="*/ 7872828 h 9738027"/>
                <a:gd name="connsiteX361" fmla="*/ 4110377 w 14030783"/>
                <a:gd name="connsiteY361" fmla="*/ 7834728 h 9738027"/>
                <a:gd name="connsiteX362" fmla="*/ 4146323 w 14030783"/>
                <a:gd name="connsiteY362" fmla="*/ 7921360 h 9738027"/>
                <a:gd name="connsiteX363" fmla="*/ 4196555 w 14030783"/>
                <a:gd name="connsiteY363" fmla="*/ 7962522 h 9738027"/>
                <a:gd name="connsiteX364" fmla="*/ 4261757 w 14030783"/>
                <a:gd name="connsiteY364" fmla="*/ 8028177 h 9738027"/>
                <a:gd name="connsiteX365" fmla="*/ 4252685 w 14030783"/>
                <a:gd name="connsiteY365" fmla="*/ 8093151 h 9738027"/>
                <a:gd name="connsiteX366" fmla="*/ 4277178 w 14030783"/>
                <a:gd name="connsiteY366" fmla="*/ 8148600 h 9738027"/>
                <a:gd name="connsiteX367" fmla="*/ 4436835 w 14030783"/>
                <a:gd name="connsiteY367" fmla="*/ 8119571 h 9738027"/>
                <a:gd name="connsiteX368" fmla="*/ 4565310 w 14030783"/>
                <a:gd name="connsiteY368" fmla="*/ 8078863 h 9738027"/>
                <a:gd name="connsiteX369" fmla="*/ 4639128 w 14030783"/>
                <a:gd name="connsiteY369" fmla="*/ 8082945 h 9738027"/>
                <a:gd name="connsiteX370" fmla="*/ 4712607 w 14030783"/>
                <a:gd name="connsiteY370" fmla="*/ 8047000 h 9738027"/>
                <a:gd name="connsiteX371" fmla="*/ 4741635 w 14030783"/>
                <a:gd name="connsiteY371" fmla="*/ 8003457 h 9738027"/>
                <a:gd name="connsiteX372" fmla="*/ 4756149 w 14030783"/>
                <a:gd name="connsiteY372" fmla="*/ 7959914 h 9738027"/>
                <a:gd name="connsiteX373" fmla="*/ 4843235 w 14030783"/>
                <a:gd name="connsiteY373" fmla="*/ 7930885 h 9738027"/>
                <a:gd name="connsiteX374" fmla="*/ 4877480 w 14030783"/>
                <a:gd name="connsiteY374" fmla="*/ 7904465 h 9738027"/>
                <a:gd name="connsiteX375" fmla="*/ 4933609 w 14030783"/>
                <a:gd name="connsiteY375" fmla="*/ 7875437 h 9738027"/>
                <a:gd name="connsiteX376" fmla="*/ 4986224 w 14030783"/>
                <a:gd name="connsiteY376" fmla="*/ 7839037 h 9738027"/>
                <a:gd name="connsiteX377" fmla="*/ 5104492 w 14030783"/>
                <a:gd name="connsiteY377" fmla="*/ 7766919 h 9738027"/>
                <a:gd name="connsiteX378" fmla="*/ 5249635 w 14030783"/>
                <a:gd name="connsiteY378" fmla="*/ 7814771 h 9738027"/>
                <a:gd name="connsiteX379" fmla="*/ 5336721 w 14030783"/>
                <a:gd name="connsiteY379" fmla="*/ 7872828 h 9738027"/>
                <a:gd name="connsiteX380" fmla="*/ 5423807 w 14030783"/>
                <a:gd name="connsiteY380" fmla="*/ 7858314 h 9738027"/>
                <a:gd name="connsiteX381" fmla="*/ 5467349 w 14030783"/>
                <a:gd name="connsiteY381" fmla="*/ 7829285 h 9738027"/>
                <a:gd name="connsiteX382" fmla="*/ 5553754 w 14030783"/>
                <a:gd name="connsiteY382" fmla="*/ 7712377 h 9738027"/>
                <a:gd name="connsiteX383" fmla="*/ 5602741 w 14030783"/>
                <a:gd name="connsiteY383" fmla="*/ 7788804 h 9738027"/>
                <a:gd name="connsiteX384" fmla="*/ 5641521 w 14030783"/>
                <a:gd name="connsiteY384" fmla="*/ 7843800 h 9738027"/>
                <a:gd name="connsiteX385" fmla="*/ 5656035 w 14030783"/>
                <a:gd name="connsiteY385" fmla="*/ 7887343 h 9738027"/>
                <a:gd name="connsiteX386" fmla="*/ 5745276 w 14030783"/>
                <a:gd name="connsiteY386" fmla="*/ 7950389 h 9738027"/>
                <a:gd name="connsiteX387" fmla="*/ 5770222 w 14030783"/>
                <a:gd name="connsiteY387" fmla="*/ 7990077 h 9738027"/>
                <a:gd name="connsiteX388" fmla="*/ 5766480 w 14030783"/>
                <a:gd name="connsiteY388" fmla="*/ 8069112 h 9738027"/>
                <a:gd name="connsiteX389" fmla="*/ 5771016 w 14030783"/>
                <a:gd name="connsiteY389" fmla="*/ 8131703 h 9738027"/>
                <a:gd name="connsiteX390" fmla="*/ 5778386 w 14030783"/>
                <a:gd name="connsiteY390" fmla="*/ 8211419 h 9738027"/>
                <a:gd name="connsiteX391" fmla="*/ 5776458 w 14030783"/>
                <a:gd name="connsiteY391" fmla="*/ 8300887 h 9738027"/>
                <a:gd name="connsiteX392" fmla="*/ 5730989 w 14030783"/>
                <a:gd name="connsiteY392" fmla="*/ 8377994 h 9738027"/>
                <a:gd name="connsiteX393" fmla="*/ 5641521 w 14030783"/>
                <a:gd name="connsiteY393" fmla="*/ 8424371 h 9738027"/>
                <a:gd name="connsiteX394" fmla="*/ 5612492 w 14030783"/>
                <a:gd name="connsiteY394" fmla="*/ 8467914 h 9738027"/>
                <a:gd name="connsiteX395" fmla="*/ 5597978 w 14030783"/>
                <a:gd name="connsiteY395" fmla="*/ 8511457 h 9738027"/>
                <a:gd name="connsiteX396" fmla="*/ 5510892 w 14030783"/>
                <a:gd name="connsiteY396" fmla="*/ 8598543 h 9738027"/>
                <a:gd name="connsiteX397" fmla="*/ 5496378 w 14030783"/>
                <a:gd name="connsiteY397" fmla="*/ 8642085 h 9738027"/>
                <a:gd name="connsiteX398" fmla="*/ 5558744 w 14030783"/>
                <a:gd name="connsiteY398" fmla="*/ 8768178 h 9738027"/>
                <a:gd name="connsiteX399" fmla="*/ 5516109 w 14030783"/>
                <a:gd name="connsiteY399" fmla="*/ 8861954 h 9738027"/>
                <a:gd name="connsiteX400" fmla="*/ 5658303 w 14030783"/>
                <a:gd name="connsiteY400" fmla="*/ 8840183 h 9738027"/>
                <a:gd name="connsiteX401" fmla="*/ 5750491 w 14030783"/>
                <a:gd name="connsiteY401" fmla="*/ 8814103 h 9738027"/>
                <a:gd name="connsiteX402" fmla="*/ 5815692 w 14030783"/>
                <a:gd name="connsiteY402" fmla="*/ 8800268 h 9738027"/>
                <a:gd name="connsiteX403" fmla="*/ 5787798 w 14030783"/>
                <a:gd name="connsiteY403" fmla="*/ 8872159 h 9738027"/>
                <a:gd name="connsiteX404" fmla="*/ 5786890 w 14030783"/>
                <a:gd name="connsiteY404" fmla="*/ 8903343 h 9738027"/>
                <a:gd name="connsiteX405" fmla="*/ 5786664 w 14030783"/>
                <a:gd name="connsiteY405" fmla="*/ 8946885 h 9738027"/>
                <a:gd name="connsiteX406" fmla="*/ 5815692 w 14030783"/>
                <a:gd name="connsiteY406" fmla="*/ 9033971 h 9738027"/>
                <a:gd name="connsiteX407" fmla="*/ 5868760 w 14030783"/>
                <a:gd name="connsiteY407" fmla="*/ 9080576 h 9738027"/>
                <a:gd name="connsiteX408" fmla="*/ 5921828 w 14030783"/>
                <a:gd name="connsiteY408" fmla="*/ 9114140 h 9738027"/>
                <a:gd name="connsiteX409" fmla="*/ 5946321 w 14030783"/>
                <a:gd name="connsiteY409" fmla="*/ 9164600 h 9738027"/>
                <a:gd name="connsiteX410" fmla="*/ 5902778 w 14030783"/>
                <a:gd name="connsiteY410" fmla="*/ 9266200 h 9738027"/>
                <a:gd name="connsiteX411" fmla="*/ 6062435 w 14030783"/>
                <a:gd name="connsiteY411" fmla="*/ 9353285 h 9738027"/>
                <a:gd name="connsiteX412" fmla="*/ 6076949 w 14030783"/>
                <a:gd name="connsiteY412" fmla="*/ 9396828 h 9738027"/>
                <a:gd name="connsiteX413" fmla="*/ 6105978 w 14030783"/>
                <a:gd name="connsiteY413" fmla="*/ 9440371 h 9738027"/>
                <a:gd name="connsiteX414" fmla="*/ 6172653 w 14030783"/>
                <a:gd name="connsiteY414" fmla="*/ 9471214 h 9738027"/>
                <a:gd name="connsiteX415" fmla="*/ 6308384 w 14030783"/>
                <a:gd name="connsiteY415" fmla="*/ 9406920 h 9738027"/>
                <a:gd name="connsiteX416" fmla="*/ 6338207 w 14030783"/>
                <a:gd name="connsiteY416" fmla="*/ 9440371 h 9738027"/>
                <a:gd name="connsiteX417" fmla="*/ 6352721 w 14030783"/>
                <a:gd name="connsiteY417" fmla="*/ 9483914 h 9738027"/>
                <a:gd name="connsiteX418" fmla="*/ 6386739 w 14030783"/>
                <a:gd name="connsiteY418" fmla="*/ 9527003 h 9738027"/>
                <a:gd name="connsiteX419" fmla="*/ 6444569 w 14030783"/>
                <a:gd name="connsiteY419" fmla="*/ 9556032 h 9738027"/>
                <a:gd name="connsiteX420" fmla="*/ 6469061 w 14030783"/>
                <a:gd name="connsiteY420" fmla="*/ 9510562 h 9738027"/>
                <a:gd name="connsiteX421" fmla="*/ 6468835 w 14030783"/>
                <a:gd name="connsiteY421" fmla="*/ 9382314 h 9738027"/>
                <a:gd name="connsiteX422" fmla="*/ 6439807 w 14030783"/>
                <a:gd name="connsiteY422" fmla="*/ 9280714 h 9738027"/>
                <a:gd name="connsiteX423" fmla="*/ 6483349 w 14030783"/>
                <a:gd name="connsiteY423" fmla="*/ 9237171 h 9738027"/>
                <a:gd name="connsiteX424" fmla="*/ 6526892 w 14030783"/>
                <a:gd name="connsiteY424" fmla="*/ 9222657 h 9738027"/>
                <a:gd name="connsiteX425" fmla="*/ 6596516 w 14030783"/>
                <a:gd name="connsiteY425" fmla="*/ 9225945 h 9738027"/>
                <a:gd name="connsiteX426" fmla="*/ 6675097 w 14030783"/>
                <a:gd name="connsiteY426" fmla="*/ 9168795 h 9738027"/>
                <a:gd name="connsiteX427" fmla="*/ 6776243 w 14030783"/>
                <a:gd name="connsiteY427" fmla="*/ 9224812 h 9738027"/>
                <a:gd name="connsiteX428" fmla="*/ 6802664 w 14030783"/>
                <a:gd name="connsiteY428" fmla="*/ 9164600 h 9738027"/>
                <a:gd name="connsiteX429" fmla="*/ 6867638 w 14030783"/>
                <a:gd name="connsiteY429" fmla="*/ 9181722 h 9738027"/>
                <a:gd name="connsiteX430" fmla="*/ 6909027 w 14030783"/>
                <a:gd name="connsiteY430" fmla="*/ 9205988 h 9738027"/>
                <a:gd name="connsiteX431" fmla="*/ 6991349 w 14030783"/>
                <a:gd name="connsiteY431" fmla="*/ 9208143 h 9738027"/>
                <a:gd name="connsiteX432" fmla="*/ 7063921 w 14030783"/>
                <a:gd name="connsiteY432" fmla="*/ 9121057 h 9738027"/>
                <a:gd name="connsiteX433" fmla="*/ 7141028 w 14030783"/>
                <a:gd name="connsiteY433" fmla="*/ 9139881 h 9738027"/>
                <a:gd name="connsiteX434" fmla="*/ 7209064 w 14030783"/>
                <a:gd name="connsiteY434" fmla="*/ 9077514 h 9738027"/>
                <a:gd name="connsiteX435" fmla="*/ 7235939 w 14030783"/>
                <a:gd name="connsiteY435" fmla="*/ 9048713 h 9738027"/>
                <a:gd name="connsiteX436" fmla="*/ 7275172 w 14030783"/>
                <a:gd name="connsiteY436" fmla="*/ 9023539 h 9738027"/>
                <a:gd name="connsiteX437" fmla="*/ 7310436 w 14030783"/>
                <a:gd name="connsiteY437" fmla="*/ 9063681 h 9738027"/>
                <a:gd name="connsiteX438" fmla="*/ 7346609 w 14030783"/>
                <a:gd name="connsiteY438" fmla="*/ 9109604 h 9738027"/>
                <a:gd name="connsiteX439" fmla="*/ 7382328 w 14030783"/>
                <a:gd name="connsiteY439" fmla="*/ 9159270 h 9738027"/>
                <a:gd name="connsiteX440" fmla="*/ 7499349 w 14030783"/>
                <a:gd name="connsiteY440" fmla="*/ 9164600 h 9738027"/>
                <a:gd name="connsiteX441" fmla="*/ 7586435 w 14030783"/>
                <a:gd name="connsiteY441" fmla="*/ 9179114 h 9738027"/>
                <a:gd name="connsiteX442" fmla="*/ 7600949 w 14030783"/>
                <a:gd name="connsiteY442" fmla="*/ 9353285 h 9738027"/>
                <a:gd name="connsiteX443" fmla="*/ 7673521 w 14030783"/>
                <a:gd name="connsiteY443" fmla="*/ 9367800 h 9738027"/>
                <a:gd name="connsiteX444" fmla="*/ 7760607 w 14030783"/>
                <a:gd name="connsiteY444" fmla="*/ 9396828 h 9738027"/>
                <a:gd name="connsiteX445" fmla="*/ 7847692 w 14030783"/>
                <a:gd name="connsiteY445" fmla="*/ 9425857 h 9738027"/>
                <a:gd name="connsiteX446" fmla="*/ 7891235 w 14030783"/>
                <a:gd name="connsiteY446" fmla="*/ 9440371 h 9738027"/>
                <a:gd name="connsiteX447" fmla="*/ 7934778 w 14030783"/>
                <a:gd name="connsiteY447" fmla="*/ 9396828 h 9738027"/>
                <a:gd name="connsiteX448" fmla="*/ 7978321 w 14030783"/>
                <a:gd name="connsiteY448" fmla="*/ 9382314 h 9738027"/>
                <a:gd name="connsiteX449" fmla="*/ 8001453 w 14030783"/>
                <a:gd name="connsiteY449" fmla="*/ 9347389 h 9738027"/>
                <a:gd name="connsiteX450" fmla="*/ 8044315 w 14030783"/>
                <a:gd name="connsiteY450" fmla="*/ 9335483 h 9738027"/>
                <a:gd name="connsiteX451" fmla="*/ 8103847 w 14030783"/>
                <a:gd name="connsiteY451" fmla="*/ 9397396 h 9738027"/>
                <a:gd name="connsiteX452" fmla="*/ 8207942 w 14030783"/>
                <a:gd name="connsiteY452" fmla="*/ 9437309 h 9738027"/>
                <a:gd name="connsiteX453" fmla="*/ 8253866 w 14030783"/>
                <a:gd name="connsiteY453" fmla="*/ 9392633 h 9738027"/>
                <a:gd name="connsiteX454" fmla="*/ 8294347 w 14030783"/>
                <a:gd name="connsiteY454" fmla="*/ 9401818 h 9738027"/>
                <a:gd name="connsiteX455" fmla="*/ 8337890 w 14030783"/>
                <a:gd name="connsiteY455" fmla="*/ 9438217 h 9738027"/>
                <a:gd name="connsiteX456" fmla="*/ 8356259 w 14030783"/>
                <a:gd name="connsiteY456" fmla="*/ 9485502 h 9738027"/>
                <a:gd name="connsiteX457" fmla="*/ 8333808 w 14030783"/>
                <a:gd name="connsiteY457" fmla="*/ 9519633 h 9738027"/>
                <a:gd name="connsiteX458" fmla="*/ 8315778 w 14030783"/>
                <a:gd name="connsiteY458" fmla="*/ 9604564 h 9738027"/>
                <a:gd name="connsiteX459" fmla="*/ 8348095 w 14030783"/>
                <a:gd name="connsiteY459" fmla="*/ 9685413 h 9738027"/>
                <a:gd name="connsiteX460" fmla="*/ 8389257 w 14030783"/>
                <a:gd name="connsiteY460" fmla="*/ 9738027 h 9738027"/>
                <a:gd name="connsiteX461" fmla="*/ 8428264 w 14030783"/>
                <a:gd name="connsiteY461" fmla="*/ 9730657 h 9738027"/>
                <a:gd name="connsiteX462" fmla="*/ 8425202 w 14030783"/>
                <a:gd name="connsiteY462" fmla="*/ 9682578 h 9738027"/>
                <a:gd name="connsiteX463" fmla="*/ 8399235 w 14030783"/>
                <a:gd name="connsiteY463" fmla="*/ 9643571 h 9738027"/>
                <a:gd name="connsiteX464" fmla="*/ 8389937 w 14030783"/>
                <a:gd name="connsiteY464" fmla="*/ 9571453 h 9738027"/>
                <a:gd name="connsiteX465" fmla="*/ 8409214 w 14030783"/>
                <a:gd name="connsiteY465" fmla="*/ 9527684 h 9738027"/>
                <a:gd name="connsiteX466" fmla="*/ 8434841 w 14030783"/>
                <a:gd name="connsiteY466" fmla="*/ 9475977 h 9738027"/>
                <a:gd name="connsiteX467" fmla="*/ 8468178 w 14030783"/>
                <a:gd name="connsiteY467" fmla="*/ 9483120 h 9738027"/>
                <a:gd name="connsiteX468" fmla="*/ 8534853 w 14030783"/>
                <a:gd name="connsiteY468" fmla="*/ 9473595 h 9738027"/>
                <a:gd name="connsiteX469" fmla="*/ 8592684 w 14030783"/>
                <a:gd name="connsiteY469" fmla="*/ 9453185 h 9738027"/>
                <a:gd name="connsiteX470" fmla="*/ 8675007 w 14030783"/>
                <a:gd name="connsiteY470" fmla="*/ 9428465 h 9738027"/>
                <a:gd name="connsiteX471" fmla="*/ 8734991 w 14030783"/>
                <a:gd name="connsiteY471" fmla="*/ 9415877 h 9738027"/>
                <a:gd name="connsiteX472" fmla="*/ 8730116 w 14030783"/>
                <a:gd name="connsiteY472" fmla="*/ 9375964 h 9738027"/>
                <a:gd name="connsiteX473" fmla="*/ 8753928 w 14030783"/>
                <a:gd name="connsiteY473" fmla="*/ 9356914 h 9738027"/>
                <a:gd name="connsiteX474" fmla="*/ 8782503 w 14030783"/>
                <a:gd name="connsiteY474" fmla="*/ 9359295 h 9738027"/>
                <a:gd name="connsiteX475" fmla="*/ 8849178 w 14030783"/>
                <a:gd name="connsiteY475" fmla="*/ 9382314 h 9738027"/>
                <a:gd name="connsiteX476" fmla="*/ 8894876 w 14030783"/>
                <a:gd name="connsiteY476" fmla="*/ 9312577 h 9738027"/>
                <a:gd name="connsiteX477" fmla="*/ 8942047 w 14030783"/>
                <a:gd name="connsiteY477" fmla="*/ 9314052 h 9738027"/>
                <a:gd name="connsiteX478" fmla="*/ 8980147 w 14030783"/>
                <a:gd name="connsiteY478" fmla="*/ 9356914 h 9738027"/>
                <a:gd name="connsiteX479" fmla="*/ 9023009 w 14030783"/>
                <a:gd name="connsiteY479" fmla="*/ 9321195 h 9738027"/>
                <a:gd name="connsiteX480" fmla="*/ 9064511 w 14030783"/>
                <a:gd name="connsiteY480" fmla="*/ 9264272 h 9738027"/>
                <a:gd name="connsiteX481" fmla="*/ 9124723 w 14030783"/>
                <a:gd name="connsiteY481" fmla="*/ 9278106 h 9738027"/>
                <a:gd name="connsiteX482" fmla="*/ 9163503 w 14030783"/>
                <a:gd name="connsiteY482" fmla="*/ 9237852 h 9738027"/>
                <a:gd name="connsiteX483" fmla="*/ 9168266 w 14030783"/>
                <a:gd name="connsiteY483" fmla="*/ 9186258 h 9738027"/>
                <a:gd name="connsiteX484" fmla="*/ 9199222 w 14030783"/>
                <a:gd name="connsiteY484" fmla="*/ 9133077 h 9738027"/>
                <a:gd name="connsiteX485" fmla="*/ 9242084 w 14030783"/>
                <a:gd name="connsiteY485" fmla="*/ 9156889 h 9738027"/>
                <a:gd name="connsiteX486" fmla="*/ 9285174 w 14030783"/>
                <a:gd name="connsiteY486" fmla="*/ 9196690 h 9738027"/>
                <a:gd name="connsiteX487" fmla="*/ 9344478 w 14030783"/>
                <a:gd name="connsiteY487" fmla="*/ 9159270 h 9738027"/>
                <a:gd name="connsiteX488" fmla="*/ 9438367 w 14030783"/>
                <a:gd name="connsiteY488" fmla="*/ 9131943 h 9738027"/>
                <a:gd name="connsiteX489" fmla="*/ 9496878 w 14030783"/>
                <a:gd name="connsiteY489" fmla="*/ 9130695 h 9738027"/>
                <a:gd name="connsiteX490" fmla="*/ 9557316 w 14030783"/>
                <a:gd name="connsiteY490" fmla="*/ 9105521 h 9738027"/>
                <a:gd name="connsiteX491" fmla="*/ 9613446 w 14030783"/>
                <a:gd name="connsiteY491" fmla="*/ 9126046 h 9738027"/>
                <a:gd name="connsiteX492" fmla="*/ 9691007 w 14030783"/>
                <a:gd name="connsiteY492" fmla="*/ 9106543 h 9738027"/>
                <a:gd name="connsiteX493" fmla="*/ 9792153 w 14030783"/>
                <a:gd name="connsiteY493" fmla="*/ 9094977 h 9738027"/>
                <a:gd name="connsiteX494" fmla="*/ 9854973 w 14030783"/>
                <a:gd name="connsiteY494" fmla="*/ 9050866 h 9738027"/>
                <a:gd name="connsiteX495" fmla="*/ 9842159 w 14030783"/>
                <a:gd name="connsiteY495" fmla="*/ 9009252 h 9738027"/>
                <a:gd name="connsiteX496" fmla="*/ 9858034 w 14030783"/>
                <a:gd name="connsiteY496" fmla="*/ 8981583 h 9738027"/>
                <a:gd name="connsiteX497" fmla="*/ 9911216 w 14030783"/>
                <a:gd name="connsiteY497" fmla="*/ 8980677 h 9738027"/>
                <a:gd name="connsiteX498" fmla="*/ 9932534 w 14030783"/>
                <a:gd name="connsiteY498" fmla="*/ 8931350 h 9738027"/>
                <a:gd name="connsiteX499" fmla="*/ 9981519 w 14030783"/>
                <a:gd name="connsiteY499" fmla="*/ 8904022 h 9738027"/>
                <a:gd name="connsiteX500" fmla="*/ 10063162 w 14030783"/>
                <a:gd name="connsiteY500" fmla="*/ 8850956 h 9738027"/>
                <a:gd name="connsiteX501" fmla="*/ 10140723 w 14030783"/>
                <a:gd name="connsiteY501" fmla="*/ 8802650 h 9738027"/>
                <a:gd name="connsiteX502" fmla="*/ 10169524 w 14030783"/>
                <a:gd name="connsiteY502" fmla="*/ 8768632 h 9738027"/>
                <a:gd name="connsiteX503" fmla="*/ 10138795 w 14030783"/>
                <a:gd name="connsiteY503" fmla="*/ 8719646 h 9738027"/>
                <a:gd name="connsiteX504" fmla="*/ 10178256 w 14030783"/>
                <a:gd name="connsiteY504" fmla="*/ 8683474 h 9738027"/>
                <a:gd name="connsiteX505" fmla="*/ 10238467 w 14030783"/>
                <a:gd name="connsiteY505" fmla="*/ 8664197 h 9738027"/>
                <a:gd name="connsiteX506" fmla="*/ 10291535 w 14030783"/>
                <a:gd name="connsiteY506" fmla="*/ 8642539 h 9738027"/>
                <a:gd name="connsiteX507" fmla="*/ 10332470 w 14030783"/>
                <a:gd name="connsiteY507" fmla="*/ 8610902 h 9738027"/>
                <a:gd name="connsiteX508" fmla="*/ 10389847 w 14030783"/>
                <a:gd name="connsiteY508" fmla="*/ 8533002 h 9738027"/>
                <a:gd name="connsiteX509" fmla="*/ 10402207 w 14030783"/>
                <a:gd name="connsiteY509" fmla="*/ 8525971 h 9738027"/>
                <a:gd name="connsiteX510" fmla="*/ 10436905 w 14030783"/>
                <a:gd name="connsiteY510" fmla="*/ 8480274 h 9738027"/>
                <a:gd name="connsiteX511" fmla="*/ 10475232 w 14030783"/>
                <a:gd name="connsiteY511" fmla="*/ 8443875 h 9738027"/>
                <a:gd name="connsiteX512" fmla="*/ 10518321 w 14030783"/>
                <a:gd name="connsiteY512" fmla="*/ 8395343 h 9738027"/>
                <a:gd name="connsiteX513" fmla="*/ 10533516 w 14030783"/>
                <a:gd name="connsiteY513" fmla="*/ 8308257 h 9738027"/>
                <a:gd name="connsiteX514" fmla="*/ 10538052 w 14030783"/>
                <a:gd name="connsiteY514" fmla="*/ 8247819 h 9738027"/>
                <a:gd name="connsiteX515" fmla="*/ 10520816 w 14030783"/>
                <a:gd name="connsiteY515" fmla="*/ 8171052 h 9738027"/>
                <a:gd name="connsiteX516" fmla="*/ 10561864 w 14030783"/>
                <a:gd name="connsiteY516" fmla="*/ 8117643 h 9738027"/>
                <a:gd name="connsiteX517" fmla="*/ 10605407 w 14030783"/>
                <a:gd name="connsiteY517" fmla="*/ 8119571 h 9738027"/>
                <a:gd name="connsiteX518" fmla="*/ 10666072 w 14030783"/>
                <a:gd name="connsiteY518" fmla="*/ 8102676 h 9738027"/>
                <a:gd name="connsiteX519" fmla="*/ 10693627 w 14030783"/>
                <a:gd name="connsiteY519" fmla="*/ 8025569 h 9738027"/>
                <a:gd name="connsiteX520" fmla="*/ 10735128 w 14030783"/>
                <a:gd name="connsiteY520" fmla="*/ 7994839 h 9738027"/>
                <a:gd name="connsiteX521" fmla="*/ 10813823 w 14030783"/>
                <a:gd name="connsiteY521" fmla="*/ 7894940 h 9738027"/>
                <a:gd name="connsiteX522" fmla="*/ 10845233 w 14030783"/>
                <a:gd name="connsiteY522" fmla="*/ 7805246 h 9738027"/>
                <a:gd name="connsiteX523" fmla="*/ 10886394 w 14030783"/>
                <a:gd name="connsiteY523" fmla="*/ 7745488 h 9738027"/>
                <a:gd name="connsiteX524" fmla="*/ 10942297 w 14030783"/>
                <a:gd name="connsiteY524" fmla="*/ 7730520 h 9738027"/>
                <a:gd name="connsiteX525" fmla="*/ 10997292 w 14030783"/>
                <a:gd name="connsiteY525" fmla="*/ 7727685 h 9738027"/>
                <a:gd name="connsiteX526" fmla="*/ 10990829 w 14030783"/>
                <a:gd name="connsiteY526" fmla="*/ 7706028 h 9738027"/>
                <a:gd name="connsiteX527" fmla="*/ 10982778 w 14030783"/>
                <a:gd name="connsiteY527" fmla="*/ 7652732 h 9738027"/>
                <a:gd name="connsiteX528" fmla="*/ 10989695 w 14030783"/>
                <a:gd name="connsiteY528" fmla="*/ 7604427 h 9738027"/>
                <a:gd name="connsiteX529" fmla="*/ 10956584 w 14030783"/>
                <a:gd name="connsiteY529" fmla="*/ 7507590 h 9738027"/>
                <a:gd name="connsiteX530" fmla="*/ 10954430 w 14030783"/>
                <a:gd name="connsiteY530" fmla="*/ 7454521 h 9738027"/>
                <a:gd name="connsiteX531" fmla="*/ 11002735 w 14030783"/>
                <a:gd name="connsiteY531" fmla="*/ 7401681 h 9738027"/>
                <a:gd name="connsiteX532" fmla="*/ 11063741 w 14030783"/>
                <a:gd name="connsiteY532" fmla="*/ 7373333 h 9738027"/>
                <a:gd name="connsiteX533" fmla="*/ 11055349 w 14030783"/>
                <a:gd name="connsiteY533" fmla="*/ 7335800 h 9738027"/>
                <a:gd name="connsiteX534" fmla="*/ 11013734 w 14030783"/>
                <a:gd name="connsiteY534" fmla="*/ 7306998 h 9738027"/>
                <a:gd name="connsiteX535" fmla="*/ 10951368 w 14030783"/>
                <a:gd name="connsiteY535" fmla="*/ 7239643 h 9738027"/>
                <a:gd name="connsiteX536" fmla="*/ 10890703 w 14030783"/>
                <a:gd name="connsiteY536" fmla="*/ 7270371 h 9738027"/>
                <a:gd name="connsiteX537" fmla="*/ 10820966 w 14030783"/>
                <a:gd name="connsiteY537" fmla="*/ 7263001 h 9738027"/>
                <a:gd name="connsiteX538" fmla="*/ 10823121 w 14030783"/>
                <a:gd name="connsiteY538" fmla="*/ 7205171 h 9738027"/>
                <a:gd name="connsiteX539" fmla="*/ 10869045 w 14030783"/>
                <a:gd name="connsiteY539" fmla="*/ 7133053 h 9738027"/>
                <a:gd name="connsiteX540" fmla="*/ 10916103 w 14030783"/>
                <a:gd name="connsiteY540" fmla="*/ 7116158 h 9738027"/>
                <a:gd name="connsiteX541" fmla="*/ 10956130 w 14030783"/>
                <a:gd name="connsiteY541" fmla="*/ 7087357 h 9738027"/>
                <a:gd name="connsiteX542" fmla="*/ 11012486 w 14030783"/>
                <a:gd name="connsiteY542" fmla="*/ 7074769 h 9738027"/>
                <a:gd name="connsiteX543" fmla="*/ 11072244 w 14030783"/>
                <a:gd name="connsiteY543" fmla="*/ 7055039 h 9738027"/>
                <a:gd name="connsiteX544" fmla="*/ 10968491 w 14030783"/>
                <a:gd name="connsiteY544" fmla="*/ 6954120 h 9738027"/>
                <a:gd name="connsiteX545" fmla="*/ 10942070 w 14030783"/>
                <a:gd name="connsiteY545" fmla="*/ 6879619 h 9738027"/>
                <a:gd name="connsiteX546" fmla="*/ 11036527 w 14030783"/>
                <a:gd name="connsiteY546" fmla="*/ 6886083 h 9738027"/>
                <a:gd name="connsiteX547" fmla="*/ 11084378 w 14030783"/>
                <a:gd name="connsiteY547" fmla="*/ 6856828 h 9738027"/>
                <a:gd name="connsiteX548" fmla="*/ 11026321 w 14030783"/>
                <a:gd name="connsiteY548" fmla="*/ 6788566 h 9738027"/>
                <a:gd name="connsiteX549" fmla="*/ 10953749 w 14030783"/>
                <a:gd name="connsiteY549" fmla="*/ 6740714 h 9738027"/>
                <a:gd name="connsiteX550" fmla="*/ 10948307 w 14030783"/>
                <a:gd name="connsiteY550" fmla="*/ 6692862 h 9738027"/>
                <a:gd name="connsiteX551" fmla="*/ 10895692 w 14030783"/>
                <a:gd name="connsiteY551" fmla="*/ 6668143 h 9738027"/>
                <a:gd name="connsiteX552" fmla="*/ 10852603 w 14030783"/>
                <a:gd name="connsiteY552" fmla="*/ 6633671 h 9738027"/>
                <a:gd name="connsiteX553" fmla="*/ 10842851 w 14030783"/>
                <a:gd name="connsiteY553" fmla="*/ 6556790 h 9738027"/>
                <a:gd name="connsiteX554" fmla="*/ 10832646 w 14030783"/>
                <a:gd name="connsiteY554" fmla="*/ 6494198 h 9738027"/>
                <a:gd name="connsiteX555" fmla="*/ 10779578 w 14030783"/>
                <a:gd name="connsiteY555" fmla="*/ 6367878 h 9738027"/>
                <a:gd name="connsiteX556" fmla="*/ 10750549 w 14030783"/>
                <a:gd name="connsiteY556" fmla="*/ 6247228 h 9738027"/>
                <a:gd name="connsiteX557" fmla="*/ 10707007 w 14030783"/>
                <a:gd name="connsiteY557" fmla="*/ 6218200 h 9738027"/>
                <a:gd name="connsiteX558" fmla="*/ 10658021 w 14030783"/>
                <a:gd name="connsiteY558" fmla="*/ 6155833 h 9738027"/>
                <a:gd name="connsiteX559" fmla="*/ 10547349 w 14030783"/>
                <a:gd name="connsiteY559" fmla="*/ 6072831 h 9738027"/>
                <a:gd name="connsiteX560" fmla="*/ 10465027 w 14030783"/>
                <a:gd name="connsiteY560" fmla="*/ 6005701 h 9738027"/>
                <a:gd name="connsiteX561" fmla="*/ 10480221 w 14030783"/>
                <a:gd name="connsiteY561" fmla="*/ 5885505 h 9738027"/>
                <a:gd name="connsiteX562" fmla="*/ 10547803 w 14030783"/>
                <a:gd name="connsiteY562" fmla="*/ 5822232 h 9738027"/>
                <a:gd name="connsiteX563" fmla="*/ 10634435 w 14030783"/>
                <a:gd name="connsiteY563" fmla="*/ 5724714 h 9738027"/>
                <a:gd name="connsiteX564" fmla="*/ 10668453 w 14030783"/>
                <a:gd name="connsiteY564" fmla="*/ 5637402 h 9738027"/>
                <a:gd name="connsiteX565" fmla="*/ 10711996 w 14030783"/>
                <a:gd name="connsiteY565" fmla="*/ 5604745 h 9738027"/>
                <a:gd name="connsiteX566" fmla="*/ 10789103 w 14030783"/>
                <a:gd name="connsiteY566" fmla="*/ 5627196 h 9738027"/>
                <a:gd name="connsiteX567" fmla="*/ 10799989 w 14030783"/>
                <a:gd name="connsiteY567" fmla="*/ 5560067 h 9738027"/>
                <a:gd name="connsiteX568" fmla="*/ 10853057 w 14030783"/>
                <a:gd name="connsiteY568" fmla="*/ 5502464 h 9738027"/>
                <a:gd name="connsiteX569" fmla="*/ 10929936 w 14030783"/>
                <a:gd name="connsiteY569" fmla="*/ 5468446 h 9738027"/>
                <a:gd name="connsiteX570" fmla="*/ 10997292 w 14030783"/>
                <a:gd name="connsiteY570" fmla="*/ 5463457 h 9738027"/>
                <a:gd name="connsiteX571" fmla="*/ 11027909 w 14030783"/>
                <a:gd name="connsiteY571" fmla="*/ 5434655 h 9738027"/>
                <a:gd name="connsiteX572" fmla="*/ 11090501 w 14030783"/>
                <a:gd name="connsiteY572" fmla="*/ 5395875 h 9738027"/>
                <a:gd name="connsiteX573" fmla="*/ 11200492 w 14030783"/>
                <a:gd name="connsiteY573" fmla="*/ 5361857 h 9738027"/>
                <a:gd name="connsiteX574" fmla="*/ 11244035 w 14030783"/>
                <a:gd name="connsiteY574" fmla="*/ 5332828 h 9738027"/>
                <a:gd name="connsiteX575" fmla="*/ 11200492 w 14030783"/>
                <a:gd name="connsiteY575" fmla="*/ 5303800 h 9738027"/>
                <a:gd name="connsiteX576" fmla="*/ 10910207 w 14030783"/>
                <a:gd name="connsiteY576" fmla="*/ 5260257 h 9738027"/>
                <a:gd name="connsiteX577" fmla="*/ 10866664 w 14030783"/>
                <a:gd name="connsiteY577" fmla="*/ 5216714 h 9738027"/>
                <a:gd name="connsiteX578" fmla="*/ 10721521 w 14030783"/>
                <a:gd name="connsiteY578" fmla="*/ 5274771 h 9738027"/>
                <a:gd name="connsiteX579" fmla="*/ 10663464 w 14030783"/>
                <a:gd name="connsiteY579" fmla="*/ 5303800 h 9738027"/>
                <a:gd name="connsiteX580" fmla="*/ 10576378 w 14030783"/>
                <a:gd name="connsiteY580" fmla="*/ 5390206 h 9738027"/>
                <a:gd name="connsiteX581" fmla="*/ 10479087 w 14030783"/>
                <a:gd name="connsiteY581" fmla="*/ 5361403 h 9738027"/>
                <a:gd name="connsiteX582" fmla="*/ 10407422 w 14030783"/>
                <a:gd name="connsiteY582" fmla="*/ 5317633 h 9738027"/>
                <a:gd name="connsiteX583" fmla="*/ 10387692 w 14030783"/>
                <a:gd name="connsiteY583" fmla="*/ 5245743 h 9738027"/>
                <a:gd name="connsiteX584" fmla="*/ 10402207 w 14030783"/>
                <a:gd name="connsiteY584" fmla="*/ 5187685 h 9738027"/>
                <a:gd name="connsiteX585" fmla="*/ 10431235 w 14030783"/>
                <a:gd name="connsiteY585" fmla="*/ 5144143 h 9738027"/>
                <a:gd name="connsiteX586" fmla="*/ 10387692 w 14030783"/>
                <a:gd name="connsiteY586" fmla="*/ 5115114 h 9738027"/>
                <a:gd name="connsiteX587" fmla="*/ 10329635 w 14030783"/>
                <a:gd name="connsiteY587" fmla="*/ 5100600 h 9738027"/>
                <a:gd name="connsiteX588" fmla="*/ 10242549 w 14030783"/>
                <a:gd name="connsiteY588" fmla="*/ 5071571 h 9738027"/>
                <a:gd name="connsiteX589" fmla="*/ 10199007 w 14030783"/>
                <a:gd name="connsiteY589" fmla="*/ 5057057 h 9738027"/>
                <a:gd name="connsiteX590" fmla="*/ 10112602 w 14030783"/>
                <a:gd name="connsiteY590" fmla="*/ 5028028 h 9738027"/>
                <a:gd name="connsiteX591" fmla="*/ 10083346 w 14030783"/>
                <a:gd name="connsiteY591" fmla="*/ 4921665 h 9738027"/>
                <a:gd name="connsiteX592" fmla="*/ 10088789 w 14030783"/>
                <a:gd name="connsiteY592" fmla="*/ 4868598 h 9738027"/>
                <a:gd name="connsiteX593" fmla="*/ 10141403 w 14030783"/>
                <a:gd name="connsiteY593" fmla="*/ 4758381 h 9738027"/>
                <a:gd name="connsiteX594" fmla="*/ 10227809 w 14030783"/>
                <a:gd name="connsiteY594" fmla="*/ 4753164 h 9738027"/>
                <a:gd name="connsiteX595" fmla="*/ 10301060 w 14030783"/>
                <a:gd name="connsiteY595" fmla="*/ 4791490 h 9738027"/>
                <a:gd name="connsiteX596" fmla="*/ 10350727 w 14030783"/>
                <a:gd name="connsiteY596" fmla="*/ 4762462 h 9738027"/>
                <a:gd name="connsiteX597" fmla="*/ 10404021 w 14030783"/>
                <a:gd name="connsiteY597" fmla="*/ 4752710 h 9738027"/>
                <a:gd name="connsiteX598" fmla="*/ 10461851 w 14030783"/>
                <a:gd name="connsiteY598" fmla="*/ 4698963 h 9738027"/>
                <a:gd name="connsiteX599" fmla="*/ 10486117 w 14030783"/>
                <a:gd name="connsiteY599" fmla="*/ 4607114 h 9738027"/>
                <a:gd name="connsiteX600" fmla="*/ 10530341 w 14030783"/>
                <a:gd name="connsiteY600" fmla="*/ 4532502 h 9738027"/>
                <a:gd name="connsiteX601" fmla="*/ 10634435 w 14030783"/>
                <a:gd name="connsiteY601" fmla="*/ 4520028 h 9738027"/>
                <a:gd name="connsiteX602" fmla="*/ 10677978 w 14030783"/>
                <a:gd name="connsiteY602" fmla="*/ 4491000 h 9738027"/>
                <a:gd name="connsiteX603" fmla="*/ 10750549 w 14030783"/>
                <a:gd name="connsiteY603" fmla="*/ 4403914 h 9738027"/>
                <a:gd name="connsiteX604" fmla="*/ 10794092 w 14030783"/>
                <a:gd name="connsiteY604" fmla="*/ 4360371 h 9738027"/>
                <a:gd name="connsiteX605" fmla="*/ 10814503 w 14030783"/>
                <a:gd name="connsiteY605" fmla="*/ 4302314 h 9738027"/>
                <a:gd name="connsiteX606" fmla="*/ 10887528 w 14030783"/>
                <a:gd name="connsiteY606" fmla="*/ 4251514 h 9738027"/>
                <a:gd name="connsiteX607" fmla="*/ 11016116 w 14030783"/>
                <a:gd name="connsiteY607" fmla="*/ 4232464 h 9738027"/>
                <a:gd name="connsiteX608" fmla="*/ 11142209 w 14030783"/>
                <a:gd name="connsiteY608" fmla="*/ 4307983 h 9738027"/>
                <a:gd name="connsiteX609" fmla="*/ 11165794 w 14030783"/>
                <a:gd name="connsiteY609" fmla="*/ 4433170 h 9738027"/>
                <a:gd name="connsiteX610" fmla="*/ 11117489 w 14030783"/>
                <a:gd name="connsiteY610" fmla="*/ 4505514 h 9738027"/>
                <a:gd name="connsiteX611" fmla="*/ 11087553 w 14030783"/>
                <a:gd name="connsiteY611" fmla="*/ 4551552 h 9738027"/>
                <a:gd name="connsiteX612" fmla="*/ 11088687 w 14030783"/>
                <a:gd name="connsiteY612" fmla="*/ 4577632 h 9738027"/>
                <a:gd name="connsiteX613" fmla="*/ 11026321 w 14030783"/>
                <a:gd name="connsiteY613" fmla="*/ 4592600 h 9738027"/>
                <a:gd name="connsiteX614" fmla="*/ 11011807 w 14030783"/>
                <a:gd name="connsiteY614" fmla="*/ 4650657 h 9738027"/>
                <a:gd name="connsiteX615" fmla="*/ 11098892 w 14030783"/>
                <a:gd name="connsiteY615" fmla="*/ 4665171 h 9738027"/>
                <a:gd name="connsiteX616" fmla="*/ 11055349 w 14030783"/>
                <a:gd name="connsiteY616" fmla="*/ 4708714 h 9738027"/>
                <a:gd name="connsiteX617" fmla="*/ 11040835 w 14030783"/>
                <a:gd name="connsiteY617" fmla="*/ 4752257 h 9738027"/>
                <a:gd name="connsiteX618" fmla="*/ 11055349 w 14030783"/>
                <a:gd name="connsiteY618" fmla="*/ 4781285 h 9738027"/>
                <a:gd name="connsiteX619" fmla="*/ 11098892 w 14030783"/>
                <a:gd name="connsiteY619" fmla="*/ 4737743 h 9738027"/>
                <a:gd name="connsiteX620" fmla="*/ 11229521 w 14030783"/>
                <a:gd name="connsiteY620" fmla="*/ 4650657 h 9738027"/>
                <a:gd name="connsiteX621" fmla="*/ 11287578 w 14030783"/>
                <a:gd name="connsiteY621" fmla="*/ 4636143 h 9738027"/>
                <a:gd name="connsiteX622" fmla="*/ 11374664 w 14030783"/>
                <a:gd name="connsiteY622" fmla="*/ 4592600 h 9738027"/>
                <a:gd name="connsiteX623" fmla="*/ 11461749 w 14030783"/>
                <a:gd name="connsiteY623" fmla="*/ 4549057 h 9738027"/>
                <a:gd name="connsiteX624" fmla="*/ 11577864 w 14030783"/>
                <a:gd name="connsiteY624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57864 w 14030783"/>
                <a:gd name="connsiteY213" fmla="*/ 2183228 h 9738027"/>
                <a:gd name="connsiteX214" fmla="*/ 3914321 w 14030783"/>
                <a:gd name="connsiteY214" fmla="*/ 2139685 h 9738027"/>
                <a:gd name="connsiteX215" fmla="*/ 3783466 w 14030783"/>
                <a:gd name="connsiteY215" fmla="*/ 1999305 h 9738027"/>
                <a:gd name="connsiteX216" fmla="*/ 3712823 w 14030783"/>
                <a:gd name="connsiteY216" fmla="*/ 1951226 h 9738027"/>
                <a:gd name="connsiteX217" fmla="*/ 3606913 w 14030783"/>
                <a:gd name="connsiteY217" fmla="*/ 1968122 h 9738027"/>
                <a:gd name="connsiteX218" fmla="*/ 3493407 w 14030783"/>
                <a:gd name="connsiteY218" fmla="*/ 1951000 h 9738027"/>
                <a:gd name="connsiteX219" fmla="*/ 3464378 w 14030783"/>
                <a:gd name="connsiteY219" fmla="*/ 1907457 h 9738027"/>
                <a:gd name="connsiteX220" fmla="*/ 3406321 w 14030783"/>
                <a:gd name="connsiteY220" fmla="*/ 1849400 h 9738027"/>
                <a:gd name="connsiteX221" fmla="*/ 3322524 w 14030783"/>
                <a:gd name="connsiteY221" fmla="*/ 1756418 h 9738027"/>
                <a:gd name="connsiteX222" fmla="*/ 3297577 w 14030783"/>
                <a:gd name="connsiteY222" fmla="*/ 1640757 h 9738027"/>
                <a:gd name="connsiteX223" fmla="*/ 3261178 w 14030783"/>
                <a:gd name="connsiteY223" fmla="*/ 1588143 h 9738027"/>
                <a:gd name="connsiteX224" fmla="*/ 3133158 w 14030783"/>
                <a:gd name="connsiteY224" fmla="*/ 1569319 h 9738027"/>
                <a:gd name="connsiteX225" fmla="*/ 3066255 w 14030783"/>
                <a:gd name="connsiteY225" fmla="*/ 1617626 h 9738027"/>
                <a:gd name="connsiteX226" fmla="*/ 3031557 w 14030783"/>
                <a:gd name="connsiteY226" fmla="*/ 1714235 h 9738027"/>
                <a:gd name="connsiteX227" fmla="*/ 3014435 w 14030783"/>
                <a:gd name="connsiteY227" fmla="*/ 1776828 h 9738027"/>
                <a:gd name="connsiteX228" fmla="*/ 2949235 w 14030783"/>
                <a:gd name="connsiteY228" fmla="*/ 1808012 h 9738027"/>
                <a:gd name="connsiteX229" fmla="*/ 2829379 w 14030783"/>
                <a:gd name="connsiteY229" fmla="*/ 1820258 h 9738027"/>
                <a:gd name="connsiteX230" fmla="*/ 2804998 w 14030783"/>
                <a:gd name="connsiteY230" fmla="*/ 1842257 h 9738027"/>
                <a:gd name="connsiteX231" fmla="*/ 2772682 w 14030783"/>
                <a:gd name="connsiteY231" fmla="*/ 1878428 h 9738027"/>
                <a:gd name="connsiteX232" fmla="*/ 2757942 w 14030783"/>
                <a:gd name="connsiteY232" fmla="*/ 1998851 h 9738027"/>
                <a:gd name="connsiteX233" fmla="*/ 2772001 w 14030783"/>
                <a:gd name="connsiteY233" fmla="*/ 2139913 h 9738027"/>
                <a:gd name="connsiteX234" fmla="*/ 2771547 w 14030783"/>
                <a:gd name="connsiteY234" fmla="*/ 2255572 h 9738027"/>
                <a:gd name="connsiteX235" fmla="*/ 2695121 w 14030783"/>
                <a:gd name="connsiteY235" fmla="*/ 2328371 h 9738027"/>
                <a:gd name="connsiteX236" fmla="*/ 2457904 w 14030783"/>
                <a:gd name="connsiteY236" fmla="*/ 2320320 h 9738027"/>
                <a:gd name="connsiteX237" fmla="*/ 2317749 w 14030783"/>
                <a:gd name="connsiteY237" fmla="*/ 2284828 h 9738027"/>
                <a:gd name="connsiteX238" fmla="*/ 2274207 w 14030783"/>
                <a:gd name="connsiteY238" fmla="*/ 2270314 h 9738027"/>
                <a:gd name="connsiteX239" fmla="*/ 2143578 w 14030783"/>
                <a:gd name="connsiteY239" fmla="*/ 2284828 h 9738027"/>
                <a:gd name="connsiteX240" fmla="*/ 2129064 w 14030783"/>
                <a:gd name="connsiteY240" fmla="*/ 2357400 h 9738027"/>
                <a:gd name="connsiteX241" fmla="*/ 2099808 w 14030783"/>
                <a:gd name="connsiteY241" fmla="*/ 2463763 h 9738027"/>
                <a:gd name="connsiteX242" fmla="*/ 2070553 w 14030783"/>
                <a:gd name="connsiteY242" fmla="*/ 2561053 h 9738027"/>
                <a:gd name="connsiteX243" fmla="*/ 2027464 w 14030783"/>
                <a:gd name="connsiteY243" fmla="*/ 2647459 h 9738027"/>
                <a:gd name="connsiteX244" fmla="*/ 2025309 w 14030783"/>
                <a:gd name="connsiteY244" fmla="*/ 2780695 h 9738027"/>
                <a:gd name="connsiteX245" fmla="*/ 2085295 w 14030783"/>
                <a:gd name="connsiteY245" fmla="*/ 2852813 h 9738027"/>
                <a:gd name="connsiteX246" fmla="*/ 2020093 w 14030783"/>
                <a:gd name="connsiteY246" fmla="*/ 2903953 h 9738027"/>
                <a:gd name="connsiteX247" fmla="*/ 1918493 w 14030783"/>
                <a:gd name="connsiteY247" fmla="*/ 2846576 h 9738027"/>
                <a:gd name="connsiteX248" fmla="*/ 1817348 w 14030783"/>
                <a:gd name="connsiteY248" fmla="*/ 2863245 h 9738027"/>
                <a:gd name="connsiteX249" fmla="*/ 1621064 w 14030783"/>
                <a:gd name="connsiteY249" fmla="*/ 2908943 h 9738027"/>
                <a:gd name="connsiteX250" fmla="*/ 1582510 w 14030783"/>
                <a:gd name="connsiteY250" fmla="*/ 2933435 h 9738027"/>
                <a:gd name="connsiteX251" fmla="*/ 1512773 w 14030783"/>
                <a:gd name="connsiteY251" fmla="*/ 2955320 h 9738027"/>
                <a:gd name="connsiteX252" fmla="*/ 1517309 w 14030783"/>
                <a:gd name="connsiteY252" fmla="*/ 3013150 h 9738027"/>
                <a:gd name="connsiteX253" fmla="*/ 1549173 w 14030783"/>
                <a:gd name="connsiteY253" fmla="*/ 3107153 h 9738027"/>
                <a:gd name="connsiteX254" fmla="*/ 1592716 w 14030783"/>
                <a:gd name="connsiteY254" fmla="*/ 3191403 h 9738027"/>
                <a:gd name="connsiteX255" fmla="*/ 1641135 w 14030783"/>
                <a:gd name="connsiteY255" fmla="*/ 3379977 h 9738027"/>
                <a:gd name="connsiteX256" fmla="*/ 1679235 w 14030783"/>
                <a:gd name="connsiteY256" fmla="*/ 3515708 h 9738027"/>
                <a:gd name="connsiteX257" fmla="*/ 1611766 w 14030783"/>
                <a:gd name="connsiteY257" fmla="*/ 3576373 h 9738027"/>
                <a:gd name="connsiteX258" fmla="*/ 1603941 w 14030783"/>
                <a:gd name="connsiteY258" fmla="*/ 3629214 h 9738027"/>
                <a:gd name="connsiteX259" fmla="*/ 1562554 w 14030783"/>
                <a:gd name="connsiteY259" fmla="*/ 3677633 h 9738027"/>
                <a:gd name="connsiteX260" fmla="*/ 1524454 w 14030783"/>
                <a:gd name="connsiteY260" fmla="*/ 3753833 h 9738027"/>
                <a:gd name="connsiteX261" fmla="*/ 1548492 w 14030783"/>
                <a:gd name="connsiteY261" fmla="*/ 3852371 h 9738027"/>
                <a:gd name="connsiteX262" fmla="*/ 1504949 w 14030783"/>
                <a:gd name="connsiteY262" fmla="*/ 3866885 h 9738027"/>
                <a:gd name="connsiteX263" fmla="*/ 1446892 w 14030783"/>
                <a:gd name="connsiteY263" fmla="*/ 3881400 h 9738027"/>
                <a:gd name="connsiteX264" fmla="*/ 1427615 w 14030783"/>
                <a:gd name="connsiteY264" fmla="*/ 3913037 h 9738027"/>
                <a:gd name="connsiteX265" fmla="*/ 1374548 w 14030783"/>
                <a:gd name="connsiteY265" fmla="*/ 3939910 h 9738027"/>
                <a:gd name="connsiteX266" fmla="*/ 1333386 w 14030783"/>
                <a:gd name="connsiteY266" fmla="*/ 3980845 h 9738027"/>
                <a:gd name="connsiteX267" fmla="*/ 1200149 w 14030783"/>
                <a:gd name="connsiteY267" fmla="*/ 4041057 h 9738027"/>
                <a:gd name="connsiteX268" fmla="*/ 1132114 w 14030783"/>
                <a:gd name="connsiteY268" fmla="*/ 4089135 h 9738027"/>
                <a:gd name="connsiteX269" fmla="*/ 1102858 w 14030783"/>
                <a:gd name="connsiteY269" fmla="*/ 4120319 h 9738027"/>
                <a:gd name="connsiteX270" fmla="*/ 1052398 w 14030783"/>
                <a:gd name="connsiteY270" fmla="*/ 4154337 h 9738027"/>
                <a:gd name="connsiteX271" fmla="*/ 996269 w 14030783"/>
                <a:gd name="connsiteY271" fmla="*/ 4183591 h 9738027"/>
                <a:gd name="connsiteX272" fmla="*/ 870857 w 14030783"/>
                <a:gd name="connsiteY272" fmla="*/ 4203322 h 9738027"/>
                <a:gd name="connsiteX273" fmla="*/ 759958 w 14030783"/>
                <a:gd name="connsiteY273" fmla="*/ 4204229 h 9738027"/>
                <a:gd name="connsiteX274" fmla="*/ 716642 w 14030783"/>
                <a:gd name="connsiteY274" fmla="*/ 4307531 h 9738027"/>
                <a:gd name="connsiteX275" fmla="*/ 648607 w 14030783"/>
                <a:gd name="connsiteY275" fmla="*/ 4389400 h 9738027"/>
                <a:gd name="connsiteX276" fmla="*/ 561521 w 14030783"/>
                <a:gd name="connsiteY276" fmla="*/ 4432943 h 9738027"/>
                <a:gd name="connsiteX277" fmla="*/ 474435 w 14030783"/>
                <a:gd name="connsiteY277" fmla="*/ 4418428 h 9738027"/>
                <a:gd name="connsiteX278" fmla="*/ 459921 w 14030783"/>
                <a:gd name="connsiteY278" fmla="*/ 4374885 h 9738027"/>
                <a:gd name="connsiteX279" fmla="*/ 416378 w 14030783"/>
                <a:gd name="connsiteY279" fmla="*/ 4345857 h 9738027"/>
                <a:gd name="connsiteX280" fmla="*/ 358321 w 14030783"/>
                <a:gd name="connsiteY280" fmla="*/ 4360371 h 9738027"/>
                <a:gd name="connsiteX281" fmla="*/ 300264 w 14030783"/>
                <a:gd name="connsiteY281" fmla="*/ 4403914 h 9738027"/>
                <a:gd name="connsiteX282" fmla="*/ 169635 w 14030783"/>
                <a:gd name="connsiteY282" fmla="*/ 4476485 h 9738027"/>
                <a:gd name="connsiteX283" fmla="*/ 103980 w 14030783"/>
                <a:gd name="connsiteY283" fmla="*/ 4551438 h 9738027"/>
                <a:gd name="connsiteX284" fmla="*/ 72571 w 14030783"/>
                <a:gd name="connsiteY284" fmla="*/ 4643287 h 9738027"/>
                <a:gd name="connsiteX285" fmla="*/ 453 w 14030783"/>
                <a:gd name="connsiteY285" fmla="*/ 4715858 h 9738027"/>
                <a:gd name="connsiteX286" fmla="*/ 52840 w 14030783"/>
                <a:gd name="connsiteY286" fmla="*/ 4784914 h 9738027"/>
                <a:gd name="connsiteX287" fmla="*/ 53521 w 14030783"/>
                <a:gd name="connsiteY287" fmla="*/ 4853857 h 9738027"/>
                <a:gd name="connsiteX288" fmla="*/ 111578 w 14030783"/>
                <a:gd name="connsiteY288" fmla="*/ 4868371 h 9738027"/>
                <a:gd name="connsiteX289" fmla="*/ 155121 w 14030783"/>
                <a:gd name="connsiteY289" fmla="*/ 4882885 h 9738027"/>
                <a:gd name="connsiteX290" fmla="*/ 256721 w 14030783"/>
                <a:gd name="connsiteY290" fmla="*/ 4984485 h 9738027"/>
                <a:gd name="connsiteX291" fmla="*/ 319086 w 14030783"/>
                <a:gd name="connsiteY291" fmla="*/ 5098219 h 9738027"/>
                <a:gd name="connsiteX292" fmla="*/ 304572 w 14030783"/>
                <a:gd name="connsiteY292" fmla="*/ 5294275 h 9738027"/>
                <a:gd name="connsiteX293" fmla="*/ 242207 w 14030783"/>
                <a:gd name="connsiteY293" fmla="*/ 5390885 h 9738027"/>
                <a:gd name="connsiteX294" fmla="*/ 300264 w 14030783"/>
                <a:gd name="connsiteY294" fmla="*/ 5419914 h 9738027"/>
                <a:gd name="connsiteX295" fmla="*/ 358321 w 14030783"/>
                <a:gd name="connsiteY295" fmla="*/ 5434428 h 9738027"/>
                <a:gd name="connsiteX296" fmla="*/ 401864 w 14030783"/>
                <a:gd name="connsiteY296" fmla="*/ 5463457 h 9738027"/>
                <a:gd name="connsiteX297" fmla="*/ 445407 w 14030783"/>
                <a:gd name="connsiteY297" fmla="*/ 5477971 h 9738027"/>
                <a:gd name="connsiteX298" fmla="*/ 567985 w 14030783"/>
                <a:gd name="connsiteY298" fmla="*/ 5522195 h 9738027"/>
                <a:gd name="connsiteX299" fmla="*/ 573201 w 14030783"/>
                <a:gd name="connsiteY299" fmla="*/ 5647380 h 9738027"/>
                <a:gd name="connsiteX300" fmla="*/ 587715 w 14030783"/>
                <a:gd name="connsiteY300" fmla="*/ 5739228 h 9738027"/>
                <a:gd name="connsiteX301" fmla="*/ 715282 w 14030783"/>
                <a:gd name="connsiteY301" fmla="*/ 5711333 h 9738027"/>
                <a:gd name="connsiteX302" fmla="*/ 754742 w 14030783"/>
                <a:gd name="connsiteY302" fmla="*/ 5764402 h 9738027"/>
                <a:gd name="connsiteX303" fmla="*/ 822778 w 14030783"/>
                <a:gd name="connsiteY303" fmla="*/ 5811800 h 9738027"/>
                <a:gd name="connsiteX304" fmla="*/ 982435 w 14030783"/>
                <a:gd name="connsiteY304" fmla="*/ 5826314 h 9738027"/>
                <a:gd name="connsiteX305" fmla="*/ 1061470 w 14030783"/>
                <a:gd name="connsiteY305" fmla="*/ 5855796 h 9738027"/>
                <a:gd name="connsiteX306" fmla="*/ 1064304 w 14030783"/>
                <a:gd name="connsiteY306" fmla="*/ 5925533 h 9738027"/>
                <a:gd name="connsiteX307" fmla="*/ 1069295 w 14030783"/>
                <a:gd name="connsiteY307" fmla="*/ 6024751 h 9738027"/>
                <a:gd name="connsiteX308" fmla="*/ 1156607 w 14030783"/>
                <a:gd name="connsiteY308" fmla="*/ 6087571 h 9738027"/>
                <a:gd name="connsiteX309" fmla="*/ 1214890 w 14030783"/>
                <a:gd name="connsiteY309" fmla="*/ 6116033 h 9738027"/>
                <a:gd name="connsiteX310" fmla="*/ 1229178 w 14030783"/>
                <a:gd name="connsiteY310" fmla="*/ 6189171 h 9738027"/>
                <a:gd name="connsiteX311" fmla="*/ 1185635 w 14030783"/>
                <a:gd name="connsiteY311" fmla="*/ 6218200 h 9738027"/>
                <a:gd name="connsiteX312" fmla="*/ 1207520 w 14030783"/>
                <a:gd name="connsiteY312" fmla="*/ 6388289 h 9738027"/>
                <a:gd name="connsiteX313" fmla="*/ 1265123 w 14030783"/>
                <a:gd name="connsiteY313" fmla="*/ 6477075 h 9738027"/>
                <a:gd name="connsiteX314" fmla="*/ 1313203 w 14030783"/>
                <a:gd name="connsiteY314" fmla="*/ 6568924 h 9738027"/>
                <a:gd name="connsiteX315" fmla="*/ 1265350 w 14030783"/>
                <a:gd name="connsiteY315" fmla="*/ 6651020 h 9738027"/>
                <a:gd name="connsiteX316" fmla="*/ 1163977 w 14030783"/>
                <a:gd name="connsiteY316" fmla="*/ 6610539 h 9738027"/>
                <a:gd name="connsiteX317" fmla="*/ 1142092 w 14030783"/>
                <a:gd name="connsiteY317" fmla="*/ 6682657 h 9738027"/>
                <a:gd name="connsiteX318" fmla="*/ 1176790 w 14030783"/>
                <a:gd name="connsiteY318" fmla="*/ 6768495 h 9738027"/>
                <a:gd name="connsiteX319" fmla="*/ 1173729 w 14030783"/>
                <a:gd name="connsiteY319" fmla="*/ 6871115 h 9738027"/>
                <a:gd name="connsiteX320" fmla="*/ 1188697 w 14030783"/>
                <a:gd name="connsiteY320" fmla="*/ 6955140 h 9738027"/>
                <a:gd name="connsiteX321" fmla="*/ 1248909 w 14030783"/>
                <a:gd name="connsiteY321" fmla="*/ 7021475 h 9738027"/>
                <a:gd name="connsiteX322" fmla="*/ 1405503 w 14030783"/>
                <a:gd name="connsiteY322" fmla="*/ 7104025 h 9738027"/>
                <a:gd name="connsiteX323" fmla="*/ 1487827 w 14030783"/>
                <a:gd name="connsiteY323" fmla="*/ 7157093 h 9738027"/>
                <a:gd name="connsiteX324" fmla="*/ 1569470 w 14030783"/>
                <a:gd name="connsiteY324" fmla="*/ 7212541 h 9738027"/>
                <a:gd name="connsiteX325" fmla="*/ 1650092 w 14030783"/>
                <a:gd name="connsiteY325" fmla="*/ 7263228 h 9738027"/>
                <a:gd name="connsiteX326" fmla="*/ 1693635 w 14030783"/>
                <a:gd name="connsiteY326" fmla="*/ 7277743 h 9738027"/>
                <a:gd name="connsiteX327" fmla="*/ 1780721 w 14030783"/>
                <a:gd name="connsiteY327" fmla="*/ 7321285 h 9738027"/>
                <a:gd name="connsiteX328" fmla="*/ 1853292 w 14030783"/>
                <a:gd name="connsiteY328" fmla="*/ 7248714 h 9738027"/>
                <a:gd name="connsiteX329" fmla="*/ 1968726 w 14030783"/>
                <a:gd name="connsiteY329" fmla="*/ 7251322 h 9738027"/>
                <a:gd name="connsiteX330" fmla="*/ 1995827 w 14030783"/>
                <a:gd name="connsiteY330" fmla="*/ 7319358 h 9738027"/>
                <a:gd name="connsiteX331" fmla="*/ 2082914 w 14030783"/>
                <a:gd name="connsiteY331" fmla="*/ 7348387 h 9738027"/>
                <a:gd name="connsiteX332" fmla="*/ 2172607 w 14030783"/>
                <a:gd name="connsiteY332" fmla="*/ 7389321 h 9738027"/>
                <a:gd name="connsiteX333" fmla="*/ 2224540 w 14030783"/>
                <a:gd name="connsiteY333" fmla="*/ 7423339 h 9738027"/>
                <a:gd name="connsiteX334" fmla="*/ 2249714 w 14030783"/>
                <a:gd name="connsiteY334" fmla="*/ 7440462 h 9738027"/>
                <a:gd name="connsiteX335" fmla="*/ 2262301 w 14030783"/>
                <a:gd name="connsiteY335" fmla="*/ 7472098 h 9738027"/>
                <a:gd name="connsiteX336" fmla="*/ 2298359 w 14030783"/>
                <a:gd name="connsiteY336" fmla="*/ 7501920 h 9738027"/>
                <a:gd name="connsiteX337" fmla="*/ 2324893 w 14030783"/>
                <a:gd name="connsiteY337" fmla="*/ 7517569 h 9738027"/>
                <a:gd name="connsiteX338" fmla="*/ 2450986 w 14030783"/>
                <a:gd name="connsiteY338" fmla="*/ 7496364 h 9738027"/>
                <a:gd name="connsiteX339" fmla="*/ 2482623 w 14030783"/>
                <a:gd name="connsiteY339" fmla="*/ 7618714 h 9738027"/>
                <a:gd name="connsiteX340" fmla="*/ 2535464 w 14030783"/>
                <a:gd name="connsiteY340" fmla="*/ 7655114 h 9738027"/>
                <a:gd name="connsiteX341" fmla="*/ 2622549 w 14030783"/>
                <a:gd name="connsiteY341" fmla="*/ 7684143 h 9738027"/>
                <a:gd name="connsiteX342" fmla="*/ 2682760 w 14030783"/>
                <a:gd name="connsiteY342" fmla="*/ 7741746 h 9738027"/>
                <a:gd name="connsiteX343" fmla="*/ 2791278 w 14030783"/>
                <a:gd name="connsiteY343" fmla="*/ 7744582 h 9738027"/>
                <a:gd name="connsiteX344" fmla="*/ 2847408 w 14030783"/>
                <a:gd name="connsiteY344" fmla="*/ 7814545 h 9738027"/>
                <a:gd name="connsiteX345" fmla="*/ 2927349 w 14030783"/>
                <a:gd name="connsiteY345" fmla="*/ 7807627 h 9738027"/>
                <a:gd name="connsiteX346" fmla="*/ 3007065 w 14030783"/>
                <a:gd name="connsiteY346" fmla="*/ 7838810 h 9738027"/>
                <a:gd name="connsiteX347" fmla="*/ 3145064 w 14030783"/>
                <a:gd name="connsiteY347" fmla="*/ 7843800 h 9738027"/>
                <a:gd name="connsiteX348" fmla="*/ 3254035 w 14030783"/>
                <a:gd name="connsiteY348" fmla="*/ 7881900 h 9738027"/>
                <a:gd name="connsiteX349" fmla="*/ 3367314 w 14030783"/>
                <a:gd name="connsiteY349" fmla="*/ 7843346 h 9738027"/>
                <a:gd name="connsiteX350" fmla="*/ 3456780 w 14030783"/>
                <a:gd name="connsiteY350" fmla="*/ 7819988 h 9738027"/>
                <a:gd name="connsiteX351" fmla="*/ 3480820 w 14030783"/>
                <a:gd name="connsiteY351" fmla="*/ 7878044 h 9738027"/>
                <a:gd name="connsiteX352" fmla="*/ 3490571 w 14030783"/>
                <a:gd name="connsiteY352" fmla="*/ 7923969 h 9738027"/>
                <a:gd name="connsiteX353" fmla="*/ 3512229 w 14030783"/>
                <a:gd name="connsiteY353" fmla="*/ 7982025 h 9738027"/>
                <a:gd name="connsiteX354" fmla="*/ 3546247 w 14030783"/>
                <a:gd name="connsiteY354" fmla="*/ 8022960 h 9738027"/>
                <a:gd name="connsiteX355" fmla="*/ 3609521 w 14030783"/>
                <a:gd name="connsiteY355" fmla="*/ 8017971 h 9738027"/>
                <a:gd name="connsiteX356" fmla="*/ 3624035 w 14030783"/>
                <a:gd name="connsiteY356" fmla="*/ 7901857 h 9738027"/>
                <a:gd name="connsiteX357" fmla="*/ 3703977 w 14030783"/>
                <a:gd name="connsiteY357" fmla="*/ 7834502 h 9738027"/>
                <a:gd name="connsiteX358" fmla="*/ 3747973 w 14030783"/>
                <a:gd name="connsiteY358" fmla="*/ 7787103 h 9738027"/>
                <a:gd name="connsiteX359" fmla="*/ 3882004 w 14030783"/>
                <a:gd name="connsiteY359" fmla="*/ 7842099 h 9738027"/>
                <a:gd name="connsiteX360" fmla="*/ 4030435 w 14030783"/>
                <a:gd name="connsiteY360" fmla="*/ 7872828 h 9738027"/>
                <a:gd name="connsiteX361" fmla="*/ 4110377 w 14030783"/>
                <a:gd name="connsiteY361" fmla="*/ 7834728 h 9738027"/>
                <a:gd name="connsiteX362" fmla="*/ 4146323 w 14030783"/>
                <a:gd name="connsiteY362" fmla="*/ 7921360 h 9738027"/>
                <a:gd name="connsiteX363" fmla="*/ 4196555 w 14030783"/>
                <a:gd name="connsiteY363" fmla="*/ 7962522 h 9738027"/>
                <a:gd name="connsiteX364" fmla="*/ 4261757 w 14030783"/>
                <a:gd name="connsiteY364" fmla="*/ 8028177 h 9738027"/>
                <a:gd name="connsiteX365" fmla="*/ 4252685 w 14030783"/>
                <a:gd name="connsiteY365" fmla="*/ 8093151 h 9738027"/>
                <a:gd name="connsiteX366" fmla="*/ 4277178 w 14030783"/>
                <a:gd name="connsiteY366" fmla="*/ 8148600 h 9738027"/>
                <a:gd name="connsiteX367" fmla="*/ 4436835 w 14030783"/>
                <a:gd name="connsiteY367" fmla="*/ 8119571 h 9738027"/>
                <a:gd name="connsiteX368" fmla="*/ 4565310 w 14030783"/>
                <a:gd name="connsiteY368" fmla="*/ 8078863 h 9738027"/>
                <a:gd name="connsiteX369" fmla="*/ 4639128 w 14030783"/>
                <a:gd name="connsiteY369" fmla="*/ 8082945 h 9738027"/>
                <a:gd name="connsiteX370" fmla="*/ 4712607 w 14030783"/>
                <a:gd name="connsiteY370" fmla="*/ 8047000 h 9738027"/>
                <a:gd name="connsiteX371" fmla="*/ 4741635 w 14030783"/>
                <a:gd name="connsiteY371" fmla="*/ 8003457 h 9738027"/>
                <a:gd name="connsiteX372" fmla="*/ 4756149 w 14030783"/>
                <a:gd name="connsiteY372" fmla="*/ 7959914 h 9738027"/>
                <a:gd name="connsiteX373" fmla="*/ 4843235 w 14030783"/>
                <a:gd name="connsiteY373" fmla="*/ 7930885 h 9738027"/>
                <a:gd name="connsiteX374" fmla="*/ 4877480 w 14030783"/>
                <a:gd name="connsiteY374" fmla="*/ 7904465 h 9738027"/>
                <a:gd name="connsiteX375" fmla="*/ 4933609 w 14030783"/>
                <a:gd name="connsiteY375" fmla="*/ 7875437 h 9738027"/>
                <a:gd name="connsiteX376" fmla="*/ 4986224 w 14030783"/>
                <a:gd name="connsiteY376" fmla="*/ 7839037 h 9738027"/>
                <a:gd name="connsiteX377" fmla="*/ 5104492 w 14030783"/>
                <a:gd name="connsiteY377" fmla="*/ 7766919 h 9738027"/>
                <a:gd name="connsiteX378" fmla="*/ 5249635 w 14030783"/>
                <a:gd name="connsiteY378" fmla="*/ 7814771 h 9738027"/>
                <a:gd name="connsiteX379" fmla="*/ 5336721 w 14030783"/>
                <a:gd name="connsiteY379" fmla="*/ 7872828 h 9738027"/>
                <a:gd name="connsiteX380" fmla="*/ 5423807 w 14030783"/>
                <a:gd name="connsiteY380" fmla="*/ 7858314 h 9738027"/>
                <a:gd name="connsiteX381" fmla="*/ 5467349 w 14030783"/>
                <a:gd name="connsiteY381" fmla="*/ 7829285 h 9738027"/>
                <a:gd name="connsiteX382" fmla="*/ 5553754 w 14030783"/>
                <a:gd name="connsiteY382" fmla="*/ 7712377 h 9738027"/>
                <a:gd name="connsiteX383" fmla="*/ 5602741 w 14030783"/>
                <a:gd name="connsiteY383" fmla="*/ 7788804 h 9738027"/>
                <a:gd name="connsiteX384" fmla="*/ 5641521 w 14030783"/>
                <a:gd name="connsiteY384" fmla="*/ 7843800 h 9738027"/>
                <a:gd name="connsiteX385" fmla="*/ 5656035 w 14030783"/>
                <a:gd name="connsiteY385" fmla="*/ 7887343 h 9738027"/>
                <a:gd name="connsiteX386" fmla="*/ 5745276 w 14030783"/>
                <a:gd name="connsiteY386" fmla="*/ 7950389 h 9738027"/>
                <a:gd name="connsiteX387" fmla="*/ 5770222 w 14030783"/>
                <a:gd name="connsiteY387" fmla="*/ 7990077 h 9738027"/>
                <a:gd name="connsiteX388" fmla="*/ 5766480 w 14030783"/>
                <a:gd name="connsiteY388" fmla="*/ 8069112 h 9738027"/>
                <a:gd name="connsiteX389" fmla="*/ 5771016 w 14030783"/>
                <a:gd name="connsiteY389" fmla="*/ 8131703 h 9738027"/>
                <a:gd name="connsiteX390" fmla="*/ 5778386 w 14030783"/>
                <a:gd name="connsiteY390" fmla="*/ 8211419 h 9738027"/>
                <a:gd name="connsiteX391" fmla="*/ 5776458 w 14030783"/>
                <a:gd name="connsiteY391" fmla="*/ 8300887 h 9738027"/>
                <a:gd name="connsiteX392" fmla="*/ 5730989 w 14030783"/>
                <a:gd name="connsiteY392" fmla="*/ 8377994 h 9738027"/>
                <a:gd name="connsiteX393" fmla="*/ 5641521 w 14030783"/>
                <a:gd name="connsiteY393" fmla="*/ 8424371 h 9738027"/>
                <a:gd name="connsiteX394" fmla="*/ 5612492 w 14030783"/>
                <a:gd name="connsiteY394" fmla="*/ 8467914 h 9738027"/>
                <a:gd name="connsiteX395" fmla="*/ 5597978 w 14030783"/>
                <a:gd name="connsiteY395" fmla="*/ 8511457 h 9738027"/>
                <a:gd name="connsiteX396" fmla="*/ 5510892 w 14030783"/>
                <a:gd name="connsiteY396" fmla="*/ 8598543 h 9738027"/>
                <a:gd name="connsiteX397" fmla="*/ 5496378 w 14030783"/>
                <a:gd name="connsiteY397" fmla="*/ 8642085 h 9738027"/>
                <a:gd name="connsiteX398" fmla="*/ 5558744 w 14030783"/>
                <a:gd name="connsiteY398" fmla="*/ 8768178 h 9738027"/>
                <a:gd name="connsiteX399" fmla="*/ 5516109 w 14030783"/>
                <a:gd name="connsiteY399" fmla="*/ 8861954 h 9738027"/>
                <a:gd name="connsiteX400" fmla="*/ 5658303 w 14030783"/>
                <a:gd name="connsiteY400" fmla="*/ 8840183 h 9738027"/>
                <a:gd name="connsiteX401" fmla="*/ 5750491 w 14030783"/>
                <a:gd name="connsiteY401" fmla="*/ 8814103 h 9738027"/>
                <a:gd name="connsiteX402" fmla="*/ 5815692 w 14030783"/>
                <a:gd name="connsiteY402" fmla="*/ 8800268 h 9738027"/>
                <a:gd name="connsiteX403" fmla="*/ 5787798 w 14030783"/>
                <a:gd name="connsiteY403" fmla="*/ 8872159 h 9738027"/>
                <a:gd name="connsiteX404" fmla="*/ 5786890 w 14030783"/>
                <a:gd name="connsiteY404" fmla="*/ 8903343 h 9738027"/>
                <a:gd name="connsiteX405" fmla="*/ 5786664 w 14030783"/>
                <a:gd name="connsiteY405" fmla="*/ 8946885 h 9738027"/>
                <a:gd name="connsiteX406" fmla="*/ 5815692 w 14030783"/>
                <a:gd name="connsiteY406" fmla="*/ 9033971 h 9738027"/>
                <a:gd name="connsiteX407" fmla="*/ 5868760 w 14030783"/>
                <a:gd name="connsiteY407" fmla="*/ 9080576 h 9738027"/>
                <a:gd name="connsiteX408" fmla="*/ 5921828 w 14030783"/>
                <a:gd name="connsiteY408" fmla="*/ 9114140 h 9738027"/>
                <a:gd name="connsiteX409" fmla="*/ 5946321 w 14030783"/>
                <a:gd name="connsiteY409" fmla="*/ 9164600 h 9738027"/>
                <a:gd name="connsiteX410" fmla="*/ 5902778 w 14030783"/>
                <a:gd name="connsiteY410" fmla="*/ 9266200 h 9738027"/>
                <a:gd name="connsiteX411" fmla="*/ 6062435 w 14030783"/>
                <a:gd name="connsiteY411" fmla="*/ 9353285 h 9738027"/>
                <a:gd name="connsiteX412" fmla="*/ 6076949 w 14030783"/>
                <a:gd name="connsiteY412" fmla="*/ 9396828 h 9738027"/>
                <a:gd name="connsiteX413" fmla="*/ 6105978 w 14030783"/>
                <a:gd name="connsiteY413" fmla="*/ 9440371 h 9738027"/>
                <a:gd name="connsiteX414" fmla="*/ 6172653 w 14030783"/>
                <a:gd name="connsiteY414" fmla="*/ 9471214 h 9738027"/>
                <a:gd name="connsiteX415" fmla="*/ 6308384 w 14030783"/>
                <a:gd name="connsiteY415" fmla="*/ 9406920 h 9738027"/>
                <a:gd name="connsiteX416" fmla="*/ 6338207 w 14030783"/>
                <a:gd name="connsiteY416" fmla="*/ 9440371 h 9738027"/>
                <a:gd name="connsiteX417" fmla="*/ 6352721 w 14030783"/>
                <a:gd name="connsiteY417" fmla="*/ 9483914 h 9738027"/>
                <a:gd name="connsiteX418" fmla="*/ 6386739 w 14030783"/>
                <a:gd name="connsiteY418" fmla="*/ 9527003 h 9738027"/>
                <a:gd name="connsiteX419" fmla="*/ 6444569 w 14030783"/>
                <a:gd name="connsiteY419" fmla="*/ 9556032 h 9738027"/>
                <a:gd name="connsiteX420" fmla="*/ 6469061 w 14030783"/>
                <a:gd name="connsiteY420" fmla="*/ 9510562 h 9738027"/>
                <a:gd name="connsiteX421" fmla="*/ 6468835 w 14030783"/>
                <a:gd name="connsiteY421" fmla="*/ 9382314 h 9738027"/>
                <a:gd name="connsiteX422" fmla="*/ 6439807 w 14030783"/>
                <a:gd name="connsiteY422" fmla="*/ 9280714 h 9738027"/>
                <a:gd name="connsiteX423" fmla="*/ 6483349 w 14030783"/>
                <a:gd name="connsiteY423" fmla="*/ 9237171 h 9738027"/>
                <a:gd name="connsiteX424" fmla="*/ 6526892 w 14030783"/>
                <a:gd name="connsiteY424" fmla="*/ 9222657 h 9738027"/>
                <a:gd name="connsiteX425" fmla="*/ 6596516 w 14030783"/>
                <a:gd name="connsiteY425" fmla="*/ 9225945 h 9738027"/>
                <a:gd name="connsiteX426" fmla="*/ 6675097 w 14030783"/>
                <a:gd name="connsiteY426" fmla="*/ 9168795 h 9738027"/>
                <a:gd name="connsiteX427" fmla="*/ 6776243 w 14030783"/>
                <a:gd name="connsiteY427" fmla="*/ 9224812 h 9738027"/>
                <a:gd name="connsiteX428" fmla="*/ 6802664 w 14030783"/>
                <a:gd name="connsiteY428" fmla="*/ 9164600 h 9738027"/>
                <a:gd name="connsiteX429" fmla="*/ 6867638 w 14030783"/>
                <a:gd name="connsiteY429" fmla="*/ 9181722 h 9738027"/>
                <a:gd name="connsiteX430" fmla="*/ 6909027 w 14030783"/>
                <a:gd name="connsiteY430" fmla="*/ 9205988 h 9738027"/>
                <a:gd name="connsiteX431" fmla="*/ 6991349 w 14030783"/>
                <a:gd name="connsiteY431" fmla="*/ 9208143 h 9738027"/>
                <a:gd name="connsiteX432" fmla="*/ 7063921 w 14030783"/>
                <a:gd name="connsiteY432" fmla="*/ 9121057 h 9738027"/>
                <a:gd name="connsiteX433" fmla="*/ 7141028 w 14030783"/>
                <a:gd name="connsiteY433" fmla="*/ 9139881 h 9738027"/>
                <a:gd name="connsiteX434" fmla="*/ 7209064 w 14030783"/>
                <a:gd name="connsiteY434" fmla="*/ 9077514 h 9738027"/>
                <a:gd name="connsiteX435" fmla="*/ 7235939 w 14030783"/>
                <a:gd name="connsiteY435" fmla="*/ 9048713 h 9738027"/>
                <a:gd name="connsiteX436" fmla="*/ 7275172 w 14030783"/>
                <a:gd name="connsiteY436" fmla="*/ 9023539 h 9738027"/>
                <a:gd name="connsiteX437" fmla="*/ 7310436 w 14030783"/>
                <a:gd name="connsiteY437" fmla="*/ 9063681 h 9738027"/>
                <a:gd name="connsiteX438" fmla="*/ 7346609 w 14030783"/>
                <a:gd name="connsiteY438" fmla="*/ 9109604 h 9738027"/>
                <a:gd name="connsiteX439" fmla="*/ 7382328 w 14030783"/>
                <a:gd name="connsiteY439" fmla="*/ 9159270 h 9738027"/>
                <a:gd name="connsiteX440" fmla="*/ 7499349 w 14030783"/>
                <a:gd name="connsiteY440" fmla="*/ 9164600 h 9738027"/>
                <a:gd name="connsiteX441" fmla="*/ 7586435 w 14030783"/>
                <a:gd name="connsiteY441" fmla="*/ 9179114 h 9738027"/>
                <a:gd name="connsiteX442" fmla="*/ 7600949 w 14030783"/>
                <a:gd name="connsiteY442" fmla="*/ 9353285 h 9738027"/>
                <a:gd name="connsiteX443" fmla="*/ 7673521 w 14030783"/>
                <a:gd name="connsiteY443" fmla="*/ 9367800 h 9738027"/>
                <a:gd name="connsiteX444" fmla="*/ 7760607 w 14030783"/>
                <a:gd name="connsiteY444" fmla="*/ 9396828 h 9738027"/>
                <a:gd name="connsiteX445" fmla="*/ 7847692 w 14030783"/>
                <a:gd name="connsiteY445" fmla="*/ 9425857 h 9738027"/>
                <a:gd name="connsiteX446" fmla="*/ 7891235 w 14030783"/>
                <a:gd name="connsiteY446" fmla="*/ 9440371 h 9738027"/>
                <a:gd name="connsiteX447" fmla="*/ 7934778 w 14030783"/>
                <a:gd name="connsiteY447" fmla="*/ 9396828 h 9738027"/>
                <a:gd name="connsiteX448" fmla="*/ 7978321 w 14030783"/>
                <a:gd name="connsiteY448" fmla="*/ 9382314 h 9738027"/>
                <a:gd name="connsiteX449" fmla="*/ 8001453 w 14030783"/>
                <a:gd name="connsiteY449" fmla="*/ 9347389 h 9738027"/>
                <a:gd name="connsiteX450" fmla="*/ 8044315 w 14030783"/>
                <a:gd name="connsiteY450" fmla="*/ 9335483 h 9738027"/>
                <a:gd name="connsiteX451" fmla="*/ 8103847 w 14030783"/>
                <a:gd name="connsiteY451" fmla="*/ 9397396 h 9738027"/>
                <a:gd name="connsiteX452" fmla="*/ 8207942 w 14030783"/>
                <a:gd name="connsiteY452" fmla="*/ 9437309 h 9738027"/>
                <a:gd name="connsiteX453" fmla="*/ 8253866 w 14030783"/>
                <a:gd name="connsiteY453" fmla="*/ 9392633 h 9738027"/>
                <a:gd name="connsiteX454" fmla="*/ 8294347 w 14030783"/>
                <a:gd name="connsiteY454" fmla="*/ 9401818 h 9738027"/>
                <a:gd name="connsiteX455" fmla="*/ 8337890 w 14030783"/>
                <a:gd name="connsiteY455" fmla="*/ 9438217 h 9738027"/>
                <a:gd name="connsiteX456" fmla="*/ 8356259 w 14030783"/>
                <a:gd name="connsiteY456" fmla="*/ 9485502 h 9738027"/>
                <a:gd name="connsiteX457" fmla="*/ 8333808 w 14030783"/>
                <a:gd name="connsiteY457" fmla="*/ 9519633 h 9738027"/>
                <a:gd name="connsiteX458" fmla="*/ 8315778 w 14030783"/>
                <a:gd name="connsiteY458" fmla="*/ 9604564 h 9738027"/>
                <a:gd name="connsiteX459" fmla="*/ 8348095 w 14030783"/>
                <a:gd name="connsiteY459" fmla="*/ 9685413 h 9738027"/>
                <a:gd name="connsiteX460" fmla="*/ 8389257 w 14030783"/>
                <a:gd name="connsiteY460" fmla="*/ 9738027 h 9738027"/>
                <a:gd name="connsiteX461" fmla="*/ 8428264 w 14030783"/>
                <a:gd name="connsiteY461" fmla="*/ 9730657 h 9738027"/>
                <a:gd name="connsiteX462" fmla="*/ 8425202 w 14030783"/>
                <a:gd name="connsiteY462" fmla="*/ 9682578 h 9738027"/>
                <a:gd name="connsiteX463" fmla="*/ 8399235 w 14030783"/>
                <a:gd name="connsiteY463" fmla="*/ 9643571 h 9738027"/>
                <a:gd name="connsiteX464" fmla="*/ 8389937 w 14030783"/>
                <a:gd name="connsiteY464" fmla="*/ 9571453 h 9738027"/>
                <a:gd name="connsiteX465" fmla="*/ 8409214 w 14030783"/>
                <a:gd name="connsiteY465" fmla="*/ 9527684 h 9738027"/>
                <a:gd name="connsiteX466" fmla="*/ 8434841 w 14030783"/>
                <a:gd name="connsiteY466" fmla="*/ 9475977 h 9738027"/>
                <a:gd name="connsiteX467" fmla="*/ 8468178 w 14030783"/>
                <a:gd name="connsiteY467" fmla="*/ 9483120 h 9738027"/>
                <a:gd name="connsiteX468" fmla="*/ 8534853 w 14030783"/>
                <a:gd name="connsiteY468" fmla="*/ 9473595 h 9738027"/>
                <a:gd name="connsiteX469" fmla="*/ 8592684 w 14030783"/>
                <a:gd name="connsiteY469" fmla="*/ 9453185 h 9738027"/>
                <a:gd name="connsiteX470" fmla="*/ 8675007 w 14030783"/>
                <a:gd name="connsiteY470" fmla="*/ 9428465 h 9738027"/>
                <a:gd name="connsiteX471" fmla="*/ 8734991 w 14030783"/>
                <a:gd name="connsiteY471" fmla="*/ 9415877 h 9738027"/>
                <a:gd name="connsiteX472" fmla="*/ 8730116 w 14030783"/>
                <a:gd name="connsiteY472" fmla="*/ 9375964 h 9738027"/>
                <a:gd name="connsiteX473" fmla="*/ 8753928 w 14030783"/>
                <a:gd name="connsiteY473" fmla="*/ 9356914 h 9738027"/>
                <a:gd name="connsiteX474" fmla="*/ 8782503 w 14030783"/>
                <a:gd name="connsiteY474" fmla="*/ 9359295 h 9738027"/>
                <a:gd name="connsiteX475" fmla="*/ 8849178 w 14030783"/>
                <a:gd name="connsiteY475" fmla="*/ 9382314 h 9738027"/>
                <a:gd name="connsiteX476" fmla="*/ 8894876 w 14030783"/>
                <a:gd name="connsiteY476" fmla="*/ 9312577 h 9738027"/>
                <a:gd name="connsiteX477" fmla="*/ 8942047 w 14030783"/>
                <a:gd name="connsiteY477" fmla="*/ 9314052 h 9738027"/>
                <a:gd name="connsiteX478" fmla="*/ 8980147 w 14030783"/>
                <a:gd name="connsiteY478" fmla="*/ 9356914 h 9738027"/>
                <a:gd name="connsiteX479" fmla="*/ 9023009 w 14030783"/>
                <a:gd name="connsiteY479" fmla="*/ 9321195 h 9738027"/>
                <a:gd name="connsiteX480" fmla="*/ 9064511 w 14030783"/>
                <a:gd name="connsiteY480" fmla="*/ 9264272 h 9738027"/>
                <a:gd name="connsiteX481" fmla="*/ 9124723 w 14030783"/>
                <a:gd name="connsiteY481" fmla="*/ 9278106 h 9738027"/>
                <a:gd name="connsiteX482" fmla="*/ 9163503 w 14030783"/>
                <a:gd name="connsiteY482" fmla="*/ 9237852 h 9738027"/>
                <a:gd name="connsiteX483" fmla="*/ 9168266 w 14030783"/>
                <a:gd name="connsiteY483" fmla="*/ 9186258 h 9738027"/>
                <a:gd name="connsiteX484" fmla="*/ 9199222 w 14030783"/>
                <a:gd name="connsiteY484" fmla="*/ 9133077 h 9738027"/>
                <a:gd name="connsiteX485" fmla="*/ 9242084 w 14030783"/>
                <a:gd name="connsiteY485" fmla="*/ 9156889 h 9738027"/>
                <a:gd name="connsiteX486" fmla="*/ 9285174 w 14030783"/>
                <a:gd name="connsiteY486" fmla="*/ 9196690 h 9738027"/>
                <a:gd name="connsiteX487" fmla="*/ 9344478 w 14030783"/>
                <a:gd name="connsiteY487" fmla="*/ 9159270 h 9738027"/>
                <a:gd name="connsiteX488" fmla="*/ 9438367 w 14030783"/>
                <a:gd name="connsiteY488" fmla="*/ 9131943 h 9738027"/>
                <a:gd name="connsiteX489" fmla="*/ 9496878 w 14030783"/>
                <a:gd name="connsiteY489" fmla="*/ 9130695 h 9738027"/>
                <a:gd name="connsiteX490" fmla="*/ 9557316 w 14030783"/>
                <a:gd name="connsiteY490" fmla="*/ 9105521 h 9738027"/>
                <a:gd name="connsiteX491" fmla="*/ 9613446 w 14030783"/>
                <a:gd name="connsiteY491" fmla="*/ 9126046 h 9738027"/>
                <a:gd name="connsiteX492" fmla="*/ 9691007 w 14030783"/>
                <a:gd name="connsiteY492" fmla="*/ 9106543 h 9738027"/>
                <a:gd name="connsiteX493" fmla="*/ 9792153 w 14030783"/>
                <a:gd name="connsiteY493" fmla="*/ 9094977 h 9738027"/>
                <a:gd name="connsiteX494" fmla="*/ 9854973 w 14030783"/>
                <a:gd name="connsiteY494" fmla="*/ 9050866 h 9738027"/>
                <a:gd name="connsiteX495" fmla="*/ 9842159 w 14030783"/>
                <a:gd name="connsiteY495" fmla="*/ 9009252 h 9738027"/>
                <a:gd name="connsiteX496" fmla="*/ 9858034 w 14030783"/>
                <a:gd name="connsiteY496" fmla="*/ 8981583 h 9738027"/>
                <a:gd name="connsiteX497" fmla="*/ 9911216 w 14030783"/>
                <a:gd name="connsiteY497" fmla="*/ 8980677 h 9738027"/>
                <a:gd name="connsiteX498" fmla="*/ 9932534 w 14030783"/>
                <a:gd name="connsiteY498" fmla="*/ 8931350 h 9738027"/>
                <a:gd name="connsiteX499" fmla="*/ 9981519 w 14030783"/>
                <a:gd name="connsiteY499" fmla="*/ 8904022 h 9738027"/>
                <a:gd name="connsiteX500" fmla="*/ 10063162 w 14030783"/>
                <a:gd name="connsiteY500" fmla="*/ 8850956 h 9738027"/>
                <a:gd name="connsiteX501" fmla="*/ 10140723 w 14030783"/>
                <a:gd name="connsiteY501" fmla="*/ 8802650 h 9738027"/>
                <a:gd name="connsiteX502" fmla="*/ 10169524 w 14030783"/>
                <a:gd name="connsiteY502" fmla="*/ 8768632 h 9738027"/>
                <a:gd name="connsiteX503" fmla="*/ 10138795 w 14030783"/>
                <a:gd name="connsiteY503" fmla="*/ 8719646 h 9738027"/>
                <a:gd name="connsiteX504" fmla="*/ 10178256 w 14030783"/>
                <a:gd name="connsiteY504" fmla="*/ 8683474 h 9738027"/>
                <a:gd name="connsiteX505" fmla="*/ 10238467 w 14030783"/>
                <a:gd name="connsiteY505" fmla="*/ 8664197 h 9738027"/>
                <a:gd name="connsiteX506" fmla="*/ 10291535 w 14030783"/>
                <a:gd name="connsiteY506" fmla="*/ 8642539 h 9738027"/>
                <a:gd name="connsiteX507" fmla="*/ 10332470 w 14030783"/>
                <a:gd name="connsiteY507" fmla="*/ 8610902 h 9738027"/>
                <a:gd name="connsiteX508" fmla="*/ 10389847 w 14030783"/>
                <a:gd name="connsiteY508" fmla="*/ 8533002 h 9738027"/>
                <a:gd name="connsiteX509" fmla="*/ 10402207 w 14030783"/>
                <a:gd name="connsiteY509" fmla="*/ 8525971 h 9738027"/>
                <a:gd name="connsiteX510" fmla="*/ 10436905 w 14030783"/>
                <a:gd name="connsiteY510" fmla="*/ 8480274 h 9738027"/>
                <a:gd name="connsiteX511" fmla="*/ 10475232 w 14030783"/>
                <a:gd name="connsiteY511" fmla="*/ 8443875 h 9738027"/>
                <a:gd name="connsiteX512" fmla="*/ 10518321 w 14030783"/>
                <a:gd name="connsiteY512" fmla="*/ 8395343 h 9738027"/>
                <a:gd name="connsiteX513" fmla="*/ 10533516 w 14030783"/>
                <a:gd name="connsiteY513" fmla="*/ 8308257 h 9738027"/>
                <a:gd name="connsiteX514" fmla="*/ 10538052 w 14030783"/>
                <a:gd name="connsiteY514" fmla="*/ 8247819 h 9738027"/>
                <a:gd name="connsiteX515" fmla="*/ 10520816 w 14030783"/>
                <a:gd name="connsiteY515" fmla="*/ 8171052 h 9738027"/>
                <a:gd name="connsiteX516" fmla="*/ 10561864 w 14030783"/>
                <a:gd name="connsiteY516" fmla="*/ 8117643 h 9738027"/>
                <a:gd name="connsiteX517" fmla="*/ 10605407 w 14030783"/>
                <a:gd name="connsiteY517" fmla="*/ 8119571 h 9738027"/>
                <a:gd name="connsiteX518" fmla="*/ 10666072 w 14030783"/>
                <a:gd name="connsiteY518" fmla="*/ 8102676 h 9738027"/>
                <a:gd name="connsiteX519" fmla="*/ 10693627 w 14030783"/>
                <a:gd name="connsiteY519" fmla="*/ 8025569 h 9738027"/>
                <a:gd name="connsiteX520" fmla="*/ 10735128 w 14030783"/>
                <a:gd name="connsiteY520" fmla="*/ 7994839 h 9738027"/>
                <a:gd name="connsiteX521" fmla="*/ 10813823 w 14030783"/>
                <a:gd name="connsiteY521" fmla="*/ 7894940 h 9738027"/>
                <a:gd name="connsiteX522" fmla="*/ 10845233 w 14030783"/>
                <a:gd name="connsiteY522" fmla="*/ 7805246 h 9738027"/>
                <a:gd name="connsiteX523" fmla="*/ 10886394 w 14030783"/>
                <a:gd name="connsiteY523" fmla="*/ 7745488 h 9738027"/>
                <a:gd name="connsiteX524" fmla="*/ 10942297 w 14030783"/>
                <a:gd name="connsiteY524" fmla="*/ 7730520 h 9738027"/>
                <a:gd name="connsiteX525" fmla="*/ 10997292 w 14030783"/>
                <a:gd name="connsiteY525" fmla="*/ 7727685 h 9738027"/>
                <a:gd name="connsiteX526" fmla="*/ 10990829 w 14030783"/>
                <a:gd name="connsiteY526" fmla="*/ 7706028 h 9738027"/>
                <a:gd name="connsiteX527" fmla="*/ 10982778 w 14030783"/>
                <a:gd name="connsiteY527" fmla="*/ 7652732 h 9738027"/>
                <a:gd name="connsiteX528" fmla="*/ 10989695 w 14030783"/>
                <a:gd name="connsiteY528" fmla="*/ 7604427 h 9738027"/>
                <a:gd name="connsiteX529" fmla="*/ 10956584 w 14030783"/>
                <a:gd name="connsiteY529" fmla="*/ 7507590 h 9738027"/>
                <a:gd name="connsiteX530" fmla="*/ 10954430 w 14030783"/>
                <a:gd name="connsiteY530" fmla="*/ 7454521 h 9738027"/>
                <a:gd name="connsiteX531" fmla="*/ 11002735 w 14030783"/>
                <a:gd name="connsiteY531" fmla="*/ 7401681 h 9738027"/>
                <a:gd name="connsiteX532" fmla="*/ 11063741 w 14030783"/>
                <a:gd name="connsiteY532" fmla="*/ 7373333 h 9738027"/>
                <a:gd name="connsiteX533" fmla="*/ 11055349 w 14030783"/>
                <a:gd name="connsiteY533" fmla="*/ 7335800 h 9738027"/>
                <a:gd name="connsiteX534" fmla="*/ 11013734 w 14030783"/>
                <a:gd name="connsiteY534" fmla="*/ 7306998 h 9738027"/>
                <a:gd name="connsiteX535" fmla="*/ 10951368 w 14030783"/>
                <a:gd name="connsiteY535" fmla="*/ 7239643 h 9738027"/>
                <a:gd name="connsiteX536" fmla="*/ 10890703 w 14030783"/>
                <a:gd name="connsiteY536" fmla="*/ 7270371 h 9738027"/>
                <a:gd name="connsiteX537" fmla="*/ 10820966 w 14030783"/>
                <a:gd name="connsiteY537" fmla="*/ 7263001 h 9738027"/>
                <a:gd name="connsiteX538" fmla="*/ 10823121 w 14030783"/>
                <a:gd name="connsiteY538" fmla="*/ 7205171 h 9738027"/>
                <a:gd name="connsiteX539" fmla="*/ 10869045 w 14030783"/>
                <a:gd name="connsiteY539" fmla="*/ 7133053 h 9738027"/>
                <a:gd name="connsiteX540" fmla="*/ 10916103 w 14030783"/>
                <a:gd name="connsiteY540" fmla="*/ 7116158 h 9738027"/>
                <a:gd name="connsiteX541" fmla="*/ 10956130 w 14030783"/>
                <a:gd name="connsiteY541" fmla="*/ 7087357 h 9738027"/>
                <a:gd name="connsiteX542" fmla="*/ 11012486 w 14030783"/>
                <a:gd name="connsiteY542" fmla="*/ 7074769 h 9738027"/>
                <a:gd name="connsiteX543" fmla="*/ 11072244 w 14030783"/>
                <a:gd name="connsiteY543" fmla="*/ 7055039 h 9738027"/>
                <a:gd name="connsiteX544" fmla="*/ 10968491 w 14030783"/>
                <a:gd name="connsiteY544" fmla="*/ 6954120 h 9738027"/>
                <a:gd name="connsiteX545" fmla="*/ 10942070 w 14030783"/>
                <a:gd name="connsiteY545" fmla="*/ 6879619 h 9738027"/>
                <a:gd name="connsiteX546" fmla="*/ 11036527 w 14030783"/>
                <a:gd name="connsiteY546" fmla="*/ 6886083 h 9738027"/>
                <a:gd name="connsiteX547" fmla="*/ 11084378 w 14030783"/>
                <a:gd name="connsiteY547" fmla="*/ 6856828 h 9738027"/>
                <a:gd name="connsiteX548" fmla="*/ 11026321 w 14030783"/>
                <a:gd name="connsiteY548" fmla="*/ 6788566 h 9738027"/>
                <a:gd name="connsiteX549" fmla="*/ 10953749 w 14030783"/>
                <a:gd name="connsiteY549" fmla="*/ 6740714 h 9738027"/>
                <a:gd name="connsiteX550" fmla="*/ 10948307 w 14030783"/>
                <a:gd name="connsiteY550" fmla="*/ 6692862 h 9738027"/>
                <a:gd name="connsiteX551" fmla="*/ 10895692 w 14030783"/>
                <a:gd name="connsiteY551" fmla="*/ 6668143 h 9738027"/>
                <a:gd name="connsiteX552" fmla="*/ 10852603 w 14030783"/>
                <a:gd name="connsiteY552" fmla="*/ 6633671 h 9738027"/>
                <a:gd name="connsiteX553" fmla="*/ 10842851 w 14030783"/>
                <a:gd name="connsiteY553" fmla="*/ 6556790 h 9738027"/>
                <a:gd name="connsiteX554" fmla="*/ 10832646 w 14030783"/>
                <a:gd name="connsiteY554" fmla="*/ 6494198 h 9738027"/>
                <a:gd name="connsiteX555" fmla="*/ 10779578 w 14030783"/>
                <a:gd name="connsiteY555" fmla="*/ 6367878 h 9738027"/>
                <a:gd name="connsiteX556" fmla="*/ 10750549 w 14030783"/>
                <a:gd name="connsiteY556" fmla="*/ 6247228 h 9738027"/>
                <a:gd name="connsiteX557" fmla="*/ 10707007 w 14030783"/>
                <a:gd name="connsiteY557" fmla="*/ 6218200 h 9738027"/>
                <a:gd name="connsiteX558" fmla="*/ 10658021 w 14030783"/>
                <a:gd name="connsiteY558" fmla="*/ 6155833 h 9738027"/>
                <a:gd name="connsiteX559" fmla="*/ 10547349 w 14030783"/>
                <a:gd name="connsiteY559" fmla="*/ 6072831 h 9738027"/>
                <a:gd name="connsiteX560" fmla="*/ 10465027 w 14030783"/>
                <a:gd name="connsiteY560" fmla="*/ 6005701 h 9738027"/>
                <a:gd name="connsiteX561" fmla="*/ 10480221 w 14030783"/>
                <a:gd name="connsiteY561" fmla="*/ 5885505 h 9738027"/>
                <a:gd name="connsiteX562" fmla="*/ 10547803 w 14030783"/>
                <a:gd name="connsiteY562" fmla="*/ 5822232 h 9738027"/>
                <a:gd name="connsiteX563" fmla="*/ 10634435 w 14030783"/>
                <a:gd name="connsiteY563" fmla="*/ 5724714 h 9738027"/>
                <a:gd name="connsiteX564" fmla="*/ 10668453 w 14030783"/>
                <a:gd name="connsiteY564" fmla="*/ 5637402 h 9738027"/>
                <a:gd name="connsiteX565" fmla="*/ 10711996 w 14030783"/>
                <a:gd name="connsiteY565" fmla="*/ 5604745 h 9738027"/>
                <a:gd name="connsiteX566" fmla="*/ 10789103 w 14030783"/>
                <a:gd name="connsiteY566" fmla="*/ 5627196 h 9738027"/>
                <a:gd name="connsiteX567" fmla="*/ 10799989 w 14030783"/>
                <a:gd name="connsiteY567" fmla="*/ 5560067 h 9738027"/>
                <a:gd name="connsiteX568" fmla="*/ 10853057 w 14030783"/>
                <a:gd name="connsiteY568" fmla="*/ 5502464 h 9738027"/>
                <a:gd name="connsiteX569" fmla="*/ 10929936 w 14030783"/>
                <a:gd name="connsiteY569" fmla="*/ 5468446 h 9738027"/>
                <a:gd name="connsiteX570" fmla="*/ 10997292 w 14030783"/>
                <a:gd name="connsiteY570" fmla="*/ 5463457 h 9738027"/>
                <a:gd name="connsiteX571" fmla="*/ 11027909 w 14030783"/>
                <a:gd name="connsiteY571" fmla="*/ 5434655 h 9738027"/>
                <a:gd name="connsiteX572" fmla="*/ 11090501 w 14030783"/>
                <a:gd name="connsiteY572" fmla="*/ 5395875 h 9738027"/>
                <a:gd name="connsiteX573" fmla="*/ 11200492 w 14030783"/>
                <a:gd name="connsiteY573" fmla="*/ 5361857 h 9738027"/>
                <a:gd name="connsiteX574" fmla="*/ 11244035 w 14030783"/>
                <a:gd name="connsiteY574" fmla="*/ 5332828 h 9738027"/>
                <a:gd name="connsiteX575" fmla="*/ 11200492 w 14030783"/>
                <a:gd name="connsiteY575" fmla="*/ 5303800 h 9738027"/>
                <a:gd name="connsiteX576" fmla="*/ 10910207 w 14030783"/>
                <a:gd name="connsiteY576" fmla="*/ 5260257 h 9738027"/>
                <a:gd name="connsiteX577" fmla="*/ 10866664 w 14030783"/>
                <a:gd name="connsiteY577" fmla="*/ 5216714 h 9738027"/>
                <a:gd name="connsiteX578" fmla="*/ 10721521 w 14030783"/>
                <a:gd name="connsiteY578" fmla="*/ 5274771 h 9738027"/>
                <a:gd name="connsiteX579" fmla="*/ 10663464 w 14030783"/>
                <a:gd name="connsiteY579" fmla="*/ 5303800 h 9738027"/>
                <a:gd name="connsiteX580" fmla="*/ 10576378 w 14030783"/>
                <a:gd name="connsiteY580" fmla="*/ 5390206 h 9738027"/>
                <a:gd name="connsiteX581" fmla="*/ 10479087 w 14030783"/>
                <a:gd name="connsiteY581" fmla="*/ 5361403 h 9738027"/>
                <a:gd name="connsiteX582" fmla="*/ 10407422 w 14030783"/>
                <a:gd name="connsiteY582" fmla="*/ 5317633 h 9738027"/>
                <a:gd name="connsiteX583" fmla="*/ 10387692 w 14030783"/>
                <a:gd name="connsiteY583" fmla="*/ 5245743 h 9738027"/>
                <a:gd name="connsiteX584" fmla="*/ 10402207 w 14030783"/>
                <a:gd name="connsiteY584" fmla="*/ 5187685 h 9738027"/>
                <a:gd name="connsiteX585" fmla="*/ 10431235 w 14030783"/>
                <a:gd name="connsiteY585" fmla="*/ 5144143 h 9738027"/>
                <a:gd name="connsiteX586" fmla="*/ 10387692 w 14030783"/>
                <a:gd name="connsiteY586" fmla="*/ 5115114 h 9738027"/>
                <a:gd name="connsiteX587" fmla="*/ 10329635 w 14030783"/>
                <a:gd name="connsiteY587" fmla="*/ 5100600 h 9738027"/>
                <a:gd name="connsiteX588" fmla="*/ 10242549 w 14030783"/>
                <a:gd name="connsiteY588" fmla="*/ 5071571 h 9738027"/>
                <a:gd name="connsiteX589" fmla="*/ 10199007 w 14030783"/>
                <a:gd name="connsiteY589" fmla="*/ 5057057 h 9738027"/>
                <a:gd name="connsiteX590" fmla="*/ 10112602 w 14030783"/>
                <a:gd name="connsiteY590" fmla="*/ 5028028 h 9738027"/>
                <a:gd name="connsiteX591" fmla="*/ 10083346 w 14030783"/>
                <a:gd name="connsiteY591" fmla="*/ 4921665 h 9738027"/>
                <a:gd name="connsiteX592" fmla="*/ 10088789 w 14030783"/>
                <a:gd name="connsiteY592" fmla="*/ 4868598 h 9738027"/>
                <a:gd name="connsiteX593" fmla="*/ 10141403 w 14030783"/>
                <a:gd name="connsiteY593" fmla="*/ 4758381 h 9738027"/>
                <a:gd name="connsiteX594" fmla="*/ 10227809 w 14030783"/>
                <a:gd name="connsiteY594" fmla="*/ 4753164 h 9738027"/>
                <a:gd name="connsiteX595" fmla="*/ 10301060 w 14030783"/>
                <a:gd name="connsiteY595" fmla="*/ 4791490 h 9738027"/>
                <a:gd name="connsiteX596" fmla="*/ 10350727 w 14030783"/>
                <a:gd name="connsiteY596" fmla="*/ 4762462 h 9738027"/>
                <a:gd name="connsiteX597" fmla="*/ 10404021 w 14030783"/>
                <a:gd name="connsiteY597" fmla="*/ 4752710 h 9738027"/>
                <a:gd name="connsiteX598" fmla="*/ 10461851 w 14030783"/>
                <a:gd name="connsiteY598" fmla="*/ 4698963 h 9738027"/>
                <a:gd name="connsiteX599" fmla="*/ 10486117 w 14030783"/>
                <a:gd name="connsiteY599" fmla="*/ 4607114 h 9738027"/>
                <a:gd name="connsiteX600" fmla="*/ 10530341 w 14030783"/>
                <a:gd name="connsiteY600" fmla="*/ 4532502 h 9738027"/>
                <a:gd name="connsiteX601" fmla="*/ 10634435 w 14030783"/>
                <a:gd name="connsiteY601" fmla="*/ 4520028 h 9738027"/>
                <a:gd name="connsiteX602" fmla="*/ 10677978 w 14030783"/>
                <a:gd name="connsiteY602" fmla="*/ 4491000 h 9738027"/>
                <a:gd name="connsiteX603" fmla="*/ 10750549 w 14030783"/>
                <a:gd name="connsiteY603" fmla="*/ 4403914 h 9738027"/>
                <a:gd name="connsiteX604" fmla="*/ 10794092 w 14030783"/>
                <a:gd name="connsiteY604" fmla="*/ 4360371 h 9738027"/>
                <a:gd name="connsiteX605" fmla="*/ 10814503 w 14030783"/>
                <a:gd name="connsiteY605" fmla="*/ 4302314 h 9738027"/>
                <a:gd name="connsiteX606" fmla="*/ 10887528 w 14030783"/>
                <a:gd name="connsiteY606" fmla="*/ 4251514 h 9738027"/>
                <a:gd name="connsiteX607" fmla="*/ 11016116 w 14030783"/>
                <a:gd name="connsiteY607" fmla="*/ 4232464 h 9738027"/>
                <a:gd name="connsiteX608" fmla="*/ 11142209 w 14030783"/>
                <a:gd name="connsiteY608" fmla="*/ 4307983 h 9738027"/>
                <a:gd name="connsiteX609" fmla="*/ 11165794 w 14030783"/>
                <a:gd name="connsiteY609" fmla="*/ 4433170 h 9738027"/>
                <a:gd name="connsiteX610" fmla="*/ 11117489 w 14030783"/>
                <a:gd name="connsiteY610" fmla="*/ 4505514 h 9738027"/>
                <a:gd name="connsiteX611" fmla="*/ 11087553 w 14030783"/>
                <a:gd name="connsiteY611" fmla="*/ 4551552 h 9738027"/>
                <a:gd name="connsiteX612" fmla="*/ 11088687 w 14030783"/>
                <a:gd name="connsiteY612" fmla="*/ 4577632 h 9738027"/>
                <a:gd name="connsiteX613" fmla="*/ 11026321 w 14030783"/>
                <a:gd name="connsiteY613" fmla="*/ 4592600 h 9738027"/>
                <a:gd name="connsiteX614" fmla="*/ 11011807 w 14030783"/>
                <a:gd name="connsiteY614" fmla="*/ 4650657 h 9738027"/>
                <a:gd name="connsiteX615" fmla="*/ 11098892 w 14030783"/>
                <a:gd name="connsiteY615" fmla="*/ 4665171 h 9738027"/>
                <a:gd name="connsiteX616" fmla="*/ 11055349 w 14030783"/>
                <a:gd name="connsiteY616" fmla="*/ 4708714 h 9738027"/>
                <a:gd name="connsiteX617" fmla="*/ 11040835 w 14030783"/>
                <a:gd name="connsiteY617" fmla="*/ 4752257 h 9738027"/>
                <a:gd name="connsiteX618" fmla="*/ 11055349 w 14030783"/>
                <a:gd name="connsiteY618" fmla="*/ 4781285 h 9738027"/>
                <a:gd name="connsiteX619" fmla="*/ 11098892 w 14030783"/>
                <a:gd name="connsiteY619" fmla="*/ 4737743 h 9738027"/>
                <a:gd name="connsiteX620" fmla="*/ 11229521 w 14030783"/>
                <a:gd name="connsiteY620" fmla="*/ 4650657 h 9738027"/>
                <a:gd name="connsiteX621" fmla="*/ 11287578 w 14030783"/>
                <a:gd name="connsiteY621" fmla="*/ 4636143 h 9738027"/>
                <a:gd name="connsiteX622" fmla="*/ 11374664 w 14030783"/>
                <a:gd name="connsiteY622" fmla="*/ 4592600 h 9738027"/>
                <a:gd name="connsiteX623" fmla="*/ 11461749 w 14030783"/>
                <a:gd name="connsiteY623" fmla="*/ 4549057 h 9738027"/>
                <a:gd name="connsiteX624" fmla="*/ 11577864 w 14030783"/>
                <a:gd name="connsiteY624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4015921 w 14030783"/>
                <a:gd name="connsiteY212" fmla="*/ 2313857 h 9738027"/>
                <a:gd name="connsiteX213" fmla="*/ 3936433 w 14030783"/>
                <a:gd name="connsiteY213" fmla="*/ 2221328 h 9738027"/>
                <a:gd name="connsiteX214" fmla="*/ 3914321 w 14030783"/>
                <a:gd name="connsiteY214" fmla="*/ 2139685 h 9738027"/>
                <a:gd name="connsiteX215" fmla="*/ 3783466 w 14030783"/>
                <a:gd name="connsiteY215" fmla="*/ 1999305 h 9738027"/>
                <a:gd name="connsiteX216" fmla="*/ 3712823 w 14030783"/>
                <a:gd name="connsiteY216" fmla="*/ 1951226 h 9738027"/>
                <a:gd name="connsiteX217" fmla="*/ 3606913 w 14030783"/>
                <a:gd name="connsiteY217" fmla="*/ 1968122 h 9738027"/>
                <a:gd name="connsiteX218" fmla="*/ 3493407 w 14030783"/>
                <a:gd name="connsiteY218" fmla="*/ 1951000 h 9738027"/>
                <a:gd name="connsiteX219" fmla="*/ 3464378 w 14030783"/>
                <a:gd name="connsiteY219" fmla="*/ 1907457 h 9738027"/>
                <a:gd name="connsiteX220" fmla="*/ 3406321 w 14030783"/>
                <a:gd name="connsiteY220" fmla="*/ 1849400 h 9738027"/>
                <a:gd name="connsiteX221" fmla="*/ 3322524 w 14030783"/>
                <a:gd name="connsiteY221" fmla="*/ 1756418 h 9738027"/>
                <a:gd name="connsiteX222" fmla="*/ 3297577 w 14030783"/>
                <a:gd name="connsiteY222" fmla="*/ 1640757 h 9738027"/>
                <a:gd name="connsiteX223" fmla="*/ 3261178 w 14030783"/>
                <a:gd name="connsiteY223" fmla="*/ 1588143 h 9738027"/>
                <a:gd name="connsiteX224" fmla="*/ 3133158 w 14030783"/>
                <a:gd name="connsiteY224" fmla="*/ 1569319 h 9738027"/>
                <a:gd name="connsiteX225" fmla="*/ 3066255 w 14030783"/>
                <a:gd name="connsiteY225" fmla="*/ 1617626 h 9738027"/>
                <a:gd name="connsiteX226" fmla="*/ 3031557 w 14030783"/>
                <a:gd name="connsiteY226" fmla="*/ 1714235 h 9738027"/>
                <a:gd name="connsiteX227" fmla="*/ 3014435 w 14030783"/>
                <a:gd name="connsiteY227" fmla="*/ 1776828 h 9738027"/>
                <a:gd name="connsiteX228" fmla="*/ 2949235 w 14030783"/>
                <a:gd name="connsiteY228" fmla="*/ 1808012 h 9738027"/>
                <a:gd name="connsiteX229" fmla="*/ 2829379 w 14030783"/>
                <a:gd name="connsiteY229" fmla="*/ 1820258 h 9738027"/>
                <a:gd name="connsiteX230" fmla="*/ 2804998 w 14030783"/>
                <a:gd name="connsiteY230" fmla="*/ 1842257 h 9738027"/>
                <a:gd name="connsiteX231" fmla="*/ 2772682 w 14030783"/>
                <a:gd name="connsiteY231" fmla="*/ 1878428 h 9738027"/>
                <a:gd name="connsiteX232" fmla="*/ 2757942 w 14030783"/>
                <a:gd name="connsiteY232" fmla="*/ 1998851 h 9738027"/>
                <a:gd name="connsiteX233" fmla="*/ 2772001 w 14030783"/>
                <a:gd name="connsiteY233" fmla="*/ 2139913 h 9738027"/>
                <a:gd name="connsiteX234" fmla="*/ 2771547 w 14030783"/>
                <a:gd name="connsiteY234" fmla="*/ 2255572 h 9738027"/>
                <a:gd name="connsiteX235" fmla="*/ 2695121 w 14030783"/>
                <a:gd name="connsiteY235" fmla="*/ 2328371 h 9738027"/>
                <a:gd name="connsiteX236" fmla="*/ 2457904 w 14030783"/>
                <a:gd name="connsiteY236" fmla="*/ 2320320 h 9738027"/>
                <a:gd name="connsiteX237" fmla="*/ 2317749 w 14030783"/>
                <a:gd name="connsiteY237" fmla="*/ 2284828 h 9738027"/>
                <a:gd name="connsiteX238" fmla="*/ 2274207 w 14030783"/>
                <a:gd name="connsiteY238" fmla="*/ 2270314 h 9738027"/>
                <a:gd name="connsiteX239" fmla="*/ 2143578 w 14030783"/>
                <a:gd name="connsiteY239" fmla="*/ 2284828 h 9738027"/>
                <a:gd name="connsiteX240" fmla="*/ 2129064 w 14030783"/>
                <a:gd name="connsiteY240" fmla="*/ 2357400 h 9738027"/>
                <a:gd name="connsiteX241" fmla="*/ 2099808 w 14030783"/>
                <a:gd name="connsiteY241" fmla="*/ 2463763 h 9738027"/>
                <a:gd name="connsiteX242" fmla="*/ 2070553 w 14030783"/>
                <a:gd name="connsiteY242" fmla="*/ 2561053 h 9738027"/>
                <a:gd name="connsiteX243" fmla="*/ 2027464 w 14030783"/>
                <a:gd name="connsiteY243" fmla="*/ 2647459 h 9738027"/>
                <a:gd name="connsiteX244" fmla="*/ 2025309 w 14030783"/>
                <a:gd name="connsiteY244" fmla="*/ 2780695 h 9738027"/>
                <a:gd name="connsiteX245" fmla="*/ 2085295 w 14030783"/>
                <a:gd name="connsiteY245" fmla="*/ 2852813 h 9738027"/>
                <a:gd name="connsiteX246" fmla="*/ 2020093 w 14030783"/>
                <a:gd name="connsiteY246" fmla="*/ 2903953 h 9738027"/>
                <a:gd name="connsiteX247" fmla="*/ 1918493 w 14030783"/>
                <a:gd name="connsiteY247" fmla="*/ 2846576 h 9738027"/>
                <a:gd name="connsiteX248" fmla="*/ 1817348 w 14030783"/>
                <a:gd name="connsiteY248" fmla="*/ 2863245 h 9738027"/>
                <a:gd name="connsiteX249" fmla="*/ 1621064 w 14030783"/>
                <a:gd name="connsiteY249" fmla="*/ 2908943 h 9738027"/>
                <a:gd name="connsiteX250" fmla="*/ 1582510 w 14030783"/>
                <a:gd name="connsiteY250" fmla="*/ 2933435 h 9738027"/>
                <a:gd name="connsiteX251" fmla="*/ 1512773 w 14030783"/>
                <a:gd name="connsiteY251" fmla="*/ 2955320 h 9738027"/>
                <a:gd name="connsiteX252" fmla="*/ 1517309 w 14030783"/>
                <a:gd name="connsiteY252" fmla="*/ 3013150 h 9738027"/>
                <a:gd name="connsiteX253" fmla="*/ 1549173 w 14030783"/>
                <a:gd name="connsiteY253" fmla="*/ 3107153 h 9738027"/>
                <a:gd name="connsiteX254" fmla="*/ 1592716 w 14030783"/>
                <a:gd name="connsiteY254" fmla="*/ 3191403 h 9738027"/>
                <a:gd name="connsiteX255" fmla="*/ 1641135 w 14030783"/>
                <a:gd name="connsiteY255" fmla="*/ 3379977 h 9738027"/>
                <a:gd name="connsiteX256" fmla="*/ 1679235 w 14030783"/>
                <a:gd name="connsiteY256" fmla="*/ 3515708 h 9738027"/>
                <a:gd name="connsiteX257" fmla="*/ 1611766 w 14030783"/>
                <a:gd name="connsiteY257" fmla="*/ 3576373 h 9738027"/>
                <a:gd name="connsiteX258" fmla="*/ 1603941 w 14030783"/>
                <a:gd name="connsiteY258" fmla="*/ 3629214 h 9738027"/>
                <a:gd name="connsiteX259" fmla="*/ 1562554 w 14030783"/>
                <a:gd name="connsiteY259" fmla="*/ 3677633 h 9738027"/>
                <a:gd name="connsiteX260" fmla="*/ 1524454 w 14030783"/>
                <a:gd name="connsiteY260" fmla="*/ 3753833 h 9738027"/>
                <a:gd name="connsiteX261" fmla="*/ 1548492 w 14030783"/>
                <a:gd name="connsiteY261" fmla="*/ 3852371 h 9738027"/>
                <a:gd name="connsiteX262" fmla="*/ 1504949 w 14030783"/>
                <a:gd name="connsiteY262" fmla="*/ 3866885 h 9738027"/>
                <a:gd name="connsiteX263" fmla="*/ 1446892 w 14030783"/>
                <a:gd name="connsiteY263" fmla="*/ 3881400 h 9738027"/>
                <a:gd name="connsiteX264" fmla="*/ 1427615 w 14030783"/>
                <a:gd name="connsiteY264" fmla="*/ 3913037 h 9738027"/>
                <a:gd name="connsiteX265" fmla="*/ 1374548 w 14030783"/>
                <a:gd name="connsiteY265" fmla="*/ 3939910 h 9738027"/>
                <a:gd name="connsiteX266" fmla="*/ 1333386 w 14030783"/>
                <a:gd name="connsiteY266" fmla="*/ 3980845 h 9738027"/>
                <a:gd name="connsiteX267" fmla="*/ 1200149 w 14030783"/>
                <a:gd name="connsiteY267" fmla="*/ 4041057 h 9738027"/>
                <a:gd name="connsiteX268" fmla="*/ 1132114 w 14030783"/>
                <a:gd name="connsiteY268" fmla="*/ 4089135 h 9738027"/>
                <a:gd name="connsiteX269" fmla="*/ 1102858 w 14030783"/>
                <a:gd name="connsiteY269" fmla="*/ 4120319 h 9738027"/>
                <a:gd name="connsiteX270" fmla="*/ 1052398 w 14030783"/>
                <a:gd name="connsiteY270" fmla="*/ 4154337 h 9738027"/>
                <a:gd name="connsiteX271" fmla="*/ 996269 w 14030783"/>
                <a:gd name="connsiteY271" fmla="*/ 4183591 h 9738027"/>
                <a:gd name="connsiteX272" fmla="*/ 870857 w 14030783"/>
                <a:gd name="connsiteY272" fmla="*/ 4203322 h 9738027"/>
                <a:gd name="connsiteX273" fmla="*/ 759958 w 14030783"/>
                <a:gd name="connsiteY273" fmla="*/ 4204229 h 9738027"/>
                <a:gd name="connsiteX274" fmla="*/ 716642 w 14030783"/>
                <a:gd name="connsiteY274" fmla="*/ 4307531 h 9738027"/>
                <a:gd name="connsiteX275" fmla="*/ 648607 w 14030783"/>
                <a:gd name="connsiteY275" fmla="*/ 4389400 h 9738027"/>
                <a:gd name="connsiteX276" fmla="*/ 561521 w 14030783"/>
                <a:gd name="connsiteY276" fmla="*/ 4432943 h 9738027"/>
                <a:gd name="connsiteX277" fmla="*/ 474435 w 14030783"/>
                <a:gd name="connsiteY277" fmla="*/ 4418428 h 9738027"/>
                <a:gd name="connsiteX278" fmla="*/ 459921 w 14030783"/>
                <a:gd name="connsiteY278" fmla="*/ 4374885 h 9738027"/>
                <a:gd name="connsiteX279" fmla="*/ 416378 w 14030783"/>
                <a:gd name="connsiteY279" fmla="*/ 4345857 h 9738027"/>
                <a:gd name="connsiteX280" fmla="*/ 358321 w 14030783"/>
                <a:gd name="connsiteY280" fmla="*/ 4360371 h 9738027"/>
                <a:gd name="connsiteX281" fmla="*/ 300264 w 14030783"/>
                <a:gd name="connsiteY281" fmla="*/ 4403914 h 9738027"/>
                <a:gd name="connsiteX282" fmla="*/ 169635 w 14030783"/>
                <a:gd name="connsiteY282" fmla="*/ 4476485 h 9738027"/>
                <a:gd name="connsiteX283" fmla="*/ 103980 w 14030783"/>
                <a:gd name="connsiteY283" fmla="*/ 4551438 h 9738027"/>
                <a:gd name="connsiteX284" fmla="*/ 72571 w 14030783"/>
                <a:gd name="connsiteY284" fmla="*/ 4643287 h 9738027"/>
                <a:gd name="connsiteX285" fmla="*/ 453 w 14030783"/>
                <a:gd name="connsiteY285" fmla="*/ 4715858 h 9738027"/>
                <a:gd name="connsiteX286" fmla="*/ 52840 w 14030783"/>
                <a:gd name="connsiteY286" fmla="*/ 4784914 h 9738027"/>
                <a:gd name="connsiteX287" fmla="*/ 53521 w 14030783"/>
                <a:gd name="connsiteY287" fmla="*/ 4853857 h 9738027"/>
                <a:gd name="connsiteX288" fmla="*/ 111578 w 14030783"/>
                <a:gd name="connsiteY288" fmla="*/ 4868371 h 9738027"/>
                <a:gd name="connsiteX289" fmla="*/ 155121 w 14030783"/>
                <a:gd name="connsiteY289" fmla="*/ 4882885 h 9738027"/>
                <a:gd name="connsiteX290" fmla="*/ 256721 w 14030783"/>
                <a:gd name="connsiteY290" fmla="*/ 4984485 h 9738027"/>
                <a:gd name="connsiteX291" fmla="*/ 319086 w 14030783"/>
                <a:gd name="connsiteY291" fmla="*/ 5098219 h 9738027"/>
                <a:gd name="connsiteX292" fmla="*/ 304572 w 14030783"/>
                <a:gd name="connsiteY292" fmla="*/ 5294275 h 9738027"/>
                <a:gd name="connsiteX293" fmla="*/ 242207 w 14030783"/>
                <a:gd name="connsiteY293" fmla="*/ 5390885 h 9738027"/>
                <a:gd name="connsiteX294" fmla="*/ 300264 w 14030783"/>
                <a:gd name="connsiteY294" fmla="*/ 5419914 h 9738027"/>
                <a:gd name="connsiteX295" fmla="*/ 358321 w 14030783"/>
                <a:gd name="connsiteY295" fmla="*/ 5434428 h 9738027"/>
                <a:gd name="connsiteX296" fmla="*/ 401864 w 14030783"/>
                <a:gd name="connsiteY296" fmla="*/ 5463457 h 9738027"/>
                <a:gd name="connsiteX297" fmla="*/ 445407 w 14030783"/>
                <a:gd name="connsiteY297" fmla="*/ 5477971 h 9738027"/>
                <a:gd name="connsiteX298" fmla="*/ 567985 w 14030783"/>
                <a:gd name="connsiteY298" fmla="*/ 5522195 h 9738027"/>
                <a:gd name="connsiteX299" fmla="*/ 573201 w 14030783"/>
                <a:gd name="connsiteY299" fmla="*/ 5647380 h 9738027"/>
                <a:gd name="connsiteX300" fmla="*/ 587715 w 14030783"/>
                <a:gd name="connsiteY300" fmla="*/ 5739228 h 9738027"/>
                <a:gd name="connsiteX301" fmla="*/ 715282 w 14030783"/>
                <a:gd name="connsiteY301" fmla="*/ 5711333 h 9738027"/>
                <a:gd name="connsiteX302" fmla="*/ 754742 w 14030783"/>
                <a:gd name="connsiteY302" fmla="*/ 5764402 h 9738027"/>
                <a:gd name="connsiteX303" fmla="*/ 822778 w 14030783"/>
                <a:gd name="connsiteY303" fmla="*/ 5811800 h 9738027"/>
                <a:gd name="connsiteX304" fmla="*/ 982435 w 14030783"/>
                <a:gd name="connsiteY304" fmla="*/ 5826314 h 9738027"/>
                <a:gd name="connsiteX305" fmla="*/ 1061470 w 14030783"/>
                <a:gd name="connsiteY305" fmla="*/ 5855796 h 9738027"/>
                <a:gd name="connsiteX306" fmla="*/ 1064304 w 14030783"/>
                <a:gd name="connsiteY306" fmla="*/ 5925533 h 9738027"/>
                <a:gd name="connsiteX307" fmla="*/ 1069295 w 14030783"/>
                <a:gd name="connsiteY307" fmla="*/ 6024751 h 9738027"/>
                <a:gd name="connsiteX308" fmla="*/ 1156607 w 14030783"/>
                <a:gd name="connsiteY308" fmla="*/ 6087571 h 9738027"/>
                <a:gd name="connsiteX309" fmla="*/ 1214890 w 14030783"/>
                <a:gd name="connsiteY309" fmla="*/ 6116033 h 9738027"/>
                <a:gd name="connsiteX310" fmla="*/ 1229178 w 14030783"/>
                <a:gd name="connsiteY310" fmla="*/ 6189171 h 9738027"/>
                <a:gd name="connsiteX311" fmla="*/ 1185635 w 14030783"/>
                <a:gd name="connsiteY311" fmla="*/ 6218200 h 9738027"/>
                <a:gd name="connsiteX312" fmla="*/ 1207520 w 14030783"/>
                <a:gd name="connsiteY312" fmla="*/ 6388289 h 9738027"/>
                <a:gd name="connsiteX313" fmla="*/ 1265123 w 14030783"/>
                <a:gd name="connsiteY313" fmla="*/ 6477075 h 9738027"/>
                <a:gd name="connsiteX314" fmla="*/ 1313203 w 14030783"/>
                <a:gd name="connsiteY314" fmla="*/ 6568924 h 9738027"/>
                <a:gd name="connsiteX315" fmla="*/ 1265350 w 14030783"/>
                <a:gd name="connsiteY315" fmla="*/ 6651020 h 9738027"/>
                <a:gd name="connsiteX316" fmla="*/ 1163977 w 14030783"/>
                <a:gd name="connsiteY316" fmla="*/ 6610539 h 9738027"/>
                <a:gd name="connsiteX317" fmla="*/ 1142092 w 14030783"/>
                <a:gd name="connsiteY317" fmla="*/ 6682657 h 9738027"/>
                <a:gd name="connsiteX318" fmla="*/ 1176790 w 14030783"/>
                <a:gd name="connsiteY318" fmla="*/ 6768495 h 9738027"/>
                <a:gd name="connsiteX319" fmla="*/ 1173729 w 14030783"/>
                <a:gd name="connsiteY319" fmla="*/ 6871115 h 9738027"/>
                <a:gd name="connsiteX320" fmla="*/ 1188697 w 14030783"/>
                <a:gd name="connsiteY320" fmla="*/ 6955140 h 9738027"/>
                <a:gd name="connsiteX321" fmla="*/ 1248909 w 14030783"/>
                <a:gd name="connsiteY321" fmla="*/ 7021475 h 9738027"/>
                <a:gd name="connsiteX322" fmla="*/ 1405503 w 14030783"/>
                <a:gd name="connsiteY322" fmla="*/ 7104025 h 9738027"/>
                <a:gd name="connsiteX323" fmla="*/ 1487827 w 14030783"/>
                <a:gd name="connsiteY323" fmla="*/ 7157093 h 9738027"/>
                <a:gd name="connsiteX324" fmla="*/ 1569470 w 14030783"/>
                <a:gd name="connsiteY324" fmla="*/ 7212541 h 9738027"/>
                <a:gd name="connsiteX325" fmla="*/ 1650092 w 14030783"/>
                <a:gd name="connsiteY325" fmla="*/ 7263228 h 9738027"/>
                <a:gd name="connsiteX326" fmla="*/ 1693635 w 14030783"/>
                <a:gd name="connsiteY326" fmla="*/ 7277743 h 9738027"/>
                <a:gd name="connsiteX327" fmla="*/ 1780721 w 14030783"/>
                <a:gd name="connsiteY327" fmla="*/ 7321285 h 9738027"/>
                <a:gd name="connsiteX328" fmla="*/ 1853292 w 14030783"/>
                <a:gd name="connsiteY328" fmla="*/ 7248714 h 9738027"/>
                <a:gd name="connsiteX329" fmla="*/ 1968726 w 14030783"/>
                <a:gd name="connsiteY329" fmla="*/ 7251322 h 9738027"/>
                <a:gd name="connsiteX330" fmla="*/ 1995827 w 14030783"/>
                <a:gd name="connsiteY330" fmla="*/ 7319358 h 9738027"/>
                <a:gd name="connsiteX331" fmla="*/ 2082914 w 14030783"/>
                <a:gd name="connsiteY331" fmla="*/ 7348387 h 9738027"/>
                <a:gd name="connsiteX332" fmla="*/ 2172607 w 14030783"/>
                <a:gd name="connsiteY332" fmla="*/ 7389321 h 9738027"/>
                <a:gd name="connsiteX333" fmla="*/ 2224540 w 14030783"/>
                <a:gd name="connsiteY333" fmla="*/ 7423339 h 9738027"/>
                <a:gd name="connsiteX334" fmla="*/ 2249714 w 14030783"/>
                <a:gd name="connsiteY334" fmla="*/ 7440462 h 9738027"/>
                <a:gd name="connsiteX335" fmla="*/ 2262301 w 14030783"/>
                <a:gd name="connsiteY335" fmla="*/ 7472098 h 9738027"/>
                <a:gd name="connsiteX336" fmla="*/ 2298359 w 14030783"/>
                <a:gd name="connsiteY336" fmla="*/ 7501920 h 9738027"/>
                <a:gd name="connsiteX337" fmla="*/ 2324893 w 14030783"/>
                <a:gd name="connsiteY337" fmla="*/ 7517569 h 9738027"/>
                <a:gd name="connsiteX338" fmla="*/ 2450986 w 14030783"/>
                <a:gd name="connsiteY338" fmla="*/ 7496364 h 9738027"/>
                <a:gd name="connsiteX339" fmla="*/ 2482623 w 14030783"/>
                <a:gd name="connsiteY339" fmla="*/ 7618714 h 9738027"/>
                <a:gd name="connsiteX340" fmla="*/ 2535464 w 14030783"/>
                <a:gd name="connsiteY340" fmla="*/ 7655114 h 9738027"/>
                <a:gd name="connsiteX341" fmla="*/ 2622549 w 14030783"/>
                <a:gd name="connsiteY341" fmla="*/ 7684143 h 9738027"/>
                <a:gd name="connsiteX342" fmla="*/ 2682760 w 14030783"/>
                <a:gd name="connsiteY342" fmla="*/ 7741746 h 9738027"/>
                <a:gd name="connsiteX343" fmla="*/ 2791278 w 14030783"/>
                <a:gd name="connsiteY343" fmla="*/ 7744582 h 9738027"/>
                <a:gd name="connsiteX344" fmla="*/ 2847408 w 14030783"/>
                <a:gd name="connsiteY344" fmla="*/ 7814545 h 9738027"/>
                <a:gd name="connsiteX345" fmla="*/ 2927349 w 14030783"/>
                <a:gd name="connsiteY345" fmla="*/ 7807627 h 9738027"/>
                <a:gd name="connsiteX346" fmla="*/ 3007065 w 14030783"/>
                <a:gd name="connsiteY346" fmla="*/ 7838810 h 9738027"/>
                <a:gd name="connsiteX347" fmla="*/ 3145064 w 14030783"/>
                <a:gd name="connsiteY347" fmla="*/ 7843800 h 9738027"/>
                <a:gd name="connsiteX348" fmla="*/ 3254035 w 14030783"/>
                <a:gd name="connsiteY348" fmla="*/ 7881900 h 9738027"/>
                <a:gd name="connsiteX349" fmla="*/ 3367314 w 14030783"/>
                <a:gd name="connsiteY349" fmla="*/ 7843346 h 9738027"/>
                <a:gd name="connsiteX350" fmla="*/ 3456780 w 14030783"/>
                <a:gd name="connsiteY350" fmla="*/ 7819988 h 9738027"/>
                <a:gd name="connsiteX351" fmla="*/ 3480820 w 14030783"/>
                <a:gd name="connsiteY351" fmla="*/ 7878044 h 9738027"/>
                <a:gd name="connsiteX352" fmla="*/ 3490571 w 14030783"/>
                <a:gd name="connsiteY352" fmla="*/ 7923969 h 9738027"/>
                <a:gd name="connsiteX353" fmla="*/ 3512229 w 14030783"/>
                <a:gd name="connsiteY353" fmla="*/ 7982025 h 9738027"/>
                <a:gd name="connsiteX354" fmla="*/ 3546247 w 14030783"/>
                <a:gd name="connsiteY354" fmla="*/ 8022960 h 9738027"/>
                <a:gd name="connsiteX355" fmla="*/ 3609521 w 14030783"/>
                <a:gd name="connsiteY355" fmla="*/ 8017971 h 9738027"/>
                <a:gd name="connsiteX356" fmla="*/ 3624035 w 14030783"/>
                <a:gd name="connsiteY356" fmla="*/ 7901857 h 9738027"/>
                <a:gd name="connsiteX357" fmla="*/ 3703977 w 14030783"/>
                <a:gd name="connsiteY357" fmla="*/ 7834502 h 9738027"/>
                <a:gd name="connsiteX358" fmla="*/ 3747973 w 14030783"/>
                <a:gd name="connsiteY358" fmla="*/ 7787103 h 9738027"/>
                <a:gd name="connsiteX359" fmla="*/ 3882004 w 14030783"/>
                <a:gd name="connsiteY359" fmla="*/ 7842099 h 9738027"/>
                <a:gd name="connsiteX360" fmla="*/ 4030435 w 14030783"/>
                <a:gd name="connsiteY360" fmla="*/ 7872828 h 9738027"/>
                <a:gd name="connsiteX361" fmla="*/ 4110377 w 14030783"/>
                <a:gd name="connsiteY361" fmla="*/ 7834728 h 9738027"/>
                <a:gd name="connsiteX362" fmla="*/ 4146323 w 14030783"/>
                <a:gd name="connsiteY362" fmla="*/ 7921360 h 9738027"/>
                <a:gd name="connsiteX363" fmla="*/ 4196555 w 14030783"/>
                <a:gd name="connsiteY363" fmla="*/ 7962522 h 9738027"/>
                <a:gd name="connsiteX364" fmla="*/ 4261757 w 14030783"/>
                <a:gd name="connsiteY364" fmla="*/ 8028177 h 9738027"/>
                <a:gd name="connsiteX365" fmla="*/ 4252685 w 14030783"/>
                <a:gd name="connsiteY365" fmla="*/ 8093151 h 9738027"/>
                <a:gd name="connsiteX366" fmla="*/ 4277178 w 14030783"/>
                <a:gd name="connsiteY366" fmla="*/ 8148600 h 9738027"/>
                <a:gd name="connsiteX367" fmla="*/ 4436835 w 14030783"/>
                <a:gd name="connsiteY367" fmla="*/ 8119571 h 9738027"/>
                <a:gd name="connsiteX368" fmla="*/ 4565310 w 14030783"/>
                <a:gd name="connsiteY368" fmla="*/ 8078863 h 9738027"/>
                <a:gd name="connsiteX369" fmla="*/ 4639128 w 14030783"/>
                <a:gd name="connsiteY369" fmla="*/ 8082945 h 9738027"/>
                <a:gd name="connsiteX370" fmla="*/ 4712607 w 14030783"/>
                <a:gd name="connsiteY370" fmla="*/ 8047000 h 9738027"/>
                <a:gd name="connsiteX371" fmla="*/ 4741635 w 14030783"/>
                <a:gd name="connsiteY371" fmla="*/ 8003457 h 9738027"/>
                <a:gd name="connsiteX372" fmla="*/ 4756149 w 14030783"/>
                <a:gd name="connsiteY372" fmla="*/ 7959914 h 9738027"/>
                <a:gd name="connsiteX373" fmla="*/ 4843235 w 14030783"/>
                <a:gd name="connsiteY373" fmla="*/ 7930885 h 9738027"/>
                <a:gd name="connsiteX374" fmla="*/ 4877480 w 14030783"/>
                <a:gd name="connsiteY374" fmla="*/ 7904465 h 9738027"/>
                <a:gd name="connsiteX375" fmla="*/ 4933609 w 14030783"/>
                <a:gd name="connsiteY375" fmla="*/ 7875437 h 9738027"/>
                <a:gd name="connsiteX376" fmla="*/ 4986224 w 14030783"/>
                <a:gd name="connsiteY376" fmla="*/ 7839037 h 9738027"/>
                <a:gd name="connsiteX377" fmla="*/ 5104492 w 14030783"/>
                <a:gd name="connsiteY377" fmla="*/ 7766919 h 9738027"/>
                <a:gd name="connsiteX378" fmla="*/ 5249635 w 14030783"/>
                <a:gd name="connsiteY378" fmla="*/ 7814771 h 9738027"/>
                <a:gd name="connsiteX379" fmla="*/ 5336721 w 14030783"/>
                <a:gd name="connsiteY379" fmla="*/ 7872828 h 9738027"/>
                <a:gd name="connsiteX380" fmla="*/ 5423807 w 14030783"/>
                <a:gd name="connsiteY380" fmla="*/ 7858314 h 9738027"/>
                <a:gd name="connsiteX381" fmla="*/ 5467349 w 14030783"/>
                <a:gd name="connsiteY381" fmla="*/ 7829285 h 9738027"/>
                <a:gd name="connsiteX382" fmla="*/ 5553754 w 14030783"/>
                <a:gd name="connsiteY382" fmla="*/ 7712377 h 9738027"/>
                <a:gd name="connsiteX383" fmla="*/ 5602741 w 14030783"/>
                <a:gd name="connsiteY383" fmla="*/ 7788804 h 9738027"/>
                <a:gd name="connsiteX384" fmla="*/ 5641521 w 14030783"/>
                <a:gd name="connsiteY384" fmla="*/ 7843800 h 9738027"/>
                <a:gd name="connsiteX385" fmla="*/ 5656035 w 14030783"/>
                <a:gd name="connsiteY385" fmla="*/ 7887343 h 9738027"/>
                <a:gd name="connsiteX386" fmla="*/ 5745276 w 14030783"/>
                <a:gd name="connsiteY386" fmla="*/ 7950389 h 9738027"/>
                <a:gd name="connsiteX387" fmla="*/ 5770222 w 14030783"/>
                <a:gd name="connsiteY387" fmla="*/ 7990077 h 9738027"/>
                <a:gd name="connsiteX388" fmla="*/ 5766480 w 14030783"/>
                <a:gd name="connsiteY388" fmla="*/ 8069112 h 9738027"/>
                <a:gd name="connsiteX389" fmla="*/ 5771016 w 14030783"/>
                <a:gd name="connsiteY389" fmla="*/ 8131703 h 9738027"/>
                <a:gd name="connsiteX390" fmla="*/ 5778386 w 14030783"/>
                <a:gd name="connsiteY390" fmla="*/ 8211419 h 9738027"/>
                <a:gd name="connsiteX391" fmla="*/ 5776458 w 14030783"/>
                <a:gd name="connsiteY391" fmla="*/ 8300887 h 9738027"/>
                <a:gd name="connsiteX392" fmla="*/ 5730989 w 14030783"/>
                <a:gd name="connsiteY392" fmla="*/ 8377994 h 9738027"/>
                <a:gd name="connsiteX393" fmla="*/ 5641521 w 14030783"/>
                <a:gd name="connsiteY393" fmla="*/ 8424371 h 9738027"/>
                <a:gd name="connsiteX394" fmla="*/ 5612492 w 14030783"/>
                <a:gd name="connsiteY394" fmla="*/ 8467914 h 9738027"/>
                <a:gd name="connsiteX395" fmla="*/ 5597978 w 14030783"/>
                <a:gd name="connsiteY395" fmla="*/ 8511457 h 9738027"/>
                <a:gd name="connsiteX396" fmla="*/ 5510892 w 14030783"/>
                <a:gd name="connsiteY396" fmla="*/ 8598543 h 9738027"/>
                <a:gd name="connsiteX397" fmla="*/ 5496378 w 14030783"/>
                <a:gd name="connsiteY397" fmla="*/ 8642085 h 9738027"/>
                <a:gd name="connsiteX398" fmla="*/ 5558744 w 14030783"/>
                <a:gd name="connsiteY398" fmla="*/ 8768178 h 9738027"/>
                <a:gd name="connsiteX399" fmla="*/ 5516109 w 14030783"/>
                <a:gd name="connsiteY399" fmla="*/ 8861954 h 9738027"/>
                <a:gd name="connsiteX400" fmla="*/ 5658303 w 14030783"/>
                <a:gd name="connsiteY400" fmla="*/ 8840183 h 9738027"/>
                <a:gd name="connsiteX401" fmla="*/ 5750491 w 14030783"/>
                <a:gd name="connsiteY401" fmla="*/ 8814103 h 9738027"/>
                <a:gd name="connsiteX402" fmla="*/ 5815692 w 14030783"/>
                <a:gd name="connsiteY402" fmla="*/ 8800268 h 9738027"/>
                <a:gd name="connsiteX403" fmla="*/ 5787798 w 14030783"/>
                <a:gd name="connsiteY403" fmla="*/ 8872159 h 9738027"/>
                <a:gd name="connsiteX404" fmla="*/ 5786890 w 14030783"/>
                <a:gd name="connsiteY404" fmla="*/ 8903343 h 9738027"/>
                <a:gd name="connsiteX405" fmla="*/ 5786664 w 14030783"/>
                <a:gd name="connsiteY405" fmla="*/ 8946885 h 9738027"/>
                <a:gd name="connsiteX406" fmla="*/ 5815692 w 14030783"/>
                <a:gd name="connsiteY406" fmla="*/ 9033971 h 9738027"/>
                <a:gd name="connsiteX407" fmla="*/ 5868760 w 14030783"/>
                <a:gd name="connsiteY407" fmla="*/ 9080576 h 9738027"/>
                <a:gd name="connsiteX408" fmla="*/ 5921828 w 14030783"/>
                <a:gd name="connsiteY408" fmla="*/ 9114140 h 9738027"/>
                <a:gd name="connsiteX409" fmla="*/ 5946321 w 14030783"/>
                <a:gd name="connsiteY409" fmla="*/ 9164600 h 9738027"/>
                <a:gd name="connsiteX410" fmla="*/ 5902778 w 14030783"/>
                <a:gd name="connsiteY410" fmla="*/ 9266200 h 9738027"/>
                <a:gd name="connsiteX411" fmla="*/ 6062435 w 14030783"/>
                <a:gd name="connsiteY411" fmla="*/ 9353285 h 9738027"/>
                <a:gd name="connsiteX412" fmla="*/ 6076949 w 14030783"/>
                <a:gd name="connsiteY412" fmla="*/ 9396828 h 9738027"/>
                <a:gd name="connsiteX413" fmla="*/ 6105978 w 14030783"/>
                <a:gd name="connsiteY413" fmla="*/ 9440371 h 9738027"/>
                <a:gd name="connsiteX414" fmla="*/ 6172653 w 14030783"/>
                <a:gd name="connsiteY414" fmla="*/ 9471214 h 9738027"/>
                <a:gd name="connsiteX415" fmla="*/ 6308384 w 14030783"/>
                <a:gd name="connsiteY415" fmla="*/ 9406920 h 9738027"/>
                <a:gd name="connsiteX416" fmla="*/ 6338207 w 14030783"/>
                <a:gd name="connsiteY416" fmla="*/ 9440371 h 9738027"/>
                <a:gd name="connsiteX417" fmla="*/ 6352721 w 14030783"/>
                <a:gd name="connsiteY417" fmla="*/ 9483914 h 9738027"/>
                <a:gd name="connsiteX418" fmla="*/ 6386739 w 14030783"/>
                <a:gd name="connsiteY418" fmla="*/ 9527003 h 9738027"/>
                <a:gd name="connsiteX419" fmla="*/ 6444569 w 14030783"/>
                <a:gd name="connsiteY419" fmla="*/ 9556032 h 9738027"/>
                <a:gd name="connsiteX420" fmla="*/ 6469061 w 14030783"/>
                <a:gd name="connsiteY420" fmla="*/ 9510562 h 9738027"/>
                <a:gd name="connsiteX421" fmla="*/ 6468835 w 14030783"/>
                <a:gd name="connsiteY421" fmla="*/ 9382314 h 9738027"/>
                <a:gd name="connsiteX422" fmla="*/ 6439807 w 14030783"/>
                <a:gd name="connsiteY422" fmla="*/ 9280714 h 9738027"/>
                <a:gd name="connsiteX423" fmla="*/ 6483349 w 14030783"/>
                <a:gd name="connsiteY423" fmla="*/ 9237171 h 9738027"/>
                <a:gd name="connsiteX424" fmla="*/ 6526892 w 14030783"/>
                <a:gd name="connsiteY424" fmla="*/ 9222657 h 9738027"/>
                <a:gd name="connsiteX425" fmla="*/ 6596516 w 14030783"/>
                <a:gd name="connsiteY425" fmla="*/ 9225945 h 9738027"/>
                <a:gd name="connsiteX426" fmla="*/ 6675097 w 14030783"/>
                <a:gd name="connsiteY426" fmla="*/ 9168795 h 9738027"/>
                <a:gd name="connsiteX427" fmla="*/ 6776243 w 14030783"/>
                <a:gd name="connsiteY427" fmla="*/ 9224812 h 9738027"/>
                <a:gd name="connsiteX428" fmla="*/ 6802664 w 14030783"/>
                <a:gd name="connsiteY428" fmla="*/ 9164600 h 9738027"/>
                <a:gd name="connsiteX429" fmla="*/ 6867638 w 14030783"/>
                <a:gd name="connsiteY429" fmla="*/ 9181722 h 9738027"/>
                <a:gd name="connsiteX430" fmla="*/ 6909027 w 14030783"/>
                <a:gd name="connsiteY430" fmla="*/ 9205988 h 9738027"/>
                <a:gd name="connsiteX431" fmla="*/ 6991349 w 14030783"/>
                <a:gd name="connsiteY431" fmla="*/ 9208143 h 9738027"/>
                <a:gd name="connsiteX432" fmla="*/ 7063921 w 14030783"/>
                <a:gd name="connsiteY432" fmla="*/ 9121057 h 9738027"/>
                <a:gd name="connsiteX433" fmla="*/ 7141028 w 14030783"/>
                <a:gd name="connsiteY433" fmla="*/ 9139881 h 9738027"/>
                <a:gd name="connsiteX434" fmla="*/ 7209064 w 14030783"/>
                <a:gd name="connsiteY434" fmla="*/ 9077514 h 9738027"/>
                <a:gd name="connsiteX435" fmla="*/ 7235939 w 14030783"/>
                <a:gd name="connsiteY435" fmla="*/ 9048713 h 9738027"/>
                <a:gd name="connsiteX436" fmla="*/ 7275172 w 14030783"/>
                <a:gd name="connsiteY436" fmla="*/ 9023539 h 9738027"/>
                <a:gd name="connsiteX437" fmla="*/ 7310436 w 14030783"/>
                <a:gd name="connsiteY437" fmla="*/ 9063681 h 9738027"/>
                <a:gd name="connsiteX438" fmla="*/ 7346609 w 14030783"/>
                <a:gd name="connsiteY438" fmla="*/ 9109604 h 9738027"/>
                <a:gd name="connsiteX439" fmla="*/ 7382328 w 14030783"/>
                <a:gd name="connsiteY439" fmla="*/ 9159270 h 9738027"/>
                <a:gd name="connsiteX440" fmla="*/ 7499349 w 14030783"/>
                <a:gd name="connsiteY440" fmla="*/ 9164600 h 9738027"/>
                <a:gd name="connsiteX441" fmla="*/ 7586435 w 14030783"/>
                <a:gd name="connsiteY441" fmla="*/ 9179114 h 9738027"/>
                <a:gd name="connsiteX442" fmla="*/ 7600949 w 14030783"/>
                <a:gd name="connsiteY442" fmla="*/ 9353285 h 9738027"/>
                <a:gd name="connsiteX443" fmla="*/ 7673521 w 14030783"/>
                <a:gd name="connsiteY443" fmla="*/ 9367800 h 9738027"/>
                <a:gd name="connsiteX444" fmla="*/ 7760607 w 14030783"/>
                <a:gd name="connsiteY444" fmla="*/ 9396828 h 9738027"/>
                <a:gd name="connsiteX445" fmla="*/ 7847692 w 14030783"/>
                <a:gd name="connsiteY445" fmla="*/ 9425857 h 9738027"/>
                <a:gd name="connsiteX446" fmla="*/ 7891235 w 14030783"/>
                <a:gd name="connsiteY446" fmla="*/ 9440371 h 9738027"/>
                <a:gd name="connsiteX447" fmla="*/ 7934778 w 14030783"/>
                <a:gd name="connsiteY447" fmla="*/ 9396828 h 9738027"/>
                <a:gd name="connsiteX448" fmla="*/ 7978321 w 14030783"/>
                <a:gd name="connsiteY448" fmla="*/ 9382314 h 9738027"/>
                <a:gd name="connsiteX449" fmla="*/ 8001453 w 14030783"/>
                <a:gd name="connsiteY449" fmla="*/ 9347389 h 9738027"/>
                <a:gd name="connsiteX450" fmla="*/ 8044315 w 14030783"/>
                <a:gd name="connsiteY450" fmla="*/ 9335483 h 9738027"/>
                <a:gd name="connsiteX451" fmla="*/ 8103847 w 14030783"/>
                <a:gd name="connsiteY451" fmla="*/ 9397396 h 9738027"/>
                <a:gd name="connsiteX452" fmla="*/ 8207942 w 14030783"/>
                <a:gd name="connsiteY452" fmla="*/ 9437309 h 9738027"/>
                <a:gd name="connsiteX453" fmla="*/ 8253866 w 14030783"/>
                <a:gd name="connsiteY453" fmla="*/ 9392633 h 9738027"/>
                <a:gd name="connsiteX454" fmla="*/ 8294347 w 14030783"/>
                <a:gd name="connsiteY454" fmla="*/ 9401818 h 9738027"/>
                <a:gd name="connsiteX455" fmla="*/ 8337890 w 14030783"/>
                <a:gd name="connsiteY455" fmla="*/ 9438217 h 9738027"/>
                <a:gd name="connsiteX456" fmla="*/ 8356259 w 14030783"/>
                <a:gd name="connsiteY456" fmla="*/ 9485502 h 9738027"/>
                <a:gd name="connsiteX457" fmla="*/ 8333808 w 14030783"/>
                <a:gd name="connsiteY457" fmla="*/ 9519633 h 9738027"/>
                <a:gd name="connsiteX458" fmla="*/ 8315778 w 14030783"/>
                <a:gd name="connsiteY458" fmla="*/ 9604564 h 9738027"/>
                <a:gd name="connsiteX459" fmla="*/ 8348095 w 14030783"/>
                <a:gd name="connsiteY459" fmla="*/ 9685413 h 9738027"/>
                <a:gd name="connsiteX460" fmla="*/ 8389257 w 14030783"/>
                <a:gd name="connsiteY460" fmla="*/ 9738027 h 9738027"/>
                <a:gd name="connsiteX461" fmla="*/ 8428264 w 14030783"/>
                <a:gd name="connsiteY461" fmla="*/ 9730657 h 9738027"/>
                <a:gd name="connsiteX462" fmla="*/ 8425202 w 14030783"/>
                <a:gd name="connsiteY462" fmla="*/ 9682578 h 9738027"/>
                <a:gd name="connsiteX463" fmla="*/ 8399235 w 14030783"/>
                <a:gd name="connsiteY463" fmla="*/ 9643571 h 9738027"/>
                <a:gd name="connsiteX464" fmla="*/ 8389937 w 14030783"/>
                <a:gd name="connsiteY464" fmla="*/ 9571453 h 9738027"/>
                <a:gd name="connsiteX465" fmla="*/ 8409214 w 14030783"/>
                <a:gd name="connsiteY465" fmla="*/ 9527684 h 9738027"/>
                <a:gd name="connsiteX466" fmla="*/ 8434841 w 14030783"/>
                <a:gd name="connsiteY466" fmla="*/ 9475977 h 9738027"/>
                <a:gd name="connsiteX467" fmla="*/ 8468178 w 14030783"/>
                <a:gd name="connsiteY467" fmla="*/ 9483120 h 9738027"/>
                <a:gd name="connsiteX468" fmla="*/ 8534853 w 14030783"/>
                <a:gd name="connsiteY468" fmla="*/ 9473595 h 9738027"/>
                <a:gd name="connsiteX469" fmla="*/ 8592684 w 14030783"/>
                <a:gd name="connsiteY469" fmla="*/ 9453185 h 9738027"/>
                <a:gd name="connsiteX470" fmla="*/ 8675007 w 14030783"/>
                <a:gd name="connsiteY470" fmla="*/ 9428465 h 9738027"/>
                <a:gd name="connsiteX471" fmla="*/ 8734991 w 14030783"/>
                <a:gd name="connsiteY471" fmla="*/ 9415877 h 9738027"/>
                <a:gd name="connsiteX472" fmla="*/ 8730116 w 14030783"/>
                <a:gd name="connsiteY472" fmla="*/ 9375964 h 9738027"/>
                <a:gd name="connsiteX473" fmla="*/ 8753928 w 14030783"/>
                <a:gd name="connsiteY473" fmla="*/ 9356914 h 9738027"/>
                <a:gd name="connsiteX474" fmla="*/ 8782503 w 14030783"/>
                <a:gd name="connsiteY474" fmla="*/ 9359295 h 9738027"/>
                <a:gd name="connsiteX475" fmla="*/ 8849178 w 14030783"/>
                <a:gd name="connsiteY475" fmla="*/ 9382314 h 9738027"/>
                <a:gd name="connsiteX476" fmla="*/ 8894876 w 14030783"/>
                <a:gd name="connsiteY476" fmla="*/ 9312577 h 9738027"/>
                <a:gd name="connsiteX477" fmla="*/ 8942047 w 14030783"/>
                <a:gd name="connsiteY477" fmla="*/ 9314052 h 9738027"/>
                <a:gd name="connsiteX478" fmla="*/ 8980147 w 14030783"/>
                <a:gd name="connsiteY478" fmla="*/ 9356914 h 9738027"/>
                <a:gd name="connsiteX479" fmla="*/ 9023009 w 14030783"/>
                <a:gd name="connsiteY479" fmla="*/ 9321195 h 9738027"/>
                <a:gd name="connsiteX480" fmla="*/ 9064511 w 14030783"/>
                <a:gd name="connsiteY480" fmla="*/ 9264272 h 9738027"/>
                <a:gd name="connsiteX481" fmla="*/ 9124723 w 14030783"/>
                <a:gd name="connsiteY481" fmla="*/ 9278106 h 9738027"/>
                <a:gd name="connsiteX482" fmla="*/ 9163503 w 14030783"/>
                <a:gd name="connsiteY482" fmla="*/ 9237852 h 9738027"/>
                <a:gd name="connsiteX483" fmla="*/ 9168266 w 14030783"/>
                <a:gd name="connsiteY483" fmla="*/ 9186258 h 9738027"/>
                <a:gd name="connsiteX484" fmla="*/ 9199222 w 14030783"/>
                <a:gd name="connsiteY484" fmla="*/ 9133077 h 9738027"/>
                <a:gd name="connsiteX485" fmla="*/ 9242084 w 14030783"/>
                <a:gd name="connsiteY485" fmla="*/ 9156889 h 9738027"/>
                <a:gd name="connsiteX486" fmla="*/ 9285174 w 14030783"/>
                <a:gd name="connsiteY486" fmla="*/ 9196690 h 9738027"/>
                <a:gd name="connsiteX487" fmla="*/ 9344478 w 14030783"/>
                <a:gd name="connsiteY487" fmla="*/ 9159270 h 9738027"/>
                <a:gd name="connsiteX488" fmla="*/ 9438367 w 14030783"/>
                <a:gd name="connsiteY488" fmla="*/ 9131943 h 9738027"/>
                <a:gd name="connsiteX489" fmla="*/ 9496878 w 14030783"/>
                <a:gd name="connsiteY489" fmla="*/ 9130695 h 9738027"/>
                <a:gd name="connsiteX490" fmla="*/ 9557316 w 14030783"/>
                <a:gd name="connsiteY490" fmla="*/ 9105521 h 9738027"/>
                <a:gd name="connsiteX491" fmla="*/ 9613446 w 14030783"/>
                <a:gd name="connsiteY491" fmla="*/ 9126046 h 9738027"/>
                <a:gd name="connsiteX492" fmla="*/ 9691007 w 14030783"/>
                <a:gd name="connsiteY492" fmla="*/ 9106543 h 9738027"/>
                <a:gd name="connsiteX493" fmla="*/ 9792153 w 14030783"/>
                <a:gd name="connsiteY493" fmla="*/ 9094977 h 9738027"/>
                <a:gd name="connsiteX494" fmla="*/ 9854973 w 14030783"/>
                <a:gd name="connsiteY494" fmla="*/ 9050866 h 9738027"/>
                <a:gd name="connsiteX495" fmla="*/ 9842159 w 14030783"/>
                <a:gd name="connsiteY495" fmla="*/ 9009252 h 9738027"/>
                <a:gd name="connsiteX496" fmla="*/ 9858034 w 14030783"/>
                <a:gd name="connsiteY496" fmla="*/ 8981583 h 9738027"/>
                <a:gd name="connsiteX497" fmla="*/ 9911216 w 14030783"/>
                <a:gd name="connsiteY497" fmla="*/ 8980677 h 9738027"/>
                <a:gd name="connsiteX498" fmla="*/ 9932534 w 14030783"/>
                <a:gd name="connsiteY498" fmla="*/ 8931350 h 9738027"/>
                <a:gd name="connsiteX499" fmla="*/ 9981519 w 14030783"/>
                <a:gd name="connsiteY499" fmla="*/ 8904022 h 9738027"/>
                <a:gd name="connsiteX500" fmla="*/ 10063162 w 14030783"/>
                <a:gd name="connsiteY500" fmla="*/ 8850956 h 9738027"/>
                <a:gd name="connsiteX501" fmla="*/ 10140723 w 14030783"/>
                <a:gd name="connsiteY501" fmla="*/ 8802650 h 9738027"/>
                <a:gd name="connsiteX502" fmla="*/ 10169524 w 14030783"/>
                <a:gd name="connsiteY502" fmla="*/ 8768632 h 9738027"/>
                <a:gd name="connsiteX503" fmla="*/ 10138795 w 14030783"/>
                <a:gd name="connsiteY503" fmla="*/ 8719646 h 9738027"/>
                <a:gd name="connsiteX504" fmla="*/ 10178256 w 14030783"/>
                <a:gd name="connsiteY504" fmla="*/ 8683474 h 9738027"/>
                <a:gd name="connsiteX505" fmla="*/ 10238467 w 14030783"/>
                <a:gd name="connsiteY505" fmla="*/ 8664197 h 9738027"/>
                <a:gd name="connsiteX506" fmla="*/ 10291535 w 14030783"/>
                <a:gd name="connsiteY506" fmla="*/ 8642539 h 9738027"/>
                <a:gd name="connsiteX507" fmla="*/ 10332470 w 14030783"/>
                <a:gd name="connsiteY507" fmla="*/ 8610902 h 9738027"/>
                <a:gd name="connsiteX508" fmla="*/ 10389847 w 14030783"/>
                <a:gd name="connsiteY508" fmla="*/ 8533002 h 9738027"/>
                <a:gd name="connsiteX509" fmla="*/ 10402207 w 14030783"/>
                <a:gd name="connsiteY509" fmla="*/ 8525971 h 9738027"/>
                <a:gd name="connsiteX510" fmla="*/ 10436905 w 14030783"/>
                <a:gd name="connsiteY510" fmla="*/ 8480274 h 9738027"/>
                <a:gd name="connsiteX511" fmla="*/ 10475232 w 14030783"/>
                <a:gd name="connsiteY511" fmla="*/ 8443875 h 9738027"/>
                <a:gd name="connsiteX512" fmla="*/ 10518321 w 14030783"/>
                <a:gd name="connsiteY512" fmla="*/ 8395343 h 9738027"/>
                <a:gd name="connsiteX513" fmla="*/ 10533516 w 14030783"/>
                <a:gd name="connsiteY513" fmla="*/ 8308257 h 9738027"/>
                <a:gd name="connsiteX514" fmla="*/ 10538052 w 14030783"/>
                <a:gd name="connsiteY514" fmla="*/ 8247819 h 9738027"/>
                <a:gd name="connsiteX515" fmla="*/ 10520816 w 14030783"/>
                <a:gd name="connsiteY515" fmla="*/ 8171052 h 9738027"/>
                <a:gd name="connsiteX516" fmla="*/ 10561864 w 14030783"/>
                <a:gd name="connsiteY516" fmla="*/ 8117643 h 9738027"/>
                <a:gd name="connsiteX517" fmla="*/ 10605407 w 14030783"/>
                <a:gd name="connsiteY517" fmla="*/ 8119571 h 9738027"/>
                <a:gd name="connsiteX518" fmla="*/ 10666072 w 14030783"/>
                <a:gd name="connsiteY518" fmla="*/ 8102676 h 9738027"/>
                <a:gd name="connsiteX519" fmla="*/ 10693627 w 14030783"/>
                <a:gd name="connsiteY519" fmla="*/ 8025569 h 9738027"/>
                <a:gd name="connsiteX520" fmla="*/ 10735128 w 14030783"/>
                <a:gd name="connsiteY520" fmla="*/ 7994839 h 9738027"/>
                <a:gd name="connsiteX521" fmla="*/ 10813823 w 14030783"/>
                <a:gd name="connsiteY521" fmla="*/ 7894940 h 9738027"/>
                <a:gd name="connsiteX522" fmla="*/ 10845233 w 14030783"/>
                <a:gd name="connsiteY522" fmla="*/ 7805246 h 9738027"/>
                <a:gd name="connsiteX523" fmla="*/ 10886394 w 14030783"/>
                <a:gd name="connsiteY523" fmla="*/ 7745488 h 9738027"/>
                <a:gd name="connsiteX524" fmla="*/ 10942297 w 14030783"/>
                <a:gd name="connsiteY524" fmla="*/ 7730520 h 9738027"/>
                <a:gd name="connsiteX525" fmla="*/ 10997292 w 14030783"/>
                <a:gd name="connsiteY525" fmla="*/ 7727685 h 9738027"/>
                <a:gd name="connsiteX526" fmla="*/ 10990829 w 14030783"/>
                <a:gd name="connsiteY526" fmla="*/ 7706028 h 9738027"/>
                <a:gd name="connsiteX527" fmla="*/ 10982778 w 14030783"/>
                <a:gd name="connsiteY527" fmla="*/ 7652732 h 9738027"/>
                <a:gd name="connsiteX528" fmla="*/ 10989695 w 14030783"/>
                <a:gd name="connsiteY528" fmla="*/ 7604427 h 9738027"/>
                <a:gd name="connsiteX529" fmla="*/ 10956584 w 14030783"/>
                <a:gd name="connsiteY529" fmla="*/ 7507590 h 9738027"/>
                <a:gd name="connsiteX530" fmla="*/ 10954430 w 14030783"/>
                <a:gd name="connsiteY530" fmla="*/ 7454521 h 9738027"/>
                <a:gd name="connsiteX531" fmla="*/ 11002735 w 14030783"/>
                <a:gd name="connsiteY531" fmla="*/ 7401681 h 9738027"/>
                <a:gd name="connsiteX532" fmla="*/ 11063741 w 14030783"/>
                <a:gd name="connsiteY532" fmla="*/ 7373333 h 9738027"/>
                <a:gd name="connsiteX533" fmla="*/ 11055349 w 14030783"/>
                <a:gd name="connsiteY533" fmla="*/ 7335800 h 9738027"/>
                <a:gd name="connsiteX534" fmla="*/ 11013734 w 14030783"/>
                <a:gd name="connsiteY534" fmla="*/ 7306998 h 9738027"/>
                <a:gd name="connsiteX535" fmla="*/ 10951368 w 14030783"/>
                <a:gd name="connsiteY535" fmla="*/ 7239643 h 9738027"/>
                <a:gd name="connsiteX536" fmla="*/ 10890703 w 14030783"/>
                <a:gd name="connsiteY536" fmla="*/ 7270371 h 9738027"/>
                <a:gd name="connsiteX537" fmla="*/ 10820966 w 14030783"/>
                <a:gd name="connsiteY537" fmla="*/ 7263001 h 9738027"/>
                <a:gd name="connsiteX538" fmla="*/ 10823121 w 14030783"/>
                <a:gd name="connsiteY538" fmla="*/ 7205171 h 9738027"/>
                <a:gd name="connsiteX539" fmla="*/ 10869045 w 14030783"/>
                <a:gd name="connsiteY539" fmla="*/ 7133053 h 9738027"/>
                <a:gd name="connsiteX540" fmla="*/ 10916103 w 14030783"/>
                <a:gd name="connsiteY540" fmla="*/ 7116158 h 9738027"/>
                <a:gd name="connsiteX541" fmla="*/ 10956130 w 14030783"/>
                <a:gd name="connsiteY541" fmla="*/ 7087357 h 9738027"/>
                <a:gd name="connsiteX542" fmla="*/ 11012486 w 14030783"/>
                <a:gd name="connsiteY542" fmla="*/ 7074769 h 9738027"/>
                <a:gd name="connsiteX543" fmla="*/ 11072244 w 14030783"/>
                <a:gd name="connsiteY543" fmla="*/ 7055039 h 9738027"/>
                <a:gd name="connsiteX544" fmla="*/ 10968491 w 14030783"/>
                <a:gd name="connsiteY544" fmla="*/ 6954120 h 9738027"/>
                <a:gd name="connsiteX545" fmla="*/ 10942070 w 14030783"/>
                <a:gd name="connsiteY545" fmla="*/ 6879619 h 9738027"/>
                <a:gd name="connsiteX546" fmla="*/ 11036527 w 14030783"/>
                <a:gd name="connsiteY546" fmla="*/ 6886083 h 9738027"/>
                <a:gd name="connsiteX547" fmla="*/ 11084378 w 14030783"/>
                <a:gd name="connsiteY547" fmla="*/ 6856828 h 9738027"/>
                <a:gd name="connsiteX548" fmla="*/ 11026321 w 14030783"/>
                <a:gd name="connsiteY548" fmla="*/ 6788566 h 9738027"/>
                <a:gd name="connsiteX549" fmla="*/ 10953749 w 14030783"/>
                <a:gd name="connsiteY549" fmla="*/ 6740714 h 9738027"/>
                <a:gd name="connsiteX550" fmla="*/ 10948307 w 14030783"/>
                <a:gd name="connsiteY550" fmla="*/ 6692862 h 9738027"/>
                <a:gd name="connsiteX551" fmla="*/ 10895692 w 14030783"/>
                <a:gd name="connsiteY551" fmla="*/ 6668143 h 9738027"/>
                <a:gd name="connsiteX552" fmla="*/ 10852603 w 14030783"/>
                <a:gd name="connsiteY552" fmla="*/ 6633671 h 9738027"/>
                <a:gd name="connsiteX553" fmla="*/ 10842851 w 14030783"/>
                <a:gd name="connsiteY553" fmla="*/ 6556790 h 9738027"/>
                <a:gd name="connsiteX554" fmla="*/ 10832646 w 14030783"/>
                <a:gd name="connsiteY554" fmla="*/ 6494198 h 9738027"/>
                <a:gd name="connsiteX555" fmla="*/ 10779578 w 14030783"/>
                <a:gd name="connsiteY555" fmla="*/ 6367878 h 9738027"/>
                <a:gd name="connsiteX556" fmla="*/ 10750549 w 14030783"/>
                <a:gd name="connsiteY556" fmla="*/ 6247228 h 9738027"/>
                <a:gd name="connsiteX557" fmla="*/ 10707007 w 14030783"/>
                <a:gd name="connsiteY557" fmla="*/ 6218200 h 9738027"/>
                <a:gd name="connsiteX558" fmla="*/ 10658021 w 14030783"/>
                <a:gd name="connsiteY558" fmla="*/ 6155833 h 9738027"/>
                <a:gd name="connsiteX559" fmla="*/ 10547349 w 14030783"/>
                <a:gd name="connsiteY559" fmla="*/ 6072831 h 9738027"/>
                <a:gd name="connsiteX560" fmla="*/ 10465027 w 14030783"/>
                <a:gd name="connsiteY560" fmla="*/ 6005701 h 9738027"/>
                <a:gd name="connsiteX561" fmla="*/ 10480221 w 14030783"/>
                <a:gd name="connsiteY561" fmla="*/ 5885505 h 9738027"/>
                <a:gd name="connsiteX562" fmla="*/ 10547803 w 14030783"/>
                <a:gd name="connsiteY562" fmla="*/ 5822232 h 9738027"/>
                <a:gd name="connsiteX563" fmla="*/ 10634435 w 14030783"/>
                <a:gd name="connsiteY563" fmla="*/ 5724714 h 9738027"/>
                <a:gd name="connsiteX564" fmla="*/ 10668453 w 14030783"/>
                <a:gd name="connsiteY564" fmla="*/ 5637402 h 9738027"/>
                <a:gd name="connsiteX565" fmla="*/ 10711996 w 14030783"/>
                <a:gd name="connsiteY565" fmla="*/ 5604745 h 9738027"/>
                <a:gd name="connsiteX566" fmla="*/ 10789103 w 14030783"/>
                <a:gd name="connsiteY566" fmla="*/ 5627196 h 9738027"/>
                <a:gd name="connsiteX567" fmla="*/ 10799989 w 14030783"/>
                <a:gd name="connsiteY567" fmla="*/ 5560067 h 9738027"/>
                <a:gd name="connsiteX568" fmla="*/ 10853057 w 14030783"/>
                <a:gd name="connsiteY568" fmla="*/ 5502464 h 9738027"/>
                <a:gd name="connsiteX569" fmla="*/ 10929936 w 14030783"/>
                <a:gd name="connsiteY569" fmla="*/ 5468446 h 9738027"/>
                <a:gd name="connsiteX570" fmla="*/ 10997292 w 14030783"/>
                <a:gd name="connsiteY570" fmla="*/ 5463457 h 9738027"/>
                <a:gd name="connsiteX571" fmla="*/ 11027909 w 14030783"/>
                <a:gd name="connsiteY571" fmla="*/ 5434655 h 9738027"/>
                <a:gd name="connsiteX572" fmla="*/ 11090501 w 14030783"/>
                <a:gd name="connsiteY572" fmla="*/ 5395875 h 9738027"/>
                <a:gd name="connsiteX573" fmla="*/ 11200492 w 14030783"/>
                <a:gd name="connsiteY573" fmla="*/ 5361857 h 9738027"/>
                <a:gd name="connsiteX574" fmla="*/ 11244035 w 14030783"/>
                <a:gd name="connsiteY574" fmla="*/ 5332828 h 9738027"/>
                <a:gd name="connsiteX575" fmla="*/ 11200492 w 14030783"/>
                <a:gd name="connsiteY575" fmla="*/ 5303800 h 9738027"/>
                <a:gd name="connsiteX576" fmla="*/ 10910207 w 14030783"/>
                <a:gd name="connsiteY576" fmla="*/ 5260257 h 9738027"/>
                <a:gd name="connsiteX577" fmla="*/ 10866664 w 14030783"/>
                <a:gd name="connsiteY577" fmla="*/ 5216714 h 9738027"/>
                <a:gd name="connsiteX578" fmla="*/ 10721521 w 14030783"/>
                <a:gd name="connsiteY578" fmla="*/ 5274771 h 9738027"/>
                <a:gd name="connsiteX579" fmla="*/ 10663464 w 14030783"/>
                <a:gd name="connsiteY579" fmla="*/ 5303800 h 9738027"/>
                <a:gd name="connsiteX580" fmla="*/ 10576378 w 14030783"/>
                <a:gd name="connsiteY580" fmla="*/ 5390206 h 9738027"/>
                <a:gd name="connsiteX581" fmla="*/ 10479087 w 14030783"/>
                <a:gd name="connsiteY581" fmla="*/ 5361403 h 9738027"/>
                <a:gd name="connsiteX582" fmla="*/ 10407422 w 14030783"/>
                <a:gd name="connsiteY582" fmla="*/ 5317633 h 9738027"/>
                <a:gd name="connsiteX583" fmla="*/ 10387692 w 14030783"/>
                <a:gd name="connsiteY583" fmla="*/ 5245743 h 9738027"/>
                <a:gd name="connsiteX584" fmla="*/ 10402207 w 14030783"/>
                <a:gd name="connsiteY584" fmla="*/ 5187685 h 9738027"/>
                <a:gd name="connsiteX585" fmla="*/ 10431235 w 14030783"/>
                <a:gd name="connsiteY585" fmla="*/ 5144143 h 9738027"/>
                <a:gd name="connsiteX586" fmla="*/ 10387692 w 14030783"/>
                <a:gd name="connsiteY586" fmla="*/ 5115114 h 9738027"/>
                <a:gd name="connsiteX587" fmla="*/ 10329635 w 14030783"/>
                <a:gd name="connsiteY587" fmla="*/ 5100600 h 9738027"/>
                <a:gd name="connsiteX588" fmla="*/ 10242549 w 14030783"/>
                <a:gd name="connsiteY588" fmla="*/ 5071571 h 9738027"/>
                <a:gd name="connsiteX589" fmla="*/ 10199007 w 14030783"/>
                <a:gd name="connsiteY589" fmla="*/ 5057057 h 9738027"/>
                <a:gd name="connsiteX590" fmla="*/ 10112602 w 14030783"/>
                <a:gd name="connsiteY590" fmla="*/ 5028028 h 9738027"/>
                <a:gd name="connsiteX591" fmla="*/ 10083346 w 14030783"/>
                <a:gd name="connsiteY591" fmla="*/ 4921665 h 9738027"/>
                <a:gd name="connsiteX592" fmla="*/ 10088789 w 14030783"/>
                <a:gd name="connsiteY592" fmla="*/ 4868598 h 9738027"/>
                <a:gd name="connsiteX593" fmla="*/ 10141403 w 14030783"/>
                <a:gd name="connsiteY593" fmla="*/ 4758381 h 9738027"/>
                <a:gd name="connsiteX594" fmla="*/ 10227809 w 14030783"/>
                <a:gd name="connsiteY594" fmla="*/ 4753164 h 9738027"/>
                <a:gd name="connsiteX595" fmla="*/ 10301060 w 14030783"/>
                <a:gd name="connsiteY595" fmla="*/ 4791490 h 9738027"/>
                <a:gd name="connsiteX596" fmla="*/ 10350727 w 14030783"/>
                <a:gd name="connsiteY596" fmla="*/ 4762462 h 9738027"/>
                <a:gd name="connsiteX597" fmla="*/ 10404021 w 14030783"/>
                <a:gd name="connsiteY597" fmla="*/ 4752710 h 9738027"/>
                <a:gd name="connsiteX598" fmla="*/ 10461851 w 14030783"/>
                <a:gd name="connsiteY598" fmla="*/ 4698963 h 9738027"/>
                <a:gd name="connsiteX599" fmla="*/ 10486117 w 14030783"/>
                <a:gd name="connsiteY599" fmla="*/ 4607114 h 9738027"/>
                <a:gd name="connsiteX600" fmla="*/ 10530341 w 14030783"/>
                <a:gd name="connsiteY600" fmla="*/ 4532502 h 9738027"/>
                <a:gd name="connsiteX601" fmla="*/ 10634435 w 14030783"/>
                <a:gd name="connsiteY601" fmla="*/ 4520028 h 9738027"/>
                <a:gd name="connsiteX602" fmla="*/ 10677978 w 14030783"/>
                <a:gd name="connsiteY602" fmla="*/ 4491000 h 9738027"/>
                <a:gd name="connsiteX603" fmla="*/ 10750549 w 14030783"/>
                <a:gd name="connsiteY603" fmla="*/ 4403914 h 9738027"/>
                <a:gd name="connsiteX604" fmla="*/ 10794092 w 14030783"/>
                <a:gd name="connsiteY604" fmla="*/ 4360371 h 9738027"/>
                <a:gd name="connsiteX605" fmla="*/ 10814503 w 14030783"/>
                <a:gd name="connsiteY605" fmla="*/ 4302314 h 9738027"/>
                <a:gd name="connsiteX606" fmla="*/ 10887528 w 14030783"/>
                <a:gd name="connsiteY606" fmla="*/ 4251514 h 9738027"/>
                <a:gd name="connsiteX607" fmla="*/ 11016116 w 14030783"/>
                <a:gd name="connsiteY607" fmla="*/ 4232464 h 9738027"/>
                <a:gd name="connsiteX608" fmla="*/ 11142209 w 14030783"/>
                <a:gd name="connsiteY608" fmla="*/ 4307983 h 9738027"/>
                <a:gd name="connsiteX609" fmla="*/ 11165794 w 14030783"/>
                <a:gd name="connsiteY609" fmla="*/ 4433170 h 9738027"/>
                <a:gd name="connsiteX610" fmla="*/ 11117489 w 14030783"/>
                <a:gd name="connsiteY610" fmla="*/ 4505514 h 9738027"/>
                <a:gd name="connsiteX611" fmla="*/ 11087553 w 14030783"/>
                <a:gd name="connsiteY611" fmla="*/ 4551552 h 9738027"/>
                <a:gd name="connsiteX612" fmla="*/ 11088687 w 14030783"/>
                <a:gd name="connsiteY612" fmla="*/ 4577632 h 9738027"/>
                <a:gd name="connsiteX613" fmla="*/ 11026321 w 14030783"/>
                <a:gd name="connsiteY613" fmla="*/ 4592600 h 9738027"/>
                <a:gd name="connsiteX614" fmla="*/ 11011807 w 14030783"/>
                <a:gd name="connsiteY614" fmla="*/ 4650657 h 9738027"/>
                <a:gd name="connsiteX615" fmla="*/ 11098892 w 14030783"/>
                <a:gd name="connsiteY615" fmla="*/ 4665171 h 9738027"/>
                <a:gd name="connsiteX616" fmla="*/ 11055349 w 14030783"/>
                <a:gd name="connsiteY616" fmla="*/ 4708714 h 9738027"/>
                <a:gd name="connsiteX617" fmla="*/ 11040835 w 14030783"/>
                <a:gd name="connsiteY617" fmla="*/ 4752257 h 9738027"/>
                <a:gd name="connsiteX618" fmla="*/ 11055349 w 14030783"/>
                <a:gd name="connsiteY618" fmla="*/ 4781285 h 9738027"/>
                <a:gd name="connsiteX619" fmla="*/ 11098892 w 14030783"/>
                <a:gd name="connsiteY619" fmla="*/ 4737743 h 9738027"/>
                <a:gd name="connsiteX620" fmla="*/ 11229521 w 14030783"/>
                <a:gd name="connsiteY620" fmla="*/ 4650657 h 9738027"/>
                <a:gd name="connsiteX621" fmla="*/ 11287578 w 14030783"/>
                <a:gd name="connsiteY621" fmla="*/ 4636143 h 9738027"/>
                <a:gd name="connsiteX622" fmla="*/ 11374664 w 14030783"/>
                <a:gd name="connsiteY622" fmla="*/ 4592600 h 9738027"/>
                <a:gd name="connsiteX623" fmla="*/ 11461749 w 14030783"/>
                <a:gd name="connsiteY623" fmla="*/ 4549057 h 9738027"/>
                <a:gd name="connsiteX624" fmla="*/ 11577864 w 14030783"/>
                <a:gd name="connsiteY624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0435 w 14030783"/>
                <a:gd name="connsiteY211" fmla="*/ 2488028 h 9738027"/>
                <a:gd name="connsiteX212" fmla="*/ 3996871 w 14030783"/>
                <a:gd name="connsiteY212" fmla="*/ 2328144 h 9738027"/>
                <a:gd name="connsiteX213" fmla="*/ 3936433 w 14030783"/>
                <a:gd name="connsiteY213" fmla="*/ 2221328 h 9738027"/>
                <a:gd name="connsiteX214" fmla="*/ 3914321 w 14030783"/>
                <a:gd name="connsiteY214" fmla="*/ 2139685 h 9738027"/>
                <a:gd name="connsiteX215" fmla="*/ 3783466 w 14030783"/>
                <a:gd name="connsiteY215" fmla="*/ 1999305 h 9738027"/>
                <a:gd name="connsiteX216" fmla="*/ 3712823 w 14030783"/>
                <a:gd name="connsiteY216" fmla="*/ 1951226 h 9738027"/>
                <a:gd name="connsiteX217" fmla="*/ 3606913 w 14030783"/>
                <a:gd name="connsiteY217" fmla="*/ 1968122 h 9738027"/>
                <a:gd name="connsiteX218" fmla="*/ 3493407 w 14030783"/>
                <a:gd name="connsiteY218" fmla="*/ 1951000 h 9738027"/>
                <a:gd name="connsiteX219" fmla="*/ 3464378 w 14030783"/>
                <a:gd name="connsiteY219" fmla="*/ 1907457 h 9738027"/>
                <a:gd name="connsiteX220" fmla="*/ 3406321 w 14030783"/>
                <a:gd name="connsiteY220" fmla="*/ 1849400 h 9738027"/>
                <a:gd name="connsiteX221" fmla="*/ 3322524 w 14030783"/>
                <a:gd name="connsiteY221" fmla="*/ 1756418 h 9738027"/>
                <a:gd name="connsiteX222" fmla="*/ 3297577 w 14030783"/>
                <a:gd name="connsiteY222" fmla="*/ 1640757 h 9738027"/>
                <a:gd name="connsiteX223" fmla="*/ 3261178 w 14030783"/>
                <a:gd name="connsiteY223" fmla="*/ 1588143 h 9738027"/>
                <a:gd name="connsiteX224" fmla="*/ 3133158 w 14030783"/>
                <a:gd name="connsiteY224" fmla="*/ 1569319 h 9738027"/>
                <a:gd name="connsiteX225" fmla="*/ 3066255 w 14030783"/>
                <a:gd name="connsiteY225" fmla="*/ 1617626 h 9738027"/>
                <a:gd name="connsiteX226" fmla="*/ 3031557 w 14030783"/>
                <a:gd name="connsiteY226" fmla="*/ 1714235 h 9738027"/>
                <a:gd name="connsiteX227" fmla="*/ 3014435 w 14030783"/>
                <a:gd name="connsiteY227" fmla="*/ 1776828 h 9738027"/>
                <a:gd name="connsiteX228" fmla="*/ 2949235 w 14030783"/>
                <a:gd name="connsiteY228" fmla="*/ 1808012 h 9738027"/>
                <a:gd name="connsiteX229" fmla="*/ 2829379 w 14030783"/>
                <a:gd name="connsiteY229" fmla="*/ 1820258 h 9738027"/>
                <a:gd name="connsiteX230" fmla="*/ 2804998 w 14030783"/>
                <a:gd name="connsiteY230" fmla="*/ 1842257 h 9738027"/>
                <a:gd name="connsiteX231" fmla="*/ 2772682 w 14030783"/>
                <a:gd name="connsiteY231" fmla="*/ 1878428 h 9738027"/>
                <a:gd name="connsiteX232" fmla="*/ 2757942 w 14030783"/>
                <a:gd name="connsiteY232" fmla="*/ 1998851 h 9738027"/>
                <a:gd name="connsiteX233" fmla="*/ 2772001 w 14030783"/>
                <a:gd name="connsiteY233" fmla="*/ 2139913 h 9738027"/>
                <a:gd name="connsiteX234" fmla="*/ 2771547 w 14030783"/>
                <a:gd name="connsiteY234" fmla="*/ 2255572 h 9738027"/>
                <a:gd name="connsiteX235" fmla="*/ 2695121 w 14030783"/>
                <a:gd name="connsiteY235" fmla="*/ 2328371 h 9738027"/>
                <a:gd name="connsiteX236" fmla="*/ 2457904 w 14030783"/>
                <a:gd name="connsiteY236" fmla="*/ 2320320 h 9738027"/>
                <a:gd name="connsiteX237" fmla="*/ 2317749 w 14030783"/>
                <a:gd name="connsiteY237" fmla="*/ 2284828 h 9738027"/>
                <a:gd name="connsiteX238" fmla="*/ 2274207 w 14030783"/>
                <a:gd name="connsiteY238" fmla="*/ 2270314 h 9738027"/>
                <a:gd name="connsiteX239" fmla="*/ 2143578 w 14030783"/>
                <a:gd name="connsiteY239" fmla="*/ 2284828 h 9738027"/>
                <a:gd name="connsiteX240" fmla="*/ 2129064 w 14030783"/>
                <a:gd name="connsiteY240" fmla="*/ 2357400 h 9738027"/>
                <a:gd name="connsiteX241" fmla="*/ 2099808 w 14030783"/>
                <a:gd name="connsiteY241" fmla="*/ 2463763 h 9738027"/>
                <a:gd name="connsiteX242" fmla="*/ 2070553 w 14030783"/>
                <a:gd name="connsiteY242" fmla="*/ 2561053 h 9738027"/>
                <a:gd name="connsiteX243" fmla="*/ 2027464 w 14030783"/>
                <a:gd name="connsiteY243" fmla="*/ 2647459 h 9738027"/>
                <a:gd name="connsiteX244" fmla="*/ 2025309 w 14030783"/>
                <a:gd name="connsiteY244" fmla="*/ 2780695 h 9738027"/>
                <a:gd name="connsiteX245" fmla="*/ 2085295 w 14030783"/>
                <a:gd name="connsiteY245" fmla="*/ 2852813 h 9738027"/>
                <a:gd name="connsiteX246" fmla="*/ 2020093 w 14030783"/>
                <a:gd name="connsiteY246" fmla="*/ 2903953 h 9738027"/>
                <a:gd name="connsiteX247" fmla="*/ 1918493 w 14030783"/>
                <a:gd name="connsiteY247" fmla="*/ 2846576 h 9738027"/>
                <a:gd name="connsiteX248" fmla="*/ 1817348 w 14030783"/>
                <a:gd name="connsiteY248" fmla="*/ 2863245 h 9738027"/>
                <a:gd name="connsiteX249" fmla="*/ 1621064 w 14030783"/>
                <a:gd name="connsiteY249" fmla="*/ 2908943 h 9738027"/>
                <a:gd name="connsiteX250" fmla="*/ 1582510 w 14030783"/>
                <a:gd name="connsiteY250" fmla="*/ 2933435 h 9738027"/>
                <a:gd name="connsiteX251" fmla="*/ 1512773 w 14030783"/>
                <a:gd name="connsiteY251" fmla="*/ 2955320 h 9738027"/>
                <a:gd name="connsiteX252" fmla="*/ 1517309 w 14030783"/>
                <a:gd name="connsiteY252" fmla="*/ 3013150 h 9738027"/>
                <a:gd name="connsiteX253" fmla="*/ 1549173 w 14030783"/>
                <a:gd name="connsiteY253" fmla="*/ 3107153 h 9738027"/>
                <a:gd name="connsiteX254" fmla="*/ 1592716 w 14030783"/>
                <a:gd name="connsiteY254" fmla="*/ 3191403 h 9738027"/>
                <a:gd name="connsiteX255" fmla="*/ 1641135 w 14030783"/>
                <a:gd name="connsiteY255" fmla="*/ 3379977 h 9738027"/>
                <a:gd name="connsiteX256" fmla="*/ 1679235 w 14030783"/>
                <a:gd name="connsiteY256" fmla="*/ 3515708 h 9738027"/>
                <a:gd name="connsiteX257" fmla="*/ 1611766 w 14030783"/>
                <a:gd name="connsiteY257" fmla="*/ 3576373 h 9738027"/>
                <a:gd name="connsiteX258" fmla="*/ 1603941 w 14030783"/>
                <a:gd name="connsiteY258" fmla="*/ 3629214 h 9738027"/>
                <a:gd name="connsiteX259" fmla="*/ 1562554 w 14030783"/>
                <a:gd name="connsiteY259" fmla="*/ 3677633 h 9738027"/>
                <a:gd name="connsiteX260" fmla="*/ 1524454 w 14030783"/>
                <a:gd name="connsiteY260" fmla="*/ 3753833 h 9738027"/>
                <a:gd name="connsiteX261" fmla="*/ 1548492 w 14030783"/>
                <a:gd name="connsiteY261" fmla="*/ 3852371 h 9738027"/>
                <a:gd name="connsiteX262" fmla="*/ 1504949 w 14030783"/>
                <a:gd name="connsiteY262" fmla="*/ 3866885 h 9738027"/>
                <a:gd name="connsiteX263" fmla="*/ 1446892 w 14030783"/>
                <a:gd name="connsiteY263" fmla="*/ 3881400 h 9738027"/>
                <a:gd name="connsiteX264" fmla="*/ 1427615 w 14030783"/>
                <a:gd name="connsiteY264" fmla="*/ 3913037 h 9738027"/>
                <a:gd name="connsiteX265" fmla="*/ 1374548 w 14030783"/>
                <a:gd name="connsiteY265" fmla="*/ 3939910 h 9738027"/>
                <a:gd name="connsiteX266" fmla="*/ 1333386 w 14030783"/>
                <a:gd name="connsiteY266" fmla="*/ 3980845 h 9738027"/>
                <a:gd name="connsiteX267" fmla="*/ 1200149 w 14030783"/>
                <a:gd name="connsiteY267" fmla="*/ 4041057 h 9738027"/>
                <a:gd name="connsiteX268" fmla="*/ 1132114 w 14030783"/>
                <a:gd name="connsiteY268" fmla="*/ 4089135 h 9738027"/>
                <a:gd name="connsiteX269" fmla="*/ 1102858 w 14030783"/>
                <a:gd name="connsiteY269" fmla="*/ 4120319 h 9738027"/>
                <a:gd name="connsiteX270" fmla="*/ 1052398 w 14030783"/>
                <a:gd name="connsiteY270" fmla="*/ 4154337 h 9738027"/>
                <a:gd name="connsiteX271" fmla="*/ 996269 w 14030783"/>
                <a:gd name="connsiteY271" fmla="*/ 4183591 h 9738027"/>
                <a:gd name="connsiteX272" fmla="*/ 870857 w 14030783"/>
                <a:gd name="connsiteY272" fmla="*/ 4203322 h 9738027"/>
                <a:gd name="connsiteX273" fmla="*/ 759958 w 14030783"/>
                <a:gd name="connsiteY273" fmla="*/ 4204229 h 9738027"/>
                <a:gd name="connsiteX274" fmla="*/ 716642 w 14030783"/>
                <a:gd name="connsiteY274" fmla="*/ 4307531 h 9738027"/>
                <a:gd name="connsiteX275" fmla="*/ 648607 w 14030783"/>
                <a:gd name="connsiteY275" fmla="*/ 4389400 h 9738027"/>
                <a:gd name="connsiteX276" fmla="*/ 561521 w 14030783"/>
                <a:gd name="connsiteY276" fmla="*/ 4432943 h 9738027"/>
                <a:gd name="connsiteX277" fmla="*/ 474435 w 14030783"/>
                <a:gd name="connsiteY277" fmla="*/ 4418428 h 9738027"/>
                <a:gd name="connsiteX278" fmla="*/ 459921 w 14030783"/>
                <a:gd name="connsiteY278" fmla="*/ 4374885 h 9738027"/>
                <a:gd name="connsiteX279" fmla="*/ 416378 w 14030783"/>
                <a:gd name="connsiteY279" fmla="*/ 4345857 h 9738027"/>
                <a:gd name="connsiteX280" fmla="*/ 358321 w 14030783"/>
                <a:gd name="connsiteY280" fmla="*/ 4360371 h 9738027"/>
                <a:gd name="connsiteX281" fmla="*/ 300264 w 14030783"/>
                <a:gd name="connsiteY281" fmla="*/ 4403914 h 9738027"/>
                <a:gd name="connsiteX282" fmla="*/ 169635 w 14030783"/>
                <a:gd name="connsiteY282" fmla="*/ 4476485 h 9738027"/>
                <a:gd name="connsiteX283" fmla="*/ 103980 w 14030783"/>
                <a:gd name="connsiteY283" fmla="*/ 4551438 h 9738027"/>
                <a:gd name="connsiteX284" fmla="*/ 72571 w 14030783"/>
                <a:gd name="connsiteY284" fmla="*/ 4643287 h 9738027"/>
                <a:gd name="connsiteX285" fmla="*/ 453 w 14030783"/>
                <a:gd name="connsiteY285" fmla="*/ 4715858 h 9738027"/>
                <a:gd name="connsiteX286" fmla="*/ 52840 w 14030783"/>
                <a:gd name="connsiteY286" fmla="*/ 4784914 h 9738027"/>
                <a:gd name="connsiteX287" fmla="*/ 53521 w 14030783"/>
                <a:gd name="connsiteY287" fmla="*/ 4853857 h 9738027"/>
                <a:gd name="connsiteX288" fmla="*/ 111578 w 14030783"/>
                <a:gd name="connsiteY288" fmla="*/ 4868371 h 9738027"/>
                <a:gd name="connsiteX289" fmla="*/ 155121 w 14030783"/>
                <a:gd name="connsiteY289" fmla="*/ 4882885 h 9738027"/>
                <a:gd name="connsiteX290" fmla="*/ 256721 w 14030783"/>
                <a:gd name="connsiteY290" fmla="*/ 4984485 h 9738027"/>
                <a:gd name="connsiteX291" fmla="*/ 319086 w 14030783"/>
                <a:gd name="connsiteY291" fmla="*/ 5098219 h 9738027"/>
                <a:gd name="connsiteX292" fmla="*/ 304572 w 14030783"/>
                <a:gd name="connsiteY292" fmla="*/ 5294275 h 9738027"/>
                <a:gd name="connsiteX293" fmla="*/ 242207 w 14030783"/>
                <a:gd name="connsiteY293" fmla="*/ 5390885 h 9738027"/>
                <a:gd name="connsiteX294" fmla="*/ 300264 w 14030783"/>
                <a:gd name="connsiteY294" fmla="*/ 5419914 h 9738027"/>
                <a:gd name="connsiteX295" fmla="*/ 358321 w 14030783"/>
                <a:gd name="connsiteY295" fmla="*/ 5434428 h 9738027"/>
                <a:gd name="connsiteX296" fmla="*/ 401864 w 14030783"/>
                <a:gd name="connsiteY296" fmla="*/ 5463457 h 9738027"/>
                <a:gd name="connsiteX297" fmla="*/ 445407 w 14030783"/>
                <a:gd name="connsiteY297" fmla="*/ 5477971 h 9738027"/>
                <a:gd name="connsiteX298" fmla="*/ 567985 w 14030783"/>
                <a:gd name="connsiteY298" fmla="*/ 5522195 h 9738027"/>
                <a:gd name="connsiteX299" fmla="*/ 573201 w 14030783"/>
                <a:gd name="connsiteY299" fmla="*/ 5647380 h 9738027"/>
                <a:gd name="connsiteX300" fmla="*/ 587715 w 14030783"/>
                <a:gd name="connsiteY300" fmla="*/ 5739228 h 9738027"/>
                <a:gd name="connsiteX301" fmla="*/ 715282 w 14030783"/>
                <a:gd name="connsiteY301" fmla="*/ 5711333 h 9738027"/>
                <a:gd name="connsiteX302" fmla="*/ 754742 w 14030783"/>
                <a:gd name="connsiteY302" fmla="*/ 5764402 h 9738027"/>
                <a:gd name="connsiteX303" fmla="*/ 822778 w 14030783"/>
                <a:gd name="connsiteY303" fmla="*/ 5811800 h 9738027"/>
                <a:gd name="connsiteX304" fmla="*/ 982435 w 14030783"/>
                <a:gd name="connsiteY304" fmla="*/ 5826314 h 9738027"/>
                <a:gd name="connsiteX305" fmla="*/ 1061470 w 14030783"/>
                <a:gd name="connsiteY305" fmla="*/ 5855796 h 9738027"/>
                <a:gd name="connsiteX306" fmla="*/ 1064304 w 14030783"/>
                <a:gd name="connsiteY306" fmla="*/ 5925533 h 9738027"/>
                <a:gd name="connsiteX307" fmla="*/ 1069295 w 14030783"/>
                <a:gd name="connsiteY307" fmla="*/ 6024751 h 9738027"/>
                <a:gd name="connsiteX308" fmla="*/ 1156607 w 14030783"/>
                <a:gd name="connsiteY308" fmla="*/ 6087571 h 9738027"/>
                <a:gd name="connsiteX309" fmla="*/ 1214890 w 14030783"/>
                <a:gd name="connsiteY309" fmla="*/ 6116033 h 9738027"/>
                <a:gd name="connsiteX310" fmla="*/ 1229178 w 14030783"/>
                <a:gd name="connsiteY310" fmla="*/ 6189171 h 9738027"/>
                <a:gd name="connsiteX311" fmla="*/ 1185635 w 14030783"/>
                <a:gd name="connsiteY311" fmla="*/ 6218200 h 9738027"/>
                <a:gd name="connsiteX312" fmla="*/ 1207520 w 14030783"/>
                <a:gd name="connsiteY312" fmla="*/ 6388289 h 9738027"/>
                <a:gd name="connsiteX313" fmla="*/ 1265123 w 14030783"/>
                <a:gd name="connsiteY313" fmla="*/ 6477075 h 9738027"/>
                <a:gd name="connsiteX314" fmla="*/ 1313203 w 14030783"/>
                <a:gd name="connsiteY314" fmla="*/ 6568924 h 9738027"/>
                <a:gd name="connsiteX315" fmla="*/ 1265350 w 14030783"/>
                <a:gd name="connsiteY315" fmla="*/ 6651020 h 9738027"/>
                <a:gd name="connsiteX316" fmla="*/ 1163977 w 14030783"/>
                <a:gd name="connsiteY316" fmla="*/ 6610539 h 9738027"/>
                <a:gd name="connsiteX317" fmla="*/ 1142092 w 14030783"/>
                <a:gd name="connsiteY317" fmla="*/ 6682657 h 9738027"/>
                <a:gd name="connsiteX318" fmla="*/ 1176790 w 14030783"/>
                <a:gd name="connsiteY318" fmla="*/ 6768495 h 9738027"/>
                <a:gd name="connsiteX319" fmla="*/ 1173729 w 14030783"/>
                <a:gd name="connsiteY319" fmla="*/ 6871115 h 9738027"/>
                <a:gd name="connsiteX320" fmla="*/ 1188697 w 14030783"/>
                <a:gd name="connsiteY320" fmla="*/ 6955140 h 9738027"/>
                <a:gd name="connsiteX321" fmla="*/ 1248909 w 14030783"/>
                <a:gd name="connsiteY321" fmla="*/ 7021475 h 9738027"/>
                <a:gd name="connsiteX322" fmla="*/ 1405503 w 14030783"/>
                <a:gd name="connsiteY322" fmla="*/ 7104025 h 9738027"/>
                <a:gd name="connsiteX323" fmla="*/ 1487827 w 14030783"/>
                <a:gd name="connsiteY323" fmla="*/ 7157093 h 9738027"/>
                <a:gd name="connsiteX324" fmla="*/ 1569470 w 14030783"/>
                <a:gd name="connsiteY324" fmla="*/ 7212541 h 9738027"/>
                <a:gd name="connsiteX325" fmla="*/ 1650092 w 14030783"/>
                <a:gd name="connsiteY325" fmla="*/ 7263228 h 9738027"/>
                <a:gd name="connsiteX326" fmla="*/ 1693635 w 14030783"/>
                <a:gd name="connsiteY326" fmla="*/ 7277743 h 9738027"/>
                <a:gd name="connsiteX327" fmla="*/ 1780721 w 14030783"/>
                <a:gd name="connsiteY327" fmla="*/ 7321285 h 9738027"/>
                <a:gd name="connsiteX328" fmla="*/ 1853292 w 14030783"/>
                <a:gd name="connsiteY328" fmla="*/ 7248714 h 9738027"/>
                <a:gd name="connsiteX329" fmla="*/ 1968726 w 14030783"/>
                <a:gd name="connsiteY329" fmla="*/ 7251322 h 9738027"/>
                <a:gd name="connsiteX330" fmla="*/ 1995827 w 14030783"/>
                <a:gd name="connsiteY330" fmla="*/ 7319358 h 9738027"/>
                <a:gd name="connsiteX331" fmla="*/ 2082914 w 14030783"/>
                <a:gd name="connsiteY331" fmla="*/ 7348387 h 9738027"/>
                <a:gd name="connsiteX332" fmla="*/ 2172607 w 14030783"/>
                <a:gd name="connsiteY332" fmla="*/ 7389321 h 9738027"/>
                <a:gd name="connsiteX333" fmla="*/ 2224540 w 14030783"/>
                <a:gd name="connsiteY333" fmla="*/ 7423339 h 9738027"/>
                <a:gd name="connsiteX334" fmla="*/ 2249714 w 14030783"/>
                <a:gd name="connsiteY334" fmla="*/ 7440462 h 9738027"/>
                <a:gd name="connsiteX335" fmla="*/ 2262301 w 14030783"/>
                <a:gd name="connsiteY335" fmla="*/ 7472098 h 9738027"/>
                <a:gd name="connsiteX336" fmla="*/ 2298359 w 14030783"/>
                <a:gd name="connsiteY336" fmla="*/ 7501920 h 9738027"/>
                <a:gd name="connsiteX337" fmla="*/ 2324893 w 14030783"/>
                <a:gd name="connsiteY337" fmla="*/ 7517569 h 9738027"/>
                <a:gd name="connsiteX338" fmla="*/ 2450986 w 14030783"/>
                <a:gd name="connsiteY338" fmla="*/ 7496364 h 9738027"/>
                <a:gd name="connsiteX339" fmla="*/ 2482623 w 14030783"/>
                <a:gd name="connsiteY339" fmla="*/ 7618714 h 9738027"/>
                <a:gd name="connsiteX340" fmla="*/ 2535464 w 14030783"/>
                <a:gd name="connsiteY340" fmla="*/ 7655114 h 9738027"/>
                <a:gd name="connsiteX341" fmla="*/ 2622549 w 14030783"/>
                <a:gd name="connsiteY341" fmla="*/ 7684143 h 9738027"/>
                <a:gd name="connsiteX342" fmla="*/ 2682760 w 14030783"/>
                <a:gd name="connsiteY342" fmla="*/ 7741746 h 9738027"/>
                <a:gd name="connsiteX343" fmla="*/ 2791278 w 14030783"/>
                <a:gd name="connsiteY343" fmla="*/ 7744582 h 9738027"/>
                <a:gd name="connsiteX344" fmla="*/ 2847408 w 14030783"/>
                <a:gd name="connsiteY344" fmla="*/ 7814545 h 9738027"/>
                <a:gd name="connsiteX345" fmla="*/ 2927349 w 14030783"/>
                <a:gd name="connsiteY345" fmla="*/ 7807627 h 9738027"/>
                <a:gd name="connsiteX346" fmla="*/ 3007065 w 14030783"/>
                <a:gd name="connsiteY346" fmla="*/ 7838810 h 9738027"/>
                <a:gd name="connsiteX347" fmla="*/ 3145064 w 14030783"/>
                <a:gd name="connsiteY347" fmla="*/ 7843800 h 9738027"/>
                <a:gd name="connsiteX348" fmla="*/ 3254035 w 14030783"/>
                <a:gd name="connsiteY348" fmla="*/ 7881900 h 9738027"/>
                <a:gd name="connsiteX349" fmla="*/ 3367314 w 14030783"/>
                <a:gd name="connsiteY349" fmla="*/ 7843346 h 9738027"/>
                <a:gd name="connsiteX350" fmla="*/ 3456780 w 14030783"/>
                <a:gd name="connsiteY350" fmla="*/ 7819988 h 9738027"/>
                <a:gd name="connsiteX351" fmla="*/ 3480820 w 14030783"/>
                <a:gd name="connsiteY351" fmla="*/ 7878044 h 9738027"/>
                <a:gd name="connsiteX352" fmla="*/ 3490571 w 14030783"/>
                <a:gd name="connsiteY352" fmla="*/ 7923969 h 9738027"/>
                <a:gd name="connsiteX353" fmla="*/ 3512229 w 14030783"/>
                <a:gd name="connsiteY353" fmla="*/ 7982025 h 9738027"/>
                <a:gd name="connsiteX354" fmla="*/ 3546247 w 14030783"/>
                <a:gd name="connsiteY354" fmla="*/ 8022960 h 9738027"/>
                <a:gd name="connsiteX355" fmla="*/ 3609521 w 14030783"/>
                <a:gd name="connsiteY355" fmla="*/ 8017971 h 9738027"/>
                <a:gd name="connsiteX356" fmla="*/ 3624035 w 14030783"/>
                <a:gd name="connsiteY356" fmla="*/ 7901857 h 9738027"/>
                <a:gd name="connsiteX357" fmla="*/ 3703977 w 14030783"/>
                <a:gd name="connsiteY357" fmla="*/ 7834502 h 9738027"/>
                <a:gd name="connsiteX358" fmla="*/ 3747973 w 14030783"/>
                <a:gd name="connsiteY358" fmla="*/ 7787103 h 9738027"/>
                <a:gd name="connsiteX359" fmla="*/ 3882004 w 14030783"/>
                <a:gd name="connsiteY359" fmla="*/ 7842099 h 9738027"/>
                <a:gd name="connsiteX360" fmla="*/ 4030435 w 14030783"/>
                <a:gd name="connsiteY360" fmla="*/ 7872828 h 9738027"/>
                <a:gd name="connsiteX361" fmla="*/ 4110377 w 14030783"/>
                <a:gd name="connsiteY361" fmla="*/ 7834728 h 9738027"/>
                <a:gd name="connsiteX362" fmla="*/ 4146323 w 14030783"/>
                <a:gd name="connsiteY362" fmla="*/ 7921360 h 9738027"/>
                <a:gd name="connsiteX363" fmla="*/ 4196555 w 14030783"/>
                <a:gd name="connsiteY363" fmla="*/ 7962522 h 9738027"/>
                <a:gd name="connsiteX364" fmla="*/ 4261757 w 14030783"/>
                <a:gd name="connsiteY364" fmla="*/ 8028177 h 9738027"/>
                <a:gd name="connsiteX365" fmla="*/ 4252685 w 14030783"/>
                <a:gd name="connsiteY365" fmla="*/ 8093151 h 9738027"/>
                <a:gd name="connsiteX366" fmla="*/ 4277178 w 14030783"/>
                <a:gd name="connsiteY366" fmla="*/ 8148600 h 9738027"/>
                <a:gd name="connsiteX367" fmla="*/ 4436835 w 14030783"/>
                <a:gd name="connsiteY367" fmla="*/ 8119571 h 9738027"/>
                <a:gd name="connsiteX368" fmla="*/ 4565310 w 14030783"/>
                <a:gd name="connsiteY368" fmla="*/ 8078863 h 9738027"/>
                <a:gd name="connsiteX369" fmla="*/ 4639128 w 14030783"/>
                <a:gd name="connsiteY369" fmla="*/ 8082945 h 9738027"/>
                <a:gd name="connsiteX370" fmla="*/ 4712607 w 14030783"/>
                <a:gd name="connsiteY370" fmla="*/ 8047000 h 9738027"/>
                <a:gd name="connsiteX371" fmla="*/ 4741635 w 14030783"/>
                <a:gd name="connsiteY371" fmla="*/ 8003457 h 9738027"/>
                <a:gd name="connsiteX372" fmla="*/ 4756149 w 14030783"/>
                <a:gd name="connsiteY372" fmla="*/ 7959914 h 9738027"/>
                <a:gd name="connsiteX373" fmla="*/ 4843235 w 14030783"/>
                <a:gd name="connsiteY373" fmla="*/ 7930885 h 9738027"/>
                <a:gd name="connsiteX374" fmla="*/ 4877480 w 14030783"/>
                <a:gd name="connsiteY374" fmla="*/ 7904465 h 9738027"/>
                <a:gd name="connsiteX375" fmla="*/ 4933609 w 14030783"/>
                <a:gd name="connsiteY375" fmla="*/ 7875437 h 9738027"/>
                <a:gd name="connsiteX376" fmla="*/ 4986224 w 14030783"/>
                <a:gd name="connsiteY376" fmla="*/ 7839037 h 9738027"/>
                <a:gd name="connsiteX377" fmla="*/ 5104492 w 14030783"/>
                <a:gd name="connsiteY377" fmla="*/ 7766919 h 9738027"/>
                <a:gd name="connsiteX378" fmla="*/ 5249635 w 14030783"/>
                <a:gd name="connsiteY378" fmla="*/ 7814771 h 9738027"/>
                <a:gd name="connsiteX379" fmla="*/ 5336721 w 14030783"/>
                <a:gd name="connsiteY379" fmla="*/ 7872828 h 9738027"/>
                <a:gd name="connsiteX380" fmla="*/ 5423807 w 14030783"/>
                <a:gd name="connsiteY380" fmla="*/ 7858314 h 9738027"/>
                <a:gd name="connsiteX381" fmla="*/ 5467349 w 14030783"/>
                <a:gd name="connsiteY381" fmla="*/ 7829285 h 9738027"/>
                <a:gd name="connsiteX382" fmla="*/ 5553754 w 14030783"/>
                <a:gd name="connsiteY382" fmla="*/ 7712377 h 9738027"/>
                <a:gd name="connsiteX383" fmla="*/ 5602741 w 14030783"/>
                <a:gd name="connsiteY383" fmla="*/ 7788804 h 9738027"/>
                <a:gd name="connsiteX384" fmla="*/ 5641521 w 14030783"/>
                <a:gd name="connsiteY384" fmla="*/ 7843800 h 9738027"/>
                <a:gd name="connsiteX385" fmla="*/ 5656035 w 14030783"/>
                <a:gd name="connsiteY385" fmla="*/ 7887343 h 9738027"/>
                <a:gd name="connsiteX386" fmla="*/ 5745276 w 14030783"/>
                <a:gd name="connsiteY386" fmla="*/ 7950389 h 9738027"/>
                <a:gd name="connsiteX387" fmla="*/ 5770222 w 14030783"/>
                <a:gd name="connsiteY387" fmla="*/ 7990077 h 9738027"/>
                <a:gd name="connsiteX388" fmla="*/ 5766480 w 14030783"/>
                <a:gd name="connsiteY388" fmla="*/ 8069112 h 9738027"/>
                <a:gd name="connsiteX389" fmla="*/ 5771016 w 14030783"/>
                <a:gd name="connsiteY389" fmla="*/ 8131703 h 9738027"/>
                <a:gd name="connsiteX390" fmla="*/ 5778386 w 14030783"/>
                <a:gd name="connsiteY390" fmla="*/ 8211419 h 9738027"/>
                <a:gd name="connsiteX391" fmla="*/ 5776458 w 14030783"/>
                <a:gd name="connsiteY391" fmla="*/ 8300887 h 9738027"/>
                <a:gd name="connsiteX392" fmla="*/ 5730989 w 14030783"/>
                <a:gd name="connsiteY392" fmla="*/ 8377994 h 9738027"/>
                <a:gd name="connsiteX393" fmla="*/ 5641521 w 14030783"/>
                <a:gd name="connsiteY393" fmla="*/ 8424371 h 9738027"/>
                <a:gd name="connsiteX394" fmla="*/ 5612492 w 14030783"/>
                <a:gd name="connsiteY394" fmla="*/ 8467914 h 9738027"/>
                <a:gd name="connsiteX395" fmla="*/ 5597978 w 14030783"/>
                <a:gd name="connsiteY395" fmla="*/ 8511457 h 9738027"/>
                <a:gd name="connsiteX396" fmla="*/ 5510892 w 14030783"/>
                <a:gd name="connsiteY396" fmla="*/ 8598543 h 9738027"/>
                <a:gd name="connsiteX397" fmla="*/ 5496378 w 14030783"/>
                <a:gd name="connsiteY397" fmla="*/ 8642085 h 9738027"/>
                <a:gd name="connsiteX398" fmla="*/ 5558744 w 14030783"/>
                <a:gd name="connsiteY398" fmla="*/ 8768178 h 9738027"/>
                <a:gd name="connsiteX399" fmla="*/ 5516109 w 14030783"/>
                <a:gd name="connsiteY399" fmla="*/ 8861954 h 9738027"/>
                <a:gd name="connsiteX400" fmla="*/ 5658303 w 14030783"/>
                <a:gd name="connsiteY400" fmla="*/ 8840183 h 9738027"/>
                <a:gd name="connsiteX401" fmla="*/ 5750491 w 14030783"/>
                <a:gd name="connsiteY401" fmla="*/ 8814103 h 9738027"/>
                <a:gd name="connsiteX402" fmla="*/ 5815692 w 14030783"/>
                <a:gd name="connsiteY402" fmla="*/ 8800268 h 9738027"/>
                <a:gd name="connsiteX403" fmla="*/ 5787798 w 14030783"/>
                <a:gd name="connsiteY403" fmla="*/ 8872159 h 9738027"/>
                <a:gd name="connsiteX404" fmla="*/ 5786890 w 14030783"/>
                <a:gd name="connsiteY404" fmla="*/ 8903343 h 9738027"/>
                <a:gd name="connsiteX405" fmla="*/ 5786664 w 14030783"/>
                <a:gd name="connsiteY405" fmla="*/ 8946885 h 9738027"/>
                <a:gd name="connsiteX406" fmla="*/ 5815692 w 14030783"/>
                <a:gd name="connsiteY406" fmla="*/ 9033971 h 9738027"/>
                <a:gd name="connsiteX407" fmla="*/ 5868760 w 14030783"/>
                <a:gd name="connsiteY407" fmla="*/ 9080576 h 9738027"/>
                <a:gd name="connsiteX408" fmla="*/ 5921828 w 14030783"/>
                <a:gd name="connsiteY408" fmla="*/ 9114140 h 9738027"/>
                <a:gd name="connsiteX409" fmla="*/ 5946321 w 14030783"/>
                <a:gd name="connsiteY409" fmla="*/ 9164600 h 9738027"/>
                <a:gd name="connsiteX410" fmla="*/ 5902778 w 14030783"/>
                <a:gd name="connsiteY410" fmla="*/ 9266200 h 9738027"/>
                <a:gd name="connsiteX411" fmla="*/ 6062435 w 14030783"/>
                <a:gd name="connsiteY411" fmla="*/ 9353285 h 9738027"/>
                <a:gd name="connsiteX412" fmla="*/ 6076949 w 14030783"/>
                <a:gd name="connsiteY412" fmla="*/ 9396828 h 9738027"/>
                <a:gd name="connsiteX413" fmla="*/ 6105978 w 14030783"/>
                <a:gd name="connsiteY413" fmla="*/ 9440371 h 9738027"/>
                <a:gd name="connsiteX414" fmla="*/ 6172653 w 14030783"/>
                <a:gd name="connsiteY414" fmla="*/ 9471214 h 9738027"/>
                <a:gd name="connsiteX415" fmla="*/ 6308384 w 14030783"/>
                <a:gd name="connsiteY415" fmla="*/ 9406920 h 9738027"/>
                <a:gd name="connsiteX416" fmla="*/ 6338207 w 14030783"/>
                <a:gd name="connsiteY416" fmla="*/ 9440371 h 9738027"/>
                <a:gd name="connsiteX417" fmla="*/ 6352721 w 14030783"/>
                <a:gd name="connsiteY417" fmla="*/ 9483914 h 9738027"/>
                <a:gd name="connsiteX418" fmla="*/ 6386739 w 14030783"/>
                <a:gd name="connsiteY418" fmla="*/ 9527003 h 9738027"/>
                <a:gd name="connsiteX419" fmla="*/ 6444569 w 14030783"/>
                <a:gd name="connsiteY419" fmla="*/ 9556032 h 9738027"/>
                <a:gd name="connsiteX420" fmla="*/ 6469061 w 14030783"/>
                <a:gd name="connsiteY420" fmla="*/ 9510562 h 9738027"/>
                <a:gd name="connsiteX421" fmla="*/ 6468835 w 14030783"/>
                <a:gd name="connsiteY421" fmla="*/ 9382314 h 9738027"/>
                <a:gd name="connsiteX422" fmla="*/ 6439807 w 14030783"/>
                <a:gd name="connsiteY422" fmla="*/ 9280714 h 9738027"/>
                <a:gd name="connsiteX423" fmla="*/ 6483349 w 14030783"/>
                <a:gd name="connsiteY423" fmla="*/ 9237171 h 9738027"/>
                <a:gd name="connsiteX424" fmla="*/ 6526892 w 14030783"/>
                <a:gd name="connsiteY424" fmla="*/ 9222657 h 9738027"/>
                <a:gd name="connsiteX425" fmla="*/ 6596516 w 14030783"/>
                <a:gd name="connsiteY425" fmla="*/ 9225945 h 9738027"/>
                <a:gd name="connsiteX426" fmla="*/ 6675097 w 14030783"/>
                <a:gd name="connsiteY426" fmla="*/ 9168795 h 9738027"/>
                <a:gd name="connsiteX427" fmla="*/ 6776243 w 14030783"/>
                <a:gd name="connsiteY427" fmla="*/ 9224812 h 9738027"/>
                <a:gd name="connsiteX428" fmla="*/ 6802664 w 14030783"/>
                <a:gd name="connsiteY428" fmla="*/ 9164600 h 9738027"/>
                <a:gd name="connsiteX429" fmla="*/ 6867638 w 14030783"/>
                <a:gd name="connsiteY429" fmla="*/ 9181722 h 9738027"/>
                <a:gd name="connsiteX430" fmla="*/ 6909027 w 14030783"/>
                <a:gd name="connsiteY430" fmla="*/ 9205988 h 9738027"/>
                <a:gd name="connsiteX431" fmla="*/ 6991349 w 14030783"/>
                <a:gd name="connsiteY431" fmla="*/ 9208143 h 9738027"/>
                <a:gd name="connsiteX432" fmla="*/ 7063921 w 14030783"/>
                <a:gd name="connsiteY432" fmla="*/ 9121057 h 9738027"/>
                <a:gd name="connsiteX433" fmla="*/ 7141028 w 14030783"/>
                <a:gd name="connsiteY433" fmla="*/ 9139881 h 9738027"/>
                <a:gd name="connsiteX434" fmla="*/ 7209064 w 14030783"/>
                <a:gd name="connsiteY434" fmla="*/ 9077514 h 9738027"/>
                <a:gd name="connsiteX435" fmla="*/ 7235939 w 14030783"/>
                <a:gd name="connsiteY435" fmla="*/ 9048713 h 9738027"/>
                <a:gd name="connsiteX436" fmla="*/ 7275172 w 14030783"/>
                <a:gd name="connsiteY436" fmla="*/ 9023539 h 9738027"/>
                <a:gd name="connsiteX437" fmla="*/ 7310436 w 14030783"/>
                <a:gd name="connsiteY437" fmla="*/ 9063681 h 9738027"/>
                <a:gd name="connsiteX438" fmla="*/ 7346609 w 14030783"/>
                <a:gd name="connsiteY438" fmla="*/ 9109604 h 9738027"/>
                <a:gd name="connsiteX439" fmla="*/ 7382328 w 14030783"/>
                <a:gd name="connsiteY439" fmla="*/ 9159270 h 9738027"/>
                <a:gd name="connsiteX440" fmla="*/ 7499349 w 14030783"/>
                <a:gd name="connsiteY440" fmla="*/ 9164600 h 9738027"/>
                <a:gd name="connsiteX441" fmla="*/ 7586435 w 14030783"/>
                <a:gd name="connsiteY441" fmla="*/ 9179114 h 9738027"/>
                <a:gd name="connsiteX442" fmla="*/ 7600949 w 14030783"/>
                <a:gd name="connsiteY442" fmla="*/ 9353285 h 9738027"/>
                <a:gd name="connsiteX443" fmla="*/ 7673521 w 14030783"/>
                <a:gd name="connsiteY443" fmla="*/ 9367800 h 9738027"/>
                <a:gd name="connsiteX444" fmla="*/ 7760607 w 14030783"/>
                <a:gd name="connsiteY444" fmla="*/ 9396828 h 9738027"/>
                <a:gd name="connsiteX445" fmla="*/ 7847692 w 14030783"/>
                <a:gd name="connsiteY445" fmla="*/ 9425857 h 9738027"/>
                <a:gd name="connsiteX446" fmla="*/ 7891235 w 14030783"/>
                <a:gd name="connsiteY446" fmla="*/ 9440371 h 9738027"/>
                <a:gd name="connsiteX447" fmla="*/ 7934778 w 14030783"/>
                <a:gd name="connsiteY447" fmla="*/ 9396828 h 9738027"/>
                <a:gd name="connsiteX448" fmla="*/ 7978321 w 14030783"/>
                <a:gd name="connsiteY448" fmla="*/ 9382314 h 9738027"/>
                <a:gd name="connsiteX449" fmla="*/ 8001453 w 14030783"/>
                <a:gd name="connsiteY449" fmla="*/ 9347389 h 9738027"/>
                <a:gd name="connsiteX450" fmla="*/ 8044315 w 14030783"/>
                <a:gd name="connsiteY450" fmla="*/ 9335483 h 9738027"/>
                <a:gd name="connsiteX451" fmla="*/ 8103847 w 14030783"/>
                <a:gd name="connsiteY451" fmla="*/ 9397396 h 9738027"/>
                <a:gd name="connsiteX452" fmla="*/ 8207942 w 14030783"/>
                <a:gd name="connsiteY452" fmla="*/ 9437309 h 9738027"/>
                <a:gd name="connsiteX453" fmla="*/ 8253866 w 14030783"/>
                <a:gd name="connsiteY453" fmla="*/ 9392633 h 9738027"/>
                <a:gd name="connsiteX454" fmla="*/ 8294347 w 14030783"/>
                <a:gd name="connsiteY454" fmla="*/ 9401818 h 9738027"/>
                <a:gd name="connsiteX455" fmla="*/ 8337890 w 14030783"/>
                <a:gd name="connsiteY455" fmla="*/ 9438217 h 9738027"/>
                <a:gd name="connsiteX456" fmla="*/ 8356259 w 14030783"/>
                <a:gd name="connsiteY456" fmla="*/ 9485502 h 9738027"/>
                <a:gd name="connsiteX457" fmla="*/ 8333808 w 14030783"/>
                <a:gd name="connsiteY457" fmla="*/ 9519633 h 9738027"/>
                <a:gd name="connsiteX458" fmla="*/ 8315778 w 14030783"/>
                <a:gd name="connsiteY458" fmla="*/ 9604564 h 9738027"/>
                <a:gd name="connsiteX459" fmla="*/ 8348095 w 14030783"/>
                <a:gd name="connsiteY459" fmla="*/ 9685413 h 9738027"/>
                <a:gd name="connsiteX460" fmla="*/ 8389257 w 14030783"/>
                <a:gd name="connsiteY460" fmla="*/ 9738027 h 9738027"/>
                <a:gd name="connsiteX461" fmla="*/ 8428264 w 14030783"/>
                <a:gd name="connsiteY461" fmla="*/ 9730657 h 9738027"/>
                <a:gd name="connsiteX462" fmla="*/ 8425202 w 14030783"/>
                <a:gd name="connsiteY462" fmla="*/ 9682578 h 9738027"/>
                <a:gd name="connsiteX463" fmla="*/ 8399235 w 14030783"/>
                <a:gd name="connsiteY463" fmla="*/ 9643571 h 9738027"/>
                <a:gd name="connsiteX464" fmla="*/ 8389937 w 14030783"/>
                <a:gd name="connsiteY464" fmla="*/ 9571453 h 9738027"/>
                <a:gd name="connsiteX465" fmla="*/ 8409214 w 14030783"/>
                <a:gd name="connsiteY465" fmla="*/ 9527684 h 9738027"/>
                <a:gd name="connsiteX466" fmla="*/ 8434841 w 14030783"/>
                <a:gd name="connsiteY466" fmla="*/ 9475977 h 9738027"/>
                <a:gd name="connsiteX467" fmla="*/ 8468178 w 14030783"/>
                <a:gd name="connsiteY467" fmla="*/ 9483120 h 9738027"/>
                <a:gd name="connsiteX468" fmla="*/ 8534853 w 14030783"/>
                <a:gd name="connsiteY468" fmla="*/ 9473595 h 9738027"/>
                <a:gd name="connsiteX469" fmla="*/ 8592684 w 14030783"/>
                <a:gd name="connsiteY469" fmla="*/ 9453185 h 9738027"/>
                <a:gd name="connsiteX470" fmla="*/ 8675007 w 14030783"/>
                <a:gd name="connsiteY470" fmla="*/ 9428465 h 9738027"/>
                <a:gd name="connsiteX471" fmla="*/ 8734991 w 14030783"/>
                <a:gd name="connsiteY471" fmla="*/ 9415877 h 9738027"/>
                <a:gd name="connsiteX472" fmla="*/ 8730116 w 14030783"/>
                <a:gd name="connsiteY472" fmla="*/ 9375964 h 9738027"/>
                <a:gd name="connsiteX473" fmla="*/ 8753928 w 14030783"/>
                <a:gd name="connsiteY473" fmla="*/ 9356914 h 9738027"/>
                <a:gd name="connsiteX474" fmla="*/ 8782503 w 14030783"/>
                <a:gd name="connsiteY474" fmla="*/ 9359295 h 9738027"/>
                <a:gd name="connsiteX475" fmla="*/ 8849178 w 14030783"/>
                <a:gd name="connsiteY475" fmla="*/ 9382314 h 9738027"/>
                <a:gd name="connsiteX476" fmla="*/ 8894876 w 14030783"/>
                <a:gd name="connsiteY476" fmla="*/ 9312577 h 9738027"/>
                <a:gd name="connsiteX477" fmla="*/ 8942047 w 14030783"/>
                <a:gd name="connsiteY477" fmla="*/ 9314052 h 9738027"/>
                <a:gd name="connsiteX478" fmla="*/ 8980147 w 14030783"/>
                <a:gd name="connsiteY478" fmla="*/ 9356914 h 9738027"/>
                <a:gd name="connsiteX479" fmla="*/ 9023009 w 14030783"/>
                <a:gd name="connsiteY479" fmla="*/ 9321195 h 9738027"/>
                <a:gd name="connsiteX480" fmla="*/ 9064511 w 14030783"/>
                <a:gd name="connsiteY480" fmla="*/ 9264272 h 9738027"/>
                <a:gd name="connsiteX481" fmla="*/ 9124723 w 14030783"/>
                <a:gd name="connsiteY481" fmla="*/ 9278106 h 9738027"/>
                <a:gd name="connsiteX482" fmla="*/ 9163503 w 14030783"/>
                <a:gd name="connsiteY482" fmla="*/ 9237852 h 9738027"/>
                <a:gd name="connsiteX483" fmla="*/ 9168266 w 14030783"/>
                <a:gd name="connsiteY483" fmla="*/ 9186258 h 9738027"/>
                <a:gd name="connsiteX484" fmla="*/ 9199222 w 14030783"/>
                <a:gd name="connsiteY484" fmla="*/ 9133077 h 9738027"/>
                <a:gd name="connsiteX485" fmla="*/ 9242084 w 14030783"/>
                <a:gd name="connsiteY485" fmla="*/ 9156889 h 9738027"/>
                <a:gd name="connsiteX486" fmla="*/ 9285174 w 14030783"/>
                <a:gd name="connsiteY486" fmla="*/ 9196690 h 9738027"/>
                <a:gd name="connsiteX487" fmla="*/ 9344478 w 14030783"/>
                <a:gd name="connsiteY487" fmla="*/ 9159270 h 9738027"/>
                <a:gd name="connsiteX488" fmla="*/ 9438367 w 14030783"/>
                <a:gd name="connsiteY488" fmla="*/ 9131943 h 9738027"/>
                <a:gd name="connsiteX489" fmla="*/ 9496878 w 14030783"/>
                <a:gd name="connsiteY489" fmla="*/ 9130695 h 9738027"/>
                <a:gd name="connsiteX490" fmla="*/ 9557316 w 14030783"/>
                <a:gd name="connsiteY490" fmla="*/ 9105521 h 9738027"/>
                <a:gd name="connsiteX491" fmla="*/ 9613446 w 14030783"/>
                <a:gd name="connsiteY491" fmla="*/ 9126046 h 9738027"/>
                <a:gd name="connsiteX492" fmla="*/ 9691007 w 14030783"/>
                <a:gd name="connsiteY492" fmla="*/ 9106543 h 9738027"/>
                <a:gd name="connsiteX493" fmla="*/ 9792153 w 14030783"/>
                <a:gd name="connsiteY493" fmla="*/ 9094977 h 9738027"/>
                <a:gd name="connsiteX494" fmla="*/ 9854973 w 14030783"/>
                <a:gd name="connsiteY494" fmla="*/ 9050866 h 9738027"/>
                <a:gd name="connsiteX495" fmla="*/ 9842159 w 14030783"/>
                <a:gd name="connsiteY495" fmla="*/ 9009252 h 9738027"/>
                <a:gd name="connsiteX496" fmla="*/ 9858034 w 14030783"/>
                <a:gd name="connsiteY496" fmla="*/ 8981583 h 9738027"/>
                <a:gd name="connsiteX497" fmla="*/ 9911216 w 14030783"/>
                <a:gd name="connsiteY497" fmla="*/ 8980677 h 9738027"/>
                <a:gd name="connsiteX498" fmla="*/ 9932534 w 14030783"/>
                <a:gd name="connsiteY498" fmla="*/ 8931350 h 9738027"/>
                <a:gd name="connsiteX499" fmla="*/ 9981519 w 14030783"/>
                <a:gd name="connsiteY499" fmla="*/ 8904022 h 9738027"/>
                <a:gd name="connsiteX500" fmla="*/ 10063162 w 14030783"/>
                <a:gd name="connsiteY500" fmla="*/ 8850956 h 9738027"/>
                <a:gd name="connsiteX501" fmla="*/ 10140723 w 14030783"/>
                <a:gd name="connsiteY501" fmla="*/ 8802650 h 9738027"/>
                <a:gd name="connsiteX502" fmla="*/ 10169524 w 14030783"/>
                <a:gd name="connsiteY502" fmla="*/ 8768632 h 9738027"/>
                <a:gd name="connsiteX503" fmla="*/ 10138795 w 14030783"/>
                <a:gd name="connsiteY503" fmla="*/ 8719646 h 9738027"/>
                <a:gd name="connsiteX504" fmla="*/ 10178256 w 14030783"/>
                <a:gd name="connsiteY504" fmla="*/ 8683474 h 9738027"/>
                <a:gd name="connsiteX505" fmla="*/ 10238467 w 14030783"/>
                <a:gd name="connsiteY505" fmla="*/ 8664197 h 9738027"/>
                <a:gd name="connsiteX506" fmla="*/ 10291535 w 14030783"/>
                <a:gd name="connsiteY506" fmla="*/ 8642539 h 9738027"/>
                <a:gd name="connsiteX507" fmla="*/ 10332470 w 14030783"/>
                <a:gd name="connsiteY507" fmla="*/ 8610902 h 9738027"/>
                <a:gd name="connsiteX508" fmla="*/ 10389847 w 14030783"/>
                <a:gd name="connsiteY508" fmla="*/ 8533002 h 9738027"/>
                <a:gd name="connsiteX509" fmla="*/ 10402207 w 14030783"/>
                <a:gd name="connsiteY509" fmla="*/ 8525971 h 9738027"/>
                <a:gd name="connsiteX510" fmla="*/ 10436905 w 14030783"/>
                <a:gd name="connsiteY510" fmla="*/ 8480274 h 9738027"/>
                <a:gd name="connsiteX511" fmla="*/ 10475232 w 14030783"/>
                <a:gd name="connsiteY511" fmla="*/ 8443875 h 9738027"/>
                <a:gd name="connsiteX512" fmla="*/ 10518321 w 14030783"/>
                <a:gd name="connsiteY512" fmla="*/ 8395343 h 9738027"/>
                <a:gd name="connsiteX513" fmla="*/ 10533516 w 14030783"/>
                <a:gd name="connsiteY513" fmla="*/ 8308257 h 9738027"/>
                <a:gd name="connsiteX514" fmla="*/ 10538052 w 14030783"/>
                <a:gd name="connsiteY514" fmla="*/ 8247819 h 9738027"/>
                <a:gd name="connsiteX515" fmla="*/ 10520816 w 14030783"/>
                <a:gd name="connsiteY515" fmla="*/ 8171052 h 9738027"/>
                <a:gd name="connsiteX516" fmla="*/ 10561864 w 14030783"/>
                <a:gd name="connsiteY516" fmla="*/ 8117643 h 9738027"/>
                <a:gd name="connsiteX517" fmla="*/ 10605407 w 14030783"/>
                <a:gd name="connsiteY517" fmla="*/ 8119571 h 9738027"/>
                <a:gd name="connsiteX518" fmla="*/ 10666072 w 14030783"/>
                <a:gd name="connsiteY518" fmla="*/ 8102676 h 9738027"/>
                <a:gd name="connsiteX519" fmla="*/ 10693627 w 14030783"/>
                <a:gd name="connsiteY519" fmla="*/ 8025569 h 9738027"/>
                <a:gd name="connsiteX520" fmla="*/ 10735128 w 14030783"/>
                <a:gd name="connsiteY520" fmla="*/ 7994839 h 9738027"/>
                <a:gd name="connsiteX521" fmla="*/ 10813823 w 14030783"/>
                <a:gd name="connsiteY521" fmla="*/ 7894940 h 9738027"/>
                <a:gd name="connsiteX522" fmla="*/ 10845233 w 14030783"/>
                <a:gd name="connsiteY522" fmla="*/ 7805246 h 9738027"/>
                <a:gd name="connsiteX523" fmla="*/ 10886394 w 14030783"/>
                <a:gd name="connsiteY523" fmla="*/ 7745488 h 9738027"/>
                <a:gd name="connsiteX524" fmla="*/ 10942297 w 14030783"/>
                <a:gd name="connsiteY524" fmla="*/ 7730520 h 9738027"/>
                <a:gd name="connsiteX525" fmla="*/ 10997292 w 14030783"/>
                <a:gd name="connsiteY525" fmla="*/ 7727685 h 9738027"/>
                <a:gd name="connsiteX526" fmla="*/ 10990829 w 14030783"/>
                <a:gd name="connsiteY526" fmla="*/ 7706028 h 9738027"/>
                <a:gd name="connsiteX527" fmla="*/ 10982778 w 14030783"/>
                <a:gd name="connsiteY527" fmla="*/ 7652732 h 9738027"/>
                <a:gd name="connsiteX528" fmla="*/ 10989695 w 14030783"/>
                <a:gd name="connsiteY528" fmla="*/ 7604427 h 9738027"/>
                <a:gd name="connsiteX529" fmla="*/ 10956584 w 14030783"/>
                <a:gd name="connsiteY529" fmla="*/ 7507590 h 9738027"/>
                <a:gd name="connsiteX530" fmla="*/ 10954430 w 14030783"/>
                <a:gd name="connsiteY530" fmla="*/ 7454521 h 9738027"/>
                <a:gd name="connsiteX531" fmla="*/ 11002735 w 14030783"/>
                <a:gd name="connsiteY531" fmla="*/ 7401681 h 9738027"/>
                <a:gd name="connsiteX532" fmla="*/ 11063741 w 14030783"/>
                <a:gd name="connsiteY532" fmla="*/ 7373333 h 9738027"/>
                <a:gd name="connsiteX533" fmla="*/ 11055349 w 14030783"/>
                <a:gd name="connsiteY533" fmla="*/ 7335800 h 9738027"/>
                <a:gd name="connsiteX534" fmla="*/ 11013734 w 14030783"/>
                <a:gd name="connsiteY534" fmla="*/ 7306998 h 9738027"/>
                <a:gd name="connsiteX535" fmla="*/ 10951368 w 14030783"/>
                <a:gd name="connsiteY535" fmla="*/ 7239643 h 9738027"/>
                <a:gd name="connsiteX536" fmla="*/ 10890703 w 14030783"/>
                <a:gd name="connsiteY536" fmla="*/ 7270371 h 9738027"/>
                <a:gd name="connsiteX537" fmla="*/ 10820966 w 14030783"/>
                <a:gd name="connsiteY537" fmla="*/ 7263001 h 9738027"/>
                <a:gd name="connsiteX538" fmla="*/ 10823121 w 14030783"/>
                <a:gd name="connsiteY538" fmla="*/ 7205171 h 9738027"/>
                <a:gd name="connsiteX539" fmla="*/ 10869045 w 14030783"/>
                <a:gd name="connsiteY539" fmla="*/ 7133053 h 9738027"/>
                <a:gd name="connsiteX540" fmla="*/ 10916103 w 14030783"/>
                <a:gd name="connsiteY540" fmla="*/ 7116158 h 9738027"/>
                <a:gd name="connsiteX541" fmla="*/ 10956130 w 14030783"/>
                <a:gd name="connsiteY541" fmla="*/ 7087357 h 9738027"/>
                <a:gd name="connsiteX542" fmla="*/ 11012486 w 14030783"/>
                <a:gd name="connsiteY542" fmla="*/ 7074769 h 9738027"/>
                <a:gd name="connsiteX543" fmla="*/ 11072244 w 14030783"/>
                <a:gd name="connsiteY543" fmla="*/ 7055039 h 9738027"/>
                <a:gd name="connsiteX544" fmla="*/ 10968491 w 14030783"/>
                <a:gd name="connsiteY544" fmla="*/ 6954120 h 9738027"/>
                <a:gd name="connsiteX545" fmla="*/ 10942070 w 14030783"/>
                <a:gd name="connsiteY545" fmla="*/ 6879619 h 9738027"/>
                <a:gd name="connsiteX546" fmla="*/ 11036527 w 14030783"/>
                <a:gd name="connsiteY546" fmla="*/ 6886083 h 9738027"/>
                <a:gd name="connsiteX547" fmla="*/ 11084378 w 14030783"/>
                <a:gd name="connsiteY547" fmla="*/ 6856828 h 9738027"/>
                <a:gd name="connsiteX548" fmla="*/ 11026321 w 14030783"/>
                <a:gd name="connsiteY548" fmla="*/ 6788566 h 9738027"/>
                <a:gd name="connsiteX549" fmla="*/ 10953749 w 14030783"/>
                <a:gd name="connsiteY549" fmla="*/ 6740714 h 9738027"/>
                <a:gd name="connsiteX550" fmla="*/ 10948307 w 14030783"/>
                <a:gd name="connsiteY550" fmla="*/ 6692862 h 9738027"/>
                <a:gd name="connsiteX551" fmla="*/ 10895692 w 14030783"/>
                <a:gd name="connsiteY551" fmla="*/ 6668143 h 9738027"/>
                <a:gd name="connsiteX552" fmla="*/ 10852603 w 14030783"/>
                <a:gd name="connsiteY552" fmla="*/ 6633671 h 9738027"/>
                <a:gd name="connsiteX553" fmla="*/ 10842851 w 14030783"/>
                <a:gd name="connsiteY553" fmla="*/ 6556790 h 9738027"/>
                <a:gd name="connsiteX554" fmla="*/ 10832646 w 14030783"/>
                <a:gd name="connsiteY554" fmla="*/ 6494198 h 9738027"/>
                <a:gd name="connsiteX555" fmla="*/ 10779578 w 14030783"/>
                <a:gd name="connsiteY555" fmla="*/ 6367878 h 9738027"/>
                <a:gd name="connsiteX556" fmla="*/ 10750549 w 14030783"/>
                <a:gd name="connsiteY556" fmla="*/ 6247228 h 9738027"/>
                <a:gd name="connsiteX557" fmla="*/ 10707007 w 14030783"/>
                <a:gd name="connsiteY557" fmla="*/ 6218200 h 9738027"/>
                <a:gd name="connsiteX558" fmla="*/ 10658021 w 14030783"/>
                <a:gd name="connsiteY558" fmla="*/ 6155833 h 9738027"/>
                <a:gd name="connsiteX559" fmla="*/ 10547349 w 14030783"/>
                <a:gd name="connsiteY559" fmla="*/ 6072831 h 9738027"/>
                <a:gd name="connsiteX560" fmla="*/ 10465027 w 14030783"/>
                <a:gd name="connsiteY560" fmla="*/ 6005701 h 9738027"/>
                <a:gd name="connsiteX561" fmla="*/ 10480221 w 14030783"/>
                <a:gd name="connsiteY561" fmla="*/ 5885505 h 9738027"/>
                <a:gd name="connsiteX562" fmla="*/ 10547803 w 14030783"/>
                <a:gd name="connsiteY562" fmla="*/ 5822232 h 9738027"/>
                <a:gd name="connsiteX563" fmla="*/ 10634435 w 14030783"/>
                <a:gd name="connsiteY563" fmla="*/ 5724714 h 9738027"/>
                <a:gd name="connsiteX564" fmla="*/ 10668453 w 14030783"/>
                <a:gd name="connsiteY564" fmla="*/ 5637402 h 9738027"/>
                <a:gd name="connsiteX565" fmla="*/ 10711996 w 14030783"/>
                <a:gd name="connsiteY565" fmla="*/ 5604745 h 9738027"/>
                <a:gd name="connsiteX566" fmla="*/ 10789103 w 14030783"/>
                <a:gd name="connsiteY566" fmla="*/ 5627196 h 9738027"/>
                <a:gd name="connsiteX567" fmla="*/ 10799989 w 14030783"/>
                <a:gd name="connsiteY567" fmla="*/ 5560067 h 9738027"/>
                <a:gd name="connsiteX568" fmla="*/ 10853057 w 14030783"/>
                <a:gd name="connsiteY568" fmla="*/ 5502464 h 9738027"/>
                <a:gd name="connsiteX569" fmla="*/ 10929936 w 14030783"/>
                <a:gd name="connsiteY569" fmla="*/ 5468446 h 9738027"/>
                <a:gd name="connsiteX570" fmla="*/ 10997292 w 14030783"/>
                <a:gd name="connsiteY570" fmla="*/ 5463457 h 9738027"/>
                <a:gd name="connsiteX571" fmla="*/ 11027909 w 14030783"/>
                <a:gd name="connsiteY571" fmla="*/ 5434655 h 9738027"/>
                <a:gd name="connsiteX572" fmla="*/ 11090501 w 14030783"/>
                <a:gd name="connsiteY572" fmla="*/ 5395875 h 9738027"/>
                <a:gd name="connsiteX573" fmla="*/ 11200492 w 14030783"/>
                <a:gd name="connsiteY573" fmla="*/ 5361857 h 9738027"/>
                <a:gd name="connsiteX574" fmla="*/ 11244035 w 14030783"/>
                <a:gd name="connsiteY574" fmla="*/ 5332828 h 9738027"/>
                <a:gd name="connsiteX575" fmla="*/ 11200492 w 14030783"/>
                <a:gd name="connsiteY575" fmla="*/ 5303800 h 9738027"/>
                <a:gd name="connsiteX576" fmla="*/ 10910207 w 14030783"/>
                <a:gd name="connsiteY576" fmla="*/ 5260257 h 9738027"/>
                <a:gd name="connsiteX577" fmla="*/ 10866664 w 14030783"/>
                <a:gd name="connsiteY577" fmla="*/ 5216714 h 9738027"/>
                <a:gd name="connsiteX578" fmla="*/ 10721521 w 14030783"/>
                <a:gd name="connsiteY578" fmla="*/ 5274771 h 9738027"/>
                <a:gd name="connsiteX579" fmla="*/ 10663464 w 14030783"/>
                <a:gd name="connsiteY579" fmla="*/ 5303800 h 9738027"/>
                <a:gd name="connsiteX580" fmla="*/ 10576378 w 14030783"/>
                <a:gd name="connsiteY580" fmla="*/ 5390206 h 9738027"/>
                <a:gd name="connsiteX581" fmla="*/ 10479087 w 14030783"/>
                <a:gd name="connsiteY581" fmla="*/ 5361403 h 9738027"/>
                <a:gd name="connsiteX582" fmla="*/ 10407422 w 14030783"/>
                <a:gd name="connsiteY582" fmla="*/ 5317633 h 9738027"/>
                <a:gd name="connsiteX583" fmla="*/ 10387692 w 14030783"/>
                <a:gd name="connsiteY583" fmla="*/ 5245743 h 9738027"/>
                <a:gd name="connsiteX584" fmla="*/ 10402207 w 14030783"/>
                <a:gd name="connsiteY584" fmla="*/ 5187685 h 9738027"/>
                <a:gd name="connsiteX585" fmla="*/ 10431235 w 14030783"/>
                <a:gd name="connsiteY585" fmla="*/ 5144143 h 9738027"/>
                <a:gd name="connsiteX586" fmla="*/ 10387692 w 14030783"/>
                <a:gd name="connsiteY586" fmla="*/ 5115114 h 9738027"/>
                <a:gd name="connsiteX587" fmla="*/ 10329635 w 14030783"/>
                <a:gd name="connsiteY587" fmla="*/ 5100600 h 9738027"/>
                <a:gd name="connsiteX588" fmla="*/ 10242549 w 14030783"/>
                <a:gd name="connsiteY588" fmla="*/ 5071571 h 9738027"/>
                <a:gd name="connsiteX589" fmla="*/ 10199007 w 14030783"/>
                <a:gd name="connsiteY589" fmla="*/ 5057057 h 9738027"/>
                <a:gd name="connsiteX590" fmla="*/ 10112602 w 14030783"/>
                <a:gd name="connsiteY590" fmla="*/ 5028028 h 9738027"/>
                <a:gd name="connsiteX591" fmla="*/ 10083346 w 14030783"/>
                <a:gd name="connsiteY591" fmla="*/ 4921665 h 9738027"/>
                <a:gd name="connsiteX592" fmla="*/ 10088789 w 14030783"/>
                <a:gd name="connsiteY592" fmla="*/ 4868598 h 9738027"/>
                <a:gd name="connsiteX593" fmla="*/ 10141403 w 14030783"/>
                <a:gd name="connsiteY593" fmla="*/ 4758381 h 9738027"/>
                <a:gd name="connsiteX594" fmla="*/ 10227809 w 14030783"/>
                <a:gd name="connsiteY594" fmla="*/ 4753164 h 9738027"/>
                <a:gd name="connsiteX595" fmla="*/ 10301060 w 14030783"/>
                <a:gd name="connsiteY595" fmla="*/ 4791490 h 9738027"/>
                <a:gd name="connsiteX596" fmla="*/ 10350727 w 14030783"/>
                <a:gd name="connsiteY596" fmla="*/ 4762462 h 9738027"/>
                <a:gd name="connsiteX597" fmla="*/ 10404021 w 14030783"/>
                <a:gd name="connsiteY597" fmla="*/ 4752710 h 9738027"/>
                <a:gd name="connsiteX598" fmla="*/ 10461851 w 14030783"/>
                <a:gd name="connsiteY598" fmla="*/ 4698963 h 9738027"/>
                <a:gd name="connsiteX599" fmla="*/ 10486117 w 14030783"/>
                <a:gd name="connsiteY599" fmla="*/ 4607114 h 9738027"/>
                <a:gd name="connsiteX600" fmla="*/ 10530341 w 14030783"/>
                <a:gd name="connsiteY600" fmla="*/ 4532502 h 9738027"/>
                <a:gd name="connsiteX601" fmla="*/ 10634435 w 14030783"/>
                <a:gd name="connsiteY601" fmla="*/ 4520028 h 9738027"/>
                <a:gd name="connsiteX602" fmla="*/ 10677978 w 14030783"/>
                <a:gd name="connsiteY602" fmla="*/ 4491000 h 9738027"/>
                <a:gd name="connsiteX603" fmla="*/ 10750549 w 14030783"/>
                <a:gd name="connsiteY603" fmla="*/ 4403914 h 9738027"/>
                <a:gd name="connsiteX604" fmla="*/ 10794092 w 14030783"/>
                <a:gd name="connsiteY604" fmla="*/ 4360371 h 9738027"/>
                <a:gd name="connsiteX605" fmla="*/ 10814503 w 14030783"/>
                <a:gd name="connsiteY605" fmla="*/ 4302314 h 9738027"/>
                <a:gd name="connsiteX606" fmla="*/ 10887528 w 14030783"/>
                <a:gd name="connsiteY606" fmla="*/ 4251514 h 9738027"/>
                <a:gd name="connsiteX607" fmla="*/ 11016116 w 14030783"/>
                <a:gd name="connsiteY607" fmla="*/ 4232464 h 9738027"/>
                <a:gd name="connsiteX608" fmla="*/ 11142209 w 14030783"/>
                <a:gd name="connsiteY608" fmla="*/ 4307983 h 9738027"/>
                <a:gd name="connsiteX609" fmla="*/ 11165794 w 14030783"/>
                <a:gd name="connsiteY609" fmla="*/ 4433170 h 9738027"/>
                <a:gd name="connsiteX610" fmla="*/ 11117489 w 14030783"/>
                <a:gd name="connsiteY610" fmla="*/ 4505514 h 9738027"/>
                <a:gd name="connsiteX611" fmla="*/ 11087553 w 14030783"/>
                <a:gd name="connsiteY611" fmla="*/ 4551552 h 9738027"/>
                <a:gd name="connsiteX612" fmla="*/ 11088687 w 14030783"/>
                <a:gd name="connsiteY612" fmla="*/ 4577632 h 9738027"/>
                <a:gd name="connsiteX613" fmla="*/ 11026321 w 14030783"/>
                <a:gd name="connsiteY613" fmla="*/ 4592600 h 9738027"/>
                <a:gd name="connsiteX614" fmla="*/ 11011807 w 14030783"/>
                <a:gd name="connsiteY614" fmla="*/ 4650657 h 9738027"/>
                <a:gd name="connsiteX615" fmla="*/ 11098892 w 14030783"/>
                <a:gd name="connsiteY615" fmla="*/ 4665171 h 9738027"/>
                <a:gd name="connsiteX616" fmla="*/ 11055349 w 14030783"/>
                <a:gd name="connsiteY616" fmla="*/ 4708714 h 9738027"/>
                <a:gd name="connsiteX617" fmla="*/ 11040835 w 14030783"/>
                <a:gd name="connsiteY617" fmla="*/ 4752257 h 9738027"/>
                <a:gd name="connsiteX618" fmla="*/ 11055349 w 14030783"/>
                <a:gd name="connsiteY618" fmla="*/ 4781285 h 9738027"/>
                <a:gd name="connsiteX619" fmla="*/ 11098892 w 14030783"/>
                <a:gd name="connsiteY619" fmla="*/ 4737743 h 9738027"/>
                <a:gd name="connsiteX620" fmla="*/ 11229521 w 14030783"/>
                <a:gd name="connsiteY620" fmla="*/ 4650657 h 9738027"/>
                <a:gd name="connsiteX621" fmla="*/ 11287578 w 14030783"/>
                <a:gd name="connsiteY621" fmla="*/ 4636143 h 9738027"/>
                <a:gd name="connsiteX622" fmla="*/ 11374664 w 14030783"/>
                <a:gd name="connsiteY622" fmla="*/ 4592600 h 9738027"/>
                <a:gd name="connsiteX623" fmla="*/ 11461749 w 14030783"/>
                <a:gd name="connsiteY623" fmla="*/ 4549057 h 9738027"/>
                <a:gd name="connsiteX624" fmla="*/ 11577864 w 14030783"/>
                <a:gd name="connsiteY624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4034292 w 14030783"/>
                <a:gd name="connsiteY211" fmla="*/ 2620358 h 9738027"/>
                <a:gd name="connsiteX212" fmla="*/ 4030435 w 14030783"/>
                <a:gd name="connsiteY212" fmla="*/ 2488028 h 9738027"/>
                <a:gd name="connsiteX213" fmla="*/ 3996871 w 14030783"/>
                <a:gd name="connsiteY213" fmla="*/ 2328144 h 9738027"/>
                <a:gd name="connsiteX214" fmla="*/ 3936433 w 14030783"/>
                <a:gd name="connsiteY214" fmla="*/ 2221328 h 9738027"/>
                <a:gd name="connsiteX215" fmla="*/ 3914321 w 14030783"/>
                <a:gd name="connsiteY215" fmla="*/ 2139685 h 9738027"/>
                <a:gd name="connsiteX216" fmla="*/ 3783466 w 14030783"/>
                <a:gd name="connsiteY216" fmla="*/ 1999305 h 9738027"/>
                <a:gd name="connsiteX217" fmla="*/ 3712823 w 14030783"/>
                <a:gd name="connsiteY217" fmla="*/ 1951226 h 9738027"/>
                <a:gd name="connsiteX218" fmla="*/ 3606913 w 14030783"/>
                <a:gd name="connsiteY218" fmla="*/ 1968122 h 9738027"/>
                <a:gd name="connsiteX219" fmla="*/ 3493407 w 14030783"/>
                <a:gd name="connsiteY219" fmla="*/ 1951000 h 9738027"/>
                <a:gd name="connsiteX220" fmla="*/ 3464378 w 14030783"/>
                <a:gd name="connsiteY220" fmla="*/ 1907457 h 9738027"/>
                <a:gd name="connsiteX221" fmla="*/ 3406321 w 14030783"/>
                <a:gd name="connsiteY221" fmla="*/ 1849400 h 9738027"/>
                <a:gd name="connsiteX222" fmla="*/ 3322524 w 14030783"/>
                <a:gd name="connsiteY222" fmla="*/ 1756418 h 9738027"/>
                <a:gd name="connsiteX223" fmla="*/ 3297577 w 14030783"/>
                <a:gd name="connsiteY223" fmla="*/ 1640757 h 9738027"/>
                <a:gd name="connsiteX224" fmla="*/ 3261178 w 14030783"/>
                <a:gd name="connsiteY224" fmla="*/ 1588143 h 9738027"/>
                <a:gd name="connsiteX225" fmla="*/ 3133158 w 14030783"/>
                <a:gd name="connsiteY225" fmla="*/ 1569319 h 9738027"/>
                <a:gd name="connsiteX226" fmla="*/ 3066255 w 14030783"/>
                <a:gd name="connsiteY226" fmla="*/ 1617626 h 9738027"/>
                <a:gd name="connsiteX227" fmla="*/ 3031557 w 14030783"/>
                <a:gd name="connsiteY227" fmla="*/ 1714235 h 9738027"/>
                <a:gd name="connsiteX228" fmla="*/ 3014435 w 14030783"/>
                <a:gd name="connsiteY228" fmla="*/ 1776828 h 9738027"/>
                <a:gd name="connsiteX229" fmla="*/ 2949235 w 14030783"/>
                <a:gd name="connsiteY229" fmla="*/ 1808012 h 9738027"/>
                <a:gd name="connsiteX230" fmla="*/ 2829379 w 14030783"/>
                <a:gd name="connsiteY230" fmla="*/ 1820258 h 9738027"/>
                <a:gd name="connsiteX231" fmla="*/ 2804998 w 14030783"/>
                <a:gd name="connsiteY231" fmla="*/ 1842257 h 9738027"/>
                <a:gd name="connsiteX232" fmla="*/ 2772682 w 14030783"/>
                <a:gd name="connsiteY232" fmla="*/ 1878428 h 9738027"/>
                <a:gd name="connsiteX233" fmla="*/ 2757942 w 14030783"/>
                <a:gd name="connsiteY233" fmla="*/ 1998851 h 9738027"/>
                <a:gd name="connsiteX234" fmla="*/ 2772001 w 14030783"/>
                <a:gd name="connsiteY234" fmla="*/ 2139913 h 9738027"/>
                <a:gd name="connsiteX235" fmla="*/ 2771547 w 14030783"/>
                <a:gd name="connsiteY235" fmla="*/ 2255572 h 9738027"/>
                <a:gd name="connsiteX236" fmla="*/ 2695121 w 14030783"/>
                <a:gd name="connsiteY236" fmla="*/ 2328371 h 9738027"/>
                <a:gd name="connsiteX237" fmla="*/ 2457904 w 14030783"/>
                <a:gd name="connsiteY237" fmla="*/ 2320320 h 9738027"/>
                <a:gd name="connsiteX238" fmla="*/ 2317749 w 14030783"/>
                <a:gd name="connsiteY238" fmla="*/ 2284828 h 9738027"/>
                <a:gd name="connsiteX239" fmla="*/ 2274207 w 14030783"/>
                <a:gd name="connsiteY239" fmla="*/ 2270314 h 9738027"/>
                <a:gd name="connsiteX240" fmla="*/ 2143578 w 14030783"/>
                <a:gd name="connsiteY240" fmla="*/ 2284828 h 9738027"/>
                <a:gd name="connsiteX241" fmla="*/ 2129064 w 14030783"/>
                <a:gd name="connsiteY241" fmla="*/ 2357400 h 9738027"/>
                <a:gd name="connsiteX242" fmla="*/ 2099808 w 14030783"/>
                <a:gd name="connsiteY242" fmla="*/ 2463763 h 9738027"/>
                <a:gd name="connsiteX243" fmla="*/ 2070553 w 14030783"/>
                <a:gd name="connsiteY243" fmla="*/ 2561053 h 9738027"/>
                <a:gd name="connsiteX244" fmla="*/ 2027464 w 14030783"/>
                <a:gd name="connsiteY244" fmla="*/ 2647459 h 9738027"/>
                <a:gd name="connsiteX245" fmla="*/ 2025309 w 14030783"/>
                <a:gd name="connsiteY245" fmla="*/ 2780695 h 9738027"/>
                <a:gd name="connsiteX246" fmla="*/ 2085295 w 14030783"/>
                <a:gd name="connsiteY246" fmla="*/ 2852813 h 9738027"/>
                <a:gd name="connsiteX247" fmla="*/ 2020093 w 14030783"/>
                <a:gd name="connsiteY247" fmla="*/ 2903953 h 9738027"/>
                <a:gd name="connsiteX248" fmla="*/ 1918493 w 14030783"/>
                <a:gd name="connsiteY248" fmla="*/ 2846576 h 9738027"/>
                <a:gd name="connsiteX249" fmla="*/ 1817348 w 14030783"/>
                <a:gd name="connsiteY249" fmla="*/ 2863245 h 9738027"/>
                <a:gd name="connsiteX250" fmla="*/ 1621064 w 14030783"/>
                <a:gd name="connsiteY250" fmla="*/ 2908943 h 9738027"/>
                <a:gd name="connsiteX251" fmla="*/ 1582510 w 14030783"/>
                <a:gd name="connsiteY251" fmla="*/ 2933435 h 9738027"/>
                <a:gd name="connsiteX252" fmla="*/ 1512773 w 14030783"/>
                <a:gd name="connsiteY252" fmla="*/ 2955320 h 9738027"/>
                <a:gd name="connsiteX253" fmla="*/ 1517309 w 14030783"/>
                <a:gd name="connsiteY253" fmla="*/ 3013150 h 9738027"/>
                <a:gd name="connsiteX254" fmla="*/ 1549173 w 14030783"/>
                <a:gd name="connsiteY254" fmla="*/ 3107153 h 9738027"/>
                <a:gd name="connsiteX255" fmla="*/ 1592716 w 14030783"/>
                <a:gd name="connsiteY255" fmla="*/ 3191403 h 9738027"/>
                <a:gd name="connsiteX256" fmla="*/ 1641135 w 14030783"/>
                <a:gd name="connsiteY256" fmla="*/ 3379977 h 9738027"/>
                <a:gd name="connsiteX257" fmla="*/ 1679235 w 14030783"/>
                <a:gd name="connsiteY257" fmla="*/ 3515708 h 9738027"/>
                <a:gd name="connsiteX258" fmla="*/ 1611766 w 14030783"/>
                <a:gd name="connsiteY258" fmla="*/ 3576373 h 9738027"/>
                <a:gd name="connsiteX259" fmla="*/ 1603941 w 14030783"/>
                <a:gd name="connsiteY259" fmla="*/ 3629214 h 9738027"/>
                <a:gd name="connsiteX260" fmla="*/ 1562554 w 14030783"/>
                <a:gd name="connsiteY260" fmla="*/ 3677633 h 9738027"/>
                <a:gd name="connsiteX261" fmla="*/ 1524454 w 14030783"/>
                <a:gd name="connsiteY261" fmla="*/ 3753833 h 9738027"/>
                <a:gd name="connsiteX262" fmla="*/ 1548492 w 14030783"/>
                <a:gd name="connsiteY262" fmla="*/ 3852371 h 9738027"/>
                <a:gd name="connsiteX263" fmla="*/ 1504949 w 14030783"/>
                <a:gd name="connsiteY263" fmla="*/ 3866885 h 9738027"/>
                <a:gd name="connsiteX264" fmla="*/ 1446892 w 14030783"/>
                <a:gd name="connsiteY264" fmla="*/ 3881400 h 9738027"/>
                <a:gd name="connsiteX265" fmla="*/ 1427615 w 14030783"/>
                <a:gd name="connsiteY265" fmla="*/ 3913037 h 9738027"/>
                <a:gd name="connsiteX266" fmla="*/ 1374548 w 14030783"/>
                <a:gd name="connsiteY266" fmla="*/ 3939910 h 9738027"/>
                <a:gd name="connsiteX267" fmla="*/ 1333386 w 14030783"/>
                <a:gd name="connsiteY267" fmla="*/ 3980845 h 9738027"/>
                <a:gd name="connsiteX268" fmla="*/ 1200149 w 14030783"/>
                <a:gd name="connsiteY268" fmla="*/ 4041057 h 9738027"/>
                <a:gd name="connsiteX269" fmla="*/ 1132114 w 14030783"/>
                <a:gd name="connsiteY269" fmla="*/ 4089135 h 9738027"/>
                <a:gd name="connsiteX270" fmla="*/ 1102858 w 14030783"/>
                <a:gd name="connsiteY270" fmla="*/ 4120319 h 9738027"/>
                <a:gd name="connsiteX271" fmla="*/ 1052398 w 14030783"/>
                <a:gd name="connsiteY271" fmla="*/ 4154337 h 9738027"/>
                <a:gd name="connsiteX272" fmla="*/ 996269 w 14030783"/>
                <a:gd name="connsiteY272" fmla="*/ 4183591 h 9738027"/>
                <a:gd name="connsiteX273" fmla="*/ 870857 w 14030783"/>
                <a:gd name="connsiteY273" fmla="*/ 4203322 h 9738027"/>
                <a:gd name="connsiteX274" fmla="*/ 759958 w 14030783"/>
                <a:gd name="connsiteY274" fmla="*/ 4204229 h 9738027"/>
                <a:gd name="connsiteX275" fmla="*/ 716642 w 14030783"/>
                <a:gd name="connsiteY275" fmla="*/ 4307531 h 9738027"/>
                <a:gd name="connsiteX276" fmla="*/ 648607 w 14030783"/>
                <a:gd name="connsiteY276" fmla="*/ 4389400 h 9738027"/>
                <a:gd name="connsiteX277" fmla="*/ 561521 w 14030783"/>
                <a:gd name="connsiteY277" fmla="*/ 4432943 h 9738027"/>
                <a:gd name="connsiteX278" fmla="*/ 474435 w 14030783"/>
                <a:gd name="connsiteY278" fmla="*/ 4418428 h 9738027"/>
                <a:gd name="connsiteX279" fmla="*/ 459921 w 14030783"/>
                <a:gd name="connsiteY279" fmla="*/ 4374885 h 9738027"/>
                <a:gd name="connsiteX280" fmla="*/ 416378 w 14030783"/>
                <a:gd name="connsiteY280" fmla="*/ 4345857 h 9738027"/>
                <a:gd name="connsiteX281" fmla="*/ 358321 w 14030783"/>
                <a:gd name="connsiteY281" fmla="*/ 4360371 h 9738027"/>
                <a:gd name="connsiteX282" fmla="*/ 300264 w 14030783"/>
                <a:gd name="connsiteY282" fmla="*/ 4403914 h 9738027"/>
                <a:gd name="connsiteX283" fmla="*/ 169635 w 14030783"/>
                <a:gd name="connsiteY283" fmla="*/ 4476485 h 9738027"/>
                <a:gd name="connsiteX284" fmla="*/ 103980 w 14030783"/>
                <a:gd name="connsiteY284" fmla="*/ 4551438 h 9738027"/>
                <a:gd name="connsiteX285" fmla="*/ 72571 w 14030783"/>
                <a:gd name="connsiteY285" fmla="*/ 4643287 h 9738027"/>
                <a:gd name="connsiteX286" fmla="*/ 453 w 14030783"/>
                <a:gd name="connsiteY286" fmla="*/ 4715858 h 9738027"/>
                <a:gd name="connsiteX287" fmla="*/ 52840 w 14030783"/>
                <a:gd name="connsiteY287" fmla="*/ 4784914 h 9738027"/>
                <a:gd name="connsiteX288" fmla="*/ 53521 w 14030783"/>
                <a:gd name="connsiteY288" fmla="*/ 4853857 h 9738027"/>
                <a:gd name="connsiteX289" fmla="*/ 111578 w 14030783"/>
                <a:gd name="connsiteY289" fmla="*/ 4868371 h 9738027"/>
                <a:gd name="connsiteX290" fmla="*/ 155121 w 14030783"/>
                <a:gd name="connsiteY290" fmla="*/ 4882885 h 9738027"/>
                <a:gd name="connsiteX291" fmla="*/ 256721 w 14030783"/>
                <a:gd name="connsiteY291" fmla="*/ 4984485 h 9738027"/>
                <a:gd name="connsiteX292" fmla="*/ 319086 w 14030783"/>
                <a:gd name="connsiteY292" fmla="*/ 5098219 h 9738027"/>
                <a:gd name="connsiteX293" fmla="*/ 304572 w 14030783"/>
                <a:gd name="connsiteY293" fmla="*/ 5294275 h 9738027"/>
                <a:gd name="connsiteX294" fmla="*/ 242207 w 14030783"/>
                <a:gd name="connsiteY294" fmla="*/ 5390885 h 9738027"/>
                <a:gd name="connsiteX295" fmla="*/ 300264 w 14030783"/>
                <a:gd name="connsiteY295" fmla="*/ 5419914 h 9738027"/>
                <a:gd name="connsiteX296" fmla="*/ 358321 w 14030783"/>
                <a:gd name="connsiteY296" fmla="*/ 5434428 h 9738027"/>
                <a:gd name="connsiteX297" fmla="*/ 401864 w 14030783"/>
                <a:gd name="connsiteY297" fmla="*/ 5463457 h 9738027"/>
                <a:gd name="connsiteX298" fmla="*/ 445407 w 14030783"/>
                <a:gd name="connsiteY298" fmla="*/ 5477971 h 9738027"/>
                <a:gd name="connsiteX299" fmla="*/ 567985 w 14030783"/>
                <a:gd name="connsiteY299" fmla="*/ 5522195 h 9738027"/>
                <a:gd name="connsiteX300" fmla="*/ 573201 w 14030783"/>
                <a:gd name="connsiteY300" fmla="*/ 5647380 h 9738027"/>
                <a:gd name="connsiteX301" fmla="*/ 587715 w 14030783"/>
                <a:gd name="connsiteY301" fmla="*/ 5739228 h 9738027"/>
                <a:gd name="connsiteX302" fmla="*/ 715282 w 14030783"/>
                <a:gd name="connsiteY302" fmla="*/ 5711333 h 9738027"/>
                <a:gd name="connsiteX303" fmla="*/ 754742 w 14030783"/>
                <a:gd name="connsiteY303" fmla="*/ 5764402 h 9738027"/>
                <a:gd name="connsiteX304" fmla="*/ 822778 w 14030783"/>
                <a:gd name="connsiteY304" fmla="*/ 5811800 h 9738027"/>
                <a:gd name="connsiteX305" fmla="*/ 982435 w 14030783"/>
                <a:gd name="connsiteY305" fmla="*/ 5826314 h 9738027"/>
                <a:gd name="connsiteX306" fmla="*/ 1061470 w 14030783"/>
                <a:gd name="connsiteY306" fmla="*/ 5855796 h 9738027"/>
                <a:gd name="connsiteX307" fmla="*/ 1064304 w 14030783"/>
                <a:gd name="connsiteY307" fmla="*/ 5925533 h 9738027"/>
                <a:gd name="connsiteX308" fmla="*/ 1069295 w 14030783"/>
                <a:gd name="connsiteY308" fmla="*/ 6024751 h 9738027"/>
                <a:gd name="connsiteX309" fmla="*/ 1156607 w 14030783"/>
                <a:gd name="connsiteY309" fmla="*/ 6087571 h 9738027"/>
                <a:gd name="connsiteX310" fmla="*/ 1214890 w 14030783"/>
                <a:gd name="connsiteY310" fmla="*/ 6116033 h 9738027"/>
                <a:gd name="connsiteX311" fmla="*/ 1229178 w 14030783"/>
                <a:gd name="connsiteY311" fmla="*/ 6189171 h 9738027"/>
                <a:gd name="connsiteX312" fmla="*/ 1185635 w 14030783"/>
                <a:gd name="connsiteY312" fmla="*/ 6218200 h 9738027"/>
                <a:gd name="connsiteX313" fmla="*/ 1207520 w 14030783"/>
                <a:gd name="connsiteY313" fmla="*/ 6388289 h 9738027"/>
                <a:gd name="connsiteX314" fmla="*/ 1265123 w 14030783"/>
                <a:gd name="connsiteY314" fmla="*/ 6477075 h 9738027"/>
                <a:gd name="connsiteX315" fmla="*/ 1313203 w 14030783"/>
                <a:gd name="connsiteY315" fmla="*/ 6568924 h 9738027"/>
                <a:gd name="connsiteX316" fmla="*/ 1265350 w 14030783"/>
                <a:gd name="connsiteY316" fmla="*/ 6651020 h 9738027"/>
                <a:gd name="connsiteX317" fmla="*/ 1163977 w 14030783"/>
                <a:gd name="connsiteY317" fmla="*/ 6610539 h 9738027"/>
                <a:gd name="connsiteX318" fmla="*/ 1142092 w 14030783"/>
                <a:gd name="connsiteY318" fmla="*/ 6682657 h 9738027"/>
                <a:gd name="connsiteX319" fmla="*/ 1176790 w 14030783"/>
                <a:gd name="connsiteY319" fmla="*/ 6768495 h 9738027"/>
                <a:gd name="connsiteX320" fmla="*/ 1173729 w 14030783"/>
                <a:gd name="connsiteY320" fmla="*/ 6871115 h 9738027"/>
                <a:gd name="connsiteX321" fmla="*/ 1188697 w 14030783"/>
                <a:gd name="connsiteY321" fmla="*/ 6955140 h 9738027"/>
                <a:gd name="connsiteX322" fmla="*/ 1248909 w 14030783"/>
                <a:gd name="connsiteY322" fmla="*/ 7021475 h 9738027"/>
                <a:gd name="connsiteX323" fmla="*/ 1405503 w 14030783"/>
                <a:gd name="connsiteY323" fmla="*/ 7104025 h 9738027"/>
                <a:gd name="connsiteX324" fmla="*/ 1487827 w 14030783"/>
                <a:gd name="connsiteY324" fmla="*/ 7157093 h 9738027"/>
                <a:gd name="connsiteX325" fmla="*/ 1569470 w 14030783"/>
                <a:gd name="connsiteY325" fmla="*/ 7212541 h 9738027"/>
                <a:gd name="connsiteX326" fmla="*/ 1650092 w 14030783"/>
                <a:gd name="connsiteY326" fmla="*/ 7263228 h 9738027"/>
                <a:gd name="connsiteX327" fmla="*/ 1693635 w 14030783"/>
                <a:gd name="connsiteY327" fmla="*/ 7277743 h 9738027"/>
                <a:gd name="connsiteX328" fmla="*/ 1780721 w 14030783"/>
                <a:gd name="connsiteY328" fmla="*/ 7321285 h 9738027"/>
                <a:gd name="connsiteX329" fmla="*/ 1853292 w 14030783"/>
                <a:gd name="connsiteY329" fmla="*/ 7248714 h 9738027"/>
                <a:gd name="connsiteX330" fmla="*/ 1968726 w 14030783"/>
                <a:gd name="connsiteY330" fmla="*/ 7251322 h 9738027"/>
                <a:gd name="connsiteX331" fmla="*/ 1995827 w 14030783"/>
                <a:gd name="connsiteY331" fmla="*/ 7319358 h 9738027"/>
                <a:gd name="connsiteX332" fmla="*/ 2082914 w 14030783"/>
                <a:gd name="connsiteY332" fmla="*/ 7348387 h 9738027"/>
                <a:gd name="connsiteX333" fmla="*/ 2172607 w 14030783"/>
                <a:gd name="connsiteY333" fmla="*/ 7389321 h 9738027"/>
                <a:gd name="connsiteX334" fmla="*/ 2224540 w 14030783"/>
                <a:gd name="connsiteY334" fmla="*/ 7423339 h 9738027"/>
                <a:gd name="connsiteX335" fmla="*/ 2249714 w 14030783"/>
                <a:gd name="connsiteY335" fmla="*/ 7440462 h 9738027"/>
                <a:gd name="connsiteX336" fmla="*/ 2262301 w 14030783"/>
                <a:gd name="connsiteY336" fmla="*/ 7472098 h 9738027"/>
                <a:gd name="connsiteX337" fmla="*/ 2298359 w 14030783"/>
                <a:gd name="connsiteY337" fmla="*/ 7501920 h 9738027"/>
                <a:gd name="connsiteX338" fmla="*/ 2324893 w 14030783"/>
                <a:gd name="connsiteY338" fmla="*/ 7517569 h 9738027"/>
                <a:gd name="connsiteX339" fmla="*/ 2450986 w 14030783"/>
                <a:gd name="connsiteY339" fmla="*/ 7496364 h 9738027"/>
                <a:gd name="connsiteX340" fmla="*/ 2482623 w 14030783"/>
                <a:gd name="connsiteY340" fmla="*/ 7618714 h 9738027"/>
                <a:gd name="connsiteX341" fmla="*/ 2535464 w 14030783"/>
                <a:gd name="connsiteY341" fmla="*/ 7655114 h 9738027"/>
                <a:gd name="connsiteX342" fmla="*/ 2622549 w 14030783"/>
                <a:gd name="connsiteY342" fmla="*/ 7684143 h 9738027"/>
                <a:gd name="connsiteX343" fmla="*/ 2682760 w 14030783"/>
                <a:gd name="connsiteY343" fmla="*/ 7741746 h 9738027"/>
                <a:gd name="connsiteX344" fmla="*/ 2791278 w 14030783"/>
                <a:gd name="connsiteY344" fmla="*/ 7744582 h 9738027"/>
                <a:gd name="connsiteX345" fmla="*/ 2847408 w 14030783"/>
                <a:gd name="connsiteY345" fmla="*/ 7814545 h 9738027"/>
                <a:gd name="connsiteX346" fmla="*/ 2927349 w 14030783"/>
                <a:gd name="connsiteY346" fmla="*/ 7807627 h 9738027"/>
                <a:gd name="connsiteX347" fmla="*/ 3007065 w 14030783"/>
                <a:gd name="connsiteY347" fmla="*/ 7838810 h 9738027"/>
                <a:gd name="connsiteX348" fmla="*/ 3145064 w 14030783"/>
                <a:gd name="connsiteY348" fmla="*/ 7843800 h 9738027"/>
                <a:gd name="connsiteX349" fmla="*/ 3254035 w 14030783"/>
                <a:gd name="connsiteY349" fmla="*/ 7881900 h 9738027"/>
                <a:gd name="connsiteX350" fmla="*/ 3367314 w 14030783"/>
                <a:gd name="connsiteY350" fmla="*/ 7843346 h 9738027"/>
                <a:gd name="connsiteX351" fmla="*/ 3456780 w 14030783"/>
                <a:gd name="connsiteY351" fmla="*/ 7819988 h 9738027"/>
                <a:gd name="connsiteX352" fmla="*/ 3480820 w 14030783"/>
                <a:gd name="connsiteY352" fmla="*/ 7878044 h 9738027"/>
                <a:gd name="connsiteX353" fmla="*/ 3490571 w 14030783"/>
                <a:gd name="connsiteY353" fmla="*/ 7923969 h 9738027"/>
                <a:gd name="connsiteX354" fmla="*/ 3512229 w 14030783"/>
                <a:gd name="connsiteY354" fmla="*/ 7982025 h 9738027"/>
                <a:gd name="connsiteX355" fmla="*/ 3546247 w 14030783"/>
                <a:gd name="connsiteY355" fmla="*/ 8022960 h 9738027"/>
                <a:gd name="connsiteX356" fmla="*/ 3609521 w 14030783"/>
                <a:gd name="connsiteY356" fmla="*/ 8017971 h 9738027"/>
                <a:gd name="connsiteX357" fmla="*/ 3624035 w 14030783"/>
                <a:gd name="connsiteY357" fmla="*/ 7901857 h 9738027"/>
                <a:gd name="connsiteX358" fmla="*/ 3703977 w 14030783"/>
                <a:gd name="connsiteY358" fmla="*/ 7834502 h 9738027"/>
                <a:gd name="connsiteX359" fmla="*/ 3747973 w 14030783"/>
                <a:gd name="connsiteY359" fmla="*/ 7787103 h 9738027"/>
                <a:gd name="connsiteX360" fmla="*/ 3882004 w 14030783"/>
                <a:gd name="connsiteY360" fmla="*/ 7842099 h 9738027"/>
                <a:gd name="connsiteX361" fmla="*/ 4030435 w 14030783"/>
                <a:gd name="connsiteY361" fmla="*/ 7872828 h 9738027"/>
                <a:gd name="connsiteX362" fmla="*/ 4110377 w 14030783"/>
                <a:gd name="connsiteY362" fmla="*/ 7834728 h 9738027"/>
                <a:gd name="connsiteX363" fmla="*/ 4146323 w 14030783"/>
                <a:gd name="connsiteY363" fmla="*/ 7921360 h 9738027"/>
                <a:gd name="connsiteX364" fmla="*/ 4196555 w 14030783"/>
                <a:gd name="connsiteY364" fmla="*/ 7962522 h 9738027"/>
                <a:gd name="connsiteX365" fmla="*/ 4261757 w 14030783"/>
                <a:gd name="connsiteY365" fmla="*/ 8028177 h 9738027"/>
                <a:gd name="connsiteX366" fmla="*/ 4252685 w 14030783"/>
                <a:gd name="connsiteY366" fmla="*/ 8093151 h 9738027"/>
                <a:gd name="connsiteX367" fmla="*/ 4277178 w 14030783"/>
                <a:gd name="connsiteY367" fmla="*/ 8148600 h 9738027"/>
                <a:gd name="connsiteX368" fmla="*/ 4436835 w 14030783"/>
                <a:gd name="connsiteY368" fmla="*/ 8119571 h 9738027"/>
                <a:gd name="connsiteX369" fmla="*/ 4565310 w 14030783"/>
                <a:gd name="connsiteY369" fmla="*/ 8078863 h 9738027"/>
                <a:gd name="connsiteX370" fmla="*/ 4639128 w 14030783"/>
                <a:gd name="connsiteY370" fmla="*/ 8082945 h 9738027"/>
                <a:gd name="connsiteX371" fmla="*/ 4712607 w 14030783"/>
                <a:gd name="connsiteY371" fmla="*/ 8047000 h 9738027"/>
                <a:gd name="connsiteX372" fmla="*/ 4741635 w 14030783"/>
                <a:gd name="connsiteY372" fmla="*/ 8003457 h 9738027"/>
                <a:gd name="connsiteX373" fmla="*/ 4756149 w 14030783"/>
                <a:gd name="connsiteY373" fmla="*/ 7959914 h 9738027"/>
                <a:gd name="connsiteX374" fmla="*/ 4843235 w 14030783"/>
                <a:gd name="connsiteY374" fmla="*/ 7930885 h 9738027"/>
                <a:gd name="connsiteX375" fmla="*/ 4877480 w 14030783"/>
                <a:gd name="connsiteY375" fmla="*/ 7904465 h 9738027"/>
                <a:gd name="connsiteX376" fmla="*/ 4933609 w 14030783"/>
                <a:gd name="connsiteY376" fmla="*/ 7875437 h 9738027"/>
                <a:gd name="connsiteX377" fmla="*/ 4986224 w 14030783"/>
                <a:gd name="connsiteY377" fmla="*/ 7839037 h 9738027"/>
                <a:gd name="connsiteX378" fmla="*/ 5104492 w 14030783"/>
                <a:gd name="connsiteY378" fmla="*/ 7766919 h 9738027"/>
                <a:gd name="connsiteX379" fmla="*/ 5249635 w 14030783"/>
                <a:gd name="connsiteY379" fmla="*/ 7814771 h 9738027"/>
                <a:gd name="connsiteX380" fmla="*/ 5336721 w 14030783"/>
                <a:gd name="connsiteY380" fmla="*/ 7872828 h 9738027"/>
                <a:gd name="connsiteX381" fmla="*/ 5423807 w 14030783"/>
                <a:gd name="connsiteY381" fmla="*/ 7858314 h 9738027"/>
                <a:gd name="connsiteX382" fmla="*/ 5467349 w 14030783"/>
                <a:gd name="connsiteY382" fmla="*/ 7829285 h 9738027"/>
                <a:gd name="connsiteX383" fmla="*/ 5553754 w 14030783"/>
                <a:gd name="connsiteY383" fmla="*/ 7712377 h 9738027"/>
                <a:gd name="connsiteX384" fmla="*/ 5602741 w 14030783"/>
                <a:gd name="connsiteY384" fmla="*/ 7788804 h 9738027"/>
                <a:gd name="connsiteX385" fmla="*/ 5641521 w 14030783"/>
                <a:gd name="connsiteY385" fmla="*/ 7843800 h 9738027"/>
                <a:gd name="connsiteX386" fmla="*/ 5656035 w 14030783"/>
                <a:gd name="connsiteY386" fmla="*/ 7887343 h 9738027"/>
                <a:gd name="connsiteX387" fmla="*/ 5745276 w 14030783"/>
                <a:gd name="connsiteY387" fmla="*/ 7950389 h 9738027"/>
                <a:gd name="connsiteX388" fmla="*/ 5770222 w 14030783"/>
                <a:gd name="connsiteY388" fmla="*/ 7990077 h 9738027"/>
                <a:gd name="connsiteX389" fmla="*/ 5766480 w 14030783"/>
                <a:gd name="connsiteY389" fmla="*/ 8069112 h 9738027"/>
                <a:gd name="connsiteX390" fmla="*/ 5771016 w 14030783"/>
                <a:gd name="connsiteY390" fmla="*/ 8131703 h 9738027"/>
                <a:gd name="connsiteX391" fmla="*/ 5778386 w 14030783"/>
                <a:gd name="connsiteY391" fmla="*/ 8211419 h 9738027"/>
                <a:gd name="connsiteX392" fmla="*/ 5776458 w 14030783"/>
                <a:gd name="connsiteY392" fmla="*/ 8300887 h 9738027"/>
                <a:gd name="connsiteX393" fmla="*/ 5730989 w 14030783"/>
                <a:gd name="connsiteY393" fmla="*/ 8377994 h 9738027"/>
                <a:gd name="connsiteX394" fmla="*/ 5641521 w 14030783"/>
                <a:gd name="connsiteY394" fmla="*/ 8424371 h 9738027"/>
                <a:gd name="connsiteX395" fmla="*/ 5612492 w 14030783"/>
                <a:gd name="connsiteY395" fmla="*/ 8467914 h 9738027"/>
                <a:gd name="connsiteX396" fmla="*/ 5597978 w 14030783"/>
                <a:gd name="connsiteY396" fmla="*/ 8511457 h 9738027"/>
                <a:gd name="connsiteX397" fmla="*/ 5510892 w 14030783"/>
                <a:gd name="connsiteY397" fmla="*/ 8598543 h 9738027"/>
                <a:gd name="connsiteX398" fmla="*/ 5496378 w 14030783"/>
                <a:gd name="connsiteY398" fmla="*/ 8642085 h 9738027"/>
                <a:gd name="connsiteX399" fmla="*/ 5558744 w 14030783"/>
                <a:gd name="connsiteY399" fmla="*/ 8768178 h 9738027"/>
                <a:gd name="connsiteX400" fmla="*/ 5516109 w 14030783"/>
                <a:gd name="connsiteY400" fmla="*/ 8861954 h 9738027"/>
                <a:gd name="connsiteX401" fmla="*/ 5658303 w 14030783"/>
                <a:gd name="connsiteY401" fmla="*/ 8840183 h 9738027"/>
                <a:gd name="connsiteX402" fmla="*/ 5750491 w 14030783"/>
                <a:gd name="connsiteY402" fmla="*/ 8814103 h 9738027"/>
                <a:gd name="connsiteX403" fmla="*/ 5815692 w 14030783"/>
                <a:gd name="connsiteY403" fmla="*/ 8800268 h 9738027"/>
                <a:gd name="connsiteX404" fmla="*/ 5787798 w 14030783"/>
                <a:gd name="connsiteY404" fmla="*/ 8872159 h 9738027"/>
                <a:gd name="connsiteX405" fmla="*/ 5786890 w 14030783"/>
                <a:gd name="connsiteY405" fmla="*/ 8903343 h 9738027"/>
                <a:gd name="connsiteX406" fmla="*/ 5786664 w 14030783"/>
                <a:gd name="connsiteY406" fmla="*/ 8946885 h 9738027"/>
                <a:gd name="connsiteX407" fmla="*/ 5815692 w 14030783"/>
                <a:gd name="connsiteY407" fmla="*/ 9033971 h 9738027"/>
                <a:gd name="connsiteX408" fmla="*/ 5868760 w 14030783"/>
                <a:gd name="connsiteY408" fmla="*/ 9080576 h 9738027"/>
                <a:gd name="connsiteX409" fmla="*/ 5921828 w 14030783"/>
                <a:gd name="connsiteY409" fmla="*/ 9114140 h 9738027"/>
                <a:gd name="connsiteX410" fmla="*/ 5946321 w 14030783"/>
                <a:gd name="connsiteY410" fmla="*/ 9164600 h 9738027"/>
                <a:gd name="connsiteX411" fmla="*/ 5902778 w 14030783"/>
                <a:gd name="connsiteY411" fmla="*/ 9266200 h 9738027"/>
                <a:gd name="connsiteX412" fmla="*/ 6062435 w 14030783"/>
                <a:gd name="connsiteY412" fmla="*/ 9353285 h 9738027"/>
                <a:gd name="connsiteX413" fmla="*/ 6076949 w 14030783"/>
                <a:gd name="connsiteY413" fmla="*/ 9396828 h 9738027"/>
                <a:gd name="connsiteX414" fmla="*/ 6105978 w 14030783"/>
                <a:gd name="connsiteY414" fmla="*/ 9440371 h 9738027"/>
                <a:gd name="connsiteX415" fmla="*/ 6172653 w 14030783"/>
                <a:gd name="connsiteY415" fmla="*/ 9471214 h 9738027"/>
                <a:gd name="connsiteX416" fmla="*/ 6308384 w 14030783"/>
                <a:gd name="connsiteY416" fmla="*/ 9406920 h 9738027"/>
                <a:gd name="connsiteX417" fmla="*/ 6338207 w 14030783"/>
                <a:gd name="connsiteY417" fmla="*/ 9440371 h 9738027"/>
                <a:gd name="connsiteX418" fmla="*/ 6352721 w 14030783"/>
                <a:gd name="connsiteY418" fmla="*/ 9483914 h 9738027"/>
                <a:gd name="connsiteX419" fmla="*/ 6386739 w 14030783"/>
                <a:gd name="connsiteY419" fmla="*/ 9527003 h 9738027"/>
                <a:gd name="connsiteX420" fmla="*/ 6444569 w 14030783"/>
                <a:gd name="connsiteY420" fmla="*/ 9556032 h 9738027"/>
                <a:gd name="connsiteX421" fmla="*/ 6469061 w 14030783"/>
                <a:gd name="connsiteY421" fmla="*/ 9510562 h 9738027"/>
                <a:gd name="connsiteX422" fmla="*/ 6468835 w 14030783"/>
                <a:gd name="connsiteY422" fmla="*/ 9382314 h 9738027"/>
                <a:gd name="connsiteX423" fmla="*/ 6439807 w 14030783"/>
                <a:gd name="connsiteY423" fmla="*/ 9280714 h 9738027"/>
                <a:gd name="connsiteX424" fmla="*/ 6483349 w 14030783"/>
                <a:gd name="connsiteY424" fmla="*/ 9237171 h 9738027"/>
                <a:gd name="connsiteX425" fmla="*/ 6526892 w 14030783"/>
                <a:gd name="connsiteY425" fmla="*/ 9222657 h 9738027"/>
                <a:gd name="connsiteX426" fmla="*/ 6596516 w 14030783"/>
                <a:gd name="connsiteY426" fmla="*/ 9225945 h 9738027"/>
                <a:gd name="connsiteX427" fmla="*/ 6675097 w 14030783"/>
                <a:gd name="connsiteY427" fmla="*/ 9168795 h 9738027"/>
                <a:gd name="connsiteX428" fmla="*/ 6776243 w 14030783"/>
                <a:gd name="connsiteY428" fmla="*/ 9224812 h 9738027"/>
                <a:gd name="connsiteX429" fmla="*/ 6802664 w 14030783"/>
                <a:gd name="connsiteY429" fmla="*/ 9164600 h 9738027"/>
                <a:gd name="connsiteX430" fmla="*/ 6867638 w 14030783"/>
                <a:gd name="connsiteY430" fmla="*/ 9181722 h 9738027"/>
                <a:gd name="connsiteX431" fmla="*/ 6909027 w 14030783"/>
                <a:gd name="connsiteY431" fmla="*/ 9205988 h 9738027"/>
                <a:gd name="connsiteX432" fmla="*/ 6991349 w 14030783"/>
                <a:gd name="connsiteY432" fmla="*/ 9208143 h 9738027"/>
                <a:gd name="connsiteX433" fmla="*/ 7063921 w 14030783"/>
                <a:gd name="connsiteY433" fmla="*/ 9121057 h 9738027"/>
                <a:gd name="connsiteX434" fmla="*/ 7141028 w 14030783"/>
                <a:gd name="connsiteY434" fmla="*/ 9139881 h 9738027"/>
                <a:gd name="connsiteX435" fmla="*/ 7209064 w 14030783"/>
                <a:gd name="connsiteY435" fmla="*/ 9077514 h 9738027"/>
                <a:gd name="connsiteX436" fmla="*/ 7235939 w 14030783"/>
                <a:gd name="connsiteY436" fmla="*/ 9048713 h 9738027"/>
                <a:gd name="connsiteX437" fmla="*/ 7275172 w 14030783"/>
                <a:gd name="connsiteY437" fmla="*/ 9023539 h 9738027"/>
                <a:gd name="connsiteX438" fmla="*/ 7310436 w 14030783"/>
                <a:gd name="connsiteY438" fmla="*/ 9063681 h 9738027"/>
                <a:gd name="connsiteX439" fmla="*/ 7346609 w 14030783"/>
                <a:gd name="connsiteY439" fmla="*/ 9109604 h 9738027"/>
                <a:gd name="connsiteX440" fmla="*/ 7382328 w 14030783"/>
                <a:gd name="connsiteY440" fmla="*/ 9159270 h 9738027"/>
                <a:gd name="connsiteX441" fmla="*/ 7499349 w 14030783"/>
                <a:gd name="connsiteY441" fmla="*/ 9164600 h 9738027"/>
                <a:gd name="connsiteX442" fmla="*/ 7586435 w 14030783"/>
                <a:gd name="connsiteY442" fmla="*/ 9179114 h 9738027"/>
                <a:gd name="connsiteX443" fmla="*/ 7600949 w 14030783"/>
                <a:gd name="connsiteY443" fmla="*/ 9353285 h 9738027"/>
                <a:gd name="connsiteX444" fmla="*/ 7673521 w 14030783"/>
                <a:gd name="connsiteY444" fmla="*/ 9367800 h 9738027"/>
                <a:gd name="connsiteX445" fmla="*/ 7760607 w 14030783"/>
                <a:gd name="connsiteY445" fmla="*/ 9396828 h 9738027"/>
                <a:gd name="connsiteX446" fmla="*/ 7847692 w 14030783"/>
                <a:gd name="connsiteY446" fmla="*/ 9425857 h 9738027"/>
                <a:gd name="connsiteX447" fmla="*/ 7891235 w 14030783"/>
                <a:gd name="connsiteY447" fmla="*/ 9440371 h 9738027"/>
                <a:gd name="connsiteX448" fmla="*/ 7934778 w 14030783"/>
                <a:gd name="connsiteY448" fmla="*/ 9396828 h 9738027"/>
                <a:gd name="connsiteX449" fmla="*/ 7978321 w 14030783"/>
                <a:gd name="connsiteY449" fmla="*/ 9382314 h 9738027"/>
                <a:gd name="connsiteX450" fmla="*/ 8001453 w 14030783"/>
                <a:gd name="connsiteY450" fmla="*/ 9347389 h 9738027"/>
                <a:gd name="connsiteX451" fmla="*/ 8044315 w 14030783"/>
                <a:gd name="connsiteY451" fmla="*/ 9335483 h 9738027"/>
                <a:gd name="connsiteX452" fmla="*/ 8103847 w 14030783"/>
                <a:gd name="connsiteY452" fmla="*/ 9397396 h 9738027"/>
                <a:gd name="connsiteX453" fmla="*/ 8207942 w 14030783"/>
                <a:gd name="connsiteY453" fmla="*/ 9437309 h 9738027"/>
                <a:gd name="connsiteX454" fmla="*/ 8253866 w 14030783"/>
                <a:gd name="connsiteY454" fmla="*/ 9392633 h 9738027"/>
                <a:gd name="connsiteX455" fmla="*/ 8294347 w 14030783"/>
                <a:gd name="connsiteY455" fmla="*/ 9401818 h 9738027"/>
                <a:gd name="connsiteX456" fmla="*/ 8337890 w 14030783"/>
                <a:gd name="connsiteY456" fmla="*/ 9438217 h 9738027"/>
                <a:gd name="connsiteX457" fmla="*/ 8356259 w 14030783"/>
                <a:gd name="connsiteY457" fmla="*/ 9485502 h 9738027"/>
                <a:gd name="connsiteX458" fmla="*/ 8333808 w 14030783"/>
                <a:gd name="connsiteY458" fmla="*/ 9519633 h 9738027"/>
                <a:gd name="connsiteX459" fmla="*/ 8315778 w 14030783"/>
                <a:gd name="connsiteY459" fmla="*/ 9604564 h 9738027"/>
                <a:gd name="connsiteX460" fmla="*/ 8348095 w 14030783"/>
                <a:gd name="connsiteY460" fmla="*/ 9685413 h 9738027"/>
                <a:gd name="connsiteX461" fmla="*/ 8389257 w 14030783"/>
                <a:gd name="connsiteY461" fmla="*/ 9738027 h 9738027"/>
                <a:gd name="connsiteX462" fmla="*/ 8428264 w 14030783"/>
                <a:gd name="connsiteY462" fmla="*/ 9730657 h 9738027"/>
                <a:gd name="connsiteX463" fmla="*/ 8425202 w 14030783"/>
                <a:gd name="connsiteY463" fmla="*/ 9682578 h 9738027"/>
                <a:gd name="connsiteX464" fmla="*/ 8399235 w 14030783"/>
                <a:gd name="connsiteY464" fmla="*/ 9643571 h 9738027"/>
                <a:gd name="connsiteX465" fmla="*/ 8389937 w 14030783"/>
                <a:gd name="connsiteY465" fmla="*/ 9571453 h 9738027"/>
                <a:gd name="connsiteX466" fmla="*/ 8409214 w 14030783"/>
                <a:gd name="connsiteY466" fmla="*/ 9527684 h 9738027"/>
                <a:gd name="connsiteX467" fmla="*/ 8434841 w 14030783"/>
                <a:gd name="connsiteY467" fmla="*/ 9475977 h 9738027"/>
                <a:gd name="connsiteX468" fmla="*/ 8468178 w 14030783"/>
                <a:gd name="connsiteY468" fmla="*/ 9483120 h 9738027"/>
                <a:gd name="connsiteX469" fmla="*/ 8534853 w 14030783"/>
                <a:gd name="connsiteY469" fmla="*/ 9473595 h 9738027"/>
                <a:gd name="connsiteX470" fmla="*/ 8592684 w 14030783"/>
                <a:gd name="connsiteY470" fmla="*/ 9453185 h 9738027"/>
                <a:gd name="connsiteX471" fmla="*/ 8675007 w 14030783"/>
                <a:gd name="connsiteY471" fmla="*/ 9428465 h 9738027"/>
                <a:gd name="connsiteX472" fmla="*/ 8734991 w 14030783"/>
                <a:gd name="connsiteY472" fmla="*/ 9415877 h 9738027"/>
                <a:gd name="connsiteX473" fmla="*/ 8730116 w 14030783"/>
                <a:gd name="connsiteY473" fmla="*/ 9375964 h 9738027"/>
                <a:gd name="connsiteX474" fmla="*/ 8753928 w 14030783"/>
                <a:gd name="connsiteY474" fmla="*/ 9356914 h 9738027"/>
                <a:gd name="connsiteX475" fmla="*/ 8782503 w 14030783"/>
                <a:gd name="connsiteY475" fmla="*/ 9359295 h 9738027"/>
                <a:gd name="connsiteX476" fmla="*/ 8849178 w 14030783"/>
                <a:gd name="connsiteY476" fmla="*/ 9382314 h 9738027"/>
                <a:gd name="connsiteX477" fmla="*/ 8894876 w 14030783"/>
                <a:gd name="connsiteY477" fmla="*/ 9312577 h 9738027"/>
                <a:gd name="connsiteX478" fmla="*/ 8942047 w 14030783"/>
                <a:gd name="connsiteY478" fmla="*/ 9314052 h 9738027"/>
                <a:gd name="connsiteX479" fmla="*/ 8980147 w 14030783"/>
                <a:gd name="connsiteY479" fmla="*/ 9356914 h 9738027"/>
                <a:gd name="connsiteX480" fmla="*/ 9023009 w 14030783"/>
                <a:gd name="connsiteY480" fmla="*/ 9321195 h 9738027"/>
                <a:gd name="connsiteX481" fmla="*/ 9064511 w 14030783"/>
                <a:gd name="connsiteY481" fmla="*/ 9264272 h 9738027"/>
                <a:gd name="connsiteX482" fmla="*/ 9124723 w 14030783"/>
                <a:gd name="connsiteY482" fmla="*/ 9278106 h 9738027"/>
                <a:gd name="connsiteX483" fmla="*/ 9163503 w 14030783"/>
                <a:gd name="connsiteY483" fmla="*/ 9237852 h 9738027"/>
                <a:gd name="connsiteX484" fmla="*/ 9168266 w 14030783"/>
                <a:gd name="connsiteY484" fmla="*/ 9186258 h 9738027"/>
                <a:gd name="connsiteX485" fmla="*/ 9199222 w 14030783"/>
                <a:gd name="connsiteY485" fmla="*/ 9133077 h 9738027"/>
                <a:gd name="connsiteX486" fmla="*/ 9242084 w 14030783"/>
                <a:gd name="connsiteY486" fmla="*/ 9156889 h 9738027"/>
                <a:gd name="connsiteX487" fmla="*/ 9285174 w 14030783"/>
                <a:gd name="connsiteY487" fmla="*/ 9196690 h 9738027"/>
                <a:gd name="connsiteX488" fmla="*/ 9344478 w 14030783"/>
                <a:gd name="connsiteY488" fmla="*/ 9159270 h 9738027"/>
                <a:gd name="connsiteX489" fmla="*/ 9438367 w 14030783"/>
                <a:gd name="connsiteY489" fmla="*/ 9131943 h 9738027"/>
                <a:gd name="connsiteX490" fmla="*/ 9496878 w 14030783"/>
                <a:gd name="connsiteY490" fmla="*/ 9130695 h 9738027"/>
                <a:gd name="connsiteX491" fmla="*/ 9557316 w 14030783"/>
                <a:gd name="connsiteY491" fmla="*/ 9105521 h 9738027"/>
                <a:gd name="connsiteX492" fmla="*/ 9613446 w 14030783"/>
                <a:gd name="connsiteY492" fmla="*/ 9126046 h 9738027"/>
                <a:gd name="connsiteX493" fmla="*/ 9691007 w 14030783"/>
                <a:gd name="connsiteY493" fmla="*/ 9106543 h 9738027"/>
                <a:gd name="connsiteX494" fmla="*/ 9792153 w 14030783"/>
                <a:gd name="connsiteY494" fmla="*/ 9094977 h 9738027"/>
                <a:gd name="connsiteX495" fmla="*/ 9854973 w 14030783"/>
                <a:gd name="connsiteY495" fmla="*/ 9050866 h 9738027"/>
                <a:gd name="connsiteX496" fmla="*/ 9842159 w 14030783"/>
                <a:gd name="connsiteY496" fmla="*/ 9009252 h 9738027"/>
                <a:gd name="connsiteX497" fmla="*/ 9858034 w 14030783"/>
                <a:gd name="connsiteY497" fmla="*/ 8981583 h 9738027"/>
                <a:gd name="connsiteX498" fmla="*/ 9911216 w 14030783"/>
                <a:gd name="connsiteY498" fmla="*/ 8980677 h 9738027"/>
                <a:gd name="connsiteX499" fmla="*/ 9932534 w 14030783"/>
                <a:gd name="connsiteY499" fmla="*/ 8931350 h 9738027"/>
                <a:gd name="connsiteX500" fmla="*/ 9981519 w 14030783"/>
                <a:gd name="connsiteY500" fmla="*/ 8904022 h 9738027"/>
                <a:gd name="connsiteX501" fmla="*/ 10063162 w 14030783"/>
                <a:gd name="connsiteY501" fmla="*/ 8850956 h 9738027"/>
                <a:gd name="connsiteX502" fmla="*/ 10140723 w 14030783"/>
                <a:gd name="connsiteY502" fmla="*/ 8802650 h 9738027"/>
                <a:gd name="connsiteX503" fmla="*/ 10169524 w 14030783"/>
                <a:gd name="connsiteY503" fmla="*/ 8768632 h 9738027"/>
                <a:gd name="connsiteX504" fmla="*/ 10138795 w 14030783"/>
                <a:gd name="connsiteY504" fmla="*/ 8719646 h 9738027"/>
                <a:gd name="connsiteX505" fmla="*/ 10178256 w 14030783"/>
                <a:gd name="connsiteY505" fmla="*/ 8683474 h 9738027"/>
                <a:gd name="connsiteX506" fmla="*/ 10238467 w 14030783"/>
                <a:gd name="connsiteY506" fmla="*/ 8664197 h 9738027"/>
                <a:gd name="connsiteX507" fmla="*/ 10291535 w 14030783"/>
                <a:gd name="connsiteY507" fmla="*/ 8642539 h 9738027"/>
                <a:gd name="connsiteX508" fmla="*/ 10332470 w 14030783"/>
                <a:gd name="connsiteY508" fmla="*/ 8610902 h 9738027"/>
                <a:gd name="connsiteX509" fmla="*/ 10389847 w 14030783"/>
                <a:gd name="connsiteY509" fmla="*/ 8533002 h 9738027"/>
                <a:gd name="connsiteX510" fmla="*/ 10402207 w 14030783"/>
                <a:gd name="connsiteY510" fmla="*/ 8525971 h 9738027"/>
                <a:gd name="connsiteX511" fmla="*/ 10436905 w 14030783"/>
                <a:gd name="connsiteY511" fmla="*/ 8480274 h 9738027"/>
                <a:gd name="connsiteX512" fmla="*/ 10475232 w 14030783"/>
                <a:gd name="connsiteY512" fmla="*/ 8443875 h 9738027"/>
                <a:gd name="connsiteX513" fmla="*/ 10518321 w 14030783"/>
                <a:gd name="connsiteY513" fmla="*/ 8395343 h 9738027"/>
                <a:gd name="connsiteX514" fmla="*/ 10533516 w 14030783"/>
                <a:gd name="connsiteY514" fmla="*/ 8308257 h 9738027"/>
                <a:gd name="connsiteX515" fmla="*/ 10538052 w 14030783"/>
                <a:gd name="connsiteY515" fmla="*/ 8247819 h 9738027"/>
                <a:gd name="connsiteX516" fmla="*/ 10520816 w 14030783"/>
                <a:gd name="connsiteY516" fmla="*/ 8171052 h 9738027"/>
                <a:gd name="connsiteX517" fmla="*/ 10561864 w 14030783"/>
                <a:gd name="connsiteY517" fmla="*/ 8117643 h 9738027"/>
                <a:gd name="connsiteX518" fmla="*/ 10605407 w 14030783"/>
                <a:gd name="connsiteY518" fmla="*/ 8119571 h 9738027"/>
                <a:gd name="connsiteX519" fmla="*/ 10666072 w 14030783"/>
                <a:gd name="connsiteY519" fmla="*/ 8102676 h 9738027"/>
                <a:gd name="connsiteX520" fmla="*/ 10693627 w 14030783"/>
                <a:gd name="connsiteY520" fmla="*/ 8025569 h 9738027"/>
                <a:gd name="connsiteX521" fmla="*/ 10735128 w 14030783"/>
                <a:gd name="connsiteY521" fmla="*/ 7994839 h 9738027"/>
                <a:gd name="connsiteX522" fmla="*/ 10813823 w 14030783"/>
                <a:gd name="connsiteY522" fmla="*/ 7894940 h 9738027"/>
                <a:gd name="connsiteX523" fmla="*/ 10845233 w 14030783"/>
                <a:gd name="connsiteY523" fmla="*/ 7805246 h 9738027"/>
                <a:gd name="connsiteX524" fmla="*/ 10886394 w 14030783"/>
                <a:gd name="connsiteY524" fmla="*/ 7745488 h 9738027"/>
                <a:gd name="connsiteX525" fmla="*/ 10942297 w 14030783"/>
                <a:gd name="connsiteY525" fmla="*/ 7730520 h 9738027"/>
                <a:gd name="connsiteX526" fmla="*/ 10997292 w 14030783"/>
                <a:gd name="connsiteY526" fmla="*/ 7727685 h 9738027"/>
                <a:gd name="connsiteX527" fmla="*/ 10990829 w 14030783"/>
                <a:gd name="connsiteY527" fmla="*/ 7706028 h 9738027"/>
                <a:gd name="connsiteX528" fmla="*/ 10982778 w 14030783"/>
                <a:gd name="connsiteY528" fmla="*/ 7652732 h 9738027"/>
                <a:gd name="connsiteX529" fmla="*/ 10989695 w 14030783"/>
                <a:gd name="connsiteY529" fmla="*/ 7604427 h 9738027"/>
                <a:gd name="connsiteX530" fmla="*/ 10956584 w 14030783"/>
                <a:gd name="connsiteY530" fmla="*/ 7507590 h 9738027"/>
                <a:gd name="connsiteX531" fmla="*/ 10954430 w 14030783"/>
                <a:gd name="connsiteY531" fmla="*/ 7454521 h 9738027"/>
                <a:gd name="connsiteX532" fmla="*/ 11002735 w 14030783"/>
                <a:gd name="connsiteY532" fmla="*/ 7401681 h 9738027"/>
                <a:gd name="connsiteX533" fmla="*/ 11063741 w 14030783"/>
                <a:gd name="connsiteY533" fmla="*/ 7373333 h 9738027"/>
                <a:gd name="connsiteX534" fmla="*/ 11055349 w 14030783"/>
                <a:gd name="connsiteY534" fmla="*/ 7335800 h 9738027"/>
                <a:gd name="connsiteX535" fmla="*/ 11013734 w 14030783"/>
                <a:gd name="connsiteY535" fmla="*/ 7306998 h 9738027"/>
                <a:gd name="connsiteX536" fmla="*/ 10951368 w 14030783"/>
                <a:gd name="connsiteY536" fmla="*/ 7239643 h 9738027"/>
                <a:gd name="connsiteX537" fmla="*/ 10890703 w 14030783"/>
                <a:gd name="connsiteY537" fmla="*/ 7270371 h 9738027"/>
                <a:gd name="connsiteX538" fmla="*/ 10820966 w 14030783"/>
                <a:gd name="connsiteY538" fmla="*/ 7263001 h 9738027"/>
                <a:gd name="connsiteX539" fmla="*/ 10823121 w 14030783"/>
                <a:gd name="connsiteY539" fmla="*/ 7205171 h 9738027"/>
                <a:gd name="connsiteX540" fmla="*/ 10869045 w 14030783"/>
                <a:gd name="connsiteY540" fmla="*/ 7133053 h 9738027"/>
                <a:gd name="connsiteX541" fmla="*/ 10916103 w 14030783"/>
                <a:gd name="connsiteY541" fmla="*/ 7116158 h 9738027"/>
                <a:gd name="connsiteX542" fmla="*/ 10956130 w 14030783"/>
                <a:gd name="connsiteY542" fmla="*/ 7087357 h 9738027"/>
                <a:gd name="connsiteX543" fmla="*/ 11012486 w 14030783"/>
                <a:gd name="connsiteY543" fmla="*/ 7074769 h 9738027"/>
                <a:gd name="connsiteX544" fmla="*/ 11072244 w 14030783"/>
                <a:gd name="connsiteY544" fmla="*/ 7055039 h 9738027"/>
                <a:gd name="connsiteX545" fmla="*/ 10968491 w 14030783"/>
                <a:gd name="connsiteY545" fmla="*/ 6954120 h 9738027"/>
                <a:gd name="connsiteX546" fmla="*/ 10942070 w 14030783"/>
                <a:gd name="connsiteY546" fmla="*/ 6879619 h 9738027"/>
                <a:gd name="connsiteX547" fmla="*/ 11036527 w 14030783"/>
                <a:gd name="connsiteY547" fmla="*/ 6886083 h 9738027"/>
                <a:gd name="connsiteX548" fmla="*/ 11084378 w 14030783"/>
                <a:gd name="connsiteY548" fmla="*/ 6856828 h 9738027"/>
                <a:gd name="connsiteX549" fmla="*/ 11026321 w 14030783"/>
                <a:gd name="connsiteY549" fmla="*/ 6788566 h 9738027"/>
                <a:gd name="connsiteX550" fmla="*/ 10953749 w 14030783"/>
                <a:gd name="connsiteY550" fmla="*/ 6740714 h 9738027"/>
                <a:gd name="connsiteX551" fmla="*/ 10948307 w 14030783"/>
                <a:gd name="connsiteY551" fmla="*/ 6692862 h 9738027"/>
                <a:gd name="connsiteX552" fmla="*/ 10895692 w 14030783"/>
                <a:gd name="connsiteY552" fmla="*/ 6668143 h 9738027"/>
                <a:gd name="connsiteX553" fmla="*/ 10852603 w 14030783"/>
                <a:gd name="connsiteY553" fmla="*/ 6633671 h 9738027"/>
                <a:gd name="connsiteX554" fmla="*/ 10842851 w 14030783"/>
                <a:gd name="connsiteY554" fmla="*/ 6556790 h 9738027"/>
                <a:gd name="connsiteX555" fmla="*/ 10832646 w 14030783"/>
                <a:gd name="connsiteY555" fmla="*/ 6494198 h 9738027"/>
                <a:gd name="connsiteX556" fmla="*/ 10779578 w 14030783"/>
                <a:gd name="connsiteY556" fmla="*/ 6367878 h 9738027"/>
                <a:gd name="connsiteX557" fmla="*/ 10750549 w 14030783"/>
                <a:gd name="connsiteY557" fmla="*/ 6247228 h 9738027"/>
                <a:gd name="connsiteX558" fmla="*/ 10707007 w 14030783"/>
                <a:gd name="connsiteY558" fmla="*/ 6218200 h 9738027"/>
                <a:gd name="connsiteX559" fmla="*/ 10658021 w 14030783"/>
                <a:gd name="connsiteY559" fmla="*/ 6155833 h 9738027"/>
                <a:gd name="connsiteX560" fmla="*/ 10547349 w 14030783"/>
                <a:gd name="connsiteY560" fmla="*/ 6072831 h 9738027"/>
                <a:gd name="connsiteX561" fmla="*/ 10465027 w 14030783"/>
                <a:gd name="connsiteY561" fmla="*/ 6005701 h 9738027"/>
                <a:gd name="connsiteX562" fmla="*/ 10480221 w 14030783"/>
                <a:gd name="connsiteY562" fmla="*/ 5885505 h 9738027"/>
                <a:gd name="connsiteX563" fmla="*/ 10547803 w 14030783"/>
                <a:gd name="connsiteY563" fmla="*/ 5822232 h 9738027"/>
                <a:gd name="connsiteX564" fmla="*/ 10634435 w 14030783"/>
                <a:gd name="connsiteY564" fmla="*/ 5724714 h 9738027"/>
                <a:gd name="connsiteX565" fmla="*/ 10668453 w 14030783"/>
                <a:gd name="connsiteY565" fmla="*/ 5637402 h 9738027"/>
                <a:gd name="connsiteX566" fmla="*/ 10711996 w 14030783"/>
                <a:gd name="connsiteY566" fmla="*/ 5604745 h 9738027"/>
                <a:gd name="connsiteX567" fmla="*/ 10789103 w 14030783"/>
                <a:gd name="connsiteY567" fmla="*/ 5627196 h 9738027"/>
                <a:gd name="connsiteX568" fmla="*/ 10799989 w 14030783"/>
                <a:gd name="connsiteY568" fmla="*/ 5560067 h 9738027"/>
                <a:gd name="connsiteX569" fmla="*/ 10853057 w 14030783"/>
                <a:gd name="connsiteY569" fmla="*/ 5502464 h 9738027"/>
                <a:gd name="connsiteX570" fmla="*/ 10929936 w 14030783"/>
                <a:gd name="connsiteY570" fmla="*/ 5468446 h 9738027"/>
                <a:gd name="connsiteX571" fmla="*/ 10997292 w 14030783"/>
                <a:gd name="connsiteY571" fmla="*/ 5463457 h 9738027"/>
                <a:gd name="connsiteX572" fmla="*/ 11027909 w 14030783"/>
                <a:gd name="connsiteY572" fmla="*/ 5434655 h 9738027"/>
                <a:gd name="connsiteX573" fmla="*/ 11090501 w 14030783"/>
                <a:gd name="connsiteY573" fmla="*/ 5395875 h 9738027"/>
                <a:gd name="connsiteX574" fmla="*/ 11200492 w 14030783"/>
                <a:gd name="connsiteY574" fmla="*/ 5361857 h 9738027"/>
                <a:gd name="connsiteX575" fmla="*/ 11244035 w 14030783"/>
                <a:gd name="connsiteY575" fmla="*/ 5332828 h 9738027"/>
                <a:gd name="connsiteX576" fmla="*/ 11200492 w 14030783"/>
                <a:gd name="connsiteY576" fmla="*/ 5303800 h 9738027"/>
                <a:gd name="connsiteX577" fmla="*/ 10910207 w 14030783"/>
                <a:gd name="connsiteY577" fmla="*/ 5260257 h 9738027"/>
                <a:gd name="connsiteX578" fmla="*/ 10866664 w 14030783"/>
                <a:gd name="connsiteY578" fmla="*/ 5216714 h 9738027"/>
                <a:gd name="connsiteX579" fmla="*/ 10721521 w 14030783"/>
                <a:gd name="connsiteY579" fmla="*/ 5274771 h 9738027"/>
                <a:gd name="connsiteX580" fmla="*/ 10663464 w 14030783"/>
                <a:gd name="connsiteY580" fmla="*/ 5303800 h 9738027"/>
                <a:gd name="connsiteX581" fmla="*/ 10576378 w 14030783"/>
                <a:gd name="connsiteY581" fmla="*/ 5390206 h 9738027"/>
                <a:gd name="connsiteX582" fmla="*/ 10479087 w 14030783"/>
                <a:gd name="connsiteY582" fmla="*/ 5361403 h 9738027"/>
                <a:gd name="connsiteX583" fmla="*/ 10407422 w 14030783"/>
                <a:gd name="connsiteY583" fmla="*/ 5317633 h 9738027"/>
                <a:gd name="connsiteX584" fmla="*/ 10387692 w 14030783"/>
                <a:gd name="connsiteY584" fmla="*/ 5245743 h 9738027"/>
                <a:gd name="connsiteX585" fmla="*/ 10402207 w 14030783"/>
                <a:gd name="connsiteY585" fmla="*/ 5187685 h 9738027"/>
                <a:gd name="connsiteX586" fmla="*/ 10431235 w 14030783"/>
                <a:gd name="connsiteY586" fmla="*/ 5144143 h 9738027"/>
                <a:gd name="connsiteX587" fmla="*/ 10387692 w 14030783"/>
                <a:gd name="connsiteY587" fmla="*/ 5115114 h 9738027"/>
                <a:gd name="connsiteX588" fmla="*/ 10329635 w 14030783"/>
                <a:gd name="connsiteY588" fmla="*/ 5100600 h 9738027"/>
                <a:gd name="connsiteX589" fmla="*/ 10242549 w 14030783"/>
                <a:gd name="connsiteY589" fmla="*/ 5071571 h 9738027"/>
                <a:gd name="connsiteX590" fmla="*/ 10199007 w 14030783"/>
                <a:gd name="connsiteY590" fmla="*/ 5057057 h 9738027"/>
                <a:gd name="connsiteX591" fmla="*/ 10112602 w 14030783"/>
                <a:gd name="connsiteY591" fmla="*/ 5028028 h 9738027"/>
                <a:gd name="connsiteX592" fmla="*/ 10083346 w 14030783"/>
                <a:gd name="connsiteY592" fmla="*/ 4921665 h 9738027"/>
                <a:gd name="connsiteX593" fmla="*/ 10088789 w 14030783"/>
                <a:gd name="connsiteY593" fmla="*/ 4868598 h 9738027"/>
                <a:gd name="connsiteX594" fmla="*/ 10141403 w 14030783"/>
                <a:gd name="connsiteY594" fmla="*/ 4758381 h 9738027"/>
                <a:gd name="connsiteX595" fmla="*/ 10227809 w 14030783"/>
                <a:gd name="connsiteY595" fmla="*/ 4753164 h 9738027"/>
                <a:gd name="connsiteX596" fmla="*/ 10301060 w 14030783"/>
                <a:gd name="connsiteY596" fmla="*/ 4791490 h 9738027"/>
                <a:gd name="connsiteX597" fmla="*/ 10350727 w 14030783"/>
                <a:gd name="connsiteY597" fmla="*/ 4762462 h 9738027"/>
                <a:gd name="connsiteX598" fmla="*/ 10404021 w 14030783"/>
                <a:gd name="connsiteY598" fmla="*/ 4752710 h 9738027"/>
                <a:gd name="connsiteX599" fmla="*/ 10461851 w 14030783"/>
                <a:gd name="connsiteY599" fmla="*/ 4698963 h 9738027"/>
                <a:gd name="connsiteX600" fmla="*/ 10486117 w 14030783"/>
                <a:gd name="connsiteY600" fmla="*/ 4607114 h 9738027"/>
                <a:gd name="connsiteX601" fmla="*/ 10530341 w 14030783"/>
                <a:gd name="connsiteY601" fmla="*/ 4532502 h 9738027"/>
                <a:gd name="connsiteX602" fmla="*/ 10634435 w 14030783"/>
                <a:gd name="connsiteY602" fmla="*/ 4520028 h 9738027"/>
                <a:gd name="connsiteX603" fmla="*/ 10677978 w 14030783"/>
                <a:gd name="connsiteY603" fmla="*/ 4491000 h 9738027"/>
                <a:gd name="connsiteX604" fmla="*/ 10750549 w 14030783"/>
                <a:gd name="connsiteY604" fmla="*/ 4403914 h 9738027"/>
                <a:gd name="connsiteX605" fmla="*/ 10794092 w 14030783"/>
                <a:gd name="connsiteY605" fmla="*/ 4360371 h 9738027"/>
                <a:gd name="connsiteX606" fmla="*/ 10814503 w 14030783"/>
                <a:gd name="connsiteY606" fmla="*/ 4302314 h 9738027"/>
                <a:gd name="connsiteX607" fmla="*/ 10887528 w 14030783"/>
                <a:gd name="connsiteY607" fmla="*/ 4251514 h 9738027"/>
                <a:gd name="connsiteX608" fmla="*/ 11016116 w 14030783"/>
                <a:gd name="connsiteY608" fmla="*/ 4232464 h 9738027"/>
                <a:gd name="connsiteX609" fmla="*/ 11142209 w 14030783"/>
                <a:gd name="connsiteY609" fmla="*/ 4307983 h 9738027"/>
                <a:gd name="connsiteX610" fmla="*/ 11165794 w 14030783"/>
                <a:gd name="connsiteY610" fmla="*/ 4433170 h 9738027"/>
                <a:gd name="connsiteX611" fmla="*/ 11117489 w 14030783"/>
                <a:gd name="connsiteY611" fmla="*/ 4505514 h 9738027"/>
                <a:gd name="connsiteX612" fmla="*/ 11087553 w 14030783"/>
                <a:gd name="connsiteY612" fmla="*/ 4551552 h 9738027"/>
                <a:gd name="connsiteX613" fmla="*/ 11088687 w 14030783"/>
                <a:gd name="connsiteY613" fmla="*/ 4577632 h 9738027"/>
                <a:gd name="connsiteX614" fmla="*/ 11026321 w 14030783"/>
                <a:gd name="connsiteY614" fmla="*/ 4592600 h 9738027"/>
                <a:gd name="connsiteX615" fmla="*/ 11011807 w 14030783"/>
                <a:gd name="connsiteY615" fmla="*/ 4650657 h 9738027"/>
                <a:gd name="connsiteX616" fmla="*/ 11098892 w 14030783"/>
                <a:gd name="connsiteY616" fmla="*/ 4665171 h 9738027"/>
                <a:gd name="connsiteX617" fmla="*/ 11055349 w 14030783"/>
                <a:gd name="connsiteY617" fmla="*/ 4708714 h 9738027"/>
                <a:gd name="connsiteX618" fmla="*/ 11040835 w 14030783"/>
                <a:gd name="connsiteY618" fmla="*/ 4752257 h 9738027"/>
                <a:gd name="connsiteX619" fmla="*/ 11055349 w 14030783"/>
                <a:gd name="connsiteY619" fmla="*/ 4781285 h 9738027"/>
                <a:gd name="connsiteX620" fmla="*/ 11098892 w 14030783"/>
                <a:gd name="connsiteY620" fmla="*/ 4737743 h 9738027"/>
                <a:gd name="connsiteX621" fmla="*/ 11229521 w 14030783"/>
                <a:gd name="connsiteY621" fmla="*/ 4650657 h 9738027"/>
                <a:gd name="connsiteX622" fmla="*/ 11287578 w 14030783"/>
                <a:gd name="connsiteY622" fmla="*/ 4636143 h 9738027"/>
                <a:gd name="connsiteX623" fmla="*/ 11374664 w 14030783"/>
                <a:gd name="connsiteY623" fmla="*/ 4592600 h 9738027"/>
                <a:gd name="connsiteX624" fmla="*/ 11461749 w 14030783"/>
                <a:gd name="connsiteY624" fmla="*/ 4549057 h 9738027"/>
                <a:gd name="connsiteX625" fmla="*/ 11577864 w 14030783"/>
                <a:gd name="connsiteY625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4001407 w 14030783"/>
                <a:gd name="connsiteY210" fmla="*/ 2836371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44949 w 14030783"/>
                <a:gd name="connsiteY209" fmla="*/ 2865400 h 9738027"/>
                <a:gd name="connsiteX210" fmla="*/ 3975213 w 14030783"/>
                <a:gd name="connsiteY210" fmla="*/ 2864946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06207 w 14030783"/>
                <a:gd name="connsiteY207" fmla="*/ 2937971 h 9738027"/>
                <a:gd name="connsiteX208" fmla="*/ 4132035 w 14030783"/>
                <a:gd name="connsiteY208" fmla="*/ 2894428 h 9738027"/>
                <a:gd name="connsiteX209" fmla="*/ 4056856 w 14030783"/>
                <a:gd name="connsiteY209" fmla="*/ 2901119 h 9738027"/>
                <a:gd name="connsiteX210" fmla="*/ 3975213 w 14030783"/>
                <a:gd name="connsiteY210" fmla="*/ 2864946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2264 w 14030783"/>
                <a:gd name="connsiteY201" fmla="*/ 321374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18113 w 14030783"/>
                <a:gd name="connsiteY207" fmla="*/ 2930828 h 9738027"/>
                <a:gd name="connsiteX208" fmla="*/ 4132035 w 14030783"/>
                <a:gd name="connsiteY208" fmla="*/ 2894428 h 9738027"/>
                <a:gd name="connsiteX209" fmla="*/ 4056856 w 14030783"/>
                <a:gd name="connsiteY209" fmla="*/ 2901119 h 9738027"/>
                <a:gd name="connsiteX210" fmla="*/ 3975213 w 14030783"/>
                <a:gd name="connsiteY210" fmla="*/ 2864946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46435 w 14030783"/>
                <a:gd name="connsiteY198" fmla="*/ 3271800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9408 w 14030783"/>
                <a:gd name="connsiteY201" fmla="*/ 319469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18113 w 14030783"/>
                <a:gd name="connsiteY207" fmla="*/ 2930828 h 9738027"/>
                <a:gd name="connsiteX208" fmla="*/ 4132035 w 14030783"/>
                <a:gd name="connsiteY208" fmla="*/ 2894428 h 9738027"/>
                <a:gd name="connsiteX209" fmla="*/ 4056856 w 14030783"/>
                <a:gd name="connsiteY209" fmla="*/ 2901119 h 9738027"/>
                <a:gd name="connsiteX210" fmla="*/ 3975213 w 14030783"/>
                <a:gd name="connsiteY210" fmla="*/ 2864946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5464 w 14030783"/>
                <a:gd name="connsiteY197" fmla="*/ 3373400 h 9738027"/>
                <a:gd name="connsiteX198" fmla="*/ 5022623 w 14030783"/>
                <a:gd name="connsiteY198" fmla="*/ 3281325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9408 w 14030783"/>
                <a:gd name="connsiteY201" fmla="*/ 319469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18113 w 14030783"/>
                <a:gd name="connsiteY207" fmla="*/ 2930828 h 9738027"/>
                <a:gd name="connsiteX208" fmla="*/ 4132035 w 14030783"/>
                <a:gd name="connsiteY208" fmla="*/ 2894428 h 9738027"/>
                <a:gd name="connsiteX209" fmla="*/ 4056856 w 14030783"/>
                <a:gd name="connsiteY209" fmla="*/ 2901119 h 9738027"/>
                <a:gd name="connsiteX210" fmla="*/ 3975213 w 14030783"/>
                <a:gd name="connsiteY210" fmla="*/ 2864946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83349 w 14030783"/>
                <a:gd name="connsiteY186" fmla="*/ 3736257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0701 w 14030783"/>
                <a:gd name="connsiteY197" fmla="*/ 3392450 h 9738027"/>
                <a:gd name="connsiteX198" fmla="*/ 5022623 w 14030783"/>
                <a:gd name="connsiteY198" fmla="*/ 3281325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9408 w 14030783"/>
                <a:gd name="connsiteY201" fmla="*/ 319469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18113 w 14030783"/>
                <a:gd name="connsiteY207" fmla="*/ 2930828 h 9738027"/>
                <a:gd name="connsiteX208" fmla="*/ 4132035 w 14030783"/>
                <a:gd name="connsiteY208" fmla="*/ 2894428 h 9738027"/>
                <a:gd name="connsiteX209" fmla="*/ 4056856 w 14030783"/>
                <a:gd name="connsiteY209" fmla="*/ 2901119 h 9738027"/>
                <a:gd name="connsiteX210" fmla="*/ 3975213 w 14030783"/>
                <a:gd name="connsiteY210" fmla="*/ 2864946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50771 h 9738027"/>
                <a:gd name="connsiteX186" fmla="*/ 6466680 w 14030783"/>
                <a:gd name="connsiteY186" fmla="*/ 3781501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0701 w 14030783"/>
                <a:gd name="connsiteY197" fmla="*/ 3392450 h 9738027"/>
                <a:gd name="connsiteX198" fmla="*/ 5022623 w 14030783"/>
                <a:gd name="connsiteY198" fmla="*/ 3281325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9408 w 14030783"/>
                <a:gd name="connsiteY201" fmla="*/ 319469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18113 w 14030783"/>
                <a:gd name="connsiteY207" fmla="*/ 2930828 h 9738027"/>
                <a:gd name="connsiteX208" fmla="*/ 4132035 w 14030783"/>
                <a:gd name="connsiteY208" fmla="*/ 2894428 h 9738027"/>
                <a:gd name="connsiteX209" fmla="*/ 4056856 w 14030783"/>
                <a:gd name="connsiteY209" fmla="*/ 2901119 h 9738027"/>
                <a:gd name="connsiteX210" fmla="*/ 3975213 w 14030783"/>
                <a:gd name="connsiteY210" fmla="*/ 2864946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70435 w 14030783"/>
                <a:gd name="connsiteY184" fmla="*/ 3765285 h 9738027"/>
                <a:gd name="connsiteX185" fmla="*/ 6526892 w 14030783"/>
                <a:gd name="connsiteY185" fmla="*/ 3798396 h 9738027"/>
                <a:gd name="connsiteX186" fmla="*/ 6466680 w 14030783"/>
                <a:gd name="connsiteY186" fmla="*/ 3781501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0701 w 14030783"/>
                <a:gd name="connsiteY197" fmla="*/ 3392450 h 9738027"/>
                <a:gd name="connsiteX198" fmla="*/ 5022623 w 14030783"/>
                <a:gd name="connsiteY198" fmla="*/ 3281325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9408 w 14030783"/>
                <a:gd name="connsiteY201" fmla="*/ 319469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18113 w 14030783"/>
                <a:gd name="connsiteY207" fmla="*/ 2930828 h 9738027"/>
                <a:gd name="connsiteX208" fmla="*/ 4132035 w 14030783"/>
                <a:gd name="connsiteY208" fmla="*/ 2894428 h 9738027"/>
                <a:gd name="connsiteX209" fmla="*/ 4056856 w 14030783"/>
                <a:gd name="connsiteY209" fmla="*/ 2901119 h 9738027"/>
                <a:gd name="connsiteX210" fmla="*/ 3975213 w 14030783"/>
                <a:gd name="connsiteY210" fmla="*/ 2864946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57521 w 14030783"/>
                <a:gd name="connsiteY183" fmla="*/ 3794314 h 9738027"/>
                <a:gd name="connsiteX184" fmla="*/ 6584722 w 14030783"/>
                <a:gd name="connsiteY184" fmla="*/ 3822435 h 9738027"/>
                <a:gd name="connsiteX185" fmla="*/ 6526892 w 14030783"/>
                <a:gd name="connsiteY185" fmla="*/ 3798396 h 9738027"/>
                <a:gd name="connsiteX186" fmla="*/ 6466680 w 14030783"/>
                <a:gd name="connsiteY186" fmla="*/ 3781501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0701 w 14030783"/>
                <a:gd name="connsiteY197" fmla="*/ 3392450 h 9738027"/>
                <a:gd name="connsiteX198" fmla="*/ 5022623 w 14030783"/>
                <a:gd name="connsiteY198" fmla="*/ 3281325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9408 w 14030783"/>
                <a:gd name="connsiteY201" fmla="*/ 319469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18113 w 14030783"/>
                <a:gd name="connsiteY207" fmla="*/ 2930828 h 9738027"/>
                <a:gd name="connsiteX208" fmla="*/ 4132035 w 14030783"/>
                <a:gd name="connsiteY208" fmla="*/ 2894428 h 9738027"/>
                <a:gd name="connsiteX209" fmla="*/ 4056856 w 14030783"/>
                <a:gd name="connsiteY209" fmla="*/ 2901119 h 9738027"/>
                <a:gd name="connsiteX210" fmla="*/ 3975213 w 14030783"/>
                <a:gd name="connsiteY210" fmla="*/ 2864946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881400 h 9738027"/>
                <a:gd name="connsiteX183" fmla="*/ 6676571 w 14030783"/>
                <a:gd name="connsiteY183" fmla="*/ 3860989 h 9738027"/>
                <a:gd name="connsiteX184" fmla="*/ 6584722 w 14030783"/>
                <a:gd name="connsiteY184" fmla="*/ 3822435 h 9738027"/>
                <a:gd name="connsiteX185" fmla="*/ 6526892 w 14030783"/>
                <a:gd name="connsiteY185" fmla="*/ 3798396 h 9738027"/>
                <a:gd name="connsiteX186" fmla="*/ 6466680 w 14030783"/>
                <a:gd name="connsiteY186" fmla="*/ 3781501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0701 w 14030783"/>
                <a:gd name="connsiteY197" fmla="*/ 3392450 h 9738027"/>
                <a:gd name="connsiteX198" fmla="*/ 5022623 w 14030783"/>
                <a:gd name="connsiteY198" fmla="*/ 3281325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9408 w 14030783"/>
                <a:gd name="connsiteY201" fmla="*/ 319469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18113 w 14030783"/>
                <a:gd name="connsiteY207" fmla="*/ 2930828 h 9738027"/>
                <a:gd name="connsiteX208" fmla="*/ 4132035 w 14030783"/>
                <a:gd name="connsiteY208" fmla="*/ 2894428 h 9738027"/>
                <a:gd name="connsiteX209" fmla="*/ 4056856 w 14030783"/>
                <a:gd name="connsiteY209" fmla="*/ 2901119 h 9738027"/>
                <a:gd name="connsiteX210" fmla="*/ 3975213 w 14030783"/>
                <a:gd name="connsiteY210" fmla="*/ 2864946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788149 w 14030783"/>
                <a:gd name="connsiteY182" fmla="*/ 3905213 h 9738027"/>
                <a:gd name="connsiteX183" fmla="*/ 6676571 w 14030783"/>
                <a:gd name="connsiteY183" fmla="*/ 3860989 h 9738027"/>
                <a:gd name="connsiteX184" fmla="*/ 6584722 w 14030783"/>
                <a:gd name="connsiteY184" fmla="*/ 3822435 h 9738027"/>
                <a:gd name="connsiteX185" fmla="*/ 6526892 w 14030783"/>
                <a:gd name="connsiteY185" fmla="*/ 3798396 h 9738027"/>
                <a:gd name="connsiteX186" fmla="*/ 6466680 w 14030783"/>
                <a:gd name="connsiteY186" fmla="*/ 3781501 h 9738027"/>
                <a:gd name="connsiteX187" fmla="*/ 6265635 w 14030783"/>
                <a:gd name="connsiteY187" fmla="*/ 3692714 h 9738027"/>
                <a:gd name="connsiteX188" fmla="*/ 6207578 w 14030783"/>
                <a:gd name="connsiteY188" fmla="*/ 3678200 h 9738027"/>
                <a:gd name="connsiteX189" fmla="*/ 5960835 w 14030783"/>
                <a:gd name="connsiteY189" fmla="*/ 3663685 h 9738027"/>
                <a:gd name="connsiteX190" fmla="*/ 5627007 w 14030783"/>
                <a:gd name="connsiteY190" fmla="*/ 3663685 h 9738027"/>
                <a:gd name="connsiteX191" fmla="*/ 5568949 w 14030783"/>
                <a:gd name="connsiteY191" fmla="*/ 3678200 h 9738027"/>
                <a:gd name="connsiteX192" fmla="*/ 5481864 w 14030783"/>
                <a:gd name="connsiteY192" fmla="*/ 3692714 h 9738027"/>
                <a:gd name="connsiteX193" fmla="*/ 5293178 w 14030783"/>
                <a:gd name="connsiteY193" fmla="*/ 3678200 h 9738027"/>
                <a:gd name="connsiteX194" fmla="*/ 5206092 w 14030783"/>
                <a:gd name="connsiteY194" fmla="*/ 3620143 h 9738027"/>
                <a:gd name="connsiteX195" fmla="*/ 5191578 w 14030783"/>
                <a:gd name="connsiteY195" fmla="*/ 3576600 h 9738027"/>
                <a:gd name="connsiteX196" fmla="*/ 5104492 w 14030783"/>
                <a:gd name="connsiteY196" fmla="*/ 3489514 h 9738027"/>
                <a:gd name="connsiteX197" fmla="*/ 5070701 w 14030783"/>
                <a:gd name="connsiteY197" fmla="*/ 3392450 h 9738027"/>
                <a:gd name="connsiteX198" fmla="*/ 5022623 w 14030783"/>
                <a:gd name="connsiteY198" fmla="*/ 3281325 h 9738027"/>
                <a:gd name="connsiteX199" fmla="*/ 5031921 w 14030783"/>
                <a:gd name="connsiteY199" fmla="*/ 3213743 h 9738027"/>
                <a:gd name="connsiteX200" fmla="*/ 4959349 w 14030783"/>
                <a:gd name="connsiteY200" fmla="*/ 3199228 h 9738027"/>
                <a:gd name="connsiteX201" fmla="*/ 4879408 w 14030783"/>
                <a:gd name="connsiteY201" fmla="*/ 3194693 h 9738027"/>
                <a:gd name="connsiteX202" fmla="*/ 4785178 w 14030783"/>
                <a:gd name="connsiteY202" fmla="*/ 3141171 h 9738027"/>
                <a:gd name="connsiteX203" fmla="*/ 4727121 w 14030783"/>
                <a:gd name="connsiteY203" fmla="*/ 3054085 h 9738027"/>
                <a:gd name="connsiteX204" fmla="*/ 4683578 w 14030783"/>
                <a:gd name="connsiteY204" fmla="*/ 3039571 h 9738027"/>
                <a:gd name="connsiteX205" fmla="*/ 4640035 w 14030783"/>
                <a:gd name="connsiteY205" fmla="*/ 3010543 h 9738027"/>
                <a:gd name="connsiteX206" fmla="*/ 4494892 w 14030783"/>
                <a:gd name="connsiteY206" fmla="*/ 2981514 h 9738027"/>
                <a:gd name="connsiteX207" fmla="*/ 4318113 w 14030783"/>
                <a:gd name="connsiteY207" fmla="*/ 2930828 h 9738027"/>
                <a:gd name="connsiteX208" fmla="*/ 4132035 w 14030783"/>
                <a:gd name="connsiteY208" fmla="*/ 2894428 h 9738027"/>
                <a:gd name="connsiteX209" fmla="*/ 4056856 w 14030783"/>
                <a:gd name="connsiteY209" fmla="*/ 2901119 h 9738027"/>
                <a:gd name="connsiteX210" fmla="*/ 3975213 w 14030783"/>
                <a:gd name="connsiteY210" fmla="*/ 2864946 h 9738027"/>
                <a:gd name="connsiteX211" fmla="*/ 3950948 w 14030783"/>
                <a:gd name="connsiteY211" fmla="*/ 2777520 h 9738027"/>
                <a:gd name="connsiteX212" fmla="*/ 4034292 w 14030783"/>
                <a:gd name="connsiteY212" fmla="*/ 2620358 h 9738027"/>
                <a:gd name="connsiteX213" fmla="*/ 4030435 w 14030783"/>
                <a:gd name="connsiteY213" fmla="*/ 2488028 h 9738027"/>
                <a:gd name="connsiteX214" fmla="*/ 3996871 w 14030783"/>
                <a:gd name="connsiteY214" fmla="*/ 2328144 h 9738027"/>
                <a:gd name="connsiteX215" fmla="*/ 3936433 w 14030783"/>
                <a:gd name="connsiteY215" fmla="*/ 2221328 h 9738027"/>
                <a:gd name="connsiteX216" fmla="*/ 3914321 w 14030783"/>
                <a:gd name="connsiteY216" fmla="*/ 2139685 h 9738027"/>
                <a:gd name="connsiteX217" fmla="*/ 3783466 w 14030783"/>
                <a:gd name="connsiteY217" fmla="*/ 1999305 h 9738027"/>
                <a:gd name="connsiteX218" fmla="*/ 3712823 w 14030783"/>
                <a:gd name="connsiteY218" fmla="*/ 1951226 h 9738027"/>
                <a:gd name="connsiteX219" fmla="*/ 3606913 w 14030783"/>
                <a:gd name="connsiteY219" fmla="*/ 1968122 h 9738027"/>
                <a:gd name="connsiteX220" fmla="*/ 3493407 w 14030783"/>
                <a:gd name="connsiteY220" fmla="*/ 1951000 h 9738027"/>
                <a:gd name="connsiteX221" fmla="*/ 3464378 w 14030783"/>
                <a:gd name="connsiteY221" fmla="*/ 1907457 h 9738027"/>
                <a:gd name="connsiteX222" fmla="*/ 3406321 w 14030783"/>
                <a:gd name="connsiteY222" fmla="*/ 1849400 h 9738027"/>
                <a:gd name="connsiteX223" fmla="*/ 3322524 w 14030783"/>
                <a:gd name="connsiteY223" fmla="*/ 1756418 h 9738027"/>
                <a:gd name="connsiteX224" fmla="*/ 3297577 w 14030783"/>
                <a:gd name="connsiteY224" fmla="*/ 1640757 h 9738027"/>
                <a:gd name="connsiteX225" fmla="*/ 3261178 w 14030783"/>
                <a:gd name="connsiteY225" fmla="*/ 1588143 h 9738027"/>
                <a:gd name="connsiteX226" fmla="*/ 3133158 w 14030783"/>
                <a:gd name="connsiteY226" fmla="*/ 1569319 h 9738027"/>
                <a:gd name="connsiteX227" fmla="*/ 3066255 w 14030783"/>
                <a:gd name="connsiteY227" fmla="*/ 1617626 h 9738027"/>
                <a:gd name="connsiteX228" fmla="*/ 3031557 w 14030783"/>
                <a:gd name="connsiteY228" fmla="*/ 1714235 h 9738027"/>
                <a:gd name="connsiteX229" fmla="*/ 3014435 w 14030783"/>
                <a:gd name="connsiteY229" fmla="*/ 1776828 h 9738027"/>
                <a:gd name="connsiteX230" fmla="*/ 2949235 w 14030783"/>
                <a:gd name="connsiteY230" fmla="*/ 1808012 h 9738027"/>
                <a:gd name="connsiteX231" fmla="*/ 2829379 w 14030783"/>
                <a:gd name="connsiteY231" fmla="*/ 1820258 h 9738027"/>
                <a:gd name="connsiteX232" fmla="*/ 2804998 w 14030783"/>
                <a:gd name="connsiteY232" fmla="*/ 1842257 h 9738027"/>
                <a:gd name="connsiteX233" fmla="*/ 2772682 w 14030783"/>
                <a:gd name="connsiteY233" fmla="*/ 1878428 h 9738027"/>
                <a:gd name="connsiteX234" fmla="*/ 2757942 w 14030783"/>
                <a:gd name="connsiteY234" fmla="*/ 1998851 h 9738027"/>
                <a:gd name="connsiteX235" fmla="*/ 2772001 w 14030783"/>
                <a:gd name="connsiteY235" fmla="*/ 2139913 h 9738027"/>
                <a:gd name="connsiteX236" fmla="*/ 2771547 w 14030783"/>
                <a:gd name="connsiteY236" fmla="*/ 2255572 h 9738027"/>
                <a:gd name="connsiteX237" fmla="*/ 2695121 w 14030783"/>
                <a:gd name="connsiteY237" fmla="*/ 2328371 h 9738027"/>
                <a:gd name="connsiteX238" fmla="*/ 2457904 w 14030783"/>
                <a:gd name="connsiteY238" fmla="*/ 2320320 h 9738027"/>
                <a:gd name="connsiteX239" fmla="*/ 2317749 w 14030783"/>
                <a:gd name="connsiteY239" fmla="*/ 2284828 h 9738027"/>
                <a:gd name="connsiteX240" fmla="*/ 2274207 w 14030783"/>
                <a:gd name="connsiteY240" fmla="*/ 2270314 h 9738027"/>
                <a:gd name="connsiteX241" fmla="*/ 2143578 w 14030783"/>
                <a:gd name="connsiteY241" fmla="*/ 2284828 h 9738027"/>
                <a:gd name="connsiteX242" fmla="*/ 2129064 w 14030783"/>
                <a:gd name="connsiteY242" fmla="*/ 2357400 h 9738027"/>
                <a:gd name="connsiteX243" fmla="*/ 2099808 w 14030783"/>
                <a:gd name="connsiteY243" fmla="*/ 2463763 h 9738027"/>
                <a:gd name="connsiteX244" fmla="*/ 2070553 w 14030783"/>
                <a:gd name="connsiteY244" fmla="*/ 2561053 h 9738027"/>
                <a:gd name="connsiteX245" fmla="*/ 2027464 w 14030783"/>
                <a:gd name="connsiteY245" fmla="*/ 2647459 h 9738027"/>
                <a:gd name="connsiteX246" fmla="*/ 2025309 w 14030783"/>
                <a:gd name="connsiteY246" fmla="*/ 2780695 h 9738027"/>
                <a:gd name="connsiteX247" fmla="*/ 2085295 w 14030783"/>
                <a:gd name="connsiteY247" fmla="*/ 2852813 h 9738027"/>
                <a:gd name="connsiteX248" fmla="*/ 2020093 w 14030783"/>
                <a:gd name="connsiteY248" fmla="*/ 2903953 h 9738027"/>
                <a:gd name="connsiteX249" fmla="*/ 1918493 w 14030783"/>
                <a:gd name="connsiteY249" fmla="*/ 2846576 h 9738027"/>
                <a:gd name="connsiteX250" fmla="*/ 1817348 w 14030783"/>
                <a:gd name="connsiteY250" fmla="*/ 2863245 h 9738027"/>
                <a:gd name="connsiteX251" fmla="*/ 1621064 w 14030783"/>
                <a:gd name="connsiteY251" fmla="*/ 2908943 h 9738027"/>
                <a:gd name="connsiteX252" fmla="*/ 1582510 w 14030783"/>
                <a:gd name="connsiteY252" fmla="*/ 2933435 h 9738027"/>
                <a:gd name="connsiteX253" fmla="*/ 1512773 w 14030783"/>
                <a:gd name="connsiteY253" fmla="*/ 2955320 h 9738027"/>
                <a:gd name="connsiteX254" fmla="*/ 1517309 w 14030783"/>
                <a:gd name="connsiteY254" fmla="*/ 3013150 h 9738027"/>
                <a:gd name="connsiteX255" fmla="*/ 1549173 w 14030783"/>
                <a:gd name="connsiteY255" fmla="*/ 3107153 h 9738027"/>
                <a:gd name="connsiteX256" fmla="*/ 1592716 w 14030783"/>
                <a:gd name="connsiteY256" fmla="*/ 3191403 h 9738027"/>
                <a:gd name="connsiteX257" fmla="*/ 1641135 w 14030783"/>
                <a:gd name="connsiteY257" fmla="*/ 3379977 h 9738027"/>
                <a:gd name="connsiteX258" fmla="*/ 1679235 w 14030783"/>
                <a:gd name="connsiteY258" fmla="*/ 3515708 h 9738027"/>
                <a:gd name="connsiteX259" fmla="*/ 1611766 w 14030783"/>
                <a:gd name="connsiteY259" fmla="*/ 3576373 h 9738027"/>
                <a:gd name="connsiteX260" fmla="*/ 1603941 w 14030783"/>
                <a:gd name="connsiteY260" fmla="*/ 3629214 h 9738027"/>
                <a:gd name="connsiteX261" fmla="*/ 1562554 w 14030783"/>
                <a:gd name="connsiteY261" fmla="*/ 3677633 h 9738027"/>
                <a:gd name="connsiteX262" fmla="*/ 1524454 w 14030783"/>
                <a:gd name="connsiteY262" fmla="*/ 3753833 h 9738027"/>
                <a:gd name="connsiteX263" fmla="*/ 1548492 w 14030783"/>
                <a:gd name="connsiteY263" fmla="*/ 3852371 h 9738027"/>
                <a:gd name="connsiteX264" fmla="*/ 1504949 w 14030783"/>
                <a:gd name="connsiteY264" fmla="*/ 3866885 h 9738027"/>
                <a:gd name="connsiteX265" fmla="*/ 1446892 w 14030783"/>
                <a:gd name="connsiteY265" fmla="*/ 3881400 h 9738027"/>
                <a:gd name="connsiteX266" fmla="*/ 1427615 w 14030783"/>
                <a:gd name="connsiteY266" fmla="*/ 3913037 h 9738027"/>
                <a:gd name="connsiteX267" fmla="*/ 1374548 w 14030783"/>
                <a:gd name="connsiteY267" fmla="*/ 3939910 h 9738027"/>
                <a:gd name="connsiteX268" fmla="*/ 1333386 w 14030783"/>
                <a:gd name="connsiteY268" fmla="*/ 3980845 h 9738027"/>
                <a:gd name="connsiteX269" fmla="*/ 1200149 w 14030783"/>
                <a:gd name="connsiteY269" fmla="*/ 4041057 h 9738027"/>
                <a:gd name="connsiteX270" fmla="*/ 1132114 w 14030783"/>
                <a:gd name="connsiteY270" fmla="*/ 4089135 h 9738027"/>
                <a:gd name="connsiteX271" fmla="*/ 1102858 w 14030783"/>
                <a:gd name="connsiteY271" fmla="*/ 4120319 h 9738027"/>
                <a:gd name="connsiteX272" fmla="*/ 1052398 w 14030783"/>
                <a:gd name="connsiteY272" fmla="*/ 4154337 h 9738027"/>
                <a:gd name="connsiteX273" fmla="*/ 996269 w 14030783"/>
                <a:gd name="connsiteY273" fmla="*/ 4183591 h 9738027"/>
                <a:gd name="connsiteX274" fmla="*/ 870857 w 14030783"/>
                <a:gd name="connsiteY274" fmla="*/ 4203322 h 9738027"/>
                <a:gd name="connsiteX275" fmla="*/ 759958 w 14030783"/>
                <a:gd name="connsiteY275" fmla="*/ 4204229 h 9738027"/>
                <a:gd name="connsiteX276" fmla="*/ 716642 w 14030783"/>
                <a:gd name="connsiteY276" fmla="*/ 4307531 h 9738027"/>
                <a:gd name="connsiteX277" fmla="*/ 648607 w 14030783"/>
                <a:gd name="connsiteY277" fmla="*/ 4389400 h 9738027"/>
                <a:gd name="connsiteX278" fmla="*/ 561521 w 14030783"/>
                <a:gd name="connsiteY278" fmla="*/ 4432943 h 9738027"/>
                <a:gd name="connsiteX279" fmla="*/ 474435 w 14030783"/>
                <a:gd name="connsiteY279" fmla="*/ 4418428 h 9738027"/>
                <a:gd name="connsiteX280" fmla="*/ 459921 w 14030783"/>
                <a:gd name="connsiteY280" fmla="*/ 4374885 h 9738027"/>
                <a:gd name="connsiteX281" fmla="*/ 416378 w 14030783"/>
                <a:gd name="connsiteY281" fmla="*/ 4345857 h 9738027"/>
                <a:gd name="connsiteX282" fmla="*/ 358321 w 14030783"/>
                <a:gd name="connsiteY282" fmla="*/ 4360371 h 9738027"/>
                <a:gd name="connsiteX283" fmla="*/ 300264 w 14030783"/>
                <a:gd name="connsiteY283" fmla="*/ 4403914 h 9738027"/>
                <a:gd name="connsiteX284" fmla="*/ 169635 w 14030783"/>
                <a:gd name="connsiteY284" fmla="*/ 4476485 h 9738027"/>
                <a:gd name="connsiteX285" fmla="*/ 103980 w 14030783"/>
                <a:gd name="connsiteY285" fmla="*/ 4551438 h 9738027"/>
                <a:gd name="connsiteX286" fmla="*/ 72571 w 14030783"/>
                <a:gd name="connsiteY286" fmla="*/ 4643287 h 9738027"/>
                <a:gd name="connsiteX287" fmla="*/ 453 w 14030783"/>
                <a:gd name="connsiteY287" fmla="*/ 4715858 h 9738027"/>
                <a:gd name="connsiteX288" fmla="*/ 52840 w 14030783"/>
                <a:gd name="connsiteY288" fmla="*/ 4784914 h 9738027"/>
                <a:gd name="connsiteX289" fmla="*/ 53521 w 14030783"/>
                <a:gd name="connsiteY289" fmla="*/ 4853857 h 9738027"/>
                <a:gd name="connsiteX290" fmla="*/ 111578 w 14030783"/>
                <a:gd name="connsiteY290" fmla="*/ 4868371 h 9738027"/>
                <a:gd name="connsiteX291" fmla="*/ 155121 w 14030783"/>
                <a:gd name="connsiteY291" fmla="*/ 4882885 h 9738027"/>
                <a:gd name="connsiteX292" fmla="*/ 256721 w 14030783"/>
                <a:gd name="connsiteY292" fmla="*/ 4984485 h 9738027"/>
                <a:gd name="connsiteX293" fmla="*/ 319086 w 14030783"/>
                <a:gd name="connsiteY293" fmla="*/ 5098219 h 9738027"/>
                <a:gd name="connsiteX294" fmla="*/ 304572 w 14030783"/>
                <a:gd name="connsiteY294" fmla="*/ 5294275 h 9738027"/>
                <a:gd name="connsiteX295" fmla="*/ 242207 w 14030783"/>
                <a:gd name="connsiteY295" fmla="*/ 5390885 h 9738027"/>
                <a:gd name="connsiteX296" fmla="*/ 300264 w 14030783"/>
                <a:gd name="connsiteY296" fmla="*/ 5419914 h 9738027"/>
                <a:gd name="connsiteX297" fmla="*/ 358321 w 14030783"/>
                <a:gd name="connsiteY297" fmla="*/ 5434428 h 9738027"/>
                <a:gd name="connsiteX298" fmla="*/ 401864 w 14030783"/>
                <a:gd name="connsiteY298" fmla="*/ 5463457 h 9738027"/>
                <a:gd name="connsiteX299" fmla="*/ 445407 w 14030783"/>
                <a:gd name="connsiteY299" fmla="*/ 5477971 h 9738027"/>
                <a:gd name="connsiteX300" fmla="*/ 567985 w 14030783"/>
                <a:gd name="connsiteY300" fmla="*/ 5522195 h 9738027"/>
                <a:gd name="connsiteX301" fmla="*/ 573201 w 14030783"/>
                <a:gd name="connsiteY301" fmla="*/ 5647380 h 9738027"/>
                <a:gd name="connsiteX302" fmla="*/ 587715 w 14030783"/>
                <a:gd name="connsiteY302" fmla="*/ 5739228 h 9738027"/>
                <a:gd name="connsiteX303" fmla="*/ 715282 w 14030783"/>
                <a:gd name="connsiteY303" fmla="*/ 5711333 h 9738027"/>
                <a:gd name="connsiteX304" fmla="*/ 754742 w 14030783"/>
                <a:gd name="connsiteY304" fmla="*/ 5764402 h 9738027"/>
                <a:gd name="connsiteX305" fmla="*/ 822778 w 14030783"/>
                <a:gd name="connsiteY305" fmla="*/ 5811800 h 9738027"/>
                <a:gd name="connsiteX306" fmla="*/ 982435 w 14030783"/>
                <a:gd name="connsiteY306" fmla="*/ 5826314 h 9738027"/>
                <a:gd name="connsiteX307" fmla="*/ 1061470 w 14030783"/>
                <a:gd name="connsiteY307" fmla="*/ 5855796 h 9738027"/>
                <a:gd name="connsiteX308" fmla="*/ 1064304 w 14030783"/>
                <a:gd name="connsiteY308" fmla="*/ 5925533 h 9738027"/>
                <a:gd name="connsiteX309" fmla="*/ 1069295 w 14030783"/>
                <a:gd name="connsiteY309" fmla="*/ 6024751 h 9738027"/>
                <a:gd name="connsiteX310" fmla="*/ 1156607 w 14030783"/>
                <a:gd name="connsiteY310" fmla="*/ 6087571 h 9738027"/>
                <a:gd name="connsiteX311" fmla="*/ 1214890 w 14030783"/>
                <a:gd name="connsiteY311" fmla="*/ 6116033 h 9738027"/>
                <a:gd name="connsiteX312" fmla="*/ 1229178 w 14030783"/>
                <a:gd name="connsiteY312" fmla="*/ 6189171 h 9738027"/>
                <a:gd name="connsiteX313" fmla="*/ 1185635 w 14030783"/>
                <a:gd name="connsiteY313" fmla="*/ 6218200 h 9738027"/>
                <a:gd name="connsiteX314" fmla="*/ 1207520 w 14030783"/>
                <a:gd name="connsiteY314" fmla="*/ 6388289 h 9738027"/>
                <a:gd name="connsiteX315" fmla="*/ 1265123 w 14030783"/>
                <a:gd name="connsiteY315" fmla="*/ 6477075 h 9738027"/>
                <a:gd name="connsiteX316" fmla="*/ 1313203 w 14030783"/>
                <a:gd name="connsiteY316" fmla="*/ 6568924 h 9738027"/>
                <a:gd name="connsiteX317" fmla="*/ 1265350 w 14030783"/>
                <a:gd name="connsiteY317" fmla="*/ 6651020 h 9738027"/>
                <a:gd name="connsiteX318" fmla="*/ 1163977 w 14030783"/>
                <a:gd name="connsiteY318" fmla="*/ 6610539 h 9738027"/>
                <a:gd name="connsiteX319" fmla="*/ 1142092 w 14030783"/>
                <a:gd name="connsiteY319" fmla="*/ 6682657 h 9738027"/>
                <a:gd name="connsiteX320" fmla="*/ 1176790 w 14030783"/>
                <a:gd name="connsiteY320" fmla="*/ 6768495 h 9738027"/>
                <a:gd name="connsiteX321" fmla="*/ 1173729 w 14030783"/>
                <a:gd name="connsiteY321" fmla="*/ 6871115 h 9738027"/>
                <a:gd name="connsiteX322" fmla="*/ 1188697 w 14030783"/>
                <a:gd name="connsiteY322" fmla="*/ 6955140 h 9738027"/>
                <a:gd name="connsiteX323" fmla="*/ 1248909 w 14030783"/>
                <a:gd name="connsiteY323" fmla="*/ 7021475 h 9738027"/>
                <a:gd name="connsiteX324" fmla="*/ 1405503 w 14030783"/>
                <a:gd name="connsiteY324" fmla="*/ 7104025 h 9738027"/>
                <a:gd name="connsiteX325" fmla="*/ 1487827 w 14030783"/>
                <a:gd name="connsiteY325" fmla="*/ 7157093 h 9738027"/>
                <a:gd name="connsiteX326" fmla="*/ 1569470 w 14030783"/>
                <a:gd name="connsiteY326" fmla="*/ 7212541 h 9738027"/>
                <a:gd name="connsiteX327" fmla="*/ 1650092 w 14030783"/>
                <a:gd name="connsiteY327" fmla="*/ 7263228 h 9738027"/>
                <a:gd name="connsiteX328" fmla="*/ 1693635 w 14030783"/>
                <a:gd name="connsiteY328" fmla="*/ 7277743 h 9738027"/>
                <a:gd name="connsiteX329" fmla="*/ 1780721 w 14030783"/>
                <a:gd name="connsiteY329" fmla="*/ 7321285 h 9738027"/>
                <a:gd name="connsiteX330" fmla="*/ 1853292 w 14030783"/>
                <a:gd name="connsiteY330" fmla="*/ 7248714 h 9738027"/>
                <a:gd name="connsiteX331" fmla="*/ 1968726 w 14030783"/>
                <a:gd name="connsiteY331" fmla="*/ 7251322 h 9738027"/>
                <a:gd name="connsiteX332" fmla="*/ 1995827 w 14030783"/>
                <a:gd name="connsiteY332" fmla="*/ 7319358 h 9738027"/>
                <a:gd name="connsiteX333" fmla="*/ 2082914 w 14030783"/>
                <a:gd name="connsiteY333" fmla="*/ 7348387 h 9738027"/>
                <a:gd name="connsiteX334" fmla="*/ 2172607 w 14030783"/>
                <a:gd name="connsiteY334" fmla="*/ 7389321 h 9738027"/>
                <a:gd name="connsiteX335" fmla="*/ 2224540 w 14030783"/>
                <a:gd name="connsiteY335" fmla="*/ 7423339 h 9738027"/>
                <a:gd name="connsiteX336" fmla="*/ 2249714 w 14030783"/>
                <a:gd name="connsiteY336" fmla="*/ 7440462 h 9738027"/>
                <a:gd name="connsiteX337" fmla="*/ 2262301 w 14030783"/>
                <a:gd name="connsiteY337" fmla="*/ 7472098 h 9738027"/>
                <a:gd name="connsiteX338" fmla="*/ 2298359 w 14030783"/>
                <a:gd name="connsiteY338" fmla="*/ 7501920 h 9738027"/>
                <a:gd name="connsiteX339" fmla="*/ 2324893 w 14030783"/>
                <a:gd name="connsiteY339" fmla="*/ 7517569 h 9738027"/>
                <a:gd name="connsiteX340" fmla="*/ 2450986 w 14030783"/>
                <a:gd name="connsiteY340" fmla="*/ 7496364 h 9738027"/>
                <a:gd name="connsiteX341" fmla="*/ 2482623 w 14030783"/>
                <a:gd name="connsiteY341" fmla="*/ 7618714 h 9738027"/>
                <a:gd name="connsiteX342" fmla="*/ 2535464 w 14030783"/>
                <a:gd name="connsiteY342" fmla="*/ 7655114 h 9738027"/>
                <a:gd name="connsiteX343" fmla="*/ 2622549 w 14030783"/>
                <a:gd name="connsiteY343" fmla="*/ 7684143 h 9738027"/>
                <a:gd name="connsiteX344" fmla="*/ 2682760 w 14030783"/>
                <a:gd name="connsiteY344" fmla="*/ 7741746 h 9738027"/>
                <a:gd name="connsiteX345" fmla="*/ 2791278 w 14030783"/>
                <a:gd name="connsiteY345" fmla="*/ 7744582 h 9738027"/>
                <a:gd name="connsiteX346" fmla="*/ 2847408 w 14030783"/>
                <a:gd name="connsiteY346" fmla="*/ 7814545 h 9738027"/>
                <a:gd name="connsiteX347" fmla="*/ 2927349 w 14030783"/>
                <a:gd name="connsiteY347" fmla="*/ 7807627 h 9738027"/>
                <a:gd name="connsiteX348" fmla="*/ 3007065 w 14030783"/>
                <a:gd name="connsiteY348" fmla="*/ 7838810 h 9738027"/>
                <a:gd name="connsiteX349" fmla="*/ 3145064 w 14030783"/>
                <a:gd name="connsiteY349" fmla="*/ 7843800 h 9738027"/>
                <a:gd name="connsiteX350" fmla="*/ 3254035 w 14030783"/>
                <a:gd name="connsiteY350" fmla="*/ 7881900 h 9738027"/>
                <a:gd name="connsiteX351" fmla="*/ 3367314 w 14030783"/>
                <a:gd name="connsiteY351" fmla="*/ 7843346 h 9738027"/>
                <a:gd name="connsiteX352" fmla="*/ 3456780 w 14030783"/>
                <a:gd name="connsiteY352" fmla="*/ 7819988 h 9738027"/>
                <a:gd name="connsiteX353" fmla="*/ 3480820 w 14030783"/>
                <a:gd name="connsiteY353" fmla="*/ 7878044 h 9738027"/>
                <a:gd name="connsiteX354" fmla="*/ 3490571 w 14030783"/>
                <a:gd name="connsiteY354" fmla="*/ 7923969 h 9738027"/>
                <a:gd name="connsiteX355" fmla="*/ 3512229 w 14030783"/>
                <a:gd name="connsiteY355" fmla="*/ 7982025 h 9738027"/>
                <a:gd name="connsiteX356" fmla="*/ 3546247 w 14030783"/>
                <a:gd name="connsiteY356" fmla="*/ 8022960 h 9738027"/>
                <a:gd name="connsiteX357" fmla="*/ 3609521 w 14030783"/>
                <a:gd name="connsiteY357" fmla="*/ 8017971 h 9738027"/>
                <a:gd name="connsiteX358" fmla="*/ 3624035 w 14030783"/>
                <a:gd name="connsiteY358" fmla="*/ 7901857 h 9738027"/>
                <a:gd name="connsiteX359" fmla="*/ 3703977 w 14030783"/>
                <a:gd name="connsiteY359" fmla="*/ 7834502 h 9738027"/>
                <a:gd name="connsiteX360" fmla="*/ 3747973 w 14030783"/>
                <a:gd name="connsiteY360" fmla="*/ 7787103 h 9738027"/>
                <a:gd name="connsiteX361" fmla="*/ 3882004 w 14030783"/>
                <a:gd name="connsiteY361" fmla="*/ 7842099 h 9738027"/>
                <a:gd name="connsiteX362" fmla="*/ 4030435 w 14030783"/>
                <a:gd name="connsiteY362" fmla="*/ 7872828 h 9738027"/>
                <a:gd name="connsiteX363" fmla="*/ 4110377 w 14030783"/>
                <a:gd name="connsiteY363" fmla="*/ 7834728 h 9738027"/>
                <a:gd name="connsiteX364" fmla="*/ 4146323 w 14030783"/>
                <a:gd name="connsiteY364" fmla="*/ 7921360 h 9738027"/>
                <a:gd name="connsiteX365" fmla="*/ 4196555 w 14030783"/>
                <a:gd name="connsiteY365" fmla="*/ 7962522 h 9738027"/>
                <a:gd name="connsiteX366" fmla="*/ 4261757 w 14030783"/>
                <a:gd name="connsiteY366" fmla="*/ 8028177 h 9738027"/>
                <a:gd name="connsiteX367" fmla="*/ 4252685 w 14030783"/>
                <a:gd name="connsiteY367" fmla="*/ 8093151 h 9738027"/>
                <a:gd name="connsiteX368" fmla="*/ 4277178 w 14030783"/>
                <a:gd name="connsiteY368" fmla="*/ 8148600 h 9738027"/>
                <a:gd name="connsiteX369" fmla="*/ 4436835 w 14030783"/>
                <a:gd name="connsiteY369" fmla="*/ 8119571 h 9738027"/>
                <a:gd name="connsiteX370" fmla="*/ 4565310 w 14030783"/>
                <a:gd name="connsiteY370" fmla="*/ 8078863 h 9738027"/>
                <a:gd name="connsiteX371" fmla="*/ 4639128 w 14030783"/>
                <a:gd name="connsiteY371" fmla="*/ 8082945 h 9738027"/>
                <a:gd name="connsiteX372" fmla="*/ 4712607 w 14030783"/>
                <a:gd name="connsiteY372" fmla="*/ 8047000 h 9738027"/>
                <a:gd name="connsiteX373" fmla="*/ 4741635 w 14030783"/>
                <a:gd name="connsiteY373" fmla="*/ 8003457 h 9738027"/>
                <a:gd name="connsiteX374" fmla="*/ 4756149 w 14030783"/>
                <a:gd name="connsiteY374" fmla="*/ 7959914 h 9738027"/>
                <a:gd name="connsiteX375" fmla="*/ 4843235 w 14030783"/>
                <a:gd name="connsiteY375" fmla="*/ 7930885 h 9738027"/>
                <a:gd name="connsiteX376" fmla="*/ 4877480 w 14030783"/>
                <a:gd name="connsiteY376" fmla="*/ 7904465 h 9738027"/>
                <a:gd name="connsiteX377" fmla="*/ 4933609 w 14030783"/>
                <a:gd name="connsiteY377" fmla="*/ 7875437 h 9738027"/>
                <a:gd name="connsiteX378" fmla="*/ 4986224 w 14030783"/>
                <a:gd name="connsiteY378" fmla="*/ 7839037 h 9738027"/>
                <a:gd name="connsiteX379" fmla="*/ 5104492 w 14030783"/>
                <a:gd name="connsiteY379" fmla="*/ 7766919 h 9738027"/>
                <a:gd name="connsiteX380" fmla="*/ 5249635 w 14030783"/>
                <a:gd name="connsiteY380" fmla="*/ 7814771 h 9738027"/>
                <a:gd name="connsiteX381" fmla="*/ 5336721 w 14030783"/>
                <a:gd name="connsiteY381" fmla="*/ 7872828 h 9738027"/>
                <a:gd name="connsiteX382" fmla="*/ 5423807 w 14030783"/>
                <a:gd name="connsiteY382" fmla="*/ 7858314 h 9738027"/>
                <a:gd name="connsiteX383" fmla="*/ 5467349 w 14030783"/>
                <a:gd name="connsiteY383" fmla="*/ 7829285 h 9738027"/>
                <a:gd name="connsiteX384" fmla="*/ 5553754 w 14030783"/>
                <a:gd name="connsiteY384" fmla="*/ 7712377 h 9738027"/>
                <a:gd name="connsiteX385" fmla="*/ 5602741 w 14030783"/>
                <a:gd name="connsiteY385" fmla="*/ 7788804 h 9738027"/>
                <a:gd name="connsiteX386" fmla="*/ 5641521 w 14030783"/>
                <a:gd name="connsiteY386" fmla="*/ 7843800 h 9738027"/>
                <a:gd name="connsiteX387" fmla="*/ 5656035 w 14030783"/>
                <a:gd name="connsiteY387" fmla="*/ 7887343 h 9738027"/>
                <a:gd name="connsiteX388" fmla="*/ 5745276 w 14030783"/>
                <a:gd name="connsiteY388" fmla="*/ 7950389 h 9738027"/>
                <a:gd name="connsiteX389" fmla="*/ 5770222 w 14030783"/>
                <a:gd name="connsiteY389" fmla="*/ 7990077 h 9738027"/>
                <a:gd name="connsiteX390" fmla="*/ 5766480 w 14030783"/>
                <a:gd name="connsiteY390" fmla="*/ 8069112 h 9738027"/>
                <a:gd name="connsiteX391" fmla="*/ 5771016 w 14030783"/>
                <a:gd name="connsiteY391" fmla="*/ 8131703 h 9738027"/>
                <a:gd name="connsiteX392" fmla="*/ 5778386 w 14030783"/>
                <a:gd name="connsiteY392" fmla="*/ 8211419 h 9738027"/>
                <a:gd name="connsiteX393" fmla="*/ 5776458 w 14030783"/>
                <a:gd name="connsiteY393" fmla="*/ 8300887 h 9738027"/>
                <a:gd name="connsiteX394" fmla="*/ 5730989 w 14030783"/>
                <a:gd name="connsiteY394" fmla="*/ 8377994 h 9738027"/>
                <a:gd name="connsiteX395" fmla="*/ 5641521 w 14030783"/>
                <a:gd name="connsiteY395" fmla="*/ 8424371 h 9738027"/>
                <a:gd name="connsiteX396" fmla="*/ 5612492 w 14030783"/>
                <a:gd name="connsiteY396" fmla="*/ 8467914 h 9738027"/>
                <a:gd name="connsiteX397" fmla="*/ 5597978 w 14030783"/>
                <a:gd name="connsiteY397" fmla="*/ 8511457 h 9738027"/>
                <a:gd name="connsiteX398" fmla="*/ 5510892 w 14030783"/>
                <a:gd name="connsiteY398" fmla="*/ 8598543 h 9738027"/>
                <a:gd name="connsiteX399" fmla="*/ 5496378 w 14030783"/>
                <a:gd name="connsiteY399" fmla="*/ 8642085 h 9738027"/>
                <a:gd name="connsiteX400" fmla="*/ 5558744 w 14030783"/>
                <a:gd name="connsiteY400" fmla="*/ 8768178 h 9738027"/>
                <a:gd name="connsiteX401" fmla="*/ 5516109 w 14030783"/>
                <a:gd name="connsiteY401" fmla="*/ 8861954 h 9738027"/>
                <a:gd name="connsiteX402" fmla="*/ 5658303 w 14030783"/>
                <a:gd name="connsiteY402" fmla="*/ 8840183 h 9738027"/>
                <a:gd name="connsiteX403" fmla="*/ 5750491 w 14030783"/>
                <a:gd name="connsiteY403" fmla="*/ 8814103 h 9738027"/>
                <a:gd name="connsiteX404" fmla="*/ 5815692 w 14030783"/>
                <a:gd name="connsiteY404" fmla="*/ 8800268 h 9738027"/>
                <a:gd name="connsiteX405" fmla="*/ 5787798 w 14030783"/>
                <a:gd name="connsiteY405" fmla="*/ 8872159 h 9738027"/>
                <a:gd name="connsiteX406" fmla="*/ 5786890 w 14030783"/>
                <a:gd name="connsiteY406" fmla="*/ 8903343 h 9738027"/>
                <a:gd name="connsiteX407" fmla="*/ 5786664 w 14030783"/>
                <a:gd name="connsiteY407" fmla="*/ 8946885 h 9738027"/>
                <a:gd name="connsiteX408" fmla="*/ 5815692 w 14030783"/>
                <a:gd name="connsiteY408" fmla="*/ 9033971 h 9738027"/>
                <a:gd name="connsiteX409" fmla="*/ 5868760 w 14030783"/>
                <a:gd name="connsiteY409" fmla="*/ 9080576 h 9738027"/>
                <a:gd name="connsiteX410" fmla="*/ 5921828 w 14030783"/>
                <a:gd name="connsiteY410" fmla="*/ 9114140 h 9738027"/>
                <a:gd name="connsiteX411" fmla="*/ 5946321 w 14030783"/>
                <a:gd name="connsiteY411" fmla="*/ 9164600 h 9738027"/>
                <a:gd name="connsiteX412" fmla="*/ 5902778 w 14030783"/>
                <a:gd name="connsiteY412" fmla="*/ 9266200 h 9738027"/>
                <a:gd name="connsiteX413" fmla="*/ 6062435 w 14030783"/>
                <a:gd name="connsiteY413" fmla="*/ 9353285 h 9738027"/>
                <a:gd name="connsiteX414" fmla="*/ 6076949 w 14030783"/>
                <a:gd name="connsiteY414" fmla="*/ 9396828 h 9738027"/>
                <a:gd name="connsiteX415" fmla="*/ 6105978 w 14030783"/>
                <a:gd name="connsiteY415" fmla="*/ 9440371 h 9738027"/>
                <a:gd name="connsiteX416" fmla="*/ 6172653 w 14030783"/>
                <a:gd name="connsiteY416" fmla="*/ 9471214 h 9738027"/>
                <a:gd name="connsiteX417" fmla="*/ 6308384 w 14030783"/>
                <a:gd name="connsiteY417" fmla="*/ 9406920 h 9738027"/>
                <a:gd name="connsiteX418" fmla="*/ 6338207 w 14030783"/>
                <a:gd name="connsiteY418" fmla="*/ 9440371 h 9738027"/>
                <a:gd name="connsiteX419" fmla="*/ 6352721 w 14030783"/>
                <a:gd name="connsiteY419" fmla="*/ 9483914 h 9738027"/>
                <a:gd name="connsiteX420" fmla="*/ 6386739 w 14030783"/>
                <a:gd name="connsiteY420" fmla="*/ 9527003 h 9738027"/>
                <a:gd name="connsiteX421" fmla="*/ 6444569 w 14030783"/>
                <a:gd name="connsiteY421" fmla="*/ 9556032 h 9738027"/>
                <a:gd name="connsiteX422" fmla="*/ 6469061 w 14030783"/>
                <a:gd name="connsiteY422" fmla="*/ 9510562 h 9738027"/>
                <a:gd name="connsiteX423" fmla="*/ 6468835 w 14030783"/>
                <a:gd name="connsiteY423" fmla="*/ 9382314 h 9738027"/>
                <a:gd name="connsiteX424" fmla="*/ 6439807 w 14030783"/>
                <a:gd name="connsiteY424" fmla="*/ 9280714 h 9738027"/>
                <a:gd name="connsiteX425" fmla="*/ 6483349 w 14030783"/>
                <a:gd name="connsiteY425" fmla="*/ 9237171 h 9738027"/>
                <a:gd name="connsiteX426" fmla="*/ 6526892 w 14030783"/>
                <a:gd name="connsiteY426" fmla="*/ 9222657 h 9738027"/>
                <a:gd name="connsiteX427" fmla="*/ 6596516 w 14030783"/>
                <a:gd name="connsiteY427" fmla="*/ 9225945 h 9738027"/>
                <a:gd name="connsiteX428" fmla="*/ 6675097 w 14030783"/>
                <a:gd name="connsiteY428" fmla="*/ 9168795 h 9738027"/>
                <a:gd name="connsiteX429" fmla="*/ 6776243 w 14030783"/>
                <a:gd name="connsiteY429" fmla="*/ 9224812 h 9738027"/>
                <a:gd name="connsiteX430" fmla="*/ 6802664 w 14030783"/>
                <a:gd name="connsiteY430" fmla="*/ 9164600 h 9738027"/>
                <a:gd name="connsiteX431" fmla="*/ 6867638 w 14030783"/>
                <a:gd name="connsiteY431" fmla="*/ 9181722 h 9738027"/>
                <a:gd name="connsiteX432" fmla="*/ 6909027 w 14030783"/>
                <a:gd name="connsiteY432" fmla="*/ 9205988 h 9738027"/>
                <a:gd name="connsiteX433" fmla="*/ 6991349 w 14030783"/>
                <a:gd name="connsiteY433" fmla="*/ 9208143 h 9738027"/>
                <a:gd name="connsiteX434" fmla="*/ 7063921 w 14030783"/>
                <a:gd name="connsiteY434" fmla="*/ 9121057 h 9738027"/>
                <a:gd name="connsiteX435" fmla="*/ 7141028 w 14030783"/>
                <a:gd name="connsiteY435" fmla="*/ 9139881 h 9738027"/>
                <a:gd name="connsiteX436" fmla="*/ 7209064 w 14030783"/>
                <a:gd name="connsiteY436" fmla="*/ 9077514 h 9738027"/>
                <a:gd name="connsiteX437" fmla="*/ 7235939 w 14030783"/>
                <a:gd name="connsiteY437" fmla="*/ 9048713 h 9738027"/>
                <a:gd name="connsiteX438" fmla="*/ 7275172 w 14030783"/>
                <a:gd name="connsiteY438" fmla="*/ 9023539 h 9738027"/>
                <a:gd name="connsiteX439" fmla="*/ 7310436 w 14030783"/>
                <a:gd name="connsiteY439" fmla="*/ 9063681 h 9738027"/>
                <a:gd name="connsiteX440" fmla="*/ 7346609 w 14030783"/>
                <a:gd name="connsiteY440" fmla="*/ 9109604 h 9738027"/>
                <a:gd name="connsiteX441" fmla="*/ 7382328 w 14030783"/>
                <a:gd name="connsiteY441" fmla="*/ 9159270 h 9738027"/>
                <a:gd name="connsiteX442" fmla="*/ 7499349 w 14030783"/>
                <a:gd name="connsiteY442" fmla="*/ 9164600 h 9738027"/>
                <a:gd name="connsiteX443" fmla="*/ 7586435 w 14030783"/>
                <a:gd name="connsiteY443" fmla="*/ 9179114 h 9738027"/>
                <a:gd name="connsiteX444" fmla="*/ 7600949 w 14030783"/>
                <a:gd name="connsiteY444" fmla="*/ 9353285 h 9738027"/>
                <a:gd name="connsiteX445" fmla="*/ 7673521 w 14030783"/>
                <a:gd name="connsiteY445" fmla="*/ 9367800 h 9738027"/>
                <a:gd name="connsiteX446" fmla="*/ 7760607 w 14030783"/>
                <a:gd name="connsiteY446" fmla="*/ 9396828 h 9738027"/>
                <a:gd name="connsiteX447" fmla="*/ 7847692 w 14030783"/>
                <a:gd name="connsiteY447" fmla="*/ 9425857 h 9738027"/>
                <a:gd name="connsiteX448" fmla="*/ 7891235 w 14030783"/>
                <a:gd name="connsiteY448" fmla="*/ 9440371 h 9738027"/>
                <a:gd name="connsiteX449" fmla="*/ 7934778 w 14030783"/>
                <a:gd name="connsiteY449" fmla="*/ 9396828 h 9738027"/>
                <a:gd name="connsiteX450" fmla="*/ 7978321 w 14030783"/>
                <a:gd name="connsiteY450" fmla="*/ 9382314 h 9738027"/>
                <a:gd name="connsiteX451" fmla="*/ 8001453 w 14030783"/>
                <a:gd name="connsiteY451" fmla="*/ 9347389 h 9738027"/>
                <a:gd name="connsiteX452" fmla="*/ 8044315 w 14030783"/>
                <a:gd name="connsiteY452" fmla="*/ 9335483 h 9738027"/>
                <a:gd name="connsiteX453" fmla="*/ 8103847 w 14030783"/>
                <a:gd name="connsiteY453" fmla="*/ 9397396 h 9738027"/>
                <a:gd name="connsiteX454" fmla="*/ 8207942 w 14030783"/>
                <a:gd name="connsiteY454" fmla="*/ 9437309 h 9738027"/>
                <a:gd name="connsiteX455" fmla="*/ 8253866 w 14030783"/>
                <a:gd name="connsiteY455" fmla="*/ 9392633 h 9738027"/>
                <a:gd name="connsiteX456" fmla="*/ 8294347 w 14030783"/>
                <a:gd name="connsiteY456" fmla="*/ 9401818 h 9738027"/>
                <a:gd name="connsiteX457" fmla="*/ 8337890 w 14030783"/>
                <a:gd name="connsiteY457" fmla="*/ 9438217 h 9738027"/>
                <a:gd name="connsiteX458" fmla="*/ 8356259 w 14030783"/>
                <a:gd name="connsiteY458" fmla="*/ 9485502 h 9738027"/>
                <a:gd name="connsiteX459" fmla="*/ 8333808 w 14030783"/>
                <a:gd name="connsiteY459" fmla="*/ 9519633 h 9738027"/>
                <a:gd name="connsiteX460" fmla="*/ 8315778 w 14030783"/>
                <a:gd name="connsiteY460" fmla="*/ 9604564 h 9738027"/>
                <a:gd name="connsiteX461" fmla="*/ 8348095 w 14030783"/>
                <a:gd name="connsiteY461" fmla="*/ 9685413 h 9738027"/>
                <a:gd name="connsiteX462" fmla="*/ 8389257 w 14030783"/>
                <a:gd name="connsiteY462" fmla="*/ 9738027 h 9738027"/>
                <a:gd name="connsiteX463" fmla="*/ 8428264 w 14030783"/>
                <a:gd name="connsiteY463" fmla="*/ 9730657 h 9738027"/>
                <a:gd name="connsiteX464" fmla="*/ 8425202 w 14030783"/>
                <a:gd name="connsiteY464" fmla="*/ 9682578 h 9738027"/>
                <a:gd name="connsiteX465" fmla="*/ 8399235 w 14030783"/>
                <a:gd name="connsiteY465" fmla="*/ 9643571 h 9738027"/>
                <a:gd name="connsiteX466" fmla="*/ 8389937 w 14030783"/>
                <a:gd name="connsiteY466" fmla="*/ 9571453 h 9738027"/>
                <a:gd name="connsiteX467" fmla="*/ 8409214 w 14030783"/>
                <a:gd name="connsiteY467" fmla="*/ 9527684 h 9738027"/>
                <a:gd name="connsiteX468" fmla="*/ 8434841 w 14030783"/>
                <a:gd name="connsiteY468" fmla="*/ 9475977 h 9738027"/>
                <a:gd name="connsiteX469" fmla="*/ 8468178 w 14030783"/>
                <a:gd name="connsiteY469" fmla="*/ 9483120 h 9738027"/>
                <a:gd name="connsiteX470" fmla="*/ 8534853 w 14030783"/>
                <a:gd name="connsiteY470" fmla="*/ 9473595 h 9738027"/>
                <a:gd name="connsiteX471" fmla="*/ 8592684 w 14030783"/>
                <a:gd name="connsiteY471" fmla="*/ 9453185 h 9738027"/>
                <a:gd name="connsiteX472" fmla="*/ 8675007 w 14030783"/>
                <a:gd name="connsiteY472" fmla="*/ 9428465 h 9738027"/>
                <a:gd name="connsiteX473" fmla="*/ 8734991 w 14030783"/>
                <a:gd name="connsiteY473" fmla="*/ 9415877 h 9738027"/>
                <a:gd name="connsiteX474" fmla="*/ 8730116 w 14030783"/>
                <a:gd name="connsiteY474" fmla="*/ 9375964 h 9738027"/>
                <a:gd name="connsiteX475" fmla="*/ 8753928 w 14030783"/>
                <a:gd name="connsiteY475" fmla="*/ 9356914 h 9738027"/>
                <a:gd name="connsiteX476" fmla="*/ 8782503 w 14030783"/>
                <a:gd name="connsiteY476" fmla="*/ 9359295 h 9738027"/>
                <a:gd name="connsiteX477" fmla="*/ 8849178 w 14030783"/>
                <a:gd name="connsiteY477" fmla="*/ 9382314 h 9738027"/>
                <a:gd name="connsiteX478" fmla="*/ 8894876 w 14030783"/>
                <a:gd name="connsiteY478" fmla="*/ 9312577 h 9738027"/>
                <a:gd name="connsiteX479" fmla="*/ 8942047 w 14030783"/>
                <a:gd name="connsiteY479" fmla="*/ 9314052 h 9738027"/>
                <a:gd name="connsiteX480" fmla="*/ 8980147 w 14030783"/>
                <a:gd name="connsiteY480" fmla="*/ 9356914 h 9738027"/>
                <a:gd name="connsiteX481" fmla="*/ 9023009 w 14030783"/>
                <a:gd name="connsiteY481" fmla="*/ 9321195 h 9738027"/>
                <a:gd name="connsiteX482" fmla="*/ 9064511 w 14030783"/>
                <a:gd name="connsiteY482" fmla="*/ 9264272 h 9738027"/>
                <a:gd name="connsiteX483" fmla="*/ 9124723 w 14030783"/>
                <a:gd name="connsiteY483" fmla="*/ 9278106 h 9738027"/>
                <a:gd name="connsiteX484" fmla="*/ 9163503 w 14030783"/>
                <a:gd name="connsiteY484" fmla="*/ 9237852 h 9738027"/>
                <a:gd name="connsiteX485" fmla="*/ 9168266 w 14030783"/>
                <a:gd name="connsiteY485" fmla="*/ 9186258 h 9738027"/>
                <a:gd name="connsiteX486" fmla="*/ 9199222 w 14030783"/>
                <a:gd name="connsiteY486" fmla="*/ 9133077 h 9738027"/>
                <a:gd name="connsiteX487" fmla="*/ 9242084 w 14030783"/>
                <a:gd name="connsiteY487" fmla="*/ 9156889 h 9738027"/>
                <a:gd name="connsiteX488" fmla="*/ 9285174 w 14030783"/>
                <a:gd name="connsiteY488" fmla="*/ 9196690 h 9738027"/>
                <a:gd name="connsiteX489" fmla="*/ 9344478 w 14030783"/>
                <a:gd name="connsiteY489" fmla="*/ 9159270 h 9738027"/>
                <a:gd name="connsiteX490" fmla="*/ 9438367 w 14030783"/>
                <a:gd name="connsiteY490" fmla="*/ 9131943 h 9738027"/>
                <a:gd name="connsiteX491" fmla="*/ 9496878 w 14030783"/>
                <a:gd name="connsiteY491" fmla="*/ 9130695 h 9738027"/>
                <a:gd name="connsiteX492" fmla="*/ 9557316 w 14030783"/>
                <a:gd name="connsiteY492" fmla="*/ 9105521 h 9738027"/>
                <a:gd name="connsiteX493" fmla="*/ 9613446 w 14030783"/>
                <a:gd name="connsiteY493" fmla="*/ 9126046 h 9738027"/>
                <a:gd name="connsiteX494" fmla="*/ 9691007 w 14030783"/>
                <a:gd name="connsiteY494" fmla="*/ 9106543 h 9738027"/>
                <a:gd name="connsiteX495" fmla="*/ 9792153 w 14030783"/>
                <a:gd name="connsiteY495" fmla="*/ 9094977 h 9738027"/>
                <a:gd name="connsiteX496" fmla="*/ 9854973 w 14030783"/>
                <a:gd name="connsiteY496" fmla="*/ 9050866 h 9738027"/>
                <a:gd name="connsiteX497" fmla="*/ 9842159 w 14030783"/>
                <a:gd name="connsiteY497" fmla="*/ 9009252 h 9738027"/>
                <a:gd name="connsiteX498" fmla="*/ 9858034 w 14030783"/>
                <a:gd name="connsiteY498" fmla="*/ 8981583 h 9738027"/>
                <a:gd name="connsiteX499" fmla="*/ 9911216 w 14030783"/>
                <a:gd name="connsiteY499" fmla="*/ 8980677 h 9738027"/>
                <a:gd name="connsiteX500" fmla="*/ 9932534 w 14030783"/>
                <a:gd name="connsiteY500" fmla="*/ 8931350 h 9738027"/>
                <a:gd name="connsiteX501" fmla="*/ 9981519 w 14030783"/>
                <a:gd name="connsiteY501" fmla="*/ 8904022 h 9738027"/>
                <a:gd name="connsiteX502" fmla="*/ 10063162 w 14030783"/>
                <a:gd name="connsiteY502" fmla="*/ 8850956 h 9738027"/>
                <a:gd name="connsiteX503" fmla="*/ 10140723 w 14030783"/>
                <a:gd name="connsiteY503" fmla="*/ 8802650 h 9738027"/>
                <a:gd name="connsiteX504" fmla="*/ 10169524 w 14030783"/>
                <a:gd name="connsiteY504" fmla="*/ 8768632 h 9738027"/>
                <a:gd name="connsiteX505" fmla="*/ 10138795 w 14030783"/>
                <a:gd name="connsiteY505" fmla="*/ 8719646 h 9738027"/>
                <a:gd name="connsiteX506" fmla="*/ 10178256 w 14030783"/>
                <a:gd name="connsiteY506" fmla="*/ 8683474 h 9738027"/>
                <a:gd name="connsiteX507" fmla="*/ 10238467 w 14030783"/>
                <a:gd name="connsiteY507" fmla="*/ 8664197 h 9738027"/>
                <a:gd name="connsiteX508" fmla="*/ 10291535 w 14030783"/>
                <a:gd name="connsiteY508" fmla="*/ 8642539 h 9738027"/>
                <a:gd name="connsiteX509" fmla="*/ 10332470 w 14030783"/>
                <a:gd name="connsiteY509" fmla="*/ 8610902 h 9738027"/>
                <a:gd name="connsiteX510" fmla="*/ 10389847 w 14030783"/>
                <a:gd name="connsiteY510" fmla="*/ 8533002 h 9738027"/>
                <a:gd name="connsiteX511" fmla="*/ 10402207 w 14030783"/>
                <a:gd name="connsiteY511" fmla="*/ 8525971 h 9738027"/>
                <a:gd name="connsiteX512" fmla="*/ 10436905 w 14030783"/>
                <a:gd name="connsiteY512" fmla="*/ 8480274 h 9738027"/>
                <a:gd name="connsiteX513" fmla="*/ 10475232 w 14030783"/>
                <a:gd name="connsiteY513" fmla="*/ 8443875 h 9738027"/>
                <a:gd name="connsiteX514" fmla="*/ 10518321 w 14030783"/>
                <a:gd name="connsiteY514" fmla="*/ 8395343 h 9738027"/>
                <a:gd name="connsiteX515" fmla="*/ 10533516 w 14030783"/>
                <a:gd name="connsiteY515" fmla="*/ 8308257 h 9738027"/>
                <a:gd name="connsiteX516" fmla="*/ 10538052 w 14030783"/>
                <a:gd name="connsiteY516" fmla="*/ 8247819 h 9738027"/>
                <a:gd name="connsiteX517" fmla="*/ 10520816 w 14030783"/>
                <a:gd name="connsiteY517" fmla="*/ 8171052 h 9738027"/>
                <a:gd name="connsiteX518" fmla="*/ 10561864 w 14030783"/>
                <a:gd name="connsiteY518" fmla="*/ 8117643 h 9738027"/>
                <a:gd name="connsiteX519" fmla="*/ 10605407 w 14030783"/>
                <a:gd name="connsiteY519" fmla="*/ 8119571 h 9738027"/>
                <a:gd name="connsiteX520" fmla="*/ 10666072 w 14030783"/>
                <a:gd name="connsiteY520" fmla="*/ 8102676 h 9738027"/>
                <a:gd name="connsiteX521" fmla="*/ 10693627 w 14030783"/>
                <a:gd name="connsiteY521" fmla="*/ 8025569 h 9738027"/>
                <a:gd name="connsiteX522" fmla="*/ 10735128 w 14030783"/>
                <a:gd name="connsiteY522" fmla="*/ 7994839 h 9738027"/>
                <a:gd name="connsiteX523" fmla="*/ 10813823 w 14030783"/>
                <a:gd name="connsiteY523" fmla="*/ 7894940 h 9738027"/>
                <a:gd name="connsiteX524" fmla="*/ 10845233 w 14030783"/>
                <a:gd name="connsiteY524" fmla="*/ 7805246 h 9738027"/>
                <a:gd name="connsiteX525" fmla="*/ 10886394 w 14030783"/>
                <a:gd name="connsiteY525" fmla="*/ 7745488 h 9738027"/>
                <a:gd name="connsiteX526" fmla="*/ 10942297 w 14030783"/>
                <a:gd name="connsiteY526" fmla="*/ 7730520 h 9738027"/>
                <a:gd name="connsiteX527" fmla="*/ 10997292 w 14030783"/>
                <a:gd name="connsiteY527" fmla="*/ 7727685 h 9738027"/>
                <a:gd name="connsiteX528" fmla="*/ 10990829 w 14030783"/>
                <a:gd name="connsiteY528" fmla="*/ 7706028 h 9738027"/>
                <a:gd name="connsiteX529" fmla="*/ 10982778 w 14030783"/>
                <a:gd name="connsiteY529" fmla="*/ 7652732 h 9738027"/>
                <a:gd name="connsiteX530" fmla="*/ 10989695 w 14030783"/>
                <a:gd name="connsiteY530" fmla="*/ 7604427 h 9738027"/>
                <a:gd name="connsiteX531" fmla="*/ 10956584 w 14030783"/>
                <a:gd name="connsiteY531" fmla="*/ 7507590 h 9738027"/>
                <a:gd name="connsiteX532" fmla="*/ 10954430 w 14030783"/>
                <a:gd name="connsiteY532" fmla="*/ 7454521 h 9738027"/>
                <a:gd name="connsiteX533" fmla="*/ 11002735 w 14030783"/>
                <a:gd name="connsiteY533" fmla="*/ 7401681 h 9738027"/>
                <a:gd name="connsiteX534" fmla="*/ 11063741 w 14030783"/>
                <a:gd name="connsiteY534" fmla="*/ 7373333 h 9738027"/>
                <a:gd name="connsiteX535" fmla="*/ 11055349 w 14030783"/>
                <a:gd name="connsiteY535" fmla="*/ 7335800 h 9738027"/>
                <a:gd name="connsiteX536" fmla="*/ 11013734 w 14030783"/>
                <a:gd name="connsiteY536" fmla="*/ 7306998 h 9738027"/>
                <a:gd name="connsiteX537" fmla="*/ 10951368 w 14030783"/>
                <a:gd name="connsiteY537" fmla="*/ 7239643 h 9738027"/>
                <a:gd name="connsiteX538" fmla="*/ 10890703 w 14030783"/>
                <a:gd name="connsiteY538" fmla="*/ 7270371 h 9738027"/>
                <a:gd name="connsiteX539" fmla="*/ 10820966 w 14030783"/>
                <a:gd name="connsiteY539" fmla="*/ 7263001 h 9738027"/>
                <a:gd name="connsiteX540" fmla="*/ 10823121 w 14030783"/>
                <a:gd name="connsiteY540" fmla="*/ 7205171 h 9738027"/>
                <a:gd name="connsiteX541" fmla="*/ 10869045 w 14030783"/>
                <a:gd name="connsiteY541" fmla="*/ 7133053 h 9738027"/>
                <a:gd name="connsiteX542" fmla="*/ 10916103 w 14030783"/>
                <a:gd name="connsiteY542" fmla="*/ 7116158 h 9738027"/>
                <a:gd name="connsiteX543" fmla="*/ 10956130 w 14030783"/>
                <a:gd name="connsiteY543" fmla="*/ 7087357 h 9738027"/>
                <a:gd name="connsiteX544" fmla="*/ 11012486 w 14030783"/>
                <a:gd name="connsiteY544" fmla="*/ 7074769 h 9738027"/>
                <a:gd name="connsiteX545" fmla="*/ 11072244 w 14030783"/>
                <a:gd name="connsiteY545" fmla="*/ 7055039 h 9738027"/>
                <a:gd name="connsiteX546" fmla="*/ 10968491 w 14030783"/>
                <a:gd name="connsiteY546" fmla="*/ 6954120 h 9738027"/>
                <a:gd name="connsiteX547" fmla="*/ 10942070 w 14030783"/>
                <a:gd name="connsiteY547" fmla="*/ 6879619 h 9738027"/>
                <a:gd name="connsiteX548" fmla="*/ 11036527 w 14030783"/>
                <a:gd name="connsiteY548" fmla="*/ 6886083 h 9738027"/>
                <a:gd name="connsiteX549" fmla="*/ 11084378 w 14030783"/>
                <a:gd name="connsiteY549" fmla="*/ 6856828 h 9738027"/>
                <a:gd name="connsiteX550" fmla="*/ 11026321 w 14030783"/>
                <a:gd name="connsiteY550" fmla="*/ 6788566 h 9738027"/>
                <a:gd name="connsiteX551" fmla="*/ 10953749 w 14030783"/>
                <a:gd name="connsiteY551" fmla="*/ 6740714 h 9738027"/>
                <a:gd name="connsiteX552" fmla="*/ 10948307 w 14030783"/>
                <a:gd name="connsiteY552" fmla="*/ 6692862 h 9738027"/>
                <a:gd name="connsiteX553" fmla="*/ 10895692 w 14030783"/>
                <a:gd name="connsiteY553" fmla="*/ 6668143 h 9738027"/>
                <a:gd name="connsiteX554" fmla="*/ 10852603 w 14030783"/>
                <a:gd name="connsiteY554" fmla="*/ 6633671 h 9738027"/>
                <a:gd name="connsiteX555" fmla="*/ 10842851 w 14030783"/>
                <a:gd name="connsiteY555" fmla="*/ 6556790 h 9738027"/>
                <a:gd name="connsiteX556" fmla="*/ 10832646 w 14030783"/>
                <a:gd name="connsiteY556" fmla="*/ 6494198 h 9738027"/>
                <a:gd name="connsiteX557" fmla="*/ 10779578 w 14030783"/>
                <a:gd name="connsiteY557" fmla="*/ 6367878 h 9738027"/>
                <a:gd name="connsiteX558" fmla="*/ 10750549 w 14030783"/>
                <a:gd name="connsiteY558" fmla="*/ 6247228 h 9738027"/>
                <a:gd name="connsiteX559" fmla="*/ 10707007 w 14030783"/>
                <a:gd name="connsiteY559" fmla="*/ 6218200 h 9738027"/>
                <a:gd name="connsiteX560" fmla="*/ 10658021 w 14030783"/>
                <a:gd name="connsiteY560" fmla="*/ 6155833 h 9738027"/>
                <a:gd name="connsiteX561" fmla="*/ 10547349 w 14030783"/>
                <a:gd name="connsiteY561" fmla="*/ 6072831 h 9738027"/>
                <a:gd name="connsiteX562" fmla="*/ 10465027 w 14030783"/>
                <a:gd name="connsiteY562" fmla="*/ 6005701 h 9738027"/>
                <a:gd name="connsiteX563" fmla="*/ 10480221 w 14030783"/>
                <a:gd name="connsiteY563" fmla="*/ 5885505 h 9738027"/>
                <a:gd name="connsiteX564" fmla="*/ 10547803 w 14030783"/>
                <a:gd name="connsiteY564" fmla="*/ 5822232 h 9738027"/>
                <a:gd name="connsiteX565" fmla="*/ 10634435 w 14030783"/>
                <a:gd name="connsiteY565" fmla="*/ 5724714 h 9738027"/>
                <a:gd name="connsiteX566" fmla="*/ 10668453 w 14030783"/>
                <a:gd name="connsiteY566" fmla="*/ 5637402 h 9738027"/>
                <a:gd name="connsiteX567" fmla="*/ 10711996 w 14030783"/>
                <a:gd name="connsiteY567" fmla="*/ 5604745 h 9738027"/>
                <a:gd name="connsiteX568" fmla="*/ 10789103 w 14030783"/>
                <a:gd name="connsiteY568" fmla="*/ 5627196 h 9738027"/>
                <a:gd name="connsiteX569" fmla="*/ 10799989 w 14030783"/>
                <a:gd name="connsiteY569" fmla="*/ 5560067 h 9738027"/>
                <a:gd name="connsiteX570" fmla="*/ 10853057 w 14030783"/>
                <a:gd name="connsiteY570" fmla="*/ 5502464 h 9738027"/>
                <a:gd name="connsiteX571" fmla="*/ 10929936 w 14030783"/>
                <a:gd name="connsiteY571" fmla="*/ 5468446 h 9738027"/>
                <a:gd name="connsiteX572" fmla="*/ 10997292 w 14030783"/>
                <a:gd name="connsiteY572" fmla="*/ 5463457 h 9738027"/>
                <a:gd name="connsiteX573" fmla="*/ 11027909 w 14030783"/>
                <a:gd name="connsiteY573" fmla="*/ 5434655 h 9738027"/>
                <a:gd name="connsiteX574" fmla="*/ 11090501 w 14030783"/>
                <a:gd name="connsiteY574" fmla="*/ 5395875 h 9738027"/>
                <a:gd name="connsiteX575" fmla="*/ 11200492 w 14030783"/>
                <a:gd name="connsiteY575" fmla="*/ 5361857 h 9738027"/>
                <a:gd name="connsiteX576" fmla="*/ 11244035 w 14030783"/>
                <a:gd name="connsiteY576" fmla="*/ 5332828 h 9738027"/>
                <a:gd name="connsiteX577" fmla="*/ 11200492 w 14030783"/>
                <a:gd name="connsiteY577" fmla="*/ 5303800 h 9738027"/>
                <a:gd name="connsiteX578" fmla="*/ 10910207 w 14030783"/>
                <a:gd name="connsiteY578" fmla="*/ 5260257 h 9738027"/>
                <a:gd name="connsiteX579" fmla="*/ 10866664 w 14030783"/>
                <a:gd name="connsiteY579" fmla="*/ 5216714 h 9738027"/>
                <a:gd name="connsiteX580" fmla="*/ 10721521 w 14030783"/>
                <a:gd name="connsiteY580" fmla="*/ 5274771 h 9738027"/>
                <a:gd name="connsiteX581" fmla="*/ 10663464 w 14030783"/>
                <a:gd name="connsiteY581" fmla="*/ 5303800 h 9738027"/>
                <a:gd name="connsiteX582" fmla="*/ 10576378 w 14030783"/>
                <a:gd name="connsiteY582" fmla="*/ 5390206 h 9738027"/>
                <a:gd name="connsiteX583" fmla="*/ 10479087 w 14030783"/>
                <a:gd name="connsiteY583" fmla="*/ 5361403 h 9738027"/>
                <a:gd name="connsiteX584" fmla="*/ 10407422 w 14030783"/>
                <a:gd name="connsiteY584" fmla="*/ 5317633 h 9738027"/>
                <a:gd name="connsiteX585" fmla="*/ 10387692 w 14030783"/>
                <a:gd name="connsiteY585" fmla="*/ 5245743 h 9738027"/>
                <a:gd name="connsiteX586" fmla="*/ 10402207 w 14030783"/>
                <a:gd name="connsiteY586" fmla="*/ 5187685 h 9738027"/>
                <a:gd name="connsiteX587" fmla="*/ 10431235 w 14030783"/>
                <a:gd name="connsiteY587" fmla="*/ 5144143 h 9738027"/>
                <a:gd name="connsiteX588" fmla="*/ 10387692 w 14030783"/>
                <a:gd name="connsiteY588" fmla="*/ 5115114 h 9738027"/>
                <a:gd name="connsiteX589" fmla="*/ 10329635 w 14030783"/>
                <a:gd name="connsiteY589" fmla="*/ 5100600 h 9738027"/>
                <a:gd name="connsiteX590" fmla="*/ 10242549 w 14030783"/>
                <a:gd name="connsiteY590" fmla="*/ 5071571 h 9738027"/>
                <a:gd name="connsiteX591" fmla="*/ 10199007 w 14030783"/>
                <a:gd name="connsiteY591" fmla="*/ 5057057 h 9738027"/>
                <a:gd name="connsiteX592" fmla="*/ 10112602 w 14030783"/>
                <a:gd name="connsiteY592" fmla="*/ 5028028 h 9738027"/>
                <a:gd name="connsiteX593" fmla="*/ 10083346 w 14030783"/>
                <a:gd name="connsiteY593" fmla="*/ 4921665 h 9738027"/>
                <a:gd name="connsiteX594" fmla="*/ 10088789 w 14030783"/>
                <a:gd name="connsiteY594" fmla="*/ 4868598 h 9738027"/>
                <a:gd name="connsiteX595" fmla="*/ 10141403 w 14030783"/>
                <a:gd name="connsiteY595" fmla="*/ 4758381 h 9738027"/>
                <a:gd name="connsiteX596" fmla="*/ 10227809 w 14030783"/>
                <a:gd name="connsiteY596" fmla="*/ 4753164 h 9738027"/>
                <a:gd name="connsiteX597" fmla="*/ 10301060 w 14030783"/>
                <a:gd name="connsiteY597" fmla="*/ 4791490 h 9738027"/>
                <a:gd name="connsiteX598" fmla="*/ 10350727 w 14030783"/>
                <a:gd name="connsiteY598" fmla="*/ 4762462 h 9738027"/>
                <a:gd name="connsiteX599" fmla="*/ 10404021 w 14030783"/>
                <a:gd name="connsiteY599" fmla="*/ 4752710 h 9738027"/>
                <a:gd name="connsiteX600" fmla="*/ 10461851 w 14030783"/>
                <a:gd name="connsiteY600" fmla="*/ 4698963 h 9738027"/>
                <a:gd name="connsiteX601" fmla="*/ 10486117 w 14030783"/>
                <a:gd name="connsiteY601" fmla="*/ 4607114 h 9738027"/>
                <a:gd name="connsiteX602" fmla="*/ 10530341 w 14030783"/>
                <a:gd name="connsiteY602" fmla="*/ 4532502 h 9738027"/>
                <a:gd name="connsiteX603" fmla="*/ 10634435 w 14030783"/>
                <a:gd name="connsiteY603" fmla="*/ 4520028 h 9738027"/>
                <a:gd name="connsiteX604" fmla="*/ 10677978 w 14030783"/>
                <a:gd name="connsiteY604" fmla="*/ 4491000 h 9738027"/>
                <a:gd name="connsiteX605" fmla="*/ 10750549 w 14030783"/>
                <a:gd name="connsiteY605" fmla="*/ 4403914 h 9738027"/>
                <a:gd name="connsiteX606" fmla="*/ 10794092 w 14030783"/>
                <a:gd name="connsiteY606" fmla="*/ 4360371 h 9738027"/>
                <a:gd name="connsiteX607" fmla="*/ 10814503 w 14030783"/>
                <a:gd name="connsiteY607" fmla="*/ 4302314 h 9738027"/>
                <a:gd name="connsiteX608" fmla="*/ 10887528 w 14030783"/>
                <a:gd name="connsiteY608" fmla="*/ 4251514 h 9738027"/>
                <a:gd name="connsiteX609" fmla="*/ 11016116 w 14030783"/>
                <a:gd name="connsiteY609" fmla="*/ 4232464 h 9738027"/>
                <a:gd name="connsiteX610" fmla="*/ 11142209 w 14030783"/>
                <a:gd name="connsiteY610" fmla="*/ 4307983 h 9738027"/>
                <a:gd name="connsiteX611" fmla="*/ 11165794 w 14030783"/>
                <a:gd name="connsiteY611" fmla="*/ 4433170 h 9738027"/>
                <a:gd name="connsiteX612" fmla="*/ 11117489 w 14030783"/>
                <a:gd name="connsiteY612" fmla="*/ 4505514 h 9738027"/>
                <a:gd name="connsiteX613" fmla="*/ 11087553 w 14030783"/>
                <a:gd name="connsiteY613" fmla="*/ 4551552 h 9738027"/>
                <a:gd name="connsiteX614" fmla="*/ 11088687 w 14030783"/>
                <a:gd name="connsiteY614" fmla="*/ 4577632 h 9738027"/>
                <a:gd name="connsiteX615" fmla="*/ 11026321 w 14030783"/>
                <a:gd name="connsiteY615" fmla="*/ 4592600 h 9738027"/>
                <a:gd name="connsiteX616" fmla="*/ 11011807 w 14030783"/>
                <a:gd name="connsiteY616" fmla="*/ 4650657 h 9738027"/>
                <a:gd name="connsiteX617" fmla="*/ 11098892 w 14030783"/>
                <a:gd name="connsiteY617" fmla="*/ 4665171 h 9738027"/>
                <a:gd name="connsiteX618" fmla="*/ 11055349 w 14030783"/>
                <a:gd name="connsiteY618" fmla="*/ 4708714 h 9738027"/>
                <a:gd name="connsiteX619" fmla="*/ 11040835 w 14030783"/>
                <a:gd name="connsiteY619" fmla="*/ 4752257 h 9738027"/>
                <a:gd name="connsiteX620" fmla="*/ 11055349 w 14030783"/>
                <a:gd name="connsiteY620" fmla="*/ 4781285 h 9738027"/>
                <a:gd name="connsiteX621" fmla="*/ 11098892 w 14030783"/>
                <a:gd name="connsiteY621" fmla="*/ 4737743 h 9738027"/>
                <a:gd name="connsiteX622" fmla="*/ 11229521 w 14030783"/>
                <a:gd name="connsiteY622" fmla="*/ 4650657 h 9738027"/>
                <a:gd name="connsiteX623" fmla="*/ 11287578 w 14030783"/>
                <a:gd name="connsiteY623" fmla="*/ 4636143 h 9738027"/>
                <a:gd name="connsiteX624" fmla="*/ 11374664 w 14030783"/>
                <a:gd name="connsiteY624" fmla="*/ 4592600 h 9738027"/>
                <a:gd name="connsiteX625" fmla="*/ 11461749 w 14030783"/>
                <a:gd name="connsiteY625" fmla="*/ 4549057 h 9738027"/>
                <a:gd name="connsiteX626" fmla="*/ 11577864 w 14030783"/>
                <a:gd name="connsiteY626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078435 w 14030783"/>
                <a:gd name="connsiteY180" fmla="*/ 3939457 h 9738027"/>
                <a:gd name="connsiteX181" fmla="*/ 7020378 w 14030783"/>
                <a:gd name="connsiteY181" fmla="*/ 3924943 h 9738027"/>
                <a:gd name="connsiteX182" fmla="*/ 6915604 w 14030783"/>
                <a:gd name="connsiteY182" fmla="*/ 3941952 h 9738027"/>
                <a:gd name="connsiteX183" fmla="*/ 6788149 w 14030783"/>
                <a:gd name="connsiteY183" fmla="*/ 3905213 h 9738027"/>
                <a:gd name="connsiteX184" fmla="*/ 6676571 w 14030783"/>
                <a:gd name="connsiteY184" fmla="*/ 3860989 h 9738027"/>
                <a:gd name="connsiteX185" fmla="*/ 6584722 w 14030783"/>
                <a:gd name="connsiteY185" fmla="*/ 3822435 h 9738027"/>
                <a:gd name="connsiteX186" fmla="*/ 6526892 w 14030783"/>
                <a:gd name="connsiteY186" fmla="*/ 3798396 h 9738027"/>
                <a:gd name="connsiteX187" fmla="*/ 6466680 w 14030783"/>
                <a:gd name="connsiteY187" fmla="*/ 3781501 h 9738027"/>
                <a:gd name="connsiteX188" fmla="*/ 6265635 w 14030783"/>
                <a:gd name="connsiteY188" fmla="*/ 3692714 h 9738027"/>
                <a:gd name="connsiteX189" fmla="*/ 6207578 w 14030783"/>
                <a:gd name="connsiteY189" fmla="*/ 3678200 h 9738027"/>
                <a:gd name="connsiteX190" fmla="*/ 5960835 w 14030783"/>
                <a:gd name="connsiteY190" fmla="*/ 3663685 h 9738027"/>
                <a:gd name="connsiteX191" fmla="*/ 5627007 w 14030783"/>
                <a:gd name="connsiteY191" fmla="*/ 3663685 h 9738027"/>
                <a:gd name="connsiteX192" fmla="*/ 5568949 w 14030783"/>
                <a:gd name="connsiteY192" fmla="*/ 3678200 h 9738027"/>
                <a:gd name="connsiteX193" fmla="*/ 5481864 w 14030783"/>
                <a:gd name="connsiteY193" fmla="*/ 3692714 h 9738027"/>
                <a:gd name="connsiteX194" fmla="*/ 5293178 w 14030783"/>
                <a:gd name="connsiteY194" fmla="*/ 3678200 h 9738027"/>
                <a:gd name="connsiteX195" fmla="*/ 5206092 w 14030783"/>
                <a:gd name="connsiteY195" fmla="*/ 3620143 h 9738027"/>
                <a:gd name="connsiteX196" fmla="*/ 5191578 w 14030783"/>
                <a:gd name="connsiteY196" fmla="*/ 3576600 h 9738027"/>
                <a:gd name="connsiteX197" fmla="*/ 5104492 w 14030783"/>
                <a:gd name="connsiteY197" fmla="*/ 3489514 h 9738027"/>
                <a:gd name="connsiteX198" fmla="*/ 5070701 w 14030783"/>
                <a:gd name="connsiteY198" fmla="*/ 3392450 h 9738027"/>
                <a:gd name="connsiteX199" fmla="*/ 5022623 w 14030783"/>
                <a:gd name="connsiteY199" fmla="*/ 3281325 h 9738027"/>
                <a:gd name="connsiteX200" fmla="*/ 5031921 w 14030783"/>
                <a:gd name="connsiteY200" fmla="*/ 3213743 h 9738027"/>
                <a:gd name="connsiteX201" fmla="*/ 4959349 w 14030783"/>
                <a:gd name="connsiteY201" fmla="*/ 3199228 h 9738027"/>
                <a:gd name="connsiteX202" fmla="*/ 4879408 w 14030783"/>
                <a:gd name="connsiteY202" fmla="*/ 3194693 h 9738027"/>
                <a:gd name="connsiteX203" fmla="*/ 4785178 w 14030783"/>
                <a:gd name="connsiteY203" fmla="*/ 3141171 h 9738027"/>
                <a:gd name="connsiteX204" fmla="*/ 4727121 w 14030783"/>
                <a:gd name="connsiteY204" fmla="*/ 3054085 h 9738027"/>
                <a:gd name="connsiteX205" fmla="*/ 4683578 w 14030783"/>
                <a:gd name="connsiteY205" fmla="*/ 3039571 h 9738027"/>
                <a:gd name="connsiteX206" fmla="*/ 4640035 w 14030783"/>
                <a:gd name="connsiteY206" fmla="*/ 3010543 h 9738027"/>
                <a:gd name="connsiteX207" fmla="*/ 4494892 w 14030783"/>
                <a:gd name="connsiteY207" fmla="*/ 2981514 h 9738027"/>
                <a:gd name="connsiteX208" fmla="*/ 4318113 w 14030783"/>
                <a:gd name="connsiteY208" fmla="*/ 2930828 h 9738027"/>
                <a:gd name="connsiteX209" fmla="*/ 4132035 w 14030783"/>
                <a:gd name="connsiteY209" fmla="*/ 2894428 h 9738027"/>
                <a:gd name="connsiteX210" fmla="*/ 4056856 w 14030783"/>
                <a:gd name="connsiteY210" fmla="*/ 2901119 h 9738027"/>
                <a:gd name="connsiteX211" fmla="*/ 3975213 w 14030783"/>
                <a:gd name="connsiteY211" fmla="*/ 2864946 h 9738027"/>
                <a:gd name="connsiteX212" fmla="*/ 3950948 w 14030783"/>
                <a:gd name="connsiteY212" fmla="*/ 2777520 h 9738027"/>
                <a:gd name="connsiteX213" fmla="*/ 4034292 w 14030783"/>
                <a:gd name="connsiteY213" fmla="*/ 2620358 h 9738027"/>
                <a:gd name="connsiteX214" fmla="*/ 4030435 w 14030783"/>
                <a:gd name="connsiteY214" fmla="*/ 2488028 h 9738027"/>
                <a:gd name="connsiteX215" fmla="*/ 3996871 w 14030783"/>
                <a:gd name="connsiteY215" fmla="*/ 2328144 h 9738027"/>
                <a:gd name="connsiteX216" fmla="*/ 3936433 w 14030783"/>
                <a:gd name="connsiteY216" fmla="*/ 2221328 h 9738027"/>
                <a:gd name="connsiteX217" fmla="*/ 3914321 w 14030783"/>
                <a:gd name="connsiteY217" fmla="*/ 2139685 h 9738027"/>
                <a:gd name="connsiteX218" fmla="*/ 3783466 w 14030783"/>
                <a:gd name="connsiteY218" fmla="*/ 1999305 h 9738027"/>
                <a:gd name="connsiteX219" fmla="*/ 3712823 w 14030783"/>
                <a:gd name="connsiteY219" fmla="*/ 1951226 h 9738027"/>
                <a:gd name="connsiteX220" fmla="*/ 3606913 w 14030783"/>
                <a:gd name="connsiteY220" fmla="*/ 1968122 h 9738027"/>
                <a:gd name="connsiteX221" fmla="*/ 3493407 w 14030783"/>
                <a:gd name="connsiteY221" fmla="*/ 1951000 h 9738027"/>
                <a:gd name="connsiteX222" fmla="*/ 3464378 w 14030783"/>
                <a:gd name="connsiteY222" fmla="*/ 1907457 h 9738027"/>
                <a:gd name="connsiteX223" fmla="*/ 3406321 w 14030783"/>
                <a:gd name="connsiteY223" fmla="*/ 1849400 h 9738027"/>
                <a:gd name="connsiteX224" fmla="*/ 3322524 w 14030783"/>
                <a:gd name="connsiteY224" fmla="*/ 1756418 h 9738027"/>
                <a:gd name="connsiteX225" fmla="*/ 3297577 w 14030783"/>
                <a:gd name="connsiteY225" fmla="*/ 1640757 h 9738027"/>
                <a:gd name="connsiteX226" fmla="*/ 3261178 w 14030783"/>
                <a:gd name="connsiteY226" fmla="*/ 1588143 h 9738027"/>
                <a:gd name="connsiteX227" fmla="*/ 3133158 w 14030783"/>
                <a:gd name="connsiteY227" fmla="*/ 1569319 h 9738027"/>
                <a:gd name="connsiteX228" fmla="*/ 3066255 w 14030783"/>
                <a:gd name="connsiteY228" fmla="*/ 1617626 h 9738027"/>
                <a:gd name="connsiteX229" fmla="*/ 3031557 w 14030783"/>
                <a:gd name="connsiteY229" fmla="*/ 1714235 h 9738027"/>
                <a:gd name="connsiteX230" fmla="*/ 3014435 w 14030783"/>
                <a:gd name="connsiteY230" fmla="*/ 1776828 h 9738027"/>
                <a:gd name="connsiteX231" fmla="*/ 2949235 w 14030783"/>
                <a:gd name="connsiteY231" fmla="*/ 1808012 h 9738027"/>
                <a:gd name="connsiteX232" fmla="*/ 2829379 w 14030783"/>
                <a:gd name="connsiteY232" fmla="*/ 1820258 h 9738027"/>
                <a:gd name="connsiteX233" fmla="*/ 2804998 w 14030783"/>
                <a:gd name="connsiteY233" fmla="*/ 1842257 h 9738027"/>
                <a:gd name="connsiteX234" fmla="*/ 2772682 w 14030783"/>
                <a:gd name="connsiteY234" fmla="*/ 1878428 h 9738027"/>
                <a:gd name="connsiteX235" fmla="*/ 2757942 w 14030783"/>
                <a:gd name="connsiteY235" fmla="*/ 1998851 h 9738027"/>
                <a:gd name="connsiteX236" fmla="*/ 2772001 w 14030783"/>
                <a:gd name="connsiteY236" fmla="*/ 2139913 h 9738027"/>
                <a:gd name="connsiteX237" fmla="*/ 2771547 w 14030783"/>
                <a:gd name="connsiteY237" fmla="*/ 2255572 h 9738027"/>
                <a:gd name="connsiteX238" fmla="*/ 2695121 w 14030783"/>
                <a:gd name="connsiteY238" fmla="*/ 2328371 h 9738027"/>
                <a:gd name="connsiteX239" fmla="*/ 2457904 w 14030783"/>
                <a:gd name="connsiteY239" fmla="*/ 2320320 h 9738027"/>
                <a:gd name="connsiteX240" fmla="*/ 2317749 w 14030783"/>
                <a:gd name="connsiteY240" fmla="*/ 2284828 h 9738027"/>
                <a:gd name="connsiteX241" fmla="*/ 2274207 w 14030783"/>
                <a:gd name="connsiteY241" fmla="*/ 2270314 h 9738027"/>
                <a:gd name="connsiteX242" fmla="*/ 2143578 w 14030783"/>
                <a:gd name="connsiteY242" fmla="*/ 2284828 h 9738027"/>
                <a:gd name="connsiteX243" fmla="*/ 2129064 w 14030783"/>
                <a:gd name="connsiteY243" fmla="*/ 2357400 h 9738027"/>
                <a:gd name="connsiteX244" fmla="*/ 2099808 w 14030783"/>
                <a:gd name="connsiteY244" fmla="*/ 2463763 h 9738027"/>
                <a:gd name="connsiteX245" fmla="*/ 2070553 w 14030783"/>
                <a:gd name="connsiteY245" fmla="*/ 2561053 h 9738027"/>
                <a:gd name="connsiteX246" fmla="*/ 2027464 w 14030783"/>
                <a:gd name="connsiteY246" fmla="*/ 2647459 h 9738027"/>
                <a:gd name="connsiteX247" fmla="*/ 2025309 w 14030783"/>
                <a:gd name="connsiteY247" fmla="*/ 2780695 h 9738027"/>
                <a:gd name="connsiteX248" fmla="*/ 2085295 w 14030783"/>
                <a:gd name="connsiteY248" fmla="*/ 2852813 h 9738027"/>
                <a:gd name="connsiteX249" fmla="*/ 2020093 w 14030783"/>
                <a:gd name="connsiteY249" fmla="*/ 2903953 h 9738027"/>
                <a:gd name="connsiteX250" fmla="*/ 1918493 w 14030783"/>
                <a:gd name="connsiteY250" fmla="*/ 2846576 h 9738027"/>
                <a:gd name="connsiteX251" fmla="*/ 1817348 w 14030783"/>
                <a:gd name="connsiteY251" fmla="*/ 2863245 h 9738027"/>
                <a:gd name="connsiteX252" fmla="*/ 1621064 w 14030783"/>
                <a:gd name="connsiteY252" fmla="*/ 2908943 h 9738027"/>
                <a:gd name="connsiteX253" fmla="*/ 1582510 w 14030783"/>
                <a:gd name="connsiteY253" fmla="*/ 2933435 h 9738027"/>
                <a:gd name="connsiteX254" fmla="*/ 1512773 w 14030783"/>
                <a:gd name="connsiteY254" fmla="*/ 2955320 h 9738027"/>
                <a:gd name="connsiteX255" fmla="*/ 1517309 w 14030783"/>
                <a:gd name="connsiteY255" fmla="*/ 3013150 h 9738027"/>
                <a:gd name="connsiteX256" fmla="*/ 1549173 w 14030783"/>
                <a:gd name="connsiteY256" fmla="*/ 3107153 h 9738027"/>
                <a:gd name="connsiteX257" fmla="*/ 1592716 w 14030783"/>
                <a:gd name="connsiteY257" fmla="*/ 3191403 h 9738027"/>
                <a:gd name="connsiteX258" fmla="*/ 1641135 w 14030783"/>
                <a:gd name="connsiteY258" fmla="*/ 3379977 h 9738027"/>
                <a:gd name="connsiteX259" fmla="*/ 1679235 w 14030783"/>
                <a:gd name="connsiteY259" fmla="*/ 3515708 h 9738027"/>
                <a:gd name="connsiteX260" fmla="*/ 1611766 w 14030783"/>
                <a:gd name="connsiteY260" fmla="*/ 3576373 h 9738027"/>
                <a:gd name="connsiteX261" fmla="*/ 1603941 w 14030783"/>
                <a:gd name="connsiteY261" fmla="*/ 3629214 h 9738027"/>
                <a:gd name="connsiteX262" fmla="*/ 1562554 w 14030783"/>
                <a:gd name="connsiteY262" fmla="*/ 3677633 h 9738027"/>
                <a:gd name="connsiteX263" fmla="*/ 1524454 w 14030783"/>
                <a:gd name="connsiteY263" fmla="*/ 3753833 h 9738027"/>
                <a:gd name="connsiteX264" fmla="*/ 1548492 w 14030783"/>
                <a:gd name="connsiteY264" fmla="*/ 3852371 h 9738027"/>
                <a:gd name="connsiteX265" fmla="*/ 1504949 w 14030783"/>
                <a:gd name="connsiteY265" fmla="*/ 3866885 h 9738027"/>
                <a:gd name="connsiteX266" fmla="*/ 1446892 w 14030783"/>
                <a:gd name="connsiteY266" fmla="*/ 3881400 h 9738027"/>
                <a:gd name="connsiteX267" fmla="*/ 1427615 w 14030783"/>
                <a:gd name="connsiteY267" fmla="*/ 3913037 h 9738027"/>
                <a:gd name="connsiteX268" fmla="*/ 1374548 w 14030783"/>
                <a:gd name="connsiteY268" fmla="*/ 3939910 h 9738027"/>
                <a:gd name="connsiteX269" fmla="*/ 1333386 w 14030783"/>
                <a:gd name="connsiteY269" fmla="*/ 3980845 h 9738027"/>
                <a:gd name="connsiteX270" fmla="*/ 1200149 w 14030783"/>
                <a:gd name="connsiteY270" fmla="*/ 4041057 h 9738027"/>
                <a:gd name="connsiteX271" fmla="*/ 1132114 w 14030783"/>
                <a:gd name="connsiteY271" fmla="*/ 4089135 h 9738027"/>
                <a:gd name="connsiteX272" fmla="*/ 1102858 w 14030783"/>
                <a:gd name="connsiteY272" fmla="*/ 4120319 h 9738027"/>
                <a:gd name="connsiteX273" fmla="*/ 1052398 w 14030783"/>
                <a:gd name="connsiteY273" fmla="*/ 4154337 h 9738027"/>
                <a:gd name="connsiteX274" fmla="*/ 996269 w 14030783"/>
                <a:gd name="connsiteY274" fmla="*/ 4183591 h 9738027"/>
                <a:gd name="connsiteX275" fmla="*/ 870857 w 14030783"/>
                <a:gd name="connsiteY275" fmla="*/ 4203322 h 9738027"/>
                <a:gd name="connsiteX276" fmla="*/ 759958 w 14030783"/>
                <a:gd name="connsiteY276" fmla="*/ 4204229 h 9738027"/>
                <a:gd name="connsiteX277" fmla="*/ 716642 w 14030783"/>
                <a:gd name="connsiteY277" fmla="*/ 4307531 h 9738027"/>
                <a:gd name="connsiteX278" fmla="*/ 648607 w 14030783"/>
                <a:gd name="connsiteY278" fmla="*/ 4389400 h 9738027"/>
                <a:gd name="connsiteX279" fmla="*/ 561521 w 14030783"/>
                <a:gd name="connsiteY279" fmla="*/ 4432943 h 9738027"/>
                <a:gd name="connsiteX280" fmla="*/ 474435 w 14030783"/>
                <a:gd name="connsiteY280" fmla="*/ 4418428 h 9738027"/>
                <a:gd name="connsiteX281" fmla="*/ 459921 w 14030783"/>
                <a:gd name="connsiteY281" fmla="*/ 4374885 h 9738027"/>
                <a:gd name="connsiteX282" fmla="*/ 416378 w 14030783"/>
                <a:gd name="connsiteY282" fmla="*/ 4345857 h 9738027"/>
                <a:gd name="connsiteX283" fmla="*/ 358321 w 14030783"/>
                <a:gd name="connsiteY283" fmla="*/ 4360371 h 9738027"/>
                <a:gd name="connsiteX284" fmla="*/ 300264 w 14030783"/>
                <a:gd name="connsiteY284" fmla="*/ 4403914 h 9738027"/>
                <a:gd name="connsiteX285" fmla="*/ 169635 w 14030783"/>
                <a:gd name="connsiteY285" fmla="*/ 4476485 h 9738027"/>
                <a:gd name="connsiteX286" fmla="*/ 103980 w 14030783"/>
                <a:gd name="connsiteY286" fmla="*/ 4551438 h 9738027"/>
                <a:gd name="connsiteX287" fmla="*/ 72571 w 14030783"/>
                <a:gd name="connsiteY287" fmla="*/ 4643287 h 9738027"/>
                <a:gd name="connsiteX288" fmla="*/ 453 w 14030783"/>
                <a:gd name="connsiteY288" fmla="*/ 4715858 h 9738027"/>
                <a:gd name="connsiteX289" fmla="*/ 52840 w 14030783"/>
                <a:gd name="connsiteY289" fmla="*/ 4784914 h 9738027"/>
                <a:gd name="connsiteX290" fmla="*/ 53521 w 14030783"/>
                <a:gd name="connsiteY290" fmla="*/ 4853857 h 9738027"/>
                <a:gd name="connsiteX291" fmla="*/ 111578 w 14030783"/>
                <a:gd name="connsiteY291" fmla="*/ 4868371 h 9738027"/>
                <a:gd name="connsiteX292" fmla="*/ 155121 w 14030783"/>
                <a:gd name="connsiteY292" fmla="*/ 4882885 h 9738027"/>
                <a:gd name="connsiteX293" fmla="*/ 256721 w 14030783"/>
                <a:gd name="connsiteY293" fmla="*/ 4984485 h 9738027"/>
                <a:gd name="connsiteX294" fmla="*/ 319086 w 14030783"/>
                <a:gd name="connsiteY294" fmla="*/ 5098219 h 9738027"/>
                <a:gd name="connsiteX295" fmla="*/ 304572 w 14030783"/>
                <a:gd name="connsiteY295" fmla="*/ 5294275 h 9738027"/>
                <a:gd name="connsiteX296" fmla="*/ 242207 w 14030783"/>
                <a:gd name="connsiteY296" fmla="*/ 5390885 h 9738027"/>
                <a:gd name="connsiteX297" fmla="*/ 300264 w 14030783"/>
                <a:gd name="connsiteY297" fmla="*/ 5419914 h 9738027"/>
                <a:gd name="connsiteX298" fmla="*/ 358321 w 14030783"/>
                <a:gd name="connsiteY298" fmla="*/ 5434428 h 9738027"/>
                <a:gd name="connsiteX299" fmla="*/ 401864 w 14030783"/>
                <a:gd name="connsiteY299" fmla="*/ 5463457 h 9738027"/>
                <a:gd name="connsiteX300" fmla="*/ 445407 w 14030783"/>
                <a:gd name="connsiteY300" fmla="*/ 5477971 h 9738027"/>
                <a:gd name="connsiteX301" fmla="*/ 567985 w 14030783"/>
                <a:gd name="connsiteY301" fmla="*/ 5522195 h 9738027"/>
                <a:gd name="connsiteX302" fmla="*/ 573201 w 14030783"/>
                <a:gd name="connsiteY302" fmla="*/ 5647380 h 9738027"/>
                <a:gd name="connsiteX303" fmla="*/ 587715 w 14030783"/>
                <a:gd name="connsiteY303" fmla="*/ 5739228 h 9738027"/>
                <a:gd name="connsiteX304" fmla="*/ 715282 w 14030783"/>
                <a:gd name="connsiteY304" fmla="*/ 5711333 h 9738027"/>
                <a:gd name="connsiteX305" fmla="*/ 754742 w 14030783"/>
                <a:gd name="connsiteY305" fmla="*/ 5764402 h 9738027"/>
                <a:gd name="connsiteX306" fmla="*/ 822778 w 14030783"/>
                <a:gd name="connsiteY306" fmla="*/ 5811800 h 9738027"/>
                <a:gd name="connsiteX307" fmla="*/ 982435 w 14030783"/>
                <a:gd name="connsiteY307" fmla="*/ 5826314 h 9738027"/>
                <a:gd name="connsiteX308" fmla="*/ 1061470 w 14030783"/>
                <a:gd name="connsiteY308" fmla="*/ 5855796 h 9738027"/>
                <a:gd name="connsiteX309" fmla="*/ 1064304 w 14030783"/>
                <a:gd name="connsiteY309" fmla="*/ 5925533 h 9738027"/>
                <a:gd name="connsiteX310" fmla="*/ 1069295 w 14030783"/>
                <a:gd name="connsiteY310" fmla="*/ 6024751 h 9738027"/>
                <a:gd name="connsiteX311" fmla="*/ 1156607 w 14030783"/>
                <a:gd name="connsiteY311" fmla="*/ 6087571 h 9738027"/>
                <a:gd name="connsiteX312" fmla="*/ 1214890 w 14030783"/>
                <a:gd name="connsiteY312" fmla="*/ 6116033 h 9738027"/>
                <a:gd name="connsiteX313" fmla="*/ 1229178 w 14030783"/>
                <a:gd name="connsiteY313" fmla="*/ 6189171 h 9738027"/>
                <a:gd name="connsiteX314" fmla="*/ 1185635 w 14030783"/>
                <a:gd name="connsiteY314" fmla="*/ 6218200 h 9738027"/>
                <a:gd name="connsiteX315" fmla="*/ 1207520 w 14030783"/>
                <a:gd name="connsiteY315" fmla="*/ 6388289 h 9738027"/>
                <a:gd name="connsiteX316" fmla="*/ 1265123 w 14030783"/>
                <a:gd name="connsiteY316" fmla="*/ 6477075 h 9738027"/>
                <a:gd name="connsiteX317" fmla="*/ 1313203 w 14030783"/>
                <a:gd name="connsiteY317" fmla="*/ 6568924 h 9738027"/>
                <a:gd name="connsiteX318" fmla="*/ 1265350 w 14030783"/>
                <a:gd name="connsiteY318" fmla="*/ 6651020 h 9738027"/>
                <a:gd name="connsiteX319" fmla="*/ 1163977 w 14030783"/>
                <a:gd name="connsiteY319" fmla="*/ 6610539 h 9738027"/>
                <a:gd name="connsiteX320" fmla="*/ 1142092 w 14030783"/>
                <a:gd name="connsiteY320" fmla="*/ 6682657 h 9738027"/>
                <a:gd name="connsiteX321" fmla="*/ 1176790 w 14030783"/>
                <a:gd name="connsiteY321" fmla="*/ 6768495 h 9738027"/>
                <a:gd name="connsiteX322" fmla="*/ 1173729 w 14030783"/>
                <a:gd name="connsiteY322" fmla="*/ 6871115 h 9738027"/>
                <a:gd name="connsiteX323" fmla="*/ 1188697 w 14030783"/>
                <a:gd name="connsiteY323" fmla="*/ 6955140 h 9738027"/>
                <a:gd name="connsiteX324" fmla="*/ 1248909 w 14030783"/>
                <a:gd name="connsiteY324" fmla="*/ 7021475 h 9738027"/>
                <a:gd name="connsiteX325" fmla="*/ 1405503 w 14030783"/>
                <a:gd name="connsiteY325" fmla="*/ 7104025 h 9738027"/>
                <a:gd name="connsiteX326" fmla="*/ 1487827 w 14030783"/>
                <a:gd name="connsiteY326" fmla="*/ 7157093 h 9738027"/>
                <a:gd name="connsiteX327" fmla="*/ 1569470 w 14030783"/>
                <a:gd name="connsiteY327" fmla="*/ 7212541 h 9738027"/>
                <a:gd name="connsiteX328" fmla="*/ 1650092 w 14030783"/>
                <a:gd name="connsiteY328" fmla="*/ 7263228 h 9738027"/>
                <a:gd name="connsiteX329" fmla="*/ 1693635 w 14030783"/>
                <a:gd name="connsiteY329" fmla="*/ 7277743 h 9738027"/>
                <a:gd name="connsiteX330" fmla="*/ 1780721 w 14030783"/>
                <a:gd name="connsiteY330" fmla="*/ 7321285 h 9738027"/>
                <a:gd name="connsiteX331" fmla="*/ 1853292 w 14030783"/>
                <a:gd name="connsiteY331" fmla="*/ 7248714 h 9738027"/>
                <a:gd name="connsiteX332" fmla="*/ 1968726 w 14030783"/>
                <a:gd name="connsiteY332" fmla="*/ 7251322 h 9738027"/>
                <a:gd name="connsiteX333" fmla="*/ 1995827 w 14030783"/>
                <a:gd name="connsiteY333" fmla="*/ 7319358 h 9738027"/>
                <a:gd name="connsiteX334" fmla="*/ 2082914 w 14030783"/>
                <a:gd name="connsiteY334" fmla="*/ 7348387 h 9738027"/>
                <a:gd name="connsiteX335" fmla="*/ 2172607 w 14030783"/>
                <a:gd name="connsiteY335" fmla="*/ 7389321 h 9738027"/>
                <a:gd name="connsiteX336" fmla="*/ 2224540 w 14030783"/>
                <a:gd name="connsiteY336" fmla="*/ 7423339 h 9738027"/>
                <a:gd name="connsiteX337" fmla="*/ 2249714 w 14030783"/>
                <a:gd name="connsiteY337" fmla="*/ 7440462 h 9738027"/>
                <a:gd name="connsiteX338" fmla="*/ 2262301 w 14030783"/>
                <a:gd name="connsiteY338" fmla="*/ 7472098 h 9738027"/>
                <a:gd name="connsiteX339" fmla="*/ 2298359 w 14030783"/>
                <a:gd name="connsiteY339" fmla="*/ 7501920 h 9738027"/>
                <a:gd name="connsiteX340" fmla="*/ 2324893 w 14030783"/>
                <a:gd name="connsiteY340" fmla="*/ 7517569 h 9738027"/>
                <a:gd name="connsiteX341" fmla="*/ 2450986 w 14030783"/>
                <a:gd name="connsiteY341" fmla="*/ 7496364 h 9738027"/>
                <a:gd name="connsiteX342" fmla="*/ 2482623 w 14030783"/>
                <a:gd name="connsiteY342" fmla="*/ 7618714 h 9738027"/>
                <a:gd name="connsiteX343" fmla="*/ 2535464 w 14030783"/>
                <a:gd name="connsiteY343" fmla="*/ 7655114 h 9738027"/>
                <a:gd name="connsiteX344" fmla="*/ 2622549 w 14030783"/>
                <a:gd name="connsiteY344" fmla="*/ 7684143 h 9738027"/>
                <a:gd name="connsiteX345" fmla="*/ 2682760 w 14030783"/>
                <a:gd name="connsiteY345" fmla="*/ 7741746 h 9738027"/>
                <a:gd name="connsiteX346" fmla="*/ 2791278 w 14030783"/>
                <a:gd name="connsiteY346" fmla="*/ 7744582 h 9738027"/>
                <a:gd name="connsiteX347" fmla="*/ 2847408 w 14030783"/>
                <a:gd name="connsiteY347" fmla="*/ 7814545 h 9738027"/>
                <a:gd name="connsiteX348" fmla="*/ 2927349 w 14030783"/>
                <a:gd name="connsiteY348" fmla="*/ 7807627 h 9738027"/>
                <a:gd name="connsiteX349" fmla="*/ 3007065 w 14030783"/>
                <a:gd name="connsiteY349" fmla="*/ 7838810 h 9738027"/>
                <a:gd name="connsiteX350" fmla="*/ 3145064 w 14030783"/>
                <a:gd name="connsiteY350" fmla="*/ 7843800 h 9738027"/>
                <a:gd name="connsiteX351" fmla="*/ 3254035 w 14030783"/>
                <a:gd name="connsiteY351" fmla="*/ 7881900 h 9738027"/>
                <a:gd name="connsiteX352" fmla="*/ 3367314 w 14030783"/>
                <a:gd name="connsiteY352" fmla="*/ 7843346 h 9738027"/>
                <a:gd name="connsiteX353" fmla="*/ 3456780 w 14030783"/>
                <a:gd name="connsiteY353" fmla="*/ 7819988 h 9738027"/>
                <a:gd name="connsiteX354" fmla="*/ 3480820 w 14030783"/>
                <a:gd name="connsiteY354" fmla="*/ 7878044 h 9738027"/>
                <a:gd name="connsiteX355" fmla="*/ 3490571 w 14030783"/>
                <a:gd name="connsiteY355" fmla="*/ 7923969 h 9738027"/>
                <a:gd name="connsiteX356" fmla="*/ 3512229 w 14030783"/>
                <a:gd name="connsiteY356" fmla="*/ 7982025 h 9738027"/>
                <a:gd name="connsiteX357" fmla="*/ 3546247 w 14030783"/>
                <a:gd name="connsiteY357" fmla="*/ 8022960 h 9738027"/>
                <a:gd name="connsiteX358" fmla="*/ 3609521 w 14030783"/>
                <a:gd name="connsiteY358" fmla="*/ 8017971 h 9738027"/>
                <a:gd name="connsiteX359" fmla="*/ 3624035 w 14030783"/>
                <a:gd name="connsiteY359" fmla="*/ 7901857 h 9738027"/>
                <a:gd name="connsiteX360" fmla="*/ 3703977 w 14030783"/>
                <a:gd name="connsiteY360" fmla="*/ 7834502 h 9738027"/>
                <a:gd name="connsiteX361" fmla="*/ 3747973 w 14030783"/>
                <a:gd name="connsiteY361" fmla="*/ 7787103 h 9738027"/>
                <a:gd name="connsiteX362" fmla="*/ 3882004 w 14030783"/>
                <a:gd name="connsiteY362" fmla="*/ 7842099 h 9738027"/>
                <a:gd name="connsiteX363" fmla="*/ 4030435 w 14030783"/>
                <a:gd name="connsiteY363" fmla="*/ 7872828 h 9738027"/>
                <a:gd name="connsiteX364" fmla="*/ 4110377 w 14030783"/>
                <a:gd name="connsiteY364" fmla="*/ 7834728 h 9738027"/>
                <a:gd name="connsiteX365" fmla="*/ 4146323 w 14030783"/>
                <a:gd name="connsiteY365" fmla="*/ 7921360 h 9738027"/>
                <a:gd name="connsiteX366" fmla="*/ 4196555 w 14030783"/>
                <a:gd name="connsiteY366" fmla="*/ 7962522 h 9738027"/>
                <a:gd name="connsiteX367" fmla="*/ 4261757 w 14030783"/>
                <a:gd name="connsiteY367" fmla="*/ 8028177 h 9738027"/>
                <a:gd name="connsiteX368" fmla="*/ 4252685 w 14030783"/>
                <a:gd name="connsiteY368" fmla="*/ 8093151 h 9738027"/>
                <a:gd name="connsiteX369" fmla="*/ 4277178 w 14030783"/>
                <a:gd name="connsiteY369" fmla="*/ 8148600 h 9738027"/>
                <a:gd name="connsiteX370" fmla="*/ 4436835 w 14030783"/>
                <a:gd name="connsiteY370" fmla="*/ 8119571 h 9738027"/>
                <a:gd name="connsiteX371" fmla="*/ 4565310 w 14030783"/>
                <a:gd name="connsiteY371" fmla="*/ 8078863 h 9738027"/>
                <a:gd name="connsiteX372" fmla="*/ 4639128 w 14030783"/>
                <a:gd name="connsiteY372" fmla="*/ 8082945 h 9738027"/>
                <a:gd name="connsiteX373" fmla="*/ 4712607 w 14030783"/>
                <a:gd name="connsiteY373" fmla="*/ 8047000 h 9738027"/>
                <a:gd name="connsiteX374" fmla="*/ 4741635 w 14030783"/>
                <a:gd name="connsiteY374" fmla="*/ 8003457 h 9738027"/>
                <a:gd name="connsiteX375" fmla="*/ 4756149 w 14030783"/>
                <a:gd name="connsiteY375" fmla="*/ 7959914 h 9738027"/>
                <a:gd name="connsiteX376" fmla="*/ 4843235 w 14030783"/>
                <a:gd name="connsiteY376" fmla="*/ 7930885 h 9738027"/>
                <a:gd name="connsiteX377" fmla="*/ 4877480 w 14030783"/>
                <a:gd name="connsiteY377" fmla="*/ 7904465 h 9738027"/>
                <a:gd name="connsiteX378" fmla="*/ 4933609 w 14030783"/>
                <a:gd name="connsiteY378" fmla="*/ 7875437 h 9738027"/>
                <a:gd name="connsiteX379" fmla="*/ 4986224 w 14030783"/>
                <a:gd name="connsiteY379" fmla="*/ 7839037 h 9738027"/>
                <a:gd name="connsiteX380" fmla="*/ 5104492 w 14030783"/>
                <a:gd name="connsiteY380" fmla="*/ 7766919 h 9738027"/>
                <a:gd name="connsiteX381" fmla="*/ 5249635 w 14030783"/>
                <a:gd name="connsiteY381" fmla="*/ 7814771 h 9738027"/>
                <a:gd name="connsiteX382" fmla="*/ 5336721 w 14030783"/>
                <a:gd name="connsiteY382" fmla="*/ 7872828 h 9738027"/>
                <a:gd name="connsiteX383" fmla="*/ 5423807 w 14030783"/>
                <a:gd name="connsiteY383" fmla="*/ 7858314 h 9738027"/>
                <a:gd name="connsiteX384" fmla="*/ 5467349 w 14030783"/>
                <a:gd name="connsiteY384" fmla="*/ 7829285 h 9738027"/>
                <a:gd name="connsiteX385" fmla="*/ 5553754 w 14030783"/>
                <a:gd name="connsiteY385" fmla="*/ 7712377 h 9738027"/>
                <a:gd name="connsiteX386" fmla="*/ 5602741 w 14030783"/>
                <a:gd name="connsiteY386" fmla="*/ 7788804 h 9738027"/>
                <a:gd name="connsiteX387" fmla="*/ 5641521 w 14030783"/>
                <a:gd name="connsiteY387" fmla="*/ 7843800 h 9738027"/>
                <a:gd name="connsiteX388" fmla="*/ 5656035 w 14030783"/>
                <a:gd name="connsiteY388" fmla="*/ 7887343 h 9738027"/>
                <a:gd name="connsiteX389" fmla="*/ 5745276 w 14030783"/>
                <a:gd name="connsiteY389" fmla="*/ 7950389 h 9738027"/>
                <a:gd name="connsiteX390" fmla="*/ 5770222 w 14030783"/>
                <a:gd name="connsiteY390" fmla="*/ 7990077 h 9738027"/>
                <a:gd name="connsiteX391" fmla="*/ 5766480 w 14030783"/>
                <a:gd name="connsiteY391" fmla="*/ 8069112 h 9738027"/>
                <a:gd name="connsiteX392" fmla="*/ 5771016 w 14030783"/>
                <a:gd name="connsiteY392" fmla="*/ 8131703 h 9738027"/>
                <a:gd name="connsiteX393" fmla="*/ 5778386 w 14030783"/>
                <a:gd name="connsiteY393" fmla="*/ 8211419 h 9738027"/>
                <a:gd name="connsiteX394" fmla="*/ 5776458 w 14030783"/>
                <a:gd name="connsiteY394" fmla="*/ 8300887 h 9738027"/>
                <a:gd name="connsiteX395" fmla="*/ 5730989 w 14030783"/>
                <a:gd name="connsiteY395" fmla="*/ 8377994 h 9738027"/>
                <a:gd name="connsiteX396" fmla="*/ 5641521 w 14030783"/>
                <a:gd name="connsiteY396" fmla="*/ 8424371 h 9738027"/>
                <a:gd name="connsiteX397" fmla="*/ 5612492 w 14030783"/>
                <a:gd name="connsiteY397" fmla="*/ 8467914 h 9738027"/>
                <a:gd name="connsiteX398" fmla="*/ 5597978 w 14030783"/>
                <a:gd name="connsiteY398" fmla="*/ 8511457 h 9738027"/>
                <a:gd name="connsiteX399" fmla="*/ 5510892 w 14030783"/>
                <a:gd name="connsiteY399" fmla="*/ 8598543 h 9738027"/>
                <a:gd name="connsiteX400" fmla="*/ 5496378 w 14030783"/>
                <a:gd name="connsiteY400" fmla="*/ 8642085 h 9738027"/>
                <a:gd name="connsiteX401" fmla="*/ 5558744 w 14030783"/>
                <a:gd name="connsiteY401" fmla="*/ 8768178 h 9738027"/>
                <a:gd name="connsiteX402" fmla="*/ 5516109 w 14030783"/>
                <a:gd name="connsiteY402" fmla="*/ 8861954 h 9738027"/>
                <a:gd name="connsiteX403" fmla="*/ 5658303 w 14030783"/>
                <a:gd name="connsiteY403" fmla="*/ 8840183 h 9738027"/>
                <a:gd name="connsiteX404" fmla="*/ 5750491 w 14030783"/>
                <a:gd name="connsiteY404" fmla="*/ 8814103 h 9738027"/>
                <a:gd name="connsiteX405" fmla="*/ 5815692 w 14030783"/>
                <a:gd name="connsiteY405" fmla="*/ 8800268 h 9738027"/>
                <a:gd name="connsiteX406" fmla="*/ 5787798 w 14030783"/>
                <a:gd name="connsiteY406" fmla="*/ 8872159 h 9738027"/>
                <a:gd name="connsiteX407" fmla="*/ 5786890 w 14030783"/>
                <a:gd name="connsiteY407" fmla="*/ 8903343 h 9738027"/>
                <a:gd name="connsiteX408" fmla="*/ 5786664 w 14030783"/>
                <a:gd name="connsiteY408" fmla="*/ 8946885 h 9738027"/>
                <a:gd name="connsiteX409" fmla="*/ 5815692 w 14030783"/>
                <a:gd name="connsiteY409" fmla="*/ 9033971 h 9738027"/>
                <a:gd name="connsiteX410" fmla="*/ 5868760 w 14030783"/>
                <a:gd name="connsiteY410" fmla="*/ 9080576 h 9738027"/>
                <a:gd name="connsiteX411" fmla="*/ 5921828 w 14030783"/>
                <a:gd name="connsiteY411" fmla="*/ 9114140 h 9738027"/>
                <a:gd name="connsiteX412" fmla="*/ 5946321 w 14030783"/>
                <a:gd name="connsiteY412" fmla="*/ 9164600 h 9738027"/>
                <a:gd name="connsiteX413" fmla="*/ 5902778 w 14030783"/>
                <a:gd name="connsiteY413" fmla="*/ 9266200 h 9738027"/>
                <a:gd name="connsiteX414" fmla="*/ 6062435 w 14030783"/>
                <a:gd name="connsiteY414" fmla="*/ 9353285 h 9738027"/>
                <a:gd name="connsiteX415" fmla="*/ 6076949 w 14030783"/>
                <a:gd name="connsiteY415" fmla="*/ 9396828 h 9738027"/>
                <a:gd name="connsiteX416" fmla="*/ 6105978 w 14030783"/>
                <a:gd name="connsiteY416" fmla="*/ 9440371 h 9738027"/>
                <a:gd name="connsiteX417" fmla="*/ 6172653 w 14030783"/>
                <a:gd name="connsiteY417" fmla="*/ 9471214 h 9738027"/>
                <a:gd name="connsiteX418" fmla="*/ 6308384 w 14030783"/>
                <a:gd name="connsiteY418" fmla="*/ 9406920 h 9738027"/>
                <a:gd name="connsiteX419" fmla="*/ 6338207 w 14030783"/>
                <a:gd name="connsiteY419" fmla="*/ 9440371 h 9738027"/>
                <a:gd name="connsiteX420" fmla="*/ 6352721 w 14030783"/>
                <a:gd name="connsiteY420" fmla="*/ 9483914 h 9738027"/>
                <a:gd name="connsiteX421" fmla="*/ 6386739 w 14030783"/>
                <a:gd name="connsiteY421" fmla="*/ 9527003 h 9738027"/>
                <a:gd name="connsiteX422" fmla="*/ 6444569 w 14030783"/>
                <a:gd name="connsiteY422" fmla="*/ 9556032 h 9738027"/>
                <a:gd name="connsiteX423" fmla="*/ 6469061 w 14030783"/>
                <a:gd name="connsiteY423" fmla="*/ 9510562 h 9738027"/>
                <a:gd name="connsiteX424" fmla="*/ 6468835 w 14030783"/>
                <a:gd name="connsiteY424" fmla="*/ 9382314 h 9738027"/>
                <a:gd name="connsiteX425" fmla="*/ 6439807 w 14030783"/>
                <a:gd name="connsiteY425" fmla="*/ 9280714 h 9738027"/>
                <a:gd name="connsiteX426" fmla="*/ 6483349 w 14030783"/>
                <a:gd name="connsiteY426" fmla="*/ 9237171 h 9738027"/>
                <a:gd name="connsiteX427" fmla="*/ 6526892 w 14030783"/>
                <a:gd name="connsiteY427" fmla="*/ 9222657 h 9738027"/>
                <a:gd name="connsiteX428" fmla="*/ 6596516 w 14030783"/>
                <a:gd name="connsiteY428" fmla="*/ 9225945 h 9738027"/>
                <a:gd name="connsiteX429" fmla="*/ 6675097 w 14030783"/>
                <a:gd name="connsiteY429" fmla="*/ 9168795 h 9738027"/>
                <a:gd name="connsiteX430" fmla="*/ 6776243 w 14030783"/>
                <a:gd name="connsiteY430" fmla="*/ 9224812 h 9738027"/>
                <a:gd name="connsiteX431" fmla="*/ 6802664 w 14030783"/>
                <a:gd name="connsiteY431" fmla="*/ 9164600 h 9738027"/>
                <a:gd name="connsiteX432" fmla="*/ 6867638 w 14030783"/>
                <a:gd name="connsiteY432" fmla="*/ 9181722 h 9738027"/>
                <a:gd name="connsiteX433" fmla="*/ 6909027 w 14030783"/>
                <a:gd name="connsiteY433" fmla="*/ 9205988 h 9738027"/>
                <a:gd name="connsiteX434" fmla="*/ 6991349 w 14030783"/>
                <a:gd name="connsiteY434" fmla="*/ 9208143 h 9738027"/>
                <a:gd name="connsiteX435" fmla="*/ 7063921 w 14030783"/>
                <a:gd name="connsiteY435" fmla="*/ 9121057 h 9738027"/>
                <a:gd name="connsiteX436" fmla="*/ 7141028 w 14030783"/>
                <a:gd name="connsiteY436" fmla="*/ 9139881 h 9738027"/>
                <a:gd name="connsiteX437" fmla="*/ 7209064 w 14030783"/>
                <a:gd name="connsiteY437" fmla="*/ 9077514 h 9738027"/>
                <a:gd name="connsiteX438" fmla="*/ 7235939 w 14030783"/>
                <a:gd name="connsiteY438" fmla="*/ 9048713 h 9738027"/>
                <a:gd name="connsiteX439" fmla="*/ 7275172 w 14030783"/>
                <a:gd name="connsiteY439" fmla="*/ 9023539 h 9738027"/>
                <a:gd name="connsiteX440" fmla="*/ 7310436 w 14030783"/>
                <a:gd name="connsiteY440" fmla="*/ 9063681 h 9738027"/>
                <a:gd name="connsiteX441" fmla="*/ 7346609 w 14030783"/>
                <a:gd name="connsiteY441" fmla="*/ 9109604 h 9738027"/>
                <a:gd name="connsiteX442" fmla="*/ 7382328 w 14030783"/>
                <a:gd name="connsiteY442" fmla="*/ 9159270 h 9738027"/>
                <a:gd name="connsiteX443" fmla="*/ 7499349 w 14030783"/>
                <a:gd name="connsiteY443" fmla="*/ 9164600 h 9738027"/>
                <a:gd name="connsiteX444" fmla="*/ 7586435 w 14030783"/>
                <a:gd name="connsiteY444" fmla="*/ 9179114 h 9738027"/>
                <a:gd name="connsiteX445" fmla="*/ 7600949 w 14030783"/>
                <a:gd name="connsiteY445" fmla="*/ 9353285 h 9738027"/>
                <a:gd name="connsiteX446" fmla="*/ 7673521 w 14030783"/>
                <a:gd name="connsiteY446" fmla="*/ 9367800 h 9738027"/>
                <a:gd name="connsiteX447" fmla="*/ 7760607 w 14030783"/>
                <a:gd name="connsiteY447" fmla="*/ 9396828 h 9738027"/>
                <a:gd name="connsiteX448" fmla="*/ 7847692 w 14030783"/>
                <a:gd name="connsiteY448" fmla="*/ 9425857 h 9738027"/>
                <a:gd name="connsiteX449" fmla="*/ 7891235 w 14030783"/>
                <a:gd name="connsiteY449" fmla="*/ 9440371 h 9738027"/>
                <a:gd name="connsiteX450" fmla="*/ 7934778 w 14030783"/>
                <a:gd name="connsiteY450" fmla="*/ 9396828 h 9738027"/>
                <a:gd name="connsiteX451" fmla="*/ 7978321 w 14030783"/>
                <a:gd name="connsiteY451" fmla="*/ 9382314 h 9738027"/>
                <a:gd name="connsiteX452" fmla="*/ 8001453 w 14030783"/>
                <a:gd name="connsiteY452" fmla="*/ 9347389 h 9738027"/>
                <a:gd name="connsiteX453" fmla="*/ 8044315 w 14030783"/>
                <a:gd name="connsiteY453" fmla="*/ 9335483 h 9738027"/>
                <a:gd name="connsiteX454" fmla="*/ 8103847 w 14030783"/>
                <a:gd name="connsiteY454" fmla="*/ 9397396 h 9738027"/>
                <a:gd name="connsiteX455" fmla="*/ 8207942 w 14030783"/>
                <a:gd name="connsiteY455" fmla="*/ 9437309 h 9738027"/>
                <a:gd name="connsiteX456" fmla="*/ 8253866 w 14030783"/>
                <a:gd name="connsiteY456" fmla="*/ 9392633 h 9738027"/>
                <a:gd name="connsiteX457" fmla="*/ 8294347 w 14030783"/>
                <a:gd name="connsiteY457" fmla="*/ 9401818 h 9738027"/>
                <a:gd name="connsiteX458" fmla="*/ 8337890 w 14030783"/>
                <a:gd name="connsiteY458" fmla="*/ 9438217 h 9738027"/>
                <a:gd name="connsiteX459" fmla="*/ 8356259 w 14030783"/>
                <a:gd name="connsiteY459" fmla="*/ 9485502 h 9738027"/>
                <a:gd name="connsiteX460" fmla="*/ 8333808 w 14030783"/>
                <a:gd name="connsiteY460" fmla="*/ 9519633 h 9738027"/>
                <a:gd name="connsiteX461" fmla="*/ 8315778 w 14030783"/>
                <a:gd name="connsiteY461" fmla="*/ 9604564 h 9738027"/>
                <a:gd name="connsiteX462" fmla="*/ 8348095 w 14030783"/>
                <a:gd name="connsiteY462" fmla="*/ 9685413 h 9738027"/>
                <a:gd name="connsiteX463" fmla="*/ 8389257 w 14030783"/>
                <a:gd name="connsiteY463" fmla="*/ 9738027 h 9738027"/>
                <a:gd name="connsiteX464" fmla="*/ 8428264 w 14030783"/>
                <a:gd name="connsiteY464" fmla="*/ 9730657 h 9738027"/>
                <a:gd name="connsiteX465" fmla="*/ 8425202 w 14030783"/>
                <a:gd name="connsiteY465" fmla="*/ 9682578 h 9738027"/>
                <a:gd name="connsiteX466" fmla="*/ 8399235 w 14030783"/>
                <a:gd name="connsiteY466" fmla="*/ 9643571 h 9738027"/>
                <a:gd name="connsiteX467" fmla="*/ 8389937 w 14030783"/>
                <a:gd name="connsiteY467" fmla="*/ 9571453 h 9738027"/>
                <a:gd name="connsiteX468" fmla="*/ 8409214 w 14030783"/>
                <a:gd name="connsiteY468" fmla="*/ 9527684 h 9738027"/>
                <a:gd name="connsiteX469" fmla="*/ 8434841 w 14030783"/>
                <a:gd name="connsiteY469" fmla="*/ 9475977 h 9738027"/>
                <a:gd name="connsiteX470" fmla="*/ 8468178 w 14030783"/>
                <a:gd name="connsiteY470" fmla="*/ 9483120 h 9738027"/>
                <a:gd name="connsiteX471" fmla="*/ 8534853 w 14030783"/>
                <a:gd name="connsiteY471" fmla="*/ 9473595 h 9738027"/>
                <a:gd name="connsiteX472" fmla="*/ 8592684 w 14030783"/>
                <a:gd name="connsiteY472" fmla="*/ 9453185 h 9738027"/>
                <a:gd name="connsiteX473" fmla="*/ 8675007 w 14030783"/>
                <a:gd name="connsiteY473" fmla="*/ 9428465 h 9738027"/>
                <a:gd name="connsiteX474" fmla="*/ 8734991 w 14030783"/>
                <a:gd name="connsiteY474" fmla="*/ 9415877 h 9738027"/>
                <a:gd name="connsiteX475" fmla="*/ 8730116 w 14030783"/>
                <a:gd name="connsiteY475" fmla="*/ 9375964 h 9738027"/>
                <a:gd name="connsiteX476" fmla="*/ 8753928 w 14030783"/>
                <a:gd name="connsiteY476" fmla="*/ 9356914 h 9738027"/>
                <a:gd name="connsiteX477" fmla="*/ 8782503 w 14030783"/>
                <a:gd name="connsiteY477" fmla="*/ 9359295 h 9738027"/>
                <a:gd name="connsiteX478" fmla="*/ 8849178 w 14030783"/>
                <a:gd name="connsiteY478" fmla="*/ 9382314 h 9738027"/>
                <a:gd name="connsiteX479" fmla="*/ 8894876 w 14030783"/>
                <a:gd name="connsiteY479" fmla="*/ 9312577 h 9738027"/>
                <a:gd name="connsiteX480" fmla="*/ 8942047 w 14030783"/>
                <a:gd name="connsiteY480" fmla="*/ 9314052 h 9738027"/>
                <a:gd name="connsiteX481" fmla="*/ 8980147 w 14030783"/>
                <a:gd name="connsiteY481" fmla="*/ 9356914 h 9738027"/>
                <a:gd name="connsiteX482" fmla="*/ 9023009 w 14030783"/>
                <a:gd name="connsiteY482" fmla="*/ 9321195 h 9738027"/>
                <a:gd name="connsiteX483" fmla="*/ 9064511 w 14030783"/>
                <a:gd name="connsiteY483" fmla="*/ 9264272 h 9738027"/>
                <a:gd name="connsiteX484" fmla="*/ 9124723 w 14030783"/>
                <a:gd name="connsiteY484" fmla="*/ 9278106 h 9738027"/>
                <a:gd name="connsiteX485" fmla="*/ 9163503 w 14030783"/>
                <a:gd name="connsiteY485" fmla="*/ 9237852 h 9738027"/>
                <a:gd name="connsiteX486" fmla="*/ 9168266 w 14030783"/>
                <a:gd name="connsiteY486" fmla="*/ 9186258 h 9738027"/>
                <a:gd name="connsiteX487" fmla="*/ 9199222 w 14030783"/>
                <a:gd name="connsiteY487" fmla="*/ 9133077 h 9738027"/>
                <a:gd name="connsiteX488" fmla="*/ 9242084 w 14030783"/>
                <a:gd name="connsiteY488" fmla="*/ 9156889 h 9738027"/>
                <a:gd name="connsiteX489" fmla="*/ 9285174 w 14030783"/>
                <a:gd name="connsiteY489" fmla="*/ 9196690 h 9738027"/>
                <a:gd name="connsiteX490" fmla="*/ 9344478 w 14030783"/>
                <a:gd name="connsiteY490" fmla="*/ 9159270 h 9738027"/>
                <a:gd name="connsiteX491" fmla="*/ 9438367 w 14030783"/>
                <a:gd name="connsiteY491" fmla="*/ 9131943 h 9738027"/>
                <a:gd name="connsiteX492" fmla="*/ 9496878 w 14030783"/>
                <a:gd name="connsiteY492" fmla="*/ 9130695 h 9738027"/>
                <a:gd name="connsiteX493" fmla="*/ 9557316 w 14030783"/>
                <a:gd name="connsiteY493" fmla="*/ 9105521 h 9738027"/>
                <a:gd name="connsiteX494" fmla="*/ 9613446 w 14030783"/>
                <a:gd name="connsiteY494" fmla="*/ 9126046 h 9738027"/>
                <a:gd name="connsiteX495" fmla="*/ 9691007 w 14030783"/>
                <a:gd name="connsiteY495" fmla="*/ 9106543 h 9738027"/>
                <a:gd name="connsiteX496" fmla="*/ 9792153 w 14030783"/>
                <a:gd name="connsiteY496" fmla="*/ 9094977 h 9738027"/>
                <a:gd name="connsiteX497" fmla="*/ 9854973 w 14030783"/>
                <a:gd name="connsiteY497" fmla="*/ 9050866 h 9738027"/>
                <a:gd name="connsiteX498" fmla="*/ 9842159 w 14030783"/>
                <a:gd name="connsiteY498" fmla="*/ 9009252 h 9738027"/>
                <a:gd name="connsiteX499" fmla="*/ 9858034 w 14030783"/>
                <a:gd name="connsiteY499" fmla="*/ 8981583 h 9738027"/>
                <a:gd name="connsiteX500" fmla="*/ 9911216 w 14030783"/>
                <a:gd name="connsiteY500" fmla="*/ 8980677 h 9738027"/>
                <a:gd name="connsiteX501" fmla="*/ 9932534 w 14030783"/>
                <a:gd name="connsiteY501" fmla="*/ 8931350 h 9738027"/>
                <a:gd name="connsiteX502" fmla="*/ 9981519 w 14030783"/>
                <a:gd name="connsiteY502" fmla="*/ 8904022 h 9738027"/>
                <a:gd name="connsiteX503" fmla="*/ 10063162 w 14030783"/>
                <a:gd name="connsiteY503" fmla="*/ 8850956 h 9738027"/>
                <a:gd name="connsiteX504" fmla="*/ 10140723 w 14030783"/>
                <a:gd name="connsiteY504" fmla="*/ 8802650 h 9738027"/>
                <a:gd name="connsiteX505" fmla="*/ 10169524 w 14030783"/>
                <a:gd name="connsiteY505" fmla="*/ 8768632 h 9738027"/>
                <a:gd name="connsiteX506" fmla="*/ 10138795 w 14030783"/>
                <a:gd name="connsiteY506" fmla="*/ 8719646 h 9738027"/>
                <a:gd name="connsiteX507" fmla="*/ 10178256 w 14030783"/>
                <a:gd name="connsiteY507" fmla="*/ 8683474 h 9738027"/>
                <a:gd name="connsiteX508" fmla="*/ 10238467 w 14030783"/>
                <a:gd name="connsiteY508" fmla="*/ 8664197 h 9738027"/>
                <a:gd name="connsiteX509" fmla="*/ 10291535 w 14030783"/>
                <a:gd name="connsiteY509" fmla="*/ 8642539 h 9738027"/>
                <a:gd name="connsiteX510" fmla="*/ 10332470 w 14030783"/>
                <a:gd name="connsiteY510" fmla="*/ 8610902 h 9738027"/>
                <a:gd name="connsiteX511" fmla="*/ 10389847 w 14030783"/>
                <a:gd name="connsiteY511" fmla="*/ 8533002 h 9738027"/>
                <a:gd name="connsiteX512" fmla="*/ 10402207 w 14030783"/>
                <a:gd name="connsiteY512" fmla="*/ 8525971 h 9738027"/>
                <a:gd name="connsiteX513" fmla="*/ 10436905 w 14030783"/>
                <a:gd name="connsiteY513" fmla="*/ 8480274 h 9738027"/>
                <a:gd name="connsiteX514" fmla="*/ 10475232 w 14030783"/>
                <a:gd name="connsiteY514" fmla="*/ 8443875 h 9738027"/>
                <a:gd name="connsiteX515" fmla="*/ 10518321 w 14030783"/>
                <a:gd name="connsiteY515" fmla="*/ 8395343 h 9738027"/>
                <a:gd name="connsiteX516" fmla="*/ 10533516 w 14030783"/>
                <a:gd name="connsiteY516" fmla="*/ 8308257 h 9738027"/>
                <a:gd name="connsiteX517" fmla="*/ 10538052 w 14030783"/>
                <a:gd name="connsiteY517" fmla="*/ 8247819 h 9738027"/>
                <a:gd name="connsiteX518" fmla="*/ 10520816 w 14030783"/>
                <a:gd name="connsiteY518" fmla="*/ 8171052 h 9738027"/>
                <a:gd name="connsiteX519" fmla="*/ 10561864 w 14030783"/>
                <a:gd name="connsiteY519" fmla="*/ 8117643 h 9738027"/>
                <a:gd name="connsiteX520" fmla="*/ 10605407 w 14030783"/>
                <a:gd name="connsiteY520" fmla="*/ 8119571 h 9738027"/>
                <a:gd name="connsiteX521" fmla="*/ 10666072 w 14030783"/>
                <a:gd name="connsiteY521" fmla="*/ 8102676 h 9738027"/>
                <a:gd name="connsiteX522" fmla="*/ 10693627 w 14030783"/>
                <a:gd name="connsiteY522" fmla="*/ 8025569 h 9738027"/>
                <a:gd name="connsiteX523" fmla="*/ 10735128 w 14030783"/>
                <a:gd name="connsiteY523" fmla="*/ 7994839 h 9738027"/>
                <a:gd name="connsiteX524" fmla="*/ 10813823 w 14030783"/>
                <a:gd name="connsiteY524" fmla="*/ 7894940 h 9738027"/>
                <a:gd name="connsiteX525" fmla="*/ 10845233 w 14030783"/>
                <a:gd name="connsiteY525" fmla="*/ 7805246 h 9738027"/>
                <a:gd name="connsiteX526" fmla="*/ 10886394 w 14030783"/>
                <a:gd name="connsiteY526" fmla="*/ 7745488 h 9738027"/>
                <a:gd name="connsiteX527" fmla="*/ 10942297 w 14030783"/>
                <a:gd name="connsiteY527" fmla="*/ 7730520 h 9738027"/>
                <a:gd name="connsiteX528" fmla="*/ 10997292 w 14030783"/>
                <a:gd name="connsiteY528" fmla="*/ 7727685 h 9738027"/>
                <a:gd name="connsiteX529" fmla="*/ 10990829 w 14030783"/>
                <a:gd name="connsiteY529" fmla="*/ 7706028 h 9738027"/>
                <a:gd name="connsiteX530" fmla="*/ 10982778 w 14030783"/>
                <a:gd name="connsiteY530" fmla="*/ 7652732 h 9738027"/>
                <a:gd name="connsiteX531" fmla="*/ 10989695 w 14030783"/>
                <a:gd name="connsiteY531" fmla="*/ 7604427 h 9738027"/>
                <a:gd name="connsiteX532" fmla="*/ 10956584 w 14030783"/>
                <a:gd name="connsiteY532" fmla="*/ 7507590 h 9738027"/>
                <a:gd name="connsiteX533" fmla="*/ 10954430 w 14030783"/>
                <a:gd name="connsiteY533" fmla="*/ 7454521 h 9738027"/>
                <a:gd name="connsiteX534" fmla="*/ 11002735 w 14030783"/>
                <a:gd name="connsiteY534" fmla="*/ 7401681 h 9738027"/>
                <a:gd name="connsiteX535" fmla="*/ 11063741 w 14030783"/>
                <a:gd name="connsiteY535" fmla="*/ 7373333 h 9738027"/>
                <a:gd name="connsiteX536" fmla="*/ 11055349 w 14030783"/>
                <a:gd name="connsiteY536" fmla="*/ 7335800 h 9738027"/>
                <a:gd name="connsiteX537" fmla="*/ 11013734 w 14030783"/>
                <a:gd name="connsiteY537" fmla="*/ 7306998 h 9738027"/>
                <a:gd name="connsiteX538" fmla="*/ 10951368 w 14030783"/>
                <a:gd name="connsiteY538" fmla="*/ 7239643 h 9738027"/>
                <a:gd name="connsiteX539" fmla="*/ 10890703 w 14030783"/>
                <a:gd name="connsiteY539" fmla="*/ 7270371 h 9738027"/>
                <a:gd name="connsiteX540" fmla="*/ 10820966 w 14030783"/>
                <a:gd name="connsiteY540" fmla="*/ 7263001 h 9738027"/>
                <a:gd name="connsiteX541" fmla="*/ 10823121 w 14030783"/>
                <a:gd name="connsiteY541" fmla="*/ 7205171 h 9738027"/>
                <a:gd name="connsiteX542" fmla="*/ 10869045 w 14030783"/>
                <a:gd name="connsiteY542" fmla="*/ 7133053 h 9738027"/>
                <a:gd name="connsiteX543" fmla="*/ 10916103 w 14030783"/>
                <a:gd name="connsiteY543" fmla="*/ 7116158 h 9738027"/>
                <a:gd name="connsiteX544" fmla="*/ 10956130 w 14030783"/>
                <a:gd name="connsiteY544" fmla="*/ 7087357 h 9738027"/>
                <a:gd name="connsiteX545" fmla="*/ 11012486 w 14030783"/>
                <a:gd name="connsiteY545" fmla="*/ 7074769 h 9738027"/>
                <a:gd name="connsiteX546" fmla="*/ 11072244 w 14030783"/>
                <a:gd name="connsiteY546" fmla="*/ 7055039 h 9738027"/>
                <a:gd name="connsiteX547" fmla="*/ 10968491 w 14030783"/>
                <a:gd name="connsiteY547" fmla="*/ 6954120 h 9738027"/>
                <a:gd name="connsiteX548" fmla="*/ 10942070 w 14030783"/>
                <a:gd name="connsiteY548" fmla="*/ 6879619 h 9738027"/>
                <a:gd name="connsiteX549" fmla="*/ 11036527 w 14030783"/>
                <a:gd name="connsiteY549" fmla="*/ 6886083 h 9738027"/>
                <a:gd name="connsiteX550" fmla="*/ 11084378 w 14030783"/>
                <a:gd name="connsiteY550" fmla="*/ 6856828 h 9738027"/>
                <a:gd name="connsiteX551" fmla="*/ 11026321 w 14030783"/>
                <a:gd name="connsiteY551" fmla="*/ 6788566 h 9738027"/>
                <a:gd name="connsiteX552" fmla="*/ 10953749 w 14030783"/>
                <a:gd name="connsiteY552" fmla="*/ 6740714 h 9738027"/>
                <a:gd name="connsiteX553" fmla="*/ 10948307 w 14030783"/>
                <a:gd name="connsiteY553" fmla="*/ 6692862 h 9738027"/>
                <a:gd name="connsiteX554" fmla="*/ 10895692 w 14030783"/>
                <a:gd name="connsiteY554" fmla="*/ 6668143 h 9738027"/>
                <a:gd name="connsiteX555" fmla="*/ 10852603 w 14030783"/>
                <a:gd name="connsiteY555" fmla="*/ 6633671 h 9738027"/>
                <a:gd name="connsiteX556" fmla="*/ 10842851 w 14030783"/>
                <a:gd name="connsiteY556" fmla="*/ 6556790 h 9738027"/>
                <a:gd name="connsiteX557" fmla="*/ 10832646 w 14030783"/>
                <a:gd name="connsiteY557" fmla="*/ 6494198 h 9738027"/>
                <a:gd name="connsiteX558" fmla="*/ 10779578 w 14030783"/>
                <a:gd name="connsiteY558" fmla="*/ 6367878 h 9738027"/>
                <a:gd name="connsiteX559" fmla="*/ 10750549 w 14030783"/>
                <a:gd name="connsiteY559" fmla="*/ 6247228 h 9738027"/>
                <a:gd name="connsiteX560" fmla="*/ 10707007 w 14030783"/>
                <a:gd name="connsiteY560" fmla="*/ 6218200 h 9738027"/>
                <a:gd name="connsiteX561" fmla="*/ 10658021 w 14030783"/>
                <a:gd name="connsiteY561" fmla="*/ 6155833 h 9738027"/>
                <a:gd name="connsiteX562" fmla="*/ 10547349 w 14030783"/>
                <a:gd name="connsiteY562" fmla="*/ 6072831 h 9738027"/>
                <a:gd name="connsiteX563" fmla="*/ 10465027 w 14030783"/>
                <a:gd name="connsiteY563" fmla="*/ 6005701 h 9738027"/>
                <a:gd name="connsiteX564" fmla="*/ 10480221 w 14030783"/>
                <a:gd name="connsiteY564" fmla="*/ 5885505 h 9738027"/>
                <a:gd name="connsiteX565" fmla="*/ 10547803 w 14030783"/>
                <a:gd name="connsiteY565" fmla="*/ 5822232 h 9738027"/>
                <a:gd name="connsiteX566" fmla="*/ 10634435 w 14030783"/>
                <a:gd name="connsiteY566" fmla="*/ 5724714 h 9738027"/>
                <a:gd name="connsiteX567" fmla="*/ 10668453 w 14030783"/>
                <a:gd name="connsiteY567" fmla="*/ 5637402 h 9738027"/>
                <a:gd name="connsiteX568" fmla="*/ 10711996 w 14030783"/>
                <a:gd name="connsiteY568" fmla="*/ 5604745 h 9738027"/>
                <a:gd name="connsiteX569" fmla="*/ 10789103 w 14030783"/>
                <a:gd name="connsiteY569" fmla="*/ 5627196 h 9738027"/>
                <a:gd name="connsiteX570" fmla="*/ 10799989 w 14030783"/>
                <a:gd name="connsiteY570" fmla="*/ 5560067 h 9738027"/>
                <a:gd name="connsiteX571" fmla="*/ 10853057 w 14030783"/>
                <a:gd name="connsiteY571" fmla="*/ 5502464 h 9738027"/>
                <a:gd name="connsiteX572" fmla="*/ 10929936 w 14030783"/>
                <a:gd name="connsiteY572" fmla="*/ 5468446 h 9738027"/>
                <a:gd name="connsiteX573" fmla="*/ 10997292 w 14030783"/>
                <a:gd name="connsiteY573" fmla="*/ 5463457 h 9738027"/>
                <a:gd name="connsiteX574" fmla="*/ 11027909 w 14030783"/>
                <a:gd name="connsiteY574" fmla="*/ 5434655 h 9738027"/>
                <a:gd name="connsiteX575" fmla="*/ 11090501 w 14030783"/>
                <a:gd name="connsiteY575" fmla="*/ 5395875 h 9738027"/>
                <a:gd name="connsiteX576" fmla="*/ 11200492 w 14030783"/>
                <a:gd name="connsiteY576" fmla="*/ 5361857 h 9738027"/>
                <a:gd name="connsiteX577" fmla="*/ 11244035 w 14030783"/>
                <a:gd name="connsiteY577" fmla="*/ 5332828 h 9738027"/>
                <a:gd name="connsiteX578" fmla="*/ 11200492 w 14030783"/>
                <a:gd name="connsiteY578" fmla="*/ 5303800 h 9738027"/>
                <a:gd name="connsiteX579" fmla="*/ 10910207 w 14030783"/>
                <a:gd name="connsiteY579" fmla="*/ 5260257 h 9738027"/>
                <a:gd name="connsiteX580" fmla="*/ 10866664 w 14030783"/>
                <a:gd name="connsiteY580" fmla="*/ 5216714 h 9738027"/>
                <a:gd name="connsiteX581" fmla="*/ 10721521 w 14030783"/>
                <a:gd name="connsiteY581" fmla="*/ 5274771 h 9738027"/>
                <a:gd name="connsiteX582" fmla="*/ 10663464 w 14030783"/>
                <a:gd name="connsiteY582" fmla="*/ 5303800 h 9738027"/>
                <a:gd name="connsiteX583" fmla="*/ 10576378 w 14030783"/>
                <a:gd name="connsiteY583" fmla="*/ 5390206 h 9738027"/>
                <a:gd name="connsiteX584" fmla="*/ 10479087 w 14030783"/>
                <a:gd name="connsiteY584" fmla="*/ 5361403 h 9738027"/>
                <a:gd name="connsiteX585" fmla="*/ 10407422 w 14030783"/>
                <a:gd name="connsiteY585" fmla="*/ 5317633 h 9738027"/>
                <a:gd name="connsiteX586" fmla="*/ 10387692 w 14030783"/>
                <a:gd name="connsiteY586" fmla="*/ 5245743 h 9738027"/>
                <a:gd name="connsiteX587" fmla="*/ 10402207 w 14030783"/>
                <a:gd name="connsiteY587" fmla="*/ 5187685 h 9738027"/>
                <a:gd name="connsiteX588" fmla="*/ 10431235 w 14030783"/>
                <a:gd name="connsiteY588" fmla="*/ 5144143 h 9738027"/>
                <a:gd name="connsiteX589" fmla="*/ 10387692 w 14030783"/>
                <a:gd name="connsiteY589" fmla="*/ 5115114 h 9738027"/>
                <a:gd name="connsiteX590" fmla="*/ 10329635 w 14030783"/>
                <a:gd name="connsiteY590" fmla="*/ 5100600 h 9738027"/>
                <a:gd name="connsiteX591" fmla="*/ 10242549 w 14030783"/>
                <a:gd name="connsiteY591" fmla="*/ 5071571 h 9738027"/>
                <a:gd name="connsiteX592" fmla="*/ 10199007 w 14030783"/>
                <a:gd name="connsiteY592" fmla="*/ 5057057 h 9738027"/>
                <a:gd name="connsiteX593" fmla="*/ 10112602 w 14030783"/>
                <a:gd name="connsiteY593" fmla="*/ 5028028 h 9738027"/>
                <a:gd name="connsiteX594" fmla="*/ 10083346 w 14030783"/>
                <a:gd name="connsiteY594" fmla="*/ 4921665 h 9738027"/>
                <a:gd name="connsiteX595" fmla="*/ 10088789 w 14030783"/>
                <a:gd name="connsiteY595" fmla="*/ 4868598 h 9738027"/>
                <a:gd name="connsiteX596" fmla="*/ 10141403 w 14030783"/>
                <a:gd name="connsiteY596" fmla="*/ 4758381 h 9738027"/>
                <a:gd name="connsiteX597" fmla="*/ 10227809 w 14030783"/>
                <a:gd name="connsiteY597" fmla="*/ 4753164 h 9738027"/>
                <a:gd name="connsiteX598" fmla="*/ 10301060 w 14030783"/>
                <a:gd name="connsiteY598" fmla="*/ 4791490 h 9738027"/>
                <a:gd name="connsiteX599" fmla="*/ 10350727 w 14030783"/>
                <a:gd name="connsiteY599" fmla="*/ 4762462 h 9738027"/>
                <a:gd name="connsiteX600" fmla="*/ 10404021 w 14030783"/>
                <a:gd name="connsiteY600" fmla="*/ 4752710 h 9738027"/>
                <a:gd name="connsiteX601" fmla="*/ 10461851 w 14030783"/>
                <a:gd name="connsiteY601" fmla="*/ 4698963 h 9738027"/>
                <a:gd name="connsiteX602" fmla="*/ 10486117 w 14030783"/>
                <a:gd name="connsiteY602" fmla="*/ 4607114 h 9738027"/>
                <a:gd name="connsiteX603" fmla="*/ 10530341 w 14030783"/>
                <a:gd name="connsiteY603" fmla="*/ 4532502 h 9738027"/>
                <a:gd name="connsiteX604" fmla="*/ 10634435 w 14030783"/>
                <a:gd name="connsiteY604" fmla="*/ 4520028 h 9738027"/>
                <a:gd name="connsiteX605" fmla="*/ 10677978 w 14030783"/>
                <a:gd name="connsiteY605" fmla="*/ 4491000 h 9738027"/>
                <a:gd name="connsiteX606" fmla="*/ 10750549 w 14030783"/>
                <a:gd name="connsiteY606" fmla="*/ 4403914 h 9738027"/>
                <a:gd name="connsiteX607" fmla="*/ 10794092 w 14030783"/>
                <a:gd name="connsiteY607" fmla="*/ 4360371 h 9738027"/>
                <a:gd name="connsiteX608" fmla="*/ 10814503 w 14030783"/>
                <a:gd name="connsiteY608" fmla="*/ 4302314 h 9738027"/>
                <a:gd name="connsiteX609" fmla="*/ 10887528 w 14030783"/>
                <a:gd name="connsiteY609" fmla="*/ 4251514 h 9738027"/>
                <a:gd name="connsiteX610" fmla="*/ 11016116 w 14030783"/>
                <a:gd name="connsiteY610" fmla="*/ 4232464 h 9738027"/>
                <a:gd name="connsiteX611" fmla="*/ 11142209 w 14030783"/>
                <a:gd name="connsiteY611" fmla="*/ 4307983 h 9738027"/>
                <a:gd name="connsiteX612" fmla="*/ 11165794 w 14030783"/>
                <a:gd name="connsiteY612" fmla="*/ 4433170 h 9738027"/>
                <a:gd name="connsiteX613" fmla="*/ 11117489 w 14030783"/>
                <a:gd name="connsiteY613" fmla="*/ 4505514 h 9738027"/>
                <a:gd name="connsiteX614" fmla="*/ 11087553 w 14030783"/>
                <a:gd name="connsiteY614" fmla="*/ 4551552 h 9738027"/>
                <a:gd name="connsiteX615" fmla="*/ 11088687 w 14030783"/>
                <a:gd name="connsiteY615" fmla="*/ 4577632 h 9738027"/>
                <a:gd name="connsiteX616" fmla="*/ 11026321 w 14030783"/>
                <a:gd name="connsiteY616" fmla="*/ 4592600 h 9738027"/>
                <a:gd name="connsiteX617" fmla="*/ 11011807 w 14030783"/>
                <a:gd name="connsiteY617" fmla="*/ 4650657 h 9738027"/>
                <a:gd name="connsiteX618" fmla="*/ 11098892 w 14030783"/>
                <a:gd name="connsiteY618" fmla="*/ 4665171 h 9738027"/>
                <a:gd name="connsiteX619" fmla="*/ 11055349 w 14030783"/>
                <a:gd name="connsiteY619" fmla="*/ 4708714 h 9738027"/>
                <a:gd name="connsiteX620" fmla="*/ 11040835 w 14030783"/>
                <a:gd name="connsiteY620" fmla="*/ 4752257 h 9738027"/>
                <a:gd name="connsiteX621" fmla="*/ 11055349 w 14030783"/>
                <a:gd name="connsiteY621" fmla="*/ 4781285 h 9738027"/>
                <a:gd name="connsiteX622" fmla="*/ 11098892 w 14030783"/>
                <a:gd name="connsiteY622" fmla="*/ 4737743 h 9738027"/>
                <a:gd name="connsiteX623" fmla="*/ 11229521 w 14030783"/>
                <a:gd name="connsiteY623" fmla="*/ 4650657 h 9738027"/>
                <a:gd name="connsiteX624" fmla="*/ 11287578 w 14030783"/>
                <a:gd name="connsiteY624" fmla="*/ 4636143 h 9738027"/>
                <a:gd name="connsiteX625" fmla="*/ 11374664 w 14030783"/>
                <a:gd name="connsiteY625" fmla="*/ 4592600 h 9738027"/>
                <a:gd name="connsiteX626" fmla="*/ 11461749 w 14030783"/>
                <a:gd name="connsiteY626" fmla="*/ 4549057 h 9738027"/>
                <a:gd name="connsiteX627" fmla="*/ 11577864 w 14030783"/>
                <a:gd name="connsiteY62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7980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123678 w 14030783"/>
                <a:gd name="connsiteY180" fmla="*/ 3927551 h 9738027"/>
                <a:gd name="connsiteX181" fmla="*/ 7020378 w 14030783"/>
                <a:gd name="connsiteY181" fmla="*/ 3924943 h 9738027"/>
                <a:gd name="connsiteX182" fmla="*/ 6915604 w 14030783"/>
                <a:gd name="connsiteY182" fmla="*/ 3941952 h 9738027"/>
                <a:gd name="connsiteX183" fmla="*/ 6788149 w 14030783"/>
                <a:gd name="connsiteY183" fmla="*/ 3905213 h 9738027"/>
                <a:gd name="connsiteX184" fmla="*/ 6676571 w 14030783"/>
                <a:gd name="connsiteY184" fmla="*/ 3860989 h 9738027"/>
                <a:gd name="connsiteX185" fmla="*/ 6584722 w 14030783"/>
                <a:gd name="connsiteY185" fmla="*/ 3822435 h 9738027"/>
                <a:gd name="connsiteX186" fmla="*/ 6526892 w 14030783"/>
                <a:gd name="connsiteY186" fmla="*/ 3798396 h 9738027"/>
                <a:gd name="connsiteX187" fmla="*/ 6466680 w 14030783"/>
                <a:gd name="connsiteY187" fmla="*/ 3781501 h 9738027"/>
                <a:gd name="connsiteX188" fmla="*/ 6265635 w 14030783"/>
                <a:gd name="connsiteY188" fmla="*/ 3692714 h 9738027"/>
                <a:gd name="connsiteX189" fmla="*/ 6207578 w 14030783"/>
                <a:gd name="connsiteY189" fmla="*/ 3678200 h 9738027"/>
                <a:gd name="connsiteX190" fmla="*/ 5960835 w 14030783"/>
                <a:gd name="connsiteY190" fmla="*/ 3663685 h 9738027"/>
                <a:gd name="connsiteX191" fmla="*/ 5627007 w 14030783"/>
                <a:gd name="connsiteY191" fmla="*/ 3663685 h 9738027"/>
                <a:gd name="connsiteX192" fmla="*/ 5568949 w 14030783"/>
                <a:gd name="connsiteY192" fmla="*/ 3678200 h 9738027"/>
                <a:gd name="connsiteX193" fmla="*/ 5481864 w 14030783"/>
                <a:gd name="connsiteY193" fmla="*/ 3692714 h 9738027"/>
                <a:gd name="connsiteX194" fmla="*/ 5293178 w 14030783"/>
                <a:gd name="connsiteY194" fmla="*/ 3678200 h 9738027"/>
                <a:gd name="connsiteX195" fmla="*/ 5206092 w 14030783"/>
                <a:gd name="connsiteY195" fmla="*/ 3620143 h 9738027"/>
                <a:gd name="connsiteX196" fmla="*/ 5191578 w 14030783"/>
                <a:gd name="connsiteY196" fmla="*/ 3576600 h 9738027"/>
                <a:gd name="connsiteX197" fmla="*/ 5104492 w 14030783"/>
                <a:gd name="connsiteY197" fmla="*/ 3489514 h 9738027"/>
                <a:gd name="connsiteX198" fmla="*/ 5070701 w 14030783"/>
                <a:gd name="connsiteY198" fmla="*/ 3392450 h 9738027"/>
                <a:gd name="connsiteX199" fmla="*/ 5022623 w 14030783"/>
                <a:gd name="connsiteY199" fmla="*/ 3281325 h 9738027"/>
                <a:gd name="connsiteX200" fmla="*/ 5031921 w 14030783"/>
                <a:gd name="connsiteY200" fmla="*/ 3213743 h 9738027"/>
                <a:gd name="connsiteX201" fmla="*/ 4959349 w 14030783"/>
                <a:gd name="connsiteY201" fmla="*/ 3199228 h 9738027"/>
                <a:gd name="connsiteX202" fmla="*/ 4879408 w 14030783"/>
                <a:gd name="connsiteY202" fmla="*/ 3194693 h 9738027"/>
                <a:gd name="connsiteX203" fmla="*/ 4785178 w 14030783"/>
                <a:gd name="connsiteY203" fmla="*/ 3141171 h 9738027"/>
                <a:gd name="connsiteX204" fmla="*/ 4727121 w 14030783"/>
                <a:gd name="connsiteY204" fmla="*/ 3054085 h 9738027"/>
                <a:gd name="connsiteX205" fmla="*/ 4683578 w 14030783"/>
                <a:gd name="connsiteY205" fmla="*/ 3039571 h 9738027"/>
                <a:gd name="connsiteX206" fmla="*/ 4640035 w 14030783"/>
                <a:gd name="connsiteY206" fmla="*/ 3010543 h 9738027"/>
                <a:gd name="connsiteX207" fmla="*/ 4494892 w 14030783"/>
                <a:gd name="connsiteY207" fmla="*/ 2981514 h 9738027"/>
                <a:gd name="connsiteX208" fmla="*/ 4318113 w 14030783"/>
                <a:gd name="connsiteY208" fmla="*/ 2930828 h 9738027"/>
                <a:gd name="connsiteX209" fmla="*/ 4132035 w 14030783"/>
                <a:gd name="connsiteY209" fmla="*/ 2894428 h 9738027"/>
                <a:gd name="connsiteX210" fmla="*/ 4056856 w 14030783"/>
                <a:gd name="connsiteY210" fmla="*/ 2901119 h 9738027"/>
                <a:gd name="connsiteX211" fmla="*/ 3975213 w 14030783"/>
                <a:gd name="connsiteY211" fmla="*/ 2864946 h 9738027"/>
                <a:gd name="connsiteX212" fmla="*/ 3950948 w 14030783"/>
                <a:gd name="connsiteY212" fmla="*/ 2777520 h 9738027"/>
                <a:gd name="connsiteX213" fmla="*/ 4034292 w 14030783"/>
                <a:gd name="connsiteY213" fmla="*/ 2620358 h 9738027"/>
                <a:gd name="connsiteX214" fmla="*/ 4030435 w 14030783"/>
                <a:gd name="connsiteY214" fmla="*/ 2488028 h 9738027"/>
                <a:gd name="connsiteX215" fmla="*/ 3996871 w 14030783"/>
                <a:gd name="connsiteY215" fmla="*/ 2328144 h 9738027"/>
                <a:gd name="connsiteX216" fmla="*/ 3936433 w 14030783"/>
                <a:gd name="connsiteY216" fmla="*/ 2221328 h 9738027"/>
                <a:gd name="connsiteX217" fmla="*/ 3914321 w 14030783"/>
                <a:gd name="connsiteY217" fmla="*/ 2139685 h 9738027"/>
                <a:gd name="connsiteX218" fmla="*/ 3783466 w 14030783"/>
                <a:gd name="connsiteY218" fmla="*/ 1999305 h 9738027"/>
                <a:gd name="connsiteX219" fmla="*/ 3712823 w 14030783"/>
                <a:gd name="connsiteY219" fmla="*/ 1951226 h 9738027"/>
                <a:gd name="connsiteX220" fmla="*/ 3606913 w 14030783"/>
                <a:gd name="connsiteY220" fmla="*/ 1968122 h 9738027"/>
                <a:gd name="connsiteX221" fmla="*/ 3493407 w 14030783"/>
                <a:gd name="connsiteY221" fmla="*/ 1951000 h 9738027"/>
                <a:gd name="connsiteX222" fmla="*/ 3464378 w 14030783"/>
                <a:gd name="connsiteY222" fmla="*/ 1907457 h 9738027"/>
                <a:gd name="connsiteX223" fmla="*/ 3406321 w 14030783"/>
                <a:gd name="connsiteY223" fmla="*/ 1849400 h 9738027"/>
                <a:gd name="connsiteX224" fmla="*/ 3322524 w 14030783"/>
                <a:gd name="connsiteY224" fmla="*/ 1756418 h 9738027"/>
                <a:gd name="connsiteX225" fmla="*/ 3297577 w 14030783"/>
                <a:gd name="connsiteY225" fmla="*/ 1640757 h 9738027"/>
                <a:gd name="connsiteX226" fmla="*/ 3261178 w 14030783"/>
                <a:gd name="connsiteY226" fmla="*/ 1588143 h 9738027"/>
                <a:gd name="connsiteX227" fmla="*/ 3133158 w 14030783"/>
                <a:gd name="connsiteY227" fmla="*/ 1569319 h 9738027"/>
                <a:gd name="connsiteX228" fmla="*/ 3066255 w 14030783"/>
                <a:gd name="connsiteY228" fmla="*/ 1617626 h 9738027"/>
                <a:gd name="connsiteX229" fmla="*/ 3031557 w 14030783"/>
                <a:gd name="connsiteY229" fmla="*/ 1714235 h 9738027"/>
                <a:gd name="connsiteX230" fmla="*/ 3014435 w 14030783"/>
                <a:gd name="connsiteY230" fmla="*/ 1776828 h 9738027"/>
                <a:gd name="connsiteX231" fmla="*/ 2949235 w 14030783"/>
                <a:gd name="connsiteY231" fmla="*/ 1808012 h 9738027"/>
                <a:gd name="connsiteX232" fmla="*/ 2829379 w 14030783"/>
                <a:gd name="connsiteY232" fmla="*/ 1820258 h 9738027"/>
                <a:gd name="connsiteX233" fmla="*/ 2804998 w 14030783"/>
                <a:gd name="connsiteY233" fmla="*/ 1842257 h 9738027"/>
                <a:gd name="connsiteX234" fmla="*/ 2772682 w 14030783"/>
                <a:gd name="connsiteY234" fmla="*/ 1878428 h 9738027"/>
                <a:gd name="connsiteX235" fmla="*/ 2757942 w 14030783"/>
                <a:gd name="connsiteY235" fmla="*/ 1998851 h 9738027"/>
                <a:gd name="connsiteX236" fmla="*/ 2772001 w 14030783"/>
                <a:gd name="connsiteY236" fmla="*/ 2139913 h 9738027"/>
                <a:gd name="connsiteX237" fmla="*/ 2771547 w 14030783"/>
                <a:gd name="connsiteY237" fmla="*/ 2255572 h 9738027"/>
                <a:gd name="connsiteX238" fmla="*/ 2695121 w 14030783"/>
                <a:gd name="connsiteY238" fmla="*/ 2328371 h 9738027"/>
                <a:gd name="connsiteX239" fmla="*/ 2457904 w 14030783"/>
                <a:gd name="connsiteY239" fmla="*/ 2320320 h 9738027"/>
                <a:gd name="connsiteX240" fmla="*/ 2317749 w 14030783"/>
                <a:gd name="connsiteY240" fmla="*/ 2284828 h 9738027"/>
                <a:gd name="connsiteX241" fmla="*/ 2274207 w 14030783"/>
                <a:gd name="connsiteY241" fmla="*/ 2270314 h 9738027"/>
                <a:gd name="connsiteX242" fmla="*/ 2143578 w 14030783"/>
                <a:gd name="connsiteY242" fmla="*/ 2284828 h 9738027"/>
                <a:gd name="connsiteX243" fmla="*/ 2129064 w 14030783"/>
                <a:gd name="connsiteY243" fmla="*/ 2357400 h 9738027"/>
                <a:gd name="connsiteX244" fmla="*/ 2099808 w 14030783"/>
                <a:gd name="connsiteY244" fmla="*/ 2463763 h 9738027"/>
                <a:gd name="connsiteX245" fmla="*/ 2070553 w 14030783"/>
                <a:gd name="connsiteY245" fmla="*/ 2561053 h 9738027"/>
                <a:gd name="connsiteX246" fmla="*/ 2027464 w 14030783"/>
                <a:gd name="connsiteY246" fmla="*/ 2647459 h 9738027"/>
                <a:gd name="connsiteX247" fmla="*/ 2025309 w 14030783"/>
                <a:gd name="connsiteY247" fmla="*/ 2780695 h 9738027"/>
                <a:gd name="connsiteX248" fmla="*/ 2085295 w 14030783"/>
                <a:gd name="connsiteY248" fmla="*/ 2852813 h 9738027"/>
                <a:gd name="connsiteX249" fmla="*/ 2020093 w 14030783"/>
                <a:gd name="connsiteY249" fmla="*/ 2903953 h 9738027"/>
                <a:gd name="connsiteX250" fmla="*/ 1918493 w 14030783"/>
                <a:gd name="connsiteY250" fmla="*/ 2846576 h 9738027"/>
                <a:gd name="connsiteX251" fmla="*/ 1817348 w 14030783"/>
                <a:gd name="connsiteY251" fmla="*/ 2863245 h 9738027"/>
                <a:gd name="connsiteX252" fmla="*/ 1621064 w 14030783"/>
                <a:gd name="connsiteY252" fmla="*/ 2908943 h 9738027"/>
                <a:gd name="connsiteX253" fmla="*/ 1582510 w 14030783"/>
                <a:gd name="connsiteY253" fmla="*/ 2933435 h 9738027"/>
                <a:gd name="connsiteX254" fmla="*/ 1512773 w 14030783"/>
                <a:gd name="connsiteY254" fmla="*/ 2955320 h 9738027"/>
                <a:gd name="connsiteX255" fmla="*/ 1517309 w 14030783"/>
                <a:gd name="connsiteY255" fmla="*/ 3013150 h 9738027"/>
                <a:gd name="connsiteX256" fmla="*/ 1549173 w 14030783"/>
                <a:gd name="connsiteY256" fmla="*/ 3107153 h 9738027"/>
                <a:gd name="connsiteX257" fmla="*/ 1592716 w 14030783"/>
                <a:gd name="connsiteY257" fmla="*/ 3191403 h 9738027"/>
                <a:gd name="connsiteX258" fmla="*/ 1641135 w 14030783"/>
                <a:gd name="connsiteY258" fmla="*/ 3379977 h 9738027"/>
                <a:gd name="connsiteX259" fmla="*/ 1679235 w 14030783"/>
                <a:gd name="connsiteY259" fmla="*/ 3515708 h 9738027"/>
                <a:gd name="connsiteX260" fmla="*/ 1611766 w 14030783"/>
                <a:gd name="connsiteY260" fmla="*/ 3576373 h 9738027"/>
                <a:gd name="connsiteX261" fmla="*/ 1603941 w 14030783"/>
                <a:gd name="connsiteY261" fmla="*/ 3629214 h 9738027"/>
                <a:gd name="connsiteX262" fmla="*/ 1562554 w 14030783"/>
                <a:gd name="connsiteY262" fmla="*/ 3677633 h 9738027"/>
                <a:gd name="connsiteX263" fmla="*/ 1524454 w 14030783"/>
                <a:gd name="connsiteY263" fmla="*/ 3753833 h 9738027"/>
                <a:gd name="connsiteX264" fmla="*/ 1548492 w 14030783"/>
                <a:gd name="connsiteY264" fmla="*/ 3852371 h 9738027"/>
                <a:gd name="connsiteX265" fmla="*/ 1504949 w 14030783"/>
                <a:gd name="connsiteY265" fmla="*/ 3866885 h 9738027"/>
                <a:gd name="connsiteX266" fmla="*/ 1446892 w 14030783"/>
                <a:gd name="connsiteY266" fmla="*/ 3881400 h 9738027"/>
                <a:gd name="connsiteX267" fmla="*/ 1427615 w 14030783"/>
                <a:gd name="connsiteY267" fmla="*/ 3913037 h 9738027"/>
                <a:gd name="connsiteX268" fmla="*/ 1374548 w 14030783"/>
                <a:gd name="connsiteY268" fmla="*/ 3939910 h 9738027"/>
                <a:gd name="connsiteX269" fmla="*/ 1333386 w 14030783"/>
                <a:gd name="connsiteY269" fmla="*/ 3980845 h 9738027"/>
                <a:gd name="connsiteX270" fmla="*/ 1200149 w 14030783"/>
                <a:gd name="connsiteY270" fmla="*/ 4041057 h 9738027"/>
                <a:gd name="connsiteX271" fmla="*/ 1132114 w 14030783"/>
                <a:gd name="connsiteY271" fmla="*/ 4089135 h 9738027"/>
                <a:gd name="connsiteX272" fmla="*/ 1102858 w 14030783"/>
                <a:gd name="connsiteY272" fmla="*/ 4120319 h 9738027"/>
                <a:gd name="connsiteX273" fmla="*/ 1052398 w 14030783"/>
                <a:gd name="connsiteY273" fmla="*/ 4154337 h 9738027"/>
                <a:gd name="connsiteX274" fmla="*/ 996269 w 14030783"/>
                <a:gd name="connsiteY274" fmla="*/ 4183591 h 9738027"/>
                <a:gd name="connsiteX275" fmla="*/ 870857 w 14030783"/>
                <a:gd name="connsiteY275" fmla="*/ 4203322 h 9738027"/>
                <a:gd name="connsiteX276" fmla="*/ 759958 w 14030783"/>
                <a:gd name="connsiteY276" fmla="*/ 4204229 h 9738027"/>
                <a:gd name="connsiteX277" fmla="*/ 716642 w 14030783"/>
                <a:gd name="connsiteY277" fmla="*/ 4307531 h 9738027"/>
                <a:gd name="connsiteX278" fmla="*/ 648607 w 14030783"/>
                <a:gd name="connsiteY278" fmla="*/ 4389400 h 9738027"/>
                <a:gd name="connsiteX279" fmla="*/ 561521 w 14030783"/>
                <a:gd name="connsiteY279" fmla="*/ 4432943 h 9738027"/>
                <a:gd name="connsiteX280" fmla="*/ 474435 w 14030783"/>
                <a:gd name="connsiteY280" fmla="*/ 4418428 h 9738027"/>
                <a:gd name="connsiteX281" fmla="*/ 459921 w 14030783"/>
                <a:gd name="connsiteY281" fmla="*/ 4374885 h 9738027"/>
                <a:gd name="connsiteX282" fmla="*/ 416378 w 14030783"/>
                <a:gd name="connsiteY282" fmla="*/ 4345857 h 9738027"/>
                <a:gd name="connsiteX283" fmla="*/ 358321 w 14030783"/>
                <a:gd name="connsiteY283" fmla="*/ 4360371 h 9738027"/>
                <a:gd name="connsiteX284" fmla="*/ 300264 w 14030783"/>
                <a:gd name="connsiteY284" fmla="*/ 4403914 h 9738027"/>
                <a:gd name="connsiteX285" fmla="*/ 169635 w 14030783"/>
                <a:gd name="connsiteY285" fmla="*/ 4476485 h 9738027"/>
                <a:gd name="connsiteX286" fmla="*/ 103980 w 14030783"/>
                <a:gd name="connsiteY286" fmla="*/ 4551438 h 9738027"/>
                <a:gd name="connsiteX287" fmla="*/ 72571 w 14030783"/>
                <a:gd name="connsiteY287" fmla="*/ 4643287 h 9738027"/>
                <a:gd name="connsiteX288" fmla="*/ 453 w 14030783"/>
                <a:gd name="connsiteY288" fmla="*/ 4715858 h 9738027"/>
                <a:gd name="connsiteX289" fmla="*/ 52840 w 14030783"/>
                <a:gd name="connsiteY289" fmla="*/ 4784914 h 9738027"/>
                <a:gd name="connsiteX290" fmla="*/ 53521 w 14030783"/>
                <a:gd name="connsiteY290" fmla="*/ 4853857 h 9738027"/>
                <a:gd name="connsiteX291" fmla="*/ 111578 w 14030783"/>
                <a:gd name="connsiteY291" fmla="*/ 4868371 h 9738027"/>
                <a:gd name="connsiteX292" fmla="*/ 155121 w 14030783"/>
                <a:gd name="connsiteY292" fmla="*/ 4882885 h 9738027"/>
                <a:gd name="connsiteX293" fmla="*/ 256721 w 14030783"/>
                <a:gd name="connsiteY293" fmla="*/ 4984485 h 9738027"/>
                <a:gd name="connsiteX294" fmla="*/ 319086 w 14030783"/>
                <a:gd name="connsiteY294" fmla="*/ 5098219 h 9738027"/>
                <a:gd name="connsiteX295" fmla="*/ 304572 w 14030783"/>
                <a:gd name="connsiteY295" fmla="*/ 5294275 h 9738027"/>
                <a:gd name="connsiteX296" fmla="*/ 242207 w 14030783"/>
                <a:gd name="connsiteY296" fmla="*/ 5390885 h 9738027"/>
                <a:gd name="connsiteX297" fmla="*/ 300264 w 14030783"/>
                <a:gd name="connsiteY297" fmla="*/ 5419914 h 9738027"/>
                <a:gd name="connsiteX298" fmla="*/ 358321 w 14030783"/>
                <a:gd name="connsiteY298" fmla="*/ 5434428 h 9738027"/>
                <a:gd name="connsiteX299" fmla="*/ 401864 w 14030783"/>
                <a:gd name="connsiteY299" fmla="*/ 5463457 h 9738027"/>
                <a:gd name="connsiteX300" fmla="*/ 445407 w 14030783"/>
                <a:gd name="connsiteY300" fmla="*/ 5477971 h 9738027"/>
                <a:gd name="connsiteX301" fmla="*/ 567985 w 14030783"/>
                <a:gd name="connsiteY301" fmla="*/ 5522195 h 9738027"/>
                <a:gd name="connsiteX302" fmla="*/ 573201 w 14030783"/>
                <a:gd name="connsiteY302" fmla="*/ 5647380 h 9738027"/>
                <a:gd name="connsiteX303" fmla="*/ 587715 w 14030783"/>
                <a:gd name="connsiteY303" fmla="*/ 5739228 h 9738027"/>
                <a:gd name="connsiteX304" fmla="*/ 715282 w 14030783"/>
                <a:gd name="connsiteY304" fmla="*/ 5711333 h 9738027"/>
                <a:gd name="connsiteX305" fmla="*/ 754742 w 14030783"/>
                <a:gd name="connsiteY305" fmla="*/ 5764402 h 9738027"/>
                <a:gd name="connsiteX306" fmla="*/ 822778 w 14030783"/>
                <a:gd name="connsiteY306" fmla="*/ 5811800 h 9738027"/>
                <a:gd name="connsiteX307" fmla="*/ 982435 w 14030783"/>
                <a:gd name="connsiteY307" fmla="*/ 5826314 h 9738027"/>
                <a:gd name="connsiteX308" fmla="*/ 1061470 w 14030783"/>
                <a:gd name="connsiteY308" fmla="*/ 5855796 h 9738027"/>
                <a:gd name="connsiteX309" fmla="*/ 1064304 w 14030783"/>
                <a:gd name="connsiteY309" fmla="*/ 5925533 h 9738027"/>
                <a:gd name="connsiteX310" fmla="*/ 1069295 w 14030783"/>
                <a:gd name="connsiteY310" fmla="*/ 6024751 h 9738027"/>
                <a:gd name="connsiteX311" fmla="*/ 1156607 w 14030783"/>
                <a:gd name="connsiteY311" fmla="*/ 6087571 h 9738027"/>
                <a:gd name="connsiteX312" fmla="*/ 1214890 w 14030783"/>
                <a:gd name="connsiteY312" fmla="*/ 6116033 h 9738027"/>
                <a:gd name="connsiteX313" fmla="*/ 1229178 w 14030783"/>
                <a:gd name="connsiteY313" fmla="*/ 6189171 h 9738027"/>
                <a:gd name="connsiteX314" fmla="*/ 1185635 w 14030783"/>
                <a:gd name="connsiteY314" fmla="*/ 6218200 h 9738027"/>
                <a:gd name="connsiteX315" fmla="*/ 1207520 w 14030783"/>
                <a:gd name="connsiteY315" fmla="*/ 6388289 h 9738027"/>
                <a:gd name="connsiteX316" fmla="*/ 1265123 w 14030783"/>
                <a:gd name="connsiteY316" fmla="*/ 6477075 h 9738027"/>
                <a:gd name="connsiteX317" fmla="*/ 1313203 w 14030783"/>
                <a:gd name="connsiteY317" fmla="*/ 6568924 h 9738027"/>
                <a:gd name="connsiteX318" fmla="*/ 1265350 w 14030783"/>
                <a:gd name="connsiteY318" fmla="*/ 6651020 h 9738027"/>
                <a:gd name="connsiteX319" fmla="*/ 1163977 w 14030783"/>
                <a:gd name="connsiteY319" fmla="*/ 6610539 h 9738027"/>
                <a:gd name="connsiteX320" fmla="*/ 1142092 w 14030783"/>
                <a:gd name="connsiteY320" fmla="*/ 6682657 h 9738027"/>
                <a:gd name="connsiteX321" fmla="*/ 1176790 w 14030783"/>
                <a:gd name="connsiteY321" fmla="*/ 6768495 h 9738027"/>
                <a:gd name="connsiteX322" fmla="*/ 1173729 w 14030783"/>
                <a:gd name="connsiteY322" fmla="*/ 6871115 h 9738027"/>
                <a:gd name="connsiteX323" fmla="*/ 1188697 w 14030783"/>
                <a:gd name="connsiteY323" fmla="*/ 6955140 h 9738027"/>
                <a:gd name="connsiteX324" fmla="*/ 1248909 w 14030783"/>
                <a:gd name="connsiteY324" fmla="*/ 7021475 h 9738027"/>
                <a:gd name="connsiteX325" fmla="*/ 1405503 w 14030783"/>
                <a:gd name="connsiteY325" fmla="*/ 7104025 h 9738027"/>
                <a:gd name="connsiteX326" fmla="*/ 1487827 w 14030783"/>
                <a:gd name="connsiteY326" fmla="*/ 7157093 h 9738027"/>
                <a:gd name="connsiteX327" fmla="*/ 1569470 w 14030783"/>
                <a:gd name="connsiteY327" fmla="*/ 7212541 h 9738027"/>
                <a:gd name="connsiteX328" fmla="*/ 1650092 w 14030783"/>
                <a:gd name="connsiteY328" fmla="*/ 7263228 h 9738027"/>
                <a:gd name="connsiteX329" fmla="*/ 1693635 w 14030783"/>
                <a:gd name="connsiteY329" fmla="*/ 7277743 h 9738027"/>
                <a:gd name="connsiteX330" fmla="*/ 1780721 w 14030783"/>
                <a:gd name="connsiteY330" fmla="*/ 7321285 h 9738027"/>
                <a:gd name="connsiteX331" fmla="*/ 1853292 w 14030783"/>
                <a:gd name="connsiteY331" fmla="*/ 7248714 h 9738027"/>
                <a:gd name="connsiteX332" fmla="*/ 1968726 w 14030783"/>
                <a:gd name="connsiteY332" fmla="*/ 7251322 h 9738027"/>
                <a:gd name="connsiteX333" fmla="*/ 1995827 w 14030783"/>
                <a:gd name="connsiteY333" fmla="*/ 7319358 h 9738027"/>
                <a:gd name="connsiteX334" fmla="*/ 2082914 w 14030783"/>
                <a:gd name="connsiteY334" fmla="*/ 7348387 h 9738027"/>
                <a:gd name="connsiteX335" fmla="*/ 2172607 w 14030783"/>
                <a:gd name="connsiteY335" fmla="*/ 7389321 h 9738027"/>
                <a:gd name="connsiteX336" fmla="*/ 2224540 w 14030783"/>
                <a:gd name="connsiteY336" fmla="*/ 7423339 h 9738027"/>
                <a:gd name="connsiteX337" fmla="*/ 2249714 w 14030783"/>
                <a:gd name="connsiteY337" fmla="*/ 7440462 h 9738027"/>
                <a:gd name="connsiteX338" fmla="*/ 2262301 w 14030783"/>
                <a:gd name="connsiteY338" fmla="*/ 7472098 h 9738027"/>
                <a:gd name="connsiteX339" fmla="*/ 2298359 w 14030783"/>
                <a:gd name="connsiteY339" fmla="*/ 7501920 h 9738027"/>
                <a:gd name="connsiteX340" fmla="*/ 2324893 w 14030783"/>
                <a:gd name="connsiteY340" fmla="*/ 7517569 h 9738027"/>
                <a:gd name="connsiteX341" fmla="*/ 2450986 w 14030783"/>
                <a:gd name="connsiteY341" fmla="*/ 7496364 h 9738027"/>
                <a:gd name="connsiteX342" fmla="*/ 2482623 w 14030783"/>
                <a:gd name="connsiteY342" fmla="*/ 7618714 h 9738027"/>
                <a:gd name="connsiteX343" fmla="*/ 2535464 w 14030783"/>
                <a:gd name="connsiteY343" fmla="*/ 7655114 h 9738027"/>
                <a:gd name="connsiteX344" fmla="*/ 2622549 w 14030783"/>
                <a:gd name="connsiteY344" fmla="*/ 7684143 h 9738027"/>
                <a:gd name="connsiteX345" fmla="*/ 2682760 w 14030783"/>
                <a:gd name="connsiteY345" fmla="*/ 7741746 h 9738027"/>
                <a:gd name="connsiteX346" fmla="*/ 2791278 w 14030783"/>
                <a:gd name="connsiteY346" fmla="*/ 7744582 h 9738027"/>
                <a:gd name="connsiteX347" fmla="*/ 2847408 w 14030783"/>
                <a:gd name="connsiteY347" fmla="*/ 7814545 h 9738027"/>
                <a:gd name="connsiteX348" fmla="*/ 2927349 w 14030783"/>
                <a:gd name="connsiteY348" fmla="*/ 7807627 h 9738027"/>
                <a:gd name="connsiteX349" fmla="*/ 3007065 w 14030783"/>
                <a:gd name="connsiteY349" fmla="*/ 7838810 h 9738027"/>
                <a:gd name="connsiteX350" fmla="*/ 3145064 w 14030783"/>
                <a:gd name="connsiteY350" fmla="*/ 7843800 h 9738027"/>
                <a:gd name="connsiteX351" fmla="*/ 3254035 w 14030783"/>
                <a:gd name="connsiteY351" fmla="*/ 7881900 h 9738027"/>
                <a:gd name="connsiteX352" fmla="*/ 3367314 w 14030783"/>
                <a:gd name="connsiteY352" fmla="*/ 7843346 h 9738027"/>
                <a:gd name="connsiteX353" fmla="*/ 3456780 w 14030783"/>
                <a:gd name="connsiteY353" fmla="*/ 7819988 h 9738027"/>
                <a:gd name="connsiteX354" fmla="*/ 3480820 w 14030783"/>
                <a:gd name="connsiteY354" fmla="*/ 7878044 h 9738027"/>
                <a:gd name="connsiteX355" fmla="*/ 3490571 w 14030783"/>
                <a:gd name="connsiteY355" fmla="*/ 7923969 h 9738027"/>
                <a:gd name="connsiteX356" fmla="*/ 3512229 w 14030783"/>
                <a:gd name="connsiteY356" fmla="*/ 7982025 h 9738027"/>
                <a:gd name="connsiteX357" fmla="*/ 3546247 w 14030783"/>
                <a:gd name="connsiteY357" fmla="*/ 8022960 h 9738027"/>
                <a:gd name="connsiteX358" fmla="*/ 3609521 w 14030783"/>
                <a:gd name="connsiteY358" fmla="*/ 8017971 h 9738027"/>
                <a:gd name="connsiteX359" fmla="*/ 3624035 w 14030783"/>
                <a:gd name="connsiteY359" fmla="*/ 7901857 h 9738027"/>
                <a:gd name="connsiteX360" fmla="*/ 3703977 w 14030783"/>
                <a:gd name="connsiteY360" fmla="*/ 7834502 h 9738027"/>
                <a:gd name="connsiteX361" fmla="*/ 3747973 w 14030783"/>
                <a:gd name="connsiteY361" fmla="*/ 7787103 h 9738027"/>
                <a:gd name="connsiteX362" fmla="*/ 3882004 w 14030783"/>
                <a:gd name="connsiteY362" fmla="*/ 7842099 h 9738027"/>
                <a:gd name="connsiteX363" fmla="*/ 4030435 w 14030783"/>
                <a:gd name="connsiteY363" fmla="*/ 7872828 h 9738027"/>
                <a:gd name="connsiteX364" fmla="*/ 4110377 w 14030783"/>
                <a:gd name="connsiteY364" fmla="*/ 7834728 h 9738027"/>
                <a:gd name="connsiteX365" fmla="*/ 4146323 w 14030783"/>
                <a:gd name="connsiteY365" fmla="*/ 7921360 h 9738027"/>
                <a:gd name="connsiteX366" fmla="*/ 4196555 w 14030783"/>
                <a:gd name="connsiteY366" fmla="*/ 7962522 h 9738027"/>
                <a:gd name="connsiteX367" fmla="*/ 4261757 w 14030783"/>
                <a:gd name="connsiteY367" fmla="*/ 8028177 h 9738027"/>
                <a:gd name="connsiteX368" fmla="*/ 4252685 w 14030783"/>
                <a:gd name="connsiteY368" fmla="*/ 8093151 h 9738027"/>
                <a:gd name="connsiteX369" fmla="*/ 4277178 w 14030783"/>
                <a:gd name="connsiteY369" fmla="*/ 8148600 h 9738027"/>
                <a:gd name="connsiteX370" fmla="*/ 4436835 w 14030783"/>
                <a:gd name="connsiteY370" fmla="*/ 8119571 h 9738027"/>
                <a:gd name="connsiteX371" fmla="*/ 4565310 w 14030783"/>
                <a:gd name="connsiteY371" fmla="*/ 8078863 h 9738027"/>
                <a:gd name="connsiteX372" fmla="*/ 4639128 w 14030783"/>
                <a:gd name="connsiteY372" fmla="*/ 8082945 h 9738027"/>
                <a:gd name="connsiteX373" fmla="*/ 4712607 w 14030783"/>
                <a:gd name="connsiteY373" fmla="*/ 8047000 h 9738027"/>
                <a:gd name="connsiteX374" fmla="*/ 4741635 w 14030783"/>
                <a:gd name="connsiteY374" fmla="*/ 8003457 h 9738027"/>
                <a:gd name="connsiteX375" fmla="*/ 4756149 w 14030783"/>
                <a:gd name="connsiteY375" fmla="*/ 7959914 h 9738027"/>
                <a:gd name="connsiteX376" fmla="*/ 4843235 w 14030783"/>
                <a:gd name="connsiteY376" fmla="*/ 7930885 h 9738027"/>
                <a:gd name="connsiteX377" fmla="*/ 4877480 w 14030783"/>
                <a:gd name="connsiteY377" fmla="*/ 7904465 h 9738027"/>
                <a:gd name="connsiteX378" fmla="*/ 4933609 w 14030783"/>
                <a:gd name="connsiteY378" fmla="*/ 7875437 h 9738027"/>
                <a:gd name="connsiteX379" fmla="*/ 4986224 w 14030783"/>
                <a:gd name="connsiteY379" fmla="*/ 7839037 h 9738027"/>
                <a:gd name="connsiteX380" fmla="*/ 5104492 w 14030783"/>
                <a:gd name="connsiteY380" fmla="*/ 7766919 h 9738027"/>
                <a:gd name="connsiteX381" fmla="*/ 5249635 w 14030783"/>
                <a:gd name="connsiteY381" fmla="*/ 7814771 h 9738027"/>
                <a:gd name="connsiteX382" fmla="*/ 5336721 w 14030783"/>
                <a:gd name="connsiteY382" fmla="*/ 7872828 h 9738027"/>
                <a:gd name="connsiteX383" fmla="*/ 5423807 w 14030783"/>
                <a:gd name="connsiteY383" fmla="*/ 7858314 h 9738027"/>
                <a:gd name="connsiteX384" fmla="*/ 5467349 w 14030783"/>
                <a:gd name="connsiteY384" fmla="*/ 7829285 h 9738027"/>
                <a:gd name="connsiteX385" fmla="*/ 5553754 w 14030783"/>
                <a:gd name="connsiteY385" fmla="*/ 7712377 h 9738027"/>
                <a:gd name="connsiteX386" fmla="*/ 5602741 w 14030783"/>
                <a:gd name="connsiteY386" fmla="*/ 7788804 h 9738027"/>
                <a:gd name="connsiteX387" fmla="*/ 5641521 w 14030783"/>
                <a:gd name="connsiteY387" fmla="*/ 7843800 h 9738027"/>
                <a:gd name="connsiteX388" fmla="*/ 5656035 w 14030783"/>
                <a:gd name="connsiteY388" fmla="*/ 7887343 h 9738027"/>
                <a:gd name="connsiteX389" fmla="*/ 5745276 w 14030783"/>
                <a:gd name="connsiteY389" fmla="*/ 7950389 h 9738027"/>
                <a:gd name="connsiteX390" fmla="*/ 5770222 w 14030783"/>
                <a:gd name="connsiteY390" fmla="*/ 7990077 h 9738027"/>
                <a:gd name="connsiteX391" fmla="*/ 5766480 w 14030783"/>
                <a:gd name="connsiteY391" fmla="*/ 8069112 h 9738027"/>
                <a:gd name="connsiteX392" fmla="*/ 5771016 w 14030783"/>
                <a:gd name="connsiteY392" fmla="*/ 8131703 h 9738027"/>
                <a:gd name="connsiteX393" fmla="*/ 5778386 w 14030783"/>
                <a:gd name="connsiteY393" fmla="*/ 8211419 h 9738027"/>
                <a:gd name="connsiteX394" fmla="*/ 5776458 w 14030783"/>
                <a:gd name="connsiteY394" fmla="*/ 8300887 h 9738027"/>
                <a:gd name="connsiteX395" fmla="*/ 5730989 w 14030783"/>
                <a:gd name="connsiteY395" fmla="*/ 8377994 h 9738027"/>
                <a:gd name="connsiteX396" fmla="*/ 5641521 w 14030783"/>
                <a:gd name="connsiteY396" fmla="*/ 8424371 h 9738027"/>
                <a:gd name="connsiteX397" fmla="*/ 5612492 w 14030783"/>
                <a:gd name="connsiteY397" fmla="*/ 8467914 h 9738027"/>
                <a:gd name="connsiteX398" fmla="*/ 5597978 w 14030783"/>
                <a:gd name="connsiteY398" fmla="*/ 8511457 h 9738027"/>
                <a:gd name="connsiteX399" fmla="*/ 5510892 w 14030783"/>
                <a:gd name="connsiteY399" fmla="*/ 8598543 h 9738027"/>
                <a:gd name="connsiteX400" fmla="*/ 5496378 w 14030783"/>
                <a:gd name="connsiteY400" fmla="*/ 8642085 h 9738027"/>
                <a:gd name="connsiteX401" fmla="*/ 5558744 w 14030783"/>
                <a:gd name="connsiteY401" fmla="*/ 8768178 h 9738027"/>
                <a:gd name="connsiteX402" fmla="*/ 5516109 w 14030783"/>
                <a:gd name="connsiteY402" fmla="*/ 8861954 h 9738027"/>
                <a:gd name="connsiteX403" fmla="*/ 5658303 w 14030783"/>
                <a:gd name="connsiteY403" fmla="*/ 8840183 h 9738027"/>
                <a:gd name="connsiteX404" fmla="*/ 5750491 w 14030783"/>
                <a:gd name="connsiteY404" fmla="*/ 8814103 h 9738027"/>
                <a:gd name="connsiteX405" fmla="*/ 5815692 w 14030783"/>
                <a:gd name="connsiteY405" fmla="*/ 8800268 h 9738027"/>
                <a:gd name="connsiteX406" fmla="*/ 5787798 w 14030783"/>
                <a:gd name="connsiteY406" fmla="*/ 8872159 h 9738027"/>
                <a:gd name="connsiteX407" fmla="*/ 5786890 w 14030783"/>
                <a:gd name="connsiteY407" fmla="*/ 8903343 h 9738027"/>
                <a:gd name="connsiteX408" fmla="*/ 5786664 w 14030783"/>
                <a:gd name="connsiteY408" fmla="*/ 8946885 h 9738027"/>
                <a:gd name="connsiteX409" fmla="*/ 5815692 w 14030783"/>
                <a:gd name="connsiteY409" fmla="*/ 9033971 h 9738027"/>
                <a:gd name="connsiteX410" fmla="*/ 5868760 w 14030783"/>
                <a:gd name="connsiteY410" fmla="*/ 9080576 h 9738027"/>
                <a:gd name="connsiteX411" fmla="*/ 5921828 w 14030783"/>
                <a:gd name="connsiteY411" fmla="*/ 9114140 h 9738027"/>
                <a:gd name="connsiteX412" fmla="*/ 5946321 w 14030783"/>
                <a:gd name="connsiteY412" fmla="*/ 9164600 h 9738027"/>
                <a:gd name="connsiteX413" fmla="*/ 5902778 w 14030783"/>
                <a:gd name="connsiteY413" fmla="*/ 9266200 h 9738027"/>
                <a:gd name="connsiteX414" fmla="*/ 6062435 w 14030783"/>
                <a:gd name="connsiteY414" fmla="*/ 9353285 h 9738027"/>
                <a:gd name="connsiteX415" fmla="*/ 6076949 w 14030783"/>
                <a:gd name="connsiteY415" fmla="*/ 9396828 h 9738027"/>
                <a:gd name="connsiteX416" fmla="*/ 6105978 w 14030783"/>
                <a:gd name="connsiteY416" fmla="*/ 9440371 h 9738027"/>
                <a:gd name="connsiteX417" fmla="*/ 6172653 w 14030783"/>
                <a:gd name="connsiteY417" fmla="*/ 9471214 h 9738027"/>
                <a:gd name="connsiteX418" fmla="*/ 6308384 w 14030783"/>
                <a:gd name="connsiteY418" fmla="*/ 9406920 h 9738027"/>
                <a:gd name="connsiteX419" fmla="*/ 6338207 w 14030783"/>
                <a:gd name="connsiteY419" fmla="*/ 9440371 h 9738027"/>
                <a:gd name="connsiteX420" fmla="*/ 6352721 w 14030783"/>
                <a:gd name="connsiteY420" fmla="*/ 9483914 h 9738027"/>
                <a:gd name="connsiteX421" fmla="*/ 6386739 w 14030783"/>
                <a:gd name="connsiteY421" fmla="*/ 9527003 h 9738027"/>
                <a:gd name="connsiteX422" fmla="*/ 6444569 w 14030783"/>
                <a:gd name="connsiteY422" fmla="*/ 9556032 h 9738027"/>
                <a:gd name="connsiteX423" fmla="*/ 6469061 w 14030783"/>
                <a:gd name="connsiteY423" fmla="*/ 9510562 h 9738027"/>
                <a:gd name="connsiteX424" fmla="*/ 6468835 w 14030783"/>
                <a:gd name="connsiteY424" fmla="*/ 9382314 h 9738027"/>
                <a:gd name="connsiteX425" fmla="*/ 6439807 w 14030783"/>
                <a:gd name="connsiteY425" fmla="*/ 9280714 h 9738027"/>
                <a:gd name="connsiteX426" fmla="*/ 6483349 w 14030783"/>
                <a:gd name="connsiteY426" fmla="*/ 9237171 h 9738027"/>
                <a:gd name="connsiteX427" fmla="*/ 6526892 w 14030783"/>
                <a:gd name="connsiteY427" fmla="*/ 9222657 h 9738027"/>
                <a:gd name="connsiteX428" fmla="*/ 6596516 w 14030783"/>
                <a:gd name="connsiteY428" fmla="*/ 9225945 h 9738027"/>
                <a:gd name="connsiteX429" fmla="*/ 6675097 w 14030783"/>
                <a:gd name="connsiteY429" fmla="*/ 9168795 h 9738027"/>
                <a:gd name="connsiteX430" fmla="*/ 6776243 w 14030783"/>
                <a:gd name="connsiteY430" fmla="*/ 9224812 h 9738027"/>
                <a:gd name="connsiteX431" fmla="*/ 6802664 w 14030783"/>
                <a:gd name="connsiteY431" fmla="*/ 9164600 h 9738027"/>
                <a:gd name="connsiteX432" fmla="*/ 6867638 w 14030783"/>
                <a:gd name="connsiteY432" fmla="*/ 9181722 h 9738027"/>
                <a:gd name="connsiteX433" fmla="*/ 6909027 w 14030783"/>
                <a:gd name="connsiteY433" fmla="*/ 9205988 h 9738027"/>
                <a:gd name="connsiteX434" fmla="*/ 6991349 w 14030783"/>
                <a:gd name="connsiteY434" fmla="*/ 9208143 h 9738027"/>
                <a:gd name="connsiteX435" fmla="*/ 7063921 w 14030783"/>
                <a:gd name="connsiteY435" fmla="*/ 9121057 h 9738027"/>
                <a:gd name="connsiteX436" fmla="*/ 7141028 w 14030783"/>
                <a:gd name="connsiteY436" fmla="*/ 9139881 h 9738027"/>
                <a:gd name="connsiteX437" fmla="*/ 7209064 w 14030783"/>
                <a:gd name="connsiteY437" fmla="*/ 9077514 h 9738027"/>
                <a:gd name="connsiteX438" fmla="*/ 7235939 w 14030783"/>
                <a:gd name="connsiteY438" fmla="*/ 9048713 h 9738027"/>
                <a:gd name="connsiteX439" fmla="*/ 7275172 w 14030783"/>
                <a:gd name="connsiteY439" fmla="*/ 9023539 h 9738027"/>
                <a:gd name="connsiteX440" fmla="*/ 7310436 w 14030783"/>
                <a:gd name="connsiteY440" fmla="*/ 9063681 h 9738027"/>
                <a:gd name="connsiteX441" fmla="*/ 7346609 w 14030783"/>
                <a:gd name="connsiteY441" fmla="*/ 9109604 h 9738027"/>
                <a:gd name="connsiteX442" fmla="*/ 7382328 w 14030783"/>
                <a:gd name="connsiteY442" fmla="*/ 9159270 h 9738027"/>
                <a:gd name="connsiteX443" fmla="*/ 7499349 w 14030783"/>
                <a:gd name="connsiteY443" fmla="*/ 9164600 h 9738027"/>
                <a:gd name="connsiteX444" fmla="*/ 7586435 w 14030783"/>
                <a:gd name="connsiteY444" fmla="*/ 9179114 h 9738027"/>
                <a:gd name="connsiteX445" fmla="*/ 7600949 w 14030783"/>
                <a:gd name="connsiteY445" fmla="*/ 9353285 h 9738027"/>
                <a:gd name="connsiteX446" fmla="*/ 7673521 w 14030783"/>
                <a:gd name="connsiteY446" fmla="*/ 9367800 h 9738027"/>
                <a:gd name="connsiteX447" fmla="*/ 7760607 w 14030783"/>
                <a:gd name="connsiteY447" fmla="*/ 9396828 h 9738027"/>
                <a:gd name="connsiteX448" fmla="*/ 7847692 w 14030783"/>
                <a:gd name="connsiteY448" fmla="*/ 9425857 h 9738027"/>
                <a:gd name="connsiteX449" fmla="*/ 7891235 w 14030783"/>
                <a:gd name="connsiteY449" fmla="*/ 9440371 h 9738027"/>
                <a:gd name="connsiteX450" fmla="*/ 7934778 w 14030783"/>
                <a:gd name="connsiteY450" fmla="*/ 9396828 h 9738027"/>
                <a:gd name="connsiteX451" fmla="*/ 7978321 w 14030783"/>
                <a:gd name="connsiteY451" fmla="*/ 9382314 h 9738027"/>
                <a:gd name="connsiteX452" fmla="*/ 8001453 w 14030783"/>
                <a:gd name="connsiteY452" fmla="*/ 9347389 h 9738027"/>
                <a:gd name="connsiteX453" fmla="*/ 8044315 w 14030783"/>
                <a:gd name="connsiteY453" fmla="*/ 9335483 h 9738027"/>
                <a:gd name="connsiteX454" fmla="*/ 8103847 w 14030783"/>
                <a:gd name="connsiteY454" fmla="*/ 9397396 h 9738027"/>
                <a:gd name="connsiteX455" fmla="*/ 8207942 w 14030783"/>
                <a:gd name="connsiteY455" fmla="*/ 9437309 h 9738027"/>
                <a:gd name="connsiteX456" fmla="*/ 8253866 w 14030783"/>
                <a:gd name="connsiteY456" fmla="*/ 9392633 h 9738027"/>
                <a:gd name="connsiteX457" fmla="*/ 8294347 w 14030783"/>
                <a:gd name="connsiteY457" fmla="*/ 9401818 h 9738027"/>
                <a:gd name="connsiteX458" fmla="*/ 8337890 w 14030783"/>
                <a:gd name="connsiteY458" fmla="*/ 9438217 h 9738027"/>
                <a:gd name="connsiteX459" fmla="*/ 8356259 w 14030783"/>
                <a:gd name="connsiteY459" fmla="*/ 9485502 h 9738027"/>
                <a:gd name="connsiteX460" fmla="*/ 8333808 w 14030783"/>
                <a:gd name="connsiteY460" fmla="*/ 9519633 h 9738027"/>
                <a:gd name="connsiteX461" fmla="*/ 8315778 w 14030783"/>
                <a:gd name="connsiteY461" fmla="*/ 9604564 h 9738027"/>
                <a:gd name="connsiteX462" fmla="*/ 8348095 w 14030783"/>
                <a:gd name="connsiteY462" fmla="*/ 9685413 h 9738027"/>
                <a:gd name="connsiteX463" fmla="*/ 8389257 w 14030783"/>
                <a:gd name="connsiteY463" fmla="*/ 9738027 h 9738027"/>
                <a:gd name="connsiteX464" fmla="*/ 8428264 w 14030783"/>
                <a:gd name="connsiteY464" fmla="*/ 9730657 h 9738027"/>
                <a:gd name="connsiteX465" fmla="*/ 8425202 w 14030783"/>
                <a:gd name="connsiteY465" fmla="*/ 9682578 h 9738027"/>
                <a:gd name="connsiteX466" fmla="*/ 8399235 w 14030783"/>
                <a:gd name="connsiteY466" fmla="*/ 9643571 h 9738027"/>
                <a:gd name="connsiteX467" fmla="*/ 8389937 w 14030783"/>
                <a:gd name="connsiteY467" fmla="*/ 9571453 h 9738027"/>
                <a:gd name="connsiteX468" fmla="*/ 8409214 w 14030783"/>
                <a:gd name="connsiteY468" fmla="*/ 9527684 h 9738027"/>
                <a:gd name="connsiteX469" fmla="*/ 8434841 w 14030783"/>
                <a:gd name="connsiteY469" fmla="*/ 9475977 h 9738027"/>
                <a:gd name="connsiteX470" fmla="*/ 8468178 w 14030783"/>
                <a:gd name="connsiteY470" fmla="*/ 9483120 h 9738027"/>
                <a:gd name="connsiteX471" fmla="*/ 8534853 w 14030783"/>
                <a:gd name="connsiteY471" fmla="*/ 9473595 h 9738027"/>
                <a:gd name="connsiteX472" fmla="*/ 8592684 w 14030783"/>
                <a:gd name="connsiteY472" fmla="*/ 9453185 h 9738027"/>
                <a:gd name="connsiteX473" fmla="*/ 8675007 w 14030783"/>
                <a:gd name="connsiteY473" fmla="*/ 9428465 h 9738027"/>
                <a:gd name="connsiteX474" fmla="*/ 8734991 w 14030783"/>
                <a:gd name="connsiteY474" fmla="*/ 9415877 h 9738027"/>
                <a:gd name="connsiteX475" fmla="*/ 8730116 w 14030783"/>
                <a:gd name="connsiteY475" fmla="*/ 9375964 h 9738027"/>
                <a:gd name="connsiteX476" fmla="*/ 8753928 w 14030783"/>
                <a:gd name="connsiteY476" fmla="*/ 9356914 h 9738027"/>
                <a:gd name="connsiteX477" fmla="*/ 8782503 w 14030783"/>
                <a:gd name="connsiteY477" fmla="*/ 9359295 h 9738027"/>
                <a:gd name="connsiteX478" fmla="*/ 8849178 w 14030783"/>
                <a:gd name="connsiteY478" fmla="*/ 9382314 h 9738027"/>
                <a:gd name="connsiteX479" fmla="*/ 8894876 w 14030783"/>
                <a:gd name="connsiteY479" fmla="*/ 9312577 h 9738027"/>
                <a:gd name="connsiteX480" fmla="*/ 8942047 w 14030783"/>
                <a:gd name="connsiteY480" fmla="*/ 9314052 h 9738027"/>
                <a:gd name="connsiteX481" fmla="*/ 8980147 w 14030783"/>
                <a:gd name="connsiteY481" fmla="*/ 9356914 h 9738027"/>
                <a:gd name="connsiteX482" fmla="*/ 9023009 w 14030783"/>
                <a:gd name="connsiteY482" fmla="*/ 9321195 h 9738027"/>
                <a:gd name="connsiteX483" fmla="*/ 9064511 w 14030783"/>
                <a:gd name="connsiteY483" fmla="*/ 9264272 h 9738027"/>
                <a:gd name="connsiteX484" fmla="*/ 9124723 w 14030783"/>
                <a:gd name="connsiteY484" fmla="*/ 9278106 h 9738027"/>
                <a:gd name="connsiteX485" fmla="*/ 9163503 w 14030783"/>
                <a:gd name="connsiteY485" fmla="*/ 9237852 h 9738027"/>
                <a:gd name="connsiteX486" fmla="*/ 9168266 w 14030783"/>
                <a:gd name="connsiteY486" fmla="*/ 9186258 h 9738027"/>
                <a:gd name="connsiteX487" fmla="*/ 9199222 w 14030783"/>
                <a:gd name="connsiteY487" fmla="*/ 9133077 h 9738027"/>
                <a:gd name="connsiteX488" fmla="*/ 9242084 w 14030783"/>
                <a:gd name="connsiteY488" fmla="*/ 9156889 h 9738027"/>
                <a:gd name="connsiteX489" fmla="*/ 9285174 w 14030783"/>
                <a:gd name="connsiteY489" fmla="*/ 9196690 h 9738027"/>
                <a:gd name="connsiteX490" fmla="*/ 9344478 w 14030783"/>
                <a:gd name="connsiteY490" fmla="*/ 9159270 h 9738027"/>
                <a:gd name="connsiteX491" fmla="*/ 9438367 w 14030783"/>
                <a:gd name="connsiteY491" fmla="*/ 9131943 h 9738027"/>
                <a:gd name="connsiteX492" fmla="*/ 9496878 w 14030783"/>
                <a:gd name="connsiteY492" fmla="*/ 9130695 h 9738027"/>
                <a:gd name="connsiteX493" fmla="*/ 9557316 w 14030783"/>
                <a:gd name="connsiteY493" fmla="*/ 9105521 h 9738027"/>
                <a:gd name="connsiteX494" fmla="*/ 9613446 w 14030783"/>
                <a:gd name="connsiteY494" fmla="*/ 9126046 h 9738027"/>
                <a:gd name="connsiteX495" fmla="*/ 9691007 w 14030783"/>
                <a:gd name="connsiteY495" fmla="*/ 9106543 h 9738027"/>
                <a:gd name="connsiteX496" fmla="*/ 9792153 w 14030783"/>
                <a:gd name="connsiteY496" fmla="*/ 9094977 h 9738027"/>
                <a:gd name="connsiteX497" fmla="*/ 9854973 w 14030783"/>
                <a:gd name="connsiteY497" fmla="*/ 9050866 h 9738027"/>
                <a:gd name="connsiteX498" fmla="*/ 9842159 w 14030783"/>
                <a:gd name="connsiteY498" fmla="*/ 9009252 h 9738027"/>
                <a:gd name="connsiteX499" fmla="*/ 9858034 w 14030783"/>
                <a:gd name="connsiteY499" fmla="*/ 8981583 h 9738027"/>
                <a:gd name="connsiteX500" fmla="*/ 9911216 w 14030783"/>
                <a:gd name="connsiteY500" fmla="*/ 8980677 h 9738027"/>
                <a:gd name="connsiteX501" fmla="*/ 9932534 w 14030783"/>
                <a:gd name="connsiteY501" fmla="*/ 8931350 h 9738027"/>
                <a:gd name="connsiteX502" fmla="*/ 9981519 w 14030783"/>
                <a:gd name="connsiteY502" fmla="*/ 8904022 h 9738027"/>
                <a:gd name="connsiteX503" fmla="*/ 10063162 w 14030783"/>
                <a:gd name="connsiteY503" fmla="*/ 8850956 h 9738027"/>
                <a:gd name="connsiteX504" fmla="*/ 10140723 w 14030783"/>
                <a:gd name="connsiteY504" fmla="*/ 8802650 h 9738027"/>
                <a:gd name="connsiteX505" fmla="*/ 10169524 w 14030783"/>
                <a:gd name="connsiteY505" fmla="*/ 8768632 h 9738027"/>
                <a:gd name="connsiteX506" fmla="*/ 10138795 w 14030783"/>
                <a:gd name="connsiteY506" fmla="*/ 8719646 h 9738027"/>
                <a:gd name="connsiteX507" fmla="*/ 10178256 w 14030783"/>
                <a:gd name="connsiteY507" fmla="*/ 8683474 h 9738027"/>
                <a:gd name="connsiteX508" fmla="*/ 10238467 w 14030783"/>
                <a:gd name="connsiteY508" fmla="*/ 8664197 h 9738027"/>
                <a:gd name="connsiteX509" fmla="*/ 10291535 w 14030783"/>
                <a:gd name="connsiteY509" fmla="*/ 8642539 h 9738027"/>
                <a:gd name="connsiteX510" fmla="*/ 10332470 w 14030783"/>
                <a:gd name="connsiteY510" fmla="*/ 8610902 h 9738027"/>
                <a:gd name="connsiteX511" fmla="*/ 10389847 w 14030783"/>
                <a:gd name="connsiteY511" fmla="*/ 8533002 h 9738027"/>
                <a:gd name="connsiteX512" fmla="*/ 10402207 w 14030783"/>
                <a:gd name="connsiteY512" fmla="*/ 8525971 h 9738027"/>
                <a:gd name="connsiteX513" fmla="*/ 10436905 w 14030783"/>
                <a:gd name="connsiteY513" fmla="*/ 8480274 h 9738027"/>
                <a:gd name="connsiteX514" fmla="*/ 10475232 w 14030783"/>
                <a:gd name="connsiteY514" fmla="*/ 8443875 h 9738027"/>
                <a:gd name="connsiteX515" fmla="*/ 10518321 w 14030783"/>
                <a:gd name="connsiteY515" fmla="*/ 8395343 h 9738027"/>
                <a:gd name="connsiteX516" fmla="*/ 10533516 w 14030783"/>
                <a:gd name="connsiteY516" fmla="*/ 8308257 h 9738027"/>
                <a:gd name="connsiteX517" fmla="*/ 10538052 w 14030783"/>
                <a:gd name="connsiteY517" fmla="*/ 8247819 h 9738027"/>
                <a:gd name="connsiteX518" fmla="*/ 10520816 w 14030783"/>
                <a:gd name="connsiteY518" fmla="*/ 8171052 h 9738027"/>
                <a:gd name="connsiteX519" fmla="*/ 10561864 w 14030783"/>
                <a:gd name="connsiteY519" fmla="*/ 8117643 h 9738027"/>
                <a:gd name="connsiteX520" fmla="*/ 10605407 w 14030783"/>
                <a:gd name="connsiteY520" fmla="*/ 8119571 h 9738027"/>
                <a:gd name="connsiteX521" fmla="*/ 10666072 w 14030783"/>
                <a:gd name="connsiteY521" fmla="*/ 8102676 h 9738027"/>
                <a:gd name="connsiteX522" fmla="*/ 10693627 w 14030783"/>
                <a:gd name="connsiteY522" fmla="*/ 8025569 h 9738027"/>
                <a:gd name="connsiteX523" fmla="*/ 10735128 w 14030783"/>
                <a:gd name="connsiteY523" fmla="*/ 7994839 h 9738027"/>
                <a:gd name="connsiteX524" fmla="*/ 10813823 w 14030783"/>
                <a:gd name="connsiteY524" fmla="*/ 7894940 h 9738027"/>
                <a:gd name="connsiteX525" fmla="*/ 10845233 w 14030783"/>
                <a:gd name="connsiteY525" fmla="*/ 7805246 h 9738027"/>
                <a:gd name="connsiteX526" fmla="*/ 10886394 w 14030783"/>
                <a:gd name="connsiteY526" fmla="*/ 7745488 h 9738027"/>
                <a:gd name="connsiteX527" fmla="*/ 10942297 w 14030783"/>
                <a:gd name="connsiteY527" fmla="*/ 7730520 h 9738027"/>
                <a:gd name="connsiteX528" fmla="*/ 10997292 w 14030783"/>
                <a:gd name="connsiteY528" fmla="*/ 7727685 h 9738027"/>
                <a:gd name="connsiteX529" fmla="*/ 10990829 w 14030783"/>
                <a:gd name="connsiteY529" fmla="*/ 7706028 h 9738027"/>
                <a:gd name="connsiteX530" fmla="*/ 10982778 w 14030783"/>
                <a:gd name="connsiteY530" fmla="*/ 7652732 h 9738027"/>
                <a:gd name="connsiteX531" fmla="*/ 10989695 w 14030783"/>
                <a:gd name="connsiteY531" fmla="*/ 7604427 h 9738027"/>
                <a:gd name="connsiteX532" fmla="*/ 10956584 w 14030783"/>
                <a:gd name="connsiteY532" fmla="*/ 7507590 h 9738027"/>
                <a:gd name="connsiteX533" fmla="*/ 10954430 w 14030783"/>
                <a:gd name="connsiteY533" fmla="*/ 7454521 h 9738027"/>
                <a:gd name="connsiteX534" fmla="*/ 11002735 w 14030783"/>
                <a:gd name="connsiteY534" fmla="*/ 7401681 h 9738027"/>
                <a:gd name="connsiteX535" fmla="*/ 11063741 w 14030783"/>
                <a:gd name="connsiteY535" fmla="*/ 7373333 h 9738027"/>
                <a:gd name="connsiteX536" fmla="*/ 11055349 w 14030783"/>
                <a:gd name="connsiteY536" fmla="*/ 7335800 h 9738027"/>
                <a:gd name="connsiteX537" fmla="*/ 11013734 w 14030783"/>
                <a:gd name="connsiteY537" fmla="*/ 7306998 h 9738027"/>
                <a:gd name="connsiteX538" fmla="*/ 10951368 w 14030783"/>
                <a:gd name="connsiteY538" fmla="*/ 7239643 h 9738027"/>
                <a:gd name="connsiteX539" fmla="*/ 10890703 w 14030783"/>
                <a:gd name="connsiteY539" fmla="*/ 7270371 h 9738027"/>
                <a:gd name="connsiteX540" fmla="*/ 10820966 w 14030783"/>
                <a:gd name="connsiteY540" fmla="*/ 7263001 h 9738027"/>
                <a:gd name="connsiteX541" fmla="*/ 10823121 w 14030783"/>
                <a:gd name="connsiteY541" fmla="*/ 7205171 h 9738027"/>
                <a:gd name="connsiteX542" fmla="*/ 10869045 w 14030783"/>
                <a:gd name="connsiteY542" fmla="*/ 7133053 h 9738027"/>
                <a:gd name="connsiteX543" fmla="*/ 10916103 w 14030783"/>
                <a:gd name="connsiteY543" fmla="*/ 7116158 h 9738027"/>
                <a:gd name="connsiteX544" fmla="*/ 10956130 w 14030783"/>
                <a:gd name="connsiteY544" fmla="*/ 7087357 h 9738027"/>
                <a:gd name="connsiteX545" fmla="*/ 11012486 w 14030783"/>
                <a:gd name="connsiteY545" fmla="*/ 7074769 h 9738027"/>
                <a:gd name="connsiteX546" fmla="*/ 11072244 w 14030783"/>
                <a:gd name="connsiteY546" fmla="*/ 7055039 h 9738027"/>
                <a:gd name="connsiteX547" fmla="*/ 10968491 w 14030783"/>
                <a:gd name="connsiteY547" fmla="*/ 6954120 h 9738027"/>
                <a:gd name="connsiteX548" fmla="*/ 10942070 w 14030783"/>
                <a:gd name="connsiteY548" fmla="*/ 6879619 h 9738027"/>
                <a:gd name="connsiteX549" fmla="*/ 11036527 w 14030783"/>
                <a:gd name="connsiteY549" fmla="*/ 6886083 h 9738027"/>
                <a:gd name="connsiteX550" fmla="*/ 11084378 w 14030783"/>
                <a:gd name="connsiteY550" fmla="*/ 6856828 h 9738027"/>
                <a:gd name="connsiteX551" fmla="*/ 11026321 w 14030783"/>
                <a:gd name="connsiteY551" fmla="*/ 6788566 h 9738027"/>
                <a:gd name="connsiteX552" fmla="*/ 10953749 w 14030783"/>
                <a:gd name="connsiteY552" fmla="*/ 6740714 h 9738027"/>
                <a:gd name="connsiteX553" fmla="*/ 10948307 w 14030783"/>
                <a:gd name="connsiteY553" fmla="*/ 6692862 h 9738027"/>
                <a:gd name="connsiteX554" fmla="*/ 10895692 w 14030783"/>
                <a:gd name="connsiteY554" fmla="*/ 6668143 h 9738027"/>
                <a:gd name="connsiteX555" fmla="*/ 10852603 w 14030783"/>
                <a:gd name="connsiteY555" fmla="*/ 6633671 h 9738027"/>
                <a:gd name="connsiteX556" fmla="*/ 10842851 w 14030783"/>
                <a:gd name="connsiteY556" fmla="*/ 6556790 h 9738027"/>
                <a:gd name="connsiteX557" fmla="*/ 10832646 w 14030783"/>
                <a:gd name="connsiteY557" fmla="*/ 6494198 h 9738027"/>
                <a:gd name="connsiteX558" fmla="*/ 10779578 w 14030783"/>
                <a:gd name="connsiteY558" fmla="*/ 6367878 h 9738027"/>
                <a:gd name="connsiteX559" fmla="*/ 10750549 w 14030783"/>
                <a:gd name="connsiteY559" fmla="*/ 6247228 h 9738027"/>
                <a:gd name="connsiteX560" fmla="*/ 10707007 w 14030783"/>
                <a:gd name="connsiteY560" fmla="*/ 6218200 h 9738027"/>
                <a:gd name="connsiteX561" fmla="*/ 10658021 w 14030783"/>
                <a:gd name="connsiteY561" fmla="*/ 6155833 h 9738027"/>
                <a:gd name="connsiteX562" fmla="*/ 10547349 w 14030783"/>
                <a:gd name="connsiteY562" fmla="*/ 6072831 h 9738027"/>
                <a:gd name="connsiteX563" fmla="*/ 10465027 w 14030783"/>
                <a:gd name="connsiteY563" fmla="*/ 6005701 h 9738027"/>
                <a:gd name="connsiteX564" fmla="*/ 10480221 w 14030783"/>
                <a:gd name="connsiteY564" fmla="*/ 5885505 h 9738027"/>
                <a:gd name="connsiteX565" fmla="*/ 10547803 w 14030783"/>
                <a:gd name="connsiteY565" fmla="*/ 5822232 h 9738027"/>
                <a:gd name="connsiteX566" fmla="*/ 10634435 w 14030783"/>
                <a:gd name="connsiteY566" fmla="*/ 5724714 h 9738027"/>
                <a:gd name="connsiteX567" fmla="*/ 10668453 w 14030783"/>
                <a:gd name="connsiteY567" fmla="*/ 5637402 h 9738027"/>
                <a:gd name="connsiteX568" fmla="*/ 10711996 w 14030783"/>
                <a:gd name="connsiteY568" fmla="*/ 5604745 h 9738027"/>
                <a:gd name="connsiteX569" fmla="*/ 10789103 w 14030783"/>
                <a:gd name="connsiteY569" fmla="*/ 5627196 h 9738027"/>
                <a:gd name="connsiteX570" fmla="*/ 10799989 w 14030783"/>
                <a:gd name="connsiteY570" fmla="*/ 5560067 h 9738027"/>
                <a:gd name="connsiteX571" fmla="*/ 10853057 w 14030783"/>
                <a:gd name="connsiteY571" fmla="*/ 5502464 h 9738027"/>
                <a:gd name="connsiteX572" fmla="*/ 10929936 w 14030783"/>
                <a:gd name="connsiteY572" fmla="*/ 5468446 h 9738027"/>
                <a:gd name="connsiteX573" fmla="*/ 10997292 w 14030783"/>
                <a:gd name="connsiteY573" fmla="*/ 5463457 h 9738027"/>
                <a:gd name="connsiteX574" fmla="*/ 11027909 w 14030783"/>
                <a:gd name="connsiteY574" fmla="*/ 5434655 h 9738027"/>
                <a:gd name="connsiteX575" fmla="*/ 11090501 w 14030783"/>
                <a:gd name="connsiteY575" fmla="*/ 5395875 h 9738027"/>
                <a:gd name="connsiteX576" fmla="*/ 11200492 w 14030783"/>
                <a:gd name="connsiteY576" fmla="*/ 5361857 h 9738027"/>
                <a:gd name="connsiteX577" fmla="*/ 11244035 w 14030783"/>
                <a:gd name="connsiteY577" fmla="*/ 5332828 h 9738027"/>
                <a:gd name="connsiteX578" fmla="*/ 11200492 w 14030783"/>
                <a:gd name="connsiteY578" fmla="*/ 5303800 h 9738027"/>
                <a:gd name="connsiteX579" fmla="*/ 10910207 w 14030783"/>
                <a:gd name="connsiteY579" fmla="*/ 5260257 h 9738027"/>
                <a:gd name="connsiteX580" fmla="*/ 10866664 w 14030783"/>
                <a:gd name="connsiteY580" fmla="*/ 5216714 h 9738027"/>
                <a:gd name="connsiteX581" fmla="*/ 10721521 w 14030783"/>
                <a:gd name="connsiteY581" fmla="*/ 5274771 h 9738027"/>
                <a:gd name="connsiteX582" fmla="*/ 10663464 w 14030783"/>
                <a:gd name="connsiteY582" fmla="*/ 5303800 h 9738027"/>
                <a:gd name="connsiteX583" fmla="*/ 10576378 w 14030783"/>
                <a:gd name="connsiteY583" fmla="*/ 5390206 h 9738027"/>
                <a:gd name="connsiteX584" fmla="*/ 10479087 w 14030783"/>
                <a:gd name="connsiteY584" fmla="*/ 5361403 h 9738027"/>
                <a:gd name="connsiteX585" fmla="*/ 10407422 w 14030783"/>
                <a:gd name="connsiteY585" fmla="*/ 5317633 h 9738027"/>
                <a:gd name="connsiteX586" fmla="*/ 10387692 w 14030783"/>
                <a:gd name="connsiteY586" fmla="*/ 5245743 h 9738027"/>
                <a:gd name="connsiteX587" fmla="*/ 10402207 w 14030783"/>
                <a:gd name="connsiteY587" fmla="*/ 5187685 h 9738027"/>
                <a:gd name="connsiteX588" fmla="*/ 10431235 w 14030783"/>
                <a:gd name="connsiteY588" fmla="*/ 5144143 h 9738027"/>
                <a:gd name="connsiteX589" fmla="*/ 10387692 w 14030783"/>
                <a:gd name="connsiteY589" fmla="*/ 5115114 h 9738027"/>
                <a:gd name="connsiteX590" fmla="*/ 10329635 w 14030783"/>
                <a:gd name="connsiteY590" fmla="*/ 5100600 h 9738027"/>
                <a:gd name="connsiteX591" fmla="*/ 10242549 w 14030783"/>
                <a:gd name="connsiteY591" fmla="*/ 5071571 h 9738027"/>
                <a:gd name="connsiteX592" fmla="*/ 10199007 w 14030783"/>
                <a:gd name="connsiteY592" fmla="*/ 5057057 h 9738027"/>
                <a:gd name="connsiteX593" fmla="*/ 10112602 w 14030783"/>
                <a:gd name="connsiteY593" fmla="*/ 5028028 h 9738027"/>
                <a:gd name="connsiteX594" fmla="*/ 10083346 w 14030783"/>
                <a:gd name="connsiteY594" fmla="*/ 4921665 h 9738027"/>
                <a:gd name="connsiteX595" fmla="*/ 10088789 w 14030783"/>
                <a:gd name="connsiteY595" fmla="*/ 4868598 h 9738027"/>
                <a:gd name="connsiteX596" fmla="*/ 10141403 w 14030783"/>
                <a:gd name="connsiteY596" fmla="*/ 4758381 h 9738027"/>
                <a:gd name="connsiteX597" fmla="*/ 10227809 w 14030783"/>
                <a:gd name="connsiteY597" fmla="*/ 4753164 h 9738027"/>
                <a:gd name="connsiteX598" fmla="*/ 10301060 w 14030783"/>
                <a:gd name="connsiteY598" fmla="*/ 4791490 h 9738027"/>
                <a:gd name="connsiteX599" fmla="*/ 10350727 w 14030783"/>
                <a:gd name="connsiteY599" fmla="*/ 4762462 h 9738027"/>
                <a:gd name="connsiteX600" fmla="*/ 10404021 w 14030783"/>
                <a:gd name="connsiteY600" fmla="*/ 4752710 h 9738027"/>
                <a:gd name="connsiteX601" fmla="*/ 10461851 w 14030783"/>
                <a:gd name="connsiteY601" fmla="*/ 4698963 h 9738027"/>
                <a:gd name="connsiteX602" fmla="*/ 10486117 w 14030783"/>
                <a:gd name="connsiteY602" fmla="*/ 4607114 h 9738027"/>
                <a:gd name="connsiteX603" fmla="*/ 10530341 w 14030783"/>
                <a:gd name="connsiteY603" fmla="*/ 4532502 h 9738027"/>
                <a:gd name="connsiteX604" fmla="*/ 10634435 w 14030783"/>
                <a:gd name="connsiteY604" fmla="*/ 4520028 h 9738027"/>
                <a:gd name="connsiteX605" fmla="*/ 10677978 w 14030783"/>
                <a:gd name="connsiteY605" fmla="*/ 4491000 h 9738027"/>
                <a:gd name="connsiteX606" fmla="*/ 10750549 w 14030783"/>
                <a:gd name="connsiteY606" fmla="*/ 4403914 h 9738027"/>
                <a:gd name="connsiteX607" fmla="*/ 10794092 w 14030783"/>
                <a:gd name="connsiteY607" fmla="*/ 4360371 h 9738027"/>
                <a:gd name="connsiteX608" fmla="*/ 10814503 w 14030783"/>
                <a:gd name="connsiteY608" fmla="*/ 4302314 h 9738027"/>
                <a:gd name="connsiteX609" fmla="*/ 10887528 w 14030783"/>
                <a:gd name="connsiteY609" fmla="*/ 4251514 h 9738027"/>
                <a:gd name="connsiteX610" fmla="*/ 11016116 w 14030783"/>
                <a:gd name="connsiteY610" fmla="*/ 4232464 h 9738027"/>
                <a:gd name="connsiteX611" fmla="*/ 11142209 w 14030783"/>
                <a:gd name="connsiteY611" fmla="*/ 4307983 h 9738027"/>
                <a:gd name="connsiteX612" fmla="*/ 11165794 w 14030783"/>
                <a:gd name="connsiteY612" fmla="*/ 4433170 h 9738027"/>
                <a:gd name="connsiteX613" fmla="*/ 11117489 w 14030783"/>
                <a:gd name="connsiteY613" fmla="*/ 4505514 h 9738027"/>
                <a:gd name="connsiteX614" fmla="*/ 11087553 w 14030783"/>
                <a:gd name="connsiteY614" fmla="*/ 4551552 h 9738027"/>
                <a:gd name="connsiteX615" fmla="*/ 11088687 w 14030783"/>
                <a:gd name="connsiteY615" fmla="*/ 4577632 h 9738027"/>
                <a:gd name="connsiteX616" fmla="*/ 11026321 w 14030783"/>
                <a:gd name="connsiteY616" fmla="*/ 4592600 h 9738027"/>
                <a:gd name="connsiteX617" fmla="*/ 11011807 w 14030783"/>
                <a:gd name="connsiteY617" fmla="*/ 4650657 h 9738027"/>
                <a:gd name="connsiteX618" fmla="*/ 11098892 w 14030783"/>
                <a:gd name="connsiteY618" fmla="*/ 4665171 h 9738027"/>
                <a:gd name="connsiteX619" fmla="*/ 11055349 w 14030783"/>
                <a:gd name="connsiteY619" fmla="*/ 4708714 h 9738027"/>
                <a:gd name="connsiteX620" fmla="*/ 11040835 w 14030783"/>
                <a:gd name="connsiteY620" fmla="*/ 4752257 h 9738027"/>
                <a:gd name="connsiteX621" fmla="*/ 11055349 w 14030783"/>
                <a:gd name="connsiteY621" fmla="*/ 4781285 h 9738027"/>
                <a:gd name="connsiteX622" fmla="*/ 11098892 w 14030783"/>
                <a:gd name="connsiteY622" fmla="*/ 4737743 h 9738027"/>
                <a:gd name="connsiteX623" fmla="*/ 11229521 w 14030783"/>
                <a:gd name="connsiteY623" fmla="*/ 4650657 h 9738027"/>
                <a:gd name="connsiteX624" fmla="*/ 11287578 w 14030783"/>
                <a:gd name="connsiteY624" fmla="*/ 4636143 h 9738027"/>
                <a:gd name="connsiteX625" fmla="*/ 11374664 w 14030783"/>
                <a:gd name="connsiteY625" fmla="*/ 4592600 h 9738027"/>
                <a:gd name="connsiteX626" fmla="*/ 11461749 w 14030783"/>
                <a:gd name="connsiteY626" fmla="*/ 4549057 h 9738027"/>
                <a:gd name="connsiteX627" fmla="*/ 11577864 w 14030783"/>
                <a:gd name="connsiteY62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60750 h 9738027"/>
                <a:gd name="connsiteX172" fmla="*/ 7717064 w 14030783"/>
                <a:gd name="connsiteY172" fmla="*/ 3808828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123678 w 14030783"/>
                <a:gd name="connsiteY180" fmla="*/ 3927551 h 9738027"/>
                <a:gd name="connsiteX181" fmla="*/ 7020378 w 14030783"/>
                <a:gd name="connsiteY181" fmla="*/ 3924943 h 9738027"/>
                <a:gd name="connsiteX182" fmla="*/ 6915604 w 14030783"/>
                <a:gd name="connsiteY182" fmla="*/ 3941952 h 9738027"/>
                <a:gd name="connsiteX183" fmla="*/ 6788149 w 14030783"/>
                <a:gd name="connsiteY183" fmla="*/ 3905213 h 9738027"/>
                <a:gd name="connsiteX184" fmla="*/ 6676571 w 14030783"/>
                <a:gd name="connsiteY184" fmla="*/ 3860989 h 9738027"/>
                <a:gd name="connsiteX185" fmla="*/ 6584722 w 14030783"/>
                <a:gd name="connsiteY185" fmla="*/ 3822435 h 9738027"/>
                <a:gd name="connsiteX186" fmla="*/ 6526892 w 14030783"/>
                <a:gd name="connsiteY186" fmla="*/ 3798396 h 9738027"/>
                <a:gd name="connsiteX187" fmla="*/ 6466680 w 14030783"/>
                <a:gd name="connsiteY187" fmla="*/ 3781501 h 9738027"/>
                <a:gd name="connsiteX188" fmla="*/ 6265635 w 14030783"/>
                <a:gd name="connsiteY188" fmla="*/ 3692714 h 9738027"/>
                <a:gd name="connsiteX189" fmla="*/ 6207578 w 14030783"/>
                <a:gd name="connsiteY189" fmla="*/ 3678200 h 9738027"/>
                <a:gd name="connsiteX190" fmla="*/ 5960835 w 14030783"/>
                <a:gd name="connsiteY190" fmla="*/ 3663685 h 9738027"/>
                <a:gd name="connsiteX191" fmla="*/ 5627007 w 14030783"/>
                <a:gd name="connsiteY191" fmla="*/ 3663685 h 9738027"/>
                <a:gd name="connsiteX192" fmla="*/ 5568949 w 14030783"/>
                <a:gd name="connsiteY192" fmla="*/ 3678200 h 9738027"/>
                <a:gd name="connsiteX193" fmla="*/ 5481864 w 14030783"/>
                <a:gd name="connsiteY193" fmla="*/ 3692714 h 9738027"/>
                <a:gd name="connsiteX194" fmla="*/ 5293178 w 14030783"/>
                <a:gd name="connsiteY194" fmla="*/ 3678200 h 9738027"/>
                <a:gd name="connsiteX195" fmla="*/ 5206092 w 14030783"/>
                <a:gd name="connsiteY195" fmla="*/ 3620143 h 9738027"/>
                <a:gd name="connsiteX196" fmla="*/ 5191578 w 14030783"/>
                <a:gd name="connsiteY196" fmla="*/ 3576600 h 9738027"/>
                <a:gd name="connsiteX197" fmla="*/ 5104492 w 14030783"/>
                <a:gd name="connsiteY197" fmla="*/ 3489514 h 9738027"/>
                <a:gd name="connsiteX198" fmla="*/ 5070701 w 14030783"/>
                <a:gd name="connsiteY198" fmla="*/ 3392450 h 9738027"/>
                <a:gd name="connsiteX199" fmla="*/ 5022623 w 14030783"/>
                <a:gd name="connsiteY199" fmla="*/ 3281325 h 9738027"/>
                <a:gd name="connsiteX200" fmla="*/ 5031921 w 14030783"/>
                <a:gd name="connsiteY200" fmla="*/ 3213743 h 9738027"/>
                <a:gd name="connsiteX201" fmla="*/ 4959349 w 14030783"/>
                <a:gd name="connsiteY201" fmla="*/ 3199228 h 9738027"/>
                <a:gd name="connsiteX202" fmla="*/ 4879408 w 14030783"/>
                <a:gd name="connsiteY202" fmla="*/ 3194693 h 9738027"/>
                <a:gd name="connsiteX203" fmla="*/ 4785178 w 14030783"/>
                <a:gd name="connsiteY203" fmla="*/ 3141171 h 9738027"/>
                <a:gd name="connsiteX204" fmla="*/ 4727121 w 14030783"/>
                <a:gd name="connsiteY204" fmla="*/ 3054085 h 9738027"/>
                <a:gd name="connsiteX205" fmla="*/ 4683578 w 14030783"/>
                <a:gd name="connsiteY205" fmla="*/ 3039571 h 9738027"/>
                <a:gd name="connsiteX206" fmla="*/ 4640035 w 14030783"/>
                <a:gd name="connsiteY206" fmla="*/ 3010543 h 9738027"/>
                <a:gd name="connsiteX207" fmla="*/ 4494892 w 14030783"/>
                <a:gd name="connsiteY207" fmla="*/ 2981514 h 9738027"/>
                <a:gd name="connsiteX208" fmla="*/ 4318113 w 14030783"/>
                <a:gd name="connsiteY208" fmla="*/ 2930828 h 9738027"/>
                <a:gd name="connsiteX209" fmla="*/ 4132035 w 14030783"/>
                <a:gd name="connsiteY209" fmla="*/ 2894428 h 9738027"/>
                <a:gd name="connsiteX210" fmla="*/ 4056856 w 14030783"/>
                <a:gd name="connsiteY210" fmla="*/ 2901119 h 9738027"/>
                <a:gd name="connsiteX211" fmla="*/ 3975213 w 14030783"/>
                <a:gd name="connsiteY211" fmla="*/ 2864946 h 9738027"/>
                <a:gd name="connsiteX212" fmla="*/ 3950948 w 14030783"/>
                <a:gd name="connsiteY212" fmla="*/ 2777520 h 9738027"/>
                <a:gd name="connsiteX213" fmla="*/ 4034292 w 14030783"/>
                <a:gd name="connsiteY213" fmla="*/ 2620358 h 9738027"/>
                <a:gd name="connsiteX214" fmla="*/ 4030435 w 14030783"/>
                <a:gd name="connsiteY214" fmla="*/ 2488028 h 9738027"/>
                <a:gd name="connsiteX215" fmla="*/ 3996871 w 14030783"/>
                <a:gd name="connsiteY215" fmla="*/ 2328144 h 9738027"/>
                <a:gd name="connsiteX216" fmla="*/ 3936433 w 14030783"/>
                <a:gd name="connsiteY216" fmla="*/ 2221328 h 9738027"/>
                <a:gd name="connsiteX217" fmla="*/ 3914321 w 14030783"/>
                <a:gd name="connsiteY217" fmla="*/ 2139685 h 9738027"/>
                <a:gd name="connsiteX218" fmla="*/ 3783466 w 14030783"/>
                <a:gd name="connsiteY218" fmla="*/ 1999305 h 9738027"/>
                <a:gd name="connsiteX219" fmla="*/ 3712823 w 14030783"/>
                <a:gd name="connsiteY219" fmla="*/ 1951226 h 9738027"/>
                <a:gd name="connsiteX220" fmla="*/ 3606913 w 14030783"/>
                <a:gd name="connsiteY220" fmla="*/ 1968122 h 9738027"/>
                <a:gd name="connsiteX221" fmla="*/ 3493407 w 14030783"/>
                <a:gd name="connsiteY221" fmla="*/ 1951000 h 9738027"/>
                <a:gd name="connsiteX222" fmla="*/ 3464378 w 14030783"/>
                <a:gd name="connsiteY222" fmla="*/ 1907457 h 9738027"/>
                <a:gd name="connsiteX223" fmla="*/ 3406321 w 14030783"/>
                <a:gd name="connsiteY223" fmla="*/ 1849400 h 9738027"/>
                <a:gd name="connsiteX224" fmla="*/ 3322524 w 14030783"/>
                <a:gd name="connsiteY224" fmla="*/ 1756418 h 9738027"/>
                <a:gd name="connsiteX225" fmla="*/ 3297577 w 14030783"/>
                <a:gd name="connsiteY225" fmla="*/ 1640757 h 9738027"/>
                <a:gd name="connsiteX226" fmla="*/ 3261178 w 14030783"/>
                <a:gd name="connsiteY226" fmla="*/ 1588143 h 9738027"/>
                <a:gd name="connsiteX227" fmla="*/ 3133158 w 14030783"/>
                <a:gd name="connsiteY227" fmla="*/ 1569319 h 9738027"/>
                <a:gd name="connsiteX228" fmla="*/ 3066255 w 14030783"/>
                <a:gd name="connsiteY228" fmla="*/ 1617626 h 9738027"/>
                <a:gd name="connsiteX229" fmla="*/ 3031557 w 14030783"/>
                <a:gd name="connsiteY229" fmla="*/ 1714235 h 9738027"/>
                <a:gd name="connsiteX230" fmla="*/ 3014435 w 14030783"/>
                <a:gd name="connsiteY230" fmla="*/ 1776828 h 9738027"/>
                <a:gd name="connsiteX231" fmla="*/ 2949235 w 14030783"/>
                <a:gd name="connsiteY231" fmla="*/ 1808012 h 9738027"/>
                <a:gd name="connsiteX232" fmla="*/ 2829379 w 14030783"/>
                <a:gd name="connsiteY232" fmla="*/ 1820258 h 9738027"/>
                <a:gd name="connsiteX233" fmla="*/ 2804998 w 14030783"/>
                <a:gd name="connsiteY233" fmla="*/ 1842257 h 9738027"/>
                <a:gd name="connsiteX234" fmla="*/ 2772682 w 14030783"/>
                <a:gd name="connsiteY234" fmla="*/ 1878428 h 9738027"/>
                <a:gd name="connsiteX235" fmla="*/ 2757942 w 14030783"/>
                <a:gd name="connsiteY235" fmla="*/ 1998851 h 9738027"/>
                <a:gd name="connsiteX236" fmla="*/ 2772001 w 14030783"/>
                <a:gd name="connsiteY236" fmla="*/ 2139913 h 9738027"/>
                <a:gd name="connsiteX237" fmla="*/ 2771547 w 14030783"/>
                <a:gd name="connsiteY237" fmla="*/ 2255572 h 9738027"/>
                <a:gd name="connsiteX238" fmla="*/ 2695121 w 14030783"/>
                <a:gd name="connsiteY238" fmla="*/ 2328371 h 9738027"/>
                <a:gd name="connsiteX239" fmla="*/ 2457904 w 14030783"/>
                <a:gd name="connsiteY239" fmla="*/ 2320320 h 9738027"/>
                <a:gd name="connsiteX240" fmla="*/ 2317749 w 14030783"/>
                <a:gd name="connsiteY240" fmla="*/ 2284828 h 9738027"/>
                <a:gd name="connsiteX241" fmla="*/ 2274207 w 14030783"/>
                <a:gd name="connsiteY241" fmla="*/ 2270314 h 9738027"/>
                <a:gd name="connsiteX242" fmla="*/ 2143578 w 14030783"/>
                <a:gd name="connsiteY242" fmla="*/ 2284828 h 9738027"/>
                <a:gd name="connsiteX243" fmla="*/ 2129064 w 14030783"/>
                <a:gd name="connsiteY243" fmla="*/ 2357400 h 9738027"/>
                <a:gd name="connsiteX244" fmla="*/ 2099808 w 14030783"/>
                <a:gd name="connsiteY244" fmla="*/ 2463763 h 9738027"/>
                <a:gd name="connsiteX245" fmla="*/ 2070553 w 14030783"/>
                <a:gd name="connsiteY245" fmla="*/ 2561053 h 9738027"/>
                <a:gd name="connsiteX246" fmla="*/ 2027464 w 14030783"/>
                <a:gd name="connsiteY246" fmla="*/ 2647459 h 9738027"/>
                <a:gd name="connsiteX247" fmla="*/ 2025309 w 14030783"/>
                <a:gd name="connsiteY247" fmla="*/ 2780695 h 9738027"/>
                <a:gd name="connsiteX248" fmla="*/ 2085295 w 14030783"/>
                <a:gd name="connsiteY248" fmla="*/ 2852813 h 9738027"/>
                <a:gd name="connsiteX249" fmla="*/ 2020093 w 14030783"/>
                <a:gd name="connsiteY249" fmla="*/ 2903953 h 9738027"/>
                <a:gd name="connsiteX250" fmla="*/ 1918493 w 14030783"/>
                <a:gd name="connsiteY250" fmla="*/ 2846576 h 9738027"/>
                <a:gd name="connsiteX251" fmla="*/ 1817348 w 14030783"/>
                <a:gd name="connsiteY251" fmla="*/ 2863245 h 9738027"/>
                <a:gd name="connsiteX252" fmla="*/ 1621064 w 14030783"/>
                <a:gd name="connsiteY252" fmla="*/ 2908943 h 9738027"/>
                <a:gd name="connsiteX253" fmla="*/ 1582510 w 14030783"/>
                <a:gd name="connsiteY253" fmla="*/ 2933435 h 9738027"/>
                <a:gd name="connsiteX254" fmla="*/ 1512773 w 14030783"/>
                <a:gd name="connsiteY254" fmla="*/ 2955320 h 9738027"/>
                <a:gd name="connsiteX255" fmla="*/ 1517309 w 14030783"/>
                <a:gd name="connsiteY255" fmla="*/ 3013150 h 9738027"/>
                <a:gd name="connsiteX256" fmla="*/ 1549173 w 14030783"/>
                <a:gd name="connsiteY256" fmla="*/ 3107153 h 9738027"/>
                <a:gd name="connsiteX257" fmla="*/ 1592716 w 14030783"/>
                <a:gd name="connsiteY257" fmla="*/ 3191403 h 9738027"/>
                <a:gd name="connsiteX258" fmla="*/ 1641135 w 14030783"/>
                <a:gd name="connsiteY258" fmla="*/ 3379977 h 9738027"/>
                <a:gd name="connsiteX259" fmla="*/ 1679235 w 14030783"/>
                <a:gd name="connsiteY259" fmla="*/ 3515708 h 9738027"/>
                <a:gd name="connsiteX260" fmla="*/ 1611766 w 14030783"/>
                <a:gd name="connsiteY260" fmla="*/ 3576373 h 9738027"/>
                <a:gd name="connsiteX261" fmla="*/ 1603941 w 14030783"/>
                <a:gd name="connsiteY261" fmla="*/ 3629214 h 9738027"/>
                <a:gd name="connsiteX262" fmla="*/ 1562554 w 14030783"/>
                <a:gd name="connsiteY262" fmla="*/ 3677633 h 9738027"/>
                <a:gd name="connsiteX263" fmla="*/ 1524454 w 14030783"/>
                <a:gd name="connsiteY263" fmla="*/ 3753833 h 9738027"/>
                <a:gd name="connsiteX264" fmla="*/ 1548492 w 14030783"/>
                <a:gd name="connsiteY264" fmla="*/ 3852371 h 9738027"/>
                <a:gd name="connsiteX265" fmla="*/ 1504949 w 14030783"/>
                <a:gd name="connsiteY265" fmla="*/ 3866885 h 9738027"/>
                <a:gd name="connsiteX266" fmla="*/ 1446892 w 14030783"/>
                <a:gd name="connsiteY266" fmla="*/ 3881400 h 9738027"/>
                <a:gd name="connsiteX267" fmla="*/ 1427615 w 14030783"/>
                <a:gd name="connsiteY267" fmla="*/ 3913037 h 9738027"/>
                <a:gd name="connsiteX268" fmla="*/ 1374548 w 14030783"/>
                <a:gd name="connsiteY268" fmla="*/ 3939910 h 9738027"/>
                <a:gd name="connsiteX269" fmla="*/ 1333386 w 14030783"/>
                <a:gd name="connsiteY269" fmla="*/ 3980845 h 9738027"/>
                <a:gd name="connsiteX270" fmla="*/ 1200149 w 14030783"/>
                <a:gd name="connsiteY270" fmla="*/ 4041057 h 9738027"/>
                <a:gd name="connsiteX271" fmla="*/ 1132114 w 14030783"/>
                <a:gd name="connsiteY271" fmla="*/ 4089135 h 9738027"/>
                <a:gd name="connsiteX272" fmla="*/ 1102858 w 14030783"/>
                <a:gd name="connsiteY272" fmla="*/ 4120319 h 9738027"/>
                <a:gd name="connsiteX273" fmla="*/ 1052398 w 14030783"/>
                <a:gd name="connsiteY273" fmla="*/ 4154337 h 9738027"/>
                <a:gd name="connsiteX274" fmla="*/ 996269 w 14030783"/>
                <a:gd name="connsiteY274" fmla="*/ 4183591 h 9738027"/>
                <a:gd name="connsiteX275" fmla="*/ 870857 w 14030783"/>
                <a:gd name="connsiteY275" fmla="*/ 4203322 h 9738027"/>
                <a:gd name="connsiteX276" fmla="*/ 759958 w 14030783"/>
                <a:gd name="connsiteY276" fmla="*/ 4204229 h 9738027"/>
                <a:gd name="connsiteX277" fmla="*/ 716642 w 14030783"/>
                <a:gd name="connsiteY277" fmla="*/ 4307531 h 9738027"/>
                <a:gd name="connsiteX278" fmla="*/ 648607 w 14030783"/>
                <a:gd name="connsiteY278" fmla="*/ 4389400 h 9738027"/>
                <a:gd name="connsiteX279" fmla="*/ 561521 w 14030783"/>
                <a:gd name="connsiteY279" fmla="*/ 4432943 h 9738027"/>
                <a:gd name="connsiteX280" fmla="*/ 474435 w 14030783"/>
                <a:gd name="connsiteY280" fmla="*/ 4418428 h 9738027"/>
                <a:gd name="connsiteX281" fmla="*/ 459921 w 14030783"/>
                <a:gd name="connsiteY281" fmla="*/ 4374885 h 9738027"/>
                <a:gd name="connsiteX282" fmla="*/ 416378 w 14030783"/>
                <a:gd name="connsiteY282" fmla="*/ 4345857 h 9738027"/>
                <a:gd name="connsiteX283" fmla="*/ 358321 w 14030783"/>
                <a:gd name="connsiteY283" fmla="*/ 4360371 h 9738027"/>
                <a:gd name="connsiteX284" fmla="*/ 300264 w 14030783"/>
                <a:gd name="connsiteY284" fmla="*/ 4403914 h 9738027"/>
                <a:gd name="connsiteX285" fmla="*/ 169635 w 14030783"/>
                <a:gd name="connsiteY285" fmla="*/ 4476485 h 9738027"/>
                <a:gd name="connsiteX286" fmla="*/ 103980 w 14030783"/>
                <a:gd name="connsiteY286" fmla="*/ 4551438 h 9738027"/>
                <a:gd name="connsiteX287" fmla="*/ 72571 w 14030783"/>
                <a:gd name="connsiteY287" fmla="*/ 4643287 h 9738027"/>
                <a:gd name="connsiteX288" fmla="*/ 453 w 14030783"/>
                <a:gd name="connsiteY288" fmla="*/ 4715858 h 9738027"/>
                <a:gd name="connsiteX289" fmla="*/ 52840 w 14030783"/>
                <a:gd name="connsiteY289" fmla="*/ 4784914 h 9738027"/>
                <a:gd name="connsiteX290" fmla="*/ 53521 w 14030783"/>
                <a:gd name="connsiteY290" fmla="*/ 4853857 h 9738027"/>
                <a:gd name="connsiteX291" fmla="*/ 111578 w 14030783"/>
                <a:gd name="connsiteY291" fmla="*/ 4868371 h 9738027"/>
                <a:gd name="connsiteX292" fmla="*/ 155121 w 14030783"/>
                <a:gd name="connsiteY292" fmla="*/ 4882885 h 9738027"/>
                <a:gd name="connsiteX293" fmla="*/ 256721 w 14030783"/>
                <a:gd name="connsiteY293" fmla="*/ 4984485 h 9738027"/>
                <a:gd name="connsiteX294" fmla="*/ 319086 w 14030783"/>
                <a:gd name="connsiteY294" fmla="*/ 5098219 h 9738027"/>
                <a:gd name="connsiteX295" fmla="*/ 304572 w 14030783"/>
                <a:gd name="connsiteY295" fmla="*/ 5294275 h 9738027"/>
                <a:gd name="connsiteX296" fmla="*/ 242207 w 14030783"/>
                <a:gd name="connsiteY296" fmla="*/ 5390885 h 9738027"/>
                <a:gd name="connsiteX297" fmla="*/ 300264 w 14030783"/>
                <a:gd name="connsiteY297" fmla="*/ 5419914 h 9738027"/>
                <a:gd name="connsiteX298" fmla="*/ 358321 w 14030783"/>
                <a:gd name="connsiteY298" fmla="*/ 5434428 h 9738027"/>
                <a:gd name="connsiteX299" fmla="*/ 401864 w 14030783"/>
                <a:gd name="connsiteY299" fmla="*/ 5463457 h 9738027"/>
                <a:gd name="connsiteX300" fmla="*/ 445407 w 14030783"/>
                <a:gd name="connsiteY300" fmla="*/ 5477971 h 9738027"/>
                <a:gd name="connsiteX301" fmla="*/ 567985 w 14030783"/>
                <a:gd name="connsiteY301" fmla="*/ 5522195 h 9738027"/>
                <a:gd name="connsiteX302" fmla="*/ 573201 w 14030783"/>
                <a:gd name="connsiteY302" fmla="*/ 5647380 h 9738027"/>
                <a:gd name="connsiteX303" fmla="*/ 587715 w 14030783"/>
                <a:gd name="connsiteY303" fmla="*/ 5739228 h 9738027"/>
                <a:gd name="connsiteX304" fmla="*/ 715282 w 14030783"/>
                <a:gd name="connsiteY304" fmla="*/ 5711333 h 9738027"/>
                <a:gd name="connsiteX305" fmla="*/ 754742 w 14030783"/>
                <a:gd name="connsiteY305" fmla="*/ 5764402 h 9738027"/>
                <a:gd name="connsiteX306" fmla="*/ 822778 w 14030783"/>
                <a:gd name="connsiteY306" fmla="*/ 5811800 h 9738027"/>
                <a:gd name="connsiteX307" fmla="*/ 982435 w 14030783"/>
                <a:gd name="connsiteY307" fmla="*/ 5826314 h 9738027"/>
                <a:gd name="connsiteX308" fmla="*/ 1061470 w 14030783"/>
                <a:gd name="connsiteY308" fmla="*/ 5855796 h 9738027"/>
                <a:gd name="connsiteX309" fmla="*/ 1064304 w 14030783"/>
                <a:gd name="connsiteY309" fmla="*/ 5925533 h 9738027"/>
                <a:gd name="connsiteX310" fmla="*/ 1069295 w 14030783"/>
                <a:gd name="connsiteY310" fmla="*/ 6024751 h 9738027"/>
                <a:gd name="connsiteX311" fmla="*/ 1156607 w 14030783"/>
                <a:gd name="connsiteY311" fmla="*/ 6087571 h 9738027"/>
                <a:gd name="connsiteX312" fmla="*/ 1214890 w 14030783"/>
                <a:gd name="connsiteY312" fmla="*/ 6116033 h 9738027"/>
                <a:gd name="connsiteX313" fmla="*/ 1229178 w 14030783"/>
                <a:gd name="connsiteY313" fmla="*/ 6189171 h 9738027"/>
                <a:gd name="connsiteX314" fmla="*/ 1185635 w 14030783"/>
                <a:gd name="connsiteY314" fmla="*/ 6218200 h 9738027"/>
                <a:gd name="connsiteX315" fmla="*/ 1207520 w 14030783"/>
                <a:gd name="connsiteY315" fmla="*/ 6388289 h 9738027"/>
                <a:gd name="connsiteX316" fmla="*/ 1265123 w 14030783"/>
                <a:gd name="connsiteY316" fmla="*/ 6477075 h 9738027"/>
                <a:gd name="connsiteX317" fmla="*/ 1313203 w 14030783"/>
                <a:gd name="connsiteY317" fmla="*/ 6568924 h 9738027"/>
                <a:gd name="connsiteX318" fmla="*/ 1265350 w 14030783"/>
                <a:gd name="connsiteY318" fmla="*/ 6651020 h 9738027"/>
                <a:gd name="connsiteX319" fmla="*/ 1163977 w 14030783"/>
                <a:gd name="connsiteY319" fmla="*/ 6610539 h 9738027"/>
                <a:gd name="connsiteX320" fmla="*/ 1142092 w 14030783"/>
                <a:gd name="connsiteY320" fmla="*/ 6682657 h 9738027"/>
                <a:gd name="connsiteX321" fmla="*/ 1176790 w 14030783"/>
                <a:gd name="connsiteY321" fmla="*/ 6768495 h 9738027"/>
                <a:gd name="connsiteX322" fmla="*/ 1173729 w 14030783"/>
                <a:gd name="connsiteY322" fmla="*/ 6871115 h 9738027"/>
                <a:gd name="connsiteX323" fmla="*/ 1188697 w 14030783"/>
                <a:gd name="connsiteY323" fmla="*/ 6955140 h 9738027"/>
                <a:gd name="connsiteX324" fmla="*/ 1248909 w 14030783"/>
                <a:gd name="connsiteY324" fmla="*/ 7021475 h 9738027"/>
                <a:gd name="connsiteX325" fmla="*/ 1405503 w 14030783"/>
                <a:gd name="connsiteY325" fmla="*/ 7104025 h 9738027"/>
                <a:gd name="connsiteX326" fmla="*/ 1487827 w 14030783"/>
                <a:gd name="connsiteY326" fmla="*/ 7157093 h 9738027"/>
                <a:gd name="connsiteX327" fmla="*/ 1569470 w 14030783"/>
                <a:gd name="connsiteY327" fmla="*/ 7212541 h 9738027"/>
                <a:gd name="connsiteX328" fmla="*/ 1650092 w 14030783"/>
                <a:gd name="connsiteY328" fmla="*/ 7263228 h 9738027"/>
                <a:gd name="connsiteX329" fmla="*/ 1693635 w 14030783"/>
                <a:gd name="connsiteY329" fmla="*/ 7277743 h 9738027"/>
                <a:gd name="connsiteX330" fmla="*/ 1780721 w 14030783"/>
                <a:gd name="connsiteY330" fmla="*/ 7321285 h 9738027"/>
                <a:gd name="connsiteX331" fmla="*/ 1853292 w 14030783"/>
                <a:gd name="connsiteY331" fmla="*/ 7248714 h 9738027"/>
                <a:gd name="connsiteX332" fmla="*/ 1968726 w 14030783"/>
                <a:gd name="connsiteY332" fmla="*/ 7251322 h 9738027"/>
                <a:gd name="connsiteX333" fmla="*/ 1995827 w 14030783"/>
                <a:gd name="connsiteY333" fmla="*/ 7319358 h 9738027"/>
                <a:gd name="connsiteX334" fmla="*/ 2082914 w 14030783"/>
                <a:gd name="connsiteY334" fmla="*/ 7348387 h 9738027"/>
                <a:gd name="connsiteX335" fmla="*/ 2172607 w 14030783"/>
                <a:gd name="connsiteY335" fmla="*/ 7389321 h 9738027"/>
                <a:gd name="connsiteX336" fmla="*/ 2224540 w 14030783"/>
                <a:gd name="connsiteY336" fmla="*/ 7423339 h 9738027"/>
                <a:gd name="connsiteX337" fmla="*/ 2249714 w 14030783"/>
                <a:gd name="connsiteY337" fmla="*/ 7440462 h 9738027"/>
                <a:gd name="connsiteX338" fmla="*/ 2262301 w 14030783"/>
                <a:gd name="connsiteY338" fmla="*/ 7472098 h 9738027"/>
                <a:gd name="connsiteX339" fmla="*/ 2298359 w 14030783"/>
                <a:gd name="connsiteY339" fmla="*/ 7501920 h 9738027"/>
                <a:gd name="connsiteX340" fmla="*/ 2324893 w 14030783"/>
                <a:gd name="connsiteY340" fmla="*/ 7517569 h 9738027"/>
                <a:gd name="connsiteX341" fmla="*/ 2450986 w 14030783"/>
                <a:gd name="connsiteY341" fmla="*/ 7496364 h 9738027"/>
                <a:gd name="connsiteX342" fmla="*/ 2482623 w 14030783"/>
                <a:gd name="connsiteY342" fmla="*/ 7618714 h 9738027"/>
                <a:gd name="connsiteX343" fmla="*/ 2535464 w 14030783"/>
                <a:gd name="connsiteY343" fmla="*/ 7655114 h 9738027"/>
                <a:gd name="connsiteX344" fmla="*/ 2622549 w 14030783"/>
                <a:gd name="connsiteY344" fmla="*/ 7684143 h 9738027"/>
                <a:gd name="connsiteX345" fmla="*/ 2682760 w 14030783"/>
                <a:gd name="connsiteY345" fmla="*/ 7741746 h 9738027"/>
                <a:gd name="connsiteX346" fmla="*/ 2791278 w 14030783"/>
                <a:gd name="connsiteY346" fmla="*/ 7744582 h 9738027"/>
                <a:gd name="connsiteX347" fmla="*/ 2847408 w 14030783"/>
                <a:gd name="connsiteY347" fmla="*/ 7814545 h 9738027"/>
                <a:gd name="connsiteX348" fmla="*/ 2927349 w 14030783"/>
                <a:gd name="connsiteY348" fmla="*/ 7807627 h 9738027"/>
                <a:gd name="connsiteX349" fmla="*/ 3007065 w 14030783"/>
                <a:gd name="connsiteY349" fmla="*/ 7838810 h 9738027"/>
                <a:gd name="connsiteX350" fmla="*/ 3145064 w 14030783"/>
                <a:gd name="connsiteY350" fmla="*/ 7843800 h 9738027"/>
                <a:gd name="connsiteX351" fmla="*/ 3254035 w 14030783"/>
                <a:gd name="connsiteY351" fmla="*/ 7881900 h 9738027"/>
                <a:gd name="connsiteX352" fmla="*/ 3367314 w 14030783"/>
                <a:gd name="connsiteY352" fmla="*/ 7843346 h 9738027"/>
                <a:gd name="connsiteX353" fmla="*/ 3456780 w 14030783"/>
                <a:gd name="connsiteY353" fmla="*/ 7819988 h 9738027"/>
                <a:gd name="connsiteX354" fmla="*/ 3480820 w 14030783"/>
                <a:gd name="connsiteY354" fmla="*/ 7878044 h 9738027"/>
                <a:gd name="connsiteX355" fmla="*/ 3490571 w 14030783"/>
                <a:gd name="connsiteY355" fmla="*/ 7923969 h 9738027"/>
                <a:gd name="connsiteX356" fmla="*/ 3512229 w 14030783"/>
                <a:gd name="connsiteY356" fmla="*/ 7982025 h 9738027"/>
                <a:gd name="connsiteX357" fmla="*/ 3546247 w 14030783"/>
                <a:gd name="connsiteY357" fmla="*/ 8022960 h 9738027"/>
                <a:gd name="connsiteX358" fmla="*/ 3609521 w 14030783"/>
                <a:gd name="connsiteY358" fmla="*/ 8017971 h 9738027"/>
                <a:gd name="connsiteX359" fmla="*/ 3624035 w 14030783"/>
                <a:gd name="connsiteY359" fmla="*/ 7901857 h 9738027"/>
                <a:gd name="connsiteX360" fmla="*/ 3703977 w 14030783"/>
                <a:gd name="connsiteY360" fmla="*/ 7834502 h 9738027"/>
                <a:gd name="connsiteX361" fmla="*/ 3747973 w 14030783"/>
                <a:gd name="connsiteY361" fmla="*/ 7787103 h 9738027"/>
                <a:gd name="connsiteX362" fmla="*/ 3882004 w 14030783"/>
                <a:gd name="connsiteY362" fmla="*/ 7842099 h 9738027"/>
                <a:gd name="connsiteX363" fmla="*/ 4030435 w 14030783"/>
                <a:gd name="connsiteY363" fmla="*/ 7872828 h 9738027"/>
                <a:gd name="connsiteX364" fmla="*/ 4110377 w 14030783"/>
                <a:gd name="connsiteY364" fmla="*/ 7834728 h 9738027"/>
                <a:gd name="connsiteX365" fmla="*/ 4146323 w 14030783"/>
                <a:gd name="connsiteY365" fmla="*/ 7921360 h 9738027"/>
                <a:gd name="connsiteX366" fmla="*/ 4196555 w 14030783"/>
                <a:gd name="connsiteY366" fmla="*/ 7962522 h 9738027"/>
                <a:gd name="connsiteX367" fmla="*/ 4261757 w 14030783"/>
                <a:gd name="connsiteY367" fmla="*/ 8028177 h 9738027"/>
                <a:gd name="connsiteX368" fmla="*/ 4252685 w 14030783"/>
                <a:gd name="connsiteY368" fmla="*/ 8093151 h 9738027"/>
                <a:gd name="connsiteX369" fmla="*/ 4277178 w 14030783"/>
                <a:gd name="connsiteY369" fmla="*/ 8148600 h 9738027"/>
                <a:gd name="connsiteX370" fmla="*/ 4436835 w 14030783"/>
                <a:gd name="connsiteY370" fmla="*/ 8119571 h 9738027"/>
                <a:gd name="connsiteX371" fmla="*/ 4565310 w 14030783"/>
                <a:gd name="connsiteY371" fmla="*/ 8078863 h 9738027"/>
                <a:gd name="connsiteX372" fmla="*/ 4639128 w 14030783"/>
                <a:gd name="connsiteY372" fmla="*/ 8082945 h 9738027"/>
                <a:gd name="connsiteX373" fmla="*/ 4712607 w 14030783"/>
                <a:gd name="connsiteY373" fmla="*/ 8047000 h 9738027"/>
                <a:gd name="connsiteX374" fmla="*/ 4741635 w 14030783"/>
                <a:gd name="connsiteY374" fmla="*/ 8003457 h 9738027"/>
                <a:gd name="connsiteX375" fmla="*/ 4756149 w 14030783"/>
                <a:gd name="connsiteY375" fmla="*/ 7959914 h 9738027"/>
                <a:gd name="connsiteX376" fmla="*/ 4843235 w 14030783"/>
                <a:gd name="connsiteY376" fmla="*/ 7930885 h 9738027"/>
                <a:gd name="connsiteX377" fmla="*/ 4877480 w 14030783"/>
                <a:gd name="connsiteY377" fmla="*/ 7904465 h 9738027"/>
                <a:gd name="connsiteX378" fmla="*/ 4933609 w 14030783"/>
                <a:gd name="connsiteY378" fmla="*/ 7875437 h 9738027"/>
                <a:gd name="connsiteX379" fmla="*/ 4986224 w 14030783"/>
                <a:gd name="connsiteY379" fmla="*/ 7839037 h 9738027"/>
                <a:gd name="connsiteX380" fmla="*/ 5104492 w 14030783"/>
                <a:gd name="connsiteY380" fmla="*/ 7766919 h 9738027"/>
                <a:gd name="connsiteX381" fmla="*/ 5249635 w 14030783"/>
                <a:gd name="connsiteY381" fmla="*/ 7814771 h 9738027"/>
                <a:gd name="connsiteX382" fmla="*/ 5336721 w 14030783"/>
                <a:gd name="connsiteY382" fmla="*/ 7872828 h 9738027"/>
                <a:gd name="connsiteX383" fmla="*/ 5423807 w 14030783"/>
                <a:gd name="connsiteY383" fmla="*/ 7858314 h 9738027"/>
                <a:gd name="connsiteX384" fmla="*/ 5467349 w 14030783"/>
                <a:gd name="connsiteY384" fmla="*/ 7829285 h 9738027"/>
                <a:gd name="connsiteX385" fmla="*/ 5553754 w 14030783"/>
                <a:gd name="connsiteY385" fmla="*/ 7712377 h 9738027"/>
                <a:gd name="connsiteX386" fmla="*/ 5602741 w 14030783"/>
                <a:gd name="connsiteY386" fmla="*/ 7788804 h 9738027"/>
                <a:gd name="connsiteX387" fmla="*/ 5641521 w 14030783"/>
                <a:gd name="connsiteY387" fmla="*/ 7843800 h 9738027"/>
                <a:gd name="connsiteX388" fmla="*/ 5656035 w 14030783"/>
                <a:gd name="connsiteY388" fmla="*/ 7887343 h 9738027"/>
                <a:gd name="connsiteX389" fmla="*/ 5745276 w 14030783"/>
                <a:gd name="connsiteY389" fmla="*/ 7950389 h 9738027"/>
                <a:gd name="connsiteX390" fmla="*/ 5770222 w 14030783"/>
                <a:gd name="connsiteY390" fmla="*/ 7990077 h 9738027"/>
                <a:gd name="connsiteX391" fmla="*/ 5766480 w 14030783"/>
                <a:gd name="connsiteY391" fmla="*/ 8069112 h 9738027"/>
                <a:gd name="connsiteX392" fmla="*/ 5771016 w 14030783"/>
                <a:gd name="connsiteY392" fmla="*/ 8131703 h 9738027"/>
                <a:gd name="connsiteX393" fmla="*/ 5778386 w 14030783"/>
                <a:gd name="connsiteY393" fmla="*/ 8211419 h 9738027"/>
                <a:gd name="connsiteX394" fmla="*/ 5776458 w 14030783"/>
                <a:gd name="connsiteY394" fmla="*/ 8300887 h 9738027"/>
                <a:gd name="connsiteX395" fmla="*/ 5730989 w 14030783"/>
                <a:gd name="connsiteY395" fmla="*/ 8377994 h 9738027"/>
                <a:gd name="connsiteX396" fmla="*/ 5641521 w 14030783"/>
                <a:gd name="connsiteY396" fmla="*/ 8424371 h 9738027"/>
                <a:gd name="connsiteX397" fmla="*/ 5612492 w 14030783"/>
                <a:gd name="connsiteY397" fmla="*/ 8467914 h 9738027"/>
                <a:gd name="connsiteX398" fmla="*/ 5597978 w 14030783"/>
                <a:gd name="connsiteY398" fmla="*/ 8511457 h 9738027"/>
                <a:gd name="connsiteX399" fmla="*/ 5510892 w 14030783"/>
                <a:gd name="connsiteY399" fmla="*/ 8598543 h 9738027"/>
                <a:gd name="connsiteX400" fmla="*/ 5496378 w 14030783"/>
                <a:gd name="connsiteY400" fmla="*/ 8642085 h 9738027"/>
                <a:gd name="connsiteX401" fmla="*/ 5558744 w 14030783"/>
                <a:gd name="connsiteY401" fmla="*/ 8768178 h 9738027"/>
                <a:gd name="connsiteX402" fmla="*/ 5516109 w 14030783"/>
                <a:gd name="connsiteY402" fmla="*/ 8861954 h 9738027"/>
                <a:gd name="connsiteX403" fmla="*/ 5658303 w 14030783"/>
                <a:gd name="connsiteY403" fmla="*/ 8840183 h 9738027"/>
                <a:gd name="connsiteX404" fmla="*/ 5750491 w 14030783"/>
                <a:gd name="connsiteY404" fmla="*/ 8814103 h 9738027"/>
                <a:gd name="connsiteX405" fmla="*/ 5815692 w 14030783"/>
                <a:gd name="connsiteY405" fmla="*/ 8800268 h 9738027"/>
                <a:gd name="connsiteX406" fmla="*/ 5787798 w 14030783"/>
                <a:gd name="connsiteY406" fmla="*/ 8872159 h 9738027"/>
                <a:gd name="connsiteX407" fmla="*/ 5786890 w 14030783"/>
                <a:gd name="connsiteY407" fmla="*/ 8903343 h 9738027"/>
                <a:gd name="connsiteX408" fmla="*/ 5786664 w 14030783"/>
                <a:gd name="connsiteY408" fmla="*/ 8946885 h 9738027"/>
                <a:gd name="connsiteX409" fmla="*/ 5815692 w 14030783"/>
                <a:gd name="connsiteY409" fmla="*/ 9033971 h 9738027"/>
                <a:gd name="connsiteX410" fmla="*/ 5868760 w 14030783"/>
                <a:gd name="connsiteY410" fmla="*/ 9080576 h 9738027"/>
                <a:gd name="connsiteX411" fmla="*/ 5921828 w 14030783"/>
                <a:gd name="connsiteY411" fmla="*/ 9114140 h 9738027"/>
                <a:gd name="connsiteX412" fmla="*/ 5946321 w 14030783"/>
                <a:gd name="connsiteY412" fmla="*/ 9164600 h 9738027"/>
                <a:gd name="connsiteX413" fmla="*/ 5902778 w 14030783"/>
                <a:gd name="connsiteY413" fmla="*/ 9266200 h 9738027"/>
                <a:gd name="connsiteX414" fmla="*/ 6062435 w 14030783"/>
                <a:gd name="connsiteY414" fmla="*/ 9353285 h 9738027"/>
                <a:gd name="connsiteX415" fmla="*/ 6076949 w 14030783"/>
                <a:gd name="connsiteY415" fmla="*/ 9396828 h 9738027"/>
                <a:gd name="connsiteX416" fmla="*/ 6105978 w 14030783"/>
                <a:gd name="connsiteY416" fmla="*/ 9440371 h 9738027"/>
                <a:gd name="connsiteX417" fmla="*/ 6172653 w 14030783"/>
                <a:gd name="connsiteY417" fmla="*/ 9471214 h 9738027"/>
                <a:gd name="connsiteX418" fmla="*/ 6308384 w 14030783"/>
                <a:gd name="connsiteY418" fmla="*/ 9406920 h 9738027"/>
                <a:gd name="connsiteX419" fmla="*/ 6338207 w 14030783"/>
                <a:gd name="connsiteY419" fmla="*/ 9440371 h 9738027"/>
                <a:gd name="connsiteX420" fmla="*/ 6352721 w 14030783"/>
                <a:gd name="connsiteY420" fmla="*/ 9483914 h 9738027"/>
                <a:gd name="connsiteX421" fmla="*/ 6386739 w 14030783"/>
                <a:gd name="connsiteY421" fmla="*/ 9527003 h 9738027"/>
                <a:gd name="connsiteX422" fmla="*/ 6444569 w 14030783"/>
                <a:gd name="connsiteY422" fmla="*/ 9556032 h 9738027"/>
                <a:gd name="connsiteX423" fmla="*/ 6469061 w 14030783"/>
                <a:gd name="connsiteY423" fmla="*/ 9510562 h 9738027"/>
                <a:gd name="connsiteX424" fmla="*/ 6468835 w 14030783"/>
                <a:gd name="connsiteY424" fmla="*/ 9382314 h 9738027"/>
                <a:gd name="connsiteX425" fmla="*/ 6439807 w 14030783"/>
                <a:gd name="connsiteY425" fmla="*/ 9280714 h 9738027"/>
                <a:gd name="connsiteX426" fmla="*/ 6483349 w 14030783"/>
                <a:gd name="connsiteY426" fmla="*/ 9237171 h 9738027"/>
                <a:gd name="connsiteX427" fmla="*/ 6526892 w 14030783"/>
                <a:gd name="connsiteY427" fmla="*/ 9222657 h 9738027"/>
                <a:gd name="connsiteX428" fmla="*/ 6596516 w 14030783"/>
                <a:gd name="connsiteY428" fmla="*/ 9225945 h 9738027"/>
                <a:gd name="connsiteX429" fmla="*/ 6675097 w 14030783"/>
                <a:gd name="connsiteY429" fmla="*/ 9168795 h 9738027"/>
                <a:gd name="connsiteX430" fmla="*/ 6776243 w 14030783"/>
                <a:gd name="connsiteY430" fmla="*/ 9224812 h 9738027"/>
                <a:gd name="connsiteX431" fmla="*/ 6802664 w 14030783"/>
                <a:gd name="connsiteY431" fmla="*/ 9164600 h 9738027"/>
                <a:gd name="connsiteX432" fmla="*/ 6867638 w 14030783"/>
                <a:gd name="connsiteY432" fmla="*/ 9181722 h 9738027"/>
                <a:gd name="connsiteX433" fmla="*/ 6909027 w 14030783"/>
                <a:gd name="connsiteY433" fmla="*/ 9205988 h 9738027"/>
                <a:gd name="connsiteX434" fmla="*/ 6991349 w 14030783"/>
                <a:gd name="connsiteY434" fmla="*/ 9208143 h 9738027"/>
                <a:gd name="connsiteX435" fmla="*/ 7063921 w 14030783"/>
                <a:gd name="connsiteY435" fmla="*/ 9121057 h 9738027"/>
                <a:gd name="connsiteX436" fmla="*/ 7141028 w 14030783"/>
                <a:gd name="connsiteY436" fmla="*/ 9139881 h 9738027"/>
                <a:gd name="connsiteX437" fmla="*/ 7209064 w 14030783"/>
                <a:gd name="connsiteY437" fmla="*/ 9077514 h 9738027"/>
                <a:gd name="connsiteX438" fmla="*/ 7235939 w 14030783"/>
                <a:gd name="connsiteY438" fmla="*/ 9048713 h 9738027"/>
                <a:gd name="connsiteX439" fmla="*/ 7275172 w 14030783"/>
                <a:gd name="connsiteY439" fmla="*/ 9023539 h 9738027"/>
                <a:gd name="connsiteX440" fmla="*/ 7310436 w 14030783"/>
                <a:gd name="connsiteY440" fmla="*/ 9063681 h 9738027"/>
                <a:gd name="connsiteX441" fmla="*/ 7346609 w 14030783"/>
                <a:gd name="connsiteY441" fmla="*/ 9109604 h 9738027"/>
                <a:gd name="connsiteX442" fmla="*/ 7382328 w 14030783"/>
                <a:gd name="connsiteY442" fmla="*/ 9159270 h 9738027"/>
                <a:gd name="connsiteX443" fmla="*/ 7499349 w 14030783"/>
                <a:gd name="connsiteY443" fmla="*/ 9164600 h 9738027"/>
                <a:gd name="connsiteX444" fmla="*/ 7586435 w 14030783"/>
                <a:gd name="connsiteY444" fmla="*/ 9179114 h 9738027"/>
                <a:gd name="connsiteX445" fmla="*/ 7600949 w 14030783"/>
                <a:gd name="connsiteY445" fmla="*/ 9353285 h 9738027"/>
                <a:gd name="connsiteX446" fmla="*/ 7673521 w 14030783"/>
                <a:gd name="connsiteY446" fmla="*/ 9367800 h 9738027"/>
                <a:gd name="connsiteX447" fmla="*/ 7760607 w 14030783"/>
                <a:gd name="connsiteY447" fmla="*/ 9396828 h 9738027"/>
                <a:gd name="connsiteX448" fmla="*/ 7847692 w 14030783"/>
                <a:gd name="connsiteY448" fmla="*/ 9425857 h 9738027"/>
                <a:gd name="connsiteX449" fmla="*/ 7891235 w 14030783"/>
                <a:gd name="connsiteY449" fmla="*/ 9440371 h 9738027"/>
                <a:gd name="connsiteX450" fmla="*/ 7934778 w 14030783"/>
                <a:gd name="connsiteY450" fmla="*/ 9396828 h 9738027"/>
                <a:gd name="connsiteX451" fmla="*/ 7978321 w 14030783"/>
                <a:gd name="connsiteY451" fmla="*/ 9382314 h 9738027"/>
                <a:gd name="connsiteX452" fmla="*/ 8001453 w 14030783"/>
                <a:gd name="connsiteY452" fmla="*/ 9347389 h 9738027"/>
                <a:gd name="connsiteX453" fmla="*/ 8044315 w 14030783"/>
                <a:gd name="connsiteY453" fmla="*/ 9335483 h 9738027"/>
                <a:gd name="connsiteX454" fmla="*/ 8103847 w 14030783"/>
                <a:gd name="connsiteY454" fmla="*/ 9397396 h 9738027"/>
                <a:gd name="connsiteX455" fmla="*/ 8207942 w 14030783"/>
                <a:gd name="connsiteY455" fmla="*/ 9437309 h 9738027"/>
                <a:gd name="connsiteX456" fmla="*/ 8253866 w 14030783"/>
                <a:gd name="connsiteY456" fmla="*/ 9392633 h 9738027"/>
                <a:gd name="connsiteX457" fmla="*/ 8294347 w 14030783"/>
                <a:gd name="connsiteY457" fmla="*/ 9401818 h 9738027"/>
                <a:gd name="connsiteX458" fmla="*/ 8337890 w 14030783"/>
                <a:gd name="connsiteY458" fmla="*/ 9438217 h 9738027"/>
                <a:gd name="connsiteX459" fmla="*/ 8356259 w 14030783"/>
                <a:gd name="connsiteY459" fmla="*/ 9485502 h 9738027"/>
                <a:gd name="connsiteX460" fmla="*/ 8333808 w 14030783"/>
                <a:gd name="connsiteY460" fmla="*/ 9519633 h 9738027"/>
                <a:gd name="connsiteX461" fmla="*/ 8315778 w 14030783"/>
                <a:gd name="connsiteY461" fmla="*/ 9604564 h 9738027"/>
                <a:gd name="connsiteX462" fmla="*/ 8348095 w 14030783"/>
                <a:gd name="connsiteY462" fmla="*/ 9685413 h 9738027"/>
                <a:gd name="connsiteX463" fmla="*/ 8389257 w 14030783"/>
                <a:gd name="connsiteY463" fmla="*/ 9738027 h 9738027"/>
                <a:gd name="connsiteX464" fmla="*/ 8428264 w 14030783"/>
                <a:gd name="connsiteY464" fmla="*/ 9730657 h 9738027"/>
                <a:gd name="connsiteX465" fmla="*/ 8425202 w 14030783"/>
                <a:gd name="connsiteY465" fmla="*/ 9682578 h 9738027"/>
                <a:gd name="connsiteX466" fmla="*/ 8399235 w 14030783"/>
                <a:gd name="connsiteY466" fmla="*/ 9643571 h 9738027"/>
                <a:gd name="connsiteX467" fmla="*/ 8389937 w 14030783"/>
                <a:gd name="connsiteY467" fmla="*/ 9571453 h 9738027"/>
                <a:gd name="connsiteX468" fmla="*/ 8409214 w 14030783"/>
                <a:gd name="connsiteY468" fmla="*/ 9527684 h 9738027"/>
                <a:gd name="connsiteX469" fmla="*/ 8434841 w 14030783"/>
                <a:gd name="connsiteY469" fmla="*/ 9475977 h 9738027"/>
                <a:gd name="connsiteX470" fmla="*/ 8468178 w 14030783"/>
                <a:gd name="connsiteY470" fmla="*/ 9483120 h 9738027"/>
                <a:gd name="connsiteX471" fmla="*/ 8534853 w 14030783"/>
                <a:gd name="connsiteY471" fmla="*/ 9473595 h 9738027"/>
                <a:gd name="connsiteX472" fmla="*/ 8592684 w 14030783"/>
                <a:gd name="connsiteY472" fmla="*/ 9453185 h 9738027"/>
                <a:gd name="connsiteX473" fmla="*/ 8675007 w 14030783"/>
                <a:gd name="connsiteY473" fmla="*/ 9428465 h 9738027"/>
                <a:gd name="connsiteX474" fmla="*/ 8734991 w 14030783"/>
                <a:gd name="connsiteY474" fmla="*/ 9415877 h 9738027"/>
                <a:gd name="connsiteX475" fmla="*/ 8730116 w 14030783"/>
                <a:gd name="connsiteY475" fmla="*/ 9375964 h 9738027"/>
                <a:gd name="connsiteX476" fmla="*/ 8753928 w 14030783"/>
                <a:gd name="connsiteY476" fmla="*/ 9356914 h 9738027"/>
                <a:gd name="connsiteX477" fmla="*/ 8782503 w 14030783"/>
                <a:gd name="connsiteY477" fmla="*/ 9359295 h 9738027"/>
                <a:gd name="connsiteX478" fmla="*/ 8849178 w 14030783"/>
                <a:gd name="connsiteY478" fmla="*/ 9382314 h 9738027"/>
                <a:gd name="connsiteX479" fmla="*/ 8894876 w 14030783"/>
                <a:gd name="connsiteY479" fmla="*/ 9312577 h 9738027"/>
                <a:gd name="connsiteX480" fmla="*/ 8942047 w 14030783"/>
                <a:gd name="connsiteY480" fmla="*/ 9314052 h 9738027"/>
                <a:gd name="connsiteX481" fmla="*/ 8980147 w 14030783"/>
                <a:gd name="connsiteY481" fmla="*/ 9356914 h 9738027"/>
                <a:gd name="connsiteX482" fmla="*/ 9023009 w 14030783"/>
                <a:gd name="connsiteY482" fmla="*/ 9321195 h 9738027"/>
                <a:gd name="connsiteX483" fmla="*/ 9064511 w 14030783"/>
                <a:gd name="connsiteY483" fmla="*/ 9264272 h 9738027"/>
                <a:gd name="connsiteX484" fmla="*/ 9124723 w 14030783"/>
                <a:gd name="connsiteY484" fmla="*/ 9278106 h 9738027"/>
                <a:gd name="connsiteX485" fmla="*/ 9163503 w 14030783"/>
                <a:gd name="connsiteY485" fmla="*/ 9237852 h 9738027"/>
                <a:gd name="connsiteX486" fmla="*/ 9168266 w 14030783"/>
                <a:gd name="connsiteY486" fmla="*/ 9186258 h 9738027"/>
                <a:gd name="connsiteX487" fmla="*/ 9199222 w 14030783"/>
                <a:gd name="connsiteY487" fmla="*/ 9133077 h 9738027"/>
                <a:gd name="connsiteX488" fmla="*/ 9242084 w 14030783"/>
                <a:gd name="connsiteY488" fmla="*/ 9156889 h 9738027"/>
                <a:gd name="connsiteX489" fmla="*/ 9285174 w 14030783"/>
                <a:gd name="connsiteY489" fmla="*/ 9196690 h 9738027"/>
                <a:gd name="connsiteX490" fmla="*/ 9344478 w 14030783"/>
                <a:gd name="connsiteY490" fmla="*/ 9159270 h 9738027"/>
                <a:gd name="connsiteX491" fmla="*/ 9438367 w 14030783"/>
                <a:gd name="connsiteY491" fmla="*/ 9131943 h 9738027"/>
                <a:gd name="connsiteX492" fmla="*/ 9496878 w 14030783"/>
                <a:gd name="connsiteY492" fmla="*/ 9130695 h 9738027"/>
                <a:gd name="connsiteX493" fmla="*/ 9557316 w 14030783"/>
                <a:gd name="connsiteY493" fmla="*/ 9105521 h 9738027"/>
                <a:gd name="connsiteX494" fmla="*/ 9613446 w 14030783"/>
                <a:gd name="connsiteY494" fmla="*/ 9126046 h 9738027"/>
                <a:gd name="connsiteX495" fmla="*/ 9691007 w 14030783"/>
                <a:gd name="connsiteY495" fmla="*/ 9106543 h 9738027"/>
                <a:gd name="connsiteX496" fmla="*/ 9792153 w 14030783"/>
                <a:gd name="connsiteY496" fmla="*/ 9094977 h 9738027"/>
                <a:gd name="connsiteX497" fmla="*/ 9854973 w 14030783"/>
                <a:gd name="connsiteY497" fmla="*/ 9050866 h 9738027"/>
                <a:gd name="connsiteX498" fmla="*/ 9842159 w 14030783"/>
                <a:gd name="connsiteY498" fmla="*/ 9009252 h 9738027"/>
                <a:gd name="connsiteX499" fmla="*/ 9858034 w 14030783"/>
                <a:gd name="connsiteY499" fmla="*/ 8981583 h 9738027"/>
                <a:gd name="connsiteX500" fmla="*/ 9911216 w 14030783"/>
                <a:gd name="connsiteY500" fmla="*/ 8980677 h 9738027"/>
                <a:gd name="connsiteX501" fmla="*/ 9932534 w 14030783"/>
                <a:gd name="connsiteY501" fmla="*/ 8931350 h 9738027"/>
                <a:gd name="connsiteX502" fmla="*/ 9981519 w 14030783"/>
                <a:gd name="connsiteY502" fmla="*/ 8904022 h 9738027"/>
                <a:gd name="connsiteX503" fmla="*/ 10063162 w 14030783"/>
                <a:gd name="connsiteY503" fmla="*/ 8850956 h 9738027"/>
                <a:gd name="connsiteX504" fmla="*/ 10140723 w 14030783"/>
                <a:gd name="connsiteY504" fmla="*/ 8802650 h 9738027"/>
                <a:gd name="connsiteX505" fmla="*/ 10169524 w 14030783"/>
                <a:gd name="connsiteY505" fmla="*/ 8768632 h 9738027"/>
                <a:gd name="connsiteX506" fmla="*/ 10138795 w 14030783"/>
                <a:gd name="connsiteY506" fmla="*/ 8719646 h 9738027"/>
                <a:gd name="connsiteX507" fmla="*/ 10178256 w 14030783"/>
                <a:gd name="connsiteY507" fmla="*/ 8683474 h 9738027"/>
                <a:gd name="connsiteX508" fmla="*/ 10238467 w 14030783"/>
                <a:gd name="connsiteY508" fmla="*/ 8664197 h 9738027"/>
                <a:gd name="connsiteX509" fmla="*/ 10291535 w 14030783"/>
                <a:gd name="connsiteY509" fmla="*/ 8642539 h 9738027"/>
                <a:gd name="connsiteX510" fmla="*/ 10332470 w 14030783"/>
                <a:gd name="connsiteY510" fmla="*/ 8610902 h 9738027"/>
                <a:gd name="connsiteX511" fmla="*/ 10389847 w 14030783"/>
                <a:gd name="connsiteY511" fmla="*/ 8533002 h 9738027"/>
                <a:gd name="connsiteX512" fmla="*/ 10402207 w 14030783"/>
                <a:gd name="connsiteY512" fmla="*/ 8525971 h 9738027"/>
                <a:gd name="connsiteX513" fmla="*/ 10436905 w 14030783"/>
                <a:gd name="connsiteY513" fmla="*/ 8480274 h 9738027"/>
                <a:gd name="connsiteX514" fmla="*/ 10475232 w 14030783"/>
                <a:gd name="connsiteY514" fmla="*/ 8443875 h 9738027"/>
                <a:gd name="connsiteX515" fmla="*/ 10518321 w 14030783"/>
                <a:gd name="connsiteY515" fmla="*/ 8395343 h 9738027"/>
                <a:gd name="connsiteX516" fmla="*/ 10533516 w 14030783"/>
                <a:gd name="connsiteY516" fmla="*/ 8308257 h 9738027"/>
                <a:gd name="connsiteX517" fmla="*/ 10538052 w 14030783"/>
                <a:gd name="connsiteY517" fmla="*/ 8247819 h 9738027"/>
                <a:gd name="connsiteX518" fmla="*/ 10520816 w 14030783"/>
                <a:gd name="connsiteY518" fmla="*/ 8171052 h 9738027"/>
                <a:gd name="connsiteX519" fmla="*/ 10561864 w 14030783"/>
                <a:gd name="connsiteY519" fmla="*/ 8117643 h 9738027"/>
                <a:gd name="connsiteX520" fmla="*/ 10605407 w 14030783"/>
                <a:gd name="connsiteY520" fmla="*/ 8119571 h 9738027"/>
                <a:gd name="connsiteX521" fmla="*/ 10666072 w 14030783"/>
                <a:gd name="connsiteY521" fmla="*/ 8102676 h 9738027"/>
                <a:gd name="connsiteX522" fmla="*/ 10693627 w 14030783"/>
                <a:gd name="connsiteY522" fmla="*/ 8025569 h 9738027"/>
                <a:gd name="connsiteX523" fmla="*/ 10735128 w 14030783"/>
                <a:gd name="connsiteY523" fmla="*/ 7994839 h 9738027"/>
                <a:gd name="connsiteX524" fmla="*/ 10813823 w 14030783"/>
                <a:gd name="connsiteY524" fmla="*/ 7894940 h 9738027"/>
                <a:gd name="connsiteX525" fmla="*/ 10845233 w 14030783"/>
                <a:gd name="connsiteY525" fmla="*/ 7805246 h 9738027"/>
                <a:gd name="connsiteX526" fmla="*/ 10886394 w 14030783"/>
                <a:gd name="connsiteY526" fmla="*/ 7745488 h 9738027"/>
                <a:gd name="connsiteX527" fmla="*/ 10942297 w 14030783"/>
                <a:gd name="connsiteY527" fmla="*/ 7730520 h 9738027"/>
                <a:gd name="connsiteX528" fmla="*/ 10997292 w 14030783"/>
                <a:gd name="connsiteY528" fmla="*/ 7727685 h 9738027"/>
                <a:gd name="connsiteX529" fmla="*/ 10990829 w 14030783"/>
                <a:gd name="connsiteY529" fmla="*/ 7706028 h 9738027"/>
                <a:gd name="connsiteX530" fmla="*/ 10982778 w 14030783"/>
                <a:gd name="connsiteY530" fmla="*/ 7652732 h 9738027"/>
                <a:gd name="connsiteX531" fmla="*/ 10989695 w 14030783"/>
                <a:gd name="connsiteY531" fmla="*/ 7604427 h 9738027"/>
                <a:gd name="connsiteX532" fmla="*/ 10956584 w 14030783"/>
                <a:gd name="connsiteY532" fmla="*/ 7507590 h 9738027"/>
                <a:gd name="connsiteX533" fmla="*/ 10954430 w 14030783"/>
                <a:gd name="connsiteY533" fmla="*/ 7454521 h 9738027"/>
                <a:gd name="connsiteX534" fmla="*/ 11002735 w 14030783"/>
                <a:gd name="connsiteY534" fmla="*/ 7401681 h 9738027"/>
                <a:gd name="connsiteX535" fmla="*/ 11063741 w 14030783"/>
                <a:gd name="connsiteY535" fmla="*/ 7373333 h 9738027"/>
                <a:gd name="connsiteX536" fmla="*/ 11055349 w 14030783"/>
                <a:gd name="connsiteY536" fmla="*/ 7335800 h 9738027"/>
                <a:gd name="connsiteX537" fmla="*/ 11013734 w 14030783"/>
                <a:gd name="connsiteY537" fmla="*/ 7306998 h 9738027"/>
                <a:gd name="connsiteX538" fmla="*/ 10951368 w 14030783"/>
                <a:gd name="connsiteY538" fmla="*/ 7239643 h 9738027"/>
                <a:gd name="connsiteX539" fmla="*/ 10890703 w 14030783"/>
                <a:gd name="connsiteY539" fmla="*/ 7270371 h 9738027"/>
                <a:gd name="connsiteX540" fmla="*/ 10820966 w 14030783"/>
                <a:gd name="connsiteY540" fmla="*/ 7263001 h 9738027"/>
                <a:gd name="connsiteX541" fmla="*/ 10823121 w 14030783"/>
                <a:gd name="connsiteY541" fmla="*/ 7205171 h 9738027"/>
                <a:gd name="connsiteX542" fmla="*/ 10869045 w 14030783"/>
                <a:gd name="connsiteY542" fmla="*/ 7133053 h 9738027"/>
                <a:gd name="connsiteX543" fmla="*/ 10916103 w 14030783"/>
                <a:gd name="connsiteY543" fmla="*/ 7116158 h 9738027"/>
                <a:gd name="connsiteX544" fmla="*/ 10956130 w 14030783"/>
                <a:gd name="connsiteY544" fmla="*/ 7087357 h 9738027"/>
                <a:gd name="connsiteX545" fmla="*/ 11012486 w 14030783"/>
                <a:gd name="connsiteY545" fmla="*/ 7074769 h 9738027"/>
                <a:gd name="connsiteX546" fmla="*/ 11072244 w 14030783"/>
                <a:gd name="connsiteY546" fmla="*/ 7055039 h 9738027"/>
                <a:gd name="connsiteX547" fmla="*/ 10968491 w 14030783"/>
                <a:gd name="connsiteY547" fmla="*/ 6954120 h 9738027"/>
                <a:gd name="connsiteX548" fmla="*/ 10942070 w 14030783"/>
                <a:gd name="connsiteY548" fmla="*/ 6879619 h 9738027"/>
                <a:gd name="connsiteX549" fmla="*/ 11036527 w 14030783"/>
                <a:gd name="connsiteY549" fmla="*/ 6886083 h 9738027"/>
                <a:gd name="connsiteX550" fmla="*/ 11084378 w 14030783"/>
                <a:gd name="connsiteY550" fmla="*/ 6856828 h 9738027"/>
                <a:gd name="connsiteX551" fmla="*/ 11026321 w 14030783"/>
                <a:gd name="connsiteY551" fmla="*/ 6788566 h 9738027"/>
                <a:gd name="connsiteX552" fmla="*/ 10953749 w 14030783"/>
                <a:gd name="connsiteY552" fmla="*/ 6740714 h 9738027"/>
                <a:gd name="connsiteX553" fmla="*/ 10948307 w 14030783"/>
                <a:gd name="connsiteY553" fmla="*/ 6692862 h 9738027"/>
                <a:gd name="connsiteX554" fmla="*/ 10895692 w 14030783"/>
                <a:gd name="connsiteY554" fmla="*/ 6668143 h 9738027"/>
                <a:gd name="connsiteX555" fmla="*/ 10852603 w 14030783"/>
                <a:gd name="connsiteY555" fmla="*/ 6633671 h 9738027"/>
                <a:gd name="connsiteX556" fmla="*/ 10842851 w 14030783"/>
                <a:gd name="connsiteY556" fmla="*/ 6556790 h 9738027"/>
                <a:gd name="connsiteX557" fmla="*/ 10832646 w 14030783"/>
                <a:gd name="connsiteY557" fmla="*/ 6494198 h 9738027"/>
                <a:gd name="connsiteX558" fmla="*/ 10779578 w 14030783"/>
                <a:gd name="connsiteY558" fmla="*/ 6367878 h 9738027"/>
                <a:gd name="connsiteX559" fmla="*/ 10750549 w 14030783"/>
                <a:gd name="connsiteY559" fmla="*/ 6247228 h 9738027"/>
                <a:gd name="connsiteX560" fmla="*/ 10707007 w 14030783"/>
                <a:gd name="connsiteY560" fmla="*/ 6218200 h 9738027"/>
                <a:gd name="connsiteX561" fmla="*/ 10658021 w 14030783"/>
                <a:gd name="connsiteY561" fmla="*/ 6155833 h 9738027"/>
                <a:gd name="connsiteX562" fmla="*/ 10547349 w 14030783"/>
                <a:gd name="connsiteY562" fmla="*/ 6072831 h 9738027"/>
                <a:gd name="connsiteX563" fmla="*/ 10465027 w 14030783"/>
                <a:gd name="connsiteY563" fmla="*/ 6005701 h 9738027"/>
                <a:gd name="connsiteX564" fmla="*/ 10480221 w 14030783"/>
                <a:gd name="connsiteY564" fmla="*/ 5885505 h 9738027"/>
                <a:gd name="connsiteX565" fmla="*/ 10547803 w 14030783"/>
                <a:gd name="connsiteY565" fmla="*/ 5822232 h 9738027"/>
                <a:gd name="connsiteX566" fmla="*/ 10634435 w 14030783"/>
                <a:gd name="connsiteY566" fmla="*/ 5724714 h 9738027"/>
                <a:gd name="connsiteX567" fmla="*/ 10668453 w 14030783"/>
                <a:gd name="connsiteY567" fmla="*/ 5637402 h 9738027"/>
                <a:gd name="connsiteX568" fmla="*/ 10711996 w 14030783"/>
                <a:gd name="connsiteY568" fmla="*/ 5604745 h 9738027"/>
                <a:gd name="connsiteX569" fmla="*/ 10789103 w 14030783"/>
                <a:gd name="connsiteY569" fmla="*/ 5627196 h 9738027"/>
                <a:gd name="connsiteX570" fmla="*/ 10799989 w 14030783"/>
                <a:gd name="connsiteY570" fmla="*/ 5560067 h 9738027"/>
                <a:gd name="connsiteX571" fmla="*/ 10853057 w 14030783"/>
                <a:gd name="connsiteY571" fmla="*/ 5502464 h 9738027"/>
                <a:gd name="connsiteX572" fmla="*/ 10929936 w 14030783"/>
                <a:gd name="connsiteY572" fmla="*/ 5468446 h 9738027"/>
                <a:gd name="connsiteX573" fmla="*/ 10997292 w 14030783"/>
                <a:gd name="connsiteY573" fmla="*/ 5463457 h 9738027"/>
                <a:gd name="connsiteX574" fmla="*/ 11027909 w 14030783"/>
                <a:gd name="connsiteY574" fmla="*/ 5434655 h 9738027"/>
                <a:gd name="connsiteX575" fmla="*/ 11090501 w 14030783"/>
                <a:gd name="connsiteY575" fmla="*/ 5395875 h 9738027"/>
                <a:gd name="connsiteX576" fmla="*/ 11200492 w 14030783"/>
                <a:gd name="connsiteY576" fmla="*/ 5361857 h 9738027"/>
                <a:gd name="connsiteX577" fmla="*/ 11244035 w 14030783"/>
                <a:gd name="connsiteY577" fmla="*/ 5332828 h 9738027"/>
                <a:gd name="connsiteX578" fmla="*/ 11200492 w 14030783"/>
                <a:gd name="connsiteY578" fmla="*/ 5303800 h 9738027"/>
                <a:gd name="connsiteX579" fmla="*/ 10910207 w 14030783"/>
                <a:gd name="connsiteY579" fmla="*/ 5260257 h 9738027"/>
                <a:gd name="connsiteX580" fmla="*/ 10866664 w 14030783"/>
                <a:gd name="connsiteY580" fmla="*/ 5216714 h 9738027"/>
                <a:gd name="connsiteX581" fmla="*/ 10721521 w 14030783"/>
                <a:gd name="connsiteY581" fmla="*/ 5274771 h 9738027"/>
                <a:gd name="connsiteX582" fmla="*/ 10663464 w 14030783"/>
                <a:gd name="connsiteY582" fmla="*/ 5303800 h 9738027"/>
                <a:gd name="connsiteX583" fmla="*/ 10576378 w 14030783"/>
                <a:gd name="connsiteY583" fmla="*/ 5390206 h 9738027"/>
                <a:gd name="connsiteX584" fmla="*/ 10479087 w 14030783"/>
                <a:gd name="connsiteY584" fmla="*/ 5361403 h 9738027"/>
                <a:gd name="connsiteX585" fmla="*/ 10407422 w 14030783"/>
                <a:gd name="connsiteY585" fmla="*/ 5317633 h 9738027"/>
                <a:gd name="connsiteX586" fmla="*/ 10387692 w 14030783"/>
                <a:gd name="connsiteY586" fmla="*/ 5245743 h 9738027"/>
                <a:gd name="connsiteX587" fmla="*/ 10402207 w 14030783"/>
                <a:gd name="connsiteY587" fmla="*/ 5187685 h 9738027"/>
                <a:gd name="connsiteX588" fmla="*/ 10431235 w 14030783"/>
                <a:gd name="connsiteY588" fmla="*/ 5144143 h 9738027"/>
                <a:gd name="connsiteX589" fmla="*/ 10387692 w 14030783"/>
                <a:gd name="connsiteY589" fmla="*/ 5115114 h 9738027"/>
                <a:gd name="connsiteX590" fmla="*/ 10329635 w 14030783"/>
                <a:gd name="connsiteY590" fmla="*/ 5100600 h 9738027"/>
                <a:gd name="connsiteX591" fmla="*/ 10242549 w 14030783"/>
                <a:gd name="connsiteY591" fmla="*/ 5071571 h 9738027"/>
                <a:gd name="connsiteX592" fmla="*/ 10199007 w 14030783"/>
                <a:gd name="connsiteY592" fmla="*/ 5057057 h 9738027"/>
                <a:gd name="connsiteX593" fmla="*/ 10112602 w 14030783"/>
                <a:gd name="connsiteY593" fmla="*/ 5028028 h 9738027"/>
                <a:gd name="connsiteX594" fmla="*/ 10083346 w 14030783"/>
                <a:gd name="connsiteY594" fmla="*/ 4921665 h 9738027"/>
                <a:gd name="connsiteX595" fmla="*/ 10088789 w 14030783"/>
                <a:gd name="connsiteY595" fmla="*/ 4868598 h 9738027"/>
                <a:gd name="connsiteX596" fmla="*/ 10141403 w 14030783"/>
                <a:gd name="connsiteY596" fmla="*/ 4758381 h 9738027"/>
                <a:gd name="connsiteX597" fmla="*/ 10227809 w 14030783"/>
                <a:gd name="connsiteY597" fmla="*/ 4753164 h 9738027"/>
                <a:gd name="connsiteX598" fmla="*/ 10301060 w 14030783"/>
                <a:gd name="connsiteY598" fmla="*/ 4791490 h 9738027"/>
                <a:gd name="connsiteX599" fmla="*/ 10350727 w 14030783"/>
                <a:gd name="connsiteY599" fmla="*/ 4762462 h 9738027"/>
                <a:gd name="connsiteX600" fmla="*/ 10404021 w 14030783"/>
                <a:gd name="connsiteY600" fmla="*/ 4752710 h 9738027"/>
                <a:gd name="connsiteX601" fmla="*/ 10461851 w 14030783"/>
                <a:gd name="connsiteY601" fmla="*/ 4698963 h 9738027"/>
                <a:gd name="connsiteX602" fmla="*/ 10486117 w 14030783"/>
                <a:gd name="connsiteY602" fmla="*/ 4607114 h 9738027"/>
                <a:gd name="connsiteX603" fmla="*/ 10530341 w 14030783"/>
                <a:gd name="connsiteY603" fmla="*/ 4532502 h 9738027"/>
                <a:gd name="connsiteX604" fmla="*/ 10634435 w 14030783"/>
                <a:gd name="connsiteY604" fmla="*/ 4520028 h 9738027"/>
                <a:gd name="connsiteX605" fmla="*/ 10677978 w 14030783"/>
                <a:gd name="connsiteY605" fmla="*/ 4491000 h 9738027"/>
                <a:gd name="connsiteX606" fmla="*/ 10750549 w 14030783"/>
                <a:gd name="connsiteY606" fmla="*/ 4403914 h 9738027"/>
                <a:gd name="connsiteX607" fmla="*/ 10794092 w 14030783"/>
                <a:gd name="connsiteY607" fmla="*/ 4360371 h 9738027"/>
                <a:gd name="connsiteX608" fmla="*/ 10814503 w 14030783"/>
                <a:gd name="connsiteY608" fmla="*/ 4302314 h 9738027"/>
                <a:gd name="connsiteX609" fmla="*/ 10887528 w 14030783"/>
                <a:gd name="connsiteY609" fmla="*/ 4251514 h 9738027"/>
                <a:gd name="connsiteX610" fmla="*/ 11016116 w 14030783"/>
                <a:gd name="connsiteY610" fmla="*/ 4232464 h 9738027"/>
                <a:gd name="connsiteX611" fmla="*/ 11142209 w 14030783"/>
                <a:gd name="connsiteY611" fmla="*/ 4307983 h 9738027"/>
                <a:gd name="connsiteX612" fmla="*/ 11165794 w 14030783"/>
                <a:gd name="connsiteY612" fmla="*/ 4433170 h 9738027"/>
                <a:gd name="connsiteX613" fmla="*/ 11117489 w 14030783"/>
                <a:gd name="connsiteY613" fmla="*/ 4505514 h 9738027"/>
                <a:gd name="connsiteX614" fmla="*/ 11087553 w 14030783"/>
                <a:gd name="connsiteY614" fmla="*/ 4551552 h 9738027"/>
                <a:gd name="connsiteX615" fmla="*/ 11088687 w 14030783"/>
                <a:gd name="connsiteY615" fmla="*/ 4577632 h 9738027"/>
                <a:gd name="connsiteX616" fmla="*/ 11026321 w 14030783"/>
                <a:gd name="connsiteY616" fmla="*/ 4592600 h 9738027"/>
                <a:gd name="connsiteX617" fmla="*/ 11011807 w 14030783"/>
                <a:gd name="connsiteY617" fmla="*/ 4650657 h 9738027"/>
                <a:gd name="connsiteX618" fmla="*/ 11098892 w 14030783"/>
                <a:gd name="connsiteY618" fmla="*/ 4665171 h 9738027"/>
                <a:gd name="connsiteX619" fmla="*/ 11055349 w 14030783"/>
                <a:gd name="connsiteY619" fmla="*/ 4708714 h 9738027"/>
                <a:gd name="connsiteX620" fmla="*/ 11040835 w 14030783"/>
                <a:gd name="connsiteY620" fmla="*/ 4752257 h 9738027"/>
                <a:gd name="connsiteX621" fmla="*/ 11055349 w 14030783"/>
                <a:gd name="connsiteY621" fmla="*/ 4781285 h 9738027"/>
                <a:gd name="connsiteX622" fmla="*/ 11098892 w 14030783"/>
                <a:gd name="connsiteY622" fmla="*/ 4737743 h 9738027"/>
                <a:gd name="connsiteX623" fmla="*/ 11229521 w 14030783"/>
                <a:gd name="connsiteY623" fmla="*/ 4650657 h 9738027"/>
                <a:gd name="connsiteX624" fmla="*/ 11287578 w 14030783"/>
                <a:gd name="connsiteY624" fmla="*/ 4636143 h 9738027"/>
                <a:gd name="connsiteX625" fmla="*/ 11374664 w 14030783"/>
                <a:gd name="connsiteY625" fmla="*/ 4592600 h 9738027"/>
                <a:gd name="connsiteX626" fmla="*/ 11461749 w 14030783"/>
                <a:gd name="connsiteY626" fmla="*/ 4549057 h 9738027"/>
                <a:gd name="connsiteX627" fmla="*/ 11577864 w 14030783"/>
                <a:gd name="connsiteY62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60750 h 9738027"/>
                <a:gd name="connsiteX172" fmla="*/ 7695632 w 14030783"/>
                <a:gd name="connsiteY172" fmla="*/ 3787397 h 9738027"/>
                <a:gd name="connsiteX173" fmla="*/ 7673521 w 14030783"/>
                <a:gd name="connsiteY173" fmla="*/ 3823343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123678 w 14030783"/>
                <a:gd name="connsiteY180" fmla="*/ 3927551 h 9738027"/>
                <a:gd name="connsiteX181" fmla="*/ 7020378 w 14030783"/>
                <a:gd name="connsiteY181" fmla="*/ 3924943 h 9738027"/>
                <a:gd name="connsiteX182" fmla="*/ 6915604 w 14030783"/>
                <a:gd name="connsiteY182" fmla="*/ 3941952 h 9738027"/>
                <a:gd name="connsiteX183" fmla="*/ 6788149 w 14030783"/>
                <a:gd name="connsiteY183" fmla="*/ 3905213 h 9738027"/>
                <a:gd name="connsiteX184" fmla="*/ 6676571 w 14030783"/>
                <a:gd name="connsiteY184" fmla="*/ 3860989 h 9738027"/>
                <a:gd name="connsiteX185" fmla="*/ 6584722 w 14030783"/>
                <a:gd name="connsiteY185" fmla="*/ 3822435 h 9738027"/>
                <a:gd name="connsiteX186" fmla="*/ 6526892 w 14030783"/>
                <a:gd name="connsiteY186" fmla="*/ 3798396 h 9738027"/>
                <a:gd name="connsiteX187" fmla="*/ 6466680 w 14030783"/>
                <a:gd name="connsiteY187" fmla="*/ 3781501 h 9738027"/>
                <a:gd name="connsiteX188" fmla="*/ 6265635 w 14030783"/>
                <a:gd name="connsiteY188" fmla="*/ 3692714 h 9738027"/>
                <a:gd name="connsiteX189" fmla="*/ 6207578 w 14030783"/>
                <a:gd name="connsiteY189" fmla="*/ 3678200 h 9738027"/>
                <a:gd name="connsiteX190" fmla="*/ 5960835 w 14030783"/>
                <a:gd name="connsiteY190" fmla="*/ 3663685 h 9738027"/>
                <a:gd name="connsiteX191" fmla="*/ 5627007 w 14030783"/>
                <a:gd name="connsiteY191" fmla="*/ 3663685 h 9738027"/>
                <a:gd name="connsiteX192" fmla="*/ 5568949 w 14030783"/>
                <a:gd name="connsiteY192" fmla="*/ 3678200 h 9738027"/>
                <a:gd name="connsiteX193" fmla="*/ 5481864 w 14030783"/>
                <a:gd name="connsiteY193" fmla="*/ 3692714 h 9738027"/>
                <a:gd name="connsiteX194" fmla="*/ 5293178 w 14030783"/>
                <a:gd name="connsiteY194" fmla="*/ 3678200 h 9738027"/>
                <a:gd name="connsiteX195" fmla="*/ 5206092 w 14030783"/>
                <a:gd name="connsiteY195" fmla="*/ 3620143 h 9738027"/>
                <a:gd name="connsiteX196" fmla="*/ 5191578 w 14030783"/>
                <a:gd name="connsiteY196" fmla="*/ 3576600 h 9738027"/>
                <a:gd name="connsiteX197" fmla="*/ 5104492 w 14030783"/>
                <a:gd name="connsiteY197" fmla="*/ 3489514 h 9738027"/>
                <a:gd name="connsiteX198" fmla="*/ 5070701 w 14030783"/>
                <a:gd name="connsiteY198" fmla="*/ 3392450 h 9738027"/>
                <a:gd name="connsiteX199" fmla="*/ 5022623 w 14030783"/>
                <a:gd name="connsiteY199" fmla="*/ 3281325 h 9738027"/>
                <a:gd name="connsiteX200" fmla="*/ 5031921 w 14030783"/>
                <a:gd name="connsiteY200" fmla="*/ 3213743 h 9738027"/>
                <a:gd name="connsiteX201" fmla="*/ 4959349 w 14030783"/>
                <a:gd name="connsiteY201" fmla="*/ 3199228 h 9738027"/>
                <a:gd name="connsiteX202" fmla="*/ 4879408 w 14030783"/>
                <a:gd name="connsiteY202" fmla="*/ 3194693 h 9738027"/>
                <a:gd name="connsiteX203" fmla="*/ 4785178 w 14030783"/>
                <a:gd name="connsiteY203" fmla="*/ 3141171 h 9738027"/>
                <a:gd name="connsiteX204" fmla="*/ 4727121 w 14030783"/>
                <a:gd name="connsiteY204" fmla="*/ 3054085 h 9738027"/>
                <a:gd name="connsiteX205" fmla="*/ 4683578 w 14030783"/>
                <a:gd name="connsiteY205" fmla="*/ 3039571 h 9738027"/>
                <a:gd name="connsiteX206" fmla="*/ 4640035 w 14030783"/>
                <a:gd name="connsiteY206" fmla="*/ 3010543 h 9738027"/>
                <a:gd name="connsiteX207" fmla="*/ 4494892 w 14030783"/>
                <a:gd name="connsiteY207" fmla="*/ 2981514 h 9738027"/>
                <a:gd name="connsiteX208" fmla="*/ 4318113 w 14030783"/>
                <a:gd name="connsiteY208" fmla="*/ 2930828 h 9738027"/>
                <a:gd name="connsiteX209" fmla="*/ 4132035 w 14030783"/>
                <a:gd name="connsiteY209" fmla="*/ 2894428 h 9738027"/>
                <a:gd name="connsiteX210" fmla="*/ 4056856 w 14030783"/>
                <a:gd name="connsiteY210" fmla="*/ 2901119 h 9738027"/>
                <a:gd name="connsiteX211" fmla="*/ 3975213 w 14030783"/>
                <a:gd name="connsiteY211" fmla="*/ 2864946 h 9738027"/>
                <a:gd name="connsiteX212" fmla="*/ 3950948 w 14030783"/>
                <a:gd name="connsiteY212" fmla="*/ 2777520 h 9738027"/>
                <a:gd name="connsiteX213" fmla="*/ 4034292 w 14030783"/>
                <a:gd name="connsiteY213" fmla="*/ 2620358 h 9738027"/>
                <a:gd name="connsiteX214" fmla="*/ 4030435 w 14030783"/>
                <a:gd name="connsiteY214" fmla="*/ 2488028 h 9738027"/>
                <a:gd name="connsiteX215" fmla="*/ 3996871 w 14030783"/>
                <a:gd name="connsiteY215" fmla="*/ 2328144 h 9738027"/>
                <a:gd name="connsiteX216" fmla="*/ 3936433 w 14030783"/>
                <a:gd name="connsiteY216" fmla="*/ 2221328 h 9738027"/>
                <a:gd name="connsiteX217" fmla="*/ 3914321 w 14030783"/>
                <a:gd name="connsiteY217" fmla="*/ 2139685 h 9738027"/>
                <a:gd name="connsiteX218" fmla="*/ 3783466 w 14030783"/>
                <a:gd name="connsiteY218" fmla="*/ 1999305 h 9738027"/>
                <a:gd name="connsiteX219" fmla="*/ 3712823 w 14030783"/>
                <a:gd name="connsiteY219" fmla="*/ 1951226 h 9738027"/>
                <a:gd name="connsiteX220" fmla="*/ 3606913 w 14030783"/>
                <a:gd name="connsiteY220" fmla="*/ 1968122 h 9738027"/>
                <a:gd name="connsiteX221" fmla="*/ 3493407 w 14030783"/>
                <a:gd name="connsiteY221" fmla="*/ 1951000 h 9738027"/>
                <a:gd name="connsiteX222" fmla="*/ 3464378 w 14030783"/>
                <a:gd name="connsiteY222" fmla="*/ 1907457 h 9738027"/>
                <a:gd name="connsiteX223" fmla="*/ 3406321 w 14030783"/>
                <a:gd name="connsiteY223" fmla="*/ 1849400 h 9738027"/>
                <a:gd name="connsiteX224" fmla="*/ 3322524 w 14030783"/>
                <a:gd name="connsiteY224" fmla="*/ 1756418 h 9738027"/>
                <a:gd name="connsiteX225" fmla="*/ 3297577 w 14030783"/>
                <a:gd name="connsiteY225" fmla="*/ 1640757 h 9738027"/>
                <a:gd name="connsiteX226" fmla="*/ 3261178 w 14030783"/>
                <a:gd name="connsiteY226" fmla="*/ 1588143 h 9738027"/>
                <a:gd name="connsiteX227" fmla="*/ 3133158 w 14030783"/>
                <a:gd name="connsiteY227" fmla="*/ 1569319 h 9738027"/>
                <a:gd name="connsiteX228" fmla="*/ 3066255 w 14030783"/>
                <a:gd name="connsiteY228" fmla="*/ 1617626 h 9738027"/>
                <a:gd name="connsiteX229" fmla="*/ 3031557 w 14030783"/>
                <a:gd name="connsiteY229" fmla="*/ 1714235 h 9738027"/>
                <a:gd name="connsiteX230" fmla="*/ 3014435 w 14030783"/>
                <a:gd name="connsiteY230" fmla="*/ 1776828 h 9738027"/>
                <a:gd name="connsiteX231" fmla="*/ 2949235 w 14030783"/>
                <a:gd name="connsiteY231" fmla="*/ 1808012 h 9738027"/>
                <a:gd name="connsiteX232" fmla="*/ 2829379 w 14030783"/>
                <a:gd name="connsiteY232" fmla="*/ 1820258 h 9738027"/>
                <a:gd name="connsiteX233" fmla="*/ 2804998 w 14030783"/>
                <a:gd name="connsiteY233" fmla="*/ 1842257 h 9738027"/>
                <a:gd name="connsiteX234" fmla="*/ 2772682 w 14030783"/>
                <a:gd name="connsiteY234" fmla="*/ 1878428 h 9738027"/>
                <a:gd name="connsiteX235" fmla="*/ 2757942 w 14030783"/>
                <a:gd name="connsiteY235" fmla="*/ 1998851 h 9738027"/>
                <a:gd name="connsiteX236" fmla="*/ 2772001 w 14030783"/>
                <a:gd name="connsiteY236" fmla="*/ 2139913 h 9738027"/>
                <a:gd name="connsiteX237" fmla="*/ 2771547 w 14030783"/>
                <a:gd name="connsiteY237" fmla="*/ 2255572 h 9738027"/>
                <a:gd name="connsiteX238" fmla="*/ 2695121 w 14030783"/>
                <a:gd name="connsiteY238" fmla="*/ 2328371 h 9738027"/>
                <a:gd name="connsiteX239" fmla="*/ 2457904 w 14030783"/>
                <a:gd name="connsiteY239" fmla="*/ 2320320 h 9738027"/>
                <a:gd name="connsiteX240" fmla="*/ 2317749 w 14030783"/>
                <a:gd name="connsiteY240" fmla="*/ 2284828 h 9738027"/>
                <a:gd name="connsiteX241" fmla="*/ 2274207 w 14030783"/>
                <a:gd name="connsiteY241" fmla="*/ 2270314 h 9738027"/>
                <a:gd name="connsiteX242" fmla="*/ 2143578 w 14030783"/>
                <a:gd name="connsiteY242" fmla="*/ 2284828 h 9738027"/>
                <a:gd name="connsiteX243" fmla="*/ 2129064 w 14030783"/>
                <a:gd name="connsiteY243" fmla="*/ 2357400 h 9738027"/>
                <a:gd name="connsiteX244" fmla="*/ 2099808 w 14030783"/>
                <a:gd name="connsiteY244" fmla="*/ 2463763 h 9738027"/>
                <a:gd name="connsiteX245" fmla="*/ 2070553 w 14030783"/>
                <a:gd name="connsiteY245" fmla="*/ 2561053 h 9738027"/>
                <a:gd name="connsiteX246" fmla="*/ 2027464 w 14030783"/>
                <a:gd name="connsiteY246" fmla="*/ 2647459 h 9738027"/>
                <a:gd name="connsiteX247" fmla="*/ 2025309 w 14030783"/>
                <a:gd name="connsiteY247" fmla="*/ 2780695 h 9738027"/>
                <a:gd name="connsiteX248" fmla="*/ 2085295 w 14030783"/>
                <a:gd name="connsiteY248" fmla="*/ 2852813 h 9738027"/>
                <a:gd name="connsiteX249" fmla="*/ 2020093 w 14030783"/>
                <a:gd name="connsiteY249" fmla="*/ 2903953 h 9738027"/>
                <a:gd name="connsiteX250" fmla="*/ 1918493 w 14030783"/>
                <a:gd name="connsiteY250" fmla="*/ 2846576 h 9738027"/>
                <a:gd name="connsiteX251" fmla="*/ 1817348 w 14030783"/>
                <a:gd name="connsiteY251" fmla="*/ 2863245 h 9738027"/>
                <a:gd name="connsiteX252" fmla="*/ 1621064 w 14030783"/>
                <a:gd name="connsiteY252" fmla="*/ 2908943 h 9738027"/>
                <a:gd name="connsiteX253" fmla="*/ 1582510 w 14030783"/>
                <a:gd name="connsiteY253" fmla="*/ 2933435 h 9738027"/>
                <a:gd name="connsiteX254" fmla="*/ 1512773 w 14030783"/>
                <a:gd name="connsiteY254" fmla="*/ 2955320 h 9738027"/>
                <a:gd name="connsiteX255" fmla="*/ 1517309 w 14030783"/>
                <a:gd name="connsiteY255" fmla="*/ 3013150 h 9738027"/>
                <a:gd name="connsiteX256" fmla="*/ 1549173 w 14030783"/>
                <a:gd name="connsiteY256" fmla="*/ 3107153 h 9738027"/>
                <a:gd name="connsiteX257" fmla="*/ 1592716 w 14030783"/>
                <a:gd name="connsiteY257" fmla="*/ 3191403 h 9738027"/>
                <a:gd name="connsiteX258" fmla="*/ 1641135 w 14030783"/>
                <a:gd name="connsiteY258" fmla="*/ 3379977 h 9738027"/>
                <a:gd name="connsiteX259" fmla="*/ 1679235 w 14030783"/>
                <a:gd name="connsiteY259" fmla="*/ 3515708 h 9738027"/>
                <a:gd name="connsiteX260" fmla="*/ 1611766 w 14030783"/>
                <a:gd name="connsiteY260" fmla="*/ 3576373 h 9738027"/>
                <a:gd name="connsiteX261" fmla="*/ 1603941 w 14030783"/>
                <a:gd name="connsiteY261" fmla="*/ 3629214 h 9738027"/>
                <a:gd name="connsiteX262" fmla="*/ 1562554 w 14030783"/>
                <a:gd name="connsiteY262" fmla="*/ 3677633 h 9738027"/>
                <a:gd name="connsiteX263" fmla="*/ 1524454 w 14030783"/>
                <a:gd name="connsiteY263" fmla="*/ 3753833 h 9738027"/>
                <a:gd name="connsiteX264" fmla="*/ 1548492 w 14030783"/>
                <a:gd name="connsiteY264" fmla="*/ 3852371 h 9738027"/>
                <a:gd name="connsiteX265" fmla="*/ 1504949 w 14030783"/>
                <a:gd name="connsiteY265" fmla="*/ 3866885 h 9738027"/>
                <a:gd name="connsiteX266" fmla="*/ 1446892 w 14030783"/>
                <a:gd name="connsiteY266" fmla="*/ 3881400 h 9738027"/>
                <a:gd name="connsiteX267" fmla="*/ 1427615 w 14030783"/>
                <a:gd name="connsiteY267" fmla="*/ 3913037 h 9738027"/>
                <a:gd name="connsiteX268" fmla="*/ 1374548 w 14030783"/>
                <a:gd name="connsiteY268" fmla="*/ 3939910 h 9738027"/>
                <a:gd name="connsiteX269" fmla="*/ 1333386 w 14030783"/>
                <a:gd name="connsiteY269" fmla="*/ 3980845 h 9738027"/>
                <a:gd name="connsiteX270" fmla="*/ 1200149 w 14030783"/>
                <a:gd name="connsiteY270" fmla="*/ 4041057 h 9738027"/>
                <a:gd name="connsiteX271" fmla="*/ 1132114 w 14030783"/>
                <a:gd name="connsiteY271" fmla="*/ 4089135 h 9738027"/>
                <a:gd name="connsiteX272" fmla="*/ 1102858 w 14030783"/>
                <a:gd name="connsiteY272" fmla="*/ 4120319 h 9738027"/>
                <a:gd name="connsiteX273" fmla="*/ 1052398 w 14030783"/>
                <a:gd name="connsiteY273" fmla="*/ 4154337 h 9738027"/>
                <a:gd name="connsiteX274" fmla="*/ 996269 w 14030783"/>
                <a:gd name="connsiteY274" fmla="*/ 4183591 h 9738027"/>
                <a:gd name="connsiteX275" fmla="*/ 870857 w 14030783"/>
                <a:gd name="connsiteY275" fmla="*/ 4203322 h 9738027"/>
                <a:gd name="connsiteX276" fmla="*/ 759958 w 14030783"/>
                <a:gd name="connsiteY276" fmla="*/ 4204229 h 9738027"/>
                <a:gd name="connsiteX277" fmla="*/ 716642 w 14030783"/>
                <a:gd name="connsiteY277" fmla="*/ 4307531 h 9738027"/>
                <a:gd name="connsiteX278" fmla="*/ 648607 w 14030783"/>
                <a:gd name="connsiteY278" fmla="*/ 4389400 h 9738027"/>
                <a:gd name="connsiteX279" fmla="*/ 561521 w 14030783"/>
                <a:gd name="connsiteY279" fmla="*/ 4432943 h 9738027"/>
                <a:gd name="connsiteX280" fmla="*/ 474435 w 14030783"/>
                <a:gd name="connsiteY280" fmla="*/ 4418428 h 9738027"/>
                <a:gd name="connsiteX281" fmla="*/ 459921 w 14030783"/>
                <a:gd name="connsiteY281" fmla="*/ 4374885 h 9738027"/>
                <a:gd name="connsiteX282" fmla="*/ 416378 w 14030783"/>
                <a:gd name="connsiteY282" fmla="*/ 4345857 h 9738027"/>
                <a:gd name="connsiteX283" fmla="*/ 358321 w 14030783"/>
                <a:gd name="connsiteY283" fmla="*/ 4360371 h 9738027"/>
                <a:gd name="connsiteX284" fmla="*/ 300264 w 14030783"/>
                <a:gd name="connsiteY284" fmla="*/ 4403914 h 9738027"/>
                <a:gd name="connsiteX285" fmla="*/ 169635 w 14030783"/>
                <a:gd name="connsiteY285" fmla="*/ 4476485 h 9738027"/>
                <a:gd name="connsiteX286" fmla="*/ 103980 w 14030783"/>
                <a:gd name="connsiteY286" fmla="*/ 4551438 h 9738027"/>
                <a:gd name="connsiteX287" fmla="*/ 72571 w 14030783"/>
                <a:gd name="connsiteY287" fmla="*/ 4643287 h 9738027"/>
                <a:gd name="connsiteX288" fmla="*/ 453 w 14030783"/>
                <a:gd name="connsiteY288" fmla="*/ 4715858 h 9738027"/>
                <a:gd name="connsiteX289" fmla="*/ 52840 w 14030783"/>
                <a:gd name="connsiteY289" fmla="*/ 4784914 h 9738027"/>
                <a:gd name="connsiteX290" fmla="*/ 53521 w 14030783"/>
                <a:gd name="connsiteY290" fmla="*/ 4853857 h 9738027"/>
                <a:gd name="connsiteX291" fmla="*/ 111578 w 14030783"/>
                <a:gd name="connsiteY291" fmla="*/ 4868371 h 9738027"/>
                <a:gd name="connsiteX292" fmla="*/ 155121 w 14030783"/>
                <a:gd name="connsiteY292" fmla="*/ 4882885 h 9738027"/>
                <a:gd name="connsiteX293" fmla="*/ 256721 w 14030783"/>
                <a:gd name="connsiteY293" fmla="*/ 4984485 h 9738027"/>
                <a:gd name="connsiteX294" fmla="*/ 319086 w 14030783"/>
                <a:gd name="connsiteY294" fmla="*/ 5098219 h 9738027"/>
                <a:gd name="connsiteX295" fmla="*/ 304572 w 14030783"/>
                <a:gd name="connsiteY295" fmla="*/ 5294275 h 9738027"/>
                <a:gd name="connsiteX296" fmla="*/ 242207 w 14030783"/>
                <a:gd name="connsiteY296" fmla="*/ 5390885 h 9738027"/>
                <a:gd name="connsiteX297" fmla="*/ 300264 w 14030783"/>
                <a:gd name="connsiteY297" fmla="*/ 5419914 h 9738027"/>
                <a:gd name="connsiteX298" fmla="*/ 358321 w 14030783"/>
                <a:gd name="connsiteY298" fmla="*/ 5434428 h 9738027"/>
                <a:gd name="connsiteX299" fmla="*/ 401864 w 14030783"/>
                <a:gd name="connsiteY299" fmla="*/ 5463457 h 9738027"/>
                <a:gd name="connsiteX300" fmla="*/ 445407 w 14030783"/>
                <a:gd name="connsiteY300" fmla="*/ 5477971 h 9738027"/>
                <a:gd name="connsiteX301" fmla="*/ 567985 w 14030783"/>
                <a:gd name="connsiteY301" fmla="*/ 5522195 h 9738027"/>
                <a:gd name="connsiteX302" fmla="*/ 573201 w 14030783"/>
                <a:gd name="connsiteY302" fmla="*/ 5647380 h 9738027"/>
                <a:gd name="connsiteX303" fmla="*/ 587715 w 14030783"/>
                <a:gd name="connsiteY303" fmla="*/ 5739228 h 9738027"/>
                <a:gd name="connsiteX304" fmla="*/ 715282 w 14030783"/>
                <a:gd name="connsiteY304" fmla="*/ 5711333 h 9738027"/>
                <a:gd name="connsiteX305" fmla="*/ 754742 w 14030783"/>
                <a:gd name="connsiteY305" fmla="*/ 5764402 h 9738027"/>
                <a:gd name="connsiteX306" fmla="*/ 822778 w 14030783"/>
                <a:gd name="connsiteY306" fmla="*/ 5811800 h 9738027"/>
                <a:gd name="connsiteX307" fmla="*/ 982435 w 14030783"/>
                <a:gd name="connsiteY307" fmla="*/ 5826314 h 9738027"/>
                <a:gd name="connsiteX308" fmla="*/ 1061470 w 14030783"/>
                <a:gd name="connsiteY308" fmla="*/ 5855796 h 9738027"/>
                <a:gd name="connsiteX309" fmla="*/ 1064304 w 14030783"/>
                <a:gd name="connsiteY309" fmla="*/ 5925533 h 9738027"/>
                <a:gd name="connsiteX310" fmla="*/ 1069295 w 14030783"/>
                <a:gd name="connsiteY310" fmla="*/ 6024751 h 9738027"/>
                <a:gd name="connsiteX311" fmla="*/ 1156607 w 14030783"/>
                <a:gd name="connsiteY311" fmla="*/ 6087571 h 9738027"/>
                <a:gd name="connsiteX312" fmla="*/ 1214890 w 14030783"/>
                <a:gd name="connsiteY312" fmla="*/ 6116033 h 9738027"/>
                <a:gd name="connsiteX313" fmla="*/ 1229178 w 14030783"/>
                <a:gd name="connsiteY313" fmla="*/ 6189171 h 9738027"/>
                <a:gd name="connsiteX314" fmla="*/ 1185635 w 14030783"/>
                <a:gd name="connsiteY314" fmla="*/ 6218200 h 9738027"/>
                <a:gd name="connsiteX315" fmla="*/ 1207520 w 14030783"/>
                <a:gd name="connsiteY315" fmla="*/ 6388289 h 9738027"/>
                <a:gd name="connsiteX316" fmla="*/ 1265123 w 14030783"/>
                <a:gd name="connsiteY316" fmla="*/ 6477075 h 9738027"/>
                <a:gd name="connsiteX317" fmla="*/ 1313203 w 14030783"/>
                <a:gd name="connsiteY317" fmla="*/ 6568924 h 9738027"/>
                <a:gd name="connsiteX318" fmla="*/ 1265350 w 14030783"/>
                <a:gd name="connsiteY318" fmla="*/ 6651020 h 9738027"/>
                <a:gd name="connsiteX319" fmla="*/ 1163977 w 14030783"/>
                <a:gd name="connsiteY319" fmla="*/ 6610539 h 9738027"/>
                <a:gd name="connsiteX320" fmla="*/ 1142092 w 14030783"/>
                <a:gd name="connsiteY320" fmla="*/ 6682657 h 9738027"/>
                <a:gd name="connsiteX321" fmla="*/ 1176790 w 14030783"/>
                <a:gd name="connsiteY321" fmla="*/ 6768495 h 9738027"/>
                <a:gd name="connsiteX322" fmla="*/ 1173729 w 14030783"/>
                <a:gd name="connsiteY322" fmla="*/ 6871115 h 9738027"/>
                <a:gd name="connsiteX323" fmla="*/ 1188697 w 14030783"/>
                <a:gd name="connsiteY323" fmla="*/ 6955140 h 9738027"/>
                <a:gd name="connsiteX324" fmla="*/ 1248909 w 14030783"/>
                <a:gd name="connsiteY324" fmla="*/ 7021475 h 9738027"/>
                <a:gd name="connsiteX325" fmla="*/ 1405503 w 14030783"/>
                <a:gd name="connsiteY325" fmla="*/ 7104025 h 9738027"/>
                <a:gd name="connsiteX326" fmla="*/ 1487827 w 14030783"/>
                <a:gd name="connsiteY326" fmla="*/ 7157093 h 9738027"/>
                <a:gd name="connsiteX327" fmla="*/ 1569470 w 14030783"/>
                <a:gd name="connsiteY327" fmla="*/ 7212541 h 9738027"/>
                <a:gd name="connsiteX328" fmla="*/ 1650092 w 14030783"/>
                <a:gd name="connsiteY328" fmla="*/ 7263228 h 9738027"/>
                <a:gd name="connsiteX329" fmla="*/ 1693635 w 14030783"/>
                <a:gd name="connsiteY329" fmla="*/ 7277743 h 9738027"/>
                <a:gd name="connsiteX330" fmla="*/ 1780721 w 14030783"/>
                <a:gd name="connsiteY330" fmla="*/ 7321285 h 9738027"/>
                <a:gd name="connsiteX331" fmla="*/ 1853292 w 14030783"/>
                <a:gd name="connsiteY331" fmla="*/ 7248714 h 9738027"/>
                <a:gd name="connsiteX332" fmla="*/ 1968726 w 14030783"/>
                <a:gd name="connsiteY332" fmla="*/ 7251322 h 9738027"/>
                <a:gd name="connsiteX333" fmla="*/ 1995827 w 14030783"/>
                <a:gd name="connsiteY333" fmla="*/ 7319358 h 9738027"/>
                <a:gd name="connsiteX334" fmla="*/ 2082914 w 14030783"/>
                <a:gd name="connsiteY334" fmla="*/ 7348387 h 9738027"/>
                <a:gd name="connsiteX335" fmla="*/ 2172607 w 14030783"/>
                <a:gd name="connsiteY335" fmla="*/ 7389321 h 9738027"/>
                <a:gd name="connsiteX336" fmla="*/ 2224540 w 14030783"/>
                <a:gd name="connsiteY336" fmla="*/ 7423339 h 9738027"/>
                <a:gd name="connsiteX337" fmla="*/ 2249714 w 14030783"/>
                <a:gd name="connsiteY337" fmla="*/ 7440462 h 9738027"/>
                <a:gd name="connsiteX338" fmla="*/ 2262301 w 14030783"/>
                <a:gd name="connsiteY338" fmla="*/ 7472098 h 9738027"/>
                <a:gd name="connsiteX339" fmla="*/ 2298359 w 14030783"/>
                <a:gd name="connsiteY339" fmla="*/ 7501920 h 9738027"/>
                <a:gd name="connsiteX340" fmla="*/ 2324893 w 14030783"/>
                <a:gd name="connsiteY340" fmla="*/ 7517569 h 9738027"/>
                <a:gd name="connsiteX341" fmla="*/ 2450986 w 14030783"/>
                <a:gd name="connsiteY341" fmla="*/ 7496364 h 9738027"/>
                <a:gd name="connsiteX342" fmla="*/ 2482623 w 14030783"/>
                <a:gd name="connsiteY342" fmla="*/ 7618714 h 9738027"/>
                <a:gd name="connsiteX343" fmla="*/ 2535464 w 14030783"/>
                <a:gd name="connsiteY343" fmla="*/ 7655114 h 9738027"/>
                <a:gd name="connsiteX344" fmla="*/ 2622549 w 14030783"/>
                <a:gd name="connsiteY344" fmla="*/ 7684143 h 9738027"/>
                <a:gd name="connsiteX345" fmla="*/ 2682760 w 14030783"/>
                <a:gd name="connsiteY345" fmla="*/ 7741746 h 9738027"/>
                <a:gd name="connsiteX346" fmla="*/ 2791278 w 14030783"/>
                <a:gd name="connsiteY346" fmla="*/ 7744582 h 9738027"/>
                <a:gd name="connsiteX347" fmla="*/ 2847408 w 14030783"/>
                <a:gd name="connsiteY347" fmla="*/ 7814545 h 9738027"/>
                <a:gd name="connsiteX348" fmla="*/ 2927349 w 14030783"/>
                <a:gd name="connsiteY348" fmla="*/ 7807627 h 9738027"/>
                <a:gd name="connsiteX349" fmla="*/ 3007065 w 14030783"/>
                <a:gd name="connsiteY349" fmla="*/ 7838810 h 9738027"/>
                <a:gd name="connsiteX350" fmla="*/ 3145064 w 14030783"/>
                <a:gd name="connsiteY350" fmla="*/ 7843800 h 9738027"/>
                <a:gd name="connsiteX351" fmla="*/ 3254035 w 14030783"/>
                <a:gd name="connsiteY351" fmla="*/ 7881900 h 9738027"/>
                <a:gd name="connsiteX352" fmla="*/ 3367314 w 14030783"/>
                <a:gd name="connsiteY352" fmla="*/ 7843346 h 9738027"/>
                <a:gd name="connsiteX353" fmla="*/ 3456780 w 14030783"/>
                <a:gd name="connsiteY353" fmla="*/ 7819988 h 9738027"/>
                <a:gd name="connsiteX354" fmla="*/ 3480820 w 14030783"/>
                <a:gd name="connsiteY354" fmla="*/ 7878044 h 9738027"/>
                <a:gd name="connsiteX355" fmla="*/ 3490571 w 14030783"/>
                <a:gd name="connsiteY355" fmla="*/ 7923969 h 9738027"/>
                <a:gd name="connsiteX356" fmla="*/ 3512229 w 14030783"/>
                <a:gd name="connsiteY356" fmla="*/ 7982025 h 9738027"/>
                <a:gd name="connsiteX357" fmla="*/ 3546247 w 14030783"/>
                <a:gd name="connsiteY357" fmla="*/ 8022960 h 9738027"/>
                <a:gd name="connsiteX358" fmla="*/ 3609521 w 14030783"/>
                <a:gd name="connsiteY358" fmla="*/ 8017971 h 9738027"/>
                <a:gd name="connsiteX359" fmla="*/ 3624035 w 14030783"/>
                <a:gd name="connsiteY359" fmla="*/ 7901857 h 9738027"/>
                <a:gd name="connsiteX360" fmla="*/ 3703977 w 14030783"/>
                <a:gd name="connsiteY360" fmla="*/ 7834502 h 9738027"/>
                <a:gd name="connsiteX361" fmla="*/ 3747973 w 14030783"/>
                <a:gd name="connsiteY361" fmla="*/ 7787103 h 9738027"/>
                <a:gd name="connsiteX362" fmla="*/ 3882004 w 14030783"/>
                <a:gd name="connsiteY362" fmla="*/ 7842099 h 9738027"/>
                <a:gd name="connsiteX363" fmla="*/ 4030435 w 14030783"/>
                <a:gd name="connsiteY363" fmla="*/ 7872828 h 9738027"/>
                <a:gd name="connsiteX364" fmla="*/ 4110377 w 14030783"/>
                <a:gd name="connsiteY364" fmla="*/ 7834728 h 9738027"/>
                <a:gd name="connsiteX365" fmla="*/ 4146323 w 14030783"/>
                <a:gd name="connsiteY365" fmla="*/ 7921360 h 9738027"/>
                <a:gd name="connsiteX366" fmla="*/ 4196555 w 14030783"/>
                <a:gd name="connsiteY366" fmla="*/ 7962522 h 9738027"/>
                <a:gd name="connsiteX367" fmla="*/ 4261757 w 14030783"/>
                <a:gd name="connsiteY367" fmla="*/ 8028177 h 9738027"/>
                <a:gd name="connsiteX368" fmla="*/ 4252685 w 14030783"/>
                <a:gd name="connsiteY368" fmla="*/ 8093151 h 9738027"/>
                <a:gd name="connsiteX369" fmla="*/ 4277178 w 14030783"/>
                <a:gd name="connsiteY369" fmla="*/ 8148600 h 9738027"/>
                <a:gd name="connsiteX370" fmla="*/ 4436835 w 14030783"/>
                <a:gd name="connsiteY370" fmla="*/ 8119571 h 9738027"/>
                <a:gd name="connsiteX371" fmla="*/ 4565310 w 14030783"/>
                <a:gd name="connsiteY371" fmla="*/ 8078863 h 9738027"/>
                <a:gd name="connsiteX372" fmla="*/ 4639128 w 14030783"/>
                <a:gd name="connsiteY372" fmla="*/ 8082945 h 9738027"/>
                <a:gd name="connsiteX373" fmla="*/ 4712607 w 14030783"/>
                <a:gd name="connsiteY373" fmla="*/ 8047000 h 9738027"/>
                <a:gd name="connsiteX374" fmla="*/ 4741635 w 14030783"/>
                <a:gd name="connsiteY374" fmla="*/ 8003457 h 9738027"/>
                <a:gd name="connsiteX375" fmla="*/ 4756149 w 14030783"/>
                <a:gd name="connsiteY375" fmla="*/ 7959914 h 9738027"/>
                <a:gd name="connsiteX376" fmla="*/ 4843235 w 14030783"/>
                <a:gd name="connsiteY376" fmla="*/ 7930885 h 9738027"/>
                <a:gd name="connsiteX377" fmla="*/ 4877480 w 14030783"/>
                <a:gd name="connsiteY377" fmla="*/ 7904465 h 9738027"/>
                <a:gd name="connsiteX378" fmla="*/ 4933609 w 14030783"/>
                <a:gd name="connsiteY378" fmla="*/ 7875437 h 9738027"/>
                <a:gd name="connsiteX379" fmla="*/ 4986224 w 14030783"/>
                <a:gd name="connsiteY379" fmla="*/ 7839037 h 9738027"/>
                <a:gd name="connsiteX380" fmla="*/ 5104492 w 14030783"/>
                <a:gd name="connsiteY380" fmla="*/ 7766919 h 9738027"/>
                <a:gd name="connsiteX381" fmla="*/ 5249635 w 14030783"/>
                <a:gd name="connsiteY381" fmla="*/ 7814771 h 9738027"/>
                <a:gd name="connsiteX382" fmla="*/ 5336721 w 14030783"/>
                <a:gd name="connsiteY382" fmla="*/ 7872828 h 9738027"/>
                <a:gd name="connsiteX383" fmla="*/ 5423807 w 14030783"/>
                <a:gd name="connsiteY383" fmla="*/ 7858314 h 9738027"/>
                <a:gd name="connsiteX384" fmla="*/ 5467349 w 14030783"/>
                <a:gd name="connsiteY384" fmla="*/ 7829285 h 9738027"/>
                <a:gd name="connsiteX385" fmla="*/ 5553754 w 14030783"/>
                <a:gd name="connsiteY385" fmla="*/ 7712377 h 9738027"/>
                <a:gd name="connsiteX386" fmla="*/ 5602741 w 14030783"/>
                <a:gd name="connsiteY386" fmla="*/ 7788804 h 9738027"/>
                <a:gd name="connsiteX387" fmla="*/ 5641521 w 14030783"/>
                <a:gd name="connsiteY387" fmla="*/ 7843800 h 9738027"/>
                <a:gd name="connsiteX388" fmla="*/ 5656035 w 14030783"/>
                <a:gd name="connsiteY388" fmla="*/ 7887343 h 9738027"/>
                <a:gd name="connsiteX389" fmla="*/ 5745276 w 14030783"/>
                <a:gd name="connsiteY389" fmla="*/ 7950389 h 9738027"/>
                <a:gd name="connsiteX390" fmla="*/ 5770222 w 14030783"/>
                <a:gd name="connsiteY390" fmla="*/ 7990077 h 9738027"/>
                <a:gd name="connsiteX391" fmla="*/ 5766480 w 14030783"/>
                <a:gd name="connsiteY391" fmla="*/ 8069112 h 9738027"/>
                <a:gd name="connsiteX392" fmla="*/ 5771016 w 14030783"/>
                <a:gd name="connsiteY392" fmla="*/ 8131703 h 9738027"/>
                <a:gd name="connsiteX393" fmla="*/ 5778386 w 14030783"/>
                <a:gd name="connsiteY393" fmla="*/ 8211419 h 9738027"/>
                <a:gd name="connsiteX394" fmla="*/ 5776458 w 14030783"/>
                <a:gd name="connsiteY394" fmla="*/ 8300887 h 9738027"/>
                <a:gd name="connsiteX395" fmla="*/ 5730989 w 14030783"/>
                <a:gd name="connsiteY395" fmla="*/ 8377994 h 9738027"/>
                <a:gd name="connsiteX396" fmla="*/ 5641521 w 14030783"/>
                <a:gd name="connsiteY396" fmla="*/ 8424371 h 9738027"/>
                <a:gd name="connsiteX397" fmla="*/ 5612492 w 14030783"/>
                <a:gd name="connsiteY397" fmla="*/ 8467914 h 9738027"/>
                <a:gd name="connsiteX398" fmla="*/ 5597978 w 14030783"/>
                <a:gd name="connsiteY398" fmla="*/ 8511457 h 9738027"/>
                <a:gd name="connsiteX399" fmla="*/ 5510892 w 14030783"/>
                <a:gd name="connsiteY399" fmla="*/ 8598543 h 9738027"/>
                <a:gd name="connsiteX400" fmla="*/ 5496378 w 14030783"/>
                <a:gd name="connsiteY400" fmla="*/ 8642085 h 9738027"/>
                <a:gd name="connsiteX401" fmla="*/ 5558744 w 14030783"/>
                <a:gd name="connsiteY401" fmla="*/ 8768178 h 9738027"/>
                <a:gd name="connsiteX402" fmla="*/ 5516109 w 14030783"/>
                <a:gd name="connsiteY402" fmla="*/ 8861954 h 9738027"/>
                <a:gd name="connsiteX403" fmla="*/ 5658303 w 14030783"/>
                <a:gd name="connsiteY403" fmla="*/ 8840183 h 9738027"/>
                <a:gd name="connsiteX404" fmla="*/ 5750491 w 14030783"/>
                <a:gd name="connsiteY404" fmla="*/ 8814103 h 9738027"/>
                <a:gd name="connsiteX405" fmla="*/ 5815692 w 14030783"/>
                <a:gd name="connsiteY405" fmla="*/ 8800268 h 9738027"/>
                <a:gd name="connsiteX406" fmla="*/ 5787798 w 14030783"/>
                <a:gd name="connsiteY406" fmla="*/ 8872159 h 9738027"/>
                <a:gd name="connsiteX407" fmla="*/ 5786890 w 14030783"/>
                <a:gd name="connsiteY407" fmla="*/ 8903343 h 9738027"/>
                <a:gd name="connsiteX408" fmla="*/ 5786664 w 14030783"/>
                <a:gd name="connsiteY408" fmla="*/ 8946885 h 9738027"/>
                <a:gd name="connsiteX409" fmla="*/ 5815692 w 14030783"/>
                <a:gd name="connsiteY409" fmla="*/ 9033971 h 9738027"/>
                <a:gd name="connsiteX410" fmla="*/ 5868760 w 14030783"/>
                <a:gd name="connsiteY410" fmla="*/ 9080576 h 9738027"/>
                <a:gd name="connsiteX411" fmla="*/ 5921828 w 14030783"/>
                <a:gd name="connsiteY411" fmla="*/ 9114140 h 9738027"/>
                <a:gd name="connsiteX412" fmla="*/ 5946321 w 14030783"/>
                <a:gd name="connsiteY412" fmla="*/ 9164600 h 9738027"/>
                <a:gd name="connsiteX413" fmla="*/ 5902778 w 14030783"/>
                <a:gd name="connsiteY413" fmla="*/ 9266200 h 9738027"/>
                <a:gd name="connsiteX414" fmla="*/ 6062435 w 14030783"/>
                <a:gd name="connsiteY414" fmla="*/ 9353285 h 9738027"/>
                <a:gd name="connsiteX415" fmla="*/ 6076949 w 14030783"/>
                <a:gd name="connsiteY415" fmla="*/ 9396828 h 9738027"/>
                <a:gd name="connsiteX416" fmla="*/ 6105978 w 14030783"/>
                <a:gd name="connsiteY416" fmla="*/ 9440371 h 9738027"/>
                <a:gd name="connsiteX417" fmla="*/ 6172653 w 14030783"/>
                <a:gd name="connsiteY417" fmla="*/ 9471214 h 9738027"/>
                <a:gd name="connsiteX418" fmla="*/ 6308384 w 14030783"/>
                <a:gd name="connsiteY418" fmla="*/ 9406920 h 9738027"/>
                <a:gd name="connsiteX419" fmla="*/ 6338207 w 14030783"/>
                <a:gd name="connsiteY419" fmla="*/ 9440371 h 9738027"/>
                <a:gd name="connsiteX420" fmla="*/ 6352721 w 14030783"/>
                <a:gd name="connsiteY420" fmla="*/ 9483914 h 9738027"/>
                <a:gd name="connsiteX421" fmla="*/ 6386739 w 14030783"/>
                <a:gd name="connsiteY421" fmla="*/ 9527003 h 9738027"/>
                <a:gd name="connsiteX422" fmla="*/ 6444569 w 14030783"/>
                <a:gd name="connsiteY422" fmla="*/ 9556032 h 9738027"/>
                <a:gd name="connsiteX423" fmla="*/ 6469061 w 14030783"/>
                <a:gd name="connsiteY423" fmla="*/ 9510562 h 9738027"/>
                <a:gd name="connsiteX424" fmla="*/ 6468835 w 14030783"/>
                <a:gd name="connsiteY424" fmla="*/ 9382314 h 9738027"/>
                <a:gd name="connsiteX425" fmla="*/ 6439807 w 14030783"/>
                <a:gd name="connsiteY425" fmla="*/ 9280714 h 9738027"/>
                <a:gd name="connsiteX426" fmla="*/ 6483349 w 14030783"/>
                <a:gd name="connsiteY426" fmla="*/ 9237171 h 9738027"/>
                <a:gd name="connsiteX427" fmla="*/ 6526892 w 14030783"/>
                <a:gd name="connsiteY427" fmla="*/ 9222657 h 9738027"/>
                <a:gd name="connsiteX428" fmla="*/ 6596516 w 14030783"/>
                <a:gd name="connsiteY428" fmla="*/ 9225945 h 9738027"/>
                <a:gd name="connsiteX429" fmla="*/ 6675097 w 14030783"/>
                <a:gd name="connsiteY429" fmla="*/ 9168795 h 9738027"/>
                <a:gd name="connsiteX430" fmla="*/ 6776243 w 14030783"/>
                <a:gd name="connsiteY430" fmla="*/ 9224812 h 9738027"/>
                <a:gd name="connsiteX431" fmla="*/ 6802664 w 14030783"/>
                <a:gd name="connsiteY431" fmla="*/ 9164600 h 9738027"/>
                <a:gd name="connsiteX432" fmla="*/ 6867638 w 14030783"/>
                <a:gd name="connsiteY432" fmla="*/ 9181722 h 9738027"/>
                <a:gd name="connsiteX433" fmla="*/ 6909027 w 14030783"/>
                <a:gd name="connsiteY433" fmla="*/ 9205988 h 9738027"/>
                <a:gd name="connsiteX434" fmla="*/ 6991349 w 14030783"/>
                <a:gd name="connsiteY434" fmla="*/ 9208143 h 9738027"/>
                <a:gd name="connsiteX435" fmla="*/ 7063921 w 14030783"/>
                <a:gd name="connsiteY435" fmla="*/ 9121057 h 9738027"/>
                <a:gd name="connsiteX436" fmla="*/ 7141028 w 14030783"/>
                <a:gd name="connsiteY436" fmla="*/ 9139881 h 9738027"/>
                <a:gd name="connsiteX437" fmla="*/ 7209064 w 14030783"/>
                <a:gd name="connsiteY437" fmla="*/ 9077514 h 9738027"/>
                <a:gd name="connsiteX438" fmla="*/ 7235939 w 14030783"/>
                <a:gd name="connsiteY438" fmla="*/ 9048713 h 9738027"/>
                <a:gd name="connsiteX439" fmla="*/ 7275172 w 14030783"/>
                <a:gd name="connsiteY439" fmla="*/ 9023539 h 9738027"/>
                <a:gd name="connsiteX440" fmla="*/ 7310436 w 14030783"/>
                <a:gd name="connsiteY440" fmla="*/ 9063681 h 9738027"/>
                <a:gd name="connsiteX441" fmla="*/ 7346609 w 14030783"/>
                <a:gd name="connsiteY441" fmla="*/ 9109604 h 9738027"/>
                <a:gd name="connsiteX442" fmla="*/ 7382328 w 14030783"/>
                <a:gd name="connsiteY442" fmla="*/ 9159270 h 9738027"/>
                <a:gd name="connsiteX443" fmla="*/ 7499349 w 14030783"/>
                <a:gd name="connsiteY443" fmla="*/ 9164600 h 9738027"/>
                <a:gd name="connsiteX444" fmla="*/ 7586435 w 14030783"/>
                <a:gd name="connsiteY444" fmla="*/ 9179114 h 9738027"/>
                <a:gd name="connsiteX445" fmla="*/ 7600949 w 14030783"/>
                <a:gd name="connsiteY445" fmla="*/ 9353285 h 9738027"/>
                <a:gd name="connsiteX446" fmla="*/ 7673521 w 14030783"/>
                <a:gd name="connsiteY446" fmla="*/ 9367800 h 9738027"/>
                <a:gd name="connsiteX447" fmla="*/ 7760607 w 14030783"/>
                <a:gd name="connsiteY447" fmla="*/ 9396828 h 9738027"/>
                <a:gd name="connsiteX448" fmla="*/ 7847692 w 14030783"/>
                <a:gd name="connsiteY448" fmla="*/ 9425857 h 9738027"/>
                <a:gd name="connsiteX449" fmla="*/ 7891235 w 14030783"/>
                <a:gd name="connsiteY449" fmla="*/ 9440371 h 9738027"/>
                <a:gd name="connsiteX450" fmla="*/ 7934778 w 14030783"/>
                <a:gd name="connsiteY450" fmla="*/ 9396828 h 9738027"/>
                <a:gd name="connsiteX451" fmla="*/ 7978321 w 14030783"/>
                <a:gd name="connsiteY451" fmla="*/ 9382314 h 9738027"/>
                <a:gd name="connsiteX452" fmla="*/ 8001453 w 14030783"/>
                <a:gd name="connsiteY452" fmla="*/ 9347389 h 9738027"/>
                <a:gd name="connsiteX453" fmla="*/ 8044315 w 14030783"/>
                <a:gd name="connsiteY453" fmla="*/ 9335483 h 9738027"/>
                <a:gd name="connsiteX454" fmla="*/ 8103847 w 14030783"/>
                <a:gd name="connsiteY454" fmla="*/ 9397396 h 9738027"/>
                <a:gd name="connsiteX455" fmla="*/ 8207942 w 14030783"/>
                <a:gd name="connsiteY455" fmla="*/ 9437309 h 9738027"/>
                <a:gd name="connsiteX456" fmla="*/ 8253866 w 14030783"/>
                <a:gd name="connsiteY456" fmla="*/ 9392633 h 9738027"/>
                <a:gd name="connsiteX457" fmla="*/ 8294347 w 14030783"/>
                <a:gd name="connsiteY457" fmla="*/ 9401818 h 9738027"/>
                <a:gd name="connsiteX458" fmla="*/ 8337890 w 14030783"/>
                <a:gd name="connsiteY458" fmla="*/ 9438217 h 9738027"/>
                <a:gd name="connsiteX459" fmla="*/ 8356259 w 14030783"/>
                <a:gd name="connsiteY459" fmla="*/ 9485502 h 9738027"/>
                <a:gd name="connsiteX460" fmla="*/ 8333808 w 14030783"/>
                <a:gd name="connsiteY460" fmla="*/ 9519633 h 9738027"/>
                <a:gd name="connsiteX461" fmla="*/ 8315778 w 14030783"/>
                <a:gd name="connsiteY461" fmla="*/ 9604564 h 9738027"/>
                <a:gd name="connsiteX462" fmla="*/ 8348095 w 14030783"/>
                <a:gd name="connsiteY462" fmla="*/ 9685413 h 9738027"/>
                <a:gd name="connsiteX463" fmla="*/ 8389257 w 14030783"/>
                <a:gd name="connsiteY463" fmla="*/ 9738027 h 9738027"/>
                <a:gd name="connsiteX464" fmla="*/ 8428264 w 14030783"/>
                <a:gd name="connsiteY464" fmla="*/ 9730657 h 9738027"/>
                <a:gd name="connsiteX465" fmla="*/ 8425202 w 14030783"/>
                <a:gd name="connsiteY465" fmla="*/ 9682578 h 9738027"/>
                <a:gd name="connsiteX466" fmla="*/ 8399235 w 14030783"/>
                <a:gd name="connsiteY466" fmla="*/ 9643571 h 9738027"/>
                <a:gd name="connsiteX467" fmla="*/ 8389937 w 14030783"/>
                <a:gd name="connsiteY467" fmla="*/ 9571453 h 9738027"/>
                <a:gd name="connsiteX468" fmla="*/ 8409214 w 14030783"/>
                <a:gd name="connsiteY468" fmla="*/ 9527684 h 9738027"/>
                <a:gd name="connsiteX469" fmla="*/ 8434841 w 14030783"/>
                <a:gd name="connsiteY469" fmla="*/ 9475977 h 9738027"/>
                <a:gd name="connsiteX470" fmla="*/ 8468178 w 14030783"/>
                <a:gd name="connsiteY470" fmla="*/ 9483120 h 9738027"/>
                <a:gd name="connsiteX471" fmla="*/ 8534853 w 14030783"/>
                <a:gd name="connsiteY471" fmla="*/ 9473595 h 9738027"/>
                <a:gd name="connsiteX472" fmla="*/ 8592684 w 14030783"/>
                <a:gd name="connsiteY472" fmla="*/ 9453185 h 9738027"/>
                <a:gd name="connsiteX473" fmla="*/ 8675007 w 14030783"/>
                <a:gd name="connsiteY473" fmla="*/ 9428465 h 9738027"/>
                <a:gd name="connsiteX474" fmla="*/ 8734991 w 14030783"/>
                <a:gd name="connsiteY474" fmla="*/ 9415877 h 9738027"/>
                <a:gd name="connsiteX475" fmla="*/ 8730116 w 14030783"/>
                <a:gd name="connsiteY475" fmla="*/ 9375964 h 9738027"/>
                <a:gd name="connsiteX476" fmla="*/ 8753928 w 14030783"/>
                <a:gd name="connsiteY476" fmla="*/ 9356914 h 9738027"/>
                <a:gd name="connsiteX477" fmla="*/ 8782503 w 14030783"/>
                <a:gd name="connsiteY477" fmla="*/ 9359295 h 9738027"/>
                <a:gd name="connsiteX478" fmla="*/ 8849178 w 14030783"/>
                <a:gd name="connsiteY478" fmla="*/ 9382314 h 9738027"/>
                <a:gd name="connsiteX479" fmla="*/ 8894876 w 14030783"/>
                <a:gd name="connsiteY479" fmla="*/ 9312577 h 9738027"/>
                <a:gd name="connsiteX480" fmla="*/ 8942047 w 14030783"/>
                <a:gd name="connsiteY480" fmla="*/ 9314052 h 9738027"/>
                <a:gd name="connsiteX481" fmla="*/ 8980147 w 14030783"/>
                <a:gd name="connsiteY481" fmla="*/ 9356914 h 9738027"/>
                <a:gd name="connsiteX482" fmla="*/ 9023009 w 14030783"/>
                <a:gd name="connsiteY482" fmla="*/ 9321195 h 9738027"/>
                <a:gd name="connsiteX483" fmla="*/ 9064511 w 14030783"/>
                <a:gd name="connsiteY483" fmla="*/ 9264272 h 9738027"/>
                <a:gd name="connsiteX484" fmla="*/ 9124723 w 14030783"/>
                <a:gd name="connsiteY484" fmla="*/ 9278106 h 9738027"/>
                <a:gd name="connsiteX485" fmla="*/ 9163503 w 14030783"/>
                <a:gd name="connsiteY485" fmla="*/ 9237852 h 9738027"/>
                <a:gd name="connsiteX486" fmla="*/ 9168266 w 14030783"/>
                <a:gd name="connsiteY486" fmla="*/ 9186258 h 9738027"/>
                <a:gd name="connsiteX487" fmla="*/ 9199222 w 14030783"/>
                <a:gd name="connsiteY487" fmla="*/ 9133077 h 9738027"/>
                <a:gd name="connsiteX488" fmla="*/ 9242084 w 14030783"/>
                <a:gd name="connsiteY488" fmla="*/ 9156889 h 9738027"/>
                <a:gd name="connsiteX489" fmla="*/ 9285174 w 14030783"/>
                <a:gd name="connsiteY489" fmla="*/ 9196690 h 9738027"/>
                <a:gd name="connsiteX490" fmla="*/ 9344478 w 14030783"/>
                <a:gd name="connsiteY490" fmla="*/ 9159270 h 9738027"/>
                <a:gd name="connsiteX491" fmla="*/ 9438367 w 14030783"/>
                <a:gd name="connsiteY491" fmla="*/ 9131943 h 9738027"/>
                <a:gd name="connsiteX492" fmla="*/ 9496878 w 14030783"/>
                <a:gd name="connsiteY492" fmla="*/ 9130695 h 9738027"/>
                <a:gd name="connsiteX493" fmla="*/ 9557316 w 14030783"/>
                <a:gd name="connsiteY493" fmla="*/ 9105521 h 9738027"/>
                <a:gd name="connsiteX494" fmla="*/ 9613446 w 14030783"/>
                <a:gd name="connsiteY494" fmla="*/ 9126046 h 9738027"/>
                <a:gd name="connsiteX495" fmla="*/ 9691007 w 14030783"/>
                <a:gd name="connsiteY495" fmla="*/ 9106543 h 9738027"/>
                <a:gd name="connsiteX496" fmla="*/ 9792153 w 14030783"/>
                <a:gd name="connsiteY496" fmla="*/ 9094977 h 9738027"/>
                <a:gd name="connsiteX497" fmla="*/ 9854973 w 14030783"/>
                <a:gd name="connsiteY497" fmla="*/ 9050866 h 9738027"/>
                <a:gd name="connsiteX498" fmla="*/ 9842159 w 14030783"/>
                <a:gd name="connsiteY498" fmla="*/ 9009252 h 9738027"/>
                <a:gd name="connsiteX499" fmla="*/ 9858034 w 14030783"/>
                <a:gd name="connsiteY499" fmla="*/ 8981583 h 9738027"/>
                <a:gd name="connsiteX500" fmla="*/ 9911216 w 14030783"/>
                <a:gd name="connsiteY500" fmla="*/ 8980677 h 9738027"/>
                <a:gd name="connsiteX501" fmla="*/ 9932534 w 14030783"/>
                <a:gd name="connsiteY501" fmla="*/ 8931350 h 9738027"/>
                <a:gd name="connsiteX502" fmla="*/ 9981519 w 14030783"/>
                <a:gd name="connsiteY502" fmla="*/ 8904022 h 9738027"/>
                <a:gd name="connsiteX503" fmla="*/ 10063162 w 14030783"/>
                <a:gd name="connsiteY503" fmla="*/ 8850956 h 9738027"/>
                <a:gd name="connsiteX504" fmla="*/ 10140723 w 14030783"/>
                <a:gd name="connsiteY504" fmla="*/ 8802650 h 9738027"/>
                <a:gd name="connsiteX505" fmla="*/ 10169524 w 14030783"/>
                <a:gd name="connsiteY505" fmla="*/ 8768632 h 9738027"/>
                <a:gd name="connsiteX506" fmla="*/ 10138795 w 14030783"/>
                <a:gd name="connsiteY506" fmla="*/ 8719646 h 9738027"/>
                <a:gd name="connsiteX507" fmla="*/ 10178256 w 14030783"/>
                <a:gd name="connsiteY507" fmla="*/ 8683474 h 9738027"/>
                <a:gd name="connsiteX508" fmla="*/ 10238467 w 14030783"/>
                <a:gd name="connsiteY508" fmla="*/ 8664197 h 9738027"/>
                <a:gd name="connsiteX509" fmla="*/ 10291535 w 14030783"/>
                <a:gd name="connsiteY509" fmla="*/ 8642539 h 9738027"/>
                <a:gd name="connsiteX510" fmla="*/ 10332470 w 14030783"/>
                <a:gd name="connsiteY510" fmla="*/ 8610902 h 9738027"/>
                <a:gd name="connsiteX511" fmla="*/ 10389847 w 14030783"/>
                <a:gd name="connsiteY511" fmla="*/ 8533002 h 9738027"/>
                <a:gd name="connsiteX512" fmla="*/ 10402207 w 14030783"/>
                <a:gd name="connsiteY512" fmla="*/ 8525971 h 9738027"/>
                <a:gd name="connsiteX513" fmla="*/ 10436905 w 14030783"/>
                <a:gd name="connsiteY513" fmla="*/ 8480274 h 9738027"/>
                <a:gd name="connsiteX514" fmla="*/ 10475232 w 14030783"/>
                <a:gd name="connsiteY514" fmla="*/ 8443875 h 9738027"/>
                <a:gd name="connsiteX515" fmla="*/ 10518321 w 14030783"/>
                <a:gd name="connsiteY515" fmla="*/ 8395343 h 9738027"/>
                <a:gd name="connsiteX516" fmla="*/ 10533516 w 14030783"/>
                <a:gd name="connsiteY516" fmla="*/ 8308257 h 9738027"/>
                <a:gd name="connsiteX517" fmla="*/ 10538052 w 14030783"/>
                <a:gd name="connsiteY517" fmla="*/ 8247819 h 9738027"/>
                <a:gd name="connsiteX518" fmla="*/ 10520816 w 14030783"/>
                <a:gd name="connsiteY518" fmla="*/ 8171052 h 9738027"/>
                <a:gd name="connsiteX519" fmla="*/ 10561864 w 14030783"/>
                <a:gd name="connsiteY519" fmla="*/ 8117643 h 9738027"/>
                <a:gd name="connsiteX520" fmla="*/ 10605407 w 14030783"/>
                <a:gd name="connsiteY520" fmla="*/ 8119571 h 9738027"/>
                <a:gd name="connsiteX521" fmla="*/ 10666072 w 14030783"/>
                <a:gd name="connsiteY521" fmla="*/ 8102676 h 9738027"/>
                <a:gd name="connsiteX522" fmla="*/ 10693627 w 14030783"/>
                <a:gd name="connsiteY522" fmla="*/ 8025569 h 9738027"/>
                <a:gd name="connsiteX523" fmla="*/ 10735128 w 14030783"/>
                <a:gd name="connsiteY523" fmla="*/ 7994839 h 9738027"/>
                <a:gd name="connsiteX524" fmla="*/ 10813823 w 14030783"/>
                <a:gd name="connsiteY524" fmla="*/ 7894940 h 9738027"/>
                <a:gd name="connsiteX525" fmla="*/ 10845233 w 14030783"/>
                <a:gd name="connsiteY525" fmla="*/ 7805246 h 9738027"/>
                <a:gd name="connsiteX526" fmla="*/ 10886394 w 14030783"/>
                <a:gd name="connsiteY526" fmla="*/ 7745488 h 9738027"/>
                <a:gd name="connsiteX527" fmla="*/ 10942297 w 14030783"/>
                <a:gd name="connsiteY527" fmla="*/ 7730520 h 9738027"/>
                <a:gd name="connsiteX528" fmla="*/ 10997292 w 14030783"/>
                <a:gd name="connsiteY528" fmla="*/ 7727685 h 9738027"/>
                <a:gd name="connsiteX529" fmla="*/ 10990829 w 14030783"/>
                <a:gd name="connsiteY529" fmla="*/ 7706028 h 9738027"/>
                <a:gd name="connsiteX530" fmla="*/ 10982778 w 14030783"/>
                <a:gd name="connsiteY530" fmla="*/ 7652732 h 9738027"/>
                <a:gd name="connsiteX531" fmla="*/ 10989695 w 14030783"/>
                <a:gd name="connsiteY531" fmla="*/ 7604427 h 9738027"/>
                <a:gd name="connsiteX532" fmla="*/ 10956584 w 14030783"/>
                <a:gd name="connsiteY532" fmla="*/ 7507590 h 9738027"/>
                <a:gd name="connsiteX533" fmla="*/ 10954430 w 14030783"/>
                <a:gd name="connsiteY533" fmla="*/ 7454521 h 9738027"/>
                <a:gd name="connsiteX534" fmla="*/ 11002735 w 14030783"/>
                <a:gd name="connsiteY534" fmla="*/ 7401681 h 9738027"/>
                <a:gd name="connsiteX535" fmla="*/ 11063741 w 14030783"/>
                <a:gd name="connsiteY535" fmla="*/ 7373333 h 9738027"/>
                <a:gd name="connsiteX536" fmla="*/ 11055349 w 14030783"/>
                <a:gd name="connsiteY536" fmla="*/ 7335800 h 9738027"/>
                <a:gd name="connsiteX537" fmla="*/ 11013734 w 14030783"/>
                <a:gd name="connsiteY537" fmla="*/ 7306998 h 9738027"/>
                <a:gd name="connsiteX538" fmla="*/ 10951368 w 14030783"/>
                <a:gd name="connsiteY538" fmla="*/ 7239643 h 9738027"/>
                <a:gd name="connsiteX539" fmla="*/ 10890703 w 14030783"/>
                <a:gd name="connsiteY539" fmla="*/ 7270371 h 9738027"/>
                <a:gd name="connsiteX540" fmla="*/ 10820966 w 14030783"/>
                <a:gd name="connsiteY540" fmla="*/ 7263001 h 9738027"/>
                <a:gd name="connsiteX541" fmla="*/ 10823121 w 14030783"/>
                <a:gd name="connsiteY541" fmla="*/ 7205171 h 9738027"/>
                <a:gd name="connsiteX542" fmla="*/ 10869045 w 14030783"/>
                <a:gd name="connsiteY542" fmla="*/ 7133053 h 9738027"/>
                <a:gd name="connsiteX543" fmla="*/ 10916103 w 14030783"/>
                <a:gd name="connsiteY543" fmla="*/ 7116158 h 9738027"/>
                <a:gd name="connsiteX544" fmla="*/ 10956130 w 14030783"/>
                <a:gd name="connsiteY544" fmla="*/ 7087357 h 9738027"/>
                <a:gd name="connsiteX545" fmla="*/ 11012486 w 14030783"/>
                <a:gd name="connsiteY545" fmla="*/ 7074769 h 9738027"/>
                <a:gd name="connsiteX546" fmla="*/ 11072244 w 14030783"/>
                <a:gd name="connsiteY546" fmla="*/ 7055039 h 9738027"/>
                <a:gd name="connsiteX547" fmla="*/ 10968491 w 14030783"/>
                <a:gd name="connsiteY547" fmla="*/ 6954120 h 9738027"/>
                <a:gd name="connsiteX548" fmla="*/ 10942070 w 14030783"/>
                <a:gd name="connsiteY548" fmla="*/ 6879619 h 9738027"/>
                <a:gd name="connsiteX549" fmla="*/ 11036527 w 14030783"/>
                <a:gd name="connsiteY549" fmla="*/ 6886083 h 9738027"/>
                <a:gd name="connsiteX550" fmla="*/ 11084378 w 14030783"/>
                <a:gd name="connsiteY550" fmla="*/ 6856828 h 9738027"/>
                <a:gd name="connsiteX551" fmla="*/ 11026321 w 14030783"/>
                <a:gd name="connsiteY551" fmla="*/ 6788566 h 9738027"/>
                <a:gd name="connsiteX552" fmla="*/ 10953749 w 14030783"/>
                <a:gd name="connsiteY552" fmla="*/ 6740714 h 9738027"/>
                <a:gd name="connsiteX553" fmla="*/ 10948307 w 14030783"/>
                <a:gd name="connsiteY553" fmla="*/ 6692862 h 9738027"/>
                <a:gd name="connsiteX554" fmla="*/ 10895692 w 14030783"/>
                <a:gd name="connsiteY554" fmla="*/ 6668143 h 9738027"/>
                <a:gd name="connsiteX555" fmla="*/ 10852603 w 14030783"/>
                <a:gd name="connsiteY555" fmla="*/ 6633671 h 9738027"/>
                <a:gd name="connsiteX556" fmla="*/ 10842851 w 14030783"/>
                <a:gd name="connsiteY556" fmla="*/ 6556790 h 9738027"/>
                <a:gd name="connsiteX557" fmla="*/ 10832646 w 14030783"/>
                <a:gd name="connsiteY557" fmla="*/ 6494198 h 9738027"/>
                <a:gd name="connsiteX558" fmla="*/ 10779578 w 14030783"/>
                <a:gd name="connsiteY558" fmla="*/ 6367878 h 9738027"/>
                <a:gd name="connsiteX559" fmla="*/ 10750549 w 14030783"/>
                <a:gd name="connsiteY559" fmla="*/ 6247228 h 9738027"/>
                <a:gd name="connsiteX560" fmla="*/ 10707007 w 14030783"/>
                <a:gd name="connsiteY560" fmla="*/ 6218200 h 9738027"/>
                <a:gd name="connsiteX561" fmla="*/ 10658021 w 14030783"/>
                <a:gd name="connsiteY561" fmla="*/ 6155833 h 9738027"/>
                <a:gd name="connsiteX562" fmla="*/ 10547349 w 14030783"/>
                <a:gd name="connsiteY562" fmla="*/ 6072831 h 9738027"/>
                <a:gd name="connsiteX563" fmla="*/ 10465027 w 14030783"/>
                <a:gd name="connsiteY563" fmla="*/ 6005701 h 9738027"/>
                <a:gd name="connsiteX564" fmla="*/ 10480221 w 14030783"/>
                <a:gd name="connsiteY564" fmla="*/ 5885505 h 9738027"/>
                <a:gd name="connsiteX565" fmla="*/ 10547803 w 14030783"/>
                <a:gd name="connsiteY565" fmla="*/ 5822232 h 9738027"/>
                <a:gd name="connsiteX566" fmla="*/ 10634435 w 14030783"/>
                <a:gd name="connsiteY566" fmla="*/ 5724714 h 9738027"/>
                <a:gd name="connsiteX567" fmla="*/ 10668453 w 14030783"/>
                <a:gd name="connsiteY567" fmla="*/ 5637402 h 9738027"/>
                <a:gd name="connsiteX568" fmla="*/ 10711996 w 14030783"/>
                <a:gd name="connsiteY568" fmla="*/ 5604745 h 9738027"/>
                <a:gd name="connsiteX569" fmla="*/ 10789103 w 14030783"/>
                <a:gd name="connsiteY569" fmla="*/ 5627196 h 9738027"/>
                <a:gd name="connsiteX570" fmla="*/ 10799989 w 14030783"/>
                <a:gd name="connsiteY570" fmla="*/ 5560067 h 9738027"/>
                <a:gd name="connsiteX571" fmla="*/ 10853057 w 14030783"/>
                <a:gd name="connsiteY571" fmla="*/ 5502464 h 9738027"/>
                <a:gd name="connsiteX572" fmla="*/ 10929936 w 14030783"/>
                <a:gd name="connsiteY572" fmla="*/ 5468446 h 9738027"/>
                <a:gd name="connsiteX573" fmla="*/ 10997292 w 14030783"/>
                <a:gd name="connsiteY573" fmla="*/ 5463457 h 9738027"/>
                <a:gd name="connsiteX574" fmla="*/ 11027909 w 14030783"/>
                <a:gd name="connsiteY574" fmla="*/ 5434655 h 9738027"/>
                <a:gd name="connsiteX575" fmla="*/ 11090501 w 14030783"/>
                <a:gd name="connsiteY575" fmla="*/ 5395875 h 9738027"/>
                <a:gd name="connsiteX576" fmla="*/ 11200492 w 14030783"/>
                <a:gd name="connsiteY576" fmla="*/ 5361857 h 9738027"/>
                <a:gd name="connsiteX577" fmla="*/ 11244035 w 14030783"/>
                <a:gd name="connsiteY577" fmla="*/ 5332828 h 9738027"/>
                <a:gd name="connsiteX578" fmla="*/ 11200492 w 14030783"/>
                <a:gd name="connsiteY578" fmla="*/ 5303800 h 9738027"/>
                <a:gd name="connsiteX579" fmla="*/ 10910207 w 14030783"/>
                <a:gd name="connsiteY579" fmla="*/ 5260257 h 9738027"/>
                <a:gd name="connsiteX580" fmla="*/ 10866664 w 14030783"/>
                <a:gd name="connsiteY580" fmla="*/ 5216714 h 9738027"/>
                <a:gd name="connsiteX581" fmla="*/ 10721521 w 14030783"/>
                <a:gd name="connsiteY581" fmla="*/ 5274771 h 9738027"/>
                <a:gd name="connsiteX582" fmla="*/ 10663464 w 14030783"/>
                <a:gd name="connsiteY582" fmla="*/ 5303800 h 9738027"/>
                <a:gd name="connsiteX583" fmla="*/ 10576378 w 14030783"/>
                <a:gd name="connsiteY583" fmla="*/ 5390206 h 9738027"/>
                <a:gd name="connsiteX584" fmla="*/ 10479087 w 14030783"/>
                <a:gd name="connsiteY584" fmla="*/ 5361403 h 9738027"/>
                <a:gd name="connsiteX585" fmla="*/ 10407422 w 14030783"/>
                <a:gd name="connsiteY585" fmla="*/ 5317633 h 9738027"/>
                <a:gd name="connsiteX586" fmla="*/ 10387692 w 14030783"/>
                <a:gd name="connsiteY586" fmla="*/ 5245743 h 9738027"/>
                <a:gd name="connsiteX587" fmla="*/ 10402207 w 14030783"/>
                <a:gd name="connsiteY587" fmla="*/ 5187685 h 9738027"/>
                <a:gd name="connsiteX588" fmla="*/ 10431235 w 14030783"/>
                <a:gd name="connsiteY588" fmla="*/ 5144143 h 9738027"/>
                <a:gd name="connsiteX589" fmla="*/ 10387692 w 14030783"/>
                <a:gd name="connsiteY589" fmla="*/ 5115114 h 9738027"/>
                <a:gd name="connsiteX590" fmla="*/ 10329635 w 14030783"/>
                <a:gd name="connsiteY590" fmla="*/ 5100600 h 9738027"/>
                <a:gd name="connsiteX591" fmla="*/ 10242549 w 14030783"/>
                <a:gd name="connsiteY591" fmla="*/ 5071571 h 9738027"/>
                <a:gd name="connsiteX592" fmla="*/ 10199007 w 14030783"/>
                <a:gd name="connsiteY592" fmla="*/ 5057057 h 9738027"/>
                <a:gd name="connsiteX593" fmla="*/ 10112602 w 14030783"/>
                <a:gd name="connsiteY593" fmla="*/ 5028028 h 9738027"/>
                <a:gd name="connsiteX594" fmla="*/ 10083346 w 14030783"/>
                <a:gd name="connsiteY594" fmla="*/ 4921665 h 9738027"/>
                <a:gd name="connsiteX595" fmla="*/ 10088789 w 14030783"/>
                <a:gd name="connsiteY595" fmla="*/ 4868598 h 9738027"/>
                <a:gd name="connsiteX596" fmla="*/ 10141403 w 14030783"/>
                <a:gd name="connsiteY596" fmla="*/ 4758381 h 9738027"/>
                <a:gd name="connsiteX597" fmla="*/ 10227809 w 14030783"/>
                <a:gd name="connsiteY597" fmla="*/ 4753164 h 9738027"/>
                <a:gd name="connsiteX598" fmla="*/ 10301060 w 14030783"/>
                <a:gd name="connsiteY598" fmla="*/ 4791490 h 9738027"/>
                <a:gd name="connsiteX599" fmla="*/ 10350727 w 14030783"/>
                <a:gd name="connsiteY599" fmla="*/ 4762462 h 9738027"/>
                <a:gd name="connsiteX600" fmla="*/ 10404021 w 14030783"/>
                <a:gd name="connsiteY600" fmla="*/ 4752710 h 9738027"/>
                <a:gd name="connsiteX601" fmla="*/ 10461851 w 14030783"/>
                <a:gd name="connsiteY601" fmla="*/ 4698963 h 9738027"/>
                <a:gd name="connsiteX602" fmla="*/ 10486117 w 14030783"/>
                <a:gd name="connsiteY602" fmla="*/ 4607114 h 9738027"/>
                <a:gd name="connsiteX603" fmla="*/ 10530341 w 14030783"/>
                <a:gd name="connsiteY603" fmla="*/ 4532502 h 9738027"/>
                <a:gd name="connsiteX604" fmla="*/ 10634435 w 14030783"/>
                <a:gd name="connsiteY604" fmla="*/ 4520028 h 9738027"/>
                <a:gd name="connsiteX605" fmla="*/ 10677978 w 14030783"/>
                <a:gd name="connsiteY605" fmla="*/ 4491000 h 9738027"/>
                <a:gd name="connsiteX606" fmla="*/ 10750549 w 14030783"/>
                <a:gd name="connsiteY606" fmla="*/ 4403914 h 9738027"/>
                <a:gd name="connsiteX607" fmla="*/ 10794092 w 14030783"/>
                <a:gd name="connsiteY607" fmla="*/ 4360371 h 9738027"/>
                <a:gd name="connsiteX608" fmla="*/ 10814503 w 14030783"/>
                <a:gd name="connsiteY608" fmla="*/ 4302314 h 9738027"/>
                <a:gd name="connsiteX609" fmla="*/ 10887528 w 14030783"/>
                <a:gd name="connsiteY609" fmla="*/ 4251514 h 9738027"/>
                <a:gd name="connsiteX610" fmla="*/ 11016116 w 14030783"/>
                <a:gd name="connsiteY610" fmla="*/ 4232464 h 9738027"/>
                <a:gd name="connsiteX611" fmla="*/ 11142209 w 14030783"/>
                <a:gd name="connsiteY611" fmla="*/ 4307983 h 9738027"/>
                <a:gd name="connsiteX612" fmla="*/ 11165794 w 14030783"/>
                <a:gd name="connsiteY612" fmla="*/ 4433170 h 9738027"/>
                <a:gd name="connsiteX613" fmla="*/ 11117489 w 14030783"/>
                <a:gd name="connsiteY613" fmla="*/ 4505514 h 9738027"/>
                <a:gd name="connsiteX614" fmla="*/ 11087553 w 14030783"/>
                <a:gd name="connsiteY614" fmla="*/ 4551552 h 9738027"/>
                <a:gd name="connsiteX615" fmla="*/ 11088687 w 14030783"/>
                <a:gd name="connsiteY615" fmla="*/ 4577632 h 9738027"/>
                <a:gd name="connsiteX616" fmla="*/ 11026321 w 14030783"/>
                <a:gd name="connsiteY616" fmla="*/ 4592600 h 9738027"/>
                <a:gd name="connsiteX617" fmla="*/ 11011807 w 14030783"/>
                <a:gd name="connsiteY617" fmla="*/ 4650657 h 9738027"/>
                <a:gd name="connsiteX618" fmla="*/ 11098892 w 14030783"/>
                <a:gd name="connsiteY618" fmla="*/ 4665171 h 9738027"/>
                <a:gd name="connsiteX619" fmla="*/ 11055349 w 14030783"/>
                <a:gd name="connsiteY619" fmla="*/ 4708714 h 9738027"/>
                <a:gd name="connsiteX620" fmla="*/ 11040835 w 14030783"/>
                <a:gd name="connsiteY620" fmla="*/ 4752257 h 9738027"/>
                <a:gd name="connsiteX621" fmla="*/ 11055349 w 14030783"/>
                <a:gd name="connsiteY621" fmla="*/ 4781285 h 9738027"/>
                <a:gd name="connsiteX622" fmla="*/ 11098892 w 14030783"/>
                <a:gd name="connsiteY622" fmla="*/ 4737743 h 9738027"/>
                <a:gd name="connsiteX623" fmla="*/ 11229521 w 14030783"/>
                <a:gd name="connsiteY623" fmla="*/ 4650657 h 9738027"/>
                <a:gd name="connsiteX624" fmla="*/ 11287578 w 14030783"/>
                <a:gd name="connsiteY624" fmla="*/ 4636143 h 9738027"/>
                <a:gd name="connsiteX625" fmla="*/ 11374664 w 14030783"/>
                <a:gd name="connsiteY625" fmla="*/ 4592600 h 9738027"/>
                <a:gd name="connsiteX626" fmla="*/ 11461749 w 14030783"/>
                <a:gd name="connsiteY626" fmla="*/ 4549057 h 9738027"/>
                <a:gd name="connsiteX627" fmla="*/ 11577864 w 14030783"/>
                <a:gd name="connsiteY62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60750 h 9738027"/>
                <a:gd name="connsiteX172" fmla="*/ 7695632 w 14030783"/>
                <a:gd name="connsiteY172" fmla="*/ 3787397 h 9738027"/>
                <a:gd name="connsiteX173" fmla="*/ 7649709 w 14030783"/>
                <a:gd name="connsiteY173" fmla="*/ 3813818 h 9738027"/>
                <a:gd name="connsiteX174" fmla="*/ 7629978 w 14030783"/>
                <a:gd name="connsiteY174" fmla="*/ 3852371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123678 w 14030783"/>
                <a:gd name="connsiteY180" fmla="*/ 3927551 h 9738027"/>
                <a:gd name="connsiteX181" fmla="*/ 7020378 w 14030783"/>
                <a:gd name="connsiteY181" fmla="*/ 3924943 h 9738027"/>
                <a:gd name="connsiteX182" fmla="*/ 6915604 w 14030783"/>
                <a:gd name="connsiteY182" fmla="*/ 3941952 h 9738027"/>
                <a:gd name="connsiteX183" fmla="*/ 6788149 w 14030783"/>
                <a:gd name="connsiteY183" fmla="*/ 3905213 h 9738027"/>
                <a:gd name="connsiteX184" fmla="*/ 6676571 w 14030783"/>
                <a:gd name="connsiteY184" fmla="*/ 3860989 h 9738027"/>
                <a:gd name="connsiteX185" fmla="*/ 6584722 w 14030783"/>
                <a:gd name="connsiteY185" fmla="*/ 3822435 h 9738027"/>
                <a:gd name="connsiteX186" fmla="*/ 6526892 w 14030783"/>
                <a:gd name="connsiteY186" fmla="*/ 3798396 h 9738027"/>
                <a:gd name="connsiteX187" fmla="*/ 6466680 w 14030783"/>
                <a:gd name="connsiteY187" fmla="*/ 3781501 h 9738027"/>
                <a:gd name="connsiteX188" fmla="*/ 6265635 w 14030783"/>
                <a:gd name="connsiteY188" fmla="*/ 3692714 h 9738027"/>
                <a:gd name="connsiteX189" fmla="*/ 6207578 w 14030783"/>
                <a:gd name="connsiteY189" fmla="*/ 3678200 h 9738027"/>
                <a:gd name="connsiteX190" fmla="*/ 5960835 w 14030783"/>
                <a:gd name="connsiteY190" fmla="*/ 3663685 h 9738027"/>
                <a:gd name="connsiteX191" fmla="*/ 5627007 w 14030783"/>
                <a:gd name="connsiteY191" fmla="*/ 3663685 h 9738027"/>
                <a:gd name="connsiteX192" fmla="*/ 5568949 w 14030783"/>
                <a:gd name="connsiteY192" fmla="*/ 3678200 h 9738027"/>
                <a:gd name="connsiteX193" fmla="*/ 5481864 w 14030783"/>
                <a:gd name="connsiteY193" fmla="*/ 3692714 h 9738027"/>
                <a:gd name="connsiteX194" fmla="*/ 5293178 w 14030783"/>
                <a:gd name="connsiteY194" fmla="*/ 3678200 h 9738027"/>
                <a:gd name="connsiteX195" fmla="*/ 5206092 w 14030783"/>
                <a:gd name="connsiteY195" fmla="*/ 3620143 h 9738027"/>
                <a:gd name="connsiteX196" fmla="*/ 5191578 w 14030783"/>
                <a:gd name="connsiteY196" fmla="*/ 3576600 h 9738027"/>
                <a:gd name="connsiteX197" fmla="*/ 5104492 w 14030783"/>
                <a:gd name="connsiteY197" fmla="*/ 3489514 h 9738027"/>
                <a:gd name="connsiteX198" fmla="*/ 5070701 w 14030783"/>
                <a:gd name="connsiteY198" fmla="*/ 3392450 h 9738027"/>
                <a:gd name="connsiteX199" fmla="*/ 5022623 w 14030783"/>
                <a:gd name="connsiteY199" fmla="*/ 3281325 h 9738027"/>
                <a:gd name="connsiteX200" fmla="*/ 5031921 w 14030783"/>
                <a:gd name="connsiteY200" fmla="*/ 3213743 h 9738027"/>
                <a:gd name="connsiteX201" fmla="*/ 4959349 w 14030783"/>
                <a:gd name="connsiteY201" fmla="*/ 3199228 h 9738027"/>
                <a:gd name="connsiteX202" fmla="*/ 4879408 w 14030783"/>
                <a:gd name="connsiteY202" fmla="*/ 3194693 h 9738027"/>
                <a:gd name="connsiteX203" fmla="*/ 4785178 w 14030783"/>
                <a:gd name="connsiteY203" fmla="*/ 3141171 h 9738027"/>
                <a:gd name="connsiteX204" fmla="*/ 4727121 w 14030783"/>
                <a:gd name="connsiteY204" fmla="*/ 3054085 h 9738027"/>
                <a:gd name="connsiteX205" fmla="*/ 4683578 w 14030783"/>
                <a:gd name="connsiteY205" fmla="*/ 3039571 h 9738027"/>
                <a:gd name="connsiteX206" fmla="*/ 4640035 w 14030783"/>
                <a:gd name="connsiteY206" fmla="*/ 3010543 h 9738027"/>
                <a:gd name="connsiteX207" fmla="*/ 4494892 w 14030783"/>
                <a:gd name="connsiteY207" fmla="*/ 2981514 h 9738027"/>
                <a:gd name="connsiteX208" fmla="*/ 4318113 w 14030783"/>
                <a:gd name="connsiteY208" fmla="*/ 2930828 h 9738027"/>
                <a:gd name="connsiteX209" fmla="*/ 4132035 w 14030783"/>
                <a:gd name="connsiteY209" fmla="*/ 2894428 h 9738027"/>
                <a:gd name="connsiteX210" fmla="*/ 4056856 w 14030783"/>
                <a:gd name="connsiteY210" fmla="*/ 2901119 h 9738027"/>
                <a:gd name="connsiteX211" fmla="*/ 3975213 w 14030783"/>
                <a:gd name="connsiteY211" fmla="*/ 2864946 h 9738027"/>
                <a:gd name="connsiteX212" fmla="*/ 3950948 w 14030783"/>
                <a:gd name="connsiteY212" fmla="*/ 2777520 h 9738027"/>
                <a:gd name="connsiteX213" fmla="*/ 4034292 w 14030783"/>
                <a:gd name="connsiteY213" fmla="*/ 2620358 h 9738027"/>
                <a:gd name="connsiteX214" fmla="*/ 4030435 w 14030783"/>
                <a:gd name="connsiteY214" fmla="*/ 2488028 h 9738027"/>
                <a:gd name="connsiteX215" fmla="*/ 3996871 w 14030783"/>
                <a:gd name="connsiteY215" fmla="*/ 2328144 h 9738027"/>
                <a:gd name="connsiteX216" fmla="*/ 3936433 w 14030783"/>
                <a:gd name="connsiteY216" fmla="*/ 2221328 h 9738027"/>
                <a:gd name="connsiteX217" fmla="*/ 3914321 w 14030783"/>
                <a:gd name="connsiteY217" fmla="*/ 2139685 h 9738027"/>
                <a:gd name="connsiteX218" fmla="*/ 3783466 w 14030783"/>
                <a:gd name="connsiteY218" fmla="*/ 1999305 h 9738027"/>
                <a:gd name="connsiteX219" fmla="*/ 3712823 w 14030783"/>
                <a:gd name="connsiteY219" fmla="*/ 1951226 h 9738027"/>
                <a:gd name="connsiteX220" fmla="*/ 3606913 w 14030783"/>
                <a:gd name="connsiteY220" fmla="*/ 1968122 h 9738027"/>
                <a:gd name="connsiteX221" fmla="*/ 3493407 w 14030783"/>
                <a:gd name="connsiteY221" fmla="*/ 1951000 h 9738027"/>
                <a:gd name="connsiteX222" fmla="*/ 3464378 w 14030783"/>
                <a:gd name="connsiteY222" fmla="*/ 1907457 h 9738027"/>
                <a:gd name="connsiteX223" fmla="*/ 3406321 w 14030783"/>
                <a:gd name="connsiteY223" fmla="*/ 1849400 h 9738027"/>
                <a:gd name="connsiteX224" fmla="*/ 3322524 w 14030783"/>
                <a:gd name="connsiteY224" fmla="*/ 1756418 h 9738027"/>
                <a:gd name="connsiteX225" fmla="*/ 3297577 w 14030783"/>
                <a:gd name="connsiteY225" fmla="*/ 1640757 h 9738027"/>
                <a:gd name="connsiteX226" fmla="*/ 3261178 w 14030783"/>
                <a:gd name="connsiteY226" fmla="*/ 1588143 h 9738027"/>
                <a:gd name="connsiteX227" fmla="*/ 3133158 w 14030783"/>
                <a:gd name="connsiteY227" fmla="*/ 1569319 h 9738027"/>
                <a:gd name="connsiteX228" fmla="*/ 3066255 w 14030783"/>
                <a:gd name="connsiteY228" fmla="*/ 1617626 h 9738027"/>
                <a:gd name="connsiteX229" fmla="*/ 3031557 w 14030783"/>
                <a:gd name="connsiteY229" fmla="*/ 1714235 h 9738027"/>
                <a:gd name="connsiteX230" fmla="*/ 3014435 w 14030783"/>
                <a:gd name="connsiteY230" fmla="*/ 1776828 h 9738027"/>
                <a:gd name="connsiteX231" fmla="*/ 2949235 w 14030783"/>
                <a:gd name="connsiteY231" fmla="*/ 1808012 h 9738027"/>
                <a:gd name="connsiteX232" fmla="*/ 2829379 w 14030783"/>
                <a:gd name="connsiteY232" fmla="*/ 1820258 h 9738027"/>
                <a:gd name="connsiteX233" fmla="*/ 2804998 w 14030783"/>
                <a:gd name="connsiteY233" fmla="*/ 1842257 h 9738027"/>
                <a:gd name="connsiteX234" fmla="*/ 2772682 w 14030783"/>
                <a:gd name="connsiteY234" fmla="*/ 1878428 h 9738027"/>
                <a:gd name="connsiteX235" fmla="*/ 2757942 w 14030783"/>
                <a:gd name="connsiteY235" fmla="*/ 1998851 h 9738027"/>
                <a:gd name="connsiteX236" fmla="*/ 2772001 w 14030783"/>
                <a:gd name="connsiteY236" fmla="*/ 2139913 h 9738027"/>
                <a:gd name="connsiteX237" fmla="*/ 2771547 w 14030783"/>
                <a:gd name="connsiteY237" fmla="*/ 2255572 h 9738027"/>
                <a:gd name="connsiteX238" fmla="*/ 2695121 w 14030783"/>
                <a:gd name="connsiteY238" fmla="*/ 2328371 h 9738027"/>
                <a:gd name="connsiteX239" fmla="*/ 2457904 w 14030783"/>
                <a:gd name="connsiteY239" fmla="*/ 2320320 h 9738027"/>
                <a:gd name="connsiteX240" fmla="*/ 2317749 w 14030783"/>
                <a:gd name="connsiteY240" fmla="*/ 2284828 h 9738027"/>
                <a:gd name="connsiteX241" fmla="*/ 2274207 w 14030783"/>
                <a:gd name="connsiteY241" fmla="*/ 2270314 h 9738027"/>
                <a:gd name="connsiteX242" fmla="*/ 2143578 w 14030783"/>
                <a:gd name="connsiteY242" fmla="*/ 2284828 h 9738027"/>
                <a:gd name="connsiteX243" fmla="*/ 2129064 w 14030783"/>
                <a:gd name="connsiteY243" fmla="*/ 2357400 h 9738027"/>
                <a:gd name="connsiteX244" fmla="*/ 2099808 w 14030783"/>
                <a:gd name="connsiteY244" fmla="*/ 2463763 h 9738027"/>
                <a:gd name="connsiteX245" fmla="*/ 2070553 w 14030783"/>
                <a:gd name="connsiteY245" fmla="*/ 2561053 h 9738027"/>
                <a:gd name="connsiteX246" fmla="*/ 2027464 w 14030783"/>
                <a:gd name="connsiteY246" fmla="*/ 2647459 h 9738027"/>
                <a:gd name="connsiteX247" fmla="*/ 2025309 w 14030783"/>
                <a:gd name="connsiteY247" fmla="*/ 2780695 h 9738027"/>
                <a:gd name="connsiteX248" fmla="*/ 2085295 w 14030783"/>
                <a:gd name="connsiteY248" fmla="*/ 2852813 h 9738027"/>
                <a:gd name="connsiteX249" fmla="*/ 2020093 w 14030783"/>
                <a:gd name="connsiteY249" fmla="*/ 2903953 h 9738027"/>
                <a:gd name="connsiteX250" fmla="*/ 1918493 w 14030783"/>
                <a:gd name="connsiteY250" fmla="*/ 2846576 h 9738027"/>
                <a:gd name="connsiteX251" fmla="*/ 1817348 w 14030783"/>
                <a:gd name="connsiteY251" fmla="*/ 2863245 h 9738027"/>
                <a:gd name="connsiteX252" fmla="*/ 1621064 w 14030783"/>
                <a:gd name="connsiteY252" fmla="*/ 2908943 h 9738027"/>
                <a:gd name="connsiteX253" fmla="*/ 1582510 w 14030783"/>
                <a:gd name="connsiteY253" fmla="*/ 2933435 h 9738027"/>
                <a:gd name="connsiteX254" fmla="*/ 1512773 w 14030783"/>
                <a:gd name="connsiteY254" fmla="*/ 2955320 h 9738027"/>
                <a:gd name="connsiteX255" fmla="*/ 1517309 w 14030783"/>
                <a:gd name="connsiteY255" fmla="*/ 3013150 h 9738027"/>
                <a:gd name="connsiteX256" fmla="*/ 1549173 w 14030783"/>
                <a:gd name="connsiteY256" fmla="*/ 3107153 h 9738027"/>
                <a:gd name="connsiteX257" fmla="*/ 1592716 w 14030783"/>
                <a:gd name="connsiteY257" fmla="*/ 3191403 h 9738027"/>
                <a:gd name="connsiteX258" fmla="*/ 1641135 w 14030783"/>
                <a:gd name="connsiteY258" fmla="*/ 3379977 h 9738027"/>
                <a:gd name="connsiteX259" fmla="*/ 1679235 w 14030783"/>
                <a:gd name="connsiteY259" fmla="*/ 3515708 h 9738027"/>
                <a:gd name="connsiteX260" fmla="*/ 1611766 w 14030783"/>
                <a:gd name="connsiteY260" fmla="*/ 3576373 h 9738027"/>
                <a:gd name="connsiteX261" fmla="*/ 1603941 w 14030783"/>
                <a:gd name="connsiteY261" fmla="*/ 3629214 h 9738027"/>
                <a:gd name="connsiteX262" fmla="*/ 1562554 w 14030783"/>
                <a:gd name="connsiteY262" fmla="*/ 3677633 h 9738027"/>
                <a:gd name="connsiteX263" fmla="*/ 1524454 w 14030783"/>
                <a:gd name="connsiteY263" fmla="*/ 3753833 h 9738027"/>
                <a:gd name="connsiteX264" fmla="*/ 1548492 w 14030783"/>
                <a:gd name="connsiteY264" fmla="*/ 3852371 h 9738027"/>
                <a:gd name="connsiteX265" fmla="*/ 1504949 w 14030783"/>
                <a:gd name="connsiteY265" fmla="*/ 3866885 h 9738027"/>
                <a:gd name="connsiteX266" fmla="*/ 1446892 w 14030783"/>
                <a:gd name="connsiteY266" fmla="*/ 3881400 h 9738027"/>
                <a:gd name="connsiteX267" fmla="*/ 1427615 w 14030783"/>
                <a:gd name="connsiteY267" fmla="*/ 3913037 h 9738027"/>
                <a:gd name="connsiteX268" fmla="*/ 1374548 w 14030783"/>
                <a:gd name="connsiteY268" fmla="*/ 3939910 h 9738027"/>
                <a:gd name="connsiteX269" fmla="*/ 1333386 w 14030783"/>
                <a:gd name="connsiteY269" fmla="*/ 3980845 h 9738027"/>
                <a:gd name="connsiteX270" fmla="*/ 1200149 w 14030783"/>
                <a:gd name="connsiteY270" fmla="*/ 4041057 h 9738027"/>
                <a:gd name="connsiteX271" fmla="*/ 1132114 w 14030783"/>
                <a:gd name="connsiteY271" fmla="*/ 4089135 h 9738027"/>
                <a:gd name="connsiteX272" fmla="*/ 1102858 w 14030783"/>
                <a:gd name="connsiteY272" fmla="*/ 4120319 h 9738027"/>
                <a:gd name="connsiteX273" fmla="*/ 1052398 w 14030783"/>
                <a:gd name="connsiteY273" fmla="*/ 4154337 h 9738027"/>
                <a:gd name="connsiteX274" fmla="*/ 996269 w 14030783"/>
                <a:gd name="connsiteY274" fmla="*/ 4183591 h 9738027"/>
                <a:gd name="connsiteX275" fmla="*/ 870857 w 14030783"/>
                <a:gd name="connsiteY275" fmla="*/ 4203322 h 9738027"/>
                <a:gd name="connsiteX276" fmla="*/ 759958 w 14030783"/>
                <a:gd name="connsiteY276" fmla="*/ 4204229 h 9738027"/>
                <a:gd name="connsiteX277" fmla="*/ 716642 w 14030783"/>
                <a:gd name="connsiteY277" fmla="*/ 4307531 h 9738027"/>
                <a:gd name="connsiteX278" fmla="*/ 648607 w 14030783"/>
                <a:gd name="connsiteY278" fmla="*/ 4389400 h 9738027"/>
                <a:gd name="connsiteX279" fmla="*/ 561521 w 14030783"/>
                <a:gd name="connsiteY279" fmla="*/ 4432943 h 9738027"/>
                <a:gd name="connsiteX280" fmla="*/ 474435 w 14030783"/>
                <a:gd name="connsiteY280" fmla="*/ 4418428 h 9738027"/>
                <a:gd name="connsiteX281" fmla="*/ 459921 w 14030783"/>
                <a:gd name="connsiteY281" fmla="*/ 4374885 h 9738027"/>
                <a:gd name="connsiteX282" fmla="*/ 416378 w 14030783"/>
                <a:gd name="connsiteY282" fmla="*/ 4345857 h 9738027"/>
                <a:gd name="connsiteX283" fmla="*/ 358321 w 14030783"/>
                <a:gd name="connsiteY283" fmla="*/ 4360371 h 9738027"/>
                <a:gd name="connsiteX284" fmla="*/ 300264 w 14030783"/>
                <a:gd name="connsiteY284" fmla="*/ 4403914 h 9738027"/>
                <a:gd name="connsiteX285" fmla="*/ 169635 w 14030783"/>
                <a:gd name="connsiteY285" fmla="*/ 4476485 h 9738027"/>
                <a:gd name="connsiteX286" fmla="*/ 103980 w 14030783"/>
                <a:gd name="connsiteY286" fmla="*/ 4551438 h 9738027"/>
                <a:gd name="connsiteX287" fmla="*/ 72571 w 14030783"/>
                <a:gd name="connsiteY287" fmla="*/ 4643287 h 9738027"/>
                <a:gd name="connsiteX288" fmla="*/ 453 w 14030783"/>
                <a:gd name="connsiteY288" fmla="*/ 4715858 h 9738027"/>
                <a:gd name="connsiteX289" fmla="*/ 52840 w 14030783"/>
                <a:gd name="connsiteY289" fmla="*/ 4784914 h 9738027"/>
                <a:gd name="connsiteX290" fmla="*/ 53521 w 14030783"/>
                <a:gd name="connsiteY290" fmla="*/ 4853857 h 9738027"/>
                <a:gd name="connsiteX291" fmla="*/ 111578 w 14030783"/>
                <a:gd name="connsiteY291" fmla="*/ 4868371 h 9738027"/>
                <a:gd name="connsiteX292" fmla="*/ 155121 w 14030783"/>
                <a:gd name="connsiteY292" fmla="*/ 4882885 h 9738027"/>
                <a:gd name="connsiteX293" fmla="*/ 256721 w 14030783"/>
                <a:gd name="connsiteY293" fmla="*/ 4984485 h 9738027"/>
                <a:gd name="connsiteX294" fmla="*/ 319086 w 14030783"/>
                <a:gd name="connsiteY294" fmla="*/ 5098219 h 9738027"/>
                <a:gd name="connsiteX295" fmla="*/ 304572 w 14030783"/>
                <a:gd name="connsiteY295" fmla="*/ 5294275 h 9738027"/>
                <a:gd name="connsiteX296" fmla="*/ 242207 w 14030783"/>
                <a:gd name="connsiteY296" fmla="*/ 5390885 h 9738027"/>
                <a:gd name="connsiteX297" fmla="*/ 300264 w 14030783"/>
                <a:gd name="connsiteY297" fmla="*/ 5419914 h 9738027"/>
                <a:gd name="connsiteX298" fmla="*/ 358321 w 14030783"/>
                <a:gd name="connsiteY298" fmla="*/ 5434428 h 9738027"/>
                <a:gd name="connsiteX299" fmla="*/ 401864 w 14030783"/>
                <a:gd name="connsiteY299" fmla="*/ 5463457 h 9738027"/>
                <a:gd name="connsiteX300" fmla="*/ 445407 w 14030783"/>
                <a:gd name="connsiteY300" fmla="*/ 5477971 h 9738027"/>
                <a:gd name="connsiteX301" fmla="*/ 567985 w 14030783"/>
                <a:gd name="connsiteY301" fmla="*/ 5522195 h 9738027"/>
                <a:gd name="connsiteX302" fmla="*/ 573201 w 14030783"/>
                <a:gd name="connsiteY302" fmla="*/ 5647380 h 9738027"/>
                <a:gd name="connsiteX303" fmla="*/ 587715 w 14030783"/>
                <a:gd name="connsiteY303" fmla="*/ 5739228 h 9738027"/>
                <a:gd name="connsiteX304" fmla="*/ 715282 w 14030783"/>
                <a:gd name="connsiteY304" fmla="*/ 5711333 h 9738027"/>
                <a:gd name="connsiteX305" fmla="*/ 754742 w 14030783"/>
                <a:gd name="connsiteY305" fmla="*/ 5764402 h 9738027"/>
                <a:gd name="connsiteX306" fmla="*/ 822778 w 14030783"/>
                <a:gd name="connsiteY306" fmla="*/ 5811800 h 9738027"/>
                <a:gd name="connsiteX307" fmla="*/ 982435 w 14030783"/>
                <a:gd name="connsiteY307" fmla="*/ 5826314 h 9738027"/>
                <a:gd name="connsiteX308" fmla="*/ 1061470 w 14030783"/>
                <a:gd name="connsiteY308" fmla="*/ 5855796 h 9738027"/>
                <a:gd name="connsiteX309" fmla="*/ 1064304 w 14030783"/>
                <a:gd name="connsiteY309" fmla="*/ 5925533 h 9738027"/>
                <a:gd name="connsiteX310" fmla="*/ 1069295 w 14030783"/>
                <a:gd name="connsiteY310" fmla="*/ 6024751 h 9738027"/>
                <a:gd name="connsiteX311" fmla="*/ 1156607 w 14030783"/>
                <a:gd name="connsiteY311" fmla="*/ 6087571 h 9738027"/>
                <a:gd name="connsiteX312" fmla="*/ 1214890 w 14030783"/>
                <a:gd name="connsiteY312" fmla="*/ 6116033 h 9738027"/>
                <a:gd name="connsiteX313" fmla="*/ 1229178 w 14030783"/>
                <a:gd name="connsiteY313" fmla="*/ 6189171 h 9738027"/>
                <a:gd name="connsiteX314" fmla="*/ 1185635 w 14030783"/>
                <a:gd name="connsiteY314" fmla="*/ 6218200 h 9738027"/>
                <a:gd name="connsiteX315" fmla="*/ 1207520 w 14030783"/>
                <a:gd name="connsiteY315" fmla="*/ 6388289 h 9738027"/>
                <a:gd name="connsiteX316" fmla="*/ 1265123 w 14030783"/>
                <a:gd name="connsiteY316" fmla="*/ 6477075 h 9738027"/>
                <a:gd name="connsiteX317" fmla="*/ 1313203 w 14030783"/>
                <a:gd name="connsiteY317" fmla="*/ 6568924 h 9738027"/>
                <a:gd name="connsiteX318" fmla="*/ 1265350 w 14030783"/>
                <a:gd name="connsiteY318" fmla="*/ 6651020 h 9738027"/>
                <a:gd name="connsiteX319" fmla="*/ 1163977 w 14030783"/>
                <a:gd name="connsiteY319" fmla="*/ 6610539 h 9738027"/>
                <a:gd name="connsiteX320" fmla="*/ 1142092 w 14030783"/>
                <a:gd name="connsiteY320" fmla="*/ 6682657 h 9738027"/>
                <a:gd name="connsiteX321" fmla="*/ 1176790 w 14030783"/>
                <a:gd name="connsiteY321" fmla="*/ 6768495 h 9738027"/>
                <a:gd name="connsiteX322" fmla="*/ 1173729 w 14030783"/>
                <a:gd name="connsiteY322" fmla="*/ 6871115 h 9738027"/>
                <a:gd name="connsiteX323" fmla="*/ 1188697 w 14030783"/>
                <a:gd name="connsiteY323" fmla="*/ 6955140 h 9738027"/>
                <a:gd name="connsiteX324" fmla="*/ 1248909 w 14030783"/>
                <a:gd name="connsiteY324" fmla="*/ 7021475 h 9738027"/>
                <a:gd name="connsiteX325" fmla="*/ 1405503 w 14030783"/>
                <a:gd name="connsiteY325" fmla="*/ 7104025 h 9738027"/>
                <a:gd name="connsiteX326" fmla="*/ 1487827 w 14030783"/>
                <a:gd name="connsiteY326" fmla="*/ 7157093 h 9738027"/>
                <a:gd name="connsiteX327" fmla="*/ 1569470 w 14030783"/>
                <a:gd name="connsiteY327" fmla="*/ 7212541 h 9738027"/>
                <a:gd name="connsiteX328" fmla="*/ 1650092 w 14030783"/>
                <a:gd name="connsiteY328" fmla="*/ 7263228 h 9738027"/>
                <a:gd name="connsiteX329" fmla="*/ 1693635 w 14030783"/>
                <a:gd name="connsiteY329" fmla="*/ 7277743 h 9738027"/>
                <a:gd name="connsiteX330" fmla="*/ 1780721 w 14030783"/>
                <a:gd name="connsiteY330" fmla="*/ 7321285 h 9738027"/>
                <a:gd name="connsiteX331" fmla="*/ 1853292 w 14030783"/>
                <a:gd name="connsiteY331" fmla="*/ 7248714 h 9738027"/>
                <a:gd name="connsiteX332" fmla="*/ 1968726 w 14030783"/>
                <a:gd name="connsiteY332" fmla="*/ 7251322 h 9738027"/>
                <a:gd name="connsiteX333" fmla="*/ 1995827 w 14030783"/>
                <a:gd name="connsiteY333" fmla="*/ 7319358 h 9738027"/>
                <a:gd name="connsiteX334" fmla="*/ 2082914 w 14030783"/>
                <a:gd name="connsiteY334" fmla="*/ 7348387 h 9738027"/>
                <a:gd name="connsiteX335" fmla="*/ 2172607 w 14030783"/>
                <a:gd name="connsiteY335" fmla="*/ 7389321 h 9738027"/>
                <a:gd name="connsiteX336" fmla="*/ 2224540 w 14030783"/>
                <a:gd name="connsiteY336" fmla="*/ 7423339 h 9738027"/>
                <a:gd name="connsiteX337" fmla="*/ 2249714 w 14030783"/>
                <a:gd name="connsiteY337" fmla="*/ 7440462 h 9738027"/>
                <a:gd name="connsiteX338" fmla="*/ 2262301 w 14030783"/>
                <a:gd name="connsiteY338" fmla="*/ 7472098 h 9738027"/>
                <a:gd name="connsiteX339" fmla="*/ 2298359 w 14030783"/>
                <a:gd name="connsiteY339" fmla="*/ 7501920 h 9738027"/>
                <a:gd name="connsiteX340" fmla="*/ 2324893 w 14030783"/>
                <a:gd name="connsiteY340" fmla="*/ 7517569 h 9738027"/>
                <a:gd name="connsiteX341" fmla="*/ 2450986 w 14030783"/>
                <a:gd name="connsiteY341" fmla="*/ 7496364 h 9738027"/>
                <a:gd name="connsiteX342" fmla="*/ 2482623 w 14030783"/>
                <a:gd name="connsiteY342" fmla="*/ 7618714 h 9738027"/>
                <a:gd name="connsiteX343" fmla="*/ 2535464 w 14030783"/>
                <a:gd name="connsiteY343" fmla="*/ 7655114 h 9738027"/>
                <a:gd name="connsiteX344" fmla="*/ 2622549 w 14030783"/>
                <a:gd name="connsiteY344" fmla="*/ 7684143 h 9738027"/>
                <a:gd name="connsiteX345" fmla="*/ 2682760 w 14030783"/>
                <a:gd name="connsiteY345" fmla="*/ 7741746 h 9738027"/>
                <a:gd name="connsiteX346" fmla="*/ 2791278 w 14030783"/>
                <a:gd name="connsiteY346" fmla="*/ 7744582 h 9738027"/>
                <a:gd name="connsiteX347" fmla="*/ 2847408 w 14030783"/>
                <a:gd name="connsiteY347" fmla="*/ 7814545 h 9738027"/>
                <a:gd name="connsiteX348" fmla="*/ 2927349 w 14030783"/>
                <a:gd name="connsiteY348" fmla="*/ 7807627 h 9738027"/>
                <a:gd name="connsiteX349" fmla="*/ 3007065 w 14030783"/>
                <a:gd name="connsiteY349" fmla="*/ 7838810 h 9738027"/>
                <a:gd name="connsiteX350" fmla="*/ 3145064 w 14030783"/>
                <a:gd name="connsiteY350" fmla="*/ 7843800 h 9738027"/>
                <a:gd name="connsiteX351" fmla="*/ 3254035 w 14030783"/>
                <a:gd name="connsiteY351" fmla="*/ 7881900 h 9738027"/>
                <a:gd name="connsiteX352" fmla="*/ 3367314 w 14030783"/>
                <a:gd name="connsiteY352" fmla="*/ 7843346 h 9738027"/>
                <a:gd name="connsiteX353" fmla="*/ 3456780 w 14030783"/>
                <a:gd name="connsiteY353" fmla="*/ 7819988 h 9738027"/>
                <a:gd name="connsiteX354" fmla="*/ 3480820 w 14030783"/>
                <a:gd name="connsiteY354" fmla="*/ 7878044 h 9738027"/>
                <a:gd name="connsiteX355" fmla="*/ 3490571 w 14030783"/>
                <a:gd name="connsiteY355" fmla="*/ 7923969 h 9738027"/>
                <a:gd name="connsiteX356" fmla="*/ 3512229 w 14030783"/>
                <a:gd name="connsiteY356" fmla="*/ 7982025 h 9738027"/>
                <a:gd name="connsiteX357" fmla="*/ 3546247 w 14030783"/>
                <a:gd name="connsiteY357" fmla="*/ 8022960 h 9738027"/>
                <a:gd name="connsiteX358" fmla="*/ 3609521 w 14030783"/>
                <a:gd name="connsiteY358" fmla="*/ 8017971 h 9738027"/>
                <a:gd name="connsiteX359" fmla="*/ 3624035 w 14030783"/>
                <a:gd name="connsiteY359" fmla="*/ 7901857 h 9738027"/>
                <a:gd name="connsiteX360" fmla="*/ 3703977 w 14030783"/>
                <a:gd name="connsiteY360" fmla="*/ 7834502 h 9738027"/>
                <a:gd name="connsiteX361" fmla="*/ 3747973 w 14030783"/>
                <a:gd name="connsiteY361" fmla="*/ 7787103 h 9738027"/>
                <a:gd name="connsiteX362" fmla="*/ 3882004 w 14030783"/>
                <a:gd name="connsiteY362" fmla="*/ 7842099 h 9738027"/>
                <a:gd name="connsiteX363" fmla="*/ 4030435 w 14030783"/>
                <a:gd name="connsiteY363" fmla="*/ 7872828 h 9738027"/>
                <a:gd name="connsiteX364" fmla="*/ 4110377 w 14030783"/>
                <a:gd name="connsiteY364" fmla="*/ 7834728 h 9738027"/>
                <a:gd name="connsiteX365" fmla="*/ 4146323 w 14030783"/>
                <a:gd name="connsiteY365" fmla="*/ 7921360 h 9738027"/>
                <a:gd name="connsiteX366" fmla="*/ 4196555 w 14030783"/>
                <a:gd name="connsiteY366" fmla="*/ 7962522 h 9738027"/>
                <a:gd name="connsiteX367" fmla="*/ 4261757 w 14030783"/>
                <a:gd name="connsiteY367" fmla="*/ 8028177 h 9738027"/>
                <a:gd name="connsiteX368" fmla="*/ 4252685 w 14030783"/>
                <a:gd name="connsiteY368" fmla="*/ 8093151 h 9738027"/>
                <a:gd name="connsiteX369" fmla="*/ 4277178 w 14030783"/>
                <a:gd name="connsiteY369" fmla="*/ 8148600 h 9738027"/>
                <a:gd name="connsiteX370" fmla="*/ 4436835 w 14030783"/>
                <a:gd name="connsiteY370" fmla="*/ 8119571 h 9738027"/>
                <a:gd name="connsiteX371" fmla="*/ 4565310 w 14030783"/>
                <a:gd name="connsiteY371" fmla="*/ 8078863 h 9738027"/>
                <a:gd name="connsiteX372" fmla="*/ 4639128 w 14030783"/>
                <a:gd name="connsiteY372" fmla="*/ 8082945 h 9738027"/>
                <a:gd name="connsiteX373" fmla="*/ 4712607 w 14030783"/>
                <a:gd name="connsiteY373" fmla="*/ 8047000 h 9738027"/>
                <a:gd name="connsiteX374" fmla="*/ 4741635 w 14030783"/>
                <a:gd name="connsiteY374" fmla="*/ 8003457 h 9738027"/>
                <a:gd name="connsiteX375" fmla="*/ 4756149 w 14030783"/>
                <a:gd name="connsiteY375" fmla="*/ 7959914 h 9738027"/>
                <a:gd name="connsiteX376" fmla="*/ 4843235 w 14030783"/>
                <a:gd name="connsiteY376" fmla="*/ 7930885 h 9738027"/>
                <a:gd name="connsiteX377" fmla="*/ 4877480 w 14030783"/>
                <a:gd name="connsiteY377" fmla="*/ 7904465 h 9738027"/>
                <a:gd name="connsiteX378" fmla="*/ 4933609 w 14030783"/>
                <a:gd name="connsiteY378" fmla="*/ 7875437 h 9738027"/>
                <a:gd name="connsiteX379" fmla="*/ 4986224 w 14030783"/>
                <a:gd name="connsiteY379" fmla="*/ 7839037 h 9738027"/>
                <a:gd name="connsiteX380" fmla="*/ 5104492 w 14030783"/>
                <a:gd name="connsiteY380" fmla="*/ 7766919 h 9738027"/>
                <a:gd name="connsiteX381" fmla="*/ 5249635 w 14030783"/>
                <a:gd name="connsiteY381" fmla="*/ 7814771 h 9738027"/>
                <a:gd name="connsiteX382" fmla="*/ 5336721 w 14030783"/>
                <a:gd name="connsiteY382" fmla="*/ 7872828 h 9738027"/>
                <a:gd name="connsiteX383" fmla="*/ 5423807 w 14030783"/>
                <a:gd name="connsiteY383" fmla="*/ 7858314 h 9738027"/>
                <a:gd name="connsiteX384" fmla="*/ 5467349 w 14030783"/>
                <a:gd name="connsiteY384" fmla="*/ 7829285 h 9738027"/>
                <a:gd name="connsiteX385" fmla="*/ 5553754 w 14030783"/>
                <a:gd name="connsiteY385" fmla="*/ 7712377 h 9738027"/>
                <a:gd name="connsiteX386" fmla="*/ 5602741 w 14030783"/>
                <a:gd name="connsiteY386" fmla="*/ 7788804 h 9738027"/>
                <a:gd name="connsiteX387" fmla="*/ 5641521 w 14030783"/>
                <a:gd name="connsiteY387" fmla="*/ 7843800 h 9738027"/>
                <a:gd name="connsiteX388" fmla="*/ 5656035 w 14030783"/>
                <a:gd name="connsiteY388" fmla="*/ 7887343 h 9738027"/>
                <a:gd name="connsiteX389" fmla="*/ 5745276 w 14030783"/>
                <a:gd name="connsiteY389" fmla="*/ 7950389 h 9738027"/>
                <a:gd name="connsiteX390" fmla="*/ 5770222 w 14030783"/>
                <a:gd name="connsiteY390" fmla="*/ 7990077 h 9738027"/>
                <a:gd name="connsiteX391" fmla="*/ 5766480 w 14030783"/>
                <a:gd name="connsiteY391" fmla="*/ 8069112 h 9738027"/>
                <a:gd name="connsiteX392" fmla="*/ 5771016 w 14030783"/>
                <a:gd name="connsiteY392" fmla="*/ 8131703 h 9738027"/>
                <a:gd name="connsiteX393" fmla="*/ 5778386 w 14030783"/>
                <a:gd name="connsiteY393" fmla="*/ 8211419 h 9738027"/>
                <a:gd name="connsiteX394" fmla="*/ 5776458 w 14030783"/>
                <a:gd name="connsiteY394" fmla="*/ 8300887 h 9738027"/>
                <a:gd name="connsiteX395" fmla="*/ 5730989 w 14030783"/>
                <a:gd name="connsiteY395" fmla="*/ 8377994 h 9738027"/>
                <a:gd name="connsiteX396" fmla="*/ 5641521 w 14030783"/>
                <a:gd name="connsiteY396" fmla="*/ 8424371 h 9738027"/>
                <a:gd name="connsiteX397" fmla="*/ 5612492 w 14030783"/>
                <a:gd name="connsiteY397" fmla="*/ 8467914 h 9738027"/>
                <a:gd name="connsiteX398" fmla="*/ 5597978 w 14030783"/>
                <a:gd name="connsiteY398" fmla="*/ 8511457 h 9738027"/>
                <a:gd name="connsiteX399" fmla="*/ 5510892 w 14030783"/>
                <a:gd name="connsiteY399" fmla="*/ 8598543 h 9738027"/>
                <a:gd name="connsiteX400" fmla="*/ 5496378 w 14030783"/>
                <a:gd name="connsiteY400" fmla="*/ 8642085 h 9738027"/>
                <a:gd name="connsiteX401" fmla="*/ 5558744 w 14030783"/>
                <a:gd name="connsiteY401" fmla="*/ 8768178 h 9738027"/>
                <a:gd name="connsiteX402" fmla="*/ 5516109 w 14030783"/>
                <a:gd name="connsiteY402" fmla="*/ 8861954 h 9738027"/>
                <a:gd name="connsiteX403" fmla="*/ 5658303 w 14030783"/>
                <a:gd name="connsiteY403" fmla="*/ 8840183 h 9738027"/>
                <a:gd name="connsiteX404" fmla="*/ 5750491 w 14030783"/>
                <a:gd name="connsiteY404" fmla="*/ 8814103 h 9738027"/>
                <a:gd name="connsiteX405" fmla="*/ 5815692 w 14030783"/>
                <a:gd name="connsiteY405" fmla="*/ 8800268 h 9738027"/>
                <a:gd name="connsiteX406" fmla="*/ 5787798 w 14030783"/>
                <a:gd name="connsiteY406" fmla="*/ 8872159 h 9738027"/>
                <a:gd name="connsiteX407" fmla="*/ 5786890 w 14030783"/>
                <a:gd name="connsiteY407" fmla="*/ 8903343 h 9738027"/>
                <a:gd name="connsiteX408" fmla="*/ 5786664 w 14030783"/>
                <a:gd name="connsiteY408" fmla="*/ 8946885 h 9738027"/>
                <a:gd name="connsiteX409" fmla="*/ 5815692 w 14030783"/>
                <a:gd name="connsiteY409" fmla="*/ 9033971 h 9738027"/>
                <a:gd name="connsiteX410" fmla="*/ 5868760 w 14030783"/>
                <a:gd name="connsiteY410" fmla="*/ 9080576 h 9738027"/>
                <a:gd name="connsiteX411" fmla="*/ 5921828 w 14030783"/>
                <a:gd name="connsiteY411" fmla="*/ 9114140 h 9738027"/>
                <a:gd name="connsiteX412" fmla="*/ 5946321 w 14030783"/>
                <a:gd name="connsiteY412" fmla="*/ 9164600 h 9738027"/>
                <a:gd name="connsiteX413" fmla="*/ 5902778 w 14030783"/>
                <a:gd name="connsiteY413" fmla="*/ 9266200 h 9738027"/>
                <a:gd name="connsiteX414" fmla="*/ 6062435 w 14030783"/>
                <a:gd name="connsiteY414" fmla="*/ 9353285 h 9738027"/>
                <a:gd name="connsiteX415" fmla="*/ 6076949 w 14030783"/>
                <a:gd name="connsiteY415" fmla="*/ 9396828 h 9738027"/>
                <a:gd name="connsiteX416" fmla="*/ 6105978 w 14030783"/>
                <a:gd name="connsiteY416" fmla="*/ 9440371 h 9738027"/>
                <a:gd name="connsiteX417" fmla="*/ 6172653 w 14030783"/>
                <a:gd name="connsiteY417" fmla="*/ 9471214 h 9738027"/>
                <a:gd name="connsiteX418" fmla="*/ 6308384 w 14030783"/>
                <a:gd name="connsiteY418" fmla="*/ 9406920 h 9738027"/>
                <a:gd name="connsiteX419" fmla="*/ 6338207 w 14030783"/>
                <a:gd name="connsiteY419" fmla="*/ 9440371 h 9738027"/>
                <a:gd name="connsiteX420" fmla="*/ 6352721 w 14030783"/>
                <a:gd name="connsiteY420" fmla="*/ 9483914 h 9738027"/>
                <a:gd name="connsiteX421" fmla="*/ 6386739 w 14030783"/>
                <a:gd name="connsiteY421" fmla="*/ 9527003 h 9738027"/>
                <a:gd name="connsiteX422" fmla="*/ 6444569 w 14030783"/>
                <a:gd name="connsiteY422" fmla="*/ 9556032 h 9738027"/>
                <a:gd name="connsiteX423" fmla="*/ 6469061 w 14030783"/>
                <a:gd name="connsiteY423" fmla="*/ 9510562 h 9738027"/>
                <a:gd name="connsiteX424" fmla="*/ 6468835 w 14030783"/>
                <a:gd name="connsiteY424" fmla="*/ 9382314 h 9738027"/>
                <a:gd name="connsiteX425" fmla="*/ 6439807 w 14030783"/>
                <a:gd name="connsiteY425" fmla="*/ 9280714 h 9738027"/>
                <a:gd name="connsiteX426" fmla="*/ 6483349 w 14030783"/>
                <a:gd name="connsiteY426" fmla="*/ 9237171 h 9738027"/>
                <a:gd name="connsiteX427" fmla="*/ 6526892 w 14030783"/>
                <a:gd name="connsiteY427" fmla="*/ 9222657 h 9738027"/>
                <a:gd name="connsiteX428" fmla="*/ 6596516 w 14030783"/>
                <a:gd name="connsiteY428" fmla="*/ 9225945 h 9738027"/>
                <a:gd name="connsiteX429" fmla="*/ 6675097 w 14030783"/>
                <a:gd name="connsiteY429" fmla="*/ 9168795 h 9738027"/>
                <a:gd name="connsiteX430" fmla="*/ 6776243 w 14030783"/>
                <a:gd name="connsiteY430" fmla="*/ 9224812 h 9738027"/>
                <a:gd name="connsiteX431" fmla="*/ 6802664 w 14030783"/>
                <a:gd name="connsiteY431" fmla="*/ 9164600 h 9738027"/>
                <a:gd name="connsiteX432" fmla="*/ 6867638 w 14030783"/>
                <a:gd name="connsiteY432" fmla="*/ 9181722 h 9738027"/>
                <a:gd name="connsiteX433" fmla="*/ 6909027 w 14030783"/>
                <a:gd name="connsiteY433" fmla="*/ 9205988 h 9738027"/>
                <a:gd name="connsiteX434" fmla="*/ 6991349 w 14030783"/>
                <a:gd name="connsiteY434" fmla="*/ 9208143 h 9738027"/>
                <a:gd name="connsiteX435" fmla="*/ 7063921 w 14030783"/>
                <a:gd name="connsiteY435" fmla="*/ 9121057 h 9738027"/>
                <a:gd name="connsiteX436" fmla="*/ 7141028 w 14030783"/>
                <a:gd name="connsiteY436" fmla="*/ 9139881 h 9738027"/>
                <a:gd name="connsiteX437" fmla="*/ 7209064 w 14030783"/>
                <a:gd name="connsiteY437" fmla="*/ 9077514 h 9738027"/>
                <a:gd name="connsiteX438" fmla="*/ 7235939 w 14030783"/>
                <a:gd name="connsiteY438" fmla="*/ 9048713 h 9738027"/>
                <a:gd name="connsiteX439" fmla="*/ 7275172 w 14030783"/>
                <a:gd name="connsiteY439" fmla="*/ 9023539 h 9738027"/>
                <a:gd name="connsiteX440" fmla="*/ 7310436 w 14030783"/>
                <a:gd name="connsiteY440" fmla="*/ 9063681 h 9738027"/>
                <a:gd name="connsiteX441" fmla="*/ 7346609 w 14030783"/>
                <a:gd name="connsiteY441" fmla="*/ 9109604 h 9738027"/>
                <a:gd name="connsiteX442" fmla="*/ 7382328 w 14030783"/>
                <a:gd name="connsiteY442" fmla="*/ 9159270 h 9738027"/>
                <a:gd name="connsiteX443" fmla="*/ 7499349 w 14030783"/>
                <a:gd name="connsiteY443" fmla="*/ 9164600 h 9738027"/>
                <a:gd name="connsiteX444" fmla="*/ 7586435 w 14030783"/>
                <a:gd name="connsiteY444" fmla="*/ 9179114 h 9738027"/>
                <a:gd name="connsiteX445" fmla="*/ 7600949 w 14030783"/>
                <a:gd name="connsiteY445" fmla="*/ 9353285 h 9738027"/>
                <a:gd name="connsiteX446" fmla="*/ 7673521 w 14030783"/>
                <a:gd name="connsiteY446" fmla="*/ 9367800 h 9738027"/>
                <a:gd name="connsiteX447" fmla="*/ 7760607 w 14030783"/>
                <a:gd name="connsiteY447" fmla="*/ 9396828 h 9738027"/>
                <a:gd name="connsiteX448" fmla="*/ 7847692 w 14030783"/>
                <a:gd name="connsiteY448" fmla="*/ 9425857 h 9738027"/>
                <a:gd name="connsiteX449" fmla="*/ 7891235 w 14030783"/>
                <a:gd name="connsiteY449" fmla="*/ 9440371 h 9738027"/>
                <a:gd name="connsiteX450" fmla="*/ 7934778 w 14030783"/>
                <a:gd name="connsiteY450" fmla="*/ 9396828 h 9738027"/>
                <a:gd name="connsiteX451" fmla="*/ 7978321 w 14030783"/>
                <a:gd name="connsiteY451" fmla="*/ 9382314 h 9738027"/>
                <a:gd name="connsiteX452" fmla="*/ 8001453 w 14030783"/>
                <a:gd name="connsiteY452" fmla="*/ 9347389 h 9738027"/>
                <a:gd name="connsiteX453" fmla="*/ 8044315 w 14030783"/>
                <a:gd name="connsiteY453" fmla="*/ 9335483 h 9738027"/>
                <a:gd name="connsiteX454" fmla="*/ 8103847 w 14030783"/>
                <a:gd name="connsiteY454" fmla="*/ 9397396 h 9738027"/>
                <a:gd name="connsiteX455" fmla="*/ 8207942 w 14030783"/>
                <a:gd name="connsiteY455" fmla="*/ 9437309 h 9738027"/>
                <a:gd name="connsiteX456" fmla="*/ 8253866 w 14030783"/>
                <a:gd name="connsiteY456" fmla="*/ 9392633 h 9738027"/>
                <a:gd name="connsiteX457" fmla="*/ 8294347 w 14030783"/>
                <a:gd name="connsiteY457" fmla="*/ 9401818 h 9738027"/>
                <a:gd name="connsiteX458" fmla="*/ 8337890 w 14030783"/>
                <a:gd name="connsiteY458" fmla="*/ 9438217 h 9738027"/>
                <a:gd name="connsiteX459" fmla="*/ 8356259 w 14030783"/>
                <a:gd name="connsiteY459" fmla="*/ 9485502 h 9738027"/>
                <a:gd name="connsiteX460" fmla="*/ 8333808 w 14030783"/>
                <a:gd name="connsiteY460" fmla="*/ 9519633 h 9738027"/>
                <a:gd name="connsiteX461" fmla="*/ 8315778 w 14030783"/>
                <a:gd name="connsiteY461" fmla="*/ 9604564 h 9738027"/>
                <a:gd name="connsiteX462" fmla="*/ 8348095 w 14030783"/>
                <a:gd name="connsiteY462" fmla="*/ 9685413 h 9738027"/>
                <a:gd name="connsiteX463" fmla="*/ 8389257 w 14030783"/>
                <a:gd name="connsiteY463" fmla="*/ 9738027 h 9738027"/>
                <a:gd name="connsiteX464" fmla="*/ 8428264 w 14030783"/>
                <a:gd name="connsiteY464" fmla="*/ 9730657 h 9738027"/>
                <a:gd name="connsiteX465" fmla="*/ 8425202 w 14030783"/>
                <a:gd name="connsiteY465" fmla="*/ 9682578 h 9738027"/>
                <a:gd name="connsiteX466" fmla="*/ 8399235 w 14030783"/>
                <a:gd name="connsiteY466" fmla="*/ 9643571 h 9738027"/>
                <a:gd name="connsiteX467" fmla="*/ 8389937 w 14030783"/>
                <a:gd name="connsiteY467" fmla="*/ 9571453 h 9738027"/>
                <a:gd name="connsiteX468" fmla="*/ 8409214 w 14030783"/>
                <a:gd name="connsiteY468" fmla="*/ 9527684 h 9738027"/>
                <a:gd name="connsiteX469" fmla="*/ 8434841 w 14030783"/>
                <a:gd name="connsiteY469" fmla="*/ 9475977 h 9738027"/>
                <a:gd name="connsiteX470" fmla="*/ 8468178 w 14030783"/>
                <a:gd name="connsiteY470" fmla="*/ 9483120 h 9738027"/>
                <a:gd name="connsiteX471" fmla="*/ 8534853 w 14030783"/>
                <a:gd name="connsiteY471" fmla="*/ 9473595 h 9738027"/>
                <a:gd name="connsiteX472" fmla="*/ 8592684 w 14030783"/>
                <a:gd name="connsiteY472" fmla="*/ 9453185 h 9738027"/>
                <a:gd name="connsiteX473" fmla="*/ 8675007 w 14030783"/>
                <a:gd name="connsiteY473" fmla="*/ 9428465 h 9738027"/>
                <a:gd name="connsiteX474" fmla="*/ 8734991 w 14030783"/>
                <a:gd name="connsiteY474" fmla="*/ 9415877 h 9738027"/>
                <a:gd name="connsiteX475" fmla="*/ 8730116 w 14030783"/>
                <a:gd name="connsiteY475" fmla="*/ 9375964 h 9738027"/>
                <a:gd name="connsiteX476" fmla="*/ 8753928 w 14030783"/>
                <a:gd name="connsiteY476" fmla="*/ 9356914 h 9738027"/>
                <a:gd name="connsiteX477" fmla="*/ 8782503 w 14030783"/>
                <a:gd name="connsiteY477" fmla="*/ 9359295 h 9738027"/>
                <a:gd name="connsiteX478" fmla="*/ 8849178 w 14030783"/>
                <a:gd name="connsiteY478" fmla="*/ 9382314 h 9738027"/>
                <a:gd name="connsiteX479" fmla="*/ 8894876 w 14030783"/>
                <a:gd name="connsiteY479" fmla="*/ 9312577 h 9738027"/>
                <a:gd name="connsiteX480" fmla="*/ 8942047 w 14030783"/>
                <a:gd name="connsiteY480" fmla="*/ 9314052 h 9738027"/>
                <a:gd name="connsiteX481" fmla="*/ 8980147 w 14030783"/>
                <a:gd name="connsiteY481" fmla="*/ 9356914 h 9738027"/>
                <a:gd name="connsiteX482" fmla="*/ 9023009 w 14030783"/>
                <a:gd name="connsiteY482" fmla="*/ 9321195 h 9738027"/>
                <a:gd name="connsiteX483" fmla="*/ 9064511 w 14030783"/>
                <a:gd name="connsiteY483" fmla="*/ 9264272 h 9738027"/>
                <a:gd name="connsiteX484" fmla="*/ 9124723 w 14030783"/>
                <a:gd name="connsiteY484" fmla="*/ 9278106 h 9738027"/>
                <a:gd name="connsiteX485" fmla="*/ 9163503 w 14030783"/>
                <a:gd name="connsiteY485" fmla="*/ 9237852 h 9738027"/>
                <a:gd name="connsiteX486" fmla="*/ 9168266 w 14030783"/>
                <a:gd name="connsiteY486" fmla="*/ 9186258 h 9738027"/>
                <a:gd name="connsiteX487" fmla="*/ 9199222 w 14030783"/>
                <a:gd name="connsiteY487" fmla="*/ 9133077 h 9738027"/>
                <a:gd name="connsiteX488" fmla="*/ 9242084 w 14030783"/>
                <a:gd name="connsiteY488" fmla="*/ 9156889 h 9738027"/>
                <a:gd name="connsiteX489" fmla="*/ 9285174 w 14030783"/>
                <a:gd name="connsiteY489" fmla="*/ 9196690 h 9738027"/>
                <a:gd name="connsiteX490" fmla="*/ 9344478 w 14030783"/>
                <a:gd name="connsiteY490" fmla="*/ 9159270 h 9738027"/>
                <a:gd name="connsiteX491" fmla="*/ 9438367 w 14030783"/>
                <a:gd name="connsiteY491" fmla="*/ 9131943 h 9738027"/>
                <a:gd name="connsiteX492" fmla="*/ 9496878 w 14030783"/>
                <a:gd name="connsiteY492" fmla="*/ 9130695 h 9738027"/>
                <a:gd name="connsiteX493" fmla="*/ 9557316 w 14030783"/>
                <a:gd name="connsiteY493" fmla="*/ 9105521 h 9738027"/>
                <a:gd name="connsiteX494" fmla="*/ 9613446 w 14030783"/>
                <a:gd name="connsiteY494" fmla="*/ 9126046 h 9738027"/>
                <a:gd name="connsiteX495" fmla="*/ 9691007 w 14030783"/>
                <a:gd name="connsiteY495" fmla="*/ 9106543 h 9738027"/>
                <a:gd name="connsiteX496" fmla="*/ 9792153 w 14030783"/>
                <a:gd name="connsiteY496" fmla="*/ 9094977 h 9738027"/>
                <a:gd name="connsiteX497" fmla="*/ 9854973 w 14030783"/>
                <a:gd name="connsiteY497" fmla="*/ 9050866 h 9738027"/>
                <a:gd name="connsiteX498" fmla="*/ 9842159 w 14030783"/>
                <a:gd name="connsiteY498" fmla="*/ 9009252 h 9738027"/>
                <a:gd name="connsiteX499" fmla="*/ 9858034 w 14030783"/>
                <a:gd name="connsiteY499" fmla="*/ 8981583 h 9738027"/>
                <a:gd name="connsiteX500" fmla="*/ 9911216 w 14030783"/>
                <a:gd name="connsiteY500" fmla="*/ 8980677 h 9738027"/>
                <a:gd name="connsiteX501" fmla="*/ 9932534 w 14030783"/>
                <a:gd name="connsiteY501" fmla="*/ 8931350 h 9738027"/>
                <a:gd name="connsiteX502" fmla="*/ 9981519 w 14030783"/>
                <a:gd name="connsiteY502" fmla="*/ 8904022 h 9738027"/>
                <a:gd name="connsiteX503" fmla="*/ 10063162 w 14030783"/>
                <a:gd name="connsiteY503" fmla="*/ 8850956 h 9738027"/>
                <a:gd name="connsiteX504" fmla="*/ 10140723 w 14030783"/>
                <a:gd name="connsiteY504" fmla="*/ 8802650 h 9738027"/>
                <a:gd name="connsiteX505" fmla="*/ 10169524 w 14030783"/>
                <a:gd name="connsiteY505" fmla="*/ 8768632 h 9738027"/>
                <a:gd name="connsiteX506" fmla="*/ 10138795 w 14030783"/>
                <a:gd name="connsiteY506" fmla="*/ 8719646 h 9738027"/>
                <a:gd name="connsiteX507" fmla="*/ 10178256 w 14030783"/>
                <a:gd name="connsiteY507" fmla="*/ 8683474 h 9738027"/>
                <a:gd name="connsiteX508" fmla="*/ 10238467 w 14030783"/>
                <a:gd name="connsiteY508" fmla="*/ 8664197 h 9738027"/>
                <a:gd name="connsiteX509" fmla="*/ 10291535 w 14030783"/>
                <a:gd name="connsiteY509" fmla="*/ 8642539 h 9738027"/>
                <a:gd name="connsiteX510" fmla="*/ 10332470 w 14030783"/>
                <a:gd name="connsiteY510" fmla="*/ 8610902 h 9738027"/>
                <a:gd name="connsiteX511" fmla="*/ 10389847 w 14030783"/>
                <a:gd name="connsiteY511" fmla="*/ 8533002 h 9738027"/>
                <a:gd name="connsiteX512" fmla="*/ 10402207 w 14030783"/>
                <a:gd name="connsiteY512" fmla="*/ 8525971 h 9738027"/>
                <a:gd name="connsiteX513" fmla="*/ 10436905 w 14030783"/>
                <a:gd name="connsiteY513" fmla="*/ 8480274 h 9738027"/>
                <a:gd name="connsiteX514" fmla="*/ 10475232 w 14030783"/>
                <a:gd name="connsiteY514" fmla="*/ 8443875 h 9738027"/>
                <a:gd name="connsiteX515" fmla="*/ 10518321 w 14030783"/>
                <a:gd name="connsiteY515" fmla="*/ 8395343 h 9738027"/>
                <a:gd name="connsiteX516" fmla="*/ 10533516 w 14030783"/>
                <a:gd name="connsiteY516" fmla="*/ 8308257 h 9738027"/>
                <a:gd name="connsiteX517" fmla="*/ 10538052 w 14030783"/>
                <a:gd name="connsiteY517" fmla="*/ 8247819 h 9738027"/>
                <a:gd name="connsiteX518" fmla="*/ 10520816 w 14030783"/>
                <a:gd name="connsiteY518" fmla="*/ 8171052 h 9738027"/>
                <a:gd name="connsiteX519" fmla="*/ 10561864 w 14030783"/>
                <a:gd name="connsiteY519" fmla="*/ 8117643 h 9738027"/>
                <a:gd name="connsiteX520" fmla="*/ 10605407 w 14030783"/>
                <a:gd name="connsiteY520" fmla="*/ 8119571 h 9738027"/>
                <a:gd name="connsiteX521" fmla="*/ 10666072 w 14030783"/>
                <a:gd name="connsiteY521" fmla="*/ 8102676 h 9738027"/>
                <a:gd name="connsiteX522" fmla="*/ 10693627 w 14030783"/>
                <a:gd name="connsiteY522" fmla="*/ 8025569 h 9738027"/>
                <a:gd name="connsiteX523" fmla="*/ 10735128 w 14030783"/>
                <a:gd name="connsiteY523" fmla="*/ 7994839 h 9738027"/>
                <a:gd name="connsiteX524" fmla="*/ 10813823 w 14030783"/>
                <a:gd name="connsiteY524" fmla="*/ 7894940 h 9738027"/>
                <a:gd name="connsiteX525" fmla="*/ 10845233 w 14030783"/>
                <a:gd name="connsiteY525" fmla="*/ 7805246 h 9738027"/>
                <a:gd name="connsiteX526" fmla="*/ 10886394 w 14030783"/>
                <a:gd name="connsiteY526" fmla="*/ 7745488 h 9738027"/>
                <a:gd name="connsiteX527" fmla="*/ 10942297 w 14030783"/>
                <a:gd name="connsiteY527" fmla="*/ 7730520 h 9738027"/>
                <a:gd name="connsiteX528" fmla="*/ 10997292 w 14030783"/>
                <a:gd name="connsiteY528" fmla="*/ 7727685 h 9738027"/>
                <a:gd name="connsiteX529" fmla="*/ 10990829 w 14030783"/>
                <a:gd name="connsiteY529" fmla="*/ 7706028 h 9738027"/>
                <a:gd name="connsiteX530" fmla="*/ 10982778 w 14030783"/>
                <a:gd name="connsiteY530" fmla="*/ 7652732 h 9738027"/>
                <a:gd name="connsiteX531" fmla="*/ 10989695 w 14030783"/>
                <a:gd name="connsiteY531" fmla="*/ 7604427 h 9738027"/>
                <a:gd name="connsiteX532" fmla="*/ 10956584 w 14030783"/>
                <a:gd name="connsiteY532" fmla="*/ 7507590 h 9738027"/>
                <a:gd name="connsiteX533" fmla="*/ 10954430 w 14030783"/>
                <a:gd name="connsiteY533" fmla="*/ 7454521 h 9738027"/>
                <a:gd name="connsiteX534" fmla="*/ 11002735 w 14030783"/>
                <a:gd name="connsiteY534" fmla="*/ 7401681 h 9738027"/>
                <a:gd name="connsiteX535" fmla="*/ 11063741 w 14030783"/>
                <a:gd name="connsiteY535" fmla="*/ 7373333 h 9738027"/>
                <a:gd name="connsiteX536" fmla="*/ 11055349 w 14030783"/>
                <a:gd name="connsiteY536" fmla="*/ 7335800 h 9738027"/>
                <a:gd name="connsiteX537" fmla="*/ 11013734 w 14030783"/>
                <a:gd name="connsiteY537" fmla="*/ 7306998 h 9738027"/>
                <a:gd name="connsiteX538" fmla="*/ 10951368 w 14030783"/>
                <a:gd name="connsiteY538" fmla="*/ 7239643 h 9738027"/>
                <a:gd name="connsiteX539" fmla="*/ 10890703 w 14030783"/>
                <a:gd name="connsiteY539" fmla="*/ 7270371 h 9738027"/>
                <a:gd name="connsiteX540" fmla="*/ 10820966 w 14030783"/>
                <a:gd name="connsiteY540" fmla="*/ 7263001 h 9738027"/>
                <a:gd name="connsiteX541" fmla="*/ 10823121 w 14030783"/>
                <a:gd name="connsiteY541" fmla="*/ 7205171 h 9738027"/>
                <a:gd name="connsiteX542" fmla="*/ 10869045 w 14030783"/>
                <a:gd name="connsiteY542" fmla="*/ 7133053 h 9738027"/>
                <a:gd name="connsiteX543" fmla="*/ 10916103 w 14030783"/>
                <a:gd name="connsiteY543" fmla="*/ 7116158 h 9738027"/>
                <a:gd name="connsiteX544" fmla="*/ 10956130 w 14030783"/>
                <a:gd name="connsiteY544" fmla="*/ 7087357 h 9738027"/>
                <a:gd name="connsiteX545" fmla="*/ 11012486 w 14030783"/>
                <a:gd name="connsiteY545" fmla="*/ 7074769 h 9738027"/>
                <a:gd name="connsiteX546" fmla="*/ 11072244 w 14030783"/>
                <a:gd name="connsiteY546" fmla="*/ 7055039 h 9738027"/>
                <a:gd name="connsiteX547" fmla="*/ 10968491 w 14030783"/>
                <a:gd name="connsiteY547" fmla="*/ 6954120 h 9738027"/>
                <a:gd name="connsiteX548" fmla="*/ 10942070 w 14030783"/>
                <a:gd name="connsiteY548" fmla="*/ 6879619 h 9738027"/>
                <a:gd name="connsiteX549" fmla="*/ 11036527 w 14030783"/>
                <a:gd name="connsiteY549" fmla="*/ 6886083 h 9738027"/>
                <a:gd name="connsiteX550" fmla="*/ 11084378 w 14030783"/>
                <a:gd name="connsiteY550" fmla="*/ 6856828 h 9738027"/>
                <a:gd name="connsiteX551" fmla="*/ 11026321 w 14030783"/>
                <a:gd name="connsiteY551" fmla="*/ 6788566 h 9738027"/>
                <a:gd name="connsiteX552" fmla="*/ 10953749 w 14030783"/>
                <a:gd name="connsiteY552" fmla="*/ 6740714 h 9738027"/>
                <a:gd name="connsiteX553" fmla="*/ 10948307 w 14030783"/>
                <a:gd name="connsiteY553" fmla="*/ 6692862 h 9738027"/>
                <a:gd name="connsiteX554" fmla="*/ 10895692 w 14030783"/>
                <a:gd name="connsiteY554" fmla="*/ 6668143 h 9738027"/>
                <a:gd name="connsiteX555" fmla="*/ 10852603 w 14030783"/>
                <a:gd name="connsiteY555" fmla="*/ 6633671 h 9738027"/>
                <a:gd name="connsiteX556" fmla="*/ 10842851 w 14030783"/>
                <a:gd name="connsiteY556" fmla="*/ 6556790 h 9738027"/>
                <a:gd name="connsiteX557" fmla="*/ 10832646 w 14030783"/>
                <a:gd name="connsiteY557" fmla="*/ 6494198 h 9738027"/>
                <a:gd name="connsiteX558" fmla="*/ 10779578 w 14030783"/>
                <a:gd name="connsiteY558" fmla="*/ 6367878 h 9738027"/>
                <a:gd name="connsiteX559" fmla="*/ 10750549 w 14030783"/>
                <a:gd name="connsiteY559" fmla="*/ 6247228 h 9738027"/>
                <a:gd name="connsiteX560" fmla="*/ 10707007 w 14030783"/>
                <a:gd name="connsiteY560" fmla="*/ 6218200 h 9738027"/>
                <a:gd name="connsiteX561" fmla="*/ 10658021 w 14030783"/>
                <a:gd name="connsiteY561" fmla="*/ 6155833 h 9738027"/>
                <a:gd name="connsiteX562" fmla="*/ 10547349 w 14030783"/>
                <a:gd name="connsiteY562" fmla="*/ 6072831 h 9738027"/>
                <a:gd name="connsiteX563" fmla="*/ 10465027 w 14030783"/>
                <a:gd name="connsiteY563" fmla="*/ 6005701 h 9738027"/>
                <a:gd name="connsiteX564" fmla="*/ 10480221 w 14030783"/>
                <a:gd name="connsiteY564" fmla="*/ 5885505 h 9738027"/>
                <a:gd name="connsiteX565" fmla="*/ 10547803 w 14030783"/>
                <a:gd name="connsiteY565" fmla="*/ 5822232 h 9738027"/>
                <a:gd name="connsiteX566" fmla="*/ 10634435 w 14030783"/>
                <a:gd name="connsiteY566" fmla="*/ 5724714 h 9738027"/>
                <a:gd name="connsiteX567" fmla="*/ 10668453 w 14030783"/>
                <a:gd name="connsiteY567" fmla="*/ 5637402 h 9738027"/>
                <a:gd name="connsiteX568" fmla="*/ 10711996 w 14030783"/>
                <a:gd name="connsiteY568" fmla="*/ 5604745 h 9738027"/>
                <a:gd name="connsiteX569" fmla="*/ 10789103 w 14030783"/>
                <a:gd name="connsiteY569" fmla="*/ 5627196 h 9738027"/>
                <a:gd name="connsiteX570" fmla="*/ 10799989 w 14030783"/>
                <a:gd name="connsiteY570" fmla="*/ 5560067 h 9738027"/>
                <a:gd name="connsiteX571" fmla="*/ 10853057 w 14030783"/>
                <a:gd name="connsiteY571" fmla="*/ 5502464 h 9738027"/>
                <a:gd name="connsiteX572" fmla="*/ 10929936 w 14030783"/>
                <a:gd name="connsiteY572" fmla="*/ 5468446 h 9738027"/>
                <a:gd name="connsiteX573" fmla="*/ 10997292 w 14030783"/>
                <a:gd name="connsiteY573" fmla="*/ 5463457 h 9738027"/>
                <a:gd name="connsiteX574" fmla="*/ 11027909 w 14030783"/>
                <a:gd name="connsiteY574" fmla="*/ 5434655 h 9738027"/>
                <a:gd name="connsiteX575" fmla="*/ 11090501 w 14030783"/>
                <a:gd name="connsiteY575" fmla="*/ 5395875 h 9738027"/>
                <a:gd name="connsiteX576" fmla="*/ 11200492 w 14030783"/>
                <a:gd name="connsiteY576" fmla="*/ 5361857 h 9738027"/>
                <a:gd name="connsiteX577" fmla="*/ 11244035 w 14030783"/>
                <a:gd name="connsiteY577" fmla="*/ 5332828 h 9738027"/>
                <a:gd name="connsiteX578" fmla="*/ 11200492 w 14030783"/>
                <a:gd name="connsiteY578" fmla="*/ 5303800 h 9738027"/>
                <a:gd name="connsiteX579" fmla="*/ 10910207 w 14030783"/>
                <a:gd name="connsiteY579" fmla="*/ 5260257 h 9738027"/>
                <a:gd name="connsiteX580" fmla="*/ 10866664 w 14030783"/>
                <a:gd name="connsiteY580" fmla="*/ 5216714 h 9738027"/>
                <a:gd name="connsiteX581" fmla="*/ 10721521 w 14030783"/>
                <a:gd name="connsiteY581" fmla="*/ 5274771 h 9738027"/>
                <a:gd name="connsiteX582" fmla="*/ 10663464 w 14030783"/>
                <a:gd name="connsiteY582" fmla="*/ 5303800 h 9738027"/>
                <a:gd name="connsiteX583" fmla="*/ 10576378 w 14030783"/>
                <a:gd name="connsiteY583" fmla="*/ 5390206 h 9738027"/>
                <a:gd name="connsiteX584" fmla="*/ 10479087 w 14030783"/>
                <a:gd name="connsiteY584" fmla="*/ 5361403 h 9738027"/>
                <a:gd name="connsiteX585" fmla="*/ 10407422 w 14030783"/>
                <a:gd name="connsiteY585" fmla="*/ 5317633 h 9738027"/>
                <a:gd name="connsiteX586" fmla="*/ 10387692 w 14030783"/>
                <a:gd name="connsiteY586" fmla="*/ 5245743 h 9738027"/>
                <a:gd name="connsiteX587" fmla="*/ 10402207 w 14030783"/>
                <a:gd name="connsiteY587" fmla="*/ 5187685 h 9738027"/>
                <a:gd name="connsiteX588" fmla="*/ 10431235 w 14030783"/>
                <a:gd name="connsiteY588" fmla="*/ 5144143 h 9738027"/>
                <a:gd name="connsiteX589" fmla="*/ 10387692 w 14030783"/>
                <a:gd name="connsiteY589" fmla="*/ 5115114 h 9738027"/>
                <a:gd name="connsiteX590" fmla="*/ 10329635 w 14030783"/>
                <a:gd name="connsiteY590" fmla="*/ 5100600 h 9738027"/>
                <a:gd name="connsiteX591" fmla="*/ 10242549 w 14030783"/>
                <a:gd name="connsiteY591" fmla="*/ 5071571 h 9738027"/>
                <a:gd name="connsiteX592" fmla="*/ 10199007 w 14030783"/>
                <a:gd name="connsiteY592" fmla="*/ 5057057 h 9738027"/>
                <a:gd name="connsiteX593" fmla="*/ 10112602 w 14030783"/>
                <a:gd name="connsiteY593" fmla="*/ 5028028 h 9738027"/>
                <a:gd name="connsiteX594" fmla="*/ 10083346 w 14030783"/>
                <a:gd name="connsiteY594" fmla="*/ 4921665 h 9738027"/>
                <a:gd name="connsiteX595" fmla="*/ 10088789 w 14030783"/>
                <a:gd name="connsiteY595" fmla="*/ 4868598 h 9738027"/>
                <a:gd name="connsiteX596" fmla="*/ 10141403 w 14030783"/>
                <a:gd name="connsiteY596" fmla="*/ 4758381 h 9738027"/>
                <a:gd name="connsiteX597" fmla="*/ 10227809 w 14030783"/>
                <a:gd name="connsiteY597" fmla="*/ 4753164 h 9738027"/>
                <a:gd name="connsiteX598" fmla="*/ 10301060 w 14030783"/>
                <a:gd name="connsiteY598" fmla="*/ 4791490 h 9738027"/>
                <a:gd name="connsiteX599" fmla="*/ 10350727 w 14030783"/>
                <a:gd name="connsiteY599" fmla="*/ 4762462 h 9738027"/>
                <a:gd name="connsiteX600" fmla="*/ 10404021 w 14030783"/>
                <a:gd name="connsiteY600" fmla="*/ 4752710 h 9738027"/>
                <a:gd name="connsiteX601" fmla="*/ 10461851 w 14030783"/>
                <a:gd name="connsiteY601" fmla="*/ 4698963 h 9738027"/>
                <a:gd name="connsiteX602" fmla="*/ 10486117 w 14030783"/>
                <a:gd name="connsiteY602" fmla="*/ 4607114 h 9738027"/>
                <a:gd name="connsiteX603" fmla="*/ 10530341 w 14030783"/>
                <a:gd name="connsiteY603" fmla="*/ 4532502 h 9738027"/>
                <a:gd name="connsiteX604" fmla="*/ 10634435 w 14030783"/>
                <a:gd name="connsiteY604" fmla="*/ 4520028 h 9738027"/>
                <a:gd name="connsiteX605" fmla="*/ 10677978 w 14030783"/>
                <a:gd name="connsiteY605" fmla="*/ 4491000 h 9738027"/>
                <a:gd name="connsiteX606" fmla="*/ 10750549 w 14030783"/>
                <a:gd name="connsiteY606" fmla="*/ 4403914 h 9738027"/>
                <a:gd name="connsiteX607" fmla="*/ 10794092 w 14030783"/>
                <a:gd name="connsiteY607" fmla="*/ 4360371 h 9738027"/>
                <a:gd name="connsiteX608" fmla="*/ 10814503 w 14030783"/>
                <a:gd name="connsiteY608" fmla="*/ 4302314 h 9738027"/>
                <a:gd name="connsiteX609" fmla="*/ 10887528 w 14030783"/>
                <a:gd name="connsiteY609" fmla="*/ 4251514 h 9738027"/>
                <a:gd name="connsiteX610" fmla="*/ 11016116 w 14030783"/>
                <a:gd name="connsiteY610" fmla="*/ 4232464 h 9738027"/>
                <a:gd name="connsiteX611" fmla="*/ 11142209 w 14030783"/>
                <a:gd name="connsiteY611" fmla="*/ 4307983 h 9738027"/>
                <a:gd name="connsiteX612" fmla="*/ 11165794 w 14030783"/>
                <a:gd name="connsiteY612" fmla="*/ 4433170 h 9738027"/>
                <a:gd name="connsiteX613" fmla="*/ 11117489 w 14030783"/>
                <a:gd name="connsiteY613" fmla="*/ 4505514 h 9738027"/>
                <a:gd name="connsiteX614" fmla="*/ 11087553 w 14030783"/>
                <a:gd name="connsiteY614" fmla="*/ 4551552 h 9738027"/>
                <a:gd name="connsiteX615" fmla="*/ 11088687 w 14030783"/>
                <a:gd name="connsiteY615" fmla="*/ 4577632 h 9738027"/>
                <a:gd name="connsiteX616" fmla="*/ 11026321 w 14030783"/>
                <a:gd name="connsiteY616" fmla="*/ 4592600 h 9738027"/>
                <a:gd name="connsiteX617" fmla="*/ 11011807 w 14030783"/>
                <a:gd name="connsiteY617" fmla="*/ 4650657 h 9738027"/>
                <a:gd name="connsiteX618" fmla="*/ 11098892 w 14030783"/>
                <a:gd name="connsiteY618" fmla="*/ 4665171 h 9738027"/>
                <a:gd name="connsiteX619" fmla="*/ 11055349 w 14030783"/>
                <a:gd name="connsiteY619" fmla="*/ 4708714 h 9738027"/>
                <a:gd name="connsiteX620" fmla="*/ 11040835 w 14030783"/>
                <a:gd name="connsiteY620" fmla="*/ 4752257 h 9738027"/>
                <a:gd name="connsiteX621" fmla="*/ 11055349 w 14030783"/>
                <a:gd name="connsiteY621" fmla="*/ 4781285 h 9738027"/>
                <a:gd name="connsiteX622" fmla="*/ 11098892 w 14030783"/>
                <a:gd name="connsiteY622" fmla="*/ 4737743 h 9738027"/>
                <a:gd name="connsiteX623" fmla="*/ 11229521 w 14030783"/>
                <a:gd name="connsiteY623" fmla="*/ 4650657 h 9738027"/>
                <a:gd name="connsiteX624" fmla="*/ 11287578 w 14030783"/>
                <a:gd name="connsiteY624" fmla="*/ 4636143 h 9738027"/>
                <a:gd name="connsiteX625" fmla="*/ 11374664 w 14030783"/>
                <a:gd name="connsiteY625" fmla="*/ 4592600 h 9738027"/>
                <a:gd name="connsiteX626" fmla="*/ 11461749 w 14030783"/>
                <a:gd name="connsiteY626" fmla="*/ 4549057 h 9738027"/>
                <a:gd name="connsiteX627" fmla="*/ 11577864 w 14030783"/>
                <a:gd name="connsiteY62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23464 w 14030783"/>
                <a:gd name="connsiteY168" fmla="*/ 3736257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60750 h 9738027"/>
                <a:gd name="connsiteX172" fmla="*/ 7695632 w 14030783"/>
                <a:gd name="connsiteY172" fmla="*/ 3787397 h 9738027"/>
                <a:gd name="connsiteX173" fmla="*/ 7649709 w 14030783"/>
                <a:gd name="connsiteY173" fmla="*/ 3813818 h 9738027"/>
                <a:gd name="connsiteX174" fmla="*/ 7601403 w 14030783"/>
                <a:gd name="connsiteY174" fmla="*/ 3835702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123678 w 14030783"/>
                <a:gd name="connsiteY180" fmla="*/ 3927551 h 9738027"/>
                <a:gd name="connsiteX181" fmla="*/ 7020378 w 14030783"/>
                <a:gd name="connsiteY181" fmla="*/ 3924943 h 9738027"/>
                <a:gd name="connsiteX182" fmla="*/ 6915604 w 14030783"/>
                <a:gd name="connsiteY182" fmla="*/ 3941952 h 9738027"/>
                <a:gd name="connsiteX183" fmla="*/ 6788149 w 14030783"/>
                <a:gd name="connsiteY183" fmla="*/ 3905213 h 9738027"/>
                <a:gd name="connsiteX184" fmla="*/ 6676571 w 14030783"/>
                <a:gd name="connsiteY184" fmla="*/ 3860989 h 9738027"/>
                <a:gd name="connsiteX185" fmla="*/ 6584722 w 14030783"/>
                <a:gd name="connsiteY185" fmla="*/ 3822435 h 9738027"/>
                <a:gd name="connsiteX186" fmla="*/ 6526892 w 14030783"/>
                <a:gd name="connsiteY186" fmla="*/ 3798396 h 9738027"/>
                <a:gd name="connsiteX187" fmla="*/ 6466680 w 14030783"/>
                <a:gd name="connsiteY187" fmla="*/ 3781501 h 9738027"/>
                <a:gd name="connsiteX188" fmla="*/ 6265635 w 14030783"/>
                <a:gd name="connsiteY188" fmla="*/ 3692714 h 9738027"/>
                <a:gd name="connsiteX189" fmla="*/ 6207578 w 14030783"/>
                <a:gd name="connsiteY189" fmla="*/ 3678200 h 9738027"/>
                <a:gd name="connsiteX190" fmla="*/ 5960835 w 14030783"/>
                <a:gd name="connsiteY190" fmla="*/ 3663685 h 9738027"/>
                <a:gd name="connsiteX191" fmla="*/ 5627007 w 14030783"/>
                <a:gd name="connsiteY191" fmla="*/ 3663685 h 9738027"/>
                <a:gd name="connsiteX192" fmla="*/ 5568949 w 14030783"/>
                <a:gd name="connsiteY192" fmla="*/ 3678200 h 9738027"/>
                <a:gd name="connsiteX193" fmla="*/ 5481864 w 14030783"/>
                <a:gd name="connsiteY193" fmla="*/ 3692714 h 9738027"/>
                <a:gd name="connsiteX194" fmla="*/ 5293178 w 14030783"/>
                <a:gd name="connsiteY194" fmla="*/ 3678200 h 9738027"/>
                <a:gd name="connsiteX195" fmla="*/ 5206092 w 14030783"/>
                <a:gd name="connsiteY195" fmla="*/ 3620143 h 9738027"/>
                <a:gd name="connsiteX196" fmla="*/ 5191578 w 14030783"/>
                <a:gd name="connsiteY196" fmla="*/ 3576600 h 9738027"/>
                <a:gd name="connsiteX197" fmla="*/ 5104492 w 14030783"/>
                <a:gd name="connsiteY197" fmla="*/ 3489514 h 9738027"/>
                <a:gd name="connsiteX198" fmla="*/ 5070701 w 14030783"/>
                <a:gd name="connsiteY198" fmla="*/ 3392450 h 9738027"/>
                <a:gd name="connsiteX199" fmla="*/ 5022623 w 14030783"/>
                <a:gd name="connsiteY199" fmla="*/ 3281325 h 9738027"/>
                <a:gd name="connsiteX200" fmla="*/ 5031921 w 14030783"/>
                <a:gd name="connsiteY200" fmla="*/ 3213743 h 9738027"/>
                <a:gd name="connsiteX201" fmla="*/ 4959349 w 14030783"/>
                <a:gd name="connsiteY201" fmla="*/ 3199228 h 9738027"/>
                <a:gd name="connsiteX202" fmla="*/ 4879408 w 14030783"/>
                <a:gd name="connsiteY202" fmla="*/ 3194693 h 9738027"/>
                <a:gd name="connsiteX203" fmla="*/ 4785178 w 14030783"/>
                <a:gd name="connsiteY203" fmla="*/ 3141171 h 9738027"/>
                <a:gd name="connsiteX204" fmla="*/ 4727121 w 14030783"/>
                <a:gd name="connsiteY204" fmla="*/ 3054085 h 9738027"/>
                <a:gd name="connsiteX205" fmla="*/ 4683578 w 14030783"/>
                <a:gd name="connsiteY205" fmla="*/ 3039571 h 9738027"/>
                <a:gd name="connsiteX206" fmla="*/ 4640035 w 14030783"/>
                <a:gd name="connsiteY206" fmla="*/ 3010543 h 9738027"/>
                <a:gd name="connsiteX207" fmla="*/ 4494892 w 14030783"/>
                <a:gd name="connsiteY207" fmla="*/ 2981514 h 9738027"/>
                <a:gd name="connsiteX208" fmla="*/ 4318113 w 14030783"/>
                <a:gd name="connsiteY208" fmla="*/ 2930828 h 9738027"/>
                <a:gd name="connsiteX209" fmla="*/ 4132035 w 14030783"/>
                <a:gd name="connsiteY209" fmla="*/ 2894428 h 9738027"/>
                <a:gd name="connsiteX210" fmla="*/ 4056856 w 14030783"/>
                <a:gd name="connsiteY210" fmla="*/ 2901119 h 9738027"/>
                <a:gd name="connsiteX211" fmla="*/ 3975213 w 14030783"/>
                <a:gd name="connsiteY211" fmla="*/ 2864946 h 9738027"/>
                <a:gd name="connsiteX212" fmla="*/ 3950948 w 14030783"/>
                <a:gd name="connsiteY212" fmla="*/ 2777520 h 9738027"/>
                <a:gd name="connsiteX213" fmla="*/ 4034292 w 14030783"/>
                <a:gd name="connsiteY213" fmla="*/ 2620358 h 9738027"/>
                <a:gd name="connsiteX214" fmla="*/ 4030435 w 14030783"/>
                <a:gd name="connsiteY214" fmla="*/ 2488028 h 9738027"/>
                <a:gd name="connsiteX215" fmla="*/ 3996871 w 14030783"/>
                <a:gd name="connsiteY215" fmla="*/ 2328144 h 9738027"/>
                <a:gd name="connsiteX216" fmla="*/ 3936433 w 14030783"/>
                <a:gd name="connsiteY216" fmla="*/ 2221328 h 9738027"/>
                <a:gd name="connsiteX217" fmla="*/ 3914321 w 14030783"/>
                <a:gd name="connsiteY217" fmla="*/ 2139685 h 9738027"/>
                <a:gd name="connsiteX218" fmla="*/ 3783466 w 14030783"/>
                <a:gd name="connsiteY218" fmla="*/ 1999305 h 9738027"/>
                <a:gd name="connsiteX219" fmla="*/ 3712823 w 14030783"/>
                <a:gd name="connsiteY219" fmla="*/ 1951226 h 9738027"/>
                <a:gd name="connsiteX220" fmla="*/ 3606913 w 14030783"/>
                <a:gd name="connsiteY220" fmla="*/ 1968122 h 9738027"/>
                <a:gd name="connsiteX221" fmla="*/ 3493407 w 14030783"/>
                <a:gd name="connsiteY221" fmla="*/ 1951000 h 9738027"/>
                <a:gd name="connsiteX222" fmla="*/ 3464378 w 14030783"/>
                <a:gd name="connsiteY222" fmla="*/ 1907457 h 9738027"/>
                <a:gd name="connsiteX223" fmla="*/ 3406321 w 14030783"/>
                <a:gd name="connsiteY223" fmla="*/ 1849400 h 9738027"/>
                <a:gd name="connsiteX224" fmla="*/ 3322524 w 14030783"/>
                <a:gd name="connsiteY224" fmla="*/ 1756418 h 9738027"/>
                <a:gd name="connsiteX225" fmla="*/ 3297577 w 14030783"/>
                <a:gd name="connsiteY225" fmla="*/ 1640757 h 9738027"/>
                <a:gd name="connsiteX226" fmla="*/ 3261178 w 14030783"/>
                <a:gd name="connsiteY226" fmla="*/ 1588143 h 9738027"/>
                <a:gd name="connsiteX227" fmla="*/ 3133158 w 14030783"/>
                <a:gd name="connsiteY227" fmla="*/ 1569319 h 9738027"/>
                <a:gd name="connsiteX228" fmla="*/ 3066255 w 14030783"/>
                <a:gd name="connsiteY228" fmla="*/ 1617626 h 9738027"/>
                <a:gd name="connsiteX229" fmla="*/ 3031557 w 14030783"/>
                <a:gd name="connsiteY229" fmla="*/ 1714235 h 9738027"/>
                <a:gd name="connsiteX230" fmla="*/ 3014435 w 14030783"/>
                <a:gd name="connsiteY230" fmla="*/ 1776828 h 9738027"/>
                <a:gd name="connsiteX231" fmla="*/ 2949235 w 14030783"/>
                <a:gd name="connsiteY231" fmla="*/ 1808012 h 9738027"/>
                <a:gd name="connsiteX232" fmla="*/ 2829379 w 14030783"/>
                <a:gd name="connsiteY232" fmla="*/ 1820258 h 9738027"/>
                <a:gd name="connsiteX233" fmla="*/ 2804998 w 14030783"/>
                <a:gd name="connsiteY233" fmla="*/ 1842257 h 9738027"/>
                <a:gd name="connsiteX234" fmla="*/ 2772682 w 14030783"/>
                <a:gd name="connsiteY234" fmla="*/ 1878428 h 9738027"/>
                <a:gd name="connsiteX235" fmla="*/ 2757942 w 14030783"/>
                <a:gd name="connsiteY235" fmla="*/ 1998851 h 9738027"/>
                <a:gd name="connsiteX236" fmla="*/ 2772001 w 14030783"/>
                <a:gd name="connsiteY236" fmla="*/ 2139913 h 9738027"/>
                <a:gd name="connsiteX237" fmla="*/ 2771547 w 14030783"/>
                <a:gd name="connsiteY237" fmla="*/ 2255572 h 9738027"/>
                <a:gd name="connsiteX238" fmla="*/ 2695121 w 14030783"/>
                <a:gd name="connsiteY238" fmla="*/ 2328371 h 9738027"/>
                <a:gd name="connsiteX239" fmla="*/ 2457904 w 14030783"/>
                <a:gd name="connsiteY239" fmla="*/ 2320320 h 9738027"/>
                <a:gd name="connsiteX240" fmla="*/ 2317749 w 14030783"/>
                <a:gd name="connsiteY240" fmla="*/ 2284828 h 9738027"/>
                <a:gd name="connsiteX241" fmla="*/ 2274207 w 14030783"/>
                <a:gd name="connsiteY241" fmla="*/ 2270314 h 9738027"/>
                <a:gd name="connsiteX242" fmla="*/ 2143578 w 14030783"/>
                <a:gd name="connsiteY242" fmla="*/ 2284828 h 9738027"/>
                <a:gd name="connsiteX243" fmla="*/ 2129064 w 14030783"/>
                <a:gd name="connsiteY243" fmla="*/ 2357400 h 9738027"/>
                <a:gd name="connsiteX244" fmla="*/ 2099808 w 14030783"/>
                <a:gd name="connsiteY244" fmla="*/ 2463763 h 9738027"/>
                <a:gd name="connsiteX245" fmla="*/ 2070553 w 14030783"/>
                <a:gd name="connsiteY245" fmla="*/ 2561053 h 9738027"/>
                <a:gd name="connsiteX246" fmla="*/ 2027464 w 14030783"/>
                <a:gd name="connsiteY246" fmla="*/ 2647459 h 9738027"/>
                <a:gd name="connsiteX247" fmla="*/ 2025309 w 14030783"/>
                <a:gd name="connsiteY247" fmla="*/ 2780695 h 9738027"/>
                <a:gd name="connsiteX248" fmla="*/ 2085295 w 14030783"/>
                <a:gd name="connsiteY248" fmla="*/ 2852813 h 9738027"/>
                <a:gd name="connsiteX249" fmla="*/ 2020093 w 14030783"/>
                <a:gd name="connsiteY249" fmla="*/ 2903953 h 9738027"/>
                <a:gd name="connsiteX250" fmla="*/ 1918493 w 14030783"/>
                <a:gd name="connsiteY250" fmla="*/ 2846576 h 9738027"/>
                <a:gd name="connsiteX251" fmla="*/ 1817348 w 14030783"/>
                <a:gd name="connsiteY251" fmla="*/ 2863245 h 9738027"/>
                <a:gd name="connsiteX252" fmla="*/ 1621064 w 14030783"/>
                <a:gd name="connsiteY252" fmla="*/ 2908943 h 9738027"/>
                <a:gd name="connsiteX253" fmla="*/ 1582510 w 14030783"/>
                <a:gd name="connsiteY253" fmla="*/ 2933435 h 9738027"/>
                <a:gd name="connsiteX254" fmla="*/ 1512773 w 14030783"/>
                <a:gd name="connsiteY254" fmla="*/ 2955320 h 9738027"/>
                <a:gd name="connsiteX255" fmla="*/ 1517309 w 14030783"/>
                <a:gd name="connsiteY255" fmla="*/ 3013150 h 9738027"/>
                <a:gd name="connsiteX256" fmla="*/ 1549173 w 14030783"/>
                <a:gd name="connsiteY256" fmla="*/ 3107153 h 9738027"/>
                <a:gd name="connsiteX257" fmla="*/ 1592716 w 14030783"/>
                <a:gd name="connsiteY257" fmla="*/ 3191403 h 9738027"/>
                <a:gd name="connsiteX258" fmla="*/ 1641135 w 14030783"/>
                <a:gd name="connsiteY258" fmla="*/ 3379977 h 9738027"/>
                <a:gd name="connsiteX259" fmla="*/ 1679235 w 14030783"/>
                <a:gd name="connsiteY259" fmla="*/ 3515708 h 9738027"/>
                <a:gd name="connsiteX260" fmla="*/ 1611766 w 14030783"/>
                <a:gd name="connsiteY260" fmla="*/ 3576373 h 9738027"/>
                <a:gd name="connsiteX261" fmla="*/ 1603941 w 14030783"/>
                <a:gd name="connsiteY261" fmla="*/ 3629214 h 9738027"/>
                <a:gd name="connsiteX262" fmla="*/ 1562554 w 14030783"/>
                <a:gd name="connsiteY262" fmla="*/ 3677633 h 9738027"/>
                <a:gd name="connsiteX263" fmla="*/ 1524454 w 14030783"/>
                <a:gd name="connsiteY263" fmla="*/ 3753833 h 9738027"/>
                <a:gd name="connsiteX264" fmla="*/ 1548492 w 14030783"/>
                <a:gd name="connsiteY264" fmla="*/ 3852371 h 9738027"/>
                <a:gd name="connsiteX265" fmla="*/ 1504949 w 14030783"/>
                <a:gd name="connsiteY265" fmla="*/ 3866885 h 9738027"/>
                <a:gd name="connsiteX266" fmla="*/ 1446892 w 14030783"/>
                <a:gd name="connsiteY266" fmla="*/ 3881400 h 9738027"/>
                <a:gd name="connsiteX267" fmla="*/ 1427615 w 14030783"/>
                <a:gd name="connsiteY267" fmla="*/ 3913037 h 9738027"/>
                <a:gd name="connsiteX268" fmla="*/ 1374548 w 14030783"/>
                <a:gd name="connsiteY268" fmla="*/ 3939910 h 9738027"/>
                <a:gd name="connsiteX269" fmla="*/ 1333386 w 14030783"/>
                <a:gd name="connsiteY269" fmla="*/ 3980845 h 9738027"/>
                <a:gd name="connsiteX270" fmla="*/ 1200149 w 14030783"/>
                <a:gd name="connsiteY270" fmla="*/ 4041057 h 9738027"/>
                <a:gd name="connsiteX271" fmla="*/ 1132114 w 14030783"/>
                <a:gd name="connsiteY271" fmla="*/ 4089135 h 9738027"/>
                <a:gd name="connsiteX272" fmla="*/ 1102858 w 14030783"/>
                <a:gd name="connsiteY272" fmla="*/ 4120319 h 9738027"/>
                <a:gd name="connsiteX273" fmla="*/ 1052398 w 14030783"/>
                <a:gd name="connsiteY273" fmla="*/ 4154337 h 9738027"/>
                <a:gd name="connsiteX274" fmla="*/ 996269 w 14030783"/>
                <a:gd name="connsiteY274" fmla="*/ 4183591 h 9738027"/>
                <a:gd name="connsiteX275" fmla="*/ 870857 w 14030783"/>
                <a:gd name="connsiteY275" fmla="*/ 4203322 h 9738027"/>
                <a:gd name="connsiteX276" fmla="*/ 759958 w 14030783"/>
                <a:gd name="connsiteY276" fmla="*/ 4204229 h 9738027"/>
                <a:gd name="connsiteX277" fmla="*/ 716642 w 14030783"/>
                <a:gd name="connsiteY277" fmla="*/ 4307531 h 9738027"/>
                <a:gd name="connsiteX278" fmla="*/ 648607 w 14030783"/>
                <a:gd name="connsiteY278" fmla="*/ 4389400 h 9738027"/>
                <a:gd name="connsiteX279" fmla="*/ 561521 w 14030783"/>
                <a:gd name="connsiteY279" fmla="*/ 4432943 h 9738027"/>
                <a:gd name="connsiteX280" fmla="*/ 474435 w 14030783"/>
                <a:gd name="connsiteY280" fmla="*/ 4418428 h 9738027"/>
                <a:gd name="connsiteX281" fmla="*/ 459921 w 14030783"/>
                <a:gd name="connsiteY281" fmla="*/ 4374885 h 9738027"/>
                <a:gd name="connsiteX282" fmla="*/ 416378 w 14030783"/>
                <a:gd name="connsiteY282" fmla="*/ 4345857 h 9738027"/>
                <a:gd name="connsiteX283" fmla="*/ 358321 w 14030783"/>
                <a:gd name="connsiteY283" fmla="*/ 4360371 h 9738027"/>
                <a:gd name="connsiteX284" fmla="*/ 300264 w 14030783"/>
                <a:gd name="connsiteY284" fmla="*/ 4403914 h 9738027"/>
                <a:gd name="connsiteX285" fmla="*/ 169635 w 14030783"/>
                <a:gd name="connsiteY285" fmla="*/ 4476485 h 9738027"/>
                <a:gd name="connsiteX286" fmla="*/ 103980 w 14030783"/>
                <a:gd name="connsiteY286" fmla="*/ 4551438 h 9738027"/>
                <a:gd name="connsiteX287" fmla="*/ 72571 w 14030783"/>
                <a:gd name="connsiteY287" fmla="*/ 4643287 h 9738027"/>
                <a:gd name="connsiteX288" fmla="*/ 453 w 14030783"/>
                <a:gd name="connsiteY288" fmla="*/ 4715858 h 9738027"/>
                <a:gd name="connsiteX289" fmla="*/ 52840 w 14030783"/>
                <a:gd name="connsiteY289" fmla="*/ 4784914 h 9738027"/>
                <a:gd name="connsiteX290" fmla="*/ 53521 w 14030783"/>
                <a:gd name="connsiteY290" fmla="*/ 4853857 h 9738027"/>
                <a:gd name="connsiteX291" fmla="*/ 111578 w 14030783"/>
                <a:gd name="connsiteY291" fmla="*/ 4868371 h 9738027"/>
                <a:gd name="connsiteX292" fmla="*/ 155121 w 14030783"/>
                <a:gd name="connsiteY292" fmla="*/ 4882885 h 9738027"/>
                <a:gd name="connsiteX293" fmla="*/ 256721 w 14030783"/>
                <a:gd name="connsiteY293" fmla="*/ 4984485 h 9738027"/>
                <a:gd name="connsiteX294" fmla="*/ 319086 w 14030783"/>
                <a:gd name="connsiteY294" fmla="*/ 5098219 h 9738027"/>
                <a:gd name="connsiteX295" fmla="*/ 304572 w 14030783"/>
                <a:gd name="connsiteY295" fmla="*/ 5294275 h 9738027"/>
                <a:gd name="connsiteX296" fmla="*/ 242207 w 14030783"/>
                <a:gd name="connsiteY296" fmla="*/ 5390885 h 9738027"/>
                <a:gd name="connsiteX297" fmla="*/ 300264 w 14030783"/>
                <a:gd name="connsiteY297" fmla="*/ 5419914 h 9738027"/>
                <a:gd name="connsiteX298" fmla="*/ 358321 w 14030783"/>
                <a:gd name="connsiteY298" fmla="*/ 5434428 h 9738027"/>
                <a:gd name="connsiteX299" fmla="*/ 401864 w 14030783"/>
                <a:gd name="connsiteY299" fmla="*/ 5463457 h 9738027"/>
                <a:gd name="connsiteX300" fmla="*/ 445407 w 14030783"/>
                <a:gd name="connsiteY300" fmla="*/ 5477971 h 9738027"/>
                <a:gd name="connsiteX301" fmla="*/ 567985 w 14030783"/>
                <a:gd name="connsiteY301" fmla="*/ 5522195 h 9738027"/>
                <a:gd name="connsiteX302" fmla="*/ 573201 w 14030783"/>
                <a:gd name="connsiteY302" fmla="*/ 5647380 h 9738027"/>
                <a:gd name="connsiteX303" fmla="*/ 587715 w 14030783"/>
                <a:gd name="connsiteY303" fmla="*/ 5739228 h 9738027"/>
                <a:gd name="connsiteX304" fmla="*/ 715282 w 14030783"/>
                <a:gd name="connsiteY304" fmla="*/ 5711333 h 9738027"/>
                <a:gd name="connsiteX305" fmla="*/ 754742 w 14030783"/>
                <a:gd name="connsiteY305" fmla="*/ 5764402 h 9738027"/>
                <a:gd name="connsiteX306" fmla="*/ 822778 w 14030783"/>
                <a:gd name="connsiteY306" fmla="*/ 5811800 h 9738027"/>
                <a:gd name="connsiteX307" fmla="*/ 982435 w 14030783"/>
                <a:gd name="connsiteY307" fmla="*/ 5826314 h 9738027"/>
                <a:gd name="connsiteX308" fmla="*/ 1061470 w 14030783"/>
                <a:gd name="connsiteY308" fmla="*/ 5855796 h 9738027"/>
                <a:gd name="connsiteX309" fmla="*/ 1064304 w 14030783"/>
                <a:gd name="connsiteY309" fmla="*/ 5925533 h 9738027"/>
                <a:gd name="connsiteX310" fmla="*/ 1069295 w 14030783"/>
                <a:gd name="connsiteY310" fmla="*/ 6024751 h 9738027"/>
                <a:gd name="connsiteX311" fmla="*/ 1156607 w 14030783"/>
                <a:gd name="connsiteY311" fmla="*/ 6087571 h 9738027"/>
                <a:gd name="connsiteX312" fmla="*/ 1214890 w 14030783"/>
                <a:gd name="connsiteY312" fmla="*/ 6116033 h 9738027"/>
                <a:gd name="connsiteX313" fmla="*/ 1229178 w 14030783"/>
                <a:gd name="connsiteY313" fmla="*/ 6189171 h 9738027"/>
                <a:gd name="connsiteX314" fmla="*/ 1185635 w 14030783"/>
                <a:gd name="connsiteY314" fmla="*/ 6218200 h 9738027"/>
                <a:gd name="connsiteX315" fmla="*/ 1207520 w 14030783"/>
                <a:gd name="connsiteY315" fmla="*/ 6388289 h 9738027"/>
                <a:gd name="connsiteX316" fmla="*/ 1265123 w 14030783"/>
                <a:gd name="connsiteY316" fmla="*/ 6477075 h 9738027"/>
                <a:gd name="connsiteX317" fmla="*/ 1313203 w 14030783"/>
                <a:gd name="connsiteY317" fmla="*/ 6568924 h 9738027"/>
                <a:gd name="connsiteX318" fmla="*/ 1265350 w 14030783"/>
                <a:gd name="connsiteY318" fmla="*/ 6651020 h 9738027"/>
                <a:gd name="connsiteX319" fmla="*/ 1163977 w 14030783"/>
                <a:gd name="connsiteY319" fmla="*/ 6610539 h 9738027"/>
                <a:gd name="connsiteX320" fmla="*/ 1142092 w 14030783"/>
                <a:gd name="connsiteY320" fmla="*/ 6682657 h 9738027"/>
                <a:gd name="connsiteX321" fmla="*/ 1176790 w 14030783"/>
                <a:gd name="connsiteY321" fmla="*/ 6768495 h 9738027"/>
                <a:gd name="connsiteX322" fmla="*/ 1173729 w 14030783"/>
                <a:gd name="connsiteY322" fmla="*/ 6871115 h 9738027"/>
                <a:gd name="connsiteX323" fmla="*/ 1188697 w 14030783"/>
                <a:gd name="connsiteY323" fmla="*/ 6955140 h 9738027"/>
                <a:gd name="connsiteX324" fmla="*/ 1248909 w 14030783"/>
                <a:gd name="connsiteY324" fmla="*/ 7021475 h 9738027"/>
                <a:gd name="connsiteX325" fmla="*/ 1405503 w 14030783"/>
                <a:gd name="connsiteY325" fmla="*/ 7104025 h 9738027"/>
                <a:gd name="connsiteX326" fmla="*/ 1487827 w 14030783"/>
                <a:gd name="connsiteY326" fmla="*/ 7157093 h 9738027"/>
                <a:gd name="connsiteX327" fmla="*/ 1569470 w 14030783"/>
                <a:gd name="connsiteY327" fmla="*/ 7212541 h 9738027"/>
                <a:gd name="connsiteX328" fmla="*/ 1650092 w 14030783"/>
                <a:gd name="connsiteY328" fmla="*/ 7263228 h 9738027"/>
                <a:gd name="connsiteX329" fmla="*/ 1693635 w 14030783"/>
                <a:gd name="connsiteY329" fmla="*/ 7277743 h 9738027"/>
                <a:gd name="connsiteX330" fmla="*/ 1780721 w 14030783"/>
                <a:gd name="connsiteY330" fmla="*/ 7321285 h 9738027"/>
                <a:gd name="connsiteX331" fmla="*/ 1853292 w 14030783"/>
                <a:gd name="connsiteY331" fmla="*/ 7248714 h 9738027"/>
                <a:gd name="connsiteX332" fmla="*/ 1968726 w 14030783"/>
                <a:gd name="connsiteY332" fmla="*/ 7251322 h 9738027"/>
                <a:gd name="connsiteX333" fmla="*/ 1995827 w 14030783"/>
                <a:gd name="connsiteY333" fmla="*/ 7319358 h 9738027"/>
                <a:gd name="connsiteX334" fmla="*/ 2082914 w 14030783"/>
                <a:gd name="connsiteY334" fmla="*/ 7348387 h 9738027"/>
                <a:gd name="connsiteX335" fmla="*/ 2172607 w 14030783"/>
                <a:gd name="connsiteY335" fmla="*/ 7389321 h 9738027"/>
                <a:gd name="connsiteX336" fmla="*/ 2224540 w 14030783"/>
                <a:gd name="connsiteY336" fmla="*/ 7423339 h 9738027"/>
                <a:gd name="connsiteX337" fmla="*/ 2249714 w 14030783"/>
                <a:gd name="connsiteY337" fmla="*/ 7440462 h 9738027"/>
                <a:gd name="connsiteX338" fmla="*/ 2262301 w 14030783"/>
                <a:gd name="connsiteY338" fmla="*/ 7472098 h 9738027"/>
                <a:gd name="connsiteX339" fmla="*/ 2298359 w 14030783"/>
                <a:gd name="connsiteY339" fmla="*/ 7501920 h 9738027"/>
                <a:gd name="connsiteX340" fmla="*/ 2324893 w 14030783"/>
                <a:gd name="connsiteY340" fmla="*/ 7517569 h 9738027"/>
                <a:gd name="connsiteX341" fmla="*/ 2450986 w 14030783"/>
                <a:gd name="connsiteY341" fmla="*/ 7496364 h 9738027"/>
                <a:gd name="connsiteX342" fmla="*/ 2482623 w 14030783"/>
                <a:gd name="connsiteY342" fmla="*/ 7618714 h 9738027"/>
                <a:gd name="connsiteX343" fmla="*/ 2535464 w 14030783"/>
                <a:gd name="connsiteY343" fmla="*/ 7655114 h 9738027"/>
                <a:gd name="connsiteX344" fmla="*/ 2622549 w 14030783"/>
                <a:gd name="connsiteY344" fmla="*/ 7684143 h 9738027"/>
                <a:gd name="connsiteX345" fmla="*/ 2682760 w 14030783"/>
                <a:gd name="connsiteY345" fmla="*/ 7741746 h 9738027"/>
                <a:gd name="connsiteX346" fmla="*/ 2791278 w 14030783"/>
                <a:gd name="connsiteY346" fmla="*/ 7744582 h 9738027"/>
                <a:gd name="connsiteX347" fmla="*/ 2847408 w 14030783"/>
                <a:gd name="connsiteY347" fmla="*/ 7814545 h 9738027"/>
                <a:gd name="connsiteX348" fmla="*/ 2927349 w 14030783"/>
                <a:gd name="connsiteY348" fmla="*/ 7807627 h 9738027"/>
                <a:gd name="connsiteX349" fmla="*/ 3007065 w 14030783"/>
                <a:gd name="connsiteY349" fmla="*/ 7838810 h 9738027"/>
                <a:gd name="connsiteX350" fmla="*/ 3145064 w 14030783"/>
                <a:gd name="connsiteY350" fmla="*/ 7843800 h 9738027"/>
                <a:gd name="connsiteX351" fmla="*/ 3254035 w 14030783"/>
                <a:gd name="connsiteY351" fmla="*/ 7881900 h 9738027"/>
                <a:gd name="connsiteX352" fmla="*/ 3367314 w 14030783"/>
                <a:gd name="connsiteY352" fmla="*/ 7843346 h 9738027"/>
                <a:gd name="connsiteX353" fmla="*/ 3456780 w 14030783"/>
                <a:gd name="connsiteY353" fmla="*/ 7819988 h 9738027"/>
                <a:gd name="connsiteX354" fmla="*/ 3480820 w 14030783"/>
                <a:gd name="connsiteY354" fmla="*/ 7878044 h 9738027"/>
                <a:gd name="connsiteX355" fmla="*/ 3490571 w 14030783"/>
                <a:gd name="connsiteY355" fmla="*/ 7923969 h 9738027"/>
                <a:gd name="connsiteX356" fmla="*/ 3512229 w 14030783"/>
                <a:gd name="connsiteY356" fmla="*/ 7982025 h 9738027"/>
                <a:gd name="connsiteX357" fmla="*/ 3546247 w 14030783"/>
                <a:gd name="connsiteY357" fmla="*/ 8022960 h 9738027"/>
                <a:gd name="connsiteX358" fmla="*/ 3609521 w 14030783"/>
                <a:gd name="connsiteY358" fmla="*/ 8017971 h 9738027"/>
                <a:gd name="connsiteX359" fmla="*/ 3624035 w 14030783"/>
                <a:gd name="connsiteY359" fmla="*/ 7901857 h 9738027"/>
                <a:gd name="connsiteX360" fmla="*/ 3703977 w 14030783"/>
                <a:gd name="connsiteY360" fmla="*/ 7834502 h 9738027"/>
                <a:gd name="connsiteX361" fmla="*/ 3747973 w 14030783"/>
                <a:gd name="connsiteY361" fmla="*/ 7787103 h 9738027"/>
                <a:gd name="connsiteX362" fmla="*/ 3882004 w 14030783"/>
                <a:gd name="connsiteY362" fmla="*/ 7842099 h 9738027"/>
                <a:gd name="connsiteX363" fmla="*/ 4030435 w 14030783"/>
                <a:gd name="connsiteY363" fmla="*/ 7872828 h 9738027"/>
                <a:gd name="connsiteX364" fmla="*/ 4110377 w 14030783"/>
                <a:gd name="connsiteY364" fmla="*/ 7834728 h 9738027"/>
                <a:gd name="connsiteX365" fmla="*/ 4146323 w 14030783"/>
                <a:gd name="connsiteY365" fmla="*/ 7921360 h 9738027"/>
                <a:gd name="connsiteX366" fmla="*/ 4196555 w 14030783"/>
                <a:gd name="connsiteY366" fmla="*/ 7962522 h 9738027"/>
                <a:gd name="connsiteX367" fmla="*/ 4261757 w 14030783"/>
                <a:gd name="connsiteY367" fmla="*/ 8028177 h 9738027"/>
                <a:gd name="connsiteX368" fmla="*/ 4252685 w 14030783"/>
                <a:gd name="connsiteY368" fmla="*/ 8093151 h 9738027"/>
                <a:gd name="connsiteX369" fmla="*/ 4277178 w 14030783"/>
                <a:gd name="connsiteY369" fmla="*/ 8148600 h 9738027"/>
                <a:gd name="connsiteX370" fmla="*/ 4436835 w 14030783"/>
                <a:gd name="connsiteY370" fmla="*/ 8119571 h 9738027"/>
                <a:gd name="connsiteX371" fmla="*/ 4565310 w 14030783"/>
                <a:gd name="connsiteY371" fmla="*/ 8078863 h 9738027"/>
                <a:gd name="connsiteX372" fmla="*/ 4639128 w 14030783"/>
                <a:gd name="connsiteY372" fmla="*/ 8082945 h 9738027"/>
                <a:gd name="connsiteX373" fmla="*/ 4712607 w 14030783"/>
                <a:gd name="connsiteY373" fmla="*/ 8047000 h 9738027"/>
                <a:gd name="connsiteX374" fmla="*/ 4741635 w 14030783"/>
                <a:gd name="connsiteY374" fmla="*/ 8003457 h 9738027"/>
                <a:gd name="connsiteX375" fmla="*/ 4756149 w 14030783"/>
                <a:gd name="connsiteY375" fmla="*/ 7959914 h 9738027"/>
                <a:gd name="connsiteX376" fmla="*/ 4843235 w 14030783"/>
                <a:gd name="connsiteY376" fmla="*/ 7930885 h 9738027"/>
                <a:gd name="connsiteX377" fmla="*/ 4877480 w 14030783"/>
                <a:gd name="connsiteY377" fmla="*/ 7904465 h 9738027"/>
                <a:gd name="connsiteX378" fmla="*/ 4933609 w 14030783"/>
                <a:gd name="connsiteY378" fmla="*/ 7875437 h 9738027"/>
                <a:gd name="connsiteX379" fmla="*/ 4986224 w 14030783"/>
                <a:gd name="connsiteY379" fmla="*/ 7839037 h 9738027"/>
                <a:gd name="connsiteX380" fmla="*/ 5104492 w 14030783"/>
                <a:gd name="connsiteY380" fmla="*/ 7766919 h 9738027"/>
                <a:gd name="connsiteX381" fmla="*/ 5249635 w 14030783"/>
                <a:gd name="connsiteY381" fmla="*/ 7814771 h 9738027"/>
                <a:gd name="connsiteX382" fmla="*/ 5336721 w 14030783"/>
                <a:gd name="connsiteY382" fmla="*/ 7872828 h 9738027"/>
                <a:gd name="connsiteX383" fmla="*/ 5423807 w 14030783"/>
                <a:gd name="connsiteY383" fmla="*/ 7858314 h 9738027"/>
                <a:gd name="connsiteX384" fmla="*/ 5467349 w 14030783"/>
                <a:gd name="connsiteY384" fmla="*/ 7829285 h 9738027"/>
                <a:gd name="connsiteX385" fmla="*/ 5553754 w 14030783"/>
                <a:gd name="connsiteY385" fmla="*/ 7712377 h 9738027"/>
                <a:gd name="connsiteX386" fmla="*/ 5602741 w 14030783"/>
                <a:gd name="connsiteY386" fmla="*/ 7788804 h 9738027"/>
                <a:gd name="connsiteX387" fmla="*/ 5641521 w 14030783"/>
                <a:gd name="connsiteY387" fmla="*/ 7843800 h 9738027"/>
                <a:gd name="connsiteX388" fmla="*/ 5656035 w 14030783"/>
                <a:gd name="connsiteY388" fmla="*/ 7887343 h 9738027"/>
                <a:gd name="connsiteX389" fmla="*/ 5745276 w 14030783"/>
                <a:gd name="connsiteY389" fmla="*/ 7950389 h 9738027"/>
                <a:gd name="connsiteX390" fmla="*/ 5770222 w 14030783"/>
                <a:gd name="connsiteY390" fmla="*/ 7990077 h 9738027"/>
                <a:gd name="connsiteX391" fmla="*/ 5766480 w 14030783"/>
                <a:gd name="connsiteY391" fmla="*/ 8069112 h 9738027"/>
                <a:gd name="connsiteX392" fmla="*/ 5771016 w 14030783"/>
                <a:gd name="connsiteY392" fmla="*/ 8131703 h 9738027"/>
                <a:gd name="connsiteX393" fmla="*/ 5778386 w 14030783"/>
                <a:gd name="connsiteY393" fmla="*/ 8211419 h 9738027"/>
                <a:gd name="connsiteX394" fmla="*/ 5776458 w 14030783"/>
                <a:gd name="connsiteY394" fmla="*/ 8300887 h 9738027"/>
                <a:gd name="connsiteX395" fmla="*/ 5730989 w 14030783"/>
                <a:gd name="connsiteY395" fmla="*/ 8377994 h 9738027"/>
                <a:gd name="connsiteX396" fmla="*/ 5641521 w 14030783"/>
                <a:gd name="connsiteY396" fmla="*/ 8424371 h 9738027"/>
                <a:gd name="connsiteX397" fmla="*/ 5612492 w 14030783"/>
                <a:gd name="connsiteY397" fmla="*/ 8467914 h 9738027"/>
                <a:gd name="connsiteX398" fmla="*/ 5597978 w 14030783"/>
                <a:gd name="connsiteY398" fmla="*/ 8511457 h 9738027"/>
                <a:gd name="connsiteX399" fmla="*/ 5510892 w 14030783"/>
                <a:gd name="connsiteY399" fmla="*/ 8598543 h 9738027"/>
                <a:gd name="connsiteX400" fmla="*/ 5496378 w 14030783"/>
                <a:gd name="connsiteY400" fmla="*/ 8642085 h 9738027"/>
                <a:gd name="connsiteX401" fmla="*/ 5558744 w 14030783"/>
                <a:gd name="connsiteY401" fmla="*/ 8768178 h 9738027"/>
                <a:gd name="connsiteX402" fmla="*/ 5516109 w 14030783"/>
                <a:gd name="connsiteY402" fmla="*/ 8861954 h 9738027"/>
                <a:gd name="connsiteX403" fmla="*/ 5658303 w 14030783"/>
                <a:gd name="connsiteY403" fmla="*/ 8840183 h 9738027"/>
                <a:gd name="connsiteX404" fmla="*/ 5750491 w 14030783"/>
                <a:gd name="connsiteY404" fmla="*/ 8814103 h 9738027"/>
                <a:gd name="connsiteX405" fmla="*/ 5815692 w 14030783"/>
                <a:gd name="connsiteY405" fmla="*/ 8800268 h 9738027"/>
                <a:gd name="connsiteX406" fmla="*/ 5787798 w 14030783"/>
                <a:gd name="connsiteY406" fmla="*/ 8872159 h 9738027"/>
                <a:gd name="connsiteX407" fmla="*/ 5786890 w 14030783"/>
                <a:gd name="connsiteY407" fmla="*/ 8903343 h 9738027"/>
                <a:gd name="connsiteX408" fmla="*/ 5786664 w 14030783"/>
                <a:gd name="connsiteY408" fmla="*/ 8946885 h 9738027"/>
                <a:gd name="connsiteX409" fmla="*/ 5815692 w 14030783"/>
                <a:gd name="connsiteY409" fmla="*/ 9033971 h 9738027"/>
                <a:gd name="connsiteX410" fmla="*/ 5868760 w 14030783"/>
                <a:gd name="connsiteY410" fmla="*/ 9080576 h 9738027"/>
                <a:gd name="connsiteX411" fmla="*/ 5921828 w 14030783"/>
                <a:gd name="connsiteY411" fmla="*/ 9114140 h 9738027"/>
                <a:gd name="connsiteX412" fmla="*/ 5946321 w 14030783"/>
                <a:gd name="connsiteY412" fmla="*/ 9164600 h 9738027"/>
                <a:gd name="connsiteX413" fmla="*/ 5902778 w 14030783"/>
                <a:gd name="connsiteY413" fmla="*/ 9266200 h 9738027"/>
                <a:gd name="connsiteX414" fmla="*/ 6062435 w 14030783"/>
                <a:gd name="connsiteY414" fmla="*/ 9353285 h 9738027"/>
                <a:gd name="connsiteX415" fmla="*/ 6076949 w 14030783"/>
                <a:gd name="connsiteY415" fmla="*/ 9396828 h 9738027"/>
                <a:gd name="connsiteX416" fmla="*/ 6105978 w 14030783"/>
                <a:gd name="connsiteY416" fmla="*/ 9440371 h 9738027"/>
                <a:gd name="connsiteX417" fmla="*/ 6172653 w 14030783"/>
                <a:gd name="connsiteY417" fmla="*/ 9471214 h 9738027"/>
                <a:gd name="connsiteX418" fmla="*/ 6308384 w 14030783"/>
                <a:gd name="connsiteY418" fmla="*/ 9406920 h 9738027"/>
                <a:gd name="connsiteX419" fmla="*/ 6338207 w 14030783"/>
                <a:gd name="connsiteY419" fmla="*/ 9440371 h 9738027"/>
                <a:gd name="connsiteX420" fmla="*/ 6352721 w 14030783"/>
                <a:gd name="connsiteY420" fmla="*/ 9483914 h 9738027"/>
                <a:gd name="connsiteX421" fmla="*/ 6386739 w 14030783"/>
                <a:gd name="connsiteY421" fmla="*/ 9527003 h 9738027"/>
                <a:gd name="connsiteX422" fmla="*/ 6444569 w 14030783"/>
                <a:gd name="connsiteY422" fmla="*/ 9556032 h 9738027"/>
                <a:gd name="connsiteX423" fmla="*/ 6469061 w 14030783"/>
                <a:gd name="connsiteY423" fmla="*/ 9510562 h 9738027"/>
                <a:gd name="connsiteX424" fmla="*/ 6468835 w 14030783"/>
                <a:gd name="connsiteY424" fmla="*/ 9382314 h 9738027"/>
                <a:gd name="connsiteX425" fmla="*/ 6439807 w 14030783"/>
                <a:gd name="connsiteY425" fmla="*/ 9280714 h 9738027"/>
                <a:gd name="connsiteX426" fmla="*/ 6483349 w 14030783"/>
                <a:gd name="connsiteY426" fmla="*/ 9237171 h 9738027"/>
                <a:gd name="connsiteX427" fmla="*/ 6526892 w 14030783"/>
                <a:gd name="connsiteY427" fmla="*/ 9222657 h 9738027"/>
                <a:gd name="connsiteX428" fmla="*/ 6596516 w 14030783"/>
                <a:gd name="connsiteY428" fmla="*/ 9225945 h 9738027"/>
                <a:gd name="connsiteX429" fmla="*/ 6675097 w 14030783"/>
                <a:gd name="connsiteY429" fmla="*/ 9168795 h 9738027"/>
                <a:gd name="connsiteX430" fmla="*/ 6776243 w 14030783"/>
                <a:gd name="connsiteY430" fmla="*/ 9224812 h 9738027"/>
                <a:gd name="connsiteX431" fmla="*/ 6802664 w 14030783"/>
                <a:gd name="connsiteY431" fmla="*/ 9164600 h 9738027"/>
                <a:gd name="connsiteX432" fmla="*/ 6867638 w 14030783"/>
                <a:gd name="connsiteY432" fmla="*/ 9181722 h 9738027"/>
                <a:gd name="connsiteX433" fmla="*/ 6909027 w 14030783"/>
                <a:gd name="connsiteY433" fmla="*/ 9205988 h 9738027"/>
                <a:gd name="connsiteX434" fmla="*/ 6991349 w 14030783"/>
                <a:gd name="connsiteY434" fmla="*/ 9208143 h 9738027"/>
                <a:gd name="connsiteX435" fmla="*/ 7063921 w 14030783"/>
                <a:gd name="connsiteY435" fmla="*/ 9121057 h 9738027"/>
                <a:gd name="connsiteX436" fmla="*/ 7141028 w 14030783"/>
                <a:gd name="connsiteY436" fmla="*/ 9139881 h 9738027"/>
                <a:gd name="connsiteX437" fmla="*/ 7209064 w 14030783"/>
                <a:gd name="connsiteY437" fmla="*/ 9077514 h 9738027"/>
                <a:gd name="connsiteX438" fmla="*/ 7235939 w 14030783"/>
                <a:gd name="connsiteY438" fmla="*/ 9048713 h 9738027"/>
                <a:gd name="connsiteX439" fmla="*/ 7275172 w 14030783"/>
                <a:gd name="connsiteY439" fmla="*/ 9023539 h 9738027"/>
                <a:gd name="connsiteX440" fmla="*/ 7310436 w 14030783"/>
                <a:gd name="connsiteY440" fmla="*/ 9063681 h 9738027"/>
                <a:gd name="connsiteX441" fmla="*/ 7346609 w 14030783"/>
                <a:gd name="connsiteY441" fmla="*/ 9109604 h 9738027"/>
                <a:gd name="connsiteX442" fmla="*/ 7382328 w 14030783"/>
                <a:gd name="connsiteY442" fmla="*/ 9159270 h 9738027"/>
                <a:gd name="connsiteX443" fmla="*/ 7499349 w 14030783"/>
                <a:gd name="connsiteY443" fmla="*/ 9164600 h 9738027"/>
                <a:gd name="connsiteX444" fmla="*/ 7586435 w 14030783"/>
                <a:gd name="connsiteY444" fmla="*/ 9179114 h 9738027"/>
                <a:gd name="connsiteX445" fmla="*/ 7600949 w 14030783"/>
                <a:gd name="connsiteY445" fmla="*/ 9353285 h 9738027"/>
                <a:gd name="connsiteX446" fmla="*/ 7673521 w 14030783"/>
                <a:gd name="connsiteY446" fmla="*/ 9367800 h 9738027"/>
                <a:gd name="connsiteX447" fmla="*/ 7760607 w 14030783"/>
                <a:gd name="connsiteY447" fmla="*/ 9396828 h 9738027"/>
                <a:gd name="connsiteX448" fmla="*/ 7847692 w 14030783"/>
                <a:gd name="connsiteY448" fmla="*/ 9425857 h 9738027"/>
                <a:gd name="connsiteX449" fmla="*/ 7891235 w 14030783"/>
                <a:gd name="connsiteY449" fmla="*/ 9440371 h 9738027"/>
                <a:gd name="connsiteX450" fmla="*/ 7934778 w 14030783"/>
                <a:gd name="connsiteY450" fmla="*/ 9396828 h 9738027"/>
                <a:gd name="connsiteX451" fmla="*/ 7978321 w 14030783"/>
                <a:gd name="connsiteY451" fmla="*/ 9382314 h 9738027"/>
                <a:gd name="connsiteX452" fmla="*/ 8001453 w 14030783"/>
                <a:gd name="connsiteY452" fmla="*/ 9347389 h 9738027"/>
                <a:gd name="connsiteX453" fmla="*/ 8044315 w 14030783"/>
                <a:gd name="connsiteY453" fmla="*/ 9335483 h 9738027"/>
                <a:gd name="connsiteX454" fmla="*/ 8103847 w 14030783"/>
                <a:gd name="connsiteY454" fmla="*/ 9397396 h 9738027"/>
                <a:gd name="connsiteX455" fmla="*/ 8207942 w 14030783"/>
                <a:gd name="connsiteY455" fmla="*/ 9437309 h 9738027"/>
                <a:gd name="connsiteX456" fmla="*/ 8253866 w 14030783"/>
                <a:gd name="connsiteY456" fmla="*/ 9392633 h 9738027"/>
                <a:gd name="connsiteX457" fmla="*/ 8294347 w 14030783"/>
                <a:gd name="connsiteY457" fmla="*/ 9401818 h 9738027"/>
                <a:gd name="connsiteX458" fmla="*/ 8337890 w 14030783"/>
                <a:gd name="connsiteY458" fmla="*/ 9438217 h 9738027"/>
                <a:gd name="connsiteX459" fmla="*/ 8356259 w 14030783"/>
                <a:gd name="connsiteY459" fmla="*/ 9485502 h 9738027"/>
                <a:gd name="connsiteX460" fmla="*/ 8333808 w 14030783"/>
                <a:gd name="connsiteY460" fmla="*/ 9519633 h 9738027"/>
                <a:gd name="connsiteX461" fmla="*/ 8315778 w 14030783"/>
                <a:gd name="connsiteY461" fmla="*/ 9604564 h 9738027"/>
                <a:gd name="connsiteX462" fmla="*/ 8348095 w 14030783"/>
                <a:gd name="connsiteY462" fmla="*/ 9685413 h 9738027"/>
                <a:gd name="connsiteX463" fmla="*/ 8389257 w 14030783"/>
                <a:gd name="connsiteY463" fmla="*/ 9738027 h 9738027"/>
                <a:gd name="connsiteX464" fmla="*/ 8428264 w 14030783"/>
                <a:gd name="connsiteY464" fmla="*/ 9730657 h 9738027"/>
                <a:gd name="connsiteX465" fmla="*/ 8425202 w 14030783"/>
                <a:gd name="connsiteY465" fmla="*/ 9682578 h 9738027"/>
                <a:gd name="connsiteX466" fmla="*/ 8399235 w 14030783"/>
                <a:gd name="connsiteY466" fmla="*/ 9643571 h 9738027"/>
                <a:gd name="connsiteX467" fmla="*/ 8389937 w 14030783"/>
                <a:gd name="connsiteY467" fmla="*/ 9571453 h 9738027"/>
                <a:gd name="connsiteX468" fmla="*/ 8409214 w 14030783"/>
                <a:gd name="connsiteY468" fmla="*/ 9527684 h 9738027"/>
                <a:gd name="connsiteX469" fmla="*/ 8434841 w 14030783"/>
                <a:gd name="connsiteY469" fmla="*/ 9475977 h 9738027"/>
                <a:gd name="connsiteX470" fmla="*/ 8468178 w 14030783"/>
                <a:gd name="connsiteY470" fmla="*/ 9483120 h 9738027"/>
                <a:gd name="connsiteX471" fmla="*/ 8534853 w 14030783"/>
                <a:gd name="connsiteY471" fmla="*/ 9473595 h 9738027"/>
                <a:gd name="connsiteX472" fmla="*/ 8592684 w 14030783"/>
                <a:gd name="connsiteY472" fmla="*/ 9453185 h 9738027"/>
                <a:gd name="connsiteX473" fmla="*/ 8675007 w 14030783"/>
                <a:gd name="connsiteY473" fmla="*/ 9428465 h 9738027"/>
                <a:gd name="connsiteX474" fmla="*/ 8734991 w 14030783"/>
                <a:gd name="connsiteY474" fmla="*/ 9415877 h 9738027"/>
                <a:gd name="connsiteX475" fmla="*/ 8730116 w 14030783"/>
                <a:gd name="connsiteY475" fmla="*/ 9375964 h 9738027"/>
                <a:gd name="connsiteX476" fmla="*/ 8753928 w 14030783"/>
                <a:gd name="connsiteY476" fmla="*/ 9356914 h 9738027"/>
                <a:gd name="connsiteX477" fmla="*/ 8782503 w 14030783"/>
                <a:gd name="connsiteY477" fmla="*/ 9359295 h 9738027"/>
                <a:gd name="connsiteX478" fmla="*/ 8849178 w 14030783"/>
                <a:gd name="connsiteY478" fmla="*/ 9382314 h 9738027"/>
                <a:gd name="connsiteX479" fmla="*/ 8894876 w 14030783"/>
                <a:gd name="connsiteY479" fmla="*/ 9312577 h 9738027"/>
                <a:gd name="connsiteX480" fmla="*/ 8942047 w 14030783"/>
                <a:gd name="connsiteY480" fmla="*/ 9314052 h 9738027"/>
                <a:gd name="connsiteX481" fmla="*/ 8980147 w 14030783"/>
                <a:gd name="connsiteY481" fmla="*/ 9356914 h 9738027"/>
                <a:gd name="connsiteX482" fmla="*/ 9023009 w 14030783"/>
                <a:gd name="connsiteY482" fmla="*/ 9321195 h 9738027"/>
                <a:gd name="connsiteX483" fmla="*/ 9064511 w 14030783"/>
                <a:gd name="connsiteY483" fmla="*/ 9264272 h 9738027"/>
                <a:gd name="connsiteX484" fmla="*/ 9124723 w 14030783"/>
                <a:gd name="connsiteY484" fmla="*/ 9278106 h 9738027"/>
                <a:gd name="connsiteX485" fmla="*/ 9163503 w 14030783"/>
                <a:gd name="connsiteY485" fmla="*/ 9237852 h 9738027"/>
                <a:gd name="connsiteX486" fmla="*/ 9168266 w 14030783"/>
                <a:gd name="connsiteY486" fmla="*/ 9186258 h 9738027"/>
                <a:gd name="connsiteX487" fmla="*/ 9199222 w 14030783"/>
                <a:gd name="connsiteY487" fmla="*/ 9133077 h 9738027"/>
                <a:gd name="connsiteX488" fmla="*/ 9242084 w 14030783"/>
                <a:gd name="connsiteY488" fmla="*/ 9156889 h 9738027"/>
                <a:gd name="connsiteX489" fmla="*/ 9285174 w 14030783"/>
                <a:gd name="connsiteY489" fmla="*/ 9196690 h 9738027"/>
                <a:gd name="connsiteX490" fmla="*/ 9344478 w 14030783"/>
                <a:gd name="connsiteY490" fmla="*/ 9159270 h 9738027"/>
                <a:gd name="connsiteX491" fmla="*/ 9438367 w 14030783"/>
                <a:gd name="connsiteY491" fmla="*/ 9131943 h 9738027"/>
                <a:gd name="connsiteX492" fmla="*/ 9496878 w 14030783"/>
                <a:gd name="connsiteY492" fmla="*/ 9130695 h 9738027"/>
                <a:gd name="connsiteX493" fmla="*/ 9557316 w 14030783"/>
                <a:gd name="connsiteY493" fmla="*/ 9105521 h 9738027"/>
                <a:gd name="connsiteX494" fmla="*/ 9613446 w 14030783"/>
                <a:gd name="connsiteY494" fmla="*/ 9126046 h 9738027"/>
                <a:gd name="connsiteX495" fmla="*/ 9691007 w 14030783"/>
                <a:gd name="connsiteY495" fmla="*/ 9106543 h 9738027"/>
                <a:gd name="connsiteX496" fmla="*/ 9792153 w 14030783"/>
                <a:gd name="connsiteY496" fmla="*/ 9094977 h 9738027"/>
                <a:gd name="connsiteX497" fmla="*/ 9854973 w 14030783"/>
                <a:gd name="connsiteY497" fmla="*/ 9050866 h 9738027"/>
                <a:gd name="connsiteX498" fmla="*/ 9842159 w 14030783"/>
                <a:gd name="connsiteY498" fmla="*/ 9009252 h 9738027"/>
                <a:gd name="connsiteX499" fmla="*/ 9858034 w 14030783"/>
                <a:gd name="connsiteY499" fmla="*/ 8981583 h 9738027"/>
                <a:gd name="connsiteX500" fmla="*/ 9911216 w 14030783"/>
                <a:gd name="connsiteY500" fmla="*/ 8980677 h 9738027"/>
                <a:gd name="connsiteX501" fmla="*/ 9932534 w 14030783"/>
                <a:gd name="connsiteY501" fmla="*/ 8931350 h 9738027"/>
                <a:gd name="connsiteX502" fmla="*/ 9981519 w 14030783"/>
                <a:gd name="connsiteY502" fmla="*/ 8904022 h 9738027"/>
                <a:gd name="connsiteX503" fmla="*/ 10063162 w 14030783"/>
                <a:gd name="connsiteY503" fmla="*/ 8850956 h 9738027"/>
                <a:gd name="connsiteX504" fmla="*/ 10140723 w 14030783"/>
                <a:gd name="connsiteY504" fmla="*/ 8802650 h 9738027"/>
                <a:gd name="connsiteX505" fmla="*/ 10169524 w 14030783"/>
                <a:gd name="connsiteY505" fmla="*/ 8768632 h 9738027"/>
                <a:gd name="connsiteX506" fmla="*/ 10138795 w 14030783"/>
                <a:gd name="connsiteY506" fmla="*/ 8719646 h 9738027"/>
                <a:gd name="connsiteX507" fmla="*/ 10178256 w 14030783"/>
                <a:gd name="connsiteY507" fmla="*/ 8683474 h 9738027"/>
                <a:gd name="connsiteX508" fmla="*/ 10238467 w 14030783"/>
                <a:gd name="connsiteY508" fmla="*/ 8664197 h 9738027"/>
                <a:gd name="connsiteX509" fmla="*/ 10291535 w 14030783"/>
                <a:gd name="connsiteY509" fmla="*/ 8642539 h 9738027"/>
                <a:gd name="connsiteX510" fmla="*/ 10332470 w 14030783"/>
                <a:gd name="connsiteY510" fmla="*/ 8610902 h 9738027"/>
                <a:gd name="connsiteX511" fmla="*/ 10389847 w 14030783"/>
                <a:gd name="connsiteY511" fmla="*/ 8533002 h 9738027"/>
                <a:gd name="connsiteX512" fmla="*/ 10402207 w 14030783"/>
                <a:gd name="connsiteY512" fmla="*/ 8525971 h 9738027"/>
                <a:gd name="connsiteX513" fmla="*/ 10436905 w 14030783"/>
                <a:gd name="connsiteY513" fmla="*/ 8480274 h 9738027"/>
                <a:gd name="connsiteX514" fmla="*/ 10475232 w 14030783"/>
                <a:gd name="connsiteY514" fmla="*/ 8443875 h 9738027"/>
                <a:gd name="connsiteX515" fmla="*/ 10518321 w 14030783"/>
                <a:gd name="connsiteY515" fmla="*/ 8395343 h 9738027"/>
                <a:gd name="connsiteX516" fmla="*/ 10533516 w 14030783"/>
                <a:gd name="connsiteY516" fmla="*/ 8308257 h 9738027"/>
                <a:gd name="connsiteX517" fmla="*/ 10538052 w 14030783"/>
                <a:gd name="connsiteY517" fmla="*/ 8247819 h 9738027"/>
                <a:gd name="connsiteX518" fmla="*/ 10520816 w 14030783"/>
                <a:gd name="connsiteY518" fmla="*/ 8171052 h 9738027"/>
                <a:gd name="connsiteX519" fmla="*/ 10561864 w 14030783"/>
                <a:gd name="connsiteY519" fmla="*/ 8117643 h 9738027"/>
                <a:gd name="connsiteX520" fmla="*/ 10605407 w 14030783"/>
                <a:gd name="connsiteY520" fmla="*/ 8119571 h 9738027"/>
                <a:gd name="connsiteX521" fmla="*/ 10666072 w 14030783"/>
                <a:gd name="connsiteY521" fmla="*/ 8102676 h 9738027"/>
                <a:gd name="connsiteX522" fmla="*/ 10693627 w 14030783"/>
                <a:gd name="connsiteY522" fmla="*/ 8025569 h 9738027"/>
                <a:gd name="connsiteX523" fmla="*/ 10735128 w 14030783"/>
                <a:gd name="connsiteY523" fmla="*/ 7994839 h 9738027"/>
                <a:gd name="connsiteX524" fmla="*/ 10813823 w 14030783"/>
                <a:gd name="connsiteY524" fmla="*/ 7894940 h 9738027"/>
                <a:gd name="connsiteX525" fmla="*/ 10845233 w 14030783"/>
                <a:gd name="connsiteY525" fmla="*/ 7805246 h 9738027"/>
                <a:gd name="connsiteX526" fmla="*/ 10886394 w 14030783"/>
                <a:gd name="connsiteY526" fmla="*/ 7745488 h 9738027"/>
                <a:gd name="connsiteX527" fmla="*/ 10942297 w 14030783"/>
                <a:gd name="connsiteY527" fmla="*/ 7730520 h 9738027"/>
                <a:gd name="connsiteX528" fmla="*/ 10997292 w 14030783"/>
                <a:gd name="connsiteY528" fmla="*/ 7727685 h 9738027"/>
                <a:gd name="connsiteX529" fmla="*/ 10990829 w 14030783"/>
                <a:gd name="connsiteY529" fmla="*/ 7706028 h 9738027"/>
                <a:gd name="connsiteX530" fmla="*/ 10982778 w 14030783"/>
                <a:gd name="connsiteY530" fmla="*/ 7652732 h 9738027"/>
                <a:gd name="connsiteX531" fmla="*/ 10989695 w 14030783"/>
                <a:gd name="connsiteY531" fmla="*/ 7604427 h 9738027"/>
                <a:gd name="connsiteX532" fmla="*/ 10956584 w 14030783"/>
                <a:gd name="connsiteY532" fmla="*/ 7507590 h 9738027"/>
                <a:gd name="connsiteX533" fmla="*/ 10954430 w 14030783"/>
                <a:gd name="connsiteY533" fmla="*/ 7454521 h 9738027"/>
                <a:gd name="connsiteX534" fmla="*/ 11002735 w 14030783"/>
                <a:gd name="connsiteY534" fmla="*/ 7401681 h 9738027"/>
                <a:gd name="connsiteX535" fmla="*/ 11063741 w 14030783"/>
                <a:gd name="connsiteY535" fmla="*/ 7373333 h 9738027"/>
                <a:gd name="connsiteX536" fmla="*/ 11055349 w 14030783"/>
                <a:gd name="connsiteY536" fmla="*/ 7335800 h 9738027"/>
                <a:gd name="connsiteX537" fmla="*/ 11013734 w 14030783"/>
                <a:gd name="connsiteY537" fmla="*/ 7306998 h 9738027"/>
                <a:gd name="connsiteX538" fmla="*/ 10951368 w 14030783"/>
                <a:gd name="connsiteY538" fmla="*/ 7239643 h 9738027"/>
                <a:gd name="connsiteX539" fmla="*/ 10890703 w 14030783"/>
                <a:gd name="connsiteY539" fmla="*/ 7270371 h 9738027"/>
                <a:gd name="connsiteX540" fmla="*/ 10820966 w 14030783"/>
                <a:gd name="connsiteY540" fmla="*/ 7263001 h 9738027"/>
                <a:gd name="connsiteX541" fmla="*/ 10823121 w 14030783"/>
                <a:gd name="connsiteY541" fmla="*/ 7205171 h 9738027"/>
                <a:gd name="connsiteX542" fmla="*/ 10869045 w 14030783"/>
                <a:gd name="connsiteY542" fmla="*/ 7133053 h 9738027"/>
                <a:gd name="connsiteX543" fmla="*/ 10916103 w 14030783"/>
                <a:gd name="connsiteY543" fmla="*/ 7116158 h 9738027"/>
                <a:gd name="connsiteX544" fmla="*/ 10956130 w 14030783"/>
                <a:gd name="connsiteY544" fmla="*/ 7087357 h 9738027"/>
                <a:gd name="connsiteX545" fmla="*/ 11012486 w 14030783"/>
                <a:gd name="connsiteY545" fmla="*/ 7074769 h 9738027"/>
                <a:gd name="connsiteX546" fmla="*/ 11072244 w 14030783"/>
                <a:gd name="connsiteY546" fmla="*/ 7055039 h 9738027"/>
                <a:gd name="connsiteX547" fmla="*/ 10968491 w 14030783"/>
                <a:gd name="connsiteY547" fmla="*/ 6954120 h 9738027"/>
                <a:gd name="connsiteX548" fmla="*/ 10942070 w 14030783"/>
                <a:gd name="connsiteY548" fmla="*/ 6879619 h 9738027"/>
                <a:gd name="connsiteX549" fmla="*/ 11036527 w 14030783"/>
                <a:gd name="connsiteY549" fmla="*/ 6886083 h 9738027"/>
                <a:gd name="connsiteX550" fmla="*/ 11084378 w 14030783"/>
                <a:gd name="connsiteY550" fmla="*/ 6856828 h 9738027"/>
                <a:gd name="connsiteX551" fmla="*/ 11026321 w 14030783"/>
                <a:gd name="connsiteY551" fmla="*/ 6788566 h 9738027"/>
                <a:gd name="connsiteX552" fmla="*/ 10953749 w 14030783"/>
                <a:gd name="connsiteY552" fmla="*/ 6740714 h 9738027"/>
                <a:gd name="connsiteX553" fmla="*/ 10948307 w 14030783"/>
                <a:gd name="connsiteY553" fmla="*/ 6692862 h 9738027"/>
                <a:gd name="connsiteX554" fmla="*/ 10895692 w 14030783"/>
                <a:gd name="connsiteY554" fmla="*/ 6668143 h 9738027"/>
                <a:gd name="connsiteX555" fmla="*/ 10852603 w 14030783"/>
                <a:gd name="connsiteY555" fmla="*/ 6633671 h 9738027"/>
                <a:gd name="connsiteX556" fmla="*/ 10842851 w 14030783"/>
                <a:gd name="connsiteY556" fmla="*/ 6556790 h 9738027"/>
                <a:gd name="connsiteX557" fmla="*/ 10832646 w 14030783"/>
                <a:gd name="connsiteY557" fmla="*/ 6494198 h 9738027"/>
                <a:gd name="connsiteX558" fmla="*/ 10779578 w 14030783"/>
                <a:gd name="connsiteY558" fmla="*/ 6367878 h 9738027"/>
                <a:gd name="connsiteX559" fmla="*/ 10750549 w 14030783"/>
                <a:gd name="connsiteY559" fmla="*/ 6247228 h 9738027"/>
                <a:gd name="connsiteX560" fmla="*/ 10707007 w 14030783"/>
                <a:gd name="connsiteY560" fmla="*/ 6218200 h 9738027"/>
                <a:gd name="connsiteX561" fmla="*/ 10658021 w 14030783"/>
                <a:gd name="connsiteY561" fmla="*/ 6155833 h 9738027"/>
                <a:gd name="connsiteX562" fmla="*/ 10547349 w 14030783"/>
                <a:gd name="connsiteY562" fmla="*/ 6072831 h 9738027"/>
                <a:gd name="connsiteX563" fmla="*/ 10465027 w 14030783"/>
                <a:gd name="connsiteY563" fmla="*/ 6005701 h 9738027"/>
                <a:gd name="connsiteX564" fmla="*/ 10480221 w 14030783"/>
                <a:gd name="connsiteY564" fmla="*/ 5885505 h 9738027"/>
                <a:gd name="connsiteX565" fmla="*/ 10547803 w 14030783"/>
                <a:gd name="connsiteY565" fmla="*/ 5822232 h 9738027"/>
                <a:gd name="connsiteX566" fmla="*/ 10634435 w 14030783"/>
                <a:gd name="connsiteY566" fmla="*/ 5724714 h 9738027"/>
                <a:gd name="connsiteX567" fmla="*/ 10668453 w 14030783"/>
                <a:gd name="connsiteY567" fmla="*/ 5637402 h 9738027"/>
                <a:gd name="connsiteX568" fmla="*/ 10711996 w 14030783"/>
                <a:gd name="connsiteY568" fmla="*/ 5604745 h 9738027"/>
                <a:gd name="connsiteX569" fmla="*/ 10789103 w 14030783"/>
                <a:gd name="connsiteY569" fmla="*/ 5627196 h 9738027"/>
                <a:gd name="connsiteX570" fmla="*/ 10799989 w 14030783"/>
                <a:gd name="connsiteY570" fmla="*/ 5560067 h 9738027"/>
                <a:gd name="connsiteX571" fmla="*/ 10853057 w 14030783"/>
                <a:gd name="connsiteY571" fmla="*/ 5502464 h 9738027"/>
                <a:gd name="connsiteX572" fmla="*/ 10929936 w 14030783"/>
                <a:gd name="connsiteY572" fmla="*/ 5468446 h 9738027"/>
                <a:gd name="connsiteX573" fmla="*/ 10997292 w 14030783"/>
                <a:gd name="connsiteY573" fmla="*/ 5463457 h 9738027"/>
                <a:gd name="connsiteX574" fmla="*/ 11027909 w 14030783"/>
                <a:gd name="connsiteY574" fmla="*/ 5434655 h 9738027"/>
                <a:gd name="connsiteX575" fmla="*/ 11090501 w 14030783"/>
                <a:gd name="connsiteY575" fmla="*/ 5395875 h 9738027"/>
                <a:gd name="connsiteX576" fmla="*/ 11200492 w 14030783"/>
                <a:gd name="connsiteY576" fmla="*/ 5361857 h 9738027"/>
                <a:gd name="connsiteX577" fmla="*/ 11244035 w 14030783"/>
                <a:gd name="connsiteY577" fmla="*/ 5332828 h 9738027"/>
                <a:gd name="connsiteX578" fmla="*/ 11200492 w 14030783"/>
                <a:gd name="connsiteY578" fmla="*/ 5303800 h 9738027"/>
                <a:gd name="connsiteX579" fmla="*/ 10910207 w 14030783"/>
                <a:gd name="connsiteY579" fmla="*/ 5260257 h 9738027"/>
                <a:gd name="connsiteX580" fmla="*/ 10866664 w 14030783"/>
                <a:gd name="connsiteY580" fmla="*/ 5216714 h 9738027"/>
                <a:gd name="connsiteX581" fmla="*/ 10721521 w 14030783"/>
                <a:gd name="connsiteY581" fmla="*/ 5274771 h 9738027"/>
                <a:gd name="connsiteX582" fmla="*/ 10663464 w 14030783"/>
                <a:gd name="connsiteY582" fmla="*/ 5303800 h 9738027"/>
                <a:gd name="connsiteX583" fmla="*/ 10576378 w 14030783"/>
                <a:gd name="connsiteY583" fmla="*/ 5390206 h 9738027"/>
                <a:gd name="connsiteX584" fmla="*/ 10479087 w 14030783"/>
                <a:gd name="connsiteY584" fmla="*/ 5361403 h 9738027"/>
                <a:gd name="connsiteX585" fmla="*/ 10407422 w 14030783"/>
                <a:gd name="connsiteY585" fmla="*/ 5317633 h 9738027"/>
                <a:gd name="connsiteX586" fmla="*/ 10387692 w 14030783"/>
                <a:gd name="connsiteY586" fmla="*/ 5245743 h 9738027"/>
                <a:gd name="connsiteX587" fmla="*/ 10402207 w 14030783"/>
                <a:gd name="connsiteY587" fmla="*/ 5187685 h 9738027"/>
                <a:gd name="connsiteX588" fmla="*/ 10431235 w 14030783"/>
                <a:gd name="connsiteY588" fmla="*/ 5144143 h 9738027"/>
                <a:gd name="connsiteX589" fmla="*/ 10387692 w 14030783"/>
                <a:gd name="connsiteY589" fmla="*/ 5115114 h 9738027"/>
                <a:gd name="connsiteX590" fmla="*/ 10329635 w 14030783"/>
                <a:gd name="connsiteY590" fmla="*/ 5100600 h 9738027"/>
                <a:gd name="connsiteX591" fmla="*/ 10242549 w 14030783"/>
                <a:gd name="connsiteY591" fmla="*/ 5071571 h 9738027"/>
                <a:gd name="connsiteX592" fmla="*/ 10199007 w 14030783"/>
                <a:gd name="connsiteY592" fmla="*/ 5057057 h 9738027"/>
                <a:gd name="connsiteX593" fmla="*/ 10112602 w 14030783"/>
                <a:gd name="connsiteY593" fmla="*/ 5028028 h 9738027"/>
                <a:gd name="connsiteX594" fmla="*/ 10083346 w 14030783"/>
                <a:gd name="connsiteY594" fmla="*/ 4921665 h 9738027"/>
                <a:gd name="connsiteX595" fmla="*/ 10088789 w 14030783"/>
                <a:gd name="connsiteY595" fmla="*/ 4868598 h 9738027"/>
                <a:gd name="connsiteX596" fmla="*/ 10141403 w 14030783"/>
                <a:gd name="connsiteY596" fmla="*/ 4758381 h 9738027"/>
                <a:gd name="connsiteX597" fmla="*/ 10227809 w 14030783"/>
                <a:gd name="connsiteY597" fmla="*/ 4753164 h 9738027"/>
                <a:gd name="connsiteX598" fmla="*/ 10301060 w 14030783"/>
                <a:gd name="connsiteY598" fmla="*/ 4791490 h 9738027"/>
                <a:gd name="connsiteX599" fmla="*/ 10350727 w 14030783"/>
                <a:gd name="connsiteY599" fmla="*/ 4762462 h 9738027"/>
                <a:gd name="connsiteX600" fmla="*/ 10404021 w 14030783"/>
                <a:gd name="connsiteY600" fmla="*/ 4752710 h 9738027"/>
                <a:gd name="connsiteX601" fmla="*/ 10461851 w 14030783"/>
                <a:gd name="connsiteY601" fmla="*/ 4698963 h 9738027"/>
                <a:gd name="connsiteX602" fmla="*/ 10486117 w 14030783"/>
                <a:gd name="connsiteY602" fmla="*/ 4607114 h 9738027"/>
                <a:gd name="connsiteX603" fmla="*/ 10530341 w 14030783"/>
                <a:gd name="connsiteY603" fmla="*/ 4532502 h 9738027"/>
                <a:gd name="connsiteX604" fmla="*/ 10634435 w 14030783"/>
                <a:gd name="connsiteY604" fmla="*/ 4520028 h 9738027"/>
                <a:gd name="connsiteX605" fmla="*/ 10677978 w 14030783"/>
                <a:gd name="connsiteY605" fmla="*/ 4491000 h 9738027"/>
                <a:gd name="connsiteX606" fmla="*/ 10750549 w 14030783"/>
                <a:gd name="connsiteY606" fmla="*/ 4403914 h 9738027"/>
                <a:gd name="connsiteX607" fmla="*/ 10794092 w 14030783"/>
                <a:gd name="connsiteY607" fmla="*/ 4360371 h 9738027"/>
                <a:gd name="connsiteX608" fmla="*/ 10814503 w 14030783"/>
                <a:gd name="connsiteY608" fmla="*/ 4302314 h 9738027"/>
                <a:gd name="connsiteX609" fmla="*/ 10887528 w 14030783"/>
                <a:gd name="connsiteY609" fmla="*/ 4251514 h 9738027"/>
                <a:gd name="connsiteX610" fmla="*/ 11016116 w 14030783"/>
                <a:gd name="connsiteY610" fmla="*/ 4232464 h 9738027"/>
                <a:gd name="connsiteX611" fmla="*/ 11142209 w 14030783"/>
                <a:gd name="connsiteY611" fmla="*/ 4307983 h 9738027"/>
                <a:gd name="connsiteX612" fmla="*/ 11165794 w 14030783"/>
                <a:gd name="connsiteY612" fmla="*/ 4433170 h 9738027"/>
                <a:gd name="connsiteX613" fmla="*/ 11117489 w 14030783"/>
                <a:gd name="connsiteY613" fmla="*/ 4505514 h 9738027"/>
                <a:gd name="connsiteX614" fmla="*/ 11087553 w 14030783"/>
                <a:gd name="connsiteY614" fmla="*/ 4551552 h 9738027"/>
                <a:gd name="connsiteX615" fmla="*/ 11088687 w 14030783"/>
                <a:gd name="connsiteY615" fmla="*/ 4577632 h 9738027"/>
                <a:gd name="connsiteX616" fmla="*/ 11026321 w 14030783"/>
                <a:gd name="connsiteY616" fmla="*/ 4592600 h 9738027"/>
                <a:gd name="connsiteX617" fmla="*/ 11011807 w 14030783"/>
                <a:gd name="connsiteY617" fmla="*/ 4650657 h 9738027"/>
                <a:gd name="connsiteX618" fmla="*/ 11098892 w 14030783"/>
                <a:gd name="connsiteY618" fmla="*/ 4665171 h 9738027"/>
                <a:gd name="connsiteX619" fmla="*/ 11055349 w 14030783"/>
                <a:gd name="connsiteY619" fmla="*/ 4708714 h 9738027"/>
                <a:gd name="connsiteX620" fmla="*/ 11040835 w 14030783"/>
                <a:gd name="connsiteY620" fmla="*/ 4752257 h 9738027"/>
                <a:gd name="connsiteX621" fmla="*/ 11055349 w 14030783"/>
                <a:gd name="connsiteY621" fmla="*/ 4781285 h 9738027"/>
                <a:gd name="connsiteX622" fmla="*/ 11098892 w 14030783"/>
                <a:gd name="connsiteY622" fmla="*/ 4737743 h 9738027"/>
                <a:gd name="connsiteX623" fmla="*/ 11229521 w 14030783"/>
                <a:gd name="connsiteY623" fmla="*/ 4650657 h 9738027"/>
                <a:gd name="connsiteX624" fmla="*/ 11287578 w 14030783"/>
                <a:gd name="connsiteY624" fmla="*/ 4636143 h 9738027"/>
                <a:gd name="connsiteX625" fmla="*/ 11374664 w 14030783"/>
                <a:gd name="connsiteY625" fmla="*/ 4592600 h 9738027"/>
                <a:gd name="connsiteX626" fmla="*/ 11461749 w 14030783"/>
                <a:gd name="connsiteY626" fmla="*/ 4549057 h 9738027"/>
                <a:gd name="connsiteX627" fmla="*/ 11577864 w 14030783"/>
                <a:gd name="connsiteY62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37751 w 14030783"/>
                <a:gd name="connsiteY168" fmla="*/ 3783882 h 9738027"/>
                <a:gd name="connsiteX169" fmla="*/ 7934778 w 14030783"/>
                <a:gd name="connsiteY169" fmla="*/ 3750771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60750 h 9738027"/>
                <a:gd name="connsiteX172" fmla="*/ 7695632 w 14030783"/>
                <a:gd name="connsiteY172" fmla="*/ 3787397 h 9738027"/>
                <a:gd name="connsiteX173" fmla="*/ 7649709 w 14030783"/>
                <a:gd name="connsiteY173" fmla="*/ 3813818 h 9738027"/>
                <a:gd name="connsiteX174" fmla="*/ 7601403 w 14030783"/>
                <a:gd name="connsiteY174" fmla="*/ 3835702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123678 w 14030783"/>
                <a:gd name="connsiteY180" fmla="*/ 3927551 h 9738027"/>
                <a:gd name="connsiteX181" fmla="*/ 7020378 w 14030783"/>
                <a:gd name="connsiteY181" fmla="*/ 3924943 h 9738027"/>
                <a:gd name="connsiteX182" fmla="*/ 6915604 w 14030783"/>
                <a:gd name="connsiteY182" fmla="*/ 3941952 h 9738027"/>
                <a:gd name="connsiteX183" fmla="*/ 6788149 w 14030783"/>
                <a:gd name="connsiteY183" fmla="*/ 3905213 h 9738027"/>
                <a:gd name="connsiteX184" fmla="*/ 6676571 w 14030783"/>
                <a:gd name="connsiteY184" fmla="*/ 3860989 h 9738027"/>
                <a:gd name="connsiteX185" fmla="*/ 6584722 w 14030783"/>
                <a:gd name="connsiteY185" fmla="*/ 3822435 h 9738027"/>
                <a:gd name="connsiteX186" fmla="*/ 6526892 w 14030783"/>
                <a:gd name="connsiteY186" fmla="*/ 3798396 h 9738027"/>
                <a:gd name="connsiteX187" fmla="*/ 6466680 w 14030783"/>
                <a:gd name="connsiteY187" fmla="*/ 3781501 h 9738027"/>
                <a:gd name="connsiteX188" fmla="*/ 6265635 w 14030783"/>
                <a:gd name="connsiteY188" fmla="*/ 3692714 h 9738027"/>
                <a:gd name="connsiteX189" fmla="*/ 6207578 w 14030783"/>
                <a:gd name="connsiteY189" fmla="*/ 3678200 h 9738027"/>
                <a:gd name="connsiteX190" fmla="*/ 5960835 w 14030783"/>
                <a:gd name="connsiteY190" fmla="*/ 3663685 h 9738027"/>
                <a:gd name="connsiteX191" fmla="*/ 5627007 w 14030783"/>
                <a:gd name="connsiteY191" fmla="*/ 3663685 h 9738027"/>
                <a:gd name="connsiteX192" fmla="*/ 5568949 w 14030783"/>
                <a:gd name="connsiteY192" fmla="*/ 3678200 h 9738027"/>
                <a:gd name="connsiteX193" fmla="*/ 5481864 w 14030783"/>
                <a:gd name="connsiteY193" fmla="*/ 3692714 h 9738027"/>
                <a:gd name="connsiteX194" fmla="*/ 5293178 w 14030783"/>
                <a:gd name="connsiteY194" fmla="*/ 3678200 h 9738027"/>
                <a:gd name="connsiteX195" fmla="*/ 5206092 w 14030783"/>
                <a:gd name="connsiteY195" fmla="*/ 3620143 h 9738027"/>
                <a:gd name="connsiteX196" fmla="*/ 5191578 w 14030783"/>
                <a:gd name="connsiteY196" fmla="*/ 3576600 h 9738027"/>
                <a:gd name="connsiteX197" fmla="*/ 5104492 w 14030783"/>
                <a:gd name="connsiteY197" fmla="*/ 3489514 h 9738027"/>
                <a:gd name="connsiteX198" fmla="*/ 5070701 w 14030783"/>
                <a:gd name="connsiteY198" fmla="*/ 3392450 h 9738027"/>
                <a:gd name="connsiteX199" fmla="*/ 5022623 w 14030783"/>
                <a:gd name="connsiteY199" fmla="*/ 3281325 h 9738027"/>
                <a:gd name="connsiteX200" fmla="*/ 5031921 w 14030783"/>
                <a:gd name="connsiteY200" fmla="*/ 3213743 h 9738027"/>
                <a:gd name="connsiteX201" fmla="*/ 4959349 w 14030783"/>
                <a:gd name="connsiteY201" fmla="*/ 3199228 h 9738027"/>
                <a:gd name="connsiteX202" fmla="*/ 4879408 w 14030783"/>
                <a:gd name="connsiteY202" fmla="*/ 3194693 h 9738027"/>
                <a:gd name="connsiteX203" fmla="*/ 4785178 w 14030783"/>
                <a:gd name="connsiteY203" fmla="*/ 3141171 h 9738027"/>
                <a:gd name="connsiteX204" fmla="*/ 4727121 w 14030783"/>
                <a:gd name="connsiteY204" fmla="*/ 3054085 h 9738027"/>
                <a:gd name="connsiteX205" fmla="*/ 4683578 w 14030783"/>
                <a:gd name="connsiteY205" fmla="*/ 3039571 h 9738027"/>
                <a:gd name="connsiteX206" fmla="*/ 4640035 w 14030783"/>
                <a:gd name="connsiteY206" fmla="*/ 3010543 h 9738027"/>
                <a:gd name="connsiteX207" fmla="*/ 4494892 w 14030783"/>
                <a:gd name="connsiteY207" fmla="*/ 2981514 h 9738027"/>
                <a:gd name="connsiteX208" fmla="*/ 4318113 w 14030783"/>
                <a:gd name="connsiteY208" fmla="*/ 2930828 h 9738027"/>
                <a:gd name="connsiteX209" fmla="*/ 4132035 w 14030783"/>
                <a:gd name="connsiteY209" fmla="*/ 2894428 h 9738027"/>
                <a:gd name="connsiteX210" fmla="*/ 4056856 w 14030783"/>
                <a:gd name="connsiteY210" fmla="*/ 2901119 h 9738027"/>
                <a:gd name="connsiteX211" fmla="*/ 3975213 w 14030783"/>
                <a:gd name="connsiteY211" fmla="*/ 2864946 h 9738027"/>
                <a:gd name="connsiteX212" fmla="*/ 3950948 w 14030783"/>
                <a:gd name="connsiteY212" fmla="*/ 2777520 h 9738027"/>
                <a:gd name="connsiteX213" fmla="*/ 4034292 w 14030783"/>
                <a:gd name="connsiteY213" fmla="*/ 2620358 h 9738027"/>
                <a:gd name="connsiteX214" fmla="*/ 4030435 w 14030783"/>
                <a:gd name="connsiteY214" fmla="*/ 2488028 h 9738027"/>
                <a:gd name="connsiteX215" fmla="*/ 3996871 w 14030783"/>
                <a:gd name="connsiteY215" fmla="*/ 2328144 h 9738027"/>
                <a:gd name="connsiteX216" fmla="*/ 3936433 w 14030783"/>
                <a:gd name="connsiteY216" fmla="*/ 2221328 h 9738027"/>
                <a:gd name="connsiteX217" fmla="*/ 3914321 w 14030783"/>
                <a:gd name="connsiteY217" fmla="*/ 2139685 h 9738027"/>
                <a:gd name="connsiteX218" fmla="*/ 3783466 w 14030783"/>
                <a:gd name="connsiteY218" fmla="*/ 1999305 h 9738027"/>
                <a:gd name="connsiteX219" fmla="*/ 3712823 w 14030783"/>
                <a:gd name="connsiteY219" fmla="*/ 1951226 h 9738027"/>
                <a:gd name="connsiteX220" fmla="*/ 3606913 w 14030783"/>
                <a:gd name="connsiteY220" fmla="*/ 1968122 h 9738027"/>
                <a:gd name="connsiteX221" fmla="*/ 3493407 w 14030783"/>
                <a:gd name="connsiteY221" fmla="*/ 1951000 h 9738027"/>
                <a:gd name="connsiteX222" fmla="*/ 3464378 w 14030783"/>
                <a:gd name="connsiteY222" fmla="*/ 1907457 h 9738027"/>
                <a:gd name="connsiteX223" fmla="*/ 3406321 w 14030783"/>
                <a:gd name="connsiteY223" fmla="*/ 1849400 h 9738027"/>
                <a:gd name="connsiteX224" fmla="*/ 3322524 w 14030783"/>
                <a:gd name="connsiteY224" fmla="*/ 1756418 h 9738027"/>
                <a:gd name="connsiteX225" fmla="*/ 3297577 w 14030783"/>
                <a:gd name="connsiteY225" fmla="*/ 1640757 h 9738027"/>
                <a:gd name="connsiteX226" fmla="*/ 3261178 w 14030783"/>
                <a:gd name="connsiteY226" fmla="*/ 1588143 h 9738027"/>
                <a:gd name="connsiteX227" fmla="*/ 3133158 w 14030783"/>
                <a:gd name="connsiteY227" fmla="*/ 1569319 h 9738027"/>
                <a:gd name="connsiteX228" fmla="*/ 3066255 w 14030783"/>
                <a:gd name="connsiteY228" fmla="*/ 1617626 h 9738027"/>
                <a:gd name="connsiteX229" fmla="*/ 3031557 w 14030783"/>
                <a:gd name="connsiteY229" fmla="*/ 1714235 h 9738027"/>
                <a:gd name="connsiteX230" fmla="*/ 3014435 w 14030783"/>
                <a:gd name="connsiteY230" fmla="*/ 1776828 h 9738027"/>
                <a:gd name="connsiteX231" fmla="*/ 2949235 w 14030783"/>
                <a:gd name="connsiteY231" fmla="*/ 1808012 h 9738027"/>
                <a:gd name="connsiteX232" fmla="*/ 2829379 w 14030783"/>
                <a:gd name="connsiteY232" fmla="*/ 1820258 h 9738027"/>
                <a:gd name="connsiteX233" fmla="*/ 2804998 w 14030783"/>
                <a:gd name="connsiteY233" fmla="*/ 1842257 h 9738027"/>
                <a:gd name="connsiteX234" fmla="*/ 2772682 w 14030783"/>
                <a:gd name="connsiteY234" fmla="*/ 1878428 h 9738027"/>
                <a:gd name="connsiteX235" fmla="*/ 2757942 w 14030783"/>
                <a:gd name="connsiteY235" fmla="*/ 1998851 h 9738027"/>
                <a:gd name="connsiteX236" fmla="*/ 2772001 w 14030783"/>
                <a:gd name="connsiteY236" fmla="*/ 2139913 h 9738027"/>
                <a:gd name="connsiteX237" fmla="*/ 2771547 w 14030783"/>
                <a:gd name="connsiteY237" fmla="*/ 2255572 h 9738027"/>
                <a:gd name="connsiteX238" fmla="*/ 2695121 w 14030783"/>
                <a:gd name="connsiteY238" fmla="*/ 2328371 h 9738027"/>
                <a:gd name="connsiteX239" fmla="*/ 2457904 w 14030783"/>
                <a:gd name="connsiteY239" fmla="*/ 2320320 h 9738027"/>
                <a:gd name="connsiteX240" fmla="*/ 2317749 w 14030783"/>
                <a:gd name="connsiteY240" fmla="*/ 2284828 h 9738027"/>
                <a:gd name="connsiteX241" fmla="*/ 2274207 w 14030783"/>
                <a:gd name="connsiteY241" fmla="*/ 2270314 h 9738027"/>
                <a:gd name="connsiteX242" fmla="*/ 2143578 w 14030783"/>
                <a:gd name="connsiteY242" fmla="*/ 2284828 h 9738027"/>
                <a:gd name="connsiteX243" fmla="*/ 2129064 w 14030783"/>
                <a:gd name="connsiteY243" fmla="*/ 2357400 h 9738027"/>
                <a:gd name="connsiteX244" fmla="*/ 2099808 w 14030783"/>
                <a:gd name="connsiteY244" fmla="*/ 2463763 h 9738027"/>
                <a:gd name="connsiteX245" fmla="*/ 2070553 w 14030783"/>
                <a:gd name="connsiteY245" fmla="*/ 2561053 h 9738027"/>
                <a:gd name="connsiteX246" fmla="*/ 2027464 w 14030783"/>
                <a:gd name="connsiteY246" fmla="*/ 2647459 h 9738027"/>
                <a:gd name="connsiteX247" fmla="*/ 2025309 w 14030783"/>
                <a:gd name="connsiteY247" fmla="*/ 2780695 h 9738027"/>
                <a:gd name="connsiteX248" fmla="*/ 2085295 w 14030783"/>
                <a:gd name="connsiteY248" fmla="*/ 2852813 h 9738027"/>
                <a:gd name="connsiteX249" fmla="*/ 2020093 w 14030783"/>
                <a:gd name="connsiteY249" fmla="*/ 2903953 h 9738027"/>
                <a:gd name="connsiteX250" fmla="*/ 1918493 w 14030783"/>
                <a:gd name="connsiteY250" fmla="*/ 2846576 h 9738027"/>
                <a:gd name="connsiteX251" fmla="*/ 1817348 w 14030783"/>
                <a:gd name="connsiteY251" fmla="*/ 2863245 h 9738027"/>
                <a:gd name="connsiteX252" fmla="*/ 1621064 w 14030783"/>
                <a:gd name="connsiteY252" fmla="*/ 2908943 h 9738027"/>
                <a:gd name="connsiteX253" fmla="*/ 1582510 w 14030783"/>
                <a:gd name="connsiteY253" fmla="*/ 2933435 h 9738027"/>
                <a:gd name="connsiteX254" fmla="*/ 1512773 w 14030783"/>
                <a:gd name="connsiteY254" fmla="*/ 2955320 h 9738027"/>
                <a:gd name="connsiteX255" fmla="*/ 1517309 w 14030783"/>
                <a:gd name="connsiteY255" fmla="*/ 3013150 h 9738027"/>
                <a:gd name="connsiteX256" fmla="*/ 1549173 w 14030783"/>
                <a:gd name="connsiteY256" fmla="*/ 3107153 h 9738027"/>
                <a:gd name="connsiteX257" fmla="*/ 1592716 w 14030783"/>
                <a:gd name="connsiteY257" fmla="*/ 3191403 h 9738027"/>
                <a:gd name="connsiteX258" fmla="*/ 1641135 w 14030783"/>
                <a:gd name="connsiteY258" fmla="*/ 3379977 h 9738027"/>
                <a:gd name="connsiteX259" fmla="*/ 1679235 w 14030783"/>
                <a:gd name="connsiteY259" fmla="*/ 3515708 h 9738027"/>
                <a:gd name="connsiteX260" fmla="*/ 1611766 w 14030783"/>
                <a:gd name="connsiteY260" fmla="*/ 3576373 h 9738027"/>
                <a:gd name="connsiteX261" fmla="*/ 1603941 w 14030783"/>
                <a:gd name="connsiteY261" fmla="*/ 3629214 h 9738027"/>
                <a:gd name="connsiteX262" fmla="*/ 1562554 w 14030783"/>
                <a:gd name="connsiteY262" fmla="*/ 3677633 h 9738027"/>
                <a:gd name="connsiteX263" fmla="*/ 1524454 w 14030783"/>
                <a:gd name="connsiteY263" fmla="*/ 3753833 h 9738027"/>
                <a:gd name="connsiteX264" fmla="*/ 1548492 w 14030783"/>
                <a:gd name="connsiteY264" fmla="*/ 3852371 h 9738027"/>
                <a:gd name="connsiteX265" fmla="*/ 1504949 w 14030783"/>
                <a:gd name="connsiteY265" fmla="*/ 3866885 h 9738027"/>
                <a:gd name="connsiteX266" fmla="*/ 1446892 w 14030783"/>
                <a:gd name="connsiteY266" fmla="*/ 3881400 h 9738027"/>
                <a:gd name="connsiteX267" fmla="*/ 1427615 w 14030783"/>
                <a:gd name="connsiteY267" fmla="*/ 3913037 h 9738027"/>
                <a:gd name="connsiteX268" fmla="*/ 1374548 w 14030783"/>
                <a:gd name="connsiteY268" fmla="*/ 3939910 h 9738027"/>
                <a:gd name="connsiteX269" fmla="*/ 1333386 w 14030783"/>
                <a:gd name="connsiteY269" fmla="*/ 3980845 h 9738027"/>
                <a:gd name="connsiteX270" fmla="*/ 1200149 w 14030783"/>
                <a:gd name="connsiteY270" fmla="*/ 4041057 h 9738027"/>
                <a:gd name="connsiteX271" fmla="*/ 1132114 w 14030783"/>
                <a:gd name="connsiteY271" fmla="*/ 4089135 h 9738027"/>
                <a:gd name="connsiteX272" fmla="*/ 1102858 w 14030783"/>
                <a:gd name="connsiteY272" fmla="*/ 4120319 h 9738027"/>
                <a:gd name="connsiteX273" fmla="*/ 1052398 w 14030783"/>
                <a:gd name="connsiteY273" fmla="*/ 4154337 h 9738027"/>
                <a:gd name="connsiteX274" fmla="*/ 996269 w 14030783"/>
                <a:gd name="connsiteY274" fmla="*/ 4183591 h 9738027"/>
                <a:gd name="connsiteX275" fmla="*/ 870857 w 14030783"/>
                <a:gd name="connsiteY275" fmla="*/ 4203322 h 9738027"/>
                <a:gd name="connsiteX276" fmla="*/ 759958 w 14030783"/>
                <a:gd name="connsiteY276" fmla="*/ 4204229 h 9738027"/>
                <a:gd name="connsiteX277" fmla="*/ 716642 w 14030783"/>
                <a:gd name="connsiteY277" fmla="*/ 4307531 h 9738027"/>
                <a:gd name="connsiteX278" fmla="*/ 648607 w 14030783"/>
                <a:gd name="connsiteY278" fmla="*/ 4389400 h 9738027"/>
                <a:gd name="connsiteX279" fmla="*/ 561521 w 14030783"/>
                <a:gd name="connsiteY279" fmla="*/ 4432943 h 9738027"/>
                <a:gd name="connsiteX280" fmla="*/ 474435 w 14030783"/>
                <a:gd name="connsiteY280" fmla="*/ 4418428 h 9738027"/>
                <a:gd name="connsiteX281" fmla="*/ 459921 w 14030783"/>
                <a:gd name="connsiteY281" fmla="*/ 4374885 h 9738027"/>
                <a:gd name="connsiteX282" fmla="*/ 416378 w 14030783"/>
                <a:gd name="connsiteY282" fmla="*/ 4345857 h 9738027"/>
                <a:gd name="connsiteX283" fmla="*/ 358321 w 14030783"/>
                <a:gd name="connsiteY283" fmla="*/ 4360371 h 9738027"/>
                <a:gd name="connsiteX284" fmla="*/ 300264 w 14030783"/>
                <a:gd name="connsiteY284" fmla="*/ 4403914 h 9738027"/>
                <a:gd name="connsiteX285" fmla="*/ 169635 w 14030783"/>
                <a:gd name="connsiteY285" fmla="*/ 4476485 h 9738027"/>
                <a:gd name="connsiteX286" fmla="*/ 103980 w 14030783"/>
                <a:gd name="connsiteY286" fmla="*/ 4551438 h 9738027"/>
                <a:gd name="connsiteX287" fmla="*/ 72571 w 14030783"/>
                <a:gd name="connsiteY287" fmla="*/ 4643287 h 9738027"/>
                <a:gd name="connsiteX288" fmla="*/ 453 w 14030783"/>
                <a:gd name="connsiteY288" fmla="*/ 4715858 h 9738027"/>
                <a:gd name="connsiteX289" fmla="*/ 52840 w 14030783"/>
                <a:gd name="connsiteY289" fmla="*/ 4784914 h 9738027"/>
                <a:gd name="connsiteX290" fmla="*/ 53521 w 14030783"/>
                <a:gd name="connsiteY290" fmla="*/ 4853857 h 9738027"/>
                <a:gd name="connsiteX291" fmla="*/ 111578 w 14030783"/>
                <a:gd name="connsiteY291" fmla="*/ 4868371 h 9738027"/>
                <a:gd name="connsiteX292" fmla="*/ 155121 w 14030783"/>
                <a:gd name="connsiteY292" fmla="*/ 4882885 h 9738027"/>
                <a:gd name="connsiteX293" fmla="*/ 256721 w 14030783"/>
                <a:gd name="connsiteY293" fmla="*/ 4984485 h 9738027"/>
                <a:gd name="connsiteX294" fmla="*/ 319086 w 14030783"/>
                <a:gd name="connsiteY294" fmla="*/ 5098219 h 9738027"/>
                <a:gd name="connsiteX295" fmla="*/ 304572 w 14030783"/>
                <a:gd name="connsiteY295" fmla="*/ 5294275 h 9738027"/>
                <a:gd name="connsiteX296" fmla="*/ 242207 w 14030783"/>
                <a:gd name="connsiteY296" fmla="*/ 5390885 h 9738027"/>
                <a:gd name="connsiteX297" fmla="*/ 300264 w 14030783"/>
                <a:gd name="connsiteY297" fmla="*/ 5419914 h 9738027"/>
                <a:gd name="connsiteX298" fmla="*/ 358321 w 14030783"/>
                <a:gd name="connsiteY298" fmla="*/ 5434428 h 9738027"/>
                <a:gd name="connsiteX299" fmla="*/ 401864 w 14030783"/>
                <a:gd name="connsiteY299" fmla="*/ 5463457 h 9738027"/>
                <a:gd name="connsiteX300" fmla="*/ 445407 w 14030783"/>
                <a:gd name="connsiteY300" fmla="*/ 5477971 h 9738027"/>
                <a:gd name="connsiteX301" fmla="*/ 567985 w 14030783"/>
                <a:gd name="connsiteY301" fmla="*/ 5522195 h 9738027"/>
                <a:gd name="connsiteX302" fmla="*/ 573201 w 14030783"/>
                <a:gd name="connsiteY302" fmla="*/ 5647380 h 9738027"/>
                <a:gd name="connsiteX303" fmla="*/ 587715 w 14030783"/>
                <a:gd name="connsiteY303" fmla="*/ 5739228 h 9738027"/>
                <a:gd name="connsiteX304" fmla="*/ 715282 w 14030783"/>
                <a:gd name="connsiteY304" fmla="*/ 5711333 h 9738027"/>
                <a:gd name="connsiteX305" fmla="*/ 754742 w 14030783"/>
                <a:gd name="connsiteY305" fmla="*/ 5764402 h 9738027"/>
                <a:gd name="connsiteX306" fmla="*/ 822778 w 14030783"/>
                <a:gd name="connsiteY306" fmla="*/ 5811800 h 9738027"/>
                <a:gd name="connsiteX307" fmla="*/ 982435 w 14030783"/>
                <a:gd name="connsiteY307" fmla="*/ 5826314 h 9738027"/>
                <a:gd name="connsiteX308" fmla="*/ 1061470 w 14030783"/>
                <a:gd name="connsiteY308" fmla="*/ 5855796 h 9738027"/>
                <a:gd name="connsiteX309" fmla="*/ 1064304 w 14030783"/>
                <a:gd name="connsiteY309" fmla="*/ 5925533 h 9738027"/>
                <a:gd name="connsiteX310" fmla="*/ 1069295 w 14030783"/>
                <a:gd name="connsiteY310" fmla="*/ 6024751 h 9738027"/>
                <a:gd name="connsiteX311" fmla="*/ 1156607 w 14030783"/>
                <a:gd name="connsiteY311" fmla="*/ 6087571 h 9738027"/>
                <a:gd name="connsiteX312" fmla="*/ 1214890 w 14030783"/>
                <a:gd name="connsiteY312" fmla="*/ 6116033 h 9738027"/>
                <a:gd name="connsiteX313" fmla="*/ 1229178 w 14030783"/>
                <a:gd name="connsiteY313" fmla="*/ 6189171 h 9738027"/>
                <a:gd name="connsiteX314" fmla="*/ 1185635 w 14030783"/>
                <a:gd name="connsiteY314" fmla="*/ 6218200 h 9738027"/>
                <a:gd name="connsiteX315" fmla="*/ 1207520 w 14030783"/>
                <a:gd name="connsiteY315" fmla="*/ 6388289 h 9738027"/>
                <a:gd name="connsiteX316" fmla="*/ 1265123 w 14030783"/>
                <a:gd name="connsiteY316" fmla="*/ 6477075 h 9738027"/>
                <a:gd name="connsiteX317" fmla="*/ 1313203 w 14030783"/>
                <a:gd name="connsiteY317" fmla="*/ 6568924 h 9738027"/>
                <a:gd name="connsiteX318" fmla="*/ 1265350 w 14030783"/>
                <a:gd name="connsiteY318" fmla="*/ 6651020 h 9738027"/>
                <a:gd name="connsiteX319" fmla="*/ 1163977 w 14030783"/>
                <a:gd name="connsiteY319" fmla="*/ 6610539 h 9738027"/>
                <a:gd name="connsiteX320" fmla="*/ 1142092 w 14030783"/>
                <a:gd name="connsiteY320" fmla="*/ 6682657 h 9738027"/>
                <a:gd name="connsiteX321" fmla="*/ 1176790 w 14030783"/>
                <a:gd name="connsiteY321" fmla="*/ 6768495 h 9738027"/>
                <a:gd name="connsiteX322" fmla="*/ 1173729 w 14030783"/>
                <a:gd name="connsiteY322" fmla="*/ 6871115 h 9738027"/>
                <a:gd name="connsiteX323" fmla="*/ 1188697 w 14030783"/>
                <a:gd name="connsiteY323" fmla="*/ 6955140 h 9738027"/>
                <a:gd name="connsiteX324" fmla="*/ 1248909 w 14030783"/>
                <a:gd name="connsiteY324" fmla="*/ 7021475 h 9738027"/>
                <a:gd name="connsiteX325" fmla="*/ 1405503 w 14030783"/>
                <a:gd name="connsiteY325" fmla="*/ 7104025 h 9738027"/>
                <a:gd name="connsiteX326" fmla="*/ 1487827 w 14030783"/>
                <a:gd name="connsiteY326" fmla="*/ 7157093 h 9738027"/>
                <a:gd name="connsiteX327" fmla="*/ 1569470 w 14030783"/>
                <a:gd name="connsiteY327" fmla="*/ 7212541 h 9738027"/>
                <a:gd name="connsiteX328" fmla="*/ 1650092 w 14030783"/>
                <a:gd name="connsiteY328" fmla="*/ 7263228 h 9738027"/>
                <a:gd name="connsiteX329" fmla="*/ 1693635 w 14030783"/>
                <a:gd name="connsiteY329" fmla="*/ 7277743 h 9738027"/>
                <a:gd name="connsiteX330" fmla="*/ 1780721 w 14030783"/>
                <a:gd name="connsiteY330" fmla="*/ 7321285 h 9738027"/>
                <a:gd name="connsiteX331" fmla="*/ 1853292 w 14030783"/>
                <a:gd name="connsiteY331" fmla="*/ 7248714 h 9738027"/>
                <a:gd name="connsiteX332" fmla="*/ 1968726 w 14030783"/>
                <a:gd name="connsiteY332" fmla="*/ 7251322 h 9738027"/>
                <a:gd name="connsiteX333" fmla="*/ 1995827 w 14030783"/>
                <a:gd name="connsiteY333" fmla="*/ 7319358 h 9738027"/>
                <a:gd name="connsiteX334" fmla="*/ 2082914 w 14030783"/>
                <a:gd name="connsiteY334" fmla="*/ 7348387 h 9738027"/>
                <a:gd name="connsiteX335" fmla="*/ 2172607 w 14030783"/>
                <a:gd name="connsiteY335" fmla="*/ 7389321 h 9738027"/>
                <a:gd name="connsiteX336" fmla="*/ 2224540 w 14030783"/>
                <a:gd name="connsiteY336" fmla="*/ 7423339 h 9738027"/>
                <a:gd name="connsiteX337" fmla="*/ 2249714 w 14030783"/>
                <a:gd name="connsiteY337" fmla="*/ 7440462 h 9738027"/>
                <a:gd name="connsiteX338" fmla="*/ 2262301 w 14030783"/>
                <a:gd name="connsiteY338" fmla="*/ 7472098 h 9738027"/>
                <a:gd name="connsiteX339" fmla="*/ 2298359 w 14030783"/>
                <a:gd name="connsiteY339" fmla="*/ 7501920 h 9738027"/>
                <a:gd name="connsiteX340" fmla="*/ 2324893 w 14030783"/>
                <a:gd name="connsiteY340" fmla="*/ 7517569 h 9738027"/>
                <a:gd name="connsiteX341" fmla="*/ 2450986 w 14030783"/>
                <a:gd name="connsiteY341" fmla="*/ 7496364 h 9738027"/>
                <a:gd name="connsiteX342" fmla="*/ 2482623 w 14030783"/>
                <a:gd name="connsiteY342" fmla="*/ 7618714 h 9738027"/>
                <a:gd name="connsiteX343" fmla="*/ 2535464 w 14030783"/>
                <a:gd name="connsiteY343" fmla="*/ 7655114 h 9738027"/>
                <a:gd name="connsiteX344" fmla="*/ 2622549 w 14030783"/>
                <a:gd name="connsiteY344" fmla="*/ 7684143 h 9738027"/>
                <a:gd name="connsiteX345" fmla="*/ 2682760 w 14030783"/>
                <a:gd name="connsiteY345" fmla="*/ 7741746 h 9738027"/>
                <a:gd name="connsiteX346" fmla="*/ 2791278 w 14030783"/>
                <a:gd name="connsiteY346" fmla="*/ 7744582 h 9738027"/>
                <a:gd name="connsiteX347" fmla="*/ 2847408 w 14030783"/>
                <a:gd name="connsiteY347" fmla="*/ 7814545 h 9738027"/>
                <a:gd name="connsiteX348" fmla="*/ 2927349 w 14030783"/>
                <a:gd name="connsiteY348" fmla="*/ 7807627 h 9738027"/>
                <a:gd name="connsiteX349" fmla="*/ 3007065 w 14030783"/>
                <a:gd name="connsiteY349" fmla="*/ 7838810 h 9738027"/>
                <a:gd name="connsiteX350" fmla="*/ 3145064 w 14030783"/>
                <a:gd name="connsiteY350" fmla="*/ 7843800 h 9738027"/>
                <a:gd name="connsiteX351" fmla="*/ 3254035 w 14030783"/>
                <a:gd name="connsiteY351" fmla="*/ 7881900 h 9738027"/>
                <a:gd name="connsiteX352" fmla="*/ 3367314 w 14030783"/>
                <a:gd name="connsiteY352" fmla="*/ 7843346 h 9738027"/>
                <a:gd name="connsiteX353" fmla="*/ 3456780 w 14030783"/>
                <a:gd name="connsiteY353" fmla="*/ 7819988 h 9738027"/>
                <a:gd name="connsiteX354" fmla="*/ 3480820 w 14030783"/>
                <a:gd name="connsiteY354" fmla="*/ 7878044 h 9738027"/>
                <a:gd name="connsiteX355" fmla="*/ 3490571 w 14030783"/>
                <a:gd name="connsiteY355" fmla="*/ 7923969 h 9738027"/>
                <a:gd name="connsiteX356" fmla="*/ 3512229 w 14030783"/>
                <a:gd name="connsiteY356" fmla="*/ 7982025 h 9738027"/>
                <a:gd name="connsiteX357" fmla="*/ 3546247 w 14030783"/>
                <a:gd name="connsiteY357" fmla="*/ 8022960 h 9738027"/>
                <a:gd name="connsiteX358" fmla="*/ 3609521 w 14030783"/>
                <a:gd name="connsiteY358" fmla="*/ 8017971 h 9738027"/>
                <a:gd name="connsiteX359" fmla="*/ 3624035 w 14030783"/>
                <a:gd name="connsiteY359" fmla="*/ 7901857 h 9738027"/>
                <a:gd name="connsiteX360" fmla="*/ 3703977 w 14030783"/>
                <a:gd name="connsiteY360" fmla="*/ 7834502 h 9738027"/>
                <a:gd name="connsiteX361" fmla="*/ 3747973 w 14030783"/>
                <a:gd name="connsiteY361" fmla="*/ 7787103 h 9738027"/>
                <a:gd name="connsiteX362" fmla="*/ 3882004 w 14030783"/>
                <a:gd name="connsiteY362" fmla="*/ 7842099 h 9738027"/>
                <a:gd name="connsiteX363" fmla="*/ 4030435 w 14030783"/>
                <a:gd name="connsiteY363" fmla="*/ 7872828 h 9738027"/>
                <a:gd name="connsiteX364" fmla="*/ 4110377 w 14030783"/>
                <a:gd name="connsiteY364" fmla="*/ 7834728 h 9738027"/>
                <a:gd name="connsiteX365" fmla="*/ 4146323 w 14030783"/>
                <a:gd name="connsiteY365" fmla="*/ 7921360 h 9738027"/>
                <a:gd name="connsiteX366" fmla="*/ 4196555 w 14030783"/>
                <a:gd name="connsiteY366" fmla="*/ 7962522 h 9738027"/>
                <a:gd name="connsiteX367" fmla="*/ 4261757 w 14030783"/>
                <a:gd name="connsiteY367" fmla="*/ 8028177 h 9738027"/>
                <a:gd name="connsiteX368" fmla="*/ 4252685 w 14030783"/>
                <a:gd name="connsiteY368" fmla="*/ 8093151 h 9738027"/>
                <a:gd name="connsiteX369" fmla="*/ 4277178 w 14030783"/>
                <a:gd name="connsiteY369" fmla="*/ 8148600 h 9738027"/>
                <a:gd name="connsiteX370" fmla="*/ 4436835 w 14030783"/>
                <a:gd name="connsiteY370" fmla="*/ 8119571 h 9738027"/>
                <a:gd name="connsiteX371" fmla="*/ 4565310 w 14030783"/>
                <a:gd name="connsiteY371" fmla="*/ 8078863 h 9738027"/>
                <a:gd name="connsiteX372" fmla="*/ 4639128 w 14030783"/>
                <a:gd name="connsiteY372" fmla="*/ 8082945 h 9738027"/>
                <a:gd name="connsiteX373" fmla="*/ 4712607 w 14030783"/>
                <a:gd name="connsiteY373" fmla="*/ 8047000 h 9738027"/>
                <a:gd name="connsiteX374" fmla="*/ 4741635 w 14030783"/>
                <a:gd name="connsiteY374" fmla="*/ 8003457 h 9738027"/>
                <a:gd name="connsiteX375" fmla="*/ 4756149 w 14030783"/>
                <a:gd name="connsiteY375" fmla="*/ 7959914 h 9738027"/>
                <a:gd name="connsiteX376" fmla="*/ 4843235 w 14030783"/>
                <a:gd name="connsiteY376" fmla="*/ 7930885 h 9738027"/>
                <a:gd name="connsiteX377" fmla="*/ 4877480 w 14030783"/>
                <a:gd name="connsiteY377" fmla="*/ 7904465 h 9738027"/>
                <a:gd name="connsiteX378" fmla="*/ 4933609 w 14030783"/>
                <a:gd name="connsiteY378" fmla="*/ 7875437 h 9738027"/>
                <a:gd name="connsiteX379" fmla="*/ 4986224 w 14030783"/>
                <a:gd name="connsiteY379" fmla="*/ 7839037 h 9738027"/>
                <a:gd name="connsiteX380" fmla="*/ 5104492 w 14030783"/>
                <a:gd name="connsiteY380" fmla="*/ 7766919 h 9738027"/>
                <a:gd name="connsiteX381" fmla="*/ 5249635 w 14030783"/>
                <a:gd name="connsiteY381" fmla="*/ 7814771 h 9738027"/>
                <a:gd name="connsiteX382" fmla="*/ 5336721 w 14030783"/>
                <a:gd name="connsiteY382" fmla="*/ 7872828 h 9738027"/>
                <a:gd name="connsiteX383" fmla="*/ 5423807 w 14030783"/>
                <a:gd name="connsiteY383" fmla="*/ 7858314 h 9738027"/>
                <a:gd name="connsiteX384" fmla="*/ 5467349 w 14030783"/>
                <a:gd name="connsiteY384" fmla="*/ 7829285 h 9738027"/>
                <a:gd name="connsiteX385" fmla="*/ 5553754 w 14030783"/>
                <a:gd name="connsiteY385" fmla="*/ 7712377 h 9738027"/>
                <a:gd name="connsiteX386" fmla="*/ 5602741 w 14030783"/>
                <a:gd name="connsiteY386" fmla="*/ 7788804 h 9738027"/>
                <a:gd name="connsiteX387" fmla="*/ 5641521 w 14030783"/>
                <a:gd name="connsiteY387" fmla="*/ 7843800 h 9738027"/>
                <a:gd name="connsiteX388" fmla="*/ 5656035 w 14030783"/>
                <a:gd name="connsiteY388" fmla="*/ 7887343 h 9738027"/>
                <a:gd name="connsiteX389" fmla="*/ 5745276 w 14030783"/>
                <a:gd name="connsiteY389" fmla="*/ 7950389 h 9738027"/>
                <a:gd name="connsiteX390" fmla="*/ 5770222 w 14030783"/>
                <a:gd name="connsiteY390" fmla="*/ 7990077 h 9738027"/>
                <a:gd name="connsiteX391" fmla="*/ 5766480 w 14030783"/>
                <a:gd name="connsiteY391" fmla="*/ 8069112 h 9738027"/>
                <a:gd name="connsiteX392" fmla="*/ 5771016 w 14030783"/>
                <a:gd name="connsiteY392" fmla="*/ 8131703 h 9738027"/>
                <a:gd name="connsiteX393" fmla="*/ 5778386 w 14030783"/>
                <a:gd name="connsiteY393" fmla="*/ 8211419 h 9738027"/>
                <a:gd name="connsiteX394" fmla="*/ 5776458 w 14030783"/>
                <a:gd name="connsiteY394" fmla="*/ 8300887 h 9738027"/>
                <a:gd name="connsiteX395" fmla="*/ 5730989 w 14030783"/>
                <a:gd name="connsiteY395" fmla="*/ 8377994 h 9738027"/>
                <a:gd name="connsiteX396" fmla="*/ 5641521 w 14030783"/>
                <a:gd name="connsiteY396" fmla="*/ 8424371 h 9738027"/>
                <a:gd name="connsiteX397" fmla="*/ 5612492 w 14030783"/>
                <a:gd name="connsiteY397" fmla="*/ 8467914 h 9738027"/>
                <a:gd name="connsiteX398" fmla="*/ 5597978 w 14030783"/>
                <a:gd name="connsiteY398" fmla="*/ 8511457 h 9738027"/>
                <a:gd name="connsiteX399" fmla="*/ 5510892 w 14030783"/>
                <a:gd name="connsiteY399" fmla="*/ 8598543 h 9738027"/>
                <a:gd name="connsiteX400" fmla="*/ 5496378 w 14030783"/>
                <a:gd name="connsiteY400" fmla="*/ 8642085 h 9738027"/>
                <a:gd name="connsiteX401" fmla="*/ 5558744 w 14030783"/>
                <a:gd name="connsiteY401" fmla="*/ 8768178 h 9738027"/>
                <a:gd name="connsiteX402" fmla="*/ 5516109 w 14030783"/>
                <a:gd name="connsiteY402" fmla="*/ 8861954 h 9738027"/>
                <a:gd name="connsiteX403" fmla="*/ 5658303 w 14030783"/>
                <a:gd name="connsiteY403" fmla="*/ 8840183 h 9738027"/>
                <a:gd name="connsiteX404" fmla="*/ 5750491 w 14030783"/>
                <a:gd name="connsiteY404" fmla="*/ 8814103 h 9738027"/>
                <a:gd name="connsiteX405" fmla="*/ 5815692 w 14030783"/>
                <a:gd name="connsiteY405" fmla="*/ 8800268 h 9738027"/>
                <a:gd name="connsiteX406" fmla="*/ 5787798 w 14030783"/>
                <a:gd name="connsiteY406" fmla="*/ 8872159 h 9738027"/>
                <a:gd name="connsiteX407" fmla="*/ 5786890 w 14030783"/>
                <a:gd name="connsiteY407" fmla="*/ 8903343 h 9738027"/>
                <a:gd name="connsiteX408" fmla="*/ 5786664 w 14030783"/>
                <a:gd name="connsiteY408" fmla="*/ 8946885 h 9738027"/>
                <a:gd name="connsiteX409" fmla="*/ 5815692 w 14030783"/>
                <a:gd name="connsiteY409" fmla="*/ 9033971 h 9738027"/>
                <a:gd name="connsiteX410" fmla="*/ 5868760 w 14030783"/>
                <a:gd name="connsiteY410" fmla="*/ 9080576 h 9738027"/>
                <a:gd name="connsiteX411" fmla="*/ 5921828 w 14030783"/>
                <a:gd name="connsiteY411" fmla="*/ 9114140 h 9738027"/>
                <a:gd name="connsiteX412" fmla="*/ 5946321 w 14030783"/>
                <a:gd name="connsiteY412" fmla="*/ 9164600 h 9738027"/>
                <a:gd name="connsiteX413" fmla="*/ 5902778 w 14030783"/>
                <a:gd name="connsiteY413" fmla="*/ 9266200 h 9738027"/>
                <a:gd name="connsiteX414" fmla="*/ 6062435 w 14030783"/>
                <a:gd name="connsiteY414" fmla="*/ 9353285 h 9738027"/>
                <a:gd name="connsiteX415" fmla="*/ 6076949 w 14030783"/>
                <a:gd name="connsiteY415" fmla="*/ 9396828 h 9738027"/>
                <a:gd name="connsiteX416" fmla="*/ 6105978 w 14030783"/>
                <a:gd name="connsiteY416" fmla="*/ 9440371 h 9738027"/>
                <a:gd name="connsiteX417" fmla="*/ 6172653 w 14030783"/>
                <a:gd name="connsiteY417" fmla="*/ 9471214 h 9738027"/>
                <a:gd name="connsiteX418" fmla="*/ 6308384 w 14030783"/>
                <a:gd name="connsiteY418" fmla="*/ 9406920 h 9738027"/>
                <a:gd name="connsiteX419" fmla="*/ 6338207 w 14030783"/>
                <a:gd name="connsiteY419" fmla="*/ 9440371 h 9738027"/>
                <a:gd name="connsiteX420" fmla="*/ 6352721 w 14030783"/>
                <a:gd name="connsiteY420" fmla="*/ 9483914 h 9738027"/>
                <a:gd name="connsiteX421" fmla="*/ 6386739 w 14030783"/>
                <a:gd name="connsiteY421" fmla="*/ 9527003 h 9738027"/>
                <a:gd name="connsiteX422" fmla="*/ 6444569 w 14030783"/>
                <a:gd name="connsiteY422" fmla="*/ 9556032 h 9738027"/>
                <a:gd name="connsiteX423" fmla="*/ 6469061 w 14030783"/>
                <a:gd name="connsiteY423" fmla="*/ 9510562 h 9738027"/>
                <a:gd name="connsiteX424" fmla="*/ 6468835 w 14030783"/>
                <a:gd name="connsiteY424" fmla="*/ 9382314 h 9738027"/>
                <a:gd name="connsiteX425" fmla="*/ 6439807 w 14030783"/>
                <a:gd name="connsiteY425" fmla="*/ 9280714 h 9738027"/>
                <a:gd name="connsiteX426" fmla="*/ 6483349 w 14030783"/>
                <a:gd name="connsiteY426" fmla="*/ 9237171 h 9738027"/>
                <a:gd name="connsiteX427" fmla="*/ 6526892 w 14030783"/>
                <a:gd name="connsiteY427" fmla="*/ 9222657 h 9738027"/>
                <a:gd name="connsiteX428" fmla="*/ 6596516 w 14030783"/>
                <a:gd name="connsiteY428" fmla="*/ 9225945 h 9738027"/>
                <a:gd name="connsiteX429" fmla="*/ 6675097 w 14030783"/>
                <a:gd name="connsiteY429" fmla="*/ 9168795 h 9738027"/>
                <a:gd name="connsiteX430" fmla="*/ 6776243 w 14030783"/>
                <a:gd name="connsiteY430" fmla="*/ 9224812 h 9738027"/>
                <a:gd name="connsiteX431" fmla="*/ 6802664 w 14030783"/>
                <a:gd name="connsiteY431" fmla="*/ 9164600 h 9738027"/>
                <a:gd name="connsiteX432" fmla="*/ 6867638 w 14030783"/>
                <a:gd name="connsiteY432" fmla="*/ 9181722 h 9738027"/>
                <a:gd name="connsiteX433" fmla="*/ 6909027 w 14030783"/>
                <a:gd name="connsiteY433" fmla="*/ 9205988 h 9738027"/>
                <a:gd name="connsiteX434" fmla="*/ 6991349 w 14030783"/>
                <a:gd name="connsiteY434" fmla="*/ 9208143 h 9738027"/>
                <a:gd name="connsiteX435" fmla="*/ 7063921 w 14030783"/>
                <a:gd name="connsiteY435" fmla="*/ 9121057 h 9738027"/>
                <a:gd name="connsiteX436" fmla="*/ 7141028 w 14030783"/>
                <a:gd name="connsiteY436" fmla="*/ 9139881 h 9738027"/>
                <a:gd name="connsiteX437" fmla="*/ 7209064 w 14030783"/>
                <a:gd name="connsiteY437" fmla="*/ 9077514 h 9738027"/>
                <a:gd name="connsiteX438" fmla="*/ 7235939 w 14030783"/>
                <a:gd name="connsiteY438" fmla="*/ 9048713 h 9738027"/>
                <a:gd name="connsiteX439" fmla="*/ 7275172 w 14030783"/>
                <a:gd name="connsiteY439" fmla="*/ 9023539 h 9738027"/>
                <a:gd name="connsiteX440" fmla="*/ 7310436 w 14030783"/>
                <a:gd name="connsiteY440" fmla="*/ 9063681 h 9738027"/>
                <a:gd name="connsiteX441" fmla="*/ 7346609 w 14030783"/>
                <a:gd name="connsiteY441" fmla="*/ 9109604 h 9738027"/>
                <a:gd name="connsiteX442" fmla="*/ 7382328 w 14030783"/>
                <a:gd name="connsiteY442" fmla="*/ 9159270 h 9738027"/>
                <a:gd name="connsiteX443" fmla="*/ 7499349 w 14030783"/>
                <a:gd name="connsiteY443" fmla="*/ 9164600 h 9738027"/>
                <a:gd name="connsiteX444" fmla="*/ 7586435 w 14030783"/>
                <a:gd name="connsiteY444" fmla="*/ 9179114 h 9738027"/>
                <a:gd name="connsiteX445" fmla="*/ 7600949 w 14030783"/>
                <a:gd name="connsiteY445" fmla="*/ 9353285 h 9738027"/>
                <a:gd name="connsiteX446" fmla="*/ 7673521 w 14030783"/>
                <a:gd name="connsiteY446" fmla="*/ 9367800 h 9738027"/>
                <a:gd name="connsiteX447" fmla="*/ 7760607 w 14030783"/>
                <a:gd name="connsiteY447" fmla="*/ 9396828 h 9738027"/>
                <a:gd name="connsiteX448" fmla="*/ 7847692 w 14030783"/>
                <a:gd name="connsiteY448" fmla="*/ 9425857 h 9738027"/>
                <a:gd name="connsiteX449" fmla="*/ 7891235 w 14030783"/>
                <a:gd name="connsiteY449" fmla="*/ 9440371 h 9738027"/>
                <a:gd name="connsiteX450" fmla="*/ 7934778 w 14030783"/>
                <a:gd name="connsiteY450" fmla="*/ 9396828 h 9738027"/>
                <a:gd name="connsiteX451" fmla="*/ 7978321 w 14030783"/>
                <a:gd name="connsiteY451" fmla="*/ 9382314 h 9738027"/>
                <a:gd name="connsiteX452" fmla="*/ 8001453 w 14030783"/>
                <a:gd name="connsiteY452" fmla="*/ 9347389 h 9738027"/>
                <a:gd name="connsiteX453" fmla="*/ 8044315 w 14030783"/>
                <a:gd name="connsiteY453" fmla="*/ 9335483 h 9738027"/>
                <a:gd name="connsiteX454" fmla="*/ 8103847 w 14030783"/>
                <a:gd name="connsiteY454" fmla="*/ 9397396 h 9738027"/>
                <a:gd name="connsiteX455" fmla="*/ 8207942 w 14030783"/>
                <a:gd name="connsiteY455" fmla="*/ 9437309 h 9738027"/>
                <a:gd name="connsiteX456" fmla="*/ 8253866 w 14030783"/>
                <a:gd name="connsiteY456" fmla="*/ 9392633 h 9738027"/>
                <a:gd name="connsiteX457" fmla="*/ 8294347 w 14030783"/>
                <a:gd name="connsiteY457" fmla="*/ 9401818 h 9738027"/>
                <a:gd name="connsiteX458" fmla="*/ 8337890 w 14030783"/>
                <a:gd name="connsiteY458" fmla="*/ 9438217 h 9738027"/>
                <a:gd name="connsiteX459" fmla="*/ 8356259 w 14030783"/>
                <a:gd name="connsiteY459" fmla="*/ 9485502 h 9738027"/>
                <a:gd name="connsiteX460" fmla="*/ 8333808 w 14030783"/>
                <a:gd name="connsiteY460" fmla="*/ 9519633 h 9738027"/>
                <a:gd name="connsiteX461" fmla="*/ 8315778 w 14030783"/>
                <a:gd name="connsiteY461" fmla="*/ 9604564 h 9738027"/>
                <a:gd name="connsiteX462" fmla="*/ 8348095 w 14030783"/>
                <a:gd name="connsiteY462" fmla="*/ 9685413 h 9738027"/>
                <a:gd name="connsiteX463" fmla="*/ 8389257 w 14030783"/>
                <a:gd name="connsiteY463" fmla="*/ 9738027 h 9738027"/>
                <a:gd name="connsiteX464" fmla="*/ 8428264 w 14030783"/>
                <a:gd name="connsiteY464" fmla="*/ 9730657 h 9738027"/>
                <a:gd name="connsiteX465" fmla="*/ 8425202 w 14030783"/>
                <a:gd name="connsiteY465" fmla="*/ 9682578 h 9738027"/>
                <a:gd name="connsiteX466" fmla="*/ 8399235 w 14030783"/>
                <a:gd name="connsiteY466" fmla="*/ 9643571 h 9738027"/>
                <a:gd name="connsiteX467" fmla="*/ 8389937 w 14030783"/>
                <a:gd name="connsiteY467" fmla="*/ 9571453 h 9738027"/>
                <a:gd name="connsiteX468" fmla="*/ 8409214 w 14030783"/>
                <a:gd name="connsiteY468" fmla="*/ 9527684 h 9738027"/>
                <a:gd name="connsiteX469" fmla="*/ 8434841 w 14030783"/>
                <a:gd name="connsiteY469" fmla="*/ 9475977 h 9738027"/>
                <a:gd name="connsiteX470" fmla="*/ 8468178 w 14030783"/>
                <a:gd name="connsiteY470" fmla="*/ 9483120 h 9738027"/>
                <a:gd name="connsiteX471" fmla="*/ 8534853 w 14030783"/>
                <a:gd name="connsiteY471" fmla="*/ 9473595 h 9738027"/>
                <a:gd name="connsiteX472" fmla="*/ 8592684 w 14030783"/>
                <a:gd name="connsiteY472" fmla="*/ 9453185 h 9738027"/>
                <a:gd name="connsiteX473" fmla="*/ 8675007 w 14030783"/>
                <a:gd name="connsiteY473" fmla="*/ 9428465 h 9738027"/>
                <a:gd name="connsiteX474" fmla="*/ 8734991 w 14030783"/>
                <a:gd name="connsiteY474" fmla="*/ 9415877 h 9738027"/>
                <a:gd name="connsiteX475" fmla="*/ 8730116 w 14030783"/>
                <a:gd name="connsiteY475" fmla="*/ 9375964 h 9738027"/>
                <a:gd name="connsiteX476" fmla="*/ 8753928 w 14030783"/>
                <a:gd name="connsiteY476" fmla="*/ 9356914 h 9738027"/>
                <a:gd name="connsiteX477" fmla="*/ 8782503 w 14030783"/>
                <a:gd name="connsiteY477" fmla="*/ 9359295 h 9738027"/>
                <a:gd name="connsiteX478" fmla="*/ 8849178 w 14030783"/>
                <a:gd name="connsiteY478" fmla="*/ 9382314 h 9738027"/>
                <a:gd name="connsiteX479" fmla="*/ 8894876 w 14030783"/>
                <a:gd name="connsiteY479" fmla="*/ 9312577 h 9738027"/>
                <a:gd name="connsiteX480" fmla="*/ 8942047 w 14030783"/>
                <a:gd name="connsiteY480" fmla="*/ 9314052 h 9738027"/>
                <a:gd name="connsiteX481" fmla="*/ 8980147 w 14030783"/>
                <a:gd name="connsiteY481" fmla="*/ 9356914 h 9738027"/>
                <a:gd name="connsiteX482" fmla="*/ 9023009 w 14030783"/>
                <a:gd name="connsiteY482" fmla="*/ 9321195 h 9738027"/>
                <a:gd name="connsiteX483" fmla="*/ 9064511 w 14030783"/>
                <a:gd name="connsiteY483" fmla="*/ 9264272 h 9738027"/>
                <a:gd name="connsiteX484" fmla="*/ 9124723 w 14030783"/>
                <a:gd name="connsiteY484" fmla="*/ 9278106 h 9738027"/>
                <a:gd name="connsiteX485" fmla="*/ 9163503 w 14030783"/>
                <a:gd name="connsiteY485" fmla="*/ 9237852 h 9738027"/>
                <a:gd name="connsiteX486" fmla="*/ 9168266 w 14030783"/>
                <a:gd name="connsiteY486" fmla="*/ 9186258 h 9738027"/>
                <a:gd name="connsiteX487" fmla="*/ 9199222 w 14030783"/>
                <a:gd name="connsiteY487" fmla="*/ 9133077 h 9738027"/>
                <a:gd name="connsiteX488" fmla="*/ 9242084 w 14030783"/>
                <a:gd name="connsiteY488" fmla="*/ 9156889 h 9738027"/>
                <a:gd name="connsiteX489" fmla="*/ 9285174 w 14030783"/>
                <a:gd name="connsiteY489" fmla="*/ 9196690 h 9738027"/>
                <a:gd name="connsiteX490" fmla="*/ 9344478 w 14030783"/>
                <a:gd name="connsiteY490" fmla="*/ 9159270 h 9738027"/>
                <a:gd name="connsiteX491" fmla="*/ 9438367 w 14030783"/>
                <a:gd name="connsiteY491" fmla="*/ 9131943 h 9738027"/>
                <a:gd name="connsiteX492" fmla="*/ 9496878 w 14030783"/>
                <a:gd name="connsiteY492" fmla="*/ 9130695 h 9738027"/>
                <a:gd name="connsiteX493" fmla="*/ 9557316 w 14030783"/>
                <a:gd name="connsiteY493" fmla="*/ 9105521 h 9738027"/>
                <a:gd name="connsiteX494" fmla="*/ 9613446 w 14030783"/>
                <a:gd name="connsiteY494" fmla="*/ 9126046 h 9738027"/>
                <a:gd name="connsiteX495" fmla="*/ 9691007 w 14030783"/>
                <a:gd name="connsiteY495" fmla="*/ 9106543 h 9738027"/>
                <a:gd name="connsiteX496" fmla="*/ 9792153 w 14030783"/>
                <a:gd name="connsiteY496" fmla="*/ 9094977 h 9738027"/>
                <a:gd name="connsiteX497" fmla="*/ 9854973 w 14030783"/>
                <a:gd name="connsiteY497" fmla="*/ 9050866 h 9738027"/>
                <a:gd name="connsiteX498" fmla="*/ 9842159 w 14030783"/>
                <a:gd name="connsiteY498" fmla="*/ 9009252 h 9738027"/>
                <a:gd name="connsiteX499" fmla="*/ 9858034 w 14030783"/>
                <a:gd name="connsiteY499" fmla="*/ 8981583 h 9738027"/>
                <a:gd name="connsiteX500" fmla="*/ 9911216 w 14030783"/>
                <a:gd name="connsiteY500" fmla="*/ 8980677 h 9738027"/>
                <a:gd name="connsiteX501" fmla="*/ 9932534 w 14030783"/>
                <a:gd name="connsiteY501" fmla="*/ 8931350 h 9738027"/>
                <a:gd name="connsiteX502" fmla="*/ 9981519 w 14030783"/>
                <a:gd name="connsiteY502" fmla="*/ 8904022 h 9738027"/>
                <a:gd name="connsiteX503" fmla="*/ 10063162 w 14030783"/>
                <a:gd name="connsiteY503" fmla="*/ 8850956 h 9738027"/>
                <a:gd name="connsiteX504" fmla="*/ 10140723 w 14030783"/>
                <a:gd name="connsiteY504" fmla="*/ 8802650 h 9738027"/>
                <a:gd name="connsiteX505" fmla="*/ 10169524 w 14030783"/>
                <a:gd name="connsiteY505" fmla="*/ 8768632 h 9738027"/>
                <a:gd name="connsiteX506" fmla="*/ 10138795 w 14030783"/>
                <a:gd name="connsiteY506" fmla="*/ 8719646 h 9738027"/>
                <a:gd name="connsiteX507" fmla="*/ 10178256 w 14030783"/>
                <a:gd name="connsiteY507" fmla="*/ 8683474 h 9738027"/>
                <a:gd name="connsiteX508" fmla="*/ 10238467 w 14030783"/>
                <a:gd name="connsiteY508" fmla="*/ 8664197 h 9738027"/>
                <a:gd name="connsiteX509" fmla="*/ 10291535 w 14030783"/>
                <a:gd name="connsiteY509" fmla="*/ 8642539 h 9738027"/>
                <a:gd name="connsiteX510" fmla="*/ 10332470 w 14030783"/>
                <a:gd name="connsiteY510" fmla="*/ 8610902 h 9738027"/>
                <a:gd name="connsiteX511" fmla="*/ 10389847 w 14030783"/>
                <a:gd name="connsiteY511" fmla="*/ 8533002 h 9738027"/>
                <a:gd name="connsiteX512" fmla="*/ 10402207 w 14030783"/>
                <a:gd name="connsiteY512" fmla="*/ 8525971 h 9738027"/>
                <a:gd name="connsiteX513" fmla="*/ 10436905 w 14030783"/>
                <a:gd name="connsiteY513" fmla="*/ 8480274 h 9738027"/>
                <a:gd name="connsiteX514" fmla="*/ 10475232 w 14030783"/>
                <a:gd name="connsiteY514" fmla="*/ 8443875 h 9738027"/>
                <a:gd name="connsiteX515" fmla="*/ 10518321 w 14030783"/>
                <a:gd name="connsiteY515" fmla="*/ 8395343 h 9738027"/>
                <a:gd name="connsiteX516" fmla="*/ 10533516 w 14030783"/>
                <a:gd name="connsiteY516" fmla="*/ 8308257 h 9738027"/>
                <a:gd name="connsiteX517" fmla="*/ 10538052 w 14030783"/>
                <a:gd name="connsiteY517" fmla="*/ 8247819 h 9738027"/>
                <a:gd name="connsiteX518" fmla="*/ 10520816 w 14030783"/>
                <a:gd name="connsiteY518" fmla="*/ 8171052 h 9738027"/>
                <a:gd name="connsiteX519" fmla="*/ 10561864 w 14030783"/>
                <a:gd name="connsiteY519" fmla="*/ 8117643 h 9738027"/>
                <a:gd name="connsiteX520" fmla="*/ 10605407 w 14030783"/>
                <a:gd name="connsiteY520" fmla="*/ 8119571 h 9738027"/>
                <a:gd name="connsiteX521" fmla="*/ 10666072 w 14030783"/>
                <a:gd name="connsiteY521" fmla="*/ 8102676 h 9738027"/>
                <a:gd name="connsiteX522" fmla="*/ 10693627 w 14030783"/>
                <a:gd name="connsiteY522" fmla="*/ 8025569 h 9738027"/>
                <a:gd name="connsiteX523" fmla="*/ 10735128 w 14030783"/>
                <a:gd name="connsiteY523" fmla="*/ 7994839 h 9738027"/>
                <a:gd name="connsiteX524" fmla="*/ 10813823 w 14030783"/>
                <a:gd name="connsiteY524" fmla="*/ 7894940 h 9738027"/>
                <a:gd name="connsiteX525" fmla="*/ 10845233 w 14030783"/>
                <a:gd name="connsiteY525" fmla="*/ 7805246 h 9738027"/>
                <a:gd name="connsiteX526" fmla="*/ 10886394 w 14030783"/>
                <a:gd name="connsiteY526" fmla="*/ 7745488 h 9738027"/>
                <a:gd name="connsiteX527" fmla="*/ 10942297 w 14030783"/>
                <a:gd name="connsiteY527" fmla="*/ 7730520 h 9738027"/>
                <a:gd name="connsiteX528" fmla="*/ 10997292 w 14030783"/>
                <a:gd name="connsiteY528" fmla="*/ 7727685 h 9738027"/>
                <a:gd name="connsiteX529" fmla="*/ 10990829 w 14030783"/>
                <a:gd name="connsiteY529" fmla="*/ 7706028 h 9738027"/>
                <a:gd name="connsiteX530" fmla="*/ 10982778 w 14030783"/>
                <a:gd name="connsiteY530" fmla="*/ 7652732 h 9738027"/>
                <a:gd name="connsiteX531" fmla="*/ 10989695 w 14030783"/>
                <a:gd name="connsiteY531" fmla="*/ 7604427 h 9738027"/>
                <a:gd name="connsiteX532" fmla="*/ 10956584 w 14030783"/>
                <a:gd name="connsiteY532" fmla="*/ 7507590 h 9738027"/>
                <a:gd name="connsiteX533" fmla="*/ 10954430 w 14030783"/>
                <a:gd name="connsiteY533" fmla="*/ 7454521 h 9738027"/>
                <a:gd name="connsiteX534" fmla="*/ 11002735 w 14030783"/>
                <a:gd name="connsiteY534" fmla="*/ 7401681 h 9738027"/>
                <a:gd name="connsiteX535" fmla="*/ 11063741 w 14030783"/>
                <a:gd name="connsiteY535" fmla="*/ 7373333 h 9738027"/>
                <a:gd name="connsiteX536" fmla="*/ 11055349 w 14030783"/>
                <a:gd name="connsiteY536" fmla="*/ 7335800 h 9738027"/>
                <a:gd name="connsiteX537" fmla="*/ 11013734 w 14030783"/>
                <a:gd name="connsiteY537" fmla="*/ 7306998 h 9738027"/>
                <a:gd name="connsiteX538" fmla="*/ 10951368 w 14030783"/>
                <a:gd name="connsiteY538" fmla="*/ 7239643 h 9738027"/>
                <a:gd name="connsiteX539" fmla="*/ 10890703 w 14030783"/>
                <a:gd name="connsiteY539" fmla="*/ 7270371 h 9738027"/>
                <a:gd name="connsiteX540" fmla="*/ 10820966 w 14030783"/>
                <a:gd name="connsiteY540" fmla="*/ 7263001 h 9738027"/>
                <a:gd name="connsiteX541" fmla="*/ 10823121 w 14030783"/>
                <a:gd name="connsiteY541" fmla="*/ 7205171 h 9738027"/>
                <a:gd name="connsiteX542" fmla="*/ 10869045 w 14030783"/>
                <a:gd name="connsiteY542" fmla="*/ 7133053 h 9738027"/>
                <a:gd name="connsiteX543" fmla="*/ 10916103 w 14030783"/>
                <a:gd name="connsiteY543" fmla="*/ 7116158 h 9738027"/>
                <a:gd name="connsiteX544" fmla="*/ 10956130 w 14030783"/>
                <a:gd name="connsiteY544" fmla="*/ 7087357 h 9738027"/>
                <a:gd name="connsiteX545" fmla="*/ 11012486 w 14030783"/>
                <a:gd name="connsiteY545" fmla="*/ 7074769 h 9738027"/>
                <a:gd name="connsiteX546" fmla="*/ 11072244 w 14030783"/>
                <a:gd name="connsiteY546" fmla="*/ 7055039 h 9738027"/>
                <a:gd name="connsiteX547" fmla="*/ 10968491 w 14030783"/>
                <a:gd name="connsiteY547" fmla="*/ 6954120 h 9738027"/>
                <a:gd name="connsiteX548" fmla="*/ 10942070 w 14030783"/>
                <a:gd name="connsiteY548" fmla="*/ 6879619 h 9738027"/>
                <a:gd name="connsiteX549" fmla="*/ 11036527 w 14030783"/>
                <a:gd name="connsiteY549" fmla="*/ 6886083 h 9738027"/>
                <a:gd name="connsiteX550" fmla="*/ 11084378 w 14030783"/>
                <a:gd name="connsiteY550" fmla="*/ 6856828 h 9738027"/>
                <a:gd name="connsiteX551" fmla="*/ 11026321 w 14030783"/>
                <a:gd name="connsiteY551" fmla="*/ 6788566 h 9738027"/>
                <a:gd name="connsiteX552" fmla="*/ 10953749 w 14030783"/>
                <a:gd name="connsiteY552" fmla="*/ 6740714 h 9738027"/>
                <a:gd name="connsiteX553" fmla="*/ 10948307 w 14030783"/>
                <a:gd name="connsiteY553" fmla="*/ 6692862 h 9738027"/>
                <a:gd name="connsiteX554" fmla="*/ 10895692 w 14030783"/>
                <a:gd name="connsiteY554" fmla="*/ 6668143 h 9738027"/>
                <a:gd name="connsiteX555" fmla="*/ 10852603 w 14030783"/>
                <a:gd name="connsiteY555" fmla="*/ 6633671 h 9738027"/>
                <a:gd name="connsiteX556" fmla="*/ 10842851 w 14030783"/>
                <a:gd name="connsiteY556" fmla="*/ 6556790 h 9738027"/>
                <a:gd name="connsiteX557" fmla="*/ 10832646 w 14030783"/>
                <a:gd name="connsiteY557" fmla="*/ 6494198 h 9738027"/>
                <a:gd name="connsiteX558" fmla="*/ 10779578 w 14030783"/>
                <a:gd name="connsiteY558" fmla="*/ 6367878 h 9738027"/>
                <a:gd name="connsiteX559" fmla="*/ 10750549 w 14030783"/>
                <a:gd name="connsiteY559" fmla="*/ 6247228 h 9738027"/>
                <a:gd name="connsiteX560" fmla="*/ 10707007 w 14030783"/>
                <a:gd name="connsiteY560" fmla="*/ 6218200 h 9738027"/>
                <a:gd name="connsiteX561" fmla="*/ 10658021 w 14030783"/>
                <a:gd name="connsiteY561" fmla="*/ 6155833 h 9738027"/>
                <a:gd name="connsiteX562" fmla="*/ 10547349 w 14030783"/>
                <a:gd name="connsiteY562" fmla="*/ 6072831 h 9738027"/>
                <a:gd name="connsiteX563" fmla="*/ 10465027 w 14030783"/>
                <a:gd name="connsiteY563" fmla="*/ 6005701 h 9738027"/>
                <a:gd name="connsiteX564" fmla="*/ 10480221 w 14030783"/>
                <a:gd name="connsiteY564" fmla="*/ 5885505 h 9738027"/>
                <a:gd name="connsiteX565" fmla="*/ 10547803 w 14030783"/>
                <a:gd name="connsiteY565" fmla="*/ 5822232 h 9738027"/>
                <a:gd name="connsiteX566" fmla="*/ 10634435 w 14030783"/>
                <a:gd name="connsiteY566" fmla="*/ 5724714 h 9738027"/>
                <a:gd name="connsiteX567" fmla="*/ 10668453 w 14030783"/>
                <a:gd name="connsiteY567" fmla="*/ 5637402 h 9738027"/>
                <a:gd name="connsiteX568" fmla="*/ 10711996 w 14030783"/>
                <a:gd name="connsiteY568" fmla="*/ 5604745 h 9738027"/>
                <a:gd name="connsiteX569" fmla="*/ 10789103 w 14030783"/>
                <a:gd name="connsiteY569" fmla="*/ 5627196 h 9738027"/>
                <a:gd name="connsiteX570" fmla="*/ 10799989 w 14030783"/>
                <a:gd name="connsiteY570" fmla="*/ 5560067 h 9738027"/>
                <a:gd name="connsiteX571" fmla="*/ 10853057 w 14030783"/>
                <a:gd name="connsiteY571" fmla="*/ 5502464 h 9738027"/>
                <a:gd name="connsiteX572" fmla="*/ 10929936 w 14030783"/>
                <a:gd name="connsiteY572" fmla="*/ 5468446 h 9738027"/>
                <a:gd name="connsiteX573" fmla="*/ 10997292 w 14030783"/>
                <a:gd name="connsiteY573" fmla="*/ 5463457 h 9738027"/>
                <a:gd name="connsiteX574" fmla="*/ 11027909 w 14030783"/>
                <a:gd name="connsiteY574" fmla="*/ 5434655 h 9738027"/>
                <a:gd name="connsiteX575" fmla="*/ 11090501 w 14030783"/>
                <a:gd name="connsiteY575" fmla="*/ 5395875 h 9738027"/>
                <a:gd name="connsiteX576" fmla="*/ 11200492 w 14030783"/>
                <a:gd name="connsiteY576" fmla="*/ 5361857 h 9738027"/>
                <a:gd name="connsiteX577" fmla="*/ 11244035 w 14030783"/>
                <a:gd name="connsiteY577" fmla="*/ 5332828 h 9738027"/>
                <a:gd name="connsiteX578" fmla="*/ 11200492 w 14030783"/>
                <a:gd name="connsiteY578" fmla="*/ 5303800 h 9738027"/>
                <a:gd name="connsiteX579" fmla="*/ 10910207 w 14030783"/>
                <a:gd name="connsiteY579" fmla="*/ 5260257 h 9738027"/>
                <a:gd name="connsiteX580" fmla="*/ 10866664 w 14030783"/>
                <a:gd name="connsiteY580" fmla="*/ 5216714 h 9738027"/>
                <a:gd name="connsiteX581" fmla="*/ 10721521 w 14030783"/>
                <a:gd name="connsiteY581" fmla="*/ 5274771 h 9738027"/>
                <a:gd name="connsiteX582" fmla="*/ 10663464 w 14030783"/>
                <a:gd name="connsiteY582" fmla="*/ 5303800 h 9738027"/>
                <a:gd name="connsiteX583" fmla="*/ 10576378 w 14030783"/>
                <a:gd name="connsiteY583" fmla="*/ 5390206 h 9738027"/>
                <a:gd name="connsiteX584" fmla="*/ 10479087 w 14030783"/>
                <a:gd name="connsiteY584" fmla="*/ 5361403 h 9738027"/>
                <a:gd name="connsiteX585" fmla="*/ 10407422 w 14030783"/>
                <a:gd name="connsiteY585" fmla="*/ 5317633 h 9738027"/>
                <a:gd name="connsiteX586" fmla="*/ 10387692 w 14030783"/>
                <a:gd name="connsiteY586" fmla="*/ 5245743 h 9738027"/>
                <a:gd name="connsiteX587" fmla="*/ 10402207 w 14030783"/>
                <a:gd name="connsiteY587" fmla="*/ 5187685 h 9738027"/>
                <a:gd name="connsiteX588" fmla="*/ 10431235 w 14030783"/>
                <a:gd name="connsiteY588" fmla="*/ 5144143 h 9738027"/>
                <a:gd name="connsiteX589" fmla="*/ 10387692 w 14030783"/>
                <a:gd name="connsiteY589" fmla="*/ 5115114 h 9738027"/>
                <a:gd name="connsiteX590" fmla="*/ 10329635 w 14030783"/>
                <a:gd name="connsiteY590" fmla="*/ 5100600 h 9738027"/>
                <a:gd name="connsiteX591" fmla="*/ 10242549 w 14030783"/>
                <a:gd name="connsiteY591" fmla="*/ 5071571 h 9738027"/>
                <a:gd name="connsiteX592" fmla="*/ 10199007 w 14030783"/>
                <a:gd name="connsiteY592" fmla="*/ 5057057 h 9738027"/>
                <a:gd name="connsiteX593" fmla="*/ 10112602 w 14030783"/>
                <a:gd name="connsiteY593" fmla="*/ 5028028 h 9738027"/>
                <a:gd name="connsiteX594" fmla="*/ 10083346 w 14030783"/>
                <a:gd name="connsiteY594" fmla="*/ 4921665 h 9738027"/>
                <a:gd name="connsiteX595" fmla="*/ 10088789 w 14030783"/>
                <a:gd name="connsiteY595" fmla="*/ 4868598 h 9738027"/>
                <a:gd name="connsiteX596" fmla="*/ 10141403 w 14030783"/>
                <a:gd name="connsiteY596" fmla="*/ 4758381 h 9738027"/>
                <a:gd name="connsiteX597" fmla="*/ 10227809 w 14030783"/>
                <a:gd name="connsiteY597" fmla="*/ 4753164 h 9738027"/>
                <a:gd name="connsiteX598" fmla="*/ 10301060 w 14030783"/>
                <a:gd name="connsiteY598" fmla="*/ 4791490 h 9738027"/>
                <a:gd name="connsiteX599" fmla="*/ 10350727 w 14030783"/>
                <a:gd name="connsiteY599" fmla="*/ 4762462 h 9738027"/>
                <a:gd name="connsiteX600" fmla="*/ 10404021 w 14030783"/>
                <a:gd name="connsiteY600" fmla="*/ 4752710 h 9738027"/>
                <a:gd name="connsiteX601" fmla="*/ 10461851 w 14030783"/>
                <a:gd name="connsiteY601" fmla="*/ 4698963 h 9738027"/>
                <a:gd name="connsiteX602" fmla="*/ 10486117 w 14030783"/>
                <a:gd name="connsiteY602" fmla="*/ 4607114 h 9738027"/>
                <a:gd name="connsiteX603" fmla="*/ 10530341 w 14030783"/>
                <a:gd name="connsiteY603" fmla="*/ 4532502 h 9738027"/>
                <a:gd name="connsiteX604" fmla="*/ 10634435 w 14030783"/>
                <a:gd name="connsiteY604" fmla="*/ 4520028 h 9738027"/>
                <a:gd name="connsiteX605" fmla="*/ 10677978 w 14030783"/>
                <a:gd name="connsiteY605" fmla="*/ 4491000 h 9738027"/>
                <a:gd name="connsiteX606" fmla="*/ 10750549 w 14030783"/>
                <a:gd name="connsiteY606" fmla="*/ 4403914 h 9738027"/>
                <a:gd name="connsiteX607" fmla="*/ 10794092 w 14030783"/>
                <a:gd name="connsiteY607" fmla="*/ 4360371 h 9738027"/>
                <a:gd name="connsiteX608" fmla="*/ 10814503 w 14030783"/>
                <a:gd name="connsiteY608" fmla="*/ 4302314 h 9738027"/>
                <a:gd name="connsiteX609" fmla="*/ 10887528 w 14030783"/>
                <a:gd name="connsiteY609" fmla="*/ 4251514 h 9738027"/>
                <a:gd name="connsiteX610" fmla="*/ 11016116 w 14030783"/>
                <a:gd name="connsiteY610" fmla="*/ 4232464 h 9738027"/>
                <a:gd name="connsiteX611" fmla="*/ 11142209 w 14030783"/>
                <a:gd name="connsiteY611" fmla="*/ 4307983 h 9738027"/>
                <a:gd name="connsiteX612" fmla="*/ 11165794 w 14030783"/>
                <a:gd name="connsiteY612" fmla="*/ 4433170 h 9738027"/>
                <a:gd name="connsiteX613" fmla="*/ 11117489 w 14030783"/>
                <a:gd name="connsiteY613" fmla="*/ 4505514 h 9738027"/>
                <a:gd name="connsiteX614" fmla="*/ 11087553 w 14030783"/>
                <a:gd name="connsiteY614" fmla="*/ 4551552 h 9738027"/>
                <a:gd name="connsiteX615" fmla="*/ 11088687 w 14030783"/>
                <a:gd name="connsiteY615" fmla="*/ 4577632 h 9738027"/>
                <a:gd name="connsiteX616" fmla="*/ 11026321 w 14030783"/>
                <a:gd name="connsiteY616" fmla="*/ 4592600 h 9738027"/>
                <a:gd name="connsiteX617" fmla="*/ 11011807 w 14030783"/>
                <a:gd name="connsiteY617" fmla="*/ 4650657 h 9738027"/>
                <a:gd name="connsiteX618" fmla="*/ 11098892 w 14030783"/>
                <a:gd name="connsiteY618" fmla="*/ 4665171 h 9738027"/>
                <a:gd name="connsiteX619" fmla="*/ 11055349 w 14030783"/>
                <a:gd name="connsiteY619" fmla="*/ 4708714 h 9738027"/>
                <a:gd name="connsiteX620" fmla="*/ 11040835 w 14030783"/>
                <a:gd name="connsiteY620" fmla="*/ 4752257 h 9738027"/>
                <a:gd name="connsiteX621" fmla="*/ 11055349 w 14030783"/>
                <a:gd name="connsiteY621" fmla="*/ 4781285 h 9738027"/>
                <a:gd name="connsiteX622" fmla="*/ 11098892 w 14030783"/>
                <a:gd name="connsiteY622" fmla="*/ 4737743 h 9738027"/>
                <a:gd name="connsiteX623" fmla="*/ 11229521 w 14030783"/>
                <a:gd name="connsiteY623" fmla="*/ 4650657 h 9738027"/>
                <a:gd name="connsiteX624" fmla="*/ 11287578 w 14030783"/>
                <a:gd name="connsiteY624" fmla="*/ 4636143 h 9738027"/>
                <a:gd name="connsiteX625" fmla="*/ 11374664 w 14030783"/>
                <a:gd name="connsiteY625" fmla="*/ 4592600 h 9738027"/>
                <a:gd name="connsiteX626" fmla="*/ 11461749 w 14030783"/>
                <a:gd name="connsiteY626" fmla="*/ 4549057 h 9738027"/>
                <a:gd name="connsiteX627" fmla="*/ 11577864 w 14030783"/>
                <a:gd name="connsiteY62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137751 w 14030783"/>
                <a:gd name="connsiteY168" fmla="*/ 3783882 h 9738027"/>
                <a:gd name="connsiteX169" fmla="*/ 7977641 w 14030783"/>
                <a:gd name="connsiteY169" fmla="*/ 3772203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60750 h 9738027"/>
                <a:gd name="connsiteX172" fmla="*/ 7695632 w 14030783"/>
                <a:gd name="connsiteY172" fmla="*/ 3787397 h 9738027"/>
                <a:gd name="connsiteX173" fmla="*/ 7649709 w 14030783"/>
                <a:gd name="connsiteY173" fmla="*/ 3813818 h 9738027"/>
                <a:gd name="connsiteX174" fmla="*/ 7601403 w 14030783"/>
                <a:gd name="connsiteY174" fmla="*/ 3835702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123678 w 14030783"/>
                <a:gd name="connsiteY180" fmla="*/ 3927551 h 9738027"/>
                <a:gd name="connsiteX181" fmla="*/ 7020378 w 14030783"/>
                <a:gd name="connsiteY181" fmla="*/ 3924943 h 9738027"/>
                <a:gd name="connsiteX182" fmla="*/ 6915604 w 14030783"/>
                <a:gd name="connsiteY182" fmla="*/ 3941952 h 9738027"/>
                <a:gd name="connsiteX183" fmla="*/ 6788149 w 14030783"/>
                <a:gd name="connsiteY183" fmla="*/ 3905213 h 9738027"/>
                <a:gd name="connsiteX184" fmla="*/ 6676571 w 14030783"/>
                <a:gd name="connsiteY184" fmla="*/ 3860989 h 9738027"/>
                <a:gd name="connsiteX185" fmla="*/ 6584722 w 14030783"/>
                <a:gd name="connsiteY185" fmla="*/ 3822435 h 9738027"/>
                <a:gd name="connsiteX186" fmla="*/ 6526892 w 14030783"/>
                <a:gd name="connsiteY186" fmla="*/ 3798396 h 9738027"/>
                <a:gd name="connsiteX187" fmla="*/ 6466680 w 14030783"/>
                <a:gd name="connsiteY187" fmla="*/ 3781501 h 9738027"/>
                <a:gd name="connsiteX188" fmla="*/ 6265635 w 14030783"/>
                <a:gd name="connsiteY188" fmla="*/ 3692714 h 9738027"/>
                <a:gd name="connsiteX189" fmla="*/ 6207578 w 14030783"/>
                <a:gd name="connsiteY189" fmla="*/ 3678200 h 9738027"/>
                <a:gd name="connsiteX190" fmla="*/ 5960835 w 14030783"/>
                <a:gd name="connsiteY190" fmla="*/ 3663685 h 9738027"/>
                <a:gd name="connsiteX191" fmla="*/ 5627007 w 14030783"/>
                <a:gd name="connsiteY191" fmla="*/ 3663685 h 9738027"/>
                <a:gd name="connsiteX192" fmla="*/ 5568949 w 14030783"/>
                <a:gd name="connsiteY192" fmla="*/ 3678200 h 9738027"/>
                <a:gd name="connsiteX193" fmla="*/ 5481864 w 14030783"/>
                <a:gd name="connsiteY193" fmla="*/ 3692714 h 9738027"/>
                <a:gd name="connsiteX194" fmla="*/ 5293178 w 14030783"/>
                <a:gd name="connsiteY194" fmla="*/ 3678200 h 9738027"/>
                <a:gd name="connsiteX195" fmla="*/ 5206092 w 14030783"/>
                <a:gd name="connsiteY195" fmla="*/ 3620143 h 9738027"/>
                <a:gd name="connsiteX196" fmla="*/ 5191578 w 14030783"/>
                <a:gd name="connsiteY196" fmla="*/ 3576600 h 9738027"/>
                <a:gd name="connsiteX197" fmla="*/ 5104492 w 14030783"/>
                <a:gd name="connsiteY197" fmla="*/ 3489514 h 9738027"/>
                <a:gd name="connsiteX198" fmla="*/ 5070701 w 14030783"/>
                <a:gd name="connsiteY198" fmla="*/ 3392450 h 9738027"/>
                <a:gd name="connsiteX199" fmla="*/ 5022623 w 14030783"/>
                <a:gd name="connsiteY199" fmla="*/ 3281325 h 9738027"/>
                <a:gd name="connsiteX200" fmla="*/ 5031921 w 14030783"/>
                <a:gd name="connsiteY200" fmla="*/ 3213743 h 9738027"/>
                <a:gd name="connsiteX201" fmla="*/ 4959349 w 14030783"/>
                <a:gd name="connsiteY201" fmla="*/ 3199228 h 9738027"/>
                <a:gd name="connsiteX202" fmla="*/ 4879408 w 14030783"/>
                <a:gd name="connsiteY202" fmla="*/ 3194693 h 9738027"/>
                <a:gd name="connsiteX203" fmla="*/ 4785178 w 14030783"/>
                <a:gd name="connsiteY203" fmla="*/ 3141171 h 9738027"/>
                <a:gd name="connsiteX204" fmla="*/ 4727121 w 14030783"/>
                <a:gd name="connsiteY204" fmla="*/ 3054085 h 9738027"/>
                <a:gd name="connsiteX205" fmla="*/ 4683578 w 14030783"/>
                <a:gd name="connsiteY205" fmla="*/ 3039571 h 9738027"/>
                <a:gd name="connsiteX206" fmla="*/ 4640035 w 14030783"/>
                <a:gd name="connsiteY206" fmla="*/ 3010543 h 9738027"/>
                <a:gd name="connsiteX207" fmla="*/ 4494892 w 14030783"/>
                <a:gd name="connsiteY207" fmla="*/ 2981514 h 9738027"/>
                <a:gd name="connsiteX208" fmla="*/ 4318113 w 14030783"/>
                <a:gd name="connsiteY208" fmla="*/ 2930828 h 9738027"/>
                <a:gd name="connsiteX209" fmla="*/ 4132035 w 14030783"/>
                <a:gd name="connsiteY209" fmla="*/ 2894428 h 9738027"/>
                <a:gd name="connsiteX210" fmla="*/ 4056856 w 14030783"/>
                <a:gd name="connsiteY210" fmla="*/ 2901119 h 9738027"/>
                <a:gd name="connsiteX211" fmla="*/ 3975213 w 14030783"/>
                <a:gd name="connsiteY211" fmla="*/ 2864946 h 9738027"/>
                <a:gd name="connsiteX212" fmla="*/ 3950948 w 14030783"/>
                <a:gd name="connsiteY212" fmla="*/ 2777520 h 9738027"/>
                <a:gd name="connsiteX213" fmla="*/ 4034292 w 14030783"/>
                <a:gd name="connsiteY213" fmla="*/ 2620358 h 9738027"/>
                <a:gd name="connsiteX214" fmla="*/ 4030435 w 14030783"/>
                <a:gd name="connsiteY214" fmla="*/ 2488028 h 9738027"/>
                <a:gd name="connsiteX215" fmla="*/ 3996871 w 14030783"/>
                <a:gd name="connsiteY215" fmla="*/ 2328144 h 9738027"/>
                <a:gd name="connsiteX216" fmla="*/ 3936433 w 14030783"/>
                <a:gd name="connsiteY216" fmla="*/ 2221328 h 9738027"/>
                <a:gd name="connsiteX217" fmla="*/ 3914321 w 14030783"/>
                <a:gd name="connsiteY217" fmla="*/ 2139685 h 9738027"/>
                <a:gd name="connsiteX218" fmla="*/ 3783466 w 14030783"/>
                <a:gd name="connsiteY218" fmla="*/ 1999305 h 9738027"/>
                <a:gd name="connsiteX219" fmla="*/ 3712823 w 14030783"/>
                <a:gd name="connsiteY219" fmla="*/ 1951226 h 9738027"/>
                <a:gd name="connsiteX220" fmla="*/ 3606913 w 14030783"/>
                <a:gd name="connsiteY220" fmla="*/ 1968122 h 9738027"/>
                <a:gd name="connsiteX221" fmla="*/ 3493407 w 14030783"/>
                <a:gd name="connsiteY221" fmla="*/ 1951000 h 9738027"/>
                <a:gd name="connsiteX222" fmla="*/ 3464378 w 14030783"/>
                <a:gd name="connsiteY222" fmla="*/ 1907457 h 9738027"/>
                <a:gd name="connsiteX223" fmla="*/ 3406321 w 14030783"/>
                <a:gd name="connsiteY223" fmla="*/ 1849400 h 9738027"/>
                <a:gd name="connsiteX224" fmla="*/ 3322524 w 14030783"/>
                <a:gd name="connsiteY224" fmla="*/ 1756418 h 9738027"/>
                <a:gd name="connsiteX225" fmla="*/ 3297577 w 14030783"/>
                <a:gd name="connsiteY225" fmla="*/ 1640757 h 9738027"/>
                <a:gd name="connsiteX226" fmla="*/ 3261178 w 14030783"/>
                <a:gd name="connsiteY226" fmla="*/ 1588143 h 9738027"/>
                <a:gd name="connsiteX227" fmla="*/ 3133158 w 14030783"/>
                <a:gd name="connsiteY227" fmla="*/ 1569319 h 9738027"/>
                <a:gd name="connsiteX228" fmla="*/ 3066255 w 14030783"/>
                <a:gd name="connsiteY228" fmla="*/ 1617626 h 9738027"/>
                <a:gd name="connsiteX229" fmla="*/ 3031557 w 14030783"/>
                <a:gd name="connsiteY229" fmla="*/ 1714235 h 9738027"/>
                <a:gd name="connsiteX230" fmla="*/ 3014435 w 14030783"/>
                <a:gd name="connsiteY230" fmla="*/ 1776828 h 9738027"/>
                <a:gd name="connsiteX231" fmla="*/ 2949235 w 14030783"/>
                <a:gd name="connsiteY231" fmla="*/ 1808012 h 9738027"/>
                <a:gd name="connsiteX232" fmla="*/ 2829379 w 14030783"/>
                <a:gd name="connsiteY232" fmla="*/ 1820258 h 9738027"/>
                <a:gd name="connsiteX233" fmla="*/ 2804998 w 14030783"/>
                <a:gd name="connsiteY233" fmla="*/ 1842257 h 9738027"/>
                <a:gd name="connsiteX234" fmla="*/ 2772682 w 14030783"/>
                <a:gd name="connsiteY234" fmla="*/ 1878428 h 9738027"/>
                <a:gd name="connsiteX235" fmla="*/ 2757942 w 14030783"/>
                <a:gd name="connsiteY235" fmla="*/ 1998851 h 9738027"/>
                <a:gd name="connsiteX236" fmla="*/ 2772001 w 14030783"/>
                <a:gd name="connsiteY236" fmla="*/ 2139913 h 9738027"/>
                <a:gd name="connsiteX237" fmla="*/ 2771547 w 14030783"/>
                <a:gd name="connsiteY237" fmla="*/ 2255572 h 9738027"/>
                <a:gd name="connsiteX238" fmla="*/ 2695121 w 14030783"/>
                <a:gd name="connsiteY238" fmla="*/ 2328371 h 9738027"/>
                <a:gd name="connsiteX239" fmla="*/ 2457904 w 14030783"/>
                <a:gd name="connsiteY239" fmla="*/ 2320320 h 9738027"/>
                <a:gd name="connsiteX240" fmla="*/ 2317749 w 14030783"/>
                <a:gd name="connsiteY240" fmla="*/ 2284828 h 9738027"/>
                <a:gd name="connsiteX241" fmla="*/ 2274207 w 14030783"/>
                <a:gd name="connsiteY241" fmla="*/ 2270314 h 9738027"/>
                <a:gd name="connsiteX242" fmla="*/ 2143578 w 14030783"/>
                <a:gd name="connsiteY242" fmla="*/ 2284828 h 9738027"/>
                <a:gd name="connsiteX243" fmla="*/ 2129064 w 14030783"/>
                <a:gd name="connsiteY243" fmla="*/ 2357400 h 9738027"/>
                <a:gd name="connsiteX244" fmla="*/ 2099808 w 14030783"/>
                <a:gd name="connsiteY244" fmla="*/ 2463763 h 9738027"/>
                <a:gd name="connsiteX245" fmla="*/ 2070553 w 14030783"/>
                <a:gd name="connsiteY245" fmla="*/ 2561053 h 9738027"/>
                <a:gd name="connsiteX246" fmla="*/ 2027464 w 14030783"/>
                <a:gd name="connsiteY246" fmla="*/ 2647459 h 9738027"/>
                <a:gd name="connsiteX247" fmla="*/ 2025309 w 14030783"/>
                <a:gd name="connsiteY247" fmla="*/ 2780695 h 9738027"/>
                <a:gd name="connsiteX248" fmla="*/ 2085295 w 14030783"/>
                <a:gd name="connsiteY248" fmla="*/ 2852813 h 9738027"/>
                <a:gd name="connsiteX249" fmla="*/ 2020093 w 14030783"/>
                <a:gd name="connsiteY249" fmla="*/ 2903953 h 9738027"/>
                <a:gd name="connsiteX250" fmla="*/ 1918493 w 14030783"/>
                <a:gd name="connsiteY250" fmla="*/ 2846576 h 9738027"/>
                <a:gd name="connsiteX251" fmla="*/ 1817348 w 14030783"/>
                <a:gd name="connsiteY251" fmla="*/ 2863245 h 9738027"/>
                <a:gd name="connsiteX252" fmla="*/ 1621064 w 14030783"/>
                <a:gd name="connsiteY252" fmla="*/ 2908943 h 9738027"/>
                <a:gd name="connsiteX253" fmla="*/ 1582510 w 14030783"/>
                <a:gd name="connsiteY253" fmla="*/ 2933435 h 9738027"/>
                <a:gd name="connsiteX254" fmla="*/ 1512773 w 14030783"/>
                <a:gd name="connsiteY254" fmla="*/ 2955320 h 9738027"/>
                <a:gd name="connsiteX255" fmla="*/ 1517309 w 14030783"/>
                <a:gd name="connsiteY255" fmla="*/ 3013150 h 9738027"/>
                <a:gd name="connsiteX256" fmla="*/ 1549173 w 14030783"/>
                <a:gd name="connsiteY256" fmla="*/ 3107153 h 9738027"/>
                <a:gd name="connsiteX257" fmla="*/ 1592716 w 14030783"/>
                <a:gd name="connsiteY257" fmla="*/ 3191403 h 9738027"/>
                <a:gd name="connsiteX258" fmla="*/ 1641135 w 14030783"/>
                <a:gd name="connsiteY258" fmla="*/ 3379977 h 9738027"/>
                <a:gd name="connsiteX259" fmla="*/ 1679235 w 14030783"/>
                <a:gd name="connsiteY259" fmla="*/ 3515708 h 9738027"/>
                <a:gd name="connsiteX260" fmla="*/ 1611766 w 14030783"/>
                <a:gd name="connsiteY260" fmla="*/ 3576373 h 9738027"/>
                <a:gd name="connsiteX261" fmla="*/ 1603941 w 14030783"/>
                <a:gd name="connsiteY261" fmla="*/ 3629214 h 9738027"/>
                <a:gd name="connsiteX262" fmla="*/ 1562554 w 14030783"/>
                <a:gd name="connsiteY262" fmla="*/ 3677633 h 9738027"/>
                <a:gd name="connsiteX263" fmla="*/ 1524454 w 14030783"/>
                <a:gd name="connsiteY263" fmla="*/ 3753833 h 9738027"/>
                <a:gd name="connsiteX264" fmla="*/ 1548492 w 14030783"/>
                <a:gd name="connsiteY264" fmla="*/ 3852371 h 9738027"/>
                <a:gd name="connsiteX265" fmla="*/ 1504949 w 14030783"/>
                <a:gd name="connsiteY265" fmla="*/ 3866885 h 9738027"/>
                <a:gd name="connsiteX266" fmla="*/ 1446892 w 14030783"/>
                <a:gd name="connsiteY266" fmla="*/ 3881400 h 9738027"/>
                <a:gd name="connsiteX267" fmla="*/ 1427615 w 14030783"/>
                <a:gd name="connsiteY267" fmla="*/ 3913037 h 9738027"/>
                <a:gd name="connsiteX268" fmla="*/ 1374548 w 14030783"/>
                <a:gd name="connsiteY268" fmla="*/ 3939910 h 9738027"/>
                <a:gd name="connsiteX269" fmla="*/ 1333386 w 14030783"/>
                <a:gd name="connsiteY269" fmla="*/ 3980845 h 9738027"/>
                <a:gd name="connsiteX270" fmla="*/ 1200149 w 14030783"/>
                <a:gd name="connsiteY270" fmla="*/ 4041057 h 9738027"/>
                <a:gd name="connsiteX271" fmla="*/ 1132114 w 14030783"/>
                <a:gd name="connsiteY271" fmla="*/ 4089135 h 9738027"/>
                <a:gd name="connsiteX272" fmla="*/ 1102858 w 14030783"/>
                <a:gd name="connsiteY272" fmla="*/ 4120319 h 9738027"/>
                <a:gd name="connsiteX273" fmla="*/ 1052398 w 14030783"/>
                <a:gd name="connsiteY273" fmla="*/ 4154337 h 9738027"/>
                <a:gd name="connsiteX274" fmla="*/ 996269 w 14030783"/>
                <a:gd name="connsiteY274" fmla="*/ 4183591 h 9738027"/>
                <a:gd name="connsiteX275" fmla="*/ 870857 w 14030783"/>
                <a:gd name="connsiteY275" fmla="*/ 4203322 h 9738027"/>
                <a:gd name="connsiteX276" fmla="*/ 759958 w 14030783"/>
                <a:gd name="connsiteY276" fmla="*/ 4204229 h 9738027"/>
                <a:gd name="connsiteX277" fmla="*/ 716642 w 14030783"/>
                <a:gd name="connsiteY277" fmla="*/ 4307531 h 9738027"/>
                <a:gd name="connsiteX278" fmla="*/ 648607 w 14030783"/>
                <a:gd name="connsiteY278" fmla="*/ 4389400 h 9738027"/>
                <a:gd name="connsiteX279" fmla="*/ 561521 w 14030783"/>
                <a:gd name="connsiteY279" fmla="*/ 4432943 h 9738027"/>
                <a:gd name="connsiteX280" fmla="*/ 474435 w 14030783"/>
                <a:gd name="connsiteY280" fmla="*/ 4418428 h 9738027"/>
                <a:gd name="connsiteX281" fmla="*/ 459921 w 14030783"/>
                <a:gd name="connsiteY281" fmla="*/ 4374885 h 9738027"/>
                <a:gd name="connsiteX282" fmla="*/ 416378 w 14030783"/>
                <a:gd name="connsiteY282" fmla="*/ 4345857 h 9738027"/>
                <a:gd name="connsiteX283" fmla="*/ 358321 w 14030783"/>
                <a:gd name="connsiteY283" fmla="*/ 4360371 h 9738027"/>
                <a:gd name="connsiteX284" fmla="*/ 300264 w 14030783"/>
                <a:gd name="connsiteY284" fmla="*/ 4403914 h 9738027"/>
                <a:gd name="connsiteX285" fmla="*/ 169635 w 14030783"/>
                <a:gd name="connsiteY285" fmla="*/ 4476485 h 9738027"/>
                <a:gd name="connsiteX286" fmla="*/ 103980 w 14030783"/>
                <a:gd name="connsiteY286" fmla="*/ 4551438 h 9738027"/>
                <a:gd name="connsiteX287" fmla="*/ 72571 w 14030783"/>
                <a:gd name="connsiteY287" fmla="*/ 4643287 h 9738027"/>
                <a:gd name="connsiteX288" fmla="*/ 453 w 14030783"/>
                <a:gd name="connsiteY288" fmla="*/ 4715858 h 9738027"/>
                <a:gd name="connsiteX289" fmla="*/ 52840 w 14030783"/>
                <a:gd name="connsiteY289" fmla="*/ 4784914 h 9738027"/>
                <a:gd name="connsiteX290" fmla="*/ 53521 w 14030783"/>
                <a:gd name="connsiteY290" fmla="*/ 4853857 h 9738027"/>
                <a:gd name="connsiteX291" fmla="*/ 111578 w 14030783"/>
                <a:gd name="connsiteY291" fmla="*/ 4868371 h 9738027"/>
                <a:gd name="connsiteX292" fmla="*/ 155121 w 14030783"/>
                <a:gd name="connsiteY292" fmla="*/ 4882885 h 9738027"/>
                <a:gd name="connsiteX293" fmla="*/ 256721 w 14030783"/>
                <a:gd name="connsiteY293" fmla="*/ 4984485 h 9738027"/>
                <a:gd name="connsiteX294" fmla="*/ 319086 w 14030783"/>
                <a:gd name="connsiteY294" fmla="*/ 5098219 h 9738027"/>
                <a:gd name="connsiteX295" fmla="*/ 304572 w 14030783"/>
                <a:gd name="connsiteY295" fmla="*/ 5294275 h 9738027"/>
                <a:gd name="connsiteX296" fmla="*/ 242207 w 14030783"/>
                <a:gd name="connsiteY296" fmla="*/ 5390885 h 9738027"/>
                <a:gd name="connsiteX297" fmla="*/ 300264 w 14030783"/>
                <a:gd name="connsiteY297" fmla="*/ 5419914 h 9738027"/>
                <a:gd name="connsiteX298" fmla="*/ 358321 w 14030783"/>
                <a:gd name="connsiteY298" fmla="*/ 5434428 h 9738027"/>
                <a:gd name="connsiteX299" fmla="*/ 401864 w 14030783"/>
                <a:gd name="connsiteY299" fmla="*/ 5463457 h 9738027"/>
                <a:gd name="connsiteX300" fmla="*/ 445407 w 14030783"/>
                <a:gd name="connsiteY300" fmla="*/ 5477971 h 9738027"/>
                <a:gd name="connsiteX301" fmla="*/ 567985 w 14030783"/>
                <a:gd name="connsiteY301" fmla="*/ 5522195 h 9738027"/>
                <a:gd name="connsiteX302" fmla="*/ 573201 w 14030783"/>
                <a:gd name="connsiteY302" fmla="*/ 5647380 h 9738027"/>
                <a:gd name="connsiteX303" fmla="*/ 587715 w 14030783"/>
                <a:gd name="connsiteY303" fmla="*/ 5739228 h 9738027"/>
                <a:gd name="connsiteX304" fmla="*/ 715282 w 14030783"/>
                <a:gd name="connsiteY304" fmla="*/ 5711333 h 9738027"/>
                <a:gd name="connsiteX305" fmla="*/ 754742 w 14030783"/>
                <a:gd name="connsiteY305" fmla="*/ 5764402 h 9738027"/>
                <a:gd name="connsiteX306" fmla="*/ 822778 w 14030783"/>
                <a:gd name="connsiteY306" fmla="*/ 5811800 h 9738027"/>
                <a:gd name="connsiteX307" fmla="*/ 982435 w 14030783"/>
                <a:gd name="connsiteY307" fmla="*/ 5826314 h 9738027"/>
                <a:gd name="connsiteX308" fmla="*/ 1061470 w 14030783"/>
                <a:gd name="connsiteY308" fmla="*/ 5855796 h 9738027"/>
                <a:gd name="connsiteX309" fmla="*/ 1064304 w 14030783"/>
                <a:gd name="connsiteY309" fmla="*/ 5925533 h 9738027"/>
                <a:gd name="connsiteX310" fmla="*/ 1069295 w 14030783"/>
                <a:gd name="connsiteY310" fmla="*/ 6024751 h 9738027"/>
                <a:gd name="connsiteX311" fmla="*/ 1156607 w 14030783"/>
                <a:gd name="connsiteY311" fmla="*/ 6087571 h 9738027"/>
                <a:gd name="connsiteX312" fmla="*/ 1214890 w 14030783"/>
                <a:gd name="connsiteY312" fmla="*/ 6116033 h 9738027"/>
                <a:gd name="connsiteX313" fmla="*/ 1229178 w 14030783"/>
                <a:gd name="connsiteY313" fmla="*/ 6189171 h 9738027"/>
                <a:gd name="connsiteX314" fmla="*/ 1185635 w 14030783"/>
                <a:gd name="connsiteY314" fmla="*/ 6218200 h 9738027"/>
                <a:gd name="connsiteX315" fmla="*/ 1207520 w 14030783"/>
                <a:gd name="connsiteY315" fmla="*/ 6388289 h 9738027"/>
                <a:gd name="connsiteX316" fmla="*/ 1265123 w 14030783"/>
                <a:gd name="connsiteY316" fmla="*/ 6477075 h 9738027"/>
                <a:gd name="connsiteX317" fmla="*/ 1313203 w 14030783"/>
                <a:gd name="connsiteY317" fmla="*/ 6568924 h 9738027"/>
                <a:gd name="connsiteX318" fmla="*/ 1265350 w 14030783"/>
                <a:gd name="connsiteY318" fmla="*/ 6651020 h 9738027"/>
                <a:gd name="connsiteX319" fmla="*/ 1163977 w 14030783"/>
                <a:gd name="connsiteY319" fmla="*/ 6610539 h 9738027"/>
                <a:gd name="connsiteX320" fmla="*/ 1142092 w 14030783"/>
                <a:gd name="connsiteY320" fmla="*/ 6682657 h 9738027"/>
                <a:gd name="connsiteX321" fmla="*/ 1176790 w 14030783"/>
                <a:gd name="connsiteY321" fmla="*/ 6768495 h 9738027"/>
                <a:gd name="connsiteX322" fmla="*/ 1173729 w 14030783"/>
                <a:gd name="connsiteY322" fmla="*/ 6871115 h 9738027"/>
                <a:gd name="connsiteX323" fmla="*/ 1188697 w 14030783"/>
                <a:gd name="connsiteY323" fmla="*/ 6955140 h 9738027"/>
                <a:gd name="connsiteX324" fmla="*/ 1248909 w 14030783"/>
                <a:gd name="connsiteY324" fmla="*/ 7021475 h 9738027"/>
                <a:gd name="connsiteX325" fmla="*/ 1405503 w 14030783"/>
                <a:gd name="connsiteY325" fmla="*/ 7104025 h 9738027"/>
                <a:gd name="connsiteX326" fmla="*/ 1487827 w 14030783"/>
                <a:gd name="connsiteY326" fmla="*/ 7157093 h 9738027"/>
                <a:gd name="connsiteX327" fmla="*/ 1569470 w 14030783"/>
                <a:gd name="connsiteY327" fmla="*/ 7212541 h 9738027"/>
                <a:gd name="connsiteX328" fmla="*/ 1650092 w 14030783"/>
                <a:gd name="connsiteY328" fmla="*/ 7263228 h 9738027"/>
                <a:gd name="connsiteX329" fmla="*/ 1693635 w 14030783"/>
                <a:gd name="connsiteY329" fmla="*/ 7277743 h 9738027"/>
                <a:gd name="connsiteX330" fmla="*/ 1780721 w 14030783"/>
                <a:gd name="connsiteY330" fmla="*/ 7321285 h 9738027"/>
                <a:gd name="connsiteX331" fmla="*/ 1853292 w 14030783"/>
                <a:gd name="connsiteY331" fmla="*/ 7248714 h 9738027"/>
                <a:gd name="connsiteX332" fmla="*/ 1968726 w 14030783"/>
                <a:gd name="connsiteY332" fmla="*/ 7251322 h 9738027"/>
                <a:gd name="connsiteX333" fmla="*/ 1995827 w 14030783"/>
                <a:gd name="connsiteY333" fmla="*/ 7319358 h 9738027"/>
                <a:gd name="connsiteX334" fmla="*/ 2082914 w 14030783"/>
                <a:gd name="connsiteY334" fmla="*/ 7348387 h 9738027"/>
                <a:gd name="connsiteX335" fmla="*/ 2172607 w 14030783"/>
                <a:gd name="connsiteY335" fmla="*/ 7389321 h 9738027"/>
                <a:gd name="connsiteX336" fmla="*/ 2224540 w 14030783"/>
                <a:gd name="connsiteY336" fmla="*/ 7423339 h 9738027"/>
                <a:gd name="connsiteX337" fmla="*/ 2249714 w 14030783"/>
                <a:gd name="connsiteY337" fmla="*/ 7440462 h 9738027"/>
                <a:gd name="connsiteX338" fmla="*/ 2262301 w 14030783"/>
                <a:gd name="connsiteY338" fmla="*/ 7472098 h 9738027"/>
                <a:gd name="connsiteX339" fmla="*/ 2298359 w 14030783"/>
                <a:gd name="connsiteY339" fmla="*/ 7501920 h 9738027"/>
                <a:gd name="connsiteX340" fmla="*/ 2324893 w 14030783"/>
                <a:gd name="connsiteY340" fmla="*/ 7517569 h 9738027"/>
                <a:gd name="connsiteX341" fmla="*/ 2450986 w 14030783"/>
                <a:gd name="connsiteY341" fmla="*/ 7496364 h 9738027"/>
                <a:gd name="connsiteX342" fmla="*/ 2482623 w 14030783"/>
                <a:gd name="connsiteY342" fmla="*/ 7618714 h 9738027"/>
                <a:gd name="connsiteX343" fmla="*/ 2535464 w 14030783"/>
                <a:gd name="connsiteY343" fmla="*/ 7655114 h 9738027"/>
                <a:gd name="connsiteX344" fmla="*/ 2622549 w 14030783"/>
                <a:gd name="connsiteY344" fmla="*/ 7684143 h 9738027"/>
                <a:gd name="connsiteX345" fmla="*/ 2682760 w 14030783"/>
                <a:gd name="connsiteY345" fmla="*/ 7741746 h 9738027"/>
                <a:gd name="connsiteX346" fmla="*/ 2791278 w 14030783"/>
                <a:gd name="connsiteY346" fmla="*/ 7744582 h 9738027"/>
                <a:gd name="connsiteX347" fmla="*/ 2847408 w 14030783"/>
                <a:gd name="connsiteY347" fmla="*/ 7814545 h 9738027"/>
                <a:gd name="connsiteX348" fmla="*/ 2927349 w 14030783"/>
                <a:gd name="connsiteY348" fmla="*/ 7807627 h 9738027"/>
                <a:gd name="connsiteX349" fmla="*/ 3007065 w 14030783"/>
                <a:gd name="connsiteY349" fmla="*/ 7838810 h 9738027"/>
                <a:gd name="connsiteX350" fmla="*/ 3145064 w 14030783"/>
                <a:gd name="connsiteY350" fmla="*/ 7843800 h 9738027"/>
                <a:gd name="connsiteX351" fmla="*/ 3254035 w 14030783"/>
                <a:gd name="connsiteY351" fmla="*/ 7881900 h 9738027"/>
                <a:gd name="connsiteX352" fmla="*/ 3367314 w 14030783"/>
                <a:gd name="connsiteY352" fmla="*/ 7843346 h 9738027"/>
                <a:gd name="connsiteX353" fmla="*/ 3456780 w 14030783"/>
                <a:gd name="connsiteY353" fmla="*/ 7819988 h 9738027"/>
                <a:gd name="connsiteX354" fmla="*/ 3480820 w 14030783"/>
                <a:gd name="connsiteY354" fmla="*/ 7878044 h 9738027"/>
                <a:gd name="connsiteX355" fmla="*/ 3490571 w 14030783"/>
                <a:gd name="connsiteY355" fmla="*/ 7923969 h 9738027"/>
                <a:gd name="connsiteX356" fmla="*/ 3512229 w 14030783"/>
                <a:gd name="connsiteY356" fmla="*/ 7982025 h 9738027"/>
                <a:gd name="connsiteX357" fmla="*/ 3546247 w 14030783"/>
                <a:gd name="connsiteY357" fmla="*/ 8022960 h 9738027"/>
                <a:gd name="connsiteX358" fmla="*/ 3609521 w 14030783"/>
                <a:gd name="connsiteY358" fmla="*/ 8017971 h 9738027"/>
                <a:gd name="connsiteX359" fmla="*/ 3624035 w 14030783"/>
                <a:gd name="connsiteY359" fmla="*/ 7901857 h 9738027"/>
                <a:gd name="connsiteX360" fmla="*/ 3703977 w 14030783"/>
                <a:gd name="connsiteY360" fmla="*/ 7834502 h 9738027"/>
                <a:gd name="connsiteX361" fmla="*/ 3747973 w 14030783"/>
                <a:gd name="connsiteY361" fmla="*/ 7787103 h 9738027"/>
                <a:gd name="connsiteX362" fmla="*/ 3882004 w 14030783"/>
                <a:gd name="connsiteY362" fmla="*/ 7842099 h 9738027"/>
                <a:gd name="connsiteX363" fmla="*/ 4030435 w 14030783"/>
                <a:gd name="connsiteY363" fmla="*/ 7872828 h 9738027"/>
                <a:gd name="connsiteX364" fmla="*/ 4110377 w 14030783"/>
                <a:gd name="connsiteY364" fmla="*/ 7834728 h 9738027"/>
                <a:gd name="connsiteX365" fmla="*/ 4146323 w 14030783"/>
                <a:gd name="connsiteY365" fmla="*/ 7921360 h 9738027"/>
                <a:gd name="connsiteX366" fmla="*/ 4196555 w 14030783"/>
                <a:gd name="connsiteY366" fmla="*/ 7962522 h 9738027"/>
                <a:gd name="connsiteX367" fmla="*/ 4261757 w 14030783"/>
                <a:gd name="connsiteY367" fmla="*/ 8028177 h 9738027"/>
                <a:gd name="connsiteX368" fmla="*/ 4252685 w 14030783"/>
                <a:gd name="connsiteY368" fmla="*/ 8093151 h 9738027"/>
                <a:gd name="connsiteX369" fmla="*/ 4277178 w 14030783"/>
                <a:gd name="connsiteY369" fmla="*/ 8148600 h 9738027"/>
                <a:gd name="connsiteX370" fmla="*/ 4436835 w 14030783"/>
                <a:gd name="connsiteY370" fmla="*/ 8119571 h 9738027"/>
                <a:gd name="connsiteX371" fmla="*/ 4565310 w 14030783"/>
                <a:gd name="connsiteY371" fmla="*/ 8078863 h 9738027"/>
                <a:gd name="connsiteX372" fmla="*/ 4639128 w 14030783"/>
                <a:gd name="connsiteY372" fmla="*/ 8082945 h 9738027"/>
                <a:gd name="connsiteX373" fmla="*/ 4712607 w 14030783"/>
                <a:gd name="connsiteY373" fmla="*/ 8047000 h 9738027"/>
                <a:gd name="connsiteX374" fmla="*/ 4741635 w 14030783"/>
                <a:gd name="connsiteY374" fmla="*/ 8003457 h 9738027"/>
                <a:gd name="connsiteX375" fmla="*/ 4756149 w 14030783"/>
                <a:gd name="connsiteY375" fmla="*/ 7959914 h 9738027"/>
                <a:gd name="connsiteX376" fmla="*/ 4843235 w 14030783"/>
                <a:gd name="connsiteY376" fmla="*/ 7930885 h 9738027"/>
                <a:gd name="connsiteX377" fmla="*/ 4877480 w 14030783"/>
                <a:gd name="connsiteY377" fmla="*/ 7904465 h 9738027"/>
                <a:gd name="connsiteX378" fmla="*/ 4933609 w 14030783"/>
                <a:gd name="connsiteY378" fmla="*/ 7875437 h 9738027"/>
                <a:gd name="connsiteX379" fmla="*/ 4986224 w 14030783"/>
                <a:gd name="connsiteY379" fmla="*/ 7839037 h 9738027"/>
                <a:gd name="connsiteX380" fmla="*/ 5104492 w 14030783"/>
                <a:gd name="connsiteY380" fmla="*/ 7766919 h 9738027"/>
                <a:gd name="connsiteX381" fmla="*/ 5249635 w 14030783"/>
                <a:gd name="connsiteY381" fmla="*/ 7814771 h 9738027"/>
                <a:gd name="connsiteX382" fmla="*/ 5336721 w 14030783"/>
                <a:gd name="connsiteY382" fmla="*/ 7872828 h 9738027"/>
                <a:gd name="connsiteX383" fmla="*/ 5423807 w 14030783"/>
                <a:gd name="connsiteY383" fmla="*/ 7858314 h 9738027"/>
                <a:gd name="connsiteX384" fmla="*/ 5467349 w 14030783"/>
                <a:gd name="connsiteY384" fmla="*/ 7829285 h 9738027"/>
                <a:gd name="connsiteX385" fmla="*/ 5553754 w 14030783"/>
                <a:gd name="connsiteY385" fmla="*/ 7712377 h 9738027"/>
                <a:gd name="connsiteX386" fmla="*/ 5602741 w 14030783"/>
                <a:gd name="connsiteY386" fmla="*/ 7788804 h 9738027"/>
                <a:gd name="connsiteX387" fmla="*/ 5641521 w 14030783"/>
                <a:gd name="connsiteY387" fmla="*/ 7843800 h 9738027"/>
                <a:gd name="connsiteX388" fmla="*/ 5656035 w 14030783"/>
                <a:gd name="connsiteY388" fmla="*/ 7887343 h 9738027"/>
                <a:gd name="connsiteX389" fmla="*/ 5745276 w 14030783"/>
                <a:gd name="connsiteY389" fmla="*/ 7950389 h 9738027"/>
                <a:gd name="connsiteX390" fmla="*/ 5770222 w 14030783"/>
                <a:gd name="connsiteY390" fmla="*/ 7990077 h 9738027"/>
                <a:gd name="connsiteX391" fmla="*/ 5766480 w 14030783"/>
                <a:gd name="connsiteY391" fmla="*/ 8069112 h 9738027"/>
                <a:gd name="connsiteX392" fmla="*/ 5771016 w 14030783"/>
                <a:gd name="connsiteY392" fmla="*/ 8131703 h 9738027"/>
                <a:gd name="connsiteX393" fmla="*/ 5778386 w 14030783"/>
                <a:gd name="connsiteY393" fmla="*/ 8211419 h 9738027"/>
                <a:gd name="connsiteX394" fmla="*/ 5776458 w 14030783"/>
                <a:gd name="connsiteY394" fmla="*/ 8300887 h 9738027"/>
                <a:gd name="connsiteX395" fmla="*/ 5730989 w 14030783"/>
                <a:gd name="connsiteY395" fmla="*/ 8377994 h 9738027"/>
                <a:gd name="connsiteX396" fmla="*/ 5641521 w 14030783"/>
                <a:gd name="connsiteY396" fmla="*/ 8424371 h 9738027"/>
                <a:gd name="connsiteX397" fmla="*/ 5612492 w 14030783"/>
                <a:gd name="connsiteY397" fmla="*/ 8467914 h 9738027"/>
                <a:gd name="connsiteX398" fmla="*/ 5597978 w 14030783"/>
                <a:gd name="connsiteY398" fmla="*/ 8511457 h 9738027"/>
                <a:gd name="connsiteX399" fmla="*/ 5510892 w 14030783"/>
                <a:gd name="connsiteY399" fmla="*/ 8598543 h 9738027"/>
                <a:gd name="connsiteX400" fmla="*/ 5496378 w 14030783"/>
                <a:gd name="connsiteY400" fmla="*/ 8642085 h 9738027"/>
                <a:gd name="connsiteX401" fmla="*/ 5558744 w 14030783"/>
                <a:gd name="connsiteY401" fmla="*/ 8768178 h 9738027"/>
                <a:gd name="connsiteX402" fmla="*/ 5516109 w 14030783"/>
                <a:gd name="connsiteY402" fmla="*/ 8861954 h 9738027"/>
                <a:gd name="connsiteX403" fmla="*/ 5658303 w 14030783"/>
                <a:gd name="connsiteY403" fmla="*/ 8840183 h 9738027"/>
                <a:gd name="connsiteX404" fmla="*/ 5750491 w 14030783"/>
                <a:gd name="connsiteY404" fmla="*/ 8814103 h 9738027"/>
                <a:gd name="connsiteX405" fmla="*/ 5815692 w 14030783"/>
                <a:gd name="connsiteY405" fmla="*/ 8800268 h 9738027"/>
                <a:gd name="connsiteX406" fmla="*/ 5787798 w 14030783"/>
                <a:gd name="connsiteY406" fmla="*/ 8872159 h 9738027"/>
                <a:gd name="connsiteX407" fmla="*/ 5786890 w 14030783"/>
                <a:gd name="connsiteY407" fmla="*/ 8903343 h 9738027"/>
                <a:gd name="connsiteX408" fmla="*/ 5786664 w 14030783"/>
                <a:gd name="connsiteY408" fmla="*/ 8946885 h 9738027"/>
                <a:gd name="connsiteX409" fmla="*/ 5815692 w 14030783"/>
                <a:gd name="connsiteY409" fmla="*/ 9033971 h 9738027"/>
                <a:gd name="connsiteX410" fmla="*/ 5868760 w 14030783"/>
                <a:gd name="connsiteY410" fmla="*/ 9080576 h 9738027"/>
                <a:gd name="connsiteX411" fmla="*/ 5921828 w 14030783"/>
                <a:gd name="connsiteY411" fmla="*/ 9114140 h 9738027"/>
                <a:gd name="connsiteX412" fmla="*/ 5946321 w 14030783"/>
                <a:gd name="connsiteY412" fmla="*/ 9164600 h 9738027"/>
                <a:gd name="connsiteX413" fmla="*/ 5902778 w 14030783"/>
                <a:gd name="connsiteY413" fmla="*/ 9266200 h 9738027"/>
                <a:gd name="connsiteX414" fmla="*/ 6062435 w 14030783"/>
                <a:gd name="connsiteY414" fmla="*/ 9353285 h 9738027"/>
                <a:gd name="connsiteX415" fmla="*/ 6076949 w 14030783"/>
                <a:gd name="connsiteY415" fmla="*/ 9396828 h 9738027"/>
                <a:gd name="connsiteX416" fmla="*/ 6105978 w 14030783"/>
                <a:gd name="connsiteY416" fmla="*/ 9440371 h 9738027"/>
                <a:gd name="connsiteX417" fmla="*/ 6172653 w 14030783"/>
                <a:gd name="connsiteY417" fmla="*/ 9471214 h 9738027"/>
                <a:gd name="connsiteX418" fmla="*/ 6308384 w 14030783"/>
                <a:gd name="connsiteY418" fmla="*/ 9406920 h 9738027"/>
                <a:gd name="connsiteX419" fmla="*/ 6338207 w 14030783"/>
                <a:gd name="connsiteY419" fmla="*/ 9440371 h 9738027"/>
                <a:gd name="connsiteX420" fmla="*/ 6352721 w 14030783"/>
                <a:gd name="connsiteY420" fmla="*/ 9483914 h 9738027"/>
                <a:gd name="connsiteX421" fmla="*/ 6386739 w 14030783"/>
                <a:gd name="connsiteY421" fmla="*/ 9527003 h 9738027"/>
                <a:gd name="connsiteX422" fmla="*/ 6444569 w 14030783"/>
                <a:gd name="connsiteY422" fmla="*/ 9556032 h 9738027"/>
                <a:gd name="connsiteX423" fmla="*/ 6469061 w 14030783"/>
                <a:gd name="connsiteY423" fmla="*/ 9510562 h 9738027"/>
                <a:gd name="connsiteX424" fmla="*/ 6468835 w 14030783"/>
                <a:gd name="connsiteY424" fmla="*/ 9382314 h 9738027"/>
                <a:gd name="connsiteX425" fmla="*/ 6439807 w 14030783"/>
                <a:gd name="connsiteY425" fmla="*/ 9280714 h 9738027"/>
                <a:gd name="connsiteX426" fmla="*/ 6483349 w 14030783"/>
                <a:gd name="connsiteY426" fmla="*/ 9237171 h 9738027"/>
                <a:gd name="connsiteX427" fmla="*/ 6526892 w 14030783"/>
                <a:gd name="connsiteY427" fmla="*/ 9222657 h 9738027"/>
                <a:gd name="connsiteX428" fmla="*/ 6596516 w 14030783"/>
                <a:gd name="connsiteY428" fmla="*/ 9225945 h 9738027"/>
                <a:gd name="connsiteX429" fmla="*/ 6675097 w 14030783"/>
                <a:gd name="connsiteY429" fmla="*/ 9168795 h 9738027"/>
                <a:gd name="connsiteX430" fmla="*/ 6776243 w 14030783"/>
                <a:gd name="connsiteY430" fmla="*/ 9224812 h 9738027"/>
                <a:gd name="connsiteX431" fmla="*/ 6802664 w 14030783"/>
                <a:gd name="connsiteY431" fmla="*/ 9164600 h 9738027"/>
                <a:gd name="connsiteX432" fmla="*/ 6867638 w 14030783"/>
                <a:gd name="connsiteY432" fmla="*/ 9181722 h 9738027"/>
                <a:gd name="connsiteX433" fmla="*/ 6909027 w 14030783"/>
                <a:gd name="connsiteY433" fmla="*/ 9205988 h 9738027"/>
                <a:gd name="connsiteX434" fmla="*/ 6991349 w 14030783"/>
                <a:gd name="connsiteY434" fmla="*/ 9208143 h 9738027"/>
                <a:gd name="connsiteX435" fmla="*/ 7063921 w 14030783"/>
                <a:gd name="connsiteY435" fmla="*/ 9121057 h 9738027"/>
                <a:gd name="connsiteX436" fmla="*/ 7141028 w 14030783"/>
                <a:gd name="connsiteY436" fmla="*/ 9139881 h 9738027"/>
                <a:gd name="connsiteX437" fmla="*/ 7209064 w 14030783"/>
                <a:gd name="connsiteY437" fmla="*/ 9077514 h 9738027"/>
                <a:gd name="connsiteX438" fmla="*/ 7235939 w 14030783"/>
                <a:gd name="connsiteY438" fmla="*/ 9048713 h 9738027"/>
                <a:gd name="connsiteX439" fmla="*/ 7275172 w 14030783"/>
                <a:gd name="connsiteY439" fmla="*/ 9023539 h 9738027"/>
                <a:gd name="connsiteX440" fmla="*/ 7310436 w 14030783"/>
                <a:gd name="connsiteY440" fmla="*/ 9063681 h 9738027"/>
                <a:gd name="connsiteX441" fmla="*/ 7346609 w 14030783"/>
                <a:gd name="connsiteY441" fmla="*/ 9109604 h 9738027"/>
                <a:gd name="connsiteX442" fmla="*/ 7382328 w 14030783"/>
                <a:gd name="connsiteY442" fmla="*/ 9159270 h 9738027"/>
                <a:gd name="connsiteX443" fmla="*/ 7499349 w 14030783"/>
                <a:gd name="connsiteY443" fmla="*/ 9164600 h 9738027"/>
                <a:gd name="connsiteX444" fmla="*/ 7586435 w 14030783"/>
                <a:gd name="connsiteY444" fmla="*/ 9179114 h 9738027"/>
                <a:gd name="connsiteX445" fmla="*/ 7600949 w 14030783"/>
                <a:gd name="connsiteY445" fmla="*/ 9353285 h 9738027"/>
                <a:gd name="connsiteX446" fmla="*/ 7673521 w 14030783"/>
                <a:gd name="connsiteY446" fmla="*/ 9367800 h 9738027"/>
                <a:gd name="connsiteX447" fmla="*/ 7760607 w 14030783"/>
                <a:gd name="connsiteY447" fmla="*/ 9396828 h 9738027"/>
                <a:gd name="connsiteX448" fmla="*/ 7847692 w 14030783"/>
                <a:gd name="connsiteY448" fmla="*/ 9425857 h 9738027"/>
                <a:gd name="connsiteX449" fmla="*/ 7891235 w 14030783"/>
                <a:gd name="connsiteY449" fmla="*/ 9440371 h 9738027"/>
                <a:gd name="connsiteX450" fmla="*/ 7934778 w 14030783"/>
                <a:gd name="connsiteY450" fmla="*/ 9396828 h 9738027"/>
                <a:gd name="connsiteX451" fmla="*/ 7978321 w 14030783"/>
                <a:gd name="connsiteY451" fmla="*/ 9382314 h 9738027"/>
                <a:gd name="connsiteX452" fmla="*/ 8001453 w 14030783"/>
                <a:gd name="connsiteY452" fmla="*/ 9347389 h 9738027"/>
                <a:gd name="connsiteX453" fmla="*/ 8044315 w 14030783"/>
                <a:gd name="connsiteY453" fmla="*/ 9335483 h 9738027"/>
                <a:gd name="connsiteX454" fmla="*/ 8103847 w 14030783"/>
                <a:gd name="connsiteY454" fmla="*/ 9397396 h 9738027"/>
                <a:gd name="connsiteX455" fmla="*/ 8207942 w 14030783"/>
                <a:gd name="connsiteY455" fmla="*/ 9437309 h 9738027"/>
                <a:gd name="connsiteX456" fmla="*/ 8253866 w 14030783"/>
                <a:gd name="connsiteY456" fmla="*/ 9392633 h 9738027"/>
                <a:gd name="connsiteX457" fmla="*/ 8294347 w 14030783"/>
                <a:gd name="connsiteY457" fmla="*/ 9401818 h 9738027"/>
                <a:gd name="connsiteX458" fmla="*/ 8337890 w 14030783"/>
                <a:gd name="connsiteY458" fmla="*/ 9438217 h 9738027"/>
                <a:gd name="connsiteX459" fmla="*/ 8356259 w 14030783"/>
                <a:gd name="connsiteY459" fmla="*/ 9485502 h 9738027"/>
                <a:gd name="connsiteX460" fmla="*/ 8333808 w 14030783"/>
                <a:gd name="connsiteY460" fmla="*/ 9519633 h 9738027"/>
                <a:gd name="connsiteX461" fmla="*/ 8315778 w 14030783"/>
                <a:gd name="connsiteY461" fmla="*/ 9604564 h 9738027"/>
                <a:gd name="connsiteX462" fmla="*/ 8348095 w 14030783"/>
                <a:gd name="connsiteY462" fmla="*/ 9685413 h 9738027"/>
                <a:gd name="connsiteX463" fmla="*/ 8389257 w 14030783"/>
                <a:gd name="connsiteY463" fmla="*/ 9738027 h 9738027"/>
                <a:gd name="connsiteX464" fmla="*/ 8428264 w 14030783"/>
                <a:gd name="connsiteY464" fmla="*/ 9730657 h 9738027"/>
                <a:gd name="connsiteX465" fmla="*/ 8425202 w 14030783"/>
                <a:gd name="connsiteY465" fmla="*/ 9682578 h 9738027"/>
                <a:gd name="connsiteX466" fmla="*/ 8399235 w 14030783"/>
                <a:gd name="connsiteY466" fmla="*/ 9643571 h 9738027"/>
                <a:gd name="connsiteX467" fmla="*/ 8389937 w 14030783"/>
                <a:gd name="connsiteY467" fmla="*/ 9571453 h 9738027"/>
                <a:gd name="connsiteX468" fmla="*/ 8409214 w 14030783"/>
                <a:gd name="connsiteY468" fmla="*/ 9527684 h 9738027"/>
                <a:gd name="connsiteX469" fmla="*/ 8434841 w 14030783"/>
                <a:gd name="connsiteY469" fmla="*/ 9475977 h 9738027"/>
                <a:gd name="connsiteX470" fmla="*/ 8468178 w 14030783"/>
                <a:gd name="connsiteY470" fmla="*/ 9483120 h 9738027"/>
                <a:gd name="connsiteX471" fmla="*/ 8534853 w 14030783"/>
                <a:gd name="connsiteY471" fmla="*/ 9473595 h 9738027"/>
                <a:gd name="connsiteX472" fmla="*/ 8592684 w 14030783"/>
                <a:gd name="connsiteY472" fmla="*/ 9453185 h 9738027"/>
                <a:gd name="connsiteX473" fmla="*/ 8675007 w 14030783"/>
                <a:gd name="connsiteY473" fmla="*/ 9428465 h 9738027"/>
                <a:gd name="connsiteX474" fmla="*/ 8734991 w 14030783"/>
                <a:gd name="connsiteY474" fmla="*/ 9415877 h 9738027"/>
                <a:gd name="connsiteX475" fmla="*/ 8730116 w 14030783"/>
                <a:gd name="connsiteY475" fmla="*/ 9375964 h 9738027"/>
                <a:gd name="connsiteX476" fmla="*/ 8753928 w 14030783"/>
                <a:gd name="connsiteY476" fmla="*/ 9356914 h 9738027"/>
                <a:gd name="connsiteX477" fmla="*/ 8782503 w 14030783"/>
                <a:gd name="connsiteY477" fmla="*/ 9359295 h 9738027"/>
                <a:gd name="connsiteX478" fmla="*/ 8849178 w 14030783"/>
                <a:gd name="connsiteY478" fmla="*/ 9382314 h 9738027"/>
                <a:gd name="connsiteX479" fmla="*/ 8894876 w 14030783"/>
                <a:gd name="connsiteY479" fmla="*/ 9312577 h 9738027"/>
                <a:gd name="connsiteX480" fmla="*/ 8942047 w 14030783"/>
                <a:gd name="connsiteY480" fmla="*/ 9314052 h 9738027"/>
                <a:gd name="connsiteX481" fmla="*/ 8980147 w 14030783"/>
                <a:gd name="connsiteY481" fmla="*/ 9356914 h 9738027"/>
                <a:gd name="connsiteX482" fmla="*/ 9023009 w 14030783"/>
                <a:gd name="connsiteY482" fmla="*/ 9321195 h 9738027"/>
                <a:gd name="connsiteX483" fmla="*/ 9064511 w 14030783"/>
                <a:gd name="connsiteY483" fmla="*/ 9264272 h 9738027"/>
                <a:gd name="connsiteX484" fmla="*/ 9124723 w 14030783"/>
                <a:gd name="connsiteY484" fmla="*/ 9278106 h 9738027"/>
                <a:gd name="connsiteX485" fmla="*/ 9163503 w 14030783"/>
                <a:gd name="connsiteY485" fmla="*/ 9237852 h 9738027"/>
                <a:gd name="connsiteX486" fmla="*/ 9168266 w 14030783"/>
                <a:gd name="connsiteY486" fmla="*/ 9186258 h 9738027"/>
                <a:gd name="connsiteX487" fmla="*/ 9199222 w 14030783"/>
                <a:gd name="connsiteY487" fmla="*/ 9133077 h 9738027"/>
                <a:gd name="connsiteX488" fmla="*/ 9242084 w 14030783"/>
                <a:gd name="connsiteY488" fmla="*/ 9156889 h 9738027"/>
                <a:gd name="connsiteX489" fmla="*/ 9285174 w 14030783"/>
                <a:gd name="connsiteY489" fmla="*/ 9196690 h 9738027"/>
                <a:gd name="connsiteX490" fmla="*/ 9344478 w 14030783"/>
                <a:gd name="connsiteY490" fmla="*/ 9159270 h 9738027"/>
                <a:gd name="connsiteX491" fmla="*/ 9438367 w 14030783"/>
                <a:gd name="connsiteY491" fmla="*/ 9131943 h 9738027"/>
                <a:gd name="connsiteX492" fmla="*/ 9496878 w 14030783"/>
                <a:gd name="connsiteY492" fmla="*/ 9130695 h 9738027"/>
                <a:gd name="connsiteX493" fmla="*/ 9557316 w 14030783"/>
                <a:gd name="connsiteY493" fmla="*/ 9105521 h 9738027"/>
                <a:gd name="connsiteX494" fmla="*/ 9613446 w 14030783"/>
                <a:gd name="connsiteY494" fmla="*/ 9126046 h 9738027"/>
                <a:gd name="connsiteX495" fmla="*/ 9691007 w 14030783"/>
                <a:gd name="connsiteY495" fmla="*/ 9106543 h 9738027"/>
                <a:gd name="connsiteX496" fmla="*/ 9792153 w 14030783"/>
                <a:gd name="connsiteY496" fmla="*/ 9094977 h 9738027"/>
                <a:gd name="connsiteX497" fmla="*/ 9854973 w 14030783"/>
                <a:gd name="connsiteY497" fmla="*/ 9050866 h 9738027"/>
                <a:gd name="connsiteX498" fmla="*/ 9842159 w 14030783"/>
                <a:gd name="connsiteY498" fmla="*/ 9009252 h 9738027"/>
                <a:gd name="connsiteX499" fmla="*/ 9858034 w 14030783"/>
                <a:gd name="connsiteY499" fmla="*/ 8981583 h 9738027"/>
                <a:gd name="connsiteX500" fmla="*/ 9911216 w 14030783"/>
                <a:gd name="connsiteY500" fmla="*/ 8980677 h 9738027"/>
                <a:gd name="connsiteX501" fmla="*/ 9932534 w 14030783"/>
                <a:gd name="connsiteY501" fmla="*/ 8931350 h 9738027"/>
                <a:gd name="connsiteX502" fmla="*/ 9981519 w 14030783"/>
                <a:gd name="connsiteY502" fmla="*/ 8904022 h 9738027"/>
                <a:gd name="connsiteX503" fmla="*/ 10063162 w 14030783"/>
                <a:gd name="connsiteY503" fmla="*/ 8850956 h 9738027"/>
                <a:gd name="connsiteX504" fmla="*/ 10140723 w 14030783"/>
                <a:gd name="connsiteY504" fmla="*/ 8802650 h 9738027"/>
                <a:gd name="connsiteX505" fmla="*/ 10169524 w 14030783"/>
                <a:gd name="connsiteY505" fmla="*/ 8768632 h 9738027"/>
                <a:gd name="connsiteX506" fmla="*/ 10138795 w 14030783"/>
                <a:gd name="connsiteY506" fmla="*/ 8719646 h 9738027"/>
                <a:gd name="connsiteX507" fmla="*/ 10178256 w 14030783"/>
                <a:gd name="connsiteY507" fmla="*/ 8683474 h 9738027"/>
                <a:gd name="connsiteX508" fmla="*/ 10238467 w 14030783"/>
                <a:gd name="connsiteY508" fmla="*/ 8664197 h 9738027"/>
                <a:gd name="connsiteX509" fmla="*/ 10291535 w 14030783"/>
                <a:gd name="connsiteY509" fmla="*/ 8642539 h 9738027"/>
                <a:gd name="connsiteX510" fmla="*/ 10332470 w 14030783"/>
                <a:gd name="connsiteY510" fmla="*/ 8610902 h 9738027"/>
                <a:gd name="connsiteX511" fmla="*/ 10389847 w 14030783"/>
                <a:gd name="connsiteY511" fmla="*/ 8533002 h 9738027"/>
                <a:gd name="connsiteX512" fmla="*/ 10402207 w 14030783"/>
                <a:gd name="connsiteY512" fmla="*/ 8525971 h 9738027"/>
                <a:gd name="connsiteX513" fmla="*/ 10436905 w 14030783"/>
                <a:gd name="connsiteY513" fmla="*/ 8480274 h 9738027"/>
                <a:gd name="connsiteX514" fmla="*/ 10475232 w 14030783"/>
                <a:gd name="connsiteY514" fmla="*/ 8443875 h 9738027"/>
                <a:gd name="connsiteX515" fmla="*/ 10518321 w 14030783"/>
                <a:gd name="connsiteY515" fmla="*/ 8395343 h 9738027"/>
                <a:gd name="connsiteX516" fmla="*/ 10533516 w 14030783"/>
                <a:gd name="connsiteY516" fmla="*/ 8308257 h 9738027"/>
                <a:gd name="connsiteX517" fmla="*/ 10538052 w 14030783"/>
                <a:gd name="connsiteY517" fmla="*/ 8247819 h 9738027"/>
                <a:gd name="connsiteX518" fmla="*/ 10520816 w 14030783"/>
                <a:gd name="connsiteY518" fmla="*/ 8171052 h 9738027"/>
                <a:gd name="connsiteX519" fmla="*/ 10561864 w 14030783"/>
                <a:gd name="connsiteY519" fmla="*/ 8117643 h 9738027"/>
                <a:gd name="connsiteX520" fmla="*/ 10605407 w 14030783"/>
                <a:gd name="connsiteY520" fmla="*/ 8119571 h 9738027"/>
                <a:gd name="connsiteX521" fmla="*/ 10666072 w 14030783"/>
                <a:gd name="connsiteY521" fmla="*/ 8102676 h 9738027"/>
                <a:gd name="connsiteX522" fmla="*/ 10693627 w 14030783"/>
                <a:gd name="connsiteY522" fmla="*/ 8025569 h 9738027"/>
                <a:gd name="connsiteX523" fmla="*/ 10735128 w 14030783"/>
                <a:gd name="connsiteY523" fmla="*/ 7994839 h 9738027"/>
                <a:gd name="connsiteX524" fmla="*/ 10813823 w 14030783"/>
                <a:gd name="connsiteY524" fmla="*/ 7894940 h 9738027"/>
                <a:gd name="connsiteX525" fmla="*/ 10845233 w 14030783"/>
                <a:gd name="connsiteY525" fmla="*/ 7805246 h 9738027"/>
                <a:gd name="connsiteX526" fmla="*/ 10886394 w 14030783"/>
                <a:gd name="connsiteY526" fmla="*/ 7745488 h 9738027"/>
                <a:gd name="connsiteX527" fmla="*/ 10942297 w 14030783"/>
                <a:gd name="connsiteY527" fmla="*/ 7730520 h 9738027"/>
                <a:gd name="connsiteX528" fmla="*/ 10997292 w 14030783"/>
                <a:gd name="connsiteY528" fmla="*/ 7727685 h 9738027"/>
                <a:gd name="connsiteX529" fmla="*/ 10990829 w 14030783"/>
                <a:gd name="connsiteY529" fmla="*/ 7706028 h 9738027"/>
                <a:gd name="connsiteX530" fmla="*/ 10982778 w 14030783"/>
                <a:gd name="connsiteY530" fmla="*/ 7652732 h 9738027"/>
                <a:gd name="connsiteX531" fmla="*/ 10989695 w 14030783"/>
                <a:gd name="connsiteY531" fmla="*/ 7604427 h 9738027"/>
                <a:gd name="connsiteX532" fmla="*/ 10956584 w 14030783"/>
                <a:gd name="connsiteY532" fmla="*/ 7507590 h 9738027"/>
                <a:gd name="connsiteX533" fmla="*/ 10954430 w 14030783"/>
                <a:gd name="connsiteY533" fmla="*/ 7454521 h 9738027"/>
                <a:gd name="connsiteX534" fmla="*/ 11002735 w 14030783"/>
                <a:gd name="connsiteY534" fmla="*/ 7401681 h 9738027"/>
                <a:gd name="connsiteX535" fmla="*/ 11063741 w 14030783"/>
                <a:gd name="connsiteY535" fmla="*/ 7373333 h 9738027"/>
                <a:gd name="connsiteX536" fmla="*/ 11055349 w 14030783"/>
                <a:gd name="connsiteY536" fmla="*/ 7335800 h 9738027"/>
                <a:gd name="connsiteX537" fmla="*/ 11013734 w 14030783"/>
                <a:gd name="connsiteY537" fmla="*/ 7306998 h 9738027"/>
                <a:gd name="connsiteX538" fmla="*/ 10951368 w 14030783"/>
                <a:gd name="connsiteY538" fmla="*/ 7239643 h 9738027"/>
                <a:gd name="connsiteX539" fmla="*/ 10890703 w 14030783"/>
                <a:gd name="connsiteY539" fmla="*/ 7270371 h 9738027"/>
                <a:gd name="connsiteX540" fmla="*/ 10820966 w 14030783"/>
                <a:gd name="connsiteY540" fmla="*/ 7263001 h 9738027"/>
                <a:gd name="connsiteX541" fmla="*/ 10823121 w 14030783"/>
                <a:gd name="connsiteY541" fmla="*/ 7205171 h 9738027"/>
                <a:gd name="connsiteX542" fmla="*/ 10869045 w 14030783"/>
                <a:gd name="connsiteY542" fmla="*/ 7133053 h 9738027"/>
                <a:gd name="connsiteX543" fmla="*/ 10916103 w 14030783"/>
                <a:gd name="connsiteY543" fmla="*/ 7116158 h 9738027"/>
                <a:gd name="connsiteX544" fmla="*/ 10956130 w 14030783"/>
                <a:gd name="connsiteY544" fmla="*/ 7087357 h 9738027"/>
                <a:gd name="connsiteX545" fmla="*/ 11012486 w 14030783"/>
                <a:gd name="connsiteY545" fmla="*/ 7074769 h 9738027"/>
                <a:gd name="connsiteX546" fmla="*/ 11072244 w 14030783"/>
                <a:gd name="connsiteY546" fmla="*/ 7055039 h 9738027"/>
                <a:gd name="connsiteX547" fmla="*/ 10968491 w 14030783"/>
                <a:gd name="connsiteY547" fmla="*/ 6954120 h 9738027"/>
                <a:gd name="connsiteX548" fmla="*/ 10942070 w 14030783"/>
                <a:gd name="connsiteY548" fmla="*/ 6879619 h 9738027"/>
                <a:gd name="connsiteX549" fmla="*/ 11036527 w 14030783"/>
                <a:gd name="connsiteY549" fmla="*/ 6886083 h 9738027"/>
                <a:gd name="connsiteX550" fmla="*/ 11084378 w 14030783"/>
                <a:gd name="connsiteY550" fmla="*/ 6856828 h 9738027"/>
                <a:gd name="connsiteX551" fmla="*/ 11026321 w 14030783"/>
                <a:gd name="connsiteY551" fmla="*/ 6788566 h 9738027"/>
                <a:gd name="connsiteX552" fmla="*/ 10953749 w 14030783"/>
                <a:gd name="connsiteY552" fmla="*/ 6740714 h 9738027"/>
                <a:gd name="connsiteX553" fmla="*/ 10948307 w 14030783"/>
                <a:gd name="connsiteY553" fmla="*/ 6692862 h 9738027"/>
                <a:gd name="connsiteX554" fmla="*/ 10895692 w 14030783"/>
                <a:gd name="connsiteY554" fmla="*/ 6668143 h 9738027"/>
                <a:gd name="connsiteX555" fmla="*/ 10852603 w 14030783"/>
                <a:gd name="connsiteY555" fmla="*/ 6633671 h 9738027"/>
                <a:gd name="connsiteX556" fmla="*/ 10842851 w 14030783"/>
                <a:gd name="connsiteY556" fmla="*/ 6556790 h 9738027"/>
                <a:gd name="connsiteX557" fmla="*/ 10832646 w 14030783"/>
                <a:gd name="connsiteY557" fmla="*/ 6494198 h 9738027"/>
                <a:gd name="connsiteX558" fmla="*/ 10779578 w 14030783"/>
                <a:gd name="connsiteY558" fmla="*/ 6367878 h 9738027"/>
                <a:gd name="connsiteX559" fmla="*/ 10750549 w 14030783"/>
                <a:gd name="connsiteY559" fmla="*/ 6247228 h 9738027"/>
                <a:gd name="connsiteX560" fmla="*/ 10707007 w 14030783"/>
                <a:gd name="connsiteY560" fmla="*/ 6218200 h 9738027"/>
                <a:gd name="connsiteX561" fmla="*/ 10658021 w 14030783"/>
                <a:gd name="connsiteY561" fmla="*/ 6155833 h 9738027"/>
                <a:gd name="connsiteX562" fmla="*/ 10547349 w 14030783"/>
                <a:gd name="connsiteY562" fmla="*/ 6072831 h 9738027"/>
                <a:gd name="connsiteX563" fmla="*/ 10465027 w 14030783"/>
                <a:gd name="connsiteY563" fmla="*/ 6005701 h 9738027"/>
                <a:gd name="connsiteX564" fmla="*/ 10480221 w 14030783"/>
                <a:gd name="connsiteY564" fmla="*/ 5885505 h 9738027"/>
                <a:gd name="connsiteX565" fmla="*/ 10547803 w 14030783"/>
                <a:gd name="connsiteY565" fmla="*/ 5822232 h 9738027"/>
                <a:gd name="connsiteX566" fmla="*/ 10634435 w 14030783"/>
                <a:gd name="connsiteY566" fmla="*/ 5724714 h 9738027"/>
                <a:gd name="connsiteX567" fmla="*/ 10668453 w 14030783"/>
                <a:gd name="connsiteY567" fmla="*/ 5637402 h 9738027"/>
                <a:gd name="connsiteX568" fmla="*/ 10711996 w 14030783"/>
                <a:gd name="connsiteY568" fmla="*/ 5604745 h 9738027"/>
                <a:gd name="connsiteX569" fmla="*/ 10789103 w 14030783"/>
                <a:gd name="connsiteY569" fmla="*/ 5627196 h 9738027"/>
                <a:gd name="connsiteX570" fmla="*/ 10799989 w 14030783"/>
                <a:gd name="connsiteY570" fmla="*/ 5560067 h 9738027"/>
                <a:gd name="connsiteX571" fmla="*/ 10853057 w 14030783"/>
                <a:gd name="connsiteY571" fmla="*/ 5502464 h 9738027"/>
                <a:gd name="connsiteX572" fmla="*/ 10929936 w 14030783"/>
                <a:gd name="connsiteY572" fmla="*/ 5468446 h 9738027"/>
                <a:gd name="connsiteX573" fmla="*/ 10997292 w 14030783"/>
                <a:gd name="connsiteY573" fmla="*/ 5463457 h 9738027"/>
                <a:gd name="connsiteX574" fmla="*/ 11027909 w 14030783"/>
                <a:gd name="connsiteY574" fmla="*/ 5434655 h 9738027"/>
                <a:gd name="connsiteX575" fmla="*/ 11090501 w 14030783"/>
                <a:gd name="connsiteY575" fmla="*/ 5395875 h 9738027"/>
                <a:gd name="connsiteX576" fmla="*/ 11200492 w 14030783"/>
                <a:gd name="connsiteY576" fmla="*/ 5361857 h 9738027"/>
                <a:gd name="connsiteX577" fmla="*/ 11244035 w 14030783"/>
                <a:gd name="connsiteY577" fmla="*/ 5332828 h 9738027"/>
                <a:gd name="connsiteX578" fmla="*/ 11200492 w 14030783"/>
                <a:gd name="connsiteY578" fmla="*/ 5303800 h 9738027"/>
                <a:gd name="connsiteX579" fmla="*/ 10910207 w 14030783"/>
                <a:gd name="connsiteY579" fmla="*/ 5260257 h 9738027"/>
                <a:gd name="connsiteX580" fmla="*/ 10866664 w 14030783"/>
                <a:gd name="connsiteY580" fmla="*/ 5216714 h 9738027"/>
                <a:gd name="connsiteX581" fmla="*/ 10721521 w 14030783"/>
                <a:gd name="connsiteY581" fmla="*/ 5274771 h 9738027"/>
                <a:gd name="connsiteX582" fmla="*/ 10663464 w 14030783"/>
                <a:gd name="connsiteY582" fmla="*/ 5303800 h 9738027"/>
                <a:gd name="connsiteX583" fmla="*/ 10576378 w 14030783"/>
                <a:gd name="connsiteY583" fmla="*/ 5390206 h 9738027"/>
                <a:gd name="connsiteX584" fmla="*/ 10479087 w 14030783"/>
                <a:gd name="connsiteY584" fmla="*/ 5361403 h 9738027"/>
                <a:gd name="connsiteX585" fmla="*/ 10407422 w 14030783"/>
                <a:gd name="connsiteY585" fmla="*/ 5317633 h 9738027"/>
                <a:gd name="connsiteX586" fmla="*/ 10387692 w 14030783"/>
                <a:gd name="connsiteY586" fmla="*/ 5245743 h 9738027"/>
                <a:gd name="connsiteX587" fmla="*/ 10402207 w 14030783"/>
                <a:gd name="connsiteY587" fmla="*/ 5187685 h 9738027"/>
                <a:gd name="connsiteX588" fmla="*/ 10431235 w 14030783"/>
                <a:gd name="connsiteY588" fmla="*/ 5144143 h 9738027"/>
                <a:gd name="connsiteX589" fmla="*/ 10387692 w 14030783"/>
                <a:gd name="connsiteY589" fmla="*/ 5115114 h 9738027"/>
                <a:gd name="connsiteX590" fmla="*/ 10329635 w 14030783"/>
                <a:gd name="connsiteY590" fmla="*/ 5100600 h 9738027"/>
                <a:gd name="connsiteX591" fmla="*/ 10242549 w 14030783"/>
                <a:gd name="connsiteY591" fmla="*/ 5071571 h 9738027"/>
                <a:gd name="connsiteX592" fmla="*/ 10199007 w 14030783"/>
                <a:gd name="connsiteY592" fmla="*/ 5057057 h 9738027"/>
                <a:gd name="connsiteX593" fmla="*/ 10112602 w 14030783"/>
                <a:gd name="connsiteY593" fmla="*/ 5028028 h 9738027"/>
                <a:gd name="connsiteX594" fmla="*/ 10083346 w 14030783"/>
                <a:gd name="connsiteY594" fmla="*/ 4921665 h 9738027"/>
                <a:gd name="connsiteX595" fmla="*/ 10088789 w 14030783"/>
                <a:gd name="connsiteY595" fmla="*/ 4868598 h 9738027"/>
                <a:gd name="connsiteX596" fmla="*/ 10141403 w 14030783"/>
                <a:gd name="connsiteY596" fmla="*/ 4758381 h 9738027"/>
                <a:gd name="connsiteX597" fmla="*/ 10227809 w 14030783"/>
                <a:gd name="connsiteY597" fmla="*/ 4753164 h 9738027"/>
                <a:gd name="connsiteX598" fmla="*/ 10301060 w 14030783"/>
                <a:gd name="connsiteY598" fmla="*/ 4791490 h 9738027"/>
                <a:gd name="connsiteX599" fmla="*/ 10350727 w 14030783"/>
                <a:gd name="connsiteY599" fmla="*/ 4762462 h 9738027"/>
                <a:gd name="connsiteX600" fmla="*/ 10404021 w 14030783"/>
                <a:gd name="connsiteY600" fmla="*/ 4752710 h 9738027"/>
                <a:gd name="connsiteX601" fmla="*/ 10461851 w 14030783"/>
                <a:gd name="connsiteY601" fmla="*/ 4698963 h 9738027"/>
                <a:gd name="connsiteX602" fmla="*/ 10486117 w 14030783"/>
                <a:gd name="connsiteY602" fmla="*/ 4607114 h 9738027"/>
                <a:gd name="connsiteX603" fmla="*/ 10530341 w 14030783"/>
                <a:gd name="connsiteY603" fmla="*/ 4532502 h 9738027"/>
                <a:gd name="connsiteX604" fmla="*/ 10634435 w 14030783"/>
                <a:gd name="connsiteY604" fmla="*/ 4520028 h 9738027"/>
                <a:gd name="connsiteX605" fmla="*/ 10677978 w 14030783"/>
                <a:gd name="connsiteY605" fmla="*/ 4491000 h 9738027"/>
                <a:gd name="connsiteX606" fmla="*/ 10750549 w 14030783"/>
                <a:gd name="connsiteY606" fmla="*/ 4403914 h 9738027"/>
                <a:gd name="connsiteX607" fmla="*/ 10794092 w 14030783"/>
                <a:gd name="connsiteY607" fmla="*/ 4360371 h 9738027"/>
                <a:gd name="connsiteX608" fmla="*/ 10814503 w 14030783"/>
                <a:gd name="connsiteY608" fmla="*/ 4302314 h 9738027"/>
                <a:gd name="connsiteX609" fmla="*/ 10887528 w 14030783"/>
                <a:gd name="connsiteY609" fmla="*/ 4251514 h 9738027"/>
                <a:gd name="connsiteX610" fmla="*/ 11016116 w 14030783"/>
                <a:gd name="connsiteY610" fmla="*/ 4232464 h 9738027"/>
                <a:gd name="connsiteX611" fmla="*/ 11142209 w 14030783"/>
                <a:gd name="connsiteY611" fmla="*/ 4307983 h 9738027"/>
                <a:gd name="connsiteX612" fmla="*/ 11165794 w 14030783"/>
                <a:gd name="connsiteY612" fmla="*/ 4433170 h 9738027"/>
                <a:gd name="connsiteX613" fmla="*/ 11117489 w 14030783"/>
                <a:gd name="connsiteY613" fmla="*/ 4505514 h 9738027"/>
                <a:gd name="connsiteX614" fmla="*/ 11087553 w 14030783"/>
                <a:gd name="connsiteY614" fmla="*/ 4551552 h 9738027"/>
                <a:gd name="connsiteX615" fmla="*/ 11088687 w 14030783"/>
                <a:gd name="connsiteY615" fmla="*/ 4577632 h 9738027"/>
                <a:gd name="connsiteX616" fmla="*/ 11026321 w 14030783"/>
                <a:gd name="connsiteY616" fmla="*/ 4592600 h 9738027"/>
                <a:gd name="connsiteX617" fmla="*/ 11011807 w 14030783"/>
                <a:gd name="connsiteY617" fmla="*/ 4650657 h 9738027"/>
                <a:gd name="connsiteX618" fmla="*/ 11098892 w 14030783"/>
                <a:gd name="connsiteY618" fmla="*/ 4665171 h 9738027"/>
                <a:gd name="connsiteX619" fmla="*/ 11055349 w 14030783"/>
                <a:gd name="connsiteY619" fmla="*/ 4708714 h 9738027"/>
                <a:gd name="connsiteX620" fmla="*/ 11040835 w 14030783"/>
                <a:gd name="connsiteY620" fmla="*/ 4752257 h 9738027"/>
                <a:gd name="connsiteX621" fmla="*/ 11055349 w 14030783"/>
                <a:gd name="connsiteY621" fmla="*/ 4781285 h 9738027"/>
                <a:gd name="connsiteX622" fmla="*/ 11098892 w 14030783"/>
                <a:gd name="connsiteY622" fmla="*/ 4737743 h 9738027"/>
                <a:gd name="connsiteX623" fmla="*/ 11229521 w 14030783"/>
                <a:gd name="connsiteY623" fmla="*/ 4650657 h 9738027"/>
                <a:gd name="connsiteX624" fmla="*/ 11287578 w 14030783"/>
                <a:gd name="connsiteY624" fmla="*/ 4636143 h 9738027"/>
                <a:gd name="connsiteX625" fmla="*/ 11374664 w 14030783"/>
                <a:gd name="connsiteY625" fmla="*/ 4592600 h 9738027"/>
                <a:gd name="connsiteX626" fmla="*/ 11461749 w 14030783"/>
                <a:gd name="connsiteY626" fmla="*/ 4549057 h 9738027"/>
                <a:gd name="connsiteX627" fmla="*/ 11577864 w 14030783"/>
                <a:gd name="connsiteY62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99235 w 14030783"/>
                <a:gd name="connsiteY167" fmla="*/ 3721743 h 9738027"/>
                <a:gd name="connsiteX168" fmla="*/ 8261010 w 14030783"/>
                <a:gd name="connsiteY168" fmla="*/ 3787170 h 9738027"/>
                <a:gd name="connsiteX169" fmla="*/ 8137751 w 14030783"/>
                <a:gd name="connsiteY169" fmla="*/ 3783882 h 9738027"/>
                <a:gd name="connsiteX170" fmla="*/ 7977641 w 14030783"/>
                <a:gd name="connsiteY170" fmla="*/ 3772203 h 9738027"/>
                <a:gd name="connsiteX171" fmla="*/ 7876721 w 14030783"/>
                <a:gd name="connsiteY171" fmla="*/ 3765285 h 9738027"/>
                <a:gd name="connsiteX172" fmla="*/ 7760607 w 14030783"/>
                <a:gd name="connsiteY172" fmla="*/ 3760750 h 9738027"/>
                <a:gd name="connsiteX173" fmla="*/ 7695632 w 14030783"/>
                <a:gd name="connsiteY173" fmla="*/ 3787397 h 9738027"/>
                <a:gd name="connsiteX174" fmla="*/ 7649709 w 14030783"/>
                <a:gd name="connsiteY174" fmla="*/ 3813818 h 9738027"/>
                <a:gd name="connsiteX175" fmla="*/ 7601403 w 14030783"/>
                <a:gd name="connsiteY175" fmla="*/ 3835702 h 9738027"/>
                <a:gd name="connsiteX176" fmla="*/ 7499349 w 14030783"/>
                <a:gd name="connsiteY176" fmla="*/ 3881400 h 9738027"/>
                <a:gd name="connsiteX177" fmla="*/ 7455807 w 14030783"/>
                <a:gd name="connsiteY177" fmla="*/ 3910428 h 9738027"/>
                <a:gd name="connsiteX178" fmla="*/ 7426778 w 14030783"/>
                <a:gd name="connsiteY178" fmla="*/ 3953971 h 9738027"/>
                <a:gd name="connsiteX179" fmla="*/ 7339692 w 14030783"/>
                <a:gd name="connsiteY179" fmla="*/ 3983000 h 9738027"/>
                <a:gd name="connsiteX180" fmla="*/ 7209064 w 14030783"/>
                <a:gd name="connsiteY180" fmla="*/ 4012028 h 9738027"/>
                <a:gd name="connsiteX181" fmla="*/ 7123678 w 14030783"/>
                <a:gd name="connsiteY181" fmla="*/ 3927551 h 9738027"/>
                <a:gd name="connsiteX182" fmla="*/ 7020378 w 14030783"/>
                <a:gd name="connsiteY182" fmla="*/ 3924943 h 9738027"/>
                <a:gd name="connsiteX183" fmla="*/ 6915604 w 14030783"/>
                <a:gd name="connsiteY183" fmla="*/ 3941952 h 9738027"/>
                <a:gd name="connsiteX184" fmla="*/ 6788149 w 14030783"/>
                <a:gd name="connsiteY184" fmla="*/ 3905213 h 9738027"/>
                <a:gd name="connsiteX185" fmla="*/ 6676571 w 14030783"/>
                <a:gd name="connsiteY185" fmla="*/ 3860989 h 9738027"/>
                <a:gd name="connsiteX186" fmla="*/ 6584722 w 14030783"/>
                <a:gd name="connsiteY186" fmla="*/ 3822435 h 9738027"/>
                <a:gd name="connsiteX187" fmla="*/ 6526892 w 14030783"/>
                <a:gd name="connsiteY187" fmla="*/ 3798396 h 9738027"/>
                <a:gd name="connsiteX188" fmla="*/ 6466680 w 14030783"/>
                <a:gd name="connsiteY188" fmla="*/ 3781501 h 9738027"/>
                <a:gd name="connsiteX189" fmla="*/ 6265635 w 14030783"/>
                <a:gd name="connsiteY189" fmla="*/ 3692714 h 9738027"/>
                <a:gd name="connsiteX190" fmla="*/ 6207578 w 14030783"/>
                <a:gd name="connsiteY190" fmla="*/ 3678200 h 9738027"/>
                <a:gd name="connsiteX191" fmla="*/ 5960835 w 14030783"/>
                <a:gd name="connsiteY191" fmla="*/ 3663685 h 9738027"/>
                <a:gd name="connsiteX192" fmla="*/ 5627007 w 14030783"/>
                <a:gd name="connsiteY192" fmla="*/ 3663685 h 9738027"/>
                <a:gd name="connsiteX193" fmla="*/ 5568949 w 14030783"/>
                <a:gd name="connsiteY193" fmla="*/ 3678200 h 9738027"/>
                <a:gd name="connsiteX194" fmla="*/ 5481864 w 14030783"/>
                <a:gd name="connsiteY194" fmla="*/ 3692714 h 9738027"/>
                <a:gd name="connsiteX195" fmla="*/ 5293178 w 14030783"/>
                <a:gd name="connsiteY195" fmla="*/ 3678200 h 9738027"/>
                <a:gd name="connsiteX196" fmla="*/ 5206092 w 14030783"/>
                <a:gd name="connsiteY196" fmla="*/ 3620143 h 9738027"/>
                <a:gd name="connsiteX197" fmla="*/ 5191578 w 14030783"/>
                <a:gd name="connsiteY197" fmla="*/ 3576600 h 9738027"/>
                <a:gd name="connsiteX198" fmla="*/ 5104492 w 14030783"/>
                <a:gd name="connsiteY198" fmla="*/ 3489514 h 9738027"/>
                <a:gd name="connsiteX199" fmla="*/ 5070701 w 14030783"/>
                <a:gd name="connsiteY199" fmla="*/ 3392450 h 9738027"/>
                <a:gd name="connsiteX200" fmla="*/ 5022623 w 14030783"/>
                <a:gd name="connsiteY200" fmla="*/ 3281325 h 9738027"/>
                <a:gd name="connsiteX201" fmla="*/ 5031921 w 14030783"/>
                <a:gd name="connsiteY201" fmla="*/ 3213743 h 9738027"/>
                <a:gd name="connsiteX202" fmla="*/ 4959349 w 14030783"/>
                <a:gd name="connsiteY202" fmla="*/ 3199228 h 9738027"/>
                <a:gd name="connsiteX203" fmla="*/ 4879408 w 14030783"/>
                <a:gd name="connsiteY203" fmla="*/ 3194693 h 9738027"/>
                <a:gd name="connsiteX204" fmla="*/ 4785178 w 14030783"/>
                <a:gd name="connsiteY204" fmla="*/ 3141171 h 9738027"/>
                <a:gd name="connsiteX205" fmla="*/ 4727121 w 14030783"/>
                <a:gd name="connsiteY205" fmla="*/ 3054085 h 9738027"/>
                <a:gd name="connsiteX206" fmla="*/ 4683578 w 14030783"/>
                <a:gd name="connsiteY206" fmla="*/ 3039571 h 9738027"/>
                <a:gd name="connsiteX207" fmla="*/ 4640035 w 14030783"/>
                <a:gd name="connsiteY207" fmla="*/ 3010543 h 9738027"/>
                <a:gd name="connsiteX208" fmla="*/ 4494892 w 14030783"/>
                <a:gd name="connsiteY208" fmla="*/ 2981514 h 9738027"/>
                <a:gd name="connsiteX209" fmla="*/ 4318113 w 14030783"/>
                <a:gd name="connsiteY209" fmla="*/ 2930828 h 9738027"/>
                <a:gd name="connsiteX210" fmla="*/ 4132035 w 14030783"/>
                <a:gd name="connsiteY210" fmla="*/ 2894428 h 9738027"/>
                <a:gd name="connsiteX211" fmla="*/ 4056856 w 14030783"/>
                <a:gd name="connsiteY211" fmla="*/ 2901119 h 9738027"/>
                <a:gd name="connsiteX212" fmla="*/ 3975213 w 14030783"/>
                <a:gd name="connsiteY212" fmla="*/ 2864946 h 9738027"/>
                <a:gd name="connsiteX213" fmla="*/ 3950948 w 14030783"/>
                <a:gd name="connsiteY213" fmla="*/ 2777520 h 9738027"/>
                <a:gd name="connsiteX214" fmla="*/ 4034292 w 14030783"/>
                <a:gd name="connsiteY214" fmla="*/ 2620358 h 9738027"/>
                <a:gd name="connsiteX215" fmla="*/ 4030435 w 14030783"/>
                <a:gd name="connsiteY215" fmla="*/ 2488028 h 9738027"/>
                <a:gd name="connsiteX216" fmla="*/ 3996871 w 14030783"/>
                <a:gd name="connsiteY216" fmla="*/ 2328144 h 9738027"/>
                <a:gd name="connsiteX217" fmla="*/ 3936433 w 14030783"/>
                <a:gd name="connsiteY217" fmla="*/ 2221328 h 9738027"/>
                <a:gd name="connsiteX218" fmla="*/ 3914321 w 14030783"/>
                <a:gd name="connsiteY218" fmla="*/ 2139685 h 9738027"/>
                <a:gd name="connsiteX219" fmla="*/ 3783466 w 14030783"/>
                <a:gd name="connsiteY219" fmla="*/ 1999305 h 9738027"/>
                <a:gd name="connsiteX220" fmla="*/ 3712823 w 14030783"/>
                <a:gd name="connsiteY220" fmla="*/ 1951226 h 9738027"/>
                <a:gd name="connsiteX221" fmla="*/ 3606913 w 14030783"/>
                <a:gd name="connsiteY221" fmla="*/ 1968122 h 9738027"/>
                <a:gd name="connsiteX222" fmla="*/ 3493407 w 14030783"/>
                <a:gd name="connsiteY222" fmla="*/ 1951000 h 9738027"/>
                <a:gd name="connsiteX223" fmla="*/ 3464378 w 14030783"/>
                <a:gd name="connsiteY223" fmla="*/ 1907457 h 9738027"/>
                <a:gd name="connsiteX224" fmla="*/ 3406321 w 14030783"/>
                <a:gd name="connsiteY224" fmla="*/ 1849400 h 9738027"/>
                <a:gd name="connsiteX225" fmla="*/ 3322524 w 14030783"/>
                <a:gd name="connsiteY225" fmla="*/ 1756418 h 9738027"/>
                <a:gd name="connsiteX226" fmla="*/ 3297577 w 14030783"/>
                <a:gd name="connsiteY226" fmla="*/ 1640757 h 9738027"/>
                <a:gd name="connsiteX227" fmla="*/ 3261178 w 14030783"/>
                <a:gd name="connsiteY227" fmla="*/ 1588143 h 9738027"/>
                <a:gd name="connsiteX228" fmla="*/ 3133158 w 14030783"/>
                <a:gd name="connsiteY228" fmla="*/ 1569319 h 9738027"/>
                <a:gd name="connsiteX229" fmla="*/ 3066255 w 14030783"/>
                <a:gd name="connsiteY229" fmla="*/ 1617626 h 9738027"/>
                <a:gd name="connsiteX230" fmla="*/ 3031557 w 14030783"/>
                <a:gd name="connsiteY230" fmla="*/ 1714235 h 9738027"/>
                <a:gd name="connsiteX231" fmla="*/ 3014435 w 14030783"/>
                <a:gd name="connsiteY231" fmla="*/ 1776828 h 9738027"/>
                <a:gd name="connsiteX232" fmla="*/ 2949235 w 14030783"/>
                <a:gd name="connsiteY232" fmla="*/ 1808012 h 9738027"/>
                <a:gd name="connsiteX233" fmla="*/ 2829379 w 14030783"/>
                <a:gd name="connsiteY233" fmla="*/ 1820258 h 9738027"/>
                <a:gd name="connsiteX234" fmla="*/ 2804998 w 14030783"/>
                <a:gd name="connsiteY234" fmla="*/ 1842257 h 9738027"/>
                <a:gd name="connsiteX235" fmla="*/ 2772682 w 14030783"/>
                <a:gd name="connsiteY235" fmla="*/ 1878428 h 9738027"/>
                <a:gd name="connsiteX236" fmla="*/ 2757942 w 14030783"/>
                <a:gd name="connsiteY236" fmla="*/ 1998851 h 9738027"/>
                <a:gd name="connsiteX237" fmla="*/ 2772001 w 14030783"/>
                <a:gd name="connsiteY237" fmla="*/ 2139913 h 9738027"/>
                <a:gd name="connsiteX238" fmla="*/ 2771547 w 14030783"/>
                <a:gd name="connsiteY238" fmla="*/ 2255572 h 9738027"/>
                <a:gd name="connsiteX239" fmla="*/ 2695121 w 14030783"/>
                <a:gd name="connsiteY239" fmla="*/ 2328371 h 9738027"/>
                <a:gd name="connsiteX240" fmla="*/ 2457904 w 14030783"/>
                <a:gd name="connsiteY240" fmla="*/ 2320320 h 9738027"/>
                <a:gd name="connsiteX241" fmla="*/ 2317749 w 14030783"/>
                <a:gd name="connsiteY241" fmla="*/ 2284828 h 9738027"/>
                <a:gd name="connsiteX242" fmla="*/ 2274207 w 14030783"/>
                <a:gd name="connsiteY242" fmla="*/ 2270314 h 9738027"/>
                <a:gd name="connsiteX243" fmla="*/ 2143578 w 14030783"/>
                <a:gd name="connsiteY243" fmla="*/ 2284828 h 9738027"/>
                <a:gd name="connsiteX244" fmla="*/ 2129064 w 14030783"/>
                <a:gd name="connsiteY244" fmla="*/ 2357400 h 9738027"/>
                <a:gd name="connsiteX245" fmla="*/ 2099808 w 14030783"/>
                <a:gd name="connsiteY245" fmla="*/ 2463763 h 9738027"/>
                <a:gd name="connsiteX246" fmla="*/ 2070553 w 14030783"/>
                <a:gd name="connsiteY246" fmla="*/ 2561053 h 9738027"/>
                <a:gd name="connsiteX247" fmla="*/ 2027464 w 14030783"/>
                <a:gd name="connsiteY247" fmla="*/ 2647459 h 9738027"/>
                <a:gd name="connsiteX248" fmla="*/ 2025309 w 14030783"/>
                <a:gd name="connsiteY248" fmla="*/ 2780695 h 9738027"/>
                <a:gd name="connsiteX249" fmla="*/ 2085295 w 14030783"/>
                <a:gd name="connsiteY249" fmla="*/ 2852813 h 9738027"/>
                <a:gd name="connsiteX250" fmla="*/ 2020093 w 14030783"/>
                <a:gd name="connsiteY250" fmla="*/ 2903953 h 9738027"/>
                <a:gd name="connsiteX251" fmla="*/ 1918493 w 14030783"/>
                <a:gd name="connsiteY251" fmla="*/ 2846576 h 9738027"/>
                <a:gd name="connsiteX252" fmla="*/ 1817348 w 14030783"/>
                <a:gd name="connsiteY252" fmla="*/ 2863245 h 9738027"/>
                <a:gd name="connsiteX253" fmla="*/ 1621064 w 14030783"/>
                <a:gd name="connsiteY253" fmla="*/ 2908943 h 9738027"/>
                <a:gd name="connsiteX254" fmla="*/ 1582510 w 14030783"/>
                <a:gd name="connsiteY254" fmla="*/ 2933435 h 9738027"/>
                <a:gd name="connsiteX255" fmla="*/ 1512773 w 14030783"/>
                <a:gd name="connsiteY255" fmla="*/ 2955320 h 9738027"/>
                <a:gd name="connsiteX256" fmla="*/ 1517309 w 14030783"/>
                <a:gd name="connsiteY256" fmla="*/ 3013150 h 9738027"/>
                <a:gd name="connsiteX257" fmla="*/ 1549173 w 14030783"/>
                <a:gd name="connsiteY257" fmla="*/ 3107153 h 9738027"/>
                <a:gd name="connsiteX258" fmla="*/ 1592716 w 14030783"/>
                <a:gd name="connsiteY258" fmla="*/ 3191403 h 9738027"/>
                <a:gd name="connsiteX259" fmla="*/ 1641135 w 14030783"/>
                <a:gd name="connsiteY259" fmla="*/ 3379977 h 9738027"/>
                <a:gd name="connsiteX260" fmla="*/ 1679235 w 14030783"/>
                <a:gd name="connsiteY260" fmla="*/ 3515708 h 9738027"/>
                <a:gd name="connsiteX261" fmla="*/ 1611766 w 14030783"/>
                <a:gd name="connsiteY261" fmla="*/ 3576373 h 9738027"/>
                <a:gd name="connsiteX262" fmla="*/ 1603941 w 14030783"/>
                <a:gd name="connsiteY262" fmla="*/ 3629214 h 9738027"/>
                <a:gd name="connsiteX263" fmla="*/ 1562554 w 14030783"/>
                <a:gd name="connsiteY263" fmla="*/ 3677633 h 9738027"/>
                <a:gd name="connsiteX264" fmla="*/ 1524454 w 14030783"/>
                <a:gd name="connsiteY264" fmla="*/ 3753833 h 9738027"/>
                <a:gd name="connsiteX265" fmla="*/ 1548492 w 14030783"/>
                <a:gd name="connsiteY265" fmla="*/ 3852371 h 9738027"/>
                <a:gd name="connsiteX266" fmla="*/ 1504949 w 14030783"/>
                <a:gd name="connsiteY266" fmla="*/ 3866885 h 9738027"/>
                <a:gd name="connsiteX267" fmla="*/ 1446892 w 14030783"/>
                <a:gd name="connsiteY267" fmla="*/ 3881400 h 9738027"/>
                <a:gd name="connsiteX268" fmla="*/ 1427615 w 14030783"/>
                <a:gd name="connsiteY268" fmla="*/ 3913037 h 9738027"/>
                <a:gd name="connsiteX269" fmla="*/ 1374548 w 14030783"/>
                <a:gd name="connsiteY269" fmla="*/ 3939910 h 9738027"/>
                <a:gd name="connsiteX270" fmla="*/ 1333386 w 14030783"/>
                <a:gd name="connsiteY270" fmla="*/ 3980845 h 9738027"/>
                <a:gd name="connsiteX271" fmla="*/ 1200149 w 14030783"/>
                <a:gd name="connsiteY271" fmla="*/ 4041057 h 9738027"/>
                <a:gd name="connsiteX272" fmla="*/ 1132114 w 14030783"/>
                <a:gd name="connsiteY272" fmla="*/ 4089135 h 9738027"/>
                <a:gd name="connsiteX273" fmla="*/ 1102858 w 14030783"/>
                <a:gd name="connsiteY273" fmla="*/ 4120319 h 9738027"/>
                <a:gd name="connsiteX274" fmla="*/ 1052398 w 14030783"/>
                <a:gd name="connsiteY274" fmla="*/ 4154337 h 9738027"/>
                <a:gd name="connsiteX275" fmla="*/ 996269 w 14030783"/>
                <a:gd name="connsiteY275" fmla="*/ 4183591 h 9738027"/>
                <a:gd name="connsiteX276" fmla="*/ 870857 w 14030783"/>
                <a:gd name="connsiteY276" fmla="*/ 4203322 h 9738027"/>
                <a:gd name="connsiteX277" fmla="*/ 759958 w 14030783"/>
                <a:gd name="connsiteY277" fmla="*/ 4204229 h 9738027"/>
                <a:gd name="connsiteX278" fmla="*/ 716642 w 14030783"/>
                <a:gd name="connsiteY278" fmla="*/ 4307531 h 9738027"/>
                <a:gd name="connsiteX279" fmla="*/ 648607 w 14030783"/>
                <a:gd name="connsiteY279" fmla="*/ 4389400 h 9738027"/>
                <a:gd name="connsiteX280" fmla="*/ 561521 w 14030783"/>
                <a:gd name="connsiteY280" fmla="*/ 4432943 h 9738027"/>
                <a:gd name="connsiteX281" fmla="*/ 474435 w 14030783"/>
                <a:gd name="connsiteY281" fmla="*/ 4418428 h 9738027"/>
                <a:gd name="connsiteX282" fmla="*/ 459921 w 14030783"/>
                <a:gd name="connsiteY282" fmla="*/ 4374885 h 9738027"/>
                <a:gd name="connsiteX283" fmla="*/ 416378 w 14030783"/>
                <a:gd name="connsiteY283" fmla="*/ 4345857 h 9738027"/>
                <a:gd name="connsiteX284" fmla="*/ 358321 w 14030783"/>
                <a:gd name="connsiteY284" fmla="*/ 4360371 h 9738027"/>
                <a:gd name="connsiteX285" fmla="*/ 300264 w 14030783"/>
                <a:gd name="connsiteY285" fmla="*/ 4403914 h 9738027"/>
                <a:gd name="connsiteX286" fmla="*/ 169635 w 14030783"/>
                <a:gd name="connsiteY286" fmla="*/ 4476485 h 9738027"/>
                <a:gd name="connsiteX287" fmla="*/ 103980 w 14030783"/>
                <a:gd name="connsiteY287" fmla="*/ 4551438 h 9738027"/>
                <a:gd name="connsiteX288" fmla="*/ 72571 w 14030783"/>
                <a:gd name="connsiteY288" fmla="*/ 4643287 h 9738027"/>
                <a:gd name="connsiteX289" fmla="*/ 453 w 14030783"/>
                <a:gd name="connsiteY289" fmla="*/ 4715858 h 9738027"/>
                <a:gd name="connsiteX290" fmla="*/ 52840 w 14030783"/>
                <a:gd name="connsiteY290" fmla="*/ 4784914 h 9738027"/>
                <a:gd name="connsiteX291" fmla="*/ 53521 w 14030783"/>
                <a:gd name="connsiteY291" fmla="*/ 4853857 h 9738027"/>
                <a:gd name="connsiteX292" fmla="*/ 111578 w 14030783"/>
                <a:gd name="connsiteY292" fmla="*/ 4868371 h 9738027"/>
                <a:gd name="connsiteX293" fmla="*/ 155121 w 14030783"/>
                <a:gd name="connsiteY293" fmla="*/ 4882885 h 9738027"/>
                <a:gd name="connsiteX294" fmla="*/ 256721 w 14030783"/>
                <a:gd name="connsiteY294" fmla="*/ 4984485 h 9738027"/>
                <a:gd name="connsiteX295" fmla="*/ 319086 w 14030783"/>
                <a:gd name="connsiteY295" fmla="*/ 5098219 h 9738027"/>
                <a:gd name="connsiteX296" fmla="*/ 304572 w 14030783"/>
                <a:gd name="connsiteY296" fmla="*/ 5294275 h 9738027"/>
                <a:gd name="connsiteX297" fmla="*/ 242207 w 14030783"/>
                <a:gd name="connsiteY297" fmla="*/ 5390885 h 9738027"/>
                <a:gd name="connsiteX298" fmla="*/ 300264 w 14030783"/>
                <a:gd name="connsiteY298" fmla="*/ 5419914 h 9738027"/>
                <a:gd name="connsiteX299" fmla="*/ 358321 w 14030783"/>
                <a:gd name="connsiteY299" fmla="*/ 5434428 h 9738027"/>
                <a:gd name="connsiteX300" fmla="*/ 401864 w 14030783"/>
                <a:gd name="connsiteY300" fmla="*/ 5463457 h 9738027"/>
                <a:gd name="connsiteX301" fmla="*/ 445407 w 14030783"/>
                <a:gd name="connsiteY301" fmla="*/ 5477971 h 9738027"/>
                <a:gd name="connsiteX302" fmla="*/ 567985 w 14030783"/>
                <a:gd name="connsiteY302" fmla="*/ 5522195 h 9738027"/>
                <a:gd name="connsiteX303" fmla="*/ 573201 w 14030783"/>
                <a:gd name="connsiteY303" fmla="*/ 5647380 h 9738027"/>
                <a:gd name="connsiteX304" fmla="*/ 587715 w 14030783"/>
                <a:gd name="connsiteY304" fmla="*/ 5739228 h 9738027"/>
                <a:gd name="connsiteX305" fmla="*/ 715282 w 14030783"/>
                <a:gd name="connsiteY305" fmla="*/ 5711333 h 9738027"/>
                <a:gd name="connsiteX306" fmla="*/ 754742 w 14030783"/>
                <a:gd name="connsiteY306" fmla="*/ 5764402 h 9738027"/>
                <a:gd name="connsiteX307" fmla="*/ 822778 w 14030783"/>
                <a:gd name="connsiteY307" fmla="*/ 5811800 h 9738027"/>
                <a:gd name="connsiteX308" fmla="*/ 982435 w 14030783"/>
                <a:gd name="connsiteY308" fmla="*/ 5826314 h 9738027"/>
                <a:gd name="connsiteX309" fmla="*/ 1061470 w 14030783"/>
                <a:gd name="connsiteY309" fmla="*/ 5855796 h 9738027"/>
                <a:gd name="connsiteX310" fmla="*/ 1064304 w 14030783"/>
                <a:gd name="connsiteY310" fmla="*/ 5925533 h 9738027"/>
                <a:gd name="connsiteX311" fmla="*/ 1069295 w 14030783"/>
                <a:gd name="connsiteY311" fmla="*/ 6024751 h 9738027"/>
                <a:gd name="connsiteX312" fmla="*/ 1156607 w 14030783"/>
                <a:gd name="connsiteY312" fmla="*/ 6087571 h 9738027"/>
                <a:gd name="connsiteX313" fmla="*/ 1214890 w 14030783"/>
                <a:gd name="connsiteY313" fmla="*/ 6116033 h 9738027"/>
                <a:gd name="connsiteX314" fmla="*/ 1229178 w 14030783"/>
                <a:gd name="connsiteY314" fmla="*/ 6189171 h 9738027"/>
                <a:gd name="connsiteX315" fmla="*/ 1185635 w 14030783"/>
                <a:gd name="connsiteY315" fmla="*/ 6218200 h 9738027"/>
                <a:gd name="connsiteX316" fmla="*/ 1207520 w 14030783"/>
                <a:gd name="connsiteY316" fmla="*/ 6388289 h 9738027"/>
                <a:gd name="connsiteX317" fmla="*/ 1265123 w 14030783"/>
                <a:gd name="connsiteY317" fmla="*/ 6477075 h 9738027"/>
                <a:gd name="connsiteX318" fmla="*/ 1313203 w 14030783"/>
                <a:gd name="connsiteY318" fmla="*/ 6568924 h 9738027"/>
                <a:gd name="connsiteX319" fmla="*/ 1265350 w 14030783"/>
                <a:gd name="connsiteY319" fmla="*/ 6651020 h 9738027"/>
                <a:gd name="connsiteX320" fmla="*/ 1163977 w 14030783"/>
                <a:gd name="connsiteY320" fmla="*/ 6610539 h 9738027"/>
                <a:gd name="connsiteX321" fmla="*/ 1142092 w 14030783"/>
                <a:gd name="connsiteY321" fmla="*/ 6682657 h 9738027"/>
                <a:gd name="connsiteX322" fmla="*/ 1176790 w 14030783"/>
                <a:gd name="connsiteY322" fmla="*/ 6768495 h 9738027"/>
                <a:gd name="connsiteX323" fmla="*/ 1173729 w 14030783"/>
                <a:gd name="connsiteY323" fmla="*/ 6871115 h 9738027"/>
                <a:gd name="connsiteX324" fmla="*/ 1188697 w 14030783"/>
                <a:gd name="connsiteY324" fmla="*/ 6955140 h 9738027"/>
                <a:gd name="connsiteX325" fmla="*/ 1248909 w 14030783"/>
                <a:gd name="connsiteY325" fmla="*/ 7021475 h 9738027"/>
                <a:gd name="connsiteX326" fmla="*/ 1405503 w 14030783"/>
                <a:gd name="connsiteY326" fmla="*/ 7104025 h 9738027"/>
                <a:gd name="connsiteX327" fmla="*/ 1487827 w 14030783"/>
                <a:gd name="connsiteY327" fmla="*/ 7157093 h 9738027"/>
                <a:gd name="connsiteX328" fmla="*/ 1569470 w 14030783"/>
                <a:gd name="connsiteY328" fmla="*/ 7212541 h 9738027"/>
                <a:gd name="connsiteX329" fmla="*/ 1650092 w 14030783"/>
                <a:gd name="connsiteY329" fmla="*/ 7263228 h 9738027"/>
                <a:gd name="connsiteX330" fmla="*/ 1693635 w 14030783"/>
                <a:gd name="connsiteY330" fmla="*/ 7277743 h 9738027"/>
                <a:gd name="connsiteX331" fmla="*/ 1780721 w 14030783"/>
                <a:gd name="connsiteY331" fmla="*/ 7321285 h 9738027"/>
                <a:gd name="connsiteX332" fmla="*/ 1853292 w 14030783"/>
                <a:gd name="connsiteY332" fmla="*/ 7248714 h 9738027"/>
                <a:gd name="connsiteX333" fmla="*/ 1968726 w 14030783"/>
                <a:gd name="connsiteY333" fmla="*/ 7251322 h 9738027"/>
                <a:gd name="connsiteX334" fmla="*/ 1995827 w 14030783"/>
                <a:gd name="connsiteY334" fmla="*/ 7319358 h 9738027"/>
                <a:gd name="connsiteX335" fmla="*/ 2082914 w 14030783"/>
                <a:gd name="connsiteY335" fmla="*/ 7348387 h 9738027"/>
                <a:gd name="connsiteX336" fmla="*/ 2172607 w 14030783"/>
                <a:gd name="connsiteY336" fmla="*/ 7389321 h 9738027"/>
                <a:gd name="connsiteX337" fmla="*/ 2224540 w 14030783"/>
                <a:gd name="connsiteY337" fmla="*/ 7423339 h 9738027"/>
                <a:gd name="connsiteX338" fmla="*/ 2249714 w 14030783"/>
                <a:gd name="connsiteY338" fmla="*/ 7440462 h 9738027"/>
                <a:gd name="connsiteX339" fmla="*/ 2262301 w 14030783"/>
                <a:gd name="connsiteY339" fmla="*/ 7472098 h 9738027"/>
                <a:gd name="connsiteX340" fmla="*/ 2298359 w 14030783"/>
                <a:gd name="connsiteY340" fmla="*/ 7501920 h 9738027"/>
                <a:gd name="connsiteX341" fmla="*/ 2324893 w 14030783"/>
                <a:gd name="connsiteY341" fmla="*/ 7517569 h 9738027"/>
                <a:gd name="connsiteX342" fmla="*/ 2450986 w 14030783"/>
                <a:gd name="connsiteY342" fmla="*/ 7496364 h 9738027"/>
                <a:gd name="connsiteX343" fmla="*/ 2482623 w 14030783"/>
                <a:gd name="connsiteY343" fmla="*/ 7618714 h 9738027"/>
                <a:gd name="connsiteX344" fmla="*/ 2535464 w 14030783"/>
                <a:gd name="connsiteY344" fmla="*/ 7655114 h 9738027"/>
                <a:gd name="connsiteX345" fmla="*/ 2622549 w 14030783"/>
                <a:gd name="connsiteY345" fmla="*/ 7684143 h 9738027"/>
                <a:gd name="connsiteX346" fmla="*/ 2682760 w 14030783"/>
                <a:gd name="connsiteY346" fmla="*/ 7741746 h 9738027"/>
                <a:gd name="connsiteX347" fmla="*/ 2791278 w 14030783"/>
                <a:gd name="connsiteY347" fmla="*/ 7744582 h 9738027"/>
                <a:gd name="connsiteX348" fmla="*/ 2847408 w 14030783"/>
                <a:gd name="connsiteY348" fmla="*/ 7814545 h 9738027"/>
                <a:gd name="connsiteX349" fmla="*/ 2927349 w 14030783"/>
                <a:gd name="connsiteY349" fmla="*/ 7807627 h 9738027"/>
                <a:gd name="connsiteX350" fmla="*/ 3007065 w 14030783"/>
                <a:gd name="connsiteY350" fmla="*/ 7838810 h 9738027"/>
                <a:gd name="connsiteX351" fmla="*/ 3145064 w 14030783"/>
                <a:gd name="connsiteY351" fmla="*/ 7843800 h 9738027"/>
                <a:gd name="connsiteX352" fmla="*/ 3254035 w 14030783"/>
                <a:gd name="connsiteY352" fmla="*/ 7881900 h 9738027"/>
                <a:gd name="connsiteX353" fmla="*/ 3367314 w 14030783"/>
                <a:gd name="connsiteY353" fmla="*/ 7843346 h 9738027"/>
                <a:gd name="connsiteX354" fmla="*/ 3456780 w 14030783"/>
                <a:gd name="connsiteY354" fmla="*/ 7819988 h 9738027"/>
                <a:gd name="connsiteX355" fmla="*/ 3480820 w 14030783"/>
                <a:gd name="connsiteY355" fmla="*/ 7878044 h 9738027"/>
                <a:gd name="connsiteX356" fmla="*/ 3490571 w 14030783"/>
                <a:gd name="connsiteY356" fmla="*/ 7923969 h 9738027"/>
                <a:gd name="connsiteX357" fmla="*/ 3512229 w 14030783"/>
                <a:gd name="connsiteY357" fmla="*/ 7982025 h 9738027"/>
                <a:gd name="connsiteX358" fmla="*/ 3546247 w 14030783"/>
                <a:gd name="connsiteY358" fmla="*/ 8022960 h 9738027"/>
                <a:gd name="connsiteX359" fmla="*/ 3609521 w 14030783"/>
                <a:gd name="connsiteY359" fmla="*/ 8017971 h 9738027"/>
                <a:gd name="connsiteX360" fmla="*/ 3624035 w 14030783"/>
                <a:gd name="connsiteY360" fmla="*/ 7901857 h 9738027"/>
                <a:gd name="connsiteX361" fmla="*/ 3703977 w 14030783"/>
                <a:gd name="connsiteY361" fmla="*/ 7834502 h 9738027"/>
                <a:gd name="connsiteX362" fmla="*/ 3747973 w 14030783"/>
                <a:gd name="connsiteY362" fmla="*/ 7787103 h 9738027"/>
                <a:gd name="connsiteX363" fmla="*/ 3882004 w 14030783"/>
                <a:gd name="connsiteY363" fmla="*/ 7842099 h 9738027"/>
                <a:gd name="connsiteX364" fmla="*/ 4030435 w 14030783"/>
                <a:gd name="connsiteY364" fmla="*/ 7872828 h 9738027"/>
                <a:gd name="connsiteX365" fmla="*/ 4110377 w 14030783"/>
                <a:gd name="connsiteY365" fmla="*/ 7834728 h 9738027"/>
                <a:gd name="connsiteX366" fmla="*/ 4146323 w 14030783"/>
                <a:gd name="connsiteY366" fmla="*/ 7921360 h 9738027"/>
                <a:gd name="connsiteX367" fmla="*/ 4196555 w 14030783"/>
                <a:gd name="connsiteY367" fmla="*/ 7962522 h 9738027"/>
                <a:gd name="connsiteX368" fmla="*/ 4261757 w 14030783"/>
                <a:gd name="connsiteY368" fmla="*/ 8028177 h 9738027"/>
                <a:gd name="connsiteX369" fmla="*/ 4252685 w 14030783"/>
                <a:gd name="connsiteY369" fmla="*/ 8093151 h 9738027"/>
                <a:gd name="connsiteX370" fmla="*/ 4277178 w 14030783"/>
                <a:gd name="connsiteY370" fmla="*/ 8148600 h 9738027"/>
                <a:gd name="connsiteX371" fmla="*/ 4436835 w 14030783"/>
                <a:gd name="connsiteY371" fmla="*/ 8119571 h 9738027"/>
                <a:gd name="connsiteX372" fmla="*/ 4565310 w 14030783"/>
                <a:gd name="connsiteY372" fmla="*/ 8078863 h 9738027"/>
                <a:gd name="connsiteX373" fmla="*/ 4639128 w 14030783"/>
                <a:gd name="connsiteY373" fmla="*/ 8082945 h 9738027"/>
                <a:gd name="connsiteX374" fmla="*/ 4712607 w 14030783"/>
                <a:gd name="connsiteY374" fmla="*/ 8047000 h 9738027"/>
                <a:gd name="connsiteX375" fmla="*/ 4741635 w 14030783"/>
                <a:gd name="connsiteY375" fmla="*/ 8003457 h 9738027"/>
                <a:gd name="connsiteX376" fmla="*/ 4756149 w 14030783"/>
                <a:gd name="connsiteY376" fmla="*/ 7959914 h 9738027"/>
                <a:gd name="connsiteX377" fmla="*/ 4843235 w 14030783"/>
                <a:gd name="connsiteY377" fmla="*/ 7930885 h 9738027"/>
                <a:gd name="connsiteX378" fmla="*/ 4877480 w 14030783"/>
                <a:gd name="connsiteY378" fmla="*/ 7904465 h 9738027"/>
                <a:gd name="connsiteX379" fmla="*/ 4933609 w 14030783"/>
                <a:gd name="connsiteY379" fmla="*/ 7875437 h 9738027"/>
                <a:gd name="connsiteX380" fmla="*/ 4986224 w 14030783"/>
                <a:gd name="connsiteY380" fmla="*/ 7839037 h 9738027"/>
                <a:gd name="connsiteX381" fmla="*/ 5104492 w 14030783"/>
                <a:gd name="connsiteY381" fmla="*/ 7766919 h 9738027"/>
                <a:gd name="connsiteX382" fmla="*/ 5249635 w 14030783"/>
                <a:gd name="connsiteY382" fmla="*/ 7814771 h 9738027"/>
                <a:gd name="connsiteX383" fmla="*/ 5336721 w 14030783"/>
                <a:gd name="connsiteY383" fmla="*/ 7872828 h 9738027"/>
                <a:gd name="connsiteX384" fmla="*/ 5423807 w 14030783"/>
                <a:gd name="connsiteY384" fmla="*/ 7858314 h 9738027"/>
                <a:gd name="connsiteX385" fmla="*/ 5467349 w 14030783"/>
                <a:gd name="connsiteY385" fmla="*/ 7829285 h 9738027"/>
                <a:gd name="connsiteX386" fmla="*/ 5553754 w 14030783"/>
                <a:gd name="connsiteY386" fmla="*/ 7712377 h 9738027"/>
                <a:gd name="connsiteX387" fmla="*/ 5602741 w 14030783"/>
                <a:gd name="connsiteY387" fmla="*/ 7788804 h 9738027"/>
                <a:gd name="connsiteX388" fmla="*/ 5641521 w 14030783"/>
                <a:gd name="connsiteY388" fmla="*/ 7843800 h 9738027"/>
                <a:gd name="connsiteX389" fmla="*/ 5656035 w 14030783"/>
                <a:gd name="connsiteY389" fmla="*/ 7887343 h 9738027"/>
                <a:gd name="connsiteX390" fmla="*/ 5745276 w 14030783"/>
                <a:gd name="connsiteY390" fmla="*/ 7950389 h 9738027"/>
                <a:gd name="connsiteX391" fmla="*/ 5770222 w 14030783"/>
                <a:gd name="connsiteY391" fmla="*/ 7990077 h 9738027"/>
                <a:gd name="connsiteX392" fmla="*/ 5766480 w 14030783"/>
                <a:gd name="connsiteY392" fmla="*/ 8069112 h 9738027"/>
                <a:gd name="connsiteX393" fmla="*/ 5771016 w 14030783"/>
                <a:gd name="connsiteY393" fmla="*/ 8131703 h 9738027"/>
                <a:gd name="connsiteX394" fmla="*/ 5778386 w 14030783"/>
                <a:gd name="connsiteY394" fmla="*/ 8211419 h 9738027"/>
                <a:gd name="connsiteX395" fmla="*/ 5776458 w 14030783"/>
                <a:gd name="connsiteY395" fmla="*/ 8300887 h 9738027"/>
                <a:gd name="connsiteX396" fmla="*/ 5730989 w 14030783"/>
                <a:gd name="connsiteY396" fmla="*/ 8377994 h 9738027"/>
                <a:gd name="connsiteX397" fmla="*/ 5641521 w 14030783"/>
                <a:gd name="connsiteY397" fmla="*/ 8424371 h 9738027"/>
                <a:gd name="connsiteX398" fmla="*/ 5612492 w 14030783"/>
                <a:gd name="connsiteY398" fmla="*/ 8467914 h 9738027"/>
                <a:gd name="connsiteX399" fmla="*/ 5597978 w 14030783"/>
                <a:gd name="connsiteY399" fmla="*/ 8511457 h 9738027"/>
                <a:gd name="connsiteX400" fmla="*/ 5510892 w 14030783"/>
                <a:gd name="connsiteY400" fmla="*/ 8598543 h 9738027"/>
                <a:gd name="connsiteX401" fmla="*/ 5496378 w 14030783"/>
                <a:gd name="connsiteY401" fmla="*/ 8642085 h 9738027"/>
                <a:gd name="connsiteX402" fmla="*/ 5558744 w 14030783"/>
                <a:gd name="connsiteY402" fmla="*/ 8768178 h 9738027"/>
                <a:gd name="connsiteX403" fmla="*/ 5516109 w 14030783"/>
                <a:gd name="connsiteY403" fmla="*/ 8861954 h 9738027"/>
                <a:gd name="connsiteX404" fmla="*/ 5658303 w 14030783"/>
                <a:gd name="connsiteY404" fmla="*/ 8840183 h 9738027"/>
                <a:gd name="connsiteX405" fmla="*/ 5750491 w 14030783"/>
                <a:gd name="connsiteY405" fmla="*/ 8814103 h 9738027"/>
                <a:gd name="connsiteX406" fmla="*/ 5815692 w 14030783"/>
                <a:gd name="connsiteY406" fmla="*/ 8800268 h 9738027"/>
                <a:gd name="connsiteX407" fmla="*/ 5787798 w 14030783"/>
                <a:gd name="connsiteY407" fmla="*/ 8872159 h 9738027"/>
                <a:gd name="connsiteX408" fmla="*/ 5786890 w 14030783"/>
                <a:gd name="connsiteY408" fmla="*/ 8903343 h 9738027"/>
                <a:gd name="connsiteX409" fmla="*/ 5786664 w 14030783"/>
                <a:gd name="connsiteY409" fmla="*/ 8946885 h 9738027"/>
                <a:gd name="connsiteX410" fmla="*/ 5815692 w 14030783"/>
                <a:gd name="connsiteY410" fmla="*/ 9033971 h 9738027"/>
                <a:gd name="connsiteX411" fmla="*/ 5868760 w 14030783"/>
                <a:gd name="connsiteY411" fmla="*/ 9080576 h 9738027"/>
                <a:gd name="connsiteX412" fmla="*/ 5921828 w 14030783"/>
                <a:gd name="connsiteY412" fmla="*/ 9114140 h 9738027"/>
                <a:gd name="connsiteX413" fmla="*/ 5946321 w 14030783"/>
                <a:gd name="connsiteY413" fmla="*/ 9164600 h 9738027"/>
                <a:gd name="connsiteX414" fmla="*/ 5902778 w 14030783"/>
                <a:gd name="connsiteY414" fmla="*/ 9266200 h 9738027"/>
                <a:gd name="connsiteX415" fmla="*/ 6062435 w 14030783"/>
                <a:gd name="connsiteY415" fmla="*/ 9353285 h 9738027"/>
                <a:gd name="connsiteX416" fmla="*/ 6076949 w 14030783"/>
                <a:gd name="connsiteY416" fmla="*/ 9396828 h 9738027"/>
                <a:gd name="connsiteX417" fmla="*/ 6105978 w 14030783"/>
                <a:gd name="connsiteY417" fmla="*/ 9440371 h 9738027"/>
                <a:gd name="connsiteX418" fmla="*/ 6172653 w 14030783"/>
                <a:gd name="connsiteY418" fmla="*/ 9471214 h 9738027"/>
                <a:gd name="connsiteX419" fmla="*/ 6308384 w 14030783"/>
                <a:gd name="connsiteY419" fmla="*/ 9406920 h 9738027"/>
                <a:gd name="connsiteX420" fmla="*/ 6338207 w 14030783"/>
                <a:gd name="connsiteY420" fmla="*/ 9440371 h 9738027"/>
                <a:gd name="connsiteX421" fmla="*/ 6352721 w 14030783"/>
                <a:gd name="connsiteY421" fmla="*/ 9483914 h 9738027"/>
                <a:gd name="connsiteX422" fmla="*/ 6386739 w 14030783"/>
                <a:gd name="connsiteY422" fmla="*/ 9527003 h 9738027"/>
                <a:gd name="connsiteX423" fmla="*/ 6444569 w 14030783"/>
                <a:gd name="connsiteY423" fmla="*/ 9556032 h 9738027"/>
                <a:gd name="connsiteX424" fmla="*/ 6469061 w 14030783"/>
                <a:gd name="connsiteY424" fmla="*/ 9510562 h 9738027"/>
                <a:gd name="connsiteX425" fmla="*/ 6468835 w 14030783"/>
                <a:gd name="connsiteY425" fmla="*/ 9382314 h 9738027"/>
                <a:gd name="connsiteX426" fmla="*/ 6439807 w 14030783"/>
                <a:gd name="connsiteY426" fmla="*/ 9280714 h 9738027"/>
                <a:gd name="connsiteX427" fmla="*/ 6483349 w 14030783"/>
                <a:gd name="connsiteY427" fmla="*/ 9237171 h 9738027"/>
                <a:gd name="connsiteX428" fmla="*/ 6526892 w 14030783"/>
                <a:gd name="connsiteY428" fmla="*/ 9222657 h 9738027"/>
                <a:gd name="connsiteX429" fmla="*/ 6596516 w 14030783"/>
                <a:gd name="connsiteY429" fmla="*/ 9225945 h 9738027"/>
                <a:gd name="connsiteX430" fmla="*/ 6675097 w 14030783"/>
                <a:gd name="connsiteY430" fmla="*/ 9168795 h 9738027"/>
                <a:gd name="connsiteX431" fmla="*/ 6776243 w 14030783"/>
                <a:gd name="connsiteY431" fmla="*/ 9224812 h 9738027"/>
                <a:gd name="connsiteX432" fmla="*/ 6802664 w 14030783"/>
                <a:gd name="connsiteY432" fmla="*/ 9164600 h 9738027"/>
                <a:gd name="connsiteX433" fmla="*/ 6867638 w 14030783"/>
                <a:gd name="connsiteY433" fmla="*/ 9181722 h 9738027"/>
                <a:gd name="connsiteX434" fmla="*/ 6909027 w 14030783"/>
                <a:gd name="connsiteY434" fmla="*/ 9205988 h 9738027"/>
                <a:gd name="connsiteX435" fmla="*/ 6991349 w 14030783"/>
                <a:gd name="connsiteY435" fmla="*/ 9208143 h 9738027"/>
                <a:gd name="connsiteX436" fmla="*/ 7063921 w 14030783"/>
                <a:gd name="connsiteY436" fmla="*/ 9121057 h 9738027"/>
                <a:gd name="connsiteX437" fmla="*/ 7141028 w 14030783"/>
                <a:gd name="connsiteY437" fmla="*/ 9139881 h 9738027"/>
                <a:gd name="connsiteX438" fmla="*/ 7209064 w 14030783"/>
                <a:gd name="connsiteY438" fmla="*/ 9077514 h 9738027"/>
                <a:gd name="connsiteX439" fmla="*/ 7235939 w 14030783"/>
                <a:gd name="connsiteY439" fmla="*/ 9048713 h 9738027"/>
                <a:gd name="connsiteX440" fmla="*/ 7275172 w 14030783"/>
                <a:gd name="connsiteY440" fmla="*/ 9023539 h 9738027"/>
                <a:gd name="connsiteX441" fmla="*/ 7310436 w 14030783"/>
                <a:gd name="connsiteY441" fmla="*/ 9063681 h 9738027"/>
                <a:gd name="connsiteX442" fmla="*/ 7346609 w 14030783"/>
                <a:gd name="connsiteY442" fmla="*/ 9109604 h 9738027"/>
                <a:gd name="connsiteX443" fmla="*/ 7382328 w 14030783"/>
                <a:gd name="connsiteY443" fmla="*/ 9159270 h 9738027"/>
                <a:gd name="connsiteX444" fmla="*/ 7499349 w 14030783"/>
                <a:gd name="connsiteY444" fmla="*/ 9164600 h 9738027"/>
                <a:gd name="connsiteX445" fmla="*/ 7586435 w 14030783"/>
                <a:gd name="connsiteY445" fmla="*/ 9179114 h 9738027"/>
                <a:gd name="connsiteX446" fmla="*/ 7600949 w 14030783"/>
                <a:gd name="connsiteY446" fmla="*/ 9353285 h 9738027"/>
                <a:gd name="connsiteX447" fmla="*/ 7673521 w 14030783"/>
                <a:gd name="connsiteY447" fmla="*/ 9367800 h 9738027"/>
                <a:gd name="connsiteX448" fmla="*/ 7760607 w 14030783"/>
                <a:gd name="connsiteY448" fmla="*/ 9396828 h 9738027"/>
                <a:gd name="connsiteX449" fmla="*/ 7847692 w 14030783"/>
                <a:gd name="connsiteY449" fmla="*/ 9425857 h 9738027"/>
                <a:gd name="connsiteX450" fmla="*/ 7891235 w 14030783"/>
                <a:gd name="connsiteY450" fmla="*/ 9440371 h 9738027"/>
                <a:gd name="connsiteX451" fmla="*/ 7934778 w 14030783"/>
                <a:gd name="connsiteY451" fmla="*/ 9396828 h 9738027"/>
                <a:gd name="connsiteX452" fmla="*/ 7978321 w 14030783"/>
                <a:gd name="connsiteY452" fmla="*/ 9382314 h 9738027"/>
                <a:gd name="connsiteX453" fmla="*/ 8001453 w 14030783"/>
                <a:gd name="connsiteY453" fmla="*/ 9347389 h 9738027"/>
                <a:gd name="connsiteX454" fmla="*/ 8044315 w 14030783"/>
                <a:gd name="connsiteY454" fmla="*/ 9335483 h 9738027"/>
                <a:gd name="connsiteX455" fmla="*/ 8103847 w 14030783"/>
                <a:gd name="connsiteY455" fmla="*/ 9397396 h 9738027"/>
                <a:gd name="connsiteX456" fmla="*/ 8207942 w 14030783"/>
                <a:gd name="connsiteY456" fmla="*/ 9437309 h 9738027"/>
                <a:gd name="connsiteX457" fmla="*/ 8253866 w 14030783"/>
                <a:gd name="connsiteY457" fmla="*/ 9392633 h 9738027"/>
                <a:gd name="connsiteX458" fmla="*/ 8294347 w 14030783"/>
                <a:gd name="connsiteY458" fmla="*/ 9401818 h 9738027"/>
                <a:gd name="connsiteX459" fmla="*/ 8337890 w 14030783"/>
                <a:gd name="connsiteY459" fmla="*/ 9438217 h 9738027"/>
                <a:gd name="connsiteX460" fmla="*/ 8356259 w 14030783"/>
                <a:gd name="connsiteY460" fmla="*/ 9485502 h 9738027"/>
                <a:gd name="connsiteX461" fmla="*/ 8333808 w 14030783"/>
                <a:gd name="connsiteY461" fmla="*/ 9519633 h 9738027"/>
                <a:gd name="connsiteX462" fmla="*/ 8315778 w 14030783"/>
                <a:gd name="connsiteY462" fmla="*/ 9604564 h 9738027"/>
                <a:gd name="connsiteX463" fmla="*/ 8348095 w 14030783"/>
                <a:gd name="connsiteY463" fmla="*/ 9685413 h 9738027"/>
                <a:gd name="connsiteX464" fmla="*/ 8389257 w 14030783"/>
                <a:gd name="connsiteY464" fmla="*/ 9738027 h 9738027"/>
                <a:gd name="connsiteX465" fmla="*/ 8428264 w 14030783"/>
                <a:gd name="connsiteY465" fmla="*/ 9730657 h 9738027"/>
                <a:gd name="connsiteX466" fmla="*/ 8425202 w 14030783"/>
                <a:gd name="connsiteY466" fmla="*/ 9682578 h 9738027"/>
                <a:gd name="connsiteX467" fmla="*/ 8399235 w 14030783"/>
                <a:gd name="connsiteY467" fmla="*/ 9643571 h 9738027"/>
                <a:gd name="connsiteX468" fmla="*/ 8389937 w 14030783"/>
                <a:gd name="connsiteY468" fmla="*/ 9571453 h 9738027"/>
                <a:gd name="connsiteX469" fmla="*/ 8409214 w 14030783"/>
                <a:gd name="connsiteY469" fmla="*/ 9527684 h 9738027"/>
                <a:gd name="connsiteX470" fmla="*/ 8434841 w 14030783"/>
                <a:gd name="connsiteY470" fmla="*/ 9475977 h 9738027"/>
                <a:gd name="connsiteX471" fmla="*/ 8468178 w 14030783"/>
                <a:gd name="connsiteY471" fmla="*/ 9483120 h 9738027"/>
                <a:gd name="connsiteX472" fmla="*/ 8534853 w 14030783"/>
                <a:gd name="connsiteY472" fmla="*/ 9473595 h 9738027"/>
                <a:gd name="connsiteX473" fmla="*/ 8592684 w 14030783"/>
                <a:gd name="connsiteY473" fmla="*/ 9453185 h 9738027"/>
                <a:gd name="connsiteX474" fmla="*/ 8675007 w 14030783"/>
                <a:gd name="connsiteY474" fmla="*/ 9428465 h 9738027"/>
                <a:gd name="connsiteX475" fmla="*/ 8734991 w 14030783"/>
                <a:gd name="connsiteY475" fmla="*/ 9415877 h 9738027"/>
                <a:gd name="connsiteX476" fmla="*/ 8730116 w 14030783"/>
                <a:gd name="connsiteY476" fmla="*/ 9375964 h 9738027"/>
                <a:gd name="connsiteX477" fmla="*/ 8753928 w 14030783"/>
                <a:gd name="connsiteY477" fmla="*/ 9356914 h 9738027"/>
                <a:gd name="connsiteX478" fmla="*/ 8782503 w 14030783"/>
                <a:gd name="connsiteY478" fmla="*/ 9359295 h 9738027"/>
                <a:gd name="connsiteX479" fmla="*/ 8849178 w 14030783"/>
                <a:gd name="connsiteY479" fmla="*/ 9382314 h 9738027"/>
                <a:gd name="connsiteX480" fmla="*/ 8894876 w 14030783"/>
                <a:gd name="connsiteY480" fmla="*/ 9312577 h 9738027"/>
                <a:gd name="connsiteX481" fmla="*/ 8942047 w 14030783"/>
                <a:gd name="connsiteY481" fmla="*/ 9314052 h 9738027"/>
                <a:gd name="connsiteX482" fmla="*/ 8980147 w 14030783"/>
                <a:gd name="connsiteY482" fmla="*/ 9356914 h 9738027"/>
                <a:gd name="connsiteX483" fmla="*/ 9023009 w 14030783"/>
                <a:gd name="connsiteY483" fmla="*/ 9321195 h 9738027"/>
                <a:gd name="connsiteX484" fmla="*/ 9064511 w 14030783"/>
                <a:gd name="connsiteY484" fmla="*/ 9264272 h 9738027"/>
                <a:gd name="connsiteX485" fmla="*/ 9124723 w 14030783"/>
                <a:gd name="connsiteY485" fmla="*/ 9278106 h 9738027"/>
                <a:gd name="connsiteX486" fmla="*/ 9163503 w 14030783"/>
                <a:gd name="connsiteY486" fmla="*/ 9237852 h 9738027"/>
                <a:gd name="connsiteX487" fmla="*/ 9168266 w 14030783"/>
                <a:gd name="connsiteY487" fmla="*/ 9186258 h 9738027"/>
                <a:gd name="connsiteX488" fmla="*/ 9199222 w 14030783"/>
                <a:gd name="connsiteY488" fmla="*/ 9133077 h 9738027"/>
                <a:gd name="connsiteX489" fmla="*/ 9242084 w 14030783"/>
                <a:gd name="connsiteY489" fmla="*/ 9156889 h 9738027"/>
                <a:gd name="connsiteX490" fmla="*/ 9285174 w 14030783"/>
                <a:gd name="connsiteY490" fmla="*/ 9196690 h 9738027"/>
                <a:gd name="connsiteX491" fmla="*/ 9344478 w 14030783"/>
                <a:gd name="connsiteY491" fmla="*/ 9159270 h 9738027"/>
                <a:gd name="connsiteX492" fmla="*/ 9438367 w 14030783"/>
                <a:gd name="connsiteY492" fmla="*/ 9131943 h 9738027"/>
                <a:gd name="connsiteX493" fmla="*/ 9496878 w 14030783"/>
                <a:gd name="connsiteY493" fmla="*/ 9130695 h 9738027"/>
                <a:gd name="connsiteX494" fmla="*/ 9557316 w 14030783"/>
                <a:gd name="connsiteY494" fmla="*/ 9105521 h 9738027"/>
                <a:gd name="connsiteX495" fmla="*/ 9613446 w 14030783"/>
                <a:gd name="connsiteY495" fmla="*/ 9126046 h 9738027"/>
                <a:gd name="connsiteX496" fmla="*/ 9691007 w 14030783"/>
                <a:gd name="connsiteY496" fmla="*/ 9106543 h 9738027"/>
                <a:gd name="connsiteX497" fmla="*/ 9792153 w 14030783"/>
                <a:gd name="connsiteY497" fmla="*/ 9094977 h 9738027"/>
                <a:gd name="connsiteX498" fmla="*/ 9854973 w 14030783"/>
                <a:gd name="connsiteY498" fmla="*/ 9050866 h 9738027"/>
                <a:gd name="connsiteX499" fmla="*/ 9842159 w 14030783"/>
                <a:gd name="connsiteY499" fmla="*/ 9009252 h 9738027"/>
                <a:gd name="connsiteX500" fmla="*/ 9858034 w 14030783"/>
                <a:gd name="connsiteY500" fmla="*/ 8981583 h 9738027"/>
                <a:gd name="connsiteX501" fmla="*/ 9911216 w 14030783"/>
                <a:gd name="connsiteY501" fmla="*/ 8980677 h 9738027"/>
                <a:gd name="connsiteX502" fmla="*/ 9932534 w 14030783"/>
                <a:gd name="connsiteY502" fmla="*/ 8931350 h 9738027"/>
                <a:gd name="connsiteX503" fmla="*/ 9981519 w 14030783"/>
                <a:gd name="connsiteY503" fmla="*/ 8904022 h 9738027"/>
                <a:gd name="connsiteX504" fmla="*/ 10063162 w 14030783"/>
                <a:gd name="connsiteY504" fmla="*/ 8850956 h 9738027"/>
                <a:gd name="connsiteX505" fmla="*/ 10140723 w 14030783"/>
                <a:gd name="connsiteY505" fmla="*/ 8802650 h 9738027"/>
                <a:gd name="connsiteX506" fmla="*/ 10169524 w 14030783"/>
                <a:gd name="connsiteY506" fmla="*/ 8768632 h 9738027"/>
                <a:gd name="connsiteX507" fmla="*/ 10138795 w 14030783"/>
                <a:gd name="connsiteY507" fmla="*/ 8719646 h 9738027"/>
                <a:gd name="connsiteX508" fmla="*/ 10178256 w 14030783"/>
                <a:gd name="connsiteY508" fmla="*/ 8683474 h 9738027"/>
                <a:gd name="connsiteX509" fmla="*/ 10238467 w 14030783"/>
                <a:gd name="connsiteY509" fmla="*/ 8664197 h 9738027"/>
                <a:gd name="connsiteX510" fmla="*/ 10291535 w 14030783"/>
                <a:gd name="connsiteY510" fmla="*/ 8642539 h 9738027"/>
                <a:gd name="connsiteX511" fmla="*/ 10332470 w 14030783"/>
                <a:gd name="connsiteY511" fmla="*/ 8610902 h 9738027"/>
                <a:gd name="connsiteX512" fmla="*/ 10389847 w 14030783"/>
                <a:gd name="connsiteY512" fmla="*/ 8533002 h 9738027"/>
                <a:gd name="connsiteX513" fmla="*/ 10402207 w 14030783"/>
                <a:gd name="connsiteY513" fmla="*/ 8525971 h 9738027"/>
                <a:gd name="connsiteX514" fmla="*/ 10436905 w 14030783"/>
                <a:gd name="connsiteY514" fmla="*/ 8480274 h 9738027"/>
                <a:gd name="connsiteX515" fmla="*/ 10475232 w 14030783"/>
                <a:gd name="connsiteY515" fmla="*/ 8443875 h 9738027"/>
                <a:gd name="connsiteX516" fmla="*/ 10518321 w 14030783"/>
                <a:gd name="connsiteY516" fmla="*/ 8395343 h 9738027"/>
                <a:gd name="connsiteX517" fmla="*/ 10533516 w 14030783"/>
                <a:gd name="connsiteY517" fmla="*/ 8308257 h 9738027"/>
                <a:gd name="connsiteX518" fmla="*/ 10538052 w 14030783"/>
                <a:gd name="connsiteY518" fmla="*/ 8247819 h 9738027"/>
                <a:gd name="connsiteX519" fmla="*/ 10520816 w 14030783"/>
                <a:gd name="connsiteY519" fmla="*/ 8171052 h 9738027"/>
                <a:gd name="connsiteX520" fmla="*/ 10561864 w 14030783"/>
                <a:gd name="connsiteY520" fmla="*/ 8117643 h 9738027"/>
                <a:gd name="connsiteX521" fmla="*/ 10605407 w 14030783"/>
                <a:gd name="connsiteY521" fmla="*/ 8119571 h 9738027"/>
                <a:gd name="connsiteX522" fmla="*/ 10666072 w 14030783"/>
                <a:gd name="connsiteY522" fmla="*/ 8102676 h 9738027"/>
                <a:gd name="connsiteX523" fmla="*/ 10693627 w 14030783"/>
                <a:gd name="connsiteY523" fmla="*/ 8025569 h 9738027"/>
                <a:gd name="connsiteX524" fmla="*/ 10735128 w 14030783"/>
                <a:gd name="connsiteY524" fmla="*/ 7994839 h 9738027"/>
                <a:gd name="connsiteX525" fmla="*/ 10813823 w 14030783"/>
                <a:gd name="connsiteY525" fmla="*/ 7894940 h 9738027"/>
                <a:gd name="connsiteX526" fmla="*/ 10845233 w 14030783"/>
                <a:gd name="connsiteY526" fmla="*/ 7805246 h 9738027"/>
                <a:gd name="connsiteX527" fmla="*/ 10886394 w 14030783"/>
                <a:gd name="connsiteY527" fmla="*/ 7745488 h 9738027"/>
                <a:gd name="connsiteX528" fmla="*/ 10942297 w 14030783"/>
                <a:gd name="connsiteY528" fmla="*/ 7730520 h 9738027"/>
                <a:gd name="connsiteX529" fmla="*/ 10997292 w 14030783"/>
                <a:gd name="connsiteY529" fmla="*/ 7727685 h 9738027"/>
                <a:gd name="connsiteX530" fmla="*/ 10990829 w 14030783"/>
                <a:gd name="connsiteY530" fmla="*/ 7706028 h 9738027"/>
                <a:gd name="connsiteX531" fmla="*/ 10982778 w 14030783"/>
                <a:gd name="connsiteY531" fmla="*/ 7652732 h 9738027"/>
                <a:gd name="connsiteX532" fmla="*/ 10989695 w 14030783"/>
                <a:gd name="connsiteY532" fmla="*/ 7604427 h 9738027"/>
                <a:gd name="connsiteX533" fmla="*/ 10956584 w 14030783"/>
                <a:gd name="connsiteY533" fmla="*/ 7507590 h 9738027"/>
                <a:gd name="connsiteX534" fmla="*/ 10954430 w 14030783"/>
                <a:gd name="connsiteY534" fmla="*/ 7454521 h 9738027"/>
                <a:gd name="connsiteX535" fmla="*/ 11002735 w 14030783"/>
                <a:gd name="connsiteY535" fmla="*/ 7401681 h 9738027"/>
                <a:gd name="connsiteX536" fmla="*/ 11063741 w 14030783"/>
                <a:gd name="connsiteY536" fmla="*/ 7373333 h 9738027"/>
                <a:gd name="connsiteX537" fmla="*/ 11055349 w 14030783"/>
                <a:gd name="connsiteY537" fmla="*/ 7335800 h 9738027"/>
                <a:gd name="connsiteX538" fmla="*/ 11013734 w 14030783"/>
                <a:gd name="connsiteY538" fmla="*/ 7306998 h 9738027"/>
                <a:gd name="connsiteX539" fmla="*/ 10951368 w 14030783"/>
                <a:gd name="connsiteY539" fmla="*/ 7239643 h 9738027"/>
                <a:gd name="connsiteX540" fmla="*/ 10890703 w 14030783"/>
                <a:gd name="connsiteY540" fmla="*/ 7270371 h 9738027"/>
                <a:gd name="connsiteX541" fmla="*/ 10820966 w 14030783"/>
                <a:gd name="connsiteY541" fmla="*/ 7263001 h 9738027"/>
                <a:gd name="connsiteX542" fmla="*/ 10823121 w 14030783"/>
                <a:gd name="connsiteY542" fmla="*/ 7205171 h 9738027"/>
                <a:gd name="connsiteX543" fmla="*/ 10869045 w 14030783"/>
                <a:gd name="connsiteY543" fmla="*/ 7133053 h 9738027"/>
                <a:gd name="connsiteX544" fmla="*/ 10916103 w 14030783"/>
                <a:gd name="connsiteY544" fmla="*/ 7116158 h 9738027"/>
                <a:gd name="connsiteX545" fmla="*/ 10956130 w 14030783"/>
                <a:gd name="connsiteY545" fmla="*/ 7087357 h 9738027"/>
                <a:gd name="connsiteX546" fmla="*/ 11012486 w 14030783"/>
                <a:gd name="connsiteY546" fmla="*/ 7074769 h 9738027"/>
                <a:gd name="connsiteX547" fmla="*/ 11072244 w 14030783"/>
                <a:gd name="connsiteY547" fmla="*/ 7055039 h 9738027"/>
                <a:gd name="connsiteX548" fmla="*/ 10968491 w 14030783"/>
                <a:gd name="connsiteY548" fmla="*/ 6954120 h 9738027"/>
                <a:gd name="connsiteX549" fmla="*/ 10942070 w 14030783"/>
                <a:gd name="connsiteY549" fmla="*/ 6879619 h 9738027"/>
                <a:gd name="connsiteX550" fmla="*/ 11036527 w 14030783"/>
                <a:gd name="connsiteY550" fmla="*/ 6886083 h 9738027"/>
                <a:gd name="connsiteX551" fmla="*/ 11084378 w 14030783"/>
                <a:gd name="connsiteY551" fmla="*/ 6856828 h 9738027"/>
                <a:gd name="connsiteX552" fmla="*/ 11026321 w 14030783"/>
                <a:gd name="connsiteY552" fmla="*/ 6788566 h 9738027"/>
                <a:gd name="connsiteX553" fmla="*/ 10953749 w 14030783"/>
                <a:gd name="connsiteY553" fmla="*/ 6740714 h 9738027"/>
                <a:gd name="connsiteX554" fmla="*/ 10948307 w 14030783"/>
                <a:gd name="connsiteY554" fmla="*/ 6692862 h 9738027"/>
                <a:gd name="connsiteX555" fmla="*/ 10895692 w 14030783"/>
                <a:gd name="connsiteY555" fmla="*/ 6668143 h 9738027"/>
                <a:gd name="connsiteX556" fmla="*/ 10852603 w 14030783"/>
                <a:gd name="connsiteY556" fmla="*/ 6633671 h 9738027"/>
                <a:gd name="connsiteX557" fmla="*/ 10842851 w 14030783"/>
                <a:gd name="connsiteY557" fmla="*/ 6556790 h 9738027"/>
                <a:gd name="connsiteX558" fmla="*/ 10832646 w 14030783"/>
                <a:gd name="connsiteY558" fmla="*/ 6494198 h 9738027"/>
                <a:gd name="connsiteX559" fmla="*/ 10779578 w 14030783"/>
                <a:gd name="connsiteY559" fmla="*/ 6367878 h 9738027"/>
                <a:gd name="connsiteX560" fmla="*/ 10750549 w 14030783"/>
                <a:gd name="connsiteY560" fmla="*/ 6247228 h 9738027"/>
                <a:gd name="connsiteX561" fmla="*/ 10707007 w 14030783"/>
                <a:gd name="connsiteY561" fmla="*/ 6218200 h 9738027"/>
                <a:gd name="connsiteX562" fmla="*/ 10658021 w 14030783"/>
                <a:gd name="connsiteY562" fmla="*/ 6155833 h 9738027"/>
                <a:gd name="connsiteX563" fmla="*/ 10547349 w 14030783"/>
                <a:gd name="connsiteY563" fmla="*/ 6072831 h 9738027"/>
                <a:gd name="connsiteX564" fmla="*/ 10465027 w 14030783"/>
                <a:gd name="connsiteY564" fmla="*/ 6005701 h 9738027"/>
                <a:gd name="connsiteX565" fmla="*/ 10480221 w 14030783"/>
                <a:gd name="connsiteY565" fmla="*/ 5885505 h 9738027"/>
                <a:gd name="connsiteX566" fmla="*/ 10547803 w 14030783"/>
                <a:gd name="connsiteY566" fmla="*/ 5822232 h 9738027"/>
                <a:gd name="connsiteX567" fmla="*/ 10634435 w 14030783"/>
                <a:gd name="connsiteY567" fmla="*/ 5724714 h 9738027"/>
                <a:gd name="connsiteX568" fmla="*/ 10668453 w 14030783"/>
                <a:gd name="connsiteY568" fmla="*/ 5637402 h 9738027"/>
                <a:gd name="connsiteX569" fmla="*/ 10711996 w 14030783"/>
                <a:gd name="connsiteY569" fmla="*/ 5604745 h 9738027"/>
                <a:gd name="connsiteX570" fmla="*/ 10789103 w 14030783"/>
                <a:gd name="connsiteY570" fmla="*/ 5627196 h 9738027"/>
                <a:gd name="connsiteX571" fmla="*/ 10799989 w 14030783"/>
                <a:gd name="connsiteY571" fmla="*/ 5560067 h 9738027"/>
                <a:gd name="connsiteX572" fmla="*/ 10853057 w 14030783"/>
                <a:gd name="connsiteY572" fmla="*/ 5502464 h 9738027"/>
                <a:gd name="connsiteX573" fmla="*/ 10929936 w 14030783"/>
                <a:gd name="connsiteY573" fmla="*/ 5468446 h 9738027"/>
                <a:gd name="connsiteX574" fmla="*/ 10997292 w 14030783"/>
                <a:gd name="connsiteY574" fmla="*/ 5463457 h 9738027"/>
                <a:gd name="connsiteX575" fmla="*/ 11027909 w 14030783"/>
                <a:gd name="connsiteY575" fmla="*/ 5434655 h 9738027"/>
                <a:gd name="connsiteX576" fmla="*/ 11090501 w 14030783"/>
                <a:gd name="connsiteY576" fmla="*/ 5395875 h 9738027"/>
                <a:gd name="connsiteX577" fmla="*/ 11200492 w 14030783"/>
                <a:gd name="connsiteY577" fmla="*/ 5361857 h 9738027"/>
                <a:gd name="connsiteX578" fmla="*/ 11244035 w 14030783"/>
                <a:gd name="connsiteY578" fmla="*/ 5332828 h 9738027"/>
                <a:gd name="connsiteX579" fmla="*/ 11200492 w 14030783"/>
                <a:gd name="connsiteY579" fmla="*/ 5303800 h 9738027"/>
                <a:gd name="connsiteX580" fmla="*/ 10910207 w 14030783"/>
                <a:gd name="connsiteY580" fmla="*/ 5260257 h 9738027"/>
                <a:gd name="connsiteX581" fmla="*/ 10866664 w 14030783"/>
                <a:gd name="connsiteY581" fmla="*/ 5216714 h 9738027"/>
                <a:gd name="connsiteX582" fmla="*/ 10721521 w 14030783"/>
                <a:gd name="connsiteY582" fmla="*/ 5274771 h 9738027"/>
                <a:gd name="connsiteX583" fmla="*/ 10663464 w 14030783"/>
                <a:gd name="connsiteY583" fmla="*/ 5303800 h 9738027"/>
                <a:gd name="connsiteX584" fmla="*/ 10576378 w 14030783"/>
                <a:gd name="connsiteY584" fmla="*/ 5390206 h 9738027"/>
                <a:gd name="connsiteX585" fmla="*/ 10479087 w 14030783"/>
                <a:gd name="connsiteY585" fmla="*/ 5361403 h 9738027"/>
                <a:gd name="connsiteX586" fmla="*/ 10407422 w 14030783"/>
                <a:gd name="connsiteY586" fmla="*/ 5317633 h 9738027"/>
                <a:gd name="connsiteX587" fmla="*/ 10387692 w 14030783"/>
                <a:gd name="connsiteY587" fmla="*/ 5245743 h 9738027"/>
                <a:gd name="connsiteX588" fmla="*/ 10402207 w 14030783"/>
                <a:gd name="connsiteY588" fmla="*/ 5187685 h 9738027"/>
                <a:gd name="connsiteX589" fmla="*/ 10431235 w 14030783"/>
                <a:gd name="connsiteY589" fmla="*/ 5144143 h 9738027"/>
                <a:gd name="connsiteX590" fmla="*/ 10387692 w 14030783"/>
                <a:gd name="connsiteY590" fmla="*/ 5115114 h 9738027"/>
                <a:gd name="connsiteX591" fmla="*/ 10329635 w 14030783"/>
                <a:gd name="connsiteY591" fmla="*/ 5100600 h 9738027"/>
                <a:gd name="connsiteX592" fmla="*/ 10242549 w 14030783"/>
                <a:gd name="connsiteY592" fmla="*/ 5071571 h 9738027"/>
                <a:gd name="connsiteX593" fmla="*/ 10199007 w 14030783"/>
                <a:gd name="connsiteY593" fmla="*/ 5057057 h 9738027"/>
                <a:gd name="connsiteX594" fmla="*/ 10112602 w 14030783"/>
                <a:gd name="connsiteY594" fmla="*/ 5028028 h 9738027"/>
                <a:gd name="connsiteX595" fmla="*/ 10083346 w 14030783"/>
                <a:gd name="connsiteY595" fmla="*/ 4921665 h 9738027"/>
                <a:gd name="connsiteX596" fmla="*/ 10088789 w 14030783"/>
                <a:gd name="connsiteY596" fmla="*/ 4868598 h 9738027"/>
                <a:gd name="connsiteX597" fmla="*/ 10141403 w 14030783"/>
                <a:gd name="connsiteY597" fmla="*/ 4758381 h 9738027"/>
                <a:gd name="connsiteX598" fmla="*/ 10227809 w 14030783"/>
                <a:gd name="connsiteY598" fmla="*/ 4753164 h 9738027"/>
                <a:gd name="connsiteX599" fmla="*/ 10301060 w 14030783"/>
                <a:gd name="connsiteY599" fmla="*/ 4791490 h 9738027"/>
                <a:gd name="connsiteX600" fmla="*/ 10350727 w 14030783"/>
                <a:gd name="connsiteY600" fmla="*/ 4762462 h 9738027"/>
                <a:gd name="connsiteX601" fmla="*/ 10404021 w 14030783"/>
                <a:gd name="connsiteY601" fmla="*/ 4752710 h 9738027"/>
                <a:gd name="connsiteX602" fmla="*/ 10461851 w 14030783"/>
                <a:gd name="connsiteY602" fmla="*/ 4698963 h 9738027"/>
                <a:gd name="connsiteX603" fmla="*/ 10486117 w 14030783"/>
                <a:gd name="connsiteY603" fmla="*/ 4607114 h 9738027"/>
                <a:gd name="connsiteX604" fmla="*/ 10530341 w 14030783"/>
                <a:gd name="connsiteY604" fmla="*/ 4532502 h 9738027"/>
                <a:gd name="connsiteX605" fmla="*/ 10634435 w 14030783"/>
                <a:gd name="connsiteY605" fmla="*/ 4520028 h 9738027"/>
                <a:gd name="connsiteX606" fmla="*/ 10677978 w 14030783"/>
                <a:gd name="connsiteY606" fmla="*/ 4491000 h 9738027"/>
                <a:gd name="connsiteX607" fmla="*/ 10750549 w 14030783"/>
                <a:gd name="connsiteY607" fmla="*/ 4403914 h 9738027"/>
                <a:gd name="connsiteX608" fmla="*/ 10794092 w 14030783"/>
                <a:gd name="connsiteY608" fmla="*/ 4360371 h 9738027"/>
                <a:gd name="connsiteX609" fmla="*/ 10814503 w 14030783"/>
                <a:gd name="connsiteY609" fmla="*/ 4302314 h 9738027"/>
                <a:gd name="connsiteX610" fmla="*/ 10887528 w 14030783"/>
                <a:gd name="connsiteY610" fmla="*/ 4251514 h 9738027"/>
                <a:gd name="connsiteX611" fmla="*/ 11016116 w 14030783"/>
                <a:gd name="connsiteY611" fmla="*/ 4232464 h 9738027"/>
                <a:gd name="connsiteX612" fmla="*/ 11142209 w 14030783"/>
                <a:gd name="connsiteY612" fmla="*/ 4307983 h 9738027"/>
                <a:gd name="connsiteX613" fmla="*/ 11165794 w 14030783"/>
                <a:gd name="connsiteY613" fmla="*/ 4433170 h 9738027"/>
                <a:gd name="connsiteX614" fmla="*/ 11117489 w 14030783"/>
                <a:gd name="connsiteY614" fmla="*/ 4505514 h 9738027"/>
                <a:gd name="connsiteX615" fmla="*/ 11087553 w 14030783"/>
                <a:gd name="connsiteY615" fmla="*/ 4551552 h 9738027"/>
                <a:gd name="connsiteX616" fmla="*/ 11088687 w 14030783"/>
                <a:gd name="connsiteY616" fmla="*/ 4577632 h 9738027"/>
                <a:gd name="connsiteX617" fmla="*/ 11026321 w 14030783"/>
                <a:gd name="connsiteY617" fmla="*/ 4592600 h 9738027"/>
                <a:gd name="connsiteX618" fmla="*/ 11011807 w 14030783"/>
                <a:gd name="connsiteY618" fmla="*/ 4650657 h 9738027"/>
                <a:gd name="connsiteX619" fmla="*/ 11098892 w 14030783"/>
                <a:gd name="connsiteY619" fmla="*/ 4665171 h 9738027"/>
                <a:gd name="connsiteX620" fmla="*/ 11055349 w 14030783"/>
                <a:gd name="connsiteY620" fmla="*/ 4708714 h 9738027"/>
                <a:gd name="connsiteX621" fmla="*/ 11040835 w 14030783"/>
                <a:gd name="connsiteY621" fmla="*/ 4752257 h 9738027"/>
                <a:gd name="connsiteX622" fmla="*/ 11055349 w 14030783"/>
                <a:gd name="connsiteY622" fmla="*/ 4781285 h 9738027"/>
                <a:gd name="connsiteX623" fmla="*/ 11098892 w 14030783"/>
                <a:gd name="connsiteY623" fmla="*/ 4737743 h 9738027"/>
                <a:gd name="connsiteX624" fmla="*/ 11229521 w 14030783"/>
                <a:gd name="connsiteY624" fmla="*/ 4650657 h 9738027"/>
                <a:gd name="connsiteX625" fmla="*/ 11287578 w 14030783"/>
                <a:gd name="connsiteY625" fmla="*/ 4636143 h 9738027"/>
                <a:gd name="connsiteX626" fmla="*/ 11374664 w 14030783"/>
                <a:gd name="connsiteY626" fmla="*/ 4592600 h 9738027"/>
                <a:gd name="connsiteX627" fmla="*/ 11461749 w 14030783"/>
                <a:gd name="connsiteY627" fmla="*/ 4549057 h 9738027"/>
                <a:gd name="connsiteX628" fmla="*/ 11577864 w 14030783"/>
                <a:gd name="connsiteY628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42778 w 14030783"/>
                <a:gd name="connsiteY166" fmla="*/ 3707228 h 9738027"/>
                <a:gd name="connsiteX167" fmla="*/ 8375423 w 14030783"/>
                <a:gd name="connsiteY167" fmla="*/ 3686024 h 9738027"/>
                <a:gd name="connsiteX168" fmla="*/ 8261010 w 14030783"/>
                <a:gd name="connsiteY168" fmla="*/ 3787170 h 9738027"/>
                <a:gd name="connsiteX169" fmla="*/ 8137751 w 14030783"/>
                <a:gd name="connsiteY169" fmla="*/ 3783882 h 9738027"/>
                <a:gd name="connsiteX170" fmla="*/ 7977641 w 14030783"/>
                <a:gd name="connsiteY170" fmla="*/ 3772203 h 9738027"/>
                <a:gd name="connsiteX171" fmla="*/ 7876721 w 14030783"/>
                <a:gd name="connsiteY171" fmla="*/ 3765285 h 9738027"/>
                <a:gd name="connsiteX172" fmla="*/ 7760607 w 14030783"/>
                <a:gd name="connsiteY172" fmla="*/ 3760750 h 9738027"/>
                <a:gd name="connsiteX173" fmla="*/ 7695632 w 14030783"/>
                <a:gd name="connsiteY173" fmla="*/ 3787397 h 9738027"/>
                <a:gd name="connsiteX174" fmla="*/ 7649709 w 14030783"/>
                <a:gd name="connsiteY174" fmla="*/ 3813818 h 9738027"/>
                <a:gd name="connsiteX175" fmla="*/ 7601403 w 14030783"/>
                <a:gd name="connsiteY175" fmla="*/ 3835702 h 9738027"/>
                <a:gd name="connsiteX176" fmla="*/ 7499349 w 14030783"/>
                <a:gd name="connsiteY176" fmla="*/ 3881400 h 9738027"/>
                <a:gd name="connsiteX177" fmla="*/ 7455807 w 14030783"/>
                <a:gd name="connsiteY177" fmla="*/ 3910428 h 9738027"/>
                <a:gd name="connsiteX178" fmla="*/ 7426778 w 14030783"/>
                <a:gd name="connsiteY178" fmla="*/ 3953971 h 9738027"/>
                <a:gd name="connsiteX179" fmla="*/ 7339692 w 14030783"/>
                <a:gd name="connsiteY179" fmla="*/ 3983000 h 9738027"/>
                <a:gd name="connsiteX180" fmla="*/ 7209064 w 14030783"/>
                <a:gd name="connsiteY180" fmla="*/ 4012028 h 9738027"/>
                <a:gd name="connsiteX181" fmla="*/ 7123678 w 14030783"/>
                <a:gd name="connsiteY181" fmla="*/ 3927551 h 9738027"/>
                <a:gd name="connsiteX182" fmla="*/ 7020378 w 14030783"/>
                <a:gd name="connsiteY182" fmla="*/ 3924943 h 9738027"/>
                <a:gd name="connsiteX183" fmla="*/ 6915604 w 14030783"/>
                <a:gd name="connsiteY183" fmla="*/ 3941952 h 9738027"/>
                <a:gd name="connsiteX184" fmla="*/ 6788149 w 14030783"/>
                <a:gd name="connsiteY184" fmla="*/ 3905213 h 9738027"/>
                <a:gd name="connsiteX185" fmla="*/ 6676571 w 14030783"/>
                <a:gd name="connsiteY185" fmla="*/ 3860989 h 9738027"/>
                <a:gd name="connsiteX186" fmla="*/ 6584722 w 14030783"/>
                <a:gd name="connsiteY186" fmla="*/ 3822435 h 9738027"/>
                <a:gd name="connsiteX187" fmla="*/ 6526892 w 14030783"/>
                <a:gd name="connsiteY187" fmla="*/ 3798396 h 9738027"/>
                <a:gd name="connsiteX188" fmla="*/ 6466680 w 14030783"/>
                <a:gd name="connsiteY188" fmla="*/ 3781501 h 9738027"/>
                <a:gd name="connsiteX189" fmla="*/ 6265635 w 14030783"/>
                <a:gd name="connsiteY189" fmla="*/ 3692714 h 9738027"/>
                <a:gd name="connsiteX190" fmla="*/ 6207578 w 14030783"/>
                <a:gd name="connsiteY190" fmla="*/ 3678200 h 9738027"/>
                <a:gd name="connsiteX191" fmla="*/ 5960835 w 14030783"/>
                <a:gd name="connsiteY191" fmla="*/ 3663685 h 9738027"/>
                <a:gd name="connsiteX192" fmla="*/ 5627007 w 14030783"/>
                <a:gd name="connsiteY192" fmla="*/ 3663685 h 9738027"/>
                <a:gd name="connsiteX193" fmla="*/ 5568949 w 14030783"/>
                <a:gd name="connsiteY193" fmla="*/ 3678200 h 9738027"/>
                <a:gd name="connsiteX194" fmla="*/ 5481864 w 14030783"/>
                <a:gd name="connsiteY194" fmla="*/ 3692714 h 9738027"/>
                <a:gd name="connsiteX195" fmla="*/ 5293178 w 14030783"/>
                <a:gd name="connsiteY195" fmla="*/ 3678200 h 9738027"/>
                <a:gd name="connsiteX196" fmla="*/ 5206092 w 14030783"/>
                <a:gd name="connsiteY196" fmla="*/ 3620143 h 9738027"/>
                <a:gd name="connsiteX197" fmla="*/ 5191578 w 14030783"/>
                <a:gd name="connsiteY197" fmla="*/ 3576600 h 9738027"/>
                <a:gd name="connsiteX198" fmla="*/ 5104492 w 14030783"/>
                <a:gd name="connsiteY198" fmla="*/ 3489514 h 9738027"/>
                <a:gd name="connsiteX199" fmla="*/ 5070701 w 14030783"/>
                <a:gd name="connsiteY199" fmla="*/ 3392450 h 9738027"/>
                <a:gd name="connsiteX200" fmla="*/ 5022623 w 14030783"/>
                <a:gd name="connsiteY200" fmla="*/ 3281325 h 9738027"/>
                <a:gd name="connsiteX201" fmla="*/ 5031921 w 14030783"/>
                <a:gd name="connsiteY201" fmla="*/ 3213743 h 9738027"/>
                <a:gd name="connsiteX202" fmla="*/ 4959349 w 14030783"/>
                <a:gd name="connsiteY202" fmla="*/ 3199228 h 9738027"/>
                <a:gd name="connsiteX203" fmla="*/ 4879408 w 14030783"/>
                <a:gd name="connsiteY203" fmla="*/ 3194693 h 9738027"/>
                <a:gd name="connsiteX204" fmla="*/ 4785178 w 14030783"/>
                <a:gd name="connsiteY204" fmla="*/ 3141171 h 9738027"/>
                <a:gd name="connsiteX205" fmla="*/ 4727121 w 14030783"/>
                <a:gd name="connsiteY205" fmla="*/ 3054085 h 9738027"/>
                <a:gd name="connsiteX206" fmla="*/ 4683578 w 14030783"/>
                <a:gd name="connsiteY206" fmla="*/ 3039571 h 9738027"/>
                <a:gd name="connsiteX207" fmla="*/ 4640035 w 14030783"/>
                <a:gd name="connsiteY207" fmla="*/ 3010543 h 9738027"/>
                <a:gd name="connsiteX208" fmla="*/ 4494892 w 14030783"/>
                <a:gd name="connsiteY208" fmla="*/ 2981514 h 9738027"/>
                <a:gd name="connsiteX209" fmla="*/ 4318113 w 14030783"/>
                <a:gd name="connsiteY209" fmla="*/ 2930828 h 9738027"/>
                <a:gd name="connsiteX210" fmla="*/ 4132035 w 14030783"/>
                <a:gd name="connsiteY210" fmla="*/ 2894428 h 9738027"/>
                <a:gd name="connsiteX211" fmla="*/ 4056856 w 14030783"/>
                <a:gd name="connsiteY211" fmla="*/ 2901119 h 9738027"/>
                <a:gd name="connsiteX212" fmla="*/ 3975213 w 14030783"/>
                <a:gd name="connsiteY212" fmla="*/ 2864946 h 9738027"/>
                <a:gd name="connsiteX213" fmla="*/ 3950948 w 14030783"/>
                <a:gd name="connsiteY213" fmla="*/ 2777520 h 9738027"/>
                <a:gd name="connsiteX214" fmla="*/ 4034292 w 14030783"/>
                <a:gd name="connsiteY214" fmla="*/ 2620358 h 9738027"/>
                <a:gd name="connsiteX215" fmla="*/ 4030435 w 14030783"/>
                <a:gd name="connsiteY215" fmla="*/ 2488028 h 9738027"/>
                <a:gd name="connsiteX216" fmla="*/ 3996871 w 14030783"/>
                <a:gd name="connsiteY216" fmla="*/ 2328144 h 9738027"/>
                <a:gd name="connsiteX217" fmla="*/ 3936433 w 14030783"/>
                <a:gd name="connsiteY217" fmla="*/ 2221328 h 9738027"/>
                <a:gd name="connsiteX218" fmla="*/ 3914321 w 14030783"/>
                <a:gd name="connsiteY218" fmla="*/ 2139685 h 9738027"/>
                <a:gd name="connsiteX219" fmla="*/ 3783466 w 14030783"/>
                <a:gd name="connsiteY219" fmla="*/ 1999305 h 9738027"/>
                <a:gd name="connsiteX220" fmla="*/ 3712823 w 14030783"/>
                <a:gd name="connsiteY220" fmla="*/ 1951226 h 9738027"/>
                <a:gd name="connsiteX221" fmla="*/ 3606913 w 14030783"/>
                <a:gd name="connsiteY221" fmla="*/ 1968122 h 9738027"/>
                <a:gd name="connsiteX222" fmla="*/ 3493407 w 14030783"/>
                <a:gd name="connsiteY222" fmla="*/ 1951000 h 9738027"/>
                <a:gd name="connsiteX223" fmla="*/ 3464378 w 14030783"/>
                <a:gd name="connsiteY223" fmla="*/ 1907457 h 9738027"/>
                <a:gd name="connsiteX224" fmla="*/ 3406321 w 14030783"/>
                <a:gd name="connsiteY224" fmla="*/ 1849400 h 9738027"/>
                <a:gd name="connsiteX225" fmla="*/ 3322524 w 14030783"/>
                <a:gd name="connsiteY225" fmla="*/ 1756418 h 9738027"/>
                <a:gd name="connsiteX226" fmla="*/ 3297577 w 14030783"/>
                <a:gd name="connsiteY226" fmla="*/ 1640757 h 9738027"/>
                <a:gd name="connsiteX227" fmla="*/ 3261178 w 14030783"/>
                <a:gd name="connsiteY227" fmla="*/ 1588143 h 9738027"/>
                <a:gd name="connsiteX228" fmla="*/ 3133158 w 14030783"/>
                <a:gd name="connsiteY228" fmla="*/ 1569319 h 9738027"/>
                <a:gd name="connsiteX229" fmla="*/ 3066255 w 14030783"/>
                <a:gd name="connsiteY229" fmla="*/ 1617626 h 9738027"/>
                <a:gd name="connsiteX230" fmla="*/ 3031557 w 14030783"/>
                <a:gd name="connsiteY230" fmla="*/ 1714235 h 9738027"/>
                <a:gd name="connsiteX231" fmla="*/ 3014435 w 14030783"/>
                <a:gd name="connsiteY231" fmla="*/ 1776828 h 9738027"/>
                <a:gd name="connsiteX232" fmla="*/ 2949235 w 14030783"/>
                <a:gd name="connsiteY232" fmla="*/ 1808012 h 9738027"/>
                <a:gd name="connsiteX233" fmla="*/ 2829379 w 14030783"/>
                <a:gd name="connsiteY233" fmla="*/ 1820258 h 9738027"/>
                <a:gd name="connsiteX234" fmla="*/ 2804998 w 14030783"/>
                <a:gd name="connsiteY234" fmla="*/ 1842257 h 9738027"/>
                <a:gd name="connsiteX235" fmla="*/ 2772682 w 14030783"/>
                <a:gd name="connsiteY235" fmla="*/ 1878428 h 9738027"/>
                <a:gd name="connsiteX236" fmla="*/ 2757942 w 14030783"/>
                <a:gd name="connsiteY236" fmla="*/ 1998851 h 9738027"/>
                <a:gd name="connsiteX237" fmla="*/ 2772001 w 14030783"/>
                <a:gd name="connsiteY237" fmla="*/ 2139913 h 9738027"/>
                <a:gd name="connsiteX238" fmla="*/ 2771547 w 14030783"/>
                <a:gd name="connsiteY238" fmla="*/ 2255572 h 9738027"/>
                <a:gd name="connsiteX239" fmla="*/ 2695121 w 14030783"/>
                <a:gd name="connsiteY239" fmla="*/ 2328371 h 9738027"/>
                <a:gd name="connsiteX240" fmla="*/ 2457904 w 14030783"/>
                <a:gd name="connsiteY240" fmla="*/ 2320320 h 9738027"/>
                <a:gd name="connsiteX241" fmla="*/ 2317749 w 14030783"/>
                <a:gd name="connsiteY241" fmla="*/ 2284828 h 9738027"/>
                <a:gd name="connsiteX242" fmla="*/ 2274207 w 14030783"/>
                <a:gd name="connsiteY242" fmla="*/ 2270314 h 9738027"/>
                <a:gd name="connsiteX243" fmla="*/ 2143578 w 14030783"/>
                <a:gd name="connsiteY243" fmla="*/ 2284828 h 9738027"/>
                <a:gd name="connsiteX244" fmla="*/ 2129064 w 14030783"/>
                <a:gd name="connsiteY244" fmla="*/ 2357400 h 9738027"/>
                <a:gd name="connsiteX245" fmla="*/ 2099808 w 14030783"/>
                <a:gd name="connsiteY245" fmla="*/ 2463763 h 9738027"/>
                <a:gd name="connsiteX246" fmla="*/ 2070553 w 14030783"/>
                <a:gd name="connsiteY246" fmla="*/ 2561053 h 9738027"/>
                <a:gd name="connsiteX247" fmla="*/ 2027464 w 14030783"/>
                <a:gd name="connsiteY247" fmla="*/ 2647459 h 9738027"/>
                <a:gd name="connsiteX248" fmla="*/ 2025309 w 14030783"/>
                <a:gd name="connsiteY248" fmla="*/ 2780695 h 9738027"/>
                <a:gd name="connsiteX249" fmla="*/ 2085295 w 14030783"/>
                <a:gd name="connsiteY249" fmla="*/ 2852813 h 9738027"/>
                <a:gd name="connsiteX250" fmla="*/ 2020093 w 14030783"/>
                <a:gd name="connsiteY250" fmla="*/ 2903953 h 9738027"/>
                <a:gd name="connsiteX251" fmla="*/ 1918493 w 14030783"/>
                <a:gd name="connsiteY251" fmla="*/ 2846576 h 9738027"/>
                <a:gd name="connsiteX252" fmla="*/ 1817348 w 14030783"/>
                <a:gd name="connsiteY252" fmla="*/ 2863245 h 9738027"/>
                <a:gd name="connsiteX253" fmla="*/ 1621064 w 14030783"/>
                <a:gd name="connsiteY253" fmla="*/ 2908943 h 9738027"/>
                <a:gd name="connsiteX254" fmla="*/ 1582510 w 14030783"/>
                <a:gd name="connsiteY254" fmla="*/ 2933435 h 9738027"/>
                <a:gd name="connsiteX255" fmla="*/ 1512773 w 14030783"/>
                <a:gd name="connsiteY255" fmla="*/ 2955320 h 9738027"/>
                <a:gd name="connsiteX256" fmla="*/ 1517309 w 14030783"/>
                <a:gd name="connsiteY256" fmla="*/ 3013150 h 9738027"/>
                <a:gd name="connsiteX257" fmla="*/ 1549173 w 14030783"/>
                <a:gd name="connsiteY257" fmla="*/ 3107153 h 9738027"/>
                <a:gd name="connsiteX258" fmla="*/ 1592716 w 14030783"/>
                <a:gd name="connsiteY258" fmla="*/ 3191403 h 9738027"/>
                <a:gd name="connsiteX259" fmla="*/ 1641135 w 14030783"/>
                <a:gd name="connsiteY259" fmla="*/ 3379977 h 9738027"/>
                <a:gd name="connsiteX260" fmla="*/ 1679235 w 14030783"/>
                <a:gd name="connsiteY260" fmla="*/ 3515708 h 9738027"/>
                <a:gd name="connsiteX261" fmla="*/ 1611766 w 14030783"/>
                <a:gd name="connsiteY261" fmla="*/ 3576373 h 9738027"/>
                <a:gd name="connsiteX262" fmla="*/ 1603941 w 14030783"/>
                <a:gd name="connsiteY262" fmla="*/ 3629214 h 9738027"/>
                <a:gd name="connsiteX263" fmla="*/ 1562554 w 14030783"/>
                <a:gd name="connsiteY263" fmla="*/ 3677633 h 9738027"/>
                <a:gd name="connsiteX264" fmla="*/ 1524454 w 14030783"/>
                <a:gd name="connsiteY264" fmla="*/ 3753833 h 9738027"/>
                <a:gd name="connsiteX265" fmla="*/ 1548492 w 14030783"/>
                <a:gd name="connsiteY265" fmla="*/ 3852371 h 9738027"/>
                <a:gd name="connsiteX266" fmla="*/ 1504949 w 14030783"/>
                <a:gd name="connsiteY266" fmla="*/ 3866885 h 9738027"/>
                <a:gd name="connsiteX267" fmla="*/ 1446892 w 14030783"/>
                <a:gd name="connsiteY267" fmla="*/ 3881400 h 9738027"/>
                <a:gd name="connsiteX268" fmla="*/ 1427615 w 14030783"/>
                <a:gd name="connsiteY268" fmla="*/ 3913037 h 9738027"/>
                <a:gd name="connsiteX269" fmla="*/ 1374548 w 14030783"/>
                <a:gd name="connsiteY269" fmla="*/ 3939910 h 9738027"/>
                <a:gd name="connsiteX270" fmla="*/ 1333386 w 14030783"/>
                <a:gd name="connsiteY270" fmla="*/ 3980845 h 9738027"/>
                <a:gd name="connsiteX271" fmla="*/ 1200149 w 14030783"/>
                <a:gd name="connsiteY271" fmla="*/ 4041057 h 9738027"/>
                <a:gd name="connsiteX272" fmla="*/ 1132114 w 14030783"/>
                <a:gd name="connsiteY272" fmla="*/ 4089135 h 9738027"/>
                <a:gd name="connsiteX273" fmla="*/ 1102858 w 14030783"/>
                <a:gd name="connsiteY273" fmla="*/ 4120319 h 9738027"/>
                <a:gd name="connsiteX274" fmla="*/ 1052398 w 14030783"/>
                <a:gd name="connsiteY274" fmla="*/ 4154337 h 9738027"/>
                <a:gd name="connsiteX275" fmla="*/ 996269 w 14030783"/>
                <a:gd name="connsiteY275" fmla="*/ 4183591 h 9738027"/>
                <a:gd name="connsiteX276" fmla="*/ 870857 w 14030783"/>
                <a:gd name="connsiteY276" fmla="*/ 4203322 h 9738027"/>
                <a:gd name="connsiteX277" fmla="*/ 759958 w 14030783"/>
                <a:gd name="connsiteY277" fmla="*/ 4204229 h 9738027"/>
                <a:gd name="connsiteX278" fmla="*/ 716642 w 14030783"/>
                <a:gd name="connsiteY278" fmla="*/ 4307531 h 9738027"/>
                <a:gd name="connsiteX279" fmla="*/ 648607 w 14030783"/>
                <a:gd name="connsiteY279" fmla="*/ 4389400 h 9738027"/>
                <a:gd name="connsiteX280" fmla="*/ 561521 w 14030783"/>
                <a:gd name="connsiteY280" fmla="*/ 4432943 h 9738027"/>
                <a:gd name="connsiteX281" fmla="*/ 474435 w 14030783"/>
                <a:gd name="connsiteY281" fmla="*/ 4418428 h 9738027"/>
                <a:gd name="connsiteX282" fmla="*/ 459921 w 14030783"/>
                <a:gd name="connsiteY282" fmla="*/ 4374885 h 9738027"/>
                <a:gd name="connsiteX283" fmla="*/ 416378 w 14030783"/>
                <a:gd name="connsiteY283" fmla="*/ 4345857 h 9738027"/>
                <a:gd name="connsiteX284" fmla="*/ 358321 w 14030783"/>
                <a:gd name="connsiteY284" fmla="*/ 4360371 h 9738027"/>
                <a:gd name="connsiteX285" fmla="*/ 300264 w 14030783"/>
                <a:gd name="connsiteY285" fmla="*/ 4403914 h 9738027"/>
                <a:gd name="connsiteX286" fmla="*/ 169635 w 14030783"/>
                <a:gd name="connsiteY286" fmla="*/ 4476485 h 9738027"/>
                <a:gd name="connsiteX287" fmla="*/ 103980 w 14030783"/>
                <a:gd name="connsiteY287" fmla="*/ 4551438 h 9738027"/>
                <a:gd name="connsiteX288" fmla="*/ 72571 w 14030783"/>
                <a:gd name="connsiteY288" fmla="*/ 4643287 h 9738027"/>
                <a:gd name="connsiteX289" fmla="*/ 453 w 14030783"/>
                <a:gd name="connsiteY289" fmla="*/ 4715858 h 9738027"/>
                <a:gd name="connsiteX290" fmla="*/ 52840 w 14030783"/>
                <a:gd name="connsiteY290" fmla="*/ 4784914 h 9738027"/>
                <a:gd name="connsiteX291" fmla="*/ 53521 w 14030783"/>
                <a:gd name="connsiteY291" fmla="*/ 4853857 h 9738027"/>
                <a:gd name="connsiteX292" fmla="*/ 111578 w 14030783"/>
                <a:gd name="connsiteY292" fmla="*/ 4868371 h 9738027"/>
                <a:gd name="connsiteX293" fmla="*/ 155121 w 14030783"/>
                <a:gd name="connsiteY293" fmla="*/ 4882885 h 9738027"/>
                <a:gd name="connsiteX294" fmla="*/ 256721 w 14030783"/>
                <a:gd name="connsiteY294" fmla="*/ 4984485 h 9738027"/>
                <a:gd name="connsiteX295" fmla="*/ 319086 w 14030783"/>
                <a:gd name="connsiteY295" fmla="*/ 5098219 h 9738027"/>
                <a:gd name="connsiteX296" fmla="*/ 304572 w 14030783"/>
                <a:gd name="connsiteY296" fmla="*/ 5294275 h 9738027"/>
                <a:gd name="connsiteX297" fmla="*/ 242207 w 14030783"/>
                <a:gd name="connsiteY297" fmla="*/ 5390885 h 9738027"/>
                <a:gd name="connsiteX298" fmla="*/ 300264 w 14030783"/>
                <a:gd name="connsiteY298" fmla="*/ 5419914 h 9738027"/>
                <a:gd name="connsiteX299" fmla="*/ 358321 w 14030783"/>
                <a:gd name="connsiteY299" fmla="*/ 5434428 h 9738027"/>
                <a:gd name="connsiteX300" fmla="*/ 401864 w 14030783"/>
                <a:gd name="connsiteY300" fmla="*/ 5463457 h 9738027"/>
                <a:gd name="connsiteX301" fmla="*/ 445407 w 14030783"/>
                <a:gd name="connsiteY301" fmla="*/ 5477971 h 9738027"/>
                <a:gd name="connsiteX302" fmla="*/ 567985 w 14030783"/>
                <a:gd name="connsiteY302" fmla="*/ 5522195 h 9738027"/>
                <a:gd name="connsiteX303" fmla="*/ 573201 w 14030783"/>
                <a:gd name="connsiteY303" fmla="*/ 5647380 h 9738027"/>
                <a:gd name="connsiteX304" fmla="*/ 587715 w 14030783"/>
                <a:gd name="connsiteY304" fmla="*/ 5739228 h 9738027"/>
                <a:gd name="connsiteX305" fmla="*/ 715282 w 14030783"/>
                <a:gd name="connsiteY305" fmla="*/ 5711333 h 9738027"/>
                <a:gd name="connsiteX306" fmla="*/ 754742 w 14030783"/>
                <a:gd name="connsiteY306" fmla="*/ 5764402 h 9738027"/>
                <a:gd name="connsiteX307" fmla="*/ 822778 w 14030783"/>
                <a:gd name="connsiteY307" fmla="*/ 5811800 h 9738027"/>
                <a:gd name="connsiteX308" fmla="*/ 982435 w 14030783"/>
                <a:gd name="connsiteY308" fmla="*/ 5826314 h 9738027"/>
                <a:gd name="connsiteX309" fmla="*/ 1061470 w 14030783"/>
                <a:gd name="connsiteY309" fmla="*/ 5855796 h 9738027"/>
                <a:gd name="connsiteX310" fmla="*/ 1064304 w 14030783"/>
                <a:gd name="connsiteY310" fmla="*/ 5925533 h 9738027"/>
                <a:gd name="connsiteX311" fmla="*/ 1069295 w 14030783"/>
                <a:gd name="connsiteY311" fmla="*/ 6024751 h 9738027"/>
                <a:gd name="connsiteX312" fmla="*/ 1156607 w 14030783"/>
                <a:gd name="connsiteY312" fmla="*/ 6087571 h 9738027"/>
                <a:gd name="connsiteX313" fmla="*/ 1214890 w 14030783"/>
                <a:gd name="connsiteY313" fmla="*/ 6116033 h 9738027"/>
                <a:gd name="connsiteX314" fmla="*/ 1229178 w 14030783"/>
                <a:gd name="connsiteY314" fmla="*/ 6189171 h 9738027"/>
                <a:gd name="connsiteX315" fmla="*/ 1185635 w 14030783"/>
                <a:gd name="connsiteY315" fmla="*/ 6218200 h 9738027"/>
                <a:gd name="connsiteX316" fmla="*/ 1207520 w 14030783"/>
                <a:gd name="connsiteY316" fmla="*/ 6388289 h 9738027"/>
                <a:gd name="connsiteX317" fmla="*/ 1265123 w 14030783"/>
                <a:gd name="connsiteY317" fmla="*/ 6477075 h 9738027"/>
                <a:gd name="connsiteX318" fmla="*/ 1313203 w 14030783"/>
                <a:gd name="connsiteY318" fmla="*/ 6568924 h 9738027"/>
                <a:gd name="connsiteX319" fmla="*/ 1265350 w 14030783"/>
                <a:gd name="connsiteY319" fmla="*/ 6651020 h 9738027"/>
                <a:gd name="connsiteX320" fmla="*/ 1163977 w 14030783"/>
                <a:gd name="connsiteY320" fmla="*/ 6610539 h 9738027"/>
                <a:gd name="connsiteX321" fmla="*/ 1142092 w 14030783"/>
                <a:gd name="connsiteY321" fmla="*/ 6682657 h 9738027"/>
                <a:gd name="connsiteX322" fmla="*/ 1176790 w 14030783"/>
                <a:gd name="connsiteY322" fmla="*/ 6768495 h 9738027"/>
                <a:gd name="connsiteX323" fmla="*/ 1173729 w 14030783"/>
                <a:gd name="connsiteY323" fmla="*/ 6871115 h 9738027"/>
                <a:gd name="connsiteX324" fmla="*/ 1188697 w 14030783"/>
                <a:gd name="connsiteY324" fmla="*/ 6955140 h 9738027"/>
                <a:gd name="connsiteX325" fmla="*/ 1248909 w 14030783"/>
                <a:gd name="connsiteY325" fmla="*/ 7021475 h 9738027"/>
                <a:gd name="connsiteX326" fmla="*/ 1405503 w 14030783"/>
                <a:gd name="connsiteY326" fmla="*/ 7104025 h 9738027"/>
                <a:gd name="connsiteX327" fmla="*/ 1487827 w 14030783"/>
                <a:gd name="connsiteY327" fmla="*/ 7157093 h 9738027"/>
                <a:gd name="connsiteX328" fmla="*/ 1569470 w 14030783"/>
                <a:gd name="connsiteY328" fmla="*/ 7212541 h 9738027"/>
                <a:gd name="connsiteX329" fmla="*/ 1650092 w 14030783"/>
                <a:gd name="connsiteY329" fmla="*/ 7263228 h 9738027"/>
                <a:gd name="connsiteX330" fmla="*/ 1693635 w 14030783"/>
                <a:gd name="connsiteY330" fmla="*/ 7277743 h 9738027"/>
                <a:gd name="connsiteX331" fmla="*/ 1780721 w 14030783"/>
                <a:gd name="connsiteY331" fmla="*/ 7321285 h 9738027"/>
                <a:gd name="connsiteX332" fmla="*/ 1853292 w 14030783"/>
                <a:gd name="connsiteY332" fmla="*/ 7248714 h 9738027"/>
                <a:gd name="connsiteX333" fmla="*/ 1968726 w 14030783"/>
                <a:gd name="connsiteY333" fmla="*/ 7251322 h 9738027"/>
                <a:gd name="connsiteX334" fmla="*/ 1995827 w 14030783"/>
                <a:gd name="connsiteY334" fmla="*/ 7319358 h 9738027"/>
                <a:gd name="connsiteX335" fmla="*/ 2082914 w 14030783"/>
                <a:gd name="connsiteY335" fmla="*/ 7348387 h 9738027"/>
                <a:gd name="connsiteX336" fmla="*/ 2172607 w 14030783"/>
                <a:gd name="connsiteY336" fmla="*/ 7389321 h 9738027"/>
                <a:gd name="connsiteX337" fmla="*/ 2224540 w 14030783"/>
                <a:gd name="connsiteY337" fmla="*/ 7423339 h 9738027"/>
                <a:gd name="connsiteX338" fmla="*/ 2249714 w 14030783"/>
                <a:gd name="connsiteY338" fmla="*/ 7440462 h 9738027"/>
                <a:gd name="connsiteX339" fmla="*/ 2262301 w 14030783"/>
                <a:gd name="connsiteY339" fmla="*/ 7472098 h 9738027"/>
                <a:gd name="connsiteX340" fmla="*/ 2298359 w 14030783"/>
                <a:gd name="connsiteY340" fmla="*/ 7501920 h 9738027"/>
                <a:gd name="connsiteX341" fmla="*/ 2324893 w 14030783"/>
                <a:gd name="connsiteY341" fmla="*/ 7517569 h 9738027"/>
                <a:gd name="connsiteX342" fmla="*/ 2450986 w 14030783"/>
                <a:gd name="connsiteY342" fmla="*/ 7496364 h 9738027"/>
                <a:gd name="connsiteX343" fmla="*/ 2482623 w 14030783"/>
                <a:gd name="connsiteY343" fmla="*/ 7618714 h 9738027"/>
                <a:gd name="connsiteX344" fmla="*/ 2535464 w 14030783"/>
                <a:gd name="connsiteY344" fmla="*/ 7655114 h 9738027"/>
                <a:gd name="connsiteX345" fmla="*/ 2622549 w 14030783"/>
                <a:gd name="connsiteY345" fmla="*/ 7684143 h 9738027"/>
                <a:gd name="connsiteX346" fmla="*/ 2682760 w 14030783"/>
                <a:gd name="connsiteY346" fmla="*/ 7741746 h 9738027"/>
                <a:gd name="connsiteX347" fmla="*/ 2791278 w 14030783"/>
                <a:gd name="connsiteY347" fmla="*/ 7744582 h 9738027"/>
                <a:gd name="connsiteX348" fmla="*/ 2847408 w 14030783"/>
                <a:gd name="connsiteY348" fmla="*/ 7814545 h 9738027"/>
                <a:gd name="connsiteX349" fmla="*/ 2927349 w 14030783"/>
                <a:gd name="connsiteY349" fmla="*/ 7807627 h 9738027"/>
                <a:gd name="connsiteX350" fmla="*/ 3007065 w 14030783"/>
                <a:gd name="connsiteY350" fmla="*/ 7838810 h 9738027"/>
                <a:gd name="connsiteX351" fmla="*/ 3145064 w 14030783"/>
                <a:gd name="connsiteY351" fmla="*/ 7843800 h 9738027"/>
                <a:gd name="connsiteX352" fmla="*/ 3254035 w 14030783"/>
                <a:gd name="connsiteY352" fmla="*/ 7881900 h 9738027"/>
                <a:gd name="connsiteX353" fmla="*/ 3367314 w 14030783"/>
                <a:gd name="connsiteY353" fmla="*/ 7843346 h 9738027"/>
                <a:gd name="connsiteX354" fmla="*/ 3456780 w 14030783"/>
                <a:gd name="connsiteY354" fmla="*/ 7819988 h 9738027"/>
                <a:gd name="connsiteX355" fmla="*/ 3480820 w 14030783"/>
                <a:gd name="connsiteY355" fmla="*/ 7878044 h 9738027"/>
                <a:gd name="connsiteX356" fmla="*/ 3490571 w 14030783"/>
                <a:gd name="connsiteY356" fmla="*/ 7923969 h 9738027"/>
                <a:gd name="connsiteX357" fmla="*/ 3512229 w 14030783"/>
                <a:gd name="connsiteY357" fmla="*/ 7982025 h 9738027"/>
                <a:gd name="connsiteX358" fmla="*/ 3546247 w 14030783"/>
                <a:gd name="connsiteY358" fmla="*/ 8022960 h 9738027"/>
                <a:gd name="connsiteX359" fmla="*/ 3609521 w 14030783"/>
                <a:gd name="connsiteY359" fmla="*/ 8017971 h 9738027"/>
                <a:gd name="connsiteX360" fmla="*/ 3624035 w 14030783"/>
                <a:gd name="connsiteY360" fmla="*/ 7901857 h 9738027"/>
                <a:gd name="connsiteX361" fmla="*/ 3703977 w 14030783"/>
                <a:gd name="connsiteY361" fmla="*/ 7834502 h 9738027"/>
                <a:gd name="connsiteX362" fmla="*/ 3747973 w 14030783"/>
                <a:gd name="connsiteY362" fmla="*/ 7787103 h 9738027"/>
                <a:gd name="connsiteX363" fmla="*/ 3882004 w 14030783"/>
                <a:gd name="connsiteY363" fmla="*/ 7842099 h 9738027"/>
                <a:gd name="connsiteX364" fmla="*/ 4030435 w 14030783"/>
                <a:gd name="connsiteY364" fmla="*/ 7872828 h 9738027"/>
                <a:gd name="connsiteX365" fmla="*/ 4110377 w 14030783"/>
                <a:gd name="connsiteY365" fmla="*/ 7834728 h 9738027"/>
                <a:gd name="connsiteX366" fmla="*/ 4146323 w 14030783"/>
                <a:gd name="connsiteY366" fmla="*/ 7921360 h 9738027"/>
                <a:gd name="connsiteX367" fmla="*/ 4196555 w 14030783"/>
                <a:gd name="connsiteY367" fmla="*/ 7962522 h 9738027"/>
                <a:gd name="connsiteX368" fmla="*/ 4261757 w 14030783"/>
                <a:gd name="connsiteY368" fmla="*/ 8028177 h 9738027"/>
                <a:gd name="connsiteX369" fmla="*/ 4252685 w 14030783"/>
                <a:gd name="connsiteY369" fmla="*/ 8093151 h 9738027"/>
                <a:gd name="connsiteX370" fmla="*/ 4277178 w 14030783"/>
                <a:gd name="connsiteY370" fmla="*/ 8148600 h 9738027"/>
                <a:gd name="connsiteX371" fmla="*/ 4436835 w 14030783"/>
                <a:gd name="connsiteY371" fmla="*/ 8119571 h 9738027"/>
                <a:gd name="connsiteX372" fmla="*/ 4565310 w 14030783"/>
                <a:gd name="connsiteY372" fmla="*/ 8078863 h 9738027"/>
                <a:gd name="connsiteX373" fmla="*/ 4639128 w 14030783"/>
                <a:gd name="connsiteY373" fmla="*/ 8082945 h 9738027"/>
                <a:gd name="connsiteX374" fmla="*/ 4712607 w 14030783"/>
                <a:gd name="connsiteY374" fmla="*/ 8047000 h 9738027"/>
                <a:gd name="connsiteX375" fmla="*/ 4741635 w 14030783"/>
                <a:gd name="connsiteY375" fmla="*/ 8003457 h 9738027"/>
                <a:gd name="connsiteX376" fmla="*/ 4756149 w 14030783"/>
                <a:gd name="connsiteY376" fmla="*/ 7959914 h 9738027"/>
                <a:gd name="connsiteX377" fmla="*/ 4843235 w 14030783"/>
                <a:gd name="connsiteY377" fmla="*/ 7930885 h 9738027"/>
                <a:gd name="connsiteX378" fmla="*/ 4877480 w 14030783"/>
                <a:gd name="connsiteY378" fmla="*/ 7904465 h 9738027"/>
                <a:gd name="connsiteX379" fmla="*/ 4933609 w 14030783"/>
                <a:gd name="connsiteY379" fmla="*/ 7875437 h 9738027"/>
                <a:gd name="connsiteX380" fmla="*/ 4986224 w 14030783"/>
                <a:gd name="connsiteY380" fmla="*/ 7839037 h 9738027"/>
                <a:gd name="connsiteX381" fmla="*/ 5104492 w 14030783"/>
                <a:gd name="connsiteY381" fmla="*/ 7766919 h 9738027"/>
                <a:gd name="connsiteX382" fmla="*/ 5249635 w 14030783"/>
                <a:gd name="connsiteY382" fmla="*/ 7814771 h 9738027"/>
                <a:gd name="connsiteX383" fmla="*/ 5336721 w 14030783"/>
                <a:gd name="connsiteY383" fmla="*/ 7872828 h 9738027"/>
                <a:gd name="connsiteX384" fmla="*/ 5423807 w 14030783"/>
                <a:gd name="connsiteY384" fmla="*/ 7858314 h 9738027"/>
                <a:gd name="connsiteX385" fmla="*/ 5467349 w 14030783"/>
                <a:gd name="connsiteY385" fmla="*/ 7829285 h 9738027"/>
                <a:gd name="connsiteX386" fmla="*/ 5553754 w 14030783"/>
                <a:gd name="connsiteY386" fmla="*/ 7712377 h 9738027"/>
                <a:gd name="connsiteX387" fmla="*/ 5602741 w 14030783"/>
                <a:gd name="connsiteY387" fmla="*/ 7788804 h 9738027"/>
                <a:gd name="connsiteX388" fmla="*/ 5641521 w 14030783"/>
                <a:gd name="connsiteY388" fmla="*/ 7843800 h 9738027"/>
                <a:gd name="connsiteX389" fmla="*/ 5656035 w 14030783"/>
                <a:gd name="connsiteY389" fmla="*/ 7887343 h 9738027"/>
                <a:gd name="connsiteX390" fmla="*/ 5745276 w 14030783"/>
                <a:gd name="connsiteY390" fmla="*/ 7950389 h 9738027"/>
                <a:gd name="connsiteX391" fmla="*/ 5770222 w 14030783"/>
                <a:gd name="connsiteY391" fmla="*/ 7990077 h 9738027"/>
                <a:gd name="connsiteX392" fmla="*/ 5766480 w 14030783"/>
                <a:gd name="connsiteY392" fmla="*/ 8069112 h 9738027"/>
                <a:gd name="connsiteX393" fmla="*/ 5771016 w 14030783"/>
                <a:gd name="connsiteY393" fmla="*/ 8131703 h 9738027"/>
                <a:gd name="connsiteX394" fmla="*/ 5778386 w 14030783"/>
                <a:gd name="connsiteY394" fmla="*/ 8211419 h 9738027"/>
                <a:gd name="connsiteX395" fmla="*/ 5776458 w 14030783"/>
                <a:gd name="connsiteY395" fmla="*/ 8300887 h 9738027"/>
                <a:gd name="connsiteX396" fmla="*/ 5730989 w 14030783"/>
                <a:gd name="connsiteY396" fmla="*/ 8377994 h 9738027"/>
                <a:gd name="connsiteX397" fmla="*/ 5641521 w 14030783"/>
                <a:gd name="connsiteY397" fmla="*/ 8424371 h 9738027"/>
                <a:gd name="connsiteX398" fmla="*/ 5612492 w 14030783"/>
                <a:gd name="connsiteY398" fmla="*/ 8467914 h 9738027"/>
                <a:gd name="connsiteX399" fmla="*/ 5597978 w 14030783"/>
                <a:gd name="connsiteY399" fmla="*/ 8511457 h 9738027"/>
                <a:gd name="connsiteX400" fmla="*/ 5510892 w 14030783"/>
                <a:gd name="connsiteY400" fmla="*/ 8598543 h 9738027"/>
                <a:gd name="connsiteX401" fmla="*/ 5496378 w 14030783"/>
                <a:gd name="connsiteY401" fmla="*/ 8642085 h 9738027"/>
                <a:gd name="connsiteX402" fmla="*/ 5558744 w 14030783"/>
                <a:gd name="connsiteY402" fmla="*/ 8768178 h 9738027"/>
                <a:gd name="connsiteX403" fmla="*/ 5516109 w 14030783"/>
                <a:gd name="connsiteY403" fmla="*/ 8861954 h 9738027"/>
                <a:gd name="connsiteX404" fmla="*/ 5658303 w 14030783"/>
                <a:gd name="connsiteY404" fmla="*/ 8840183 h 9738027"/>
                <a:gd name="connsiteX405" fmla="*/ 5750491 w 14030783"/>
                <a:gd name="connsiteY405" fmla="*/ 8814103 h 9738027"/>
                <a:gd name="connsiteX406" fmla="*/ 5815692 w 14030783"/>
                <a:gd name="connsiteY406" fmla="*/ 8800268 h 9738027"/>
                <a:gd name="connsiteX407" fmla="*/ 5787798 w 14030783"/>
                <a:gd name="connsiteY407" fmla="*/ 8872159 h 9738027"/>
                <a:gd name="connsiteX408" fmla="*/ 5786890 w 14030783"/>
                <a:gd name="connsiteY408" fmla="*/ 8903343 h 9738027"/>
                <a:gd name="connsiteX409" fmla="*/ 5786664 w 14030783"/>
                <a:gd name="connsiteY409" fmla="*/ 8946885 h 9738027"/>
                <a:gd name="connsiteX410" fmla="*/ 5815692 w 14030783"/>
                <a:gd name="connsiteY410" fmla="*/ 9033971 h 9738027"/>
                <a:gd name="connsiteX411" fmla="*/ 5868760 w 14030783"/>
                <a:gd name="connsiteY411" fmla="*/ 9080576 h 9738027"/>
                <a:gd name="connsiteX412" fmla="*/ 5921828 w 14030783"/>
                <a:gd name="connsiteY412" fmla="*/ 9114140 h 9738027"/>
                <a:gd name="connsiteX413" fmla="*/ 5946321 w 14030783"/>
                <a:gd name="connsiteY413" fmla="*/ 9164600 h 9738027"/>
                <a:gd name="connsiteX414" fmla="*/ 5902778 w 14030783"/>
                <a:gd name="connsiteY414" fmla="*/ 9266200 h 9738027"/>
                <a:gd name="connsiteX415" fmla="*/ 6062435 w 14030783"/>
                <a:gd name="connsiteY415" fmla="*/ 9353285 h 9738027"/>
                <a:gd name="connsiteX416" fmla="*/ 6076949 w 14030783"/>
                <a:gd name="connsiteY416" fmla="*/ 9396828 h 9738027"/>
                <a:gd name="connsiteX417" fmla="*/ 6105978 w 14030783"/>
                <a:gd name="connsiteY417" fmla="*/ 9440371 h 9738027"/>
                <a:gd name="connsiteX418" fmla="*/ 6172653 w 14030783"/>
                <a:gd name="connsiteY418" fmla="*/ 9471214 h 9738027"/>
                <a:gd name="connsiteX419" fmla="*/ 6308384 w 14030783"/>
                <a:gd name="connsiteY419" fmla="*/ 9406920 h 9738027"/>
                <a:gd name="connsiteX420" fmla="*/ 6338207 w 14030783"/>
                <a:gd name="connsiteY420" fmla="*/ 9440371 h 9738027"/>
                <a:gd name="connsiteX421" fmla="*/ 6352721 w 14030783"/>
                <a:gd name="connsiteY421" fmla="*/ 9483914 h 9738027"/>
                <a:gd name="connsiteX422" fmla="*/ 6386739 w 14030783"/>
                <a:gd name="connsiteY422" fmla="*/ 9527003 h 9738027"/>
                <a:gd name="connsiteX423" fmla="*/ 6444569 w 14030783"/>
                <a:gd name="connsiteY423" fmla="*/ 9556032 h 9738027"/>
                <a:gd name="connsiteX424" fmla="*/ 6469061 w 14030783"/>
                <a:gd name="connsiteY424" fmla="*/ 9510562 h 9738027"/>
                <a:gd name="connsiteX425" fmla="*/ 6468835 w 14030783"/>
                <a:gd name="connsiteY425" fmla="*/ 9382314 h 9738027"/>
                <a:gd name="connsiteX426" fmla="*/ 6439807 w 14030783"/>
                <a:gd name="connsiteY426" fmla="*/ 9280714 h 9738027"/>
                <a:gd name="connsiteX427" fmla="*/ 6483349 w 14030783"/>
                <a:gd name="connsiteY427" fmla="*/ 9237171 h 9738027"/>
                <a:gd name="connsiteX428" fmla="*/ 6526892 w 14030783"/>
                <a:gd name="connsiteY428" fmla="*/ 9222657 h 9738027"/>
                <a:gd name="connsiteX429" fmla="*/ 6596516 w 14030783"/>
                <a:gd name="connsiteY429" fmla="*/ 9225945 h 9738027"/>
                <a:gd name="connsiteX430" fmla="*/ 6675097 w 14030783"/>
                <a:gd name="connsiteY430" fmla="*/ 9168795 h 9738027"/>
                <a:gd name="connsiteX431" fmla="*/ 6776243 w 14030783"/>
                <a:gd name="connsiteY431" fmla="*/ 9224812 h 9738027"/>
                <a:gd name="connsiteX432" fmla="*/ 6802664 w 14030783"/>
                <a:gd name="connsiteY432" fmla="*/ 9164600 h 9738027"/>
                <a:gd name="connsiteX433" fmla="*/ 6867638 w 14030783"/>
                <a:gd name="connsiteY433" fmla="*/ 9181722 h 9738027"/>
                <a:gd name="connsiteX434" fmla="*/ 6909027 w 14030783"/>
                <a:gd name="connsiteY434" fmla="*/ 9205988 h 9738027"/>
                <a:gd name="connsiteX435" fmla="*/ 6991349 w 14030783"/>
                <a:gd name="connsiteY435" fmla="*/ 9208143 h 9738027"/>
                <a:gd name="connsiteX436" fmla="*/ 7063921 w 14030783"/>
                <a:gd name="connsiteY436" fmla="*/ 9121057 h 9738027"/>
                <a:gd name="connsiteX437" fmla="*/ 7141028 w 14030783"/>
                <a:gd name="connsiteY437" fmla="*/ 9139881 h 9738027"/>
                <a:gd name="connsiteX438" fmla="*/ 7209064 w 14030783"/>
                <a:gd name="connsiteY438" fmla="*/ 9077514 h 9738027"/>
                <a:gd name="connsiteX439" fmla="*/ 7235939 w 14030783"/>
                <a:gd name="connsiteY439" fmla="*/ 9048713 h 9738027"/>
                <a:gd name="connsiteX440" fmla="*/ 7275172 w 14030783"/>
                <a:gd name="connsiteY440" fmla="*/ 9023539 h 9738027"/>
                <a:gd name="connsiteX441" fmla="*/ 7310436 w 14030783"/>
                <a:gd name="connsiteY441" fmla="*/ 9063681 h 9738027"/>
                <a:gd name="connsiteX442" fmla="*/ 7346609 w 14030783"/>
                <a:gd name="connsiteY442" fmla="*/ 9109604 h 9738027"/>
                <a:gd name="connsiteX443" fmla="*/ 7382328 w 14030783"/>
                <a:gd name="connsiteY443" fmla="*/ 9159270 h 9738027"/>
                <a:gd name="connsiteX444" fmla="*/ 7499349 w 14030783"/>
                <a:gd name="connsiteY444" fmla="*/ 9164600 h 9738027"/>
                <a:gd name="connsiteX445" fmla="*/ 7586435 w 14030783"/>
                <a:gd name="connsiteY445" fmla="*/ 9179114 h 9738027"/>
                <a:gd name="connsiteX446" fmla="*/ 7600949 w 14030783"/>
                <a:gd name="connsiteY446" fmla="*/ 9353285 h 9738027"/>
                <a:gd name="connsiteX447" fmla="*/ 7673521 w 14030783"/>
                <a:gd name="connsiteY447" fmla="*/ 9367800 h 9738027"/>
                <a:gd name="connsiteX448" fmla="*/ 7760607 w 14030783"/>
                <a:gd name="connsiteY448" fmla="*/ 9396828 h 9738027"/>
                <a:gd name="connsiteX449" fmla="*/ 7847692 w 14030783"/>
                <a:gd name="connsiteY449" fmla="*/ 9425857 h 9738027"/>
                <a:gd name="connsiteX450" fmla="*/ 7891235 w 14030783"/>
                <a:gd name="connsiteY450" fmla="*/ 9440371 h 9738027"/>
                <a:gd name="connsiteX451" fmla="*/ 7934778 w 14030783"/>
                <a:gd name="connsiteY451" fmla="*/ 9396828 h 9738027"/>
                <a:gd name="connsiteX452" fmla="*/ 7978321 w 14030783"/>
                <a:gd name="connsiteY452" fmla="*/ 9382314 h 9738027"/>
                <a:gd name="connsiteX453" fmla="*/ 8001453 w 14030783"/>
                <a:gd name="connsiteY453" fmla="*/ 9347389 h 9738027"/>
                <a:gd name="connsiteX454" fmla="*/ 8044315 w 14030783"/>
                <a:gd name="connsiteY454" fmla="*/ 9335483 h 9738027"/>
                <a:gd name="connsiteX455" fmla="*/ 8103847 w 14030783"/>
                <a:gd name="connsiteY455" fmla="*/ 9397396 h 9738027"/>
                <a:gd name="connsiteX456" fmla="*/ 8207942 w 14030783"/>
                <a:gd name="connsiteY456" fmla="*/ 9437309 h 9738027"/>
                <a:gd name="connsiteX457" fmla="*/ 8253866 w 14030783"/>
                <a:gd name="connsiteY457" fmla="*/ 9392633 h 9738027"/>
                <a:gd name="connsiteX458" fmla="*/ 8294347 w 14030783"/>
                <a:gd name="connsiteY458" fmla="*/ 9401818 h 9738027"/>
                <a:gd name="connsiteX459" fmla="*/ 8337890 w 14030783"/>
                <a:gd name="connsiteY459" fmla="*/ 9438217 h 9738027"/>
                <a:gd name="connsiteX460" fmla="*/ 8356259 w 14030783"/>
                <a:gd name="connsiteY460" fmla="*/ 9485502 h 9738027"/>
                <a:gd name="connsiteX461" fmla="*/ 8333808 w 14030783"/>
                <a:gd name="connsiteY461" fmla="*/ 9519633 h 9738027"/>
                <a:gd name="connsiteX462" fmla="*/ 8315778 w 14030783"/>
                <a:gd name="connsiteY462" fmla="*/ 9604564 h 9738027"/>
                <a:gd name="connsiteX463" fmla="*/ 8348095 w 14030783"/>
                <a:gd name="connsiteY463" fmla="*/ 9685413 h 9738027"/>
                <a:gd name="connsiteX464" fmla="*/ 8389257 w 14030783"/>
                <a:gd name="connsiteY464" fmla="*/ 9738027 h 9738027"/>
                <a:gd name="connsiteX465" fmla="*/ 8428264 w 14030783"/>
                <a:gd name="connsiteY465" fmla="*/ 9730657 h 9738027"/>
                <a:gd name="connsiteX466" fmla="*/ 8425202 w 14030783"/>
                <a:gd name="connsiteY466" fmla="*/ 9682578 h 9738027"/>
                <a:gd name="connsiteX467" fmla="*/ 8399235 w 14030783"/>
                <a:gd name="connsiteY467" fmla="*/ 9643571 h 9738027"/>
                <a:gd name="connsiteX468" fmla="*/ 8389937 w 14030783"/>
                <a:gd name="connsiteY468" fmla="*/ 9571453 h 9738027"/>
                <a:gd name="connsiteX469" fmla="*/ 8409214 w 14030783"/>
                <a:gd name="connsiteY469" fmla="*/ 9527684 h 9738027"/>
                <a:gd name="connsiteX470" fmla="*/ 8434841 w 14030783"/>
                <a:gd name="connsiteY470" fmla="*/ 9475977 h 9738027"/>
                <a:gd name="connsiteX471" fmla="*/ 8468178 w 14030783"/>
                <a:gd name="connsiteY471" fmla="*/ 9483120 h 9738027"/>
                <a:gd name="connsiteX472" fmla="*/ 8534853 w 14030783"/>
                <a:gd name="connsiteY472" fmla="*/ 9473595 h 9738027"/>
                <a:gd name="connsiteX473" fmla="*/ 8592684 w 14030783"/>
                <a:gd name="connsiteY473" fmla="*/ 9453185 h 9738027"/>
                <a:gd name="connsiteX474" fmla="*/ 8675007 w 14030783"/>
                <a:gd name="connsiteY474" fmla="*/ 9428465 h 9738027"/>
                <a:gd name="connsiteX475" fmla="*/ 8734991 w 14030783"/>
                <a:gd name="connsiteY475" fmla="*/ 9415877 h 9738027"/>
                <a:gd name="connsiteX476" fmla="*/ 8730116 w 14030783"/>
                <a:gd name="connsiteY476" fmla="*/ 9375964 h 9738027"/>
                <a:gd name="connsiteX477" fmla="*/ 8753928 w 14030783"/>
                <a:gd name="connsiteY477" fmla="*/ 9356914 h 9738027"/>
                <a:gd name="connsiteX478" fmla="*/ 8782503 w 14030783"/>
                <a:gd name="connsiteY478" fmla="*/ 9359295 h 9738027"/>
                <a:gd name="connsiteX479" fmla="*/ 8849178 w 14030783"/>
                <a:gd name="connsiteY479" fmla="*/ 9382314 h 9738027"/>
                <a:gd name="connsiteX480" fmla="*/ 8894876 w 14030783"/>
                <a:gd name="connsiteY480" fmla="*/ 9312577 h 9738027"/>
                <a:gd name="connsiteX481" fmla="*/ 8942047 w 14030783"/>
                <a:gd name="connsiteY481" fmla="*/ 9314052 h 9738027"/>
                <a:gd name="connsiteX482" fmla="*/ 8980147 w 14030783"/>
                <a:gd name="connsiteY482" fmla="*/ 9356914 h 9738027"/>
                <a:gd name="connsiteX483" fmla="*/ 9023009 w 14030783"/>
                <a:gd name="connsiteY483" fmla="*/ 9321195 h 9738027"/>
                <a:gd name="connsiteX484" fmla="*/ 9064511 w 14030783"/>
                <a:gd name="connsiteY484" fmla="*/ 9264272 h 9738027"/>
                <a:gd name="connsiteX485" fmla="*/ 9124723 w 14030783"/>
                <a:gd name="connsiteY485" fmla="*/ 9278106 h 9738027"/>
                <a:gd name="connsiteX486" fmla="*/ 9163503 w 14030783"/>
                <a:gd name="connsiteY486" fmla="*/ 9237852 h 9738027"/>
                <a:gd name="connsiteX487" fmla="*/ 9168266 w 14030783"/>
                <a:gd name="connsiteY487" fmla="*/ 9186258 h 9738027"/>
                <a:gd name="connsiteX488" fmla="*/ 9199222 w 14030783"/>
                <a:gd name="connsiteY488" fmla="*/ 9133077 h 9738027"/>
                <a:gd name="connsiteX489" fmla="*/ 9242084 w 14030783"/>
                <a:gd name="connsiteY489" fmla="*/ 9156889 h 9738027"/>
                <a:gd name="connsiteX490" fmla="*/ 9285174 w 14030783"/>
                <a:gd name="connsiteY490" fmla="*/ 9196690 h 9738027"/>
                <a:gd name="connsiteX491" fmla="*/ 9344478 w 14030783"/>
                <a:gd name="connsiteY491" fmla="*/ 9159270 h 9738027"/>
                <a:gd name="connsiteX492" fmla="*/ 9438367 w 14030783"/>
                <a:gd name="connsiteY492" fmla="*/ 9131943 h 9738027"/>
                <a:gd name="connsiteX493" fmla="*/ 9496878 w 14030783"/>
                <a:gd name="connsiteY493" fmla="*/ 9130695 h 9738027"/>
                <a:gd name="connsiteX494" fmla="*/ 9557316 w 14030783"/>
                <a:gd name="connsiteY494" fmla="*/ 9105521 h 9738027"/>
                <a:gd name="connsiteX495" fmla="*/ 9613446 w 14030783"/>
                <a:gd name="connsiteY495" fmla="*/ 9126046 h 9738027"/>
                <a:gd name="connsiteX496" fmla="*/ 9691007 w 14030783"/>
                <a:gd name="connsiteY496" fmla="*/ 9106543 h 9738027"/>
                <a:gd name="connsiteX497" fmla="*/ 9792153 w 14030783"/>
                <a:gd name="connsiteY497" fmla="*/ 9094977 h 9738027"/>
                <a:gd name="connsiteX498" fmla="*/ 9854973 w 14030783"/>
                <a:gd name="connsiteY498" fmla="*/ 9050866 h 9738027"/>
                <a:gd name="connsiteX499" fmla="*/ 9842159 w 14030783"/>
                <a:gd name="connsiteY499" fmla="*/ 9009252 h 9738027"/>
                <a:gd name="connsiteX500" fmla="*/ 9858034 w 14030783"/>
                <a:gd name="connsiteY500" fmla="*/ 8981583 h 9738027"/>
                <a:gd name="connsiteX501" fmla="*/ 9911216 w 14030783"/>
                <a:gd name="connsiteY501" fmla="*/ 8980677 h 9738027"/>
                <a:gd name="connsiteX502" fmla="*/ 9932534 w 14030783"/>
                <a:gd name="connsiteY502" fmla="*/ 8931350 h 9738027"/>
                <a:gd name="connsiteX503" fmla="*/ 9981519 w 14030783"/>
                <a:gd name="connsiteY503" fmla="*/ 8904022 h 9738027"/>
                <a:gd name="connsiteX504" fmla="*/ 10063162 w 14030783"/>
                <a:gd name="connsiteY504" fmla="*/ 8850956 h 9738027"/>
                <a:gd name="connsiteX505" fmla="*/ 10140723 w 14030783"/>
                <a:gd name="connsiteY505" fmla="*/ 8802650 h 9738027"/>
                <a:gd name="connsiteX506" fmla="*/ 10169524 w 14030783"/>
                <a:gd name="connsiteY506" fmla="*/ 8768632 h 9738027"/>
                <a:gd name="connsiteX507" fmla="*/ 10138795 w 14030783"/>
                <a:gd name="connsiteY507" fmla="*/ 8719646 h 9738027"/>
                <a:gd name="connsiteX508" fmla="*/ 10178256 w 14030783"/>
                <a:gd name="connsiteY508" fmla="*/ 8683474 h 9738027"/>
                <a:gd name="connsiteX509" fmla="*/ 10238467 w 14030783"/>
                <a:gd name="connsiteY509" fmla="*/ 8664197 h 9738027"/>
                <a:gd name="connsiteX510" fmla="*/ 10291535 w 14030783"/>
                <a:gd name="connsiteY510" fmla="*/ 8642539 h 9738027"/>
                <a:gd name="connsiteX511" fmla="*/ 10332470 w 14030783"/>
                <a:gd name="connsiteY511" fmla="*/ 8610902 h 9738027"/>
                <a:gd name="connsiteX512" fmla="*/ 10389847 w 14030783"/>
                <a:gd name="connsiteY512" fmla="*/ 8533002 h 9738027"/>
                <a:gd name="connsiteX513" fmla="*/ 10402207 w 14030783"/>
                <a:gd name="connsiteY513" fmla="*/ 8525971 h 9738027"/>
                <a:gd name="connsiteX514" fmla="*/ 10436905 w 14030783"/>
                <a:gd name="connsiteY514" fmla="*/ 8480274 h 9738027"/>
                <a:gd name="connsiteX515" fmla="*/ 10475232 w 14030783"/>
                <a:gd name="connsiteY515" fmla="*/ 8443875 h 9738027"/>
                <a:gd name="connsiteX516" fmla="*/ 10518321 w 14030783"/>
                <a:gd name="connsiteY516" fmla="*/ 8395343 h 9738027"/>
                <a:gd name="connsiteX517" fmla="*/ 10533516 w 14030783"/>
                <a:gd name="connsiteY517" fmla="*/ 8308257 h 9738027"/>
                <a:gd name="connsiteX518" fmla="*/ 10538052 w 14030783"/>
                <a:gd name="connsiteY518" fmla="*/ 8247819 h 9738027"/>
                <a:gd name="connsiteX519" fmla="*/ 10520816 w 14030783"/>
                <a:gd name="connsiteY519" fmla="*/ 8171052 h 9738027"/>
                <a:gd name="connsiteX520" fmla="*/ 10561864 w 14030783"/>
                <a:gd name="connsiteY520" fmla="*/ 8117643 h 9738027"/>
                <a:gd name="connsiteX521" fmla="*/ 10605407 w 14030783"/>
                <a:gd name="connsiteY521" fmla="*/ 8119571 h 9738027"/>
                <a:gd name="connsiteX522" fmla="*/ 10666072 w 14030783"/>
                <a:gd name="connsiteY522" fmla="*/ 8102676 h 9738027"/>
                <a:gd name="connsiteX523" fmla="*/ 10693627 w 14030783"/>
                <a:gd name="connsiteY523" fmla="*/ 8025569 h 9738027"/>
                <a:gd name="connsiteX524" fmla="*/ 10735128 w 14030783"/>
                <a:gd name="connsiteY524" fmla="*/ 7994839 h 9738027"/>
                <a:gd name="connsiteX525" fmla="*/ 10813823 w 14030783"/>
                <a:gd name="connsiteY525" fmla="*/ 7894940 h 9738027"/>
                <a:gd name="connsiteX526" fmla="*/ 10845233 w 14030783"/>
                <a:gd name="connsiteY526" fmla="*/ 7805246 h 9738027"/>
                <a:gd name="connsiteX527" fmla="*/ 10886394 w 14030783"/>
                <a:gd name="connsiteY527" fmla="*/ 7745488 h 9738027"/>
                <a:gd name="connsiteX528" fmla="*/ 10942297 w 14030783"/>
                <a:gd name="connsiteY528" fmla="*/ 7730520 h 9738027"/>
                <a:gd name="connsiteX529" fmla="*/ 10997292 w 14030783"/>
                <a:gd name="connsiteY529" fmla="*/ 7727685 h 9738027"/>
                <a:gd name="connsiteX530" fmla="*/ 10990829 w 14030783"/>
                <a:gd name="connsiteY530" fmla="*/ 7706028 h 9738027"/>
                <a:gd name="connsiteX531" fmla="*/ 10982778 w 14030783"/>
                <a:gd name="connsiteY531" fmla="*/ 7652732 h 9738027"/>
                <a:gd name="connsiteX532" fmla="*/ 10989695 w 14030783"/>
                <a:gd name="connsiteY532" fmla="*/ 7604427 h 9738027"/>
                <a:gd name="connsiteX533" fmla="*/ 10956584 w 14030783"/>
                <a:gd name="connsiteY533" fmla="*/ 7507590 h 9738027"/>
                <a:gd name="connsiteX534" fmla="*/ 10954430 w 14030783"/>
                <a:gd name="connsiteY534" fmla="*/ 7454521 h 9738027"/>
                <a:gd name="connsiteX535" fmla="*/ 11002735 w 14030783"/>
                <a:gd name="connsiteY535" fmla="*/ 7401681 h 9738027"/>
                <a:gd name="connsiteX536" fmla="*/ 11063741 w 14030783"/>
                <a:gd name="connsiteY536" fmla="*/ 7373333 h 9738027"/>
                <a:gd name="connsiteX537" fmla="*/ 11055349 w 14030783"/>
                <a:gd name="connsiteY537" fmla="*/ 7335800 h 9738027"/>
                <a:gd name="connsiteX538" fmla="*/ 11013734 w 14030783"/>
                <a:gd name="connsiteY538" fmla="*/ 7306998 h 9738027"/>
                <a:gd name="connsiteX539" fmla="*/ 10951368 w 14030783"/>
                <a:gd name="connsiteY539" fmla="*/ 7239643 h 9738027"/>
                <a:gd name="connsiteX540" fmla="*/ 10890703 w 14030783"/>
                <a:gd name="connsiteY540" fmla="*/ 7270371 h 9738027"/>
                <a:gd name="connsiteX541" fmla="*/ 10820966 w 14030783"/>
                <a:gd name="connsiteY541" fmla="*/ 7263001 h 9738027"/>
                <a:gd name="connsiteX542" fmla="*/ 10823121 w 14030783"/>
                <a:gd name="connsiteY542" fmla="*/ 7205171 h 9738027"/>
                <a:gd name="connsiteX543" fmla="*/ 10869045 w 14030783"/>
                <a:gd name="connsiteY543" fmla="*/ 7133053 h 9738027"/>
                <a:gd name="connsiteX544" fmla="*/ 10916103 w 14030783"/>
                <a:gd name="connsiteY544" fmla="*/ 7116158 h 9738027"/>
                <a:gd name="connsiteX545" fmla="*/ 10956130 w 14030783"/>
                <a:gd name="connsiteY545" fmla="*/ 7087357 h 9738027"/>
                <a:gd name="connsiteX546" fmla="*/ 11012486 w 14030783"/>
                <a:gd name="connsiteY546" fmla="*/ 7074769 h 9738027"/>
                <a:gd name="connsiteX547" fmla="*/ 11072244 w 14030783"/>
                <a:gd name="connsiteY547" fmla="*/ 7055039 h 9738027"/>
                <a:gd name="connsiteX548" fmla="*/ 10968491 w 14030783"/>
                <a:gd name="connsiteY548" fmla="*/ 6954120 h 9738027"/>
                <a:gd name="connsiteX549" fmla="*/ 10942070 w 14030783"/>
                <a:gd name="connsiteY549" fmla="*/ 6879619 h 9738027"/>
                <a:gd name="connsiteX550" fmla="*/ 11036527 w 14030783"/>
                <a:gd name="connsiteY550" fmla="*/ 6886083 h 9738027"/>
                <a:gd name="connsiteX551" fmla="*/ 11084378 w 14030783"/>
                <a:gd name="connsiteY551" fmla="*/ 6856828 h 9738027"/>
                <a:gd name="connsiteX552" fmla="*/ 11026321 w 14030783"/>
                <a:gd name="connsiteY552" fmla="*/ 6788566 h 9738027"/>
                <a:gd name="connsiteX553" fmla="*/ 10953749 w 14030783"/>
                <a:gd name="connsiteY553" fmla="*/ 6740714 h 9738027"/>
                <a:gd name="connsiteX554" fmla="*/ 10948307 w 14030783"/>
                <a:gd name="connsiteY554" fmla="*/ 6692862 h 9738027"/>
                <a:gd name="connsiteX555" fmla="*/ 10895692 w 14030783"/>
                <a:gd name="connsiteY555" fmla="*/ 6668143 h 9738027"/>
                <a:gd name="connsiteX556" fmla="*/ 10852603 w 14030783"/>
                <a:gd name="connsiteY556" fmla="*/ 6633671 h 9738027"/>
                <a:gd name="connsiteX557" fmla="*/ 10842851 w 14030783"/>
                <a:gd name="connsiteY557" fmla="*/ 6556790 h 9738027"/>
                <a:gd name="connsiteX558" fmla="*/ 10832646 w 14030783"/>
                <a:gd name="connsiteY558" fmla="*/ 6494198 h 9738027"/>
                <a:gd name="connsiteX559" fmla="*/ 10779578 w 14030783"/>
                <a:gd name="connsiteY559" fmla="*/ 6367878 h 9738027"/>
                <a:gd name="connsiteX560" fmla="*/ 10750549 w 14030783"/>
                <a:gd name="connsiteY560" fmla="*/ 6247228 h 9738027"/>
                <a:gd name="connsiteX561" fmla="*/ 10707007 w 14030783"/>
                <a:gd name="connsiteY561" fmla="*/ 6218200 h 9738027"/>
                <a:gd name="connsiteX562" fmla="*/ 10658021 w 14030783"/>
                <a:gd name="connsiteY562" fmla="*/ 6155833 h 9738027"/>
                <a:gd name="connsiteX563" fmla="*/ 10547349 w 14030783"/>
                <a:gd name="connsiteY563" fmla="*/ 6072831 h 9738027"/>
                <a:gd name="connsiteX564" fmla="*/ 10465027 w 14030783"/>
                <a:gd name="connsiteY564" fmla="*/ 6005701 h 9738027"/>
                <a:gd name="connsiteX565" fmla="*/ 10480221 w 14030783"/>
                <a:gd name="connsiteY565" fmla="*/ 5885505 h 9738027"/>
                <a:gd name="connsiteX566" fmla="*/ 10547803 w 14030783"/>
                <a:gd name="connsiteY566" fmla="*/ 5822232 h 9738027"/>
                <a:gd name="connsiteX567" fmla="*/ 10634435 w 14030783"/>
                <a:gd name="connsiteY567" fmla="*/ 5724714 h 9738027"/>
                <a:gd name="connsiteX568" fmla="*/ 10668453 w 14030783"/>
                <a:gd name="connsiteY568" fmla="*/ 5637402 h 9738027"/>
                <a:gd name="connsiteX569" fmla="*/ 10711996 w 14030783"/>
                <a:gd name="connsiteY569" fmla="*/ 5604745 h 9738027"/>
                <a:gd name="connsiteX570" fmla="*/ 10789103 w 14030783"/>
                <a:gd name="connsiteY570" fmla="*/ 5627196 h 9738027"/>
                <a:gd name="connsiteX571" fmla="*/ 10799989 w 14030783"/>
                <a:gd name="connsiteY571" fmla="*/ 5560067 h 9738027"/>
                <a:gd name="connsiteX572" fmla="*/ 10853057 w 14030783"/>
                <a:gd name="connsiteY572" fmla="*/ 5502464 h 9738027"/>
                <a:gd name="connsiteX573" fmla="*/ 10929936 w 14030783"/>
                <a:gd name="connsiteY573" fmla="*/ 5468446 h 9738027"/>
                <a:gd name="connsiteX574" fmla="*/ 10997292 w 14030783"/>
                <a:gd name="connsiteY574" fmla="*/ 5463457 h 9738027"/>
                <a:gd name="connsiteX575" fmla="*/ 11027909 w 14030783"/>
                <a:gd name="connsiteY575" fmla="*/ 5434655 h 9738027"/>
                <a:gd name="connsiteX576" fmla="*/ 11090501 w 14030783"/>
                <a:gd name="connsiteY576" fmla="*/ 5395875 h 9738027"/>
                <a:gd name="connsiteX577" fmla="*/ 11200492 w 14030783"/>
                <a:gd name="connsiteY577" fmla="*/ 5361857 h 9738027"/>
                <a:gd name="connsiteX578" fmla="*/ 11244035 w 14030783"/>
                <a:gd name="connsiteY578" fmla="*/ 5332828 h 9738027"/>
                <a:gd name="connsiteX579" fmla="*/ 11200492 w 14030783"/>
                <a:gd name="connsiteY579" fmla="*/ 5303800 h 9738027"/>
                <a:gd name="connsiteX580" fmla="*/ 10910207 w 14030783"/>
                <a:gd name="connsiteY580" fmla="*/ 5260257 h 9738027"/>
                <a:gd name="connsiteX581" fmla="*/ 10866664 w 14030783"/>
                <a:gd name="connsiteY581" fmla="*/ 5216714 h 9738027"/>
                <a:gd name="connsiteX582" fmla="*/ 10721521 w 14030783"/>
                <a:gd name="connsiteY582" fmla="*/ 5274771 h 9738027"/>
                <a:gd name="connsiteX583" fmla="*/ 10663464 w 14030783"/>
                <a:gd name="connsiteY583" fmla="*/ 5303800 h 9738027"/>
                <a:gd name="connsiteX584" fmla="*/ 10576378 w 14030783"/>
                <a:gd name="connsiteY584" fmla="*/ 5390206 h 9738027"/>
                <a:gd name="connsiteX585" fmla="*/ 10479087 w 14030783"/>
                <a:gd name="connsiteY585" fmla="*/ 5361403 h 9738027"/>
                <a:gd name="connsiteX586" fmla="*/ 10407422 w 14030783"/>
                <a:gd name="connsiteY586" fmla="*/ 5317633 h 9738027"/>
                <a:gd name="connsiteX587" fmla="*/ 10387692 w 14030783"/>
                <a:gd name="connsiteY587" fmla="*/ 5245743 h 9738027"/>
                <a:gd name="connsiteX588" fmla="*/ 10402207 w 14030783"/>
                <a:gd name="connsiteY588" fmla="*/ 5187685 h 9738027"/>
                <a:gd name="connsiteX589" fmla="*/ 10431235 w 14030783"/>
                <a:gd name="connsiteY589" fmla="*/ 5144143 h 9738027"/>
                <a:gd name="connsiteX590" fmla="*/ 10387692 w 14030783"/>
                <a:gd name="connsiteY590" fmla="*/ 5115114 h 9738027"/>
                <a:gd name="connsiteX591" fmla="*/ 10329635 w 14030783"/>
                <a:gd name="connsiteY591" fmla="*/ 5100600 h 9738027"/>
                <a:gd name="connsiteX592" fmla="*/ 10242549 w 14030783"/>
                <a:gd name="connsiteY592" fmla="*/ 5071571 h 9738027"/>
                <a:gd name="connsiteX593" fmla="*/ 10199007 w 14030783"/>
                <a:gd name="connsiteY593" fmla="*/ 5057057 h 9738027"/>
                <a:gd name="connsiteX594" fmla="*/ 10112602 w 14030783"/>
                <a:gd name="connsiteY594" fmla="*/ 5028028 h 9738027"/>
                <a:gd name="connsiteX595" fmla="*/ 10083346 w 14030783"/>
                <a:gd name="connsiteY595" fmla="*/ 4921665 h 9738027"/>
                <a:gd name="connsiteX596" fmla="*/ 10088789 w 14030783"/>
                <a:gd name="connsiteY596" fmla="*/ 4868598 h 9738027"/>
                <a:gd name="connsiteX597" fmla="*/ 10141403 w 14030783"/>
                <a:gd name="connsiteY597" fmla="*/ 4758381 h 9738027"/>
                <a:gd name="connsiteX598" fmla="*/ 10227809 w 14030783"/>
                <a:gd name="connsiteY598" fmla="*/ 4753164 h 9738027"/>
                <a:gd name="connsiteX599" fmla="*/ 10301060 w 14030783"/>
                <a:gd name="connsiteY599" fmla="*/ 4791490 h 9738027"/>
                <a:gd name="connsiteX600" fmla="*/ 10350727 w 14030783"/>
                <a:gd name="connsiteY600" fmla="*/ 4762462 h 9738027"/>
                <a:gd name="connsiteX601" fmla="*/ 10404021 w 14030783"/>
                <a:gd name="connsiteY601" fmla="*/ 4752710 h 9738027"/>
                <a:gd name="connsiteX602" fmla="*/ 10461851 w 14030783"/>
                <a:gd name="connsiteY602" fmla="*/ 4698963 h 9738027"/>
                <a:gd name="connsiteX603" fmla="*/ 10486117 w 14030783"/>
                <a:gd name="connsiteY603" fmla="*/ 4607114 h 9738027"/>
                <a:gd name="connsiteX604" fmla="*/ 10530341 w 14030783"/>
                <a:gd name="connsiteY604" fmla="*/ 4532502 h 9738027"/>
                <a:gd name="connsiteX605" fmla="*/ 10634435 w 14030783"/>
                <a:gd name="connsiteY605" fmla="*/ 4520028 h 9738027"/>
                <a:gd name="connsiteX606" fmla="*/ 10677978 w 14030783"/>
                <a:gd name="connsiteY606" fmla="*/ 4491000 h 9738027"/>
                <a:gd name="connsiteX607" fmla="*/ 10750549 w 14030783"/>
                <a:gd name="connsiteY607" fmla="*/ 4403914 h 9738027"/>
                <a:gd name="connsiteX608" fmla="*/ 10794092 w 14030783"/>
                <a:gd name="connsiteY608" fmla="*/ 4360371 h 9738027"/>
                <a:gd name="connsiteX609" fmla="*/ 10814503 w 14030783"/>
                <a:gd name="connsiteY609" fmla="*/ 4302314 h 9738027"/>
                <a:gd name="connsiteX610" fmla="*/ 10887528 w 14030783"/>
                <a:gd name="connsiteY610" fmla="*/ 4251514 h 9738027"/>
                <a:gd name="connsiteX611" fmla="*/ 11016116 w 14030783"/>
                <a:gd name="connsiteY611" fmla="*/ 4232464 h 9738027"/>
                <a:gd name="connsiteX612" fmla="*/ 11142209 w 14030783"/>
                <a:gd name="connsiteY612" fmla="*/ 4307983 h 9738027"/>
                <a:gd name="connsiteX613" fmla="*/ 11165794 w 14030783"/>
                <a:gd name="connsiteY613" fmla="*/ 4433170 h 9738027"/>
                <a:gd name="connsiteX614" fmla="*/ 11117489 w 14030783"/>
                <a:gd name="connsiteY614" fmla="*/ 4505514 h 9738027"/>
                <a:gd name="connsiteX615" fmla="*/ 11087553 w 14030783"/>
                <a:gd name="connsiteY615" fmla="*/ 4551552 h 9738027"/>
                <a:gd name="connsiteX616" fmla="*/ 11088687 w 14030783"/>
                <a:gd name="connsiteY616" fmla="*/ 4577632 h 9738027"/>
                <a:gd name="connsiteX617" fmla="*/ 11026321 w 14030783"/>
                <a:gd name="connsiteY617" fmla="*/ 4592600 h 9738027"/>
                <a:gd name="connsiteX618" fmla="*/ 11011807 w 14030783"/>
                <a:gd name="connsiteY618" fmla="*/ 4650657 h 9738027"/>
                <a:gd name="connsiteX619" fmla="*/ 11098892 w 14030783"/>
                <a:gd name="connsiteY619" fmla="*/ 4665171 h 9738027"/>
                <a:gd name="connsiteX620" fmla="*/ 11055349 w 14030783"/>
                <a:gd name="connsiteY620" fmla="*/ 4708714 h 9738027"/>
                <a:gd name="connsiteX621" fmla="*/ 11040835 w 14030783"/>
                <a:gd name="connsiteY621" fmla="*/ 4752257 h 9738027"/>
                <a:gd name="connsiteX622" fmla="*/ 11055349 w 14030783"/>
                <a:gd name="connsiteY622" fmla="*/ 4781285 h 9738027"/>
                <a:gd name="connsiteX623" fmla="*/ 11098892 w 14030783"/>
                <a:gd name="connsiteY623" fmla="*/ 4737743 h 9738027"/>
                <a:gd name="connsiteX624" fmla="*/ 11229521 w 14030783"/>
                <a:gd name="connsiteY624" fmla="*/ 4650657 h 9738027"/>
                <a:gd name="connsiteX625" fmla="*/ 11287578 w 14030783"/>
                <a:gd name="connsiteY625" fmla="*/ 4636143 h 9738027"/>
                <a:gd name="connsiteX626" fmla="*/ 11374664 w 14030783"/>
                <a:gd name="connsiteY626" fmla="*/ 4592600 h 9738027"/>
                <a:gd name="connsiteX627" fmla="*/ 11461749 w 14030783"/>
                <a:gd name="connsiteY627" fmla="*/ 4549057 h 9738027"/>
                <a:gd name="connsiteX628" fmla="*/ 11577864 w 14030783"/>
                <a:gd name="connsiteY628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86321 w 14030783"/>
                <a:gd name="connsiteY165" fmla="*/ 3663685 h 9738027"/>
                <a:gd name="connsiteX166" fmla="*/ 8428490 w 14030783"/>
                <a:gd name="connsiteY166" fmla="*/ 3652459 h 9738027"/>
                <a:gd name="connsiteX167" fmla="*/ 8375423 w 14030783"/>
                <a:gd name="connsiteY167" fmla="*/ 3686024 h 9738027"/>
                <a:gd name="connsiteX168" fmla="*/ 8261010 w 14030783"/>
                <a:gd name="connsiteY168" fmla="*/ 3787170 h 9738027"/>
                <a:gd name="connsiteX169" fmla="*/ 8137751 w 14030783"/>
                <a:gd name="connsiteY169" fmla="*/ 3783882 h 9738027"/>
                <a:gd name="connsiteX170" fmla="*/ 7977641 w 14030783"/>
                <a:gd name="connsiteY170" fmla="*/ 3772203 h 9738027"/>
                <a:gd name="connsiteX171" fmla="*/ 7876721 w 14030783"/>
                <a:gd name="connsiteY171" fmla="*/ 3765285 h 9738027"/>
                <a:gd name="connsiteX172" fmla="*/ 7760607 w 14030783"/>
                <a:gd name="connsiteY172" fmla="*/ 3760750 h 9738027"/>
                <a:gd name="connsiteX173" fmla="*/ 7695632 w 14030783"/>
                <a:gd name="connsiteY173" fmla="*/ 3787397 h 9738027"/>
                <a:gd name="connsiteX174" fmla="*/ 7649709 w 14030783"/>
                <a:gd name="connsiteY174" fmla="*/ 3813818 h 9738027"/>
                <a:gd name="connsiteX175" fmla="*/ 7601403 w 14030783"/>
                <a:gd name="connsiteY175" fmla="*/ 3835702 h 9738027"/>
                <a:gd name="connsiteX176" fmla="*/ 7499349 w 14030783"/>
                <a:gd name="connsiteY176" fmla="*/ 3881400 h 9738027"/>
                <a:gd name="connsiteX177" fmla="*/ 7455807 w 14030783"/>
                <a:gd name="connsiteY177" fmla="*/ 3910428 h 9738027"/>
                <a:gd name="connsiteX178" fmla="*/ 7426778 w 14030783"/>
                <a:gd name="connsiteY178" fmla="*/ 3953971 h 9738027"/>
                <a:gd name="connsiteX179" fmla="*/ 7339692 w 14030783"/>
                <a:gd name="connsiteY179" fmla="*/ 3983000 h 9738027"/>
                <a:gd name="connsiteX180" fmla="*/ 7209064 w 14030783"/>
                <a:gd name="connsiteY180" fmla="*/ 4012028 h 9738027"/>
                <a:gd name="connsiteX181" fmla="*/ 7123678 w 14030783"/>
                <a:gd name="connsiteY181" fmla="*/ 3927551 h 9738027"/>
                <a:gd name="connsiteX182" fmla="*/ 7020378 w 14030783"/>
                <a:gd name="connsiteY182" fmla="*/ 3924943 h 9738027"/>
                <a:gd name="connsiteX183" fmla="*/ 6915604 w 14030783"/>
                <a:gd name="connsiteY183" fmla="*/ 3941952 h 9738027"/>
                <a:gd name="connsiteX184" fmla="*/ 6788149 w 14030783"/>
                <a:gd name="connsiteY184" fmla="*/ 3905213 h 9738027"/>
                <a:gd name="connsiteX185" fmla="*/ 6676571 w 14030783"/>
                <a:gd name="connsiteY185" fmla="*/ 3860989 h 9738027"/>
                <a:gd name="connsiteX186" fmla="*/ 6584722 w 14030783"/>
                <a:gd name="connsiteY186" fmla="*/ 3822435 h 9738027"/>
                <a:gd name="connsiteX187" fmla="*/ 6526892 w 14030783"/>
                <a:gd name="connsiteY187" fmla="*/ 3798396 h 9738027"/>
                <a:gd name="connsiteX188" fmla="*/ 6466680 w 14030783"/>
                <a:gd name="connsiteY188" fmla="*/ 3781501 h 9738027"/>
                <a:gd name="connsiteX189" fmla="*/ 6265635 w 14030783"/>
                <a:gd name="connsiteY189" fmla="*/ 3692714 h 9738027"/>
                <a:gd name="connsiteX190" fmla="*/ 6207578 w 14030783"/>
                <a:gd name="connsiteY190" fmla="*/ 3678200 h 9738027"/>
                <a:gd name="connsiteX191" fmla="*/ 5960835 w 14030783"/>
                <a:gd name="connsiteY191" fmla="*/ 3663685 h 9738027"/>
                <a:gd name="connsiteX192" fmla="*/ 5627007 w 14030783"/>
                <a:gd name="connsiteY192" fmla="*/ 3663685 h 9738027"/>
                <a:gd name="connsiteX193" fmla="*/ 5568949 w 14030783"/>
                <a:gd name="connsiteY193" fmla="*/ 3678200 h 9738027"/>
                <a:gd name="connsiteX194" fmla="*/ 5481864 w 14030783"/>
                <a:gd name="connsiteY194" fmla="*/ 3692714 h 9738027"/>
                <a:gd name="connsiteX195" fmla="*/ 5293178 w 14030783"/>
                <a:gd name="connsiteY195" fmla="*/ 3678200 h 9738027"/>
                <a:gd name="connsiteX196" fmla="*/ 5206092 w 14030783"/>
                <a:gd name="connsiteY196" fmla="*/ 3620143 h 9738027"/>
                <a:gd name="connsiteX197" fmla="*/ 5191578 w 14030783"/>
                <a:gd name="connsiteY197" fmla="*/ 3576600 h 9738027"/>
                <a:gd name="connsiteX198" fmla="*/ 5104492 w 14030783"/>
                <a:gd name="connsiteY198" fmla="*/ 3489514 h 9738027"/>
                <a:gd name="connsiteX199" fmla="*/ 5070701 w 14030783"/>
                <a:gd name="connsiteY199" fmla="*/ 3392450 h 9738027"/>
                <a:gd name="connsiteX200" fmla="*/ 5022623 w 14030783"/>
                <a:gd name="connsiteY200" fmla="*/ 3281325 h 9738027"/>
                <a:gd name="connsiteX201" fmla="*/ 5031921 w 14030783"/>
                <a:gd name="connsiteY201" fmla="*/ 3213743 h 9738027"/>
                <a:gd name="connsiteX202" fmla="*/ 4959349 w 14030783"/>
                <a:gd name="connsiteY202" fmla="*/ 3199228 h 9738027"/>
                <a:gd name="connsiteX203" fmla="*/ 4879408 w 14030783"/>
                <a:gd name="connsiteY203" fmla="*/ 3194693 h 9738027"/>
                <a:gd name="connsiteX204" fmla="*/ 4785178 w 14030783"/>
                <a:gd name="connsiteY204" fmla="*/ 3141171 h 9738027"/>
                <a:gd name="connsiteX205" fmla="*/ 4727121 w 14030783"/>
                <a:gd name="connsiteY205" fmla="*/ 3054085 h 9738027"/>
                <a:gd name="connsiteX206" fmla="*/ 4683578 w 14030783"/>
                <a:gd name="connsiteY206" fmla="*/ 3039571 h 9738027"/>
                <a:gd name="connsiteX207" fmla="*/ 4640035 w 14030783"/>
                <a:gd name="connsiteY207" fmla="*/ 3010543 h 9738027"/>
                <a:gd name="connsiteX208" fmla="*/ 4494892 w 14030783"/>
                <a:gd name="connsiteY208" fmla="*/ 2981514 h 9738027"/>
                <a:gd name="connsiteX209" fmla="*/ 4318113 w 14030783"/>
                <a:gd name="connsiteY209" fmla="*/ 2930828 h 9738027"/>
                <a:gd name="connsiteX210" fmla="*/ 4132035 w 14030783"/>
                <a:gd name="connsiteY210" fmla="*/ 2894428 h 9738027"/>
                <a:gd name="connsiteX211" fmla="*/ 4056856 w 14030783"/>
                <a:gd name="connsiteY211" fmla="*/ 2901119 h 9738027"/>
                <a:gd name="connsiteX212" fmla="*/ 3975213 w 14030783"/>
                <a:gd name="connsiteY212" fmla="*/ 2864946 h 9738027"/>
                <a:gd name="connsiteX213" fmla="*/ 3950948 w 14030783"/>
                <a:gd name="connsiteY213" fmla="*/ 2777520 h 9738027"/>
                <a:gd name="connsiteX214" fmla="*/ 4034292 w 14030783"/>
                <a:gd name="connsiteY214" fmla="*/ 2620358 h 9738027"/>
                <a:gd name="connsiteX215" fmla="*/ 4030435 w 14030783"/>
                <a:gd name="connsiteY215" fmla="*/ 2488028 h 9738027"/>
                <a:gd name="connsiteX216" fmla="*/ 3996871 w 14030783"/>
                <a:gd name="connsiteY216" fmla="*/ 2328144 h 9738027"/>
                <a:gd name="connsiteX217" fmla="*/ 3936433 w 14030783"/>
                <a:gd name="connsiteY217" fmla="*/ 2221328 h 9738027"/>
                <a:gd name="connsiteX218" fmla="*/ 3914321 w 14030783"/>
                <a:gd name="connsiteY218" fmla="*/ 2139685 h 9738027"/>
                <a:gd name="connsiteX219" fmla="*/ 3783466 w 14030783"/>
                <a:gd name="connsiteY219" fmla="*/ 1999305 h 9738027"/>
                <a:gd name="connsiteX220" fmla="*/ 3712823 w 14030783"/>
                <a:gd name="connsiteY220" fmla="*/ 1951226 h 9738027"/>
                <a:gd name="connsiteX221" fmla="*/ 3606913 w 14030783"/>
                <a:gd name="connsiteY221" fmla="*/ 1968122 h 9738027"/>
                <a:gd name="connsiteX222" fmla="*/ 3493407 w 14030783"/>
                <a:gd name="connsiteY222" fmla="*/ 1951000 h 9738027"/>
                <a:gd name="connsiteX223" fmla="*/ 3464378 w 14030783"/>
                <a:gd name="connsiteY223" fmla="*/ 1907457 h 9738027"/>
                <a:gd name="connsiteX224" fmla="*/ 3406321 w 14030783"/>
                <a:gd name="connsiteY224" fmla="*/ 1849400 h 9738027"/>
                <a:gd name="connsiteX225" fmla="*/ 3322524 w 14030783"/>
                <a:gd name="connsiteY225" fmla="*/ 1756418 h 9738027"/>
                <a:gd name="connsiteX226" fmla="*/ 3297577 w 14030783"/>
                <a:gd name="connsiteY226" fmla="*/ 1640757 h 9738027"/>
                <a:gd name="connsiteX227" fmla="*/ 3261178 w 14030783"/>
                <a:gd name="connsiteY227" fmla="*/ 1588143 h 9738027"/>
                <a:gd name="connsiteX228" fmla="*/ 3133158 w 14030783"/>
                <a:gd name="connsiteY228" fmla="*/ 1569319 h 9738027"/>
                <a:gd name="connsiteX229" fmla="*/ 3066255 w 14030783"/>
                <a:gd name="connsiteY229" fmla="*/ 1617626 h 9738027"/>
                <a:gd name="connsiteX230" fmla="*/ 3031557 w 14030783"/>
                <a:gd name="connsiteY230" fmla="*/ 1714235 h 9738027"/>
                <a:gd name="connsiteX231" fmla="*/ 3014435 w 14030783"/>
                <a:gd name="connsiteY231" fmla="*/ 1776828 h 9738027"/>
                <a:gd name="connsiteX232" fmla="*/ 2949235 w 14030783"/>
                <a:gd name="connsiteY232" fmla="*/ 1808012 h 9738027"/>
                <a:gd name="connsiteX233" fmla="*/ 2829379 w 14030783"/>
                <a:gd name="connsiteY233" fmla="*/ 1820258 h 9738027"/>
                <a:gd name="connsiteX234" fmla="*/ 2804998 w 14030783"/>
                <a:gd name="connsiteY234" fmla="*/ 1842257 h 9738027"/>
                <a:gd name="connsiteX235" fmla="*/ 2772682 w 14030783"/>
                <a:gd name="connsiteY235" fmla="*/ 1878428 h 9738027"/>
                <a:gd name="connsiteX236" fmla="*/ 2757942 w 14030783"/>
                <a:gd name="connsiteY236" fmla="*/ 1998851 h 9738027"/>
                <a:gd name="connsiteX237" fmla="*/ 2772001 w 14030783"/>
                <a:gd name="connsiteY237" fmla="*/ 2139913 h 9738027"/>
                <a:gd name="connsiteX238" fmla="*/ 2771547 w 14030783"/>
                <a:gd name="connsiteY238" fmla="*/ 2255572 h 9738027"/>
                <a:gd name="connsiteX239" fmla="*/ 2695121 w 14030783"/>
                <a:gd name="connsiteY239" fmla="*/ 2328371 h 9738027"/>
                <a:gd name="connsiteX240" fmla="*/ 2457904 w 14030783"/>
                <a:gd name="connsiteY240" fmla="*/ 2320320 h 9738027"/>
                <a:gd name="connsiteX241" fmla="*/ 2317749 w 14030783"/>
                <a:gd name="connsiteY241" fmla="*/ 2284828 h 9738027"/>
                <a:gd name="connsiteX242" fmla="*/ 2274207 w 14030783"/>
                <a:gd name="connsiteY242" fmla="*/ 2270314 h 9738027"/>
                <a:gd name="connsiteX243" fmla="*/ 2143578 w 14030783"/>
                <a:gd name="connsiteY243" fmla="*/ 2284828 h 9738027"/>
                <a:gd name="connsiteX244" fmla="*/ 2129064 w 14030783"/>
                <a:gd name="connsiteY244" fmla="*/ 2357400 h 9738027"/>
                <a:gd name="connsiteX245" fmla="*/ 2099808 w 14030783"/>
                <a:gd name="connsiteY245" fmla="*/ 2463763 h 9738027"/>
                <a:gd name="connsiteX246" fmla="*/ 2070553 w 14030783"/>
                <a:gd name="connsiteY246" fmla="*/ 2561053 h 9738027"/>
                <a:gd name="connsiteX247" fmla="*/ 2027464 w 14030783"/>
                <a:gd name="connsiteY247" fmla="*/ 2647459 h 9738027"/>
                <a:gd name="connsiteX248" fmla="*/ 2025309 w 14030783"/>
                <a:gd name="connsiteY248" fmla="*/ 2780695 h 9738027"/>
                <a:gd name="connsiteX249" fmla="*/ 2085295 w 14030783"/>
                <a:gd name="connsiteY249" fmla="*/ 2852813 h 9738027"/>
                <a:gd name="connsiteX250" fmla="*/ 2020093 w 14030783"/>
                <a:gd name="connsiteY250" fmla="*/ 2903953 h 9738027"/>
                <a:gd name="connsiteX251" fmla="*/ 1918493 w 14030783"/>
                <a:gd name="connsiteY251" fmla="*/ 2846576 h 9738027"/>
                <a:gd name="connsiteX252" fmla="*/ 1817348 w 14030783"/>
                <a:gd name="connsiteY252" fmla="*/ 2863245 h 9738027"/>
                <a:gd name="connsiteX253" fmla="*/ 1621064 w 14030783"/>
                <a:gd name="connsiteY253" fmla="*/ 2908943 h 9738027"/>
                <a:gd name="connsiteX254" fmla="*/ 1582510 w 14030783"/>
                <a:gd name="connsiteY254" fmla="*/ 2933435 h 9738027"/>
                <a:gd name="connsiteX255" fmla="*/ 1512773 w 14030783"/>
                <a:gd name="connsiteY255" fmla="*/ 2955320 h 9738027"/>
                <a:gd name="connsiteX256" fmla="*/ 1517309 w 14030783"/>
                <a:gd name="connsiteY256" fmla="*/ 3013150 h 9738027"/>
                <a:gd name="connsiteX257" fmla="*/ 1549173 w 14030783"/>
                <a:gd name="connsiteY257" fmla="*/ 3107153 h 9738027"/>
                <a:gd name="connsiteX258" fmla="*/ 1592716 w 14030783"/>
                <a:gd name="connsiteY258" fmla="*/ 3191403 h 9738027"/>
                <a:gd name="connsiteX259" fmla="*/ 1641135 w 14030783"/>
                <a:gd name="connsiteY259" fmla="*/ 3379977 h 9738027"/>
                <a:gd name="connsiteX260" fmla="*/ 1679235 w 14030783"/>
                <a:gd name="connsiteY260" fmla="*/ 3515708 h 9738027"/>
                <a:gd name="connsiteX261" fmla="*/ 1611766 w 14030783"/>
                <a:gd name="connsiteY261" fmla="*/ 3576373 h 9738027"/>
                <a:gd name="connsiteX262" fmla="*/ 1603941 w 14030783"/>
                <a:gd name="connsiteY262" fmla="*/ 3629214 h 9738027"/>
                <a:gd name="connsiteX263" fmla="*/ 1562554 w 14030783"/>
                <a:gd name="connsiteY263" fmla="*/ 3677633 h 9738027"/>
                <a:gd name="connsiteX264" fmla="*/ 1524454 w 14030783"/>
                <a:gd name="connsiteY264" fmla="*/ 3753833 h 9738027"/>
                <a:gd name="connsiteX265" fmla="*/ 1548492 w 14030783"/>
                <a:gd name="connsiteY265" fmla="*/ 3852371 h 9738027"/>
                <a:gd name="connsiteX266" fmla="*/ 1504949 w 14030783"/>
                <a:gd name="connsiteY266" fmla="*/ 3866885 h 9738027"/>
                <a:gd name="connsiteX267" fmla="*/ 1446892 w 14030783"/>
                <a:gd name="connsiteY267" fmla="*/ 3881400 h 9738027"/>
                <a:gd name="connsiteX268" fmla="*/ 1427615 w 14030783"/>
                <a:gd name="connsiteY268" fmla="*/ 3913037 h 9738027"/>
                <a:gd name="connsiteX269" fmla="*/ 1374548 w 14030783"/>
                <a:gd name="connsiteY269" fmla="*/ 3939910 h 9738027"/>
                <a:gd name="connsiteX270" fmla="*/ 1333386 w 14030783"/>
                <a:gd name="connsiteY270" fmla="*/ 3980845 h 9738027"/>
                <a:gd name="connsiteX271" fmla="*/ 1200149 w 14030783"/>
                <a:gd name="connsiteY271" fmla="*/ 4041057 h 9738027"/>
                <a:gd name="connsiteX272" fmla="*/ 1132114 w 14030783"/>
                <a:gd name="connsiteY272" fmla="*/ 4089135 h 9738027"/>
                <a:gd name="connsiteX273" fmla="*/ 1102858 w 14030783"/>
                <a:gd name="connsiteY273" fmla="*/ 4120319 h 9738027"/>
                <a:gd name="connsiteX274" fmla="*/ 1052398 w 14030783"/>
                <a:gd name="connsiteY274" fmla="*/ 4154337 h 9738027"/>
                <a:gd name="connsiteX275" fmla="*/ 996269 w 14030783"/>
                <a:gd name="connsiteY275" fmla="*/ 4183591 h 9738027"/>
                <a:gd name="connsiteX276" fmla="*/ 870857 w 14030783"/>
                <a:gd name="connsiteY276" fmla="*/ 4203322 h 9738027"/>
                <a:gd name="connsiteX277" fmla="*/ 759958 w 14030783"/>
                <a:gd name="connsiteY277" fmla="*/ 4204229 h 9738027"/>
                <a:gd name="connsiteX278" fmla="*/ 716642 w 14030783"/>
                <a:gd name="connsiteY278" fmla="*/ 4307531 h 9738027"/>
                <a:gd name="connsiteX279" fmla="*/ 648607 w 14030783"/>
                <a:gd name="connsiteY279" fmla="*/ 4389400 h 9738027"/>
                <a:gd name="connsiteX280" fmla="*/ 561521 w 14030783"/>
                <a:gd name="connsiteY280" fmla="*/ 4432943 h 9738027"/>
                <a:gd name="connsiteX281" fmla="*/ 474435 w 14030783"/>
                <a:gd name="connsiteY281" fmla="*/ 4418428 h 9738027"/>
                <a:gd name="connsiteX282" fmla="*/ 459921 w 14030783"/>
                <a:gd name="connsiteY282" fmla="*/ 4374885 h 9738027"/>
                <a:gd name="connsiteX283" fmla="*/ 416378 w 14030783"/>
                <a:gd name="connsiteY283" fmla="*/ 4345857 h 9738027"/>
                <a:gd name="connsiteX284" fmla="*/ 358321 w 14030783"/>
                <a:gd name="connsiteY284" fmla="*/ 4360371 h 9738027"/>
                <a:gd name="connsiteX285" fmla="*/ 300264 w 14030783"/>
                <a:gd name="connsiteY285" fmla="*/ 4403914 h 9738027"/>
                <a:gd name="connsiteX286" fmla="*/ 169635 w 14030783"/>
                <a:gd name="connsiteY286" fmla="*/ 4476485 h 9738027"/>
                <a:gd name="connsiteX287" fmla="*/ 103980 w 14030783"/>
                <a:gd name="connsiteY287" fmla="*/ 4551438 h 9738027"/>
                <a:gd name="connsiteX288" fmla="*/ 72571 w 14030783"/>
                <a:gd name="connsiteY288" fmla="*/ 4643287 h 9738027"/>
                <a:gd name="connsiteX289" fmla="*/ 453 w 14030783"/>
                <a:gd name="connsiteY289" fmla="*/ 4715858 h 9738027"/>
                <a:gd name="connsiteX290" fmla="*/ 52840 w 14030783"/>
                <a:gd name="connsiteY290" fmla="*/ 4784914 h 9738027"/>
                <a:gd name="connsiteX291" fmla="*/ 53521 w 14030783"/>
                <a:gd name="connsiteY291" fmla="*/ 4853857 h 9738027"/>
                <a:gd name="connsiteX292" fmla="*/ 111578 w 14030783"/>
                <a:gd name="connsiteY292" fmla="*/ 4868371 h 9738027"/>
                <a:gd name="connsiteX293" fmla="*/ 155121 w 14030783"/>
                <a:gd name="connsiteY293" fmla="*/ 4882885 h 9738027"/>
                <a:gd name="connsiteX294" fmla="*/ 256721 w 14030783"/>
                <a:gd name="connsiteY294" fmla="*/ 4984485 h 9738027"/>
                <a:gd name="connsiteX295" fmla="*/ 319086 w 14030783"/>
                <a:gd name="connsiteY295" fmla="*/ 5098219 h 9738027"/>
                <a:gd name="connsiteX296" fmla="*/ 304572 w 14030783"/>
                <a:gd name="connsiteY296" fmla="*/ 5294275 h 9738027"/>
                <a:gd name="connsiteX297" fmla="*/ 242207 w 14030783"/>
                <a:gd name="connsiteY297" fmla="*/ 5390885 h 9738027"/>
                <a:gd name="connsiteX298" fmla="*/ 300264 w 14030783"/>
                <a:gd name="connsiteY298" fmla="*/ 5419914 h 9738027"/>
                <a:gd name="connsiteX299" fmla="*/ 358321 w 14030783"/>
                <a:gd name="connsiteY299" fmla="*/ 5434428 h 9738027"/>
                <a:gd name="connsiteX300" fmla="*/ 401864 w 14030783"/>
                <a:gd name="connsiteY300" fmla="*/ 5463457 h 9738027"/>
                <a:gd name="connsiteX301" fmla="*/ 445407 w 14030783"/>
                <a:gd name="connsiteY301" fmla="*/ 5477971 h 9738027"/>
                <a:gd name="connsiteX302" fmla="*/ 567985 w 14030783"/>
                <a:gd name="connsiteY302" fmla="*/ 5522195 h 9738027"/>
                <a:gd name="connsiteX303" fmla="*/ 573201 w 14030783"/>
                <a:gd name="connsiteY303" fmla="*/ 5647380 h 9738027"/>
                <a:gd name="connsiteX304" fmla="*/ 587715 w 14030783"/>
                <a:gd name="connsiteY304" fmla="*/ 5739228 h 9738027"/>
                <a:gd name="connsiteX305" fmla="*/ 715282 w 14030783"/>
                <a:gd name="connsiteY305" fmla="*/ 5711333 h 9738027"/>
                <a:gd name="connsiteX306" fmla="*/ 754742 w 14030783"/>
                <a:gd name="connsiteY306" fmla="*/ 5764402 h 9738027"/>
                <a:gd name="connsiteX307" fmla="*/ 822778 w 14030783"/>
                <a:gd name="connsiteY307" fmla="*/ 5811800 h 9738027"/>
                <a:gd name="connsiteX308" fmla="*/ 982435 w 14030783"/>
                <a:gd name="connsiteY308" fmla="*/ 5826314 h 9738027"/>
                <a:gd name="connsiteX309" fmla="*/ 1061470 w 14030783"/>
                <a:gd name="connsiteY309" fmla="*/ 5855796 h 9738027"/>
                <a:gd name="connsiteX310" fmla="*/ 1064304 w 14030783"/>
                <a:gd name="connsiteY310" fmla="*/ 5925533 h 9738027"/>
                <a:gd name="connsiteX311" fmla="*/ 1069295 w 14030783"/>
                <a:gd name="connsiteY311" fmla="*/ 6024751 h 9738027"/>
                <a:gd name="connsiteX312" fmla="*/ 1156607 w 14030783"/>
                <a:gd name="connsiteY312" fmla="*/ 6087571 h 9738027"/>
                <a:gd name="connsiteX313" fmla="*/ 1214890 w 14030783"/>
                <a:gd name="connsiteY313" fmla="*/ 6116033 h 9738027"/>
                <a:gd name="connsiteX314" fmla="*/ 1229178 w 14030783"/>
                <a:gd name="connsiteY314" fmla="*/ 6189171 h 9738027"/>
                <a:gd name="connsiteX315" fmla="*/ 1185635 w 14030783"/>
                <a:gd name="connsiteY315" fmla="*/ 6218200 h 9738027"/>
                <a:gd name="connsiteX316" fmla="*/ 1207520 w 14030783"/>
                <a:gd name="connsiteY316" fmla="*/ 6388289 h 9738027"/>
                <a:gd name="connsiteX317" fmla="*/ 1265123 w 14030783"/>
                <a:gd name="connsiteY317" fmla="*/ 6477075 h 9738027"/>
                <a:gd name="connsiteX318" fmla="*/ 1313203 w 14030783"/>
                <a:gd name="connsiteY318" fmla="*/ 6568924 h 9738027"/>
                <a:gd name="connsiteX319" fmla="*/ 1265350 w 14030783"/>
                <a:gd name="connsiteY319" fmla="*/ 6651020 h 9738027"/>
                <a:gd name="connsiteX320" fmla="*/ 1163977 w 14030783"/>
                <a:gd name="connsiteY320" fmla="*/ 6610539 h 9738027"/>
                <a:gd name="connsiteX321" fmla="*/ 1142092 w 14030783"/>
                <a:gd name="connsiteY321" fmla="*/ 6682657 h 9738027"/>
                <a:gd name="connsiteX322" fmla="*/ 1176790 w 14030783"/>
                <a:gd name="connsiteY322" fmla="*/ 6768495 h 9738027"/>
                <a:gd name="connsiteX323" fmla="*/ 1173729 w 14030783"/>
                <a:gd name="connsiteY323" fmla="*/ 6871115 h 9738027"/>
                <a:gd name="connsiteX324" fmla="*/ 1188697 w 14030783"/>
                <a:gd name="connsiteY324" fmla="*/ 6955140 h 9738027"/>
                <a:gd name="connsiteX325" fmla="*/ 1248909 w 14030783"/>
                <a:gd name="connsiteY325" fmla="*/ 7021475 h 9738027"/>
                <a:gd name="connsiteX326" fmla="*/ 1405503 w 14030783"/>
                <a:gd name="connsiteY326" fmla="*/ 7104025 h 9738027"/>
                <a:gd name="connsiteX327" fmla="*/ 1487827 w 14030783"/>
                <a:gd name="connsiteY327" fmla="*/ 7157093 h 9738027"/>
                <a:gd name="connsiteX328" fmla="*/ 1569470 w 14030783"/>
                <a:gd name="connsiteY328" fmla="*/ 7212541 h 9738027"/>
                <a:gd name="connsiteX329" fmla="*/ 1650092 w 14030783"/>
                <a:gd name="connsiteY329" fmla="*/ 7263228 h 9738027"/>
                <a:gd name="connsiteX330" fmla="*/ 1693635 w 14030783"/>
                <a:gd name="connsiteY330" fmla="*/ 7277743 h 9738027"/>
                <a:gd name="connsiteX331" fmla="*/ 1780721 w 14030783"/>
                <a:gd name="connsiteY331" fmla="*/ 7321285 h 9738027"/>
                <a:gd name="connsiteX332" fmla="*/ 1853292 w 14030783"/>
                <a:gd name="connsiteY332" fmla="*/ 7248714 h 9738027"/>
                <a:gd name="connsiteX333" fmla="*/ 1968726 w 14030783"/>
                <a:gd name="connsiteY333" fmla="*/ 7251322 h 9738027"/>
                <a:gd name="connsiteX334" fmla="*/ 1995827 w 14030783"/>
                <a:gd name="connsiteY334" fmla="*/ 7319358 h 9738027"/>
                <a:gd name="connsiteX335" fmla="*/ 2082914 w 14030783"/>
                <a:gd name="connsiteY335" fmla="*/ 7348387 h 9738027"/>
                <a:gd name="connsiteX336" fmla="*/ 2172607 w 14030783"/>
                <a:gd name="connsiteY336" fmla="*/ 7389321 h 9738027"/>
                <a:gd name="connsiteX337" fmla="*/ 2224540 w 14030783"/>
                <a:gd name="connsiteY337" fmla="*/ 7423339 h 9738027"/>
                <a:gd name="connsiteX338" fmla="*/ 2249714 w 14030783"/>
                <a:gd name="connsiteY338" fmla="*/ 7440462 h 9738027"/>
                <a:gd name="connsiteX339" fmla="*/ 2262301 w 14030783"/>
                <a:gd name="connsiteY339" fmla="*/ 7472098 h 9738027"/>
                <a:gd name="connsiteX340" fmla="*/ 2298359 w 14030783"/>
                <a:gd name="connsiteY340" fmla="*/ 7501920 h 9738027"/>
                <a:gd name="connsiteX341" fmla="*/ 2324893 w 14030783"/>
                <a:gd name="connsiteY341" fmla="*/ 7517569 h 9738027"/>
                <a:gd name="connsiteX342" fmla="*/ 2450986 w 14030783"/>
                <a:gd name="connsiteY342" fmla="*/ 7496364 h 9738027"/>
                <a:gd name="connsiteX343" fmla="*/ 2482623 w 14030783"/>
                <a:gd name="connsiteY343" fmla="*/ 7618714 h 9738027"/>
                <a:gd name="connsiteX344" fmla="*/ 2535464 w 14030783"/>
                <a:gd name="connsiteY344" fmla="*/ 7655114 h 9738027"/>
                <a:gd name="connsiteX345" fmla="*/ 2622549 w 14030783"/>
                <a:gd name="connsiteY345" fmla="*/ 7684143 h 9738027"/>
                <a:gd name="connsiteX346" fmla="*/ 2682760 w 14030783"/>
                <a:gd name="connsiteY346" fmla="*/ 7741746 h 9738027"/>
                <a:gd name="connsiteX347" fmla="*/ 2791278 w 14030783"/>
                <a:gd name="connsiteY347" fmla="*/ 7744582 h 9738027"/>
                <a:gd name="connsiteX348" fmla="*/ 2847408 w 14030783"/>
                <a:gd name="connsiteY348" fmla="*/ 7814545 h 9738027"/>
                <a:gd name="connsiteX349" fmla="*/ 2927349 w 14030783"/>
                <a:gd name="connsiteY349" fmla="*/ 7807627 h 9738027"/>
                <a:gd name="connsiteX350" fmla="*/ 3007065 w 14030783"/>
                <a:gd name="connsiteY350" fmla="*/ 7838810 h 9738027"/>
                <a:gd name="connsiteX351" fmla="*/ 3145064 w 14030783"/>
                <a:gd name="connsiteY351" fmla="*/ 7843800 h 9738027"/>
                <a:gd name="connsiteX352" fmla="*/ 3254035 w 14030783"/>
                <a:gd name="connsiteY352" fmla="*/ 7881900 h 9738027"/>
                <a:gd name="connsiteX353" fmla="*/ 3367314 w 14030783"/>
                <a:gd name="connsiteY353" fmla="*/ 7843346 h 9738027"/>
                <a:gd name="connsiteX354" fmla="*/ 3456780 w 14030783"/>
                <a:gd name="connsiteY354" fmla="*/ 7819988 h 9738027"/>
                <a:gd name="connsiteX355" fmla="*/ 3480820 w 14030783"/>
                <a:gd name="connsiteY355" fmla="*/ 7878044 h 9738027"/>
                <a:gd name="connsiteX356" fmla="*/ 3490571 w 14030783"/>
                <a:gd name="connsiteY356" fmla="*/ 7923969 h 9738027"/>
                <a:gd name="connsiteX357" fmla="*/ 3512229 w 14030783"/>
                <a:gd name="connsiteY357" fmla="*/ 7982025 h 9738027"/>
                <a:gd name="connsiteX358" fmla="*/ 3546247 w 14030783"/>
                <a:gd name="connsiteY358" fmla="*/ 8022960 h 9738027"/>
                <a:gd name="connsiteX359" fmla="*/ 3609521 w 14030783"/>
                <a:gd name="connsiteY359" fmla="*/ 8017971 h 9738027"/>
                <a:gd name="connsiteX360" fmla="*/ 3624035 w 14030783"/>
                <a:gd name="connsiteY360" fmla="*/ 7901857 h 9738027"/>
                <a:gd name="connsiteX361" fmla="*/ 3703977 w 14030783"/>
                <a:gd name="connsiteY361" fmla="*/ 7834502 h 9738027"/>
                <a:gd name="connsiteX362" fmla="*/ 3747973 w 14030783"/>
                <a:gd name="connsiteY362" fmla="*/ 7787103 h 9738027"/>
                <a:gd name="connsiteX363" fmla="*/ 3882004 w 14030783"/>
                <a:gd name="connsiteY363" fmla="*/ 7842099 h 9738027"/>
                <a:gd name="connsiteX364" fmla="*/ 4030435 w 14030783"/>
                <a:gd name="connsiteY364" fmla="*/ 7872828 h 9738027"/>
                <a:gd name="connsiteX365" fmla="*/ 4110377 w 14030783"/>
                <a:gd name="connsiteY365" fmla="*/ 7834728 h 9738027"/>
                <a:gd name="connsiteX366" fmla="*/ 4146323 w 14030783"/>
                <a:gd name="connsiteY366" fmla="*/ 7921360 h 9738027"/>
                <a:gd name="connsiteX367" fmla="*/ 4196555 w 14030783"/>
                <a:gd name="connsiteY367" fmla="*/ 7962522 h 9738027"/>
                <a:gd name="connsiteX368" fmla="*/ 4261757 w 14030783"/>
                <a:gd name="connsiteY368" fmla="*/ 8028177 h 9738027"/>
                <a:gd name="connsiteX369" fmla="*/ 4252685 w 14030783"/>
                <a:gd name="connsiteY369" fmla="*/ 8093151 h 9738027"/>
                <a:gd name="connsiteX370" fmla="*/ 4277178 w 14030783"/>
                <a:gd name="connsiteY370" fmla="*/ 8148600 h 9738027"/>
                <a:gd name="connsiteX371" fmla="*/ 4436835 w 14030783"/>
                <a:gd name="connsiteY371" fmla="*/ 8119571 h 9738027"/>
                <a:gd name="connsiteX372" fmla="*/ 4565310 w 14030783"/>
                <a:gd name="connsiteY372" fmla="*/ 8078863 h 9738027"/>
                <a:gd name="connsiteX373" fmla="*/ 4639128 w 14030783"/>
                <a:gd name="connsiteY373" fmla="*/ 8082945 h 9738027"/>
                <a:gd name="connsiteX374" fmla="*/ 4712607 w 14030783"/>
                <a:gd name="connsiteY374" fmla="*/ 8047000 h 9738027"/>
                <a:gd name="connsiteX375" fmla="*/ 4741635 w 14030783"/>
                <a:gd name="connsiteY375" fmla="*/ 8003457 h 9738027"/>
                <a:gd name="connsiteX376" fmla="*/ 4756149 w 14030783"/>
                <a:gd name="connsiteY376" fmla="*/ 7959914 h 9738027"/>
                <a:gd name="connsiteX377" fmla="*/ 4843235 w 14030783"/>
                <a:gd name="connsiteY377" fmla="*/ 7930885 h 9738027"/>
                <a:gd name="connsiteX378" fmla="*/ 4877480 w 14030783"/>
                <a:gd name="connsiteY378" fmla="*/ 7904465 h 9738027"/>
                <a:gd name="connsiteX379" fmla="*/ 4933609 w 14030783"/>
                <a:gd name="connsiteY379" fmla="*/ 7875437 h 9738027"/>
                <a:gd name="connsiteX380" fmla="*/ 4986224 w 14030783"/>
                <a:gd name="connsiteY380" fmla="*/ 7839037 h 9738027"/>
                <a:gd name="connsiteX381" fmla="*/ 5104492 w 14030783"/>
                <a:gd name="connsiteY381" fmla="*/ 7766919 h 9738027"/>
                <a:gd name="connsiteX382" fmla="*/ 5249635 w 14030783"/>
                <a:gd name="connsiteY382" fmla="*/ 7814771 h 9738027"/>
                <a:gd name="connsiteX383" fmla="*/ 5336721 w 14030783"/>
                <a:gd name="connsiteY383" fmla="*/ 7872828 h 9738027"/>
                <a:gd name="connsiteX384" fmla="*/ 5423807 w 14030783"/>
                <a:gd name="connsiteY384" fmla="*/ 7858314 h 9738027"/>
                <a:gd name="connsiteX385" fmla="*/ 5467349 w 14030783"/>
                <a:gd name="connsiteY385" fmla="*/ 7829285 h 9738027"/>
                <a:gd name="connsiteX386" fmla="*/ 5553754 w 14030783"/>
                <a:gd name="connsiteY386" fmla="*/ 7712377 h 9738027"/>
                <a:gd name="connsiteX387" fmla="*/ 5602741 w 14030783"/>
                <a:gd name="connsiteY387" fmla="*/ 7788804 h 9738027"/>
                <a:gd name="connsiteX388" fmla="*/ 5641521 w 14030783"/>
                <a:gd name="connsiteY388" fmla="*/ 7843800 h 9738027"/>
                <a:gd name="connsiteX389" fmla="*/ 5656035 w 14030783"/>
                <a:gd name="connsiteY389" fmla="*/ 7887343 h 9738027"/>
                <a:gd name="connsiteX390" fmla="*/ 5745276 w 14030783"/>
                <a:gd name="connsiteY390" fmla="*/ 7950389 h 9738027"/>
                <a:gd name="connsiteX391" fmla="*/ 5770222 w 14030783"/>
                <a:gd name="connsiteY391" fmla="*/ 7990077 h 9738027"/>
                <a:gd name="connsiteX392" fmla="*/ 5766480 w 14030783"/>
                <a:gd name="connsiteY392" fmla="*/ 8069112 h 9738027"/>
                <a:gd name="connsiteX393" fmla="*/ 5771016 w 14030783"/>
                <a:gd name="connsiteY393" fmla="*/ 8131703 h 9738027"/>
                <a:gd name="connsiteX394" fmla="*/ 5778386 w 14030783"/>
                <a:gd name="connsiteY394" fmla="*/ 8211419 h 9738027"/>
                <a:gd name="connsiteX395" fmla="*/ 5776458 w 14030783"/>
                <a:gd name="connsiteY395" fmla="*/ 8300887 h 9738027"/>
                <a:gd name="connsiteX396" fmla="*/ 5730989 w 14030783"/>
                <a:gd name="connsiteY396" fmla="*/ 8377994 h 9738027"/>
                <a:gd name="connsiteX397" fmla="*/ 5641521 w 14030783"/>
                <a:gd name="connsiteY397" fmla="*/ 8424371 h 9738027"/>
                <a:gd name="connsiteX398" fmla="*/ 5612492 w 14030783"/>
                <a:gd name="connsiteY398" fmla="*/ 8467914 h 9738027"/>
                <a:gd name="connsiteX399" fmla="*/ 5597978 w 14030783"/>
                <a:gd name="connsiteY399" fmla="*/ 8511457 h 9738027"/>
                <a:gd name="connsiteX400" fmla="*/ 5510892 w 14030783"/>
                <a:gd name="connsiteY400" fmla="*/ 8598543 h 9738027"/>
                <a:gd name="connsiteX401" fmla="*/ 5496378 w 14030783"/>
                <a:gd name="connsiteY401" fmla="*/ 8642085 h 9738027"/>
                <a:gd name="connsiteX402" fmla="*/ 5558744 w 14030783"/>
                <a:gd name="connsiteY402" fmla="*/ 8768178 h 9738027"/>
                <a:gd name="connsiteX403" fmla="*/ 5516109 w 14030783"/>
                <a:gd name="connsiteY403" fmla="*/ 8861954 h 9738027"/>
                <a:gd name="connsiteX404" fmla="*/ 5658303 w 14030783"/>
                <a:gd name="connsiteY404" fmla="*/ 8840183 h 9738027"/>
                <a:gd name="connsiteX405" fmla="*/ 5750491 w 14030783"/>
                <a:gd name="connsiteY405" fmla="*/ 8814103 h 9738027"/>
                <a:gd name="connsiteX406" fmla="*/ 5815692 w 14030783"/>
                <a:gd name="connsiteY406" fmla="*/ 8800268 h 9738027"/>
                <a:gd name="connsiteX407" fmla="*/ 5787798 w 14030783"/>
                <a:gd name="connsiteY407" fmla="*/ 8872159 h 9738027"/>
                <a:gd name="connsiteX408" fmla="*/ 5786890 w 14030783"/>
                <a:gd name="connsiteY408" fmla="*/ 8903343 h 9738027"/>
                <a:gd name="connsiteX409" fmla="*/ 5786664 w 14030783"/>
                <a:gd name="connsiteY409" fmla="*/ 8946885 h 9738027"/>
                <a:gd name="connsiteX410" fmla="*/ 5815692 w 14030783"/>
                <a:gd name="connsiteY410" fmla="*/ 9033971 h 9738027"/>
                <a:gd name="connsiteX411" fmla="*/ 5868760 w 14030783"/>
                <a:gd name="connsiteY411" fmla="*/ 9080576 h 9738027"/>
                <a:gd name="connsiteX412" fmla="*/ 5921828 w 14030783"/>
                <a:gd name="connsiteY412" fmla="*/ 9114140 h 9738027"/>
                <a:gd name="connsiteX413" fmla="*/ 5946321 w 14030783"/>
                <a:gd name="connsiteY413" fmla="*/ 9164600 h 9738027"/>
                <a:gd name="connsiteX414" fmla="*/ 5902778 w 14030783"/>
                <a:gd name="connsiteY414" fmla="*/ 9266200 h 9738027"/>
                <a:gd name="connsiteX415" fmla="*/ 6062435 w 14030783"/>
                <a:gd name="connsiteY415" fmla="*/ 9353285 h 9738027"/>
                <a:gd name="connsiteX416" fmla="*/ 6076949 w 14030783"/>
                <a:gd name="connsiteY416" fmla="*/ 9396828 h 9738027"/>
                <a:gd name="connsiteX417" fmla="*/ 6105978 w 14030783"/>
                <a:gd name="connsiteY417" fmla="*/ 9440371 h 9738027"/>
                <a:gd name="connsiteX418" fmla="*/ 6172653 w 14030783"/>
                <a:gd name="connsiteY418" fmla="*/ 9471214 h 9738027"/>
                <a:gd name="connsiteX419" fmla="*/ 6308384 w 14030783"/>
                <a:gd name="connsiteY419" fmla="*/ 9406920 h 9738027"/>
                <a:gd name="connsiteX420" fmla="*/ 6338207 w 14030783"/>
                <a:gd name="connsiteY420" fmla="*/ 9440371 h 9738027"/>
                <a:gd name="connsiteX421" fmla="*/ 6352721 w 14030783"/>
                <a:gd name="connsiteY421" fmla="*/ 9483914 h 9738027"/>
                <a:gd name="connsiteX422" fmla="*/ 6386739 w 14030783"/>
                <a:gd name="connsiteY422" fmla="*/ 9527003 h 9738027"/>
                <a:gd name="connsiteX423" fmla="*/ 6444569 w 14030783"/>
                <a:gd name="connsiteY423" fmla="*/ 9556032 h 9738027"/>
                <a:gd name="connsiteX424" fmla="*/ 6469061 w 14030783"/>
                <a:gd name="connsiteY424" fmla="*/ 9510562 h 9738027"/>
                <a:gd name="connsiteX425" fmla="*/ 6468835 w 14030783"/>
                <a:gd name="connsiteY425" fmla="*/ 9382314 h 9738027"/>
                <a:gd name="connsiteX426" fmla="*/ 6439807 w 14030783"/>
                <a:gd name="connsiteY426" fmla="*/ 9280714 h 9738027"/>
                <a:gd name="connsiteX427" fmla="*/ 6483349 w 14030783"/>
                <a:gd name="connsiteY427" fmla="*/ 9237171 h 9738027"/>
                <a:gd name="connsiteX428" fmla="*/ 6526892 w 14030783"/>
                <a:gd name="connsiteY428" fmla="*/ 9222657 h 9738027"/>
                <a:gd name="connsiteX429" fmla="*/ 6596516 w 14030783"/>
                <a:gd name="connsiteY429" fmla="*/ 9225945 h 9738027"/>
                <a:gd name="connsiteX430" fmla="*/ 6675097 w 14030783"/>
                <a:gd name="connsiteY430" fmla="*/ 9168795 h 9738027"/>
                <a:gd name="connsiteX431" fmla="*/ 6776243 w 14030783"/>
                <a:gd name="connsiteY431" fmla="*/ 9224812 h 9738027"/>
                <a:gd name="connsiteX432" fmla="*/ 6802664 w 14030783"/>
                <a:gd name="connsiteY432" fmla="*/ 9164600 h 9738027"/>
                <a:gd name="connsiteX433" fmla="*/ 6867638 w 14030783"/>
                <a:gd name="connsiteY433" fmla="*/ 9181722 h 9738027"/>
                <a:gd name="connsiteX434" fmla="*/ 6909027 w 14030783"/>
                <a:gd name="connsiteY434" fmla="*/ 9205988 h 9738027"/>
                <a:gd name="connsiteX435" fmla="*/ 6991349 w 14030783"/>
                <a:gd name="connsiteY435" fmla="*/ 9208143 h 9738027"/>
                <a:gd name="connsiteX436" fmla="*/ 7063921 w 14030783"/>
                <a:gd name="connsiteY436" fmla="*/ 9121057 h 9738027"/>
                <a:gd name="connsiteX437" fmla="*/ 7141028 w 14030783"/>
                <a:gd name="connsiteY437" fmla="*/ 9139881 h 9738027"/>
                <a:gd name="connsiteX438" fmla="*/ 7209064 w 14030783"/>
                <a:gd name="connsiteY438" fmla="*/ 9077514 h 9738027"/>
                <a:gd name="connsiteX439" fmla="*/ 7235939 w 14030783"/>
                <a:gd name="connsiteY439" fmla="*/ 9048713 h 9738027"/>
                <a:gd name="connsiteX440" fmla="*/ 7275172 w 14030783"/>
                <a:gd name="connsiteY440" fmla="*/ 9023539 h 9738027"/>
                <a:gd name="connsiteX441" fmla="*/ 7310436 w 14030783"/>
                <a:gd name="connsiteY441" fmla="*/ 9063681 h 9738027"/>
                <a:gd name="connsiteX442" fmla="*/ 7346609 w 14030783"/>
                <a:gd name="connsiteY442" fmla="*/ 9109604 h 9738027"/>
                <a:gd name="connsiteX443" fmla="*/ 7382328 w 14030783"/>
                <a:gd name="connsiteY443" fmla="*/ 9159270 h 9738027"/>
                <a:gd name="connsiteX444" fmla="*/ 7499349 w 14030783"/>
                <a:gd name="connsiteY444" fmla="*/ 9164600 h 9738027"/>
                <a:gd name="connsiteX445" fmla="*/ 7586435 w 14030783"/>
                <a:gd name="connsiteY445" fmla="*/ 9179114 h 9738027"/>
                <a:gd name="connsiteX446" fmla="*/ 7600949 w 14030783"/>
                <a:gd name="connsiteY446" fmla="*/ 9353285 h 9738027"/>
                <a:gd name="connsiteX447" fmla="*/ 7673521 w 14030783"/>
                <a:gd name="connsiteY447" fmla="*/ 9367800 h 9738027"/>
                <a:gd name="connsiteX448" fmla="*/ 7760607 w 14030783"/>
                <a:gd name="connsiteY448" fmla="*/ 9396828 h 9738027"/>
                <a:gd name="connsiteX449" fmla="*/ 7847692 w 14030783"/>
                <a:gd name="connsiteY449" fmla="*/ 9425857 h 9738027"/>
                <a:gd name="connsiteX450" fmla="*/ 7891235 w 14030783"/>
                <a:gd name="connsiteY450" fmla="*/ 9440371 h 9738027"/>
                <a:gd name="connsiteX451" fmla="*/ 7934778 w 14030783"/>
                <a:gd name="connsiteY451" fmla="*/ 9396828 h 9738027"/>
                <a:gd name="connsiteX452" fmla="*/ 7978321 w 14030783"/>
                <a:gd name="connsiteY452" fmla="*/ 9382314 h 9738027"/>
                <a:gd name="connsiteX453" fmla="*/ 8001453 w 14030783"/>
                <a:gd name="connsiteY453" fmla="*/ 9347389 h 9738027"/>
                <a:gd name="connsiteX454" fmla="*/ 8044315 w 14030783"/>
                <a:gd name="connsiteY454" fmla="*/ 9335483 h 9738027"/>
                <a:gd name="connsiteX455" fmla="*/ 8103847 w 14030783"/>
                <a:gd name="connsiteY455" fmla="*/ 9397396 h 9738027"/>
                <a:gd name="connsiteX456" fmla="*/ 8207942 w 14030783"/>
                <a:gd name="connsiteY456" fmla="*/ 9437309 h 9738027"/>
                <a:gd name="connsiteX457" fmla="*/ 8253866 w 14030783"/>
                <a:gd name="connsiteY457" fmla="*/ 9392633 h 9738027"/>
                <a:gd name="connsiteX458" fmla="*/ 8294347 w 14030783"/>
                <a:gd name="connsiteY458" fmla="*/ 9401818 h 9738027"/>
                <a:gd name="connsiteX459" fmla="*/ 8337890 w 14030783"/>
                <a:gd name="connsiteY459" fmla="*/ 9438217 h 9738027"/>
                <a:gd name="connsiteX460" fmla="*/ 8356259 w 14030783"/>
                <a:gd name="connsiteY460" fmla="*/ 9485502 h 9738027"/>
                <a:gd name="connsiteX461" fmla="*/ 8333808 w 14030783"/>
                <a:gd name="connsiteY461" fmla="*/ 9519633 h 9738027"/>
                <a:gd name="connsiteX462" fmla="*/ 8315778 w 14030783"/>
                <a:gd name="connsiteY462" fmla="*/ 9604564 h 9738027"/>
                <a:gd name="connsiteX463" fmla="*/ 8348095 w 14030783"/>
                <a:gd name="connsiteY463" fmla="*/ 9685413 h 9738027"/>
                <a:gd name="connsiteX464" fmla="*/ 8389257 w 14030783"/>
                <a:gd name="connsiteY464" fmla="*/ 9738027 h 9738027"/>
                <a:gd name="connsiteX465" fmla="*/ 8428264 w 14030783"/>
                <a:gd name="connsiteY465" fmla="*/ 9730657 h 9738027"/>
                <a:gd name="connsiteX466" fmla="*/ 8425202 w 14030783"/>
                <a:gd name="connsiteY466" fmla="*/ 9682578 h 9738027"/>
                <a:gd name="connsiteX467" fmla="*/ 8399235 w 14030783"/>
                <a:gd name="connsiteY467" fmla="*/ 9643571 h 9738027"/>
                <a:gd name="connsiteX468" fmla="*/ 8389937 w 14030783"/>
                <a:gd name="connsiteY468" fmla="*/ 9571453 h 9738027"/>
                <a:gd name="connsiteX469" fmla="*/ 8409214 w 14030783"/>
                <a:gd name="connsiteY469" fmla="*/ 9527684 h 9738027"/>
                <a:gd name="connsiteX470" fmla="*/ 8434841 w 14030783"/>
                <a:gd name="connsiteY470" fmla="*/ 9475977 h 9738027"/>
                <a:gd name="connsiteX471" fmla="*/ 8468178 w 14030783"/>
                <a:gd name="connsiteY471" fmla="*/ 9483120 h 9738027"/>
                <a:gd name="connsiteX472" fmla="*/ 8534853 w 14030783"/>
                <a:gd name="connsiteY472" fmla="*/ 9473595 h 9738027"/>
                <a:gd name="connsiteX473" fmla="*/ 8592684 w 14030783"/>
                <a:gd name="connsiteY473" fmla="*/ 9453185 h 9738027"/>
                <a:gd name="connsiteX474" fmla="*/ 8675007 w 14030783"/>
                <a:gd name="connsiteY474" fmla="*/ 9428465 h 9738027"/>
                <a:gd name="connsiteX475" fmla="*/ 8734991 w 14030783"/>
                <a:gd name="connsiteY475" fmla="*/ 9415877 h 9738027"/>
                <a:gd name="connsiteX476" fmla="*/ 8730116 w 14030783"/>
                <a:gd name="connsiteY476" fmla="*/ 9375964 h 9738027"/>
                <a:gd name="connsiteX477" fmla="*/ 8753928 w 14030783"/>
                <a:gd name="connsiteY477" fmla="*/ 9356914 h 9738027"/>
                <a:gd name="connsiteX478" fmla="*/ 8782503 w 14030783"/>
                <a:gd name="connsiteY478" fmla="*/ 9359295 h 9738027"/>
                <a:gd name="connsiteX479" fmla="*/ 8849178 w 14030783"/>
                <a:gd name="connsiteY479" fmla="*/ 9382314 h 9738027"/>
                <a:gd name="connsiteX480" fmla="*/ 8894876 w 14030783"/>
                <a:gd name="connsiteY480" fmla="*/ 9312577 h 9738027"/>
                <a:gd name="connsiteX481" fmla="*/ 8942047 w 14030783"/>
                <a:gd name="connsiteY481" fmla="*/ 9314052 h 9738027"/>
                <a:gd name="connsiteX482" fmla="*/ 8980147 w 14030783"/>
                <a:gd name="connsiteY482" fmla="*/ 9356914 h 9738027"/>
                <a:gd name="connsiteX483" fmla="*/ 9023009 w 14030783"/>
                <a:gd name="connsiteY483" fmla="*/ 9321195 h 9738027"/>
                <a:gd name="connsiteX484" fmla="*/ 9064511 w 14030783"/>
                <a:gd name="connsiteY484" fmla="*/ 9264272 h 9738027"/>
                <a:gd name="connsiteX485" fmla="*/ 9124723 w 14030783"/>
                <a:gd name="connsiteY485" fmla="*/ 9278106 h 9738027"/>
                <a:gd name="connsiteX486" fmla="*/ 9163503 w 14030783"/>
                <a:gd name="connsiteY486" fmla="*/ 9237852 h 9738027"/>
                <a:gd name="connsiteX487" fmla="*/ 9168266 w 14030783"/>
                <a:gd name="connsiteY487" fmla="*/ 9186258 h 9738027"/>
                <a:gd name="connsiteX488" fmla="*/ 9199222 w 14030783"/>
                <a:gd name="connsiteY488" fmla="*/ 9133077 h 9738027"/>
                <a:gd name="connsiteX489" fmla="*/ 9242084 w 14030783"/>
                <a:gd name="connsiteY489" fmla="*/ 9156889 h 9738027"/>
                <a:gd name="connsiteX490" fmla="*/ 9285174 w 14030783"/>
                <a:gd name="connsiteY490" fmla="*/ 9196690 h 9738027"/>
                <a:gd name="connsiteX491" fmla="*/ 9344478 w 14030783"/>
                <a:gd name="connsiteY491" fmla="*/ 9159270 h 9738027"/>
                <a:gd name="connsiteX492" fmla="*/ 9438367 w 14030783"/>
                <a:gd name="connsiteY492" fmla="*/ 9131943 h 9738027"/>
                <a:gd name="connsiteX493" fmla="*/ 9496878 w 14030783"/>
                <a:gd name="connsiteY493" fmla="*/ 9130695 h 9738027"/>
                <a:gd name="connsiteX494" fmla="*/ 9557316 w 14030783"/>
                <a:gd name="connsiteY494" fmla="*/ 9105521 h 9738027"/>
                <a:gd name="connsiteX495" fmla="*/ 9613446 w 14030783"/>
                <a:gd name="connsiteY495" fmla="*/ 9126046 h 9738027"/>
                <a:gd name="connsiteX496" fmla="*/ 9691007 w 14030783"/>
                <a:gd name="connsiteY496" fmla="*/ 9106543 h 9738027"/>
                <a:gd name="connsiteX497" fmla="*/ 9792153 w 14030783"/>
                <a:gd name="connsiteY497" fmla="*/ 9094977 h 9738027"/>
                <a:gd name="connsiteX498" fmla="*/ 9854973 w 14030783"/>
                <a:gd name="connsiteY498" fmla="*/ 9050866 h 9738027"/>
                <a:gd name="connsiteX499" fmla="*/ 9842159 w 14030783"/>
                <a:gd name="connsiteY499" fmla="*/ 9009252 h 9738027"/>
                <a:gd name="connsiteX500" fmla="*/ 9858034 w 14030783"/>
                <a:gd name="connsiteY500" fmla="*/ 8981583 h 9738027"/>
                <a:gd name="connsiteX501" fmla="*/ 9911216 w 14030783"/>
                <a:gd name="connsiteY501" fmla="*/ 8980677 h 9738027"/>
                <a:gd name="connsiteX502" fmla="*/ 9932534 w 14030783"/>
                <a:gd name="connsiteY502" fmla="*/ 8931350 h 9738027"/>
                <a:gd name="connsiteX503" fmla="*/ 9981519 w 14030783"/>
                <a:gd name="connsiteY503" fmla="*/ 8904022 h 9738027"/>
                <a:gd name="connsiteX504" fmla="*/ 10063162 w 14030783"/>
                <a:gd name="connsiteY504" fmla="*/ 8850956 h 9738027"/>
                <a:gd name="connsiteX505" fmla="*/ 10140723 w 14030783"/>
                <a:gd name="connsiteY505" fmla="*/ 8802650 h 9738027"/>
                <a:gd name="connsiteX506" fmla="*/ 10169524 w 14030783"/>
                <a:gd name="connsiteY506" fmla="*/ 8768632 h 9738027"/>
                <a:gd name="connsiteX507" fmla="*/ 10138795 w 14030783"/>
                <a:gd name="connsiteY507" fmla="*/ 8719646 h 9738027"/>
                <a:gd name="connsiteX508" fmla="*/ 10178256 w 14030783"/>
                <a:gd name="connsiteY508" fmla="*/ 8683474 h 9738027"/>
                <a:gd name="connsiteX509" fmla="*/ 10238467 w 14030783"/>
                <a:gd name="connsiteY509" fmla="*/ 8664197 h 9738027"/>
                <a:gd name="connsiteX510" fmla="*/ 10291535 w 14030783"/>
                <a:gd name="connsiteY510" fmla="*/ 8642539 h 9738027"/>
                <a:gd name="connsiteX511" fmla="*/ 10332470 w 14030783"/>
                <a:gd name="connsiteY511" fmla="*/ 8610902 h 9738027"/>
                <a:gd name="connsiteX512" fmla="*/ 10389847 w 14030783"/>
                <a:gd name="connsiteY512" fmla="*/ 8533002 h 9738027"/>
                <a:gd name="connsiteX513" fmla="*/ 10402207 w 14030783"/>
                <a:gd name="connsiteY513" fmla="*/ 8525971 h 9738027"/>
                <a:gd name="connsiteX514" fmla="*/ 10436905 w 14030783"/>
                <a:gd name="connsiteY514" fmla="*/ 8480274 h 9738027"/>
                <a:gd name="connsiteX515" fmla="*/ 10475232 w 14030783"/>
                <a:gd name="connsiteY515" fmla="*/ 8443875 h 9738027"/>
                <a:gd name="connsiteX516" fmla="*/ 10518321 w 14030783"/>
                <a:gd name="connsiteY516" fmla="*/ 8395343 h 9738027"/>
                <a:gd name="connsiteX517" fmla="*/ 10533516 w 14030783"/>
                <a:gd name="connsiteY517" fmla="*/ 8308257 h 9738027"/>
                <a:gd name="connsiteX518" fmla="*/ 10538052 w 14030783"/>
                <a:gd name="connsiteY518" fmla="*/ 8247819 h 9738027"/>
                <a:gd name="connsiteX519" fmla="*/ 10520816 w 14030783"/>
                <a:gd name="connsiteY519" fmla="*/ 8171052 h 9738027"/>
                <a:gd name="connsiteX520" fmla="*/ 10561864 w 14030783"/>
                <a:gd name="connsiteY520" fmla="*/ 8117643 h 9738027"/>
                <a:gd name="connsiteX521" fmla="*/ 10605407 w 14030783"/>
                <a:gd name="connsiteY521" fmla="*/ 8119571 h 9738027"/>
                <a:gd name="connsiteX522" fmla="*/ 10666072 w 14030783"/>
                <a:gd name="connsiteY522" fmla="*/ 8102676 h 9738027"/>
                <a:gd name="connsiteX523" fmla="*/ 10693627 w 14030783"/>
                <a:gd name="connsiteY523" fmla="*/ 8025569 h 9738027"/>
                <a:gd name="connsiteX524" fmla="*/ 10735128 w 14030783"/>
                <a:gd name="connsiteY524" fmla="*/ 7994839 h 9738027"/>
                <a:gd name="connsiteX525" fmla="*/ 10813823 w 14030783"/>
                <a:gd name="connsiteY525" fmla="*/ 7894940 h 9738027"/>
                <a:gd name="connsiteX526" fmla="*/ 10845233 w 14030783"/>
                <a:gd name="connsiteY526" fmla="*/ 7805246 h 9738027"/>
                <a:gd name="connsiteX527" fmla="*/ 10886394 w 14030783"/>
                <a:gd name="connsiteY527" fmla="*/ 7745488 h 9738027"/>
                <a:gd name="connsiteX528" fmla="*/ 10942297 w 14030783"/>
                <a:gd name="connsiteY528" fmla="*/ 7730520 h 9738027"/>
                <a:gd name="connsiteX529" fmla="*/ 10997292 w 14030783"/>
                <a:gd name="connsiteY529" fmla="*/ 7727685 h 9738027"/>
                <a:gd name="connsiteX530" fmla="*/ 10990829 w 14030783"/>
                <a:gd name="connsiteY530" fmla="*/ 7706028 h 9738027"/>
                <a:gd name="connsiteX531" fmla="*/ 10982778 w 14030783"/>
                <a:gd name="connsiteY531" fmla="*/ 7652732 h 9738027"/>
                <a:gd name="connsiteX532" fmla="*/ 10989695 w 14030783"/>
                <a:gd name="connsiteY532" fmla="*/ 7604427 h 9738027"/>
                <a:gd name="connsiteX533" fmla="*/ 10956584 w 14030783"/>
                <a:gd name="connsiteY533" fmla="*/ 7507590 h 9738027"/>
                <a:gd name="connsiteX534" fmla="*/ 10954430 w 14030783"/>
                <a:gd name="connsiteY534" fmla="*/ 7454521 h 9738027"/>
                <a:gd name="connsiteX535" fmla="*/ 11002735 w 14030783"/>
                <a:gd name="connsiteY535" fmla="*/ 7401681 h 9738027"/>
                <a:gd name="connsiteX536" fmla="*/ 11063741 w 14030783"/>
                <a:gd name="connsiteY536" fmla="*/ 7373333 h 9738027"/>
                <a:gd name="connsiteX537" fmla="*/ 11055349 w 14030783"/>
                <a:gd name="connsiteY537" fmla="*/ 7335800 h 9738027"/>
                <a:gd name="connsiteX538" fmla="*/ 11013734 w 14030783"/>
                <a:gd name="connsiteY538" fmla="*/ 7306998 h 9738027"/>
                <a:gd name="connsiteX539" fmla="*/ 10951368 w 14030783"/>
                <a:gd name="connsiteY539" fmla="*/ 7239643 h 9738027"/>
                <a:gd name="connsiteX540" fmla="*/ 10890703 w 14030783"/>
                <a:gd name="connsiteY540" fmla="*/ 7270371 h 9738027"/>
                <a:gd name="connsiteX541" fmla="*/ 10820966 w 14030783"/>
                <a:gd name="connsiteY541" fmla="*/ 7263001 h 9738027"/>
                <a:gd name="connsiteX542" fmla="*/ 10823121 w 14030783"/>
                <a:gd name="connsiteY542" fmla="*/ 7205171 h 9738027"/>
                <a:gd name="connsiteX543" fmla="*/ 10869045 w 14030783"/>
                <a:gd name="connsiteY543" fmla="*/ 7133053 h 9738027"/>
                <a:gd name="connsiteX544" fmla="*/ 10916103 w 14030783"/>
                <a:gd name="connsiteY544" fmla="*/ 7116158 h 9738027"/>
                <a:gd name="connsiteX545" fmla="*/ 10956130 w 14030783"/>
                <a:gd name="connsiteY545" fmla="*/ 7087357 h 9738027"/>
                <a:gd name="connsiteX546" fmla="*/ 11012486 w 14030783"/>
                <a:gd name="connsiteY546" fmla="*/ 7074769 h 9738027"/>
                <a:gd name="connsiteX547" fmla="*/ 11072244 w 14030783"/>
                <a:gd name="connsiteY547" fmla="*/ 7055039 h 9738027"/>
                <a:gd name="connsiteX548" fmla="*/ 10968491 w 14030783"/>
                <a:gd name="connsiteY548" fmla="*/ 6954120 h 9738027"/>
                <a:gd name="connsiteX549" fmla="*/ 10942070 w 14030783"/>
                <a:gd name="connsiteY549" fmla="*/ 6879619 h 9738027"/>
                <a:gd name="connsiteX550" fmla="*/ 11036527 w 14030783"/>
                <a:gd name="connsiteY550" fmla="*/ 6886083 h 9738027"/>
                <a:gd name="connsiteX551" fmla="*/ 11084378 w 14030783"/>
                <a:gd name="connsiteY551" fmla="*/ 6856828 h 9738027"/>
                <a:gd name="connsiteX552" fmla="*/ 11026321 w 14030783"/>
                <a:gd name="connsiteY552" fmla="*/ 6788566 h 9738027"/>
                <a:gd name="connsiteX553" fmla="*/ 10953749 w 14030783"/>
                <a:gd name="connsiteY553" fmla="*/ 6740714 h 9738027"/>
                <a:gd name="connsiteX554" fmla="*/ 10948307 w 14030783"/>
                <a:gd name="connsiteY554" fmla="*/ 6692862 h 9738027"/>
                <a:gd name="connsiteX555" fmla="*/ 10895692 w 14030783"/>
                <a:gd name="connsiteY555" fmla="*/ 6668143 h 9738027"/>
                <a:gd name="connsiteX556" fmla="*/ 10852603 w 14030783"/>
                <a:gd name="connsiteY556" fmla="*/ 6633671 h 9738027"/>
                <a:gd name="connsiteX557" fmla="*/ 10842851 w 14030783"/>
                <a:gd name="connsiteY557" fmla="*/ 6556790 h 9738027"/>
                <a:gd name="connsiteX558" fmla="*/ 10832646 w 14030783"/>
                <a:gd name="connsiteY558" fmla="*/ 6494198 h 9738027"/>
                <a:gd name="connsiteX559" fmla="*/ 10779578 w 14030783"/>
                <a:gd name="connsiteY559" fmla="*/ 6367878 h 9738027"/>
                <a:gd name="connsiteX560" fmla="*/ 10750549 w 14030783"/>
                <a:gd name="connsiteY560" fmla="*/ 6247228 h 9738027"/>
                <a:gd name="connsiteX561" fmla="*/ 10707007 w 14030783"/>
                <a:gd name="connsiteY561" fmla="*/ 6218200 h 9738027"/>
                <a:gd name="connsiteX562" fmla="*/ 10658021 w 14030783"/>
                <a:gd name="connsiteY562" fmla="*/ 6155833 h 9738027"/>
                <a:gd name="connsiteX563" fmla="*/ 10547349 w 14030783"/>
                <a:gd name="connsiteY563" fmla="*/ 6072831 h 9738027"/>
                <a:gd name="connsiteX564" fmla="*/ 10465027 w 14030783"/>
                <a:gd name="connsiteY564" fmla="*/ 6005701 h 9738027"/>
                <a:gd name="connsiteX565" fmla="*/ 10480221 w 14030783"/>
                <a:gd name="connsiteY565" fmla="*/ 5885505 h 9738027"/>
                <a:gd name="connsiteX566" fmla="*/ 10547803 w 14030783"/>
                <a:gd name="connsiteY566" fmla="*/ 5822232 h 9738027"/>
                <a:gd name="connsiteX567" fmla="*/ 10634435 w 14030783"/>
                <a:gd name="connsiteY567" fmla="*/ 5724714 h 9738027"/>
                <a:gd name="connsiteX568" fmla="*/ 10668453 w 14030783"/>
                <a:gd name="connsiteY568" fmla="*/ 5637402 h 9738027"/>
                <a:gd name="connsiteX569" fmla="*/ 10711996 w 14030783"/>
                <a:gd name="connsiteY569" fmla="*/ 5604745 h 9738027"/>
                <a:gd name="connsiteX570" fmla="*/ 10789103 w 14030783"/>
                <a:gd name="connsiteY570" fmla="*/ 5627196 h 9738027"/>
                <a:gd name="connsiteX571" fmla="*/ 10799989 w 14030783"/>
                <a:gd name="connsiteY571" fmla="*/ 5560067 h 9738027"/>
                <a:gd name="connsiteX572" fmla="*/ 10853057 w 14030783"/>
                <a:gd name="connsiteY572" fmla="*/ 5502464 h 9738027"/>
                <a:gd name="connsiteX573" fmla="*/ 10929936 w 14030783"/>
                <a:gd name="connsiteY573" fmla="*/ 5468446 h 9738027"/>
                <a:gd name="connsiteX574" fmla="*/ 10997292 w 14030783"/>
                <a:gd name="connsiteY574" fmla="*/ 5463457 h 9738027"/>
                <a:gd name="connsiteX575" fmla="*/ 11027909 w 14030783"/>
                <a:gd name="connsiteY575" fmla="*/ 5434655 h 9738027"/>
                <a:gd name="connsiteX576" fmla="*/ 11090501 w 14030783"/>
                <a:gd name="connsiteY576" fmla="*/ 5395875 h 9738027"/>
                <a:gd name="connsiteX577" fmla="*/ 11200492 w 14030783"/>
                <a:gd name="connsiteY577" fmla="*/ 5361857 h 9738027"/>
                <a:gd name="connsiteX578" fmla="*/ 11244035 w 14030783"/>
                <a:gd name="connsiteY578" fmla="*/ 5332828 h 9738027"/>
                <a:gd name="connsiteX579" fmla="*/ 11200492 w 14030783"/>
                <a:gd name="connsiteY579" fmla="*/ 5303800 h 9738027"/>
                <a:gd name="connsiteX580" fmla="*/ 10910207 w 14030783"/>
                <a:gd name="connsiteY580" fmla="*/ 5260257 h 9738027"/>
                <a:gd name="connsiteX581" fmla="*/ 10866664 w 14030783"/>
                <a:gd name="connsiteY581" fmla="*/ 5216714 h 9738027"/>
                <a:gd name="connsiteX582" fmla="*/ 10721521 w 14030783"/>
                <a:gd name="connsiteY582" fmla="*/ 5274771 h 9738027"/>
                <a:gd name="connsiteX583" fmla="*/ 10663464 w 14030783"/>
                <a:gd name="connsiteY583" fmla="*/ 5303800 h 9738027"/>
                <a:gd name="connsiteX584" fmla="*/ 10576378 w 14030783"/>
                <a:gd name="connsiteY584" fmla="*/ 5390206 h 9738027"/>
                <a:gd name="connsiteX585" fmla="*/ 10479087 w 14030783"/>
                <a:gd name="connsiteY585" fmla="*/ 5361403 h 9738027"/>
                <a:gd name="connsiteX586" fmla="*/ 10407422 w 14030783"/>
                <a:gd name="connsiteY586" fmla="*/ 5317633 h 9738027"/>
                <a:gd name="connsiteX587" fmla="*/ 10387692 w 14030783"/>
                <a:gd name="connsiteY587" fmla="*/ 5245743 h 9738027"/>
                <a:gd name="connsiteX588" fmla="*/ 10402207 w 14030783"/>
                <a:gd name="connsiteY588" fmla="*/ 5187685 h 9738027"/>
                <a:gd name="connsiteX589" fmla="*/ 10431235 w 14030783"/>
                <a:gd name="connsiteY589" fmla="*/ 5144143 h 9738027"/>
                <a:gd name="connsiteX590" fmla="*/ 10387692 w 14030783"/>
                <a:gd name="connsiteY590" fmla="*/ 5115114 h 9738027"/>
                <a:gd name="connsiteX591" fmla="*/ 10329635 w 14030783"/>
                <a:gd name="connsiteY591" fmla="*/ 5100600 h 9738027"/>
                <a:gd name="connsiteX592" fmla="*/ 10242549 w 14030783"/>
                <a:gd name="connsiteY592" fmla="*/ 5071571 h 9738027"/>
                <a:gd name="connsiteX593" fmla="*/ 10199007 w 14030783"/>
                <a:gd name="connsiteY593" fmla="*/ 5057057 h 9738027"/>
                <a:gd name="connsiteX594" fmla="*/ 10112602 w 14030783"/>
                <a:gd name="connsiteY594" fmla="*/ 5028028 h 9738027"/>
                <a:gd name="connsiteX595" fmla="*/ 10083346 w 14030783"/>
                <a:gd name="connsiteY595" fmla="*/ 4921665 h 9738027"/>
                <a:gd name="connsiteX596" fmla="*/ 10088789 w 14030783"/>
                <a:gd name="connsiteY596" fmla="*/ 4868598 h 9738027"/>
                <a:gd name="connsiteX597" fmla="*/ 10141403 w 14030783"/>
                <a:gd name="connsiteY597" fmla="*/ 4758381 h 9738027"/>
                <a:gd name="connsiteX598" fmla="*/ 10227809 w 14030783"/>
                <a:gd name="connsiteY598" fmla="*/ 4753164 h 9738027"/>
                <a:gd name="connsiteX599" fmla="*/ 10301060 w 14030783"/>
                <a:gd name="connsiteY599" fmla="*/ 4791490 h 9738027"/>
                <a:gd name="connsiteX600" fmla="*/ 10350727 w 14030783"/>
                <a:gd name="connsiteY600" fmla="*/ 4762462 h 9738027"/>
                <a:gd name="connsiteX601" fmla="*/ 10404021 w 14030783"/>
                <a:gd name="connsiteY601" fmla="*/ 4752710 h 9738027"/>
                <a:gd name="connsiteX602" fmla="*/ 10461851 w 14030783"/>
                <a:gd name="connsiteY602" fmla="*/ 4698963 h 9738027"/>
                <a:gd name="connsiteX603" fmla="*/ 10486117 w 14030783"/>
                <a:gd name="connsiteY603" fmla="*/ 4607114 h 9738027"/>
                <a:gd name="connsiteX604" fmla="*/ 10530341 w 14030783"/>
                <a:gd name="connsiteY604" fmla="*/ 4532502 h 9738027"/>
                <a:gd name="connsiteX605" fmla="*/ 10634435 w 14030783"/>
                <a:gd name="connsiteY605" fmla="*/ 4520028 h 9738027"/>
                <a:gd name="connsiteX606" fmla="*/ 10677978 w 14030783"/>
                <a:gd name="connsiteY606" fmla="*/ 4491000 h 9738027"/>
                <a:gd name="connsiteX607" fmla="*/ 10750549 w 14030783"/>
                <a:gd name="connsiteY607" fmla="*/ 4403914 h 9738027"/>
                <a:gd name="connsiteX608" fmla="*/ 10794092 w 14030783"/>
                <a:gd name="connsiteY608" fmla="*/ 4360371 h 9738027"/>
                <a:gd name="connsiteX609" fmla="*/ 10814503 w 14030783"/>
                <a:gd name="connsiteY609" fmla="*/ 4302314 h 9738027"/>
                <a:gd name="connsiteX610" fmla="*/ 10887528 w 14030783"/>
                <a:gd name="connsiteY610" fmla="*/ 4251514 h 9738027"/>
                <a:gd name="connsiteX611" fmla="*/ 11016116 w 14030783"/>
                <a:gd name="connsiteY611" fmla="*/ 4232464 h 9738027"/>
                <a:gd name="connsiteX612" fmla="*/ 11142209 w 14030783"/>
                <a:gd name="connsiteY612" fmla="*/ 4307983 h 9738027"/>
                <a:gd name="connsiteX613" fmla="*/ 11165794 w 14030783"/>
                <a:gd name="connsiteY613" fmla="*/ 4433170 h 9738027"/>
                <a:gd name="connsiteX614" fmla="*/ 11117489 w 14030783"/>
                <a:gd name="connsiteY614" fmla="*/ 4505514 h 9738027"/>
                <a:gd name="connsiteX615" fmla="*/ 11087553 w 14030783"/>
                <a:gd name="connsiteY615" fmla="*/ 4551552 h 9738027"/>
                <a:gd name="connsiteX616" fmla="*/ 11088687 w 14030783"/>
                <a:gd name="connsiteY616" fmla="*/ 4577632 h 9738027"/>
                <a:gd name="connsiteX617" fmla="*/ 11026321 w 14030783"/>
                <a:gd name="connsiteY617" fmla="*/ 4592600 h 9738027"/>
                <a:gd name="connsiteX618" fmla="*/ 11011807 w 14030783"/>
                <a:gd name="connsiteY618" fmla="*/ 4650657 h 9738027"/>
                <a:gd name="connsiteX619" fmla="*/ 11098892 w 14030783"/>
                <a:gd name="connsiteY619" fmla="*/ 4665171 h 9738027"/>
                <a:gd name="connsiteX620" fmla="*/ 11055349 w 14030783"/>
                <a:gd name="connsiteY620" fmla="*/ 4708714 h 9738027"/>
                <a:gd name="connsiteX621" fmla="*/ 11040835 w 14030783"/>
                <a:gd name="connsiteY621" fmla="*/ 4752257 h 9738027"/>
                <a:gd name="connsiteX622" fmla="*/ 11055349 w 14030783"/>
                <a:gd name="connsiteY622" fmla="*/ 4781285 h 9738027"/>
                <a:gd name="connsiteX623" fmla="*/ 11098892 w 14030783"/>
                <a:gd name="connsiteY623" fmla="*/ 4737743 h 9738027"/>
                <a:gd name="connsiteX624" fmla="*/ 11229521 w 14030783"/>
                <a:gd name="connsiteY624" fmla="*/ 4650657 h 9738027"/>
                <a:gd name="connsiteX625" fmla="*/ 11287578 w 14030783"/>
                <a:gd name="connsiteY625" fmla="*/ 4636143 h 9738027"/>
                <a:gd name="connsiteX626" fmla="*/ 11374664 w 14030783"/>
                <a:gd name="connsiteY626" fmla="*/ 4592600 h 9738027"/>
                <a:gd name="connsiteX627" fmla="*/ 11461749 w 14030783"/>
                <a:gd name="connsiteY627" fmla="*/ 4549057 h 9738027"/>
                <a:gd name="connsiteX628" fmla="*/ 11577864 w 14030783"/>
                <a:gd name="connsiteY628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58892 w 14030783"/>
                <a:gd name="connsiteY163" fmla="*/ 3533057 h 9738027"/>
                <a:gd name="connsiteX164" fmla="*/ 8500835 w 14030783"/>
                <a:gd name="connsiteY164" fmla="*/ 3620143 h 9738027"/>
                <a:gd name="connsiteX165" fmla="*/ 8428490 w 14030783"/>
                <a:gd name="connsiteY165" fmla="*/ 3652459 h 9738027"/>
                <a:gd name="connsiteX166" fmla="*/ 8375423 w 14030783"/>
                <a:gd name="connsiteY166" fmla="*/ 3686024 h 9738027"/>
                <a:gd name="connsiteX167" fmla="*/ 8261010 w 14030783"/>
                <a:gd name="connsiteY167" fmla="*/ 3787170 h 9738027"/>
                <a:gd name="connsiteX168" fmla="*/ 8137751 w 14030783"/>
                <a:gd name="connsiteY168" fmla="*/ 3783882 h 9738027"/>
                <a:gd name="connsiteX169" fmla="*/ 7977641 w 14030783"/>
                <a:gd name="connsiteY169" fmla="*/ 3772203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60750 h 9738027"/>
                <a:gd name="connsiteX172" fmla="*/ 7695632 w 14030783"/>
                <a:gd name="connsiteY172" fmla="*/ 3787397 h 9738027"/>
                <a:gd name="connsiteX173" fmla="*/ 7649709 w 14030783"/>
                <a:gd name="connsiteY173" fmla="*/ 3813818 h 9738027"/>
                <a:gd name="connsiteX174" fmla="*/ 7601403 w 14030783"/>
                <a:gd name="connsiteY174" fmla="*/ 3835702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123678 w 14030783"/>
                <a:gd name="connsiteY180" fmla="*/ 3927551 h 9738027"/>
                <a:gd name="connsiteX181" fmla="*/ 7020378 w 14030783"/>
                <a:gd name="connsiteY181" fmla="*/ 3924943 h 9738027"/>
                <a:gd name="connsiteX182" fmla="*/ 6915604 w 14030783"/>
                <a:gd name="connsiteY182" fmla="*/ 3941952 h 9738027"/>
                <a:gd name="connsiteX183" fmla="*/ 6788149 w 14030783"/>
                <a:gd name="connsiteY183" fmla="*/ 3905213 h 9738027"/>
                <a:gd name="connsiteX184" fmla="*/ 6676571 w 14030783"/>
                <a:gd name="connsiteY184" fmla="*/ 3860989 h 9738027"/>
                <a:gd name="connsiteX185" fmla="*/ 6584722 w 14030783"/>
                <a:gd name="connsiteY185" fmla="*/ 3822435 h 9738027"/>
                <a:gd name="connsiteX186" fmla="*/ 6526892 w 14030783"/>
                <a:gd name="connsiteY186" fmla="*/ 3798396 h 9738027"/>
                <a:gd name="connsiteX187" fmla="*/ 6466680 w 14030783"/>
                <a:gd name="connsiteY187" fmla="*/ 3781501 h 9738027"/>
                <a:gd name="connsiteX188" fmla="*/ 6265635 w 14030783"/>
                <a:gd name="connsiteY188" fmla="*/ 3692714 h 9738027"/>
                <a:gd name="connsiteX189" fmla="*/ 6207578 w 14030783"/>
                <a:gd name="connsiteY189" fmla="*/ 3678200 h 9738027"/>
                <a:gd name="connsiteX190" fmla="*/ 5960835 w 14030783"/>
                <a:gd name="connsiteY190" fmla="*/ 3663685 h 9738027"/>
                <a:gd name="connsiteX191" fmla="*/ 5627007 w 14030783"/>
                <a:gd name="connsiteY191" fmla="*/ 3663685 h 9738027"/>
                <a:gd name="connsiteX192" fmla="*/ 5568949 w 14030783"/>
                <a:gd name="connsiteY192" fmla="*/ 3678200 h 9738027"/>
                <a:gd name="connsiteX193" fmla="*/ 5481864 w 14030783"/>
                <a:gd name="connsiteY193" fmla="*/ 3692714 h 9738027"/>
                <a:gd name="connsiteX194" fmla="*/ 5293178 w 14030783"/>
                <a:gd name="connsiteY194" fmla="*/ 3678200 h 9738027"/>
                <a:gd name="connsiteX195" fmla="*/ 5206092 w 14030783"/>
                <a:gd name="connsiteY195" fmla="*/ 3620143 h 9738027"/>
                <a:gd name="connsiteX196" fmla="*/ 5191578 w 14030783"/>
                <a:gd name="connsiteY196" fmla="*/ 3576600 h 9738027"/>
                <a:gd name="connsiteX197" fmla="*/ 5104492 w 14030783"/>
                <a:gd name="connsiteY197" fmla="*/ 3489514 h 9738027"/>
                <a:gd name="connsiteX198" fmla="*/ 5070701 w 14030783"/>
                <a:gd name="connsiteY198" fmla="*/ 3392450 h 9738027"/>
                <a:gd name="connsiteX199" fmla="*/ 5022623 w 14030783"/>
                <a:gd name="connsiteY199" fmla="*/ 3281325 h 9738027"/>
                <a:gd name="connsiteX200" fmla="*/ 5031921 w 14030783"/>
                <a:gd name="connsiteY200" fmla="*/ 3213743 h 9738027"/>
                <a:gd name="connsiteX201" fmla="*/ 4959349 w 14030783"/>
                <a:gd name="connsiteY201" fmla="*/ 3199228 h 9738027"/>
                <a:gd name="connsiteX202" fmla="*/ 4879408 w 14030783"/>
                <a:gd name="connsiteY202" fmla="*/ 3194693 h 9738027"/>
                <a:gd name="connsiteX203" fmla="*/ 4785178 w 14030783"/>
                <a:gd name="connsiteY203" fmla="*/ 3141171 h 9738027"/>
                <a:gd name="connsiteX204" fmla="*/ 4727121 w 14030783"/>
                <a:gd name="connsiteY204" fmla="*/ 3054085 h 9738027"/>
                <a:gd name="connsiteX205" fmla="*/ 4683578 w 14030783"/>
                <a:gd name="connsiteY205" fmla="*/ 3039571 h 9738027"/>
                <a:gd name="connsiteX206" fmla="*/ 4640035 w 14030783"/>
                <a:gd name="connsiteY206" fmla="*/ 3010543 h 9738027"/>
                <a:gd name="connsiteX207" fmla="*/ 4494892 w 14030783"/>
                <a:gd name="connsiteY207" fmla="*/ 2981514 h 9738027"/>
                <a:gd name="connsiteX208" fmla="*/ 4318113 w 14030783"/>
                <a:gd name="connsiteY208" fmla="*/ 2930828 h 9738027"/>
                <a:gd name="connsiteX209" fmla="*/ 4132035 w 14030783"/>
                <a:gd name="connsiteY209" fmla="*/ 2894428 h 9738027"/>
                <a:gd name="connsiteX210" fmla="*/ 4056856 w 14030783"/>
                <a:gd name="connsiteY210" fmla="*/ 2901119 h 9738027"/>
                <a:gd name="connsiteX211" fmla="*/ 3975213 w 14030783"/>
                <a:gd name="connsiteY211" fmla="*/ 2864946 h 9738027"/>
                <a:gd name="connsiteX212" fmla="*/ 3950948 w 14030783"/>
                <a:gd name="connsiteY212" fmla="*/ 2777520 h 9738027"/>
                <a:gd name="connsiteX213" fmla="*/ 4034292 w 14030783"/>
                <a:gd name="connsiteY213" fmla="*/ 2620358 h 9738027"/>
                <a:gd name="connsiteX214" fmla="*/ 4030435 w 14030783"/>
                <a:gd name="connsiteY214" fmla="*/ 2488028 h 9738027"/>
                <a:gd name="connsiteX215" fmla="*/ 3996871 w 14030783"/>
                <a:gd name="connsiteY215" fmla="*/ 2328144 h 9738027"/>
                <a:gd name="connsiteX216" fmla="*/ 3936433 w 14030783"/>
                <a:gd name="connsiteY216" fmla="*/ 2221328 h 9738027"/>
                <a:gd name="connsiteX217" fmla="*/ 3914321 w 14030783"/>
                <a:gd name="connsiteY217" fmla="*/ 2139685 h 9738027"/>
                <a:gd name="connsiteX218" fmla="*/ 3783466 w 14030783"/>
                <a:gd name="connsiteY218" fmla="*/ 1999305 h 9738027"/>
                <a:gd name="connsiteX219" fmla="*/ 3712823 w 14030783"/>
                <a:gd name="connsiteY219" fmla="*/ 1951226 h 9738027"/>
                <a:gd name="connsiteX220" fmla="*/ 3606913 w 14030783"/>
                <a:gd name="connsiteY220" fmla="*/ 1968122 h 9738027"/>
                <a:gd name="connsiteX221" fmla="*/ 3493407 w 14030783"/>
                <a:gd name="connsiteY221" fmla="*/ 1951000 h 9738027"/>
                <a:gd name="connsiteX222" fmla="*/ 3464378 w 14030783"/>
                <a:gd name="connsiteY222" fmla="*/ 1907457 h 9738027"/>
                <a:gd name="connsiteX223" fmla="*/ 3406321 w 14030783"/>
                <a:gd name="connsiteY223" fmla="*/ 1849400 h 9738027"/>
                <a:gd name="connsiteX224" fmla="*/ 3322524 w 14030783"/>
                <a:gd name="connsiteY224" fmla="*/ 1756418 h 9738027"/>
                <a:gd name="connsiteX225" fmla="*/ 3297577 w 14030783"/>
                <a:gd name="connsiteY225" fmla="*/ 1640757 h 9738027"/>
                <a:gd name="connsiteX226" fmla="*/ 3261178 w 14030783"/>
                <a:gd name="connsiteY226" fmla="*/ 1588143 h 9738027"/>
                <a:gd name="connsiteX227" fmla="*/ 3133158 w 14030783"/>
                <a:gd name="connsiteY227" fmla="*/ 1569319 h 9738027"/>
                <a:gd name="connsiteX228" fmla="*/ 3066255 w 14030783"/>
                <a:gd name="connsiteY228" fmla="*/ 1617626 h 9738027"/>
                <a:gd name="connsiteX229" fmla="*/ 3031557 w 14030783"/>
                <a:gd name="connsiteY229" fmla="*/ 1714235 h 9738027"/>
                <a:gd name="connsiteX230" fmla="*/ 3014435 w 14030783"/>
                <a:gd name="connsiteY230" fmla="*/ 1776828 h 9738027"/>
                <a:gd name="connsiteX231" fmla="*/ 2949235 w 14030783"/>
                <a:gd name="connsiteY231" fmla="*/ 1808012 h 9738027"/>
                <a:gd name="connsiteX232" fmla="*/ 2829379 w 14030783"/>
                <a:gd name="connsiteY232" fmla="*/ 1820258 h 9738027"/>
                <a:gd name="connsiteX233" fmla="*/ 2804998 w 14030783"/>
                <a:gd name="connsiteY233" fmla="*/ 1842257 h 9738027"/>
                <a:gd name="connsiteX234" fmla="*/ 2772682 w 14030783"/>
                <a:gd name="connsiteY234" fmla="*/ 1878428 h 9738027"/>
                <a:gd name="connsiteX235" fmla="*/ 2757942 w 14030783"/>
                <a:gd name="connsiteY235" fmla="*/ 1998851 h 9738027"/>
                <a:gd name="connsiteX236" fmla="*/ 2772001 w 14030783"/>
                <a:gd name="connsiteY236" fmla="*/ 2139913 h 9738027"/>
                <a:gd name="connsiteX237" fmla="*/ 2771547 w 14030783"/>
                <a:gd name="connsiteY237" fmla="*/ 2255572 h 9738027"/>
                <a:gd name="connsiteX238" fmla="*/ 2695121 w 14030783"/>
                <a:gd name="connsiteY238" fmla="*/ 2328371 h 9738027"/>
                <a:gd name="connsiteX239" fmla="*/ 2457904 w 14030783"/>
                <a:gd name="connsiteY239" fmla="*/ 2320320 h 9738027"/>
                <a:gd name="connsiteX240" fmla="*/ 2317749 w 14030783"/>
                <a:gd name="connsiteY240" fmla="*/ 2284828 h 9738027"/>
                <a:gd name="connsiteX241" fmla="*/ 2274207 w 14030783"/>
                <a:gd name="connsiteY241" fmla="*/ 2270314 h 9738027"/>
                <a:gd name="connsiteX242" fmla="*/ 2143578 w 14030783"/>
                <a:gd name="connsiteY242" fmla="*/ 2284828 h 9738027"/>
                <a:gd name="connsiteX243" fmla="*/ 2129064 w 14030783"/>
                <a:gd name="connsiteY243" fmla="*/ 2357400 h 9738027"/>
                <a:gd name="connsiteX244" fmla="*/ 2099808 w 14030783"/>
                <a:gd name="connsiteY244" fmla="*/ 2463763 h 9738027"/>
                <a:gd name="connsiteX245" fmla="*/ 2070553 w 14030783"/>
                <a:gd name="connsiteY245" fmla="*/ 2561053 h 9738027"/>
                <a:gd name="connsiteX246" fmla="*/ 2027464 w 14030783"/>
                <a:gd name="connsiteY246" fmla="*/ 2647459 h 9738027"/>
                <a:gd name="connsiteX247" fmla="*/ 2025309 w 14030783"/>
                <a:gd name="connsiteY247" fmla="*/ 2780695 h 9738027"/>
                <a:gd name="connsiteX248" fmla="*/ 2085295 w 14030783"/>
                <a:gd name="connsiteY248" fmla="*/ 2852813 h 9738027"/>
                <a:gd name="connsiteX249" fmla="*/ 2020093 w 14030783"/>
                <a:gd name="connsiteY249" fmla="*/ 2903953 h 9738027"/>
                <a:gd name="connsiteX250" fmla="*/ 1918493 w 14030783"/>
                <a:gd name="connsiteY250" fmla="*/ 2846576 h 9738027"/>
                <a:gd name="connsiteX251" fmla="*/ 1817348 w 14030783"/>
                <a:gd name="connsiteY251" fmla="*/ 2863245 h 9738027"/>
                <a:gd name="connsiteX252" fmla="*/ 1621064 w 14030783"/>
                <a:gd name="connsiteY252" fmla="*/ 2908943 h 9738027"/>
                <a:gd name="connsiteX253" fmla="*/ 1582510 w 14030783"/>
                <a:gd name="connsiteY253" fmla="*/ 2933435 h 9738027"/>
                <a:gd name="connsiteX254" fmla="*/ 1512773 w 14030783"/>
                <a:gd name="connsiteY254" fmla="*/ 2955320 h 9738027"/>
                <a:gd name="connsiteX255" fmla="*/ 1517309 w 14030783"/>
                <a:gd name="connsiteY255" fmla="*/ 3013150 h 9738027"/>
                <a:gd name="connsiteX256" fmla="*/ 1549173 w 14030783"/>
                <a:gd name="connsiteY256" fmla="*/ 3107153 h 9738027"/>
                <a:gd name="connsiteX257" fmla="*/ 1592716 w 14030783"/>
                <a:gd name="connsiteY257" fmla="*/ 3191403 h 9738027"/>
                <a:gd name="connsiteX258" fmla="*/ 1641135 w 14030783"/>
                <a:gd name="connsiteY258" fmla="*/ 3379977 h 9738027"/>
                <a:gd name="connsiteX259" fmla="*/ 1679235 w 14030783"/>
                <a:gd name="connsiteY259" fmla="*/ 3515708 h 9738027"/>
                <a:gd name="connsiteX260" fmla="*/ 1611766 w 14030783"/>
                <a:gd name="connsiteY260" fmla="*/ 3576373 h 9738027"/>
                <a:gd name="connsiteX261" fmla="*/ 1603941 w 14030783"/>
                <a:gd name="connsiteY261" fmla="*/ 3629214 h 9738027"/>
                <a:gd name="connsiteX262" fmla="*/ 1562554 w 14030783"/>
                <a:gd name="connsiteY262" fmla="*/ 3677633 h 9738027"/>
                <a:gd name="connsiteX263" fmla="*/ 1524454 w 14030783"/>
                <a:gd name="connsiteY263" fmla="*/ 3753833 h 9738027"/>
                <a:gd name="connsiteX264" fmla="*/ 1548492 w 14030783"/>
                <a:gd name="connsiteY264" fmla="*/ 3852371 h 9738027"/>
                <a:gd name="connsiteX265" fmla="*/ 1504949 w 14030783"/>
                <a:gd name="connsiteY265" fmla="*/ 3866885 h 9738027"/>
                <a:gd name="connsiteX266" fmla="*/ 1446892 w 14030783"/>
                <a:gd name="connsiteY266" fmla="*/ 3881400 h 9738027"/>
                <a:gd name="connsiteX267" fmla="*/ 1427615 w 14030783"/>
                <a:gd name="connsiteY267" fmla="*/ 3913037 h 9738027"/>
                <a:gd name="connsiteX268" fmla="*/ 1374548 w 14030783"/>
                <a:gd name="connsiteY268" fmla="*/ 3939910 h 9738027"/>
                <a:gd name="connsiteX269" fmla="*/ 1333386 w 14030783"/>
                <a:gd name="connsiteY269" fmla="*/ 3980845 h 9738027"/>
                <a:gd name="connsiteX270" fmla="*/ 1200149 w 14030783"/>
                <a:gd name="connsiteY270" fmla="*/ 4041057 h 9738027"/>
                <a:gd name="connsiteX271" fmla="*/ 1132114 w 14030783"/>
                <a:gd name="connsiteY271" fmla="*/ 4089135 h 9738027"/>
                <a:gd name="connsiteX272" fmla="*/ 1102858 w 14030783"/>
                <a:gd name="connsiteY272" fmla="*/ 4120319 h 9738027"/>
                <a:gd name="connsiteX273" fmla="*/ 1052398 w 14030783"/>
                <a:gd name="connsiteY273" fmla="*/ 4154337 h 9738027"/>
                <a:gd name="connsiteX274" fmla="*/ 996269 w 14030783"/>
                <a:gd name="connsiteY274" fmla="*/ 4183591 h 9738027"/>
                <a:gd name="connsiteX275" fmla="*/ 870857 w 14030783"/>
                <a:gd name="connsiteY275" fmla="*/ 4203322 h 9738027"/>
                <a:gd name="connsiteX276" fmla="*/ 759958 w 14030783"/>
                <a:gd name="connsiteY276" fmla="*/ 4204229 h 9738027"/>
                <a:gd name="connsiteX277" fmla="*/ 716642 w 14030783"/>
                <a:gd name="connsiteY277" fmla="*/ 4307531 h 9738027"/>
                <a:gd name="connsiteX278" fmla="*/ 648607 w 14030783"/>
                <a:gd name="connsiteY278" fmla="*/ 4389400 h 9738027"/>
                <a:gd name="connsiteX279" fmla="*/ 561521 w 14030783"/>
                <a:gd name="connsiteY279" fmla="*/ 4432943 h 9738027"/>
                <a:gd name="connsiteX280" fmla="*/ 474435 w 14030783"/>
                <a:gd name="connsiteY280" fmla="*/ 4418428 h 9738027"/>
                <a:gd name="connsiteX281" fmla="*/ 459921 w 14030783"/>
                <a:gd name="connsiteY281" fmla="*/ 4374885 h 9738027"/>
                <a:gd name="connsiteX282" fmla="*/ 416378 w 14030783"/>
                <a:gd name="connsiteY282" fmla="*/ 4345857 h 9738027"/>
                <a:gd name="connsiteX283" fmla="*/ 358321 w 14030783"/>
                <a:gd name="connsiteY283" fmla="*/ 4360371 h 9738027"/>
                <a:gd name="connsiteX284" fmla="*/ 300264 w 14030783"/>
                <a:gd name="connsiteY284" fmla="*/ 4403914 h 9738027"/>
                <a:gd name="connsiteX285" fmla="*/ 169635 w 14030783"/>
                <a:gd name="connsiteY285" fmla="*/ 4476485 h 9738027"/>
                <a:gd name="connsiteX286" fmla="*/ 103980 w 14030783"/>
                <a:gd name="connsiteY286" fmla="*/ 4551438 h 9738027"/>
                <a:gd name="connsiteX287" fmla="*/ 72571 w 14030783"/>
                <a:gd name="connsiteY287" fmla="*/ 4643287 h 9738027"/>
                <a:gd name="connsiteX288" fmla="*/ 453 w 14030783"/>
                <a:gd name="connsiteY288" fmla="*/ 4715858 h 9738027"/>
                <a:gd name="connsiteX289" fmla="*/ 52840 w 14030783"/>
                <a:gd name="connsiteY289" fmla="*/ 4784914 h 9738027"/>
                <a:gd name="connsiteX290" fmla="*/ 53521 w 14030783"/>
                <a:gd name="connsiteY290" fmla="*/ 4853857 h 9738027"/>
                <a:gd name="connsiteX291" fmla="*/ 111578 w 14030783"/>
                <a:gd name="connsiteY291" fmla="*/ 4868371 h 9738027"/>
                <a:gd name="connsiteX292" fmla="*/ 155121 w 14030783"/>
                <a:gd name="connsiteY292" fmla="*/ 4882885 h 9738027"/>
                <a:gd name="connsiteX293" fmla="*/ 256721 w 14030783"/>
                <a:gd name="connsiteY293" fmla="*/ 4984485 h 9738027"/>
                <a:gd name="connsiteX294" fmla="*/ 319086 w 14030783"/>
                <a:gd name="connsiteY294" fmla="*/ 5098219 h 9738027"/>
                <a:gd name="connsiteX295" fmla="*/ 304572 w 14030783"/>
                <a:gd name="connsiteY295" fmla="*/ 5294275 h 9738027"/>
                <a:gd name="connsiteX296" fmla="*/ 242207 w 14030783"/>
                <a:gd name="connsiteY296" fmla="*/ 5390885 h 9738027"/>
                <a:gd name="connsiteX297" fmla="*/ 300264 w 14030783"/>
                <a:gd name="connsiteY297" fmla="*/ 5419914 h 9738027"/>
                <a:gd name="connsiteX298" fmla="*/ 358321 w 14030783"/>
                <a:gd name="connsiteY298" fmla="*/ 5434428 h 9738027"/>
                <a:gd name="connsiteX299" fmla="*/ 401864 w 14030783"/>
                <a:gd name="connsiteY299" fmla="*/ 5463457 h 9738027"/>
                <a:gd name="connsiteX300" fmla="*/ 445407 w 14030783"/>
                <a:gd name="connsiteY300" fmla="*/ 5477971 h 9738027"/>
                <a:gd name="connsiteX301" fmla="*/ 567985 w 14030783"/>
                <a:gd name="connsiteY301" fmla="*/ 5522195 h 9738027"/>
                <a:gd name="connsiteX302" fmla="*/ 573201 w 14030783"/>
                <a:gd name="connsiteY302" fmla="*/ 5647380 h 9738027"/>
                <a:gd name="connsiteX303" fmla="*/ 587715 w 14030783"/>
                <a:gd name="connsiteY303" fmla="*/ 5739228 h 9738027"/>
                <a:gd name="connsiteX304" fmla="*/ 715282 w 14030783"/>
                <a:gd name="connsiteY304" fmla="*/ 5711333 h 9738027"/>
                <a:gd name="connsiteX305" fmla="*/ 754742 w 14030783"/>
                <a:gd name="connsiteY305" fmla="*/ 5764402 h 9738027"/>
                <a:gd name="connsiteX306" fmla="*/ 822778 w 14030783"/>
                <a:gd name="connsiteY306" fmla="*/ 5811800 h 9738027"/>
                <a:gd name="connsiteX307" fmla="*/ 982435 w 14030783"/>
                <a:gd name="connsiteY307" fmla="*/ 5826314 h 9738027"/>
                <a:gd name="connsiteX308" fmla="*/ 1061470 w 14030783"/>
                <a:gd name="connsiteY308" fmla="*/ 5855796 h 9738027"/>
                <a:gd name="connsiteX309" fmla="*/ 1064304 w 14030783"/>
                <a:gd name="connsiteY309" fmla="*/ 5925533 h 9738027"/>
                <a:gd name="connsiteX310" fmla="*/ 1069295 w 14030783"/>
                <a:gd name="connsiteY310" fmla="*/ 6024751 h 9738027"/>
                <a:gd name="connsiteX311" fmla="*/ 1156607 w 14030783"/>
                <a:gd name="connsiteY311" fmla="*/ 6087571 h 9738027"/>
                <a:gd name="connsiteX312" fmla="*/ 1214890 w 14030783"/>
                <a:gd name="connsiteY312" fmla="*/ 6116033 h 9738027"/>
                <a:gd name="connsiteX313" fmla="*/ 1229178 w 14030783"/>
                <a:gd name="connsiteY313" fmla="*/ 6189171 h 9738027"/>
                <a:gd name="connsiteX314" fmla="*/ 1185635 w 14030783"/>
                <a:gd name="connsiteY314" fmla="*/ 6218200 h 9738027"/>
                <a:gd name="connsiteX315" fmla="*/ 1207520 w 14030783"/>
                <a:gd name="connsiteY315" fmla="*/ 6388289 h 9738027"/>
                <a:gd name="connsiteX316" fmla="*/ 1265123 w 14030783"/>
                <a:gd name="connsiteY316" fmla="*/ 6477075 h 9738027"/>
                <a:gd name="connsiteX317" fmla="*/ 1313203 w 14030783"/>
                <a:gd name="connsiteY317" fmla="*/ 6568924 h 9738027"/>
                <a:gd name="connsiteX318" fmla="*/ 1265350 w 14030783"/>
                <a:gd name="connsiteY318" fmla="*/ 6651020 h 9738027"/>
                <a:gd name="connsiteX319" fmla="*/ 1163977 w 14030783"/>
                <a:gd name="connsiteY319" fmla="*/ 6610539 h 9738027"/>
                <a:gd name="connsiteX320" fmla="*/ 1142092 w 14030783"/>
                <a:gd name="connsiteY320" fmla="*/ 6682657 h 9738027"/>
                <a:gd name="connsiteX321" fmla="*/ 1176790 w 14030783"/>
                <a:gd name="connsiteY321" fmla="*/ 6768495 h 9738027"/>
                <a:gd name="connsiteX322" fmla="*/ 1173729 w 14030783"/>
                <a:gd name="connsiteY322" fmla="*/ 6871115 h 9738027"/>
                <a:gd name="connsiteX323" fmla="*/ 1188697 w 14030783"/>
                <a:gd name="connsiteY323" fmla="*/ 6955140 h 9738027"/>
                <a:gd name="connsiteX324" fmla="*/ 1248909 w 14030783"/>
                <a:gd name="connsiteY324" fmla="*/ 7021475 h 9738027"/>
                <a:gd name="connsiteX325" fmla="*/ 1405503 w 14030783"/>
                <a:gd name="connsiteY325" fmla="*/ 7104025 h 9738027"/>
                <a:gd name="connsiteX326" fmla="*/ 1487827 w 14030783"/>
                <a:gd name="connsiteY326" fmla="*/ 7157093 h 9738027"/>
                <a:gd name="connsiteX327" fmla="*/ 1569470 w 14030783"/>
                <a:gd name="connsiteY327" fmla="*/ 7212541 h 9738027"/>
                <a:gd name="connsiteX328" fmla="*/ 1650092 w 14030783"/>
                <a:gd name="connsiteY328" fmla="*/ 7263228 h 9738027"/>
                <a:gd name="connsiteX329" fmla="*/ 1693635 w 14030783"/>
                <a:gd name="connsiteY329" fmla="*/ 7277743 h 9738027"/>
                <a:gd name="connsiteX330" fmla="*/ 1780721 w 14030783"/>
                <a:gd name="connsiteY330" fmla="*/ 7321285 h 9738027"/>
                <a:gd name="connsiteX331" fmla="*/ 1853292 w 14030783"/>
                <a:gd name="connsiteY331" fmla="*/ 7248714 h 9738027"/>
                <a:gd name="connsiteX332" fmla="*/ 1968726 w 14030783"/>
                <a:gd name="connsiteY332" fmla="*/ 7251322 h 9738027"/>
                <a:gd name="connsiteX333" fmla="*/ 1995827 w 14030783"/>
                <a:gd name="connsiteY333" fmla="*/ 7319358 h 9738027"/>
                <a:gd name="connsiteX334" fmla="*/ 2082914 w 14030783"/>
                <a:gd name="connsiteY334" fmla="*/ 7348387 h 9738027"/>
                <a:gd name="connsiteX335" fmla="*/ 2172607 w 14030783"/>
                <a:gd name="connsiteY335" fmla="*/ 7389321 h 9738027"/>
                <a:gd name="connsiteX336" fmla="*/ 2224540 w 14030783"/>
                <a:gd name="connsiteY336" fmla="*/ 7423339 h 9738027"/>
                <a:gd name="connsiteX337" fmla="*/ 2249714 w 14030783"/>
                <a:gd name="connsiteY337" fmla="*/ 7440462 h 9738027"/>
                <a:gd name="connsiteX338" fmla="*/ 2262301 w 14030783"/>
                <a:gd name="connsiteY338" fmla="*/ 7472098 h 9738027"/>
                <a:gd name="connsiteX339" fmla="*/ 2298359 w 14030783"/>
                <a:gd name="connsiteY339" fmla="*/ 7501920 h 9738027"/>
                <a:gd name="connsiteX340" fmla="*/ 2324893 w 14030783"/>
                <a:gd name="connsiteY340" fmla="*/ 7517569 h 9738027"/>
                <a:gd name="connsiteX341" fmla="*/ 2450986 w 14030783"/>
                <a:gd name="connsiteY341" fmla="*/ 7496364 h 9738027"/>
                <a:gd name="connsiteX342" fmla="*/ 2482623 w 14030783"/>
                <a:gd name="connsiteY342" fmla="*/ 7618714 h 9738027"/>
                <a:gd name="connsiteX343" fmla="*/ 2535464 w 14030783"/>
                <a:gd name="connsiteY343" fmla="*/ 7655114 h 9738027"/>
                <a:gd name="connsiteX344" fmla="*/ 2622549 w 14030783"/>
                <a:gd name="connsiteY344" fmla="*/ 7684143 h 9738027"/>
                <a:gd name="connsiteX345" fmla="*/ 2682760 w 14030783"/>
                <a:gd name="connsiteY345" fmla="*/ 7741746 h 9738027"/>
                <a:gd name="connsiteX346" fmla="*/ 2791278 w 14030783"/>
                <a:gd name="connsiteY346" fmla="*/ 7744582 h 9738027"/>
                <a:gd name="connsiteX347" fmla="*/ 2847408 w 14030783"/>
                <a:gd name="connsiteY347" fmla="*/ 7814545 h 9738027"/>
                <a:gd name="connsiteX348" fmla="*/ 2927349 w 14030783"/>
                <a:gd name="connsiteY348" fmla="*/ 7807627 h 9738027"/>
                <a:gd name="connsiteX349" fmla="*/ 3007065 w 14030783"/>
                <a:gd name="connsiteY349" fmla="*/ 7838810 h 9738027"/>
                <a:gd name="connsiteX350" fmla="*/ 3145064 w 14030783"/>
                <a:gd name="connsiteY350" fmla="*/ 7843800 h 9738027"/>
                <a:gd name="connsiteX351" fmla="*/ 3254035 w 14030783"/>
                <a:gd name="connsiteY351" fmla="*/ 7881900 h 9738027"/>
                <a:gd name="connsiteX352" fmla="*/ 3367314 w 14030783"/>
                <a:gd name="connsiteY352" fmla="*/ 7843346 h 9738027"/>
                <a:gd name="connsiteX353" fmla="*/ 3456780 w 14030783"/>
                <a:gd name="connsiteY353" fmla="*/ 7819988 h 9738027"/>
                <a:gd name="connsiteX354" fmla="*/ 3480820 w 14030783"/>
                <a:gd name="connsiteY354" fmla="*/ 7878044 h 9738027"/>
                <a:gd name="connsiteX355" fmla="*/ 3490571 w 14030783"/>
                <a:gd name="connsiteY355" fmla="*/ 7923969 h 9738027"/>
                <a:gd name="connsiteX356" fmla="*/ 3512229 w 14030783"/>
                <a:gd name="connsiteY356" fmla="*/ 7982025 h 9738027"/>
                <a:gd name="connsiteX357" fmla="*/ 3546247 w 14030783"/>
                <a:gd name="connsiteY357" fmla="*/ 8022960 h 9738027"/>
                <a:gd name="connsiteX358" fmla="*/ 3609521 w 14030783"/>
                <a:gd name="connsiteY358" fmla="*/ 8017971 h 9738027"/>
                <a:gd name="connsiteX359" fmla="*/ 3624035 w 14030783"/>
                <a:gd name="connsiteY359" fmla="*/ 7901857 h 9738027"/>
                <a:gd name="connsiteX360" fmla="*/ 3703977 w 14030783"/>
                <a:gd name="connsiteY360" fmla="*/ 7834502 h 9738027"/>
                <a:gd name="connsiteX361" fmla="*/ 3747973 w 14030783"/>
                <a:gd name="connsiteY361" fmla="*/ 7787103 h 9738027"/>
                <a:gd name="connsiteX362" fmla="*/ 3882004 w 14030783"/>
                <a:gd name="connsiteY362" fmla="*/ 7842099 h 9738027"/>
                <a:gd name="connsiteX363" fmla="*/ 4030435 w 14030783"/>
                <a:gd name="connsiteY363" fmla="*/ 7872828 h 9738027"/>
                <a:gd name="connsiteX364" fmla="*/ 4110377 w 14030783"/>
                <a:gd name="connsiteY364" fmla="*/ 7834728 h 9738027"/>
                <a:gd name="connsiteX365" fmla="*/ 4146323 w 14030783"/>
                <a:gd name="connsiteY365" fmla="*/ 7921360 h 9738027"/>
                <a:gd name="connsiteX366" fmla="*/ 4196555 w 14030783"/>
                <a:gd name="connsiteY366" fmla="*/ 7962522 h 9738027"/>
                <a:gd name="connsiteX367" fmla="*/ 4261757 w 14030783"/>
                <a:gd name="connsiteY367" fmla="*/ 8028177 h 9738027"/>
                <a:gd name="connsiteX368" fmla="*/ 4252685 w 14030783"/>
                <a:gd name="connsiteY368" fmla="*/ 8093151 h 9738027"/>
                <a:gd name="connsiteX369" fmla="*/ 4277178 w 14030783"/>
                <a:gd name="connsiteY369" fmla="*/ 8148600 h 9738027"/>
                <a:gd name="connsiteX370" fmla="*/ 4436835 w 14030783"/>
                <a:gd name="connsiteY370" fmla="*/ 8119571 h 9738027"/>
                <a:gd name="connsiteX371" fmla="*/ 4565310 w 14030783"/>
                <a:gd name="connsiteY371" fmla="*/ 8078863 h 9738027"/>
                <a:gd name="connsiteX372" fmla="*/ 4639128 w 14030783"/>
                <a:gd name="connsiteY372" fmla="*/ 8082945 h 9738027"/>
                <a:gd name="connsiteX373" fmla="*/ 4712607 w 14030783"/>
                <a:gd name="connsiteY373" fmla="*/ 8047000 h 9738027"/>
                <a:gd name="connsiteX374" fmla="*/ 4741635 w 14030783"/>
                <a:gd name="connsiteY374" fmla="*/ 8003457 h 9738027"/>
                <a:gd name="connsiteX375" fmla="*/ 4756149 w 14030783"/>
                <a:gd name="connsiteY375" fmla="*/ 7959914 h 9738027"/>
                <a:gd name="connsiteX376" fmla="*/ 4843235 w 14030783"/>
                <a:gd name="connsiteY376" fmla="*/ 7930885 h 9738027"/>
                <a:gd name="connsiteX377" fmla="*/ 4877480 w 14030783"/>
                <a:gd name="connsiteY377" fmla="*/ 7904465 h 9738027"/>
                <a:gd name="connsiteX378" fmla="*/ 4933609 w 14030783"/>
                <a:gd name="connsiteY378" fmla="*/ 7875437 h 9738027"/>
                <a:gd name="connsiteX379" fmla="*/ 4986224 w 14030783"/>
                <a:gd name="connsiteY379" fmla="*/ 7839037 h 9738027"/>
                <a:gd name="connsiteX380" fmla="*/ 5104492 w 14030783"/>
                <a:gd name="connsiteY380" fmla="*/ 7766919 h 9738027"/>
                <a:gd name="connsiteX381" fmla="*/ 5249635 w 14030783"/>
                <a:gd name="connsiteY381" fmla="*/ 7814771 h 9738027"/>
                <a:gd name="connsiteX382" fmla="*/ 5336721 w 14030783"/>
                <a:gd name="connsiteY382" fmla="*/ 7872828 h 9738027"/>
                <a:gd name="connsiteX383" fmla="*/ 5423807 w 14030783"/>
                <a:gd name="connsiteY383" fmla="*/ 7858314 h 9738027"/>
                <a:gd name="connsiteX384" fmla="*/ 5467349 w 14030783"/>
                <a:gd name="connsiteY384" fmla="*/ 7829285 h 9738027"/>
                <a:gd name="connsiteX385" fmla="*/ 5553754 w 14030783"/>
                <a:gd name="connsiteY385" fmla="*/ 7712377 h 9738027"/>
                <a:gd name="connsiteX386" fmla="*/ 5602741 w 14030783"/>
                <a:gd name="connsiteY386" fmla="*/ 7788804 h 9738027"/>
                <a:gd name="connsiteX387" fmla="*/ 5641521 w 14030783"/>
                <a:gd name="connsiteY387" fmla="*/ 7843800 h 9738027"/>
                <a:gd name="connsiteX388" fmla="*/ 5656035 w 14030783"/>
                <a:gd name="connsiteY388" fmla="*/ 7887343 h 9738027"/>
                <a:gd name="connsiteX389" fmla="*/ 5745276 w 14030783"/>
                <a:gd name="connsiteY389" fmla="*/ 7950389 h 9738027"/>
                <a:gd name="connsiteX390" fmla="*/ 5770222 w 14030783"/>
                <a:gd name="connsiteY390" fmla="*/ 7990077 h 9738027"/>
                <a:gd name="connsiteX391" fmla="*/ 5766480 w 14030783"/>
                <a:gd name="connsiteY391" fmla="*/ 8069112 h 9738027"/>
                <a:gd name="connsiteX392" fmla="*/ 5771016 w 14030783"/>
                <a:gd name="connsiteY392" fmla="*/ 8131703 h 9738027"/>
                <a:gd name="connsiteX393" fmla="*/ 5778386 w 14030783"/>
                <a:gd name="connsiteY393" fmla="*/ 8211419 h 9738027"/>
                <a:gd name="connsiteX394" fmla="*/ 5776458 w 14030783"/>
                <a:gd name="connsiteY394" fmla="*/ 8300887 h 9738027"/>
                <a:gd name="connsiteX395" fmla="*/ 5730989 w 14030783"/>
                <a:gd name="connsiteY395" fmla="*/ 8377994 h 9738027"/>
                <a:gd name="connsiteX396" fmla="*/ 5641521 w 14030783"/>
                <a:gd name="connsiteY396" fmla="*/ 8424371 h 9738027"/>
                <a:gd name="connsiteX397" fmla="*/ 5612492 w 14030783"/>
                <a:gd name="connsiteY397" fmla="*/ 8467914 h 9738027"/>
                <a:gd name="connsiteX398" fmla="*/ 5597978 w 14030783"/>
                <a:gd name="connsiteY398" fmla="*/ 8511457 h 9738027"/>
                <a:gd name="connsiteX399" fmla="*/ 5510892 w 14030783"/>
                <a:gd name="connsiteY399" fmla="*/ 8598543 h 9738027"/>
                <a:gd name="connsiteX400" fmla="*/ 5496378 w 14030783"/>
                <a:gd name="connsiteY400" fmla="*/ 8642085 h 9738027"/>
                <a:gd name="connsiteX401" fmla="*/ 5558744 w 14030783"/>
                <a:gd name="connsiteY401" fmla="*/ 8768178 h 9738027"/>
                <a:gd name="connsiteX402" fmla="*/ 5516109 w 14030783"/>
                <a:gd name="connsiteY402" fmla="*/ 8861954 h 9738027"/>
                <a:gd name="connsiteX403" fmla="*/ 5658303 w 14030783"/>
                <a:gd name="connsiteY403" fmla="*/ 8840183 h 9738027"/>
                <a:gd name="connsiteX404" fmla="*/ 5750491 w 14030783"/>
                <a:gd name="connsiteY404" fmla="*/ 8814103 h 9738027"/>
                <a:gd name="connsiteX405" fmla="*/ 5815692 w 14030783"/>
                <a:gd name="connsiteY405" fmla="*/ 8800268 h 9738027"/>
                <a:gd name="connsiteX406" fmla="*/ 5787798 w 14030783"/>
                <a:gd name="connsiteY406" fmla="*/ 8872159 h 9738027"/>
                <a:gd name="connsiteX407" fmla="*/ 5786890 w 14030783"/>
                <a:gd name="connsiteY407" fmla="*/ 8903343 h 9738027"/>
                <a:gd name="connsiteX408" fmla="*/ 5786664 w 14030783"/>
                <a:gd name="connsiteY408" fmla="*/ 8946885 h 9738027"/>
                <a:gd name="connsiteX409" fmla="*/ 5815692 w 14030783"/>
                <a:gd name="connsiteY409" fmla="*/ 9033971 h 9738027"/>
                <a:gd name="connsiteX410" fmla="*/ 5868760 w 14030783"/>
                <a:gd name="connsiteY410" fmla="*/ 9080576 h 9738027"/>
                <a:gd name="connsiteX411" fmla="*/ 5921828 w 14030783"/>
                <a:gd name="connsiteY411" fmla="*/ 9114140 h 9738027"/>
                <a:gd name="connsiteX412" fmla="*/ 5946321 w 14030783"/>
                <a:gd name="connsiteY412" fmla="*/ 9164600 h 9738027"/>
                <a:gd name="connsiteX413" fmla="*/ 5902778 w 14030783"/>
                <a:gd name="connsiteY413" fmla="*/ 9266200 h 9738027"/>
                <a:gd name="connsiteX414" fmla="*/ 6062435 w 14030783"/>
                <a:gd name="connsiteY414" fmla="*/ 9353285 h 9738027"/>
                <a:gd name="connsiteX415" fmla="*/ 6076949 w 14030783"/>
                <a:gd name="connsiteY415" fmla="*/ 9396828 h 9738027"/>
                <a:gd name="connsiteX416" fmla="*/ 6105978 w 14030783"/>
                <a:gd name="connsiteY416" fmla="*/ 9440371 h 9738027"/>
                <a:gd name="connsiteX417" fmla="*/ 6172653 w 14030783"/>
                <a:gd name="connsiteY417" fmla="*/ 9471214 h 9738027"/>
                <a:gd name="connsiteX418" fmla="*/ 6308384 w 14030783"/>
                <a:gd name="connsiteY418" fmla="*/ 9406920 h 9738027"/>
                <a:gd name="connsiteX419" fmla="*/ 6338207 w 14030783"/>
                <a:gd name="connsiteY419" fmla="*/ 9440371 h 9738027"/>
                <a:gd name="connsiteX420" fmla="*/ 6352721 w 14030783"/>
                <a:gd name="connsiteY420" fmla="*/ 9483914 h 9738027"/>
                <a:gd name="connsiteX421" fmla="*/ 6386739 w 14030783"/>
                <a:gd name="connsiteY421" fmla="*/ 9527003 h 9738027"/>
                <a:gd name="connsiteX422" fmla="*/ 6444569 w 14030783"/>
                <a:gd name="connsiteY422" fmla="*/ 9556032 h 9738027"/>
                <a:gd name="connsiteX423" fmla="*/ 6469061 w 14030783"/>
                <a:gd name="connsiteY423" fmla="*/ 9510562 h 9738027"/>
                <a:gd name="connsiteX424" fmla="*/ 6468835 w 14030783"/>
                <a:gd name="connsiteY424" fmla="*/ 9382314 h 9738027"/>
                <a:gd name="connsiteX425" fmla="*/ 6439807 w 14030783"/>
                <a:gd name="connsiteY425" fmla="*/ 9280714 h 9738027"/>
                <a:gd name="connsiteX426" fmla="*/ 6483349 w 14030783"/>
                <a:gd name="connsiteY426" fmla="*/ 9237171 h 9738027"/>
                <a:gd name="connsiteX427" fmla="*/ 6526892 w 14030783"/>
                <a:gd name="connsiteY427" fmla="*/ 9222657 h 9738027"/>
                <a:gd name="connsiteX428" fmla="*/ 6596516 w 14030783"/>
                <a:gd name="connsiteY428" fmla="*/ 9225945 h 9738027"/>
                <a:gd name="connsiteX429" fmla="*/ 6675097 w 14030783"/>
                <a:gd name="connsiteY429" fmla="*/ 9168795 h 9738027"/>
                <a:gd name="connsiteX430" fmla="*/ 6776243 w 14030783"/>
                <a:gd name="connsiteY430" fmla="*/ 9224812 h 9738027"/>
                <a:gd name="connsiteX431" fmla="*/ 6802664 w 14030783"/>
                <a:gd name="connsiteY431" fmla="*/ 9164600 h 9738027"/>
                <a:gd name="connsiteX432" fmla="*/ 6867638 w 14030783"/>
                <a:gd name="connsiteY432" fmla="*/ 9181722 h 9738027"/>
                <a:gd name="connsiteX433" fmla="*/ 6909027 w 14030783"/>
                <a:gd name="connsiteY433" fmla="*/ 9205988 h 9738027"/>
                <a:gd name="connsiteX434" fmla="*/ 6991349 w 14030783"/>
                <a:gd name="connsiteY434" fmla="*/ 9208143 h 9738027"/>
                <a:gd name="connsiteX435" fmla="*/ 7063921 w 14030783"/>
                <a:gd name="connsiteY435" fmla="*/ 9121057 h 9738027"/>
                <a:gd name="connsiteX436" fmla="*/ 7141028 w 14030783"/>
                <a:gd name="connsiteY436" fmla="*/ 9139881 h 9738027"/>
                <a:gd name="connsiteX437" fmla="*/ 7209064 w 14030783"/>
                <a:gd name="connsiteY437" fmla="*/ 9077514 h 9738027"/>
                <a:gd name="connsiteX438" fmla="*/ 7235939 w 14030783"/>
                <a:gd name="connsiteY438" fmla="*/ 9048713 h 9738027"/>
                <a:gd name="connsiteX439" fmla="*/ 7275172 w 14030783"/>
                <a:gd name="connsiteY439" fmla="*/ 9023539 h 9738027"/>
                <a:gd name="connsiteX440" fmla="*/ 7310436 w 14030783"/>
                <a:gd name="connsiteY440" fmla="*/ 9063681 h 9738027"/>
                <a:gd name="connsiteX441" fmla="*/ 7346609 w 14030783"/>
                <a:gd name="connsiteY441" fmla="*/ 9109604 h 9738027"/>
                <a:gd name="connsiteX442" fmla="*/ 7382328 w 14030783"/>
                <a:gd name="connsiteY442" fmla="*/ 9159270 h 9738027"/>
                <a:gd name="connsiteX443" fmla="*/ 7499349 w 14030783"/>
                <a:gd name="connsiteY443" fmla="*/ 9164600 h 9738027"/>
                <a:gd name="connsiteX444" fmla="*/ 7586435 w 14030783"/>
                <a:gd name="connsiteY444" fmla="*/ 9179114 h 9738027"/>
                <a:gd name="connsiteX445" fmla="*/ 7600949 w 14030783"/>
                <a:gd name="connsiteY445" fmla="*/ 9353285 h 9738027"/>
                <a:gd name="connsiteX446" fmla="*/ 7673521 w 14030783"/>
                <a:gd name="connsiteY446" fmla="*/ 9367800 h 9738027"/>
                <a:gd name="connsiteX447" fmla="*/ 7760607 w 14030783"/>
                <a:gd name="connsiteY447" fmla="*/ 9396828 h 9738027"/>
                <a:gd name="connsiteX448" fmla="*/ 7847692 w 14030783"/>
                <a:gd name="connsiteY448" fmla="*/ 9425857 h 9738027"/>
                <a:gd name="connsiteX449" fmla="*/ 7891235 w 14030783"/>
                <a:gd name="connsiteY449" fmla="*/ 9440371 h 9738027"/>
                <a:gd name="connsiteX450" fmla="*/ 7934778 w 14030783"/>
                <a:gd name="connsiteY450" fmla="*/ 9396828 h 9738027"/>
                <a:gd name="connsiteX451" fmla="*/ 7978321 w 14030783"/>
                <a:gd name="connsiteY451" fmla="*/ 9382314 h 9738027"/>
                <a:gd name="connsiteX452" fmla="*/ 8001453 w 14030783"/>
                <a:gd name="connsiteY452" fmla="*/ 9347389 h 9738027"/>
                <a:gd name="connsiteX453" fmla="*/ 8044315 w 14030783"/>
                <a:gd name="connsiteY453" fmla="*/ 9335483 h 9738027"/>
                <a:gd name="connsiteX454" fmla="*/ 8103847 w 14030783"/>
                <a:gd name="connsiteY454" fmla="*/ 9397396 h 9738027"/>
                <a:gd name="connsiteX455" fmla="*/ 8207942 w 14030783"/>
                <a:gd name="connsiteY455" fmla="*/ 9437309 h 9738027"/>
                <a:gd name="connsiteX456" fmla="*/ 8253866 w 14030783"/>
                <a:gd name="connsiteY456" fmla="*/ 9392633 h 9738027"/>
                <a:gd name="connsiteX457" fmla="*/ 8294347 w 14030783"/>
                <a:gd name="connsiteY457" fmla="*/ 9401818 h 9738027"/>
                <a:gd name="connsiteX458" fmla="*/ 8337890 w 14030783"/>
                <a:gd name="connsiteY458" fmla="*/ 9438217 h 9738027"/>
                <a:gd name="connsiteX459" fmla="*/ 8356259 w 14030783"/>
                <a:gd name="connsiteY459" fmla="*/ 9485502 h 9738027"/>
                <a:gd name="connsiteX460" fmla="*/ 8333808 w 14030783"/>
                <a:gd name="connsiteY460" fmla="*/ 9519633 h 9738027"/>
                <a:gd name="connsiteX461" fmla="*/ 8315778 w 14030783"/>
                <a:gd name="connsiteY461" fmla="*/ 9604564 h 9738027"/>
                <a:gd name="connsiteX462" fmla="*/ 8348095 w 14030783"/>
                <a:gd name="connsiteY462" fmla="*/ 9685413 h 9738027"/>
                <a:gd name="connsiteX463" fmla="*/ 8389257 w 14030783"/>
                <a:gd name="connsiteY463" fmla="*/ 9738027 h 9738027"/>
                <a:gd name="connsiteX464" fmla="*/ 8428264 w 14030783"/>
                <a:gd name="connsiteY464" fmla="*/ 9730657 h 9738027"/>
                <a:gd name="connsiteX465" fmla="*/ 8425202 w 14030783"/>
                <a:gd name="connsiteY465" fmla="*/ 9682578 h 9738027"/>
                <a:gd name="connsiteX466" fmla="*/ 8399235 w 14030783"/>
                <a:gd name="connsiteY466" fmla="*/ 9643571 h 9738027"/>
                <a:gd name="connsiteX467" fmla="*/ 8389937 w 14030783"/>
                <a:gd name="connsiteY467" fmla="*/ 9571453 h 9738027"/>
                <a:gd name="connsiteX468" fmla="*/ 8409214 w 14030783"/>
                <a:gd name="connsiteY468" fmla="*/ 9527684 h 9738027"/>
                <a:gd name="connsiteX469" fmla="*/ 8434841 w 14030783"/>
                <a:gd name="connsiteY469" fmla="*/ 9475977 h 9738027"/>
                <a:gd name="connsiteX470" fmla="*/ 8468178 w 14030783"/>
                <a:gd name="connsiteY470" fmla="*/ 9483120 h 9738027"/>
                <a:gd name="connsiteX471" fmla="*/ 8534853 w 14030783"/>
                <a:gd name="connsiteY471" fmla="*/ 9473595 h 9738027"/>
                <a:gd name="connsiteX472" fmla="*/ 8592684 w 14030783"/>
                <a:gd name="connsiteY472" fmla="*/ 9453185 h 9738027"/>
                <a:gd name="connsiteX473" fmla="*/ 8675007 w 14030783"/>
                <a:gd name="connsiteY473" fmla="*/ 9428465 h 9738027"/>
                <a:gd name="connsiteX474" fmla="*/ 8734991 w 14030783"/>
                <a:gd name="connsiteY474" fmla="*/ 9415877 h 9738027"/>
                <a:gd name="connsiteX475" fmla="*/ 8730116 w 14030783"/>
                <a:gd name="connsiteY475" fmla="*/ 9375964 h 9738027"/>
                <a:gd name="connsiteX476" fmla="*/ 8753928 w 14030783"/>
                <a:gd name="connsiteY476" fmla="*/ 9356914 h 9738027"/>
                <a:gd name="connsiteX477" fmla="*/ 8782503 w 14030783"/>
                <a:gd name="connsiteY477" fmla="*/ 9359295 h 9738027"/>
                <a:gd name="connsiteX478" fmla="*/ 8849178 w 14030783"/>
                <a:gd name="connsiteY478" fmla="*/ 9382314 h 9738027"/>
                <a:gd name="connsiteX479" fmla="*/ 8894876 w 14030783"/>
                <a:gd name="connsiteY479" fmla="*/ 9312577 h 9738027"/>
                <a:gd name="connsiteX480" fmla="*/ 8942047 w 14030783"/>
                <a:gd name="connsiteY480" fmla="*/ 9314052 h 9738027"/>
                <a:gd name="connsiteX481" fmla="*/ 8980147 w 14030783"/>
                <a:gd name="connsiteY481" fmla="*/ 9356914 h 9738027"/>
                <a:gd name="connsiteX482" fmla="*/ 9023009 w 14030783"/>
                <a:gd name="connsiteY482" fmla="*/ 9321195 h 9738027"/>
                <a:gd name="connsiteX483" fmla="*/ 9064511 w 14030783"/>
                <a:gd name="connsiteY483" fmla="*/ 9264272 h 9738027"/>
                <a:gd name="connsiteX484" fmla="*/ 9124723 w 14030783"/>
                <a:gd name="connsiteY484" fmla="*/ 9278106 h 9738027"/>
                <a:gd name="connsiteX485" fmla="*/ 9163503 w 14030783"/>
                <a:gd name="connsiteY485" fmla="*/ 9237852 h 9738027"/>
                <a:gd name="connsiteX486" fmla="*/ 9168266 w 14030783"/>
                <a:gd name="connsiteY486" fmla="*/ 9186258 h 9738027"/>
                <a:gd name="connsiteX487" fmla="*/ 9199222 w 14030783"/>
                <a:gd name="connsiteY487" fmla="*/ 9133077 h 9738027"/>
                <a:gd name="connsiteX488" fmla="*/ 9242084 w 14030783"/>
                <a:gd name="connsiteY488" fmla="*/ 9156889 h 9738027"/>
                <a:gd name="connsiteX489" fmla="*/ 9285174 w 14030783"/>
                <a:gd name="connsiteY489" fmla="*/ 9196690 h 9738027"/>
                <a:gd name="connsiteX490" fmla="*/ 9344478 w 14030783"/>
                <a:gd name="connsiteY490" fmla="*/ 9159270 h 9738027"/>
                <a:gd name="connsiteX491" fmla="*/ 9438367 w 14030783"/>
                <a:gd name="connsiteY491" fmla="*/ 9131943 h 9738027"/>
                <a:gd name="connsiteX492" fmla="*/ 9496878 w 14030783"/>
                <a:gd name="connsiteY492" fmla="*/ 9130695 h 9738027"/>
                <a:gd name="connsiteX493" fmla="*/ 9557316 w 14030783"/>
                <a:gd name="connsiteY493" fmla="*/ 9105521 h 9738027"/>
                <a:gd name="connsiteX494" fmla="*/ 9613446 w 14030783"/>
                <a:gd name="connsiteY494" fmla="*/ 9126046 h 9738027"/>
                <a:gd name="connsiteX495" fmla="*/ 9691007 w 14030783"/>
                <a:gd name="connsiteY495" fmla="*/ 9106543 h 9738027"/>
                <a:gd name="connsiteX496" fmla="*/ 9792153 w 14030783"/>
                <a:gd name="connsiteY496" fmla="*/ 9094977 h 9738027"/>
                <a:gd name="connsiteX497" fmla="*/ 9854973 w 14030783"/>
                <a:gd name="connsiteY497" fmla="*/ 9050866 h 9738027"/>
                <a:gd name="connsiteX498" fmla="*/ 9842159 w 14030783"/>
                <a:gd name="connsiteY498" fmla="*/ 9009252 h 9738027"/>
                <a:gd name="connsiteX499" fmla="*/ 9858034 w 14030783"/>
                <a:gd name="connsiteY499" fmla="*/ 8981583 h 9738027"/>
                <a:gd name="connsiteX500" fmla="*/ 9911216 w 14030783"/>
                <a:gd name="connsiteY500" fmla="*/ 8980677 h 9738027"/>
                <a:gd name="connsiteX501" fmla="*/ 9932534 w 14030783"/>
                <a:gd name="connsiteY501" fmla="*/ 8931350 h 9738027"/>
                <a:gd name="connsiteX502" fmla="*/ 9981519 w 14030783"/>
                <a:gd name="connsiteY502" fmla="*/ 8904022 h 9738027"/>
                <a:gd name="connsiteX503" fmla="*/ 10063162 w 14030783"/>
                <a:gd name="connsiteY503" fmla="*/ 8850956 h 9738027"/>
                <a:gd name="connsiteX504" fmla="*/ 10140723 w 14030783"/>
                <a:gd name="connsiteY504" fmla="*/ 8802650 h 9738027"/>
                <a:gd name="connsiteX505" fmla="*/ 10169524 w 14030783"/>
                <a:gd name="connsiteY505" fmla="*/ 8768632 h 9738027"/>
                <a:gd name="connsiteX506" fmla="*/ 10138795 w 14030783"/>
                <a:gd name="connsiteY506" fmla="*/ 8719646 h 9738027"/>
                <a:gd name="connsiteX507" fmla="*/ 10178256 w 14030783"/>
                <a:gd name="connsiteY507" fmla="*/ 8683474 h 9738027"/>
                <a:gd name="connsiteX508" fmla="*/ 10238467 w 14030783"/>
                <a:gd name="connsiteY508" fmla="*/ 8664197 h 9738027"/>
                <a:gd name="connsiteX509" fmla="*/ 10291535 w 14030783"/>
                <a:gd name="connsiteY509" fmla="*/ 8642539 h 9738027"/>
                <a:gd name="connsiteX510" fmla="*/ 10332470 w 14030783"/>
                <a:gd name="connsiteY510" fmla="*/ 8610902 h 9738027"/>
                <a:gd name="connsiteX511" fmla="*/ 10389847 w 14030783"/>
                <a:gd name="connsiteY511" fmla="*/ 8533002 h 9738027"/>
                <a:gd name="connsiteX512" fmla="*/ 10402207 w 14030783"/>
                <a:gd name="connsiteY512" fmla="*/ 8525971 h 9738027"/>
                <a:gd name="connsiteX513" fmla="*/ 10436905 w 14030783"/>
                <a:gd name="connsiteY513" fmla="*/ 8480274 h 9738027"/>
                <a:gd name="connsiteX514" fmla="*/ 10475232 w 14030783"/>
                <a:gd name="connsiteY514" fmla="*/ 8443875 h 9738027"/>
                <a:gd name="connsiteX515" fmla="*/ 10518321 w 14030783"/>
                <a:gd name="connsiteY515" fmla="*/ 8395343 h 9738027"/>
                <a:gd name="connsiteX516" fmla="*/ 10533516 w 14030783"/>
                <a:gd name="connsiteY516" fmla="*/ 8308257 h 9738027"/>
                <a:gd name="connsiteX517" fmla="*/ 10538052 w 14030783"/>
                <a:gd name="connsiteY517" fmla="*/ 8247819 h 9738027"/>
                <a:gd name="connsiteX518" fmla="*/ 10520816 w 14030783"/>
                <a:gd name="connsiteY518" fmla="*/ 8171052 h 9738027"/>
                <a:gd name="connsiteX519" fmla="*/ 10561864 w 14030783"/>
                <a:gd name="connsiteY519" fmla="*/ 8117643 h 9738027"/>
                <a:gd name="connsiteX520" fmla="*/ 10605407 w 14030783"/>
                <a:gd name="connsiteY520" fmla="*/ 8119571 h 9738027"/>
                <a:gd name="connsiteX521" fmla="*/ 10666072 w 14030783"/>
                <a:gd name="connsiteY521" fmla="*/ 8102676 h 9738027"/>
                <a:gd name="connsiteX522" fmla="*/ 10693627 w 14030783"/>
                <a:gd name="connsiteY522" fmla="*/ 8025569 h 9738027"/>
                <a:gd name="connsiteX523" fmla="*/ 10735128 w 14030783"/>
                <a:gd name="connsiteY523" fmla="*/ 7994839 h 9738027"/>
                <a:gd name="connsiteX524" fmla="*/ 10813823 w 14030783"/>
                <a:gd name="connsiteY524" fmla="*/ 7894940 h 9738027"/>
                <a:gd name="connsiteX525" fmla="*/ 10845233 w 14030783"/>
                <a:gd name="connsiteY525" fmla="*/ 7805246 h 9738027"/>
                <a:gd name="connsiteX526" fmla="*/ 10886394 w 14030783"/>
                <a:gd name="connsiteY526" fmla="*/ 7745488 h 9738027"/>
                <a:gd name="connsiteX527" fmla="*/ 10942297 w 14030783"/>
                <a:gd name="connsiteY527" fmla="*/ 7730520 h 9738027"/>
                <a:gd name="connsiteX528" fmla="*/ 10997292 w 14030783"/>
                <a:gd name="connsiteY528" fmla="*/ 7727685 h 9738027"/>
                <a:gd name="connsiteX529" fmla="*/ 10990829 w 14030783"/>
                <a:gd name="connsiteY529" fmla="*/ 7706028 h 9738027"/>
                <a:gd name="connsiteX530" fmla="*/ 10982778 w 14030783"/>
                <a:gd name="connsiteY530" fmla="*/ 7652732 h 9738027"/>
                <a:gd name="connsiteX531" fmla="*/ 10989695 w 14030783"/>
                <a:gd name="connsiteY531" fmla="*/ 7604427 h 9738027"/>
                <a:gd name="connsiteX532" fmla="*/ 10956584 w 14030783"/>
                <a:gd name="connsiteY532" fmla="*/ 7507590 h 9738027"/>
                <a:gd name="connsiteX533" fmla="*/ 10954430 w 14030783"/>
                <a:gd name="connsiteY533" fmla="*/ 7454521 h 9738027"/>
                <a:gd name="connsiteX534" fmla="*/ 11002735 w 14030783"/>
                <a:gd name="connsiteY534" fmla="*/ 7401681 h 9738027"/>
                <a:gd name="connsiteX535" fmla="*/ 11063741 w 14030783"/>
                <a:gd name="connsiteY535" fmla="*/ 7373333 h 9738027"/>
                <a:gd name="connsiteX536" fmla="*/ 11055349 w 14030783"/>
                <a:gd name="connsiteY536" fmla="*/ 7335800 h 9738027"/>
                <a:gd name="connsiteX537" fmla="*/ 11013734 w 14030783"/>
                <a:gd name="connsiteY537" fmla="*/ 7306998 h 9738027"/>
                <a:gd name="connsiteX538" fmla="*/ 10951368 w 14030783"/>
                <a:gd name="connsiteY538" fmla="*/ 7239643 h 9738027"/>
                <a:gd name="connsiteX539" fmla="*/ 10890703 w 14030783"/>
                <a:gd name="connsiteY539" fmla="*/ 7270371 h 9738027"/>
                <a:gd name="connsiteX540" fmla="*/ 10820966 w 14030783"/>
                <a:gd name="connsiteY540" fmla="*/ 7263001 h 9738027"/>
                <a:gd name="connsiteX541" fmla="*/ 10823121 w 14030783"/>
                <a:gd name="connsiteY541" fmla="*/ 7205171 h 9738027"/>
                <a:gd name="connsiteX542" fmla="*/ 10869045 w 14030783"/>
                <a:gd name="connsiteY542" fmla="*/ 7133053 h 9738027"/>
                <a:gd name="connsiteX543" fmla="*/ 10916103 w 14030783"/>
                <a:gd name="connsiteY543" fmla="*/ 7116158 h 9738027"/>
                <a:gd name="connsiteX544" fmla="*/ 10956130 w 14030783"/>
                <a:gd name="connsiteY544" fmla="*/ 7087357 h 9738027"/>
                <a:gd name="connsiteX545" fmla="*/ 11012486 w 14030783"/>
                <a:gd name="connsiteY545" fmla="*/ 7074769 h 9738027"/>
                <a:gd name="connsiteX546" fmla="*/ 11072244 w 14030783"/>
                <a:gd name="connsiteY546" fmla="*/ 7055039 h 9738027"/>
                <a:gd name="connsiteX547" fmla="*/ 10968491 w 14030783"/>
                <a:gd name="connsiteY547" fmla="*/ 6954120 h 9738027"/>
                <a:gd name="connsiteX548" fmla="*/ 10942070 w 14030783"/>
                <a:gd name="connsiteY548" fmla="*/ 6879619 h 9738027"/>
                <a:gd name="connsiteX549" fmla="*/ 11036527 w 14030783"/>
                <a:gd name="connsiteY549" fmla="*/ 6886083 h 9738027"/>
                <a:gd name="connsiteX550" fmla="*/ 11084378 w 14030783"/>
                <a:gd name="connsiteY550" fmla="*/ 6856828 h 9738027"/>
                <a:gd name="connsiteX551" fmla="*/ 11026321 w 14030783"/>
                <a:gd name="connsiteY551" fmla="*/ 6788566 h 9738027"/>
                <a:gd name="connsiteX552" fmla="*/ 10953749 w 14030783"/>
                <a:gd name="connsiteY552" fmla="*/ 6740714 h 9738027"/>
                <a:gd name="connsiteX553" fmla="*/ 10948307 w 14030783"/>
                <a:gd name="connsiteY553" fmla="*/ 6692862 h 9738027"/>
                <a:gd name="connsiteX554" fmla="*/ 10895692 w 14030783"/>
                <a:gd name="connsiteY554" fmla="*/ 6668143 h 9738027"/>
                <a:gd name="connsiteX555" fmla="*/ 10852603 w 14030783"/>
                <a:gd name="connsiteY555" fmla="*/ 6633671 h 9738027"/>
                <a:gd name="connsiteX556" fmla="*/ 10842851 w 14030783"/>
                <a:gd name="connsiteY556" fmla="*/ 6556790 h 9738027"/>
                <a:gd name="connsiteX557" fmla="*/ 10832646 w 14030783"/>
                <a:gd name="connsiteY557" fmla="*/ 6494198 h 9738027"/>
                <a:gd name="connsiteX558" fmla="*/ 10779578 w 14030783"/>
                <a:gd name="connsiteY558" fmla="*/ 6367878 h 9738027"/>
                <a:gd name="connsiteX559" fmla="*/ 10750549 w 14030783"/>
                <a:gd name="connsiteY559" fmla="*/ 6247228 h 9738027"/>
                <a:gd name="connsiteX560" fmla="*/ 10707007 w 14030783"/>
                <a:gd name="connsiteY560" fmla="*/ 6218200 h 9738027"/>
                <a:gd name="connsiteX561" fmla="*/ 10658021 w 14030783"/>
                <a:gd name="connsiteY561" fmla="*/ 6155833 h 9738027"/>
                <a:gd name="connsiteX562" fmla="*/ 10547349 w 14030783"/>
                <a:gd name="connsiteY562" fmla="*/ 6072831 h 9738027"/>
                <a:gd name="connsiteX563" fmla="*/ 10465027 w 14030783"/>
                <a:gd name="connsiteY563" fmla="*/ 6005701 h 9738027"/>
                <a:gd name="connsiteX564" fmla="*/ 10480221 w 14030783"/>
                <a:gd name="connsiteY564" fmla="*/ 5885505 h 9738027"/>
                <a:gd name="connsiteX565" fmla="*/ 10547803 w 14030783"/>
                <a:gd name="connsiteY565" fmla="*/ 5822232 h 9738027"/>
                <a:gd name="connsiteX566" fmla="*/ 10634435 w 14030783"/>
                <a:gd name="connsiteY566" fmla="*/ 5724714 h 9738027"/>
                <a:gd name="connsiteX567" fmla="*/ 10668453 w 14030783"/>
                <a:gd name="connsiteY567" fmla="*/ 5637402 h 9738027"/>
                <a:gd name="connsiteX568" fmla="*/ 10711996 w 14030783"/>
                <a:gd name="connsiteY568" fmla="*/ 5604745 h 9738027"/>
                <a:gd name="connsiteX569" fmla="*/ 10789103 w 14030783"/>
                <a:gd name="connsiteY569" fmla="*/ 5627196 h 9738027"/>
                <a:gd name="connsiteX570" fmla="*/ 10799989 w 14030783"/>
                <a:gd name="connsiteY570" fmla="*/ 5560067 h 9738027"/>
                <a:gd name="connsiteX571" fmla="*/ 10853057 w 14030783"/>
                <a:gd name="connsiteY571" fmla="*/ 5502464 h 9738027"/>
                <a:gd name="connsiteX572" fmla="*/ 10929936 w 14030783"/>
                <a:gd name="connsiteY572" fmla="*/ 5468446 h 9738027"/>
                <a:gd name="connsiteX573" fmla="*/ 10997292 w 14030783"/>
                <a:gd name="connsiteY573" fmla="*/ 5463457 h 9738027"/>
                <a:gd name="connsiteX574" fmla="*/ 11027909 w 14030783"/>
                <a:gd name="connsiteY574" fmla="*/ 5434655 h 9738027"/>
                <a:gd name="connsiteX575" fmla="*/ 11090501 w 14030783"/>
                <a:gd name="connsiteY575" fmla="*/ 5395875 h 9738027"/>
                <a:gd name="connsiteX576" fmla="*/ 11200492 w 14030783"/>
                <a:gd name="connsiteY576" fmla="*/ 5361857 h 9738027"/>
                <a:gd name="connsiteX577" fmla="*/ 11244035 w 14030783"/>
                <a:gd name="connsiteY577" fmla="*/ 5332828 h 9738027"/>
                <a:gd name="connsiteX578" fmla="*/ 11200492 w 14030783"/>
                <a:gd name="connsiteY578" fmla="*/ 5303800 h 9738027"/>
                <a:gd name="connsiteX579" fmla="*/ 10910207 w 14030783"/>
                <a:gd name="connsiteY579" fmla="*/ 5260257 h 9738027"/>
                <a:gd name="connsiteX580" fmla="*/ 10866664 w 14030783"/>
                <a:gd name="connsiteY580" fmla="*/ 5216714 h 9738027"/>
                <a:gd name="connsiteX581" fmla="*/ 10721521 w 14030783"/>
                <a:gd name="connsiteY581" fmla="*/ 5274771 h 9738027"/>
                <a:gd name="connsiteX582" fmla="*/ 10663464 w 14030783"/>
                <a:gd name="connsiteY582" fmla="*/ 5303800 h 9738027"/>
                <a:gd name="connsiteX583" fmla="*/ 10576378 w 14030783"/>
                <a:gd name="connsiteY583" fmla="*/ 5390206 h 9738027"/>
                <a:gd name="connsiteX584" fmla="*/ 10479087 w 14030783"/>
                <a:gd name="connsiteY584" fmla="*/ 5361403 h 9738027"/>
                <a:gd name="connsiteX585" fmla="*/ 10407422 w 14030783"/>
                <a:gd name="connsiteY585" fmla="*/ 5317633 h 9738027"/>
                <a:gd name="connsiteX586" fmla="*/ 10387692 w 14030783"/>
                <a:gd name="connsiteY586" fmla="*/ 5245743 h 9738027"/>
                <a:gd name="connsiteX587" fmla="*/ 10402207 w 14030783"/>
                <a:gd name="connsiteY587" fmla="*/ 5187685 h 9738027"/>
                <a:gd name="connsiteX588" fmla="*/ 10431235 w 14030783"/>
                <a:gd name="connsiteY588" fmla="*/ 5144143 h 9738027"/>
                <a:gd name="connsiteX589" fmla="*/ 10387692 w 14030783"/>
                <a:gd name="connsiteY589" fmla="*/ 5115114 h 9738027"/>
                <a:gd name="connsiteX590" fmla="*/ 10329635 w 14030783"/>
                <a:gd name="connsiteY590" fmla="*/ 5100600 h 9738027"/>
                <a:gd name="connsiteX591" fmla="*/ 10242549 w 14030783"/>
                <a:gd name="connsiteY591" fmla="*/ 5071571 h 9738027"/>
                <a:gd name="connsiteX592" fmla="*/ 10199007 w 14030783"/>
                <a:gd name="connsiteY592" fmla="*/ 5057057 h 9738027"/>
                <a:gd name="connsiteX593" fmla="*/ 10112602 w 14030783"/>
                <a:gd name="connsiteY593" fmla="*/ 5028028 h 9738027"/>
                <a:gd name="connsiteX594" fmla="*/ 10083346 w 14030783"/>
                <a:gd name="connsiteY594" fmla="*/ 4921665 h 9738027"/>
                <a:gd name="connsiteX595" fmla="*/ 10088789 w 14030783"/>
                <a:gd name="connsiteY595" fmla="*/ 4868598 h 9738027"/>
                <a:gd name="connsiteX596" fmla="*/ 10141403 w 14030783"/>
                <a:gd name="connsiteY596" fmla="*/ 4758381 h 9738027"/>
                <a:gd name="connsiteX597" fmla="*/ 10227809 w 14030783"/>
                <a:gd name="connsiteY597" fmla="*/ 4753164 h 9738027"/>
                <a:gd name="connsiteX598" fmla="*/ 10301060 w 14030783"/>
                <a:gd name="connsiteY598" fmla="*/ 4791490 h 9738027"/>
                <a:gd name="connsiteX599" fmla="*/ 10350727 w 14030783"/>
                <a:gd name="connsiteY599" fmla="*/ 4762462 h 9738027"/>
                <a:gd name="connsiteX600" fmla="*/ 10404021 w 14030783"/>
                <a:gd name="connsiteY600" fmla="*/ 4752710 h 9738027"/>
                <a:gd name="connsiteX601" fmla="*/ 10461851 w 14030783"/>
                <a:gd name="connsiteY601" fmla="*/ 4698963 h 9738027"/>
                <a:gd name="connsiteX602" fmla="*/ 10486117 w 14030783"/>
                <a:gd name="connsiteY602" fmla="*/ 4607114 h 9738027"/>
                <a:gd name="connsiteX603" fmla="*/ 10530341 w 14030783"/>
                <a:gd name="connsiteY603" fmla="*/ 4532502 h 9738027"/>
                <a:gd name="connsiteX604" fmla="*/ 10634435 w 14030783"/>
                <a:gd name="connsiteY604" fmla="*/ 4520028 h 9738027"/>
                <a:gd name="connsiteX605" fmla="*/ 10677978 w 14030783"/>
                <a:gd name="connsiteY605" fmla="*/ 4491000 h 9738027"/>
                <a:gd name="connsiteX606" fmla="*/ 10750549 w 14030783"/>
                <a:gd name="connsiteY606" fmla="*/ 4403914 h 9738027"/>
                <a:gd name="connsiteX607" fmla="*/ 10794092 w 14030783"/>
                <a:gd name="connsiteY607" fmla="*/ 4360371 h 9738027"/>
                <a:gd name="connsiteX608" fmla="*/ 10814503 w 14030783"/>
                <a:gd name="connsiteY608" fmla="*/ 4302314 h 9738027"/>
                <a:gd name="connsiteX609" fmla="*/ 10887528 w 14030783"/>
                <a:gd name="connsiteY609" fmla="*/ 4251514 h 9738027"/>
                <a:gd name="connsiteX610" fmla="*/ 11016116 w 14030783"/>
                <a:gd name="connsiteY610" fmla="*/ 4232464 h 9738027"/>
                <a:gd name="connsiteX611" fmla="*/ 11142209 w 14030783"/>
                <a:gd name="connsiteY611" fmla="*/ 4307983 h 9738027"/>
                <a:gd name="connsiteX612" fmla="*/ 11165794 w 14030783"/>
                <a:gd name="connsiteY612" fmla="*/ 4433170 h 9738027"/>
                <a:gd name="connsiteX613" fmla="*/ 11117489 w 14030783"/>
                <a:gd name="connsiteY613" fmla="*/ 4505514 h 9738027"/>
                <a:gd name="connsiteX614" fmla="*/ 11087553 w 14030783"/>
                <a:gd name="connsiteY614" fmla="*/ 4551552 h 9738027"/>
                <a:gd name="connsiteX615" fmla="*/ 11088687 w 14030783"/>
                <a:gd name="connsiteY615" fmla="*/ 4577632 h 9738027"/>
                <a:gd name="connsiteX616" fmla="*/ 11026321 w 14030783"/>
                <a:gd name="connsiteY616" fmla="*/ 4592600 h 9738027"/>
                <a:gd name="connsiteX617" fmla="*/ 11011807 w 14030783"/>
                <a:gd name="connsiteY617" fmla="*/ 4650657 h 9738027"/>
                <a:gd name="connsiteX618" fmla="*/ 11098892 w 14030783"/>
                <a:gd name="connsiteY618" fmla="*/ 4665171 h 9738027"/>
                <a:gd name="connsiteX619" fmla="*/ 11055349 w 14030783"/>
                <a:gd name="connsiteY619" fmla="*/ 4708714 h 9738027"/>
                <a:gd name="connsiteX620" fmla="*/ 11040835 w 14030783"/>
                <a:gd name="connsiteY620" fmla="*/ 4752257 h 9738027"/>
                <a:gd name="connsiteX621" fmla="*/ 11055349 w 14030783"/>
                <a:gd name="connsiteY621" fmla="*/ 4781285 h 9738027"/>
                <a:gd name="connsiteX622" fmla="*/ 11098892 w 14030783"/>
                <a:gd name="connsiteY622" fmla="*/ 4737743 h 9738027"/>
                <a:gd name="connsiteX623" fmla="*/ 11229521 w 14030783"/>
                <a:gd name="connsiteY623" fmla="*/ 4650657 h 9738027"/>
                <a:gd name="connsiteX624" fmla="*/ 11287578 w 14030783"/>
                <a:gd name="connsiteY624" fmla="*/ 4636143 h 9738027"/>
                <a:gd name="connsiteX625" fmla="*/ 11374664 w 14030783"/>
                <a:gd name="connsiteY625" fmla="*/ 4592600 h 9738027"/>
                <a:gd name="connsiteX626" fmla="*/ 11461749 w 14030783"/>
                <a:gd name="connsiteY626" fmla="*/ 4549057 h 9738027"/>
                <a:gd name="connsiteX627" fmla="*/ 11577864 w 14030783"/>
                <a:gd name="connsiteY62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778092 w 14030783"/>
                <a:gd name="connsiteY143" fmla="*/ 258962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66035 w 14030783"/>
                <a:gd name="connsiteY163" fmla="*/ 3552107 h 9738027"/>
                <a:gd name="connsiteX164" fmla="*/ 8500835 w 14030783"/>
                <a:gd name="connsiteY164" fmla="*/ 3620143 h 9738027"/>
                <a:gd name="connsiteX165" fmla="*/ 8428490 w 14030783"/>
                <a:gd name="connsiteY165" fmla="*/ 3652459 h 9738027"/>
                <a:gd name="connsiteX166" fmla="*/ 8375423 w 14030783"/>
                <a:gd name="connsiteY166" fmla="*/ 3686024 h 9738027"/>
                <a:gd name="connsiteX167" fmla="*/ 8261010 w 14030783"/>
                <a:gd name="connsiteY167" fmla="*/ 3787170 h 9738027"/>
                <a:gd name="connsiteX168" fmla="*/ 8137751 w 14030783"/>
                <a:gd name="connsiteY168" fmla="*/ 3783882 h 9738027"/>
                <a:gd name="connsiteX169" fmla="*/ 7977641 w 14030783"/>
                <a:gd name="connsiteY169" fmla="*/ 3772203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60750 h 9738027"/>
                <a:gd name="connsiteX172" fmla="*/ 7695632 w 14030783"/>
                <a:gd name="connsiteY172" fmla="*/ 3787397 h 9738027"/>
                <a:gd name="connsiteX173" fmla="*/ 7649709 w 14030783"/>
                <a:gd name="connsiteY173" fmla="*/ 3813818 h 9738027"/>
                <a:gd name="connsiteX174" fmla="*/ 7601403 w 14030783"/>
                <a:gd name="connsiteY174" fmla="*/ 3835702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123678 w 14030783"/>
                <a:gd name="connsiteY180" fmla="*/ 3927551 h 9738027"/>
                <a:gd name="connsiteX181" fmla="*/ 7020378 w 14030783"/>
                <a:gd name="connsiteY181" fmla="*/ 3924943 h 9738027"/>
                <a:gd name="connsiteX182" fmla="*/ 6915604 w 14030783"/>
                <a:gd name="connsiteY182" fmla="*/ 3941952 h 9738027"/>
                <a:gd name="connsiteX183" fmla="*/ 6788149 w 14030783"/>
                <a:gd name="connsiteY183" fmla="*/ 3905213 h 9738027"/>
                <a:gd name="connsiteX184" fmla="*/ 6676571 w 14030783"/>
                <a:gd name="connsiteY184" fmla="*/ 3860989 h 9738027"/>
                <a:gd name="connsiteX185" fmla="*/ 6584722 w 14030783"/>
                <a:gd name="connsiteY185" fmla="*/ 3822435 h 9738027"/>
                <a:gd name="connsiteX186" fmla="*/ 6526892 w 14030783"/>
                <a:gd name="connsiteY186" fmla="*/ 3798396 h 9738027"/>
                <a:gd name="connsiteX187" fmla="*/ 6466680 w 14030783"/>
                <a:gd name="connsiteY187" fmla="*/ 3781501 h 9738027"/>
                <a:gd name="connsiteX188" fmla="*/ 6265635 w 14030783"/>
                <a:gd name="connsiteY188" fmla="*/ 3692714 h 9738027"/>
                <a:gd name="connsiteX189" fmla="*/ 6207578 w 14030783"/>
                <a:gd name="connsiteY189" fmla="*/ 3678200 h 9738027"/>
                <a:gd name="connsiteX190" fmla="*/ 5960835 w 14030783"/>
                <a:gd name="connsiteY190" fmla="*/ 3663685 h 9738027"/>
                <a:gd name="connsiteX191" fmla="*/ 5627007 w 14030783"/>
                <a:gd name="connsiteY191" fmla="*/ 3663685 h 9738027"/>
                <a:gd name="connsiteX192" fmla="*/ 5568949 w 14030783"/>
                <a:gd name="connsiteY192" fmla="*/ 3678200 h 9738027"/>
                <a:gd name="connsiteX193" fmla="*/ 5481864 w 14030783"/>
                <a:gd name="connsiteY193" fmla="*/ 3692714 h 9738027"/>
                <a:gd name="connsiteX194" fmla="*/ 5293178 w 14030783"/>
                <a:gd name="connsiteY194" fmla="*/ 3678200 h 9738027"/>
                <a:gd name="connsiteX195" fmla="*/ 5206092 w 14030783"/>
                <a:gd name="connsiteY195" fmla="*/ 3620143 h 9738027"/>
                <a:gd name="connsiteX196" fmla="*/ 5191578 w 14030783"/>
                <a:gd name="connsiteY196" fmla="*/ 3576600 h 9738027"/>
                <a:gd name="connsiteX197" fmla="*/ 5104492 w 14030783"/>
                <a:gd name="connsiteY197" fmla="*/ 3489514 h 9738027"/>
                <a:gd name="connsiteX198" fmla="*/ 5070701 w 14030783"/>
                <a:gd name="connsiteY198" fmla="*/ 3392450 h 9738027"/>
                <a:gd name="connsiteX199" fmla="*/ 5022623 w 14030783"/>
                <a:gd name="connsiteY199" fmla="*/ 3281325 h 9738027"/>
                <a:gd name="connsiteX200" fmla="*/ 5031921 w 14030783"/>
                <a:gd name="connsiteY200" fmla="*/ 3213743 h 9738027"/>
                <a:gd name="connsiteX201" fmla="*/ 4959349 w 14030783"/>
                <a:gd name="connsiteY201" fmla="*/ 3199228 h 9738027"/>
                <a:gd name="connsiteX202" fmla="*/ 4879408 w 14030783"/>
                <a:gd name="connsiteY202" fmla="*/ 3194693 h 9738027"/>
                <a:gd name="connsiteX203" fmla="*/ 4785178 w 14030783"/>
                <a:gd name="connsiteY203" fmla="*/ 3141171 h 9738027"/>
                <a:gd name="connsiteX204" fmla="*/ 4727121 w 14030783"/>
                <a:gd name="connsiteY204" fmla="*/ 3054085 h 9738027"/>
                <a:gd name="connsiteX205" fmla="*/ 4683578 w 14030783"/>
                <a:gd name="connsiteY205" fmla="*/ 3039571 h 9738027"/>
                <a:gd name="connsiteX206" fmla="*/ 4640035 w 14030783"/>
                <a:gd name="connsiteY206" fmla="*/ 3010543 h 9738027"/>
                <a:gd name="connsiteX207" fmla="*/ 4494892 w 14030783"/>
                <a:gd name="connsiteY207" fmla="*/ 2981514 h 9738027"/>
                <a:gd name="connsiteX208" fmla="*/ 4318113 w 14030783"/>
                <a:gd name="connsiteY208" fmla="*/ 2930828 h 9738027"/>
                <a:gd name="connsiteX209" fmla="*/ 4132035 w 14030783"/>
                <a:gd name="connsiteY209" fmla="*/ 2894428 h 9738027"/>
                <a:gd name="connsiteX210" fmla="*/ 4056856 w 14030783"/>
                <a:gd name="connsiteY210" fmla="*/ 2901119 h 9738027"/>
                <a:gd name="connsiteX211" fmla="*/ 3975213 w 14030783"/>
                <a:gd name="connsiteY211" fmla="*/ 2864946 h 9738027"/>
                <a:gd name="connsiteX212" fmla="*/ 3950948 w 14030783"/>
                <a:gd name="connsiteY212" fmla="*/ 2777520 h 9738027"/>
                <a:gd name="connsiteX213" fmla="*/ 4034292 w 14030783"/>
                <a:gd name="connsiteY213" fmla="*/ 2620358 h 9738027"/>
                <a:gd name="connsiteX214" fmla="*/ 4030435 w 14030783"/>
                <a:gd name="connsiteY214" fmla="*/ 2488028 h 9738027"/>
                <a:gd name="connsiteX215" fmla="*/ 3996871 w 14030783"/>
                <a:gd name="connsiteY215" fmla="*/ 2328144 h 9738027"/>
                <a:gd name="connsiteX216" fmla="*/ 3936433 w 14030783"/>
                <a:gd name="connsiteY216" fmla="*/ 2221328 h 9738027"/>
                <a:gd name="connsiteX217" fmla="*/ 3914321 w 14030783"/>
                <a:gd name="connsiteY217" fmla="*/ 2139685 h 9738027"/>
                <a:gd name="connsiteX218" fmla="*/ 3783466 w 14030783"/>
                <a:gd name="connsiteY218" fmla="*/ 1999305 h 9738027"/>
                <a:gd name="connsiteX219" fmla="*/ 3712823 w 14030783"/>
                <a:gd name="connsiteY219" fmla="*/ 1951226 h 9738027"/>
                <a:gd name="connsiteX220" fmla="*/ 3606913 w 14030783"/>
                <a:gd name="connsiteY220" fmla="*/ 1968122 h 9738027"/>
                <a:gd name="connsiteX221" fmla="*/ 3493407 w 14030783"/>
                <a:gd name="connsiteY221" fmla="*/ 1951000 h 9738027"/>
                <a:gd name="connsiteX222" fmla="*/ 3464378 w 14030783"/>
                <a:gd name="connsiteY222" fmla="*/ 1907457 h 9738027"/>
                <a:gd name="connsiteX223" fmla="*/ 3406321 w 14030783"/>
                <a:gd name="connsiteY223" fmla="*/ 1849400 h 9738027"/>
                <a:gd name="connsiteX224" fmla="*/ 3322524 w 14030783"/>
                <a:gd name="connsiteY224" fmla="*/ 1756418 h 9738027"/>
                <a:gd name="connsiteX225" fmla="*/ 3297577 w 14030783"/>
                <a:gd name="connsiteY225" fmla="*/ 1640757 h 9738027"/>
                <a:gd name="connsiteX226" fmla="*/ 3261178 w 14030783"/>
                <a:gd name="connsiteY226" fmla="*/ 1588143 h 9738027"/>
                <a:gd name="connsiteX227" fmla="*/ 3133158 w 14030783"/>
                <a:gd name="connsiteY227" fmla="*/ 1569319 h 9738027"/>
                <a:gd name="connsiteX228" fmla="*/ 3066255 w 14030783"/>
                <a:gd name="connsiteY228" fmla="*/ 1617626 h 9738027"/>
                <a:gd name="connsiteX229" fmla="*/ 3031557 w 14030783"/>
                <a:gd name="connsiteY229" fmla="*/ 1714235 h 9738027"/>
                <a:gd name="connsiteX230" fmla="*/ 3014435 w 14030783"/>
                <a:gd name="connsiteY230" fmla="*/ 1776828 h 9738027"/>
                <a:gd name="connsiteX231" fmla="*/ 2949235 w 14030783"/>
                <a:gd name="connsiteY231" fmla="*/ 1808012 h 9738027"/>
                <a:gd name="connsiteX232" fmla="*/ 2829379 w 14030783"/>
                <a:gd name="connsiteY232" fmla="*/ 1820258 h 9738027"/>
                <a:gd name="connsiteX233" fmla="*/ 2804998 w 14030783"/>
                <a:gd name="connsiteY233" fmla="*/ 1842257 h 9738027"/>
                <a:gd name="connsiteX234" fmla="*/ 2772682 w 14030783"/>
                <a:gd name="connsiteY234" fmla="*/ 1878428 h 9738027"/>
                <a:gd name="connsiteX235" fmla="*/ 2757942 w 14030783"/>
                <a:gd name="connsiteY235" fmla="*/ 1998851 h 9738027"/>
                <a:gd name="connsiteX236" fmla="*/ 2772001 w 14030783"/>
                <a:gd name="connsiteY236" fmla="*/ 2139913 h 9738027"/>
                <a:gd name="connsiteX237" fmla="*/ 2771547 w 14030783"/>
                <a:gd name="connsiteY237" fmla="*/ 2255572 h 9738027"/>
                <a:gd name="connsiteX238" fmla="*/ 2695121 w 14030783"/>
                <a:gd name="connsiteY238" fmla="*/ 2328371 h 9738027"/>
                <a:gd name="connsiteX239" fmla="*/ 2457904 w 14030783"/>
                <a:gd name="connsiteY239" fmla="*/ 2320320 h 9738027"/>
                <a:gd name="connsiteX240" fmla="*/ 2317749 w 14030783"/>
                <a:gd name="connsiteY240" fmla="*/ 2284828 h 9738027"/>
                <a:gd name="connsiteX241" fmla="*/ 2274207 w 14030783"/>
                <a:gd name="connsiteY241" fmla="*/ 2270314 h 9738027"/>
                <a:gd name="connsiteX242" fmla="*/ 2143578 w 14030783"/>
                <a:gd name="connsiteY242" fmla="*/ 2284828 h 9738027"/>
                <a:gd name="connsiteX243" fmla="*/ 2129064 w 14030783"/>
                <a:gd name="connsiteY243" fmla="*/ 2357400 h 9738027"/>
                <a:gd name="connsiteX244" fmla="*/ 2099808 w 14030783"/>
                <a:gd name="connsiteY244" fmla="*/ 2463763 h 9738027"/>
                <a:gd name="connsiteX245" fmla="*/ 2070553 w 14030783"/>
                <a:gd name="connsiteY245" fmla="*/ 2561053 h 9738027"/>
                <a:gd name="connsiteX246" fmla="*/ 2027464 w 14030783"/>
                <a:gd name="connsiteY246" fmla="*/ 2647459 h 9738027"/>
                <a:gd name="connsiteX247" fmla="*/ 2025309 w 14030783"/>
                <a:gd name="connsiteY247" fmla="*/ 2780695 h 9738027"/>
                <a:gd name="connsiteX248" fmla="*/ 2085295 w 14030783"/>
                <a:gd name="connsiteY248" fmla="*/ 2852813 h 9738027"/>
                <a:gd name="connsiteX249" fmla="*/ 2020093 w 14030783"/>
                <a:gd name="connsiteY249" fmla="*/ 2903953 h 9738027"/>
                <a:gd name="connsiteX250" fmla="*/ 1918493 w 14030783"/>
                <a:gd name="connsiteY250" fmla="*/ 2846576 h 9738027"/>
                <a:gd name="connsiteX251" fmla="*/ 1817348 w 14030783"/>
                <a:gd name="connsiteY251" fmla="*/ 2863245 h 9738027"/>
                <a:gd name="connsiteX252" fmla="*/ 1621064 w 14030783"/>
                <a:gd name="connsiteY252" fmla="*/ 2908943 h 9738027"/>
                <a:gd name="connsiteX253" fmla="*/ 1582510 w 14030783"/>
                <a:gd name="connsiteY253" fmla="*/ 2933435 h 9738027"/>
                <a:gd name="connsiteX254" fmla="*/ 1512773 w 14030783"/>
                <a:gd name="connsiteY254" fmla="*/ 2955320 h 9738027"/>
                <a:gd name="connsiteX255" fmla="*/ 1517309 w 14030783"/>
                <a:gd name="connsiteY255" fmla="*/ 3013150 h 9738027"/>
                <a:gd name="connsiteX256" fmla="*/ 1549173 w 14030783"/>
                <a:gd name="connsiteY256" fmla="*/ 3107153 h 9738027"/>
                <a:gd name="connsiteX257" fmla="*/ 1592716 w 14030783"/>
                <a:gd name="connsiteY257" fmla="*/ 3191403 h 9738027"/>
                <a:gd name="connsiteX258" fmla="*/ 1641135 w 14030783"/>
                <a:gd name="connsiteY258" fmla="*/ 3379977 h 9738027"/>
                <a:gd name="connsiteX259" fmla="*/ 1679235 w 14030783"/>
                <a:gd name="connsiteY259" fmla="*/ 3515708 h 9738027"/>
                <a:gd name="connsiteX260" fmla="*/ 1611766 w 14030783"/>
                <a:gd name="connsiteY260" fmla="*/ 3576373 h 9738027"/>
                <a:gd name="connsiteX261" fmla="*/ 1603941 w 14030783"/>
                <a:gd name="connsiteY261" fmla="*/ 3629214 h 9738027"/>
                <a:gd name="connsiteX262" fmla="*/ 1562554 w 14030783"/>
                <a:gd name="connsiteY262" fmla="*/ 3677633 h 9738027"/>
                <a:gd name="connsiteX263" fmla="*/ 1524454 w 14030783"/>
                <a:gd name="connsiteY263" fmla="*/ 3753833 h 9738027"/>
                <a:gd name="connsiteX264" fmla="*/ 1548492 w 14030783"/>
                <a:gd name="connsiteY264" fmla="*/ 3852371 h 9738027"/>
                <a:gd name="connsiteX265" fmla="*/ 1504949 w 14030783"/>
                <a:gd name="connsiteY265" fmla="*/ 3866885 h 9738027"/>
                <a:gd name="connsiteX266" fmla="*/ 1446892 w 14030783"/>
                <a:gd name="connsiteY266" fmla="*/ 3881400 h 9738027"/>
                <a:gd name="connsiteX267" fmla="*/ 1427615 w 14030783"/>
                <a:gd name="connsiteY267" fmla="*/ 3913037 h 9738027"/>
                <a:gd name="connsiteX268" fmla="*/ 1374548 w 14030783"/>
                <a:gd name="connsiteY268" fmla="*/ 3939910 h 9738027"/>
                <a:gd name="connsiteX269" fmla="*/ 1333386 w 14030783"/>
                <a:gd name="connsiteY269" fmla="*/ 3980845 h 9738027"/>
                <a:gd name="connsiteX270" fmla="*/ 1200149 w 14030783"/>
                <a:gd name="connsiteY270" fmla="*/ 4041057 h 9738027"/>
                <a:gd name="connsiteX271" fmla="*/ 1132114 w 14030783"/>
                <a:gd name="connsiteY271" fmla="*/ 4089135 h 9738027"/>
                <a:gd name="connsiteX272" fmla="*/ 1102858 w 14030783"/>
                <a:gd name="connsiteY272" fmla="*/ 4120319 h 9738027"/>
                <a:gd name="connsiteX273" fmla="*/ 1052398 w 14030783"/>
                <a:gd name="connsiteY273" fmla="*/ 4154337 h 9738027"/>
                <a:gd name="connsiteX274" fmla="*/ 996269 w 14030783"/>
                <a:gd name="connsiteY274" fmla="*/ 4183591 h 9738027"/>
                <a:gd name="connsiteX275" fmla="*/ 870857 w 14030783"/>
                <a:gd name="connsiteY275" fmla="*/ 4203322 h 9738027"/>
                <a:gd name="connsiteX276" fmla="*/ 759958 w 14030783"/>
                <a:gd name="connsiteY276" fmla="*/ 4204229 h 9738027"/>
                <a:gd name="connsiteX277" fmla="*/ 716642 w 14030783"/>
                <a:gd name="connsiteY277" fmla="*/ 4307531 h 9738027"/>
                <a:gd name="connsiteX278" fmla="*/ 648607 w 14030783"/>
                <a:gd name="connsiteY278" fmla="*/ 4389400 h 9738027"/>
                <a:gd name="connsiteX279" fmla="*/ 561521 w 14030783"/>
                <a:gd name="connsiteY279" fmla="*/ 4432943 h 9738027"/>
                <a:gd name="connsiteX280" fmla="*/ 474435 w 14030783"/>
                <a:gd name="connsiteY280" fmla="*/ 4418428 h 9738027"/>
                <a:gd name="connsiteX281" fmla="*/ 459921 w 14030783"/>
                <a:gd name="connsiteY281" fmla="*/ 4374885 h 9738027"/>
                <a:gd name="connsiteX282" fmla="*/ 416378 w 14030783"/>
                <a:gd name="connsiteY282" fmla="*/ 4345857 h 9738027"/>
                <a:gd name="connsiteX283" fmla="*/ 358321 w 14030783"/>
                <a:gd name="connsiteY283" fmla="*/ 4360371 h 9738027"/>
                <a:gd name="connsiteX284" fmla="*/ 300264 w 14030783"/>
                <a:gd name="connsiteY284" fmla="*/ 4403914 h 9738027"/>
                <a:gd name="connsiteX285" fmla="*/ 169635 w 14030783"/>
                <a:gd name="connsiteY285" fmla="*/ 4476485 h 9738027"/>
                <a:gd name="connsiteX286" fmla="*/ 103980 w 14030783"/>
                <a:gd name="connsiteY286" fmla="*/ 4551438 h 9738027"/>
                <a:gd name="connsiteX287" fmla="*/ 72571 w 14030783"/>
                <a:gd name="connsiteY287" fmla="*/ 4643287 h 9738027"/>
                <a:gd name="connsiteX288" fmla="*/ 453 w 14030783"/>
                <a:gd name="connsiteY288" fmla="*/ 4715858 h 9738027"/>
                <a:gd name="connsiteX289" fmla="*/ 52840 w 14030783"/>
                <a:gd name="connsiteY289" fmla="*/ 4784914 h 9738027"/>
                <a:gd name="connsiteX290" fmla="*/ 53521 w 14030783"/>
                <a:gd name="connsiteY290" fmla="*/ 4853857 h 9738027"/>
                <a:gd name="connsiteX291" fmla="*/ 111578 w 14030783"/>
                <a:gd name="connsiteY291" fmla="*/ 4868371 h 9738027"/>
                <a:gd name="connsiteX292" fmla="*/ 155121 w 14030783"/>
                <a:gd name="connsiteY292" fmla="*/ 4882885 h 9738027"/>
                <a:gd name="connsiteX293" fmla="*/ 256721 w 14030783"/>
                <a:gd name="connsiteY293" fmla="*/ 4984485 h 9738027"/>
                <a:gd name="connsiteX294" fmla="*/ 319086 w 14030783"/>
                <a:gd name="connsiteY294" fmla="*/ 5098219 h 9738027"/>
                <a:gd name="connsiteX295" fmla="*/ 304572 w 14030783"/>
                <a:gd name="connsiteY295" fmla="*/ 5294275 h 9738027"/>
                <a:gd name="connsiteX296" fmla="*/ 242207 w 14030783"/>
                <a:gd name="connsiteY296" fmla="*/ 5390885 h 9738027"/>
                <a:gd name="connsiteX297" fmla="*/ 300264 w 14030783"/>
                <a:gd name="connsiteY297" fmla="*/ 5419914 h 9738027"/>
                <a:gd name="connsiteX298" fmla="*/ 358321 w 14030783"/>
                <a:gd name="connsiteY298" fmla="*/ 5434428 h 9738027"/>
                <a:gd name="connsiteX299" fmla="*/ 401864 w 14030783"/>
                <a:gd name="connsiteY299" fmla="*/ 5463457 h 9738027"/>
                <a:gd name="connsiteX300" fmla="*/ 445407 w 14030783"/>
                <a:gd name="connsiteY300" fmla="*/ 5477971 h 9738027"/>
                <a:gd name="connsiteX301" fmla="*/ 567985 w 14030783"/>
                <a:gd name="connsiteY301" fmla="*/ 5522195 h 9738027"/>
                <a:gd name="connsiteX302" fmla="*/ 573201 w 14030783"/>
                <a:gd name="connsiteY302" fmla="*/ 5647380 h 9738027"/>
                <a:gd name="connsiteX303" fmla="*/ 587715 w 14030783"/>
                <a:gd name="connsiteY303" fmla="*/ 5739228 h 9738027"/>
                <a:gd name="connsiteX304" fmla="*/ 715282 w 14030783"/>
                <a:gd name="connsiteY304" fmla="*/ 5711333 h 9738027"/>
                <a:gd name="connsiteX305" fmla="*/ 754742 w 14030783"/>
                <a:gd name="connsiteY305" fmla="*/ 5764402 h 9738027"/>
                <a:gd name="connsiteX306" fmla="*/ 822778 w 14030783"/>
                <a:gd name="connsiteY306" fmla="*/ 5811800 h 9738027"/>
                <a:gd name="connsiteX307" fmla="*/ 982435 w 14030783"/>
                <a:gd name="connsiteY307" fmla="*/ 5826314 h 9738027"/>
                <a:gd name="connsiteX308" fmla="*/ 1061470 w 14030783"/>
                <a:gd name="connsiteY308" fmla="*/ 5855796 h 9738027"/>
                <a:gd name="connsiteX309" fmla="*/ 1064304 w 14030783"/>
                <a:gd name="connsiteY309" fmla="*/ 5925533 h 9738027"/>
                <a:gd name="connsiteX310" fmla="*/ 1069295 w 14030783"/>
                <a:gd name="connsiteY310" fmla="*/ 6024751 h 9738027"/>
                <a:gd name="connsiteX311" fmla="*/ 1156607 w 14030783"/>
                <a:gd name="connsiteY311" fmla="*/ 6087571 h 9738027"/>
                <a:gd name="connsiteX312" fmla="*/ 1214890 w 14030783"/>
                <a:gd name="connsiteY312" fmla="*/ 6116033 h 9738027"/>
                <a:gd name="connsiteX313" fmla="*/ 1229178 w 14030783"/>
                <a:gd name="connsiteY313" fmla="*/ 6189171 h 9738027"/>
                <a:gd name="connsiteX314" fmla="*/ 1185635 w 14030783"/>
                <a:gd name="connsiteY314" fmla="*/ 6218200 h 9738027"/>
                <a:gd name="connsiteX315" fmla="*/ 1207520 w 14030783"/>
                <a:gd name="connsiteY315" fmla="*/ 6388289 h 9738027"/>
                <a:gd name="connsiteX316" fmla="*/ 1265123 w 14030783"/>
                <a:gd name="connsiteY316" fmla="*/ 6477075 h 9738027"/>
                <a:gd name="connsiteX317" fmla="*/ 1313203 w 14030783"/>
                <a:gd name="connsiteY317" fmla="*/ 6568924 h 9738027"/>
                <a:gd name="connsiteX318" fmla="*/ 1265350 w 14030783"/>
                <a:gd name="connsiteY318" fmla="*/ 6651020 h 9738027"/>
                <a:gd name="connsiteX319" fmla="*/ 1163977 w 14030783"/>
                <a:gd name="connsiteY319" fmla="*/ 6610539 h 9738027"/>
                <a:gd name="connsiteX320" fmla="*/ 1142092 w 14030783"/>
                <a:gd name="connsiteY320" fmla="*/ 6682657 h 9738027"/>
                <a:gd name="connsiteX321" fmla="*/ 1176790 w 14030783"/>
                <a:gd name="connsiteY321" fmla="*/ 6768495 h 9738027"/>
                <a:gd name="connsiteX322" fmla="*/ 1173729 w 14030783"/>
                <a:gd name="connsiteY322" fmla="*/ 6871115 h 9738027"/>
                <a:gd name="connsiteX323" fmla="*/ 1188697 w 14030783"/>
                <a:gd name="connsiteY323" fmla="*/ 6955140 h 9738027"/>
                <a:gd name="connsiteX324" fmla="*/ 1248909 w 14030783"/>
                <a:gd name="connsiteY324" fmla="*/ 7021475 h 9738027"/>
                <a:gd name="connsiteX325" fmla="*/ 1405503 w 14030783"/>
                <a:gd name="connsiteY325" fmla="*/ 7104025 h 9738027"/>
                <a:gd name="connsiteX326" fmla="*/ 1487827 w 14030783"/>
                <a:gd name="connsiteY326" fmla="*/ 7157093 h 9738027"/>
                <a:gd name="connsiteX327" fmla="*/ 1569470 w 14030783"/>
                <a:gd name="connsiteY327" fmla="*/ 7212541 h 9738027"/>
                <a:gd name="connsiteX328" fmla="*/ 1650092 w 14030783"/>
                <a:gd name="connsiteY328" fmla="*/ 7263228 h 9738027"/>
                <a:gd name="connsiteX329" fmla="*/ 1693635 w 14030783"/>
                <a:gd name="connsiteY329" fmla="*/ 7277743 h 9738027"/>
                <a:gd name="connsiteX330" fmla="*/ 1780721 w 14030783"/>
                <a:gd name="connsiteY330" fmla="*/ 7321285 h 9738027"/>
                <a:gd name="connsiteX331" fmla="*/ 1853292 w 14030783"/>
                <a:gd name="connsiteY331" fmla="*/ 7248714 h 9738027"/>
                <a:gd name="connsiteX332" fmla="*/ 1968726 w 14030783"/>
                <a:gd name="connsiteY332" fmla="*/ 7251322 h 9738027"/>
                <a:gd name="connsiteX333" fmla="*/ 1995827 w 14030783"/>
                <a:gd name="connsiteY333" fmla="*/ 7319358 h 9738027"/>
                <a:gd name="connsiteX334" fmla="*/ 2082914 w 14030783"/>
                <a:gd name="connsiteY334" fmla="*/ 7348387 h 9738027"/>
                <a:gd name="connsiteX335" fmla="*/ 2172607 w 14030783"/>
                <a:gd name="connsiteY335" fmla="*/ 7389321 h 9738027"/>
                <a:gd name="connsiteX336" fmla="*/ 2224540 w 14030783"/>
                <a:gd name="connsiteY336" fmla="*/ 7423339 h 9738027"/>
                <a:gd name="connsiteX337" fmla="*/ 2249714 w 14030783"/>
                <a:gd name="connsiteY337" fmla="*/ 7440462 h 9738027"/>
                <a:gd name="connsiteX338" fmla="*/ 2262301 w 14030783"/>
                <a:gd name="connsiteY338" fmla="*/ 7472098 h 9738027"/>
                <a:gd name="connsiteX339" fmla="*/ 2298359 w 14030783"/>
                <a:gd name="connsiteY339" fmla="*/ 7501920 h 9738027"/>
                <a:gd name="connsiteX340" fmla="*/ 2324893 w 14030783"/>
                <a:gd name="connsiteY340" fmla="*/ 7517569 h 9738027"/>
                <a:gd name="connsiteX341" fmla="*/ 2450986 w 14030783"/>
                <a:gd name="connsiteY341" fmla="*/ 7496364 h 9738027"/>
                <a:gd name="connsiteX342" fmla="*/ 2482623 w 14030783"/>
                <a:gd name="connsiteY342" fmla="*/ 7618714 h 9738027"/>
                <a:gd name="connsiteX343" fmla="*/ 2535464 w 14030783"/>
                <a:gd name="connsiteY343" fmla="*/ 7655114 h 9738027"/>
                <a:gd name="connsiteX344" fmla="*/ 2622549 w 14030783"/>
                <a:gd name="connsiteY344" fmla="*/ 7684143 h 9738027"/>
                <a:gd name="connsiteX345" fmla="*/ 2682760 w 14030783"/>
                <a:gd name="connsiteY345" fmla="*/ 7741746 h 9738027"/>
                <a:gd name="connsiteX346" fmla="*/ 2791278 w 14030783"/>
                <a:gd name="connsiteY346" fmla="*/ 7744582 h 9738027"/>
                <a:gd name="connsiteX347" fmla="*/ 2847408 w 14030783"/>
                <a:gd name="connsiteY347" fmla="*/ 7814545 h 9738027"/>
                <a:gd name="connsiteX348" fmla="*/ 2927349 w 14030783"/>
                <a:gd name="connsiteY348" fmla="*/ 7807627 h 9738027"/>
                <a:gd name="connsiteX349" fmla="*/ 3007065 w 14030783"/>
                <a:gd name="connsiteY349" fmla="*/ 7838810 h 9738027"/>
                <a:gd name="connsiteX350" fmla="*/ 3145064 w 14030783"/>
                <a:gd name="connsiteY350" fmla="*/ 7843800 h 9738027"/>
                <a:gd name="connsiteX351" fmla="*/ 3254035 w 14030783"/>
                <a:gd name="connsiteY351" fmla="*/ 7881900 h 9738027"/>
                <a:gd name="connsiteX352" fmla="*/ 3367314 w 14030783"/>
                <a:gd name="connsiteY352" fmla="*/ 7843346 h 9738027"/>
                <a:gd name="connsiteX353" fmla="*/ 3456780 w 14030783"/>
                <a:gd name="connsiteY353" fmla="*/ 7819988 h 9738027"/>
                <a:gd name="connsiteX354" fmla="*/ 3480820 w 14030783"/>
                <a:gd name="connsiteY354" fmla="*/ 7878044 h 9738027"/>
                <a:gd name="connsiteX355" fmla="*/ 3490571 w 14030783"/>
                <a:gd name="connsiteY355" fmla="*/ 7923969 h 9738027"/>
                <a:gd name="connsiteX356" fmla="*/ 3512229 w 14030783"/>
                <a:gd name="connsiteY356" fmla="*/ 7982025 h 9738027"/>
                <a:gd name="connsiteX357" fmla="*/ 3546247 w 14030783"/>
                <a:gd name="connsiteY357" fmla="*/ 8022960 h 9738027"/>
                <a:gd name="connsiteX358" fmla="*/ 3609521 w 14030783"/>
                <a:gd name="connsiteY358" fmla="*/ 8017971 h 9738027"/>
                <a:gd name="connsiteX359" fmla="*/ 3624035 w 14030783"/>
                <a:gd name="connsiteY359" fmla="*/ 7901857 h 9738027"/>
                <a:gd name="connsiteX360" fmla="*/ 3703977 w 14030783"/>
                <a:gd name="connsiteY360" fmla="*/ 7834502 h 9738027"/>
                <a:gd name="connsiteX361" fmla="*/ 3747973 w 14030783"/>
                <a:gd name="connsiteY361" fmla="*/ 7787103 h 9738027"/>
                <a:gd name="connsiteX362" fmla="*/ 3882004 w 14030783"/>
                <a:gd name="connsiteY362" fmla="*/ 7842099 h 9738027"/>
                <a:gd name="connsiteX363" fmla="*/ 4030435 w 14030783"/>
                <a:gd name="connsiteY363" fmla="*/ 7872828 h 9738027"/>
                <a:gd name="connsiteX364" fmla="*/ 4110377 w 14030783"/>
                <a:gd name="connsiteY364" fmla="*/ 7834728 h 9738027"/>
                <a:gd name="connsiteX365" fmla="*/ 4146323 w 14030783"/>
                <a:gd name="connsiteY365" fmla="*/ 7921360 h 9738027"/>
                <a:gd name="connsiteX366" fmla="*/ 4196555 w 14030783"/>
                <a:gd name="connsiteY366" fmla="*/ 7962522 h 9738027"/>
                <a:gd name="connsiteX367" fmla="*/ 4261757 w 14030783"/>
                <a:gd name="connsiteY367" fmla="*/ 8028177 h 9738027"/>
                <a:gd name="connsiteX368" fmla="*/ 4252685 w 14030783"/>
                <a:gd name="connsiteY368" fmla="*/ 8093151 h 9738027"/>
                <a:gd name="connsiteX369" fmla="*/ 4277178 w 14030783"/>
                <a:gd name="connsiteY369" fmla="*/ 8148600 h 9738027"/>
                <a:gd name="connsiteX370" fmla="*/ 4436835 w 14030783"/>
                <a:gd name="connsiteY370" fmla="*/ 8119571 h 9738027"/>
                <a:gd name="connsiteX371" fmla="*/ 4565310 w 14030783"/>
                <a:gd name="connsiteY371" fmla="*/ 8078863 h 9738027"/>
                <a:gd name="connsiteX372" fmla="*/ 4639128 w 14030783"/>
                <a:gd name="connsiteY372" fmla="*/ 8082945 h 9738027"/>
                <a:gd name="connsiteX373" fmla="*/ 4712607 w 14030783"/>
                <a:gd name="connsiteY373" fmla="*/ 8047000 h 9738027"/>
                <a:gd name="connsiteX374" fmla="*/ 4741635 w 14030783"/>
                <a:gd name="connsiteY374" fmla="*/ 8003457 h 9738027"/>
                <a:gd name="connsiteX375" fmla="*/ 4756149 w 14030783"/>
                <a:gd name="connsiteY375" fmla="*/ 7959914 h 9738027"/>
                <a:gd name="connsiteX376" fmla="*/ 4843235 w 14030783"/>
                <a:gd name="connsiteY376" fmla="*/ 7930885 h 9738027"/>
                <a:gd name="connsiteX377" fmla="*/ 4877480 w 14030783"/>
                <a:gd name="connsiteY377" fmla="*/ 7904465 h 9738027"/>
                <a:gd name="connsiteX378" fmla="*/ 4933609 w 14030783"/>
                <a:gd name="connsiteY378" fmla="*/ 7875437 h 9738027"/>
                <a:gd name="connsiteX379" fmla="*/ 4986224 w 14030783"/>
                <a:gd name="connsiteY379" fmla="*/ 7839037 h 9738027"/>
                <a:gd name="connsiteX380" fmla="*/ 5104492 w 14030783"/>
                <a:gd name="connsiteY380" fmla="*/ 7766919 h 9738027"/>
                <a:gd name="connsiteX381" fmla="*/ 5249635 w 14030783"/>
                <a:gd name="connsiteY381" fmla="*/ 7814771 h 9738027"/>
                <a:gd name="connsiteX382" fmla="*/ 5336721 w 14030783"/>
                <a:gd name="connsiteY382" fmla="*/ 7872828 h 9738027"/>
                <a:gd name="connsiteX383" fmla="*/ 5423807 w 14030783"/>
                <a:gd name="connsiteY383" fmla="*/ 7858314 h 9738027"/>
                <a:gd name="connsiteX384" fmla="*/ 5467349 w 14030783"/>
                <a:gd name="connsiteY384" fmla="*/ 7829285 h 9738027"/>
                <a:gd name="connsiteX385" fmla="*/ 5553754 w 14030783"/>
                <a:gd name="connsiteY385" fmla="*/ 7712377 h 9738027"/>
                <a:gd name="connsiteX386" fmla="*/ 5602741 w 14030783"/>
                <a:gd name="connsiteY386" fmla="*/ 7788804 h 9738027"/>
                <a:gd name="connsiteX387" fmla="*/ 5641521 w 14030783"/>
                <a:gd name="connsiteY387" fmla="*/ 7843800 h 9738027"/>
                <a:gd name="connsiteX388" fmla="*/ 5656035 w 14030783"/>
                <a:gd name="connsiteY388" fmla="*/ 7887343 h 9738027"/>
                <a:gd name="connsiteX389" fmla="*/ 5745276 w 14030783"/>
                <a:gd name="connsiteY389" fmla="*/ 7950389 h 9738027"/>
                <a:gd name="connsiteX390" fmla="*/ 5770222 w 14030783"/>
                <a:gd name="connsiteY390" fmla="*/ 7990077 h 9738027"/>
                <a:gd name="connsiteX391" fmla="*/ 5766480 w 14030783"/>
                <a:gd name="connsiteY391" fmla="*/ 8069112 h 9738027"/>
                <a:gd name="connsiteX392" fmla="*/ 5771016 w 14030783"/>
                <a:gd name="connsiteY392" fmla="*/ 8131703 h 9738027"/>
                <a:gd name="connsiteX393" fmla="*/ 5778386 w 14030783"/>
                <a:gd name="connsiteY393" fmla="*/ 8211419 h 9738027"/>
                <a:gd name="connsiteX394" fmla="*/ 5776458 w 14030783"/>
                <a:gd name="connsiteY394" fmla="*/ 8300887 h 9738027"/>
                <a:gd name="connsiteX395" fmla="*/ 5730989 w 14030783"/>
                <a:gd name="connsiteY395" fmla="*/ 8377994 h 9738027"/>
                <a:gd name="connsiteX396" fmla="*/ 5641521 w 14030783"/>
                <a:gd name="connsiteY396" fmla="*/ 8424371 h 9738027"/>
                <a:gd name="connsiteX397" fmla="*/ 5612492 w 14030783"/>
                <a:gd name="connsiteY397" fmla="*/ 8467914 h 9738027"/>
                <a:gd name="connsiteX398" fmla="*/ 5597978 w 14030783"/>
                <a:gd name="connsiteY398" fmla="*/ 8511457 h 9738027"/>
                <a:gd name="connsiteX399" fmla="*/ 5510892 w 14030783"/>
                <a:gd name="connsiteY399" fmla="*/ 8598543 h 9738027"/>
                <a:gd name="connsiteX400" fmla="*/ 5496378 w 14030783"/>
                <a:gd name="connsiteY400" fmla="*/ 8642085 h 9738027"/>
                <a:gd name="connsiteX401" fmla="*/ 5558744 w 14030783"/>
                <a:gd name="connsiteY401" fmla="*/ 8768178 h 9738027"/>
                <a:gd name="connsiteX402" fmla="*/ 5516109 w 14030783"/>
                <a:gd name="connsiteY402" fmla="*/ 8861954 h 9738027"/>
                <a:gd name="connsiteX403" fmla="*/ 5658303 w 14030783"/>
                <a:gd name="connsiteY403" fmla="*/ 8840183 h 9738027"/>
                <a:gd name="connsiteX404" fmla="*/ 5750491 w 14030783"/>
                <a:gd name="connsiteY404" fmla="*/ 8814103 h 9738027"/>
                <a:gd name="connsiteX405" fmla="*/ 5815692 w 14030783"/>
                <a:gd name="connsiteY405" fmla="*/ 8800268 h 9738027"/>
                <a:gd name="connsiteX406" fmla="*/ 5787798 w 14030783"/>
                <a:gd name="connsiteY406" fmla="*/ 8872159 h 9738027"/>
                <a:gd name="connsiteX407" fmla="*/ 5786890 w 14030783"/>
                <a:gd name="connsiteY407" fmla="*/ 8903343 h 9738027"/>
                <a:gd name="connsiteX408" fmla="*/ 5786664 w 14030783"/>
                <a:gd name="connsiteY408" fmla="*/ 8946885 h 9738027"/>
                <a:gd name="connsiteX409" fmla="*/ 5815692 w 14030783"/>
                <a:gd name="connsiteY409" fmla="*/ 9033971 h 9738027"/>
                <a:gd name="connsiteX410" fmla="*/ 5868760 w 14030783"/>
                <a:gd name="connsiteY410" fmla="*/ 9080576 h 9738027"/>
                <a:gd name="connsiteX411" fmla="*/ 5921828 w 14030783"/>
                <a:gd name="connsiteY411" fmla="*/ 9114140 h 9738027"/>
                <a:gd name="connsiteX412" fmla="*/ 5946321 w 14030783"/>
                <a:gd name="connsiteY412" fmla="*/ 9164600 h 9738027"/>
                <a:gd name="connsiteX413" fmla="*/ 5902778 w 14030783"/>
                <a:gd name="connsiteY413" fmla="*/ 9266200 h 9738027"/>
                <a:gd name="connsiteX414" fmla="*/ 6062435 w 14030783"/>
                <a:gd name="connsiteY414" fmla="*/ 9353285 h 9738027"/>
                <a:gd name="connsiteX415" fmla="*/ 6076949 w 14030783"/>
                <a:gd name="connsiteY415" fmla="*/ 9396828 h 9738027"/>
                <a:gd name="connsiteX416" fmla="*/ 6105978 w 14030783"/>
                <a:gd name="connsiteY416" fmla="*/ 9440371 h 9738027"/>
                <a:gd name="connsiteX417" fmla="*/ 6172653 w 14030783"/>
                <a:gd name="connsiteY417" fmla="*/ 9471214 h 9738027"/>
                <a:gd name="connsiteX418" fmla="*/ 6308384 w 14030783"/>
                <a:gd name="connsiteY418" fmla="*/ 9406920 h 9738027"/>
                <a:gd name="connsiteX419" fmla="*/ 6338207 w 14030783"/>
                <a:gd name="connsiteY419" fmla="*/ 9440371 h 9738027"/>
                <a:gd name="connsiteX420" fmla="*/ 6352721 w 14030783"/>
                <a:gd name="connsiteY420" fmla="*/ 9483914 h 9738027"/>
                <a:gd name="connsiteX421" fmla="*/ 6386739 w 14030783"/>
                <a:gd name="connsiteY421" fmla="*/ 9527003 h 9738027"/>
                <a:gd name="connsiteX422" fmla="*/ 6444569 w 14030783"/>
                <a:gd name="connsiteY422" fmla="*/ 9556032 h 9738027"/>
                <a:gd name="connsiteX423" fmla="*/ 6469061 w 14030783"/>
                <a:gd name="connsiteY423" fmla="*/ 9510562 h 9738027"/>
                <a:gd name="connsiteX424" fmla="*/ 6468835 w 14030783"/>
                <a:gd name="connsiteY424" fmla="*/ 9382314 h 9738027"/>
                <a:gd name="connsiteX425" fmla="*/ 6439807 w 14030783"/>
                <a:gd name="connsiteY425" fmla="*/ 9280714 h 9738027"/>
                <a:gd name="connsiteX426" fmla="*/ 6483349 w 14030783"/>
                <a:gd name="connsiteY426" fmla="*/ 9237171 h 9738027"/>
                <a:gd name="connsiteX427" fmla="*/ 6526892 w 14030783"/>
                <a:gd name="connsiteY427" fmla="*/ 9222657 h 9738027"/>
                <a:gd name="connsiteX428" fmla="*/ 6596516 w 14030783"/>
                <a:gd name="connsiteY428" fmla="*/ 9225945 h 9738027"/>
                <a:gd name="connsiteX429" fmla="*/ 6675097 w 14030783"/>
                <a:gd name="connsiteY429" fmla="*/ 9168795 h 9738027"/>
                <a:gd name="connsiteX430" fmla="*/ 6776243 w 14030783"/>
                <a:gd name="connsiteY430" fmla="*/ 9224812 h 9738027"/>
                <a:gd name="connsiteX431" fmla="*/ 6802664 w 14030783"/>
                <a:gd name="connsiteY431" fmla="*/ 9164600 h 9738027"/>
                <a:gd name="connsiteX432" fmla="*/ 6867638 w 14030783"/>
                <a:gd name="connsiteY432" fmla="*/ 9181722 h 9738027"/>
                <a:gd name="connsiteX433" fmla="*/ 6909027 w 14030783"/>
                <a:gd name="connsiteY433" fmla="*/ 9205988 h 9738027"/>
                <a:gd name="connsiteX434" fmla="*/ 6991349 w 14030783"/>
                <a:gd name="connsiteY434" fmla="*/ 9208143 h 9738027"/>
                <a:gd name="connsiteX435" fmla="*/ 7063921 w 14030783"/>
                <a:gd name="connsiteY435" fmla="*/ 9121057 h 9738027"/>
                <a:gd name="connsiteX436" fmla="*/ 7141028 w 14030783"/>
                <a:gd name="connsiteY436" fmla="*/ 9139881 h 9738027"/>
                <a:gd name="connsiteX437" fmla="*/ 7209064 w 14030783"/>
                <a:gd name="connsiteY437" fmla="*/ 9077514 h 9738027"/>
                <a:gd name="connsiteX438" fmla="*/ 7235939 w 14030783"/>
                <a:gd name="connsiteY438" fmla="*/ 9048713 h 9738027"/>
                <a:gd name="connsiteX439" fmla="*/ 7275172 w 14030783"/>
                <a:gd name="connsiteY439" fmla="*/ 9023539 h 9738027"/>
                <a:gd name="connsiteX440" fmla="*/ 7310436 w 14030783"/>
                <a:gd name="connsiteY440" fmla="*/ 9063681 h 9738027"/>
                <a:gd name="connsiteX441" fmla="*/ 7346609 w 14030783"/>
                <a:gd name="connsiteY441" fmla="*/ 9109604 h 9738027"/>
                <a:gd name="connsiteX442" fmla="*/ 7382328 w 14030783"/>
                <a:gd name="connsiteY442" fmla="*/ 9159270 h 9738027"/>
                <a:gd name="connsiteX443" fmla="*/ 7499349 w 14030783"/>
                <a:gd name="connsiteY443" fmla="*/ 9164600 h 9738027"/>
                <a:gd name="connsiteX444" fmla="*/ 7586435 w 14030783"/>
                <a:gd name="connsiteY444" fmla="*/ 9179114 h 9738027"/>
                <a:gd name="connsiteX445" fmla="*/ 7600949 w 14030783"/>
                <a:gd name="connsiteY445" fmla="*/ 9353285 h 9738027"/>
                <a:gd name="connsiteX446" fmla="*/ 7673521 w 14030783"/>
                <a:gd name="connsiteY446" fmla="*/ 9367800 h 9738027"/>
                <a:gd name="connsiteX447" fmla="*/ 7760607 w 14030783"/>
                <a:gd name="connsiteY447" fmla="*/ 9396828 h 9738027"/>
                <a:gd name="connsiteX448" fmla="*/ 7847692 w 14030783"/>
                <a:gd name="connsiteY448" fmla="*/ 9425857 h 9738027"/>
                <a:gd name="connsiteX449" fmla="*/ 7891235 w 14030783"/>
                <a:gd name="connsiteY449" fmla="*/ 9440371 h 9738027"/>
                <a:gd name="connsiteX450" fmla="*/ 7934778 w 14030783"/>
                <a:gd name="connsiteY450" fmla="*/ 9396828 h 9738027"/>
                <a:gd name="connsiteX451" fmla="*/ 7978321 w 14030783"/>
                <a:gd name="connsiteY451" fmla="*/ 9382314 h 9738027"/>
                <a:gd name="connsiteX452" fmla="*/ 8001453 w 14030783"/>
                <a:gd name="connsiteY452" fmla="*/ 9347389 h 9738027"/>
                <a:gd name="connsiteX453" fmla="*/ 8044315 w 14030783"/>
                <a:gd name="connsiteY453" fmla="*/ 9335483 h 9738027"/>
                <a:gd name="connsiteX454" fmla="*/ 8103847 w 14030783"/>
                <a:gd name="connsiteY454" fmla="*/ 9397396 h 9738027"/>
                <a:gd name="connsiteX455" fmla="*/ 8207942 w 14030783"/>
                <a:gd name="connsiteY455" fmla="*/ 9437309 h 9738027"/>
                <a:gd name="connsiteX456" fmla="*/ 8253866 w 14030783"/>
                <a:gd name="connsiteY456" fmla="*/ 9392633 h 9738027"/>
                <a:gd name="connsiteX457" fmla="*/ 8294347 w 14030783"/>
                <a:gd name="connsiteY457" fmla="*/ 9401818 h 9738027"/>
                <a:gd name="connsiteX458" fmla="*/ 8337890 w 14030783"/>
                <a:gd name="connsiteY458" fmla="*/ 9438217 h 9738027"/>
                <a:gd name="connsiteX459" fmla="*/ 8356259 w 14030783"/>
                <a:gd name="connsiteY459" fmla="*/ 9485502 h 9738027"/>
                <a:gd name="connsiteX460" fmla="*/ 8333808 w 14030783"/>
                <a:gd name="connsiteY460" fmla="*/ 9519633 h 9738027"/>
                <a:gd name="connsiteX461" fmla="*/ 8315778 w 14030783"/>
                <a:gd name="connsiteY461" fmla="*/ 9604564 h 9738027"/>
                <a:gd name="connsiteX462" fmla="*/ 8348095 w 14030783"/>
                <a:gd name="connsiteY462" fmla="*/ 9685413 h 9738027"/>
                <a:gd name="connsiteX463" fmla="*/ 8389257 w 14030783"/>
                <a:gd name="connsiteY463" fmla="*/ 9738027 h 9738027"/>
                <a:gd name="connsiteX464" fmla="*/ 8428264 w 14030783"/>
                <a:gd name="connsiteY464" fmla="*/ 9730657 h 9738027"/>
                <a:gd name="connsiteX465" fmla="*/ 8425202 w 14030783"/>
                <a:gd name="connsiteY465" fmla="*/ 9682578 h 9738027"/>
                <a:gd name="connsiteX466" fmla="*/ 8399235 w 14030783"/>
                <a:gd name="connsiteY466" fmla="*/ 9643571 h 9738027"/>
                <a:gd name="connsiteX467" fmla="*/ 8389937 w 14030783"/>
                <a:gd name="connsiteY467" fmla="*/ 9571453 h 9738027"/>
                <a:gd name="connsiteX468" fmla="*/ 8409214 w 14030783"/>
                <a:gd name="connsiteY468" fmla="*/ 9527684 h 9738027"/>
                <a:gd name="connsiteX469" fmla="*/ 8434841 w 14030783"/>
                <a:gd name="connsiteY469" fmla="*/ 9475977 h 9738027"/>
                <a:gd name="connsiteX470" fmla="*/ 8468178 w 14030783"/>
                <a:gd name="connsiteY470" fmla="*/ 9483120 h 9738027"/>
                <a:gd name="connsiteX471" fmla="*/ 8534853 w 14030783"/>
                <a:gd name="connsiteY471" fmla="*/ 9473595 h 9738027"/>
                <a:gd name="connsiteX472" fmla="*/ 8592684 w 14030783"/>
                <a:gd name="connsiteY472" fmla="*/ 9453185 h 9738027"/>
                <a:gd name="connsiteX473" fmla="*/ 8675007 w 14030783"/>
                <a:gd name="connsiteY473" fmla="*/ 9428465 h 9738027"/>
                <a:gd name="connsiteX474" fmla="*/ 8734991 w 14030783"/>
                <a:gd name="connsiteY474" fmla="*/ 9415877 h 9738027"/>
                <a:gd name="connsiteX475" fmla="*/ 8730116 w 14030783"/>
                <a:gd name="connsiteY475" fmla="*/ 9375964 h 9738027"/>
                <a:gd name="connsiteX476" fmla="*/ 8753928 w 14030783"/>
                <a:gd name="connsiteY476" fmla="*/ 9356914 h 9738027"/>
                <a:gd name="connsiteX477" fmla="*/ 8782503 w 14030783"/>
                <a:gd name="connsiteY477" fmla="*/ 9359295 h 9738027"/>
                <a:gd name="connsiteX478" fmla="*/ 8849178 w 14030783"/>
                <a:gd name="connsiteY478" fmla="*/ 9382314 h 9738027"/>
                <a:gd name="connsiteX479" fmla="*/ 8894876 w 14030783"/>
                <a:gd name="connsiteY479" fmla="*/ 9312577 h 9738027"/>
                <a:gd name="connsiteX480" fmla="*/ 8942047 w 14030783"/>
                <a:gd name="connsiteY480" fmla="*/ 9314052 h 9738027"/>
                <a:gd name="connsiteX481" fmla="*/ 8980147 w 14030783"/>
                <a:gd name="connsiteY481" fmla="*/ 9356914 h 9738027"/>
                <a:gd name="connsiteX482" fmla="*/ 9023009 w 14030783"/>
                <a:gd name="connsiteY482" fmla="*/ 9321195 h 9738027"/>
                <a:gd name="connsiteX483" fmla="*/ 9064511 w 14030783"/>
                <a:gd name="connsiteY483" fmla="*/ 9264272 h 9738027"/>
                <a:gd name="connsiteX484" fmla="*/ 9124723 w 14030783"/>
                <a:gd name="connsiteY484" fmla="*/ 9278106 h 9738027"/>
                <a:gd name="connsiteX485" fmla="*/ 9163503 w 14030783"/>
                <a:gd name="connsiteY485" fmla="*/ 9237852 h 9738027"/>
                <a:gd name="connsiteX486" fmla="*/ 9168266 w 14030783"/>
                <a:gd name="connsiteY486" fmla="*/ 9186258 h 9738027"/>
                <a:gd name="connsiteX487" fmla="*/ 9199222 w 14030783"/>
                <a:gd name="connsiteY487" fmla="*/ 9133077 h 9738027"/>
                <a:gd name="connsiteX488" fmla="*/ 9242084 w 14030783"/>
                <a:gd name="connsiteY488" fmla="*/ 9156889 h 9738027"/>
                <a:gd name="connsiteX489" fmla="*/ 9285174 w 14030783"/>
                <a:gd name="connsiteY489" fmla="*/ 9196690 h 9738027"/>
                <a:gd name="connsiteX490" fmla="*/ 9344478 w 14030783"/>
                <a:gd name="connsiteY490" fmla="*/ 9159270 h 9738027"/>
                <a:gd name="connsiteX491" fmla="*/ 9438367 w 14030783"/>
                <a:gd name="connsiteY491" fmla="*/ 9131943 h 9738027"/>
                <a:gd name="connsiteX492" fmla="*/ 9496878 w 14030783"/>
                <a:gd name="connsiteY492" fmla="*/ 9130695 h 9738027"/>
                <a:gd name="connsiteX493" fmla="*/ 9557316 w 14030783"/>
                <a:gd name="connsiteY493" fmla="*/ 9105521 h 9738027"/>
                <a:gd name="connsiteX494" fmla="*/ 9613446 w 14030783"/>
                <a:gd name="connsiteY494" fmla="*/ 9126046 h 9738027"/>
                <a:gd name="connsiteX495" fmla="*/ 9691007 w 14030783"/>
                <a:gd name="connsiteY495" fmla="*/ 9106543 h 9738027"/>
                <a:gd name="connsiteX496" fmla="*/ 9792153 w 14030783"/>
                <a:gd name="connsiteY496" fmla="*/ 9094977 h 9738027"/>
                <a:gd name="connsiteX497" fmla="*/ 9854973 w 14030783"/>
                <a:gd name="connsiteY497" fmla="*/ 9050866 h 9738027"/>
                <a:gd name="connsiteX498" fmla="*/ 9842159 w 14030783"/>
                <a:gd name="connsiteY498" fmla="*/ 9009252 h 9738027"/>
                <a:gd name="connsiteX499" fmla="*/ 9858034 w 14030783"/>
                <a:gd name="connsiteY499" fmla="*/ 8981583 h 9738027"/>
                <a:gd name="connsiteX500" fmla="*/ 9911216 w 14030783"/>
                <a:gd name="connsiteY500" fmla="*/ 8980677 h 9738027"/>
                <a:gd name="connsiteX501" fmla="*/ 9932534 w 14030783"/>
                <a:gd name="connsiteY501" fmla="*/ 8931350 h 9738027"/>
                <a:gd name="connsiteX502" fmla="*/ 9981519 w 14030783"/>
                <a:gd name="connsiteY502" fmla="*/ 8904022 h 9738027"/>
                <a:gd name="connsiteX503" fmla="*/ 10063162 w 14030783"/>
                <a:gd name="connsiteY503" fmla="*/ 8850956 h 9738027"/>
                <a:gd name="connsiteX504" fmla="*/ 10140723 w 14030783"/>
                <a:gd name="connsiteY504" fmla="*/ 8802650 h 9738027"/>
                <a:gd name="connsiteX505" fmla="*/ 10169524 w 14030783"/>
                <a:gd name="connsiteY505" fmla="*/ 8768632 h 9738027"/>
                <a:gd name="connsiteX506" fmla="*/ 10138795 w 14030783"/>
                <a:gd name="connsiteY506" fmla="*/ 8719646 h 9738027"/>
                <a:gd name="connsiteX507" fmla="*/ 10178256 w 14030783"/>
                <a:gd name="connsiteY507" fmla="*/ 8683474 h 9738027"/>
                <a:gd name="connsiteX508" fmla="*/ 10238467 w 14030783"/>
                <a:gd name="connsiteY508" fmla="*/ 8664197 h 9738027"/>
                <a:gd name="connsiteX509" fmla="*/ 10291535 w 14030783"/>
                <a:gd name="connsiteY509" fmla="*/ 8642539 h 9738027"/>
                <a:gd name="connsiteX510" fmla="*/ 10332470 w 14030783"/>
                <a:gd name="connsiteY510" fmla="*/ 8610902 h 9738027"/>
                <a:gd name="connsiteX511" fmla="*/ 10389847 w 14030783"/>
                <a:gd name="connsiteY511" fmla="*/ 8533002 h 9738027"/>
                <a:gd name="connsiteX512" fmla="*/ 10402207 w 14030783"/>
                <a:gd name="connsiteY512" fmla="*/ 8525971 h 9738027"/>
                <a:gd name="connsiteX513" fmla="*/ 10436905 w 14030783"/>
                <a:gd name="connsiteY513" fmla="*/ 8480274 h 9738027"/>
                <a:gd name="connsiteX514" fmla="*/ 10475232 w 14030783"/>
                <a:gd name="connsiteY514" fmla="*/ 8443875 h 9738027"/>
                <a:gd name="connsiteX515" fmla="*/ 10518321 w 14030783"/>
                <a:gd name="connsiteY515" fmla="*/ 8395343 h 9738027"/>
                <a:gd name="connsiteX516" fmla="*/ 10533516 w 14030783"/>
                <a:gd name="connsiteY516" fmla="*/ 8308257 h 9738027"/>
                <a:gd name="connsiteX517" fmla="*/ 10538052 w 14030783"/>
                <a:gd name="connsiteY517" fmla="*/ 8247819 h 9738027"/>
                <a:gd name="connsiteX518" fmla="*/ 10520816 w 14030783"/>
                <a:gd name="connsiteY518" fmla="*/ 8171052 h 9738027"/>
                <a:gd name="connsiteX519" fmla="*/ 10561864 w 14030783"/>
                <a:gd name="connsiteY519" fmla="*/ 8117643 h 9738027"/>
                <a:gd name="connsiteX520" fmla="*/ 10605407 w 14030783"/>
                <a:gd name="connsiteY520" fmla="*/ 8119571 h 9738027"/>
                <a:gd name="connsiteX521" fmla="*/ 10666072 w 14030783"/>
                <a:gd name="connsiteY521" fmla="*/ 8102676 h 9738027"/>
                <a:gd name="connsiteX522" fmla="*/ 10693627 w 14030783"/>
                <a:gd name="connsiteY522" fmla="*/ 8025569 h 9738027"/>
                <a:gd name="connsiteX523" fmla="*/ 10735128 w 14030783"/>
                <a:gd name="connsiteY523" fmla="*/ 7994839 h 9738027"/>
                <a:gd name="connsiteX524" fmla="*/ 10813823 w 14030783"/>
                <a:gd name="connsiteY524" fmla="*/ 7894940 h 9738027"/>
                <a:gd name="connsiteX525" fmla="*/ 10845233 w 14030783"/>
                <a:gd name="connsiteY525" fmla="*/ 7805246 h 9738027"/>
                <a:gd name="connsiteX526" fmla="*/ 10886394 w 14030783"/>
                <a:gd name="connsiteY526" fmla="*/ 7745488 h 9738027"/>
                <a:gd name="connsiteX527" fmla="*/ 10942297 w 14030783"/>
                <a:gd name="connsiteY527" fmla="*/ 7730520 h 9738027"/>
                <a:gd name="connsiteX528" fmla="*/ 10997292 w 14030783"/>
                <a:gd name="connsiteY528" fmla="*/ 7727685 h 9738027"/>
                <a:gd name="connsiteX529" fmla="*/ 10990829 w 14030783"/>
                <a:gd name="connsiteY529" fmla="*/ 7706028 h 9738027"/>
                <a:gd name="connsiteX530" fmla="*/ 10982778 w 14030783"/>
                <a:gd name="connsiteY530" fmla="*/ 7652732 h 9738027"/>
                <a:gd name="connsiteX531" fmla="*/ 10989695 w 14030783"/>
                <a:gd name="connsiteY531" fmla="*/ 7604427 h 9738027"/>
                <a:gd name="connsiteX532" fmla="*/ 10956584 w 14030783"/>
                <a:gd name="connsiteY532" fmla="*/ 7507590 h 9738027"/>
                <a:gd name="connsiteX533" fmla="*/ 10954430 w 14030783"/>
                <a:gd name="connsiteY533" fmla="*/ 7454521 h 9738027"/>
                <a:gd name="connsiteX534" fmla="*/ 11002735 w 14030783"/>
                <a:gd name="connsiteY534" fmla="*/ 7401681 h 9738027"/>
                <a:gd name="connsiteX535" fmla="*/ 11063741 w 14030783"/>
                <a:gd name="connsiteY535" fmla="*/ 7373333 h 9738027"/>
                <a:gd name="connsiteX536" fmla="*/ 11055349 w 14030783"/>
                <a:gd name="connsiteY536" fmla="*/ 7335800 h 9738027"/>
                <a:gd name="connsiteX537" fmla="*/ 11013734 w 14030783"/>
                <a:gd name="connsiteY537" fmla="*/ 7306998 h 9738027"/>
                <a:gd name="connsiteX538" fmla="*/ 10951368 w 14030783"/>
                <a:gd name="connsiteY538" fmla="*/ 7239643 h 9738027"/>
                <a:gd name="connsiteX539" fmla="*/ 10890703 w 14030783"/>
                <a:gd name="connsiteY539" fmla="*/ 7270371 h 9738027"/>
                <a:gd name="connsiteX540" fmla="*/ 10820966 w 14030783"/>
                <a:gd name="connsiteY540" fmla="*/ 7263001 h 9738027"/>
                <a:gd name="connsiteX541" fmla="*/ 10823121 w 14030783"/>
                <a:gd name="connsiteY541" fmla="*/ 7205171 h 9738027"/>
                <a:gd name="connsiteX542" fmla="*/ 10869045 w 14030783"/>
                <a:gd name="connsiteY542" fmla="*/ 7133053 h 9738027"/>
                <a:gd name="connsiteX543" fmla="*/ 10916103 w 14030783"/>
                <a:gd name="connsiteY543" fmla="*/ 7116158 h 9738027"/>
                <a:gd name="connsiteX544" fmla="*/ 10956130 w 14030783"/>
                <a:gd name="connsiteY544" fmla="*/ 7087357 h 9738027"/>
                <a:gd name="connsiteX545" fmla="*/ 11012486 w 14030783"/>
                <a:gd name="connsiteY545" fmla="*/ 7074769 h 9738027"/>
                <a:gd name="connsiteX546" fmla="*/ 11072244 w 14030783"/>
                <a:gd name="connsiteY546" fmla="*/ 7055039 h 9738027"/>
                <a:gd name="connsiteX547" fmla="*/ 10968491 w 14030783"/>
                <a:gd name="connsiteY547" fmla="*/ 6954120 h 9738027"/>
                <a:gd name="connsiteX548" fmla="*/ 10942070 w 14030783"/>
                <a:gd name="connsiteY548" fmla="*/ 6879619 h 9738027"/>
                <a:gd name="connsiteX549" fmla="*/ 11036527 w 14030783"/>
                <a:gd name="connsiteY549" fmla="*/ 6886083 h 9738027"/>
                <a:gd name="connsiteX550" fmla="*/ 11084378 w 14030783"/>
                <a:gd name="connsiteY550" fmla="*/ 6856828 h 9738027"/>
                <a:gd name="connsiteX551" fmla="*/ 11026321 w 14030783"/>
                <a:gd name="connsiteY551" fmla="*/ 6788566 h 9738027"/>
                <a:gd name="connsiteX552" fmla="*/ 10953749 w 14030783"/>
                <a:gd name="connsiteY552" fmla="*/ 6740714 h 9738027"/>
                <a:gd name="connsiteX553" fmla="*/ 10948307 w 14030783"/>
                <a:gd name="connsiteY553" fmla="*/ 6692862 h 9738027"/>
                <a:gd name="connsiteX554" fmla="*/ 10895692 w 14030783"/>
                <a:gd name="connsiteY554" fmla="*/ 6668143 h 9738027"/>
                <a:gd name="connsiteX555" fmla="*/ 10852603 w 14030783"/>
                <a:gd name="connsiteY555" fmla="*/ 6633671 h 9738027"/>
                <a:gd name="connsiteX556" fmla="*/ 10842851 w 14030783"/>
                <a:gd name="connsiteY556" fmla="*/ 6556790 h 9738027"/>
                <a:gd name="connsiteX557" fmla="*/ 10832646 w 14030783"/>
                <a:gd name="connsiteY557" fmla="*/ 6494198 h 9738027"/>
                <a:gd name="connsiteX558" fmla="*/ 10779578 w 14030783"/>
                <a:gd name="connsiteY558" fmla="*/ 6367878 h 9738027"/>
                <a:gd name="connsiteX559" fmla="*/ 10750549 w 14030783"/>
                <a:gd name="connsiteY559" fmla="*/ 6247228 h 9738027"/>
                <a:gd name="connsiteX560" fmla="*/ 10707007 w 14030783"/>
                <a:gd name="connsiteY560" fmla="*/ 6218200 h 9738027"/>
                <a:gd name="connsiteX561" fmla="*/ 10658021 w 14030783"/>
                <a:gd name="connsiteY561" fmla="*/ 6155833 h 9738027"/>
                <a:gd name="connsiteX562" fmla="*/ 10547349 w 14030783"/>
                <a:gd name="connsiteY562" fmla="*/ 6072831 h 9738027"/>
                <a:gd name="connsiteX563" fmla="*/ 10465027 w 14030783"/>
                <a:gd name="connsiteY563" fmla="*/ 6005701 h 9738027"/>
                <a:gd name="connsiteX564" fmla="*/ 10480221 w 14030783"/>
                <a:gd name="connsiteY564" fmla="*/ 5885505 h 9738027"/>
                <a:gd name="connsiteX565" fmla="*/ 10547803 w 14030783"/>
                <a:gd name="connsiteY565" fmla="*/ 5822232 h 9738027"/>
                <a:gd name="connsiteX566" fmla="*/ 10634435 w 14030783"/>
                <a:gd name="connsiteY566" fmla="*/ 5724714 h 9738027"/>
                <a:gd name="connsiteX567" fmla="*/ 10668453 w 14030783"/>
                <a:gd name="connsiteY567" fmla="*/ 5637402 h 9738027"/>
                <a:gd name="connsiteX568" fmla="*/ 10711996 w 14030783"/>
                <a:gd name="connsiteY568" fmla="*/ 5604745 h 9738027"/>
                <a:gd name="connsiteX569" fmla="*/ 10789103 w 14030783"/>
                <a:gd name="connsiteY569" fmla="*/ 5627196 h 9738027"/>
                <a:gd name="connsiteX570" fmla="*/ 10799989 w 14030783"/>
                <a:gd name="connsiteY570" fmla="*/ 5560067 h 9738027"/>
                <a:gd name="connsiteX571" fmla="*/ 10853057 w 14030783"/>
                <a:gd name="connsiteY571" fmla="*/ 5502464 h 9738027"/>
                <a:gd name="connsiteX572" fmla="*/ 10929936 w 14030783"/>
                <a:gd name="connsiteY572" fmla="*/ 5468446 h 9738027"/>
                <a:gd name="connsiteX573" fmla="*/ 10997292 w 14030783"/>
                <a:gd name="connsiteY573" fmla="*/ 5463457 h 9738027"/>
                <a:gd name="connsiteX574" fmla="*/ 11027909 w 14030783"/>
                <a:gd name="connsiteY574" fmla="*/ 5434655 h 9738027"/>
                <a:gd name="connsiteX575" fmla="*/ 11090501 w 14030783"/>
                <a:gd name="connsiteY575" fmla="*/ 5395875 h 9738027"/>
                <a:gd name="connsiteX576" fmla="*/ 11200492 w 14030783"/>
                <a:gd name="connsiteY576" fmla="*/ 5361857 h 9738027"/>
                <a:gd name="connsiteX577" fmla="*/ 11244035 w 14030783"/>
                <a:gd name="connsiteY577" fmla="*/ 5332828 h 9738027"/>
                <a:gd name="connsiteX578" fmla="*/ 11200492 w 14030783"/>
                <a:gd name="connsiteY578" fmla="*/ 5303800 h 9738027"/>
                <a:gd name="connsiteX579" fmla="*/ 10910207 w 14030783"/>
                <a:gd name="connsiteY579" fmla="*/ 5260257 h 9738027"/>
                <a:gd name="connsiteX580" fmla="*/ 10866664 w 14030783"/>
                <a:gd name="connsiteY580" fmla="*/ 5216714 h 9738027"/>
                <a:gd name="connsiteX581" fmla="*/ 10721521 w 14030783"/>
                <a:gd name="connsiteY581" fmla="*/ 5274771 h 9738027"/>
                <a:gd name="connsiteX582" fmla="*/ 10663464 w 14030783"/>
                <a:gd name="connsiteY582" fmla="*/ 5303800 h 9738027"/>
                <a:gd name="connsiteX583" fmla="*/ 10576378 w 14030783"/>
                <a:gd name="connsiteY583" fmla="*/ 5390206 h 9738027"/>
                <a:gd name="connsiteX584" fmla="*/ 10479087 w 14030783"/>
                <a:gd name="connsiteY584" fmla="*/ 5361403 h 9738027"/>
                <a:gd name="connsiteX585" fmla="*/ 10407422 w 14030783"/>
                <a:gd name="connsiteY585" fmla="*/ 5317633 h 9738027"/>
                <a:gd name="connsiteX586" fmla="*/ 10387692 w 14030783"/>
                <a:gd name="connsiteY586" fmla="*/ 5245743 h 9738027"/>
                <a:gd name="connsiteX587" fmla="*/ 10402207 w 14030783"/>
                <a:gd name="connsiteY587" fmla="*/ 5187685 h 9738027"/>
                <a:gd name="connsiteX588" fmla="*/ 10431235 w 14030783"/>
                <a:gd name="connsiteY588" fmla="*/ 5144143 h 9738027"/>
                <a:gd name="connsiteX589" fmla="*/ 10387692 w 14030783"/>
                <a:gd name="connsiteY589" fmla="*/ 5115114 h 9738027"/>
                <a:gd name="connsiteX590" fmla="*/ 10329635 w 14030783"/>
                <a:gd name="connsiteY590" fmla="*/ 5100600 h 9738027"/>
                <a:gd name="connsiteX591" fmla="*/ 10242549 w 14030783"/>
                <a:gd name="connsiteY591" fmla="*/ 5071571 h 9738027"/>
                <a:gd name="connsiteX592" fmla="*/ 10199007 w 14030783"/>
                <a:gd name="connsiteY592" fmla="*/ 5057057 h 9738027"/>
                <a:gd name="connsiteX593" fmla="*/ 10112602 w 14030783"/>
                <a:gd name="connsiteY593" fmla="*/ 5028028 h 9738027"/>
                <a:gd name="connsiteX594" fmla="*/ 10083346 w 14030783"/>
                <a:gd name="connsiteY594" fmla="*/ 4921665 h 9738027"/>
                <a:gd name="connsiteX595" fmla="*/ 10088789 w 14030783"/>
                <a:gd name="connsiteY595" fmla="*/ 4868598 h 9738027"/>
                <a:gd name="connsiteX596" fmla="*/ 10141403 w 14030783"/>
                <a:gd name="connsiteY596" fmla="*/ 4758381 h 9738027"/>
                <a:gd name="connsiteX597" fmla="*/ 10227809 w 14030783"/>
                <a:gd name="connsiteY597" fmla="*/ 4753164 h 9738027"/>
                <a:gd name="connsiteX598" fmla="*/ 10301060 w 14030783"/>
                <a:gd name="connsiteY598" fmla="*/ 4791490 h 9738027"/>
                <a:gd name="connsiteX599" fmla="*/ 10350727 w 14030783"/>
                <a:gd name="connsiteY599" fmla="*/ 4762462 h 9738027"/>
                <a:gd name="connsiteX600" fmla="*/ 10404021 w 14030783"/>
                <a:gd name="connsiteY600" fmla="*/ 4752710 h 9738027"/>
                <a:gd name="connsiteX601" fmla="*/ 10461851 w 14030783"/>
                <a:gd name="connsiteY601" fmla="*/ 4698963 h 9738027"/>
                <a:gd name="connsiteX602" fmla="*/ 10486117 w 14030783"/>
                <a:gd name="connsiteY602" fmla="*/ 4607114 h 9738027"/>
                <a:gd name="connsiteX603" fmla="*/ 10530341 w 14030783"/>
                <a:gd name="connsiteY603" fmla="*/ 4532502 h 9738027"/>
                <a:gd name="connsiteX604" fmla="*/ 10634435 w 14030783"/>
                <a:gd name="connsiteY604" fmla="*/ 4520028 h 9738027"/>
                <a:gd name="connsiteX605" fmla="*/ 10677978 w 14030783"/>
                <a:gd name="connsiteY605" fmla="*/ 4491000 h 9738027"/>
                <a:gd name="connsiteX606" fmla="*/ 10750549 w 14030783"/>
                <a:gd name="connsiteY606" fmla="*/ 4403914 h 9738027"/>
                <a:gd name="connsiteX607" fmla="*/ 10794092 w 14030783"/>
                <a:gd name="connsiteY607" fmla="*/ 4360371 h 9738027"/>
                <a:gd name="connsiteX608" fmla="*/ 10814503 w 14030783"/>
                <a:gd name="connsiteY608" fmla="*/ 4302314 h 9738027"/>
                <a:gd name="connsiteX609" fmla="*/ 10887528 w 14030783"/>
                <a:gd name="connsiteY609" fmla="*/ 4251514 h 9738027"/>
                <a:gd name="connsiteX610" fmla="*/ 11016116 w 14030783"/>
                <a:gd name="connsiteY610" fmla="*/ 4232464 h 9738027"/>
                <a:gd name="connsiteX611" fmla="*/ 11142209 w 14030783"/>
                <a:gd name="connsiteY611" fmla="*/ 4307983 h 9738027"/>
                <a:gd name="connsiteX612" fmla="*/ 11165794 w 14030783"/>
                <a:gd name="connsiteY612" fmla="*/ 4433170 h 9738027"/>
                <a:gd name="connsiteX613" fmla="*/ 11117489 w 14030783"/>
                <a:gd name="connsiteY613" fmla="*/ 4505514 h 9738027"/>
                <a:gd name="connsiteX614" fmla="*/ 11087553 w 14030783"/>
                <a:gd name="connsiteY614" fmla="*/ 4551552 h 9738027"/>
                <a:gd name="connsiteX615" fmla="*/ 11088687 w 14030783"/>
                <a:gd name="connsiteY615" fmla="*/ 4577632 h 9738027"/>
                <a:gd name="connsiteX616" fmla="*/ 11026321 w 14030783"/>
                <a:gd name="connsiteY616" fmla="*/ 4592600 h 9738027"/>
                <a:gd name="connsiteX617" fmla="*/ 11011807 w 14030783"/>
                <a:gd name="connsiteY617" fmla="*/ 4650657 h 9738027"/>
                <a:gd name="connsiteX618" fmla="*/ 11098892 w 14030783"/>
                <a:gd name="connsiteY618" fmla="*/ 4665171 h 9738027"/>
                <a:gd name="connsiteX619" fmla="*/ 11055349 w 14030783"/>
                <a:gd name="connsiteY619" fmla="*/ 4708714 h 9738027"/>
                <a:gd name="connsiteX620" fmla="*/ 11040835 w 14030783"/>
                <a:gd name="connsiteY620" fmla="*/ 4752257 h 9738027"/>
                <a:gd name="connsiteX621" fmla="*/ 11055349 w 14030783"/>
                <a:gd name="connsiteY621" fmla="*/ 4781285 h 9738027"/>
                <a:gd name="connsiteX622" fmla="*/ 11098892 w 14030783"/>
                <a:gd name="connsiteY622" fmla="*/ 4737743 h 9738027"/>
                <a:gd name="connsiteX623" fmla="*/ 11229521 w 14030783"/>
                <a:gd name="connsiteY623" fmla="*/ 4650657 h 9738027"/>
                <a:gd name="connsiteX624" fmla="*/ 11287578 w 14030783"/>
                <a:gd name="connsiteY624" fmla="*/ 4636143 h 9738027"/>
                <a:gd name="connsiteX625" fmla="*/ 11374664 w 14030783"/>
                <a:gd name="connsiteY625" fmla="*/ 4592600 h 9738027"/>
                <a:gd name="connsiteX626" fmla="*/ 11461749 w 14030783"/>
                <a:gd name="connsiteY626" fmla="*/ 4549057 h 9738027"/>
                <a:gd name="connsiteX627" fmla="*/ 11577864 w 14030783"/>
                <a:gd name="connsiteY62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823336 w 14030783"/>
                <a:gd name="connsiteY143" fmla="*/ 2608678 h 9738027"/>
                <a:gd name="connsiteX144" fmla="*/ 9749064 w 14030783"/>
                <a:gd name="connsiteY144" fmla="*/ 2705743 h 9738027"/>
                <a:gd name="connsiteX145" fmla="*/ 9647464 w 14030783"/>
                <a:gd name="connsiteY145" fmla="*/ 2807343 h 9738027"/>
                <a:gd name="connsiteX146" fmla="*/ 9415235 w 14030783"/>
                <a:gd name="connsiteY146" fmla="*/ 2821857 h 9738027"/>
                <a:gd name="connsiteX147" fmla="*/ 9371692 w 14030783"/>
                <a:gd name="connsiteY147" fmla="*/ 2850885 h 9738027"/>
                <a:gd name="connsiteX148" fmla="*/ 9313635 w 14030783"/>
                <a:gd name="connsiteY148" fmla="*/ 2923457 h 9738027"/>
                <a:gd name="connsiteX149" fmla="*/ 9284607 w 14030783"/>
                <a:gd name="connsiteY149" fmla="*/ 2967000 h 9738027"/>
                <a:gd name="connsiteX150" fmla="*/ 9197521 w 14030783"/>
                <a:gd name="connsiteY150" fmla="*/ 3025057 h 9738027"/>
                <a:gd name="connsiteX151" fmla="*/ 9095921 w 14030783"/>
                <a:gd name="connsiteY151" fmla="*/ 3010543 h 9738027"/>
                <a:gd name="connsiteX152" fmla="*/ 9052378 w 14030783"/>
                <a:gd name="connsiteY152" fmla="*/ 2981514 h 9738027"/>
                <a:gd name="connsiteX153" fmla="*/ 8950778 w 14030783"/>
                <a:gd name="connsiteY153" fmla="*/ 2952485 h 9738027"/>
                <a:gd name="connsiteX154" fmla="*/ 8863692 w 14030783"/>
                <a:gd name="connsiteY154" fmla="*/ 2923457 h 9738027"/>
                <a:gd name="connsiteX155" fmla="*/ 8820149 w 14030783"/>
                <a:gd name="connsiteY155" fmla="*/ 2937971 h 9738027"/>
                <a:gd name="connsiteX156" fmla="*/ 8762092 w 14030783"/>
                <a:gd name="connsiteY156" fmla="*/ 3068600 h 9738027"/>
                <a:gd name="connsiteX157" fmla="*/ 8747578 w 14030783"/>
                <a:gd name="connsiteY157" fmla="*/ 3112143 h 9738027"/>
                <a:gd name="connsiteX158" fmla="*/ 8733064 w 14030783"/>
                <a:gd name="connsiteY158" fmla="*/ 3155685 h 9738027"/>
                <a:gd name="connsiteX159" fmla="*/ 8776607 w 14030783"/>
                <a:gd name="connsiteY159" fmla="*/ 3358885 h 9738027"/>
                <a:gd name="connsiteX160" fmla="*/ 8791121 w 14030783"/>
                <a:gd name="connsiteY160" fmla="*/ 3402428 h 9738027"/>
                <a:gd name="connsiteX161" fmla="*/ 8689521 w 14030783"/>
                <a:gd name="connsiteY161" fmla="*/ 3460485 h 9738027"/>
                <a:gd name="connsiteX162" fmla="*/ 8602435 w 14030783"/>
                <a:gd name="connsiteY162" fmla="*/ 3504028 h 9738027"/>
                <a:gd name="connsiteX163" fmla="*/ 8566035 w 14030783"/>
                <a:gd name="connsiteY163" fmla="*/ 3552107 h 9738027"/>
                <a:gd name="connsiteX164" fmla="*/ 8500835 w 14030783"/>
                <a:gd name="connsiteY164" fmla="*/ 3620143 h 9738027"/>
                <a:gd name="connsiteX165" fmla="*/ 8428490 w 14030783"/>
                <a:gd name="connsiteY165" fmla="*/ 3652459 h 9738027"/>
                <a:gd name="connsiteX166" fmla="*/ 8375423 w 14030783"/>
                <a:gd name="connsiteY166" fmla="*/ 3686024 h 9738027"/>
                <a:gd name="connsiteX167" fmla="*/ 8261010 w 14030783"/>
                <a:gd name="connsiteY167" fmla="*/ 3787170 h 9738027"/>
                <a:gd name="connsiteX168" fmla="*/ 8137751 w 14030783"/>
                <a:gd name="connsiteY168" fmla="*/ 3783882 h 9738027"/>
                <a:gd name="connsiteX169" fmla="*/ 7977641 w 14030783"/>
                <a:gd name="connsiteY169" fmla="*/ 3772203 h 9738027"/>
                <a:gd name="connsiteX170" fmla="*/ 7876721 w 14030783"/>
                <a:gd name="connsiteY170" fmla="*/ 3765285 h 9738027"/>
                <a:gd name="connsiteX171" fmla="*/ 7760607 w 14030783"/>
                <a:gd name="connsiteY171" fmla="*/ 3760750 h 9738027"/>
                <a:gd name="connsiteX172" fmla="*/ 7695632 w 14030783"/>
                <a:gd name="connsiteY172" fmla="*/ 3787397 h 9738027"/>
                <a:gd name="connsiteX173" fmla="*/ 7649709 w 14030783"/>
                <a:gd name="connsiteY173" fmla="*/ 3813818 h 9738027"/>
                <a:gd name="connsiteX174" fmla="*/ 7601403 w 14030783"/>
                <a:gd name="connsiteY174" fmla="*/ 3835702 h 9738027"/>
                <a:gd name="connsiteX175" fmla="*/ 7499349 w 14030783"/>
                <a:gd name="connsiteY175" fmla="*/ 3881400 h 9738027"/>
                <a:gd name="connsiteX176" fmla="*/ 7455807 w 14030783"/>
                <a:gd name="connsiteY176" fmla="*/ 3910428 h 9738027"/>
                <a:gd name="connsiteX177" fmla="*/ 7426778 w 14030783"/>
                <a:gd name="connsiteY177" fmla="*/ 3953971 h 9738027"/>
                <a:gd name="connsiteX178" fmla="*/ 7339692 w 14030783"/>
                <a:gd name="connsiteY178" fmla="*/ 3983000 h 9738027"/>
                <a:gd name="connsiteX179" fmla="*/ 7209064 w 14030783"/>
                <a:gd name="connsiteY179" fmla="*/ 4012028 h 9738027"/>
                <a:gd name="connsiteX180" fmla="*/ 7123678 w 14030783"/>
                <a:gd name="connsiteY180" fmla="*/ 3927551 h 9738027"/>
                <a:gd name="connsiteX181" fmla="*/ 7020378 w 14030783"/>
                <a:gd name="connsiteY181" fmla="*/ 3924943 h 9738027"/>
                <a:gd name="connsiteX182" fmla="*/ 6915604 w 14030783"/>
                <a:gd name="connsiteY182" fmla="*/ 3941952 h 9738027"/>
                <a:gd name="connsiteX183" fmla="*/ 6788149 w 14030783"/>
                <a:gd name="connsiteY183" fmla="*/ 3905213 h 9738027"/>
                <a:gd name="connsiteX184" fmla="*/ 6676571 w 14030783"/>
                <a:gd name="connsiteY184" fmla="*/ 3860989 h 9738027"/>
                <a:gd name="connsiteX185" fmla="*/ 6584722 w 14030783"/>
                <a:gd name="connsiteY185" fmla="*/ 3822435 h 9738027"/>
                <a:gd name="connsiteX186" fmla="*/ 6526892 w 14030783"/>
                <a:gd name="connsiteY186" fmla="*/ 3798396 h 9738027"/>
                <a:gd name="connsiteX187" fmla="*/ 6466680 w 14030783"/>
                <a:gd name="connsiteY187" fmla="*/ 3781501 h 9738027"/>
                <a:gd name="connsiteX188" fmla="*/ 6265635 w 14030783"/>
                <a:gd name="connsiteY188" fmla="*/ 3692714 h 9738027"/>
                <a:gd name="connsiteX189" fmla="*/ 6207578 w 14030783"/>
                <a:gd name="connsiteY189" fmla="*/ 3678200 h 9738027"/>
                <a:gd name="connsiteX190" fmla="*/ 5960835 w 14030783"/>
                <a:gd name="connsiteY190" fmla="*/ 3663685 h 9738027"/>
                <a:gd name="connsiteX191" fmla="*/ 5627007 w 14030783"/>
                <a:gd name="connsiteY191" fmla="*/ 3663685 h 9738027"/>
                <a:gd name="connsiteX192" fmla="*/ 5568949 w 14030783"/>
                <a:gd name="connsiteY192" fmla="*/ 3678200 h 9738027"/>
                <a:gd name="connsiteX193" fmla="*/ 5481864 w 14030783"/>
                <a:gd name="connsiteY193" fmla="*/ 3692714 h 9738027"/>
                <a:gd name="connsiteX194" fmla="*/ 5293178 w 14030783"/>
                <a:gd name="connsiteY194" fmla="*/ 3678200 h 9738027"/>
                <a:gd name="connsiteX195" fmla="*/ 5206092 w 14030783"/>
                <a:gd name="connsiteY195" fmla="*/ 3620143 h 9738027"/>
                <a:gd name="connsiteX196" fmla="*/ 5191578 w 14030783"/>
                <a:gd name="connsiteY196" fmla="*/ 3576600 h 9738027"/>
                <a:gd name="connsiteX197" fmla="*/ 5104492 w 14030783"/>
                <a:gd name="connsiteY197" fmla="*/ 3489514 h 9738027"/>
                <a:gd name="connsiteX198" fmla="*/ 5070701 w 14030783"/>
                <a:gd name="connsiteY198" fmla="*/ 3392450 h 9738027"/>
                <a:gd name="connsiteX199" fmla="*/ 5022623 w 14030783"/>
                <a:gd name="connsiteY199" fmla="*/ 3281325 h 9738027"/>
                <a:gd name="connsiteX200" fmla="*/ 5031921 w 14030783"/>
                <a:gd name="connsiteY200" fmla="*/ 3213743 h 9738027"/>
                <a:gd name="connsiteX201" fmla="*/ 4959349 w 14030783"/>
                <a:gd name="connsiteY201" fmla="*/ 3199228 h 9738027"/>
                <a:gd name="connsiteX202" fmla="*/ 4879408 w 14030783"/>
                <a:gd name="connsiteY202" fmla="*/ 3194693 h 9738027"/>
                <a:gd name="connsiteX203" fmla="*/ 4785178 w 14030783"/>
                <a:gd name="connsiteY203" fmla="*/ 3141171 h 9738027"/>
                <a:gd name="connsiteX204" fmla="*/ 4727121 w 14030783"/>
                <a:gd name="connsiteY204" fmla="*/ 3054085 h 9738027"/>
                <a:gd name="connsiteX205" fmla="*/ 4683578 w 14030783"/>
                <a:gd name="connsiteY205" fmla="*/ 3039571 h 9738027"/>
                <a:gd name="connsiteX206" fmla="*/ 4640035 w 14030783"/>
                <a:gd name="connsiteY206" fmla="*/ 3010543 h 9738027"/>
                <a:gd name="connsiteX207" fmla="*/ 4494892 w 14030783"/>
                <a:gd name="connsiteY207" fmla="*/ 2981514 h 9738027"/>
                <a:gd name="connsiteX208" fmla="*/ 4318113 w 14030783"/>
                <a:gd name="connsiteY208" fmla="*/ 2930828 h 9738027"/>
                <a:gd name="connsiteX209" fmla="*/ 4132035 w 14030783"/>
                <a:gd name="connsiteY209" fmla="*/ 2894428 h 9738027"/>
                <a:gd name="connsiteX210" fmla="*/ 4056856 w 14030783"/>
                <a:gd name="connsiteY210" fmla="*/ 2901119 h 9738027"/>
                <a:gd name="connsiteX211" fmla="*/ 3975213 w 14030783"/>
                <a:gd name="connsiteY211" fmla="*/ 2864946 h 9738027"/>
                <a:gd name="connsiteX212" fmla="*/ 3950948 w 14030783"/>
                <a:gd name="connsiteY212" fmla="*/ 2777520 h 9738027"/>
                <a:gd name="connsiteX213" fmla="*/ 4034292 w 14030783"/>
                <a:gd name="connsiteY213" fmla="*/ 2620358 h 9738027"/>
                <a:gd name="connsiteX214" fmla="*/ 4030435 w 14030783"/>
                <a:gd name="connsiteY214" fmla="*/ 2488028 h 9738027"/>
                <a:gd name="connsiteX215" fmla="*/ 3996871 w 14030783"/>
                <a:gd name="connsiteY215" fmla="*/ 2328144 h 9738027"/>
                <a:gd name="connsiteX216" fmla="*/ 3936433 w 14030783"/>
                <a:gd name="connsiteY216" fmla="*/ 2221328 h 9738027"/>
                <a:gd name="connsiteX217" fmla="*/ 3914321 w 14030783"/>
                <a:gd name="connsiteY217" fmla="*/ 2139685 h 9738027"/>
                <a:gd name="connsiteX218" fmla="*/ 3783466 w 14030783"/>
                <a:gd name="connsiteY218" fmla="*/ 1999305 h 9738027"/>
                <a:gd name="connsiteX219" fmla="*/ 3712823 w 14030783"/>
                <a:gd name="connsiteY219" fmla="*/ 1951226 h 9738027"/>
                <a:gd name="connsiteX220" fmla="*/ 3606913 w 14030783"/>
                <a:gd name="connsiteY220" fmla="*/ 1968122 h 9738027"/>
                <a:gd name="connsiteX221" fmla="*/ 3493407 w 14030783"/>
                <a:gd name="connsiteY221" fmla="*/ 1951000 h 9738027"/>
                <a:gd name="connsiteX222" fmla="*/ 3464378 w 14030783"/>
                <a:gd name="connsiteY222" fmla="*/ 1907457 h 9738027"/>
                <a:gd name="connsiteX223" fmla="*/ 3406321 w 14030783"/>
                <a:gd name="connsiteY223" fmla="*/ 1849400 h 9738027"/>
                <a:gd name="connsiteX224" fmla="*/ 3322524 w 14030783"/>
                <a:gd name="connsiteY224" fmla="*/ 1756418 h 9738027"/>
                <a:gd name="connsiteX225" fmla="*/ 3297577 w 14030783"/>
                <a:gd name="connsiteY225" fmla="*/ 1640757 h 9738027"/>
                <a:gd name="connsiteX226" fmla="*/ 3261178 w 14030783"/>
                <a:gd name="connsiteY226" fmla="*/ 1588143 h 9738027"/>
                <a:gd name="connsiteX227" fmla="*/ 3133158 w 14030783"/>
                <a:gd name="connsiteY227" fmla="*/ 1569319 h 9738027"/>
                <a:gd name="connsiteX228" fmla="*/ 3066255 w 14030783"/>
                <a:gd name="connsiteY228" fmla="*/ 1617626 h 9738027"/>
                <a:gd name="connsiteX229" fmla="*/ 3031557 w 14030783"/>
                <a:gd name="connsiteY229" fmla="*/ 1714235 h 9738027"/>
                <a:gd name="connsiteX230" fmla="*/ 3014435 w 14030783"/>
                <a:gd name="connsiteY230" fmla="*/ 1776828 h 9738027"/>
                <a:gd name="connsiteX231" fmla="*/ 2949235 w 14030783"/>
                <a:gd name="connsiteY231" fmla="*/ 1808012 h 9738027"/>
                <a:gd name="connsiteX232" fmla="*/ 2829379 w 14030783"/>
                <a:gd name="connsiteY232" fmla="*/ 1820258 h 9738027"/>
                <a:gd name="connsiteX233" fmla="*/ 2804998 w 14030783"/>
                <a:gd name="connsiteY233" fmla="*/ 1842257 h 9738027"/>
                <a:gd name="connsiteX234" fmla="*/ 2772682 w 14030783"/>
                <a:gd name="connsiteY234" fmla="*/ 1878428 h 9738027"/>
                <a:gd name="connsiteX235" fmla="*/ 2757942 w 14030783"/>
                <a:gd name="connsiteY235" fmla="*/ 1998851 h 9738027"/>
                <a:gd name="connsiteX236" fmla="*/ 2772001 w 14030783"/>
                <a:gd name="connsiteY236" fmla="*/ 2139913 h 9738027"/>
                <a:gd name="connsiteX237" fmla="*/ 2771547 w 14030783"/>
                <a:gd name="connsiteY237" fmla="*/ 2255572 h 9738027"/>
                <a:gd name="connsiteX238" fmla="*/ 2695121 w 14030783"/>
                <a:gd name="connsiteY238" fmla="*/ 2328371 h 9738027"/>
                <a:gd name="connsiteX239" fmla="*/ 2457904 w 14030783"/>
                <a:gd name="connsiteY239" fmla="*/ 2320320 h 9738027"/>
                <a:gd name="connsiteX240" fmla="*/ 2317749 w 14030783"/>
                <a:gd name="connsiteY240" fmla="*/ 2284828 h 9738027"/>
                <a:gd name="connsiteX241" fmla="*/ 2274207 w 14030783"/>
                <a:gd name="connsiteY241" fmla="*/ 2270314 h 9738027"/>
                <a:gd name="connsiteX242" fmla="*/ 2143578 w 14030783"/>
                <a:gd name="connsiteY242" fmla="*/ 2284828 h 9738027"/>
                <a:gd name="connsiteX243" fmla="*/ 2129064 w 14030783"/>
                <a:gd name="connsiteY243" fmla="*/ 2357400 h 9738027"/>
                <a:gd name="connsiteX244" fmla="*/ 2099808 w 14030783"/>
                <a:gd name="connsiteY244" fmla="*/ 2463763 h 9738027"/>
                <a:gd name="connsiteX245" fmla="*/ 2070553 w 14030783"/>
                <a:gd name="connsiteY245" fmla="*/ 2561053 h 9738027"/>
                <a:gd name="connsiteX246" fmla="*/ 2027464 w 14030783"/>
                <a:gd name="connsiteY246" fmla="*/ 2647459 h 9738027"/>
                <a:gd name="connsiteX247" fmla="*/ 2025309 w 14030783"/>
                <a:gd name="connsiteY247" fmla="*/ 2780695 h 9738027"/>
                <a:gd name="connsiteX248" fmla="*/ 2085295 w 14030783"/>
                <a:gd name="connsiteY248" fmla="*/ 2852813 h 9738027"/>
                <a:gd name="connsiteX249" fmla="*/ 2020093 w 14030783"/>
                <a:gd name="connsiteY249" fmla="*/ 2903953 h 9738027"/>
                <a:gd name="connsiteX250" fmla="*/ 1918493 w 14030783"/>
                <a:gd name="connsiteY250" fmla="*/ 2846576 h 9738027"/>
                <a:gd name="connsiteX251" fmla="*/ 1817348 w 14030783"/>
                <a:gd name="connsiteY251" fmla="*/ 2863245 h 9738027"/>
                <a:gd name="connsiteX252" fmla="*/ 1621064 w 14030783"/>
                <a:gd name="connsiteY252" fmla="*/ 2908943 h 9738027"/>
                <a:gd name="connsiteX253" fmla="*/ 1582510 w 14030783"/>
                <a:gd name="connsiteY253" fmla="*/ 2933435 h 9738027"/>
                <a:gd name="connsiteX254" fmla="*/ 1512773 w 14030783"/>
                <a:gd name="connsiteY254" fmla="*/ 2955320 h 9738027"/>
                <a:gd name="connsiteX255" fmla="*/ 1517309 w 14030783"/>
                <a:gd name="connsiteY255" fmla="*/ 3013150 h 9738027"/>
                <a:gd name="connsiteX256" fmla="*/ 1549173 w 14030783"/>
                <a:gd name="connsiteY256" fmla="*/ 3107153 h 9738027"/>
                <a:gd name="connsiteX257" fmla="*/ 1592716 w 14030783"/>
                <a:gd name="connsiteY257" fmla="*/ 3191403 h 9738027"/>
                <a:gd name="connsiteX258" fmla="*/ 1641135 w 14030783"/>
                <a:gd name="connsiteY258" fmla="*/ 3379977 h 9738027"/>
                <a:gd name="connsiteX259" fmla="*/ 1679235 w 14030783"/>
                <a:gd name="connsiteY259" fmla="*/ 3515708 h 9738027"/>
                <a:gd name="connsiteX260" fmla="*/ 1611766 w 14030783"/>
                <a:gd name="connsiteY260" fmla="*/ 3576373 h 9738027"/>
                <a:gd name="connsiteX261" fmla="*/ 1603941 w 14030783"/>
                <a:gd name="connsiteY261" fmla="*/ 3629214 h 9738027"/>
                <a:gd name="connsiteX262" fmla="*/ 1562554 w 14030783"/>
                <a:gd name="connsiteY262" fmla="*/ 3677633 h 9738027"/>
                <a:gd name="connsiteX263" fmla="*/ 1524454 w 14030783"/>
                <a:gd name="connsiteY263" fmla="*/ 3753833 h 9738027"/>
                <a:gd name="connsiteX264" fmla="*/ 1548492 w 14030783"/>
                <a:gd name="connsiteY264" fmla="*/ 3852371 h 9738027"/>
                <a:gd name="connsiteX265" fmla="*/ 1504949 w 14030783"/>
                <a:gd name="connsiteY265" fmla="*/ 3866885 h 9738027"/>
                <a:gd name="connsiteX266" fmla="*/ 1446892 w 14030783"/>
                <a:gd name="connsiteY266" fmla="*/ 3881400 h 9738027"/>
                <a:gd name="connsiteX267" fmla="*/ 1427615 w 14030783"/>
                <a:gd name="connsiteY267" fmla="*/ 3913037 h 9738027"/>
                <a:gd name="connsiteX268" fmla="*/ 1374548 w 14030783"/>
                <a:gd name="connsiteY268" fmla="*/ 3939910 h 9738027"/>
                <a:gd name="connsiteX269" fmla="*/ 1333386 w 14030783"/>
                <a:gd name="connsiteY269" fmla="*/ 3980845 h 9738027"/>
                <a:gd name="connsiteX270" fmla="*/ 1200149 w 14030783"/>
                <a:gd name="connsiteY270" fmla="*/ 4041057 h 9738027"/>
                <a:gd name="connsiteX271" fmla="*/ 1132114 w 14030783"/>
                <a:gd name="connsiteY271" fmla="*/ 4089135 h 9738027"/>
                <a:gd name="connsiteX272" fmla="*/ 1102858 w 14030783"/>
                <a:gd name="connsiteY272" fmla="*/ 4120319 h 9738027"/>
                <a:gd name="connsiteX273" fmla="*/ 1052398 w 14030783"/>
                <a:gd name="connsiteY273" fmla="*/ 4154337 h 9738027"/>
                <a:gd name="connsiteX274" fmla="*/ 996269 w 14030783"/>
                <a:gd name="connsiteY274" fmla="*/ 4183591 h 9738027"/>
                <a:gd name="connsiteX275" fmla="*/ 870857 w 14030783"/>
                <a:gd name="connsiteY275" fmla="*/ 4203322 h 9738027"/>
                <a:gd name="connsiteX276" fmla="*/ 759958 w 14030783"/>
                <a:gd name="connsiteY276" fmla="*/ 4204229 h 9738027"/>
                <a:gd name="connsiteX277" fmla="*/ 716642 w 14030783"/>
                <a:gd name="connsiteY277" fmla="*/ 4307531 h 9738027"/>
                <a:gd name="connsiteX278" fmla="*/ 648607 w 14030783"/>
                <a:gd name="connsiteY278" fmla="*/ 4389400 h 9738027"/>
                <a:gd name="connsiteX279" fmla="*/ 561521 w 14030783"/>
                <a:gd name="connsiteY279" fmla="*/ 4432943 h 9738027"/>
                <a:gd name="connsiteX280" fmla="*/ 474435 w 14030783"/>
                <a:gd name="connsiteY280" fmla="*/ 4418428 h 9738027"/>
                <a:gd name="connsiteX281" fmla="*/ 459921 w 14030783"/>
                <a:gd name="connsiteY281" fmla="*/ 4374885 h 9738027"/>
                <a:gd name="connsiteX282" fmla="*/ 416378 w 14030783"/>
                <a:gd name="connsiteY282" fmla="*/ 4345857 h 9738027"/>
                <a:gd name="connsiteX283" fmla="*/ 358321 w 14030783"/>
                <a:gd name="connsiteY283" fmla="*/ 4360371 h 9738027"/>
                <a:gd name="connsiteX284" fmla="*/ 300264 w 14030783"/>
                <a:gd name="connsiteY284" fmla="*/ 4403914 h 9738027"/>
                <a:gd name="connsiteX285" fmla="*/ 169635 w 14030783"/>
                <a:gd name="connsiteY285" fmla="*/ 4476485 h 9738027"/>
                <a:gd name="connsiteX286" fmla="*/ 103980 w 14030783"/>
                <a:gd name="connsiteY286" fmla="*/ 4551438 h 9738027"/>
                <a:gd name="connsiteX287" fmla="*/ 72571 w 14030783"/>
                <a:gd name="connsiteY287" fmla="*/ 4643287 h 9738027"/>
                <a:gd name="connsiteX288" fmla="*/ 453 w 14030783"/>
                <a:gd name="connsiteY288" fmla="*/ 4715858 h 9738027"/>
                <a:gd name="connsiteX289" fmla="*/ 52840 w 14030783"/>
                <a:gd name="connsiteY289" fmla="*/ 4784914 h 9738027"/>
                <a:gd name="connsiteX290" fmla="*/ 53521 w 14030783"/>
                <a:gd name="connsiteY290" fmla="*/ 4853857 h 9738027"/>
                <a:gd name="connsiteX291" fmla="*/ 111578 w 14030783"/>
                <a:gd name="connsiteY291" fmla="*/ 4868371 h 9738027"/>
                <a:gd name="connsiteX292" fmla="*/ 155121 w 14030783"/>
                <a:gd name="connsiteY292" fmla="*/ 4882885 h 9738027"/>
                <a:gd name="connsiteX293" fmla="*/ 256721 w 14030783"/>
                <a:gd name="connsiteY293" fmla="*/ 4984485 h 9738027"/>
                <a:gd name="connsiteX294" fmla="*/ 319086 w 14030783"/>
                <a:gd name="connsiteY294" fmla="*/ 5098219 h 9738027"/>
                <a:gd name="connsiteX295" fmla="*/ 304572 w 14030783"/>
                <a:gd name="connsiteY295" fmla="*/ 5294275 h 9738027"/>
                <a:gd name="connsiteX296" fmla="*/ 242207 w 14030783"/>
                <a:gd name="connsiteY296" fmla="*/ 5390885 h 9738027"/>
                <a:gd name="connsiteX297" fmla="*/ 300264 w 14030783"/>
                <a:gd name="connsiteY297" fmla="*/ 5419914 h 9738027"/>
                <a:gd name="connsiteX298" fmla="*/ 358321 w 14030783"/>
                <a:gd name="connsiteY298" fmla="*/ 5434428 h 9738027"/>
                <a:gd name="connsiteX299" fmla="*/ 401864 w 14030783"/>
                <a:gd name="connsiteY299" fmla="*/ 5463457 h 9738027"/>
                <a:gd name="connsiteX300" fmla="*/ 445407 w 14030783"/>
                <a:gd name="connsiteY300" fmla="*/ 5477971 h 9738027"/>
                <a:gd name="connsiteX301" fmla="*/ 567985 w 14030783"/>
                <a:gd name="connsiteY301" fmla="*/ 5522195 h 9738027"/>
                <a:gd name="connsiteX302" fmla="*/ 573201 w 14030783"/>
                <a:gd name="connsiteY302" fmla="*/ 5647380 h 9738027"/>
                <a:gd name="connsiteX303" fmla="*/ 587715 w 14030783"/>
                <a:gd name="connsiteY303" fmla="*/ 5739228 h 9738027"/>
                <a:gd name="connsiteX304" fmla="*/ 715282 w 14030783"/>
                <a:gd name="connsiteY304" fmla="*/ 5711333 h 9738027"/>
                <a:gd name="connsiteX305" fmla="*/ 754742 w 14030783"/>
                <a:gd name="connsiteY305" fmla="*/ 5764402 h 9738027"/>
                <a:gd name="connsiteX306" fmla="*/ 822778 w 14030783"/>
                <a:gd name="connsiteY306" fmla="*/ 5811800 h 9738027"/>
                <a:gd name="connsiteX307" fmla="*/ 982435 w 14030783"/>
                <a:gd name="connsiteY307" fmla="*/ 5826314 h 9738027"/>
                <a:gd name="connsiteX308" fmla="*/ 1061470 w 14030783"/>
                <a:gd name="connsiteY308" fmla="*/ 5855796 h 9738027"/>
                <a:gd name="connsiteX309" fmla="*/ 1064304 w 14030783"/>
                <a:gd name="connsiteY309" fmla="*/ 5925533 h 9738027"/>
                <a:gd name="connsiteX310" fmla="*/ 1069295 w 14030783"/>
                <a:gd name="connsiteY310" fmla="*/ 6024751 h 9738027"/>
                <a:gd name="connsiteX311" fmla="*/ 1156607 w 14030783"/>
                <a:gd name="connsiteY311" fmla="*/ 6087571 h 9738027"/>
                <a:gd name="connsiteX312" fmla="*/ 1214890 w 14030783"/>
                <a:gd name="connsiteY312" fmla="*/ 6116033 h 9738027"/>
                <a:gd name="connsiteX313" fmla="*/ 1229178 w 14030783"/>
                <a:gd name="connsiteY313" fmla="*/ 6189171 h 9738027"/>
                <a:gd name="connsiteX314" fmla="*/ 1185635 w 14030783"/>
                <a:gd name="connsiteY314" fmla="*/ 6218200 h 9738027"/>
                <a:gd name="connsiteX315" fmla="*/ 1207520 w 14030783"/>
                <a:gd name="connsiteY315" fmla="*/ 6388289 h 9738027"/>
                <a:gd name="connsiteX316" fmla="*/ 1265123 w 14030783"/>
                <a:gd name="connsiteY316" fmla="*/ 6477075 h 9738027"/>
                <a:gd name="connsiteX317" fmla="*/ 1313203 w 14030783"/>
                <a:gd name="connsiteY317" fmla="*/ 6568924 h 9738027"/>
                <a:gd name="connsiteX318" fmla="*/ 1265350 w 14030783"/>
                <a:gd name="connsiteY318" fmla="*/ 6651020 h 9738027"/>
                <a:gd name="connsiteX319" fmla="*/ 1163977 w 14030783"/>
                <a:gd name="connsiteY319" fmla="*/ 6610539 h 9738027"/>
                <a:gd name="connsiteX320" fmla="*/ 1142092 w 14030783"/>
                <a:gd name="connsiteY320" fmla="*/ 6682657 h 9738027"/>
                <a:gd name="connsiteX321" fmla="*/ 1176790 w 14030783"/>
                <a:gd name="connsiteY321" fmla="*/ 6768495 h 9738027"/>
                <a:gd name="connsiteX322" fmla="*/ 1173729 w 14030783"/>
                <a:gd name="connsiteY322" fmla="*/ 6871115 h 9738027"/>
                <a:gd name="connsiteX323" fmla="*/ 1188697 w 14030783"/>
                <a:gd name="connsiteY323" fmla="*/ 6955140 h 9738027"/>
                <a:gd name="connsiteX324" fmla="*/ 1248909 w 14030783"/>
                <a:gd name="connsiteY324" fmla="*/ 7021475 h 9738027"/>
                <a:gd name="connsiteX325" fmla="*/ 1405503 w 14030783"/>
                <a:gd name="connsiteY325" fmla="*/ 7104025 h 9738027"/>
                <a:gd name="connsiteX326" fmla="*/ 1487827 w 14030783"/>
                <a:gd name="connsiteY326" fmla="*/ 7157093 h 9738027"/>
                <a:gd name="connsiteX327" fmla="*/ 1569470 w 14030783"/>
                <a:gd name="connsiteY327" fmla="*/ 7212541 h 9738027"/>
                <a:gd name="connsiteX328" fmla="*/ 1650092 w 14030783"/>
                <a:gd name="connsiteY328" fmla="*/ 7263228 h 9738027"/>
                <a:gd name="connsiteX329" fmla="*/ 1693635 w 14030783"/>
                <a:gd name="connsiteY329" fmla="*/ 7277743 h 9738027"/>
                <a:gd name="connsiteX330" fmla="*/ 1780721 w 14030783"/>
                <a:gd name="connsiteY330" fmla="*/ 7321285 h 9738027"/>
                <a:gd name="connsiteX331" fmla="*/ 1853292 w 14030783"/>
                <a:gd name="connsiteY331" fmla="*/ 7248714 h 9738027"/>
                <a:gd name="connsiteX332" fmla="*/ 1968726 w 14030783"/>
                <a:gd name="connsiteY332" fmla="*/ 7251322 h 9738027"/>
                <a:gd name="connsiteX333" fmla="*/ 1995827 w 14030783"/>
                <a:gd name="connsiteY333" fmla="*/ 7319358 h 9738027"/>
                <a:gd name="connsiteX334" fmla="*/ 2082914 w 14030783"/>
                <a:gd name="connsiteY334" fmla="*/ 7348387 h 9738027"/>
                <a:gd name="connsiteX335" fmla="*/ 2172607 w 14030783"/>
                <a:gd name="connsiteY335" fmla="*/ 7389321 h 9738027"/>
                <a:gd name="connsiteX336" fmla="*/ 2224540 w 14030783"/>
                <a:gd name="connsiteY336" fmla="*/ 7423339 h 9738027"/>
                <a:gd name="connsiteX337" fmla="*/ 2249714 w 14030783"/>
                <a:gd name="connsiteY337" fmla="*/ 7440462 h 9738027"/>
                <a:gd name="connsiteX338" fmla="*/ 2262301 w 14030783"/>
                <a:gd name="connsiteY338" fmla="*/ 7472098 h 9738027"/>
                <a:gd name="connsiteX339" fmla="*/ 2298359 w 14030783"/>
                <a:gd name="connsiteY339" fmla="*/ 7501920 h 9738027"/>
                <a:gd name="connsiteX340" fmla="*/ 2324893 w 14030783"/>
                <a:gd name="connsiteY340" fmla="*/ 7517569 h 9738027"/>
                <a:gd name="connsiteX341" fmla="*/ 2450986 w 14030783"/>
                <a:gd name="connsiteY341" fmla="*/ 7496364 h 9738027"/>
                <a:gd name="connsiteX342" fmla="*/ 2482623 w 14030783"/>
                <a:gd name="connsiteY342" fmla="*/ 7618714 h 9738027"/>
                <a:gd name="connsiteX343" fmla="*/ 2535464 w 14030783"/>
                <a:gd name="connsiteY343" fmla="*/ 7655114 h 9738027"/>
                <a:gd name="connsiteX344" fmla="*/ 2622549 w 14030783"/>
                <a:gd name="connsiteY344" fmla="*/ 7684143 h 9738027"/>
                <a:gd name="connsiteX345" fmla="*/ 2682760 w 14030783"/>
                <a:gd name="connsiteY345" fmla="*/ 7741746 h 9738027"/>
                <a:gd name="connsiteX346" fmla="*/ 2791278 w 14030783"/>
                <a:gd name="connsiteY346" fmla="*/ 7744582 h 9738027"/>
                <a:gd name="connsiteX347" fmla="*/ 2847408 w 14030783"/>
                <a:gd name="connsiteY347" fmla="*/ 7814545 h 9738027"/>
                <a:gd name="connsiteX348" fmla="*/ 2927349 w 14030783"/>
                <a:gd name="connsiteY348" fmla="*/ 7807627 h 9738027"/>
                <a:gd name="connsiteX349" fmla="*/ 3007065 w 14030783"/>
                <a:gd name="connsiteY349" fmla="*/ 7838810 h 9738027"/>
                <a:gd name="connsiteX350" fmla="*/ 3145064 w 14030783"/>
                <a:gd name="connsiteY350" fmla="*/ 7843800 h 9738027"/>
                <a:gd name="connsiteX351" fmla="*/ 3254035 w 14030783"/>
                <a:gd name="connsiteY351" fmla="*/ 7881900 h 9738027"/>
                <a:gd name="connsiteX352" fmla="*/ 3367314 w 14030783"/>
                <a:gd name="connsiteY352" fmla="*/ 7843346 h 9738027"/>
                <a:gd name="connsiteX353" fmla="*/ 3456780 w 14030783"/>
                <a:gd name="connsiteY353" fmla="*/ 7819988 h 9738027"/>
                <a:gd name="connsiteX354" fmla="*/ 3480820 w 14030783"/>
                <a:gd name="connsiteY354" fmla="*/ 7878044 h 9738027"/>
                <a:gd name="connsiteX355" fmla="*/ 3490571 w 14030783"/>
                <a:gd name="connsiteY355" fmla="*/ 7923969 h 9738027"/>
                <a:gd name="connsiteX356" fmla="*/ 3512229 w 14030783"/>
                <a:gd name="connsiteY356" fmla="*/ 7982025 h 9738027"/>
                <a:gd name="connsiteX357" fmla="*/ 3546247 w 14030783"/>
                <a:gd name="connsiteY357" fmla="*/ 8022960 h 9738027"/>
                <a:gd name="connsiteX358" fmla="*/ 3609521 w 14030783"/>
                <a:gd name="connsiteY358" fmla="*/ 8017971 h 9738027"/>
                <a:gd name="connsiteX359" fmla="*/ 3624035 w 14030783"/>
                <a:gd name="connsiteY359" fmla="*/ 7901857 h 9738027"/>
                <a:gd name="connsiteX360" fmla="*/ 3703977 w 14030783"/>
                <a:gd name="connsiteY360" fmla="*/ 7834502 h 9738027"/>
                <a:gd name="connsiteX361" fmla="*/ 3747973 w 14030783"/>
                <a:gd name="connsiteY361" fmla="*/ 7787103 h 9738027"/>
                <a:gd name="connsiteX362" fmla="*/ 3882004 w 14030783"/>
                <a:gd name="connsiteY362" fmla="*/ 7842099 h 9738027"/>
                <a:gd name="connsiteX363" fmla="*/ 4030435 w 14030783"/>
                <a:gd name="connsiteY363" fmla="*/ 7872828 h 9738027"/>
                <a:gd name="connsiteX364" fmla="*/ 4110377 w 14030783"/>
                <a:gd name="connsiteY364" fmla="*/ 7834728 h 9738027"/>
                <a:gd name="connsiteX365" fmla="*/ 4146323 w 14030783"/>
                <a:gd name="connsiteY365" fmla="*/ 7921360 h 9738027"/>
                <a:gd name="connsiteX366" fmla="*/ 4196555 w 14030783"/>
                <a:gd name="connsiteY366" fmla="*/ 7962522 h 9738027"/>
                <a:gd name="connsiteX367" fmla="*/ 4261757 w 14030783"/>
                <a:gd name="connsiteY367" fmla="*/ 8028177 h 9738027"/>
                <a:gd name="connsiteX368" fmla="*/ 4252685 w 14030783"/>
                <a:gd name="connsiteY368" fmla="*/ 8093151 h 9738027"/>
                <a:gd name="connsiteX369" fmla="*/ 4277178 w 14030783"/>
                <a:gd name="connsiteY369" fmla="*/ 8148600 h 9738027"/>
                <a:gd name="connsiteX370" fmla="*/ 4436835 w 14030783"/>
                <a:gd name="connsiteY370" fmla="*/ 8119571 h 9738027"/>
                <a:gd name="connsiteX371" fmla="*/ 4565310 w 14030783"/>
                <a:gd name="connsiteY371" fmla="*/ 8078863 h 9738027"/>
                <a:gd name="connsiteX372" fmla="*/ 4639128 w 14030783"/>
                <a:gd name="connsiteY372" fmla="*/ 8082945 h 9738027"/>
                <a:gd name="connsiteX373" fmla="*/ 4712607 w 14030783"/>
                <a:gd name="connsiteY373" fmla="*/ 8047000 h 9738027"/>
                <a:gd name="connsiteX374" fmla="*/ 4741635 w 14030783"/>
                <a:gd name="connsiteY374" fmla="*/ 8003457 h 9738027"/>
                <a:gd name="connsiteX375" fmla="*/ 4756149 w 14030783"/>
                <a:gd name="connsiteY375" fmla="*/ 7959914 h 9738027"/>
                <a:gd name="connsiteX376" fmla="*/ 4843235 w 14030783"/>
                <a:gd name="connsiteY376" fmla="*/ 7930885 h 9738027"/>
                <a:gd name="connsiteX377" fmla="*/ 4877480 w 14030783"/>
                <a:gd name="connsiteY377" fmla="*/ 7904465 h 9738027"/>
                <a:gd name="connsiteX378" fmla="*/ 4933609 w 14030783"/>
                <a:gd name="connsiteY378" fmla="*/ 7875437 h 9738027"/>
                <a:gd name="connsiteX379" fmla="*/ 4986224 w 14030783"/>
                <a:gd name="connsiteY379" fmla="*/ 7839037 h 9738027"/>
                <a:gd name="connsiteX380" fmla="*/ 5104492 w 14030783"/>
                <a:gd name="connsiteY380" fmla="*/ 7766919 h 9738027"/>
                <a:gd name="connsiteX381" fmla="*/ 5249635 w 14030783"/>
                <a:gd name="connsiteY381" fmla="*/ 7814771 h 9738027"/>
                <a:gd name="connsiteX382" fmla="*/ 5336721 w 14030783"/>
                <a:gd name="connsiteY382" fmla="*/ 7872828 h 9738027"/>
                <a:gd name="connsiteX383" fmla="*/ 5423807 w 14030783"/>
                <a:gd name="connsiteY383" fmla="*/ 7858314 h 9738027"/>
                <a:gd name="connsiteX384" fmla="*/ 5467349 w 14030783"/>
                <a:gd name="connsiteY384" fmla="*/ 7829285 h 9738027"/>
                <a:gd name="connsiteX385" fmla="*/ 5553754 w 14030783"/>
                <a:gd name="connsiteY385" fmla="*/ 7712377 h 9738027"/>
                <a:gd name="connsiteX386" fmla="*/ 5602741 w 14030783"/>
                <a:gd name="connsiteY386" fmla="*/ 7788804 h 9738027"/>
                <a:gd name="connsiteX387" fmla="*/ 5641521 w 14030783"/>
                <a:gd name="connsiteY387" fmla="*/ 7843800 h 9738027"/>
                <a:gd name="connsiteX388" fmla="*/ 5656035 w 14030783"/>
                <a:gd name="connsiteY388" fmla="*/ 7887343 h 9738027"/>
                <a:gd name="connsiteX389" fmla="*/ 5745276 w 14030783"/>
                <a:gd name="connsiteY389" fmla="*/ 7950389 h 9738027"/>
                <a:gd name="connsiteX390" fmla="*/ 5770222 w 14030783"/>
                <a:gd name="connsiteY390" fmla="*/ 7990077 h 9738027"/>
                <a:gd name="connsiteX391" fmla="*/ 5766480 w 14030783"/>
                <a:gd name="connsiteY391" fmla="*/ 8069112 h 9738027"/>
                <a:gd name="connsiteX392" fmla="*/ 5771016 w 14030783"/>
                <a:gd name="connsiteY392" fmla="*/ 8131703 h 9738027"/>
                <a:gd name="connsiteX393" fmla="*/ 5778386 w 14030783"/>
                <a:gd name="connsiteY393" fmla="*/ 8211419 h 9738027"/>
                <a:gd name="connsiteX394" fmla="*/ 5776458 w 14030783"/>
                <a:gd name="connsiteY394" fmla="*/ 8300887 h 9738027"/>
                <a:gd name="connsiteX395" fmla="*/ 5730989 w 14030783"/>
                <a:gd name="connsiteY395" fmla="*/ 8377994 h 9738027"/>
                <a:gd name="connsiteX396" fmla="*/ 5641521 w 14030783"/>
                <a:gd name="connsiteY396" fmla="*/ 8424371 h 9738027"/>
                <a:gd name="connsiteX397" fmla="*/ 5612492 w 14030783"/>
                <a:gd name="connsiteY397" fmla="*/ 8467914 h 9738027"/>
                <a:gd name="connsiteX398" fmla="*/ 5597978 w 14030783"/>
                <a:gd name="connsiteY398" fmla="*/ 8511457 h 9738027"/>
                <a:gd name="connsiteX399" fmla="*/ 5510892 w 14030783"/>
                <a:gd name="connsiteY399" fmla="*/ 8598543 h 9738027"/>
                <a:gd name="connsiteX400" fmla="*/ 5496378 w 14030783"/>
                <a:gd name="connsiteY400" fmla="*/ 8642085 h 9738027"/>
                <a:gd name="connsiteX401" fmla="*/ 5558744 w 14030783"/>
                <a:gd name="connsiteY401" fmla="*/ 8768178 h 9738027"/>
                <a:gd name="connsiteX402" fmla="*/ 5516109 w 14030783"/>
                <a:gd name="connsiteY402" fmla="*/ 8861954 h 9738027"/>
                <a:gd name="connsiteX403" fmla="*/ 5658303 w 14030783"/>
                <a:gd name="connsiteY403" fmla="*/ 8840183 h 9738027"/>
                <a:gd name="connsiteX404" fmla="*/ 5750491 w 14030783"/>
                <a:gd name="connsiteY404" fmla="*/ 8814103 h 9738027"/>
                <a:gd name="connsiteX405" fmla="*/ 5815692 w 14030783"/>
                <a:gd name="connsiteY405" fmla="*/ 8800268 h 9738027"/>
                <a:gd name="connsiteX406" fmla="*/ 5787798 w 14030783"/>
                <a:gd name="connsiteY406" fmla="*/ 8872159 h 9738027"/>
                <a:gd name="connsiteX407" fmla="*/ 5786890 w 14030783"/>
                <a:gd name="connsiteY407" fmla="*/ 8903343 h 9738027"/>
                <a:gd name="connsiteX408" fmla="*/ 5786664 w 14030783"/>
                <a:gd name="connsiteY408" fmla="*/ 8946885 h 9738027"/>
                <a:gd name="connsiteX409" fmla="*/ 5815692 w 14030783"/>
                <a:gd name="connsiteY409" fmla="*/ 9033971 h 9738027"/>
                <a:gd name="connsiteX410" fmla="*/ 5868760 w 14030783"/>
                <a:gd name="connsiteY410" fmla="*/ 9080576 h 9738027"/>
                <a:gd name="connsiteX411" fmla="*/ 5921828 w 14030783"/>
                <a:gd name="connsiteY411" fmla="*/ 9114140 h 9738027"/>
                <a:gd name="connsiteX412" fmla="*/ 5946321 w 14030783"/>
                <a:gd name="connsiteY412" fmla="*/ 9164600 h 9738027"/>
                <a:gd name="connsiteX413" fmla="*/ 5902778 w 14030783"/>
                <a:gd name="connsiteY413" fmla="*/ 9266200 h 9738027"/>
                <a:gd name="connsiteX414" fmla="*/ 6062435 w 14030783"/>
                <a:gd name="connsiteY414" fmla="*/ 9353285 h 9738027"/>
                <a:gd name="connsiteX415" fmla="*/ 6076949 w 14030783"/>
                <a:gd name="connsiteY415" fmla="*/ 9396828 h 9738027"/>
                <a:gd name="connsiteX416" fmla="*/ 6105978 w 14030783"/>
                <a:gd name="connsiteY416" fmla="*/ 9440371 h 9738027"/>
                <a:gd name="connsiteX417" fmla="*/ 6172653 w 14030783"/>
                <a:gd name="connsiteY417" fmla="*/ 9471214 h 9738027"/>
                <a:gd name="connsiteX418" fmla="*/ 6308384 w 14030783"/>
                <a:gd name="connsiteY418" fmla="*/ 9406920 h 9738027"/>
                <a:gd name="connsiteX419" fmla="*/ 6338207 w 14030783"/>
                <a:gd name="connsiteY419" fmla="*/ 9440371 h 9738027"/>
                <a:gd name="connsiteX420" fmla="*/ 6352721 w 14030783"/>
                <a:gd name="connsiteY420" fmla="*/ 9483914 h 9738027"/>
                <a:gd name="connsiteX421" fmla="*/ 6386739 w 14030783"/>
                <a:gd name="connsiteY421" fmla="*/ 9527003 h 9738027"/>
                <a:gd name="connsiteX422" fmla="*/ 6444569 w 14030783"/>
                <a:gd name="connsiteY422" fmla="*/ 9556032 h 9738027"/>
                <a:gd name="connsiteX423" fmla="*/ 6469061 w 14030783"/>
                <a:gd name="connsiteY423" fmla="*/ 9510562 h 9738027"/>
                <a:gd name="connsiteX424" fmla="*/ 6468835 w 14030783"/>
                <a:gd name="connsiteY424" fmla="*/ 9382314 h 9738027"/>
                <a:gd name="connsiteX425" fmla="*/ 6439807 w 14030783"/>
                <a:gd name="connsiteY425" fmla="*/ 9280714 h 9738027"/>
                <a:gd name="connsiteX426" fmla="*/ 6483349 w 14030783"/>
                <a:gd name="connsiteY426" fmla="*/ 9237171 h 9738027"/>
                <a:gd name="connsiteX427" fmla="*/ 6526892 w 14030783"/>
                <a:gd name="connsiteY427" fmla="*/ 9222657 h 9738027"/>
                <a:gd name="connsiteX428" fmla="*/ 6596516 w 14030783"/>
                <a:gd name="connsiteY428" fmla="*/ 9225945 h 9738027"/>
                <a:gd name="connsiteX429" fmla="*/ 6675097 w 14030783"/>
                <a:gd name="connsiteY429" fmla="*/ 9168795 h 9738027"/>
                <a:gd name="connsiteX430" fmla="*/ 6776243 w 14030783"/>
                <a:gd name="connsiteY430" fmla="*/ 9224812 h 9738027"/>
                <a:gd name="connsiteX431" fmla="*/ 6802664 w 14030783"/>
                <a:gd name="connsiteY431" fmla="*/ 9164600 h 9738027"/>
                <a:gd name="connsiteX432" fmla="*/ 6867638 w 14030783"/>
                <a:gd name="connsiteY432" fmla="*/ 9181722 h 9738027"/>
                <a:gd name="connsiteX433" fmla="*/ 6909027 w 14030783"/>
                <a:gd name="connsiteY433" fmla="*/ 9205988 h 9738027"/>
                <a:gd name="connsiteX434" fmla="*/ 6991349 w 14030783"/>
                <a:gd name="connsiteY434" fmla="*/ 9208143 h 9738027"/>
                <a:gd name="connsiteX435" fmla="*/ 7063921 w 14030783"/>
                <a:gd name="connsiteY435" fmla="*/ 9121057 h 9738027"/>
                <a:gd name="connsiteX436" fmla="*/ 7141028 w 14030783"/>
                <a:gd name="connsiteY436" fmla="*/ 9139881 h 9738027"/>
                <a:gd name="connsiteX437" fmla="*/ 7209064 w 14030783"/>
                <a:gd name="connsiteY437" fmla="*/ 9077514 h 9738027"/>
                <a:gd name="connsiteX438" fmla="*/ 7235939 w 14030783"/>
                <a:gd name="connsiteY438" fmla="*/ 9048713 h 9738027"/>
                <a:gd name="connsiteX439" fmla="*/ 7275172 w 14030783"/>
                <a:gd name="connsiteY439" fmla="*/ 9023539 h 9738027"/>
                <a:gd name="connsiteX440" fmla="*/ 7310436 w 14030783"/>
                <a:gd name="connsiteY440" fmla="*/ 9063681 h 9738027"/>
                <a:gd name="connsiteX441" fmla="*/ 7346609 w 14030783"/>
                <a:gd name="connsiteY441" fmla="*/ 9109604 h 9738027"/>
                <a:gd name="connsiteX442" fmla="*/ 7382328 w 14030783"/>
                <a:gd name="connsiteY442" fmla="*/ 9159270 h 9738027"/>
                <a:gd name="connsiteX443" fmla="*/ 7499349 w 14030783"/>
                <a:gd name="connsiteY443" fmla="*/ 9164600 h 9738027"/>
                <a:gd name="connsiteX444" fmla="*/ 7586435 w 14030783"/>
                <a:gd name="connsiteY444" fmla="*/ 9179114 h 9738027"/>
                <a:gd name="connsiteX445" fmla="*/ 7600949 w 14030783"/>
                <a:gd name="connsiteY445" fmla="*/ 9353285 h 9738027"/>
                <a:gd name="connsiteX446" fmla="*/ 7673521 w 14030783"/>
                <a:gd name="connsiteY446" fmla="*/ 9367800 h 9738027"/>
                <a:gd name="connsiteX447" fmla="*/ 7760607 w 14030783"/>
                <a:gd name="connsiteY447" fmla="*/ 9396828 h 9738027"/>
                <a:gd name="connsiteX448" fmla="*/ 7847692 w 14030783"/>
                <a:gd name="connsiteY448" fmla="*/ 9425857 h 9738027"/>
                <a:gd name="connsiteX449" fmla="*/ 7891235 w 14030783"/>
                <a:gd name="connsiteY449" fmla="*/ 9440371 h 9738027"/>
                <a:gd name="connsiteX450" fmla="*/ 7934778 w 14030783"/>
                <a:gd name="connsiteY450" fmla="*/ 9396828 h 9738027"/>
                <a:gd name="connsiteX451" fmla="*/ 7978321 w 14030783"/>
                <a:gd name="connsiteY451" fmla="*/ 9382314 h 9738027"/>
                <a:gd name="connsiteX452" fmla="*/ 8001453 w 14030783"/>
                <a:gd name="connsiteY452" fmla="*/ 9347389 h 9738027"/>
                <a:gd name="connsiteX453" fmla="*/ 8044315 w 14030783"/>
                <a:gd name="connsiteY453" fmla="*/ 9335483 h 9738027"/>
                <a:gd name="connsiteX454" fmla="*/ 8103847 w 14030783"/>
                <a:gd name="connsiteY454" fmla="*/ 9397396 h 9738027"/>
                <a:gd name="connsiteX455" fmla="*/ 8207942 w 14030783"/>
                <a:gd name="connsiteY455" fmla="*/ 9437309 h 9738027"/>
                <a:gd name="connsiteX456" fmla="*/ 8253866 w 14030783"/>
                <a:gd name="connsiteY456" fmla="*/ 9392633 h 9738027"/>
                <a:gd name="connsiteX457" fmla="*/ 8294347 w 14030783"/>
                <a:gd name="connsiteY457" fmla="*/ 9401818 h 9738027"/>
                <a:gd name="connsiteX458" fmla="*/ 8337890 w 14030783"/>
                <a:gd name="connsiteY458" fmla="*/ 9438217 h 9738027"/>
                <a:gd name="connsiteX459" fmla="*/ 8356259 w 14030783"/>
                <a:gd name="connsiteY459" fmla="*/ 9485502 h 9738027"/>
                <a:gd name="connsiteX460" fmla="*/ 8333808 w 14030783"/>
                <a:gd name="connsiteY460" fmla="*/ 9519633 h 9738027"/>
                <a:gd name="connsiteX461" fmla="*/ 8315778 w 14030783"/>
                <a:gd name="connsiteY461" fmla="*/ 9604564 h 9738027"/>
                <a:gd name="connsiteX462" fmla="*/ 8348095 w 14030783"/>
                <a:gd name="connsiteY462" fmla="*/ 9685413 h 9738027"/>
                <a:gd name="connsiteX463" fmla="*/ 8389257 w 14030783"/>
                <a:gd name="connsiteY463" fmla="*/ 9738027 h 9738027"/>
                <a:gd name="connsiteX464" fmla="*/ 8428264 w 14030783"/>
                <a:gd name="connsiteY464" fmla="*/ 9730657 h 9738027"/>
                <a:gd name="connsiteX465" fmla="*/ 8425202 w 14030783"/>
                <a:gd name="connsiteY465" fmla="*/ 9682578 h 9738027"/>
                <a:gd name="connsiteX466" fmla="*/ 8399235 w 14030783"/>
                <a:gd name="connsiteY466" fmla="*/ 9643571 h 9738027"/>
                <a:gd name="connsiteX467" fmla="*/ 8389937 w 14030783"/>
                <a:gd name="connsiteY467" fmla="*/ 9571453 h 9738027"/>
                <a:gd name="connsiteX468" fmla="*/ 8409214 w 14030783"/>
                <a:gd name="connsiteY468" fmla="*/ 9527684 h 9738027"/>
                <a:gd name="connsiteX469" fmla="*/ 8434841 w 14030783"/>
                <a:gd name="connsiteY469" fmla="*/ 9475977 h 9738027"/>
                <a:gd name="connsiteX470" fmla="*/ 8468178 w 14030783"/>
                <a:gd name="connsiteY470" fmla="*/ 9483120 h 9738027"/>
                <a:gd name="connsiteX471" fmla="*/ 8534853 w 14030783"/>
                <a:gd name="connsiteY471" fmla="*/ 9473595 h 9738027"/>
                <a:gd name="connsiteX472" fmla="*/ 8592684 w 14030783"/>
                <a:gd name="connsiteY472" fmla="*/ 9453185 h 9738027"/>
                <a:gd name="connsiteX473" fmla="*/ 8675007 w 14030783"/>
                <a:gd name="connsiteY473" fmla="*/ 9428465 h 9738027"/>
                <a:gd name="connsiteX474" fmla="*/ 8734991 w 14030783"/>
                <a:gd name="connsiteY474" fmla="*/ 9415877 h 9738027"/>
                <a:gd name="connsiteX475" fmla="*/ 8730116 w 14030783"/>
                <a:gd name="connsiteY475" fmla="*/ 9375964 h 9738027"/>
                <a:gd name="connsiteX476" fmla="*/ 8753928 w 14030783"/>
                <a:gd name="connsiteY476" fmla="*/ 9356914 h 9738027"/>
                <a:gd name="connsiteX477" fmla="*/ 8782503 w 14030783"/>
                <a:gd name="connsiteY477" fmla="*/ 9359295 h 9738027"/>
                <a:gd name="connsiteX478" fmla="*/ 8849178 w 14030783"/>
                <a:gd name="connsiteY478" fmla="*/ 9382314 h 9738027"/>
                <a:gd name="connsiteX479" fmla="*/ 8894876 w 14030783"/>
                <a:gd name="connsiteY479" fmla="*/ 9312577 h 9738027"/>
                <a:gd name="connsiteX480" fmla="*/ 8942047 w 14030783"/>
                <a:gd name="connsiteY480" fmla="*/ 9314052 h 9738027"/>
                <a:gd name="connsiteX481" fmla="*/ 8980147 w 14030783"/>
                <a:gd name="connsiteY481" fmla="*/ 9356914 h 9738027"/>
                <a:gd name="connsiteX482" fmla="*/ 9023009 w 14030783"/>
                <a:gd name="connsiteY482" fmla="*/ 9321195 h 9738027"/>
                <a:gd name="connsiteX483" fmla="*/ 9064511 w 14030783"/>
                <a:gd name="connsiteY483" fmla="*/ 9264272 h 9738027"/>
                <a:gd name="connsiteX484" fmla="*/ 9124723 w 14030783"/>
                <a:gd name="connsiteY484" fmla="*/ 9278106 h 9738027"/>
                <a:gd name="connsiteX485" fmla="*/ 9163503 w 14030783"/>
                <a:gd name="connsiteY485" fmla="*/ 9237852 h 9738027"/>
                <a:gd name="connsiteX486" fmla="*/ 9168266 w 14030783"/>
                <a:gd name="connsiteY486" fmla="*/ 9186258 h 9738027"/>
                <a:gd name="connsiteX487" fmla="*/ 9199222 w 14030783"/>
                <a:gd name="connsiteY487" fmla="*/ 9133077 h 9738027"/>
                <a:gd name="connsiteX488" fmla="*/ 9242084 w 14030783"/>
                <a:gd name="connsiteY488" fmla="*/ 9156889 h 9738027"/>
                <a:gd name="connsiteX489" fmla="*/ 9285174 w 14030783"/>
                <a:gd name="connsiteY489" fmla="*/ 9196690 h 9738027"/>
                <a:gd name="connsiteX490" fmla="*/ 9344478 w 14030783"/>
                <a:gd name="connsiteY490" fmla="*/ 9159270 h 9738027"/>
                <a:gd name="connsiteX491" fmla="*/ 9438367 w 14030783"/>
                <a:gd name="connsiteY491" fmla="*/ 9131943 h 9738027"/>
                <a:gd name="connsiteX492" fmla="*/ 9496878 w 14030783"/>
                <a:gd name="connsiteY492" fmla="*/ 9130695 h 9738027"/>
                <a:gd name="connsiteX493" fmla="*/ 9557316 w 14030783"/>
                <a:gd name="connsiteY493" fmla="*/ 9105521 h 9738027"/>
                <a:gd name="connsiteX494" fmla="*/ 9613446 w 14030783"/>
                <a:gd name="connsiteY494" fmla="*/ 9126046 h 9738027"/>
                <a:gd name="connsiteX495" fmla="*/ 9691007 w 14030783"/>
                <a:gd name="connsiteY495" fmla="*/ 9106543 h 9738027"/>
                <a:gd name="connsiteX496" fmla="*/ 9792153 w 14030783"/>
                <a:gd name="connsiteY496" fmla="*/ 9094977 h 9738027"/>
                <a:gd name="connsiteX497" fmla="*/ 9854973 w 14030783"/>
                <a:gd name="connsiteY497" fmla="*/ 9050866 h 9738027"/>
                <a:gd name="connsiteX498" fmla="*/ 9842159 w 14030783"/>
                <a:gd name="connsiteY498" fmla="*/ 9009252 h 9738027"/>
                <a:gd name="connsiteX499" fmla="*/ 9858034 w 14030783"/>
                <a:gd name="connsiteY499" fmla="*/ 8981583 h 9738027"/>
                <a:gd name="connsiteX500" fmla="*/ 9911216 w 14030783"/>
                <a:gd name="connsiteY500" fmla="*/ 8980677 h 9738027"/>
                <a:gd name="connsiteX501" fmla="*/ 9932534 w 14030783"/>
                <a:gd name="connsiteY501" fmla="*/ 8931350 h 9738027"/>
                <a:gd name="connsiteX502" fmla="*/ 9981519 w 14030783"/>
                <a:gd name="connsiteY502" fmla="*/ 8904022 h 9738027"/>
                <a:gd name="connsiteX503" fmla="*/ 10063162 w 14030783"/>
                <a:gd name="connsiteY503" fmla="*/ 8850956 h 9738027"/>
                <a:gd name="connsiteX504" fmla="*/ 10140723 w 14030783"/>
                <a:gd name="connsiteY504" fmla="*/ 8802650 h 9738027"/>
                <a:gd name="connsiteX505" fmla="*/ 10169524 w 14030783"/>
                <a:gd name="connsiteY505" fmla="*/ 8768632 h 9738027"/>
                <a:gd name="connsiteX506" fmla="*/ 10138795 w 14030783"/>
                <a:gd name="connsiteY506" fmla="*/ 8719646 h 9738027"/>
                <a:gd name="connsiteX507" fmla="*/ 10178256 w 14030783"/>
                <a:gd name="connsiteY507" fmla="*/ 8683474 h 9738027"/>
                <a:gd name="connsiteX508" fmla="*/ 10238467 w 14030783"/>
                <a:gd name="connsiteY508" fmla="*/ 8664197 h 9738027"/>
                <a:gd name="connsiteX509" fmla="*/ 10291535 w 14030783"/>
                <a:gd name="connsiteY509" fmla="*/ 8642539 h 9738027"/>
                <a:gd name="connsiteX510" fmla="*/ 10332470 w 14030783"/>
                <a:gd name="connsiteY510" fmla="*/ 8610902 h 9738027"/>
                <a:gd name="connsiteX511" fmla="*/ 10389847 w 14030783"/>
                <a:gd name="connsiteY511" fmla="*/ 8533002 h 9738027"/>
                <a:gd name="connsiteX512" fmla="*/ 10402207 w 14030783"/>
                <a:gd name="connsiteY512" fmla="*/ 8525971 h 9738027"/>
                <a:gd name="connsiteX513" fmla="*/ 10436905 w 14030783"/>
                <a:gd name="connsiteY513" fmla="*/ 8480274 h 9738027"/>
                <a:gd name="connsiteX514" fmla="*/ 10475232 w 14030783"/>
                <a:gd name="connsiteY514" fmla="*/ 8443875 h 9738027"/>
                <a:gd name="connsiteX515" fmla="*/ 10518321 w 14030783"/>
                <a:gd name="connsiteY515" fmla="*/ 8395343 h 9738027"/>
                <a:gd name="connsiteX516" fmla="*/ 10533516 w 14030783"/>
                <a:gd name="connsiteY516" fmla="*/ 8308257 h 9738027"/>
                <a:gd name="connsiteX517" fmla="*/ 10538052 w 14030783"/>
                <a:gd name="connsiteY517" fmla="*/ 8247819 h 9738027"/>
                <a:gd name="connsiteX518" fmla="*/ 10520816 w 14030783"/>
                <a:gd name="connsiteY518" fmla="*/ 8171052 h 9738027"/>
                <a:gd name="connsiteX519" fmla="*/ 10561864 w 14030783"/>
                <a:gd name="connsiteY519" fmla="*/ 8117643 h 9738027"/>
                <a:gd name="connsiteX520" fmla="*/ 10605407 w 14030783"/>
                <a:gd name="connsiteY520" fmla="*/ 8119571 h 9738027"/>
                <a:gd name="connsiteX521" fmla="*/ 10666072 w 14030783"/>
                <a:gd name="connsiteY521" fmla="*/ 8102676 h 9738027"/>
                <a:gd name="connsiteX522" fmla="*/ 10693627 w 14030783"/>
                <a:gd name="connsiteY522" fmla="*/ 8025569 h 9738027"/>
                <a:gd name="connsiteX523" fmla="*/ 10735128 w 14030783"/>
                <a:gd name="connsiteY523" fmla="*/ 7994839 h 9738027"/>
                <a:gd name="connsiteX524" fmla="*/ 10813823 w 14030783"/>
                <a:gd name="connsiteY524" fmla="*/ 7894940 h 9738027"/>
                <a:gd name="connsiteX525" fmla="*/ 10845233 w 14030783"/>
                <a:gd name="connsiteY525" fmla="*/ 7805246 h 9738027"/>
                <a:gd name="connsiteX526" fmla="*/ 10886394 w 14030783"/>
                <a:gd name="connsiteY526" fmla="*/ 7745488 h 9738027"/>
                <a:gd name="connsiteX527" fmla="*/ 10942297 w 14030783"/>
                <a:gd name="connsiteY527" fmla="*/ 7730520 h 9738027"/>
                <a:gd name="connsiteX528" fmla="*/ 10997292 w 14030783"/>
                <a:gd name="connsiteY528" fmla="*/ 7727685 h 9738027"/>
                <a:gd name="connsiteX529" fmla="*/ 10990829 w 14030783"/>
                <a:gd name="connsiteY529" fmla="*/ 7706028 h 9738027"/>
                <a:gd name="connsiteX530" fmla="*/ 10982778 w 14030783"/>
                <a:gd name="connsiteY530" fmla="*/ 7652732 h 9738027"/>
                <a:gd name="connsiteX531" fmla="*/ 10989695 w 14030783"/>
                <a:gd name="connsiteY531" fmla="*/ 7604427 h 9738027"/>
                <a:gd name="connsiteX532" fmla="*/ 10956584 w 14030783"/>
                <a:gd name="connsiteY532" fmla="*/ 7507590 h 9738027"/>
                <a:gd name="connsiteX533" fmla="*/ 10954430 w 14030783"/>
                <a:gd name="connsiteY533" fmla="*/ 7454521 h 9738027"/>
                <a:gd name="connsiteX534" fmla="*/ 11002735 w 14030783"/>
                <a:gd name="connsiteY534" fmla="*/ 7401681 h 9738027"/>
                <a:gd name="connsiteX535" fmla="*/ 11063741 w 14030783"/>
                <a:gd name="connsiteY535" fmla="*/ 7373333 h 9738027"/>
                <a:gd name="connsiteX536" fmla="*/ 11055349 w 14030783"/>
                <a:gd name="connsiteY536" fmla="*/ 7335800 h 9738027"/>
                <a:gd name="connsiteX537" fmla="*/ 11013734 w 14030783"/>
                <a:gd name="connsiteY537" fmla="*/ 7306998 h 9738027"/>
                <a:gd name="connsiteX538" fmla="*/ 10951368 w 14030783"/>
                <a:gd name="connsiteY538" fmla="*/ 7239643 h 9738027"/>
                <a:gd name="connsiteX539" fmla="*/ 10890703 w 14030783"/>
                <a:gd name="connsiteY539" fmla="*/ 7270371 h 9738027"/>
                <a:gd name="connsiteX540" fmla="*/ 10820966 w 14030783"/>
                <a:gd name="connsiteY540" fmla="*/ 7263001 h 9738027"/>
                <a:gd name="connsiteX541" fmla="*/ 10823121 w 14030783"/>
                <a:gd name="connsiteY541" fmla="*/ 7205171 h 9738027"/>
                <a:gd name="connsiteX542" fmla="*/ 10869045 w 14030783"/>
                <a:gd name="connsiteY542" fmla="*/ 7133053 h 9738027"/>
                <a:gd name="connsiteX543" fmla="*/ 10916103 w 14030783"/>
                <a:gd name="connsiteY543" fmla="*/ 7116158 h 9738027"/>
                <a:gd name="connsiteX544" fmla="*/ 10956130 w 14030783"/>
                <a:gd name="connsiteY544" fmla="*/ 7087357 h 9738027"/>
                <a:gd name="connsiteX545" fmla="*/ 11012486 w 14030783"/>
                <a:gd name="connsiteY545" fmla="*/ 7074769 h 9738027"/>
                <a:gd name="connsiteX546" fmla="*/ 11072244 w 14030783"/>
                <a:gd name="connsiteY546" fmla="*/ 7055039 h 9738027"/>
                <a:gd name="connsiteX547" fmla="*/ 10968491 w 14030783"/>
                <a:gd name="connsiteY547" fmla="*/ 6954120 h 9738027"/>
                <a:gd name="connsiteX548" fmla="*/ 10942070 w 14030783"/>
                <a:gd name="connsiteY548" fmla="*/ 6879619 h 9738027"/>
                <a:gd name="connsiteX549" fmla="*/ 11036527 w 14030783"/>
                <a:gd name="connsiteY549" fmla="*/ 6886083 h 9738027"/>
                <a:gd name="connsiteX550" fmla="*/ 11084378 w 14030783"/>
                <a:gd name="connsiteY550" fmla="*/ 6856828 h 9738027"/>
                <a:gd name="connsiteX551" fmla="*/ 11026321 w 14030783"/>
                <a:gd name="connsiteY551" fmla="*/ 6788566 h 9738027"/>
                <a:gd name="connsiteX552" fmla="*/ 10953749 w 14030783"/>
                <a:gd name="connsiteY552" fmla="*/ 6740714 h 9738027"/>
                <a:gd name="connsiteX553" fmla="*/ 10948307 w 14030783"/>
                <a:gd name="connsiteY553" fmla="*/ 6692862 h 9738027"/>
                <a:gd name="connsiteX554" fmla="*/ 10895692 w 14030783"/>
                <a:gd name="connsiteY554" fmla="*/ 6668143 h 9738027"/>
                <a:gd name="connsiteX555" fmla="*/ 10852603 w 14030783"/>
                <a:gd name="connsiteY555" fmla="*/ 6633671 h 9738027"/>
                <a:gd name="connsiteX556" fmla="*/ 10842851 w 14030783"/>
                <a:gd name="connsiteY556" fmla="*/ 6556790 h 9738027"/>
                <a:gd name="connsiteX557" fmla="*/ 10832646 w 14030783"/>
                <a:gd name="connsiteY557" fmla="*/ 6494198 h 9738027"/>
                <a:gd name="connsiteX558" fmla="*/ 10779578 w 14030783"/>
                <a:gd name="connsiteY558" fmla="*/ 6367878 h 9738027"/>
                <a:gd name="connsiteX559" fmla="*/ 10750549 w 14030783"/>
                <a:gd name="connsiteY559" fmla="*/ 6247228 h 9738027"/>
                <a:gd name="connsiteX560" fmla="*/ 10707007 w 14030783"/>
                <a:gd name="connsiteY560" fmla="*/ 6218200 h 9738027"/>
                <a:gd name="connsiteX561" fmla="*/ 10658021 w 14030783"/>
                <a:gd name="connsiteY561" fmla="*/ 6155833 h 9738027"/>
                <a:gd name="connsiteX562" fmla="*/ 10547349 w 14030783"/>
                <a:gd name="connsiteY562" fmla="*/ 6072831 h 9738027"/>
                <a:gd name="connsiteX563" fmla="*/ 10465027 w 14030783"/>
                <a:gd name="connsiteY563" fmla="*/ 6005701 h 9738027"/>
                <a:gd name="connsiteX564" fmla="*/ 10480221 w 14030783"/>
                <a:gd name="connsiteY564" fmla="*/ 5885505 h 9738027"/>
                <a:gd name="connsiteX565" fmla="*/ 10547803 w 14030783"/>
                <a:gd name="connsiteY565" fmla="*/ 5822232 h 9738027"/>
                <a:gd name="connsiteX566" fmla="*/ 10634435 w 14030783"/>
                <a:gd name="connsiteY566" fmla="*/ 5724714 h 9738027"/>
                <a:gd name="connsiteX567" fmla="*/ 10668453 w 14030783"/>
                <a:gd name="connsiteY567" fmla="*/ 5637402 h 9738027"/>
                <a:gd name="connsiteX568" fmla="*/ 10711996 w 14030783"/>
                <a:gd name="connsiteY568" fmla="*/ 5604745 h 9738027"/>
                <a:gd name="connsiteX569" fmla="*/ 10789103 w 14030783"/>
                <a:gd name="connsiteY569" fmla="*/ 5627196 h 9738027"/>
                <a:gd name="connsiteX570" fmla="*/ 10799989 w 14030783"/>
                <a:gd name="connsiteY570" fmla="*/ 5560067 h 9738027"/>
                <a:gd name="connsiteX571" fmla="*/ 10853057 w 14030783"/>
                <a:gd name="connsiteY571" fmla="*/ 5502464 h 9738027"/>
                <a:gd name="connsiteX572" fmla="*/ 10929936 w 14030783"/>
                <a:gd name="connsiteY572" fmla="*/ 5468446 h 9738027"/>
                <a:gd name="connsiteX573" fmla="*/ 10997292 w 14030783"/>
                <a:gd name="connsiteY573" fmla="*/ 5463457 h 9738027"/>
                <a:gd name="connsiteX574" fmla="*/ 11027909 w 14030783"/>
                <a:gd name="connsiteY574" fmla="*/ 5434655 h 9738027"/>
                <a:gd name="connsiteX575" fmla="*/ 11090501 w 14030783"/>
                <a:gd name="connsiteY575" fmla="*/ 5395875 h 9738027"/>
                <a:gd name="connsiteX576" fmla="*/ 11200492 w 14030783"/>
                <a:gd name="connsiteY576" fmla="*/ 5361857 h 9738027"/>
                <a:gd name="connsiteX577" fmla="*/ 11244035 w 14030783"/>
                <a:gd name="connsiteY577" fmla="*/ 5332828 h 9738027"/>
                <a:gd name="connsiteX578" fmla="*/ 11200492 w 14030783"/>
                <a:gd name="connsiteY578" fmla="*/ 5303800 h 9738027"/>
                <a:gd name="connsiteX579" fmla="*/ 10910207 w 14030783"/>
                <a:gd name="connsiteY579" fmla="*/ 5260257 h 9738027"/>
                <a:gd name="connsiteX580" fmla="*/ 10866664 w 14030783"/>
                <a:gd name="connsiteY580" fmla="*/ 5216714 h 9738027"/>
                <a:gd name="connsiteX581" fmla="*/ 10721521 w 14030783"/>
                <a:gd name="connsiteY581" fmla="*/ 5274771 h 9738027"/>
                <a:gd name="connsiteX582" fmla="*/ 10663464 w 14030783"/>
                <a:gd name="connsiteY582" fmla="*/ 5303800 h 9738027"/>
                <a:gd name="connsiteX583" fmla="*/ 10576378 w 14030783"/>
                <a:gd name="connsiteY583" fmla="*/ 5390206 h 9738027"/>
                <a:gd name="connsiteX584" fmla="*/ 10479087 w 14030783"/>
                <a:gd name="connsiteY584" fmla="*/ 5361403 h 9738027"/>
                <a:gd name="connsiteX585" fmla="*/ 10407422 w 14030783"/>
                <a:gd name="connsiteY585" fmla="*/ 5317633 h 9738027"/>
                <a:gd name="connsiteX586" fmla="*/ 10387692 w 14030783"/>
                <a:gd name="connsiteY586" fmla="*/ 5245743 h 9738027"/>
                <a:gd name="connsiteX587" fmla="*/ 10402207 w 14030783"/>
                <a:gd name="connsiteY587" fmla="*/ 5187685 h 9738027"/>
                <a:gd name="connsiteX588" fmla="*/ 10431235 w 14030783"/>
                <a:gd name="connsiteY588" fmla="*/ 5144143 h 9738027"/>
                <a:gd name="connsiteX589" fmla="*/ 10387692 w 14030783"/>
                <a:gd name="connsiteY589" fmla="*/ 5115114 h 9738027"/>
                <a:gd name="connsiteX590" fmla="*/ 10329635 w 14030783"/>
                <a:gd name="connsiteY590" fmla="*/ 5100600 h 9738027"/>
                <a:gd name="connsiteX591" fmla="*/ 10242549 w 14030783"/>
                <a:gd name="connsiteY591" fmla="*/ 5071571 h 9738027"/>
                <a:gd name="connsiteX592" fmla="*/ 10199007 w 14030783"/>
                <a:gd name="connsiteY592" fmla="*/ 5057057 h 9738027"/>
                <a:gd name="connsiteX593" fmla="*/ 10112602 w 14030783"/>
                <a:gd name="connsiteY593" fmla="*/ 5028028 h 9738027"/>
                <a:gd name="connsiteX594" fmla="*/ 10083346 w 14030783"/>
                <a:gd name="connsiteY594" fmla="*/ 4921665 h 9738027"/>
                <a:gd name="connsiteX595" fmla="*/ 10088789 w 14030783"/>
                <a:gd name="connsiteY595" fmla="*/ 4868598 h 9738027"/>
                <a:gd name="connsiteX596" fmla="*/ 10141403 w 14030783"/>
                <a:gd name="connsiteY596" fmla="*/ 4758381 h 9738027"/>
                <a:gd name="connsiteX597" fmla="*/ 10227809 w 14030783"/>
                <a:gd name="connsiteY597" fmla="*/ 4753164 h 9738027"/>
                <a:gd name="connsiteX598" fmla="*/ 10301060 w 14030783"/>
                <a:gd name="connsiteY598" fmla="*/ 4791490 h 9738027"/>
                <a:gd name="connsiteX599" fmla="*/ 10350727 w 14030783"/>
                <a:gd name="connsiteY599" fmla="*/ 4762462 h 9738027"/>
                <a:gd name="connsiteX600" fmla="*/ 10404021 w 14030783"/>
                <a:gd name="connsiteY600" fmla="*/ 4752710 h 9738027"/>
                <a:gd name="connsiteX601" fmla="*/ 10461851 w 14030783"/>
                <a:gd name="connsiteY601" fmla="*/ 4698963 h 9738027"/>
                <a:gd name="connsiteX602" fmla="*/ 10486117 w 14030783"/>
                <a:gd name="connsiteY602" fmla="*/ 4607114 h 9738027"/>
                <a:gd name="connsiteX603" fmla="*/ 10530341 w 14030783"/>
                <a:gd name="connsiteY603" fmla="*/ 4532502 h 9738027"/>
                <a:gd name="connsiteX604" fmla="*/ 10634435 w 14030783"/>
                <a:gd name="connsiteY604" fmla="*/ 4520028 h 9738027"/>
                <a:gd name="connsiteX605" fmla="*/ 10677978 w 14030783"/>
                <a:gd name="connsiteY605" fmla="*/ 4491000 h 9738027"/>
                <a:gd name="connsiteX606" fmla="*/ 10750549 w 14030783"/>
                <a:gd name="connsiteY606" fmla="*/ 4403914 h 9738027"/>
                <a:gd name="connsiteX607" fmla="*/ 10794092 w 14030783"/>
                <a:gd name="connsiteY607" fmla="*/ 4360371 h 9738027"/>
                <a:gd name="connsiteX608" fmla="*/ 10814503 w 14030783"/>
                <a:gd name="connsiteY608" fmla="*/ 4302314 h 9738027"/>
                <a:gd name="connsiteX609" fmla="*/ 10887528 w 14030783"/>
                <a:gd name="connsiteY609" fmla="*/ 4251514 h 9738027"/>
                <a:gd name="connsiteX610" fmla="*/ 11016116 w 14030783"/>
                <a:gd name="connsiteY610" fmla="*/ 4232464 h 9738027"/>
                <a:gd name="connsiteX611" fmla="*/ 11142209 w 14030783"/>
                <a:gd name="connsiteY611" fmla="*/ 4307983 h 9738027"/>
                <a:gd name="connsiteX612" fmla="*/ 11165794 w 14030783"/>
                <a:gd name="connsiteY612" fmla="*/ 4433170 h 9738027"/>
                <a:gd name="connsiteX613" fmla="*/ 11117489 w 14030783"/>
                <a:gd name="connsiteY613" fmla="*/ 4505514 h 9738027"/>
                <a:gd name="connsiteX614" fmla="*/ 11087553 w 14030783"/>
                <a:gd name="connsiteY614" fmla="*/ 4551552 h 9738027"/>
                <a:gd name="connsiteX615" fmla="*/ 11088687 w 14030783"/>
                <a:gd name="connsiteY615" fmla="*/ 4577632 h 9738027"/>
                <a:gd name="connsiteX616" fmla="*/ 11026321 w 14030783"/>
                <a:gd name="connsiteY616" fmla="*/ 4592600 h 9738027"/>
                <a:gd name="connsiteX617" fmla="*/ 11011807 w 14030783"/>
                <a:gd name="connsiteY617" fmla="*/ 4650657 h 9738027"/>
                <a:gd name="connsiteX618" fmla="*/ 11098892 w 14030783"/>
                <a:gd name="connsiteY618" fmla="*/ 4665171 h 9738027"/>
                <a:gd name="connsiteX619" fmla="*/ 11055349 w 14030783"/>
                <a:gd name="connsiteY619" fmla="*/ 4708714 h 9738027"/>
                <a:gd name="connsiteX620" fmla="*/ 11040835 w 14030783"/>
                <a:gd name="connsiteY620" fmla="*/ 4752257 h 9738027"/>
                <a:gd name="connsiteX621" fmla="*/ 11055349 w 14030783"/>
                <a:gd name="connsiteY621" fmla="*/ 4781285 h 9738027"/>
                <a:gd name="connsiteX622" fmla="*/ 11098892 w 14030783"/>
                <a:gd name="connsiteY622" fmla="*/ 4737743 h 9738027"/>
                <a:gd name="connsiteX623" fmla="*/ 11229521 w 14030783"/>
                <a:gd name="connsiteY623" fmla="*/ 4650657 h 9738027"/>
                <a:gd name="connsiteX624" fmla="*/ 11287578 w 14030783"/>
                <a:gd name="connsiteY624" fmla="*/ 4636143 h 9738027"/>
                <a:gd name="connsiteX625" fmla="*/ 11374664 w 14030783"/>
                <a:gd name="connsiteY625" fmla="*/ 4592600 h 9738027"/>
                <a:gd name="connsiteX626" fmla="*/ 11461749 w 14030783"/>
                <a:gd name="connsiteY626" fmla="*/ 4549057 h 9738027"/>
                <a:gd name="connsiteX627" fmla="*/ 11577864 w 14030783"/>
                <a:gd name="connsiteY627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37749 w 14030783"/>
                <a:gd name="connsiteY142" fmla="*/ 2560600 h 9738027"/>
                <a:gd name="connsiteX143" fmla="*/ 9875498 w 14030783"/>
                <a:gd name="connsiteY143" fmla="*/ 2529870 h 9738027"/>
                <a:gd name="connsiteX144" fmla="*/ 9823336 w 14030783"/>
                <a:gd name="connsiteY144" fmla="*/ 2608678 h 9738027"/>
                <a:gd name="connsiteX145" fmla="*/ 9749064 w 14030783"/>
                <a:gd name="connsiteY145" fmla="*/ 2705743 h 9738027"/>
                <a:gd name="connsiteX146" fmla="*/ 9647464 w 14030783"/>
                <a:gd name="connsiteY146" fmla="*/ 2807343 h 9738027"/>
                <a:gd name="connsiteX147" fmla="*/ 9415235 w 14030783"/>
                <a:gd name="connsiteY147" fmla="*/ 2821857 h 9738027"/>
                <a:gd name="connsiteX148" fmla="*/ 9371692 w 14030783"/>
                <a:gd name="connsiteY148" fmla="*/ 2850885 h 9738027"/>
                <a:gd name="connsiteX149" fmla="*/ 9313635 w 14030783"/>
                <a:gd name="connsiteY149" fmla="*/ 2923457 h 9738027"/>
                <a:gd name="connsiteX150" fmla="*/ 9284607 w 14030783"/>
                <a:gd name="connsiteY150" fmla="*/ 2967000 h 9738027"/>
                <a:gd name="connsiteX151" fmla="*/ 9197521 w 14030783"/>
                <a:gd name="connsiteY151" fmla="*/ 3025057 h 9738027"/>
                <a:gd name="connsiteX152" fmla="*/ 9095921 w 14030783"/>
                <a:gd name="connsiteY152" fmla="*/ 3010543 h 9738027"/>
                <a:gd name="connsiteX153" fmla="*/ 9052378 w 14030783"/>
                <a:gd name="connsiteY153" fmla="*/ 2981514 h 9738027"/>
                <a:gd name="connsiteX154" fmla="*/ 8950778 w 14030783"/>
                <a:gd name="connsiteY154" fmla="*/ 2952485 h 9738027"/>
                <a:gd name="connsiteX155" fmla="*/ 8863692 w 14030783"/>
                <a:gd name="connsiteY155" fmla="*/ 2923457 h 9738027"/>
                <a:gd name="connsiteX156" fmla="*/ 8820149 w 14030783"/>
                <a:gd name="connsiteY156" fmla="*/ 2937971 h 9738027"/>
                <a:gd name="connsiteX157" fmla="*/ 8762092 w 14030783"/>
                <a:gd name="connsiteY157" fmla="*/ 3068600 h 9738027"/>
                <a:gd name="connsiteX158" fmla="*/ 8747578 w 14030783"/>
                <a:gd name="connsiteY158" fmla="*/ 3112143 h 9738027"/>
                <a:gd name="connsiteX159" fmla="*/ 8733064 w 14030783"/>
                <a:gd name="connsiteY159" fmla="*/ 3155685 h 9738027"/>
                <a:gd name="connsiteX160" fmla="*/ 8776607 w 14030783"/>
                <a:gd name="connsiteY160" fmla="*/ 3358885 h 9738027"/>
                <a:gd name="connsiteX161" fmla="*/ 8791121 w 14030783"/>
                <a:gd name="connsiteY161" fmla="*/ 3402428 h 9738027"/>
                <a:gd name="connsiteX162" fmla="*/ 8689521 w 14030783"/>
                <a:gd name="connsiteY162" fmla="*/ 3460485 h 9738027"/>
                <a:gd name="connsiteX163" fmla="*/ 8602435 w 14030783"/>
                <a:gd name="connsiteY163" fmla="*/ 3504028 h 9738027"/>
                <a:gd name="connsiteX164" fmla="*/ 8566035 w 14030783"/>
                <a:gd name="connsiteY164" fmla="*/ 3552107 h 9738027"/>
                <a:gd name="connsiteX165" fmla="*/ 8500835 w 14030783"/>
                <a:gd name="connsiteY165" fmla="*/ 3620143 h 9738027"/>
                <a:gd name="connsiteX166" fmla="*/ 8428490 w 14030783"/>
                <a:gd name="connsiteY166" fmla="*/ 3652459 h 9738027"/>
                <a:gd name="connsiteX167" fmla="*/ 8375423 w 14030783"/>
                <a:gd name="connsiteY167" fmla="*/ 3686024 h 9738027"/>
                <a:gd name="connsiteX168" fmla="*/ 8261010 w 14030783"/>
                <a:gd name="connsiteY168" fmla="*/ 3787170 h 9738027"/>
                <a:gd name="connsiteX169" fmla="*/ 8137751 w 14030783"/>
                <a:gd name="connsiteY169" fmla="*/ 3783882 h 9738027"/>
                <a:gd name="connsiteX170" fmla="*/ 7977641 w 14030783"/>
                <a:gd name="connsiteY170" fmla="*/ 3772203 h 9738027"/>
                <a:gd name="connsiteX171" fmla="*/ 7876721 w 14030783"/>
                <a:gd name="connsiteY171" fmla="*/ 3765285 h 9738027"/>
                <a:gd name="connsiteX172" fmla="*/ 7760607 w 14030783"/>
                <a:gd name="connsiteY172" fmla="*/ 3760750 h 9738027"/>
                <a:gd name="connsiteX173" fmla="*/ 7695632 w 14030783"/>
                <a:gd name="connsiteY173" fmla="*/ 3787397 h 9738027"/>
                <a:gd name="connsiteX174" fmla="*/ 7649709 w 14030783"/>
                <a:gd name="connsiteY174" fmla="*/ 3813818 h 9738027"/>
                <a:gd name="connsiteX175" fmla="*/ 7601403 w 14030783"/>
                <a:gd name="connsiteY175" fmla="*/ 3835702 h 9738027"/>
                <a:gd name="connsiteX176" fmla="*/ 7499349 w 14030783"/>
                <a:gd name="connsiteY176" fmla="*/ 3881400 h 9738027"/>
                <a:gd name="connsiteX177" fmla="*/ 7455807 w 14030783"/>
                <a:gd name="connsiteY177" fmla="*/ 3910428 h 9738027"/>
                <a:gd name="connsiteX178" fmla="*/ 7426778 w 14030783"/>
                <a:gd name="connsiteY178" fmla="*/ 3953971 h 9738027"/>
                <a:gd name="connsiteX179" fmla="*/ 7339692 w 14030783"/>
                <a:gd name="connsiteY179" fmla="*/ 3983000 h 9738027"/>
                <a:gd name="connsiteX180" fmla="*/ 7209064 w 14030783"/>
                <a:gd name="connsiteY180" fmla="*/ 4012028 h 9738027"/>
                <a:gd name="connsiteX181" fmla="*/ 7123678 w 14030783"/>
                <a:gd name="connsiteY181" fmla="*/ 3927551 h 9738027"/>
                <a:gd name="connsiteX182" fmla="*/ 7020378 w 14030783"/>
                <a:gd name="connsiteY182" fmla="*/ 3924943 h 9738027"/>
                <a:gd name="connsiteX183" fmla="*/ 6915604 w 14030783"/>
                <a:gd name="connsiteY183" fmla="*/ 3941952 h 9738027"/>
                <a:gd name="connsiteX184" fmla="*/ 6788149 w 14030783"/>
                <a:gd name="connsiteY184" fmla="*/ 3905213 h 9738027"/>
                <a:gd name="connsiteX185" fmla="*/ 6676571 w 14030783"/>
                <a:gd name="connsiteY185" fmla="*/ 3860989 h 9738027"/>
                <a:gd name="connsiteX186" fmla="*/ 6584722 w 14030783"/>
                <a:gd name="connsiteY186" fmla="*/ 3822435 h 9738027"/>
                <a:gd name="connsiteX187" fmla="*/ 6526892 w 14030783"/>
                <a:gd name="connsiteY187" fmla="*/ 3798396 h 9738027"/>
                <a:gd name="connsiteX188" fmla="*/ 6466680 w 14030783"/>
                <a:gd name="connsiteY188" fmla="*/ 3781501 h 9738027"/>
                <a:gd name="connsiteX189" fmla="*/ 6265635 w 14030783"/>
                <a:gd name="connsiteY189" fmla="*/ 3692714 h 9738027"/>
                <a:gd name="connsiteX190" fmla="*/ 6207578 w 14030783"/>
                <a:gd name="connsiteY190" fmla="*/ 3678200 h 9738027"/>
                <a:gd name="connsiteX191" fmla="*/ 5960835 w 14030783"/>
                <a:gd name="connsiteY191" fmla="*/ 3663685 h 9738027"/>
                <a:gd name="connsiteX192" fmla="*/ 5627007 w 14030783"/>
                <a:gd name="connsiteY192" fmla="*/ 3663685 h 9738027"/>
                <a:gd name="connsiteX193" fmla="*/ 5568949 w 14030783"/>
                <a:gd name="connsiteY193" fmla="*/ 3678200 h 9738027"/>
                <a:gd name="connsiteX194" fmla="*/ 5481864 w 14030783"/>
                <a:gd name="connsiteY194" fmla="*/ 3692714 h 9738027"/>
                <a:gd name="connsiteX195" fmla="*/ 5293178 w 14030783"/>
                <a:gd name="connsiteY195" fmla="*/ 3678200 h 9738027"/>
                <a:gd name="connsiteX196" fmla="*/ 5206092 w 14030783"/>
                <a:gd name="connsiteY196" fmla="*/ 3620143 h 9738027"/>
                <a:gd name="connsiteX197" fmla="*/ 5191578 w 14030783"/>
                <a:gd name="connsiteY197" fmla="*/ 3576600 h 9738027"/>
                <a:gd name="connsiteX198" fmla="*/ 5104492 w 14030783"/>
                <a:gd name="connsiteY198" fmla="*/ 3489514 h 9738027"/>
                <a:gd name="connsiteX199" fmla="*/ 5070701 w 14030783"/>
                <a:gd name="connsiteY199" fmla="*/ 3392450 h 9738027"/>
                <a:gd name="connsiteX200" fmla="*/ 5022623 w 14030783"/>
                <a:gd name="connsiteY200" fmla="*/ 3281325 h 9738027"/>
                <a:gd name="connsiteX201" fmla="*/ 5031921 w 14030783"/>
                <a:gd name="connsiteY201" fmla="*/ 3213743 h 9738027"/>
                <a:gd name="connsiteX202" fmla="*/ 4959349 w 14030783"/>
                <a:gd name="connsiteY202" fmla="*/ 3199228 h 9738027"/>
                <a:gd name="connsiteX203" fmla="*/ 4879408 w 14030783"/>
                <a:gd name="connsiteY203" fmla="*/ 3194693 h 9738027"/>
                <a:gd name="connsiteX204" fmla="*/ 4785178 w 14030783"/>
                <a:gd name="connsiteY204" fmla="*/ 3141171 h 9738027"/>
                <a:gd name="connsiteX205" fmla="*/ 4727121 w 14030783"/>
                <a:gd name="connsiteY205" fmla="*/ 3054085 h 9738027"/>
                <a:gd name="connsiteX206" fmla="*/ 4683578 w 14030783"/>
                <a:gd name="connsiteY206" fmla="*/ 3039571 h 9738027"/>
                <a:gd name="connsiteX207" fmla="*/ 4640035 w 14030783"/>
                <a:gd name="connsiteY207" fmla="*/ 3010543 h 9738027"/>
                <a:gd name="connsiteX208" fmla="*/ 4494892 w 14030783"/>
                <a:gd name="connsiteY208" fmla="*/ 2981514 h 9738027"/>
                <a:gd name="connsiteX209" fmla="*/ 4318113 w 14030783"/>
                <a:gd name="connsiteY209" fmla="*/ 2930828 h 9738027"/>
                <a:gd name="connsiteX210" fmla="*/ 4132035 w 14030783"/>
                <a:gd name="connsiteY210" fmla="*/ 2894428 h 9738027"/>
                <a:gd name="connsiteX211" fmla="*/ 4056856 w 14030783"/>
                <a:gd name="connsiteY211" fmla="*/ 2901119 h 9738027"/>
                <a:gd name="connsiteX212" fmla="*/ 3975213 w 14030783"/>
                <a:gd name="connsiteY212" fmla="*/ 2864946 h 9738027"/>
                <a:gd name="connsiteX213" fmla="*/ 3950948 w 14030783"/>
                <a:gd name="connsiteY213" fmla="*/ 2777520 h 9738027"/>
                <a:gd name="connsiteX214" fmla="*/ 4034292 w 14030783"/>
                <a:gd name="connsiteY214" fmla="*/ 2620358 h 9738027"/>
                <a:gd name="connsiteX215" fmla="*/ 4030435 w 14030783"/>
                <a:gd name="connsiteY215" fmla="*/ 2488028 h 9738027"/>
                <a:gd name="connsiteX216" fmla="*/ 3996871 w 14030783"/>
                <a:gd name="connsiteY216" fmla="*/ 2328144 h 9738027"/>
                <a:gd name="connsiteX217" fmla="*/ 3936433 w 14030783"/>
                <a:gd name="connsiteY217" fmla="*/ 2221328 h 9738027"/>
                <a:gd name="connsiteX218" fmla="*/ 3914321 w 14030783"/>
                <a:gd name="connsiteY218" fmla="*/ 2139685 h 9738027"/>
                <a:gd name="connsiteX219" fmla="*/ 3783466 w 14030783"/>
                <a:gd name="connsiteY219" fmla="*/ 1999305 h 9738027"/>
                <a:gd name="connsiteX220" fmla="*/ 3712823 w 14030783"/>
                <a:gd name="connsiteY220" fmla="*/ 1951226 h 9738027"/>
                <a:gd name="connsiteX221" fmla="*/ 3606913 w 14030783"/>
                <a:gd name="connsiteY221" fmla="*/ 1968122 h 9738027"/>
                <a:gd name="connsiteX222" fmla="*/ 3493407 w 14030783"/>
                <a:gd name="connsiteY222" fmla="*/ 1951000 h 9738027"/>
                <a:gd name="connsiteX223" fmla="*/ 3464378 w 14030783"/>
                <a:gd name="connsiteY223" fmla="*/ 1907457 h 9738027"/>
                <a:gd name="connsiteX224" fmla="*/ 3406321 w 14030783"/>
                <a:gd name="connsiteY224" fmla="*/ 1849400 h 9738027"/>
                <a:gd name="connsiteX225" fmla="*/ 3322524 w 14030783"/>
                <a:gd name="connsiteY225" fmla="*/ 1756418 h 9738027"/>
                <a:gd name="connsiteX226" fmla="*/ 3297577 w 14030783"/>
                <a:gd name="connsiteY226" fmla="*/ 1640757 h 9738027"/>
                <a:gd name="connsiteX227" fmla="*/ 3261178 w 14030783"/>
                <a:gd name="connsiteY227" fmla="*/ 1588143 h 9738027"/>
                <a:gd name="connsiteX228" fmla="*/ 3133158 w 14030783"/>
                <a:gd name="connsiteY228" fmla="*/ 1569319 h 9738027"/>
                <a:gd name="connsiteX229" fmla="*/ 3066255 w 14030783"/>
                <a:gd name="connsiteY229" fmla="*/ 1617626 h 9738027"/>
                <a:gd name="connsiteX230" fmla="*/ 3031557 w 14030783"/>
                <a:gd name="connsiteY230" fmla="*/ 1714235 h 9738027"/>
                <a:gd name="connsiteX231" fmla="*/ 3014435 w 14030783"/>
                <a:gd name="connsiteY231" fmla="*/ 1776828 h 9738027"/>
                <a:gd name="connsiteX232" fmla="*/ 2949235 w 14030783"/>
                <a:gd name="connsiteY232" fmla="*/ 1808012 h 9738027"/>
                <a:gd name="connsiteX233" fmla="*/ 2829379 w 14030783"/>
                <a:gd name="connsiteY233" fmla="*/ 1820258 h 9738027"/>
                <a:gd name="connsiteX234" fmla="*/ 2804998 w 14030783"/>
                <a:gd name="connsiteY234" fmla="*/ 1842257 h 9738027"/>
                <a:gd name="connsiteX235" fmla="*/ 2772682 w 14030783"/>
                <a:gd name="connsiteY235" fmla="*/ 1878428 h 9738027"/>
                <a:gd name="connsiteX236" fmla="*/ 2757942 w 14030783"/>
                <a:gd name="connsiteY236" fmla="*/ 1998851 h 9738027"/>
                <a:gd name="connsiteX237" fmla="*/ 2772001 w 14030783"/>
                <a:gd name="connsiteY237" fmla="*/ 2139913 h 9738027"/>
                <a:gd name="connsiteX238" fmla="*/ 2771547 w 14030783"/>
                <a:gd name="connsiteY238" fmla="*/ 2255572 h 9738027"/>
                <a:gd name="connsiteX239" fmla="*/ 2695121 w 14030783"/>
                <a:gd name="connsiteY239" fmla="*/ 2328371 h 9738027"/>
                <a:gd name="connsiteX240" fmla="*/ 2457904 w 14030783"/>
                <a:gd name="connsiteY240" fmla="*/ 2320320 h 9738027"/>
                <a:gd name="connsiteX241" fmla="*/ 2317749 w 14030783"/>
                <a:gd name="connsiteY241" fmla="*/ 2284828 h 9738027"/>
                <a:gd name="connsiteX242" fmla="*/ 2274207 w 14030783"/>
                <a:gd name="connsiteY242" fmla="*/ 2270314 h 9738027"/>
                <a:gd name="connsiteX243" fmla="*/ 2143578 w 14030783"/>
                <a:gd name="connsiteY243" fmla="*/ 2284828 h 9738027"/>
                <a:gd name="connsiteX244" fmla="*/ 2129064 w 14030783"/>
                <a:gd name="connsiteY244" fmla="*/ 2357400 h 9738027"/>
                <a:gd name="connsiteX245" fmla="*/ 2099808 w 14030783"/>
                <a:gd name="connsiteY245" fmla="*/ 2463763 h 9738027"/>
                <a:gd name="connsiteX246" fmla="*/ 2070553 w 14030783"/>
                <a:gd name="connsiteY246" fmla="*/ 2561053 h 9738027"/>
                <a:gd name="connsiteX247" fmla="*/ 2027464 w 14030783"/>
                <a:gd name="connsiteY247" fmla="*/ 2647459 h 9738027"/>
                <a:gd name="connsiteX248" fmla="*/ 2025309 w 14030783"/>
                <a:gd name="connsiteY248" fmla="*/ 2780695 h 9738027"/>
                <a:gd name="connsiteX249" fmla="*/ 2085295 w 14030783"/>
                <a:gd name="connsiteY249" fmla="*/ 2852813 h 9738027"/>
                <a:gd name="connsiteX250" fmla="*/ 2020093 w 14030783"/>
                <a:gd name="connsiteY250" fmla="*/ 2903953 h 9738027"/>
                <a:gd name="connsiteX251" fmla="*/ 1918493 w 14030783"/>
                <a:gd name="connsiteY251" fmla="*/ 2846576 h 9738027"/>
                <a:gd name="connsiteX252" fmla="*/ 1817348 w 14030783"/>
                <a:gd name="connsiteY252" fmla="*/ 2863245 h 9738027"/>
                <a:gd name="connsiteX253" fmla="*/ 1621064 w 14030783"/>
                <a:gd name="connsiteY253" fmla="*/ 2908943 h 9738027"/>
                <a:gd name="connsiteX254" fmla="*/ 1582510 w 14030783"/>
                <a:gd name="connsiteY254" fmla="*/ 2933435 h 9738027"/>
                <a:gd name="connsiteX255" fmla="*/ 1512773 w 14030783"/>
                <a:gd name="connsiteY255" fmla="*/ 2955320 h 9738027"/>
                <a:gd name="connsiteX256" fmla="*/ 1517309 w 14030783"/>
                <a:gd name="connsiteY256" fmla="*/ 3013150 h 9738027"/>
                <a:gd name="connsiteX257" fmla="*/ 1549173 w 14030783"/>
                <a:gd name="connsiteY257" fmla="*/ 3107153 h 9738027"/>
                <a:gd name="connsiteX258" fmla="*/ 1592716 w 14030783"/>
                <a:gd name="connsiteY258" fmla="*/ 3191403 h 9738027"/>
                <a:gd name="connsiteX259" fmla="*/ 1641135 w 14030783"/>
                <a:gd name="connsiteY259" fmla="*/ 3379977 h 9738027"/>
                <a:gd name="connsiteX260" fmla="*/ 1679235 w 14030783"/>
                <a:gd name="connsiteY260" fmla="*/ 3515708 h 9738027"/>
                <a:gd name="connsiteX261" fmla="*/ 1611766 w 14030783"/>
                <a:gd name="connsiteY261" fmla="*/ 3576373 h 9738027"/>
                <a:gd name="connsiteX262" fmla="*/ 1603941 w 14030783"/>
                <a:gd name="connsiteY262" fmla="*/ 3629214 h 9738027"/>
                <a:gd name="connsiteX263" fmla="*/ 1562554 w 14030783"/>
                <a:gd name="connsiteY263" fmla="*/ 3677633 h 9738027"/>
                <a:gd name="connsiteX264" fmla="*/ 1524454 w 14030783"/>
                <a:gd name="connsiteY264" fmla="*/ 3753833 h 9738027"/>
                <a:gd name="connsiteX265" fmla="*/ 1548492 w 14030783"/>
                <a:gd name="connsiteY265" fmla="*/ 3852371 h 9738027"/>
                <a:gd name="connsiteX266" fmla="*/ 1504949 w 14030783"/>
                <a:gd name="connsiteY266" fmla="*/ 3866885 h 9738027"/>
                <a:gd name="connsiteX267" fmla="*/ 1446892 w 14030783"/>
                <a:gd name="connsiteY267" fmla="*/ 3881400 h 9738027"/>
                <a:gd name="connsiteX268" fmla="*/ 1427615 w 14030783"/>
                <a:gd name="connsiteY268" fmla="*/ 3913037 h 9738027"/>
                <a:gd name="connsiteX269" fmla="*/ 1374548 w 14030783"/>
                <a:gd name="connsiteY269" fmla="*/ 3939910 h 9738027"/>
                <a:gd name="connsiteX270" fmla="*/ 1333386 w 14030783"/>
                <a:gd name="connsiteY270" fmla="*/ 3980845 h 9738027"/>
                <a:gd name="connsiteX271" fmla="*/ 1200149 w 14030783"/>
                <a:gd name="connsiteY271" fmla="*/ 4041057 h 9738027"/>
                <a:gd name="connsiteX272" fmla="*/ 1132114 w 14030783"/>
                <a:gd name="connsiteY272" fmla="*/ 4089135 h 9738027"/>
                <a:gd name="connsiteX273" fmla="*/ 1102858 w 14030783"/>
                <a:gd name="connsiteY273" fmla="*/ 4120319 h 9738027"/>
                <a:gd name="connsiteX274" fmla="*/ 1052398 w 14030783"/>
                <a:gd name="connsiteY274" fmla="*/ 4154337 h 9738027"/>
                <a:gd name="connsiteX275" fmla="*/ 996269 w 14030783"/>
                <a:gd name="connsiteY275" fmla="*/ 4183591 h 9738027"/>
                <a:gd name="connsiteX276" fmla="*/ 870857 w 14030783"/>
                <a:gd name="connsiteY276" fmla="*/ 4203322 h 9738027"/>
                <a:gd name="connsiteX277" fmla="*/ 759958 w 14030783"/>
                <a:gd name="connsiteY277" fmla="*/ 4204229 h 9738027"/>
                <a:gd name="connsiteX278" fmla="*/ 716642 w 14030783"/>
                <a:gd name="connsiteY278" fmla="*/ 4307531 h 9738027"/>
                <a:gd name="connsiteX279" fmla="*/ 648607 w 14030783"/>
                <a:gd name="connsiteY279" fmla="*/ 4389400 h 9738027"/>
                <a:gd name="connsiteX280" fmla="*/ 561521 w 14030783"/>
                <a:gd name="connsiteY280" fmla="*/ 4432943 h 9738027"/>
                <a:gd name="connsiteX281" fmla="*/ 474435 w 14030783"/>
                <a:gd name="connsiteY281" fmla="*/ 4418428 h 9738027"/>
                <a:gd name="connsiteX282" fmla="*/ 459921 w 14030783"/>
                <a:gd name="connsiteY282" fmla="*/ 4374885 h 9738027"/>
                <a:gd name="connsiteX283" fmla="*/ 416378 w 14030783"/>
                <a:gd name="connsiteY283" fmla="*/ 4345857 h 9738027"/>
                <a:gd name="connsiteX284" fmla="*/ 358321 w 14030783"/>
                <a:gd name="connsiteY284" fmla="*/ 4360371 h 9738027"/>
                <a:gd name="connsiteX285" fmla="*/ 300264 w 14030783"/>
                <a:gd name="connsiteY285" fmla="*/ 4403914 h 9738027"/>
                <a:gd name="connsiteX286" fmla="*/ 169635 w 14030783"/>
                <a:gd name="connsiteY286" fmla="*/ 4476485 h 9738027"/>
                <a:gd name="connsiteX287" fmla="*/ 103980 w 14030783"/>
                <a:gd name="connsiteY287" fmla="*/ 4551438 h 9738027"/>
                <a:gd name="connsiteX288" fmla="*/ 72571 w 14030783"/>
                <a:gd name="connsiteY288" fmla="*/ 4643287 h 9738027"/>
                <a:gd name="connsiteX289" fmla="*/ 453 w 14030783"/>
                <a:gd name="connsiteY289" fmla="*/ 4715858 h 9738027"/>
                <a:gd name="connsiteX290" fmla="*/ 52840 w 14030783"/>
                <a:gd name="connsiteY290" fmla="*/ 4784914 h 9738027"/>
                <a:gd name="connsiteX291" fmla="*/ 53521 w 14030783"/>
                <a:gd name="connsiteY291" fmla="*/ 4853857 h 9738027"/>
                <a:gd name="connsiteX292" fmla="*/ 111578 w 14030783"/>
                <a:gd name="connsiteY292" fmla="*/ 4868371 h 9738027"/>
                <a:gd name="connsiteX293" fmla="*/ 155121 w 14030783"/>
                <a:gd name="connsiteY293" fmla="*/ 4882885 h 9738027"/>
                <a:gd name="connsiteX294" fmla="*/ 256721 w 14030783"/>
                <a:gd name="connsiteY294" fmla="*/ 4984485 h 9738027"/>
                <a:gd name="connsiteX295" fmla="*/ 319086 w 14030783"/>
                <a:gd name="connsiteY295" fmla="*/ 5098219 h 9738027"/>
                <a:gd name="connsiteX296" fmla="*/ 304572 w 14030783"/>
                <a:gd name="connsiteY296" fmla="*/ 5294275 h 9738027"/>
                <a:gd name="connsiteX297" fmla="*/ 242207 w 14030783"/>
                <a:gd name="connsiteY297" fmla="*/ 5390885 h 9738027"/>
                <a:gd name="connsiteX298" fmla="*/ 300264 w 14030783"/>
                <a:gd name="connsiteY298" fmla="*/ 5419914 h 9738027"/>
                <a:gd name="connsiteX299" fmla="*/ 358321 w 14030783"/>
                <a:gd name="connsiteY299" fmla="*/ 5434428 h 9738027"/>
                <a:gd name="connsiteX300" fmla="*/ 401864 w 14030783"/>
                <a:gd name="connsiteY300" fmla="*/ 5463457 h 9738027"/>
                <a:gd name="connsiteX301" fmla="*/ 445407 w 14030783"/>
                <a:gd name="connsiteY301" fmla="*/ 5477971 h 9738027"/>
                <a:gd name="connsiteX302" fmla="*/ 567985 w 14030783"/>
                <a:gd name="connsiteY302" fmla="*/ 5522195 h 9738027"/>
                <a:gd name="connsiteX303" fmla="*/ 573201 w 14030783"/>
                <a:gd name="connsiteY303" fmla="*/ 5647380 h 9738027"/>
                <a:gd name="connsiteX304" fmla="*/ 587715 w 14030783"/>
                <a:gd name="connsiteY304" fmla="*/ 5739228 h 9738027"/>
                <a:gd name="connsiteX305" fmla="*/ 715282 w 14030783"/>
                <a:gd name="connsiteY305" fmla="*/ 5711333 h 9738027"/>
                <a:gd name="connsiteX306" fmla="*/ 754742 w 14030783"/>
                <a:gd name="connsiteY306" fmla="*/ 5764402 h 9738027"/>
                <a:gd name="connsiteX307" fmla="*/ 822778 w 14030783"/>
                <a:gd name="connsiteY307" fmla="*/ 5811800 h 9738027"/>
                <a:gd name="connsiteX308" fmla="*/ 982435 w 14030783"/>
                <a:gd name="connsiteY308" fmla="*/ 5826314 h 9738027"/>
                <a:gd name="connsiteX309" fmla="*/ 1061470 w 14030783"/>
                <a:gd name="connsiteY309" fmla="*/ 5855796 h 9738027"/>
                <a:gd name="connsiteX310" fmla="*/ 1064304 w 14030783"/>
                <a:gd name="connsiteY310" fmla="*/ 5925533 h 9738027"/>
                <a:gd name="connsiteX311" fmla="*/ 1069295 w 14030783"/>
                <a:gd name="connsiteY311" fmla="*/ 6024751 h 9738027"/>
                <a:gd name="connsiteX312" fmla="*/ 1156607 w 14030783"/>
                <a:gd name="connsiteY312" fmla="*/ 6087571 h 9738027"/>
                <a:gd name="connsiteX313" fmla="*/ 1214890 w 14030783"/>
                <a:gd name="connsiteY313" fmla="*/ 6116033 h 9738027"/>
                <a:gd name="connsiteX314" fmla="*/ 1229178 w 14030783"/>
                <a:gd name="connsiteY314" fmla="*/ 6189171 h 9738027"/>
                <a:gd name="connsiteX315" fmla="*/ 1185635 w 14030783"/>
                <a:gd name="connsiteY315" fmla="*/ 6218200 h 9738027"/>
                <a:gd name="connsiteX316" fmla="*/ 1207520 w 14030783"/>
                <a:gd name="connsiteY316" fmla="*/ 6388289 h 9738027"/>
                <a:gd name="connsiteX317" fmla="*/ 1265123 w 14030783"/>
                <a:gd name="connsiteY317" fmla="*/ 6477075 h 9738027"/>
                <a:gd name="connsiteX318" fmla="*/ 1313203 w 14030783"/>
                <a:gd name="connsiteY318" fmla="*/ 6568924 h 9738027"/>
                <a:gd name="connsiteX319" fmla="*/ 1265350 w 14030783"/>
                <a:gd name="connsiteY319" fmla="*/ 6651020 h 9738027"/>
                <a:gd name="connsiteX320" fmla="*/ 1163977 w 14030783"/>
                <a:gd name="connsiteY320" fmla="*/ 6610539 h 9738027"/>
                <a:gd name="connsiteX321" fmla="*/ 1142092 w 14030783"/>
                <a:gd name="connsiteY321" fmla="*/ 6682657 h 9738027"/>
                <a:gd name="connsiteX322" fmla="*/ 1176790 w 14030783"/>
                <a:gd name="connsiteY322" fmla="*/ 6768495 h 9738027"/>
                <a:gd name="connsiteX323" fmla="*/ 1173729 w 14030783"/>
                <a:gd name="connsiteY323" fmla="*/ 6871115 h 9738027"/>
                <a:gd name="connsiteX324" fmla="*/ 1188697 w 14030783"/>
                <a:gd name="connsiteY324" fmla="*/ 6955140 h 9738027"/>
                <a:gd name="connsiteX325" fmla="*/ 1248909 w 14030783"/>
                <a:gd name="connsiteY325" fmla="*/ 7021475 h 9738027"/>
                <a:gd name="connsiteX326" fmla="*/ 1405503 w 14030783"/>
                <a:gd name="connsiteY326" fmla="*/ 7104025 h 9738027"/>
                <a:gd name="connsiteX327" fmla="*/ 1487827 w 14030783"/>
                <a:gd name="connsiteY327" fmla="*/ 7157093 h 9738027"/>
                <a:gd name="connsiteX328" fmla="*/ 1569470 w 14030783"/>
                <a:gd name="connsiteY328" fmla="*/ 7212541 h 9738027"/>
                <a:gd name="connsiteX329" fmla="*/ 1650092 w 14030783"/>
                <a:gd name="connsiteY329" fmla="*/ 7263228 h 9738027"/>
                <a:gd name="connsiteX330" fmla="*/ 1693635 w 14030783"/>
                <a:gd name="connsiteY330" fmla="*/ 7277743 h 9738027"/>
                <a:gd name="connsiteX331" fmla="*/ 1780721 w 14030783"/>
                <a:gd name="connsiteY331" fmla="*/ 7321285 h 9738027"/>
                <a:gd name="connsiteX332" fmla="*/ 1853292 w 14030783"/>
                <a:gd name="connsiteY332" fmla="*/ 7248714 h 9738027"/>
                <a:gd name="connsiteX333" fmla="*/ 1968726 w 14030783"/>
                <a:gd name="connsiteY333" fmla="*/ 7251322 h 9738027"/>
                <a:gd name="connsiteX334" fmla="*/ 1995827 w 14030783"/>
                <a:gd name="connsiteY334" fmla="*/ 7319358 h 9738027"/>
                <a:gd name="connsiteX335" fmla="*/ 2082914 w 14030783"/>
                <a:gd name="connsiteY335" fmla="*/ 7348387 h 9738027"/>
                <a:gd name="connsiteX336" fmla="*/ 2172607 w 14030783"/>
                <a:gd name="connsiteY336" fmla="*/ 7389321 h 9738027"/>
                <a:gd name="connsiteX337" fmla="*/ 2224540 w 14030783"/>
                <a:gd name="connsiteY337" fmla="*/ 7423339 h 9738027"/>
                <a:gd name="connsiteX338" fmla="*/ 2249714 w 14030783"/>
                <a:gd name="connsiteY338" fmla="*/ 7440462 h 9738027"/>
                <a:gd name="connsiteX339" fmla="*/ 2262301 w 14030783"/>
                <a:gd name="connsiteY339" fmla="*/ 7472098 h 9738027"/>
                <a:gd name="connsiteX340" fmla="*/ 2298359 w 14030783"/>
                <a:gd name="connsiteY340" fmla="*/ 7501920 h 9738027"/>
                <a:gd name="connsiteX341" fmla="*/ 2324893 w 14030783"/>
                <a:gd name="connsiteY341" fmla="*/ 7517569 h 9738027"/>
                <a:gd name="connsiteX342" fmla="*/ 2450986 w 14030783"/>
                <a:gd name="connsiteY342" fmla="*/ 7496364 h 9738027"/>
                <a:gd name="connsiteX343" fmla="*/ 2482623 w 14030783"/>
                <a:gd name="connsiteY343" fmla="*/ 7618714 h 9738027"/>
                <a:gd name="connsiteX344" fmla="*/ 2535464 w 14030783"/>
                <a:gd name="connsiteY344" fmla="*/ 7655114 h 9738027"/>
                <a:gd name="connsiteX345" fmla="*/ 2622549 w 14030783"/>
                <a:gd name="connsiteY345" fmla="*/ 7684143 h 9738027"/>
                <a:gd name="connsiteX346" fmla="*/ 2682760 w 14030783"/>
                <a:gd name="connsiteY346" fmla="*/ 7741746 h 9738027"/>
                <a:gd name="connsiteX347" fmla="*/ 2791278 w 14030783"/>
                <a:gd name="connsiteY347" fmla="*/ 7744582 h 9738027"/>
                <a:gd name="connsiteX348" fmla="*/ 2847408 w 14030783"/>
                <a:gd name="connsiteY348" fmla="*/ 7814545 h 9738027"/>
                <a:gd name="connsiteX349" fmla="*/ 2927349 w 14030783"/>
                <a:gd name="connsiteY349" fmla="*/ 7807627 h 9738027"/>
                <a:gd name="connsiteX350" fmla="*/ 3007065 w 14030783"/>
                <a:gd name="connsiteY350" fmla="*/ 7838810 h 9738027"/>
                <a:gd name="connsiteX351" fmla="*/ 3145064 w 14030783"/>
                <a:gd name="connsiteY351" fmla="*/ 7843800 h 9738027"/>
                <a:gd name="connsiteX352" fmla="*/ 3254035 w 14030783"/>
                <a:gd name="connsiteY352" fmla="*/ 7881900 h 9738027"/>
                <a:gd name="connsiteX353" fmla="*/ 3367314 w 14030783"/>
                <a:gd name="connsiteY353" fmla="*/ 7843346 h 9738027"/>
                <a:gd name="connsiteX354" fmla="*/ 3456780 w 14030783"/>
                <a:gd name="connsiteY354" fmla="*/ 7819988 h 9738027"/>
                <a:gd name="connsiteX355" fmla="*/ 3480820 w 14030783"/>
                <a:gd name="connsiteY355" fmla="*/ 7878044 h 9738027"/>
                <a:gd name="connsiteX356" fmla="*/ 3490571 w 14030783"/>
                <a:gd name="connsiteY356" fmla="*/ 7923969 h 9738027"/>
                <a:gd name="connsiteX357" fmla="*/ 3512229 w 14030783"/>
                <a:gd name="connsiteY357" fmla="*/ 7982025 h 9738027"/>
                <a:gd name="connsiteX358" fmla="*/ 3546247 w 14030783"/>
                <a:gd name="connsiteY358" fmla="*/ 8022960 h 9738027"/>
                <a:gd name="connsiteX359" fmla="*/ 3609521 w 14030783"/>
                <a:gd name="connsiteY359" fmla="*/ 8017971 h 9738027"/>
                <a:gd name="connsiteX360" fmla="*/ 3624035 w 14030783"/>
                <a:gd name="connsiteY360" fmla="*/ 7901857 h 9738027"/>
                <a:gd name="connsiteX361" fmla="*/ 3703977 w 14030783"/>
                <a:gd name="connsiteY361" fmla="*/ 7834502 h 9738027"/>
                <a:gd name="connsiteX362" fmla="*/ 3747973 w 14030783"/>
                <a:gd name="connsiteY362" fmla="*/ 7787103 h 9738027"/>
                <a:gd name="connsiteX363" fmla="*/ 3882004 w 14030783"/>
                <a:gd name="connsiteY363" fmla="*/ 7842099 h 9738027"/>
                <a:gd name="connsiteX364" fmla="*/ 4030435 w 14030783"/>
                <a:gd name="connsiteY364" fmla="*/ 7872828 h 9738027"/>
                <a:gd name="connsiteX365" fmla="*/ 4110377 w 14030783"/>
                <a:gd name="connsiteY365" fmla="*/ 7834728 h 9738027"/>
                <a:gd name="connsiteX366" fmla="*/ 4146323 w 14030783"/>
                <a:gd name="connsiteY366" fmla="*/ 7921360 h 9738027"/>
                <a:gd name="connsiteX367" fmla="*/ 4196555 w 14030783"/>
                <a:gd name="connsiteY367" fmla="*/ 7962522 h 9738027"/>
                <a:gd name="connsiteX368" fmla="*/ 4261757 w 14030783"/>
                <a:gd name="connsiteY368" fmla="*/ 8028177 h 9738027"/>
                <a:gd name="connsiteX369" fmla="*/ 4252685 w 14030783"/>
                <a:gd name="connsiteY369" fmla="*/ 8093151 h 9738027"/>
                <a:gd name="connsiteX370" fmla="*/ 4277178 w 14030783"/>
                <a:gd name="connsiteY370" fmla="*/ 8148600 h 9738027"/>
                <a:gd name="connsiteX371" fmla="*/ 4436835 w 14030783"/>
                <a:gd name="connsiteY371" fmla="*/ 8119571 h 9738027"/>
                <a:gd name="connsiteX372" fmla="*/ 4565310 w 14030783"/>
                <a:gd name="connsiteY372" fmla="*/ 8078863 h 9738027"/>
                <a:gd name="connsiteX373" fmla="*/ 4639128 w 14030783"/>
                <a:gd name="connsiteY373" fmla="*/ 8082945 h 9738027"/>
                <a:gd name="connsiteX374" fmla="*/ 4712607 w 14030783"/>
                <a:gd name="connsiteY374" fmla="*/ 8047000 h 9738027"/>
                <a:gd name="connsiteX375" fmla="*/ 4741635 w 14030783"/>
                <a:gd name="connsiteY375" fmla="*/ 8003457 h 9738027"/>
                <a:gd name="connsiteX376" fmla="*/ 4756149 w 14030783"/>
                <a:gd name="connsiteY376" fmla="*/ 7959914 h 9738027"/>
                <a:gd name="connsiteX377" fmla="*/ 4843235 w 14030783"/>
                <a:gd name="connsiteY377" fmla="*/ 7930885 h 9738027"/>
                <a:gd name="connsiteX378" fmla="*/ 4877480 w 14030783"/>
                <a:gd name="connsiteY378" fmla="*/ 7904465 h 9738027"/>
                <a:gd name="connsiteX379" fmla="*/ 4933609 w 14030783"/>
                <a:gd name="connsiteY379" fmla="*/ 7875437 h 9738027"/>
                <a:gd name="connsiteX380" fmla="*/ 4986224 w 14030783"/>
                <a:gd name="connsiteY380" fmla="*/ 7839037 h 9738027"/>
                <a:gd name="connsiteX381" fmla="*/ 5104492 w 14030783"/>
                <a:gd name="connsiteY381" fmla="*/ 7766919 h 9738027"/>
                <a:gd name="connsiteX382" fmla="*/ 5249635 w 14030783"/>
                <a:gd name="connsiteY382" fmla="*/ 7814771 h 9738027"/>
                <a:gd name="connsiteX383" fmla="*/ 5336721 w 14030783"/>
                <a:gd name="connsiteY383" fmla="*/ 7872828 h 9738027"/>
                <a:gd name="connsiteX384" fmla="*/ 5423807 w 14030783"/>
                <a:gd name="connsiteY384" fmla="*/ 7858314 h 9738027"/>
                <a:gd name="connsiteX385" fmla="*/ 5467349 w 14030783"/>
                <a:gd name="connsiteY385" fmla="*/ 7829285 h 9738027"/>
                <a:gd name="connsiteX386" fmla="*/ 5553754 w 14030783"/>
                <a:gd name="connsiteY386" fmla="*/ 7712377 h 9738027"/>
                <a:gd name="connsiteX387" fmla="*/ 5602741 w 14030783"/>
                <a:gd name="connsiteY387" fmla="*/ 7788804 h 9738027"/>
                <a:gd name="connsiteX388" fmla="*/ 5641521 w 14030783"/>
                <a:gd name="connsiteY388" fmla="*/ 7843800 h 9738027"/>
                <a:gd name="connsiteX389" fmla="*/ 5656035 w 14030783"/>
                <a:gd name="connsiteY389" fmla="*/ 7887343 h 9738027"/>
                <a:gd name="connsiteX390" fmla="*/ 5745276 w 14030783"/>
                <a:gd name="connsiteY390" fmla="*/ 7950389 h 9738027"/>
                <a:gd name="connsiteX391" fmla="*/ 5770222 w 14030783"/>
                <a:gd name="connsiteY391" fmla="*/ 7990077 h 9738027"/>
                <a:gd name="connsiteX392" fmla="*/ 5766480 w 14030783"/>
                <a:gd name="connsiteY392" fmla="*/ 8069112 h 9738027"/>
                <a:gd name="connsiteX393" fmla="*/ 5771016 w 14030783"/>
                <a:gd name="connsiteY393" fmla="*/ 8131703 h 9738027"/>
                <a:gd name="connsiteX394" fmla="*/ 5778386 w 14030783"/>
                <a:gd name="connsiteY394" fmla="*/ 8211419 h 9738027"/>
                <a:gd name="connsiteX395" fmla="*/ 5776458 w 14030783"/>
                <a:gd name="connsiteY395" fmla="*/ 8300887 h 9738027"/>
                <a:gd name="connsiteX396" fmla="*/ 5730989 w 14030783"/>
                <a:gd name="connsiteY396" fmla="*/ 8377994 h 9738027"/>
                <a:gd name="connsiteX397" fmla="*/ 5641521 w 14030783"/>
                <a:gd name="connsiteY397" fmla="*/ 8424371 h 9738027"/>
                <a:gd name="connsiteX398" fmla="*/ 5612492 w 14030783"/>
                <a:gd name="connsiteY398" fmla="*/ 8467914 h 9738027"/>
                <a:gd name="connsiteX399" fmla="*/ 5597978 w 14030783"/>
                <a:gd name="connsiteY399" fmla="*/ 8511457 h 9738027"/>
                <a:gd name="connsiteX400" fmla="*/ 5510892 w 14030783"/>
                <a:gd name="connsiteY400" fmla="*/ 8598543 h 9738027"/>
                <a:gd name="connsiteX401" fmla="*/ 5496378 w 14030783"/>
                <a:gd name="connsiteY401" fmla="*/ 8642085 h 9738027"/>
                <a:gd name="connsiteX402" fmla="*/ 5558744 w 14030783"/>
                <a:gd name="connsiteY402" fmla="*/ 8768178 h 9738027"/>
                <a:gd name="connsiteX403" fmla="*/ 5516109 w 14030783"/>
                <a:gd name="connsiteY403" fmla="*/ 8861954 h 9738027"/>
                <a:gd name="connsiteX404" fmla="*/ 5658303 w 14030783"/>
                <a:gd name="connsiteY404" fmla="*/ 8840183 h 9738027"/>
                <a:gd name="connsiteX405" fmla="*/ 5750491 w 14030783"/>
                <a:gd name="connsiteY405" fmla="*/ 8814103 h 9738027"/>
                <a:gd name="connsiteX406" fmla="*/ 5815692 w 14030783"/>
                <a:gd name="connsiteY406" fmla="*/ 8800268 h 9738027"/>
                <a:gd name="connsiteX407" fmla="*/ 5787798 w 14030783"/>
                <a:gd name="connsiteY407" fmla="*/ 8872159 h 9738027"/>
                <a:gd name="connsiteX408" fmla="*/ 5786890 w 14030783"/>
                <a:gd name="connsiteY408" fmla="*/ 8903343 h 9738027"/>
                <a:gd name="connsiteX409" fmla="*/ 5786664 w 14030783"/>
                <a:gd name="connsiteY409" fmla="*/ 8946885 h 9738027"/>
                <a:gd name="connsiteX410" fmla="*/ 5815692 w 14030783"/>
                <a:gd name="connsiteY410" fmla="*/ 9033971 h 9738027"/>
                <a:gd name="connsiteX411" fmla="*/ 5868760 w 14030783"/>
                <a:gd name="connsiteY411" fmla="*/ 9080576 h 9738027"/>
                <a:gd name="connsiteX412" fmla="*/ 5921828 w 14030783"/>
                <a:gd name="connsiteY412" fmla="*/ 9114140 h 9738027"/>
                <a:gd name="connsiteX413" fmla="*/ 5946321 w 14030783"/>
                <a:gd name="connsiteY413" fmla="*/ 9164600 h 9738027"/>
                <a:gd name="connsiteX414" fmla="*/ 5902778 w 14030783"/>
                <a:gd name="connsiteY414" fmla="*/ 9266200 h 9738027"/>
                <a:gd name="connsiteX415" fmla="*/ 6062435 w 14030783"/>
                <a:gd name="connsiteY415" fmla="*/ 9353285 h 9738027"/>
                <a:gd name="connsiteX416" fmla="*/ 6076949 w 14030783"/>
                <a:gd name="connsiteY416" fmla="*/ 9396828 h 9738027"/>
                <a:gd name="connsiteX417" fmla="*/ 6105978 w 14030783"/>
                <a:gd name="connsiteY417" fmla="*/ 9440371 h 9738027"/>
                <a:gd name="connsiteX418" fmla="*/ 6172653 w 14030783"/>
                <a:gd name="connsiteY418" fmla="*/ 9471214 h 9738027"/>
                <a:gd name="connsiteX419" fmla="*/ 6308384 w 14030783"/>
                <a:gd name="connsiteY419" fmla="*/ 9406920 h 9738027"/>
                <a:gd name="connsiteX420" fmla="*/ 6338207 w 14030783"/>
                <a:gd name="connsiteY420" fmla="*/ 9440371 h 9738027"/>
                <a:gd name="connsiteX421" fmla="*/ 6352721 w 14030783"/>
                <a:gd name="connsiteY421" fmla="*/ 9483914 h 9738027"/>
                <a:gd name="connsiteX422" fmla="*/ 6386739 w 14030783"/>
                <a:gd name="connsiteY422" fmla="*/ 9527003 h 9738027"/>
                <a:gd name="connsiteX423" fmla="*/ 6444569 w 14030783"/>
                <a:gd name="connsiteY423" fmla="*/ 9556032 h 9738027"/>
                <a:gd name="connsiteX424" fmla="*/ 6469061 w 14030783"/>
                <a:gd name="connsiteY424" fmla="*/ 9510562 h 9738027"/>
                <a:gd name="connsiteX425" fmla="*/ 6468835 w 14030783"/>
                <a:gd name="connsiteY425" fmla="*/ 9382314 h 9738027"/>
                <a:gd name="connsiteX426" fmla="*/ 6439807 w 14030783"/>
                <a:gd name="connsiteY426" fmla="*/ 9280714 h 9738027"/>
                <a:gd name="connsiteX427" fmla="*/ 6483349 w 14030783"/>
                <a:gd name="connsiteY427" fmla="*/ 9237171 h 9738027"/>
                <a:gd name="connsiteX428" fmla="*/ 6526892 w 14030783"/>
                <a:gd name="connsiteY428" fmla="*/ 9222657 h 9738027"/>
                <a:gd name="connsiteX429" fmla="*/ 6596516 w 14030783"/>
                <a:gd name="connsiteY429" fmla="*/ 9225945 h 9738027"/>
                <a:gd name="connsiteX430" fmla="*/ 6675097 w 14030783"/>
                <a:gd name="connsiteY430" fmla="*/ 9168795 h 9738027"/>
                <a:gd name="connsiteX431" fmla="*/ 6776243 w 14030783"/>
                <a:gd name="connsiteY431" fmla="*/ 9224812 h 9738027"/>
                <a:gd name="connsiteX432" fmla="*/ 6802664 w 14030783"/>
                <a:gd name="connsiteY432" fmla="*/ 9164600 h 9738027"/>
                <a:gd name="connsiteX433" fmla="*/ 6867638 w 14030783"/>
                <a:gd name="connsiteY433" fmla="*/ 9181722 h 9738027"/>
                <a:gd name="connsiteX434" fmla="*/ 6909027 w 14030783"/>
                <a:gd name="connsiteY434" fmla="*/ 9205988 h 9738027"/>
                <a:gd name="connsiteX435" fmla="*/ 6991349 w 14030783"/>
                <a:gd name="connsiteY435" fmla="*/ 9208143 h 9738027"/>
                <a:gd name="connsiteX436" fmla="*/ 7063921 w 14030783"/>
                <a:gd name="connsiteY436" fmla="*/ 9121057 h 9738027"/>
                <a:gd name="connsiteX437" fmla="*/ 7141028 w 14030783"/>
                <a:gd name="connsiteY437" fmla="*/ 9139881 h 9738027"/>
                <a:gd name="connsiteX438" fmla="*/ 7209064 w 14030783"/>
                <a:gd name="connsiteY438" fmla="*/ 9077514 h 9738027"/>
                <a:gd name="connsiteX439" fmla="*/ 7235939 w 14030783"/>
                <a:gd name="connsiteY439" fmla="*/ 9048713 h 9738027"/>
                <a:gd name="connsiteX440" fmla="*/ 7275172 w 14030783"/>
                <a:gd name="connsiteY440" fmla="*/ 9023539 h 9738027"/>
                <a:gd name="connsiteX441" fmla="*/ 7310436 w 14030783"/>
                <a:gd name="connsiteY441" fmla="*/ 9063681 h 9738027"/>
                <a:gd name="connsiteX442" fmla="*/ 7346609 w 14030783"/>
                <a:gd name="connsiteY442" fmla="*/ 9109604 h 9738027"/>
                <a:gd name="connsiteX443" fmla="*/ 7382328 w 14030783"/>
                <a:gd name="connsiteY443" fmla="*/ 9159270 h 9738027"/>
                <a:gd name="connsiteX444" fmla="*/ 7499349 w 14030783"/>
                <a:gd name="connsiteY444" fmla="*/ 9164600 h 9738027"/>
                <a:gd name="connsiteX445" fmla="*/ 7586435 w 14030783"/>
                <a:gd name="connsiteY445" fmla="*/ 9179114 h 9738027"/>
                <a:gd name="connsiteX446" fmla="*/ 7600949 w 14030783"/>
                <a:gd name="connsiteY446" fmla="*/ 9353285 h 9738027"/>
                <a:gd name="connsiteX447" fmla="*/ 7673521 w 14030783"/>
                <a:gd name="connsiteY447" fmla="*/ 9367800 h 9738027"/>
                <a:gd name="connsiteX448" fmla="*/ 7760607 w 14030783"/>
                <a:gd name="connsiteY448" fmla="*/ 9396828 h 9738027"/>
                <a:gd name="connsiteX449" fmla="*/ 7847692 w 14030783"/>
                <a:gd name="connsiteY449" fmla="*/ 9425857 h 9738027"/>
                <a:gd name="connsiteX450" fmla="*/ 7891235 w 14030783"/>
                <a:gd name="connsiteY450" fmla="*/ 9440371 h 9738027"/>
                <a:gd name="connsiteX451" fmla="*/ 7934778 w 14030783"/>
                <a:gd name="connsiteY451" fmla="*/ 9396828 h 9738027"/>
                <a:gd name="connsiteX452" fmla="*/ 7978321 w 14030783"/>
                <a:gd name="connsiteY452" fmla="*/ 9382314 h 9738027"/>
                <a:gd name="connsiteX453" fmla="*/ 8001453 w 14030783"/>
                <a:gd name="connsiteY453" fmla="*/ 9347389 h 9738027"/>
                <a:gd name="connsiteX454" fmla="*/ 8044315 w 14030783"/>
                <a:gd name="connsiteY454" fmla="*/ 9335483 h 9738027"/>
                <a:gd name="connsiteX455" fmla="*/ 8103847 w 14030783"/>
                <a:gd name="connsiteY455" fmla="*/ 9397396 h 9738027"/>
                <a:gd name="connsiteX456" fmla="*/ 8207942 w 14030783"/>
                <a:gd name="connsiteY456" fmla="*/ 9437309 h 9738027"/>
                <a:gd name="connsiteX457" fmla="*/ 8253866 w 14030783"/>
                <a:gd name="connsiteY457" fmla="*/ 9392633 h 9738027"/>
                <a:gd name="connsiteX458" fmla="*/ 8294347 w 14030783"/>
                <a:gd name="connsiteY458" fmla="*/ 9401818 h 9738027"/>
                <a:gd name="connsiteX459" fmla="*/ 8337890 w 14030783"/>
                <a:gd name="connsiteY459" fmla="*/ 9438217 h 9738027"/>
                <a:gd name="connsiteX460" fmla="*/ 8356259 w 14030783"/>
                <a:gd name="connsiteY460" fmla="*/ 9485502 h 9738027"/>
                <a:gd name="connsiteX461" fmla="*/ 8333808 w 14030783"/>
                <a:gd name="connsiteY461" fmla="*/ 9519633 h 9738027"/>
                <a:gd name="connsiteX462" fmla="*/ 8315778 w 14030783"/>
                <a:gd name="connsiteY462" fmla="*/ 9604564 h 9738027"/>
                <a:gd name="connsiteX463" fmla="*/ 8348095 w 14030783"/>
                <a:gd name="connsiteY463" fmla="*/ 9685413 h 9738027"/>
                <a:gd name="connsiteX464" fmla="*/ 8389257 w 14030783"/>
                <a:gd name="connsiteY464" fmla="*/ 9738027 h 9738027"/>
                <a:gd name="connsiteX465" fmla="*/ 8428264 w 14030783"/>
                <a:gd name="connsiteY465" fmla="*/ 9730657 h 9738027"/>
                <a:gd name="connsiteX466" fmla="*/ 8425202 w 14030783"/>
                <a:gd name="connsiteY466" fmla="*/ 9682578 h 9738027"/>
                <a:gd name="connsiteX467" fmla="*/ 8399235 w 14030783"/>
                <a:gd name="connsiteY467" fmla="*/ 9643571 h 9738027"/>
                <a:gd name="connsiteX468" fmla="*/ 8389937 w 14030783"/>
                <a:gd name="connsiteY468" fmla="*/ 9571453 h 9738027"/>
                <a:gd name="connsiteX469" fmla="*/ 8409214 w 14030783"/>
                <a:gd name="connsiteY469" fmla="*/ 9527684 h 9738027"/>
                <a:gd name="connsiteX470" fmla="*/ 8434841 w 14030783"/>
                <a:gd name="connsiteY470" fmla="*/ 9475977 h 9738027"/>
                <a:gd name="connsiteX471" fmla="*/ 8468178 w 14030783"/>
                <a:gd name="connsiteY471" fmla="*/ 9483120 h 9738027"/>
                <a:gd name="connsiteX472" fmla="*/ 8534853 w 14030783"/>
                <a:gd name="connsiteY472" fmla="*/ 9473595 h 9738027"/>
                <a:gd name="connsiteX473" fmla="*/ 8592684 w 14030783"/>
                <a:gd name="connsiteY473" fmla="*/ 9453185 h 9738027"/>
                <a:gd name="connsiteX474" fmla="*/ 8675007 w 14030783"/>
                <a:gd name="connsiteY474" fmla="*/ 9428465 h 9738027"/>
                <a:gd name="connsiteX475" fmla="*/ 8734991 w 14030783"/>
                <a:gd name="connsiteY475" fmla="*/ 9415877 h 9738027"/>
                <a:gd name="connsiteX476" fmla="*/ 8730116 w 14030783"/>
                <a:gd name="connsiteY476" fmla="*/ 9375964 h 9738027"/>
                <a:gd name="connsiteX477" fmla="*/ 8753928 w 14030783"/>
                <a:gd name="connsiteY477" fmla="*/ 9356914 h 9738027"/>
                <a:gd name="connsiteX478" fmla="*/ 8782503 w 14030783"/>
                <a:gd name="connsiteY478" fmla="*/ 9359295 h 9738027"/>
                <a:gd name="connsiteX479" fmla="*/ 8849178 w 14030783"/>
                <a:gd name="connsiteY479" fmla="*/ 9382314 h 9738027"/>
                <a:gd name="connsiteX480" fmla="*/ 8894876 w 14030783"/>
                <a:gd name="connsiteY480" fmla="*/ 9312577 h 9738027"/>
                <a:gd name="connsiteX481" fmla="*/ 8942047 w 14030783"/>
                <a:gd name="connsiteY481" fmla="*/ 9314052 h 9738027"/>
                <a:gd name="connsiteX482" fmla="*/ 8980147 w 14030783"/>
                <a:gd name="connsiteY482" fmla="*/ 9356914 h 9738027"/>
                <a:gd name="connsiteX483" fmla="*/ 9023009 w 14030783"/>
                <a:gd name="connsiteY483" fmla="*/ 9321195 h 9738027"/>
                <a:gd name="connsiteX484" fmla="*/ 9064511 w 14030783"/>
                <a:gd name="connsiteY484" fmla="*/ 9264272 h 9738027"/>
                <a:gd name="connsiteX485" fmla="*/ 9124723 w 14030783"/>
                <a:gd name="connsiteY485" fmla="*/ 9278106 h 9738027"/>
                <a:gd name="connsiteX486" fmla="*/ 9163503 w 14030783"/>
                <a:gd name="connsiteY486" fmla="*/ 9237852 h 9738027"/>
                <a:gd name="connsiteX487" fmla="*/ 9168266 w 14030783"/>
                <a:gd name="connsiteY487" fmla="*/ 9186258 h 9738027"/>
                <a:gd name="connsiteX488" fmla="*/ 9199222 w 14030783"/>
                <a:gd name="connsiteY488" fmla="*/ 9133077 h 9738027"/>
                <a:gd name="connsiteX489" fmla="*/ 9242084 w 14030783"/>
                <a:gd name="connsiteY489" fmla="*/ 9156889 h 9738027"/>
                <a:gd name="connsiteX490" fmla="*/ 9285174 w 14030783"/>
                <a:gd name="connsiteY490" fmla="*/ 9196690 h 9738027"/>
                <a:gd name="connsiteX491" fmla="*/ 9344478 w 14030783"/>
                <a:gd name="connsiteY491" fmla="*/ 9159270 h 9738027"/>
                <a:gd name="connsiteX492" fmla="*/ 9438367 w 14030783"/>
                <a:gd name="connsiteY492" fmla="*/ 9131943 h 9738027"/>
                <a:gd name="connsiteX493" fmla="*/ 9496878 w 14030783"/>
                <a:gd name="connsiteY493" fmla="*/ 9130695 h 9738027"/>
                <a:gd name="connsiteX494" fmla="*/ 9557316 w 14030783"/>
                <a:gd name="connsiteY494" fmla="*/ 9105521 h 9738027"/>
                <a:gd name="connsiteX495" fmla="*/ 9613446 w 14030783"/>
                <a:gd name="connsiteY495" fmla="*/ 9126046 h 9738027"/>
                <a:gd name="connsiteX496" fmla="*/ 9691007 w 14030783"/>
                <a:gd name="connsiteY496" fmla="*/ 9106543 h 9738027"/>
                <a:gd name="connsiteX497" fmla="*/ 9792153 w 14030783"/>
                <a:gd name="connsiteY497" fmla="*/ 9094977 h 9738027"/>
                <a:gd name="connsiteX498" fmla="*/ 9854973 w 14030783"/>
                <a:gd name="connsiteY498" fmla="*/ 9050866 h 9738027"/>
                <a:gd name="connsiteX499" fmla="*/ 9842159 w 14030783"/>
                <a:gd name="connsiteY499" fmla="*/ 9009252 h 9738027"/>
                <a:gd name="connsiteX500" fmla="*/ 9858034 w 14030783"/>
                <a:gd name="connsiteY500" fmla="*/ 8981583 h 9738027"/>
                <a:gd name="connsiteX501" fmla="*/ 9911216 w 14030783"/>
                <a:gd name="connsiteY501" fmla="*/ 8980677 h 9738027"/>
                <a:gd name="connsiteX502" fmla="*/ 9932534 w 14030783"/>
                <a:gd name="connsiteY502" fmla="*/ 8931350 h 9738027"/>
                <a:gd name="connsiteX503" fmla="*/ 9981519 w 14030783"/>
                <a:gd name="connsiteY503" fmla="*/ 8904022 h 9738027"/>
                <a:gd name="connsiteX504" fmla="*/ 10063162 w 14030783"/>
                <a:gd name="connsiteY504" fmla="*/ 8850956 h 9738027"/>
                <a:gd name="connsiteX505" fmla="*/ 10140723 w 14030783"/>
                <a:gd name="connsiteY505" fmla="*/ 8802650 h 9738027"/>
                <a:gd name="connsiteX506" fmla="*/ 10169524 w 14030783"/>
                <a:gd name="connsiteY506" fmla="*/ 8768632 h 9738027"/>
                <a:gd name="connsiteX507" fmla="*/ 10138795 w 14030783"/>
                <a:gd name="connsiteY507" fmla="*/ 8719646 h 9738027"/>
                <a:gd name="connsiteX508" fmla="*/ 10178256 w 14030783"/>
                <a:gd name="connsiteY508" fmla="*/ 8683474 h 9738027"/>
                <a:gd name="connsiteX509" fmla="*/ 10238467 w 14030783"/>
                <a:gd name="connsiteY509" fmla="*/ 8664197 h 9738027"/>
                <a:gd name="connsiteX510" fmla="*/ 10291535 w 14030783"/>
                <a:gd name="connsiteY510" fmla="*/ 8642539 h 9738027"/>
                <a:gd name="connsiteX511" fmla="*/ 10332470 w 14030783"/>
                <a:gd name="connsiteY511" fmla="*/ 8610902 h 9738027"/>
                <a:gd name="connsiteX512" fmla="*/ 10389847 w 14030783"/>
                <a:gd name="connsiteY512" fmla="*/ 8533002 h 9738027"/>
                <a:gd name="connsiteX513" fmla="*/ 10402207 w 14030783"/>
                <a:gd name="connsiteY513" fmla="*/ 8525971 h 9738027"/>
                <a:gd name="connsiteX514" fmla="*/ 10436905 w 14030783"/>
                <a:gd name="connsiteY514" fmla="*/ 8480274 h 9738027"/>
                <a:gd name="connsiteX515" fmla="*/ 10475232 w 14030783"/>
                <a:gd name="connsiteY515" fmla="*/ 8443875 h 9738027"/>
                <a:gd name="connsiteX516" fmla="*/ 10518321 w 14030783"/>
                <a:gd name="connsiteY516" fmla="*/ 8395343 h 9738027"/>
                <a:gd name="connsiteX517" fmla="*/ 10533516 w 14030783"/>
                <a:gd name="connsiteY517" fmla="*/ 8308257 h 9738027"/>
                <a:gd name="connsiteX518" fmla="*/ 10538052 w 14030783"/>
                <a:gd name="connsiteY518" fmla="*/ 8247819 h 9738027"/>
                <a:gd name="connsiteX519" fmla="*/ 10520816 w 14030783"/>
                <a:gd name="connsiteY519" fmla="*/ 8171052 h 9738027"/>
                <a:gd name="connsiteX520" fmla="*/ 10561864 w 14030783"/>
                <a:gd name="connsiteY520" fmla="*/ 8117643 h 9738027"/>
                <a:gd name="connsiteX521" fmla="*/ 10605407 w 14030783"/>
                <a:gd name="connsiteY521" fmla="*/ 8119571 h 9738027"/>
                <a:gd name="connsiteX522" fmla="*/ 10666072 w 14030783"/>
                <a:gd name="connsiteY522" fmla="*/ 8102676 h 9738027"/>
                <a:gd name="connsiteX523" fmla="*/ 10693627 w 14030783"/>
                <a:gd name="connsiteY523" fmla="*/ 8025569 h 9738027"/>
                <a:gd name="connsiteX524" fmla="*/ 10735128 w 14030783"/>
                <a:gd name="connsiteY524" fmla="*/ 7994839 h 9738027"/>
                <a:gd name="connsiteX525" fmla="*/ 10813823 w 14030783"/>
                <a:gd name="connsiteY525" fmla="*/ 7894940 h 9738027"/>
                <a:gd name="connsiteX526" fmla="*/ 10845233 w 14030783"/>
                <a:gd name="connsiteY526" fmla="*/ 7805246 h 9738027"/>
                <a:gd name="connsiteX527" fmla="*/ 10886394 w 14030783"/>
                <a:gd name="connsiteY527" fmla="*/ 7745488 h 9738027"/>
                <a:gd name="connsiteX528" fmla="*/ 10942297 w 14030783"/>
                <a:gd name="connsiteY528" fmla="*/ 7730520 h 9738027"/>
                <a:gd name="connsiteX529" fmla="*/ 10997292 w 14030783"/>
                <a:gd name="connsiteY529" fmla="*/ 7727685 h 9738027"/>
                <a:gd name="connsiteX530" fmla="*/ 10990829 w 14030783"/>
                <a:gd name="connsiteY530" fmla="*/ 7706028 h 9738027"/>
                <a:gd name="connsiteX531" fmla="*/ 10982778 w 14030783"/>
                <a:gd name="connsiteY531" fmla="*/ 7652732 h 9738027"/>
                <a:gd name="connsiteX532" fmla="*/ 10989695 w 14030783"/>
                <a:gd name="connsiteY532" fmla="*/ 7604427 h 9738027"/>
                <a:gd name="connsiteX533" fmla="*/ 10956584 w 14030783"/>
                <a:gd name="connsiteY533" fmla="*/ 7507590 h 9738027"/>
                <a:gd name="connsiteX534" fmla="*/ 10954430 w 14030783"/>
                <a:gd name="connsiteY534" fmla="*/ 7454521 h 9738027"/>
                <a:gd name="connsiteX535" fmla="*/ 11002735 w 14030783"/>
                <a:gd name="connsiteY535" fmla="*/ 7401681 h 9738027"/>
                <a:gd name="connsiteX536" fmla="*/ 11063741 w 14030783"/>
                <a:gd name="connsiteY536" fmla="*/ 7373333 h 9738027"/>
                <a:gd name="connsiteX537" fmla="*/ 11055349 w 14030783"/>
                <a:gd name="connsiteY537" fmla="*/ 7335800 h 9738027"/>
                <a:gd name="connsiteX538" fmla="*/ 11013734 w 14030783"/>
                <a:gd name="connsiteY538" fmla="*/ 7306998 h 9738027"/>
                <a:gd name="connsiteX539" fmla="*/ 10951368 w 14030783"/>
                <a:gd name="connsiteY539" fmla="*/ 7239643 h 9738027"/>
                <a:gd name="connsiteX540" fmla="*/ 10890703 w 14030783"/>
                <a:gd name="connsiteY540" fmla="*/ 7270371 h 9738027"/>
                <a:gd name="connsiteX541" fmla="*/ 10820966 w 14030783"/>
                <a:gd name="connsiteY541" fmla="*/ 7263001 h 9738027"/>
                <a:gd name="connsiteX542" fmla="*/ 10823121 w 14030783"/>
                <a:gd name="connsiteY542" fmla="*/ 7205171 h 9738027"/>
                <a:gd name="connsiteX543" fmla="*/ 10869045 w 14030783"/>
                <a:gd name="connsiteY543" fmla="*/ 7133053 h 9738027"/>
                <a:gd name="connsiteX544" fmla="*/ 10916103 w 14030783"/>
                <a:gd name="connsiteY544" fmla="*/ 7116158 h 9738027"/>
                <a:gd name="connsiteX545" fmla="*/ 10956130 w 14030783"/>
                <a:gd name="connsiteY545" fmla="*/ 7087357 h 9738027"/>
                <a:gd name="connsiteX546" fmla="*/ 11012486 w 14030783"/>
                <a:gd name="connsiteY546" fmla="*/ 7074769 h 9738027"/>
                <a:gd name="connsiteX547" fmla="*/ 11072244 w 14030783"/>
                <a:gd name="connsiteY547" fmla="*/ 7055039 h 9738027"/>
                <a:gd name="connsiteX548" fmla="*/ 10968491 w 14030783"/>
                <a:gd name="connsiteY548" fmla="*/ 6954120 h 9738027"/>
                <a:gd name="connsiteX549" fmla="*/ 10942070 w 14030783"/>
                <a:gd name="connsiteY549" fmla="*/ 6879619 h 9738027"/>
                <a:gd name="connsiteX550" fmla="*/ 11036527 w 14030783"/>
                <a:gd name="connsiteY550" fmla="*/ 6886083 h 9738027"/>
                <a:gd name="connsiteX551" fmla="*/ 11084378 w 14030783"/>
                <a:gd name="connsiteY551" fmla="*/ 6856828 h 9738027"/>
                <a:gd name="connsiteX552" fmla="*/ 11026321 w 14030783"/>
                <a:gd name="connsiteY552" fmla="*/ 6788566 h 9738027"/>
                <a:gd name="connsiteX553" fmla="*/ 10953749 w 14030783"/>
                <a:gd name="connsiteY553" fmla="*/ 6740714 h 9738027"/>
                <a:gd name="connsiteX554" fmla="*/ 10948307 w 14030783"/>
                <a:gd name="connsiteY554" fmla="*/ 6692862 h 9738027"/>
                <a:gd name="connsiteX555" fmla="*/ 10895692 w 14030783"/>
                <a:gd name="connsiteY555" fmla="*/ 6668143 h 9738027"/>
                <a:gd name="connsiteX556" fmla="*/ 10852603 w 14030783"/>
                <a:gd name="connsiteY556" fmla="*/ 6633671 h 9738027"/>
                <a:gd name="connsiteX557" fmla="*/ 10842851 w 14030783"/>
                <a:gd name="connsiteY557" fmla="*/ 6556790 h 9738027"/>
                <a:gd name="connsiteX558" fmla="*/ 10832646 w 14030783"/>
                <a:gd name="connsiteY558" fmla="*/ 6494198 h 9738027"/>
                <a:gd name="connsiteX559" fmla="*/ 10779578 w 14030783"/>
                <a:gd name="connsiteY559" fmla="*/ 6367878 h 9738027"/>
                <a:gd name="connsiteX560" fmla="*/ 10750549 w 14030783"/>
                <a:gd name="connsiteY560" fmla="*/ 6247228 h 9738027"/>
                <a:gd name="connsiteX561" fmla="*/ 10707007 w 14030783"/>
                <a:gd name="connsiteY561" fmla="*/ 6218200 h 9738027"/>
                <a:gd name="connsiteX562" fmla="*/ 10658021 w 14030783"/>
                <a:gd name="connsiteY562" fmla="*/ 6155833 h 9738027"/>
                <a:gd name="connsiteX563" fmla="*/ 10547349 w 14030783"/>
                <a:gd name="connsiteY563" fmla="*/ 6072831 h 9738027"/>
                <a:gd name="connsiteX564" fmla="*/ 10465027 w 14030783"/>
                <a:gd name="connsiteY564" fmla="*/ 6005701 h 9738027"/>
                <a:gd name="connsiteX565" fmla="*/ 10480221 w 14030783"/>
                <a:gd name="connsiteY565" fmla="*/ 5885505 h 9738027"/>
                <a:gd name="connsiteX566" fmla="*/ 10547803 w 14030783"/>
                <a:gd name="connsiteY566" fmla="*/ 5822232 h 9738027"/>
                <a:gd name="connsiteX567" fmla="*/ 10634435 w 14030783"/>
                <a:gd name="connsiteY567" fmla="*/ 5724714 h 9738027"/>
                <a:gd name="connsiteX568" fmla="*/ 10668453 w 14030783"/>
                <a:gd name="connsiteY568" fmla="*/ 5637402 h 9738027"/>
                <a:gd name="connsiteX569" fmla="*/ 10711996 w 14030783"/>
                <a:gd name="connsiteY569" fmla="*/ 5604745 h 9738027"/>
                <a:gd name="connsiteX570" fmla="*/ 10789103 w 14030783"/>
                <a:gd name="connsiteY570" fmla="*/ 5627196 h 9738027"/>
                <a:gd name="connsiteX571" fmla="*/ 10799989 w 14030783"/>
                <a:gd name="connsiteY571" fmla="*/ 5560067 h 9738027"/>
                <a:gd name="connsiteX572" fmla="*/ 10853057 w 14030783"/>
                <a:gd name="connsiteY572" fmla="*/ 5502464 h 9738027"/>
                <a:gd name="connsiteX573" fmla="*/ 10929936 w 14030783"/>
                <a:gd name="connsiteY573" fmla="*/ 5468446 h 9738027"/>
                <a:gd name="connsiteX574" fmla="*/ 10997292 w 14030783"/>
                <a:gd name="connsiteY574" fmla="*/ 5463457 h 9738027"/>
                <a:gd name="connsiteX575" fmla="*/ 11027909 w 14030783"/>
                <a:gd name="connsiteY575" fmla="*/ 5434655 h 9738027"/>
                <a:gd name="connsiteX576" fmla="*/ 11090501 w 14030783"/>
                <a:gd name="connsiteY576" fmla="*/ 5395875 h 9738027"/>
                <a:gd name="connsiteX577" fmla="*/ 11200492 w 14030783"/>
                <a:gd name="connsiteY577" fmla="*/ 5361857 h 9738027"/>
                <a:gd name="connsiteX578" fmla="*/ 11244035 w 14030783"/>
                <a:gd name="connsiteY578" fmla="*/ 5332828 h 9738027"/>
                <a:gd name="connsiteX579" fmla="*/ 11200492 w 14030783"/>
                <a:gd name="connsiteY579" fmla="*/ 5303800 h 9738027"/>
                <a:gd name="connsiteX580" fmla="*/ 10910207 w 14030783"/>
                <a:gd name="connsiteY580" fmla="*/ 5260257 h 9738027"/>
                <a:gd name="connsiteX581" fmla="*/ 10866664 w 14030783"/>
                <a:gd name="connsiteY581" fmla="*/ 5216714 h 9738027"/>
                <a:gd name="connsiteX582" fmla="*/ 10721521 w 14030783"/>
                <a:gd name="connsiteY582" fmla="*/ 5274771 h 9738027"/>
                <a:gd name="connsiteX583" fmla="*/ 10663464 w 14030783"/>
                <a:gd name="connsiteY583" fmla="*/ 5303800 h 9738027"/>
                <a:gd name="connsiteX584" fmla="*/ 10576378 w 14030783"/>
                <a:gd name="connsiteY584" fmla="*/ 5390206 h 9738027"/>
                <a:gd name="connsiteX585" fmla="*/ 10479087 w 14030783"/>
                <a:gd name="connsiteY585" fmla="*/ 5361403 h 9738027"/>
                <a:gd name="connsiteX586" fmla="*/ 10407422 w 14030783"/>
                <a:gd name="connsiteY586" fmla="*/ 5317633 h 9738027"/>
                <a:gd name="connsiteX587" fmla="*/ 10387692 w 14030783"/>
                <a:gd name="connsiteY587" fmla="*/ 5245743 h 9738027"/>
                <a:gd name="connsiteX588" fmla="*/ 10402207 w 14030783"/>
                <a:gd name="connsiteY588" fmla="*/ 5187685 h 9738027"/>
                <a:gd name="connsiteX589" fmla="*/ 10431235 w 14030783"/>
                <a:gd name="connsiteY589" fmla="*/ 5144143 h 9738027"/>
                <a:gd name="connsiteX590" fmla="*/ 10387692 w 14030783"/>
                <a:gd name="connsiteY590" fmla="*/ 5115114 h 9738027"/>
                <a:gd name="connsiteX591" fmla="*/ 10329635 w 14030783"/>
                <a:gd name="connsiteY591" fmla="*/ 5100600 h 9738027"/>
                <a:gd name="connsiteX592" fmla="*/ 10242549 w 14030783"/>
                <a:gd name="connsiteY592" fmla="*/ 5071571 h 9738027"/>
                <a:gd name="connsiteX593" fmla="*/ 10199007 w 14030783"/>
                <a:gd name="connsiteY593" fmla="*/ 5057057 h 9738027"/>
                <a:gd name="connsiteX594" fmla="*/ 10112602 w 14030783"/>
                <a:gd name="connsiteY594" fmla="*/ 5028028 h 9738027"/>
                <a:gd name="connsiteX595" fmla="*/ 10083346 w 14030783"/>
                <a:gd name="connsiteY595" fmla="*/ 4921665 h 9738027"/>
                <a:gd name="connsiteX596" fmla="*/ 10088789 w 14030783"/>
                <a:gd name="connsiteY596" fmla="*/ 4868598 h 9738027"/>
                <a:gd name="connsiteX597" fmla="*/ 10141403 w 14030783"/>
                <a:gd name="connsiteY597" fmla="*/ 4758381 h 9738027"/>
                <a:gd name="connsiteX598" fmla="*/ 10227809 w 14030783"/>
                <a:gd name="connsiteY598" fmla="*/ 4753164 h 9738027"/>
                <a:gd name="connsiteX599" fmla="*/ 10301060 w 14030783"/>
                <a:gd name="connsiteY599" fmla="*/ 4791490 h 9738027"/>
                <a:gd name="connsiteX600" fmla="*/ 10350727 w 14030783"/>
                <a:gd name="connsiteY600" fmla="*/ 4762462 h 9738027"/>
                <a:gd name="connsiteX601" fmla="*/ 10404021 w 14030783"/>
                <a:gd name="connsiteY601" fmla="*/ 4752710 h 9738027"/>
                <a:gd name="connsiteX602" fmla="*/ 10461851 w 14030783"/>
                <a:gd name="connsiteY602" fmla="*/ 4698963 h 9738027"/>
                <a:gd name="connsiteX603" fmla="*/ 10486117 w 14030783"/>
                <a:gd name="connsiteY603" fmla="*/ 4607114 h 9738027"/>
                <a:gd name="connsiteX604" fmla="*/ 10530341 w 14030783"/>
                <a:gd name="connsiteY604" fmla="*/ 4532502 h 9738027"/>
                <a:gd name="connsiteX605" fmla="*/ 10634435 w 14030783"/>
                <a:gd name="connsiteY605" fmla="*/ 4520028 h 9738027"/>
                <a:gd name="connsiteX606" fmla="*/ 10677978 w 14030783"/>
                <a:gd name="connsiteY606" fmla="*/ 4491000 h 9738027"/>
                <a:gd name="connsiteX607" fmla="*/ 10750549 w 14030783"/>
                <a:gd name="connsiteY607" fmla="*/ 4403914 h 9738027"/>
                <a:gd name="connsiteX608" fmla="*/ 10794092 w 14030783"/>
                <a:gd name="connsiteY608" fmla="*/ 4360371 h 9738027"/>
                <a:gd name="connsiteX609" fmla="*/ 10814503 w 14030783"/>
                <a:gd name="connsiteY609" fmla="*/ 4302314 h 9738027"/>
                <a:gd name="connsiteX610" fmla="*/ 10887528 w 14030783"/>
                <a:gd name="connsiteY610" fmla="*/ 4251514 h 9738027"/>
                <a:gd name="connsiteX611" fmla="*/ 11016116 w 14030783"/>
                <a:gd name="connsiteY611" fmla="*/ 4232464 h 9738027"/>
                <a:gd name="connsiteX612" fmla="*/ 11142209 w 14030783"/>
                <a:gd name="connsiteY612" fmla="*/ 4307983 h 9738027"/>
                <a:gd name="connsiteX613" fmla="*/ 11165794 w 14030783"/>
                <a:gd name="connsiteY613" fmla="*/ 4433170 h 9738027"/>
                <a:gd name="connsiteX614" fmla="*/ 11117489 w 14030783"/>
                <a:gd name="connsiteY614" fmla="*/ 4505514 h 9738027"/>
                <a:gd name="connsiteX615" fmla="*/ 11087553 w 14030783"/>
                <a:gd name="connsiteY615" fmla="*/ 4551552 h 9738027"/>
                <a:gd name="connsiteX616" fmla="*/ 11088687 w 14030783"/>
                <a:gd name="connsiteY616" fmla="*/ 4577632 h 9738027"/>
                <a:gd name="connsiteX617" fmla="*/ 11026321 w 14030783"/>
                <a:gd name="connsiteY617" fmla="*/ 4592600 h 9738027"/>
                <a:gd name="connsiteX618" fmla="*/ 11011807 w 14030783"/>
                <a:gd name="connsiteY618" fmla="*/ 4650657 h 9738027"/>
                <a:gd name="connsiteX619" fmla="*/ 11098892 w 14030783"/>
                <a:gd name="connsiteY619" fmla="*/ 4665171 h 9738027"/>
                <a:gd name="connsiteX620" fmla="*/ 11055349 w 14030783"/>
                <a:gd name="connsiteY620" fmla="*/ 4708714 h 9738027"/>
                <a:gd name="connsiteX621" fmla="*/ 11040835 w 14030783"/>
                <a:gd name="connsiteY621" fmla="*/ 4752257 h 9738027"/>
                <a:gd name="connsiteX622" fmla="*/ 11055349 w 14030783"/>
                <a:gd name="connsiteY622" fmla="*/ 4781285 h 9738027"/>
                <a:gd name="connsiteX623" fmla="*/ 11098892 w 14030783"/>
                <a:gd name="connsiteY623" fmla="*/ 4737743 h 9738027"/>
                <a:gd name="connsiteX624" fmla="*/ 11229521 w 14030783"/>
                <a:gd name="connsiteY624" fmla="*/ 4650657 h 9738027"/>
                <a:gd name="connsiteX625" fmla="*/ 11287578 w 14030783"/>
                <a:gd name="connsiteY625" fmla="*/ 4636143 h 9738027"/>
                <a:gd name="connsiteX626" fmla="*/ 11374664 w 14030783"/>
                <a:gd name="connsiteY626" fmla="*/ 4592600 h 9738027"/>
                <a:gd name="connsiteX627" fmla="*/ 11461749 w 14030783"/>
                <a:gd name="connsiteY627" fmla="*/ 4549057 h 9738027"/>
                <a:gd name="connsiteX628" fmla="*/ 11577864 w 14030783"/>
                <a:gd name="connsiteY628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82892 w 14030783"/>
                <a:gd name="connsiteY141" fmla="*/ 2517057 h 9738027"/>
                <a:gd name="connsiteX142" fmla="*/ 9954417 w 14030783"/>
                <a:gd name="connsiteY142" fmla="*/ 2541550 h 9738027"/>
                <a:gd name="connsiteX143" fmla="*/ 9875498 w 14030783"/>
                <a:gd name="connsiteY143" fmla="*/ 2529870 h 9738027"/>
                <a:gd name="connsiteX144" fmla="*/ 9823336 w 14030783"/>
                <a:gd name="connsiteY144" fmla="*/ 2608678 h 9738027"/>
                <a:gd name="connsiteX145" fmla="*/ 9749064 w 14030783"/>
                <a:gd name="connsiteY145" fmla="*/ 2705743 h 9738027"/>
                <a:gd name="connsiteX146" fmla="*/ 9647464 w 14030783"/>
                <a:gd name="connsiteY146" fmla="*/ 2807343 h 9738027"/>
                <a:gd name="connsiteX147" fmla="*/ 9415235 w 14030783"/>
                <a:gd name="connsiteY147" fmla="*/ 2821857 h 9738027"/>
                <a:gd name="connsiteX148" fmla="*/ 9371692 w 14030783"/>
                <a:gd name="connsiteY148" fmla="*/ 2850885 h 9738027"/>
                <a:gd name="connsiteX149" fmla="*/ 9313635 w 14030783"/>
                <a:gd name="connsiteY149" fmla="*/ 2923457 h 9738027"/>
                <a:gd name="connsiteX150" fmla="*/ 9284607 w 14030783"/>
                <a:gd name="connsiteY150" fmla="*/ 2967000 h 9738027"/>
                <a:gd name="connsiteX151" fmla="*/ 9197521 w 14030783"/>
                <a:gd name="connsiteY151" fmla="*/ 3025057 h 9738027"/>
                <a:gd name="connsiteX152" fmla="*/ 9095921 w 14030783"/>
                <a:gd name="connsiteY152" fmla="*/ 3010543 h 9738027"/>
                <a:gd name="connsiteX153" fmla="*/ 9052378 w 14030783"/>
                <a:gd name="connsiteY153" fmla="*/ 2981514 h 9738027"/>
                <a:gd name="connsiteX154" fmla="*/ 8950778 w 14030783"/>
                <a:gd name="connsiteY154" fmla="*/ 2952485 h 9738027"/>
                <a:gd name="connsiteX155" fmla="*/ 8863692 w 14030783"/>
                <a:gd name="connsiteY155" fmla="*/ 2923457 h 9738027"/>
                <a:gd name="connsiteX156" fmla="*/ 8820149 w 14030783"/>
                <a:gd name="connsiteY156" fmla="*/ 2937971 h 9738027"/>
                <a:gd name="connsiteX157" fmla="*/ 8762092 w 14030783"/>
                <a:gd name="connsiteY157" fmla="*/ 3068600 h 9738027"/>
                <a:gd name="connsiteX158" fmla="*/ 8747578 w 14030783"/>
                <a:gd name="connsiteY158" fmla="*/ 3112143 h 9738027"/>
                <a:gd name="connsiteX159" fmla="*/ 8733064 w 14030783"/>
                <a:gd name="connsiteY159" fmla="*/ 3155685 h 9738027"/>
                <a:gd name="connsiteX160" fmla="*/ 8776607 w 14030783"/>
                <a:gd name="connsiteY160" fmla="*/ 3358885 h 9738027"/>
                <a:gd name="connsiteX161" fmla="*/ 8791121 w 14030783"/>
                <a:gd name="connsiteY161" fmla="*/ 3402428 h 9738027"/>
                <a:gd name="connsiteX162" fmla="*/ 8689521 w 14030783"/>
                <a:gd name="connsiteY162" fmla="*/ 3460485 h 9738027"/>
                <a:gd name="connsiteX163" fmla="*/ 8602435 w 14030783"/>
                <a:gd name="connsiteY163" fmla="*/ 3504028 h 9738027"/>
                <a:gd name="connsiteX164" fmla="*/ 8566035 w 14030783"/>
                <a:gd name="connsiteY164" fmla="*/ 3552107 h 9738027"/>
                <a:gd name="connsiteX165" fmla="*/ 8500835 w 14030783"/>
                <a:gd name="connsiteY165" fmla="*/ 3620143 h 9738027"/>
                <a:gd name="connsiteX166" fmla="*/ 8428490 w 14030783"/>
                <a:gd name="connsiteY166" fmla="*/ 3652459 h 9738027"/>
                <a:gd name="connsiteX167" fmla="*/ 8375423 w 14030783"/>
                <a:gd name="connsiteY167" fmla="*/ 3686024 h 9738027"/>
                <a:gd name="connsiteX168" fmla="*/ 8261010 w 14030783"/>
                <a:gd name="connsiteY168" fmla="*/ 3787170 h 9738027"/>
                <a:gd name="connsiteX169" fmla="*/ 8137751 w 14030783"/>
                <a:gd name="connsiteY169" fmla="*/ 3783882 h 9738027"/>
                <a:gd name="connsiteX170" fmla="*/ 7977641 w 14030783"/>
                <a:gd name="connsiteY170" fmla="*/ 3772203 h 9738027"/>
                <a:gd name="connsiteX171" fmla="*/ 7876721 w 14030783"/>
                <a:gd name="connsiteY171" fmla="*/ 3765285 h 9738027"/>
                <a:gd name="connsiteX172" fmla="*/ 7760607 w 14030783"/>
                <a:gd name="connsiteY172" fmla="*/ 3760750 h 9738027"/>
                <a:gd name="connsiteX173" fmla="*/ 7695632 w 14030783"/>
                <a:gd name="connsiteY173" fmla="*/ 3787397 h 9738027"/>
                <a:gd name="connsiteX174" fmla="*/ 7649709 w 14030783"/>
                <a:gd name="connsiteY174" fmla="*/ 3813818 h 9738027"/>
                <a:gd name="connsiteX175" fmla="*/ 7601403 w 14030783"/>
                <a:gd name="connsiteY175" fmla="*/ 3835702 h 9738027"/>
                <a:gd name="connsiteX176" fmla="*/ 7499349 w 14030783"/>
                <a:gd name="connsiteY176" fmla="*/ 3881400 h 9738027"/>
                <a:gd name="connsiteX177" fmla="*/ 7455807 w 14030783"/>
                <a:gd name="connsiteY177" fmla="*/ 3910428 h 9738027"/>
                <a:gd name="connsiteX178" fmla="*/ 7426778 w 14030783"/>
                <a:gd name="connsiteY178" fmla="*/ 3953971 h 9738027"/>
                <a:gd name="connsiteX179" fmla="*/ 7339692 w 14030783"/>
                <a:gd name="connsiteY179" fmla="*/ 3983000 h 9738027"/>
                <a:gd name="connsiteX180" fmla="*/ 7209064 w 14030783"/>
                <a:gd name="connsiteY180" fmla="*/ 4012028 h 9738027"/>
                <a:gd name="connsiteX181" fmla="*/ 7123678 w 14030783"/>
                <a:gd name="connsiteY181" fmla="*/ 3927551 h 9738027"/>
                <a:gd name="connsiteX182" fmla="*/ 7020378 w 14030783"/>
                <a:gd name="connsiteY182" fmla="*/ 3924943 h 9738027"/>
                <a:gd name="connsiteX183" fmla="*/ 6915604 w 14030783"/>
                <a:gd name="connsiteY183" fmla="*/ 3941952 h 9738027"/>
                <a:gd name="connsiteX184" fmla="*/ 6788149 w 14030783"/>
                <a:gd name="connsiteY184" fmla="*/ 3905213 h 9738027"/>
                <a:gd name="connsiteX185" fmla="*/ 6676571 w 14030783"/>
                <a:gd name="connsiteY185" fmla="*/ 3860989 h 9738027"/>
                <a:gd name="connsiteX186" fmla="*/ 6584722 w 14030783"/>
                <a:gd name="connsiteY186" fmla="*/ 3822435 h 9738027"/>
                <a:gd name="connsiteX187" fmla="*/ 6526892 w 14030783"/>
                <a:gd name="connsiteY187" fmla="*/ 3798396 h 9738027"/>
                <a:gd name="connsiteX188" fmla="*/ 6466680 w 14030783"/>
                <a:gd name="connsiteY188" fmla="*/ 3781501 h 9738027"/>
                <a:gd name="connsiteX189" fmla="*/ 6265635 w 14030783"/>
                <a:gd name="connsiteY189" fmla="*/ 3692714 h 9738027"/>
                <a:gd name="connsiteX190" fmla="*/ 6207578 w 14030783"/>
                <a:gd name="connsiteY190" fmla="*/ 3678200 h 9738027"/>
                <a:gd name="connsiteX191" fmla="*/ 5960835 w 14030783"/>
                <a:gd name="connsiteY191" fmla="*/ 3663685 h 9738027"/>
                <a:gd name="connsiteX192" fmla="*/ 5627007 w 14030783"/>
                <a:gd name="connsiteY192" fmla="*/ 3663685 h 9738027"/>
                <a:gd name="connsiteX193" fmla="*/ 5568949 w 14030783"/>
                <a:gd name="connsiteY193" fmla="*/ 3678200 h 9738027"/>
                <a:gd name="connsiteX194" fmla="*/ 5481864 w 14030783"/>
                <a:gd name="connsiteY194" fmla="*/ 3692714 h 9738027"/>
                <a:gd name="connsiteX195" fmla="*/ 5293178 w 14030783"/>
                <a:gd name="connsiteY195" fmla="*/ 3678200 h 9738027"/>
                <a:gd name="connsiteX196" fmla="*/ 5206092 w 14030783"/>
                <a:gd name="connsiteY196" fmla="*/ 3620143 h 9738027"/>
                <a:gd name="connsiteX197" fmla="*/ 5191578 w 14030783"/>
                <a:gd name="connsiteY197" fmla="*/ 3576600 h 9738027"/>
                <a:gd name="connsiteX198" fmla="*/ 5104492 w 14030783"/>
                <a:gd name="connsiteY198" fmla="*/ 3489514 h 9738027"/>
                <a:gd name="connsiteX199" fmla="*/ 5070701 w 14030783"/>
                <a:gd name="connsiteY199" fmla="*/ 3392450 h 9738027"/>
                <a:gd name="connsiteX200" fmla="*/ 5022623 w 14030783"/>
                <a:gd name="connsiteY200" fmla="*/ 3281325 h 9738027"/>
                <a:gd name="connsiteX201" fmla="*/ 5031921 w 14030783"/>
                <a:gd name="connsiteY201" fmla="*/ 3213743 h 9738027"/>
                <a:gd name="connsiteX202" fmla="*/ 4959349 w 14030783"/>
                <a:gd name="connsiteY202" fmla="*/ 3199228 h 9738027"/>
                <a:gd name="connsiteX203" fmla="*/ 4879408 w 14030783"/>
                <a:gd name="connsiteY203" fmla="*/ 3194693 h 9738027"/>
                <a:gd name="connsiteX204" fmla="*/ 4785178 w 14030783"/>
                <a:gd name="connsiteY204" fmla="*/ 3141171 h 9738027"/>
                <a:gd name="connsiteX205" fmla="*/ 4727121 w 14030783"/>
                <a:gd name="connsiteY205" fmla="*/ 3054085 h 9738027"/>
                <a:gd name="connsiteX206" fmla="*/ 4683578 w 14030783"/>
                <a:gd name="connsiteY206" fmla="*/ 3039571 h 9738027"/>
                <a:gd name="connsiteX207" fmla="*/ 4640035 w 14030783"/>
                <a:gd name="connsiteY207" fmla="*/ 3010543 h 9738027"/>
                <a:gd name="connsiteX208" fmla="*/ 4494892 w 14030783"/>
                <a:gd name="connsiteY208" fmla="*/ 2981514 h 9738027"/>
                <a:gd name="connsiteX209" fmla="*/ 4318113 w 14030783"/>
                <a:gd name="connsiteY209" fmla="*/ 2930828 h 9738027"/>
                <a:gd name="connsiteX210" fmla="*/ 4132035 w 14030783"/>
                <a:gd name="connsiteY210" fmla="*/ 2894428 h 9738027"/>
                <a:gd name="connsiteX211" fmla="*/ 4056856 w 14030783"/>
                <a:gd name="connsiteY211" fmla="*/ 2901119 h 9738027"/>
                <a:gd name="connsiteX212" fmla="*/ 3975213 w 14030783"/>
                <a:gd name="connsiteY212" fmla="*/ 2864946 h 9738027"/>
                <a:gd name="connsiteX213" fmla="*/ 3950948 w 14030783"/>
                <a:gd name="connsiteY213" fmla="*/ 2777520 h 9738027"/>
                <a:gd name="connsiteX214" fmla="*/ 4034292 w 14030783"/>
                <a:gd name="connsiteY214" fmla="*/ 2620358 h 9738027"/>
                <a:gd name="connsiteX215" fmla="*/ 4030435 w 14030783"/>
                <a:gd name="connsiteY215" fmla="*/ 2488028 h 9738027"/>
                <a:gd name="connsiteX216" fmla="*/ 3996871 w 14030783"/>
                <a:gd name="connsiteY216" fmla="*/ 2328144 h 9738027"/>
                <a:gd name="connsiteX217" fmla="*/ 3936433 w 14030783"/>
                <a:gd name="connsiteY217" fmla="*/ 2221328 h 9738027"/>
                <a:gd name="connsiteX218" fmla="*/ 3914321 w 14030783"/>
                <a:gd name="connsiteY218" fmla="*/ 2139685 h 9738027"/>
                <a:gd name="connsiteX219" fmla="*/ 3783466 w 14030783"/>
                <a:gd name="connsiteY219" fmla="*/ 1999305 h 9738027"/>
                <a:gd name="connsiteX220" fmla="*/ 3712823 w 14030783"/>
                <a:gd name="connsiteY220" fmla="*/ 1951226 h 9738027"/>
                <a:gd name="connsiteX221" fmla="*/ 3606913 w 14030783"/>
                <a:gd name="connsiteY221" fmla="*/ 1968122 h 9738027"/>
                <a:gd name="connsiteX222" fmla="*/ 3493407 w 14030783"/>
                <a:gd name="connsiteY222" fmla="*/ 1951000 h 9738027"/>
                <a:gd name="connsiteX223" fmla="*/ 3464378 w 14030783"/>
                <a:gd name="connsiteY223" fmla="*/ 1907457 h 9738027"/>
                <a:gd name="connsiteX224" fmla="*/ 3406321 w 14030783"/>
                <a:gd name="connsiteY224" fmla="*/ 1849400 h 9738027"/>
                <a:gd name="connsiteX225" fmla="*/ 3322524 w 14030783"/>
                <a:gd name="connsiteY225" fmla="*/ 1756418 h 9738027"/>
                <a:gd name="connsiteX226" fmla="*/ 3297577 w 14030783"/>
                <a:gd name="connsiteY226" fmla="*/ 1640757 h 9738027"/>
                <a:gd name="connsiteX227" fmla="*/ 3261178 w 14030783"/>
                <a:gd name="connsiteY227" fmla="*/ 1588143 h 9738027"/>
                <a:gd name="connsiteX228" fmla="*/ 3133158 w 14030783"/>
                <a:gd name="connsiteY228" fmla="*/ 1569319 h 9738027"/>
                <a:gd name="connsiteX229" fmla="*/ 3066255 w 14030783"/>
                <a:gd name="connsiteY229" fmla="*/ 1617626 h 9738027"/>
                <a:gd name="connsiteX230" fmla="*/ 3031557 w 14030783"/>
                <a:gd name="connsiteY230" fmla="*/ 1714235 h 9738027"/>
                <a:gd name="connsiteX231" fmla="*/ 3014435 w 14030783"/>
                <a:gd name="connsiteY231" fmla="*/ 1776828 h 9738027"/>
                <a:gd name="connsiteX232" fmla="*/ 2949235 w 14030783"/>
                <a:gd name="connsiteY232" fmla="*/ 1808012 h 9738027"/>
                <a:gd name="connsiteX233" fmla="*/ 2829379 w 14030783"/>
                <a:gd name="connsiteY233" fmla="*/ 1820258 h 9738027"/>
                <a:gd name="connsiteX234" fmla="*/ 2804998 w 14030783"/>
                <a:gd name="connsiteY234" fmla="*/ 1842257 h 9738027"/>
                <a:gd name="connsiteX235" fmla="*/ 2772682 w 14030783"/>
                <a:gd name="connsiteY235" fmla="*/ 1878428 h 9738027"/>
                <a:gd name="connsiteX236" fmla="*/ 2757942 w 14030783"/>
                <a:gd name="connsiteY236" fmla="*/ 1998851 h 9738027"/>
                <a:gd name="connsiteX237" fmla="*/ 2772001 w 14030783"/>
                <a:gd name="connsiteY237" fmla="*/ 2139913 h 9738027"/>
                <a:gd name="connsiteX238" fmla="*/ 2771547 w 14030783"/>
                <a:gd name="connsiteY238" fmla="*/ 2255572 h 9738027"/>
                <a:gd name="connsiteX239" fmla="*/ 2695121 w 14030783"/>
                <a:gd name="connsiteY239" fmla="*/ 2328371 h 9738027"/>
                <a:gd name="connsiteX240" fmla="*/ 2457904 w 14030783"/>
                <a:gd name="connsiteY240" fmla="*/ 2320320 h 9738027"/>
                <a:gd name="connsiteX241" fmla="*/ 2317749 w 14030783"/>
                <a:gd name="connsiteY241" fmla="*/ 2284828 h 9738027"/>
                <a:gd name="connsiteX242" fmla="*/ 2274207 w 14030783"/>
                <a:gd name="connsiteY242" fmla="*/ 2270314 h 9738027"/>
                <a:gd name="connsiteX243" fmla="*/ 2143578 w 14030783"/>
                <a:gd name="connsiteY243" fmla="*/ 2284828 h 9738027"/>
                <a:gd name="connsiteX244" fmla="*/ 2129064 w 14030783"/>
                <a:gd name="connsiteY244" fmla="*/ 2357400 h 9738027"/>
                <a:gd name="connsiteX245" fmla="*/ 2099808 w 14030783"/>
                <a:gd name="connsiteY245" fmla="*/ 2463763 h 9738027"/>
                <a:gd name="connsiteX246" fmla="*/ 2070553 w 14030783"/>
                <a:gd name="connsiteY246" fmla="*/ 2561053 h 9738027"/>
                <a:gd name="connsiteX247" fmla="*/ 2027464 w 14030783"/>
                <a:gd name="connsiteY247" fmla="*/ 2647459 h 9738027"/>
                <a:gd name="connsiteX248" fmla="*/ 2025309 w 14030783"/>
                <a:gd name="connsiteY248" fmla="*/ 2780695 h 9738027"/>
                <a:gd name="connsiteX249" fmla="*/ 2085295 w 14030783"/>
                <a:gd name="connsiteY249" fmla="*/ 2852813 h 9738027"/>
                <a:gd name="connsiteX250" fmla="*/ 2020093 w 14030783"/>
                <a:gd name="connsiteY250" fmla="*/ 2903953 h 9738027"/>
                <a:gd name="connsiteX251" fmla="*/ 1918493 w 14030783"/>
                <a:gd name="connsiteY251" fmla="*/ 2846576 h 9738027"/>
                <a:gd name="connsiteX252" fmla="*/ 1817348 w 14030783"/>
                <a:gd name="connsiteY252" fmla="*/ 2863245 h 9738027"/>
                <a:gd name="connsiteX253" fmla="*/ 1621064 w 14030783"/>
                <a:gd name="connsiteY253" fmla="*/ 2908943 h 9738027"/>
                <a:gd name="connsiteX254" fmla="*/ 1582510 w 14030783"/>
                <a:gd name="connsiteY254" fmla="*/ 2933435 h 9738027"/>
                <a:gd name="connsiteX255" fmla="*/ 1512773 w 14030783"/>
                <a:gd name="connsiteY255" fmla="*/ 2955320 h 9738027"/>
                <a:gd name="connsiteX256" fmla="*/ 1517309 w 14030783"/>
                <a:gd name="connsiteY256" fmla="*/ 3013150 h 9738027"/>
                <a:gd name="connsiteX257" fmla="*/ 1549173 w 14030783"/>
                <a:gd name="connsiteY257" fmla="*/ 3107153 h 9738027"/>
                <a:gd name="connsiteX258" fmla="*/ 1592716 w 14030783"/>
                <a:gd name="connsiteY258" fmla="*/ 3191403 h 9738027"/>
                <a:gd name="connsiteX259" fmla="*/ 1641135 w 14030783"/>
                <a:gd name="connsiteY259" fmla="*/ 3379977 h 9738027"/>
                <a:gd name="connsiteX260" fmla="*/ 1679235 w 14030783"/>
                <a:gd name="connsiteY260" fmla="*/ 3515708 h 9738027"/>
                <a:gd name="connsiteX261" fmla="*/ 1611766 w 14030783"/>
                <a:gd name="connsiteY261" fmla="*/ 3576373 h 9738027"/>
                <a:gd name="connsiteX262" fmla="*/ 1603941 w 14030783"/>
                <a:gd name="connsiteY262" fmla="*/ 3629214 h 9738027"/>
                <a:gd name="connsiteX263" fmla="*/ 1562554 w 14030783"/>
                <a:gd name="connsiteY263" fmla="*/ 3677633 h 9738027"/>
                <a:gd name="connsiteX264" fmla="*/ 1524454 w 14030783"/>
                <a:gd name="connsiteY264" fmla="*/ 3753833 h 9738027"/>
                <a:gd name="connsiteX265" fmla="*/ 1548492 w 14030783"/>
                <a:gd name="connsiteY265" fmla="*/ 3852371 h 9738027"/>
                <a:gd name="connsiteX266" fmla="*/ 1504949 w 14030783"/>
                <a:gd name="connsiteY266" fmla="*/ 3866885 h 9738027"/>
                <a:gd name="connsiteX267" fmla="*/ 1446892 w 14030783"/>
                <a:gd name="connsiteY267" fmla="*/ 3881400 h 9738027"/>
                <a:gd name="connsiteX268" fmla="*/ 1427615 w 14030783"/>
                <a:gd name="connsiteY268" fmla="*/ 3913037 h 9738027"/>
                <a:gd name="connsiteX269" fmla="*/ 1374548 w 14030783"/>
                <a:gd name="connsiteY269" fmla="*/ 3939910 h 9738027"/>
                <a:gd name="connsiteX270" fmla="*/ 1333386 w 14030783"/>
                <a:gd name="connsiteY270" fmla="*/ 3980845 h 9738027"/>
                <a:gd name="connsiteX271" fmla="*/ 1200149 w 14030783"/>
                <a:gd name="connsiteY271" fmla="*/ 4041057 h 9738027"/>
                <a:gd name="connsiteX272" fmla="*/ 1132114 w 14030783"/>
                <a:gd name="connsiteY272" fmla="*/ 4089135 h 9738027"/>
                <a:gd name="connsiteX273" fmla="*/ 1102858 w 14030783"/>
                <a:gd name="connsiteY273" fmla="*/ 4120319 h 9738027"/>
                <a:gd name="connsiteX274" fmla="*/ 1052398 w 14030783"/>
                <a:gd name="connsiteY274" fmla="*/ 4154337 h 9738027"/>
                <a:gd name="connsiteX275" fmla="*/ 996269 w 14030783"/>
                <a:gd name="connsiteY275" fmla="*/ 4183591 h 9738027"/>
                <a:gd name="connsiteX276" fmla="*/ 870857 w 14030783"/>
                <a:gd name="connsiteY276" fmla="*/ 4203322 h 9738027"/>
                <a:gd name="connsiteX277" fmla="*/ 759958 w 14030783"/>
                <a:gd name="connsiteY277" fmla="*/ 4204229 h 9738027"/>
                <a:gd name="connsiteX278" fmla="*/ 716642 w 14030783"/>
                <a:gd name="connsiteY278" fmla="*/ 4307531 h 9738027"/>
                <a:gd name="connsiteX279" fmla="*/ 648607 w 14030783"/>
                <a:gd name="connsiteY279" fmla="*/ 4389400 h 9738027"/>
                <a:gd name="connsiteX280" fmla="*/ 561521 w 14030783"/>
                <a:gd name="connsiteY280" fmla="*/ 4432943 h 9738027"/>
                <a:gd name="connsiteX281" fmla="*/ 474435 w 14030783"/>
                <a:gd name="connsiteY281" fmla="*/ 4418428 h 9738027"/>
                <a:gd name="connsiteX282" fmla="*/ 459921 w 14030783"/>
                <a:gd name="connsiteY282" fmla="*/ 4374885 h 9738027"/>
                <a:gd name="connsiteX283" fmla="*/ 416378 w 14030783"/>
                <a:gd name="connsiteY283" fmla="*/ 4345857 h 9738027"/>
                <a:gd name="connsiteX284" fmla="*/ 358321 w 14030783"/>
                <a:gd name="connsiteY284" fmla="*/ 4360371 h 9738027"/>
                <a:gd name="connsiteX285" fmla="*/ 300264 w 14030783"/>
                <a:gd name="connsiteY285" fmla="*/ 4403914 h 9738027"/>
                <a:gd name="connsiteX286" fmla="*/ 169635 w 14030783"/>
                <a:gd name="connsiteY286" fmla="*/ 4476485 h 9738027"/>
                <a:gd name="connsiteX287" fmla="*/ 103980 w 14030783"/>
                <a:gd name="connsiteY287" fmla="*/ 4551438 h 9738027"/>
                <a:gd name="connsiteX288" fmla="*/ 72571 w 14030783"/>
                <a:gd name="connsiteY288" fmla="*/ 4643287 h 9738027"/>
                <a:gd name="connsiteX289" fmla="*/ 453 w 14030783"/>
                <a:gd name="connsiteY289" fmla="*/ 4715858 h 9738027"/>
                <a:gd name="connsiteX290" fmla="*/ 52840 w 14030783"/>
                <a:gd name="connsiteY290" fmla="*/ 4784914 h 9738027"/>
                <a:gd name="connsiteX291" fmla="*/ 53521 w 14030783"/>
                <a:gd name="connsiteY291" fmla="*/ 4853857 h 9738027"/>
                <a:gd name="connsiteX292" fmla="*/ 111578 w 14030783"/>
                <a:gd name="connsiteY292" fmla="*/ 4868371 h 9738027"/>
                <a:gd name="connsiteX293" fmla="*/ 155121 w 14030783"/>
                <a:gd name="connsiteY293" fmla="*/ 4882885 h 9738027"/>
                <a:gd name="connsiteX294" fmla="*/ 256721 w 14030783"/>
                <a:gd name="connsiteY294" fmla="*/ 4984485 h 9738027"/>
                <a:gd name="connsiteX295" fmla="*/ 319086 w 14030783"/>
                <a:gd name="connsiteY295" fmla="*/ 5098219 h 9738027"/>
                <a:gd name="connsiteX296" fmla="*/ 304572 w 14030783"/>
                <a:gd name="connsiteY296" fmla="*/ 5294275 h 9738027"/>
                <a:gd name="connsiteX297" fmla="*/ 242207 w 14030783"/>
                <a:gd name="connsiteY297" fmla="*/ 5390885 h 9738027"/>
                <a:gd name="connsiteX298" fmla="*/ 300264 w 14030783"/>
                <a:gd name="connsiteY298" fmla="*/ 5419914 h 9738027"/>
                <a:gd name="connsiteX299" fmla="*/ 358321 w 14030783"/>
                <a:gd name="connsiteY299" fmla="*/ 5434428 h 9738027"/>
                <a:gd name="connsiteX300" fmla="*/ 401864 w 14030783"/>
                <a:gd name="connsiteY300" fmla="*/ 5463457 h 9738027"/>
                <a:gd name="connsiteX301" fmla="*/ 445407 w 14030783"/>
                <a:gd name="connsiteY301" fmla="*/ 5477971 h 9738027"/>
                <a:gd name="connsiteX302" fmla="*/ 567985 w 14030783"/>
                <a:gd name="connsiteY302" fmla="*/ 5522195 h 9738027"/>
                <a:gd name="connsiteX303" fmla="*/ 573201 w 14030783"/>
                <a:gd name="connsiteY303" fmla="*/ 5647380 h 9738027"/>
                <a:gd name="connsiteX304" fmla="*/ 587715 w 14030783"/>
                <a:gd name="connsiteY304" fmla="*/ 5739228 h 9738027"/>
                <a:gd name="connsiteX305" fmla="*/ 715282 w 14030783"/>
                <a:gd name="connsiteY305" fmla="*/ 5711333 h 9738027"/>
                <a:gd name="connsiteX306" fmla="*/ 754742 w 14030783"/>
                <a:gd name="connsiteY306" fmla="*/ 5764402 h 9738027"/>
                <a:gd name="connsiteX307" fmla="*/ 822778 w 14030783"/>
                <a:gd name="connsiteY307" fmla="*/ 5811800 h 9738027"/>
                <a:gd name="connsiteX308" fmla="*/ 982435 w 14030783"/>
                <a:gd name="connsiteY308" fmla="*/ 5826314 h 9738027"/>
                <a:gd name="connsiteX309" fmla="*/ 1061470 w 14030783"/>
                <a:gd name="connsiteY309" fmla="*/ 5855796 h 9738027"/>
                <a:gd name="connsiteX310" fmla="*/ 1064304 w 14030783"/>
                <a:gd name="connsiteY310" fmla="*/ 5925533 h 9738027"/>
                <a:gd name="connsiteX311" fmla="*/ 1069295 w 14030783"/>
                <a:gd name="connsiteY311" fmla="*/ 6024751 h 9738027"/>
                <a:gd name="connsiteX312" fmla="*/ 1156607 w 14030783"/>
                <a:gd name="connsiteY312" fmla="*/ 6087571 h 9738027"/>
                <a:gd name="connsiteX313" fmla="*/ 1214890 w 14030783"/>
                <a:gd name="connsiteY313" fmla="*/ 6116033 h 9738027"/>
                <a:gd name="connsiteX314" fmla="*/ 1229178 w 14030783"/>
                <a:gd name="connsiteY314" fmla="*/ 6189171 h 9738027"/>
                <a:gd name="connsiteX315" fmla="*/ 1185635 w 14030783"/>
                <a:gd name="connsiteY315" fmla="*/ 6218200 h 9738027"/>
                <a:gd name="connsiteX316" fmla="*/ 1207520 w 14030783"/>
                <a:gd name="connsiteY316" fmla="*/ 6388289 h 9738027"/>
                <a:gd name="connsiteX317" fmla="*/ 1265123 w 14030783"/>
                <a:gd name="connsiteY317" fmla="*/ 6477075 h 9738027"/>
                <a:gd name="connsiteX318" fmla="*/ 1313203 w 14030783"/>
                <a:gd name="connsiteY318" fmla="*/ 6568924 h 9738027"/>
                <a:gd name="connsiteX319" fmla="*/ 1265350 w 14030783"/>
                <a:gd name="connsiteY319" fmla="*/ 6651020 h 9738027"/>
                <a:gd name="connsiteX320" fmla="*/ 1163977 w 14030783"/>
                <a:gd name="connsiteY320" fmla="*/ 6610539 h 9738027"/>
                <a:gd name="connsiteX321" fmla="*/ 1142092 w 14030783"/>
                <a:gd name="connsiteY321" fmla="*/ 6682657 h 9738027"/>
                <a:gd name="connsiteX322" fmla="*/ 1176790 w 14030783"/>
                <a:gd name="connsiteY322" fmla="*/ 6768495 h 9738027"/>
                <a:gd name="connsiteX323" fmla="*/ 1173729 w 14030783"/>
                <a:gd name="connsiteY323" fmla="*/ 6871115 h 9738027"/>
                <a:gd name="connsiteX324" fmla="*/ 1188697 w 14030783"/>
                <a:gd name="connsiteY324" fmla="*/ 6955140 h 9738027"/>
                <a:gd name="connsiteX325" fmla="*/ 1248909 w 14030783"/>
                <a:gd name="connsiteY325" fmla="*/ 7021475 h 9738027"/>
                <a:gd name="connsiteX326" fmla="*/ 1405503 w 14030783"/>
                <a:gd name="connsiteY326" fmla="*/ 7104025 h 9738027"/>
                <a:gd name="connsiteX327" fmla="*/ 1487827 w 14030783"/>
                <a:gd name="connsiteY327" fmla="*/ 7157093 h 9738027"/>
                <a:gd name="connsiteX328" fmla="*/ 1569470 w 14030783"/>
                <a:gd name="connsiteY328" fmla="*/ 7212541 h 9738027"/>
                <a:gd name="connsiteX329" fmla="*/ 1650092 w 14030783"/>
                <a:gd name="connsiteY329" fmla="*/ 7263228 h 9738027"/>
                <a:gd name="connsiteX330" fmla="*/ 1693635 w 14030783"/>
                <a:gd name="connsiteY330" fmla="*/ 7277743 h 9738027"/>
                <a:gd name="connsiteX331" fmla="*/ 1780721 w 14030783"/>
                <a:gd name="connsiteY331" fmla="*/ 7321285 h 9738027"/>
                <a:gd name="connsiteX332" fmla="*/ 1853292 w 14030783"/>
                <a:gd name="connsiteY332" fmla="*/ 7248714 h 9738027"/>
                <a:gd name="connsiteX333" fmla="*/ 1968726 w 14030783"/>
                <a:gd name="connsiteY333" fmla="*/ 7251322 h 9738027"/>
                <a:gd name="connsiteX334" fmla="*/ 1995827 w 14030783"/>
                <a:gd name="connsiteY334" fmla="*/ 7319358 h 9738027"/>
                <a:gd name="connsiteX335" fmla="*/ 2082914 w 14030783"/>
                <a:gd name="connsiteY335" fmla="*/ 7348387 h 9738027"/>
                <a:gd name="connsiteX336" fmla="*/ 2172607 w 14030783"/>
                <a:gd name="connsiteY336" fmla="*/ 7389321 h 9738027"/>
                <a:gd name="connsiteX337" fmla="*/ 2224540 w 14030783"/>
                <a:gd name="connsiteY337" fmla="*/ 7423339 h 9738027"/>
                <a:gd name="connsiteX338" fmla="*/ 2249714 w 14030783"/>
                <a:gd name="connsiteY338" fmla="*/ 7440462 h 9738027"/>
                <a:gd name="connsiteX339" fmla="*/ 2262301 w 14030783"/>
                <a:gd name="connsiteY339" fmla="*/ 7472098 h 9738027"/>
                <a:gd name="connsiteX340" fmla="*/ 2298359 w 14030783"/>
                <a:gd name="connsiteY340" fmla="*/ 7501920 h 9738027"/>
                <a:gd name="connsiteX341" fmla="*/ 2324893 w 14030783"/>
                <a:gd name="connsiteY341" fmla="*/ 7517569 h 9738027"/>
                <a:gd name="connsiteX342" fmla="*/ 2450986 w 14030783"/>
                <a:gd name="connsiteY342" fmla="*/ 7496364 h 9738027"/>
                <a:gd name="connsiteX343" fmla="*/ 2482623 w 14030783"/>
                <a:gd name="connsiteY343" fmla="*/ 7618714 h 9738027"/>
                <a:gd name="connsiteX344" fmla="*/ 2535464 w 14030783"/>
                <a:gd name="connsiteY344" fmla="*/ 7655114 h 9738027"/>
                <a:gd name="connsiteX345" fmla="*/ 2622549 w 14030783"/>
                <a:gd name="connsiteY345" fmla="*/ 7684143 h 9738027"/>
                <a:gd name="connsiteX346" fmla="*/ 2682760 w 14030783"/>
                <a:gd name="connsiteY346" fmla="*/ 7741746 h 9738027"/>
                <a:gd name="connsiteX347" fmla="*/ 2791278 w 14030783"/>
                <a:gd name="connsiteY347" fmla="*/ 7744582 h 9738027"/>
                <a:gd name="connsiteX348" fmla="*/ 2847408 w 14030783"/>
                <a:gd name="connsiteY348" fmla="*/ 7814545 h 9738027"/>
                <a:gd name="connsiteX349" fmla="*/ 2927349 w 14030783"/>
                <a:gd name="connsiteY349" fmla="*/ 7807627 h 9738027"/>
                <a:gd name="connsiteX350" fmla="*/ 3007065 w 14030783"/>
                <a:gd name="connsiteY350" fmla="*/ 7838810 h 9738027"/>
                <a:gd name="connsiteX351" fmla="*/ 3145064 w 14030783"/>
                <a:gd name="connsiteY351" fmla="*/ 7843800 h 9738027"/>
                <a:gd name="connsiteX352" fmla="*/ 3254035 w 14030783"/>
                <a:gd name="connsiteY352" fmla="*/ 7881900 h 9738027"/>
                <a:gd name="connsiteX353" fmla="*/ 3367314 w 14030783"/>
                <a:gd name="connsiteY353" fmla="*/ 7843346 h 9738027"/>
                <a:gd name="connsiteX354" fmla="*/ 3456780 w 14030783"/>
                <a:gd name="connsiteY354" fmla="*/ 7819988 h 9738027"/>
                <a:gd name="connsiteX355" fmla="*/ 3480820 w 14030783"/>
                <a:gd name="connsiteY355" fmla="*/ 7878044 h 9738027"/>
                <a:gd name="connsiteX356" fmla="*/ 3490571 w 14030783"/>
                <a:gd name="connsiteY356" fmla="*/ 7923969 h 9738027"/>
                <a:gd name="connsiteX357" fmla="*/ 3512229 w 14030783"/>
                <a:gd name="connsiteY357" fmla="*/ 7982025 h 9738027"/>
                <a:gd name="connsiteX358" fmla="*/ 3546247 w 14030783"/>
                <a:gd name="connsiteY358" fmla="*/ 8022960 h 9738027"/>
                <a:gd name="connsiteX359" fmla="*/ 3609521 w 14030783"/>
                <a:gd name="connsiteY359" fmla="*/ 8017971 h 9738027"/>
                <a:gd name="connsiteX360" fmla="*/ 3624035 w 14030783"/>
                <a:gd name="connsiteY360" fmla="*/ 7901857 h 9738027"/>
                <a:gd name="connsiteX361" fmla="*/ 3703977 w 14030783"/>
                <a:gd name="connsiteY361" fmla="*/ 7834502 h 9738027"/>
                <a:gd name="connsiteX362" fmla="*/ 3747973 w 14030783"/>
                <a:gd name="connsiteY362" fmla="*/ 7787103 h 9738027"/>
                <a:gd name="connsiteX363" fmla="*/ 3882004 w 14030783"/>
                <a:gd name="connsiteY363" fmla="*/ 7842099 h 9738027"/>
                <a:gd name="connsiteX364" fmla="*/ 4030435 w 14030783"/>
                <a:gd name="connsiteY364" fmla="*/ 7872828 h 9738027"/>
                <a:gd name="connsiteX365" fmla="*/ 4110377 w 14030783"/>
                <a:gd name="connsiteY365" fmla="*/ 7834728 h 9738027"/>
                <a:gd name="connsiteX366" fmla="*/ 4146323 w 14030783"/>
                <a:gd name="connsiteY366" fmla="*/ 7921360 h 9738027"/>
                <a:gd name="connsiteX367" fmla="*/ 4196555 w 14030783"/>
                <a:gd name="connsiteY367" fmla="*/ 7962522 h 9738027"/>
                <a:gd name="connsiteX368" fmla="*/ 4261757 w 14030783"/>
                <a:gd name="connsiteY368" fmla="*/ 8028177 h 9738027"/>
                <a:gd name="connsiteX369" fmla="*/ 4252685 w 14030783"/>
                <a:gd name="connsiteY369" fmla="*/ 8093151 h 9738027"/>
                <a:gd name="connsiteX370" fmla="*/ 4277178 w 14030783"/>
                <a:gd name="connsiteY370" fmla="*/ 8148600 h 9738027"/>
                <a:gd name="connsiteX371" fmla="*/ 4436835 w 14030783"/>
                <a:gd name="connsiteY371" fmla="*/ 8119571 h 9738027"/>
                <a:gd name="connsiteX372" fmla="*/ 4565310 w 14030783"/>
                <a:gd name="connsiteY372" fmla="*/ 8078863 h 9738027"/>
                <a:gd name="connsiteX373" fmla="*/ 4639128 w 14030783"/>
                <a:gd name="connsiteY373" fmla="*/ 8082945 h 9738027"/>
                <a:gd name="connsiteX374" fmla="*/ 4712607 w 14030783"/>
                <a:gd name="connsiteY374" fmla="*/ 8047000 h 9738027"/>
                <a:gd name="connsiteX375" fmla="*/ 4741635 w 14030783"/>
                <a:gd name="connsiteY375" fmla="*/ 8003457 h 9738027"/>
                <a:gd name="connsiteX376" fmla="*/ 4756149 w 14030783"/>
                <a:gd name="connsiteY376" fmla="*/ 7959914 h 9738027"/>
                <a:gd name="connsiteX377" fmla="*/ 4843235 w 14030783"/>
                <a:gd name="connsiteY377" fmla="*/ 7930885 h 9738027"/>
                <a:gd name="connsiteX378" fmla="*/ 4877480 w 14030783"/>
                <a:gd name="connsiteY378" fmla="*/ 7904465 h 9738027"/>
                <a:gd name="connsiteX379" fmla="*/ 4933609 w 14030783"/>
                <a:gd name="connsiteY379" fmla="*/ 7875437 h 9738027"/>
                <a:gd name="connsiteX380" fmla="*/ 4986224 w 14030783"/>
                <a:gd name="connsiteY380" fmla="*/ 7839037 h 9738027"/>
                <a:gd name="connsiteX381" fmla="*/ 5104492 w 14030783"/>
                <a:gd name="connsiteY381" fmla="*/ 7766919 h 9738027"/>
                <a:gd name="connsiteX382" fmla="*/ 5249635 w 14030783"/>
                <a:gd name="connsiteY382" fmla="*/ 7814771 h 9738027"/>
                <a:gd name="connsiteX383" fmla="*/ 5336721 w 14030783"/>
                <a:gd name="connsiteY383" fmla="*/ 7872828 h 9738027"/>
                <a:gd name="connsiteX384" fmla="*/ 5423807 w 14030783"/>
                <a:gd name="connsiteY384" fmla="*/ 7858314 h 9738027"/>
                <a:gd name="connsiteX385" fmla="*/ 5467349 w 14030783"/>
                <a:gd name="connsiteY385" fmla="*/ 7829285 h 9738027"/>
                <a:gd name="connsiteX386" fmla="*/ 5553754 w 14030783"/>
                <a:gd name="connsiteY386" fmla="*/ 7712377 h 9738027"/>
                <a:gd name="connsiteX387" fmla="*/ 5602741 w 14030783"/>
                <a:gd name="connsiteY387" fmla="*/ 7788804 h 9738027"/>
                <a:gd name="connsiteX388" fmla="*/ 5641521 w 14030783"/>
                <a:gd name="connsiteY388" fmla="*/ 7843800 h 9738027"/>
                <a:gd name="connsiteX389" fmla="*/ 5656035 w 14030783"/>
                <a:gd name="connsiteY389" fmla="*/ 7887343 h 9738027"/>
                <a:gd name="connsiteX390" fmla="*/ 5745276 w 14030783"/>
                <a:gd name="connsiteY390" fmla="*/ 7950389 h 9738027"/>
                <a:gd name="connsiteX391" fmla="*/ 5770222 w 14030783"/>
                <a:gd name="connsiteY391" fmla="*/ 7990077 h 9738027"/>
                <a:gd name="connsiteX392" fmla="*/ 5766480 w 14030783"/>
                <a:gd name="connsiteY392" fmla="*/ 8069112 h 9738027"/>
                <a:gd name="connsiteX393" fmla="*/ 5771016 w 14030783"/>
                <a:gd name="connsiteY393" fmla="*/ 8131703 h 9738027"/>
                <a:gd name="connsiteX394" fmla="*/ 5778386 w 14030783"/>
                <a:gd name="connsiteY394" fmla="*/ 8211419 h 9738027"/>
                <a:gd name="connsiteX395" fmla="*/ 5776458 w 14030783"/>
                <a:gd name="connsiteY395" fmla="*/ 8300887 h 9738027"/>
                <a:gd name="connsiteX396" fmla="*/ 5730989 w 14030783"/>
                <a:gd name="connsiteY396" fmla="*/ 8377994 h 9738027"/>
                <a:gd name="connsiteX397" fmla="*/ 5641521 w 14030783"/>
                <a:gd name="connsiteY397" fmla="*/ 8424371 h 9738027"/>
                <a:gd name="connsiteX398" fmla="*/ 5612492 w 14030783"/>
                <a:gd name="connsiteY398" fmla="*/ 8467914 h 9738027"/>
                <a:gd name="connsiteX399" fmla="*/ 5597978 w 14030783"/>
                <a:gd name="connsiteY399" fmla="*/ 8511457 h 9738027"/>
                <a:gd name="connsiteX400" fmla="*/ 5510892 w 14030783"/>
                <a:gd name="connsiteY400" fmla="*/ 8598543 h 9738027"/>
                <a:gd name="connsiteX401" fmla="*/ 5496378 w 14030783"/>
                <a:gd name="connsiteY401" fmla="*/ 8642085 h 9738027"/>
                <a:gd name="connsiteX402" fmla="*/ 5558744 w 14030783"/>
                <a:gd name="connsiteY402" fmla="*/ 8768178 h 9738027"/>
                <a:gd name="connsiteX403" fmla="*/ 5516109 w 14030783"/>
                <a:gd name="connsiteY403" fmla="*/ 8861954 h 9738027"/>
                <a:gd name="connsiteX404" fmla="*/ 5658303 w 14030783"/>
                <a:gd name="connsiteY404" fmla="*/ 8840183 h 9738027"/>
                <a:gd name="connsiteX405" fmla="*/ 5750491 w 14030783"/>
                <a:gd name="connsiteY405" fmla="*/ 8814103 h 9738027"/>
                <a:gd name="connsiteX406" fmla="*/ 5815692 w 14030783"/>
                <a:gd name="connsiteY406" fmla="*/ 8800268 h 9738027"/>
                <a:gd name="connsiteX407" fmla="*/ 5787798 w 14030783"/>
                <a:gd name="connsiteY407" fmla="*/ 8872159 h 9738027"/>
                <a:gd name="connsiteX408" fmla="*/ 5786890 w 14030783"/>
                <a:gd name="connsiteY408" fmla="*/ 8903343 h 9738027"/>
                <a:gd name="connsiteX409" fmla="*/ 5786664 w 14030783"/>
                <a:gd name="connsiteY409" fmla="*/ 8946885 h 9738027"/>
                <a:gd name="connsiteX410" fmla="*/ 5815692 w 14030783"/>
                <a:gd name="connsiteY410" fmla="*/ 9033971 h 9738027"/>
                <a:gd name="connsiteX411" fmla="*/ 5868760 w 14030783"/>
                <a:gd name="connsiteY411" fmla="*/ 9080576 h 9738027"/>
                <a:gd name="connsiteX412" fmla="*/ 5921828 w 14030783"/>
                <a:gd name="connsiteY412" fmla="*/ 9114140 h 9738027"/>
                <a:gd name="connsiteX413" fmla="*/ 5946321 w 14030783"/>
                <a:gd name="connsiteY413" fmla="*/ 9164600 h 9738027"/>
                <a:gd name="connsiteX414" fmla="*/ 5902778 w 14030783"/>
                <a:gd name="connsiteY414" fmla="*/ 9266200 h 9738027"/>
                <a:gd name="connsiteX415" fmla="*/ 6062435 w 14030783"/>
                <a:gd name="connsiteY415" fmla="*/ 9353285 h 9738027"/>
                <a:gd name="connsiteX416" fmla="*/ 6076949 w 14030783"/>
                <a:gd name="connsiteY416" fmla="*/ 9396828 h 9738027"/>
                <a:gd name="connsiteX417" fmla="*/ 6105978 w 14030783"/>
                <a:gd name="connsiteY417" fmla="*/ 9440371 h 9738027"/>
                <a:gd name="connsiteX418" fmla="*/ 6172653 w 14030783"/>
                <a:gd name="connsiteY418" fmla="*/ 9471214 h 9738027"/>
                <a:gd name="connsiteX419" fmla="*/ 6308384 w 14030783"/>
                <a:gd name="connsiteY419" fmla="*/ 9406920 h 9738027"/>
                <a:gd name="connsiteX420" fmla="*/ 6338207 w 14030783"/>
                <a:gd name="connsiteY420" fmla="*/ 9440371 h 9738027"/>
                <a:gd name="connsiteX421" fmla="*/ 6352721 w 14030783"/>
                <a:gd name="connsiteY421" fmla="*/ 9483914 h 9738027"/>
                <a:gd name="connsiteX422" fmla="*/ 6386739 w 14030783"/>
                <a:gd name="connsiteY422" fmla="*/ 9527003 h 9738027"/>
                <a:gd name="connsiteX423" fmla="*/ 6444569 w 14030783"/>
                <a:gd name="connsiteY423" fmla="*/ 9556032 h 9738027"/>
                <a:gd name="connsiteX424" fmla="*/ 6469061 w 14030783"/>
                <a:gd name="connsiteY424" fmla="*/ 9510562 h 9738027"/>
                <a:gd name="connsiteX425" fmla="*/ 6468835 w 14030783"/>
                <a:gd name="connsiteY425" fmla="*/ 9382314 h 9738027"/>
                <a:gd name="connsiteX426" fmla="*/ 6439807 w 14030783"/>
                <a:gd name="connsiteY426" fmla="*/ 9280714 h 9738027"/>
                <a:gd name="connsiteX427" fmla="*/ 6483349 w 14030783"/>
                <a:gd name="connsiteY427" fmla="*/ 9237171 h 9738027"/>
                <a:gd name="connsiteX428" fmla="*/ 6526892 w 14030783"/>
                <a:gd name="connsiteY428" fmla="*/ 9222657 h 9738027"/>
                <a:gd name="connsiteX429" fmla="*/ 6596516 w 14030783"/>
                <a:gd name="connsiteY429" fmla="*/ 9225945 h 9738027"/>
                <a:gd name="connsiteX430" fmla="*/ 6675097 w 14030783"/>
                <a:gd name="connsiteY430" fmla="*/ 9168795 h 9738027"/>
                <a:gd name="connsiteX431" fmla="*/ 6776243 w 14030783"/>
                <a:gd name="connsiteY431" fmla="*/ 9224812 h 9738027"/>
                <a:gd name="connsiteX432" fmla="*/ 6802664 w 14030783"/>
                <a:gd name="connsiteY432" fmla="*/ 9164600 h 9738027"/>
                <a:gd name="connsiteX433" fmla="*/ 6867638 w 14030783"/>
                <a:gd name="connsiteY433" fmla="*/ 9181722 h 9738027"/>
                <a:gd name="connsiteX434" fmla="*/ 6909027 w 14030783"/>
                <a:gd name="connsiteY434" fmla="*/ 9205988 h 9738027"/>
                <a:gd name="connsiteX435" fmla="*/ 6991349 w 14030783"/>
                <a:gd name="connsiteY435" fmla="*/ 9208143 h 9738027"/>
                <a:gd name="connsiteX436" fmla="*/ 7063921 w 14030783"/>
                <a:gd name="connsiteY436" fmla="*/ 9121057 h 9738027"/>
                <a:gd name="connsiteX437" fmla="*/ 7141028 w 14030783"/>
                <a:gd name="connsiteY437" fmla="*/ 9139881 h 9738027"/>
                <a:gd name="connsiteX438" fmla="*/ 7209064 w 14030783"/>
                <a:gd name="connsiteY438" fmla="*/ 9077514 h 9738027"/>
                <a:gd name="connsiteX439" fmla="*/ 7235939 w 14030783"/>
                <a:gd name="connsiteY439" fmla="*/ 9048713 h 9738027"/>
                <a:gd name="connsiteX440" fmla="*/ 7275172 w 14030783"/>
                <a:gd name="connsiteY440" fmla="*/ 9023539 h 9738027"/>
                <a:gd name="connsiteX441" fmla="*/ 7310436 w 14030783"/>
                <a:gd name="connsiteY441" fmla="*/ 9063681 h 9738027"/>
                <a:gd name="connsiteX442" fmla="*/ 7346609 w 14030783"/>
                <a:gd name="connsiteY442" fmla="*/ 9109604 h 9738027"/>
                <a:gd name="connsiteX443" fmla="*/ 7382328 w 14030783"/>
                <a:gd name="connsiteY443" fmla="*/ 9159270 h 9738027"/>
                <a:gd name="connsiteX444" fmla="*/ 7499349 w 14030783"/>
                <a:gd name="connsiteY444" fmla="*/ 9164600 h 9738027"/>
                <a:gd name="connsiteX445" fmla="*/ 7586435 w 14030783"/>
                <a:gd name="connsiteY445" fmla="*/ 9179114 h 9738027"/>
                <a:gd name="connsiteX446" fmla="*/ 7600949 w 14030783"/>
                <a:gd name="connsiteY446" fmla="*/ 9353285 h 9738027"/>
                <a:gd name="connsiteX447" fmla="*/ 7673521 w 14030783"/>
                <a:gd name="connsiteY447" fmla="*/ 9367800 h 9738027"/>
                <a:gd name="connsiteX448" fmla="*/ 7760607 w 14030783"/>
                <a:gd name="connsiteY448" fmla="*/ 9396828 h 9738027"/>
                <a:gd name="connsiteX449" fmla="*/ 7847692 w 14030783"/>
                <a:gd name="connsiteY449" fmla="*/ 9425857 h 9738027"/>
                <a:gd name="connsiteX450" fmla="*/ 7891235 w 14030783"/>
                <a:gd name="connsiteY450" fmla="*/ 9440371 h 9738027"/>
                <a:gd name="connsiteX451" fmla="*/ 7934778 w 14030783"/>
                <a:gd name="connsiteY451" fmla="*/ 9396828 h 9738027"/>
                <a:gd name="connsiteX452" fmla="*/ 7978321 w 14030783"/>
                <a:gd name="connsiteY452" fmla="*/ 9382314 h 9738027"/>
                <a:gd name="connsiteX453" fmla="*/ 8001453 w 14030783"/>
                <a:gd name="connsiteY453" fmla="*/ 9347389 h 9738027"/>
                <a:gd name="connsiteX454" fmla="*/ 8044315 w 14030783"/>
                <a:gd name="connsiteY454" fmla="*/ 9335483 h 9738027"/>
                <a:gd name="connsiteX455" fmla="*/ 8103847 w 14030783"/>
                <a:gd name="connsiteY455" fmla="*/ 9397396 h 9738027"/>
                <a:gd name="connsiteX456" fmla="*/ 8207942 w 14030783"/>
                <a:gd name="connsiteY456" fmla="*/ 9437309 h 9738027"/>
                <a:gd name="connsiteX457" fmla="*/ 8253866 w 14030783"/>
                <a:gd name="connsiteY457" fmla="*/ 9392633 h 9738027"/>
                <a:gd name="connsiteX458" fmla="*/ 8294347 w 14030783"/>
                <a:gd name="connsiteY458" fmla="*/ 9401818 h 9738027"/>
                <a:gd name="connsiteX459" fmla="*/ 8337890 w 14030783"/>
                <a:gd name="connsiteY459" fmla="*/ 9438217 h 9738027"/>
                <a:gd name="connsiteX460" fmla="*/ 8356259 w 14030783"/>
                <a:gd name="connsiteY460" fmla="*/ 9485502 h 9738027"/>
                <a:gd name="connsiteX461" fmla="*/ 8333808 w 14030783"/>
                <a:gd name="connsiteY461" fmla="*/ 9519633 h 9738027"/>
                <a:gd name="connsiteX462" fmla="*/ 8315778 w 14030783"/>
                <a:gd name="connsiteY462" fmla="*/ 9604564 h 9738027"/>
                <a:gd name="connsiteX463" fmla="*/ 8348095 w 14030783"/>
                <a:gd name="connsiteY463" fmla="*/ 9685413 h 9738027"/>
                <a:gd name="connsiteX464" fmla="*/ 8389257 w 14030783"/>
                <a:gd name="connsiteY464" fmla="*/ 9738027 h 9738027"/>
                <a:gd name="connsiteX465" fmla="*/ 8428264 w 14030783"/>
                <a:gd name="connsiteY465" fmla="*/ 9730657 h 9738027"/>
                <a:gd name="connsiteX466" fmla="*/ 8425202 w 14030783"/>
                <a:gd name="connsiteY466" fmla="*/ 9682578 h 9738027"/>
                <a:gd name="connsiteX467" fmla="*/ 8399235 w 14030783"/>
                <a:gd name="connsiteY467" fmla="*/ 9643571 h 9738027"/>
                <a:gd name="connsiteX468" fmla="*/ 8389937 w 14030783"/>
                <a:gd name="connsiteY468" fmla="*/ 9571453 h 9738027"/>
                <a:gd name="connsiteX469" fmla="*/ 8409214 w 14030783"/>
                <a:gd name="connsiteY469" fmla="*/ 9527684 h 9738027"/>
                <a:gd name="connsiteX470" fmla="*/ 8434841 w 14030783"/>
                <a:gd name="connsiteY470" fmla="*/ 9475977 h 9738027"/>
                <a:gd name="connsiteX471" fmla="*/ 8468178 w 14030783"/>
                <a:gd name="connsiteY471" fmla="*/ 9483120 h 9738027"/>
                <a:gd name="connsiteX472" fmla="*/ 8534853 w 14030783"/>
                <a:gd name="connsiteY472" fmla="*/ 9473595 h 9738027"/>
                <a:gd name="connsiteX473" fmla="*/ 8592684 w 14030783"/>
                <a:gd name="connsiteY473" fmla="*/ 9453185 h 9738027"/>
                <a:gd name="connsiteX474" fmla="*/ 8675007 w 14030783"/>
                <a:gd name="connsiteY474" fmla="*/ 9428465 h 9738027"/>
                <a:gd name="connsiteX475" fmla="*/ 8734991 w 14030783"/>
                <a:gd name="connsiteY475" fmla="*/ 9415877 h 9738027"/>
                <a:gd name="connsiteX476" fmla="*/ 8730116 w 14030783"/>
                <a:gd name="connsiteY476" fmla="*/ 9375964 h 9738027"/>
                <a:gd name="connsiteX477" fmla="*/ 8753928 w 14030783"/>
                <a:gd name="connsiteY477" fmla="*/ 9356914 h 9738027"/>
                <a:gd name="connsiteX478" fmla="*/ 8782503 w 14030783"/>
                <a:gd name="connsiteY478" fmla="*/ 9359295 h 9738027"/>
                <a:gd name="connsiteX479" fmla="*/ 8849178 w 14030783"/>
                <a:gd name="connsiteY479" fmla="*/ 9382314 h 9738027"/>
                <a:gd name="connsiteX480" fmla="*/ 8894876 w 14030783"/>
                <a:gd name="connsiteY480" fmla="*/ 9312577 h 9738027"/>
                <a:gd name="connsiteX481" fmla="*/ 8942047 w 14030783"/>
                <a:gd name="connsiteY481" fmla="*/ 9314052 h 9738027"/>
                <a:gd name="connsiteX482" fmla="*/ 8980147 w 14030783"/>
                <a:gd name="connsiteY482" fmla="*/ 9356914 h 9738027"/>
                <a:gd name="connsiteX483" fmla="*/ 9023009 w 14030783"/>
                <a:gd name="connsiteY483" fmla="*/ 9321195 h 9738027"/>
                <a:gd name="connsiteX484" fmla="*/ 9064511 w 14030783"/>
                <a:gd name="connsiteY484" fmla="*/ 9264272 h 9738027"/>
                <a:gd name="connsiteX485" fmla="*/ 9124723 w 14030783"/>
                <a:gd name="connsiteY485" fmla="*/ 9278106 h 9738027"/>
                <a:gd name="connsiteX486" fmla="*/ 9163503 w 14030783"/>
                <a:gd name="connsiteY486" fmla="*/ 9237852 h 9738027"/>
                <a:gd name="connsiteX487" fmla="*/ 9168266 w 14030783"/>
                <a:gd name="connsiteY487" fmla="*/ 9186258 h 9738027"/>
                <a:gd name="connsiteX488" fmla="*/ 9199222 w 14030783"/>
                <a:gd name="connsiteY488" fmla="*/ 9133077 h 9738027"/>
                <a:gd name="connsiteX489" fmla="*/ 9242084 w 14030783"/>
                <a:gd name="connsiteY489" fmla="*/ 9156889 h 9738027"/>
                <a:gd name="connsiteX490" fmla="*/ 9285174 w 14030783"/>
                <a:gd name="connsiteY490" fmla="*/ 9196690 h 9738027"/>
                <a:gd name="connsiteX491" fmla="*/ 9344478 w 14030783"/>
                <a:gd name="connsiteY491" fmla="*/ 9159270 h 9738027"/>
                <a:gd name="connsiteX492" fmla="*/ 9438367 w 14030783"/>
                <a:gd name="connsiteY492" fmla="*/ 9131943 h 9738027"/>
                <a:gd name="connsiteX493" fmla="*/ 9496878 w 14030783"/>
                <a:gd name="connsiteY493" fmla="*/ 9130695 h 9738027"/>
                <a:gd name="connsiteX494" fmla="*/ 9557316 w 14030783"/>
                <a:gd name="connsiteY494" fmla="*/ 9105521 h 9738027"/>
                <a:gd name="connsiteX495" fmla="*/ 9613446 w 14030783"/>
                <a:gd name="connsiteY495" fmla="*/ 9126046 h 9738027"/>
                <a:gd name="connsiteX496" fmla="*/ 9691007 w 14030783"/>
                <a:gd name="connsiteY496" fmla="*/ 9106543 h 9738027"/>
                <a:gd name="connsiteX497" fmla="*/ 9792153 w 14030783"/>
                <a:gd name="connsiteY497" fmla="*/ 9094977 h 9738027"/>
                <a:gd name="connsiteX498" fmla="*/ 9854973 w 14030783"/>
                <a:gd name="connsiteY498" fmla="*/ 9050866 h 9738027"/>
                <a:gd name="connsiteX499" fmla="*/ 9842159 w 14030783"/>
                <a:gd name="connsiteY499" fmla="*/ 9009252 h 9738027"/>
                <a:gd name="connsiteX500" fmla="*/ 9858034 w 14030783"/>
                <a:gd name="connsiteY500" fmla="*/ 8981583 h 9738027"/>
                <a:gd name="connsiteX501" fmla="*/ 9911216 w 14030783"/>
                <a:gd name="connsiteY501" fmla="*/ 8980677 h 9738027"/>
                <a:gd name="connsiteX502" fmla="*/ 9932534 w 14030783"/>
                <a:gd name="connsiteY502" fmla="*/ 8931350 h 9738027"/>
                <a:gd name="connsiteX503" fmla="*/ 9981519 w 14030783"/>
                <a:gd name="connsiteY503" fmla="*/ 8904022 h 9738027"/>
                <a:gd name="connsiteX504" fmla="*/ 10063162 w 14030783"/>
                <a:gd name="connsiteY504" fmla="*/ 8850956 h 9738027"/>
                <a:gd name="connsiteX505" fmla="*/ 10140723 w 14030783"/>
                <a:gd name="connsiteY505" fmla="*/ 8802650 h 9738027"/>
                <a:gd name="connsiteX506" fmla="*/ 10169524 w 14030783"/>
                <a:gd name="connsiteY506" fmla="*/ 8768632 h 9738027"/>
                <a:gd name="connsiteX507" fmla="*/ 10138795 w 14030783"/>
                <a:gd name="connsiteY507" fmla="*/ 8719646 h 9738027"/>
                <a:gd name="connsiteX508" fmla="*/ 10178256 w 14030783"/>
                <a:gd name="connsiteY508" fmla="*/ 8683474 h 9738027"/>
                <a:gd name="connsiteX509" fmla="*/ 10238467 w 14030783"/>
                <a:gd name="connsiteY509" fmla="*/ 8664197 h 9738027"/>
                <a:gd name="connsiteX510" fmla="*/ 10291535 w 14030783"/>
                <a:gd name="connsiteY510" fmla="*/ 8642539 h 9738027"/>
                <a:gd name="connsiteX511" fmla="*/ 10332470 w 14030783"/>
                <a:gd name="connsiteY511" fmla="*/ 8610902 h 9738027"/>
                <a:gd name="connsiteX512" fmla="*/ 10389847 w 14030783"/>
                <a:gd name="connsiteY512" fmla="*/ 8533002 h 9738027"/>
                <a:gd name="connsiteX513" fmla="*/ 10402207 w 14030783"/>
                <a:gd name="connsiteY513" fmla="*/ 8525971 h 9738027"/>
                <a:gd name="connsiteX514" fmla="*/ 10436905 w 14030783"/>
                <a:gd name="connsiteY514" fmla="*/ 8480274 h 9738027"/>
                <a:gd name="connsiteX515" fmla="*/ 10475232 w 14030783"/>
                <a:gd name="connsiteY515" fmla="*/ 8443875 h 9738027"/>
                <a:gd name="connsiteX516" fmla="*/ 10518321 w 14030783"/>
                <a:gd name="connsiteY516" fmla="*/ 8395343 h 9738027"/>
                <a:gd name="connsiteX517" fmla="*/ 10533516 w 14030783"/>
                <a:gd name="connsiteY517" fmla="*/ 8308257 h 9738027"/>
                <a:gd name="connsiteX518" fmla="*/ 10538052 w 14030783"/>
                <a:gd name="connsiteY518" fmla="*/ 8247819 h 9738027"/>
                <a:gd name="connsiteX519" fmla="*/ 10520816 w 14030783"/>
                <a:gd name="connsiteY519" fmla="*/ 8171052 h 9738027"/>
                <a:gd name="connsiteX520" fmla="*/ 10561864 w 14030783"/>
                <a:gd name="connsiteY520" fmla="*/ 8117643 h 9738027"/>
                <a:gd name="connsiteX521" fmla="*/ 10605407 w 14030783"/>
                <a:gd name="connsiteY521" fmla="*/ 8119571 h 9738027"/>
                <a:gd name="connsiteX522" fmla="*/ 10666072 w 14030783"/>
                <a:gd name="connsiteY522" fmla="*/ 8102676 h 9738027"/>
                <a:gd name="connsiteX523" fmla="*/ 10693627 w 14030783"/>
                <a:gd name="connsiteY523" fmla="*/ 8025569 h 9738027"/>
                <a:gd name="connsiteX524" fmla="*/ 10735128 w 14030783"/>
                <a:gd name="connsiteY524" fmla="*/ 7994839 h 9738027"/>
                <a:gd name="connsiteX525" fmla="*/ 10813823 w 14030783"/>
                <a:gd name="connsiteY525" fmla="*/ 7894940 h 9738027"/>
                <a:gd name="connsiteX526" fmla="*/ 10845233 w 14030783"/>
                <a:gd name="connsiteY526" fmla="*/ 7805246 h 9738027"/>
                <a:gd name="connsiteX527" fmla="*/ 10886394 w 14030783"/>
                <a:gd name="connsiteY527" fmla="*/ 7745488 h 9738027"/>
                <a:gd name="connsiteX528" fmla="*/ 10942297 w 14030783"/>
                <a:gd name="connsiteY528" fmla="*/ 7730520 h 9738027"/>
                <a:gd name="connsiteX529" fmla="*/ 10997292 w 14030783"/>
                <a:gd name="connsiteY529" fmla="*/ 7727685 h 9738027"/>
                <a:gd name="connsiteX530" fmla="*/ 10990829 w 14030783"/>
                <a:gd name="connsiteY530" fmla="*/ 7706028 h 9738027"/>
                <a:gd name="connsiteX531" fmla="*/ 10982778 w 14030783"/>
                <a:gd name="connsiteY531" fmla="*/ 7652732 h 9738027"/>
                <a:gd name="connsiteX532" fmla="*/ 10989695 w 14030783"/>
                <a:gd name="connsiteY532" fmla="*/ 7604427 h 9738027"/>
                <a:gd name="connsiteX533" fmla="*/ 10956584 w 14030783"/>
                <a:gd name="connsiteY533" fmla="*/ 7507590 h 9738027"/>
                <a:gd name="connsiteX534" fmla="*/ 10954430 w 14030783"/>
                <a:gd name="connsiteY534" fmla="*/ 7454521 h 9738027"/>
                <a:gd name="connsiteX535" fmla="*/ 11002735 w 14030783"/>
                <a:gd name="connsiteY535" fmla="*/ 7401681 h 9738027"/>
                <a:gd name="connsiteX536" fmla="*/ 11063741 w 14030783"/>
                <a:gd name="connsiteY536" fmla="*/ 7373333 h 9738027"/>
                <a:gd name="connsiteX537" fmla="*/ 11055349 w 14030783"/>
                <a:gd name="connsiteY537" fmla="*/ 7335800 h 9738027"/>
                <a:gd name="connsiteX538" fmla="*/ 11013734 w 14030783"/>
                <a:gd name="connsiteY538" fmla="*/ 7306998 h 9738027"/>
                <a:gd name="connsiteX539" fmla="*/ 10951368 w 14030783"/>
                <a:gd name="connsiteY539" fmla="*/ 7239643 h 9738027"/>
                <a:gd name="connsiteX540" fmla="*/ 10890703 w 14030783"/>
                <a:gd name="connsiteY540" fmla="*/ 7270371 h 9738027"/>
                <a:gd name="connsiteX541" fmla="*/ 10820966 w 14030783"/>
                <a:gd name="connsiteY541" fmla="*/ 7263001 h 9738027"/>
                <a:gd name="connsiteX542" fmla="*/ 10823121 w 14030783"/>
                <a:gd name="connsiteY542" fmla="*/ 7205171 h 9738027"/>
                <a:gd name="connsiteX543" fmla="*/ 10869045 w 14030783"/>
                <a:gd name="connsiteY543" fmla="*/ 7133053 h 9738027"/>
                <a:gd name="connsiteX544" fmla="*/ 10916103 w 14030783"/>
                <a:gd name="connsiteY544" fmla="*/ 7116158 h 9738027"/>
                <a:gd name="connsiteX545" fmla="*/ 10956130 w 14030783"/>
                <a:gd name="connsiteY545" fmla="*/ 7087357 h 9738027"/>
                <a:gd name="connsiteX546" fmla="*/ 11012486 w 14030783"/>
                <a:gd name="connsiteY546" fmla="*/ 7074769 h 9738027"/>
                <a:gd name="connsiteX547" fmla="*/ 11072244 w 14030783"/>
                <a:gd name="connsiteY547" fmla="*/ 7055039 h 9738027"/>
                <a:gd name="connsiteX548" fmla="*/ 10968491 w 14030783"/>
                <a:gd name="connsiteY548" fmla="*/ 6954120 h 9738027"/>
                <a:gd name="connsiteX549" fmla="*/ 10942070 w 14030783"/>
                <a:gd name="connsiteY549" fmla="*/ 6879619 h 9738027"/>
                <a:gd name="connsiteX550" fmla="*/ 11036527 w 14030783"/>
                <a:gd name="connsiteY550" fmla="*/ 6886083 h 9738027"/>
                <a:gd name="connsiteX551" fmla="*/ 11084378 w 14030783"/>
                <a:gd name="connsiteY551" fmla="*/ 6856828 h 9738027"/>
                <a:gd name="connsiteX552" fmla="*/ 11026321 w 14030783"/>
                <a:gd name="connsiteY552" fmla="*/ 6788566 h 9738027"/>
                <a:gd name="connsiteX553" fmla="*/ 10953749 w 14030783"/>
                <a:gd name="connsiteY553" fmla="*/ 6740714 h 9738027"/>
                <a:gd name="connsiteX554" fmla="*/ 10948307 w 14030783"/>
                <a:gd name="connsiteY554" fmla="*/ 6692862 h 9738027"/>
                <a:gd name="connsiteX555" fmla="*/ 10895692 w 14030783"/>
                <a:gd name="connsiteY555" fmla="*/ 6668143 h 9738027"/>
                <a:gd name="connsiteX556" fmla="*/ 10852603 w 14030783"/>
                <a:gd name="connsiteY556" fmla="*/ 6633671 h 9738027"/>
                <a:gd name="connsiteX557" fmla="*/ 10842851 w 14030783"/>
                <a:gd name="connsiteY557" fmla="*/ 6556790 h 9738027"/>
                <a:gd name="connsiteX558" fmla="*/ 10832646 w 14030783"/>
                <a:gd name="connsiteY558" fmla="*/ 6494198 h 9738027"/>
                <a:gd name="connsiteX559" fmla="*/ 10779578 w 14030783"/>
                <a:gd name="connsiteY559" fmla="*/ 6367878 h 9738027"/>
                <a:gd name="connsiteX560" fmla="*/ 10750549 w 14030783"/>
                <a:gd name="connsiteY560" fmla="*/ 6247228 h 9738027"/>
                <a:gd name="connsiteX561" fmla="*/ 10707007 w 14030783"/>
                <a:gd name="connsiteY561" fmla="*/ 6218200 h 9738027"/>
                <a:gd name="connsiteX562" fmla="*/ 10658021 w 14030783"/>
                <a:gd name="connsiteY562" fmla="*/ 6155833 h 9738027"/>
                <a:gd name="connsiteX563" fmla="*/ 10547349 w 14030783"/>
                <a:gd name="connsiteY563" fmla="*/ 6072831 h 9738027"/>
                <a:gd name="connsiteX564" fmla="*/ 10465027 w 14030783"/>
                <a:gd name="connsiteY564" fmla="*/ 6005701 h 9738027"/>
                <a:gd name="connsiteX565" fmla="*/ 10480221 w 14030783"/>
                <a:gd name="connsiteY565" fmla="*/ 5885505 h 9738027"/>
                <a:gd name="connsiteX566" fmla="*/ 10547803 w 14030783"/>
                <a:gd name="connsiteY566" fmla="*/ 5822232 h 9738027"/>
                <a:gd name="connsiteX567" fmla="*/ 10634435 w 14030783"/>
                <a:gd name="connsiteY567" fmla="*/ 5724714 h 9738027"/>
                <a:gd name="connsiteX568" fmla="*/ 10668453 w 14030783"/>
                <a:gd name="connsiteY568" fmla="*/ 5637402 h 9738027"/>
                <a:gd name="connsiteX569" fmla="*/ 10711996 w 14030783"/>
                <a:gd name="connsiteY569" fmla="*/ 5604745 h 9738027"/>
                <a:gd name="connsiteX570" fmla="*/ 10789103 w 14030783"/>
                <a:gd name="connsiteY570" fmla="*/ 5627196 h 9738027"/>
                <a:gd name="connsiteX571" fmla="*/ 10799989 w 14030783"/>
                <a:gd name="connsiteY571" fmla="*/ 5560067 h 9738027"/>
                <a:gd name="connsiteX572" fmla="*/ 10853057 w 14030783"/>
                <a:gd name="connsiteY572" fmla="*/ 5502464 h 9738027"/>
                <a:gd name="connsiteX573" fmla="*/ 10929936 w 14030783"/>
                <a:gd name="connsiteY573" fmla="*/ 5468446 h 9738027"/>
                <a:gd name="connsiteX574" fmla="*/ 10997292 w 14030783"/>
                <a:gd name="connsiteY574" fmla="*/ 5463457 h 9738027"/>
                <a:gd name="connsiteX575" fmla="*/ 11027909 w 14030783"/>
                <a:gd name="connsiteY575" fmla="*/ 5434655 h 9738027"/>
                <a:gd name="connsiteX576" fmla="*/ 11090501 w 14030783"/>
                <a:gd name="connsiteY576" fmla="*/ 5395875 h 9738027"/>
                <a:gd name="connsiteX577" fmla="*/ 11200492 w 14030783"/>
                <a:gd name="connsiteY577" fmla="*/ 5361857 h 9738027"/>
                <a:gd name="connsiteX578" fmla="*/ 11244035 w 14030783"/>
                <a:gd name="connsiteY578" fmla="*/ 5332828 h 9738027"/>
                <a:gd name="connsiteX579" fmla="*/ 11200492 w 14030783"/>
                <a:gd name="connsiteY579" fmla="*/ 5303800 h 9738027"/>
                <a:gd name="connsiteX580" fmla="*/ 10910207 w 14030783"/>
                <a:gd name="connsiteY580" fmla="*/ 5260257 h 9738027"/>
                <a:gd name="connsiteX581" fmla="*/ 10866664 w 14030783"/>
                <a:gd name="connsiteY581" fmla="*/ 5216714 h 9738027"/>
                <a:gd name="connsiteX582" fmla="*/ 10721521 w 14030783"/>
                <a:gd name="connsiteY582" fmla="*/ 5274771 h 9738027"/>
                <a:gd name="connsiteX583" fmla="*/ 10663464 w 14030783"/>
                <a:gd name="connsiteY583" fmla="*/ 5303800 h 9738027"/>
                <a:gd name="connsiteX584" fmla="*/ 10576378 w 14030783"/>
                <a:gd name="connsiteY584" fmla="*/ 5390206 h 9738027"/>
                <a:gd name="connsiteX585" fmla="*/ 10479087 w 14030783"/>
                <a:gd name="connsiteY585" fmla="*/ 5361403 h 9738027"/>
                <a:gd name="connsiteX586" fmla="*/ 10407422 w 14030783"/>
                <a:gd name="connsiteY586" fmla="*/ 5317633 h 9738027"/>
                <a:gd name="connsiteX587" fmla="*/ 10387692 w 14030783"/>
                <a:gd name="connsiteY587" fmla="*/ 5245743 h 9738027"/>
                <a:gd name="connsiteX588" fmla="*/ 10402207 w 14030783"/>
                <a:gd name="connsiteY588" fmla="*/ 5187685 h 9738027"/>
                <a:gd name="connsiteX589" fmla="*/ 10431235 w 14030783"/>
                <a:gd name="connsiteY589" fmla="*/ 5144143 h 9738027"/>
                <a:gd name="connsiteX590" fmla="*/ 10387692 w 14030783"/>
                <a:gd name="connsiteY590" fmla="*/ 5115114 h 9738027"/>
                <a:gd name="connsiteX591" fmla="*/ 10329635 w 14030783"/>
                <a:gd name="connsiteY591" fmla="*/ 5100600 h 9738027"/>
                <a:gd name="connsiteX592" fmla="*/ 10242549 w 14030783"/>
                <a:gd name="connsiteY592" fmla="*/ 5071571 h 9738027"/>
                <a:gd name="connsiteX593" fmla="*/ 10199007 w 14030783"/>
                <a:gd name="connsiteY593" fmla="*/ 5057057 h 9738027"/>
                <a:gd name="connsiteX594" fmla="*/ 10112602 w 14030783"/>
                <a:gd name="connsiteY594" fmla="*/ 5028028 h 9738027"/>
                <a:gd name="connsiteX595" fmla="*/ 10083346 w 14030783"/>
                <a:gd name="connsiteY595" fmla="*/ 4921665 h 9738027"/>
                <a:gd name="connsiteX596" fmla="*/ 10088789 w 14030783"/>
                <a:gd name="connsiteY596" fmla="*/ 4868598 h 9738027"/>
                <a:gd name="connsiteX597" fmla="*/ 10141403 w 14030783"/>
                <a:gd name="connsiteY597" fmla="*/ 4758381 h 9738027"/>
                <a:gd name="connsiteX598" fmla="*/ 10227809 w 14030783"/>
                <a:gd name="connsiteY598" fmla="*/ 4753164 h 9738027"/>
                <a:gd name="connsiteX599" fmla="*/ 10301060 w 14030783"/>
                <a:gd name="connsiteY599" fmla="*/ 4791490 h 9738027"/>
                <a:gd name="connsiteX600" fmla="*/ 10350727 w 14030783"/>
                <a:gd name="connsiteY600" fmla="*/ 4762462 h 9738027"/>
                <a:gd name="connsiteX601" fmla="*/ 10404021 w 14030783"/>
                <a:gd name="connsiteY601" fmla="*/ 4752710 h 9738027"/>
                <a:gd name="connsiteX602" fmla="*/ 10461851 w 14030783"/>
                <a:gd name="connsiteY602" fmla="*/ 4698963 h 9738027"/>
                <a:gd name="connsiteX603" fmla="*/ 10486117 w 14030783"/>
                <a:gd name="connsiteY603" fmla="*/ 4607114 h 9738027"/>
                <a:gd name="connsiteX604" fmla="*/ 10530341 w 14030783"/>
                <a:gd name="connsiteY604" fmla="*/ 4532502 h 9738027"/>
                <a:gd name="connsiteX605" fmla="*/ 10634435 w 14030783"/>
                <a:gd name="connsiteY605" fmla="*/ 4520028 h 9738027"/>
                <a:gd name="connsiteX606" fmla="*/ 10677978 w 14030783"/>
                <a:gd name="connsiteY606" fmla="*/ 4491000 h 9738027"/>
                <a:gd name="connsiteX607" fmla="*/ 10750549 w 14030783"/>
                <a:gd name="connsiteY607" fmla="*/ 4403914 h 9738027"/>
                <a:gd name="connsiteX608" fmla="*/ 10794092 w 14030783"/>
                <a:gd name="connsiteY608" fmla="*/ 4360371 h 9738027"/>
                <a:gd name="connsiteX609" fmla="*/ 10814503 w 14030783"/>
                <a:gd name="connsiteY609" fmla="*/ 4302314 h 9738027"/>
                <a:gd name="connsiteX610" fmla="*/ 10887528 w 14030783"/>
                <a:gd name="connsiteY610" fmla="*/ 4251514 h 9738027"/>
                <a:gd name="connsiteX611" fmla="*/ 11016116 w 14030783"/>
                <a:gd name="connsiteY611" fmla="*/ 4232464 h 9738027"/>
                <a:gd name="connsiteX612" fmla="*/ 11142209 w 14030783"/>
                <a:gd name="connsiteY612" fmla="*/ 4307983 h 9738027"/>
                <a:gd name="connsiteX613" fmla="*/ 11165794 w 14030783"/>
                <a:gd name="connsiteY613" fmla="*/ 4433170 h 9738027"/>
                <a:gd name="connsiteX614" fmla="*/ 11117489 w 14030783"/>
                <a:gd name="connsiteY614" fmla="*/ 4505514 h 9738027"/>
                <a:gd name="connsiteX615" fmla="*/ 11087553 w 14030783"/>
                <a:gd name="connsiteY615" fmla="*/ 4551552 h 9738027"/>
                <a:gd name="connsiteX616" fmla="*/ 11088687 w 14030783"/>
                <a:gd name="connsiteY616" fmla="*/ 4577632 h 9738027"/>
                <a:gd name="connsiteX617" fmla="*/ 11026321 w 14030783"/>
                <a:gd name="connsiteY617" fmla="*/ 4592600 h 9738027"/>
                <a:gd name="connsiteX618" fmla="*/ 11011807 w 14030783"/>
                <a:gd name="connsiteY618" fmla="*/ 4650657 h 9738027"/>
                <a:gd name="connsiteX619" fmla="*/ 11098892 w 14030783"/>
                <a:gd name="connsiteY619" fmla="*/ 4665171 h 9738027"/>
                <a:gd name="connsiteX620" fmla="*/ 11055349 w 14030783"/>
                <a:gd name="connsiteY620" fmla="*/ 4708714 h 9738027"/>
                <a:gd name="connsiteX621" fmla="*/ 11040835 w 14030783"/>
                <a:gd name="connsiteY621" fmla="*/ 4752257 h 9738027"/>
                <a:gd name="connsiteX622" fmla="*/ 11055349 w 14030783"/>
                <a:gd name="connsiteY622" fmla="*/ 4781285 h 9738027"/>
                <a:gd name="connsiteX623" fmla="*/ 11098892 w 14030783"/>
                <a:gd name="connsiteY623" fmla="*/ 4737743 h 9738027"/>
                <a:gd name="connsiteX624" fmla="*/ 11229521 w 14030783"/>
                <a:gd name="connsiteY624" fmla="*/ 4650657 h 9738027"/>
                <a:gd name="connsiteX625" fmla="*/ 11287578 w 14030783"/>
                <a:gd name="connsiteY625" fmla="*/ 4636143 h 9738027"/>
                <a:gd name="connsiteX626" fmla="*/ 11374664 w 14030783"/>
                <a:gd name="connsiteY626" fmla="*/ 4592600 h 9738027"/>
                <a:gd name="connsiteX627" fmla="*/ 11461749 w 14030783"/>
                <a:gd name="connsiteY627" fmla="*/ 4549057 h 9738027"/>
                <a:gd name="connsiteX628" fmla="*/ 11577864 w 14030783"/>
                <a:gd name="connsiteY628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126435 w 14030783"/>
                <a:gd name="connsiteY140" fmla="*/ 2429971 h 9738027"/>
                <a:gd name="connsiteX141" fmla="*/ 10049554 w 14030783"/>
                <a:gd name="connsiteY141" fmla="*/ 2519439 h 9738027"/>
                <a:gd name="connsiteX142" fmla="*/ 9954417 w 14030783"/>
                <a:gd name="connsiteY142" fmla="*/ 2541550 h 9738027"/>
                <a:gd name="connsiteX143" fmla="*/ 9875498 w 14030783"/>
                <a:gd name="connsiteY143" fmla="*/ 2529870 h 9738027"/>
                <a:gd name="connsiteX144" fmla="*/ 9823336 w 14030783"/>
                <a:gd name="connsiteY144" fmla="*/ 2608678 h 9738027"/>
                <a:gd name="connsiteX145" fmla="*/ 9749064 w 14030783"/>
                <a:gd name="connsiteY145" fmla="*/ 2705743 h 9738027"/>
                <a:gd name="connsiteX146" fmla="*/ 9647464 w 14030783"/>
                <a:gd name="connsiteY146" fmla="*/ 2807343 h 9738027"/>
                <a:gd name="connsiteX147" fmla="*/ 9415235 w 14030783"/>
                <a:gd name="connsiteY147" fmla="*/ 2821857 h 9738027"/>
                <a:gd name="connsiteX148" fmla="*/ 9371692 w 14030783"/>
                <a:gd name="connsiteY148" fmla="*/ 2850885 h 9738027"/>
                <a:gd name="connsiteX149" fmla="*/ 9313635 w 14030783"/>
                <a:gd name="connsiteY149" fmla="*/ 2923457 h 9738027"/>
                <a:gd name="connsiteX150" fmla="*/ 9284607 w 14030783"/>
                <a:gd name="connsiteY150" fmla="*/ 2967000 h 9738027"/>
                <a:gd name="connsiteX151" fmla="*/ 9197521 w 14030783"/>
                <a:gd name="connsiteY151" fmla="*/ 3025057 h 9738027"/>
                <a:gd name="connsiteX152" fmla="*/ 9095921 w 14030783"/>
                <a:gd name="connsiteY152" fmla="*/ 3010543 h 9738027"/>
                <a:gd name="connsiteX153" fmla="*/ 9052378 w 14030783"/>
                <a:gd name="connsiteY153" fmla="*/ 2981514 h 9738027"/>
                <a:gd name="connsiteX154" fmla="*/ 8950778 w 14030783"/>
                <a:gd name="connsiteY154" fmla="*/ 2952485 h 9738027"/>
                <a:gd name="connsiteX155" fmla="*/ 8863692 w 14030783"/>
                <a:gd name="connsiteY155" fmla="*/ 2923457 h 9738027"/>
                <a:gd name="connsiteX156" fmla="*/ 8820149 w 14030783"/>
                <a:gd name="connsiteY156" fmla="*/ 2937971 h 9738027"/>
                <a:gd name="connsiteX157" fmla="*/ 8762092 w 14030783"/>
                <a:gd name="connsiteY157" fmla="*/ 3068600 h 9738027"/>
                <a:gd name="connsiteX158" fmla="*/ 8747578 w 14030783"/>
                <a:gd name="connsiteY158" fmla="*/ 3112143 h 9738027"/>
                <a:gd name="connsiteX159" fmla="*/ 8733064 w 14030783"/>
                <a:gd name="connsiteY159" fmla="*/ 3155685 h 9738027"/>
                <a:gd name="connsiteX160" fmla="*/ 8776607 w 14030783"/>
                <a:gd name="connsiteY160" fmla="*/ 3358885 h 9738027"/>
                <a:gd name="connsiteX161" fmla="*/ 8791121 w 14030783"/>
                <a:gd name="connsiteY161" fmla="*/ 3402428 h 9738027"/>
                <a:gd name="connsiteX162" fmla="*/ 8689521 w 14030783"/>
                <a:gd name="connsiteY162" fmla="*/ 3460485 h 9738027"/>
                <a:gd name="connsiteX163" fmla="*/ 8602435 w 14030783"/>
                <a:gd name="connsiteY163" fmla="*/ 3504028 h 9738027"/>
                <a:gd name="connsiteX164" fmla="*/ 8566035 w 14030783"/>
                <a:gd name="connsiteY164" fmla="*/ 3552107 h 9738027"/>
                <a:gd name="connsiteX165" fmla="*/ 8500835 w 14030783"/>
                <a:gd name="connsiteY165" fmla="*/ 3620143 h 9738027"/>
                <a:gd name="connsiteX166" fmla="*/ 8428490 w 14030783"/>
                <a:gd name="connsiteY166" fmla="*/ 3652459 h 9738027"/>
                <a:gd name="connsiteX167" fmla="*/ 8375423 w 14030783"/>
                <a:gd name="connsiteY167" fmla="*/ 3686024 h 9738027"/>
                <a:gd name="connsiteX168" fmla="*/ 8261010 w 14030783"/>
                <a:gd name="connsiteY168" fmla="*/ 3787170 h 9738027"/>
                <a:gd name="connsiteX169" fmla="*/ 8137751 w 14030783"/>
                <a:gd name="connsiteY169" fmla="*/ 3783882 h 9738027"/>
                <a:gd name="connsiteX170" fmla="*/ 7977641 w 14030783"/>
                <a:gd name="connsiteY170" fmla="*/ 3772203 h 9738027"/>
                <a:gd name="connsiteX171" fmla="*/ 7876721 w 14030783"/>
                <a:gd name="connsiteY171" fmla="*/ 3765285 h 9738027"/>
                <a:gd name="connsiteX172" fmla="*/ 7760607 w 14030783"/>
                <a:gd name="connsiteY172" fmla="*/ 3760750 h 9738027"/>
                <a:gd name="connsiteX173" fmla="*/ 7695632 w 14030783"/>
                <a:gd name="connsiteY173" fmla="*/ 3787397 h 9738027"/>
                <a:gd name="connsiteX174" fmla="*/ 7649709 w 14030783"/>
                <a:gd name="connsiteY174" fmla="*/ 3813818 h 9738027"/>
                <a:gd name="connsiteX175" fmla="*/ 7601403 w 14030783"/>
                <a:gd name="connsiteY175" fmla="*/ 3835702 h 9738027"/>
                <a:gd name="connsiteX176" fmla="*/ 7499349 w 14030783"/>
                <a:gd name="connsiteY176" fmla="*/ 3881400 h 9738027"/>
                <a:gd name="connsiteX177" fmla="*/ 7455807 w 14030783"/>
                <a:gd name="connsiteY177" fmla="*/ 3910428 h 9738027"/>
                <a:gd name="connsiteX178" fmla="*/ 7426778 w 14030783"/>
                <a:gd name="connsiteY178" fmla="*/ 3953971 h 9738027"/>
                <a:gd name="connsiteX179" fmla="*/ 7339692 w 14030783"/>
                <a:gd name="connsiteY179" fmla="*/ 3983000 h 9738027"/>
                <a:gd name="connsiteX180" fmla="*/ 7209064 w 14030783"/>
                <a:gd name="connsiteY180" fmla="*/ 4012028 h 9738027"/>
                <a:gd name="connsiteX181" fmla="*/ 7123678 w 14030783"/>
                <a:gd name="connsiteY181" fmla="*/ 3927551 h 9738027"/>
                <a:gd name="connsiteX182" fmla="*/ 7020378 w 14030783"/>
                <a:gd name="connsiteY182" fmla="*/ 3924943 h 9738027"/>
                <a:gd name="connsiteX183" fmla="*/ 6915604 w 14030783"/>
                <a:gd name="connsiteY183" fmla="*/ 3941952 h 9738027"/>
                <a:gd name="connsiteX184" fmla="*/ 6788149 w 14030783"/>
                <a:gd name="connsiteY184" fmla="*/ 3905213 h 9738027"/>
                <a:gd name="connsiteX185" fmla="*/ 6676571 w 14030783"/>
                <a:gd name="connsiteY185" fmla="*/ 3860989 h 9738027"/>
                <a:gd name="connsiteX186" fmla="*/ 6584722 w 14030783"/>
                <a:gd name="connsiteY186" fmla="*/ 3822435 h 9738027"/>
                <a:gd name="connsiteX187" fmla="*/ 6526892 w 14030783"/>
                <a:gd name="connsiteY187" fmla="*/ 3798396 h 9738027"/>
                <a:gd name="connsiteX188" fmla="*/ 6466680 w 14030783"/>
                <a:gd name="connsiteY188" fmla="*/ 3781501 h 9738027"/>
                <a:gd name="connsiteX189" fmla="*/ 6265635 w 14030783"/>
                <a:gd name="connsiteY189" fmla="*/ 3692714 h 9738027"/>
                <a:gd name="connsiteX190" fmla="*/ 6207578 w 14030783"/>
                <a:gd name="connsiteY190" fmla="*/ 3678200 h 9738027"/>
                <a:gd name="connsiteX191" fmla="*/ 5960835 w 14030783"/>
                <a:gd name="connsiteY191" fmla="*/ 3663685 h 9738027"/>
                <a:gd name="connsiteX192" fmla="*/ 5627007 w 14030783"/>
                <a:gd name="connsiteY192" fmla="*/ 3663685 h 9738027"/>
                <a:gd name="connsiteX193" fmla="*/ 5568949 w 14030783"/>
                <a:gd name="connsiteY193" fmla="*/ 3678200 h 9738027"/>
                <a:gd name="connsiteX194" fmla="*/ 5481864 w 14030783"/>
                <a:gd name="connsiteY194" fmla="*/ 3692714 h 9738027"/>
                <a:gd name="connsiteX195" fmla="*/ 5293178 w 14030783"/>
                <a:gd name="connsiteY195" fmla="*/ 3678200 h 9738027"/>
                <a:gd name="connsiteX196" fmla="*/ 5206092 w 14030783"/>
                <a:gd name="connsiteY196" fmla="*/ 3620143 h 9738027"/>
                <a:gd name="connsiteX197" fmla="*/ 5191578 w 14030783"/>
                <a:gd name="connsiteY197" fmla="*/ 3576600 h 9738027"/>
                <a:gd name="connsiteX198" fmla="*/ 5104492 w 14030783"/>
                <a:gd name="connsiteY198" fmla="*/ 3489514 h 9738027"/>
                <a:gd name="connsiteX199" fmla="*/ 5070701 w 14030783"/>
                <a:gd name="connsiteY199" fmla="*/ 3392450 h 9738027"/>
                <a:gd name="connsiteX200" fmla="*/ 5022623 w 14030783"/>
                <a:gd name="connsiteY200" fmla="*/ 3281325 h 9738027"/>
                <a:gd name="connsiteX201" fmla="*/ 5031921 w 14030783"/>
                <a:gd name="connsiteY201" fmla="*/ 3213743 h 9738027"/>
                <a:gd name="connsiteX202" fmla="*/ 4959349 w 14030783"/>
                <a:gd name="connsiteY202" fmla="*/ 3199228 h 9738027"/>
                <a:gd name="connsiteX203" fmla="*/ 4879408 w 14030783"/>
                <a:gd name="connsiteY203" fmla="*/ 3194693 h 9738027"/>
                <a:gd name="connsiteX204" fmla="*/ 4785178 w 14030783"/>
                <a:gd name="connsiteY204" fmla="*/ 3141171 h 9738027"/>
                <a:gd name="connsiteX205" fmla="*/ 4727121 w 14030783"/>
                <a:gd name="connsiteY205" fmla="*/ 3054085 h 9738027"/>
                <a:gd name="connsiteX206" fmla="*/ 4683578 w 14030783"/>
                <a:gd name="connsiteY206" fmla="*/ 3039571 h 9738027"/>
                <a:gd name="connsiteX207" fmla="*/ 4640035 w 14030783"/>
                <a:gd name="connsiteY207" fmla="*/ 3010543 h 9738027"/>
                <a:gd name="connsiteX208" fmla="*/ 4494892 w 14030783"/>
                <a:gd name="connsiteY208" fmla="*/ 2981514 h 9738027"/>
                <a:gd name="connsiteX209" fmla="*/ 4318113 w 14030783"/>
                <a:gd name="connsiteY209" fmla="*/ 2930828 h 9738027"/>
                <a:gd name="connsiteX210" fmla="*/ 4132035 w 14030783"/>
                <a:gd name="connsiteY210" fmla="*/ 2894428 h 9738027"/>
                <a:gd name="connsiteX211" fmla="*/ 4056856 w 14030783"/>
                <a:gd name="connsiteY211" fmla="*/ 2901119 h 9738027"/>
                <a:gd name="connsiteX212" fmla="*/ 3975213 w 14030783"/>
                <a:gd name="connsiteY212" fmla="*/ 2864946 h 9738027"/>
                <a:gd name="connsiteX213" fmla="*/ 3950948 w 14030783"/>
                <a:gd name="connsiteY213" fmla="*/ 2777520 h 9738027"/>
                <a:gd name="connsiteX214" fmla="*/ 4034292 w 14030783"/>
                <a:gd name="connsiteY214" fmla="*/ 2620358 h 9738027"/>
                <a:gd name="connsiteX215" fmla="*/ 4030435 w 14030783"/>
                <a:gd name="connsiteY215" fmla="*/ 2488028 h 9738027"/>
                <a:gd name="connsiteX216" fmla="*/ 3996871 w 14030783"/>
                <a:gd name="connsiteY216" fmla="*/ 2328144 h 9738027"/>
                <a:gd name="connsiteX217" fmla="*/ 3936433 w 14030783"/>
                <a:gd name="connsiteY217" fmla="*/ 2221328 h 9738027"/>
                <a:gd name="connsiteX218" fmla="*/ 3914321 w 14030783"/>
                <a:gd name="connsiteY218" fmla="*/ 2139685 h 9738027"/>
                <a:gd name="connsiteX219" fmla="*/ 3783466 w 14030783"/>
                <a:gd name="connsiteY219" fmla="*/ 1999305 h 9738027"/>
                <a:gd name="connsiteX220" fmla="*/ 3712823 w 14030783"/>
                <a:gd name="connsiteY220" fmla="*/ 1951226 h 9738027"/>
                <a:gd name="connsiteX221" fmla="*/ 3606913 w 14030783"/>
                <a:gd name="connsiteY221" fmla="*/ 1968122 h 9738027"/>
                <a:gd name="connsiteX222" fmla="*/ 3493407 w 14030783"/>
                <a:gd name="connsiteY222" fmla="*/ 1951000 h 9738027"/>
                <a:gd name="connsiteX223" fmla="*/ 3464378 w 14030783"/>
                <a:gd name="connsiteY223" fmla="*/ 1907457 h 9738027"/>
                <a:gd name="connsiteX224" fmla="*/ 3406321 w 14030783"/>
                <a:gd name="connsiteY224" fmla="*/ 1849400 h 9738027"/>
                <a:gd name="connsiteX225" fmla="*/ 3322524 w 14030783"/>
                <a:gd name="connsiteY225" fmla="*/ 1756418 h 9738027"/>
                <a:gd name="connsiteX226" fmla="*/ 3297577 w 14030783"/>
                <a:gd name="connsiteY226" fmla="*/ 1640757 h 9738027"/>
                <a:gd name="connsiteX227" fmla="*/ 3261178 w 14030783"/>
                <a:gd name="connsiteY227" fmla="*/ 1588143 h 9738027"/>
                <a:gd name="connsiteX228" fmla="*/ 3133158 w 14030783"/>
                <a:gd name="connsiteY228" fmla="*/ 1569319 h 9738027"/>
                <a:gd name="connsiteX229" fmla="*/ 3066255 w 14030783"/>
                <a:gd name="connsiteY229" fmla="*/ 1617626 h 9738027"/>
                <a:gd name="connsiteX230" fmla="*/ 3031557 w 14030783"/>
                <a:gd name="connsiteY230" fmla="*/ 1714235 h 9738027"/>
                <a:gd name="connsiteX231" fmla="*/ 3014435 w 14030783"/>
                <a:gd name="connsiteY231" fmla="*/ 1776828 h 9738027"/>
                <a:gd name="connsiteX232" fmla="*/ 2949235 w 14030783"/>
                <a:gd name="connsiteY232" fmla="*/ 1808012 h 9738027"/>
                <a:gd name="connsiteX233" fmla="*/ 2829379 w 14030783"/>
                <a:gd name="connsiteY233" fmla="*/ 1820258 h 9738027"/>
                <a:gd name="connsiteX234" fmla="*/ 2804998 w 14030783"/>
                <a:gd name="connsiteY234" fmla="*/ 1842257 h 9738027"/>
                <a:gd name="connsiteX235" fmla="*/ 2772682 w 14030783"/>
                <a:gd name="connsiteY235" fmla="*/ 1878428 h 9738027"/>
                <a:gd name="connsiteX236" fmla="*/ 2757942 w 14030783"/>
                <a:gd name="connsiteY236" fmla="*/ 1998851 h 9738027"/>
                <a:gd name="connsiteX237" fmla="*/ 2772001 w 14030783"/>
                <a:gd name="connsiteY237" fmla="*/ 2139913 h 9738027"/>
                <a:gd name="connsiteX238" fmla="*/ 2771547 w 14030783"/>
                <a:gd name="connsiteY238" fmla="*/ 2255572 h 9738027"/>
                <a:gd name="connsiteX239" fmla="*/ 2695121 w 14030783"/>
                <a:gd name="connsiteY239" fmla="*/ 2328371 h 9738027"/>
                <a:gd name="connsiteX240" fmla="*/ 2457904 w 14030783"/>
                <a:gd name="connsiteY240" fmla="*/ 2320320 h 9738027"/>
                <a:gd name="connsiteX241" fmla="*/ 2317749 w 14030783"/>
                <a:gd name="connsiteY241" fmla="*/ 2284828 h 9738027"/>
                <a:gd name="connsiteX242" fmla="*/ 2274207 w 14030783"/>
                <a:gd name="connsiteY242" fmla="*/ 2270314 h 9738027"/>
                <a:gd name="connsiteX243" fmla="*/ 2143578 w 14030783"/>
                <a:gd name="connsiteY243" fmla="*/ 2284828 h 9738027"/>
                <a:gd name="connsiteX244" fmla="*/ 2129064 w 14030783"/>
                <a:gd name="connsiteY244" fmla="*/ 2357400 h 9738027"/>
                <a:gd name="connsiteX245" fmla="*/ 2099808 w 14030783"/>
                <a:gd name="connsiteY245" fmla="*/ 2463763 h 9738027"/>
                <a:gd name="connsiteX246" fmla="*/ 2070553 w 14030783"/>
                <a:gd name="connsiteY246" fmla="*/ 2561053 h 9738027"/>
                <a:gd name="connsiteX247" fmla="*/ 2027464 w 14030783"/>
                <a:gd name="connsiteY247" fmla="*/ 2647459 h 9738027"/>
                <a:gd name="connsiteX248" fmla="*/ 2025309 w 14030783"/>
                <a:gd name="connsiteY248" fmla="*/ 2780695 h 9738027"/>
                <a:gd name="connsiteX249" fmla="*/ 2085295 w 14030783"/>
                <a:gd name="connsiteY249" fmla="*/ 2852813 h 9738027"/>
                <a:gd name="connsiteX250" fmla="*/ 2020093 w 14030783"/>
                <a:gd name="connsiteY250" fmla="*/ 2903953 h 9738027"/>
                <a:gd name="connsiteX251" fmla="*/ 1918493 w 14030783"/>
                <a:gd name="connsiteY251" fmla="*/ 2846576 h 9738027"/>
                <a:gd name="connsiteX252" fmla="*/ 1817348 w 14030783"/>
                <a:gd name="connsiteY252" fmla="*/ 2863245 h 9738027"/>
                <a:gd name="connsiteX253" fmla="*/ 1621064 w 14030783"/>
                <a:gd name="connsiteY253" fmla="*/ 2908943 h 9738027"/>
                <a:gd name="connsiteX254" fmla="*/ 1582510 w 14030783"/>
                <a:gd name="connsiteY254" fmla="*/ 2933435 h 9738027"/>
                <a:gd name="connsiteX255" fmla="*/ 1512773 w 14030783"/>
                <a:gd name="connsiteY255" fmla="*/ 2955320 h 9738027"/>
                <a:gd name="connsiteX256" fmla="*/ 1517309 w 14030783"/>
                <a:gd name="connsiteY256" fmla="*/ 3013150 h 9738027"/>
                <a:gd name="connsiteX257" fmla="*/ 1549173 w 14030783"/>
                <a:gd name="connsiteY257" fmla="*/ 3107153 h 9738027"/>
                <a:gd name="connsiteX258" fmla="*/ 1592716 w 14030783"/>
                <a:gd name="connsiteY258" fmla="*/ 3191403 h 9738027"/>
                <a:gd name="connsiteX259" fmla="*/ 1641135 w 14030783"/>
                <a:gd name="connsiteY259" fmla="*/ 3379977 h 9738027"/>
                <a:gd name="connsiteX260" fmla="*/ 1679235 w 14030783"/>
                <a:gd name="connsiteY260" fmla="*/ 3515708 h 9738027"/>
                <a:gd name="connsiteX261" fmla="*/ 1611766 w 14030783"/>
                <a:gd name="connsiteY261" fmla="*/ 3576373 h 9738027"/>
                <a:gd name="connsiteX262" fmla="*/ 1603941 w 14030783"/>
                <a:gd name="connsiteY262" fmla="*/ 3629214 h 9738027"/>
                <a:gd name="connsiteX263" fmla="*/ 1562554 w 14030783"/>
                <a:gd name="connsiteY263" fmla="*/ 3677633 h 9738027"/>
                <a:gd name="connsiteX264" fmla="*/ 1524454 w 14030783"/>
                <a:gd name="connsiteY264" fmla="*/ 3753833 h 9738027"/>
                <a:gd name="connsiteX265" fmla="*/ 1548492 w 14030783"/>
                <a:gd name="connsiteY265" fmla="*/ 3852371 h 9738027"/>
                <a:gd name="connsiteX266" fmla="*/ 1504949 w 14030783"/>
                <a:gd name="connsiteY266" fmla="*/ 3866885 h 9738027"/>
                <a:gd name="connsiteX267" fmla="*/ 1446892 w 14030783"/>
                <a:gd name="connsiteY267" fmla="*/ 3881400 h 9738027"/>
                <a:gd name="connsiteX268" fmla="*/ 1427615 w 14030783"/>
                <a:gd name="connsiteY268" fmla="*/ 3913037 h 9738027"/>
                <a:gd name="connsiteX269" fmla="*/ 1374548 w 14030783"/>
                <a:gd name="connsiteY269" fmla="*/ 3939910 h 9738027"/>
                <a:gd name="connsiteX270" fmla="*/ 1333386 w 14030783"/>
                <a:gd name="connsiteY270" fmla="*/ 3980845 h 9738027"/>
                <a:gd name="connsiteX271" fmla="*/ 1200149 w 14030783"/>
                <a:gd name="connsiteY271" fmla="*/ 4041057 h 9738027"/>
                <a:gd name="connsiteX272" fmla="*/ 1132114 w 14030783"/>
                <a:gd name="connsiteY272" fmla="*/ 4089135 h 9738027"/>
                <a:gd name="connsiteX273" fmla="*/ 1102858 w 14030783"/>
                <a:gd name="connsiteY273" fmla="*/ 4120319 h 9738027"/>
                <a:gd name="connsiteX274" fmla="*/ 1052398 w 14030783"/>
                <a:gd name="connsiteY274" fmla="*/ 4154337 h 9738027"/>
                <a:gd name="connsiteX275" fmla="*/ 996269 w 14030783"/>
                <a:gd name="connsiteY275" fmla="*/ 4183591 h 9738027"/>
                <a:gd name="connsiteX276" fmla="*/ 870857 w 14030783"/>
                <a:gd name="connsiteY276" fmla="*/ 4203322 h 9738027"/>
                <a:gd name="connsiteX277" fmla="*/ 759958 w 14030783"/>
                <a:gd name="connsiteY277" fmla="*/ 4204229 h 9738027"/>
                <a:gd name="connsiteX278" fmla="*/ 716642 w 14030783"/>
                <a:gd name="connsiteY278" fmla="*/ 4307531 h 9738027"/>
                <a:gd name="connsiteX279" fmla="*/ 648607 w 14030783"/>
                <a:gd name="connsiteY279" fmla="*/ 4389400 h 9738027"/>
                <a:gd name="connsiteX280" fmla="*/ 561521 w 14030783"/>
                <a:gd name="connsiteY280" fmla="*/ 4432943 h 9738027"/>
                <a:gd name="connsiteX281" fmla="*/ 474435 w 14030783"/>
                <a:gd name="connsiteY281" fmla="*/ 4418428 h 9738027"/>
                <a:gd name="connsiteX282" fmla="*/ 459921 w 14030783"/>
                <a:gd name="connsiteY282" fmla="*/ 4374885 h 9738027"/>
                <a:gd name="connsiteX283" fmla="*/ 416378 w 14030783"/>
                <a:gd name="connsiteY283" fmla="*/ 4345857 h 9738027"/>
                <a:gd name="connsiteX284" fmla="*/ 358321 w 14030783"/>
                <a:gd name="connsiteY284" fmla="*/ 4360371 h 9738027"/>
                <a:gd name="connsiteX285" fmla="*/ 300264 w 14030783"/>
                <a:gd name="connsiteY285" fmla="*/ 4403914 h 9738027"/>
                <a:gd name="connsiteX286" fmla="*/ 169635 w 14030783"/>
                <a:gd name="connsiteY286" fmla="*/ 4476485 h 9738027"/>
                <a:gd name="connsiteX287" fmla="*/ 103980 w 14030783"/>
                <a:gd name="connsiteY287" fmla="*/ 4551438 h 9738027"/>
                <a:gd name="connsiteX288" fmla="*/ 72571 w 14030783"/>
                <a:gd name="connsiteY288" fmla="*/ 4643287 h 9738027"/>
                <a:gd name="connsiteX289" fmla="*/ 453 w 14030783"/>
                <a:gd name="connsiteY289" fmla="*/ 4715858 h 9738027"/>
                <a:gd name="connsiteX290" fmla="*/ 52840 w 14030783"/>
                <a:gd name="connsiteY290" fmla="*/ 4784914 h 9738027"/>
                <a:gd name="connsiteX291" fmla="*/ 53521 w 14030783"/>
                <a:gd name="connsiteY291" fmla="*/ 4853857 h 9738027"/>
                <a:gd name="connsiteX292" fmla="*/ 111578 w 14030783"/>
                <a:gd name="connsiteY292" fmla="*/ 4868371 h 9738027"/>
                <a:gd name="connsiteX293" fmla="*/ 155121 w 14030783"/>
                <a:gd name="connsiteY293" fmla="*/ 4882885 h 9738027"/>
                <a:gd name="connsiteX294" fmla="*/ 256721 w 14030783"/>
                <a:gd name="connsiteY294" fmla="*/ 4984485 h 9738027"/>
                <a:gd name="connsiteX295" fmla="*/ 319086 w 14030783"/>
                <a:gd name="connsiteY295" fmla="*/ 5098219 h 9738027"/>
                <a:gd name="connsiteX296" fmla="*/ 304572 w 14030783"/>
                <a:gd name="connsiteY296" fmla="*/ 5294275 h 9738027"/>
                <a:gd name="connsiteX297" fmla="*/ 242207 w 14030783"/>
                <a:gd name="connsiteY297" fmla="*/ 5390885 h 9738027"/>
                <a:gd name="connsiteX298" fmla="*/ 300264 w 14030783"/>
                <a:gd name="connsiteY298" fmla="*/ 5419914 h 9738027"/>
                <a:gd name="connsiteX299" fmla="*/ 358321 w 14030783"/>
                <a:gd name="connsiteY299" fmla="*/ 5434428 h 9738027"/>
                <a:gd name="connsiteX300" fmla="*/ 401864 w 14030783"/>
                <a:gd name="connsiteY300" fmla="*/ 5463457 h 9738027"/>
                <a:gd name="connsiteX301" fmla="*/ 445407 w 14030783"/>
                <a:gd name="connsiteY301" fmla="*/ 5477971 h 9738027"/>
                <a:gd name="connsiteX302" fmla="*/ 567985 w 14030783"/>
                <a:gd name="connsiteY302" fmla="*/ 5522195 h 9738027"/>
                <a:gd name="connsiteX303" fmla="*/ 573201 w 14030783"/>
                <a:gd name="connsiteY303" fmla="*/ 5647380 h 9738027"/>
                <a:gd name="connsiteX304" fmla="*/ 587715 w 14030783"/>
                <a:gd name="connsiteY304" fmla="*/ 5739228 h 9738027"/>
                <a:gd name="connsiteX305" fmla="*/ 715282 w 14030783"/>
                <a:gd name="connsiteY305" fmla="*/ 5711333 h 9738027"/>
                <a:gd name="connsiteX306" fmla="*/ 754742 w 14030783"/>
                <a:gd name="connsiteY306" fmla="*/ 5764402 h 9738027"/>
                <a:gd name="connsiteX307" fmla="*/ 822778 w 14030783"/>
                <a:gd name="connsiteY307" fmla="*/ 5811800 h 9738027"/>
                <a:gd name="connsiteX308" fmla="*/ 982435 w 14030783"/>
                <a:gd name="connsiteY308" fmla="*/ 5826314 h 9738027"/>
                <a:gd name="connsiteX309" fmla="*/ 1061470 w 14030783"/>
                <a:gd name="connsiteY309" fmla="*/ 5855796 h 9738027"/>
                <a:gd name="connsiteX310" fmla="*/ 1064304 w 14030783"/>
                <a:gd name="connsiteY310" fmla="*/ 5925533 h 9738027"/>
                <a:gd name="connsiteX311" fmla="*/ 1069295 w 14030783"/>
                <a:gd name="connsiteY311" fmla="*/ 6024751 h 9738027"/>
                <a:gd name="connsiteX312" fmla="*/ 1156607 w 14030783"/>
                <a:gd name="connsiteY312" fmla="*/ 6087571 h 9738027"/>
                <a:gd name="connsiteX313" fmla="*/ 1214890 w 14030783"/>
                <a:gd name="connsiteY313" fmla="*/ 6116033 h 9738027"/>
                <a:gd name="connsiteX314" fmla="*/ 1229178 w 14030783"/>
                <a:gd name="connsiteY314" fmla="*/ 6189171 h 9738027"/>
                <a:gd name="connsiteX315" fmla="*/ 1185635 w 14030783"/>
                <a:gd name="connsiteY315" fmla="*/ 6218200 h 9738027"/>
                <a:gd name="connsiteX316" fmla="*/ 1207520 w 14030783"/>
                <a:gd name="connsiteY316" fmla="*/ 6388289 h 9738027"/>
                <a:gd name="connsiteX317" fmla="*/ 1265123 w 14030783"/>
                <a:gd name="connsiteY317" fmla="*/ 6477075 h 9738027"/>
                <a:gd name="connsiteX318" fmla="*/ 1313203 w 14030783"/>
                <a:gd name="connsiteY318" fmla="*/ 6568924 h 9738027"/>
                <a:gd name="connsiteX319" fmla="*/ 1265350 w 14030783"/>
                <a:gd name="connsiteY319" fmla="*/ 6651020 h 9738027"/>
                <a:gd name="connsiteX320" fmla="*/ 1163977 w 14030783"/>
                <a:gd name="connsiteY320" fmla="*/ 6610539 h 9738027"/>
                <a:gd name="connsiteX321" fmla="*/ 1142092 w 14030783"/>
                <a:gd name="connsiteY321" fmla="*/ 6682657 h 9738027"/>
                <a:gd name="connsiteX322" fmla="*/ 1176790 w 14030783"/>
                <a:gd name="connsiteY322" fmla="*/ 6768495 h 9738027"/>
                <a:gd name="connsiteX323" fmla="*/ 1173729 w 14030783"/>
                <a:gd name="connsiteY323" fmla="*/ 6871115 h 9738027"/>
                <a:gd name="connsiteX324" fmla="*/ 1188697 w 14030783"/>
                <a:gd name="connsiteY324" fmla="*/ 6955140 h 9738027"/>
                <a:gd name="connsiteX325" fmla="*/ 1248909 w 14030783"/>
                <a:gd name="connsiteY325" fmla="*/ 7021475 h 9738027"/>
                <a:gd name="connsiteX326" fmla="*/ 1405503 w 14030783"/>
                <a:gd name="connsiteY326" fmla="*/ 7104025 h 9738027"/>
                <a:gd name="connsiteX327" fmla="*/ 1487827 w 14030783"/>
                <a:gd name="connsiteY327" fmla="*/ 7157093 h 9738027"/>
                <a:gd name="connsiteX328" fmla="*/ 1569470 w 14030783"/>
                <a:gd name="connsiteY328" fmla="*/ 7212541 h 9738027"/>
                <a:gd name="connsiteX329" fmla="*/ 1650092 w 14030783"/>
                <a:gd name="connsiteY329" fmla="*/ 7263228 h 9738027"/>
                <a:gd name="connsiteX330" fmla="*/ 1693635 w 14030783"/>
                <a:gd name="connsiteY330" fmla="*/ 7277743 h 9738027"/>
                <a:gd name="connsiteX331" fmla="*/ 1780721 w 14030783"/>
                <a:gd name="connsiteY331" fmla="*/ 7321285 h 9738027"/>
                <a:gd name="connsiteX332" fmla="*/ 1853292 w 14030783"/>
                <a:gd name="connsiteY332" fmla="*/ 7248714 h 9738027"/>
                <a:gd name="connsiteX333" fmla="*/ 1968726 w 14030783"/>
                <a:gd name="connsiteY333" fmla="*/ 7251322 h 9738027"/>
                <a:gd name="connsiteX334" fmla="*/ 1995827 w 14030783"/>
                <a:gd name="connsiteY334" fmla="*/ 7319358 h 9738027"/>
                <a:gd name="connsiteX335" fmla="*/ 2082914 w 14030783"/>
                <a:gd name="connsiteY335" fmla="*/ 7348387 h 9738027"/>
                <a:gd name="connsiteX336" fmla="*/ 2172607 w 14030783"/>
                <a:gd name="connsiteY336" fmla="*/ 7389321 h 9738027"/>
                <a:gd name="connsiteX337" fmla="*/ 2224540 w 14030783"/>
                <a:gd name="connsiteY337" fmla="*/ 7423339 h 9738027"/>
                <a:gd name="connsiteX338" fmla="*/ 2249714 w 14030783"/>
                <a:gd name="connsiteY338" fmla="*/ 7440462 h 9738027"/>
                <a:gd name="connsiteX339" fmla="*/ 2262301 w 14030783"/>
                <a:gd name="connsiteY339" fmla="*/ 7472098 h 9738027"/>
                <a:gd name="connsiteX340" fmla="*/ 2298359 w 14030783"/>
                <a:gd name="connsiteY340" fmla="*/ 7501920 h 9738027"/>
                <a:gd name="connsiteX341" fmla="*/ 2324893 w 14030783"/>
                <a:gd name="connsiteY341" fmla="*/ 7517569 h 9738027"/>
                <a:gd name="connsiteX342" fmla="*/ 2450986 w 14030783"/>
                <a:gd name="connsiteY342" fmla="*/ 7496364 h 9738027"/>
                <a:gd name="connsiteX343" fmla="*/ 2482623 w 14030783"/>
                <a:gd name="connsiteY343" fmla="*/ 7618714 h 9738027"/>
                <a:gd name="connsiteX344" fmla="*/ 2535464 w 14030783"/>
                <a:gd name="connsiteY344" fmla="*/ 7655114 h 9738027"/>
                <a:gd name="connsiteX345" fmla="*/ 2622549 w 14030783"/>
                <a:gd name="connsiteY345" fmla="*/ 7684143 h 9738027"/>
                <a:gd name="connsiteX346" fmla="*/ 2682760 w 14030783"/>
                <a:gd name="connsiteY346" fmla="*/ 7741746 h 9738027"/>
                <a:gd name="connsiteX347" fmla="*/ 2791278 w 14030783"/>
                <a:gd name="connsiteY347" fmla="*/ 7744582 h 9738027"/>
                <a:gd name="connsiteX348" fmla="*/ 2847408 w 14030783"/>
                <a:gd name="connsiteY348" fmla="*/ 7814545 h 9738027"/>
                <a:gd name="connsiteX349" fmla="*/ 2927349 w 14030783"/>
                <a:gd name="connsiteY349" fmla="*/ 7807627 h 9738027"/>
                <a:gd name="connsiteX350" fmla="*/ 3007065 w 14030783"/>
                <a:gd name="connsiteY350" fmla="*/ 7838810 h 9738027"/>
                <a:gd name="connsiteX351" fmla="*/ 3145064 w 14030783"/>
                <a:gd name="connsiteY351" fmla="*/ 7843800 h 9738027"/>
                <a:gd name="connsiteX352" fmla="*/ 3254035 w 14030783"/>
                <a:gd name="connsiteY352" fmla="*/ 7881900 h 9738027"/>
                <a:gd name="connsiteX353" fmla="*/ 3367314 w 14030783"/>
                <a:gd name="connsiteY353" fmla="*/ 7843346 h 9738027"/>
                <a:gd name="connsiteX354" fmla="*/ 3456780 w 14030783"/>
                <a:gd name="connsiteY354" fmla="*/ 7819988 h 9738027"/>
                <a:gd name="connsiteX355" fmla="*/ 3480820 w 14030783"/>
                <a:gd name="connsiteY355" fmla="*/ 7878044 h 9738027"/>
                <a:gd name="connsiteX356" fmla="*/ 3490571 w 14030783"/>
                <a:gd name="connsiteY356" fmla="*/ 7923969 h 9738027"/>
                <a:gd name="connsiteX357" fmla="*/ 3512229 w 14030783"/>
                <a:gd name="connsiteY357" fmla="*/ 7982025 h 9738027"/>
                <a:gd name="connsiteX358" fmla="*/ 3546247 w 14030783"/>
                <a:gd name="connsiteY358" fmla="*/ 8022960 h 9738027"/>
                <a:gd name="connsiteX359" fmla="*/ 3609521 w 14030783"/>
                <a:gd name="connsiteY359" fmla="*/ 8017971 h 9738027"/>
                <a:gd name="connsiteX360" fmla="*/ 3624035 w 14030783"/>
                <a:gd name="connsiteY360" fmla="*/ 7901857 h 9738027"/>
                <a:gd name="connsiteX361" fmla="*/ 3703977 w 14030783"/>
                <a:gd name="connsiteY361" fmla="*/ 7834502 h 9738027"/>
                <a:gd name="connsiteX362" fmla="*/ 3747973 w 14030783"/>
                <a:gd name="connsiteY362" fmla="*/ 7787103 h 9738027"/>
                <a:gd name="connsiteX363" fmla="*/ 3882004 w 14030783"/>
                <a:gd name="connsiteY363" fmla="*/ 7842099 h 9738027"/>
                <a:gd name="connsiteX364" fmla="*/ 4030435 w 14030783"/>
                <a:gd name="connsiteY364" fmla="*/ 7872828 h 9738027"/>
                <a:gd name="connsiteX365" fmla="*/ 4110377 w 14030783"/>
                <a:gd name="connsiteY365" fmla="*/ 7834728 h 9738027"/>
                <a:gd name="connsiteX366" fmla="*/ 4146323 w 14030783"/>
                <a:gd name="connsiteY366" fmla="*/ 7921360 h 9738027"/>
                <a:gd name="connsiteX367" fmla="*/ 4196555 w 14030783"/>
                <a:gd name="connsiteY367" fmla="*/ 7962522 h 9738027"/>
                <a:gd name="connsiteX368" fmla="*/ 4261757 w 14030783"/>
                <a:gd name="connsiteY368" fmla="*/ 8028177 h 9738027"/>
                <a:gd name="connsiteX369" fmla="*/ 4252685 w 14030783"/>
                <a:gd name="connsiteY369" fmla="*/ 8093151 h 9738027"/>
                <a:gd name="connsiteX370" fmla="*/ 4277178 w 14030783"/>
                <a:gd name="connsiteY370" fmla="*/ 8148600 h 9738027"/>
                <a:gd name="connsiteX371" fmla="*/ 4436835 w 14030783"/>
                <a:gd name="connsiteY371" fmla="*/ 8119571 h 9738027"/>
                <a:gd name="connsiteX372" fmla="*/ 4565310 w 14030783"/>
                <a:gd name="connsiteY372" fmla="*/ 8078863 h 9738027"/>
                <a:gd name="connsiteX373" fmla="*/ 4639128 w 14030783"/>
                <a:gd name="connsiteY373" fmla="*/ 8082945 h 9738027"/>
                <a:gd name="connsiteX374" fmla="*/ 4712607 w 14030783"/>
                <a:gd name="connsiteY374" fmla="*/ 8047000 h 9738027"/>
                <a:gd name="connsiteX375" fmla="*/ 4741635 w 14030783"/>
                <a:gd name="connsiteY375" fmla="*/ 8003457 h 9738027"/>
                <a:gd name="connsiteX376" fmla="*/ 4756149 w 14030783"/>
                <a:gd name="connsiteY376" fmla="*/ 7959914 h 9738027"/>
                <a:gd name="connsiteX377" fmla="*/ 4843235 w 14030783"/>
                <a:gd name="connsiteY377" fmla="*/ 7930885 h 9738027"/>
                <a:gd name="connsiteX378" fmla="*/ 4877480 w 14030783"/>
                <a:gd name="connsiteY378" fmla="*/ 7904465 h 9738027"/>
                <a:gd name="connsiteX379" fmla="*/ 4933609 w 14030783"/>
                <a:gd name="connsiteY379" fmla="*/ 7875437 h 9738027"/>
                <a:gd name="connsiteX380" fmla="*/ 4986224 w 14030783"/>
                <a:gd name="connsiteY380" fmla="*/ 7839037 h 9738027"/>
                <a:gd name="connsiteX381" fmla="*/ 5104492 w 14030783"/>
                <a:gd name="connsiteY381" fmla="*/ 7766919 h 9738027"/>
                <a:gd name="connsiteX382" fmla="*/ 5249635 w 14030783"/>
                <a:gd name="connsiteY382" fmla="*/ 7814771 h 9738027"/>
                <a:gd name="connsiteX383" fmla="*/ 5336721 w 14030783"/>
                <a:gd name="connsiteY383" fmla="*/ 7872828 h 9738027"/>
                <a:gd name="connsiteX384" fmla="*/ 5423807 w 14030783"/>
                <a:gd name="connsiteY384" fmla="*/ 7858314 h 9738027"/>
                <a:gd name="connsiteX385" fmla="*/ 5467349 w 14030783"/>
                <a:gd name="connsiteY385" fmla="*/ 7829285 h 9738027"/>
                <a:gd name="connsiteX386" fmla="*/ 5553754 w 14030783"/>
                <a:gd name="connsiteY386" fmla="*/ 7712377 h 9738027"/>
                <a:gd name="connsiteX387" fmla="*/ 5602741 w 14030783"/>
                <a:gd name="connsiteY387" fmla="*/ 7788804 h 9738027"/>
                <a:gd name="connsiteX388" fmla="*/ 5641521 w 14030783"/>
                <a:gd name="connsiteY388" fmla="*/ 7843800 h 9738027"/>
                <a:gd name="connsiteX389" fmla="*/ 5656035 w 14030783"/>
                <a:gd name="connsiteY389" fmla="*/ 7887343 h 9738027"/>
                <a:gd name="connsiteX390" fmla="*/ 5745276 w 14030783"/>
                <a:gd name="connsiteY390" fmla="*/ 7950389 h 9738027"/>
                <a:gd name="connsiteX391" fmla="*/ 5770222 w 14030783"/>
                <a:gd name="connsiteY391" fmla="*/ 7990077 h 9738027"/>
                <a:gd name="connsiteX392" fmla="*/ 5766480 w 14030783"/>
                <a:gd name="connsiteY392" fmla="*/ 8069112 h 9738027"/>
                <a:gd name="connsiteX393" fmla="*/ 5771016 w 14030783"/>
                <a:gd name="connsiteY393" fmla="*/ 8131703 h 9738027"/>
                <a:gd name="connsiteX394" fmla="*/ 5778386 w 14030783"/>
                <a:gd name="connsiteY394" fmla="*/ 8211419 h 9738027"/>
                <a:gd name="connsiteX395" fmla="*/ 5776458 w 14030783"/>
                <a:gd name="connsiteY395" fmla="*/ 8300887 h 9738027"/>
                <a:gd name="connsiteX396" fmla="*/ 5730989 w 14030783"/>
                <a:gd name="connsiteY396" fmla="*/ 8377994 h 9738027"/>
                <a:gd name="connsiteX397" fmla="*/ 5641521 w 14030783"/>
                <a:gd name="connsiteY397" fmla="*/ 8424371 h 9738027"/>
                <a:gd name="connsiteX398" fmla="*/ 5612492 w 14030783"/>
                <a:gd name="connsiteY398" fmla="*/ 8467914 h 9738027"/>
                <a:gd name="connsiteX399" fmla="*/ 5597978 w 14030783"/>
                <a:gd name="connsiteY399" fmla="*/ 8511457 h 9738027"/>
                <a:gd name="connsiteX400" fmla="*/ 5510892 w 14030783"/>
                <a:gd name="connsiteY400" fmla="*/ 8598543 h 9738027"/>
                <a:gd name="connsiteX401" fmla="*/ 5496378 w 14030783"/>
                <a:gd name="connsiteY401" fmla="*/ 8642085 h 9738027"/>
                <a:gd name="connsiteX402" fmla="*/ 5558744 w 14030783"/>
                <a:gd name="connsiteY402" fmla="*/ 8768178 h 9738027"/>
                <a:gd name="connsiteX403" fmla="*/ 5516109 w 14030783"/>
                <a:gd name="connsiteY403" fmla="*/ 8861954 h 9738027"/>
                <a:gd name="connsiteX404" fmla="*/ 5658303 w 14030783"/>
                <a:gd name="connsiteY404" fmla="*/ 8840183 h 9738027"/>
                <a:gd name="connsiteX405" fmla="*/ 5750491 w 14030783"/>
                <a:gd name="connsiteY405" fmla="*/ 8814103 h 9738027"/>
                <a:gd name="connsiteX406" fmla="*/ 5815692 w 14030783"/>
                <a:gd name="connsiteY406" fmla="*/ 8800268 h 9738027"/>
                <a:gd name="connsiteX407" fmla="*/ 5787798 w 14030783"/>
                <a:gd name="connsiteY407" fmla="*/ 8872159 h 9738027"/>
                <a:gd name="connsiteX408" fmla="*/ 5786890 w 14030783"/>
                <a:gd name="connsiteY408" fmla="*/ 8903343 h 9738027"/>
                <a:gd name="connsiteX409" fmla="*/ 5786664 w 14030783"/>
                <a:gd name="connsiteY409" fmla="*/ 8946885 h 9738027"/>
                <a:gd name="connsiteX410" fmla="*/ 5815692 w 14030783"/>
                <a:gd name="connsiteY410" fmla="*/ 9033971 h 9738027"/>
                <a:gd name="connsiteX411" fmla="*/ 5868760 w 14030783"/>
                <a:gd name="connsiteY411" fmla="*/ 9080576 h 9738027"/>
                <a:gd name="connsiteX412" fmla="*/ 5921828 w 14030783"/>
                <a:gd name="connsiteY412" fmla="*/ 9114140 h 9738027"/>
                <a:gd name="connsiteX413" fmla="*/ 5946321 w 14030783"/>
                <a:gd name="connsiteY413" fmla="*/ 9164600 h 9738027"/>
                <a:gd name="connsiteX414" fmla="*/ 5902778 w 14030783"/>
                <a:gd name="connsiteY414" fmla="*/ 9266200 h 9738027"/>
                <a:gd name="connsiteX415" fmla="*/ 6062435 w 14030783"/>
                <a:gd name="connsiteY415" fmla="*/ 9353285 h 9738027"/>
                <a:gd name="connsiteX416" fmla="*/ 6076949 w 14030783"/>
                <a:gd name="connsiteY416" fmla="*/ 9396828 h 9738027"/>
                <a:gd name="connsiteX417" fmla="*/ 6105978 w 14030783"/>
                <a:gd name="connsiteY417" fmla="*/ 9440371 h 9738027"/>
                <a:gd name="connsiteX418" fmla="*/ 6172653 w 14030783"/>
                <a:gd name="connsiteY418" fmla="*/ 9471214 h 9738027"/>
                <a:gd name="connsiteX419" fmla="*/ 6308384 w 14030783"/>
                <a:gd name="connsiteY419" fmla="*/ 9406920 h 9738027"/>
                <a:gd name="connsiteX420" fmla="*/ 6338207 w 14030783"/>
                <a:gd name="connsiteY420" fmla="*/ 9440371 h 9738027"/>
                <a:gd name="connsiteX421" fmla="*/ 6352721 w 14030783"/>
                <a:gd name="connsiteY421" fmla="*/ 9483914 h 9738027"/>
                <a:gd name="connsiteX422" fmla="*/ 6386739 w 14030783"/>
                <a:gd name="connsiteY422" fmla="*/ 9527003 h 9738027"/>
                <a:gd name="connsiteX423" fmla="*/ 6444569 w 14030783"/>
                <a:gd name="connsiteY423" fmla="*/ 9556032 h 9738027"/>
                <a:gd name="connsiteX424" fmla="*/ 6469061 w 14030783"/>
                <a:gd name="connsiteY424" fmla="*/ 9510562 h 9738027"/>
                <a:gd name="connsiteX425" fmla="*/ 6468835 w 14030783"/>
                <a:gd name="connsiteY425" fmla="*/ 9382314 h 9738027"/>
                <a:gd name="connsiteX426" fmla="*/ 6439807 w 14030783"/>
                <a:gd name="connsiteY426" fmla="*/ 9280714 h 9738027"/>
                <a:gd name="connsiteX427" fmla="*/ 6483349 w 14030783"/>
                <a:gd name="connsiteY427" fmla="*/ 9237171 h 9738027"/>
                <a:gd name="connsiteX428" fmla="*/ 6526892 w 14030783"/>
                <a:gd name="connsiteY428" fmla="*/ 9222657 h 9738027"/>
                <a:gd name="connsiteX429" fmla="*/ 6596516 w 14030783"/>
                <a:gd name="connsiteY429" fmla="*/ 9225945 h 9738027"/>
                <a:gd name="connsiteX430" fmla="*/ 6675097 w 14030783"/>
                <a:gd name="connsiteY430" fmla="*/ 9168795 h 9738027"/>
                <a:gd name="connsiteX431" fmla="*/ 6776243 w 14030783"/>
                <a:gd name="connsiteY431" fmla="*/ 9224812 h 9738027"/>
                <a:gd name="connsiteX432" fmla="*/ 6802664 w 14030783"/>
                <a:gd name="connsiteY432" fmla="*/ 9164600 h 9738027"/>
                <a:gd name="connsiteX433" fmla="*/ 6867638 w 14030783"/>
                <a:gd name="connsiteY433" fmla="*/ 9181722 h 9738027"/>
                <a:gd name="connsiteX434" fmla="*/ 6909027 w 14030783"/>
                <a:gd name="connsiteY434" fmla="*/ 9205988 h 9738027"/>
                <a:gd name="connsiteX435" fmla="*/ 6991349 w 14030783"/>
                <a:gd name="connsiteY435" fmla="*/ 9208143 h 9738027"/>
                <a:gd name="connsiteX436" fmla="*/ 7063921 w 14030783"/>
                <a:gd name="connsiteY436" fmla="*/ 9121057 h 9738027"/>
                <a:gd name="connsiteX437" fmla="*/ 7141028 w 14030783"/>
                <a:gd name="connsiteY437" fmla="*/ 9139881 h 9738027"/>
                <a:gd name="connsiteX438" fmla="*/ 7209064 w 14030783"/>
                <a:gd name="connsiteY438" fmla="*/ 9077514 h 9738027"/>
                <a:gd name="connsiteX439" fmla="*/ 7235939 w 14030783"/>
                <a:gd name="connsiteY439" fmla="*/ 9048713 h 9738027"/>
                <a:gd name="connsiteX440" fmla="*/ 7275172 w 14030783"/>
                <a:gd name="connsiteY440" fmla="*/ 9023539 h 9738027"/>
                <a:gd name="connsiteX441" fmla="*/ 7310436 w 14030783"/>
                <a:gd name="connsiteY441" fmla="*/ 9063681 h 9738027"/>
                <a:gd name="connsiteX442" fmla="*/ 7346609 w 14030783"/>
                <a:gd name="connsiteY442" fmla="*/ 9109604 h 9738027"/>
                <a:gd name="connsiteX443" fmla="*/ 7382328 w 14030783"/>
                <a:gd name="connsiteY443" fmla="*/ 9159270 h 9738027"/>
                <a:gd name="connsiteX444" fmla="*/ 7499349 w 14030783"/>
                <a:gd name="connsiteY444" fmla="*/ 9164600 h 9738027"/>
                <a:gd name="connsiteX445" fmla="*/ 7586435 w 14030783"/>
                <a:gd name="connsiteY445" fmla="*/ 9179114 h 9738027"/>
                <a:gd name="connsiteX446" fmla="*/ 7600949 w 14030783"/>
                <a:gd name="connsiteY446" fmla="*/ 9353285 h 9738027"/>
                <a:gd name="connsiteX447" fmla="*/ 7673521 w 14030783"/>
                <a:gd name="connsiteY447" fmla="*/ 9367800 h 9738027"/>
                <a:gd name="connsiteX448" fmla="*/ 7760607 w 14030783"/>
                <a:gd name="connsiteY448" fmla="*/ 9396828 h 9738027"/>
                <a:gd name="connsiteX449" fmla="*/ 7847692 w 14030783"/>
                <a:gd name="connsiteY449" fmla="*/ 9425857 h 9738027"/>
                <a:gd name="connsiteX450" fmla="*/ 7891235 w 14030783"/>
                <a:gd name="connsiteY450" fmla="*/ 9440371 h 9738027"/>
                <a:gd name="connsiteX451" fmla="*/ 7934778 w 14030783"/>
                <a:gd name="connsiteY451" fmla="*/ 9396828 h 9738027"/>
                <a:gd name="connsiteX452" fmla="*/ 7978321 w 14030783"/>
                <a:gd name="connsiteY452" fmla="*/ 9382314 h 9738027"/>
                <a:gd name="connsiteX453" fmla="*/ 8001453 w 14030783"/>
                <a:gd name="connsiteY453" fmla="*/ 9347389 h 9738027"/>
                <a:gd name="connsiteX454" fmla="*/ 8044315 w 14030783"/>
                <a:gd name="connsiteY454" fmla="*/ 9335483 h 9738027"/>
                <a:gd name="connsiteX455" fmla="*/ 8103847 w 14030783"/>
                <a:gd name="connsiteY455" fmla="*/ 9397396 h 9738027"/>
                <a:gd name="connsiteX456" fmla="*/ 8207942 w 14030783"/>
                <a:gd name="connsiteY456" fmla="*/ 9437309 h 9738027"/>
                <a:gd name="connsiteX457" fmla="*/ 8253866 w 14030783"/>
                <a:gd name="connsiteY457" fmla="*/ 9392633 h 9738027"/>
                <a:gd name="connsiteX458" fmla="*/ 8294347 w 14030783"/>
                <a:gd name="connsiteY458" fmla="*/ 9401818 h 9738027"/>
                <a:gd name="connsiteX459" fmla="*/ 8337890 w 14030783"/>
                <a:gd name="connsiteY459" fmla="*/ 9438217 h 9738027"/>
                <a:gd name="connsiteX460" fmla="*/ 8356259 w 14030783"/>
                <a:gd name="connsiteY460" fmla="*/ 9485502 h 9738027"/>
                <a:gd name="connsiteX461" fmla="*/ 8333808 w 14030783"/>
                <a:gd name="connsiteY461" fmla="*/ 9519633 h 9738027"/>
                <a:gd name="connsiteX462" fmla="*/ 8315778 w 14030783"/>
                <a:gd name="connsiteY462" fmla="*/ 9604564 h 9738027"/>
                <a:gd name="connsiteX463" fmla="*/ 8348095 w 14030783"/>
                <a:gd name="connsiteY463" fmla="*/ 9685413 h 9738027"/>
                <a:gd name="connsiteX464" fmla="*/ 8389257 w 14030783"/>
                <a:gd name="connsiteY464" fmla="*/ 9738027 h 9738027"/>
                <a:gd name="connsiteX465" fmla="*/ 8428264 w 14030783"/>
                <a:gd name="connsiteY465" fmla="*/ 9730657 h 9738027"/>
                <a:gd name="connsiteX466" fmla="*/ 8425202 w 14030783"/>
                <a:gd name="connsiteY466" fmla="*/ 9682578 h 9738027"/>
                <a:gd name="connsiteX467" fmla="*/ 8399235 w 14030783"/>
                <a:gd name="connsiteY467" fmla="*/ 9643571 h 9738027"/>
                <a:gd name="connsiteX468" fmla="*/ 8389937 w 14030783"/>
                <a:gd name="connsiteY468" fmla="*/ 9571453 h 9738027"/>
                <a:gd name="connsiteX469" fmla="*/ 8409214 w 14030783"/>
                <a:gd name="connsiteY469" fmla="*/ 9527684 h 9738027"/>
                <a:gd name="connsiteX470" fmla="*/ 8434841 w 14030783"/>
                <a:gd name="connsiteY470" fmla="*/ 9475977 h 9738027"/>
                <a:gd name="connsiteX471" fmla="*/ 8468178 w 14030783"/>
                <a:gd name="connsiteY471" fmla="*/ 9483120 h 9738027"/>
                <a:gd name="connsiteX472" fmla="*/ 8534853 w 14030783"/>
                <a:gd name="connsiteY472" fmla="*/ 9473595 h 9738027"/>
                <a:gd name="connsiteX473" fmla="*/ 8592684 w 14030783"/>
                <a:gd name="connsiteY473" fmla="*/ 9453185 h 9738027"/>
                <a:gd name="connsiteX474" fmla="*/ 8675007 w 14030783"/>
                <a:gd name="connsiteY474" fmla="*/ 9428465 h 9738027"/>
                <a:gd name="connsiteX475" fmla="*/ 8734991 w 14030783"/>
                <a:gd name="connsiteY475" fmla="*/ 9415877 h 9738027"/>
                <a:gd name="connsiteX476" fmla="*/ 8730116 w 14030783"/>
                <a:gd name="connsiteY476" fmla="*/ 9375964 h 9738027"/>
                <a:gd name="connsiteX477" fmla="*/ 8753928 w 14030783"/>
                <a:gd name="connsiteY477" fmla="*/ 9356914 h 9738027"/>
                <a:gd name="connsiteX478" fmla="*/ 8782503 w 14030783"/>
                <a:gd name="connsiteY478" fmla="*/ 9359295 h 9738027"/>
                <a:gd name="connsiteX479" fmla="*/ 8849178 w 14030783"/>
                <a:gd name="connsiteY479" fmla="*/ 9382314 h 9738027"/>
                <a:gd name="connsiteX480" fmla="*/ 8894876 w 14030783"/>
                <a:gd name="connsiteY480" fmla="*/ 9312577 h 9738027"/>
                <a:gd name="connsiteX481" fmla="*/ 8942047 w 14030783"/>
                <a:gd name="connsiteY481" fmla="*/ 9314052 h 9738027"/>
                <a:gd name="connsiteX482" fmla="*/ 8980147 w 14030783"/>
                <a:gd name="connsiteY482" fmla="*/ 9356914 h 9738027"/>
                <a:gd name="connsiteX483" fmla="*/ 9023009 w 14030783"/>
                <a:gd name="connsiteY483" fmla="*/ 9321195 h 9738027"/>
                <a:gd name="connsiteX484" fmla="*/ 9064511 w 14030783"/>
                <a:gd name="connsiteY484" fmla="*/ 9264272 h 9738027"/>
                <a:gd name="connsiteX485" fmla="*/ 9124723 w 14030783"/>
                <a:gd name="connsiteY485" fmla="*/ 9278106 h 9738027"/>
                <a:gd name="connsiteX486" fmla="*/ 9163503 w 14030783"/>
                <a:gd name="connsiteY486" fmla="*/ 9237852 h 9738027"/>
                <a:gd name="connsiteX487" fmla="*/ 9168266 w 14030783"/>
                <a:gd name="connsiteY487" fmla="*/ 9186258 h 9738027"/>
                <a:gd name="connsiteX488" fmla="*/ 9199222 w 14030783"/>
                <a:gd name="connsiteY488" fmla="*/ 9133077 h 9738027"/>
                <a:gd name="connsiteX489" fmla="*/ 9242084 w 14030783"/>
                <a:gd name="connsiteY489" fmla="*/ 9156889 h 9738027"/>
                <a:gd name="connsiteX490" fmla="*/ 9285174 w 14030783"/>
                <a:gd name="connsiteY490" fmla="*/ 9196690 h 9738027"/>
                <a:gd name="connsiteX491" fmla="*/ 9344478 w 14030783"/>
                <a:gd name="connsiteY491" fmla="*/ 9159270 h 9738027"/>
                <a:gd name="connsiteX492" fmla="*/ 9438367 w 14030783"/>
                <a:gd name="connsiteY492" fmla="*/ 9131943 h 9738027"/>
                <a:gd name="connsiteX493" fmla="*/ 9496878 w 14030783"/>
                <a:gd name="connsiteY493" fmla="*/ 9130695 h 9738027"/>
                <a:gd name="connsiteX494" fmla="*/ 9557316 w 14030783"/>
                <a:gd name="connsiteY494" fmla="*/ 9105521 h 9738027"/>
                <a:gd name="connsiteX495" fmla="*/ 9613446 w 14030783"/>
                <a:gd name="connsiteY495" fmla="*/ 9126046 h 9738027"/>
                <a:gd name="connsiteX496" fmla="*/ 9691007 w 14030783"/>
                <a:gd name="connsiteY496" fmla="*/ 9106543 h 9738027"/>
                <a:gd name="connsiteX497" fmla="*/ 9792153 w 14030783"/>
                <a:gd name="connsiteY497" fmla="*/ 9094977 h 9738027"/>
                <a:gd name="connsiteX498" fmla="*/ 9854973 w 14030783"/>
                <a:gd name="connsiteY498" fmla="*/ 9050866 h 9738027"/>
                <a:gd name="connsiteX499" fmla="*/ 9842159 w 14030783"/>
                <a:gd name="connsiteY499" fmla="*/ 9009252 h 9738027"/>
                <a:gd name="connsiteX500" fmla="*/ 9858034 w 14030783"/>
                <a:gd name="connsiteY500" fmla="*/ 8981583 h 9738027"/>
                <a:gd name="connsiteX501" fmla="*/ 9911216 w 14030783"/>
                <a:gd name="connsiteY501" fmla="*/ 8980677 h 9738027"/>
                <a:gd name="connsiteX502" fmla="*/ 9932534 w 14030783"/>
                <a:gd name="connsiteY502" fmla="*/ 8931350 h 9738027"/>
                <a:gd name="connsiteX503" fmla="*/ 9981519 w 14030783"/>
                <a:gd name="connsiteY503" fmla="*/ 8904022 h 9738027"/>
                <a:gd name="connsiteX504" fmla="*/ 10063162 w 14030783"/>
                <a:gd name="connsiteY504" fmla="*/ 8850956 h 9738027"/>
                <a:gd name="connsiteX505" fmla="*/ 10140723 w 14030783"/>
                <a:gd name="connsiteY505" fmla="*/ 8802650 h 9738027"/>
                <a:gd name="connsiteX506" fmla="*/ 10169524 w 14030783"/>
                <a:gd name="connsiteY506" fmla="*/ 8768632 h 9738027"/>
                <a:gd name="connsiteX507" fmla="*/ 10138795 w 14030783"/>
                <a:gd name="connsiteY507" fmla="*/ 8719646 h 9738027"/>
                <a:gd name="connsiteX508" fmla="*/ 10178256 w 14030783"/>
                <a:gd name="connsiteY508" fmla="*/ 8683474 h 9738027"/>
                <a:gd name="connsiteX509" fmla="*/ 10238467 w 14030783"/>
                <a:gd name="connsiteY509" fmla="*/ 8664197 h 9738027"/>
                <a:gd name="connsiteX510" fmla="*/ 10291535 w 14030783"/>
                <a:gd name="connsiteY510" fmla="*/ 8642539 h 9738027"/>
                <a:gd name="connsiteX511" fmla="*/ 10332470 w 14030783"/>
                <a:gd name="connsiteY511" fmla="*/ 8610902 h 9738027"/>
                <a:gd name="connsiteX512" fmla="*/ 10389847 w 14030783"/>
                <a:gd name="connsiteY512" fmla="*/ 8533002 h 9738027"/>
                <a:gd name="connsiteX513" fmla="*/ 10402207 w 14030783"/>
                <a:gd name="connsiteY513" fmla="*/ 8525971 h 9738027"/>
                <a:gd name="connsiteX514" fmla="*/ 10436905 w 14030783"/>
                <a:gd name="connsiteY514" fmla="*/ 8480274 h 9738027"/>
                <a:gd name="connsiteX515" fmla="*/ 10475232 w 14030783"/>
                <a:gd name="connsiteY515" fmla="*/ 8443875 h 9738027"/>
                <a:gd name="connsiteX516" fmla="*/ 10518321 w 14030783"/>
                <a:gd name="connsiteY516" fmla="*/ 8395343 h 9738027"/>
                <a:gd name="connsiteX517" fmla="*/ 10533516 w 14030783"/>
                <a:gd name="connsiteY517" fmla="*/ 8308257 h 9738027"/>
                <a:gd name="connsiteX518" fmla="*/ 10538052 w 14030783"/>
                <a:gd name="connsiteY518" fmla="*/ 8247819 h 9738027"/>
                <a:gd name="connsiteX519" fmla="*/ 10520816 w 14030783"/>
                <a:gd name="connsiteY519" fmla="*/ 8171052 h 9738027"/>
                <a:gd name="connsiteX520" fmla="*/ 10561864 w 14030783"/>
                <a:gd name="connsiteY520" fmla="*/ 8117643 h 9738027"/>
                <a:gd name="connsiteX521" fmla="*/ 10605407 w 14030783"/>
                <a:gd name="connsiteY521" fmla="*/ 8119571 h 9738027"/>
                <a:gd name="connsiteX522" fmla="*/ 10666072 w 14030783"/>
                <a:gd name="connsiteY522" fmla="*/ 8102676 h 9738027"/>
                <a:gd name="connsiteX523" fmla="*/ 10693627 w 14030783"/>
                <a:gd name="connsiteY523" fmla="*/ 8025569 h 9738027"/>
                <a:gd name="connsiteX524" fmla="*/ 10735128 w 14030783"/>
                <a:gd name="connsiteY524" fmla="*/ 7994839 h 9738027"/>
                <a:gd name="connsiteX525" fmla="*/ 10813823 w 14030783"/>
                <a:gd name="connsiteY525" fmla="*/ 7894940 h 9738027"/>
                <a:gd name="connsiteX526" fmla="*/ 10845233 w 14030783"/>
                <a:gd name="connsiteY526" fmla="*/ 7805246 h 9738027"/>
                <a:gd name="connsiteX527" fmla="*/ 10886394 w 14030783"/>
                <a:gd name="connsiteY527" fmla="*/ 7745488 h 9738027"/>
                <a:gd name="connsiteX528" fmla="*/ 10942297 w 14030783"/>
                <a:gd name="connsiteY528" fmla="*/ 7730520 h 9738027"/>
                <a:gd name="connsiteX529" fmla="*/ 10997292 w 14030783"/>
                <a:gd name="connsiteY529" fmla="*/ 7727685 h 9738027"/>
                <a:gd name="connsiteX530" fmla="*/ 10990829 w 14030783"/>
                <a:gd name="connsiteY530" fmla="*/ 7706028 h 9738027"/>
                <a:gd name="connsiteX531" fmla="*/ 10982778 w 14030783"/>
                <a:gd name="connsiteY531" fmla="*/ 7652732 h 9738027"/>
                <a:gd name="connsiteX532" fmla="*/ 10989695 w 14030783"/>
                <a:gd name="connsiteY532" fmla="*/ 7604427 h 9738027"/>
                <a:gd name="connsiteX533" fmla="*/ 10956584 w 14030783"/>
                <a:gd name="connsiteY533" fmla="*/ 7507590 h 9738027"/>
                <a:gd name="connsiteX534" fmla="*/ 10954430 w 14030783"/>
                <a:gd name="connsiteY534" fmla="*/ 7454521 h 9738027"/>
                <a:gd name="connsiteX535" fmla="*/ 11002735 w 14030783"/>
                <a:gd name="connsiteY535" fmla="*/ 7401681 h 9738027"/>
                <a:gd name="connsiteX536" fmla="*/ 11063741 w 14030783"/>
                <a:gd name="connsiteY536" fmla="*/ 7373333 h 9738027"/>
                <a:gd name="connsiteX537" fmla="*/ 11055349 w 14030783"/>
                <a:gd name="connsiteY537" fmla="*/ 7335800 h 9738027"/>
                <a:gd name="connsiteX538" fmla="*/ 11013734 w 14030783"/>
                <a:gd name="connsiteY538" fmla="*/ 7306998 h 9738027"/>
                <a:gd name="connsiteX539" fmla="*/ 10951368 w 14030783"/>
                <a:gd name="connsiteY539" fmla="*/ 7239643 h 9738027"/>
                <a:gd name="connsiteX540" fmla="*/ 10890703 w 14030783"/>
                <a:gd name="connsiteY540" fmla="*/ 7270371 h 9738027"/>
                <a:gd name="connsiteX541" fmla="*/ 10820966 w 14030783"/>
                <a:gd name="connsiteY541" fmla="*/ 7263001 h 9738027"/>
                <a:gd name="connsiteX542" fmla="*/ 10823121 w 14030783"/>
                <a:gd name="connsiteY542" fmla="*/ 7205171 h 9738027"/>
                <a:gd name="connsiteX543" fmla="*/ 10869045 w 14030783"/>
                <a:gd name="connsiteY543" fmla="*/ 7133053 h 9738027"/>
                <a:gd name="connsiteX544" fmla="*/ 10916103 w 14030783"/>
                <a:gd name="connsiteY544" fmla="*/ 7116158 h 9738027"/>
                <a:gd name="connsiteX545" fmla="*/ 10956130 w 14030783"/>
                <a:gd name="connsiteY545" fmla="*/ 7087357 h 9738027"/>
                <a:gd name="connsiteX546" fmla="*/ 11012486 w 14030783"/>
                <a:gd name="connsiteY546" fmla="*/ 7074769 h 9738027"/>
                <a:gd name="connsiteX547" fmla="*/ 11072244 w 14030783"/>
                <a:gd name="connsiteY547" fmla="*/ 7055039 h 9738027"/>
                <a:gd name="connsiteX548" fmla="*/ 10968491 w 14030783"/>
                <a:gd name="connsiteY548" fmla="*/ 6954120 h 9738027"/>
                <a:gd name="connsiteX549" fmla="*/ 10942070 w 14030783"/>
                <a:gd name="connsiteY549" fmla="*/ 6879619 h 9738027"/>
                <a:gd name="connsiteX550" fmla="*/ 11036527 w 14030783"/>
                <a:gd name="connsiteY550" fmla="*/ 6886083 h 9738027"/>
                <a:gd name="connsiteX551" fmla="*/ 11084378 w 14030783"/>
                <a:gd name="connsiteY551" fmla="*/ 6856828 h 9738027"/>
                <a:gd name="connsiteX552" fmla="*/ 11026321 w 14030783"/>
                <a:gd name="connsiteY552" fmla="*/ 6788566 h 9738027"/>
                <a:gd name="connsiteX553" fmla="*/ 10953749 w 14030783"/>
                <a:gd name="connsiteY553" fmla="*/ 6740714 h 9738027"/>
                <a:gd name="connsiteX554" fmla="*/ 10948307 w 14030783"/>
                <a:gd name="connsiteY554" fmla="*/ 6692862 h 9738027"/>
                <a:gd name="connsiteX555" fmla="*/ 10895692 w 14030783"/>
                <a:gd name="connsiteY555" fmla="*/ 6668143 h 9738027"/>
                <a:gd name="connsiteX556" fmla="*/ 10852603 w 14030783"/>
                <a:gd name="connsiteY556" fmla="*/ 6633671 h 9738027"/>
                <a:gd name="connsiteX557" fmla="*/ 10842851 w 14030783"/>
                <a:gd name="connsiteY557" fmla="*/ 6556790 h 9738027"/>
                <a:gd name="connsiteX558" fmla="*/ 10832646 w 14030783"/>
                <a:gd name="connsiteY558" fmla="*/ 6494198 h 9738027"/>
                <a:gd name="connsiteX559" fmla="*/ 10779578 w 14030783"/>
                <a:gd name="connsiteY559" fmla="*/ 6367878 h 9738027"/>
                <a:gd name="connsiteX560" fmla="*/ 10750549 w 14030783"/>
                <a:gd name="connsiteY560" fmla="*/ 6247228 h 9738027"/>
                <a:gd name="connsiteX561" fmla="*/ 10707007 w 14030783"/>
                <a:gd name="connsiteY561" fmla="*/ 6218200 h 9738027"/>
                <a:gd name="connsiteX562" fmla="*/ 10658021 w 14030783"/>
                <a:gd name="connsiteY562" fmla="*/ 6155833 h 9738027"/>
                <a:gd name="connsiteX563" fmla="*/ 10547349 w 14030783"/>
                <a:gd name="connsiteY563" fmla="*/ 6072831 h 9738027"/>
                <a:gd name="connsiteX564" fmla="*/ 10465027 w 14030783"/>
                <a:gd name="connsiteY564" fmla="*/ 6005701 h 9738027"/>
                <a:gd name="connsiteX565" fmla="*/ 10480221 w 14030783"/>
                <a:gd name="connsiteY565" fmla="*/ 5885505 h 9738027"/>
                <a:gd name="connsiteX566" fmla="*/ 10547803 w 14030783"/>
                <a:gd name="connsiteY566" fmla="*/ 5822232 h 9738027"/>
                <a:gd name="connsiteX567" fmla="*/ 10634435 w 14030783"/>
                <a:gd name="connsiteY567" fmla="*/ 5724714 h 9738027"/>
                <a:gd name="connsiteX568" fmla="*/ 10668453 w 14030783"/>
                <a:gd name="connsiteY568" fmla="*/ 5637402 h 9738027"/>
                <a:gd name="connsiteX569" fmla="*/ 10711996 w 14030783"/>
                <a:gd name="connsiteY569" fmla="*/ 5604745 h 9738027"/>
                <a:gd name="connsiteX570" fmla="*/ 10789103 w 14030783"/>
                <a:gd name="connsiteY570" fmla="*/ 5627196 h 9738027"/>
                <a:gd name="connsiteX571" fmla="*/ 10799989 w 14030783"/>
                <a:gd name="connsiteY571" fmla="*/ 5560067 h 9738027"/>
                <a:gd name="connsiteX572" fmla="*/ 10853057 w 14030783"/>
                <a:gd name="connsiteY572" fmla="*/ 5502464 h 9738027"/>
                <a:gd name="connsiteX573" fmla="*/ 10929936 w 14030783"/>
                <a:gd name="connsiteY573" fmla="*/ 5468446 h 9738027"/>
                <a:gd name="connsiteX574" fmla="*/ 10997292 w 14030783"/>
                <a:gd name="connsiteY574" fmla="*/ 5463457 h 9738027"/>
                <a:gd name="connsiteX575" fmla="*/ 11027909 w 14030783"/>
                <a:gd name="connsiteY575" fmla="*/ 5434655 h 9738027"/>
                <a:gd name="connsiteX576" fmla="*/ 11090501 w 14030783"/>
                <a:gd name="connsiteY576" fmla="*/ 5395875 h 9738027"/>
                <a:gd name="connsiteX577" fmla="*/ 11200492 w 14030783"/>
                <a:gd name="connsiteY577" fmla="*/ 5361857 h 9738027"/>
                <a:gd name="connsiteX578" fmla="*/ 11244035 w 14030783"/>
                <a:gd name="connsiteY578" fmla="*/ 5332828 h 9738027"/>
                <a:gd name="connsiteX579" fmla="*/ 11200492 w 14030783"/>
                <a:gd name="connsiteY579" fmla="*/ 5303800 h 9738027"/>
                <a:gd name="connsiteX580" fmla="*/ 10910207 w 14030783"/>
                <a:gd name="connsiteY580" fmla="*/ 5260257 h 9738027"/>
                <a:gd name="connsiteX581" fmla="*/ 10866664 w 14030783"/>
                <a:gd name="connsiteY581" fmla="*/ 5216714 h 9738027"/>
                <a:gd name="connsiteX582" fmla="*/ 10721521 w 14030783"/>
                <a:gd name="connsiteY582" fmla="*/ 5274771 h 9738027"/>
                <a:gd name="connsiteX583" fmla="*/ 10663464 w 14030783"/>
                <a:gd name="connsiteY583" fmla="*/ 5303800 h 9738027"/>
                <a:gd name="connsiteX584" fmla="*/ 10576378 w 14030783"/>
                <a:gd name="connsiteY584" fmla="*/ 5390206 h 9738027"/>
                <a:gd name="connsiteX585" fmla="*/ 10479087 w 14030783"/>
                <a:gd name="connsiteY585" fmla="*/ 5361403 h 9738027"/>
                <a:gd name="connsiteX586" fmla="*/ 10407422 w 14030783"/>
                <a:gd name="connsiteY586" fmla="*/ 5317633 h 9738027"/>
                <a:gd name="connsiteX587" fmla="*/ 10387692 w 14030783"/>
                <a:gd name="connsiteY587" fmla="*/ 5245743 h 9738027"/>
                <a:gd name="connsiteX588" fmla="*/ 10402207 w 14030783"/>
                <a:gd name="connsiteY588" fmla="*/ 5187685 h 9738027"/>
                <a:gd name="connsiteX589" fmla="*/ 10431235 w 14030783"/>
                <a:gd name="connsiteY589" fmla="*/ 5144143 h 9738027"/>
                <a:gd name="connsiteX590" fmla="*/ 10387692 w 14030783"/>
                <a:gd name="connsiteY590" fmla="*/ 5115114 h 9738027"/>
                <a:gd name="connsiteX591" fmla="*/ 10329635 w 14030783"/>
                <a:gd name="connsiteY591" fmla="*/ 5100600 h 9738027"/>
                <a:gd name="connsiteX592" fmla="*/ 10242549 w 14030783"/>
                <a:gd name="connsiteY592" fmla="*/ 5071571 h 9738027"/>
                <a:gd name="connsiteX593" fmla="*/ 10199007 w 14030783"/>
                <a:gd name="connsiteY593" fmla="*/ 5057057 h 9738027"/>
                <a:gd name="connsiteX594" fmla="*/ 10112602 w 14030783"/>
                <a:gd name="connsiteY594" fmla="*/ 5028028 h 9738027"/>
                <a:gd name="connsiteX595" fmla="*/ 10083346 w 14030783"/>
                <a:gd name="connsiteY595" fmla="*/ 4921665 h 9738027"/>
                <a:gd name="connsiteX596" fmla="*/ 10088789 w 14030783"/>
                <a:gd name="connsiteY596" fmla="*/ 4868598 h 9738027"/>
                <a:gd name="connsiteX597" fmla="*/ 10141403 w 14030783"/>
                <a:gd name="connsiteY597" fmla="*/ 4758381 h 9738027"/>
                <a:gd name="connsiteX598" fmla="*/ 10227809 w 14030783"/>
                <a:gd name="connsiteY598" fmla="*/ 4753164 h 9738027"/>
                <a:gd name="connsiteX599" fmla="*/ 10301060 w 14030783"/>
                <a:gd name="connsiteY599" fmla="*/ 4791490 h 9738027"/>
                <a:gd name="connsiteX600" fmla="*/ 10350727 w 14030783"/>
                <a:gd name="connsiteY600" fmla="*/ 4762462 h 9738027"/>
                <a:gd name="connsiteX601" fmla="*/ 10404021 w 14030783"/>
                <a:gd name="connsiteY601" fmla="*/ 4752710 h 9738027"/>
                <a:gd name="connsiteX602" fmla="*/ 10461851 w 14030783"/>
                <a:gd name="connsiteY602" fmla="*/ 4698963 h 9738027"/>
                <a:gd name="connsiteX603" fmla="*/ 10486117 w 14030783"/>
                <a:gd name="connsiteY603" fmla="*/ 4607114 h 9738027"/>
                <a:gd name="connsiteX604" fmla="*/ 10530341 w 14030783"/>
                <a:gd name="connsiteY604" fmla="*/ 4532502 h 9738027"/>
                <a:gd name="connsiteX605" fmla="*/ 10634435 w 14030783"/>
                <a:gd name="connsiteY605" fmla="*/ 4520028 h 9738027"/>
                <a:gd name="connsiteX606" fmla="*/ 10677978 w 14030783"/>
                <a:gd name="connsiteY606" fmla="*/ 4491000 h 9738027"/>
                <a:gd name="connsiteX607" fmla="*/ 10750549 w 14030783"/>
                <a:gd name="connsiteY607" fmla="*/ 4403914 h 9738027"/>
                <a:gd name="connsiteX608" fmla="*/ 10794092 w 14030783"/>
                <a:gd name="connsiteY608" fmla="*/ 4360371 h 9738027"/>
                <a:gd name="connsiteX609" fmla="*/ 10814503 w 14030783"/>
                <a:gd name="connsiteY609" fmla="*/ 4302314 h 9738027"/>
                <a:gd name="connsiteX610" fmla="*/ 10887528 w 14030783"/>
                <a:gd name="connsiteY610" fmla="*/ 4251514 h 9738027"/>
                <a:gd name="connsiteX611" fmla="*/ 11016116 w 14030783"/>
                <a:gd name="connsiteY611" fmla="*/ 4232464 h 9738027"/>
                <a:gd name="connsiteX612" fmla="*/ 11142209 w 14030783"/>
                <a:gd name="connsiteY612" fmla="*/ 4307983 h 9738027"/>
                <a:gd name="connsiteX613" fmla="*/ 11165794 w 14030783"/>
                <a:gd name="connsiteY613" fmla="*/ 4433170 h 9738027"/>
                <a:gd name="connsiteX614" fmla="*/ 11117489 w 14030783"/>
                <a:gd name="connsiteY614" fmla="*/ 4505514 h 9738027"/>
                <a:gd name="connsiteX615" fmla="*/ 11087553 w 14030783"/>
                <a:gd name="connsiteY615" fmla="*/ 4551552 h 9738027"/>
                <a:gd name="connsiteX616" fmla="*/ 11088687 w 14030783"/>
                <a:gd name="connsiteY616" fmla="*/ 4577632 h 9738027"/>
                <a:gd name="connsiteX617" fmla="*/ 11026321 w 14030783"/>
                <a:gd name="connsiteY617" fmla="*/ 4592600 h 9738027"/>
                <a:gd name="connsiteX618" fmla="*/ 11011807 w 14030783"/>
                <a:gd name="connsiteY618" fmla="*/ 4650657 h 9738027"/>
                <a:gd name="connsiteX619" fmla="*/ 11098892 w 14030783"/>
                <a:gd name="connsiteY619" fmla="*/ 4665171 h 9738027"/>
                <a:gd name="connsiteX620" fmla="*/ 11055349 w 14030783"/>
                <a:gd name="connsiteY620" fmla="*/ 4708714 h 9738027"/>
                <a:gd name="connsiteX621" fmla="*/ 11040835 w 14030783"/>
                <a:gd name="connsiteY621" fmla="*/ 4752257 h 9738027"/>
                <a:gd name="connsiteX622" fmla="*/ 11055349 w 14030783"/>
                <a:gd name="connsiteY622" fmla="*/ 4781285 h 9738027"/>
                <a:gd name="connsiteX623" fmla="*/ 11098892 w 14030783"/>
                <a:gd name="connsiteY623" fmla="*/ 4737743 h 9738027"/>
                <a:gd name="connsiteX624" fmla="*/ 11229521 w 14030783"/>
                <a:gd name="connsiteY624" fmla="*/ 4650657 h 9738027"/>
                <a:gd name="connsiteX625" fmla="*/ 11287578 w 14030783"/>
                <a:gd name="connsiteY625" fmla="*/ 4636143 h 9738027"/>
                <a:gd name="connsiteX626" fmla="*/ 11374664 w 14030783"/>
                <a:gd name="connsiteY626" fmla="*/ 4592600 h 9738027"/>
                <a:gd name="connsiteX627" fmla="*/ 11461749 w 14030783"/>
                <a:gd name="connsiteY627" fmla="*/ 4549057 h 9738027"/>
                <a:gd name="connsiteX628" fmla="*/ 11577864 w 14030783"/>
                <a:gd name="connsiteY628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081191 w 14030783"/>
                <a:gd name="connsiteY140" fmla="*/ 2437115 h 9738027"/>
                <a:gd name="connsiteX141" fmla="*/ 10049554 w 14030783"/>
                <a:gd name="connsiteY141" fmla="*/ 2519439 h 9738027"/>
                <a:gd name="connsiteX142" fmla="*/ 9954417 w 14030783"/>
                <a:gd name="connsiteY142" fmla="*/ 2541550 h 9738027"/>
                <a:gd name="connsiteX143" fmla="*/ 9875498 w 14030783"/>
                <a:gd name="connsiteY143" fmla="*/ 2529870 h 9738027"/>
                <a:gd name="connsiteX144" fmla="*/ 9823336 w 14030783"/>
                <a:gd name="connsiteY144" fmla="*/ 2608678 h 9738027"/>
                <a:gd name="connsiteX145" fmla="*/ 9749064 w 14030783"/>
                <a:gd name="connsiteY145" fmla="*/ 2705743 h 9738027"/>
                <a:gd name="connsiteX146" fmla="*/ 9647464 w 14030783"/>
                <a:gd name="connsiteY146" fmla="*/ 2807343 h 9738027"/>
                <a:gd name="connsiteX147" fmla="*/ 9415235 w 14030783"/>
                <a:gd name="connsiteY147" fmla="*/ 2821857 h 9738027"/>
                <a:gd name="connsiteX148" fmla="*/ 9371692 w 14030783"/>
                <a:gd name="connsiteY148" fmla="*/ 2850885 h 9738027"/>
                <a:gd name="connsiteX149" fmla="*/ 9313635 w 14030783"/>
                <a:gd name="connsiteY149" fmla="*/ 2923457 h 9738027"/>
                <a:gd name="connsiteX150" fmla="*/ 9284607 w 14030783"/>
                <a:gd name="connsiteY150" fmla="*/ 2967000 h 9738027"/>
                <a:gd name="connsiteX151" fmla="*/ 9197521 w 14030783"/>
                <a:gd name="connsiteY151" fmla="*/ 3025057 h 9738027"/>
                <a:gd name="connsiteX152" fmla="*/ 9095921 w 14030783"/>
                <a:gd name="connsiteY152" fmla="*/ 3010543 h 9738027"/>
                <a:gd name="connsiteX153" fmla="*/ 9052378 w 14030783"/>
                <a:gd name="connsiteY153" fmla="*/ 2981514 h 9738027"/>
                <a:gd name="connsiteX154" fmla="*/ 8950778 w 14030783"/>
                <a:gd name="connsiteY154" fmla="*/ 2952485 h 9738027"/>
                <a:gd name="connsiteX155" fmla="*/ 8863692 w 14030783"/>
                <a:gd name="connsiteY155" fmla="*/ 2923457 h 9738027"/>
                <a:gd name="connsiteX156" fmla="*/ 8820149 w 14030783"/>
                <a:gd name="connsiteY156" fmla="*/ 2937971 h 9738027"/>
                <a:gd name="connsiteX157" fmla="*/ 8762092 w 14030783"/>
                <a:gd name="connsiteY157" fmla="*/ 3068600 h 9738027"/>
                <a:gd name="connsiteX158" fmla="*/ 8747578 w 14030783"/>
                <a:gd name="connsiteY158" fmla="*/ 3112143 h 9738027"/>
                <a:gd name="connsiteX159" fmla="*/ 8733064 w 14030783"/>
                <a:gd name="connsiteY159" fmla="*/ 3155685 h 9738027"/>
                <a:gd name="connsiteX160" fmla="*/ 8776607 w 14030783"/>
                <a:gd name="connsiteY160" fmla="*/ 3358885 h 9738027"/>
                <a:gd name="connsiteX161" fmla="*/ 8791121 w 14030783"/>
                <a:gd name="connsiteY161" fmla="*/ 3402428 h 9738027"/>
                <a:gd name="connsiteX162" fmla="*/ 8689521 w 14030783"/>
                <a:gd name="connsiteY162" fmla="*/ 3460485 h 9738027"/>
                <a:gd name="connsiteX163" fmla="*/ 8602435 w 14030783"/>
                <a:gd name="connsiteY163" fmla="*/ 3504028 h 9738027"/>
                <a:gd name="connsiteX164" fmla="*/ 8566035 w 14030783"/>
                <a:gd name="connsiteY164" fmla="*/ 3552107 h 9738027"/>
                <a:gd name="connsiteX165" fmla="*/ 8500835 w 14030783"/>
                <a:gd name="connsiteY165" fmla="*/ 3620143 h 9738027"/>
                <a:gd name="connsiteX166" fmla="*/ 8428490 w 14030783"/>
                <a:gd name="connsiteY166" fmla="*/ 3652459 h 9738027"/>
                <a:gd name="connsiteX167" fmla="*/ 8375423 w 14030783"/>
                <a:gd name="connsiteY167" fmla="*/ 3686024 h 9738027"/>
                <a:gd name="connsiteX168" fmla="*/ 8261010 w 14030783"/>
                <a:gd name="connsiteY168" fmla="*/ 3787170 h 9738027"/>
                <a:gd name="connsiteX169" fmla="*/ 8137751 w 14030783"/>
                <a:gd name="connsiteY169" fmla="*/ 3783882 h 9738027"/>
                <a:gd name="connsiteX170" fmla="*/ 7977641 w 14030783"/>
                <a:gd name="connsiteY170" fmla="*/ 3772203 h 9738027"/>
                <a:gd name="connsiteX171" fmla="*/ 7876721 w 14030783"/>
                <a:gd name="connsiteY171" fmla="*/ 3765285 h 9738027"/>
                <a:gd name="connsiteX172" fmla="*/ 7760607 w 14030783"/>
                <a:gd name="connsiteY172" fmla="*/ 3760750 h 9738027"/>
                <a:gd name="connsiteX173" fmla="*/ 7695632 w 14030783"/>
                <a:gd name="connsiteY173" fmla="*/ 3787397 h 9738027"/>
                <a:gd name="connsiteX174" fmla="*/ 7649709 w 14030783"/>
                <a:gd name="connsiteY174" fmla="*/ 3813818 h 9738027"/>
                <a:gd name="connsiteX175" fmla="*/ 7601403 w 14030783"/>
                <a:gd name="connsiteY175" fmla="*/ 3835702 h 9738027"/>
                <a:gd name="connsiteX176" fmla="*/ 7499349 w 14030783"/>
                <a:gd name="connsiteY176" fmla="*/ 3881400 h 9738027"/>
                <a:gd name="connsiteX177" fmla="*/ 7455807 w 14030783"/>
                <a:gd name="connsiteY177" fmla="*/ 3910428 h 9738027"/>
                <a:gd name="connsiteX178" fmla="*/ 7426778 w 14030783"/>
                <a:gd name="connsiteY178" fmla="*/ 3953971 h 9738027"/>
                <a:gd name="connsiteX179" fmla="*/ 7339692 w 14030783"/>
                <a:gd name="connsiteY179" fmla="*/ 3983000 h 9738027"/>
                <a:gd name="connsiteX180" fmla="*/ 7209064 w 14030783"/>
                <a:gd name="connsiteY180" fmla="*/ 4012028 h 9738027"/>
                <a:gd name="connsiteX181" fmla="*/ 7123678 w 14030783"/>
                <a:gd name="connsiteY181" fmla="*/ 3927551 h 9738027"/>
                <a:gd name="connsiteX182" fmla="*/ 7020378 w 14030783"/>
                <a:gd name="connsiteY182" fmla="*/ 3924943 h 9738027"/>
                <a:gd name="connsiteX183" fmla="*/ 6915604 w 14030783"/>
                <a:gd name="connsiteY183" fmla="*/ 3941952 h 9738027"/>
                <a:gd name="connsiteX184" fmla="*/ 6788149 w 14030783"/>
                <a:gd name="connsiteY184" fmla="*/ 3905213 h 9738027"/>
                <a:gd name="connsiteX185" fmla="*/ 6676571 w 14030783"/>
                <a:gd name="connsiteY185" fmla="*/ 3860989 h 9738027"/>
                <a:gd name="connsiteX186" fmla="*/ 6584722 w 14030783"/>
                <a:gd name="connsiteY186" fmla="*/ 3822435 h 9738027"/>
                <a:gd name="connsiteX187" fmla="*/ 6526892 w 14030783"/>
                <a:gd name="connsiteY187" fmla="*/ 3798396 h 9738027"/>
                <a:gd name="connsiteX188" fmla="*/ 6466680 w 14030783"/>
                <a:gd name="connsiteY188" fmla="*/ 3781501 h 9738027"/>
                <a:gd name="connsiteX189" fmla="*/ 6265635 w 14030783"/>
                <a:gd name="connsiteY189" fmla="*/ 3692714 h 9738027"/>
                <a:gd name="connsiteX190" fmla="*/ 6207578 w 14030783"/>
                <a:gd name="connsiteY190" fmla="*/ 3678200 h 9738027"/>
                <a:gd name="connsiteX191" fmla="*/ 5960835 w 14030783"/>
                <a:gd name="connsiteY191" fmla="*/ 3663685 h 9738027"/>
                <a:gd name="connsiteX192" fmla="*/ 5627007 w 14030783"/>
                <a:gd name="connsiteY192" fmla="*/ 3663685 h 9738027"/>
                <a:gd name="connsiteX193" fmla="*/ 5568949 w 14030783"/>
                <a:gd name="connsiteY193" fmla="*/ 3678200 h 9738027"/>
                <a:gd name="connsiteX194" fmla="*/ 5481864 w 14030783"/>
                <a:gd name="connsiteY194" fmla="*/ 3692714 h 9738027"/>
                <a:gd name="connsiteX195" fmla="*/ 5293178 w 14030783"/>
                <a:gd name="connsiteY195" fmla="*/ 3678200 h 9738027"/>
                <a:gd name="connsiteX196" fmla="*/ 5206092 w 14030783"/>
                <a:gd name="connsiteY196" fmla="*/ 3620143 h 9738027"/>
                <a:gd name="connsiteX197" fmla="*/ 5191578 w 14030783"/>
                <a:gd name="connsiteY197" fmla="*/ 3576600 h 9738027"/>
                <a:gd name="connsiteX198" fmla="*/ 5104492 w 14030783"/>
                <a:gd name="connsiteY198" fmla="*/ 3489514 h 9738027"/>
                <a:gd name="connsiteX199" fmla="*/ 5070701 w 14030783"/>
                <a:gd name="connsiteY199" fmla="*/ 3392450 h 9738027"/>
                <a:gd name="connsiteX200" fmla="*/ 5022623 w 14030783"/>
                <a:gd name="connsiteY200" fmla="*/ 3281325 h 9738027"/>
                <a:gd name="connsiteX201" fmla="*/ 5031921 w 14030783"/>
                <a:gd name="connsiteY201" fmla="*/ 3213743 h 9738027"/>
                <a:gd name="connsiteX202" fmla="*/ 4959349 w 14030783"/>
                <a:gd name="connsiteY202" fmla="*/ 3199228 h 9738027"/>
                <a:gd name="connsiteX203" fmla="*/ 4879408 w 14030783"/>
                <a:gd name="connsiteY203" fmla="*/ 3194693 h 9738027"/>
                <a:gd name="connsiteX204" fmla="*/ 4785178 w 14030783"/>
                <a:gd name="connsiteY204" fmla="*/ 3141171 h 9738027"/>
                <a:gd name="connsiteX205" fmla="*/ 4727121 w 14030783"/>
                <a:gd name="connsiteY205" fmla="*/ 3054085 h 9738027"/>
                <a:gd name="connsiteX206" fmla="*/ 4683578 w 14030783"/>
                <a:gd name="connsiteY206" fmla="*/ 3039571 h 9738027"/>
                <a:gd name="connsiteX207" fmla="*/ 4640035 w 14030783"/>
                <a:gd name="connsiteY207" fmla="*/ 3010543 h 9738027"/>
                <a:gd name="connsiteX208" fmla="*/ 4494892 w 14030783"/>
                <a:gd name="connsiteY208" fmla="*/ 2981514 h 9738027"/>
                <a:gd name="connsiteX209" fmla="*/ 4318113 w 14030783"/>
                <a:gd name="connsiteY209" fmla="*/ 2930828 h 9738027"/>
                <a:gd name="connsiteX210" fmla="*/ 4132035 w 14030783"/>
                <a:gd name="connsiteY210" fmla="*/ 2894428 h 9738027"/>
                <a:gd name="connsiteX211" fmla="*/ 4056856 w 14030783"/>
                <a:gd name="connsiteY211" fmla="*/ 2901119 h 9738027"/>
                <a:gd name="connsiteX212" fmla="*/ 3975213 w 14030783"/>
                <a:gd name="connsiteY212" fmla="*/ 2864946 h 9738027"/>
                <a:gd name="connsiteX213" fmla="*/ 3950948 w 14030783"/>
                <a:gd name="connsiteY213" fmla="*/ 2777520 h 9738027"/>
                <a:gd name="connsiteX214" fmla="*/ 4034292 w 14030783"/>
                <a:gd name="connsiteY214" fmla="*/ 2620358 h 9738027"/>
                <a:gd name="connsiteX215" fmla="*/ 4030435 w 14030783"/>
                <a:gd name="connsiteY215" fmla="*/ 2488028 h 9738027"/>
                <a:gd name="connsiteX216" fmla="*/ 3996871 w 14030783"/>
                <a:gd name="connsiteY216" fmla="*/ 2328144 h 9738027"/>
                <a:gd name="connsiteX217" fmla="*/ 3936433 w 14030783"/>
                <a:gd name="connsiteY217" fmla="*/ 2221328 h 9738027"/>
                <a:gd name="connsiteX218" fmla="*/ 3914321 w 14030783"/>
                <a:gd name="connsiteY218" fmla="*/ 2139685 h 9738027"/>
                <a:gd name="connsiteX219" fmla="*/ 3783466 w 14030783"/>
                <a:gd name="connsiteY219" fmla="*/ 1999305 h 9738027"/>
                <a:gd name="connsiteX220" fmla="*/ 3712823 w 14030783"/>
                <a:gd name="connsiteY220" fmla="*/ 1951226 h 9738027"/>
                <a:gd name="connsiteX221" fmla="*/ 3606913 w 14030783"/>
                <a:gd name="connsiteY221" fmla="*/ 1968122 h 9738027"/>
                <a:gd name="connsiteX222" fmla="*/ 3493407 w 14030783"/>
                <a:gd name="connsiteY222" fmla="*/ 1951000 h 9738027"/>
                <a:gd name="connsiteX223" fmla="*/ 3464378 w 14030783"/>
                <a:gd name="connsiteY223" fmla="*/ 1907457 h 9738027"/>
                <a:gd name="connsiteX224" fmla="*/ 3406321 w 14030783"/>
                <a:gd name="connsiteY224" fmla="*/ 1849400 h 9738027"/>
                <a:gd name="connsiteX225" fmla="*/ 3322524 w 14030783"/>
                <a:gd name="connsiteY225" fmla="*/ 1756418 h 9738027"/>
                <a:gd name="connsiteX226" fmla="*/ 3297577 w 14030783"/>
                <a:gd name="connsiteY226" fmla="*/ 1640757 h 9738027"/>
                <a:gd name="connsiteX227" fmla="*/ 3261178 w 14030783"/>
                <a:gd name="connsiteY227" fmla="*/ 1588143 h 9738027"/>
                <a:gd name="connsiteX228" fmla="*/ 3133158 w 14030783"/>
                <a:gd name="connsiteY228" fmla="*/ 1569319 h 9738027"/>
                <a:gd name="connsiteX229" fmla="*/ 3066255 w 14030783"/>
                <a:gd name="connsiteY229" fmla="*/ 1617626 h 9738027"/>
                <a:gd name="connsiteX230" fmla="*/ 3031557 w 14030783"/>
                <a:gd name="connsiteY230" fmla="*/ 1714235 h 9738027"/>
                <a:gd name="connsiteX231" fmla="*/ 3014435 w 14030783"/>
                <a:gd name="connsiteY231" fmla="*/ 1776828 h 9738027"/>
                <a:gd name="connsiteX232" fmla="*/ 2949235 w 14030783"/>
                <a:gd name="connsiteY232" fmla="*/ 1808012 h 9738027"/>
                <a:gd name="connsiteX233" fmla="*/ 2829379 w 14030783"/>
                <a:gd name="connsiteY233" fmla="*/ 1820258 h 9738027"/>
                <a:gd name="connsiteX234" fmla="*/ 2804998 w 14030783"/>
                <a:gd name="connsiteY234" fmla="*/ 1842257 h 9738027"/>
                <a:gd name="connsiteX235" fmla="*/ 2772682 w 14030783"/>
                <a:gd name="connsiteY235" fmla="*/ 1878428 h 9738027"/>
                <a:gd name="connsiteX236" fmla="*/ 2757942 w 14030783"/>
                <a:gd name="connsiteY236" fmla="*/ 1998851 h 9738027"/>
                <a:gd name="connsiteX237" fmla="*/ 2772001 w 14030783"/>
                <a:gd name="connsiteY237" fmla="*/ 2139913 h 9738027"/>
                <a:gd name="connsiteX238" fmla="*/ 2771547 w 14030783"/>
                <a:gd name="connsiteY238" fmla="*/ 2255572 h 9738027"/>
                <a:gd name="connsiteX239" fmla="*/ 2695121 w 14030783"/>
                <a:gd name="connsiteY239" fmla="*/ 2328371 h 9738027"/>
                <a:gd name="connsiteX240" fmla="*/ 2457904 w 14030783"/>
                <a:gd name="connsiteY240" fmla="*/ 2320320 h 9738027"/>
                <a:gd name="connsiteX241" fmla="*/ 2317749 w 14030783"/>
                <a:gd name="connsiteY241" fmla="*/ 2284828 h 9738027"/>
                <a:gd name="connsiteX242" fmla="*/ 2274207 w 14030783"/>
                <a:gd name="connsiteY242" fmla="*/ 2270314 h 9738027"/>
                <a:gd name="connsiteX243" fmla="*/ 2143578 w 14030783"/>
                <a:gd name="connsiteY243" fmla="*/ 2284828 h 9738027"/>
                <a:gd name="connsiteX244" fmla="*/ 2129064 w 14030783"/>
                <a:gd name="connsiteY244" fmla="*/ 2357400 h 9738027"/>
                <a:gd name="connsiteX245" fmla="*/ 2099808 w 14030783"/>
                <a:gd name="connsiteY245" fmla="*/ 2463763 h 9738027"/>
                <a:gd name="connsiteX246" fmla="*/ 2070553 w 14030783"/>
                <a:gd name="connsiteY246" fmla="*/ 2561053 h 9738027"/>
                <a:gd name="connsiteX247" fmla="*/ 2027464 w 14030783"/>
                <a:gd name="connsiteY247" fmla="*/ 2647459 h 9738027"/>
                <a:gd name="connsiteX248" fmla="*/ 2025309 w 14030783"/>
                <a:gd name="connsiteY248" fmla="*/ 2780695 h 9738027"/>
                <a:gd name="connsiteX249" fmla="*/ 2085295 w 14030783"/>
                <a:gd name="connsiteY249" fmla="*/ 2852813 h 9738027"/>
                <a:gd name="connsiteX250" fmla="*/ 2020093 w 14030783"/>
                <a:gd name="connsiteY250" fmla="*/ 2903953 h 9738027"/>
                <a:gd name="connsiteX251" fmla="*/ 1918493 w 14030783"/>
                <a:gd name="connsiteY251" fmla="*/ 2846576 h 9738027"/>
                <a:gd name="connsiteX252" fmla="*/ 1817348 w 14030783"/>
                <a:gd name="connsiteY252" fmla="*/ 2863245 h 9738027"/>
                <a:gd name="connsiteX253" fmla="*/ 1621064 w 14030783"/>
                <a:gd name="connsiteY253" fmla="*/ 2908943 h 9738027"/>
                <a:gd name="connsiteX254" fmla="*/ 1582510 w 14030783"/>
                <a:gd name="connsiteY254" fmla="*/ 2933435 h 9738027"/>
                <a:gd name="connsiteX255" fmla="*/ 1512773 w 14030783"/>
                <a:gd name="connsiteY255" fmla="*/ 2955320 h 9738027"/>
                <a:gd name="connsiteX256" fmla="*/ 1517309 w 14030783"/>
                <a:gd name="connsiteY256" fmla="*/ 3013150 h 9738027"/>
                <a:gd name="connsiteX257" fmla="*/ 1549173 w 14030783"/>
                <a:gd name="connsiteY257" fmla="*/ 3107153 h 9738027"/>
                <a:gd name="connsiteX258" fmla="*/ 1592716 w 14030783"/>
                <a:gd name="connsiteY258" fmla="*/ 3191403 h 9738027"/>
                <a:gd name="connsiteX259" fmla="*/ 1641135 w 14030783"/>
                <a:gd name="connsiteY259" fmla="*/ 3379977 h 9738027"/>
                <a:gd name="connsiteX260" fmla="*/ 1679235 w 14030783"/>
                <a:gd name="connsiteY260" fmla="*/ 3515708 h 9738027"/>
                <a:gd name="connsiteX261" fmla="*/ 1611766 w 14030783"/>
                <a:gd name="connsiteY261" fmla="*/ 3576373 h 9738027"/>
                <a:gd name="connsiteX262" fmla="*/ 1603941 w 14030783"/>
                <a:gd name="connsiteY262" fmla="*/ 3629214 h 9738027"/>
                <a:gd name="connsiteX263" fmla="*/ 1562554 w 14030783"/>
                <a:gd name="connsiteY263" fmla="*/ 3677633 h 9738027"/>
                <a:gd name="connsiteX264" fmla="*/ 1524454 w 14030783"/>
                <a:gd name="connsiteY264" fmla="*/ 3753833 h 9738027"/>
                <a:gd name="connsiteX265" fmla="*/ 1548492 w 14030783"/>
                <a:gd name="connsiteY265" fmla="*/ 3852371 h 9738027"/>
                <a:gd name="connsiteX266" fmla="*/ 1504949 w 14030783"/>
                <a:gd name="connsiteY266" fmla="*/ 3866885 h 9738027"/>
                <a:gd name="connsiteX267" fmla="*/ 1446892 w 14030783"/>
                <a:gd name="connsiteY267" fmla="*/ 3881400 h 9738027"/>
                <a:gd name="connsiteX268" fmla="*/ 1427615 w 14030783"/>
                <a:gd name="connsiteY268" fmla="*/ 3913037 h 9738027"/>
                <a:gd name="connsiteX269" fmla="*/ 1374548 w 14030783"/>
                <a:gd name="connsiteY269" fmla="*/ 3939910 h 9738027"/>
                <a:gd name="connsiteX270" fmla="*/ 1333386 w 14030783"/>
                <a:gd name="connsiteY270" fmla="*/ 3980845 h 9738027"/>
                <a:gd name="connsiteX271" fmla="*/ 1200149 w 14030783"/>
                <a:gd name="connsiteY271" fmla="*/ 4041057 h 9738027"/>
                <a:gd name="connsiteX272" fmla="*/ 1132114 w 14030783"/>
                <a:gd name="connsiteY272" fmla="*/ 4089135 h 9738027"/>
                <a:gd name="connsiteX273" fmla="*/ 1102858 w 14030783"/>
                <a:gd name="connsiteY273" fmla="*/ 4120319 h 9738027"/>
                <a:gd name="connsiteX274" fmla="*/ 1052398 w 14030783"/>
                <a:gd name="connsiteY274" fmla="*/ 4154337 h 9738027"/>
                <a:gd name="connsiteX275" fmla="*/ 996269 w 14030783"/>
                <a:gd name="connsiteY275" fmla="*/ 4183591 h 9738027"/>
                <a:gd name="connsiteX276" fmla="*/ 870857 w 14030783"/>
                <a:gd name="connsiteY276" fmla="*/ 4203322 h 9738027"/>
                <a:gd name="connsiteX277" fmla="*/ 759958 w 14030783"/>
                <a:gd name="connsiteY277" fmla="*/ 4204229 h 9738027"/>
                <a:gd name="connsiteX278" fmla="*/ 716642 w 14030783"/>
                <a:gd name="connsiteY278" fmla="*/ 4307531 h 9738027"/>
                <a:gd name="connsiteX279" fmla="*/ 648607 w 14030783"/>
                <a:gd name="connsiteY279" fmla="*/ 4389400 h 9738027"/>
                <a:gd name="connsiteX280" fmla="*/ 561521 w 14030783"/>
                <a:gd name="connsiteY280" fmla="*/ 4432943 h 9738027"/>
                <a:gd name="connsiteX281" fmla="*/ 474435 w 14030783"/>
                <a:gd name="connsiteY281" fmla="*/ 4418428 h 9738027"/>
                <a:gd name="connsiteX282" fmla="*/ 459921 w 14030783"/>
                <a:gd name="connsiteY282" fmla="*/ 4374885 h 9738027"/>
                <a:gd name="connsiteX283" fmla="*/ 416378 w 14030783"/>
                <a:gd name="connsiteY283" fmla="*/ 4345857 h 9738027"/>
                <a:gd name="connsiteX284" fmla="*/ 358321 w 14030783"/>
                <a:gd name="connsiteY284" fmla="*/ 4360371 h 9738027"/>
                <a:gd name="connsiteX285" fmla="*/ 300264 w 14030783"/>
                <a:gd name="connsiteY285" fmla="*/ 4403914 h 9738027"/>
                <a:gd name="connsiteX286" fmla="*/ 169635 w 14030783"/>
                <a:gd name="connsiteY286" fmla="*/ 4476485 h 9738027"/>
                <a:gd name="connsiteX287" fmla="*/ 103980 w 14030783"/>
                <a:gd name="connsiteY287" fmla="*/ 4551438 h 9738027"/>
                <a:gd name="connsiteX288" fmla="*/ 72571 w 14030783"/>
                <a:gd name="connsiteY288" fmla="*/ 4643287 h 9738027"/>
                <a:gd name="connsiteX289" fmla="*/ 453 w 14030783"/>
                <a:gd name="connsiteY289" fmla="*/ 4715858 h 9738027"/>
                <a:gd name="connsiteX290" fmla="*/ 52840 w 14030783"/>
                <a:gd name="connsiteY290" fmla="*/ 4784914 h 9738027"/>
                <a:gd name="connsiteX291" fmla="*/ 53521 w 14030783"/>
                <a:gd name="connsiteY291" fmla="*/ 4853857 h 9738027"/>
                <a:gd name="connsiteX292" fmla="*/ 111578 w 14030783"/>
                <a:gd name="connsiteY292" fmla="*/ 4868371 h 9738027"/>
                <a:gd name="connsiteX293" fmla="*/ 155121 w 14030783"/>
                <a:gd name="connsiteY293" fmla="*/ 4882885 h 9738027"/>
                <a:gd name="connsiteX294" fmla="*/ 256721 w 14030783"/>
                <a:gd name="connsiteY294" fmla="*/ 4984485 h 9738027"/>
                <a:gd name="connsiteX295" fmla="*/ 319086 w 14030783"/>
                <a:gd name="connsiteY295" fmla="*/ 5098219 h 9738027"/>
                <a:gd name="connsiteX296" fmla="*/ 304572 w 14030783"/>
                <a:gd name="connsiteY296" fmla="*/ 5294275 h 9738027"/>
                <a:gd name="connsiteX297" fmla="*/ 242207 w 14030783"/>
                <a:gd name="connsiteY297" fmla="*/ 5390885 h 9738027"/>
                <a:gd name="connsiteX298" fmla="*/ 300264 w 14030783"/>
                <a:gd name="connsiteY298" fmla="*/ 5419914 h 9738027"/>
                <a:gd name="connsiteX299" fmla="*/ 358321 w 14030783"/>
                <a:gd name="connsiteY299" fmla="*/ 5434428 h 9738027"/>
                <a:gd name="connsiteX300" fmla="*/ 401864 w 14030783"/>
                <a:gd name="connsiteY300" fmla="*/ 5463457 h 9738027"/>
                <a:gd name="connsiteX301" fmla="*/ 445407 w 14030783"/>
                <a:gd name="connsiteY301" fmla="*/ 5477971 h 9738027"/>
                <a:gd name="connsiteX302" fmla="*/ 567985 w 14030783"/>
                <a:gd name="connsiteY302" fmla="*/ 5522195 h 9738027"/>
                <a:gd name="connsiteX303" fmla="*/ 573201 w 14030783"/>
                <a:gd name="connsiteY303" fmla="*/ 5647380 h 9738027"/>
                <a:gd name="connsiteX304" fmla="*/ 587715 w 14030783"/>
                <a:gd name="connsiteY304" fmla="*/ 5739228 h 9738027"/>
                <a:gd name="connsiteX305" fmla="*/ 715282 w 14030783"/>
                <a:gd name="connsiteY305" fmla="*/ 5711333 h 9738027"/>
                <a:gd name="connsiteX306" fmla="*/ 754742 w 14030783"/>
                <a:gd name="connsiteY306" fmla="*/ 5764402 h 9738027"/>
                <a:gd name="connsiteX307" fmla="*/ 822778 w 14030783"/>
                <a:gd name="connsiteY307" fmla="*/ 5811800 h 9738027"/>
                <a:gd name="connsiteX308" fmla="*/ 982435 w 14030783"/>
                <a:gd name="connsiteY308" fmla="*/ 5826314 h 9738027"/>
                <a:gd name="connsiteX309" fmla="*/ 1061470 w 14030783"/>
                <a:gd name="connsiteY309" fmla="*/ 5855796 h 9738027"/>
                <a:gd name="connsiteX310" fmla="*/ 1064304 w 14030783"/>
                <a:gd name="connsiteY310" fmla="*/ 5925533 h 9738027"/>
                <a:gd name="connsiteX311" fmla="*/ 1069295 w 14030783"/>
                <a:gd name="connsiteY311" fmla="*/ 6024751 h 9738027"/>
                <a:gd name="connsiteX312" fmla="*/ 1156607 w 14030783"/>
                <a:gd name="connsiteY312" fmla="*/ 6087571 h 9738027"/>
                <a:gd name="connsiteX313" fmla="*/ 1214890 w 14030783"/>
                <a:gd name="connsiteY313" fmla="*/ 6116033 h 9738027"/>
                <a:gd name="connsiteX314" fmla="*/ 1229178 w 14030783"/>
                <a:gd name="connsiteY314" fmla="*/ 6189171 h 9738027"/>
                <a:gd name="connsiteX315" fmla="*/ 1185635 w 14030783"/>
                <a:gd name="connsiteY315" fmla="*/ 6218200 h 9738027"/>
                <a:gd name="connsiteX316" fmla="*/ 1207520 w 14030783"/>
                <a:gd name="connsiteY316" fmla="*/ 6388289 h 9738027"/>
                <a:gd name="connsiteX317" fmla="*/ 1265123 w 14030783"/>
                <a:gd name="connsiteY317" fmla="*/ 6477075 h 9738027"/>
                <a:gd name="connsiteX318" fmla="*/ 1313203 w 14030783"/>
                <a:gd name="connsiteY318" fmla="*/ 6568924 h 9738027"/>
                <a:gd name="connsiteX319" fmla="*/ 1265350 w 14030783"/>
                <a:gd name="connsiteY319" fmla="*/ 6651020 h 9738027"/>
                <a:gd name="connsiteX320" fmla="*/ 1163977 w 14030783"/>
                <a:gd name="connsiteY320" fmla="*/ 6610539 h 9738027"/>
                <a:gd name="connsiteX321" fmla="*/ 1142092 w 14030783"/>
                <a:gd name="connsiteY321" fmla="*/ 6682657 h 9738027"/>
                <a:gd name="connsiteX322" fmla="*/ 1176790 w 14030783"/>
                <a:gd name="connsiteY322" fmla="*/ 6768495 h 9738027"/>
                <a:gd name="connsiteX323" fmla="*/ 1173729 w 14030783"/>
                <a:gd name="connsiteY323" fmla="*/ 6871115 h 9738027"/>
                <a:gd name="connsiteX324" fmla="*/ 1188697 w 14030783"/>
                <a:gd name="connsiteY324" fmla="*/ 6955140 h 9738027"/>
                <a:gd name="connsiteX325" fmla="*/ 1248909 w 14030783"/>
                <a:gd name="connsiteY325" fmla="*/ 7021475 h 9738027"/>
                <a:gd name="connsiteX326" fmla="*/ 1405503 w 14030783"/>
                <a:gd name="connsiteY326" fmla="*/ 7104025 h 9738027"/>
                <a:gd name="connsiteX327" fmla="*/ 1487827 w 14030783"/>
                <a:gd name="connsiteY327" fmla="*/ 7157093 h 9738027"/>
                <a:gd name="connsiteX328" fmla="*/ 1569470 w 14030783"/>
                <a:gd name="connsiteY328" fmla="*/ 7212541 h 9738027"/>
                <a:gd name="connsiteX329" fmla="*/ 1650092 w 14030783"/>
                <a:gd name="connsiteY329" fmla="*/ 7263228 h 9738027"/>
                <a:gd name="connsiteX330" fmla="*/ 1693635 w 14030783"/>
                <a:gd name="connsiteY330" fmla="*/ 7277743 h 9738027"/>
                <a:gd name="connsiteX331" fmla="*/ 1780721 w 14030783"/>
                <a:gd name="connsiteY331" fmla="*/ 7321285 h 9738027"/>
                <a:gd name="connsiteX332" fmla="*/ 1853292 w 14030783"/>
                <a:gd name="connsiteY332" fmla="*/ 7248714 h 9738027"/>
                <a:gd name="connsiteX333" fmla="*/ 1968726 w 14030783"/>
                <a:gd name="connsiteY333" fmla="*/ 7251322 h 9738027"/>
                <a:gd name="connsiteX334" fmla="*/ 1995827 w 14030783"/>
                <a:gd name="connsiteY334" fmla="*/ 7319358 h 9738027"/>
                <a:gd name="connsiteX335" fmla="*/ 2082914 w 14030783"/>
                <a:gd name="connsiteY335" fmla="*/ 7348387 h 9738027"/>
                <a:gd name="connsiteX336" fmla="*/ 2172607 w 14030783"/>
                <a:gd name="connsiteY336" fmla="*/ 7389321 h 9738027"/>
                <a:gd name="connsiteX337" fmla="*/ 2224540 w 14030783"/>
                <a:gd name="connsiteY337" fmla="*/ 7423339 h 9738027"/>
                <a:gd name="connsiteX338" fmla="*/ 2249714 w 14030783"/>
                <a:gd name="connsiteY338" fmla="*/ 7440462 h 9738027"/>
                <a:gd name="connsiteX339" fmla="*/ 2262301 w 14030783"/>
                <a:gd name="connsiteY339" fmla="*/ 7472098 h 9738027"/>
                <a:gd name="connsiteX340" fmla="*/ 2298359 w 14030783"/>
                <a:gd name="connsiteY340" fmla="*/ 7501920 h 9738027"/>
                <a:gd name="connsiteX341" fmla="*/ 2324893 w 14030783"/>
                <a:gd name="connsiteY341" fmla="*/ 7517569 h 9738027"/>
                <a:gd name="connsiteX342" fmla="*/ 2450986 w 14030783"/>
                <a:gd name="connsiteY342" fmla="*/ 7496364 h 9738027"/>
                <a:gd name="connsiteX343" fmla="*/ 2482623 w 14030783"/>
                <a:gd name="connsiteY343" fmla="*/ 7618714 h 9738027"/>
                <a:gd name="connsiteX344" fmla="*/ 2535464 w 14030783"/>
                <a:gd name="connsiteY344" fmla="*/ 7655114 h 9738027"/>
                <a:gd name="connsiteX345" fmla="*/ 2622549 w 14030783"/>
                <a:gd name="connsiteY345" fmla="*/ 7684143 h 9738027"/>
                <a:gd name="connsiteX346" fmla="*/ 2682760 w 14030783"/>
                <a:gd name="connsiteY346" fmla="*/ 7741746 h 9738027"/>
                <a:gd name="connsiteX347" fmla="*/ 2791278 w 14030783"/>
                <a:gd name="connsiteY347" fmla="*/ 7744582 h 9738027"/>
                <a:gd name="connsiteX348" fmla="*/ 2847408 w 14030783"/>
                <a:gd name="connsiteY348" fmla="*/ 7814545 h 9738027"/>
                <a:gd name="connsiteX349" fmla="*/ 2927349 w 14030783"/>
                <a:gd name="connsiteY349" fmla="*/ 7807627 h 9738027"/>
                <a:gd name="connsiteX350" fmla="*/ 3007065 w 14030783"/>
                <a:gd name="connsiteY350" fmla="*/ 7838810 h 9738027"/>
                <a:gd name="connsiteX351" fmla="*/ 3145064 w 14030783"/>
                <a:gd name="connsiteY351" fmla="*/ 7843800 h 9738027"/>
                <a:gd name="connsiteX352" fmla="*/ 3254035 w 14030783"/>
                <a:gd name="connsiteY352" fmla="*/ 7881900 h 9738027"/>
                <a:gd name="connsiteX353" fmla="*/ 3367314 w 14030783"/>
                <a:gd name="connsiteY353" fmla="*/ 7843346 h 9738027"/>
                <a:gd name="connsiteX354" fmla="*/ 3456780 w 14030783"/>
                <a:gd name="connsiteY354" fmla="*/ 7819988 h 9738027"/>
                <a:gd name="connsiteX355" fmla="*/ 3480820 w 14030783"/>
                <a:gd name="connsiteY355" fmla="*/ 7878044 h 9738027"/>
                <a:gd name="connsiteX356" fmla="*/ 3490571 w 14030783"/>
                <a:gd name="connsiteY356" fmla="*/ 7923969 h 9738027"/>
                <a:gd name="connsiteX357" fmla="*/ 3512229 w 14030783"/>
                <a:gd name="connsiteY357" fmla="*/ 7982025 h 9738027"/>
                <a:gd name="connsiteX358" fmla="*/ 3546247 w 14030783"/>
                <a:gd name="connsiteY358" fmla="*/ 8022960 h 9738027"/>
                <a:gd name="connsiteX359" fmla="*/ 3609521 w 14030783"/>
                <a:gd name="connsiteY359" fmla="*/ 8017971 h 9738027"/>
                <a:gd name="connsiteX360" fmla="*/ 3624035 w 14030783"/>
                <a:gd name="connsiteY360" fmla="*/ 7901857 h 9738027"/>
                <a:gd name="connsiteX361" fmla="*/ 3703977 w 14030783"/>
                <a:gd name="connsiteY361" fmla="*/ 7834502 h 9738027"/>
                <a:gd name="connsiteX362" fmla="*/ 3747973 w 14030783"/>
                <a:gd name="connsiteY362" fmla="*/ 7787103 h 9738027"/>
                <a:gd name="connsiteX363" fmla="*/ 3882004 w 14030783"/>
                <a:gd name="connsiteY363" fmla="*/ 7842099 h 9738027"/>
                <a:gd name="connsiteX364" fmla="*/ 4030435 w 14030783"/>
                <a:gd name="connsiteY364" fmla="*/ 7872828 h 9738027"/>
                <a:gd name="connsiteX365" fmla="*/ 4110377 w 14030783"/>
                <a:gd name="connsiteY365" fmla="*/ 7834728 h 9738027"/>
                <a:gd name="connsiteX366" fmla="*/ 4146323 w 14030783"/>
                <a:gd name="connsiteY366" fmla="*/ 7921360 h 9738027"/>
                <a:gd name="connsiteX367" fmla="*/ 4196555 w 14030783"/>
                <a:gd name="connsiteY367" fmla="*/ 7962522 h 9738027"/>
                <a:gd name="connsiteX368" fmla="*/ 4261757 w 14030783"/>
                <a:gd name="connsiteY368" fmla="*/ 8028177 h 9738027"/>
                <a:gd name="connsiteX369" fmla="*/ 4252685 w 14030783"/>
                <a:gd name="connsiteY369" fmla="*/ 8093151 h 9738027"/>
                <a:gd name="connsiteX370" fmla="*/ 4277178 w 14030783"/>
                <a:gd name="connsiteY370" fmla="*/ 8148600 h 9738027"/>
                <a:gd name="connsiteX371" fmla="*/ 4436835 w 14030783"/>
                <a:gd name="connsiteY371" fmla="*/ 8119571 h 9738027"/>
                <a:gd name="connsiteX372" fmla="*/ 4565310 w 14030783"/>
                <a:gd name="connsiteY372" fmla="*/ 8078863 h 9738027"/>
                <a:gd name="connsiteX373" fmla="*/ 4639128 w 14030783"/>
                <a:gd name="connsiteY373" fmla="*/ 8082945 h 9738027"/>
                <a:gd name="connsiteX374" fmla="*/ 4712607 w 14030783"/>
                <a:gd name="connsiteY374" fmla="*/ 8047000 h 9738027"/>
                <a:gd name="connsiteX375" fmla="*/ 4741635 w 14030783"/>
                <a:gd name="connsiteY375" fmla="*/ 8003457 h 9738027"/>
                <a:gd name="connsiteX376" fmla="*/ 4756149 w 14030783"/>
                <a:gd name="connsiteY376" fmla="*/ 7959914 h 9738027"/>
                <a:gd name="connsiteX377" fmla="*/ 4843235 w 14030783"/>
                <a:gd name="connsiteY377" fmla="*/ 7930885 h 9738027"/>
                <a:gd name="connsiteX378" fmla="*/ 4877480 w 14030783"/>
                <a:gd name="connsiteY378" fmla="*/ 7904465 h 9738027"/>
                <a:gd name="connsiteX379" fmla="*/ 4933609 w 14030783"/>
                <a:gd name="connsiteY379" fmla="*/ 7875437 h 9738027"/>
                <a:gd name="connsiteX380" fmla="*/ 4986224 w 14030783"/>
                <a:gd name="connsiteY380" fmla="*/ 7839037 h 9738027"/>
                <a:gd name="connsiteX381" fmla="*/ 5104492 w 14030783"/>
                <a:gd name="connsiteY381" fmla="*/ 7766919 h 9738027"/>
                <a:gd name="connsiteX382" fmla="*/ 5249635 w 14030783"/>
                <a:gd name="connsiteY382" fmla="*/ 7814771 h 9738027"/>
                <a:gd name="connsiteX383" fmla="*/ 5336721 w 14030783"/>
                <a:gd name="connsiteY383" fmla="*/ 7872828 h 9738027"/>
                <a:gd name="connsiteX384" fmla="*/ 5423807 w 14030783"/>
                <a:gd name="connsiteY384" fmla="*/ 7858314 h 9738027"/>
                <a:gd name="connsiteX385" fmla="*/ 5467349 w 14030783"/>
                <a:gd name="connsiteY385" fmla="*/ 7829285 h 9738027"/>
                <a:gd name="connsiteX386" fmla="*/ 5553754 w 14030783"/>
                <a:gd name="connsiteY386" fmla="*/ 7712377 h 9738027"/>
                <a:gd name="connsiteX387" fmla="*/ 5602741 w 14030783"/>
                <a:gd name="connsiteY387" fmla="*/ 7788804 h 9738027"/>
                <a:gd name="connsiteX388" fmla="*/ 5641521 w 14030783"/>
                <a:gd name="connsiteY388" fmla="*/ 7843800 h 9738027"/>
                <a:gd name="connsiteX389" fmla="*/ 5656035 w 14030783"/>
                <a:gd name="connsiteY389" fmla="*/ 7887343 h 9738027"/>
                <a:gd name="connsiteX390" fmla="*/ 5745276 w 14030783"/>
                <a:gd name="connsiteY390" fmla="*/ 7950389 h 9738027"/>
                <a:gd name="connsiteX391" fmla="*/ 5770222 w 14030783"/>
                <a:gd name="connsiteY391" fmla="*/ 7990077 h 9738027"/>
                <a:gd name="connsiteX392" fmla="*/ 5766480 w 14030783"/>
                <a:gd name="connsiteY392" fmla="*/ 8069112 h 9738027"/>
                <a:gd name="connsiteX393" fmla="*/ 5771016 w 14030783"/>
                <a:gd name="connsiteY393" fmla="*/ 8131703 h 9738027"/>
                <a:gd name="connsiteX394" fmla="*/ 5778386 w 14030783"/>
                <a:gd name="connsiteY394" fmla="*/ 8211419 h 9738027"/>
                <a:gd name="connsiteX395" fmla="*/ 5776458 w 14030783"/>
                <a:gd name="connsiteY395" fmla="*/ 8300887 h 9738027"/>
                <a:gd name="connsiteX396" fmla="*/ 5730989 w 14030783"/>
                <a:gd name="connsiteY396" fmla="*/ 8377994 h 9738027"/>
                <a:gd name="connsiteX397" fmla="*/ 5641521 w 14030783"/>
                <a:gd name="connsiteY397" fmla="*/ 8424371 h 9738027"/>
                <a:gd name="connsiteX398" fmla="*/ 5612492 w 14030783"/>
                <a:gd name="connsiteY398" fmla="*/ 8467914 h 9738027"/>
                <a:gd name="connsiteX399" fmla="*/ 5597978 w 14030783"/>
                <a:gd name="connsiteY399" fmla="*/ 8511457 h 9738027"/>
                <a:gd name="connsiteX400" fmla="*/ 5510892 w 14030783"/>
                <a:gd name="connsiteY400" fmla="*/ 8598543 h 9738027"/>
                <a:gd name="connsiteX401" fmla="*/ 5496378 w 14030783"/>
                <a:gd name="connsiteY401" fmla="*/ 8642085 h 9738027"/>
                <a:gd name="connsiteX402" fmla="*/ 5558744 w 14030783"/>
                <a:gd name="connsiteY402" fmla="*/ 8768178 h 9738027"/>
                <a:gd name="connsiteX403" fmla="*/ 5516109 w 14030783"/>
                <a:gd name="connsiteY403" fmla="*/ 8861954 h 9738027"/>
                <a:gd name="connsiteX404" fmla="*/ 5658303 w 14030783"/>
                <a:gd name="connsiteY404" fmla="*/ 8840183 h 9738027"/>
                <a:gd name="connsiteX405" fmla="*/ 5750491 w 14030783"/>
                <a:gd name="connsiteY405" fmla="*/ 8814103 h 9738027"/>
                <a:gd name="connsiteX406" fmla="*/ 5815692 w 14030783"/>
                <a:gd name="connsiteY406" fmla="*/ 8800268 h 9738027"/>
                <a:gd name="connsiteX407" fmla="*/ 5787798 w 14030783"/>
                <a:gd name="connsiteY407" fmla="*/ 8872159 h 9738027"/>
                <a:gd name="connsiteX408" fmla="*/ 5786890 w 14030783"/>
                <a:gd name="connsiteY408" fmla="*/ 8903343 h 9738027"/>
                <a:gd name="connsiteX409" fmla="*/ 5786664 w 14030783"/>
                <a:gd name="connsiteY409" fmla="*/ 8946885 h 9738027"/>
                <a:gd name="connsiteX410" fmla="*/ 5815692 w 14030783"/>
                <a:gd name="connsiteY410" fmla="*/ 9033971 h 9738027"/>
                <a:gd name="connsiteX411" fmla="*/ 5868760 w 14030783"/>
                <a:gd name="connsiteY411" fmla="*/ 9080576 h 9738027"/>
                <a:gd name="connsiteX412" fmla="*/ 5921828 w 14030783"/>
                <a:gd name="connsiteY412" fmla="*/ 9114140 h 9738027"/>
                <a:gd name="connsiteX413" fmla="*/ 5946321 w 14030783"/>
                <a:gd name="connsiteY413" fmla="*/ 9164600 h 9738027"/>
                <a:gd name="connsiteX414" fmla="*/ 5902778 w 14030783"/>
                <a:gd name="connsiteY414" fmla="*/ 9266200 h 9738027"/>
                <a:gd name="connsiteX415" fmla="*/ 6062435 w 14030783"/>
                <a:gd name="connsiteY415" fmla="*/ 9353285 h 9738027"/>
                <a:gd name="connsiteX416" fmla="*/ 6076949 w 14030783"/>
                <a:gd name="connsiteY416" fmla="*/ 9396828 h 9738027"/>
                <a:gd name="connsiteX417" fmla="*/ 6105978 w 14030783"/>
                <a:gd name="connsiteY417" fmla="*/ 9440371 h 9738027"/>
                <a:gd name="connsiteX418" fmla="*/ 6172653 w 14030783"/>
                <a:gd name="connsiteY418" fmla="*/ 9471214 h 9738027"/>
                <a:gd name="connsiteX419" fmla="*/ 6308384 w 14030783"/>
                <a:gd name="connsiteY419" fmla="*/ 9406920 h 9738027"/>
                <a:gd name="connsiteX420" fmla="*/ 6338207 w 14030783"/>
                <a:gd name="connsiteY420" fmla="*/ 9440371 h 9738027"/>
                <a:gd name="connsiteX421" fmla="*/ 6352721 w 14030783"/>
                <a:gd name="connsiteY421" fmla="*/ 9483914 h 9738027"/>
                <a:gd name="connsiteX422" fmla="*/ 6386739 w 14030783"/>
                <a:gd name="connsiteY422" fmla="*/ 9527003 h 9738027"/>
                <a:gd name="connsiteX423" fmla="*/ 6444569 w 14030783"/>
                <a:gd name="connsiteY423" fmla="*/ 9556032 h 9738027"/>
                <a:gd name="connsiteX424" fmla="*/ 6469061 w 14030783"/>
                <a:gd name="connsiteY424" fmla="*/ 9510562 h 9738027"/>
                <a:gd name="connsiteX425" fmla="*/ 6468835 w 14030783"/>
                <a:gd name="connsiteY425" fmla="*/ 9382314 h 9738027"/>
                <a:gd name="connsiteX426" fmla="*/ 6439807 w 14030783"/>
                <a:gd name="connsiteY426" fmla="*/ 9280714 h 9738027"/>
                <a:gd name="connsiteX427" fmla="*/ 6483349 w 14030783"/>
                <a:gd name="connsiteY427" fmla="*/ 9237171 h 9738027"/>
                <a:gd name="connsiteX428" fmla="*/ 6526892 w 14030783"/>
                <a:gd name="connsiteY428" fmla="*/ 9222657 h 9738027"/>
                <a:gd name="connsiteX429" fmla="*/ 6596516 w 14030783"/>
                <a:gd name="connsiteY429" fmla="*/ 9225945 h 9738027"/>
                <a:gd name="connsiteX430" fmla="*/ 6675097 w 14030783"/>
                <a:gd name="connsiteY430" fmla="*/ 9168795 h 9738027"/>
                <a:gd name="connsiteX431" fmla="*/ 6776243 w 14030783"/>
                <a:gd name="connsiteY431" fmla="*/ 9224812 h 9738027"/>
                <a:gd name="connsiteX432" fmla="*/ 6802664 w 14030783"/>
                <a:gd name="connsiteY432" fmla="*/ 9164600 h 9738027"/>
                <a:gd name="connsiteX433" fmla="*/ 6867638 w 14030783"/>
                <a:gd name="connsiteY433" fmla="*/ 9181722 h 9738027"/>
                <a:gd name="connsiteX434" fmla="*/ 6909027 w 14030783"/>
                <a:gd name="connsiteY434" fmla="*/ 9205988 h 9738027"/>
                <a:gd name="connsiteX435" fmla="*/ 6991349 w 14030783"/>
                <a:gd name="connsiteY435" fmla="*/ 9208143 h 9738027"/>
                <a:gd name="connsiteX436" fmla="*/ 7063921 w 14030783"/>
                <a:gd name="connsiteY436" fmla="*/ 9121057 h 9738027"/>
                <a:gd name="connsiteX437" fmla="*/ 7141028 w 14030783"/>
                <a:gd name="connsiteY437" fmla="*/ 9139881 h 9738027"/>
                <a:gd name="connsiteX438" fmla="*/ 7209064 w 14030783"/>
                <a:gd name="connsiteY438" fmla="*/ 9077514 h 9738027"/>
                <a:gd name="connsiteX439" fmla="*/ 7235939 w 14030783"/>
                <a:gd name="connsiteY439" fmla="*/ 9048713 h 9738027"/>
                <a:gd name="connsiteX440" fmla="*/ 7275172 w 14030783"/>
                <a:gd name="connsiteY440" fmla="*/ 9023539 h 9738027"/>
                <a:gd name="connsiteX441" fmla="*/ 7310436 w 14030783"/>
                <a:gd name="connsiteY441" fmla="*/ 9063681 h 9738027"/>
                <a:gd name="connsiteX442" fmla="*/ 7346609 w 14030783"/>
                <a:gd name="connsiteY442" fmla="*/ 9109604 h 9738027"/>
                <a:gd name="connsiteX443" fmla="*/ 7382328 w 14030783"/>
                <a:gd name="connsiteY443" fmla="*/ 9159270 h 9738027"/>
                <a:gd name="connsiteX444" fmla="*/ 7499349 w 14030783"/>
                <a:gd name="connsiteY444" fmla="*/ 9164600 h 9738027"/>
                <a:gd name="connsiteX445" fmla="*/ 7586435 w 14030783"/>
                <a:gd name="connsiteY445" fmla="*/ 9179114 h 9738027"/>
                <a:gd name="connsiteX446" fmla="*/ 7600949 w 14030783"/>
                <a:gd name="connsiteY446" fmla="*/ 9353285 h 9738027"/>
                <a:gd name="connsiteX447" fmla="*/ 7673521 w 14030783"/>
                <a:gd name="connsiteY447" fmla="*/ 9367800 h 9738027"/>
                <a:gd name="connsiteX448" fmla="*/ 7760607 w 14030783"/>
                <a:gd name="connsiteY448" fmla="*/ 9396828 h 9738027"/>
                <a:gd name="connsiteX449" fmla="*/ 7847692 w 14030783"/>
                <a:gd name="connsiteY449" fmla="*/ 9425857 h 9738027"/>
                <a:gd name="connsiteX450" fmla="*/ 7891235 w 14030783"/>
                <a:gd name="connsiteY450" fmla="*/ 9440371 h 9738027"/>
                <a:gd name="connsiteX451" fmla="*/ 7934778 w 14030783"/>
                <a:gd name="connsiteY451" fmla="*/ 9396828 h 9738027"/>
                <a:gd name="connsiteX452" fmla="*/ 7978321 w 14030783"/>
                <a:gd name="connsiteY452" fmla="*/ 9382314 h 9738027"/>
                <a:gd name="connsiteX453" fmla="*/ 8001453 w 14030783"/>
                <a:gd name="connsiteY453" fmla="*/ 9347389 h 9738027"/>
                <a:gd name="connsiteX454" fmla="*/ 8044315 w 14030783"/>
                <a:gd name="connsiteY454" fmla="*/ 9335483 h 9738027"/>
                <a:gd name="connsiteX455" fmla="*/ 8103847 w 14030783"/>
                <a:gd name="connsiteY455" fmla="*/ 9397396 h 9738027"/>
                <a:gd name="connsiteX456" fmla="*/ 8207942 w 14030783"/>
                <a:gd name="connsiteY456" fmla="*/ 9437309 h 9738027"/>
                <a:gd name="connsiteX457" fmla="*/ 8253866 w 14030783"/>
                <a:gd name="connsiteY457" fmla="*/ 9392633 h 9738027"/>
                <a:gd name="connsiteX458" fmla="*/ 8294347 w 14030783"/>
                <a:gd name="connsiteY458" fmla="*/ 9401818 h 9738027"/>
                <a:gd name="connsiteX459" fmla="*/ 8337890 w 14030783"/>
                <a:gd name="connsiteY459" fmla="*/ 9438217 h 9738027"/>
                <a:gd name="connsiteX460" fmla="*/ 8356259 w 14030783"/>
                <a:gd name="connsiteY460" fmla="*/ 9485502 h 9738027"/>
                <a:gd name="connsiteX461" fmla="*/ 8333808 w 14030783"/>
                <a:gd name="connsiteY461" fmla="*/ 9519633 h 9738027"/>
                <a:gd name="connsiteX462" fmla="*/ 8315778 w 14030783"/>
                <a:gd name="connsiteY462" fmla="*/ 9604564 h 9738027"/>
                <a:gd name="connsiteX463" fmla="*/ 8348095 w 14030783"/>
                <a:gd name="connsiteY463" fmla="*/ 9685413 h 9738027"/>
                <a:gd name="connsiteX464" fmla="*/ 8389257 w 14030783"/>
                <a:gd name="connsiteY464" fmla="*/ 9738027 h 9738027"/>
                <a:gd name="connsiteX465" fmla="*/ 8428264 w 14030783"/>
                <a:gd name="connsiteY465" fmla="*/ 9730657 h 9738027"/>
                <a:gd name="connsiteX466" fmla="*/ 8425202 w 14030783"/>
                <a:gd name="connsiteY466" fmla="*/ 9682578 h 9738027"/>
                <a:gd name="connsiteX467" fmla="*/ 8399235 w 14030783"/>
                <a:gd name="connsiteY467" fmla="*/ 9643571 h 9738027"/>
                <a:gd name="connsiteX468" fmla="*/ 8389937 w 14030783"/>
                <a:gd name="connsiteY468" fmla="*/ 9571453 h 9738027"/>
                <a:gd name="connsiteX469" fmla="*/ 8409214 w 14030783"/>
                <a:gd name="connsiteY469" fmla="*/ 9527684 h 9738027"/>
                <a:gd name="connsiteX470" fmla="*/ 8434841 w 14030783"/>
                <a:gd name="connsiteY470" fmla="*/ 9475977 h 9738027"/>
                <a:gd name="connsiteX471" fmla="*/ 8468178 w 14030783"/>
                <a:gd name="connsiteY471" fmla="*/ 9483120 h 9738027"/>
                <a:gd name="connsiteX472" fmla="*/ 8534853 w 14030783"/>
                <a:gd name="connsiteY472" fmla="*/ 9473595 h 9738027"/>
                <a:gd name="connsiteX473" fmla="*/ 8592684 w 14030783"/>
                <a:gd name="connsiteY473" fmla="*/ 9453185 h 9738027"/>
                <a:gd name="connsiteX474" fmla="*/ 8675007 w 14030783"/>
                <a:gd name="connsiteY474" fmla="*/ 9428465 h 9738027"/>
                <a:gd name="connsiteX475" fmla="*/ 8734991 w 14030783"/>
                <a:gd name="connsiteY475" fmla="*/ 9415877 h 9738027"/>
                <a:gd name="connsiteX476" fmla="*/ 8730116 w 14030783"/>
                <a:gd name="connsiteY476" fmla="*/ 9375964 h 9738027"/>
                <a:gd name="connsiteX477" fmla="*/ 8753928 w 14030783"/>
                <a:gd name="connsiteY477" fmla="*/ 9356914 h 9738027"/>
                <a:gd name="connsiteX478" fmla="*/ 8782503 w 14030783"/>
                <a:gd name="connsiteY478" fmla="*/ 9359295 h 9738027"/>
                <a:gd name="connsiteX479" fmla="*/ 8849178 w 14030783"/>
                <a:gd name="connsiteY479" fmla="*/ 9382314 h 9738027"/>
                <a:gd name="connsiteX480" fmla="*/ 8894876 w 14030783"/>
                <a:gd name="connsiteY480" fmla="*/ 9312577 h 9738027"/>
                <a:gd name="connsiteX481" fmla="*/ 8942047 w 14030783"/>
                <a:gd name="connsiteY481" fmla="*/ 9314052 h 9738027"/>
                <a:gd name="connsiteX482" fmla="*/ 8980147 w 14030783"/>
                <a:gd name="connsiteY482" fmla="*/ 9356914 h 9738027"/>
                <a:gd name="connsiteX483" fmla="*/ 9023009 w 14030783"/>
                <a:gd name="connsiteY483" fmla="*/ 9321195 h 9738027"/>
                <a:gd name="connsiteX484" fmla="*/ 9064511 w 14030783"/>
                <a:gd name="connsiteY484" fmla="*/ 9264272 h 9738027"/>
                <a:gd name="connsiteX485" fmla="*/ 9124723 w 14030783"/>
                <a:gd name="connsiteY485" fmla="*/ 9278106 h 9738027"/>
                <a:gd name="connsiteX486" fmla="*/ 9163503 w 14030783"/>
                <a:gd name="connsiteY486" fmla="*/ 9237852 h 9738027"/>
                <a:gd name="connsiteX487" fmla="*/ 9168266 w 14030783"/>
                <a:gd name="connsiteY487" fmla="*/ 9186258 h 9738027"/>
                <a:gd name="connsiteX488" fmla="*/ 9199222 w 14030783"/>
                <a:gd name="connsiteY488" fmla="*/ 9133077 h 9738027"/>
                <a:gd name="connsiteX489" fmla="*/ 9242084 w 14030783"/>
                <a:gd name="connsiteY489" fmla="*/ 9156889 h 9738027"/>
                <a:gd name="connsiteX490" fmla="*/ 9285174 w 14030783"/>
                <a:gd name="connsiteY490" fmla="*/ 9196690 h 9738027"/>
                <a:gd name="connsiteX491" fmla="*/ 9344478 w 14030783"/>
                <a:gd name="connsiteY491" fmla="*/ 9159270 h 9738027"/>
                <a:gd name="connsiteX492" fmla="*/ 9438367 w 14030783"/>
                <a:gd name="connsiteY492" fmla="*/ 9131943 h 9738027"/>
                <a:gd name="connsiteX493" fmla="*/ 9496878 w 14030783"/>
                <a:gd name="connsiteY493" fmla="*/ 9130695 h 9738027"/>
                <a:gd name="connsiteX494" fmla="*/ 9557316 w 14030783"/>
                <a:gd name="connsiteY494" fmla="*/ 9105521 h 9738027"/>
                <a:gd name="connsiteX495" fmla="*/ 9613446 w 14030783"/>
                <a:gd name="connsiteY495" fmla="*/ 9126046 h 9738027"/>
                <a:gd name="connsiteX496" fmla="*/ 9691007 w 14030783"/>
                <a:gd name="connsiteY496" fmla="*/ 9106543 h 9738027"/>
                <a:gd name="connsiteX497" fmla="*/ 9792153 w 14030783"/>
                <a:gd name="connsiteY497" fmla="*/ 9094977 h 9738027"/>
                <a:gd name="connsiteX498" fmla="*/ 9854973 w 14030783"/>
                <a:gd name="connsiteY498" fmla="*/ 9050866 h 9738027"/>
                <a:gd name="connsiteX499" fmla="*/ 9842159 w 14030783"/>
                <a:gd name="connsiteY499" fmla="*/ 9009252 h 9738027"/>
                <a:gd name="connsiteX500" fmla="*/ 9858034 w 14030783"/>
                <a:gd name="connsiteY500" fmla="*/ 8981583 h 9738027"/>
                <a:gd name="connsiteX501" fmla="*/ 9911216 w 14030783"/>
                <a:gd name="connsiteY501" fmla="*/ 8980677 h 9738027"/>
                <a:gd name="connsiteX502" fmla="*/ 9932534 w 14030783"/>
                <a:gd name="connsiteY502" fmla="*/ 8931350 h 9738027"/>
                <a:gd name="connsiteX503" fmla="*/ 9981519 w 14030783"/>
                <a:gd name="connsiteY503" fmla="*/ 8904022 h 9738027"/>
                <a:gd name="connsiteX504" fmla="*/ 10063162 w 14030783"/>
                <a:gd name="connsiteY504" fmla="*/ 8850956 h 9738027"/>
                <a:gd name="connsiteX505" fmla="*/ 10140723 w 14030783"/>
                <a:gd name="connsiteY505" fmla="*/ 8802650 h 9738027"/>
                <a:gd name="connsiteX506" fmla="*/ 10169524 w 14030783"/>
                <a:gd name="connsiteY506" fmla="*/ 8768632 h 9738027"/>
                <a:gd name="connsiteX507" fmla="*/ 10138795 w 14030783"/>
                <a:gd name="connsiteY507" fmla="*/ 8719646 h 9738027"/>
                <a:gd name="connsiteX508" fmla="*/ 10178256 w 14030783"/>
                <a:gd name="connsiteY508" fmla="*/ 8683474 h 9738027"/>
                <a:gd name="connsiteX509" fmla="*/ 10238467 w 14030783"/>
                <a:gd name="connsiteY509" fmla="*/ 8664197 h 9738027"/>
                <a:gd name="connsiteX510" fmla="*/ 10291535 w 14030783"/>
                <a:gd name="connsiteY510" fmla="*/ 8642539 h 9738027"/>
                <a:gd name="connsiteX511" fmla="*/ 10332470 w 14030783"/>
                <a:gd name="connsiteY511" fmla="*/ 8610902 h 9738027"/>
                <a:gd name="connsiteX512" fmla="*/ 10389847 w 14030783"/>
                <a:gd name="connsiteY512" fmla="*/ 8533002 h 9738027"/>
                <a:gd name="connsiteX513" fmla="*/ 10402207 w 14030783"/>
                <a:gd name="connsiteY513" fmla="*/ 8525971 h 9738027"/>
                <a:gd name="connsiteX514" fmla="*/ 10436905 w 14030783"/>
                <a:gd name="connsiteY514" fmla="*/ 8480274 h 9738027"/>
                <a:gd name="connsiteX515" fmla="*/ 10475232 w 14030783"/>
                <a:gd name="connsiteY515" fmla="*/ 8443875 h 9738027"/>
                <a:gd name="connsiteX516" fmla="*/ 10518321 w 14030783"/>
                <a:gd name="connsiteY516" fmla="*/ 8395343 h 9738027"/>
                <a:gd name="connsiteX517" fmla="*/ 10533516 w 14030783"/>
                <a:gd name="connsiteY517" fmla="*/ 8308257 h 9738027"/>
                <a:gd name="connsiteX518" fmla="*/ 10538052 w 14030783"/>
                <a:gd name="connsiteY518" fmla="*/ 8247819 h 9738027"/>
                <a:gd name="connsiteX519" fmla="*/ 10520816 w 14030783"/>
                <a:gd name="connsiteY519" fmla="*/ 8171052 h 9738027"/>
                <a:gd name="connsiteX520" fmla="*/ 10561864 w 14030783"/>
                <a:gd name="connsiteY520" fmla="*/ 8117643 h 9738027"/>
                <a:gd name="connsiteX521" fmla="*/ 10605407 w 14030783"/>
                <a:gd name="connsiteY521" fmla="*/ 8119571 h 9738027"/>
                <a:gd name="connsiteX522" fmla="*/ 10666072 w 14030783"/>
                <a:gd name="connsiteY522" fmla="*/ 8102676 h 9738027"/>
                <a:gd name="connsiteX523" fmla="*/ 10693627 w 14030783"/>
                <a:gd name="connsiteY523" fmla="*/ 8025569 h 9738027"/>
                <a:gd name="connsiteX524" fmla="*/ 10735128 w 14030783"/>
                <a:gd name="connsiteY524" fmla="*/ 7994839 h 9738027"/>
                <a:gd name="connsiteX525" fmla="*/ 10813823 w 14030783"/>
                <a:gd name="connsiteY525" fmla="*/ 7894940 h 9738027"/>
                <a:gd name="connsiteX526" fmla="*/ 10845233 w 14030783"/>
                <a:gd name="connsiteY526" fmla="*/ 7805246 h 9738027"/>
                <a:gd name="connsiteX527" fmla="*/ 10886394 w 14030783"/>
                <a:gd name="connsiteY527" fmla="*/ 7745488 h 9738027"/>
                <a:gd name="connsiteX528" fmla="*/ 10942297 w 14030783"/>
                <a:gd name="connsiteY528" fmla="*/ 7730520 h 9738027"/>
                <a:gd name="connsiteX529" fmla="*/ 10997292 w 14030783"/>
                <a:gd name="connsiteY529" fmla="*/ 7727685 h 9738027"/>
                <a:gd name="connsiteX530" fmla="*/ 10990829 w 14030783"/>
                <a:gd name="connsiteY530" fmla="*/ 7706028 h 9738027"/>
                <a:gd name="connsiteX531" fmla="*/ 10982778 w 14030783"/>
                <a:gd name="connsiteY531" fmla="*/ 7652732 h 9738027"/>
                <a:gd name="connsiteX532" fmla="*/ 10989695 w 14030783"/>
                <a:gd name="connsiteY532" fmla="*/ 7604427 h 9738027"/>
                <a:gd name="connsiteX533" fmla="*/ 10956584 w 14030783"/>
                <a:gd name="connsiteY533" fmla="*/ 7507590 h 9738027"/>
                <a:gd name="connsiteX534" fmla="*/ 10954430 w 14030783"/>
                <a:gd name="connsiteY534" fmla="*/ 7454521 h 9738027"/>
                <a:gd name="connsiteX535" fmla="*/ 11002735 w 14030783"/>
                <a:gd name="connsiteY535" fmla="*/ 7401681 h 9738027"/>
                <a:gd name="connsiteX536" fmla="*/ 11063741 w 14030783"/>
                <a:gd name="connsiteY536" fmla="*/ 7373333 h 9738027"/>
                <a:gd name="connsiteX537" fmla="*/ 11055349 w 14030783"/>
                <a:gd name="connsiteY537" fmla="*/ 7335800 h 9738027"/>
                <a:gd name="connsiteX538" fmla="*/ 11013734 w 14030783"/>
                <a:gd name="connsiteY538" fmla="*/ 7306998 h 9738027"/>
                <a:gd name="connsiteX539" fmla="*/ 10951368 w 14030783"/>
                <a:gd name="connsiteY539" fmla="*/ 7239643 h 9738027"/>
                <a:gd name="connsiteX540" fmla="*/ 10890703 w 14030783"/>
                <a:gd name="connsiteY540" fmla="*/ 7270371 h 9738027"/>
                <a:gd name="connsiteX541" fmla="*/ 10820966 w 14030783"/>
                <a:gd name="connsiteY541" fmla="*/ 7263001 h 9738027"/>
                <a:gd name="connsiteX542" fmla="*/ 10823121 w 14030783"/>
                <a:gd name="connsiteY542" fmla="*/ 7205171 h 9738027"/>
                <a:gd name="connsiteX543" fmla="*/ 10869045 w 14030783"/>
                <a:gd name="connsiteY543" fmla="*/ 7133053 h 9738027"/>
                <a:gd name="connsiteX544" fmla="*/ 10916103 w 14030783"/>
                <a:gd name="connsiteY544" fmla="*/ 7116158 h 9738027"/>
                <a:gd name="connsiteX545" fmla="*/ 10956130 w 14030783"/>
                <a:gd name="connsiteY545" fmla="*/ 7087357 h 9738027"/>
                <a:gd name="connsiteX546" fmla="*/ 11012486 w 14030783"/>
                <a:gd name="connsiteY546" fmla="*/ 7074769 h 9738027"/>
                <a:gd name="connsiteX547" fmla="*/ 11072244 w 14030783"/>
                <a:gd name="connsiteY547" fmla="*/ 7055039 h 9738027"/>
                <a:gd name="connsiteX548" fmla="*/ 10968491 w 14030783"/>
                <a:gd name="connsiteY548" fmla="*/ 6954120 h 9738027"/>
                <a:gd name="connsiteX549" fmla="*/ 10942070 w 14030783"/>
                <a:gd name="connsiteY549" fmla="*/ 6879619 h 9738027"/>
                <a:gd name="connsiteX550" fmla="*/ 11036527 w 14030783"/>
                <a:gd name="connsiteY550" fmla="*/ 6886083 h 9738027"/>
                <a:gd name="connsiteX551" fmla="*/ 11084378 w 14030783"/>
                <a:gd name="connsiteY551" fmla="*/ 6856828 h 9738027"/>
                <a:gd name="connsiteX552" fmla="*/ 11026321 w 14030783"/>
                <a:gd name="connsiteY552" fmla="*/ 6788566 h 9738027"/>
                <a:gd name="connsiteX553" fmla="*/ 10953749 w 14030783"/>
                <a:gd name="connsiteY553" fmla="*/ 6740714 h 9738027"/>
                <a:gd name="connsiteX554" fmla="*/ 10948307 w 14030783"/>
                <a:gd name="connsiteY554" fmla="*/ 6692862 h 9738027"/>
                <a:gd name="connsiteX555" fmla="*/ 10895692 w 14030783"/>
                <a:gd name="connsiteY555" fmla="*/ 6668143 h 9738027"/>
                <a:gd name="connsiteX556" fmla="*/ 10852603 w 14030783"/>
                <a:gd name="connsiteY556" fmla="*/ 6633671 h 9738027"/>
                <a:gd name="connsiteX557" fmla="*/ 10842851 w 14030783"/>
                <a:gd name="connsiteY557" fmla="*/ 6556790 h 9738027"/>
                <a:gd name="connsiteX558" fmla="*/ 10832646 w 14030783"/>
                <a:gd name="connsiteY558" fmla="*/ 6494198 h 9738027"/>
                <a:gd name="connsiteX559" fmla="*/ 10779578 w 14030783"/>
                <a:gd name="connsiteY559" fmla="*/ 6367878 h 9738027"/>
                <a:gd name="connsiteX560" fmla="*/ 10750549 w 14030783"/>
                <a:gd name="connsiteY560" fmla="*/ 6247228 h 9738027"/>
                <a:gd name="connsiteX561" fmla="*/ 10707007 w 14030783"/>
                <a:gd name="connsiteY561" fmla="*/ 6218200 h 9738027"/>
                <a:gd name="connsiteX562" fmla="*/ 10658021 w 14030783"/>
                <a:gd name="connsiteY562" fmla="*/ 6155833 h 9738027"/>
                <a:gd name="connsiteX563" fmla="*/ 10547349 w 14030783"/>
                <a:gd name="connsiteY563" fmla="*/ 6072831 h 9738027"/>
                <a:gd name="connsiteX564" fmla="*/ 10465027 w 14030783"/>
                <a:gd name="connsiteY564" fmla="*/ 6005701 h 9738027"/>
                <a:gd name="connsiteX565" fmla="*/ 10480221 w 14030783"/>
                <a:gd name="connsiteY565" fmla="*/ 5885505 h 9738027"/>
                <a:gd name="connsiteX566" fmla="*/ 10547803 w 14030783"/>
                <a:gd name="connsiteY566" fmla="*/ 5822232 h 9738027"/>
                <a:gd name="connsiteX567" fmla="*/ 10634435 w 14030783"/>
                <a:gd name="connsiteY567" fmla="*/ 5724714 h 9738027"/>
                <a:gd name="connsiteX568" fmla="*/ 10668453 w 14030783"/>
                <a:gd name="connsiteY568" fmla="*/ 5637402 h 9738027"/>
                <a:gd name="connsiteX569" fmla="*/ 10711996 w 14030783"/>
                <a:gd name="connsiteY569" fmla="*/ 5604745 h 9738027"/>
                <a:gd name="connsiteX570" fmla="*/ 10789103 w 14030783"/>
                <a:gd name="connsiteY570" fmla="*/ 5627196 h 9738027"/>
                <a:gd name="connsiteX571" fmla="*/ 10799989 w 14030783"/>
                <a:gd name="connsiteY571" fmla="*/ 5560067 h 9738027"/>
                <a:gd name="connsiteX572" fmla="*/ 10853057 w 14030783"/>
                <a:gd name="connsiteY572" fmla="*/ 5502464 h 9738027"/>
                <a:gd name="connsiteX573" fmla="*/ 10929936 w 14030783"/>
                <a:gd name="connsiteY573" fmla="*/ 5468446 h 9738027"/>
                <a:gd name="connsiteX574" fmla="*/ 10997292 w 14030783"/>
                <a:gd name="connsiteY574" fmla="*/ 5463457 h 9738027"/>
                <a:gd name="connsiteX575" fmla="*/ 11027909 w 14030783"/>
                <a:gd name="connsiteY575" fmla="*/ 5434655 h 9738027"/>
                <a:gd name="connsiteX576" fmla="*/ 11090501 w 14030783"/>
                <a:gd name="connsiteY576" fmla="*/ 5395875 h 9738027"/>
                <a:gd name="connsiteX577" fmla="*/ 11200492 w 14030783"/>
                <a:gd name="connsiteY577" fmla="*/ 5361857 h 9738027"/>
                <a:gd name="connsiteX578" fmla="*/ 11244035 w 14030783"/>
                <a:gd name="connsiteY578" fmla="*/ 5332828 h 9738027"/>
                <a:gd name="connsiteX579" fmla="*/ 11200492 w 14030783"/>
                <a:gd name="connsiteY579" fmla="*/ 5303800 h 9738027"/>
                <a:gd name="connsiteX580" fmla="*/ 10910207 w 14030783"/>
                <a:gd name="connsiteY580" fmla="*/ 5260257 h 9738027"/>
                <a:gd name="connsiteX581" fmla="*/ 10866664 w 14030783"/>
                <a:gd name="connsiteY581" fmla="*/ 5216714 h 9738027"/>
                <a:gd name="connsiteX582" fmla="*/ 10721521 w 14030783"/>
                <a:gd name="connsiteY582" fmla="*/ 5274771 h 9738027"/>
                <a:gd name="connsiteX583" fmla="*/ 10663464 w 14030783"/>
                <a:gd name="connsiteY583" fmla="*/ 5303800 h 9738027"/>
                <a:gd name="connsiteX584" fmla="*/ 10576378 w 14030783"/>
                <a:gd name="connsiteY584" fmla="*/ 5390206 h 9738027"/>
                <a:gd name="connsiteX585" fmla="*/ 10479087 w 14030783"/>
                <a:gd name="connsiteY585" fmla="*/ 5361403 h 9738027"/>
                <a:gd name="connsiteX586" fmla="*/ 10407422 w 14030783"/>
                <a:gd name="connsiteY586" fmla="*/ 5317633 h 9738027"/>
                <a:gd name="connsiteX587" fmla="*/ 10387692 w 14030783"/>
                <a:gd name="connsiteY587" fmla="*/ 5245743 h 9738027"/>
                <a:gd name="connsiteX588" fmla="*/ 10402207 w 14030783"/>
                <a:gd name="connsiteY588" fmla="*/ 5187685 h 9738027"/>
                <a:gd name="connsiteX589" fmla="*/ 10431235 w 14030783"/>
                <a:gd name="connsiteY589" fmla="*/ 5144143 h 9738027"/>
                <a:gd name="connsiteX590" fmla="*/ 10387692 w 14030783"/>
                <a:gd name="connsiteY590" fmla="*/ 5115114 h 9738027"/>
                <a:gd name="connsiteX591" fmla="*/ 10329635 w 14030783"/>
                <a:gd name="connsiteY591" fmla="*/ 5100600 h 9738027"/>
                <a:gd name="connsiteX592" fmla="*/ 10242549 w 14030783"/>
                <a:gd name="connsiteY592" fmla="*/ 5071571 h 9738027"/>
                <a:gd name="connsiteX593" fmla="*/ 10199007 w 14030783"/>
                <a:gd name="connsiteY593" fmla="*/ 5057057 h 9738027"/>
                <a:gd name="connsiteX594" fmla="*/ 10112602 w 14030783"/>
                <a:gd name="connsiteY594" fmla="*/ 5028028 h 9738027"/>
                <a:gd name="connsiteX595" fmla="*/ 10083346 w 14030783"/>
                <a:gd name="connsiteY595" fmla="*/ 4921665 h 9738027"/>
                <a:gd name="connsiteX596" fmla="*/ 10088789 w 14030783"/>
                <a:gd name="connsiteY596" fmla="*/ 4868598 h 9738027"/>
                <a:gd name="connsiteX597" fmla="*/ 10141403 w 14030783"/>
                <a:gd name="connsiteY597" fmla="*/ 4758381 h 9738027"/>
                <a:gd name="connsiteX598" fmla="*/ 10227809 w 14030783"/>
                <a:gd name="connsiteY598" fmla="*/ 4753164 h 9738027"/>
                <a:gd name="connsiteX599" fmla="*/ 10301060 w 14030783"/>
                <a:gd name="connsiteY599" fmla="*/ 4791490 h 9738027"/>
                <a:gd name="connsiteX600" fmla="*/ 10350727 w 14030783"/>
                <a:gd name="connsiteY600" fmla="*/ 4762462 h 9738027"/>
                <a:gd name="connsiteX601" fmla="*/ 10404021 w 14030783"/>
                <a:gd name="connsiteY601" fmla="*/ 4752710 h 9738027"/>
                <a:gd name="connsiteX602" fmla="*/ 10461851 w 14030783"/>
                <a:gd name="connsiteY602" fmla="*/ 4698963 h 9738027"/>
                <a:gd name="connsiteX603" fmla="*/ 10486117 w 14030783"/>
                <a:gd name="connsiteY603" fmla="*/ 4607114 h 9738027"/>
                <a:gd name="connsiteX604" fmla="*/ 10530341 w 14030783"/>
                <a:gd name="connsiteY604" fmla="*/ 4532502 h 9738027"/>
                <a:gd name="connsiteX605" fmla="*/ 10634435 w 14030783"/>
                <a:gd name="connsiteY605" fmla="*/ 4520028 h 9738027"/>
                <a:gd name="connsiteX606" fmla="*/ 10677978 w 14030783"/>
                <a:gd name="connsiteY606" fmla="*/ 4491000 h 9738027"/>
                <a:gd name="connsiteX607" fmla="*/ 10750549 w 14030783"/>
                <a:gd name="connsiteY607" fmla="*/ 4403914 h 9738027"/>
                <a:gd name="connsiteX608" fmla="*/ 10794092 w 14030783"/>
                <a:gd name="connsiteY608" fmla="*/ 4360371 h 9738027"/>
                <a:gd name="connsiteX609" fmla="*/ 10814503 w 14030783"/>
                <a:gd name="connsiteY609" fmla="*/ 4302314 h 9738027"/>
                <a:gd name="connsiteX610" fmla="*/ 10887528 w 14030783"/>
                <a:gd name="connsiteY610" fmla="*/ 4251514 h 9738027"/>
                <a:gd name="connsiteX611" fmla="*/ 11016116 w 14030783"/>
                <a:gd name="connsiteY611" fmla="*/ 4232464 h 9738027"/>
                <a:gd name="connsiteX612" fmla="*/ 11142209 w 14030783"/>
                <a:gd name="connsiteY612" fmla="*/ 4307983 h 9738027"/>
                <a:gd name="connsiteX613" fmla="*/ 11165794 w 14030783"/>
                <a:gd name="connsiteY613" fmla="*/ 4433170 h 9738027"/>
                <a:gd name="connsiteX614" fmla="*/ 11117489 w 14030783"/>
                <a:gd name="connsiteY614" fmla="*/ 4505514 h 9738027"/>
                <a:gd name="connsiteX615" fmla="*/ 11087553 w 14030783"/>
                <a:gd name="connsiteY615" fmla="*/ 4551552 h 9738027"/>
                <a:gd name="connsiteX616" fmla="*/ 11088687 w 14030783"/>
                <a:gd name="connsiteY616" fmla="*/ 4577632 h 9738027"/>
                <a:gd name="connsiteX617" fmla="*/ 11026321 w 14030783"/>
                <a:gd name="connsiteY617" fmla="*/ 4592600 h 9738027"/>
                <a:gd name="connsiteX618" fmla="*/ 11011807 w 14030783"/>
                <a:gd name="connsiteY618" fmla="*/ 4650657 h 9738027"/>
                <a:gd name="connsiteX619" fmla="*/ 11098892 w 14030783"/>
                <a:gd name="connsiteY619" fmla="*/ 4665171 h 9738027"/>
                <a:gd name="connsiteX620" fmla="*/ 11055349 w 14030783"/>
                <a:gd name="connsiteY620" fmla="*/ 4708714 h 9738027"/>
                <a:gd name="connsiteX621" fmla="*/ 11040835 w 14030783"/>
                <a:gd name="connsiteY621" fmla="*/ 4752257 h 9738027"/>
                <a:gd name="connsiteX622" fmla="*/ 11055349 w 14030783"/>
                <a:gd name="connsiteY622" fmla="*/ 4781285 h 9738027"/>
                <a:gd name="connsiteX623" fmla="*/ 11098892 w 14030783"/>
                <a:gd name="connsiteY623" fmla="*/ 4737743 h 9738027"/>
                <a:gd name="connsiteX624" fmla="*/ 11229521 w 14030783"/>
                <a:gd name="connsiteY624" fmla="*/ 4650657 h 9738027"/>
                <a:gd name="connsiteX625" fmla="*/ 11287578 w 14030783"/>
                <a:gd name="connsiteY625" fmla="*/ 4636143 h 9738027"/>
                <a:gd name="connsiteX626" fmla="*/ 11374664 w 14030783"/>
                <a:gd name="connsiteY626" fmla="*/ 4592600 h 9738027"/>
                <a:gd name="connsiteX627" fmla="*/ 11461749 w 14030783"/>
                <a:gd name="connsiteY627" fmla="*/ 4549057 h 9738027"/>
                <a:gd name="connsiteX628" fmla="*/ 11577864 w 14030783"/>
                <a:gd name="connsiteY628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47349 w 14030783"/>
                <a:gd name="connsiteY136" fmla="*/ 22993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366035 w 14030783"/>
                <a:gd name="connsiteY140" fmla="*/ 2384614 h 9738027"/>
                <a:gd name="connsiteX141" fmla="*/ 10081191 w 14030783"/>
                <a:gd name="connsiteY141" fmla="*/ 2437115 h 9738027"/>
                <a:gd name="connsiteX142" fmla="*/ 10049554 w 14030783"/>
                <a:gd name="connsiteY142" fmla="*/ 2519439 h 9738027"/>
                <a:gd name="connsiteX143" fmla="*/ 9954417 w 14030783"/>
                <a:gd name="connsiteY143" fmla="*/ 2541550 h 9738027"/>
                <a:gd name="connsiteX144" fmla="*/ 9875498 w 14030783"/>
                <a:gd name="connsiteY144" fmla="*/ 2529870 h 9738027"/>
                <a:gd name="connsiteX145" fmla="*/ 9823336 w 14030783"/>
                <a:gd name="connsiteY145" fmla="*/ 2608678 h 9738027"/>
                <a:gd name="connsiteX146" fmla="*/ 9749064 w 14030783"/>
                <a:gd name="connsiteY146" fmla="*/ 2705743 h 9738027"/>
                <a:gd name="connsiteX147" fmla="*/ 9647464 w 14030783"/>
                <a:gd name="connsiteY147" fmla="*/ 2807343 h 9738027"/>
                <a:gd name="connsiteX148" fmla="*/ 9415235 w 14030783"/>
                <a:gd name="connsiteY148" fmla="*/ 2821857 h 9738027"/>
                <a:gd name="connsiteX149" fmla="*/ 9371692 w 14030783"/>
                <a:gd name="connsiteY149" fmla="*/ 2850885 h 9738027"/>
                <a:gd name="connsiteX150" fmla="*/ 9313635 w 14030783"/>
                <a:gd name="connsiteY150" fmla="*/ 2923457 h 9738027"/>
                <a:gd name="connsiteX151" fmla="*/ 9284607 w 14030783"/>
                <a:gd name="connsiteY151" fmla="*/ 2967000 h 9738027"/>
                <a:gd name="connsiteX152" fmla="*/ 9197521 w 14030783"/>
                <a:gd name="connsiteY152" fmla="*/ 3025057 h 9738027"/>
                <a:gd name="connsiteX153" fmla="*/ 9095921 w 14030783"/>
                <a:gd name="connsiteY153" fmla="*/ 3010543 h 9738027"/>
                <a:gd name="connsiteX154" fmla="*/ 9052378 w 14030783"/>
                <a:gd name="connsiteY154" fmla="*/ 2981514 h 9738027"/>
                <a:gd name="connsiteX155" fmla="*/ 8950778 w 14030783"/>
                <a:gd name="connsiteY155" fmla="*/ 2952485 h 9738027"/>
                <a:gd name="connsiteX156" fmla="*/ 8863692 w 14030783"/>
                <a:gd name="connsiteY156" fmla="*/ 2923457 h 9738027"/>
                <a:gd name="connsiteX157" fmla="*/ 8820149 w 14030783"/>
                <a:gd name="connsiteY157" fmla="*/ 2937971 h 9738027"/>
                <a:gd name="connsiteX158" fmla="*/ 8762092 w 14030783"/>
                <a:gd name="connsiteY158" fmla="*/ 3068600 h 9738027"/>
                <a:gd name="connsiteX159" fmla="*/ 8747578 w 14030783"/>
                <a:gd name="connsiteY159" fmla="*/ 3112143 h 9738027"/>
                <a:gd name="connsiteX160" fmla="*/ 8733064 w 14030783"/>
                <a:gd name="connsiteY160" fmla="*/ 3155685 h 9738027"/>
                <a:gd name="connsiteX161" fmla="*/ 8776607 w 14030783"/>
                <a:gd name="connsiteY161" fmla="*/ 3358885 h 9738027"/>
                <a:gd name="connsiteX162" fmla="*/ 8791121 w 14030783"/>
                <a:gd name="connsiteY162" fmla="*/ 3402428 h 9738027"/>
                <a:gd name="connsiteX163" fmla="*/ 8689521 w 14030783"/>
                <a:gd name="connsiteY163" fmla="*/ 3460485 h 9738027"/>
                <a:gd name="connsiteX164" fmla="*/ 8602435 w 14030783"/>
                <a:gd name="connsiteY164" fmla="*/ 3504028 h 9738027"/>
                <a:gd name="connsiteX165" fmla="*/ 8566035 w 14030783"/>
                <a:gd name="connsiteY165" fmla="*/ 3552107 h 9738027"/>
                <a:gd name="connsiteX166" fmla="*/ 8500835 w 14030783"/>
                <a:gd name="connsiteY166" fmla="*/ 3620143 h 9738027"/>
                <a:gd name="connsiteX167" fmla="*/ 8428490 w 14030783"/>
                <a:gd name="connsiteY167" fmla="*/ 3652459 h 9738027"/>
                <a:gd name="connsiteX168" fmla="*/ 8375423 w 14030783"/>
                <a:gd name="connsiteY168" fmla="*/ 3686024 h 9738027"/>
                <a:gd name="connsiteX169" fmla="*/ 8261010 w 14030783"/>
                <a:gd name="connsiteY169" fmla="*/ 3787170 h 9738027"/>
                <a:gd name="connsiteX170" fmla="*/ 8137751 w 14030783"/>
                <a:gd name="connsiteY170" fmla="*/ 3783882 h 9738027"/>
                <a:gd name="connsiteX171" fmla="*/ 7977641 w 14030783"/>
                <a:gd name="connsiteY171" fmla="*/ 3772203 h 9738027"/>
                <a:gd name="connsiteX172" fmla="*/ 7876721 w 14030783"/>
                <a:gd name="connsiteY172" fmla="*/ 3765285 h 9738027"/>
                <a:gd name="connsiteX173" fmla="*/ 7760607 w 14030783"/>
                <a:gd name="connsiteY173" fmla="*/ 3760750 h 9738027"/>
                <a:gd name="connsiteX174" fmla="*/ 7695632 w 14030783"/>
                <a:gd name="connsiteY174" fmla="*/ 3787397 h 9738027"/>
                <a:gd name="connsiteX175" fmla="*/ 7649709 w 14030783"/>
                <a:gd name="connsiteY175" fmla="*/ 3813818 h 9738027"/>
                <a:gd name="connsiteX176" fmla="*/ 7601403 w 14030783"/>
                <a:gd name="connsiteY176" fmla="*/ 3835702 h 9738027"/>
                <a:gd name="connsiteX177" fmla="*/ 7499349 w 14030783"/>
                <a:gd name="connsiteY177" fmla="*/ 3881400 h 9738027"/>
                <a:gd name="connsiteX178" fmla="*/ 7455807 w 14030783"/>
                <a:gd name="connsiteY178" fmla="*/ 3910428 h 9738027"/>
                <a:gd name="connsiteX179" fmla="*/ 7426778 w 14030783"/>
                <a:gd name="connsiteY179" fmla="*/ 3953971 h 9738027"/>
                <a:gd name="connsiteX180" fmla="*/ 7339692 w 14030783"/>
                <a:gd name="connsiteY180" fmla="*/ 3983000 h 9738027"/>
                <a:gd name="connsiteX181" fmla="*/ 7209064 w 14030783"/>
                <a:gd name="connsiteY181" fmla="*/ 4012028 h 9738027"/>
                <a:gd name="connsiteX182" fmla="*/ 7123678 w 14030783"/>
                <a:gd name="connsiteY182" fmla="*/ 3927551 h 9738027"/>
                <a:gd name="connsiteX183" fmla="*/ 7020378 w 14030783"/>
                <a:gd name="connsiteY183" fmla="*/ 3924943 h 9738027"/>
                <a:gd name="connsiteX184" fmla="*/ 6915604 w 14030783"/>
                <a:gd name="connsiteY184" fmla="*/ 3941952 h 9738027"/>
                <a:gd name="connsiteX185" fmla="*/ 6788149 w 14030783"/>
                <a:gd name="connsiteY185" fmla="*/ 3905213 h 9738027"/>
                <a:gd name="connsiteX186" fmla="*/ 6676571 w 14030783"/>
                <a:gd name="connsiteY186" fmla="*/ 3860989 h 9738027"/>
                <a:gd name="connsiteX187" fmla="*/ 6584722 w 14030783"/>
                <a:gd name="connsiteY187" fmla="*/ 3822435 h 9738027"/>
                <a:gd name="connsiteX188" fmla="*/ 6526892 w 14030783"/>
                <a:gd name="connsiteY188" fmla="*/ 3798396 h 9738027"/>
                <a:gd name="connsiteX189" fmla="*/ 6466680 w 14030783"/>
                <a:gd name="connsiteY189" fmla="*/ 3781501 h 9738027"/>
                <a:gd name="connsiteX190" fmla="*/ 6265635 w 14030783"/>
                <a:gd name="connsiteY190" fmla="*/ 3692714 h 9738027"/>
                <a:gd name="connsiteX191" fmla="*/ 6207578 w 14030783"/>
                <a:gd name="connsiteY191" fmla="*/ 3678200 h 9738027"/>
                <a:gd name="connsiteX192" fmla="*/ 5960835 w 14030783"/>
                <a:gd name="connsiteY192" fmla="*/ 3663685 h 9738027"/>
                <a:gd name="connsiteX193" fmla="*/ 5627007 w 14030783"/>
                <a:gd name="connsiteY193" fmla="*/ 3663685 h 9738027"/>
                <a:gd name="connsiteX194" fmla="*/ 5568949 w 14030783"/>
                <a:gd name="connsiteY194" fmla="*/ 3678200 h 9738027"/>
                <a:gd name="connsiteX195" fmla="*/ 5481864 w 14030783"/>
                <a:gd name="connsiteY195" fmla="*/ 3692714 h 9738027"/>
                <a:gd name="connsiteX196" fmla="*/ 5293178 w 14030783"/>
                <a:gd name="connsiteY196" fmla="*/ 3678200 h 9738027"/>
                <a:gd name="connsiteX197" fmla="*/ 5206092 w 14030783"/>
                <a:gd name="connsiteY197" fmla="*/ 3620143 h 9738027"/>
                <a:gd name="connsiteX198" fmla="*/ 5191578 w 14030783"/>
                <a:gd name="connsiteY198" fmla="*/ 3576600 h 9738027"/>
                <a:gd name="connsiteX199" fmla="*/ 5104492 w 14030783"/>
                <a:gd name="connsiteY199" fmla="*/ 3489514 h 9738027"/>
                <a:gd name="connsiteX200" fmla="*/ 5070701 w 14030783"/>
                <a:gd name="connsiteY200" fmla="*/ 3392450 h 9738027"/>
                <a:gd name="connsiteX201" fmla="*/ 5022623 w 14030783"/>
                <a:gd name="connsiteY201" fmla="*/ 3281325 h 9738027"/>
                <a:gd name="connsiteX202" fmla="*/ 5031921 w 14030783"/>
                <a:gd name="connsiteY202" fmla="*/ 3213743 h 9738027"/>
                <a:gd name="connsiteX203" fmla="*/ 4959349 w 14030783"/>
                <a:gd name="connsiteY203" fmla="*/ 3199228 h 9738027"/>
                <a:gd name="connsiteX204" fmla="*/ 4879408 w 14030783"/>
                <a:gd name="connsiteY204" fmla="*/ 3194693 h 9738027"/>
                <a:gd name="connsiteX205" fmla="*/ 4785178 w 14030783"/>
                <a:gd name="connsiteY205" fmla="*/ 3141171 h 9738027"/>
                <a:gd name="connsiteX206" fmla="*/ 4727121 w 14030783"/>
                <a:gd name="connsiteY206" fmla="*/ 3054085 h 9738027"/>
                <a:gd name="connsiteX207" fmla="*/ 4683578 w 14030783"/>
                <a:gd name="connsiteY207" fmla="*/ 3039571 h 9738027"/>
                <a:gd name="connsiteX208" fmla="*/ 4640035 w 14030783"/>
                <a:gd name="connsiteY208" fmla="*/ 3010543 h 9738027"/>
                <a:gd name="connsiteX209" fmla="*/ 4494892 w 14030783"/>
                <a:gd name="connsiteY209" fmla="*/ 2981514 h 9738027"/>
                <a:gd name="connsiteX210" fmla="*/ 4318113 w 14030783"/>
                <a:gd name="connsiteY210" fmla="*/ 2930828 h 9738027"/>
                <a:gd name="connsiteX211" fmla="*/ 4132035 w 14030783"/>
                <a:gd name="connsiteY211" fmla="*/ 2894428 h 9738027"/>
                <a:gd name="connsiteX212" fmla="*/ 4056856 w 14030783"/>
                <a:gd name="connsiteY212" fmla="*/ 2901119 h 9738027"/>
                <a:gd name="connsiteX213" fmla="*/ 3975213 w 14030783"/>
                <a:gd name="connsiteY213" fmla="*/ 2864946 h 9738027"/>
                <a:gd name="connsiteX214" fmla="*/ 3950948 w 14030783"/>
                <a:gd name="connsiteY214" fmla="*/ 2777520 h 9738027"/>
                <a:gd name="connsiteX215" fmla="*/ 4034292 w 14030783"/>
                <a:gd name="connsiteY215" fmla="*/ 2620358 h 9738027"/>
                <a:gd name="connsiteX216" fmla="*/ 4030435 w 14030783"/>
                <a:gd name="connsiteY216" fmla="*/ 2488028 h 9738027"/>
                <a:gd name="connsiteX217" fmla="*/ 3996871 w 14030783"/>
                <a:gd name="connsiteY217" fmla="*/ 2328144 h 9738027"/>
                <a:gd name="connsiteX218" fmla="*/ 3936433 w 14030783"/>
                <a:gd name="connsiteY218" fmla="*/ 2221328 h 9738027"/>
                <a:gd name="connsiteX219" fmla="*/ 3914321 w 14030783"/>
                <a:gd name="connsiteY219" fmla="*/ 2139685 h 9738027"/>
                <a:gd name="connsiteX220" fmla="*/ 3783466 w 14030783"/>
                <a:gd name="connsiteY220" fmla="*/ 1999305 h 9738027"/>
                <a:gd name="connsiteX221" fmla="*/ 3712823 w 14030783"/>
                <a:gd name="connsiteY221" fmla="*/ 1951226 h 9738027"/>
                <a:gd name="connsiteX222" fmla="*/ 3606913 w 14030783"/>
                <a:gd name="connsiteY222" fmla="*/ 1968122 h 9738027"/>
                <a:gd name="connsiteX223" fmla="*/ 3493407 w 14030783"/>
                <a:gd name="connsiteY223" fmla="*/ 1951000 h 9738027"/>
                <a:gd name="connsiteX224" fmla="*/ 3464378 w 14030783"/>
                <a:gd name="connsiteY224" fmla="*/ 1907457 h 9738027"/>
                <a:gd name="connsiteX225" fmla="*/ 3406321 w 14030783"/>
                <a:gd name="connsiteY225" fmla="*/ 1849400 h 9738027"/>
                <a:gd name="connsiteX226" fmla="*/ 3322524 w 14030783"/>
                <a:gd name="connsiteY226" fmla="*/ 1756418 h 9738027"/>
                <a:gd name="connsiteX227" fmla="*/ 3297577 w 14030783"/>
                <a:gd name="connsiteY227" fmla="*/ 1640757 h 9738027"/>
                <a:gd name="connsiteX228" fmla="*/ 3261178 w 14030783"/>
                <a:gd name="connsiteY228" fmla="*/ 1588143 h 9738027"/>
                <a:gd name="connsiteX229" fmla="*/ 3133158 w 14030783"/>
                <a:gd name="connsiteY229" fmla="*/ 1569319 h 9738027"/>
                <a:gd name="connsiteX230" fmla="*/ 3066255 w 14030783"/>
                <a:gd name="connsiteY230" fmla="*/ 1617626 h 9738027"/>
                <a:gd name="connsiteX231" fmla="*/ 3031557 w 14030783"/>
                <a:gd name="connsiteY231" fmla="*/ 1714235 h 9738027"/>
                <a:gd name="connsiteX232" fmla="*/ 3014435 w 14030783"/>
                <a:gd name="connsiteY232" fmla="*/ 1776828 h 9738027"/>
                <a:gd name="connsiteX233" fmla="*/ 2949235 w 14030783"/>
                <a:gd name="connsiteY233" fmla="*/ 1808012 h 9738027"/>
                <a:gd name="connsiteX234" fmla="*/ 2829379 w 14030783"/>
                <a:gd name="connsiteY234" fmla="*/ 1820258 h 9738027"/>
                <a:gd name="connsiteX235" fmla="*/ 2804998 w 14030783"/>
                <a:gd name="connsiteY235" fmla="*/ 1842257 h 9738027"/>
                <a:gd name="connsiteX236" fmla="*/ 2772682 w 14030783"/>
                <a:gd name="connsiteY236" fmla="*/ 1878428 h 9738027"/>
                <a:gd name="connsiteX237" fmla="*/ 2757942 w 14030783"/>
                <a:gd name="connsiteY237" fmla="*/ 1998851 h 9738027"/>
                <a:gd name="connsiteX238" fmla="*/ 2772001 w 14030783"/>
                <a:gd name="connsiteY238" fmla="*/ 2139913 h 9738027"/>
                <a:gd name="connsiteX239" fmla="*/ 2771547 w 14030783"/>
                <a:gd name="connsiteY239" fmla="*/ 2255572 h 9738027"/>
                <a:gd name="connsiteX240" fmla="*/ 2695121 w 14030783"/>
                <a:gd name="connsiteY240" fmla="*/ 2328371 h 9738027"/>
                <a:gd name="connsiteX241" fmla="*/ 2457904 w 14030783"/>
                <a:gd name="connsiteY241" fmla="*/ 2320320 h 9738027"/>
                <a:gd name="connsiteX242" fmla="*/ 2317749 w 14030783"/>
                <a:gd name="connsiteY242" fmla="*/ 2284828 h 9738027"/>
                <a:gd name="connsiteX243" fmla="*/ 2274207 w 14030783"/>
                <a:gd name="connsiteY243" fmla="*/ 2270314 h 9738027"/>
                <a:gd name="connsiteX244" fmla="*/ 2143578 w 14030783"/>
                <a:gd name="connsiteY244" fmla="*/ 2284828 h 9738027"/>
                <a:gd name="connsiteX245" fmla="*/ 2129064 w 14030783"/>
                <a:gd name="connsiteY245" fmla="*/ 2357400 h 9738027"/>
                <a:gd name="connsiteX246" fmla="*/ 2099808 w 14030783"/>
                <a:gd name="connsiteY246" fmla="*/ 2463763 h 9738027"/>
                <a:gd name="connsiteX247" fmla="*/ 2070553 w 14030783"/>
                <a:gd name="connsiteY247" fmla="*/ 2561053 h 9738027"/>
                <a:gd name="connsiteX248" fmla="*/ 2027464 w 14030783"/>
                <a:gd name="connsiteY248" fmla="*/ 2647459 h 9738027"/>
                <a:gd name="connsiteX249" fmla="*/ 2025309 w 14030783"/>
                <a:gd name="connsiteY249" fmla="*/ 2780695 h 9738027"/>
                <a:gd name="connsiteX250" fmla="*/ 2085295 w 14030783"/>
                <a:gd name="connsiteY250" fmla="*/ 2852813 h 9738027"/>
                <a:gd name="connsiteX251" fmla="*/ 2020093 w 14030783"/>
                <a:gd name="connsiteY251" fmla="*/ 2903953 h 9738027"/>
                <a:gd name="connsiteX252" fmla="*/ 1918493 w 14030783"/>
                <a:gd name="connsiteY252" fmla="*/ 2846576 h 9738027"/>
                <a:gd name="connsiteX253" fmla="*/ 1817348 w 14030783"/>
                <a:gd name="connsiteY253" fmla="*/ 2863245 h 9738027"/>
                <a:gd name="connsiteX254" fmla="*/ 1621064 w 14030783"/>
                <a:gd name="connsiteY254" fmla="*/ 2908943 h 9738027"/>
                <a:gd name="connsiteX255" fmla="*/ 1582510 w 14030783"/>
                <a:gd name="connsiteY255" fmla="*/ 2933435 h 9738027"/>
                <a:gd name="connsiteX256" fmla="*/ 1512773 w 14030783"/>
                <a:gd name="connsiteY256" fmla="*/ 2955320 h 9738027"/>
                <a:gd name="connsiteX257" fmla="*/ 1517309 w 14030783"/>
                <a:gd name="connsiteY257" fmla="*/ 3013150 h 9738027"/>
                <a:gd name="connsiteX258" fmla="*/ 1549173 w 14030783"/>
                <a:gd name="connsiteY258" fmla="*/ 3107153 h 9738027"/>
                <a:gd name="connsiteX259" fmla="*/ 1592716 w 14030783"/>
                <a:gd name="connsiteY259" fmla="*/ 3191403 h 9738027"/>
                <a:gd name="connsiteX260" fmla="*/ 1641135 w 14030783"/>
                <a:gd name="connsiteY260" fmla="*/ 3379977 h 9738027"/>
                <a:gd name="connsiteX261" fmla="*/ 1679235 w 14030783"/>
                <a:gd name="connsiteY261" fmla="*/ 3515708 h 9738027"/>
                <a:gd name="connsiteX262" fmla="*/ 1611766 w 14030783"/>
                <a:gd name="connsiteY262" fmla="*/ 3576373 h 9738027"/>
                <a:gd name="connsiteX263" fmla="*/ 1603941 w 14030783"/>
                <a:gd name="connsiteY263" fmla="*/ 3629214 h 9738027"/>
                <a:gd name="connsiteX264" fmla="*/ 1562554 w 14030783"/>
                <a:gd name="connsiteY264" fmla="*/ 3677633 h 9738027"/>
                <a:gd name="connsiteX265" fmla="*/ 1524454 w 14030783"/>
                <a:gd name="connsiteY265" fmla="*/ 3753833 h 9738027"/>
                <a:gd name="connsiteX266" fmla="*/ 1548492 w 14030783"/>
                <a:gd name="connsiteY266" fmla="*/ 3852371 h 9738027"/>
                <a:gd name="connsiteX267" fmla="*/ 1504949 w 14030783"/>
                <a:gd name="connsiteY267" fmla="*/ 3866885 h 9738027"/>
                <a:gd name="connsiteX268" fmla="*/ 1446892 w 14030783"/>
                <a:gd name="connsiteY268" fmla="*/ 3881400 h 9738027"/>
                <a:gd name="connsiteX269" fmla="*/ 1427615 w 14030783"/>
                <a:gd name="connsiteY269" fmla="*/ 3913037 h 9738027"/>
                <a:gd name="connsiteX270" fmla="*/ 1374548 w 14030783"/>
                <a:gd name="connsiteY270" fmla="*/ 3939910 h 9738027"/>
                <a:gd name="connsiteX271" fmla="*/ 1333386 w 14030783"/>
                <a:gd name="connsiteY271" fmla="*/ 3980845 h 9738027"/>
                <a:gd name="connsiteX272" fmla="*/ 1200149 w 14030783"/>
                <a:gd name="connsiteY272" fmla="*/ 4041057 h 9738027"/>
                <a:gd name="connsiteX273" fmla="*/ 1132114 w 14030783"/>
                <a:gd name="connsiteY273" fmla="*/ 4089135 h 9738027"/>
                <a:gd name="connsiteX274" fmla="*/ 1102858 w 14030783"/>
                <a:gd name="connsiteY274" fmla="*/ 4120319 h 9738027"/>
                <a:gd name="connsiteX275" fmla="*/ 1052398 w 14030783"/>
                <a:gd name="connsiteY275" fmla="*/ 4154337 h 9738027"/>
                <a:gd name="connsiteX276" fmla="*/ 996269 w 14030783"/>
                <a:gd name="connsiteY276" fmla="*/ 4183591 h 9738027"/>
                <a:gd name="connsiteX277" fmla="*/ 870857 w 14030783"/>
                <a:gd name="connsiteY277" fmla="*/ 4203322 h 9738027"/>
                <a:gd name="connsiteX278" fmla="*/ 759958 w 14030783"/>
                <a:gd name="connsiteY278" fmla="*/ 4204229 h 9738027"/>
                <a:gd name="connsiteX279" fmla="*/ 716642 w 14030783"/>
                <a:gd name="connsiteY279" fmla="*/ 4307531 h 9738027"/>
                <a:gd name="connsiteX280" fmla="*/ 648607 w 14030783"/>
                <a:gd name="connsiteY280" fmla="*/ 4389400 h 9738027"/>
                <a:gd name="connsiteX281" fmla="*/ 561521 w 14030783"/>
                <a:gd name="connsiteY281" fmla="*/ 4432943 h 9738027"/>
                <a:gd name="connsiteX282" fmla="*/ 474435 w 14030783"/>
                <a:gd name="connsiteY282" fmla="*/ 4418428 h 9738027"/>
                <a:gd name="connsiteX283" fmla="*/ 459921 w 14030783"/>
                <a:gd name="connsiteY283" fmla="*/ 4374885 h 9738027"/>
                <a:gd name="connsiteX284" fmla="*/ 416378 w 14030783"/>
                <a:gd name="connsiteY284" fmla="*/ 4345857 h 9738027"/>
                <a:gd name="connsiteX285" fmla="*/ 358321 w 14030783"/>
                <a:gd name="connsiteY285" fmla="*/ 4360371 h 9738027"/>
                <a:gd name="connsiteX286" fmla="*/ 300264 w 14030783"/>
                <a:gd name="connsiteY286" fmla="*/ 4403914 h 9738027"/>
                <a:gd name="connsiteX287" fmla="*/ 169635 w 14030783"/>
                <a:gd name="connsiteY287" fmla="*/ 4476485 h 9738027"/>
                <a:gd name="connsiteX288" fmla="*/ 103980 w 14030783"/>
                <a:gd name="connsiteY288" fmla="*/ 4551438 h 9738027"/>
                <a:gd name="connsiteX289" fmla="*/ 72571 w 14030783"/>
                <a:gd name="connsiteY289" fmla="*/ 4643287 h 9738027"/>
                <a:gd name="connsiteX290" fmla="*/ 453 w 14030783"/>
                <a:gd name="connsiteY290" fmla="*/ 4715858 h 9738027"/>
                <a:gd name="connsiteX291" fmla="*/ 52840 w 14030783"/>
                <a:gd name="connsiteY291" fmla="*/ 4784914 h 9738027"/>
                <a:gd name="connsiteX292" fmla="*/ 53521 w 14030783"/>
                <a:gd name="connsiteY292" fmla="*/ 4853857 h 9738027"/>
                <a:gd name="connsiteX293" fmla="*/ 111578 w 14030783"/>
                <a:gd name="connsiteY293" fmla="*/ 4868371 h 9738027"/>
                <a:gd name="connsiteX294" fmla="*/ 155121 w 14030783"/>
                <a:gd name="connsiteY294" fmla="*/ 4882885 h 9738027"/>
                <a:gd name="connsiteX295" fmla="*/ 256721 w 14030783"/>
                <a:gd name="connsiteY295" fmla="*/ 4984485 h 9738027"/>
                <a:gd name="connsiteX296" fmla="*/ 319086 w 14030783"/>
                <a:gd name="connsiteY296" fmla="*/ 5098219 h 9738027"/>
                <a:gd name="connsiteX297" fmla="*/ 304572 w 14030783"/>
                <a:gd name="connsiteY297" fmla="*/ 5294275 h 9738027"/>
                <a:gd name="connsiteX298" fmla="*/ 242207 w 14030783"/>
                <a:gd name="connsiteY298" fmla="*/ 5390885 h 9738027"/>
                <a:gd name="connsiteX299" fmla="*/ 300264 w 14030783"/>
                <a:gd name="connsiteY299" fmla="*/ 5419914 h 9738027"/>
                <a:gd name="connsiteX300" fmla="*/ 358321 w 14030783"/>
                <a:gd name="connsiteY300" fmla="*/ 5434428 h 9738027"/>
                <a:gd name="connsiteX301" fmla="*/ 401864 w 14030783"/>
                <a:gd name="connsiteY301" fmla="*/ 5463457 h 9738027"/>
                <a:gd name="connsiteX302" fmla="*/ 445407 w 14030783"/>
                <a:gd name="connsiteY302" fmla="*/ 5477971 h 9738027"/>
                <a:gd name="connsiteX303" fmla="*/ 567985 w 14030783"/>
                <a:gd name="connsiteY303" fmla="*/ 5522195 h 9738027"/>
                <a:gd name="connsiteX304" fmla="*/ 573201 w 14030783"/>
                <a:gd name="connsiteY304" fmla="*/ 5647380 h 9738027"/>
                <a:gd name="connsiteX305" fmla="*/ 587715 w 14030783"/>
                <a:gd name="connsiteY305" fmla="*/ 5739228 h 9738027"/>
                <a:gd name="connsiteX306" fmla="*/ 715282 w 14030783"/>
                <a:gd name="connsiteY306" fmla="*/ 5711333 h 9738027"/>
                <a:gd name="connsiteX307" fmla="*/ 754742 w 14030783"/>
                <a:gd name="connsiteY307" fmla="*/ 5764402 h 9738027"/>
                <a:gd name="connsiteX308" fmla="*/ 822778 w 14030783"/>
                <a:gd name="connsiteY308" fmla="*/ 5811800 h 9738027"/>
                <a:gd name="connsiteX309" fmla="*/ 982435 w 14030783"/>
                <a:gd name="connsiteY309" fmla="*/ 5826314 h 9738027"/>
                <a:gd name="connsiteX310" fmla="*/ 1061470 w 14030783"/>
                <a:gd name="connsiteY310" fmla="*/ 5855796 h 9738027"/>
                <a:gd name="connsiteX311" fmla="*/ 1064304 w 14030783"/>
                <a:gd name="connsiteY311" fmla="*/ 5925533 h 9738027"/>
                <a:gd name="connsiteX312" fmla="*/ 1069295 w 14030783"/>
                <a:gd name="connsiteY312" fmla="*/ 6024751 h 9738027"/>
                <a:gd name="connsiteX313" fmla="*/ 1156607 w 14030783"/>
                <a:gd name="connsiteY313" fmla="*/ 6087571 h 9738027"/>
                <a:gd name="connsiteX314" fmla="*/ 1214890 w 14030783"/>
                <a:gd name="connsiteY314" fmla="*/ 6116033 h 9738027"/>
                <a:gd name="connsiteX315" fmla="*/ 1229178 w 14030783"/>
                <a:gd name="connsiteY315" fmla="*/ 6189171 h 9738027"/>
                <a:gd name="connsiteX316" fmla="*/ 1185635 w 14030783"/>
                <a:gd name="connsiteY316" fmla="*/ 6218200 h 9738027"/>
                <a:gd name="connsiteX317" fmla="*/ 1207520 w 14030783"/>
                <a:gd name="connsiteY317" fmla="*/ 6388289 h 9738027"/>
                <a:gd name="connsiteX318" fmla="*/ 1265123 w 14030783"/>
                <a:gd name="connsiteY318" fmla="*/ 6477075 h 9738027"/>
                <a:gd name="connsiteX319" fmla="*/ 1313203 w 14030783"/>
                <a:gd name="connsiteY319" fmla="*/ 6568924 h 9738027"/>
                <a:gd name="connsiteX320" fmla="*/ 1265350 w 14030783"/>
                <a:gd name="connsiteY320" fmla="*/ 6651020 h 9738027"/>
                <a:gd name="connsiteX321" fmla="*/ 1163977 w 14030783"/>
                <a:gd name="connsiteY321" fmla="*/ 6610539 h 9738027"/>
                <a:gd name="connsiteX322" fmla="*/ 1142092 w 14030783"/>
                <a:gd name="connsiteY322" fmla="*/ 6682657 h 9738027"/>
                <a:gd name="connsiteX323" fmla="*/ 1176790 w 14030783"/>
                <a:gd name="connsiteY323" fmla="*/ 6768495 h 9738027"/>
                <a:gd name="connsiteX324" fmla="*/ 1173729 w 14030783"/>
                <a:gd name="connsiteY324" fmla="*/ 6871115 h 9738027"/>
                <a:gd name="connsiteX325" fmla="*/ 1188697 w 14030783"/>
                <a:gd name="connsiteY325" fmla="*/ 6955140 h 9738027"/>
                <a:gd name="connsiteX326" fmla="*/ 1248909 w 14030783"/>
                <a:gd name="connsiteY326" fmla="*/ 7021475 h 9738027"/>
                <a:gd name="connsiteX327" fmla="*/ 1405503 w 14030783"/>
                <a:gd name="connsiteY327" fmla="*/ 7104025 h 9738027"/>
                <a:gd name="connsiteX328" fmla="*/ 1487827 w 14030783"/>
                <a:gd name="connsiteY328" fmla="*/ 7157093 h 9738027"/>
                <a:gd name="connsiteX329" fmla="*/ 1569470 w 14030783"/>
                <a:gd name="connsiteY329" fmla="*/ 7212541 h 9738027"/>
                <a:gd name="connsiteX330" fmla="*/ 1650092 w 14030783"/>
                <a:gd name="connsiteY330" fmla="*/ 7263228 h 9738027"/>
                <a:gd name="connsiteX331" fmla="*/ 1693635 w 14030783"/>
                <a:gd name="connsiteY331" fmla="*/ 7277743 h 9738027"/>
                <a:gd name="connsiteX332" fmla="*/ 1780721 w 14030783"/>
                <a:gd name="connsiteY332" fmla="*/ 7321285 h 9738027"/>
                <a:gd name="connsiteX333" fmla="*/ 1853292 w 14030783"/>
                <a:gd name="connsiteY333" fmla="*/ 7248714 h 9738027"/>
                <a:gd name="connsiteX334" fmla="*/ 1968726 w 14030783"/>
                <a:gd name="connsiteY334" fmla="*/ 7251322 h 9738027"/>
                <a:gd name="connsiteX335" fmla="*/ 1995827 w 14030783"/>
                <a:gd name="connsiteY335" fmla="*/ 7319358 h 9738027"/>
                <a:gd name="connsiteX336" fmla="*/ 2082914 w 14030783"/>
                <a:gd name="connsiteY336" fmla="*/ 7348387 h 9738027"/>
                <a:gd name="connsiteX337" fmla="*/ 2172607 w 14030783"/>
                <a:gd name="connsiteY337" fmla="*/ 7389321 h 9738027"/>
                <a:gd name="connsiteX338" fmla="*/ 2224540 w 14030783"/>
                <a:gd name="connsiteY338" fmla="*/ 7423339 h 9738027"/>
                <a:gd name="connsiteX339" fmla="*/ 2249714 w 14030783"/>
                <a:gd name="connsiteY339" fmla="*/ 7440462 h 9738027"/>
                <a:gd name="connsiteX340" fmla="*/ 2262301 w 14030783"/>
                <a:gd name="connsiteY340" fmla="*/ 7472098 h 9738027"/>
                <a:gd name="connsiteX341" fmla="*/ 2298359 w 14030783"/>
                <a:gd name="connsiteY341" fmla="*/ 7501920 h 9738027"/>
                <a:gd name="connsiteX342" fmla="*/ 2324893 w 14030783"/>
                <a:gd name="connsiteY342" fmla="*/ 7517569 h 9738027"/>
                <a:gd name="connsiteX343" fmla="*/ 2450986 w 14030783"/>
                <a:gd name="connsiteY343" fmla="*/ 7496364 h 9738027"/>
                <a:gd name="connsiteX344" fmla="*/ 2482623 w 14030783"/>
                <a:gd name="connsiteY344" fmla="*/ 7618714 h 9738027"/>
                <a:gd name="connsiteX345" fmla="*/ 2535464 w 14030783"/>
                <a:gd name="connsiteY345" fmla="*/ 7655114 h 9738027"/>
                <a:gd name="connsiteX346" fmla="*/ 2622549 w 14030783"/>
                <a:gd name="connsiteY346" fmla="*/ 7684143 h 9738027"/>
                <a:gd name="connsiteX347" fmla="*/ 2682760 w 14030783"/>
                <a:gd name="connsiteY347" fmla="*/ 7741746 h 9738027"/>
                <a:gd name="connsiteX348" fmla="*/ 2791278 w 14030783"/>
                <a:gd name="connsiteY348" fmla="*/ 7744582 h 9738027"/>
                <a:gd name="connsiteX349" fmla="*/ 2847408 w 14030783"/>
                <a:gd name="connsiteY349" fmla="*/ 7814545 h 9738027"/>
                <a:gd name="connsiteX350" fmla="*/ 2927349 w 14030783"/>
                <a:gd name="connsiteY350" fmla="*/ 7807627 h 9738027"/>
                <a:gd name="connsiteX351" fmla="*/ 3007065 w 14030783"/>
                <a:gd name="connsiteY351" fmla="*/ 7838810 h 9738027"/>
                <a:gd name="connsiteX352" fmla="*/ 3145064 w 14030783"/>
                <a:gd name="connsiteY352" fmla="*/ 7843800 h 9738027"/>
                <a:gd name="connsiteX353" fmla="*/ 3254035 w 14030783"/>
                <a:gd name="connsiteY353" fmla="*/ 7881900 h 9738027"/>
                <a:gd name="connsiteX354" fmla="*/ 3367314 w 14030783"/>
                <a:gd name="connsiteY354" fmla="*/ 7843346 h 9738027"/>
                <a:gd name="connsiteX355" fmla="*/ 3456780 w 14030783"/>
                <a:gd name="connsiteY355" fmla="*/ 7819988 h 9738027"/>
                <a:gd name="connsiteX356" fmla="*/ 3480820 w 14030783"/>
                <a:gd name="connsiteY356" fmla="*/ 7878044 h 9738027"/>
                <a:gd name="connsiteX357" fmla="*/ 3490571 w 14030783"/>
                <a:gd name="connsiteY357" fmla="*/ 7923969 h 9738027"/>
                <a:gd name="connsiteX358" fmla="*/ 3512229 w 14030783"/>
                <a:gd name="connsiteY358" fmla="*/ 7982025 h 9738027"/>
                <a:gd name="connsiteX359" fmla="*/ 3546247 w 14030783"/>
                <a:gd name="connsiteY359" fmla="*/ 8022960 h 9738027"/>
                <a:gd name="connsiteX360" fmla="*/ 3609521 w 14030783"/>
                <a:gd name="connsiteY360" fmla="*/ 8017971 h 9738027"/>
                <a:gd name="connsiteX361" fmla="*/ 3624035 w 14030783"/>
                <a:gd name="connsiteY361" fmla="*/ 7901857 h 9738027"/>
                <a:gd name="connsiteX362" fmla="*/ 3703977 w 14030783"/>
                <a:gd name="connsiteY362" fmla="*/ 7834502 h 9738027"/>
                <a:gd name="connsiteX363" fmla="*/ 3747973 w 14030783"/>
                <a:gd name="connsiteY363" fmla="*/ 7787103 h 9738027"/>
                <a:gd name="connsiteX364" fmla="*/ 3882004 w 14030783"/>
                <a:gd name="connsiteY364" fmla="*/ 7842099 h 9738027"/>
                <a:gd name="connsiteX365" fmla="*/ 4030435 w 14030783"/>
                <a:gd name="connsiteY365" fmla="*/ 7872828 h 9738027"/>
                <a:gd name="connsiteX366" fmla="*/ 4110377 w 14030783"/>
                <a:gd name="connsiteY366" fmla="*/ 7834728 h 9738027"/>
                <a:gd name="connsiteX367" fmla="*/ 4146323 w 14030783"/>
                <a:gd name="connsiteY367" fmla="*/ 7921360 h 9738027"/>
                <a:gd name="connsiteX368" fmla="*/ 4196555 w 14030783"/>
                <a:gd name="connsiteY368" fmla="*/ 7962522 h 9738027"/>
                <a:gd name="connsiteX369" fmla="*/ 4261757 w 14030783"/>
                <a:gd name="connsiteY369" fmla="*/ 8028177 h 9738027"/>
                <a:gd name="connsiteX370" fmla="*/ 4252685 w 14030783"/>
                <a:gd name="connsiteY370" fmla="*/ 8093151 h 9738027"/>
                <a:gd name="connsiteX371" fmla="*/ 4277178 w 14030783"/>
                <a:gd name="connsiteY371" fmla="*/ 8148600 h 9738027"/>
                <a:gd name="connsiteX372" fmla="*/ 4436835 w 14030783"/>
                <a:gd name="connsiteY372" fmla="*/ 8119571 h 9738027"/>
                <a:gd name="connsiteX373" fmla="*/ 4565310 w 14030783"/>
                <a:gd name="connsiteY373" fmla="*/ 8078863 h 9738027"/>
                <a:gd name="connsiteX374" fmla="*/ 4639128 w 14030783"/>
                <a:gd name="connsiteY374" fmla="*/ 8082945 h 9738027"/>
                <a:gd name="connsiteX375" fmla="*/ 4712607 w 14030783"/>
                <a:gd name="connsiteY375" fmla="*/ 8047000 h 9738027"/>
                <a:gd name="connsiteX376" fmla="*/ 4741635 w 14030783"/>
                <a:gd name="connsiteY376" fmla="*/ 8003457 h 9738027"/>
                <a:gd name="connsiteX377" fmla="*/ 4756149 w 14030783"/>
                <a:gd name="connsiteY377" fmla="*/ 7959914 h 9738027"/>
                <a:gd name="connsiteX378" fmla="*/ 4843235 w 14030783"/>
                <a:gd name="connsiteY378" fmla="*/ 7930885 h 9738027"/>
                <a:gd name="connsiteX379" fmla="*/ 4877480 w 14030783"/>
                <a:gd name="connsiteY379" fmla="*/ 7904465 h 9738027"/>
                <a:gd name="connsiteX380" fmla="*/ 4933609 w 14030783"/>
                <a:gd name="connsiteY380" fmla="*/ 7875437 h 9738027"/>
                <a:gd name="connsiteX381" fmla="*/ 4986224 w 14030783"/>
                <a:gd name="connsiteY381" fmla="*/ 7839037 h 9738027"/>
                <a:gd name="connsiteX382" fmla="*/ 5104492 w 14030783"/>
                <a:gd name="connsiteY382" fmla="*/ 7766919 h 9738027"/>
                <a:gd name="connsiteX383" fmla="*/ 5249635 w 14030783"/>
                <a:gd name="connsiteY383" fmla="*/ 7814771 h 9738027"/>
                <a:gd name="connsiteX384" fmla="*/ 5336721 w 14030783"/>
                <a:gd name="connsiteY384" fmla="*/ 7872828 h 9738027"/>
                <a:gd name="connsiteX385" fmla="*/ 5423807 w 14030783"/>
                <a:gd name="connsiteY385" fmla="*/ 7858314 h 9738027"/>
                <a:gd name="connsiteX386" fmla="*/ 5467349 w 14030783"/>
                <a:gd name="connsiteY386" fmla="*/ 7829285 h 9738027"/>
                <a:gd name="connsiteX387" fmla="*/ 5553754 w 14030783"/>
                <a:gd name="connsiteY387" fmla="*/ 7712377 h 9738027"/>
                <a:gd name="connsiteX388" fmla="*/ 5602741 w 14030783"/>
                <a:gd name="connsiteY388" fmla="*/ 7788804 h 9738027"/>
                <a:gd name="connsiteX389" fmla="*/ 5641521 w 14030783"/>
                <a:gd name="connsiteY389" fmla="*/ 7843800 h 9738027"/>
                <a:gd name="connsiteX390" fmla="*/ 5656035 w 14030783"/>
                <a:gd name="connsiteY390" fmla="*/ 7887343 h 9738027"/>
                <a:gd name="connsiteX391" fmla="*/ 5745276 w 14030783"/>
                <a:gd name="connsiteY391" fmla="*/ 7950389 h 9738027"/>
                <a:gd name="connsiteX392" fmla="*/ 5770222 w 14030783"/>
                <a:gd name="connsiteY392" fmla="*/ 7990077 h 9738027"/>
                <a:gd name="connsiteX393" fmla="*/ 5766480 w 14030783"/>
                <a:gd name="connsiteY393" fmla="*/ 8069112 h 9738027"/>
                <a:gd name="connsiteX394" fmla="*/ 5771016 w 14030783"/>
                <a:gd name="connsiteY394" fmla="*/ 8131703 h 9738027"/>
                <a:gd name="connsiteX395" fmla="*/ 5778386 w 14030783"/>
                <a:gd name="connsiteY395" fmla="*/ 8211419 h 9738027"/>
                <a:gd name="connsiteX396" fmla="*/ 5776458 w 14030783"/>
                <a:gd name="connsiteY396" fmla="*/ 8300887 h 9738027"/>
                <a:gd name="connsiteX397" fmla="*/ 5730989 w 14030783"/>
                <a:gd name="connsiteY397" fmla="*/ 8377994 h 9738027"/>
                <a:gd name="connsiteX398" fmla="*/ 5641521 w 14030783"/>
                <a:gd name="connsiteY398" fmla="*/ 8424371 h 9738027"/>
                <a:gd name="connsiteX399" fmla="*/ 5612492 w 14030783"/>
                <a:gd name="connsiteY399" fmla="*/ 8467914 h 9738027"/>
                <a:gd name="connsiteX400" fmla="*/ 5597978 w 14030783"/>
                <a:gd name="connsiteY400" fmla="*/ 8511457 h 9738027"/>
                <a:gd name="connsiteX401" fmla="*/ 5510892 w 14030783"/>
                <a:gd name="connsiteY401" fmla="*/ 8598543 h 9738027"/>
                <a:gd name="connsiteX402" fmla="*/ 5496378 w 14030783"/>
                <a:gd name="connsiteY402" fmla="*/ 8642085 h 9738027"/>
                <a:gd name="connsiteX403" fmla="*/ 5558744 w 14030783"/>
                <a:gd name="connsiteY403" fmla="*/ 8768178 h 9738027"/>
                <a:gd name="connsiteX404" fmla="*/ 5516109 w 14030783"/>
                <a:gd name="connsiteY404" fmla="*/ 8861954 h 9738027"/>
                <a:gd name="connsiteX405" fmla="*/ 5658303 w 14030783"/>
                <a:gd name="connsiteY405" fmla="*/ 8840183 h 9738027"/>
                <a:gd name="connsiteX406" fmla="*/ 5750491 w 14030783"/>
                <a:gd name="connsiteY406" fmla="*/ 8814103 h 9738027"/>
                <a:gd name="connsiteX407" fmla="*/ 5815692 w 14030783"/>
                <a:gd name="connsiteY407" fmla="*/ 8800268 h 9738027"/>
                <a:gd name="connsiteX408" fmla="*/ 5787798 w 14030783"/>
                <a:gd name="connsiteY408" fmla="*/ 8872159 h 9738027"/>
                <a:gd name="connsiteX409" fmla="*/ 5786890 w 14030783"/>
                <a:gd name="connsiteY409" fmla="*/ 8903343 h 9738027"/>
                <a:gd name="connsiteX410" fmla="*/ 5786664 w 14030783"/>
                <a:gd name="connsiteY410" fmla="*/ 8946885 h 9738027"/>
                <a:gd name="connsiteX411" fmla="*/ 5815692 w 14030783"/>
                <a:gd name="connsiteY411" fmla="*/ 9033971 h 9738027"/>
                <a:gd name="connsiteX412" fmla="*/ 5868760 w 14030783"/>
                <a:gd name="connsiteY412" fmla="*/ 9080576 h 9738027"/>
                <a:gd name="connsiteX413" fmla="*/ 5921828 w 14030783"/>
                <a:gd name="connsiteY413" fmla="*/ 9114140 h 9738027"/>
                <a:gd name="connsiteX414" fmla="*/ 5946321 w 14030783"/>
                <a:gd name="connsiteY414" fmla="*/ 9164600 h 9738027"/>
                <a:gd name="connsiteX415" fmla="*/ 5902778 w 14030783"/>
                <a:gd name="connsiteY415" fmla="*/ 9266200 h 9738027"/>
                <a:gd name="connsiteX416" fmla="*/ 6062435 w 14030783"/>
                <a:gd name="connsiteY416" fmla="*/ 9353285 h 9738027"/>
                <a:gd name="connsiteX417" fmla="*/ 6076949 w 14030783"/>
                <a:gd name="connsiteY417" fmla="*/ 9396828 h 9738027"/>
                <a:gd name="connsiteX418" fmla="*/ 6105978 w 14030783"/>
                <a:gd name="connsiteY418" fmla="*/ 9440371 h 9738027"/>
                <a:gd name="connsiteX419" fmla="*/ 6172653 w 14030783"/>
                <a:gd name="connsiteY419" fmla="*/ 9471214 h 9738027"/>
                <a:gd name="connsiteX420" fmla="*/ 6308384 w 14030783"/>
                <a:gd name="connsiteY420" fmla="*/ 9406920 h 9738027"/>
                <a:gd name="connsiteX421" fmla="*/ 6338207 w 14030783"/>
                <a:gd name="connsiteY421" fmla="*/ 9440371 h 9738027"/>
                <a:gd name="connsiteX422" fmla="*/ 6352721 w 14030783"/>
                <a:gd name="connsiteY422" fmla="*/ 9483914 h 9738027"/>
                <a:gd name="connsiteX423" fmla="*/ 6386739 w 14030783"/>
                <a:gd name="connsiteY423" fmla="*/ 9527003 h 9738027"/>
                <a:gd name="connsiteX424" fmla="*/ 6444569 w 14030783"/>
                <a:gd name="connsiteY424" fmla="*/ 9556032 h 9738027"/>
                <a:gd name="connsiteX425" fmla="*/ 6469061 w 14030783"/>
                <a:gd name="connsiteY425" fmla="*/ 9510562 h 9738027"/>
                <a:gd name="connsiteX426" fmla="*/ 6468835 w 14030783"/>
                <a:gd name="connsiteY426" fmla="*/ 9382314 h 9738027"/>
                <a:gd name="connsiteX427" fmla="*/ 6439807 w 14030783"/>
                <a:gd name="connsiteY427" fmla="*/ 9280714 h 9738027"/>
                <a:gd name="connsiteX428" fmla="*/ 6483349 w 14030783"/>
                <a:gd name="connsiteY428" fmla="*/ 9237171 h 9738027"/>
                <a:gd name="connsiteX429" fmla="*/ 6526892 w 14030783"/>
                <a:gd name="connsiteY429" fmla="*/ 9222657 h 9738027"/>
                <a:gd name="connsiteX430" fmla="*/ 6596516 w 14030783"/>
                <a:gd name="connsiteY430" fmla="*/ 9225945 h 9738027"/>
                <a:gd name="connsiteX431" fmla="*/ 6675097 w 14030783"/>
                <a:gd name="connsiteY431" fmla="*/ 9168795 h 9738027"/>
                <a:gd name="connsiteX432" fmla="*/ 6776243 w 14030783"/>
                <a:gd name="connsiteY432" fmla="*/ 9224812 h 9738027"/>
                <a:gd name="connsiteX433" fmla="*/ 6802664 w 14030783"/>
                <a:gd name="connsiteY433" fmla="*/ 9164600 h 9738027"/>
                <a:gd name="connsiteX434" fmla="*/ 6867638 w 14030783"/>
                <a:gd name="connsiteY434" fmla="*/ 9181722 h 9738027"/>
                <a:gd name="connsiteX435" fmla="*/ 6909027 w 14030783"/>
                <a:gd name="connsiteY435" fmla="*/ 9205988 h 9738027"/>
                <a:gd name="connsiteX436" fmla="*/ 6991349 w 14030783"/>
                <a:gd name="connsiteY436" fmla="*/ 9208143 h 9738027"/>
                <a:gd name="connsiteX437" fmla="*/ 7063921 w 14030783"/>
                <a:gd name="connsiteY437" fmla="*/ 9121057 h 9738027"/>
                <a:gd name="connsiteX438" fmla="*/ 7141028 w 14030783"/>
                <a:gd name="connsiteY438" fmla="*/ 9139881 h 9738027"/>
                <a:gd name="connsiteX439" fmla="*/ 7209064 w 14030783"/>
                <a:gd name="connsiteY439" fmla="*/ 9077514 h 9738027"/>
                <a:gd name="connsiteX440" fmla="*/ 7235939 w 14030783"/>
                <a:gd name="connsiteY440" fmla="*/ 9048713 h 9738027"/>
                <a:gd name="connsiteX441" fmla="*/ 7275172 w 14030783"/>
                <a:gd name="connsiteY441" fmla="*/ 9023539 h 9738027"/>
                <a:gd name="connsiteX442" fmla="*/ 7310436 w 14030783"/>
                <a:gd name="connsiteY442" fmla="*/ 9063681 h 9738027"/>
                <a:gd name="connsiteX443" fmla="*/ 7346609 w 14030783"/>
                <a:gd name="connsiteY443" fmla="*/ 9109604 h 9738027"/>
                <a:gd name="connsiteX444" fmla="*/ 7382328 w 14030783"/>
                <a:gd name="connsiteY444" fmla="*/ 9159270 h 9738027"/>
                <a:gd name="connsiteX445" fmla="*/ 7499349 w 14030783"/>
                <a:gd name="connsiteY445" fmla="*/ 9164600 h 9738027"/>
                <a:gd name="connsiteX446" fmla="*/ 7586435 w 14030783"/>
                <a:gd name="connsiteY446" fmla="*/ 9179114 h 9738027"/>
                <a:gd name="connsiteX447" fmla="*/ 7600949 w 14030783"/>
                <a:gd name="connsiteY447" fmla="*/ 9353285 h 9738027"/>
                <a:gd name="connsiteX448" fmla="*/ 7673521 w 14030783"/>
                <a:gd name="connsiteY448" fmla="*/ 9367800 h 9738027"/>
                <a:gd name="connsiteX449" fmla="*/ 7760607 w 14030783"/>
                <a:gd name="connsiteY449" fmla="*/ 9396828 h 9738027"/>
                <a:gd name="connsiteX450" fmla="*/ 7847692 w 14030783"/>
                <a:gd name="connsiteY450" fmla="*/ 9425857 h 9738027"/>
                <a:gd name="connsiteX451" fmla="*/ 7891235 w 14030783"/>
                <a:gd name="connsiteY451" fmla="*/ 9440371 h 9738027"/>
                <a:gd name="connsiteX452" fmla="*/ 7934778 w 14030783"/>
                <a:gd name="connsiteY452" fmla="*/ 9396828 h 9738027"/>
                <a:gd name="connsiteX453" fmla="*/ 7978321 w 14030783"/>
                <a:gd name="connsiteY453" fmla="*/ 9382314 h 9738027"/>
                <a:gd name="connsiteX454" fmla="*/ 8001453 w 14030783"/>
                <a:gd name="connsiteY454" fmla="*/ 9347389 h 9738027"/>
                <a:gd name="connsiteX455" fmla="*/ 8044315 w 14030783"/>
                <a:gd name="connsiteY455" fmla="*/ 9335483 h 9738027"/>
                <a:gd name="connsiteX456" fmla="*/ 8103847 w 14030783"/>
                <a:gd name="connsiteY456" fmla="*/ 9397396 h 9738027"/>
                <a:gd name="connsiteX457" fmla="*/ 8207942 w 14030783"/>
                <a:gd name="connsiteY457" fmla="*/ 9437309 h 9738027"/>
                <a:gd name="connsiteX458" fmla="*/ 8253866 w 14030783"/>
                <a:gd name="connsiteY458" fmla="*/ 9392633 h 9738027"/>
                <a:gd name="connsiteX459" fmla="*/ 8294347 w 14030783"/>
                <a:gd name="connsiteY459" fmla="*/ 9401818 h 9738027"/>
                <a:gd name="connsiteX460" fmla="*/ 8337890 w 14030783"/>
                <a:gd name="connsiteY460" fmla="*/ 9438217 h 9738027"/>
                <a:gd name="connsiteX461" fmla="*/ 8356259 w 14030783"/>
                <a:gd name="connsiteY461" fmla="*/ 9485502 h 9738027"/>
                <a:gd name="connsiteX462" fmla="*/ 8333808 w 14030783"/>
                <a:gd name="connsiteY462" fmla="*/ 9519633 h 9738027"/>
                <a:gd name="connsiteX463" fmla="*/ 8315778 w 14030783"/>
                <a:gd name="connsiteY463" fmla="*/ 9604564 h 9738027"/>
                <a:gd name="connsiteX464" fmla="*/ 8348095 w 14030783"/>
                <a:gd name="connsiteY464" fmla="*/ 9685413 h 9738027"/>
                <a:gd name="connsiteX465" fmla="*/ 8389257 w 14030783"/>
                <a:gd name="connsiteY465" fmla="*/ 9738027 h 9738027"/>
                <a:gd name="connsiteX466" fmla="*/ 8428264 w 14030783"/>
                <a:gd name="connsiteY466" fmla="*/ 9730657 h 9738027"/>
                <a:gd name="connsiteX467" fmla="*/ 8425202 w 14030783"/>
                <a:gd name="connsiteY467" fmla="*/ 9682578 h 9738027"/>
                <a:gd name="connsiteX468" fmla="*/ 8399235 w 14030783"/>
                <a:gd name="connsiteY468" fmla="*/ 9643571 h 9738027"/>
                <a:gd name="connsiteX469" fmla="*/ 8389937 w 14030783"/>
                <a:gd name="connsiteY469" fmla="*/ 9571453 h 9738027"/>
                <a:gd name="connsiteX470" fmla="*/ 8409214 w 14030783"/>
                <a:gd name="connsiteY470" fmla="*/ 9527684 h 9738027"/>
                <a:gd name="connsiteX471" fmla="*/ 8434841 w 14030783"/>
                <a:gd name="connsiteY471" fmla="*/ 9475977 h 9738027"/>
                <a:gd name="connsiteX472" fmla="*/ 8468178 w 14030783"/>
                <a:gd name="connsiteY472" fmla="*/ 9483120 h 9738027"/>
                <a:gd name="connsiteX473" fmla="*/ 8534853 w 14030783"/>
                <a:gd name="connsiteY473" fmla="*/ 9473595 h 9738027"/>
                <a:gd name="connsiteX474" fmla="*/ 8592684 w 14030783"/>
                <a:gd name="connsiteY474" fmla="*/ 9453185 h 9738027"/>
                <a:gd name="connsiteX475" fmla="*/ 8675007 w 14030783"/>
                <a:gd name="connsiteY475" fmla="*/ 9428465 h 9738027"/>
                <a:gd name="connsiteX476" fmla="*/ 8734991 w 14030783"/>
                <a:gd name="connsiteY476" fmla="*/ 9415877 h 9738027"/>
                <a:gd name="connsiteX477" fmla="*/ 8730116 w 14030783"/>
                <a:gd name="connsiteY477" fmla="*/ 9375964 h 9738027"/>
                <a:gd name="connsiteX478" fmla="*/ 8753928 w 14030783"/>
                <a:gd name="connsiteY478" fmla="*/ 9356914 h 9738027"/>
                <a:gd name="connsiteX479" fmla="*/ 8782503 w 14030783"/>
                <a:gd name="connsiteY479" fmla="*/ 9359295 h 9738027"/>
                <a:gd name="connsiteX480" fmla="*/ 8849178 w 14030783"/>
                <a:gd name="connsiteY480" fmla="*/ 9382314 h 9738027"/>
                <a:gd name="connsiteX481" fmla="*/ 8894876 w 14030783"/>
                <a:gd name="connsiteY481" fmla="*/ 9312577 h 9738027"/>
                <a:gd name="connsiteX482" fmla="*/ 8942047 w 14030783"/>
                <a:gd name="connsiteY482" fmla="*/ 9314052 h 9738027"/>
                <a:gd name="connsiteX483" fmla="*/ 8980147 w 14030783"/>
                <a:gd name="connsiteY483" fmla="*/ 9356914 h 9738027"/>
                <a:gd name="connsiteX484" fmla="*/ 9023009 w 14030783"/>
                <a:gd name="connsiteY484" fmla="*/ 9321195 h 9738027"/>
                <a:gd name="connsiteX485" fmla="*/ 9064511 w 14030783"/>
                <a:gd name="connsiteY485" fmla="*/ 9264272 h 9738027"/>
                <a:gd name="connsiteX486" fmla="*/ 9124723 w 14030783"/>
                <a:gd name="connsiteY486" fmla="*/ 9278106 h 9738027"/>
                <a:gd name="connsiteX487" fmla="*/ 9163503 w 14030783"/>
                <a:gd name="connsiteY487" fmla="*/ 9237852 h 9738027"/>
                <a:gd name="connsiteX488" fmla="*/ 9168266 w 14030783"/>
                <a:gd name="connsiteY488" fmla="*/ 9186258 h 9738027"/>
                <a:gd name="connsiteX489" fmla="*/ 9199222 w 14030783"/>
                <a:gd name="connsiteY489" fmla="*/ 9133077 h 9738027"/>
                <a:gd name="connsiteX490" fmla="*/ 9242084 w 14030783"/>
                <a:gd name="connsiteY490" fmla="*/ 9156889 h 9738027"/>
                <a:gd name="connsiteX491" fmla="*/ 9285174 w 14030783"/>
                <a:gd name="connsiteY491" fmla="*/ 9196690 h 9738027"/>
                <a:gd name="connsiteX492" fmla="*/ 9344478 w 14030783"/>
                <a:gd name="connsiteY492" fmla="*/ 9159270 h 9738027"/>
                <a:gd name="connsiteX493" fmla="*/ 9438367 w 14030783"/>
                <a:gd name="connsiteY493" fmla="*/ 9131943 h 9738027"/>
                <a:gd name="connsiteX494" fmla="*/ 9496878 w 14030783"/>
                <a:gd name="connsiteY494" fmla="*/ 9130695 h 9738027"/>
                <a:gd name="connsiteX495" fmla="*/ 9557316 w 14030783"/>
                <a:gd name="connsiteY495" fmla="*/ 9105521 h 9738027"/>
                <a:gd name="connsiteX496" fmla="*/ 9613446 w 14030783"/>
                <a:gd name="connsiteY496" fmla="*/ 9126046 h 9738027"/>
                <a:gd name="connsiteX497" fmla="*/ 9691007 w 14030783"/>
                <a:gd name="connsiteY497" fmla="*/ 9106543 h 9738027"/>
                <a:gd name="connsiteX498" fmla="*/ 9792153 w 14030783"/>
                <a:gd name="connsiteY498" fmla="*/ 9094977 h 9738027"/>
                <a:gd name="connsiteX499" fmla="*/ 9854973 w 14030783"/>
                <a:gd name="connsiteY499" fmla="*/ 9050866 h 9738027"/>
                <a:gd name="connsiteX500" fmla="*/ 9842159 w 14030783"/>
                <a:gd name="connsiteY500" fmla="*/ 9009252 h 9738027"/>
                <a:gd name="connsiteX501" fmla="*/ 9858034 w 14030783"/>
                <a:gd name="connsiteY501" fmla="*/ 8981583 h 9738027"/>
                <a:gd name="connsiteX502" fmla="*/ 9911216 w 14030783"/>
                <a:gd name="connsiteY502" fmla="*/ 8980677 h 9738027"/>
                <a:gd name="connsiteX503" fmla="*/ 9932534 w 14030783"/>
                <a:gd name="connsiteY503" fmla="*/ 8931350 h 9738027"/>
                <a:gd name="connsiteX504" fmla="*/ 9981519 w 14030783"/>
                <a:gd name="connsiteY504" fmla="*/ 8904022 h 9738027"/>
                <a:gd name="connsiteX505" fmla="*/ 10063162 w 14030783"/>
                <a:gd name="connsiteY505" fmla="*/ 8850956 h 9738027"/>
                <a:gd name="connsiteX506" fmla="*/ 10140723 w 14030783"/>
                <a:gd name="connsiteY506" fmla="*/ 8802650 h 9738027"/>
                <a:gd name="connsiteX507" fmla="*/ 10169524 w 14030783"/>
                <a:gd name="connsiteY507" fmla="*/ 8768632 h 9738027"/>
                <a:gd name="connsiteX508" fmla="*/ 10138795 w 14030783"/>
                <a:gd name="connsiteY508" fmla="*/ 8719646 h 9738027"/>
                <a:gd name="connsiteX509" fmla="*/ 10178256 w 14030783"/>
                <a:gd name="connsiteY509" fmla="*/ 8683474 h 9738027"/>
                <a:gd name="connsiteX510" fmla="*/ 10238467 w 14030783"/>
                <a:gd name="connsiteY510" fmla="*/ 8664197 h 9738027"/>
                <a:gd name="connsiteX511" fmla="*/ 10291535 w 14030783"/>
                <a:gd name="connsiteY511" fmla="*/ 8642539 h 9738027"/>
                <a:gd name="connsiteX512" fmla="*/ 10332470 w 14030783"/>
                <a:gd name="connsiteY512" fmla="*/ 8610902 h 9738027"/>
                <a:gd name="connsiteX513" fmla="*/ 10389847 w 14030783"/>
                <a:gd name="connsiteY513" fmla="*/ 8533002 h 9738027"/>
                <a:gd name="connsiteX514" fmla="*/ 10402207 w 14030783"/>
                <a:gd name="connsiteY514" fmla="*/ 8525971 h 9738027"/>
                <a:gd name="connsiteX515" fmla="*/ 10436905 w 14030783"/>
                <a:gd name="connsiteY515" fmla="*/ 8480274 h 9738027"/>
                <a:gd name="connsiteX516" fmla="*/ 10475232 w 14030783"/>
                <a:gd name="connsiteY516" fmla="*/ 8443875 h 9738027"/>
                <a:gd name="connsiteX517" fmla="*/ 10518321 w 14030783"/>
                <a:gd name="connsiteY517" fmla="*/ 8395343 h 9738027"/>
                <a:gd name="connsiteX518" fmla="*/ 10533516 w 14030783"/>
                <a:gd name="connsiteY518" fmla="*/ 8308257 h 9738027"/>
                <a:gd name="connsiteX519" fmla="*/ 10538052 w 14030783"/>
                <a:gd name="connsiteY519" fmla="*/ 8247819 h 9738027"/>
                <a:gd name="connsiteX520" fmla="*/ 10520816 w 14030783"/>
                <a:gd name="connsiteY520" fmla="*/ 8171052 h 9738027"/>
                <a:gd name="connsiteX521" fmla="*/ 10561864 w 14030783"/>
                <a:gd name="connsiteY521" fmla="*/ 8117643 h 9738027"/>
                <a:gd name="connsiteX522" fmla="*/ 10605407 w 14030783"/>
                <a:gd name="connsiteY522" fmla="*/ 8119571 h 9738027"/>
                <a:gd name="connsiteX523" fmla="*/ 10666072 w 14030783"/>
                <a:gd name="connsiteY523" fmla="*/ 8102676 h 9738027"/>
                <a:gd name="connsiteX524" fmla="*/ 10693627 w 14030783"/>
                <a:gd name="connsiteY524" fmla="*/ 8025569 h 9738027"/>
                <a:gd name="connsiteX525" fmla="*/ 10735128 w 14030783"/>
                <a:gd name="connsiteY525" fmla="*/ 7994839 h 9738027"/>
                <a:gd name="connsiteX526" fmla="*/ 10813823 w 14030783"/>
                <a:gd name="connsiteY526" fmla="*/ 7894940 h 9738027"/>
                <a:gd name="connsiteX527" fmla="*/ 10845233 w 14030783"/>
                <a:gd name="connsiteY527" fmla="*/ 7805246 h 9738027"/>
                <a:gd name="connsiteX528" fmla="*/ 10886394 w 14030783"/>
                <a:gd name="connsiteY528" fmla="*/ 7745488 h 9738027"/>
                <a:gd name="connsiteX529" fmla="*/ 10942297 w 14030783"/>
                <a:gd name="connsiteY529" fmla="*/ 7730520 h 9738027"/>
                <a:gd name="connsiteX530" fmla="*/ 10997292 w 14030783"/>
                <a:gd name="connsiteY530" fmla="*/ 7727685 h 9738027"/>
                <a:gd name="connsiteX531" fmla="*/ 10990829 w 14030783"/>
                <a:gd name="connsiteY531" fmla="*/ 7706028 h 9738027"/>
                <a:gd name="connsiteX532" fmla="*/ 10982778 w 14030783"/>
                <a:gd name="connsiteY532" fmla="*/ 7652732 h 9738027"/>
                <a:gd name="connsiteX533" fmla="*/ 10989695 w 14030783"/>
                <a:gd name="connsiteY533" fmla="*/ 7604427 h 9738027"/>
                <a:gd name="connsiteX534" fmla="*/ 10956584 w 14030783"/>
                <a:gd name="connsiteY534" fmla="*/ 7507590 h 9738027"/>
                <a:gd name="connsiteX535" fmla="*/ 10954430 w 14030783"/>
                <a:gd name="connsiteY535" fmla="*/ 7454521 h 9738027"/>
                <a:gd name="connsiteX536" fmla="*/ 11002735 w 14030783"/>
                <a:gd name="connsiteY536" fmla="*/ 7401681 h 9738027"/>
                <a:gd name="connsiteX537" fmla="*/ 11063741 w 14030783"/>
                <a:gd name="connsiteY537" fmla="*/ 7373333 h 9738027"/>
                <a:gd name="connsiteX538" fmla="*/ 11055349 w 14030783"/>
                <a:gd name="connsiteY538" fmla="*/ 7335800 h 9738027"/>
                <a:gd name="connsiteX539" fmla="*/ 11013734 w 14030783"/>
                <a:gd name="connsiteY539" fmla="*/ 7306998 h 9738027"/>
                <a:gd name="connsiteX540" fmla="*/ 10951368 w 14030783"/>
                <a:gd name="connsiteY540" fmla="*/ 7239643 h 9738027"/>
                <a:gd name="connsiteX541" fmla="*/ 10890703 w 14030783"/>
                <a:gd name="connsiteY541" fmla="*/ 7270371 h 9738027"/>
                <a:gd name="connsiteX542" fmla="*/ 10820966 w 14030783"/>
                <a:gd name="connsiteY542" fmla="*/ 7263001 h 9738027"/>
                <a:gd name="connsiteX543" fmla="*/ 10823121 w 14030783"/>
                <a:gd name="connsiteY543" fmla="*/ 7205171 h 9738027"/>
                <a:gd name="connsiteX544" fmla="*/ 10869045 w 14030783"/>
                <a:gd name="connsiteY544" fmla="*/ 7133053 h 9738027"/>
                <a:gd name="connsiteX545" fmla="*/ 10916103 w 14030783"/>
                <a:gd name="connsiteY545" fmla="*/ 7116158 h 9738027"/>
                <a:gd name="connsiteX546" fmla="*/ 10956130 w 14030783"/>
                <a:gd name="connsiteY546" fmla="*/ 7087357 h 9738027"/>
                <a:gd name="connsiteX547" fmla="*/ 11012486 w 14030783"/>
                <a:gd name="connsiteY547" fmla="*/ 7074769 h 9738027"/>
                <a:gd name="connsiteX548" fmla="*/ 11072244 w 14030783"/>
                <a:gd name="connsiteY548" fmla="*/ 7055039 h 9738027"/>
                <a:gd name="connsiteX549" fmla="*/ 10968491 w 14030783"/>
                <a:gd name="connsiteY549" fmla="*/ 6954120 h 9738027"/>
                <a:gd name="connsiteX550" fmla="*/ 10942070 w 14030783"/>
                <a:gd name="connsiteY550" fmla="*/ 6879619 h 9738027"/>
                <a:gd name="connsiteX551" fmla="*/ 11036527 w 14030783"/>
                <a:gd name="connsiteY551" fmla="*/ 6886083 h 9738027"/>
                <a:gd name="connsiteX552" fmla="*/ 11084378 w 14030783"/>
                <a:gd name="connsiteY552" fmla="*/ 6856828 h 9738027"/>
                <a:gd name="connsiteX553" fmla="*/ 11026321 w 14030783"/>
                <a:gd name="connsiteY553" fmla="*/ 6788566 h 9738027"/>
                <a:gd name="connsiteX554" fmla="*/ 10953749 w 14030783"/>
                <a:gd name="connsiteY554" fmla="*/ 6740714 h 9738027"/>
                <a:gd name="connsiteX555" fmla="*/ 10948307 w 14030783"/>
                <a:gd name="connsiteY555" fmla="*/ 6692862 h 9738027"/>
                <a:gd name="connsiteX556" fmla="*/ 10895692 w 14030783"/>
                <a:gd name="connsiteY556" fmla="*/ 6668143 h 9738027"/>
                <a:gd name="connsiteX557" fmla="*/ 10852603 w 14030783"/>
                <a:gd name="connsiteY557" fmla="*/ 6633671 h 9738027"/>
                <a:gd name="connsiteX558" fmla="*/ 10842851 w 14030783"/>
                <a:gd name="connsiteY558" fmla="*/ 6556790 h 9738027"/>
                <a:gd name="connsiteX559" fmla="*/ 10832646 w 14030783"/>
                <a:gd name="connsiteY559" fmla="*/ 6494198 h 9738027"/>
                <a:gd name="connsiteX560" fmla="*/ 10779578 w 14030783"/>
                <a:gd name="connsiteY560" fmla="*/ 6367878 h 9738027"/>
                <a:gd name="connsiteX561" fmla="*/ 10750549 w 14030783"/>
                <a:gd name="connsiteY561" fmla="*/ 6247228 h 9738027"/>
                <a:gd name="connsiteX562" fmla="*/ 10707007 w 14030783"/>
                <a:gd name="connsiteY562" fmla="*/ 6218200 h 9738027"/>
                <a:gd name="connsiteX563" fmla="*/ 10658021 w 14030783"/>
                <a:gd name="connsiteY563" fmla="*/ 6155833 h 9738027"/>
                <a:gd name="connsiteX564" fmla="*/ 10547349 w 14030783"/>
                <a:gd name="connsiteY564" fmla="*/ 6072831 h 9738027"/>
                <a:gd name="connsiteX565" fmla="*/ 10465027 w 14030783"/>
                <a:gd name="connsiteY565" fmla="*/ 6005701 h 9738027"/>
                <a:gd name="connsiteX566" fmla="*/ 10480221 w 14030783"/>
                <a:gd name="connsiteY566" fmla="*/ 5885505 h 9738027"/>
                <a:gd name="connsiteX567" fmla="*/ 10547803 w 14030783"/>
                <a:gd name="connsiteY567" fmla="*/ 5822232 h 9738027"/>
                <a:gd name="connsiteX568" fmla="*/ 10634435 w 14030783"/>
                <a:gd name="connsiteY568" fmla="*/ 5724714 h 9738027"/>
                <a:gd name="connsiteX569" fmla="*/ 10668453 w 14030783"/>
                <a:gd name="connsiteY569" fmla="*/ 5637402 h 9738027"/>
                <a:gd name="connsiteX570" fmla="*/ 10711996 w 14030783"/>
                <a:gd name="connsiteY570" fmla="*/ 5604745 h 9738027"/>
                <a:gd name="connsiteX571" fmla="*/ 10789103 w 14030783"/>
                <a:gd name="connsiteY571" fmla="*/ 5627196 h 9738027"/>
                <a:gd name="connsiteX572" fmla="*/ 10799989 w 14030783"/>
                <a:gd name="connsiteY572" fmla="*/ 5560067 h 9738027"/>
                <a:gd name="connsiteX573" fmla="*/ 10853057 w 14030783"/>
                <a:gd name="connsiteY573" fmla="*/ 5502464 h 9738027"/>
                <a:gd name="connsiteX574" fmla="*/ 10929936 w 14030783"/>
                <a:gd name="connsiteY574" fmla="*/ 5468446 h 9738027"/>
                <a:gd name="connsiteX575" fmla="*/ 10997292 w 14030783"/>
                <a:gd name="connsiteY575" fmla="*/ 5463457 h 9738027"/>
                <a:gd name="connsiteX576" fmla="*/ 11027909 w 14030783"/>
                <a:gd name="connsiteY576" fmla="*/ 5434655 h 9738027"/>
                <a:gd name="connsiteX577" fmla="*/ 11090501 w 14030783"/>
                <a:gd name="connsiteY577" fmla="*/ 5395875 h 9738027"/>
                <a:gd name="connsiteX578" fmla="*/ 11200492 w 14030783"/>
                <a:gd name="connsiteY578" fmla="*/ 5361857 h 9738027"/>
                <a:gd name="connsiteX579" fmla="*/ 11244035 w 14030783"/>
                <a:gd name="connsiteY579" fmla="*/ 5332828 h 9738027"/>
                <a:gd name="connsiteX580" fmla="*/ 11200492 w 14030783"/>
                <a:gd name="connsiteY580" fmla="*/ 5303800 h 9738027"/>
                <a:gd name="connsiteX581" fmla="*/ 10910207 w 14030783"/>
                <a:gd name="connsiteY581" fmla="*/ 5260257 h 9738027"/>
                <a:gd name="connsiteX582" fmla="*/ 10866664 w 14030783"/>
                <a:gd name="connsiteY582" fmla="*/ 5216714 h 9738027"/>
                <a:gd name="connsiteX583" fmla="*/ 10721521 w 14030783"/>
                <a:gd name="connsiteY583" fmla="*/ 5274771 h 9738027"/>
                <a:gd name="connsiteX584" fmla="*/ 10663464 w 14030783"/>
                <a:gd name="connsiteY584" fmla="*/ 5303800 h 9738027"/>
                <a:gd name="connsiteX585" fmla="*/ 10576378 w 14030783"/>
                <a:gd name="connsiteY585" fmla="*/ 5390206 h 9738027"/>
                <a:gd name="connsiteX586" fmla="*/ 10479087 w 14030783"/>
                <a:gd name="connsiteY586" fmla="*/ 5361403 h 9738027"/>
                <a:gd name="connsiteX587" fmla="*/ 10407422 w 14030783"/>
                <a:gd name="connsiteY587" fmla="*/ 5317633 h 9738027"/>
                <a:gd name="connsiteX588" fmla="*/ 10387692 w 14030783"/>
                <a:gd name="connsiteY588" fmla="*/ 5245743 h 9738027"/>
                <a:gd name="connsiteX589" fmla="*/ 10402207 w 14030783"/>
                <a:gd name="connsiteY589" fmla="*/ 5187685 h 9738027"/>
                <a:gd name="connsiteX590" fmla="*/ 10431235 w 14030783"/>
                <a:gd name="connsiteY590" fmla="*/ 5144143 h 9738027"/>
                <a:gd name="connsiteX591" fmla="*/ 10387692 w 14030783"/>
                <a:gd name="connsiteY591" fmla="*/ 5115114 h 9738027"/>
                <a:gd name="connsiteX592" fmla="*/ 10329635 w 14030783"/>
                <a:gd name="connsiteY592" fmla="*/ 5100600 h 9738027"/>
                <a:gd name="connsiteX593" fmla="*/ 10242549 w 14030783"/>
                <a:gd name="connsiteY593" fmla="*/ 5071571 h 9738027"/>
                <a:gd name="connsiteX594" fmla="*/ 10199007 w 14030783"/>
                <a:gd name="connsiteY594" fmla="*/ 5057057 h 9738027"/>
                <a:gd name="connsiteX595" fmla="*/ 10112602 w 14030783"/>
                <a:gd name="connsiteY595" fmla="*/ 5028028 h 9738027"/>
                <a:gd name="connsiteX596" fmla="*/ 10083346 w 14030783"/>
                <a:gd name="connsiteY596" fmla="*/ 4921665 h 9738027"/>
                <a:gd name="connsiteX597" fmla="*/ 10088789 w 14030783"/>
                <a:gd name="connsiteY597" fmla="*/ 4868598 h 9738027"/>
                <a:gd name="connsiteX598" fmla="*/ 10141403 w 14030783"/>
                <a:gd name="connsiteY598" fmla="*/ 4758381 h 9738027"/>
                <a:gd name="connsiteX599" fmla="*/ 10227809 w 14030783"/>
                <a:gd name="connsiteY599" fmla="*/ 4753164 h 9738027"/>
                <a:gd name="connsiteX600" fmla="*/ 10301060 w 14030783"/>
                <a:gd name="connsiteY600" fmla="*/ 4791490 h 9738027"/>
                <a:gd name="connsiteX601" fmla="*/ 10350727 w 14030783"/>
                <a:gd name="connsiteY601" fmla="*/ 4762462 h 9738027"/>
                <a:gd name="connsiteX602" fmla="*/ 10404021 w 14030783"/>
                <a:gd name="connsiteY602" fmla="*/ 4752710 h 9738027"/>
                <a:gd name="connsiteX603" fmla="*/ 10461851 w 14030783"/>
                <a:gd name="connsiteY603" fmla="*/ 4698963 h 9738027"/>
                <a:gd name="connsiteX604" fmla="*/ 10486117 w 14030783"/>
                <a:gd name="connsiteY604" fmla="*/ 4607114 h 9738027"/>
                <a:gd name="connsiteX605" fmla="*/ 10530341 w 14030783"/>
                <a:gd name="connsiteY605" fmla="*/ 4532502 h 9738027"/>
                <a:gd name="connsiteX606" fmla="*/ 10634435 w 14030783"/>
                <a:gd name="connsiteY606" fmla="*/ 4520028 h 9738027"/>
                <a:gd name="connsiteX607" fmla="*/ 10677978 w 14030783"/>
                <a:gd name="connsiteY607" fmla="*/ 4491000 h 9738027"/>
                <a:gd name="connsiteX608" fmla="*/ 10750549 w 14030783"/>
                <a:gd name="connsiteY608" fmla="*/ 4403914 h 9738027"/>
                <a:gd name="connsiteX609" fmla="*/ 10794092 w 14030783"/>
                <a:gd name="connsiteY609" fmla="*/ 4360371 h 9738027"/>
                <a:gd name="connsiteX610" fmla="*/ 10814503 w 14030783"/>
                <a:gd name="connsiteY610" fmla="*/ 4302314 h 9738027"/>
                <a:gd name="connsiteX611" fmla="*/ 10887528 w 14030783"/>
                <a:gd name="connsiteY611" fmla="*/ 4251514 h 9738027"/>
                <a:gd name="connsiteX612" fmla="*/ 11016116 w 14030783"/>
                <a:gd name="connsiteY612" fmla="*/ 4232464 h 9738027"/>
                <a:gd name="connsiteX613" fmla="*/ 11142209 w 14030783"/>
                <a:gd name="connsiteY613" fmla="*/ 4307983 h 9738027"/>
                <a:gd name="connsiteX614" fmla="*/ 11165794 w 14030783"/>
                <a:gd name="connsiteY614" fmla="*/ 4433170 h 9738027"/>
                <a:gd name="connsiteX615" fmla="*/ 11117489 w 14030783"/>
                <a:gd name="connsiteY615" fmla="*/ 4505514 h 9738027"/>
                <a:gd name="connsiteX616" fmla="*/ 11087553 w 14030783"/>
                <a:gd name="connsiteY616" fmla="*/ 4551552 h 9738027"/>
                <a:gd name="connsiteX617" fmla="*/ 11088687 w 14030783"/>
                <a:gd name="connsiteY617" fmla="*/ 4577632 h 9738027"/>
                <a:gd name="connsiteX618" fmla="*/ 11026321 w 14030783"/>
                <a:gd name="connsiteY618" fmla="*/ 4592600 h 9738027"/>
                <a:gd name="connsiteX619" fmla="*/ 11011807 w 14030783"/>
                <a:gd name="connsiteY619" fmla="*/ 4650657 h 9738027"/>
                <a:gd name="connsiteX620" fmla="*/ 11098892 w 14030783"/>
                <a:gd name="connsiteY620" fmla="*/ 4665171 h 9738027"/>
                <a:gd name="connsiteX621" fmla="*/ 11055349 w 14030783"/>
                <a:gd name="connsiteY621" fmla="*/ 4708714 h 9738027"/>
                <a:gd name="connsiteX622" fmla="*/ 11040835 w 14030783"/>
                <a:gd name="connsiteY622" fmla="*/ 4752257 h 9738027"/>
                <a:gd name="connsiteX623" fmla="*/ 11055349 w 14030783"/>
                <a:gd name="connsiteY623" fmla="*/ 4781285 h 9738027"/>
                <a:gd name="connsiteX624" fmla="*/ 11098892 w 14030783"/>
                <a:gd name="connsiteY624" fmla="*/ 4737743 h 9738027"/>
                <a:gd name="connsiteX625" fmla="*/ 11229521 w 14030783"/>
                <a:gd name="connsiteY625" fmla="*/ 4650657 h 9738027"/>
                <a:gd name="connsiteX626" fmla="*/ 11287578 w 14030783"/>
                <a:gd name="connsiteY626" fmla="*/ 4636143 h 9738027"/>
                <a:gd name="connsiteX627" fmla="*/ 11374664 w 14030783"/>
                <a:gd name="connsiteY627" fmla="*/ 4592600 h 9738027"/>
                <a:gd name="connsiteX628" fmla="*/ 11461749 w 14030783"/>
                <a:gd name="connsiteY628" fmla="*/ 4549057 h 9738027"/>
                <a:gd name="connsiteX629" fmla="*/ 11577864 w 14030783"/>
                <a:gd name="connsiteY629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60264 w 14030783"/>
                <a:gd name="connsiteY135" fmla="*/ 2197743 h 9738027"/>
                <a:gd name="connsiteX136" fmla="*/ 10566399 w 14030783"/>
                <a:gd name="connsiteY136" fmla="*/ 22612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366035 w 14030783"/>
                <a:gd name="connsiteY140" fmla="*/ 2384614 h 9738027"/>
                <a:gd name="connsiteX141" fmla="*/ 10081191 w 14030783"/>
                <a:gd name="connsiteY141" fmla="*/ 2437115 h 9738027"/>
                <a:gd name="connsiteX142" fmla="*/ 10049554 w 14030783"/>
                <a:gd name="connsiteY142" fmla="*/ 2519439 h 9738027"/>
                <a:gd name="connsiteX143" fmla="*/ 9954417 w 14030783"/>
                <a:gd name="connsiteY143" fmla="*/ 2541550 h 9738027"/>
                <a:gd name="connsiteX144" fmla="*/ 9875498 w 14030783"/>
                <a:gd name="connsiteY144" fmla="*/ 2529870 h 9738027"/>
                <a:gd name="connsiteX145" fmla="*/ 9823336 w 14030783"/>
                <a:gd name="connsiteY145" fmla="*/ 2608678 h 9738027"/>
                <a:gd name="connsiteX146" fmla="*/ 9749064 w 14030783"/>
                <a:gd name="connsiteY146" fmla="*/ 2705743 h 9738027"/>
                <a:gd name="connsiteX147" fmla="*/ 9647464 w 14030783"/>
                <a:gd name="connsiteY147" fmla="*/ 2807343 h 9738027"/>
                <a:gd name="connsiteX148" fmla="*/ 9415235 w 14030783"/>
                <a:gd name="connsiteY148" fmla="*/ 2821857 h 9738027"/>
                <a:gd name="connsiteX149" fmla="*/ 9371692 w 14030783"/>
                <a:gd name="connsiteY149" fmla="*/ 2850885 h 9738027"/>
                <a:gd name="connsiteX150" fmla="*/ 9313635 w 14030783"/>
                <a:gd name="connsiteY150" fmla="*/ 2923457 h 9738027"/>
                <a:gd name="connsiteX151" fmla="*/ 9284607 w 14030783"/>
                <a:gd name="connsiteY151" fmla="*/ 2967000 h 9738027"/>
                <a:gd name="connsiteX152" fmla="*/ 9197521 w 14030783"/>
                <a:gd name="connsiteY152" fmla="*/ 3025057 h 9738027"/>
                <a:gd name="connsiteX153" fmla="*/ 9095921 w 14030783"/>
                <a:gd name="connsiteY153" fmla="*/ 3010543 h 9738027"/>
                <a:gd name="connsiteX154" fmla="*/ 9052378 w 14030783"/>
                <a:gd name="connsiteY154" fmla="*/ 2981514 h 9738027"/>
                <a:gd name="connsiteX155" fmla="*/ 8950778 w 14030783"/>
                <a:gd name="connsiteY155" fmla="*/ 2952485 h 9738027"/>
                <a:gd name="connsiteX156" fmla="*/ 8863692 w 14030783"/>
                <a:gd name="connsiteY156" fmla="*/ 2923457 h 9738027"/>
                <a:gd name="connsiteX157" fmla="*/ 8820149 w 14030783"/>
                <a:gd name="connsiteY157" fmla="*/ 2937971 h 9738027"/>
                <a:gd name="connsiteX158" fmla="*/ 8762092 w 14030783"/>
                <a:gd name="connsiteY158" fmla="*/ 3068600 h 9738027"/>
                <a:gd name="connsiteX159" fmla="*/ 8747578 w 14030783"/>
                <a:gd name="connsiteY159" fmla="*/ 3112143 h 9738027"/>
                <a:gd name="connsiteX160" fmla="*/ 8733064 w 14030783"/>
                <a:gd name="connsiteY160" fmla="*/ 3155685 h 9738027"/>
                <a:gd name="connsiteX161" fmla="*/ 8776607 w 14030783"/>
                <a:gd name="connsiteY161" fmla="*/ 3358885 h 9738027"/>
                <a:gd name="connsiteX162" fmla="*/ 8791121 w 14030783"/>
                <a:gd name="connsiteY162" fmla="*/ 3402428 h 9738027"/>
                <a:gd name="connsiteX163" fmla="*/ 8689521 w 14030783"/>
                <a:gd name="connsiteY163" fmla="*/ 3460485 h 9738027"/>
                <a:gd name="connsiteX164" fmla="*/ 8602435 w 14030783"/>
                <a:gd name="connsiteY164" fmla="*/ 3504028 h 9738027"/>
                <a:gd name="connsiteX165" fmla="*/ 8566035 w 14030783"/>
                <a:gd name="connsiteY165" fmla="*/ 3552107 h 9738027"/>
                <a:gd name="connsiteX166" fmla="*/ 8500835 w 14030783"/>
                <a:gd name="connsiteY166" fmla="*/ 3620143 h 9738027"/>
                <a:gd name="connsiteX167" fmla="*/ 8428490 w 14030783"/>
                <a:gd name="connsiteY167" fmla="*/ 3652459 h 9738027"/>
                <a:gd name="connsiteX168" fmla="*/ 8375423 w 14030783"/>
                <a:gd name="connsiteY168" fmla="*/ 3686024 h 9738027"/>
                <a:gd name="connsiteX169" fmla="*/ 8261010 w 14030783"/>
                <a:gd name="connsiteY169" fmla="*/ 3787170 h 9738027"/>
                <a:gd name="connsiteX170" fmla="*/ 8137751 w 14030783"/>
                <a:gd name="connsiteY170" fmla="*/ 3783882 h 9738027"/>
                <a:gd name="connsiteX171" fmla="*/ 7977641 w 14030783"/>
                <a:gd name="connsiteY171" fmla="*/ 3772203 h 9738027"/>
                <a:gd name="connsiteX172" fmla="*/ 7876721 w 14030783"/>
                <a:gd name="connsiteY172" fmla="*/ 3765285 h 9738027"/>
                <a:gd name="connsiteX173" fmla="*/ 7760607 w 14030783"/>
                <a:gd name="connsiteY173" fmla="*/ 3760750 h 9738027"/>
                <a:gd name="connsiteX174" fmla="*/ 7695632 w 14030783"/>
                <a:gd name="connsiteY174" fmla="*/ 3787397 h 9738027"/>
                <a:gd name="connsiteX175" fmla="*/ 7649709 w 14030783"/>
                <a:gd name="connsiteY175" fmla="*/ 3813818 h 9738027"/>
                <a:gd name="connsiteX176" fmla="*/ 7601403 w 14030783"/>
                <a:gd name="connsiteY176" fmla="*/ 3835702 h 9738027"/>
                <a:gd name="connsiteX177" fmla="*/ 7499349 w 14030783"/>
                <a:gd name="connsiteY177" fmla="*/ 3881400 h 9738027"/>
                <a:gd name="connsiteX178" fmla="*/ 7455807 w 14030783"/>
                <a:gd name="connsiteY178" fmla="*/ 3910428 h 9738027"/>
                <a:gd name="connsiteX179" fmla="*/ 7426778 w 14030783"/>
                <a:gd name="connsiteY179" fmla="*/ 3953971 h 9738027"/>
                <a:gd name="connsiteX180" fmla="*/ 7339692 w 14030783"/>
                <a:gd name="connsiteY180" fmla="*/ 3983000 h 9738027"/>
                <a:gd name="connsiteX181" fmla="*/ 7209064 w 14030783"/>
                <a:gd name="connsiteY181" fmla="*/ 4012028 h 9738027"/>
                <a:gd name="connsiteX182" fmla="*/ 7123678 w 14030783"/>
                <a:gd name="connsiteY182" fmla="*/ 3927551 h 9738027"/>
                <a:gd name="connsiteX183" fmla="*/ 7020378 w 14030783"/>
                <a:gd name="connsiteY183" fmla="*/ 3924943 h 9738027"/>
                <a:gd name="connsiteX184" fmla="*/ 6915604 w 14030783"/>
                <a:gd name="connsiteY184" fmla="*/ 3941952 h 9738027"/>
                <a:gd name="connsiteX185" fmla="*/ 6788149 w 14030783"/>
                <a:gd name="connsiteY185" fmla="*/ 3905213 h 9738027"/>
                <a:gd name="connsiteX186" fmla="*/ 6676571 w 14030783"/>
                <a:gd name="connsiteY186" fmla="*/ 3860989 h 9738027"/>
                <a:gd name="connsiteX187" fmla="*/ 6584722 w 14030783"/>
                <a:gd name="connsiteY187" fmla="*/ 3822435 h 9738027"/>
                <a:gd name="connsiteX188" fmla="*/ 6526892 w 14030783"/>
                <a:gd name="connsiteY188" fmla="*/ 3798396 h 9738027"/>
                <a:gd name="connsiteX189" fmla="*/ 6466680 w 14030783"/>
                <a:gd name="connsiteY189" fmla="*/ 3781501 h 9738027"/>
                <a:gd name="connsiteX190" fmla="*/ 6265635 w 14030783"/>
                <a:gd name="connsiteY190" fmla="*/ 3692714 h 9738027"/>
                <a:gd name="connsiteX191" fmla="*/ 6207578 w 14030783"/>
                <a:gd name="connsiteY191" fmla="*/ 3678200 h 9738027"/>
                <a:gd name="connsiteX192" fmla="*/ 5960835 w 14030783"/>
                <a:gd name="connsiteY192" fmla="*/ 3663685 h 9738027"/>
                <a:gd name="connsiteX193" fmla="*/ 5627007 w 14030783"/>
                <a:gd name="connsiteY193" fmla="*/ 3663685 h 9738027"/>
                <a:gd name="connsiteX194" fmla="*/ 5568949 w 14030783"/>
                <a:gd name="connsiteY194" fmla="*/ 3678200 h 9738027"/>
                <a:gd name="connsiteX195" fmla="*/ 5481864 w 14030783"/>
                <a:gd name="connsiteY195" fmla="*/ 3692714 h 9738027"/>
                <a:gd name="connsiteX196" fmla="*/ 5293178 w 14030783"/>
                <a:gd name="connsiteY196" fmla="*/ 3678200 h 9738027"/>
                <a:gd name="connsiteX197" fmla="*/ 5206092 w 14030783"/>
                <a:gd name="connsiteY197" fmla="*/ 3620143 h 9738027"/>
                <a:gd name="connsiteX198" fmla="*/ 5191578 w 14030783"/>
                <a:gd name="connsiteY198" fmla="*/ 3576600 h 9738027"/>
                <a:gd name="connsiteX199" fmla="*/ 5104492 w 14030783"/>
                <a:gd name="connsiteY199" fmla="*/ 3489514 h 9738027"/>
                <a:gd name="connsiteX200" fmla="*/ 5070701 w 14030783"/>
                <a:gd name="connsiteY200" fmla="*/ 3392450 h 9738027"/>
                <a:gd name="connsiteX201" fmla="*/ 5022623 w 14030783"/>
                <a:gd name="connsiteY201" fmla="*/ 3281325 h 9738027"/>
                <a:gd name="connsiteX202" fmla="*/ 5031921 w 14030783"/>
                <a:gd name="connsiteY202" fmla="*/ 3213743 h 9738027"/>
                <a:gd name="connsiteX203" fmla="*/ 4959349 w 14030783"/>
                <a:gd name="connsiteY203" fmla="*/ 3199228 h 9738027"/>
                <a:gd name="connsiteX204" fmla="*/ 4879408 w 14030783"/>
                <a:gd name="connsiteY204" fmla="*/ 3194693 h 9738027"/>
                <a:gd name="connsiteX205" fmla="*/ 4785178 w 14030783"/>
                <a:gd name="connsiteY205" fmla="*/ 3141171 h 9738027"/>
                <a:gd name="connsiteX206" fmla="*/ 4727121 w 14030783"/>
                <a:gd name="connsiteY206" fmla="*/ 3054085 h 9738027"/>
                <a:gd name="connsiteX207" fmla="*/ 4683578 w 14030783"/>
                <a:gd name="connsiteY207" fmla="*/ 3039571 h 9738027"/>
                <a:gd name="connsiteX208" fmla="*/ 4640035 w 14030783"/>
                <a:gd name="connsiteY208" fmla="*/ 3010543 h 9738027"/>
                <a:gd name="connsiteX209" fmla="*/ 4494892 w 14030783"/>
                <a:gd name="connsiteY209" fmla="*/ 2981514 h 9738027"/>
                <a:gd name="connsiteX210" fmla="*/ 4318113 w 14030783"/>
                <a:gd name="connsiteY210" fmla="*/ 2930828 h 9738027"/>
                <a:gd name="connsiteX211" fmla="*/ 4132035 w 14030783"/>
                <a:gd name="connsiteY211" fmla="*/ 2894428 h 9738027"/>
                <a:gd name="connsiteX212" fmla="*/ 4056856 w 14030783"/>
                <a:gd name="connsiteY212" fmla="*/ 2901119 h 9738027"/>
                <a:gd name="connsiteX213" fmla="*/ 3975213 w 14030783"/>
                <a:gd name="connsiteY213" fmla="*/ 2864946 h 9738027"/>
                <a:gd name="connsiteX214" fmla="*/ 3950948 w 14030783"/>
                <a:gd name="connsiteY214" fmla="*/ 2777520 h 9738027"/>
                <a:gd name="connsiteX215" fmla="*/ 4034292 w 14030783"/>
                <a:gd name="connsiteY215" fmla="*/ 2620358 h 9738027"/>
                <a:gd name="connsiteX216" fmla="*/ 4030435 w 14030783"/>
                <a:gd name="connsiteY216" fmla="*/ 2488028 h 9738027"/>
                <a:gd name="connsiteX217" fmla="*/ 3996871 w 14030783"/>
                <a:gd name="connsiteY217" fmla="*/ 2328144 h 9738027"/>
                <a:gd name="connsiteX218" fmla="*/ 3936433 w 14030783"/>
                <a:gd name="connsiteY218" fmla="*/ 2221328 h 9738027"/>
                <a:gd name="connsiteX219" fmla="*/ 3914321 w 14030783"/>
                <a:gd name="connsiteY219" fmla="*/ 2139685 h 9738027"/>
                <a:gd name="connsiteX220" fmla="*/ 3783466 w 14030783"/>
                <a:gd name="connsiteY220" fmla="*/ 1999305 h 9738027"/>
                <a:gd name="connsiteX221" fmla="*/ 3712823 w 14030783"/>
                <a:gd name="connsiteY221" fmla="*/ 1951226 h 9738027"/>
                <a:gd name="connsiteX222" fmla="*/ 3606913 w 14030783"/>
                <a:gd name="connsiteY222" fmla="*/ 1968122 h 9738027"/>
                <a:gd name="connsiteX223" fmla="*/ 3493407 w 14030783"/>
                <a:gd name="connsiteY223" fmla="*/ 1951000 h 9738027"/>
                <a:gd name="connsiteX224" fmla="*/ 3464378 w 14030783"/>
                <a:gd name="connsiteY224" fmla="*/ 1907457 h 9738027"/>
                <a:gd name="connsiteX225" fmla="*/ 3406321 w 14030783"/>
                <a:gd name="connsiteY225" fmla="*/ 1849400 h 9738027"/>
                <a:gd name="connsiteX226" fmla="*/ 3322524 w 14030783"/>
                <a:gd name="connsiteY226" fmla="*/ 1756418 h 9738027"/>
                <a:gd name="connsiteX227" fmla="*/ 3297577 w 14030783"/>
                <a:gd name="connsiteY227" fmla="*/ 1640757 h 9738027"/>
                <a:gd name="connsiteX228" fmla="*/ 3261178 w 14030783"/>
                <a:gd name="connsiteY228" fmla="*/ 1588143 h 9738027"/>
                <a:gd name="connsiteX229" fmla="*/ 3133158 w 14030783"/>
                <a:gd name="connsiteY229" fmla="*/ 1569319 h 9738027"/>
                <a:gd name="connsiteX230" fmla="*/ 3066255 w 14030783"/>
                <a:gd name="connsiteY230" fmla="*/ 1617626 h 9738027"/>
                <a:gd name="connsiteX231" fmla="*/ 3031557 w 14030783"/>
                <a:gd name="connsiteY231" fmla="*/ 1714235 h 9738027"/>
                <a:gd name="connsiteX232" fmla="*/ 3014435 w 14030783"/>
                <a:gd name="connsiteY232" fmla="*/ 1776828 h 9738027"/>
                <a:gd name="connsiteX233" fmla="*/ 2949235 w 14030783"/>
                <a:gd name="connsiteY233" fmla="*/ 1808012 h 9738027"/>
                <a:gd name="connsiteX234" fmla="*/ 2829379 w 14030783"/>
                <a:gd name="connsiteY234" fmla="*/ 1820258 h 9738027"/>
                <a:gd name="connsiteX235" fmla="*/ 2804998 w 14030783"/>
                <a:gd name="connsiteY235" fmla="*/ 1842257 h 9738027"/>
                <a:gd name="connsiteX236" fmla="*/ 2772682 w 14030783"/>
                <a:gd name="connsiteY236" fmla="*/ 1878428 h 9738027"/>
                <a:gd name="connsiteX237" fmla="*/ 2757942 w 14030783"/>
                <a:gd name="connsiteY237" fmla="*/ 1998851 h 9738027"/>
                <a:gd name="connsiteX238" fmla="*/ 2772001 w 14030783"/>
                <a:gd name="connsiteY238" fmla="*/ 2139913 h 9738027"/>
                <a:gd name="connsiteX239" fmla="*/ 2771547 w 14030783"/>
                <a:gd name="connsiteY239" fmla="*/ 2255572 h 9738027"/>
                <a:gd name="connsiteX240" fmla="*/ 2695121 w 14030783"/>
                <a:gd name="connsiteY240" fmla="*/ 2328371 h 9738027"/>
                <a:gd name="connsiteX241" fmla="*/ 2457904 w 14030783"/>
                <a:gd name="connsiteY241" fmla="*/ 2320320 h 9738027"/>
                <a:gd name="connsiteX242" fmla="*/ 2317749 w 14030783"/>
                <a:gd name="connsiteY242" fmla="*/ 2284828 h 9738027"/>
                <a:gd name="connsiteX243" fmla="*/ 2274207 w 14030783"/>
                <a:gd name="connsiteY243" fmla="*/ 2270314 h 9738027"/>
                <a:gd name="connsiteX244" fmla="*/ 2143578 w 14030783"/>
                <a:gd name="connsiteY244" fmla="*/ 2284828 h 9738027"/>
                <a:gd name="connsiteX245" fmla="*/ 2129064 w 14030783"/>
                <a:gd name="connsiteY245" fmla="*/ 2357400 h 9738027"/>
                <a:gd name="connsiteX246" fmla="*/ 2099808 w 14030783"/>
                <a:gd name="connsiteY246" fmla="*/ 2463763 h 9738027"/>
                <a:gd name="connsiteX247" fmla="*/ 2070553 w 14030783"/>
                <a:gd name="connsiteY247" fmla="*/ 2561053 h 9738027"/>
                <a:gd name="connsiteX248" fmla="*/ 2027464 w 14030783"/>
                <a:gd name="connsiteY248" fmla="*/ 2647459 h 9738027"/>
                <a:gd name="connsiteX249" fmla="*/ 2025309 w 14030783"/>
                <a:gd name="connsiteY249" fmla="*/ 2780695 h 9738027"/>
                <a:gd name="connsiteX250" fmla="*/ 2085295 w 14030783"/>
                <a:gd name="connsiteY250" fmla="*/ 2852813 h 9738027"/>
                <a:gd name="connsiteX251" fmla="*/ 2020093 w 14030783"/>
                <a:gd name="connsiteY251" fmla="*/ 2903953 h 9738027"/>
                <a:gd name="connsiteX252" fmla="*/ 1918493 w 14030783"/>
                <a:gd name="connsiteY252" fmla="*/ 2846576 h 9738027"/>
                <a:gd name="connsiteX253" fmla="*/ 1817348 w 14030783"/>
                <a:gd name="connsiteY253" fmla="*/ 2863245 h 9738027"/>
                <a:gd name="connsiteX254" fmla="*/ 1621064 w 14030783"/>
                <a:gd name="connsiteY254" fmla="*/ 2908943 h 9738027"/>
                <a:gd name="connsiteX255" fmla="*/ 1582510 w 14030783"/>
                <a:gd name="connsiteY255" fmla="*/ 2933435 h 9738027"/>
                <a:gd name="connsiteX256" fmla="*/ 1512773 w 14030783"/>
                <a:gd name="connsiteY256" fmla="*/ 2955320 h 9738027"/>
                <a:gd name="connsiteX257" fmla="*/ 1517309 w 14030783"/>
                <a:gd name="connsiteY257" fmla="*/ 3013150 h 9738027"/>
                <a:gd name="connsiteX258" fmla="*/ 1549173 w 14030783"/>
                <a:gd name="connsiteY258" fmla="*/ 3107153 h 9738027"/>
                <a:gd name="connsiteX259" fmla="*/ 1592716 w 14030783"/>
                <a:gd name="connsiteY259" fmla="*/ 3191403 h 9738027"/>
                <a:gd name="connsiteX260" fmla="*/ 1641135 w 14030783"/>
                <a:gd name="connsiteY260" fmla="*/ 3379977 h 9738027"/>
                <a:gd name="connsiteX261" fmla="*/ 1679235 w 14030783"/>
                <a:gd name="connsiteY261" fmla="*/ 3515708 h 9738027"/>
                <a:gd name="connsiteX262" fmla="*/ 1611766 w 14030783"/>
                <a:gd name="connsiteY262" fmla="*/ 3576373 h 9738027"/>
                <a:gd name="connsiteX263" fmla="*/ 1603941 w 14030783"/>
                <a:gd name="connsiteY263" fmla="*/ 3629214 h 9738027"/>
                <a:gd name="connsiteX264" fmla="*/ 1562554 w 14030783"/>
                <a:gd name="connsiteY264" fmla="*/ 3677633 h 9738027"/>
                <a:gd name="connsiteX265" fmla="*/ 1524454 w 14030783"/>
                <a:gd name="connsiteY265" fmla="*/ 3753833 h 9738027"/>
                <a:gd name="connsiteX266" fmla="*/ 1548492 w 14030783"/>
                <a:gd name="connsiteY266" fmla="*/ 3852371 h 9738027"/>
                <a:gd name="connsiteX267" fmla="*/ 1504949 w 14030783"/>
                <a:gd name="connsiteY267" fmla="*/ 3866885 h 9738027"/>
                <a:gd name="connsiteX268" fmla="*/ 1446892 w 14030783"/>
                <a:gd name="connsiteY268" fmla="*/ 3881400 h 9738027"/>
                <a:gd name="connsiteX269" fmla="*/ 1427615 w 14030783"/>
                <a:gd name="connsiteY269" fmla="*/ 3913037 h 9738027"/>
                <a:gd name="connsiteX270" fmla="*/ 1374548 w 14030783"/>
                <a:gd name="connsiteY270" fmla="*/ 3939910 h 9738027"/>
                <a:gd name="connsiteX271" fmla="*/ 1333386 w 14030783"/>
                <a:gd name="connsiteY271" fmla="*/ 3980845 h 9738027"/>
                <a:gd name="connsiteX272" fmla="*/ 1200149 w 14030783"/>
                <a:gd name="connsiteY272" fmla="*/ 4041057 h 9738027"/>
                <a:gd name="connsiteX273" fmla="*/ 1132114 w 14030783"/>
                <a:gd name="connsiteY273" fmla="*/ 4089135 h 9738027"/>
                <a:gd name="connsiteX274" fmla="*/ 1102858 w 14030783"/>
                <a:gd name="connsiteY274" fmla="*/ 4120319 h 9738027"/>
                <a:gd name="connsiteX275" fmla="*/ 1052398 w 14030783"/>
                <a:gd name="connsiteY275" fmla="*/ 4154337 h 9738027"/>
                <a:gd name="connsiteX276" fmla="*/ 996269 w 14030783"/>
                <a:gd name="connsiteY276" fmla="*/ 4183591 h 9738027"/>
                <a:gd name="connsiteX277" fmla="*/ 870857 w 14030783"/>
                <a:gd name="connsiteY277" fmla="*/ 4203322 h 9738027"/>
                <a:gd name="connsiteX278" fmla="*/ 759958 w 14030783"/>
                <a:gd name="connsiteY278" fmla="*/ 4204229 h 9738027"/>
                <a:gd name="connsiteX279" fmla="*/ 716642 w 14030783"/>
                <a:gd name="connsiteY279" fmla="*/ 4307531 h 9738027"/>
                <a:gd name="connsiteX280" fmla="*/ 648607 w 14030783"/>
                <a:gd name="connsiteY280" fmla="*/ 4389400 h 9738027"/>
                <a:gd name="connsiteX281" fmla="*/ 561521 w 14030783"/>
                <a:gd name="connsiteY281" fmla="*/ 4432943 h 9738027"/>
                <a:gd name="connsiteX282" fmla="*/ 474435 w 14030783"/>
                <a:gd name="connsiteY282" fmla="*/ 4418428 h 9738027"/>
                <a:gd name="connsiteX283" fmla="*/ 459921 w 14030783"/>
                <a:gd name="connsiteY283" fmla="*/ 4374885 h 9738027"/>
                <a:gd name="connsiteX284" fmla="*/ 416378 w 14030783"/>
                <a:gd name="connsiteY284" fmla="*/ 4345857 h 9738027"/>
                <a:gd name="connsiteX285" fmla="*/ 358321 w 14030783"/>
                <a:gd name="connsiteY285" fmla="*/ 4360371 h 9738027"/>
                <a:gd name="connsiteX286" fmla="*/ 300264 w 14030783"/>
                <a:gd name="connsiteY286" fmla="*/ 4403914 h 9738027"/>
                <a:gd name="connsiteX287" fmla="*/ 169635 w 14030783"/>
                <a:gd name="connsiteY287" fmla="*/ 4476485 h 9738027"/>
                <a:gd name="connsiteX288" fmla="*/ 103980 w 14030783"/>
                <a:gd name="connsiteY288" fmla="*/ 4551438 h 9738027"/>
                <a:gd name="connsiteX289" fmla="*/ 72571 w 14030783"/>
                <a:gd name="connsiteY289" fmla="*/ 4643287 h 9738027"/>
                <a:gd name="connsiteX290" fmla="*/ 453 w 14030783"/>
                <a:gd name="connsiteY290" fmla="*/ 4715858 h 9738027"/>
                <a:gd name="connsiteX291" fmla="*/ 52840 w 14030783"/>
                <a:gd name="connsiteY291" fmla="*/ 4784914 h 9738027"/>
                <a:gd name="connsiteX292" fmla="*/ 53521 w 14030783"/>
                <a:gd name="connsiteY292" fmla="*/ 4853857 h 9738027"/>
                <a:gd name="connsiteX293" fmla="*/ 111578 w 14030783"/>
                <a:gd name="connsiteY293" fmla="*/ 4868371 h 9738027"/>
                <a:gd name="connsiteX294" fmla="*/ 155121 w 14030783"/>
                <a:gd name="connsiteY294" fmla="*/ 4882885 h 9738027"/>
                <a:gd name="connsiteX295" fmla="*/ 256721 w 14030783"/>
                <a:gd name="connsiteY295" fmla="*/ 4984485 h 9738027"/>
                <a:gd name="connsiteX296" fmla="*/ 319086 w 14030783"/>
                <a:gd name="connsiteY296" fmla="*/ 5098219 h 9738027"/>
                <a:gd name="connsiteX297" fmla="*/ 304572 w 14030783"/>
                <a:gd name="connsiteY297" fmla="*/ 5294275 h 9738027"/>
                <a:gd name="connsiteX298" fmla="*/ 242207 w 14030783"/>
                <a:gd name="connsiteY298" fmla="*/ 5390885 h 9738027"/>
                <a:gd name="connsiteX299" fmla="*/ 300264 w 14030783"/>
                <a:gd name="connsiteY299" fmla="*/ 5419914 h 9738027"/>
                <a:gd name="connsiteX300" fmla="*/ 358321 w 14030783"/>
                <a:gd name="connsiteY300" fmla="*/ 5434428 h 9738027"/>
                <a:gd name="connsiteX301" fmla="*/ 401864 w 14030783"/>
                <a:gd name="connsiteY301" fmla="*/ 5463457 h 9738027"/>
                <a:gd name="connsiteX302" fmla="*/ 445407 w 14030783"/>
                <a:gd name="connsiteY302" fmla="*/ 5477971 h 9738027"/>
                <a:gd name="connsiteX303" fmla="*/ 567985 w 14030783"/>
                <a:gd name="connsiteY303" fmla="*/ 5522195 h 9738027"/>
                <a:gd name="connsiteX304" fmla="*/ 573201 w 14030783"/>
                <a:gd name="connsiteY304" fmla="*/ 5647380 h 9738027"/>
                <a:gd name="connsiteX305" fmla="*/ 587715 w 14030783"/>
                <a:gd name="connsiteY305" fmla="*/ 5739228 h 9738027"/>
                <a:gd name="connsiteX306" fmla="*/ 715282 w 14030783"/>
                <a:gd name="connsiteY306" fmla="*/ 5711333 h 9738027"/>
                <a:gd name="connsiteX307" fmla="*/ 754742 w 14030783"/>
                <a:gd name="connsiteY307" fmla="*/ 5764402 h 9738027"/>
                <a:gd name="connsiteX308" fmla="*/ 822778 w 14030783"/>
                <a:gd name="connsiteY308" fmla="*/ 5811800 h 9738027"/>
                <a:gd name="connsiteX309" fmla="*/ 982435 w 14030783"/>
                <a:gd name="connsiteY309" fmla="*/ 5826314 h 9738027"/>
                <a:gd name="connsiteX310" fmla="*/ 1061470 w 14030783"/>
                <a:gd name="connsiteY310" fmla="*/ 5855796 h 9738027"/>
                <a:gd name="connsiteX311" fmla="*/ 1064304 w 14030783"/>
                <a:gd name="connsiteY311" fmla="*/ 5925533 h 9738027"/>
                <a:gd name="connsiteX312" fmla="*/ 1069295 w 14030783"/>
                <a:gd name="connsiteY312" fmla="*/ 6024751 h 9738027"/>
                <a:gd name="connsiteX313" fmla="*/ 1156607 w 14030783"/>
                <a:gd name="connsiteY313" fmla="*/ 6087571 h 9738027"/>
                <a:gd name="connsiteX314" fmla="*/ 1214890 w 14030783"/>
                <a:gd name="connsiteY314" fmla="*/ 6116033 h 9738027"/>
                <a:gd name="connsiteX315" fmla="*/ 1229178 w 14030783"/>
                <a:gd name="connsiteY315" fmla="*/ 6189171 h 9738027"/>
                <a:gd name="connsiteX316" fmla="*/ 1185635 w 14030783"/>
                <a:gd name="connsiteY316" fmla="*/ 6218200 h 9738027"/>
                <a:gd name="connsiteX317" fmla="*/ 1207520 w 14030783"/>
                <a:gd name="connsiteY317" fmla="*/ 6388289 h 9738027"/>
                <a:gd name="connsiteX318" fmla="*/ 1265123 w 14030783"/>
                <a:gd name="connsiteY318" fmla="*/ 6477075 h 9738027"/>
                <a:gd name="connsiteX319" fmla="*/ 1313203 w 14030783"/>
                <a:gd name="connsiteY319" fmla="*/ 6568924 h 9738027"/>
                <a:gd name="connsiteX320" fmla="*/ 1265350 w 14030783"/>
                <a:gd name="connsiteY320" fmla="*/ 6651020 h 9738027"/>
                <a:gd name="connsiteX321" fmla="*/ 1163977 w 14030783"/>
                <a:gd name="connsiteY321" fmla="*/ 6610539 h 9738027"/>
                <a:gd name="connsiteX322" fmla="*/ 1142092 w 14030783"/>
                <a:gd name="connsiteY322" fmla="*/ 6682657 h 9738027"/>
                <a:gd name="connsiteX323" fmla="*/ 1176790 w 14030783"/>
                <a:gd name="connsiteY323" fmla="*/ 6768495 h 9738027"/>
                <a:gd name="connsiteX324" fmla="*/ 1173729 w 14030783"/>
                <a:gd name="connsiteY324" fmla="*/ 6871115 h 9738027"/>
                <a:gd name="connsiteX325" fmla="*/ 1188697 w 14030783"/>
                <a:gd name="connsiteY325" fmla="*/ 6955140 h 9738027"/>
                <a:gd name="connsiteX326" fmla="*/ 1248909 w 14030783"/>
                <a:gd name="connsiteY326" fmla="*/ 7021475 h 9738027"/>
                <a:gd name="connsiteX327" fmla="*/ 1405503 w 14030783"/>
                <a:gd name="connsiteY327" fmla="*/ 7104025 h 9738027"/>
                <a:gd name="connsiteX328" fmla="*/ 1487827 w 14030783"/>
                <a:gd name="connsiteY328" fmla="*/ 7157093 h 9738027"/>
                <a:gd name="connsiteX329" fmla="*/ 1569470 w 14030783"/>
                <a:gd name="connsiteY329" fmla="*/ 7212541 h 9738027"/>
                <a:gd name="connsiteX330" fmla="*/ 1650092 w 14030783"/>
                <a:gd name="connsiteY330" fmla="*/ 7263228 h 9738027"/>
                <a:gd name="connsiteX331" fmla="*/ 1693635 w 14030783"/>
                <a:gd name="connsiteY331" fmla="*/ 7277743 h 9738027"/>
                <a:gd name="connsiteX332" fmla="*/ 1780721 w 14030783"/>
                <a:gd name="connsiteY332" fmla="*/ 7321285 h 9738027"/>
                <a:gd name="connsiteX333" fmla="*/ 1853292 w 14030783"/>
                <a:gd name="connsiteY333" fmla="*/ 7248714 h 9738027"/>
                <a:gd name="connsiteX334" fmla="*/ 1968726 w 14030783"/>
                <a:gd name="connsiteY334" fmla="*/ 7251322 h 9738027"/>
                <a:gd name="connsiteX335" fmla="*/ 1995827 w 14030783"/>
                <a:gd name="connsiteY335" fmla="*/ 7319358 h 9738027"/>
                <a:gd name="connsiteX336" fmla="*/ 2082914 w 14030783"/>
                <a:gd name="connsiteY336" fmla="*/ 7348387 h 9738027"/>
                <a:gd name="connsiteX337" fmla="*/ 2172607 w 14030783"/>
                <a:gd name="connsiteY337" fmla="*/ 7389321 h 9738027"/>
                <a:gd name="connsiteX338" fmla="*/ 2224540 w 14030783"/>
                <a:gd name="connsiteY338" fmla="*/ 7423339 h 9738027"/>
                <a:gd name="connsiteX339" fmla="*/ 2249714 w 14030783"/>
                <a:gd name="connsiteY339" fmla="*/ 7440462 h 9738027"/>
                <a:gd name="connsiteX340" fmla="*/ 2262301 w 14030783"/>
                <a:gd name="connsiteY340" fmla="*/ 7472098 h 9738027"/>
                <a:gd name="connsiteX341" fmla="*/ 2298359 w 14030783"/>
                <a:gd name="connsiteY341" fmla="*/ 7501920 h 9738027"/>
                <a:gd name="connsiteX342" fmla="*/ 2324893 w 14030783"/>
                <a:gd name="connsiteY342" fmla="*/ 7517569 h 9738027"/>
                <a:gd name="connsiteX343" fmla="*/ 2450986 w 14030783"/>
                <a:gd name="connsiteY343" fmla="*/ 7496364 h 9738027"/>
                <a:gd name="connsiteX344" fmla="*/ 2482623 w 14030783"/>
                <a:gd name="connsiteY344" fmla="*/ 7618714 h 9738027"/>
                <a:gd name="connsiteX345" fmla="*/ 2535464 w 14030783"/>
                <a:gd name="connsiteY345" fmla="*/ 7655114 h 9738027"/>
                <a:gd name="connsiteX346" fmla="*/ 2622549 w 14030783"/>
                <a:gd name="connsiteY346" fmla="*/ 7684143 h 9738027"/>
                <a:gd name="connsiteX347" fmla="*/ 2682760 w 14030783"/>
                <a:gd name="connsiteY347" fmla="*/ 7741746 h 9738027"/>
                <a:gd name="connsiteX348" fmla="*/ 2791278 w 14030783"/>
                <a:gd name="connsiteY348" fmla="*/ 7744582 h 9738027"/>
                <a:gd name="connsiteX349" fmla="*/ 2847408 w 14030783"/>
                <a:gd name="connsiteY349" fmla="*/ 7814545 h 9738027"/>
                <a:gd name="connsiteX350" fmla="*/ 2927349 w 14030783"/>
                <a:gd name="connsiteY350" fmla="*/ 7807627 h 9738027"/>
                <a:gd name="connsiteX351" fmla="*/ 3007065 w 14030783"/>
                <a:gd name="connsiteY351" fmla="*/ 7838810 h 9738027"/>
                <a:gd name="connsiteX352" fmla="*/ 3145064 w 14030783"/>
                <a:gd name="connsiteY352" fmla="*/ 7843800 h 9738027"/>
                <a:gd name="connsiteX353" fmla="*/ 3254035 w 14030783"/>
                <a:gd name="connsiteY353" fmla="*/ 7881900 h 9738027"/>
                <a:gd name="connsiteX354" fmla="*/ 3367314 w 14030783"/>
                <a:gd name="connsiteY354" fmla="*/ 7843346 h 9738027"/>
                <a:gd name="connsiteX355" fmla="*/ 3456780 w 14030783"/>
                <a:gd name="connsiteY355" fmla="*/ 7819988 h 9738027"/>
                <a:gd name="connsiteX356" fmla="*/ 3480820 w 14030783"/>
                <a:gd name="connsiteY356" fmla="*/ 7878044 h 9738027"/>
                <a:gd name="connsiteX357" fmla="*/ 3490571 w 14030783"/>
                <a:gd name="connsiteY357" fmla="*/ 7923969 h 9738027"/>
                <a:gd name="connsiteX358" fmla="*/ 3512229 w 14030783"/>
                <a:gd name="connsiteY358" fmla="*/ 7982025 h 9738027"/>
                <a:gd name="connsiteX359" fmla="*/ 3546247 w 14030783"/>
                <a:gd name="connsiteY359" fmla="*/ 8022960 h 9738027"/>
                <a:gd name="connsiteX360" fmla="*/ 3609521 w 14030783"/>
                <a:gd name="connsiteY360" fmla="*/ 8017971 h 9738027"/>
                <a:gd name="connsiteX361" fmla="*/ 3624035 w 14030783"/>
                <a:gd name="connsiteY361" fmla="*/ 7901857 h 9738027"/>
                <a:gd name="connsiteX362" fmla="*/ 3703977 w 14030783"/>
                <a:gd name="connsiteY362" fmla="*/ 7834502 h 9738027"/>
                <a:gd name="connsiteX363" fmla="*/ 3747973 w 14030783"/>
                <a:gd name="connsiteY363" fmla="*/ 7787103 h 9738027"/>
                <a:gd name="connsiteX364" fmla="*/ 3882004 w 14030783"/>
                <a:gd name="connsiteY364" fmla="*/ 7842099 h 9738027"/>
                <a:gd name="connsiteX365" fmla="*/ 4030435 w 14030783"/>
                <a:gd name="connsiteY365" fmla="*/ 7872828 h 9738027"/>
                <a:gd name="connsiteX366" fmla="*/ 4110377 w 14030783"/>
                <a:gd name="connsiteY366" fmla="*/ 7834728 h 9738027"/>
                <a:gd name="connsiteX367" fmla="*/ 4146323 w 14030783"/>
                <a:gd name="connsiteY367" fmla="*/ 7921360 h 9738027"/>
                <a:gd name="connsiteX368" fmla="*/ 4196555 w 14030783"/>
                <a:gd name="connsiteY368" fmla="*/ 7962522 h 9738027"/>
                <a:gd name="connsiteX369" fmla="*/ 4261757 w 14030783"/>
                <a:gd name="connsiteY369" fmla="*/ 8028177 h 9738027"/>
                <a:gd name="connsiteX370" fmla="*/ 4252685 w 14030783"/>
                <a:gd name="connsiteY370" fmla="*/ 8093151 h 9738027"/>
                <a:gd name="connsiteX371" fmla="*/ 4277178 w 14030783"/>
                <a:gd name="connsiteY371" fmla="*/ 8148600 h 9738027"/>
                <a:gd name="connsiteX372" fmla="*/ 4436835 w 14030783"/>
                <a:gd name="connsiteY372" fmla="*/ 8119571 h 9738027"/>
                <a:gd name="connsiteX373" fmla="*/ 4565310 w 14030783"/>
                <a:gd name="connsiteY373" fmla="*/ 8078863 h 9738027"/>
                <a:gd name="connsiteX374" fmla="*/ 4639128 w 14030783"/>
                <a:gd name="connsiteY374" fmla="*/ 8082945 h 9738027"/>
                <a:gd name="connsiteX375" fmla="*/ 4712607 w 14030783"/>
                <a:gd name="connsiteY375" fmla="*/ 8047000 h 9738027"/>
                <a:gd name="connsiteX376" fmla="*/ 4741635 w 14030783"/>
                <a:gd name="connsiteY376" fmla="*/ 8003457 h 9738027"/>
                <a:gd name="connsiteX377" fmla="*/ 4756149 w 14030783"/>
                <a:gd name="connsiteY377" fmla="*/ 7959914 h 9738027"/>
                <a:gd name="connsiteX378" fmla="*/ 4843235 w 14030783"/>
                <a:gd name="connsiteY378" fmla="*/ 7930885 h 9738027"/>
                <a:gd name="connsiteX379" fmla="*/ 4877480 w 14030783"/>
                <a:gd name="connsiteY379" fmla="*/ 7904465 h 9738027"/>
                <a:gd name="connsiteX380" fmla="*/ 4933609 w 14030783"/>
                <a:gd name="connsiteY380" fmla="*/ 7875437 h 9738027"/>
                <a:gd name="connsiteX381" fmla="*/ 4986224 w 14030783"/>
                <a:gd name="connsiteY381" fmla="*/ 7839037 h 9738027"/>
                <a:gd name="connsiteX382" fmla="*/ 5104492 w 14030783"/>
                <a:gd name="connsiteY382" fmla="*/ 7766919 h 9738027"/>
                <a:gd name="connsiteX383" fmla="*/ 5249635 w 14030783"/>
                <a:gd name="connsiteY383" fmla="*/ 7814771 h 9738027"/>
                <a:gd name="connsiteX384" fmla="*/ 5336721 w 14030783"/>
                <a:gd name="connsiteY384" fmla="*/ 7872828 h 9738027"/>
                <a:gd name="connsiteX385" fmla="*/ 5423807 w 14030783"/>
                <a:gd name="connsiteY385" fmla="*/ 7858314 h 9738027"/>
                <a:gd name="connsiteX386" fmla="*/ 5467349 w 14030783"/>
                <a:gd name="connsiteY386" fmla="*/ 7829285 h 9738027"/>
                <a:gd name="connsiteX387" fmla="*/ 5553754 w 14030783"/>
                <a:gd name="connsiteY387" fmla="*/ 7712377 h 9738027"/>
                <a:gd name="connsiteX388" fmla="*/ 5602741 w 14030783"/>
                <a:gd name="connsiteY388" fmla="*/ 7788804 h 9738027"/>
                <a:gd name="connsiteX389" fmla="*/ 5641521 w 14030783"/>
                <a:gd name="connsiteY389" fmla="*/ 7843800 h 9738027"/>
                <a:gd name="connsiteX390" fmla="*/ 5656035 w 14030783"/>
                <a:gd name="connsiteY390" fmla="*/ 7887343 h 9738027"/>
                <a:gd name="connsiteX391" fmla="*/ 5745276 w 14030783"/>
                <a:gd name="connsiteY391" fmla="*/ 7950389 h 9738027"/>
                <a:gd name="connsiteX392" fmla="*/ 5770222 w 14030783"/>
                <a:gd name="connsiteY392" fmla="*/ 7990077 h 9738027"/>
                <a:gd name="connsiteX393" fmla="*/ 5766480 w 14030783"/>
                <a:gd name="connsiteY393" fmla="*/ 8069112 h 9738027"/>
                <a:gd name="connsiteX394" fmla="*/ 5771016 w 14030783"/>
                <a:gd name="connsiteY394" fmla="*/ 8131703 h 9738027"/>
                <a:gd name="connsiteX395" fmla="*/ 5778386 w 14030783"/>
                <a:gd name="connsiteY395" fmla="*/ 8211419 h 9738027"/>
                <a:gd name="connsiteX396" fmla="*/ 5776458 w 14030783"/>
                <a:gd name="connsiteY396" fmla="*/ 8300887 h 9738027"/>
                <a:gd name="connsiteX397" fmla="*/ 5730989 w 14030783"/>
                <a:gd name="connsiteY397" fmla="*/ 8377994 h 9738027"/>
                <a:gd name="connsiteX398" fmla="*/ 5641521 w 14030783"/>
                <a:gd name="connsiteY398" fmla="*/ 8424371 h 9738027"/>
                <a:gd name="connsiteX399" fmla="*/ 5612492 w 14030783"/>
                <a:gd name="connsiteY399" fmla="*/ 8467914 h 9738027"/>
                <a:gd name="connsiteX400" fmla="*/ 5597978 w 14030783"/>
                <a:gd name="connsiteY400" fmla="*/ 8511457 h 9738027"/>
                <a:gd name="connsiteX401" fmla="*/ 5510892 w 14030783"/>
                <a:gd name="connsiteY401" fmla="*/ 8598543 h 9738027"/>
                <a:gd name="connsiteX402" fmla="*/ 5496378 w 14030783"/>
                <a:gd name="connsiteY402" fmla="*/ 8642085 h 9738027"/>
                <a:gd name="connsiteX403" fmla="*/ 5558744 w 14030783"/>
                <a:gd name="connsiteY403" fmla="*/ 8768178 h 9738027"/>
                <a:gd name="connsiteX404" fmla="*/ 5516109 w 14030783"/>
                <a:gd name="connsiteY404" fmla="*/ 8861954 h 9738027"/>
                <a:gd name="connsiteX405" fmla="*/ 5658303 w 14030783"/>
                <a:gd name="connsiteY405" fmla="*/ 8840183 h 9738027"/>
                <a:gd name="connsiteX406" fmla="*/ 5750491 w 14030783"/>
                <a:gd name="connsiteY406" fmla="*/ 8814103 h 9738027"/>
                <a:gd name="connsiteX407" fmla="*/ 5815692 w 14030783"/>
                <a:gd name="connsiteY407" fmla="*/ 8800268 h 9738027"/>
                <a:gd name="connsiteX408" fmla="*/ 5787798 w 14030783"/>
                <a:gd name="connsiteY408" fmla="*/ 8872159 h 9738027"/>
                <a:gd name="connsiteX409" fmla="*/ 5786890 w 14030783"/>
                <a:gd name="connsiteY409" fmla="*/ 8903343 h 9738027"/>
                <a:gd name="connsiteX410" fmla="*/ 5786664 w 14030783"/>
                <a:gd name="connsiteY410" fmla="*/ 8946885 h 9738027"/>
                <a:gd name="connsiteX411" fmla="*/ 5815692 w 14030783"/>
                <a:gd name="connsiteY411" fmla="*/ 9033971 h 9738027"/>
                <a:gd name="connsiteX412" fmla="*/ 5868760 w 14030783"/>
                <a:gd name="connsiteY412" fmla="*/ 9080576 h 9738027"/>
                <a:gd name="connsiteX413" fmla="*/ 5921828 w 14030783"/>
                <a:gd name="connsiteY413" fmla="*/ 9114140 h 9738027"/>
                <a:gd name="connsiteX414" fmla="*/ 5946321 w 14030783"/>
                <a:gd name="connsiteY414" fmla="*/ 9164600 h 9738027"/>
                <a:gd name="connsiteX415" fmla="*/ 5902778 w 14030783"/>
                <a:gd name="connsiteY415" fmla="*/ 9266200 h 9738027"/>
                <a:gd name="connsiteX416" fmla="*/ 6062435 w 14030783"/>
                <a:gd name="connsiteY416" fmla="*/ 9353285 h 9738027"/>
                <a:gd name="connsiteX417" fmla="*/ 6076949 w 14030783"/>
                <a:gd name="connsiteY417" fmla="*/ 9396828 h 9738027"/>
                <a:gd name="connsiteX418" fmla="*/ 6105978 w 14030783"/>
                <a:gd name="connsiteY418" fmla="*/ 9440371 h 9738027"/>
                <a:gd name="connsiteX419" fmla="*/ 6172653 w 14030783"/>
                <a:gd name="connsiteY419" fmla="*/ 9471214 h 9738027"/>
                <a:gd name="connsiteX420" fmla="*/ 6308384 w 14030783"/>
                <a:gd name="connsiteY420" fmla="*/ 9406920 h 9738027"/>
                <a:gd name="connsiteX421" fmla="*/ 6338207 w 14030783"/>
                <a:gd name="connsiteY421" fmla="*/ 9440371 h 9738027"/>
                <a:gd name="connsiteX422" fmla="*/ 6352721 w 14030783"/>
                <a:gd name="connsiteY422" fmla="*/ 9483914 h 9738027"/>
                <a:gd name="connsiteX423" fmla="*/ 6386739 w 14030783"/>
                <a:gd name="connsiteY423" fmla="*/ 9527003 h 9738027"/>
                <a:gd name="connsiteX424" fmla="*/ 6444569 w 14030783"/>
                <a:gd name="connsiteY424" fmla="*/ 9556032 h 9738027"/>
                <a:gd name="connsiteX425" fmla="*/ 6469061 w 14030783"/>
                <a:gd name="connsiteY425" fmla="*/ 9510562 h 9738027"/>
                <a:gd name="connsiteX426" fmla="*/ 6468835 w 14030783"/>
                <a:gd name="connsiteY426" fmla="*/ 9382314 h 9738027"/>
                <a:gd name="connsiteX427" fmla="*/ 6439807 w 14030783"/>
                <a:gd name="connsiteY427" fmla="*/ 9280714 h 9738027"/>
                <a:gd name="connsiteX428" fmla="*/ 6483349 w 14030783"/>
                <a:gd name="connsiteY428" fmla="*/ 9237171 h 9738027"/>
                <a:gd name="connsiteX429" fmla="*/ 6526892 w 14030783"/>
                <a:gd name="connsiteY429" fmla="*/ 9222657 h 9738027"/>
                <a:gd name="connsiteX430" fmla="*/ 6596516 w 14030783"/>
                <a:gd name="connsiteY430" fmla="*/ 9225945 h 9738027"/>
                <a:gd name="connsiteX431" fmla="*/ 6675097 w 14030783"/>
                <a:gd name="connsiteY431" fmla="*/ 9168795 h 9738027"/>
                <a:gd name="connsiteX432" fmla="*/ 6776243 w 14030783"/>
                <a:gd name="connsiteY432" fmla="*/ 9224812 h 9738027"/>
                <a:gd name="connsiteX433" fmla="*/ 6802664 w 14030783"/>
                <a:gd name="connsiteY433" fmla="*/ 9164600 h 9738027"/>
                <a:gd name="connsiteX434" fmla="*/ 6867638 w 14030783"/>
                <a:gd name="connsiteY434" fmla="*/ 9181722 h 9738027"/>
                <a:gd name="connsiteX435" fmla="*/ 6909027 w 14030783"/>
                <a:gd name="connsiteY435" fmla="*/ 9205988 h 9738027"/>
                <a:gd name="connsiteX436" fmla="*/ 6991349 w 14030783"/>
                <a:gd name="connsiteY436" fmla="*/ 9208143 h 9738027"/>
                <a:gd name="connsiteX437" fmla="*/ 7063921 w 14030783"/>
                <a:gd name="connsiteY437" fmla="*/ 9121057 h 9738027"/>
                <a:gd name="connsiteX438" fmla="*/ 7141028 w 14030783"/>
                <a:gd name="connsiteY438" fmla="*/ 9139881 h 9738027"/>
                <a:gd name="connsiteX439" fmla="*/ 7209064 w 14030783"/>
                <a:gd name="connsiteY439" fmla="*/ 9077514 h 9738027"/>
                <a:gd name="connsiteX440" fmla="*/ 7235939 w 14030783"/>
                <a:gd name="connsiteY440" fmla="*/ 9048713 h 9738027"/>
                <a:gd name="connsiteX441" fmla="*/ 7275172 w 14030783"/>
                <a:gd name="connsiteY441" fmla="*/ 9023539 h 9738027"/>
                <a:gd name="connsiteX442" fmla="*/ 7310436 w 14030783"/>
                <a:gd name="connsiteY442" fmla="*/ 9063681 h 9738027"/>
                <a:gd name="connsiteX443" fmla="*/ 7346609 w 14030783"/>
                <a:gd name="connsiteY443" fmla="*/ 9109604 h 9738027"/>
                <a:gd name="connsiteX444" fmla="*/ 7382328 w 14030783"/>
                <a:gd name="connsiteY444" fmla="*/ 9159270 h 9738027"/>
                <a:gd name="connsiteX445" fmla="*/ 7499349 w 14030783"/>
                <a:gd name="connsiteY445" fmla="*/ 9164600 h 9738027"/>
                <a:gd name="connsiteX446" fmla="*/ 7586435 w 14030783"/>
                <a:gd name="connsiteY446" fmla="*/ 9179114 h 9738027"/>
                <a:gd name="connsiteX447" fmla="*/ 7600949 w 14030783"/>
                <a:gd name="connsiteY447" fmla="*/ 9353285 h 9738027"/>
                <a:gd name="connsiteX448" fmla="*/ 7673521 w 14030783"/>
                <a:gd name="connsiteY448" fmla="*/ 9367800 h 9738027"/>
                <a:gd name="connsiteX449" fmla="*/ 7760607 w 14030783"/>
                <a:gd name="connsiteY449" fmla="*/ 9396828 h 9738027"/>
                <a:gd name="connsiteX450" fmla="*/ 7847692 w 14030783"/>
                <a:gd name="connsiteY450" fmla="*/ 9425857 h 9738027"/>
                <a:gd name="connsiteX451" fmla="*/ 7891235 w 14030783"/>
                <a:gd name="connsiteY451" fmla="*/ 9440371 h 9738027"/>
                <a:gd name="connsiteX452" fmla="*/ 7934778 w 14030783"/>
                <a:gd name="connsiteY452" fmla="*/ 9396828 h 9738027"/>
                <a:gd name="connsiteX453" fmla="*/ 7978321 w 14030783"/>
                <a:gd name="connsiteY453" fmla="*/ 9382314 h 9738027"/>
                <a:gd name="connsiteX454" fmla="*/ 8001453 w 14030783"/>
                <a:gd name="connsiteY454" fmla="*/ 9347389 h 9738027"/>
                <a:gd name="connsiteX455" fmla="*/ 8044315 w 14030783"/>
                <a:gd name="connsiteY455" fmla="*/ 9335483 h 9738027"/>
                <a:gd name="connsiteX456" fmla="*/ 8103847 w 14030783"/>
                <a:gd name="connsiteY456" fmla="*/ 9397396 h 9738027"/>
                <a:gd name="connsiteX457" fmla="*/ 8207942 w 14030783"/>
                <a:gd name="connsiteY457" fmla="*/ 9437309 h 9738027"/>
                <a:gd name="connsiteX458" fmla="*/ 8253866 w 14030783"/>
                <a:gd name="connsiteY458" fmla="*/ 9392633 h 9738027"/>
                <a:gd name="connsiteX459" fmla="*/ 8294347 w 14030783"/>
                <a:gd name="connsiteY459" fmla="*/ 9401818 h 9738027"/>
                <a:gd name="connsiteX460" fmla="*/ 8337890 w 14030783"/>
                <a:gd name="connsiteY460" fmla="*/ 9438217 h 9738027"/>
                <a:gd name="connsiteX461" fmla="*/ 8356259 w 14030783"/>
                <a:gd name="connsiteY461" fmla="*/ 9485502 h 9738027"/>
                <a:gd name="connsiteX462" fmla="*/ 8333808 w 14030783"/>
                <a:gd name="connsiteY462" fmla="*/ 9519633 h 9738027"/>
                <a:gd name="connsiteX463" fmla="*/ 8315778 w 14030783"/>
                <a:gd name="connsiteY463" fmla="*/ 9604564 h 9738027"/>
                <a:gd name="connsiteX464" fmla="*/ 8348095 w 14030783"/>
                <a:gd name="connsiteY464" fmla="*/ 9685413 h 9738027"/>
                <a:gd name="connsiteX465" fmla="*/ 8389257 w 14030783"/>
                <a:gd name="connsiteY465" fmla="*/ 9738027 h 9738027"/>
                <a:gd name="connsiteX466" fmla="*/ 8428264 w 14030783"/>
                <a:gd name="connsiteY466" fmla="*/ 9730657 h 9738027"/>
                <a:gd name="connsiteX467" fmla="*/ 8425202 w 14030783"/>
                <a:gd name="connsiteY467" fmla="*/ 9682578 h 9738027"/>
                <a:gd name="connsiteX468" fmla="*/ 8399235 w 14030783"/>
                <a:gd name="connsiteY468" fmla="*/ 9643571 h 9738027"/>
                <a:gd name="connsiteX469" fmla="*/ 8389937 w 14030783"/>
                <a:gd name="connsiteY469" fmla="*/ 9571453 h 9738027"/>
                <a:gd name="connsiteX470" fmla="*/ 8409214 w 14030783"/>
                <a:gd name="connsiteY470" fmla="*/ 9527684 h 9738027"/>
                <a:gd name="connsiteX471" fmla="*/ 8434841 w 14030783"/>
                <a:gd name="connsiteY471" fmla="*/ 9475977 h 9738027"/>
                <a:gd name="connsiteX472" fmla="*/ 8468178 w 14030783"/>
                <a:gd name="connsiteY472" fmla="*/ 9483120 h 9738027"/>
                <a:gd name="connsiteX473" fmla="*/ 8534853 w 14030783"/>
                <a:gd name="connsiteY473" fmla="*/ 9473595 h 9738027"/>
                <a:gd name="connsiteX474" fmla="*/ 8592684 w 14030783"/>
                <a:gd name="connsiteY474" fmla="*/ 9453185 h 9738027"/>
                <a:gd name="connsiteX475" fmla="*/ 8675007 w 14030783"/>
                <a:gd name="connsiteY475" fmla="*/ 9428465 h 9738027"/>
                <a:gd name="connsiteX476" fmla="*/ 8734991 w 14030783"/>
                <a:gd name="connsiteY476" fmla="*/ 9415877 h 9738027"/>
                <a:gd name="connsiteX477" fmla="*/ 8730116 w 14030783"/>
                <a:gd name="connsiteY477" fmla="*/ 9375964 h 9738027"/>
                <a:gd name="connsiteX478" fmla="*/ 8753928 w 14030783"/>
                <a:gd name="connsiteY478" fmla="*/ 9356914 h 9738027"/>
                <a:gd name="connsiteX479" fmla="*/ 8782503 w 14030783"/>
                <a:gd name="connsiteY479" fmla="*/ 9359295 h 9738027"/>
                <a:gd name="connsiteX480" fmla="*/ 8849178 w 14030783"/>
                <a:gd name="connsiteY480" fmla="*/ 9382314 h 9738027"/>
                <a:gd name="connsiteX481" fmla="*/ 8894876 w 14030783"/>
                <a:gd name="connsiteY481" fmla="*/ 9312577 h 9738027"/>
                <a:gd name="connsiteX482" fmla="*/ 8942047 w 14030783"/>
                <a:gd name="connsiteY482" fmla="*/ 9314052 h 9738027"/>
                <a:gd name="connsiteX483" fmla="*/ 8980147 w 14030783"/>
                <a:gd name="connsiteY483" fmla="*/ 9356914 h 9738027"/>
                <a:gd name="connsiteX484" fmla="*/ 9023009 w 14030783"/>
                <a:gd name="connsiteY484" fmla="*/ 9321195 h 9738027"/>
                <a:gd name="connsiteX485" fmla="*/ 9064511 w 14030783"/>
                <a:gd name="connsiteY485" fmla="*/ 9264272 h 9738027"/>
                <a:gd name="connsiteX486" fmla="*/ 9124723 w 14030783"/>
                <a:gd name="connsiteY486" fmla="*/ 9278106 h 9738027"/>
                <a:gd name="connsiteX487" fmla="*/ 9163503 w 14030783"/>
                <a:gd name="connsiteY487" fmla="*/ 9237852 h 9738027"/>
                <a:gd name="connsiteX488" fmla="*/ 9168266 w 14030783"/>
                <a:gd name="connsiteY488" fmla="*/ 9186258 h 9738027"/>
                <a:gd name="connsiteX489" fmla="*/ 9199222 w 14030783"/>
                <a:gd name="connsiteY489" fmla="*/ 9133077 h 9738027"/>
                <a:gd name="connsiteX490" fmla="*/ 9242084 w 14030783"/>
                <a:gd name="connsiteY490" fmla="*/ 9156889 h 9738027"/>
                <a:gd name="connsiteX491" fmla="*/ 9285174 w 14030783"/>
                <a:gd name="connsiteY491" fmla="*/ 9196690 h 9738027"/>
                <a:gd name="connsiteX492" fmla="*/ 9344478 w 14030783"/>
                <a:gd name="connsiteY492" fmla="*/ 9159270 h 9738027"/>
                <a:gd name="connsiteX493" fmla="*/ 9438367 w 14030783"/>
                <a:gd name="connsiteY493" fmla="*/ 9131943 h 9738027"/>
                <a:gd name="connsiteX494" fmla="*/ 9496878 w 14030783"/>
                <a:gd name="connsiteY494" fmla="*/ 9130695 h 9738027"/>
                <a:gd name="connsiteX495" fmla="*/ 9557316 w 14030783"/>
                <a:gd name="connsiteY495" fmla="*/ 9105521 h 9738027"/>
                <a:gd name="connsiteX496" fmla="*/ 9613446 w 14030783"/>
                <a:gd name="connsiteY496" fmla="*/ 9126046 h 9738027"/>
                <a:gd name="connsiteX497" fmla="*/ 9691007 w 14030783"/>
                <a:gd name="connsiteY497" fmla="*/ 9106543 h 9738027"/>
                <a:gd name="connsiteX498" fmla="*/ 9792153 w 14030783"/>
                <a:gd name="connsiteY498" fmla="*/ 9094977 h 9738027"/>
                <a:gd name="connsiteX499" fmla="*/ 9854973 w 14030783"/>
                <a:gd name="connsiteY499" fmla="*/ 9050866 h 9738027"/>
                <a:gd name="connsiteX500" fmla="*/ 9842159 w 14030783"/>
                <a:gd name="connsiteY500" fmla="*/ 9009252 h 9738027"/>
                <a:gd name="connsiteX501" fmla="*/ 9858034 w 14030783"/>
                <a:gd name="connsiteY501" fmla="*/ 8981583 h 9738027"/>
                <a:gd name="connsiteX502" fmla="*/ 9911216 w 14030783"/>
                <a:gd name="connsiteY502" fmla="*/ 8980677 h 9738027"/>
                <a:gd name="connsiteX503" fmla="*/ 9932534 w 14030783"/>
                <a:gd name="connsiteY503" fmla="*/ 8931350 h 9738027"/>
                <a:gd name="connsiteX504" fmla="*/ 9981519 w 14030783"/>
                <a:gd name="connsiteY504" fmla="*/ 8904022 h 9738027"/>
                <a:gd name="connsiteX505" fmla="*/ 10063162 w 14030783"/>
                <a:gd name="connsiteY505" fmla="*/ 8850956 h 9738027"/>
                <a:gd name="connsiteX506" fmla="*/ 10140723 w 14030783"/>
                <a:gd name="connsiteY506" fmla="*/ 8802650 h 9738027"/>
                <a:gd name="connsiteX507" fmla="*/ 10169524 w 14030783"/>
                <a:gd name="connsiteY507" fmla="*/ 8768632 h 9738027"/>
                <a:gd name="connsiteX508" fmla="*/ 10138795 w 14030783"/>
                <a:gd name="connsiteY508" fmla="*/ 8719646 h 9738027"/>
                <a:gd name="connsiteX509" fmla="*/ 10178256 w 14030783"/>
                <a:gd name="connsiteY509" fmla="*/ 8683474 h 9738027"/>
                <a:gd name="connsiteX510" fmla="*/ 10238467 w 14030783"/>
                <a:gd name="connsiteY510" fmla="*/ 8664197 h 9738027"/>
                <a:gd name="connsiteX511" fmla="*/ 10291535 w 14030783"/>
                <a:gd name="connsiteY511" fmla="*/ 8642539 h 9738027"/>
                <a:gd name="connsiteX512" fmla="*/ 10332470 w 14030783"/>
                <a:gd name="connsiteY512" fmla="*/ 8610902 h 9738027"/>
                <a:gd name="connsiteX513" fmla="*/ 10389847 w 14030783"/>
                <a:gd name="connsiteY513" fmla="*/ 8533002 h 9738027"/>
                <a:gd name="connsiteX514" fmla="*/ 10402207 w 14030783"/>
                <a:gd name="connsiteY514" fmla="*/ 8525971 h 9738027"/>
                <a:gd name="connsiteX515" fmla="*/ 10436905 w 14030783"/>
                <a:gd name="connsiteY515" fmla="*/ 8480274 h 9738027"/>
                <a:gd name="connsiteX516" fmla="*/ 10475232 w 14030783"/>
                <a:gd name="connsiteY516" fmla="*/ 8443875 h 9738027"/>
                <a:gd name="connsiteX517" fmla="*/ 10518321 w 14030783"/>
                <a:gd name="connsiteY517" fmla="*/ 8395343 h 9738027"/>
                <a:gd name="connsiteX518" fmla="*/ 10533516 w 14030783"/>
                <a:gd name="connsiteY518" fmla="*/ 8308257 h 9738027"/>
                <a:gd name="connsiteX519" fmla="*/ 10538052 w 14030783"/>
                <a:gd name="connsiteY519" fmla="*/ 8247819 h 9738027"/>
                <a:gd name="connsiteX520" fmla="*/ 10520816 w 14030783"/>
                <a:gd name="connsiteY520" fmla="*/ 8171052 h 9738027"/>
                <a:gd name="connsiteX521" fmla="*/ 10561864 w 14030783"/>
                <a:gd name="connsiteY521" fmla="*/ 8117643 h 9738027"/>
                <a:gd name="connsiteX522" fmla="*/ 10605407 w 14030783"/>
                <a:gd name="connsiteY522" fmla="*/ 8119571 h 9738027"/>
                <a:gd name="connsiteX523" fmla="*/ 10666072 w 14030783"/>
                <a:gd name="connsiteY523" fmla="*/ 8102676 h 9738027"/>
                <a:gd name="connsiteX524" fmla="*/ 10693627 w 14030783"/>
                <a:gd name="connsiteY524" fmla="*/ 8025569 h 9738027"/>
                <a:gd name="connsiteX525" fmla="*/ 10735128 w 14030783"/>
                <a:gd name="connsiteY525" fmla="*/ 7994839 h 9738027"/>
                <a:gd name="connsiteX526" fmla="*/ 10813823 w 14030783"/>
                <a:gd name="connsiteY526" fmla="*/ 7894940 h 9738027"/>
                <a:gd name="connsiteX527" fmla="*/ 10845233 w 14030783"/>
                <a:gd name="connsiteY527" fmla="*/ 7805246 h 9738027"/>
                <a:gd name="connsiteX528" fmla="*/ 10886394 w 14030783"/>
                <a:gd name="connsiteY528" fmla="*/ 7745488 h 9738027"/>
                <a:gd name="connsiteX529" fmla="*/ 10942297 w 14030783"/>
                <a:gd name="connsiteY529" fmla="*/ 7730520 h 9738027"/>
                <a:gd name="connsiteX530" fmla="*/ 10997292 w 14030783"/>
                <a:gd name="connsiteY530" fmla="*/ 7727685 h 9738027"/>
                <a:gd name="connsiteX531" fmla="*/ 10990829 w 14030783"/>
                <a:gd name="connsiteY531" fmla="*/ 7706028 h 9738027"/>
                <a:gd name="connsiteX532" fmla="*/ 10982778 w 14030783"/>
                <a:gd name="connsiteY532" fmla="*/ 7652732 h 9738027"/>
                <a:gd name="connsiteX533" fmla="*/ 10989695 w 14030783"/>
                <a:gd name="connsiteY533" fmla="*/ 7604427 h 9738027"/>
                <a:gd name="connsiteX534" fmla="*/ 10956584 w 14030783"/>
                <a:gd name="connsiteY534" fmla="*/ 7507590 h 9738027"/>
                <a:gd name="connsiteX535" fmla="*/ 10954430 w 14030783"/>
                <a:gd name="connsiteY535" fmla="*/ 7454521 h 9738027"/>
                <a:gd name="connsiteX536" fmla="*/ 11002735 w 14030783"/>
                <a:gd name="connsiteY536" fmla="*/ 7401681 h 9738027"/>
                <a:gd name="connsiteX537" fmla="*/ 11063741 w 14030783"/>
                <a:gd name="connsiteY537" fmla="*/ 7373333 h 9738027"/>
                <a:gd name="connsiteX538" fmla="*/ 11055349 w 14030783"/>
                <a:gd name="connsiteY538" fmla="*/ 7335800 h 9738027"/>
                <a:gd name="connsiteX539" fmla="*/ 11013734 w 14030783"/>
                <a:gd name="connsiteY539" fmla="*/ 7306998 h 9738027"/>
                <a:gd name="connsiteX540" fmla="*/ 10951368 w 14030783"/>
                <a:gd name="connsiteY540" fmla="*/ 7239643 h 9738027"/>
                <a:gd name="connsiteX541" fmla="*/ 10890703 w 14030783"/>
                <a:gd name="connsiteY541" fmla="*/ 7270371 h 9738027"/>
                <a:gd name="connsiteX542" fmla="*/ 10820966 w 14030783"/>
                <a:gd name="connsiteY542" fmla="*/ 7263001 h 9738027"/>
                <a:gd name="connsiteX543" fmla="*/ 10823121 w 14030783"/>
                <a:gd name="connsiteY543" fmla="*/ 7205171 h 9738027"/>
                <a:gd name="connsiteX544" fmla="*/ 10869045 w 14030783"/>
                <a:gd name="connsiteY544" fmla="*/ 7133053 h 9738027"/>
                <a:gd name="connsiteX545" fmla="*/ 10916103 w 14030783"/>
                <a:gd name="connsiteY545" fmla="*/ 7116158 h 9738027"/>
                <a:gd name="connsiteX546" fmla="*/ 10956130 w 14030783"/>
                <a:gd name="connsiteY546" fmla="*/ 7087357 h 9738027"/>
                <a:gd name="connsiteX547" fmla="*/ 11012486 w 14030783"/>
                <a:gd name="connsiteY547" fmla="*/ 7074769 h 9738027"/>
                <a:gd name="connsiteX548" fmla="*/ 11072244 w 14030783"/>
                <a:gd name="connsiteY548" fmla="*/ 7055039 h 9738027"/>
                <a:gd name="connsiteX549" fmla="*/ 10968491 w 14030783"/>
                <a:gd name="connsiteY549" fmla="*/ 6954120 h 9738027"/>
                <a:gd name="connsiteX550" fmla="*/ 10942070 w 14030783"/>
                <a:gd name="connsiteY550" fmla="*/ 6879619 h 9738027"/>
                <a:gd name="connsiteX551" fmla="*/ 11036527 w 14030783"/>
                <a:gd name="connsiteY551" fmla="*/ 6886083 h 9738027"/>
                <a:gd name="connsiteX552" fmla="*/ 11084378 w 14030783"/>
                <a:gd name="connsiteY552" fmla="*/ 6856828 h 9738027"/>
                <a:gd name="connsiteX553" fmla="*/ 11026321 w 14030783"/>
                <a:gd name="connsiteY553" fmla="*/ 6788566 h 9738027"/>
                <a:gd name="connsiteX554" fmla="*/ 10953749 w 14030783"/>
                <a:gd name="connsiteY554" fmla="*/ 6740714 h 9738027"/>
                <a:gd name="connsiteX555" fmla="*/ 10948307 w 14030783"/>
                <a:gd name="connsiteY555" fmla="*/ 6692862 h 9738027"/>
                <a:gd name="connsiteX556" fmla="*/ 10895692 w 14030783"/>
                <a:gd name="connsiteY556" fmla="*/ 6668143 h 9738027"/>
                <a:gd name="connsiteX557" fmla="*/ 10852603 w 14030783"/>
                <a:gd name="connsiteY557" fmla="*/ 6633671 h 9738027"/>
                <a:gd name="connsiteX558" fmla="*/ 10842851 w 14030783"/>
                <a:gd name="connsiteY558" fmla="*/ 6556790 h 9738027"/>
                <a:gd name="connsiteX559" fmla="*/ 10832646 w 14030783"/>
                <a:gd name="connsiteY559" fmla="*/ 6494198 h 9738027"/>
                <a:gd name="connsiteX560" fmla="*/ 10779578 w 14030783"/>
                <a:gd name="connsiteY560" fmla="*/ 6367878 h 9738027"/>
                <a:gd name="connsiteX561" fmla="*/ 10750549 w 14030783"/>
                <a:gd name="connsiteY561" fmla="*/ 6247228 h 9738027"/>
                <a:gd name="connsiteX562" fmla="*/ 10707007 w 14030783"/>
                <a:gd name="connsiteY562" fmla="*/ 6218200 h 9738027"/>
                <a:gd name="connsiteX563" fmla="*/ 10658021 w 14030783"/>
                <a:gd name="connsiteY563" fmla="*/ 6155833 h 9738027"/>
                <a:gd name="connsiteX564" fmla="*/ 10547349 w 14030783"/>
                <a:gd name="connsiteY564" fmla="*/ 6072831 h 9738027"/>
                <a:gd name="connsiteX565" fmla="*/ 10465027 w 14030783"/>
                <a:gd name="connsiteY565" fmla="*/ 6005701 h 9738027"/>
                <a:gd name="connsiteX566" fmla="*/ 10480221 w 14030783"/>
                <a:gd name="connsiteY566" fmla="*/ 5885505 h 9738027"/>
                <a:gd name="connsiteX567" fmla="*/ 10547803 w 14030783"/>
                <a:gd name="connsiteY567" fmla="*/ 5822232 h 9738027"/>
                <a:gd name="connsiteX568" fmla="*/ 10634435 w 14030783"/>
                <a:gd name="connsiteY568" fmla="*/ 5724714 h 9738027"/>
                <a:gd name="connsiteX569" fmla="*/ 10668453 w 14030783"/>
                <a:gd name="connsiteY569" fmla="*/ 5637402 h 9738027"/>
                <a:gd name="connsiteX570" fmla="*/ 10711996 w 14030783"/>
                <a:gd name="connsiteY570" fmla="*/ 5604745 h 9738027"/>
                <a:gd name="connsiteX571" fmla="*/ 10789103 w 14030783"/>
                <a:gd name="connsiteY571" fmla="*/ 5627196 h 9738027"/>
                <a:gd name="connsiteX572" fmla="*/ 10799989 w 14030783"/>
                <a:gd name="connsiteY572" fmla="*/ 5560067 h 9738027"/>
                <a:gd name="connsiteX573" fmla="*/ 10853057 w 14030783"/>
                <a:gd name="connsiteY573" fmla="*/ 5502464 h 9738027"/>
                <a:gd name="connsiteX574" fmla="*/ 10929936 w 14030783"/>
                <a:gd name="connsiteY574" fmla="*/ 5468446 h 9738027"/>
                <a:gd name="connsiteX575" fmla="*/ 10997292 w 14030783"/>
                <a:gd name="connsiteY575" fmla="*/ 5463457 h 9738027"/>
                <a:gd name="connsiteX576" fmla="*/ 11027909 w 14030783"/>
                <a:gd name="connsiteY576" fmla="*/ 5434655 h 9738027"/>
                <a:gd name="connsiteX577" fmla="*/ 11090501 w 14030783"/>
                <a:gd name="connsiteY577" fmla="*/ 5395875 h 9738027"/>
                <a:gd name="connsiteX578" fmla="*/ 11200492 w 14030783"/>
                <a:gd name="connsiteY578" fmla="*/ 5361857 h 9738027"/>
                <a:gd name="connsiteX579" fmla="*/ 11244035 w 14030783"/>
                <a:gd name="connsiteY579" fmla="*/ 5332828 h 9738027"/>
                <a:gd name="connsiteX580" fmla="*/ 11200492 w 14030783"/>
                <a:gd name="connsiteY580" fmla="*/ 5303800 h 9738027"/>
                <a:gd name="connsiteX581" fmla="*/ 10910207 w 14030783"/>
                <a:gd name="connsiteY581" fmla="*/ 5260257 h 9738027"/>
                <a:gd name="connsiteX582" fmla="*/ 10866664 w 14030783"/>
                <a:gd name="connsiteY582" fmla="*/ 5216714 h 9738027"/>
                <a:gd name="connsiteX583" fmla="*/ 10721521 w 14030783"/>
                <a:gd name="connsiteY583" fmla="*/ 5274771 h 9738027"/>
                <a:gd name="connsiteX584" fmla="*/ 10663464 w 14030783"/>
                <a:gd name="connsiteY584" fmla="*/ 5303800 h 9738027"/>
                <a:gd name="connsiteX585" fmla="*/ 10576378 w 14030783"/>
                <a:gd name="connsiteY585" fmla="*/ 5390206 h 9738027"/>
                <a:gd name="connsiteX586" fmla="*/ 10479087 w 14030783"/>
                <a:gd name="connsiteY586" fmla="*/ 5361403 h 9738027"/>
                <a:gd name="connsiteX587" fmla="*/ 10407422 w 14030783"/>
                <a:gd name="connsiteY587" fmla="*/ 5317633 h 9738027"/>
                <a:gd name="connsiteX588" fmla="*/ 10387692 w 14030783"/>
                <a:gd name="connsiteY588" fmla="*/ 5245743 h 9738027"/>
                <a:gd name="connsiteX589" fmla="*/ 10402207 w 14030783"/>
                <a:gd name="connsiteY589" fmla="*/ 5187685 h 9738027"/>
                <a:gd name="connsiteX590" fmla="*/ 10431235 w 14030783"/>
                <a:gd name="connsiteY590" fmla="*/ 5144143 h 9738027"/>
                <a:gd name="connsiteX591" fmla="*/ 10387692 w 14030783"/>
                <a:gd name="connsiteY591" fmla="*/ 5115114 h 9738027"/>
                <a:gd name="connsiteX592" fmla="*/ 10329635 w 14030783"/>
                <a:gd name="connsiteY592" fmla="*/ 5100600 h 9738027"/>
                <a:gd name="connsiteX593" fmla="*/ 10242549 w 14030783"/>
                <a:gd name="connsiteY593" fmla="*/ 5071571 h 9738027"/>
                <a:gd name="connsiteX594" fmla="*/ 10199007 w 14030783"/>
                <a:gd name="connsiteY594" fmla="*/ 5057057 h 9738027"/>
                <a:gd name="connsiteX595" fmla="*/ 10112602 w 14030783"/>
                <a:gd name="connsiteY595" fmla="*/ 5028028 h 9738027"/>
                <a:gd name="connsiteX596" fmla="*/ 10083346 w 14030783"/>
                <a:gd name="connsiteY596" fmla="*/ 4921665 h 9738027"/>
                <a:gd name="connsiteX597" fmla="*/ 10088789 w 14030783"/>
                <a:gd name="connsiteY597" fmla="*/ 4868598 h 9738027"/>
                <a:gd name="connsiteX598" fmla="*/ 10141403 w 14030783"/>
                <a:gd name="connsiteY598" fmla="*/ 4758381 h 9738027"/>
                <a:gd name="connsiteX599" fmla="*/ 10227809 w 14030783"/>
                <a:gd name="connsiteY599" fmla="*/ 4753164 h 9738027"/>
                <a:gd name="connsiteX600" fmla="*/ 10301060 w 14030783"/>
                <a:gd name="connsiteY600" fmla="*/ 4791490 h 9738027"/>
                <a:gd name="connsiteX601" fmla="*/ 10350727 w 14030783"/>
                <a:gd name="connsiteY601" fmla="*/ 4762462 h 9738027"/>
                <a:gd name="connsiteX602" fmla="*/ 10404021 w 14030783"/>
                <a:gd name="connsiteY602" fmla="*/ 4752710 h 9738027"/>
                <a:gd name="connsiteX603" fmla="*/ 10461851 w 14030783"/>
                <a:gd name="connsiteY603" fmla="*/ 4698963 h 9738027"/>
                <a:gd name="connsiteX604" fmla="*/ 10486117 w 14030783"/>
                <a:gd name="connsiteY604" fmla="*/ 4607114 h 9738027"/>
                <a:gd name="connsiteX605" fmla="*/ 10530341 w 14030783"/>
                <a:gd name="connsiteY605" fmla="*/ 4532502 h 9738027"/>
                <a:gd name="connsiteX606" fmla="*/ 10634435 w 14030783"/>
                <a:gd name="connsiteY606" fmla="*/ 4520028 h 9738027"/>
                <a:gd name="connsiteX607" fmla="*/ 10677978 w 14030783"/>
                <a:gd name="connsiteY607" fmla="*/ 4491000 h 9738027"/>
                <a:gd name="connsiteX608" fmla="*/ 10750549 w 14030783"/>
                <a:gd name="connsiteY608" fmla="*/ 4403914 h 9738027"/>
                <a:gd name="connsiteX609" fmla="*/ 10794092 w 14030783"/>
                <a:gd name="connsiteY609" fmla="*/ 4360371 h 9738027"/>
                <a:gd name="connsiteX610" fmla="*/ 10814503 w 14030783"/>
                <a:gd name="connsiteY610" fmla="*/ 4302314 h 9738027"/>
                <a:gd name="connsiteX611" fmla="*/ 10887528 w 14030783"/>
                <a:gd name="connsiteY611" fmla="*/ 4251514 h 9738027"/>
                <a:gd name="connsiteX612" fmla="*/ 11016116 w 14030783"/>
                <a:gd name="connsiteY612" fmla="*/ 4232464 h 9738027"/>
                <a:gd name="connsiteX613" fmla="*/ 11142209 w 14030783"/>
                <a:gd name="connsiteY613" fmla="*/ 4307983 h 9738027"/>
                <a:gd name="connsiteX614" fmla="*/ 11165794 w 14030783"/>
                <a:gd name="connsiteY614" fmla="*/ 4433170 h 9738027"/>
                <a:gd name="connsiteX615" fmla="*/ 11117489 w 14030783"/>
                <a:gd name="connsiteY615" fmla="*/ 4505514 h 9738027"/>
                <a:gd name="connsiteX616" fmla="*/ 11087553 w 14030783"/>
                <a:gd name="connsiteY616" fmla="*/ 4551552 h 9738027"/>
                <a:gd name="connsiteX617" fmla="*/ 11088687 w 14030783"/>
                <a:gd name="connsiteY617" fmla="*/ 4577632 h 9738027"/>
                <a:gd name="connsiteX618" fmla="*/ 11026321 w 14030783"/>
                <a:gd name="connsiteY618" fmla="*/ 4592600 h 9738027"/>
                <a:gd name="connsiteX619" fmla="*/ 11011807 w 14030783"/>
                <a:gd name="connsiteY619" fmla="*/ 4650657 h 9738027"/>
                <a:gd name="connsiteX620" fmla="*/ 11098892 w 14030783"/>
                <a:gd name="connsiteY620" fmla="*/ 4665171 h 9738027"/>
                <a:gd name="connsiteX621" fmla="*/ 11055349 w 14030783"/>
                <a:gd name="connsiteY621" fmla="*/ 4708714 h 9738027"/>
                <a:gd name="connsiteX622" fmla="*/ 11040835 w 14030783"/>
                <a:gd name="connsiteY622" fmla="*/ 4752257 h 9738027"/>
                <a:gd name="connsiteX623" fmla="*/ 11055349 w 14030783"/>
                <a:gd name="connsiteY623" fmla="*/ 4781285 h 9738027"/>
                <a:gd name="connsiteX624" fmla="*/ 11098892 w 14030783"/>
                <a:gd name="connsiteY624" fmla="*/ 4737743 h 9738027"/>
                <a:gd name="connsiteX625" fmla="*/ 11229521 w 14030783"/>
                <a:gd name="connsiteY625" fmla="*/ 4650657 h 9738027"/>
                <a:gd name="connsiteX626" fmla="*/ 11287578 w 14030783"/>
                <a:gd name="connsiteY626" fmla="*/ 4636143 h 9738027"/>
                <a:gd name="connsiteX627" fmla="*/ 11374664 w 14030783"/>
                <a:gd name="connsiteY627" fmla="*/ 4592600 h 9738027"/>
                <a:gd name="connsiteX628" fmla="*/ 11461749 w 14030783"/>
                <a:gd name="connsiteY628" fmla="*/ 4549057 h 9738027"/>
                <a:gd name="connsiteX629" fmla="*/ 11577864 w 14030783"/>
                <a:gd name="connsiteY629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31235 w 14030783"/>
                <a:gd name="connsiteY134" fmla="*/ 2154200 h 9738027"/>
                <a:gd name="connsiteX135" fmla="*/ 10476933 w 14030783"/>
                <a:gd name="connsiteY135" fmla="*/ 2173930 h 9738027"/>
                <a:gd name="connsiteX136" fmla="*/ 10566399 w 14030783"/>
                <a:gd name="connsiteY136" fmla="*/ 22612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366035 w 14030783"/>
                <a:gd name="connsiteY140" fmla="*/ 2384614 h 9738027"/>
                <a:gd name="connsiteX141" fmla="*/ 10081191 w 14030783"/>
                <a:gd name="connsiteY141" fmla="*/ 2437115 h 9738027"/>
                <a:gd name="connsiteX142" fmla="*/ 10049554 w 14030783"/>
                <a:gd name="connsiteY142" fmla="*/ 2519439 h 9738027"/>
                <a:gd name="connsiteX143" fmla="*/ 9954417 w 14030783"/>
                <a:gd name="connsiteY143" fmla="*/ 2541550 h 9738027"/>
                <a:gd name="connsiteX144" fmla="*/ 9875498 w 14030783"/>
                <a:gd name="connsiteY144" fmla="*/ 2529870 h 9738027"/>
                <a:gd name="connsiteX145" fmla="*/ 9823336 w 14030783"/>
                <a:gd name="connsiteY145" fmla="*/ 2608678 h 9738027"/>
                <a:gd name="connsiteX146" fmla="*/ 9749064 w 14030783"/>
                <a:gd name="connsiteY146" fmla="*/ 2705743 h 9738027"/>
                <a:gd name="connsiteX147" fmla="*/ 9647464 w 14030783"/>
                <a:gd name="connsiteY147" fmla="*/ 2807343 h 9738027"/>
                <a:gd name="connsiteX148" fmla="*/ 9415235 w 14030783"/>
                <a:gd name="connsiteY148" fmla="*/ 2821857 h 9738027"/>
                <a:gd name="connsiteX149" fmla="*/ 9371692 w 14030783"/>
                <a:gd name="connsiteY149" fmla="*/ 2850885 h 9738027"/>
                <a:gd name="connsiteX150" fmla="*/ 9313635 w 14030783"/>
                <a:gd name="connsiteY150" fmla="*/ 2923457 h 9738027"/>
                <a:gd name="connsiteX151" fmla="*/ 9284607 w 14030783"/>
                <a:gd name="connsiteY151" fmla="*/ 2967000 h 9738027"/>
                <a:gd name="connsiteX152" fmla="*/ 9197521 w 14030783"/>
                <a:gd name="connsiteY152" fmla="*/ 3025057 h 9738027"/>
                <a:gd name="connsiteX153" fmla="*/ 9095921 w 14030783"/>
                <a:gd name="connsiteY153" fmla="*/ 3010543 h 9738027"/>
                <a:gd name="connsiteX154" fmla="*/ 9052378 w 14030783"/>
                <a:gd name="connsiteY154" fmla="*/ 2981514 h 9738027"/>
                <a:gd name="connsiteX155" fmla="*/ 8950778 w 14030783"/>
                <a:gd name="connsiteY155" fmla="*/ 2952485 h 9738027"/>
                <a:gd name="connsiteX156" fmla="*/ 8863692 w 14030783"/>
                <a:gd name="connsiteY156" fmla="*/ 2923457 h 9738027"/>
                <a:gd name="connsiteX157" fmla="*/ 8820149 w 14030783"/>
                <a:gd name="connsiteY157" fmla="*/ 2937971 h 9738027"/>
                <a:gd name="connsiteX158" fmla="*/ 8762092 w 14030783"/>
                <a:gd name="connsiteY158" fmla="*/ 3068600 h 9738027"/>
                <a:gd name="connsiteX159" fmla="*/ 8747578 w 14030783"/>
                <a:gd name="connsiteY159" fmla="*/ 3112143 h 9738027"/>
                <a:gd name="connsiteX160" fmla="*/ 8733064 w 14030783"/>
                <a:gd name="connsiteY160" fmla="*/ 3155685 h 9738027"/>
                <a:gd name="connsiteX161" fmla="*/ 8776607 w 14030783"/>
                <a:gd name="connsiteY161" fmla="*/ 3358885 h 9738027"/>
                <a:gd name="connsiteX162" fmla="*/ 8791121 w 14030783"/>
                <a:gd name="connsiteY162" fmla="*/ 3402428 h 9738027"/>
                <a:gd name="connsiteX163" fmla="*/ 8689521 w 14030783"/>
                <a:gd name="connsiteY163" fmla="*/ 3460485 h 9738027"/>
                <a:gd name="connsiteX164" fmla="*/ 8602435 w 14030783"/>
                <a:gd name="connsiteY164" fmla="*/ 3504028 h 9738027"/>
                <a:gd name="connsiteX165" fmla="*/ 8566035 w 14030783"/>
                <a:gd name="connsiteY165" fmla="*/ 3552107 h 9738027"/>
                <a:gd name="connsiteX166" fmla="*/ 8500835 w 14030783"/>
                <a:gd name="connsiteY166" fmla="*/ 3620143 h 9738027"/>
                <a:gd name="connsiteX167" fmla="*/ 8428490 w 14030783"/>
                <a:gd name="connsiteY167" fmla="*/ 3652459 h 9738027"/>
                <a:gd name="connsiteX168" fmla="*/ 8375423 w 14030783"/>
                <a:gd name="connsiteY168" fmla="*/ 3686024 h 9738027"/>
                <a:gd name="connsiteX169" fmla="*/ 8261010 w 14030783"/>
                <a:gd name="connsiteY169" fmla="*/ 3787170 h 9738027"/>
                <a:gd name="connsiteX170" fmla="*/ 8137751 w 14030783"/>
                <a:gd name="connsiteY170" fmla="*/ 3783882 h 9738027"/>
                <a:gd name="connsiteX171" fmla="*/ 7977641 w 14030783"/>
                <a:gd name="connsiteY171" fmla="*/ 3772203 h 9738027"/>
                <a:gd name="connsiteX172" fmla="*/ 7876721 w 14030783"/>
                <a:gd name="connsiteY172" fmla="*/ 3765285 h 9738027"/>
                <a:gd name="connsiteX173" fmla="*/ 7760607 w 14030783"/>
                <a:gd name="connsiteY173" fmla="*/ 3760750 h 9738027"/>
                <a:gd name="connsiteX174" fmla="*/ 7695632 w 14030783"/>
                <a:gd name="connsiteY174" fmla="*/ 3787397 h 9738027"/>
                <a:gd name="connsiteX175" fmla="*/ 7649709 w 14030783"/>
                <a:gd name="connsiteY175" fmla="*/ 3813818 h 9738027"/>
                <a:gd name="connsiteX176" fmla="*/ 7601403 w 14030783"/>
                <a:gd name="connsiteY176" fmla="*/ 3835702 h 9738027"/>
                <a:gd name="connsiteX177" fmla="*/ 7499349 w 14030783"/>
                <a:gd name="connsiteY177" fmla="*/ 3881400 h 9738027"/>
                <a:gd name="connsiteX178" fmla="*/ 7455807 w 14030783"/>
                <a:gd name="connsiteY178" fmla="*/ 3910428 h 9738027"/>
                <a:gd name="connsiteX179" fmla="*/ 7426778 w 14030783"/>
                <a:gd name="connsiteY179" fmla="*/ 3953971 h 9738027"/>
                <a:gd name="connsiteX180" fmla="*/ 7339692 w 14030783"/>
                <a:gd name="connsiteY180" fmla="*/ 3983000 h 9738027"/>
                <a:gd name="connsiteX181" fmla="*/ 7209064 w 14030783"/>
                <a:gd name="connsiteY181" fmla="*/ 4012028 h 9738027"/>
                <a:gd name="connsiteX182" fmla="*/ 7123678 w 14030783"/>
                <a:gd name="connsiteY182" fmla="*/ 3927551 h 9738027"/>
                <a:gd name="connsiteX183" fmla="*/ 7020378 w 14030783"/>
                <a:gd name="connsiteY183" fmla="*/ 3924943 h 9738027"/>
                <a:gd name="connsiteX184" fmla="*/ 6915604 w 14030783"/>
                <a:gd name="connsiteY184" fmla="*/ 3941952 h 9738027"/>
                <a:gd name="connsiteX185" fmla="*/ 6788149 w 14030783"/>
                <a:gd name="connsiteY185" fmla="*/ 3905213 h 9738027"/>
                <a:gd name="connsiteX186" fmla="*/ 6676571 w 14030783"/>
                <a:gd name="connsiteY186" fmla="*/ 3860989 h 9738027"/>
                <a:gd name="connsiteX187" fmla="*/ 6584722 w 14030783"/>
                <a:gd name="connsiteY187" fmla="*/ 3822435 h 9738027"/>
                <a:gd name="connsiteX188" fmla="*/ 6526892 w 14030783"/>
                <a:gd name="connsiteY188" fmla="*/ 3798396 h 9738027"/>
                <a:gd name="connsiteX189" fmla="*/ 6466680 w 14030783"/>
                <a:gd name="connsiteY189" fmla="*/ 3781501 h 9738027"/>
                <a:gd name="connsiteX190" fmla="*/ 6265635 w 14030783"/>
                <a:gd name="connsiteY190" fmla="*/ 3692714 h 9738027"/>
                <a:gd name="connsiteX191" fmla="*/ 6207578 w 14030783"/>
                <a:gd name="connsiteY191" fmla="*/ 3678200 h 9738027"/>
                <a:gd name="connsiteX192" fmla="*/ 5960835 w 14030783"/>
                <a:gd name="connsiteY192" fmla="*/ 3663685 h 9738027"/>
                <a:gd name="connsiteX193" fmla="*/ 5627007 w 14030783"/>
                <a:gd name="connsiteY193" fmla="*/ 3663685 h 9738027"/>
                <a:gd name="connsiteX194" fmla="*/ 5568949 w 14030783"/>
                <a:gd name="connsiteY194" fmla="*/ 3678200 h 9738027"/>
                <a:gd name="connsiteX195" fmla="*/ 5481864 w 14030783"/>
                <a:gd name="connsiteY195" fmla="*/ 3692714 h 9738027"/>
                <a:gd name="connsiteX196" fmla="*/ 5293178 w 14030783"/>
                <a:gd name="connsiteY196" fmla="*/ 3678200 h 9738027"/>
                <a:gd name="connsiteX197" fmla="*/ 5206092 w 14030783"/>
                <a:gd name="connsiteY197" fmla="*/ 3620143 h 9738027"/>
                <a:gd name="connsiteX198" fmla="*/ 5191578 w 14030783"/>
                <a:gd name="connsiteY198" fmla="*/ 3576600 h 9738027"/>
                <a:gd name="connsiteX199" fmla="*/ 5104492 w 14030783"/>
                <a:gd name="connsiteY199" fmla="*/ 3489514 h 9738027"/>
                <a:gd name="connsiteX200" fmla="*/ 5070701 w 14030783"/>
                <a:gd name="connsiteY200" fmla="*/ 3392450 h 9738027"/>
                <a:gd name="connsiteX201" fmla="*/ 5022623 w 14030783"/>
                <a:gd name="connsiteY201" fmla="*/ 3281325 h 9738027"/>
                <a:gd name="connsiteX202" fmla="*/ 5031921 w 14030783"/>
                <a:gd name="connsiteY202" fmla="*/ 3213743 h 9738027"/>
                <a:gd name="connsiteX203" fmla="*/ 4959349 w 14030783"/>
                <a:gd name="connsiteY203" fmla="*/ 3199228 h 9738027"/>
                <a:gd name="connsiteX204" fmla="*/ 4879408 w 14030783"/>
                <a:gd name="connsiteY204" fmla="*/ 3194693 h 9738027"/>
                <a:gd name="connsiteX205" fmla="*/ 4785178 w 14030783"/>
                <a:gd name="connsiteY205" fmla="*/ 3141171 h 9738027"/>
                <a:gd name="connsiteX206" fmla="*/ 4727121 w 14030783"/>
                <a:gd name="connsiteY206" fmla="*/ 3054085 h 9738027"/>
                <a:gd name="connsiteX207" fmla="*/ 4683578 w 14030783"/>
                <a:gd name="connsiteY207" fmla="*/ 3039571 h 9738027"/>
                <a:gd name="connsiteX208" fmla="*/ 4640035 w 14030783"/>
                <a:gd name="connsiteY208" fmla="*/ 3010543 h 9738027"/>
                <a:gd name="connsiteX209" fmla="*/ 4494892 w 14030783"/>
                <a:gd name="connsiteY209" fmla="*/ 2981514 h 9738027"/>
                <a:gd name="connsiteX210" fmla="*/ 4318113 w 14030783"/>
                <a:gd name="connsiteY210" fmla="*/ 2930828 h 9738027"/>
                <a:gd name="connsiteX211" fmla="*/ 4132035 w 14030783"/>
                <a:gd name="connsiteY211" fmla="*/ 2894428 h 9738027"/>
                <a:gd name="connsiteX212" fmla="*/ 4056856 w 14030783"/>
                <a:gd name="connsiteY212" fmla="*/ 2901119 h 9738027"/>
                <a:gd name="connsiteX213" fmla="*/ 3975213 w 14030783"/>
                <a:gd name="connsiteY213" fmla="*/ 2864946 h 9738027"/>
                <a:gd name="connsiteX214" fmla="*/ 3950948 w 14030783"/>
                <a:gd name="connsiteY214" fmla="*/ 2777520 h 9738027"/>
                <a:gd name="connsiteX215" fmla="*/ 4034292 w 14030783"/>
                <a:gd name="connsiteY215" fmla="*/ 2620358 h 9738027"/>
                <a:gd name="connsiteX216" fmla="*/ 4030435 w 14030783"/>
                <a:gd name="connsiteY216" fmla="*/ 2488028 h 9738027"/>
                <a:gd name="connsiteX217" fmla="*/ 3996871 w 14030783"/>
                <a:gd name="connsiteY217" fmla="*/ 2328144 h 9738027"/>
                <a:gd name="connsiteX218" fmla="*/ 3936433 w 14030783"/>
                <a:gd name="connsiteY218" fmla="*/ 2221328 h 9738027"/>
                <a:gd name="connsiteX219" fmla="*/ 3914321 w 14030783"/>
                <a:gd name="connsiteY219" fmla="*/ 2139685 h 9738027"/>
                <a:gd name="connsiteX220" fmla="*/ 3783466 w 14030783"/>
                <a:gd name="connsiteY220" fmla="*/ 1999305 h 9738027"/>
                <a:gd name="connsiteX221" fmla="*/ 3712823 w 14030783"/>
                <a:gd name="connsiteY221" fmla="*/ 1951226 h 9738027"/>
                <a:gd name="connsiteX222" fmla="*/ 3606913 w 14030783"/>
                <a:gd name="connsiteY222" fmla="*/ 1968122 h 9738027"/>
                <a:gd name="connsiteX223" fmla="*/ 3493407 w 14030783"/>
                <a:gd name="connsiteY223" fmla="*/ 1951000 h 9738027"/>
                <a:gd name="connsiteX224" fmla="*/ 3464378 w 14030783"/>
                <a:gd name="connsiteY224" fmla="*/ 1907457 h 9738027"/>
                <a:gd name="connsiteX225" fmla="*/ 3406321 w 14030783"/>
                <a:gd name="connsiteY225" fmla="*/ 1849400 h 9738027"/>
                <a:gd name="connsiteX226" fmla="*/ 3322524 w 14030783"/>
                <a:gd name="connsiteY226" fmla="*/ 1756418 h 9738027"/>
                <a:gd name="connsiteX227" fmla="*/ 3297577 w 14030783"/>
                <a:gd name="connsiteY227" fmla="*/ 1640757 h 9738027"/>
                <a:gd name="connsiteX228" fmla="*/ 3261178 w 14030783"/>
                <a:gd name="connsiteY228" fmla="*/ 1588143 h 9738027"/>
                <a:gd name="connsiteX229" fmla="*/ 3133158 w 14030783"/>
                <a:gd name="connsiteY229" fmla="*/ 1569319 h 9738027"/>
                <a:gd name="connsiteX230" fmla="*/ 3066255 w 14030783"/>
                <a:gd name="connsiteY230" fmla="*/ 1617626 h 9738027"/>
                <a:gd name="connsiteX231" fmla="*/ 3031557 w 14030783"/>
                <a:gd name="connsiteY231" fmla="*/ 1714235 h 9738027"/>
                <a:gd name="connsiteX232" fmla="*/ 3014435 w 14030783"/>
                <a:gd name="connsiteY232" fmla="*/ 1776828 h 9738027"/>
                <a:gd name="connsiteX233" fmla="*/ 2949235 w 14030783"/>
                <a:gd name="connsiteY233" fmla="*/ 1808012 h 9738027"/>
                <a:gd name="connsiteX234" fmla="*/ 2829379 w 14030783"/>
                <a:gd name="connsiteY234" fmla="*/ 1820258 h 9738027"/>
                <a:gd name="connsiteX235" fmla="*/ 2804998 w 14030783"/>
                <a:gd name="connsiteY235" fmla="*/ 1842257 h 9738027"/>
                <a:gd name="connsiteX236" fmla="*/ 2772682 w 14030783"/>
                <a:gd name="connsiteY236" fmla="*/ 1878428 h 9738027"/>
                <a:gd name="connsiteX237" fmla="*/ 2757942 w 14030783"/>
                <a:gd name="connsiteY237" fmla="*/ 1998851 h 9738027"/>
                <a:gd name="connsiteX238" fmla="*/ 2772001 w 14030783"/>
                <a:gd name="connsiteY238" fmla="*/ 2139913 h 9738027"/>
                <a:gd name="connsiteX239" fmla="*/ 2771547 w 14030783"/>
                <a:gd name="connsiteY239" fmla="*/ 2255572 h 9738027"/>
                <a:gd name="connsiteX240" fmla="*/ 2695121 w 14030783"/>
                <a:gd name="connsiteY240" fmla="*/ 2328371 h 9738027"/>
                <a:gd name="connsiteX241" fmla="*/ 2457904 w 14030783"/>
                <a:gd name="connsiteY241" fmla="*/ 2320320 h 9738027"/>
                <a:gd name="connsiteX242" fmla="*/ 2317749 w 14030783"/>
                <a:gd name="connsiteY242" fmla="*/ 2284828 h 9738027"/>
                <a:gd name="connsiteX243" fmla="*/ 2274207 w 14030783"/>
                <a:gd name="connsiteY243" fmla="*/ 2270314 h 9738027"/>
                <a:gd name="connsiteX244" fmla="*/ 2143578 w 14030783"/>
                <a:gd name="connsiteY244" fmla="*/ 2284828 h 9738027"/>
                <a:gd name="connsiteX245" fmla="*/ 2129064 w 14030783"/>
                <a:gd name="connsiteY245" fmla="*/ 2357400 h 9738027"/>
                <a:gd name="connsiteX246" fmla="*/ 2099808 w 14030783"/>
                <a:gd name="connsiteY246" fmla="*/ 2463763 h 9738027"/>
                <a:gd name="connsiteX247" fmla="*/ 2070553 w 14030783"/>
                <a:gd name="connsiteY247" fmla="*/ 2561053 h 9738027"/>
                <a:gd name="connsiteX248" fmla="*/ 2027464 w 14030783"/>
                <a:gd name="connsiteY248" fmla="*/ 2647459 h 9738027"/>
                <a:gd name="connsiteX249" fmla="*/ 2025309 w 14030783"/>
                <a:gd name="connsiteY249" fmla="*/ 2780695 h 9738027"/>
                <a:gd name="connsiteX250" fmla="*/ 2085295 w 14030783"/>
                <a:gd name="connsiteY250" fmla="*/ 2852813 h 9738027"/>
                <a:gd name="connsiteX251" fmla="*/ 2020093 w 14030783"/>
                <a:gd name="connsiteY251" fmla="*/ 2903953 h 9738027"/>
                <a:gd name="connsiteX252" fmla="*/ 1918493 w 14030783"/>
                <a:gd name="connsiteY252" fmla="*/ 2846576 h 9738027"/>
                <a:gd name="connsiteX253" fmla="*/ 1817348 w 14030783"/>
                <a:gd name="connsiteY253" fmla="*/ 2863245 h 9738027"/>
                <a:gd name="connsiteX254" fmla="*/ 1621064 w 14030783"/>
                <a:gd name="connsiteY254" fmla="*/ 2908943 h 9738027"/>
                <a:gd name="connsiteX255" fmla="*/ 1582510 w 14030783"/>
                <a:gd name="connsiteY255" fmla="*/ 2933435 h 9738027"/>
                <a:gd name="connsiteX256" fmla="*/ 1512773 w 14030783"/>
                <a:gd name="connsiteY256" fmla="*/ 2955320 h 9738027"/>
                <a:gd name="connsiteX257" fmla="*/ 1517309 w 14030783"/>
                <a:gd name="connsiteY257" fmla="*/ 3013150 h 9738027"/>
                <a:gd name="connsiteX258" fmla="*/ 1549173 w 14030783"/>
                <a:gd name="connsiteY258" fmla="*/ 3107153 h 9738027"/>
                <a:gd name="connsiteX259" fmla="*/ 1592716 w 14030783"/>
                <a:gd name="connsiteY259" fmla="*/ 3191403 h 9738027"/>
                <a:gd name="connsiteX260" fmla="*/ 1641135 w 14030783"/>
                <a:gd name="connsiteY260" fmla="*/ 3379977 h 9738027"/>
                <a:gd name="connsiteX261" fmla="*/ 1679235 w 14030783"/>
                <a:gd name="connsiteY261" fmla="*/ 3515708 h 9738027"/>
                <a:gd name="connsiteX262" fmla="*/ 1611766 w 14030783"/>
                <a:gd name="connsiteY262" fmla="*/ 3576373 h 9738027"/>
                <a:gd name="connsiteX263" fmla="*/ 1603941 w 14030783"/>
                <a:gd name="connsiteY263" fmla="*/ 3629214 h 9738027"/>
                <a:gd name="connsiteX264" fmla="*/ 1562554 w 14030783"/>
                <a:gd name="connsiteY264" fmla="*/ 3677633 h 9738027"/>
                <a:gd name="connsiteX265" fmla="*/ 1524454 w 14030783"/>
                <a:gd name="connsiteY265" fmla="*/ 3753833 h 9738027"/>
                <a:gd name="connsiteX266" fmla="*/ 1548492 w 14030783"/>
                <a:gd name="connsiteY266" fmla="*/ 3852371 h 9738027"/>
                <a:gd name="connsiteX267" fmla="*/ 1504949 w 14030783"/>
                <a:gd name="connsiteY267" fmla="*/ 3866885 h 9738027"/>
                <a:gd name="connsiteX268" fmla="*/ 1446892 w 14030783"/>
                <a:gd name="connsiteY268" fmla="*/ 3881400 h 9738027"/>
                <a:gd name="connsiteX269" fmla="*/ 1427615 w 14030783"/>
                <a:gd name="connsiteY269" fmla="*/ 3913037 h 9738027"/>
                <a:gd name="connsiteX270" fmla="*/ 1374548 w 14030783"/>
                <a:gd name="connsiteY270" fmla="*/ 3939910 h 9738027"/>
                <a:gd name="connsiteX271" fmla="*/ 1333386 w 14030783"/>
                <a:gd name="connsiteY271" fmla="*/ 3980845 h 9738027"/>
                <a:gd name="connsiteX272" fmla="*/ 1200149 w 14030783"/>
                <a:gd name="connsiteY272" fmla="*/ 4041057 h 9738027"/>
                <a:gd name="connsiteX273" fmla="*/ 1132114 w 14030783"/>
                <a:gd name="connsiteY273" fmla="*/ 4089135 h 9738027"/>
                <a:gd name="connsiteX274" fmla="*/ 1102858 w 14030783"/>
                <a:gd name="connsiteY274" fmla="*/ 4120319 h 9738027"/>
                <a:gd name="connsiteX275" fmla="*/ 1052398 w 14030783"/>
                <a:gd name="connsiteY275" fmla="*/ 4154337 h 9738027"/>
                <a:gd name="connsiteX276" fmla="*/ 996269 w 14030783"/>
                <a:gd name="connsiteY276" fmla="*/ 4183591 h 9738027"/>
                <a:gd name="connsiteX277" fmla="*/ 870857 w 14030783"/>
                <a:gd name="connsiteY277" fmla="*/ 4203322 h 9738027"/>
                <a:gd name="connsiteX278" fmla="*/ 759958 w 14030783"/>
                <a:gd name="connsiteY278" fmla="*/ 4204229 h 9738027"/>
                <a:gd name="connsiteX279" fmla="*/ 716642 w 14030783"/>
                <a:gd name="connsiteY279" fmla="*/ 4307531 h 9738027"/>
                <a:gd name="connsiteX280" fmla="*/ 648607 w 14030783"/>
                <a:gd name="connsiteY280" fmla="*/ 4389400 h 9738027"/>
                <a:gd name="connsiteX281" fmla="*/ 561521 w 14030783"/>
                <a:gd name="connsiteY281" fmla="*/ 4432943 h 9738027"/>
                <a:gd name="connsiteX282" fmla="*/ 474435 w 14030783"/>
                <a:gd name="connsiteY282" fmla="*/ 4418428 h 9738027"/>
                <a:gd name="connsiteX283" fmla="*/ 459921 w 14030783"/>
                <a:gd name="connsiteY283" fmla="*/ 4374885 h 9738027"/>
                <a:gd name="connsiteX284" fmla="*/ 416378 w 14030783"/>
                <a:gd name="connsiteY284" fmla="*/ 4345857 h 9738027"/>
                <a:gd name="connsiteX285" fmla="*/ 358321 w 14030783"/>
                <a:gd name="connsiteY285" fmla="*/ 4360371 h 9738027"/>
                <a:gd name="connsiteX286" fmla="*/ 300264 w 14030783"/>
                <a:gd name="connsiteY286" fmla="*/ 4403914 h 9738027"/>
                <a:gd name="connsiteX287" fmla="*/ 169635 w 14030783"/>
                <a:gd name="connsiteY287" fmla="*/ 4476485 h 9738027"/>
                <a:gd name="connsiteX288" fmla="*/ 103980 w 14030783"/>
                <a:gd name="connsiteY288" fmla="*/ 4551438 h 9738027"/>
                <a:gd name="connsiteX289" fmla="*/ 72571 w 14030783"/>
                <a:gd name="connsiteY289" fmla="*/ 4643287 h 9738027"/>
                <a:gd name="connsiteX290" fmla="*/ 453 w 14030783"/>
                <a:gd name="connsiteY290" fmla="*/ 4715858 h 9738027"/>
                <a:gd name="connsiteX291" fmla="*/ 52840 w 14030783"/>
                <a:gd name="connsiteY291" fmla="*/ 4784914 h 9738027"/>
                <a:gd name="connsiteX292" fmla="*/ 53521 w 14030783"/>
                <a:gd name="connsiteY292" fmla="*/ 4853857 h 9738027"/>
                <a:gd name="connsiteX293" fmla="*/ 111578 w 14030783"/>
                <a:gd name="connsiteY293" fmla="*/ 4868371 h 9738027"/>
                <a:gd name="connsiteX294" fmla="*/ 155121 w 14030783"/>
                <a:gd name="connsiteY294" fmla="*/ 4882885 h 9738027"/>
                <a:gd name="connsiteX295" fmla="*/ 256721 w 14030783"/>
                <a:gd name="connsiteY295" fmla="*/ 4984485 h 9738027"/>
                <a:gd name="connsiteX296" fmla="*/ 319086 w 14030783"/>
                <a:gd name="connsiteY296" fmla="*/ 5098219 h 9738027"/>
                <a:gd name="connsiteX297" fmla="*/ 304572 w 14030783"/>
                <a:gd name="connsiteY297" fmla="*/ 5294275 h 9738027"/>
                <a:gd name="connsiteX298" fmla="*/ 242207 w 14030783"/>
                <a:gd name="connsiteY298" fmla="*/ 5390885 h 9738027"/>
                <a:gd name="connsiteX299" fmla="*/ 300264 w 14030783"/>
                <a:gd name="connsiteY299" fmla="*/ 5419914 h 9738027"/>
                <a:gd name="connsiteX300" fmla="*/ 358321 w 14030783"/>
                <a:gd name="connsiteY300" fmla="*/ 5434428 h 9738027"/>
                <a:gd name="connsiteX301" fmla="*/ 401864 w 14030783"/>
                <a:gd name="connsiteY301" fmla="*/ 5463457 h 9738027"/>
                <a:gd name="connsiteX302" fmla="*/ 445407 w 14030783"/>
                <a:gd name="connsiteY302" fmla="*/ 5477971 h 9738027"/>
                <a:gd name="connsiteX303" fmla="*/ 567985 w 14030783"/>
                <a:gd name="connsiteY303" fmla="*/ 5522195 h 9738027"/>
                <a:gd name="connsiteX304" fmla="*/ 573201 w 14030783"/>
                <a:gd name="connsiteY304" fmla="*/ 5647380 h 9738027"/>
                <a:gd name="connsiteX305" fmla="*/ 587715 w 14030783"/>
                <a:gd name="connsiteY305" fmla="*/ 5739228 h 9738027"/>
                <a:gd name="connsiteX306" fmla="*/ 715282 w 14030783"/>
                <a:gd name="connsiteY306" fmla="*/ 5711333 h 9738027"/>
                <a:gd name="connsiteX307" fmla="*/ 754742 w 14030783"/>
                <a:gd name="connsiteY307" fmla="*/ 5764402 h 9738027"/>
                <a:gd name="connsiteX308" fmla="*/ 822778 w 14030783"/>
                <a:gd name="connsiteY308" fmla="*/ 5811800 h 9738027"/>
                <a:gd name="connsiteX309" fmla="*/ 982435 w 14030783"/>
                <a:gd name="connsiteY309" fmla="*/ 5826314 h 9738027"/>
                <a:gd name="connsiteX310" fmla="*/ 1061470 w 14030783"/>
                <a:gd name="connsiteY310" fmla="*/ 5855796 h 9738027"/>
                <a:gd name="connsiteX311" fmla="*/ 1064304 w 14030783"/>
                <a:gd name="connsiteY311" fmla="*/ 5925533 h 9738027"/>
                <a:gd name="connsiteX312" fmla="*/ 1069295 w 14030783"/>
                <a:gd name="connsiteY312" fmla="*/ 6024751 h 9738027"/>
                <a:gd name="connsiteX313" fmla="*/ 1156607 w 14030783"/>
                <a:gd name="connsiteY313" fmla="*/ 6087571 h 9738027"/>
                <a:gd name="connsiteX314" fmla="*/ 1214890 w 14030783"/>
                <a:gd name="connsiteY314" fmla="*/ 6116033 h 9738027"/>
                <a:gd name="connsiteX315" fmla="*/ 1229178 w 14030783"/>
                <a:gd name="connsiteY315" fmla="*/ 6189171 h 9738027"/>
                <a:gd name="connsiteX316" fmla="*/ 1185635 w 14030783"/>
                <a:gd name="connsiteY316" fmla="*/ 6218200 h 9738027"/>
                <a:gd name="connsiteX317" fmla="*/ 1207520 w 14030783"/>
                <a:gd name="connsiteY317" fmla="*/ 6388289 h 9738027"/>
                <a:gd name="connsiteX318" fmla="*/ 1265123 w 14030783"/>
                <a:gd name="connsiteY318" fmla="*/ 6477075 h 9738027"/>
                <a:gd name="connsiteX319" fmla="*/ 1313203 w 14030783"/>
                <a:gd name="connsiteY319" fmla="*/ 6568924 h 9738027"/>
                <a:gd name="connsiteX320" fmla="*/ 1265350 w 14030783"/>
                <a:gd name="connsiteY320" fmla="*/ 6651020 h 9738027"/>
                <a:gd name="connsiteX321" fmla="*/ 1163977 w 14030783"/>
                <a:gd name="connsiteY321" fmla="*/ 6610539 h 9738027"/>
                <a:gd name="connsiteX322" fmla="*/ 1142092 w 14030783"/>
                <a:gd name="connsiteY322" fmla="*/ 6682657 h 9738027"/>
                <a:gd name="connsiteX323" fmla="*/ 1176790 w 14030783"/>
                <a:gd name="connsiteY323" fmla="*/ 6768495 h 9738027"/>
                <a:gd name="connsiteX324" fmla="*/ 1173729 w 14030783"/>
                <a:gd name="connsiteY324" fmla="*/ 6871115 h 9738027"/>
                <a:gd name="connsiteX325" fmla="*/ 1188697 w 14030783"/>
                <a:gd name="connsiteY325" fmla="*/ 6955140 h 9738027"/>
                <a:gd name="connsiteX326" fmla="*/ 1248909 w 14030783"/>
                <a:gd name="connsiteY326" fmla="*/ 7021475 h 9738027"/>
                <a:gd name="connsiteX327" fmla="*/ 1405503 w 14030783"/>
                <a:gd name="connsiteY327" fmla="*/ 7104025 h 9738027"/>
                <a:gd name="connsiteX328" fmla="*/ 1487827 w 14030783"/>
                <a:gd name="connsiteY328" fmla="*/ 7157093 h 9738027"/>
                <a:gd name="connsiteX329" fmla="*/ 1569470 w 14030783"/>
                <a:gd name="connsiteY329" fmla="*/ 7212541 h 9738027"/>
                <a:gd name="connsiteX330" fmla="*/ 1650092 w 14030783"/>
                <a:gd name="connsiteY330" fmla="*/ 7263228 h 9738027"/>
                <a:gd name="connsiteX331" fmla="*/ 1693635 w 14030783"/>
                <a:gd name="connsiteY331" fmla="*/ 7277743 h 9738027"/>
                <a:gd name="connsiteX332" fmla="*/ 1780721 w 14030783"/>
                <a:gd name="connsiteY332" fmla="*/ 7321285 h 9738027"/>
                <a:gd name="connsiteX333" fmla="*/ 1853292 w 14030783"/>
                <a:gd name="connsiteY333" fmla="*/ 7248714 h 9738027"/>
                <a:gd name="connsiteX334" fmla="*/ 1968726 w 14030783"/>
                <a:gd name="connsiteY334" fmla="*/ 7251322 h 9738027"/>
                <a:gd name="connsiteX335" fmla="*/ 1995827 w 14030783"/>
                <a:gd name="connsiteY335" fmla="*/ 7319358 h 9738027"/>
                <a:gd name="connsiteX336" fmla="*/ 2082914 w 14030783"/>
                <a:gd name="connsiteY336" fmla="*/ 7348387 h 9738027"/>
                <a:gd name="connsiteX337" fmla="*/ 2172607 w 14030783"/>
                <a:gd name="connsiteY337" fmla="*/ 7389321 h 9738027"/>
                <a:gd name="connsiteX338" fmla="*/ 2224540 w 14030783"/>
                <a:gd name="connsiteY338" fmla="*/ 7423339 h 9738027"/>
                <a:gd name="connsiteX339" fmla="*/ 2249714 w 14030783"/>
                <a:gd name="connsiteY339" fmla="*/ 7440462 h 9738027"/>
                <a:gd name="connsiteX340" fmla="*/ 2262301 w 14030783"/>
                <a:gd name="connsiteY340" fmla="*/ 7472098 h 9738027"/>
                <a:gd name="connsiteX341" fmla="*/ 2298359 w 14030783"/>
                <a:gd name="connsiteY341" fmla="*/ 7501920 h 9738027"/>
                <a:gd name="connsiteX342" fmla="*/ 2324893 w 14030783"/>
                <a:gd name="connsiteY342" fmla="*/ 7517569 h 9738027"/>
                <a:gd name="connsiteX343" fmla="*/ 2450986 w 14030783"/>
                <a:gd name="connsiteY343" fmla="*/ 7496364 h 9738027"/>
                <a:gd name="connsiteX344" fmla="*/ 2482623 w 14030783"/>
                <a:gd name="connsiteY344" fmla="*/ 7618714 h 9738027"/>
                <a:gd name="connsiteX345" fmla="*/ 2535464 w 14030783"/>
                <a:gd name="connsiteY345" fmla="*/ 7655114 h 9738027"/>
                <a:gd name="connsiteX346" fmla="*/ 2622549 w 14030783"/>
                <a:gd name="connsiteY346" fmla="*/ 7684143 h 9738027"/>
                <a:gd name="connsiteX347" fmla="*/ 2682760 w 14030783"/>
                <a:gd name="connsiteY347" fmla="*/ 7741746 h 9738027"/>
                <a:gd name="connsiteX348" fmla="*/ 2791278 w 14030783"/>
                <a:gd name="connsiteY348" fmla="*/ 7744582 h 9738027"/>
                <a:gd name="connsiteX349" fmla="*/ 2847408 w 14030783"/>
                <a:gd name="connsiteY349" fmla="*/ 7814545 h 9738027"/>
                <a:gd name="connsiteX350" fmla="*/ 2927349 w 14030783"/>
                <a:gd name="connsiteY350" fmla="*/ 7807627 h 9738027"/>
                <a:gd name="connsiteX351" fmla="*/ 3007065 w 14030783"/>
                <a:gd name="connsiteY351" fmla="*/ 7838810 h 9738027"/>
                <a:gd name="connsiteX352" fmla="*/ 3145064 w 14030783"/>
                <a:gd name="connsiteY352" fmla="*/ 7843800 h 9738027"/>
                <a:gd name="connsiteX353" fmla="*/ 3254035 w 14030783"/>
                <a:gd name="connsiteY353" fmla="*/ 7881900 h 9738027"/>
                <a:gd name="connsiteX354" fmla="*/ 3367314 w 14030783"/>
                <a:gd name="connsiteY354" fmla="*/ 7843346 h 9738027"/>
                <a:gd name="connsiteX355" fmla="*/ 3456780 w 14030783"/>
                <a:gd name="connsiteY355" fmla="*/ 7819988 h 9738027"/>
                <a:gd name="connsiteX356" fmla="*/ 3480820 w 14030783"/>
                <a:gd name="connsiteY356" fmla="*/ 7878044 h 9738027"/>
                <a:gd name="connsiteX357" fmla="*/ 3490571 w 14030783"/>
                <a:gd name="connsiteY357" fmla="*/ 7923969 h 9738027"/>
                <a:gd name="connsiteX358" fmla="*/ 3512229 w 14030783"/>
                <a:gd name="connsiteY358" fmla="*/ 7982025 h 9738027"/>
                <a:gd name="connsiteX359" fmla="*/ 3546247 w 14030783"/>
                <a:gd name="connsiteY359" fmla="*/ 8022960 h 9738027"/>
                <a:gd name="connsiteX360" fmla="*/ 3609521 w 14030783"/>
                <a:gd name="connsiteY360" fmla="*/ 8017971 h 9738027"/>
                <a:gd name="connsiteX361" fmla="*/ 3624035 w 14030783"/>
                <a:gd name="connsiteY361" fmla="*/ 7901857 h 9738027"/>
                <a:gd name="connsiteX362" fmla="*/ 3703977 w 14030783"/>
                <a:gd name="connsiteY362" fmla="*/ 7834502 h 9738027"/>
                <a:gd name="connsiteX363" fmla="*/ 3747973 w 14030783"/>
                <a:gd name="connsiteY363" fmla="*/ 7787103 h 9738027"/>
                <a:gd name="connsiteX364" fmla="*/ 3882004 w 14030783"/>
                <a:gd name="connsiteY364" fmla="*/ 7842099 h 9738027"/>
                <a:gd name="connsiteX365" fmla="*/ 4030435 w 14030783"/>
                <a:gd name="connsiteY365" fmla="*/ 7872828 h 9738027"/>
                <a:gd name="connsiteX366" fmla="*/ 4110377 w 14030783"/>
                <a:gd name="connsiteY366" fmla="*/ 7834728 h 9738027"/>
                <a:gd name="connsiteX367" fmla="*/ 4146323 w 14030783"/>
                <a:gd name="connsiteY367" fmla="*/ 7921360 h 9738027"/>
                <a:gd name="connsiteX368" fmla="*/ 4196555 w 14030783"/>
                <a:gd name="connsiteY368" fmla="*/ 7962522 h 9738027"/>
                <a:gd name="connsiteX369" fmla="*/ 4261757 w 14030783"/>
                <a:gd name="connsiteY369" fmla="*/ 8028177 h 9738027"/>
                <a:gd name="connsiteX370" fmla="*/ 4252685 w 14030783"/>
                <a:gd name="connsiteY370" fmla="*/ 8093151 h 9738027"/>
                <a:gd name="connsiteX371" fmla="*/ 4277178 w 14030783"/>
                <a:gd name="connsiteY371" fmla="*/ 8148600 h 9738027"/>
                <a:gd name="connsiteX372" fmla="*/ 4436835 w 14030783"/>
                <a:gd name="connsiteY372" fmla="*/ 8119571 h 9738027"/>
                <a:gd name="connsiteX373" fmla="*/ 4565310 w 14030783"/>
                <a:gd name="connsiteY373" fmla="*/ 8078863 h 9738027"/>
                <a:gd name="connsiteX374" fmla="*/ 4639128 w 14030783"/>
                <a:gd name="connsiteY374" fmla="*/ 8082945 h 9738027"/>
                <a:gd name="connsiteX375" fmla="*/ 4712607 w 14030783"/>
                <a:gd name="connsiteY375" fmla="*/ 8047000 h 9738027"/>
                <a:gd name="connsiteX376" fmla="*/ 4741635 w 14030783"/>
                <a:gd name="connsiteY376" fmla="*/ 8003457 h 9738027"/>
                <a:gd name="connsiteX377" fmla="*/ 4756149 w 14030783"/>
                <a:gd name="connsiteY377" fmla="*/ 7959914 h 9738027"/>
                <a:gd name="connsiteX378" fmla="*/ 4843235 w 14030783"/>
                <a:gd name="connsiteY378" fmla="*/ 7930885 h 9738027"/>
                <a:gd name="connsiteX379" fmla="*/ 4877480 w 14030783"/>
                <a:gd name="connsiteY379" fmla="*/ 7904465 h 9738027"/>
                <a:gd name="connsiteX380" fmla="*/ 4933609 w 14030783"/>
                <a:gd name="connsiteY380" fmla="*/ 7875437 h 9738027"/>
                <a:gd name="connsiteX381" fmla="*/ 4986224 w 14030783"/>
                <a:gd name="connsiteY381" fmla="*/ 7839037 h 9738027"/>
                <a:gd name="connsiteX382" fmla="*/ 5104492 w 14030783"/>
                <a:gd name="connsiteY382" fmla="*/ 7766919 h 9738027"/>
                <a:gd name="connsiteX383" fmla="*/ 5249635 w 14030783"/>
                <a:gd name="connsiteY383" fmla="*/ 7814771 h 9738027"/>
                <a:gd name="connsiteX384" fmla="*/ 5336721 w 14030783"/>
                <a:gd name="connsiteY384" fmla="*/ 7872828 h 9738027"/>
                <a:gd name="connsiteX385" fmla="*/ 5423807 w 14030783"/>
                <a:gd name="connsiteY385" fmla="*/ 7858314 h 9738027"/>
                <a:gd name="connsiteX386" fmla="*/ 5467349 w 14030783"/>
                <a:gd name="connsiteY386" fmla="*/ 7829285 h 9738027"/>
                <a:gd name="connsiteX387" fmla="*/ 5553754 w 14030783"/>
                <a:gd name="connsiteY387" fmla="*/ 7712377 h 9738027"/>
                <a:gd name="connsiteX388" fmla="*/ 5602741 w 14030783"/>
                <a:gd name="connsiteY388" fmla="*/ 7788804 h 9738027"/>
                <a:gd name="connsiteX389" fmla="*/ 5641521 w 14030783"/>
                <a:gd name="connsiteY389" fmla="*/ 7843800 h 9738027"/>
                <a:gd name="connsiteX390" fmla="*/ 5656035 w 14030783"/>
                <a:gd name="connsiteY390" fmla="*/ 7887343 h 9738027"/>
                <a:gd name="connsiteX391" fmla="*/ 5745276 w 14030783"/>
                <a:gd name="connsiteY391" fmla="*/ 7950389 h 9738027"/>
                <a:gd name="connsiteX392" fmla="*/ 5770222 w 14030783"/>
                <a:gd name="connsiteY392" fmla="*/ 7990077 h 9738027"/>
                <a:gd name="connsiteX393" fmla="*/ 5766480 w 14030783"/>
                <a:gd name="connsiteY393" fmla="*/ 8069112 h 9738027"/>
                <a:gd name="connsiteX394" fmla="*/ 5771016 w 14030783"/>
                <a:gd name="connsiteY394" fmla="*/ 8131703 h 9738027"/>
                <a:gd name="connsiteX395" fmla="*/ 5778386 w 14030783"/>
                <a:gd name="connsiteY395" fmla="*/ 8211419 h 9738027"/>
                <a:gd name="connsiteX396" fmla="*/ 5776458 w 14030783"/>
                <a:gd name="connsiteY396" fmla="*/ 8300887 h 9738027"/>
                <a:gd name="connsiteX397" fmla="*/ 5730989 w 14030783"/>
                <a:gd name="connsiteY397" fmla="*/ 8377994 h 9738027"/>
                <a:gd name="connsiteX398" fmla="*/ 5641521 w 14030783"/>
                <a:gd name="connsiteY398" fmla="*/ 8424371 h 9738027"/>
                <a:gd name="connsiteX399" fmla="*/ 5612492 w 14030783"/>
                <a:gd name="connsiteY399" fmla="*/ 8467914 h 9738027"/>
                <a:gd name="connsiteX400" fmla="*/ 5597978 w 14030783"/>
                <a:gd name="connsiteY400" fmla="*/ 8511457 h 9738027"/>
                <a:gd name="connsiteX401" fmla="*/ 5510892 w 14030783"/>
                <a:gd name="connsiteY401" fmla="*/ 8598543 h 9738027"/>
                <a:gd name="connsiteX402" fmla="*/ 5496378 w 14030783"/>
                <a:gd name="connsiteY402" fmla="*/ 8642085 h 9738027"/>
                <a:gd name="connsiteX403" fmla="*/ 5558744 w 14030783"/>
                <a:gd name="connsiteY403" fmla="*/ 8768178 h 9738027"/>
                <a:gd name="connsiteX404" fmla="*/ 5516109 w 14030783"/>
                <a:gd name="connsiteY404" fmla="*/ 8861954 h 9738027"/>
                <a:gd name="connsiteX405" fmla="*/ 5658303 w 14030783"/>
                <a:gd name="connsiteY405" fmla="*/ 8840183 h 9738027"/>
                <a:gd name="connsiteX406" fmla="*/ 5750491 w 14030783"/>
                <a:gd name="connsiteY406" fmla="*/ 8814103 h 9738027"/>
                <a:gd name="connsiteX407" fmla="*/ 5815692 w 14030783"/>
                <a:gd name="connsiteY407" fmla="*/ 8800268 h 9738027"/>
                <a:gd name="connsiteX408" fmla="*/ 5787798 w 14030783"/>
                <a:gd name="connsiteY408" fmla="*/ 8872159 h 9738027"/>
                <a:gd name="connsiteX409" fmla="*/ 5786890 w 14030783"/>
                <a:gd name="connsiteY409" fmla="*/ 8903343 h 9738027"/>
                <a:gd name="connsiteX410" fmla="*/ 5786664 w 14030783"/>
                <a:gd name="connsiteY410" fmla="*/ 8946885 h 9738027"/>
                <a:gd name="connsiteX411" fmla="*/ 5815692 w 14030783"/>
                <a:gd name="connsiteY411" fmla="*/ 9033971 h 9738027"/>
                <a:gd name="connsiteX412" fmla="*/ 5868760 w 14030783"/>
                <a:gd name="connsiteY412" fmla="*/ 9080576 h 9738027"/>
                <a:gd name="connsiteX413" fmla="*/ 5921828 w 14030783"/>
                <a:gd name="connsiteY413" fmla="*/ 9114140 h 9738027"/>
                <a:gd name="connsiteX414" fmla="*/ 5946321 w 14030783"/>
                <a:gd name="connsiteY414" fmla="*/ 9164600 h 9738027"/>
                <a:gd name="connsiteX415" fmla="*/ 5902778 w 14030783"/>
                <a:gd name="connsiteY415" fmla="*/ 9266200 h 9738027"/>
                <a:gd name="connsiteX416" fmla="*/ 6062435 w 14030783"/>
                <a:gd name="connsiteY416" fmla="*/ 9353285 h 9738027"/>
                <a:gd name="connsiteX417" fmla="*/ 6076949 w 14030783"/>
                <a:gd name="connsiteY417" fmla="*/ 9396828 h 9738027"/>
                <a:gd name="connsiteX418" fmla="*/ 6105978 w 14030783"/>
                <a:gd name="connsiteY418" fmla="*/ 9440371 h 9738027"/>
                <a:gd name="connsiteX419" fmla="*/ 6172653 w 14030783"/>
                <a:gd name="connsiteY419" fmla="*/ 9471214 h 9738027"/>
                <a:gd name="connsiteX420" fmla="*/ 6308384 w 14030783"/>
                <a:gd name="connsiteY420" fmla="*/ 9406920 h 9738027"/>
                <a:gd name="connsiteX421" fmla="*/ 6338207 w 14030783"/>
                <a:gd name="connsiteY421" fmla="*/ 9440371 h 9738027"/>
                <a:gd name="connsiteX422" fmla="*/ 6352721 w 14030783"/>
                <a:gd name="connsiteY422" fmla="*/ 9483914 h 9738027"/>
                <a:gd name="connsiteX423" fmla="*/ 6386739 w 14030783"/>
                <a:gd name="connsiteY423" fmla="*/ 9527003 h 9738027"/>
                <a:gd name="connsiteX424" fmla="*/ 6444569 w 14030783"/>
                <a:gd name="connsiteY424" fmla="*/ 9556032 h 9738027"/>
                <a:gd name="connsiteX425" fmla="*/ 6469061 w 14030783"/>
                <a:gd name="connsiteY425" fmla="*/ 9510562 h 9738027"/>
                <a:gd name="connsiteX426" fmla="*/ 6468835 w 14030783"/>
                <a:gd name="connsiteY426" fmla="*/ 9382314 h 9738027"/>
                <a:gd name="connsiteX427" fmla="*/ 6439807 w 14030783"/>
                <a:gd name="connsiteY427" fmla="*/ 9280714 h 9738027"/>
                <a:gd name="connsiteX428" fmla="*/ 6483349 w 14030783"/>
                <a:gd name="connsiteY428" fmla="*/ 9237171 h 9738027"/>
                <a:gd name="connsiteX429" fmla="*/ 6526892 w 14030783"/>
                <a:gd name="connsiteY429" fmla="*/ 9222657 h 9738027"/>
                <a:gd name="connsiteX430" fmla="*/ 6596516 w 14030783"/>
                <a:gd name="connsiteY430" fmla="*/ 9225945 h 9738027"/>
                <a:gd name="connsiteX431" fmla="*/ 6675097 w 14030783"/>
                <a:gd name="connsiteY431" fmla="*/ 9168795 h 9738027"/>
                <a:gd name="connsiteX432" fmla="*/ 6776243 w 14030783"/>
                <a:gd name="connsiteY432" fmla="*/ 9224812 h 9738027"/>
                <a:gd name="connsiteX433" fmla="*/ 6802664 w 14030783"/>
                <a:gd name="connsiteY433" fmla="*/ 9164600 h 9738027"/>
                <a:gd name="connsiteX434" fmla="*/ 6867638 w 14030783"/>
                <a:gd name="connsiteY434" fmla="*/ 9181722 h 9738027"/>
                <a:gd name="connsiteX435" fmla="*/ 6909027 w 14030783"/>
                <a:gd name="connsiteY435" fmla="*/ 9205988 h 9738027"/>
                <a:gd name="connsiteX436" fmla="*/ 6991349 w 14030783"/>
                <a:gd name="connsiteY436" fmla="*/ 9208143 h 9738027"/>
                <a:gd name="connsiteX437" fmla="*/ 7063921 w 14030783"/>
                <a:gd name="connsiteY437" fmla="*/ 9121057 h 9738027"/>
                <a:gd name="connsiteX438" fmla="*/ 7141028 w 14030783"/>
                <a:gd name="connsiteY438" fmla="*/ 9139881 h 9738027"/>
                <a:gd name="connsiteX439" fmla="*/ 7209064 w 14030783"/>
                <a:gd name="connsiteY439" fmla="*/ 9077514 h 9738027"/>
                <a:gd name="connsiteX440" fmla="*/ 7235939 w 14030783"/>
                <a:gd name="connsiteY440" fmla="*/ 9048713 h 9738027"/>
                <a:gd name="connsiteX441" fmla="*/ 7275172 w 14030783"/>
                <a:gd name="connsiteY441" fmla="*/ 9023539 h 9738027"/>
                <a:gd name="connsiteX442" fmla="*/ 7310436 w 14030783"/>
                <a:gd name="connsiteY442" fmla="*/ 9063681 h 9738027"/>
                <a:gd name="connsiteX443" fmla="*/ 7346609 w 14030783"/>
                <a:gd name="connsiteY443" fmla="*/ 9109604 h 9738027"/>
                <a:gd name="connsiteX444" fmla="*/ 7382328 w 14030783"/>
                <a:gd name="connsiteY444" fmla="*/ 9159270 h 9738027"/>
                <a:gd name="connsiteX445" fmla="*/ 7499349 w 14030783"/>
                <a:gd name="connsiteY445" fmla="*/ 9164600 h 9738027"/>
                <a:gd name="connsiteX446" fmla="*/ 7586435 w 14030783"/>
                <a:gd name="connsiteY446" fmla="*/ 9179114 h 9738027"/>
                <a:gd name="connsiteX447" fmla="*/ 7600949 w 14030783"/>
                <a:gd name="connsiteY447" fmla="*/ 9353285 h 9738027"/>
                <a:gd name="connsiteX448" fmla="*/ 7673521 w 14030783"/>
                <a:gd name="connsiteY448" fmla="*/ 9367800 h 9738027"/>
                <a:gd name="connsiteX449" fmla="*/ 7760607 w 14030783"/>
                <a:gd name="connsiteY449" fmla="*/ 9396828 h 9738027"/>
                <a:gd name="connsiteX450" fmla="*/ 7847692 w 14030783"/>
                <a:gd name="connsiteY450" fmla="*/ 9425857 h 9738027"/>
                <a:gd name="connsiteX451" fmla="*/ 7891235 w 14030783"/>
                <a:gd name="connsiteY451" fmla="*/ 9440371 h 9738027"/>
                <a:gd name="connsiteX452" fmla="*/ 7934778 w 14030783"/>
                <a:gd name="connsiteY452" fmla="*/ 9396828 h 9738027"/>
                <a:gd name="connsiteX453" fmla="*/ 7978321 w 14030783"/>
                <a:gd name="connsiteY453" fmla="*/ 9382314 h 9738027"/>
                <a:gd name="connsiteX454" fmla="*/ 8001453 w 14030783"/>
                <a:gd name="connsiteY454" fmla="*/ 9347389 h 9738027"/>
                <a:gd name="connsiteX455" fmla="*/ 8044315 w 14030783"/>
                <a:gd name="connsiteY455" fmla="*/ 9335483 h 9738027"/>
                <a:gd name="connsiteX456" fmla="*/ 8103847 w 14030783"/>
                <a:gd name="connsiteY456" fmla="*/ 9397396 h 9738027"/>
                <a:gd name="connsiteX457" fmla="*/ 8207942 w 14030783"/>
                <a:gd name="connsiteY457" fmla="*/ 9437309 h 9738027"/>
                <a:gd name="connsiteX458" fmla="*/ 8253866 w 14030783"/>
                <a:gd name="connsiteY458" fmla="*/ 9392633 h 9738027"/>
                <a:gd name="connsiteX459" fmla="*/ 8294347 w 14030783"/>
                <a:gd name="connsiteY459" fmla="*/ 9401818 h 9738027"/>
                <a:gd name="connsiteX460" fmla="*/ 8337890 w 14030783"/>
                <a:gd name="connsiteY460" fmla="*/ 9438217 h 9738027"/>
                <a:gd name="connsiteX461" fmla="*/ 8356259 w 14030783"/>
                <a:gd name="connsiteY461" fmla="*/ 9485502 h 9738027"/>
                <a:gd name="connsiteX462" fmla="*/ 8333808 w 14030783"/>
                <a:gd name="connsiteY462" fmla="*/ 9519633 h 9738027"/>
                <a:gd name="connsiteX463" fmla="*/ 8315778 w 14030783"/>
                <a:gd name="connsiteY463" fmla="*/ 9604564 h 9738027"/>
                <a:gd name="connsiteX464" fmla="*/ 8348095 w 14030783"/>
                <a:gd name="connsiteY464" fmla="*/ 9685413 h 9738027"/>
                <a:gd name="connsiteX465" fmla="*/ 8389257 w 14030783"/>
                <a:gd name="connsiteY465" fmla="*/ 9738027 h 9738027"/>
                <a:gd name="connsiteX466" fmla="*/ 8428264 w 14030783"/>
                <a:gd name="connsiteY466" fmla="*/ 9730657 h 9738027"/>
                <a:gd name="connsiteX467" fmla="*/ 8425202 w 14030783"/>
                <a:gd name="connsiteY467" fmla="*/ 9682578 h 9738027"/>
                <a:gd name="connsiteX468" fmla="*/ 8399235 w 14030783"/>
                <a:gd name="connsiteY468" fmla="*/ 9643571 h 9738027"/>
                <a:gd name="connsiteX469" fmla="*/ 8389937 w 14030783"/>
                <a:gd name="connsiteY469" fmla="*/ 9571453 h 9738027"/>
                <a:gd name="connsiteX470" fmla="*/ 8409214 w 14030783"/>
                <a:gd name="connsiteY470" fmla="*/ 9527684 h 9738027"/>
                <a:gd name="connsiteX471" fmla="*/ 8434841 w 14030783"/>
                <a:gd name="connsiteY471" fmla="*/ 9475977 h 9738027"/>
                <a:gd name="connsiteX472" fmla="*/ 8468178 w 14030783"/>
                <a:gd name="connsiteY472" fmla="*/ 9483120 h 9738027"/>
                <a:gd name="connsiteX473" fmla="*/ 8534853 w 14030783"/>
                <a:gd name="connsiteY473" fmla="*/ 9473595 h 9738027"/>
                <a:gd name="connsiteX474" fmla="*/ 8592684 w 14030783"/>
                <a:gd name="connsiteY474" fmla="*/ 9453185 h 9738027"/>
                <a:gd name="connsiteX475" fmla="*/ 8675007 w 14030783"/>
                <a:gd name="connsiteY475" fmla="*/ 9428465 h 9738027"/>
                <a:gd name="connsiteX476" fmla="*/ 8734991 w 14030783"/>
                <a:gd name="connsiteY476" fmla="*/ 9415877 h 9738027"/>
                <a:gd name="connsiteX477" fmla="*/ 8730116 w 14030783"/>
                <a:gd name="connsiteY477" fmla="*/ 9375964 h 9738027"/>
                <a:gd name="connsiteX478" fmla="*/ 8753928 w 14030783"/>
                <a:gd name="connsiteY478" fmla="*/ 9356914 h 9738027"/>
                <a:gd name="connsiteX479" fmla="*/ 8782503 w 14030783"/>
                <a:gd name="connsiteY479" fmla="*/ 9359295 h 9738027"/>
                <a:gd name="connsiteX480" fmla="*/ 8849178 w 14030783"/>
                <a:gd name="connsiteY480" fmla="*/ 9382314 h 9738027"/>
                <a:gd name="connsiteX481" fmla="*/ 8894876 w 14030783"/>
                <a:gd name="connsiteY481" fmla="*/ 9312577 h 9738027"/>
                <a:gd name="connsiteX482" fmla="*/ 8942047 w 14030783"/>
                <a:gd name="connsiteY482" fmla="*/ 9314052 h 9738027"/>
                <a:gd name="connsiteX483" fmla="*/ 8980147 w 14030783"/>
                <a:gd name="connsiteY483" fmla="*/ 9356914 h 9738027"/>
                <a:gd name="connsiteX484" fmla="*/ 9023009 w 14030783"/>
                <a:gd name="connsiteY484" fmla="*/ 9321195 h 9738027"/>
                <a:gd name="connsiteX485" fmla="*/ 9064511 w 14030783"/>
                <a:gd name="connsiteY485" fmla="*/ 9264272 h 9738027"/>
                <a:gd name="connsiteX486" fmla="*/ 9124723 w 14030783"/>
                <a:gd name="connsiteY486" fmla="*/ 9278106 h 9738027"/>
                <a:gd name="connsiteX487" fmla="*/ 9163503 w 14030783"/>
                <a:gd name="connsiteY487" fmla="*/ 9237852 h 9738027"/>
                <a:gd name="connsiteX488" fmla="*/ 9168266 w 14030783"/>
                <a:gd name="connsiteY488" fmla="*/ 9186258 h 9738027"/>
                <a:gd name="connsiteX489" fmla="*/ 9199222 w 14030783"/>
                <a:gd name="connsiteY489" fmla="*/ 9133077 h 9738027"/>
                <a:gd name="connsiteX490" fmla="*/ 9242084 w 14030783"/>
                <a:gd name="connsiteY490" fmla="*/ 9156889 h 9738027"/>
                <a:gd name="connsiteX491" fmla="*/ 9285174 w 14030783"/>
                <a:gd name="connsiteY491" fmla="*/ 9196690 h 9738027"/>
                <a:gd name="connsiteX492" fmla="*/ 9344478 w 14030783"/>
                <a:gd name="connsiteY492" fmla="*/ 9159270 h 9738027"/>
                <a:gd name="connsiteX493" fmla="*/ 9438367 w 14030783"/>
                <a:gd name="connsiteY493" fmla="*/ 9131943 h 9738027"/>
                <a:gd name="connsiteX494" fmla="*/ 9496878 w 14030783"/>
                <a:gd name="connsiteY494" fmla="*/ 9130695 h 9738027"/>
                <a:gd name="connsiteX495" fmla="*/ 9557316 w 14030783"/>
                <a:gd name="connsiteY495" fmla="*/ 9105521 h 9738027"/>
                <a:gd name="connsiteX496" fmla="*/ 9613446 w 14030783"/>
                <a:gd name="connsiteY496" fmla="*/ 9126046 h 9738027"/>
                <a:gd name="connsiteX497" fmla="*/ 9691007 w 14030783"/>
                <a:gd name="connsiteY497" fmla="*/ 9106543 h 9738027"/>
                <a:gd name="connsiteX498" fmla="*/ 9792153 w 14030783"/>
                <a:gd name="connsiteY498" fmla="*/ 9094977 h 9738027"/>
                <a:gd name="connsiteX499" fmla="*/ 9854973 w 14030783"/>
                <a:gd name="connsiteY499" fmla="*/ 9050866 h 9738027"/>
                <a:gd name="connsiteX500" fmla="*/ 9842159 w 14030783"/>
                <a:gd name="connsiteY500" fmla="*/ 9009252 h 9738027"/>
                <a:gd name="connsiteX501" fmla="*/ 9858034 w 14030783"/>
                <a:gd name="connsiteY501" fmla="*/ 8981583 h 9738027"/>
                <a:gd name="connsiteX502" fmla="*/ 9911216 w 14030783"/>
                <a:gd name="connsiteY502" fmla="*/ 8980677 h 9738027"/>
                <a:gd name="connsiteX503" fmla="*/ 9932534 w 14030783"/>
                <a:gd name="connsiteY503" fmla="*/ 8931350 h 9738027"/>
                <a:gd name="connsiteX504" fmla="*/ 9981519 w 14030783"/>
                <a:gd name="connsiteY504" fmla="*/ 8904022 h 9738027"/>
                <a:gd name="connsiteX505" fmla="*/ 10063162 w 14030783"/>
                <a:gd name="connsiteY505" fmla="*/ 8850956 h 9738027"/>
                <a:gd name="connsiteX506" fmla="*/ 10140723 w 14030783"/>
                <a:gd name="connsiteY506" fmla="*/ 8802650 h 9738027"/>
                <a:gd name="connsiteX507" fmla="*/ 10169524 w 14030783"/>
                <a:gd name="connsiteY507" fmla="*/ 8768632 h 9738027"/>
                <a:gd name="connsiteX508" fmla="*/ 10138795 w 14030783"/>
                <a:gd name="connsiteY508" fmla="*/ 8719646 h 9738027"/>
                <a:gd name="connsiteX509" fmla="*/ 10178256 w 14030783"/>
                <a:gd name="connsiteY509" fmla="*/ 8683474 h 9738027"/>
                <a:gd name="connsiteX510" fmla="*/ 10238467 w 14030783"/>
                <a:gd name="connsiteY510" fmla="*/ 8664197 h 9738027"/>
                <a:gd name="connsiteX511" fmla="*/ 10291535 w 14030783"/>
                <a:gd name="connsiteY511" fmla="*/ 8642539 h 9738027"/>
                <a:gd name="connsiteX512" fmla="*/ 10332470 w 14030783"/>
                <a:gd name="connsiteY512" fmla="*/ 8610902 h 9738027"/>
                <a:gd name="connsiteX513" fmla="*/ 10389847 w 14030783"/>
                <a:gd name="connsiteY513" fmla="*/ 8533002 h 9738027"/>
                <a:gd name="connsiteX514" fmla="*/ 10402207 w 14030783"/>
                <a:gd name="connsiteY514" fmla="*/ 8525971 h 9738027"/>
                <a:gd name="connsiteX515" fmla="*/ 10436905 w 14030783"/>
                <a:gd name="connsiteY515" fmla="*/ 8480274 h 9738027"/>
                <a:gd name="connsiteX516" fmla="*/ 10475232 w 14030783"/>
                <a:gd name="connsiteY516" fmla="*/ 8443875 h 9738027"/>
                <a:gd name="connsiteX517" fmla="*/ 10518321 w 14030783"/>
                <a:gd name="connsiteY517" fmla="*/ 8395343 h 9738027"/>
                <a:gd name="connsiteX518" fmla="*/ 10533516 w 14030783"/>
                <a:gd name="connsiteY518" fmla="*/ 8308257 h 9738027"/>
                <a:gd name="connsiteX519" fmla="*/ 10538052 w 14030783"/>
                <a:gd name="connsiteY519" fmla="*/ 8247819 h 9738027"/>
                <a:gd name="connsiteX520" fmla="*/ 10520816 w 14030783"/>
                <a:gd name="connsiteY520" fmla="*/ 8171052 h 9738027"/>
                <a:gd name="connsiteX521" fmla="*/ 10561864 w 14030783"/>
                <a:gd name="connsiteY521" fmla="*/ 8117643 h 9738027"/>
                <a:gd name="connsiteX522" fmla="*/ 10605407 w 14030783"/>
                <a:gd name="connsiteY522" fmla="*/ 8119571 h 9738027"/>
                <a:gd name="connsiteX523" fmla="*/ 10666072 w 14030783"/>
                <a:gd name="connsiteY523" fmla="*/ 8102676 h 9738027"/>
                <a:gd name="connsiteX524" fmla="*/ 10693627 w 14030783"/>
                <a:gd name="connsiteY524" fmla="*/ 8025569 h 9738027"/>
                <a:gd name="connsiteX525" fmla="*/ 10735128 w 14030783"/>
                <a:gd name="connsiteY525" fmla="*/ 7994839 h 9738027"/>
                <a:gd name="connsiteX526" fmla="*/ 10813823 w 14030783"/>
                <a:gd name="connsiteY526" fmla="*/ 7894940 h 9738027"/>
                <a:gd name="connsiteX527" fmla="*/ 10845233 w 14030783"/>
                <a:gd name="connsiteY527" fmla="*/ 7805246 h 9738027"/>
                <a:gd name="connsiteX528" fmla="*/ 10886394 w 14030783"/>
                <a:gd name="connsiteY528" fmla="*/ 7745488 h 9738027"/>
                <a:gd name="connsiteX529" fmla="*/ 10942297 w 14030783"/>
                <a:gd name="connsiteY529" fmla="*/ 7730520 h 9738027"/>
                <a:gd name="connsiteX530" fmla="*/ 10997292 w 14030783"/>
                <a:gd name="connsiteY530" fmla="*/ 7727685 h 9738027"/>
                <a:gd name="connsiteX531" fmla="*/ 10990829 w 14030783"/>
                <a:gd name="connsiteY531" fmla="*/ 7706028 h 9738027"/>
                <a:gd name="connsiteX532" fmla="*/ 10982778 w 14030783"/>
                <a:gd name="connsiteY532" fmla="*/ 7652732 h 9738027"/>
                <a:gd name="connsiteX533" fmla="*/ 10989695 w 14030783"/>
                <a:gd name="connsiteY533" fmla="*/ 7604427 h 9738027"/>
                <a:gd name="connsiteX534" fmla="*/ 10956584 w 14030783"/>
                <a:gd name="connsiteY534" fmla="*/ 7507590 h 9738027"/>
                <a:gd name="connsiteX535" fmla="*/ 10954430 w 14030783"/>
                <a:gd name="connsiteY535" fmla="*/ 7454521 h 9738027"/>
                <a:gd name="connsiteX536" fmla="*/ 11002735 w 14030783"/>
                <a:gd name="connsiteY536" fmla="*/ 7401681 h 9738027"/>
                <a:gd name="connsiteX537" fmla="*/ 11063741 w 14030783"/>
                <a:gd name="connsiteY537" fmla="*/ 7373333 h 9738027"/>
                <a:gd name="connsiteX538" fmla="*/ 11055349 w 14030783"/>
                <a:gd name="connsiteY538" fmla="*/ 7335800 h 9738027"/>
                <a:gd name="connsiteX539" fmla="*/ 11013734 w 14030783"/>
                <a:gd name="connsiteY539" fmla="*/ 7306998 h 9738027"/>
                <a:gd name="connsiteX540" fmla="*/ 10951368 w 14030783"/>
                <a:gd name="connsiteY540" fmla="*/ 7239643 h 9738027"/>
                <a:gd name="connsiteX541" fmla="*/ 10890703 w 14030783"/>
                <a:gd name="connsiteY541" fmla="*/ 7270371 h 9738027"/>
                <a:gd name="connsiteX542" fmla="*/ 10820966 w 14030783"/>
                <a:gd name="connsiteY542" fmla="*/ 7263001 h 9738027"/>
                <a:gd name="connsiteX543" fmla="*/ 10823121 w 14030783"/>
                <a:gd name="connsiteY543" fmla="*/ 7205171 h 9738027"/>
                <a:gd name="connsiteX544" fmla="*/ 10869045 w 14030783"/>
                <a:gd name="connsiteY544" fmla="*/ 7133053 h 9738027"/>
                <a:gd name="connsiteX545" fmla="*/ 10916103 w 14030783"/>
                <a:gd name="connsiteY545" fmla="*/ 7116158 h 9738027"/>
                <a:gd name="connsiteX546" fmla="*/ 10956130 w 14030783"/>
                <a:gd name="connsiteY546" fmla="*/ 7087357 h 9738027"/>
                <a:gd name="connsiteX547" fmla="*/ 11012486 w 14030783"/>
                <a:gd name="connsiteY547" fmla="*/ 7074769 h 9738027"/>
                <a:gd name="connsiteX548" fmla="*/ 11072244 w 14030783"/>
                <a:gd name="connsiteY548" fmla="*/ 7055039 h 9738027"/>
                <a:gd name="connsiteX549" fmla="*/ 10968491 w 14030783"/>
                <a:gd name="connsiteY549" fmla="*/ 6954120 h 9738027"/>
                <a:gd name="connsiteX550" fmla="*/ 10942070 w 14030783"/>
                <a:gd name="connsiteY550" fmla="*/ 6879619 h 9738027"/>
                <a:gd name="connsiteX551" fmla="*/ 11036527 w 14030783"/>
                <a:gd name="connsiteY551" fmla="*/ 6886083 h 9738027"/>
                <a:gd name="connsiteX552" fmla="*/ 11084378 w 14030783"/>
                <a:gd name="connsiteY552" fmla="*/ 6856828 h 9738027"/>
                <a:gd name="connsiteX553" fmla="*/ 11026321 w 14030783"/>
                <a:gd name="connsiteY553" fmla="*/ 6788566 h 9738027"/>
                <a:gd name="connsiteX554" fmla="*/ 10953749 w 14030783"/>
                <a:gd name="connsiteY554" fmla="*/ 6740714 h 9738027"/>
                <a:gd name="connsiteX555" fmla="*/ 10948307 w 14030783"/>
                <a:gd name="connsiteY555" fmla="*/ 6692862 h 9738027"/>
                <a:gd name="connsiteX556" fmla="*/ 10895692 w 14030783"/>
                <a:gd name="connsiteY556" fmla="*/ 6668143 h 9738027"/>
                <a:gd name="connsiteX557" fmla="*/ 10852603 w 14030783"/>
                <a:gd name="connsiteY557" fmla="*/ 6633671 h 9738027"/>
                <a:gd name="connsiteX558" fmla="*/ 10842851 w 14030783"/>
                <a:gd name="connsiteY558" fmla="*/ 6556790 h 9738027"/>
                <a:gd name="connsiteX559" fmla="*/ 10832646 w 14030783"/>
                <a:gd name="connsiteY559" fmla="*/ 6494198 h 9738027"/>
                <a:gd name="connsiteX560" fmla="*/ 10779578 w 14030783"/>
                <a:gd name="connsiteY560" fmla="*/ 6367878 h 9738027"/>
                <a:gd name="connsiteX561" fmla="*/ 10750549 w 14030783"/>
                <a:gd name="connsiteY561" fmla="*/ 6247228 h 9738027"/>
                <a:gd name="connsiteX562" fmla="*/ 10707007 w 14030783"/>
                <a:gd name="connsiteY562" fmla="*/ 6218200 h 9738027"/>
                <a:gd name="connsiteX563" fmla="*/ 10658021 w 14030783"/>
                <a:gd name="connsiteY563" fmla="*/ 6155833 h 9738027"/>
                <a:gd name="connsiteX564" fmla="*/ 10547349 w 14030783"/>
                <a:gd name="connsiteY564" fmla="*/ 6072831 h 9738027"/>
                <a:gd name="connsiteX565" fmla="*/ 10465027 w 14030783"/>
                <a:gd name="connsiteY565" fmla="*/ 6005701 h 9738027"/>
                <a:gd name="connsiteX566" fmla="*/ 10480221 w 14030783"/>
                <a:gd name="connsiteY566" fmla="*/ 5885505 h 9738027"/>
                <a:gd name="connsiteX567" fmla="*/ 10547803 w 14030783"/>
                <a:gd name="connsiteY567" fmla="*/ 5822232 h 9738027"/>
                <a:gd name="connsiteX568" fmla="*/ 10634435 w 14030783"/>
                <a:gd name="connsiteY568" fmla="*/ 5724714 h 9738027"/>
                <a:gd name="connsiteX569" fmla="*/ 10668453 w 14030783"/>
                <a:gd name="connsiteY569" fmla="*/ 5637402 h 9738027"/>
                <a:gd name="connsiteX570" fmla="*/ 10711996 w 14030783"/>
                <a:gd name="connsiteY570" fmla="*/ 5604745 h 9738027"/>
                <a:gd name="connsiteX571" fmla="*/ 10789103 w 14030783"/>
                <a:gd name="connsiteY571" fmla="*/ 5627196 h 9738027"/>
                <a:gd name="connsiteX572" fmla="*/ 10799989 w 14030783"/>
                <a:gd name="connsiteY572" fmla="*/ 5560067 h 9738027"/>
                <a:gd name="connsiteX573" fmla="*/ 10853057 w 14030783"/>
                <a:gd name="connsiteY573" fmla="*/ 5502464 h 9738027"/>
                <a:gd name="connsiteX574" fmla="*/ 10929936 w 14030783"/>
                <a:gd name="connsiteY574" fmla="*/ 5468446 h 9738027"/>
                <a:gd name="connsiteX575" fmla="*/ 10997292 w 14030783"/>
                <a:gd name="connsiteY575" fmla="*/ 5463457 h 9738027"/>
                <a:gd name="connsiteX576" fmla="*/ 11027909 w 14030783"/>
                <a:gd name="connsiteY576" fmla="*/ 5434655 h 9738027"/>
                <a:gd name="connsiteX577" fmla="*/ 11090501 w 14030783"/>
                <a:gd name="connsiteY577" fmla="*/ 5395875 h 9738027"/>
                <a:gd name="connsiteX578" fmla="*/ 11200492 w 14030783"/>
                <a:gd name="connsiteY578" fmla="*/ 5361857 h 9738027"/>
                <a:gd name="connsiteX579" fmla="*/ 11244035 w 14030783"/>
                <a:gd name="connsiteY579" fmla="*/ 5332828 h 9738027"/>
                <a:gd name="connsiteX580" fmla="*/ 11200492 w 14030783"/>
                <a:gd name="connsiteY580" fmla="*/ 5303800 h 9738027"/>
                <a:gd name="connsiteX581" fmla="*/ 10910207 w 14030783"/>
                <a:gd name="connsiteY581" fmla="*/ 5260257 h 9738027"/>
                <a:gd name="connsiteX582" fmla="*/ 10866664 w 14030783"/>
                <a:gd name="connsiteY582" fmla="*/ 5216714 h 9738027"/>
                <a:gd name="connsiteX583" fmla="*/ 10721521 w 14030783"/>
                <a:gd name="connsiteY583" fmla="*/ 5274771 h 9738027"/>
                <a:gd name="connsiteX584" fmla="*/ 10663464 w 14030783"/>
                <a:gd name="connsiteY584" fmla="*/ 5303800 h 9738027"/>
                <a:gd name="connsiteX585" fmla="*/ 10576378 w 14030783"/>
                <a:gd name="connsiteY585" fmla="*/ 5390206 h 9738027"/>
                <a:gd name="connsiteX586" fmla="*/ 10479087 w 14030783"/>
                <a:gd name="connsiteY586" fmla="*/ 5361403 h 9738027"/>
                <a:gd name="connsiteX587" fmla="*/ 10407422 w 14030783"/>
                <a:gd name="connsiteY587" fmla="*/ 5317633 h 9738027"/>
                <a:gd name="connsiteX588" fmla="*/ 10387692 w 14030783"/>
                <a:gd name="connsiteY588" fmla="*/ 5245743 h 9738027"/>
                <a:gd name="connsiteX589" fmla="*/ 10402207 w 14030783"/>
                <a:gd name="connsiteY589" fmla="*/ 5187685 h 9738027"/>
                <a:gd name="connsiteX590" fmla="*/ 10431235 w 14030783"/>
                <a:gd name="connsiteY590" fmla="*/ 5144143 h 9738027"/>
                <a:gd name="connsiteX591" fmla="*/ 10387692 w 14030783"/>
                <a:gd name="connsiteY591" fmla="*/ 5115114 h 9738027"/>
                <a:gd name="connsiteX592" fmla="*/ 10329635 w 14030783"/>
                <a:gd name="connsiteY592" fmla="*/ 5100600 h 9738027"/>
                <a:gd name="connsiteX593" fmla="*/ 10242549 w 14030783"/>
                <a:gd name="connsiteY593" fmla="*/ 5071571 h 9738027"/>
                <a:gd name="connsiteX594" fmla="*/ 10199007 w 14030783"/>
                <a:gd name="connsiteY594" fmla="*/ 5057057 h 9738027"/>
                <a:gd name="connsiteX595" fmla="*/ 10112602 w 14030783"/>
                <a:gd name="connsiteY595" fmla="*/ 5028028 h 9738027"/>
                <a:gd name="connsiteX596" fmla="*/ 10083346 w 14030783"/>
                <a:gd name="connsiteY596" fmla="*/ 4921665 h 9738027"/>
                <a:gd name="connsiteX597" fmla="*/ 10088789 w 14030783"/>
                <a:gd name="connsiteY597" fmla="*/ 4868598 h 9738027"/>
                <a:gd name="connsiteX598" fmla="*/ 10141403 w 14030783"/>
                <a:gd name="connsiteY598" fmla="*/ 4758381 h 9738027"/>
                <a:gd name="connsiteX599" fmla="*/ 10227809 w 14030783"/>
                <a:gd name="connsiteY599" fmla="*/ 4753164 h 9738027"/>
                <a:gd name="connsiteX600" fmla="*/ 10301060 w 14030783"/>
                <a:gd name="connsiteY600" fmla="*/ 4791490 h 9738027"/>
                <a:gd name="connsiteX601" fmla="*/ 10350727 w 14030783"/>
                <a:gd name="connsiteY601" fmla="*/ 4762462 h 9738027"/>
                <a:gd name="connsiteX602" fmla="*/ 10404021 w 14030783"/>
                <a:gd name="connsiteY602" fmla="*/ 4752710 h 9738027"/>
                <a:gd name="connsiteX603" fmla="*/ 10461851 w 14030783"/>
                <a:gd name="connsiteY603" fmla="*/ 4698963 h 9738027"/>
                <a:gd name="connsiteX604" fmla="*/ 10486117 w 14030783"/>
                <a:gd name="connsiteY604" fmla="*/ 4607114 h 9738027"/>
                <a:gd name="connsiteX605" fmla="*/ 10530341 w 14030783"/>
                <a:gd name="connsiteY605" fmla="*/ 4532502 h 9738027"/>
                <a:gd name="connsiteX606" fmla="*/ 10634435 w 14030783"/>
                <a:gd name="connsiteY606" fmla="*/ 4520028 h 9738027"/>
                <a:gd name="connsiteX607" fmla="*/ 10677978 w 14030783"/>
                <a:gd name="connsiteY607" fmla="*/ 4491000 h 9738027"/>
                <a:gd name="connsiteX608" fmla="*/ 10750549 w 14030783"/>
                <a:gd name="connsiteY608" fmla="*/ 4403914 h 9738027"/>
                <a:gd name="connsiteX609" fmla="*/ 10794092 w 14030783"/>
                <a:gd name="connsiteY609" fmla="*/ 4360371 h 9738027"/>
                <a:gd name="connsiteX610" fmla="*/ 10814503 w 14030783"/>
                <a:gd name="connsiteY610" fmla="*/ 4302314 h 9738027"/>
                <a:gd name="connsiteX611" fmla="*/ 10887528 w 14030783"/>
                <a:gd name="connsiteY611" fmla="*/ 4251514 h 9738027"/>
                <a:gd name="connsiteX612" fmla="*/ 11016116 w 14030783"/>
                <a:gd name="connsiteY612" fmla="*/ 4232464 h 9738027"/>
                <a:gd name="connsiteX613" fmla="*/ 11142209 w 14030783"/>
                <a:gd name="connsiteY613" fmla="*/ 4307983 h 9738027"/>
                <a:gd name="connsiteX614" fmla="*/ 11165794 w 14030783"/>
                <a:gd name="connsiteY614" fmla="*/ 4433170 h 9738027"/>
                <a:gd name="connsiteX615" fmla="*/ 11117489 w 14030783"/>
                <a:gd name="connsiteY615" fmla="*/ 4505514 h 9738027"/>
                <a:gd name="connsiteX616" fmla="*/ 11087553 w 14030783"/>
                <a:gd name="connsiteY616" fmla="*/ 4551552 h 9738027"/>
                <a:gd name="connsiteX617" fmla="*/ 11088687 w 14030783"/>
                <a:gd name="connsiteY617" fmla="*/ 4577632 h 9738027"/>
                <a:gd name="connsiteX618" fmla="*/ 11026321 w 14030783"/>
                <a:gd name="connsiteY618" fmla="*/ 4592600 h 9738027"/>
                <a:gd name="connsiteX619" fmla="*/ 11011807 w 14030783"/>
                <a:gd name="connsiteY619" fmla="*/ 4650657 h 9738027"/>
                <a:gd name="connsiteX620" fmla="*/ 11098892 w 14030783"/>
                <a:gd name="connsiteY620" fmla="*/ 4665171 h 9738027"/>
                <a:gd name="connsiteX621" fmla="*/ 11055349 w 14030783"/>
                <a:gd name="connsiteY621" fmla="*/ 4708714 h 9738027"/>
                <a:gd name="connsiteX622" fmla="*/ 11040835 w 14030783"/>
                <a:gd name="connsiteY622" fmla="*/ 4752257 h 9738027"/>
                <a:gd name="connsiteX623" fmla="*/ 11055349 w 14030783"/>
                <a:gd name="connsiteY623" fmla="*/ 4781285 h 9738027"/>
                <a:gd name="connsiteX624" fmla="*/ 11098892 w 14030783"/>
                <a:gd name="connsiteY624" fmla="*/ 4737743 h 9738027"/>
                <a:gd name="connsiteX625" fmla="*/ 11229521 w 14030783"/>
                <a:gd name="connsiteY625" fmla="*/ 4650657 h 9738027"/>
                <a:gd name="connsiteX626" fmla="*/ 11287578 w 14030783"/>
                <a:gd name="connsiteY626" fmla="*/ 4636143 h 9738027"/>
                <a:gd name="connsiteX627" fmla="*/ 11374664 w 14030783"/>
                <a:gd name="connsiteY627" fmla="*/ 4592600 h 9738027"/>
                <a:gd name="connsiteX628" fmla="*/ 11461749 w 14030783"/>
                <a:gd name="connsiteY628" fmla="*/ 4549057 h 9738027"/>
                <a:gd name="connsiteX629" fmla="*/ 11577864 w 14030783"/>
                <a:gd name="connsiteY629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71578 w 14030783"/>
                <a:gd name="connsiteY131" fmla="*/ 2038085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76933 w 14030783"/>
                <a:gd name="connsiteY134" fmla="*/ 2173930 h 9738027"/>
                <a:gd name="connsiteX135" fmla="*/ 10566399 w 14030783"/>
                <a:gd name="connsiteY135" fmla="*/ 2261243 h 9738027"/>
                <a:gd name="connsiteX136" fmla="*/ 10590892 w 14030783"/>
                <a:gd name="connsiteY136" fmla="*/ 2328371 h 9738027"/>
                <a:gd name="connsiteX137" fmla="*/ 10576378 w 14030783"/>
                <a:gd name="connsiteY137" fmla="*/ 2429971 h 9738027"/>
                <a:gd name="connsiteX138" fmla="*/ 10489292 w 14030783"/>
                <a:gd name="connsiteY138" fmla="*/ 2415457 h 9738027"/>
                <a:gd name="connsiteX139" fmla="*/ 10366035 w 14030783"/>
                <a:gd name="connsiteY139" fmla="*/ 2384614 h 9738027"/>
                <a:gd name="connsiteX140" fmla="*/ 10081191 w 14030783"/>
                <a:gd name="connsiteY140" fmla="*/ 2437115 h 9738027"/>
                <a:gd name="connsiteX141" fmla="*/ 10049554 w 14030783"/>
                <a:gd name="connsiteY141" fmla="*/ 2519439 h 9738027"/>
                <a:gd name="connsiteX142" fmla="*/ 9954417 w 14030783"/>
                <a:gd name="connsiteY142" fmla="*/ 2541550 h 9738027"/>
                <a:gd name="connsiteX143" fmla="*/ 9875498 w 14030783"/>
                <a:gd name="connsiteY143" fmla="*/ 2529870 h 9738027"/>
                <a:gd name="connsiteX144" fmla="*/ 9823336 w 14030783"/>
                <a:gd name="connsiteY144" fmla="*/ 2608678 h 9738027"/>
                <a:gd name="connsiteX145" fmla="*/ 9749064 w 14030783"/>
                <a:gd name="connsiteY145" fmla="*/ 2705743 h 9738027"/>
                <a:gd name="connsiteX146" fmla="*/ 9647464 w 14030783"/>
                <a:gd name="connsiteY146" fmla="*/ 2807343 h 9738027"/>
                <a:gd name="connsiteX147" fmla="*/ 9415235 w 14030783"/>
                <a:gd name="connsiteY147" fmla="*/ 2821857 h 9738027"/>
                <a:gd name="connsiteX148" fmla="*/ 9371692 w 14030783"/>
                <a:gd name="connsiteY148" fmla="*/ 2850885 h 9738027"/>
                <a:gd name="connsiteX149" fmla="*/ 9313635 w 14030783"/>
                <a:gd name="connsiteY149" fmla="*/ 2923457 h 9738027"/>
                <a:gd name="connsiteX150" fmla="*/ 9284607 w 14030783"/>
                <a:gd name="connsiteY150" fmla="*/ 2967000 h 9738027"/>
                <a:gd name="connsiteX151" fmla="*/ 9197521 w 14030783"/>
                <a:gd name="connsiteY151" fmla="*/ 3025057 h 9738027"/>
                <a:gd name="connsiteX152" fmla="*/ 9095921 w 14030783"/>
                <a:gd name="connsiteY152" fmla="*/ 3010543 h 9738027"/>
                <a:gd name="connsiteX153" fmla="*/ 9052378 w 14030783"/>
                <a:gd name="connsiteY153" fmla="*/ 2981514 h 9738027"/>
                <a:gd name="connsiteX154" fmla="*/ 8950778 w 14030783"/>
                <a:gd name="connsiteY154" fmla="*/ 2952485 h 9738027"/>
                <a:gd name="connsiteX155" fmla="*/ 8863692 w 14030783"/>
                <a:gd name="connsiteY155" fmla="*/ 2923457 h 9738027"/>
                <a:gd name="connsiteX156" fmla="*/ 8820149 w 14030783"/>
                <a:gd name="connsiteY156" fmla="*/ 2937971 h 9738027"/>
                <a:gd name="connsiteX157" fmla="*/ 8762092 w 14030783"/>
                <a:gd name="connsiteY157" fmla="*/ 3068600 h 9738027"/>
                <a:gd name="connsiteX158" fmla="*/ 8747578 w 14030783"/>
                <a:gd name="connsiteY158" fmla="*/ 3112143 h 9738027"/>
                <a:gd name="connsiteX159" fmla="*/ 8733064 w 14030783"/>
                <a:gd name="connsiteY159" fmla="*/ 3155685 h 9738027"/>
                <a:gd name="connsiteX160" fmla="*/ 8776607 w 14030783"/>
                <a:gd name="connsiteY160" fmla="*/ 3358885 h 9738027"/>
                <a:gd name="connsiteX161" fmla="*/ 8791121 w 14030783"/>
                <a:gd name="connsiteY161" fmla="*/ 3402428 h 9738027"/>
                <a:gd name="connsiteX162" fmla="*/ 8689521 w 14030783"/>
                <a:gd name="connsiteY162" fmla="*/ 3460485 h 9738027"/>
                <a:gd name="connsiteX163" fmla="*/ 8602435 w 14030783"/>
                <a:gd name="connsiteY163" fmla="*/ 3504028 h 9738027"/>
                <a:gd name="connsiteX164" fmla="*/ 8566035 w 14030783"/>
                <a:gd name="connsiteY164" fmla="*/ 3552107 h 9738027"/>
                <a:gd name="connsiteX165" fmla="*/ 8500835 w 14030783"/>
                <a:gd name="connsiteY165" fmla="*/ 3620143 h 9738027"/>
                <a:gd name="connsiteX166" fmla="*/ 8428490 w 14030783"/>
                <a:gd name="connsiteY166" fmla="*/ 3652459 h 9738027"/>
                <a:gd name="connsiteX167" fmla="*/ 8375423 w 14030783"/>
                <a:gd name="connsiteY167" fmla="*/ 3686024 h 9738027"/>
                <a:gd name="connsiteX168" fmla="*/ 8261010 w 14030783"/>
                <a:gd name="connsiteY168" fmla="*/ 3787170 h 9738027"/>
                <a:gd name="connsiteX169" fmla="*/ 8137751 w 14030783"/>
                <a:gd name="connsiteY169" fmla="*/ 3783882 h 9738027"/>
                <a:gd name="connsiteX170" fmla="*/ 7977641 w 14030783"/>
                <a:gd name="connsiteY170" fmla="*/ 3772203 h 9738027"/>
                <a:gd name="connsiteX171" fmla="*/ 7876721 w 14030783"/>
                <a:gd name="connsiteY171" fmla="*/ 3765285 h 9738027"/>
                <a:gd name="connsiteX172" fmla="*/ 7760607 w 14030783"/>
                <a:gd name="connsiteY172" fmla="*/ 3760750 h 9738027"/>
                <a:gd name="connsiteX173" fmla="*/ 7695632 w 14030783"/>
                <a:gd name="connsiteY173" fmla="*/ 3787397 h 9738027"/>
                <a:gd name="connsiteX174" fmla="*/ 7649709 w 14030783"/>
                <a:gd name="connsiteY174" fmla="*/ 3813818 h 9738027"/>
                <a:gd name="connsiteX175" fmla="*/ 7601403 w 14030783"/>
                <a:gd name="connsiteY175" fmla="*/ 3835702 h 9738027"/>
                <a:gd name="connsiteX176" fmla="*/ 7499349 w 14030783"/>
                <a:gd name="connsiteY176" fmla="*/ 3881400 h 9738027"/>
                <a:gd name="connsiteX177" fmla="*/ 7455807 w 14030783"/>
                <a:gd name="connsiteY177" fmla="*/ 3910428 h 9738027"/>
                <a:gd name="connsiteX178" fmla="*/ 7426778 w 14030783"/>
                <a:gd name="connsiteY178" fmla="*/ 3953971 h 9738027"/>
                <a:gd name="connsiteX179" fmla="*/ 7339692 w 14030783"/>
                <a:gd name="connsiteY179" fmla="*/ 3983000 h 9738027"/>
                <a:gd name="connsiteX180" fmla="*/ 7209064 w 14030783"/>
                <a:gd name="connsiteY180" fmla="*/ 4012028 h 9738027"/>
                <a:gd name="connsiteX181" fmla="*/ 7123678 w 14030783"/>
                <a:gd name="connsiteY181" fmla="*/ 3927551 h 9738027"/>
                <a:gd name="connsiteX182" fmla="*/ 7020378 w 14030783"/>
                <a:gd name="connsiteY182" fmla="*/ 3924943 h 9738027"/>
                <a:gd name="connsiteX183" fmla="*/ 6915604 w 14030783"/>
                <a:gd name="connsiteY183" fmla="*/ 3941952 h 9738027"/>
                <a:gd name="connsiteX184" fmla="*/ 6788149 w 14030783"/>
                <a:gd name="connsiteY184" fmla="*/ 3905213 h 9738027"/>
                <a:gd name="connsiteX185" fmla="*/ 6676571 w 14030783"/>
                <a:gd name="connsiteY185" fmla="*/ 3860989 h 9738027"/>
                <a:gd name="connsiteX186" fmla="*/ 6584722 w 14030783"/>
                <a:gd name="connsiteY186" fmla="*/ 3822435 h 9738027"/>
                <a:gd name="connsiteX187" fmla="*/ 6526892 w 14030783"/>
                <a:gd name="connsiteY187" fmla="*/ 3798396 h 9738027"/>
                <a:gd name="connsiteX188" fmla="*/ 6466680 w 14030783"/>
                <a:gd name="connsiteY188" fmla="*/ 3781501 h 9738027"/>
                <a:gd name="connsiteX189" fmla="*/ 6265635 w 14030783"/>
                <a:gd name="connsiteY189" fmla="*/ 3692714 h 9738027"/>
                <a:gd name="connsiteX190" fmla="*/ 6207578 w 14030783"/>
                <a:gd name="connsiteY190" fmla="*/ 3678200 h 9738027"/>
                <a:gd name="connsiteX191" fmla="*/ 5960835 w 14030783"/>
                <a:gd name="connsiteY191" fmla="*/ 3663685 h 9738027"/>
                <a:gd name="connsiteX192" fmla="*/ 5627007 w 14030783"/>
                <a:gd name="connsiteY192" fmla="*/ 3663685 h 9738027"/>
                <a:gd name="connsiteX193" fmla="*/ 5568949 w 14030783"/>
                <a:gd name="connsiteY193" fmla="*/ 3678200 h 9738027"/>
                <a:gd name="connsiteX194" fmla="*/ 5481864 w 14030783"/>
                <a:gd name="connsiteY194" fmla="*/ 3692714 h 9738027"/>
                <a:gd name="connsiteX195" fmla="*/ 5293178 w 14030783"/>
                <a:gd name="connsiteY195" fmla="*/ 3678200 h 9738027"/>
                <a:gd name="connsiteX196" fmla="*/ 5206092 w 14030783"/>
                <a:gd name="connsiteY196" fmla="*/ 3620143 h 9738027"/>
                <a:gd name="connsiteX197" fmla="*/ 5191578 w 14030783"/>
                <a:gd name="connsiteY197" fmla="*/ 3576600 h 9738027"/>
                <a:gd name="connsiteX198" fmla="*/ 5104492 w 14030783"/>
                <a:gd name="connsiteY198" fmla="*/ 3489514 h 9738027"/>
                <a:gd name="connsiteX199" fmla="*/ 5070701 w 14030783"/>
                <a:gd name="connsiteY199" fmla="*/ 3392450 h 9738027"/>
                <a:gd name="connsiteX200" fmla="*/ 5022623 w 14030783"/>
                <a:gd name="connsiteY200" fmla="*/ 3281325 h 9738027"/>
                <a:gd name="connsiteX201" fmla="*/ 5031921 w 14030783"/>
                <a:gd name="connsiteY201" fmla="*/ 3213743 h 9738027"/>
                <a:gd name="connsiteX202" fmla="*/ 4959349 w 14030783"/>
                <a:gd name="connsiteY202" fmla="*/ 3199228 h 9738027"/>
                <a:gd name="connsiteX203" fmla="*/ 4879408 w 14030783"/>
                <a:gd name="connsiteY203" fmla="*/ 3194693 h 9738027"/>
                <a:gd name="connsiteX204" fmla="*/ 4785178 w 14030783"/>
                <a:gd name="connsiteY204" fmla="*/ 3141171 h 9738027"/>
                <a:gd name="connsiteX205" fmla="*/ 4727121 w 14030783"/>
                <a:gd name="connsiteY205" fmla="*/ 3054085 h 9738027"/>
                <a:gd name="connsiteX206" fmla="*/ 4683578 w 14030783"/>
                <a:gd name="connsiteY206" fmla="*/ 3039571 h 9738027"/>
                <a:gd name="connsiteX207" fmla="*/ 4640035 w 14030783"/>
                <a:gd name="connsiteY207" fmla="*/ 3010543 h 9738027"/>
                <a:gd name="connsiteX208" fmla="*/ 4494892 w 14030783"/>
                <a:gd name="connsiteY208" fmla="*/ 2981514 h 9738027"/>
                <a:gd name="connsiteX209" fmla="*/ 4318113 w 14030783"/>
                <a:gd name="connsiteY209" fmla="*/ 2930828 h 9738027"/>
                <a:gd name="connsiteX210" fmla="*/ 4132035 w 14030783"/>
                <a:gd name="connsiteY210" fmla="*/ 2894428 h 9738027"/>
                <a:gd name="connsiteX211" fmla="*/ 4056856 w 14030783"/>
                <a:gd name="connsiteY211" fmla="*/ 2901119 h 9738027"/>
                <a:gd name="connsiteX212" fmla="*/ 3975213 w 14030783"/>
                <a:gd name="connsiteY212" fmla="*/ 2864946 h 9738027"/>
                <a:gd name="connsiteX213" fmla="*/ 3950948 w 14030783"/>
                <a:gd name="connsiteY213" fmla="*/ 2777520 h 9738027"/>
                <a:gd name="connsiteX214" fmla="*/ 4034292 w 14030783"/>
                <a:gd name="connsiteY214" fmla="*/ 2620358 h 9738027"/>
                <a:gd name="connsiteX215" fmla="*/ 4030435 w 14030783"/>
                <a:gd name="connsiteY215" fmla="*/ 2488028 h 9738027"/>
                <a:gd name="connsiteX216" fmla="*/ 3996871 w 14030783"/>
                <a:gd name="connsiteY216" fmla="*/ 2328144 h 9738027"/>
                <a:gd name="connsiteX217" fmla="*/ 3936433 w 14030783"/>
                <a:gd name="connsiteY217" fmla="*/ 2221328 h 9738027"/>
                <a:gd name="connsiteX218" fmla="*/ 3914321 w 14030783"/>
                <a:gd name="connsiteY218" fmla="*/ 2139685 h 9738027"/>
                <a:gd name="connsiteX219" fmla="*/ 3783466 w 14030783"/>
                <a:gd name="connsiteY219" fmla="*/ 1999305 h 9738027"/>
                <a:gd name="connsiteX220" fmla="*/ 3712823 w 14030783"/>
                <a:gd name="connsiteY220" fmla="*/ 1951226 h 9738027"/>
                <a:gd name="connsiteX221" fmla="*/ 3606913 w 14030783"/>
                <a:gd name="connsiteY221" fmla="*/ 1968122 h 9738027"/>
                <a:gd name="connsiteX222" fmla="*/ 3493407 w 14030783"/>
                <a:gd name="connsiteY222" fmla="*/ 1951000 h 9738027"/>
                <a:gd name="connsiteX223" fmla="*/ 3464378 w 14030783"/>
                <a:gd name="connsiteY223" fmla="*/ 1907457 h 9738027"/>
                <a:gd name="connsiteX224" fmla="*/ 3406321 w 14030783"/>
                <a:gd name="connsiteY224" fmla="*/ 1849400 h 9738027"/>
                <a:gd name="connsiteX225" fmla="*/ 3322524 w 14030783"/>
                <a:gd name="connsiteY225" fmla="*/ 1756418 h 9738027"/>
                <a:gd name="connsiteX226" fmla="*/ 3297577 w 14030783"/>
                <a:gd name="connsiteY226" fmla="*/ 1640757 h 9738027"/>
                <a:gd name="connsiteX227" fmla="*/ 3261178 w 14030783"/>
                <a:gd name="connsiteY227" fmla="*/ 1588143 h 9738027"/>
                <a:gd name="connsiteX228" fmla="*/ 3133158 w 14030783"/>
                <a:gd name="connsiteY228" fmla="*/ 1569319 h 9738027"/>
                <a:gd name="connsiteX229" fmla="*/ 3066255 w 14030783"/>
                <a:gd name="connsiteY229" fmla="*/ 1617626 h 9738027"/>
                <a:gd name="connsiteX230" fmla="*/ 3031557 w 14030783"/>
                <a:gd name="connsiteY230" fmla="*/ 1714235 h 9738027"/>
                <a:gd name="connsiteX231" fmla="*/ 3014435 w 14030783"/>
                <a:gd name="connsiteY231" fmla="*/ 1776828 h 9738027"/>
                <a:gd name="connsiteX232" fmla="*/ 2949235 w 14030783"/>
                <a:gd name="connsiteY232" fmla="*/ 1808012 h 9738027"/>
                <a:gd name="connsiteX233" fmla="*/ 2829379 w 14030783"/>
                <a:gd name="connsiteY233" fmla="*/ 1820258 h 9738027"/>
                <a:gd name="connsiteX234" fmla="*/ 2804998 w 14030783"/>
                <a:gd name="connsiteY234" fmla="*/ 1842257 h 9738027"/>
                <a:gd name="connsiteX235" fmla="*/ 2772682 w 14030783"/>
                <a:gd name="connsiteY235" fmla="*/ 1878428 h 9738027"/>
                <a:gd name="connsiteX236" fmla="*/ 2757942 w 14030783"/>
                <a:gd name="connsiteY236" fmla="*/ 1998851 h 9738027"/>
                <a:gd name="connsiteX237" fmla="*/ 2772001 w 14030783"/>
                <a:gd name="connsiteY237" fmla="*/ 2139913 h 9738027"/>
                <a:gd name="connsiteX238" fmla="*/ 2771547 w 14030783"/>
                <a:gd name="connsiteY238" fmla="*/ 2255572 h 9738027"/>
                <a:gd name="connsiteX239" fmla="*/ 2695121 w 14030783"/>
                <a:gd name="connsiteY239" fmla="*/ 2328371 h 9738027"/>
                <a:gd name="connsiteX240" fmla="*/ 2457904 w 14030783"/>
                <a:gd name="connsiteY240" fmla="*/ 2320320 h 9738027"/>
                <a:gd name="connsiteX241" fmla="*/ 2317749 w 14030783"/>
                <a:gd name="connsiteY241" fmla="*/ 2284828 h 9738027"/>
                <a:gd name="connsiteX242" fmla="*/ 2274207 w 14030783"/>
                <a:gd name="connsiteY242" fmla="*/ 2270314 h 9738027"/>
                <a:gd name="connsiteX243" fmla="*/ 2143578 w 14030783"/>
                <a:gd name="connsiteY243" fmla="*/ 2284828 h 9738027"/>
                <a:gd name="connsiteX244" fmla="*/ 2129064 w 14030783"/>
                <a:gd name="connsiteY244" fmla="*/ 2357400 h 9738027"/>
                <a:gd name="connsiteX245" fmla="*/ 2099808 w 14030783"/>
                <a:gd name="connsiteY245" fmla="*/ 2463763 h 9738027"/>
                <a:gd name="connsiteX246" fmla="*/ 2070553 w 14030783"/>
                <a:gd name="connsiteY246" fmla="*/ 2561053 h 9738027"/>
                <a:gd name="connsiteX247" fmla="*/ 2027464 w 14030783"/>
                <a:gd name="connsiteY247" fmla="*/ 2647459 h 9738027"/>
                <a:gd name="connsiteX248" fmla="*/ 2025309 w 14030783"/>
                <a:gd name="connsiteY248" fmla="*/ 2780695 h 9738027"/>
                <a:gd name="connsiteX249" fmla="*/ 2085295 w 14030783"/>
                <a:gd name="connsiteY249" fmla="*/ 2852813 h 9738027"/>
                <a:gd name="connsiteX250" fmla="*/ 2020093 w 14030783"/>
                <a:gd name="connsiteY250" fmla="*/ 2903953 h 9738027"/>
                <a:gd name="connsiteX251" fmla="*/ 1918493 w 14030783"/>
                <a:gd name="connsiteY251" fmla="*/ 2846576 h 9738027"/>
                <a:gd name="connsiteX252" fmla="*/ 1817348 w 14030783"/>
                <a:gd name="connsiteY252" fmla="*/ 2863245 h 9738027"/>
                <a:gd name="connsiteX253" fmla="*/ 1621064 w 14030783"/>
                <a:gd name="connsiteY253" fmla="*/ 2908943 h 9738027"/>
                <a:gd name="connsiteX254" fmla="*/ 1582510 w 14030783"/>
                <a:gd name="connsiteY254" fmla="*/ 2933435 h 9738027"/>
                <a:gd name="connsiteX255" fmla="*/ 1512773 w 14030783"/>
                <a:gd name="connsiteY255" fmla="*/ 2955320 h 9738027"/>
                <a:gd name="connsiteX256" fmla="*/ 1517309 w 14030783"/>
                <a:gd name="connsiteY256" fmla="*/ 3013150 h 9738027"/>
                <a:gd name="connsiteX257" fmla="*/ 1549173 w 14030783"/>
                <a:gd name="connsiteY257" fmla="*/ 3107153 h 9738027"/>
                <a:gd name="connsiteX258" fmla="*/ 1592716 w 14030783"/>
                <a:gd name="connsiteY258" fmla="*/ 3191403 h 9738027"/>
                <a:gd name="connsiteX259" fmla="*/ 1641135 w 14030783"/>
                <a:gd name="connsiteY259" fmla="*/ 3379977 h 9738027"/>
                <a:gd name="connsiteX260" fmla="*/ 1679235 w 14030783"/>
                <a:gd name="connsiteY260" fmla="*/ 3515708 h 9738027"/>
                <a:gd name="connsiteX261" fmla="*/ 1611766 w 14030783"/>
                <a:gd name="connsiteY261" fmla="*/ 3576373 h 9738027"/>
                <a:gd name="connsiteX262" fmla="*/ 1603941 w 14030783"/>
                <a:gd name="connsiteY262" fmla="*/ 3629214 h 9738027"/>
                <a:gd name="connsiteX263" fmla="*/ 1562554 w 14030783"/>
                <a:gd name="connsiteY263" fmla="*/ 3677633 h 9738027"/>
                <a:gd name="connsiteX264" fmla="*/ 1524454 w 14030783"/>
                <a:gd name="connsiteY264" fmla="*/ 3753833 h 9738027"/>
                <a:gd name="connsiteX265" fmla="*/ 1548492 w 14030783"/>
                <a:gd name="connsiteY265" fmla="*/ 3852371 h 9738027"/>
                <a:gd name="connsiteX266" fmla="*/ 1504949 w 14030783"/>
                <a:gd name="connsiteY266" fmla="*/ 3866885 h 9738027"/>
                <a:gd name="connsiteX267" fmla="*/ 1446892 w 14030783"/>
                <a:gd name="connsiteY267" fmla="*/ 3881400 h 9738027"/>
                <a:gd name="connsiteX268" fmla="*/ 1427615 w 14030783"/>
                <a:gd name="connsiteY268" fmla="*/ 3913037 h 9738027"/>
                <a:gd name="connsiteX269" fmla="*/ 1374548 w 14030783"/>
                <a:gd name="connsiteY269" fmla="*/ 3939910 h 9738027"/>
                <a:gd name="connsiteX270" fmla="*/ 1333386 w 14030783"/>
                <a:gd name="connsiteY270" fmla="*/ 3980845 h 9738027"/>
                <a:gd name="connsiteX271" fmla="*/ 1200149 w 14030783"/>
                <a:gd name="connsiteY271" fmla="*/ 4041057 h 9738027"/>
                <a:gd name="connsiteX272" fmla="*/ 1132114 w 14030783"/>
                <a:gd name="connsiteY272" fmla="*/ 4089135 h 9738027"/>
                <a:gd name="connsiteX273" fmla="*/ 1102858 w 14030783"/>
                <a:gd name="connsiteY273" fmla="*/ 4120319 h 9738027"/>
                <a:gd name="connsiteX274" fmla="*/ 1052398 w 14030783"/>
                <a:gd name="connsiteY274" fmla="*/ 4154337 h 9738027"/>
                <a:gd name="connsiteX275" fmla="*/ 996269 w 14030783"/>
                <a:gd name="connsiteY275" fmla="*/ 4183591 h 9738027"/>
                <a:gd name="connsiteX276" fmla="*/ 870857 w 14030783"/>
                <a:gd name="connsiteY276" fmla="*/ 4203322 h 9738027"/>
                <a:gd name="connsiteX277" fmla="*/ 759958 w 14030783"/>
                <a:gd name="connsiteY277" fmla="*/ 4204229 h 9738027"/>
                <a:gd name="connsiteX278" fmla="*/ 716642 w 14030783"/>
                <a:gd name="connsiteY278" fmla="*/ 4307531 h 9738027"/>
                <a:gd name="connsiteX279" fmla="*/ 648607 w 14030783"/>
                <a:gd name="connsiteY279" fmla="*/ 4389400 h 9738027"/>
                <a:gd name="connsiteX280" fmla="*/ 561521 w 14030783"/>
                <a:gd name="connsiteY280" fmla="*/ 4432943 h 9738027"/>
                <a:gd name="connsiteX281" fmla="*/ 474435 w 14030783"/>
                <a:gd name="connsiteY281" fmla="*/ 4418428 h 9738027"/>
                <a:gd name="connsiteX282" fmla="*/ 459921 w 14030783"/>
                <a:gd name="connsiteY282" fmla="*/ 4374885 h 9738027"/>
                <a:gd name="connsiteX283" fmla="*/ 416378 w 14030783"/>
                <a:gd name="connsiteY283" fmla="*/ 4345857 h 9738027"/>
                <a:gd name="connsiteX284" fmla="*/ 358321 w 14030783"/>
                <a:gd name="connsiteY284" fmla="*/ 4360371 h 9738027"/>
                <a:gd name="connsiteX285" fmla="*/ 300264 w 14030783"/>
                <a:gd name="connsiteY285" fmla="*/ 4403914 h 9738027"/>
                <a:gd name="connsiteX286" fmla="*/ 169635 w 14030783"/>
                <a:gd name="connsiteY286" fmla="*/ 4476485 h 9738027"/>
                <a:gd name="connsiteX287" fmla="*/ 103980 w 14030783"/>
                <a:gd name="connsiteY287" fmla="*/ 4551438 h 9738027"/>
                <a:gd name="connsiteX288" fmla="*/ 72571 w 14030783"/>
                <a:gd name="connsiteY288" fmla="*/ 4643287 h 9738027"/>
                <a:gd name="connsiteX289" fmla="*/ 453 w 14030783"/>
                <a:gd name="connsiteY289" fmla="*/ 4715858 h 9738027"/>
                <a:gd name="connsiteX290" fmla="*/ 52840 w 14030783"/>
                <a:gd name="connsiteY290" fmla="*/ 4784914 h 9738027"/>
                <a:gd name="connsiteX291" fmla="*/ 53521 w 14030783"/>
                <a:gd name="connsiteY291" fmla="*/ 4853857 h 9738027"/>
                <a:gd name="connsiteX292" fmla="*/ 111578 w 14030783"/>
                <a:gd name="connsiteY292" fmla="*/ 4868371 h 9738027"/>
                <a:gd name="connsiteX293" fmla="*/ 155121 w 14030783"/>
                <a:gd name="connsiteY293" fmla="*/ 4882885 h 9738027"/>
                <a:gd name="connsiteX294" fmla="*/ 256721 w 14030783"/>
                <a:gd name="connsiteY294" fmla="*/ 4984485 h 9738027"/>
                <a:gd name="connsiteX295" fmla="*/ 319086 w 14030783"/>
                <a:gd name="connsiteY295" fmla="*/ 5098219 h 9738027"/>
                <a:gd name="connsiteX296" fmla="*/ 304572 w 14030783"/>
                <a:gd name="connsiteY296" fmla="*/ 5294275 h 9738027"/>
                <a:gd name="connsiteX297" fmla="*/ 242207 w 14030783"/>
                <a:gd name="connsiteY297" fmla="*/ 5390885 h 9738027"/>
                <a:gd name="connsiteX298" fmla="*/ 300264 w 14030783"/>
                <a:gd name="connsiteY298" fmla="*/ 5419914 h 9738027"/>
                <a:gd name="connsiteX299" fmla="*/ 358321 w 14030783"/>
                <a:gd name="connsiteY299" fmla="*/ 5434428 h 9738027"/>
                <a:gd name="connsiteX300" fmla="*/ 401864 w 14030783"/>
                <a:gd name="connsiteY300" fmla="*/ 5463457 h 9738027"/>
                <a:gd name="connsiteX301" fmla="*/ 445407 w 14030783"/>
                <a:gd name="connsiteY301" fmla="*/ 5477971 h 9738027"/>
                <a:gd name="connsiteX302" fmla="*/ 567985 w 14030783"/>
                <a:gd name="connsiteY302" fmla="*/ 5522195 h 9738027"/>
                <a:gd name="connsiteX303" fmla="*/ 573201 w 14030783"/>
                <a:gd name="connsiteY303" fmla="*/ 5647380 h 9738027"/>
                <a:gd name="connsiteX304" fmla="*/ 587715 w 14030783"/>
                <a:gd name="connsiteY304" fmla="*/ 5739228 h 9738027"/>
                <a:gd name="connsiteX305" fmla="*/ 715282 w 14030783"/>
                <a:gd name="connsiteY305" fmla="*/ 5711333 h 9738027"/>
                <a:gd name="connsiteX306" fmla="*/ 754742 w 14030783"/>
                <a:gd name="connsiteY306" fmla="*/ 5764402 h 9738027"/>
                <a:gd name="connsiteX307" fmla="*/ 822778 w 14030783"/>
                <a:gd name="connsiteY307" fmla="*/ 5811800 h 9738027"/>
                <a:gd name="connsiteX308" fmla="*/ 982435 w 14030783"/>
                <a:gd name="connsiteY308" fmla="*/ 5826314 h 9738027"/>
                <a:gd name="connsiteX309" fmla="*/ 1061470 w 14030783"/>
                <a:gd name="connsiteY309" fmla="*/ 5855796 h 9738027"/>
                <a:gd name="connsiteX310" fmla="*/ 1064304 w 14030783"/>
                <a:gd name="connsiteY310" fmla="*/ 5925533 h 9738027"/>
                <a:gd name="connsiteX311" fmla="*/ 1069295 w 14030783"/>
                <a:gd name="connsiteY311" fmla="*/ 6024751 h 9738027"/>
                <a:gd name="connsiteX312" fmla="*/ 1156607 w 14030783"/>
                <a:gd name="connsiteY312" fmla="*/ 6087571 h 9738027"/>
                <a:gd name="connsiteX313" fmla="*/ 1214890 w 14030783"/>
                <a:gd name="connsiteY313" fmla="*/ 6116033 h 9738027"/>
                <a:gd name="connsiteX314" fmla="*/ 1229178 w 14030783"/>
                <a:gd name="connsiteY314" fmla="*/ 6189171 h 9738027"/>
                <a:gd name="connsiteX315" fmla="*/ 1185635 w 14030783"/>
                <a:gd name="connsiteY315" fmla="*/ 6218200 h 9738027"/>
                <a:gd name="connsiteX316" fmla="*/ 1207520 w 14030783"/>
                <a:gd name="connsiteY316" fmla="*/ 6388289 h 9738027"/>
                <a:gd name="connsiteX317" fmla="*/ 1265123 w 14030783"/>
                <a:gd name="connsiteY317" fmla="*/ 6477075 h 9738027"/>
                <a:gd name="connsiteX318" fmla="*/ 1313203 w 14030783"/>
                <a:gd name="connsiteY318" fmla="*/ 6568924 h 9738027"/>
                <a:gd name="connsiteX319" fmla="*/ 1265350 w 14030783"/>
                <a:gd name="connsiteY319" fmla="*/ 6651020 h 9738027"/>
                <a:gd name="connsiteX320" fmla="*/ 1163977 w 14030783"/>
                <a:gd name="connsiteY320" fmla="*/ 6610539 h 9738027"/>
                <a:gd name="connsiteX321" fmla="*/ 1142092 w 14030783"/>
                <a:gd name="connsiteY321" fmla="*/ 6682657 h 9738027"/>
                <a:gd name="connsiteX322" fmla="*/ 1176790 w 14030783"/>
                <a:gd name="connsiteY322" fmla="*/ 6768495 h 9738027"/>
                <a:gd name="connsiteX323" fmla="*/ 1173729 w 14030783"/>
                <a:gd name="connsiteY323" fmla="*/ 6871115 h 9738027"/>
                <a:gd name="connsiteX324" fmla="*/ 1188697 w 14030783"/>
                <a:gd name="connsiteY324" fmla="*/ 6955140 h 9738027"/>
                <a:gd name="connsiteX325" fmla="*/ 1248909 w 14030783"/>
                <a:gd name="connsiteY325" fmla="*/ 7021475 h 9738027"/>
                <a:gd name="connsiteX326" fmla="*/ 1405503 w 14030783"/>
                <a:gd name="connsiteY326" fmla="*/ 7104025 h 9738027"/>
                <a:gd name="connsiteX327" fmla="*/ 1487827 w 14030783"/>
                <a:gd name="connsiteY327" fmla="*/ 7157093 h 9738027"/>
                <a:gd name="connsiteX328" fmla="*/ 1569470 w 14030783"/>
                <a:gd name="connsiteY328" fmla="*/ 7212541 h 9738027"/>
                <a:gd name="connsiteX329" fmla="*/ 1650092 w 14030783"/>
                <a:gd name="connsiteY329" fmla="*/ 7263228 h 9738027"/>
                <a:gd name="connsiteX330" fmla="*/ 1693635 w 14030783"/>
                <a:gd name="connsiteY330" fmla="*/ 7277743 h 9738027"/>
                <a:gd name="connsiteX331" fmla="*/ 1780721 w 14030783"/>
                <a:gd name="connsiteY331" fmla="*/ 7321285 h 9738027"/>
                <a:gd name="connsiteX332" fmla="*/ 1853292 w 14030783"/>
                <a:gd name="connsiteY332" fmla="*/ 7248714 h 9738027"/>
                <a:gd name="connsiteX333" fmla="*/ 1968726 w 14030783"/>
                <a:gd name="connsiteY333" fmla="*/ 7251322 h 9738027"/>
                <a:gd name="connsiteX334" fmla="*/ 1995827 w 14030783"/>
                <a:gd name="connsiteY334" fmla="*/ 7319358 h 9738027"/>
                <a:gd name="connsiteX335" fmla="*/ 2082914 w 14030783"/>
                <a:gd name="connsiteY335" fmla="*/ 7348387 h 9738027"/>
                <a:gd name="connsiteX336" fmla="*/ 2172607 w 14030783"/>
                <a:gd name="connsiteY336" fmla="*/ 7389321 h 9738027"/>
                <a:gd name="connsiteX337" fmla="*/ 2224540 w 14030783"/>
                <a:gd name="connsiteY337" fmla="*/ 7423339 h 9738027"/>
                <a:gd name="connsiteX338" fmla="*/ 2249714 w 14030783"/>
                <a:gd name="connsiteY338" fmla="*/ 7440462 h 9738027"/>
                <a:gd name="connsiteX339" fmla="*/ 2262301 w 14030783"/>
                <a:gd name="connsiteY339" fmla="*/ 7472098 h 9738027"/>
                <a:gd name="connsiteX340" fmla="*/ 2298359 w 14030783"/>
                <a:gd name="connsiteY340" fmla="*/ 7501920 h 9738027"/>
                <a:gd name="connsiteX341" fmla="*/ 2324893 w 14030783"/>
                <a:gd name="connsiteY341" fmla="*/ 7517569 h 9738027"/>
                <a:gd name="connsiteX342" fmla="*/ 2450986 w 14030783"/>
                <a:gd name="connsiteY342" fmla="*/ 7496364 h 9738027"/>
                <a:gd name="connsiteX343" fmla="*/ 2482623 w 14030783"/>
                <a:gd name="connsiteY343" fmla="*/ 7618714 h 9738027"/>
                <a:gd name="connsiteX344" fmla="*/ 2535464 w 14030783"/>
                <a:gd name="connsiteY344" fmla="*/ 7655114 h 9738027"/>
                <a:gd name="connsiteX345" fmla="*/ 2622549 w 14030783"/>
                <a:gd name="connsiteY345" fmla="*/ 7684143 h 9738027"/>
                <a:gd name="connsiteX346" fmla="*/ 2682760 w 14030783"/>
                <a:gd name="connsiteY346" fmla="*/ 7741746 h 9738027"/>
                <a:gd name="connsiteX347" fmla="*/ 2791278 w 14030783"/>
                <a:gd name="connsiteY347" fmla="*/ 7744582 h 9738027"/>
                <a:gd name="connsiteX348" fmla="*/ 2847408 w 14030783"/>
                <a:gd name="connsiteY348" fmla="*/ 7814545 h 9738027"/>
                <a:gd name="connsiteX349" fmla="*/ 2927349 w 14030783"/>
                <a:gd name="connsiteY349" fmla="*/ 7807627 h 9738027"/>
                <a:gd name="connsiteX350" fmla="*/ 3007065 w 14030783"/>
                <a:gd name="connsiteY350" fmla="*/ 7838810 h 9738027"/>
                <a:gd name="connsiteX351" fmla="*/ 3145064 w 14030783"/>
                <a:gd name="connsiteY351" fmla="*/ 7843800 h 9738027"/>
                <a:gd name="connsiteX352" fmla="*/ 3254035 w 14030783"/>
                <a:gd name="connsiteY352" fmla="*/ 7881900 h 9738027"/>
                <a:gd name="connsiteX353" fmla="*/ 3367314 w 14030783"/>
                <a:gd name="connsiteY353" fmla="*/ 7843346 h 9738027"/>
                <a:gd name="connsiteX354" fmla="*/ 3456780 w 14030783"/>
                <a:gd name="connsiteY354" fmla="*/ 7819988 h 9738027"/>
                <a:gd name="connsiteX355" fmla="*/ 3480820 w 14030783"/>
                <a:gd name="connsiteY355" fmla="*/ 7878044 h 9738027"/>
                <a:gd name="connsiteX356" fmla="*/ 3490571 w 14030783"/>
                <a:gd name="connsiteY356" fmla="*/ 7923969 h 9738027"/>
                <a:gd name="connsiteX357" fmla="*/ 3512229 w 14030783"/>
                <a:gd name="connsiteY357" fmla="*/ 7982025 h 9738027"/>
                <a:gd name="connsiteX358" fmla="*/ 3546247 w 14030783"/>
                <a:gd name="connsiteY358" fmla="*/ 8022960 h 9738027"/>
                <a:gd name="connsiteX359" fmla="*/ 3609521 w 14030783"/>
                <a:gd name="connsiteY359" fmla="*/ 8017971 h 9738027"/>
                <a:gd name="connsiteX360" fmla="*/ 3624035 w 14030783"/>
                <a:gd name="connsiteY360" fmla="*/ 7901857 h 9738027"/>
                <a:gd name="connsiteX361" fmla="*/ 3703977 w 14030783"/>
                <a:gd name="connsiteY361" fmla="*/ 7834502 h 9738027"/>
                <a:gd name="connsiteX362" fmla="*/ 3747973 w 14030783"/>
                <a:gd name="connsiteY362" fmla="*/ 7787103 h 9738027"/>
                <a:gd name="connsiteX363" fmla="*/ 3882004 w 14030783"/>
                <a:gd name="connsiteY363" fmla="*/ 7842099 h 9738027"/>
                <a:gd name="connsiteX364" fmla="*/ 4030435 w 14030783"/>
                <a:gd name="connsiteY364" fmla="*/ 7872828 h 9738027"/>
                <a:gd name="connsiteX365" fmla="*/ 4110377 w 14030783"/>
                <a:gd name="connsiteY365" fmla="*/ 7834728 h 9738027"/>
                <a:gd name="connsiteX366" fmla="*/ 4146323 w 14030783"/>
                <a:gd name="connsiteY366" fmla="*/ 7921360 h 9738027"/>
                <a:gd name="connsiteX367" fmla="*/ 4196555 w 14030783"/>
                <a:gd name="connsiteY367" fmla="*/ 7962522 h 9738027"/>
                <a:gd name="connsiteX368" fmla="*/ 4261757 w 14030783"/>
                <a:gd name="connsiteY368" fmla="*/ 8028177 h 9738027"/>
                <a:gd name="connsiteX369" fmla="*/ 4252685 w 14030783"/>
                <a:gd name="connsiteY369" fmla="*/ 8093151 h 9738027"/>
                <a:gd name="connsiteX370" fmla="*/ 4277178 w 14030783"/>
                <a:gd name="connsiteY370" fmla="*/ 8148600 h 9738027"/>
                <a:gd name="connsiteX371" fmla="*/ 4436835 w 14030783"/>
                <a:gd name="connsiteY371" fmla="*/ 8119571 h 9738027"/>
                <a:gd name="connsiteX372" fmla="*/ 4565310 w 14030783"/>
                <a:gd name="connsiteY372" fmla="*/ 8078863 h 9738027"/>
                <a:gd name="connsiteX373" fmla="*/ 4639128 w 14030783"/>
                <a:gd name="connsiteY373" fmla="*/ 8082945 h 9738027"/>
                <a:gd name="connsiteX374" fmla="*/ 4712607 w 14030783"/>
                <a:gd name="connsiteY374" fmla="*/ 8047000 h 9738027"/>
                <a:gd name="connsiteX375" fmla="*/ 4741635 w 14030783"/>
                <a:gd name="connsiteY375" fmla="*/ 8003457 h 9738027"/>
                <a:gd name="connsiteX376" fmla="*/ 4756149 w 14030783"/>
                <a:gd name="connsiteY376" fmla="*/ 7959914 h 9738027"/>
                <a:gd name="connsiteX377" fmla="*/ 4843235 w 14030783"/>
                <a:gd name="connsiteY377" fmla="*/ 7930885 h 9738027"/>
                <a:gd name="connsiteX378" fmla="*/ 4877480 w 14030783"/>
                <a:gd name="connsiteY378" fmla="*/ 7904465 h 9738027"/>
                <a:gd name="connsiteX379" fmla="*/ 4933609 w 14030783"/>
                <a:gd name="connsiteY379" fmla="*/ 7875437 h 9738027"/>
                <a:gd name="connsiteX380" fmla="*/ 4986224 w 14030783"/>
                <a:gd name="connsiteY380" fmla="*/ 7839037 h 9738027"/>
                <a:gd name="connsiteX381" fmla="*/ 5104492 w 14030783"/>
                <a:gd name="connsiteY381" fmla="*/ 7766919 h 9738027"/>
                <a:gd name="connsiteX382" fmla="*/ 5249635 w 14030783"/>
                <a:gd name="connsiteY382" fmla="*/ 7814771 h 9738027"/>
                <a:gd name="connsiteX383" fmla="*/ 5336721 w 14030783"/>
                <a:gd name="connsiteY383" fmla="*/ 7872828 h 9738027"/>
                <a:gd name="connsiteX384" fmla="*/ 5423807 w 14030783"/>
                <a:gd name="connsiteY384" fmla="*/ 7858314 h 9738027"/>
                <a:gd name="connsiteX385" fmla="*/ 5467349 w 14030783"/>
                <a:gd name="connsiteY385" fmla="*/ 7829285 h 9738027"/>
                <a:gd name="connsiteX386" fmla="*/ 5553754 w 14030783"/>
                <a:gd name="connsiteY386" fmla="*/ 7712377 h 9738027"/>
                <a:gd name="connsiteX387" fmla="*/ 5602741 w 14030783"/>
                <a:gd name="connsiteY387" fmla="*/ 7788804 h 9738027"/>
                <a:gd name="connsiteX388" fmla="*/ 5641521 w 14030783"/>
                <a:gd name="connsiteY388" fmla="*/ 7843800 h 9738027"/>
                <a:gd name="connsiteX389" fmla="*/ 5656035 w 14030783"/>
                <a:gd name="connsiteY389" fmla="*/ 7887343 h 9738027"/>
                <a:gd name="connsiteX390" fmla="*/ 5745276 w 14030783"/>
                <a:gd name="connsiteY390" fmla="*/ 7950389 h 9738027"/>
                <a:gd name="connsiteX391" fmla="*/ 5770222 w 14030783"/>
                <a:gd name="connsiteY391" fmla="*/ 7990077 h 9738027"/>
                <a:gd name="connsiteX392" fmla="*/ 5766480 w 14030783"/>
                <a:gd name="connsiteY392" fmla="*/ 8069112 h 9738027"/>
                <a:gd name="connsiteX393" fmla="*/ 5771016 w 14030783"/>
                <a:gd name="connsiteY393" fmla="*/ 8131703 h 9738027"/>
                <a:gd name="connsiteX394" fmla="*/ 5778386 w 14030783"/>
                <a:gd name="connsiteY394" fmla="*/ 8211419 h 9738027"/>
                <a:gd name="connsiteX395" fmla="*/ 5776458 w 14030783"/>
                <a:gd name="connsiteY395" fmla="*/ 8300887 h 9738027"/>
                <a:gd name="connsiteX396" fmla="*/ 5730989 w 14030783"/>
                <a:gd name="connsiteY396" fmla="*/ 8377994 h 9738027"/>
                <a:gd name="connsiteX397" fmla="*/ 5641521 w 14030783"/>
                <a:gd name="connsiteY397" fmla="*/ 8424371 h 9738027"/>
                <a:gd name="connsiteX398" fmla="*/ 5612492 w 14030783"/>
                <a:gd name="connsiteY398" fmla="*/ 8467914 h 9738027"/>
                <a:gd name="connsiteX399" fmla="*/ 5597978 w 14030783"/>
                <a:gd name="connsiteY399" fmla="*/ 8511457 h 9738027"/>
                <a:gd name="connsiteX400" fmla="*/ 5510892 w 14030783"/>
                <a:gd name="connsiteY400" fmla="*/ 8598543 h 9738027"/>
                <a:gd name="connsiteX401" fmla="*/ 5496378 w 14030783"/>
                <a:gd name="connsiteY401" fmla="*/ 8642085 h 9738027"/>
                <a:gd name="connsiteX402" fmla="*/ 5558744 w 14030783"/>
                <a:gd name="connsiteY402" fmla="*/ 8768178 h 9738027"/>
                <a:gd name="connsiteX403" fmla="*/ 5516109 w 14030783"/>
                <a:gd name="connsiteY403" fmla="*/ 8861954 h 9738027"/>
                <a:gd name="connsiteX404" fmla="*/ 5658303 w 14030783"/>
                <a:gd name="connsiteY404" fmla="*/ 8840183 h 9738027"/>
                <a:gd name="connsiteX405" fmla="*/ 5750491 w 14030783"/>
                <a:gd name="connsiteY405" fmla="*/ 8814103 h 9738027"/>
                <a:gd name="connsiteX406" fmla="*/ 5815692 w 14030783"/>
                <a:gd name="connsiteY406" fmla="*/ 8800268 h 9738027"/>
                <a:gd name="connsiteX407" fmla="*/ 5787798 w 14030783"/>
                <a:gd name="connsiteY407" fmla="*/ 8872159 h 9738027"/>
                <a:gd name="connsiteX408" fmla="*/ 5786890 w 14030783"/>
                <a:gd name="connsiteY408" fmla="*/ 8903343 h 9738027"/>
                <a:gd name="connsiteX409" fmla="*/ 5786664 w 14030783"/>
                <a:gd name="connsiteY409" fmla="*/ 8946885 h 9738027"/>
                <a:gd name="connsiteX410" fmla="*/ 5815692 w 14030783"/>
                <a:gd name="connsiteY410" fmla="*/ 9033971 h 9738027"/>
                <a:gd name="connsiteX411" fmla="*/ 5868760 w 14030783"/>
                <a:gd name="connsiteY411" fmla="*/ 9080576 h 9738027"/>
                <a:gd name="connsiteX412" fmla="*/ 5921828 w 14030783"/>
                <a:gd name="connsiteY412" fmla="*/ 9114140 h 9738027"/>
                <a:gd name="connsiteX413" fmla="*/ 5946321 w 14030783"/>
                <a:gd name="connsiteY413" fmla="*/ 9164600 h 9738027"/>
                <a:gd name="connsiteX414" fmla="*/ 5902778 w 14030783"/>
                <a:gd name="connsiteY414" fmla="*/ 9266200 h 9738027"/>
                <a:gd name="connsiteX415" fmla="*/ 6062435 w 14030783"/>
                <a:gd name="connsiteY415" fmla="*/ 9353285 h 9738027"/>
                <a:gd name="connsiteX416" fmla="*/ 6076949 w 14030783"/>
                <a:gd name="connsiteY416" fmla="*/ 9396828 h 9738027"/>
                <a:gd name="connsiteX417" fmla="*/ 6105978 w 14030783"/>
                <a:gd name="connsiteY417" fmla="*/ 9440371 h 9738027"/>
                <a:gd name="connsiteX418" fmla="*/ 6172653 w 14030783"/>
                <a:gd name="connsiteY418" fmla="*/ 9471214 h 9738027"/>
                <a:gd name="connsiteX419" fmla="*/ 6308384 w 14030783"/>
                <a:gd name="connsiteY419" fmla="*/ 9406920 h 9738027"/>
                <a:gd name="connsiteX420" fmla="*/ 6338207 w 14030783"/>
                <a:gd name="connsiteY420" fmla="*/ 9440371 h 9738027"/>
                <a:gd name="connsiteX421" fmla="*/ 6352721 w 14030783"/>
                <a:gd name="connsiteY421" fmla="*/ 9483914 h 9738027"/>
                <a:gd name="connsiteX422" fmla="*/ 6386739 w 14030783"/>
                <a:gd name="connsiteY422" fmla="*/ 9527003 h 9738027"/>
                <a:gd name="connsiteX423" fmla="*/ 6444569 w 14030783"/>
                <a:gd name="connsiteY423" fmla="*/ 9556032 h 9738027"/>
                <a:gd name="connsiteX424" fmla="*/ 6469061 w 14030783"/>
                <a:gd name="connsiteY424" fmla="*/ 9510562 h 9738027"/>
                <a:gd name="connsiteX425" fmla="*/ 6468835 w 14030783"/>
                <a:gd name="connsiteY425" fmla="*/ 9382314 h 9738027"/>
                <a:gd name="connsiteX426" fmla="*/ 6439807 w 14030783"/>
                <a:gd name="connsiteY426" fmla="*/ 9280714 h 9738027"/>
                <a:gd name="connsiteX427" fmla="*/ 6483349 w 14030783"/>
                <a:gd name="connsiteY427" fmla="*/ 9237171 h 9738027"/>
                <a:gd name="connsiteX428" fmla="*/ 6526892 w 14030783"/>
                <a:gd name="connsiteY428" fmla="*/ 9222657 h 9738027"/>
                <a:gd name="connsiteX429" fmla="*/ 6596516 w 14030783"/>
                <a:gd name="connsiteY429" fmla="*/ 9225945 h 9738027"/>
                <a:gd name="connsiteX430" fmla="*/ 6675097 w 14030783"/>
                <a:gd name="connsiteY430" fmla="*/ 9168795 h 9738027"/>
                <a:gd name="connsiteX431" fmla="*/ 6776243 w 14030783"/>
                <a:gd name="connsiteY431" fmla="*/ 9224812 h 9738027"/>
                <a:gd name="connsiteX432" fmla="*/ 6802664 w 14030783"/>
                <a:gd name="connsiteY432" fmla="*/ 9164600 h 9738027"/>
                <a:gd name="connsiteX433" fmla="*/ 6867638 w 14030783"/>
                <a:gd name="connsiteY433" fmla="*/ 9181722 h 9738027"/>
                <a:gd name="connsiteX434" fmla="*/ 6909027 w 14030783"/>
                <a:gd name="connsiteY434" fmla="*/ 9205988 h 9738027"/>
                <a:gd name="connsiteX435" fmla="*/ 6991349 w 14030783"/>
                <a:gd name="connsiteY435" fmla="*/ 9208143 h 9738027"/>
                <a:gd name="connsiteX436" fmla="*/ 7063921 w 14030783"/>
                <a:gd name="connsiteY436" fmla="*/ 9121057 h 9738027"/>
                <a:gd name="connsiteX437" fmla="*/ 7141028 w 14030783"/>
                <a:gd name="connsiteY437" fmla="*/ 9139881 h 9738027"/>
                <a:gd name="connsiteX438" fmla="*/ 7209064 w 14030783"/>
                <a:gd name="connsiteY438" fmla="*/ 9077514 h 9738027"/>
                <a:gd name="connsiteX439" fmla="*/ 7235939 w 14030783"/>
                <a:gd name="connsiteY439" fmla="*/ 9048713 h 9738027"/>
                <a:gd name="connsiteX440" fmla="*/ 7275172 w 14030783"/>
                <a:gd name="connsiteY440" fmla="*/ 9023539 h 9738027"/>
                <a:gd name="connsiteX441" fmla="*/ 7310436 w 14030783"/>
                <a:gd name="connsiteY441" fmla="*/ 9063681 h 9738027"/>
                <a:gd name="connsiteX442" fmla="*/ 7346609 w 14030783"/>
                <a:gd name="connsiteY442" fmla="*/ 9109604 h 9738027"/>
                <a:gd name="connsiteX443" fmla="*/ 7382328 w 14030783"/>
                <a:gd name="connsiteY443" fmla="*/ 9159270 h 9738027"/>
                <a:gd name="connsiteX444" fmla="*/ 7499349 w 14030783"/>
                <a:gd name="connsiteY444" fmla="*/ 9164600 h 9738027"/>
                <a:gd name="connsiteX445" fmla="*/ 7586435 w 14030783"/>
                <a:gd name="connsiteY445" fmla="*/ 9179114 h 9738027"/>
                <a:gd name="connsiteX446" fmla="*/ 7600949 w 14030783"/>
                <a:gd name="connsiteY446" fmla="*/ 9353285 h 9738027"/>
                <a:gd name="connsiteX447" fmla="*/ 7673521 w 14030783"/>
                <a:gd name="connsiteY447" fmla="*/ 9367800 h 9738027"/>
                <a:gd name="connsiteX448" fmla="*/ 7760607 w 14030783"/>
                <a:gd name="connsiteY448" fmla="*/ 9396828 h 9738027"/>
                <a:gd name="connsiteX449" fmla="*/ 7847692 w 14030783"/>
                <a:gd name="connsiteY449" fmla="*/ 9425857 h 9738027"/>
                <a:gd name="connsiteX450" fmla="*/ 7891235 w 14030783"/>
                <a:gd name="connsiteY450" fmla="*/ 9440371 h 9738027"/>
                <a:gd name="connsiteX451" fmla="*/ 7934778 w 14030783"/>
                <a:gd name="connsiteY451" fmla="*/ 9396828 h 9738027"/>
                <a:gd name="connsiteX452" fmla="*/ 7978321 w 14030783"/>
                <a:gd name="connsiteY452" fmla="*/ 9382314 h 9738027"/>
                <a:gd name="connsiteX453" fmla="*/ 8001453 w 14030783"/>
                <a:gd name="connsiteY453" fmla="*/ 9347389 h 9738027"/>
                <a:gd name="connsiteX454" fmla="*/ 8044315 w 14030783"/>
                <a:gd name="connsiteY454" fmla="*/ 9335483 h 9738027"/>
                <a:gd name="connsiteX455" fmla="*/ 8103847 w 14030783"/>
                <a:gd name="connsiteY455" fmla="*/ 9397396 h 9738027"/>
                <a:gd name="connsiteX456" fmla="*/ 8207942 w 14030783"/>
                <a:gd name="connsiteY456" fmla="*/ 9437309 h 9738027"/>
                <a:gd name="connsiteX457" fmla="*/ 8253866 w 14030783"/>
                <a:gd name="connsiteY457" fmla="*/ 9392633 h 9738027"/>
                <a:gd name="connsiteX458" fmla="*/ 8294347 w 14030783"/>
                <a:gd name="connsiteY458" fmla="*/ 9401818 h 9738027"/>
                <a:gd name="connsiteX459" fmla="*/ 8337890 w 14030783"/>
                <a:gd name="connsiteY459" fmla="*/ 9438217 h 9738027"/>
                <a:gd name="connsiteX460" fmla="*/ 8356259 w 14030783"/>
                <a:gd name="connsiteY460" fmla="*/ 9485502 h 9738027"/>
                <a:gd name="connsiteX461" fmla="*/ 8333808 w 14030783"/>
                <a:gd name="connsiteY461" fmla="*/ 9519633 h 9738027"/>
                <a:gd name="connsiteX462" fmla="*/ 8315778 w 14030783"/>
                <a:gd name="connsiteY462" fmla="*/ 9604564 h 9738027"/>
                <a:gd name="connsiteX463" fmla="*/ 8348095 w 14030783"/>
                <a:gd name="connsiteY463" fmla="*/ 9685413 h 9738027"/>
                <a:gd name="connsiteX464" fmla="*/ 8389257 w 14030783"/>
                <a:gd name="connsiteY464" fmla="*/ 9738027 h 9738027"/>
                <a:gd name="connsiteX465" fmla="*/ 8428264 w 14030783"/>
                <a:gd name="connsiteY465" fmla="*/ 9730657 h 9738027"/>
                <a:gd name="connsiteX466" fmla="*/ 8425202 w 14030783"/>
                <a:gd name="connsiteY466" fmla="*/ 9682578 h 9738027"/>
                <a:gd name="connsiteX467" fmla="*/ 8399235 w 14030783"/>
                <a:gd name="connsiteY467" fmla="*/ 9643571 h 9738027"/>
                <a:gd name="connsiteX468" fmla="*/ 8389937 w 14030783"/>
                <a:gd name="connsiteY468" fmla="*/ 9571453 h 9738027"/>
                <a:gd name="connsiteX469" fmla="*/ 8409214 w 14030783"/>
                <a:gd name="connsiteY469" fmla="*/ 9527684 h 9738027"/>
                <a:gd name="connsiteX470" fmla="*/ 8434841 w 14030783"/>
                <a:gd name="connsiteY470" fmla="*/ 9475977 h 9738027"/>
                <a:gd name="connsiteX471" fmla="*/ 8468178 w 14030783"/>
                <a:gd name="connsiteY471" fmla="*/ 9483120 h 9738027"/>
                <a:gd name="connsiteX472" fmla="*/ 8534853 w 14030783"/>
                <a:gd name="connsiteY472" fmla="*/ 9473595 h 9738027"/>
                <a:gd name="connsiteX473" fmla="*/ 8592684 w 14030783"/>
                <a:gd name="connsiteY473" fmla="*/ 9453185 h 9738027"/>
                <a:gd name="connsiteX474" fmla="*/ 8675007 w 14030783"/>
                <a:gd name="connsiteY474" fmla="*/ 9428465 h 9738027"/>
                <a:gd name="connsiteX475" fmla="*/ 8734991 w 14030783"/>
                <a:gd name="connsiteY475" fmla="*/ 9415877 h 9738027"/>
                <a:gd name="connsiteX476" fmla="*/ 8730116 w 14030783"/>
                <a:gd name="connsiteY476" fmla="*/ 9375964 h 9738027"/>
                <a:gd name="connsiteX477" fmla="*/ 8753928 w 14030783"/>
                <a:gd name="connsiteY477" fmla="*/ 9356914 h 9738027"/>
                <a:gd name="connsiteX478" fmla="*/ 8782503 w 14030783"/>
                <a:gd name="connsiteY478" fmla="*/ 9359295 h 9738027"/>
                <a:gd name="connsiteX479" fmla="*/ 8849178 w 14030783"/>
                <a:gd name="connsiteY479" fmla="*/ 9382314 h 9738027"/>
                <a:gd name="connsiteX480" fmla="*/ 8894876 w 14030783"/>
                <a:gd name="connsiteY480" fmla="*/ 9312577 h 9738027"/>
                <a:gd name="connsiteX481" fmla="*/ 8942047 w 14030783"/>
                <a:gd name="connsiteY481" fmla="*/ 9314052 h 9738027"/>
                <a:gd name="connsiteX482" fmla="*/ 8980147 w 14030783"/>
                <a:gd name="connsiteY482" fmla="*/ 9356914 h 9738027"/>
                <a:gd name="connsiteX483" fmla="*/ 9023009 w 14030783"/>
                <a:gd name="connsiteY483" fmla="*/ 9321195 h 9738027"/>
                <a:gd name="connsiteX484" fmla="*/ 9064511 w 14030783"/>
                <a:gd name="connsiteY484" fmla="*/ 9264272 h 9738027"/>
                <a:gd name="connsiteX485" fmla="*/ 9124723 w 14030783"/>
                <a:gd name="connsiteY485" fmla="*/ 9278106 h 9738027"/>
                <a:gd name="connsiteX486" fmla="*/ 9163503 w 14030783"/>
                <a:gd name="connsiteY486" fmla="*/ 9237852 h 9738027"/>
                <a:gd name="connsiteX487" fmla="*/ 9168266 w 14030783"/>
                <a:gd name="connsiteY487" fmla="*/ 9186258 h 9738027"/>
                <a:gd name="connsiteX488" fmla="*/ 9199222 w 14030783"/>
                <a:gd name="connsiteY488" fmla="*/ 9133077 h 9738027"/>
                <a:gd name="connsiteX489" fmla="*/ 9242084 w 14030783"/>
                <a:gd name="connsiteY489" fmla="*/ 9156889 h 9738027"/>
                <a:gd name="connsiteX490" fmla="*/ 9285174 w 14030783"/>
                <a:gd name="connsiteY490" fmla="*/ 9196690 h 9738027"/>
                <a:gd name="connsiteX491" fmla="*/ 9344478 w 14030783"/>
                <a:gd name="connsiteY491" fmla="*/ 9159270 h 9738027"/>
                <a:gd name="connsiteX492" fmla="*/ 9438367 w 14030783"/>
                <a:gd name="connsiteY492" fmla="*/ 9131943 h 9738027"/>
                <a:gd name="connsiteX493" fmla="*/ 9496878 w 14030783"/>
                <a:gd name="connsiteY493" fmla="*/ 9130695 h 9738027"/>
                <a:gd name="connsiteX494" fmla="*/ 9557316 w 14030783"/>
                <a:gd name="connsiteY494" fmla="*/ 9105521 h 9738027"/>
                <a:gd name="connsiteX495" fmla="*/ 9613446 w 14030783"/>
                <a:gd name="connsiteY495" fmla="*/ 9126046 h 9738027"/>
                <a:gd name="connsiteX496" fmla="*/ 9691007 w 14030783"/>
                <a:gd name="connsiteY496" fmla="*/ 9106543 h 9738027"/>
                <a:gd name="connsiteX497" fmla="*/ 9792153 w 14030783"/>
                <a:gd name="connsiteY497" fmla="*/ 9094977 h 9738027"/>
                <a:gd name="connsiteX498" fmla="*/ 9854973 w 14030783"/>
                <a:gd name="connsiteY498" fmla="*/ 9050866 h 9738027"/>
                <a:gd name="connsiteX499" fmla="*/ 9842159 w 14030783"/>
                <a:gd name="connsiteY499" fmla="*/ 9009252 h 9738027"/>
                <a:gd name="connsiteX500" fmla="*/ 9858034 w 14030783"/>
                <a:gd name="connsiteY500" fmla="*/ 8981583 h 9738027"/>
                <a:gd name="connsiteX501" fmla="*/ 9911216 w 14030783"/>
                <a:gd name="connsiteY501" fmla="*/ 8980677 h 9738027"/>
                <a:gd name="connsiteX502" fmla="*/ 9932534 w 14030783"/>
                <a:gd name="connsiteY502" fmla="*/ 8931350 h 9738027"/>
                <a:gd name="connsiteX503" fmla="*/ 9981519 w 14030783"/>
                <a:gd name="connsiteY503" fmla="*/ 8904022 h 9738027"/>
                <a:gd name="connsiteX504" fmla="*/ 10063162 w 14030783"/>
                <a:gd name="connsiteY504" fmla="*/ 8850956 h 9738027"/>
                <a:gd name="connsiteX505" fmla="*/ 10140723 w 14030783"/>
                <a:gd name="connsiteY505" fmla="*/ 8802650 h 9738027"/>
                <a:gd name="connsiteX506" fmla="*/ 10169524 w 14030783"/>
                <a:gd name="connsiteY506" fmla="*/ 8768632 h 9738027"/>
                <a:gd name="connsiteX507" fmla="*/ 10138795 w 14030783"/>
                <a:gd name="connsiteY507" fmla="*/ 8719646 h 9738027"/>
                <a:gd name="connsiteX508" fmla="*/ 10178256 w 14030783"/>
                <a:gd name="connsiteY508" fmla="*/ 8683474 h 9738027"/>
                <a:gd name="connsiteX509" fmla="*/ 10238467 w 14030783"/>
                <a:gd name="connsiteY509" fmla="*/ 8664197 h 9738027"/>
                <a:gd name="connsiteX510" fmla="*/ 10291535 w 14030783"/>
                <a:gd name="connsiteY510" fmla="*/ 8642539 h 9738027"/>
                <a:gd name="connsiteX511" fmla="*/ 10332470 w 14030783"/>
                <a:gd name="connsiteY511" fmla="*/ 8610902 h 9738027"/>
                <a:gd name="connsiteX512" fmla="*/ 10389847 w 14030783"/>
                <a:gd name="connsiteY512" fmla="*/ 8533002 h 9738027"/>
                <a:gd name="connsiteX513" fmla="*/ 10402207 w 14030783"/>
                <a:gd name="connsiteY513" fmla="*/ 8525971 h 9738027"/>
                <a:gd name="connsiteX514" fmla="*/ 10436905 w 14030783"/>
                <a:gd name="connsiteY514" fmla="*/ 8480274 h 9738027"/>
                <a:gd name="connsiteX515" fmla="*/ 10475232 w 14030783"/>
                <a:gd name="connsiteY515" fmla="*/ 8443875 h 9738027"/>
                <a:gd name="connsiteX516" fmla="*/ 10518321 w 14030783"/>
                <a:gd name="connsiteY516" fmla="*/ 8395343 h 9738027"/>
                <a:gd name="connsiteX517" fmla="*/ 10533516 w 14030783"/>
                <a:gd name="connsiteY517" fmla="*/ 8308257 h 9738027"/>
                <a:gd name="connsiteX518" fmla="*/ 10538052 w 14030783"/>
                <a:gd name="connsiteY518" fmla="*/ 8247819 h 9738027"/>
                <a:gd name="connsiteX519" fmla="*/ 10520816 w 14030783"/>
                <a:gd name="connsiteY519" fmla="*/ 8171052 h 9738027"/>
                <a:gd name="connsiteX520" fmla="*/ 10561864 w 14030783"/>
                <a:gd name="connsiteY520" fmla="*/ 8117643 h 9738027"/>
                <a:gd name="connsiteX521" fmla="*/ 10605407 w 14030783"/>
                <a:gd name="connsiteY521" fmla="*/ 8119571 h 9738027"/>
                <a:gd name="connsiteX522" fmla="*/ 10666072 w 14030783"/>
                <a:gd name="connsiteY522" fmla="*/ 8102676 h 9738027"/>
                <a:gd name="connsiteX523" fmla="*/ 10693627 w 14030783"/>
                <a:gd name="connsiteY523" fmla="*/ 8025569 h 9738027"/>
                <a:gd name="connsiteX524" fmla="*/ 10735128 w 14030783"/>
                <a:gd name="connsiteY524" fmla="*/ 7994839 h 9738027"/>
                <a:gd name="connsiteX525" fmla="*/ 10813823 w 14030783"/>
                <a:gd name="connsiteY525" fmla="*/ 7894940 h 9738027"/>
                <a:gd name="connsiteX526" fmla="*/ 10845233 w 14030783"/>
                <a:gd name="connsiteY526" fmla="*/ 7805246 h 9738027"/>
                <a:gd name="connsiteX527" fmla="*/ 10886394 w 14030783"/>
                <a:gd name="connsiteY527" fmla="*/ 7745488 h 9738027"/>
                <a:gd name="connsiteX528" fmla="*/ 10942297 w 14030783"/>
                <a:gd name="connsiteY528" fmla="*/ 7730520 h 9738027"/>
                <a:gd name="connsiteX529" fmla="*/ 10997292 w 14030783"/>
                <a:gd name="connsiteY529" fmla="*/ 7727685 h 9738027"/>
                <a:gd name="connsiteX530" fmla="*/ 10990829 w 14030783"/>
                <a:gd name="connsiteY530" fmla="*/ 7706028 h 9738027"/>
                <a:gd name="connsiteX531" fmla="*/ 10982778 w 14030783"/>
                <a:gd name="connsiteY531" fmla="*/ 7652732 h 9738027"/>
                <a:gd name="connsiteX532" fmla="*/ 10989695 w 14030783"/>
                <a:gd name="connsiteY532" fmla="*/ 7604427 h 9738027"/>
                <a:gd name="connsiteX533" fmla="*/ 10956584 w 14030783"/>
                <a:gd name="connsiteY533" fmla="*/ 7507590 h 9738027"/>
                <a:gd name="connsiteX534" fmla="*/ 10954430 w 14030783"/>
                <a:gd name="connsiteY534" fmla="*/ 7454521 h 9738027"/>
                <a:gd name="connsiteX535" fmla="*/ 11002735 w 14030783"/>
                <a:gd name="connsiteY535" fmla="*/ 7401681 h 9738027"/>
                <a:gd name="connsiteX536" fmla="*/ 11063741 w 14030783"/>
                <a:gd name="connsiteY536" fmla="*/ 7373333 h 9738027"/>
                <a:gd name="connsiteX537" fmla="*/ 11055349 w 14030783"/>
                <a:gd name="connsiteY537" fmla="*/ 7335800 h 9738027"/>
                <a:gd name="connsiteX538" fmla="*/ 11013734 w 14030783"/>
                <a:gd name="connsiteY538" fmla="*/ 7306998 h 9738027"/>
                <a:gd name="connsiteX539" fmla="*/ 10951368 w 14030783"/>
                <a:gd name="connsiteY539" fmla="*/ 7239643 h 9738027"/>
                <a:gd name="connsiteX540" fmla="*/ 10890703 w 14030783"/>
                <a:gd name="connsiteY540" fmla="*/ 7270371 h 9738027"/>
                <a:gd name="connsiteX541" fmla="*/ 10820966 w 14030783"/>
                <a:gd name="connsiteY541" fmla="*/ 7263001 h 9738027"/>
                <a:gd name="connsiteX542" fmla="*/ 10823121 w 14030783"/>
                <a:gd name="connsiteY542" fmla="*/ 7205171 h 9738027"/>
                <a:gd name="connsiteX543" fmla="*/ 10869045 w 14030783"/>
                <a:gd name="connsiteY543" fmla="*/ 7133053 h 9738027"/>
                <a:gd name="connsiteX544" fmla="*/ 10916103 w 14030783"/>
                <a:gd name="connsiteY544" fmla="*/ 7116158 h 9738027"/>
                <a:gd name="connsiteX545" fmla="*/ 10956130 w 14030783"/>
                <a:gd name="connsiteY545" fmla="*/ 7087357 h 9738027"/>
                <a:gd name="connsiteX546" fmla="*/ 11012486 w 14030783"/>
                <a:gd name="connsiteY546" fmla="*/ 7074769 h 9738027"/>
                <a:gd name="connsiteX547" fmla="*/ 11072244 w 14030783"/>
                <a:gd name="connsiteY547" fmla="*/ 7055039 h 9738027"/>
                <a:gd name="connsiteX548" fmla="*/ 10968491 w 14030783"/>
                <a:gd name="connsiteY548" fmla="*/ 6954120 h 9738027"/>
                <a:gd name="connsiteX549" fmla="*/ 10942070 w 14030783"/>
                <a:gd name="connsiteY549" fmla="*/ 6879619 h 9738027"/>
                <a:gd name="connsiteX550" fmla="*/ 11036527 w 14030783"/>
                <a:gd name="connsiteY550" fmla="*/ 6886083 h 9738027"/>
                <a:gd name="connsiteX551" fmla="*/ 11084378 w 14030783"/>
                <a:gd name="connsiteY551" fmla="*/ 6856828 h 9738027"/>
                <a:gd name="connsiteX552" fmla="*/ 11026321 w 14030783"/>
                <a:gd name="connsiteY552" fmla="*/ 6788566 h 9738027"/>
                <a:gd name="connsiteX553" fmla="*/ 10953749 w 14030783"/>
                <a:gd name="connsiteY553" fmla="*/ 6740714 h 9738027"/>
                <a:gd name="connsiteX554" fmla="*/ 10948307 w 14030783"/>
                <a:gd name="connsiteY554" fmla="*/ 6692862 h 9738027"/>
                <a:gd name="connsiteX555" fmla="*/ 10895692 w 14030783"/>
                <a:gd name="connsiteY555" fmla="*/ 6668143 h 9738027"/>
                <a:gd name="connsiteX556" fmla="*/ 10852603 w 14030783"/>
                <a:gd name="connsiteY556" fmla="*/ 6633671 h 9738027"/>
                <a:gd name="connsiteX557" fmla="*/ 10842851 w 14030783"/>
                <a:gd name="connsiteY557" fmla="*/ 6556790 h 9738027"/>
                <a:gd name="connsiteX558" fmla="*/ 10832646 w 14030783"/>
                <a:gd name="connsiteY558" fmla="*/ 6494198 h 9738027"/>
                <a:gd name="connsiteX559" fmla="*/ 10779578 w 14030783"/>
                <a:gd name="connsiteY559" fmla="*/ 6367878 h 9738027"/>
                <a:gd name="connsiteX560" fmla="*/ 10750549 w 14030783"/>
                <a:gd name="connsiteY560" fmla="*/ 6247228 h 9738027"/>
                <a:gd name="connsiteX561" fmla="*/ 10707007 w 14030783"/>
                <a:gd name="connsiteY561" fmla="*/ 6218200 h 9738027"/>
                <a:gd name="connsiteX562" fmla="*/ 10658021 w 14030783"/>
                <a:gd name="connsiteY562" fmla="*/ 6155833 h 9738027"/>
                <a:gd name="connsiteX563" fmla="*/ 10547349 w 14030783"/>
                <a:gd name="connsiteY563" fmla="*/ 6072831 h 9738027"/>
                <a:gd name="connsiteX564" fmla="*/ 10465027 w 14030783"/>
                <a:gd name="connsiteY564" fmla="*/ 6005701 h 9738027"/>
                <a:gd name="connsiteX565" fmla="*/ 10480221 w 14030783"/>
                <a:gd name="connsiteY565" fmla="*/ 5885505 h 9738027"/>
                <a:gd name="connsiteX566" fmla="*/ 10547803 w 14030783"/>
                <a:gd name="connsiteY566" fmla="*/ 5822232 h 9738027"/>
                <a:gd name="connsiteX567" fmla="*/ 10634435 w 14030783"/>
                <a:gd name="connsiteY567" fmla="*/ 5724714 h 9738027"/>
                <a:gd name="connsiteX568" fmla="*/ 10668453 w 14030783"/>
                <a:gd name="connsiteY568" fmla="*/ 5637402 h 9738027"/>
                <a:gd name="connsiteX569" fmla="*/ 10711996 w 14030783"/>
                <a:gd name="connsiteY569" fmla="*/ 5604745 h 9738027"/>
                <a:gd name="connsiteX570" fmla="*/ 10789103 w 14030783"/>
                <a:gd name="connsiteY570" fmla="*/ 5627196 h 9738027"/>
                <a:gd name="connsiteX571" fmla="*/ 10799989 w 14030783"/>
                <a:gd name="connsiteY571" fmla="*/ 5560067 h 9738027"/>
                <a:gd name="connsiteX572" fmla="*/ 10853057 w 14030783"/>
                <a:gd name="connsiteY572" fmla="*/ 5502464 h 9738027"/>
                <a:gd name="connsiteX573" fmla="*/ 10929936 w 14030783"/>
                <a:gd name="connsiteY573" fmla="*/ 5468446 h 9738027"/>
                <a:gd name="connsiteX574" fmla="*/ 10997292 w 14030783"/>
                <a:gd name="connsiteY574" fmla="*/ 5463457 h 9738027"/>
                <a:gd name="connsiteX575" fmla="*/ 11027909 w 14030783"/>
                <a:gd name="connsiteY575" fmla="*/ 5434655 h 9738027"/>
                <a:gd name="connsiteX576" fmla="*/ 11090501 w 14030783"/>
                <a:gd name="connsiteY576" fmla="*/ 5395875 h 9738027"/>
                <a:gd name="connsiteX577" fmla="*/ 11200492 w 14030783"/>
                <a:gd name="connsiteY577" fmla="*/ 5361857 h 9738027"/>
                <a:gd name="connsiteX578" fmla="*/ 11244035 w 14030783"/>
                <a:gd name="connsiteY578" fmla="*/ 5332828 h 9738027"/>
                <a:gd name="connsiteX579" fmla="*/ 11200492 w 14030783"/>
                <a:gd name="connsiteY579" fmla="*/ 5303800 h 9738027"/>
                <a:gd name="connsiteX580" fmla="*/ 10910207 w 14030783"/>
                <a:gd name="connsiteY580" fmla="*/ 5260257 h 9738027"/>
                <a:gd name="connsiteX581" fmla="*/ 10866664 w 14030783"/>
                <a:gd name="connsiteY581" fmla="*/ 5216714 h 9738027"/>
                <a:gd name="connsiteX582" fmla="*/ 10721521 w 14030783"/>
                <a:gd name="connsiteY582" fmla="*/ 5274771 h 9738027"/>
                <a:gd name="connsiteX583" fmla="*/ 10663464 w 14030783"/>
                <a:gd name="connsiteY583" fmla="*/ 5303800 h 9738027"/>
                <a:gd name="connsiteX584" fmla="*/ 10576378 w 14030783"/>
                <a:gd name="connsiteY584" fmla="*/ 5390206 h 9738027"/>
                <a:gd name="connsiteX585" fmla="*/ 10479087 w 14030783"/>
                <a:gd name="connsiteY585" fmla="*/ 5361403 h 9738027"/>
                <a:gd name="connsiteX586" fmla="*/ 10407422 w 14030783"/>
                <a:gd name="connsiteY586" fmla="*/ 5317633 h 9738027"/>
                <a:gd name="connsiteX587" fmla="*/ 10387692 w 14030783"/>
                <a:gd name="connsiteY587" fmla="*/ 5245743 h 9738027"/>
                <a:gd name="connsiteX588" fmla="*/ 10402207 w 14030783"/>
                <a:gd name="connsiteY588" fmla="*/ 5187685 h 9738027"/>
                <a:gd name="connsiteX589" fmla="*/ 10431235 w 14030783"/>
                <a:gd name="connsiteY589" fmla="*/ 5144143 h 9738027"/>
                <a:gd name="connsiteX590" fmla="*/ 10387692 w 14030783"/>
                <a:gd name="connsiteY590" fmla="*/ 5115114 h 9738027"/>
                <a:gd name="connsiteX591" fmla="*/ 10329635 w 14030783"/>
                <a:gd name="connsiteY591" fmla="*/ 5100600 h 9738027"/>
                <a:gd name="connsiteX592" fmla="*/ 10242549 w 14030783"/>
                <a:gd name="connsiteY592" fmla="*/ 5071571 h 9738027"/>
                <a:gd name="connsiteX593" fmla="*/ 10199007 w 14030783"/>
                <a:gd name="connsiteY593" fmla="*/ 5057057 h 9738027"/>
                <a:gd name="connsiteX594" fmla="*/ 10112602 w 14030783"/>
                <a:gd name="connsiteY594" fmla="*/ 5028028 h 9738027"/>
                <a:gd name="connsiteX595" fmla="*/ 10083346 w 14030783"/>
                <a:gd name="connsiteY595" fmla="*/ 4921665 h 9738027"/>
                <a:gd name="connsiteX596" fmla="*/ 10088789 w 14030783"/>
                <a:gd name="connsiteY596" fmla="*/ 4868598 h 9738027"/>
                <a:gd name="connsiteX597" fmla="*/ 10141403 w 14030783"/>
                <a:gd name="connsiteY597" fmla="*/ 4758381 h 9738027"/>
                <a:gd name="connsiteX598" fmla="*/ 10227809 w 14030783"/>
                <a:gd name="connsiteY598" fmla="*/ 4753164 h 9738027"/>
                <a:gd name="connsiteX599" fmla="*/ 10301060 w 14030783"/>
                <a:gd name="connsiteY599" fmla="*/ 4791490 h 9738027"/>
                <a:gd name="connsiteX600" fmla="*/ 10350727 w 14030783"/>
                <a:gd name="connsiteY600" fmla="*/ 4762462 h 9738027"/>
                <a:gd name="connsiteX601" fmla="*/ 10404021 w 14030783"/>
                <a:gd name="connsiteY601" fmla="*/ 4752710 h 9738027"/>
                <a:gd name="connsiteX602" fmla="*/ 10461851 w 14030783"/>
                <a:gd name="connsiteY602" fmla="*/ 4698963 h 9738027"/>
                <a:gd name="connsiteX603" fmla="*/ 10486117 w 14030783"/>
                <a:gd name="connsiteY603" fmla="*/ 4607114 h 9738027"/>
                <a:gd name="connsiteX604" fmla="*/ 10530341 w 14030783"/>
                <a:gd name="connsiteY604" fmla="*/ 4532502 h 9738027"/>
                <a:gd name="connsiteX605" fmla="*/ 10634435 w 14030783"/>
                <a:gd name="connsiteY605" fmla="*/ 4520028 h 9738027"/>
                <a:gd name="connsiteX606" fmla="*/ 10677978 w 14030783"/>
                <a:gd name="connsiteY606" fmla="*/ 4491000 h 9738027"/>
                <a:gd name="connsiteX607" fmla="*/ 10750549 w 14030783"/>
                <a:gd name="connsiteY607" fmla="*/ 4403914 h 9738027"/>
                <a:gd name="connsiteX608" fmla="*/ 10794092 w 14030783"/>
                <a:gd name="connsiteY608" fmla="*/ 4360371 h 9738027"/>
                <a:gd name="connsiteX609" fmla="*/ 10814503 w 14030783"/>
                <a:gd name="connsiteY609" fmla="*/ 4302314 h 9738027"/>
                <a:gd name="connsiteX610" fmla="*/ 10887528 w 14030783"/>
                <a:gd name="connsiteY610" fmla="*/ 4251514 h 9738027"/>
                <a:gd name="connsiteX611" fmla="*/ 11016116 w 14030783"/>
                <a:gd name="connsiteY611" fmla="*/ 4232464 h 9738027"/>
                <a:gd name="connsiteX612" fmla="*/ 11142209 w 14030783"/>
                <a:gd name="connsiteY612" fmla="*/ 4307983 h 9738027"/>
                <a:gd name="connsiteX613" fmla="*/ 11165794 w 14030783"/>
                <a:gd name="connsiteY613" fmla="*/ 4433170 h 9738027"/>
                <a:gd name="connsiteX614" fmla="*/ 11117489 w 14030783"/>
                <a:gd name="connsiteY614" fmla="*/ 4505514 h 9738027"/>
                <a:gd name="connsiteX615" fmla="*/ 11087553 w 14030783"/>
                <a:gd name="connsiteY615" fmla="*/ 4551552 h 9738027"/>
                <a:gd name="connsiteX616" fmla="*/ 11088687 w 14030783"/>
                <a:gd name="connsiteY616" fmla="*/ 4577632 h 9738027"/>
                <a:gd name="connsiteX617" fmla="*/ 11026321 w 14030783"/>
                <a:gd name="connsiteY617" fmla="*/ 4592600 h 9738027"/>
                <a:gd name="connsiteX618" fmla="*/ 11011807 w 14030783"/>
                <a:gd name="connsiteY618" fmla="*/ 4650657 h 9738027"/>
                <a:gd name="connsiteX619" fmla="*/ 11098892 w 14030783"/>
                <a:gd name="connsiteY619" fmla="*/ 4665171 h 9738027"/>
                <a:gd name="connsiteX620" fmla="*/ 11055349 w 14030783"/>
                <a:gd name="connsiteY620" fmla="*/ 4708714 h 9738027"/>
                <a:gd name="connsiteX621" fmla="*/ 11040835 w 14030783"/>
                <a:gd name="connsiteY621" fmla="*/ 4752257 h 9738027"/>
                <a:gd name="connsiteX622" fmla="*/ 11055349 w 14030783"/>
                <a:gd name="connsiteY622" fmla="*/ 4781285 h 9738027"/>
                <a:gd name="connsiteX623" fmla="*/ 11098892 w 14030783"/>
                <a:gd name="connsiteY623" fmla="*/ 4737743 h 9738027"/>
                <a:gd name="connsiteX624" fmla="*/ 11229521 w 14030783"/>
                <a:gd name="connsiteY624" fmla="*/ 4650657 h 9738027"/>
                <a:gd name="connsiteX625" fmla="*/ 11287578 w 14030783"/>
                <a:gd name="connsiteY625" fmla="*/ 4636143 h 9738027"/>
                <a:gd name="connsiteX626" fmla="*/ 11374664 w 14030783"/>
                <a:gd name="connsiteY626" fmla="*/ 4592600 h 9738027"/>
                <a:gd name="connsiteX627" fmla="*/ 11461749 w 14030783"/>
                <a:gd name="connsiteY627" fmla="*/ 4549057 h 9738027"/>
                <a:gd name="connsiteX628" fmla="*/ 11577864 w 14030783"/>
                <a:gd name="connsiteY628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285865 w 14030783"/>
                <a:gd name="connsiteY131" fmla="*/ 2007129 h 9738027"/>
                <a:gd name="connsiteX132" fmla="*/ 10387692 w 14030783"/>
                <a:gd name="connsiteY132" fmla="*/ 2067114 h 9738027"/>
                <a:gd name="connsiteX133" fmla="*/ 10416721 w 14030783"/>
                <a:gd name="connsiteY133" fmla="*/ 2110657 h 9738027"/>
                <a:gd name="connsiteX134" fmla="*/ 10476933 w 14030783"/>
                <a:gd name="connsiteY134" fmla="*/ 2173930 h 9738027"/>
                <a:gd name="connsiteX135" fmla="*/ 10566399 w 14030783"/>
                <a:gd name="connsiteY135" fmla="*/ 2261243 h 9738027"/>
                <a:gd name="connsiteX136" fmla="*/ 10590892 w 14030783"/>
                <a:gd name="connsiteY136" fmla="*/ 2328371 h 9738027"/>
                <a:gd name="connsiteX137" fmla="*/ 10576378 w 14030783"/>
                <a:gd name="connsiteY137" fmla="*/ 2429971 h 9738027"/>
                <a:gd name="connsiteX138" fmla="*/ 10489292 w 14030783"/>
                <a:gd name="connsiteY138" fmla="*/ 2415457 h 9738027"/>
                <a:gd name="connsiteX139" fmla="*/ 10366035 w 14030783"/>
                <a:gd name="connsiteY139" fmla="*/ 2384614 h 9738027"/>
                <a:gd name="connsiteX140" fmla="*/ 10081191 w 14030783"/>
                <a:gd name="connsiteY140" fmla="*/ 2437115 h 9738027"/>
                <a:gd name="connsiteX141" fmla="*/ 10049554 w 14030783"/>
                <a:gd name="connsiteY141" fmla="*/ 2519439 h 9738027"/>
                <a:gd name="connsiteX142" fmla="*/ 9954417 w 14030783"/>
                <a:gd name="connsiteY142" fmla="*/ 2541550 h 9738027"/>
                <a:gd name="connsiteX143" fmla="*/ 9875498 w 14030783"/>
                <a:gd name="connsiteY143" fmla="*/ 2529870 h 9738027"/>
                <a:gd name="connsiteX144" fmla="*/ 9823336 w 14030783"/>
                <a:gd name="connsiteY144" fmla="*/ 2608678 h 9738027"/>
                <a:gd name="connsiteX145" fmla="*/ 9749064 w 14030783"/>
                <a:gd name="connsiteY145" fmla="*/ 2705743 h 9738027"/>
                <a:gd name="connsiteX146" fmla="*/ 9647464 w 14030783"/>
                <a:gd name="connsiteY146" fmla="*/ 2807343 h 9738027"/>
                <a:gd name="connsiteX147" fmla="*/ 9415235 w 14030783"/>
                <a:gd name="connsiteY147" fmla="*/ 2821857 h 9738027"/>
                <a:gd name="connsiteX148" fmla="*/ 9371692 w 14030783"/>
                <a:gd name="connsiteY148" fmla="*/ 2850885 h 9738027"/>
                <a:gd name="connsiteX149" fmla="*/ 9313635 w 14030783"/>
                <a:gd name="connsiteY149" fmla="*/ 2923457 h 9738027"/>
                <a:gd name="connsiteX150" fmla="*/ 9284607 w 14030783"/>
                <a:gd name="connsiteY150" fmla="*/ 2967000 h 9738027"/>
                <a:gd name="connsiteX151" fmla="*/ 9197521 w 14030783"/>
                <a:gd name="connsiteY151" fmla="*/ 3025057 h 9738027"/>
                <a:gd name="connsiteX152" fmla="*/ 9095921 w 14030783"/>
                <a:gd name="connsiteY152" fmla="*/ 3010543 h 9738027"/>
                <a:gd name="connsiteX153" fmla="*/ 9052378 w 14030783"/>
                <a:gd name="connsiteY153" fmla="*/ 2981514 h 9738027"/>
                <a:gd name="connsiteX154" fmla="*/ 8950778 w 14030783"/>
                <a:gd name="connsiteY154" fmla="*/ 2952485 h 9738027"/>
                <a:gd name="connsiteX155" fmla="*/ 8863692 w 14030783"/>
                <a:gd name="connsiteY155" fmla="*/ 2923457 h 9738027"/>
                <a:gd name="connsiteX156" fmla="*/ 8820149 w 14030783"/>
                <a:gd name="connsiteY156" fmla="*/ 2937971 h 9738027"/>
                <a:gd name="connsiteX157" fmla="*/ 8762092 w 14030783"/>
                <a:gd name="connsiteY157" fmla="*/ 3068600 h 9738027"/>
                <a:gd name="connsiteX158" fmla="*/ 8747578 w 14030783"/>
                <a:gd name="connsiteY158" fmla="*/ 3112143 h 9738027"/>
                <a:gd name="connsiteX159" fmla="*/ 8733064 w 14030783"/>
                <a:gd name="connsiteY159" fmla="*/ 3155685 h 9738027"/>
                <a:gd name="connsiteX160" fmla="*/ 8776607 w 14030783"/>
                <a:gd name="connsiteY160" fmla="*/ 3358885 h 9738027"/>
                <a:gd name="connsiteX161" fmla="*/ 8791121 w 14030783"/>
                <a:gd name="connsiteY161" fmla="*/ 3402428 h 9738027"/>
                <a:gd name="connsiteX162" fmla="*/ 8689521 w 14030783"/>
                <a:gd name="connsiteY162" fmla="*/ 3460485 h 9738027"/>
                <a:gd name="connsiteX163" fmla="*/ 8602435 w 14030783"/>
                <a:gd name="connsiteY163" fmla="*/ 3504028 h 9738027"/>
                <a:gd name="connsiteX164" fmla="*/ 8566035 w 14030783"/>
                <a:gd name="connsiteY164" fmla="*/ 3552107 h 9738027"/>
                <a:gd name="connsiteX165" fmla="*/ 8500835 w 14030783"/>
                <a:gd name="connsiteY165" fmla="*/ 3620143 h 9738027"/>
                <a:gd name="connsiteX166" fmla="*/ 8428490 w 14030783"/>
                <a:gd name="connsiteY166" fmla="*/ 3652459 h 9738027"/>
                <a:gd name="connsiteX167" fmla="*/ 8375423 w 14030783"/>
                <a:gd name="connsiteY167" fmla="*/ 3686024 h 9738027"/>
                <a:gd name="connsiteX168" fmla="*/ 8261010 w 14030783"/>
                <a:gd name="connsiteY168" fmla="*/ 3787170 h 9738027"/>
                <a:gd name="connsiteX169" fmla="*/ 8137751 w 14030783"/>
                <a:gd name="connsiteY169" fmla="*/ 3783882 h 9738027"/>
                <a:gd name="connsiteX170" fmla="*/ 7977641 w 14030783"/>
                <a:gd name="connsiteY170" fmla="*/ 3772203 h 9738027"/>
                <a:gd name="connsiteX171" fmla="*/ 7876721 w 14030783"/>
                <a:gd name="connsiteY171" fmla="*/ 3765285 h 9738027"/>
                <a:gd name="connsiteX172" fmla="*/ 7760607 w 14030783"/>
                <a:gd name="connsiteY172" fmla="*/ 3760750 h 9738027"/>
                <a:gd name="connsiteX173" fmla="*/ 7695632 w 14030783"/>
                <a:gd name="connsiteY173" fmla="*/ 3787397 h 9738027"/>
                <a:gd name="connsiteX174" fmla="*/ 7649709 w 14030783"/>
                <a:gd name="connsiteY174" fmla="*/ 3813818 h 9738027"/>
                <a:gd name="connsiteX175" fmla="*/ 7601403 w 14030783"/>
                <a:gd name="connsiteY175" fmla="*/ 3835702 h 9738027"/>
                <a:gd name="connsiteX176" fmla="*/ 7499349 w 14030783"/>
                <a:gd name="connsiteY176" fmla="*/ 3881400 h 9738027"/>
                <a:gd name="connsiteX177" fmla="*/ 7455807 w 14030783"/>
                <a:gd name="connsiteY177" fmla="*/ 3910428 h 9738027"/>
                <a:gd name="connsiteX178" fmla="*/ 7426778 w 14030783"/>
                <a:gd name="connsiteY178" fmla="*/ 3953971 h 9738027"/>
                <a:gd name="connsiteX179" fmla="*/ 7339692 w 14030783"/>
                <a:gd name="connsiteY179" fmla="*/ 3983000 h 9738027"/>
                <a:gd name="connsiteX180" fmla="*/ 7209064 w 14030783"/>
                <a:gd name="connsiteY180" fmla="*/ 4012028 h 9738027"/>
                <a:gd name="connsiteX181" fmla="*/ 7123678 w 14030783"/>
                <a:gd name="connsiteY181" fmla="*/ 3927551 h 9738027"/>
                <a:gd name="connsiteX182" fmla="*/ 7020378 w 14030783"/>
                <a:gd name="connsiteY182" fmla="*/ 3924943 h 9738027"/>
                <a:gd name="connsiteX183" fmla="*/ 6915604 w 14030783"/>
                <a:gd name="connsiteY183" fmla="*/ 3941952 h 9738027"/>
                <a:gd name="connsiteX184" fmla="*/ 6788149 w 14030783"/>
                <a:gd name="connsiteY184" fmla="*/ 3905213 h 9738027"/>
                <a:gd name="connsiteX185" fmla="*/ 6676571 w 14030783"/>
                <a:gd name="connsiteY185" fmla="*/ 3860989 h 9738027"/>
                <a:gd name="connsiteX186" fmla="*/ 6584722 w 14030783"/>
                <a:gd name="connsiteY186" fmla="*/ 3822435 h 9738027"/>
                <a:gd name="connsiteX187" fmla="*/ 6526892 w 14030783"/>
                <a:gd name="connsiteY187" fmla="*/ 3798396 h 9738027"/>
                <a:gd name="connsiteX188" fmla="*/ 6466680 w 14030783"/>
                <a:gd name="connsiteY188" fmla="*/ 3781501 h 9738027"/>
                <a:gd name="connsiteX189" fmla="*/ 6265635 w 14030783"/>
                <a:gd name="connsiteY189" fmla="*/ 3692714 h 9738027"/>
                <a:gd name="connsiteX190" fmla="*/ 6207578 w 14030783"/>
                <a:gd name="connsiteY190" fmla="*/ 3678200 h 9738027"/>
                <a:gd name="connsiteX191" fmla="*/ 5960835 w 14030783"/>
                <a:gd name="connsiteY191" fmla="*/ 3663685 h 9738027"/>
                <a:gd name="connsiteX192" fmla="*/ 5627007 w 14030783"/>
                <a:gd name="connsiteY192" fmla="*/ 3663685 h 9738027"/>
                <a:gd name="connsiteX193" fmla="*/ 5568949 w 14030783"/>
                <a:gd name="connsiteY193" fmla="*/ 3678200 h 9738027"/>
                <a:gd name="connsiteX194" fmla="*/ 5481864 w 14030783"/>
                <a:gd name="connsiteY194" fmla="*/ 3692714 h 9738027"/>
                <a:gd name="connsiteX195" fmla="*/ 5293178 w 14030783"/>
                <a:gd name="connsiteY195" fmla="*/ 3678200 h 9738027"/>
                <a:gd name="connsiteX196" fmla="*/ 5206092 w 14030783"/>
                <a:gd name="connsiteY196" fmla="*/ 3620143 h 9738027"/>
                <a:gd name="connsiteX197" fmla="*/ 5191578 w 14030783"/>
                <a:gd name="connsiteY197" fmla="*/ 3576600 h 9738027"/>
                <a:gd name="connsiteX198" fmla="*/ 5104492 w 14030783"/>
                <a:gd name="connsiteY198" fmla="*/ 3489514 h 9738027"/>
                <a:gd name="connsiteX199" fmla="*/ 5070701 w 14030783"/>
                <a:gd name="connsiteY199" fmla="*/ 3392450 h 9738027"/>
                <a:gd name="connsiteX200" fmla="*/ 5022623 w 14030783"/>
                <a:gd name="connsiteY200" fmla="*/ 3281325 h 9738027"/>
                <a:gd name="connsiteX201" fmla="*/ 5031921 w 14030783"/>
                <a:gd name="connsiteY201" fmla="*/ 3213743 h 9738027"/>
                <a:gd name="connsiteX202" fmla="*/ 4959349 w 14030783"/>
                <a:gd name="connsiteY202" fmla="*/ 3199228 h 9738027"/>
                <a:gd name="connsiteX203" fmla="*/ 4879408 w 14030783"/>
                <a:gd name="connsiteY203" fmla="*/ 3194693 h 9738027"/>
                <a:gd name="connsiteX204" fmla="*/ 4785178 w 14030783"/>
                <a:gd name="connsiteY204" fmla="*/ 3141171 h 9738027"/>
                <a:gd name="connsiteX205" fmla="*/ 4727121 w 14030783"/>
                <a:gd name="connsiteY205" fmla="*/ 3054085 h 9738027"/>
                <a:gd name="connsiteX206" fmla="*/ 4683578 w 14030783"/>
                <a:gd name="connsiteY206" fmla="*/ 3039571 h 9738027"/>
                <a:gd name="connsiteX207" fmla="*/ 4640035 w 14030783"/>
                <a:gd name="connsiteY207" fmla="*/ 3010543 h 9738027"/>
                <a:gd name="connsiteX208" fmla="*/ 4494892 w 14030783"/>
                <a:gd name="connsiteY208" fmla="*/ 2981514 h 9738027"/>
                <a:gd name="connsiteX209" fmla="*/ 4318113 w 14030783"/>
                <a:gd name="connsiteY209" fmla="*/ 2930828 h 9738027"/>
                <a:gd name="connsiteX210" fmla="*/ 4132035 w 14030783"/>
                <a:gd name="connsiteY210" fmla="*/ 2894428 h 9738027"/>
                <a:gd name="connsiteX211" fmla="*/ 4056856 w 14030783"/>
                <a:gd name="connsiteY211" fmla="*/ 2901119 h 9738027"/>
                <a:gd name="connsiteX212" fmla="*/ 3975213 w 14030783"/>
                <a:gd name="connsiteY212" fmla="*/ 2864946 h 9738027"/>
                <a:gd name="connsiteX213" fmla="*/ 3950948 w 14030783"/>
                <a:gd name="connsiteY213" fmla="*/ 2777520 h 9738027"/>
                <a:gd name="connsiteX214" fmla="*/ 4034292 w 14030783"/>
                <a:gd name="connsiteY214" fmla="*/ 2620358 h 9738027"/>
                <a:gd name="connsiteX215" fmla="*/ 4030435 w 14030783"/>
                <a:gd name="connsiteY215" fmla="*/ 2488028 h 9738027"/>
                <a:gd name="connsiteX216" fmla="*/ 3996871 w 14030783"/>
                <a:gd name="connsiteY216" fmla="*/ 2328144 h 9738027"/>
                <a:gd name="connsiteX217" fmla="*/ 3936433 w 14030783"/>
                <a:gd name="connsiteY217" fmla="*/ 2221328 h 9738027"/>
                <a:gd name="connsiteX218" fmla="*/ 3914321 w 14030783"/>
                <a:gd name="connsiteY218" fmla="*/ 2139685 h 9738027"/>
                <a:gd name="connsiteX219" fmla="*/ 3783466 w 14030783"/>
                <a:gd name="connsiteY219" fmla="*/ 1999305 h 9738027"/>
                <a:gd name="connsiteX220" fmla="*/ 3712823 w 14030783"/>
                <a:gd name="connsiteY220" fmla="*/ 1951226 h 9738027"/>
                <a:gd name="connsiteX221" fmla="*/ 3606913 w 14030783"/>
                <a:gd name="connsiteY221" fmla="*/ 1968122 h 9738027"/>
                <a:gd name="connsiteX222" fmla="*/ 3493407 w 14030783"/>
                <a:gd name="connsiteY222" fmla="*/ 1951000 h 9738027"/>
                <a:gd name="connsiteX223" fmla="*/ 3464378 w 14030783"/>
                <a:gd name="connsiteY223" fmla="*/ 1907457 h 9738027"/>
                <a:gd name="connsiteX224" fmla="*/ 3406321 w 14030783"/>
                <a:gd name="connsiteY224" fmla="*/ 1849400 h 9738027"/>
                <a:gd name="connsiteX225" fmla="*/ 3322524 w 14030783"/>
                <a:gd name="connsiteY225" fmla="*/ 1756418 h 9738027"/>
                <a:gd name="connsiteX226" fmla="*/ 3297577 w 14030783"/>
                <a:gd name="connsiteY226" fmla="*/ 1640757 h 9738027"/>
                <a:gd name="connsiteX227" fmla="*/ 3261178 w 14030783"/>
                <a:gd name="connsiteY227" fmla="*/ 1588143 h 9738027"/>
                <a:gd name="connsiteX228" fmla="*/ 3133158 w 14030783"/>
                <a:gd name="connsiteY228" fmla="*/ 1569319 h 9738027"/>
                <a:gd name="connsiteX229" fmla="*/ 3066255 w 14030783"/>
                <a:gd name="connsiteY229" fmla="*/ 1617626 h 9738027"/>
                <a:gd name="connsiteX230" fmla="*/ 3031557 w 14030783"/>
                <a:gd name="connsiteY230" fmla="*/ 1714235 h 9738027"/>
                <a:gd name="connsiteX231" fmla="*/ 3014435 w 14030783"/>
                <a:gd name="connsiteY231" fmla="*/ 1776828 h 9738027"/>
                <a:gd name="connsiteX232" fmla="*/ 2949235 w 14030783"/>
                <a:gd name="connsiteY232" fmla="*/ 1808012 h 9738027"/>
                <a:gd name="connsiteX233" fmla="*/ 2829379 w 14030783"/>
                <a:gd name="connsiteY233" fmla="*/ 1820258 h 9738027"/>
                <a:gd name="connsiteX234" fmla="*/ 2804998 w 14030783"/>
                <a:gd name="connsiteY234" fmla="*/ 1842257 h 9738027"/>
                <a:gd name="connsiteX235" fmla="*/ 2772682 w 14030783"/>
                <a:gd name="connsiteY235" fmla="*/ 1878428 h 9738027"/>
                <a:gd name="connsiteX236" fmla="*/ 2757942 w 14030783"/>
                <a:gd name="connsiteY236" fmla="*/ 1998851 h 9738027"/>
                <a:gd name="connsiteX237" fmla="*/ 2772001 w 14030783"/>
                <a:gd name="connsiteY237" fmla="*/ 2139913 h 9738027"/>
                <a:gd name="connsiteX238" fmla="*/ 2771547 w 14030783"/>
                <a:gd name="connsiteY238" fmla="*/ 2255572 h 9738027"/>
                <a:gd name="connsiteX239" fmla="*/ 2695121 w 14030783"/>
                <a:gd name="connsiteY239" fmla="*/ 2328371 h 9738027"/>
                <a:gd name="connsiteX240" fmla="*/ 2457904 w 14030783"/>
                <a:gd name="connsiteY240" fmla="*/ 2320320 h 9738027"/>
                <a:gd name="connsiteX241" fmla="*/ 2317749 w 14030783"/>
                <a:gd name="connsiteY241" fmla="*/ 2284828 h 9738027"/>
                <a:gd name="connsiteX242" fmla="*/ 2274207 w 14030783"/>
                <a:gd name="connsiteY242" fmla="*/ 2270314 h 9738027"/>
                <a:gd name="connsiteX243" fmla="*/ 2143578 w 14030783"/>
                <a:gd name="connsiteY243" fmla="*/ 2284828 h 9738027"/>
                <a:gd name="connsiteX244" fmla="*/ 2129064 w 14030783"/>
                <a:gd name="connsiteY244" fmla="*/ 2357400 h 9738027"/>
                <a:gd name="connsiteX245" fmla="*/ 2099808 w 14030783"/>
                <a:gd name="connsiteY245" fmla="*/ 2463763 h 9738027"/>
                <a:gd name="connsiteX246" fmla="*/ 2070553 w 14030783"/>
                <a:gd name="connsiteY246" fmla="*/ 2561053 h 9738027"/>
                <a:gd name="connsiteX247" fmla="*/ 2027464 w 14030783"/>
                <a:gd name="connsiteY247" fmla="*/ 2647459 h 9738027"/>
                <a:gd name="connsiteX248" fmla="*/ 2025309 w 14030783"/>
                <a:gd name="connsiteY248" fmla="*/ 2780695 h 9738027"/>
                <a:gd name="connsiteX249" fmla="*/ 2085295 w 14030783"/>
                <a:gd name="connsiteY249" fmla="*/ 2852813 h 9738027"/>
                <a:gd name="connsiteX250" fmla="*/ 2020093 w 14030783"/>
                <a:gd name="connsiteY250" fmla="*/ 2903953 h 9738027"/>
                <a:gd name="connsiteX251" fmla="*/ 1918493 w 14030783"/>
                <a:gd name="connsiteY251" fmla="*/ 2846576 h 9738027"/>
                <a:gd name="connsiteX252" fmla="*/ 1817348 w 14030783"/>
                <a:gd name="connsiteY252" fmla="*/ 2863245 h 9738027"/>
                <a:gd name="connsiteX253" fmla="*/ 1621064 w 14030783"/>
                <a:gd name="connsiteY253" fmla="*/ 2908943 h 9738027"/>
                <a:gd name="connsiteX254" fmla="*/ 1582510 w 14030783"/>
                <a:gd name="connsiteY254" fmla="*/ 2933435 h 9738027"/>
                <a:gd name="connsiteX255" fmla="*/ 1512773 w 14030783"/>
                <a:gd name="connsiteY255" fmla="*/ 2955320 h 9738027"/>
                <a:gd name="connsiteX256" fmla="*/ 1517309 w 14030783"/>
                <a:gd name="connsiteY256" fmla="*/ 3013150 h 9738027"/>
                <a:gd name="connsiteX257" fmla="*/ 1549173 w 14030783"/>
                <a:gd name="connsiteY257" fmla="*/ 3107153 h 9738027"/>
                <a:gd name="connsiteX258" fmla="*/ 1592716 w 14030783"/>
                <a:gd name="connsiteY258" fmla="*/ 3191403 h 9738027"/>
                <a:gd name="connsiteX259" fmla="*/ 1641135 w 14030783"/>
                <a:gd name="connsiteY259" fmla="*/ 3379977 h 9738027"/>
                <a:gd name="connsiteX260" fmla="*/ 1679235 w 14030783"/>
                <a:gd name="connsiteY260" fmla="*/ 3515708 h 9738027"/>
                <a:gd name="connsiteX261" fmla="*/ 1611766 w 14030783"/>
                <a:gd name="connsiteY261" fmla="*/ 3576373 h 9738027"/>
                <a:gd name="connsiteX262" fmla="*/ 1603941 w 14030783"/>
                <a:gd name="connsiteY262" fmla="*/ 3629214 h 9738027"/>
                <a:gd name="connsiteX263" fmla="*/ 1562554 w 14030783"/>
                <a:gd name="connsiteY263" fmla="*/ 3677633 h 9738027"/>
                <a:gd name="connsiteX264" fmla="*/ 1524454 w 14030783"/>
                <a:gd name="connsiteY264" fmla="*/ 3753833 h 9738027"/>
                <a:gd name="connsiteX265" fmla="*/ 1548492 w 14030783"/>
                <a:gd name="connsiteY265" fmla="*/ 3852371 h 9738027"/>
                <a:gd name="connsiteX266" fmla="*/ 1504949 w 14030783"/>
                <a:gd name="connsiteY266" fmla="*/ 3866885 h 9738027"/>
                <a:gd name="connsiteX267" fmla="*/ 1446892 w 14030783"/>
                <a:gd name="connsiteY267" fmla="*/ 3881400 h 9738027"/>
                <a:gd name="connsiteX268" fmla="*/ 1427615 w 14030783"/>
                <a:gd name="connsiteY268" fmla="*/ 3913037 h 9738027"/>
                <a:gd name="connsiteX269" fmla="*/ 1374548 w 14030783"/>
                <a:gd name="connsiteY269" fmla="*/ 3939910 h 9738027"/>
                <a:gd name="connsiteX270" fmla="*/ 1333386 w 14030783"/>
                <a:gd name="connsiteY270" fmla="*/ 3980845 h 9738027"/>
                <a:gd name="connsiteX271" fmla="*/ 1200149 w 14030783"/>
                <a:gd name="connsiteY271" fmla="*/ 4041057 h 9738027"/>
                <a:gd name="connsiteX272" fmla="*/ 1132114 w 14030783"/>
                <a:gd name="connsiteY272" fmla="*/ 4089135 h 9738027"/>
                <a:gd name="connsiteX273" fmla="*/ 1102858 w 14030783"/>
                <a:gd name="connsiteY273" fmla="*/ 4120319 h 9738027"/>
                <a:gd name="connsiteX274" fmla="*/ 1052398 w 14030783"/>
                <a:gd name="connsiteY274" fmla="*/ 4154337 h 9738027"/>
                <a:gd name="connsiteX275" fmla="*/ 996269 w 14030783"/>
                <a:gd name="connsiteY275" fmla="*/ 4183591 h 9738027"/>
                <a:gd name="connsiteX276" fmla="*/ 870857 w 14030783"/>
                <a:gd name="connsiteY276" fmla="*/ 4203322 h 9738027"/>
                <a:gd name="connsiteX277" fmla="*/ 759958 w 14030783"/>
                <a:gd name="connsiteY277" fmla="*/ 4204229 h 9738027"/>
                <a:gd name="connsiteX278" fmla="*/ 716642 w 14030783"/>
                <a:gd name="connsiteY278" fmla="*/ 4307531 h 9738027"/>
                <a:gd name="connsiteX279" fmla="*/ 648607 w 14030783"/>
                <a:gd name="connsiteY279" fmla="*/ 4389400 h 9738027"/>
                <a:gd name="connsiteX280" fmla="*/ 561521 w 14030783"/>
                <a:gd name="connsiteY280" fmla="*/ 4432943 h 9738027"/>
                <a:gd name="connsiteX281" fmla="*/ 474435 w 14030783"/>
                <a:gd name="connsiteY281" fmla="*/ 4418428 h 9738027"/>
                <a:gd name="connsiteX282" fmla="*/ 459921 w 14030783"/>
                <a:gd name="connsiteY282" fmla="*/ 4374885 h 9738027"/>
                <a:gd name="connsiteX283" fmla="*/ 416378 w 14030783"/>
                <a:gd name="connsiteY283" fmla="*/ 4345857 h 9738027"/>
                <a:gd name="connsiteX284" fmla="*/ 358321 w 14030783"/>
                <a:gd name="connsiteY284" fmla="*/ 4360371 h 9738027"/>
                <a:gd name="connsiteX285" fmla="*/ 300264 w 14030783"/>
                <a:gd name="connsiteY285" fmla="*/ 4403914 h 9738027"/>
                <a:gd name="connsiteX286" fmla="*/ 169635 w 14030783"/>
                <a:gd name="connsiteY286" fmla="*/ 4476485 h 9738027"/>
                <a:gd name="connsiteX287" fmla="*/ 103980 w 14030783"/>
                <a:gd name="connsiteY287" fmla="*/ 4551438 h 9738027"/>
                <a:gd name="connsiteX288" fmla="*/ 72571 w 14030783"/>
                <a:gd name="connsiteY288" fmla="*/ 4643287 h 9738027"/>
                <a:gd name="connsiteX289" fmla="*/ 453 w 14030783"/>
                <a:gd name="connsiteY289" fmla="*/ 4715858 h 9738027"/>
                <a:gd name="connsiteX290" fmla="*/ 52840 w 14030783"/>
                <a:gd name="connsiteY290" fmla="*/ 4784914 h 9738027"/>
                <a:gd name="connsiteX291" fmla="*/ 53521 w 14030783"/>
                <a:gd name="connsiteY291" fmla="*/ 4853857 h 9738027"/>
                <a:gd name="connsiteX292" fmla="*/ 111578 w 14030783"/>
                <a:gd name="connsiteY292" fmla="*/ 4868371 h 9738027"/>
                <a:gd name="connsiteX293" fmla="*/ 155121 w 14030783"/>
                <a:gd name="connsiteY293" fmla="*/ 4882885 h 9738027"/>
                <a:gd name="connsiteX294" fmla="*/ 256721 w 14030783"/>
                <a:gd name="connsiteY294" fmla="*/ 4984485 h 9738027"/>
                <a:gd name="connsiteX295" fmla="*/ 319086 w 14030783"/>
                <a:gd name="connsiteY295" fmla="*/ 5098219 h 9738027"/>
                <a:gd name="connsiteX296" fmla="*/ 304572 w 14030783"/>
                <a:gd name="connsiteY296" fmla="*/ 5294275 h 9738027"/>
                <a:gd name="connsiteX297" fmla="*/ 242207 w 14030783"/>
                <a:gd name="connsiteY297" fmla="*/ 5390885 h 9738027"/>
                <a:gd name="connsiteX298" fmla="*/ 300264 w 14030783"/>
                <a:gd name="connsiteY298" fmla="*/ 5419914 h 9738027"/>
                <a:gd name="connsiteX299" fmla="*/ 358321 w 14030783"/>
                <a:gd name="connsiteY299" fmla="*/ 5434428 h 9738027"/>
                <a:gd name="connsiteX300" fmla="*/ 401864 w 14030783"/>
                <a:gd name="connsiteY300" fmla="*/ 5463457 h 9738027"/>
                <a:gd name="connsiteX301" fmla="*/ 445407 w 14030783"/>
                <a:gd name="connsiteY301" fmla="*/ 5477971 h 9738027"/>
                <a:gd name="connsiteX302" fmla="*/ 567985 w 14030783"/>
                <a:gd name="connsiteY302" fmla="*/ 5522195 h 9738027"/>
                <a:gd name="connsiteX303" fmla="*/ 573201 w 14030783"/>
                <a:gd name="connsiteY303" fmla="*/ 5647380 h 9738027"/>
                <a:gd name="connsiteX304" fmla="*/ 587715 w 14030783"/>
                <a:gd name="connsiteY304" fmla="*/ 5739228 h 9738027"/>
                <a:gd name="connsiteX305" fmla="*/ 715282 w 14030783"/>
                <a:gd name="connsiteY305" fmla="*/ 5711333 h 9738027"/>
                <a:gd name="connsiteX306" fmla="*/ 754742 w 14030783"/>
                <a:gd name="connsiteY306" fmla="*/ 5764402 h 9738027"/>
                <a:gd name="connsiteX307" fmla="*/ 822778 w 14030783"/>
                <a:gd name="connsiteY307" fmla="*/ 5811800 h 9738027"/>
                <a:gd name="connsiteX308" fmla="*/ 982435 w 14030783"/>
                <a:gd name="connsiteY308" fmla="*/ 5826314 h 9738027"/>
                <a:gd name="connsiteX309" fmla="*/ 1061470 w 14030783"/>
                <a:gd name="connsiteY309" fmla="*/ 5855796 h 9738027"/>
                <a:gd name="connsiteX310" fmla="*/ 1064304 w 14030783"/>
                <a:gd name="connsiteY310" fmla="*/ 5925533 h 9738027"/>
                <a:gd name="connsiteX311" fmla="*/ 1069295 w 14030783"/>
                <a:gd name="connsiteY311" fmla="*/ 6024751 h 9738027"/>
                <a:gd name="connsiteX312" fmla="*/ 1156607 w 14030783"/>
                <a:gd name="connsiteY312" fmla="*/ 6087571 h 9738027"/>
                <a:gd name="connsiteX313" fmla="*/ 1214890 w 14030783"/>
                <a:gd name="connsiteY313" fmla="*/ 6116033 h 9738027"/>
                <a:gd name="connsiteX314" fmla="*/ 1229178 w 14030783"/>
                <a:gd name="connsiteY314" fmla="*/ 6189171 h 9738027"/>
                <a:gd name="connsiteX315" fmla="*/ 1185635 w 14030783"/>
                <a:gd name="connsiteY315" fmla="*/ 6218200 h 9738027"/>
                <a:gd name="connsiteX316" fmla="*/ 1207520 w 14030783"/>
                <a:gd name="connsiteY316" fmla="*/ 6388289 h 9738027"/>
                <a:gd name="connsiteX317" fmla="*/ 1265123 w 14030783"/>
                <a:gd name="connsiteY317" fmla="*/ 6477075 h 9738027"/>
                <a:gd name="connsiteX318" fmla="*/ 1313203 w 14030783"/>
                <a:gd name="connsiteY318" fmla="*/ 6568924 h 9738027"/>
                <a:gd name="connsiteX319" fmla="*/ 1265350 w 14030783"/>
                <a:gd name="connsiteY319" fmla="*/ 6651020 h 9738027"/>
                <a:gd name="connsiteX320" fmla="*/ 1163977 w 14030783"/>
                <a:gd name="connsiteY320" fmla="*/ 6610539 h 9738027"/>
                <a:gd name="connsiteX321" fmla="*/ 1142092 w 14030783"/>
                <a:gd name="connsiteY321" fmla="*/ 6682657 h 9738027"/>
                <a:gd name="connsiteX322" fmla="*/ 1176790 w 14030783"/>
                <a:gd name="connsiteY322" fmla="*/ 6768495 h 9738027"/>
                <a:gd name="connsiteX323" fmla="*/ 1173729 w 14030783"/>
                <a:gd name="connsiteY323" fmla="*/ 6871115 h 9738027"/>
                <a:gd name="connsiteX324" fmla="*/ 1188697 w 14030783"/>
                <a:gd name="connsiteY324" fmla="*/ 6955140 h 9738027"/>
                <a:gd name="connsiteX325" fmla="*/ 1248909 w 14030783"/>
                <a:gd name="connsiteY325" fmla="*/ 7021475 h 9738027"/>
                <a:gd name="connsiteX326" fmla="*/ 1405503 w 14030783"/>
                <a:gd name="connsiteY326" fmla="*/ 7104025 h 9738027"/>
                <a:gd name="connsiteX327" fmla="*/ 1487827 w 14030783"/>
                <a:gd name="connsiteY327" fmla="*/ 7157093 h 9738027"/>
                <a:gd name="connsiteX328" fmla="*/ 1569470 w 14030783"/>
                <a:gd name="connsiteY328" fmla="*/ 7212541 h 9738027"/>
                <a:gd name="connsiteX329" fmla="*/ 1650092 w 14030783"/>
                <a:gd name="connsiteY329" fmla="*/ 7263228 h 9738027"/>
                <a:gd name="connsiteX330" fmla="*/ 1693635 w 14030783"/>
                <a:gd name="connsiteY330" fmla="*/ 7277743 h 9738027"/>
                <a:gd name="connsiteX331" fmla="*/ 1780721 w 14030783"/>
                <a:gd name="connsiteY331" fmla="*/ 7321285 h 9738027"/>
                <a:gd name="connsiteX332" fmla="*/ 1853292 w 14030783"/>
                <a:gd name="connsiteY332" fmla="*/ 7248714 h 9738027"/>
                <a:gd name="connsiteX333" fmla="*/ 1968726 w 14030783"/>
                <a:gd name="connsiteY333" fmla="*/ 7251322 h 9738027"/>
                <a:gd name="connsiteX334" fmla="*/ 1995827 w 14030783"/>
                <a:gd name="connsiteY334" fmla="*/ 7319358 h 9738027"/>
                <a:gd name="connsiteX335" fmla="*/ 2082914 w 14030783"/>
                <a:gd name="connsiteY335" fmla="*/ 7348387 h 9738027"/>
                <a:gd name="connsiteX336" fmla="*/ 2172607 w 14030783"/>
                <a:gd name="connsiteY336" fmla="*/ 7389321 h 9738027"/>
                <a:gd name="connsiteX337" fmla="*/ 2224540 w 14030783"/>
                <a:gd name="connsiteY337" fmla="*/ 7423339 h 9738027"/>
                <a:gd name="connsiteX338" fmla="*/ 2249714 w 14030783"/>
                <a:gd name="connsiteY338" fmla="*/ 7440462 h 9738027"/>
                <a:gd name="connsiteX339" fmla="*/ 2262301 w 14030783"/>
                <a:gd name="connsiteY339" fmla="*/ 7472098 h 9738027"/>
                <a:gd name="connsiteX340" fmla="*/ 2298359 w 14030783"/>
                <a:gd name="connsiteY340" fmla="*/ 7501920 h 9738027"/>
                <a:gd name="connsiteX341" fmla="*/ 2324893 w 14030783"/>
                <a:gd name="connsiteY341" fmla="*/ 7517569 h 9738027"/>
                <a:gd name="connsiteX342" fmla="*/ 2450986 w 14030783"/>
                <a:gd name="connsiteY342" fmla="*/ 7496364 h 9738027"/>
                <a:gd name="connsiteX343" fmla="*/ 2482623 w 14030783"/>
                <a:gd name="connsiteY343" fmla="*/ 7618714 h 9738027"/>
                <a:gd name="connsiteX344" fmla="*/ 2535464 w 14030783"/>
                <a:gd name="connsiteY344" fmla="*/ 7655114 h 9738027"/>
                <a:gd name="connsiteX345" fmla="*/ 2622549 w 14030783"/>
                <a:gd name="connsiteY345" fmla="*/ 7684143 h 9738027"/>
                <a:gd name="connsiteX346" fmla="*/ 2682760 w 14030783"/>
                <a:gd name="connsiteY346" fmla="*/ 7741746 h 9738027"/>
                <a:gd name="connsiteX347" fmla="*/ 2791278 w 14030783"/>
                <a:gd name="connsiteY347" fmla="*/ 7744582 h 9738027"/>
                <a:gd name="connsiteX348" fmla="*/ 2847408 w 14030783"/>
                <a:gd name="connsiteY348" fmla="*/ 7814545 h 9738027"/>
                <a:gd name="connsiteX349" fmla="*/ 2927349 w 14030783"/>
                <a:gd name="connsiteY349" fmla="*/ 7807627 h 9738027"/>
                <a:gd name="connsiteX350" fmla="*/ 3007065 w 14030783"/>
                <a:gd name="connsiteY350" fmla="*/ 7838810 h 9738027"/>
                <a:gd name="connsiteX351" fmla="*/ 3145064 w 14030783"/>
                <a:gd name="connsiteY351" fmla="*/ 7843800 h 9738027"/>
                <a:gd name="connsiteX352" fmla="*/ 3254035 w 14030783"/>
                <a:gd name="connsiteY352" fmla="*/ 7881900 h 9738027"/>
                <a:gd name="connsiteX353" fmla="*/ 3367314 w 14030783"/>
                <a:gd name="connsiteY353" fmla="*/ 7843346 h 9738027"/>
                <a:gd name="connsiteX354" fmla="*/ 3456780 w 14030783"/>
                <a:gd name="connsiteY354" fmla="*/ 7819988 h 9738027"/>
                <a:gd name="connsiteX355" fmla="*/ 3480820 w 14030783"/>
                <a:gd name="connsiteY355" fmla="*/ 7878044 h 9738027"/>
                <a:gd name="connsiteX356" fmla="*/ 3490571 w 14030783"/>
                <a:gd name="connsiteY356" fmla="*/ 7923969 h 9738027"/>
                <a:gd name="connsiteX357" fmla="*/ 3512229 w 14030783"/>
                <a:gd name="connsiteY357" fmla="*/ 7982025 h 9738027"/>
                <a:gd name="connsiteX358" fmla="*/ 3546247 w 14030783"/>
                <a:gd name="connsiteY358" fmla="*/ 8022960 h 9738027"/>
                <a:gd name="connsiteX359" fmla="*/ 3609521 w 14030783"/>
                <a:gd name="connsiteY359" fmla="*/ 8017971 h 9738027"/>
                <a:gd name="connsiteX360" fmla="*/ 3624035 w 14030783"/>
                <a:gd name="connsiteY360" fmla="*/ 7901857 h 9738027"/>
                <a:gd name="connsiteX361" fmla="*/ 3703977 w 14030783"/>
                <a:gd name="connsiteY361" fmla="*/ 7834502 h 9738027"/>
                <a:gd name="connsiteX362" fmla="*/ 3747973 w 14030783"/>
                <a:gd name="connsiteY362" fmla="*/ 7787103 h 9738027"/>
                <a:gd name="connsiteX363" fmla="*/ 3882004 w 14030783"/>
                <a:gd name="connsiteY363" fmla="*/ 7842099 h 9738027"/>
                <a:gd name="connsiteX364" fmla="*/ 4030435 w 14030783"/>
                <a:gd name="connsiteY364" fmla="*/ 7872828 h 9738027"/>
                <a:gd name="connsiteX365" fmla="*/ 4110377 w 14030783"/>
                <a:gd name="connsiteY365" fmla="*/ 7834728 h 9738027"/>
                <a:gd name="connsiteX366" fmla="*/ 4146323 w 14030783"/>
                <a:gd name="connsiteY366" fmla="*/ 7921360 h 9738027"/>
                <a:gd name="connsiteX367" fmla="*/ 4196555 w 14030783"/>
                <a:gd name="connsiteY367" fmla="*/ 7962522 h 9738027"/>
                <a:gd name="connsiteX368" fmla="*/ 4261757 w 14030783"/>
                <a:gd name="connsiteY368" fmla="*/ 8028177 h 9738027"/>
                <a:gd name="connsiteX369" fmla="*/ 4252685 w 14030783"/>
                <a:gd name="connsiteY369" fmla="*/ 8093151 h 9738027"/>
                <a:gd name="connsiteX370" fmla="*/ 4277178 w 14030783"/>
                <a:gd name="connsiteY370" fmla="*/ 8148600 h 9738027"/>
                <a:gd name="connsiteX371" fmla="*/ 4436835 w 14030783"/>
                <a:gd name="connsiteY371" fmla="*/ 8119571 h 9738027"/>
                <a:gd name="connsiteX372" fmla="*/ 4565310 w 14030783"/>
                <a:gd name="connsiteY372" fmla="*/ 8078863 h 9738027"/>
                <a:gd name="connsiteX373" fmla="*/ 4639128 w 14030783"/>
                <a:gd name="connsiteY373" fmla="*/ 8082945 h 9738027"/>
                <a:gd name="connsiteX374" fmla="*/ 4712607 w 14030783"/>
                <a:gd name="connsiteY374" fmla="*/ 8047000 h 9738027"/>
                <a:gd name="connsiteX375" fmla="*/ 4741635 w 14030783"/>
                <a:gd name="connsiteY375" fmla="*/ 8003457 h 9738027"/>
                <a:gd name="connsiteX376" fmla="*/ 4756149 w 14030783"/>
                <a:gd name="connsiteY376" fmla="*/ 7959914 h 9738027"/>
                <a:gd name="connsiteX377" fmla="*/ 4843235 w 14030783"/>
                <a:gd name="connsiteY377" fmla="*/ 7930885 h 9738027"/>
                <a:gd name="connsiteX378" fmla="*/ 4877480 w 14030783"/>
                <a:gd name="connsiteY378" fmla="*/ 7904465 h 9738027"/>
                <a:gd name="connsiteX379" fmla="*/ 4933609 w 14030783"/>
                <a:gd name="connsiteY379" fmla="*/ 7875437 h 9738027"/>
                <a:gd name="connsiteX380" fmla="*/ 4986224 w 14030783"/>
                <a:gd name="connsiteY380" fmla="*/ 7839037 h 9738027"/>
                <a:gd name="connsiteX381" fmla="*/ 5104492 w 14030783"/>
                <a:gd name="connsiteY381" fmla="*/ 7766919 h 9738027"/>
                <a:gd name="connsiteX382" fmla="*/ 5249635 w 14030783"/>
                <a:gd name="connsiteY382" fmla="*/ 7814771 h 9738027"/>
                <a:gd name="connsiteX383" fmla="*/ 5336721 w 14030783"/>
                <a:gd name="connsiteY383" fmla="*/ 7872828 h 9738027"/>
                <a:gd name="connsiteX384" fmla="*/ 5423807 w 14030783"/>
                <a:gd name="connsiteY384" fmla="*/ 7858314 h 9738027"/>
                <a:gd name="connsiteX385" fmla="*/ 5467349 w 14030783"/>
                <a:gd name="connsiteY385" fmla="*/ 7829285 h 9738027"/>
                <a:gd name="connsiteX386" fmla="*/ 5553754 w 14030783"/>
                <a:gd name="connsiteY386" fmla="*/ 7712377 h 9738027"/>
                <a:gd name="connsiteX387" fmla="*/ 5602741 w 14030783"/>
                <a:gd name="connsiteY387" fmla="*/ 7788804 h 9738027"/>
                <a:gd name="connsiteX388" fmla="*/ 5641521 w 14030783"/>
                <a:gd name="connsiteY388" fmla="*/ 7843800 h 9738027"/>
                <a:gd name="connsiteX389" fmla="*/ 5656035 w 14030783"/>
                <a:gd name="connsiteY389" fmla="*/ 7887343 h 9738027"/>
                <a:gd name="connsiteX390" fmla="*/ 5745276 w 14030783"/>
                <a:gd name="connsiteY390" fmla="*/ 7950389 h 9738027"/>
                <a:gd name="connsiteX391" fmla="*/ 5770222 w 14030783"/>
                <a:gd name="connsiteY391" fmla="*/ 7990077 h 9738027"/>
                <a:gd name="connsiteX392" fmla="*/ 5766480 w 14030783"/>
                <a:gd name="connsiteY392" fmla="*/ 8069112 h 9738027"/>
                <a:gd name="connsiteX393" fmla="*/ 5771016 w 14030783"/>
                <a:gd name="connsiteY393" fmla="*/ 8131703 h 9738027"/>
                <a:gd name="connsiteX394" fmla="*/ 5778386 w 14030783"/>
                <a:gd name="connsiteY394" fmla="*/ 8211419 h 9738027"/>
                <a:gd name="connsiteX395" fmla="*/ 5776458 w 14030783"/>
                <a:gd name="connsiteY395" fmla="*/ 8300887 h 9738027"/>
                <a:gd name="connsiteX396" fmla="*/ 5730989 w 14030783"/>
                <a:gd name="connsiteY396" fmla="*/ 8377994 h 9738027"/>
                <a:gd name="connsiteX397" fmla="*/ 5641521 w 14030783"/>
                <a:gd name="connsiteY397" fmla="*/ 8424371 h 9738027"/>
                <a:gd name="connsiteX398" fmla="*/ 5612492 w 14030783"/>
                <a:gd name="connsiteY398" fmla="*/ 8467914 h 9738027"/>
                <a:gd name="connsiteX399" fmla="*/ 5597978 w 14030783"/>
                <a:gd name="connsiteY399" fmla="*/ 8511457 h 9738027"/>
                <a:gd name="connsiteX400" fmla="*/ 5510892 w 14030783"/>
                <a:gd name="connsiteY400" fmla="*/ 8598543 h 9738027"/>
                <a:gd name="connsiteX401" fmla="*/ 5496378 w 14030783"/>
                <a:gd name="connsiteY401" fmla="*/ 8642085 h 9738027"/>
                <a:gd name="connsiteX402" fmla="*/ 5558744 w 14030783"/>
                <a:gd name="connsiteY402" fmla="*/ 8768178 h 9738027"/>
                <a:gd name="connsiteX403" fmla="*/ 5516109 w 14030783"/>
                <a:gd name="connsiteY403" fmla="*/ 8861954 h 9738027"/>
                <a:gd name="connsiteX404" fmla="*/ 5658303 w 14030783"/>
                <a:gd name="connsiteY404" fmla="*/ 8840183 h 9738027"/>
                <a:gd name="connsiteX405" fmla="*/ 5750491 w 14030783"/>
                <a:gd name="connsiteY405" fmla="*/ 8814103 h 9738027"/>
                <a:gd name="connsiteX406" fmla="*/ 5815692 w 14030783"/>
                <a:gd name="connsiteY406" fmla="*/ 8800268 h 9738027"/>
                <a:gd name="connsiteX407" fmla="*/ 5787798 w 14030783"/>
                <a:gd name="connsiteY407" fmla="*/ 8872159 h 9738027"/>
                <a:gd name="connsiteX408" fmla="*/ 5786890 w 14030783"/>
                <a:gd name="connsiteY408" fmla="*/ 8903343 h 9738027"/>
                <a:gd name="connsiteX409" fmla="*/ 5786664 w 14030783"/>
                <a:gd name="connsiteY409" fmla="*/ 8946885 h 9738027"/>
                <a:gd name="connsiteX410" fmla="*/ 5815692 w 14030783"/>
                <a:gd name="connsiteY410" fmla="*/ 9033971 h 9738027"/>
                <a:gd name="connsiteX411" fmla="*/ 5868760 w 14030783"/>
                <a:gd name="connsiteY411" fmla="*/ 9080576 h 9738027"/>
                <a:gd name="connsiteX412" fmla="*/ 5921828 w 14030783"/>
                <a:gd name="connsiteY412" fmla="*/ 9114140 h 9738027"/>
                <a:gd name="connsiteX413" fmla="*/ 5946321 w 14030783"/>
                <a:gd name="connsiteY413" fmla="*/ 9164600 h 9738027"/>
                <a:gd name="connsiteX414" fmla="*/ 5902778 w 14030783"/>
                <a:gd name="connsiteY414" fmla="*/ 9266200 h 9738027"/>
                <a:gd name="connsiteX415" fmla="*/ 6062435 w 14030783"/>
                <a:gd name="connsiteY415" fmla="*/ 9353285 h 9738027"/>
                <a:gd name="connsiteX416" fmla="*/ 6076949 w 14030783"/>
                <a:gd name="connsiteY416" fmla="*/ 9396828 h 9738027"/>
                <a:gd name="connsiteX417" fmla="*/ 6105978 w 14030783"/>
                <a:gd name="connsiteY417" fmla="*/ 9440371 h 9738027"/>
                <a:gd name="connsiteX418" fmla="*/ 6172653 w 14030783"/>
                <a:gd name="connsiteY418" fmla="*/ 9471214 h 9738027"/>
                <a:gd name="connsiteX419" fmla="*/ 6308384 w 14030783"/>
                <a:gd name="connsiteY419" fmla="*/ 9406920 h 9738027"/>
                <a:gd name="connsiteX420" fmla="*/ 6338207 w 14030783"/>
                <a:gd name="connsiteY420" fmla="*/ 9440371 h 9738027"/>
                <a:gd name="connsiteX421" fmla="*/ 6352721 w 14030783"/>
                <a:gd name="connsiteY421" fmla="*/ 9483914 h 9738027"/>
                <a:gd name="connsiteX422" fmla="*/ 6386739 w 14030783"/>
                <a:gd name="connsiteY422" fmla="*/ 9527003 h 9738027"/>
                <a:gd name="connsiteX423" fmla="*/ 6444569 w 14030783"/>
                <a:gd name="connsiteY423" fmla="*/ 9556032 h 9738027"/>
                <a:gd name="connsiteX424" fmla="*/ 6469061 w 14030783"/>
                <a:gd name="connsiteY424" fmla="*/ 9510562 h 9738027"/>
                <a:gd name="connsiteX425" fmla="*/ 6468835 w 14030783"/>
                <a:gd name="connsiteY425" fmla="*/ 9382314 h 9738027"/>
                <a:gd name="connsiteX426" fmla="*/ 6439807 w 14030783"/>
                <a:gd name="connsiteY426" fmla="*/ 9280714 h 9738027"/>
                <a:gd name="connsiteX427" fmla="*/ 6483349 w 14030783"/>
                <a:gd name="connsiteY427" fmla="*/ 9237171 h 9738027"/>
                <a:gd name="connsiteX428" fmla="*/ 6526892 w 14030783"/>
                <a:gd name="connsiteY428" fmla="*/ 9222657 h 9738027"/>
                <a:gd name="connsiteX429" fmla="*/ 6596516 w 14030783"/>
                <a:gd name="connsiteY429" fmla="*/ 9225945 h 9738027"/>
                <a:gd name="connsiteX430" fmla="*/ 6675097 w 14030783"/>
                <a:gd name="connsiteY430" fmla="*/ 9168795 h 9738027"/>
                <a:gd name="connsiteX431" fmla="*/ 6776243 w 14030783"/>
                <a:gd name="connsiteY431" fmla="*/ 9224812 h 9738027"/>
                <a:gd name="connsiteX432" fmla="*/ 6802664 w 14030783"/>
                <a:gd name="connsiteY432" fmla="*/ 9164600 h 9738027"/>
                <a:gd name="connsiteX433" fmla="*/ 6867638 w 14030783"/>
                <a:gd name="connsiteY433" fmla="*/ 9181722 h 9738027"/>
                <a:gd name="connsiteX434" fmla="*/ 6909027 w 14030783"/>
                <a:gd name="connsiteY434" fmla="*/ 9205988 h 9738027"/>
                <a:gd name="connsiteX435" fmla="*/ 6991349 w 14030783"/>
                <a:gd name="connsiteY435" fmla="*/ 9208143 h 9738027"/>
                <a:gd name="connsiteX436" fmla="*/ 7063921 w 14030783"/>
                <a:gd name="connsiteY436" fmla="*/ 9121057 h 9738027"/>
                <a:gd name="connsiteX437" fmla="*/ 7141028 w 14030783"/>
                <a:gd name="connsiteY437" fmla="*/ 9139881 h 9738027"/>
                <a:gd name="connsiteX438" fmla="*/ 7209064 w 14030783"/>
                <a:gd name="connsiteY438" fmla="*/ 9077514 h 9738027"/>
                <a:gd name="connsiteX439" fmla="*/ 7235939 w 14030783"/>
                <a:gd name="connsiteY439" fmla="*/ 9048713 h 9738027"/>
                <a:gd name="connsiteX440" fmla="*/ 7275172 w 14030783"/>
                <a:gd name="connsiteY440" fmla="*/ 9023539 h 9738027"/>
                <a:gd name="connsiteX441" fmla="*/ 7310436 w 14030783"/>
                <a:gd name="connsiteY441" fmla="*/ 9063681 h 9738027"/>
                <a:gd name="connsiteX442" fmla="*/ 7346609 w 14030783"/>
                <a:gd name="connsiteY442" fmla="*/ 9109604 h 9738027"/>
                <a:gd name="connsiteX443" fmla="*/ 7382328 w 14030783"/>
                <a:gd name="connsiteY443" fmla="*/ 9159270 h 9738027"/>
                <a:gd name="connsiteX444" fmla="*/ 7499349 w 14030783"/>
                <a:gd name="connsiteY444" fmla="*/ 9164600 h 9738027"/>
                <a:gd name="connsiteX445" fmla="*/ 7586435 w 14030783"/>
                <a:gd name="connsiteY445" fmla="*/ 9179114 h 9738027"/>
                <a:gd name="connsiteX446" fmla="*/ 7600949 w 14030783"/>
                <a:gd name="connsiteY446" fmla="*/ 9353285 h 9738027"/>
                <a:gd name="connsiteX447" fmla="*/ 7673521 w 14030783"/>
                <a:gd name="connsiteY447" fmla="*/ 9367800 h 9738027"/>
                <a:gd name="connsiteX448" fmla="*/ 7760607 w 14030783"/>
                <a:gd name="connsiteY448" fmla="*/ 9396828 h 9738027"/>
                <a:gd name="connsiteX449" fmla="*/ 7847692 w 14030783"/>
                <a:gd name="connsiteY449" fmla="*/ 9425857 h 9738027"/>
                <a:gd name="connsiteX450" fmla="*/ 7891235 w 14030783"/>
                <a:gd name="connsiteY450" fmla="*/ 9440371 h 9738027"/>
                <a:gd name="connsiteX451" fmla="*/ 7934778 w 14030783"/>
                <a:gd name="connsiteY451" fmla="*/ 9396828 h 9738027"/>
                <a:gd name="connsiteX452" fmla="*/ 7978321 w 14030783"/>
                <a:gd name="connsiteY452" fmla="*/ 9382314 h 9738027"/>
                <a:gd name="connsiteX453" fmla="*/ 8001453 w 14030783"/>
                <a:gd name="connsiteY453" fmla="*/ 9347389 h 9738027"/>
                <a:gd name="connsiteX454" fmla="*/ 8044315 w 14030783"/>
                <a:gd name="connsiteY454" fmla="*/ 9335483 h 9738027"/>
                <a:gd name="connsiteX455" fmla="*/ 8103847 w 14030783"/>
                <a:gd name="connsiteY455" fmla="*/ 9397396 h 9738027"/>
                <a:gd name="connsiteX456" fmla="*/ 8207942 w 14030783"/>
                <a:gd name="connsiteY456" fmla="*/ 9437309 h 9738027"/>
                <a:gd name="connsiteX457" fmla="*/ 8253866 w 14030783"/>
                <a:gd name="connsiteY457" fmla="*/ 9392633 h 9738027"/>
                <a:gd name="connsiteX458" fmla="*/ 8294347 w 14030783"/>
                <a:gd name="connsiteY458" fmla="*/ 9401818 h 9738027"/>
                <a:gd name="connsiteX459" fmla="*/ 8337890 w 14030783"/>
                <a:gd name="connsiteY459" fmla="*/ 9438217 h 9738027"/>
                <a:gd name="connsiteX460" fmla="*/ 8356259 w 14030783"/>
                <a:gd name="connsiteY460" fmla="*/ 9485502 h 9738027"/>
                <a:gd name="connsiteX461" fmla="*/ 8333808 w 14030783"/>
                <a:gd name="connsiteY461" fmla="*/ 9519633 h 9738027"/>
                <a:gd name="connsiteX462" fmla="*/ 8315778 w 14030783"/>
                <a:gd name="connsiteY462" fmla="*/ 9604564 h 9738027"/>
                <a:gd name="connsiteX463" fmla="*/ 8348095 w 14030783"/>
                <a:gd name="connsiteY463" fmla="*/ 9685413 h 9738027"/>
                <a:gd name="connsiteX464" fmla="*/ 8389257 w 14030783"/>
                <a:gd name="connsiteY464" fmla="*/ 9738027 h 9738027"/>
                <a:gd name="connsiteX465" fmla="*/ 8428264 w 14030783"/>
                <a:gd name="connsiteY465" fmla="*/ 9730657 h 9738027"/>
                <a:gd name="connsiteX466" fmla="*/ 8425202 w 14030783"/>
                <a:gd name="connsiteY466" fmla="*/ 9682578 h 9738027"/>
                <a:gd name="connsiteX467" fmla="*/ 8399235 w 14030783"/>
                <a:gd name="connsiteY467" fmla="*/ 9643571 h 9738027"/>
                <a:gd name="connsiteX468" fmla="*/ 8389937 w 14030783"/>
                <a:gd name="connsiteY468" fmla="*/ 9571453 h 9738027"/>
                <a:gd name="connsiteX469" fmla="*/ 8409214 w 14030783"/>
                <a:gd name="connsiteY469" fmla="*/ 9527684 h 9738027"/>
                <a:gd name="connsiteX470" fmla="*/ 8434841 w 14030783"/>
                <a:gd name="connsiteY470" fmla="*/ 9475977 h 9738027"/>
                <a:gd name="connsiteX471" fmla="*/ 8468178 w 14030783"/>
                <a:gd name="connsiteY471" fmla="*/ 9483120 h 9738027"/>
                <a:gd name="connsiteX472" fmla="*/ 8534853 w 14030783"/>
                <a:gd name="connsiteY472" fmla="*/ 9473595 h 9738027"/>
                <a:gd name="connsiteX473" fmla="*/ 8592684 w 14030783"/>
                <a:gd name="connsiteY473" fmla="*/ 9453185 h 9738027"/>
                <a:gd name="connsiteX474" fmla="*/ 8675007 w 14030783"/>
                <a:gd name="connsiteY474" fmla="*/ 9428465 h 9738027"/>
                <a:gd name="connsiteX475" fmla="*/ 8734991 w 14030783"/>
                <a:gd name="connsiteY475" fmla="*/ 9415877 h 9738027"/>
                <a:gd name="connsiteX476" fmla="*/ 8730116 w 14030783"/>
                <a:gd name="connsiteY476" fmla="*/ 9375964 h 9738027"/>
                <a:gd name="connsiteX477" fmla="*/ 8753928 w 14030783"/>
                <a:gd name="connsiteY477" fmla="*/ 9356914 h 9738027"/>
                <a:gd name="connsiteX478" fmla="*/ 8782503 w 14030783"/>
                <a:gd name="connsiteY478" fmla="*/ 9359295 h 9738027"/>
                <a:gd name="connsiteX479" fmla="*/ 8849178 w 14030783"/>
                <a:gd name="connsiteY479" fmla="*/ 9382314 h 9738027"/>
                <a:gd name="connsiteX480" fmla="*/ 8894876 w 14030783"/>
                <a:gd name="connsiteY480" fmla="*/ 9312577 h 9738027"/>
                <a:gd name="connsiteX481" fmla="*/ 8942047 w 14030783"/>
                <a:gd name="connsiteY481" fmla="*/ 9314052 h 9738027"/>
                <a:gd name="connsiteX482" fmla="*/ 8980147 w 14030783"/>
                <a:gd name="connsiteY482" fmla="*/ 9356914 h 9738027"/>
                <a:gd name="connsiteX483" fmla="*/ 9023009 w 14030783"/>
                <a:gd name="connsiteY483" fmla="*/ 9321195 h 9738027"/>
                <a:gd name="connsiteX484" fmla="*/ 9064511 w 14030783"/>
                <a:gd name="connsiteY484" fmla="*/ 9264272 h 9738027"/>
                <a:gd name="connsiteX485" fmla="*/ 9124723 w 14030783"/>
                <a:gd name="connsiteY485" fmla="*/ 9278106 h 9738027"/>
                <a:gd name="connsiteX486" fmla="*/ 9163503 w 14030783"/>
                <a:gd name="connsiteY486" fmla="*/ 9237852 h 9738027"/>
                <a:gd name="connsiteX487" fmla="*/ 9168266 w 14030783"/>
                <a:gd name="connsiteY487" fmla="*/ 9186258 h 9738027"/>
                <a:gd name="connsiteX488" fmla="*/ 9199222 w 14030783"/>
                <a:gd name="connsiteY488" fmla="*/ 9133077 h 9738027"/>
                <a:gd name="connsiteX489" fmla="*/ 9242084 w 14030783"/>
                <a:gd name="connsiteY489" fmla="*/ 9156889 h 9738027"/>
                <a:gd name="connsiteX490" fmla="*/ 9285174 w 14030783"/>
                <a:gd name="connsiteY490" fmla="*/ 9196690 h 9738027"/>
                <a:gd name="connsiteX491" fmla="*/ 9344478 w 14030783"/>
                <a:gd name="connsiteY491" fmla="*/ 9159270 h 9738027"/>
                <a:gd name="connsiteX492" fmla="*/ 9438367 w 14030783"/>
                <a:gd name="connsiteY492" fmla="*/ 9131943 h 9738027"/>
                <a:gd name="connsiteX493" fmla="*/ 9496878 w 14030783"/>
                <a:gd name="connsiteY493" fmla="*/ 9130695 h 9738027"/>
                <a:gd name="connsiteX494" fmla="*/ 9557316 w 14030783"/>
                <a:gd name="connsiteY494" fmla="*/ 9105521 h 9738027"/>
                <a:gd name="connsiteX495" fmla="*/ 9613446 w 14030783"/>
                <a:gd name="connsiteY495" fmla="*/ 9126046 h 9738027"/>
                <a:gd name="connsiteX496" fmla="*/ 9691007 w 14030783"/>
                <a:gd name="connsiteY496" fmla="*/ 9106543 h 9738027"/>
                <a:gd name="connsiteX497" fmla="*/ 9792153 w 14030783"/>
                <a:gd name="connsiteY497" fmla="*/ 9094977 h 9738027"/>
                <a:gd name="connsiteX498" fmla="*/ 9854973 w 14030783"/>
                <a:gd name="connsiteY498" fmla="*/ 9050866 h 9738027"/>
                <a:gd name="connsiteX499" fmla="*/ 9842159 w 14030783"/>
                <a:gd name="connsiteY499" fmla="*/ 9009252 h 9738027"/>
                <a:gd name="connsiteX500" fmla="*/ 9858034 w 14030783"/>
                <a:gd name="connsiteY500" fmla="*/ 8981583 h 9738027"/>
                <a:gd name="connsiteX501" fmla="*/ 9911216 w 14030783"/>
                <a:gd name="connsiteY501" fmla="*/ 8980677 h 9738027"/>
                <a:gd name="connsiteX502" fmla="*/ 9932534 w 14030783"/>
                <a:gd name="connsiteY502" fmla="*/ 8931350 h 9738027"/>
                <a:gd name="connsiteX503" fmla="*/ 9981519 w 14030783"/>
                <a:gd name="connsiteY503" fmla="*/ 8904022 h 9738027"/>
                <a:gd name="connsiteX504" fmla="*/ 10063162 w 14030783"/>
                <a:gd name="connsiteY504" fmla="*/ 8850956 h 9738027"/>
                <a:gd name="connsiteX505" fmla="*/ 10140723 w 14030783"/>
                <a:gd name="connsiteY505" fmla="*/ 8802650 h 9738027"/>
                <a:gd name="connsiteX506" fmla="*/ 10169524 w 14030783"/>
                <a:gd name="connsiteY506" fmla="*/ 8768632 h 9738027"/>
                <a:gd name="connsiteX507" fmla="*/ 10138795 w 14030783"/>
                <a:gd name="connsiteY507" fmla="*/ 8719646 h 9738027"/>
                <a:gd name="connsiteX508" fmla="*/ 10178256 w 14030783"/>
                <a:gd name="connsiteY508" fmla="*/ 8683474 h 9738027"/>
                <a:gd name="connsiteX509" fmla="*/ 10238467 w 14030783"/>
                <a:gd name="connsiteY509" fmla="*/ 8664197 h 9738027"/>
                <a:gd name="connsiteX510" fmla="*/ 10291535 w 14030783"/>
                <a:gd name="connsiteY510" fmla="*/ 8642539 h 9738027"/>
                <a:gd name="connsiteX511" fmla="*/ 10332470 w 14030783"/>
                <a:gd name="connsiteY511" fmla="*/ 8610902 h 9738027"/>
                <a:gd name="connsiteX512" fmla="*/ 10389847 w 14030783"/>
                <a:gd name="connsiteY512" fmla="*/ 8533002 h 9738027"/>
                <a:gd name="connsiteX513" fmla="*/ 10402207 w 14030783"/>
                <a:gd name="connsiteY513" fmla="*/ 8525971 h 9738027"/>
                <a:gd name="connsiteX514" fmla="*/ 10436905 w 14030783"/>
                <a:gd name="connsiteY514" fmla="*/ 8480274 h 9738027"/>
                <a:gd name="connsiteX515" fmla="*/ 10475232 w 14030783"/>
                <a:gd name="connsiteY515" fmla="*/ 8443875 h 9738027"/>
                <a:gd name="connsiteX516" fmla="*/ 10518321 w 14030783"/>
                <a:gd name="connsiteY516" fmla="*/ 8395343 h 9738027"/>
                <a:gd name="connsiteX517" fmla="*/ 10533516 w 14030783"/>
                <a:gd name="connsiteY517" fmla="*/ 8308257 h 9738027"/>
                <a:gd name="connsiteX518" fmla="*/ 10538052 w 14030783"/>
                <a:gd name="connsiteY518" fmla="*/ 8247819 h 9738027"/>
                <a:gd name="connsiteX519" fmla="*/ 10520816 w 14030783"/>
                <a:gd name="connsiteY519" fmla="*/ 8171052 h 9738027"/>
                <a:gd name="connsiteX520" fmla="*/ 10561864 w 14030783"/>
                <a:gd name="connsiteY520" fmla="*/ 8117643 h 9738027"/>
                <a:gd name="connsiteX521" fmla="*/ 10605407 w 14030783"/>
                <a:gd name="connsiteY521" fmla="*/ 8119571 h 9738027"/>
                <a:gd name="connsiteX522" fmla="*/ 10666072 w 14030783"/>
                <a:gd name="connsiteY522" fmla="*/ 8102676 h 9738027"/>
                <a:gd name="connsiteX523" fmla="*/ 10693627 w 14030783"/>
                <a:gd name="connsiteY523" fmla="*/ 8025569 h 9738027"/>
                <a:gd name="connsiteX524" fmla="*/ 10735128 w 14030783"/>
                <a:gd name="connsiteY524" fmla="*/ 7994839 h 9738027"/>
                <a:gd name="connsiteX525" fmla="*/ 10813823 w 14030783"/>
                <a:gd name="connsiteY525" fmla="*/ 7894940 h 9738027"/>
                <a:gd name="connsiteX526" fmla="*/ 10845233 w 14030783"/>
                <a:gd name="connsiteY526" fmla="*/ 7805246 h 9738027"/>
                <a:gd name="connsiteX527" fmla="*/ 10886394 w 14030783"/>
                <a:gd name="connsiteY527" fmla="*/ 7745488 h 9738027"/>
                <a:gd name="connsiteX528" fmla="*/ 10942297 w 14030783"/>
                <a:gd name="connsiteY528" fmla="*/ 7730520 h 9738027"/>
                <a:gd name="connsiteX529" fmla="*/ 10997292 w 14030783"/>
                <a:gd name="connsiteY529" fmla="*/ 7727685 h 9738027"/>
                <a:gd name="connsiteX530" fmla="*/ 10990829 w 14030783"/>
                <a:gd name="connsiteY530" fmla="*/ 7706028 h 9738027"/>
                <a:gd name="connsiteX531" fmla="*/ 10982778 w 14030783"/>
                <a:gd name="connsiteY531" fmla="*/ 7652732 h 9738027"/>
                <a:gd name="connsiteX532" fmla="*/ 10989695 w 14030783"/>
                <a:gd name="connsiteY532" fmla="*/ 7604427 h 9738027"/>
                <a:gd name="connsiteX533" fmla="*/ 10956584 w 14030783"/>
                <a:gd name="connsiteY533" fmla="*/ 7507590 h 9738027"/>
                <a:gd name="connsiteX534" fmla="*/ 10954430 w 14030783"/>
                <a:gd name="connsiteY534" fmla="*/ 7454521 h 9738027"/>
                <a:gd name="connsiteX535" fmla="*/ 11002735 w 14030783"/>
                <a:gd name="connsiteY535" fmla="*/ 7401681 h 9738027"/>
                <a:gd name="connsiteX536" fmla="*/ 11063741 w 14030783"/>
                <a:gd name="connsiteY536" fmla="*/ 7373333 h 9738027"/>
                <a:gd name="connsiteX537" fmla="*/ 11055349 w 14030783"/>
                <a:gd name="connsiteY537" fmla="*/ 7335800 h 9738027"/>
                <a:gd name="connsiteX538" fmla="*/ 11013734 w 14030783"/>
                <a:gd name="connsiteY538" fmla="*/ 7306998 h 9738027"/>
                <a:gd name="connsiteX539" fmla="*/ 10951368 w 14030783"/>
                <a:gd name="connsiteY539" fmla="*/ 7239643 h 9738027"/>
                <a:gd name="connsiteX540" fmla="*/ 10890703 w 14030783"/>
                <a:gd name="connsiteY540" fmla="*/ 7270371 h 9738027"/>
                <a:gd name="connsiteX541" fmla="*/ 10820966 w 14030783"/>
                <a:gd name="connsiteY541" fmla="*/ 7263001 h 9738027"/>
                <a:gd name="connsiteX542" fmla="*/ 10823121 w 14030783"/>
                <a:gd name="connsiteY542" fmla="*/ 7205171 h 9738027"/>
                <a:gd name="connsiteX543" fmla="*/ 10869045 w 14030783"/>
                <a:gd name="connsiteY543" fmla="*/ 7133053 h 9738027"/>
                <a:gd name="connsiteX544" fmla="*/ 10916103 w 14030783"/>
                <a:gd name="connsiteY544" fmla="*/ 7116158 h 9738027"/>
                <a:gd name="connsiteX545" fmla="*/ 10956130 w 14030783"/>
                <a:gd name="connsiteY545" fmla="*/ 7087357 h 9738027"/>
                <a:gd name="connsiteX546" fmla="*/ 11012486 w 14030783"/>
                <a:gd name="connsiteY546" fmla="*/ 7074769 h 9738027"/>
                <a:gd name="connsiteX547" fmla="*/ 11072244 w 14030783"/>
                <a:gd name="connsiteY547" fmla="*/ 7055039 h 9738027"/>
                <a:gd name="connsiteX548" fmla="*/ 10968491 w 14030783"/>
                <a:gd name="connsiteY548" fmla="*/ 6954120 h 9738027"/>
                <a:gd name="connsiteX549" fmla="*/ 10942070 w 14030783"/>
                <a:gd name="connsiteY549" fmla="*/ 6879619 h 9738027"/>
                <a:gd name="connsiteX550" fmla="*/ 11036527 w 14030783"/>
                <a:gd name="connsiteY550" fmla="*/ 6886083 h 9738027"/>
                <a:gd name="connsiteX551" fmla="*/ 11084378 w 14030783"/>
                <a:gd name="connsiteY551" fmla="*/ 6856828 h 9738027"/>
                <a:gd name="connsiteX552" fmla="*/ 11026321 w 14030783"/>
                <a:gd name="connsiteY552" fmla="*/ 6788566 h 9738027"/>
                <a:gd name="connsiteX553" fmla="*/ 10953749 w 14030783"/>
                <a:gd name="connsiteY553" fmla="*/ 6740714 h 9738027"/>
                <a:gd name="connsiteX554" fmla="*/ 10948307 w 14030783"/>
                <a:gd name="connsiteY554" fmla="*/ 6692862 h 9738027"/>
                <a:gd name="connsiteX555" fmla="*/ 10895692 w 14030783"/>
                <a:gd name="connsiteY555" fmla="*/ 6668143 h 9738027"/>
                <a:gd name="connsiteX556" fmla="*/ 10852603 w 14030783"/>
                <a:gd name="connsiteY556" fmla="*/ 6633671 h 9738027"/>
                <a:gd name="connsiteX557" fmla="*/ 10842851 w 14030783"/>
                <a:gd name="connsiteY557" fmla="*/ 6556790 h 9738027"/>
                <a:gd name="connsiteX558" fmla="*/ 10832646 w 14030783"/>
                <a:gd name="connsiteY558" fmla="*/ 6494198 h 9738027"/>
                <a:gd name="connsiteX559" fmla="*/ 10779578 w 14030783"/>
                <a:gd name="connsiteY559" fmla="*/ 6367878 h 9738027"/>
                <a:gd name="connsiteX560" fmla="*/ 10750549 w 14030783"/>
                <a:gd name="connsiteY560" fmla="*/ 6247228 h 9738027"/>
                <a:gd name="connsiteX561" fmla="*/ 10707007 w 14030783"/>
                <a:gd name="connsiteY561" fmla="*/ 6218200 h 9738027"/>
                <a:gd name="connsiteX562" fmla="*/ 10658021 w 14030783"/>
                <a:gd name="connsiteY562" fmla="*/ 6155833 h 9738027"/>
                <a:gd name="connsiteX563" fmla="*/ 10547349 w 14030783"/>
                <a:gd name="connsiteY563" fmla="*/ 6072831 h 9738027"/>
                <a:gd name="connsiteX564" fmla="*/ 10465027 w 14030783"/>
                <a:gd name="connsiteY564" fmla="*/ 6005701 h 9738027"/>
                <a:gd name="connsiteX565" fmla="*/ 10480221 w 14030783"/>
                <a:gd name="connsiteY565" fmla="*/ 5885505 h 9738027"/>
                <a:gd name="connsiteX566" fmla="*/ 10547803 w 14030783"/>
                <a:gd name="connsiteY566" fmla="*/ 5822232 h 9738027"/>
                <a:gd name="connsiteX567" fmla="*/ 10634435 w 14030783"/>
                <a:gd name="connsiteY567" fmla="*/ 5724714 h 9738027"/>
                <a:gd name="connsiteX568" fmla="*/ 10668453 w 14030783"/>
                <a:gd name="connsiteY568" fmla="*/ 5637402 h 9738027"/>
                <a:gd name="connsiteX569" fmla="*/ 10711996 w 14030783"/>
                <a:gd name="connsiteY569" fmla="*/ 5604745 h 9738027"/>
                <a:gd name="connsiteX570" fmla="*/ 10789103 w 14030783"/>
                <a:gd name="connsiteY570" fmla="*/ 5627196 h 9738027"/>
                <a:gd name="connsiteX571" fmla="*/ 10799989 w 14030783"/>
                <a:gd name="connsiteY571" fmla="*/ 5560067 h 9738027"/>
                <a:gd name="connsiteX572" fmla="*/ 10853057 w 14030783"/>
                <a:gd name="connsiteY572" fmla="*/ 5502464 h 9738027"/>
                <a:gd name="connsiteX573" fmla="*/ 10929936 w 14030783"/>
                <a:gd name="connsiteY573" fmla="*/ 5468446 h 9738027"/>
                <a:gd name="connsiteX574" fmla="*/ 10997292 w 14030783"/>
                <a:gd name="connsiteY574" fmla="*/ 5463457 h 9738027"/>
                <a:gd name="connsiteX575" fmla="*/ 11027909 w 14030783"/>
                <a:gd name="connsiteY575" fmla="*/ 5434655 h 9738027"/>
                <a:gd name="connsiteX576" fmla="*/ 11090501 w 14030783"/>
                <a:gd name="connsiteY576" fmla="*/ 5395875 h 9738027"/>
                <a:gd name="connsiteX577" fmla="*/ 11200492 w 14030783"/>
                <a:gd name="connsiteY577" fmla="*/ 5361857 h 9738027"/>
                <a:gd name="connsiteX578" fmla="*/ 11244035 w 14030783"/>
                <a:gd name="connsiteY578" fmla="*/ 5332828 h 9738027"/>
                <a:gd name="connsiteX579" fmla="*/ 11200492 w 14030783"/>
                <a:gd name="connsiteY579" fmla="*/ 5303800 h 9738027"/>
                <a:gd name="connsiteX580" fmla="*/ 10910207 w 14030783"/>
                <a:gd name="connsiteY580" fmla="*/ 5260257 h 9738027"/>
                <a:gd name="connsiteX581" fmla="*/ 10866664 w 14030783"/>
                <a:gd name="connsiteY581" fmla="*/ 5216714 h 9738027"/>
                <a:gd name="connsiteX582" fmla="*/ 10721521 w 14030783"/>
                <a:gd name="connsiteY582" fmla="*/ 5274771 h 9738027"/>
                <a:gd name="connsiteX583" fmla="*/ 10663464 w 14030783"/>
                <a:gd name="connsiteY583" fmla="*/ 5303800 h 9738027"/>
                <a:gd name="connsiteX584" fmla="*/ 10576378 w 14030783"/>
                <a:gd name="connsiteY584" fmla="*/ 5390206 h 9738027"/>
                <a:gd name="connsiteX585" fmla="*/ 10479087 w 14030783"/>
                <a:gd name="connsiteY585" fmla="*/ 5361403 h 9738027"/>
                <a:gd name="connsiteX586" fmla="*/ 10407422 w 14030783"/>
                <a:gd name="connsiteY586" fmla="*/ 5317633 h 9738027"/>
                <a:gd name="connsiteX587" fmla="*/ 10387692 w 14030783"/>
                <a:gd name="connsiteY587" fmla="*/ 5245743 h 9738027"/>
                <a:gd name="connsiteX588" fmla="*/ 10402207 w 14030783"/>
                <a:gd name="connsiteY588" fmla="*/ 5187685 h 9738027"/>
                <a:gd name="connsiteX589" fmla="*/ 10431235 w 14030783"/>
                <a:gd name="connsiteY589" fmla="*/ 5144143 h 9738027"/>
                <a:gd name="connsiteX590" fmla="*/ 10387692 w 14030783"/>
                <a:gd name="connsiteY590" fmla="*/ 5115114 h 9738027"/>
                <a:gd name="connsiteX591" fmla="*/ 10329635 w 14030783"/>
                <a:gd name="connsiteY591" fmla="*/ 5100600 h 9738027"/>
                <a:gd name="connsiteX592" fmla="*/ 10242549 w 14030783"/>
                <a:gd name="connsiteY592" fmla="*/ 5071571 h 9738027"/>
                <a:gd name="connsiteX593" fmla="*/ 10199007 w 14030783"/>
                <a:gd name="connsiteY593" fmla="*/ 5057057 h 9738027"/>
                <a:gd name="connsiteX594" fmla="*/ 10112602 w 14030783"/>
                <a:gd name="connsiteY594" fmla="*/ 5028028 h 9738027"/>
                <a:gd name="connsiteX595" fmla="*/ 10083346 w 14030783"/>
                <a:gd name="connsiteY595" fmla="*/ 4921665 h 9738027"/>
                <a:gd name="connsiteX596" fmla="*/ 10088789 w 14030783"/>
                <a:gd name="connsiteY596" fmla="*/ 4868598 h 9738027"/>
                <a:gd name="connsiteX597" fmla="*/ 10141403 w 14030783"/>
                <a:gd name="connsiteY597" fmla="*/ 4758381 h 9738027"/>
                <a:gd name="connsiteX598" fmla="*/ 10227809 w 14030783"/>
                <a:gd name="connsiteY598" fmla="*/ 4753164 h 9738027"/>
                <a:gd name="connsiteX599" fmla="*/ 10301060 w 14030783"/>
                <a:gd name="connsiteY599" fmla="*/ 4791490 h 9738027"/>
                <a:gd name="connsiteX600" fmla="*/ 10350727 w 14030783"/>
                <a:gd name="connsiteY600" fmla="*/ 4762462 h 9738027"/>
                <a:gd name="connsiteX601" fmla="*/ 10404021 w 14030783"/>
                <a:gd name="connsiteY601" fmla="*/ 4752710 h 9738027"/>
                <a:gd name="connsiteX602" fmla="*/ 10461851 w 14030783"/>
                <a:gd name="connsiteY602" fmla="*/ 4698963 h 9738027"/>
                <a:gd name="connsiteX603" fmla="*/ 10486117 w 14030783"/>
                <a:gd name="connsiteY603" fmla="*/ 4607114 h 9738027"/>
                <a:gd name="connsiteX604" fmla="*/ 10530341 w 14030783"/>
                <a:gd name="connsiteY604" fmla="*/ 4532502 h 9738027"/>
                <a:gd name="connsiteX605" fmla="*/ 10634435 w 14030783"/>
                <a:gd name="connsiteY605" fmla="*/ 4520028 h 9738027"/>
                <a:gd name="connsiteX606" fmla="*/ 10677978 w 14030783"/>
                <a:gd name="connsiteY606" fmla="*/ 4491000 h 9738027"/>
                <a:gd name="connsiteX607" fmla="*/ 10750549 w 14030783"/>
                <a:gd name="connsiteY607" fmla="*/ 4403914 h 9738027"/>
                <a:gd name="connsiteX608" fmla="*/ 10794092 w 14030783"/>
                <a:gd name="connsiteY608" fmla="*/ 4360371 h 9738027"/>
                <a:gd name="connsiteX609" fmla="*/ 10814503 w 14030783"/>
                <a:gd name="connsiteY609" fmla="*/ 4302314 h 9738027"/>
                <a:gd name="connsiteX610" fmla="*/ 10887528 w 14030783"/>
                <a:gd name="connsiteY610" fmla="*/ 4251514 h 9738027"/>
                <a:gd name="connsiteX611" fmla="*/ 11016116 w 14030783"/>
                <a:gd name="connsiteY611" fmla="*/ 4232464 h 9738027"/>
                <a:gd name="connsiteX612" fmla="*/ 11142209 w 14030783"/>
                <a:gd name="connsiteY612" fmla="*/ 4307983 h 9738027"/>
                <a:gd name="connsiteX613" fmla="*/ 11165794 w 14030783"/>
                <a:gd name="connsiteY613" fmla="*/ 4433170 h 9738027"/>
                <a:gd name="connsiteX614" fmla="*/ 11117489 w 14030783"/>
                <a:gd name="connsiteY614" fmla="*/ 4505514 h 9738027"/>
                <a:gd name="connsiteX615" fmla="*/ 11087553 w 14030783"/>
                <a:gd name="connsiteY615" fmla="*/ 4551552 h 9738027"/>
                <a:gd name="connsiteX616" fmla="*/ 11088687 w 14030783"/>
                <a:gd name="connsiteY616" fmla="*/ 4577632 h 9738027"/>
                <a:gd name="connsiteX617" fmla="*/ 11026321 w 14030783"/>
                <a:gd name="connsiteY617" fmla="*/ 4592600 h 9738027"/>
                <a:gd name="connsiteX618" fmla="*/ 11011807 w 14030783"/>
                <a:gd name="connsiteY618" fmla="*/ 4650657 h 9738027"/>
                <a:gd name="connsiteX619" fmla="*/ 11098892 w 14030783"/>
                <a:gd name="connsiteY619" fmla="*/ 4665171 h 9738027"/>
                <a:gd name="connsiteX620" fmla="*/ 11055349 w 14030783"/>
                <a:gd name="connsiteY620" fmla="*/ 4708714 h 9738027"/>
                <a:gd name="connsiteX621" fmla="*/ 11040835 w 14030783"/>
                <a:gd name="connsiteY621" fmla="*/ 4752257 h 9738027"/>
                <a:gd name="connsiteX622" fmla="*/ 11055349 w 14030783"/>
                <a:gd name="connsiteY622" fmla="*/ 4781285 h 9738027"/>
                <a:gd name="connsiteX623" fmla="*/ 11098892 w 14030783"/>
                <a:gd name="connsiteY623" fmla="*/ 4737743 h 9738027"/>
                <a:gd name="connsiteX624" fmla="*/ 11229521 w 14030783"/>
                <a:gd name="connsiteY624" fmla="*/ 4650657 h 9738027"/>
                <a:gd name="connsiteX625" fmla="*/ 11287578 w 14030783"/>
                <a:gd name="connsiteY625" fmla="*/ 4636143 h 9738027"/>
                <a:gd name="connsiteX626" fmla="*/ 11374664 w 14030783"/>
                <a:gd name="connsiteY626" fmla="*/ 4592600 h 9738027"/>
                <a:gd name="connsiteX627" fmla="*/ 11461749 w 14030783"/>
                <a:gd name="connsiteY627" fmla="*/ 4549057 h 9738027"/>
                <a:gd name="connsiteX628" fmla="*/ 11577864 w 14030783"/>
                <a:gd name="connsiteY628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94207 w 14030783"/>
                <a:gd name="connsiteY126" fmla="*/ 2052600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156485 w 14030783"/>
                <a:gd name="connsiteY131" fmla="*/ 2001233 h 9738027"/>
                <a:gd name="connsiteX132" fmla="*/ 10285865 w 14030783"/>
                <a:gd name="connsiteY132" fmla="*/ 2007129 h 9738027"/>
                <a:gd name="connsiteX133" fmla="*/ 10387692 w 14030783"/>
                <a:gd name="connsiteY133" fmla="*/ 2067114 h 9738027"/>
                <a:gd name="connsiteX134" fmla="*/ 10416721 w 14030783"/>
                <a:gd name="connsiteY134" fmla="*/ 2110657 h 9738027"/>
                <a:gd name="connsiteX135" fmla="*/ 10476933 w 14030783"/>
                <a:gd name="connsiteY135" fmla="*/ 2173930 h 9738027"/>
                <a:gd name="connsiteX136" fmla="*/ 10566399 w 14030783"/>
                <a:gd name="connsiteY136" fmla="*/ 22612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366035 w 14030783"/>
                <a:gd name="connsiteY140" fmla="*/ 2384614 h 9738027"/>
                <a:gd name="connsiteX141" fmla="*/ 10081191 w 14030783"/>
                <a:gd name="connsiteY141" fmla="*/ 2437115 h 9738027"/>
                <a:gd name="connsiteX142" fmla="*/ 10049554 w 14030783"/>
                <a:gd name="connsiteY142" fmla="*/ 2519439 h 9738027"/>
                <a:gd name="connsiteX143" fmla="*/ 9954417 w 14030783"/>
                <a:gd name="connsiteY143" fmla="*/ 2541550 h 9738027"/>
                <a:gd name="connsiteX144" fmla="*/ 9875498 w 14030783"/>
                <a:gd name="connsiteY144" fmla="*/ 2529870 h 9738027"/>
                <a:gd name="connsiteX145" fmla="*/ 9823336 w 14030783"/>
                <a:gd name="connsiteY145" fmla="*/ 2608678 h 9738027"/>
                <a:gd name="connsiteX146" fmla="*/ 9749064 w 14030783"/>
                <a:gd name="connsiteY146" fmla="*/ 2705743 h 9738027"/>
                <a:gd name="connsiteX147" fmla="*/ 9647464 w 14030783"/>
                <a:gd name="connsiteY147" fmla="*/ 2807343 h 9738027"/>
                <a:gd name="connsiteX148" fmla="*/ 9415235 w 14030783"/>
                <a:gd name="connsiteY148" fmla="*/ 2821857 h 9738027"/>
                <a:gd name="connsiteX149" fmla="*/ 9371692 w 14030783"/>
                <a:gd name="connsiteY149" fmla="*/ 2850885 h 9738027"/>
                <a:gd name="connsiteX150" fmla="*/ 9313635 w 14030783"/>
                <a:gd name="connsiteY150" fmla="*/ 2923457 h 9738027"/>
                <a:gd name="connsiteX151" fmla="*/ 9284607 w 14030783"/>
                <a:gd name="connsiteY151" fmla="*/ 2967000 h 9738027"/>
                <a:gd name="connsiteX152" fmla="*/ 9197521 w 14030783"/>
                <a:gd name="connsiteY152" fmla="*/ 3025057 h 9738027"/>
                <a:gd name="connsiteX153" fmla="*/ 9095921 w 14030783"/>
                <a:gd name="connsiteY153" fmla="*/ 3010543 h 9738027"/>
                <a:gd name="connsiteX154" fmla="*/ 9052378 w 14030783"/>
                <a:gd name="connsiteY154" fmla="*/ 2981514 h 9738027"/>
                <a:gd name="connsiteX155" fmla="*/ 8950778 w 14030783"/>
                <a:gd name="connsiteY155" fmla="*/ 2952485 h 9738027"/>
                <a:gd name="connsiteX156" fmla="*/ 8863692 w 14030783"/>
                <a:gd name="connsiteY156" fmla="*/ 2923457 h 9738027"/>
                <a:gd name="connsiteX157" fmla="*/ 8820149 w 14030783"/>
                <a:gd name="connsiteY157" fmla="*/ 2937971 h 9738027"/>
                <a:gd name="connsiteX158" fmla="*/ 8762092 w 14030783"/>
                <a:gd name="connsiteY158" fmla="*/ 3068600 h 9738027"/>
                <a:gd name="connsiteX159" fmla="*/ 8747578 w 14030783"/>
                <a:gd name="connsiteY159" fmla="*/ 3112143 h 9738027"/>
                <a:gd name="connsiteX160" fmla="*/ 8733064 w 14030783"/>
                <a:gd name="connsiteY160" fmla="*/ 3155685 h 9738027"/>
                <a:gd name="connsiteX161" fmla="*/ 8776607 w 14030783"/>
                <a:gd name="connsiteY161" fmla="*/ 3358885 h 9738027"/>
                <a:gd name="connsiteX162" fmla="*/ 8791121 w 14030783"/>
                <a:gd name="connsiteY162" fmla="*/ 3402428 h 9738027"/>
                <a:gd name="connsiteX163" fmla="*/ 8689521 w 14030783"/>
                <a:gd name="connsiteY163" fmla="*/ 3460485 h 9738027"/>
                <a:gd name="connsiteX164" fmla="*/ 8602435 w 14030783"/>
                <a:gd name="connsiteY164" fmla="*/ 3504028 h 9738027"/>
                <a:gd name="connsiteX165" fmla="*/ 8566035 w 14030783"/>
                <a:gd name="connsiteY165" fmla="*/ 3552107 h 9738027"/>
                <a:gd name="connsiteX166" fmla="*/ 8500835 w 14030783"/>
                <a:gd name="connsiteY166" fmla="*/ 3620143 h 9738027"/>
                <a:gd name="connsiteX167" fmla="*/ 8428490 w 14030783"/>
                <a:gd name="connsiteY167" fmla="*/ 3652459 h 9738027"/>
                <a:gd name="connsiteX168" fmla="*/ 8375423 w 14030783"/>
                <a:gd name="connsiteY168" fmla="*/ 3686024 h 9738027"/>
                <a:gd name="connsiteX169" fmla="*/ 8261010 w 14030783"/>
                <a:gd name="connsiteY169" fmla="*/ 3787170 h 9738027"/>
                <a:gd name="connsiteX170" fmla="*/ 8137751 w 14030783"/>
                <a:gd name="connsiteY170" fmla="*/ 3783882 h 9738027"/>
                <a:gd name="connsiteX171" fmla="*/ 7977641 w 14030783"/>
                <a:gd name="connsiteY171" fmla="*/ 3772203 h 9738027"/>
                <a:gd name="connsiteX172" fmla="*/ 7876721 w 14030783"/>
                <a:gd name="connsiteY172" fmla="*/ 3765285 h 9738027"/>
                <a:gd name="connsiteX173" fmla="*/ 7760607 w 14030783"/>
                <a:gd name="connsiteY173" fmla="*/ 3760750 h 9738027"/>
                <a:gd name="connsiteX174" fmla="*/ 7695632 w 14030783"/>
                <a:gd name="connsiteY174" fmla="*/ 3787397 h 9738027"/>
                <a:gd name="connsiteX175" fmla="*/ 7649709 w 14030783"/>
                <a:gd name="connsiteY175" fmla="*/ 3813818 h 9738027"/>
                <a:gd name="connsiteX176" fmla="*/ 7601403 w 14030783"/>
                <a:gd name="connsiteY176" fmla="*/ 3835702 h 9738027"/>
                <a:gd name="connsiteX177" fmla="*/ 7499349 w 14030783"/>
                <a:gd name="connsiteY177" fmla="*/ 3881400 h 9738027"/>
                <a:gd name="connsiteX178" fmla="*/ 7455807 w 14030783"/>
                <a:gd name="connsiteY178" fmla="*/ 3910428 h 9738027"/>
                <a:gd name="connsiteX179" fmla="*/ 7426778 w 14030783"/>
                <a:gd name="connsiteY179" fmla="*/ 3953971 h 9738027"/>
                <a:gd name="connsiteX180" fmla="*/ 7339692 w 14030783"/>
                <a:gd name="connsiteY180" fmla="*/ 3983000 h 9738027"/>
                <a:gd name="connsiteX181" fmla="*/ 7209064 w 14030783"/>
                <a:gd name="connsiteY181" fmla="*/ 4012028 h 9738027"/>
                <a:gd name="connsiteX182" fmla="*/ 7123678 w 14030783"/>
                <a:gd name="connsiteY182" fmla="*/ 3927551 h 9738027"/>
                <a:gd name="connsiteX183" fmla="*/ 7020378 w 14030783"/>
                <a:gd name="connsiteY183" fmla="*/ 3924943 h 9738027"/>
                <a:gd name="connsiteX184" fmla="*/ 6915604 w 14030783"/>
                <a:gd name="connsiteY184" fmla="*/ 3941952 h 9738027"/>
                <a:gd name="connsiteX185" fmla="*/ 6788149 w 14030783"/>
                <a:gd name="connsiteY185" fmla="*/ 3905213 h 9738027"/>
                <a:gd name="connsiteX186" fmla="*/ 6676571 w 14030783"/>
                <a:gd name="connsiteY186" fmla="*/ 3860989 h 9738027"/>
                <a:gd name="connsiteX187" fmla="*/ 6584722 w 14030783"/>
                <a:gd name="connsiteY187" fmla="*/ 3822435 h 9738027"/>
                <a:gd name="connsiteX188" fmla="*/ 6526892 w 14030783"/>
                <a:gd name="connsiteY188" fmla="*/ 3798396 h 9738027"/>
                <a:gd name="connsiteX189" fmla="*/ 6466680 w 14030783"/>
                <a:gd name="connsiteY189" fmla="*/ 3781501 h 9738027"/>
                <a:gd name="connsiteX190" fmla="*/ 6265635 w 14030783"/>
                <a:gd name="connsiteY190" fmla="*/ 3692714 h 9738027"/>
                <a:gd name="connsiteX191" fmla="*/ 6207578 w 14030783"/>
                <a:gd name="connsiteY191" fmla="*/ 3678200 h 9738027"/>
                <a:gd name="connsiteX192" fmla="*/ 5960835 w 14030783"/>
                <a:gd name="connsiteY192" fmla="*/ 3663685 h 9738027"/>
                <a:gd name="connsiteX193" fmla="*/ 5627007 w 14030783"/>
                <a:gd name="connsiteY193" fmla="*/ 3663685 h 9738027"/>
                <a:gd name="connsiteX194" fmla="*/ 5568949 w 14030783"/>
                <a:gd name="connsiteY194" fmla="*/ 3678200 h 9738027"/>
                <a:gd name="connsiteX195" fmla="*/ 5481864 w 14030783"/>
                <a:gd name="connsiteY195" fmla="*/ 3692714 h 9738027"/>
                <a:gd name="connsiteX196" fmla="*/ 5293178 w 14030783"/>
                <a:gd name="connsiteY196" fmla="*/ 3678200 h 9738027"/>
                <a:gd name="connsiteX197" fmla="*/ 5206092 w 14030783"/>
                <a:gd name="connsiteY197" fmla="*/ 3620143 h 9738027"/>
                <a:gd name="connsiteX198" fmla="*/ 5191578 w 14030783"/>
                <a:gd name="connsiteY198" fmla="*/ 3576600 h 9738027"/>
                <a:gd name="connsiteX199" fmla="*/ 5104492 w 14030783"/>
                <a:gd name="connsiteY199" fmla="*/ 3489514 h 9738027"/>
                <a:gd name="connsiteX200" fmla="*/ 5070701 w 14030783"/>
                <a:gd name="connsiteY200" fmla="*/ 3392450 h 9738027"/>
                <a:gd name="connsiteX201" fmla="*/ 5022623 w 14030783"/>
                <a:gd name="connsiteY201" fmla="*/ 3281325 h 9738027"/>
                <a:gd name="connsiteX202" fmla="*/ 5031921 w 14030783"/>
                <a:gd name="connsiteY202" fmla="*/ 3213743 h 9738027"/>
                <a:gd name="connsiteX203" fmla="*/ 4959349 w 14030783"/>
                <a:gd name="connsiteY203" fmla="*/ 3199228 h 9738027"/>
                <a:gd name="connsiteX204" fmla="*/ 4879408 w 14030783"/>
                <a:gd name="connsiteY204" fmla="*/ 3194693 h 9738027"/>
                <a:gd name="connsiteX205" fmla="*/ 4785178 w 14030783"/>
                <a:gd name="connsiteY205" fmla="*/ 3141171 h 9738027"/>
                <a:gd name="connsiteX206" fmla="*/ 4727121 w 14030783"/>
                <a:gd name="connsiteY206" fmla="*/ 3054085 h 9738027"/>
                <a:gd name="connsiteX207" fmla="*/ 4683578 w 14030783"/>
                <a:gd name="connsiteY207" fmla="*/ 3039571 h 9738027"/>
                <a:gd name="connsiteX208" fmla="*/ 4640035 w 14030783"/>
                <a:gd name="connsiteY208" fmla="*/ 3010543 h 9738027"/>
                <a:gd name="connsiteX209" fmla="*/ 4494892 w 14030783"/>
                <a:gd name="connsiteY209" fmla="*/ 2981514 h 9738027"/>
                <a:gd name="connsiteX210" fmla="*/ 4318113 w 14030783"/>
                <a:gd name="connsiteY210" fmla="*/ 2930828 h 9738027"/>
                <a:gd name="connsiteX211" fmla="*/ 4132035 w 14030783"/>
                <a:gd name="connsiteY211" fmla="*/ 2894428 h 9738027"/>
                <a:gd name="connsiteX212" fmla="*/ 4056856 w 14030783"/>
                <a:gd name="connsiteY212" fmla="*/ 2901119 h 9738027"/>
                <a:gd name="connsiteX213" fmla="*/ 3975213 w 14030783"/>
                <a:gd name="connsiteY213" fmla="*/ 2864946 h 9738027"/>
                <a:gd name="connsiteX214" fmla="*/ 3950948 w 14030783"/>
                <a:gd name="connsiteY214" fmla="*/ 2777520 h 9738027"/>
                <a:gd name="connsiteX215" fmla="*/ 4034292 w 14030783"/>
                <a:gd name="connsiteY215" fmla="*/ 2620358 h 9738027"/>
                <a:gd name="connsiteX216" fmla="*/ 4030435 w 14030783"/>
                <a:gd name="connsiteY216" fmla="*/ 2488028 h 9738027"/>
                <a:gd name="connsiteX217" fmla="*/ 3996871 w 14030783"/>
                <a:gd name="connsiteY217" fmla="*/ 2328144 h 9738027"/>
                <a:gd name="connsiteX218" fmla="*/ 3936433 w 14030783"/>
                <a:gd name="connsiteY218" fmla="*/ 2221328 h 9738027"/>
                <a:gd name="connsiteX219" fmla="*/ 3914321 w 14030783"/>
                <a:gd name="connsiteY219" fmla="*/ 2139685 h 9738027"/>
                <a:gd name="connsiteX220" fmla="*/ 3783466 w 14030783"/>
                <a:gd name="connsiteY220" fmla="*/ 1999305 h 9738027"/>
                <a:gd name="connsiteX221" fmla="*/ 3712823 w 14030783"/>
                <a:gd name="connsiteY221" fmla="*/ 1951226 h 9738027"/>
                <a:gd name="connsiteX222" fmla="*/ 3606913 w 14030783"/>
                <a:gd name="connsiteY222" fmla="*/ 1968122 h 9738027"/>
                <a:gd name="connsiteX223" fmla="*/ 3493407 w 14030783"/>
                <a:gd name="connsiteY223" fmla="*/ 1951000 h 9738027"/>
                <a:gd name="connsiteX224" fmla="*/ 3464378 w 14030783"/>
                <a:gd name="connsiteY224" fmla="*/ 1907457 h 9738027"/>
                <a:gd name="connsiteX225" fmla="*/ 3406321 w 14030783"/>
                <a:gd name="connsiteY225" fmla="*/ 1849400 h 9738027"/>
                <a:gd name="connsiteX226" fmla="*/ 3322524 w 14030783"/>
                <a:gd name="connsiteY226" fmla="*/ 1756418 h 9738027"/>
                <a:gd name="connsiteX227" fmla="*/ 3297577 w 14030783"/>
                <a:gd name="connsiteY227" fmla="*/ 1640757 h 9738027"/>
                <a:gd name="connsiteX228" fmla="*/ 3261178 w 14030783"/>
                <a:gd name="connsiteY228" fmla="*/ 1588143 h 9738027"/>
                <a:gd name="connsiteX229" fmla="*/ 3133158 w 14030783"/>
                <a:gd name="connsiteY229" fmla="*/ 1569319 h 9738027"/>
                <a:gd name="connsiteX230" fmla="*/ 3066255 w 14030783"/>
                <a:gd name="connsiteY230" fmla="*/ 1617626 h 9738027"/>
                <a:gd name="connsiteX231" fmla="*/ 3031557 w 14030783"/>
                <a:gd name="connsiteY231" fmla="*/ 1714235 h 9738027"/>
                <a:gd name="connsiteX232" fmla="*/ 3014435 w 14030783"/>
                <a:gd name="connsiteY232" fmla="*/ 1776828 h 9738027"/>
                <a:gd name="connsiteX233" fmla="*/ 2949235 w 14030783"/>
                <a:gd name="connsiteY233" fmla="*/ 1808012 h 9738027"/>
                <a:gd name="connsiteX234" fmla="*/ 2829379 w 14030783"/>
                <a:gd name="connsiteY234" fmla="*/ 1820258 h 9738027"/>
                <a:gd name="connsiteX235" fmla="*/ 2804998 w 14030783"/>
                <a:gd name="connsiteY235" fmla="*/ 1842257 h 9738027"/>
                <a:gd name="connsiteX236" fmla="*/ 2772682 w 14030783"/>
                <a:gd name="connsiteY236" fmla="*/ 1878428 h 9738027"/>
                <a:gd name="connsiteX237" fmla="*/ 2757942 w 14030783"/>
                <a:gd name="connsiteY237" fmla="*/ 1998851 h 9738027"/>
                <a:gd name="connsiteX238" fmla="*/ 2772001 w 14030783"/>
                <a:gd name="connsiteY238" fmla="*/ 2139913 h 9738027"/>
                <a:gd name="connsiteX239" fmla="*/ 2771547 w 14030783"/>
                <a:gd name="connsiteY239" fmla="*/ 2255572 h 9738027"/>
                <a:gd name="connsiteX240" fmla="*/ 2695121 w 14030783"/>
                <a:gd name="connsiteY240" fmla="*/ 2328371 h 9738027"/>
                <a:gd name="connsiteX241" fmla="*/ 2457904 w 14030783"/>
                <a:gd name="connsiteY241" fmla="*/ 2320320 h 9738027"/>
                <a:gd name="connsiteX242" fmla="*/ 2317749 w 14030783"/>
                <a:gd name="connsiteY242" fmla="*/ 2284828 h 9738027"/>
                <a:gd name="connsiteX243" fmla="*/ 2274207 w 14030783"/>
                <a:gd name="connsiteY243" fmla="*/ 2270314 h 9738027"/>
                <a:gd name="connsiteX244" fmla="*/ 2143578 w 14030783"/>
                <a:gd name="connsiteY244" fmla="*/ 2284828 h 9738027"/>
                <a:gd name="connsiteX245" fmla="*/ 2129064 w 14030783"/>
                <a:gd name="connsiteY245" fmla="*/ 2357400 h 9738027"/>
                <a:gd name="connsiteX246" fmla="*/ 2099808 w 14030783"/>
                <a:gd name="connsiteY246" fmla="*/ 2463763 h 9738027"/>
                <a:gd name="connsiteX247" fmla="*/ 2070553 w 14030783"/>
                <a:gd name="connsiteY247" fmla="*/ 2561053 h 9738027"/>
                <a:gd name="connsiteX248" fmla="*/ 2027464 w 14030783"/>
                <a:gd name="connsiteY248" fmla="*/ 2647459 h 9738027"/>
                <a:gd name="connsiteX249" fmla="*/ 2025309 w 14030783"/>
                <a:gd name="connsiteY249" fmla="*/ 2780695 h 9738027"/>
                <a:gd name="connsiteX250" fmla="*/ 2085295 w 14030783"/>
                <a:gd name="connsiteY250" fmla="*/ 2852813 h 9738027"/>
                <a:gd name="connsiteX251" fmla="*/ 2020093 w 14030783"/>
                <a:gd name="connsiteY251" fmla="*/ 2903953 h 9738027"/>
                <a:gd name="connsiteX252" fmla="*/ 1918493 w 14030783"/>
                <a:gd name="connsiteY252" fmla="*/ 2846576 h 9738027"/>
                <a:gd name="connsiteX253" fmla="*/ 1817348 w 14030783"/>
                <a:gd name="connsiteY253" fmla="*/ 2863245 h 9738027"/>
                <a:gd name="connsiteX254" fmla="*/ 1621064 w 14030783"/>
                <a:gd name="connsiteY254" fmla="*/ 2908943 h 9738027"/>
                <a:gd name="connsiteX255" fmla="*/ 1582510 w 14030783"/>
                <a:gd name="connsiteY255" fmla="*/ 2933435 h 9738027"/>
                <a:gd name="connsiteX256" fmla="*/ 1512773 w 14030783"/>
                <a:gd name="connsiteY256" fmla="*/ 2955320 h 9738027"/>
                <a:gd name="connsiteX257" fmla="*/ 1517309 w 14030783"/>
                <a:gd name="connsiteY257" fmla="*/ 3013150 h 9738027"/>
                <a:gd name="connsiteX258" fmla="*/ 1549173 w 14030783"/>
                <a:gd name="connsiteY258" fmla="*/ 3107153 h 9738027"/>
                <a:gd name="connsiteX259" fmla="*/ 1592716 w 14030783"/>
                <a:gd name="connsiteY259" fmla="*/ 3191403 h 9738027"/>
                <a:gd name="connsiteX260" fmla="*/ 1641135 w 14030783"/>
                <a:gd name="connsiteY260" fmla="*/ 3379977 h 9738027"/>
                <a:gd name="connsiteX261" fmla="*/ 1679235 w 14030783"/>
                <a:gd name="connsiteY261" fmla="*/ 3515708 h 9738027"/>
                <a:gd name="connsiteX262" fmla="*/ 1611766 w 14030783"/>
                <a:gd name="connsiteY262" fmla="*/ 3576373 h 9738027"/>
                <a:gd name="connsiteX263" fmla="*/ 1603941 w 14030783"/>
                <a:gd name="connsiteY263" fmla="*/ 3629214 h 9738027"/>
                <a:gd name="connsiteX264" fmla="*/ 1562554 w 14030783"/>
                <a:gd name="connsiteY264" fmla="*/ 3677633 h 9738027"/>
                <a:gd name="connsiteX265" fmla="*/ 1524454 w 14030783"/>
                <a:gd name="connsiteY265" fmla="*/ 3753833 h 9738027"/>
                <a:gd name="connsiteX266" fmla="*/ 1548492 w 14030783"/>
                <a:gd name="connsiteY266" fmla="*/ 3852371 h 9738027"/>
                <a:gd name="connsiteX267" fmla="*/ 1504949 w 14030783"/>
                <a:gd name="connsiteY267" fmla="*/ 3866885 h 9738027"/>
                <a:gd name="connsiteX268" fmla="*/ 1446892 w 14030783"/>
                <a:gd name="connsiteY268" fmla="*/ 3881400 h 9738027"/>
                <a:gd name="connsiteX269" fmla="*/ 1427615 w 14030783"/>
                <a:gd name="connsiteY269" fmla="*/ 3913037 h 9738027"/>
                <a:gd name="connsiteX270" fmla="*/ 1374548 w 14030783"/>
                <a:gd name="connsiteY270" fmla="*/ 3939910 h 9738027"/>
                <a:gd name="connsiteX271" fmla="*/ 1333386 w 14030783"/>
                <a:gd name="connsiteY271" fmla="*/ 3980845 h 9738027"/>
                <a:gd name="connsiteX272" fmla="*/ 1200149 w 14030783"/>
                <a:gd name="connsiteY272" fmla="*/ 4041057 h 9738027"/>
                <a:gd name="connsiteX273" fmla="*/ 1132114 w 14030783"/>
                <a:gd name="connsiteY273" fmla="*/ 4089135 h 9738027"/>
                <a:gd name="connsiteX274" fmla="*/ 1102858 w 14030783"/>
                <a:gd name="connsiteY274" fmla="*/ 4120319 h 9738027"/>
                <a:gd name="connsiteX275" fmla="*/ 1052398 w 14030783"/>
                <a:gd name="connsiteY275" fmla="*/ 4154337 h 9738027"/>
                <a:gd name="connsiteX276" fmla="*/ 996269 w 14030783"/>
                <a:gd name="connsiteY276" fmla="*/ 4183591 h 9738027"/>
                <a:gd name="connsiteX277" fmla="*/ 870857 w 14030783"/>
                <a:gd name="connsiteY277" fmla="*/ 4203322 h 9738027"/>
                <a:gd name="connsiteX278" fmla="*/ 759958 w 14030783"/>
                <a:gd name="connsiteY278" fmla="*/ 4204229 h 9738027"/>
                <a:gd name="connsiteX279" fmla="*/ 716642 w 14030783"/>
                <a:gd name="connsiteY279" fmla="*/ 4307531 h 9738027"/>
                <a:gd name="connsiteX280" fmla="*/ 648607 w 14030783"/>
                <a:gd name="connsiteY280" fmla="*/ 4389400 h 9738027"/>
                <a:gd name="connsiteX281" fmla="*/ 561521 w 14030783"/>
                <a:gd name="connsiteY281" fmla="*/ 4432943 h 9738027"/>
                <a:gd name="connsiteX282" fmla="*/ 474435 w 14030783"/>
                <a:gd name="connsiteY282" fmla="*/ 4418428 h 9738027"/>
                <a:gd name="connsiteX283" fmla="*/ 459921 w 14030783"/>
                <a:gd name="connsiteY283" fmla="*/ 4374885 h 9738027"/>
                <a:gd name="connsiteX284" fmla="*/ 416378 w 14030783"/>
                <a:gd name="connsiteY284" fmla="*/ 4345857 h 9738027"/>
                <a:gd name="connsiteX285" fmla="*/ 358321 w 14030783"/>
                <a:gd name="connsiteY285" fmla="*/ 4360371 h 9738027"/>
                <a:gd name="connsiteX286" fmla="*/ 300264 w 14030783"/>
                <a:gd name="connsiteY286" fmla="*/ 4403914 h 9738027"/>
                <a:gd name="connsiteX287" fmla="*/ 169635 w 14030783"/>
                <a:gd name="connsiteY287" fmla="*/ 4476485 h 9738027"/>
                <a:gd name="connsiteX288" fmla="*/ 103980 w 14030783"/>
                <a:gd name="connsiteY288" fmla="*/ 4551438 h 9738027"/>
                <a:gd name="connsiteX289" fmla="*/ 72571 w 14030783"/>
                <a:gd name="connsiteY289" fmla="*/ 4643287 h 9738027"/>
                <a:gd name="connsiteX290" fmla="*/ 453 w 14030783"/>
                <a:gd name="connsiteY290" fmla="*/ 4715858 h 9738027"/>
                <a:gd name="connsiteX291" fmla="*/ 52840 w 14030783"/>
                <a:gd name="connsiteY291" fmla="*/ 4784914 h 9738027"/>
                <a:gd name="connsiteX292" fmla="*/ 53521 w 14030783"/>
                <a:gd name="connsiteY292" fmla="*/ 4853857 h 9738027"/>
                <a:gd name="connsiteX293" fmla="*/ 111578 w 14030783"/>
                <a:gd name="connsiteY293" fmla="*/ 4868371 h 9738027"/>
                <a:gd name="connsiteX294" fmla="*/ 155121 w 14030783"/>
                <a:gd name="connsiteY294" fmla="*/ 4882885 h 9738027"/>
                <a:gd name="connsiteX295" fmla="*/ 256721 w 14030783"/>
                <a:gd name="connsiteY295" fmla="*/ 4984485 h 9738027"/>
                <a:gd name="connsiteX296" fmla="*/ 319086 w 14030783"/>
                <a:gd name="connsiteY296" fmla="*/ 5098219 h 9738027"/>
                <a:gd name="connsiteX297" fmla="*/ 304572 w 14030783"/>
                <a:gd name="connsiteY297" fmla="*/ 5294275 h 9738027"/>
                <a:gd name="connsiteX298" fmla="*/ 242207 w 14030783"/>
                <a:gd name="connsiteY298" fmla="*/ 5390885 h 9738027"/>
                <a:gd name="connsiteX299" fmla="*/ 300264 w 14030783"/>
                <a:gd name="connsiteY299" fmla="*/ 5419914 h 9738027"/>
                <a:gd name="connsiteX300" fmla="*/ 358321 w 14030783"/>
                <a:gd name="connsiteY300" fmla="*/ 5434428 h 9738027"/>
                <a:gd name="connsiteX301" fmla="*/ 401864 w 14030783"/>
                <a:gd name="connsiteY301" fmla="*/ 5463457 h 9738027"/>
                <a:gd name="connsiteX302" fmla="*/ 445407 w 14030783"/>
                <a:gd name="connsiteY302" fmla="*/ 5477971 h 9738027"/>
                <a:gd name="connsiteX303" fmla="*/ 567985 w 14030783"/>
                <a:gd name="connsiteY303" fmla="*/ 5522195 h 9738027"/>
                <a:gd name="connsiteX304" fmla="*/ 573201 w 14030783"/>
                <a:gd name="connsiteY304" fmla="*/ 5647380 h 9738027"/>
                <a:gd name="connsiteX305" fmla="*/ 587715 w 14030783"/>
                <a:gd name="connsiteY305" fmla="*/ 5739228 h 9738027"/>
                <a:gd name="connsiteX306" fmla="*/ 715282 w 14030783"/>
                <a:gd name="connsiteY306" fmla="*/ 5711333 h 9738027"/>
                <a:gd name="connsiteX307" fmla="*/ 754742 w 14030783"/>
                <a:gd name="connsiteY307" fmla="*/ 5764402 h 9738027"/>
                <a:gd name="connsiteX308" fmla="*/ 822778 w 14030783"/>
                <a:gd name="connsiteY308" fmla="*/ 5811800 h 9738027"/>
                <a:gd name="connsiteX309" fmla="*/ 982435 w 14030783"/>
                <a:gd name="connsiteY309" fmla="*/ 5826314 h 9738027"/>
                <a:gd name="connsiteX310" fmla="*/ 1061470 w 14030783"/>
                <a:gd name="connsiteY310" fmla="*/ 5855796 h 9738027"/>
                <a:gd name="connsiteX311" fmla="*/ 1064304 w 14030783"/>
                <a:gd name="connsiteY311" fmla="*/ 5925533 h 9738027"/>
                <a:gd name="connsiteX312" fmla="*/ 1069295 w 14030783"/>
                <a:gd name="connsiteY312" fmla="*/ 6024751 h 9738027"/>
                <a:gd name="connsiteX313" fmla="*/ 1156607 w 14030783"/>
                <a:gd name="connsiteY313" fmla="*/ 6087571 h 9738027"/>
                <a:gd name="connsiteX314" fmla="*/ 1214890 w 14030783"/>
                <a:gd name="connsiteY314" fmla="*/ 6116033 h 9738027"/>
                <a:gd name="connsiteX315" fmla="*/ 1229178 w 14030783"/>
                <a:gd name="connsiteY315" fmla="*/ 6189171 h 9738027"/>
                <a:gd name="connsiteX316" fmla="*/ 1185635 w 14030783"/>
                <a:gd name="connsiteY316" fmla="*/ 6218200 h 9738027"/>
                <a:gd name="connsiteX317" fmla="*/ 1207520 w 14030783"/>
                <a:gd name="connsiteY317" fmla="*/ 6388289 h 9738027"/>
                <a:gd name="connsiteX318" fmla="*/ 1265123 w 14030783"/>
                <a:gd name="connsiteY318" fmla="*/ 6477075 h 9738027"/>
                <a:gd name="connsiteX319" fmla="*/ 1313203 w 14030783"/>
                <a:gd name="connsiteY319" fmla="*/ 6568924 h 9738027"/>
                <a:gd name="connsiteX320" fmla="*/ 1265350 w 14030783"/>
                <a:gd name="connsiteY320" fmla="*/ 6651020 h 9738027"/>
                <a:gd name="connsiteX321" fmla="*/ 1163977 w 14030783"/>
                <a:gd name="connsiteY321" fmla="*/ 6610539 h 9738027"/>
                <a:gd name="connsiteX322" fmla="*/ 1142092 w 14030783"/>
                <a:gd name="connsiteY322" fmla="*/ 6682657 h 9738027"/>
                <a:gd name="connsiteX323" fmla="*/ 1176790 w 14030783"/>
                <a:gd name="connsiteY323" fmla="*/ 6768495 h 9738027"/>
                <a:gd name="connsiteX324" fmla="*/ 1173729 w 14030783"/>
                <a:gd name="connsiteY324" fmla="*/ 6871115 h 9738027"/>
                <a:gd name="connsiteX325" fmla="*/ 1188697 w 14030783"/>
                <a:gd name="connsiteY325" fmla="*/ 6955140 h 9738027"/>
                <a:gd name="connsiteX326" fmla="*/ 1248909 w 14030783"/>
                <a:gd name="connsiteY326" fmla="*/ 7021475 h 9738027"/>
                <a:gd name="connsiteX327" fmla="*/ 1405503 w 14030783"/>
                <a:gd name="connsiteY327" fmla="*/ 7104025 h 9738027"/>
                <a:gd name="connsiteX328" fmla="*/ 1487827 w 14030783"/>
                <a:gd name="connsiteY328" fmla="*/ 7157093 h 9738027"/>
                <a:gd name="connsiteX329" fmla="*/ 1569470 w 14030783"/>
                <a:gd name="connsiteY329" fmla="*/ 7212541 h 9738027"/>
                <a:gd name="connsiteX330" fmla="*/ 1650092 w 14030783"/>
                <a:gd name="connsiteY330" fmla="*/ 7263228 h 9738027"/>
                <a:gd name="connsiteX331" fmla="*/ 1693635 w 14030783"/>
                <a:gd name="connsiteY331" fmla="*/ 7277743 h 9738027"/>
                <a:gd name="connsiteX332" fmla="*/ 1780721 w 14030783"/>
                <a:gd name="connsiteY332" fmla="*/ 7321285 h 9738027"/>
                <a:gd name="connsiteX333" fmla="*/ 1853292 w 14030783"/>
                <a:gd name="connsiteY333" fmla="*/ 7248714 h 9738027"/>
                <a:gd name="connsiteX334" fmla="*/ 1968726 w 14030783"/>
                <a:gd name="connsiteY334" fmla="*/ 7251322 h 9738027"/>
                <a:gd name="connsiteX335" fmla="*/ 1995827 w 14030783"/>
                <a:gd name="connsiteY335" fmla="*/ 7319358 h 9738027"/>
                <a:gd name="connsiteX336" fmla="*/ 2082914 w 14030783"/>
                <a:gd name="connsiteY336" fmla="*/ 7348387 h 9738027"/>
                <a:gd name="connsiteX337" fmla="*/ 2172607 w 14030783"/>
                <a:gd name="connsiteY337" fmla="*/ 7389321 h 9738027"/>
                <a:gd name="connsiteX338" fmla="*/ 2224540 w 14030783"/>
                <a:gd name="connsiteY338" fmla="*/ 7423339 h 9738027"/>
                <a:gd name="connsiteX339" fmla="*/ 2249714 w 14030783"/>
                <a:gd name="connsiteY339" fmla="*/ 7440462 h 9738027"/>
                <a:gd name="connsiteX340" fmla="*/ 2262301 w 14030783"/>
                <a:gd name="connsiteY340" fmla="*/ 7472098 h 9738027"/>
                <a:gd name="connsiteX341" fmla="*/ 2298359 w 14030783"/>
                <a:gd name="connsiteY341" fmla="*/ 7501920 h 9738027"/>
                <a:gd name="connsiteX342" fmla="*/ 2324893 w 14030783"/>
                <a:gd name="connsiteY342" fmla="*/ 7517569 h 9738027"/>
                <a:gd name="connsiteX343" fmla="*/ 2450986 w 14030783"/>
                <a:gd name="connsiteY343" fmla="*/ 7496364 h 9738027"/>
                <a:gd name="connsiteX344" fmla="*/ 2482623 w 14030783"/>
                <a:gd name="connsiteY344" fmla="*/ 7618714 h 9738027"/>
                <a:gd name="connsiteX345" fmla="*/ 2535464 w 14030783"/>
                <a:gd name="connsiteY345" fmla="*/ 7655114 h 9738027"/>
                <a:gd name="connsiteX346" fmla="*/ 2622549 w 14030783"/>
                <a:gd name="connsiteY346" fmla="*/ 7684143 h 9738027"/>
                <a:gd name="connsiteX347" fmla="*/ 2682760 w 14030783"/>
                <a:gd name="connsiteY347" fmla="*/ 7741746 h 9738027"/>
                <a:gd name="connsiteX348" fmla="*/ 2791278 w 14030783"/>
                <a:gd name="connsiteY348" fmla="*/ 7744582 h 9738027"/>
                <a:gd name="connsiteX349" fmla="*/ 2847408 w 14030783"/>
                <a:gd name="connsiteY349" fmla="*/ 7814545 h 9738027"/>
                <a:gd name="connsiteX350" fmla="*/ 2927349 w 14030783"/>
                <a:gd name="connsiteY350" fmla="*/ 7807627 h 9738027"/>
                <a:gd name="connsiteX351" fmla="*/ 3007065 w 14030783"/>
                <a:gd name="connsiteY351" fmla="*/ 7838810 h 9738027"/>
                <a:gd name="connsiteX352" fmla="*/ 3145064 w 14030783"/>
                <a:gd name="connsiteY352" fmla="*/ 7843800 h 9738027"/>
                <a:gd name="connsiteX353" fmla="*/ 3254035 w 14030783"/>
                <a:gd name="connsiteY353" fmla="*/ 7881900 h 9738027"/>
                <a:gd name="connsiteX354" fmla="*/ 3367314 w 14030783"/>
                <a:gd name="connsiteY354" fmla="*/ 7843346 h 9738027"/>
                <a:gd name="connsiteX355" fmla="*/ 3456780 w 14030783"/>
                <a:gd name="connsiteY355" fmla="*/ 7819988 h 9738027"/>
                <a:gd name="connsiteX356" fmla="*/ 3480820 w 14030783"/>
                <a:gd name="connsiteY356" fmla="*/ 7878044 h 9738027"/>
                <a:gd name="connsiteX357" fmla="*/ 3490571 w 14030783"/>
                <a:gd name="connsiteY357" fmla="*/ 7923969 h 9738027"/>
                <a:gd name="connsiteX358" fmla="*/ 3512229 w 14030783"/>
                <a:gd name="connsiteY358" fmla="*/ 7982025 h 9738027"/>
                <a:gd name="connsiteX359" fmla="*/ 3546247 w 14030783"/>
                <a:gd name="connsiteY359" fmla="*/ 8022960 h 9738027"/>
                <a:gd name="connsiteX360" fmla="*/ 3609521 w 14030783"/>
                <a:gd name="connsiteY360" fmla="*/ 8017971 h 9738027"/>
                <a:gd name="connsiteX361" fmla="*/ 3624035 w 14030783"/>
                <a:gd name="connsiteY361" fmla="*/ 7901857 h 9738027"/>
                <a:gd name="connsiteX362" fmla="*/ 3703977 w 14030783"/>
                <a:gd name="connsiteY362" fmla="*/ 7834502 h 9738027"/>
                <a:gd name="connsiteX363" fmla="*/ 3747973 w 14030783"/>
                <a:gd name="connsiteY363" fmla="*/ 7787103 h 9738027"/>
                <a:gd name="connsiteX364" fmla="*/ 3882004 w 14030783"/>
                <a:gd name="connsiteY364" fmla="*/ 7842099 h 9738027"/>
                <a:gd name="connsiteX365" fmla="*/ 4030435 w 14030783"/>
                <a:gd name="connsiteY365" fmla="*/ 7872828 h 9738027"/>
                <a:gd name="connsiteX366" fmla="*/ 4110377 w 14030783"/>
                <a:gd name="connsiteY366" fmla="*/ 7834728 h 9738027"/>
                <a:gd name="connsiteX367" fmla="*/ 4146323 w 14030783"/>
                <a:gd name="connsiteY367" fmla="*/ 7921360 h 9738027"/>
                <a:gd name="connsiteX368" fmla="*/ 4196555 w 14030783"/>
                <a:gd name="connsiteY368" fmla="*/ 7962522 h 9738027"/>
                <a:gd name="connsiteX369" fmla="*/ 4261757 w 14030783"/>
                <a:gd name="connsiteY369" fmla="*/ 8028177 h 9738027"/>
                <a:gd name="connsiteX370" fmla="*/ 4252685 w 14030783"/>
                <a:gd name="connsiteY370" fmla="*/ 8093151 h 9738027"/>
                <a:gd name="connsiteX371" fmla="*/ 4277178 w 14030783"/>
                <a:gd name="connsiteY371" fmla="*/ 8148600 h 9738027"/>
                <a:gd name="connsiteX372" fmla="*/ 4436835 w 14030783"/>
                <a:gd name="connsiteY372" fmla="*/ 8119571 h 9738027"/>
                <a:gd name="connsiteX373" fmla="*/ 4565310 w 14030783"/>
                <a:gd name="connsiteY373" fmla="*/ 8078863 h 9738027"/>
                <a:gd name="connsiteX374" fmla="*/ 4639128 w 14030783"/>
                <a:gd name="connsiteY374" fmla="*/ 8082945 h 9738027"/>
                <a:gd name="connsiteX375" fmla="*/ 4712607 w 14030783"/>
                <a:gd name="connsiteY375" fmla="*/ 8047000 h 9738027"/>
                <a:gd name="connsiteX376" fmla="*/ 4741635 w 14030783"/>
                <a:gd name="connsiteY376" fmla="*/ 8003457 h 9738027"/>
                <a:gd name="connsiteX377" fmla="*/ 4756149 w 14030783"/>
                <a:gd name="connsiteY377" fmla="*/ 7959914 h 9738027"/>
                <a:gd name="connsiteX378" fmla="*/ 4843235 w 14030783"/>
                <a:gd name="connsiteY378" fmla="*/ 7930885 h 9738027"/>
                <a:gd name="connsiteX379" fmla="*/ 4877480 w 14030783"/>
                <a:gd name="connsiteY379" fmla="*/ 7904465 h 9738027"/>
                <a:gd name="connsiteX380" fmla="*/ 4933609 w 14030783"/>
                <a:gd name="connsiteY380" fmla="*/ 7875437 h 9738027"/>
                <a:gd name="connsiteX381" fmla="*/ 4986224 w 14030783"/>
                <a:gd name="connsiteY381" fmla="*/ 7839037 h 9738027"/>
                <a:gd name="connsiteX382" fmla="*/ 5104492 w 14030783"/>
                <a:gd name="connsiteY382" fmla="*/ 7766919 h 9738027"/>
                <a:gd name="connsiteX383" fmla="*/ 5249635 w 14030783"/>
                <a:gd name="connsiteY383" fmla="*/ 7814771 h 9738027"/>
                <a:gd name="connsiteX384" fmla="*/ 5336721 w 14030783"/>
                <a:gd name="connsiteY384" fmla="*/ 7872828 h 9738027"/>
                <a:gd name="connsiteX385" fmla="*/ 5423807 w 14030783"/>
                <a:gd name="connsiteY385" fmla="*/ 7858314 h 9738027"/>
                <a:gd name="connsiteX386" fmla="*/ 5467349 w 14030783"/>
                <a:gd name="connsiteY386" fmla="*/ 7829285 h 9738027"/>
                <a:gd name="connsiteX387" fmla="*/ 5553754 w 14030783"/>
                <a:gd name="connsiteY387" fmla="*/ 7712377 h 9738027"/>
                <a:gd name="connsiteX388" fmla="*/ 5602741 w 14030783"/>
                <a:gd name="connsiteY388" fmla="*/ 7788804 h 9738027"/>
                <a:gd name="connsiteX389" fmla="*/ 5641521 w 14030783"/>
                <a:gd name="connsiteY389" fmla="*/ 7843800 h 9738027"/>
                <a:gd name="connsiteX390" fmla="*/ 5656035 w 14030783"/>
                <a:gd name="connsiteY390" fmla="*/ 7887343 h 9738027"/>
                <a:gd name="connsiteX391" fmla="*/ 5745276 w 14030783"/>
                <a:gd name="connsiteY391" fmla="*/ 7950389 h 9738027"/>
                <a:gd name="connsiteX392" fmla="*/ 5770222 w 14030783"/>
                <a:gd name="connsiteY392" fmla="*/ 7990077 h 9738027"/>
                <a:gd name="connsiteX393" fmla="*/ 5766480 w 14030783"/>
                <a:gd name="connsiteY393" fmla="*/ 8069112 h 9738027"/>
                <a:gd name="connsiteX394" fmla="*/ 5771016 w 14030783"/>
                <a:gd name="connsiteY394" fmla="*/ 8131703 h 9738027"/>
                <a:gd name="connsiteX395" fmla="*/ 5778386 w 14030783"/>
                <a:gd name="connsiteY395" fmla="*/ 8211419 h 9738027"/>
                <a:gd name="connsiteX396" fmla="*/ 5776458 w 14030783"/>
                <a:gd name="connsiteY396" fmla="*/ 8300887 h 9738027"/>
                <a:gd name="connsiteX397" fmla="*/ 5730989 w 14030783"/>
                <a:gd name="connsiteY397" fmla="*/ 8377994 h 9738027"/>
                <a:gd name="connsiteX398" fmla="*/ 5641521 w 14030783"/>
                <a:gd name="connsiteY398" fmla="*/ 8424371 h 9738027"/>
                <a:gd name="connsiteX399" fmla="*/ 5612492 w 14030783"/>
                <a:gd name="connsiteY399" fmla="*/ 8467914 h 9738027"/>
                <a:gd name="connsiteX400" fmla="*/ 5597978 w 14030783"/>
                <a:gd name="connsiteY400" fmla="*/ 8511457 h 9738027"/>
                <a:gd name="connsiteX401" fmla="*/ 5510892 w 14030783"/>
                <a:gd name="connsiteY401" fmla="*/ 8598543 h 9738027"/>
                <a:gd name="connsiteX402" fmla="*/ 5496378 w 14030783"/>
                <a:gd name="connsiteY402" fmla="*/ 8642085 h 9738027"/>
                <a:gd name="connsiteX403" fmla="*/ 5558744 w 14030783"/>
                <a:gd name="connsiteY403" fmla="*/ 8768178 h 9738027"/>
                <a:gd name="connsiteX404" fmla="*/ 5516109 w 14030783"/>
                <a:gd name="connsiteY404" fmla="*/ 8861954 h 9738027"/>
                <a:gd name="connsiteX405" fmla="*/ 5658303 w 14030783"/>
                <a:gd name="connsiteY405" fmla="*/ 8840183 h 9738027"/>
                <a:gd name="connsiteX406" fmla="*/ 5750491 w 14030783"/>
                <a:gd name="connsiteY406" fmla="*/ 8814103 h 9738027"/>
                <a:gd name="connsiteX407" fmla="*/ 5815692 w 14030783"/>
                <a:gd name="connsiteY407" fmla="*/ 8800268 h 9738027"/>
                <a:gd name="connsiteX408" fmla="*/ 5787798 w 14030783"/>
                <a:gd name="connsiteY408" fmla="*/ 8872159 h 9738027"/>
                <a:gd name="connsiteX409" fmla="*/ 5786890 w 14030783"/>
                <a:gd name="connsiteY409" fmla="*/ 8903343 h 9738027"/>
                <a:gd name="connsiteX410" fmla="*/ 5786664 w 14030783"/>
                <a:gd name="connsiteY410" fmla="*/ 8946885 h 9738027"/>
                <a:gd name="connsiteX411" fmla="*/ 5815692 w 14030783"/>
                <a:gd name="connsiteY411" fmla="*/ 9033971 h 9738027"/>
                <a:gd name="connsiteX412" fmla="*/ 5868760 w 14030783"/>
                <a:gd name="connsiteY412" fmla="*/ 9080576 h 9738027"/>
                <a:gd name="connsiteX413" fmla="*/ 5921828 w 14030783"/>
                <a:gd name="connsiteY413" fmla="*/ 9114140 h 9738027"/>
                <a:gd name="connsiteX414" fmla="*/ 5946321 w 14030783"/>
                <a:gd name="connsiteY414" fmla="*/ 9164600 h 9738027"/>
                <a:gd name="connsiteX415" fmla="*/ 5902778 w 14030783"/>
                <a:gd name="connsiteY415" fmla="*/ 9266200 h 9738027"/>
                <a:gd name="connsiteX416" fmla="*/ 6062435 w 14030783"/>
                <a:gd name="connsiteY416" fmla="*/ 9353285 h 9738027"/>
                <a:gd name="connsiteX417" fmla="*/ 6076949 w 14030783"/>
                <a:gd name="connsiteY417" fmla="*/ 9396828 h 9738027"/>
                <a:gd name="connsiteX418" fmla="*/ 6105978 w 14030783"/>
                <a:gd name="connsiteY418" fmla="*/ 9440371 h 9738027"/>
                <a:gd name="connsiteX419" fmla="*/ 6172653 w 14030783"/>
                <a:gd name="connsiteY419" fmla="*/ 9471214 h 9738027"/>
                <a:gd name="connsiteX420" fmla="*/ 6308384 w 14030783"/>
                <a:gd name="connsiteY420" fmla="*/ 9406920 h 9738027"/>
                <a:gd name="connsiteX421" fmla="*/ 6338207 w 14030783"/>
                <a:gd name="connsiteY421" fmla="*/ 9440371 h 9738027"/>
                <a:gd name="connsiteX422" fmla="*/ 6352721 w 14030783"/>
                <a:gd name="connsiteY422" fmla="*/ 9483914 h 9738027"/>
                <a:gd name="connsiteX423" fmla="*/ 6386739 w 14030783"/>
                <a:gd name="connsiteY423" fmla="*/ 9527003 h 9738027"/>
                <a:gd name="connsiteX424" fmla="*/ 6444569 w 14030783"/>
                <a:gd name="connsiteY424" fmla="*/ 9556032 h 9738027"/>
                <a:gd name="connsiteX425" fmla="*/ 6469061 w 14030783"/>
                <a:gd name="connsiteY425" fmla="*/ 9510562 h 9738027"/>
                <a:gd name="connsiteX426" fmla="*/ 6468835 w 14030783"/>
                <a:gd name="connsiteY426" fmla="*/ 9382314 h 9738027"/>
                <a:gd name="connsiteX427" fmla="*/ 6439807 w 14030783"/>
                <a:gd name="connsiteY427" fmla="*/ 9280714 h 9738027"/>
                <a:gd name="connsiteX428" fmla="*/ 6483349 w 14030783"/>
                <a:gd name="connsiteY428" fmla="*/ 9237171 h 9738027"/>
                <a:gd name="connsiteX429" fmla="*/ 6526892 w 14030783"/>
                <a:gd name="connsiteY429" fmla="*/ 9222657 h 9738027"/>
                <a:gd name="connsiteX430" fmla="*/ 6596516 w 14030783"/>
                <a:gd name="connsiteY430" fmla="*/ 9225945 h 9738027"/>
                <a:gd name="connsiteX431" fmla="*/ 6675097 w 14030783"/>
                <a:gd name="connsiteY431" fmla="*/ 9168795 h 9738027"/>
                <a:gd name="connsiteX432" fmla="*/ 6776243 w 14030783"/>
                <a:gd name="connsiteY432" fmla="*/ 9224812 h 9738027"/>
                <a:gd name="connsiteX433" fmla="*/ 6802664 w 14030783"/>
                <a:gd name="connsiteY433" fmla="*/ 9164600 h 9738027"/>
                <a:gd name="connsiteX434" fmla="*/ 6867638 w 14030783"/>
                <a:gd name="connsiteY434" fmla="*/ 9181722 h 9738027"/>
                <a:gd name="connsiteX435" fmla="*/ 6909027 w 14030783"/>
                <a:gd name="connsiteY435" fmla="*/ 9205988 h 9738027"/>
                <a:gd name="connsiteX436" fmla="*/ 6991349 w 14030783"/>
                <a:gd name="connsiteY436" fmla="*/ 9208143 h 9738027"/>
                <a:gd name="connsiteX437" fmla="*/ 7063921 w 14030783"/>
                <a:gd name="connsiteY437" fmla="*/ 9121057 h 9738027"/>
                <a:gd name="connsiteX438" fmla="*/ 7141028 w 14030783"/>
                <a:gd name="connsiteY438" fmla="*/ 9139881 h 9738027"/>
                <a:gd name="connsiteX439" fmla="*/ 7209064 w 14030783"/>
                <a:gd name="connsiteY439" fmla="*/ 9077514 h 9738027"/>
                <a:gd name="connsiteX440" fmla="*/ 7235939 w 14030783"/>
                <a:gd name="connsiteY440" fmla="*/ 9048713 h 9738027"/>
                <a:gd name="connsiteX441" fmla="*/ 7275172 w 14030783"/>
                <a:gd name="connsiteY441" fmla="*/ 9023539 h 9738027"/>
                <a:gd name="connsiteX442" fmla="*/ 7310436 w 14030783"/>
                <a:gd name="connsiteY442" fmla="*/ 9063681 h 9738027"/>
                <a:gd name="connsiteX443" fmla="*/ 7346609 w 14030783"/>
                <a:gd name="connsiteY443" fmla="*/ 9109604 h 9738027"/>
                <a:gd name="connsiteX444" fmla="*/ 7382328 w 14030783"/>
                <a:gd name="connsiteY444" fmla="*/ 9159270 h 9738027"/>
                <a:gd name="connsiteX445" fmla="*/ 7499349 w 14030783"/>
                <a:gd name="connsiteY445" fmla="*/ 9164600 h 9738027"/>
                <a:gd name="connsiteX446" fmla="*/ 7586435 w 14030783"/>
                <a:gd name="connsiteY446" fmla="*/ 9179114 h 9738027"/>
                <a:gd name="connsiteX447" fmla="*/ 7600949 w 14030783"/>
                <a:gd name="connsiteY447" fmla="*/ 9353285 h 9738027"/>
                <a:gd name="connsiteX448" fmla="*/ 7673521 w 14030783"/>
                <a:gd name="connsiteY448" fmla="*/ 9367800 h 9738027"/>
                <a:gd name="connsiteX449" fmla="*/ 7760607 w 14030783"/>
                <a:gd name="connsiteY449" fmla="*/ 9396828 h 9738027"/>
                <a:gd name="connsiteX450" fmla="*/ 7847692 w 14030783"/>
                <a:gd name="connsiteY450" fmla="*/ 9425857 h 9738027"/>
                <a:gd name="connsiteX451" fmla="*/ 7891235 w 14030783"/>
                <a:gd name="connsiteY451" fmla="*/ 9440371 h 9738027"/>
                <a:gd name="connsiteX452" fmla="*/ 7934778 w 14030783"/>
                <a:gd name="connsiteY452" fmla="*/ 9396828 h 9738027"/>
                <a:gd name="connsiteX453" fmla="*/ 7978321 w 14030783"/>
                <a:gd name="connsiteY453" fmla="*/ 9382314 h 9738027"/>
                <a:gd name="connsiteX454" fmla="*/ 8001453 w 14030783"/>
                <a:gd name="connsiteY454" fmla="*/ 9347389 h 9738027"/>
                <a:gd name="connsiteX455" fmla="*/ 8044315 w 14030783"/>
                <a:gd name="connsiteY455" fmla="*/ 9335483 h 9738027"/>
                <a:gd name="connsiteX456" fmla="*/ 8103847 w 14030783"/>
                <a:gd name="connsiteY456" fmla="*/ 9397396 h 9738027"/>
                <a:gd name="connsiteX457" fmla="*/ 8207942 w 14030783"/>
                <a:gd name="connsiteY457" fmla="*/ 9437309 h 9738027"/>
                <a:gd name="connsiteX458" fmla="*/ 8253866 w 14030783"/>
                <a:gd name="connsiteY458" fmla="*/ 9392633 h 9738027"/>
                <a:gd name="connsiteX459" fmla="*/ 8294347 w 14030783"/>
                <a:gd name="connsiteY459" fmla="*/ 9401818 h 9738027"/>
                <a:gd name="connsiteX460" fmla="*/ 8337890 w 14030783"/>
                <a:gd name="connsiteY460" fmla="*/ 9438217 h 9738027"/>
                <a:gd name="connsiteX461" fmla="*/ 8356259 w 14030783"/>
                <a:gd name="connsiteY461" fmla="*/ 9485502 h 9738027"/>
                <a:gd name="connsiteX462" fmla="*/ 8333808 w 14030783"/>
                <a:gd name="connsiteY462" fmla="*/ 9519633 h 9738027"/>
                <a:gd name="connsiteX463" fmla="*/ 8315778 w 14030783"/>
                <a:gd name="connsiteY463" fmla="*/ 9604564 h 9738027"/>
                <a:gd name="connsiteX464" fmla="*/ 8348095 w 14030783"/>
                <a:gd name="connsiteY464" fmla="*/ 9685413 h 9738027"/>
                <a:gd name="connsiteX465" fmla="*/ 8389257 w 14030783"/>
                <a:gd name="connsiteY465" fmla="*/ 9738027 h 9738027"/>
                <a:gd name="connsiteX466" fmla="*/ 8428264 w 14030783"/>
                <a:gd name="connsiteY466" fmla="*/ 9730657 h 9738027"/>
                <a:gd name="connsiteX467" fmla="*/ 8425202 w 14030783"/>
                <a:gd name="connsiteY467" fmla="*/ 9682578 h 9738027"/>
                <a:gd name="connsiteX468" fmla="*/ 8399235 w 14030783"/>
                <a:gd name="connsiteY468" fmla="*/ 9643571 h 9738027"/>
                <a:gd name="connsiteX469" fmla="*/ 8389937 w 14030783"/>
                <a:gd name="connsiteY469" fmla="*/ 9571453 h 9738027"/>
                <a:gd name="connsiteX470" fmla="*/ 8409214 w 14030783"/>
                <a:gd name="connsiteY470" fmla="*/ 9527684 h 9738027"/>
                <a:gd name="connsiteX471" fmla="*/ 8434841 w 14030783"/>
                <a:gd name="connsiteY471" fmla="*/ 9475977 h 9738027"/>
                <a:gd name="connsiteX472" fmla="*/ 8468178 w 14030783"/>
                <a:gd name="connsiteY472" fmla="*/ 9483120 h 9738027"/>
                <a:gd name="connsiteX473" fmla="*/ 8534853 w 14030783"/>
                <a:gd name="connsiteY473" fmla="*/ 9473595 h 9738027"/>
                <a:gd name="connsiteX474" fmla="*/ 8592684 w 14030783"/>
                <a:gd name="connsiteY474" fmla="*/ 9453185 h 9738027"/>
                <a:gd name="connsiteX475" fmla="*/ 8675007 w 14030783"/>
                <a:gd name="connsiteY475" fmla="*/ 9428465 h 9738027"/>
                <a:gd name="connsiteX476" fmla="*/ 8734991 w 14030783"/>
                <a:gd name="connsiteY476" fmla="*/ 9415877 h 9738027"/>
                <a:gd name="connsiteX477" fmla="*/ 8730116 w 14030783"/>
                <a:gd name="connsiteY477" fmla="*/ 9375964 h 9738027"/>
                <a:gd name="connsiteX478" fmla="*/ 8753928 w 14030783"/>
                <a:gd name="connsiteY478" fmla="*/ 9356914 h 9738027"/>
                <a:gd name="connsiteX479" fmla="*/ 8782503 w 14030783"/>
                <a:gd name="connsiteY479" fmla="*/ 9359295 h 9738027"/>
                <a:gd name="connsiteX480" fmla="*/ 8849178 w 14030783"/>
                <a:gd name="connsiteY480" fmla="*/ 9382314 h 9738027"/>
                <a:gd name="connsiteX481" fmla="*/ 8894876 w 14030783"/>
                <a:gd name="connsiteY481" fmla="*/ 9312577 h 9738027"/>
                <a:gd name="connsiteX482" fmla="*/ 8942047 w 14030783"/>
                <a:gd name="connsiteY482" fmla="*/ 9314052 h 9738027"/>
                <a:gd name="connsiteX483" fmla="*/ 8980147 w 14030783"/>
                <a:gd name="connsiteY483" fmla="*/ 9356914 h 9738027"/>
                <a:gd name="connsiteX484" fmla="*/ 9023009 w 14030783"/>
                <a:gd name="connsiteY484" fmla="*/ 9321195 h 9738027"/>
                <a:gd name="connsiteX485" fmla="*/ 9064511 w 14030783"/>
                <a:gd name="connsiteY485" fmla="*/ 9264272 h 9738027"/>
                <a:gd name="connsiteX486" fmla="*/ 9124723 w 14030783"/>
                <a:gd name="connsiteY486" fmla="*/ 9278106 h 9738027"/>
                <a:gd name="connsiteX487" fmla="*/ 9163503 w 14030783"/>
                <a:gd name="connsiteY487" fmla="*/ 9237852 h 9738027"/>
                <a:gd name="connsiteX488" fmla="*/ 9168266 w 14030783"/>
                <a:gd name="connsiteY488" fmla="*/ 9186258 h 9738027"/>
                <a:gd name="connsiteX489" fmla="*/ 9199222 w 14030783"/>
                <a:gd name="connsiteY489" fmla="*/ 9133077 h 9738027"/>
                <a:gd name="connsiteX490" fmla="*/ 9242084 w 14030783"/>
                <a:gd name="connsiteY490" fmla="*/ 9156889 h 9738027"/>
                <a:gd name="connsiteX491" fmla="*/ 9285174 w 14030783"/>
                <a:gd name="connsiteY491" fmla="*/ 9196690 h 9738027"/>
                <a:gd name="connsiteX492" fmla="*/ 9344478 w 14030783"/>
                <a:gd name="connsiteY492" fmla="*/ 9159270 h 9738027"/>
                <a:gd name="connsiteX493" fmla="*/ 9438367 w 14030783"/>
                <a:gd name="connsiteY493" fmla="*/ 9131943 h 9738027"/>
                <a:gd name="connsiteX494" fmla="*/ 9496878 w 14030783"/>
                <a:gd name="connsiteY494" fmla="*/ 9130695 h 9738027"/>
                <a:gd name="connsiteX495" fmla="*/ 9557316 w 14030783"/>
                <a:gd name="connsiteY495" fmla="*/ 9105521 h 9738027"/>
                <a:gd name="connsiteX496" fmla="*/ 9613446 w 14030783"/>
                <a:gd name="connsiteY496" fmla="*/ 9126046 h 9738027"/>
                <a:gd name="connsiteX497" fmla="*/ 9691007 w 14030783"/>
                <a:gd name="connsiteY497" fmla="*/ 9106543 h 9738027"/>
                <a:gd name="connsiteX498" fmla="*/ 9792153 w 14030783"/>
                <a:gd name="connsiteY498" fmla="*/ 9094977 h 9738027"/>
                <a:gd name="connsiteX499" fmla="*/ 9854973 w 14030783"/>
                <a:gd name="connsiteY499" fmla="*/ 9050866 h 9738027"/>
                <a:gd name="connsiteX500" fmla="*/ 9842159 w 14030783"/>
                <a:gd name="connsiteY500" fmla="*/ 9009252 h 9738027"/>
                <a:gd name="connsiteX501" fmla="*/ 9858034 w 14030783"/>
                <a:gd name="connsiteY501" fmla="*/ 8981583 h 9738027"/>
                <a:gd name="connsiteX502" fmla="*/ 9911216 w 14030783"/>
                <a:gd name="connsiteY502" fmla="*/ 8980677 h 9738027"/>
                <a:gd name="connsiteX503" fmla="*/ 9932534 w 14030783"/>
                <a:gd name="connsiteY503" fmla="*/ 8931350 h 9738027"/>
                <a:gd name="connsiteX504" fmla="*/ 9981519 w 14030783"/>
                <a:gd name="connsiteY504" fmla="*/ 8904022 h 9738027"/>
                <a:gd name="connsiteX505" fmla="*/ 10063162 w 14030783"/>
                <a:gd name="connsiteY505" fmla="*/ 8850956 h 9738027"/>
                <a:gd name="connsiteX506" fmla="*/ 10140723 w 14030783"/>
                <a:gd name="connsiteY506" fmla="*/ 8802650 h 9738027"/>
                <a:gd name="connsiteX507" fmla="*/ 10169524 w 14030783"/>
                <a:gd name="connsiteY507" fmla="*/ 8768632 h 9738027"/>
                <a:gd name="connsiteX508" fmla="*/ 10138795 w 14030783"/>
                <a:gd name="connsiteY508" fmla="*/ 8719646 h 9738027"/>
                <a:gd name="connsiteX509" fmla="*/ 10178256 w 14030783"/>
                <a:gd name="connsiteY509" fmla="*/ 8683474 h 9738027"/>
                <a:gd name="connsiteX510" fmla="*/ 10238467 w 14030783"/>
                <a:gd name="connsiteY510" fmla="*/ 8664197 h 9738027"/>
                <a:gd name="connsiteX511" fmla="*/ 10291535 w 14030783"/>
                <a:gd name="connsiteY511" fmla="*/ 8642539 h 9738027"/>
                <a:gd name="connsiteX512" fmla="*/ 10332470 w 14030783"/>
                <a:gd name="connsiteY512" fmla="*/ 8610902 h 9738027"/>
                <a:gd name="connsiteX513" fmla="*/ 10389847 w 14030783"/>
                <a:gd name="connsiteY513" fmla="*/ 8533002 h 9738027"/>
                <a:gd name="connsiteX514" fmla="*/ 10402207 w 14030783"/>
                <a:gd name="connsiteY514" fmla="*/ 8525971 h 9738027"/>
                <a:gd name="connsiteX515" fmla="*/ 10436905 w 14030783"/>
                <a:gd name="connsiteY515" fmla="*/ 8480274 h 9738027"/>
                <a:gd name="connsiteX516" fmla="*/ 10475232 w 14030783"/>
                <a:gd name="connsiteY516" fmla="*/ 8443875 h 9738027"/>
                <a:gd name="connsiteX517" fmla="*/ 10518321 w 14030783"/>
                <a:gd name="connsiteY517" fmla="*/ 8395343 h 9738027"/>
                <a:gd name="connsiteX518" fmla="*/ 10533516 w 14030783"/>
                <a:gd name="connsiteY518" fmla="*/ 8308257 h 9738027"/>
                <a:gd name="connsiteX519" fmla="*/ 10538052 w 14030783"/>
                <a:gd name="connsiteY519" fmla="*/ 8247819 h 9738027"/>
                <a:gd name="connsiteX520" fmla="*/ 10520816 w 14030783"/>
                <a:gd name="connsiteY520" fmla="*/ 8171052 h 9738027"/>
                <a:gd name="connsiteX521" fmla="*/ 10561864 w 14030783"/>
                <a:gd name="connsiteY521" fmla="*/ 8117643 h 9738027"/>
                <a:gd name="connsiteX522" fmla="*/ 10605407 w 14030783"/>
                <a:gd name="connsiteY522" fmla="*/ 8119571 h 9738027"/>
                <a:gd name="connsiteX523" fmla="*/ 10666072 w 14030783"/>
                <a:gd name="connsiteY523" fmla="*/ 8102676 h 9738027"/>
                <a:gd name="connsiteX524" fmla="*/ 10693627 w 14030783"/>
                <a:gd name="connsiteY524" fmla="*/ 8025569 h 9738027"/>
                <a:gd name="connsiteX525" fmla="*/ 10735128 w 14030783"/>
                <a:gd name="connsiteY525" fmla="*/ 7994839 h 9738027"/>
                <a:gd name="connsiteX526" fmla="*/ 10813823 w 14030783"/>
                <a:gd name="connsiteY526" fmla="*/ 7894940 h 9738027"/>
                <a:gd name="connsiteX527" fmla="*/ 10845233 w 14030783"/>
                <a:gd name="connsiteY527" fmla="*/ 7805246 h 9738027"/>
                <a:gd name="connsiteX528" fmla="*/ 10886394 w 14030783"/>
                <a:gd name="connsiteY528" fmla="*/ 7745488 h 9738027"/>
                <a:gd name="connsiteX529" fmla="*/ 10942297 w 14030783"/>
                <a:gd name="connsiteY529" fmla="*/ 7730520 h 9738027"/>
                <a:gd name="connsiteX530" fmla="*/ 10997292 w 14030783"/>
                <a:gd name="connsiteY530" fmla="*/ 7727685 h 9738027"/>
                <a:gd name="connsiteX531" fmla="*/ 10990829 w 14030783"/>
                <a:gd name="connsiteY531" fmla="*/ 7706028 h 9738027"/>
                <a:gd name="connsiteX532" fmla="*/ 10982778 w 14030783"/>
                <a:gd name="connsiteY532" fmla="*/ 7652732 h 9738027"/>
                <a:gd name="connsiteX533" fmla="*/ 10989695 w 14030783"/>
                <a:gd name="connsiteY533" fmla="*/ 7604427 h 9738027"/>
                <a:gd name="connsiteX534" fmla="*/ 10956584 w 14030783"/>
                <a:gd name="connsiteY534" fmla="*/ 7507590 h 9738027"/>
                <a:gd name="connsiteX535" fmla="*/ 10954430 w 14030783"/>
                <a:gd name="connsiteY535" fmla="*/ 7454521 h 9738027"/>
                <a:gd name="connsiteX536" fmla="*/ 11002735 w 14030783"/>
                <a:gd name="connsiteY536" fmla="*/ 7401681 h 9738027"/>
                <a:gd name="connsiteX537" fmla="*/ 11063741 w 14030783"/>
                <a:gd name="connsiteY537" fmla="*/ 7373333 h 9738027"/>
                <a:gd name="connsiteX538" fmla="*/ 11055349 w 14030783"/>
                <a:gd name="connsiteY538" fmla="*/ 7335800 h 9738027"/>
                <a:gd name="connsiteX539" fmla="*/ 11013734 w 14030783"/>
                <a:gd name="connsiteY539" fmla="*/ 7306998 h 9738027"/>
                <a:gd name="connsiteX540" fmla="*/ 10951368 w 14030783"/>
                <a:gd name="connsiteY540" fmla="*/ 7239643 h 9738027"/>
                <a:gd name="connsiteX541" fmla="*/ 10890703 w 14030783"/>
                <a:gd name="connsiteY541" fmla="*/ 7270371 h 9738027"/>
                <a:gd name="connsiteX542" fmla="*/ 10820966 w 14030783"/>
                <a:gd name="connsiteY542" fmla="*/ 7263001 h 9738027"/>
                <a:gd name="connsiteX543" fmla="*/ 10823121 w 14030783"/>
                <a:gd name="connsiteY543" fmla="*/ 7205171 h 9738027"/>
                <a:gd name="connsiteX544" fmla="*/ 10869045 w 14030783"/>
                <a:gd name="connsiteY544" fmla="*/ 7133053 h 9738027"/>
                <a:gd name="connsiteX545" fmla="*/ 10916103 w 14030783"/>
                <a:gd name="connsiteY545" fmla="*/ 7116158 h 9738027"/>
                <a:gd name="connsiteX546" fmla="*/ 10956130 w 14030783"/>
                <a:gd name="connsiteY546" fmla="*/ 7087357 h 9738027"/>
                <a:gd name="connsiteX547" fmla="*/ 11012486 w 14030783"/>
                <a:gd name="connsiteY547" fmla="*/ 7074769 h 9738027"/>
                <a:gd name="connsiteX548" fmla="*/ 11072244 w 14030783"/>
                <a:gd name="connsiteY548" fmla="*/ 7055039 h 9738027"/>
                <a:gd name="connsiteX549" fmla="*/ 10968491 w 14030783"/>
                <a:gd name="connsiteY549" fmla="*/ 6954120 h 9738027"/>
                <a:gd name="connsiteX550" fmla="*/ 10942070 w 14030783"/>
                <a:gd name="connsiteY550" fmla="*/ 6879619 h 9738027"/>
                <a:gd name="connsiteX551" fmla="*/ 11036527 w 14030783"/>
                <a:gd name="connsiteY551" fmla="*/ 6886083 h 9738027"/>
                <a:gd name="connsiteX552" fmla="*/ 11084378 w 14030783"/>
                <a:gd name="connsiteY552" fmla="*/ 6856828 h 9738027"/>
                <a:gd name="connsiteX553" fmla="*/ 11026321 w 14030783"/>
                <a:gd name="connsiteY553" fmla="*/ 6788566 h 9738027"/>
                <a:gd name="connsiteX554" fmla="*/ 10953749 w 14030783"/>
                <a:gd name="connsiteY554" fmla="*/ 6740714 h 9738027"/>
                <a:gd name="connsiteX555" fmla="*/ 10948307 w 14030783"/>
                <a:gd name="connsiteY555" fmla="*/ 6692862 h 9738027"/>
                <a:gd name="connsiteX556" fmla="*/ 10895692 w 14030783"/>
                <a:gd name="connsiteY556" fmla="*/ 6668143 h 9738027"/>
                <a:gd name="connsiteX557" fmla="*/ 10852603 w 14030783"/>
                <a:gd name="connsiteY557" fmla="*/ 6633671 h 9738027"/>
                <a:gd name="connsiteX558" fmla="*/ 10842851 w 14030783"/>
                <a:gd name="connsiteY558" fmla="*/ 6556790 h 9738027"/>
                <a:gd name="connsiteX559" fmla="*/ 10832646 w 14030783"/>
                <a:gd name="connsiteY559" fmla="*/ 6494198 h 9738027"/>
                <a:gd name="connsiteX560" fmla="*/ 10779578 w 14030783"/>
                <a:gd name="connsiteY560" fmla="*/ 6367878 h 9738027"/>
                <a:gd name="connsiteX561" fmla="*/ 10750549 w 14030783"/>
                <a:gd name="connsiteY561" fmla="*/ 6247228 h 9738027"/>
                <a:gd name="connsiteX562" fmla="*/ 10707007 w 14030783"/>
                <a:gd name="connsiteY562" fmla="*/ 6218200 h 9738027"/>
                <a:gd name="connsiteX563" fmla="*/ 10658021 w 14030783"/>
                <a:gd name="connsiteY563" fmla="*/ 6155833 h 9738027"/>
                <a:gd name="connsiteX564" fmla="*/ 10547349 w 14030783"/>
                <a:gd name="connsiteY564" fmla="*/ 6072831 h 9738027"/>
                <a:gd name="connsiteX565" fmla="*/ 10465027 w 14030783"/>
                <a:gd name="connsiteY565" fmla="*/ 6005701 h 9738027"/>
                <a:gd name="connsiteX566" fmla="*/ 10480221 w 14030783"/>
                <a:gd name="connsiteY566" fmla="*/ 5885505 h 9738027"/>
                <a:gd name="connsiteX567" fmla="*/ 10547803 w 14030783"/>
                <a:gd name="connsiteY567" fmla="*/ 5822232 h 9738027"/>
                <a:gd name="connsiteX568" fmla="*/ 10634435 w 14030783"/>
                <a:gd name="connsiteY568" fmla="*/ 5724714 h 9738027"/>
                <a:gd name="connsiteX569" fmla="*/ 10668453 w 14030783"/>
                <a:gd name="connsiteY569" fmla="*/ 5637402 h 9738027"/>
                <a:gd name="connsiteX570" fmla="*/ 10711996 w 14030783"/>
                <a:gd name="connsiteY570" fmla="*/ 5604745 h 9738027"/>
                <a:gd name="connsiteX571" fmla="*/ 10789103 w 14030783"/>
                <a:gd name="connsiteY571" fmla="*/ 5627196 h 9738027"/>
                <a:gd name="connsiteX572" fmla="*/ 10799989 w 14030783"/>
                <a:gd name="connsiteY572" fmla="*/ 5560067 h 9738027"/>
                <a:gd name="connsiteX573" fmla="*/ 10853057 w 14030783"/>
                <a:gd name="connsiteY573" fmla="*/ 5502464 h 9738027"/>
                <a:gd name="connsiteX574" fmla="*/ 10929936 w 14030783"/>
                <a:gd name="connsiteY574" fmla="*/ 5468446 h 9738027"/>
                <a:gd name="connsiteX575" fmla="*/ 10997292 w 14030783"/>
                <a:gd name="connsiteY575" fmla="*/ 5463457 h 9738027"/>
                <a:gd name="connsiteX576" fmla="*/ 11027909 w 14030783"/>
                <a:gd name="connsiteY576" fmla="*/ 5434655 h 9738027"/>
                <a:gd name="connsiteX577" fmla="*/ 11090501 w 14030783"/>
                <a:gd name="connsiteY577" fmla="*/ 5395875 h 9738027"/>
                <a:gd name="connsiteX578" fmla="*/ 11200492 w 14030783"/>
                <a:gd name="connsiteY578" fmla="*/ 5361857 h 9738027"/>
                <a:gd name="connsiteX579" fmla="*/ 11244035 w 14030783"/>
                <a:gd name="connsiteY579" fmla="*/ 5332828 h 9738027"/>
                <a:gd name="connsiteX580" fmla="*/ 11200492 w 14030783"/>
                <a:gd name="connsiteY580" fmla="*/ 5303800 h 9738027"/>
                <a:gd name="connsiteX581" fmla="*/ 10910207 w 14030783"/>
                <a:gd name="connsiteY581" fmla="*/ 5260257 h 9738027"/>
                <a:gd name="connsiteX582" fmla="*/ 10866664 w 14030783"/>
                <a:gd name="connsiteY582" fmla="*/ 5216714 h 9738027"/>
                <a:gd name="connsiteX583" fmla="*/ 10721521 w 14030783"/>
                <a:gd name="connsiteY583" fmla="*/ 5274771 h 9738027"/>
                <a:gd name="connsiteX584" fmla="*/ 10663464 w 14030783"/>
                <a:gd name="connsiteY584" fmla="*/ 5303800 h 9738027"/>
                <a:gd name="connsiteX585" fmla="*/ 10576378 w 14030783"/>
                <a:gd name="connsiteY585" fmla="*/ 5390206 h 9738027"/>
                <a:gd name="connsiteX586" fmla="*/ 10479087 w 14030783"/>
                <a:gd name="connsiteY586" fmla="*/ 5361403 h 9738027"/>
                <a:gd name="connsiteX587" fmla="*/ 10407422 w 14030783"/>
                <a:gd name="connsiteY587" fmla="*/ 5317633 h 9738027"/>
                <a:gd name="connsiteX588" fmla="*/ 10387692 w 14030783"/>
                <a:gd name="connsiteY588" fmla="*/ 5245743 h 9738027"/>
                <a:gd name="connsiteX589" fmla="*/ 10402207 w 14030783"/>
                <a:gd name="connsiteY589" fmla="*/ 5187685 h 9738027"/>
                <a:gd name="connsiteX590" fmla="*/ 10431235 w 14030783"/>
                <a:gd name="connsiteY590" fmla="*/ 5144143 h 9738027"/>
                <a:gd name="connsiteX591" fmla="*/ 10387692 w 14030783"/>
                <a:gd name="connsiteY591" fmla="*/ 5115114 h 9738027"/>
                <a:gd name="connsiteX592" fmla="*/ 10329635 w 14030783"/>
                <a:gd name="connsiteY592" fmla="*/ 5100600 h 9738027"/>
                <a:gd name="connsiteX593" fmla="*/ 10242549 w 14030783"/>
                <a:gd name="connsiteY593" fmla="*/ 5071571 h 9738027"/>
                <a:gd name="connsiteX594" fmla="*/ 10199007 w 14030783"/>
                <a:gd name="connsiteY594" fmla="*/ 5057057 h 9738027"/>
                <a:gd name="connsiteX595" fmla="*/ 10112602 w 14030783"/>
                <a:gd name="connsiteY595" fmla="*/ 5028028 h 9738027"/>
                <a:gd name="connsiteX596" fmla="*/ 10083346 w 14030783"/>
                <a:gd name="connsiteY596" fmla="*/ 4921665 h 9738027"/>
                <a:gd name="connsiteX597" fmla="*/ 10088789 w 14030783"/>
                <a:gd name="connsiteY597" fmla="*/ 4868598 h 9738027"/>
                <a:gd name="connsiteX598" fmla="*/ 10141403 w 14030783"/>
                <a:gd name="connsiteY598" fmla="*/ 4758381 h 9738027"/>
                <a:gd name="connsiteX599" fmla="*/ 10227809 w 14030783"/>
                <a:gd name="connsiteY599" fmla="*/ 4753164 h 9738027"/>
                <a:gd name="connsiteX600" fmla="*/ 10301060 w 14030783"/>
                <a:gd name="connsiteY600" fmla="*/ 4791490 h 9738027"/>
                <a:gd name="connsiteX601" fmla="*/ 10350727 w 14030783"/>
                <a:gd name="connsiteY601" fmla="*/ 4762462 h 9738027"/>
                <a:gd name="connsiteX602" fmla="*/ 10404021 w 14030783"/>
                <a:gd name="connsiteY602" fmla="*/ 4752710 h 9738027"/>
                <a:gd name="connsiteX603" fmla="*/ 10461851 w 14030783"/>
                <a:gd name="connsiteY603" fmla="*/ 4698963 h 9738027"/>
                <a:gd name="connsiteX604" fmla="*/ 10486117 w 14030783"/>
                <a:gd name="connsiteY604" fmla="*/ 4607114 h 9738027"/>
                <a:gd name="connsiteX605" fmla="*/ 10530341 w 14030783"/>
                <a:gd name="connsiteY605" fmla="*/ 4532502 h 9738027"/>
                <a:gd name="connsiteX606" fmla="*/ 10634435 w 14030783"/>
                <a:gd name="connsiteY606" fmla="*/ 4520028 h 9738027"/>
                <a:gd name="connsiteX607" fmla="*/ 10677978 w 14030783"/>
                <a:gd name="connsiteY607" fmla="*/ 4491000 h 9738027"/>
                <a:gd name="connsiteX608" fmla="*/ 10750549 w 14030783"/>
                <a:gd name="connsiteY608" fmla="*/ 4403914 h 9738027"/>
                <a:gd name="connsiteX609" fmla="*/ 10794092 w 14030783"/>
                <a:gd name="connsiteY609" fmla="*/ 4360371 h 9738027"/>
                <a:gd name="connsiteX610" fmla="*/ 10814503 w 14030783"/>
                <a:gd name="connsiteY610" fmla="*/ 4302314 h 9738027"/>
                <a:gd name="connsiteX611" fmla="*/ 10887528 w 14030783"/>
                <a:gd name="connsiteY611" fmla="*/ 4251514 h 9738027"/>
                <a:gd name="connsiteX612" fmla="*/ 11016116 w 14030783"/>
                <a:gd name="connsiteY612" fmla="*/ 4232464 h 9738027"/>
                <a:gd name="connsiteX613" fmla="*/ 11142209 w 14030783"/>
                <a:gd name="connsiteY613" fmla="*/ 4307983 h 9738027"/>
                <a:gd name="connsiteX614" fmla="*/ 11165794 w 14030783"/>
                <a:gd name="connsiteY614" fmla="*/ 4433170 h 9738027"/>
                <a:gd name="connsiteX615" fmla="*/ 11117489 w 14030783"/>
                <a:gd name="connsiteY615" fmla="*/ 4505514 h 9738027"/>
                <a:gd name="connsiteX616" fmla="*/ 11087553 w 14030783"/>
                <a:gd name="connsiteY616" fmla="*/ 4551552 h 9738027"/>
                <a:gd name="connsiteX617" fmla="*/ 11088687 w 14030783"/>
                <a:gd name="connsiteY617" fmla="*/ 4577632 h 9738027"/>
                <a:gd name="connsiteX618" fmla="*/ 11026321 w 14030783"/>
                <a:gd name="connsiteY618" fmla="*/ 4592600 h 9738027"/>
                <a:gd name="connsiteX619" fmla="*/ 11011807 w 14030783"/>
                <a:gd name="connsiteY619" fmla="*/ 4650657 h 9738027"/>
                <a:gd name="connsiteX620" fmla="*/ 11098892 w 14030783"/>
                <a:gd name="connsiteY620" fmla="*/ 4665171 h 9738027"/>
                <a:gd name="connsiteX621" fmla="*/ 11055349 w 14030783"/>
                <a:gd name="connsiteY621" fmla="*/ 4708714 h 9738027"/>
                <a:gd name="connsiteX622" fmla="*/ 11040835 w 14030783"/>
                <a:gd name="connsiteY622" fmla="*/ 4752257 h 9738027"/>
                <a:gd name="connsiteX623" fmla="*/ 11055349 w 14030783"/>
                <a:gd name="connsiteY623" fmla="*/ 4781285 h 9738027"/>
                <a:gd name="connsiteX624" fmla="*/ 11098892 w 14030783"/>
                <a:gd name="connsiteY624" fmla="*/ 4737743 h 9738027"/>
                <a:gd name="connsiteX625" fmla="*/ 11229521 w 14030783"/>
                <a:gd name="connsiteY625" fmla="*/ 4650657 h 9738027"/>
                <a:gd name="connsiteX626" fmla="*/ 11287578 w 14030783"/>
                <a:gd name="connsiteY626" fmla="*/ 4636143 h 9738027"/>
                <a:gd name="connsiteX627" fmla="*/ 11374664 w 14030783"/>
                <a:gd name="connsiteY627" fmla="*/ 4592600 h 9738027"/>
                <a:gd name="connsiteX628" fmla="*/ 11461749 w 14030783"/>
                <a:gd name="connsiteY628" fmla="*/ 4549057 h 9738027"/>
                <a:gd name="connsiteX629" fmla="*/ 11577864 w 14030783"/>
                <a:gd name="connsiteY629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887063 w 14030783"/>
                <a:gd name="connsiteY126" fmla="*/ 2040694 h 9738027"/>
                <a:gd name="connsiteX127" fmla="*/ 9952264 w 14030783"/>
                <a:gd name="connsiteY127" fmla="*/ 2067114 h 9738027"/>
                <a:gd name="connsiteX128" fmla="*/ 10010321 w 14030783"/>
                <a:gd name="connsiteY128" fmla="*/ 2096143 h 9738027"/>
                <a:gd name="connsiteX129" fmla="*/ 10053864 w 14030783"/>
                <a:gd name="connsiteY129" fmla="*/ 2110657 h 9738027"/>
                <a:gd name="connsiteX130" fmla="*/ 10068378 w 14030783"/>
                <a:gd name="connsiteY130" fmla="*/ 2067114 h 9738027"/>
                <a:gd name="connsiteX131" fmla="*/ 10156485 w 14030783"/>
                <a:gd name="connsiteY131" fmla="*/ 2001233 h 9738027"/>
                <a:gd name="connsiteX132" fmla="*/ 10285865 w 14030783"/>
                <a:gd name="connsiteY132" fmla="*/ 2007129 h 9738027"/>
                <a:gd name="connsiteX133" fmla="*/ 10387692 w 14030783"/>
                <a:gd name="connsiteY133" fmla="*/ 2067114 h 9738027"/>
                <a:gd name="connsiteX134" fmla="*/ 10416721 w 14030783"/>
                <a:gd name="connsiteY134" fmla="*/ 2110657 h 9738027"/>
                <a:gd name="connsiteX135" fmla="*/ 10476933 w 14030783"/>
                <a:gd name="connsiteY135" fmla="*/ 2173930 h 9738027"/>
                <a:gd name="connsiteX136" fmla="*/ 10566399 w 14030783"/>
                <a:gd name="connsiteY136" fmla="*/ 2261243 h 9738027"/>
                <a:gd name="connsiteX137" fmla="*/ 10590892 w 14030783"/>
                <a:gd name="connsiteY137" fmla="*/ 2328371 h 9738027"/>
                <a:gd name="connsiteX138" fmla="*/ 10576378 w 14030783"/>
                <a:gd name="connsiteY138" fmla="*/ 2429971 h 9738027"/>
                <a:gd name="connsiteX139" fmla="*/ 10489292 w 14030783"/>
                <a:gd name="connsiteY139" fmla="*/ 2415457 h 9738027"/>
                <a:gd name="connsiteX140" fmla="*/ 10366035 w 14030783"/>
                <a:gd name="connsiteY140" fmla="*/ 2384614 h 9738027"/>
                <a:gd name="connsiteX141" fmla="*/ 10081191 w 14030783"/>
                <a:gd name="connsiteY141" fmla="*/ 2437115 h 9738027"/>
                <a:gd name="connsiteX142" fmla="*/ 10049554 w 14030783"/>
                <a:gd name="connsiteY142" fmla="*/ 2519439 h 9738027"/>
                <a:gd name="connsiteX143" fmla="*/ 9954417 w 14030783"/>
                <a:gd name="connsiteY143" fmla="*/ 2541550 h 9738027"/>
                <a:gd name="connsiteX144" fmla="*/ 9875498 w 14030783"/>
                <a:gd name="connsiteY144" fmla="*/ 2529870 h 9738027"/>
                <a:gd name="connsiteX145" fmla="*/ 9823336 w 14030783"/>
                <a:gd name="connsiteY145" fmla="*/ 2608678 h 9738027"/>
                <a:gd name="connsiteX146" fmla="*/ 9749064 w 14030783"/>
                <a:gd name="connsiteY146" fmla="*/ 2705743 h 9738027"/>
                <a:gd name="connsiteX147" fmla="*/ 9647464 w 14030783"/>
                <a:gd name="connsiteY147" fmla="*/ 2807343 h 9738027"/>
                <a:gd name="connsiteX148" fmla="*/ 9415235 w 14030783"/>
                <a:gd name="connsiteY148" fmla="*/ 2821857 h 9738027"/>
                <a:gd name="connsiteX149" fmla="*/ 9371692 w 14030783"/>
                <a:gd name="connsiteY149" fmla="*/ 2850885 h 9738027"/>
                <a:gd name="connsiteX150" fmla="*/ 9313635 w 14030783"/>
                <a:gd name="connsiteY150" fmla="*/ 2923457 h 9738027"/>
                <a:gd name="connsiteX151" fmla="*/ 9284607 w 14030783"/>
                <a:gd name="connsiteY151" fmla="*/ 2967000 h 9738027"/>
                <a:gd name="connsiteX152" fmla="*/ 9197521 w 14030783"/>
                <a:gd name="connsiteY152" fmla="*/ 3025057 h 9738027"/>
                <a:gd name="connsiteX153" fmla="*/ 9095921 w 14030783"/>
                <a:gd name="connsiteY153" fmla="*/ 3010543 h 9738027"/>
                <a:gd name="connsiteX154" fmla="*/ 9052378 w 14030783"/>
                <a:gd name="connsiteY154" fmla="*/ 2981514 h 9738027"/>
                <a:gd name="connsiteX155" fmla="*/ 8950778 w 14030783"/>
                <a:gd name="connsiteY155" fmla="*/ 2952485 h 9738027"/>
                <a:gd name="connsiteX156" fmla="*/ 8863692 w 14030783"/>
                <a:gd name="connsiteY156" fmla="*/ 2923457 h 9738027"/>
                <a:gd name="connsiteX157" fmla="*/ 8820149 w 14030783"/>
                <a:gd name="connsiteY157" fmla="*/ 2937971 h 9738027"/>
                <a:gd name="connsiteX158" fmla="*/ 8762092 w 14030783"/>
                <a:gd name="connsiteY158" fmla="*/ 3068600 h 9738027"/>
                <a:gd name="connsiteX159" fmla="*/ 8747578 w 14030783"/>
                <a:gd name="connsiteY159" fmla="*/ 3112143 h 9738027"/>
                <a:gd name="connsiteX160" fmla="*/ 8733064 w 14030783"/>
                <a:gd name="connsiteY160" fmla="*/ 3155685 h 9738027"/>
                <a:gd name="connsiteX161" fmla="*/ 8776607 w 14030783"/>
                <a:gd name="connsiteY161" fmla="*/ 3358885 h 9738027"/>
                <a:gd name="connsiteX162" fmla="*/ 8791121 w 14030783"/>
                <a:gd name="connsiteY162" fmla="*/ 3402428 h 9738027"/>
                <a:gd name="connsiteX163" fmla="*/ 8689521 w 14030783"/>
                <a:gd name="connsiteY163" fmla="*/ 3460485 h 9738027"/>
                <a:gd name="connsiteX164" fmla="*/ 8602435 w 14030783"/>
                <a:gd name="connsiteY164" fmla="*/ 3504028 h 9738027"/>
                <a:gd name="connsiteX165" fmla="*/ 8566035 w 14030783"/>
                <a:gd name="connsiteY165" fmla="*/ 3552107 h 9738027"/>
                <a:gd name="connsiteX166" fmla="*/ 8500835 w 14030783"/>
                <a:gd name="connsiteY166" fmla="*/ 3620143 h 9738027"/>
                <a:gd name="connsiteX167" fmla="*/ 8428490 w 14030783"/>
                <a:gd name="connsiteY167" fmla="*/ 3652459 h 9738027"/>
                <a:gd name="connsiteX168" fmla="*/ 8375423 w 14030783"/>
                <a:gd name="connsiteY168" fmla="*/ 3686024 h 9738027"/>
                <a:gd name="connsiteX169" fmla="*/ 8261010 w 14030783"/>
                <a:gd name="connsiteY169" fmla="*/ 3787170 h 9738027"/>
                <a:gd name="connsiteX170" fmla="*/ 8137751 w 14030783"/>
                <a:gd name="connsiteY170" fmla="*/ 3783882 h 9738027"/>
                <a:gd name="connsiteX171" fmla="*/ 7977641 w 14030783"/>
                <a:gd name="connsiteY171" fmla="*/ 3772203 h 9738027"/>
                <a:gd name="connsiteX172" fmla="*/ 7876721 w 14030783"/>
                <a:gd name="connsiteY172" fmla="*/ 3765285 h 9738027"/>
                <a:gd name="connsiteX173" fmla="*/ 7760607 w 14030783"/>
                <a:gd name="connsiteY173" fmla="*/ 3760750 h 9738027"/>
                <a:gd name="connsiteX174" fmla="*/ 7695632 w 14030783"/>
                <a:gd name="connsiteY174" fmla="*/ 3787397 h 9738027"/>
                <a:gd name="connsiteX175" fmla="*/ 7649709 w 14030783"/>
                <a:gd name="connsiteY175" fmla="*/ 3813818 h 9738027"/>
                <a:gd name="connsiteX176" fmla="*/ 7601403 w 14030783"/>
                <a:gd name="connsiteY176" fmla="*/ 3835702 h 9738027"/>
                <a:gd name="connsiteX177" fmla="*/ 7499349 w 14030783"/>
                <a:gd name="connsiteY177" fmla="*/ 3881400 h 9738027"/>
                <a:gd name="connsiteX178" fmla="*/ 7455807 w 14030783"/>
                <a:gd name="connsiteY178" fmla="*/ 3910428 h 9738027"/>
                <a:gd name="connsiteX179" fmla="*/ 7426778 w 14030783"/>
                <a:gd name="connsiteY179" fmla="*/ 3953971 h 9738027"/>
                <a:gd name="connsiteX180" fmla="*/ 7339692 w 14030783"/>
                <a:gd name="connsiteY180" fmla="*/ 3983000 h 9738027"/>
                <a:gd name="connsiteX181" fmla="*/ 7209064 w 14030783"/>
                <a:gd name="connsiteY181" fmla="*/ 4012028 h 9738027"/>
                <a:gd name="connsiteX182" fmla="*/ 7123678 w 14030783"/>
                <a:gd name="connsiteY182" fmla="*/ 3927551 h 9738027"/>
                <a:gd name="connsiteX183" fmla="*/ 7020378 w 14030783"/>
                <a:gd name="connsiteY183" fmla="*/ 3924943 h 9738027"/>
                <a:gd name="connsiteX184" fmla="*/ 6915604 w 14030783"/>
                <a:gd name="connsiteY184" fmla="*/ 3941952 h 9738027"/>
                <a:gd name="connsiteX185" fmla="*/ 6788149 w 14030783"/>
                <a:gd name="connsiteY185" fmla="*/ 3905213 h 9738027"/>
                <a:gd name="connsiteX186" fmla="*/ 6676571 w 14030783"/>
                <a:gd name="connsiteY186" fmla="*/ 3860989 h 9738027"/>
                <a:gd name="connsiteX187" fmla="*/ 6584722 w 14030783"/>
                <a:gd name="connsiteY187" fmla="*/ 3822435 h 9738027"/>
                <a:gd name="connsiteX188" fmla="*/ 6526892 w 14030783"/>
                <a:gd name="connsiteY188" fmla="*/ 3798396 h 9738027"/>
                <a:gd name="connsiteX189" fmla="*/ 6466680 w 14030783"/>
                <a:gd name="connsiteY189" fmla="*/ 3781501 h 9738027"/>
                <a:gd name="connsiteX190" fmla="*/ 6265635 w 14030783"/>
                <a:gd name="connsiteY190" fmla="*/ 3692714 h 9738027"/>
                <a:gd name="connsiteX191" fmla="*/ 6207578 w 14030783"/>
                <a:gd name="connsiteY191" fmla="*/ 3678200 h 9738027"/>
                <a:gd name="connsiteX192" fmla="*/ 5960835 w 14030783"/>
                <a:gd name="connsiteY192" fmla="*/ 3663685 h 9738027"/>
                <a:gd name="connsiteX193" fmla="*/ 5627007 w 14030783"/>
                <a:gd name="connsiteY193" fmla="*/ 3663685 h 9738027"/>
                <a:gd name="connsiteX194" fmla="*/ 5568949 w 14030783"/>
                <a:gd name="connsiteY194" fmla="*/ 3678200 h 9738027"/>
                <a:gd name="connsiteX195" fmla="*/ 5481864 w 14030783"/>
                <a:gd name="connsiteY195" fmla="*/ 3692714 h 9738027"/>
                <a:gd name="connsiteX196" fmla="*/ 5293178 w 14030783"/>
                <a:gd name="connsiteY196" fmla="*/ 3678200 h 9738027"/>
                <a:gd name="connsiteX197" fmla="*/ 5206092 w 14030783"/>
                <a:gd name="connsiteY197" fmla="*/ 3620143 h 9738027"/>
                <a:gd name="connsiteX198" fmla="*/ 5191578 w 14030783"/>
                <a:gd name="connsiteY198" fmla="*/ 3576600 h 9738027"/>
                <a:gd name="connsiteX199" fmla="*/ 5104492 w 14030783"/>
                <a:gd name="connsiteY199" fmla="*/ 3489514 h 9738027"/>
                <a:gd name="connsiteX200" fmla="*/ 5070701 w 14030783"/>
                <a:gd name="connsiteY200" fmla="*/ 3392450 h 9738027"/>
                <a:gd name="connsiteX201" fmla="*/ 5022623 w 14030783"/>
                <a:gd name="connsiteY201" fmla="*/ 3281325 h 9738027"/>
                <a:gd name="connsiteX202" fmla="*/ 5031921 w 14030783"/>
                <a:gd name="connsiteY202" fmla="*/ 3213743 h 9738027"/>
                <a:gd name="connsiteX203" fmla="*/ 4959349 w 14030783"/>
                <a:gd name="connsiteY203" fmla="*/ 3199228 h 9738027"/>
                <a:gd name="connsiteX204" fmla="*/ 4879408 w 14030783"/>
                <a:gd name="connsiteY204" fmla="*/ 3194693 h 9738027"/>
                <a:gd name="connsiteX205" fmla="*/ 4785178 w 14030783"/>
                <a:gd name="connsiteY205" fmla="*/ 3141171 h 9738027"/>
                <a:gd name="connsiteX206" fmla="*/ 4727121 w 14030783"/>
                <a:gd name="connsiteY206" fmla="*/ 3054085 h 9738027"/>
                <a:gd name="connsiteX207" fmla="*/ 4683578 w 14030783"/>
                <a:gd name="connsiteY207" fmla="*/ 3039571 h 9738027"/>
                <a:gd name="connsiteX208" fmla="*/ 4640035 w 14030783"/>
                <a:gd name="connsiteY208" fmla="*/ 3010543 h 9738027"/>
                <a:gd name="connsiteX209" fmla="*/ 4494892 w 14030783"/>
                <a:gd name="connsiteY209" fmla="*/ 2981514 h 9738027"/>
                <a:gd name="connsiteX210" fmla="*/ 4318113 w 14030783"/>
                <a:gd name="connsiteY210" fmla="*/ 2930828 h 9738027"/>
                <a:gd name="connsiteX211" fmla="*/ 4132035 w 14030783"/>
                <a:gd name="connsiteY211" fmla="*/ 2894428 h 9738027"/>
                <a:gd name="connsiteX212" fmla="*/ 4056856 w 14030783"/>
                <a:gd name="connsiteY212" fmla="*/ 2901119 h 9738027"/>
                <a:gd name="connsiteX213" fmla="*/ 3975213 w 14030783"/>
                <a:gd name="connsiteY213" fmla="*/ 2864946 h 9738027"/>
                <a:gd name="connsiteX214" fmla="*/ 3950948 w 14030783"/>
                <a:gd name="connsiteY214" fmla="*/ 2777520 h 9738027"/>
                <a:gd name="connsiteX215" fmla="*/ 4034292 w 14030783"/>
                <a:gd name="connsiteY215" fmla="*/ 2620358 h 9738027"/>
                <a:gd name="connsiteX216" fmla="*/ 4030435 w 14030783"/>
                <a:gd name="connsiteY216" fmla="*/ 2488028 h 9738027"/>
                <a:gd name="connsiteX217" fmla="*/ 3996871 w 14030783"/>
                <a:gd name="connsiteY217" fmla="*/ 2328144 h 9738027"/>
                <a:gd name="connsiteX218" fmla="*/ 3936433 w 14030783"/>
                <a:gd name="connsiteY218" fmla="*/ 2221328 h 9738027"/>
                <a:gd name="connsiteX219" fmla="*/ 3914321 w 14030783"/>
                <a:gd name="connsiteY219" fmla="*/ 2139685 h 9738027"/>
                <a:gd name="connsiteX220" fmla="*/ 3783466 w 14030783"/>
                <a:gd name="connsiteY220" fmla="*/ 1999305 h 9738027"/>
                <a:gd name="connsiteX221" fmla="*/ 3712823 w 14030783"/>
                <a:gd name="connsiteY221" fmla="*/ 1951226 h 9738027"/>
                <a:gd name="connsiteX222" fmla="*/ 3606913 w 14030783"/>
                <a:gd name="connsiteY222" fmla="*/ 1968122 h 9738027"/>
                <a:gd name="connsiteX223" fmla="*/ 3493407 w 14030783"/>
                <a:gd name="connsiteY223" fmla="*/ 1951000 h 9738027"/>
                <a:gd name="connsiteX224" fmla="*/ 3464378 w 14030783"/>
                <a:gd name="connsiteY224" fmla="*/ 1907457 h 9738027"/>
                <a:gd name="connsiteX225" fmla="*/ 3406321 w 14030783"/>
                <a:gd name="connsiteY225" fmla="*/ 1849400 h 9738027"/>
                <a:gd name="connsiteX226" fmla="*/ 3322524 w 14030783"/>
                <a:gd name="connsiteY226" fmla="*/ 1756418 h 9738027"/>
                <a:gd name="connsiteX227" fmla="*/ 3297577 w 14030783"/>
                <a:gd name="connsiteY227" fmla="*/ 1640757 h 9738027"/>
                <a:gd name="connsiteX228" fmla="*/ 3261178 w 14030783"/>
                <a:gd name="connsiteY228" fmla="*/ 1588143 h 9738027"/>
                <a:gd name="connsiteX229" fmla="*/ 3133158 w 14030783"/>
                <a:gd name="connsiteY229" fmla="*/ 1569319 h 9738027"/>
                <a:gd name="connsiteX230" fmla="*/ 3066255 w 14030783"/>
                <a:gd name="connsiteY230" fmla="*/ 1617626 h 9738027"/>
                <a:gd name="connsiteX231" fmla="*/ 3031557 w 14030783"/>
                <a:gd name="connsiteY231" fmla="*/ 1714235 h 9738027"/>
                <a:gd name="connsiteX232" fmla="*/ 3014435 w 14030783"/>
                <a:gd name="connsiteY232" fmla="*/ 1776828 h 9738027"/>
                <a:gd name="connsiteX233" fmla="*/ 2949235 w 14030783"/>
                <a:gd name="connsiteY233" fmla="*/ 1808012 h 9738027"/>
                <a:gd name="connsiteX234" fmla="*/ 2829379 w 14030783"/>
                <a:gd name="connsiteY234" fmla="*/ 1820258 h 9738027"/>
                <a:gd name="connsiteX235" fmla="*/ 2804998 w 14030783"/>
                <a:gd name="connsiteY235" fmla="*/ 1842257 h 9738027"/>
                <a:gd name="connsiteX236" fmla="*/ 2772682 w 14030783"/>
                <a:gd name="connsiteY236" fmla="*/ 1878428 h 9738027"/>
                <a:gd name="connsiteX237" fmla="*/ 2757942 w 14030783"/>
                <a:gd name="connsiteY237" fmla="*/ 1998851 h 9738027"/>
                <a:gd name="connsiteX238" fmla="*/ 2772001 w 14030783"/>
                <a:gd name="connsiteY238" fmla="*/ 2139913 h 9738027"/>
                <a:gd name="connsiteX239" fmla="*/ 2771547 w 14030783"/>
                <a:gd name="connsiteY239" fmla="*/ 2255572 h 9738027"/>
                <a:gd name="connsiteX240" fmla="*/ 2695121 w 14030783"/>
                <a:gd name="connsiteY240" fmla="*/ 2328371 h 9738027"/>
                <a:gd name="connsiteX241" fmla="*/ 2457904 w 14030783"/>
                <a:gd name="connsiteY241" fmla="*/ 2320320 h 9738027"/>
                <a:gd name="connsiteX242" fmla="*/ 2317749 w 14030783"/>
                <a:gd name="connsiteY242" fmla="*/ 2284828 h 9738027"/>
                <a:gd name="connsiteX243" fmla="*/ 2274207 w 14030783"/>
                <a:gd name="connsiteY243" fmla="*/ 2270314 h 9738027"/>
                <a:gd name="connsiteX244" fmla="*/ 2143578 w 14030783"/>
                <a:gd name="connsiteY244" fmla="*/ 2284828 h 9738027"/>
                <a:gd name="connsiteX245" fmla="*/ 2129064 w 14030783"/>
                <a:gd name="connsiteY245" fmla="*/ 2357400 h 9738027"/>
                <a:gd name="connsiteX246" fmla="*/ 2099808 w 14030783"/>
                <a:gd name="connsiteY246" fmla="*/ 2463763 h 9738027"/>
                <a:gd name="connsiteX247" fmla="*/ 2070553 w 14030783"/>
                <a:gd name="connsiteY247" fmla="*/ 2561053 h 9738027"/>
                <a:gd name="connsiteX248" fmla="*/ 2027464 w 14030783"/>
                <a:gd name="connsiteY248" fmla="*/ 2647459 h 9738027"/>
                <a:gd name="connsiteX249" fmla="*/ 2025309 w 14030783"/>
                <a:gd name="connsiteY249" fmla="*/ 2780695 h 9738027"/>
                <a:gd name="connsiteX250" fmla="*/ 2085295 w 14030783"/>
                <a:gd name="connsiteY250" fmla="*/ 2852813 h 9738027"/>
                <a:gd name="connsiteX251" fmla="*/ 2020093 w 14030783"/>
                <a:gd name="connsiteY251" fmla="*/ 2903953 h 9738027"/>
                <a:gd name="connsiteX252" fmla="*/ 1918493 w 14030783"/>
                <a:gd name="connsiteY252" fmla="*/ 2846576 h 9738027"/>
                <a:gd name="connsiteX253" fmla="*/ 1817348 w 14030783"/>
                <a:gd name="connsiteY253" fmla="*/ 2863245 h 9738027"/>
                <a:gd name="connsiteX254" fmla="*/ 1621064 w 14030783"/>
                <a:gd name="connsiteY254" fmla="*/ 2908943 h 9738027"/>
                <a:gd name="connsiteX255" fmla="*/ 1582510 w 14030783"/>
                <a:gd name="connsiteY255" fmla="*/ 2933435 h 9738027"/>
                <a:gd name="connsiteX256" fmla="*/ 1512773 w 14030783"/>
                <a:gd name="connsiteY256" fmla="*/ 2955320 h 9738027"/>
                <a:gd name="connsiteX257" fmla="*/ 1517309 w 14030783"/>
                <a:gd name="connsiteY257" fmla="*/ 3013150 h 9738027"/>
                <a:gd name="connsiteX258" fmla="*/ 1549173 w 14030783"/>
                <a:gd name="connsiteY258" fmla="*/ 3107153 h 9738027"/>
                <a:gd name="connsiteX259" fmla="*/ 1592716 w 14030783"/>
                <a:gd name="connsiteY259" fmla="*/ 3191403 h 9738027"/>
                <a:gd name="connsiteX260" fmla="*/ 1641135 w 14030783"/>
                <a:gd name="connsiteY260" fmla="*/ 3379977 h 9738027"/>
                <a:gd name="connsiteX261" fmla="*/ 1679235 w 14030783"/>
                <a:gd name="connsiteY261" fmla="*/ 3515708 h 9738027"/>
                <a:gd name="connsiteX262" fmla="*/ 1611766 w 14030783"/>
                <a:gd name="connsiteY262" fmla="*/ 3576373 h 9738027"/>
                <a:gd name="connsiteX263" fmla="*/ 1603941 w 14030783"/>
                <a:gd name="connsiteY263" fmla="*/ 3629214 h 9738027"/>
                <a:gd name="connsiteX264" fmla="*/ 1562554 w 14030783"/>
                <a:gd name="connsiteY264" fmla="*/ 3677633 h 9738027"/>
                <a:gd name="connsiteX265" fmla="*/ 1524454 w 14030783"/>
                <a:gd name="connsiteY265" fmla="*/ 3753833 h 9738027"/>
                <a:gd name="connsiteX266" fmla="*/ 1548492 w 14030783"/>
                <a:gd name="connsiteY266" fmla="*/ 3852371 h 9738027"/>
                <a:gd name="connsiteX267" fmla="*/ 1504949 w 14030783"/>
                <a:gd name="connsiteY267" fmla="*/ 3866885 h 9738027"/>
                <a:gd name="connsiteX268" fmla="*/ 1446892 w 14030783"/>
                <a:gd name="connsiteY268" fmla="*/ 3881400 h 9738027"/>
                <a:gd name="connsiteX269" fmla="*/ 1427615 w 14030783"/>
                <a:gd name="connsiteY269" fmla="*/ 3913037 h 9738027"/>
                <a:gd name="connsiteX270" fmla="*/ 1374548 w 14030783"/>
                <a:gd name="connsiteY270" fmla="*/ 3939910 h 9738027"/>
                <a:gd name="connsiteX271" fmla="*/ 1333386 w 14030783"/>
                <a:gd name="connsiteY271" fmla="*/ 3980845 h 9738027"/>
                <a:gd name="connsiteX272" fmla="*/ 1200149 w 14030783"/>
                <a:gd name="connsiteY272" fmla="*/ 4041057 h 9738027"/>
                <a:gd name="connsiteX273" fmla="*/ 1132114 w 14030783"/>
                <a:gd name="connsiteY273" fmla="*/ 4089135 h 9738027"/>
                <a:gd name="connsiteX274" fmla="*/ 1102858 w 14030783"/>
                <a:gd name="connsiteY274" fmla="*/ 4120319 h 9738027"/>
                <a:gd name="connsiteX275" fmla="*/ 1052398 w 14030783"/>
                <a:gd name="connsiteY275" fmla="*/ 4154337 h 9738027"/>
                <a:gd name="connsiteX276" fmla="*/ 996269 w 14030783"/>
                <a:gd name="connsiteY276" fmla="*/ 4183591 h 9738027"/>
                <a:gd name="connsiteX277" fmla="*/ 870857 w 14030783"/>
                <a:gd name="connsiteY277" fmla="*/ 4203322 h 9738027"/>
                <a:gd name="connsiteX278" fmla="*/ 759958 w 14030783"/>
                <a:gd name="connsiteY278" fmla="*/ 4204229 h 9738027"/>
                <a:gd name="connsiteX279" fmla="*/ 716642 w 14030783"/>
                <a:gd name="connsiteY279" fmla="*/ 4307531 h 9738027"/>
                <a:gd name="connsiteX280" fmla="*/ 648607 w 14030783"/>
                <a:gd name="connsiteY280" fmla="*/ 4389400 h 9738027"/>
                <a:gd name="connsiteX281" fmla="*/ 561521 w 14030783"/>
                <a:gd name="connsiteY281" fmla="*/ 4432943 h 9738027"/>
                <a:gd name="connsiteX282" fmla="*/ 474435 w 14030783"/>
                <a:gd name="connsiteY282" fmla="*/ 4418428 h 9738027"/>
                <a:gd name="connsiteX283" fmla="*/ 459921 w 14030783"/>
                <a:gd name="connsiteY283" fmla="*/ 4374885 h 9738027"/>
                <a:gd name="connsiteX284" fmla="*/ 416378 w 14030783"/>
                <a:gd name="connsiteY284" fmla="*/ 4345857 h 9738027"/>
                <a:gd name="connsiteX285" fmla="*/ 358321 w 14030783"/>
                <a:gd name="connsiteY285" fmla="*/ 4360371 h 9738027"/>
                <a:gd name="connsiteX286" fmla="*/ 300264 w 14030783"/>
                <a:gd name="connsiteY286" fmla="*/ 4403914 h 9738027"/>
                <a:gd name="connsiteX287" fmla="*/ 169635 w 14030783"/>
                <a:gd name="connsiteY287" fmla="*/ 4476485 h 9738027"/>
                <a:gd name="connsiteX288" fmla="*/ 103980 w 14030783"/>
                <a:gd name="connsiteY288" fmla="*/ 4551438 h 9738027"/>
                <a:gd name="connsiteX289" fmla="*/ 72571 w 14030783"/>
                <a:gd name="connsiteY289" fmla="*/ 4643287 h 9738027"/>
                <a:gd name="connsiteX290" fmla="*/ 453 w 14030783"/>
                <a:gd name="connsiteY290" fmla="*/ 4715858 h 9738027"/>
                <a:gd name="connsiteX291" fmla="*/ 52840 w 14030783"/>
                <a:gd name="connsiteY291" fmla="*/ 4784914 h 9738027"/>
                <a:gd name="connsiteX292" fmla="*/ 53521 w 14030783"/>
                <a:gd name="connsiteY292" fmla="*/ 4853857 h 9738027"/>
                <a:gd name="connsiteX293" fmla="*/ 111578 w 14030783"/>
                <a:gd name="connsiteY293" fmla="*/ 4868371 h 9738027"/>
                <a:gd name="connsiteX294" fmla="*/ 155121 w 14030783"/>
                <a:gd name="connsiteY294" fmla="*/ 4882885 h 9738027"/>
                <a:gd name="connsiteX295" fmla="*/ 256721 w 14030783"/>
                <a:gd name="connsiteY295" fmla="*/ 4984485 h 9738027"/>
                <a:gd name="connsiteX296" fmla="*/ 319086 w 14030783"/>
                <a:gd name="connsiteY296" fmla="*/ 5098219 h 9738027"/>
                <a:gd name="connsiteX297" fmla="*/ 304572 w 14030783"/>
                <a:gd name="connsiteY297" fmla="*/ 5294275 h 9738027"/>
                <a:gd name="connsiteX298" fmla="*/ 242207 w 14030783"/>
                <a:gd name="connsiteY298" fmla="*/ 5390885 h 9738027"/>
                <a:gd name="connsiteX299" fmla="*/ 300264 w 14030783"/>
                <a:gd name="connsiteY299" fmla="*/ 5419914 h 9738027"/>
                <a:gd name="connsiteX300" fmla="*/ 358321 w 14030783"/>
                <a:gd name="connsiteY300" fmla="*/ 5434428 h 9738027"/>
                <a:gd name="connsiteX301" fmla="*/ 401864 w 14030783"/>
                <a:gd name="connsiteY301" fmla="*/ 5463457 h 9738027"/>
                <a:gd name="connsiteX302" fmla="*/ 445407 w 14030783"/>
                <a:gd name="connsiteY302" fmla="*/ 5477971 h 9738027"/>
                <a:gd name="connsiteX303" fmla="*/ 567985 w 14030783"/>
                <a:gd name="connsiteY303" fmla="*/ 5522195 h 9738027"/>
                <a:gd name="connsiteX304" fmla="*/ 573201 w 14030783"/>
                <a:gd name="connsiteY304" fmla="*/ 5647380 h 9738027"/>
                <a:gd name="connsiteX305" fmla="*/ 587715 w 14030783"/>
                <a:gd name="connsiteY305" fmla="*/ 5739228 h 9738027"/>
                <a:gd name="connsiteX306" fmla="*/ 715282 w 14030783"/>
                <a:gd name="connsiteY306" fmla="*/ 5711333 h 9738027"/>
                <a:gd name="connsiteX307" fmla="*/ 754742 w 14030783"/>
                <a:gd name="connsiteY307" fmla="*/ 5764402 h 9738027"/>
                <a:gd name="connsiteX308" fmla="*/ 822778 w 14030783"/>
                <a:gd name="connsiteY308" fmla="*/ 5811800 h 9738027"/>
                <a:gd name="connsiteX309" fmla="*/ 982435 w 14030783"/>
                <a:gd name="connsiteY309" fmla="*/ 5826314 h 9738027"/>
                <a:gd name="connsiteX310" fmla="*/ 1061470 w 14030783"/>
                <a:gd name="connsiteY310" fmla="*/ 5855796 h 9738027"/>
                <a:gd name="connsiteX311" fmla="*/ 1064304 w 14030783"/>
                <a:gd name="connsiteY311" fmla="*/ 5925533 h 9738027"/>
                <a:gd name="connsiteX312" fmla="*/ 1069295 w 14030783"/>
                <a:gd name="connsiteY312" fmla="*/ 6024751 h 9738027"/>
                <a:gd name="connsiteX313" fmla="*/ 1156607 w 14030783"/>
                <a:gd name="connsiteY313" fmla="*/ 6087571 h 9738027"/>
                <a:gd name="connsiteX314" fmla="*/ 1214890 w 14030783"/>
                <a:gd name="connsiteY314" fmla="*/ 6116033 h 9738027"/>
                <a:gd name="connsiteX315" fmla="*/ 1229178 w 14030783"/>
                <a:gd name="connsiteY315" fmla="*/ 6189171 h 9738027"/>
                <a:gd name="connsiteX316" fmla="*/ 1185635 w 14030783"/>
                <a:gd name="connsiteY316" fmla="*/ 6218200 h 9738027"/>
                <a:gd name="connsiteX317" fmla="*/ 1207520 w 14030783"/>
                <a:gd name="connsiteY317" fmla="*/ 6388289 h 9738027"/>
                <a:gd name="connsiteX318" fmla="*/ 1265123 w 14030783"/>
                <a:gd name="connsiteY318" fmla="*/ 6477075 h 9738027"/>
                <a:gd name="connsiteX319" fmla="*/ 1313203 w 14030783"/>
                <a:gd name="connsiteY319" fmla="*/ 6568924 h 9738027"/>
                <a:gd name="connsiteX320" fmla="*/ 1265350 w 14030783"/>
                <a:gd name="connsiteY320" fmla="*/ 6651020 h 9738027"/>
                <a:gd name="connsiteX321" fmla="*/ 1163977 w 14030783"/>
                <a:gd name="connsiteY321" fmla="*/ 6610539 h 9738027"/>
                <a:gd name="connsiteX322" fmla="*/ 1142092 w 14030783"/>
                <a:gd name="connsiteY322" fmla="*/ 6682657 h 9738027"/>
                <a:gd name="connsiteX323" fmla="*/ 1176790 w 14030783"/>
                <a:gd name="connsiteY323" fmla="*/ 6768495 h 9738027"/>
                <a:gd name="connsiteX324" fmla="*/ 1173729 w 14030783"/>
                <a:gd name="connsiteY324" fmla="*/ 6871115 h 9738027"/>
                <a:gd name="connsiteX325" fmla="*/ 1188697 w 14030783"/>
                <a:gd name="connsiteY325" fmla="*/ 6955140 h 9738027"/>
                <a:gd name="connsiteX326" fmla="*/ 1248909 w 14030783"/>
                <a:gd name="connsiteY326" fmla="*/ 7021475 h 9738027"/>
                <a:gd name="connsiteX327" fmla="*/ 1405503 w 14030783"/>
                <a:gd name="connsiteY327" fmla="*/ 7104025 h 9738027"/>
                <a:gd name="connsiteX328" fmla="*/ 1487827 w 14030783"/>
                <a:gd name="connsiteY328" fmla="*/ 7157093 h 9738027"/>
                <a:gd name="connsiteX329" fmla="*/ 1569470 w 14030783"/>
                <a:gd name="connsiteY329" fmla="*/ 7212541 h 9738027"/>
                <a:gd name="connsiteX330" fmla="*/ 1650092 w 14030783"/>
                <a:gd name="connsiteY330" fmla="*/ 7263228 h 9738027"/>
                <a:gd name="connsiteX331" fmla="*/ 1693635 w 14030783"/>
                <a:gd name="connsiteY331" fmla="*/ 7277743 h 9738027"/>
                <a:gd name="connsiteX332" fmla="*/ 1780721 w 14030783"/>
                <a:gd name="connsiteY332" fmla="*/ 7321285 h 9738027"/>
                <a:gd name="connsiteX333" fmla="*/ 1853292 w 14030783"/>
                <a:gd name="connsiteY333" fmla="*/ 7248714 h 9738027"/>
                <a:gd name="connsiteX334" fmla="*/ 1968726 w 14030783"/>
                <a:gd name="connsiteY334" fmla="*/ 7251322 h 9738027"/>
                <a:gd name="connsiteX335" fmla="*/ 1995827 w 14030783"/>
                <a:gd name="connsiteY335" fmla="*/ 7319358 h 9738027"/>
                <a:gd name="connsiteX336" fmla="*/ 2082914 w 14030783"/>
                <a:gd name="connsiteY336" fmla="*/ 7348387 h 9738027"/>
                <a:gd name="connsiteX337" fmla="*/ 2172607 w 14030783"/>
                <a:gd name="connsiteY337" fmla="*/ 7389321 h 9738027"/>
                <a:gd name="connsiteX338" fmla="*/ 2224540 w 14030783"/>
                <a:gd name="connsiteY338" fmla="*/ 7423339 h 9738027"/>
                <a:gd name="connsiteX339" fmla="*/ 2249714 w 14030783"/>
                <a:gd name="connsiteY339" fmla="*/ 7440462 h 9738027"/>
                <a:gd name="connsiteX340" fmla="*/ 2262301 w 14030783"/>
                <a:gd name="connsiteY340" fmla="*/ 7472098 h 9738027"/>
                <a:gd name="connsiteX341" fmla="*/ 2298359 w 14030783"/>
                <a:gd name="connsiteY341" fmla="*/ 7501920 h 9738027"/>
                <a:gd name="connsiteX342" fmla="*/ 2324893 w 14030783"/>
                <a:gd name="connsiteY342" fmla="*/ 7517569 h 9738027"/>
                <a:gd name="connsiteX343" fmla="*/ 2450986 w 14030783"/>
                <a:gd name="connsiteY343" fmla="*/ 7496364 h 9738027"/>
                <a:gd name="connsiteX344" fmla="*/ 2482623 w 14030783"/>
                <a:gd name="connsiteY344" fmla="*/ 7618714 h 9738027"/>
                <a:gd name="connsiteX345" fmla="*/ 2535464 w 14030783"/>
                <a:gd name="connsiteY345" fmla="*/ 7655114 h 9738027"/>
                <a:gd name="connsiteX346" fmla="*/ 2622549 w 14030783"/>
                <a:gd name="connsiteY346" fmla="*/ 7684143 h 9738027"/>
                <a:gd name="connsiteX347" fmla="*/ 2682760 w 14030783"/>
                <a:gd name="connsiteY347" fmla="*/ 7741746 h 9738027"/>
                <a:gd name="connsiteX348" fmla="*/ 2791278 w 14030783"/>
                <a:gd name="connsiteY348" fmla="*/ 7744582 h 9738027"/>
                <a:gd name="connsiteX349" fmla="*/ 2847408 w 14030783"/>
                <a:gd name="connsiteY349" fmla="*/ 7814545 h 9738027"/>
                <a:gd name="connsiteX350" fmla="*/ 2927349 w 14030783"/>
                <a:gd name="connsiteY350" fmla="*/ 7807627 h 9738027"/>
                <a:gd name="connsiteX351" fmla="*/ 3007065 w 14030783"/>
                <a:gd name="connsiteY351" fmla="*/ 7838810 h 9738027"/>
                <a:gd name="connsiteX352" fmla="*/ 3145064 w 14030783"/>
                <a:gd name="connsiteY352" fmla="*/ 7843800 h 9738027"/>
                <a:gd name="connsiteX353" fmla="*/ 3254035 w 14030783"/>
                <a:gd name="connsiteY353" fmla="*/ 7881900 h 9738027"/>
                <a:gd name="connsiteX354" fmla="*/ 3367314 w 14030783"/>
                <a:gd name="connsiteY354" fmla="*/ 7843346 h 9738027"/>
                <a:gd name="connsiteX355" fmla="*/ 3456780 w 14030783"/>
                <a:gd name="connsiteY355" fmla="*/ 7819988 h 9738027"/>
                <a:gd name="connsiteX356" fmla="*/ 3480820 w 14030783"/>
                <a:gd name="connsiteY356" fmla="*/ 7878044 h 9738027"/>
                <a:gd name="connsiteX357" fmla="*/ 3490571 w 14030783"/>
                <a:gd name="connsiteY357" fmla="*/ 7923969 h 9738027"/>
                <a:gd name="connsiteX358" fmla="*/ 3512229 w 14030783"/>
                <a:gd name="connsiteY358" fmla="*/ 7982025 h 9738027"/>
                <a:gd name="connsiteX359" fmla="*/ 3546247 w 14030783"/>
                <a:gd name="connsiteY359" fmla="*/ 8022960 h 9738027"/>
                <a:gd name="connsiteX360" fmla="*/ 3609521 w 14030783"/>
                <a:gd name="connsiteY360" fmla="*/ 8017971 h 9738027"/>
                <a:gd name="connsiteX361" fmla="*/ 3624035 w 14030783"/>
                <a:gd name="connsiteY361" fmla="*/ 7901857 h 9738027"/>
                <a:gd name="connsiteX362" fmla="*/ 3703977 w 14030783"/>
                <a:gd name="connsiteY362" fmla="*/ 7834502 h 9738027"/>
                <a:gd name="connsiteX363" fmla="*/ 3747973 w 14030783"/>
                <a:gd name="connsiteY363" fmla="*/ 7787103 h 9738027"/>
                <a:gd name="connsiteX364" fmla="*/ 3882004 w 14030783"/>
                <a:gd name="connsiteY364" fmla="*/ 7842099 h 9738027"/>
                <a:gd name="connsiteX365" fmla="*/ 4030435 w 14030783"/>
                <a:gd name="connsiteY365" fmla="*/ 7872828 h 9738027"/>
                <a:gd name="connsiteX366" fmla="*/ 4110377 w 14030783"/>
                <a:gd name="connsiteY366" fmla="*/ 7834728 h 9738027"/>
                <a:gd name="connsiteX367" fmla="*/ 4146323 w 14030783"/>
                <a:gd name="connsiteY367" fmla="*/ 7921360 h 9738027"/>
                <a:gd name="connsiteX368" fmla="*/ 4196555 w 14030783"/>
                <a:gd name="connsiteY368" fmla="*/ 7962522 h 9738027"/>
                <a:gd name="connsiteX369" fmla="*/ 4261757 w 14030783"/>
                <a:gd name="connsiteY369" fmla="*/ 8028177 h 9738027"/>
                <a:gd name="connsiteX370" fmla="*/ 4252685 w 14030783"/>
                <a:gd name="connsiteY370" fmla="*/ 8093151 h 9738027"/>
                <a:gd name="connsiteX371" fmla="*/ 4277178 w 14030783"/>
                <a:gd name="connsiteY371" fmla="*/ 8148600 h 9738027"/>
                <a:gd name="connsiteX372" fmla="*/ 4436835 w 14030783"/>
                <a:gd name="connsiteY372" fmla="*/ 8119571 h 9738027"/>
                <a:gd name="connsiteX373" fmla="*/ 4565310 w 14030783"/>
                <a:gd name="connsiteY373" fmla="*/ 8078863 h 9738027"/>
                <a:gd name="connsiteX374" fmla="*/ 4639128 w 14030783"/>
                <a:gd name="connsiteY374" fmla="*/ 8082945 h 9738027"/>
                <a:gd name="connsiteX375" fmla="*/ 4712607 w 14030783"/>
                <a:gd name="connsiteY375" fmla="*/ 8047000 h 9738027"/>
                <a:gd name="connsiteX376" fmla="*/ 4741635 w 14030783"/>
                <a:gd name="connsiteY376" fmla="*/ 8003457 h 9738027"/>
                <a:gd name="connsiteX377" fmla="*/ 4756149 w 14030783"/>
                <a:gd name="connsiteY377" fmla="*/ 7959914 h 9738027"/>
                <a:gd name="connsiteX378" fmla="*/ 4843235 w 14030783"/>
                <a:gd name="connsiteY378" fmla="*/ 7930885 h 9738027"/>
                <a:gd name="connsiteX379" fmla="*/ 4877480 w 14030783"/>
                <a:gd name="connsiteY379" fmla="*/ 7904465 h 9738027"/>
                <a:gd name="connsiteX380" fmla="*/ 4933609 w 14030783"/>
                <a:gd name="connsiteY380" fmla="*/ 7875437 h 9738027"/>
                <a:gd name="connsiteX381" fmla="*/ 4986224 w 14030783"/>
                <a:gd name="connsiteY381" fmla="*/ 7839037 h 9738027"/>
                <a:gd name="connsiteX382" fmla="*/ 5104492 w 14030783"/>
                <a:gd name="connsiteY382" fmla="*/ 7766919 h 9738027"/>
                <a:gd name="connsiteX383" fmla="*/ 5249635 w 14030783"/>
                <a:gd name="connsiteY383" fmla="*/ 7814771 h 9738027"/>
                <a:gd name="connsiteX384" fmla="*/ 5336721 w 14030783"/>
                <a:gd name="connsiteY384" fmla="*/ 7872828 h 9738027"/>
                <a:gd name="connsiteX385" fmla="*/ 5423807 w 14030783"/>
                <a:gd name="connsiteY385" fmla="*/ 7858314 h 9738027"/>
                <a:gd name="connsiteX386" fmla="*/ 5467349 w 14030783"/>
                <a:gd name="connsiteY386" fmla="*/ 7829285 h 9738027"/>
                <a:gd name="connsiteX387" fmla="*/ 5553754 w 14030783"/>
                <a:gd name="connsiteY387" fmla="*/ 7712377 h 9738027"/>
                <a:gd name="connsiteX388" fmla="*/ 5602741 w 14030783"/>
                <a:gd name="connsiteY388" fmla="*/ 7788804 h 9738027"/>
                <a:gd name="connsiteX389" fmla="*/ 5641521 w 14030783"/>
                <a:gd name="connsiteY389" fmla="*/ 7843800 h 9738027"/>
                <a:gd name="connsiteX390" fmla="*/ 5656035 w 14030783"/>
                <a:gd name="connsiteY390" fmla="*/ 7887343 h 9738027"/>
                <a:gd name="connsiteX391" fmla="*/ 5745276 w 14030783"/>
                <a:gd name="connsiteY391" fmla="*/ 7950389 h 9738027"/>
                <a:gd name="connsiteX392" fmla="*/ 5770222 w 14030783"/>
                <a:gd name="connsiteY392" fmla="*/ 7990077 h 9738027"/>
                <a:gd name="connsiteX393" fmla="*/ 5766480 w 14030783"/>
                <a:gd name="connsiteY393" fmla="*/ 8069112 h 9738027"/>
                <a:gd name="connsiteX394" fmla="*/ 5771016 w 14030783"/>
                <a:gd name="connsiteY394" fmla="*/ 8131703 h 9738027"/>
                <a:gd name="connsiteX395" fmla="*/ 5778386 w 14030783"/>
                <a:gd name="connsiteY395" fmla="*/ 8211419 h 9738027"/>
                <a:gd name="connsiteX396" fmla="*/ 5776458 w 14030783"/>
                <a:gd name="connsiteY396" fmla="*/ 8300887 h 9738027"/>
                <a:gd name="connsiteX397" fmla="*/ 5730989 w 14030783"/>
                <a:gd name="connsiteY397" fmla="*/ 8377994 h 9738027"/>
                <a:gd name="connsiteX398" fmla="*/ 5641521 w 14030783"/>
                <a:gd name="connsiteY398" fmla="*/ 8424371 h 9738027"/>
                <a:gd name="connsiteX399" fmla="*/ 5612492 w 14030783"/>
                <a:gd name="connsiteY399" fmla="*/ 8467914 h 9738027"/>
                <a:gd name="connsiteX400" fmla="*/ 5597978 w 14030783"/>
                <a:gd name="connsiteY400" fmla="*/ 8511457 h 9738027"/>
                <a:gd name="connsiteX401" fmla="*/ 5510892 w 14030783"/>
                <a:gd name="connsiteY401" fmla="*/ 8598543 h 9738027"/>
                <a:gd name="connsiteX402" fmla="*/ 5496378 w 14030783"/>
                <a:gd name="connsiteY402" fmla="*/ 8642085 h 9738027"/>
                <a:gd name="connsiteX403" fmla="*/ 5558744 w 14030783"/>
                <a:gd name="connsiteY403" fmla="*/ 8768178 h 9738027"/>
                <a:gd name="connsiteX404" fmla="*/ 5516109 w 14030783"/>
                <a:gd name="connsiteY404" fmla="*/ 8861954 h 9738027"/>
                <a:gd name="connsiteX405" fmla="*/ 5658303 w 14030783"/>
                <a:gd name="connsiteY405" fmla="*/ 8840183 h 9738027"/>
                <a:gd name="connsiteX406" fmla="*/ 5750491 w 14030783"/>
                <a:gd name="connsiteY406" fmla="*/ 8814103 h 9738027"/>
                <a:gd name="connsiteX407" fmla="*/ 5815692 w 14030783"/>
                <a:gd name="connsiteY407" fmla="*/ 8800268 h 9738027"/>
                <a:gd name="connsiteX408" fmla="*/ 5787798 w 14030783"/>
                <a:gd name="connsiteY408" fmla="*/ 8872159 h 9738027"/>
                <a:gd name="connsiteX409" fmla="*/ 5786890 w 14030783"/>
                <a:gd name="connsiteY409" fmla="*/ 8903343 h 9738027"/>
                <a:gd name="connsiteX410" fmla="*/ 5786664 w 14030783"/>
                <a:gd name="connsiteY410" fmla="*/ 8946885 h 9738027"/>
                <a:gd name="connsiteX411" fmla="*/ 5815692 w 14030783"/>
                <a:gd name="connsiteY411" fmla="*/ 9033971 h 9738027"/>
                <a:gd name="connsiteX412" fmla="*/ 5868760 w 14030783"/>
                <a:gd name="connsiteY412" fmla="*/ 9080576 h 9738027"/>
                <a:gd name="connsiteX413" fmla="*/ 5921828 w 14030783"/>
                <a:gd name="connsiteY413" fmla="*/ 9114140 h 9738027"/>
                <a:gd name="connsiteX414" fmla="*/ 5946321 w 14030783"/>
                <a:gd name="connsiteY414" fmla="*/ 9164600 h 9738027"/>
                <a:gd name="connsiteX415" fmla="*/ 5902778 w 14030783"/>
                <a:gd name="connsiteY415" fmla="*/ 9266200 h 9738027"/>
                <a:gd name="connsiteX416" fmla="*/ 6062435 w 14030783"/>
                <a:gd name="connsiteY416" fmla="*/ 9353285 h 9738027"/>
                <a:gd name="connsiteX417" fmla="*/ 6076949 w 14030783"/>
                <a:gd name="connsiteY417" fmla="*/ 9396828 h 9738027"/>
                <a:gd name="connsiteX418" fmla="*/ 6105978 w 14030783"/>
                <a:gd name="connsiteY418" fmla="*/ 9440371 h 9738027"/>
                <a:gd name="connsiteX419" fmla="*/ 6172653 w 14030783"/>
                <a:gd name="connsiteY419" fmla="*/ 9471214 h 9738027"/>
                <a:gd name="connsiteX420" fmla="*/ 6308384 w 14030783"/>
                <a:gd name="connsiteY420" fmla="*/ 9406920 h 9738027"/>
                <a:gd name="connsiteX421" fmla="*/ 6338207 w 14030783"/>
                <a:gd name="connsiteY421" fmla="*/ 9440371 h 9738027"/>
                <a:gd name="connsiteX422" fmla="*/ 6352721 w 14030783"/>
                <a:gd name="connsiteY422" fmla="*/ 9483914 h 9738027"/>
                <a:gd name="connsiteX423" fmla="*/ 6386739 w 14030783"/>
                <a:gd name="connsiteY423" fmla="*/ 9527003 h 9738027"/>
                <a:gd name="connsiteX424" fmla="*/ 6444569 w 14030783"/>
                <a:gd name="connsiteY424" fmla="*/ 9556032 h 9738027"/>
                <a:gd name="connsiteX425" fmla="*/ 6469061 w 14030783"/>
                <a:gd name="connsiteY425" fmla="*/ 9510562 h 9738027"/>
                <a:gd name="connsiteX426" fmla="*/ 6468835 w 14030783"/>
                <a:gd name="connsiteY426" fmla="*/ 9382314 h 9738027"/>
                <a:gd name="connsiteX427" fmla="*/ 6439807 w 14030783"/>
                <a:gd name="connsiteY427" fmla="*/ 9280714 h 9738027"/>
                <a:gd name="connsiteX428" fmla="*/ 6483349 w 14030783"/>
                <a:gd name="connsiteY428" fmla="*/ 9237171 h 9738027"/>
                <a:gd name="connsiteX429" fmla="*/ 6526892 w 14030783"/>
                <a:gd name="connsiteY429" fmla="*/ 9222657 h 9738027"/>
                <a:gd name="connsiteX430" fmla="*/ 6596516 w 14030783"/>
                <a:gd name="connsiteY430" fmla="*/ 9225945 h 9738027"/>
                <a:gd name="connsiteX431" fmla="*/ 6675097 w 14030783"/>
                <a:gd name="connsiteY431" fmla="*/ 9168795 h 9738027"/>
                <a:gd name="connsiteX432" fmla="*/ 6776243 w 14030783"/>
                <a:gd name="connsiteY432" fmla="*/ 9224812 h 9738027"/>
                <a:gd name="connsiteX433" fmla="*/ 6802664 w 14030783"/>
                <a:gd name="connsiteY433" fmla="*/ 9164600 h 9738027"/>
                <a:gd name="connsiteX434" fmla="*/ 6867638 w 14030783"/>
                <a:gd name="connsiteY434" fmla="*/ 9181722 h 9738027"/>
                <a:gd name="connsiteX435" fmla="*/ 6909027 w 14030783"/>
                <a:gd name="connsiteY435" fmla="*/ 9205988 h 9738027"/>
                <a:gd name="connsiteX436" fmla="*/ 6991349 w 14030783"/>
                <a:gd name="connsiteY436" fmla="*/ 9208143 h 9738027"/>
                <a:gd name="connsiteX437" fmla="*/ 7063921 w 14030783"/>
                <a:gd name="connsiteY437" fmla="*/ 9121057 h 9738027"/>
                <a:gd name="connsiteX438" fmla="*/ 7141028 w 14030783"/>
                <a:gd name="connsiteY438" fmla="*/ 9139881 h 9738027"/>
                <a:gd name="connsiteX439" fmla="*/ 7209064 w 14030783"/>
                <a:gd name="connsiteY439" fmla="*/ 9077514 h 9738027"/>
                <a:gd name="connsiteX440" fmla="*/ 7235939 w 14030783"/>
                <a:gd name="connsiteY440" fmla="*/ 9048713 h 9738027"/>
                <a:gd name="connsiteX441" fmla="*/ 7275172 w 14030783"/>
                <a:gd name="connsiteY441" fmla="*/ 9023539 h 9738027"/>
                <a:gd name="connsiteX442" fmla="*/ 7310436 w 14030783"/>
                <a:gd name="connsiteY442" fmla="*/ 9063681 h 9738027"/>
                <a:gd name="connsiteX443" fmla="*/ 7346609 w 14030783"/>
                <a:gd name="connsiteY443" fmla="*/ 9109604 h 9738027"/>
                <a:gd name="connsiteX444" fmla="*/ 7382328 w 14030783"/>
                <a:gd name="connsiteY444" fmla="*/ 9159270 h 9738027"/>
                <a:gd name="connsiteX445" fmla="*/ 7499349 w 14030783"/>
                <a:gd name="connsiteY445" fmla="*/ 9164600 h 9738027"/>
                <a:gd name="connsiteX446" fmla="*/ 7586435 w 14030783"/>
                <a:gd name="connsiteY446" fmla="*/ 9179114 h 9738027"/>
                <a:gd name="connsiteX447" fmla="*/ 7600949 w 14030783"/>
                <a:gd name="connsiteY447" fmla="*/ 9353285 h 9738027"/>
                <a:gd name="connsiteX448" fmla="*/ 7673521 w 14030783"/>
                <a:gd name="connsiteY448" fmla="*/ 9367800 h 9738027"/>
                <a:gd name="connsiteX449" fmla="*/ 7760607 w 14030783"/>
                <a:gd name="connsiteY449" fmla="*/ 9396828 h 9738027"/>
                <a:gd name="connsiteX450" fmla="*/ 7847692 w 14030783"/>
                <a:gd name="connsiteY450" fmla="*/ 9425857 h 9738027"/>
                <a:gd name="connsiteX451" fmla="*/ 7891235 w 14030783"/>
                <a:gd name="connsiteY451" fmla="*/ 9440371 h 9738027"/>
                <a:gd name="connsiteX452" fmla="*/ 7934778 w 14030783"/>
                <a:gd name="connsiteY452" fmla="*/ 9396828 h 9738027"/>
                <a:gd name="connsiteX453" fmla="*/ 7978321 w 14030783"/>
                <a:gd name="connsiteY453" fmla="*/ 9382314 h 9738027"/>
                <a:gd name="connsiteX454" fmla="*/ 8001453 w 14030783"/>
                <a:gd name="connsiteY454" fmla="*/ 9347389 h 9738027"/>
                <a:gd name="connsiteX455" fmla="*/ 8044315 w 14030783"/>
                <a:gd name="connsiteY455" fmla="*/ 9335483 h 9738027"/>
                <a:gd name="connsiteX456" fmla="*/ 8103847 w 14030783"/>
                <a:gd name="connsiteY456" fmla="*/ 9397396 h 9738027"/>
                <a:gd name="connsiteX457" fmla="*/ 8207942 w 14030783"/>
                <a:gd name="connsiteY457" fmla="*/ 9437309 h 9738027"/>
                <a:gd name="connsiteX458" fmla="*/ 8253866 w 14030783"/>
                <a:gd name="connsiteY458" fmla="*/ 9392633 h 9738027"/>
                <a:gd name="connsiteX459" fmla="*/ 8294347 w 14030783"/>
                <a:gd name="connsiteY459" fmla="*/ 9401818 h 9738027"/>
                <a:gd name="connsiteX460" fmla="*/ 8337890 w 14030783"/>
                <a:gd name="connsiteY460" fmla="*/ 9438217 h 9738027"/>
                <a:gd name="connsiteX461" fmla="*/ 8356259 w 14030783"/>
                <a:gd name="connsiteY461" fmla="*/ 9485502 h 9738027"/>
                <a:gd name="connsiteX462" fmla="*/ 8333808 w 14030783"/>
                <a:gd name="connsiteY462" fmla="*/ 9519633 h 9738027"/>
                <a:gd name="connsiteX463" fmla="*/ 8315778 w 14030783"/>
                <a:gd name="connsiteY463" fmla="*/ 9604564 h 9738027"/>
                <a:gd name="connsiteX464" fmla="*/ 8348095 w 14030783"/>
                <a:gd name="connsiteY464" fmla="*/ 9685413 h 9738027"/>
                <a:gd name="connsiteX465" fmla="*/ 8389257 w 14030783"/>
                <a:gd name="connsiteY465" fmla="*/ 9738027 h 9738027"/>
                <a:gd name="connsiteX466" fmla="*/ 8428264 w 14030783"/>
                <a:gd name="connsiteY466" fmla="*/ 9730657 h 9738027"/>
                <a:gd name="connsiteX467" fmla="*/ 8425202 w 14030783"/>
                <a:gd name="connsiteY467" fmla="*/ 9682578 h 9738027"/>
                <a:gd name="connsiteX468" fmla="*/ 8399235 w 14030783"/>
                <a:gd name="connsiteY468" fmla="*/ 9643571 h 9738027"/>
                <a:gd name="connsiteX469" fmla="*/ 8389937 w 14030783"/>
                <a:gd name="connsiteY469" fmla="*/ 9571453 h 9738027"/>
                <a:gd name="connsiteX470" fmla="*/ 8409214 w 14030783"/>
                <a:gd name="connsiteY470" fmla="*/ 9527684 h 9738027"/>
                <a:gd name="connsiteX471" fmla="*/ 8434841 w 14030783"/>
                <a:gd name="connsiteY471" fmla="*/ 9475977 h 9738027"/>
                <a:gd name="connsiteX472" fmla="*/ 8468178 w 14030783"/>
                <a:gd name="connsiteY472" fmla="*/ 9483120 h 9738027"/>
                <a:gd name="connsiteX473" fmla="*/ 8534853 w 14030783"/>
                <a:gd name="connsiteY473" fmla="*/ 9473595 h 9738027"/>
                <a:gd name="connsiteX474" fmla="*/ 8592684 w 14030783"/>
                <a:gd name="connsiteY474" fmla="*/ 9453185 h 9738027"/>
                <a:gd name="connsiteX475" fmla="*/ 8675007 w 14030783"/>
                <a:gd name="connsiteY475" fmla="*/ 9428465 h 9738027"/>
                <a:gd name="connsiteX476" fmla="*/ 8734991 w 14030783"/>
                <a:gd name="connsiteY476" fmla="*/ 9415877 h 9738027"/>
                <a:gd name="connsiteX477" fmla="*/ 8730116 w 14030783"/>
                <a:gd name="connsiteY477" fmla="*/ 9375964 h 9738027"/>
                <a:gd name="connsiteX478" fmla="*/ 8753928 w 14030783"/>
                <a:gd name="connsiteY478" fmla="*/ 9356914 h 9738027"/>
                <a:gd name="connsiteX479" fmla="*/ 8782503 w 14030783"/>
                <a:gd name="connsiteY479" fmla="*/ 9359295 h 9738027"/>
                <a:gd name="connsiteX480" fmla="*/ 8849178 w 14030783"/>
                <a:gd name="connsiteY480" fmla="*/ 9382314 h 9738027"/>
                <a:gd name="connsiteX481" fmla="*/ 8894876 w 14030783"/>
                <a:gd name="connsiteY481" fmla="*/ 9312577 h 9738027"/>
                <a:gd name="connsiteX482" fmla="*/ 8942047 w 14030783"/>
                <a:gd name="connsiteY482" fmla="*/ 9314052 h 9738027"/>
                <a:gd name="connsiteX483" fmla="*/ 8980147 w 14030783"/>
                <a:gd name="connsiteY483" fmla="*/ 9356914 h 9738027"/>
                <a:gd name="connsiteX484" fmla="*/ 9023009 w 14030783"/>
                <a:gd name="connsiteY484" fmla="*/ 9321195 h 9738027"/>
                <a:gd name="connsiteX485" fmla="*/ 9064511 w 14030783"/>
                <a:gd name="connsiteY485" fmla="*/ 9264272 h 9738027"/>
                <a:gd name="connsiteX486" fmla="*/ 9124723 w 14030783"/>
                <a:gd name="connsiteY486" fmla="*/ 9278106 h 9738027"/>
                <a:gd name="connsiteX487" fmla="*/ 9163503 w 14030783"/>
                <a:gd name="connsiteY487" fmla="*/ 9237852 h 9738027"/>
                <a:gd name="connsiteX488" fmla="*/ 9168266 w 14030783"/>
                <a:gd name="connsiteY488" fmla="*/ 9186258 h 9738027"/>
                <a:gd name="connsiteX489" fmla="*/ 9199222 w 14030783"/>
                <a:gd name="connsiteY489" fmla="*/ 9133077 h 9738027"/>
                <a:gd name="connsiteX490" fmla="*/ 9242084 w 14030783"/>
                <a:gd name="connsiteY490" fmla="*/ 9156889 h 9738027"/>
                <a:gd name="connsiteX491" fmla="*/ 9285174 w 14030783"/>
                <a:gd name="connsiteY491" fmla="*/ 9196690 h 9738027"/>
                <a:gd name="connsiteX492" fmla="*/ 9344478 w 14030783"/>
                <a:gd name="connsiteY492" fmla="*/ 9159270 h 9738027"/>
                <a:gd name="connsiteX493" fmla="*/ 9438367 w 14030783"/>
                <a:gd name="connsiteY493" fmla="*/ 9131943 h 9738027"/>
                <a:gd name="connsiteX494" fmla="*/ 9496878 w 14030783"/>
                <a:gd name="connsiteY494" fmla="*/ 9130695 h 9738027"/>
                <a:gd name="connsiteX495" fmla="*/ 9557316 w 14030783"/>
                <a:gd name="connsiteY495" fmla="*/ 9105521 h 9738027"/>
                <a:gd name="connsiteX496" fmla="*/ 9613446 w 14030783"/>
                <a:gd name="connsiteY496" fmla="*/ 9126046 h 9738027"/>
                <a:gd name="connsiteX497" fmla="*/ 9691007 w 14030783"/>
                <a:gd name="connsiteY497" fmla="*/ 9106543 h 9738027"/>
                <a:gd name="connsiteX498" fmla="*/ 9792153 w 14030783"/>
                <a:gd name="connsiteY498" fmla="*/ 9094977 h 9738027"/>
                <a:gd name="connsiteX499" fmla="*/ 9854973 w 14030783"/>
                <a:gd name="connsiteY499" fmla="*/ 9050866 h 9738027"/>
                <a:gd name="connsiteX500" fmla="*/ 9842159 w 14030783"/>
                <a:gd name="connsiteY500" fmla="*/ 9009252 h 9738027"/>
                <a:gd name="connsiteX501" fmla="*/ 9858034 w 14030783"/>
                <a:gd name="connsiteY501" fmla="*/ 8981583 h 9738027"/>
                <a:gd name="connsiteX502" fmla="*/ 9911216 w 14030783"/>
                <a:gd name="connsiteY502" fmla="*/ 8980677 h 9738027"/>
                <a:gd name="connsiteX503" fmla="*/ 9932534 w 14030783"/>
                <a:gd name="connsiteY503" fmla="*/ 8931350 h 9738027"/>
                <a:gd name="connsiteX504" fmla="*/ 9981519 w 14030783"/>
                <a:gd name="connsiteY504" fmla="*/ 8904022 h 9738027"/>
                <a:gd name="connsiteX505" fmla="*/ 10063162 w 14030783"/>
                <a:gd name="connsiteY505" fmla="*/ 8850956 h 9738027"/>
                <a:gd name="connsiteX506" fmla="*/ 10140723 w 14030783"/>
                <a:gd name="connsiteY506" fmla="*/ 8802650 h 9738027"/>
                <a:gd name="connsiteX507" fmla="*/ 10169524 w 14030783"/>
                <a:gd name="connsiteY507" fmla="*/ 8768632 h 9738027"/>
                <a:gd name="connsiteX508" fmla="*/ 10138795 w 14030783"/>
                <a:gd name="connsiteY508" fmla="*/ 8719646 h 9738027"/>
                <a:gd name="connsiteX509" fmla="*/ 10178256 w 14030783"/>
                <a:gd name="connsiteY509" fmla="*/ 8683474 h 9738027"/>
                <a:gd name="connsiteX510" fmla="*/ 10238467 w 14030783"/>
                <a:gd name="connsiteY510" fmla="*/ 8664197 h 9738027"/>
                <a:gd name="connsiteX511" fmla="*/ 10291535 w 14030783"/>
                <a:gd name="connsiteY511" fmla="*/ 8642539 h 9738027"/>
                <a:gd name="connsiteX512" fmla="*/ 10332470 w 14030783"/>
                <a:gd name="connsiteY512" fmla="*/ 8610902 h 9738027"/>
                <a:gd name="connsiteX513" fmla="*/ 10389847 w 14030783"/>
                <a:gd name="connsiteY513" fmla="*/ 8533002 h 9738027"/>
                <a:gd name="connsiteX514" fmla="*/ 10402207 w 14030783"/>
                <a:gd name="connsiteY514" fmla="*/ 8525971 h 9738027"/>
                <a:gd name="connsiteX515" fmla="*/ 10436905 w 14030783"/>
                <a:gd name="connsiteY515" fmla="*/ 8480274 h 9738027"/>
                <a:gd name="connsiteX516" fmla="*/ 10475232 w 14030783"/>
                <a:gd name="connsiteY516" fmla="*/ 8443875 h 9738027"/>
                <a:gd name="connsiteX517" fmla="*/ 10518321 w 14030783"/>
                <a:gd name="connsiteY517" fmla="*/ 8395343 h 9738027"/>
                <a:gd name="connsiteX518" fmla="*/ 10533516 w 14030783"/>
                <a:gd name="connsiteY518" fmla="*/ 8308257 h 9738027"/>
                <a:gd name="connsiteX519" fmla="*/ 10538052 w 14030783"/>
                <a:gd name="connsiteY519" fmla="*/ 8247819 h 9738027"/>
                <a:gd name="connsiteX520" fmla="*/ 10520816 w 14030783"/>
                <a:gd name="connsiteY520" fmla="*/ 8171052 h 9738027"/>
                <a:gd name="connsiteX521" fmla="*/ 10561864 w 14030783"/>
                <a:gd name="connsiteY521" fmla="*/ 8117643 h 9738027"/>
                <a:gd name="connsiteX522" fmla="*/ 10605407 w 14030783"/>
                <a:gd name="connsiteY522" fmla="*/ 8119571 h 9738027"/>
                <a:gd name="connsiteX523" fmla="*/ 10666072 w 14030783"/>
                <a:gd name="connsiteY523" fmla="*/ 8102676 h 9738027"/>
                <a:gd name="connsiteX524" fmla="*/ 10693627 w 14030783"/>
                <a:gd name="connsiteY524" fmla="*/ 8025569 h 9738027"/>
                <a:gd name="connsiteX525" fmla="*/ 10735128 w 14030783"/>
                <a:gd name="connsiteY525" fmla="*/ 7994839 h 9738027"/>
                <a:gd name="connsiteX526" fmla="*/ 10813823 w 14030783"/>
                <a:gd name="connsiteY526" fmla="*/ 7894940 h 9738027"/>
                <a:gd name="connsiteX527" fmla="*/ 10845233 w 14030783"/>
                <a:gd name="connsiteY527" fmla="*/ 7805246 h 9738027"/>
                <a:gd name="connsiteX528" fmla="*/ 10886394 w 14030783"/>
                <a:gd name="connsiteY528" fmla="*/ 7745488 h 9738027"/>
                <a:gd name="connsiteX529" fmla="*/ 10942297 w 14030783"/>
                <a:gd name="connsiteY529" fmla="*/ 7730520 h 9738027"/>
                <a:gd name="connsiteX530" fmla="*/ 10997292 w 14030783"/>
                <a:gd name="connsiteY530" fmla="*/ 7727685 h 9738027"/>
                <a:gd name="connsiteX531" fmla="*/ 10990829 w 14030783"/>
                <a:gd name="connsiteY531" fmla="*/ 7706028 h 9738027"/>
                <a:gd name="connsiteX532" fmla="*/ 10982778 w 14030783"/>
                <a:gd name="connsiteY532" fmla="*/ 7652732 h 9738027"/>
                <a:gd name="connsiteX533" fmla="*/ 10989695 w 14030783"/>
                <a:gd name="connsiteY533" fmla="*/ 7604427 h 9738027"/>
                <a:gd name="connsiteX534" fmla="*/ 10956584 w 14030783"/>
                <a:gd name="connsiteY534" fmla="*/ 7507590 h 9738027"/>
                <a:gd name="connsiteX535" fmla="*/ 10954430 w 14030783"/>
                <a:gd name="connsiteY535" fmla="*/ 7454521 h 9738027"/>
                <a:gd name="connsiteX536" fmla="*/ 11002735 w 14030783"/>
                <a:gd name="connsiteY536" fmla="*/ 7401681 h 9738027"/>
                <a:gd name="connsiteX537" fmla="*/ 11063741 w 14030783"/>
                <a:gd name="connsiteY537" fmla="*/ 7373333 h 9738027"/>
                <a:gd name="connsiteX538" fmla="*/ 11055349 w 14030783"/>
                <a:gd name="connsiteY538" fmla="*/ 7335800 h 9738027"/>
                <a:gd name="connsiteX539" fmla="*/ 11013734 w 14030783"/>
                <a:gd name="connsiteY539" fmla="*/ 7306998 h 9738027"/>
                <a:gd name="connsiteX540" fmla="*/ 10951368 w 14030783"/>
                <a:gd name="connsiteY540" fmla="*/ 7239643 h 9738027"/>
                <a:gd name="connsiteX541" fmla="*/ 10890703 w 14030783"/>
                <a:gd name="connsiteY541" fmla="*/ 7270371 h 9738027"/>
                <a:gd name="connsiteX542" fmla="*/ 10820966 w 14030783"/>
                <a:gd name="connsiteY542" fmla="*/ 7263001 h 9738027"/>
                <a:gd name="connsiteX543" fmla="*/ 10823121 w 14030783"/>
                <a:gd name="connsiteY543" fmla="*/ 7205171 h 9738027"/>
                <a:gd name="connsiteX544" fmla="*/ 10869045 w 14030783"/>
                <a:gd name="connsiteY544" fmla="*/ 7133053 h 9738027"/>
                <a:gd name="connsiteX545" fmla="*/ 10916103 w 14030783"/>
                <a:gd name="connsiteY545" fmla="*/ 7116158 h 9738027"/>
                <a:gd name="connsiteX546" fmla="*/ 10956130 w 14030783"/>
                <a:gd name="connsiteY546" fmla="*/ 7087357 h 9738027"/>
                <a:gd name="connsiteX547" fmla="*/ 11012486 w 14030783"/>
                <a:gd name="connsiteY547" fmla="*/ 7074769 h 9738027"/>
                <a:gd name="connsiteX548" fmla="*/ 11072244 w 14030783"/>
                <a:gd name="connsiteY548" fmla="*/ 7055039 h 9738027"/>
                <a:gd name="connsiteX549" fmla="*/ 10968491 w 14030783"/>
                <a:gd name="connsiteY549" fmla="*/ 6954120 h 9738027"/>
                <a:gd name="connsiteX550" fmla="*/ 10942070 w 14030783"/>
                <a:gd name="connsiteY550" fmla="*/ 6879619 h 9738027"/>
                <a:gd name="connsiteX551" fmla="*/ 11036527 w 14030783"/>
                <a:gd name="connsiteY551" fmla="*/ 6886083 h 9738027"/>
                <a:gd name="connsiteX552" fmla="*/ 11084378 w 14030783"/>
                <a:gd name="connsiteY552" fmla="*/ 6856828 h 9738027"/>
                <a:gd name="connsiteX553" fmla="*/ 11026321 w 14030783"/>
                <a:gd name="connsiteY553" fmla="*/ 6788566 h 9738027"/>
                <a:gd name="connsiteX554" fmla="*/ 10953749 w 14030783"/>
                <a:gd name="connsiteY554" fmla="*/ 6740714 h 9738027"/>
                <a:gd name="connsiteX555" fmla="*/ 10948307 w 14030783"/>
                <a:gd name="connsiteY555" fmla="*/ 6692862 h 9738027"/>
                <a:gd name="connsiteX556" fmla="*/ 10895692 w 14030783"/>
                <a:gd name="connsiteY556" fmla="*/ 6668143 h 9738027"/>
                <a:gd name="connsiteX557" fmla="*/ 10852603 w 14030783"/>
                <a:gd name="connsiteY557" fmla="*/ 6633671 h 9738027"/>
                <a:gd name="connsiteX558" fmla="*/ 10842851 w 14030783"/>
                <a:gd name="connsiteY558" fmla="*/ 6556790 h 9738027"/>
                <a:gd name="connsiteX559" fmla="*/ 10832646 w 14030783"/>
                <a:gd name="connsiteY559" fmla="*/ 6494198 h 9738027"/>
                <a:gd name="connsiteX560" fmla="*/ 10779578 w 14030783"/>
                <a:gd name="connsiteY560" fmla="*/ 6367878 h 9738027"/>
                <a:gd name="connsiteX561" fmla="*/ 10750549 w 14030783"/>
                <a:gd name="connsiteY561" fmla="*/ 6247228 h 9738027"/>
                <a:gd name="connsiteX562" fmla="*/ 10707007 w 14030783"/>
                <a:gd name="connsiteY562" fmla="*/ 6218200 h 9738027"/>
                <a:gd name="connsiteX563" fmla="*/ 10658021 w 14030783"/>
                <a:gd name="connsiteY563" fmla="*/ 6155833 h 9738027"/>
                <a:gd name="connsiteX564" fmla="*/ 10547349 w 14030783"/>
                <a:gd name="connsiteY564" fmla="*/ 6072831 h 9738027"/>
                <a:gd name="connsiteX565" fmla="*/ 10465027 w 14030783"/>
                <a:gd name="connsiteY565" fmla="*/ 6005701 h 9738027"/>
                <a:gd name="connsiteX566" fmla="*/ 10480221 w 14030783"/>
                <a:gd name="connsiteY566" fmla="*/ 5885505 h 9738027"/>
                <a:gd name="connsiteX567" fmla="*/ 10547803 w 14030783"/>
                <a:gd name="connsiteY567" fmla="*/ 5822232 h 9738027"/>
                <a:gd name="connsiteX568" fmla="*/ 10634435 w 14030783"/>
                <a:gd name="connsiteY568" fmla="*/ 5724714 h 9738027"/>
                <a:gd name="connsiteX569" fmla="*/ 10668453 w 14030783"/>
                <a:gd name="connsiteY569" fmla="*/ 5637402 h 9738027"/>
                <a:gd name="connsiteX570" fmla="*/ 10711996 w 14030783"/>
                <a:gd name="connsiteY570" fmla="*/ 5604745 h 9738027"/>
                <a:gd name="connsiteX571" fmla="*/ 10789103 w 14030783"/>
                <a:gd name="connsiteY571" fmla="*/ 5627196 h 9738027"/>
                <a:gd name="connsiteX572" fmla="*/ 10799989 w 14030783"/>
                <a:gd name="connsiteY572" fmla="*/ 5560067 h 9738027"/>
                <a:gd name="connsiteX573" fmla="*/ 10853057 w 14030783"/>
                <a:gd name="connsiteY573" fmla="*/ 5502464 h 9738027"/>
                <a:gd name="connsiteX574" fmla="*/ 10929936 w 14030783"/>
                <a:gd name="connsiteY574" fmla="*/ 5468446 h 9738027"/>
                <a:gd name="connsiteX575" fmla="*/ 10997292 w 14030783"/>
                <a:gd name="connsiteY575" fmla="*/ 5463457 h 9738027"/>
                <a:gd name="connsiteX576" fmla="*/ 11027909 w 14030783"/>
                <a:gd name="connsiteY576" fmla="*/ 5434655 h 9738027"/>
                <a:gd name="connsiteX577" fmla="*/ 11090501 w 14030783"/>
                <a:gd name="connsiteY577" fmla="*/ 5395875 h 9738027"/>
                <a:gd name="connsiteX578" fmla="*/ 11200492 w 14030783"/>
                <a:gd name="connsiteY578" fmla="*/ 5361857 h 9738027"/>
                <a:gd name="connsiteX579" fmla="*/ 11244035 w 14030783"/>
                <a:gd name="connsiteY579" fmla="*/ 5332828 h 9738027"/>
                <a:gd name="connsiteX580" fmla="*/ 11200492 w 14030783"/>
                <a:gd name="connsiteY580" fmla="*/ 5303800 h 9738027"/>
                <a:gd name="connsiteX581" fmla="*/ 10910207 w 14030783"/>
                <a:gd name="connsiteY581" fmla="*/ 5260257 h 9738027"/>
                <a:gd name="connsiteX582" fmla="*/ 10866664 w 14030783"/>
                <a:gd name="connsiteY582" fmla="*/ 5216714 h 9738027"/>
                <a:gd name="connsiteX583" fmla="*/ 10721521 w 14030783"/>
                <a:gd name="connsiteY583" fmla="*/ 5274771 h 9738027"/>
                <a:gd name="connsiteX584" fmla="*/ 10663464 w 14030783"/>
                <a:gd name="connsiteY584" fmla="*/ 5303800 h 9738027"/>
                <a:gd name="connsiteX585" fmla="*/ 10576378 w 14030783"/>
                <a:gd name="connsiteY585" fmla="*/ 5390206 h 9738027"/>
                <a:gd name="connsiteX586" fmla="*/ 10479087 w 14030783"/>
                <a:gd name="connsiteY586" fmla="*/ 5361403 h 9738027"/>
                <a:gd name="connsiteX587" fmla="*/ 10407422 w 14030783"/>
                <a:gd name="connsiteY587" fmla="*/ 5317633 h 9738027"/>
                <a:gd name="connsiteX588" fmla="*/ 10387692 w 14030783"/>
                <a:gd name="connsiteY588" fmla="*/ 5245743 h 9738027"/>
                <a:gd name="connsiteX589" fmla="*/ 10402207 w 14030783"/>
                <a:gd name="connsiteY589" fmla="*/ 5187685 h 9738027"/>
                <a:gd name="connsiteX590" fmla="*/ 10431235 w 14030783"/>
                <a:gd name="connsiteY590" fmla="*/ 5144143 h 9738027"/>
                <a:gd name="connsiteX591" fmla="*/ 10387692 w 14030783"/>
                <a:gd name="connsiteY591" fmla="*/ 5115114 h 9738027"/>
                <a:gd name="connsiteX592" fmla="*/ 10329635 w 14030783"/>
                <a:gd name="connsiteY592" fmla="*/ 5100600 h 9738027"/>
                <a:gd name="connsiteX593" fmla="*/ 10242549 w 14030783"/>
                <a:gd name="connsiteY593" fmla="*/ 5071571 h 9738027"/>
                <a:gd name="connsiteX594" fmla="*/ 10199007 w 14030783"/>
                <a:gd name="connsiteY594" fmla="*/ 5057057 h 9738027"/>
                <a:gd name="connsiteX595" fmla="*/ 10112602 w 14030783"/>
                <a:gd name="connsiteY595" fmla="*/ 5028028 h 9738027"/>
                <a:gd name="connsiteX596" fmla="*/ 10083346 w 14030783"/>
                <a:gd name="connsiteY596" fmla="*/ 4921665 h 9738027"/>
                <a:gd name="connsiteX597" fmla="*/ 10088789 w 14030783"/>
                <a:gd name="connsiteY597" fmla="*/ 4868598 h 9738027"/>
                <a:gd name="connsiteX598" fmla="*/ 10141403 w 14030783"/>
                <a:gd name="connsiteY598" fmla="*/ 4758381 h 9738027"/>
                <a:gd name="connsiteX599" fmla="*/ 10227809 w 14030783"/>
                <a:gd name="connsiteY599" fmla="*/ 4753164 h 9738027"/>
                <a:gd name="connsiteX600" fmla="*/ 10301060 w 14030783"/>
                <a:gd name="connsiteY600" fmla="*/ 4791490 h 9738027"/>
                <a:gd name="connsiteX601" fmla="*/ 10350727 w 14030783"/>
                <a:gd name="connsiteY601" fmla="*/ 4762462 h 9738027"/>
                <a:gd name="connsiteX602" fmla="*/ 10404021 w 14030783"/>
                <a:gd name="connsiteY602" fmla="*/ 4752710 h 9738027"/>
                <a:gd name="connsiteX603" fmla="*/ 10461851 w 14030783"/>
                <a:gd name="connsiteY603" fmla="*/ 4698963 h 9738027"/>
                <a:gd name="connsiteX604" fmla="*/ 10486117 w 14030783"/>
                <a:gd name="connsiteY604" fmla="*/ 4607114 h 9738027"/>
                <a:gd name="connsiteX605" fmla="*/ 10530341 w 14030783"/>
                <a:gd name="connsiteY605" fmla="*/ 4532502 h 9738027"/>
                <a:gd name="connsiteX606" fmla="*/ 10634435 w 14030783"/>
                <a:gd name="connsiteY606" fmla="*/ 4520028 h 9738027"/>
                <a:gd name="connsiteX607" fmla="*/ 10677978 w 14030783"/>
                <a:gd name="connsiteY607" fmla="*/ 4491000 h 9738027"/>
                <a:gd name="connsiteX608" fmla="*/ 10750549 w 14030783"/>
                <a:gd name="connsiteY608" fmla="*/ 4403914 h 9738027"/>
                <a:gd name="connsiteX609" fmla="*/ 10794092 w 14030783"/>
                <a:gd name="connsiteY609" fmla="*/ 4360371 h 9738027"/>
                <a:gd name="connsiteX610" fmla="*/ 10814503 w 14030783"/>
                <a:gd name="connsiteY610" fmla="*/ 4302314 h 9738027"/>
                <a:gd name="connsiteX611" fmla="*/ 10887528 w 14030783"/>
                <a:gd name="connsiteY611" fmla="*/ 4251514 h 9738027"/>
                <a:gd name="connsiteX612" fmla="*/ 11016116 w 14030783"/>
                <a:gd name="connsiteY612" fmla="*/ 4232464 h 9738027"/>
                <a:gd name="connsiteX613" fmla="*/ 11142209 w 14030783"/>
                <a:gd name="connsiteY613" fmla="*/ 4307983 h 9738027"/>
                <a:gd name="connsiteX614" fmla="*/ 11165794 w 14030783"/>
                <a:gd name="connsiteY614" fmla="*/ 4433170 h 9738027"/>
                <a:gd name="connsiteX615" fmla="*/ 11117489 w 14030783"/>
                <a:gd name="connsiteY615" fmla="*/ 4505514 h 9738027"/>
                <a:gd name="connsiteX616" fmla="*/ 11087553 w 14030783"/>
                <a:gd name="connsiteY616" fmla="*/ 4551552 h 9738027"/>
                <a:gd name="connsiteX617" fmla="*/ 11088687 w 14030783"/>
                <a:gd name="connsiteY617" fmla="*/ 4577632 h 9738027"/>
                <a:gd name="connsiteX618" fmla="*/ 11026321 w 14030783"/>
                <a:gd name="connsiteY618" fmla="*/ 4592600 h 9738027"/>
                <a:gd name="connsiteX619" fmla="*/ 11011807 w 14030783"/>
                <a:gd name="connsiteY619" fmla="*/ 4650657 h 9738027"/>
                <a:gd name="connsiteX620" fmla="*/ 11098892 w 14030783"/>
                <a:gd name="connsiteY620" fmla="*/ 4665171 h 9738027"/>
                <a:gd name="connsiteX621" fmla="*/ 11055349 w 14030783"/>
                <a:gd name="connsiteY621" fmla="*/ 4708714 h 9738027"/>
                <a:gd name="connsiteX622" fmla="*/ 11040835 w 14030783"/>
                <a:gd name="connsiteY622" fmla="*/ 4752257 h 9738027"/>
                <a:gd name="connsiteX623" fmla="*/ 11055349 w 14030783"/>
                <a:gd name="connsiteY623" fmla="*/ 4781285 h 9738027"/>
                <a:gd name="connsiteX624" fmla="*/ 11098892 w 14030783"/>
                <a:gd name="connsiteY624" fmla="*/ 4737743 h 9738027"/>
                <a:gd name="connsiteX625" fmla="*/ 11229521 w 14030783"/>
                <a:gd name="connsiteY625" fmla="*/ 4650657 h 9738027"/>
                <a:gd name="connsiteX626" fmla="*/ 11287578 w 14030783"/>
                <a:gd name="connsiteY626" fmla="*/ 4636143 h 9738027"/>
                <a:gd name="connsiteX627" fmla="*/ 11374664 w 14030783"/>
                <a:gd name="connsiteY627" fmla="*/ 4592600 h 9738027"/>
                <a:gd name="connsiteX628" fmla="*/ 11461749 w 14030783"/>
                <a:gd name="connsiteY628" fmla="*/ 4549057 h 9738027"/>
                <a:gd name="connsiteX629" fmla="*/ 11577864 w 14030783"/>
                <a:gd name="connsiteY629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76492 w 14030783"/>
                <a:gd name="connsiteY125" fmla="*/ 1994543 h 9738027"/>
                <a:gd name="connsiteX126" fmla="*/ 9727860 w 14030783"/>
                <a:gd name="connsiteY126" fmla="*/ 2082195 h 9738027"/>
                <a:gd name="connsiteX127" fmla="*/ 9887063 w 14030783"/>
                <a:gd name="connsiteY127" fmla="*/ 2040694 h 9738027"/>
                <a:gd name="connsiteX128" fmla="*/ 9952264 w 14030783"/>
                <a:gd name="connsiteY128" fmla="*/ 2067114 h 9738027"/>
                <a:gd name="connsiteX129" fmla="*/ 10010321 w 14030783"/>
                <a:gd name="connsiteY129" fmla="*/ 2096143 h 9738027"/>
                <a:gd name="connsiteX130" fmla="*/ 10053864 w 14030783"/>
                <a:gd name="connsiteY130" fmla="*/ 2110657 h 9738027"/>
                <a:gd name="connsiteX131" fmla="*/ 10068378 w 14030783"/>
                <a:gd name="connsiteY131" fmla="*/ 2067114 h 9738027"/>
                <a:gd name="connsiteX132" fmla="*/ 10156485 w 14030783"/>
                <a:gd name="connsiteY132" fmla="*/ 2001233 h 9738027"/>
                <a:gd name="connsiteX133" fmla="*/ 10285865 w 14030783"/>
                <a:gd name="connsiteY133" fmla="*/ 2007129 h 9738027"/>
                <a:gd name="connsiteX134" fmla="*/ 10387692 w 14030783"/>
                <a:gd name="connsiteY134" fmla="*/ 2067114 h 9738027"/>
                <a:gd name="connsiteX135" fmla="*/ 10416721 w 14030783"/>
                <a:gd name="connsiteY135" fmla="*/ 2110657 h 9738027"/>
                <a:gd name="connsiteX136" fmla="*/ 10476933 w 14030783"/>
                <a:gd name="connsiteY136" fmla="*/ 2173930 h 9738027"/>
                <a:gd name="connsiteX137" fmla="*/ 10566399 w 14030783"/>
                <a:gd name="connsiteY137" fmla="*/ 2261243 h 9738027"/>
                <a:gd name="connsiteX138" fmla="*/ 10590892 w 14030783"/>
                <a:gd name="connsiteY138" fmla="*/ 2328371 h 9738027"/>
                <a:gd name="connsiteX139" fmla="*/ 10576378 w 14030783"/>
                <a:gd name="connsiteY139" fmla="*/ 2429971 h 9738027"/>
                <a:gd name="connsiteX140" fmla="*/ 10489292 w 14030783"/>
                <a:gd name="connsiteY140" fmla="*/ 2415457 h 9738027"/>
                <a:gd name="connsiteX141" fmla="*/ 10366035 w 14030783"/>
                <a:gd name="connsiteY141" fmla="*/ 2384614 h 9738027"/>
                <a:gd name="connsiteX142" fmla="*/ 10081191 w 14030783"/>
                <a:gd name="connsiteY142" fmla="*/ 2437115 h 9738027"/>
                <a:gd name="connsiteX143" fmla="*/ 10049554 w 14030783"/>
                <a:gd name="connsiteY143" fmla="*/ 2519439 h 9738027"/>
                <a:gd name="connsiteX144" fmla="*/ 9954417 w 14030783"/>
                <a:gd name="connsiteY144" fmla="*/ 2541550 h 9738027"/>
                <a:gd name="connsiteX145" fmla="*/ 9875498 w 14030783"/>
                <a:gd name="connsiteY145" fmla="*/ 2529870 h 9738027"/>
                <a:gd name="connsiteX146" fmla="*/ 9823336 w 14030783"/>
                <a:gd name="connsiteY146" fmla="*/ 2608678 h 9738027"/>
                <a:gd name="connsiteX147" fmla="*/ 9749064 w 14030783"/>
                <a:gd name="connsiteY147" fmla="*/ 2705743 h 9738027"/>
                <a:gd name="connsiteX148" fmla="*/ 9647464 w 14030783"/>
                <a:gd name="connsiteY148" fmla="*/ 2807343 h 9738027"/>
                <a:gd name="connsiteX149" fmla="*/ 9415235 w 14030783"/>
                <a:gd name="connsiteY149" fmla="*/ 2821857 h 9738027"/>
                <a:gd name="connsiteX150" fmla="*/ 9371692 w 14030783"/>
                <a:gd name="connsiteY150" fmla="*/ 2850885 h 9738027"/>
                <a:gd name="connsiteX151" fmla="*/ 9313635 w 14030783"/>
                <a:gd name="connsiteY151" fmla="*/ 2923457 h 9738027"/>
                <a:gd name="connsiteX152" fmla="*/ 9284607 w 14030783"/>
                <a:gd name="connsiteY152" fmla="*/ 2967000 h 9738027"/>
                <a:gd name="connsiteX153" fmla="*/ 9197521 w 14030783"/>
                <a:gd name="connsiteY153" fmla="*/ 3025057 h 9738027"/>
                <a:gd name="connsiteX154" fmla="*/ 9095921 w 14030783"/>
                <a:gd name="connsiteY154" fmla="*/ 3010543 h 9738027"/>
                <a:gd name="connsiteX155" fmla="*/ 9052378 w 14030783"/>
                <a:gd name="connsiteY155" fmla="*/ 2981514 h 9738027"/>
                <a:gd name="connsiteX156" fmla="*/ 8950778 w 14030783"/>
                <a:gd name="connsiteY156" fmla="*/ 2952485 h 9738027"/>
                <a:gd name="connsiteX157" fmla="*/ 8863692 w 14030783"/>
                <a:gd name="connsiteY157" fmla="*/ 2923457 h 9738027"/>
                <a:gd name="connsiteX158" fmla="*/ 8820149 w 14030783"/>
                <a:gd name="connsiteY158" fmla="*/ 2937971 h 9738027"/>
                <a:gd name="connsiteX159" fmla="*/ 8762092 w 14030783"/>
                <a:gd name="connsiteY159" fmla="*/ 3068600 h 9738027"/>
                <a:gd name="connsiteX160" fmla="*/ 8747578 w 14030783"/>
                <a:gd name="connsiteY160" fmla="*/ 3112143 h 9738027"/>
                <a:gd name="connsiteX161" fmla="*/ 8733064 w 14030783"/>
                <a:gd name="connsiteY161" fmla="*/ 3155685 h 9738027"/>
                <a:gd name="connsiteX162" fmla="*/ 8776607 w 14030783"/>
                <a:gd name="connsiteY162" fmla="*/ 3358885 h 9738027"/>
                <a:gd name="connsiteX163" fmla="*/ 8791121 w 14030783"/>
                <a:gd name="connsiteY163" fmla="*/ 3402428 h 9738027"/>
                <a:gd name="connsiteX164" fmla="*/ 8689521 w 14030783"/>
                <a:gd name="connsiteY164" fmla="*/ 3460485 h 9738027"/>
                <a:gd name="connsiteX165" fmla="*/ 8602435 w 14030783"/>
                <a:gd name="connsiteY165" fmla="*/ 3504028 h 9738027"/>
                <a:gd name="connsiteX166" fmla="*/ 8566035 w 14030783"/>
                <a:gd name="connsiteY166" fmla="*/ 3552107 h 9738027"/>
                <a:gd name="connsiteX167" fmla="*/ 8500835 w 14030783"/>
                <a:gd name="connsiteY167" fmla="*/ 3620143 h 9738027"/>
                <a:gd name="connsiteX168" fmla="*/ 8428490 w 14030783"/>
                <a:gd name="connsiteY168" fmla="*/ 3652459 h 9738027"/>
                <a:gd name="connsiteX169" fmla="*/ 8375423 w 14030783"/>
                <a:gd name="connsiteY169" fmla="*/ 3686024 h 9738027"/>
                <a:gd name="connsiteX170" fmla="*/ 8261010 w 14030783"/>
                <a:gd name="connsiteY170" fmla="*/ 3787170 h 9738027"/>
                <a:gd name="connsiteX171" fmla="*/ 8137751 w 14030783"/>
                <a:gd name="connsiteY171" fmla="*/ 3783882 h 9738027"/>
                <a:gd name="connsiteX172" fmla="*/ 7977641 w 14030783"/>
                <a:gd name="connsiteY172" fmla="*/ 3772203 h 9738027"/>
                <a:gd name="connsiteX173" fmla="*/ 7876721 w 14030783"/>
                <a:gd name="connsiteY173" fmla="*/ 3765285 h 9738027"/>
                <a:gd name="connsiteX174" fmla="*/ 7760607 w 14030783"/>
                <a:gd name="connsiteY174" fmla="*/ 3760750 h 9738027"/>
                <a:gd name="connsiteX175" fmla="*/ 7695632 w 14030783"/>
                <a:gd name="connsiteY175" fmla="*/ 3787397 h 9738027"/>
                <a:gd name="connsiteX176" fmla="*/ 7649709 w 14030783"/>
                <a:gd name="connsiteY176" fmla="*/ 3813818 h 9738027"/>
                <a:gd name="connsiteX177" fmla="*/ 7601403 w 14030783"/>
                <a:gd name="connsiteY177" fmla="*/ 3835702 h 9738027"/>
                <a:gd name="connsiteX178" fmla="*/ 7499349 w 14030783"/>
                <a:gd name="connsiteY178" fmla="*/ 3881400 h 9738027"/>
                <a:gd name="connsiteX179" fmla="*/ 7455807 w 14030783"/>
                <a:gd name="connsiteY179" fmla="*/ 3910428 h 9738027"/>
                <a:gd name="connsiteX180" fmla="*/ 7426778 w 14030783"/>
                <a:gd name="connsiteY180" fmla="*/ 3953971 h 9738027"/>
                <a:gd name="connsiteX181" fmla="*/ 7339692 w 14030783"/>
                <a:gd name="connsiteY181" fmla="*/ 3983000 h 9738027"/>
                <a:gd name="connsiteX182" fmla="*/ 7209064 w 14030783"/>
                <a:gd name="connsiteY182" fmla="*/ 4012028 h 9738027"/>
                <a:gd name="connsiteX183" fmla="*/ 7123678 w 14030783"/>
                <a:gd name="connsiteY183" fmla="*/ 3927551 h 9738027"/>
                <a:gd name="connsiteX184" fmla="*/ 7020378 w 14030783"/>
                <a:gd name="connsiteY184" fmla="*/ 3924943 h 9738027"/>
                <a:gd name="connsiteX185" fmla="*/ 6915604 w 14030783"/>
                <a:gd name="connsiteY185" fmla="*/ 3941952 h 9738027"/>
                <a:gd name="connsiteX186" fmla="*/ 6788149 w 14030783"/>
                <a:gd name="connsiteY186" fmla="*/ 3905213 h 9738027"/>
                <a:gd name="connsiteX187" fmla="*/ 6676571 w 14030783"/>
                <a:gd name="connsiteY187" fmla="*/ 3860989 h 9738027"/>
                <a:gd name="connsiteX188" fmla="*/ 6584722 w 14030783"/>
                <a:gd name="connsiteY188" fmla="*/ 3822435 h 9738027"/>
                <a:gd name="connsiteX189" fmla="*/ 6526892 w 14030783"/>
                <a:gd name="connsiteY189" fmla="*/ 3798396 h 9738027"/>
                <a:gd name="connsiteX190" fmla="*/ 6466680 w 14030783"/>
                <a:gd name="connsiteY190" fmla="*/ 3781501 h 9738027"/>
                <a:gd name="connsiteX191" fmla="*/ 6265635 w 14030783"/>
                <a:gd name="connsiteY191" fmla="*/ 3692714 h 9738027"/>
                <a:gd name="connsiteX192" fmla="*/ 6207578 w 14030783"/>
                <a:gd name="connsiteY192" fmla="*/ 3678200 h 9738027"/>
                <a:gd name="connsiteX193" fmla="*/ 5960835 w 14030783"/>
                <a:gd name="connsiteY193" fmla="*/ 3663685 h 9738027"/>
                <a:gd name="connsiteX194" fmla="*/ 5627007 w 14030783"/>
                <a:gd name="connsiteY194" fmla="*/ 3663685 h 9738027"/>
                <a:gd name="connsiteX195" fmla="*/ 5568949 w 14030783"/>
                <a:gd name="connsiteY195" fmla="*/ 3678200 h 9738027"/>
                <a:gd name="connsiteX196" fmla="*/ 5481864 w 14030783"/>
                <a:gd name="connsiteY196" fmla="*/ 3692714 h 9738027"/>
                <a:gd name="connsiteX197" fmla="*/ 5293178 w 14030783"/>
                <a:gd name="connsiteY197" fmla="*/ 3678200 h 9738027"/>
                <a:gd name="connsiteX198" fmla="*/ 5206092 w 14030783"/>
                <a:gd name="connsiteY198" fmla="*/ 3620143 h 9738027"/>
                <a:gd name="connsiteX199" fmla="*/ 5191578 w 14030783"/>
                <a:gd name="connsiteY199" fmla="*/ 3576600 h 9738027"/>
                <a:gd name="connsiteX200" fmla="*/ 5104492 w 14030783"/>
                <a:gd name="connsiteY200" fmla="*/ 3489514 h 9738027"/>
                <a:gd name="connsiteX201" fmla="*/ 5070701 w 14030783"/>
                <a:gd name="connsiteY201" fmla="*/ 3392450 h 9738027"/>
                <a:gd name="connsiteX202" fmla="*/ 5022623 w 14030783"/>
                <a:gd name="connsiteY202" fmla="*/ 3281325 h 9738027"/>
                <a:gd name="connsiteX203" fmla="*/ 5031921 w 14030783"/>
                <a:gd name="connsiteY203" fmla="*/ 3213743 h 9738027"/>
                <a:gd name="connsiteX204" fmla="*/ 4959349 w 14030783"/>
                <a:gd name="connsiteY204" fmla="*/ 3199228 h 9738027"/>
                <a:gd name="connsiteX205" fmla="*/ 4879408 w 14030783"/>
                <a:gd name="connsiteY205" fmla="*/ 3194693 h 9738027"/>
                <a:gd name="connsiteX206" fmla="*/ 4785178 w 14030783"/>
                <a:gd name="connsiteY206" fmla="*/ 3141171 h 9738027"/>
                <a:gd name="connsiteX207" fmla="*/ 4727121 w 14030783"/>
                <a:gd name="connsiteY207" fmla="*/ 3054085 h 9738027"/>
                <a:gd name="connsiteX208" fmla="*/ 4683578 w 14030783"/>
                <a:gd name="connsiteY208" fmla="*/ 3039571 h 9738027"/>
                <a:gd name="connsiteX209" fmla="*/ 4640035 w 14030783"/>
                <a:gd name="connsiteY209" fmla="*/ 3010543 h 9738027"/>
                <a:gd name="connsiteX210" fmla="*/ 4494892 w 14030783"/>
                <a:gd name="connsiteY210" fmla="*/ 2981514 h 9738027"/>
                <a:gd name="connsiteX211" fmla="*/ 4318113 w 14030783"/>
                <a:gd name="connsiteY211" fmla="*/ 2930828 h 9738027"/>
                <a:gd name="connsiteX212" fmla="*/ 4132035 w 14030783"/>
                <a:gd name="connsiteY212" fmla="*/ 2894428 h 9738027"/>
                <a:gd name="connsiteX213" fmla="*/ 4056856 w 14030783"/>
                <a:gd name="connsiteY213" fmla="*/ 2901119 h 9738027"/>
                <a:gd name="connsiteX214" fmla="*/ 3975213 w 14030783"/>
                <a:gd name="connsiteY214" fmla="*/ 2864946 h 9738027"/>
                <a:gd name="connsiteX215" fmla="*/ 3950948 w 14030783"/>
                <a:gd name="connsiteY215" fmla="*/ 2777520 h 9738027"/>
                <a:gd name="connsiteX216" fmla="*/ 4034292 w 14030783"/>
                <a:gd name="connsiteY216" fmla="*/ 2620358 h 9738027"/>
                <a:gd name="connsiteX217" fmla="*/ 4030435 w 14030783"/>
                <a:gd name="connsiteY217" fmla="*/ 2488028 h 9738027"/>
                <a:gd name="connsiteX218" fmla="*/ 3996871 w 14030783"/>
                <a:gd name="connsiteY218" fmla="*/ 2328144 h 9738027"/>
                <a:gd name="connsiteX219" fmla="*/ 3936433 w 14030783"/>
                <a:gd name="connsiteY219" fmla="*/ 2221328 h 9738027"/>
                <a:gd name="connsiteX220" fmla="*/ 3914321 w 14030783"/>
                <a:gd name="connsiteY220" fmla="*/ 2139685 h 9738027"/>
                <a:gd name="connsiteX221" fmla="*/ 3783466 w 14030783"/>
                <a:gd name="connsiteY221" fmla="*/ 1999305 h 9738027"/>
                <a:gd name="connsiteX222" fmla="*/ 3712823 w 14030783"/>
                <a:gd name="connsiteY222" fmla="*/ 1951226 h 9738027"/>
                <a:gd name="connsiteX223" fmla="*/ 3606913 w 14030783"/>
                <a:gd name="connsiteY223" fmla="*/ 1968122 h 9738027"/>
                <a:gd name="connsiteX224" fmla="*/ 3493407 w 14030783"/>
                <a:gd name="connsiteY224" fmla="*/ 1951000 h 9738027"/>
                <a:gd name="connsiteX225" fmla="*/ 3464378 w 14030783"/>
                <a:gd name="connsiteY225" fmla="*/ 1907457 h 9738027"/>
                <a:gd name="connsiteX226" fmla="*/ 3406321 w 14030783"/>
                <a:gd name="connsiteY226" fmla="*/ 1849400 h 9738027"/>
                <a:gd name="connsiteX227" fmla="*/ 3322524 w 14030783"/>
                <a:gd name="connsiteY227" fmla="*/ 1756418 h 9738027"/>
                <a:gd name="connsiteX228" fmla="*/ 3297577 w 14030783"/>
                <a:gd name="connsiteY228" fmla="*/ 1640757 h 9738027"/>
                <a:gd name="connsiteX229" fmla="*/ 3261178 w 14030783"/>
                <a:gd name="connsiteY229" fmla="*/ 1588143 h 9738027"/>
                <a:gd name="connsiteX230" fmla="*/ 3133158 w 14030783"/>
                <a:gd name="connsiteY230" fmla="*/ 1569319 h 9738027"/>
                <a:gd name="connsiteX231" fmla="*/ 3066255 w 14030783"/>
                <a:gd name="connsiteY231" fmla="*/ 1617626 h 9738027"/>
                <a:gd name="connsiteX232" fmla="*/ 3031557 w 14030783"/>
                <a:gd name="connsiteY232" fmla="*/ 1714235 h 9738027"/>
                <a:gd name="connsiteX233" fmla="*/ 3014435 w 14030783"/>
                <a:gd name="connsiteY233" fmla="*/ 1776828 h 9738027"/>
                <a:gd name="connsiteX234" fmla="*/ 2949235 w 14030783"/>
                <a:gd name="connsiteY234" fmla="*/ 1808012 h 9738027"/>
                <a:gd name="connsiteX235" fmla="*/ 2829379 w 14030783"/>
                <a:gd name="connsiteY235" fmla="*/ 1820258 h 9738027"/>
                <a:gd name="connsiteX236" fmla="*/ 2804998 w 14030783"/>
                <a:gd name="connsiteY236" fmla="*/ 1842257 h 9738027"/>
                <a:gd name="connsiteX237" fmla="*/ 2772682 w 14030783"/>
                <a:gd name="connsiteY237" fmla="*/ 1878428 h 9738027"/>
                <a:gd name="connsiteX238" fmla="*/ 2757942 w 14030783"/>
                <a:gd name="connsiteY238" fmla="*/ 1998851 h 9738027"/>
                <a:gd name="connsiteX239" fmla="*/ 2772001 w 14030783"/>
                <a:gd name="connsiteY239" fmla="*/ 2139913 h 9738027"/>
                <a:gd name="connsiteX240" fmla="*/ 2771547 w 14030783"/>
                <a:gd name="connsiteY240" fmla="*/ 2255572 h 9738027"/>
                <a:gd name="connsiteX241" fmla="*/ 2695121 w 14030783"/>
                <a:gd name="connsiteY241" fmla="*/ 2328371 h 9738027"/>
                <a:gd name="connsiteX242" fmla="*/ 2457904 w 14030783"/>
                <a:gd name="connsiteY242" fmla="*/ 2320320 h 9738027"/>
                <a:gd name="connsiteX243" fmla="*/ 2317749 w 14030783"/>
                <a:gd name="connsiteY243" fmla="*/ 2284828 h 9738027"/>
                <a:gd name="connsiteX244" fmla="*/ 2274207 w 14030783"/>
                <a:gd name="connsiteY244" fmla="*/ 2270314 h 9738027"/>
                <a:gd name="connsiteX245" fmla="*/ 2143578 w 14030783"/>
                <a:gd name="connsiteY245" fmla="*/ 2284828 h 9738027"/>
                <a:gd name="connsiteX246" fmla="*/ 2129064 w 14030783"/>
                <a:gd name="connsiteY246" fmla="*/ 2357400 h 9738027"/>
                <a:gd name="connsiteX247" fmla="*/ 2099808 w 14030783"/>
                <a:gd name="connsiteY247" fmla="*/ 2463763 h 9738027"/>
                <a:gd name="connsiteX248" fmla="*/ 2070553 w 14030783"/>
                <a:gd name="connsiteY248" fmla="*/ 2561053 h 9738027"/>
                <a:gd name="connsiteX249" fmla="*/ 2027464 w 14030783"/>
                <a:gd name="connsiteY249" fmla="*/ 2647459 h 9738027"/>
                <a:gd name="connsiteX250" fmla="*/ 2025309 w 14030783"/>
                <a:gd name="connsiteY250" fmla="*/ 2780695 h 9738027"/>
                <a:gd name="connsiteX251" fmla="*/ 2085295 w 14030783"/>
                <a:gd name="connsiteY251" fmla="*/ 2852813 h 9738027"/>
                <a:gd name="connsiteX252" fmla="*/ 2020093 w 14030783"/>
                <a:gd name="connsiteY252" fmla="*/ 2903953 h 9738027"/>
                <a:gd name="connsiteX253" fmla="*/ 1918493 w 14030783"/>
                <a:gd name="connsiteY253" fmla="*/ 2846576 h 9738027"/>
                <a:gd name="connsiteX254" fmla="*/ 1817348 w 14030783"/>
                <a:gd name="connsiteY254" fmla="*/ 2863245 h 9738027"/>
                <a:gd name="connsiteX255" fmla="*/ 1621064 w 14030783"/>
                <a:gd name="connsiteY255" fmla="*/ 2908943 h 9738027"/>
                <a:gd name="connsiteX256" fmla="*/ 1582510 w 14030783"/>
                <a:gd name="connsiteY256" fmla="*/ 2933435 h 9738027"/>
                <a:gd name="connsiteX257" fmla="*/ 1512773 w 14030783"/>
                <a:gd name="connsiteY257" fmla="*/ 2955320 h 9738027"/>
                <a:gd name="connsiteX258" fmla="*/ 1517309 w 14030783"/>
                <a:gd name="connsiteY258" fmla="*/ 3013150 h 9738027"/>
                <a:gd name="connsiteX259" fmla="*/ 1549173 w 14030783"/>
                <a:gd name="connsiteY259" fmla="*/ 3107153 h 9738027"/>
                <a:gd name="connsiteX260" fmla="*/ 1592716 w 14030783"/>
                <a:gd name="connsiteY260" fmla="*/ 3191403 h 9738027"/>
                <a:gd name="connsiteX261" fmla="*/ 1641135 w 14030783"/>
                <a:gd name="connsiteY261" fmla="*/ 3379977 h 9738027"/>
                <a:gd name="connsiteX262" fmla="*/ 1679235 w 14030783"/>
                <a:gd name="connsiteY262" fmla="*/ 3515708 h 9738027"/>
                <a:gd name="connsiteX263" fmla="*/ 1611766 w 14030783"/>
                <a:gd name="connsiteY263" fmla="*/ 3576373 h 9738027"/>
                <a:gd name="connsiteX264" fmla="*/ 1603941 w 14030783"/>
                <a:gd name="connsiteY264" fmla="*/ 3629214 h 9738027"/>
                <a:gd name="connsiteX265" fmla="*/ 1562554 w 14030783"/>
                <a:gd name="connsiteY265" fmla="*/ 3677633 h 9738027"/>
                <a:gd name="connsiteX266" fmla="*/ 1524454 w 14030783"/>
                <a:gd name="connsiteY266" fmla="*/ 3753833 h 9738027"/>
                <a:gd name="connsiteX267" fmla="*/ 1548492 w 14030783"/>
                <a:gd name="connsiteY267" fmla="*/ 3852371 h 9738027"/>
                <a:gd name="connsiteX268" fmla="*/ 1504949 w 14030783"/>
                <a:gd name="connsiteY268" fmla="*/ 3866885 h 9738027"/>
                <a:gd name="connsiteX269" fmla="*/ 1446892 w 14030783"/>
                <a:gd name="connsiteY269" fmla="*/ 3881400 h 9738027"/>
                <a:gd name="connsiteX270" fmla="*/ 1427615 w 14030783"/>
                <a:gd name="connsiteY270" fmla="*/ 3913037 h 9738027"/>
                <a:gd name="connsiteX271" fmla="*/ 1374548 w 14030783"/>
                <a:gd name="connsiteY271" fmla="*/ 3939910 h 9738027"/>
                <a:gd name="connsiteX272" fmla="*/ 1333386 w 14030783"/>
                <a:gd name="connsiteY272" fmla="*/ 3980845 h 9738027"/>
                <a:gd name="connsiteX273" fmla="*/ 1200149 w 14030783"/>
                <a:gd name="connsiteY273" fmla="*/ 4041057 h 9738027"/>
                <a:gd name="connsiteX274" fmla="*/ 1132114 w 14030783"/>
                <a:gd name="connsiteY274" fmla="*/ 4089135 h 9738027"/>
                <a:gd name="connsiteX275" fmla="*/ 1102858 w 14030783"/>
                <a:gd name="connsiteY275" fmla="*/ 4120319 h 9738027"/>
                <a:gd name="connsiteX276" fmla="*/ 1052398 w 14030783"/>
                <a:gd name="connsiteY276" fmla="*/ 4154337 h 9738027"/>
                <a:gd name="connsiteX277" fmla="*/ 996269 w 14030783"/>
                <a:gd name="connsiteY277" fmla="*/ 4183591 h 9738027"/>
                <a:gd name="connsiteX278" fmla="*/ 870857 w 14030783"/>
                <a:gd name="connsiteY278" fmla="*/ 4203322 h 9738027"/>
                <a:gd name="connsiteX279" fmla="*/ 759958 w 14030783"/>
                <a:gd name="connsiteY279" fmla="*/ 4204229 h 9738027"/>
                <a:gd name="connsiteX280" fmla="*/ 716642 w 14030783"/>
                <a:gd name="connsiteY280" fmla="*/ 4307531 h 9738027"/>
                <a:gd name="connsiteX281" fmla="*/ 648607 w 14030783"/>
                <a:gd name="connsiteY281" fmla="*/ 4389400 h 9738027"/>
                <a:gd name="connsiteX282" fmla="*/ 561521 w 14030783"/>
                <a:gd name="connsiteY282" fmla="*/ 4432943 h 9738027"/>
                <a:gd name="connsiteX283" fmla="*/ 474435 w 14030783"/>
                <a:gd name="connsiteY283" fmla="*/ 4418428 h 9738027"/>
                <a:gd name="connsiteX284" fmla="*/ 459921 w 14030783"/>
                <a:gd name="connsiteY284" fmla="*/ 4374885 h 9738027"/>
                <a:gd name="connsiteX285" fmla="*/ 416378 w 14030783"/>
                <a:gd name="connsiteY285" fmla="*/ 4345857 h 9738027"/>
                <a:gd name="connsiteX286" fmla="*/ 358321 w 14030783"/>
                <a:gd name="connsiteY286" fmla="*/ 4360371 h 9738027"/>
                <a:gd name="connsiteX287" fmla="*/ 300264 w 14030783"/>
                <a:gd name="connsiteY287" fmla="*/ 4403914 h 9738027"/>
                <a:gd name="connsiteX288" fmla="*/ 169635 w 14030783"/>
                <a:gd name="connsiteY288" fmla="*/ 4476485 h 9738027"/>
                <a:gd name="connsiteX289" fmla="*/ 103980 w 14030783"/>
                <a:gd name="connsiteY289" fmla="*/ 4551438 h 9738027"/>
                <a:gd name="connsiteX290" fmla="*/ 72571 w 14030783"/>
                <a:gd name="connsiteY290" fmla="*/ 4643287 h 9738027"/>
                <a:gd name="connsiteX291" fmla="*/ 453 w 14030783"/>
                <a:gd name="connsiteY291" fmla="*/ 4715858 h 9738027"/>
                <a:gd name="connsiteX292" fmla="*/ 52840 w 14030783"/>
                <a:gd name="connsiteY292" fmla="*/ 4784914 h 9738027"/>
                <a:gd name="connsiteX293" fmla="*/ 53521 w 14030783"/>
                <a:gd name="connsiteY293" fmla="*/ 4853857 h 9738027"/>
                <a:gd name="connsiteX294" fmla="*/ 111578 w 14030783"/>
                <a:gd name="connsiteY294" fmla="*/ 4868371 h 9738027"/>
                <a:gd name="connsiteX295" fmla="*/ 155121 w 14030783"/>
                <a:gd name="connsiteY295" fmla="*/ 4882885 h 9738027"/>
                <a:gd name="connsiteX296" fmla="*/ 256721 w 14030783"/>
                <a:gd name="connsiteY296" fmla="*/ 4984485 h 9738027"/>
                <a:gd name="connsiteX297" fmla="*/ 319086 w 14030783"/>
                <a:gd name="connsiteY297" fmla="*/ 5098219 h 9738027"/>
                <a:gd name="connsiteX298" fmla="*/ 304572 w 14030783"/>
                <a:gd name="connsiteY298" fmla="*/ 5294275 h 9738027"/>
                <a:gd name="connsiteX299" fmla="*/ 242207 w 14030783"/>
                <a:gd name="connsiteY299" fmla="*/ 5390885 h 9738027"/>
                <a:gd name="connsiteX300" fmla="*/ 300264 w 14030783"/>
                <a:gd name="connsiteY300" fmla="*/ 5419914 h 9738027"/>
                <a:gd name="connsiteX301" fmla="*/ 358321 w 14030783"/>
                <a:gd name="connsiteY301" fmla="*/ 5434428 h 9738027"/>
                <a:gd name="connsiteX302" fmla="*/ 401864 w 14030783"/>
                <a:gd name="connsiteY302" fmla="*/ 5463457 h 9738027"/>
                <a:gd name="connsiteX303" fmla="*/ 445407 w 14030783"/>
                <a:gd name="connsiteY303" fmla="*/ 5477971 h 9738027"/>
                <a:gd name="connsiteX304" fmla="*/ 567985 w 14030783"/>
                <a:gd name="connsiteY304" fmla="*/ 5522195 h 9738027"/>
                <a:gd name="connsiteX305" fmla="*/ 573201 w 14030783"/>
                <a:gd name="connsiteY305" fmla="*/ 5647380 h 9738027"/>
                <a:gd name="connsiteX306" fmla="*/ 587715 w 14030783"/>
                <a:gd name="connsiteY306" fmla="*/ 5739228 h 9738027"/>
                <a:gd name="connsiteX307" fmla="*/ 715282 w 14030783"/>
                <a:gd name="connsiteY307" fmla="*/ 5711333 h 9738027"/>
                <a:gd name="connsiteX308" fmla="*/ 754742 w 14030783"/>
                <a:gd name="connsiteY308" fmla="*/ 5764402 h 9738027"/>
                <a:gd name="connsiteX309" fmla="*/ 822778 w 14030783"/>
                <a:gd name="connsiteY309" fmla="*/ 5811800 h 9738027"/>
                <a:gd name="connsiteX310" fmla="*/ 982435 w 14030783"/>
                <a:gd name="connsiteY310" fmla="*/ 5826314 h 9738027"/>
                <a:gd name="connsiteX311" fmla="*/ 1061470 w 14030783"/>
                <a:gd name="connsiteY311" fmla="*/ 5855796 h 9738027"/>
                <a:gd name="connsiteX312" fmla="*/ 1064304 w 14030783"/>
                <a:gd name="connsiteY312" fmla="*/ 5925533 h 9738027"/>
                <a:gd name="connsiteX313" fmla="*/ 1069295 w 14030783"/>
                <a:gd name="connsiteY313" fmla="*/ 6024751 h 9738027"/>
                <a:gd name="connsiteX314" fmla="*/ 1156607 w 14030783"/>
                <a:gd name="connsiteY314" fmla="*/ 6087571 h 9738027"/>
                <a:gd name="connsiteX315" fmla="*/ 1214890 w 14030783"/>
                <a:gd name="connsiteY315" fmla="*/ 6116033 h 9738027"/>
                <a:gd name="connsiteX316" fmla="*/ 1229178 w 14030783"/>
                <a:gd name="connsiteY316" fmla="*/ 6189171 h 9738027"/>
                <a:gd name="connsiteX317" fmla="*/ 1185635 w 14030783"/>
                <a:gd name="connsiteY317" fmla="*/ 6218200 h 9738027"/>
                <a:gd name="connsiteX318" fmla="*/ 1207520 w 14030783"/>
                <a:gd name="connsiteY318" fmla="*/ 6388289 h 9738027"/>
                <a:gd name="connsiteX319" fmla="*/ 1265123 w 14030783"/>
                <a:gd name="connsiteY319" fmla="*/ 6477075 h 9738027"/>
                <a:gd name="connsiteX320" fmla="*/ 1313203 w 14030783"/>
                <a:gd name="connsiteY320" fmla="*/ 6568924 h 9738027"/>
                <a:gd name="connsiteX321" fmla="*/ 1265350 w 14030783"/>
                <a:gd name="connsiteY321" fmla="*/ 6651020 h 9738027"/>
                <a:gd name="connsiteX322" fmla="*/ 1163977 w 14030783"/>
                <a:gd name="connsiteY322" fmla="*/ 6610539 h 9738027"/>
                <a:gd name="connsiteX323" fmla="*/ 1142092 w 14030783"/>
                <a:gd name="connsiteY323" fmla="*/ 6682657 h 9738027"/>
                <a:gd name="connsiteX324" fmla="*/ 1176790 w 14030783"/>
                <a:gd name="connsiteY324" fmla="*/ 6768495 h 9738027"/>
                <a:gd name="connsiteX325" fmla="*/ 1173729 w 14030783"/>
                <a:gd name="connsiteY325" fmla="*/ 6871115 h 9738027"/>
                <a:gd name="connsiteX326" fmla="*/ 1188697 w 14030783"/>
                <a:gd name="connsiteY326" fmla="*/ 6955140 h 9738027"/>
                <a:gd name="connsiteX327" fmla="*/ 1248909 w 14030783"/>
                <a:gd name="connsiteY327" fmla="*/ 7021475 h 9738027"/>
                <a:gd name="connsiteX328" fmla="*/ 1405503 w 14030783"/>
                <a:gd name="connsiteY328" fmla="*/ 7104025 h 9738027"/>
                <a:gd name="connsiteX329" fmla="*/ 1487827 w 14030783"/>
                <a:gd name="connsiteY329" fmla="*/ 7157093 h 9738027"/>
                <a:gd name="connsiteX330" fmla="*/ 1569470 w 14030783"/>
                <a:gd name="connsiteY330" fmla="*/ 7212541 h 9738027"/>
                <a:gd name="connsiteX331" fmla="*/ 1650092 w 14030783"/>
                <a:gd name="connsiteY331" fmla="*/ 7263228 h 9738027"/>
                <a:gd name="connsiteX332" fmla="*/ 1693635 w 14030783"/>
                <a:gd name="connsiteY332" fmla="*/ 7277743 h 9738027"/>
                <a:gd name="connsiteX333" fmla="*/ 1780721 w 14030783"/>
                <a:gd name="connsiteY333" fmla="*/ 7321285 h 9738027"/>
                <a:gd name="connsiteX334" fmla="*/ 1853292 w 14030783"/>
                <a:gd name="connsiteY334" fmla="*/ 7248714 h 9738027"/>
                <a:gd name="connsiteX335" fmla="*/ 1968726 w 14030783"/>
                <a:gd name="connsiteY335" fmla="*/ 7251322 h 9738027"/>
                <a:gd name="connsiteX336" fmla="*/ 1995827 w 14030783"/>
                <a:gd name="connsiteY336" fmla="*/ 7319358 h 9738027"/>
                <a:gd name="connsiteX337" fmla="*/ 2082914 w 14030783"/>
                <a:gd name="connsiteY337" fmla="*/ 7348387 h 9738027"/>
                <a:gd name="connsiteX338" fmla="*/ 2172607 w 14030783"/>
                <a:gd name="connsiteY338" fmla="*/ 7389321 h 9738027"/>
                <a:gd name="connsiteX339" fmla="*/ 2224540 w 14030783"/>
                <a:gd name="connsiteY339" fmla="*/ 7423339 h 9738027"/>
                <a:gd name="connsiteX340" fmla="*/ 2249714 w 14030783"/>
                <a:gd name="connsiteY340" fmla="*/ 7440462 h 9738027"/>
                <a:gd name="connsiteX341" fmla="*/ 2262301 w 14030783"/>
                <a:gd name="connsiteY341" fmla="*/ 7472098 h 9738027"/>
                <a:gd name="connsiteX342" fmla="*/ 2298359 w 14030783"/>
                <a:gd name="connsiteY342" fmla="*/ 7501920 h 9738027"/>
                <a:gd name="connsiteX343" fmla="*/ 2324893 w 14030783"/>
                <a:gd name="connsiteY343" fmla="*/ 7517569 h 9738027"/>
                <a:gd name="connsiteX344" fmla="*/ 2450986 w 14030783"/>
                <a:gd name="connsiteY344" fmla="*/ 7496364 h 9738027"/>
                <a:gd name="connsiteX345" fmla="*/ 2482623 w 14030783"/>
                <a:gd name="connsiteY345" fmla="*/ 7618714 h 9738027"/>
                <a:gd name="connsiteX346" fmla="*/ 2535464 w 14030783"/>
                <a:gd name="connsiteY346" fmla="*/ 7655114 h 9738027"/>
                <a:gd name="connsiteX347" fmla="*/ 2622549 w 14030783"/>
                <a:gd name="connsiteY347" fmla="*/ 7684143 h 9738027"/>
                <a:gd name="connsiteX348" fmla="*/ 2682760 w 14030783"/>
                <a:gd name="connsiteY348" fmla="*/ 7741746 h 9738027"/>
                <a:gd name="connsiteX349" fmla="*/ 2791278 w 14030783"/>
                <a:gd name="connsiteY349" fmla="*/ 7744582 h 9738027"/>
                <a:gd name="connsiteX350" fmla="*/ 2847408 w 14030783"/>
                <a:gd name="connsiteY350" fmla="*/ 7814545 h 9738027"/>
                <a:gd name="connsiteX351" fmla="*/ 2927349 w 14030783"/>
                <a:gd name="connsiteY351" fmla="*/ 7807627 h 9738027"/>
                <a:gd name="connsiteX352" fmla="*/ 3007065 w 14030783"/>
                <a:gd name="connsiteY352" fmla="*/ 7838810 h 9738027"/>
                <a:gd name="connsiteX353" fmla="*/ 3145064 w 14030783"/>
                <a:gd name="connsiteY353" fmla="*/ 7843800 h 9738027"/>
                <a:gd name="connsiteX354" fmla="*/ 3254035 w 14030783"/>
                <a:gd name="connsiteY354" fmla="*/ 7881900 h 9738027"/>
                <a:gd name="connsiteX355" fmla="*/ 3367314 w 14030783"/>
                <a:gd name="connsiteY355" fmla="*/ 7843346 h 9738027"/>
                <a:gd name="connsiteX356" fmla="*/ 3456780 w 14030783"/>
                <a:gd name="connsiteY356" fmla="*/ 7819988 h 9738027"/>
                <a:gd name="connsiteX357" fmla="*/ 3480820 w 14030783"/>
                <a:gd name="connsiteY357" fmla="*/ 7878044 h 9738027"/>
                <a:gd name="connsiteX358" fmla="*/ 3490571 w 14030783"/>
                <a:gd name="connsiteY358" fmla="*/ 7923969 h 9738027"/>
                <a:gd name="connsiteX359" fmla="*/ 3512229 w 14030783"/>
                <a:gd name="connsiteY359" fmla="*/ 7982025 h 9738027"/>
                <a:gd name="connsiteX360" fmla="*/ 3546247 w 14030783"/>
                <a:gd name="connsiteY360" fmla="*/ 8022960 h 9738027"/>
                <a:gd name="connsiteX361" fmla="*/ 3609521 w 14030783"/>
                <a:gd name="connsiteY361" fmla="*/ 8017971 h 9738027"/>
                <a:gd name="connsiteX362" fmla="*/ 3624035 w 14030783"/>
                <a:gd name="connsiteY362" fmla="*/ 7901857 h 9738027"/>
                <a:gd name="connsiteX363" fmla="*/ 3703977 w 14030783"/>
                <a:gd name="connsiteY363" fmla="*/ 7834502 h 9738027"/>
                <a:gd name="connsiteX364" fmla="*/ 3747973 w 14030783"/>
                <a:gd name="connsiteY364" fmla="*/ 7787103 h 9738027"/>
                <a:gd name="connsiteX365" fmla="*/ 3882004 w 14030783"/>
                <a:gd name="connsiteY365" fmla="*/ 7842099 h 9738027"/>
                <a:gd name="connsiteX366" fmla="*/ 4030435 w 14030783"/>
                <a:gd name="connsiteY366" fmla="*/ 7872828 h 9738027"/>
                <a:gd name="connsiteX367" fmla="*/ 4110377 w 14030783"/>
                <a:gd name="connsiteY367" fmla="*/ 7834728 h 9738027"/>
                <a:gd name="connsiteX368" fmla="*/ 4146323 w 14030783"/>
                <a:gd name="connsiteY368" fmla="*/ 7921360 h 9738027"/>
                <a:gd name="connsiteX369" fmla="*/ 4196555 w 14030783"/>
                <a:gd name="connsiteY369" fmla="*/ 7962522 h 9738027"/>
                <a:gd name="connsiteX370" fmla="*/ 4261757 w 14030783"/>
                <a:gd name="connsiteY370" fmla="*/ 8028177 h 9738027"/>
                <a:gd name="connsiteX371" fmla="*/ 4252685 w 14030783"/>
                <a:gd name="connsiteY371" fmla="*/ 8093151 h 9738027"/>
                <a:gd name="connsiteX372" fmla="*/ 4277178 w 14030783"/>
                <a:gd name="connsiteY372" fmla="*/ 8148600 h 9738027"/>
                <a:gd name="connsiteX373" fmla="*/ 4436835 w 14030783"/>
                <a:gd name="connsiteY373" fmla="*/ 8119571 h 9738027"/>
                <a:gd name="connsiteX374" fmla="*/ 4565310 w 14030783"/>
                <a:gd name="connsiteY374" fmla="*/ 8078863 h 9738027"/>
                <a:gd name="connsiteX375" fmla="*/ 4639128 w 14030783"/>
                <a:gd name="connsiteY375" fmla="*/ 8082945 h 9738027"/>
                <a:gd name="connsiteX376" fmla="*/ 4712607 w 14030783"/>
                <a:gd name="connsiteY376" fmla="*/ 8047000 h 9738027"/>
                <a:gd name="connsiteX377" fmla="*/ 4741635 w 14030783"/>
                <a:gd name="connsiteY377" fmla="*/ 8003457 h 9738027"/>
                <a:gd name="connsiteX378" fmla="*/ 4756149 w 14030783"/>
                <a:gd name="connsiteY378" fmla="*/ 7959914 h 9738027"/>
                <a:gd name="connsiteX379" fmla="*/ 4843235 w 14030783"/>
                <a:gd name="connsiteY379" fmla="*/ 7930885 h 9738027"/>
                <a:gd name="connsiteX380" fmla="*/ 4877480 w 14030783"/>
                <a:gd name="connsiteY380" fmla="*/ 7904465 h 9738027"/>
                <a:gd name="connsiteX381" fmla="*/ 4933609 w 14030783"/>
                <a:gd name="connsiteY381" fmla="*/ 7875437 h 9738027"/>
                <a:gd name="connsiteX382" fmla="*/ 4986224 w 14030783"/>
                <a:gd name="connsiteY382" fmla="*/ 7839037 h 9738027"/>
                <a:gd name="connsiteX383" fmla="*/ 5104492 w 14030783"/>
                <a:gd name="connsiteY383" fmla="*/ 7766919 h 9738027"/>
                <a:gd name="connsiteX384" fmla="*/ 5249635 w 14030783"/>
                <a:gd name="connsiteY384" fmla="*/ 7814771 h 9738027"/>
                <a:gd name="connsiteX385" fmla="*/ 5336721 w 14030783"/>
                <a:gd name="connsiteY385" fmla="*/ 7872828 h 9738027"/>
                <a:gd name="connsiteX386" fmla="*/ 5423807 w 14030783"/>
                <a:gd name="connsiteY386" fmla="*/ 7858314 h 9738027"/>
                <a:gd name="connsiteX387" fmla="*/ 5467349 w 14030783"/>
                <a:gd name="connsiteY387" fmla="*/ 7829285 h 9738027"/>
                <a:gd name="connsiteX388" fmla="*/ 5553754 w 14030783"/>
                <a:gd name="connsiteY388" fmla="*/ 7712377 h 9738027"/>
                <a:gd name="connsiteX389" fmla="*/ 5602741 w 14030783"/>
                <a:gd name="connsiteY389" fmla="*/ 7788804 h 9738027"/>
                <a:gd name="connsiteX390" fmla="*/ 5641521 w 14030783"/>
                <a:gd name="connsiteY390" fmla="*/ 7843800 h 9738027"/>
                <a:gd name="connsiteX391" fmla="*/ 5656035 w 14030783"/>
                <a:gd name="connsiteY391" fmla="*/ 7887343 h 9738027"/>
                <a:gd name="connsiteX392" fmla="*/ 5745276 w 14030783"/>
                <a:gd name="connsiteY392" fmla="*/ 7950389 h 9738027"/>
                <a:gd name="connsiteX393" fmla="*/ 5770222 w 14030783"/>
                <a:gd name="connsiteY393" fmla="*/ 7990077 h 9738027"/>
                <a:gd name="connsiteX394" fmla="*/ 5766480 w 14030783"/>
                <a:gd name="connsiteY394" fmla="*/ 8069112 h 9738027"/>
                <a:gd name="connsiteX395" fmla="*/ 5771016 w 14030783"/>
                <a:gd name="connsiteY395" fmla="*/ 8131703 h 9738027"/>
                <a:gd name="connsiteX396" fmla="*/ 5778386 w 14030783"/>
                <a:gd name="connsiteY396" fmla="*/ 8211419 h 9738027"/>
                <a:gd name="connsiteX397" fmla="*/ 5776458 w 14030783"/>
                <a:gd name="connsiteY397" fmla="*/ 8300887 h 9738027"/>
                <a:gd name="connsiteX398" fmla="*/ 5730989 w 14030783"/>
                <a:gd name="connsiteY398" fmla="*/ 8377994 h 9738027"/>
                <a:gd name="connsiteX399" fmla="*/ 5641521 w 14030783"/>
                <a:gd name="connsiteY399" fmla="*/ 8424371 h 9738027"/>
                <a:gd name="connsiteX400" fmla="*/ 5612492 w 14030783"/>
                <a:gd name="connsiteY400" fmla="*/ 8467914 h 9738027"/>
                <a:gd name="connsiteX401" fmla="*/ 5597978 w 14030783"/>
                <a:gd name="connsiteY401" fmla="*/ 8511457 h 9738027"/>
                <a:gd name="connsiteX402" fmla="*/ 5510892 w 14030783"/>
                <a:gd name="connsiteY402" fmla="*/ 8598543 h 9738027"/>
                <a:gd name="connsiteX403" fmla="*/ 5496378 w 14030783"/>
                <a:gd name="connsiteY403" fmla="*/ 8642085 h 9738027"/>
                <a:gd name="connsiteX404" fmla="*/ 5558744 w 14030783"/>
                <a:gd name="connsiteY404" fmla="*/ 8768178 h 9738027"/>
                <a:gd name="connsiteX405" fmla="*/ 5516109 w 14030783"/>
                <a:gd name="connsiteY405" fmla="*/ 8861954 h 9738027"/>
                <a:gd name="connsiteX406" fmla="*/ 5658303 w 14030783"/>
                <a:gd name="connsiteY406" fmla="*/ 8840183 h 9738027"/>
                <a:gd name="connsiteX407" fmla="*/ 5750491 w 14030783"/>
                <a:gd name="connsiteY407" fmla="*/ 8814103 h 9738027"/>
                <a:gd name="connsiteX408" fmla="*/ 5815692 w 14030783"/>
                <a:gd name="connsiteY408" fmla="*/ 8800268 h 9738027"/>
                <a:gd name="connsiteX409" fmla="*/ 5787798 w 14030783"/>
                <a:gd name="connsiteY409" fmla="*/ 8872159 h 9738027"/>
                <a:gd name="connsiteX410" fmla="*/ 5786890 w 14030783"/>
                <a:gd name="connsiteY410" fmla="*/ 8903343 h 9738027"/>
                <a:gd name="connsiteX411" fmla="*/ 5786664 w 14030783"/>
                <a:gd name="connsiteY411" fmla="*/ 8946885 h 9738027"/>
                <a:gd name="connsiteX412" fmla="*/ 5815692 w 14030783"/>
                <a:gd name="connsiteY412" fmla="*/ 9033971 h 9738027"/>
                <a:gd name="connsiteX413" fmla="*/ 5868760 w 14030783"/>
                <a:gd name="connsiteY413" fmla="*/ 9080576 h 9738027"/>
                <a:gd name="connsiteX414" fmla="*/ 5921828 w 14030783"/>
                <a:gd name="connsiteY414" fmla="*/ 9114140 h 9738027"/>
                <a:gd name="connsiteX415" fmla="*/ 5946321 w 14030783"/>
                <a:gd name="connsiteY415" fmla="*/ 9164600 h 9738027"/>
                <a:gd name="connsiteX416" fmla="*/ 5902778 w 14030783"/>
                <a:gd name="connsiteY416" fmla="*/ 9266200 h 9738027"/>
                <a:gd name="connsiteX417" fmla="*/ 6062435 w 14030783"/>
                <a:gd name="connsiteY417" fmla="*/ 9353285 h 9738027"/>
                <a:gd name="connsiteX418" fmla="*/ 6076949 w 14030783"/>
                <a:gd name="connsiteY418" fmla="*/ 9396828 h 9738027"/>
                <a:gd name="connsiteX419" fmla="*/ 6105978 w 14030783"/>
                <a:gd name="connsiteY419" fmla="*/ 9440371 h 9738027"/>
                <a:gd name="connsiteX420" fmla="*/ 6172653 w 14030783"/>
                <a:gd name="connsiteY420" fmla="*/ 9471214 h 9738027"/>
                <a:gd name="connsiteX421" fmla="*/ 6308384 w 14030783"/>
                <a:gd name="connsiteY421" fmla="*/ 9406920 h 9738027"/>
                <a:gd name="connsiteX422" fmla="*/ 6338207 w 14030783"/>
                <a:gd name="connsiteY422" fmla="*/ 9440371 h 9738027"/>
                <a:gd name="connsiteX423" fmla="*/ 6352721 w 14030783"/>
                <a:gd name="connsiteY423" fmla="*/ 9483914 h 9738027"/>
                <a:gd name="connsiteX424" fmla="*/ 6386739 w 14030783"/>
                <a:gd name="connsiteY424" fmla="*/ 9527003 h 9738027"/>
                <a:gd name="connsiteX425" fmla="*/ 6444569 w 14030783"/>
                <a:gd name="connsiteY425" fmla="*/ 9556032 h 9738027"/>
                <a:gd name="connsiteX426" fmla="*/ 6469061 w 14030783"/>
                <a:gd name="connsiteY426" fmla="*/ 9510562 h 9738027"/>
                <a:gd name="connsiteX427" fmla="*/ 6468835 w 14030783"/>
                <a:gd name="connsiteY427" fmla="*/ 9382314 h 9738027"/>
                <a:gd name="connsiteX428" fmla="*/ 6439807 w 14030783"/>
                <a:gd name="connsiteY428" fmla="*/ 9280714 h 9738027"/>
                <a:gd name="connsiteX429" fmla="*/ 6483349 w 14030783"/>
                <a:gd name="connsiteY429" fmla="*/ 9237171 h 9738027"/>
                <a:gd name="connsiteX430" fmla="*/ 6526892 w 14030783"/>
                <a:gd name="connsiteY430" fmla="*/ 9222657 h 9738027"/>
                <a:gd name="connsiteX431" fmla="*/ 6596516 w 14030783"/>
                <a:gd name="connsiteY431" fmla="*/ 9225945 h 9738027"/>
                <a:gd name="connsiteX432" fmla="*/ 6675097 w 14030783"/>
                <a:gd name="connsiteY432" fmla="*/ 9168795 h 9738027"/>
                <a:gd name="connsiteX433" fmla="*/ 6776243 w 14030783"/>
                <a:gd name="connsiteY433" fmla="*/ 9224812 h 9738027"/>
                <a:gd name="connsiteX434" fmla="*/ 6802664 w 14030783"/>
                <a:gd name="connsiteY434" fmla="*/ 9164600 h 9738027"/>
                <a:gd name="connsiteX435" fmla="*/ 6867638 w 14030783"/>
                <a:gd name="connsiteY435" fmla="*/ 9181722 h 9738027"/>
                <a:gd name="connsiteX436" fmla="*/ 6909027 w 14030783"/>
                <a:gd name="connsiteY436" fmla="*/ 9205988 h 9738027"/>
                <a:gd name="connsiteX437" fmla="*/ 6991349 w 14030783"/>
                <a:gd name="connsiteY437" fmla="*/ 9208143 h 9738027"/>
                <a:gd name="connsiteX438" fmla="*/ 7063921 w 14030783"/>
                <a:gd name="connsiteY438" fmla="*/ 9121057 h 9738027"/>
                <a:gd name="connsiteX439" fmla="*/ 7141028 w 14030783"/>
                <a:gd name="connsiteY439" fmla="*/ 9139881 h 9738027"/>
                <a:gd name="connsiteX440" fmla="*/ 7209064 w 14030783"/>
                <a:gd name="connsiteY440" fmla="*/ 9077514 h 9738027"/>
                <a:gd name="connsiteX441" fmla="*/ 7235939 w 14030783"/>
                <a:gd name="connsiteY441" fmla="*/ 9048713 h 9738027"/>
                <a:gd name="connsiteX442" fmla="*/ 7275172 w 14030783"/>
                <a:gd name="connsiteY442" fmla="*/ 9023539 h 9738027"/>
                <a:gd name="connsiteX443" fmla="*/ 7310436 w 14030783"/>
                <a:gd name="connsiteY443" fmla="*/ 9063681 h 9738027"/>
                <a:gd name="connsiteX444" fmla="*/ 7346609 w 14030783"/>
                <a:gd name="connsiteY444" fmla="*/ 9109604 h 9738027"/>
                <a:gd name="connsiteX445" fmla="*/ 7382328 w 14030783"/>
                <a:gd name="connsiteY445" fmla="*/ 9159270 h 9738027"/>
                <a:gd name="connsiteX446" fmla="*/ 7499349 w 14030783"/>
                <a:gd name="connsiteY446" fmla="*/ 9164600 h 9738027"/>
                <a:gd name="connsiteX447" fmla="*/ 7586435 w 14030783"/>
                <a:gd name="connsiteY447" fmla="*/ 9179114 h 9738027"/>
                <a:gd name="connsiteX448" fmla="*/ 7600949 w 14030783"/>
                <a:gd name="connsiteY448" fmla="*/ 9353285 h 9738027"/>
                <a:gd name="connsiteX449" fmla="*/ 7673521 w 14030783"/>
                <a:gd name="connsiteY449" fmla="*/ 9367800 h 9738027"/>
                <a:gd name="connsiteX450" fmla="*/ 7760607 w 14030783"/>
                <a:gd name="connsiteY450" fmla="*/ 9396828 h 9738027"/>
                <a:gd name="connsiteX451" fmla="*/ 7847692 w 14030783"/>
                <a:gd name="connsiteY451" fmla="*/ 9425857 h 9738027"/>
                <a:gd name="connsiteX452" fmla="*/ 7891235 w 14030783"/>
                <a:gd name="connsiteY452" fmla="*/ 9440371 h 9738027"/>
                <a:gd name="connsiteX453" fmla="*/ 7934778 w 14030783"/>
                <a:gd name="connsiteY453" fmla="*/ 9396828 h 9738027"/>
                <a:gd name="connsiteX454" fmla="*/ 7978321 w 14030783"/>
                <a:gd name="connsiteY454" fmla="*/ 9382314 h 9738027"/>
                <a:gd name="connsiteX455" fmla="*/ 8001453 w 14030783"/>
                <a:gd name="connsiteY455" fmla="*/ 9347389 h 9738027"/>
                <a:gd name="connsiteX456" fmla="*/ 8044315 w 14030783"/>
                <a:gd name="connsiteY456" fmla="*/ 9335483 h 9738027"/>
                <a:gd name="connsiteX457" fmla="*/ 8103847 w 14030783"/>
                <a:gd name="connsiteY457" fmla="*/ 9397396 h 9738027"/>
                <a:gd name="connsiteX458" fmla="*/ 8207942 w 14030783"/>
                <a:gd name="connsiteY458" fmla="*/ 9437309 h 9738027"/>
                <a:gd name="connsiteX459" fmla="*/ 8253866 w 14030783"/>
                <a:gd name="connsiteY459" fmla="*/ 9392633 h 9738027"/>
                <a:gd name="connsiteX460" fmla="*/ 8294347 w 14030783"/>
                <a:gd name="connsiteY460" fmla="*/ 9401818 h 9738027"/>
                <a:gd name="connsiteX461" fmla="*/ 8337890 w 14030783"/>
                <a:gd name="connsiteY461" fmla="*/ 9438217 h 9738027"/>
                <a:gd name="connsiteX462" fmla="*/ 8356259 w 14030783"/>
                <a:gd name="connsiteY462" fmla="*/ 9485502 h 9738027"/>
                <a:gd name="connsiteX463" fmla="*/ 8333808 w 14030783"/>
                <a:gd name="connsiteY463" fmla="*/ 9519633 h 9738027"/>
                <a:gd name="connsiteX464" fmla="*/ 8315778 w 14030783"/>
                <a:gd name="connsiteY464" fmla="*/ 9604564 h 9738027"/>
                <a:gd name="connsiteX465" fmla="*/ 8348095 w 14030783"/>
                <a:gd name="connsiteY465" fmla="*/ 9685413 h 9738027"/>
                <a:gd name="connsiteX466" fmla="*/ 8389257 w 14030783"/>
                <a:gd name="connsiteY466" fmla="*/ 9738027 h 9738027"/>
                <a:gd name="connsiteX467" fmla="*/ 8428264 w 14030783"/>
                <a:gd name="connsiteY467" fmla="*/ 9730657 h 9738027"/>
                <a:gd name="connsiteX468" fmla="*/ 8425202 w 14030783"/>
                <a:gd name="connsiteY468" fmla="*/ 9682578 h 9738027"/>
                <a:gd name="connsiteX469" fmla="*/ 8399235 w 14030783"/>
                <a:gd name="connsiteY469" fmla="*/ 9643571 h 9738027"/>
                <a:gd name="connsiteX470" fmla="*/ 8389937 w 14030783"/>
                <a:gd name="connsiteY470" fmla="*/ 9571453 h 9738027"/>
                <a:gd name="connsiteX471" fmla="*/ 8409214 w 14030783"/>
                <a:gd name="connsiteY471" fmla="*/ 9527684 h 9738027"/>
                <a:gd name="connsiteX472" fmla="*/ 8434841 w 14030783"/>
                <a:gd name="connsiteY472" fmla="*/ 9475977 h 9738027"/>
                <a:gd name="connsiteX473" fmla="*/ 8468178 w 14030783"/>
                <a:gd name="connsiteY473" fmla="*/ 9483120 h 9738027"/>
                <a:gd name="connsiteX474" fmla="*/ 8534853 w 14030783"/>
                <a:gd name="connsiteY474" fmla="*/ 9473595 h 9738027"/>
                <a:gd name="connsiteX475" fmla="*/ 8592684 w 14030783"/>
                <a:gd name="connsiteY475" fmla="*/ 9453185 h 9738027"/>
                <a:gd name="connsiteX476" fmla="*/ 8675007 w 14030783"/>
                <a:gd name="connsiteY476" fmla="*/ 9428465 h 9738027"/>
                <a:gd name="connsiteX477" fmla="*/ 8734991 w 14030783"/>
                <a:gd name="connsiteY477" fmla="*/ 9415877 h 9738027"/>
                <a:gd name="connsiteX478" fmla="*/ 8730116 w 14030783"/>
                <a:gd name="connsiteY478" fmla="*/ 9375964 h 9738027"/>
                <a:gd name="connsiteX479" fmla="*/ 8753928 w 14030783"/>
                <a:gd name="connsiteY479" fmla="*/ 9356914 h 9738027"/>
                <a:gd name="connsiteX480" fmla="*/ 8782503 w 14030783"/>
                <a:gd name="connsiteY480" fmla="*/ 9359295 h 9738027"/>
                <a:gd name="connsiteX481" fmla="*/ 8849178 w 14030783"/>
                <a:gd name="connsiteY481" fmla="*/ 9382314 h 9738027"/>
                <a:gd name="connsiteX482" fmla="*/ 8894876 w 14030783"/>
                <a:gd name="connsiteY482" fmla="*/ 9312577 h 9738027"/>
                <a:gd name="connsiteX483" fmla="*/ 8942047 w 14030783"/>
                <a:gd name="connsiteY483" fmla="*/ 9314052 h 9738027"/>
                <a:gd name="connsiteX484" fmla="*/ 8980147 w 14030783"/>
                <a:gd name="connsiteY484" fmla="*/ 9356914 h 9738027"/>
                <a:gd name="connsiteX485" fmla="*/ 9023009 w 14030783"/>
                <a:gd name="connsiteY485" fmla="*/ 9321195 h 9738027"/>
                <a:gd name="connsiteX486" fmla="*/ 9064511 w 14030783"/>
                <a:gd name="connsiteY486" fmla="*/ 9264272 h 9738027"/>
                <a:gd name="connsiteX487" fmla="*/ 9124723 w 14030783"/>
                <a:gd name="connsiteY487" fmla="*/ 9278106 h 9738027"/>
                <a:gd name="connsiteX488" fmla="*/ 9163503 w 14030783"/>
                <a:gd name="connsiteY488" fmla="*/ 9237852 h 9738027"/>
                <a:gd name="connsiteX489" fmla="*/ 9168266 w 14030783"/>
                <a:gd name="connsiteY489" fmla="*/ 9186258 h 9738027"/>
                <a:gd name="connsiteX490" fmla="*/ 9199222 w 14030783"/>
                <a:gd name="connsiteY490" fmla="*/ 9133077 h 9738027"/>
                <a:gd name="connsiteX491" fmla="*/ 9242084 w 14030783"/>
                <a:gd name="connsiteY491" fmla="*/ 9156889 h 9738027"/>
                <a:gd name="connsiteX492" fmla="*/ 9285174 w 14030783"/>
                <a:gd name="connsiteY492" fmla="*/ 9196690 h 9738027"/>
                <a:gd name="connsiteX493" fmla="*/ 9344478 w 14030783"/>
                <a:gd name="connsiteY493" fmla="*/ 9159270 h 9738027"/>
                <a:gd name="connsiteX494" fmla="*/ 9438367 w 14030783"/>
                <a:gd name="connsiteY494" fmla="*/ 9131943 h 9738027"/>
                <a:gd name="connsiteX495" fmla="*/ 9496878 w 14030783"/>
                <a:gd name="connsiteY495" fmla="*/ 9130695 h 9738027"/>
                <a:gd name="connsiteX496" fmla="*/ 9557316 w 14030783"/>
                <a:gd name="connsiteY496" fmla="*/ 9105521 h 9738027"/>
                <a:gd name="connsiteX497" fmla="*/ 9613446 w 14030783"/>
                <a:gd name="connsiteY497" fmla="*/ 9126046 h 9738027"/>
                <a:gd name="connsiteX498" fmla="*/ 9691007 w 14030783"/>
                <a:gd name="connsiteY498" fmla="*/ 9106543 h 9738027"/>
                <a:gd name="connsiteX499" fmla="*/ 9792153 w 14030783"/>
                <a:gd name="connsiteY499" fmla="*/ 9094977 h 9738027"/>
                <a:gd name="connsiteX500" fmla="*/ 9854973 w 14030783"/>
                <a:gd name="connsiteY500" fmla="*/ 9050866 h 9738027"/>
                <a:gd name="connsiteX501" fmla="*/ 9842159 w 14030783"/>
                <a:gd name="connsiteY501" fmla="*/ 9009252 h 9738027"/>
                <a:gd name="connsiteX502" fmla="*/ 9858034 w 14030783"/>
                <a:gd name="connsiteY502" fmla="*/ 8981583 h 9738027"/>
                <a:gd name="connsiteX503" fmla="*/ 9911216 w 14030783"/>
                <a:gd name="connsiteY503" fmla="*/ 8980677 h 9738027"/>
                <a:gd name="connsiteX504" fmla="*/ 9932534 w 14030783"/>
                <a:gd name="connsiteY504" fmla="*/ 8931350 h 9738027"/>
                <a:gd name="connsiteX505" fmla="*/ 9981519 w 14030783"/>
                <a:gd name="connsiteY505" fmla="*/ 8904022 h 9738027"/>
                <a:gd name="connsiteX506" fmla="*/ 10063162 w 14030783"/>
                <a:gd name="connsiteY506" fmla="*/ 8850956 h 9738027"/>
                <a:gd name="connsiteX507" fmla="*/ 10140723 w 14030783"/>
                <a:gd name="connsiteY507" fmla="*/ 8802650 h 9738027"/>
                <a:gd name="connsiteX508" fmla="*/ 10169524 w 14030783"/>
                <a:gd name="connsiteY508" fmla="*/ 8768632 h 9738027"/>
                <a:gd name="connsiteX509" fmla="*/ 10138795 w 14030783"/>
                <a:gd name="connsiteY509" fmla="*/ 8719646 h 9738027"/>
                <a:gd name="connsiteX510" fmla="*/ 10178256 w 14030783"/>
                <a:gd name="connsiteY510" fmla="*/ 8683474 h 9738027"/>
                <a:gd name="connsiteX511" fmla="*/ 10238467 w 14030783"/>
                <a:gd name="connsiteY511" fmla="*/ 8664197 h 9738027"/>
                <a:gd name="connsiteX512" fmla="*/ 10291535 w 14030783"/>
                <a:gd name="connsiteY512" fmla="*/ 8642539 h 9738027"/>
                <a:gd name="connsiteX513" fmla="*/ 10332470 w 14030783"/>
                <a:gd name="connsiteY513" fmla="*/ 8610902 h 9738027"/>
                <a:gd name="connsiteX514" fmla="*/ 10389847 w 14030783"/>
                <a:gd name="connsiteY514" fmla="*/ 8533002 h 9738027"/>
                <a:gd name="connsiteX515" fmla="*/ 10402207 w 14030783"/>
                <a:gd name="connsiteY515" fmla="*/ 8525971 h 9738027"/>
                <a:gd name="connsiteX516" fmla="*/ 10436905 w 14030783"/>
                <a:gd name="connsiteY516" fmla="*/ 8480274 h 9738027"/>
                <a:gd name="connsiteX517" fmla="*/ 10475232 w 14030783"/>
                <a:gd name="connsiteY517" fmla="*/ 8443875 h 9738027"/>
                <a:gd name="connsiteX518" fmla="*/ 10518321 w 14030783"/>
                <a:gd name="connsiteY518" fmla="*/ 8395343 h 9738027"/>
                <a:gd name="connsiteX519" fmla="*/ 10533516 w 14030783"/>
                <a:gd name="connsiteY519" fmla="*/ 8308257 h 9738027"/>
                <a:gd name="connsiteX520" fmla="*/ 10538052 w 14030783"/>
                <a:gd name="connsiteY520" fmla="*/ 8247819 h 9738027"/>
                <a:gd name="connsiteX521" fmla="*/ 10520816 w 14030783"/>
                <a:gd name="connsiteY521" fmla="*/ 8171052 h 9738027"/>
                <a:gd name="connsiteX522" fmla="*/ 10561864 w 14030783"/>
                <a:gd name="connsiteY522" fmla="*/ 8117643 h 9738027"/>
                <a:gd name="connsiteX523" fmla="*/ 10605407 w 14030783"/>
                <a:gd name="connsiteY523" fmla="*/ 8119571 h 9738027"/>
                <a:gd name="connsiteX524" fmla="*/ 10666072 w 14030783"/>
                <a:gd name="connsiteY524" fmla="*/ 8102676 h 9738027"/>
                <a:gd name="connsiteX525" fmla="*/ 10693627 w 14030783"/>
                <a:gd name="connsiteY525" fmla="*/ 8025569 h 9738027"/>
                <a:gd name="connsiteX526" fmla="*/ 10735128 w 14030783"/>
                <a:gd name="connsiteY526" fmla="*/ 7994839 h 9738027"/>
                <a:gd name="connsiteX527" fmla="*/ 10813823 w 14030783"/>
                <a:gd name="connsiteY527" fmla="*/ 7894940 h 9738027"/>
                <a:gd name="connsiteX528" fmla="*/ 10845233 w 14030783"/>
                <a:gd name="connsiteY528" fmla="*/ 7805246 h 9738027"/>
                <a:gd name="connsiteX529" fmla="*/ 10886394 w 14030783"/>
                <a:gd name="connsiteY529" fmla="*/ 7745488 h 9738027"/>
                <a:gd name="connsiteX530" fmla="*/ 10942297 w 14030783"/>
                <a:gd name="connsiteY530" fmla="*/ 7730520 h 9738027"/>
                <a:gd name="connsiteX531" fmla="*/ 10997292 w 14030783"/>
                <a:gd name="connsiteY531" fmla="*/ 7727685 h 9738027"/>
                <a:gd name="connsiteX532" fmla="*/ 10990829 w 14030783"/>
                <a:gd name="connsiteY532" fmla="*/ 7706028 h 9738027"/>
                <a:gd name="connsiteX533" fmla="*/ 10982778 w 14030783"/>
                <a:gd name="connsiteY533" fmla="*/ 7652732 h 9738027"/>
                <a:gd name="connsiteX534" fmla="*/ 10989695 w 14030783"/>
                <a:gd name="connsiteY534" fmla="*/ 7604427 h 9738027"/>
                <a:gd name="connsiteX535" fmla="*/ 10956584 w 14030783"/>
                <a:gd name="connsiteY535" fmla="*/ 7507590 h 9738027"/>
                <a:gd name="connsiteX536" fmla="*/ 10954430 w 14030783"/>
                <a:gd name="connsiteY536" fmla="*/ 7454521 h 9738027"/>
                <a:gd name="connsiteX537" fmla="*/ 11002735 w 14030783"/>
                <a:gd name="connsiteY537" fmla="*/ 7401681 h 9738027"/>
                <a:gd name="connsiteX538" fmla="*/ 11063741 w 14030783"/>
                <a:gd name="connsiteY538" fmla="*/ 7373333 h 9738027"/>
                <a:gd name="connsiteX539" fmla="*/ 11055349 w 14030783"/>
                <a:gd name="connsiteY539" fmla="*/ 7335800 h 9738027"/>
                <a:gd name="connsiteX540" fmla="*/ 11013734 w 14030783"/>
                <a:gd name="connsiteY540" fmla="*/ 7306998 h 9738027"/>
                <a:gd name="connsiteX541" fmla="*/ 10951368 w 14030783"/>
                <a:gd name="connsiteY541" fmla="*/ 7239643 h 9738027"/>
                <a:gd name="connsiteX542" fmla="*/ 10890703 w 14030783"/>
                <a:gd name="connsiteY542" fmla="*/ 7270371 h 9738027"/>
                <a:gd name="connsiteX543" fmla="*/ 10820966 w 14030783"/>
                <a:gd name="connsiteY543" fmla="*/ 7263001 h 9738027"/>
                <a:gd name="connsiteX544" fmla="*/ 10823121 w 14030783"/>
                <a:gd name="connsiteY544" fmla="*/ 7205171 h 9738027"/>
                <a:gd name="connsiteX545" fmla="*/ 10869045 w 14030783"/>
                <a:gd name="connsiteY545" fmla="*/ 7133053 h 9738027"/>
                <a:gd name="connsiteX546" fmla="*/ 10916103 w 14030783"/>
                <a:gd name="connsiteY546" fmla="*/ 7116158 h 9738027"/>
                <a:gd name="connsiteX547" fmla="*/ 10956130 w 14030783"/>
                <a:gd name="connsiteY547" fmla="*/ 7087357 h 9738027"/>
                <a:gd name="connsiteX548" fmla="*/ 11012486 w 14030783"/>
                <a:gd name="connsiteY548" fmla="*/ 7074769 h 9738027"/>
                <a:gd name="connsiteX549" fmla="*/ 11072244 w 14030783"/>
                <a:gd name="connsiteY549" fmla="*/ 7055039 h 9738027"/>
                <a:gd name="connsiteX550" fmla="*/ 10968491 w 14030783"/>
                <a:gd name="connsiteY550" fmla="*/ 6954120 h 9738027"/>
                <a:gd name="connsiteX551" fmla="*/ 10942070 w 14030783"/>
                <a:gd name="connsiteY551" fmla="*/ 6879619 h 9738027"/>
                <a:gd name="connsiteX552" fmla="*/ 11036527 w 14030783"/>
                <a:gd name="connsiteY552" fmla="*/ 6886083 h 9738027"/>
                <a:gd name="connsiteX553" fmla="*/ 11084378 w 14030783"/>
                <a:gd name="connsiteY553" fmla="*/ 6856828 h 9738027"/>
                <a:gd name="connsiteX554" fmla="*/ 11026321 w 14030783"/>
                <a:gd name="connsiteY554" fmla="*/ 6788566 h 9738027"/>
                <a:gd name="connsiteX555" fmla="*/ 10953749 w 14030783"/>
                <a:gd name="connsiteY555" fmla="*/ 6740714 h 9738027"/>
                <a:gd name="connsiteX556" fmla="*/ 10948307 w 14030783"/>
                <a:gd name="connsiteY556" fmla="*/ 6692862 h 9738027"/>
                <a:gd name="connsiteX557" fmla="*/ 10895692 w 14030783"/>
                <a:gd name="connsiteY557" fmla="*/ 6668143 h 9738027"/>
                <a:gd name="connsiteX558" fmla="*/ 10852603 w 14030783"/>
                <a:gd name="connsiteY558" fmla="*/ 6633671 h 9738027"/>
                <a:gd name="connsiteX559" fmla="*/ 10842851 w 14030783"/>
                <a:gd name="connsiteY559" fmla="*/ 6556790 h 9738027"/>
                <a:gd name="connsiteX560" fmla="*/ 10832646 w 14030783"/>
                <a:gd name="connsiteY560" fmla="*/ 6494198 h 9738027"/>
                <a:gd name="connsiteX561" fmla="*/ 10779578 w 14030783"/>
                <a:gd name="connsiteY561" fmla="*/ 6367878 h 9738027"/>
                <a:gd name="connsiteX562" fmla="*/ 10750549 w 14030783"/>
                <a:gd name="connsiteY562" fmla="*/ 6247228 h 9738027"/>
                <a:gd name="connsiteX563" fmla="*/ 10707007 w 14030783"/>
                <a:gd name="connsiteY563" fmla="*/ 6218200 h 9738027"/>
                <a:gd name="connsiteX564" fmla="*/ 10658021 w 14030783"/>
                <a:gd name="connsiteY564" fmla="*/ 6155833 h 9738027"/>
                <a:gd name="connsiteX565" fmla="*/ 10547349 w 14030783"/>
                <a:gd name="connsiteY565" fmla="*/ 6072831 h 9738027"/>
                <a:gd name="connsiteX566" fmla="*/ 10465027 w 14030783"/>
                <a:gd name="connsiteY566" fmla="*/ 6005701 h 9738027"/>
                <a:gd name="connsiteX567" fmla="*/ 10480221 w 14030783"/>
                <a:gd name="connsiteY567" fmla="*/ 5885505 h 9738027"/>
                <a:gd name="connsiteX568" fmla="*/ 10547803 w 14030783"/>
                <a:gd name="connsiteY568" fmla="*/ 5822232 h 9738027"/>
                <a:gd name="connsiteX569" fmla="*/ 10634435 w 14030783"/>
                <a:gd name="connsiteY569" fmla="*/ 5724714 h 9738027"/>
                <a:gd name="connsiteX570" fmla="*/ 10668453 w 14030783"/>
                <a:gd name="connsiteY570" fmla="*/ 5637402 h 9738027"/>
                <a:gd name="connsiteX571" fmla="*/ 10711996 w 14030783"/>
                <a:gd name="connsiteY571" fmla="*/ 5604745 h 9738027"/>
                <a:gd name="connsiteX572" fmla="*/ 10789103 w 14030783"/>
                <a:gd name="connsiteY572" fmla="*/ 5627196 h 9738027"/>
                <a:gd name="connsiteX573" fmla="*/ 10799989 w 14030783"/>
                <a:gd name="connsiteY573" fmla="*/ 5560067 h 9738027"/>
                <a:gd name="connsiteX574" fmla="*/ 10853057 w 14030783"/>
                <a:gd name="connsiteY574" fmla="*/ 5502464 h 9738027"/>
                <a:gd name="connsiteX575" fmla="*/ 10929936 w 14030783"/>
                <a:gd name="connsiteY575" fmla="*/ 5468446 h 9738027"/>
                <a:gd name="connsiteX576" fmla="*/ 10997292 w 14030783"/>
                <a:gd name="connsiteY576" fmla="*/ 5463457 h 9738027"/>
                <a:gd name="connsiteX577" fmla="*/ 11027909 w 14030783"/>
                <a:gd name="connsiteY577" fmla="*/ 5434655 h 9738027"/>
                <a:gd name="connsiteX578" fmla="*/ 11090501 w 14030783"/>
                <a:gd name="connsiteY578" fmla="*/ 5395875 h 9738027"/>
                <a:gd name="connsiteX579" fmla="*/ 11200492 w 14030783"/>
                <a:gd name="connsiteY579" fmla="*/ 5361857 h 9738027"/>
                <a:gd name="connsiteX580" fmla="*/ 11244035 w 14030783"/>
                <a:gd name="connsiteY580" fmla="*/ 5332828 h 9738027"/>
                <a:gd name="connsiteX581" fmla="*/ 11200492 w 14030783"/>
                <a:gd name="connsiteY581" fmla="*/ 5303800 h 9738027"/>
                <a:gd name="connsiteX582" fmla="*/ 10910207 w 14030783"/>
                <a:gd name="connsiteY582" fmla="*/ 5260257 h 9738027"/>
                <a:gd name="connsiteX583" fmla="*/ 10866664 w 14030783"/>
                <a:gd name="connsiteY583" fmla="*/ 5216714 h 9738027"/>
                <a:gd name="connsiteX584" fmla="*/ 10721521 w 14030783"/>
                <a:gd name="connsiteY584" fmla="*/ 5274771 h 9738027"/>
                <a:gd name="connsiteX585" fmla="*/ 10663464 w 14030783"/>
                <a:gd name="connsiteY585" fmla="*/ 5303800 h 9738027"/>
                <a:gd name="connsiteX586" fmla="*/ 10576378 w 14030783"/>
                <a:gd name="connsiteY586" fmla="*/ 5390206 h 9738027"/>
                <a:gd name="connsiteX587" fmla="*/ 10479087 w 14030783"/>
                <a:gd name="connsiteY587" fmla="*/ 5361403 h 9738027"/>
                <a:gd name="connsiteX588" fmla="*/ 10407422 w 14030783"/>
                <a:gd name="connsiteY588" fmla="*/ 5317633 h 9738027"/>
                <a:gd name="connsiteX589" fmla="*/ 10387692 w 14030783"/>
                <a:gd name="connsiteY589" fmla="*/ 5245743 h 9738027"/>
                <a:gd name="connsiteX590" fmla="*/ 10402207 w 14030783"/>
                <a:gd name="connsiteY590" fmla="*/ 5187685 h 9738027"/>
                <a:gd name="connsiteX591" fmla="*/ 10431235 w 14030783"/>
                <a:gd name="connsiteY591" fmla="*/ 5144143 h 9738027"/>
                <a:gd name="connsiteX592" fmla="*/ 10387692 w 14030783"/>
                <a:gd name="connsiteY592" fmla="*/ 5115114 h 9738027"/>
                <a:gd name="connsiteX593" fmla="*/ 10329635 w 14030783"/>
                <a:gd name="connsiteY593" fmla="*/ 5100600 h 9738027"/>
                <a:gd name="connsiteX594" fmla="*/ 10242549 w 14030783"/>
                <a:gd name="connsiteY594" fmla="*/ 5071571 h 9738027"/>
                <a:gd name="connsiteX595" fmla="*/ 10199007 w 14030783"/>
                <a:gd name="connsiteY595" fmla="*/ 5057057 h 9738027"/>
                <a:gd name="connsiteX596" fmla="*/ 10112602 w 14030783"/>
                <a:gd name="connsiteY596" fmla="*/ 5028028 h 9738027"/>
                <a:gd name="connsiteX597" fmla="*/ 10083346 w 14030783"/>
                <a:gd name="connsiteY597" fmla="*/ 4921665 h 9738027"/>
                <a:gd name="connsiteX598" fmla="*/ 10088789 w 14030783"/>
                <a:gd name="connsiteY598" fmla="*/ 4868598 h 9738027"/>
                <a:gd name="connsiteX599" fmla="*/ 10141403 w 14030783"/>
                <a:gd name="connsiteY599" fmla="*/ 4758381 h 9738027"/>
                <a:gd name="connsiteX600" fmla="*/ 10227809 w 14030783"/>
                <a:gd name="connsiteY600" fmla="*/ 4753164 h 9738027"/>
                <a:gd name="connsiteX601" fmla="*/ 10301060 w 14030783"/>
                <a:gd name="connsiteY601" fmla="*/ 4791490 h 9738027"/>
                <a:gd name="connsiteX602" fmla="*/ 10350727 w 14030783"/>
                <a:gd name="connsiteY602" fmla="*/ 4762462 h 9738027"/>
                <a:gd name="connsiteX603" fmla="*/ 10404021 w 14030783"/>
                <a:gd name="connsiteY603" fmla="*/ 4752710 h 9738027"/>
                <a:gd name="connsiteX604" fmla="*/ 10461851 w 14030783"/>
                <a:gd name="connsiteY604" fmla="*/ 4698963 h 9738027"/>
                <a:gd name="connsiteX605" fmla="*/ 10486117 w 14030783"/>
                <a:gd name="connsiteY605" fmla="*/ 4607114 h 9738027"/>
                <a:gd name="connsiteX606" fmla="*/ 10530341 w 14030783"/>
                <a:gd name="connsiteY606" fmla="*/ 4532502 h 9738027"/>
                <a:gd name="connsiteX607" fmla="*/ 10634435 w 14030783"/>
                <a:gd name="connsiteY607" fmla="*/ 4520028 h 9738027"/>
                <a:gd name="connsiteX608" fmla="*/ 10677978 w 14030783"/>
                <a:gd name="connsiteY608" fmla="*/ 4491000 h 9738027"/>
                <a:gd name="connsiteX609" fmla="*/ 10750549 w 14030783"/>
                <a:gd name="connsiteY609" fmla="*/ 4403914 h 9738027"/>
                <a:gd name="connsiteX610" fmla="*/ 10794092 w 14030783"/>
                <a:gd name="connsiteY610" fmla="*/ 4360371 h 9738027"/>
                <a:gd name="connsiteX611" fmla="*/ 10814503 w 14030783"/>
                <a:gd name="connsiteY611" fmla="*/ 4302314 h 9738027"/>
                <a:gd name="connsiteX612" fmla="*/ 10887528 w 14030783"/>
                <a:gd name="connsiteY612" fmla="*/ 4251514 h 9738027"/>
                <a:gd name="connsiteX613" fmla="*/ 11016116 w 14030783"/>
                <a:gd name="connsiteY613" fmla="*/ 4232464 h 9738027"/>
                <a:gd name="connsiteX614" fmla="*/ 11142209 w 14030783"/>
                <a:gd name="connsiteY614" fmla="*/ 4307983 h 9738027"/>
                <a:gd name="connsiteX615" fmla="*/ 11165794 w 14030783"/>
                <a:gd name="connsiteY615" fmla="*/ 4433170 h 9738027"/>
                <a:gd name="connsiteX616" fmla="*/ 11117489 w 14030783"/>
                <a:gd name="connsiteY616" fmla="*/ 4505514 h 9738027"/>
                <a:gd name="connsiteX617" fmla="*/ 11087553 w 14030783"/>
                <a:gd name="connsiteY617" fmla="*/ 4551552 h 9738027"/>
                <a:gd name="connsiteX618" fmla="*/ 11088687 w 14030783"/>
                <a:gd name="connsiteY618" fmla="*/ 4577632 h 9738027"/>
                <a:gd name="connsiteX619" fmla="*/ 11026321 w 14030783"/>
                <a:gd name="connsiteY619" fmla="*/ 4592600 h 9738027"/>
                <a:gd name="connsiteX620" fmla="*/ 11011807 w 14030783"/>
                <a:gd name="connsiteY620" fmla="*/ 4650657 h 9738027"/>
                <a:gd name="connsiteX621" fmla="*/ 11098892 w 14030783"/>
                <a:gd name="connsiteY621" fmla="*/ 4665171 h 9738027"/>
                <a:gd name="connsiteX622" fmla="*/ 11055349 w 14030783"/>
                <a:gd name="connsiteY622" fmla="*/ 4708714 h 9738027"/>
                <a:gd name="connsiteX623" fmla="*/ 11040835 w 14030783"/>
                <a:gd name="connsiteY623" fmla="*/ 4752257 h 9738027"/>
                <a:gd name="connsiteX624" fmla="*/ 11055349 w 14030783"/>
                <a:gd name="connsiteY624" fmla="*/ 4781285 h 9738027"/>
                <a:gd name="connsiteX625" fmla="*/ 11098892 w 14030783"/>
                <a:gd name="connsiteY625" fmla="*/ 4737743 h 9738027"/>
                <a:gd name="connsiteX626" fmla="*/ 11229521 w 14030783"/>
                <a:gd name="connsiteY626" fmla="*/ 4650657 h 9738027"/>
                <a:gd name="connsiteX627" fmla="*/ 11287578 w 14030783"/>
                <a:gd name="connsiteY627" fmla="*/ 4636143 h 9738027"/>
                <a:gd name="connsiteX628" fmla="*/ 11374664 w 14030783"/>
                <a:gd name="connsiteY628" fmla="*/ 4592600 h 9738027"/>
                <a:gd name="connsiteX629" fmla="*/ 11461749 w 14030783"/>
                <a:gd name="connsiteY629" fmla="*/ 4549057 h 9738027"/>
                <a:gd name="connsiteX630" fmla="*/ 11577864 w 14030783"/>
                <a:gd name="connsiteY63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61978 w 14030783"/>
                <a:gd name="connsiteY124" fmla="*/ 1951000 h 9738027"/>
                <a:gd name="connsiteX125" fmla="*/ 9657442 w 14030783"/>
                <a:gd name="connsiteY125" fmla="*/ 1994543 h 9738027"/>
                <a:gd name="connsiteX126" fmla="*/ 9727860 w 14030783"/>
                <a:gd name="connsiteY126" fmla="*/ 2082195 h 9738027"/>
                <a:gd name="connsiteX127" fmla="*/ 9887063 w 14030783"/>
                <a:gd name="connsiteY127" fmla="*/ 2040694 h 9738027"/>
                <a:gd name="connsiteX128" fmla="*/ 9952264 w 14030783"/>
                <a:gd name="connsiteY128" fmla="*/ 2067114 h 9738027"/>
                <a:gd name="connsiteX129" fmla="*/ 10010321 w 14030783"/>
                <a:gd name="connsiteY129" fmla="*/ 2096143 h 9738027"/>
                <a:gd name="connsiteX130" fmla="*/ 10053864 w 14030783"/>
                <a:gd name="connsiteY130" fmla="*/ 2110657 h 9738027"/>
                <a:gd name="connsiteX131" fmla="*/ 10068378 w 14030783"/>
                <a:gd name="connsiteY131" fmla="*/ 2067114 h 9738027"/>
                <a:gd name="connsiteX132" fmla="*/ 10156485 w 14030783"/>
                <a:gd name="connsiteY132" fmla="*/ 2001233 h 9738027"/>
                <a:gd name="connsiteX133" fmla="*/ 10285865 w 14030783"/>
                <a:gd name="connsiteY133" fmla="*/ 2007129 h 9738027"/>
                <a:gd name="connsiteX134" fmla="*/ 10387692 w 14030783"/>
                <a:gd name="connsiteY134" fmla="*/ 2067114 h 9738027"/>
                <a:gd name="connsiteX135" fmla="*/ 10416721 w 14030783"/>
                <a:gd name="connsiteY135" fmla="*/ 2110657 h 9738027"/>
                <a:gd name="connsiteX136" fmla="*/ 10476933 w 14030783"/>
                <a:gd name="connsiteY136" fmla="*/ 2173930 h 9738027"/>
                <a:gd name="connsiteX137" fmla="*/ 10566399 w 14030783"/>
                <a:gd name="connsiteY137" fmla="*/ 2261243 h 9738027"/>
                <a:gd name="connsiteX138" fmla="*/ 10590892 w 14030783"/>
                <a:gd name="connsiteY138" fmla="*/ 2328371 h 9738027"/>
                <a:gd name="connsiteX139" fmla="*/ 10576378 w 14030783"/>
                <a:gd name="connsiteY139" fmla="*/ 2429971 h 9738027"/>
                <a:gd name="connsiteX140" fmla="*/ 10489292 w 14030783"/>
                <a:gd name="connsiteY140" fmla="*/ 2415457 h 9738027"/>
                <a:gd name="connsiteX141" fmla="*/ 10366035 w 14030783"/>
                <a:gd name="connsiteY141" fmla="*/ 2384614 h 9738027"/>
                <a:gd name="connsiteX142" fmla="*/ 10081191 w 14030783"/>
                <a:gd name="connsiteY142" fmla="*/ 2437115 h 9738027"/>
                <a:gd name="connsiteX143" fmla="*/ 10049554 w 14030783"/>
                <a:gd name="connsiteY143" fmla="*/ 2519439 h 9738027"/>
                <a:gd name="connsiteX144" fmla="*/ 9954417 w 14030783"/>
                <a:gd name="connsiteY144" fmla="*/ 2541550 h 9738027"/>
                <a:gd name="connsiteX145" fmla="*/ 9875498 w 14030783"/>
                <a:gd name="connsiteY145" fmla="*/ 2529870 h 9738027"/>
                <a:gd name="connsiteX146" fmla="*/ 9823336 w 14030783"/>
                <a:gd name="connsiteY146" fmla="*/ 2608678 h 9738027"/>
                <a:gd name="connsiteX147" fmla="*/ 9749064 w 14030783"/>
                <a:gd name="connsiteY147" fmla="*/ 2705743 h 9738027"/>
                <a:gd name="connsiteX148" fmla="*/ 9647464 w 14030783"/>
                <a:gd name="connsiteY148" fmla="*/ 2807343 h 9738027"/>
                <a:gd name="connsiteX149" fmla="*/ 9415235 w 14030783"/>
                <a:gd name="connsiteY149" fmla="*/ 2821857 h 9738027"/>
                <a:gd name="connsiteX150" fmla="*/ 9371692 w 14030783"/>
                <a:gd name="connsiteY150" fmla="*/ 2850885 h 9738027"/>
                <a:gd name="connsiteX151" fmla="*/ 9313635 w 14030783"/>
                <a:gd name="connsiteY151" fmla="*/ 2923457 h 9738027"/>
                <a:gd name="connsiteX152" fmla="*/ 9284607 w 14030783"/>
                <a:gd name="connsiteY152" fmla="*/ 2967000 h 9738027"/>
                <a:gd name="connsiteX153" fmla="*/ 9197521 w 14030783"/>
                <a:gd name="connsiteY153" fmla="*/ 3025057 h 9738027"/>
                <a:gd name="connsiteX154" fmla="*/ 9095921 w 14030783"/>
                <a:gd name="connsiteY154" fmla="*/ 3010543 h 9738027"/>
                <a:gd name="connsiteX155" fmla="*/ 9052378 w 14030783"/>
                <a:gd name="connsiteY155" fmla="*/ 2981514 h 9738027"/>
                <a:gd name="connsiteX156" fmla="*/ 8950778 w 14030783"/>
                <a:gd name="connsiteY156" fmla="*/ 2952485 h 9738027"/>
                <a:gd name="connsiteX157" fmla="*/ 8863692 w 14030783"/>
                <a:gd name="connsiteY157" fmla="*/ 2923457 h 9738027"/>
                <a:gd name="connsiteX158" fmla="*/ 8820149 w 14030783"/>
                <a:gd name="connsiteY158" fmla="*/ 2937971 h 9738027"/>
                <a:gd name="connsiteX159" fmla="*/ 8762092 w 14030783"/>
                <a:gd name="connsiteY159" fmla="*/ 3068600 h 9738027"/>
                <a:gd name="connsiteX160" fmla="*/ 8747578 w 14030783"/>
                <a:gd name="connsiteY160" fmla="*/ 3112143 h 9738027"/>
                <a:gd name="connsiteX161" fmla="*/ 8733064 w 14030783"/>
                <a:gd name="connsiteY161" fmla="*/ 3155685 h 9738027"/>
                <a:gd name="connsiteX162" fmla="*/ 8776607 w 14030783"/>
                <a:gd name="connsiteY162" fmla="*/ 3358885 h 9738027"/>
                <a:gd name="connsiteX163" fmla="*/ 8791121 w 14030783"/>
                <a:gd name="connsiteY163" fmla="*/ 3402428 h 9738027"/>
                <a:gd name="connsiteX164" fmla="*/ 8689521 w 14030783"/>
                <a:gd name="connsiteY164" fmla="*/ 3460485 h 9738027"/>
                <a:gd name="connsiteX165" fmla="*/ 8602435 w 14030783"/>
                <a:gd name="connsiteY165" fmla="*/ 3504028 h 9738027"/>
                <a:gd name="connsiteX166" fmla="*/ 8566035 w 14030783"/>
                <a:gd name="connsiteY166" fmla="*/ 3552107 h 9738027"/>
                <a:gd name="connsiteX167" fmla="*/ 8500835 w 14030783"/>
                <a:gd name="connsiteY167" fmla="*/ 3620143 h 9738027"/>
                <a:gd name="connsiteX168" fmla="*/ 8428490 w 14030783"/>
                <a:gd name="connsiteY168" fmla="*/ 3652459 h 9738027"/>
                <a:gd name="connsiteX169" fmla="*/ 8375423 w 14030783"/>
                <a:gd name="connsiteY169" fmla="*/ 3686024 h 9738027"/>
                <a:gd name="connsiteX170" fmla="*/ 8261010 w 14030783"/>
                <a:gd name="connsiteY170" fmla="*/ 3787170 h 9738027"/>
                <a:gd name="connsiteX171" fmla="*/ 8137751 w 14030783"/>
                <a:gd name="connsiteY171" fmla="*/ 3783882 h 9738027"/>
                <a:gd name="connsiteX172" fmla="*/ 7977641 w 14030783"/>
                <a:gd name="connsiteY172" fmla="*/ 3772203 h 9738027"/>
                <a:gd name="connsiteX173" fmla="*/ 7876721 w 14030783"/>
                <a:gd name="connsiteY173" fmla="*/ 3765285 h 9738027"/>
                <a:gd name="connsiteX174" fmla="*/ 7760607 w 14030783"/>
                <a:gd name="connsiteY174" fmla="*/ 3760750 h 9738027"/>
                <a:gd name="connsiteX175" fmla="*/ 7695632 w 14030783"/>
                <a:gd name="connsiteY175" fmla="*/ 3787397 h 9738027"/>
                <a:gd name="connsiteX176" fmla="*/ 7649709 w 14030783"/>
                <a:gd name="connsiteY176" fmla="*/ 3813818 h 9738027"/>
                <a:gd name="connsiteX177" fmla="*/ 7601403 w 14030783"/>
                <a:gd name="connsiteY177" fmla="*/ 3835702 h 9738027"/>
                <a:gd name="connsiteX178" fmla="*/ 7499349 w 14030783"/>
                <a:gd name="connsiteY178" fmla="*/ 3881400 h 9738027"/>
                <a:gd name="connsiteX179" fmla="*/ 7455807 w 14030783"/>
                <a:gd name="connsiteY179" fmla="*/ 3910428 h 9738027"/>
                <a:gd name="connsiteX180" fmla="*/ 7426778 w 14030783"/>
                <a:gd name="connsiteY180" fmla="*/ 3953971 h 9738027"/>
                <a:gd name="connsiteX181" fmla="*/ 7339692 w 14030783"/>
                <a:gd name="connsiteY181" fmla="*/ 3983000 h 9738027"/>
                <a:gd name="connsiteX182" fmla="*/ 7209064 w 14030783"/>
                <a:gd name="connsiteY182" fmla="*/ 4012028 h 9738027"/>
                <a:gd name="connsiteX183" fmla="*/ 7123678 w 14030783"/>
                <a:gd name="connsiteY183" fmla="*/ 3927551 h 9738027"/>
                <a:gd name="connsiteX184" fmla="*/ 7020378 w 14030783"/>
                <a:gd name="connsiteY184" fmla="*/ 3924943 h 9738027"/>
                <a:gd name="connsiteX185" fmla="*/ 6915604 w 14030783"/>
                <a:gd name="connsiteY185" fmla="*/ 3941952 h 9738027"/>
                <a:gd name="connsiteX186" fmla="*/ 6788149 w 14030783"/>
                <a:gd name="connsiteY186" fmla="*/ 3905213 h 9738027"/>
                <a:gd name="connsiteX187" fmla="*/ 6676571 w 14030783"/>
                <a:gd name="connsiteY187" fmla="*/ 3860989 h 9738027"/>
                <a:gd name="connsiteX188" fmla="*/ 6584722 w 14030783"/>
                <a:gd name="connsiteY188" fmla="*/ 3822435 h 9738027"/>
                <a:gd name="connsiteX189" fmla="*/ 6526892 w 14030783"/>
                <a:gd name="connsiteY189" fmla="*/ 3798396 h 9738027"/>
                <a:gd name="connsiteX190" fmla="*/ 6466680 w 14030783"/>
                <a:gd name="connsiteY190" fmla="*/ 3781501 h 9738027"/>
                <a:gd name="connsiteX191" fmla="*/ 6265635 w 14030783"/>
                <a:gd name="connsiteY191" fmla="*/ 3692714 h 9738027"/>
                <a:gd name="connsiteX192" fmla="*/ 6207578 w 14030783"/>
                <a:gd name="connsiteY192" fmla="*/ 3678200 h 9738027"/>
                <a:gd name="connsiteX193" fmla="*/ 5960835 w 14030783"/>
                <a:gd name="connsiteY193" fmla="*/ 3663685 h 9738027"/>
                <a:gd name="connsiteX194" fmla="*/ 5627007 w 14030783"/>
                <a:gd name="connsiteY194" fmla="*/ 3663685 h 9738027"/>
                <a:gd name="connsiteX195" fmla="*/ 5568949 w 14030783"/>
                <a:gd name="connsiteY195" fmla="*/ 3678200 h 9738027"/>
                <a:gd name="connsiteX196" fmla="*/ 5481864 w 14030783"/>
                <a:gd name="connsiteY196" fmla="*/ 3692714 h 9738027"/>
                <a:gd name="connsiteX197" fmla="*/ 5293178 w 14030783"/>
                <a:gd name="connsiteY197" fmla="*/ 3678200 h 9738027"/>
                <a:gd name="connsiteX198" fmla="*/ 5206092 w 14030783"/>
                <a:gd name="connsiteY198" fmla="*/ 3620143 h 9738027"/>
                <a:gd name="connsiteX199" fmla="*/ 5191578 w 14030783"/>
                <a:gd name="connsiteY199" fmla="*/ 3576600 h 9738027"/>
                <a:gd name="connsiteX200" fmla="*/ 5104492 w 14030783"/>
                <a:gd name="connsiteY200" fmla="*/ 3489514 h 9738027"/>
                <a:gd name="connsiteX201" fmla="*/ 5070701 w 14030783"/>
                <a:gd name="connsiteY201" fmla="*/ 3392450 h 9738027"/>
                <a:gd name="connsiteX202" fmla="*/ 5022623 w 14030783"/>
                <a:gd name="connsiteY202" fmla="*/ 3281325 h 9738027"/>
                <a:gd name="connsiteX203" fmla="*/ 5031921 w 14030783"/>
                <a:gd name="connsiteY203" fmla="*/ 3213743 h 9738027"/>
                <a:gd name="connsiteX204" fmla="*/ 4959349 w 14030783"/>
                <a:gd name="connsiteY204" fmla="*/ 3199228 h 9738027"/>
                <a:gd name="connsiteX205" fmla="*/ 4879408 w 14030783"/>
                <a:gd name="connsiteY205" fmla="*/ 3194693 h 9738027"/>
                <a:gd name="connsiteX206" fmla="*/ 4785178 w 14030783"/>
                <a:gd name="connsiteY206" fmla="*/ 3141171 h 9738027"/>
                <a:gd name="connsiteX207" fmla="*/ 4727121 w 14030783"/>
                <a:gd name="connsiteY207" fmla="*/ 3054085 h 9738027"/>
                <a:gd name="connsiteX208" fmla="*/ 4683578 w 14030783"/>
                <a:gd name="connsiteY208" fmla="*/ 3039571 h 9738027"/>
                <a:gd name="connsiteX209" fmla="*/ 4640035 w 14030783"/>
                <a:gd name="connsiteY209" fmla="*/ 3010543 h 9738027"/>
                <a:gd name="connsiteX210" fmla="*/ 4494892 w 14030783"/>
                <a:gd name="connsiteY210" fmla="*/ 2981514 h 9738027"/>
                <a:gd name="connsiteX211" fmla="*/ 4318113 w 14030783"/>
                <a:gd name="connsiteY211" fmla="*/ 2930828 h 9738027"/>
                <a:gd name="connsiteX212" fmla="*/ 4132035 w 14030783"/>
                <a:gd name="connsiteY212" fmla="*/ 2894428 h 9738027"/>
                <a:gd name="connsiteX213" fmla="*/ 4056856 w 14030783"/>
                <a:gd name="connsiteY213" fmla="*/ 2901119 h 9738027"/>
                <a:gd name="connsiteX214" fmla="*/ 3975213 w 14030783"/>
                <a:gd name="connsiteY214" fmla="*/ 2864946 h 9738027"/>
                <a:gd name="connsiteX215" fmla="*/ 3950948 w 14030783"/>
                <a:gd name="connsiteY215" fmla="*/ 2777520 h 9738027"/>
                <a:gd name="connsiteX216" fmla="*/ 4034292 w 14030783"/>
                <a:gd name="connsiteY216" fmla="*/ 2620358 h 9738027"/>
                <a:gd name="connsiteX217" fmla="*/ 4030435 w 14030783"/>
                <a:gd name="connsiteY217" fmla="*/ 2488028 h 9738027"/>
                <a:gd name="connsiteX218" fmla="*/ 3996871 w 14030783"/>
                <a:gd name="connsiteY218" fmla="*/ 2328144 h 9738027"/>
                <a:gd name="connsiteX219" fmla="*/ 3936433 w 14030783"/>
                <a:gd name="connsiteY219" fmla="*/ 2221328 h 9738027"/>
                <a:gd name="connsiteX220" fmla="*/ 3914321 w 14030783"/>
                <a:gd name="connsiteY220" fmla="*/ 2139685 h 9738027"/>
                <a:gd name="connsiteX221" fmla="*/ 3783466 w 14030783"/>
                <a:gd name="connsiteY221" fmla="*/ 1999305 h 9738027"/>
                <a:gd name="connsiteX222" fmla="*/ 3712823 w 14030783"/>
                <a:gd name="connsiteY222" fmla="*/ 1951226 h 9738027"/>
                <a:gd name="connsiteX223" fmla="*/ 3606913 w 14030783"/>
                <a:gd name="connsiteY223" fmla="*/ 1968122 h 9738027"/>
                <a:gd name="connsiteX224" fmla="*/ 3493407 w 14030783"/>
                <a:gd name="connsiteY224" fmla="*/ 1951000 h 9738027"/>
                <a:gd name="connsiteX225" fmla="*/ 3464378 w 14030783"/>
                <a:gd name="connsiteY225" fmla="*/ 1907457 h 9738027"/>
                <a:gd name="connsiteX226" fmla="*/ 3406321 w 14030783"/>
                <a:gd name="connsiteY226" fmla="*/ 1849400 h 9738027"/>
                <a:gd name="connsiteX227" fmla="*/ 3322524 w 14030783"/>
                <a:gd name="connsiteY227" fmla="*/ 1756418 h 9738027"/>
                <a:gd name="connsiteX228" fmla="*/ 3297577 w 14030783"/>
                <a:gd name="connsiteY228" fmla="*/ 1640757 h 9738027"/>
                <a:gd name="connsiteX229" fmla="*/ 3261178 w 14030783"/>
                <a:gd name="connsiteY229" fmla="*/ 1588143 h 9738027"/>
                <a:gd name="connsiteX230" fmla="*/ 3133158 w 14030783"/>
                <a:gd name="connsiteY230" fmla="*/ 1569319 h 9738027"/>
                <a:gd name="connsiteX231" fmla="*/ 3066255 w 14030783"/>
                <a:gd name="connsiteY231" fmla="*/ 1617626 h 9738027"/>
                <a:gd name="connsiteX232" fmla="*/ 3031557 w 14030783"/>
                <a:gd name="connsiteY232" fmla="*/ 1714235 h 9738027"/>
                <a:gd name="connsiteX233" fmla="*/ 3014435 w 14030783"/>
                <a:gd name="connsiteY233" fmla="*/ 1776828 h 9738027"/>
                <a:gd name="connsiteX234" fmla="*/ 2949235 w 14030783"/>
                <a:gd name="connsiteY234" fmla="*/ 1808012 h 9738027"/>
                <a:gd name="connsiteX235" fmla="*/ 2829379 w 14030783"/>
                <a:gd name="connsiteY235" fmla="*/ 1820258 h 9738027"/>
                <a:gd name="connsiteX236" fmla="*/ 2804998 w 14030783"/>
                <a:gd name="connsiteY236" fmla="*/ 1842257 h 9738027"/>
                <a:gd name="connsiteX237" fmla="*/ 2772682 w 14030783"/>
                <a:gd name="connsiteY237" fmla="*/ 1878428 h 9738027"/>
                <a:gd name="connsiteX238" fmla="*/ 2757942 w 14030783"/>
                <a:gd name="connsiteY238" fmla="*/ 1998851 h 9738027"/>
                <a:gd name="connsiteX239" fmla="*/ 2772001 w 14030783"/>
                <a:gd name="connsiteY239" fmla="*/ 2139913 h 9738027"/>
                <a:gd name="connsiteX240" fmla="*/ 2771547 w 14030783"/>
                <a:gd name="connsiteY240" fmla="*/ 2255572 h 9738027"/>
                <a:gd name="connsiteX241" fmla="*/ 2695121 w 14030783"/>
                <a:gd name="connsiteY241" fmla="*/ 2328371 h 9738027"/>
                <a:gd name="connsiteX242" fmla="*/ 2457904 w 14030783"/>
                <a:gd name="connsiteY242" fmla="*/ 2320320 h 9738027"/>
                <a:gd name="connsiteX243" fmla="*/ 2317749 w 14030783"/>
                <a:gd name="connsiteY243" fmla="*/ 2284828 h 9738027"/>
                <a:gd name="connsiteX244" fmla="*/ 2274207 w 14030783"/>
                <a:gd name="connsiteY244" fmla="*/ 2270314 h 9738027"/>
                <a:gd name="connsiteX245" fmla="*/ 2143578 w 14030783"/>
                <a:gd name="connsiteY245" fmla="*/ 2284828 h 9738027"/>
                <a:gd name="connsiteX246" fmla="*/ 2129064 w 14030783"/>
                <a:gd name="connsiteY246" fmla="*/ 2357400 h 9738027"/>
                <a:gd name="connsiteX247" fmla="*/ 2099808 w 14030783"/>
                <a:gd name="connsiteY247" fmla="*/ 2463763 h 9738027"/>
                <a:gd name="connsiteX248" fmla="*/ 2070553 w 14030783"/>
                <a:gd name="connsiteY248" fmla="*/ 2561053 h 9738027"/>
                <a:gd name="connsiteX249" fmla="*/ 2027464 w 14030783"/>
                <a:gd name="connsiteY249" fmla="*/ 2647459 h 9738027"/>
                <a:gd name="connsiteX250" fmla="*/ 2025309 w 14030783"/>
                <a:gd name="connsiteY250" fmla="*/ 2780695 h 9738027"/>
                <a:gd name="connsiteX251" fmla="*/ 2085295 w 14030783"/>
                <a:gd name="connsiteY251" fmla="*/ 2852813 h 9738027"/>
                <a:gd name="connsiteX252" fmla="*/ 2020093 w 14030783"/>
                <a:gd name="connsiteY252" fmla="*/ 2903953 h 9738027"/>
                <a:gd name="connsiteX253" fmla="*/ 1918493 w 14030783"/>
                <a:gd name="connsiteY253" fmla="*/ 2846576 h 9738027"/>
                <a:gd name="connsiteX254" fmla="*/ 1817348 w 14030783"/>
                <a:gd name="connsiteY254" fmla="*/ 2863245 h 9738027"/>
                <a:gd name="connsiteX255" fmla="*/ 1621064 w 14030783"/>
                <a:gd name="connsiteY255" fmla="*/ 2908943 h 9738027"/>
                <a:gd name="connsiteX256" fmla="*/ 1582510 w 14030783"/>
                <a:gd name="connsiteY256" fmla="*/ 2933435 h 9738027"/>
                <a:gd name="connsiteX257" fmla="*/ 1512773 w 14030783"/>
                <a:gd name="connsiteY257" fmla="*/ 2955320 h 9738027"/>
                <a:gd name="connsiteX258" fmla="*/ 1517309 w 14030783"/>
                <a:gd name="connsiteY258" fmla="*/ 3013150 h 9738027"/>
                <a:gd name="connsiteX259" fmla="*/ 1549173 w 14030783"/>
                <a:gd name="connsiteY259" fmla="*/ 3107153 h 9738027"/>
                <a:gd name="connsiteX260" fmla="*/ 1592716 w 14030783"/>
                <a:gd name="connsiteY260" fmla="*/ 3191403 h 9738027"/>
                <a:gd name="connsiteX261" fmla="*/ 1641135 w 14030783"/>
                <a:gd name="connsiteY261" fmla="*/ 3379977 h 9738027"/>
                <a:gd name="connsiteX262" fmla="*/ 1679235 w 14030783"/>
                <a:gd name="connsiteY262" fmla="*/ 3515708 h 9738027"/>
                <a:gd name="connsiteX263" fmla="*/ 1611766 w 14030783"/>
                <a:gd name="connsiteY263" fmla="*/ 3576373 h 9738027"/>
                <a:gd name="connsiteX264" fmla="*/ 1603941 w 14030783"/>
                <a:gd name="connsiteY264" fmla="*/ 3629214 h 9738027"/>
                <a:gd name="connsiteX265" fmla="*/ 1562554 w 14030783"/>
                <a:gd name="connsiteY265" fmla="*/ 3677633 h 9738027"/>
                <a:gd name="connsiteX266" fmla="*/ 1524454 w 14030783"/>
                <a:gd name="connsiteY266" fmla="*/ 3753833 h 9738027"/>
                <a:gd name="connsiteX267" fmla="*/ 1548492 w 14030783"/>
                <a:gd name="connsiteY267" fmla="*/ 3852371 h 9738027"/>
                <a:gd name="connsiteX268" fmla="*/ 1504949 w 14030783"/>
                <a:gd name="connsiteY268" fmla="*/ 3866885 h 9738027"/>
                <a:gd name="connsiteX269" fmla="*/ 1446892 w 14030783"/>
                <a:gd name="connsiteY269" fmla="*/ 3881400 h 9738027"/>
                <a:gd name="connsiteX270" fmla="*/ 1427615 w 14030783"/>
                <a:gd name="connsiteY270" fmla="*/ 3913037 h 9738027"/>
                <a:gd name="connsiteX271" fmla="*/ 1374548 w 14030783"/>
                <a:gd name="connsiteY271" fmla="*/ 3939910 h 9738027"/>
                <a:gd name="connsiteX272" fmla="*/ 1333386 w 14030783"/>
                <a:gd name="connsiteY272" fmla="*/ 3980845 h 9738027"/>
                <a:gd name="connsiteX273" fmla="*/ 1200149 w 14030783"/>
                <a:gd name="connsiteY273" fmla="*/ 4041057 h 9738027"/>
                <a:gd name="connsiteX274" fmla="*/ 1132114 w 14030783"/>
                <a:gd name="connsiteY274" fmla="*/ 4089135 h 9738027"/>
                <a:gd name="connsiteX275" fmla="*/ 1102858 w 14030783"/>
                <a:gd name="connsiteY275" fmla="*/ 4120319 h 9738027"/>
                <a:gd name="connsiteX276" fmla="*/ 1052398 w 14030783"/>
                <a:gd name="connsiteY276" fmla="*/ 4154337 h 9738027"/>
                <a:gd name="connsiteX277" fmla="*/ 996269 w 14030783"/>
                <a:gd name="connsiteY277" fmla="*/ 4183591 h 9738027"/>
                <a:gd name="connsiteX278" fmla="*/ 870857 w 14030783"/>
                <a:gd name="connsiteY278" fmla="*/ 4203322 h 9738027"/>
                <a:gd name="connsiteX279" fmla="*/ 759958 w 14030783"/>
                <a:gd name="connsiteY279" fmla="*/ 4204229 h 9738027"/>
                <a:gd name="connsiteX280" fmla="*/ 716642 w 14030783"/>
                <a:gd name="connsiteY280" fmla="*/ 4307531 h 9738027"/>
                <a:gd name="connsiteX281" fmla="*/ 648607 w 14030783"/>
                <a:gd name="connsiteY281" fmla="*/ 4389400 h 9738027"/>
                <a:gd name="connsiteX282" fmla="*/ 561521 w 14030783"/>
                <a:gd name="connsiteY282" fmla="*/ 4432943 h 9738027"/>
                <a:gd name="connsiteX283" fmla="*/ 474435 w 14030783"/>
                <a:gd name="connsiteY283" fmla="*/ 4418428 h 9738027"/>
                <a:gd name="connsiteX284" fmla="*/ 459921 w 14030783"/>
                <a:gd name="connsiteY284" fmla="*/ 4374885 h 9738027"/>
                <a:gd name="connsiteX285" fmla="*/ 416378 w 14030783"/>
                <a:gd name="connsiteY285" fmla="*/ 4345857 h 9738027"/>
                <a:gd name="connsiteX286" fmla="*/ 358321 w 14030783"/>
                <a:gd name="connsiteY286" fmla="*/ 4360371 h 9738027"/>
                <a:gd name="connsiteX287" fmla="*/ 300264 w 14030783"/>
                <a:gd name="connsiteY287" fmla="*/ 4403914 h 9738027"/>
                <a:gd name="connsiteX288" fmla="*/ 169635 w 14030783"/>
                <a:gd name="connsiteY288" fmla="*/ 4476485 h 9738027"/>
                <a:gd name="connsiteX289" fmla="*/ 103980 w 14030783"/>
                <a:gd name="connsiteY289" fmla="*/ 4551438 h 9738027"/>
                <a:gd name="connsiteX290" fmla="*/ 72571 w 14030783"/>
                <a:gd name="connsiteY290" fmla="*/ 4643287 h 9738027"/>
                <a:gd name="connsiteX291" fmla="*/ 453 w 14030783"/>
                <a:gd name="connsiteY291" fmla="*/ 4715858 h 9738027"/>
                <a:gd name="connsiteX292" fmla="*/ 52840 w 14030783"/>
                <a:gd name="connsiteY292" fmla="*/ 4784914 h 9738027"/>
                <a:gd name="connsiteX293" fmla="*/ 53521 w 14030783"/>
                <a:gd name="connsiteY293" fmla="*/ 4853857 h 9738027"/>
                <a:gd name="connsiteX294" fmla="*/ 111578 w 14030783"/>
                <a:gd name="connsiteY294" fmla="*/ 4868371 h 9738027"/>
                <a:gd name="connsiteX295" fmla="*/ 155121 w 14030783"/>
                <a:gd name="connsiteY295" fmla="*/ 4882885 h 9738027"/>
                <a:gd name="connsiteX296" fmla="*/ 256721 w 14030783"/>
                <a:gd name="connsiteY296" fmla="*/ 4984485 h 9738027"/>
                <a:gd name="connsiteX297" fmla="*/ 319086 w 14030783"/>
                <a:gd name="connsiteY297" fmla="*/ 5098219 h 9738027"/>
                <a:gd name="connsiteX298" fmla="*/ 304572 w 14030783"/>
                <a:gd name="connsiteY298" fmla="*/ 5294275 h 9738027"/>
                <a:gd name="connsiteX299" fmla="*/ 242207 w 14030783"/>
                <a:gd name="connsiteY299" fmla="*/ 5390885 h 9738027"/>
                <a:gd name="connsiteX300" fmla="*/ 300264 w 14030783"/>
                <a:gd name="connsiteY300" fmla="*/ 5419914 h 9738027"/>
                <a:gd name="connsiteX301" fmla="*/ 358321 w 14030783"/>
                <a:gd name="connsiteY301" fmla="*/ 5434428 h 9738027"/>
                <a:gd name="connsiteX302" fmla="*/ 401864 w 14030783"/>
                <a:gd name="connsiteY302" fmla="*/ 5463457 h 9738027"/>
                <a:gd name="connsiteX303" fmla="*/ 445407 w 14030783"/>
                <a:gd name="connsiteY303" fmla="*/ 5477971 h 9738027"/>
                <a:gd name="connsiteX304" fmla="*/ 567985 w 14030783"/>
                <a:gd name="connsiteY304" fmla="*/ 5522195 h 9738027"/>
                <a:gd name="connsiteX305" fmla="*/ 573201 w 14030783"/>
                <a:gd name="connsiteY305" fmla="*/ 5647380 h 9738027"/>
                <a:gd name="connsiteX306" fmla="*/ 587715 w 14030783"/>
                <a:gd name="connsiteY306" fmla="*/ 5739228 h 9738027"/>
                <a:gd name="connsiteX307" fmla="*/ 715282 w 14030783"/>
                <a:gd name="connsiteY307" fmla="*/ 5711333 h 9738027"/>
                <a:gd name="connsiteX308" fmla="*/ 754742 w 14030783"/>
                <a:gd name="connsiteY308" fmla="*/ 5764402 h 9738027"/>
                <a:gd name="connsiteX309" fmla="*/ 822778 w 14030783"/>
                <a:gd name="connsiteY309" fmla="*/ 5811800 h 9738027"/>
                <a:gd name="connsiteX310" fmla="*/ 982435 w 14030783"/>
                <a:gd name="connsiteY310" fmla="*/ 5826314 h 9738027"/>
                <a:gd name="connsiteX311" fmla="*/ 1061470 w 14030783"/>
                <a:gd name="connsiteY311" fmla="*/ 5855796 h 9738027"/>
                <a:gd name="connsiteX312" fmla="*/ 1064304 w 14030783"/>
                <a:gd name="connsiteY312" fmla="*/ 5925533 h 9738027"/>
                <a:gd name="connsiteX313" fmla="*/ 1069295 w 14030783"/>
                <a:gd name="connsiteY313" fmla="*/ 6024751 h 9738027"/>
                <a:gd name="connsiteX314" fmla="*/ 1156607 w 14030783"/>
                <a:gd name="connsiteY314" fmla="*/ 6087571 h 9738027"/>
                <a:gd name="connsiteX315" fmla="*/ 1214890 w 14030783"/>
                <a:gd name="connsiteY315" fmla="*/ 6116033 h 9738027"/>
                <a:gd name="connsiteX316" fmla="*/ 1229178 w 14030783"/>
                <a:gd name="connsiteY316" fmla="*/ 6189171 h 9738027"/>
                <a:gd name="connsiteX317" fmla="*/ 1185635 w 14030783"/>
                <a:gd name="connsiteY317" fmla="*/ 6218200 h 9738027"/>
                <a:gd name="connsiteX318" fmla="*/ 1207520 w 14030783"/>
                <a:gd name="connsiteY318" fmla="*/ 6388289 h 9738027"/>
                <a:gd name="connsiteX319" fmla="*/ 1265123 w 14030783"/>
                <a:gd name="connsiteY319" fmla="*/ 6477075 h 9738027"/>
                <a:gd name="connsiteX320" fmla="*/ 1313203 w 14030783"/>
                <a:gd name="connsiteY320" fmla="*/ 6568924 h 9738027"/>
                <a:gd name="connsiteX321" fmla="*/ 1265350 w 14030783"/>
                <a:gd name="connsiteY321" fmla="*/ 6651020 h 9738027"/>
                <a:gd name="connsiteX322" fmla="*/ 1163977 w 14030783"/>
                <a:gd name="connsiteY322" fmla="*/ 6610539 h 9738027"/>
                <a:gd name="connsiteX323" fmla="*/ 1142092 w 14030783"/>
                <a:gd name="connsiteY323" fmla="*/ 6682657 h 9738027"/>
                <a:gd name="connsiteX324" fmla="*/ 1176790 w 14030783"/>
                <a:gd name="connsiteY324" fmla="*/ 6768495 h 9738027"/>
                <a:gd name="connsiteX325" fmla="*/ 1173729 w 14030783"/>
                <a:gd name="connsiteY325" fmla="*/ 6871115 h 9738027"/>
                <a:gd name="connsiteX326" fmla="*/ 1188697 w 14030783"/>
                <a:gd name="connsiteY326" fmla="*/ 6955140 h 9738027"/>
                <a:gd name="connsiteX327" fmla="*/ 1248909 w 14030783"/>
                <a:gd name="connsiteY327" fmla="*/ 7021475 h 9738027"/>
                <a:gd name="connsiteX328" fmla="*/ 1405503 w 14030783"/>
                <a:gd name="connsiteY328" fmla="*/ 7104025 h 9738027"/>
                <a:gd name="connsiteX329" fmla="*/ 1487827 w 14030783"/>
                <a:gd name="connsiteY329" fmla="*/ 7157093 h 9738027"/>
                <a:gd name="connsiteX330" fmla="*/ 1569470 w 14030783"/>
                <a:gd name="connsiteY330" fmla="*/ 7212541 h 9738027"/>
                <a:gd name="connsiteX331" fmla="*/ 1650092 w 14030783"/>
                <a:gd name="connsiteY331" fmla="*/ 7263228 h 9738027"/>
                <a:gd name="connsiteX332" fmla="*/ 1693635 w 14030783"/>
                <a:gd name="connsiteY332" fmla="*/ 7277743 h 9738027"/>
                <a:gd name="connsiteX333" fmla="*/ 1780721 w 14030783"/>
                <a:gd name="connsiteY333" fmla="*/ 7321285 h 9738027"/>
                <a:gd name="connsiteX334" fmla="*/ 1853292 w 14030783"/>
                <a:gd name="connsiteY334" fmla="*/ 7248714 h 9738027"/>
                <a:gd name="connsiteX335" fmla="*/ 1968726 w 14030783"/>
                <a:gd name="connsiteY335" fmla="*/ 7251322 h 9738027"/>
                <a:gd name="connsiteX336" fmla="*/ 1995827 w 14030783"/>
                <a:gd name="connsiteY336" fmla="*/ 7319358 h 9738027"/>
                <a:gd name="connsiteX337" fmla="*/ 2082914 w 14030783"/>
                <a:gd name="connsiteY337" fmla="*/ 7348387 h 9738027"/>
                <a:gd name="connsiteX338" fmla="*/ 2172607 w 14030783"/>
                <a:gd name="connsiteY338" fmla="*/ 7389321 h 9738027"/>
                <a:gd name="connsiteX339" fmla="*/ 2224540 w 14030783"/>
                <a:gd name="connsiteY339" fmla="*/ 7423339 h 9738027"/>
                <a:gd name="connsiteX340" fmla="*/ 2249714 w 14030783"/>
                <a:gd name="connsiteY340" fmla="*/ 7440462 h 9738027"/>
                <a:gd name="connsiteX341" fmla="*/ 2262301 w 14030783"/>
                <a:gd name="connsiteY341" fmla="*/ 7472098 h 9738027"/>
                <a:gd name="connsiteX342" fmla="*/ 2298359 w 14030783"/>
                <a:gd name="connsiteY342" fmla="*/ 7501920 h 9738027"/>
                <a:gd name="connsiteX343" fmla="*/ 2324893 w 14030783"/>
                <a:gd name="connsiteY343" fmla="*/ 7517569 h 9738027"/>
                <a:gd name="connsiteX344" fmla="*/ 2450986 w 14030783"/>
                <a:gd name="connsiteY344" fmla="*/ 7496364 h 9738027"/>
                <a:gd name="connsiteX345" fmla="*/ 2482623 w 14030783"/>
                <a:gd name="connsiteY345" fmla="*/ 7618714 h 9738027"/>
                <a:gd name="connsiteX346" fmla="*/ 2535464 w 14030783"/>
                <a:gd name="connsiteY346" fmla="*/ 7655114 h 9738027"/>
                <a:gd name="connsiteX347" fmla="*/ 2622549 w 14030783"/>
                <a:gd name="connsiteY347" fmla="*/ 7684143 h 9738027"/>
                <a:gd name="connsiteX348" fmla="*/ 2682760 w 14030783"/>
                <a:gd name="connsiteY348" fmla="*/ 7741746 h 9738027"/>
                <a:gd name="connsiteX349" fmla="*/ 2791278 w 14030783"/>
                <a:gd name="connsiteY349" fmla="*/ 7744582 h 9738027"/>
                <a:gd name="connsiteX350" fmla="*/ 2847408 w 14030783"/>
                <a:gd name="connsiteY350" fmla="*/ 7814545 h 9738027"/>
                <a:gd name="connsiteX351" fmla="*/ 2927349 w 14030783"/>
                <a:gd name="connsiteY351" fmla="*/ 7807627 h 9738027"/>
                <a:gd name="connsiteX352" fmla="*/ 3007065 w 14030783"/>
                <a:gd name="connsiteY352" fmla="*/ 7838810 h 9738027"/>
                <a:gd name="connsiteX353" fmla="*/ 3145064 w 14030783"/>
                <a:gd name="connsiteY353" fmla="*/ 7843800 h 9738027"/>
                <a:gd name="connsiteX354" fmla="*/ 3254035 w 14030783"/>
                <a:gd name="connsiteY354" fmla="*/ 7881900 h 9738027"/>
                <a:gd name="connsiteX355" fmla="*/ 3367314 w 14030783"/>
                <a:gd name="connsiteY355" fmla="*/ 7843346 h 9738027"/>
                <a:gd name="connsiteX356" fmla="*/ 3456780 w 14030783"/>
                <a:gd name="connsiteY356" fmla="*/ 7819988 h 9738027"/>
                <a:gd name="connsiteX357" fmla="*/ 3480820 w 14030783"/>
                <a:gd name="connsiteY357" fmla="*/ 7878044 h 9738027"/>
                <a:gd name="connsiteX358" fmla="*/ 3490571 w 14030783"/>
                <a:gd name="connsiteY358" fmla="*/ 7923969 h 9738027"/>
                <a:gd name="connsiteX359" fmla="*/ 3512229 w 14030783"/>
                <a:gd name="connsiteY359" fmla="*/ 7982025 h 9738027"/>
                <a:gd name="connsiteX360" fmla="*/ 3546247 w 14030783"/>
                <a:gd name="connsiteY360" fmla="*/ 8022960 h 9738027"/>
                <a:gd name="connsiteX361" fmla="*/ 3609521 w 14030783"/>
                <a:gd name="connsiteY361" fmla="*/ 8017971 h 9738027"/>
                <a:gd name="connsiteX362" fmla="*/ 3624035 w 14030783"/>
                <a:gd name="connsiteY362" fmla="*/ 7901857 h 9738027"/>
                <a:gd name="connsiteX363" fmla="*/ 3703977 w 14030783"/>
                <a:gd name="connsiteY363" fmla="*/ 7834502 h 9738027"/>
                <a:gd name="connsiteX364" fmla="*/ 3747973 w 14030783"/>
                <a:gd name="connsiteY364" fmla="*/ 7787103 h 9738027"/>
                <a:gd name="connsiteX365" fmla="*/ 3882004 w 14030783"/>
                <a:gd name="connsiteY365" fmla="*/ 7842099 h 9738027"/>
                <a:gd name="connsiteX366" fmla="*/ 4030435 w 14030783"/>
                <a:gd name="connsiteY366" fmla="*/ 7872828 h 9738027"/>
                <a:gd name="connsiteX367" fmla="*/ 4110377 w 14030783"/>
                <a:gd name="connsiteY367" fmla="*/ 7834728 h 9738027"/>
                <a:gd name="connsiteX368" fmla="*/ 4146323 w 14030783"/>
                <a:gd name="connsiteY368" fmla="*/ 7921360 h 9738027"/>
                <a:gd name="connsiteX369" fmla="*/ 4196555 w 14030783"/>
                <a:gd name="connsiteY369" fmla="*/ 7962522 h 9738027"/>
                <a:gd name="connsiteX370" fmla="*/ 4261757 w 14030783"/>
                <a:gd name="connsiteY370" fmla="*/ 8028177 h 9738027"/>
                <a:gd name="connsiteX371" fmla="*/ 4252685 w 14030783"/>
                <a:gd name="connsiteY371" fmla="*/ 8093151 h 9738027"/>
                <a:gd name="connsiteX372" fmla="*/ 4277178 w 14030783"/>
                <a:gd name="connsiteY372" fmla="*/ 8148600 h 9738027"/>
                <a:gd name="connsiteX373" fmla="*/ 4436835 w 14030783"/>
                <a:gd name="connsiteY373" fmla="*/ 8119571 h 9738027"/>
                <a:gd name="connsiteX374" fmla="*/ 4565310 w 14030783"/>
                <a:gd name="connsiteY374" fmla="*/ 8078863 h 9738027"/>
                <a:gd name="connsiteX375" fmla="*/ 4639128 w 14030783"/>
                <a:gd name="connsiteY375" fmla="*/ 8082945 h 9738027"/>
                <a:gd name="connsiteX376" fmla="*/ 4712607 w 14030783"/>
                <a:gd name="connsiteY376" fmla="*/ 8047000 h 9738027"/>
                <a:gd name="connsiteX377" fmla="*/ 4741635 w 14030783"/>
                <a:gd name="connsiteY377" fmla="*/ 8003457 h 9738027"/>
                <a:gd name="connsiteX378" fmla="*/ 4756149 w 14030783"/>
                <a:gd name="connsiteY378" fmla="*/ 7959914 h 9738027"/>
                <a:gd name="connsiteX379" fmla="*/ 4843235 w 14030783"/>
                <a:gd name="connsiteY379" fmla="*/ 7930885 h 9738027"/>
                <a:gd name="connsiteX380" fmla="*/ 4877480 w 14030783"/>
                <a:gd name="connsiteY380" fmla="*/ 7904465 h 9738027"/>
                <a:gd name="connsiteX381" fmla="*/ 4933609 w 14030783"/>
                <a:gd name="connsiteY381" fmla="*/ 7875437 h 9738027"/>
                <a:gd name="connsiteX382" fmla="*/ 4986224 w 14030783"/>
                <a:gd name="connsiteY382" fmla="*/ 7839037 h 9738027"/>
                <a:gd name="connsiteX383" fmla="*/ 5104492 w 14030783"/>
                <a:gd name="connsiteY383" fmla="*/ 7766919 h 9738027"/>
                <a:gd name="connsiteX384" fmla="*/ 5249635 w 14030783"/>
                <a:gd name="connsiteY384" fmla="*/ 7814771 h 9738027"/>
                <a:gd name="connsiteX385" fmla="*/ 5336721 w 14030783"/>
                <a:gd name="connsiteY385" fmla="*/ 7872828 h 9738027"/>
                <a:gd name="connsiteX386" fmla="*/ 5423807 w 14030783"/>
                <a:gd name="connsiteY386" fmla="*/ 7858314 h 9738027"/>
                <a:gd name="connsiteX387" fmla="*/ 5467349 w 14030783"/>
                <a:gd name="connsiteY387" fmla="*/ 7829285 h 9738027"/>
                <a:gd name="connsiteX388" fmla="*/ 5553754 w 14030783"/>
                <a:gd name="connsiteY388" fmla="*/ 7712377 h 9738027"/>
                <a:gd name="connsiteX389" fmla="*/ 5602741 w 14030783"/>
                <a:gd name="connsiteY389" fmla="*/ 7788804 h 9738027"/>
                <a:gd name="connsiteX390" fmla="*/ 5641521 w 14030783"/>
                <a:gd name="connsiteY390" fmla="*/ 7843800 h 9738027"/>
                <a:gd name="connsiteX391" fmla="*/ 5656035 w 14030783"/>
                <a:gd name="connsiteY391" fmla="*/ 7887343 h 9738027"/>
                <a:gd name="connsiteX392" fmla="*/ 5745276 w 14030783"/>
                <a:gd name="connsiteY392" fmla="*/ 7950389 h 9738027"/>
                <a:gd name="connsiteX393" fmla="*/ 5770222 w 14030783"/>
                <a:gd name="connsiteY393" fmla="*/ 7990077 h 9738027"/>
                <a:gd name="connsiteX394" fmla="*/ 5766480 w 14030783"/>
                <a:gd name="connsiteY394" fmla="*/ 8069112 h 9738027"/>
                <a:gd name="connsiteX395" fmla="*/ 5771016 w 14030783"/>
                <a:gd name="connsiteY395" fmla="*/ 8131703 h 9738027"/>
                <a:gd name="connsiteX396" fmla="*/ 5778386 w 14030783"/>
                <a:gd name="connsiteY396" fmla="*/ 8211419 h 9738027"/>
                <a:gd name="connsiteX397" fmla="*/ 5776458 w 14030783"/>
                <a:gd name="connsiteY397" fmla="*/ 8300887 h 9738027"/>
                <a:gd name="connsiteX398" fmla="*/ 5730989 w 14030783"/>
                <a:gd name="connsiteY398" fmla="*/ 8377994 h 9738027"/>
                <a:gd name="connsiteX399" fmla="*/ 5641521 w 14030783"/>
                <a:gd name="connsiteY399" fmla="*/ 8424371 h 9738027"/>
                <a:gd name="connsiteX400" fmla="*/ 5612492 w 14030783"/>
                <a:gd name="connsiteY400" fmla="*/ 8467914 h 9738027"/>
                <a:gd name="connsiteX401" fmla="*/ 5597978 w 14030783"/>
                <a:gd name="connsiteY401" fmla="*/ 8511457 h 9738027"/>
                <a:gd name="connsiteX402" fmla="*/ 5510892 w 14030783"/>
                <a:gd name="connsiteY402" fmla="*/ 8598543 h 9738027"/>
                <a:gd name="connsiteX403" fmla="*/ 5496378 w 14030783"/>
                <a:gd name="connsiteY403" fmla="*/ 8642085 h 9738027"/>
                <a:gd name="connsiteX404" fmla="*/ 5558744 w 14030783"/>
                <a:gd name="connsiteY404" fmla="*/ 8768178 h 9738027"/>
                <a:gd name="connsiteX405" fmla="*/ 5516109 w 14030783"/>
                <a:gd name="connsiteY405" fmla="*/ 8861954 h 9738027"/>
                <a:gd name="connsiteX406" fmla="*/ 5658303 w 14030783"/>
                <a:gd name="connsiteY406" fmla="*/ 8840183 h 9738027"/>
                <a:gd name="connsiteX407" fmla="*/ 5750491 w 14030783"/>
                <a:gd name="connsiteY407" fmla="*/ 8814103 h 9738027"/>
                <a:gd name="connsiteX408" fmla="*/ 5815692 w 14030783"/>
                <a:gd name="connsiteY408" fmla="*/ 8800268 h 9738027"/>
                <a:gd name="connsiteX409" fmla="*/ 5787798 w 14030783"/>
                <a:gd name="connsiteY409" fmla="*/ 8872159 h 9738027"/>
                <a:gd name="connsiteX410" fmla="*/ 5786890 w 14030783"/>
                <a:gd name="connsiteY410" fmla="*/ 8903343 h 9738027"/>
                <a:gd name="connsiteX411" fmla="*/ 5786664 w 14030783"/>
                <a:gd name="connsiteY411" fmla="*/ 8946885 h 9738027"/>
                <a:gd name="connsiteX412" fmla="*/ 5815692 w 14030783"/>
                <a:gd name="connsiteY412" fmla="*/ 9033971 h 9738027"/>
                <a:gd name="connsiteX413" fmla="*/ 5868760 w 14030783"/>
                <a:gd name="connsiteY413" fmla="*/ 9080576 h 9738027"/>
                <a:gd name="connsiteX414" fmla="*/ 5921828 w 14030783"/>
                <a:gd name="connsiteY414" fmla="*/ 9114140 h 9738027"/>
                <a:gd name="connsiteX415" fmla="*/ 5946321 w 14030783"/>
                <a:gd name="connsiteY415" fmla="*/ 9164600 h 9738027"/>
                <a:gd name="connsiteX416" fmla="*/ 5902778 w 14030783"/>
                <a:gd name="connsiteY416" fmla="*/ 9266200 h 9738027"/>
                <a:gd name="connsiteX417" fmla="*/ 6062435 w 14030783"/>
                <a:gd name="connsiteY417" fmla="*/ 9353285 h 9738027"/>
                <a:gd name="connsiteX418" fmla="*/ 6076949 w 14030783"/>
                <a:gd name="connsiteY418" fmla="*/ 9396828 h 9738027"/>
                <a:gd name="connsiteX419" fmla="*/ 6105978 w 14030783"/>
                <a:gd name="connsiteY419" fmla="*/ 9440371 h 9738027"/>
                <a:gd name="connsiteX420" fmla="*/ 6172653 w 14030783"/>
                <a:gd name="connsiteY420" fmla="*/ 9471214 h 9738027"/>
                <a:gd name="connsiteX421" fmla="*/ 6308384 w 14030783"/>
                <a:gd name="connsiteY421" fmla="*/ 9406920 h 9738027"/>
                <a:gd name="connsiteX422" fmla="*/ 6338207 w 14030783"/>
                <a:gd name="connsiteY422" fmla="*/ 9440371 h 9738027"/>
                <a:gd name="connsiteX423" fmla="*/ 6352721 w 14030783"/>
                <a:gd name="connsiteY423" fmla="*/ 9483914 h 9738027"/>
                <a:gd name="connsiteX424" fmla="*/ 6386739 w 14030783"/>
                <a:gd name="connsiteY424" fmla="*/ 9527003 h 9738027"/>
                <a:gd name="connsiteX425" fmla="*/ 6444569 w 14030783"/>
                <a:gd name="connsiteY425" fmla="*/ 9556032 h 9738027"/>
                <a:gd name="connsiteX426" fmla="*/ 6469061 w 14030783"/>
                <a:gd name="connsiteY426" fmla="*/ 9510562 h 9738027"/>
                <a:gd name="connsiteX427" fmla="*/ 6468835 w 14030783"/>
                <a:gd name="connsiteY427" fmla="*/ 9382314 h 9738027"/>
                <a:gd name="connsiteX428" fmla="*/ 6439807 w 14030783"/>
                <a:gd name="connsiteY428" fmla="*/ 9280714 h 9738027"/>
                <a:gd name="connsiteX429" fmla="*/ 6483349 w 14030783"/>
                <a:gd name="connsiteY429" fmla="*/ 9237171 h 9738027"/>
                <a:gd name="connsiteX430" fmla="*/ 6526892 w 14030783"/>
                <a:gd name="connsiteY430" fmla="*/ 9222657 h 9738027"/>
                <a:gd name="connsiteX431" fmla="*/ 6596516 w 14030783"/>
                <a:gd name="connsiteY431" fmla="*/ 9225945 h 9738027"/>
                <a:gd name="connsiteX432" fmla="*/ 6675097 w 14030783"/>
                <a:gd name="connsiteY432" fmla="*/ 9168795 h 9738027"/>
                <a:gd name="connsiteX433" fmla="*/ 6776243 w 14030783"/>
                <a:gd name="connsiteY433" fmla="*/ 9224812 h 9738027"/>
                <a:gd name="connsiteX434" fmla="*/ 6802664 w 14030783"/>
                <a:gd name="connsiteY434" fmla="*/ 9164600 h 9738027"/>
                <a:gd name="connsiteX435" fmla="*/ 6867638 w 14030783"/>
                <a:gd name="connsiteY435" fmla="*/ 9181722 h 9738027"/>
                <a:gd name="connsiteX436" fmla="*/ 6909027 w 14030783"/>
                <a:gd name="connsiteY436" fmla="*/ 9205988 h 9738027"/>
                <a:gd name="connsiteX437" fmla="*/ 6991349 w 14030783"/>
                <a:gd name="connsiteY437" fmla="*/ 9208143 h 9738027"/>
                <a:gd name="connsiteX438" fmla="*/ 7063921 w 14030783"/>
                <a:gd name="connsiteY438" fmla="*/ 9121057 h 9738027"/>
                <a:gd name="connsiteX439" fmla="*/ 7141028 w 14030783"/>
                <a:gd name="connsiteY439" fmla="*/ 9139881 h 9738027"/>
                <a:gd name="connsiteX440" fmla="*/ 7209064 w 14030783"/>
                <a:gd name="connsiteY440" fmla="*/ 9077514 h 9738027"/>
                <a:gd name="connsiteX441" fmla="*/ 7235939 w 14030783"/>
                <a:gd name="connsiteY441" fmla="*/ 9048713 h 9738027"/>
                <a:gd name="connsiteX442" fmla="*/ 7275172 w 14030783"/>
                <a:gd name="connsiteY442" fmla="*/ 9023539 h 9738027"/>
                <a:gd name="connsiteX443" fmla="*/ 7310436 w 14030783"/>
                <a:gd name="connsiteY443" fmla="*/ 9063681 h 9738027"/>
                <a:gd name="connsiteX444" fmla="*/ 7346609 w 14030783"/>
                <a:gd name="connsiteY444" fmla="*/ 9109604 h 9738027"/>
                <a:gd name="connsiteX445" fmla="*/ 7382328 w 14030783"/>
                <a:gd name="connsiteY445" fmla="*/ 9159270 h 9738027"/>
                <a:gd name="connsiteX446" fmla="*/ 7499349 w 14030783"/>
                <a:gd name="connsiteY446" fmla="*/ 9164600 h 9738027"/>
                <a:gd name="connsiteX447" fmla="*/ 7586435 w 14030783"/>
                <a:gd name="connsiteY447" fmla="*/ 9179114 h 9738027"/>
                <a:gd name="connsiteX448" fmla="*/ 7600949 w 14030783"/>
                <a:gd name="connsiteY448" fmla="*/ 9353285 h 9738027"/>
                <a:gd name="connsiteX449" fmla="*/ 7673521 w 14030783"/>
                <a:gd name="connsiteY449" fmla="*/ 9367800 h 9738027"/>
                <a:gd name="connsiteX450" fmla="*/ 7760607 w 14030783"/>
                <a:gd name="connsiteY450" fmla="*/ 9396828 h 9738027"/>
                <a:gd name="connsiteX451" fmla="*/ 7847692 w 14030783"/>
                <a:gd name="connsiteY451" fmla="*/ 9425857 h 9738027"/>
                <a:gd name="connsiteX452" fmla="*/ 7891235 w 14030783"/>
                <a:gd name="connsiteY452" fmla="*/ 9440371 h 9738027"/>
                <a:gd name="connsiteX453" fmla="*/ 7934778 w 14030783"/>
                <a:gd name="connsiteY453" fmla="*/ 9396828 h 9738027"/>
                <a:gd name="connsiteX454" fmla="*/ 7978321 w 14030783"/>
                <a:gd name="connsiteY454" fmla="*/ 9382314 h 9738027"/>
                <a:gd name="connsiteX455" fmla="*/ 8001453 w 14030783"/>
                <a:gd name="connsiteY455" fmla="*/ 9347389 h 9738027"/>
                <a:gd name="connsiteX456" fmla="*/ 8044315 w 14030783"/>
                <a:gd name="connsiteY456" fmla="*/ 9335483 h 9738027"/>
                <a:gd name="connsiteX457" fmla="*/ 8103847 w 14030783"/>
                <a:gd name="connsiteY457" fmla="*/ 9397396 h 9738027"/>
                <a:gd name="connsiteX458" fmla="*/ 8207942 w 14030783"/>
                <a:gd name="connsiteY458" fmla="*/ 9437309 h 9738027"/>
                <a:gd name="connsiteX459" fmla="*/ 8253866 w 14030783"/>
                <a:gd name="connsiteY459" fmla="*/ 9392633 h 9738027"/>
                <a:gd name="connsiteX460" fmla="*/ 8294347 w 14030783"/>
                <a:gd name="connsiteY460" fmla="*/ 9401818 h 9738027"/>
                <a:gd name="connsiteX461" fmla="*/ 8337890 w 14030783"/>
                <a:gd name="connsiteY461" fmla="*/ 9438217 h 9738027"/>
                <a:gd name="connsiteX462" fmla="*/ 8356259 w 14030783"/>
                <a:gd name="connsiteY462" fmla="*/ 9485502 h 9738027"/>
                <a:gd name="connsiteX463" fmla="*/ 8333808 w 14030783"/>
                <a:gd name="connsiteY463" fmla="*/ 9519633 h 9738027"/>
                <a:gd name="connsiteX464" fmla="*/ 8315778 w 14030783"/>
                <a:gd name="connsiteY464" fmla="*/ 9604564 h 9738027"/>
                <a:gd name="connsiteX465" fmla="*/ 8348095 w 14030783"/>
                <a:gd name="connsiteY465" fmla="*/ 9685413 h 9738027"/>
                <a:gd name="connsiteX466" fmla="*/ 8389257 w 14030783"/>
                <a:gd name="connsiteY466" fmla="*/ 9738027 h 9738027"/>
                <a:gd name="connsiteX467" fmla="*/ 8428264 w 14030783"/>
                <a:gd name="connsiteY467" fmla="*/ 9730657 h 9738027"/>
                <a:gd name="connsiteX468" fmla="*/ 8425202 w 14030783"/>
                <a:gd name="connsiteY468" fmla="*/ 9682578 h 9738027"/>
                <a:gd name="connsiteX469" fmla="*/ 8399235 w 14030783"/>
                <a:gd name="connsiteY469" fmla="*/ 9643571 h 9738027"/>
                <a:gd name="connsiteX470" fmla="*/ 8389937 w 14030783"/>
                <a:gd name="connsiteY470" fmla="*/ 9571453 h 9738027"/>
                <a:gd name="connsiteX471" fmla="*/ 8409214 w 14030783"/>
                <a:gd name="connsiteY471" fmla="*/ 9527684 h 9738027"/>
                <a:gd name="connsiteX472" fmla="*/ 8434841 w 14030783"/>
                <a:gd name="connsiteY472" fmla="*/ 9475977 h 9738027"/>
                <a:gd name="connsiteX473" fmla="*/ 8468178 w 14030783"/>
                <a:gd name="connsiteY473" fmla="*/ 9483120 h 9738027"/>
                <a:gd name="connsiteX474" fmla="*/ 8534853 w 14030783"/>
                <a:gd name="connsiteY474" fmla="*/ 9473595 h 9738027"/>
                <a:gd name="connsiteX475" fmla="*/ 8592684 w 14030783"/>
                <a:gd name="connsiteY475" fmla="*/ 9453185 h 9738027"/>
                <a:gd name="connsiteX476" fmla="*/ 8675007 w 14030783"/>
                <a:gd name="connsiteY476" fmla="*/ 9428465 h 9738027"/>
                <a:gd name="connsiteX477" fmla="*/ 8734991 w 14030783"/>
                <a:gd name="connsiteY477" fmla="*/ 9415877 h 9738027"/>
                <a:gd name="connsiteX478" fmla="*/ 8730116 w 14030783"/>
                <a:gd name="connsiteY478" fmla="*/ 9375964 h 9738027"/>
                <a:gd name="connsiteX479" fmla="*/ 8753928 w 14030783"/>
                <a:gd name="connsiteY479" fmla="*/ 9356914 h 9738027"/>
                <a:gd name="connsiteX480" fmla="*/ 8782503 w 14030783"/>
                <a:gd name="connsiteY480" fmla="*/ 9359295 h 9738027"/>
                <a:gd name="connsiteX481" fmla="*/ 8849178 w 14030783"/>
                <a:gd name="connsiteY481" fmla="*/ 9382314 h 9738027"/>
                <a:gd name="connsiteX482" fmla="*/ 8894876 w 14030783"/>
                <a:gd name="connsiteY482" fmla="*/ 9312577 h 9738027"/>
                <a:gd name="connsiteX483" fmla="*/ 8942047 w 14030783"/>
                <a:gd name="connsiteY483" fmla="*/ 9314052 h 9738027"/>
                <a:gd name="connsiteX484" fmla="*/ 8980147 w 14030783"/>
                <a:gd name="connsiteY484" fmla="*/ 9356914 h 9738027"/>
                <a:gd name="connsiteX485" fmla="*/ 9023009 w 14030783"/>
                <a:gd name="connsiteY485" fmla="*/ 9321195 h 9738027"/>
                <a:gd name="connsiteX486" fmla="*/ 9064511 w 14030783"/>
                <a:gd name="connsiteY486" fmla="*/ 9264272 h 9738027"/>
                <a:gd name="connsiteX487" fmla="*/ 9124723 w 14030783"/>
                <a:gd name="connsiteY487" fmla="*/ 9278106 h 9738027"/>
                <a:gd name="connsiteX488" fmla="*/ 9163503 w 14030783"/>
                <a:gd name="connsiteY488" fmla="*/ 9237852 h 9738027"/>
                <a:gd name="connsiteX489" fmla="*/ 9168266 w 14030783"/>
                <a:gd name="connsiteY489" fmla="*/ 9186258 h 9738027"/>
                <a:gd name="connsiteX490" fmla="*/ 9199222 w 14030783"/>
                <a:gd name="connsiteY490" fmla="*/ 9133077 h 9738027"/>
                <a:gd name="connsiteX491" fmla="*/ 9242084 w 14030783"/>
                <a:gd name="connsiteY491" fmla="*/ 9156889 h 9738027"/>
                <a:gd name="connsiteX492" fmla="*/ 9285174 w 14030783"/>
                <a:gd name="connsiteY492" fmla="*/ 9196690 h 9738027"/>
                <a:gd name="connsiteX493" fmla="*/ 9344478 w 14030783"/>
                <a:gd name="connsiteY493" fmla="*/ 9159270 h 9738027"/>
                <a:gd name="connsiteX494" fmla="*/ 9438367 w 14030783"/>
                <a:gd name="connsiteY494" fmla="*/ 9131943 h 9738027"/>
                <a:gd name="connsiteX495" fmla="*/ 9496878 w 14030783"/>
                <a:gd name="connsiteY495" fmla="*/ 9130695 h 9738027"/>
                <a:gd name="connsiteX496" fmla="*/ 9557316 w 14030783"/>
                <a:gd name="connsiteY496" fmla="*/ 9105521 h 9738027"/>
                <a:gd name="connsiteX497" fmla="*/ 9613446 w 14030783"/>
                <a:gd name="connsiteY497" fmla="*/ 9126046 h 9738027"/>
                <a:gd name="connsiteX498" fmla="*/ 9691007 w 14030783"/>
                <a:gd name="connsiteY498" fmla="*/ 9106543 h 9738027"/>
                <a:gd name="connsiteX499" fmla="*/ 9792153 w 14030783"/>
                <a:gd name="connsiteY499" fmla="*/ 9094977 h 9738027"/>
                <a:gd name="connsiteX500" fmla="*/ 9854973 w 14030783"/>
                <a:gd name="connsiteY500" fmla="*/ 9050866 h 9738027"/>
                <a:gd name="connsiteX501" fmla="*/ 9842159 w 14030783"/>
                <a:gd name="connsiteY501" fmla="*/ 9009252 h 9738027"/>
                <a:gd name="connsiteX502" fmla="*/ 9858034 w 14030783"/>
                <a:gd name="connsiteY502" fmla="*/ 8981583 h 9738027"/>
                <a:gd name="connsiteX503" fmla="*/ 9911216 w 14030783"/>
                <a:gd name="connsiteY503" fmla="*/ 8980677 h 9738027"/>
                <a:gd name="connsiteX504" fmla="*/ 9932534 w 14030783"/>
                <a:gd name="connsiteY504" fmla="*/ 8931350 h 9738027"/>
                <a:gd name="connsiteX505" fmla="*/ 9981519 w 14030783"/>
                <a:gd name="connsiteY505" fmla="*/ 8904022 h 9738027"/>
                <a:gd name="connsiteX506" fmla="*/ 10063162 w 14030783"/>
                <a:gd name="connsiteY506" fmla="*/ 8850956 h 9738027"/>
                <a:gd name="connsiteX507" fmla="*/ 10140723 w 14030783"/>
                <a:gd name="connsiteY507" fmla="*/ 8802650 h 9738027"/>
                <a:gd name="connsiteX508" fmla="*/ 10169524 w 14030783"/>
                <a:gd name="connsiteY508" fmla="*/ 8768632 h 9738027"/>
                <a:gd name="connsiteX509" fmla="*/ 10138795 w 14030783"/>
                <a:gd name="connsiteY509" fmla="*/ 8719646 h 9738027"/>
                <a:gd name="connsiteX510" fmla="*/ 10178256 w 14030783"/>
                <a:gd name="connsiteY510" fmla="*/ 8683474 h 9738027"/>
                <a:gd name="connsiteX511" fmla="*/ 10238467 w 14030783"/>
                <a:gd name="connsiteY511" fmla="*/ 8664197 h 9738027"/>
                <a:gd name="connsiteX512" fmla="*/ 10291535 w 14030783"/>
                <a:gd name="connsiteY512" fmla="*/ 8642539 h 9738027"/>
                <a:gd name="connsiteX513" fmla="*/ 10332470 w 14030783"/>
                <a:gd name="connsiteY513" fmla="*/ 8610902 h 9738027"/>
                <a:gd name="connsiteX514" fmla="*/ 10389847 w 14030783"/>
                <a:gd name="connsiteY514" fmla="*/ 8533002 h 9738027"/>
                <a:gd name="connsiteX515" fmla="*/ 10402207 w 14030783"/>
                <a:gd name="connsiteY515" fmla="*/ 8525971 h 9738027"/>
                <a:gd name="connsiteX516" fmla="*/ 10436905 w 14030783"/>
                <a:gd name="connsiteY516" fmla="*/ 8480274 h 9738027"/>
                <a:gd name="connsiteX517" fmla="*/ 10475232 w 14030783"/>
                <a:gd name="connsiteY517" fmla="*/ 8443875 h 9738027"/>
                <a:gd name="connsiteX518" fmla="*/ 10518321 w 14030783"/>
                <a:gd name="connsiteY518" fmla="*/ 8395343 h 9738027"/>
                <a:gd name="connsiteX519" fmla="*/ 10533516 w 14030783"/>
                <a:gd name="connsiteY519" fmla="*/ 8308257 h 9738027"/>
                <a:gd name="connsiteX520" fmla="*/ 10538052 w 14030783"/>
                <a:gd name="connsiteY520" fmla="*/ 8247819 h 9738027"/>
                <a:gd name="connsiteX521" fmla="*/ 10520816 w 14030783"/>
                <a:gd name="connsiteY521" fmla="*/ 8171052 h 9738027"/>
                <a:gd name="connsiteX522" fmla="*/ 10561864 w 14030783"/>
                <a:gd name="connsiteY522" fmla="*/ 8117643 h 9738027"/>
                <a:gd name="connsiteX523" fmla="*/ 10605407 w 14030783"/>
                <a:gd name="connsiteY523" fmla="*/ 8119571 h 9738027"/>
                <a:gd name="connsiteX524" fmla="*/ 10666072 w 14030783"/>
                <a:gd name="connsiteY524" fmla="*/ 8102676 h 9738027"/>
                <a:gd name="connsiteX525" fmla="*/ 10693627 w 14030783"/>
                <a:gd name="connsiteY525" fmla="*/ 8025569 h 9738027"/>
                <a:gd name="connsiteX526" fmla="*/ 10735128 w 14030783"/>
                <a:gd name="connsiteY526" fmla="*/ 7994839 h 9738027"/>
                <a:gd name="connsiteX527" fmla="*/ 10813823 w 14030783"/>
                <a:gd name="connsiteY527" fmla="*/ 7894940 h 9738027"/>
                <a:gd name="connsiteX528" fmla="*/ 10845233 w 14030783"/>
                <a:gd name="connsiteY528" fmla="*/ 7805246 h 9738027"/>
                <a:gd name="connsiteX529" fmla="*/ 10886394 w 14030783"/>
                <a:gd name="connsiteY529" fmla="*/ 7745488 h 9738027"/>
                <a:gd name="connsiteX530" fmla="*/ 10942297 w 14030783"/>
                <a:gd name="connsiteY530" fmla="*/ 7730520 h 9738027"/>
                <a:gd name="connsiteX531" fmla="*/ 10997292 w 14030783"/>
                <a:gd name="connsiteY531" fmla="*/ 7727685 h 9738027"/>
                <a:gd name="connsiteX532" fmla="*/ 10990829 w 14030783"/>
                <a:gd name="connsiteY532" fmla="*/ 7706028 h 9738027"/>
                <a:gd name="connsiteX533" fmla="*/ 10982778 w 14030783"/>
                <a:gd name="connsiteY533" fmla="*/ 7652732 h 9738027"/>
                <a:gd name="connsiteX534" fmla="*/ 10989695 w 14030783"/>
                <a:gd name="connsiteY534" fmla="*/ 7604427 h 9738027"/>
                <a:gd name="connsiteX535" fmla="*/ 10956584 w 14030783"/>
                <a:gd name="connsiteY535" fmla="*/ 7507590 h 9738027"/>
                <a:gd name="connsiteX536" fmla="*/ 10954430 w 14030783"/>
                <a:gd name="connsiteY536" fmla="*/ 7454521 h 9738027"/>
                <a:gd name="connsiteX537" fmla="*/ 11002735 w 14030783"/>
                <a:gd name="connsiteY537" fmla="*/ 7401681 h 9738027"/>
                <a:gd name="connsiteX538" fmla="*/ 11063741 w 14030783"/>
                <a:gd name="connsiteY538" fmla="*/ 7373333 h 9738027"/>
                <a:gd name="connsiteX539" fmla="*/ 11055349 w 14030783"/>
                <a:gd name="connsiteY539" fmla="*/ 7335800 h 9738027"/>
                <a:gd name="connsiteX540" fmla="*/ 11013734 w 14030783"/>
                <a:gd name="connsiteY540" fmla="*/ 7306998 h 9738027"/>
                <a:gd name="connsiteX541" fmla="*/ 10951368 w 14030783"/>
                <a:gd name="connsiteY541" fmla="*/ 7239643 h 9738027"/>
                <a:gd name="connsiteX542" fmla="*/ 10890703 w 14030783"/>
                <a:gd name="connsiteY542" fmla="*/ 7270371 h 9738027"/>
                <a:gd name="connsiteX543" fmla="*/ 10820966 w 14030783"/>
                <a:gd name="connsiteY543" fmla="*/ 7263001 h 9738027"/>
                <a:gd name="connsiteX544" fmla="*/ 10823121 w 14030783"/>
                <a:gd name="connsiteY544" fmla="*/ 7205171 h 9738027"/>
                <a:gd name="connsiteX545" fmla="*/ 10869045 w 14030783"/>
                <a:gd name="connsiteY545" fmla="*/ 7133053 h 9738027"/>
                <a:gd name="connsiteX546" fmla="*/ 10916103 w 14030783"/>
                <a:gd name="connsiteY546" fmla="*/ 7116158 h 9738027"/>
                <a:gd name="connsiteX547" fmla="*/ 10956130 w 14030783"/>
                <a:gd name="connsiteY547" fmla="*/ 7087357 h 9738027"/>
                <a:gd name="connsiteX548" fmla="*/ 11012486 w 14030783"/>
                <a:gd name="connsiteY548" fmla="*/ 7074769 h 9738027"/>
                <a:gd name="connsiteX549" fmla="*/ 11072244 w 14030783"/>
                <a:gd name="connsiteY549" fmla="*/ 7055039 h 9738027"/>
                <a:gd name="connsiteX550" fmla="*/ 10968491 w 14030783"/>
                <a:gd name="connsiteY550" fmla="*/ 6954120 h 9738027"/>
                <a:gd name="connsiteX551" fmla="*/ 10942070 w 14030783"/>
                <a:gd name="connsiteY551" fmla="*/ 6879619 h 9738027"/>
                <a:gd name="connsiteX552" fmla="*/ 11036527 w 14030783"/>
                <a:gd name="connsiteY552" fmla="*/ 6886083 h 9738027"/>
                <a:gd name="connsiteX553" fmla="*/ 11084378 w 14030783"/>
                <a:gd name="connsiteY553" fmla="*/ 6856828 h 9738027"/>
                <a:gd name="connsiteX554" fmla="*/ 11026321 w 14030783"/>
                <a:gd name="connsiteY554" fmla="*/ 6788566 h 9738027"/>
                <a:gd name="connsiteX555" fmla="*/ 10953749 w 14030783"/>
                <a:gd name="connsiteY555" fmla="*/ 6740714 h 9738027"/>
                <a:gd name="connsiteX556" fmla="*/ 10948307 w 14030783"/>
                <a:gd name="connsiteY556" fmla="*/ 6692862 h 9738027"/>
                <a:gd name="connsiteX557" fmla="*/ 10895692 w 14030783"/>
                <a:gd name="connsiteY557" fmla="*/ 6668143 h 9738027"/>
                <a:gd name="connsiteX558" fmla="*/ 10852603 w 14030783"/>
                <a:gd name="connsiteY558" fmla="*/ 6633671 h 9738027"/>
                <a:gd name="connsiteX559" fmla="*/ 10842851 w 14030783"/>
                <a:gd name="connsiteY559" fmla="*/ 6556790 h 9738027"/>
                <a:gd name="connsiteX560" fmla="*/ 10832646 w 14030783"/>
                <a:gd name="connsiteY560" fmla="*/ 6494198 h 9738027"/>
                <a:gd name="connsiteX561" fmla="*/ 10779578 w 14030783"/>
                <a:gd name="connsiteY561" fmla="*/ 6367878 h 9738027"/>
                <a:gd name="connsiteX562" fmla="*/ 10750549 w 14030783"/>
                <a:gd name="connsiteY562" fmla="*/ 6247228 h 9738027"/>
                <a:gd name="connsiteX563" fmla="*/ 10707007 w 14030783"/>
                <a:gd name="connsiteY563" fmla="*/ 6218200 h 9738027"/>
                <a:gd name="connsiteX564" fmla="*/ 10658021 w 14030783"/>
                <a:gd name="connsiteY564" fmla="*/ 6155833 h 9738027"/>
                <a:gd name="connsiteX565" fmla="*/ 10547349 w 14030783"/>
                <a:gd name="connsiteY565" fmla="*/ 6072831 h 9738027"/>
                <a:gd name="connsiteX566" fmla="*/ 10465027 w 14030783"/>
                <a:gd name="connsiteY566" fmla="*/ 6005701 h 9738027"/>
                <a:gd name="connsiteX567" fmla="*/ 10480221 w 14030783"/>
                <a:gd name="connsiteY567" fmla="*/ 5885505 h 9738027"/>
                <a:gd name="connsiteX568" fmla="*/ 10547803 w 14030783"/>
                <a:gd name="connsiteY568" fmla="*/ 5822232 h 9738027"/>
                <a:gd name="connsiteX569" fmla="*/ 10634435 w 14030783"/>
                <a:gd name="connsiteY569" fmla="*/ 5724714 h 9738027"/>
                <a:gd name="connsiteX570" fmla="*/ 10668453 w 14030783"/>
                <a:gd name="connsiteY570" fmla="*/ 5637402 h 9738027"/>
                <a:gd name="connsiteX571" fmla="*/ 10711996 w 14030783"/>
                <a:gd name="connsiteY571" fmla="*/ 5604745 h 9738027"/>
                <a:gd name="connsiteX572" fmla="*/ 10789103 w 14030783"/>
                <a:gd name="connsiteY572" fmla="*/ 5627196 h 9738027"/>
                <a:gd name="connsiteX573" fmla="*/ 10799989 w 14030783"/>
                <a:gd name="connsiteY573" fmla="*/ 5560067 h 9738027"/>
                <a:gd name="connsiteX574" fmla="*/ 10853057 w 14030783"/>
                <a:gd name="connsiteY574" fmla="*/ 5502464 h 9738027"/>
                <a:gd name="connsiteX575" fmla="*/ 10929936 w 14030783"/>
                <a:gd name="connsiteY575" fmla="*/ 5468446 h 9738027"/>
                <a:gd name="connsiteX576" fmla="*/ 10997292 w 14030783"/>
                <a:gd name="connsiteY576" fmla="*/ 5463457 h 9738027"/>
                <a:gd name="connsiteX577" fmla="*/ 11027909 w 14030783"/>
                <a:gd name="connsiteY577" fmla="*/ 5434655 h 9738027"/>
                <a:gd name="connsiteX578" fmla="*/ 11090501 w 14030783"/>
                <a:gd name="connsiteY578" fmla="*/ 5395875 h 9738027"/>
                <a:gd name="connsiteX579" fmla="*/ 11200492 w 14030783"/>
                <a:gd name="connsiteY579" fmla="*/ 5361857 h 9738027"/>
                <a:gd name="connsiteX580" fmla="*/ 11244035 w 14030783"/>
                <a:gd name="connsiteY580" fmla="*/ 5332828 h 9738027"/>
                <a:gd name="connsiteX581" fmla="*/ 11200492 w 14030783"/>
                <a:gd name="connsiteY581" fmla="*/ 5303800 h 9738027"/>
                <a:gd name="connsiteX582" fmla="*/ 10910207 w 14030783"/>
                <a:gd name="connsiteY582" fmla="*/ 5260257 h 9738027"/>
                <a:gd name="connsiteX583" fmla="*/ 10866664 w 14030783"/>
                <a:gd name="connsiteY583" fmla="*/ 5216714 h 9738027"/>
                <a:gd name="connsiteX584" fmla="*/ 10721521 w 14030783"/>
                <a:gd name="connsiteY584" fmla="*/ 5274771 h 9738027"/>
                <a:gd name="connsiteX585" fmla="*/ 10663464 w 14030783"/>
                <a:gd name="connsiteY585" fmla="*/ 5303800 h 9738027"/>
                <a:gd name="connsiteX586" fmla="*/ 10576378 w 14030783"/>
                <a:gd name="connsiteY586" fmla="*/ 5390206 h 9738027"/>
                <a:gd name="connsiteX587" fmla="*/ 10479087 w 14030783"/>
                <a:gd name="connsiteY587" fmla="*/ 5361403 h 9738027"/>
                <a:gd name="connsiteX588" fmla="*/ 10407422 w 14030783"/>
                <a:gd name="connsiteY588" fmla="*/ 5317633 h 9738027"/>
                <a:gd name="connsiteX589" fmla="*/ 10387692 w 14030783"/>
                <a:gd name="connsiteY589" fmla="*/ 5245743 h 9738027"/>
                <a:gd name="connsiteX590" fmla="*/ 10402207 w 14030783"/>
                <a:gd name="connsiteY590" fmla="*/ 5187685 h 9738027"/>
                <a:gd name="connsiteX591" fmla="*/ 10431235 w 14030783"/>
                <a:gd name="connsiteY591" fmla="*/ 5144143 h 9738027"/>
                <a:gd name="connsiteX592" fmla="*/ 10387692 w 14030783"/>
                <a:gd name="connsiteY592" fmla="*/ 5115114 h 9738027"/>
                <a:gd name="connsiteX593" fmla="*/ 10329635 w 14030783"/>
                <a:gd name="connsiteY593" fmla="*/ 5100600 h 9738027"/>
                <a:gd name="connsiteX594" fmla="*/ 10242549 w 14030783"/>
                <a:gd name="connsiteY594" fmla="*/ 5071571 h 9738027"/>
                <a:gd name="connsiteX595" fmla="*/ 10199007 w 14030783"/>
                <a:gd name="connsiteY595" fmla="*/ 5057057 h 9738027"/>
                <a:gd name="connsiteX596" fmla="*/ 10112602 w 14030783"/>
                <a:gd name="connsiteY596" fmla="*/ 5028028 h 9738027"/>
                <a:gd name="connsiteX597" fmla="*/ 10083346 w 14030783"/>
                <a:gd name="connsiteY597" fmla="*/ 4921665 h 9738027"/>
                <a:gd name="connsiteX598" fmla="*/ 10088789 w 14030783"/>
                <a:gd name="connsiteY598" fmla="*/ 4868598 h 9738027"/>
                <a:gd name="connsiteX599" fmla="*/ 10141403 w 14030783"/>
                <a:gd name="connsiteY599" fmla="*/ 4758381 h 9738027"/>
                <a:gd name="connsiteX600" fmla="*/ 10227809 w 14030783"/>
                <a:gd name="connsiteY600" fmla="*/ 4753164 h 9738027"/>
                <a:gd name="connsiteX601" fmla="*/ 10301060 w 14030783"/>
                <a:gd name="connsiteY601" fmla="*/ 4791490 h 9738027"/>
                <a:gd name="connsiteX602" fmla="*/ 10350727 w 14030783"/>
                <a:gd name="connsiteY602" fmla="*/ 4762462 h 9738027"/>
                <a:gd name="connsiteX603" fmla="*/ 10404021 w 14030783"/>
                <a:gd name="connsiteY603" fmla="*/ 4752710 h 9738027"/>
                <a:gd name="connsiteX604" fmla="*/ 10461851 w 14030783"/>
                <a:gd name="connsiteY604" fmla="*/ 4698963 h 9738027"/>
                <a:gd name="connsiteX605" fmla="*/ 10486117 w 14030783"/>
                <a:gd name="connsiteY605" fmla="*/ 4607114 h 9738027"/>
                <a:gd name="connsiteX606" fmla="*/ 10530341 w 14030783"/>
                <a:gd name="connsiteY606" fmla="*/ 4532502 h 9738027"/>
                <a:gd name="connsiteX607" fmla="*/ 10634435 w 14030783"/>
                <a:gd name="connsiteY607" fmla="*/ 4520028 h 9738027"/>
                <a:gd name="connsiteX608" fmla="*/ 10677978 w 14030783"/>
                <a:gd name="connsiteY608" fmla="*/ 4491000 h 9738027"/>
                <a:gd name="connsiteX609" fmla="*/ 10750549 w 14030783"/>
                <a:gd name="connsiteY609" fmla="*/ 4403914 h 9738027"/>
                <a:gd name="connsiteX610" fmla="*/ 10794092 w 14030783"/>
                <a:gd name="connsiteY610" fmla="*/ 4360371 h 9738027"/>
                <a:gd name="connsiteX611" fmla="*/ 10814503 w 14030783"/>
                <a:gd name="connsiteY611" fmla="*/ 4302314 h 9738027"/>
                <a:gd name="connsiteX612" fmla="*/ 10887528 w 14030783"/>
                <a:gd name="connsiteY612" fmla="*/ 4251514 h 9738027"/>
                <a:gd name="connsiteX613" fmla="*/ 11016116 w 14030783"/>
                <a:gd name="connsiteY613" fmla="*/ 4232464 h 9738027"/>
                <a:gd name="connsiteX614" fmla="*/ 11142209 w 14030783"/>
                <a:gd name="connsiteY614" fmla="*/ 4307983 h 9738027"/>
                <a:gd name="connsiteX615" fmla="*/ 11165794 w 14030783"/>
                <a:gd name="connsiteY615" fmla="*/ 4433170 h 9738027"/>
                <a:gd name="connsiteX616" fmla="*/ 11117489 w 14030783"/>
                <a:gd name="connsiteY616" fmla="*/ 4505514 h 9738027"/>
                <a:gd name="connsiteX617" fmla="*/ 11087553 w 14030783"/>
                <a:gd name="connsiteY617" fmla="*/ 4551552 h 9738027"/>
                <a:gd name="connsiteX618" fmla="*/ 11088687 w 14030783"/>
                <a:gd name="connsiteY618" fmla="*/ 4577632 h 9738027"/>
                <a:gd name="connsiteX619" fmla="*/ 11026321 w 14030783"/>
                <a:gd name="connsiteY619" fmla="*/ 4592600 h 9738027"/>
                <a:gd name="connsiteX620" fmla="*/ 11011807 w 14030783"/>
                <a:gd name="connsiteY620" fmla="*/ 4650657 h 9738027"/>
                <a:gd name="connsiteX621" fmla="*/ 11098892 w 14030783"/>
                <a:gd name="connsiteY621" fmla="*/ 4665171 h 9738027"/>
                <a:gd name="connsiteX622" fmla="*/ 11055349 w 14030783"/>
                <a:gd name="connsiteY622" fmla="*/ 4708714 h 9738027"/>
                <a:gd name="connsiteX623" fmla="*/ 11040835 w 14030783"/>
                <a:gd name="connsiteY623" fmla="*/ 4752257 h 9738027"/>
                <a:gd name="connsiteX624" fmla="*/ 11055349 w 14030783"/>
                <a:gd name="connsiteY624" fmla="*/ 4781285 h 9738027"/>
                <a:gd name="connsiteX625" fmla="*/ 11098892 w 14030783"/>
                <a:gd name="connsiteY625" fmla="*/ 4737743 h 9738027"/>
                <a:gd name="connsiteX626" fmla="*/ 11229521 w 14030783"/>
                <a:gd name="connsiteY626" fmla="*/ 4650657 h 9738027"/>
                <a:gd name="connsiteX627" fmla="*/ 11287578 w 14030783"/>
                <a:gd name="connsiteY627" fmla="*/ 4636143 h 9738027"/>
                <a:gd name="connsiteX628" fmla="*/ 11374664 w 14030783"/>
                <a:gd name="connsiteY628" fmla="*/ 4592600 h 9738027"/>
                <a:gd name="connsiteX629" fmla="*/ 11461749 w 14030783"/>
                <a:gd name="connsiteY629" fmla="*/ 4549057 h 9738027"/>
                <a:gd name="connsiteX630" fmla="*/ 11577864 w 14030783"/>
                <a:gd name="connsiteY63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76492 w 14030783"/>
                <a:gd name="connsiteY123" fmla="*/ 1907457 h 9738027"/>
                <a:gd name="connsiteX124" fmla="*/ 9638166 w 14030783"/>
                <a:gd name="connsiteY124" fmla="*/ 1939093 h 9738027"/>
                <a:gd name="connsiteX125" fmla="*/ 9657442 w 14030783"/>
                <a:gd name="connsiteY125" fmla="*/ 1994543 h 9738027"/>
                <a:gd name="connsiteX126" fmla="*/ 9727860 w 14030783"/>
                <a:gd name="connsiteY126" fmla="*/ 2082195 h 9738027"/>
                <a:gd name="connsiteX127" fmla="*/ 9887063 w 14030783"/>
                <a:gd name="connsiteY127" fmla="*/ 2040694 h 9738027"/>
                <a:gd name="connsiteX128" fmla="*/ 9952264 w 14030783"/>
                <a:gd name="connsiteY128" fmla="*/ 2067114 h 9738027"/>
                <a:gd name="connsiteX129" fmla="*/ 10010321 w 14030783"/>
                <a:gd name="connsiteY129" fmla="*/ 2096143 h 9738027"/>
                <a:gd name="connsiteX130" fmla="*/ 10053864 w 14030783"/>
                <a:gd name="connsiteY130" fmla="*/ 2110657 h 9738027"/>
                <a:gd name="connsiteX131" fmla="*/ 10068378 w 14030783"/>
                <a:gd name="connsiteY131" fmla="*/ 2067114 h 9738027"/>
                <a:gd name="connsiteX132" fmla="*/ 10156485 w 14030783"/>
                <a:gd name="connsiteY132" fmla="*/ 2001233 h 9738027"/>
                <a:gd name="connsiteX133" fmla="*/ 10285865 w 14030783"/>
                <a:gd name="connsiteY133" fmla="*/ 2007129 h 9738027"/>
                <a:gd name="connsiteX134" fmla="*/ 10387692 w 14030783"/>
                <a:gd name="connsiteY134" fmla="*/ 2067114 h 9738027"/>
                <a:gd name="connsiteX135" fmla="*/ 10416721 w 14030783"/>
                <a:gd name="connsiteY135" fmla="*/ 2110657 h 9738027"/>
                <a:gd name="connsiteX136" fmla="*/ 10476933 w 14030783"/>
                <a:gd name="connsiteY136" fmla="*/ 2173930 h 9738027"/>
                <a:gd name="connsiteX137" fmla="*/ 10566399 w 14030783"/>
                <a:gd name="connsiteY137" fmla="*/ 2261243 h 9738027"/>
                <a:gd name="connsiteX138" fmla="*/ 10590892 w 14030783"/>
                <a:gd name="connsiteY138" fmla="*/ 2328371 h 9738027"/>
                <a:gd name="connsiteX139" fmla="*/ 10576378 w 14030783"/>
                <a:gd name="connsiteY139" fmla="*/ 2429971 h 9738027"/>
                <a:gd name="connsiteX140" fmla="*/ 10489292 w 14030783"/>
                <a:gd name="connsiteY140" fmla="*/ 2415457 h 9738027"/>
                <a:gd name="connsiteX141" fmla="*/ 10366035 w 14030783"/>
                <a:gd name="connsiteY141" fmla="*/ 2384614 h 9738027"/>
                <a:gd name="connsiteX142" fmla="*/ 10081191 w 14030783"/>
                <a:gd name="connsiteY142" fmla="*/ 2437115 h 9738027"/>
                <a:gd name="connsiteX143" fmla="*/ 10049554 w 14030783"/>
                <a:gd name="connsiteY143" fmla="*/ 2519439 h 9738027"/>
                <a:gd name="connsiteX144" fmla="*/ 9954417 w 14030783"/>
                <a:gd name="connsiteY144" fmla="*/ 2541550 h 9738027"/>
                <a:gd name="connsiteX145" fmla="*/ 9875498 w 14030783"/>
                <a:gd name="connsiteY145" fmla="*/ 2529870 h 9738027"/>
                <a:gd name="connsiteX146" fmla="*/ 9823336 w 14030783"/>
                <a:gd name="connsiteY146" fmla="*/ 2608678 h 9738027"/>
                <a:gd name="connsiteX147" fmla="*/ 9749064 w 14030783"/>
                <a:gd name="connsiteY147" fmla="*/ 2705743 h 9738027"/>
                <a:gd name="connsiteX148" fmla="*/ 9647464 w 14030783"/>
                <a:gd name="connsiteY148" fmla="*/ 2807343 h 9738027"/>
                <a:gd name="connsiteX149" fmla="*/ 9415235 w 14030783"/>
                <a:gd name="connsiteY149" fmla="*/ 2821857 h 9738027"/>
                <a:gd name="connsiteX150" fmla="*/ 9371692 w 14030783"/>
                <a:gd name="connsiteY150" fmla="*/ 2850885 h 9738027"/>
                <a:gd name="connsiteX151" fmla="*/ 9313635 w 14030783"/>
                <a:gd name="connsiteY151" fmla="*/ 2923457 h 9738027"/>
                <a:gd name="connsiteX152" fmla="*/ 9284607 w 14030783"/>
                <a:gd name="connsiteY152" fmla="*/ 2967000 h 9738027"/>
                <a:gd name="connsiteX153" fmla="*/ 9197521 w 14030783"/>
                <a:gd name="connsiteY153" fmla="*/ 3025057 h 9738027"/>
                <a:gd name="connsiteX154" fmla="*/ 9095921 w 14030783"/>
                <a:gd name="connsiteY154" fmla="*/ 3010543 h 9738027"/>
                <a:gd name="connsiteX155" fmla="*/ 9052378 w 14030783"/>
                <a:gd name="connsiteY155" fmla="*/ 2981514 h 9738027"/>
                <a:gd name="connsiteX156" fmla="*/ 8950778 w 14030783"/>
                <a:gd name="connsiteY156" fmla="*/ 2952485 h 9738027"/>
                <a:gd name="connsiteX157" fmla="*/ 8863692 w 14030783"/>
                <a:gd name="connsiteY157" fmla="*/ 2923457 h 9738027"/>
                <a:gd name="connsiteX158" fmla="*/ 8820149 w 14030783"/>
                <a:gd name="connsiteY158" fmla="*/ 2937971 h 9738027"/>
                <a:gd name="connsiteX159" fmla="*/ 8762092 w 14030783"/>
                <a:gd name="connsiteY159" fmla="*/ 3068600 h 9738027"/>
                <a:gd name="connsiteX160" fmla="*/ 8747578 w 14030783"/>
                <a:gd name="connsiteY160" fmla="*/ 3112143 h 9738027"/>
                <a:gd name="connsiteX161" fmla="*/ 8733064 w 14030783"/>
                <a:gd name="connsiteY161" fmla="*/ 3155685 h 9738027"/>
                <a:gd name="connsiteX162" fmla="*/ 8776607 w 14030783"/>
                <a:gd name="connsiteY162" fmla="*/ 3358885 h 9738027"/>
                <a:gd name="connsiteX163" fmla="*/ 8791121 w 14030783"/>
                <a:gd name="connsiteY163" fmla="*/ 3402428 h 9738027"/>
                <a:gd name="connsiteX164" fmla="*/ 8689521 w 14030783"/>
                <a:gd name="connsiteY164" fmla="*/ 3460485 h 9738027"/>
                <a:gd name="connsiteX165" fmla="*/ 8602435 w 14030783"/>
                <a:gd name="connsiteY165" fmla="*/ 3504028 h 9738027"/>
                <a:gd name="connsiteX166" fmla="*/ 8566035 w 14030783"/>
                <a:gd name="connsiteY166" fmla="*/ 3552107 h 9738027"/>
                <a:gd name="connsiteX167" fmla="*/ 8500835 w 14030783"/>
                <a:gd name="connsiteY167" fmla="*/ 3620143 h 9738027"/>
                <a:gd name="connsiteX168" fmla="*/ 8428490 w 14030783"/>
                <a:gd name="connsiteY168" fmla="*/ 3652459 h 9738027"/>
                <a:gd name="connsiteX169" fmla="*/ 8375423 w 14030783"/>
                <a:gd name="connsiteY169" fmla="*/ 3686024 h 9738027"/>
                <a:gd name="connsiteX170" fmla="*/ 8261010 w 14030783"/>
                <a:gd name="connsiteY170" fmla="*/ 3787170 h 9738027"/>
                <a:gd name="connsiteX171" fmla="*/ 8137751 w 14030783"/>
                <a:gd name="connsiteY171" fmla="*/ 3783882 h 9738027"/>
                <a:gd name="connsiteX172" fmla="*/ 7977641 w 14030783"/>
                <a:gd name="connsiteY172" fmla="*/ 3772203 h 9738027"/>
                <a:gd name="connsiteX173" fmla="*/ 7876721 w 14030783"/>
                <a:gd name="connsiteY173" fmla="*/ 3765285 h 9738027"/>
                <a:gd name="connsiteX174" fmla="*/ 7760607 w 14030783"/>
                <a:gd name="connsiteY174" fmla="*/ 3760750 h 9738027"/>
                <a:gd name="connsiteX175" fmla="*/ 7695632 w 14030783"/>
                <a:gd name="connsiteY175" fmla="*/ 3787397 h 9738027"/>
                <a:gd name="connsiteX176" fmla="*/ 7649709 w 14030783"/>
                <a:gd name="connsiteY176" fmla="*/ 3813818 h 9738027"/>
                <a:gd name="connsiteX177" fmla="*/ 7601403 w 14030783"/>
                <a:gd name="connsiteY177" fmla="*/ 3835702 h 9738027"/>
                <a:gd name="connsiteX178" fmla="*/ 7499349 w 14030783"/>
                <a:gd name="connsiteY178" fmla="*/ 3881400 h 9738027"/>
                <a:gd name="connsiteX179" fmla="*/ 7455807 w 14030783"/>
                <a:gd name="connsiteY179" fmla="*/ 3910428 h 9738027"/>
                <a:gd name="connsiteX180" fmla="*/ 7426778 w 14030783"/>
                <a:gd name="connsiteY180" fmla="*/ 3953971 h 9738027"/>
                <a:gd name="connsiteX181" fmla="*/ 7339692 w 14030783"/>
                <a:gd name="connsiteY181" fmla="*/ 3983000 h 9738027"/>
                <a:gd name="connsiteX182" fmla="*/ 7209064 w 14030783"/>
                <a:gd name="connsiteY182" fmla="*/ 4012028 h 9738027"/>
                <a:gd name="connsiteX183" fmla="*/ 7123678 w 14030783"/>
                <a:gd name="connsiteY183" fmla="*/ 3927551 h 9738027"/>
                <a:gd name="connsiteX184" fmla="*/ 7020378 w 14030783"/>
                <a:gd name="connsiteY184" fmla="*/ 3924943 h 9738027"/>
                <a:gd name="connsiteX185" fmla="*/ 6915604 w 14030783"/>
                <a:gd name="connsiteY185" fmla="*/ 3941952 h 9738027"/>
                <a:gd name="connsiteX186" fmla="*/ 6788149 w 14030783"/>
                <a:gd name="connsiteY186" fmla="*/ 3905213 h 9738027"/>
                <a:gd name="connsiteX187" fmla="*/ 6676571 w 14030783"/>
                <a:gd name="connsiteY187" fmla="*/ 3860989 h 9738027"/>
                <a:gd name="connsiteX188" fmla="*/ 6584722 w 14030783"/>
                <a:gd name="connsiteY188" fmla="*/ 3822435 h 9738027"/>
                <a:gd name="connsiteX189" fmla="*/ 6526892 w 14030783"/>
                <a:gd name="connsiteY189" fmla="*/ 3798396 h 9738027"/>
                <a:gd name="connsiteX190" fmla="*/ 6466680 w 14030783"/>
                <a:gd name="connsiteY190" fmla="*/ 3781501 h 9738027"/>
                <a:gd name="connsiteX191" fmla="*/ 6265635 w 14030783"/>
                <a:gd name="connsiteY191" fmla="*/ 3692714 h 9738027"/>
                <a:gd name="connsiteX192" fmla="*/ 6207578 w 14030783"/>
                <a:gd name="connsiteY192" fmla="*/ 3678200 h 9738027"/>
                <a:gd name="connsiteX193" fmla="*/ 5960835 w 14030783"/>
                <a:gd name="connsiteY193" fmla="*/ 3663685 h 9738027"/>
                <a:gd name="connsiteX194" fmla="*/ 5627007 w 14030783"/>
                <a:gd name="connsiteY194" fmla="*/ 3663685 h 9738027"/>
                <a:gd name="connsiteX195" fmla="*/ 5568949 w 14030783"/>
                <a:gd name="connsiteY195" fmla="*/ 3678200 h 9738027"/>
                <a:gd name="connsiteX196" fmla="*/ 5481864 w 14030783"/>
                <a:gd name="connsiteY196" fmla="*/ 3692714 h 9738027"/>
                <a:gd name="connsiteX197" fmla="*/ 5293178 w 14030783"/>
                <a:gd name="connsiteY197" fmla="*/ 3678200 h 9738027"/>
                <a:gd name="connsiteX198" fmla="*/ 5206092 w 14030783"/>
                <a:gd name="connsiteY198" fmla="*/ 3620143 h 9738027"/>
                <a:gd name="connsiteX199" fmla="*/ 5191578 w 14030783"/>
                <a:gd name="connsiteY199" fmla="*/ 3576600 h 9738027"/>
                <a:gd name="connsiteX200" fmla="*/ 5104492 w 14030783"/>
                <a:gd name="connsiteY200" fmla="*/ 3489514 h 9738027"/>
                <a:gd name="connsiteX201" fmla="*/ 5070701 w 14030783"/>
                <a:gd name="connsiteY201" fmla="*/ 3392450 h 9738027"/>
                <a:gd name="connsiteX202" fmla="*/ 5022623 w 14030783"/>
                <a:gd name="connsiteY202" fmla="*/ 3281325 h 9738027"/>
                <a:gd name="connsiteX203" fmla="*/ 5031921 w 14030783"/>
                <a:gd name="connsiteY203" fmla="*/ 3213743 h 9738027"/>
                <a:gd name="connsiteX204" fmla="*/ 4959349 w 14030783"/>
                <a:gd name="connsiteY204" fmla="*/ 3199228 h 9738027"/>
                <a:gd name="connsiteX205" fmla="*/ 4879408 w 14030783"/>
                <a:gd name="connsiteY205" fmla="*/ 3194693 h 9738027"/>
                <a:gd name="connsiteX206" fmla="*/ 4785178 w 14030783"/>
                <a:gd name="connsiteY206" fmla="*/ 3141171 h 9738027"/>
                <a:gd name="connsiteX207" fmla="*/ 4727121 w 14030783"/>
                <a:gd name="connsiteY207" fmla="*/ 3054085 h 9738027"/>
                <a:gd name="connsiteX208" fmla="*/ 4683578 w 14030783"/>
                <a:gd name="connsiteY208" fmla="*/ 3039571 h 9738027"/>
                <a:gd name="connsiteX209" fmla="*/ 4640035 w 14030783"/>
                <a:gd name="connsiteY209" fmla="*/ 3010543 h 9738027"/>
                <a:gd name="connsiteX210" fmla="*/ 4494892 w 14030783"/>
                <a:gd name="connsiteY210" fmla="*/ 2981514 h 9738027"/>
                <a:gd name="connsiteX211" fmla="*/ 4318113 w 14030783"/>
                <a:gd name="connsiteY211" fmla="*/ 2930828 h 9738027"/>
                <a:gd name="connsiteX212" fmla="*/ 4132035 w 14030783"/>
                <a:gd name="connsiteY212" fmla="*/ 2894428 h 9738027"/>
                <a:gd name="connsiteX213" fmla="*/ 4056856 w 14030783"/>
                <a:gd name="connsiteY213" fmla="*/ 2901119 h 9738027"/>
                <a:gd name="connsiteX214" fmla="*/ 3975213 w 14030783"/>
                <a:gd name="connsiteY214" fmla="*/ 2864946 h 9738027"/>
                <a:gd name="connsiteX215" fmla="*/ 3950948 w 14030783"/>
                <a:gd name="connsiteY215" fmla="*/ 2777520 h 9738027"/>
                <a:gd name="connsiteX216" fmla="*/ 4034292 w 14030783"/>
                <a:gd name="connsiteY216" fmla="*/ 2620358 h 9738027"/>
                <a:gd name="connsiteX217" fmla="*/ 4030435 w 14030783"/>
                <a:gd name="connsiteY217" fmla="*/ 2488028 h 9738027"/>
                <a:gd name="connsiteX218" fmla="*/ 3996871 w 14030783"/>
                <a:gd name="connsiteY218" fmla="*/ 2328144 h 9738027"/>
                <a:gd name="connsiteX219" fmla="*/ 3936433 w 14030783"/>
                <a:gd name="connsiteY219" fmla="*/ 2221328 h 9738027"/>
                <a:gd name="connsiteX220" fmla="*/ 3914321 w 14030783"/>
                <a:gd name="connsiteY220" fmla="*/ 2139685 h 9738027"/>
                <a:gd name="connsiteX221" fmla="*/ 3783466 w 14030783"/>
                <a:gd name="connsiteY221" fmla="*/ 1999305 h 9738027"/>
                <a:gd name="connsiteX222" fmla="*/ 3712823 w 14030783"/>
                <a:gd name="connsiteY222" fmla="*/ 1951226 h 9738027"/>
                <a:gd name="connsiteX223" fmla="*/ 3606913 w 14030783"/>
                <a:gd name="connsiteY223" fmla="*/ 1968122 h 9738027"/>
                <a:gd name="connsiteX224" fmla="*/ 3493407 w 14030783"/>
                <a:gd name="connsiteY224" fmla="*/ 1951000 h 9738027"/>
                <a:gd name="connsiteX225" fmla="*/ 3464378 w 14030783"/>
                <a:gd name="connsiteY225" fmla="*/ 1907457 h 9738027"/>
                <a:gd name="connsiteX226" fmla="*/ 3406321 w 14030783"/>
                <a:gd name="connsiteY226" fmla="*/ 1849400 h 9738027"/>
                <a:gd name="connsiteX227" fmla="*/ 3322524 w 14030783"/>
                <a:gd name="connsiteY227" fmla="*/ 1756418 h 9738027"/>
                <a:gd name="connsiteX228" fmla="*/ 3297577 w 14030783"/>
                <a:gd name="connsiteY228" fmla="*/ 1640757 h 9738027"/>
                <a:gd name="connsiteX229" fmla="*/ 3261178 w 14030783"/>
                <a:gd name="connsiteY229" fmla="*/ 1588143 h 9738027"/>
                <a:gd name="connsiteX230" fmla="*/ 3133158 w 14030783"/>
                <a:gd name="connsiteY230" fmla="*/ 1569319 h 9738027"/>
                <a:gd name="connsiteX231" fmla="*/ 3066255 w 14030783"/>
                <a:gd name="connsiteY231" fmla="*/ 1617626 h 9738027"/>
                <a:gd name="connsiteX232" fmla="*/ 3031557 w 14030783"/>
                <a:gd name="connsiteY232" fmla="*/ 1714235 h 9738027"/>
                <a:gd name="connsiteX233" fmla="*/ 3014435 w 14030783"/>
                <a:gd name="connsiteY233" fmla="*/ 1776828 h 9738027"/>
                <a:gd name="connsiteX234" fmla="*/ 2949235 w 14030783"/>
                <a:gd name="connsiteY234" fmla="*/ 1808012 h 9738027"/>
                <a:gd name="connsiteX235" fmla="*/ 2829379 w 14030783"/>
                <a:gd name="connsiteY235" fmla="*/ 1820258 h 9738027"/>
                <a:gd name="connsiteX236" fmla="*/ 2804998 w 14030783"/>
                <a:gd name="connsiteY236" fmla="*/ 1842257 h 9738027"/>
                <a:gd name="connsiteX237" fmla="*/ 2772682 w 14030783"/>
                <a:gd name="connsiteY237" fmla="*/ 1878428 h 9738027"/>
                <a:gd name="connsiteX238" fmla="*/ 2757942 w 14030783"/>
                <a:gd name="connsiteY238" fmla="*/ 1998851 h 9738027"/>
                <a:gd name="connsiteX239" fmla="*/ 2772001 w 14030783"/>
                <a:gd name="connsiteY239" fmla="*/ 2139913 h 9738027"/>
                <a:gd name="connsiteX240" fmla="*/ 2771547 w 14030783"/>
                <a:gd name="connsiteY240" fmla="*/ 2255572 h 9738027"/>
                <a:gd name="connsiteX241" fmla="*/ 2695121 w 14030783"/>
                <a:gd name="connsiteY241" fmla="*/ 2328371 h 9738027"/>
                <a:gd name="connsiteX242" fmla="*/ 2457904 w 14030783"/>
                <a:gd name="connsiteY242" fmla="*/ 2320320 h 9738027"/>
                <a:gd name="connsiteX243" fmla="*/ 2317749 w 14030783"/>
                <a:gd name="connsiteY243" fmla="*/ 2284828 h 9738027"/>
                <a:gd name="connsiteX244" fmla="*/ 2274207 w 14030783"/>
                <a:gd name="connsiteY244" fmla="*/ 2270314 h 9738027"/>
                <a:gd name="connsiteX245" fmla="*/ 2143578 w 14030783"/>
                <a:gd name="connsiteY245" fmla="*/ 2284828 h 9738027"/>
                <a:gd name="connsiteX246" fmla="*/ 2129064 w 14030783"/>
                <a:gd name="connsiteY246" fmla="*/ 2357400 h 9738027"/>
                <a:gd name="connsiteX247" fmla="*/ 2099808 w 14030783"/>
                <a:gd name="connsiteY247" fmla="*/ 2463763 h 9738027"/>
                <a:gd name="connsiteX248" fmla="*/ 2070553 w 14030783"/>
                <a:gd name="connsiteY248" fmla="*/ 2561053 h 9738027"/>
                <a:gd name="connsiteX249" fmla="*/ 2027464 w 14030783"/>
                <a:gd name="connsiteY249" fmla="*/ 2647459 h 9738027"/>
                <a:gd name="connsiteX250" fmla="*/ 2025309 w 14030783"/>
                <a:gd name="connsiteY250" fmla="*/ 2780695 h 9738027"/>
                <a:gd name="connsiteX251" fmla="*/ 2085295 w 14030783"/>
                <a:gd name="connsiteY251" fmla="*/ 2852813 h 9738027"/>
                <a:gd name="connsiteX252" fmla="*/ 2020093 w 14030783"/>
                <a:gd name="connsiteY252" fmla="*/ 2903953 h 9738027"/>
                <a:gd name="connsiteX253" fmla="*/ 1918493 w 14030783"/>
                <a:gd name="connsiteY253" fmla="*/ 2846576 h 9738027"/>
                <a:gd name="connsiteX254" fmla="*/ 1817348 w 14030783"/>
                <a:gd name="connsiteY254" fmla="*/ 2863245 h 9738027"/>
                <a:gd name="connsiteX255" fmla="*/ 1621064 w 14030783"/>
                <a:gd name="connsiteY255" fmla="*/ 2908943 h 9738027"/>
                <a:gd name="connsiteX256" fmla="*/ 1582510 w 14030783"/>
                <a:gd name="connsiteY256" fmla="*/ 2933435 h 9738027"/>
                <a:gd name="connsiteX257" fmla="*/ 1512773 w 14030783"/>
                <a:gd name="connsiteY257" fmla="*/ 2955320 h 9738027"/>
                <a:gd name="connsiteX258" fmla="*/ 1517309 w 14030783"/>
                <a:gd name="connsiteY258" fmla="*/ 3013150 h 9738027"/>
                <a:gd name="connsiteX259" fmla="*/ 1549173 w 14030783"/>
                <a:gd name="connsiteY259" fmla="*/ 3107153 h 9738027"/>
                <a:gd name="connsiteX260" fmla="*/ 1592716 w 14030783"/>
                <a:gd name="connsiteY260" fmla="*/ 3191403 h 9738027"/>
                <a:gd name="connsiteX261" fmla="*/ 1641135 w 14030783"/>
                <a:gd name="connsiteY261" fmla="*/ 3379977 h 9738027"/>
                <a:gd name="connsiteX262" fmla="*/ 1679235 w 14030783"/>
                <a:gd name="connsiteY262" fmla="*/ 3515708 h 9738027"/>
                <a:gd name="connsiteX263" fmla="*/ 1611766 w 14030783"/>
                <a:gd name="connsiteY263" fmla="*/ 3576373 h 9738027"/>
                <a:gd name="connsiteX264" fmla="*/ 1603941 w 14030783"/>
                <a:gd name="connsiteY264" fmla="*/ 3629214 h 9738027"/>
                <a:gd name="connsiteX265" fmla="*/ 1562554 w 14030783"/>
                <a:gd name="connsiteY265" fmla="*/ 3677633 h 9738027"/>
                <a:gd name="connsiteX266" fmla="*/ 1524454 w 14030783"/>
                <a:gd name="connsiteY266" fmla="*/ 3753833 h 9738027"/>
                <a:gd name="connsiteX267" fmla="*/ 1548492 w 14030783"/>
                <a:gd name="connsiteY267" fmla="*/ 3852371 h 9738027"/>
                <a:gd name="connsiteX268" fmla="*/ 1504949 w 14030783"/>
                <a:gd name="connsiteY268" fmla="*/ 3866885 h 9738027"/>
                <a:gd name="connsiteX269" fmla="*/ 1446892 w 14030783"/>
                <a:gd name="connsiteY269" fmla="*/ 3881400 h 9738027"/>
                <a:gd name="connsiteX270" fmla="*/ 1427615 w 14030783"/>
                <a:gd name="connsiteY270" fmla="*/ 3913037 h 9738027"/>
                <a:gd name="connsiteX271" fmla="*/ 1374548 w 14030783"/>
                <a:gd name="connsiteY271" fmla="*/ 3939910 h 9738027"/>
                <a:gd name="connsiteX272" fmla="*/ 1333386 w 14030783"/>
                <a:gd name="connsiteY272" fmla="*/ 3980845 h 9738027"/>
                <a:gd name="connsiteX273" fmla="*/ 1200149 w 14030783"/>
                <a:gd name="connsiteY273" fmla="*/ 4041057 h 9738027"/>
                <a:gd name="connsiteX274" fmla="*/ 1132114 w 14030783"/>
                <a:gd name="connsiteY274" fmla="*/ 4089135 h 9738027"/>
                <a:gd name="connsiteX275" fmla="*/ 1102858 w 14030783"/>
                <a:gd name="connsiteY275" fmla="*/ 4120319 h 9738027"/>
                <a:gd name="connsiteX276" fmla="*/ 1052398 w 14030783"/>
                <a:gd name="connsiteY276" fmla="*/ 4154337 h 9738027"/>
                <a:gd name="connsiteX277" fmla="*/ 996269 w 14030783"/>
                <a:gd name="connsiteY277" fmla="*/ 4183591 h 9738027"/>
                <a:gd name="connsiteX278" fmla="*/ 870857 w 14030783"/>
                <a:gd name="connsiteY278" fmla="*/ 4203322 h 9738027"/>
                <a:gd name="connsiteX279" fmla="*/ 759958 w 14030783"/>
                <a:gd name="connsiteY279" fmla="*/ 4204229 h 9738027"/>
                <a:gd name="connsiteX280" fmla="*/ 716642 w 14030783"/>
                <a:gd name="connsiteY280" fmla="*/ 4307531 h 9738027"/>
                <a:gd name="connsiteX281" fmla="*/ 648607 w 14030783"/>
                <a:gd name="connsiteY281" fmla="*/ 4389400 h 9738027"/>
                <a:gd name="connsiteX282" fmla="*/ 561521 w 14030783"/>
                <a:gd name="connsiteY282" fmla="*/ 4432943 h 9738027"/>
                <a:gd name="connsiteX283" fmla="*/ 474435 w 14030783"/>
                <a:gd name="connsiteY283" fmla="*/ 4418428 h 9738027"/>
                <a:gd name="connsiteX284" fmla="*/ 459921 w 14030783"/>
                <a:gd name="connsiteY284" fmla="*/ 4374885 h 9738027"/>
                <a:gd name="connsiteX285" fmla="*/ 416378 w 14030783"/>
                <a:gd name="connsiteY285" fmla="*/ 4345857 h 9738027"/>
                <a:gd name="connsiteX286" fmla="*/ 358321 w 14030783"/>
                <a:gd name="connsiteY286" fmla="*/ 4360371 h 9738027"/>
                <a:gd name="connsiteX287" fmla="*/ 300264 w 14030783"/>
                <a:gd name="connsiteY287" fmla="*/ 4403914 h 9738027"/>
                <a:gd name="connsiteX288" fmla="*/ 169635 w 14030783"/>
                <a:gd name="connsiteY288" fmla="*/ 4476485 h 9738027"/>
                <a:gd name="connsiteX289" fmla="*/ 103980 w 14030783"/>
                <a:gd name="connsiteY289" fmla="*/ 4551438 h 9738027"/>
                <a:gd name="connsiteX290" fmla="*/ 72571 w 14030783"/>
                <a:gd name="connsiteY290" fmla="*/ 4643287 h 9738027"/>
                <a:gd name="connsiteX291" fmla="*/ 453 w 14030783"/>
                <a:gd name="connsiteY291" fmla="*/ 4715858 h 9738027"/>
                <a:gd name="connsiteX292" fmla="*/ 52840 w 14030783"/>
                <a:gd name="connsiteY292" fmla="*/ 4784914 h 9738027"/>
                <a:gd name="connsiteX293" fmla="*/ 53521 w 14030783"/>
                <a:gd name="connsiteY293" fmla="*/ 4853857 h 9738027"/>
                <a:gd name="connsiteX294" fmla="*/ 111578 w 14030783"/>
                <a:gd name="connsiteY294" fmla="*/ 4868371 h 9738027"/>
                <a:gd name="connsiteX295" fmla="*/ 155121 w 14030783"/>
                <a:gd name="connsiteY295" fmla="*/ 4882885 h 9738027"/>
                <a:gd name="connsiteX296" fmla="*/ 256721 w 14030783"/>
                <a:gd name="connsiteY296" fmla="*/ 4984485 h 9738027"/>
                <a:gd name="connsiteX297" fmla="*/ 319086 w 14030783"/>
                <a:gd name="connsiteY297" fmla="*/ 5098219 h 9738027"/>
                <a:gd name="connsiteX298" fmla="*/ 304572 w 14030783"/>
                <a:gd name="connsiteY298" fmla="*/ 5294275 h 9738027"/>
                <a:gd name="connsiteX299" fmla="*/ 242207 w 14030783"/>
                <a:gd name="connsiteY299" fmla="*/ 5390885 h 9738027"/>
                <a:gd name="connsiteX300" fmla="*/ 300264 w 14030783"/>
                <a:gd name="connsiteY300" fmla="*/ 5419914 h 9738027"/>
                <a:gd name="connsiteX301" fmla="*/ 358321 w 14030783"/>
                <a:gd name="connsiteY301" fmla="*/ 5434428 h 9738027"/>
                <a:gd name="connsiteX302" fmla="*/ 401864 w 14030783"/>
                <a:gd name="connsiteY302" fmla="*/ 5463457 h 9738027"/>
                <a:gd name="connsiteX303" fmla="*/ 445407 w 14030783"/>
                <a:gd name="connsiteY303" fmla="*/ 5477971 h 9738027"/>
                <a:gd name="connsiteX304" fmla="*/ 567985 w 14030783"/>
                <a:gd name="connsiteY304" fmla="*/ 5522195 h 9738027"/>
                <a:gd name="connsiteX305" fmla="*/ 573201 w 14030783"/>
                <a:gd name="connsiteY305" fmla="*/ 5647380 h 9738027"/>
                <a:gd name="connsiteX306" fmla="*/ 587715 w 14030783"/>
                <a:gd name="connsiteY306" fmla="*/ 5739228 h 9738027"/>
                <a:gd name="connsiteX307" fmla="*/ 715282 w 14030783"/>
                <a:gd name="connsiteY307" fmla="*/ 5711333 h 9738027"/>
                <a:gd name="connsiteX308" fmla="*/ 754742 w 14030783"/>
                <a:gd name="connsiteY308" fmla="*/ 5764402 h 9738027"/>
                <a:gd name="connsiteX309" fmla="*/ 822778 w 14030783"/>
                <a:gd name="connsiteY309" fmla="*/ 5811800 h 9738027"/>
                <a:gd name="connsiteX310" fmla="*/ 982435 w 14030783"/>
                <a:gd name="connsiteY310" fmla="*/ 5826314 h 9738027"/>
                <a:gd name="connsiteX311" fmla="*/ 1061470 w 14030783"/>
                <a:gd name="connsiteY311" fmla="*/ 5855796 h 9738027"/>
                <a:gd name="connsiteX312" fmla="*/ 1064304 w 14030783"/>
                <a:gd name="connsiteY312" fmla="*/ 5925533 h 9738027"/>
                <a:gd name="connsiteX313" fmla="*/ 1069295 w 14030783"/>
                <a:gd name="connsiteY313" fmla="*/ 6024751 h 9738027"/>
                <a:gd name="connsiteX314" fmla="*/ 1156607 w 14030783"/>
                <a:gd name="connsiteY314" fmla="*/ 6087571 h 9738027"/>
                <a:gd name="connsiteX315" fmla="*/ 1214890 w 14030783"/>
                <a:gd name="connsiteY315" fmla="*/ 6116033 h 9738027"/>
                <a:gd name="connsiteX316" fmla="*/ 1229178 w 14030783"/>
                <a:gd name="connsiteY316" fmla="*/ 6189171 h 9738027"/>
                <a:gd name="connsiteX317" fmla="*/ 1185635 w 14030783"/>
                <a:gd name="connsiteY317" fmla="*/ 6218200 h 9738027"/>
                <a:gd name="connsiteX318" fmla="*/ 1207520 w 14030783"/>
                <a:gd name="connsiteY318" fmla="*/ 6388289 h 9738027"/>
                <a:gd name="connsiteX319" fmla="*/ 1265123 w 14030783"/>
                <a:gd name="connsiteY319" fmla="*/ 6477075 h 9738027"/>
                <a:gd name="connsiteX320" fmla="*/ 1313203 w 14030783"/>
                <a:gd name="connsiteY320" fmla="*/ 6568924 h 9738027"/>
                <a:gd name="connsiteX321" fmla="*/ 1265350 w 14030783"/>
                <a:gd name="connsiteY321" fmla="*/ 6651020 h 9738027"/>
                <a:gd name="connsiteX322" fmla="*/ 1163977 w 14030783"/>
                <a:gd name="connsiteY322" fmla="*/ 6610539 h 9738027"/>
                <a:gd name="connsiteX323" fmla="*/ 1142092 w 14030783"/>
                <a:gd name="connsiteY323" fmla="*/ 6682657 h 9738027"/>
                <a:gd name="connsiteX324" fmla="*/ 1176790 w 14030783"/>
                <a:gd name="connsiteY324" fmla="*/ 6768495 h 9738027"/>
                <a:gd name="connsiteX325" fmla="*/ 1173729 w 14030783"/>
                <a:gd name="connsiteY325" fmla="*/ 6871115 h 9738027"/>
                <a:gd name="connsiteX326" fmla="*/ 1188697 w 14030783"/>
                <a:gd name="connsiteY326" fmla="*/ 6955140 h 9738027"/>
                <a:gd name="connsiteX327" fmla="*/ 1248909 w 14030783"/>
                <a:gd name="connsiteY327" fmla="*/ 7021475 h 9738027"/>
                <a:gd name="connsiteX328" fmla="*/ 1405503 w 14030783"/>
                <a:gd name="connsiteY328" fmla="*/ 7104025 h 9738027"/>
                <a:gd name="connsiteX329" fmla="*/ 1487827 w 14030783"/>
                <a:gd name="connsiteY329" fmla="*/ 7157093 h 9738027"/>
                <a:gd name="connsiteX330" fmla="*/ 1569470 w 14030783"/>
                <a:gd name="connsiteY330" fmla="*/ 7212541 h 9738027"/>
                <a:gd name="connsiteX331" fmla="*/ 1650092 w 14030783"/>
                <a:gd name="connsiteY331" fmla="*/ 7263228 h 9738027"/>
                <a:gd name="connsiteX332" fmla="*/ 1693635 w 14030783"/>
                <a:gd name="connsiteY332" fmla="*/ 7277743 h 9738027"/>
                <a:gd name="connsiteX333" fmla="*/ 1780721 w 14030783"/>
                <a:gd name="connsiteY333" fmla="*/ 7321285 h 9738027"/>
                <a:gd name="connsiteX334" fmla="*/ 1853292 w 14030783"/>
                <a:gd name="connsiteY334" fmla="*/ 7248714 h 9738027"/>
                <a:gd name="connsiteX335" fmla="*/ 1968726 w 14030783"/>
                <a:gd name="connsiteY335" fmla="*/ 7251322 h 9738027"/>
                <a:gd name="connsiteX336" fmla="*/ 1995827 w 14030783"/>
                <a:gd name="connsiteY336" fmla="*/ 7319358 h 9738027"/>
                <a:gd name="connsiteX337" fmla="*/ 2082914 w 14030783"/>
                <a:gd name="connsiteY337" fmla="*/ 7348387 h 9738027"/>
                <a:gd name="connsiteX338" fmla="*/ 2172607 w 14030783"/>
                <a:gd name="connsiteY338" fmla="*/ 7389321 h 9738027"/>
                <a:gd name="connsiteX339" fmla="*/ 2224540 w 14030783"/>
                <a:gd name="connsiteY339" fmla="*/ 7423339 h 9738027"/>
                <a:gd name="connsiteX340" fmla="*/ 2249714 w 14030783"/>
                <a:gd name="connsiteY340" fmla="*/ 7440462 h 9738027"/>
                <a:gd name="connsiteX341" fmla="*/ 2262301 w 14030783"/>
                <a:gd name="connsiteY341" fmla="*/ 7472098 h 9738027"/>
                <a:gd name="connsiteX342" fmla="*/ 2298359 w 14030783"/>
                <a:gd name="connsiteY342" fmla="*/ 7501920 h 9738027"/>
                <a:gd name="connsiteX343" fmla="*/ 2324893 w 14030783"/>
                <a:gd name="connsiteY343" fmla="*/ 7517569 h 9738027"/>
                <a:gd name="connsiteX344" fmla="*/ 2450986 w 14030783"/>
                <a:gd name="connsiteY344" fmla="*/ 7496364 h 9738027"/>
                <a:gd name="connsiteX345" fmla="*/ 2482623 w 14030783"/>
                <a:gd name="connsiteY345" fmla="*/ 7618714 h 9738027"/>
                <a:gd name="connsiteX346" fmla="*/ 2535464 w 14030783"/>
                <a:gd name="connsiteY346" fmla="*/ 7655114 h 9738027"/>
                <a:gd name="connsiteX347" fmla="*/ 2622549 w 14030783"/>
                <a:gd name="connsiteY347" fmla="*/ 7684143 h 9738027"/>
                <a:gd name="connsiteX348" fmla="*/ 2682760 w 14030783"/>
                <a:gd name="connsiteY348" fmla="*/ 7741746 h 9738027"/>
                <a:gd name="connsiteX349" fmla="*/ 2791278 w 14030783"/>
                <a:gd name="connsiteY349" fmla="*/ 7744582 h 9738027"/>
                <a:gd name="connsiteX350" fmla="*/ 2847408 w 14030783"/>
                <a:gd name="connsiteY350" fmla="*/ 7814545 h 9738027"/>
                <a:gd name="connsiteX351" fmla="*/ 2927349 w 14030783"/>
                <a:gd name="connsiteY351" fmla="*/ 7807627 h 9738027"/>
                <a:gd name="connsiteX352" fmla="*/ 3007065 w 14030783"/>
                <a:gd name="connsiteY352" fmla="*/ 7838810 h 9738027"/>
                <a:gd name="connsiteX353" fmla="*/ 3145064 w 14030783"/>
                <a:gd name="connsiteY353" fmla="*/ 7843800 h 9738027"/>
                <a:gd name="connsiteX354" fmla="*/ 3254035 w 14030783"/>
                <a:gd name="connsiteY354" fmla="*/ 7881900 h 9738027"/>
                <a:gd name="connsiteX355" fmla="*/ 3367314 w 14030783"/>
                <a:gd name="connsiteY355" fmla="*/ 7843346 h 9738027"/>
                <a:gd name="connsiteX356" fmla="*/ 3456780 w 14030783"/>
                <a:gd name="connsiteY356" fmla="*/ 7819988 h 9738027"/>
                <a:gd name="connsiteX357" fmla="*/ 3480820 w 14030783"/>
                <a:gd name="connsiteY357" fmla="*/ 7878044 h 9738027"/>
                <a:gd name="connsiteX358" fmla="*/ 3490571 w 14030783"/>
                <a:gd name="connsiteY358" fmla="*/ 7923969 h 9738027"/>
                <a:gd name="connsiteX359" fmla="*/ 3512229 w 14030783"/>
                <a:gd name="connsiteY359" fmla="*/ 7982025 h 9738027"/>
                <a:gd name="connsiteX360" fmla="*/ 3546247 w 14030783"/>
                <a:gd name="connsiteY360" fmla="*/ 8022960 h 9738027"/>
                <a:gd name="connsiteX361" fmla="*/ 3609521 w 14030783"/>
                <a:gd name="connsiteY361" fmla="*/ 8017971 h 9738027"/>
                <a:gd name="connsiteX362" fmla="*/ 3624035 w 14030783"/>
                <a:gd name="connsiteY362" fmla="*/ 7901857 h 9738027"/>
                <a:gd name="connsiteX363" fmla="*/ 3703977 w 14030783"/>
                <a:gd name="connsiteY363" fmla="*/ 7834502 h 9738027"/>
                <a:gd name="connsiteX364" fmla="*/ 3747973 w 14030783"/>
                <a:gd name="connsiteY364" fmla="*/ 7787103 h 9738027"/>
                <a:gd name="connsiteX365" fmla="*/ 3882004 w 14030783"/>
                <a:gd name="connsiteY365" fmla="*/ 7842099 h 9738027"/>
                <a:gd name="connsiteX366" fmla="*/ 4030435 w 14030783"/>
                <a:gd name="connsiteY366" fmla="*/ 7872828 h 9738027"/>
                <a:gd name="connsiteX367" fmla="*/ 4110377 w 14030783"/>
                <a:gd name="connsiteY367" fmla="*/ 7834728 h 9738027"/>
                <a:gd name="connsiteX368" fmla="*/ 4146323 w 14030783"/>
                <a:gd name="connsiteY368" fmla="*/ 7921360 h 9738027"/>
                <a:gd name="connsiteX369" fmla="*/ 4196555 w 14030783"/>
                <a:gd name="connsiteY369" fmla="*/ 7962522 h 9738027"/>
                <a:gd name="connsiteX370" fmla="*/ 4261757 w 14030783"/>
                <a:gd name="connsiteY370" fmla="*/ 8028177 h 9738027"/>
                <a:gd name="connsiteX371" fmla="*/ 4252685 w 14030783"/>
                <a:gd name="connsiteY371" fmla="*/ 8093151 h 9738027"/>
                <a:gd name="connsiteX372" fmla="*/ 4277178 w 14030783"/>
                <a:gd name="connsiteY372" fmla="*/ 8148600 h 9738027"/>
                <a:gd name="connsiteX373" fmla="*/ 4436835 w 14030783"/>
                <a:gd name="connsiteY373" fmla="*/ 8119571 h 9738027"/>
                <a:gd name="connsiteX374" fmla="*/ 4565310 w 14030783"/>
                <a:gd name="connsiteY374" fmla="*/ 8078863 h 9738027"/>
                <a:gd name="connsiteX375" fmla="*/ 4639128 w 14030783"/>
                <a:gd name="connsiteY375" fmla="*/ 8082945 h 9738027"/>
                <a:gd name="connsiteX376" fmla="*/ 4712607 w 14030783"/>
                <a:gd name="connsiteY376" fmla="*/ 8047000 h 9738027"/>
                <a:gd name="connsiteX377" fmla="*/ 4741635 w 14030783"/>
                <a:gd name="connsiteY377" fmla="*/ 8003457 h 9738027"/>
                <a:gd name="connsiteX378" fmla="*/ 4756149 w 14030783"/>
                <a:gd name="connsiteY378" fmla="*/ 7959914 h 9738027"/>
                <a:gd name="connsiteX379" fmla="*/ 4843235 w 14030783"/>
                <a:gd name="connsiteY379" fmla="*/ 7930885 h 9738027"/>
                <a:gd name="connsiteX380" fmla="*/ 4877480 w 14030783"/>
                <a:gd name="connsiteY380" fmla="*/ 7904465 h 9738027"/>
                <a:gd name="connsiteX381" fmla="*/ 4933609 w 14030783"/>
                <a:gd name="connsiteY381" fmla="*/ 7875437 h 9738027"/>
                <a:gd name="connsiteX382" fmla="*/ 4986224 w 14030783"/>
                <a:gd name="connsiteY382" fmla="*/ 7839037 h 9738027"/>
                <a:gd name="connsiteX383" fmla="*/ 5104492 w 14030783"/>
                <a:gd name="connsiteY383" fmla="*/ 7766919 h 9738027"/>
                <a:gd name="connsiteX384" fmla="*/ 5249635 w 14030783"/>
                <a:gd name="connsiteY384" fmla="*/ 7814771 h 9738027"/>
                <a:gd name="connsiteX385" fmla="*/ 5336721 w 14030783"/>
                <a:gd name="connsiteY385" fmla="*/ 7872828 h 9738027"/>
                <a:gd name="connsiteX386" fmla="*/ 5423807 w 14030783"/>
                <a:gd name="connsiteY386" fmla="*/ 7858314 h 9738027"/>
                <a:gd name="connsiteX387" fmla="*/ 5467349 w 14030783"/>
                <a:gd name="connsiteY387" fmla="*/ 7829285 h 9738027"/>
                <a:gd name="connsiteX388" fmla="*/ 5553754 w 14030783"/>
                <a:gd name="connsiteY388" fmla="*/ 7712377 h 9738027"/>
                <a:gd name="connsiteX389" fmla="*/ 5602741 w 14030783"/>
                <a:gd name="connsiteY389" fmla="*/ 7788804 h 9738027"/>
                <a:gd name="connsiteX390" fmla="*/ 5641521 w 14030783"/>
                <a:gd name="connsiteY390" fmla="*/ 7843800 h 9738027"/>
                <a:gd name="connsiteX391" fmla="*/ 5656035 w 14030783"/>
                <a:gd name="connsiteY391" fmla="*/ 7887343 h 9738027"/>
                <a:gd name="connsiteX392" fmla="*/ 5745276 w 14030783"/>
                <a:gd name="connsiteY392" fmla="*/ 7950389 h 9738027"/>
                <a:gd name="connsiteX393" fmla="*/ 5770222 w 14030783"/>
                <a:gd name="connsiteY393" fmla="*/ 7990077 h 9738027"/>
                <a:gd name="connsiteX394" fmla="*/ 5766480 w 14030783"/>
                <a:gd name="connsiteY394" fmla="*/ 8069112 h 9738027"/>
                <a:gd name="connsiteX395" fmla="*/ 5771016 w 14030783"/>
                <a:gd name="connsiteY395" fmla="*/ 8131703 h 9738027"/>
                <a:gd name="connsiteX396" fmla="*/ 5778386 w 14030783"/>
                <a:gd name="connsiteY396" fmla="*/ 8211419 h 9738027"/>
                <a:gd name="connsiteX397" fmla="*/ 5776458 w 14030783"/>
                <a:gd name="connsiteY397" fmla="*/ 8300887 h 9738027"/>
                <a:gd name="connsiteX398" fmla="*/ 5730989 w 14030783"/>
                <a:gd name="connsiteY398" fmla="*/ 8377994 h 9738027"/>
                <a:gd name="connsiteX399" fmla="*/ 5641521 w 14030783"/>
                <a:gd name="connsiteY399" fmla="*/ 8424371 h 9738027"/>
                <a:gd name="connsiteX400" fmla="*/ 5612492 w 14030783"/>
                <a:gd name="connsiteY400" fmla="*/ 8467914 h 9738027"/>
                <a:gd name="connsiteX401" fmla="*/ 5597978 w 14030783"/>
                <a:gd name="connsiteY401" fmla="*/ 8511457 h 9738027"/>
                <a:gd name="connsiteX402" fmla="*/ 5510892 w 14030783"/>
                <a:gd name="connsiteY402" fmla="*/ 8598543 h 9738027"/>
                <a:gd name="connsiteX403" fmla="*/ 5496378 w 14030783"/>
                <a:gd name="connsiteY403" fmla="*/ 8642085 h 9738027"/>
                <a:gd name="connsiteX404" fmla="*/ 5558744 w 14030783"/>
                <a:gd name="connsiteY404" fmla="*/ 8768178 h 9738027"/>
                <a:gd name="connsiteX405" fmla="*/ 5516109 w 14030783"/>
                <a:gd name="connsiteY405" fmla="*/ 8861954 h 9738027"/>
                <a:gd name="connsiteX406" fmla="*/ 5658303 w 14030783"/>
                <a:gd name="connsiteY406" fmla="*/ 8840183 h 9738027"/>
                <a:gd name="connsiteX407" fmla="*/ 5750491 w 14030783"/>
                <a:gd name="connsiteY407" fmla="*/ 8814103 h 9738027"/>
                <a:gd name="connsiteX408" fmla="*/ 5815692 w 14030783"/>
                <a:gd name="connsiteY408" fmla="*/ 8800268 h 9738027"/>
                <a:gd name="connsiteX409" fmla="*/ 5787798 w 14030783"/>
                <a:gd name="connsiteY409" fmla="*/ 8872159 h 9738027"/>
                <a:gd name="connsiteX410" fmla="*/ 5786890 w 14030783"/>
                <a:gd name="connsiteY410" fmla="*/ 8903343 h 9738027"/>
                <a:gd name="connsiteX411" fmla="*/ 5786664 w 14030783"/>
                <a:gd name="connsiteY411" fmla="*/ 8946885 h 9738027"/>
                <a:gd name="connsiteX412" fmla="*/ 5815692 w 14030783"/>
                <a:gd name="connsiteY412" fmla="*/ 9033971 h 9738027"/>
                <a:gd name="connsiteX413" fmla="*/ 5868760 w 14030783"/>
                <a:gd name="connsiteY413" fmla="*/ 9080576 h 9738027"/>
                <a:gd name="connsiteX414" fmla="*/ 5921828 w 14030783"/>
                <a:gd name="connsiteY414" fmla="*/ 9114140 h 9738027"/>
                <a:gd name="connsiteX415" fmla="*/ 5946321 w 14030783"/>
                <a:gd name="connsiteY415" fmla="*/ 9164600 h 9738027"/>
                <a:gd name="connsiteX416" fmla="*/ 5902778 w 14030783"/>
                <a:gd name="connsiteY416" fmla="*/ 9266200 h 9738027"/>
                <a:gd name="connsiteX417" fmla="*/ 6062435 w 14030783"/>
                <a:gd name="connsiteY417" fmla="*/ 9353285 h 9738027"/>
                <a:gd name="connsiteX418" fmla="*/ 6076949 w 14030783"/>
                <a:gd name="connsiteY418" fmla="*/ 9396828 h 9738027"/>
                <a:gd name="connsiteX419" fmla="*/ 6105978 w 14030783"/>
                <a:gd name="connsiteY419" fmla="*/ 9440371 h 9738027"/>
                <a:gd name="connsiteX420" fmla="*/ 6172653 w 14030783"/>
                <a:gd name="connsiteY420" fmla="*/ 9471214 h 9738027"/>
                <a:gd name="connsiteX421" fmla="*/ 6308384 w 14030783"/>
                <a:gd name="connsiteY421" fmla="*/ 9406920 h 9738027"/>
                <a:gd name="connsiteX422" fmla="*/ 6338207 w 14030783"/>
                <a:gd name="connsiteY422" fmla="*/ 9440371 h 9738027"/>
                <a:gd name="connsiteX423" fmla="*/ 6352721 w 14030783"/>
                <a:gd name="connsiteY423" fmla="*/ 9483914 h 9738027"/>
                <a:gd name="connsiteX424" fmla="*/ 6386739 w 14030783"/>
                <a:gd name="connsiteY424" fmla="*/ 9527003 h 9738027"/>
                <a:gd name="connsiteX425" fmla="*/ 6444569 w 14030783"/>
                <a:gd name="connsiteY425" fmla="*/ 9556032 h 9738027"/>
                <a:gd name="connsiteX426" fmla="*/ 6469061 w 14030783"/>
                <a:gd name="connsiteY426" fmla="*/ 9510562 h 9738027"/>
                <a:gd name="connsiteX427" fmla="*/ 6468835 w 14030783"/>
                <a:gd name="connsiteY427" fmla="*/ 9382314 h 9738027"/>
                <a:gd name="connsiteX428" fmla="*/ 6439807 w 14030783"/>
                <a:gd name="connsiteY428" fmla="*/ 9280714 h 9738027"/>
                <a:gd name="connsiteX429" fmla="*/ 6483349 w 14030783"/>
                <a:gd name="connsiteY429" fmla="*/ 9237171 h 9738027"/>
                <a:gd name="connsiteX430" fmla="*/ 6526892 w 14030783"/>
                <a:gd name="connsiteY430" fmla="*/ 9222657 h 9738027"/>
                <a:gd name="connsiteX431" fmla="*/ 6596516 w 14030783"/>
                <a:gd name="connsiteY431" fmla="*/ 9225945 h 9738027"/>
                <a:gd name="connsiteX432" fmla="*/ 6675097 w 14030783"/>
                <a:gd name="connsiteY432" fmla="*/ 9168795 h 9738027"/>
                <a:gd name="connsiteX433" fmla="*/ 6776243 w 14030783"/>
                <a:gd name="connsiteY433" fmla="*/ 9224812 h 9738027"/>
                <a:gd name="connsiteX434" fmla="*/ 6802664 w 14030783"/>
                <a:gd name="connsiteY434" fmla="*/ 9164600 h 9738027"/>
                <a:gd name="connsiteX435" fmla="*/ 6867638 w 14030783"/>
                <a:gd name="connsiteY435" fmla="*/ 9181722 h 9738027"/>
                <a:gd name="connsiteX436" fmla="*/ 6909027 w 14030783"/>
                <a:gd name="connsiteY436" fmla="*/ 9205988 h 9738027"/>
                <a:gd name="connsiteX437" fmla="*/ 6991349 w 14030783"/>
                <a:gd name="connsiteY437" fmla="*/ 9208143 h 9738027"/>
                <a:gd name="connsiteX438" fmla="*/ 7063921 w 14030783"/>
                <a:gd name="connsiteY438" fmla="*/ 9121057 h 9738027"/>
                <a:gd name="connsiteX439" fmla="*/ 7141028 w 14030783"/>
                <a:gd name="connsiteY439" fmla="*/ 9139881 h 9738027"/>
                <a:gd name="connsiteX440" fmla="*/ 7209064 w 14030783"/>
                <a:gd name="connsiteY440" fmla="*/ 9077514 h 9738027"/>
                <a:gd name="connsiteX441" fmla="*/ 7235939 w 14030783"/>
                <a:gd name="connsiteY441" fmla="*/ 9048713 h 9738027"/>
                <a:gd name="connsiteX442" fmla="*/ 7275172 w 14030783"/>
                <a:gd name="connsiteY442" fmla="*/ 9023539 h 9738027"/>
                <a:gd name="connsiteX443" fmla="*/ 7310436 w 14030783"/>
                <a:gd name="connsiteY443" fmla="*/ 9063681 h 9738027"/>
                <a:gd name="connsiteX444" fmla="*/ 7346609 w 14030783"/>
                <a:gd name="connsiteY444" fmla="*/ 9109604 h 9738027"/>
                <a:gd name="connsiteX445" fmla="*/ 7382328 w 14030783"/>
                <a:gd name="connsiteY445" fmla="*/ 9159270 h 9738027"/>
                <a:gd name="connsiteX446" fmla="*/ 7499349 w 14030783"/>
                <a:gd name="connsiteY446" fmla="*/ 9164600 h 9738027"/>
                <a:gd name="connsiteX447" fmla="*/ 7586435 w 14030783"/>
                <a:gd name="connsiteY447" fmla="*/ 9179114 h 9738027"/>
                <a:gd name="connsiteX448" fmla="*/ 7600949 w 14030783"/>
                <a:gd name="connsiteY448" fmla="*/ 9353285 h 9738027"/>
                <a:gd name="connsiteX449" fmla="*/ 7673521 w 14030783"/>
                <a:gd name="connsiteY449" fmla="*/ 9367800 h 9738027"/>
                <a:gd name="connsiteX450" fmla="*/ 7760607 w 14030783"/>
                <a:gd name="connsiteY450" fmla="*/ 9396828 h 9738027"/>
                <a:gd name="connsiteX451" fmla="*/ 7847692 w 14030783"/>
                <a:gd name="connsiteY451" fmla="*/ 9425857 h 9738027"/>
                <a:gd name="connsiteX452" fmla="*/ 7891235 w 14030783"/>
                <a:gd name="connsiteY452" fmla="*/ 9440371 h 9738027"/>
                <a:gd name="connsiteX453" fmla="*/ 7934778 w 14030783"/>
                <a:gd name="connsiteY453" fmla="*/ 9396828 h 9738027"/>
                <a:gd name="connsiteX454" fmla="*/ 7978321 w 14030783"/>
                <a:gd name="connsiteY454" fmla="*/ 9382314 h 9738027"/>
                <a:gd name="connsiteX455" fmla="*/ 8001453 w 14030783"/>
                <a:gd name="connsiteY455" fmla="*/ 9347389 h 9738027"/>
                <a:gd name="connsiteX456" fmla="*/ 8044315 w 14030783"/>
                <a:gd name="connsiteY456" fmla="*/ 9335483 h 9738027"/>
                <a:gd name="connsiteX457" fmla="*/ 8103847 w 14030783"/>
                <a:gd name="connsiteY457" fmla="*/ 9397396 h 9738027"/>
                <a:gd name="connsiteX458" fmla="*/ 8207942 w 14030783"/>
                <a:gd name="connsiteY458" fmla="*/ 9437309 h 9738027"/>
                <a:gd name="connsiteX459" fmla="*/ 8253866 w 14030783"/>
                <a:gd name="connsiteY459" fmla="*/ 9392633 h 9738027"/>
                <a:gd name="connsiteX460" fmla="*/ 8294347 w 14030783"/>
                <a:gd name="connsiteY460" fmla="*/ 9401818 h 9738027"/>
                <a:gd name="connsiteX461" fmla="*/ 8337890 w 14030783"/>
                <a:gd name="connsiteY461" fmla="*/ 9438217 h 9738027"/>
                <a:gd name="connsiteX462" fmla="*/ 8356259 w 14030783"/>
                <a:gd name="connsiteY462" fmla="*/ 9485502 h 9738027"/>
                <a:gd name="connsiteX463" fmla="*/ 8333808 w 14030783"/>
                <a:gd name="connsiteY463" fmla="*/ 9519633 h 9738027"/>
                <a:gd name="connsiteX464" fmla="*/ 8315778 w 14030783"/>
                <a:gd name="connsiteY464" fmla="*/ 9604564 h 9738027"/>
                <a:gd name="connsiteX465" fmla="*/ 8348095 w 14030783"/>
                <a:gd name="connsiteY465" fmla="*/ 9685413 h 9738027"/>
                <a:gd name="connsiteX466" fmla="*/ 8389257 w 14030783"/>
                <a:gd name="connsiteY466" fmla="*/ 9738027 h 9738027"/>
                <a:gd name="connsiteX467" fmla="*/ 8428264 w 14030783"/>
                <a:gd name="connsiteY467" fmla="*/ 9730657 h 9738027"/>
                <a:gd name="connsiteX468" fmla="*/ 8425202 w 14030783"/>
                <a:gd name="connsiteY468" fmla="*/ 9682578 h 9738027"/>
                <a:gd name="connsiteX469" fmla="*/ 8399235 w 14030783"/>
                <a:gd name="connsiteY469" fmla="*/ 9643571 h 9738027"/>
                <a:gd name="connsiteX470" fmla="*/ 8389937 w 14030783"/>
                <a:gd name="connsiteY470" fmla="*/ 9571453 h 9738027"/>
                <a:gd name="connsiteX471" fmla="*/ 8409214 w 14030783"/>
                <a:gd name="connsiteY471" fmla="*/ 9527684 h 9738027"/>
                <a:gd name="connsiteX472" fmla="*/ 8434841 w 14030783"/>
                <a:gd name="connsiteY472" fmla="*/ 9475977 h 9738027"/>
                <a:gd name="connsiteX473" fmla="*/ 8468178 w 14030783"/>
                <a:gd name="connsiteY473" fmla="*/ 9483120 h 9738027"/>
                <a:gd name="connsiteX474" fmla="*/ 8534853 w 14030783"/>
                <a:gd name="connsiteY474" fmla="*/ 9473595 h 9738027"/>
                <a:gd name="connsiteX475" fmla="*/ 8592684 w 14030783"/>
                <a:gd name="connsiteY475" fmla="*/ 9453185 h 9738027"/>
                <a:gd name="connsiteX476" fmla="*/ 8675007 w 14030783"/>
                <a:gd name="connsiteY476" fmla="*/ 9428465 h 9738027"/>
                <a:gd name="connsiteX477" fmla="*/ 8734991 w 14030783"/>
                <a:gd name="connsiteY477" fmla="*/ 9415877 h 9738027"/>
                <a:gd name="connsiteX478" fmla="*/ 8730116 w 14030783"/>
                <a:gd name="connsiteY478" fmla="*/ 9375964 h 9738027"/>
                <a:gd name="connsiteX479" fmla="*/ 8753928 w 14030783"/>
                <a:gd name="connsiteY479" fmla="*/ 9356914 h 9738027"/>
                <a:gd name="connsiteX480" fmla="*/ 8782503 w 14030783"/>
                <a:gd name="connsiteY480" fmla="*/ 9359295 h 9738027"/>
                <a:gd name="connsiteX481" fmla="*/ 8849178 w 14030783"/>
                <a:gd name="connsiteY481" fmla="*/ 9382314 h 9738027"/>
                <a:gd name="connsiteX482" fmla="*/ 8894876 w 14030783"/>
                <a:gd name="connsiteY482" fmla="*/ 9312577 h 9738027"/>
                <a:gd name="connsiteX483" fmla="*/ 8942047 w 14030783"/>
                <a:gd name="connsiteY483" fmla="*/ 9314052 h 9738027"/>
                <a:gd name="connsiteX484" fmla="*/ 8980147 w 14030783"/>
                <a:gd name="connsiteY484" fmla="*/ 9356914 h 9738027"/>
                <a:gd name="connsiteX485" fmla="*/ 9023009 w 14030783"/>
                <a:gd name="connsiteY485" fmla="*/ 9321195 h 9738027"/>
                <a:gd name="connsiteX486" fmla="*/ 9064511 w 14030783"/>
                <a:gd name="connsiteY486" fmla="*/ 9264272 h 9738027"/>
                <a:gd name="connsiteX487" fmla="*/ 9124723 w 14030783"/>
                <a:gd name="connsiteY487" fmla="*/ 9278106 h 9738027"/>
                <a:gd name="connsiteX488" fmla="*/ 9163503 w 14030783"/>
                <a:gd name="connsiteY488" fmla="*/ 9237852 h 9738027"/>
                <a:gd name="connsiteX489" fmla="*/ 9168266 w 14030783"/>
                <a:gd name="connsiteY489" fmla="*/ 9186258 h 9738027"/>
                <a:gd name="connsiteX490" fmla="*/ 9199222 w 14030783"/>
                <a:gd name="connsiteY490" fmla="*/ 9133077 h 9738027"/>
                <a:gd name="connsiteX491" fmla="*/ 9242084 w 14030783"/>
                <a:gd name="connsiteY491" fmla="*/ 9156889 h 9738027"/>
                <a:gd name="connsiteX492" fmla="*/ 9285174 w 14030783"/>
                <a:gd name="connsiteY492" fmla="*/ 9196690 h 9738027"/>
                <a:gd name="connsiteX493" fmla="*/ 9344478 w 14030783"/>
                <a:gd name="connsiteY493" fmla="*/ 9159270 h 9738027"/>
                <a:gd name="connsiteX494" fmla="*/ 9438367 w 14030783"/>
                <a:gd name="connsiteY494" fmla="*/ 9131943 h 9738027"/>
                <a:gd name="connsiteX495" fmla="*/ 9496878 w 14030783"/>
                <a:gd name="connsiteY495" fmla="*/ 9130695 h 9738027"/>
                <a:gd name="connsiteX496" fmla="*/ 9557316 w 14030783"/>
                <a:gd name="connsiteY496" fmla="*/ 9105521 h 9738027"/>
                <a:gd name="connsiteX497" fmla="*/ 9613446 w 14030783"/>
                <a:gd name="connsiteY497" fmla="*/ 9126046 h 9738027"/>
                <a:gd name="connsiteX498" fmla="*/ 9691007 w 14030783"/>
                <a:gd name="connsiteY498" fmla="*/ 9106543 h 9738027"/>
                <a:gd name="connsiteX499" fmla="*/ 9792153 w 14030783"/>
                <a:gd name="connsiteY499" fmla="*/ 9094977 h 9738027"/>
                <a:gd name="connsiteX500" fmla="*/ 9854973 w 14030783"/>
                <a:gd name="connsiteY500" fmla="*/ 9050866 h 9738027"/>
                <a:gd name="connsiteX501" fmla="*/ 9842159 w 14030783"/>
                <a:gd name="connsiteY501" fmla="*/ 9009252 h 9738027"/>
                <a:gd name="connsiteX502" fmla="*/ 9858034 w 14030783"/>
                <a:gd name="connsiteY502" fmla="*/ 8981583 h 9738027"/>
                <a:gd name="connsiteX503" fmla="*/ 9911216 w 14030783"/>
                <a:gd name="connsiteY503" fmla="*/ 8980677 h 9738027"/>
                <a:gd name="connsiteX504" fmla="*/ 9932534 w 14030783"/>
                <a:gd name="connsiteY504" fmla="*/ 8931350 h 9738027"/>
                <a:gd name="connsiteX505" fmla="*/ 9981519 w 14030783"/>
                <a:gd name="connsiteY505" fmla="*/ 8904022 h 9738027"/>
                <a:gd name="connsiteX506" fmla="*/ 10063162 w 14030783"/>
                <a:gd name="connsiteY506" fmla="*/ 8850956 h 9738027"/>
                <a:gd name="connsiteX507" fmla="*/ 10140723 w 14030783"/>
                <a:gd name="connsiteY507" fmla="*/ 8802650 h 9738027"/>
                <a:gd name="connsiteX508" fmla="*/ 10169524 w 14030783"/>
                <a:gd name="connsiteY508" fmla="*/ 8768632 h 9738027"/>
                <a:gd name="connsiteX509" fmla="*/ 10138795 w 14030783"/>
                <a:gd name="connsiteY509" fmla="*/ 8719646 h 9738027"/>
                <a:gd name="connsiteX510" fmla="*/ 10178256 w 14030783"/>
                <a:gd name="connsiteY510" fmla="*/ 8683474 h 9738027"/>
                <a:gd name="connsiteX511" fmla="*/ 10238467 w 14030783"/>
                <a:gd name="connsiteY511" fmla="*/ 8664197 h 9738027"/>
                <a:gd name="connsiteX512" fmla="*/ 10291535 w 14030783"/>
                <a:gd name="connsiteY512" fmla="*/ 8642539 h 9738027"/>
                <a:gd name="connsiteX513" fmla="*/ 10332470 w 14030783"/>
                <a:gd name="connsiteY513" fmla="*/ 8610902 h 9738027"/>
                <a:gd name="connsiteX514" fmla="*/ 10389847 w 14030783"/>
                <a:gd name="connsiteY514" fmla="*/ 8533002 h 9738027"/>
                <a:gd name="connsiteX515" fmla="*/ 10402207 w 14030783"/>
                <a:gd name="connsiteY515" fmla="*/ 8525971 h 9738027"/>
                <a:gd name="connsiteX516" fmla="*/ 10436905 w 14030783"/>
                <a:gd name="connsiteY516" fmla="*/ 8480274 h 9738027"/>
                <a:gd name="connsiteX517" fmla="*/ 10475232 w 14030783"/>
                <a:gd name="connsiteY517" fmla="*/ 8443875 h 9738027"/>
                <a:gd name="connsiteX518" fmla="*/ 10518321 w 14030783"/>
                <a:gd name="connsiteY518" fmla="*/ 8395343 h 9738027"/>
                <a:gd name="connsiteX519" fmla="*/ 10533516 w 14030783"/>
                <a:gd name="connsiteY519" fmla="*/ 8308257 h 9738027"/>
                <a:gd name="connsiteX520" fmla="*/ 10538052 w 14030783"/>
                <a:gd name="connsiteY520" fmla="*/ 8247819 h 9738027"/>
                <a:gd name="connsiteX521" fmla="*/ 10520816 w 14030783"/>
                <a:gd name="connsiteY521" fmla="*/ 8171052 h 9738027"/>
                <a:gd name="connsiteX522" fmla="*/ 10561864 w 14030783"/>
                <a:gd name="connsiteY522" fmla="*/ 8117643 h 9738027"/>
                <a:gd name="connsiteX523" fmla="*/ 10605407 w 14030783"/>
                <a:gd name="connsiteY523" fmla="*/ 8119571 h 9738027"/>
                <a:gd name="connsiteX524" fmla="*/ 10666072 w 14030783"/>
                <a:gd name="connsiteY524" fmla="*/ 8102676 h 9738027"/>
                <a:gd name="connsiteX525" fmla="*/ 10693627 w 14030783"/>
                <a:gd name="connsiteY525" fmla="*/ 8025569 h 9738027"/>
                <a:gd name="connsiteX526" fmla="*/ 10735128 w 14030783"/>
                <a:gd name="connsiteY526" fmla="*/ 7994839 h 9738027"/>
                <a:gd name="connsiteX527" fmla="*/ 10813823 w 14030783"/>
                <a:gd name="connsiteY527" fmla="*/ 7894940 h 9738027"/>
                <a:gd name="connsiteX528" fmla="*/ 10845233 w 14030783"/>
                <a:gd name="connsiteY528" fmla="*/ 7805246 h 9738027"/>
                <a:gd name="connsiteX529" fmla="*/ 10886394 w 14030783"/>
                <a:gd name="connsiteY529" fmla="*/ 7745488 h 9738027"/>
                <a:gd name="connsiteX530" fmla="*/ 10942297 w 14030783"/>
                <a:gd name="connsiteY530" fmla="*/ 7730520 h 9738027"/>
                <a:gd name="connsiteX531" fmla="*/ 10997292 w 14030783"/>
                <a:gd name="connsiteY531" fmla="*/ 7727685 h 9738027"/>
                <a:gd name="connsiteX532" fmla="*/ 10990829 w 14030783"/>
                <a:gd name="connsiteY532" fmla="*/ 7706028 h 9738027"/>
                <a:gd name="connsiteX533" fmla="*/ 10982778 w 14030783"/>
                <a:gd name="connsiteY533" fmla="*/ 7652732 h 9738027"/>
                <a:gd name="connsiteX534" fmla="*/ 10989695 w 14030783"/>
                <a:gd name="connsiteY534" fmla="*/ 7604427 h 9738027"/>
                <a:gd name="connsiteX535" fmla="*/ 10956584 w 14030783"/>
                <a:gd name="connsiteY535" fmla="*/ 7507590 h 9738027"/>
                <a:gd name="connsiteX536" fmla="*/ 10954430 w 14030783"/>
                <a:gd name="connsiteY536" fmla="*/ 7454521 h 9738027"/>
                <a:gd name="connsiteX537" fmla="*/ 11002735 w 14030783"/>
                <a:gd name="connsiteY537" fmla="*/ 7401681 h 9738027"/>
                <a:gd name="connsiteX538" fmla="*/ 11063741 w 14030783"/>
                <a:gd name="connsiteY538" fmla="*/ 7373333 h 9738027"/>
                <a:gd name="connsiteX539" fmla="*/ 11055349 w 14030783"/>
                <a:gd name="connsiteY539" fmla="*/ 7335800 h 9738027"/>
                <a:gd name="connsiteX540" fmla="*/ 11013734 w 14030783"/>
                <a:gd name="connsiteY540" fmla="*/ 7306998 h 9738027"/>
                <a:gd name="connsiteX541" fmla="*/ 10951368 w 14030783"/>
                <a:gd name="connsiteY541" fmla="*/ 7239643 h 9738027"/>
                <a:gd name="connsiteX542" fmla="*/ 10890703 w 14030783"/>
                <a:gd name="connsiteY542" fmla="*/ 7270371 h 9738027"/>
                <a:gd name="connsiteX543" fmla="*/ 10820966 w 14030783"/>
                <a:gd name="connsiteY543" fmla="*/ 7263001 h 9738027"/>
                <a:gd name="connsiteX544" fmla="*/ 10823121 w 14030783"/>
                <a:gd name="connsiteY544" fmla="*/ 7205171 h 9738027"/>
                <a:gd name="connsiteX545" fmla="*/ 10869045 w 14030783"/>
                <a:gd name="connsiteY545" fmla="*/ 7133053 h 9738027"/>
                <a:gd name="connsiteX546" fmla="*/ 10916103 w 14030783"/>
                <a:gd name="connsiteY546" fmla="*/ 7116158 h 9738027"/>
                <a:gd name="connsiteX547" fmla="*/ 10956130 w 14030783"/>
                <a:gd name="connsiteY547" fmla="*/ 7087357 h 9738027"/>
                <a:gd name="connsiteX548" fmla="*/ 11012486 w 14030783"/>
                <a:gd name="connsiteY548" fmla="*/ 7074769 h 9738027"/>
                <a:gd name="connsiteX549" fmla="*/ 11072244 w 14030783"/>
                <a:gd name="connsiteY549" fmla="*/ 7055039 h 9738027"/>
                <a:gd name="connsiteX550" fmla="*/ 10968491 w 14030783"/>
                <a:gd name="connsiteY550" fmla="*/ 6954120 h 9738027"/>
                <a:gd name="connsiteX551" fmla="*/ 10942070 w 14030783"/>
                <a:gd name="connsiteY551" fmla="*/ 6879619 h 9738027"/>
                <a:gd name="connsiteX552" fmla="*/ 11036527 w 14030783"/>
                <a:gd name="connsiteY552" fmla="*/ 6886083 h 9738027"/>
                <a:gd name="connsiteX553" fmla="*/ 11084378 w 14030783"/>
                <a:gd name="connsiteY553" fmla="*/ 6856828 h 9738027"/>
                <a:gd name="connsiteX554" fmla="*/ 11026321 w 14030783"/>
                <a:gd name="connsiteY554" fmla="*/ 6788566 h 9738027"/>
                <a:gd name="connsiteX555" fmla="*/ 10953749 w 14030783"/>
                <a:gd name="connsiteY555" fmla="*/ 6740714 h 9738027"/>
                <a:gd name="connsiteX556" fmla="*/ 10948307 w 14030783"/>
                <a:gd name="connsiteY556" fmla="*/ 6692862 h 9738027"/>
                <a:gd name="connsiteX557" fmla="*/ 10895692 w 14030783"/>
                <a:gd name="connsiteY557" fmla="*/ 6668143 h 9738027"/>
                <a:gd name="connsiteX558" fmla="*/ 10852603 w 14030783"/>
                <a:gd name="connsiteY558" fmla="*/ 6633671 h 9738027"/>
                <a:gd name="connsiteX559" fmla="*/ 10842851 w 14030783"/>
                <a:gd name="connsiteY559" fmla="*/ 6556790 h 9738027"/>
                <a:gd name="connsiteX560" fmla="*/ 10832646 w 14030783"/>
                <a:gd name="connsiteY560" fmla="*/ 6494198 h 9738027"/>
                <a:gd name="connsiteX561" fmla="*/ 10779578 w 14030783"/>
                <a:gd name="connsiteY561" fmla="*/ 6367878 h 9738027"/>
                <a:gd name="connsiteX562" fmla="*/ 10750549 w 14030783"/>
                <a:gd name="connsiteY562" fmla="*/ 6247228 h 9738027"/>
                <a:gd name="connsiteX563" fmla="*/ 10707007 w 14030783"/>
                <a:gd name="connsiteY563" fmla="*/ 6218200 h 9738027"/>
                <a:gd name="connsiteX564" fmla="*/ 10658021 w 14030783"/>
                <a:gd name="connsiteY564" fmla="*/ 6155833 h 9738027"/>
                <a:gd name="connsiteX565" fmla="*/ 10547349 w 14030783"/>
                <a:gd name="connsiteY565" fmla="*/ 6072831 h 9738027"/>
                <a:gd name="connsiteX566" fmla="*/ 10465027 w 14030783"/>
                <a:gd name="connsiteY566" fmla="*/ 6005701 h 9738027"/>
                <a:gd name="connsiteX567" fmla="*/ 10480221 w 14030783"/>
                <a:gd name="connsiteY567" fmla="*/ 5885505 h 9738027"/>
                <a:gd name="connsiteX568" fmla="*/ 10547803 w 14030783"/>
                <a:gd name="connsiteY568" fmla="*/ 5822232 h 9738027"/>
                <a:gd name="connsiteX569" fmla="*/ 10634435 w 14030783"/>
                <a:gd name="connsiteY569" fmla="*/ 5724714 h 9738027"/>
                <a:gd name="connsiteX570" fmla="*/ 10668453 w 14030783"/>
                <a:gd name="connsiteY570" fmla="*/ 5637402 h 9738027"/>
                <a:gd name="connsiteX571" fmla="*/ 10711996 w 14030783"/>
                <a:gd name="connsiteY571" fmla="*/ 5604745 h 9738027"/>
                <a:gd name="connsiteX572" fmla="*/ 10789103 w 14030783"/>
                <a:gd name="connsiteY572" fmla="*/ 5627196 h 9738027"/>
                <a:gd name="connsiteX573" fmla="*/ 10799989 w 14030783"/>
                <a:gd name="connsiteY573" fmla="*/ 5560067 h 9738027"/>
                <a:gd name="connsiteX574" fmla="*/ 10853057 w 14030783"/>
                <a:gd name="connsiteY574" fmla="*/ 5502464 h 9738027"/>
                <a:gd name="connsiteX575" fmla="*/ 10929936 w 14030783"/>
                <a:gd name="connsiteY575" fmla="*/ 5468446 h 9738027"/>
                <a:gd name="connsiteX576" fmla="*/ 10997292 w 14030783"/>
                <a:gd name="connsiteY576" fmla="*/ 5463457 h 9738027"/>
                <a:gd name="connsiteX577" fmla="*/ 11027909 w 14030783"/>
                <a:gd name="connsiteY577" fmla="*/ 5434655 h 9738027"/>
                <a:gd name="connsiteX578" fmla="*/ 11090501 w 14030783"/>
                <a:gd name="connsiteY578" fmla="*/ 5395875 h 9738027"/>
                <a:gd name="connsiteX579" fmla="*/ 11200492 w 14030783"/>
                <a:gd name="connsiteY579" fmla="*/ 5361857 h 9738027"/>
                <a:gd name="connsiteX580" fmla="*/ 11244035 w 14030783"/>
                <a:gd name="connsiteY580" fmla="*/ 5332828 h 9738027"/>
                <a:gd name="connsiteX581" fmla="*/ 11200492 w 14030783"/>
                <a:gd name="connsiteY581" fmla="*/ 5303800 h 9738027"/>
                <a:gd name="connsiteX582" fmla="*/ 10910207 w 14030783"/>
                <a:gd name="connsiteY582" fmla="*/ 5260257 h 9738027"/>
                <a:gd name="connsiteX583" fmla="*/ 10866664 w 14030783"/>
                <a:gd name="connsiteY583" fmla="*/ 5216714 h 9738027"/>
                <a:gd name="connsiteX584" fmla="*/ 10721521 w 14030783"/>
                <a:gd name="connsiteY584" fmla="*/ 5274771 h 9738027"/>
                <a:gd name="connsiteX585" fmla="*/ 10663464 w 14030783"/>
                <a:gd name="connsiteY585" fmla="*/ 5303800 h 9738027"/>
                <a:gd name="connsiteX586" fmla="*/ 10576378 w 14030783"/>
                <a:gd name="connsiteY586" fmla="*/ 5390206 h 9738027"/>
                <a:gd name="connsiteX587" fmla="*/ 10479087 w 14030783"/>
                <a:gd name="connsiteY587" fmla="*/ 5361403 h 9738027"/>
                <a:gd name="connsiteX588" fmla="*/ 10407422 w 14030783"/>
                <a:gd name="connsiteY588" fmla="*/ 5317633 h 9738027"/>
                <a:gd name="connsiteX589" fmla="*/ 10387692 w 14030783"/>
                <a:gd name="connsiteY589" fmla="*/ 5245743 h 9738027"/>
                <a:gd name="connsiteX590" fmla="*/ 10402207 w 14030783"/>
                <a:gd name="connsiteY590" fmla="*/ 5187685 h 9738027"/>
                <a:gd name="connsiteX591" fmla="*/ 10431235 w 14030783"/>
                <a:gd name="connsiteY591" fmla="*/ 5144143 h 9738027"/>
                <a:gd name="connsiteX592" fmla="*/ 10387692 w 14030783"/>
                <a:gd name="connsiteY592" fmla="*/ 5115114 h 9738027"/>
                <a:gd name="connsiteX593" fmla="*/ 10329635 w 14030783"/>
                <a:gd name="connsiteY593" fmla="*/ 5100600 h 9738027"/>
                <a:gd name="connsiteX594" fmla="*/ 10242549 w 14030783"/>
                <a:gd name="connsiteY594" fmla="*/ 5071571 h 9738027"/>
                <a:gd name="connsiteX595" fmla="*/ 10199007 w 14030783"/>
                <a:gd name="connsiteY595" fmla="*/ 5057057 h 9738027"/>
                <a:gd name="connsiteX596" fmla="*/ 10112602 w 14030783"/>
                <a:gd name="connsiteY596" fmla="*/ 5028028 h 9738027"/>
                <a:gd name="connsiteX597" fmla="*/ 10083346 w 14030783"/>
                <a:gd name="connsiteY597" fmla="*/ 4921665 h 9738027"/>
                <a:gd name="connsiteX598" fmla="*/ 10088789 w 14030783"/>
                <a:gd name="connsiteY598" fmla="*/ 4868598 h 9738027"/>
                <a:gd name="connsiteX599" fmla="*/ 10141403 w 14030783"/>
                <a:gd name="connsiteY599" fmla="*/ 4758381 h 9738027"/>
                <a:gd name="connsiteX600" fmla="*/ 10227809 w 14030783"/>
                <a:gd name="connsiteY600" fmla="*/ 4753164 h 9738027"/>
                <a:gd name="connsiteX601" fmla="*/ 10301060 w 14030783"/>
                <a:gd name="connsiteY601" fmla="*/ 4791490 h 9738027"/>
                <a:gd name="connsiteX602" fmla="*/ 10350727 w 14030783"/>
                <a:gd name="connsiteY602" fmla="*/ 4762462 h 9738027"/>
                <a:gd name="connsiteX603" fmla="*/ 10404021 w 14030783"/>
                <a:gd name="connsiteY603" fmla="*/ 4752710 h 9738027"/>
                <a:gd name="connsiteX604" fmla="*/ 10461851 w 14030783"/>
                <a:gd name="connsiteY604" fmla="*/ 4698963 h 9738027"/>
                <a:gd name="connsiteX605" fmla="*/ 10486117 w 14030783"/>
                <a:gd name="connsiteY605" fmla="*/ 4607114 h 9738027"/>
                <a:gd name="connsiteX606" fmla="*/ 10530341 w 14030783"/>
                <a:gd name="connsiteY606" fmla="*/ 4532502 h 9738027"/>
                <a:gd name="connsiteX607" fmla="*/ 10634435 w 14030783"/>
                <a:gd name="connsiteY607" fmla="*/ 4520028 h 9738027"/>
                <a:gd name="connsiteX608" fmla="*/ 10677978 w 14030783"/>
                <a:gd name="connsiteY608" fmla="*/ 4491000 h 9738027"/>
                <a:gd name="connsiteX609" fmla="*/ 10750549 w 14030783"/>
                <a:gd name="connsiteY609" fmla="*/ 4403914 h 9738027"/>
                <a:gd name="connsiteX610" fmla="*/ 10794092 w 14030783"/>
                <a:gd name="connsiteY610" fmla="*/ 4360371 h 9738027"/>
                <a:gd name="connsiteX611" fmla="*/ 10814503 w 14030783"/>
                <a:gd name="connsiteY611" fmla="*/ 4302314 h 9738027"/>
                <a:gd name="connsiteX612" fmla="*/ 10887528 w 14030783"/>
                <a:gd name="connsiteY612" fmla="*/ 4251514 h 9738027"/>
                <a:gd name="connsiteX613" fmla="*/ 11016116 w 14030783"/>
                <a:gd name="connsiteY613" fmla="*/ 4232464 h 9738027"/>
                <a:gd name="connsiteX614" fmla="*/ 11142209 w 14030783"/>
                <a:gd name="connsiteY614" fmla="*/ 4307983 h 9738027"/>
                <a:gd name="connsiteX615" fmla="*/ 11165794 w 14030783"/>
                <a:gd name="connsiteY615" fmla="*/ 4433170 h 9738027"/>
                <a:gd name="connsiteX616" fmla="*/ 11117489 w 14030783"/>
                <a:gd name="connsiteY616" fmla="*/ 4505514 h 9738027"/>
                <a:gd name="connsiteX617" fmla="*/ 11087553 w 14030783"/>
                <a:gd name="connsiteY617" fmla="*/ 4551552 h 9738027"/>
                <a:gd name="connsiteX618" fmla="*/ 11088687 w 14030783"/>
                <a:gd name="connsiteY618" fmla="*/ 4577632 h 9738027"/>
                <a:gd name="connsiteX619" fmla="*/ 11026321 w 14030783"/>
                <a:gd name="connsiteY619" fmla="*/ 4592600 h 9738027"/>
                <a:gd name="connsiteX620" fmla="*/ 11011807 w 14030783"/>
                <a:gd name="connsiteY620" fmla="*/ 4650657 h 9738027"/>
                <a:gd name="connsiteX621" fmla="*/ 11098892 w 14030783"/>
                <a:gd name="connsiteY621" fmla="*/ 4665171 h 9738027"/>
                <a:gd name="connsiteX622" fmla="*/ 11055349 w 14030783"/>
                <a:gd name="connsiteY622" fmla="*/ 4708714 h 9738027"/>
                <a:gd name="connsiteX623" fmla="*/ 11040835 w 14030783"/>
                <a:gd name="connsiteY623" fmla="*/ 4752257 h 9738027"/>
                <a:gd name="connsiteX624" fmla="*/ 11055349 w 14030783"/>
                <a:gd name="connsiteY624" fmla="*/ 4781285 h 9738027"/>
                <a:gd name="connsiteX625" fmla="*/ 11098892 w 14030783"/>
                <a:gd name="connsiteY625" fmla="*/ 4737743 h 9738027"/>
                <a:gd name="connsiteX626" fmla="*/ 11229521 w 14030783"/>
                <a:gd name="connsiteY626" fmla="*/ 4650657 h 9738027"/>
                <a:gd name="connsiteX627" fmla="*/ 11287578 w 14030783"/>
                <a:gd name="connsiteY627" fmla="*/ 4636143 h 9738027"/>
                <a:gd name="connsiteX628" fmla="*/ 11374664 w 14030783"/>
                <a:gd name="connsiteY628" fmla="*/ 4592600 h 9738027"/>
                <a:gd name="connsiteX629" fmla="*/ 11461749 w 14030783"/>
                <a:gd name="connsiteY629" fmla="*/ 4549057 h 9738027"/>
                <a:gd name="connsiteX630" fmla="*/ 11577864 w 14030783"/>
                <a:gd name="connsiteY63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64586 w 14030783"/>
                <a:gd name="connsiteY123" fmla="*/ 1893170 h 9738027"/>
                <a:gd name="connsiteX124" fmla="*/ 9638166 w 14030783"/>
                <a:gd name="connsiteY124" fmla="*/ 1939093 h 9738027"/>
                <a:gd name="connsiteX125" fmla="*/ 9657442 w 14030783"/>
                <a:gd name="connsiteY125" fmla="*/ 1994543 h 9738027"/>
                <a:gd name="connsiteX126" fmla="*/ 9727860 w 14030783"/>
                <a:gd name="connsiteY126" fmla="*/ 2082195 h 9738027"/>
                <a:gd name="connsiteX127" fmla="*/ 9887063 w 14030783"/>
                <a:gd name="connsiteY127" fmla="*/ 2040694 h 9738027"/>
                <a:gd name="connsiteX128" fmla="*/ 9952264 w 14030783"/>
                <a:gd name="connsiteY128" fmla="*/ 2067114 h 9738027"/>
                <a:gd name="connsiteX129" fmla="*/ 10010321 w 14030783"/>
                <a:gd name="connsiteY129" fmla="*/ 2096143 h 9738027"/>
                <a:gd name="connsiteX130" fmla="*/ 10053864 w 14030783"/>
                <a:gd name="connsiteY130" fmla="*/ 2110657 h 9738027"/>
                <a:gd name="connsiteX131" fmla="*/ 10068378 w 14030783"/>
                <a:gd name="connsiteY131" fmla="*/ 2067114 h 9738027"/>
                <a:gd name="connsiteX132" fmla="*/ 10156485 w 14030783"/>
                <a:gd name="connsiteY132" fmla="*/ 2001233 h 9738027"/>
                <a:gd name="connsiteX133" fmla="*/ 10285865 w 14030783"/>
                <a:gd name="connsiteY133" fmla="*/ 2007129 h 9738027"/>
                <a:gd name="connsiteX134" fmla="*/ 10387692 w 14030783"/>
                <a:gd name="connsiteY134" fmla="*/ 2067114 h 9738027"/>
                <a:gd name="connsiteX135" fmla="*/ 10416721 w 14030783"/>
                <a:gd name="connsiteY135" fmla="*/ 2110657 h 9738027"/>
                <a:gd name="connsiteX136" fmla="*/ 10476933 w 14030783"/>
                <a:gd name="connsiteY136" fmla="*/ 2173930 h 9738027"/>
                <a:gd name="connsiteX137" fmla="*/ 10566399 w 14030783"/>
                <a:gd name="connsiteY137" fmla="*/ 2261243 h 9738027"/>
                <a:gd name="connsiteX138" fmla="*/ 10590892 w 14030783"/>
                <a:gd name="connsiteY138" fmla="*/ 2328371 h 9738027"/>
                <a:gd name="connsiteX139" fmla="*/ 10576378 w 14030783"/>
                <a:gd name="connsiteY139" fmla="*/ 2429971 h 9738027"/>
                <a:gd name="connsiteX140" fmla="*/ 10489292 w 14030783"/>
                <a:gd name="connsiteY140" fmla="*/ 2415457 h 9738027"/>
                <a:gd name="connsiteX141" fmla="*/ 10366035 w 14030783"/>
                <a:gd name="connsiteY141" fmla="*/ 2384614 h 9738027"/>
                <a:gd name="connsiteX142" fmla="*/ 10081191 w 14030783"/>
                <a:gd name="connsiteY142" fmla="*/ 2437115 h 9738027"/>
                <a:gd name="connsiteX143" fmla="*/ 10049554 w 14030783"/>
                <a:gd name="connsiteY143" fmla="*/ 2519439 h 9738027"/>
                <a:gd name="connsiteX144" fmla="*/ 9954417 w 14030783"/>
                <a:gd name="connsiteY144" fmla="*/ 2541550 h 9738027"/>
                <a:gd name="connsiteX145" fmla="*/ 9875498 w 14030783"/>
                <a:gd name="connsiteY145" fmla="*/ 2529870 h 9738027"/>
                <a:gd name="connsiteX146" fmla="*/ 9823336 w 14030783"/>
                <a:gd name="connsiteY146" fmla="*/ 2608678 h 9738027"/>
                <a:gd name="connsiteX147" fmla="*/ 9749064 w 14030783"/>
                <a:gd name="connsiteY147" fmla="*/ 2705743 h 9738027"/>
                <a:gd name="connsiteX148" fmla="*/ 9647464 w 14030783"/>
                <a:gd name="connsiteY148" fmla="*/ 2807343 h 9738027"/>
                <a:gd name="connsiteX149" fmla="*/ 9415235 w 14030783"/>
                <a:gd name="connsiteY149" fmla="*/ 2821857 h 9738027"/>
                <a:gd name="connsiteX150" fmla="*/ 9371692 w 14030783"/>
                <a:gd name="connsiteY150" fmla="*/ 2850885 h 9738027"/>
                <a:gd name="connsiteX151" fmla="*/ 9313635 w 14030783"/>
                <a:gd name="connsiteY151" fmla="*/ 2923457 h 9738027"/>
                <a:gd name="connsiteX152" fmla="*/ 9284607 w 14030783"/>
                <a:gd name="connsiteY152" fmla="*/ 2967000 h 9738027"/>
                <a:gd name="connsiteX153" fmla="*/ 9197521 w 14030783"/>
                <a:gd name="connsiteY153" fmla="*/ 3025057 h 9738027"/>
                <a:gd name="connsiteX154" fmla="*/ 9095921 w 14030783"/>
                <a:gd name="connsiteY154" fmla="*/ 3010543 h 9738027"/>
                <a:gd name="connsiteX155" fmla="*/ 9052378 w 14030783"/>
                <a:gd name="connsiteY155" fmla="*/ 2981514 h 9738027"/>
                <a:gd name="connsiteX156" fmla="*/ 8950778 w 14030783"/>
                <a:gd name="connsiteY156" fmla="*/ 2952485 h 9738027"/>
                <a:gd name="connsiteX157" fmla="*/ 8863692 w 14030783"/>
                <a:gd name="connsiteY157" fmla="*/ 2923457 h 9738027"/>
                <a:gd name="connsiteX158" fmla="*/ 8820149 w 14030783"/>
                <a:gd name="connsiteY158" fmla="*/ 2937971 h 9738027"/>
                <a:gd name="connsiteX159" fmla="*/ 8762092 w 14030783"/>
                <a:gd name="connsiteY159" fmla="*/ 3068600 h 9738027"/>
                <a:gd name="connsiteX160" fmla="*/ 8747578 w 14030783"/>
                <a:gd name="connsiteY160" fmla="*/ 3112143 h 9738027"/>
                <a:gd name="connsiteX161" fmla="*/ 8733064 w 14030783"/>
                <a:gd name="connsiteY161" fmla="*/ 3155685 h 9738027"/>
                <a:gd name="connsiteX162" fmla="*/ 8776607 w 14030783"/>
                <a:gd name="connsiteY162" fmla="*/ 3358885 h 9738027"/>
                <a:gd name="connsiteX163" fmla="*/ 8791121 w 14030783"/>
                <a:gd name="connsiteY163" fmla="*/ 3402428 h 9738027"/>
                <a:gd name="connsiteX164" fmla="*/ 8689521 w 14030783"/>
                <a:gd name="connsiteY164" fmla="*/ 3460485 h 9738027"/>
                <a:gd name="connsiteX165" fmla="*/ 8602435 w 14030783"/>
                <a:gd name="connsiteY165" fmla="*/ 3504028 h 9738027"/>
                <a:gd name="connsiteX166" fmla="*/ 8566035 w 14030783"/>
                <a:gd name="connsiteY166" fmla="*/ 3552107 h 9738027"/>
                <a:gd name="connsiteX167" fmla="*/ 8500835 w 14030783"/>
                <a:gd name="connsiteY167" fmla="*/ 3620143 h 9738027"/>
                <a:gd name="connsiteX168" fmla="*/ 8428490 w 14030783"/>
                <a:gd name="connsiteY168" fmla="*/ 3652459 h 9738027"/>
                <a:gd name="connsiteX169" fmla="*/ 8375423 w 14030783"/>
                <a:gd name="connsiteY169" fmla="*/ 3686024 h 9738027"/>
                <a:gd name="connsiteX170" fmla="*/ 8261010 w 14030783"/>
                <a:gd name="connsiteY170" fmla="*/ 3787170 h 9738027"/>
                <a:gd name="connsiteX171" fmla="*/ 8137751 w 14030783"/>
                <a:gd name="connsiteY171" fmla="*/ 3783882 h 9738027"/>
                <a:gd name="connsiteX172" fmla="*/ 7977641 w 14030783"/>
                <a:gd name="connsiteY172" fmla="*/ 3772203 h 9738027"/>
                <a:gd name="connsiteX173" fmla="*/ 7876721 w 14030783"/>
                <a:gd name="connsiteY173" fmla="*/ 3765285 h 9738027"/>
                <a:gd name="connsiteX174" fmla="*/ 7760607 w 14030783"/>
                <a:gd name="connsiteY174" fmla="*/ 3760750 h 9738027"/>
                <a:gd name="connsiteX175" fmla="*/ 7695632 w 14030783"/>
                <a:gd name="connsiteY175" fmla="*/ 3787397 h 9738027"/>
                <a:gd name="connsiteX176" fmla="*/ 7649709 w 14030783"/>
                <a:gd name="connsiteY176" fmla="*/ 3813818 h 9738027"/>
                <a:gd name="connsiteX177" fmla="*/ 7601403 w 14030783"/>
                <a:gd name="connsiteY177" fmla="*/ 3835702 h 9738027"/>
                <a:gd name="connsiteX178" fmla="*/ 7499349 w 14030783"/>
                <a:gd name="connsiteY178" fmla="*/ 3881400 h 9738027"/>
                <a:gd name="connsiteX179" fmla="*/ 7455807 w 14030783"/>
                <a:gd name="connsiteY179" fmla="*/ 3910428 h 9738027"/>
                <a:gd name="connsiteX180" fmla="*/ 7426778 w 14030783"/>
                <a:gd name="connsiteY180" fmla="*/ 3953971 h 9738027"/>
                <a:gd name="connsiteX181" fmla="*/ 7339692 w 14030783"/>
                <a:gd name="connsiteY181" fmla="*/ 3983000 h 9738027"/>
                <a:gd name="connsiteX182" fmla="*/ 7209064 w 14030783"/>
                <a:gd name="connsiteY182" fmla="*/ 4012028 h 9738027"/>
                <a:gd name="connsiteX183" fmla="*/ 7123678 w 14030783"/>
                <a:gd name="connsiteY183" fmla="*/ 3927551 h 9738027"/>
                <a:gd name="connsiteX184" fmla="*/ 7020378 w 14030783"/>
                <a:gd name="connsiteY184" fmla="*/ 3924943 h 9738027"/>
                <a:gd name="connsiteX185" fmla="*/ 6915604 w 14030783"/>
                <a:gd name="connsiteY185" fmla="*/ 3941952 h 9738027"/>
                <a:gd name="connsiteX186" fmla="*/ 6788149 w 14030783"/>
                <a:gd name="connsiteY186" fmla="*/ 3905213 h 9738027"/>
                <a:gd name="connsiteX187" fmla="*/ 6676571 w 14030783"/>
                <a:gd name="connsiteY187" fmla="*/ 3860989 h 9738027"/>
                <a:gd name="connsiteX188" fmla="*/ 6584722 w 14030783"/>
                <a:gd name="connsiteY188" fmla="*/ 3822435 h 9738027"/>
                <a:gd name="connsiteX189" fmla="*/ 6526892 w 14030783"/>
                <a:gd name="connsiteY189" fmla="*/ 3798396 h 9738027"/>
                <a:gd name="connsiteX190" fmla="*/ 6466680 w 14030783"/>
                <a:gd name="connsiteY190" fmla="*/ 3781501 h 9738027"/>
                <a:gd name="connsiteX191" fmla="*/ 6265635 w 14030783"/>
                <a:gd name="connsiteY191" fmla="*/ 3692714 h 9738027"/>
                <a:gd name="connsiteX192" fmla="*/ 6207578 w 14030783"/>
                <a:gd name="connsiteY192" fmla="*/ 3678200 h 9738027"/>
                <a:gd name="connsiteX193" fmla="*/ 5960835 w 14030783"/>
                <a:gd name="connsiteY193" fmla="*/ 3663685 h 9738027"/>
                <a:gd name="connsiteX194" fmla="*/ 5627007 w 14030783"/>
                <a:gd name="connsiteY194" fmla="*/ 3663685 h 9738027"/>
                <a:gd name="connsiteX195" fmla="*/ 5568949 w 14030783"/>
                <a:gd name="connsiteY195" fmla="*/ 3678200 h 9738027"/>
                <a:gd name="connsiteX196" fmla="*/ 5481864 w 14030783"/>
                <a:gd name="connsiteY196" fmla="*/ 3692714 h 9738027"/>
                <a:gd name="connsiteX197" fmla="*/ 5293178 w 14030783"/>
                <a:gd name="connsiteY197" fmla="*/ 3678200 h 9738027"/>
                <a:gd name="connsiteX198" fmla="*/ 5206092 w 14030783"/>
                <a:gd name="connsiteY198" fmla="*/ 3620143 h 9738027"/>
                <a:gd name="connsiteX199" fmla="*/ 5191578 w 14030783"/>
                <a:gd name="connsiteY199" fmla="*/ 3576600 h 9738027"/>
                <a:gd name="connsiteX200" fmla="*/ 5104492 w 14030783"/>
                <a:gd name="connsiteY200" fmla="*/ 3489514 h 9738027"/>
                <a:gd name="connsiteX201" fmla="*/ 5070701 w 14030783"/>
                <a:gd name="connsiteY201" fmla="*/ 3392450 h 9738027"/>
                <a:gd name="connsiteX202" fmla="*/ 5022623 w 14030783"/>
                <a:gd name="connsiteY202" fmla="*/ 3281325 h 9738027"/>
                <a:gd name="connsiteX203" fmla="*/ 5031921 w 14030783"/>
                <a:gd name="connsiteY203" fmla="*/ 3213743 h 9738027"/>
                <a:gd name="connsiteX204" fmla="*/ 4959349 w 14030783"/>
                <a:gd name="connsiteY204" fmla="*/ 3199228 h 9738027"/>
                <a:gd name="connsiteX205" fmla="*/ 4879408 w 14030783"/>
                <a:gd name="connsiteY205" fmla="*/ 3194693 h 9738027"/>
                <a:gd name="connsiteX206" fmla="*/ 4785178 w 14030783"/>
                <a:gd name="connsiteY206" fmla="*/ 3141171 h 9738027"/>
                <a:gd name="connsiteX207" fmla="*/ 4727121 w 14030783"/>
                <a:gd name="connsiteY207" fmla="*/ 3054085 h 9738027"/>
                <a:gd name="connsiteX208" fmla="*/ 4683578 w 14030783"/>
                <a:gd name="connsiteY208" fmla="*/ 3039571 h 9738027"/>
                <a:gd name="connsiteX209" fmla="*/ 4640035 w 14030783"/>
                <a:gd name="connsiteY209" fmla="*/ 3010543 h 9738027"/>
                <a:gd name="connsiteX210" fmla="*/ 4494892 w 14030783"/>
                <a:gd name="connsiteY210" fmla="*/ 2981514 h 9738027"/>
                <a:gd name="connsiteX211" fmla="*/ 4318113 w 14030783"/>
                <a:gd name="connsiteY211" fmla="*/ 2930828 h 9738027"/>
                <a:gd name="connsiteX212" fmla="*/ 4132035 w 14030783"/>
                <a:gd name="connsiteY212" fmla="*/ 2894428 h 9738027"/>
                <a:gd name="connsiteX213" fmla="*/ 4056856 w 14030783"/>
                <a:gd name="connsiteY213" fmla="*/ 2901119 h 9738027"/>
                <a:gd name="connsiteX214" fmla="*/ 3975213 w 14030783"/>
                <a:gd name="connsiteY214" fmla="*/ 2864946 h 9738027"/>
                <a:gd name="connsiteX215" fmla="*/ 3950948 w 14030783"/>
                <a:gd name="connsiteY215" fmla="*/ 2777520 h 9738027"/>
                <a:gd name="connsiteX216" fmla="*/ 4034292 w 14030783"/>
                <a:gd name="connsiteY216" fmla="*/ 2620358 h 9738027"/>
                <a:gd name="connsiteX217" fmla="*/ 4030435 w 14030783"/>
                <a:gd name="connsiteY217" fmla="*/ 2488028 h 9738027"/>
                <a:gd name="connsiteX218" fmla="*/ 3996871 w 14030783"/>
                <a:gd name="connsiteY218" fmla="*/ 2328144 h 9738027"/>
                <a:gd name="connsiteX219" fmla="*/ 3936433 w 14030783"/>
                <a:gd name="connsiteY219" fmla="*/ 2221328 h 9738027"/>
                <a:gd name="connsiteX220" fmla="*/ 3914321 w 14030783"/>
                <a:gd name="connsiteY220" fmla="*/ 2139685 h 9738027"/>
                <a:gd name="connsiteX221" fmla="*/ 3783466 w 14030783"/>
                <a:gd name="connsiteY221" fmla="*/ 1999305 h 9738027"/>
                <a:gd name="connsiteX222" fmla="*/ 3712823 w 14030783"/>
                <a:gd name="connsiteY222" fmla="*/ 1951226 h 9738027"/>
                <a:gd name="connsiteX223" fmla="*/ 3606913 w 14030783"/>
                <a:gd name="connsiteY223" fmla="*/ 1968122 h 9738027"/>
                <a:gd name="connsiteX224" fmla="*/ 3493407 w 14030783"/>
                <a:gd name="connsiteY224" fmla="*/ 1951000 h 9738027"/>
                <a:gd name="connsiteX225" fmla="*/ 3464378 w 14030783"/>
                <a:gd name="connsiteY225" fmla="*/ 1907457 h 9738027"/>
                <a:gd name="connsiteX226" fmla="*/ 3406321 w 14030783"/>
                <a:gd name="connsiteY226" fmla="*/ 1849400 h 9738027"/>
                <a:gd name="connsiteX227" fmla="*/ 3322524 w 14030783"/>
                <a:gd name="connsiteY227" fmla="*/ 1756418 h 9738027"/>
                <a:gd name="connsiteX228" fmla="*/ 3297577 w 14030783"/>
                <a:gd name="connsiteY228" fmla="*/ 1640757 h 9738027"/>
                <a:gd name="connsiteX229" fmla="*/ 3261178 w 14030783"/>
                <a:gd name="connsiteY229" fmla="*/ 1588143 h 9738027"/>
                <a:gd name="connsiteX230" fmla="*/ 3133158 w 14030783"/>
                <a:gd name="connsiteY230" fmla="*/ 1569319 h 9738027"/>
                <a:gd name="connsiteX231" fmla="*/ 3066255 w 14030783"/>
                <a:gd name="connsiteY231" fmla="*/ 1617626 h 9738027"/>
                <a:gd name="connsiteX232" fmla="*/ 3031557 w 14030783"/>
                <a:gd name="connsiteY232" fmla="*/ 1714235 h 9738027"/>
                <a:gd name="connsiteX233" fmla="*/ 3014435 w 14030783"/>
                <a:gd name="connsiteY233" fmla="*/ 1776828 h 9738027"/>
                <a:gd name="connsiteX234" fmla="*/ 2949235 w 14030783"/>
                <a:gd name="connsiteY234" fmla="*/ 1808012 h 9738027"/>
                <a:gd name="connsiteX235" fmla="*/ 2829379 w 14030783"/>
                <a:gd name="connsiteY235" fmla="*/ 1820258 h 9738027"/>
                <a:gd name="connsiteX236" fmla="*/ 2804998 w 14030783"/>
                <a:gd name="connsiteY236" fmla="*/ 1842257 h 9738027"/>
                <a:gd name="connsiteX237" fmla="*/ 2772682 w 14030783"/>
                <a:gd name="connsiteY237" fmla="*/ 1878428 h 9738027"/>
                <a:gd name="connsiteX238" fmla="*/ 2757942 w 14030783"/>
                <a:gd name="connsiteY238" fmla="*/ 1998851 h 9738027"/>
                <a:gd name="connsiteX239" fmla="*/ 2772001 w 14030783"/>
                <a:gd name="connsiteY239" fmla="*/ 2139913 h 9738027"/>
                <a:gd name="connsiteX240" fmla="*/ 2771547 w 14030783"/>
                <a:gd name="connsiteY240" fmla="*/ 2255572 h 9738027"/>
                <a:gd name="connsiteX241" fmla="*/ 2695121 w 14030783"/>
                <a:gd name="connsiteY241" fmla="*/ 2328371 h 9738027"/>
                <a:gd name="connsiteX242" fmla="*/ 2457904 w 14030783"/>
                <a:gd name="connsiteY242" fmla="*/ 2320320 h 9738027"/>
                <a:gd name="connsiteX243" fmla="*/ 2317749 w 14030783"/>
                <a:gd name="connsiteY243" fmla="*/ 2284828 h 9738027"/>
                <a:gd name="connsiteX244" fmla="*/ 2274207 w 14030783"/>
                <a:gd name="connsiteY244" fmla="*/ 2270314 h 9738027"/>
                <a:gd name="connsiteX245" fmla="*/ 2143578 w 14030783"/>
                <a:gd name="connsiteY245" fmla="*/ 2284828 h 9738027"/>
                <a:gd name="connsiteX246" fmla="*/ 2129064 w 14030783"/>
                <a:gd name="connsiteY246" fmla="*/ 2357400 h 9738027"/>
                <a:gd name="connsiteX247" fmla="*/ 2099808 w 14030783"/>
                <a:gd name="connsiteY247" fmla="*/ 2463763 h 9738027"/>
                <a:gd name="connsiteX248" fmla="*/ 2070553 w 14030783"/>
                <a:gd name="connsiteY248" fmla="*/ 2561053 h 9738027"/>
                <a:gd name="connsiteX249" fmla="*/ 2027464 w 14030783"/>
                <a:gd name="connsiteY249" fmla="*/ 2647459 h 9738027"/>
                <a:gd name="connsiteX250" fmla="*/ 2025309 w 14030783"/>
                <a:gd name="connsiteY250" fmla="*/ 2780695 h 9738027"/>
                <a:gd name="connsiteX251" fmla="*/ 2085295 w 14030783"/>
                <a:gd name="connsiteY251" fmla="*/ 2852813 h 9738027"/>
                <a:gd name="connsiteX252" fmla="*/ 2020093 w 14030783"/>
                <a:gd name="connsiteY252" fmla="*/ 2903953 h 9738027"/>
                <a:gd name="connsiteX253" fmla="*/ 1918493 w 14030783"/>
                <a:gd name="connsiteY253" fmla="*/ 2846576 h 9738027"/>
                <a:gd name="connsiteX254" fmla="*/ 1817348 w 14030783"/>
                <a:gd name="connsiteY254" fmla="*/ 2863245 h 9738027"/>
                <a:gd name="connsiteX255" fmla="*/ 1621064 w 14030783"/>
                <a:gd name="connsiteY255" fmla="*/ 2908943 h 9738027"/>
                <a:gd name="connsiteX256" fmla="*/ 1582510 w 14030783"/>
                <a:gd name="connsiteY256" fmla="*/ 2933435 h 9738027"/>
                <a:gd name="connsiteX257" fmla="*/ 1512773 w 14030783"/>
                <a:gd name="connsiteY257" fmla="*/ 2955320 h 9738027"/>
                <a:gd name="connsiteX258" fmla="*/ 1517309 w 14030783"/>
                <a:gd name="connsiteY258" fmla="*/ 3013150 h 9738027"/>
                <a:gd name="connsiteX259" fmla="*/ 1549173 w 14030783"/>
                <a:gd name="connsiteY259" fmla="*/ 3107153 h 9738027"/>
                <a:gd name="connsiteX260" fmla="*/ 1592716 w 14030783"/>
                <a:gd name="connsiteY260" fmla="*/ 3191403 h 9738027"/>
                <a:gd name="connsiteX261" fmla="*/ 1641135 w 14030783"/>
                <a:gd name="connsiteY261" fmla="*/ 3379977 h 9738027"/>
                <a:gd name="connsiteX262" fmla="*/ 1679235 w 14030783"/>
                <a:gd name="connsiteY262" fmla="*/ 3515708 h 9738027"/>
                <a:gd name="connsiteX263" fmla="*/ 1611766 w 14030783"/>
                <a:gd name="connsiteY263" fmla="*/ 3576373 h 9738027"/>
                <a:gd name="connsiteX264" fmla="*/ 1603941 w 14030783"/>
                <a:gd name="connsiteY264" fmla="*/ 3629214 h 9738027"/>
                <a:gd name="connsiteX265" fmla="*/ 1562554 w 14030783"/>
                <a:gd name="connsiteY265" fmla="*/ 3677633 h 9738027"/>
                <a:gd name="connsiteX266" fmla="*/ 1524454 w 14030783"/>
                <a:gd name="connsiteY266" fmla="*/ 3753833 h 9738027"/>
                <a:gd name="connsiteX267" fmla="*/ 1548492 w 14030783"/>
                <a:gd name="connsiteY267" fmla="*/ 3852371 h 9738027"/>
                <a:gd name="connsiteX268" fmla="*/ 1504949 w 14030783"/>
                <a:gd name="connsiteY268" fmla="*/ 3866885 h 9738027"/>
                <a:gd name="connsiteX269" fmla="*/ 1446892 w 14030783"/>
                <a:gd name="connsiteY269" fmla="*/ 3881400 h 9738027"/>
                <a:gd name="connsiteX270" fmla="*/ 1427615 w 14030783"/>
                <a:gd name="connsiteY270" fmla="*/ 3913037 h 9738027"/>
                <a:gd name="connsiteX271" fmla="*/ 1374548 w 14030783"/>
                <a:gd name="connsiteY271" fmla="*/ 3939910 h 9738027"/>
                <a:gd name="connsiteX272" fmla="*/ 1333386 w 14030783"/>
                <a:gd name="connsiteY272" fmla="*/ 3980845 h 9738027"/>
                <a:gd name="connsiteX273" fmla="*/ 1200149 w 14030783"/>
                <a:gd name="connsiteY273" fmla="*/ 4041057 h 9738027"/>
                <a:gd name="connsiteX274" fmla="*/ 1132114 w 14030783"/>
                <a:gd name="connsiteY274" fmla="*/ 4089135 h 9738027"/>
                <a:gd name="connsiteX275" fmla="*/ 1102858 w 14030783"/>
                <a:gd name="connsiteY275" fmla="*/ 4120319 h 9738027"/>
                <a:gd name="connsiteX276" fmla="*/ 1052398 w 14030783"/>
                <a:gd name="connsiteY276" fmla="*/ 4154337 h 9738027"/>
                <a:gd name="connsiteX277" fmla="*/ 996269 w 14030783"/>
                <a:gd name="connsiteY277" fmla="*/ 4183591 h 9738027"/>
                <a:gd name="connsiteX278" fmla="*/ 870857 w 14030783"/>
                <a:gd name="connsiteY278" fmla="*/ 4203322 h 9738027"/>
                <a:gd name="connsiteX279" fmla="*/ 759958 w 14030783"/>
                <a:gd name="connsiteY279" fmla="*/ 4204229 h 9738027"/>
                <a:gd name="connsiteX280" fmla="*/ 716642 w 14030783"/>
                <a:gd name="connsiteY280" fmla="*/ 4307531 h 9738027"/>
                <a:gd name="connsiteX281" fmla="*/ 648607 w 14030783"/>
                <a:gd name="connsiteY281" fmla="*/ 4389400 h 9738027"/>
                <a:gd name="connsiteX282" fmla="*/ 561521 w 14030783"/>
                <a:gd name="connsiteY282" fmla="*/ 4432943 h 9738027"/>
                <a:gd name="connsiteX283" fmla="*/ 474435 w 14030783"/>
                <a:gd name="connsiteY283" fmla="*/ 4418428 h 9738027"/>
                <a:gd name="connsiteX284" fmla="*/ 459921 w 14030783"/>
                <a:gd name="connsiteY284" fmla="*/ 4374885 h 9738027"/>
                <a:gd name="connsiteX285" fmla="*/ 416378 w 14030783"/>
                <a:gd name="connsiteY285" fmla="*/ 4345857 h 9738027"/>
                <a:gd name="connsiteX286" fmla="*/ 358321 w 14030783"/>
                <a:gd name="connsiteY286" fmla="*/ 4360371 h 9738027"/>
                <a:gd name="connsiteX287" fmla="*/ 300264 w 14030783"/>
                <a:gd name="connsiteY287" fmla="*/ 4403914 h 9738027"/>
                <a:gd name="connsiteX288" fmla="*/ 169635 w 14030783"/>
                <a:gd name="connsiteY288" fmla="*/ 4476485 h 9738027"/>
                <a:gd name="connsiteX289" fmla="*/ 103980 w 14030783"/>
                <a:gd name="connsiteY289" fmla="*/ 4551438 h 9738027"/>
                <a:gd name="connsiteX290" fmla="*/ 72571 w 14030783"/>
                <a:gd name="connsiteY290" fmla="*/ 4643287 h 9738027"/>
                <a:gd name="connsiteX291" fmla="*/ 453 w 14030783"/>
                <a:gd name="connsiteY291" fmla="*/ 4715858 h 9738027"/>
                <a:gd name="connsiteX292" fmla="*/ 52840 w 14030783"/>
                <a:gd name="connsiteY292" fmla="*/ 4784914 h 9738027"/>
                <a:gd name="connsiteX293" fmla="*/ 53521 w 14030783"/>
                <a:gd name="connsiteY293" fmla="*/ 4853857 h 9738027"/>
                <a:gd name="connsiteX294" fmla="*/ 111578 w 14030783"/>
                <a:gd name="connsiteY294" fmla="*/ 4868371 h 9738027"/>
                <a:gd name="connsiteX295" fmla="*/ 155121 w 14030783"/>
                <a:gd name="connsiteY295" fmla="*/ 4882885 h 9738027"/>
                <a:gd name="connsiteX296" fmla="*/ 256721 w 14030783"/>
                <a:gd name="connsiteY296" fmla="*/ 4984485 h 9738027"/>
                <a:gd name="connsiteX297" fmla="*/ 319086 w 14030783"/>
                <a:gd name="connsiteY297" fmla="*/ 5098219 h 9738027"/>
                <a:gd name="connsiteX298" fmla="*/ 304572 w 14030783"/>
                <a:gd name="connsiteY298" fmla="*/ 5294275 h 9738027"/>
                <a:gd name="connsiteX299" fmla="*/ 242207 w 14030783"/>
                <a:gd name="connsiteY299" fmla="*/ 5390885 h 9738027"/>
                <a:gd name="connsiteX300" fmla="*/ 300264 w 14030783"/>
                <a:gd name="connsiteY300" fmla="*/ 5419914 h 9738027"/>
                <a:gd name="connsiteX301" fmla="*/ 358321 w 14030783"/>
                <a:gd name="connsiteY301" fmla="*/ 5434428 h 9738027"/>
                <a:gd name="connsiteX302" fmla="*/ 401864 w 14030783"/>
                <a:gd name="connsiteY302" fmla="*/ 5463457 h 9738027"/>
                <a:gd name="connsiteX303" fmla="*/ 445407 w 14030783"/>
                <a:gd name="connsiteY303" fmla="*/ 5477971 h 9738027"/>
                <a:gd name="connsiteX304" fmla="*/ 567985 w 14030783"/>
                <a:gd name="connsiteY304" fmla="*/ 5522195 h 9738027"/>
                <a:gd name="connsiteX305" fmla="*/ 573201 w 14030783"/>
                <a:gd name="connsiteY305" fmla="*/ 5647380 h 9738027"/>
                <a:gd name="connsiteX306" fmla="*/ 587715 w 14030783"/>
                <a:gd name="connsiteY306" fmla="*/ 5739228 h 9738027"/>
                <a:gd name="connsiteX307" fmla="*/ 715282 w 14030783"/>
                <a:gd name="connsiteY307" fmla="*/ 5711333 h 9738027"/>
                <a:gd name="connsiteX308" fmla="*/ 754742 w 14030783"/>
                <a:gd name="connsiteY308" fmla="*/ 5764402 h 9738027"/>
                <a:gd name="connsiteX309" fmla="*/ 822778 w 14030783"/>
                <a:gd name="connsiteY309" fmla="*/ 5811800 h 9738027"/>
                <a:gd name="connsiteX310" fmla="*/ 982435 w 14030783"/>
                <a:gd name="connsiteY310" fmla="*/ 5826314 h 9738027"/>
                <a:gd name="connsiteX311" fmla="*/ 1061470 w 14030783"/>
                <a:gd name="connsiteY311" fmla="*/ 5855796 h 9738027"/>
                <a:gd name="connsiteX312" fmla="*/ 1064304 w 14030783"/>
                <a:gd name="connsiteY312" fmla="*/ 5925533 h 9738027"/>
                <a:gd name="connsiteX313" fmla="*/ 1069295 w 14030783"/>
                <a:gd name="connsiteY313" fmla="*/ 6024751 h 9738027"/>
                <a:gd name="connsiteX314" fmla="*/ 1156607 w 14030783"/>
                <a:gd name="connsiteY314" fmla="*/ 6087571 h 9738027"/>
                <a:gd name="connsiteX315" fmla="*/ 1214890 w 14030783"/>
                <a:gd name="connsiteY315" fmla="*/ 6116033 h 9738027"/>
                <a:gd name="connsiteX316" fmla="*/ 1229178 w 14030783"/>
                <a:gd name="connsiteY316" fmla="*/ 6189171 h 9738027"/>
                <a:gd name="connsiteX317" fmla="*/ 1185635 w 14030783"/>
                <a:gd name="connsiteY317" fmla="*/ 6218200 h 9738027"/>
                <a:gd name="connsiteX318" fmla="*/ 1207520 w 14030783"/>
                <a:gd name="connsiteY318" fmla="*/ 6388289 h 9738027"/>
                <a:gd name="connsiteX319" fmla="*/ 1265123 w 14030783"/>
                <a:gd name="connsiteY319" fmla="*/ 6477075 h 9738027"/>
                <a:gd name="connsiteX320" fmla="*/ 1313203 w 14030783"/>
                <a:gd name="connsiteY320" fmla="*/ 6568924 h 9738027"/>
                <a:gd name="connsiteX321" fmla="*/ 1265350 w 14030783"/>
                <a:gd name="connsiteY321" fmla="*/ 6651020 h 9738027"/>
                <a:gd name="connsiteX322" fmla="*/ 1163977 w 14030783"/>
                <a:gd name="connsiteY322" fmla="*/ 6610539 h 9738027"/>
                <a:gd name="connsiteX323" fmla="*/ 1142092 w 14030783"/>
                <a:gd name="connsiteY323" fmla="*/ 6682657 h 9738027"/>
                <a:gd name="connsiteX324" fmla="*/ 1176790 w 14030783"/>
                <a:gd name="connsiteY324" fmla="*/ 6768495 h 9738027"/>
                <a:gd name="connsiteX325" fmla="*/ 1173729 w 14030783"/>
                <a:gd name="connsiteY325" fmla="*/ 6871115 h 9738027"/>
                <a:gd name="connsiteX326" fmla="*/ 1188697 w 14030783"/>
                <a:gd name="connsiteY326" fmla="*/ 6955140 h 9738027"/>
                <a:gd name="connsiteX327" fmla="*/ 1248909 w 14030783"/>
                <a:gd name="connsiteY327" fmla="*/ 7021475 h 9738027"/>
                <a:gd name="connsiteX328" fmla="*/ 1405503 w 14030783"/>
                <a:gd name="connsiteY328" fmla="*/ 7104025 h 9738027"/>
                <a:gd name="connsiteX329" fmla="*/ 1487827 w 14030783"/>
                <a:gd name="connsiteY329" fmla="*/ 7157093 h 9738027"/>
                <a:gd name="connsiteX330" fmla="*/ 1569470 w 14030783"/>
                <a:gd name="connsiteY330" fmla="*/ 7212541 h 9738027"/>
                <a:gd name="connsiteX331" fmla="*/ 1650092 w 14030783"/>
                <a:gd name="connsiteY331" fmla="*/ 7263228 h 9738027"/>
                <a:gd name="connsiteX332" fmla="*/ 1693635 w 14030783"/>
                <a:gd name="connsiteY332" fmla="*/ 7277743 h 9738027"/>
                <a:gd name="connsiteX333" fmla="*/ 1780721 w 14030783"/>
                <a:gd name="connsiteY333" fmla="*/ 7321285 h 9738027"/>
                <a:gd name="connsiteX334" fmla="*/ 1853292 w 14030783"/>
                <a:gd name="connsiteY334" fmla="*/ 7248714 h 9738027"/>
                <a:gd name="connsiteX335" fmla="*/ 1968726 w 14030783"/>
                <a:gd name="connsiteY335" fmla="*/ 7251322 h 9738027"/>
                <a:gd name="connsiteX336" fmla="*/ 1995827 w 14030783"/>
                <a:gd name="connsiteY336" fmla="*/ 7319358 h 9738027"/>
                <a:gd name="connsiteX337" fmla="*/ 2082914 w 14030783"/>
                <a:gd name="connsiteY337" fmla="*/ 7348387 h 9738027"/>
                <a:gd name="connsiteX338" fmla="*/ 2172607 w 14030783"/>
                <a:gd name="connsiteY338" fmla="*/ 7389321 h 9738027"/>
                <a:gd name="connsiteX339" fmla="*/ 2224540 w 14030783"/>
                <a:gd name="connsiteY339" fmla="*/ 7423339 h 9738027"/>
                <a:gd name="connsiteX340" fmla="*/ 2249714 w 14030783"/>
                <a:gd name="connsiteY340" fmla="*/ 7440462 h 9738027"/>
                <a:gd name="connsiteX341" fmla="*/ 2262301 w 14030783"/>
                <a:gd name="connsiteY341" fmla="*/ 7472098 h 9738027"/>
                <a:gd name="connsiteX342" fmla="*/ 2298359 w 14030783"/>
                <a:gd name="connsiteY342" fmla="*/ 7501920 h 9738027"/>
                <a:gd name="connsiteX343" fmla="*/ 2324893 w 14030783"/>
                <a:gd name="connsiteY343" fmla="*/ 7517569 h 9738027"/>
                <a:gd name="connsiteX344" fmla="*/ 2450986 w 14030783"/>
                <a:gd name="connsiteY344" fmla="*/ 7496364 h 9738027"/>
                <a:gd name="connsiteX345" fmla="*/ 2482623 w 14030783"/>
                <a:gd name="connsiteY345" fmla="*/ 7618714 h 9738027"/>
                <a:gd name="connsiteX346" fmla="*/ 2535464 w 14030783"/>
                <a:gd name="connsiteY346" fmla="*/ 7655114 h 9738027"/>
                <a:gd name="connsiteX347" fmla="*/ 2622549 w 14030783"/>
                <a:gd name="connsiteY347" fmla="*/ 7684143 h 9738027"/>
                <a:gd name="connsiteX348" fmla="*/ 2682760 w 14030783"/>
                <a:gd name="connsiteY348" fmla="*/ 7741746 h 9738027"/>
                <a:gd name="connsiteX349" fmla="*/ 2791278 w 14030783"/>
                <a:gd name="connsiteY349" fmla="*/ 7744582 h 9738027"/>
                <a:gd name="connsiteX350" fmla="*/ 2847408 w 14030783"/>
                <a:gd name="connsiteY350" fmla="*/ 7814545 h 9738027"/>
                <a:gd name="connsiteX351" fmla="*/ 2927349 w 14030783"/>
                <a:gd name="connsiteY351" fmla="*/ 7807627 h 9738027"/>
                <a:gd name="connsiteX352" fmla="*/ 3007065 w 14030783"/>
                <a:gd name="connsiteY352" fmla="*/ 7838810 h 9738027"/>
                <a:gd name="connsiteX353" fmla="*/ 3145064 w 14030783"/>
                <a:gd name="connsiteY353" fmla="*/ 7843800 h 9738027"/>
                <a:gd name="connsiteX354" fmla="*/ 3254035 w 14030783"/>
                <a:gd name="connsiteY354" fmla="*/ 7881900 h 9738027"/>
                <a:gd name="connsiteX355" fmla="*/ 3367314 w 14030783"/>
                <a:gd name="connsiteY355" fmla="*/ 7843346 h 9738027"/>
                <a:gd name="connsiteX356" fmla="*/ 3456780 w 14030783"/>
                <a:gd name="connsiteY356" fmla="*/ 7819988 h 9738027"/>
                <a:gd name="connsiteX357" fmla="*/ 3480820 w 14030783"/>
                <a:gd name="connsiteY357" fmla="*/ 7878044 h 9738027"/>
                <a:gd name="connsiteX358" fmla="*/ 3490571 w 14030783"/>
                <a:gd name="connsiteY358" fmla="*/ 7923969 h 9738027"/>
                <a:gd name="connsiteX359" fmla="*/ 3512229 w 14030783"/>
                <a:gd name="connsiteY359" fmla="*/ 7982025 h 9738027"/>
                <a:gd name="connsiteX360" fmla="*/ 3546247 w 14030783"/>
                <a:gd name="connsiteY360" fmla="*/ 8022960 h 9738027"/>
                <a:gd name="connsiteX361" fmla="*/ 3609521 w 14030783"/>
                <a:gd name="connsiteY361" fmla="*/ 8017971 h 9738027"/>
                <a:gd name="connsiteX362" fmla="*/ 3624035 w 14030783"/>
                <a:gd name="connsiteY362" fmla="*/ 7901857 h 9738027"/>
                <a:gd name="connsiteX363" fmla="*/ 3703977 w 14030783"/>
                <a:gd name="connsiteY363" fmla="*/ 7834502 h 9738027"/>
                <a:gd name="connsiteX364" fmla="*/ 3747973 w 14030783"/>
                <a:gd name="connsiteY364" fmla="*/ 7787103 h 9738027"/>
                <a:gd name="connsiteX365" fmla="*/ 3882004 w 14030783"/>
                <a:gd name="connsiteY365" fmla="*/ 7842099 h 9738027"/>
                <a:gd name="connsiteX366" fmla="*/ 4030435 w 14030783"/>
                <a:gd name="connsiteY366" fmla="*/ 7872828 h 9738027"/>
                <a:gd name="connsiteX367" fmla="*/ 4110377 w 14030783"/>
                <a:gd name="connsiteY367" fmla="*/ 7834728 h 9738027"/>
                <a:gd name="connsiteX368" fmla="*/ 4146323 w 14030783"/>
                <a:gd name="connsiteY368" fmla="*/ 7921360 h 9738027"/>
                <a:gd name="connsiteX369" fmla="*/ 4196555 w 14030783"/>
                <a:gd name="connsiteY369" fmla="*/ 7962522 h 9738027"/>
                <a:gd name="connsiteX370" fmla="*/ 4261757 w 14030783"/>
                <a:gd name="connsiteY370" fmla="*/ 8028177 h 9738027"/>
                <a:gd name="connsiteX371" fmla="*/ 4252685 w 14030783"/>
                <a:gd name="connsiteY371" fmla="*/ 8093151 h 9738027"/>
                <a:gd name="connsiteX372" fmla="*/ 4277178 w 14030783"/>
                <a:gd name="connsiteY372" fmla="*/ 8148600 h 9738027"/>
                <a:gd name="connsiteX373" fmla="*/ 4436835 w 14030783"/>
                <a:gd name="connsiteY373" fmla="*/ 8119571 h 9738027"/>
                <a:gd name="connsiteX374" fmla="*/ 4565310 w 14030783"/>
                <a:gd name="connsiteY374" fmla="*/ 8078863 h 9738027"/>
                <a:gd name="connsiteX375" fmla="*/ 4639128 w 14030783"/>
                <a:gd name="connsiteY375" fmla="*/ 8082945 h 9738027"/>
                <a:gd name="connsiteX376" fmla="*/ 4712607 w 14030783"/>
                <a:gd name="connsiteY376" fmla="*/ 8047000 h 9738027"/>
                <a:gd name="connsiteX377" fmla="*/ 4741635 w 14030783"/>
                <a:gd name="connsiteY377" fmla="*/ 8003457 h 9738027"/>
                <a:gd name="connsiteX378" fmla="*/ 4756149 w 14030783"/>
                <a:gd name="connsiteY378" fmla="*/ 7959914 h 9738027"/>
                <a:gd name="connsiteX379" fmla="*/ 4843235 w 14030783"/>
                <a:gd name="connsiteY379" fmla="*/ 7930885 h 9738027"/>
                <a:gd name="connsiteX380" fmla="*/ 4877480 w 14030783"/>
                <a:gd name="connsiteY380" fmla="*/ 7904465 h 9738027"/>
                <a:gd name="connsiteX381" fmla="*/ 4933609 w 14030783"/>
                <a:gd name="connsiteY381" fmla="*/ 7875437 h 9738027"/>
                <a:gd name="connsiteX382" fmla="*/ 4986224 w 14030783"/>
                <a:gd name="connsiteY382" fmla="*/ 7839037 h 9738027"/>
                <a:gd name="connsiteX383" fmla="*/ 5104492 w 14030783"/>
                <a:gd name="connsiteY383" fmla="*/ 7766919 h 9738027"/>
                <a:gd name="connsiteX384" fmla="*/ 5249635 w 14030783"/>
                <a:gd name="connsiteY384" fmla="*/ 7814771 h 9738027"/>
                <a:gd name="connsiteX385" fmla="*/ 5336721 w 14030783"/>
                <a:gd name="connsiteY385" fmla="*/ 7872828 h 9738027"/>
                <a:gd name="connsiteX386" fmla="*/ 5423807 w 14030783"/>
                <a:gd name="connsiteY386" fmla="*/ 7858314 h 9738027"/>
                <a:gd name="connsiteX387" fmla="*/ 5467349 w 14030783"/>
                <a:gd name="connsiteY387" fmla="*/ 7829285 h 9738027"/>
                <a:gd name="connsiteX388" fmla="*/ 5553754 w 14030783"/>
                <a:gd name="connsiteY388" fmla="*/ 7712377 h 9738027"/>
                <a:gd name="connsiteX389" fmla="*/ 5602741 w 14030783"/>
                <a:gd name="connsiteY389" fmla="*/ 7788804 h 9738027"/>
                <a:gd name="connsiteX390" fmla="*/ 5641521 w 14030783"/>
                <a:gd name="connsiteY390" fmla="*/ 7843800 h 9738027"/>
                <a:gd name="connsiteX391" fmla="*/ 5656035 w 14030783"/>
                <a:gd name="connsiteY391" fmla="*/ 7887343 h 9738027"/>
                <a:gd name="connsiteX392" fmla="*/ 5745276 w 14030783"/>
                <a:gd name="connsiteY392" fmla="*/ 7950389 h 9738027"/>
                <a:gd name="connsiteX393" fmla="*/ 5770222 w 14030783"/>
                <a:gd name="connsiteY393" fmla="*/ 7990077 h 9738027"/>
                <a:gd name="connsiteX394" fmla="*/ 5766480 w 14030783"/>
                <a:gd name="connsiteY394" fmla="*/ 8069112 h 9738027"/>
                <a:gd name="connsiteX395" fmla="*/ 5771016 w 14030783"/>
                <a:gd name="connsiteY395" fmla="*/ 8131703 h 9738027"/>
                <a:gd name="connsiteX396" fmla="*/ 5778386 w 14030783"/>
                <a:gd name="connsiteY396" fmla="*/ 8211419 h 9738027"/>
                <a:gd name="connsiteX397" fmla="*/ 5776458 w 14030783"/>
                <a:gd name="connsiteY397" fmla="*/ 8300887 h 9738027"/>
                <a:gd name="connsiteX398" fmla="*/ 5730989 w 14030783"/>
                <a:gd name="connsiteY398" fmla="*/ 8377994 h 9738027"/>
                <a:gd name="connsiteX399" fmla="*/ 5641521 w 14030783"/>
                <a:gd name="connsiteY399" fmla="*/ 8424371 h 9738027"/>
                <a:gd name="connsiteX400" fmla="*/ 5612492 w 14030783"/>
                <a:gd name="connsiteY400" fmla="*/ 8467914 h 9738027"/>
                <a:gd name="connsiteX401" fmla="*/ 5597978 w 14030783"/>
                <a:gd name="connsiteY401" fmla="*/ 8511457 h 9738027"/>
                <a:gd name="connsiteX402" fmla="*/ 5510892 w 14030783"/>
                <a:gd name="connsiteY402" fmla="*/ 8598543 h 9738027"/>
                <a:gd name="connsiteX403" fmla="*/ 5496378 w 14030783"/>
                <a:gd name="connsiteY403" fmla="*/ 8642085 h 9738027"/>
                <a:gd name="connsiteX404" fmla="*/ 5558744 w 14030783"/>
                <a:gd name="connsiteY404" fmla="*/ 8768178 h 9738027"/>
                <a:gd name="connsiteX405" fmla="*/ 5516109 w 14030783"/>
                <a:gd name="connsiteY405" fmla="*/ 8861954 h 9738027"/>
                <a:gd name="connsiteX406" fmla="*/ 5658303 w 14030783"/>
                <a:gd name="connsiteY406" fmla="*/ 8840183 h 9738027"/>
                <a:gd name="connsiteX407" fmla="*/ 5750491 w 14030783"/>
                <a:gd name="connsiteY407" fmla="*/ 8814103 h 9738027"/>
                <a:gd name="connsiteX408" fmla="*/ 5815692 w 14030783"/>
                <a:gd name="connsiteY408" fmla="*/ 8800268 h 9738027"/>
                <a:gd name="connsiteX409" fmla="*/ 5787798 w 14030783"/>
                <a:gd name="connsiteY409" fmla="*/ 8872159 h 9738027"/>
                <a:gd name="connsiteX410" fmla="*/ 5786890 w 14030783"/>
                <a:gd name="connsiteY410" fmla="*/ 8903343 h 9738027"/>
                <a:gd name="connsiteX411" fmla="*/ 5786664 w 14030783"/>
                <a:gd name="connsiteY411" fmla="*/ 8946885 h 9738027"/>
                <a:gd name="connsiteX412" fmla="*/ 5815692 w 14030783"/>
                <a:gd name="connsiteY412" fmla="*/ 9033971 h 9738027"/>
                <a:gd name="connsiteX413" fmla="*/ 5868760 w 14030783"/>
                <a:gd name="connsiteY413" fmla="*/ 9080576 h 9738027"/>
                <a:gd name="connsiteX414" fmla="*/ 5921828 w 14030783"/>
                <a:gd name="connsiteY414" fmla="*/ 9114140 h 9738027"/>
                <a:gd name="connsiteX415" fmla="*/ 5946321 w 14030783"/>
                <a:gd name="connsiteY415" fmla="*/ 9164600 h 9738027"/>
                <a:gd name="connsiteX416" fmla="*/ 5902778 w 14030783"/>
                <a:gd name="connsiteY416" fmla="*/ 9266200 h 9738027"/>
                <a:gd name="connsiteX417" fmla="*/ 6062435 w 14030783"/>
                <a:gd name="connsiteY417" fmla="*/ 9353285 h 9738027"/>
                <a:gd name="connsiteX418" fmla="*/ 6076949 w 14030783"/>
                <a:gd name="connsiteY418" fmla="*/ 9396828 h 9738027"/>
                <a:gd name="connsiteX419" fmla="*/ 6105978 w 14030783"/>
                <a:gd name="connsiteY419" fmla="*/ 9440371 h 9738027"/>
                <a:gd name="connsiteX420" fmla="*/ 6172653 w 14030783"/>
                <a:gd name="connsiteY420" fmla="*/ 9471214 h 9738027"/>
                <a:gd name="connsiteX421" fmla="*/ 6308384 w 14030783"/>
                <a:gd name="connsiteY421" fmla="*/ 9406920 h 9738027"/>
                <a:gd name="connsiteX422" fmla="*/ 6338207 w 14030783"/>
                <a:gd name="connsiteY422" fmla="*/ 9440371 h 9738027"/>
                <a:gd name="connsiteX423" fmla="*/ 6352721 w 14030783"/>
                <a:gd name="connsiteY423" fmla="*/ 9483914 h 9738027"/>
                <a:gd name="connsiteX424" fmla="*/ 6386739 w 14030783"/>
                <a:gd name="connsiteY424" fmla="*/ 9527003 h 9738027"/>
                <a:gd name="connsiteX425" fmla="*/ 6444569 w 14030783"/>
                <a:gd name="connsiteY425" fmla="*/ 9556032 h 9738027"/>
                <a:gd name="connsiteX426" fmla="*/ 6469061 w 14030783"/>
                <a:gd name="connsiteY426" fmla="*/ 9510562 h 9738027"/>
                <a:gd name="connsiteX427" fmla="*/ 6468835 w 14030783"/>
                <a:gd name="connsiteY427" fmla="*/ 9382314 h 9738027"/>
                <a:gd name="connsiteX428" fmla="*/ 6439807 w 14030783"/>
                <a:gd name="connsiteY428" fmla="*/ 9280714 h 9738027"/>
                <a:gd name="connsiteX429" fmla="*/ 6483349 w 14030783"/>
                <a:gd name="connsiteY429" fmla="*/ 9237171 h 9738027"/>
                <a:gd name="connsiteX430" fmla="*/ 6526892 w 14030783"/>
                <a:gd name="connsiteY430" fmla="*/ 9222657 h 9738027"/>
                <a:gd name="connsiteX431" fmla="*/ 6596516 w 14030783"/>
                <a:gd name="connsiteY431" fmla="*/ 9225945 h 9738027"/>
                <a:gd name="connsiteX432" fmla="*/ 6675097 w 14030783"/>
                <a:gd name="connsiteY432" fmla="*/ 9168795 h 9738027"/>
                <a:gd name="connsiteX433" fmla="*/ 6776243 w 14030783"/>
                <a:gd name="connsiteY433" fmla="*/ 9224812 h 9738027"/>
                <a:gd name="connsiteX434" fmla="*/ 6802664 w 14030783"/>
                <a:gd name="connsiteY434" fmla="*/ 9164600 h 9738027"/>
                <a:gd name="connsiteX435" fmla="*/ 6867638 w 14030783"/>
                <a:gd name="connsiteY435" fmla="*/ 9181722 h 9738027"/>
                <a:gd name="connsiteX436" fmla="*/ 6909027 w 14030783"/>
                <a:gd name="connsiteY436" fmla="*/ 9205988 h 9738027"/>
                <a:gd name="connsiteX437" fmla="*/ 6991349 w 14030783"/>
                <a:gd name="connsiteY437" fmla="*/ 9208143 h 9738027"/>
                <a:gd name="connsiteX438" fmla="*/ 7063921 w 14030783"/>
                <a:gd name="connsiteY438" fmla="*/ 9121057 h 9738027"/>
                <a:gd name="connsiteX439" fmla="*/ 7141028 w 14030783"/>
                <a:gd name="connsiteY439" fmla="*/ 9139881 h 9738027"/>
                <a:gd name="connsiteX440" fmla="*/ 7209064 w 14030783"/>
                <a:gd name="connsiteY440" fmla="*/ 9077514 h 9738027"/>
                <a:gd name="connsiteX441" fmla="*/ 7235939 w 14030783"/>
                <a:gd name="connsiteY441" fmla="*/ 9048713 h 9738027"/>
                <a:gd name="connsiteX442" fmla="*/ 7275172 w 14030783"/>
                <a:gd name="connsiteY442" fmla="*/ 9023539 h 9738027"/>
                <a:gd name="connsiteX443" fmla="*/ 7310436 w 14030783"/>
                <a:gd name="connsiteY443" fmla="*/ 9063681 h 9738027"/>
                <a:gd name="connsiteX444" fmla="*/ 7346609 w 14030783"/>
                <a:gd name="connsiteY444" fmla="*/ 9109604 h 9738027"/>
                <a:gd name="connsiteX445" fmla="*/ 7382328 w 14030783"/>
                <a:gd name="connsiteY445" fmla="*/ 9159270 h 9738027"/>
                <a:gd name="connsiteX446" fmla="*/ 7499349 w 14030783"/>
                <a:gd name="connsiteY446" fmla="*/ 9164600 h 9738027"/>
                <a:gd name="connsiteX447" fmla="*/ 7586435 w 14030783"/>
                <a:gd name="connsiteY447" fmla="*/ 9179114 h 9738027"/>
                <a:gd name="connsiteX448" fmla="*/ 7600949 w 14030783"/>
                <a:gd name="connsiteY448" fmla="*/ 9353285 h 9738027"/>
                <a:gd name="connsiteX449" fmla="*/ 7673521 w 14030783"/>
                <a:gd name="connsiteY449" fmla="*/ 9367800 h 9738027"/>
                <a:gd name="connsiteX450" fmla="*/ 7760607 w 14030783"/>
                <a:gd name="connsiteY450" fmla="*/ 9396828 h 9738027"/>
                <a:gd name="connsiteX451" fmla="*/ 7847692 w 14030783"/>
                <a:gd name="connsiteY451" fmla="*/ 9425857 h 9738027"/>
                <a:gd name="connsiteX452" fmla="*/ 7891235 w 14030783"/>
                <a:gd name="connsiteY452" fmla="*/ 9440371 h 9738027"/>
                <a:gd name="connsiteX453" fmla="*/ 7934778 w 14030783"/>
                <a:gd name="connsiteY453" fmla="*/ 9396828 h 9738027"/>
                <a:gd name="connsiteX454" fmla="*/ 7978321 w 14030783"/>
                <a:gd name="connsiteY454" fmla="*/ 9382314 h 9738027"/>
                <a:gd name="connsiteX455" fmla="*/ 8001453 w 14030783"/>
                <a:gd name="connsiteY455" fmla="*/ 9347389 h 9738027"/>
                <a:gd name="connsiteX456" fmla="*/ 8044315 w 14030783"/>
                <a:gd name="connsiteY456" fmla="*/ 9335483 h 9738027"/>
                <a:gd name="connsiteX457" fmla="*/ 8103847 w 14030783"/>
                <a:gd name="connsiteY457" fmla="*/ 9397396 h 9738027"/>
                <a:gd name="connsiteX458" fmla="*/ 8207942 w 14030783"/>
                <a:gd name="connsiteY458" fmla="*/ 9437309 h 9738027"/>
                <a:gd name="connsiteX459" fmla="*/ 8253866 w 14030783"/>
                <a:gd name="connsiteY459" fmla="*/ 9392633 h 9738027"/>
                <a:gd name="connsiteX460" fmla="*/ 8294347 w 14030783"/>
                <a:gd name="connsiteY460" fmla="*/ 9401818 h 9738027"/>
                <a:gd name="connsiteX461" fmla="*/ 8337890 w 14030783"/>
                <a:gd name="connsiteY461" fmla="*/ 9438217 h 9738027"/>
                <a:gd name="connsiteX462" fmla="*/ 8356259 w 14030783"/>
                <a:gd name="connsiteY462" fmla="*/ 9485502 h 9738027"/>
                <a:gd name="connsiteX463" fmla="*/ 8333808 w 14030783"/>
                <a:gd name="connsiteY463" fmla="*/ 9519633 h 9738027"/>
                <a:gd name="connsiteX464" fmla="*/ 8315778 w 14030783"/>
                <a:gd name="connsiteY464" fmla="*/ 9604564 h 9738027"/>
                <a:gd name="connsiteX465" fmla="*/ 8348095 w 14030783"/>
                <a:gd name="connsiteY465" fmla="*/ 9685413 h 9738027"/>
                <a:gd name="connsiteX466" fmla="*/ 8389257 w 14030783"/>
                <a:gd name="connsiteY466" fmla="*/ 9738027 h 9738027"/>
                <a:gd name="connsiteX467" fmla="*/ 8428264 w 14030783"/>
                <a:gd name="connsiteY467" fmla="*/ 9730657 h 9738027"/>
                <a:gd name="connsiteX468" fmla="*/ 8425202 w 14030783"/>
                <a:gd name="connsiteY468" fmla="*/ 9682578 h 9738027"/>
                <a:gd name="connsiteX469" fmla="*/ 8399235 w 14030783"/>
                <a:gd name="connsiteY469" fmla="*/ 9643571 h 9738027"/>
                <a:gd name="connsiteX470" fmla="*/ 8389937 w 14030783"/>
                <a:gd name="connsiteY470" fmla="*/ 9571453 h 9738027"/>
                <a:gd name="connsiteX471" fmla="*/ 8409214 w 14030783"/>
                <a:gd name="connsiteY471" fmla="*/ 9527684 h 9738027"/>
                <a:gd name="connsiteX472" fmla="*/ 8434841 w 14030783"/>
                <a:gd name="connsiteY472" fmla="*/ 9475977 h 9738027"/>
                <a:gd name="connsiteX473" fmla="*/ 8468178 w 14030783"/>
                <a:gd name="connsiteY473" fmla="*/ 9483120 h 9738027"/>
                <a:gd name="connsiteX474" fmla="*/ 8534853 w 14030783"/>
                <a:gd name="connsiteY474" fmla="*/ 9473595 h 9738027"/>
                <a:gd name="connsiteX475" fmla="*/ 8592684 w 14030783"/>
                <a:gd name="connsiteY475" fmla="*/ 9453185 h 9738027"/>
                <a:gd name="connsiteX476" fmla="*/ 8675007 w 14030783"/>
                <a:gd name="connsiteY476" fmla="*/ 9428465 h 9738027"/>
                <a:gd name="connsiteX477" fmla="*/ 8734991 w 14030783"/>
                <a:gd name="connsiteY477" fmla="*/ 9415877 h 9738027"/>
                <a:gd name="connsiteX478" fmla="*/ 8730116 w 14030783"/>
                <a:gd name="connsiteY478" fmla="*/ 9375964 h 9738027"/>
                <a:gd name="connsiteX479" fmla="*/ 8753928 w 14030783"/>
                <a:gd name="connsiteY479" fmla="*/ 9356914 h 9738027"/>
                <a:gd name="connsiteX480" fmla="*/ 8782503 w 14030783"/>
                <a:gd name="connsiteY480" fmla="*/ 9359295 h 9738027"/>
                <a:gd name="connsiteX481" fmla="*/ 8849178 w 14030783"/>
                <a:gd name="connsiteY481" fmla="*/ 9382314 h 9738027"/>
                <a:gd name="connsiteX482" fmla="*/ 8894876 w 14030783"/>
                <a:gd name="connsiteY482" fmla="*/ 9312577 h 9738027"/>
                <a:gd name="connsiteX483" fmla="*/ 8942047 w 14030783"/>
                <a:gd name="connsiteY483" fmla="*/ 9314052 h 9738027"/>
                <a:gd name="connsiteX484" fmla="*/ 8980147 w 14030783"/>
                <a:gd name="connsiteY484" fmla="*/ 9356914 h 9738027"/>
                <a:gd name="connsiteX485" fmla="*/ 9023009 w 14030783"/>
                <a:gd name="connsiteY485" fmla="*/ 9321195 h 9738027"/>
                <a:gd name="connsiteX486" fmla="*/ 9064511 w 14030783"/>
                <a:gd name="connsiteY486" fmla="*/ 9264272 h 9738027"/>
                <a:gd name="connsiteX487" fmla="*/ 9124723 w 14030783"/>
                <a:gd name="connsiteY487" fmla="*/ 9278106 h 9738027"/>
                <a:gd name="connsiteX488" fmla="*/ 9163503 w 14030783"/>
                <a:gd name="connsiteY488" fmla="*/ 9237852 h 9738027"/>
                <a:gd name="connsiteX489" fmla="*/ 9168266 w 14030783"/>
                <a:gd name="connsiteY489" fmla="*/ 9186258 h 9738027"/>
                <a:gd name="connsiteX490" fmla="*/ 9199222 w 14030783"/>
                <a:gd name="connsiteY490" fmla="*/ 9133077 h 9738027"/>
                <a:gd name="connsiteX491" fmla="*/ 9242084 w 14030783"/>
                <a:gd name="connsiteY491" fmla="*/ 9156889 h 9738027"/>
                <a:gd name="connsiteX492" fmla="*/ 9285174 w 14030783"/>
                <a:gd name="connsiteY492" fmla="*/ 9196690 h 9738027"/>
                <a:gd name="connsiteX493" fmla="*/ 9344478 w 14030783"/>
                <a:gd name="connsiteY493" fmla="*/ 9159270 h 9738027"/>
                <a:gd name="connsiteX494" fmla="*/ 9438367 w 14030783"/>
                <a:gd name="connsiteY494" fmla="*/ 9131943 h 9738027"/>
                <a:gd name="connsiteX495" fmla="*/ 9496878 w 14030783"/>
                <a:gd name="connsiteY495" fmla="*/ 9130695 h 9738027"/>
                <a:gd name="connsiteX496" fmla="*/ 9557316 w 14030783"/>
                <a:gd name="connsiteY496" fmla="*/ 9105521 h 9738027"/>
                <a:gd name="connsiteX497" fmla="*/ 9613446 w 14030783"/>
                <a:gd name="connsiteY497" fmla="*/ 9126046 h 9738027"/>
                <a:gd name="connsiteX498" fmla="*/ 9691007 w 14030783"/>
                <a:gd name="connsiteY498" fmla="*/ 9106543 h 9738027"/>
                <a:gd name="connsiteX499" fmla="*/ 9792153 w 14030783"/>
                <a:gd name="connsiteY499" fmla="*/ 9094977 h 9738027"/>
                <a:gd name="connsiteX500" fmla="*/ 9854973 w 14030783"/>
                <a:gd name="connsiteY500" fmla="*/ 9050866 h 9738027"/>
                <a:gd name="connsiteX501" fmla="*/ 9842159 w 14030783"/>
                <a:gd name="connsiteY501" fmla="*/ 9009252 h 9738027"/>
                <a:gd name="connsiteX502" fmla="*/ 9858034 w 14030783"/>
                <a:gd name="connsiteY502" fmla="*/ 8981583 h 9738027"/>
                <a:gd name="connsiteX503" fmla="*/ 9911216 w 14030783"/>
                <a:gd name="connsiteY503" fmla="*/ 8980677 h 9738027"/>
                <a:gd name="connsiteX504" fmla="*/ 9932534 w 14030783"/>
                <a:gd name="connsiteY504" fmla="*/ 8931350 h 9738027"/>
                <a:gd name="connsiteX505" fmla="*/ 9981519 w 14030783"/>
                <a:gd name="connsiteY505" fmla="*/ 8904022 h 9738027"/>
                <a:gd name="connsiteX506" fmla="*/ 10063162 w 14030783"/>
                <a:gd name="connsiteY506" fmla="*/ 8850956 h 9738027"/>
                <a:gd name="connsiteX507" fmla="*/ 10140723 w 14030783"/>
                <a:gd name="connsiteY507" fmla="*/ 8802650 h 9738027"/>
                <a:gd name="connsiteX508" fmla="*/ 10169524 w 14030783"/>
                <a:gd name="connsiteY508" fmla="*/ 8768632 h 9738027"/>
                <a:gd name="connsiteX509" fmla="*/ 10138795 w 14030783"/>
                <a:gd name="connsiteY509" fmla="*/ 8719646 h 9738027"/>
                <a:gd name="connsiteX510" fmla="*/ 10178256 w 14030783"/>
                <a:gd name="connsiteY510" fmla="*/ 8683474 h 9738027"/>
                <a:gd name="connsiteX511" fmla="*/ 10238467 w 14030783"/>
                <a:gd name="connsiteY511" fmla="*/ 8664197 h 9738027"/>
                <a:gd name="connsiteX512" fmla="*/ 10291535 w 14030783"/>
                <a:gd name="connsiteY512" fmla="*/ 8642539 h 9738027"/>
                <a:gd name="connsiteX513" fmla="*/ 10332470 w 14030783"/>
                <a:gd name="connsiteY513" fmla="*/ 8610902 h 9738027"/>
                <a:gd name="connsiteX514" fmla="*/ 10389847 w 14030783"/>
                <a:gd name="connsiteY514" fmla="*/ 8533002 h 9738027"/>
                <a:gd name="connsiteX515" fmla="*/ 10402207 w 14030783"/>
                <a:gd name="connsiteY515" fmla="*/ 8525971 h 9738027"/>
                <a:gd name="connsiteX516" fmla="*/ 10436905 w 14030783"/>
                <a:gd name="connsiteY516" fmla="*/ 8480274 h 9738027"/>
                <a:gd name="connsiteX517" fmla="*/ 10475232 w 14030783"/>
                <a:gd name="connsiteY517" fmla="*/ 8443875 h 9738027"/>
                <a:gd name="connsiteX518" fmla="*/ 10518321 w 14030783"/>
                <a:gd name="connsiteY518" fmla="*/ 8395343 h 9738027"/>
                <a:gd name="connsiteX519" fmla="*/ 10533516 w 14030783"/>
                <a:gd name="connsiteY519" fmla="*/ 8308257 h 9738027"/>
                <a:gd name="connsiteX520" fmla="*/ 10538052 w 14030783"/>
                <a:gd name="connsiteY520" fmla="*/ 8247819 h 9738027"/>
                <a:gd name="connsiteX521" fmla="*/ 10520816 w 14030783"/>
                <a:gd name="connsiteY521" fmla="*/ 8171052 h 9738027"/>
                <a:gd name="connsiteX522" fmla="*/ 10561864 w 14030783"/>
                <a:gd name="connsiteY522" fmla="*/ 8117643 h 9738027"/>
                <a:gd name="connsiteX523" fmla="*/ 10605407 w 14030783"/>
                <a:gd name="connsiteY523" fmla="*/ 8119571 h 9738027"/>
                <a:gd name="connsiteX524" fmla="*/ 10666072 w 14030783"/>
                <a:gd name="connsiteY524" fmla="*/ 8102676 h 9738027"/>
                <a:gd name="connsiteX525" fmla="*/ 10693627 w 14030783"/>
                <a:gd name="connsiteY525" fmla="*/ 8025569 h 9738027"/>
                <a:gd name="connsiteX526" fmla="*/ 10735128 w 14030783"/>
                <a:gd name="connsiteY526" fmla="*/ 7994839 h 9738027"/>
                <a:gd name="connsiteX527" fmla="*/ 10813823 w 14030783"/>
                <a:gd name="connsiteY527" fmla="*/ 7894940 h 9738027"/>
                <a:gd name="connsiteX528" fmla="*/ 10845233 w 14030783"/>
                <a:gd name="connsiteY528" fmla="*/ 7805246 h 9738027"/>
                <a:gd name="connsiteX529" fmla="*/ 10886394 w 14030783"/>
                <a:gd name="connsiteY529" fmla="*/ 7745488 h 9738027"/>
                <a:gd name="connsiteX530" fmla="*/ 10942297 w 14030783"/>
                <a:gd name="connsiteY530" fmla="*/ 7730520 h 9738027"/>
                <a:gd name="connsiteX531" fmla="*/ 10997292 w 14030783"/>
                <a:gd name="connsiteY531" fmla="*/ 7727685 h 9738027"/>
                <a:gd name="connsiteX532" fmla="*/ 10990829 w 14030783"/>
                <a:gd name="connsiteY532" fmla="*/ 7706028 h 9738027"/>
                <a:gd name="connsiteX533" fmla="*/ 10982778 w 14030783"/>
                <a:gd name="connsiteY533" fmla="*/ 7652732 h 9738027"/>
                <a:gd name="connsiteX534" fmla="*/ 10989695 w 14030783"/>
                <a:gd name="connsiteY534" fmla="*/ 7604427 h 9738027"/>
                <a:gd name="connsiteX535" fmla="*/ 10956584 w 14030783"/>
                <a:gd name="connsiteY535" fmla="*/ 7507590 h 9738027"/>
                <a:gd name="connsiteX536" fmla="*/ 10954430 w 14030783"/>
                <a:gd name="connsiteY536" fmla="*/ 7454521 h 9738027"/>
                <a:gd name="connsiteX537" fmla="*/ 11002735 w 14030783"/>
                <a:gd name="connsiteY537" fmla="*/ 7401681 h 9738027"/>
                <a:gd name="connsiteX538" fmla="*/ 11063741 w 14030783"/>
                <a:gd name="connsiteY538" fmla="*/ 7373333 h 9738027"/>
                <a:gd name="connsiteX539" fmla="*/ 11055349 w 14030783"/>
                <a:gd name="connsiteY539" fmla="*/ 7335800 h 9738027"/>
                <a:gd name="connsiteX540" fmla="*/ 11013734 w 14030783"/>
                <a:gd name="connsiteY540" fmla="*/ 7306998 h 9738027"/>
                <a:gd name="connsiteX541" fmla="*/ 10951368 w 14030783"/>
                <a:gd name="connsiteY541" fmla="*/ 7239643 h 9738027"/>
                <a:gd name="connsiteX542" fmla="*/ 10890703 w 14030783"/>
                <a:gd name="connsiteY542" fmla="*/ 7270371 h 9738027"/>
                <a:gd name="connsiteX543" fmla="*/ 10820966 w 14030783"/>
                <a:gd name="connsiteY543" fmla="*/ 7263001 h 9738027"/>
                <a:gd name="connsiteX544" fmla="*/ 10823121 w 14030783"/>
                <a:gd name="connsiteY544" fmla="*/ 7205171 h 9738027"/>
                <a:gd name="connsiteX545" fmla="*/ 10869045 w 14030783"/>
                <a:gd name="connsiteY545" fmla="*/ 7133053 h 9738027"/>
                <a:gd name="connsiteX546" fmla="*/ 10916103 w 14030783"/>
                <a:gd name="connsiteY546" fmla="*/ 7116158 h 9738027"/>
                <a:gd name="connsiteX547" fmla="*/ 10956130 w 14030783"/>
                <a:gd name="connsiteY547" fmla="*/ 7087357 h 9738027"/>
                <a:gd name="connsiteX548" fmla="*/ 11012486 w 14030783"/>
                <a:gd name="connsiteY548" fmla="*/ 7074769 h 9738027"/>
                <a:gd name="connsiteX549" fmla="*/ 11072244 w 14030783"/>
                <a:gd name="connsiteY549" fmla="*/ 7055039 h 9738027"/>
                <a:gd name="connsiteX550" fmla="*/ 10968491 w 14030783"/>
                <a:gd name="connsiteY550" fmla="*/ 6954120 h 9738027"/>
                <a:gd name="connsiteX551" fmla="*/ 10942070 w 14030783"/>
                <a:gd name="connsiteY551" fmla="*/ 6879619 h 9738027"/>
                <a:gd name="connsiteX552" fmla="*/ 11036527 w 14030783"/>
                <a:gd name="connsiteY552" fmla="*/ 6886083 h 9738027"/>
                <a:gd name="connsiteX553" fmla="*/ 11084378 w 14030783"/>
                <a:gd name="connsiteY553" fmla="*/ 6856828 h 9738027"/>
                <a:gd name="connsiteX554" fmla="*/ 11026321 w 14030783"/>
                <a:gd name="connsiteY554" fmla="*/ 6788566 h 9738027"/>
                <a:gd name="connsiteX555" fmla="*/ 10953749 w 14030783"/>
                <a:gd name="connsiteY555" fmla="*/ 6740714 h 9738027"/>
                <a:gd name="connsiteX556" fmla="*/ 10948307 w 14030783"/>
                <a:gd name="connsiteY556" fmla="*/ 6692862 h 9738027"/>
                <a:gd name="connsiteX557" fmla="*/ 10895692 w 14030783"/>
                <a:gd name="connsiteY557" fmla="*/ 6668143 h 9738027"/>
                <a:gd name="connsiteX558" fmla="*/ 10852603 w 14030783"/>
                <a:gd name="connsiteY558" fmla="*/ 6633671 h 9738027"/>
                <a:gd name="connsiteX559" fmla="*/ 10842851 w 14030783"/>
                <a:gd name="connsiteY559" fmla="*/ 6556790 h 9738027"/>
                <a:gd name="connsiteX560" fmla="*/ 10832646 w 14030783"/>
                <a:gd name="connsiteY560" fmla="*/ 6494198 h 9738027"/>
                <a:gd name="connsiteX561" fmla="*/ 10779578 w 14030783"/>
                <a:gd name="connsiteY561" fmla="*/ 6367878 h 9738027"/>
                <a:gd name="connsiteX562" fmla="*/ 10750549 w 14030783"/>
                <a:gd name="connsiteY562" fmla="*/ 6247228 h 9738027"/>
                <a:gd name="connsiteX563" fmla="*/ 10707007 w 14030783"/>
                <a:gd name="connsiteY563" fmla="*/ 6218200 h 9738027"/>
                <a:gd name="connsiteX564" fmla="*/ 10658021 w 14030783"/>
                <a:gd name="connsiteY564" fmla="*/ 6155833 h 9738027"/>
                <a:gd name="connsiteX565" fmla="*/ 10547349 w 14030783"/>
                <a:gd name="connsiteY565" fmla="*/ 6072831 h 9738027"/>
                <a:gd name="connsiteX566" fmla="*/ 10465027 w 14030783"/>
                <a:gd name="connsiteY566" fmla="*/ 6005701 h 9738027"/>
                <a:gd name="connsiteX567" fmla="*/ 10480221 w 14030783"/>
                <a:gd name="connsiteY567" fmla="*/ 5885505 h 9738027"/>
                <a:gd name="connsiteX568" fmla="*/ 10547803 w 14030783"/>
                <a:gd name="connsiteY568" fmla="*/ 5822232 h 9738027"/>
                <a:gd name="connsiteX569" fmla="*/ 10634435 w 14030783"/>
                <a:gd name="connsiteY569" fmla="*/ 5724714 h 9738027"/>
                <a:gd name="connsiteX570" fmla="*/ 10668453 w 14030783"/>
                <a:gd name="connsiteY570" fmla="*/ 5637402 h 9738027"/>
                <a:gd name="connsiteX571" fmla="*/ 10711996 w 14030783"/>
                <a:gd name="connsiteY571" fmla="*/ 5604745 h 9738027"/>
                <a:gd name="connsiteX572" fmla="*/ 10789103 w 14030783"/>
                <a:gd name="connsiteY572" fmla="*/ 5627196 h 9738027"/>
                <a:gd name="connsiteX573" fmla="*/ 10799989 w 14030783"/>
                <a:gd name="connsiteY573" fmla="*/ 5560067 h 9738027"/>
                <a:gd name="connsiteX574" fmla="*/ 10853057 w 14030783"/>
                <a:gd name="connsiteY574" fmla="*/ 5502464 h 9738027"/>
                <a:gd name="connsiteX575" fmla="*/ 10929936 w 14030783"/>
                <a:gd name="connsiteY575" fmla="*/ 5468446 h 9738027"/>
                <a:gd name="connsiteX576" fmla="*/ 10997292 w 14030783"/>
                <a:gd name="connsiteY576" fmla="*/ 5463457 h 9738027"/>
                <a:gd name="connsiteX577" fmla="*/ 11027909 w 14030783"/>
                <a:gd name="connsiteY577" fmla="*/ 5434655 h 9738027"/>
                <a:gd name="connsiteX578" fmla="*/ 11090501 w 14030783"/>
                <a:gd name="connsiteY578" fmla="*/ 5395875 h 9738027"/>
                <a:gd name="connsiteX579" fmla="*/ 11200492 w 14030783"/>
                <a:gd name="connsiteY579" fmla="*/ 5361857 h 9738027"/>
                <a:gd name="connsiteX580" fmla="*/ 11244035 w 14030783"/>
                <a:gd name="connsiteY580" fmla="*/ 5332828 h 9738027"/>
                <a:gd name="connsiteX581" fmla="*/ 11200492 w 14030783"/>
                <a:gd name="connsiteY581" fmla="*/ 5303800 h 9738027"/>
                <a:gd name="connsiteX582" fmla="*/ 10910207 w 14030783"/>
                <a:gd name="connsiteY582" fmla="*/ 5260257 h 9738027"/>
                <a:gd name="connsiteX583" fmla="*/ 10866664 w 14030783"/>
                <a:gd name="connsiteY583" fmla="*/ 5216714 h 9738027"/>
                <a:gd name="connsiteX584" fmla="*/ 10721521 w 14030783"/>
                <a:gd name="connsiteY584" fmla="*/ 5274771 h 9738027"/>
                <a:gd name="connsiteX585" fmla="*/ 10663464 w 14030783"/>
                <a:gd name="connsiteY585" fmla="*/ 5303800 h 9738027"/>
                <a:gd name="connsiteX586" fmla="*/ 10576378 w 14030783"/>
                <a:gd name="connsiteY586" fmla="*/ 5390206 h 9738027"/>
                <a:gd name="connsiteX587" fmla="*/ 10479087 w 14030783"/>
                <a:gd name="connsiteY587" fmla="*/ 5361403 h 9738027"/>
                <a:gd name="connsiteX588" fmla="*/ 10407422 w 14030783"/>
                <a:gd name="connsiteY588" fmla="*/ 5317633 h 9738027"/>
                <a:gd name="connsiteX589" fmla="*/ 10387692 w 14030783"/>
                <a:gd name="connsiteY589" fmla="*/ 5245743 h 9738027"/>
                <a:gd name="connsiteX590" fmla="*/ 10402207 w 14030783"/>
                <a:gd name="connsiteY590" fmla="*/ 5187685 h 9738027"/>
                <a:gd name="connsiteX591" fmla="*/ 10431235 w 14030783"/>
                <a:gd name="connsiteY591" fmla="*/ 5144143 h 9738027"/>
                <a:gd name="connsiteX592" fmla="*/ 10387692 w 14030783"/>
                <a:gd name="connsiteY592" fmla="*/ 5115114 h 9738027"/>
                <a:gd name="connsiteX593" fmla="*/ 10329635 w 14030783"/>
                <a:gd name="connsiteY593" fmla="*/ 5100600 h 9738027"/>
                <a:gd name="connsiteX594" fmla="*/ 10242549 w 14030783"/>
                <a:gd name="connsiteY594" fmla="*/ 5071571 h 9738027"/>
                <a:gd name="connsiteX595" fmla="*/ 10199007 w 14030783"/>
                <a:gd name="connsiteY595" fmla="*/ 5057057 h 9738027"/>
                <a:gd name="connsiteX596" fmla="*/ 10112602 w 14030783"/>
                <a:gd name="connsiteY596" fmla="*/ 5028028 h 9738027"/>
                <a:gd name="connsiteX597" fmla="*/ 10083346 w 14030783"/>
                <a:gd name="connsiteY597" fmla="*/ 4921665 h 9738027"/>
                <a:gd name="connsiteX598" fmla="*/ 10088789 w 14030783"/>
                <a:gd name="connsiteY598" fmla="*/ 4868598 h 9738027"/>
                <a:gd name="connsiteX599" fmla="*/ 10141403 w 14030783"/>
                <a:gd name="connsiteY599" fmla="*/ 4758381 h 9738027"/>
                <a:gd name="connsiteX600" fmla="*/ 10227809 w 14030783"/>
                <a:gd name="connsiteY600" fmla="*/ 4753164 h 9738027"/>
                <a:gd name="connsiteX601" fmla="*/ 10301060 w 14030783"/>
                <a:gd name="connsiteY601" fmla="*/ 4791490 h 9738027"/>
                <a:gd name="connsiteX602" fmla="*/ 10350727 w 14030783"/>
                <a:gd name="connsiteY602" fmla="*/ 4762462 h 9738027"/>
                <a:gd name="connsiteX603" fmla="*/ 10404021 w 14030783"/>
                <a:gd name="connsiteY603" fmla="*/ 4752710 h 9738027"/>
                <a:gd name="connsiteX604" fmla="*/ 10461851 w 14030783"/>
                <a:gd name="connsiteY604" fmla="*/ 4698963 h 9738027"/>
                <a:gd name="connsiteX605" fmla="*/ 10486117 w 14030783"/>
                <a:gd name="connsiteY605" fmla="*/ 4607114 h 9738027"/>
                <a:gd name="connsiteX606" fmla="*/ 10530341 w 14030783"/>
                <a:gd name="connsiteY606" fmla="*/ 4532502 h 9738027"/>
                <a:gd name="connsiteX607" fmla="*/ 10634435 w 14030783"/>
                <a:gd name="connsiteY607" fmla="*/ 4520028 h 9738027"/>
                <a:gd name="connsiteX608" fmla="*/ 10677978 w 14030783"/>
                <a:gd name="connsiteY608" fmla="*/ 4491000 h 9738027"/>
                <a:gd name="connsiteX609" fmla="*/ 10750549 w 14030783"/>
                <a:gd name="connsiteY609" fmla="*/ 4403914 h 9738027"/>
                <a:gd name="connsiteX610" fmla="*/ 10794092 w 14030783"/>
                <a:gd name="connsiteY610" fmla="*/ 4360371 h 9738027"/>
                <a:gd name="connsiteX611" fmla="*/ 10814503 w 14030783"/>
                <a:gd name="connsiteY611" fmla="*/ 4302314 h 9738027"/>
                <a:gd name="connsiteX612" fmla="*/ 10887528 w 14030783"/>
                <a:gd name="connsiteY612" fmla="*/ 4251514 h 9738027"/>
                <a:gd name="connsiteX613" fmla="*/ 11016116 w 14030783"/>
                <a:gd name="connsiteY613" fmla="*/ 4232464 h 9738027"/>
                <a:gd name="connsiteX614" fmla="*/ 11142209 w 14030783"/>
                <a:gd name="connsiteY614" fmla="*/ 4307983 h 9738027"/>
                <a:gd name="connsiteX615" fmla="*/ 11165794 w 14030783"/>
                <a:gd name="connsiteY615" fmla="*/ 4433170 h 9738027"/>
                <a:gd name="connsiteX616" fmla="*/ 11117489 w 14030783"/>
                <a:gd name="connsiteY616" fmla="*/ 4505514 h 9738027"/>
                <a:gd name="connsiteX617" fmla="*/ 11087553 w 14030783"/>
                <a:gd name="connsiteY617" fmla="*/ 4551552 h 9738027"/>
                <a:gd name="connsiteX618" fmla="*/ 11088687 w 14030783"/>
                <a:gd name="connsiteY618" fmla="*/ 4577632 h 9738027"/>
                <a:gd name="connsiteX619" fmla="*/ 11026321 w 14030783"/>
                <a:gd name="connsiteY619" fmla="*/ 4592600 h 9738027"/>
                <a:gd name="connsiteX620" fmla="*/ 11011807 w 14030783"/>
                <a:gd name="connsiteY620" fmla="*/ 4650657 h 9738027"/>
                <a:gd name="connsiteX621" fmla="*/ 11098892 w 14030783"/>
                <a:gd name="connsiteY621" fmla="*/ 4665171 h 9738027"/>
                <a:gd name="connsiteX622" fmla="*/ 11055349 w 14030783"/>
                <a:gd name="connsiteY622" fmla="*/ 4708714 h 9738027"/>
                <a:gd name="connsiteX623" fmla="*/ 11040835 w 14030783"/>
                <a:gd name="connsiteY623" fmla="*/ 4752257 h 9738027"/>
                <a:gd name="connsiteX624" fmla="*/ 11055349 w 14030783"/>
                <a:gd name="connsiteY624" fmla="*/ 4781285 h 9738027"/>
                <a:gd name="connsiteX625" fmla="*/ 11098892 w 14030783"/>
                <a:gd name="connsiteY625" fmla="*/ 4737743 h 9738027"/>
                <a:gd name="connsiteX626" fmla="*/ 11229521 w 14030783"/>
                <a:gd name="connsiteY626" fmla="*/ 4650657 h 9738027"/>
                <a:gd name="connsiteX627" fmla="*/ 11287578 w 14030783"/>
                <a:gd name="connsiteY627" fmla="*/ 4636143 h 9738027"/>
                <a:gd name="connsiteX628" fmla="*/ 11374664 w 14030783"/>
                <a:gd name="connsiteY628" fmla="*/ 4592600 h 9738027"/>
                <a:gd name="connsiteX629" fmla="*/ 11461749 w 14030783"/>
                <a:gd name="connsiteY629" fmla="*/ 4549057 h 9738027"/>
                <a:gd name="connsiteX630" fmla="*/ 11577864 w 14030783"/>
                <a:gd name="connsiteY63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64586 w 14030783"/>
                <a:gd name="connsiteY123" fmla="*/ 1893170 h 9738027"/>
                <a:gd name="connsiteX124" fmla="*/ 9614354 w 14030783"/>
                <a:gd name="connsiteY124" fmla="*/ 1939093 h 9738027"/>
                <a:gd name="connsiteX125" fmla="*/ 9657442 w 14030783"/>
                <a:gd name="connsiteY125" fmla="*/ 1994543 h 9738027"/>
                <a:gd name="connsiteX126" fmla="*/ 9727860 w 14030783"/>
                <a:gd name="connsiteY126" fmla="*/ 2082195 h 9738027"/>
                <a:gd name="connsiteX127" fmla="*/ 9887063 w 14030783"/>
                <a:gd name="connsiteY127" fmla="*/ 2040694 h 9738027"/>
                <a:gd name="connsiteX128" fmla="*/ 9952264 w 14030783"/>
                <a:gd name="connsiteY128" fmla="*/ 2067114 h 9738027"/>
                <a:gd name="connsiteX129" fmla="*/ 10010321 w 14030783"/>
                <a:gd name="connsiteY129" fmla="*/ 2096143 h 9738027"/>
                <a:gd name="connsiteX130" fmla="*/ 10053864 w 14030783"/>
                <a:gd name="connsiteY130" fmla="*/ 2110657 h 9738027"/>
                <a:gd name="connsiteX131" fmla="*/ 10068378 w 14030783"/>
                <a:gd name="connsiteY131" fmla="*/ 2067114 h 9738027"/>
                <a:gd name="connsiteX132" fmla="*/ 10156485 w 14030783"/>
                <a:gd name="connsiteY132" fmla="*/ 2001233 h 9738027"/>
                <a:gd name="connsiteX133" fmla="*/ 10285865 w 14030783"/>
                <a:gd name="connsiteY133" fmla="*/ 2007129 h 9738027"/>
                <a:gd name="connsiteX134" fmla="*/ 10387692 w 14030783"/>
                <a:gd name="connsiteY134" fmla="*/ 2067114 h 9738027"/>
                <a:gd name="connsiteX135" fmla="*/ 10416721 w 14030783"/>
                <a:gd name="connsiteY135" fmla="*/ 2110657 h 9738027"/>
                <a:gd name="connsiteX136" fmla="*/ 10476933 w 14030783"/>
                <a:gd name="connsiteY136" fmla="*/ 2173930 h 9738027"/>
                <a:gd name="connsiteX137" fmla="*/ 10566399 w 14030783"/>
                <a:gd name="connsiteY137" fmla="*/ 2261243 h 9738027"/>
                <a:gd name="connsiteX138" fmla="*/ 10590892 w 14030783"/>
                <a:gd name="connsiteY138" fmla="*/ 2328371 h 9738027"/>
                <a:gd name="connsiteX139" fmla="*/ 10576378 w 14030783"/>
                <a:gd name="connsiteY139" fmla="*/ 2429971 h 9738027"/>
                <a:gd name="connsiteX140" fmla="*/ 10489292 w 14030783"/>
                <a:gd name="connsiteY140" fmla="*/ 2415457 h 9738027"/>
                <a:gd name="connsiteX141" fmla="*/ 10366035 w 14030783"/>
                <a:gd name="connsiteY141" fmla="*/ 2384614 h 9738027"/>
                <a:gd name="connsiteX142" fmla="*/ 10081191 w 14030783"/>
                <a:gd name="connsiteY142" fmla="*/ 2437115 h 9738027"/>
                <a:gd name="connsiteX143" fmla="*/ 10049554 w 14030783"/>
                <a:gd name="connsiteY143" fmla="*/ 2519439 h 9738027"/>
                <a:gd name="connsiteX144" fmla="*/ 9954417 w 14030783"/>
                <a:gd name="connsiteY144" fmla="*/ 2541550 h 9738027"/>
                <a:gd name="connsiteX145" fmla="*/ 9875498 w 14030783"/>
                <a:gd name="connsiteY145" fmla="*/ 2529870 h 9738027"/>
                <a:gd name="connsiteX146" fmla="*/ 9823336 w 14030783"/>
                <a:gd name="connsiteY146" fmla="*/ 2608678 h 9738027"/>
                <a:gd name="connsiteX147" fmla="*/ 9749064 w 14030783"/>
                <a:gd name="connsiteY147" fmla="*/ 2705743 h 9738027"/>
                <a:gd name="connsiteX148" fmla="*/ 9647464 w 14030783"/>
                <a:gd name="connsiteY148" fmla="*/ 2807343 h 9738027"/>
                <a:gd name="connsiteX149" fmla="*/ 9415235 w 14030783"/>
                <a:gd name="connsiteY149" fmla="*/ 2821857 h 9738027"/>
                <a:gd name="connsiteX150" fmla="*/ 9371692 w 14030783"/>
                <a:gd name="connsiteY150" fmla="*/ 2850885 h 9738027"/>
                <a:gd name="connsiteX151" fmla="*/ 9313635 w 14030783"/>
                <a:gd name="connsiteY151" fmla="*/ 2923457 h 9738027"/>
                <a:gd name="connsiteX152" fmla="*/ 9284607 w 14030783"/>
                <a:gd name="connsiteY152" fmla="*/ 2967000 h 9738027"/>
                <a:gd name="connsiteX153" fmla="*/ 9197521 w 14030783"/>
                <a:gd name="connsiteY153" fmla="*/ 3025057 h 9738027"/>
                <a:gd name="connsiteX154" fmla="*/ 9095921 w 14030783"/>
                <a:gd name="connsiteY154" fmla="*/ 3010543 h 9738027"/>
                <a:gd name="connsiteX155" fmla="*/ 9052378 w 14030783"/>
                <a:gd name="connsiteY155" fmla="*/ 2981514 h 9738027"/>
                <a:gd name="connsiteX156" fmla="*/ 8950778 w 14030783"/>
                <a:gd name="connsiteY156" fmla="*/ 2952485 h 9738027"/>
                <a:gd name="connsiteX157" fmla="*/ 8863692 w 14030783"/>
                <a:gd name="connsiteY157" fmla="*/ 2923457 h 9738027"/>
                <a:gd name="connsiteX158" fmla="*/ 8820149 w 14030783"/>
                <a:gd name="connsiteY158" fmla="*/ 2937971 h 9738027"/>
                <a:gd name="connsiteX159" fmla="*/ 8762092 w 14030783"/>
                <a:gd name="connsiteY159" fmla="*/ 3068600 h 9738027"/>
                <a:gd name="connsiteX160" fmla="*/ 8747578 w 14030783"/>
                <a:gd name="connsiteY160" fmla="*/ 3112143 h 9738027"/>
                <a:gd name="connsiteX161" fmla="*/ 8733064 w 14030783"/>
                <a:gd name="connsiteY161" fmla="*/ 3155685 h 9738027"/>
                <a:gd name="connsiteX162" fmla="*/ 8776607 w 14030783"/>
                <a:gd name="connsiteY162" fmla="*/ 3358885 h 9738027"/>
                <a:gd name="connsiteX163" fmla="*/ 8791121 w 14030783"/>
                <a:gd name="connsiteY163" fmla="*/ 3402428 h 9738027"/>
                <a:gd name="connsiteX164" fmla="*/ 8689521 w 14030783"/>
                <a:gd name="connsiteY164" fmla="*/ 3460485 h 9738027"/>
                <a:gd name="connsiteX165" fmla="*/ 8602435 w 14030783"/>
                <a:gd name="connsiteY165" fmla="*/ 3504028 h 9738027"/>
                <a:gd name="connsiteX166" fmla="*/ 8566035 w 14030783"/>
                <a:gd name="connsiteY166" fmla="*/ 3552107 h 9738027"/>
                <a:gd name="connsiteX167" fmla="*/ 8500835 w 14030783"/>
                <a:gd name="connsiteY167" fmla="*/ 3620143 h 9738027"/>
                <a:gd name="connsiteX168" fmla="*/ 8428490 w 14030783"/>
                <a:gd name="connsiteY168" fmla="*/ 3652459 h 9738027"/>
                <a:gd name="connsiteX169" fmla="*/ 8375423 w 14030783"/>
                <a:gd name="connsiteY169" fmla="*/ 3686024 h 9738027"/>
                <a:gd name="connsiteX170" fmla="*/ 8261010 w 14030783"/>
                <a:gd name="connsiteY170" fmla="*/ 3787170 h 9738027"/>
                <a:gd name="connsiteX171" fmla="*/ 8137751 w 14030783"/>
                <a:gd name="connsiteY171" fmla="*/ 3783882 h 9738027"/>
                <a:gd name="connsiteX172" fmla="*/ 7977641 w 14030783"/>
                <a:gd name="connsiteY172" fmla="*/ 3772203 h 9738027"/>
                <a:gd name="connsiteX173" fmla="*/ 7876721 w 14030783"/>
                <a:gd name="connsiteY173" fmla="*/ 3765285 h 9738027"/>
                <a:gd name="connsiteX174" fmla="*/ 7760607 w 14030783"/>
                <a:gd name="connsiteY174" fmla="*/ 3760750 h 9738027"/>
                <a:gd name="connsiteX175" fmla="*/ 7695632 w 14030783"/>
                <a:gd name="connsiteY175" fmla="*/ 3787397 h 9738027"/>
                <a:gd name="connsiteX176" fmla="*/ 7649709 w 14030783"/>
                <a:gd name="connsiteY176" fmla="*/ 3813818 h 9738027"/>
                <a:gd name="connsiteX177" fmla="*/ 7601403 w 14030783"/>
                <a:gd name="connsiteY177" fmla="*/ 3835702 h 9738027"/>
                <a:gd name="connsiteX178" fmla="*/ 7499349 w 14030783"/>
                <a:gd name="connsiteY178" fmla="*/ 3881400 h 9738027"/>
                <a:gd name="connsiteX179" fmla="*/ 7455807 w 14030783"/>
                <a:gd name="connsiteY179" fmla="*/ 3910428 h 9738027"/>
                <a:gd name="connsiteX180" fmla="*/ 7426778 w 14030783"/>
                <a:gd name="connsiteY180" fmla="*/ 3953971 h 9738027"/>
                <a:gd name="connsiteX181" fmla="*/ 7339692 w 14030783"/>
                <a:gd name="connsiteY181" fmla="*/ 3983000 h 9738027"/>
                <a:gd name="connsiteX182" fmla="*/ 7209064 w 14030783"/>
                <a:gd name="connsiteY182" fmla="*/ 4012028 h 9738027"/>
                <a:gd name="connsiteX183" fmla="*/ 7123678 w 14030783"/>
                <a:gd name="connsiteY183" fmla="*/ 3927551 h 9738027"/>
                <a:gd name="connsiteX184" fmla="*/ 7020378 w 14030783"/>
                <a:gd name="connsiteY184" fmla="*/ 3924943 h 9738027"/>
                <a:gd name="connsiteX185" fmla="*/ 6915604 w 14030783"/>
                <a:gd name="connsiteY185" fmla="*/ 3941952 h 9738027"/>
                <a:gd name="connsiteX186" fmla="*/ 6788149 w 14030783"/>
                <a:gd name="connsiteY186" fmla="*/ 3905213 h 9738027"/>
                <a:gd name="connsiteX187" fmla="*/ 6676571 w 14030783"/>
                <a:gd name="connsiteY187" fmla="*/ 3860989 h 9738027"/>
                <a:gd name="connsiteX188" fmla="*/ 6584722 w 14030783"/>
                <a:gd name="connsiteY188" fmla="*/ 3822435 h 9738027"/>
                <a:gd name="connsiteX189" fmla="*/ 6526892 w 14030783"/>
                <a:gd name="connsiteY189" fmla="*/ 3798396 h 9738027"/>
                <a:gd name="connsiteX190" fmla="*/ 6466680 w 14030783"/>
                <a:gd name="connsiteY190" fmla="*/ 3781501 h 9738027"/>
                <a:gd name="connsiteX191" fmla="*/ 6265635 w 14030783"/>
                <a:gd name="connsiteY191" fmla="*/ 3692714 h 9738027"/>
                <a:gd name="connsiteX192" fmla="*/ 6207578 w 14030783"/>
                <a:gd name="connsiteY192" fmla="*/ 3678200 h 9738027"/>
                <a:gd name="connsiteX193" fmla="*/ 5960835 w 14030783"/>
                <a:gd name="connsiteY193" fmla="*/ 3663685 h 9738027"/>
                <a:gd name="connsiteX194" fmla="*/ 5627007 w 14030783"/>
                <a:gd name="connsiteY194" fmla="*/ 3663685 h 9738027"/>
                <a:gd name="connsiteX195" fmla="*/ 5568949 w 14030783"/>
                <a:gd name="connsiteY195" fmla="*/ 3678200 h 9738027"/>
                <a:gd name="connsiteX196" fmla="*/ 5481864 w 14030783"/>
                <a:gd name="connsiteY196" fmla="*/ 3692714 h 9738027"/>
                <a:gd name="connsiteX197" fmla="*/ 5293178 w 14030783"/>
                <a:gd name="connsiteY197" fmla="*/ 3678200 h 9738027"/>
                <a:gd name="connsiteX198" fmla="*/ 5206092 w 14030783"/>
                <a:gd name="connsiteY198" fmla="*/ 3620143 h 9738027"/>
                <a:gd name="connsiteX199" fmla="*/ 5191578 w 14030783"/>
                <a:gd name="connsiteY199" fmla="*/ 3576600 h 9738027"/>
                <a:gd name="connsiteX200" fmla="*/ 5104492 w 14030783"/>
                <a:gd name="connsiteY200" fmla="*/ 3489514 h 9738027"/>
                <a:gd name="connsiteX201" fmla="*/ 5070701 w 14030783"/>
                <a:gd name="connsiteY201" fmla="*/ 3392450 h 9738027"/>
                <a:gd name="connsiteX202" fmla="*/ 5022623 w 14030783"/>
                <a:gd name="connsiteY202" fmla="*/ 3281325 h 9738027"/>
                <a:gd name="connsiteX203" fmla="*/ 5031921 w 14030783"/>
                <a:gd name="connsiteY203" fmla="*/ 3213743 h 9738027"/>
                <a:gd name="connsiteX204" fmla="*/ 4959349 w 14030783"/>
                <a:gd name="connsiteY204" fmla="*/ 3199228 h 9738027"/>
                <a:gd name="connsiteX205" fmla="*/ 4879408 w 14030783"/>
                <a:gd name="connsiteY205" fmla="*/ 3194693 h 9738027"/>
                <a:gd name="connsiteX206" fmla="*/ 4785178 w 14030783"/>
                <a:gd name="connsiteY206" fmla="*/ 3141171 h 9738027"/>
                <a:gd name="connsiteX207" fmla="*/ 4727121 w 14030783"/>
                <a:gd name="connsiteY207" fmla="*/ 3054085 h 9738027"/>
                <a:gd name="connsiteX208" fmla="*/ 4683578 w 14030783"/>
                <a:gd name="connsiteY208" fmla="*/ 3039571 h 9738027"/>
                <a:gd name="connsiteX209" fmla="*/ 4640035 w 14030783"/>
                <a:gd name="connsiteY209" fmla="*/ 3010543 h 9738027"/>
                <a:gd name="connsiteX210" fmla="*/ 4494892 w 14030783"/>
                <a:gd name="connsiteY210" fmla="*/ 2981514 h 9738027"/>
                <a:gd name="connsiteX211" fmla="*/ 4318113 w 14030783"/>
                <a:gd name="connsiteY211" fmla="*/ 2930828 h 9738027"/>
                <a:gd name="connsiteX212" fmla="*/ 4132035 w 14030783"/>
                <a:gd name="connsiteY212" fmla="*/ 2894428 h 9738027"/>
                <a:gd name="connsiteX213" fmla="*/ 4056856 w 14030783"/>
                <a:gd name="connsiteY213" fmla="*/ 2901119 h 9738027"/>
                <a:gd name="connsiteX214" fmla="*/ 3975213 w 14030783"/>
                <a:gd name="connsiteY214" fmla="*/ 2864946 h 9738027"/>
                <a:gd name="connsiteX215" fmla="*/ 3950948 w 14030783"/>
                <a:gd name="connsiteY215" fmla="*/ 2777520 h 9738027"/>
                <a:gd name="connsiteX216" fmla="*/ 4034292 w 14030783"/>
                <a:gd name="connsiteY216" fmla="*/ 2620358 h 9738027"/>
                <a:gd name="connsiteX217" fmla="*/ 4030435 w 14030783"/>
                <a:gd name="connsiteY217" fmla="*/ 2488028 h 9738027"/>
                <a:gd name="connsiteX218" fmla="*/ 3996871 w 14030783"/>
                <a:gd name="connsiteY218" fmla="*/ 2328144 h 9738027"/>
                <a:gd name="connsiteX219" fmla="*/ 3936433 w 14030783"/>
                <a:gd name="connsiteY219" fmla="*/ 2221328 h 9738027"/>
                <a:gd name="connsiteX220" fmla="*/ 3914321 w 14030783"/>
                <a:gd name="connsiteY220" fmla="*/ 2139685 h 9738027"/>
                <a:gd name="connsiteX221" fmla="*/ 3783466 w 14030783"/>
                <a:gd name="connsiteY221" fmla="*/ 1999305 h 9738027"/>
                <a:gd name="connsiteX222" fmla="*/ 3712823 w 14030783"/>
                <a:gd name="connsiteY222" fmla="*/ 1951226 h 9738027"/>
                <a:gd name="connsiteX223" fmla="*/ 3606913 w 14030783"/>
                <a:gd name="connsiteY223" fmla="*/ 1968122 h 9738027"/>
                <a:gd name="connsiteX224" fmla="*/ 3493407 w 14030783"/>
                <a:gd name="connsiteY224" fmla="*/ 1951000 h 9738027"/>
                <a:gd name="connsiteX225" fmla="*/ 3464378 w 14030783"/>
                <a:gd name="connsiteY225" fmla="*/ 1907457 h 9738027"/>
                <a:gd name="connsiteX226" fmla="*/ 3406321 w 14030783"/>
                <a:gd name="connsiteY226" fmla="*/ 1849400 h 9738027"/>
                <a:gd name="connsiteX227" fmla="*/ 3322524 w 14030783"/>
                <a:gd name="connsiteY227" fmla="*/ 1756418 h 9738027"/>
                <a:gd name="connsiteX228" fmla="*/ 3297577 w 14030783"/>
                <a:gd name="connsiteY228" fmla="*/ 1640757 h 9738027"/>
                <a:gd name="connsiteX229" fmla="*/ 3261178 w 14030783"/>
                <a:gd name="connsiteY229" fmla="*/ 1588143 h 9738027"/>
                <a:gd name="connsiteX230" fmla="*/ 3133158 w 14030783"/>
                <a:gd name="connsiteY230" fmla="*/ 1569319 h 9738027"/>
                <a:gd name="connsiteX231" fmla="*/ 3066255 w 14030783"/>
                <a:gd name="connsiteY231" fmla="*/ 1617626 h 9738027"/>
                <a:gd name="connsiteX232" fmla="*/ 3031557 w 14030783"/>
                <a:gd name="connsiteY232" fmla="*/ 1714235 h 9738027"/>
                <a:gd name="connsiteX233" fmla="*/ 3014435 w 14030783"/>
                <a:gd name="connsiteY233" fmla="*/ 1776828 h 9738027"/>
                <a:gd name="connsiteX234" fmla="*/ 2949235 w 14030783"/>
                <a:gd name="connsiteY234" fmla="*/ 1808012 h 9738027"/>
                <a:gd name="connsiteX235" fmla="*/ 2829379 w 14030783"/>
                <a:gd name="connsiteY235" fmla="*/ 1820258 h 9738027"/>
                <a:gd name="connsiteX236" fmla="*/ 2804998 w 14030783"/>
                <a:gd name="connsiteY236" fmla="*/ 1842257 h 9738027"/>
                <a:gd name="connsiteX237" fmla="*/ 2772682 w 14030783"/>
                <a:gd name="connsiteY237" fmla="*/ 1878428 h 9738027"/>
                <a:gd name="connsiteX238" fmla="*/ 2757942 w 14030783"/>
                <a:gd name="connsiteY238" fmla="*/ 1998851 h 9738027"/>
                <a:gd name="connsiteX239" fmla="*/ 2772001 w 14030783"/>
                <a:gd name="connsiteY239" fmla="*/ 2139913 h 9738027"/>
                <a:gd name="connsiteX240" fmla="*/ 2771547 w 14030783"/>
                <a:gd name="connsiteY240" fmla="*/ 2255572 h 9738027"/>
                <a:gd name="connsiteX241" fmla="*/ 2695121 w 14030783"/>
                <a:gd name="connsiteY241" fmla="*/ 2328371 h 9738027"/>
                <a:gd name="connsiteX242" fmla="*/ 2457904 w 14030783"/>
                <a:gd name="connsiteY242" fmla="*/ 2320320 h 9738027"/>
                <a:gd name="connsiteX243" fmla="*/ 2317749 w 14030783"/>
                <a:gd name="connsiteY243" fmla="*/ 2284828 h 9738027"/>
                <a:gd name="connsiteX244" fmla="*/ 2274207 w 14030783"/>
                <a:gd name="connsiteY244" fmla="*/ 2270314 h 9738027"/>
                <a:gd name="connsiteX245" fmla="*/ 2143578 w 14030783"/>
                <a:gd name="connsiteY245" fmla="*/ 2284828 h 9738027"/>
                <a:gd name="connsiteX246" fmla="*/ 2129064 w 14030783"/>
                <a:gd name="connsiteY246" fmla="*/ 2357400 h 9738027"/>
                <a:gd name="connsiteX247" fmla="*/ 2099808 w 14030783"/>
                <a:gd name="connsiteY247" fmla="*/ 2463763 h 9738027"/>
                <a:gd name="connsiteX248" fmla="*/ 2070553 w 14030783"/>
                <a:gd name="connsiteY248" fmla="*/ 2561053 h 9738027"/>
                <a:gd name="connsiteX249" fmla="*/ 2027464 w 14030783"/>
                <a:gd name="connsiteY249" fmla="*/ 2647459 h 9738027"/>
                <a:gd name="connsiteX250" fmla="*/ 2025309 w 14030783"/>
                <a:gd name="connsiteY250" fmla="*/ 2780695 h 9738027"/>
                <a:gd name="connsiteX251" fmla="*/ 2085295 w 14030783"/>
                <a:gd name="connsiteY251" fmla="*/ 2852813 h 9738027"/>
                <a:gd name="connsiteX252" fmla="*/ 2020093 w 14030783"/>
                <a:gd name="connsiteY252" fmla="*/ 2903953 h 9738027"/>
                <a:gd name="connsiteX253" fmla="*/ 1918493 w 14030783"/>
                <a:gd name="connsiteY253" fmla="*/ 2846576 h 9738027"/>
                <a:gd name="connsiteX254" fmla="*/ 1817348 w 14030783"/>
                <a:gd name="connsiteY254" fmla="*/ 2863245 h 9738027"/>
                <a:gd name="connsiteX255" fmla="*/ 1621064 w 14030783"/>
                <a:gd name="connsiteY255" fmla="*/ 2908943 h 9738027"/>
                <a:gd name="connsiteX256" fmla="*/ 1582510 w 14030783"/>
                <a:gd name="connsiteY256" fmla="*/ 2933435 h 9738027"/>
                <a:gd name="connsiteX257" fmla="*/ 1512773 w 14030783"/>
                <a:gd name="connsiteY257" fmla="*/ 2955320 h 9738027"/>
                <a:gd name="connsiteX258" fmla="*/ 1517309 w 14030783"/>
                <a:gd name="connsiteY258" fmla="*/ 3013150 h 9738027"/>
                <a:gd name="connsiteX259" fmla="*/ 1549173 w 14030783"/>
                <a:gd name="connsiteY259" fmla="*/ 3107153 h 9738027"/>
                <a:gd name="connsiteX260" fmla="*/ 1592716 w 14030783"/>
                <a:gd name="connsiteY260" fmla="*/ 3191403 h 9738027"/>
                <a:gd name="connsiteX261" fmla="*/ 1641135 w 14030783"/>
                <a:gd name="connsiteY261" fmla="*/ 3379977 h 9738027"/>
                <a:gd name="connsiteX262" fmla="*/ 1679235 w 14030783"/>
                <a:gd name="connsiteY262" fmla="*/ 3515708 h 9738027"/>
                <a:gd name="connsiteX263" fmla="*/ 1611766 w 14030783"/>
                <a:gd name="connsiteY263" fmla="*/ 3576373 h 9738027"/>
                <a:gd name="connsiteX264" fmla="*/ 1603941 w 14030783"/>
                <a:gd name="connsiteY264" fmla="*/ 3629214 h 9738027"/>
                <a:gd name="connsiteX265" fmla="*/ 1562554 w 14030783"/>
                <a:gd name="connsiteY265" fmla="*/ 3677633 h 9738027"/>
                <a:gd name="connsiteX266" fmla="*/ 1524454 w 14030783"/>
                <a:gd name="connsiteY266" fmla="*/ 3753833 h 9738027"/>
                <a:gd name="connsiteX267" fmla="*/ 1548492 w 14030783"/>
                <a:gd name="connsiteY267" fmla="*/ 3852371 h 9738027"/>
                <a:gd name="connsiteX268" fmla="*/ 1504949 w 14030783"/>
                <a:gd name="connsiteY268" fmla="*/ 3866885 h 9738027"/>
                <a:gd name="connsiteX269" fmla="*/ 1446892 w 14030783"/>
                <a:gd name="connsiteY269" fmla="*/ 3881400 h 9738027"/>
                <a:gd name="connsiteX270" fmla="*/ 1427615 w 14030783"/>
                <a:gd name="connsiteY270" fmla="*/ 3913037 h 9738027"/>
                <a:gd name="connsiteX271" fmla="*/ 1374548 w 14030783"/>
                <a:gd name="connsiteY271" fmla="*/ 3939910 h 9738027"/>
                <a:gd name="connsiteX272" fmla="*/ 1333386 w 14030783"/>
                <a:gd name="connsiteY272" fmla="*/ 3980845 h 9738027"/>
                <a:gd name="connsiteX273" fmla="*/ 1200149 w 14030783"/>
                <a:gd name="connsiteY273" fmla="*/ 4041057 h 9738027"/>
                <a:gd name="connsiteX274" fmla="*/ 1132114 w 14030783"/>
                <a:gd name="connsiteY274" fmla="*/ 4089135 h 9738027"/>
                <a:gd name="connsiteX275" fmla="*/ 1102858 w 14030783"/>
                <a:gd name="connsiteY275" fmla="*/ 4120319 h 9738027"/>
                <a:gd name="connsiteX276" fmla="*/ 1052398 w 14030783"/>
                <a:gd name="connsiteY276" fmla="*/ 4154337 h 9738027"/>
                <a:gd name="connsiteX277" fmla="*/ 996269 w 14030783"/>
                <a:gd name="connsiteY277" fmla="*/ 4183591 h 9738027"/>
                <a:gd name="connsiteX278" fmla="*/ 870857 w 14030783"/>
                <a:gd name="connsiteY278" fmla="*/ 4203322 h 9738027"/>
                <a:gd name="connsiteX279" fmla="*/ 759958 w 14030783"/>
                <a:gd name="connsiteY279" fmla="*/ 4204229 h 9738027"/>
                <a:gd name="connsiteX280" fmla="*/ 716642 w 14030783"/>
                <a:gd name="connsiteY280" fmla="*/ 4307531 h 9738027"/>
                <a:gd name="connsiteX281" fmla="*/ 648607 w 14030783"/>
                <a:gd name="connsiteY281" fmla="*/ 4389400 h 9738027"/>
                <a:gd name="connsiteX282" fmla="*/ 561521 w 14030783"/>
                <a:gd name="connsiteY282" fmla="*/ 4432943 h 9738027"/>
                <a:gd name="connsiteX283" fmla="*/ 474435 w 14030783"/>
                <a:gd name="connsiteY283" fmla="*/ 4418428 h 9738027"/>
                <a:gd name="connsiteX284" fmla="*/ 459921 w 14030783"/>
                <a:gd name="connsiteY284" fmla="*/ 4374885 h 9738027"/>
                <a:gd name="connsiteX285" fmla="*/ 416378 w 14030783"/>
                <a:gd name="connsiteY285" fmla="*/ 4345857 h 9738027"/>
                <a:gd name="connsiteX286" fmla="*/ 358321 w 14030783"/>
                <a:gd name="connsiteY286" fmla="*/ 4360371 h 9738027"/>
                <a:gd name="connsiteX287" fmla="*/ 300264 w 14030783"/>
                <a:gd name="connsiteY287" fmla="*/ 4403914 h 9738027"/>
                <a:gd name="connsiteX288" fmla="*/ 169635 w 14030783"/>
                <a:gd name="connsiteY288" fmla="*/ 4476485 h 9738027"/>
                <a:gd name="connsiteX289" fmla="*/ 103980 w 14030783"/>
                <a:gd name="connsiteY289" fmla="*/ 4551438 h 9738027"/>
                <a:gd name="connsiteX290" fmla="*/ 72571 w 14030783"/>
                <a:gd name="connsiteY290" fmla="*/ 4643287 h 9738027"/>
                <a:gd name="connsiteX291" fmla="*/ 453 w 14030783"/>
                <a:gd name="connsiteY291" fmla="*/ 4715858 h 9738027"/>
                <a:gd name="connsiteX292" fmla="*/ 52840 w 14030783"/>
                <a:gd name="connsiteY292" fmla="*/ 4784914 h 9738027"/>
                <a:gd name="connsiteX293" fmla="*/ 53521 w 14030783"/>
                <a:gd name="connsiteY293" fmla="*/ 4853857 h 9738027"/>
                <a:gd name="connsiteX294" fmla="*/ 111578 w 14030783"/>
                <a:gd name="connsiteY294" fmla="*/ 4868371 h 9738027"/>
                <a:gd name="connsiteX295" fmla="*/ 155121 w 14030783"/>
                <a:gd name="connsiteY295" fmla="*/ 4882885 h 9738027"/>
                <a:gd name="connsiteX296" fmla="*/ 256721 w 14030783"/>
                <a:gd name="connsiteY296" fmla="*/ 4984485 h 9738027"/>
                <a:gd name="connsiteX297" fmla="*/ 319086 w 14030783"/>
                <a:gd name="connsiteY297" fmla="*/ 5098219 h 9738027"/>
                <a:gd name="connsiteX298" fmla="*/ 304572 w 14030783"/>
                <a:gd name="connsiteY298" fmla="*/ 5294275 h 9738027"/>
                <a:gd name="connsiteX299" fmla="*/ 242207 w 14030783"/>
                <a:gd name="connsiteY299" fmla="*/ 5390885 h 9738027"/>
                <a:gd name="connsiteX300" fmla="*/ 300264 w 14030783"/>
                <a:gd name="connsiteY300" fmla="*/ 5419914 h 9738027"/>
                <a:gd name="connsiteX301" fmla="*/ 358321 w 14030783"/>
                <a:gd name="connsiteY301" fmla="*/ 5434428 h 9738027"/>
                <a:gd name="connsiteX302" fmla="*/ 401864 w 14030783"/>
                <a:gd name="connsiteY302" fmla="*/ 5463457 h 9738027"/>
                <a:gd name="connsiteX303" fmla="*/ 445407 w 14030783"/>
                <a:gd name="connsiteY303" fmla="*/ 5477971 h 9738027"/>
                <a:gd name="connsiteX304" fmla="*/ 567985 w 14030783"/>
                <a:gd name="connsiteY304" fmla="*/ 5522195 h 9738027"/>
                <a:gd name="connsiteX305" fmla="*/ 573201 w 14030783"/>
                <a:gd name="connsiteY305" fmla="*/ 5647380 h 9738027"/>
                <a:gd name="connsiteX306" fmla="*/ 587715 w 14030783"/>
                <a:gd name="connsiteY306" fmla="*/ 5739228 h 9738027"/>
                <a:gd name="connsiteX307" fmla="*/ 715282 w 14030783"/>
                <a:gd name="connsiteY307" fmla="*/ 5711333 h 9738027"/>
                <a:gd name="connsiteX308" fmla="*/ 754742 w 14030783"/>
                <a:gd name="connsiteY308" fmla="*/ 5764402 h 9738027"/>
                <a:gd name="connsiteX309" fmla="*/ 822778 w 14030783"/>
                <a:gd name="connsiteY309" fmla="*/ 5811800 h 9738027"/>
                <a:gd name="connsiteX310" fmla="*/ 982435 w 14030783"/>
                <a:gd name="connsiteY310" fmla="*/ 5826314 h 9738027"/>
                <a:gd name="connsiteX311" fmla="*/ 1061470 w 14030783"/>
                <a:gd name="connsiteY311" fmla="*/ 5855796 h 9738027"/>
                <a:gd name="connsiteX312" fmla="*/ 1064304 w 14030783"/>
                <a:gd name="connsiteY312" fmla="*/ 5925533 h 9738027"/>
                <a:gd name="connsiteX313" fmla="*/ 1069295 w 14030783"/>
                <a:gd name="connsiteY313" fmla="*/ 6024751 h 9738027"/>
                <a:gd name="connsiteX314" fmla="*/ 1156607 w 14030783"/>
                <a:gd name="connsiteY314" fmla="*/ 6087571 h 9738027"/>
                <a:gd name="connsiteX315" fmla="*/ 1214890 w 14030783"/>
                <a:gd name="connsiteY315" fmla="*/ 6116033 h 9738027"/>
                <a:gd name="connsiteX316" fmla="*/ 1229178 w 14030783"/>
                <a:gd name="connsiteY316" fmla="*/ 6189171 h 9738027"/>
                <a:gd name="connsiteX317" fmla="*/ 1185635 w 14030783"/>
                <a:gd name="connsiteY317" fmla="*/ 6218200 h 9738027"/>
                <a:gd name="connsiteX318" fmla="*/ 1207520 w 14030783"/>
                <a:gd name="connsiteY318" fmla="*/ 6388289 h 9738027"/>
                <a:gd name="connsiteX319" fmla="*/ 1265123 w 14030783"/>
                <a:gd name="connsiteY319" fmla="*/ 6477075 h 9738027"/>
                <a:gd name="connsiteX320" fmla="*/ 1313203 w 14030783"/>
                <a:gd name="connsiteY320" fmla="*/ 6568924 h 9738027"/>
                <a:gd name="connsiteX321" fmla="*/ 1265350 w 14030783"/>
                <a:gd name="connsiteY321" fmla="*/ 6651020 h 9738027"/>
                <a:gd name="connsiteX322" fmla="*/ 1163977 w 14030783"/>
                <a:gd name="connsiteY322" fmla="*/ 6610539 h 9738027"/>
                <a:gd name="connsiteX323" fmla="*/ 1142092 w 14030783"/>
                <a:gd name="connsiteY323" fmla="*/ 6682657 h 9738027"/>
                <a:gd name="connsiteX324" fmla="*/ 1176790 w 14030783"/>
                <a:gd name="connsiteY324" fmla="*/ 6768495 h 9738027"/>
                <a:gd name="connsiteX325" fmla="*/ 1173729 w 14030783"/>
                <a:gd name="connsiteY325" fmla="*/ 6871115 h 9738027"/>
                <a:gd name="connsiteX326" fmla="*/ 1188697 w 14030783"/>
                <a:gd name="connsiteY326" fmla="*/ 6955140 h 9738027"/>
                <a:gd name="connsiteX327" fmla="*/ 1248909 w 14030783"/>
                <a:gd name="connsiteY327" fmla="*/ 7021475 h 9738027"/>
                <a:gd name="connsiteX328" fmla="*/ 1405503 w 14030783"/>
                <a:gd name="connsiteY328" fmla="*/ 7104025 h 9738027"/>
                <a:gd name="connsiteX329" fmla="*/ 1487827 w 14030783"/>
                <a:gd name="connsiteY329" fmla="*/ 7157093 h 9738027"/>
                <a:gd name="connsiteX330" fmla="*/ 1569470 w 14030783"/>
                <a:gd name="connsiteY330" fmla="*/ 7212541 h 9738027"/>
                <a:gd name="connsiteX331" fmla="*/ 1650092 w 14030783"/>
                <a:gd name="connsiteY331" fmla="*/ 7263228 h 9738027"/>
                <a:gd name="connsiteX332" fmla="*/ 1693635 w 14030783"/>
                <a:gd name="connsiteY332" fmla="*/ 7277743 h 9738027"/>
                <a:gd name="connsiteX333" fmla="*/ 1780721 w 14030783"/>
                <a:gd name="connsiteY333" fmla="*/ 7321285 h 9738027"/>
                <a:gd name="connsiteX334" fmla="*/ 1853292 w 14030783"/>
                <a:gd name="connsiteY334" fmla="*/ 7248714 h 9738027"/>
                <a:gd name="connsiteX335" fmla="*/ 1968726 w 14030783"/>
                <a:gd name="connsiteY335" fmla="*/ 7251322 h 9738027"/>
                <a:gd name="connsiteX336" fmla="*/ 1995827 w 14030783"/>
                <a:gd name="connsiteY336" fmla="*/ 7319358 h 9738027"/>
                <a:gd name="connsiteX337" fmla="*/ 2082914 w 14030783"/>
                <a:gd name="connsiteY337" fmla="*/ 7348387 h 9738027"/>
                <a:gd name="connsiteX338" fmla="*/ 2172607 w 14030783"/>
                <a:gd name="connsiteY338" fmla="*/ 7389321 h 9738027"/>
                <a:gd name="connsiteX339" fmla="*/ 2224540 w 14030783"/>
                <a:gd name="connsiteY339" fmla="*/ 7423339 h 9738027"/>
                <a:gd name="connsiteX340" fmla="*/ 2249714 w 14030783"/>
                <a:gd name="connsiteY340" fmla="*/ 7440462 h 9738027"/>
                <a:gd name="connsiteX341" fmla="*/ 2262301 w 14030783"/>
                <a:gd name="connsiteY341" fmla="*/ 7472098 h 9738027"/>
                <a:gd name="connsiteX342" fmla="*/ 2298359 w 14030783"/>
                <a:gd name="connsiteY342" fmla="*/ 7501920 h 9738027"/>
                <a:gd name="connsiteX343" fmla="*/ 2324893 w 14030783"/>
                <a:gd name="connsiteY343" fmla="*/ 7517569 h 9738027"/>
                <a:gd name="connsiteX344" fmla="*/ 2450986 w 14030783"/>
                <a:gd name="connsiteY344" fmla="*/ 7496364 h 9738027"/>
                <a:gd name="connsiteX345" fmla="*/ 2482623 w 14030783"/>
                <a:gd name="connsiteY345" fmla="*/ 7618714 h 9738027"/>
                <a:gd name="connsiteX346" fmla="*/ 2535464 w 14030783"/>
                <a:gd name="connsiteY346" fmla="*/ 7655114 h 9738027"/>
                <a:gd name="connsiteX347" fmla="*/ 2622549 w 14030783"/>
                <a:gd name="connsiteY347" fmla="*/ 7684143 h 9738027"/>
                <a:gd name="connsiteX348" fmla="*/ 2682760 w 14030783"/>
                <a:gd name="connsiteY348" fmla="*/ 7741746 h 9738027"/>
                <a:gd name="connsiteX349" fmla="*/ 2791278 w 14030783"/>
                <a:gd name="connsiteY349" fmla="*/ 7744582 h 9738027"/>
                <a:gd name="connsiteX350" fmla="*/ 2847408 w 14030783"/>
                <a:gd name="connsiteY350" fmla="*/ 7814545 h 9738027"/>
                <a:gd name="connsiteX351" fmla="*/ 2927349 w 14030783"/>
                <a:gd name="connsiteY351" fmla="*/ 7807627 h 9738027"/>
                <a:gd name="connsiteX352" fmla="*/ 3007065 w 14030783"/>
                <a:gd name="connsiteY352" fmla="*/ 7838810 h 9738027"/>
                <a:gd name="connsiteX353" fmla="*/ 3145064 w 14030783"/>
                <a:gd name="connsiteY353" fmla="*/ 7843800 h 9738027"/>
                <a:gd name="connsiteX354" fmla="*/ 3254035 w 14030783"/>
                <a:gd name="connsiteY354" fmla="*/ 7881900 h 9738027"/>
                <a:gd name="connsiteX355" fmla="*/ 3367314 w 14030783"/>
                <a:gd name="connsiteY355" fmla="*/ 7843346 h 9738027"/>
                <a:gd name="connsiteX356" fmla="*/ 3456780 w 14030783"/>
                <a:gd name="connsiteY356" fmla="*/ 7819988 h 9738027"/>
                <a:gd name="connsiteX357" fmla="*/ 3480820 w 14030783"/>
                <a:gd name="connsiteY357" fmla="*/ 7878044 h 9738027"/>
                <a:gd name="connsiteX358" fmla="*/ 3490571 w 14030783"/>
                <a:gd name="connsiteY358" fmla="*/ 7923969 h 9738027"/>
                <a:gd name="connsiteX359" fmla="*/ 3512229 w 14030783"/>
                <a:gd name="connsiteY359" fmla="*/ 7982025 h 9738027"/>
                <a:gd name="connsiteX360" fmla="*/ 3546247 w 14030783"/>
                <a:gd name="connsiteY360" fmla="*/ 8022960 h 9738027"/>
                <a:gd name="connsiteX361" fmla="*/ 3609521 w 14030783"/>
                <a:gd name="connsiteY361" fmla="*/ 8017971 h 9738027"/>
                <a:gd name="connsiteX362" fmla="*/ 3624035 w 14030783"/>
                <a:gd name="connsiteY362" fmla="*/ 7901857 h 9738027"/>
                <a:gd name="connsiteX363" fmla="*/ 3703977 w 14030783"/>
                <a:gd name="connsiteY363" fmla="*/ 7834502 h 9738027"/>
                <a:gd name="connsiteX364" fmla="*/ 3747973 w 14030783"/>
                <a:gd name="connsiteY364" fmla="*/ 7787103 h 9738027"/>
                <a:gd name="connsiteX365" fmla="*/ 3882004 w 14030783"/>
                <a:gd name="connsiteY365" fmla="*/ 7842099 h 9738027"/>
                <a:gd name="connsiteX366" fmla="*/ 4030435 w 14030783"/>
                <a:gd name="connsiteY366" fmla="*/ 7872828 h 9738027"/>
                <a:gd name="connsiteX367" fmla="*/ 4110377 w 14030783"/>
                <a:gd name="connsiteY367" fmla="*/ 7834728 h 9738027"/>
                <a:gd name="connsiteX368" fmla="*/ 4146323 w 14030783"/>
                <a:gd name="connsiteY368" fmla="*/ 7921360 h 9738027"/>
                <a:gd name="connsiteX369" fmla="*/ 4196555 w 14030783"/>
                <a:gd name="connsiteY369" fmla="*/ 7962522 h 9738027"/>
                <a:gd name="connsiteX370" fmla="*/ 4261757 w 14030783"/>
                <a:gd name="connsiteY370" fmla="*/ 8028177 h 9738027"/>
                <a:gd name="connsiteX371" fmla="*/ 4252685 w 14030783"/>
                <a:gd name="connsiteY371" fmla="*/ 8093151 h 9738027"/>
                <a:gd name="connsiteX372" fmla="*/ 4277178 w 14030783"/>
                <a:gd name="connsiteY372" fmla="*/ 8148600 h 9738027"/>
                <a:gd name="connsiteX373" fmla="*/ 4436835 w 14030783"/>
                <a:gd name="connsiteY373" fmla="*/ 8119571 h 9738027"/>
                <a:gd name="connsiteX374" fmla="*/ 4565310 w 14030783"/>
                <a:gd name="connsiteY374" fmla="*/ 8078863 h 9738027"/>
                <a:gd name="connsiteX375" fmla="*/ 4639128 w 14030783"/>
                <a:gd name="connsiteY375" fmla="*/ 8082945 h 9738027"/>
                <a:gd name="connsiteX376" fmla="*/ 4712607 w 14030783"/>
                <a:gd name="connsiteY376" fmla="*/ 8047000 h 9738027"/>
                <a:gd name="connsiteX377" fmla="*/ 4741635 w 14030783"/>
                <a:gd name="connsiteY377" fmla="*/ 8003457 h 9738027"/>
                <a:gd name="connsiteX378" fmla="*/ 4756149 w 14030783"/>
                <a:gd name="connsiteY378" fmla="*/ 7959914 h 9738027"/>
                <a:gd name="connsiteX379" fmla="*/ 4843235 w 14030783"/>
                <a:gd name="connsiteY379" fmla="*/ 7930885 h 9738027"/>
                <a:gd name="connsiteX380" fmla="*/ 4877480 w 14030783"/>
                <a:gd name="connsiteY380" fmla="*/ 7904465 h 9738027"/>
                <a:gd name="connsiteX381" fmla="*/ 4933609 w 14030783"/>
                <a:gd name="connsiteY381" fmla="*/ 7875437 h 9738027"/>
                <a:gd name="connsiteX382" fmla="*/ 4986224 w 14030783"/>
                <a:gd name="connsiteY382" fmla="*/ 7839037 h 9738027"/>
                <a:gd name="connsiteX383" fmla="*/ 5104492 w 14030783"/>
                <a:gd name="connsiteY383" fmla="*/ 7766919 h 9738027"/>
                <a:gd name="connsiteX384" fmla="*/ 5249635 w 14030783"/>
                <a:gd name="connsiteY384" fmla="*/ 7814771 h 9738027"/>
                <a:gd name="connsiteX385" fmla="*/ 5336721 w 14030783"/>
                <a:gd name="connsiteY385" fmla="*/ 7872828 h 9738027"/>
                <a:gd name="connsiteX386" fmla="*/ 5423807 w 14030783"/>
                <a:gd name="connsiteY386" fmla="*/ 7858314 h 9738027"/>
                <a:gd name="connsiteX387" fmla="*/ 5467349 w 14030783"/>
                <a:gd name="connsiteY387" fmla="*/ 7829285 h 9738027"/>
                <a:gd name="connsiteX388" fmla="*/ 5553754 w 14030783"/>
                <a:gd name="connsiteY388" fmla="*/ 7712377 h 9738027"/>
                <a:gd name="connsiteX389" fmla="*/ 5602741 w 14030783"/>
                <a:gd name="connsiteY389" fmla="*/ 7788804 h 9738027"/>
                <a:gd name="connsiteX390" fmla="*/ 5641521 w 14030783"/>
                <a:gd name="connsiteY390" fmla="*/ 7843800 h 9738027"/>
                <a:gd name="connsiteX391" fmla="*/ 5656035 w 14030783"/>
                <a:gd name="connsiteY391" fmla="*/ 7887343 h 9738027"/>
                <a:gd name="connsiteX392" fmla="*/ 5745276 w 14030783"/>
                <a:gd name="connsiteY392" fmla="*/ 7950389 h 9738027"/>
                <a:gd name="connsiteX393" fmla="*/ 5770222 w 14030783"/>
                <a:gd name="connsiteY393" fmla="*/ 7990077 h 9738027"/>
                <a:gd name="connsiteX394" fmla="*/ 5766480 w 14030783"/>
                <a:gd name="connsiteY394" fmla="*/ 8069112 h 9738027"/>
                <a:gd name="connsiteX395" fmla="*/ 5771016 w 14030783"/>
                <a:gd name="connsiteY395" fmla="*/ 8131703 h 9738027"/>
                <a:gd name="connsiteX396" fmla="*/ 5778386 w 14030783"/>
                <a:gd name="connsiteY396" fmla="*/ 8211419 h 9738027"/>
                <a:gd name="connsiteX397" fmla="*/ 5776458 w 14030783"/>
                <a:gd name="connsiteY397" fmla="*/ 8300887 h 9738027"/>
                <a:gd name="connsiteX398" fmla="*/ 5730989 w 14030783"/>
                <a:gd name="connsiteY398" fmla="*/ 8377994 h 9738027"/>
                <a:gd name="connsiteX399" fmla="*/ 5641521 w 14030783"/>
                <a:gd name="connsiteY399" fmla="*/ 8424371 h 9738027"/>
                <a:gd name="connsiteX400" fmla="*/ 5612492 w 14030783"/>
                <a:gd name="connsiteY400" fmla="*/ 8467914 h 9738027"/>
                <a:gd name="connsiteX401" fmla="*/ 5597978 w 14030783"/>
                <a:gd name="connsiteY401" fmla="*/ 8511457 h 9738027"/>
                <a:gd name="connsiteX402" fmla="*/ 5510892 w 14030783"/>
                <a:gd name="connsiteY402" fmla="*/ 8598543 h 9738027"/>
                <a:gd name="connsiteX403" fmla="*/ 5496378 w 14030783"/>
                <a:gd name="connsiteY403" fmla="*/ 8642085 h 9738027"/>
                <a:gd name="connsiteX404" fmla="*/ 5558744 w 14030783"/>
                <a:gd name="connsiteY404" fmla="*/ 8768178 h 9738027"/>
                <a:gd name="connsiteX405" fmla="*/ 5516109 w 14030783"/>
                <a:gd name="connsiteY405" fmla="*/ 8861954 h 9738027"/>
                <a:gd name="connsiteX406" fmla="*/ 5658303 w 14030783"/>
                <a:gd name="connsiteY406" fmla="*/ 8840183 h 9738027"/>
                <a:gd name="connsiteX407" fmla="*/ 5750491 w 14030783"/>
                <a:gd name="connsiteY407" fmla="*/ 8814103 h 9738027"/>
                <a:gd name="connsiteX408" fmla="*/ 5815692 w 14030783"/>
                <a:gd name="connsiteY408" fmla="*/ 8800268 h 9738027"/>
                <a:gd name="connsiteX409" fmla="*/ 5787798 w 14030783"/>
                <a:gd name="connsiteY409" fmla="*/ 8872159 h 9738027"/>
                <a:gd name="connsiteX410" fmla="*/ 5786890 w 14030783"/>
                <a:gd name="connsiteY410" fmla="*/ 8903343 h 9738027"/>
                <a:gd name="connsiteX411" fmla="*/ 5786664 w 14030783"/>
                <a:gd name="connsiteY411" fmla="*/ 8946885 h 9738027"/>
                <a:gd name="connsiteX412" fmla="*/ 5815692 w 14030783"/>
                <a:gd name="connsiteY412" fmla="*/ 9033971 h 9738027"/>
                <a:gd name="connsiteX413" fmla="*/ 5868760 w 14030783"/>
                <a:gd name="connsiteY413" fmla="*/ 9080576 h 9738027"/>
                <a:gd name="connsiteX414" fmla="*/ 5921828 w 14030783"/>
                <a:gd name="connsiteY414" fmla="*/ 9114140 h 9738027"/>
                <a:gd name="connsiteX415" fmla="*/ 5946321 w 14030783"/>
                <a:gd name="connsiteY415" fmla="*/ 9164600 h 9738027"/>
                <a:gd name="connsiteX416" fmla="*/ 5902778 w 14030783"/>
                <a:gd name="connsiteY416" fmla="*/ 9266200 h 9738027"/>
                <a:gd name="connsiteX417" fmla="*/ 6062435 w 14030783"/>
                <a:gd name="connsiteY417" fmla="*/ 9353285 h 9738027"/>
                <a:gd name="connsiteX418" fmla="*/ 6076949 w 14030783"/>
                <a:gd name="connsiteY418" fmla="*/ 9396828 h 9738027"/>
                <a:gd name="connsiteX419" fmla="*/ 6105978 w 14030783"/>
                <a:gd name="connsiteY419" fmla="*/ 9440371 h 9738027"/>
                <a:gd name="connsiteX420" fmla="*/ 6172653 w 14030783"/>
                <a:gd name="connsiteY420" fmla="*/ 9471214 h 9738027"/>
                <a:gd name="connsiteX421" fmla="*/ 6308384 w 14030783"/>
                <a:gd name="connsiteY421" fmla="*/ 9406920 h 9738027"/>
                <a:gd name="connsiteX422" fmla="*/ 6338207 w 14030783"/>
                <a:gd name="connsiteY422" fmla="*/ 9440371 h 9738027"/>
                <a:gd name="connsiteX423" fmla="*/ 6352721 w 14030783"/>
                <a:gd name="connsiteY423" fmla="*/ 9483914 h 9738027"/>
                <a:gd name="connsiteX424" fmla="*/ 6386739 w 14030783"/>
                <a:gd name="connsiteY424" fmla="*/ 9527003 h 9738027"/>
                <a:gd name="connsiteX425" fmla="*/ 6444569 w 14030783"/>
                <a:gd name="connsiteY425" fmla="*/ 9556032 h 9738027"/>
                <a:gd name="connsiteX426" fmla="*/ 6469061 w 14030783"/>
                <a:gd name="connsiteY426" fmla="*/ 9510562 h 9738027"/>
                <a:gd name="connsiteX427" fmla="*/ 6468835 w 14030783"/>
                <a:gd name="connsiteY427" fmla="*/ 9382314 h 9738027"/>
                <a:gd name="connsiteX428" fmla="*/ 6439807 w 14030783"/>
                <a:gd name="connsiteY428" fmla="*/ 9280714 h 9738027"/>
                <a:gd name="connsiteX429" fmla="*/ 6483349 w 14030783"/>
                <a:gd name="connsiteY429" fmla="*/ 9237171 h 9738027"/>
                <a:gd name="connsiteX430" fmla="*/ 6526892 w 14030783"/>
                <a:gd name="connsiteY430" fmla="*/ 9222657 h 9738027"/>
                <a:gd name="connsiteX431" fmla="*/ 6596516 w 14030783"/>
                <a:gd name="connsiteY431" fmla="*/ 9225945 h 9738027"/>
                <a:gd name="connsiteX432" fmla="*/ 6675097 w 14030783"/>
                <a:gd name="connsiteY432" fmla="*/ 9168795 h 9738027"/>
                <a:gd name="connsiteX433" fmla="*/ 6776243 w 14030783"/>
                <a:gd name="connsiteY433" fmla="*/ 9224812 h 9738027"/>
                <a:gd name="connsiteX434" fmla="*/ 6802664 w 14030783"/>
                <a:gd name="connsiteY434" fmla="*/ 9164600 h 9738027"/>
                <a:gd name="connsiteX435" fmla="*/ 6867638 w 14030783"/>
                <a:gd name="connsiteY435" fmla="*/ 9181722 h 9738027"/>
                <a:gd name="connsiteX436" fmla="*/ 6909027 w 14030783"/>
                <a:gd name="connsiteY436" fmla="*/ 9205988 h 9738027"/>
                <a:gd name="connsiteX437" fmla="*/ 6991349 w 14030783"/>
                <a:gd name="connsiteY437" fmla="*/ 9208143 h 9738027"/>
                <a:gd name="connsiteX438" fmla="*/ 7063921 w 14030783"/>
                <a:gd name="connsiteY438" fmla="*/ 9121057 h 9738027"/>
                <a:gd name="connsiteX439" fmla="*/ 7141028 w 14030783"/>
                <a:gd name="connsiteY439" fmla="*/ 9139881 h 9738027"/>
                <a:gd name="connsiteX440" fmla="*/ 7209064 w 14030783"/>
                <a:gd name="connsiteY440" fmla="*/ 9077514 h 9738027"/>
                <a:gd name="connsiteX441" fmla="*/ 7235939 w 14030783"/>
                <a:gd name="connsiteY441" fmla="*/ 9048713 h 9738027"/>
                <a:gd name="connsiteX442" fmla="*/ 7275172 w 14030783"/>
                <a:gd name="connsiteY442" fmla="*/ 9023539 h 9738027"/>
                <a:gd name="connsiteX443" fmla="*/ 7310436 w 14030783"/>
                <a:gd name="connsiteY443" fmla="*/ 9063681 h 9738027"/>
                <a:gd name="connsiteX444" fmla="*/ 7346609 w 14030783"/>
                <a:gd name="connsiteY444" fmla="*/ 9109604 h 9738027"/>
                <a:gd name="connsiteX445" fmla="*/ 7382328 w 14030783"/>
                <a:gd name="connsiteY445" fmla="*/ 9159270 h 9738027"/>
                <a:gd name="connsiteX446" fmla="*/ 7499349 w 14030783"/>
                <a:gd name="connsiteY446" fmla="*/ 9164600 h 9738027"/>
                <a:gd name="connsiteX447" fmla="*/ 7586435 w 14030783"/>
                <a:gd name="connsiteY447" fmla="*/ 9179114 h 9738027"/>
                <a:gd name="connsiteX448" fmla="*/ 7600949 w 14030783"/>
                <a:gd name="connsiteY448" fmla="*/ 9353285 h 9738027"/>
                <a:gd name="connsiteX449" fmla="*/ 7673521 w 14030783"/>
                <a:gd name="connsiteY449" fmla="*/ 9367800 h 9738027"/>
                <a:gd name="connsiteX450" fmla="*/ 7760607 w 14030783"/>
                <a:gd name="connsiteY450" fmla="*/ 9396828 h 9738027"/>
                <a:gd name="connsiteX451" fmla="*/ 7847692 w 14030783"/>
                <a:gd name="connsiteY451" fmla="*/ 9425857 h 9738027"/>
                <a:gd name="connsiteX452" fmla="*/ 7891235 w 14030783"/>
                <a:gd name="connsiteY452" fmla="*/ 9440371 h 9738027"/>
                <a:gd name="connsiteX453" fmla="*/ 7934778 w 14030783"/>
                <a:gd name="connsiteY453" fmla="*/ 9396828 h 9738027"/>
                <a:gd name="connsiteX454" fmla="*/ 7978321 w 14030783"/>
                <a:gd name="connsiteY454" fmla="*/ 9382314 h 9738027"/>
                <a:gd name="connsiteX455" fmla="*/ 8001453 w 14030783"/>
                <a:gd name="connsiteY455" fmla="*/ 9347389 h 9738027"/>
                <a:gd name="connsiteX456" fmla="*/ 8044315 w 14030783"/>
                <a:gd name="connsiteY456" fmla="*/ 9335483 h 9738027"/>
                <a:gd name="connsiteX457" fmla="*/ 8103847 w 14030783"/>
                <a:gd name="connsiteY457" fmla="*/ 9397396 h 9738027"/>
                <a:gd name="connsiteX458" fmla="*/ 8207942 w 14030783"/>
                <a:gd name="connsiteY458" fmla="*/ 9437309 h 9738027"/>
                <a:gd name="connsiteX459" fmla="*/ 8253866 w 14030783"/>
                <a:gd name="connsiteY459" fmla="*/ 9392633 h 9738027"/>
                <a:gd name="connsiteX460" fmla="*/ 8294347 w 14030783"/>
                <a:gd name="connsiteY460" fmla="*/ 9401818 h 9738027"/>
                <a:gd name="connsiteX461" fmla="*/ 8337890 w 14030783"/>
                <a:gd name="connsiteY461" fmla="*/ 9438217 h 9738027"/>
                <a:gd name="connsiteX462" fmla="*/ 8356259 w 14030783"/>
                <a:gd name="connsiteY462" fmla="*/ 9485502 h 9738027"/>
                <a:gd name="connsiteX463" fmla="*/ 8333808 w 14030783"/>
                <a:gd name="connsiteY463" fmla="*/ 9519633 h 9738027"/>
                <a:gd name="connsiteX464" fmla="*/ 8315778 w 14030783"/>
                <a:gd name="connsiteY464" fmla="*/ 9604564 h 9738027"/>
                <a:gd name="connsiteX465" fmla="*/ 8348095 w 14030783"/>
                <a:gd name="connsiteY465" fmla="*/ 9685413 h 9738027"/>
                <a:gd name="connsiteX466" fmla="*/ 8389257 w 14030783"/>
                <a:gd name="connsiteY466" fmla="*/ 9738027 h 9738027"/>
                <a:gd name="connsiteX467" fmla="*/ 8428264 w 14030783"/>
                <a:gd name="connsiteY467" fmla="*/ 9730657 h 9738027"/>
                <a:gd name="connsiteX468" fmla="*/ 8425202 w 14030783"/>
                <a:gd name="connsiteY468" fmla="*/ 9682578 h 9738027"/>
                <a:gd name="connsiteX469" fmla="*/ 8399235 w 14030783"/>
                <a:gd name="connsiteY469" fmla="*/ 9643571 h 9738027"/>
                <a:gd name="connsiteX470" fmla="*/ 8389937 w 14030783"/>
                <a:gd name="connsiteY470" fmla="*/ 9571453 h 9738027"/>
                <a:gd name="connsiteX471" fmla="*/ 8409214 w 14030783"/>
                <a:gd name="connsiteY471" fmla="*/ 9527684 h 9738027"/>
                <a:gd name="connsiteX472" fmla="*/ 8434841 w 14030783"/>
                <a:gd name="connsiteY472" fmla="*/ 9475977 h 9738027"/>
                <a:gd name="connsiteX473" fmla="*/ 8468178 w 14030783"/>
                <a:gd name="connsiteY473" fmla="*/ 9483120 h 9738027"/>
                <a:gd name="connsiteX474" fmla="*/ 8534853 w 14030783"/>
                <a:gd name="connsiteY474" fmla="*/ 9473595 h 9738027"/>
                <a:gd name="connsiteX475" fmla="*/ 8592684 w 14030783"/>
                <a:gd name="connsiteY475" fmla="*/ 9453185 h 9738027"/>
                <a:gd name="connsiteX476" fmla="*/ 8675007 w 14030783"/>
                <a:gd name="connsiteY476" fmla="*/ 9428465 h 9738027"/>
                <a:gd name="connsiteX477" fmla="*/ 8734991 w 14030783"/>
                <a:gd name="connsiteY477" fmla="*/ 9415877 h 9738027"/>
                <a:gd name="connsiteX478" fmla="*/ 8730116 w 14030783"/>
                <a:gd name="connsiteY478" fmla="*/ 9375964 h 9738027"/>
                <a:gd name="connsiteX479" fmla="*/ 8753928 w 14030783"/>
                <a:gd name="connsiteY479" fmla="*/ 9356914 h 9738027"/>
                <a:gd name="connsiteX480" fmla="*/ 8782503 w 14030783"/>
                <a:gd name="connsiteY480" fmla="*/ 9359295 h 9738027"/>
                <a:gd name="connsiteX481" fmla="*/ 8849178 w 14030783"/>
                <a:gd name="connsiteY481" fmla="*/ 9382314 h 9738027"/>
                <a:gd name="connsiteX482" fmla="*/ 8894876 w 14030783"/>
                <a:gd name="connsiteY482" fmla="*/ 9312577 h 9738027"/>
                <a:gd name="connsiteX483" fmla="*/ 8942047 w 14030783"/>
                <a:gd name="connsiteY483" fmla="*/ 9314052 h 9738027"/>
                <a:gd name="connsiteX484" fmla="*/ 8980147 w 14030783"/>
                <a:gd name="connsiteY484" fmla="*/ 9356914 h 9738027"/>
                <a:gd name="connsiteX485" fmla="*/ 9023009 w 14030783"/>
                <a:gd name="connsiteY485" fmla="*/ 9321195 h 9738027"/>
                <a:gd name="connsiteX486" fmla="*/ 9064511 w 14030783"/>
                <a:gd name="connsiteY486" fmla="*/ 9264272 h 9738027"/>
                <a:gd name="connsiteX487" fmla="*/ 9124723 w 14030783"/>
                <a:gd name="connsiteY487" fmla="*/ 9278106 h 9738027"/>
                <a:gd name="connsiteX488" fmla="*/ 9163503 w 14030783"/>
                <a:gd name="connsiteY488" fmla="*/ 9237852 h 9738027"/>
                <a:gd name="connsiteX489" fmla="*/ 9168266 w 14030783"/>
                <a:gd name="connsiteY489" fmla="*/ 9186258 h 9738027"/>
                <a:gd name="connsiteX490" fmla="*/ 9199222 w 14030783"/>
                <a:gd name="connsiteY490" fmla="*/ 9133077 h 9738027"/>
                <a:gd name="connsiteX491" fmla="*/ 9242084 w 14030783"/>
                <a:gd name="connsiteY491" fmla="*/ 9156889 h 9738027"/>
                <a:gd name="connsiteX492" fmla="*/ 9285174 w 14030783"/>
                <a:gd name="connsiteY492" fmla="*/ 9196690 h 9738027"/>
                <a:gd name="connsiteX493" fmla="*/ 9344478 w 14030783"/>
                <a:gd name="connsiteY493" fmla="*/ 9159270 h 9738027"/>
                <a:gd name="connsiteX494" fmla="*/ 9438367 w 14030783"/>
                <a:gd name="connsiteY494" fmla="*/ 9131943 h 9738027"/>
                <a:gd name="connsiteX495" fmla="*/ 9496878 w 14030783"/>
                <a:gd name="connsiteY495" fmla="*/ 9130695 h 9738027"/>
                <a:gd name="connsiteX496" fmla="*/ 9557316 w 14030783"/>
                <a:gd name="connsiteY496" fmla="*/ 9105521 h 9738027"/>
                <a:gd name="connsiteX497" fmla="*/ 9613446 w 14030783"/>
                <a:gd name="connsiteY497" fmla="*/ 9126046 h 9738027"/>
                <a:gd name="connsiteX498" fmla="*/ 9691007 w 14030783"/>
                <a:gd name="connsiteY498" fmla="*/ 9106543 h 9738027"/>
                <a:gd name="connsiteX499" fmla="*/ 9792153 w 14030783"/>
                <a:gd name="connsiteY499" fmla="*/ 9094977 h 9738027"/>
                <a:gd name="connsiteX500" fmla="*/ 9854973 w 14030783"/>
                <a:gd name="connsiteY500" fmla="*/ 9050866 h 9738027"/>
                <a:gd name="connsiteX501" fmla="*/ 9842159 w 14030783"/>
                <a:gd name="connsiteY501" fmla="*/ 9009252 h 9738027"/>
                <a:gd name="connsiteX502" fmla="*/ 9858034 w 14030783"/>
                <a:gd name="connsiteY502" fmla="*/ 8981583 h 9738027"/>
                <a:gd name="connsiteX503" fmla="*/ 9911216 w 14030783"/>
                <a:gd name="connsiteY503" fmla="*/ 8980677 h 9738027"/>
                <a:gd name="connsiteX504" fmla="*/ 9932534 w 14030783"/>
                <a:gd name="connsiteY504" fmla="*/ 8931350 h 9738027"/>
                <a:gd name="connsiteX505" fmla="*/ 9981519 w 14030783"/>
                <a:gd name="connsiteY505" fmla="*/ 8904022 h 9738027"/>
                <a:gd name="connsiteX506" fmla="*/ 10063162 w 14030783"/>
                <a:gd name="connsiteY506" fmla="*/ 8850956 h 9738027"/>
                <a:gd name="connsiteX507" fmla="*/ 10140723 w 14030783"/>
                <a:gd name="connsiteY507" fmla="*/ 8802650 h 9738027"/>
                <a:gd name="connsiteX508" fmla="*/ 10169524 w 14030783"/>
                <a:gd name="connsiteY508" fmla="*/ 8768632 h 9738027"/>
                <a:gd name="connsiteX509" fmla="*/ 10138795 w 14030783"/>
                <a:gd name="connsiteY509" fmla="*/ 8719646 h 9738027"/>
                <a:gd name="connsiteX510" fmla="*/ 10178256 w 14030783"/>
                <a:gd name="connsiteY510" fmla="*/ 8683474 h 9738027"/>
                <a:gd name="connsiteX511" fmla="*/ 10238467 w 14030783"/>
                <a:gd name="connsiteY511" fmla="*/ 8664197 h 9738027"/>
                <a:gd name="connsiteX512" fmla="*/ 10291535 w 14030783"/>
                <a:gd name="connsiteY512" fmla="*/ 8642539 h 9738027"/>
                <a:gd name="connsiteX513" fmla="*/ 10332470 w 14030783"/>
                <a:gd name="connsiteY513" fmla="*/ 8610902 h 9738027"/>
                <a:gd name="connsiteX514" fmla="*/ 10389847 w 14030783"/>
                <a:gd name="connsiteY514" fmla="*/ 8533002 h 9738027"/>
                <a:gd name="connsiteX515" fmla="*/ 10402207 w 14030783"/>
                <a:gd name="connsiteY515" fmla="*/ 8525971 h 9738027"/>
                <a:gd name="connsiteX516" fmla="*/ 10436905 w 14030783"/>
                <a:gd name="connsiteY516" fmla="*/ 8480274 h 9738027"/>
                <a:gd name="connsiteX517" fmla="*/ 10475232 w 14030783"/>
                <a:gd name="connsiteY517" fmla="*/ 8443875 h 9738027"/>
                <a:gd name="connsiteX518" fmla="*/ 10518321 w 14030783"/>
                <a:gd name="connsiteY518" fmla="*/ 8395343 h 9738027"/>
                <a:gd name="connsiteX519" fmla="*/ 10533516 w 14030783"/>
                <a:gd name="connsiteY519" fmla="*/ 8308257 h 9738027"/>
                <a:gd name="connsiteX520" fmla="*/ 10538052 w 14030783"/>
                <a:gd name="connsiteY520" fmla="*/ 8247819 h 9738027"/>
                <a:gd name="connsiteX521" fmla="*/ 10520816 w 14030783"/>
                <a:gd name="connsiteY521" fmla="*/ 8171052 h 9738027"/>
                <a:gd name="connsiteX522" fmla="*/ 10561864 w 14030783"/>
                <a:gd name="connsiteY522" fmla="*/ 8117643 h 9738027"/>
                <a:gd name="connsiteX523" fmla="*/ 10605407 w 14030783"/>
                <a:gd name="connsiteY523" fmla="*/ 8119571 h 9738027"/>
                <a:gd name="connsiteX524" fmla="*/ 10666072 w 14030783"/>
                <a:gd name="connsiteY524" fmla="*/ 8102676 h 9738027"/>
                <a:gd name="connsiteX525" fmla="*/ 10693627 w 14030783"/>
                <a:gd name="connsiteY525" fmla="*/ 8025569 h 9738027"/>
                <a:gd name="connsiteX526" fmla="*/ 10735128 w 14030783"/>
                <a:gd name="connsiteY526" fmla="*/ 7994839 h 9738027"/>
                <a:gd name="connsiteX527" fmla="*/ 10813823 w 14030783"/>
                <a:gd name="connsiteY527" fmla="*/ 7894940 h 9738027"/>
                <a:gd name="connsiteX528" fmla="*/ 10845233 w 14030783"/>
                <a:gd name="connsiteY528" fmla="*/ 7805246 h 9738027"/>
                <a:gd name="connsiteX529" fmla="*/ 10886394 w 14030783"/>
                <a:gd name="connsiteY529" fmla="*/ 7745488 h 9738027"/>
                <a:gd name="connsiteX530" fmla="*/ 10942297 w 14030783"/>
                <a:gd name="connsiteY530" fmla="*/ 7730520 h 9738027"/>
                <a:gd name="connsiteX531" fmla="*/ 10997292 w 14030783"/>
                <a:gd name="connsiteY531" fmla="*/ 7727685 h 9738027"/>
                <a:gd name="connsiteX532" fmla="*/ 10990829 w 14030783"/>
                <a:gd name="connsiteY532" fmla="*/ 7706028 h 9738027"/>
                <a:gd name="connsiteX533" fmla="*/ 10982778 w 14030783"/>
                <a:gd name="connsiteY533" fmla="*/ 7652732 h 9738027"/>
                <a:gd name="connsiteX534" fmla="*/ 10989695 w 14030783"/>
                <a:gd name="connsiteY534" fmla="*/ 7604427 h 9738027"/>
                <a:gd name="connsiteX535" fmla="*/ 10956584 w 14030783"/>
                <a:gd name="connsiteY535" fmla="*/ 7507590 h 9738027"/>
                <a:gd name="connsiteX536" fmla="*/ 10954430 w 14030783"/>
                <a:gd name="connsiteY536" fmla="*/ 7454521 h 9738027"/>
                <a:gd name="connsiteX537" fmla="*/ 11002735 w 14030783"/>
                <a:gd name="connsiteY537" fmla="*/ 7401681 h 9738027"/>
                <a:gd name="connsiteX538" fmla="*/ 11063741 w 14030783"/>
                <a:gd name="connsiteY538" fmla="*/ 7373333 h 9738027"/>
                <a:gd name="connsiteX539" fmla="*/ 11055349 w 14030783"/>
                <a:gd name="connsiteY539" fmla="*/ 7335800 h 9738027"/>
                <a:gd name="connsiteX540" fmla="*/ 11013734 w 14030783"/>
                <a:gd name="connsiteY540" fmla="*/ 7306998 h 9738027"/>
                <a:gd name="connsiteX541" fmla="*/ 10951368 w 14030783"/>
                <a:gd name="connsiteY541" fmla="*/ 7239643 h 9738027"/>
                <a:gd name="connsiteX542" fmla="*/ 10890703 w 14030783"/>
                <a:gd name="connsiteY542" fmla="*/ 7270371 h 9738027"/>
                <a:gd name="connsiteX543" fmla="*/ 10820966 w 14030783"/>
                <a:gd name="connsiteY543" fmla="*/ 7263001 h 9738027"/>
                <a:gd name="connsiteX544" fmla="*/ 10823121 w 14030783"/>
                <a:gd name="connsiteY544" fmla="*/ 7205171 h 9738027"/>
                <a:gd name="connsiteX545" fmla="*/ 10869045 w 14030783"/>
                <a:gd name="connsiteY545" fmla="*/ 7133053 h 9738027"/>
                <a:gd name="connsiteX546" fmla="*/ 10916103 w 14030783"/>
                <a:gd name="connsiteY546" fmla="*/ 7116158 h 9738027"/>
                <a:gd name="connsiteX547" fmla="*/ 10956130 w 14030783"/>
                <a:gd name="connsiteY547" fmla="*/ 7087357 h 9738027"/>
                <a:gd name="connsiteX548" fmla="*/ 11012486 w 14030783"/>
                <a:gd name="connsiteY548" fmla="*/ 7074769 h 9738027"/>
                <a:gd name="connsiteX549" fmla="*/ 11072244 w 14030783"/>
                <a:gd name="connsiteY549" fmla="*/ 7055039 h 9738027"/>
                <a:gd name="connsiteX550" fmla="*/ 10968491 w 14030783"/>
                <a:gd name="connsiteY550" fmla="*/ 6954120 h 9738027"/>
                <a:gd name="connsiteX551" fmla="*/ 10942070 w 14030783"/>
                <a:gd name="connsiteY551" fmla="*/ 6879619 h 9738027"/>
                <a:gd name="connsiteX552" fmla="*/ 11036527 w 14030783"/>
                <a:gd name="connsiteY552" fmla="*/ 6886083 h 9738027"/>
                <a:gd name="connsiteX553" fmla="*/ 11084378 w 14030783"/>
                <a:gd name="connsiteY553" fmla="*/ 6856828 h 9738027"/>
                <a:gd name="connsiteX554" fmla="*/ 11026321 w 14030783"/>
                <a:gd name="connsiteY554" fmla="*/ 6788566 h 9738027"/>
                <a:gd name="connsiteX555" fmla="*/ 10953749 w 14030783"/>
                <a:gd name="connsiteY555" fmla="*/ 6740714 h 9738027"/>
                <a:gd name="connsiteX556" fmla="*/ 10948307 w 14030783"/>
                <a:gd name="connsiteY556" fmla="*/ 6692862 h 9738027"/>
                <a:gd name="connsiteX557" fmla="*/ 10895692 w 14030783"/>
                <a:gd name="connsiteY557" fmla="*/ 6668143 h 9738027"/>
                <a:gd name="connsiteX558" fmla="*/ 10852603 w 14030783"/>
                <a:gd name="connsiteY558" fmla="*/ 6633671 h 9738027"/>
                <a:gd name="connsiteX559" fmla="*/ 10842851 w 14030783"/>
                <a:gd name="connsiteY559" fmla="*/ 6556790 h 9738027"/>
                <a:gd name="connsiteX560" fmla="*/ 10832646 w 14030783"/>
                <a:gd name="connsiteY560" fmla="*/ 6494198 h 9738027"/>
                <a:gd name="connsiteX561" fmla="*/ 10779578 w 14030783"/>
                <a:gd name="connsiteY561" fmla="*/ 6367878 h 9738027"/>
                <a:gd name="connsiteX562" fmla="*/ 10750549 w 14030783"/>
                <a:gd name="connsiteY562" fmla="*/ 6247228 h 9738027"/>
                <a:gd name="connsiteX563" fmla="*/ 10707007 w 14030783"/>
                <a:gd name="connsiteY563" fmla="*/ 6218200 h 9738027"/>
                <a:gd name="connsiteX564" fmla="*/ 10658021 w 14030783"/>
                <a:gd name="connsiteY564" fmla="*/ 6155833 h 9738027"/>
                <a:gd name="connsiteX565" fmla="*/ 10547349 w 14030783"/>
                <a:gd name="connsiteY565" fmla="*/ 6072831 h 9738027"/>
                <a:gd name="connsiteX566" fmla="*/ 10465027 w 14030783"/>
                <a:gd name="connsiteY566" fmla="*/ 6005701 h 9738027"/>
                <a:gd name="connsiteX567" fmla="*/ 10480221 w 14030783"/>
                <a:gd name="connsiteY567" fmla="*/ 5885505 h 9738027"/>
                <a:gd name="connsiteX568" fmla="*/ 10547803 w 14030783"/>
                <a:gd name="connsiteY568" fmla="*/ 5822232 h 9738027"/>
                <a:gd name="connsiteX569" fmla="*/ 10634435 w 14030783"/>
                <a:gd name="connsiteY569" fmla="*/ 5724714 h 9738027"/>
                <a:gd name="connsiteX570" fmla="*/ 10668453 w 14030783"/>
                <a:gd name="connsiteY570" fmla="*/ 5637402 h 9738027"/>
                <a:gd name="connsiteX571" fmla="*/ 10711996 w 14030783"/>
                <a:gd name="connsiteY571" fmla="*/ 5604745 h 9738027"/>
                <a:gd name="connsiteX572" fmla="*/ 10789103 w 14030783"/>
                <a:gd name="connsiteY572" fmla="*/ 5627196 h 9738027"/>
                <a:gd name="connsiteX573" fmla="*/ 10799989 w 14030783"/>
                <a:gd name="connsiteY573" fmla="*/ 5560067 h 9738027"/>
                <a:gd name="connsiteX574" fmla="*/ 10853057 w 14030783"/>
                <a:gd name="connsiteY574" fmla="*/ 5502464 h 9738027"/>
                <a:gd name="connsiteX575" fmla="*/ 10929936 w 14030783"/>
                <a:gd name="connsiteY575" fmla="*/ 5468446 h 9738027"/>
                <a:gd name="connsiteX576" fmla="*/ 10997292 w 14030783"/>
                <a:gd name="connsiteY576" fmla="*/ 5463457 h 9738027"/>
                <a:gd name="connsiteX577" fmla="*/ 11027909 w 14030783"/>
                <a:gd name="connsiteY577" fmla="*/ 5434655 h 9738027"/>
                <a:gd name="connsiteX578" fmla="*/ 11090501 w 14030783"/>
                <a:gd name="connsiteY578" fmla="*/ 5395875 h 9738027"/>
                <a:gd name="connsiteX579" fmla="*/ 11200492 w 14030783"/>
                <a:gd name="connsiteY579" fmla="*/ 5361857 h 9738027"/>
                <a:gd name="connsiteX580" fmla="*/ 11244035 w 14030783"/>
                <a:gd name="connsiteY580" fmla="*/ 5332828 h 9738027"/>
                <a:gd name="connsiteX581" fmla="*/ 11200492 w 14030783"/>
                <a:gd name="connsiteY581" fmla="*/ 5303800 h 9738027"/>
                <a:gd name="connsiteX582" fmla="*/ 10910207 w 14030783"/>
                <a:gd name="connsiteY582" fmla="*/ 5260257 h 9738027"/>
                <a:gd name="connsiteX583" fmla="*/ 10866664 w 14030783"/>
                <a:gd name="connsiteY583" fmla="*/ 5216714 h 9738027"/>
                <a:gd name="connsiteX584" fmla="*/ 10721521 w 14030783"/>
                <a:gd name="connsiteY584" fmla="*/ 5274771 h 9738027"/>
                <a:gd name="connsiteX585" fmla="*/ 10663464 w 14030783"/>
                <a:gd name="connsiteY585" fmla="*/ 5303800 h 9738027"/>
                <a:gd name="connsiteX586" fmla="*/ 10576378 w 14030783"/>
                <a:gd name="connsiteY586" fmla="*/ 5390206 h 9738027"/>
                <a:gd name="connsiteX587" fmla="*/ 10479087 w 14030783"/>
                <a:gd name="connsiteY587" fmla="*/ 5361403 h 9738027"/>
                <a:gd name="connsiteX588" fmla="*/ 10407422 w 14030783"/>
                <a:gd name="connsiteY588" fmla="*/ 5317633 h 9738027"/>
                <a:gd name="connsiteX589" fmla="*/ 10387692 w 14030783"/>
                <a:gd name="connsiteY589" fmla="*/ 5245743 h 9738027"/>
                <a:gd name="connsiteX590" fmla="*/ 10402207 w 14030783"/>
                <a:gd name="connsiteY590" fmla="*/ 5187685 h 9738027"/>
                <a:gd name="connsiteX591" fmla="*/ 10431235 w 14030783"/>
                <a:gd name="connsiteY591" fmla="*/ 5144143 h 9738027"/>
                <a:gd name="connsiteX592" fmla="*/ 10387692 w 14030783"/>
                <a:gd name="connsiteY592" fmla="*/ 5115114 h 9738027"/>
                <a:gd name="connsiteX593" fmla="*/ 10329635 w 14030783"/>
                <a:gd name="connsiteY593" fmla="*/ 5100600 h 9738027"/>
                <a:gd name="connsiteX594" fmla="*/ 10242549 w 14030783"/>
                <a:gd name="connsiteY594" fmla="*/ 5071571 h 9738027"/>
                <a:gd name="connsiteX595" fmla="*/ 10199007 w 14030783"/>
                <a:gd name="connsiteY595" fmla="*/ 5057057 h 9738027"/>
                <a:gd name="connsiteX596" fmla="*/ 10112602 w 14030783"/>
                <a:gd name="connsiteY596" fmla="*/ 5028028 h 9738027"/>
                <a:gd name="connsiteX597" fmla="*/ 10083346 w 14030783"/>
                <a:gd name="connsiteY597" fmla="*/ 4921665 h 9738027"/>
                <a:gd name="connsiteX598" fmla="*/ 10088789 w 14030783"/>
                <a:gd name="connsiteY598" fmla="*/ 4868598 h 9738027"/>
                <a:gd name="connsiteX599" fmla="*/ 10141403 w 14030783"/>
                <a:gd name="connsiteY599" fmla="*/ 4758381 h 9738027"/>
                <a:gd name="connsiteX600" fmla="*/ 10227809 w 14030783"/>
                <a:gd name="connsiteY600" fmla="*/ 4753164 h 9738027"/>
                <a:gd name="connsiteX601" fmla="*/ 10301060 w 14030783"/>
                <a:gd name="connsiteY601" fmla="*/ 4791490 h 9738027"/>
                <a:gd name="connsiteX602" fmla="*/ 10350727 w 14030783"/>
                <a:gd name="connsiteY602" fmla="*/ 4762462 h 9738027"/>
                <a:gd name="connsiteX603" fmla="*/ 10404021 w 14030783"/>
                <a:gd name="connsiteY603" fmla="*/ 4752710 h 9738027"/>
                <a:gd name="connsiteX604" fmla="*/ 10461851 w 14030783"/>
                <a:gd name="connsiteY604" fmla="*/ 4698963 h 9738027"/>
                <a:gd name="connsiteX605" fmla="*/ 10486117 w 14030783"/>
                <a:gd name="connsiteY605" fmla="*/ 4607114 h 9738027"/>
                <a:gd name="connsiteX606" fmla="*/ 10530341 w 14030783"/>
                <a:gd name="connsiteY606" fmla="*/ 4532502 h 9738027"/>
                <a:gd name="connsiteX607" fmla="*/ 10634435 w 14030783"/>
                <a:gd name="connsiteY607" fmla="*/ 4520028 h 9738027"/>
                <a:gd name="connsiteX608" fmla="*/ 10677978 w 14030783"/>
                <a:gd name="connsiteY608" fmla="*/ 4491000 h 9738027"/>
                <a:gd name="connsiteX609" fmla="*/ 10750549 w 14030783"/>
                <a:gd name="connsiteY609" fmla="*/ 4403914 h 9738027"/>
                <a:gd name="connsiteX610" fmla="*/ 10794092 w 14030783"/>
                <a:gd name="connsiteY610" fmla="*/ 4360371 h 9738027"/>
                <a:gd name="connsiteX611" fmla="*/ 10814503 w 14030783"/>
                <a:gd name="connsiteY611" fmla="*/ 4302314 h 9738027"/>
                <a:gd name="connsiteX612" fmla="*/ 10887528 w 14030783"/>
                <a:gd name="connsiteY612" fmla="*/ 4251514 h 9738027"/>
                <a:gd name="connsiteX613" fmla="*/ 11016116 w 14030783"/>
                <a:gd name="connsiteY613" fmla="*/ 4232464 h 9738027"/>
                <a:gd name="connsiteX614" fmla="*/ 11142209 w 14030783"/>
                <a:gd name="connsiteY614" fmla="*/ 4307983 h 9738027"/>
                <a:gd name="connsiteX615" fmla="*/ 11165794 w 14030783"/>
                <a:gd name="connsiteY615" fmla="*/ 4433170 h 9738027"/>
                <a:gd name="connsiteX616" fmla="*/ 11117489 w 14030783"/>
                <a:gd name="connsiteY616" fmla="*/ 4505514 h 9738027"/>
                <a:gd name="connsiteX617" fmla="*/ 11087553 w 14030783"/>
                <a:gd name="connsiteY617" fmla="*/ 4551552 h 9738027"/>
                <a:gd name="connsiteX618" fmla="*/ 11088687 w 14030783"/>
                <a:gd name="connsiteY618" fmla="*/ 4577632 h 9738027"/>
                <a:gd name="connsiteX619" fmla="*/ 11026321 w 14030783"/>
                <a:gd name="connsiteY619" fmla="*/ 4592600 h 9738027"/>
                <a:gd name="connsiteX620" fmla="*/ 11011807 w 14030783"/>
                <a:gd name="connsiteY620" fmla="*/ 4650657 h 9738027"/>
                <a:gd name="connsiteX621" fmla="*/ 11098892 w 14030783"/>
                <a:gd name="connsiteY621" fmla="*/ 4665171 h 9738027"/>
                <a:gd name="connsiteX622" fmla="*/ 11055349 w 14030783"/>
                <a:gd name="connsiteY622" fmla="*/ 4708714 h 9738027"/>
                <a:gd name="connsiteX623" fmla="*/ 11040835 w 14030783"/>
                <a:gd name="connsiteY623" fmla="*/ 4752257 h 9738027"/>
                <a:gd name="connsiteX624" fmla="*/ 11055349 w 14030783"/>
                <a:gd name="connsiteY624" fmla="*/ 4781285 h 9738027"/>
                <a:gd name="connsiteX625" fmla="*/ 11098892 w 14030783"/>
                <a:gd name="connsiteY625" fmla="*/ 4737743 h 9738027"/>
                <a:gd name="connsiteX626" fmla="*/ 11229521 w 14030783"/>
                <a:gd name="connsiteY626" fmla="*/ 4650657 h 9738027"/>
                <a:gd name="connsiteX627" fmla="*/ 11287578 w 14030783"/>
                <a:gd name="connsiteY627" fmla="*/ 4636143 h 9738027"/>
                <a:gd name="connsiteX628" fmla="*/ 11374664 w 14030783"/>
                <a:gd name="connsiteY628" fmla="*/ 4592600 h 9738027"/>
                <a:gd name="connsiteX629" fmla="*/ 11461749 w 14030783"/>
                <a:gd name="connsiteY629" fmla="*/ 4549057 h 9738027"/>
                <a:gd name="connsiteX630" fmla="*/ 11577864 w 14030783"/>
                <a:gd name="connsiteY63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664586 w 14030783"/>
                <a:gd name="connsiteY123" fmla="*/ 1893170 h 9738027"/>
                <a:gd name="connsiteX124" fmla="*/ 9614354 w 14030783"/>
                <a:gd name="connsiteY124" fmla="*/ 1939093 h 9738027"/>
                <a:gd name="connsiteX125" fmla="*/ 9657442 w 14030783"/>
                <a:gd name="connsiteY125" fmla="*/ 1994543 h 9738027"/>
                <a:gd name="connsiteX126" fmla="*/ 9727860 w 14030783"/>
                <a:gd name="connsiteY126" fmla="*/ 2082195 h 9738027"/>
                <a:gd name="connsiteX127" fmla="*/ 9887063 w 14030783"/>
                <a:gd name="connsiteY127" fmla="*/ 2040694 h 9738027"/>
                <a:gd name="connsiteX128" fmla="*/ 9952264 w 14030783"/>
                <a:gd name="connsiteY128" fmla="*/ 2067114 h 9738027"/>
                <a:gd name="connsiteX129" fmla="*/ 10010321 w 14030783"/>
                <a:gd name="connsiteY129" fmla="*/ 2096143 h 9738027"/>
                <a:gd name="connsiteX130" fmla="*/ 10053864 w 14030783"/>
                <a:gd name="connsiteY130" fmla="*/ 2110657 h 9738027"/>
                <a:gd name="connsiteX131" fmla="*/ 10068378 w 14030783"/>
                <a:gd name="connsiteY131" fmla="*/ 2067114 h 9738027"/>
                <a:gd name="connsiteX132" fmla="*/ 10156485 w 14030783"/>
                <a:gd name="connsiteY132" fmla="*/ 2001233 h 9738027"/>
                <a:gd name="connsiteX133" fmla="*/ 10285865 w 14030783"/>
                <a:gd name="connsiteY133" fmla="*/ 2007129 h 9738027"/>
                <a:gd name="connsiteX134" fmla="*/ 10387692 w 14030783"/>
                <a:gd name="connsiteY134" fmla="*/ 2067114 h 9738027"/>
                <a:gd name="connsiteX135" fmla="*/ 10416721 w 14030783"/>
                <a:gd name="connsiteY135" fmla="*/ 2110657 h 9738027"/>
                <a:gd name="connsiteX136" fmla="*/ 10476933 w 14030783"/>
                <a:gd name="connsiteY136" fmla="*/ 2173930 h 9738027"/>
                <a:gd name="connsiteX137" fmla="*/ 10566399 w 14030783"/>
                <a:gd name="connsiteY137" fmla="*/ 2261243 h 9738027"/>
                <a:gd name="connsiteX138" fmla="*/ 10590892 w 14030783"/>
                <a:gd name="connsiteY138" fmla="*/ 2328371 h 9738027"/>
                <a:gd name="connsiteX139" fmla="*/ 10576378 w 14030783"/>
                <a:gd name="connsiteY139" fmla="*/ 2429971 h 9738027"/>
                <a:gd name="connsiteX140" fmla="*/ 10489292 w 14030783"/>
                <a:gd name="connsiteY140" fmla="*/ 2415457 h 9738027"/>
                <a:gd name="connsiteX141" fmla="*/ 10366035 w 14030783"/>
                <a:gd name="connsiteY141" fmla="*/ 2384614 h 9738027"/>
                <a:gd name="connsiteX142" fmla="*/ 10081191 w 14030783"/>
                <a:gd name="connsiteY142" fmla="*/ 2437115 h 9738027"/>
                <a:gd name="connsiteX143" fmla="*/ 10049554 w 14030783"/>
                <a:gd name="connsiteY143" fmla="*/ 2519439 h 9738027"/>
                <a:gd name="connsiteX144" fmla="*/ 9954417 w 14030783"/>
                <a:gd name="connsiteY144" fmla="*/ 2541550 h 9738027"/>
                <a:gd name="connsiteX145" fmla="*/ 9875498 w 14030783"/>
                <a:gd name="connsiteY145" fmla="*/ 2529870 h 9738027"/>
                <a:gd name="connsiteX146" fmla="*/ 9823336 w 14030783"/>
                <a:gd name="connsiteY146" fmla="*/ 2608678 h 9738027"/>
                <a:gd name="connsiteX147" fmla="*/ 9749064 w 14030783"/>
                <a:gd name="connsiteY147" fmla="*/ 2705743 h 9738027"/>
                <a:gd name="connsiteX148" fmla="*/ 9647464 w 14030783"/>
                <a:gd name="connsiteY148" fmla="*/ 2807343 h 9738027"/>
                <a:gd name="connsiteX149" fmla="*/ 9415235 w 14030783"/>
                <a:gd name="connsiteY149" fmla="*/ 2821857 h 9738027"/>
                <a:gd name="connsiteX150" fmla="*/ 9371692 w 14030783"/>
                <a:gd name="connsiteY150" fmla="*/ 2850885 h 9738027"/>
                <a:gd name="connsiteX151" fmla="*/ 9313635 w 14030783"/>
                <a:gd name="connsiteY151" fmla="*/ 2923457 h 9738027"/>
                <a:gd name="connsiteX152" fmla="*/ 9284607 w 14030783"/>
                <a:gd name="connsiteY152" fmla="*/ 2967000 h 9738027"/>
                <a:gd name="connsiteX153" fmla="*/ 9197521 w 14030783"/>
                <a:gd name="connsiteY153" fmla="*/ 3025057 h 9738027"/>
                <a:gd name="connsiteX154" fmla="*/ 9095921 w 14030783"/>
                <a:gd name="connsiteY154" fmla="*/ 3010543 h 9738027"/>
                <a:gd name="connsiteX155" fmla="*/ 9052378 w 14030783"/>
                <a:gd name="connsiteY155" fmla="*/ 2981514 h 9738027"/>
                <a:gd name="connsiteX156" fmla="*/ 8950778 w 14030783"/>
                <a:gd name="connsiteY156" fmla="*/ 2952485 h 9738027"/>
                <a:gd name="connsiteX157" fmla="*/ 8863692 w 14030783"/>
                <a:gd name="connsiteY157" fmla="*/ 2923457 h 9738027"/>
                <a:gd name="connsiteX158" fmla="*/ 8820149 w 14030783"/>
                <a:gd name="connsiteY158" fmla="*/ 2937971 h 9738027"/>
                <a:gd name="connsiteX159" fmla="*/ 8762092 w 14030783"/>
                <a:gd name="connsiteY159" fmla="*/ 3068600 h 9738027"/>
                <a:gd name="connsiteX160" fmla="*/ 8747578 w 14030783"/>
                <a:gd name="connsiteY160" fmla="*/ 3112143 h 9738027"/>
                <a:gd name="connsiteX161" fmla="*/ 8733064 w 14030783"/>
                <a:gd name="connsiteY161" fmla="*/ 3155685 h 9738027"/>
                <a:gd name="connsiteX162" fmla="*/ 8776607 w 14030783"/>
                <a:gd name="connsiteY162" fmla="*/ 3358885 h 9738027"/>
                <a:gd name="connsiteX163" fmla="*/ 8791121 w 14030783"/>
                <a:gd name="connsiteY163" fmla="*/ 3402428 h 9738027"/>
                <a:gd name="connsiteX164" fmla="*/ 8689521 w 14030783"/>
                <a:gd name="connsiteY164" fmla="*/ 3460485 h 9738027"/>
                <a:gd name="connsiteX165" fmla="*/ 8602435 w 14030783"/>
                <a:gd name="connsiteY165" fmla="*/ 3504028 h 9738027"/>
                <a:gd name="connsiteX166" fmla="*/ 8566035 w 14030783"/>
                <a:gd name="connsiteY166" fmla="*/ 3552107 h 9738027"/>
                <a:gd name="connsiteX167" fmla="*/ 8500835 w 14030783"/>
                <a:gd name="connsiteY167" fmla="*/ 3620143 h 9738027"/>
                <a:gd name="connsiteX168" fmla="*/ 8428490 w 14030783"/>
                <a:gd name="connsiteY168" fmla="*/ 3652459 h 9738027"/>
                <a:gd name="connsiteX169" fmla="*/ 8375423 w 14030783"/>
                <a:gd name="connsiteY169" fmla="*/ 3686024 h 9738027"/>
                <a:gd name="connsiteX170" fmla="*/ 8261010 w 14030783"/>
                <a:gd name="connsiteY170" fmla="*/ 3787170 h 9738027"/>
                <a:gd name="connsiteX171" fmla="*/ 8137751 w 14030783"/>
                <a:gd name="connsiteY171" fmla="*/ 3783882 h 9738027"/>
                <a:gd name="connsiteX172" fmla="*/ 7977641 w 14030783"/>
                <a:gd name="connsiteY172" fmla="*/ 3772203 h 9738027"/>
                <a:gd name="connsiteX173" fmla="*/ 7876721 w 14030783"/>
                <a:gd name="connsiteY173" fmla="*/ 3765285 h 9738027"/>
                <a:gd name="connsiteX174" fmla="*/ 7760607 w 14030783"/>
                <a:gd name="connsiteY174" fmla="*/ 3760750 h 9738027"/>
                <a:gd name="connsiteX175" fmla="*/ 7695632 w 14030783"/>
                <a:gd name="connsiteY175" fmla="*/ 3787397 h 9738027"/>
                <a:gd name="connsiteX176" fmla="*/ 7649709 w 14030783"/>
                <a:gd name="connsiteY176" fmla="*/ 3813818 h 9738027"/>
                <a:gd name="connsiteX177" fmla="*/ 7601403 w 14030783"/>
                <a:gd name="connsiteY177" fmla="*/ 3835702 h 9738027"/>
                <a:gd name="connsiteX178" fmla="*/ 7499349 w 14030783"/>
                <a:gd name="connsiteY178" fmla="*/ 3881400 h 9738027"/>
                <a:gd name="connsiteX179" fmla="*/ 7455807 w 14030783"/>
                <a:gd name="connsiteY179" fmla="*/ 3910428 h 9738027"/>
                <a:gd name="connsiteX180" fmla="*/ 7426778 w 14030783"/>
                <a:gd name="connsiteY180" fmla="*/ 3953971 h 9738027"/>
                <a:gd name="connsiteX181" fmla="*/ 7339692 w 14030783"/>
                <a:gd name="connsiteY181" fmla="*/ 3983000 h 9738027"/>
                <a:gd name="connsiteX182" fmla="*/ 7209064 w 14030783"/>
                <a:gd name="connsiteY182" fmla="*/ 4012028 h 9738027"/>
                <a:gd name="connsiteX183" fmla="*/ 7123678 w 14030783"/>
                <a:gd name="connsiteY183" fmla="*/ 3927551 h 9738027"/>
                <a:gd name="connsiteX184" fmla="*/ 7020378 w 14030783"/>
                <a:gd name="connsiteY184" fmla="*/ 3924943 h 9738027"/>
                <a:gd name="connsiteX185" fmla="*/ 6915604 w 14030783"/>
                <a:gd name="connsiteY185" fmla="*/ 3941952 h 9738027"/>
                <a:gd name="connsiteX186" fmla="*/ 6788149 w 14030783"/>
                <a:gd name="connsiteY186" fmla="*/ 3905213 h 9738027"/>
                <a:gd name="connsiteX187" fmla="*/ 6676571 w 14030783"/>
                <a:gd name="connsiteY187" fmla="*/ 3860989 h 9738027"/>
                <a:gd name="connsiteX188" fmla="*/ 6584722 w 14030783"/>
                <a:gd name="connsiteY188" fmla="*/ 3822435 h 9738027"/>
                <a:gd name="connsiteX189" fmla="*/ 6526892 w 14030783"/>
                <a:gd name="connsiteY189" fmla="*/ 3798396 h 9738027"/>
                <a:gd name="connsiteX190" fmla="*/ 6466680 w 14030783"/>
                <a:gd name="connsiteY190" fmla="*/ 3781501 h 9738027"/>
                <a:gd name="connsiteX191" fmla="*/ 6265635 w 14030783"/>
                <a:gd name="connsiteY191" fmla="*/ 3692714 h 9738027"/>
                <a:gd name="connsiteX192" fmla="*/ 6207578 w 14030783"/>
                <a:gd name="connsiteY192" fmla="*/ 3678200 h 9738027"/>
                <a:gd name="connsiteX193" fmla="*/ 5960835 w 14030783"/>
                <a:gd name="connsiteY193" fmla="*/ 3663685 h 9738027"/>
                <a:gd name="connsiteX194" fmla="*/ 5627007 w 14030783"/>
                <a:gd name="connsiteY194" fmla="*/ 3663685 h 9738027"/>
                <a:gd name="connsiteX195" fmla="*/ 5568949 w 14030783"/>
                <a:gd name="connsiteY195" fmla="*/ 3678200 h 9738027"/>
                <a:gd name="connsiteX196" fmla="*/ 5481864 w 14030783"/>
                <a:gd name="connsiteY196" fmla="*/ 3692714 h 9738027"/>
                <a:gd name="connsiteX197" fmla="*/ 5293178 w 14030783"/>
                <a:gd name="connsiteY197" fmla="*/ 3678200 h 9738027"/>
                <a:gd name="connsiteX198" fmla="*/ 5206092 w 14030783"/>
                <a:gd name="connsiteY198" fmla="*/ 3620143 h 9738027"/>
                <a:gd name="connsiteX199" fmla="*/ 5191578 w 14030783"/>
                <a:gd name="connsiteY199" fmla="*/ 3576600 h 9738027"/>
                <a:gd name="connsiteX200" fmla="*/ 5104492 w 14030783"/>
                <a:gd name="connsiteY200" fmla="*/ 3489514 h 9738027"/>
                <a:gd name="connsiteX201" fmla="*/ 5070701 w 14030783"/>
                <a:gd name="connsiteY201" fmla="*/ 3392450 h 9738027"/>
                <a:gd name="connsiteX202" fmla="*/ 5022623 w 14030783"/>
                <a:gd name="connsiteY202" fmla="*/ 3281325 h 9738027"/>
                <a:gd name="connsiteX203" fmla="*/ 5031921 w 14030783"/>
                <a:gd name="connsiteY203" fmla="*/ 3213743 h 9738027"/>
                <a:gd name="connsiteX204" fmla="*/ 4959349 w 14030783"/>
                <a:gd name="connsiteY204" fmla="*/ 3199228 h 9738027"/>
                <a:gd name="connsiteX205" fmla="*/ 4879408 w 14030783"/>
                <a:gd name="connsiteY205" fmla="*/ 3194693 h 9738027"/>
                <a:gd name="connsiteX206" fmla="*/ 4785178 w 14030783"/>
                <a:gd name="connsiteY206" fmla="*/ 3141171 h 9738027"/>
                <a:gd name="connsiteX207" fmla="*/ 4727121 w 14030783"/>
                <a:gd name="connsiteY207" fmla="*/ 3054085 h 9738027"/>
                <a:gd name="connsiteX208" fmla="*/ 4683578 w 14030783"/>
                <a:gd name="connsiteY208" fmla="*/ 3039571 h 9738027"/>
                <a:gd name="connsiteX209" fmla="*/ 4640035 w 14030783"/>
                <a:gd name="connsiteY209" fmla="*/ 3010543 h 9738027"/>
                <a:gd name="connsiteX210" fmla="*/ 4494892 w 14030783"/>
                <a:gd name="connsiteY210" fmla="*/ 2981514 h 9738027"/>
                <a:gd name="connsiteX211" fmla="*/ 4318113 w 14030783"/>
                <a:gd name="connsiteY211" fmla="*/ 2930828 h 9738027"/>
                <a:gd name="connsiteX212" fmla="*/ 4132035 w 14030783"/>
                <a:gd name="connsiteY212" fmla="*/ 2894428 h 9738027"/>
                <a:gd name="connsiteX213" fmla="*/ 4056856 w 14030783"/>
                <a:gd name="connsiteY213" fmla="*/ 2901119 h 9738027"/>
                <a:gd name="connsiteX214" fmla="*/ 3975213 w 14030783"/>
                <a:gd name="connsiteY214" fmla="*/ 2864946 h 9738027"/>
                <a:gd name="connsiteX215" fmla="*/ 3950948 w 14030783"/>
                <a:gd name="connsiteY215" fmla="*/ 2777520 h 9738027"/>
                <a:gd name="connsiteX216" fmla="*/ 4034292 w 14030783"/>
                <a:gd name="connsiteY216" fmla="*/ 2620358 h 9738027"/>
                <a:gd name="connsiteX217" fmla="*/ 4030435 w 14030783"/>
                <a:gd name="connsiteY217" fmla="*/ 2488028 h 9738027"/>
                <a:gd name="connsiteX218" fmla="*/ 3996871 w 14030783"/>
                <a:gd name="connsiteY218" fmla="*/ 2328144 h 9738027"/>
                <a:gd name="connsiteX219" fmla="*/ 3936433 w 14030783"/>
                <a:gd name="connsiteY219" fmla="*/ 2221328 h 9738027"/>
                <a:gd name="connsiteX220" fmla="*/ 3914321 w 14030783"/>
                <a:gd name="connsiteY220" fmla="*/ 2139685 h 9738027"/>
                <a:gd name="connsiteX221" fmla="*/ 3783466 w 14030783"/>
                <a:gd name="connsiteY221" fmla="*/ 1999305 h 9738027"/>
                <a:gd name="connsiteX222" fmla="*/ 3712823 w 14030783"/>
                <a:gd name="connsiteY222" fmla="*/ 1951226 h 9738027"/>
                <a:gd name="connsiteX223" fmla="*/ 3606913 w 14030783"/>
                <a:gd name="connsiteY223" fmla="*/ 1968122 h 9738027"/>
                <a:gd name="connsiteX224" fmla="*/ 3493407 w 14030783"/>
                <a:gd name="connsiteY224" fmla="*/ 1951000 h 9738027"/>
                <a:gd name="connsiteX225" fmla="*/ 3464378 w 14030783"/>
                <a:gd name="connsiteY225" fmla="*/ 1907457 h 9738027"/>
                <a:gd name="connsiteX226" fmla="*/ 3406321 w 14030783"/>
                <a:gd name="connsiteY226" fmla="*/ 1849400 h 9738027"/>
                <a:gd name="connsiteX227" fmla="*/ 3322524 w 14030783"/>
                <a:gd name="connsiteY227" fmla="*/ 1756418 h 9738027"/>
                <a:gd name="connsiteX228" fmla="*/ 3297577 w 14030783"/>
                <a:gd name="connsiteY228" fmla="*/ 1640757 h 9738027"/>
                <a:gd name="connsiteX229" fmla="*/ 3261178 w 14030783"/>
                <a:gd name="connsiteY229" fmla="*/ 1588143 h 9738027"/>
                <a:gd name="connsiteX230" fmla="*/ 3133158 w 14030783"/>
                <a:gd name="connsiteY230" fmla="*/ 1569319 h 9738027"/>
                <a:gd name="connsiteX231" fmla="*/ 3066255 w 14030783"/>
                <a:gd name="connsiteY231" fmla="*/ 1617626 h 9738027"/>
                <a:gd name="connsiteX232" fmla="*/ 3031557 w 14030783"/>
                <a:gd name="connsiteY232" fmla="*/ 1714235 h 9738027"/>
                <a:gd name="connsiteX233" fmla="*/ 3014435 w 14030783"/>
                <a:gd name="connsiteY233" fmla="*/ 1776828 h 9738027"/>
                <a:gd name="connsiteX234" fmla="*/ 2949235 w 14030783"/>
                <a:gd name="connsiteY234" fmla="*/ 1808012 h 9738027"/>
                <a:gd name="connsiteX235" fmla="*/ 2829379 w 14030783"/>
                <a:gd name="connsiteY235" fmla="*/ 1820258 h 9738027"/>
                <a:gd name="connsiteX236" fmla="*/ 2804998 w 14030783"/>
                <a:gd name="connsiteY236" fmla="*/ 1842257 h 9738027"/>
                <a:gd name="connsiteX237" fmla="*/ 2772682 w 14030783"/>
                <a:gd name="connsiteY237" fmla="*/ 1878428 h 9738027"/>
                <a:gd name="connsiteX238" fmla="*/ 2757942 w 14030783"/>
                <a:gd name="connsiteY238" fmla="*/ 1998851 h 9738027"/>
                <a:gd name="connsiteX239" fmla="*/ 2772001 w 14030783"/>
                <a:gd name="connsiteY239" fmla="*/ 2139913 h 9738027"/>
                <a:gd name="connsiteX240" fmla="*/ 2771547 w 14030783"/>
                <a:gd name="connsiteY240" fmla="*/ 2255572 h 9738027"/>
                <a:gd name="connsiteX241" fmla="*/ 2695121 w 14030783"/>
                <a:gd name="connsiteY241" fmla="*/ 2328371 h 9738027"/>
                <a:gd name="connsiteX242" fmla="*/ 2457904 w 14030783"/>
                <a:gd name="connsiteY242" fmla="*/ 2320320 h 9738027"/>
                <a:gd name="connsiteX243" fmla="*/ 2317749 w 14030783"/>
                <a:gd name="connsiteY243" fmla="*/ 2284828 h 9738027"/>
                <a:gd name="connsiteX244" fmla="*/ 2274207 w 14030783"/>
                <a:gd name="connsiteY244" fmla="*/ 2270314 h 9738027"/>
                <a:gd name="connsiteX245" fmla="*/ 2143578 w 14030783"/>
                <a:gd name="connsiteY245" fmla="*/ 2284828 h 9738027"/>
                <a:gd name="connsiteX246" fmla="*/ 2129064 w 14030783"/>
                <a:gd name="connsiteY246" fmla="*/ 2357400 h 9738027"/>
                <a:gd name="connsiteX247" fmla="*/ 2099808 w 14030783"/>
                <a:gd name="connsiteY247" fmla="*/ 2463763 h 9738027"/>
                <a:gd name="connsiteX248" fmla="*/ 2070553 w 14030783"/>
                <a:gd name="connsiteY248" fmla="*/ 2561053 h 9738027"/>
                <a:gd name="connsiteX249" fmla="*/ 2027464 w 14030783"/>
                <a:gd name="connsiteY249" fmla="*/ 2647459 h 9738027"/>
                <a:gd name="connsiteX250" fmla="*/ 2025309 w 14030783"/>
                <a:gd name="connsiteY250" fmla="*/ 2780695 h 9738027"/>
                <a:gd name="connsiteX251" fmla="*/ 2085295 w 14030783"/>
                <a:gd name="connsiteY251" fmla="*/ 2852813 h 9738027"/>
                <a:gd name="connsiteX252" fmla="*/ 2020093 w 14030783"/>
                <a:gd name="connsiteY252" fmla="*/ 2903953 h 9738027"/>
                <a:gd name="connsiteX253" fmla="*/ 1918493 w 14030783"/>
                <a:gd name="connsiteY253" fmla="*/ 2846576 h 9738027"/>
                <a:gd name="connsiteX254" fmla="*/ 1817348 w 14030783"/>
                <a:gd name="connsiteY254" fmla="*/ 2863245 h 9738027"/>
                <a:gd name="connsiteX255" fmla="*/ 1621064 w 14030783"/>
                <a:gd name="connsiteY255" fmla="*/ 2908943 h 9738027"/>
                <a:gd name="connsiteX256" fmla="*/ 1582510 w 14030783"/>
                <a:gd name="connsiteY256" fmla="*/ 2933435 h 9738027"/>
                <a:gd name="connsiteX257" fmla="*/ 1512773 w 14030783"/>
                <a:gd name="connsiteY257" fmla="*/ 2955320 h 9738027"/>
                <a:gd name="connsiteX258" fmla="*/ 1517309 w 14030783"/>
                <a:gd name="connsiteY258" fmla="*/ 3013150 h 9738027"/>
                <a:gd name="connsiteX259" fmla="*/ 1549173 w 14030783"/>
                <a:gd name="connsiteY259" fmla="*/ 3107153 h 9738027"/>
                <a:gd name="connsiteX260" fmla="*/ 1592716 w 14030783"/>
                <a:gd name="connsiteY260" fmla="*/ 3191403 h 9738027"/>
                <a:gd name="connsiteX261" fmla="*/ 1641135 w 14030783"/>
                <a:gd name="connsiteY261" fmla="*/ 3379977 h 9738027"/>
                <a:gd name="connsiteX262" fmla="*/ 1679235 w 14030783"/>
                <a:gd name="connsiteY262" fmla="*/ 3515708 h 9738027"/>
                <a:gd name="connsiteX263" fmla="*/ 1611766 w 14030783"/>
                <a:gd name="connsiteY263" fmla="*/ 3576373 h 9738027"/>
                <a:gd name="connsiteX264" fmla="*/ 1603941 w 14030783"/>
                <a:gd name="connsiteY264" fmla="*/ 3629214 h 9738027"/>
                <a:gd name="connsiteX265" fmla="*/ 1562554 w 14030783"/>
                <a:gd name="connsiteY265" fmla="*/ 3677633 h 9738027"/>
                <a:gd name="connsiteX266" fmla="*/ 1524454 w 14030783"/>
                <a:gd name="connsiteY266" fmla="*/ 3753833 h 9738027"/>
                <a:gd name="connsiteX267" fmla="*/ 1548492 w 14030783"/>
                <a:gd name="connsiteY267" fmla="*/ 3852371 h 9738027"/>
                <a:gd name="connsiteX268" fmla="*/ 1504949 w 14030783"/>
                <a:gd name="connsiteY268" fmla="*/ 3866885 h 9738027"/>
                <a:gd name="connsiteX269" fmla="*/ 1446892 w 14030783"/>
                <a:gd name="connsiteY269" fmla="*/ 3881400 h 9738027"/>
                <a:gd name="connsiteX270" fmla="*/ 1427615 w 14030783"/>
                <a:gd name="connsiteY270" fmla="*/ 3913037 h 9738027"/>
                <a:gd name="connsiteX271" fmla="*/ 1374548 w 14030783"/>
                <a:gd name="connsiteY271" fmla="*/ 3939910 h 9738027"/>
                <a:gd name="connsiteX272" fmla="*/ 1333386 w 14030783"/>
                <a:gd name="connsiteY272" fmla="*/ 3980845 h 9738027"/>
                <a:gd name="connsiteX273" fmla="*/ 1200149 w 14030783"/>
                <a:gd name="connsiteY273" fmla="*/ 4041057 h 9738027"/>
                <a:gd name="connsiteX274" fmla="*/ 1132114 w 14030783"/>
                <a:gd name="connsiteY274" fmla="*/ 4089135 h 9738027"/>
                <a:gd name="connsiteX275" fmla="*/ 1102858 w 14030783"/>
                <a:gd name="connsiteY275" fmla="*/ 4120319 h 9738027"/>
                <a:gd name="connsiteX276" fmla="*/ 1052398 w 14030783"/>
                <a:gd name="connsiteY276" fmla="*/ 4154337 h 9738027"/>
                <a:gd name="connsiteX277" fmla="*/ 996269 w 14030783"/>
                <a:gd name="connsiteY277" fmla="*/ 4183591 h 9738027"/>
                <a:gd name="connsiteX278" fmla="*/ 870857 w 14030783"/>
                <a:gd name="connsiteY278" fmla="*/ 4203322 h 9738027"/>
                <a:gd name="connsiteX279" fmla="*/ 759958 w 14030783"/>
                <a:gd name="connsiteY279" fmla="*/ 4204229 h 9738027"/>
                <a:gd name="connsiteX280" fmla="*/ 716642 w 14030783"/>
                <a:gd name="connsiteY280" fmla="*/ 4307531 h 9738027"/>
                <a:gd name="connsiteX281" fmla="*/ 648607 w 14030783"/>
                <a:gd name="connsiteY281" fmla="*/ 4389400 h 9738027"/>
                <a:gd name="connsiteX282" fmla="*/ 561521 w 14030783"/>
                <a:gd name="connsiteY282" fmla="*/ 4432943 h 9738027"/>
                <a:gd name="connsiteX283" fmla="*/ 474435 w 14030783"/>
                <a:gd name="connsiteY283" fmla="*/ 4418428 h 9738027"/>
                <a:gd name="connsiteX284" fmla="*/ 459921 w 14030783"/>
                <a:gd name="connsiteY284" fmla="*/ 4374885 h 9738027"/>
                <a:gd name="connsiteX285" fmla="*/ 416378 w 14030783"/>
                <a:gd name="connsiteY285" fmla="*/ 4345857 h 9738027"/>
                <a:gd name="connsiteX286" fmla="*/ 358321 w 14030783"/>
                <a:gd name="connsiteY286" fmla="*/ 4360371 h 9738027"/>
                <a:gd name="connsiteX287" fmla="*/ 300264 w 14030783"/>
                <a:gd name="connsiteY287" fmla="*/ 4403914 h 9738027"/>
                <a:gd name="connsiteX288" fmla="*/ 169635 w 14030783"/>
                <a:gd name="connsiteY288" fmla="*/ 4476485 h 9738027"/>
                <a:gd name="connsiteX289" fmla="*/ 103980 w 14030783"/>
                <a:gd name="connsiteY289" fmla="*/ 4551438 h 9738027"/>
                <a:gd name="connsiteX290" fmla="*/ 72571 w 14030783"/>
                <a:gd name="connsiteY290" fmla="*/ 4643287 h 9738027"/>
                <a:gd name="connsiteX291" fmla="*/ 453 w 14030783"/>
                <a:gd name="connsiteY291" fmla="*/ 4715858 h 9738027"/>
                <a:gd name="connsiteX292" fmla="*/ 52840 w 14030783"/>
                <a:gd name="connsiteY292" fmla="*/ 4784914 h 9738027"/>
                <a:gd name="connsiteX293" fmla="*/ 53521 w 14030783"/>
                <a:gd name="connsiteY293" fmla="*/ 4853857 h 9738027"/>
                <a:gd name="connsiteX294" fmla="*/ 111578 w 14030783"/>
                <a:gd name="connsiteY294" fmla="*/ 4868371 h 9738027"/>
                <a:gd name="connsiteX295" fmla="*/ 155121 w 14030783"/>
                <a:gd name="connsiteY295" fmla="*/ 4882885 h 9738027"/>
                <a:gd name="connsiteX296" fmla="*/ 256721 w 14030783"/>
                <a:gd name="connsiteY296" fmla="*/ 4984485 h 9738027"/>
                <a:gd name="connsiteX297" fmla="*/ 319086 w 14030783"/>
                <a:gd name="connsiteY297" fmla="*/ 5098219 h 9738027"/>
                <a:gd name="connsiteX298" fmla="*/ 304572 w 14030783"/>
                <a:gd name="connsiteY298" fmla="*/ 5294275 h 9738027"/>
                <a:gd name="connsiteX299" fmla="*/ 242207 w 14030783"/>
                <a:gd name="connsiteY299" fmla="*/ 5390885 h 9738027"/>
                <a:gd name="connsiteX300" fmla="*/ 300264 w 14030783"/>
                <a:gd name="connsiteY300" fmla="*/ 5419914 h 9738027"/>
                <a:gd name="connsiteX301" fmla="*/ 358321 w 14030783"/>
                <a:gd name="connsiteY301" fmla="*/ 5434428 h 9738027"/>
                <a:gd name="connsiteX302" fmla="*/ 401864 w 14030783"/>
                <a:gd name="connsiteY302" fmla="*/ 5463457 h 9738027"/>
                <a:gd name="connsiteX303" fmla="*/ 445407 w 14030783"/>
                <a:gd name="connsiteY303" fmla="*/ 5477971 h 9738027"/>
                <a:gd name="connsiteX304" fmla="*/ 567985 w 14030783"/>
                <a:gd name="connsiteY304" fmla="*/ 5522195 h 9738027"/>
                <a:gd name="connsiteX305" fmla="*/ 573201 w 14030783"/>
                <a:gd name="connsiteY305" fmla="*/ 5647380 h 9738027"/>
                <a:gd name="connsiteX306" fmla="*/ 587715 w 14030783"/>
                <a:gd name="connsiteY306" fmla="*/ 5739228 h 9738027"/>
                <a:gd name="connsiteX307" fmla="*/ 715282 w 14030783"/>
                <a:gd name="connsiteY307" fmla="*/ 5711333 h 9738027"/>
                <a:gd name="connsiteX308" fmla="*/ 754742 w 14030783"/>
                <a:gd name="connsiteY308" fmla="*/ 5764402 h 9738027"/>
                <a:gd name="connsiteX309" fmla="*/ 822778 w 14030783"/>
                <a:gd name="connsiteY309" fmla="*/ 5811800 h 9738027"/>
                <a:gd name="connsiteX310" fmla="*/ 982435 w 14030783"/>
                <a:gd name="connsiteY310" fmla="*/ 5826314 h 9738027"/>
                <a:gd name="connsiteX311" fmla="*/ 1061470 w 14030783"/>
                <a:gd name="connsiteY311" fmla="*/ 5855796 h 9738027"/>
                <a:gd name="connsiteX312" fmla="*/ 1064304 w 14030783"/>
                <a:gd name="connsiteY312" fmla="*/ 5925533 h 9738027"/>
                <a:gd name="connsiteX313" fmla="*/ 1069295 w 14030783"/>
                <a:gd name="connsiteY313" fmla="*/ 6024751 h 9738027"/>
                <a:gd name="connsiteX314" fmla="*/ 1156607 w 14030783"/>
                <a:gd name="connsiteY314" fmla="*/ 6087571 h 9738027"/>
                <a:gd name="connsiteX315" fmla="*/ 1214890 w 14030783"/>
                <a:gd name="connsiteY315" fmla="*/ 6116033 h 9738027"/>
                <a:gd name="connsiteX316" fmla="*/ 1229178 w 14030783"/>
                <a:gd name="connsiteY316" fmla="*/ 6189171 h 9738027"/>
                <a:gd name="connsiteX317" fmla="*/ 1185635 w 14030783"/>
                <a:gd name="connsiteY317" fmla="*/ 6218200 h 9738027"/>
                <a:gd name="connsiteX318" fmla="*/ 1207520 w 14030783"/>
                <a:gd name="connsiteY318" fmla="*/ 6388289 h 9738027"/>
                <a:gd name="connsiteX319" fmla="*/ 1265123 w 14030783"/>
                <a:gd name="connsiteY319" fmla="*/ 6477075 h 9738027"/>
                <a:gd name="connsiteX320" fmla="*/ 1313203 w 14030783"/>
                <a:gd name="connsiteY320" fmla="*/ 6568924 h 9738027"/>
                <a:gd name="connsiteX321" fmla="*/ 1265350 w 14030783"/>
                <a:gd name="connsiteY321" fmla="*/ 6651020 h 9738027"/>
                <a:gd name="connsiteX322" fmla="*/ 1163977 w 14030783"/>
                <a:gd name="connsiteY322" fmla="*/ 6610539 h 9738027"/>
                <a:gd name="connsiteX323" fmla="*/ 1142092 w 14030783"/>
                <a:gd name="connsiteY323" fmla="*/ 6682657 h 9738027"/>
                <a:gd name="connsiteX324" fmla="*/ 1176790 w 14030783"/>
                <a:gd name="connsiteY324" fmla="*/ 6768495 h 9738027"/>
                <a:gd name="connsiteX325" fmla="*/ 1173729 w 14030783"/>
                <a:gd name="connsiteY325" fmla="*/ 6871115 h 9738027"/>
                <a:gd name="connsiteX326" fmla="*/ 1188697 w 14030783"/>
                <a:gd name="connsiteY326" fmla="*/ 6955140 h 9738027"/>
                <a:gd name="connsiteX327" fmla="*/ 1248909 w 14030783"/>
                <a:gd name="connsiteY327" fmla="*/ 7021475 h 9738027"/>
                <a:gd name="connsiteX328" fmla="*/ 1405503 w 14030783"/>
                <a:gd name="connsiteY328" fmla="*/ 7104025 h 9738027"/>
                <a:gd name="connsiteX329" fmla="*/ 1487827 w 14030783"/>
                <a:gd name="connsiteY329" fmla="*/ 7157093 h 9738027"/>
                <a:gd name="connsiteX330" fmla="*/ 1569470 w 14030783"/>
                <a:gd name="connsiteY330" fmla="*/ 7212541 h 9738027"/>
                <a:gd name="connsiteX331" fmla="*/ 1650092 w 14030783"/>
                <a:gd name="connsiteY331" fmla="*/ 7263228 h 9738027"/>
                <a:gd name="connsiteX332" fmla="*/ 1693635 w 14030783"/>
                <a:gd name="connsiteY332" fmla="*/ 7277743 h 9738027"/>
                <a:gd name="connsiteX333" fmla="*/ 1780721 w 14030783"/>
                <a:gd name="connsiteY333" fmla="*/ 7321285 h 9738027"/>
                <a:gd name="connsiteX334" fmla="*/ 1853292 w 14030783"/>
                <a:gd name="connsiteY334" fmla="*/ 7248714 h 9738027"/>
                <a:gd name="connsiteX335" fmla="*/ 1968726 w 14030783"/>
                <a:gd name="connsiteY335" fmla="*/ 7251322 h 9738027"/>
                <a:gd name="connsiteX336" fmla="*/ 1995827 w 14030783"/>
                <a:gd name="connsiteY336" fmla="*/ 7319358 h 9738027"/>
                <a:gd name="connsiteX337" fmla="*/ 2082914 w 14030783"/>
                <a:gd name="connsiteY337" fmla="*/ 7348387 h 9738027"/>
                <a:gd name="connsiteX338" fmla="*/ 2172607 w 14030783"/>
                <a:gd name="connsiteY338" fmla="*/ 7389321 h 9738027"/>
                <a:gd name="connsiteX339" fmla="*/ 2224540 w 14030783"/>
                <a:gd name="connsiteY339" fmla="*/ 7423339 h 9738027"/>
                <a:gd name="connsiteX340" fmla="*/ 2249714 w 14030783"/>
                <a:gd name="connsiteY340" fmla="*/ 7440462 h 9738027"/>
                <a:gd name="connsiteX341" fmla="*/ 2262301 w 14030783"/>
                <a:gd name="connsiteY341" fmla="*/ 7472098 h 9738027"/>
                <a:gd name="connsiteX342" fmla="*/ 2298359 w 14030783"/>
                <a:gd name="connsiteY342" fmla="*/ 7501920 h 9738027"/>
                <a:gd name="connsiteX343" fmla="*/ 2324893 w 14030783"/>
                <a:gd name="connsiteY343" fmla="*/ 7517569 h 9738027"/>
                <a:gd name="connsiteX344" fmla="*/ 2450986 w 14030783"/>
                <a:gd name="connsiteY344" fmla="*/ 7496364 h 9738027"/>
                <a:gd name="connsiteX345" fmla="*/ 2482623 w 14030783"/>
                <a:gd name="connsiteY345" fmla="*/ 7618714 h 9738027"/>
                <a:gd name="connsiteX346" fmla="*/ 2535464 w 14030783"/>
                <a:gd name="connsiteY346" fmla="*/ 7655114 h 9738027"/>
                <a:gd name="connsiteX347" fmla="*/ 2622549 w 14030783"/>
                <a:gd name="connsiteY347" fmla="*/ 7684143 h 9738027"/>
                <a:gd name="connsiteX348" fmla="*/ 2682760 w 14030783"/>
                <a:gd name="connsiteY348" fmla="*/ 7741746 h 9738027"/>
                <a:gd name="connsiteX349" fmla="*/ 2791278 w 14030783"/>
                <a:gd name="connsiteY349" fmla="*/ 7744582 h 9738027"/>
                <a:gd name="connsiteX350" fmla="*/ 2847408 w 14030783"/>
                <a:gd name="connsiteY350" fmla="*/ 7814545 h 9738027"/>
                <a:gd name="connsiteX351" fmla="*/ 2927349 w 14030783"/>
                <a:gd name="connsiteY351" fmla="*/ 7807627 h 9738027"/>
                <a:gd name="connsiteX352" fmla="*/ 3007065 w 14030783"/>
                <a:gd name="connsiteY352" fmla="*/ 7838810 h 9738027"/>
                <a:gd name="connsiteX353" fmla="*/ 3145064 w 14030783"/>
                <a:gd name="connsiteY353" fmla="*/ 7843800 h 9738027"/>
                <a:gd name="connsiteX354" fmla="*/ 3254035 w 14030783"/>
                <a:gd name="connsiteY354" fmla="*/ 7881900 h 9738027"/>
                <a:gd name="connsiteX355" fmla="*/ 3367314 w 14030783"/>
                <a:gd name="connsiteY355" fmla="*/ 7843346 h 9738027"/>
                <a:gd name="connsiteX356" fmla="*/ 3456780 w 14030783"/>
                <a:gd name="connsiteY356" fmla="*/ 7819988 h 9738027"/>
                <a:gd name="connsiteX357" fmla="*/ 3480820 w 14030783"/>
                <a:gd name="connsiteY357" fmla="*/ 7878044 h 9738027"/>
                <a:gd name="connsiteX358" fmla="*/ 3490571 w 14030783"/>
                <a:gd name="connsiteY358" fmla="*/ 7923969 h 9738027"/>
                <a:gd name="connsiteX359" fmla="*/ 3512229 w 14030783"/>
                <a:gd name="connsiteY359" fmla="*/ 7982025 h 9738027"/>
                <a:gd name="connsiteX360" fmla="*/ 3546247 w 14030783"/>
                <a:gd name="connsiteY360" fmla="*/ 8022960 h 9738027"/>
                <a:gd name="connsiteX361" fmla="*/ 3609521 w 14030783"/>
                <a:gd name="connsiteY361" fmla="*/ 8017971 h 9738027"/>
                <a:gd name="connsiteX362" fmla="*/ 3624035 w 14030783"/>
                <a:gd name="connsiteY362" fmla="*/ 7901857 h 9738027"/>
                <a:gd name="connsiteX363" fmla="*/ 3703977 w 14030783"/>
                <a:gd name="connsiteY363" fmla="*/ 7834502 h 9738027"/>
                <a:gd name="connsiteX364" fmla="*/ 3747973 w 14030783"/>
                <a:gd name="connsiteY364" fmla="*/ 7787103 h 9738027"/>
                <a:gd name="connsiteX365" fmla="*/ 3882004 w 14030783"/>
                <a:gd name="connsiteY365" fmla="*/ 7842099 h 9738027"/>
                <a:gd name="connsiteX366" fmla="*/ 4030435 w 14030783"/>
                <a:gd name="connsiteY366" fmla="*/ 7872828 h 9738027"/>
                <a:gd name="connsiteX367" fmla="*/ 4110377 w 14030783"/>
                <a:gd name="connsiteY367" fmla="*/ 7834728 h 9738027"/>
                <a:gd name="connsiteX368" fmla="*/ 4146323 w 14030783"/>
                <a:gd name="connsiteY368" fmla="*/ 7921360 h 9738027"/>
                <a:gd name="connsiteX369" fmla="*/ 4196555 w 14030783"/>
                <a:gd name="connsiteY369" fmla="*/ 7962522 h 9738027"/>
                <a:gd name="connsiteX370" fmla="*/ 4261757 w 14030783"/>
                <a:gd name="connsiteY370" fmla="*/ 8028177 h 9738027"/>
                <a:gd name="connsiteX371" fmla="*/ 4252685 w 14030783"/>
                <a:gd name="connsiteY371" fmla="*/ 8093151 h 9738027"/>
                <a:gd name="connsiteX372" fmla="*/ 4277178 w 14030783"/>
                <a:gd name="connsiteY372" fmla="*/ 8148600 h 9738027"/>
                <a:gd name="connsiteX373" fmla="*/ 4436835 w 14030783"/>
                <a:gd name="connsiteY373" fmla="*/ 8119571 h 9738027"/>
                <a:gd name="connsiteX374" fmla="*/ 4565310 w 14030783"/>
                <a:gd name="connsiteY374" fmla="*/ 8078863 h 9738027"/>
                <a:gd name="connsiteX375" fmla="*/ 4639128 w 14030783"/>
                <a:gd name="connsiteY375" fmla="*/ 8082945 h 9738027"/>
                <a:gd name="connsiteX376" fmla="*/ 4712607 w 14030783"/>
                <a:gd name="connsiteY376" fmla="*/ 8047000 h 9738027"/>
                <a:gd name="connsiteX377" fmla="*/ 4741635 w 14030783"/>
                <a:gd name="connsiteY377" fmla="*/ 8003457 h 9738027"/>
                <a:gd name="connsiteX378" fmla="*/ 4756149 w 14030783"/>
                <a:gd name="connsiteY378" fmla="*/ 7959914 h 9738027"/>
                <a:gd name="connsiteX379" fmla="*/ 4843235 w 14030783"/>
                <a:gd name="connsiteY379" fmla="*/ 7930885 h 9738027"/>
                <a:gd name="connsiteX380" fmla="*/ 4877480 w 14030783"/>
                <a:gd name="connsiteY380" fmla="*/ 7904465 h 9738027"/>
                <a:gd name="connsiteX381" fmla="*/ 4933609 w 14030783"/>
                <a:gd name="connsiteY381" fmla="*/ 7875437 h 9738027"/>
                <a:gd name="connsiteX382" fmla="*/ 4986224 w 14030783"/>
                <a:gd name="connsiteY382" fmla="*/ 7839037 h 9738027"/>
                <a:gd name="connsiteX383" fmla="*/ 5104492 w 14030783"/>
                <a:gd name="connsiteY383" fmla="*/ 7766919 h 9738027"/>
                <a:gd name="connsiteX384" fmla="*/ 5249635 w 14030783"/>
                <a:gd name="connsiteY384" fmla="*/ 7814771 h 9738027"/>
                <a:gd name="connsiteX385" fmla="*/ 5336721 w 14030783"/>
                <a:gd name="connsiteY385" fmla="*/ 7872828 h 9738027"/>
                <a:gd name="connsiteX386" fmla="*/ 5423807 w 14030783"/>
                <a:gd name="connsiteY386" fmla="*/ 7858314 h 9738027"/>
                <a:gd name="connsiteX387" fmla="*/ 5467349 w 14030783"/>
                <a:gd name="connsiteY387" fmla="*/ 7829285 h 9738027"/>
                <a:gd name="connsiteX388" fmla="*/ 5553754 w 14030783"/>
                <a:gd name="connsiteY388" fmla="*/ 7712377 h 9738027"/>
                <a:gd name="connsiteX389" fmla="*/ 5602741 w 14030783"/>
                <a:gd name="connsiteY389" fmla="*/ 7788804 h 9738027"/>
                <a:gd name="connsiteX390" fmla="*/ 5641521 w 14030783"/>
                <a:gd name="connsiteY390" fmla="*/ 7843800 h 9738027"/>
                <a:gd name="connsiteX391" fmla="*/ 5656035 w 14030783"/>
                <a:gd name="connsiteY391" fmla="*/ 7887343 h 9738027"/>
                <a:gd name="connsiteX392" fmla="*/ 5745276 w 14030783"/>
                <a:gd name="connsiteY392" fmla="*/ 7950389 h 9738027"/>
                <a:gd name="connsiteX393" fmla="*/ 5770222 w 14030783"/>
                <a:gd name="connsiteY393" fmla="*/ 7990077 h 9738027"/>
                <a:gd name="connsiteX394" fmla="*/ 5766480 w 14030783"/>
                <a:gd name="connsiteY394" fmla="*/ 8069112 h 9738027"/>
                <a:gd name="connsiteX395" fmla="*/ 5771016 w 14030783"/>
                <a:gd name="connsiteY395" fmla="*/ 8131703 h 9738027"/>
                <a:gd name="connsiteX396" fmla="*/ 5778386 w 14030783"/>
                <a:gd name="connsiteY396" fmla="*/ 8211419 h 9738027"/>
                <a:gd name="connsiteX397" fmla="*/ 5776458 w 14030783"/>
                <a:gd name="connsiteY397" fmla="*/ 8300887 h 9738027"/>
                <a:gd name="connsiteX398" fmla="*/ 5730989 w 14030783"/>
                <a:gd name="connsiteY398" fmla="*/ 8377994 h 9738027"/>
                <a:gd name="connsiteX399" fmla="*/ 5641521 w 14030783"/>
                <a:gd name="connsiteY399" fmla="*/ 8424371 h 9738027"/>
                <a:gd name="connsiteX400" fmla="*/ 5612492 w 14030783"/>
                <a:gd name="connsiteY400" fmla="*/ 8467914 h 9738027"/>
                <a:gd name="connsiteX401" fmla="*/ 5597978 w 14030783"/>
                <a:gd name="connsiteY401" fmla="*/ 8511457 h 9738027"/>
                <a:gd name="connsiteX402" fmla="*/ 5510892 w 14030783"/>
                <a:gd name="connsiteY402" fmla="*/ 8598543 h 9738027"/>
                <a:gd name="connsiteX403" fmla="*/ 5496378 w 14030783"/>
                <a:gd name="connsiteY403" fmla="*/ 8642085 h 9738027"/>
                <a:gd name="connsiteX404" fmla="*/ 5558744 w 14030783"/>
                <a:gd name="connsiteY404" fmla="*/ 8768178 h 9738027"/>
                <a:gd name="connsiteX405" fmla="*/ 5516109 w 14030783"/>
                <a:gd name="connsiteY405" fmla="*/ 8861954 h 9738027"/>
                <a:gd name="connsiteX406" fmla="*/ 5658303 w 14030783"/>
                <a:gd name="connsiteY406" fmla="*/ 8840183 h 9738027"/>
                <a:gd name="connsiteX407" fmla="*/ 5750491 w 14030783"/>
                <a:gd name="connsiteY407" fmla="*/ 8814103 h 9738027"/>
                <a:gd name="connsiteX408" fmla="*/ 5815692 w 14030783"/>
                <a:gd name="connsiteY408" fmla="*/ 8800268 h 9738027"/>
                <a:gd name="connsiteX409" fmla="*/ 5787798 w 14030783"/>
                <a:gd name="connsiteY409" fmla="*/ 8872159 h 9738027"/>
                <a:gd name="connsiteX410" fmla="*/ 5786890 w 14030783"/>
                <a:gd name="connsiteY410" fmla="*/ 8903343 h 9738027"/>
                <a:gd name="connsiteX411" fmla="*/ 5786664 w 14030783"/>
                <a:gd name="connsiteY411" fmla="*/ 8946885 h 9738027"/>
                <a:gd name="connsiteX412" fmla="*/ 5815692 w 14030783"/>
                <a:gd name="connsiteY412" fmla="*/ 9033971 h 9738027"/>
                <a:gd name="connsiteX413" fmla="*/ 5868760 w 14030783"/>
                <a:gd name="connsiteY413" fmla="*/ 9080576 h 9738027"/>
                <a:gd name="connsiteX414" fmla="*/ 5921828 w 14030783"/>
                <a:gd name="connsiteY414" fmla="*/ 9114140 h 9738027"/>
                <a:gd name="connsiteX415" fmla="*/ 5946321 w 14030783"/>
                <a:gd name="connsiteY415" fmla="*/ 9164600 h 9738027"/>
                <a:gd name="connsiteX416" fmla="*/ 5902778 w 14030783"/>
                <a:gd name="connsiteY416" fmla="*/ 9266200 h 9738027"/>
                <a:gd name="connsiteX417" fmla="*/ 6062435 w 14030783"/>
                <a:gd name="connsiteY417" fmla="*/ 9353285 h 9738027"/>
                <a:gd name="connsiteX418" fmla="*/ 6076949 w 14030783"/>
                <a:gd name="connsiteY418" fmla="*/ 9396828 h 9738027"/>
                <a:gd name="connsiteX419" fmla="*/ 6105978 w 14030783"/>
                <a:gd name="connsiteY419" fmla="*/ 9440371 h 9738027"/>
                <a:gd name="connsiteX420" fmla="*/ 6172653 w 14030783"/>
                <a:gd name="connsiteY420" fmla="*/ 9471214 h 9738027"/>
                <a:gd name="connsiteX421" fmla="*/ 6308384 w 14030783"/>
                <a:gd name="connsiteY421" fmla="*/ 9406920 h 9738027"/>
                <a:gd name="connsiteX422" fmla="*/ 6338207 w 14030783"/>
                <a:gd name="connsiteY422" fmla="*/ 9440371 h 9738027"/>
                <a:gd name="connsiteX423" fmla="*/ 6352721 w 14030783"/>
                <a:gd name="connsiteY423" fmla="*/ 9483914 h 9738027"/>
                <a:gd name="connsiteX424" fmla="*/ 6386739 w 14030783"/>
                <a:gd name="connsiteY424" fmla="*/ 9527003 h 9738027"/>
                <a:gd name="connsiteX425" fmla="*/ 6444569 w 14030783"/>
                <a:gd name="connsiteY425" fmla="*/ 9556032 h 9738027"/>
                <a:gd name="connsiteX426" fmla="*/ 6469061 w 14030783"/>
                <a:gd name="connsiteY426" fmla="*/ 9510562 h 9738027"/>
                <a:gd name="connsiteX427" fmla="*/ 6468835 w 14030783"/>
                <a:gd name="connsiteY427" fmla="*/ 9382314 h 9738027"/>
                <a:gd name="connsiteX428" fmla="*/ 6439807 w 14030783"/>
                <a:gd name="connsiteY428" fmla="*/ 9280714 h 9738027"/>
                <a:gd name="connsiteX429" fmla="*/ 6483349 w 14030783"/>
                <a:gd name="connsiteY429" fmla="*/ 9237171 h 9738027"/>
                <a:gd name="connsiteX430" fmla="*/ 6526892 w 14030783"/>
                <a:gd name="connsiteY430" fmla="*/ 9222657 h 9738027"/>
                <a:gd name="connsiteX431" fmla="*/ 6596516 w 14030783"/>
                <a:gd name="connsiteY431" fmla="*/ 9225945 h 9738027"/>
                <a:gd name="connsiteX432" fmla="*/ 6675097 w 14030783"/>
                <a:gd name="connsiteY432" fmla="*/ 9168795 h 9738027"/>
                <a:gd name="connsiteX433" fmla="*/ 6776243 w 14030783"/>
                <a:gd name="connsiteY433" fmla="*/ 9224812 h 9738027"/>
                <a:gd name="connsiteX434" fmla="*/ 6802664 w 14030783"/>
                <a:gd name="connsiteY434" fmla="*/ 9164600 h 9738027"/>
                <a:gd name="connsiteX435" fmla="*/ 6867638 w 14030783"/>
                <a:gd name="connsiteY435" fmla="*/ 9181722 h 9738027"/>
                <a:gd name="connsiteX436" fmla="*/ 6909027 w 14030783"/>
                <a:gd name="connsiteY436" fmla="*/ 9205988 h 9738027"/>
                <a:gd name="connsiteX437" fmla="*/ 6991349 w 14030783"/>
                <a:gd name="connsiteY437" fmla="*/ 9208143 h 9738027"/>
                <a:gd name="connsiteX438" fmla="*/ 7063921 w 14030783"/>
                <a:gd name="connsiteY438" fmla="*/ 9121057 h 9738027"/>
                <a:gd name="connsiteX439" fmla="*/ 7141028 w 14030783"/>
                <a:gd name="connsiteY439" fmla="*/ 9139881 h 9738027"/>
                <a:gd name="connsiteX440" fmla="*/ 7209064 w 14030783"/>
                <a:gd name="connsiteY440" fmla="*/ 9077514 h 9738027"/>
                <a:gd name="connsiteX441" fmla="*/ 7235939 w 14030783"/>
                <a:gd name="connsiteY441" fmla="*/ 9048713 h 9738027"/>
                <a:gd name="connsiteX442" fmla="*/ 7275172 w 14030783"/>
                <a:gd name="connsiteY442" fmla="*/ 9023539 h 9738027"/>
                <a:gd name="connsiteX443" fmla="*/ 7310436 w 14030783"/>
                <a:gd name="connsiteY443" fmla="*/ 9063681 h 9738027"/>
                <a:gd name="connsiteX444" fmla="*/ 7346609 w 14030783"/>
                <a:gd name="connsiteY444" fmla="*/ 9109604 h 9738027"/>
                <a:gd name="connsiteX445" fmla="*/ 7382328 w 14030783"/>
                <a:gd name="connsiteY445" fmla="*/ 9159270 h 9738027"/>
                <a:gd name="connsiteX446" fmla="*/ 7499349 w 14030783"/>
                <a:gd name="connsiteY446" fmla="*/ 9164600 h 9738027"/>
                <a:gd name="connsiteX447" fmla="*/ 7586435 w 14030783"/>
                <a:gd name="connsiteY447" fmla="*/ 9179114 h 9738027"/>
                <a:gd name="connsiteX448" fmla="*/ 7600949 w 14030783"/>
                <a:gd name="connsiteY448" fmla="*/ 9353285 h 9738027"/>
                <a:gd name="connsiteX449" fmla="*/ 7673521 w 14030783"/>
                <a:gd name="connsiteY449" fmla="*/ 9367800 h 9738027"/>
                <a:gd name="connsiteX450" fmla="*/ 7760607 w 14030783"/>
                <a:gd name="connsiteY450" fmla="*/ 9396828 h 9738027"/>
                <a:gd name="connsiteX451" fmla="*/ 7847692 w 14030783"/>
                <a:gd name="connsiteY451" fmla="*/ 9425857 h 9738027"/>
                <a:gd name="connsiteX452" fmla="*/ 7891235 w 14030783"/>
                <a:gd name="connsiteY452" fmla="*/ 9440371 h 9738027"/>
                <a:gd name="connsiteX453" fmla="*/ 7934778 w 14030783"/>
                <a:gd name="connsiteY453" fmla="*/ 9396828 h 9738027"/>
                <a:gd name="connsiteX454" fmla="*/ 7978321 w 14030783"/>
                <a:gd name="connsiteY454" fmla="*/ 9382314 h 9738027"/>
                <a:gd name="connsiteX455" fmla="*/ 8001453 w 14030783"/>
                <a:gd name="connsiteY455" fmla="*/ 9347389 h 9738027"/>
                <a:gd name="connsiteX456" fmla="*/ 8044315 w 14030783"/>
                <a:gd name="connsiteY456" fmla="*/ 9335483 h 9738027"/>
                <a:gd name="connsiteX457" fmla="*/ 8103847 w 14030783"/>
                <a:gd name="connsiteY457" fmla="*/ 9397396 h 9738027"/>
                <a:gd name="connsiteX458" fmla="*/ 8207942 w 14030783"/>
                <a:gd name="connsiteY458" fmla="*/ 9437309 h 9738027"/>
                <a:gd name="connsiteX459" fmla="*/ 8253866 w 14030783"/>
                <a:gd name="connsiteY459" fmla="*/ 9392633 h 9738027"/>
                <a:gd name="connsiteX460" fmla="*/ 8294347 w 14030783"/>
                <a:gd name="connsiteY460" fmla="*/ 9401818 h 9738027"/>
                <a:gd name="connsiteX461" fmla="*/ 8337890 w 14030783"/>
                <a:gd name="connsiteY461" fmla="*/ 9438217 h 9738027"/>
                <a:gd name="connsiteX462" fmla="*/ 8356259 w 14030783"/>
                <a:gd name="connsiteY462" fmla="*/ 9485502 h 9738027"/>
                <a:gd name="connsiteX463" fmla="*/ 8333808 w 14030783"/>
                <a:gd name="connsiteY463" fmla="*/ 9519633 h 9738027"/>
                <a:gd name="connsiteX464" fmla="*/ 8315778 w 14030783"/>
                <a:gd name="connsiteY464" fmla="*/ 9604564 h 9738027"/>
                <a:gd name="connsiteX465" fmla="*/ 8348095 w 14030783"/>
                <a:gd name="connsiteY465" fmla="*/ 9685413 h 9738027"/>
                <a:gd name="connsiteX466" fmla="*/ 8389257 w 14030783"/>
                <a:gd name="connsiteY466" fmla="*/ 9738027 h 9738027"/>
                <a:gd name="connsiteX467" fmla="*/ 8428264 w 14030783"/>
                <a:gd name="connsiteY467" fmla="*/ 9730657 h 9738027"/>
                <a:gd name="connsiteX468" fmla="*/ 8425202 w 14030783"/>
                <a:gd name="connsiteY468" fmla="*/ 9682578 h 9738027"/>
                <a:gd name="connsiteX469" fmla="*/ 8399235 w 14030783"/>
                <a:gd name="connsiteY469" fmla="*/ 9643571 h 9738027"/>
                <a:gd name="connsiteX470" fmla="*/ 8389937 w 14030783"/>
                <a:gd name="connsiteY470" fmla="*/ 9571453 h 9738027"/>
                <a:gd name="connsiteX471" fmla="*/ 8409214 w 14030783"/>
                <a:gd name="connsiteY471" fmla="*/ 9527684 h 9738027"/>
                <a:gd name="connsiteX472" fmla="*/ 8434841 w 14030783"/>
                <a:gd name="connsiteY472" fmla="*/ 9475977 h 9738027"/>
                <a:gd name="connsiteX473" fmla="*/ 8468178 w 14030783"/>
                <a:gd name="connsiteY473" fmla="*/ 9483120 h 9738027"/>
                <a:gd name="connsiteX474" fmla="*/ 8534853 w 14030783"/>
                <a:gd name="connsiteY474" fmla="*/ 9473595 h 9738027"/>
                <a:gd name="connsiteX475" fmla="*/ 8592684 w 14030783"/>
                <a:gd name="connsiteY475" fmla="*/ 9453185 h 9738027"/>
                <a:gd name="connsiteX476" fmla="*/ 8675007 w 14030783"/>
                <a:gd name="connsiteY476" fmla="*/ 9428465 h 9738027"/>
                <a:gd name="connsiteX477" fmla="*/ 8734991 w 14030783"/>
                <a:gd name="connsiteY477" fmla="*/ 9415877 h 9738027"/>
                <a:gd name="connsiteX478" fmla="*/ 8730116 w 14030783"/>
                <a:gd name="connsiteY478" fmla="*/ 9375964 h 9738027"/>
                <a:gd name="connsiteX479" fmla="*/ 8753928 w 14030783"/>
                <a:gd name="connsiteY479" fmla="*/ 9356914 h 9738027"/>
                <a:gd name="connsiteX480" fmla="*/ 8782503 w 14030783"/>
                <a:gd name="connsiteY480" fmla="*/ 9359295 h 9738027"/>
                <a:gd name="connsiteX481" fmla="*/ 8849178 w 14030783"/>
                <a:gd name="connsiteY481" fmla="*/ 9382314 h 9738027"/>
                <a:gd name="connsiteX482" fmla="*/ 8894876 w 14030783"/>
                <a:gd name="connsiteY482" fmla="*/ 9312577 h 9738027"/>
                <a:gd name="connsiteX483" fmla="*/ 8942047 w 14030783"/>
                <a:gd name="connsiteY483" fmla="*/ 9314052 h 9738027"/>
                <a:gd name="connsiteX484" fmla="*/ 8980147 w 14030783"/>
                <a:gd name="connsiteY484" fmla="*/ 9356914 h 9738027"/>
                <a:gd name="connsiteX485" fmla="*/ 9023009 w 14030783"/>
                <a:gd name="connsiteY485" fmla="*/ 9321195 h 9738027"/>
                <a:gd name="connsiteX486" fmla="*/ 9064511 w 14030783"/>
                <a:gd name="connsiteY486" fmla="*/ 9264272 h 9738027"/>
                <a:gd name="connsiteX487" fmla="*/ 9124723 w 14030783"/>
                <a:gd name="connsiteY487" fmla="*/ 9278106 h 9738027"/>
                <a:gd name="connsiteX488" fmla="*/ 9163503 w 14030783"/>
                <a:gd name="connsiteY488" fmla="*/ 9237852 h 9738027"/>
                <a:gd name="connsiteX489" fmla="*/ 9168266 w 14030783"/>
                <a:gd name="connsiteY489" fmla="*/ 9186258 h 9738027"/>
                <a:gd name="connsiteX490" fmla="*/ 9199222 w 14030783"/>
                <a:gd name="connsiteY490" fmla="*/ 9133077 h 9738027"/>
                <a:gd name="connsiteX491" fmla="*/ 9242084 w 14030783"/>
                <a:gd name="connsiteY491" fmla="*/ 9156889 h 9738027"/>
                <a:gd name="connsiteX492" fmla="*/ 9285174 w 14030783"/>
                <a:gd name="connsiteY492" fmla="*/ 9196690 h 9738027"/>
                <a:gd name="connsiteX493" fmla="*/ 9344478 w 14030783"/>
                <a:gd name="connsiteY493" fmla="*/ 9159270 h 9738027"/>
                <a:gd name="connsiteX494" fmla="*/ 9438367 w 14030783"/>
                <a:gd name="connsiteY494" fmla="*/ 9131943 h 9738027"/>
                <a:gd name="connsiteX495" fmla="*/ 9496878 w 14030783"/>
                <a:gd name="connsiteY495" fmla="*/ 9130695 h 9738027"/>
                <a:gd name="connsiteX496" fmla="*/ 9557316 w 14030783"/>
                <a:gd name="connsiteY496" fmla="*/ 9105521 h 9738027"/>
                <a:gd name="connsiteX497" fmla="*/ 9613446 w 14030783"/>
                <a:gd name="connsiteY497" fmla="*/ 9126046 h 9738027"/>
                <a:gd name="connsiteX498" fmla="*/ 9691007 w 14030783"/>
                <a:gd name="connsiteY498" fmla="*/ 9106543 h 9738027"/>
                <a:gd name="connsiteX499" fmla="*/ 9792153 w 14030783"/>
                <a:gd name="connsiteY499" fmla="*/ 9094977 h 9738027"/>
                <a:gd name="connsiteX500" fmla="*/ 9854973 w 14030783"/>
                <a:gd name="connsiteY500" fmla="*/ 9050866 h 9738027"/>
                <a:gd name="connsiteX501" fmla="*/ 9842159 w 14030783"/>
                <a:gd name="connsiteY501" fmla="*/ 9009252 h 9738027"/>
                <a:gd name="connsiteX502" fmla="*/ 9858034 w 14030783"/>
                <a:gd name="connsiteY502" fmla="*/ 8981583 h 9738027"/>
                <a:gd name="connsiteX503" fmla="*/ 9911216 w 14030783"/>
                <a:gd name="connsiteY503" fmla="*/ 8980677 h 9738027"/>
                <a:gd name="connsiteX504" fmla="*/ 9932534 w 14030783"/>
                <a:gd name="connsiteY504" fmla="*/ 8931350 h 9738027"/>
                <a:gd name="connsiteX505" fmla="*/ 9981519 w 14030783"/>
                <a:gd name="connsiteY505" fmla="*/ 8904022 h 9738027"/>
                <a:gd name="connsiteX506" fmla="*/ 10063162 w 14030783"/>
                <a:gd name="connsiteY506" fmla="*/ 8850956 h 9738027"/>
                <a:gd name="connsiteX507" fmla="*/ 10140723 w 14030783"/>
                <a:gd name="connsiteY507" fmla="*/ 8802650 h 9738027"/>
                <a:gd name="connsiteX508" fmla="*/ 10169524 w 14030783"/>
                <a:gd name="connsiteY508" fmla="*/ 8768632 h 9738027"/>
                <a:gd name="connsiteX509" fmla="*/ 10138795 w 14030783"/>
                <a:gd name="connsiteY509" fmla="*/ 8719646 h 9738027"/>
                <a:gd name="connsiteX510" fmla="*/ 10178256 w 14030783"/>
                <a:gd name="connsiteY510" fmla="*/ 8683474 h 9738027"/>
                <a:gd name="connsiteX511" fmla="*/ 10238467 w 14030783"/>
                <a:gd name="connsiteY511" fmla="*/ 8664197 h 9738027"/>
                <a:gd name="connsiteX512" fmla="*/ 10291535 w 14030783"/>
                <a:gd name="connsiteY512" fmla="*/ 8642539 h 9738027"/>
                <a:gd name="connsiteX513" fmla="*/ 10332470 w 14030783"/>
                <a:gd name="connsiteY513" fmla="*/ 8610902 h 9738027"/>
                <a:gd name="connsiteX514" fmla="*/ 10389847 w 14030783"/>
                <a:gd name="connsiteY514" fmla="*/ 8533002 h 9738027"/>
                <a:gd name="connsiteX515" fmla="*/ 10402207 w 14030783"/>
                <a:gd name="connsiteY515" fmla="*/ 8525971 h 9738027"/>
                <a:gd name="connsiteX516" fmla="*/ 10436905 w 14030783"/>
                <a:gd name="connsiteY516" fmla="*/ 8480274 h 9738027"/>
                <a:gd name="connsiteX517" fmla="*/ 10475232 w 14030783"/>
                <a:gd name="connsiteY517" fmla="*/ 8443875 h 9738027"/>
                <a:gd name="connsiteX518" fmla="*/ 10518321 w 14030783"/>
                <a:gd name="connsiteY518" fmla="*/ 8395343 h 9738027"/>
                <a:gd name="connsiteX519" fmla="*/ 10533516 w 14030783"/>
                <a:gd name="connsiteY519" fmla="*/ 8308257 h 9738027"/>
                <a:gd name="connsiteX520" fmla="*/ 10538052 w 14030783"/>
                <a:gd name="connsiteY520" fmla="*/ 8247819 h 9738027"/>
                <a:gd name="connsiteX521" fmla="*/ 10520816 w 14030783"/>
                <a:gd name="connsiteY521" fmla="*/ 8171052 h 9738027"/>
                <a:gd name="connsiteX522" fmla="*/ 10561864 w 14030783"/>
                <a:gd name="connsiteY522" fmla="*/ 8117643 h 9738027"/>
                <a:gd name="connsiteX523" fmla="*/ 10605407 w 14030783"/>
                <a:gd name="connsiteY523" fmla="*/ 8119571 h 9738027"/>
                <a:gd name="connsiteX524" fmla="*/ 10666072 w 14030783"/>
                <a:gd name="connsiteY524" fmla="*/ 8102676 h 9738027"/>
                <a:gd name="connsiteX525" fmla="*/ 10693627 w 14030783"/>
                <a:gd name="connsiteY525" fmla="*/ 8025569 h 9738027"/>
                <a:gd name="connsiteX526" fmla="*/ 10735128 w 14030783"/>
                <a:gd name="connsiteY526" fmla="*/ 7994839 h 9738027"/>
                <a:gd name="connsiteX527" fmla="*/ 10813823 w 14030783"/>
                <a:gd name="connsiteY527" fmla="*/ 7894940 h 9738027"/>
                <a:gd name="connsiteX528" fmla="*/ 10845233 w 14030783"/>
                <a:gd name="connsiteY528" fmla="*/ 7805246 h 9738027"/>
                <a:gd name="connsiteX529" fmla="*/ 10886394 w 14030783"/>
                <a:gd name="connsiteY529" fmla="*/ 7745488 h 9738027"/>
                <a:gd name="connsiteX530" fmla="*/ 10942297 w 14030783"/>
                <a:gd name="connsiteY530" fmla="*/ 7730520 h 9738027"/>
                <a:gd name="connsiteX531" fmla="*/ 10997292 w 14030783"/>
                <a:gd name="connsiteY531" fmla="*/ 7727685 h 9738027"/>
                <a:gd name="connsiteX532" fmla="*/ 10990829 w 14030783"/>
                <a:gd name="connsiteY532" fmla="*/ 7706028 h 9738027"/>
                <a:gd name="connsiteX533" fmla="*/ 10982778 w 14030783"/>
                <a:gd name="connsiteY533" fmla="*/ 7652732 h 9738027"/>
                <a:gd name="connsiteX534" fmla="*/ 10989695 w 14030783"/>
                <a:gd name="connsiteY534" fmla="*/ 7604427 h 9738027"/>
                <a:gd name="connsiteX535" fmla="*/ 10956584 w 14030783"/>
                <a:gd name="connsiteY535" fmla="*/ 7507590 h 9738027"/>
                <a:gd name="connsiteX536" fmla="*/ 10954430 w 14030783"/>
                <a:gd name="connsiteY536" fmla="*/ 7454521 h 9738027"/>
                <a:gd name="connsiteX537" fmla="*/ 11002735 w 14030783"/>
                <a:gd name="connsiteY537" fmla="*/ 7401681 h 9738027"/>
                <a:gd name="connsiteX538" fmla="*/ 11063741 w 14030783"/>
                <a:gd name="connsiteY538" fmla="*/ 7373333 h 9738027"/>
                <a:gd name="connsiteX539" fmla="*/ 11055349 w 14030783"/>
                <a:gd name="connsiteY539" fmla="*/ 7335800 h 9738027"/>
                <a:gd name="connsiteX540" fmla="*/ 11013734 w 14030783"/>
                <a:gd name="connsiteY540" fmla="*/ 7306998 h 9738027"/>
                <a:gd name="connsiteX541" fmla="*/ 10951368 w 14030783"/>
                <a:gd name="connsiteY541" fmla="*/ 7239643 h 9738027"/>
                <a:gd name="connsiteX542" fmla="*/ 10890703 w 14030783"/>
                <a:gd name="connsiteY542" fmla="*/ 7270371 h 9738027"/>
                <a:gd name="connsiteX543" fmla="*/ 10820966 w 14030783"/>
                <a:gd name="connsiteY543" fmla="*/ 7263001 h 9738027"/>
                <a:gd name="connsiteX544" fmla="*/ 10823121 w 14030783"/>
                <a:gd name="connsiteY544" fmla="*/ 7205171 h 9738027"/>
                <a:gd name="connsiteX545" fmla="*/ 10869045 w 14030783"/>
                <a:gd name="connsiteY545" fmla="*/ 7133053 h 9738027"/>
                <a:gd name="connsiteX546" fmla="*/ 10916103 w 14030783"/>
                <a:gd name="connsiteY546" fmla="*/ 7116158 h 9738027"/>
                <a:gd name="connsiteX547" fmla="*/ 10956130 w 14030783"/>
                <a:gd name="connsiteY547" fmla="*/ 7087357 h 9738027"/>
                <a:gd name="connsiteX548" fmla="*/ 11012486 w 14030783"/>
                <a:gd name="connsiteY548" fmla="*/ 7074769 h 9738027"/>
                <a:gd name="connsiteX549" fmla="*/ 11072244 w 14030783"/>
                <a:gd name="connsiteY549" fmla="*/ 7055039 h 9738027"/>
                <a:gd name="connsiteX550" fmla="*/ 10968491 w 14030783"/>
                <a:gd name="connsiteY550" fmla="*/ 6954120 h 9738027"/>
                <a:gd name="connsiteX551" fmla="*/ 10942070 w 14030783"/>
                <a:gd name="connsiteY551" fmla="*/ 6879619 h 9738027"/>
                <a:gd name="connsiteX552" fmla="*/ 11036527 w 14030783"/>
                <a:gd name="connsiteY552" fmla="*/ 6886083 h 9738027"/>
                <a:gd name="connsiteX553" fmla="*/ 11084378 w 14030783"/>
                <a:gd name="connsiteY553" fmla="*/ 6856828 h 9738027"/>
                <a:gd name="connsiteX554" fmla="*/ 11026321 w 14030783"/>
                <a:gd name="connsiteY554" fmla="*/ 6788566 h 9738027"/>
                <a:gd name="connsiteX555" fmla="*/ 10953749 w 14030783"/>
                <a:gd name="connsiteY555" fmla="*/ 6740714 h 9738027"/>
                <a:gd name="connsiteX556" fmla="*/ 10948307 w 14030783"/>
                <a:gd name="connsiteY556" fmla="*/ 6692862 h 9738027"/>
                <a:gd name="connsiteX557" fmla="*/ 10895692 w 14030783"/>
                <a:gd name="connsiteY557" fmla="*/ 6668143 h 9738027"/>
                <a:gd name="connsiteX558" fmla="*/ 10852603 w 14030783"/>
                <a:gd name="connsiteY558" fmla="*/ 6633671 h 9738027"/>
                <a:gd name="connsiteX559" fmla="*/ 10842851 w 14030783"/>
                <a:gd name="connsiteY559" fmla="*/ 6556790 h 9738027"/>
                <a:gd name="connsiteX560" fmla="*/ 10832646 w 14030783"/>
                <a:gd name="connsiteY560" fmla="*/ 6494198 h 9738027"/>
                <a:gd name="connsiteX561" fmla="*/ 10779578 w 14030783"/>
                <a:gd name="connsiteY561" fmla="*/ 6367878 h 9738027"/>
                <a:gd name="connsiteX562" fmla="*/ 10750549 w 14030783"/>
                <a:gd name="connsiteY562" fmla="*/ 6247228 h 9738027"/>
                <a:gd name="connsiteX563" fmla="*/ 10707007 w 14030783"/>
                <a:gd name="connsiteY563" fmla="*/ 6218200 h 9738027"/>
                <a:gd name="connsiteX564" fmla="*/ 10658021 w 14030783"/>
                <a:gd name="connsiteY564" fmla="*/ 6155833 h 9738027"/>
                <a:gd name="connsiteX565" fmla="*/ 10547349 w 14030783"/>
                <a:gd name="connsiteY565" fmla="*/ 6072831 h 9738027"/>
                <a:gd name="connsiteX566" fmla="*/ 10465027 w 14030783"/>
                <a:gd name="connsiteY566" fmla="*/ 6005701 h 9738027"/>
                <a:gd name="connsiteX567" fmla="*/ 10480221 w 14030783"/>
                <a:gd name="connsiteY567" fmla="*/ 5885505 h 9738027"/>
                <a:gd name="connsiteX568" fmla="*/ 10547803 w 14030783"/>
                <a:gd name="connsiteY568" fmla="*/ 5822232 h 9738027"/>
                <a:gd name="connsiteX569" fmla="*/ 10634435 w 14030783"/>
                <a:gd name="connsiteY569" fmla="*/ 5724714 h 9738027"/>
                <a:gd name="connsiteX570" fmla="*/ 10668453 w 14030783"/>
                <a:gd name="connsiteY570" fmla="*/ 5637402 h 9738027"/>
                <a:gd name="connsiteX571" fmla="*/ 10711996 w 14030783"/>
                <a:gd name="connsiteY571" fmla="*/ 5604745 h 9738027"/>
                <a:gd name="connsiteX572" fmla="*/ 10789103 w 14030783"/>
                <a:gd name="connsiteY572" fmla="*/ 5627196 h 9738027"/>
                <a:gd name="connsiteX573" fmla="*/ 10799989 w 14030783"/>
                <a:gd name="connsiteY573" fmla="*/ 5560067 h 9738027"/>
                <a:gd name="connsiteX574" fmla="*/ 10853057 w 14030783"/>
                <a:gd name="connsiteY574" fmla="*/ 5502464 h 9738027"/>
                <a:gd name="connsiteX575" fmla="*/ 10929936 w 14030783"/>
                <a:gd name="connsiteY575" fmla="*/ 5468446 h 9738027"/>
                <a:gd name="connsiteX576" fmla="*/ 10997292 w 14030783"/>
                <a:gd name="connsiteY576" fmla="*/ 5463457 h 9738027"/>
                <a:gd name="connsiteX577" fmla="*/ 11027909 w 14030783"/>
                <a:gd name="connsiteY577" fmla="*/ 5434655 h 9738027"/>
                <a:gd name="connsiteX578" fmla="*/ 11090501 w 14030783"/>
                <a:gd name="connsiteY578" fmla="*/ 5395875 h 9738027"/>
                <a:gd name="connsiteX579" fmla="*/ 11200492 w 14030783"/>
                <a:gd name="connsiteY579" fmla="*/ 5361857 h 9738027"/>
                <a:gd name="connsiteX580" fmla="*/ 11244035 w 14030783"/>
                <a:gd name="connsiteY580" fmla="*/ 5332828 h 9738027"/>
                <a:gd name="connsiteX581" fmla="*/ 11200492 w 14030783"/>
                <a:gd name="connsiteY581" fmla="*/ 5303800 h 9738027"/>
                <a:gd name="connsiteX582" fmla="*/ 10910207 w 14030783"/>
                <a:gd name="connsiteY582" fmla="*/ 5260257 h 9738027"/>
                <a:gd name="connsiteX583" fmla="*/ 10866664 w 14030783"/>
                <a:gd name="connsiteY583" fmla="*/ 5216714 h 9738027"/>
                <a:gd name="connsiteX584" fmla="*/ 10721521 w 14030783"/>
                <a:gd name="connsiteY584" fmla="*/ 5274771 h 9738027"/>
                <a:gd name="connsiteX585" fmla="*/ 10663464 w 14030783"/>
                <a:gd name="connsiteY585" fmla="*/ 5303800 h 9738027"/>
                <a:gd name="connsiteX586" fmla="*/ 10576378 w 14030783"/>
                <a:gd name="connsiteY586" fmla="*/ 5390206 h 9738027"/>
                <a:gd name="connsiteX587" fmla="*/ 10479087 w 14030783"/>
                <a:gd name="connsiteY587" fmla="*/ 5361403 h 9738027"/>
                <a:gd name="connsiteX588" fmla="*/ 10407422 w 14030783"/>
                <a:gd name="connsiteY588" fmla="*/ 5317633 h 9738027"/>
                <a:gd name="connsiteX589" fmla="*/ 10387692 w 14030783"/>
                <a:gd name="connsiteY589" fmla="*/ 5245743 h 9738027"/>
                <a:gd name="connsiteX590" fmla="*/ 10402207 w 14030783"/>
                <a:gd name="connsiteY590" fmla="*/ 5187685 h 9738027"/>
                <a:gd name="connsiteX591" fmla="*/ 10431235 w 14030783"/>
                <a:gd name="connsiteY591" fmla="*/ 5144143 h 9738027"/>
                <a:gd name="connsiteX592" fmla="*/ 10387692 w 14030783"/>
                <a:gd name="connsiteY592" fmla="*/ 5115114 h 9738027"/>
                <a:gd name="connsiteX593" fmla="*/ 10329635 w 14030783"/>
                <a:gd name="connsiteY593" fmla="*/ 5100600 h 9738027"/>
                <a:gd name="connsiteX594" fmla="*/ 10242549 w 14030783"/>
                <a:gd name="connsiteY594" fmla="*/ 5071571 h 9738027"/>
                <a:gd name="connsiteX595" fmla="*/ 10199007 w 14030783"/>
                <a:gd name="connsiteY595" fmla="*/ 5057057 h 9738027"/>
                <a:gd name="connsiteX596" fmla="*/ 10112602 w 14030783"/>
                <a:gd name="connsiteY596" fmla="*/ 5028028 h 9738027"/>
                <a:gd name="connsiteX597" fmla="*/ 10083346 w 14030783"/>
                <a:gd name="connsiteY597" fmla="*/ 4921665 h 9738027"/>
                <a:gd name="connsiteX598" fmla="*/ 10088789 w 14030783"/>
                <a:gd name="connsiteY598" fmla="*/ 4868598 h 9738027"/>
                <a:gd name="connsiteX599" fmla="*/ 10141403 w 14030783"/>
                <a:gd name="connsiteY599" fmla="*/ 4758381 h 9738027"/>
                <a:gd name="connsiteX600" fmla="*/ 10227809 w 14030783"/>
                <a:gd name="connsiteY600" fmla="*/ 4753164 h 9738027"/>
                <a:gd name="connsiteX601" fmla="*/ 10301060 w 14030783"/>
                <a:gd name="connsiteY601" fmla="*/ 4791490 h 9738027"/>
                <a:gd name="connsiteX602" fmla="*/ 10350727 w 14030783"/>
                <a:gd name="connsiteY602" fmla="*/ 4762462 h 9738027"/>
                <a:gd name="connsiteX603" fmla="*/ 10404021 w 14030783"/>
                <a:gd name="connsiteY603" fmla="*/ 4752710 h 9738027"/>
                <a:gd name="connsiteX604" fmla="*/ 10461851 w 14030783"/>
                <a:gd name="connsiteY604" fmla="*/ 4698963 h 9738027"/>
                <a:gd name="connsiteX605" fmla="*/ 10486117 w 14030783"/>
                <a:gd name="connsiteY605" fmla="*/ 4607114 h 9738027"/>
                <a:gd name="connsiteX606" fmla="*/ 10530341 w 14030783"/>
                <a:gd name="connsiteY606" fmla="*/ 4532502 h 9738027"/>
                <a:gd name="connsiteX607" fmla="*/ 10634435 w 14030783"/>
                <a:gd name="connsiteY607" fmla="*/ 4520028 h 9738027"/>
                <a:gd name="connsiteX608" fmla="*/ 10677978 w 14030783"/>
                <a:gd name="connsiteY608" fmla="*/ 4491000 h 9738027"/>
                <a:gd name="connsiteX609" fmla="*/ 10750549 w 14030783"/>
                <a:gd name="connsiteY609" fmla="*/ 4403914 h 9738027"/>
                <a:gd name="connsiteX610" fmla="*/ 10794092 w 14030783"/>
                <a:gd name="connsiteY610" fmla="*/ 4360371 h 9738027"/>
                <a:gd name="connsiteX611" fmla="*/ 10814503 w 14030783"/>
                <a:gd name="connsiteY611" fmla="*/ 4302314 h 9738027"/>
                <a:gd name="connsiteX612" fmla="*/ 10887528 w 14030783"/>
                <a:gd name="connsiteY612" fmla="*/ 4251514 h 9738027"/>
                <a:gd name="connsiteX613" fmla="*/ 11016116 w 14030783"/>
                <a:gd name="connsiteY613" fmla="*/ 4232464 h 9738027"/>
                <a:gd name="connsiteX614" fmla="*/ 11142209 w 14030783"/>
                <a:gd name="connsiteY614" fmla="*/ 4307983 h 9738027"/>
                <a:gd name="connsiteX615" fmla="*/ 11165794 w 14030783"/>
                <a:gd name="connsiteY615" fmla="*/ 4433170 h 9738027"/>
                <a:gd name="connsiteX616" fmla="*/ 11117489 w 14030783"/>
                <a:gd name="connsiteY616" fmla="*/ 4505514 h 9738027"/>
                <a:gd name="connsiteX617" fmla="*/ 11087553 w 14030783"/>
                <a:gd name="connsiteY617" fmla="*/ 4551552 h 9738027"/>
                <a:gd name="connsiteX618" fmla="*/ 11088687 w 14030783"/>
                <a:gd name="connsiteY618" fmla="*/ 4577632 h 9738027"/>
                <a:gd name="connsiteX619" fmla="*/ 11026321 w 14030783"/>
                <a:gd name="connsiteY619" fmla="*/ 4592600 h 9738027"/>
                <a:gd name="connsiteX620" fmla="*/ 11011807 w 14030783"/>
                <a:gd name="connsiteY620" fmla="*/ 4650657 h 9738027"/>
                <a:gd name="connsiteX621" fmla="*/ 11098892 w 14030783"/>
                <a:gd name="connsiteY621" fmla="*/ 4665171 h 9738027"/>
                <a:gd name="connsiteX622" fmla="*/ 11055349 w 14030783"/>
                <a:gd name="connsiteY622" fmla="*/ 4708714 h 9738027"/>
                <a:gd name="connsiteX623" fmla="*/ 11040835 w 14030783"/>
                <a:gd name="connsiteY623" fmla="*/ 4752257 h 9738027"/>
                <a:gd name="connsiteX624" fmla="*/ 11055349 w 14030783"/>
                <a:gd name="connsiteY624" fmla="*/ 4781285 h 9738027"/>
                <a:gd name="connsiteX625" fmla="*/ 11098892 w 14030783"/>
                <a:gd name="connsiteY625" fmla="*/ 4737743 h 9738027"/>
                <a:gd name="connsiteX626" fmla="*/ 11229521 w 14030783"/>
                <a:gd name="connsiteY626" fmla="*/ 4650657 h 9738027"/>
                <a:gd name="connsiteX627" fmla="*/ 11287578 w 14030783"/>
                <a:gd name="connsiteY627" fmla="*/ 4636143 h 9738027"/>
                <a:gd name="connsiteX628" fmla="*/ 11374664 w 14030783"/>
                <a:gd name="connsiteY628" fmla="*/ 4592600 h 9738027"/>
                <a:gd name="connsiteX629" fmla="*/ 11461749 w 14030783"/>
                <a:gd name="connsiteY629" fmla="*/ 4549057 h 9738027"/>
                <a:gd name="connsiteX630" fmla="*/ 11577864 w 14030783"/>
                <a:gd name="connsiteY630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05521 w 14030783"/>
                <a:gd name="connsiteY122" fmla="*/ 1675228 h 9738027"/>
                <a:gd name="connsiteX123" fmla="*/ 9720717 w 14030783"/>
                <a:gd name="connsiteY123" fmla="*/ 1775014 h 9738027"/>
                <a:gd name="connsiteX124" fmla="*/ 9664586 w 14030783"/>
                <a:gd name="connsiteY124" fmla="*/ 1893170 h 9738027"/>
                <a:gd name="connsiteX125" fmla="*/ 9614354 w 14030783"/>
                <a:gd name="connsiteY125" fmla="*/ 1939093 h 9738027"/>
                <a:gd name="connsiteX126" fmla="*/ 9657442 w 14030783"/>
                <a:gd name="connsiteY126" fmla="*/ 1994543 h 9738027"/>
                <a:gd name="connsiteX127" fmla="*/ 9727860 w 14030783"/>
                <a:gd name="connsiteY127" fmla="*/ 2082195 h 9738027"/>
                <a:gd name="connsiteX128" fmla="*/ 9887063 w 14030783"/>
                <a:gd name="connsiteY128" fmla="*/ 2040694 h 9738027"/>
                <a:gd name="connsiteX129" fmla="*/ 9952264 w 14030783"/>
                <a:gd name="connsiteY129" fmla="*/ 2067114 h 9738027"/>
                <a:gd name="connsiteX130" fmla="*/ 10010321 w 14030783"/>
                <a:gd name="connsiteY130" fmla="*/ 2096143 h 9738027"/>
                <a:gd name="connsiteX131" fmla="*/ 10053864 w 14030783"/>
                <a:gd name="connsiteY131" fmla="*/ 2110657 h 9738027"/>
                <a:gd name="connsiteX132" fmla="*/ 10068378 w 14030783"/>
                <a:gd name="connsiteY132" fmla="*/ 2067114 h 9738027"/>
                <a:gd name="connsiteX133" fmla="*/ 10156485 w 14030783"/>
                <a:gd name="connsiteY133" fmla="*/ 2001233 h 9738027"/>
                <a:gd name="connsiteX134" fmla="*/ 10285865 w 14030783"/>
                <a:gd name="connsiteY134" fmla="*/ 2007129 h 9738027"/>
                <a:gd name="connsiteX135" fmla="*/ 10387692 w 14030783"/>
                <a:gd name="connsiteY135" fmla="*/ 2067114 h 9738027"/>
                <a:gd name="connsiteX136" fmla="*/ 10416721 w 14030783"/>
                <a:gd name="connsiteY136" fmla="*/ 2110657 h 9738027"/>
                <a:gd name="connsiteX137" fmla="*/ 10476933 w 14030783"/>
                <a:gd name="connsiteY137" fmla="*/ 2173930 h 9738027"/>
                <a:gd name="connsiteX138" fmla="*/ 10566399 w 14030783"/>
                <a:gd name="connsiteY138" fmla="*/ 2261243 h 9738027"/>
                <a:gd name="connsiteX139" fmla="*/ 10590892 w 14030783"/>
                <a:gd name="connsiteY139" fmla="*/ 2328371 h 9738027"/>
                <a:gd name="connsiteX140" fmla="*/ 10576378 w 14030783"/>
                <a:gd name="connsiteY140" fmla="*/ 2429971 h 9738027"/>
                <a:gd name="connsiteX141" fmla="*/ 10489292 w 14030783"/>
                <a:gd name="connsiteY141" fmla="*/ 2415457 h 9738027"/>
                <a:gd name="connsiteX142" fmla="*/ 10366035 w 14030783"/>
                <a:gd name="connsiteY142" fmla="*/ 2384614 h 9738027"/>
                <a:gd name="connsiteX143" fmla="*/ 10081191 w 14030783"/>
                <a:gd name="connsiteY143" fmla="*/ 2437115 h 9738027"/>
                <a:gd name="connsiteX144" fmla="*/ 10049554 w 14030783"/>
                <a:gd name="connsiteY144" fmla="*/ 2519439 h 9738027"/>
                <a:gd name="connsiteX145" fmla="*/ 9954417 w 14030783"/>
                <a:gd name="connsiteY145" fmla="*/ 2541550 h 9738027"/>
                <a:gd name="connsiteX146" fmla="*/ 9875498 w 14030783"/>
                <a:gd name="connsiteY146" fmla="*/ 2529870 h 9738027"/>
                <a:gd name="connsiteX147" fmla="*/ 9823336 w 14030783"/>
                <a:gd name="connsiteY147" fmla="*/ 2608678 h 9738027"/>
                <a:gd name="connsiteX148" fmla="*/ 9749064 w 14030783"/>
                <a:gd name="connsiteY148" fmla="*/ 2705743 h 9738027"/>
                <a:gd name="connsiteX149" fmla="*/ 9647464 w 14030783"/>
                <a:gd name="connsiteY149" fmla="*/ 2807343 h 9738027"/>
                <a:gd name="connsiteX150" fmla="*/ 9415235 w 14030783"/>
                <a:gd name="connsiteY150" fmla="*/ 2821857 h 9738027"/>
                <a:gd name="connsiteX151" fmla="*/ 9371692 w 14030783"/>
                <a:gd name="connsiteY151" fmla="*/ 2850885 h 9738027"/>
                <a:gd name="connsiteX152" fmla="*/ 9313635 w 14030783"/>
                <a:gd name="connsiteY152" fmla="*/ 2923457 h 9738027"/>
                <a:gd name="connsiteX153" fmla="*/ 9284607 w 14030783"/>
                <a:gd name="connsiteY153" fmla="*/ 2967000 h 9738027"/>
                <a:gd name="connsiteX154" fmla="*/ 9197521 w 14030783"/>
                <a:gd name="connsiteY154" fmla="*/ 3025057 h 9738027"/>
                <a:gd name="connsiteX155" fmla="*/ 9095921 w 14030783"/>
                <a:gd name="connsiteY155" fmla="*/ 3010543 h 9738027"/>
                <a:gd name="connsiteX156" fmla="*/ 9052378 w 14030783"/>
                <a:gd name="connsiteY156" fmla="*/ 2981514 h 9738027"/>
                <a:gd name="connsiteX157" fmla="*/ 8950778 w 14030783"/>
                <a:gd name="connsiteY157" fmla="*/ 2952485 h 9738027"/>
                <a:gd name="connsiteX158" fmla="*/ 8863692 w 14030783"/>
                <a:gd name="connsiteY158" fmla="*/ 2923457 h 9738027"/>
                <a:gd name="connsiteX159" fmla="*/ 8820149 w 14030783"/>
                <a:gd name="connsiteY159" fmla="*/ 2937971 h 9738027"/>
                <a:gd name="connsiteX160" fmla="*/ 8762092 w 14030783"/>
                <a:gd name="connsiteY160" fmla="*/ 3068600 h 9738027"/>
                <a:gd name="connsiteX161" fmla="*/ 8747578 w 14030783"/>
                <a:gd name="connsiteY161" fmla="*/ 3112143 h 9738027"/>
                <a:gd name="connsiteX162" fmla="*/ 8733064 w 14030783"/>
                <a:gd name="connsiteY162" fmla="*/ 3155685 h 9738027"/>
                <a:gd name="connsiteX163" fmla="*/ 8776607 w 14030783"/>
                <a:gd name="connsiteY163" fmla="*/ 3358885 h 9738027"/>
                <a:gd name="connsiteX164" fmla="*/ 8791121 w 14030783"/>
                <a:gd name="connsiteY164" fmla="*/ 3402428 h 9738027"/>
                <a:gd name="connsiteX165" fmla="*/ 8689521 w 14030783"/>
                <a:gd name="connsiteY165" fmla="*/ 3460485 h 9738027"/>
                <a:gd name="connsiteX166" fmla="*/ 8602435 w 14030783"/>
                <a:gd name="connsiteY166" fmla="*/ 3504028 h 9738027"/>
                <a:gd name="connsiteX167" fmla="*/ 8566035 w 14030783"/>
                <a:gd name="connsiteY167" fmla="*/ 3552107 h 9738027"/>
                <a:gd name="connsiteX168" fmla="*/ 8500835 w 14030783"/>
                <a:gd name="connsiteY168" fmla="*/ 3620143 h 9738027"/>
                <a:gd name="connsiteX169" fmla="*/ 8428490 w 14030783"/>
                <a:gd name="connsiteY169" fmla="*/ 3652459 h 9738027"/>
                <a:gd name="connsiteX170" fmla="*/ 8375423 w 14030783"/>
                <a:gd name="connsiteY170" fmla="*/ 3686024 h 9738027"/>
                <a:gd name="connsiteX171" fmla="*/ 8261010 w 14030783"/>
                <a:gd name="connsiteY171" fmla="*/ 3787170 h 9738027"/>
                <a:gd name="connsiteX172" fmla="*/ 8137751 w 14030783"/>
                <a:gd name="connsiteY172" fmla="*/ 3783882 h 9738027"/>
                <a:gd name="connsiteX173" fmla="*/ 7977641 w 14030783"/>
                <a:gd name="connsiteY173" fmla="*/ 3772203 h 9738027"/>
                <a:gd name="connsiteX174" fmla="*/ 7876721 w 14030783"/>
                <a:gd name="connsiteY174" fmla="*/ 3765285 h 9738027"/>
                <a:gd name="connsiteX175" fmla="*/ 7760607 w 14030783"/>
                <a:gd name="connsiteY175" fmla="*/ 3760750 h 9738027"/>
                <a:gd name="connsiteX176" fmla="*/ 7695632 w 14030783"/>
                <a:gd name="connsiteY176" fmla="*/ 3787397 h 9738027"/>
                <a:gd name="connsiteX177" fmla="*/ 7649709 w 14030783"/>
                <a:gd name="connsiteY177" fmla="*/ 3813818 h 9738027"/>
                <a:gd name="connsiteX178" fmla="*/ 7601403 w 14030783"/>
                <a:gd name="connsiteY178" fmla="*/ 3835702 h 9738027"/>
                <a:gd name="connsiteX179" fmla="*/ 7499349 w 14030783"/>
                <a:gd name="connsiteY179" fmla="*/ 3881400 h 9738027"/>
                <a:gd name="connsiteX180" fmla="*/ 7455807 w 14030783"/>
                <a:gd name="connsiteY180" fmla="*/ 3910428 h 9738027"/>
                <a:gd name="connsiteX181" fmla="*/ 7426778 w 14030783"/>
                <a:gd name="connsiteY181" fmla="*/ 3953971 h 9738027"/>
                <a:gd name="connsiteX182" fmla="*/ 7339692 w 14030783"/>
                <a:gd name="connsiteY182" fmla="*/ 3983000 h 9738027"/>
                <a:gd name="connsiteX183" fmla="*/ 7209064 w 14030783"/>
                <a:gd name="connsiteY183" fmla="*/ 4012028 h 9738027"/>
                <a:gd name="connsiteX184" fmla="*/ 7123678 w 14030783"/>
                <a:gd name="connsiteY184" fmla="*/ 3927551 h 9738027"/>
                <a:gd name="connsiteX185" fmla="*/ 7020378 w 14030783"/>
                <a:gd name="connsiteY185" fmla="*/ 3924943 h 9738027"/>
                <a:gd name="connsiteX186" fmla="*/ 6915604 w 14030783"/>
                <a:gd name="connsiteY186" fmla="*/ 3941952 h 9738027"/>
                <a:gd name="connsiteX187" fmla="*/ 6788149 w 14030783"/>
                <a:gd name="connsiteY187" fmla="*/ 3905213 h 9738027"/>
                <a:gd name="connsiteX188" fmla="*/ 6676571 w 14030783"/>
                <a:gd name="connsiteY188" fmla="*/ 3860989 h 9738027"/>
                <a:gd name="connsiteX189" fmla="*/ 6584722 w 14030783"/>
                <a:gd name="connsiteY189" fmla="*/ 3822435 h 9738027"/>
                <a:gd name="connsiteX190" fmla="*/ 6526892 w 14030783"/>
                <a:gd name="connsiteY190" fmla="*/ 3798396 h 9738027"/>
                <a:gd name="connsiteX191" fmla="*/ 6466680 w 14030783"/>
                <a:gd name="connsiteY191" fmla="*/ 3781501 h 9738027"/>
                <a:gd name="connsiteX192" fmla="*/ 6265635 w 14030783"/>
                <a:gd name="connsiteY192" fmla="*/ 3692714 h 9738027"/>
                <a:gd name="connsiteX193" fmla="*/ 6207578 w 14030783"/>
                <a:gd name="connsiteY193" fmla="*/ 3678200 h 9738027"/>
                <a:gd name="connsiteX194" fmla="*/ 5960835 w 14030783"/>
                <a:gd name="connsiteY194" fmla="*/ 3663685 h 9738027"/>
                <a:gd name="connsiteX195" fmla="*/ 5627007 w 14030783"/>
                <a:gd name="connsiteY195" fmla="*/ 3663685 h 9738027"/>
                <a:gd name="connsiteX196" fmla="*/ 5568949 w 14030783"/>
                <a:gd name="connsiteY196" fmla="*/ 3678200 h 9738027"/>
                <a:gd name="connsiteX197" fmla="*/ 5481864 w 14030783"/>
                <a:gd name="connsiteY197" fmla="*/ 3692714 h 9738027"/>
                <a:gd name="connsiteX198" fmla="*/ 5293178 w 14030783"/>
                <a:gd name="connsiteY198" fmla="*/ 3678200 h 9738027"/>
                <a:gd name="connsiteX199" fmla="*/ 5206092 w 14030783"/>
                <a:gd name="connsiteY199" fmla="*/ 3620143 h 9738027"/>
                <a:gd name="connsiteX200" fmla="*/ 5191578 w 14030783"/>
                <a:gd name="connsiteY200" fmla="*/ 3576600 h 9738027"/>
                <a:gd name="connsiteX201" fmla="*/ 5104492 w 14030783"/>
                <a:gd name="connsiteY201" fmla="*/ 3489514 h 9738027"/>
                <a:gd name="connsiteX202" fmla="*/ 5070701 w 14030783"/>
                <a:gd name="connsiteY202" fmla="*/ 3392450 h 9738027"/>
                <a:gd name="connsiteX203" fmla="*/ 5022623 w 14030783"/>
                <a:gd name="connsiteY203" fmla="*/ 3281325 h 9738027"/>
                <a:gd name="connsiteX204" fmla="*/ 5031921 w 14030783"/>
                <a:gd name="connsiteY204" fmla="*/ 3213743 h 9738027"/>
                <a:gd name="connsiteX205" fmla="*/ 4959349 w 14030783"/>
                <a:gd name="connsiteY205" fmla="*/ 3199228 h 9738027"/>
                <a:gd name="connsiteX206" fmla="*/ 4879408 w 14030783"/>
                <a:gd name="connsiteY206" fmla="*/ 3194693 h 9738027"/>
                <a:gd name="connsiteX207" fmla="*/ 4785178 w 14030783"/>
                <a:gd name="connsiteY207" fmla="*/ 3141171 h 9738027"/>
                <a:gd name="connsiteX208" fmla="*/ 4727121 w 14030783"/>
                <a:gd name="connsiteY208" fmla="*/ 3054085 h 9738027"/>
                <a:gd name="connsiteX209" fmla="*/ 4683578 w 14030783"/>
                <a:gd name="connsiteY209" fmla="*/ 3039571 h 9738027"/>
                <a:gd name="connsiteX210" fmla="*/ 4640035 w 14030783"/>
                <a:gd name="connsiteY210" fmla="*/ 3010543 h 9738027"/>
                <a:gd name="connsiteX211" fmla="*/ 4494892 w 14030783"/>
                <a:gd name="connsiteY211" fmla="*/ 2981514 h 9738027"/>
                <a:gd name="connsiteX212" fmla="*/ 4318113 w 14030783"/>
                <a:gd name="connsiteY212" fmla="*/ 2930828 h 9738027"/>
                <a:gd name="connsiteX213" fmla="*/ 4132035 w 14030783"/>
                <a:gd name="connsiteY213" fmla="*/ 2894428 h 9738027"/>
                <a:gd name="connsiteX214" fmla="*/ 4056856 w 14030783"/>
                <a:gd name="connsiteY214" fmla="*/ 2901119 h 9738027"/>
                <a:gd name="connsiteX215" fmla="*/ 3975213 w 14030783"/>
                <a:gd name="connsiteY215" fmla="*/ 2864946 h 9738027"/>
                <a:gd name="connsiteX216" fmla="*/ 3950948 w 14030783"/>
                <a:gd name="connsiteY216" fmla="*/ 2777520 h 9738027"/>
                <a:gd name="connsiteX217" fmla="*/ 4034292 w 14030783"/>
                <a:gd name="connsiteY217" fmla="*/ 2620358 h 9738027"/>
                <a:gd name="connsiteX218" fmla="*/ 4030435 w 14030783"/>
                <a:gd name="connsiteY218" fmla="*/ 2488028 h 9738027"/>
                <a:gd name="connsiteX219" fmla="*/ 3996871 w 14030783"/>
                <a:gd name="connsiteY219" fmla="*/ 2328144 h 9738027"/>
                <a:gd name="connsiteX220" fmla="*/ 3936433 w 14030783"/>
                <a:gd name="connsiteY220" fmla="*/ 2221328 h 9738027"/>
                <a:gd name="connsiteX221" fmla="*/ 3914321 w 14030783"/>
                <a:gd name="connsiteY221" fmla="*/ 2139685 h 9738027"/>
                <a:gd name="connsiteX222" fmla="*/ 3783466 w 14030783"/>
                <a:gd name="connsiteY222" fmla="*/ 1999305 h 9738027"/>
                <a:gd name="connsiteX223" fmla="*/ 3712823 w 14030783"/>
                <a:gd name="connsiteY223" fmla="*/ 1951226 h 9738027"/>
                <a:gd name="connsiteX224" fmla="*/ 3606913 w 14030783"/>
                <a:gd name="connsiteY224" fmla="*/ 1968122 h 9738027"/>
                <a:gd name="connsiteX225" fmla="*/ 3493407 w 14030783"/>
                <a:gd name="connsiteY225" fmla="*/ 1951000 h 9738027"/>
                <a:gd name="connsiteX226" fmla="*/ 3464378 w 14030783"/>
                <a:gd name="connsiteY226" fmla="*/ 1907457 h 9738027"/>
                <a:gd name="connsiteX227" fmla="*/ 3406321 w 14030783"/>
                <a:gd name="connsiteY227" fmla="*/ 1849400 h 9738027"/>
                <a:gd name="connsiteX228" fmla="*/ 3322524 w 14030783"/>
                <a:gd name="connsiteY228" fmla="*/ 1756418 h 9738027"/>
                <a:gd name="connsiteX229" fmla="*/ 3297577 w 14030783"/>
                <a:gd name="connsiteY229" fmla="*/ 1640757 h 9738027"/>
                <a:gd name="connsiteX230" fmla="*/ 3261178 w 14030783"/>
                <a:gd name="connsiteY230" fmla="*/ 1588143 h 9738027"/>
                <a:gd name="connsiteX231" fmla="*/ 3133158 w 14030783"/>
                <a:gd name="connsiteY231" fmla="*/ 1569319 h 9738027"/>
                <a:gd name="connsiteX232" fmla="*/ 3066255 w 14030783"/>
                <a:gd name="connsiteY232" fmla="*/ 1617626 h 9738027"/>
                <a:gd name="connsiteX233" fmla="*/ 3031557 w 14030783"/>
                <a:gd name="connsiteY233" fmla="*/ 1714235 h 9738027"/>
                <a:gd name="connsiteX234" fmla="*/ 3014435 w 14030783"/>
                <a:gd name="connsiteY234" fmla="*/ 1776828 h 9738027"/>
                <a:gd name="connsiteX235" fmla="*/ 2949235 w 14030783"/>
                <a:gd name="connsiteY235" fmla="*/ 1808012 h 9738027"/>
                <a:gd name="connsiteX236" fmla="*/ 2829379 w 14030783"/>
                <a:gd name="connsiteY236" fmla="*/ 1820258 h 9738027"/>
                <a:gd name="connsiteX237" fmla="*/ 2804998 w 14030783"/>
                <a:gd name="connsiteY237" fmla="*/ 1842257 h 9738027"/>
                <a:gd name="connsiteX238" fmla="*/ 2772682 w 14030783"/>
                <a:gd name="connsiteY238" fmla="*/ 1878428 h 9738027"/>
                <a:gd name="connsiteX239" fmla="*/ 2757942 w 14030783"/>
                <a:gd name="connsiteY239" fmla="*/ 1998851 h 9738027"/>
                <a:gd name="connsiteX240" fmla="*/ 2772001 w 14030783"/>
                <a:gd name="connsiteY240" fmla="*/ 2139913 h 9738027"/>
                <a:gd name="connsiteX241" fmla="*/ 2771547 w 14030783"/>
                <a:gd name="connsiteY241" fmla="*/ 2255572 h 9738027"/>
                <a:gd name="connsiteX242" fmla="*/ 2695121 w 14030783"/>
                <a:gd name="connsiteY242" fmla="*/ 2328371 h 9738027"/>
                <a:gd name="connsiteX243" fmla="*/ 2457904 w 14030783"/>
                <a:gd name="connsiteY243" fmla="*/ 2320320 h 9738027"/>
                <a:gd name="connsiteX244" fmla="*/ 2317749 w 14030783"/>
                <a:gd name="connsiteY244" fmla="*/ 2284828 h 9738027"/>
                <a:gd name="connsiteX245" fmla="*/ 2274207 w 14030783"/>
                <a:gd name="connsiteY245" fmla="*/ 2270314 h 9738027"/>
                <a:gd name="connsiteX246" fmla="*/ 2143578 w 14030783"/>
                <a:gd name="connsiteY246" fmla="*/ 2284828 h 9738027"/>
                <a:gd name="connsiteX247" fmla="*/ 2129064 w 14030783"/>
                <a:gd name="connsiteY247" fmla="*/ 2357400 h 9738027"/>
                <a:gd name="connsiteX248" fmla="*/ 2099808 w 14030783"/>
                <a:gd name="connsiteY248" fmla="*/ 2463763 h 9738027"/>
                <a:gd name="connsiteX249" fmla="*/ 2070553 w 14030783"/>
                <a:gd name="connsiteY249" fmla="*/ 2561053 h 9738027"/>
                <a:gd name="connsiteX250" fmla="*/ 2027464 w 14030783"/>
                <a:gd name="connsiteY250" fmla="*/ 2647459 h 9738027"/>
                <a:gd name="connsiteX251" fmla="*/ 2025309 w 14030783"/>
                <a:gd name="connsiteY251" fmla="*/ 2780695 h 9738027"/>
                <a:gd name="connsiteX252" fmla="*/ 2085295 w 14030783"/>
                <a:gd name="connsiteY252" fmla="*/ 2852813 h 9738027"/>
                <a:gd name="connsiteX253" fmla="*/ 2020093 w 14030783"/>
                <a:gd name="connsiteY253" fmla="*/ 2903953 h 9738027"/>
                <a:gd name="connsiteX254" fmla="*/ 1918493 w 14030783"/>
                <a:gd name="connsiteY254" fmla="*/ 2846576 h 9738027"/>
                <a:gd name="connsiteX255" fmla="*/ 1817348 w 14030783"/>
                <a:gd name="connsiteY255" fmla="*/ 2863245 h 9738027"/>
                <a:gd name="connsiteX256" fmla="*/ 1621064 w 14030783"/>
                <a:gd name="connsiteY256" fmla="*/ 2908943 h 9738027"/>
                <a:gd name="connsiteX257" fmla="*/ 1582510 w 14030783"/>
                <a:gd name="connsiteY257" fmla="*/ 2933435 h 9738027"/>
                <a:gd name="connsiteX258" fmla="*/ 1512773 w 14030783"/>
                <a:gd name="connsiteY258" fmla="*/ 2955320 h 9738027"/>
                <a:gd name="connsiteX259" fmla="*/ 1517309 w 14030783"/>
                <a:gd name="connsiteY259" fmla="*/ 3013150 h 9738027"/>
                <a:gd name="connsiteX260" fmla="*/ 1549173 w 14030783"/>
                <a:gd name="connsiteY260" fmla="*/ 3107153 h 9738027"/>
                <a:gd name="connsiteX261" fmla="*/ 1592716 w 14030783"/>
                <a:gd name="connsiteY261" fmla="*/ 3191403 h 9738027"/>
                <a:gd name="connsiteX262" fmla="*/ 1641135 w 14030783"/>
                <a:gd name="connsiteY262" fmla="*/ 3379977 h 9738027"/>
                <a:gd name="connsiteX263" fmla="*/ 1679235 w 14030783"/>
                <a:gd name="connsiteY263" fmla="*/ 3515708 h 9738027"/>
                <a:gd name="connsiteX264" fmla="*/ 1611766 w 14030783"/>
                <a:gd name="connsiteY264" fmla="*/ 3576373 h 9738027"/>
                <a:gd name="connsiteX265" fmla="*/ 1603941 w 14030783"/>
                <a:gd name="connsiteY265" fmla="*/ 3629214 h 9738027"/>
                <a:gd name="connsiteX266" fmla="*/ 1562554 w 14030783"/>
                <a:gd name="connsiteY266" fmla="*/ 3677633 h 9738027"/>
                <a:gd name="connsiteX267" fmla="*/ 1524454 w 14030783"/>
                <a:gd name="connsiteY267" fmla="*/ 3753833 h 9738027"/>
                <a:gd name="connsiteX268" fmla="*/ 1548492 w 14030783"/>
                <a:gd name="connsiteY268" fmla="*/ 3852371 h 9738027"/>
                <a:gd name="connsiteX269" fmla="*/ 1504949 w 14030783"/>
                <a:gd name="connsiteY269" fmla="*/ 3866885 h 9738027"/>
                <a:gd name="connsiteX270" fmla="*/ 1446892 w 14030783"/>
                <a:gd name="connsiteY270" fmla="*/ 3881400 h 9738027"/>
                <a:gd name="connsiteX271" fmla="*/ 1427615 w 14030783"/>
                <a:gd name="connsiteY271" fmla="*/ 3913037 h 9738027"/>
                <a:gd name="connsiteX272" fmla="*/ 1374548 w 14030783"/>
                <a:gd name="connsiteY272" fmla="*/ 3939910 h 9738027"/>
                <a:gd name="connsiteX273" fmla="*/ 1333386 w 14030783"/>
                <a:gd name="connsiteY273" fmla="*/ 3980845 h 9738027"/>
                <a:gd name="connsiteX274" fmla="*/ 1200149 w 14030783"/>
                <a:gd name="connsiteY274" fmla="*/ 4041057 h 9738027"/>
                <a:gd name="connsiteX275" fmla="*/ 1132114 w 14030783"/>
                <a:gd name="connsiteY275" fmla="*/ 4089135 h 9738027"/>
                <a:gd name="connsiteX276" fmla="*/ 1102858 w 14030783"/>
                <a:gd name="connsiteY276" fmla="*/ 4120319 h 9738027"/>
                <a:gd name="connsiteX277" fmla="*/ 1052398 w 14030783"/>
                <a:gd name="connsiteY277" fmla="*/ 4154337 h 9738027"/>
                <a:gd name="connsiteX278" fmla="*/ 996269 w 14030783"/>
                <a:gd name="connsiteY278" fmla="*/ 4183591 h 9738027"/>
                <a:gd name="connsiteX279" fmla="*/ 870857 w 14030783"/>
                <a:gd name="connsiteY279" fmla="*/ 4203322 h 9738027"/>
                <a:gd name="connsiteX280" fmla="*/ 759958 w 14030783"/>
                <a:gd name="connsiteY280" fmla="*/ 4204229 h 9738027"/>
                <a:gd name="connsiteX281" fmla="*/ 716642 w 14030783"/>
                <a:gd name="connsiteY281" fmla="*/ 4307531 h 9738027"/>
                <a:gd name="connsiteX282" fmla="*/ 648607 w 14030783"/>
                <a:gd name="connsiteY282" fmla="*/ 4389400 h 9738027"/>
                <a:gd name="connsiteX283" fmla="*/ 561521 w 14030783"/>
                <a:gd name="connsiteY283" fmla="*/ 4432943 h 9738027"/>
                <a:gd name="connsiteX284" fmla="*/ 474435 w 14030783"/>
                <a:gd name="connsiteY284" fmla="*/ 4418428 h 9738027"/>
                <a:gd name="connsiteX285" fmla="*/ 459921 w 14030783"/>
                <a:gd name="connsiteY285" fmla="*/ 4374885 h 9738027"/>
                <a:gd name="connsiteX286" fmla="*/ 416378 w 14030783"/>
                <a:gd name="connsiteY286" fmla="*/ 4345857 h 9738027"/>
                <a:gd name="connsiteX287" fmla="*/ 358321 w 14030783"/>
                <a:gd name="connsiteY287" fmla="*/ 4360371 h 9738027"/>
                <a:gd name="connsiteX288" fmla="*/ 300264 w 14030783"/>
                <a:gd name="connsiteY288" fmla="*/ 4403914 h 9738027"/>
                <a:gd name="connsiteX289" fmla="*/ 169635 w 14030783"/>
                <a:gd name="connsiteY289" fmla="*/ 4476485 h 9738027"/>
                <a:gd name="connsiteX290" fmla="*/ 103980 w 14030783"/>
                <a:gd name="connsiteY290" fmla="*/ 4551438 h 9738027"/>
                <a:gd name="connsiteX291" fmla="*/ 72571 w 14030783"/>
                <a:gd name="connsiteY291" fmla="*/ 4643287 h 9738027"/>
                <a:gd name="connsiteX292" fmla="*/ 453 w 14030783"/>
                <a:gd name="connsiteY292" fmla="*/ 4715858 h 9738027"/>
                <a:gd name="connsiteX293" fmla="*/ 52840 w 14030783"/>
                <a:gd name="connsiteY293" fmla="*/ 4784914 h 9738027"/>
                <a:gd name="connsiteX294" fmla="*/ 53521 w 14030783"/>
                <a:gd name="connsiteY294" fmla="*/ 4853857 h 9738027"/>
                <a:gd name="connsiteX295" fmla="*/ 111578 w 14030783"/>
                <a:gd name="connsiteY295" fmla="*/ 4868371 h 9738027"/>
                <a:gd name="connsiteX296" fmla="*/ 155121 w 14030783"/>
                <a:gd name="connsiteY296" fmla="*/ 4882885 h 9738027"/>
                <a:gd name="connsiteX297" fmla="*/ 256721 w 14030783"/>
                <a:gd name="connsiteY297" fmla="*/ 4984485 h 9738027"/>
                <a:gd name="connsiteX298" fmla="*/ 319086 w 14030783"/>
                <a:gd name="connsiteY298" fmla="*/ 5098219 h 9738027"/>
                <a:gd name="connsiteX299" fmla="*/ 304572 w 14030783"/>
                <a:gd name="connsiteY299" fmla="*/ 5294275 h 9738027"/>
                <a:gd name="connsiteX300" fmla="*/ 242207 w 14030783"/>
                <a:gd name="connsiteY300" fmla="*/ 5390885 h 9738027"/>
                <a:gd name="connsiteX301" fmla="*/ 300264 w 14030783"/>
                <a:gd name="connsiteY301" fmla="*/ 5419914 h 9738027"/>
                <a:gd name="connsiteX302" fmla="*/ 358321 w 14030783"/>
                <a:gd name="connsiteY302" fmla="*/ 5434428 h 9738027"/>
                <a:gd name="connsiteX303" fmla="*/ 401864 w 14030783"/>
                <a:gd name="connsiteY303" fmla="*/ 5463457 h 9738027"/>
                <a:gd name="connsiteX304" fmla="*/ 445407 w 14030783"/>
                <a:gd name="connsiteY304" fmla="*/ 5477971 h 9738027"/>
                <a:gd name="connsiteX305" fmla="*/ 567985 w 14030783"/>
                <a:gd name="connsiteY305" fmla="*/ 5522195 h 9738027"/>
                <a:gd name="connsiteX306" fmla="*/ 573201 w 14030783"/>
                <a:gd name="connsiteY306" fmla="*/ 5647380 h 9738027"/>
                <a:gd name="connsiteX307" fmla="*/ 587715 w 14030783"/>
                <a:gd name="connsiteY307" fmla="*/ 5739228 h 9738027"/>
                <a:gd name="connsiteX308" fmla="*/ 715282 w 14030783"/>
                <a:gd name="connsiteY308" fmla="*/ 5711333 h 9738027"/>
                <a:gd name="connsiteX309" fmla="*/ 754742 w 14030783"/>
                <a:gd name="connsiteY309" fmla="*/ 5764402 h 9738027"/>
                <a:gd name="connsiteX310" fmla="*/ 822778 w 14030783"/>
                <a:gd name="connsiteY310" fmla="*/ 5811800 h 9738027"/>
                <a:gd name="connsiteX311" fmla="*/ 982435 w 14030783"/>
                <a:gd name="connsiteY311" fmla="*/ 5826314 h 9738027"/>
                <a:gd name="connsiteX312" fmla="*/ 1061470 w 14030783"/>
                <a:gd name="connsiteY312" fmla="*/ 5855796 h 9738027"/>
                <a:gd name="connsiteX313" fmla="*/ 1064304 w 14030783"/>
                <a:gd name="connsiteY313" fmla="*/ 5925533 h 9738027"/>
                <a:gd name="connsiteX314" fmla="*/ 1069295 w 14030783"/>
                <a:gd name="connsiteY314" fmla="*/ 6024751 h 9738027"/>
                <a:gd name="connsiteX315" fmla="*/ 1156607 w 14030783"/>
                <a:gd name="connsiteY315" fmla="*/ 6087571 h 9738027"/>
                <a:gd name="connsiteX316" fmla="*/ 1214890 w 14030783"/>
                <a:gd name="connsiteY316" fmla="*/ 6116033 h 9738027"/>
                <a:gd name="connsiteX317" fmla="*/ 1229178 w 14030783"/>
                <a:gd name="connsiteY317" fmla="*/ 6189171 h 9738027"/>
                <a:gd name="connsiteX318" fmla="*/ 1185635 w 14030783"/>
                <a:gd name="connsiteY318" fmla="*/ 6218200 h 9738027"/>
                <a:gd name="connsiteX319" fmla="*/ 1207520 w 14030783"/>
                <a:gd name="connsiteY319" fmla="*/ 6388289 h 9738027"/>
                <a:gd name="connsiteX320" fmla="*/ 1265123 w 14030783"/>
                <a:gd name="connsiteY320" fmla="*/ 6477075 h 9738027"/>
                <a:gd name="connsiteX321" fmla="*/ 1313203 w 14030783"/>
                <a:gd name="connsiteY321" fmla="*/ 6568924 h 9738027"/>
                <a:gd name="connsiteX322" fmla="*/ 1265350 w 14030783"/>
                <a:gd name="connsiteY322" fmla="*/ 6651020 h 9738027"/>
                <a:gd name="connsiteX323" fmla="*/ 1163977 w 14030783"/>
                <a:gd name="connsiteY323" fmla="*/ 6610539 h 9738027"/>
                <a:gd name="connsiteX324" fmla="*/ 1142092 w 14030783"/>
                <a:gd name="connsiteY324" fmla="*/ 6682657 h 9738027"/>
                <a:gd name="connsiteX325" fmla="*/ 1176790 w 14030783"/>
                <a:gd name="connsiteY325" fmla="*/ 6768495 h 9738027"/>
                <a:gd name="connsiteX326" fmla="*/ 1173729 w 14030783"/>
                <a:gd name="connsiteY326" fmla="*/ 6871115 h 9738027"/>
                <a:gd name="connsiteX327" fmla="*/ 1188697 w 14030783"/>
                <a:gd name="connsiteY327" fmla="*/ 6955140 h 9738027"/>
                <a:gd name="connsiteX328" fmla="*/ 1248909 w 14030783"/>
                <a:gd name="connsiteY328" fmla="*/ 7021475 h 9738027"/>
                <a:gd name="connsiteX329" fmla="*/ 1405503 w 14030783"/>
                <a:gd name="connsiteY329" fmla="*/ 7104025 h 9738027"/>
                <a:gd name="connsiteX330" fmla="*/ 1487827 w 14030783"/>
                <a:gd name="connsiteY330" fmla="*/ 7157093 h 9738027"/>
                <a:gd name="connsiteX331" fmla="*/ 1569470 w 14030783"/>
                <a:gd name="connsiteY331" fmla="*/ 7212541 h 9738027"/>
                <a:gd name="connsiteX332" fmla="*/ 1650092 w 14030783"/>
                <a:gd name="connsiteY332" fmla="*/ 7263228 h 9738027"/>
                <a:gd name="connsiteX333" fmla="*/ 1693635 w 14030783"/>
                <a:gd name="connsiteY333" fmla="*/ 7277743 h 9738027"/>
                <a:gd name="connsiteX334" fmla="*/ 1780721 w 14030783"/>
                <a:gd name="connsiteY334" fmla="*/ 7321285 h 9738027"/>
                <a:gd name="connsiteX335" fmla="*/ 1853292 w 14030783"/>
                <a:gd name="connsiteY335" fmla="*/ 7248714 h 9738027"/>
                <a:gd name="connsiteX336" fmla="*/ 1968726 w 14030783"/>
                <a:gd name="connsiteY336" fmla="*/ 7251322 h 9738027"/>
                <a:gd name="connsiteX337" fmla="*/ 1995827 w 14030783"/>
                <a:gd name="connsiteY337" fmla="*/ 7319358 h 9738027"/>
                <a:gd name="connsiteX338" fmla="*/ 2082914 w 14030783"/>
                <a:gd name="connsiteY338" fmla="*/ 7348387 h 9738027"/>
                <a:gd name="connsiteX339" fmla="*/ 2172607 w 14030783"/>
                <a:gd name="connsiteY339" fmla="*/ 7389321 h 9738027"/>
                <a:gd name="connsiteX340" fmla="*/ 2224540 w 14030783"/>
                <a:gd name="connsiteY340" fmla="*/ 7423339 h 9738027"/>
                <a:gd name="connsiteX341" fmla="*/ 2249714 w 14030783"/>
                <a:gd name="connsiteY341" fmla="*/ 7440462 h 9738027"/>
                <a:gd name="connsiteX342" fmla="*/ 2262301 w 14030783"/>
                <a:gd name="connsiteY342" fmla="*/ 7472098 h 9738027"/>
                <a:gd name="connsiteX343" fmla="*/ 2298359 w 14030783"/>
                <a:gd name="connsiteY343" fmla="*/ 7501920 h 9738027"/>
                <a:gd name="connsiteX344" fmla="*/ 2324893 w 14030783"/>
                <a:gd name="connsiteY344" fmla="*/ 7517569 h 9738027"/>
                <a:gd name="connsiteX345" fmla="*/ 2450986 w 14030783"/>
                <a:gd name="connsiteY345" fmla="*/ 7496364 h 9738027"/>
                <a:gd name="connsiteX346" fmla="*/ 2482623 w 14030783"/>
                <a:gd name="connsiteY346" fmla="*/ 7618714 h 9738027"/>
                <a:gd name="connsiteX347" fmla="*/ 2535464 w 14030783"/>
                <a:gd name="connsiteY347" fmla="*/ 7655114 h 9738027"/>
                <a:gd name="connsiteX348" fmla="*/ 2622549 w 14030783"/>
                <a:gd name="connsiteY348" fmla="*/ 7684143 h 9738027"/>
                <a:gd name="connsiteX349" fmla="*/ 2682760 w 14030783"/>
                <a:gd name="connsiteY349" fmla="*/ 7741746 h 9738027"/>
                <a:gd name="connsiteX350" fmla="*/ 2791278 w 14030783"/>
                <a:gd name="connsiteY350" fmla="*/ 7744582 h 9738027"/>
                <a:gd name="connsiteX351" fmla="*/ 2847408 w 14030783"/>
                <a:gd name="connsiteY351" fmla="*/ 7814545 h 9738027"/>
                <a:gd name="connsiteX352" fmla="*/ 2927349 w 14030783"/>
                <a:gd name="connsiteY352" fmla="*/ 7807627 h 9738027"/>
                <a:gd name="connsiteX353" fmla="*/ 3007065 w 14030783"/>
                <a:gd name="connsiteY353" fmla="*/ 7838810 h 9738027"/>
                <a:gd name="connsiteX354" fmla="*/ 3145064 w 14030783"/>
                <a:gd name="connsiteY354" fmla="*/ 7843800 h 9738027"/>
                <a:gd name="connsiteX355" fmla="*/ 3254035 w 14030783"/>
                <a:gd name="connsiteY355" fmla="*/ 7881900 h 9738027"/>
                <a:gd name="connsiteX356" fmla="*/ 3367314 w 14030783"/>
                <a:gd name="connsiteY356" fmla="*/ 7843346 h 9738027"/>
                <a:gd name="connsiteX357" fmla="*/ 3456780 w 14030783"/>
                <a:gd name="connsiteY357" fmla="*/ 7819988 h 9738027"/>
                <a:gd name="connsiteX358" fmla="*/ 3480820 w 14030783"/>
                <a:gd name="connsiteY358" fmla="*/ 7878044 h 9738027"/>
                <a:gd name="connsiteX359" fmla="*/ 3490571 w 14030783"/>
                <a:gd name="connsiteY359" fmla="*/ 7923969 h 9738027"/>
                <a:gd name="connsiteX360" fmla="*/ 3512229 w 14030783"/>
                <a:gd name="connsiteY360" fmla="*/ 7982025 h 9738027"/>
                <a:gd name="connsiteX361" fmla="*/ 3546247 w 14030783"/>
                <a:gd name="connsiteY361" fmla="*/ 8022960 h 9738027"/>
                <a:gd name="connsiteX362" fmla="*/ 3609521 w 14030783"/>
                <a:gd name="connsiteY362" fmla="*/ 8017971 h 9738027"/>
                <a:gd name="connsiteX363" fmla="*/ 3624035 w 14030783"/>
                <a:gd name="connsiteY363" fmla="*/ 7901857 h 9738027"/>
                <a:gd name="connsiteX364" fmla="*/ 3703977 w 14030783"/>
                <a:gd name="connsiteY364" fmla="*/ 7834502 h 9738027"/>
                <a:gd name="connsiteX365" fmla="*/ 3747973 w 14030783"/>
                <a:gd name="connsiteY365" fmla="*/ 7787103 h 9738027"/>
                <a:gd name="connsiteX366" fmla="*/ 3882004 w 14030783"/>
                <a:gd name="connsiteY366" fmla="*/ 7842099 h 9738027"/>
                <a:gd name="connsiteX367" fmla="*/ 4030435 w 14030783"/>
                <a:gd name="connsiteY367" fmla="*/ 7872828 h 9738027"/>
                <a:gd name="connsiteX368" fmla="*/ 4110377 w 14030783"/>
                <a:gd name="connsiteY368" fmla="*/ 7834728 h 9738027"/>
                <a:gd name="connsiteX369" fmla="*/ 4146323 w 14030783"/>
                <a:gd name="connsiteY369" fmla="*/ 7921360 h 9738027"/>
                <a:gd name="connsiteX370" fmla="*/ 4196555 w 14030783"/>
                <a:gd name="connsiteY370" fmla="*/ 7962522 h 9738027"/>
                <a:gd name="connsiteX371" fmla="*/ 4261757 w 14030783"/>
                <a:gd name="connsiteY371" fmla="*/ 8028177 h 9738027"/>
                <a:gd name="connsiteX372" fmla="*/ 4252685 w 14030783"/>
                <a:gd name="connsiteY372" fmla="*/ 8093151 h 9738027"/>
                <a:gd name="connsiteX373" fmla="*/ 4277178 w 14030783"/>
                <a:gd name="connsiteY373" fmla="*/ 8148600 h 9738027"/>
                <a:gd name="connsiteX374" fmla="*/ 4436835 w 14030783"/>
                <a:gd name="connsiteY374" fmla="*/ 8119571 h 9738027"/>
                <a:gd name="connsiteX375" fmla="*/ 4565310 w 14030783"/>
                <a:gd name="connsiteY375" fmla="*/ 8078863 h 9738027"/>
                <a:gd name="connsiteX376" fmla="*/ 4639128 w 14030783"/>
                <a:gd name="connsiteY376" fmla="*/ 8082945 h 9738027"/>
                <a:gd name="connsiteX377" fmla="*/ 4712607 w 14030783"/>
                <a:gd name="connsiteY377" fmla="*/ 8047000 h 9738027"/>
                <a:gd name="connsiteX378" fmla="*/ 4741635 w 14030783"/>
                <a:gd name="connsiteY378" fmla="*/ 8003457 h 9738027"/>
                <a:gd name="connsiteX379" fmla="*/ 4756149 w 14030783"/>
                <a:gd name="connsiteY379" fmla="*/ 7959914 h 9738027"/>
                <a:gd name="connsiteX380" fmla="*/ 4843235 w 14030783"/>
                <a:gd name="connsiteY380" fmla="*/ 7930885 h 9738027"/>
                <a:gd name="connsiteX381" fmla="*/ 4877480 w 14030783"/>
                <a:gd name="connsiteY381" fmla="*/ 7904465 h 9738027"/>
                <a:gd name="connsiteX382" fmla="*/ 4933609 w 14030783"/>
                <a:gd name="connsiteY382" fmla="*/ 7875437 h 9738027"/>
                <a:gd name="connsiteX383" fmla="*/ 4986224 w 14030783"/>
                <a:gd name="connsiteY383" fmla="*/ 7839037 h 9738027"/>
                <a:gd name="connsiteX384" fmla="*/ 5104492 w 14030783"/>
                <a:gd name="connsiteY384" fmla="*/ 7766919 h 9738027"/>
                <a:gd name="connsiteX385" fmla="*/ 5249635 w 14030783"/>
                <a:gd name="connsiteY385" fmla="*/ 7814771 h 9738027"/>
                <a:gd name="connsiteX386" fmla="*/ 5336721 w 14030783"/>
                <a:gd name="connsiteY386" fmla="*/ 7872828 h 9738027"/>
                <a:gd name="connsiteX387" fmla="*/ 5423807 w 14030783"/>
                <a:gd name="connsiteY387" fmla="*/ 7858314 h 9738027"/>
                <a:gd name="connsiteX388" fmla="*/ 5467349 w 14030783"/>
                <a:gd name="connsiteY388" fmla="*/ 7829285 h 9738027"/>
                <a:gd name="connsiteX389" fmla="*/ 5553754 w 14030783"/>
                <a:gd name="connsiteY389" fmla="*/ 7712377 h 9738027"/>
                <a:gd name="connsiteX390" fmla="*/ 5602741 w 14030783"/>
                <a:gd name="connsiteY390" fmla="*/ 7788804 h 9738027"/>
                <a:gd name="connsiteX391" fmla="*/ 5641521 w 14030783"/>
                <a:gd name="connsiteY391" fmla="*/ 7843800 h 9738027"/>
                <a:gd name="connsiteX392" fmla="*/ 5656035 w 14030783"/>
                <a:gd name="connsiteY392" fmla="*/ 7887343 h 9738027"/>
                <a:gd name="connsiteX393" fmla="*/ 5745276 w 14030783"/>
                <a:gd name="connsiteY393" fmla="*/ 7950389 h 9738027"/>
                <a:gd name="connsiteX394" fmla="*/ 5770222 w 14030783"/>
                <a:gd name="connsiteY394" fmla="*/ 7990077 h 9738027"/>
                <a:gd name="connsiteX395" fmla="*/ 5766480 w 14030783"/>
                <a:gd name="connsiteY395" fmla="*/ 8069112 h 9738027"/>
                <a:gd name="connsiteX396" fmla="*/ 5771016 w 14030783"/>
                <a:gd name="connsiteY396" fmla="*/ 8131703 h 9738027"/>
                <a:gd name="connsiteX397" fmla="*/ 5778386 w 14030783"/>
                <a:gd name="connsiteY397" fmla="*/ 8211419 h 9738027"/>
                <a:gd name="connsiteX398" fmla="*/ 5776458 w 14030783"/>
                <a:gd name="connsiteY398" fmla="*/ 8300887 h 9738027"/>
                <a:gd name="connsiteX399" fmla="*/ 5730989 w 14030783"/>
                <a:gd name="connsiteY399" fmla="*/ 8377994 h 9738027"/>
                <a:gd name="connsiteX400" fmla="*/ 5641521 w 14030783"/>
                <a:gd name="connsiteY400" fmla="*/ 8424371 h 9738027"/>
                <a:gd name="connsiteX401" fmla="*/ 5612492 w 14030783"/>
                <a:gd name="connsiteY401" fmla="*/ 8467914 h 9738027"/>
                <a:gd name="connsiteX402" fmla="*/ 5597978 w 14030783"/>
                <a:gd name="connsiteY402" fmla="*/ 8511457 h 9738027"/>
                <a:gd name="connsiteX403" fmla="*/ 5510892 w 14030783"/>
                <a:gd name="connsiteY403" fmla="*/ 8598543 h 9738027"/>
                <a:gd name="connsiteX404" fmla="*/ 5496378 w 14030783"/>
                <a:gd name="connsiteY404" fmla="*/ 8642085 h 9738027"/>
                <a:gd name="connsiteX405" fmla="*/ 5558744 w 14030783"/>
                <a:gd name="connsiteY405" fmla="*/ 8768178 h 9738027"/>
                <a:gd name="connsiteX406" fmla="*/ 5516109 w 14030783"/>
                <a:gd name="connsiteY406" fmla="*/ 8861954 h 9738027"/>
                <a:gd name="connsiteX407" fmla="*/ 5658303 w 14030783"/>
                <a:gd name="connsiteY407" fmla="*/ 8840183 h 9738027"/>
                <a:gd name="connsiteX408" fmla="*/ 5750491 w 14030783"/>
                <a:gd name="connsiteY408" fmla="*/ 8814103 h 9738027"/>
                <a:gd name="connsiteX409" fmla="*/ 5815692 w 14030783"/>
                <a:gd name="connsiteY409" fmla="*/ 8800268 h 9738027"/>
                <a:gd name="connsiteX410" fmla="*/ 5787798 w 14030783"/>
                <a:gd name="connsiteY410" fmla="*/ 8872159 h 9738027"/>
                <a:gd name="connsiteX411" fmla="*/ 5786890 w 14030783"/>
                <a:gd name="connsiteY411" fmla="*/ 8903343 h 9738027"/>
                <a:gd name="connsiteX412" fmla="*/ 5786664 w 14030783"/>
                <a:gd name="connsiteY412" fmla="*/ 8946885 h 9738027"/>
                <a:gd name="connsiteX413" fmla="*/ 5815692 w 14030783"/>
                <a:gd name="connsiteY413" fmla="*/ 9033971 h 9738027"/>
                <a:gd name="connsiteX414" fmla="*/ 5868760 w 14030783"/>
                <a:gd name="connsiteY414" fmla="*/ 9080576 h 9738027"/>
                <a:gd name="connsiteX415" fmla="*/ 5921828 w 14030783"/>
                <a:gd name="connsiteY415" fmla="*/ 9114140 h 9738027"/>
                <a:gd name="connsiteX416" fmla="*/ 5946321 w 14030783"/>
                <a:gd name="connsiteY416" fmla="*/ 9164600 h 9738027"/>
                <a:gd name="connsiteX417" fmla="*/ 5902778 w 14030783"/>
                <a:gd name="connsiteY417" fmla="*/ 9266200 h 9738027"/>
                <a:gd name="connsiteX418" fmla="*/ 6062435 w 14030783"/>
                <a:gd name="connsiteY418" fmla="*/ 9353285 h 9738027"/>
                <a:gd name="connsiteX419" fmla="*/ 6076949 w 14030783"/>
                <a:gd name="connsiteY419" fmla="*/ 9396828 h 9738027"/>
                <a:gd name="connsiteX420" fmla="*/ 6105978 w 14030783"/>
                <a:gd name="connsiteY420" fmla="*/ 9440371 h 9738027"/>
                <a:gd name="connsiteX421" fmla="*/ 6172653 w 14030783"/>
                <a:gd name="connsiteY421" fmla="*/ 9471214 h 9738027"/>
                <a:gd name="connsiteX422" fmla="*/ 6308384 w 14030783"/>
                <a:gd name="connsiteY422" fmla="*/ 9406920 h 9738027"/>
                <a:gd name="connsiteX423" fmla="*/ 6338207 w 14030783"/>
                <a:gd name="connsiteY423" fmla="*/ 9440371 h 9738027"/>
                <a:gd name="connsiteX424" fmla="*/ 6352721 w 14030783"/>
                <a:gd name="connsiteY424" fmla="*/ 9483914 h 9738027"/>
                <a:gd name="connsiteX425" fmla="*/ 6386739 w 14030783"/>
                <a:gd name="connsiteY425" fmla="*/ 9527003 h 9738027"/>
                <a:gd name="connsiteX426" fmla="*/ 6444569 w 14030783"/>
                <a:gd name="connsiteY426" fmla="*/ 9556032 h 9738027"/>
                <a:gd name="connsiteX427" fmla="*/ 6469061 w 14030783"/>
                <a:gd name="connsiteY427" fmla="*/ 9510562 h 9738027"/>
                <a:gd name="connsiteX428" fmla="*/ 6468835 w 14030783"/>
                <a:gd name="connsiteY428" fmla="*/ 9382314 h 9738027"/>
                <a:gd name="connsiteX429" fmla="*/ 6439807 w 14030783"/>
                <a:gd name="connsiteY429" fmla="*/ 9280714 h 9738027"/>
                <a:gd name="connsiteX430" fmla="*/ 6483349 w 14030783"/>
                <a:gd name="connsiteY430" fmla="*/ 9237171 h 9738027"/>
                <a:gd name="connsiteX431" fmla="*/ 6526892 w 14030783"/>
                <a:gd name="connsiteY431" fmla="*/ 9222657 h 9738027"/>
                <a:gd name="connsiteX432" fmla="*/ 6596516 w 14030783"/>
                <a:gd name="connsiteY432" fmla="*/ 9225945 h 9738027"/>
                <a:gd name="connsiteX433" fmla="*/ 6675097 w 14030783"/>
                <a:gd name="connsiteY433" fmla="*/ 9168795 h 9738027"/>
                <a:gd name="connsiteX434" fmla="*/ 6776243 w 14030783"/>
                <a:gd name="connsiteY434" fmla="*/ 9224812 h 9738027"/>
                <a:gd name="connsiteX435" fmla="*/ 6802664 w 14030783"/>
                <a:gd name="connsiteY435" fmla="*/ 9164600 h 9738027"/>
                <a:gd name="connsiteX436" fmla="*/ 6867638 w 14030783"/>
                <a:gd name="connsiteY436" fmla="*/ 9181722 h 9738027"/>
                <a:gd name="connsiteX437" fmla="*/ 6909027 w 14030783"/>
                <a:gd name="connsiteY437" fmla="*/ 9205988 h 9738027"/>
                <a:gd name="connsiteX438" fmla="*/ 6991349 w 14030783"/>
                <a:gd name="connsiteY438" fmla="*/ 9208143 h 9738027"/>
                <a:gd name="connsiteX439" fmla="*/ 7063921 w 14030783"/>
                <a:gd name="connsiteY439" fmla="*/ 9121057 h 9738027"/>
                <a:gd name="connsiteX440" fmla="*/ 7141028 w 14030783"/>
                <a:gd name="connsiteY440" fmla="*/ 9139881 h 9738027"/>
                <a:gd name="connsiteX441" fmla="*/ 7209064 w 14030783"/>
                <a:gd name="connsiteY441" fmla="*/ 9077514 h 9738027"/>
                <a:gd name="connsiteX442" fmla="*/ 7235939 w 14030783"/>
                <a:gd name="connsiteY442" fmla="*/ 9048713 h 9738027"/>
                <a:gd name="connsiteX443" fmla="*/ 7275172 w 14030783"/>
                <a:gd name="connsiteY443" fmla="*/ 9023539 h 9738027"/>
                <a:gd name="connsiteX444" fmla="*/ 7310436 w 14030783"/>
                <a:gd name="connsiteY444" fmla="*/ 9063681 h 9738027"/>
                <a:gd name="connsiteX445" fmla="*/ 7346609 w 14030783"/>
                <a:gd name="connsiteY445" fmla="*/ 9109604 h 9738027"/>
                <a:gd name="connsiteX446" fmla="*/ 7382328 w 14030783"/>
                <a:gd name="connsiteY446" fmla="*/ 9159270 h 9738027"/>
                <a:gd name="connsiteX447" fmla="*/ 7499349 w 14030783"/>
                <a:gd name="connsiteY447" fmla="*/ 9164600 h 9738027"/>
                <a:gd name="connsiteX448" fmla="*/ 7586435 w 14030783"/>
                <a:gd name="connsiteY448" fmla="*/ 9179114 h 9738027"/>
                <a:gd name="connsiteX449" fmla="*/ 7600949 w 14030783"/>
                <a:gd name="connsiteY449" fmla="*/ 9353285 h 9738027"/>
                <a:gd name="connsiteX450" fmla="*/ 7673521 w 14030783"/>
                <a:gd name="connsiteY450" fmla="*/ 9367800 h 9738027"/>
                <a:gd name="connsiteX451" fmla="*/ 7760607 w 14030783"/>
                <a:gd name="connsiteY451" fmla="*/ 9396828 h 9738027"/>
                <a:gd name="connsiteX452" fmla="*/ 7847692 w 14030783"/>
                <a:gd name="connsiteY452" fmla="*/ 9425857 h 9738027"/>
                <a:gd name="connsiteX453" fmla="*/ 7891235 w 14030783"/>
                <a:gd name="connsiteY453" fmla="*/ 9440371 h 9738027"/>
                <a:gd name="connsiteX454" fmla="*/ 7934778 w 14030783"/>
                <a:gd name="connsiteY454" fmla="*/ 9396828 h 9738027"/>
                <a:gd name="connsiteX455" fmla="*/ 7978321 w 14030783"/>
                <a:gd name="connsiteY455" fmla="*/ 9382314 h 9738027"/>
                <a:gd name="connsiteX456" fmla="*/ 8001453 w 14030783"/>
                <a:gd name="connsiteY456" fmla="*/ 9347389 h 9738027"/>
                <a:gd name="connsiteX457" fmla="*/ 8044315 w 14030783"/>
                <a:gd name="connsiteY457" fmla="*/ 9335483 h 9738027"/>
                <a:gd name="connsiteX458" fmla="*/ 8103847 w 14030783"/>
                <a:gd name="connsiteY458" fmla="*/ 9397396 h 9738027"/>
                <a:gd name="connsiteX459" fmla="*/ 8207942 w 14030783"/>
                <a:gd name="connsiteY459" fmla="*/ 9437309 h 9738027"/>
                <a:gd name="connsiteX460" fmla="*/ 8253866 w 14030783"/>
                <a:gd name="connsiteY460" fmla="*/ 9392633 h 9738027"/>
                <a:gd name="connsiteX461" fmla="*/ 8294347 w 14030783"/>
                <a:gd name="connsiteY461" fmla="*/ 9401818 h 9738027"/>
                <a:gd name="connsiteX462" fmla="*/ 8337890 w 14030783"/>
                <a:gd name="connsiteY462" fmla="*/ 9438217 h 9738027"/>
                <a:gd name="connsiteX463" fmla="*/ 8356259 w 14030783"/>
                <a:gd name="connsiteY463" fmla="*/ 9485502 h 9738027"/>
                <a:gd name="connsiteX464" fmla="*/ 8333808 w 14030783"/>
                <a:gd name="connsiteY464" fmla="*/ 9519633 h 9738027"/>
                <a:gd name="connsiteX465" fmla="*/ 8315778 w 14030783"/>
                <a:gd name="connsiteY465" fmla="*/ 9604564 h 9738027"/>
                <a:gd name="connsiteX466" fmla="*/ 8348095 w 14030783"/>
                <a:gd name="connsiteY466" fmla="*/ 9685413 h 9738027"/>
                <a:gd name="connsiteX467" fmla="*/ 8389257 w 14030783"/>
                <a:gd name="connsiteY467" fmla="*/ 9738027 h 9738027"/>
                <a:gd name="connsiteX468" fmla="*/ 8428264 w 14030783"/>
                <a:gd name="connsiteY468" fmla="*/ 9730657 h 9738027"/>
                <a:gd name="connsiteX469" fmla="*/ 8425202 w 14030783"/>
                <a:gd name="connsiteY469" fmla="*/ 9682578 h 9738027"/>
                <a:gd name="connsiteX470" fmla="*/ 8399235 w 14030783"/>
                <a:gd name="connsiteY470" fmla="*/ 9643571 h 9738027"/>
                <a:gd name="connsiteX471" fmla="*/ 8389937 w 14030783"/>
                <a:gd name="connsiteY471" fmla="*/ 9571453 h 9738027"/>
                <a:gd name="connsiteX472" fmla="*/ 8409214 w 14030783"/>
                <a:gd name="connsiteY472" fmla="*/ 9527684 h 9738027"/>
                <a:gd name="connsiteX473" fmla="*/ 8434841 w 14030783"/>
                <a:gd name="connsiteY473" fmla="*/ 9475977 h 9738027"/>
                <a:gd name="connsiteX474" fmla="*/ 8468178 w 14030783"/>
                <a:gd name="connsiteY474" fmla="*/ 9483120 h 9738027"/>
                <a:gd name="connsiteX475" fmla="*/ 8534853 w 14030783"/>
                <a:gd name="connsiteY475" fmla="*/ 9473595 h 9738027"/>
                <a:gd name="connsiteX476" fmla="*/ 8592684 w 14030783"/>
                <a:gd name="connsiteY476" fmla="*/ 9453185 h 9738027"/>
                <a:gd name="connsiteX477" fmla="*/ 8675007 w 14030783"/>
                <a:gd name="connsiteY477" fmla="*/ 9428465 h 9738027"/>
                <a:gd name="connsiteX478" fmla="*/ 8734991 w 14030783"/>
                <a:gd name="connsiteY478" fmla="*/ 9415877 h 9738027"/>
                <a:gd name="connsiteX479" fmla="*/ 8730116 w 14030783"/>
                <a:gd name="connsiteY479" fmla="*/ 9375964 h 9738027"/>
                <a:gd name="connsiteX480" fmla="*/ 8753928 w 14030783"/>
                <a:gd name="connsiteY480" fmla="*/ 9356914 h 9738027"/>
                <a:gd name="connsiteX481" fmla="*/ 8782503 w 14030783"/>
                <a:gd name="connsiteY481" fmla="*/ 9359295 h 9738027"/>
                <a:gd name="connsiteX482" fmla="*/ 8849178 w 14030783"/>
                <a:gd name="connsiteY482" fmla="*/ 9382314 h 9738027"/>
                <a:gd name="connsiteX483" fmla="*/ 8894876 w 14030783"/>
                <a:gd name="connsiteY483" fmla="*/ 9312577 h 9738027"/>
                <a:gd name="connsiteX484" fmla="*/ 8942047 w 14030783"/>
                <a:gd name="connsiteY484" fmla="*/ 9314052 h 9738027"/>
                <a:gd name="connsiteX485" fmla="*/ 8980147 w 14030783"/>
                <a:gd name="connsiteY485" fmla="*/ 9356914 h 9738027"/>
                <a:gd name="connsiteX486" fmla="*/ 9023009 w 14030783"/>
                <a:gd name="connsiteY486" fmla="*/ 9321195 h 9738027"/>
                <a:gd name="connsiteX487" fmla="*/ 9064511 w 14030783"/>
                <a:gd name="connsiteY487" fmla="*/ 9264272 h 9738027"/>
                <a:gd name="connsiteX488" fmla="*/ 9124723 w 14030783"/>
                <a:gd name="connsiteY488" fmla="*/ 9278106 h 9738027"/>
                <a:gd name="connsiteX489" fmla="*/ 9163503 w 14030783"/>
                <a:gd name="connsiteY489" fmla="*/ 9237852 h 9738027"/>
                <a:gd name="connsiteX490" fmla="*/ 9168266 w 14030783"/>
                <a:gd name="connsiteY490" fmla="*/ 9186258 h 9738027"/>
                <a:gd name="connsiteX491" fmla="*/ 9199222 w 14030783"/>
                <a:gd name="connsiteY491" fmla="*/ 9133077 h 9738027"/>
                <a:gd name="connsiteX492" fmla="*/ 9242084 w 14030783"/>
                <a:gd name="connsiteY492" fmla="*/ 9156889 h 9738027"/>
                <a:gd name="connsiteX493" fmla="*/ 9285174 w 14030783"/>
                <a:gd name="connsiteY493" fmla="*/ 9196690 h 9738027"/>
                <a:gd name="connsiteX494" fmla="*/ 9344478 w 14030783"/>
                <a:gd name="connsiteY494" fmla="*/ 9159270 h 9738027"/>
                <a:gd name="connsiteX495" fmla="*/ 9438367 w 14030783"/>
                <a:gd name="connsiteY495" fmla="*/ 9131943 h 9738027"/>
                <a:gd name="connsiteX496" fmla="*/ 9496878 w 14030783"/>
                <a:gd name="connsiteY496" fmla="*/ 9130695 h 9738027"/>
                <a:gd name="connsiteX497" fmla="*/ 9557316 w 14030783"/>
                <a:gd name="connsiteY497" fmla="*/ 9105521 h 9738027"/>
                <a:gd name="connsiteX498" fmla="*/ 9613446 w 14030783"/>
                <a:gd name="connsiteY498" fmla="*/ 9126046 h 9738027"/>
                <a:gd name="connsiteX499" fmla="*/ 9691007 w 14030783"/>
                <a:gd name="connsiteY499" fmla="*/ 9106543 h 9738027"/>
                <a:gd name="connsiteX500" fmla="*/ 9792153 w 14030783"/>
                <a:gd name="connsiteY500" fmla="*/ 9094977 h 9738027"/>
                <a:gd name="connsiteX501" fmla="*/ 9854973 w 14030783"/>
                <a:gd name="connsiteY501" fmla="*/ 9050866 h 9738027"/>
                <a:gd name="connsiteX502" fmla="*/ 9842159 w 14030783"/>
                <a:gd name="connsiteY502" fmla="*/ 9009252 h 9738027"/>
                <a:gd name="connsiteX503" fmla="*/ 9858034 w 14030783"/>
                <a:gd name="connsiteY503" fmla="*/ 8981583 h 9738027"/>
                <a:gd name="connsiteX504" fmla="*/ 9911216 w 14030783"/>
                <a:gd name="connsiteY504" fmla="*/ 8980677 h 9738027"/>
                <a:gd name="connsiteX505" fmla="*/ 9932534 w 14030783"/>
                <a:gd name="connsiteY505" fmla="*/ 8931350 h 9738027"/>
                <a:gd name="connsiteX506" fmla="*/ 9981519 w 14030783"/>
                <a:gd name="connsiteY506" fmla="*/ 8904022 h 9738027"/>
                <a:gd name="connsiteX507" fmla="*/ 10063162 w 14030783"/>
                <a:gd name="connsiteY507" fmla="*/ 8850956 h 9738027"/>
                <a:gd name="connsiteX508" fmla="*/ 10140723 w 14030783"/>
                <a:gd name="connsiteY508" fmla="*/ 8802650 h 9738027"/>
                <a:gd name="connsiteX509" fmla="*/ 10169524 w 14030783"/>
                <a:gd name="connsiteY509" fmla="*/ 8768632 h 9738027"/>
                <a:gd name="connsiteX510" fmla="*/ 10138795 w 14030783"/>
                <a:gd name="connsiteY510" fmla="*/ 8719646 h 9738027"/>
                <a:gd name="connsiteX511" fmla="*/ 10178256 w 14030783"/>
                <a:gd name="connsiteY511" fmla="*/ 8683474 h 9738027"/>
                <a:gd name="connsiteX512" fmla="*/ 10238467 w 14030783"/>
                <a:gd name="connsiteY512" fmla="*/ 8664197 h 9738027"/>
                <a:gd name="connsiteX513" fmla="*/ 10291535 w 14030783"/>
                <a:gd name="connsiteY513" fmla="*/ 8642539 h 9738027"/>
                <a:gd name="connsiteX514" fmla="*/ 10332470 w 14030783"/>
                <a:gd name="connsiteY514" fmla="*/ 8610902 h 9738027"/>
                <a:gd name="connsiteX515" fmla="*/ 10389847 w 14030783"/>
                <a:gd name="connsiteY515" fmla="*/ 8533002 h 9738027"/>
                <a:gd name="connsiteX516" fmla="*/ 10402207 w 14030783"/>
                <a:gd name="connsiteY516" fmla="*/ 8525971 h 9738027"/>
                <a:gd name="connsiteX517" fmla="*/ 10436905 w 14030783"/>
                <a:gd name="connsiteY517" fmla="*/ 8480274 h 9738027"/>
                <a:gd name="connsiteX518" fmla="*/ 10475232 w 14030783"/>
                <a:gd name="connsiteY518" fmla="*/ 8443875 h 9738027"/>
                <a:gd name="connsiteX519" fmla="*/ 10518321 w 14030783"/>
                <a:gd name="connsiteY519" fmla="*/ 8395343 h 9738027"/>
                <a:gd name="connsiteX520" fmla="*/ 10533516 w 14030783"/>
                <a:gd name="connsiteY520" fmla="*/ 8308257 h 9738027"/>
                <a:gd name="connsiteX521" fmla="*/ 10538052 w 14030783"/>
                <a:gd name="connsiteY521" fmla="*/ 8247819 h 9738027"/>
                <a:gd name="connsiteX522" fmla="*/ 10520816 w 14030783"/>
                <a:gd name="connsiteY522" fmla="*/ 8171052 h 9738027"/>
                <a:gd name="connsiteX523" fmla="*/ 10561864 w 14030783"/>
                <a:gd name="connsiteY523" fmla="*/ 8117643 h 9738027"/>
                <a:gd name="connsiteX524" fmla="*/ 10605407 w 14030783"/>
                <a:gd name="connsiteY524" fmla="*/ 8119571 h 9738027"/>
                <a:gd name="connsiteX525" fmla="*/ 10666072 w 14030783"/>
                <a:gd name="connsiteY525" fmla="*/ 8102676 h 9738027"/>
                <a:gd name="connsiteX526" fmla="*/ 10693627 w 14030783"/>
                <a:gd name="connsiteY526" fmla="*/ 8025569 h 9738027"/>
                <a:gd name="connsiteX527" fmla="*/ 10735128 w 14030783"/>
                <a:gd name="connsiteY527" fmla="*/ 7994839 h 9738027"/>
                <a:gd name="connsiteX528" fmla="*/ 10813823 w 14030783"/>
                <a:gd name="connsiteY528" fmla="*/ 7894940 h 9738027"/>
                <a:gd name="connsiteX529" fmla="*/ 10845233 w 14030783"/>
                <a:gd name="connsiteY529" fmla="*/ 7805246 h 9738027"/>
                <a:gd name="connsiteX530" fmla="*/ 10886394 w 14030783"/>
                <a:gd name="connsiteY530" fmla="*/ 7745488 h 9738027"/>
                <a:gd name="connsiteX531" fmla="*/ 10942297 w 14030783"/>
                <a:gd name="connsiteY531" fmla="*/ 7730520 h 9738027"/>
                <a:gd name="connsiteX532" fmla="*/ 10997292 w 14030783"/>
                <a:gd name="connsiteY532" fmla="*/ 7727685 h 9738027"/>
                <a:gd name="connsiteX533" fmla="*/ 10990829 w 14030783"/>
                <a:gd name="connsiteY533" fmla="*/ 7706028 h 9738027"/>
                <a:gd name="connsiteX534" fmla="*/ 10982778 w 14030783"/>
                <a:gd name="connsiteY534" fmla="*/ 7652732 h 9738027"/>
                <a:gd name="connsiteX535" fmla="*/ 10989695 w 14030783"/>
                <a:gd name="connsiteY535" fmla="*/ 7604427 h 9738027"/>
                <a:gd name="connsiteX536" fmla="*/ 10956584 w 14030783"/>
                <a:gd name="connsiteY536" fmla="*/ 7507590 h 9738027"/>
                <a:gd name="connsiteX537" fmla="*/ 10954430 w 14030783"/>
                <a:gd name="connsiteY537" fmla="*/ 7454521 h 9738027"/>
                <a:gd name="connsiteX538" fmla="*/ 11002735 w 14030783"/>
                <a:gd name="connsiteY538" fmla="*/ 7401681 h 9738027"/>
                <a:gd name="connsiteX539" fmla="*/ 11063741 w 14030783"/>
                <a:gd name="connsiteY539" fmla="*/ 7373333 h 9738027"/>
                <a:gd name="connsiteX540" fmla="*/ 11055349 w 14030783"/>
                <a:gd name="connsiteY540" fmla="*/ 7335800 h 9738027"/>
                <a:gd name="connsiteX541" fmla="*/ 11013734 w 14030783"/>
                <a:gd name="connsiteY541" fmla="*/ 7306998 h 9738027"/>
                <a:gd name="connsiteX542" fmla="*/ 10951368 w 14030783"/>
                <a:gd name="connsiteY542" fmla="*/ 7239643 h 9738027"/>
                <a:gd name="connsiteX543" fmla="*/ 10890703 w 14030783"/>
                <a:gd name="connsiteY543" fmla="*/ 7270371 h 9738027"/>
                <a:gd name="connsiteX544" fmla="*/ 10820966 w 14030783"/>
                <a:gd name="connsiteY544" fmla="*/ 7263001 h 9738027"/>
                <a:gd name="connsiteX545" fmla="*/ 10823121 w 14030783"/>
                <a:gd name="connsiteY545" fmla="*/ 7205171 h 9738027"/>
                <a:gd name="connsiteX546" fmla="*/ 10869045 w 14030783"/>
                <a:gd name="connsiteY546" fmla="*/ 7133053 h 9738027"/>
                <a:gd name="connsiteX547" fmla="*/ 10916103 w 14030783"/>
                <a:gd name="connsiteY547" fmla="*/ 7116158 h 9738027"/>
                <a:gd name="connsiteX548" fmla="*/ 10956130 w 14030783"/>
                <a:gd name="connsiteY548" fmla="*/ 7087357 h 9738027"/>
                <a:gd name="connsiteX549" fmla="*/ 11012486 w 14030783"/>
                <a:gd name="connsiteY549" fmla="*/ 7074769 h 9738027"/>
                <a:gd name="connsiteX550" fmla="*/ 11072244 w 14030783"/>
                <a:gd name="connsiteY550" fmla="*/ 7055039 h 9738027"/>
                <a:gd name="connsiteX551" fmla="*/ 10968491 w 14030783"/>
                <a:gd name="connsiteY551" fmla="*/ 6954120 h 9738027"/>
                <a:gd name="connsiteX552" fmla="*/ 10942070 w 14030783"/>
                <a:gd name="connsiteY552" fmla="*/ 6879619 h 9738027"/>
                <a:gd name="connsiteX553" fmla="*/ 11036527 w 14030783"/>
                <a:gd name="connsiteY553" fmla="*/ 6886083 h 9738027"/>
                <a:gd name="connsiteX554" fmla="*/ 11084378 w 14030783"/>
                <a:gd name="connsiteY554" fmla="*/ 6856828 h 9738027"/>
                <a:gd name="connsiteX555" fmla="*/ 11026321 w 14030783"/>
                <a:gd name="connsiteY555" fmla="*/ 6788566 h 9738027"/>
                <a:gd name="connsiteX556" fmla="*/ 10953749 w 14030783"/>
                <a:gd name="connsiteY556" fmla="*/ 6740714 h 9738027"/>
                <a:gd name="connsiteX557" fmla="*/ 10948307 w 14030783"/>
                <a:gd name="connsiteY557" fmla="*/ 6692862 h 9738027"/>
                <a:gd name="connsiteX558" fmla="*/ 10895692 w 14030783"/>
                <a:gd name="connsiteY558" fmla="*/ 6668143 h 9738027"/>
                <a:gd name="connsiteX559" fmla="*/ 10852603 w 14030783"/>
                <a:gd name="connsiteY559" fmla="*/ 6633671 h 9738027"/>
                <a:gd name="connsiteX560" fmla="*/ 10842851 w 14030783"/>
                <a:gd name="connsiteY560" fmla="*/ 6556790 h 9738027"/>
                <a:gd name="connsiteX561" fmla="*/ 10832646 w 14030783"/>
                <a:gd name="connsiteY561" fmla="*/ 6494198 h 9738027"/>
                <a:gd name="connsiteX562" fmla="*/ 10779578 w 14030783"/>
                <a:gd name="connsiteY562" fmla="*/ 6367878 h 9738027"/>
                <a:gd name="connsiteX563" fmla="*/ 10750549 w 14030783"/>
                <a:gd name="connsiteY563" fmla="*/ 6247228 h 9738027"/>
                <a:gd name="connsiteX564" fmla="*/ 10707007 w 14030783"/>
                <a:gd name="connsiteY564" fmla="*/ 6218200 h 9738027"/>
                <a:gd name="connsiteX565" fmla="*/ 10658021 w 14030783"/>
                <a:gd name="connsiteY565" fmla="*/ 6155833 h 9738027"/>
                <a:gd name="connsiteX566" fmla="*/ 10547349 w 14030783"/>
                <a:gd name="connsiteY566" fmla="*/ 6072831 h 9738027"/>
                <a:gd name="connsiteX567" fmla="*/ 10465027 w 14030783"/>
                <a:gd name="connsiteY567" fmla="*/ 6005701 h 9738027"/>
                <a:gd name="connsiteX568" fmla="*/ 10480221 w 14030783"/>
                <a:gd name="connsiteY568" fmla="*/ 5885505 h 9738027"/>
                <a:gd name="connsiteX569" fmla="*/ 10547803 w 14030783"/>
                <a:gd name="connsiteY569" fmla="*/ 5822232 h 9738027"/>
                <a:gd name="connsiteX570" fmla="*/ 10634435 w 14030783"/>
                <a:gd name="connsiteY570" fmla="*/ 5724714 h 9738027"/>
                <a:gd name="connsiteX571" fmla="*/ 10668453 w 14030783"/>
                <a:gd name="connsiteY571" fmla="*/ 5637402 h 9738027"/>
                <a:gd name="connsiteX572" fmla="*/ 10711996 w 14030783"/>
                <a:gd name="connsiteY572" fmla="*/ 5604745 h 9738027"/>
                <a:gd name="connsiteX573" fmla="*/ 10789103 w 14030783"/>
                <a:gd name="connsiteY573" fmla="*/ 5627196 h 9738027"/>
                <a:gd name="connsiteX574" fmla="*/ 10799989 w 14030783"/>
                <a:gd name="connsiteY574" fmla="*/ 5560067 h 9738027"/>
                <a:gd name="connsiteX575" fmla="*/ 10853057 w 14030783"/>
                <a:gd name="connsiteY575" fmla="*/ 5502464 h 9738027"/>
                <a:gd name="connsiteX576" fmla="*/ 10929936 w 14030783"/>
                <a:gd name="connsiteY576" fmla="*/ 5468446 h 9738027"/>
                <a:gd name="connsiteX577" fmla="*/ 10997292 w 14030783"/>
                <a:gd name="connsiteY577" fmla="*/ 5463457 h 9738027"/>
                <a:gd name="connsiteX578" fmla="*/ 11027909 w 14030783"/>
                <a:gd name="connsiteY578" fmla="*/ 5434655 h 9738027"/>
                <a:gd name="connsiteX579" fmla="*/ 11090501 w 14030783"/>
                <a:gd name="connsiteY579" fmla="*/ 5395875 h 9738027"/>
                <a:gd name="connsiteX580" fmla="*/ 11200492 w 14030783"/>
                <a:gd name="connsiteY580" fmla="*/ 5361857 h 9738027"/>
                <a:gd name="connsiteX581" fmla="*/ 11244035 w 14030783"/>
                <a:gd name="connsiteY581" fmla="*/ 5332828 h 9738027"/>
                <a:gd name="connsiteX582" fmla="*/ 11200492 w 14030783"/>
                <a:gd name="connsiteY582" fmla="*/ 5303800 h 9738027"/>
                <a:gd name="connsiteX583" fmla="*/ 10910207 w 14030783"/>
                <a:gd name="connsiteY583" fmla="*/ 5260257 h 9738027"/>
                <a:gd name="connsiteX584" fmla="*/ 10866664 w 14030783"/>
                <a:gd name="connsiteY584" fmla="*/ 5216714 h 9738027"/>
                <a:gd name="connsiteX585" fmla="*/ 10721521 w 14030783"/>
                <a:gd name="connsiteY585" fmla="*/ 5274771 h 9738027"/>
                <a:gd name="connsiteX586" fmla="*/ 10663464 w 14030783"/>
                <a:gd name="connsiteY586" fmla="*/ 5303800 h 9738027"/>
                <a:gd name="connsiteX587" fmla="*/ 10576378 w 14030783"/>
                <a:gd name="connsiteY587" fmla="*/ 5390206 h 9738027"/>
                <a:gd name="connsiteX588" fmla="*/ 10479087 w 14030783"/>
                <a:gd name="connsiteY588" fmla="*/ 5361403 h 9738027"/>
                <a:gd name="connsiteX589" fmla="*/ 10407422 w 14030783"/>
                <a:gd name="connsiteY589" fmla="*/ 5317633 h 9738027"/>
                <a:gd name="connsiteX590" fmla="*/ 10387692 w 14030783"/>
                <a:gd name="connsiteY590" fmla="*/ 5245743 h 9738027"/>
                <a:gd name="connsiteX591" fmla="*/ 10402207 w 14030783"/>
                <a:gd name="connsiteY591" fmla="*/ 5187685 h 9738027"/>
                <a:gd name="connsiteX592" fmla="*/ 10431235 w 14030783"/>
                <a:gd name="connsiteY592" fmla="*/ 5144143 h 9738027"/>
                <a:gd name="connsiteX593" fmla="*/ 10387692 w 14030783"/>
                <a:gd name="connsiteY593" fmla="*/ 5115114 h 9738027"/>
                <a:gd name="connsiteX594" fmla="*/ 10329635 w 14030783"/>
                <a:gd name="connsiteY594" fmla="*/ 5100600 h 9738027"/>
                <a:gd name="connsiteX595" fmla="*/ 10242549 w 14030783"/>
                <a:gd name="connsiteY595" fmla="*/ 5071571 h 9738027"/>
                <a:gd name="connsiteX596" fmla="*/ 10199007 w 14030783"/>
                <a:gd name="connsiteY596" fmla="*/ 5057057 h 9738027"/>
                <a:gd name="connsiteX597" fmla="*/ 10112602 w 14030783"/>
                <a:gd name="connsiteY597" fmla="*/ 5028028 h 9738027"/>
                <a:gd name="connsiteX598" fmla="*/ 10083346 w 14030783"/>
                <a:gd name="connsiteY598" fmla="*/ 4921665 h 9738027"/>
                <a:gd name="connsiteX599" fmla="*/ 10088789 w 14030783"/>
                <a:gd name="connsiteY599" fmla="*/ 4868598 h 9738027"/>
                <a:gd name="connsiteX600" fmla="*/ 10141403 w 14030783"/>
                <a:gd name="connsiteY600" fmla="*/ 4758381 h 9738027"/>
                <a:gd name="connsiteX601" fmla="*/ 10227809 w 14030783"/>
                <a:gd name="connsiteY601" fmla="*/ 4753164 h 9738027"/>
                <a:gd name="connsiteX602" fmla="*/ 10301060 w 14030783"/>
                <a:gd name="connsiteY602" fmla="*/ 4791490 h 9738027"/>
                <a:gd name="connsiteX603" fmla="*/ 10350727 w 14030783"/>
                <a:gd name="connsiteY603" fmla="*/ 4762462 h 9738027"/>
                <a:gd name="connsiteX604" fmla="*/ 10404021 w 14030783"/>
                <a:gd name="connsiteY604" fmla="*/ 4752710 h 9738027"/>
                <a:gd name="connsiteX605" fmla="*/ 10461851 w 14030783"/>
                <a:gd name="connsiteY605" fmla="*/ 4698963 h 9738027"/>
                <a:gd name="connsiteX606" fmla="*/ 10486117 w 14030783"/>
                <a:gd name="connsiteY606" fmla="*/ 4607114 h 9738027"/>
                <a:gd name="connsiteX607" fmla="*/ 10530341 w 14030783"/>
                <a:gd name="connsiteY607" fmla="*/ 4532502 h 9738027"/>
                <a:gd name="connsiteX608" fmla="*/ 10634435 w 14030783"/>
                <a:gd name="connsiteY608" fmla="*/ 4520028 h 9738027"/>
                <a:gd name="connsiteX609" fmla="*/ 10677978 w 14030783"/>
                <a:gd name="connsiteY609" fmla="*/ 4491000 h 9738027"/>
                <a:gd name="connsiteX610" fmla="*/ 10750549 w 14030783"/>
                <a:gd name="connsiteY610" fmla="*/ 4403914 h 9738027"/>
                <a:gd name="connsiteX611" fmla="*/ 10794092 w 14030783"/>
                <a:gd name="connsiteY611" fmla="*/ 4360371 h 9738027"/>
                <a:gd name="connsiteX612" fmla="*/ 10814503 w 14030783"/>
                <a:gd name="connsiteY612" fmla="*/ 4302314 h 9738027"/>
                <a:gd name="connsiteX613" fmla="*/ 10887528 w 14030783"/>
                <a:gd name="connsiteY613" fmla="*/ 4251514 h 9738027"/>
                <a:gd name="connsiteX614" fmla="*/ 11016116 w 14030783"/>
                <a:gd name="connsiteY614" fmla="*/ 4232464 h 9738027"/>
                <a:gd name="connsiteX615" fmla="*/ 11142209 w 14030783"/>
                <a:gd name="connsiteY615" fmla="*/ 4307983 h 9738027"/>
                <a:gd name="connsiteX616" fmla="*/ 11165794 w 14030783"/>
                <a:gd name="connsiteY616" fmla="*/ 4433170 h 9738027"/>
                <a:gd name="connsiteX617" fmla="*/ 11117489 w 14030783"/>
                <a:gd name="connsiteY617" fmla="*/ 4505514 h 9738027"/>
                <a:gd name="connsiteX618" fmla="*/ 11087553 w 14030783"/>
                <a:gd name="connsiteY618" fmla="*/ 4551552 h 9738027"/>
                <a:gd name="connsiteX619" fmla="*/ 11088687 w 14030783"/>
                <a:gd name="connsiteY619" fmla="*/ 4577632 h 9738027"/>
                <a:gd name="connsiteX620" fmla="*/ 11026321 w 14030783"/>
                <a:gd name="connsiteY620" fmla="*/ 4592600 h 9738027"/>
                <a:gd name="connsiteX621" fmla="*/ 11011807 w 14030783"/>
                <a:gd name="connsiteY621" fmla="*/ 4650657 h 9738027"/>
                <a:gd name="connsiteX622" fmla="*/ 11098892 w 14030783"/>
                <a:gd name="connsiteY622" fmla="*/ 4665171 h 9738027"/>
                <a:gd name="connsiteX623" fmla="*/ 11055349 w 14030783"/>
                <a:gd name="connsiteY623" fmla="*/ 4708714 h 9738027"/>
                <a:gd name="connsiteX624" fmla="*/ 11040835 w 14030783"/>
                <a:gd name="connsiteY624" fmla="*/ 4752257 h 9738027"/>
                <a:gd name="connsiteX625" fmla="*/ 11055349 w 14030783"/>
                <a:gd name="connsiteY625" fmla="*/ 4781285 h 9738027"/>
                <a:gd name="connsiteX626" fmla="*/ 11098892 w 14030783"/>
                <a:gd name="connsiteY626" fmla="*/ 4737743 h 9738027"/>
                <a:gd name="connsiteX627" fmla="*/ 11229521 w 14030783"/>
                <a:gd name="connsiteY627" fmla="*/ 4650657 h 9738027"/>
                <a:gd name="connsiteX628" fmla="*/ 11287578 w 14030783"/>
                <a:gd name="connsiteY628" fmla="*/ 4636143 h 9738027"/>
                <a:gd name="connsiteX629" fmla="*/ 11374664 w 14030783"/>
                <a:gd name="connsiteY629" fmla="*/ 4592600 h 9738027"/>
                <a:gd name="connsiteX630" fmla="*/ 11461749 w 14030783"/>
                <a:gd name="connsiteY630" fmla="*/ 4549057 h 9738027"/>
                <a:gd name="connsiteX631" fmla="*/ 11577864 w 14030783"/>
                <a:gd name="connsiteY631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49064 w 14030783"/>
                <a:gd name="connsiteY121" fmla="*/ 1646200 h 9738027"/>
                <a:gd name="connsiteX122" fmla="*/ 9750765 w 14030783"/>
                <a:gd name="connsiteY122" fmla="*/ 1691896 h 9738027"/>
                <a:gd name="connsiteX123" fmla="*/ 9720717 w 14030783"/>
                <a:gd name="connsiteY123" fmla="*/ 1775014 h 9738027"/>
                <a:gd name="connsiteX124" fmla="*/ 9664586 w 14030783"/>
                <a:gd name="connsiteY124" fmla="*/ 1893170 h 9738027"/>
                <a:gd name="connsiteX125" fmla="*/ 9614354 w 14030783"/>
                <a:gd name="connsiteY125" fmla="*/ 1939093 h 9738027"/>
                <a:gd name="connsiteX126" fmla="*/ 9657442 w 14030783"/>
                <a:gd name="connsiteY126" fmla="*/ 1994543 h 9738027"/>
                <a:gd name="connsiteX127" fmla="*/ 9727860 w 14030783"/>
                <a:gd name="connsiteY127" fmla="*/ 2082195 h 9738027"/>
                <a:gd name="connsiteX128" fmla="*/ 9887063 w 14030783"/>
                <a:gd name="connsiteY128" fmla="*/ 2040694 h 9738027"/>
                <a:gd name="connsiteX129" fmla="*/ 9952264 w 14030783"/>
                <a:gd name="connsiteY129" fmla="*/ 2067114 h 9738027"/>
                <a:gd name="connsiteX130" fmla="*/ 10010321 w 14030783"/>
                <a:gd name="connsiteY130" fmla="*/ 2096143 h 9738027"/>
                <a:gd name="connsiteX131" fmla="*/ 10053864 w 14030783"/>
                <a:gd name="connsiteY131" fmla="*/ 2110657 h 9738027"/>
                <a:gd name="connsiteX132" fmla="*/ 10068378 w 14030783"/>
                <a:gd name="connsiteY132" fmla="*/ 2067114 h 9738027"/>
                <a:gd name="connsiteX133" fmla="*/ 10156485 w 14030783"/>
                <a:gd name="connsiteY133" fmla="*/ 2001233 h 9738027"/>
                <a:gd name="connsiteX134" fmla="*/ 10285865 w 14030783"/>
                <a:gd name="connsiteY134" fmla="*/ 2007129 h 9738027"/>
                <a:gd name="connsiteX135" fmla="*/ 10387692 w 14030783"/>
                <a:gd name="connsiteY135" fmla="*/ 2067114 h 9738027"/>
                <a:gd name="connsiteX136" fmla="*/ 10416721 w 14030783"/>
                <a:gd name="connsiteY136" fmla="*/ 2110657 h 9738027"/>
                <a:gd name="connsiteX137" fmla="*/ 10476933 w 14030783"/>
                <a:gd name="connsiteY137" fmla="*/ 2173930 h 9738027"/>
                <a:gd name="connsiteX138" fmla="*/ 10566399 w 14030783"/>
                <a:gd name="connsiteY138" fmla="*/ 2261243 h 9738027"/>
                <a:gd name="connsiteX139" fmla="*/ 10590892 w 14030783"/>
                <a:gd name="connsiteY139" fmla="*/ 2328371 h 9738027"/>
                <a:gd name="connsiteX140" fmla="*/ 10576378 w 14030783"/>
                <a:gd name="connsiteY140" fmla="*/ 2429971 h 9738027"/>
                <a:gd name="connsiteX141" fmla="*/ 10489292 w 14030783"/>
                <a:gd name="connsiteY141" fmla="*/ 2415457 h 9738027"/>
                <a:gd name="connsiteX142" fmla="*/ 10366035 w 14030783"/>
                <a:gd name="connsiteY142" fmla="*/ 2384614 h 9738027"/>
                <a:gd name="connsiteX143" fmla="*/ 10081191 w 14030783"/>
                <a:gd name="connsiteY143" fmla="*/ 2437115 h 9738027"/>
                <a:gd name="connsiteX144" fmla="*/ 10049554 w 14030783"/>
                <a:gd name="connsiteY144" fmla="*/ 2519439 h 9738027"/>
                <a:gd name="connsiteX145" fmla="*/ 9954417 w 14030783"/>
                <a:gd name="connsiteY145" fmla="*/ 2541550 h 9738027"/>
                <a:gd name="connsiteX146" fmla="*/ 9875498 w 14030783"/>
                <a:gd name="connsiteY146" fmla="*/ 2529870 h 9738027"/>
                <a:gd name="connsiteX147" fmla="*/ 9823336 w 14030783"/>
                <a:gd name="connsiteY147" fmla="*/ 2608678 h 9738027"/>
                <a:gd name="connsiteX148" fmla="*/ 9749064 w 14030783"/>
                <a:gd name="connsiteY148" fmla="*/ 2705743 h 9738027"/>
                <a:gd name="connsiteX149" fmla="*/ 9647464 w 14030783"/>
                <a:gd name="connsiteY149" fmla="*/ 2807343 h 9738027"/>
                <a:gd name="connsiteX150" fmla="*/ 9415235 w 14030783"/>
                <a:gd name="connsiteY150" fmla="*/ 2821857 h 9738027"/>
                <a:gd name="connsiteX151" fmla="*/ 9371692 w 14030783"/>
                <a:gd name="connsiteY151" fmla="*/ 2850885 h 9738027"/>
                <a:gd name="connsiteX152" fmla="*/ 9313635 w 14030783"/>
                <a:gd name="connsiteY152" fmla="*/ 2923457 h 9738027"/>
                <a:gd name="connsiteX153" fmla="*/ 9284607 w 14030783"/>
                <a:gd name="connsiteY153" fmla="*/ 2967000 h 9738027"/>
                <a:gd name="connsiteX154" fmla="*/ 9197521 w 14030783"/>
                <a:gd name="connsiteY154" fmla="*/ 3025057 h 9738027"/>
                <a:gd name="connsiteX155" fmla="*/ 9095921 w 14030783"/>
                <a:gd name="connsiteY155" fmla="*/ 3010543 h 9738027"/>
                <a:gd name="connsiteX156" fmla="*/ 9052378 w 14030783"/>
                <a:gd name="connsiteY156" fmla="*/ 2981514 h 9738027"/>
                <a:gd name="connsiteX157" fmla="*/ 8950778 w 14030783"/>
                <a:gd name="connsiteY157" fmla="*/ 2952485 h 9738027"/>
                <a:gd name="connsiteX158" fmla="*/ 8863692 w 14030783"/>
                <a:gd name="connsiteY158" fmla="*/ 2923457 h 9738027"/>
                <a:gd name="connsiteX159" fmla="*/ 8820149 w 14030783"/>
                <a:gd name="connsiteY159" fmla="*/ 2937971 h 9738027"/>
                <a:gd name="connsiteX160" fmla="*/ 8762092 w 14030783"/>
                <a:gd name="connsiteY160" fmla="*/ 3068600 h 9738027"/>
                <a:gd name="connsiteX161" fmla="*/ 8747578 w 14030783"/>
                <a:gd name="connsiteY161" fmla="*/ 3112143 h 9738027"/>
                <a:gd name="connsiteX162" fmla="*/ 8733064 w 14030783"/>
                <a:gd name="connsiteY162" fmla="*/ 3155685 h 9738027"/>
                <a:gd name="connsiteX163" fmla="*/ 8776607 w 14030783"/>
                <a:gd name="connsiteY163" fmla="*/ 3358885 h 9738027"/>
                <a:gd name="connsiteX164" fmla="*/ 8791121 w 14030783"/>
                <a:gd name="connsiteY164" fmla="*/ 3402428 h 9738027"/>
                <a:gd name="connsiteX165" fmla="*/ 8689521 w 14030783"/>
                <a:gd name="connsiteY165" fmla="*/ 3460485 h 9738027"/>
                <a:gd name="connsiteX166" fmla="*/ 8602435 w 14030783"/>
                <a:gd name="connsiteY166" fmla="*/ 3504028 h 9738027"/>
                <a:gd name="connsiteX167" fmla="*/ 8566035 w 14030783"/>
                <a:gd name="connsiteY167" fmla="*/ 3552107 h 9738027"/>
                <a:gd name="connsiteX168" fmla="*/ 8500835 w 14030783"/>
                <a:gd name="connsiteY168" fmla="*/ 3620143 h 9738027"/>
                <a:gd name="connsiteX169" fmla="*/ 8428490 w 14030783"/>
                <a:gd name="connsiteY169" fmla="*/ 3652459 h 9738027"/>
                <a:gd name="connsiteX170" fmla="*/ 8375423 w 14030783"/>
                <a:gd name="connsiteY170" fmla="*/ 3686024 h 9738027"/>
                <a:gd name="connsiteX171" fmla="*/ 8261010 w 14030783"/>
                <a:gd name="connsiteY171" fmla="*/ 3787170 h 9738027"/>
                <a:gd name="connsiteX172" fmla="*/ 8137751 w 14030783"/>
                <a:gd name="connsiteY172" fmla="*/ 3783882 h 9738027"/>
                <a:gd name="connsiteX173" fmla="*/ 7977641 w 14030783"/>
                <a:gd name="connsiteY173" fmla="*/ 3772203 h 9738027"/>
                <a:gd name="connsiteX174" fmla="*/ 7876721 w 14030783"/>
                <a:gd name="connsiteY174" fmla="*/ 3765285 h 9738027"/>
                <a:gd name="connsiteX175" fmla="*/ 7760607 w 14030783"/>
                <a:gd name="connsiteY175" fmla="*/ 3760750 h 9738027"/>
                <a:gd name="connsiteX176" fmla="*/ 7695632 w 14030783"/>
                <a:gd name="connsiteY176" fmla="*/ 3787397 h 9738027"/>
                <a:gd name="connsiteX177" fmla="*/ 7649709 w 14030783"/>
                <a:gd name="connsiteY177" fmla="*/ 3813818 h 9738027"/>
                <a:gd name="connsiteX178" fmla="*/ 7601403 w 14030783"/>
                <a:gd name="connsiteY178" fmla="*/ 3835702 h 9738027"/>
                <a:gd name="connsiteX179" fmla="*/ 7499349 w 14030783"/>
                <a:gd name="connsiteY179" fmla="*/ 3881400 h 9738027"/>
                <a:gd name="connsiteX180" fmla="*/ 7455807 w 14030783"/>
                <a:gd name="connsiteY180" fmla="*/ 3910428 h 9738027"/>
                <a:gd name="connsiteX181" fmla="*/ 7426778 w 14030783"/>
                <a:gd name="connsiteY181" fmla="*/ 3953971 h 9738027"/>
                <a:gd name="connsiteX182" fmla="*/ 7339692 w 14030783"/>
                <a:gd name="connsiteY182" fmla="*/ 3983000 h 9738027"/>
                <a:gd name="connsiteX183" fmla="*/ 7209064 w 14030783"/>
                <a:gd name="connsiteY183" fmla="*/ 4012028 h 9738027"/>
                <a:gd name="connsiteX184" fmla="*/ 7123678 w 14030783"/>
                <a:gd name="connsiteY184" fmla="*/ 3927551 h 9738027"/>
                <a:gd name="connsiteX185" fmla="*/ 7020378 w 14030783"/>
                <a:gd name="connsiteY185" fmla="*/ 3924943 h 9738027"/>
                <a:gd name="connsiteX186" fmla="*/ 6915604 w 14030783"/>
                <a:gd name="connsiteY186" fmla="*/ 3941952 h 9738027"/>
                <a:gd name="connsiteX187" fmla="*/ 6788149 w 14030783"/>
                <a:gd name="connsiteY187" fmla="*/ 3905213 h 9738027"/>
                <a:gd name="connsiteX188" fmla="*/ 6676571 w 14030783"/>
                <a:gd name="connsiteY188" fmla="*/ 3860989 h 9738027"/>
                <a:gd name="connsiteX189" fmla="*/ 6584722 w 14030783"/>
                <a:gd name="connsiteY189" fmla="*/ 3822435 h 9738027"/>
                <a:gd name="connsiteX190" fmla="*/ 6526892 w 14030783"/>
                <a:gd name="connsiteY190" fmla="*/ 3798396 h 9738027"/>
                <a:gd name="connsiteX191" fmla="*/ 6466680 w 14030783"/>
                <a:gd name="connsiteY191" fmla="*/ 3781501 h 9738027"/>
                <a:gd name="connsiteX192" fmla="*/ 6265635 w 14030783"/>
                <a:gd name="connsiteY192" fmla="*/ 3692714 h 9738027"/>
                <a:gd name="connsiteX193" fmla="*/ 6207578 w 14030783"/>
                <a:gd name="connsiteY193" fmla="*/ 3678200 h 9738027"/>
                <a:gd name="connsiteX194" fmla="*/ 5960835 w 14030783"/>
                <a:gd name="connsiteY194" fmla="*/ 3663685 h 9738027"/>
                <a:gd name="connsiteX195" fmla="*/ 5627007 w 14030783"/>
                <a:gd name="connsiteY195" fmla="*/ 3663685 h 9738027"/>
                <a:gd name="connsiteX196" fmla="*/ 5568949 w 14030783"/>
                <a:gd name="connsiteY196" fmla="*/ 3678200 h 9738027"/>
                <a:gd name="connsiteX197" fmla="*/ 5481864 w 14030783"/>
                <a:gd name="connsiteY197" fmla="*/ 3692714 h 9738027"/>
                <a:gd name="connsiteX198" fmla="*/ 5293178 w 14030783"/>
                <a:gd name="connsiteY198" fmla="*/ 3678200 h 9738027"/>
                <a:gd name="connsiteX199" fmla="*/ 5206092 w 14030783"/>
                <a:gd name="connsiteY199" fmla="*/ 3620143 h 9738027"/>
                <a:gd name="connsiteX200" fmla="*/ 5191578 w 14030783"/>
                <a:gd name="connsiteY200" fmla="*/ 3576600 h 9738027"/>
                <a:gd name="connsiteX201" fmla="*/ 5104492 w 14030783"/>
                <a:gd name="connsiteY201" fmla="*/ 3489514 h 9738027"/>
                <a:gd name="connsiteX202" fmla="*/ 5070701 w 14030783"/>
                <a:gd name="connsiteY202" fmla="*/ 3392450 h 9738027"/>
                <a:gd name="connsiteX203" fmla="*/ 5022623 w 14030783"/>
                <a:gd name="connsiteY203" fmla="*/ 3281325 h 9738027"/>
                <a:gd name="connsiteX204" fmla="*/ 5031921 w 14030783"/>
                <a:gd name="connsiteY204" fmla="*/ 3213743 h 9738027"/>
                <a:gd name="connsiteX205" fmla="*/ 4959349 w 14030783"/>
                <a:gd name="connsiteY205" fmla="*/ 3199228 h 9738027"/>
                <a:gd name="connsiteX206" fmla="*/ 4879408 w 14030783"/>
                <a:gd name="connsiteY206" fmla="*/ 3194693 h 9738027"/>
                <a:gd name="connsiteX207" fmla="*/ 4785178 w 14030783"/>
                <a:gd name="connsiteY207" fmla="*/ 3141171 h 9738027"/>
                <a:gd name="connsiteX208" fmla="*/ 4727121 w 14030783"/>
                <a:gd name="connsiteY208" fmla="*/ 3054085 h 9738027"/>
                <a:gd name="connsiteX209" fmla="*/ 4683578 w 14030783"/>
                <a:gd name="connsiteY209" fmla="*/ 3039571 h 9738027"/>
                <a:gd name="connsiteX210" fmla="*/ 4640035 w 14030783"/>
                <a:gd name="connsiteY210" fmla="*/ 3010543 h 9738027"/>
                <a:gd name="connsiteX211" fmla="*/ 4494892 w 14030783"/>
                <a:gd name="connsiteY211" fmla="*/ 2981514 h 9738027"/>
                <a:gd name="connsiteX212" fmla="*/ 4318113 w 14030783"/>
                <a:gd name="connsiteY212" fmla="*/ 2930828 h 9738027"/>
                <a:gd name="connsiteX213" fmla="*/ 4132035 w 14030783"/>
                <a:gd name="connsiteY213" fmla="*/ 2894428 h 9738027"/>
                <a:gd name="connsiteX214" fmla="*/ 4056856 w 14030783"/>
                <a:gd name="connsiteY214" fmla="*/ 2901119 h 9738027"/>
                <a:gd name="connsiteX215" fmla="*/ 3975213 w 14030783"/>
                <a:gd name="connsiteY215" fmla="*/ 2864946 h 9738027"/>
                <a:gd name="connsiteX216" fmla="*/ 3950948 w 14030783"/>
                <a:gd name="connsiteY216" fmla="*/ 2777520 h 9738027"/>
                <a:gd name="connsiteX217" fmla="*/ 4034292 w 14030783"/>
                <a:gd name="connsiteY217" fmla="*/ 2620358 h 9738027"/>
                <a:gd name="connsiteX218" fmla="*/ 4030435 w 14030783"/>
                <a:gd name="connsiteY218" fmla="*/ 2488028 h 9738027"/>
                <a:gd name="connsiteX219" fmla="*/ 3996871 w 14030783"/>
                <a:gd name="connsiteY219" fmla="*/ 2328144 h 9738027"/>
                <a:gd name="connsiteX220" fmla="*/ 3936433 w 14030783"/>
                <a:gd name="connsiteY220" fmla="*/ 2221328 h 9738027"/>
                <a:gd name="connsiteX221" fmla="*/ 3914321 w 14030783"/>
                <a:gd name="connsiteY221" fmla="*/ 2139685 h 9738027"/>
                <a:gd name="connsiteX222" fmla="*/ 3783466 w 14030783"/>
                <a:gd name="connsiteY222" fmla="*/ 1999305 h 9738027"/>
                <a:gd name="connsiteX223" fmla="*/ 3712823 w 14030783"/>
                <a:gd name="connsiteY223" fmla="*/ 1951226 h 9738027"/>
                <a:gd name="connsiteX224" fmla="*/ 3606913 w 14030783"/>
                <a:gd name="connsiteY224" fmla="*/ 1968122 h 9738027"/>
                <a:gd name="connsiteX225" fmla="*/ 3493407 w 14030783"/>
                <a:gd name="connsiteY225" fmla="*/ 1951000 h 9738027"/>
                <a:gd name="connsiteX226" fmla="*/ 3464378 w 14030783"/>
                <a:gd name="connsiteY226" fmla="*/ 1907457 h 9738027"/>
                <a:gd name="connsiteX227" fmla="*/ 3406321 w 14030783"/>
                <a:gd name="connsiteY227" fmla="*/ 1849400 h 9738027"/>
                <a:gd name="connsiteX228" fmla="*/ 3322524 w 14030783"/>
                <a:gd name="connsiteY228" fmla="*/ 1756418 h 9738027"/>
                <a:gd name="connsiteX229" fmla="*/ 3297577 w 14030783"/>
                <a:gd name="connsiteY229" fmla="*/ 1640757 h 9738027"/>
                <a:gd name="connsiteX230" fmla="*/ 3261178 w 14030783"/>
                <a:gd name="connsiteY230" fmla="*/ 1588143 h 9738027"/>
                <a:gd name="connsiteX231" fmla="*/ 3133158 w 14030783"/>
                <a:gd name="connsiteY231" fmla="*/ 1569319 h 9738027"/>
                <a:gd name="connsiteX232" fmla="*/ 3066255 w 14030783"/>
                <a:gd name="connsiteY232" fmla="*/ 1617626 h 9738027"/>
                <a:gd name="connsiteX233" fmla="*/ 3031557 w 14030783"/>
                <a:gd name="connsiteY233" fmla="*/ 1714235 h 9738027"/>
                <a:gd name="connsiteX234" fmla="*/ 3014435 w 14030783"/>
                <a:gd name="connsiteY234" fmla="*/ 1776828 h 9738027"/>
                <a:gd name="connsiteX235" fmla="*/ 2949235 w 14030783"/>
                <a:gd name="connsiteY235" fmla="*/ 1808012 h 9738027"/>
                <a:gd name="connsiteX236" fmla="*/ 2829379 w 14030783"/>
                <a:gd name="connsiteY236" fmla="*/ 1820258 h 9738027"/>
                <a:gd name="connsiteX237" fmla="*/ 2804998 w 14030783"/>
                <a:gd name="connsiteY237" fmla="*/ 1842257 h 9738027"/>
                <a:gd name="connsiteX238" fmla="*/ 2772682 w 14030783"/>
                <a:gd name="connsiteY238" fmla="*/ 1878428 h 9738027"/>
                <a:gd name="connsiteX239" fmla="*/ 2757942 w 14030783"/>
                <a:gd name="connsiteY239" fmla="*/ 1998851 h 9738027"/>
                <a:gd name="connsiteX240" fmla="*/ 2772001 w 14030783"/>
                <a:gd name="connsiteY240" fmla="*/ 2139913 h 9738027"/>
                <a:gd name="connsiteX241" fmla="*/ 2771547 w 14030783"/>
                <a:gd name="connsiteY241" fmla="*/ 2255572 h 9738027"/>
                <a:gd name="connsiteX242" fmla="*/ 2695121 w 14030783"/>
                <a:gd name="connsiteY242" fmla="*/ 2328371 h 9738027"/>
                <a:gd name="connsiteX243" fmla="*/ 2457904 w 14030783"/>
                <a:gd name="connsiteY243" fmla="*/ 2320320 h 9738027"/>
                <a:gd name="connsiteX244" fmla="*/ 2317749 w 14030783"/>
                <a:gd name="connsiteY244" fmla="*/ 2284828 h 9738027"/>
                <a:gd name="connsiteX245" fmla="*/ 2274207 w 14030783"/>
                <a:gd name="connsiteY245" fmla="*/ 2270314 h 9738027"/>
                <a:gd name="connsiteX246" fmla="*/ 2143578 w 14030783"/>
                <a:gd name="connsiteY246" fmla="*/ 2284828 h 9738027"/>
                <a:gd name="connsiteX247" fmla="*/ 2129064 w 14030783"/>
                <a:gd name="connsiteY247" fmla="*/ 2357400 h 9738027"/>
                <a:gd name="connsiteX248" fmla="*/ 2099808 w 14030783"/>
                <a:gd name="connsiteY248" fmla="*/ 2463763 h 9738027"/>
                <a:gd name="connsiteX249" fmla="*/ 2070553 w 14030783"/>
                <a:gd name="connsiteY249" fmla="*/ 2561053 h 9738027"/>
                <a:gd name="connsiteX250" fmla="*/ 2027464 w 14030783"/>
                <a:gd name="connsiteY250" fmla="*/ 2647459 h 9738027"/>
                <a:gd name="connsiteX251" fmla="*/ 2025309 w 14030783"/>
                <a:gd name="connsiteY251" fmla="*/ 2780695 h 9738027"/>
                <a:gd name="connsiteX252" fmla="*/ 2085295 w 14030783"/>
                <a:gd name="connsiteY252" fmla="*/ 2852813 h 9738027"/>
                <a:gd name="connsiteX253" fmla="*/ 2020093 w 14030783"/>
                <a:gd name="connsiteY253" fmla="*/ 2903953 h 9738027"/>
                <a:gd name="connsiteX254" fmla="*/ 1918493 w 14030783"/>
                <a:gd name="connsiteY254" fmla="*/ 2846576 h 9738027"/>
                <a:gd name="connsiteX255" fmla="*/ 1817348 w 14030783"/>
                <a:gd name="connsiteY255" fmla="*/ 2863245 h 9738027"/>
                <a:gd name="connsiteX256" fmla="*/ 1621064 w 14030783"/>
                <a:gd name="connsiteY256" fmla="*/ 2908943 h 9738027"/>
                <a:gd name="connsiteX257" fmla="*/ 1582510 w 14030783"/>
                <a:gd name="connsiteY257" fmla="*/ 2933435 h 9738027"/>
                <a:gd name="connsiteX258" fmla="*/ 1512773 w 14030783"/>
                <a:gd name="connsiteY258" fmla="*/ 2955320 h 9738027"/>
                <a:gd name="connsiteX259" fmla="*/ 1517309 w 14030783"/>
                <a:gd name="connsiteY259" fmla="*/ 3013150 h 9738027"/>
                <a:gd name="connsiteX260" fmla="*/ 1549173 w 14030783"/>
                <a:gd name="connsiteY260" fmla="*/ 3107153 h 9738027"/>
                <a:gd name="connsiteX261" fmla="*/ 1592716 w 14030783"/>
                <a:gd name="connsiteY261" fmla="*/ 3191403 h 9738027"/>
                <a:gd name="connsiteX262" fmla="*/ 1641135 w 14030783"/>
                <a:gd name="connsiteY262" fmla="*/ 3379977 h 9738027"/>
                <a:gd name="connsiteX263" fmla="*/ 1679235 w 14030783"/>
                <a:gd name="connsiteY263" fmla="*/ 3515708 h 9738027"/>
                <a:gd name="connsiteX264" fmla="*/ 1611766 w 14030783"/>
                <a:gd name="connsiteY264" fmla="*/ 3576373 h 9738027"/>
                <a:gd name="connsiteX265" fmla="*/ 1603941 w 14030783"/>
                <a:gd name="connsiteY265" fmla="*/ 3629214 h 9738027"/>
                <a:gd name="connsiteX266" fmla="*/ 1562554 w 14030783"/>
                <a:gd name="connsiteY266" fmla="*/ 3677633 h 9738027"/>
                <a:gd name="connsiteX267" fmla="*/ 1524454 w 14030783"/>
                <a:gd name="connsiteY267" fmla="*/ 3753833 h 9738027"/>
                <a:gd name="connsiteX268" fmla="*/ 1548492 w 14030783"/>
                <a:gd name="connsiteY268" fmla="*/ 3852371 h 9738027"/>
                <a:gd name="connsiteX269" fmla="*/ 1504949 w 14030783"/>
                <a:gd name="connsiteY269" fmla="*/ 3866885 h 9738027"/>
                <a:gd name="connsiteX270" fmla="*/ 1446892 w 14030783"/>
                <a:gd name="connsiteY270" fmla="*/ 3881400 h 9738027"/>
                <a:gd name="connsiteX271" fmla="*/ 1427615 w 14030783"/>
                <a:gd name="connsiteY271" fmla="*/ 3913037 h 9738027"/>
                <a:gd name="connsiteX272" fmla="*/ 1374548 w 14030783"/>
                <a:gd name="connsiteY272" fmla="*/ 3939910 h 9738027"/>
                <a:gd name="connsiteX273" fmla="*/ 1333386 w 14030783"/>
                <a:gd name="connsiteY273" fmla="*/ 3980845 h 9738027"/>
                <a:gd name="connsiteX274" fmla="*/ 1200149 w 14030783"/>
                <a:gd name="connsiteY274" fmla="*/ 4041057 h 9738027"/>
                <a:gd name="connsiteX275" fmla="*/ 1132114 w 14030783"/>
                <a:gd name="connsiteY275" fmla="*/ 4089135 h 9738027"/>
                <a:gd name="connsiteX276" fmla="*/ 1102858 w 14030783"/>
                <a:gd name="connsiteY276" fmla="*/ 4120319 h 9738027"/>
                <a:gd name="connsiteX277" fmla="*/ 1052398 w 14030783"/>
                <a:gd name="connsiteY277" fmla="*/ 4154337 h 9738027"/>
                <a:gd name="connsiteX278" fmla="*/ 996269 w 14030783"/>
                <a:gd name="connsiteY278" fmla="*/ 4183591 h 9738027"/>
                <a:gd name="connsiteX279" fmla="*/ 870857 w 14030783"/>
                <a:gd name="connsiteY279" fmla="*/ 4203322 h 9738027"/>
                <a:gd name="connsiteX280" fmla="*/ 759958 w 14030783"/>
                <a:gd name="connsiteY280" fmla="*/ 4204229 h 9738027"/>
                <a:gd name="connsiteX281" fmla="*/ 716642 w 14030783"/>
                <a:gd name="connsiteY281" fmla="*/ 4307531 h 9738027"/>
                <a:gd name="connsiteX282" fmla="*/ 648607 w 14030783"/>
                <a:gd name="connsiteY282" fmla="*/ 4389400 h 9738027"/>
                <a:gd name="connsiteX283" fmla="*/ 561521 w 14030783"/>
                <a:gd name="connsiteY283" fmla="*/ 4432943 h 9738027"/>
                <a:gd name="connsiteX284" fmla="*/ 474435 w 14030783"/>
                <a:gd name="connsiteY284" fmla="*/ 4418428 h 9738027"/>
                <a:gd name="connsiteX285" fmla="*/ 459921 w 14030783"/>
                <a:gd name="connsiteY285" fmla="*/ 4374885 h 9738027"/>
                <a:gd name="connsiteX286" fmla="*/ 416378 w 14030783"/>
                <a:gd name="connsiteY286" fmla="*/ 4345857 h 9738027"/>
                <a:gd name="connsiteX287" fmla="*/ 358321 w 14030783"/>
                <a:gd name="connsiteY287" fmla="*/ 4360371 h 9738027"/>
                <a:gd name="connsiteX288" fmla="*/ 300264 w 14030783"/>
                <a:gd name="connsiteY288" fmla="*/ 4403914 h 9738027"/>
                <a:gd name="connsiteX289" fmla="*/ 169635 w 14030783"/>
                <a:gd name="connsiteY289" fmla="*/ 4476485 h 9738027"/>
                <a:gd name="connsiteX290" fmla="*/ 103980 w 14030783"/>
                <a:gd name="connsiteY290" fmla="*/ 4551438 h 9738027"/>
                <a:gd name="connsiteX291" fmla="*/ 72571 w 14030783"/>
                <a:gd name="connsiteY291" fmla="*/ 4643287 h 9738027"/>
                <a:gd name="connsiteX292" fmla="*/ 453 w 14030783"/>
                <a:gd name="connsiteY292" fmla="*/ 4715858 h 9738027"/>
                <a:gd name="connsiteX293" fmla="*/ 52840 w 14030783"/>
                <a:gd name="connsiteY293" fmla="*/ 4784914 h 9738027"/>
                <a:gd name="connsiteX294" fmla="*/ 53521 w 14030783"/>
                <a:gd name="connsiteY294" fmla="*/ 4853857 h 9738027"/>
                <a:gd name="connsiteX295" fmla="*/ 111578 w 14030783"/>
                <a:gd name="connsiteY295" fmla="*/ 4868371 h 9738027"/>
                <a:gd name="connsiteX296" fmla="*/ 155121 w 14030783"/>
                <a:gd name="connsiteY296" fmla="*/ 4882885 h 9738027"/>
                <a:gd name="connsiteX297" fmla="*/ 256721 w 14030783"/>
                <a:gd name="connsiteY297" fmla="*/ 4984485 h 9738027"/>
                <a:gd name="connsiteX298" fmla="*/ 319086 w 14030783"/>
                <a:gd name="connsiteY298" fmla="*/ 5098219 h 9738027"/>
                <a:gd name="connsiteX299" fmla="*/ 304572 w 14030783"/>
                <a:gd name="connsiteY299" fmla="*/ 5294275 h 9738027"/>
                <a:gd name="connsiteX300" fmla="*/ 242207 w 14030783"/>
                <a:gd name="connsiteY300" fmla="*/ 5390885 h 9738027"/>
                <a:gd name="connsiteX301" fmla="*/ 300264 w 14030783"/>
                <a:gd name="connsiteY301" fmla="*/ 5419914 h 9738027"/>
                <a:gd name="connsiteX302" fmla="*/ 358321 w 14030783"/>
                <a:gd name="connsiteY302" fmla="*/ 5434428 h 9738027"/>
                <a:gd name="connsiteX303" fmla="*/ 401864 w 14030783"/>
                <a:gd name="connsiteY303" fmla="*/ 5463457 h 9738027"/>
                <a:gd name="connsiteX304" fmla="*/ 445407 w 14030783"/>
                <a:gd name="connsiteY304" fmla="*/ 5477971 h 9738027"/>
                <a:gd name="connsiteX305" fmla="*/ 567985 w 14030783"/>
                <a:gd name="connsiteY305" fmla="*/ 5522195 h 9738027"/>
                <a:gd name="connsiteX306" fmla="*/ 573201 w 14030783"/>
                <a:gd name="connsiteY306" fmla="*/ 5647380 h 9738027"/>
                <a:gd name="connsiteX307" fmla="*/ 587715 w 14030783"/>
                <a:gd name="connsiteY307" fmla="*/ 5739228 h 9738027"/>
                <a:gd name="connsiteX308" fmla="*/ 715282 w 14030783"/>
                <a:gd name="connsiteY308" fmla="*/ 5711333 h 9738027"/>
                <a:gd name="connsiteX309" fmla="*/ 754742 w 14030783"/>
                <a:gd name="connsiteY309" fmla="*/ 5764402 h 9738027"/>
                <a:gd name="connsiteX310" fmla="*/ 822778 w 14030783"/>
                <a:gd name="connsiteY310" fmla="*/ 5811800 h 9738027"/>
                <a:gd name="connsiteX311" fmla="*/ 982435 w 14030783"/>
                <a:gd name="connsiteY311" fmla="*/ 5826314 h 9738027"/>
                <a:gd name="connsiteX312" fmla="*/ 1061470 w 14030783"/>
                <a:gd name="connsiteY312" fmla="*/ 5855796 h 9738027"/>
                <a:gd name="connsiteX313" fmla="*/ 1064304 w 14030783"/>
                <a:gd name="connsiteY313" fmla="*/ 5925533 h 9738027"/>
                <a:gd name="connsiteX314" fmla="*/ 1069295 w 14030783"/>
                <a:gd name="connsiteY314" fmla="*/ 6024751 h 9738027"/>
                <a:gd name="connsiteX315" fmla="*/ 1156607 w 14030783"/>
                <a:gd name="connsiteY315" fmla="*/ 6087571 h 9738027"/>
                <a:gd name="connsiteX316" fmla="*/ 1214890 w 14030783"/>
                <a:gd name="connsiteY316" fmla="*/ 6116033 h 9738027"/>
                <a:gd name="connsiteX317" fmla="*/ 1229178 w 14030783"/>
                <a:gd name="connsiteY317" fmla="*/ 6189171 h 9738027"/>
                <a:gd name="connsiteX318" fmla="*/ 1185635 w 14030783"/>
                <a:gd name="connsiteY318" fmla="*/ 6218200 h 9738027"/>
                <a:gd name="connsiteX319" fmla="*/ 1207520 w 14030783"/>
                <a:gd name="connsiteY319" fmla="*/ 6388289 h 9738027"/>
                <a:gd name="connsiteX320" fmla="*/ 1265123 w 14030783"/>
                <a:gd name="connsiteY320" fmla="*/ 6477075 h 9738027"/>
                <a:gd name="connsiteX321" fmla="*/ 1313203 w 14030783"/>
                <a:gd name="connsiteY321" fmla="*/ 6568924 h 9738027"/>
                <a:gd name="connsiteX322" fmla="*/ 1265350 w 14030783"/>
                <a:gd name="connsiteY322" fmla="*/ 6651020 h 9738027"/>
                <a:gd name="connsiteX323" fmla="*/ 1163977 w 14030783"/>
                <a:gd name="connsiteY323" fmla="*/ 6610539 h 9738027"/>
                <a:gd name="connsiteX324" fmla="*/ 1142092 w 14030783"/>
                <a:gd name="connsiteY324" fmla="*/ 6682657 h 9738027"/>
                <a:gd name="connsiteX325" fmla="*/ 1176790 w 14030783"/>
                <a:gd name="connsiteY325" fmla="*/ 6768495 h 9738027"/>
                <a:gd name="connsiteX326" fmla="*/ 1173729 w 14030783"/>
                <a:gd name="connsiteY326" fmla="*/ 6871115 h 9738027"/>
                <a:gd name="connsiteX327" fmla="*/ 1188697 w 14030783"/>
                <a:gd name="connsiteY327" fmla="*/ 6955140 h 9738027"/>
                <a:gd name="connsiteX328" fmla="*/ 1248909 w 14030783"/>
                <a:gd name="connsiteY328" fmla="*/ 7021475 h 9738027"/>
                <a:gd name="connsiteX329" fmla="*/ 1405503 w 14030783"/>
                <a:gd name="connsiteY329" fmla="*/ 7104025 h 9738027"/>
                <a:gd name="connsiteX330" fmla="*/ 1487827 w 14030783"/>
                <a:gd name="connsiteY330" fmla="*/ 7157093 h 9738027"/>
                <a:gd name="connsiteX331" fmla="*/ 1569470 w 14030783"/>
                <a:gd name="connsiteY331" fmla="*/ 7212541 h 9738027"/>
                <a:gd name="connsiteX332" fmla="*/ 1650092 w 14030783"/>
                <a:gd name="connsiteY332" fmla="*/ 7263228 h 9738027"/>
                <a:gd name="connsiteX333" fmla="*/ 1693635 w 14030783"/>
                <a:gd name="connsiteY333" fmla="*/ 7277743 h 9738027"/>
                <a:gd name="connsiteX334" fmla="*/ 1780721 w 14030783"/>
                <a:gd name="connsiteY334" fmla="*/ 7321285 h 9738027"/>
                <a:gd name="connsiteX335" fmla="*/ 1853292 w 14030783"/>
                <a:gd name="connsiteY335" fmla="*/ 7248714 h 9738027"/>
                <a:gd name="connsiteX336" fmla="*/ 1968726 w 14030783"/>
                <a:gd name="connsiteY336" fmla="*/ 7251322 h 9738027"/>
                <a:gd name="connsiteX337" fmla="*/ 1995827 w 14030783"/>
                <a:gd name="connsiteY337" fmla="*/ 7319358 h 9738027"/>
                <a:gd name="connsiteX338" fmla="*/ 2082914 w 14030783"/>
                <a:gd name="connsiteY338" fmla="*/ 7348387 h 9738027"/>
                <a:gd name="connsiteX339" fmla="*/ 2172607 w 14030783"/>
                <a:gd name="connsiteY339" fmla="*/ 7389321 h 9738027"/>
                <a:gd name="connsiteX340" fmla="*/ 2224540 w 14030783"/>
                <a:gd name="connsiteY340" fmla="*/ 7423339 h 9738027"/>
                <a:gd name="connsiteX341" fmla="*/ 2249714 w 14030783"/>
                <a:gd name="connsiteY341" fmla="*/ 7440462 h 9738027"/>
                <a:gd name="connsiteX342" fmla="*/ 2262301 w 14030783"/>
                <a:gd name="connsiteY342" fmla="*/ 7472098 h 9738027"/>
                <a:gd name="connsiteX343" fmla="*/ 2298359 w 14030783"/>
                <a:gd name="connsiteY343" fmla="*/ 7501920 h 9738027"/>
                <a:gd name="connsiteX344" fmla="*/ 2324893 w 14030783"/>
                <a:gd name="connsiteY344" fmla="*/ 7517569 h 9738027"/>
                <a:gd name="connsiteX345" fmla="*/ 2450986 w 14030783"/>
                <a:gd name="connsiteY345" fmla="*/ 7496364 h 9738027"/>
                <a:gd name="connsiteX346" fmla="*/ 2482623 w 14030783"/>
                <a:gd name="connsiteY346" fmla="*/ 7618714 h 9738027"/>
                <a:gd name="connsiteX347" fmla="*/ 2535464 w 14030783"/>
                <a:gd name="connsiteY347" fmla="*/ 7655114 h 9738027"/>
                <a:gd name="connsiteX348" fmla="*/ 2622549 w 14030783"/>
                <a:gd name="connsiteY348" fmla="*/ 7684143 h 9738027"/>
                <a:gd name="connsiteX349" fmla="*/ 2682760 w 14030783"/>
                <a:gd name="connsiteY349" fmla="*/ 7741746 h 9738027"/>
                <a:gd name="connsiteX350" fmla="*/ 2791278 w 14030783"/>
                <a:gd name="connsiteY350" fmla="*/ 7744582 h 9738027"/>
                <a:gd name="connsiteX351" fmla="*/ 2847408 w 14030783"/>
                <a:gd name="connsiteY351" fmla="*/ 7814545 h 9738027"/>
                <a:gd name="connsiteX352" fmla="*/ 2927349 w 14030783"/>
                <a:gd name="connsiteY352" fmla="*/ 7807627 h 9738027"/>
                <a:gd name="connsiteX353" fmla="*/ 3007065 w 14030783"/>
                <a:gd name="connsiteY353" fmla="*/ 7838810 h 9738027"/>
                <a:gd name="connsiteX354" fmla="*/ 3145064 w 14030783"/>
                <a:gd name="connsiteY354" fmla="*/ 7843800 h 9738027"/>
                <a:gd name="connsiteX355" fmla="*/ 3254035 w 14030783"/>
                <a:gd name="connsiteY355" fmla="*/ 7881900 h 9738027"/>
                <a:gd name="connsiteX356" fmla="*/ 3367314 w 14030783"/>
                <a:gd name="connsiteY356" fmla="*/ 7843346 h 9738027"/>
                <a:gd name="connsiteX357" fmla="*/ 3456780 w 14030783"/>
                <a:gd name="connsiteY357" fmla="*/ 7819988 h 9738027"/>
                <a:gd name="connsiteX358" fmla="*/ 3480820 w 14030783"/>
                <a:gd name="connsiteY358" fmla="*/ 7878044 h 9738027"/>
                <a:gd name="connsiteX359" fmla="*/ 3490571 w 14030783"/>
                <a:gd name="connsiteY359" fmla="*/ 7923969 h 9738027"/>
                <a:gd name="connsiteX360" fmla="*/ 3512229 w 14030783"/>
                <a:gd name="connsiteY360" fmla="*/ 7982025 h 9738027"/>
                <a:gd name="connsiteX361" fmla="*/ 3546247 w 14030783"/>
                <a:gd name="connsiteY361" fmla="*/ 8022960 h 9738027"/>
                <a:gd name="connsiteX362" fmla="*/ 3609521 w 14030783"/>
                <a:gd name="connsiteY362" fmla="*/ 8017971 h 9738027"/>
                <a:gd name="connsiteX363" fmla="*/ 3624035 w 14030783"/>
                <a:gd name="connsiteY363" fmla="*/ 7901857 h 9738027"/>
                <a:gd name="connsiteX364" fmla="*/ 3703977 w 14030783"/>
                <a:gd name="connsiteY364" fmla="*/ 7834502 h 9738027"/>
                <a:gd name="connsiteX365" fmla="*/ 3747973 w 14030783"/>
                <a:gd name="connsiteY365" fmla="*/ 7787103 h 9738027"/>
                <a:gd name="connsiteX366" fmla="*/ 3882004 w 14030783"/>
                <a:gd name="connsiteY366" fmla="*/ 7842099 h 9738027"/>
                <a:gd name="connsiteX367" fmla="*/ 4030435 w 14030783"/>
                <a:gd name="connsiteY367" fmla="*/ 7872828 h 9738027"/>
                <a:gd name="connsiteX368" fmla="*/ 4110377 w 14030783"/>
                <a:gd name="connsiteY368" fmla="*/ 7834728 h 9738027"/>
                <a:gd name="connsiteX369" fmla="*/ 4146323 w 14030783"/>
                <a:gd name="connsiteY369" fmla="*/ 7921360 h 9738027"/>
                <a:gd name="connsiteX370" fmla="*/ 4196555 w 14030783"/>
                <a:gd name="connsiteY370" fmla="*/ 7962522 h 9738027"/>
                <a:gd name="connsiteX371" fmla="*/ 4261757 w 14030783"/>
                <a:gd name="connsiteY371" fmla="*/ 8028177 h 9738027"/>
                <a:gd name="connsiteX372" fmla="*/ 4252685 w 14030783"/>
                <a:gd name="connsiteY372" fmla="*/ 8093151 h 9738027"/>
                <a:gd name="connsiteX373" fmla="*/ 4277178 w 14030783"/>
                <a:gd name="connsiteY373" fmla="*/ 8148600 h 9738027"/>
                <a:gd name="connsiteX374" fmla="*/ 4436835 w 14030783"/>
                <a:gd name="connsiteY374" fmla="*/ 8119571 h 9738027"/>
                <a:gd name="connsiteX375" fmla="*/ 4565310 w 14030783"/>
                <a:gd name="connsiteY375" fmla="*/ 8078863 h 9738027"/>
                <a:gd name="connsiteX376" fmla="*/ 4639128 w 14030783"/>
                <a:gd name="connsiteY376" fmla="*/ 8082945 h 9738027"/>
                <a:gd name="connsiteX377" fmla="*/ 4712607 w 14030783"/>
                <a:gd name="connsiteY377" fmla="*/ 8047000 h 9738027"/>
                <a:gd name="connsiteX378" fmla="*/ 4741635 w 14030783"/>
                <a:gd name="connsiteY378" fmla="*/ 8003457 h 9738027"/>
                <a:gd name="connsiteX379" fmla="*/ 4756149 w 14030783"/>
                <a:gd name="connsiteY379" fmla="*/ 7959914 h 9738027"/>
                <a:gd name="connsiteX380" fmla="*/ 4843235 w 14030783"/>
                <a:gd name="connsiteY380" fmla="*/ 7930885 h 9738027"/>
                <a:gd name="connsiteX381" fmla="*/ 4877480 w 14030783"/>
                <a:gd name="connsiteY381" fmla="*/ 7904465 h 9738027"/>
                <a:gd name="connsiteX382" fmla="*/ 4933609 w 14030783"/>
                <a:gd name="connsiteY382" fmla="*/ 7875437 h 9738027"/>
                <a:gd name="connsiteX383" fmla="*/ 4986224 w 14030783"/>
                <a:gd name="connsiteY383" fmla="*/ 7839037 h 9738027"/>
                <a:gd name="connsiteX384" fmla="*/ 5104492 w 14030783"/>
                <a:gd name="connsiteY384" fmla="*/ 7766919 h 9738027"/>
                <a:gd name="connsiteX385" fmla="*/ 5249635 w 14030783"/>
                <a:gd name="connsiteY385" fmla="*/ 7814771 h 9738027"/>
                <a:gd name="connsiteX386" fmla="*/ 5336721 w 14030783"/>
                <a:gd name="connsiteY386" fmla="*/ 7872828 h 9738027"/>
                <a:gd name="connsiteX387" fmla="*/ 5423807 w 14030783"/>
                <a:gd name="connsiteY387" fmla="*/ 7858314 h 9738027"/>
                <a:gd name="connsiteX388" fmla="*/ 5467349 w 14030783"/>
                <a:gd name="connsiteY388" fmla="*/ 7829285 h 9738027"/>
                <a:gd name="connsiteX389" fmla="*/ 5553754 w 14030783"/>
                <a:gd name="connsiteY389" fmla="*/ 7712377 h 9738027"/>
                <a:gd name="connsiteX390" fmla="*/ 5602741 w 14030783"/>
                <a:gd name="connsiteY390" fmla="*/ 7788804 h 9738027"/>
                <a:gd name="connsiteX391" fmla="*/ 5641521 w 14030783"/>
                <a:gd name="connsiteY391" fmla="*/ 7843800 h 9738027"/>
                <a:gd name="connsiteX392" fmla="*/ 5656035 w 14030783"/>
                <a:gd name="connsiteY392" fmla="*/ 7887343 h 9738027"/>
                <a:gd name="connsiteX393" fmla="*/ 5745276 w 14030783"/>
                <a:gd name="connsiteY393" fmla="*/ 7950389 h 9738027"/>
                <a:gd name="connsiteX394" fmla="*/ 5770222 w 14030783"/>
                <a:gd name="connsiteY394" fmla="*/ 7990077 h 9738027"/>
                <a:gd name="connsiteX395" fmla="*/ 5766480 w 14030783"/>
                <a:gd name="connsiteY395" fmla="*/ 8069112 h 9738027"/>
                <a:gd name="connsiteX396" fmla="*/ 5771016 w 14030783"/>
                <a:gd name="connsiteY396" fmla="*/ 8131703 h 9738027"/>
                <a:gd name="connsiteX397" fmla="*/ 5778386 w 14030783"/>
                <a:gd name="connsiteY397" fmla="*/ 8211419 h 9738027"/>
                <a:gd name="connsiteX398" fmla="*/ 5776458 w 14030783"/>
                <a:gd name="connsiteY398" fmla="*/ 8300887 h 9738027"/>
                <a:gd name="connsiteX399" fmla="*/ 5730989 w 14030783"/>
                <a:gd name="connsiteY399" fmla="*/ 8377994 h 9738027"/>
                <a:gd name="connsiteX400" fmla="*/ 5641521 w 14030783"/>
                <a:gd name="connsiteY400" fmla="*/ 8424371 h 9738027"/>
                <a:gd name="connsiteX401" fmla="*/ 5612492 w 14030783"/>
                <a:gd name="connsiteY401" fmla="*/ 8467914 h 9738027"/>
                <a:gd name="connsiteX402" fmla="*/ 5597978 w 14030783"/>
                <a:gd name="connsiteY402" fmla="*/ 8511457 h 9738027"/>
                <a:gd name="connsiteX403" fmla="*/ 5510892 w 14030783"/>
                <a:gd name="connsiteY403" fmla="*/ 8598543 h 9738027"/>
                <a:gd name="connsiteX404" fmla="*/ 5496378 w 14030783"/>
                <a:gd name="connsiteY404" fmla="*/ 8642085 h 9738027"/>
                <a:gd name="connsiteX405" fmla="*/ 5558744 w 14030783"/>
                <a:gd name="connsiteY405" fmla="*/ 8768178 h 9738027"/>
                <a:gd name="connsiteX406" fmla="*/ 5516109 w 14030783"/>
                <a:gd name="connsiteY406" fmla="*/ 8861954 h 9738027"/>
                <a:gd name="connsiteX407" fmla="*/ 5658303 w 14030783"/>
                <a:gd name="connsiteY407" fmla="*/ 8840183 h 9738027"/>
                <a:gd name="connsiteX408" fmla="*/ 5750491 w 14030783"/>
                <a:gd name="connsiteY408" fmla="*/ 8814103 h 9738027"/>
                <a:gd name="connsiteX409" fmla="*/ 5815692 w 14030783"/>
                <a:gd name="connsiteY409" fmla="*/ 8800268 h 9738027"/>
                <a:gd name="connsiteX410" fmla="*/ 5787798 w 14030783"/>
                <a:gd name="connsiteY410" fmla="*/ 8872159 h 9738027"/>
                <a:gd name="connsiteX411" fmla="*/ 5786890 w 14030783"/>
                <a:gd name="connsiteY411" fmla="*/ 8903343 h 9738027"/>
                <a:gd name="connsiteX412" fmla="*/ 5786664 w 14030783"/>
                <a:gd name="connsiteY412" fmla="*/ 8946885 h 9738027"/>
                <a:gd name="connsiteX413" fmla="*/ 5815692 w 14030783"/>
                <a:gd name="connsiteY413" fmla="*/ 9033971 h 9738027"/>
                <a:gd name="connsiteX414" fmla="*/ 5868760 w 14030783"/>
                <a:gd name="connsiteY414" fmla="*/ 9080576 h 9738027"/>
                <a:gd name="connsiteX415" fmla="*/ 5921828 w 14030783"/>
                <a:gd name="connsiteY415" fmla="*/ 9114140 h 9738027"/>
                <a:gd name="connsiteX416" fmla="*/ 5946321 w 14030783"/>
                <a:gd name="connsiteY416" fmla="*/ 9164600 h 9738027"/>
                <a:gd name="connsiteX417" fmla="*/ 5902778 w 14030783"/>
                <a:gd name="connsiteY417" fmla="*/ 9266200 h 9738027"/>
                <a:gd name="connsiteX418" fmla="*/ 6062435 w 14030783"/>
                <a:gd name="connsiteY418" fmla="*/ 9353285 h 9738027"/>
                <a:gd name="connsiteX419" fmla="*/ 6076949 w 14030783"/>
                <a:gd name="connsiteY419" fmla="*/ 9396828 h 9738027"/>
                <a:gd name="connsiteX420" fmla="*/ 6105978 w 14030783"/>
                <a:gd name="connsiteY420" fmla="*/ 9440371 h 9738027"/>
                <a:gd name="connsiteX421" fmla="*/ 6172653 w 14030783"/>
                <a:gd name="connsiteY421" fmla="*/ 9471214 h 9738027"/>
                <a:gd name="connsiteX422" fmla="*/ 6308384 w 14030783"/>
                <a:gd name="connsiteY422" fmla="*/ 9406920 h 9738027"/>
                <a:gd name="connsiteX423" fmla="*/ 6338207 w 14030783"/>
                <a:gd name="connsiteY423" fmla="*/ 9440371 h 9738027"/>
                <a:gd name="connsiteX424" fmla="*/ 6352721 w 14030783"/>
                <a:gd name="connsiteY424" fmla="*/ 9483914 h 9738027"/>
                <a:gd name="connsiteX425" fmla="*/ 6386739 w 14030783"/>
                <a:gd name="connsiteY425" fmla="*/ 9527003 h 9738027"/>
                <a:gd name="connsiteX426" fmla="*/ 6444569 w 14030783"/>
                <a:gd name="connsiteY426" fmla="*/ 9556032 h 9738027"/>
                <a:gd name="connsiteX427" fmla="*/ 6469061 w 14030783"/>
                <a:gd name="connsiteY427" fmla="*/ 9510562 h 9738027"/>
                <a:gd name="connsiteX428" fmla="*/ 6468835 w 14030783"/>
                <a:gd name="connsiteY428" fmla="*/ 9382314 h 9738027"/>
                <a:gd name="connsiteX429" fmla="*/ 6439807 w 14030783"/>
                <a:gd name="connsiteY429" fmla="*/ 9280714 h 9738027"/>
                <a:gd name="connsiteX430" fmla="*/ 6483349 w 14030783"/>
                <a:gd name="connsiteY430" fmla="*/ 9237171 h 9738027"/>
                <a:gd name="connsiteX431" fmla="*/ 6526892 w 14030783"/>
                <a:gd name="connsiteY431" fmla="*/ 9222657 h 9738027"/>
                <a:gd name="connsiteX432" fmla="*/ 6596516 w 14030783"/>
                <a:gd name="connsiteY432" fmla="*/ 9225945 h 9738027"/>
                <a:gd name="connsiteX433" fmla="*/ 6675097 w 14030783"/>
                <a:gd name="connsiteY433" fmla="*/ 9168795 h 9738027"/>
                <a:gd name="connsiteX434" fmla="*/ 6776243 w 14030783"/>
                <a:gd name="connsiteY434" fmla="*/ 9224812 h 9738027"/>
                <a:gd name="connsiteX435" fmla="*/ 6802664 w 14030783"/>
                <a:gd name="connsiteY435" fmla="*/ 9164600 h 9738027"/>
                <a:gd name="connsiteX436" fmla="*/ 6867638 w 14030783"/>
                <a:gd name="connsiteY436" fmla="*/ 9181722 h 9738027"/>
                <a:gd name="connsiteX437" fmla="*/ 6909027 w 14030783"/>
                <a:gd name="connsiteY437" fmla="*/ 9205988 h 9738027"/>
                <a:gd name="connsiteX438" fmla="*/ 6991349 w 14030783"/>
                <a:gd name="connsiteY438" fmla="*/ 9208143 h 9738027"/>
                <a:gd name="connsiteX439" fmla="*/ 7063921 w 14030783"/>
                <a:gd name="connsiteY439" fmla="*/ 9121057 h 9738027"/>
                <a:gd name="connsiteX440" fmla="*/ 7141028 w 14030783"/>
                <a:gd name="connsiteY440" fmla="*/ 9139881 h 9738027"/>
                <a:gd name="connsiteX441" fmla="*/ 7209064 w 14030783"/>
                <a:gd name="connsiteY441" fmla="*/ 9077514 h 9738027"/>
                <a:gd name="connsiteX442" fmla="*/ 7235939 w 14030783"/>
                <a:gd name="connsiteY442" fmla="*/ 9048713 h 9738027"/>
                <a:gd name="connsiteX443" fmla="*/ 7275172 w 14030783"/>
                <a:gd name="connsiteY443" fmla="*/ 9023539 h 9738027"/>
                <a:gd name="connsiteX444" fmla="*/ 7310436 w 14030783"/>
                <a:gd name="connsiteY444" fmla="*/ 9063681 h 9738027"/>
                <a:gd name="connsiteX445" fmla="*/ 7346609 w 14030783"/>
                <a:gd name="connsiteY445" fmla="*/ 9109604 h 9738027"/>
                <a:gd name="connsiteX446" fmla="*/ 7382328 w 14030783"/>
                <a:gd name="connsiteY446" fmla="*/ 9159270 h 9738027"/>
                <a:gd name="connsiteX447" fmla="*/ 7499349 w 14030783"/>
                <a:gd name="connsiteY447" fmla="*/ 9164600 h 9738027"/>
                <a:gd name="connsiteX448" fmla="*/ 7586435 w 14030783"/>
                <a:gd name="connsiteY448" fmla="*/ 9179114 h 9738027"/>
                <a:gd name="connsiteX449" fmla="*/ 7600949 w 14030783"/>
                <a:gd name="connsiteY449" fmla="*/ 9353285 h 9738027"/>
                <a:gd name="connsiteX450" fmla="*/ 7673521 w 14030783"/>
                <a:gd name="connsiteY450" fmla="*/ 9367800 h 9738027"/>
                <a:gd name="connsiteX451" fmla="*/ 7760607 w 14030783"/>
                <a:gd name="connsiteY451" fmla="*/ 9396828 h 9738027"/>
                <a:gd name="connsiteX452" fmla="*/ 7847692 w 14030783"/>
                <a:gd name="connsiteY452" fmla="*/ 9425857 h 9738027"/>
                <a:gd name="connsiteX453" fmla="*/ 7891235 w 14030783"/>
                <a:gd name="connsiteY453" fmla="*/ 9440371 h 9738027"/>
                <a:gd name="connsiteX454" fmla="*/ 7934778 w 14030783"/>
                <a:gd name="connsiteY454" fmla="*/ 9396828 h 9738027"/>
                <a:gd name="connsiteX455" fmla="*/ 7978321 w 14030783"/>
                <a:gd name="connsiteY455" fmla="*/ 9382314 h 9738027"/>
                <a:gd name="connsiteX456" fmla="*/ 8001453 w 14030783"/>
                <a:gd name="connsiteY456" fmla="*/ 9347389 h 9738027"/>
                <a:gd name="connsiteX457" fmla="*/ 8044315 w 14030783"/>
                <a:gd name="connsiteY457" fmla="*/ 9335483 h 9738027"/>
                <a:gd name="connsiteX458" fmla="*/ 8103847 w 14030783"/>
                <a:gd name="connsiteY458" fmla="*/ 9397396 h 9738027"/>
                <a:gd name="connsiteX459" fmla="*/ 8207942 w 14030783"/>
                <a:gd name="connsiteY459" fmla="*/ 9437309 h 9738027"/>
                <a:gd name="connsiteX460" fmla="*/ 8253866 w 14030783"/>
                <a:gd name="connsiteY460" fmla="*/ 9392633 h 9738027"/>
                <a:gd name="connsiteX461" fmla="*/ 8294347 w 14030783"/>
                <a:gd name="connsiteY461" fmla="*/ 9401818 h 9738027"/>
                <a:gd name="connsiteX462" fmla="*/ 8337890 w 14030783"/>
                <a:gd name="connsiteY462" fmla="*/ 9438217 h 9738027"/>
                <a:gd name="connsiteX463" fmla="*/ 8356259 w 14030783"/>
                <a:gd name="connsiteY463" fmla="*/ 9485502 h 9738027"/>
                <a:gd name="connsiteX464" fmla="*/ 8333808 w 14030783"/>
                <a:gd name="connsiteY464" fmla="*/ 9519633 h 9738027"/>
                <a:gd name="connsiteX465" fmla="*/ 8315778 w 14030783"/>
                <a:gd name="connsiteY465" fmla="*/ 9604564 h 9738027"/>
                <a:gd name="connsiteX466" fmla="*/ 8348095 w 14030783"/>
                <a:gd name="connsiteY466" fmla="*/ 9685413 h 9738027"/>
                <a:gd name="connsiteX467" fmla="*/ 8389257 w 14030783"/>
                <a:gd name="connsiteY467" fmla="*/ 9738027 h 9738027"/>
                <a:gd name="connsiteX468" fmla="*/ 8428264 w 14030783"/>
                <a:gd name="connsiteY468" fmla="*/ 9730657 h 9738027"/>
                <a:gd name="connsiteX469" fmla="*/ 8425202 w 14030783"/>
                <a:gd name="connsiteY469" fmla="*/ 9682578 h 9738027"/>
                <a:gd name="connsiteX470" fmla="*/ 8399235 w 14030783"/>
                <a:gd name="connsiteY470" fmla="*/ 9643571 h 9738027"/>
                <a:gd name="connsiteX471" fmla="*/ 8389937 w 14030783"/>
                <a:gd name="connsiteY471" fmla="*/ 9571453 h 9738027"/>
                <a:gd name="connsiteX472" fmla="*/ 8409214 w 14030783"/>
                <a:gd name="connsiteY472" fmla="*/ 9527684 h 9738027"/>
                <a:gd name="connsiteX473" fmla="*/ 8434841 w 14030783"/>
                <a:gd name="connsiteY473" fmla="*/ 9475977 h 9738027"/>
                <a:gd name="connsiteX474" fmla="*/ 8468178 w 14030783"/>
                <a:gd name="connsiteY474" fmla="*/ 9483120 h 9738027"/>
                <a:gd name="connsiteX475" fmla="*/ 8534853 w 14030783"/>
                <a:gd name="connsiteY475" fmla="*/ 9473595 h 9738027"/>
                <a:gd name="connsiteX476" fmla="*/ 8592684 w 14030783"/>
                <a:gd name="connsiteY476" fmla="*/ 9453185 h 9738027"/>
                <a:gd name="connsiteX477" fmla="*/ 8675007 w 14030783"/>
                <a:gd name="connsiteY477" fmla="*/ 9428465 h 9738027"/>
                <a:gd name="connsiteX478" fmla="*/ 8734991 w 14030783"/>
                <a:gd name="connsiteY478" fmla="*/ 9415877 h 9738027"/>
                <a:gd name="connsiteX479" fmla="*/ 8730116 w 14030783"/>
                <a:gd name="connsiteY479" fmla="*/ 9375964 h 9738027"/>
                <a:gd name="connsiteX480" fmla="*/ 8753928 w 14030783"/>
                <a:gd name="connsiteY480" fmla="*/ 9356914 h 9738027"/>
                <a:gd name="connsiteX481" fmla="*/ 8782503 w 14030783"/>
                <a:gd name="connsiteY481" fmla="*/ 9359295 h 9738027"/>
                <a:gd name="connsiteX482" fmla="*/ 8849178 w 14030783"/>
                <a:gd name="connsiteY482" fmla="*/ 9382314 h 9738027"/>
                <a:gd name="connsiteX483" fmla="*/ 8894876 w 14030783"/>
                <a:gd name="connsiteY483" fmla="*/ 9312577 h 9738027"/>
                <a:gd name="connsiteX484" fmla="*/ 8942047 w 14030783"/>
                <a:gd name="connsiteY484" fmla="*/ 9314052 h 9738027"/>
                <a:gd name="connsiteX485" fmla="*/ 8980147 w 14030783"/>
                <a:gd name="connsiteY485" fmla="*/ 9356914 h 9738027"/>
                <a:gd name="connsiteX486" fmla="*/ 9023009 w 14030783"/>
                <a:gd name="connsiteY486" fmla="*/ 9321195 h 9738027"/>
                <a:gd name="connsiteX487" fmla="*/ 9064511 w 14030783"/>
                <a:gd name="connsiteY487" fmla="*/ 9264272 h 9738027"/>
                <a:gd name="connsiteX488" fmla="*/ 9124723 w 14030783"/>
                <a:gd name="connsiteY488" fmla="*/ 9278106 h 9738027"/>
                <a:gd name="connsiteX489" fmla="*/ 9163503 w 14030783"/>
                <a:gd name="connsiteY489" fmla="*/ 9237852 h 9738027"/>
                <a:gd name="connsiteX490" fmla="*/ 9168266 w 14030783"/>
                <a:gd name="connsiteY490" fmla="*/ 9186258 h 9738027"/>
                <a:gd name="connsiteX491" fmla="*/ 9199222 w 14030783"/>
                <a:gd name="connsiteY491" fmla="*/ 9133077 h 9738027"/>
                <a:gd name="connsiteX492" fmla="*/ 9242084 w 14030783"/>
                <a:gd name="connsiteY492" fmla="*/ 9156889 h 9738027"/>
                <a:gd name="connsiteX493" fmla="*/ 9285174 w 14030783"/>
                <a:gd name="connsiteY493" fmla="*/ 9196690 h 9738027"/>
                <a:gd name="connsiteX494" fmla="*/ 9344478 w 14030783"/>
                <a:gd name="connsiteY494" fmla="*/ 9159270 h 9738027"/>
                <a:gd name="connsiteX495" fmla="*/ 9438367 w 14030783"/>
                <a:gd name="connsiteY495" fmla="*/ 9131943 h 9738027"/>
                <a:gd name="connsiteX496" fmla="*/ 9496878 w 14030783"/>
                <a:gd name="connsiteY496" fmla="*/ 9130695 h 9738027"/>
                <a:gd name="connsiteX497" fmla="*/ 9557316 w 14030783"/>
                <a:gd name="connsiteY497" fmla="*/ 9105521 h 9738027"/>
                <a:gd name="connsiteX498" fmla="*/ 9613446 w 14030783"/>
                <a:gd name="connsiteY498" fmla="*/ 9126046 h 9738027"/>
                <a:gd name="connsiteX499" fmla="*/ 9691007 w 14030783"/>
                <a:gd name="connsiteY499" fmla="*/ 9106543 h 9738027"/>
                <a:gd name="connsiteX500" fmla="*/ 9792153 w 14030783"/>
                <a:gd name="connsiteY500" fmla="*/ 9094977 h 9738027"/>
                <a:gd name="connsiteX501" fmla="*/ 9854973 w 14030783"/>
                <a:gd name="connsiteY501" fmla="*/ 9050866 h 9738027"/>
                <a:gd name="connsiteX502" fmla="*/ 9842159 w 14030783"/>
                <a:gd name="connsiteY502" fmla="*/ 9009252 h 9738027"/>
                <a:gd name="connsiteX503" fmla="*/ 9858034 w 14030783"/>
                <a:gd name="connsiteY503" fmla="*/ 8981583 h 9738027"/>
                <a:gd name="connsiteX504" fmla="*/ 9911216 w 14030783"/>
                <a:gd name="connsiteY504" fmla="*/ 8980677 h 9738027"/>
                <a:gd name="connsiteX505" fmla="*/ 9932534 w 14030783"/>
                <a:gd name="connsiteY505" fmla="*/ 8931350 h 9738027"/>
                <a:gd name="connsiteX506" fmla="*/ 9981519 w 14030783"/>
                <a:gd name="connsiteY506" fmla="*/ 8904022 h 9738027"/>
                <a:gd name="connsiteX507" fmla="*/ 10063162 w 14030783"/>
                <a:gd name="connsiteY507" fmla="*/ 8850956 h 9738027"/>
                <a:gd name="connsiteX508" fmla="*/ 10140723 w 14030783"/>
                <a:gd name="connsiteY508" fmla="*/ 8802650 h 9738027"/>
                <a:gd name="connsiteX509" fmla="*/ 10169524 w 14030783"/>
                <a:gd name="connsiteY509" fmla="*/ 8768632 h 9738027"/>
                <a:gd name="connsiteX510" fmla="*/ 10138795 w 14030783"/>
                <a:gd name="connsiteY510" fmla="*/ 8719646 h 9738027"/>
                <a:gd name="connsiteX511" fmla="*/ 10178256 w 14030783"/>
                <a:gd name="connsiteY511" fmla="*/ 8683474 h 9738027"/>
                <a:gd name="connsiteX512" fmla="*/ 10238467 w 14030783"/>
                <a:gd name="connsiteY512" fmla="*/ 8664197 h 9738027"/>
                <a:gd name="connsiteX513" fmla="*/ 10291535 w 14030783"/>
                <a:gd name="connsiteY513" fmla="*/ 8642539 h 9738027"/>
                <a:gd name="connsiteX514" fmla="*/ 10332470 w 14030783"/>
                <a:gd name="connsiteY514" fmla="*/ 8610902 h 9738027"/>
                <a:gd name="connsiteX515" fmla="*/ 10389847 w 14030783"/>
                <a:gd name="connsiteY515" fmla="*/ 8533002 h 9738027"/>
                <a:gd name="connsiteX516" fmla="*/ 10402207 w 14030783"/>
                <a:gd name="connsiteY516" fmla="*/ 8525971 h 9738027"/>
                <a:gd name="connsiteX517" fmla="*/ 10436905 w 14030783"/>
                <a:gd name="connsiteY517" fmla="*/ 8480274 h 9738027"/>
                <a:gd name="connsiteX518" fmla="*/ 10475232 w 14030783"/>
                <a:gd name="connsiteY518" fmla="*/ 8443875 h 9738027"/>
                <a:gd name="connsiteX519" fmla="*/ 10518321 w 14030783"/>
                <a:gd name="connsiteY519" fmla="*/ 8395343 h 9738027"/>
                <a:gd name="connsiteX520" fmla="*/ 10533516 w 14030783"/>
                <a:gd name="connsiteY520" fmla="*/ 8308257 h 9738027"/>
                <a:gd name="connsiteX521" fmla="*/ 10538052 w 14030783"/>
                <a:gd name="connsiteY521" fmla="*/ 8247819 h 9738027"/>
                <a:gd name="connsiteX522" fmla="*/ 10520816 w 14030783"/>
                <a:gd name="connsiteY522" fmla="*/ 8171052 h 9738027"/>
                <a:gd name="connsiteX523" fmla="*/ 10561864 w 14030783"/>
                <a:gd name="connsiteY523" fmla="*/ 8117643 h 9738027"/>
                <a:gd name="connsiteX524" fmla="*/ 10605407 w 14030783"/>
                <a:gd name="connsiteY524" fmla="*/ 8119571 h 9738027"/>
                <a:gd name="connsiteX525" fmla="*/ 10666072 w 14030783"/>
                <a:gd name="connsiteY525" fmla="*/ 8102676 h 9738027"/>
                <a:gd name="connsiteX526" fmla="*/ 10693627 w 14030783"/>
                <a:gd name="connsiteY526" fmla="*/ 8025569 h 9738027"/>
                <a:gd name="connsiteX527" fmla="*/ 10735128 w 14030783"/>
                <a:gd name="connsiteY527" fmla="*/ 7994839 h 9738027"/>
                <a:gd name="connsiteX528" fmla="*/ 10813823 w 14030783"/>
                <a:gd name="connsiteY528" fmla="*/ 7894940 h 9738027"/>
                <a:gd name="connsiteX529" fmla="*/ 10845233 w 14030783"/>
                <a:gd name="connsiteY529" fmla="*/ 7805246 h 9738027"/>
                <a:gd name="connsiteX530" fmla="*/ 10886394 w 14030783"/>
                <a:gd name="connsiteY530" fmla="*/ 7745488 h 9738027"/>
                <a:gd name="connsiteX531" fmla="*/ 10942297 w 14030783"/>
                <a:gd name="connsiteY531" fmla="*/ 7730520 h 9738027"/>
                <a:gd name="connsiteX532" fmla="*/ 10997292 w 14030783"/>
                <a:gd name="connsiteY532" fmla="*/ 7727685 h 9738027"/>
                <a:gd name="connsiteX533" fmla="*/ 10990829 w 14030783"/>
                <a:gd name="connsiteY533" fmla="*/ 7706028 h 9738027"/>
                <a:gd name="connsiteX534" fmla="*/ 10982778 w 14030783"/>
                <a:gd name="connsiteY534" fmla="*/ 7652732 h 9738027"/>
                <a:gd name="connsiteX535" fmla="*/ 10989695 w 14030783"/>
                <a:gd name="connsiteY535" fmla="*/ 7604427 h 9738027"/>
                <a:gd name="connsiteX536" fmla="*/ 10956584 w 14030783"/>
                <a:gd name="connsiteY536" fmla="*/ 7507590 h 9738027"/>
                <a:gd name="connsiteX537" fmla="*/ 10954430 w 14030783"/>
                <a:gd name="connsiteY537" fmla="*/ 7454521 h 9738027"/>
                <a:gd name="connsiteX538" fmla="*/ 11002735 w 14030783"/>
                <a:gd name="connsiteY538" fmla="*/ 7401681 h 9738027"/>
                <a:gd name="connsiteX539" fmla="*/ 11063741 w 14030783"/>
                <a:gd name="connsiteY539" fmla="*/ 7373333 h 9738027"/>
                <a:gd name="connsiteX540" fmla="*/ 11055349 w 14030783"/>
                <a:gd name="connsiteY540" fmla="*/ 7335800 h 9738027"/>
                <a:gd name="connsiteX541" fmla="*/ 11013734 w 14030783"/>
                <a:gd name="connsiteY541" fmla="*/ 7306998 h 9738027"/>
                <a:gd name="connsiteX542" fmla="*/ 10951368 w 14030783"/>
                <a:gd name="connsiteY542" fmla="*/ 7239643 h 9738027"/>
                <a:gd name="connsiteX543" fmla="*/ 10890703 w 14030783"/>
                <a:gd name="connsiteY543" fmla="*/ 7270371 h 9738027"/>
                <a:gd name="connsiteX544" fmla="*/ 10820966 w 14030783"/>
                <a:gd name="connsiteY544" fmla="*/ 7263001 h 9738027"/>
                <a:gd name="connsiteX545" fmla="*/ 10823121 w 14030783"/>
                <a:gd name="connsiteY545" fmla="*/ 7205171 h 9738027"/>
                <a:gd name="connsiteX546" fmla="*/ 10869045 w 14030783"/>
                <a:gd name="connsiteY546" fmla="*/ 7133053 h 9738027"/>
                <a:gd name="connsiteX547" fmla="*/ 10916103 w 14030783"/>
                <a:gd name="connsiteY547" fmla="*/ 7116158 h 9738027"/>
                <a:gd name="connsiteX548" fmla="*/ 10956130 w 14030783"/>
                <a:gd name="connsiteY548" fmla="*/ 7087357 h 9738027"/>
                <a:gd name="connsiteX549" fmla="*/ 11012486 w 14030783"/>
                <a:gd name="connsiteY549" fmla="*/ 7074769 h 9738027"/>
                <a:gd name="connsiteX550" fmla="*/ 11072244 w 14030783"/>
                <a:gd name="connsiteY550" fmla="*/ 7055039 h 9738027"/>
                <a:gd name="connsiteX551" fmla="*/ 10968491 w 14030783"/>
                <a:gd name="connsiteY551" fmla="*/ 6954120 h 9738027"/>
                <a:gd name="connsiteX552" fmla="*/ 10942070 w 14030783"/>
                <a:gd name="connsiteY552" fmla="*/ 6879619 h 9738027"/>
                <a:gd name="connsiteX553" fmla="*/ 11036527 w 14030783"/>
                <a:gd name="connsiteY553" fmla="*/ 6886083 h 9738027"/>
                <a:gd name="connsiteX554" fmla="*/ 11084378 w 14030783"/>
                <a:gd name="connsiteY554" fmla="*/ 6856828 h 9738027"/>
                <a:gd name="connsiteX555" fmla="*/ 11026321 w 14030783"/>
                <a:gd name="connsiteY555" fmla="*/ 6788566 h 9738027"/>
                <a:gd name="connsiteX556" fmla="*/ 10953749 w 14030783"/>
                <a:gd name="connsiteY556" fmla="*/ 6740714 h 9738027"/>
                <a:gd name="connsiteX557" fmla="*/ 10948307 w 14030783"/>
                <a:gd name="connsiteY557" fmla="*/ 6692862 h 9738027"/>
                <a:gd name="connsiteX558" fmla="*/ 10895692 w 14030783"/>
                <a:gd name="connsiteY558" fmla="*/ 6668143 h 9738027"/>
                <a:gd name="connsiteX559" fmla="*/ 10852603 w 14030783"/>
                <a:gd name="connsiteY559" fmla="*/ 6633671 h 9738027"/>
                <a:gd name="connsiteX560" fmla="*/ 10842851 w 14030783"/>
                <a:gd name="connsiteY560" fmla="*/ 6556790 h 9738027"/>
                <a:gd name="connsiteX561" fmla="*/ 10832646 w 14030783"/>
                <a:gd name="connsiteY561" fmla="*/ 6494198 h 9738027"/>
                <a:gd name="connsiteX562" fmla="*/ 10779578 w 14030783"/>
                <a:gd name="connsiteY562" fmla="*/ 6367878 h 9738027"/>
                <a:gd name="connsiteX563" fmla="*/ 10750549 w 14030783"/>
                <a:gd name="connsiteY563" fmla="*/ 6247228 h 9738027"/>
                <a:gd name="connsiteX564" fmla="*/ 10707007 w 14030783"/>
                <a:gd name="connsiteY564" fmla="*/ 6218200 h 9738027"/>
                <a:gd name="connsiteX565" fmla="*/ 10658021 w 14030783"/>
                <a:gd name="connsiteY565" fmla="*/ 6155833 h 9738027"/>
                <a:gd name="connsiteX566" fmla="*/ 10547349 w 14030783"/>
                <a:gd name="connsiteY566" fmla="*/ 6072831 h 9738027"/>
                <a:gd name="connsiteX567" fmla="*/ 10465027 w 14030783"/>
                <a:gd name="connsiteY567" fmla="*/ 6005701 h 9738027"/>
                <a:gd name="connsiteX568" fmla="*/ 10480221 w 14030783"/>
                <a:gd name="connsiteY568" fmla="*/ 5885505 h 9738027"/>
                <a:gd name="connsiteX569" fmla="*/ 10547803 w 14030783"/>
                <a:gd name="connsiteY569" fmla="*/ 5822232 h 9738027"/>
                <a:gd name="connsiteX570" fmla="*/ 10634435 w 14030783"/>
                <a:gd name="connsiteY570" fmla="*/ 5724714 h 9738027"/>
                <a:gd name="connsiteX571" fmla="*/ 10668453 w 14030783"/>
                <a:gd name="connsiteY571" fmla="*/ 5637402 h 9738027"/>
                <a:gd name="connsiteX572" fmla="*/ 10711996 w 14030783"/>
                <a:gd name="connsiteY572" fmla="*/ 5604745 h 9738027"/>
                <a:gd name="connsiteX573" fmla="*/ 10789103 w 14030783"/>
                <a:gd name="connsiteY573" fmla="*/ 5627196 h 9738027"/>
                <a:gd name="connsiteX574" fmla="*/ 10799989 w 14030783"/>
                <a:gd name="connsiteY574" fmla="*/ 5560067 h 9738027"/>
                <a:gd name="connsiteX575" fmla="*/ 10853057 w 14030783"/>
                <a:gd name="connsiteY575" fmla="*/ 5502464 h 9738027"/>
                <a:gd name="connsiteX576" fmla="*/ 10929936 w 14030783"/>
                <a:gd name="connsiteY576" fmla="*/ 5468446 h 9738027"/>
                <a:gd name="connsiteX577" fmla="*/ 10997292 w 14030783"/>
                <a:gd name="connsiteY577" fmla="*/ 5463457 h 9738027"/>
                <a:gd name="connsiteX578" fmla="*/ 11027909 w 14030783"/>
                <a:gd name="connsiteY578" fmla="*/ 5434655 h 9738027"/>
                <a:gd name="connsiteX579" fmla="*/ 11090501 w 14030783"/>
                <a:gd name="connsiteY579" fmla="*/ 5395875 h 9738027"/>
                <a:gd name="connsiteX580" fmla="*/ 11200492 w 14030783"/>
                <a:gd name="connsiteY580" fmla="*/ 5361857 h 9738027"/>
                <a:gd name="connsiteX581" fmla="*/ 11244035 w 14030783"/>
                <a:gd name="connsiteY581" fmla="*/ 5332828 h 9738027"/>
                <a:gd name="connsiteX582" fmla="*/ 11200492 w 14030783"/>
                <a:gd name="connsiteY582" fmla="*/ 5303800 h 9738027"/>
                <a:gd name="connsiteX583" fmla="*/ 10910207 w 14030783"/>
                <a:gd name="connsiteY583" fmla="*/ 5260257 h 9738027"/>
                <a:gd name="connsiteX584" fmla="*/ 10866664 w 14030783"/>
                <a:gd name="connsiteY584" fmla="*/ 5216714 h 9738027"/>
                <a:gd name="connsiteX585" fmla="*/ 10721521 w 14030783"/>
                <a:gd name="connsiteY585" fmla="*/ 5274771 h 9738027"/>
                <a:gd name="connsiteX586" fmla="*/ 10663464 w 14030783"/>
                <a:gd name="connsiteY586" fmla="*/ 5303800 h 9738027"/>
                <a:gd name="connsiteX587" fmla="*/ 10576378 w 14030783"/>
                <a:gd name="connsiteY587" fmla="*/ 5390206 h 9738027"/>
                <a:gd name="connsiteX588" fmla="*/ 10479087 w 14030783"/>
                <a:gd name="connsiteY588" fmla="*/ 5361403 h 9738027"/>
                <a:gd name="connsiteX589" fmla="*/ 10407422 w 14030783"/>
                <a:gd name="connsiteY589" fmla="*/ 5317633 h 9738027"/>
                <a:gd name="connsiteX590" fmla="*/ 10387692 w 14030783"/>
                <a:gd name="connsiteY590" fmla="*/ 5245743 h 9738027"/>
                <a:gd name="connsiteX591" fmla="*/ 10402207 w 14030783"/>
                <a:gd name="connsiteY591" fmla="*/ 5187685 h 9738027"/>
                <a:gd name="connsiteX592" fmla="*/ 10431235 w 14030783"/>
                <a:gd name="connsiteY592" fmla="*/ 5144143 h 9738027"/>
                <a:gd name="connsiteX593" fmla="*/ 10387692 w 14030783"/>
                <a:gd name="connsiteY593" fmla="*/ 5115114 h 9738027"/>
                <a:gd name="connsiteX594" fmla="*/ 10329635 w 14030783"/>
                <a:gd name="connsiteY594" fmla="*/ 5100600 h 9738027"/>
                <a:gd name="connsiteX595" fmla="*/ 10242549 w 14030783"/>
                <a:gd name="connsiteY595" fmla="*/ 5071571 h 9738027"/>
                <a:gd name="connsiteX596" fmla="*/ 10199007 w 14030783"/>
                <a:gd name="connsiteY596" fmla="*/ 5057057 h 9738027"/>
                <a:gd name="connsiteX597" fmla="*/ 10112602 w 14030783"/>
                <a:gd name="connsiteY597" fmla="*/ 5028028 h 9738027"/>
                <a:gd name="connsiteX598" fmla="*/ 10083346 w 14030783"/>
                <a:gd name="connsiteY598" fmla="*/ 4921665 h 9738027"/>
                <a:gd name="connsiteX599" fmla="*/ 10088789 w 14030783"/>
                <a:gd name="connsiteY599" fmla="*/ 4868598 h 9738027"/>
                <a:gd name="connsiteX600" fmla="*/ 10141403 w 14030783"/>
                <a:gd name="connsiteY600" fmla="*/ 4758381 h 9738027"/>
                <a:gd name="connsiteX601" fmla="*/ 10227809 w 14030783"/>
                <a:gd name="connsiteY601" fmla="*/ 4753164 h 9738027"/>
                <a:gd name="connsiteX602" fmla="*/ 10301060 w 14030783"/>
                <a:gd name="connsiteY602" fmla="*/ 4791490 h 9738027"/>
                <a:gd name="connsiteX603" fmla="*/ 10350727 w 14030783"/>
                <a:gd name="connsiteY603" fmla="*/ 4762462 h 9738027"/>
                <a:gd name="connsiteX604" fmla="*/ 10404021 w 14030783"/>
                <a:gd name="connsiteY604" fmla="*/ 4752710 h 9738027"/>
                <a:gd name="connsiteX605" fmla="*/ 10461851 w 14030783"/>
                <a:gd name="connsiteY605" fmla="*/ 4698963 h 9738027"/>
                <a:gd name="connsiteX606" fmla="*/ 10486117 w 14030783"/>
                <a:gd name="connsiteY606" fmla="*/ 4607114 h 9738027"/>
                <a:gd name="connsiteX607" fmla="*/ 10530341 w 14030783"/>
                <a:gd name="connsiteY607" fmla="*/ 4532502 h 9738027"/>
                <a:gd name="connsiteX608" fmla="*/ 10634435 w 14030783"/>
                <a:gd name="connsiteY608" fmla="*/ 4520028 h 9738027"/>
                <a:gd name="connsiteX609" fmla="*/ 10677978 w 14030783"/>
                <a:gd name="connsiteY609" fmla="*/ 4491000 h 9738027"/>
                <a:gd name="connsiteX610" fmla="*/ 10750549 w 14030783"/>
                <a:gd name="connsiteY610" fmla="*/ 4403914 h 9738027"/>
                <a:gd name="connsiteX611" fmla="*/ 10794092 w 14030783"/>
                <a:gd name="connsiteY611" fmla="*/ 4360371 h 9738027"/>
                <a:gd name="connsiteX612" fmla="*/ 10814503 w 14030783"/>
                <a:gd name="connsiteY612" fmla="*/ 4302314 h 9738027"/>
                <a:gd name="connsiteX613" fmla="*/ 10887528 w 14030783"/>
                <a:gd name="connsiteY613" fmla="*/ 4251514 h 9738027"/>
                <a:gd name="connsiteX614" fmla="*/ 11016116 w 14030783"/>
                <a:gd name="connsiteY614" fmla="*/ 4232464 h 9738027"/>
                <a:gd name="connsiteX615" fmla="*/ 11142209 w 14030783"/>
                <a:gd name="connsiteY615" fmla="*/ 4307983 h 9738027"/>
                <a:gd name="connsiteX616" fmla="*/ 11165794 w 14030783"/>
                <a:gd name="connsiteY616" fmla="*/ 4433170 h 9738027"/>
                <a:gd name="connsiteX617" fmla="*/ 11117489 w 14030783"/>
                <a:gd name="connsiteY617" fmla="*/ 4505514 h 9738027"/>
                <a:gd name="connsiteX618" fmla="*/ 11087553 w 14030783"/>
                <a:gd name="connsiteY618" fmla="*/ 4551552 h 9738027"/>
                <a:gd name="connsiteX619" fmla="*/ 11088687 w 14030783"/>
                <a:gd name="connsiteY619" fmla="*/ 4577632 h 9738027"/>
                <a:gd name="connsiteX620" fmla="*/ 11026321 w 14030783"/>
                <a:gd name="connsiteY620" fmla="*/ 4592600 h 9738027"/>
                <a:gd name="connsiteX621" fmla="*/ 11011807 w 14030783"/>
                <a:gd name="connsiteY621" fmla="*/ 4650657 h 9738027"/>
                <a:gd name="connsiteX622" fmla="*/ 11098892 w 14030783"/>
                <a:gd name="connsiteY622" fmla="*/ 4665171 h 9738027"/>
                <a:gd name="connsiteX623" fmla="*/ 11055349 w 14030783"/>
                <a:gd name="connsiteY623" fmla="*/ 4708714 h 9738027"/>
                <a:gd name="connsiteX624" fmla="*/ 11040835 w 14030783"/>
                <a:gd name="connsiteY624" fmla="*/ 4752257 h 9738027"/>
                <a:gd name="connsiteX625" fmla="*/ 11055349 w 14030783"/>
                <a:gd name="connsiteY625" fmla="*/ 4781285 h 9738027"/>
                <a:gd name="connsiteX626" fmla="*/ 11098892 w 14030783"/>
                <a:gd name="connsiteY626" fmla="*/ 4737743 h 9738027"/>
                <a:gd name="connsiteX627" fmla="*/ 11229521 w 14030783"/>
                <a:gd name="connsiteY627" fmla="*/ 4650657 h 9738027"/>
                <a:gd name="connsiteX628" fmla="*/ 11287578 w 14030783"/>
                <a:gd name="connsiteY628" fmla="*/ 4636143 h 9738027"/>
                <a:gd name="connsiteX629" fmla="*/ 11374664 w 14030783"/>
                <a:gd name="connsiteY629" fmla="*/ 4592600 h 9738027"/>
                <a:gd name="connsiteX630" fmla="*/ 11461749 w 14030783"/>
                <a:gd name="connsiteY630" fmla="*/ 4549057 h 9738027"/>
                <a:gd name="connsiteX631" fmla="*/ 11577864 w 14030783"/>
                <a:gd name="connsiteY631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36149 w 14030783"/>
                <a:gd name="connsiteY120" fmla="*/ 1588143 h 9738027"/>
                <a:gd name="connsiteX121" fmla="*/ 9775258 w 14030783"/>
                <a:gd name="connsiteY121" fmla="*/ 1641438 h 9738027"/>
                <a:gd name="connsiteX122" fmla="*/ 9750765 w 14030783"/>
                <a:gd name="connsiteY122" fmla="*/ 1691896 h 9738027"/>
                <a:gd name="connsiteX123" fmla="*/ 9720717 w 14030783"/>
                <a:gd name="connsiteY123" fmla="*/ 1775014 h 9738027"/>
                <a:gd name="connsiteX124" fmla="*/ 9664586 w 14030783"/>
                <a:gd name="connsiteY124" fmla="*/ 1893170 h 9738027"/>
                <a:gd name="connsiteX125" fmla="*/ 9614354 w 14030783"/>
                <a:gd name="connsiteY125" fmla="*/ 1939093 h 9738027"/>
                <a:gd name="connsiteX126" fmla="*/ 9657442 w 14030783"/>
                <a:gd name="connsiteY126" fmla="*/ 1994543 h 9738027"/>
                <a:gd name="connsiteX127" fmla="*/ 9727860 w 14030783"/>
                <a:gd name="connsiteY127" fmla="*/ 2082195 h 9738027"/>
                <a:gd name="connsiteX128" fmla="*/ 9887063 w 14030783"/>
                <a:gd name="connsiteY128" fmla="*/ 2040694 h 9738027"/>
                <a:gd name="connsiteX129" fmla="*/ 9952264 w 14030783"/>
                <a:gd name="connsiteY129" fmla="*/ 2067114 h 9738027"/>
                <a:gd name="connsiteX130" fmla="*/ 10010321 w 14030783"/>
                <a:gd name="connsiteY130" fmla="*/ 2096143 h 9738027"/>
                <a:gd name="connsiteX131" fmla="*/ 10053864 w 14030783"/>
                <a:gd name="connsiteY131" fmla="*/ 2110657 h 9738027"/>
                <a:gd name="connsiteX132" fmla="*/ 10068378 w 14030783"/>
                <a:gd name="connsiteY132" fmla="*/ 2067114 h 9738027"/>
                <a:gd name="connsiteX133" fmla="*/ 10156485 w 14030783"/>
                <a:gd name="connsiteY133" fmla="*/ 2001233 h 9738027"/>
                <a:gd name="connsiteX134" fmla="*/ 10285865 w 14030783"/>
                <a:gd name="connsiteY134" fmla="*/ 2007129 h 9738027"/>
                <a:gd name="connsiteX135" fmla="*/ 10387692 w 14030783"/>
                <a:gd name="connsiteY135" fmla="*/ 2067114 h 9738027"/>
                <a:gd name="connsiteX136" fmla="*/ 10416721 w 14030783"/>
                <a:gd name="connsiteY136" fmla="*/ 2110657 h 9738027"/>
                <a:gd name="connsiteX137" fmla="*/ 10476933 w 14030783"/>
                <a:gd name="connsiteY137" fmla="*/ 2173930 h 9738027"/>
                <a:gd name="connsiteX138" fmla="*/ 10566399 w 14030783"/>
                <a:gd name="connsiteY138" fmla="*/ 2261243 h 9738027"/>
                <a:gd name="connsiteX139" fmla="*/ 10590892 w 14030783"/>
                <a:gd name="connsiteY139" fmla="*/ 2328371 h 9738027"/>
                <a:gd name="connsiteX140" fmla="*/ 10576378 w 14030783"/>
                <a:gd name="connsiteY140" fmla="*/ 2429971 h 9738027"/>
                <a:gd name="connsiteX141" fmla="*/ 10489292 w 14030783"/>
                <a:gd name="connsiteY141" fmla="*/ 2415457 h 9738027"/>
                <a:gd name="connsiteX142" fmla="*/ 10366035 w 14030783"/>
                <a:gd name="connsiteY142" fmla="*/ 2384614 h 9738027"/>
                <a:gd name="connsiteX143" fmla="*/ 10081191 w 14030783"/>
                <a:gd name="connsiteY143" fmla="*/ 2437115 h 9738027"/>
                <a:gd name="connsiteX144" fmla="*/ 10049554 w 14030783"/>
                <a:gd name="connsiteY144" fmla="*/ 2519439 h 9738027"/>
                <a:gd name="connsiteX145" fmla="*/ 9954417 w 14030783"/>
                <a:gd name="connsiteY145" fmla="*/ 2541550 h 9738027"/>
                <a:gd name="connsiteX146" fmla="*/ 9875498 w 14030783"/>
                <a:gd name="connsiteY146" fmla="*/ 2529870 h 9738027"/>
                <a:gd name="connsiteX147" fmla="*/ 9823336 w 14030783"/>
                <a:gd name="connsiteY147" fmla="*/ 2608678 h 9738027"/>
                <a:gd name="connsiteX148" fmla="*/ 9749064 w 14030783"/>
                <a:gd name="connsiteY148" fmla="*/ 2705743 h 9738027"/>
                <a:gd name="connsiteX149" fmla="*/ 9647464 w 14030783"/>
                <a:gd name="connsiteY149" fmla="*/ 2807343 h 9738027"/>
                <a:gd name="connsiteX150" fmla="*/ 9415235 w 14030783"/>
                <a:gd name="connsiteY150" fmla="*/ 2821857 h 9738027"/>
                <a:gd name="connsiteX151" fmla="*/ 9371692 w 14030783"/>
                <a:gd name="connsiteY151" fmla="*/ 2850885 h 9738027"/>
                <a:gd name="connsiteX152" fmla="*/ 9313635 w 14030783"/>
                <a:gd name="connsiteY152" fmla="*/ 2923457 h 9738027"/>
                <a:gd name="connsiteX153" fmla="*/ 9284607 w 14030783"/>
                <a:gd name="connsiteY153" fmla="*/ 2967000 h 9738027"/>
                <a:gd name="connsiteX154" fmla="*/ 9197521 w 14030783"/>
                <a:gd name="connsiteY154" fmla="*/ 3025057 h 9738027"/>
                <a:gd name="connsiteX155" fmla="*/ 9095921 w 14030783"/>
                <a:gd name="connsiteY155" fmla="*/ 3010543 h 9738027"/>
                <a:gd name="connsiteX156" fmla="*/ 9052378 w 14030783"/>
                <a:gd name="connsiteY156" fmla="*/ 2981514 h 9738027"/>
                <a:gd name="connsiteX157" fmla="*/ 8950778 w 14030783"/>
                <a:gd name="connsiteY157" fmla="*/ 2952485 h 9738027"/>
                <a:gd name="connsiteX158" fmla="*/ 8863692 w 14030783"/>
                <a:gd name="connsiteY158" fmla="*/ 2923457 h 9738027"/>
                <a:gd name="connsiteX159" fmla="*/ 8820149 w 14030783"/>
                <a:gd name="connsiteY159" fmla="*/ 2937971 h 9738027"/>
                <a:gd name="connsiteX160" fmla="*/ 8762092 w 14030783"/>
                <a:gd name="connsiteY160" fmla="*/ 3068600 h 9738027"/>
                <a:gd name="connsiteX161" fmla="*/ 8747578 w 14030783"/>
                <a:gd name="connsiteY161" fmla="*/ 3112143 h 9738027"/>
                <a:gd name="connsiteX162" fmla="*/ 8733064 w 14030783"/>
                <a:gd name="connsiteY162" fmla="*/ 3155685 h 9738027"/>
                <a:gd name="connsiteX163" fmla="*/ 8776607 w 14030783"/>
                <a:gd name="connsiteY163" fmla="*/ 3358885 h 9738027"/>
                <a:gd name="connsiteX164" fmla="*/ 8791121 w 14030783"/>
                <a:gd name="connsiteY164" fmla="*/ 3402428 h 9738027"/>
                <a:gd name="connsiteX165" fmla="*/ 8689521 w 14030783"/>
                <a:gd name="connsiteY165" fmla="*/ 3460485 h 9738027"/>
                <a:gd name="connsiteX166" fmla="*/ 8602435 w 14030783"/>
                <a:gd name="connsiteY166" fmla="*/ 3504028 h 9738027"/>
                <a:gd name="connsiteX167" fmla="*/ 8566035 w 14030783"/>
                <a:gd name="connsiteY167" fmla="*/ 3552107 h 9738027"/>
                <a:gd name="connsiteX168" fmla="*/ 8500835 w 14030783"/>
                <a:gd name="connsiteY168" fmla="*/ 3620143 h 9738027"/>
                <a:gd name="connsiteX169" fmla="*/ 8428490 w 14030783"/>
                <a:gd name="connsiteY169" fmla="*/ 3652459 h 9738027"/>
                <a:gd name="connsiteX170" fmla="*/ 8375423 w 14030783"/>
                <a:gd name="connsiteY170" fmla="*/ 3686024 h 9738027"/>
                <a:gd name="connsiteX171" fmla="*/ 8261010 w 14030783"/>
                <a:gd name="connsiteY171" fmla="*/ 3787170 h 9738027"/>
                <a:gd name="connsiteX172" fmla="*/ 8137751 w 14030783"/>
                <a:gd name="connsiteY172" fmla="*/ 3783882 h 9738027"/>
                <a:gd name="connsiteX173" fmla="*/ 7977641 w 14030783"/>
                <a:gd name="connsiteY173" fmla="*/ 3772203 h 9738027"/>
                <a:gd name="connsiteX174" fmla="*/ 7876721 w 14030783"/>
                <a:gd name="connsiteY174" fmla="*/ 3765285 h 9738027"/>
                <a:gd name="connsiteX175" fmla="*/ 7760607 w 14030783"/>
                <a:gd name="connsiteY175" fmla="*/ 3760750 h 9738027"/>
                <a:gd name="connsiteX176" fmla="*/ 7695632 w 14030783"/>
                <a:gd name="connsiteY176" fmla="*/ 3787397 h 9738027"/>
                <a:gd name="connsiteX177" fmla="*/ 7649709 w 14030783"/>
                <a:gd name="connsiteY177" fmla="*/ 3813818 h 9738027"/>
                <a:gd name="connsiteX178" fmla="*/ 7601403 w 14030783"/>
                <a:gd name="connsiteY178" fmla="*/ 3835702 h 9738027"/>
                <a:gd name="connsiteX179" fmla="*/ 7499349 w 14030783"/>
                <a:gd name="connsiteY179" fmla="*/ 3881400 h 9738027"/>
                <a:gd name="connsiteX180" fmla="*/ 7455807 w 14030783"/>
                <a:gd name="connsiteY180" fmla="*/ 3910428 h 9738027"/>
                <a:gd name="connsiteX181" fmla="*/ 7426778 w 14030783"/>
                <a:gd name="connsiteY181" fmla="*/ 3953971 h 9738027"/>
                <a:gd name="connsiteX182" fmla="*/ 7339692 w 14030783"/>
                <a:gd name="connsiteY182" fmla="*/ 3983000 h 9738027"/>
                <a:gd name="connsiteX183" fmla="*/ 7209064 w 14030783"/>
                <a:gd name="connsiteY183" fmla="*/ 4012028 h 9738027"/>
                <a:gd name="connsiteX184" fmla="*/ 7123678 w 14030783"/>
                <a:gd name="connsiteY184" fmla="*/ 3927551 h 9738027"/>
                <a:gd name="connsiteX185" fmla="*/ 7020378 w 14030783"/>
                <a:gd name="connsiteY185" fmla="*/ 3924943 h 9738027"/>
                <a:gd name="connsiteX186" fmla="*/ 6915604 w 14030783"/>
                <a:gd name="connsiteY186" fmla="*/ 3941952 h 9738027"/>
                <a:gd name="connsiteX187" fmla="*/ 6788149 w 14030783"/>
                <a:gd name="connsiteY187" fmla="*/ 3905213 h 9738027"/>
                <a:gd name="connsiteX188" fmla="*/ 6676571 w 14030783"/>
                <a:gd name="connsiteY188" fmla="*/ 3860989 h 9738027"/>
                <a:gd name="connsiteX189" fmla="*/ 6584722 w 14030783"/>
                <a:gd name="connsiteY189" fmla="*/ 3822435 h 9738027"/>
                <a:gd name="connsiteX190" fmla="*/ 6526892 w 14030783"/>
                <a:gd name="connsiteY190" fmla="*/ 3798396 h 9738027"/>
                <a:gd name="connsiteX191" fmla="*/ 6466680 w 14030783"/>
                <a:gd name="connsiteY191" fmla="*/ 3781501 h 9738027"/>
                <a:gd name="connsiteX192" fmla="*/ 6265635 w 14030783"/>
                <a:gd name="connsiteY192" fmla="*/ 3692714 h 9738027"/>
                <a:gd name="connsiteX193" fmla="*/ 6207578 w 14030783"/>
                <a:gd name="connsiteY193" fmla="*/ 3678200 h 9738027"/>
                <a:gd name="connsiteX194" fmla="*/ 5960835 w 14030783"/>
                <a:gd name="connsiteY194" fmla="*/ 3663685 h 9738027"/>
                <a:gd name="connsiteX195" fmla="*/ 5627007 w 14030783"/>
                <a:gd name="connsiteY195" fmla="*/ 3663685 h 9738027"/>
                <a:gd name="connsiteX196" fmla="*/ 5568949 w 14030783"/>
                <a:gd name="connsiteY196" fmla="*/ 3678200 h 9738027"/>
                <a:gd name="connsiteX197" fmla="*/ 5481864 w 14030783"/>
                <a:gd name="connsiteY197" fmla="*/ 3692714 h 9738027"/>
                <a:gd name="connsiteX198" fmla="*/ 5293178 w 14030783"/>
                <a:gd name="connsiteY198" fmla="*/ 3678200 h 9738027"/>
                <a:gd name="connsiteX199" fmla="*/ 5206092 w 14030783"/>
                <a:gd name="connsiteY199" fmla="*/ 3620143 h 9738027"/>
                <a:gd name="connsiteX200" fmla="*/ 5191578 w 14030783"/>
                <a:gd name="connsiteY200" fmla="*/ 3576600 h 9738027"/>
                <a:gd name="connsiteX201" fmla="*/ 5104492 w 14030783"/>
                <a:gd name="connsiteY201" fmla="*/ 3489514 h 9738027"/>
                <a:gd name="connsiteX202" fmla="*/ 5070701 w 14030783"/>
                <a:gd name="connsiteY202" fmla="*/ 3392450 h 9738027"/>
                <a:gd name="connsiteX203" fmla="*/ 5022623 w 14030783"/>
                <a:gd name="connsiteY203" fmla="*/ 3281325 h 9738027"/>
                <a:gd name="connsiteX204" fmla="*/ 5031921 w 14030783"/>
                <a:gd name="connsiteY204" fmla="*/ 3213743 h 9738027"/>
                <a:gd name="connsiteX205" fmla="*/ 4959349 w 14030783"/>
                <a:gd name="connsiteY205" fmla="*/ 3199228 h 9738027"/>
                <a:gd name="connsiteX206" fmla="*/ 4879408 w 14030783"/>
                <a:gd name="connsiteY206" fmla="*/ 3194693 h 9738027"/>
                <a:gd name="connsiteX207" fmla="*/ 4785178 w 14030783"/>
                <a:gd name="connsiteY207" fmla="*/ 3141171 h 9738027"/>
                <a:gd name="connsiteX208" fmla="*/ 4727121 w 14030783"/>
                <a:gd name="connsiteY208" fmla="*/ 3054085 h 9738027"/>
                <a:gd name="connsiteX209" fmla="*/ 4683578 w 14030783"/>
                <a:gd name="connsiteY209" fmla="*/ 3039571 h 9738027"/>
                <a:gd name="connsiteX210" fmla="*/ 4640035 w 14030783"/>
                <a:gd name="connsiteY210" fmla="*/ 3010543 h 9738027"/>
                <a:gd name="connsiteX211" fmla="*/ 4494892 w 14030783"/>
                <a:gd name="connsiteY211" fmla="*/ 2981514 h 9738027"/>
                <a:gd name="connsiteX212" fmla="*/ 4318113 w 14030783"/>
                <a:gd name="connsiteY212" fmla="*/ 2930828 h 9738027"/>
                <a:gd name="connsiteX213" fmla="*/ 4132035 w 14030783"/>
                <a:gd name="connsiteY213" fmla="*/ 2894428 h 9738027"/>
                <a:gd name="connsiteX214" fmla="*/ 4056856 w 14030783"/>
                <a:gd name="connsiteY214" fmla="*/ 2901119 h 9738027"/>
                <a:gd name="connsiteX215" fmla="*/ 3975213 w 14030783"/>
                <a:gd name="connsiteY215" fmla="*/ 2864946 h 9738027"/>
                <a:gd name="connsiteX216" fmla="*/ 3950948 w 14030783"/>
                <a:gd name="connsiteY216" fmla="*/ 2777520 h 9738027"/>
                <a:gd name="connsiteX217" fmla="*/ 4034292 w 14030783"/>
                <a:gd name="connsiteY217" fmla="*/ 2620358 h 9738027"/>
                <a:gd name="connsiteX218" fmla="*/ 4030435 w 14030783"/>
                <a:gd name="connsiteY218" fmla="*/ 2488028 h 9738027"/>
                <a:gd name="connsiteX219" fmla="*/ 3996871 w 14030783"/>
                <a:gd name="connsiteY219" fmla="*/ 2328144 h 9738027"/>
                <a:gd name="connsiteX220" fmla="*/ 3936433 w 14030783"/>
                <a:gd name="connsiteY220" fmla="*/ 2221328 h 9738027"/>
                <a:gd name="connsiteX221" fmla="*/ 3914321 w 14030783"/>
                <a:gd name="connsiteY221" fmla="*/ 2139685 h 9738027"/>
                <a:gd name="connsiteX222" fmla="*/ 3783466 w 14030783"/>
                <a:gd name="connsiteY222" fmla="*/ 1999305 h 9738027"/>
                <a:gd name="connsiteX223" fmla="*/ 3712823 w 14030783"/>
                <a:gd name="connsiteY223" fmla="*/ 1951226 h 9738027"/>
                <a:gd name="connsiteX224" fmla="*/ 3606913 w 14030783"/>
                <a:gd name="connsiteY224" fmla="*/ 1968122 h 9738027"/>
                <a:gd name="connsiteX225" fmla="*/ 3493407 w 14030783"/>
                <a:gd name="connsiteY225" fmla="*/ 1951000 h 9738027"/>
                <a:gd name="connsiteX226" fmla="*/ 3464378 w 14030783"/>
                <a:gd name="connsiteY226" fmla="*/ 1907457 h 9738027"/>
                <a:gd name="connsiteX227" fmla="*/ 3406321 w 14030783"/>
                <a:gd name="connsiteY227" fmla="*/ 1849400 h 9738027"/>
                <a:gd name="connsiteX228" fmla="*/ 3322524 w 14030783"/>
                <a:gd name="connsiteY228" fmla="*/ 1756418 h 9738027"/>
                <a:gd name="connsiteX229" fmla="*/ 3297577 w 14030783"/>
                <a:gd name="connsiteY229" fmla="*/ 1640757 h 9738027"/>
                <a:gd name="connsiteX230" fmla="*/ 3261178 w 14030783"/>
                <a:gd name="connsiteY230" fmla="*/ 1588143 h 9738027"/>
                <a:gd name="connsiteX231" fmla="*/ 3133158 w 14030783"/>
                <a:gd name="connsiteY231" fmla="*/ 1569319 h 9738027"/>
                <a:gd name="connsiteX232" fmla="*/ 3066255 w 14030783"/>
                <a:gd name="connsiteY232" fmla="*/ 1617626 h 9738027"/>
                <a:gd name="connsiteX233" fmla="*/ 3031557 w 14030783"/>
                <a:gd name="connsiteY233" fmla="*/ 1714235 h 9738027"/>
                <a:gd name="connsiteX234" fmla="*/ 3014435 w 14030783"/>
                <a:gd name="connsiteY234" fmla="*/ 1776828 h 9738027"/>
                <a:gd name="connsiteX235" fmla="*/ 2949235 w 14030783"/>
                <a:gd name="connsiteY235" fmla="*/ 1808012 h 9738027"/>
                <a:gd name="connsiteX236" fmla="*/ 2829379 w 14030783"/>
                <a:gd name="connsiteY236" fmla="*/ 1820258 h 9738027"/>
                <a:gd name="connsiteX237" fmla="*/ 2804998 w 14030783"/>
                <a:gd name="connsiteY237" fmla="*/ 1842257 h 9738027"/>
                <a:gd name="connsiteX238" fmla="*/ 2772682 w 14030783"/>
                <a:gd name="connsiteY238" fmla="*/ 1878428 h 9738027"/>
                <a:gd name="connsiteX239" fmla="*/ 2757942 w 14030783"/>
                <a:gd name="connsiteY239" fmla="*/ 1998851 h 9738027"/>
                <a:gd name="connsiteX240" fmla="*/ 2772001 w 14030783"/>
                <a:gd name="connsiteY240" fmla="*/ 2139913 h 9738027"/>
                <a:gd name="connsiteX241" fmla="*/ 2771547 w 14030783"/>
                <a:gd name="connsiteY241" fmla="*/ 2255572 h 9738027"/>
                <a:gd name="connsiteX242" fmla="*/ 2695121 w 14030783"/>
                <a:gd name="connsiteY242" fmla="*/ 2328371 h 9738027"/>
                <a:gd name="connsiteX243" fmla="*/ 2457904 w 14030783"/>
                <a:gd name="connsiteY243" fmla="*/ 2320320 h 9738027"/>
                <a:gd name="connsiteX244" fmla="*/ 2317749 w 14030783"/>
                <a:gd name="connsiteY244" fmla="*/ 2284828 h 9738027"/>
                <a:gd name="connsiteX245" fmla="*/ 2274207 w 14030783"/>
                <a:gd name="connsiteY245" fmla="*/ 2270314 h 9738027"/>
                <a:gd name="connsiteX246" fmla="*/ 2143578 w 14030783"/>
                <a:gd name="connsiteY246" fmla="*/ 2284828 h 9738027"/>
                <a:gd name="connsiteX247" fmla="*/ 2129064 w 14030783"/>
                <a:gd name="connsiteY247" fmla="*/ 2357400 h 9738027"/>
                <a:gd name="connsiteX248" fmla="*/ 2099808 w 14030783"/>
                <a:gd name="connsiteY248" fmla="*/ 2463763 h 9738027"/>
                <a:gd name="connsiteX249" fmla="*/ 2070553 w 14030783"/>
                <a:gd name="connsiteY249" fmla="*/ 2561053 h 9738027"/>
                <a:gd name="connsiteX250" fmla="*/ 2027464 w 14030783"/>
                <a:gd name="connsiteY250" fmla="*/ 2647459 h 9738027"/>
                <a:gd name="connsiteX251" fmla="*/ 2025309 w 14030783"/>
                <a:gd name="connsiteY251" fmla="*/ 2780695 h 9738027"/>
                <a:gd name="connsiteX252" fmla="*/ 2085295 w 14030783"/>
                <a:gd name="connsiteY252" fmla="*/ 2852813 h 9738027"/>
                <a:gd name="connsiteX253" fmla="*/ 2020093 w 14030783"/>
                <a:gd name="connsiteY253" fmla="*/ 2903953 h 9738027"/>
                <a:gd name="connsiteX254" fmla="*/ 1918493 w 14030783"/>
                <a:gd name="connsiteY254" fmla="*/ 2846576 h 9738027"/>
                <a:gd name="connsiteX255" fmla="*/ 1817348 w 14030783"/>
                <a:gd name="connsiteY255" fmla="*/ 2863245 h 9738027"/>
                <a:gd name="connsiteX256" fmla="*/ 1621064 w 14030783"/>
                <a:gd name="connsiteY256" fmla="*/ 2908943 h 9738027"/>
                <a:gd name="connsiteX257" fmla="*/ 1582510 w 14030783"/>
                <a:gd name="connsiteY257" fmla="*/ 2933435 h 9738027"/>
                <a:gd name="connsiteX258" fmla="*/ 1512773 w 14030783"/>
                <a:gd name="connsiteY258" fmla="*/ 2955320 h 9738027"/>
                <a:gd name="connsiteX259" fmla="*/ 1517309 w 14030783"/>
                <a:gd name="connsiteY259" fmla="*/ 3013150 h 9738027"/>
                <a:gd name="connsiteX260" fmla="*/ 1549173 w 14030783"/>
                <a:gd name="connsiteY260" fmla="*/ 3107153 h 9738027"/>
                <a:gd name="connsiteX261" fmla="*/ 1592716 w 14030783"/>
                <a:gd name="connsiteY261" fmla="*/ 3191403 h 9738027"/>
                <a:gd name="connsiteX262" fmla="*/ 1641135 w 14030783"/>
                <a:gd name="connsiteY262" fmla="*/ 3379977 h 9738027"/>
                <a:gd name="connsiteX263" fmla="*/ 1679235 w 14030783"/>
                <a:gd name="connsiteY263" fmla="*/ 3515708 h 9738027"/>
                <a:gd name="connsiteX264" fmla="*/ 1611766 w 14030783"/>
                <a:gd name="connsiteY264" fmla="*/ 3576373 h 9738027"/>
                <a:gd name="connsiteX265" fmla="*/ 1603941 w 14030783"/>
                <a:gd name="connsiteY265" fmla="*/ 3629214 h 9738027"/>
                <a:gd name="connsiteX266" fmla="*/ 1562554 w 14030783"/>
                <a:gd name="connsiteY266" fmla="*/ 3677633 h 9738027"/>
                <a:gd name="connsiteX267" fmla="*/ 1524454 w 14030783"/>
                <a:gd name="connsiteY267" fmla="*/ 3753833 h 9738027"/>
                <a:gd name="connsiteX268" fmla="*/ 1548492 w 14030783"/>
                <a:gd name="connsiteY268" fmla="*/ 3852371 h 9738027"/>
                <a:gd name="connsiteX269" fmla="*/ 1504949 w 14030783"/>
                <a:gd name="connsiteY269" fmla="*/ 3866885 h 9738027"/>
                <a:gd name="connsiteX270" fmla="*/ 1446892 w 14030783"/>
                <a:gd name="connsiteY270" fmla="*/ 3881400 h 9738027"/>
                <a:gd name="connsiteX271" fmla="*/ 1427615 w 14030783"/>
                <a:gd name="connsiteY271" fmla="*/ 3913037 h 9738027"/>
                <a:gd name="connsiteX272" fmla="*/ 1374548 w 14030783"/>
                <a:gd name="connsiteY272" fmla="*/ 3939910 h 9738027"/>
                <a:gd name="connsiteX273" fmla="*/ 1333386 w 14030783"/>
                <a:gd name="connsiteY273" fmla="*/ 3980845 h 9738027"/>
                <a:gd name="connsiteX274" fmla="*/ 1200149 w 14030783"/>
                <a:gd name="connsiteY274" fmla="*/ 4041057 h 9738027"/>
                <a:gd name="connsiteX275" fmla="*/ 1132114 w 14030783"/>
                <a:gd name="connsiteY275" fmla="*/ 4089135 h 9738027"/>
                <a:gd name="connsiteX276" fmla="*/ 1102858 w 14030783"/>
                <a:gd name="connsiteY276" fmla="*/ 4120319 h 9738027"/>
                <a:gd name="connsiteX277" fmla="*/ 1052398 w 14030783"/>
                <a:gd name="connsiteY277" fmla="*/ 4154337 h 9738027"/>
                <a:gd name="connsiteX278" fmla="*/ 996269 w 14030783"/>
                <a:gd name="connsiteY278" fmla="*/ 4183591 h 9738027"/>
                <a:gd name="connsiteX279" fmla="*/ 870857 w 14030783"/>
                <a:gd name="connsiteY279" fmla="*/ 4203322 h 9738027"/>
                <a:gd name="connsiteX280" fmla="*/ 759958 w 14030783"/>
                <a:gd name="connsiteY280" fmla="*/ 4204229 h 9738027"/>
                <a:gd name="connsiteX281" fmla="*/ 716642 w 14030783"/>
                <a:gd name="connsiteY281" fmla="*/ 4307531 h 9738027"/>
                <a:gd name="connsiteX282" fmla="*/ 648607 w 14030783"/>
                <a:gd name="connsiteY282" fmla="*/ 4389400 h 9738027"/>
                <a:gd name="connsiteX283" fmla="*/ 561521 w 14030783"/>
                <a:gd name="connsiteY283" fmla="*/ 4432943 h 9738027"/>
                <a:gd name="connsiteX284" fmla="*/ 474435 w 14030783"/>
                <a:gd name="connsiteY284" fmla="*/ 4418428 h 9738027"/>
                <a:gd name="connsiteX285" fmla="*/ 459921 w 14030783"/>
                <a:gd name="connsiteY285" fmla="*/ 4374885 h 9738027"/>
                <a:gd name="connsiteX286" fmla="*/ 416378 w 14030783"/>
                <a:gd name="connsiteY286" fmla="*/ 4345857 h 9738027"/>
                <a:gd name="connsiteX287" fmla="*/ 358321 w 14030783"/>
                <a:gd name="connsiteY287" fmla="*/ 4360371 h 9738027"/>
                <a:gd name="connsiteX288" fmla="*/ 300264 w 14030783"/>
                <a:gd name="connsiteY288" fmla="*/ 4403914 h 9738027"/>
                <a:gd name="connsiteX289" fmla="*/ 169635 w 14030783"/>
                <a:gd name="connsiteY289" fmla="*/ 4476485 h 9738027"/>
                <a:gd name="connsiteX290" fmla="*/ 103980 w 14030783"/>
                <a:gd name="connsiteY290" fmla="*/ 4551438 h 9738027"/>
                <a:gd name="connsiteX291" fmla="*/ 72571 w 14030783"/>
                <a:gd name="connsiteY291" fmla="*/ 4643287 h 9738027"/>
                <a:gd name="connsiteX292" fmla="*/ 453 w 14030783"/>
                <a:gd name="connsiteY292" fmla="*/ 4715858 h 9738027"/>
                <a:gd name="connsiteX293" fmla="*/ 52840 w 14030783"/>
                <a:gd name="connsiteY293" fmla="*/ 4784914 h 9738027"/>
                <a:gd name="connsiteX294" fmla="*/ 53521 w 14030783"/>
                <a:gd name="connsiteY294" fmla="*/ 4853857 h 9738027"/>
                <a:gd name="connsiteX295" fmla="*/ 111578 w 14030783"/>
                <a:gd name="connsiteY295" fmla="*/ 4868371 h 9738027"/>
                <a:gd name="connsiteX296" fmla="*/ 155121 w 14030783"/>
                <a:gd name="connsiteY296" fmla="*/ 4882885 h 9738027"/>
                <a:gd name="connsiteX297" fmla="*/ 256721 w 14030783"/>
                <a:gd name="connsiteY297" fmla="*/ 4984485 h 9738027"/>
                <a:gd name="connsiteX298" fmla="*/ 319086 w 14030783"/>
                <a:gd name="connsiteY298" fmla="*/ 5098219 h 9738027"/>
                <a:gd name="connsiteX299" fmla="*/ 304572 w 14030783"/>
                <a:gd name="connsiteY299" fmla="*/ 5294275 h 9738027"/>
                <a:gd name="connsiteX300" fmla="*/ 242207 w 14030783"/>
                <a:gd name="connsiteY300" fmla="*/ 5390885 h 9738027"/>
                <a:gd name="connsiteX301" fmla="*/ 300264 w 14030783"/>
                <a:gd name="connsiteY301" fmla="*/ 5419914 h 9738027"/>
                <a:gd name="connsiteX302" fmla="*/ 358321 w 14030783"/>
                <a:gd name="connsiteY302" fmla="*/ 5434428 h 9738027"/>
                <a:gd name="connsiteX303" fmla="*/ 401864 w 14030783"/>
                <a:gd name="connsiteY303" fmla="*/ 5463457 h 9738027"/>
                <a:gd name="connsiteX304" fmla="*/ 445407 w 14030783"/>
                <a:gd name="connsiteY304" fmla="*/ 5477971 h 9738027"/>
                <a:gd name="connsiteX305" fmla="*/ 567985 w 14030783"/>
                <a:gd name="connsiteY305" fmla="*/ 5522195 h 9738027"/>
                <a:gd name="connsiteX306" fmla="*/ 573201 w 14030783"/>
                <a:gd name="connsiteY306" fmla="*/ 5647380 h 9738027"/>
                <a:gd name="connsiteX307" fmla="*/ 587715 w 14030783"/>
                <a:gd name="connsiteY307" fmla="*/ 5739228 h 9738027"/>
                <a:gd name="connsiteX308" fmla="*/ 715282 w 14030783"/>
                <a:gd name="connsiteY308" fmla="*/ 5711333 h 9738027"/>
                <a:gd name="connsiteX309" fmla="*/ 754742 w 14030783"/>
                <a:gd name="connsiteY309" fmla="*/ 5764402 h 9738027"/>
                <a:gd name="connsiteX310" fmla="*/ 822778 w 14030783"/>
                <a:gd name="connsiteY310" fmla="*/ 5811800 h 9738027"/>
                <a:gd name="connsiteX311" fmla="*/ 982435 w 14030783"/>
                <a:gd name="connsiteY311" fmla="*/ 5826314 h 9738027"/>
                <a:gd name="connsiteX312" fmla="*/ 1061470 w 14030783"/>
                <a:gd name="connsiteY312" fmla="*/ 5855796 h 9738027"/>
                <a:gd name="connsiteX313" fmla="*/ 1064304 w 14030783"/>
                <a:gd name="connsiteY313" fmla="*/ 5925533 h 9738027"/>
                <a:gd name="connsiteX314" fmla="*/ 1069295 w 14030783"/>
                <a:gd name="connsiteY314" fmla="*/ 6024751 h 9738027"/>
                <a:gd name="connsiteX315" fmla="*/ 1156607 w 14030783"/>
                <a:gd name="connsiteY315" fmla="*/ 6087571 h 9738027"/>
                <a:gd name="connsiteX316" fmla="*/ 1214890 w 14030783"/>
                <a:gd name="connsiteY316" fmla="*/ 6116033 h 9738027"/>
                <a:gd name="connsiteX317" fmla="*/ 1229178 w 14030783"/>
                <a:gd name="connsiteY317" fmla="*/ 6189171 h 9738027"/>
                <a:gd name="connsiteX318" fmla="*/ 1185635 w 14030783"/>
                <a:gd name="connsiteY318" fmla="*/ 6218200 h 9738027"/>
                <a:gd name="connsiteX319" fmla="*/ 1207520 w 14030783"/>
                <a:gd name="connsiteY319" fmla="*/ 6388289 h 9738027"/>
                <a:gd name="connsiteX320" fmla="*/ 1265123 w 14030783"/>
                <a:gd name="connsiteY320" fmla="*/ 6477075 h 9738027"/>
                <a:gd name="connsiteX321" fmla="*/ 1313203 w 14030783"/>
                <a:gd name="connsiteY321" fmla="*/ 6568924 h 9738027"/>
                <a:gd name="connsiteX322" fmla="*/ 1265350 w 14030783"/>
                <a:gd name="connsiteY322" fmla="*/ 6651020 h 9738027"/>
                <a:gd name="connsiteX323" fmla="*/ 1163977 w 14030783"/>
                <a:gd name="connsiteY323" fmla="*/ 6610539 h 9738027"/>
                <a:gd name="connsiteX324" fmla="*/ 1142092 w 14030783"/>
                <a:gd name="connsiteY324" fmla="*/ 6682657 h 9738027"/>
                <a:gd name="connsiteX325" fmla="*/ 1176790 w 14030783"/>
                <a:gd name="connsiteY325" fmla="*/ 6768495 h 9738027"/>
                <a:gd name="connsiteX326" fmla="*/ 1173729 w 14030783"/>
                <a:gd name="connsiteY326" fmla="*/ 6871115 h 9738027"/>
                <a:gd name="connsiteX327" fmla="*/ 1188697 w 14030783"/>
                <a:gd name="connsiteY327" fmla="*/ 6955140 h 9738027"/>
                <a:gd name="connsiteX328" fmla="*/ 1248909 w 14030783"/>
                <a:gd name="connsiteY328" fmla="*/ 7021475 h 9738027"/>
                <a:gd name="connsiteX329" fmla="*/ 1405503 w 14030783"/>
                <a:gd name="connsiteY329" fmla="*/ 7104025 h 9738027"/>
                <a:gd name="connsiteX330" fmla="*/ 1487827 w 14030783"/>
                <a:gd name="connsiteY330" fmla="*/ 7157093 h 9738027"/>
                <a:gd name="connsiteX331" fmla="*/ 1569470 w 14030783"/>
                <a:gd name="connsiteY331" fmla="*/ 7212541 h 9738027"/>
                <a:gd name="connsiteX332" fmla="*/ 1650092 w 14030783"/>
                <a:gd name="connsiteY332" fmla="*/ 7263228 h 9738027"/>
                <a:gd name="connsiteX333" fmla="*/ 1693635 w 14030783"/>
                <a:gd name="connsiteY333" fmla="*/ 7277743 h 9738027"/>
                <a:gd name="connsiteX334" fmla="*/ 1780721 w 14030783"/>
                <a:gd name="connsiteY334" fmla="*/ 7321285 h 9738027"/>
                <a:gd name="connsiteX335" fmla="*/ 1853292 w 14030783"/>
                <a:gd name="connsiteY335" fmla="*/ 7248714 h 9738027"/>
                <a:gd name="connsiteX336" fmla="*/ 1968726 w 14030783"/>
                <a:gd name="connsiteY336" fmla="*/ 7251322 h 9738027"/>
                <a:gd name="connsiteX337" fmla="*/ 1995827 w 14030783"/>
                <a:gd name="connsiteY337" fmla="*/ 7319358 h 9738027"/>
                <a:gd name="connsiteX338" fmla="*/ 2082914 w 14030783"/>
                <a:gd name="connsiteY338" fmla="*/ 7348387 h 9738027"/>
                <a:gd name="connsiteX339" fmla="*/ 2172607 w 14030783"/>
                <a:gd name="connsiteY339" fmla="*/ 7389321 h 9738027"/>
                <a:gd name="connsiteX340" fmla="*/ 2224540 w 14030783"/>
                <a:gd name="connsiteY340" fmla="*/ 7423339 h 9738027"/>
                <a:gd name="connsiteX341" fmla="*/ 2249714 w 14030783"/>
                <a:gd name="connsiteY341" fmla="*/ 7440462 h 9738027"/>
                <a:gd name="connsiteX342" fmla="*/ 2262301 w 14030783"/>
                <a:gd name="connsiteY342" fmla="*/ 7472098 h 9738027"/>
                <a:gd name="connsiteX343" fmla="*/ 2298359 w 14030783"/>
                <a:gd name="connsiteY343" fmla="*/ 7501920 h 9738027"/>
                <a:gd name="connsiteX344" fmla="*/ 2324893 w 14030783"/>
                <a:gd name="connsiteY344" fmla="*/ 7517569 h 9738027"/>
                <a:gd name="connsiteX345" fmla="*/ 2450986 w 14030783"/>
                <a:gd name="connsiteY345" fmla="*/ 7496364 h 9738027"/>
                <a:gd name="connsiteX346" fmla="*/ 2482623 w 14030783"/>
                <a:gd name="connsiteY346" fmla="*/ 7618714 h 9738027"/>
                <a:gd name="connsiteX347" fmla="*/ 2535464 w 14030783"/>
                <a:gd name="connsiteY347" fmla="*/ 7655114 h 9738027"/>
                <a:gd name="connsiteX348" fmla="*/ 2622549 w 14030783"/>
                <a:gd name="connsiteY348" fmla="*/ 7684143 h 9738027"/>
                <a:gd name="connsiteX349" fmla="*/ 2682760 w 14030783"/>
                <a:gd name="connsiteY349" fmla="*/ 7741746 h 9738027"/>
                <a:gd name="connsiteX350" fmla="*/ 2791278 w 14030783"/>
                <a:gd name="connsiteY350" fmla="*/ 7744582 h 9738027"/>
                <a:gd name="connsiteX351" fmla="*/ 2847408 w 14030783"/>
                <a:gd name="connsiteY351" fmla="*/ 7814545 h 9738027"/>
                <a:gd name="connsiteX352" fmla="*/ 2927349 w 14030783"/>
                <a:gd name="connsiteY352" fmla="*/ 7807627 h 9738027"/>
                <a:gd name="connsiteX353" fmla="*/ 3007065 w 14030783"/>
                <a:gd name="connsiteY353" fmla="*/ 7838810 h 9738027"/>
                <a:gd name="connsiteX354" fmla="*/ 3145064 w 14030783"/>
                <a:gd name="connsiteY354" fmla="*/ 7843800 h 9738027"/>
                <a:gd name="connsiteX355" fmla="*/ 3254035 w 14030783"/>
                <a:gd name="connsiteY355" fmla="*/ 7881900 h 9738027"/>
                <a:gd name="connsiteX356" fmla="*/ 3367314 w 14030783"/>
                <a:gd name="connsiteY356" fmla="*/ 7843346 h 9738027"/>
                <a:gd name="connsiteX357" fmla="*/ 3456780 w 14030783"/>
                <a:gd name="connsiteY357" fmla="*/ 7819988 h 9738027"/>
                <a:gd name="connsiteX358" fmla="*/ 3480820 w 14030783"/>
                <a:gd name="connsiteY358" fmla="*/ 7878044 h 9738027"/>
                <a:gd name="connsiteX359" fmla="*/ 3490571 w 14030783"/>
                <a:gd name="connsiteY359" fmla="*/ 7923969 h 9738027"/>
                <a:gd name="connsiteX360" fmla="*/ 3512229 w 14030783"/>
                <a:gd name="connsiteY360" fmla="*/ 7982025 h 9738027"/>
                <a:gd name="connsiteX361" fmla="*/ 3546247 w 14030783"/>
                <a:gd name="connsiteY361" fmla="*/ 8022960 h 9738027"/>
                <a:gd name="connsiteX362" fmla="*/ 3609521 w 14030783"/>
                <a:gd name="connsiteY362" fmla="*/ 8017971 h 9738027"/>
                <a:gd name="connsiteX363" fmla="*/ 3624035 w 14030783"/>
                <a:gd name="connsiteY363" fmla="*/ 7901857 h 9738027"/>
                <a:gd name="connsiteX364" fmla="*/ 3703977 w 14030783"/>
                <a:gd name="connsiteY364" fmla="*/ 7834502 h 9738027"/>
                <a:gd name="connsiteX365" fmla="*/ 3747973 w 14030783"/>
                <a:gd name="connsiteY365" fmla="*/ 7787103 h 9738027"/>
                <a:gd name="connsiteX366" fmla="*/ 3882004 w 14030783"/>
                <a:gd name="connsiteY366" fmla="*/ 7842099 h 9738027"/>
                <a:gd name="connsiteX367" fmla="*/ 4030435 w 14030783"/>
                <a:gd name="connsiteY367" fmla="*/ 7872828 h 9738027"/>
                <a:gd name="connsiteX368" fmla="*/ 4110377 w 14030783"/>
                <a:gd name="connsiteY368" fmla="*/ 7834728 h 9738027"/>
                <a:gd name="connsiteX369" fmla="*/ 4146323 w 14030783"/>
                <a:gd name="connsiteY369" fmla="*/ 7921360 h 9738027"/>
                <a:gd name="connsiteX370" fmla="*/ 4196555 w 14030783"/>
                <a:gd name="connsiteY370" fmla="*/ 7962522 h 9738027"/>
                <a:gd name="connsiteX371" fmla="*/ 4261757 w 14030783"/>
                <a:gd name="connsiteY371" fmla="*/ 8028177 h 9738027"/>
                <a:gd name="connsiteX372" fmla="*/ 4252685 w 14030783"/>
                <a:gd name="connsiteY372" fmla="*/ 8093151 h 9738027"/>
                <a:gd name="connsiteX373" fmla="*/ 4277178 w 14030783"/>
                <a:gd name="connsiteY373" fmla="*/ 8148600 h 9738027"/>
                <a:gd name="connsiteX374" fmla="*/ 4436835 w 14030783"/>
                <a:gd name="connsiteY374" fmla="*/ 8119571 h 9738027"/>
                <a:gd name="connsiteX375" fmla="*/ 4565310 w 14030783"/>
                <a:gd name="connsiteY375" fmla="*/ 8078863 h 9738027"/>
                <a:gd name="connsiteX376" fmla="*/ 4639128 w 14030783"/>
                <a:gd name="connsiteY376" fmla="*/ 8082945 h 9738027"/>
                <a:gd name="connsiteX377" fmla="*/ 4712607 w 14030783"/>
                <a:gd name="connsiteY377" fmla="*/ 8047000 h 9738027"/>
                <a:gd name="connsiteX378" fmla="*/ 4741635 w 14030783"/>
                <a:gd name="connsiteY378" fmla="*/ 8003457 h 9738027"/>
                <a:gd name="connsiteX379" fmla="*/ 4756149 w 14030783"/>
                <a:gd name="connsiteY379" fmla="*/ 7959914 h 9738027"/>
                <a:gd name="connsiteX380" fmla="*/ 4843235 w 14030783"/>
                <a:gd name="connsiteY380" fmla="*/ 7930885 h 9738027"/>
                <a:gd name="connsiteX381" fmla="*/ 4877480 w 14030783"/>
                <a:gd name="connsiteY381" fmla="*/ 7904465 h 9738027"/>
                <a:gd name="connsiteX382" fmla="*/ 4933609 w 14030783"/>
                <a:gd name="connsiteY382" fmla="*/ 7875437 h 9738027"/>
                <a:gd name="connsiteX383" fmla="*/ 4986224 w 14030783"/>
                <a:gd name="connsiteY383" fmla="*/ 7839037 h 9738027"/>
                <a:gd name="connsiteX384" fmla="*/ 5104492 w 14030783"/>
                <a:gd name="connsiteY384" fmla="*/ 7766919 h 9738027"/>
                <a:gd name="connsiteX385" fmla="*/ 5249635 w 14030783"/>
                <a:gd name="connsiteY385" fmla="*/ 7814771 h 9738027"/>
                <a:gd name="connsiteX386" fmla="*/ 5336721 w 14030783"/>
                <a:gd name="connsiteY386" fmla="*/ 7872828 h 9738027"/>
                <a:gd name="connsiteX387" fmla="*/ 5423807 w 14030783"/>
                <a:gd name="connsiteY387" fmla="*/ 7858314 h 9738027"/>
                <a:gd name="connsiteX388" fmla="*/ 5467349 w 14030783"/>
                <a:gd name="connsiteY388" fmla="*/ 7829285 h 9738027"/>
                <a:gd name="connsiteX389" fmla="*/ 5553754 w 14030783"/>
                <a:gd name="connsiteY389" fmla="*/ 7712377 h 9738027"/>
                <a:gd name="connsiteX390" fmla="*/ 5602741 w 14030783"/>
                <a:gd name="connsiteY390" fmla="*/ 7788804 h 9738027"/>
                <a:gd name="connsiteX391" fmla="*/ 5641521 w 14030783"/>
                <a:gd name="connsiteY391" fmla="*/ 7843800 h 9738027"/>
                <a:gd name="connsiteX392" fmla="*/ 5656035 w 14030783"/>
                <a:gd name="connsiteY392" fmla="*/ 7887343 h 9738027"/>
                <a:gd name="connsiteX393" fmla="*/ 5745276 w 14030783"/>
                <a:gd name="connsiteY393" fmla="*/ 7950389 h 9738027"/>
                <a:gd name="connsiteX394" fmla="*/ 5770222 w 14030783"/>
                <a:gd name="connsiteY394" fmla="*/ 7990077 h 9738027"/>
                <a:gd name="connsiteX395" fmla="*/ 5766480 w 14030783"/>
                <a:gd name="connsiteY395" fmla="*/ 8069112 h 9738027"/>
                <a:gd name="connsiteX396" fmla="*/ 5771016 w 14030783"/>
                <a:gd name="connsiteY396" fmla="*/ 8131703 h 9738027"/>
                <a:gd name="connsiteX397" fmla="*/ 5778386 w 14030783"/>
                <a:gd name="connsiteY397" fmla="*/ 8211419 h 9738027"/>
                <a:gd name="connsiteX398" fmla="*/ 5776458 w 14030783"/>
                <a:gd name="connsiteY398" fmla="*/ 8300887 h 9738027"/>
                <a:gd name="connsiteX399" fmla="*/ 5730989 w 14030783"/>
                <a:gd name="connsiteY399" fmla="*/ 8377994 h 9738027"/>
                <a:gd name="connsiteX400" fmla="*/ 5641521 w 14030783"/>
                <a:gd name="connsiteY400" fmla="*/ 8424371 h 9738027"/>
                <a:gd name="connsiteX401" fmla="*/ 5612492 w 14030783"/>
                <a:gd name="connsiteY401" fmla="*/ 8467914 h 9738027"/>
                <a:gd name="connsiteX402" fmla="*/ 5597978 w 14030783"/>
                <a:gd name="connsiteY402" fmla="*/ 8511457 h 9738027"/>
                <a:gd name="connsiteX403" fmla="*/ 5510892 w 14030783"/>
                <a:gd name="connsiteY403" fmla="*/ 8598543 h 9738027"/>
                <a:gd name="connsiteX404" fmla="*/ 5496378 w 14030783"/>
                <a:gd name="connsiteY404" fmla="*/ 8642085 h 9738027"/>
                <a:gd name="connsiteX405" fmla="*/ 5558744 w 14030783"/>
                <a:gd name="connsiteY405" fmla="*/ 8768178 h 9738027"/>
                <a:gd name="connsiteX406" fmla="*/ 5516109 w 14030783"/>
                <a:gd name="connsiteY406" fmla="*/ 8861954 h 9738027"/>
                <a:gd name="connsiteX407" fmla="*/ 5658303 w 14030783"/>
                <a:gd name="connsiteY407" fmla="*/ 8840183 h 9738027"/>
                <a:gd name="connsiteX408" fmla="*/ 5750491 w 14030783"/>
                <a:gd name="connsiteY408" fmla="*/ 8814103 h 9738027"/>
                <a:gd name="connsiteX409" fmla="*/ 5815692 w 14030783"/>
                <a:gd name="connsiteY409" fmla="*/ 8800268 h 9738027"/>
                <a:gd name="connsiteX410" fmla="*/ 5787798 w 14030783"/>
                <a:gd name="connsiteY410" fmla="*/ 8872159 h 9738027"/>
                <a:gd name="connsiteX411" fmla="*/ 5786890 w 14030783"/>
                <a:gd name="connsiteY411" fmla="*/ 8903343 h 9738027"/>
                <a:gd name="connsiteX412" fmla="*/ 5786664 w 14030783"/>
                <a:gd name="connsiteY412" fmla="*/ 8946885 h 9738027"/>
                <a:gd name="connsiteX413" fmla="*/ 5815692 w 14030783"/>
                <a:gd name="connsiteY413" fmla="*/ 9033971 h 9738027"/>
                <a:gd name="connsiteX414" fmla="*/ 5868760 w 14030783"/>
                <a:gd name="connsiteY414" fmla="*/ 9080576 h 9738027"/>
                <a:gd name="connsiteX415" fmla="*/ 5921828 w 14030783"/>
                <a:gd name="connsiteY415" fmla="*/ 9114140 h 9738027"/>
                <a:gd name="connsiteX416" fmla="*/ 5946321 w 14030783"/>
                <a:gd name="connsiteY416" fmla="*/ 9164600 h 9738027"/>
                <a:gd name="connsiteX417" fmla="*/ 5902778 w 14030783"/>
                <a:gd name="connsiteY417" fmla="*/ 9266200 h 9738027"/>
                <a:gd name="connsiteX418" fmla="*/ 6062435 w 14030783"/>
                <a:gd name="connsiteY418" fmla="*/ 9353285 h 9738027"/>
                <a:gd name="connsiteX419" fmla="*/ 6076949 w 14030783"/>
                <a:gd name="connsiteY419" fmla="*/ 9396828 h 9738027"/>
                <a:gd name="connsiteX420" fmla="*/ 6105978 w 14030783"/>
                <a:gd name="connsiteY420" fmla="*/ 9440371 h 9738027"/>
                <a:gd name="connsiteX421" fmla="*/ 6172653 w 14030783"/>
                <a:gd name="connsiteY421" fmla="*/ 9471214 h 9738027"/>
                <a:gd name="connsiteX422" fmla="*/ 6308384 w 14030783"/>
                <a:gd name="connsiteY422" fmla="*/ 9406920 h 9738027"/>
                <a:gd name="connsiteX423" fmla="*/ 6338207 w 14030783"/>
                <a:gd name="connsiteY423" fmla="*/ 9440371 h 9738027"/>
                <a:gd name="connsiteX424" fmla="*/ 6352721 w 14030783"/>
                <a:gd name="connsiteY424" fmla="*/ 9483914 h 9738027"/>
                <a:gd name="connsiteX425" fmla="*/ 6386739 w 14030783"/>
                <a:gd name="connsiteY425" fmla="*/ 9527003 h 9738027"/>
                <a:gd name="connsiteX426" fmla="*/ 6444569 w 14030783"/>
                <a:gd name="connsiteY426" fmla="*/ 9556032 h 9738027"/>
                <a:gd name="connsiteX427" fmla="*/ 6469061 w 14030783"/>
                <a:gd name="connsiteY427" fmla="*/ 9510562 h 9738027"/>
                <a:gd name="connsiteX428" fmla="*/ 6468835 w 14030783"/>
                <a:gd name="connsiteY428" fmla="*/ 9382314 h 9738027"/>
                <a:gd name="connsiteX429" fmla="*/ 6439807 w 14030783"/>
                <a:gd name="connsiteY429" fmla="*/ 9280714 h 9738027"/>
                <a:gd name="connsiteX430" fmla="*/ 6483349 w 14030783"/>
                <a:gd name="connsiteY430" fmla="*/ 9237171 h 9738027"/>
                <a:gd name="connsiteX431" fmla="*/ 6526892 w 14030783"/>
                <a:gd name="connsiteY431" fmla="*/ 9222657 h 9738027"/>
                <a:gd name="connsiteX432" fmla="*/ 6596516 w 14030783"/>
                <a:gd name="connsiteY432" fmla="*/ 9225945 h 9738027"/>
                <a:gd name="connsiteX433" fmla="*/ 6675097 w 14030783"/>
                <a:gd name="connsiteY433" fmla="*/ 9168795 h 9738027"/>
                <a:gd name="connsiteX434" fmla="*/ 6776243 w 14030783"/>
                <a:gd name="connsiteY434" fmla="*/ 9224812 h 9738027"/>
                <a:gd name="connsiteX435" fmla="*/ 6802664 w 14030783"/>
                <a:gd name="connsiteY435" fmla="*/ 9164600 h 9738027"/>
                <a:gd name="connsiteX436" fmla="*/ 6867638 w 14030783"/>
                <a:gd name="connsiteY436" fmla="*/ 9181722 h 9738027"/>
                <a:gd name="connsiteX437" fmla="*/ 6909027 w 14030783"/>
                <a:gd name="connsiteY437" fmla="*/ 9205988 h 9738027"/>
                <a:gd name="connsiteX438" fmla="*/ 6991349 w 14030783"/>
                <a:gd name="connsiteY438" fmla="*/ 9208143 h 9738027"/>
                <a:gd name="connsiteX439" fmla="*/ 7063921 w 14030783"/>
                <a:gd name="connsiteY439" fmla="*/ 9121057 h 9738027"/>
                <a:gd name="connsiteX440" fmla="*/ 7141028 w 14030783"/>
                <a:gd name="connsiteY440" fmla="*/ 9139881 h 9738027"/>
                <a:gd name="connsiteX441" fmla="*/ 7209064 w 14030783"/>
                <a:gd name="connsiteY441" fmla="*/ 9077514 h 9738027"/>
                <a:gd name="connsiteX442" fmla="*/ 7235939 w 14030783"/>
                <a:gd name="connsiteY442" fmla="*/ 9048713 h 9738027"/>
                <a:gd name="connsiteX443" fmla="*/ 7275172 w 14030783"/>
                <a:gd name="connsiteY443" fmla="*/ 9023539 h 9738027"/>
                <a:gd name="connsiteX444" fmla="*/ 7310436 w 14030783"/>
                <a:gd name="connsiteY444" fmla="*/ 9063681 h 9738027"/>
                <a:gd name="connsiteX445" fmla="*/ 7346609 w 14030783"/>
                <a:gd name="connsiteY445" fmla="*/ 9109604 h 9738027"/>
                <a:gd name="connsiteX446" fmla="*/ 7382328 w 14030783"/>
                <a:gd name="connsiteY446" fmla="*/ 9159270 h 9738027"/>
                <a:gd name="connsiteX447" fmla="*/ 7499349 w 14030783"/>
                <a:gd name="connsiteY447" fmla="*/ 9164600 h 9738027"/>
                <a:gd name="connsiteX448" fmla="*/ 7586435 w 14030783"/>
                <a:gd name="connsiteY448" fmla="*/ 9179114 h 9738027"/>
                <a:gd name="connsiteX449" fmla="*/ 7600949 w 14030783"/>
                <a:gd name="connsiteY449" fmla="*/ 9353285 h 9738027"/>
                <a:gd name="connsiteX450" fmla="*/ 7673521 w 14030783"/>
                <a:gd name="connsiteY450" fmla="*/ 9367800 h 9738027"/>
                <a:gd name="connsiteX451" fmla="*/ 7760607 w 14030783"/>
                <a:gd name="connsiteY451" fmla="*/ 9396828 h 9738027"/>
                <a:gd name="connsiteX452" fmla="*/ 7847692 w 14030783"/>
                <a:gd name="connsiteY452" fmla="*/ 9425857 h 9738027"/>
                <a:gd name="connsiteX453" fmla="*/ 7891235 w 14030783"/>
                <a:gd name="connsiteY453" fmla="*/ 9440371 h 9738027"/>
                <a:gd name="connsiteX454" fmla="*/ 7934778 w 14030783"/>
                <a:gd name="connsiteY454" fmla="*/ 9396828 h 9738027"/>
                <a:gd name="connsiteX455" fmla="*/ 7978321 w 14030783"/>
                <a:gd name="connsiteY455" fmla="*/ 9382314 h 9738027"/>
                <a:gd name="connsiteX456" fmla="*/ 8001453 w 14030783"/>
                <a:gd name="connsiteY456" fmla="*/ 9347389 h 9738027"/>
                <a:gd name="connsiteX457" fmla="*/ 8044315 w 14030783"/>
                <a:gd name="connsiteY457" fmla="*/ 9335483 h 9738027"/>
                <a:gd name="connsiteX458" fmla="*/ 8103847 w 14030783"/>
                <a:gd name="connsiteY458" fmla="*/ 9397396 h 9738027"/>
                <a:gd name="connsiteX459" fmla="*/ 8207942 w 14030783"/>
                <a:gd name="connsiteY459" fmla="*/ 9437309 h 9738027"/>
                <a:gd name="connsiteX460" fmla="*/ 8253866 w 14030783"/>
                <a:gd name="connsiteY460" fmla="*/ 9392633 h 9738027"/>
                <a:gd name="connsiteX461" fmla="*/ 8294347 w 14030783"/>
                <a:gd name="connsiteY461" fmla="*/ 9401818 h 9738027"/>
                <a:gd name="connsiteX462" fmla="*/ 8337890 w 14030783"/>
                <a:gd name="connsiteY462" fmla="*/ 9438217 h 9738027"/>
                <a:gd name="connsiteX463" fmla="*/ 8356259 w 14030783"/>
                <a:gd name="connsiteY463" fmla="*/ 9485502 h 9738027"/>
                <a:gd name="connsiteX464" fmla="*/ 8333808 w 14030783"/>
                <a:gd name="connsiteY464" fmla="*/ 9519633 h 9738027"/>
                <a:gd name="connsiteX465" fmla="*/ 8315778 w 14030783"/>
                <a:gd name="connsiteY465" fmla="*/ 9604564 h 9738027"/>
                <a:gd name="connsiteX466" fmla="*/ 8348095 w 14030783"/>
                <a:gd name="connsiteY466" fmla="*/ 9685413 h 9738027"/>
                <a:gd name="connsiteX467" fmla="*/ 8389257 w 14030783"/>
                <a:gd name="connsiteY467" fmla="*/ 9738027 h 9738027"/>
                <a:gd name="connsiteX468" fmla="*/ 8428264 w 14030783"/>
                <a:gd name="connsiteY468" fmla="*/ 9730657 h 9738027"/>
                <a:gd name="connsiteX469" fmla="*/ 8425202 w 14030783"/>
                <a:gd name="connsiteY469" fmla="*/ 9682578 h 9738027"/>
                <a:gd name="connsiteX470" fmla="*/ 8399235 w 14030783"/>
                <a:gd name="connsiteY470" fmla="*/ 9643571 h 9738027"/>
                <a:gd name="connsiteX471" fmla="*/ 8389937 w 14030783"/>
                <a:gd name="connsiteY471" fmla="*/ 9571453 h 9738027"/>
                <a:gd name="connsiteX472" fmla="*/ 8409214 w 14030783"/>
                <a:gd name="connsiteY472" fmla="*/ 9527684 h 9738027"/>
                <a:gd name="connsiteX473" fmla="*/ 8434841 w 14030783"/>
                <a:gd name="connsiteY473" fmla="*/ 9475977 h 9738027"/>
                <a:gd name="connsiteX474" fmla="*/ 8468178 w 14030783"/>
                <a:gd name="connsiteY474" fmla="*/ 9483120 h 9738027"/>
                <a:gd name="connsiteX475" fmla="*/ 8534853 w 14030783"/>
                <a:gd name="connsiteY475" fmla="*/ 9473595 h 9738027"/>
                <a:gd name="connsiteX476" fmla="*/ 8592684 w 14030783"/>
                <a:gd name="connsiteY476" fmla="*/ 9453185 h 9738027"/>
                <a:gd name="connsiteX477" fmla="*/ 8675007 w 14030783"/>
                <a:gd name="connsiteY477" fmla="*/ 9428465 h 9738027"/>
                <a:gd name="connsiteX478" fmla="*/ 8734991 w 14030783"/>
                <a:gd name="connsiteY478" fmla="*/ 9415877 h 9738027"/>
                <a:gd name="connsiteX479" fmla="*/ 8730116 w 14030783"/>
                <a:gd name="connsiteY479" fmla="*/ 9375964 h 9738027"/>
                <a:gd name="connsiteX480" fmla="*/ 8753928 w 14030783"/>
                <a:gd name="connsiteY480" fmla="*/ 9356914 h 9738027"/>
                <a:gd name="connsiteX481" fmla="*/ 8782503 w 14030783"/>
                <a:gd name="connsiteY481" fmla="*/ 9359295 h 9738027"/>
                <a:gd name="connsiteX482" fmla="*/ 8849178 w 14030783"/>
                <a:gd name="connsiteY482" fmla="*/ 9382314 h 9738027"/>
                <a:gd name="connsiteX483" fmla="*/ 8894876 w 14030783"/>
                <a:gd name="connsiteY483" fmla="*/ 9312577 h 9738027"/>
                <a:gd name="connsiteX484" fmla="*/ 8942047 w 14030783"/>
                <a:gd name="connsiteY484" fmla="*/ 9314052 h 9738027"/>
                <a:gd name="connsiteX485" fmla="*/ 8980147 w 14030783"/>
                <a:gd name="connsiteY485" fmla="*/ 9356914 h 9738027"/>
                <a:gd name="connsiteX486" fmla="*/ 9023009 w 14030783"/>
                <a:gd name="connsiteY486" fmla="*/ 9321195 h 9738027"/>
                <a:gd name="connsiteX487" fmla="*/ 9064511 w 14030783"/>
                <a:gd name="connsiteY487" fmla="*/ 9264272 h 9738027"/>
                <a:gd name="connsiteX488" fmla="*/ 9124723 w 14030783"/>
                <a:gd name="connsiteY488" fmla="*/ 9278106 h 9738027"/>
                <a:gd name="connsiteX489" fmla="*/ 9163503 w 14030783"/>
                <a:gd name="connsiteY489" fmla="*/ 9237852 h 9738027"/>
                <a:gd name="connsiteX490" fmla="*/ 9168266 w 14030783"/>
                <a:gd name="connsiteY490" fmla="*/ 9186258 h 9738027"/>
                <a:gd name="connsiteX491" fmla="*/ 9199222 w 14030783"/>
                <a:gd name="connsiteY491" fmla="*/ 9133077 h 9738027"/>
                <a:gd name="connsiteX492" fmla="*/ 9242084 w 14030783"/>
                <a:gd name="connsiteY492" fmla="*/ 9156889 h 9738027"/>
                <a:gd name="connsiteX493" fmla="*/ 9285174 w 14030783"/>
                <a:gd name="connsiteY493" fmla="*/ 9196690 h 9738027"/>
                <a:gd name="connsiteX494" fmla="*/ 9344478 w 14030783"/>
                <a:gd name="connsiteY494" fmla="*/ 9159270 h 9738027"/>
                <a:gd name="connsiteX495" fmla="*/ 9438367 w 14030783"/>
                <a:gd name="connsiteY495" fmla="*/ 9131943 h 9738027"/>
                <a:gd name="connsiteX496" fmla="*/ 9496878 w 14030783"/>
                <a:gd name="connsiteY496" fmla="*/ 9130695 h 9738027"/>
                <a:gd name="connsiteX497" fmla="*/ 9557316 w 14030783"/>
                <a:gd name="connsiteY497" fmla="*/ 9105521 h 9738027"/>
                <a:gd name="connsiteX498" fmla="*/ 9613446 w 14030783"/>
                <a:gd name="connsiteY498" fmla="*/ 9126046 h 9738027"/>
                <a:gd name="connsiteX499" fmla="*/ 9691007 w 14030783"/>
                <a:gd name="connsiteY499" fmla="*/ 9106543 h 9738027"/>
                <a:gd name="connsiteX500" fmla="*/ 9792153 w 14030783"/>
                <a:gd name="connsiteY500" fmla="*/ 9094977 h 9738027"/>
                <a:gd name="connsiteX501" fmla="*/ 9854973 w 14030783"/>
                <a:gd name="connsiteY501" fmla="*/ 9050866 h 9738027"/>
                <a:gd name="connsiteX502" fmla="*/ 9842159 w 14030783"/>
                <a:gd name="connsiteY502" fmla="*/ 9009252 h 9738027"/>
                <a:gd name="connsiteX503" fmla="*/ 9858034 w 14030783"/>
                <a:gd name="connsiteY503" fmla="*/ 8981583 h 9738027"/>
                <a:gd name="connsiteX504" fmla="*/ 9911216 w 14030783"/>
                <a:gd name="connsiteY504" fmla="*/ 8980677 h 9738027"/>
                <a:gd name="connsiteX505" fmla="*/ 9932534 w 14030783"/>
                <a:gd name="connsiteY505" fmla="*/ 8931350 h 9738027"/>
                <a:gd name="connsiteX506" fmla="*/ 9981519 w 14030783"/>
                <a:gd name="connsiteY506" fmla="*/ 8904022 h 9738027"/>
                <a:gd name="connsiteX507" fmla="*/ 10063162 w 14030783"/>
                <a:gd name="connsiteY507" fmla="*/ 8850956 h 9738027"/>
                <a:gd name="connsiteX508" fmla="*/ 10140723 w 14030783"/>
                <a:gd name="connsiteY508" fmla="*/ 8802650 h 9738027"/>
                <a:gd name="connsiteX509" fmla="*/ 10169524 w 14030783"/>
                <a:gd name="connsiteY509" fmla="*/ 8768632 h 9738027"/>
                <a:gd name="connsiteX510" fmla="*/ 10138795 w 14030783"/>
                <a:gd name="connsiteY510" fmla="*/ 8719646 h 9738027"/>
                <a:gd name="connsiteX511" fmla="*/ 10178256 w 14030783"/>
                <a:gd name="connsiteY511" fmla="*/ 8683474 h 9738027"/>
                <a:gd name="connsiteX512" fmla="*/ 10238467 w 14030783"/>
                <a:gd name="connsiteY512" fmla="*/ 8664197 h 9738027"/>
                <a:gd name="connsiteX513" fmla="*/ 10291535 w 14030783"/>
                <a:gd name="connsiteY513" fmla="*/ 8642539 h 9738027"/>
                <a:gd name="connsiteX514" fmla="*/ 10332470 w 14030783"/>
                <a:gd name="connsiteY514" fmla="*/ 8610902 h 9738027"/>
                <a:gd name="connsiteX515" fmla="*/ 10389847 w 14030783"/>
                <a:gd name="connsiteY515" fmla="*/ 8533002 h 9738027"/>
                <a:gd name="connsiteX516" fmla="*/ 10402207 w 14030783"/>
                <a:gd name="connsiteY516" fmla="*/ 8525971 h 9738027"/>
                <a:gd name="connsiteX517" fmla="*/ 10436905 w 14030783"/>
                <a:gd name="connsiteY517" fmla="*/ 8480274 h 9738027"/>
                <a:gd name="connsiteX518" fmla="*/ 10475232 w 14030783"/>
                <a:gd name="connsiteY518" fmla="*/ 8443875 h 9738027"/>
                <a:gd name="connsiteX519" fmla="*/ 10518321 w 14030783"/>
                <a:gd name="connsiteY519" fmla="*/ 8395343 h 9738027"/>
                <a:gd name="connsiteX520" fmla="*/ 10533516 w 14030783"/>
                <a:gd name="connsiteY520" fmla="*/ 8308257 h 9738027"/>
                <a:gd name="connsiteX521" fmla="*/ 10538052 w 14030783"/>
                <a:gd name="connsiteY521" fmla="*/ 8247819 h 9738027"/>
                <a:gd name="connsiteX522" fmla="*/ 10520816 w 14030783"/>
                <a:gd name="connsiteY522" fmla="*/ 8171052 h 9738027"/>
                <a:gd name="connsiteX523" fmla="*/ 10561864 w 14030783"/>
                <a:gd name="connsiteY523" fmla="*/ 8117643 h 9738027"/>
                <a:gd name="connsiteX524" fmla="*/ 10605407 w 14030783"/>
                <a:gd name="connsiteY524" fmla="*/ 8119571 h 9738027"/>
                <a:gd name="connsiteX525" fmla="*/ 10666072 w 14030783"/>
                <a:gd name="connsiteY525" fmla="*/ 8102676 h 9738027"/>
                <a:gd name="connsiteX526" fmla="*/ 10693627 w 14030783"/>
                <a:gd name="connsiteY526" fmla="*/ 8025569 h 9738027"/>
                <a:gd name="connsiteX527" fmla="*/ 10735128 w 14030783"/>
                <a:gd name="connsiteY527" fmla="*/ 7994839 h 9738027"/>
                <a:gd name="connsiteX528" fmla="*/ 10813823 w 14030783"/>
                <a:gd name="connsiteY528" fmla="*/ 7894940 h 9738027"/>
                <a:gd name="connsiteX529" fmla="*/ 10845233 w 14030783"/>
                <a:gd name="connsiteY529" fmla="*/ 7805246 h 9738027"/>
                <a:gd name="connsiteX530" fmla="*/ 10886394 w 14030783"/>
                <a:gd name="connsiteY530" fmla="*/ 7745488 h 9738027"/>
                <a:gd name="connsiteX531" fmla="*/ 10942297 w 14030783"/>
                <a:gd name="connsiteY531" fmla="*/ 7730520 h 9738027"/>
                <a:gd name="connsiteX532" fmla="*/ 10997292 w 14030783"/>
                <a:gd name="connsiteY532" fmla="*/ 7727685 h 9738027"/>
                <a:gd name="connsiteX533" fmla="*/ 10990829 w 14030783"/>
                <a:gd name="connsiteY533" fmla="*/ 7706028 h 9738027"/>
                <a:gd name="connsiteX534" fmla="*/ 10982778 w 14030783"/>
                <a:gd name="connsiteY534" fmla="*/ 7652732 h 9738027"/>
                <a:gd name="connsiteX535" fmla="*/ 10989695 w 14030783"/>
                <a:gd name="connsiteY535" fmla="*/ 7604427 h 9738027"/>
                <a:gd name="connsiteX536" fmla="*/ 10956584 w 14030783"/>
                <a:gd name="connsiteY536" fmla="*/ 7507590 h 9738027"/>
                <a:gd name="connsiteX537" fmla="*/ 10954430 w 14030783"/>
                <a:gd name="connsiteY537" fmla="*/ 7454521 h 9738027"/>
                <a:gd name="connsiteX538" fmla="*/ 11002735 w 14030783"/>
                <a:gd name="connsiteY538" fmla="*/ 7401681 h 9738027"/>
                <a:gd name="connsiteX539" fmla="*/ 11063741 w 14030783"/>
                <a:gd name="connsiteY539" fmla="*/ 7373333 h 9738027"/>
                <a:gd name="connsiteX540" fmla="*/ 11055349 w 14030783"/>
                <a:gd name="connsiteY540" fmla="*/ 7335800 h 9738027"/>
                <a:gd name="connsiteX541" fmla="*/ 11013734 w 14030783"/>
                <a:gd name="connsiteY541" fmla="*/ 7306998 h 9738027"/>
                <a:gd name="connsiteX542" fmla="*/ 10951368 w 14030783"/>
                <a:gd name="connsiteY542" fmla="*/ 7239643 h 9738027"/>
                <a:gd name="connsiteX543" fmla="*/ 10890703 w 14030783"/>
                <a:gd name="connsiteY543" fmla="*/ 7270371 h 9738027"/>
                <a:gd name="connsiteX544" fmla="*/ 10820966 w 14030783"/>
                <a:gd name="connsiteY544" fmla="*/ 7263001 h 9738027"/>
                <a:gd name="connsiteX545" fmla="*/ 10823121 w 14030783"/>
                <a:gd name="connsiteY545" fmla="*/ 7205171 h 9738027"/>
                <a:gd name="connsiteX546" fmla="*/ 10869045 w 14030783"/>
                <a:gd name="connsiteY546" fmla="*/ 7133053 h 9738027"/>
                <a:gd name="connsiteX547" fmla="*/ 10916103 w 14030783"/>
                <a:gd name="connsiteY547" fmla="*/ 7116158 h 9738027"/>
                <a:gd name="connsiteX548" fmla="*/ 10956130 w 14030783"/>
                <a:gd name="connsiteY548" fmla="*/ 7087357 h 9738027"/>
                <a:gd name="connsiteX549" fmla="*/ 11012486 w 14030783"/>
                <a:gd name="connsiteY549" fmla="*/ 7074769 h 9738027"/>
                <a:gd name="connsiteX550" fmla="*/ 11072244 w 14030783"/>
                <a:gd name="connsiteY550" fmla="*/ 7055039 h 9738027"/>
                <a:gd name="connsiteX551" fmla="*/ 10968491 w 14030783"/>
                <a:gd name="connsiteY551" fmla="*/ 6954120 h 9738027"/>
                <a:gd name="connsiteX552" fmla="*/ 10942070 w 14030783"/>
                <a:gd name="connsiteY552" fmla="*/ 6879619 h 9738027"/>
                <a:gd name="connsiteX553" fmla="*/ 11036527 w 14030783"/>
                <a:gd name="connsiteY553" fmla="*/ 6886083 h 9738027"/>
                <a:gd name="connsiteX554" fmla="*/ 11084378 w 14030783"/>
                <a:gd name="connsiteY554" fmla="*/ 6856828 h 9738027"/>
                <a:gd name="connsiteX555" fmla="*/ 11026321 w 14030783"/>
                <a:gd name="connsiteY555" fmla="*/ 6788566 h 9738027"/>
                <a:gd name="connsiteX556" fmla="*/ 10953749 w 14030783"/>
                <a:gd name="connsiteY556" fmla="*/ 6740714 h 9738027"/>
                <a:gd name="connsiteX557" fmla="*/ 10948307 w 14030783"/>
                <a:gd name="connsiteY557" fmla="*/ 6692862 h 9738027"/>
                <a:gd name="connsiteX558" fmla="*/ 10895692 w 14030783"/>
                <a:gd name="connsiteY558" fmla="*/ 6668143 h 9738027"/>
                <a:gd name="connsiteX559" fmla="*/ 10852603 w 14030783"/>
                <a:gd name="connsiteY559" fmla="*/ 6633671 h 9738027"/>
                <a:gd name="connsiteX560" fmla="*/ 10842851 w 14030783"/>
                <a:gd name="connsiteY560" fmla="*/ 6556790 h 9738027"/>
                <a:gd name="connsiteX561" fmla="*/ 10832646 w 14030783"/>
                <a:gd name="connsiteY561" fmla="*/ 6494198 h 9738027"/>
                <a:gd name="connsiteX562" fmla="*/ 10779578 w 14030783"/>
                <a:gd name="connsiteY562" fmla="*/ 6367878 h 9738027"/>
                <a:gd name="connsiteX563" fmla="*/ 10750549 w 14030783"/>
                <a:gd name="connsiteY563" fmla="*/ 6247228 h 9738027"/>
                <a:gd name="connsiteX564" fmla="*/ 10707007 w 14030783"/>
                <a:gd name="connsiteY564" fmla="*/ 6218200 h 9738027"/>
                <a:gd name="connsiteX565" fmla="*/ 10658021 w 14030783"/>
                <a:gd name="connsiteY565" fmla="*/ 6155833 h 9738027"/>
                <a:gd name="connsiteX566" fmla="*/ 10547349 w 14030783"/>
                <a:gd name="connsiteY566" fmla="*/ 6072831 h 9738027"/>
                <a:gd name="connsiteX567" fmla="*/ 10465027 w 14030783"/>
                <a:gd name="connsiteY567" fmla="*/ 6005701 h 9738027"/>
                <a:gd name="connsiteX568" fmla="*/ 10480221 w 14030783"/>
                <a:gd name="connsiteY568" fmla="*/ 5885505 h 9738027"/>
                <a:gd name="connsiteX569" fmla="*/ 10547803 w 14030783"/>
                <a:gd name="connsiteY569" fmla="*/ 5822232 h 9738027"/>
                <a:gd name="connsiteX570" fmla="*/ 10634435 w 14030783"/>
                <a:gd name="connsiteY570" fmla="*/ 5724714 h 9738027"/>
                <a:gd name="connsiteX571" fmla="*/ 10668453 w 14030783"/>
                <a:gd name="connsiteY571" fmla="*/ 5637402 h 9738027"/>
                <a:gd name="connsiteX572" fmla="*/ 10711996 w 14030783"/>
                <a:gd name="connsiteY572" fmla="*/ 5604745 h 9738027"/>
                <a:gd name="connsiteX573" fmla="*/ 10789103 w 14030783"/>
                <a:gd name="connsiteY573" fmla="*/ 5627196 h 9738027"/>
                <a:gd name="connsiteX574" fmla="*/ 10799989 w 14030783"/>
                <a:gd name="connsiteY574" fmla="*/ 5560067 h 9738027"/>
                <a:gd name="connsiteX575" fmla="*/ 10853057 w 14030783"/>
                <a:gd name="connsiteY575" fmla="*/ 5502464 h 9738027"/>
                <a:gd name="connsiteX576" fmla="*/ 10929936 w 14030783"/>
                <a:gd name="connsiteY576" fmla="*/ 5468446 h 9738027"/>
                <a:gd name="connsiteX577" fmla="*/ 10997292 w 14030783"/>
                <a:gd name="connsiteY577" fmla="*/ 5463457 h 9738027"/>
                <a:gd name="connsiteX578" fmla="*/ 11027909 w 14030783"/>
                <a:gd name="connsiteY578" fmla="*/ 5434655 h 9738027"/>
                <a:gd name="connsiteX579" fmla="*/ 11090501 w 14030783"/>
                <a:gd name="connsiteY579" fmla="*/ 5395875 h 9738027"/>
                <a:gd name="connsiteX580" fmla="*/ 11200492 w 14030783"/>
                <a:gd name="connsiteY580" fmla="*/ 5361857 h 9738027"/>
                <a:gd name="connsiteX581" fmla="*/ 11244035 w 14030783"/>
                <a:gd name="connsiteY581" fmla="*/ 5332828 h 9738027"/>
                <a:gd name="connsiteX582" fmla="*/ 11200492 w 14030783"/>
                <a:gd name="connsiteY582" fmla="*/ 5303800 h 9738027"/>
                <a:gd name="connsiteX583" fmla="*/ 10910207 w 14030783"/>
                <a:gd name="connsiteY583" fmla="*/ 5260257 h 9738027"/>
                <a:gd name="connsiteX584" fmla="*/ 10866664 w 14030783"/>
                <a:gd name="connsiteY584" fmla="*/ 5216714 h 9738027"/>
                <a:gd name="connsiteX585" fmla="*/ 10721521 w 14030783"/>
                <a:gd name="connsiteY585" fmla="*/ 5274771 h 9738027"/>
                <a:gd name="connsiteX586" fmla="*/ 10663464 w 14030783"/>
                <a:gd name="connsiteY586" fmla="*/ 5303800 h 9738027"/>
                <a:gd name="connsiteX587" fmla="*/ 10576378 w 14030783"/>
                <a:gd name="connsiteY587" fmla="*/ 5390206 h 9738027"/>
                <a:gd name="connsiteX588" fmla="*/ 10479087 w 14030783"/>
                <a:gd name="connsiteY588" fmla="*/ 5361403 h 9738027"/>
                <a:gd name="connsiteX589" fmla="*/ 10407422 w 14030783"/>
                <a:gd name="connsiteY589" fmla="*/ 5317633 h 9738027"/>
                <a:gd name="connsiteX590" fmla="*/ 10387692 w 14030783"/>
                <a:gd name="connsiteY590" fmla="*/ 5245743 h 9738027"/>
                <a:gd name="connsiteX591" fmla="*/ 10402207 w 14030783"/>
                <a:gd name="connsiteY591" fmla="*/ 5187685 h 9738027"/>
                <a:gd name="connsiteX592" fmla="*/ 10431235 w 14030783"/>
                <a:gd name="connsiteY592" fmla="*/ 5144143 h 9738027"/>
                <a:gd name="connsiteX593" fmla="*/ 10387692 w 14030783"/>
                <a:gd name="connsiteY593" fmla="*/ 5115114 h 9738027"/>
                <a:gd name="connsiteX594" fmla="*/ 10329635 w 14030783"/>
                <a:gd name="connsiteY594" fmla="*/ 5100600 h 9738027"/>
                <a:gd name="connsiteX595" fmla="*/ 10242549 w 14030783"/>
                <a:gd name="connsiteY595" fmla="*/ 5071571 h 9738027"/>
                <a:gd name="connsiteX596" fmla="*/ 10199007 w 14030783"/>
                <a:gd name="connsiteY596" fmla="*/ 5057057 h 9738027"/>
                <a:gd name="connsiteX597" fmla="*/ 10112602 w 14030783"/>
                <a:gd name="connsiteY597" fmla="*/ 5028028 h 9738027"/>
                <a:gd name="connsiteX598" fmla="*/ 10083346 w 14030783"/>
                <a:gd name="connsiteY598" fmla="*/ 4921665 h 9738027"/>
                <a:gd name="connsiteX599" fmla="*/ 10088789 w 14030783"/>
                <a:gd name="connsiteY599" fmla="*/ 4868598 h 9738027"/>
                <a:gd name="connsiteX600" fmla="*/ 10141403 w 14030783"/>
                <a:gd name="connsiteY600" fmla="*/ 4758381 h 9738027"/>
                <a:gd name="connsiteX601" fmla="*/ 10227809 w 14030783"/>
                <a:gd name="connsiteY601" fmla="*/ 4753164 h 9738027"/>
                <a:gd name="connsiteX602" fmla="*/ 10301060 w 14030783"/>
                <a:gd name="connsiteY602" fmla="*/ 4791490 h 9738027"/>
                <a:gd name="connsiteX603" fmla="*/ 10350727 w 14030783"/>
                <a:gd name="connsiteY603" fmla="*/ 4762462 h 9738027"/>
                <a:gd name="connsiteX604" fmla="*/ 10404021 w 14030783"/>
                <a:gd name="connsiteY604" fmla="*/ 4752710 h 9738027"/>
                <a:gd name="connsiteX605" fmla="*/ 10461851 w 14030783"/>
                <a:gd name="connsiteY605" fmla="*/ 4698963 h 9738027"/>
                <a:gd name="connsiteX606" fmla="*/ 10486117 w 14030783"/>
                <a:gd name="connsiteY606" fmla="*/ 4607114 h 9738027"/>
                <a:gd name="connsiteX607" fmla="*/ 10530341 w 14030783"/>
                <a:gd name="connsiteY607" fmla="*/ 4532502 h 9738027"/>
                <a:gd name="connsiteX608" fmla="*/ 10634435 w 14030783"/>
                <a:gd name="connsiteY608" fmla="*/ 4520028 h 9738027"/>
                <a:gd name="connsiteX609" fmla="*/ 10677978 w 14030783"/>
                <a:gd name="connsiteY609" fmla="*/ 4491000 h 9738027"/>
                <a:gd name="connsiteX610" fmla="*/ 10750549 w 14030783"/>
                <a:gd name="connsiteY610" fmla="*/ 4403914 h 9738027"/>
                <a:gd name="connsiteX611" fmla="*/ 10794092 w 14030783"/>
                <a:gd name="connsiteY611" fmla="*/ 4360371 h 9738027"/>
                <a:gd name="connsiteX612" fmla="*/ 10814503 w 14030783"/>
                <a:gd name="connsiteY612" fmla="*/ 4302314 h 9738027"/>
                <a:gd name="connsiteX613" fmla="*/ 10887528 w 14030783"/>
                <a:gd name="connsiteY613" fmla="*/ 4251514 h 9738027"/>
                <a:gd name="connsiteX614" fmla="*/ 11016116 w 14030783"/>
                <a:gd name="connsiteY614" fmla="*/ 4232464 h 9738027"/>
                <a:gd name="connsiteX615" fmla="*/ 11142209 w 14030783"/>
                <a:gd name="connsiteY615" fmla="*/ 4307983 h 9738027"/>
                <a:gd name="connsiteX616" fmla="*/ 11165794 w 14030783"/>
                <a:gd name="connsiteY616" fmla="*/ 4433170 h 9738027"/>
                <a:gd name="connsiteX617" fmla="*/ 11117489 w 14030783"/>
                <a:gd name="connsiteY617" fmla="*/ 4505514 h 9738027"/>
                <a:gd name="connsiteX618" fmla="*/ 11087553 w 14030783"/>
                <a:gd name="connsiteY618" fmla="*/ 4551552 h 9738027"/>
                <a:gd name="connsiteX619" fmla="*/ 11088687 w 14030783"/>
                <a:gd name="connsiteY619" fmla="*/ 4577632 h 9738027"/>
                <a:gd name="connsiteX620" fmla="*/ 11026321 w 14030783"/>
                <a:gd name="connsiteY620" fmla="*/ 4592600 h 9738027"/>
                <a:gd name="connsiteX621" fmla="*/ 11011807 w 14030783"/>
                <a:gd name="connsiteY621" fmla="*/ 4650657 h 9738027"/>
                <a:gd name="connsiteX622" fmla="*/ 11098892 w 14030783"/>
                <a:gd name="connsiteY622" fmla="*/ 4665171 h 9738027"/>
                <a:gd name="connsiteX623" fmla="*/ 11055349 w 14030783"/>
                <a:gd name="connsiteY623" fmla="*/ 4708714 h 9738027"/>
                <a:gd name="connsiteX624" fmla="*/ 11040835 w 14030783"/>
                <a:gd name="connsiteY624" fmla="*/ 4752257 h 9738027"/>
                <a:gd name="connsiteX625" fmla="*/ 11055349 w 14030783"/>
                <a:gd name="connsiteY625" fmla="*/ 4781285 h 9738027"/>
                <a:gd name="connsiteX626" fmla="*/ 11098892 w 14030783"/>
                <a:gd name="connsiteY626" fmla="*/ 4737743 h 9738027"/>
                <a:gd name="connsiteX627" fmla="*/ 11229521 w 14030783"/>
                <a:gd name="connsiteY627" fmla="*/ 4650657 h 9738027"/>
                <a:gd name="connsiteX628" fmla="*/ 11287578 w 14030783"/>
                <a:gd name="connsiteY628" fmla="*/ 4636143 h 9738027"/>
                <a:gd name="connsiteX629" fmla="*/ 11374664 w 14030783"/>
                <a:gd name="connsiteY629" fmla="*/ 4592600 h 9738027"/>
                <a:gd name="connsiteX630" fmla="*/ 11461749 w 14030783"/>
                <a:gd name="connsiteY630" fmla="*/ 4549057 h 9738027"/>
                <a:gd name="connsiteX631" fmla="*/ 11577864 w 14030783"/>
                <a:gd name="connsiteY631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923235 w 14030783"/>
                <a:gd name="connsiteY119" fmla="*/ 1326885 h 9738027"/>
                <a:gd name="connsiteX120" fmla="*/ 9809956 w 14030783"/>
                <a:gd name="connsiteY120" fmla="*/ 1559568 h 9738027"/>
                <a:gd name="connsiteX121" fmla="*/ 9775258 w 14030783"/>
                <a:gd name="connsiteY121" fmla="*/ 1641438 h 9738027"/>
                <a:gd name="connsiteX122" fmla="*/ 9750765 w 14030783"/>
                <a:gd name="connsiteY122" fmla="*/ 1691896 h 9738027"/>
                <a:gd name="connsiteX123" fmla="*/ 9720717 w 14030783"/>
                <a:gd name="connsiteY123" fmla="*/ 1775014 h 9738027"/>
                <a:gd name="connsiteX124" fmla="*/ 9664586 w 14030783"/>
                <a:gd name="connsiteY124" fmla="*/ 1893170 h 9738027"/>
                <a:gd name="connsiteX125" fmla="*/ 9614354 w 14030783"/>
                <a:gd name="connsiteY125" fmla="*/ 1939093 h 9738027"/>
                <a:gd name="connsiteX126" fmla="*/ 9657442 w 14030783"/>
                <a:gd name="connsiteY126" fmla="*/ 1994543 h 9738027"/>
                <a:gd name="connsiteX127" fmla="*/ 9727860 w 14030783"/>
                <a:gd name="connsiteY127" fmla="*/ 2082195 h 9738027"/>
                <a:gd name="connsiteX128" fmla="*/ 9887063 w 14030783"/>
                <a:gd name="connsiteY128" fmla="*/ 2040694 h 9738027"/>
                <a:gd name="connsiteX129" fmla="*/ 9952264 w 14030783"/>
                <a:gd name="connsiteY129" fmla="*/ 2067114 h 9738027"/>
                <a:gd name="connsiteX130" fmla="*/ 10010321 w 14030783"/>
                <a:gd name="connsiteY130" fmla="*/ 2096143 h 9738027"/>
                <a:gd name="connsiteX131" fmla="*/ 10053864 w 14030783"/>
                <a:gd name="connsiteY131" fmla="*/ 2110657 h 9738027"/>
                <a:gd name="connsiteX132" fmla="*/ 10068378 w 14030783"/>
                <a:gd name="connsiteY132" fmla="*/ 2067114 h 9738027"/>
                <a:gd name="connsiteX133" fmla="*/ 10156485 w 14030783"/>
                <a:gd name="connsiteY133" fmla="*/ 2001233 h 9738027"/>
                <a:gd name="connsiteX134" fmla="*/ 10285865 w 14030783"/>
                <a:gd name="connsiteY134" fmla="*/ 2007129 h 9738027"/>
                <a:gd name="connsiteX135" fmla="*/ 10387692 w 14030783"/>
                <a:gd name="connsiteY135" fmla="*/ 2067114 h 9738027"/>
                <a:gd name="connsiteX136" fmla="*/ 10416721 w 14030783"/>
                <a:gd name="connsiteY136" fmla="*/ 2110657 h 9738027"/>
                <a:gd name="connsiteX137" fmla="*/ 10476933 w 14030783"/>
                <a:gd name="connsiteY137" fmla="*/ 2173930 h 9738027"/>
                <a:gd name="connsiteX138" fmla="*/ 10566399 w 14030783"/>
                <a:gd name="connsiteY138" fmla="*/ 2261243 h 9738027"/>
                <a:gd name="connsiteX139" fmla="*/ 10590892 w 14030783"/>
                <a:gd name="connsiteY139" fmla="*/ 2328371 h 9738027"/>
                <a:gd name="connsiteX140" fmla="*/ 10576378 w 14030783"/>
                <a:gd name="connsiteY140" fmla="*/ 2429971 h 9738027"/>
                <a:gd name="connsiteX141" fmla="*/ 10489292 w 14030783"/>
                <a:gd name="connsiteY141" fmla="*/ 2415457 h 9738027"/>
                <a:gd name="connsiteX142" fmla="*/ 10366035 w 14030783"/>
                <a:gd name="connsiteY142" fmla="*/ 2384614 h 9738027"/>
                <a:gd name="connsiteX143" fmla="*/ 10081191 w 14030783"/>
                <a:gd name="connsiteY143" fmla="*/ 2437115 h 9738027"/>
                <a:gd name="connsiteX144" fmla="*/ 10049554 w 14030783"/>
                <a:gd name="connsiteY144" fmla="*/ 2519439 h 9738027"/>
                <a:gd name="connsiteX145" fmla="*/ 9954417 w 14030783"/>
                <a:gd name="connsiteY145" fmla="*/ 2541550 h 9738027"/>
                <a:gd name="connsiteX146" fmla="*/ 9875498 w 14030783"/>
                <a:gd name="connsiteY146" fmla="*/ 2529870 h 9738027"/>
                <a:gd name="connsiteX147" fmla="*/ 9823336 w 14030783"/>
                <a:gd name="connsiteY147" fmla="*/ 2608678 h 9738027"/>
                <a:gd name="connsiteX148" fmla="*/ 9749064 w 14030783"/>
                <a:gd name="connsiteY148" fmla="*/ 2705743 h 9738027"/>
                <a:gd name="connsiteX149" fmla="*/ 9647464 w 14030783"/>
                <a:gd name="connsiteY149" fmla="*/ 2807343 h 9738027"/>
                <a:gd name="connsiteX150" fmla="*/ 9415235 w 14030783"/>
                <a:gd name="connsiteY150" fmla="*/ 2821857 h 9738027"/>
                <a:gd name="connsiteX151" fmla="*/ 9371692 w 14030783"/>
                <a:gd name="connsiteY151" fmla="*/ 2850885 h 9738027"/>
                <a:gd name="connsiteX152" fmla="*/ 9313635 w 14030783"/>
                <a:gd name="connsiteY152" fmla="*/ 2923457 h 9738027"/>
                <a:gd name="connsiteX153" fmla="*/ 9284607 w 14030783"/>
                <a:gd name="connsiteY153" fmla="*/ 2967000 h 9738027"/>
                <a:gd name="connsiteX154" fmla="*/ 9197521 w 14030783"/>
                <a:gd name="connsiteY154" fmla="*/ 3025057 h 9738027"/>
                <a:gd name="connsiteX155" fmla="*/ 9095921 w 14030783"/>
                <a:gd name="connsiteY155" fmla="*/ 3010543 h 9738027"/>
                <a:gd name="connsiteX156" fmla="*/ 9052378 w 14030783"/>
                <a:gd name="connsiteY156" fmla="*/ 2981514 h 9738027"/>
                <a:gd name="connsiteX157" fmla="*/ 8950778 w 14030783"/>
                <a:gd name="connsiteY157" fmla="*/ 2952485 h 9738027"/>
                <a:gd name="connsiteX158" fmla="*/ 8863692 w 14030783"/>
                <a:gd name="connsiteY158" fmla="*/ 2923457 h 9738027"/>
                <a:gd name="connsiteX159" fmla="*/ 8820149 w 14030783"/>
                <a:gd name="connsiteY159" fmla="*/ 2937971 h 9738027"/>
                <a:gd name="connsiteX160" fmla="*/ 8762092 w 14030783"/>
                <a:gd name="connsiteY160" fmla="*/ 3068600 h 9738027"/>
                <a:gd name="connsiteX161" fmla="*/ 8747578 w 14030783"/>
                <a:gd name="connsiteY161" fmla="*/ 3112143 h 9738027"/>
                <a:gd name="connsiteX162" fmla="*/ 8733064 w 14030783"/>
                <a:gd name="connsiteY162" fmla="*/ 3155685 h 9738027"/>
                <a:gd name="connsiteX163" fmla="*/ 8776607 w 14030783"/>
                <a:gd name="connsiteY163" fmla="*/ 3358885 h 9738027"/>
                <a:gd name="connsiteX164" fmla="*/ 8791121 w 14030783"/>
                <a:gd name="connsiteY164" fmla="*/ 3402428 h 9738027"/>
                <a:gd name="connsiteX165" fmla="*/ 8689521 w 14030783"/>
                <a:gd name="connsiteY165" fmla="*/ 3460485 h 9738027"/>
                <a:gd name="connsiteX166" fmla="*/ 8602435 w 14030783"/>
                <a:gd name="connsiteY166" fmla="*/ 3504028 h 9738027"/>
                <a:gd name="connsiteX167" fmla="*/ 8566035 w 14030783"/>
                <a:gd name="connsiteY167" fmla="*/ 3552107 h 9738027"/>
                <a:gd name="connsiteX168" fmla="*/ 8500835 w 14030783"/>
                <a:gd name="connsiteY168" fmla="*/ 3620143 h 9738027"/>
                <a:gd name="connsiteX169" fmla="*/ 8428490 w 14030783"/>
                <a:gd name="connsiteY169" fmla="*/ 3652459 h 9738027"/>
                <a:gd name="connsiteX170" fmla="*/ 8375423 w 14030783"/>
                <a:gd name="connsiteY170" fmla="*/ 3686024 h 9738027"/>
                <a:gd name="connsiteX171" fmla="*/ 8261010 w 14030783"/>
                <a:gd name="connsiteY171" fmla="*/ 3787170 h 9738027"/>
                <a:gd name="connsiteX172" fmla="*/ 8137751 w 14030783"/>
                <a:gd name="connsiteY172" fmla="*/ 3783882 h 9738027"/>
                <a:gd name="connsiteX173" fmla="*/ 7977641 w 14030783"/>
                <a:gd name="connsiteY173" fmla="*/ 3772203 h 9738027"/>
                <a:gd name="connsiteX174" fmla="*/ 7876721 w 14030783"/>
                <a:gd name="connsiteY174" fmla="*/ 3765285 h 9738027"/>
                <a:gd name="connsiteX175" fmla="*/ 7760607 w 14030783"/>
                <a:gd name="connsiteY175" fmla="*/ 3760750 h 9738027"/>
                <a:gd name="connsiteX176" fmla="*/ 7695632 w 14030783"/>
                <a:gd name="connsiteY176" fmla="*/ 3787397 h 9738027"/>
                <a:gd name="connsiteX177" fmla="*/ 7649709 w 14030783"/>
                <a:gd name="connsiteY177" fmla="*/ 3813818 h 9738027"/>
                <a:gd name="connsiteX178" fmla="*/ 7601403 w 14030783"/>
                <a:gd name="connsiteY178" fmla="*/ 3835702 h 9738027"/>
                <a:gd name="connsiteX179" fmla="*/ 7499349 w 14030783"/>
                <a:gd name="connsiteY179" fmla="*/ 3881400 h 9738027"/>
                <a:gd name="connsiteX180" fmla="*/ 7455807 w 14030783"/>
                <a:gd name="connsiteY180" fmla="*/ 3910428 h 9738027"/>
                <a:gd name="connsiteX181" fmla="*/ 7426778 w 14030783"/>
                <a:gd name="connsiteY181" fmla="*/ 3953971 h 9738027"/>
                <a:gd name="connsiteX182" fmla="*/ 7339692 w 14030783"/>
                <a:gd name="connsiteY182" fmla="*/ 3983000 h 9738027"/>
                <a:gd name="connsiteX183" fmla="*/ 7209064 w 14030783"/>
                <a:gd name="connsiteY183" fmla="*/ 4012028 h 9738027"/>
                <a:gd name="connsiteX184" fmla="*/ 7123678 w 14030783"/>
                <a:gd name="connsiteY184" fmla="*/ 3927551 h 9738027"/>
                <a:gd name="connsiteX185" fmla="*/ 7020378 w 14030783"/>
                <a:gd name="connsiteY185" fmla="*/ 3924943 h 9738027"/>
                <a:gd name="connsiteX186" fmla="*/ 6915604 w 14030783"/>
                <a:gd name="connsiteY186" fmla="*/ 3941952 h 9738027"/>
                <a:gd name="connsiteX187" fmla="*/ 6788149 w 14030783"/>
                <a:gd name="connsiteY187" fmla="*/ 3905213 h 9738027"/>
                <a:gd name="connsiteX188" fmla="*/ 6676571 w 14030783"/>
                <a:gd name="connsiteY188" fmla="*/ 3860989 h 9738027"/>
                <a:gd name="connsiteX189" fmla="*/ 6584722 w 14030783"/>
                <a:gd name="connsiteY189" fmla="*/ 3822435 h 9738027"/>
                <a:gd name="connsiteX190" fmla="*/ 6526892 w 14030783"/>
                <a:gd name="connsiteY190" fmla="*/ 3798396 h 9738027"/>
                <a:gd name="connsiteX191" fmla="*/ 6466680 w 14030783"/>
                <a:gd name="connsiteY191" fmla="*/ 3781501 h 9738027"/>
                <a:gd name="connsiteX192" fmla="*/ 6265635 w 14030783"/>
                <a:gd name="connsiteY192" fmla="*/ 3692714 h 9738027"/>
                <a:gd name="connsiteX193" fmla="*/ 6207578 w 14030783"/>
                <a:gd name="connsiteY193" fmla="*/ 3678200 h 9738027"/>
                <a:gd name="connsiteX194" fmla="*/ 5960835 w 14030783"/>
                <a:gd name="connsiteY194" fmla="*/ 3663685 h 9738027"/>
                <a:gd name="connsiteX195" fmla="*/ 5627007 w 14030783"/>
                <a:gd name="connsiteY195" fmla="*/ 3663685 h 9738027"/>
                <a:gd name="connsiteX196" fmla="*/ 5568949 w 14030783"/>
                <a:gd name="connsiteY196" fmla="*/ 3678200 h 9738027"/>
                <a:gd name="connsiteX197" fmla="*/ 5481864 w 14030783"/>
                <a:gd name="connsiteY197" fmla="*/ 3692714 h 9738027"/>
                <a:gd name="connsiteX198" fmla="*/ 5293178 w 14030783"/>
                <a:gd name="connsiteY198" fmla="*/ 3678200 h 9738027"/>
                <a:gd name="connsiteX199" fmla="*/ 5206092 w 14030783"/>
                <a:gd name="connsiteY199" fmla="*/ 3620143 h 9738027"/>
                <a:gd name="connsiteX200" fmla="*/ 5191578 w 14030783"/>
                <a:gd name="connsiteY200" fmla="*/ 3576600 h 9738027"/>
                <a:gd name="connsiteX201" fmla="*/ 5104492 w 14030783"/>
                <a:gd name="connsiteY201" fmla="*/ 3489514 h 9738027"/>
                <a:gd name="connsiteX202" fmla="*/ 5070701 w 14030783"/>
                <a:gd name="connsiteY202" fmla="*/ 3392450 h 9738027"/>
                <a:gd name="connsiteX203" fmla="*/ 5022623 w 14030783"/>
                <a:gd name="connsiteY203" fmla="*/ 3281325 h 9738027"/>
                <a:gd name="connsiteX204" fmla="*/ 5031921 w 14030783"/>
                <a:gd name="connsiteY204" fmla="*/ 3213743 h 9738027"/>
                <a:gd name="connsiteX205" fmla="*/ 4959349 w 14030783"/>
                <a:gd name="connsiteY205" fmla="*/ 3199228 h 9738027"/>
                <a:gd name="connsiteX206" fmla="*/ 4879408 w 14030783"/>
                <a:gd name="connsiteY206" fmla="*/ 3194693 h 9738027"/>
                <a:gd name="connsiteX207" fmla="*/ 4785178 w 14030783"/>
                <a:gd name="connsiteY207" fmla="*/ 3141171 h 9738027"/>
                <a:gd name="connsiteX208" fmla="*/ 4727121 w 14030783"/>
                <a:gd name="connsiteY208" fmla="*/ 3054085 h 9738027"/>
                <a:gd name="connsiteX209" fmla="*/ 4683578 w 14030783"/>
                <a:gd name="connsiteY209" fmla="*/ 3039571 h 9738027"/>
                <a:gd name="connsiteX210" fmla="*/ 4640035 w 14030783"/>
                <a:gd name="connsiteY210" fmla="*/ 3010543 h 9738027"/>
                <a:gd name="connsiteX211" fmla="*/ 4494892 w 14030783"/>
                <a:gd name="connsiteY211" fmla="*/ 2981514 h 9738027"/>
                <a:gd name="connsiteX212" fmla="*/ 4318113 w 14030783"/>
                <a:gd name="connsiteY212" fmla="*/ 2930828 h 9738027"/>
                <a:gd name="connsiteX213" fmla="*/ 4132035 w 14030783"/>
                <a:gd name="connsiteY213" fmla="*/ 2894428 h 9738027"/>
                <a:gd name="connsiteX214" fmla="*/ 4056856 w 14030783"/>
                <a:gd name="connsiteY214" fmla="*/ 2901119 h 9738027"/>
                <a:gd name="connsiteX215" fmla="*/ 3975213 w 14030783"/>
                <a:gd name="connsiteY215" fmla="*/ 2864946 h 9738027"/>
                <a:gd name="connsiteX216" fmla="*/ 3950948 w 14030783"/>
                <a:gd name="connsiteY216" fmla="*/ 2777520 h 9738027"/>
                <a:gd name="connsiteX217" fmla="*/ 4034292 w 14030783"/>
                <a:gd name="connsiteY217" fmla="*/ 2620358 h 9738027"/>
                <a:gd name="connsiteX218" fmla="*/ 4030435 w 14030783"/>
                <a:gd name="connsiteY218" fmla="*/ 2488028 h 9738027"/>
                <a:gd name="connsiteX219" fmla="*/ 3996871 w 14030783"/>
                <a:gd name="connsiteY219" fmla="*/ 2328144 h 9738027"/>
                <a:gd name="connsiteX220" fmla="*/ 3936433 w 14030783"/>
                <a:gd name="connsiteY220" fmla="*/ 2221328 h 9738027"/>
                <a:gd name="connsiteX221" fmla="*/ 3914321 w 14030783"/>
                <a:gd name="connsiteY221" fmla="*/ 2139685 h 9738027"/>
                <a:gd name="connsiteX222" fmla="*/ 3783466 w 14030783"/>
                <a:gd name="connsiteY222" fmla="*/ 1999305 h 9738027"/>
                <a:gd name="connsiteX223" fmla="*/ 3712823 w 14030783"/>
                <a:gd name="connsiteY223" fmla="*/ 1951226 h 9738027"/>
                <a:gd name="connsiteX224" fmla="*/ 3606913 w 14030783"/>
                <a:gd name="connsiteY224" fmla="*/ 1968122 h 9738027"/>
                <a:gd name="connsiteX225" fmla="*/ 3493407 w 14030783"/>
                <a:gd name="connsiteY225" fmla="*/ 1951000 h 9738027"/>
                <a:gd name="connsiteX226" fmla="*/ 3464378 w 14030783"/>
                <a:gd name="connsiteY226" fmla="*/ 1907457 h 9738027"/>
                <a:gd name="connsiteX227" fmla="*/ 3406321 w 14030783"/>
                <a:gd name="connsiteY227" fmla="*/ 1849400 h 9738027"/>
                <a:gd name="connsiteX228" fmla="*/ 3322524 w 14030783"/>
                <a:gd name="connsiteY228" fmla="*/ 1756418 h 9738027"/>
                <a:gd name="connsiteX229" fmla="*/ 3297577 w 14030783"/>
                <a:gd name="connsiteY229" fmla="*/ 1640757 h 9738027"/>
                <a:gd name="connsiteX230" fmla="*/ 3261178 w 14030783"/>
                <a:gd name="connsiteY230" fmla="*/ 1588143 h 9738027"/>
                <a:gd name="connsiteX231" fmla="*/ 3133158 w 14030783"/>
                <a:gd name="connsiteY231" fmla="*/ 1569319 h 9738027"/>
                <a:gd name="connsiteX232" fmla="*/ 3066255 w 14030783"/>
                <a:gd name="connsiteY232" fmla="*/ 1617626 h 9738027"/>
                <a:gd name="connsiteX233" fmla="*/ 3031557 w 14030783"/>
                <a:gd name="connsiteY233" fmla="*/ 1714235 h 9738027"/>
                <a:gd name="connsiteX234" fmla="*/ 3014435 w 14030783"/>
                <a:gd name="connsiteY234" fmla="*/ 1776828 h 9738027"/>
                <a:gd name="connsiteX235" fmla="*/ 2949235 w 14030783"/>
                <a:gd name="connsiteY235" fmla="*/ 1808012 h 9738027"/>
                <a:gd name="connsiteX236" fmla="*/ 2829379 w 14030783"/>
                <a:gd name="connsiteY236" fmla="*/ 1820258 h 9738027"/>
                <a:gd name="connsiteX237" fmla="*/ 2804998 w 14030783"/>
                <a:gd name="connsiteY237" fmla="*/ 1842257 h 9738027"/>
                <a:gd name="connsiteX238" fmla="*/ 2772682 w 14030783"/>
                <a:gd name="connsiteY238" fmla="*/ 1878428 h 9738027"/>
                <a:gd name="connsiteX239" fmla="*/ 2757942 w 14030783"/>
                <a:gd name="connsiteY239" fmla="*/ 1998851 h 9738027"/>
                <a:gd name="connsiteX240" fmla="*/ 2772001 w 14030783"/>
                <a:gd name="connsiteY240" fmla="*/ 2139913 h 9738027"/>
                <a:gd name="connsiteX241" fmla="*/ 2771547 w 14030783"/>
                <a:gd name="connsiteY241" fmla="*/ 2255572 h 9738027"/>
                <a:gd name="connsiteX242" fmla="*/ 2695121 w 14030783"/>
                <a:gd name="connsiteY242" fmla="*/ 2328371 h 9738027"/>
                <a:gd name="connsiteX243" fmla="*/ 2457904 w 14030783"/>
                <a:gd name="connsiteY243" fmla="*/ 2320320 h 9738027"/>
                <a:gd name="connsiteX244" fmla="*/ 2317749 w 14030783"/>
                <a:gd name="connsiteY244" fmla="*/ 2284828 h 9738027"/>
                <a:gd name="connsiteX245" fmla="*/ 2274207 w 14030783"/>
                <a:gd name="connsiteY245" fmla="*/ 2270314 h 9738027"/>
                <a:gd name="connsiteX246" fmla="*/ 2143578 w 14030783"/>
                <a:gd name="connsiteY246" fmla="*/ 2284828 h 9738027"/>
                <a:gd name="connsiteX247" fmla="*/ 2129064 w 14030783"/>
                <a:gd name="connsiteY247" fmla="*/ 2357400 h 9738027"/>
                <a:gd name="connsiteX248" fmla="*/ 2099808 w 14030783"/>
                <a:gd name="connsiteY248" fmla="*/ 2463763 h 9738027"/>
                <a:gd name="connsiteX249" fmla="*/ 2070553 w 14030783"/>
                <a:gd name="connsiteY249" fmla="*/ 2561053 h 9738027"/>
                <a:gd name="connsiteX250" fmla="*/ 2027464 w 14030783"/>
                <a:gd name="connsiteY250" fmla="*/ 2647459 h 9738027"/>
                <a:gd name="connsiteX251" fmla="*/ 2025309 w 14030783"/>
                <a:gd name="connsiteY251" fmla="*/ 2780695 h 9738027"/>
                <a:gd name="connsiteX252" fmla="*/ 2085295 w 14030783"/>
                <a:gd name="connsiteY252" fmla="*/ 2852813 h 9738027"/>
                <a:gd name="connsiteX253" fmla="*/ 2020093 w 14030783"/>
                <a:gd name="connsiteY253" fmla="*/ 2903953 h 9738027"/>
                <a:gd name="connsiteX254" fmla="*/ 1918493 w 14030783"/>
                <a:gd name="connsiteY254" fmla="*/ 2846576 h 9738027"/>
                <a:gd name="connsiteX255" fmla="*/ 1817348 w 14030783"/>
                <a:gd name="connsiteY255" fmla="*/ 2863245 h 9738027"/>
                <a:gd name="connsiteX256" fmla="*/ 1621064 w 14030783"/>
                <a:gd name="connsiteY256" fmla="*/ 2908943 h 9738027"/>
                <a:gd name="connsiteX257" fmla="*/ 1582510 w 14030783"/>
                <a:gd name="connsiteY257" fmla="*/ 2933435 h 9738027"/>
                <a:gd name="connsiteX258" fmla="*/ 1512773 w 14030783"/>
                <a:gd name="connsiteY258" fmla="*/ 2955320 h 9738027"/>
                <a:gd name="connsiteX259" fmla="*/ 1517309 w 14030783"/>
                <a:gd name="connsiteY259" fmla="*/ 3013150 h 9738027"/>
                <a:gd name="connsiteX260" fmla="*/ 1549173 w 14030783"/>
                <a:gd name="connsiteY260" fmla="*/ 3107153 h 9738027"/>
                <a:gd name="connsiteX261" fmla="*/ 1592716 w 14030783"/>
                <a:gd name="connsiteY261" fmla="*/ 3191403 h 9738027"/>
                <a:gd name="connsiteX262" fmla="*/ 1641135 w 14030783"/>
                <a:gd name="connsiteY262" fmla="*/ 3379977 h 9738027"/>
                <a:gd name="connsiteX263" fmla="*/ 1679235 w 14030783"/>
                <a:gd name="connsiteY263" fmla="*/ 3515708 h 9738027"/>
                <a:gd name="connsiteX264" fmla="*/ 1611766 w 14030783"/>
                <a:gd name="connsiteY264" fmla="*/ 3576373 h 9738027"/>
                <a:gd name="connsiteX265" fmla="*/ 1603941 w 14030783"/>
                <a:gd name="connsiteY265" fmla="*/ 3629214 h 9738027"/>
                <a:gd name="connsiteX266" fmla="*/ 1562554 w 14030783"/>
                <a:gd name="connsiteY266" fmla="*/ 3677633 h 9738027"/>
                <a:gd name="connsiteX267" fmla="*/ 1524454 w 14030783"/>
                <a:gd name="connsiteY267" fmla="*/ 3753833 h 9738027"/>
                <a:gd name="connsiteX268" fmla="*/ 1548492 w 14030783"/>
                <a:gd name="connsiteY268" fmla="*/ 3852371 h 9738027"/>
                <a:gd name="connsiteX269" fmla="*/ 1504949 w 14030783"/>
                <a:gd name="connsiteY269" fmla="*/ 3866885 h 9738027"/>
                <a:gd name="connsiteX270" fmla="*/ 1446892 w 14030783"/>
                <a:gd name="connsiteY270" fmla="*/ 3881400 h 9738027"/>
                <a:gd name="connsiteX271" fmla="*/ 1427615 w 14030783"/>
                <a:gd name="connsiteY271" fmla="*/ 3913037 h 9738027"/>
                <a:gd name="connsiteX272" fmla="*/ 1374548 w 14030783"/>
                <a:gd name="connsiteY272" fmla="*/ 3939910 h 9738027"/>
                <a:gd name="connsiteX273" fmla="*/ 1333386 w 14030783"/>
                <a:gd name="connsiteY273" fmla="*/ 3980845 h 9738027"/>
                <a:gd name="connsiteX274" fmla="*/ 1200149 w 14030783"/>
                <a:gd name="connsiteY274" fmla="*/ 4041057 h 9738027"/>
                <a:gd name="connsiteX275" fmla="*/ 1132114 w 14030783"/>
                <a:gd name="connsiteY275" fmla="*/ 4089135 h 9738027"/>
                <a:gd name="connsiteX276" fmla="*/ 1102858 w 14030783"/>
                <a:gd name="connsiteY276" fmla="*/ 4120319 h 9738027"/>
                <a:gd name="connsiteX277" fmla="*/ 1052398 w 14030783"/>
                <a:gd name="connsiteY277" fmla="*/ 4154337 h 9738027"/>
                <a:gd name="connsiteX278" fmla="*/ 996269 w 14030783"/>
                <a:gd name="connsiteY278" fmla="*/ 4183591 h 9738027"/>
                <a:gd name="connsiteX279" fmla="*/ 870857 w 14030783"/>
                <a:gd name="connsiteY279" fmla="*/ 4203322 h 9738027"/>
                <a:gd name="connsiteX280" fmla="*/ 759958 w 14030783"/>
                <a:gd name="connsiteY280" fmla="*/ 4204229 h 9738027"/>
                <a:gd name="connsiteX281" fmla="*/ 716642 w 14030783"/>
                <a:gd name="connsiteY281" fmla="*/ 4307531 h 9738027"/>
                <a:gd name="connsiteX282" fmla="*/ 648607 w 14030783"/>
                <a:gd name="connsiteY282" fmla="*/ 4389400 h 9738027"/>
                <a:gd name="connsiteX283" fmla="*/ 561521 w 14030783"/>
                <a:gd name="connsiteY283" fmla="*/ 4432943 h 9738027"/>
                <a:gd name="connsiteX284" fmla="*/ 474435 w 14030783"/>
                <a:gd name="connsiteY284" fmla="*/ 4418428 h 9738027"/>
                <a:gd name="connsiteX285" fmla="*/ 459921 w 14030783"/>
                <a:gd name="connsiteY285" fmla="*/ 4374885 h 9738027"/>
                <a:gd name="connsiteX286" fmla="*/ 416378 w 14030783"/>
                <a:gd name="connsiteY286" fmla="*/ 4345857 h 9738027"/>
                <a:gd name="connsiteX287" fmla="*/ 358321 w 14030783"/>
                <a:gd name="connsiteY287" fmla="*/ 4360371 h 9738027"/>
                <a:gd name="connsiteX288" fmla="*/ 300264 w 14030783"/>
                <a:gd name="connsiteY288" fmla="*/ 4403914 h 9738027"/>
                <a:gd name="connsiteX289" fmla="*/ 169635 w 14030783"/>
                <a:gd name="connsiteY289" fmla="*/ 4476485 h 9738027"/>
                <a:gd name="connsiteX290" fmla="*/ 103980 w 14030783"/>
                <a:gd name="connsiteY290" fmla="*/ 4551438 h 9738027"/>
                <a:gd name="connsiteX291" fmla="*/ 72571 w 14030783"/>
                <a:gd name="connsiteY291" fmla="*/ 4643287 h 9738027"/>
                <a:gd name="connsiteX292" fmla="*/ 453 w 14030783"/>
                <a:gd name="connsiteY292" fmla="*/ 4715858 h 9738027"/>
                <a:gd name="connsiteX293" fmla="*/ 52840 w 14030783"/>
                <a:gd name="connsiteY293" fmla="*/ 4784914 h 9738027"/>
                <a:gd name="connsiteX294" fmla="*/ 53521 w 14030783"/>
                <a:gd name="connsiteY294" fmla="*/ 4853857 h 9738027"/>
                <a:gd name="connsiteX295" fmla="*/ 111578 w 14030783"/>
                <a:gd name="connsiteY295" fmla="*/ 4868371 h 9738027"/>
                <a:gd name="connsiteX296" fmla="*/ 155121 w 14030783"/>
                <a:gd name="connsiteY296" fmla="*/ 4882885 h 9738027"/>
                <a:gd name="connsiteX297" fmla="*/ 256721 w 14030783"/>
                <a:gd name="connsiteY297" fmla="*/ 4984485 h 9738027"/>
                <a:gd name="connsiteX298" fmla="*/ 319086 w 14030783"/>
                <a:gd name="connsiteY298" fmla="*/ 5098219 h 9738027"/>
                <a:gd name="connsiteX299" fmla="*/ 304572 w 14030783"/>
                <a:gd name="connsiteY299" fmla="*/ 5294275 h 9738027"/>
                <a:gd name="connsiteX300" fmla="*/ 242207 w 14030783"/>
                <a:gd name="connsiteY300" fmla="*/ 5390885 h 9738027"/>
                <a:gd name="connsiteX301" fmla="*/ 300264 w 14030783"/>
                <a:gd name="connsiteY301" fmla="*/ 5419914 h 9738027"/>
                <a:gd name="connsiteX302" fmla="*/ 358321 w 14030783"/>
                <a:gd name="connsiteY302" fmla="*/ 5434428 h 9738027"/>
                <a:gd name="connsiteX303" fmla="*/ 401864 w 14030783"/>
                <a:gd name="connsiteY303" fmla="*/ 5463457 h 9738027"/>
                <a:gd name="connsiteX304" fmla="*/ 445407 w 14030783"/>
                <a:gd name="connsiteY304" fmla="*/ 5477971 h 9738027"/>
                <a:gd name="connsiteX305" fmla="*/ 567985 w 14030783"/>
                <a:gd name="connsiteY305" fmla="*/ 5522195 h 9738027"/>
                <a:gd name="connsiteX306" fmla="*/ 573201 w 14030783"/>
                <a:gd name="connsiteY306" fmla="*/ 5647380 h 9738027"/>
                <a:gd name="connsiteX307" fmla="*/ 587715 w 14030783"/>
                <a:gd name="connsiteY307" fmla="*/ 5739228 h 9738027"/>
                <a:gd name="connsiteX308" fmla="*/ 715282 w 14030783"/>
                <a:gd name="connsiteY308" fmla="*/ 5711333 h 9738027"/>
                <a:gd name="connsiteX309" fmla="*/ 754742 w 14030783"/>
                <a:gd name="connsiteY309" fmla="*/ 5764402 h 9738027"/>
                <a:gd name="connsiteX310" fmla="*/ 822778 w 14030783"/>
                <a:gd name="connsiteY310" fmla="*/ 5811800 h 9738027"/>
                <a:gd name="connsiteX311" fmla="*/ 982435 w 14030783"/>
                <a:gd name="connsiteY311" fmla="*/ 5826314 h 9738027"/>
                <a:gd name="connsiteX312" fmla="*/ 1061470 w 14030783"/>
                <a:gd name="connsiteY312" fmla="*/ 5855796 h 9738027"/>
                <a:gd name="connsiteX313" fmla="*/ 1064304 w 14030783"/>
                <a:gd name="connsiteY313" fmla="*/ 5925533 h 9738027"/>
                <a:gd name="connsiteX314" fmla="*/ 1069295 w 14030783"/>
                <a:gd name="connsiteY314" fmla="*/ 6024751 h 9738027"/>
                <a:gd name="connsiteX315" fmla="*/ 1156607 w 14030783"/>
                <a:gd name="connsiteY315" fmla="*/ 6087571 h 9738027"/>
                <a:gd name="connsiteX316" fmla="*/ 1214890 w 14030783"/>
                <a:gd name="connsiteY316" fmla="*/ 6116033 h 9738027"/>
                <a:gd name="connsiteX317" fmla="*/ 1229178 w 14030783"/>
                <a:gd name="connsiteY317" fmla="*/ 6189171 h 9738027"/>
                <a:gd name="connsiteX318" fmla="*/ 1185635 w 14030783"/>
                <a:gd name="connsiteY318" fmla="*/ 6218200 h 9738027"/>
                <a:gd name="connsiteX319" fmla="*/ 1207520 w 14030783"/>
                <a:gd name="connsiteY319" fmla="*/ 6388289 h 9738027"/>
                <a:gd name="connsiteX320" fmla="*/ 1265123 w 14030783"/>
                <a:gd name="connsiteY320" fmla="*/ 6477075 h 9738027"/>
                <a:gd name="connsiteX321" fmla="*/ 1313203 w 14030783"/>
                <a:gd name="connsiteY321" fmla="*/ 6568924 h 9738027"/>
                <a:gd name="connsiteX322" fmla="*/ 1265350 w 14030783"/>
                <a:gd name="connsiteY322" fmla="*/ 6651020 h 9738027"/>
                <a:gd name="connsiteX323" fmla="*/ 1163977 w 14030783"/>
                <a:gd name="connsiteY323" fmla="*/ 6610539 h 9738027"/>
                <a:gd name="connsiteX324" fmla="*/ 1142092 w 14030783"/>
                <a:gd name="connsiteY324" fmla="*/ 6682657 h 9738027"/>
                <a:gd name="connsiteX325" fmla="*/ 1176790 w 14030783"/>
                <a:gd name="connsiteY325" fmla="*/ 6768495 h 9738027"/>
                <a:gd name="connsiteX326" fmla="*/ 1173729 w 14030783"/>
                <a:gd name="connsiteY326" fmla="*/ 6871115 h 9738027"/>
                <a:gd name="connsiteX327" fmla="*/ 1188697 w 14030783"/>
                <a:gd name="connsiteY327" fmla="*/ 6955140 h 9738027"/>
                <a:gd name="connsiteX328" fmla="*/ 1248909 w 14030783"/>
                <a:gd name="connsiteY328" fmla="*/ 7021475 h 9738027"/>
                <a:gd name="connsiteX329" fmla="*/ 1405503 w 14030783"/>
                <a:gd name="connsiteY329" fmla="*/ 7104025 h 9738027"/>
                <a:gd name="connsiteX330" fmla="*/ 1487827 w 14030783"/>
                <a:gd name="connsiteY330" fmla="*/ 7157093 h 9738027"/>
                <a:gd name="connsiteX331" fmla="*/ 1569470 w 14030783"/>
                <a:gd name="connsiteY331" fmla="*/ 7212541 h 9738027"/>
                <a:gd name="connsiteX332" fmla="*/ 1650092 w 14030783"/>
                <a:gd name="connsiteY332" fmla="*/ 7263228 h 9738027"/>
                <a:gd name="connsiteX333" fmla="*/ 1693635 w 14030783"/>
                <a:gd name="connsiteY333" fmla="*/ 7277743 h 9738027"/>
                <a:gd name="connsiteX334" fmla="*/ 1780721 w 14030783"/>
                <a:gd name="connsiteY334" fmla="*/ 7321285 h 9738027"/>
                <a:gd name="connsiteX335" fmla="*/ 1853292 w 14030783"/>
                <a:gd name="connsiteY335" fmla="*/ 7248714 h 9738027"/>
                <a:gd name="connsiteX336" fmla="*/ 1968726 w 14030783"/>
                <a:gd name="connsiteY336" fmla="*/ 7251322 h 9738027"/>
                <a:gd name="connsiteX337" fmla="*/ 1995827 w 14030783"/>
                <a:gd name="connsiteY337" fmla="*/ 7319358 h 9738027"/>
                <a:gd name="connsiteX338" fmla="*/ 2082914 w 14030783"/>
                <a:gd name="connsiteY338" fmla="*/ 7348387 h 9738027"/>
                <a:gd name="connsiteX339" fmla="*/ 2172607 w 14030783"/>
                <a:gd name="connsiteY339" fmla="*/ 7389321 h 9738027"/>
                <a:gd name="connsiteX340" fmla="*/ 2224540 w 14030783"/>
                <a:gd name="connsiteY340" fmla="*/ 7423339 h 9738027"/>
                <a:gd name="connsiteX341" fmla="*/ 2249714 w 14030783"/>
                <a:gd name="connsiteY341" fmla="*/ 7440462 h 9738027"/>
                <a:gd name="connsiteX342" fmla="*/ 2262301 w 14030783"/>
                <a:gd name="connsiteY342" fmla="*/ 7472098 h 9738027"/>
                <a:gd name="connsiteX343" fmla="*/ 2298359 w 14030783"/>
                <a:gd name="connsiteY343" fmla="*/ 7501920 h 9738027"/>
                <a:gd name="connsiteX344" fmla="*/ 2324893 w 14030783"/>
                <a:gd name="connsiteY344" fmla="*/ 7517569 h 9738027"/>
                <a:gd name="connsiteX345" fmla="*/ 2450986 w 14030783"/>
                <a:gd name="connsiteY345" fmla="*/ 7496364 h 9738027"/>
                <a:gd name="connsiteX346" fmla="*/ 2482623 w 14030783"/>
                <a:gd name="connsiteY346" fmla="*/ 7618714 h 9738027"/>
                <a:gd name="connsiteX347" fmla="*/ 2535464 w 14030783"/>
                <a:gd name="connsiteY347" fmla="*/ 7655114 h 9738027"/>
                <a:gd name="connsiteX348" fmla="*/ 2622549 w 14030783"/>
                <a:gd name="connsiteY348" fmla="*/ 7684143 h 9738027"/>
                <a:gd name="connsiteX349" fmla="*/ 2682760 w 14030783"/>
                <a:gd name="connsiteY349" fmla="*/ 7741746 h 9738027"/>
                <a:gd name="connsiteX350" fmla="*/ 2791278 w 14030783"/>
                <a:gd name="connsiteY350" fmla="*/ 7744582 h 9738027"/>
                <a:gd name="connsiteX351" fmla="*/ 2847408 w 14030783"/>
                <a:gd name="connsiteY351" fmla="*/ 7814545 h 9738027"/>
                <a:gd name="connsiteX352" fmla="*/ 2927349 w 14030783"/>
                <a:gd name="connsiteY352" fmla="*/ 7807627 h 9738027"/>
                <a:gd name="connsiteX353" fmla="*/ 3007065 w 14030783"/>
                <a:gd name="connsiteY353" fmla="*/ 7838810 h 9738027"/>
                <a:gd name="connsiteX354" fmla="*/ 3145064 w 14030783"/>
                <a:gd name="connsiteY354" fmla="*/ 7843800 h 9738027"/>
                <a:gd name="connsiteX355" fmla="*/ 3254035 w 14030783"/>
                <a:gd name="connsiteY355" fmla="*/ 7881900 h 9738027"/>
                <a:gd name="connsiteX356" fmla="*/ 3367314 w 14030783"/>
                <a:gd name="connsiteY356" fmla="*/ 7843346 h 9738027"/>
                <a:gd name="connsiteX357" fmla="*/ 3456780 w 14030783"/>
                <a:gd name="connsiteY357" fmla="*/ 7819988 h 9738027"/>
                <a:gd name="connsiteX358" fmla="*/ 3480820 w 14030783"/>
                <a:gd name="connsiteY358" fmla="*/ 7878044 h 9738027"/>
                <a:gd name="connsiteX359" fmla="*/ 3490571 w 14030783"/>
                <a:gd name="connsiteY359" fmla="*/ 7923969 h 9738027"/>
                <a:gd name="connsiteX360" fmla="*/ 3512229 w 14030783"/>
                <a:gd name="connsiteY360" fmla="*/ 7982025 h 9738027"/>
                <a:gd name="connsiteX361" fmla="*/ 3546247 w 14030783"/>
                <a:gd name="connsiteY361" fmla="*/ 8022960 h 9738027"/>
                <a:gd name="connsiteX362" fmla="*/ 3609521 w 14030783"/>
                <a:gd name="connsiteY362" fmla="*/ 8017971 h 9738027"/>
                <a:gd name="connsiteX363" fmla="*/ 3624035 w 14030783"/>
                <a:gd name="connsiteY363" fmla="*/ 7901857 h 9738027"/>
                <a:gd name="connsiteX364" fmla="*/ 3703977 w 14030783"/>
                <a:gd name="connsiteY364" fmla="*/ 7834502 h 9738027"/>
                <a:gd name="connsiteX365" fmla="*/ 3747973 w 14030783"/>
                <a:gd name="connsiteY365" fmla="*/ 7787103 h 9738027"/>
                <a:gd name="connsiteX366" fmla="*/ 3882004 w 14030783"/>
                <a:gd name="connsiteY366" fmla="*/ 7842099 h 9738027"/>
                <a:gd name="connsiteX367" fmla="*/ 4030435 w 14030783"/>
                <a:gd name="connsiteY367" fmla="*/ 7872828 h 9738027"/>
                <a:gd name="connsiteX368" fmla="*/ 4110377 w 14030783"/>
                <a:gd name="connsiteY368" fmla="*/ 7834728 h 9738027"/>
                <a:gd name="connsiteX369" fmla="*/ 4146323 w 14030783"/>
                <a:gd name="connsiteY369" fmla="*/ 7921360 h 9738027"/>
                <a:gd name="connsiteX370" fmla="*/ 4196555 w 14030783"/>
                <a:gd name="connsiteY370" fmla="*/ 7962522 h 9738027"/>
                <a:gd name="connsiteX371" fmla="*/ 4261757 w 14030783"/>
                <a:gd name="connsiteY371" fmla="*/ 8028177 h 9738027"/>
                <a:gd name="connsiteX372" fmla="*/ 4252685 w 14030783"/>
                <a:gd name="connsiteY372" fmla="*/ 8093151 h 9738027"/>
                <a:gd name="connsiteX373" fmla="*/ 4277178 w 14030783"/>
                <a:gd name="connsiteY373" fmla="*/ 8148600 h 9738027"/>
                <a:gd name="connsiteX374" fmla="*/ 4436835 w 14030783"/>
                <a:gd name="connsiteY374" fmla="*/ 8119571 h 9738027"/>
                <a:gd name="connsiteX375" fmla="*/ 4565310 w 14030783"/>
                <a:gd name="connsiteY375" fmla="*/ 8078863 h 9738027"/>
                <a:gd name="connsiteX376" fmla="*/ 4639128 w 14030783"/>
                <a:gd name="connsiteY376" fmla="*/ 8082945 h 9738027"/>
                <a:gd name="connsiteX377" fmla="*/ 4712607 w 14030783"/>
                <a:gd name="connsiteY377" fmla="*/ 8047000 h 9738027"/>
                <a:gd name="connsiteX378" fmla="*/ 4741635 w 14030783"/>
                <a:gd name="connsiteY378" fmla="*/ 8003457 h 9738027"/>
                <a:gd name="connsiteX379" fmla="*/ 4756149 w 14030783"/>
                <a:gd name="connsiteY379" fmla="*/ 7959914 h 9738027"/>
                <a:gd name="connsiteX380" fmla="*/ 4843235 w 14030783"/>
                <a:gd name="connsiteY380" fmla="*/ 7930885 h 9738027"/>
                <a:gd name="connsiteX381" fmla="*/ 4877480 w 14030783"/>
                <a:gd name="connsiteY381" fmla="*/ 7904465 h 9738027"/>
                <a:gd name="connsiteX382" fmla="*/ 4933609 w 14030783"/>
                <a:gd name="connsiteY382" fmla="*/ 7875437 h 9738027"/>
                <a:gd name="connsiteX383" fmla="*/ 4986224 w 14030783"/>
                <a:gd name="connsiteY383" fmla="*/ 7839037 h 9738027"/>
                <a:gd name="connsiteX384" fmla="*/ 5104492 w 14030783"/>
                <a:gd name="connsiteY384" fmla="*/ 7766919 h 9738027"/>
                <a:gd name="connsiteX385" fmla="*/ 5249635 w 14030783"/>
                <a:gd name="connsiteY385" fmla="*/ 7814771 h 9738027"/>
                <a:gd name="connsiteX386" fmla="*/ 5336721 w 14030783"/>
                <a:gd name="connsiteY386" fmla="*/ 7872828 h 9738027"/>
                <a:gd name="connsiteX387" fmla="*/ 5423807 w 14030783"/>
                <a:gd name="connsiteY387" fmla="*/ 7858314 h 9738027"/>
                <a:gd name="connsiteX388" fmla="*/ 5467349 w 14030783"/>
                <a:gd name="connsiteY388" fmla="*/ 7829285 h 9738027"/>
                <a:gd name="connsiteX389" fmla="*/ 5553754 w 14030783"/>
                <a:gd name="connsiteY389" fmla="*/ 7712377 h 9738027"/>
                <a:gd name="connsiteX390" fmla="*/ 5602741 w 14030783"/>
                <a:gd name="connsiteY390" fmla="*/ 7788804 h 9738027"/>
                <a:gd name="connsiteX391" fmla="*/ 5641521 w 14030783"/>
                <a:gd name="connsiteY391" fmla="*/ 7843800 h 9738027"/>
                <a:gd name="connsiteX392" fmla="*/ 5656035 w 14030783"/>
                <a:gd name="connsiteY392" fmla="*/ 7887343 h 9738027"/>
                <a:gd name="connsiteX393" fmla="*/ 5745276 w 14030783"/>
                <a:gd name="connsiteY393" fmla="*/ 7950389 h 9738027"/>
                <a:gd name="connsiteX394" fmla="*/ 5770222 w 14030783"/>
                <a:gd name="connsiteY394" fmla="*/ 7990077 h 9738027"/>
                <a:gd name="connsiteX395" fmla="*/ 5766480 w 14030783"/>
                <a:gd name="connsiteY395" fmla="*/ 8069112 h 9738027"/>
                <a:gd name="connsiteX396" fmla="*/ 5771016 w 14030783"/>
                <a:gd name="connsiteY396" fmla="*/ 8131703 h 9738027"/>
                <a:gd name="connsiteX397" fmla="*/ 5778386 w 14030783"/>
                <a:gd name="connsiteY397" fmla="*/ 8211419 h 9738027"/>
                <a:gd name="connsiteX398" fmla="*/ 5776458 w 14030783"/>
                <a:gd name="connsiteY398" fmla="*/ 8300887 h 9738027"/>
                <a:gd name="connsiteX399" fmla="*/ 5730989 w 14030783"/>
                <a:gd name="connsiteY399" fmla="*/ 8377994 h 9738027"/>
                <a:gd name="connsiteX400" fmla="*/ 5641521 w 14030783"/>
                <a:gd name="connsiteY400" fmla="*/ 8424371 h 9738027"/>
                <a:gd name="connsiteX401" fmla="*/ 5612492 w 14030783"/>
                <a:gd name="connsiteY401" fmla="*/ 8467914 h 9738027"/>
                <a:gd name="connsiteX402" fmla="*/ 5597978 w 14030783"/>
                <a:gd name="connsiteY402" fmla="*/ 8511457 h 9738027"/>
                <a:gd name="connsiteX403" fmla="*/ 5510892 w 14030783"/>
                <a:gd name="connsiteY403" fmla="*/ 8598543 h 9738027"/>
                <a:gd name="connsiteX404" fmla="*/ 5496378 w 14030783"/>
                <a:gd name="connsiteY404" fmla="*/ 8642085 h 9738027"/>
                <a:gd name="connsiteX405" fmla="*/ 5558744 w 14030783"/>
                <a:gd name="connsiteY405" fmla="*/ 8768178 h 9738027"/>
                <a:gd name="connsiteX406" fmla="*/ 5516109 w 14030783"/>
                <a:gd name="connsiteY406" fmla="*/ 8861954 h 9738027"/>
                <a:gd name="connsiteX407" fmla="*/ 5658303 w 14030783"/>
                <a:gd name="connsiteY407" fmla="*/ 8840183 h 9738027"/>
                <a:gd name="connsiteX408" fmla="*/ 5750491 w 14030783"/>
                <a:gd name="connsiteY408" fmla="*/ 8814103 h 9738027"/>
                <a:gd name="connsiteX409" fmla="*/ 5815692 w 14030783"/>
                <a:gd name="connsiteY409" fmla="*/ 8800268 h 9738027"/>
                <a:gd name="connsiteX410" fmla="*/ 5787798 w 14030783"/>
                <a:gd name="connsiteY410" fmla="*/ 8872159 h 9738027"/>
                <a:gd name="connsiteX411" fmla="*/ 5786890 w 14030783"/>
                <a:gd name="connsiteY411" fmla="*/ 8903343 h 9738027"/>
                <a:gd name="connsiteX412" fmla="*/ 5786664 w 14030783"/>
                <a:gd name="connsiteY412" fmla="*/ 8946885 h 9738027"/>
                <a:gd name="connsiteX413" fmla="*/ 5815692 w 14030783"/>
                <a:gd name="connsiteY413" fmla="*/ 9033971 h 9738027"/>
                <a:gd name="connsiteX414" fmla="*/ 5868760 w 14030783"/>
                <a:gd name="connsiteY414" fmla="*/ 9080576 h 9738027"/>
                <a:gd name="connsiteX415" fmla="*/ 5921828 w 14030783"/>
                <a:gd name="connsiteY415" fmla="*/ 9114140 h 9738027"/>
                <a:gd name="connsiteX416" fmla="*/ 5946321 w 14030783"/>
                <a:gd name="connsiteY416" fmla="*/ 9164600 h 9738027"/>
                <a:gd name="connsiteX417" fmla="*/ 5902778 w 14030783"/>
                <a:gd name="connsiteY417" fmla="*/ 9266200 h 9738027"/>
                <a:gd name="connsiteX418" fmla="*/ 6062435 w 14030783"/>
                <a:gd name="connsiteY418" fmla="*/ 9353285 h 9738027"/>
                <a:gd name="connsiteX419" fmla="*/ 6076949 w 14030783"/>
                <a:gd name="connsiteY419" fmla="*/ 9396828 h 9738027"/>
                <a:gd name="connsiteX420" fmla="*/ 6105978 w 14030783"/>
                <a:gd name="connsiteY420" fmla="*/ 9440371 h 9738027"/>
                <a:gd name="connsiteX421" fmla="*/ 6172653 w 14030783"/>
                <a:gd name="connsiteY421" fmla="*/ 9471214 h 9738027"/>
                <a:gd name="connsiteX422" fmla="*/ 6308384 w 14030783"/>
                <a:gd name="connsiteY422" fmla="*/ 9406920 h 9738027"/>
                <a:gd name="connsiteX423" fmla="*/ 6338207 w 14030783"/>
                <a:gd name="connsiteY423" fmla="*/ 9440371 h 9738027"/>
                <a:gd name="connsiteX424" fmla="*/ 6352721 w 14030783"/>
                <a:gd name="connsiteY424" fmla="*/ 9483914 h 9738027"/>
                <a:gd name="connsiteX425" fmla="*/ 6386739 w 14030783"/>
                <a:gd name="connsiteY425" fmla="*/ 9527003 h 9738027"/>
                <a:gd name="connsiteX426" fmla="*/ 6444569 w 14030783"/>
                <a:gd name="connsiteY426" fmla="*/ 9556032 h 9738027"/>
                <a:gd name="connsiteX427" fmla="*/ 6469061 w 14030783"/>
                <a:gd name="connsiteY427" fmla="*/ 9510562 h 9738027"/>
                <a:gd name="connsiteX428" fmla="*/ 6468835 w 14030783"/>
                <a:gd name="connsiteY428" fmla="*/ 9382314 h 9738027"/>
                <a:gd name="connsiteX429" fmla="*/ 6439807 w 14030783"/>
                <a:gd name="connsiteY429" fmla="*/ 9280714 h 9738027"/>
                <a:gd name="connsiteX430" fmla="*/ 6483349 w 14030783"/>
                <a:gd name="connsiteY430" fmla="*/ 9237171 h 9738027"/>
                <a:gd name="connsiteX431" fmla="*/ 6526892 w 14030783"/>
                <a:gd name="connsiteY431" fmla="*/ 9222657 h 9738027"/>
                <a:gd name="connsiteX432" fmla="*/ 6596516 w 14030783"/>
                <a:gd name="connsiteY432" fmla="*/ 9225945 h 9738027"/>
                <a:gd name="connsiteX433" fmla="*/ 6675097 w 14030783"/>
                <a:gd name="connsiteY433" fmla="*/ 9168795 h 9738027"/>
                <a:gd name="connsiteX434" fmla="*/ 6776243 w 14030783"/>
                <a:gd name="connsiteY434" fmla="*/ 9224812 h 9738027"/>
                <a:gd name="connsiteX435" fmla="*/ 6802664 w 14030783"/>
                <a:gd name="connsiteY435" fmla="*/ 9164600 h 9738027"/>
                <a:gd name="connsiteX436" fmla="*/ 6867638 w 14030783"/>
                <a:gd name="connsiteY436" fmla="*/ 9181722 h 9738027"/>
                <a:gd name="connsiteX437" fmla="*/ 6909027 w 14030783"/>
                <a:gd name="connsiteY437" fmla="*/ 9205988 h 9738027"/>
                <a:gd name="connsiteX438" fmla="*/ 6991349 w 14030783"/>
                <a:gd name="connsiteY438" fmla="*/ 9208143 h 9738027"/>
                <a:gd name="connsiteX439" fmla="*/ 7063921 w 14030783"/>
                <a:gd name="connsiteY439" fmla="*/ 9121057 h 9738027"/>
                <a:gd name="connsiteX440" fmla="*/ 7141028 w 14030783"/>
                <a:gd name="connsiteY440" fmla="*/ 9139881 h 9738027"/>
                <a:gd name="connsiteX441" fmla="*/ 7209064 w 14030783"/>
                <a:gd name="connsiteY441" fmla="*/ 9077514 h 9738027"/>
                <a:gd name="connsiteX442" fmla="*/ 7235939 w 14030783"/>
                <a:gd name="connsiteY442" fmla="*/ 9048713 h 9738027"/>
                <a:gd name="connsiteX443" fmla="*/ 7275172 w 14030783"/>
                <a:gd name="connsiteY443" fmla="*/ 9023539 h 9738027"/>
                <a:gd name="connsiteX444" fmla="*/ 7310436 w 14030783"/>
                <a:gd name="connsiteY444" fmla="*/ 9063681 h 9738027"/>
                <a:gd name="connsiteX445" fmla="*/ 7346609 w 14030783"/>
                <a:gd name="connsiteY445" fmla="*/ 9109604 h 9738027"/>
                <a:gd name="connsiteX446" fmla="*/ 7382328 w 14030783"/>
                <a:gd name="connsiteY446" fmla="*/ 9159270 h 9738027"/>
                <a:gd name="connsiteX447" fmla="*/ 7499349 w 14030783"/>
                <a:gd name="connsiteY447" fmla="*/ 9164600 h 9738027"/>
                <a:gd name="connsiteX448" fmla="*/ 7586435 w 14030783"/>
                <a:gd name="connsiteY448" fmla="*/ 9179114 h 9738027"/>
                <a:gd name="connsiteX449" fmla="*/ 7600949 w 14030783"/>
                <a:gd name="connsiteY449" fmla="*/ 9353285 h 9738027"/>
                <a:gd name="connsiteX450" fmla="*/ 7673521 w 14030783"/>
                <a:gd name="connsiteY450" fmla="*/ 9367800 h 9738027"/>
                <a:gd name="connsiteX451" fmla="*/ 7760607 w 14030783"/>
                <a:gd name="connsiteY451" fmla="*/ 9396828 h 9738027"/>
                <a:gd name="connsiteX452" fmla="*/ 7847692 w 14030783"/>
                <a:gd name="connsiteY452" fmla="*/ 9425857 h 9738027"/>
                <a:gd name="connsiteX453" fmla="*/ 7891235 w 14030783"/>
                <a:gd name="connsiteY453" fmla="*/ 9440371 h 9738027"/>
                <a:gd name="connsiteX454" fmla="*/ 7934778 w 14030783"/>
                <a:gd name="connsiteY454" fmla="*/ 9396828 h 9738027"/>
                <a:gd name="connsiteX455" fmla="*/ 7978321 w 14030783"/>
                <a:gd name="connsiteY455" fmla="*/ 9382314 h 9738027"/>
                <a:gd name="connsiteX456" fmla="*/ 8001453 w 14030783"/>
                <a:gd name="connsiteY456" fmla="*/ 9347389 h 9738027"/>
                <a:gd name="connsiteX457" fmla="*/ 8044315 w 14030783"/>
                <a:gd name="connsiteY457" fmla="*/ 9335483 h 9738027"/>
                <a:gd name="connsiteX458" fmla="*/ 8103847 w 14030783"/>
                <a:gd name="connsiteY458" fmla="*/ 9397396 h 9738027"/>
                <a:gd name="connsiteX459" fmla="*/ 8207942 w 14030783"/>
                <a:gd name="connsiteY459" fmla="*/ 9437309 h 9738027"/>
                <a:gd name="connsiteX460" fmla="*/ 8253866 w 14030783"/>
                <a:gd name="connsiteY460" fmla="*/ 9392633 h 9738027"/>
                <a:gd name="connsiteX461" fmla="*/ 8294347 w 14030783"/>
                <a:gd name="connsiteY461" fmla="*/ 9401818 h 9738027"/>
                <a:gd name="connsiteX462" fmla="*/ 8337890 w 14030783"/>
                <a:gd name="connsiteY462" fmla="*/ 9438217 h 9738027"/>
                <a:gd name="connsiteX463" fmla="*/ 8356259 w 14030783"/>
                <a:gd name="connsiteY463" fmla="*/ 9485502 h 9738027"/>
                <a:gd name="connsiteX464" fmla="*/ 8333808 w 14030783"/>
                <a:gd name="connsiteY464" fmla="*/ 9519633 h 9738027"/>
                <a:gd name="connsiteX465" fmla="*/ 8315778 w 14030783"/>
                <a:gd name="connsiteY465" fmla="*/ 9604564 h 9738027"/>
                <a:gd name="connsiteX466" fmla="*/ 8348095 w 14030783"/>
                <a:gd name="connsiteY466" fmla="*/ 9685413 h 9738027"/>
                <a:gd name="connsiteX467" fmla="*/ 8389257 w 14030783"/>
                <a:gd name="connsiteY467" fmla="*/ 9738027 h 9738027"/>
                <a:gd name="connsiteX468" fmla="*/ 8428264 w 14030783"/>
                <a:gd name="connsiteY468" fmla="*/ 9730657 h 9738027"/>
                <a:gd name="connsiteX469" fmla="*/ 8425202 w 14030783"/>
                <a:gd name="connsiteY469" fmla="*/ 9682578 h 9738027"/>
                <a:gd name="connsiteX470" fmla="*/ 8399235 w 14030783"/>
                <a:gd name="connsiteY470" fmla="*/ 9643571 h 9738027"/>
                <a:gd name="connsiteX471" fmla="*/ 8389937 w 14030783"/>
                <a:gd name="connsiteY471" fmla="*/ 9571453 h 9738027"/>
                <a:gd name="connsiteX472" fmla="*/ 8409214 w 14030783"/>
                <a:gd name="connsiteY472" fmla="*/ 9527684 h 9738027"/>
                <a:gd name="connsiteX473" fmla="*/ 8434841 w 14030783"/>
                <a:gd name="connsiteY473" fmla="*/ 9475977 h 9738027"/>
                <a:gd name="connsiteX474" fmla="*/ 8468178 w 14030783"/>
                <a:gd name="connsiteY474" fmla="*/ 9483120 h 9738027"/>
                <a:gd name="connsiteX475" fmla="*/ 8534853 w 14030783"/>
                <a:gd name="connsiteY475" fmla="*/ 9473595 h 9738027"/>
                <a:gd name="connsiteX476" fmla="*/ 8592684 w 14030783"/>
                <a:gd name="connsiteY476" fmla="*/ 9453185 h 9738027"/>
                <a:gd name="connsiteX477" fmla="*/ 8675007 w 14030783"/>
                <a:gd name="connsiteY477" fmla="*/ 9428465 h 9738027"/>
                <a:gd name="connsiteX478" fmla="*/ 8734991 w 14030783"/>
                <a:gd name="connsiteY478" fmla="*/ 9415877 h 9738027"/>
                <a:gd name="connsiteX479" fmla="*/ 8730116 w 14030783"/>
                <a:gd name="connsiteY479" fmla="*/ 9375964 h 9738027"/>
                <a:gd name="connsiteX480" fmla="*/ 8753928 w 14030783"/>
                <a:gd name="connsiteY480" fmla="*/ 9356914 h 9738027"/>
                <a:gd name="connsiteX481" fmla="*/ 8782503 w 14030783"/>
                <a:gd name="connsiteY481" fmla="*/ 9359295 h 9738027"/>
                <a:gd name="connsiteX482" fmla="*/ 8849178 w 14030783"/>
                <a:gd name="connsiteY482" fmla="*/ 9382314 h 9738027"/>
                <a:gd name="connsiteX483" fmla="*/ 8894876 w 14030783"/>
                <a:gd name="connsiteY483" fmla="*/ 9312577 h 9738027"/>
                <a:gd name="connsiteX484" fmla="*/ 8942047 w 14030783"/>
                <a:gd name="connsiteY484" fmla="*/ 9314052 h 9738027"/>
                <a:gd name="connsiteX485" fmla="*/ 8980147 w 14030783"/>
                <a:gd name="connsiteY485" fmla="*/ 9356914 h 9738027"/>
                <a:gd name="connsiteX486" fmla="*/ 9023009 w 14030783"/>
                <a:gd name="connsiteY486" fmla="*/ 9321195 h 9738027"/>
                <a:gd name="connsiteX487" fmla="*/ 9064511 w 14030783"/>
                <a:gd name="connsiteY487" fmla="*/ 9264272 h 9738027"/>
                <a:gd name="connsiteX488" fmla="*/ 9124723 w 14030783"/>
                <a:gd name="connsiteY488" fmla="*/ 9278106 h 9738027"/>
                <a:gd name="connsiteX489" fmla="*/ 9163503 w 14030783"/>
                <a:gd name="connsiteY489" fmla="*/ 9237852 h 9738027"/>
                <a:gd name="connsiteX490" fmla="*/ 9168266 w 14030783"/>
                <a:gd name="connsiteY490" fmla="*/ 9186258 h 9738027"/>
                <a:gd name="connsiteX491" fmla="*/ 9199222 w 14030783"/>
                <a:gd name="connsiteY491" fmla="*/ 9133077 h 9738027"/>
                <a:gd name="connsiteX492" fmla="*/ 9242084 w 14030783"/>
                <a:gd name="connsiteY492" fmla="*/ 9156889 h 9738027"/>
                <a:gd name="connsiteX493" fmla="*/ 9285174 w 14030783"/>
                <a:gd name="connsiteY493" fmla="*/ 9196690 h 9738027"/>
                <a:gd name="connsiteX494" fmla="*/ 9344478 w 14030783"/>
                <a:gd name="connsiteY494" fmla="*/ 9159270 h 9738027"/>
                <a:gd name="connsiteX495" fmla="*/ 9438367 w 14030783"/>
                <a:gd name="connsiteY495" fmla="*/ 9131943 h 9738027"/>
                <a:gd name="connsiteX496" fmla="*/ 9496878 w 14030783"/>
                <a:gd name="connsiteY496" fmla="*/ 9130695 h 9738027"/>
                <a:gd name="connsiteX497" fmla="*/ 9557316 w 14030783"/>
                <a:gd name="connsiteY497" fmla="*/ 9105521 h 9738027"/>
                <a:gd name="connsiteX498" fmla="*/ 9613446 w 14030783"/>
                <a:gd name="connsiteY498" fmla="*/ 9126046 h 9738027"/>
                <a:gd name="connsiteX499" fmla="*/ 9691007 w 14030783"/>
                <a:gd name="connsiteY499" fmla="*/ 9106543 h 9738027"/>
                <a:gd name="connsiteX500" fmla="*/ 9792153 w 14030783"/>
                <a:gd name="connsiteY500" fmla="*/ 9094977 h 9738027"/>
                <a:gd name="connsiteX501" fmla="*/ 9854973 w 14030783"/>
                <a:gd name="connsiteY501" fmla="*/ 9050866 h 9738027"/>
                <a:gd name="connsiteX502" fmla="*/ 9842159 w 14030783"/>
                <a:gd name="connsiteY502" fmla="*/ 9009252 h 9738027"/>
                <a:gd name="connsiteX503" fmla="*/ 9858034 w 14030783"/>
                <a:gd name="connsiteY503" fmla="*/ 8981583 h 9738027"/>
                <a:gd name="connsiteX504" fmla="*/ 9911216 w 14030783"/>
                <a:gd name="connsiteY504" fmla="*/ 8980677 h 9738027"/>
                <a:gd name="connsiteX505" fmla="*/ 9932534 w 14030783"/>
                <a:gd name="connsiteY505" fmla="*/ 8931350 h 9738027"/>
                <a:gd name="connsiteX506" fmla="*/ 9981519 w 14030783"/>
                <a:gd name="connsiteY506" fmla="*/ 8904022 h 9738027"/>
                <a:gd name="connsiteX507" fmla="*/ 10063162 w 14030783"/>
                <a:gd name="connsiteY507" fmla="*/ 8850956 h 9738027"/>
                <a:gd name="connsiteX508" fmla="*/ 10140723 w 14030783"/>
                <a:gd name="connsiteY508" fmla="*/ 8802650 h 9738027"/>
                <a:gd name="connsiteX509" fmla="*/ 10169524 w 14030783"/>
                <a:gd name="connsiteY509" fmla="*/ 8768632 h 9738027"/>
                <a:gd name="connsiteX510" fmla="*/ 10138795 w 14030783"/>
                <a:gd name="connsiteY510" fmla="*/ 8719646 h 9738027"/>
                <a:gd name="connsiteX511" fmla="*/ 10178256 w 14030783"/>
                <a:gd name="connsiteY511" fmla="*/ 8683474 h 9738027"/>
                <a:gd name="connsiteX512" fmla="*/ 10238467 w 14030783"/>
                <a:gd name="connsiteY512" fmla="*/ 8664197 h 9738027"/>
                <a:gd name="connsiteX513" fmla="*/ 10291535 w 14030783"/>
                <a:gd name="connsiteY513" fmla="*/ 8642539 h 9738027"/>
                <a:gd name="connsiteX514" fmla="*/ 10332470 w 14030783"/>
                <a:gd name="connsiteY514" fmla="*/ 8610902 h 9738027"/>
                <a:gd name="connsiteX515" fmla="*/ 10389847 w 14030783"/>
                <a:gd name="connsiteY515" fmla="*/ 8533002 h 9738027"/>
                <a:gd name="connsiteX516" fmla="*/ 10402207 w 14030783"/>
                <a:gd name="connsiteY516" fmla="*/ 8525971 h 9738027"/>
                <a:gd name="connsiteX517" fmla="*/ 10436905 w 14030783"/>
                <a:gd name="connsiteY517" fmla="*/ 8480274 h 9738027"/>
                <a:gd name="connsiteX518" fmla="*/ 10475232 w 14030783"/>
                <a:gd name="connsiteY518" fmla="*/ 8443875 h 9738027"/>
                <a:gd name="connsiteX519" fmla="*/ 10518321 w 14030783"/>
                <a:gd name="connsiteY519" fmla="*/ 8395343 h 9738027"/>
                <a:gd name="connsiteX520" fmla="*/ 10533516 w 14030783"/>
                <a:gd name="connsiteY520" fmla="*/ 8308257 h 9738027"/>
                <a:gd name="connsiteX521" fmla="*/ 10538052 w 14030783"/>
                <a:gd name="connsiteY521" fmla="*/ 8247819 h 9738027"/>
                <a:gd name="connsiteX522" fmla="*/ 10520816 w 14030783"/>
                <a:gd name="connsiteY522" fmla="*/ 8171052 h 9738027"/>
                <a:gd name="connsiteX523" fmla="*/ 10561864 w 14030783"/>
                <a:gd name="connsiteY523" fmla="*/ 8117643 h 9738027"/>
                <a:gd name="connsiteX524" fmla="*/ 10605407 w 14030783"/>
                <a:gd name="connsiteY524" fmla="*/ 8119571 h 9738027"/>
                <a:gd name="connsiteX525" fmla="*/ 10666072 w 14030783"/>
                <a:gd name="connsiteY525" fmla="*/ 8102676 h 9738027"/>
                <a:gd name="connsiteX526" fmla="*/ 10693627 w 14030783"/>
                <a:gd name="connsiteY526" fmla="*/ 8025569 h 9738027"/>
                <a:gd name="connsiteX527" fmla="*/ 10735128 w 14030783"/>
                <a:gd name="connsiteY527" fmla="*/ 7994839 h 9738027"/>
                <a:gd name="connsiteX528" fmla="*/ 10813823 w 14030783"/>
                <a:gd name="connsiteY528" fmla="*/ 7894940 h 9738027"/>
                <a:gd name="connsiteX529" fmla="*/ 10845233 w 14030783"/>
                <a:gd name="connsiteY529" fmla="*/ 7805246 h 9738027"/>
                <a:gd name="connsiteX530" fmla="*/ 10886394 w 14030783"/>
                <a:gd name="connsiteY530" fmla="*/ 7745488 h 9738027"/>
                <a:gd name="connsiteX531" fmla="*/ 10942297 w 14030783"/>
                <a:gd name="connsiteY531" fmla="*/ 7730520 h 9738027"/>
                <a:gd name="connsiteX532" fmla="*/ 10997292 w 14030783"/>
                <a:gd name="connsiteY532" fmla="*/ 7727685 h 9738027"/>
                <a:gd name="connsiteX533" fmla="*/ 10990829 w 14030783"/>
                <a:gd name="connsiteY533" fmla="*/ 7706028 h 9738027"/>
                <a:gd name="connsiteX534" fmla="*/ 10982778 w 14030783"/>
                <a:gd name="connsiteY534" fmla="*/ 7652732 h 9738027"/>
                <a:gd name="connsiteX535" fmla="*/ 10989695 w 14030783"/>
                <a:gd name="connsiteY535" fmla="*/ 7604427 h 9738027"/>
                <a:gd name="connsiteX536" fmla="*/ 10956584 w 14030783"/>
                <a:gd name="connsiteY536" fmla="*/ 7507590 h 9738027"/>
                <a:gd name="connsiteX537" fmla="*/ 10954430 w 14030783"/>
                <a:gd name="connsiteY537" fmla="*/ 7454521 h 9738027"/>
                <a:gd name="connsiteX538" fmla="*/ 11002735 w 14030783"/>
                <a:gd name="connsiteY538" fmla="*/ 7401681 h 9738027"/>
                <a:gd name="connsiteX539" fmla="*/ 11063741 w 14030783"/>
                <a:gd name="connsiteY539" fmla="*/ 7373333 h 9738027"/>
                <a:gd name="connsiteX540" fmla="*/ 11055349 w 14030783"/>
                <a:gd name="connsiteY540" fmla="*/ 7335800 h 9738027"/>
                <a:gd name="connsiteX541" fmla="*/ 11013734 w 14030783"/>
                <a:gd name="connsiteY541" fmla="*/ 7306998 h 9738027"/>
                <a:gd name="connsiteX542" fmla="*/ 10951368 w 14030783"/>
                <a:gd name="connsiteY542" fmla="*/ 7239643 h 9738027"/>
                <a:gd name="connsiteX543" fmla="*/ 10890703 w 14030783"/>
                <a:gd name="connsiteY543" fmla="*/ 7270371 h 9738027"/>
                <a:gd name="connsiteX544" fmla="*/ 10820966 w 14030783"/>
                <a:gd name="connsiteY544" fmla="*/ 7263001 h 9738027"/>
                <a:gd name="connsiteX545" fmla="*/ 10823121 w 14030783"/>
                <a:gd name="connsiteY545" fmla="*/ 7205171 h 9738027"/>
                <a:gd name="connsiteX546" fmla="*/ 10869045 w 14030783"/>
                <a:gd name="connsiteY546" fmla="*/ 7133053 h 9738027"/>
                <a:gd name="connsiteX547" fmla="*/ 10916103 w 14030783"/>
                <a:gd name="connsiteY547" fmla="*/ 7116158 h 9738027"/>
                <a:gd name="connsiteX548" fmla="*/ 10956130 w 14030783"/>
                <a:gd name="connsiteY548" fmla="*/ 7087357 h 9738027"/>
                <a:gd name="connsiteX549" fmla="*/ 11012486 w 14030783"/>
                <a:gd name="connsiteY549" fmla="*/ 7074769 h 9738027"/>
                <a:gd name="connsiteX550" fmla="*/ 11072244 w 14030783"/>
                <a:gd name="connsiteY550" fmla="*/ 7055039 h 9738027"/>
                <a:gd name="connsiteX551" fmla="*/ 10968491 w 14030783"/>
                <a:gd name="connsiteY551" fmla="*/ 6954120 h 9738027"/>
                <a:gd name="connsiteX552" fmla="*/ 10942070 w 14030783"/>
                <a:gd name="connsiteY552" fmla="*/ 6879619 h 9738027"/>
                <a:gd name="connsiteX553" fmla="*/ 11036527 w 14030783"/>
                <a:gd name="connsiteY553" fmla="*/ 6886083 h 9738027"/>
                <a:gd name="connsiteX554" fmla="*/ 11084378 w 14030783"/>
                <a:gd name="connsiteY554" fmla="*/ 6856828 h 9738027"/>
                <a:gd name="connsiteX555" fmla="*/ 11026321 w 14030783"/>
                <a:gd name="connsiteY555" fmla="*/ 6788566 h 9738027"/>
                <a:gd name="connsiteX556" fmla="*/ 10953749 w 14030783"/>
                <a:gd name="connsiteY556" fmla="*/ 6740714 h 9738027"/>
                <a:gd name="connsiteX557" fmla="*/ 10948307 w 14030783"/>
                <a:gd name="connsiteY557" fmla="*/ 6692862 h 9738027"/>
                <a:gd name="connsiteX558" fmla="*/ 10895692 w 14030783"/>
                <a:gd name="connsiteY558" fmla="*/ 6668143 h 9738027"/>
                <a:gd name="connsiteX559" fmla="*/ 10852603 w 14030783"/>
                <a:gd name="connsiteY559" fmla="*/ 6633671 h 9738027"/>
                <a:gd name="connsiteX560" fmla="*/ 10842851 w 14030783"/>
                <a:gd name="connsiteY560" fmla="*/ 6556790 h 9738027"/>
                <a:gd name="connsiteX561" fmla="*/ 10832646 w 14030783"/>
                <a:gd name="connsiteY561" fmla="*/ 6494198 h 9738027"/>
                <a:gd name="connsiteX562" fmla="*/ 10779578 w 14030783"/>
                <a:gd name="connsiteY562" fmla="*/ 6367878 h 9738027"/>
                <a:gd name="connsiteX563" fmla="*/ 10750549 w 14030783"/>
                <a:gd name="connsiteY563" fmla="*/ 6247228 h 9738027"/>
                <a:gd name="connsiteX564" fmla="*/ 10707007 w 14030783"/>
                <a:gd name="connsiteY564" fmla="*/ 6218200 h 9738027"/>
                <a:gd name="connsiteX565" fmla="*/ 10658021 w 14030783"/>
                <a:gd name="connsiteY565" fmla="*/ 6155833 h 9738027"/>
                <a:gd name="connsiteX566" fmla="*/ 10547349 w 14030783"/>
                <a:gd name="connsiteY566" fmla="*/ 6072831 h 9738027"/>
                <a:gd name="connsiteX567" fmla="*/ 10465027 w 14030783"/>
                <a:gd name="connsiteY567" fmla="*/ 6005701 h 9738027"/>
                <a:gd name="connsiteX568" fmla="*/ 10480221 w 14030783"/>
                <a:gd name="connsiteY568" fmla="*/ 5885505 h 9738027"/>
                <a:gd name="connsiteX569" fmla="*/ 10547803 w 14030783"/>
                <a:gd name="connsiteY569" fmla="*/ 5822232 h 9738027"/>
                <a:gd name="connsiteX570" fmla="*/ 10634435 w 14030783"/>
                <a:gd name="connsiteY570" fmla="*/ 5724714 h 9738027"/>
                <a:gd name="connsiteX571" fmla="*/ 10668453 w 14030783"/>
                <a:gd name="connsiteY571" fmla="*/ 5637402 h 9738027"/>
                <a:gd name="connsiteX572" fmla="*/ 10711996 w 14030783"/>
                <a:gd name="connsiteY572" fmla="*/ 5604745 h 9738027"/>
                <a:gd name="connsiteX573" fmla="*/ 10789103 w 14030783"/>
                <a:gd name="connsiteY573" fmla="*/ 5627196 h 9738027"/>
                <a:gd name="connsiteX574" fmla="*/ 10799989 w 14030783"/>
                <a:gd name="connsiteY574" fmla="*/ 5560067 h 9738027"/>
                <a:gd name="connsiteX575" fmla="*/ 10853057 w 14030783"/>
                <a:gd name="connsiteY575" fmla="*/ 5502464 h 9738027"/>
                <a:gd name="connsiteX576" fmla="*/ 10929936 w 14030783"/>
                <a:gd name="connsiteY576" fmla="*/ 5468446 h 9738027"/>
                <a:gd name="connsiteX577" fmla="*/ 10997292 w 14030783"/>
                <a:gd name="connsiteY577" fmla="*/ 5463457 h 9738027"/>
                <a:gd name="connsiteX578" fmla="*/ 11027909 w 14030783"/>
                <a:gd name="connsiteY578" fmla="*/ 5434655 h 9738027"/>
                <a:gd name="connsiteX579" fmla="*/ 11090501 w 14030783"/>
                <a:gd name="connsiteY579" fmla="*/ 5395875 h 9738027"/>
                <a:gd name="connsiteX580" fmla="*/ 11200492 w 14030783"/>
                <a:gd name="connsiteY580" fmla="*/ 5361857 h 9738027"/>
                <a:gd name="connsiteX581" fmla="*/ 11244035 w 14030783"/>
                <a:gd name="connsiteY581" fmla="*/ 5332828 h 9738027"/>
                <a:gd name="connsiteX582" fmla="*/ 11200492 w 14030783"/>
                <a:gd name="connsiteY582" fmla="*/ 5303800 h 9738027"/>
                <a:gd name="connsiteX583" fmla="*/ 10910207 w 14030783"/>
                <a:gd name="connsiteY583" fmla="*/ 5260257 h 9738027"/>
                <a:gd name="connsiteX584" fmla="*/ 10866664 w 14030783"/>
                <a:gd name="connsiteY584" fmla="*/ 5216714 h 9738027"/>
                <a:gd name="connsiteX585" fmla="*/ 10721521 w 14030783"/>
                <a:gd name="connsiteY585" fmla="*/ 5274771 h 9738027"/>
                <a:gd name="connsiteX586" fmla="*/ 10663464 w 14030783"/>
                <a:gd name="connsiteY586" fmla="*/ 5303800 h 9738027"/>
                <a:gd name="connsiteX587" fmla="*/ 10576378 w 14030783"/>
                <a:gd name="connsiteY587" fmla="*/ 5390206 h 9738027"/>
                <a:gd name="connsiteX588" fmla="*/ 10479087 w 14030783"/>
                <a:gd name="connsiteY588" fmla="*/ 5361403 h 9738027"/>
                <a:gd name="connsiteX589" fmla="*/ 10407422 w 14030783"/>
                <a:gd name="connsiteY589" fmla="*/ 5317633 h 9738027"/>
                <a:gd name="connsiteX590" fmla="*/ 10387692 w 14030783"/>
                <a:gd name="connsiteY590" fmla="*/ 5245743 h 9738027"/>
                <a:gd name="connsiteX591" fmla="*/ 10402207 w 14030783"/>
                <a:gd name="connsiteY591" fmla="*/ 5187685 h 9738027"/>
                <a:gd name="connsiteX592" fmla="*/ 10431235 w 14030783"/>
                <a:gd name="connsiteY592" fmla="*/ 5144143 h 9738027"/>
                <a:gd name="connsiteX593" fmla="*/ 10387692 w 14030783"/>
                <a:gd name="connsiteY593" fmla="*/ 5115114 h 9738027"/>
                <a:gd name="connsiteX594" fmla="*/ 10329635 w 14030783"/>
                <a:gd name="connsiteY594" fmla="*/ 5100600 h 9738027"/>
                <a:gd name="connsiteX595" fmla="*/ 10242549 w 14030783"/>
                <a:gd name="connsiteY595" fmla="*/ 5071571 h 9738027"/>
                <a:gd name="connsiteX596" fmla="*/ 10199007 w 14030783"/>
                <a:gd name="connsiteY596" fmla="*/ 5057057 h 9738027"/>
                <a:gd name="connsiteX597" fmla="*/ 10112602 w 14030783"/>
                <a:gd name="connsiteY597" fmla="*/ 5028028 h 9738027"/>
                <a:gd name="connsiteX598" fmla="*/ 10083346 w 14030783"/>
                <a:gd name="connsiteY598" fmla="*/ 4921665 h 9738027"/>
                <a:gd name="connsiteX599" fmla="*/ 10088789 w 14030783"/>
                <a:gd name="connsiteY599" fmla="*/ 4868598 h 9738027"/>
                <a:gd name="connsiteX600" fmla="*/ 10141403 w 14030783"/>
                <a:gd name="connsiteY600" fmla="*/ 4758381 h 9738027"/>
                <a:gd name="connsiteX601" fmla="*/ 10227809 w 14030783"/>
                <a:gd name="connsiteY601" fmla="*/ 4753164 h 9738027"/>
                <a:gd name="connsiteX602" fmla="*/ 10301060 w 14030783"/>
                <a:gd name="connsiteY602" fmla="*/ 4791490 h 9738027"/>
                <a:gd name="connsiteX603" fmla="*/ 10350727 w 14030783"/>
                <a:gd name="connsiteY603" fmla="*/ 4762462 h 9738027"/>
                <a:gd name="connsiteX604" fmla="*/ 10404021 w 14030783"/>
                <a:gd name="connsiteY604" fmla="*/ 4752710 h 9738027"/>
                <a:gd name="connsiteX605" fmla="*/ 10461851 w 14030783"/>
                <a:gd name="connsiteY605" fmla="*/ 4698963 h 9738027"/>
                <a:gd name="connsiteX606" fmla="*/ 10486117 w 14030783"/>
                <a:gd name="connsiteY606" fmla="*/ 4607114 h 9738027"/>
                <a:gd name="connsiteX607" fmla="*/ 10530341 w 14030783"/>
                <a:gd name="connsiteY607" fmla="*/ 4532502 h 9738027"/>
                <a:gd name="connsiteX608" fmla="*/ 10634435 w 14030783"/>
                <a:gd name="connsiteY608" fmla="*/ 4520028 h 9738027"/>
                <a:gd name="connsiteX609" fmla="*/ 10677978 w 14030783"/>
                <a:gd name="connsiteY609" fmla="*/ 4491000 h 9738027"/>
                <a:gd name="connsiteX610" fmla="*/ 10750549 w 14030783"/>
                <a:gd name="connsiteY610" fmla="*/ 4403914 h 9738027"/>
                <a:gd name="connsiteX611" fmla="*/ 10794092 w 14030783"/>
                <a:gd name="connsiteY611" fmla="*/ 4360371 h 9738027"/>
                <a:gd name="connsiteX612" fmla="*/ 10814503 w 14030783"/>
                <a:gd name="connsiteY612" fmla="*/ 4302314 h 9738027"/>
                <a:gd name="connsiteX613" fmla="*/ 10887528 w 14030783"/>
                <a:gd name="connsiteY613" fmla="*/ 4251514 h 9738027"/>
                <a:gd name="connsiteX614" fmla="*/ 11016116 w 14030783"/>
                <a:gd name="connsiteY614" fmla="*/ 4232464 h 9738027"/>
                <a:gd name="connsiteX615" fmla="*/ 11142209 w 14030783"/>
                <a:gd name="connsiteY615" fmla="*/ 4307983 h 9738027"/>
                <a:gd name="connsiteX616" fmla="*/ 11165794 w 14030783"/>
                <a:gd name="connsiteY616" fmla="*/ 4433170 h 9738027"/>
                <a:gd name="connsiteX617" fmla="*/ 11117489 w 14030783"/>
                <a:gd name="connsiteY617" fmla="*/ 4505514 h 9738027"/>
                <a:gd name="connsiteX618" fmla="*/ 11087553 w 14030783"/>
                <a:gd name="connsiteY618" fmla="*/ 4551552 h 9738027"/>
                <a:gd name="connsiteX619" fmla="*/ 11088687 w 14030783"/>
                <a:gd name="connsiteY619" fmla="*/ 4577632 h 9738027"/>
                <a:gd name="connsiteX620" fmla="*/ 11026321 w 14030783"/>
                <a:gd name="connsiteY620" fmla="*/ 4592600 h 9738027"/>
                <a:gd name="connsiteX621" fmla="*/ 11011807 w 14030783"/>
                <a:gd name="connsiteY621" fmla="*/ 4650657 h 9738027"/>
                <a:gd name="connsiteX622" fmla="*/ 11098892 w 14030783"/>
                <a:gd name="connsiteY622" fmla="*/ 4665171 h 9738027"/>
                <a:gd name="connsiteX623" fmla="*/ 11055349 w 14030783"/>
                <a:gd name="connsiteY623" fmla="*/ 4708714 h 9738027"/>
                <a:gd name="connsiteX624" fmla="*/ 11040835 w 14030783"/>
                <a:gd name="connsiteY624" fmla="*/ 4752257 h 9738027"/>
                <a:gd name="connsiteX625" fmla="*/ 11055349 w 14030783"/>
                <a:gd name="connsiteY625" fmla="*/ 4781285 h 9738027"/>
                <a:gd name="connsiteX626" fmla="*/ 11098892 w 14030783"/>
                <a:gd name="connsiteY626" fmla="*/ 4737743 h 9738027"/>
                <a:gd name="connsiteX627" fmla="*/ 11229521 w 14030783"/>
                <a:gd name="connsiteY627" fmla="*/ 4650657 h 9738027"/>
                <a:gd name="connsiteX628" fmla="*/ 11287578 w 14030783"/>
                <a:gd name="connsiteY628" fmla="*/ 4636143 h 9738027"/>
                <a:gd name="connsiteX629" fmla="*/ 11374664 w 14030783"/>
                <a:gd name="connsiteY629" fmla="*/ 4592600 h 9738027"/>
                <a:gd name="connsiteX630" fmla="*/ 11461749 w 14030783"/>
                <a:gd name="connsiteY630" fmla="*/ 4549057 h 9738027"/>
                <a:gd name="connsiteX631" fmla="*/ 11577864 w 14030783"/>
                <a:gd name="connsiteY631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10010321 w 14030783"/>
                <a:gd name="connsiteY118" fmla="*/ 1355914 h 9738027"/>
                <a:gd name="connsiteX119" fmla="*/ 9889897 w 14030783"/>
                <a:gd name="connsiteY119" fmla="*/ 1343554 h 9738027"/>
                <a:gd name="connsiteX120" fmla="*/ 9809956 w 14030783"/>
                <a:gd name="connsiteY120" fmla="*/ 1559568 h 9738027"/>
                <a:gd name="connsiteX121" fmla="*/ 9775258 w 14030783"/>
                <a:gd name="connsiteY121" fmla="*/ 1641438 h 9738027"/>
                <a:gd name="connsiteX122" fmla="*/ 9750765 w 14030783"/>
                <a:gd name="connsiteY122" fmla="*/ 1691896 h 9738027"/>
                <a:gd name="connsiteX123" fmla="*/ 9720717 w 14030783"/>
                <a:gd name="connsiteY123" fmla="*/ 1775014 h 9738027"/>
                <a:gd name="connsiteX124" fmla="*/ 9664586 w 14030783"/>
                <a:gd name="connsiteY124" fmla="*/ 1893170 h 9738027"/>
                <a:gd name="connsiteX125" fmla="*/ 9614354 w 14030783"/>
                <a:gd name="connsiteY125" fmla="*/ 1939093 h 9738027"/>
                <a:gd name="connsiteX126" fmla="*/ 9657442 w 14030783"/>
                <a:gd name="connsiteY126" fmla="*/ 1994543 h 9738027"/>
                <a:gd name="connsiteX127" fmla="*/ 9727860 w 14030783"/>
                <a:gd name="connsiteY127" fmla="*/ 2082195 h 9738027"/>
                <a:gd name="connsiteX128" fmla="*/ 9887063 w 14030783"/>
                <a:gd name="connsiteY128" fmla="*/ 2040694 h 9738027"/>
                <a:gd name="connsiteX129" fmla="*/ 9952264 w 14030783"/>
                <a:gd name="connsiteY129" fmla="*/ 2067114 h 9738027"/>
                <a:gd name="connsiteX130" fmla="*/ 10010321 w 14030783"/>
                <a:gd name="connsiteY130" fmla="*/ 2096143 h 9738027"/>
                <a:gd name="connsiteX131" fmla="*/ 10053864 w 14030783"/>
                <a:gd name="connsiteY131" fmla="*/ 2110657 h 9738027"/>
                <a:gd name="connsiteX132" fmla="*/ 10068378 w 14030783"/>
                <a:gd name="connsiteY132" fmla="*/ 2067114 h 9738027"/>
                <a:gd name="connsiteX133" fmla="*/ 10156485 w 14030783"/>
                <a:gd name="connsiteY133" fmla="*/ 2001233 h 9738027"/>
                <a:gd name="connsiteX134" fmla="*/ 10285865 w 14030783"/>
                <a:gd name="connsiteY134" fmla="*/ 2007129 h 9738027"/>
                <a:gd name="connsiteX135" fmla="*/ 10387692 w 14030783"/>
                <a:gd name="connsiteY135" fmla="*/ 2067114 h 9738027"/>
                <a:gd name="connsiteX136" fmla="*/ 10416721 w 14030783"/>
                <a:gd name="connsiteY136" fmla="*/ 2110657 h 9738027"/>
                <a:gd name="connsiteX137" fmla="*/ 10476933 w 14030783"/>
                <a:gd name="connsiteY137" fmla="*/ 2173930 h 9738027"/>
                <a:gd name="connsiteX138" fmla="*/ 10566399 w 14030783"/>
                <a:gd name="connsiteY138" fmla="*/ 2261243 h 9738027"/>
                <a:gd name="connsiteX139" fmla="*/ 10590892 w 14030783"/>
                <a:gd name="connsiteY139" fmla="*/ 2328371 h 9738027"/>
                <a:gd name="connsiteX140" fmla="*/ 10576378 w 14030783"/>
                <a:gd name="connsiteY140" fmla="*/ 2429971 h 9738027"/>
                <a:gd name="connsiteX141" fmla="*/ 10489292 w 14030783"/>
                <a:gd name="connsiteY141" fmla="*/ 2415457 h 9738027"/>
                <a:gd name="connsiteX142" fmla="*/ 10366035 w 14030783"/>
                <a:gd name="connsiteY142" fmla="*/ 2384614 h 9738027"/>
                <a:gd name="connsiteX143" fmla="*/ 10081191 w 14030783"/>
                <a:gd name="connsiteY143" fmla="*/ 2437115 h 9738027"/>
                <a:gd name="connsiteX144" fmla="*/ 10049554 w 14030783"/>
                <a:gd name="connsiteY144" fmla="*/ 2519439 h 9738027"/>
                <a:gd name="connsiteX145" fmla="*/ 9954417 w 14030783"/>
                <a:gd name="connsiteY145" fmla="*/ 2541550 h 9738027"/>
                <a:gd name="connsiteX146" fmla="*/ 9875498 w 14030783"/>
                <a:gd name="connsiteY146" fmla="*/ 2529870 h 9738027"/>
                <a:gd name="connsiteX147" fmla="*/ 9823336 w 14030783"/>
                <a:gd name="connsiteY147" fmla="*/ 2608678 h 9738027"/>
                <a:gd name="connsiteX148" fmla="*/ 9749064 w 14030783"/>
                <a:gd name="connsiteY148" fmla="*/ 2705743 h 9738027"/>
                <a:gd name="connsiteX149" fmla="*/ 9647464 w 14030783"/>
                <a:gd name="connsiteY149" fmla="*/ 2807343 h 9738027"/>
                <a:gd name="connsiteX150" fmla="*/ 9415235 w 14030783"/>
                <a:gd name="connsiteY150" fmla="*/ 2821857 h 9738027"/>
                <a:gd name="connsiteX151" fmla="*/ 9371692 w 14030783"/>
                <a:gd name="connsiteY151" fmla="*/ 2850885 h 9738027"/>
                <a:gd name="connsiteX152" fmla="*/ 9313635 w 14030783"/>
                <a:gd name="connsiteY152" fmla="*/ 2923457 h 9738027"/>
                <a:gd name="connsiteX153" fmla="*/ 9284607 w 14030783"/>
                <a:gd name="connsiteY153" fmla="*/ 2967000 h 9738027"/>
                <a:gd name="connsiteX154" fmla="*/ 9197521 w 14030783"/>
                <a:gd name="connsiteY154" fmla="*/ 3025057 h 9738027"/>
                <a:gd name="connsiteX155" fmla="*/ 9095921 w 14030783"/>
                <a:gd name="connsiteY155" fmla="*/ 3010543 h 9738027"/>
                <a:gd name="connsiteX156" fmla="*/ 9052378 w 14030783"/>
                <a:gd name="connsiteY156" fmla="*/ 2981514 h 9738027"/>
                <a:gd name="connsiteX157" fmla="*/ 8950778 w 14030783"/>
                <a:gd name="connsiteY157" fmla="*/ 2952485 h 9738027"/>
                <a:gd name="connsiteX158" fmla="*/ 8863692 w 14030783"/>
                <a:gd name="connsiteY158" fmla="*/ 2923457 h 9738027"/>
                <a:gd name="connsiteX159" fmla="*/ 8820149 w 14030783"/>
                <a:gd name="connsiteY159" fmla="*/ 2937971 h 9738027"/>
                <a:gd name="connsiteX160" fmla="*/ 8762092 w 14030783"/>
                <a:gd name="connsiteY160" fmla="*/ 3068600 h 9738027"/>
                <a:gd name="connsiteX161" fmla="*/ 8747578 w 14030783"/>
                <a:gd name="connsiteY161" fmla="*/ 3112143 h 9738027"/>
                <a:gd name="connsiteX162" fmla="*/ 8733064 w 14030783"/>
                <a:gd name="connsiteY162" fmla="*/ 3155685 h 9738027"/>
                <a:gd name="connsiteX163" fmla="*/ 8776607 w 14030783"/>
                <a:gd name="connsiteY163" fmla="*/ 3358885 h 9738027"/>
                <a:gd name="connsiteX164" fmla="*/ 8791121 w 14030783"/>
                <a:gd name="connsiteY164" fmla="*/ 3402428 h 9738027"/>
                <a:gd name="connsiteX165" fmla="*/ 8689521 w 14030783"/>
                <a:gd name="connsiteY165" fmla="*/ 3460485 h 9738027"/>
                <a:gd name="connsiteX166" fmla="*/ 8602435 w 14030783"/>
                <a:gd name="connsiteY166" fmla="*/ 3504028 h 9738027"/>
                <a:gd name="connsiteX167" fmla="*/ 8566035 w 14030783"/>
                <a:gd name="connsiteY167" fmla="*/ 3552107 h 9738027"/>
                <a:gd name="connsiteX168" fmla="*/ 8500835 w 14030783"/>
                <a:gd name="connsiteY168" fmla="*/ 3620143 h 9738027"/>
                <a:gd name="connsiteX169" fmla="*/ 8428490 w 14030783"/>
                <a:gd name="connsiteY169" fmla="*/ 3652459 h 9738027"/>
                <a:gd name="connsiteX170" fmla="*/ 8375423 w 14030783"/>
                <a:gd name="connsiteY170" fmla="*/ 3686024 h 9738027"/>
                <a:gd name="connsiteX171" fmla="*/ 8261010 w 14030783"/>
                <a:gd name="connsiteY171" fmla="*/ 3787170 h 9738027"/>
                <a:gd name="connsiteX172" fmla="*/ 8137751 w 14030783"/>
                <a:gd name="connsiteY172" fmla="*/ 3783882 h 9738027"/>
                <a:gd name="connsiteX173" fmla="*/ 7977641 w 14030783"/>
                <a:gd name="connsiteY173" fmla="*/ 3772203 h 9738027"/>
                <a:gd name="connsiteX174" fmla="*/ 7876721 w 14030783"/>
                <a:gd name="connsiteY174" fmla="*/ 3765285 h 9738027"/>
                <a:gd name="connsiteX175" fmla="*/ 7760607 w 14030783"/>
                <a:gd name="connsiteY175" fmla="*/ 3760750 h 9738027"/>
                <a:gd name="connsiteX176" fmla="*/ 7695632 w 14030783"/>
                <a:gd name="connsiteY176" fmla="*/ 3787397 h 9738027"/>
                <a:gd name="connsiteX177" fmla="*/ 7649709 w 14030783"/>
                <a:gd name="connsiteY177" fmla="*/ 3813818 h 9738027"/>
                <a:gd name="connsiteX178" fmla="*/ 7601403 w 14030783"/>
                <a:gd name="connsiteY178" fmla="*/ 3835702 h 9738027"/>
                <a:gd name="connsiteX179" fmla="*/ 7499349 w 14030783"/>
                <a:gd name="connsiteY179" fmla="*/ 3881400 h 9738027"/>
                <a:gd name="connsiteX180" fmla="*/ 7455807 w 14030783"/>
                <a:gd name="connsiteY180" fmla="*/ 3910428 h 9738027"/>
                <a:gd name="connsiteX181" fmla="*/ 7426778 w 14030783"/>
                <a:gd name="connsiteY181" fmla="*/ 3953971 h 9738027"/>
                <a:gd name="connsiteX182" fmla="*/ 7339692 w 14030783"/>
                <a:gd name="connsiteY182" fmla="*/ 3983000 h 9738027"/>
                <a:gd name="connsiteX183" fmla="*/ 7209064 w 14030783"/>
                <a:gd name="connsiteY183" fmla="*/ 4012028 h 9738027"/>
                <a:gd name="connsiteX184" fmla="*/ 7123678 w 14030783"/>
                <a:gd name="connsiteY184" fmla="*/ 3927551 h 9738027"/>
                <a:gd name="connsiteX185" fmla="*/ 7020378 w 14030783"/>
                <a:gd name="connsiteY185" fmla="*/ 3924943 h 9738027"/>
                <a:gd name="connsiteX186" fmla="*/ 6915604 w 14030783"/>
                <a:gd name="connsiteY186" fmla="*/ 3941952 h 9738027"/>
                <a:gd name="connsiteX187" fmla="*/ 6788149 w 14030783"/>
                <a:gd name="connsiteY187" fmla="*/ 3905213 h 9738027"/>
                <a:gd name="connsiteX188" fmla="*/ 6676571 w 14030783"/>
                <a:gd name="connsiteY188" fmla="*/ 3860989 h 9738027"/>
                <a:gd name="connsiteX189" fmla="*/ 6584722 w 14030783"/>
                <a:gd name="connsiteY189" fmla="*/ 3822435 h 9738027"/>
                <a:gd name="connsiteX190" fmla="*/ 6526892 w 14030783"/>
                <a:gd name="connsiteY190" fmla="*/ 3798396 h 9738027"/>
                <a:gd name="connsiteX191" fmla="*/ 6466680 w 14030783"/>
                <a:gd name="connsiteY191" fmla="*/ 3781501 h 9738027"/>
                <a:gd name="connsiteX192" fmla="*/ 6265635 w 14030783"/>
                <a:gd name="connsiteY192" fmla="*/ 3692714 h 9738027"/>
                <a:gd name="connsiteX193" fmla="*/ 6207578 w 14030783"/>
                <a:gd name="connsiteY193" fmla="*/ 3678200 h 9738027"/>
                <a:gd name="connsiteX194" fmla="*/ 5960835 w 14030783"/>
                <a:gd name="connsiteY194" fmla="*/ 3663685 h 9738027"/>
                <a:gd name="connsiteX195" fmla="*/ 5627007 w 14030783"/>
                <a:gd name="connsiteY195" fmla="*/ 3663685 h 9738027"/>
                <a:gd name="connsiteX196" fmla="*/ 5568949 w 14030783"/>
                <a:gd name="connsiteY196" fmla="*/ 3678200 h 9738027"/>
                <a:gd name="connsiteX197" fmla="*/ 5481864 w 14030783"/>
                <a:gd name="connsiteY197" fmla="*/ 3692714 h 9738027"/>
                <a:gd name="connsiteX198" fmla="*/ 5293178 w 14030783"/>
                <a:gd name="connsiteY198" fmla="*/ 3678200 h 9738027"/>
                <a:gd name="connsiteX199" fmla="*/ 5206092 w 14030783"/>
                <a:gd name="connsiteY199" fmla="*/ 3620143 h 9738027"/>
                <a:gd name="connsiteX200" fmla="*/ 5191578 w 14030783"/>
                <a:gd name="connsiteY200" fmla="*/ 3576600 h 9738027"/>
                <a:gd name="connsiteX201" fmla="*/ 5104492 w 14030783"/>
                <a:gd name="connsiteY201" fmla="*/ 3489514 h 9738027"/>
                <a:gd name="connsiteX202" fmla="*/ 5070701 w 14030783"/>
                <a:gd name="connsiteY202" fmla="*/ 3392450 h 9738027"/>
                <a:gd name="connsiteX203" fmla="*/ 5022623 w 14030783"/>
                <a:gd name="connsiteY203" fmla="*/ 3281325 h 9738027"/>
                <a:gd name="connsiteX204" fmla="*/ 5031921 w 14030783"/>
                <a:gd name="connsiteY204" fmla="*/ 3213743 h 9738027"/>
                <a:gd name="connsiteX205" fmla="*/ 4959349 w 14030783"/>
                <a:gd name="connsiteY205" fmla="*/ 3199228 h 9738027"/>
                <a:gd name="connsiteX206" fmla="*/ 4879408 w 14030783"/>
                <a:gd name="connsiteY206" fmla="*/ 3194693 h 9738027"/>
                <a:gd name="connsiteX207" fmla="*/ 4785178 w 14030783"/>
                <a:gd name="connsiteY207" fmla="*/ 3141171 h 9738027"/>
                <a:gd name="connsiteX208" fmla="*/ 4727121 w 14030783"/>
                <a:gd name="connsiteY208" fmla="*/ 3054085 h 9738027"/>
                <a:gd name="connsiteX209" fmla="*/ 4683578 w 14030783"/>
                <a:gd name="connsiteY209" fmla="*/ 3039571 h 9738027"/>
                <a:gd name="connsiteX210" fmla="*/ 4640035 w 14030783"/>
                <a:gd name="connsiteY210" fmla="*/ 3010543 h 9738027"/>
                <a:gd name="connsiteX211" fmla="*/ 4494892 w 14030783"/>
                <a:gd name="connsiteY211" fmla="*/ 2981514 h 9738027"/>
                <a:gd name="connsiteX212" fmla="*/ 4318113 w 14030783"/>
                <a:gd name="connsiteY212" fmla="*/ 2930828 h 9738027"/>
                <a:gd name="connsiteX213" fmla="*/ 4132035 w 14030783"/>
                <a:gd name="connsiteY213" fmla="*/ 2894428 h 9738027"/>
                <a:gd name="connsiteX214" fmla="*/ 4056856 w 14030783"/>
                <a:gd name="connsiteY214" fmla="*/ 2901119 h 9738027"/>
                <a:gd name="connsiteX215" fmla="*/ 3975213 w 14030783"/>
                <a:gd name="connsiteY215" fmla="*/ 2864946 h 9738027"/>
                <a:gd name="connsiteX216" fmla="*/ 3950948 w 14030783"/>
                <a:gd name="connsiteY216" fmla="*/ 2777520 h 9738027"/>
                <a:gd name="connsiteX217" fmla="*/ 4034292 w 14030783"/>
                <a:gd name="connsiteY217" fmla="*/ 2620358 h 9738027"/>
                <a:gd name="connsiteX218" fmla="*/ 4030435 w 14030783"/>
                <a:gd name="connsiteY218" fmla="*/ 2488028 h 9738027"/>
                <a:gd name="connsiteX219" fmla="*/ 3996871 w 14030783"/>
                <a:gd name="connsiteY219" fmla="*/ 2328144 h 9738027"/>
                <a:gd name="connsiteX220" fmla="*/ 3936433 w 14030783"/>
                <a:gd name="connsiteY220" fmla="*/ 2221328 h 9738027"/>
                <a:gd name="connsiteX221" fmla="*/ 3914321 w 14030783"/>
                <a:gd name="connsiteY221" fmla="*/ 2139685 h 9738027"/>
                <a:gd name="connsiteX222" fmla="*/ 3783466 w 14030783"/>
                <a:gd name="connsiteY222" fmla="*/ 1999305 h 9738027"/>
                <a:gd name="connsiteX223" fmla="*/ 3712823 w 14030783"/>
                <a:gd name="connsiteY223" fmla="*/ 1951226 h 9738027"/>
                <a:gd name="connsiteX224" fmla="*/ 3606913 w 14030783"/>
                <a:gd name="connsiteY224" fmla="*/ 1968122 h 9738027"/>
                <a:gd name="connsiteX225" fmla="*/ 3493407 w 14030783"/>
                <a:gd name="connsiteY225" fmla="*/ 1951000 h 9738027"/>
                <a:gd name="connsiteX226" fmla="*/ 3464378 w 14030783"/>
                <a:gd name="connsiteY226" fmla="*/ 1907457 h 9738027"/>
                <a:gd name="connsiteX227" fmla="*/ 3406321 w 14030783"/>
                <a:gd name="connsiteY227" fmla="*/ 1849400 h 9738027"/>
                <a:gd name="connsiteX228" fmla="*/ 3322524 w 14030783"/>
                <a:gd name="connsiteY228" fmla="*/ 1756418 h 9738027"/>
                <a:gd name="connsiteX229" fmla="*/ 3297577 w 14030783"/>
                <a:gd name="connsiteY229" fmla="*/ 1640757 h 9738027"/>
                <a:gd name="connsiteX230" fmla="*/ 3261178 w 14030783"/>
                <a:gd name="connsiteY230" fmla="*/ 1588143 h 9738027"/>
                <a:gd name="connsiteX231" fmla="*/ 3133158 w 14030783"/>
                <a:gd name="connsiteY231" fmla="*/ 1569319 h 9738027"/>
                <a:gd name="connsiteX232" fmla="*/ 3066255 w 14030783"/>
                <a:gd name="connsiteY232" fmla="*/ 1617626 h 9738027"/>
                <a:gd name="connsiteX233" fmla="*/ 3031557 w 14030783"/>
                <a:gd name="connsiteY233" fmla="*/ 1714235 h 9738027"/>
                <a:gd name="connsiteX234" fmla="*/ 3014435 w 14030783"/>
                <a:gd name="connsiteY234" fmla="*/ 1776828 h 9738027"/>
                <a:gd name="connsiteX235" fmla="*/ 2949235 w 14030783"/>
                <a:gd name="connsiteY235" fmla="*/ 1808012 h 9738027"/>
                <a:gd name="connsiteX236" fmla="*/ 2829379 w 14030783"/>
                <a:gd name="connsiteY236" fmla="*/ 1820258 h 9738027"/>
                <a:gd name="connsiteX237" fmla="*/ 2804998 w 14030783"/>
                <a:gd name="connsiteY237" fmla="*/ 1842257 h 9738027"/>
                <a:gd name="connsiteX238" fmla="*/ 2772682 w 14030783"/>
                <a:gd name="connsiteY238" fmla="*/ 1878428 h 9738027"/>
                <a:gd name="connsiteX239" fmla="*/ 2757942 w 14030783"/>
                <a:gd name="connsiteY239" fmla="*/ 1998851 h 9738027"/>
                <a:gd name="connsiteX240" fmla="*/ 2772001 w 14030783"/>
                <a:gd name="connsiteY240" fmla="*/ 2139913 h 9738027"/>
                <a:gd name="connsiteX241" fmla="*/ 2771547 w 14030783"/>
                <a:gd name="connsiteY241" fmla="*/ 2255572 h 9738027"/>
                <a:gd name="connsiteX242" fmla="*/ 2695121 w 14030783"/>
                <a:gd name="connsiteY242" fmla="*/ 2328371 h 9738027"/>
                <a:gd name="connsiteX243" fmla="*/ 2457904 w 14030783"/>
                <a:gd name="connsiteY243" fmla="*/ 2320320 h 9738027"/>
                <a:gd name="connsiteX244" fmla="*/ 2317749 w 14030783"/>
                <a:gd name="connsiteY244" fmla="*/ 2284828 h 9738027"/>
                <a:gd name="connsiteX245" fmla="*/ 2274207 w 14030783"/>
                <a:gd name="connsiteY245" fmla="*/ 2270314 h 9738027"/>
                <a:gd name="connsiteX246" fmla="*/ 2143578 w 14030783"/>
                <a:gd name="connsiteY246" fmla="*/ 2284828 h 9738027"/>
                <a:gd name="connsiteX247" fmla="*/ 2129064 w 14030783"/>
                <a:gd name="connsiteY247" fmla="*/ 2357400 h 9738027"/>
                <a:gd name="connsiteX248" fmla="*/ 2099808 w 14030783"/>
                <a:gd name="connsiteY248" fmla="*/ 2463763 h 9738027"/>
                <a:gd name="connsiteX249" fmla="*/ 2070553 w 14030783"/>
                <a:gd name="connsiteY249" fmla="*/ 2561053 h 9738027"/>
                <a:gd name="connsiteX250" fmla="*/ 2027464 w 14030783"/>
                <a:gd name="connsiteY250" fmla="*/ 2647459 h 9738027"/>
                <a:gd name="connsiteX251" fmla="*/ 2025309 w 14030783"/>
                <a:gd name="connsiteY251" fmla="*/ 2780695 h 9738027"/>
                <a:gd name="connsiteX252" fmla="*/ 2085295 w 14030783"/>
                <a:gd name="connsiteY252" fmla="*/ 2852813 h 9738027"/>
                <a:gd name="connsiteX253" fmla="*/ 2020093 w 14030783"/>
                <a:gd name="connsiteY253" fmla="*/ 2903953 h 9738027"/>
                <a:gd name="connsiteX254" fmla="*/ 1918493 w 14030783"/>
                <a:gd name="connsiteY254" fmla="*/ 2846576 h 9738027"/>
                <a:gd name="connsiteX255" fmla="*/ 1817348 w 14030783"/>
                <a:gd name="connsiteY255" fmla="*/ 2863245 h 9738027"/>
                <a:gd name="connsiteX256" fmla="*/ 1621064 w 14030783"/>
                <a:gd name="connsiteY256" fmla="*/ 2908943 h 9738027"/>
                <a:gd name="connsiteX257" fmla="*/ 1582510 w 14030783"/>
                <a:gd name="connsiteY257" fmla="*/ 2933435 h 9738027"/>
                <a:gd name="connsiteX258" fmla="*/ 1512773 w 14030783"/>
                <a:gd name="connsiteY258" fmla="*/ 2955320 h 9738027"/>
                <a:gd name="connsiteX259" fmla="*/ 1517309 w 14030783"/>
                <a:gd name="connsiteY259" fmla="*/ 3013150 h 9738027"/>
                <a:gd name="connsiteX260" fmla="*/ 1549173 w 14030783"/>
                <a:gd name="connsiteY260" fmla="*/ 3107153 h 9738027"/>
                <a:gd name="connsiteX261" fmla="*/ 1592716 w 14030783"/>
                <a:gd name="connsiteY261" fmla="*/ 3191403 h 9738027"/>
                <a:gd name="connsiteX262" fmla="*/ 1641135 w 14030783"/>
                <a:gd name="connsiteY262" fmla="*/ 3379977 h 9738027"/>
                <a:gd name="connsiteX263" fmla="*/ 1679235 w 14030783"/>
                <a:gd name="connsiteY263" fmla="*/ 3515708 h 9738027"/>
                <a:gd name="connsiteX264" fmla="*/ 1611766 w 14030783"/>
                <a:gd name="connsiteY264" fmla="*/ 3576373 h 9738027"/>
                <a:gd name="connsiteX265" fmla="*/ 1603941 w 14030783"/>
                <a:gd name="connsiteY265" fmla="*/ 3629214 h 9738027"/>
                <a:gd name="connsiteX266" fmla="*/ 1562554 w 14030783"/>
                <a:gd name="connsiteY266" fmla="*/ 3677633 h 9738027"/>
                <a:gd name="connsiteX267" fmla="*/ 1524454 w 14030783"/>
                <a:gd name="connsiteY267" fmla="*/ 3753833 h 9738027"/>
                <a:gd name="connsiteX268" fmla="*/ 1548492 w 14030783"/>
                <a:gd name="connsiteY268" fmla="*/ 3852371 h 9738027"/>
                <a:gd name="connsiteX269" fmla="*/ 1504949 w 14030783"/>
                <a:gd name="connsiteY269" fmla="*/ 3866885 h 9738027"/>
                <a:gd name="connsiteX270" fmla="*/ 1446892 w 14030783"/>
                <a:gd name="connsiteY270" fmla="*/ 3881400 h 9738027"/>
                <a:gd name="connsiteX271" fmla="*/ 1427615 w 14030783"/>
                <a:gd name="connsiteY271" fmla="*/ 3913037 h 9738027"/>
                <a:gd name="connsiteX272" fmla="*/ 1374548 w 14030783"/>
                <a:gd name="connsiteY272" fmla="*/ 3939910 h 9738027"/>
                <a:gd name="connsiteX273" fmla="*/ 1333386 w 14030783"/>
                <a:gd name="connsiteY273" fmla="*/ 3980845 h 9738027"/>
                <a:gd name="connsiteX274" fmla="*/ 1200149 w 14030783"/>
                <a:gd name="connsiteY274" fmla="*/ 4041057 h 9738027"/>
                <a:gd name="connsiteX275" fmla="*/ 1132114 w 14030783"/>
                <a:gd name="connsiteY275" fmla="*/ 4089135 h 9738027"/>
                <a:gd name="connsiteX276" fmla="*/ 1102858 w 14030783"/>
                <a:gd name="connsiteY276" fmla="*/ 4120319 h 9738027"/>
                <a:gd name="connsiteX277" fmla="*/ 1052398 w 14030783"/>
                <a:gd name="connsiteY277" fmla="*/ 4154337 h 9738027"/>
                <a:gd name="connsiteX278" fmla="*/ 996269 w 14030783"/>
                <a:gd name="connsiteY278" fmla="*/ 4183591 h 9738027"/>
                <a:gd name="connsiteX279" fmla="*/ 870857 w 14030783"/>
                <a:gd name="connsiteY279" fmla="*/ 4203322 h 9738027"/>
                <a:gd name="connsiteX280" fmla="*/ 759958 w 14030783"/>
                <a:gd name="connsiteY280" fmla="*/ 4204229 h 9738027"/>
                <a:gd name="connsiteX281" fmla="*/ 716642 w 14030783"/>
                <a:gd name="connsiteY281" fmla="*/ 4307531 h 9738027"/>
                <a:gd name="connsiteX282" fmla="*/ 648607 w 14030783"/>
                <a:gd name="connsiteY282" fmla="*/ 4389400 h 9738027"/>
                <a:gd name="connsiteX283" fmla="*/ 561521 w 14030783"/>
                <a:gd name="connsiteY283" fmla="*/ 4432943 h 9738027"/>
                <a:gd name="connsiteX284" fmla="*/ 474435 w 14030783"/>
                <a:gd name="connsiteY284" fmla="*/ 4418428 h 9738027"/>
                <a:gd name="connsiteX285" fmla="*/ 459921 w 14030783"/>
                <a:gd name="connsiteY285" fmla="*/ 4374885 h 9738027"/>
                <a:gd name="connsiteX286" fmla="*/ 416378 w 14030783"/>
                <a:gd name="connsiteY286" fmla="*/ 4345857 h 9738027"/>
                <a:gd name="connsiteX287" fmla="*/ 358321 w 14030783"/>
                <a:gd name="connsiteY287" fmla="*/ 4360371 h 9738027"/>
                <a:gd name="connsiteX288" fmla="*/ 300264 w 14030783"/>
                <a:gd name="connsiteY288" fmla="*/ 4403914 h 9738027"/>
                <a:gd name="connsiteX289" fmla="*/ 169635 w 14030783"/>
                <a:gd name="connsiteY289" fmla="*/ 4476485 h 9738027"/>
                <a:gd name="connsiteX290" fmla="*/ 103980 w 14030783"/>
                <a:gd name="connsiteY290" fmla="*/ 4551438 h 9738027"/>
                <a:gd name="connsiteX291" fmla="*/ 72571 w 14030783"/>
                <a:gd name="connsiteY291" fmla="*/ 4643287 h 9738027"/>
                <a:gd name="connsiteX292" fmla="*/ 453 w 14030783"/>
                <a:gd name="connsiteY292" fmla="*/ 4715858 h 9738027"/>
                <a:gd name="connsiteX293" fmla="*/ 52840 w 14030783"/>
                <a:gd name="connsiteY293" fmla="*/ 4784914 h 9738027"/>
                <a:gd name="connsiteX294" fmla="*/ 53521 w 14030783"/>
                <a:gd name="connsiteY294" fmla="*/ 4853857 h 9738027"/>
                <a:gd name="connsiteX295" fmla="*/ 111578 w 14030783"/>
                <a:gd name="connsiteY295" fmla="*/ 4868371 h 9738027"/>
                <a:gd name="connsiteX296" fmla="*/ 155121 w 14030783"/>
                <a:gd name="connsiteY296" fmla="*/ 4882885 h 9738027"/>
                <a:gd name="connsiteX297" fmla="*/ 256721 w 14030783"/>
                <a:gd name="connsiteY297" fmla="*/ 4984485 h 9738027"/>
                <a:gd name="connsiteX298" fmla="*/ 319086 w 14030783"/>
                <a:gd name="connsiteY298" fmla="*/ 5098219 h 9738027"/>
                <a:gd name="connsiteX299" fmla="*/ 304572 w 14030783"/>
                <a:gd name="connsiteY299" fmla="*/ 5294275 h 9738027"/>
                <a:gd name="connsiteX300" fmla="*/ 242207 w 14030783"/>
                <a:gd name="connsiteY300" fmla="*/ 5390885 h 9738027"/>
                <a:gd name="connsiteX301" fmla="*/ 300264 w 14030783"/>
                <a:gd name="connsiteY301" fmla="*/ 5419914 h 9738027"/>
                <a:gd name="connsiteX302" fmla="*/ 358321 w 14030783"/>
                <a:gd name="connsiteY302" fmla="*/ 5434428 h 9738027"/>
                <a:gd name="connsiteX303" fmla="*/ 401864 w 14030783"/>
                <a:gd name="connsiteY303" fmla="*/ 5463457 h 9738027"/>
                <a:gd name="connsiteX304" fmla="*/ 445407 w 14030783"/>
                <a:gd name="connsiteY304" fmla="*/ 5477971 h 9738027"/>
                <a:gd name="connsiteX305" fmla="*/ 567985 w 14030783"/>
                <a:gd name="connsiteY305" fmla="*/ 5522195 h 9738027"/>
                <a:gd name="connsiteX306" fmla="*/ 573201 w 14030783"/>
                <a:gd name="connsiteY306" fmla="*/ 5647380 h 9738027"/>
                <a:gd name="connsiteX307" fmla="*/ 587715 w 14030783"/>
                <a:gd name="connsiteY307" fmla="*/ 5739228 h 9738027"/>
                <a:gd name="connsiteX308" fmla="*/ 715282 w 14030783"/>
                <a:gd name="connsiteY308" fmla="*/ 5711333 h 9738027"/>
                <a:gd name="connsiteX309" fmla="*/ 754742 w 14030783"/>
                <a:gd name="connsiteY309" fmla="*/ 5764402 h 9738027"/>
                <a:gd name="connsiteX310" fmla="*/ 822778 w 14030783"/>
                <a:gd name="connsiteY310" fmla="*/ 5811800 h 9738027"/>
                <a:gd name="connsiteX311" fmla="*/ 982435 w 14030783"/>
                <a:gd name="connsiteY311" fmla="*/ 5826314 h 9738027"/>
                <a:gd name="connsiteX312" fmla="*/ 1061470 w 14030783"/>
                <a:gd name="connsiteY312" fmla="*/ 5855796 h 9738027"/>
                <a:gd name="connsiteX313" fmla="*/ 1064304 w 14030783"/>
                <a:gd name="connsiteY313" fmla="*/ 5925533 h 9738027"/>
                <a:gd name="connsiteX314" fmla="*/ 1069295 w 14030783"/>
                <a:gd name="connsiteY314" fmla="*/ 6024751 h 9738027"/>
                <a:gd name="connsiteX315" fmla="*/ 1156607 w 14030783"/>
                <a:gd name="connsiteY315" fmla="*/ 6087571 h 9738027"/>
                <a:gd name="connsiteX316" fmla="*/ 1214890 w 14030783"/>
                <a:gd name="connsiteY316" fmla="*/ 6116033 h 9738027"/>
                <a:gd name="connsiteX317" fmla="*/ 1229178 w 14030783"/>
                <a:gd name="connsiteY317" fmla="*/ 6189171 h 9738027"/>
                <a:gd name="connsiteX318" fmla="*/ 1185635 w 14030783"/>
                <a:gd name="connsiteY318" fmla="*/ 6218200 h 9738027"/>
                <a:gd name="connsiteX319" fmla="*/ 1207520 w 14030783"/>
                <a:gd name="connsiteY319" fmla="*/ 6388289 h 9738027"/>
                <a:gd name="connsiteX320" fmla="*/ 1265123 w 14030783"/>
                <a:gd name="connsiteY320" fmla="*/ 6477075 h 9738027"/>
                <a:gd name="connsiteX321" fmla="*/ 1313203 w 14030783"/>
                <a:gd name="connsiteY321" fmla="*/ 6568924 h 9738027"/>
                <a:gd name="connsiteX322" fmla="*/ 1265350 w 14030783"/>
                <a:gd name="connsiteY322" fmla="*/ 6651020 h 9738027"/>
                <a:gd name="connsiteX323" fmla="*/ 1163977 w 14030783"/>
                <a:gd name="connsiteY323" fmla="*/ 6610539 h 9738027"/>
                <a:gd name="connsiteX324" fmla="*/ 1142092 w 14030783"/>
                <a:gd name="connsiteY324" fmla="*/ 6682657 h 9738027"/>
                <a:gd name="connsiteX325" fmla="*/ 1176790 w 14030783"/>
                <a:gd name="connsiteY325" fmla="*/ 6768495 h 9738027"/>
                <a:gd name="connsiteX326" fmla="*/ 1173729 w 14030783"/>
                <a:gd name="connsiteY326" fmla="*/ 6871115 h 9738027"/>
                <a:gd name="connsiteX327" fmla="*/ 1188697 w 14030783"/>
                <a:gd name="connsiteY327" fmla="*/ 6955140 h 9738027"/>
                <a:gd name="connsiteX328" fmla="*/ 1248909 w 14030783"/>
                <a:gd name="connsiteY328" fmla="*/ 7021475 h 9738027"/>
                <a:gd name="connsiteX329" fmla="*/ 1405503 w 14030783"/>
                <a:gd name="connsiteY329" fmla="*/ 7104025 h 9738027"/>
                <a:gd name="connsiteX330" fmla="*/ 1487827 w 14030783"/>
                <a:gd name="connsiteY330" fmla="*/ 7157093 h 9738027"/>
                <a:gd name="connsiteX331" fmla="*/ 1569470 w 14030783"/>
                <a:gd name="connsiteY331" fmla="*/ 7212541 h 9738027"/>
                <a:gd name="connsiteX332" fmla="*/ 1650092 w 14030783"/>
                <a:gd name="connsiteY332" fmla="*/ 7263228 h 9738027"/>
                <a:gd name="connsiteX333" fmla="*/ 1693635 w 14030783"/>
                <a:gd name="connsiteY333" fmla="*/ 7277743 h 9738027"/>
                <a:gd name="connsiteX334" fmla="*/ 1780721 w 14030783"/>
                <a:gd name="connsiteY334" fmla="*/ 7321285 h 9738027"/>
                <a:gd name="connsiteX335" fmla="*/ 1853292 w 14030783"/>
                <a:gd name="connsiteY335" fmla="*/ 7248714 h 9738027"/>
                <a:gd name="connsiteX336" fmla="*/ 1968726 w 14030783"/>
                <a:gd name="connsiteY336" fmla="*/ 7251322 h 9738027"/>
                <a:gd name="connsiteX337" fmla="*/ 1995827 w 14030783"/>
                <a:gd name="connsiteY337" fmla="*/ 7319358 h 9738027"/>
                <a:gd name="connsiteX338" fmla="*/ 2082914 w 14030783"/>
                <a:gd name="connsiteY338" fmla="*/ 7348387 h 9738027"/>
                <a:gd name="connsiteX339" fmla="*/ 2172607 w 14030783"/>
                <a:gd name="connsiteY339" fmla="*/ 7389321 h 9738027"/>
                <a:gd name="connsiteX340" fmla="*/ 2224540 w 14030783"/>
                <a:gd name="connsiteY340" fmla="*/ 7423339 h 9738027"/>
                <a:gd name="connsiteX341" fmla="*/ 2249714 w 14030783"/>
                <a:gd name="connsiteY341" fmla="*/ 7440462 h 9738027"/>
                <a:gd name="connsiteX342" fmla="*/ 2262301 w 14030783"/>
                <a:gd name="connsiteY342" fmla="*/ 7472098 h 9738027"/>
                <a:gd name="connsiteX343" fmla="*/ 2298359 w 14030783"/>
                <a:gd name="connsiteY343" fmla="*/ 7501920 h 9738027"/>
                <a:gd name="connsiteX344" fmla="*/ 2324893 w 14030783"/>
                <a:gd name="connsiteY344" fmla="*/ 7517569 h 9738027"/>
                <a:gd name="connsiteX345" fmla="*/ 2450986 w 14030783"/>
                <a:gd name="connsiteY345" fmla="*/ 7496364 h 9738027"/>
                <a:gd name="connsiteX346" fmla="*/ 2482623 w 14030783"/>
                <a:gd name="connsiteY346" fmla="*/ 7618714 h 9738027"/>
                <a:gd name="connsiteX347" fmla="*/ 2535464 w 14030783"/>
                <a:gd name="connsiteY347" fmla="*/ 7655114 h 9738027"/>
                <a:gd name="connsiteX348" fmla="*/ 2622549 w 14030783"/>
                <a:gd name="connsiteY348" fmla="*/ 7684143 h 9738027"/>
                <a:gd name="connsiteX349" fmla="*/ 2682760 w 14030783"/>
                <a:gd name="connsiteY349" fmla="*/ 7741746 h 9738027"/>
                <a:gd name="connsiteX350" fmla="*/ 2791278 w 14030783"/>
                <a:gd name="connsiteY350" fmla="*/ 7744582 h 9738027"/>
                <a:gd name="connsiteX351" fmla="*/ 2847408 w 14030783"/>
                <a:gd name="connsiteY351" fmla="*/ 7814545 h 9738027"/>
                <a:gd name="connsiteX352" fmla="*/ 2927349 w 14030783"/>
                <a:gd name="connsiteY352" fmla="*/ 7807627 h 9738027"/>
                <a:gd name="connsiteX353" fmla="*/ 3007065 w 14030783"/>
                <a:gd name="connsiteY353" fmla="*/ 7838810 h 9738027"/>
                <a:gd name="connsiteX354" fmla="*/ 3145064 w 14030783"/>
                <a:gd name="connsiteY354" fmla="*/ 7843800 h 9738027"/>
                <a:gd name="connsiteX355" fmla="*/ 3254035 w 14030783"/>
                <a:gd name="connsiteY355" fmla="*/ 7881900 h 9738027"/>
                <a:gd name="connsiteX356" fmla="*/ 3367314 w 14030783"/>
                <a:gd name="connsiteY356" fmla="*/ 7843346 h 9738027"/>
                <a:gd name="connsiteX357" fmla="*/ 3456780 w 14030783"/>
                <a:gd name="connsiteY357" fmla="*/ 7819988 h 9738027"/>
                <a:gd name="connsiteX358" fmla="*/ 3480820 w 14030783"/>
                <a:gd name="connsiteY358" fmla="*/ 7878044 h 9738027"/>
                <a:gd name="connsiteX359" fmla="*/ 3490571 w 14030783"/>
                <a:gd name="connsiteY359" fmla="*/ 7923969 h 9738027"/>
                <a:gd name="connsiteX360" fmla="*/ 3512229 w 14030783"/>
                <a:gd name="connsiteY360" fmla="*/ 7982025 h 9738027"/>
                <a:gd name="connsiteX361" fmla="*/ 3546247 w 14030783"/>
                <a:gd name="connsiteY361" fmla="*/ 8022960 h 9738027"/>
                <a:gd name="connsiteX362" fmla="*/ 3609521 w 14030783"/>
                <a:gd name="connsiteY362" fmla="*/ 8017971 h 9738027"/>
                <a:gd name="connsiteX363" fmla="*/ 3624035 w 14030783"/>
                <a:gd name="connsiteY363" fmla="*/ 7901857 h 9738027"/>
                <a:gd name="connsiteX364" fmla="*/ 3703977 w 14030783"/>
                <a:gd name="connsiteY364" fmla="*/ 7834502 h 9738027"/>
                <a:gd name="connsiteX365" fmla="*/ 3747973 w 14030783"/>
                <a:gd name="connsiteY365" fmla="*/ 7787103 h 9738027"/>
                <a:gd name="connsiteX366" fmla="*/ 3882004 w 14030783"/>
                <a:gd name="connsiteY366" fmla="*/ 7842099 h 9738027"/>
                <a:gd name="connsiteX367" fmla="*/ 4030435 w 14030783"/>
                <a:gd name="connsiteY367" fmla="*/ 7872828 h 9738027"/>
                <a:gd name="connsiteX368" fmla="*/ 4110377 w 14030783"/>
                <a:gd name="connsiteY368" fmla="*/ 7834728 h 9738027"/>
                <a:gd name="connsiteX369" fmla="*/ 4146323 w 14030783"/>
                <a:gd name="connsiteY369" fmla="*/ 7921360 h 9738027"/>
                <a:gd name="connsiteX370" fmla="*/ 4196555 w 14030783"/>
                <a:gd name="connsiteY370" fmla="*/ 7962522 h 9738027"/>
                <a:gd name="connsiteX371" fmla="*/ 4261757 w 14030783"/>
                <a:gd name="connsiteY371" fmla="*/ 8028177 h 9738027"/>
                <a:gd name="connsiteX372" fmla="*/ 4252685 w 14030783"/>
                <a:gd name="connsiteY372" fmla="*/ 8093151 h 9738027"/>
                <a:gd name="connsiteX373" fmla="*/ 4277178 w 14030783"/>
                <a:gd name="connsiteY373" fmla="*/ 8148600 h 9738027"/>
                <a:gd name="connsiteX374" fmla="*/ 4436835 w 14030783"/>
                <a:gd name="connsiteY374" fmla="*/ 8119571 h 9738027"/>
                <a:gd name="connsiteX375" fmla="*/ 4565310 w 14030783"/>
                <a:gd name="connsiteY375" fmla="*/ 8078863 h 9738027"/>
                <a:gd name="connsiteX376" fmla="*/ 4639128 w 14030783"/>
                <a:gd name="connsiteY376" fmla="*/ 8082945 h 9738027"/>
                <a:gd name="connsiteX377" fmla="*/ 4712607 w 14030783"/>
                <a:gd name="connsiteY377" fmla="*/ 8047000 h 9738027"/>
                <a:gd name="connsiteX378" fmla="*/ 4741635 w 14030783"/>
                <a:gd name="connsiteY378" fmla="*/ 8003457 h 9738027"/>
                <a:gd name="connsiteX379" fmla="*/ 4756149 w 14030783"/>
                <a:gd name="connsiteY379" fmla="*/ 7959914 h 9738027"/>
                <a:gd name="connsiteX380" fmla="*/ 4843235 w 14030783"/>
                <a:gd name="connsiteY380" fmla="*/ 7930885 h 9738027"/>
                <a:gd name="connsiteX381" fmla="*/ 4877480 w 14030783"/>
                <a:gd name="connsiteY381" fmla="*/ 7904465 h 9738027"/>
                <a:gd name="connsiteX382" fmla="*/ 4933609 w 14030783"/>
                <a:gd name="connsiteY382" fmla="*/ 7875437 h 9738027"/>
                <a:gd name="connsiteX383" fmla="*/ 4986224 w 14030783"/>
                <a:gd name="connsiteY383" fmla="*/ 7839037 h 9738027"/>
                <a:gd name="connsiteX384" fmla="*/ 5104492 w 14030783"/>
                <a:gd name="connsiteY384" fmla="*/ 7766919 h 9738027"/>
                <a:gd name="connsiteX385" fmla="*/ 5249635 w 14030783"/>
                <a:gd name="connsiteY385" fmla="*/ 7814771 h 9738027"/>
                <a:gd name="connsiteX386" fmla="*/ 5336721 w 14030783"/>
                <a:gd name="connsiteY386" fmla="*/ 7872828 h 9738027"/>
                <a:gd name="connsiteX387" fmla="*/ 5423807 w 14030783"/>
                <a:gd name="connsiteY387" fmla="*/ 7858314 h 9738027"/>
                <a:gd name="connsiteX388" fmla="*/ 5467349 w 14030783"/>
                <a:gd name="connsiteY388" fmla="*/ 7829285 h 9738027"/>
                <a:gd name="connsiteX389" fmla="*/ 5553754 w 14030783"/>
                <a:gd name="connsiteY389" fmla="*/ 7712377 h 9738027"/>
                <a:gd name="connsiteX390" fmla="*/ 5602741 w 14030783"/>
                <a:gd name="connsiteY390" fmla="*/ 7788804 h 9738027"/>
                <a:gd name="connsiteX391" fmla="*/ 5641521 w 14030783"/>
                <a:gd name="connsiteY391" fmla="*/ 7843800 h 9738027"/>
                <a:gd name="connsiteX392" fmla="*/ 5656035 w 14030783"/>
                <a:gd name="connsiteY392" fmla="*/ 7887343 h 9738027"/>
                <a:gd name="connsiteX393" fmla="*/ 5745276 w 14030783"/>
                <a:gd name="connsiteY393" fmla="*/ 7950389 h 9738027"/>
                <a:gd name="connsiteX394" fmla="*/ 5770222 w 14030783"/>
                <a:gd name="connsiteY394" fmla="*/ 7990077 h 9738027"/>
                <a:gd name="connsiteX395" fmla="*/ 5766480 w 14030783"/>
                <a:gd name="connsiteY395" fmla="*/ 8069112 h 9738027"/>
                <a:gd name="connsiteX396" fmla="*/ 5771016 w 14030783"/>
                <a:gd name="connsiteY396" fmla="*/ 8131703 h 9738027"/>
                <a:gd name="connsiteX397" fmla="*/ 5778386 w 14030783"/>
                <a:gd name="connsiteY397" fmla="*/ 8211419 h 9738027"/>
                <a:gd name="connsiteX398" fmla="*/ 5776458 w 14030783"/>
                <a:gd name="connsiteY398" fmla="*/ 8300887 h 9738027"/>
                <a:gd name="connsiteX399" fmla="*/ 5730989 w 14030783"/>
                <a:gd name="connsiteY399" fmla="*/ 8377994 h 9738027"/>
                <a:gd name="connsiteX400" fmla="*/ 5641521 w 14030783"/>
                <a:gd name="connsiteY400" fmla="*/ 8424371 h 9738027"/>
                <a:gd name="connsiteX401" fmla="*/ 5612492 w 14030783"/>
                <a:gd name="connsiteY401" fmla="*/ 8467914 h 9738027"/>
                <a:gd name="connsiteX402" fmla="*/ 5597978 w 14030783"/>
                <a:gd name="connsiteY402" fmla="*/ 8511457 h 9738027"/>
                <a:gd name="connsiteX403" fmla="*/ 5510892 w 14030783"/>
                <a:gd name="connsiteY403" fmla="*/ 8598543 h 9738027"/>
                <a:gd name="connsiteX404" fmla="*/ 5496378 w 14030783"/>
                <a:gd name="connsiteY404" fmla="*/ 8642085 h 9738027"/>
                <a:gd name="connsiteX405" fmla="*/ 5558744 w 14030783"/>
                <a:gd name="connsiteY405" fmla="*/ 8768178 h 9738027"/>
                <a:gd name="connsiteX406" fmla="*/ 5516109 w 14030783"/>
                <a:gd name="connsiteY406" fmla="*/ 8861954 h 9738027"/>
                <a:gd name="connsiteX407" fmla="*/ 5658303 w 14030783"/>
                <a:gd name="connsiteY407" fmla="*/ 8840183 h 9738027"/>
                <a:gd name="connsiteX408" fmla="*/ 5750491 w 14030783"/>
                <a:gd name="connsiteY408" fmla="*/ 8814103 h 9738027"/>
                <a:gd name="connsiteX409" fmla="*/ 5815692 w 14030783"/>
                <a:gd name="connsiteY409" fmla="*/ 8800268 h 9738027"/>
                <a:gd name="connsiteX410" fmla="*/ 5787798 w 14030783"/>
                <a:gd name="connsiteY410" fmla="*/ 8872159 h 9738027"/>
                <a:gd name="connsiteX411" fmla="*/ 5786890 w 14030783"/>
                <a:gd name="connsiteY411" fmla="*/ 8903343 h 9738027"/>
                <a:gd name="connsiteX412" fmla="*/ 5786664 w 14030783"/>
                <a:gd name="connsiteY412" fmla="*/ 8946885 h 9738027"/>
                <a:gd name="connsiteX413" fmla="*/ 5815692 w 14030783"/>
                <a:gd name="connsiteY413" fmla="*/ 9033971 h 9738027"/>
                <a:gd name="connsiteX414" fmla="*/ 5868760 w 14030783"/>
                <a:gd name="connsiteY414" fmla="*/ 9080576 h 9738027"/>
                <a:gd name="connsiteX415" fmla="*/ 5921828 w 14030783"/>
                <a:gd name="connsiteY415" fmla="*/ 9114140 h 9738027"/>
                <a:gd name="connsiteX416" fmla="*/ 5946321 w 14030783"/>
                <a:gd name="connsiteY416" fmla="*/ 9164600 h 9738027"/>
                <a:gd name="connsiteX417" fmla="*/ 5902778 w 14030783"/>
                <a:gd name="connsiteY417" fmla="*/ 9266200 h 9738027"/>
                <a:gd name="connsiteX418" fmla="*/ 6062435 w 14030783"/>
                <a:gd name="connsiteY418" fmla="*/ 9353285 h 9738027"/>
                <a:gd name="connsiteX419" fmla="*/ 6076949 w 14030783"/>
                <a:gd name="connsiteY419" fmla="*/ 9396828 h 9738027"/>
                <a:gd name="connsiteX420" fmla="*/ 6105978 w 14030783"/>
                <a:gd name="connsiteY420" fmla="*/ 9440371 h 9738027"/>
                <a:gd name="connsiteX421" fmla="*/ 6172653 w 14030783"/>
                <a:gd name="connsiteY421" fmla="*/ 9471214 h 9738027"/>
                <a:gd name="connsiteX422" fmla="*/ 6308384 w 14030783"/>
                <a:gd name="connsiteY422" fmla="*/ 9406920 h 9738027"/>
                <a:gd name="connsiteX423" fmla="*/ 6338207 w 14030783"/>
                <a:gd name="connsiteY423" fmla="*/ 9440371 h 9738027"/>
                <a:gd name="connsiteX424" fmla="*/ 6352721 w 14030783"/>
                <a:gd name="connsiteY424" fmla="*/ 9483914 h 9738027"/>
                <a:gd name="connsiteX425" fmla="*/ 6386739 w 14030783"/>
                <a:gd name="connsiteY425" fmla="*/ 9527003 h 9738027"/>
                <a:gd name="connsiteX426" fmla="*/ 6444569 w 14030783"/>
                <a:gd name="connsiteY426" fmla="*/ 9556032 h 9738027"/>
                <a:gd name="connsiteX427" fmla="*/ 6469061 w 14030783"/>
                <a:gd name="connsiteY427" fmla="*/ 9510562 h 9738027"/>
                <a:gd name="connsiteX428" fmla="*/ 6468835 w 14030783"/>
                <a:gd name="connsiteY428" fmla="*/ 9382314 h 9738027"/>
                <a:gd name="connsiteX429" fmla="*/ 6439807 w 14030783"/>
                <a:gd name="connsiteY429" fmla="*/ 9280714 h 9738027"/>
                <a:gd name="connsiteX430" fmla="*/ 6483349 w 14030783"/>
                <a:gd name="connsiteY430" fmla="*/ 9237171 h 9738027"/>
                <a:gd name="connsiteX431" fmla="*/ 6526892 w 14030783"/>
                <a:gd name="connsiteY431" fmla="*/ 9222657 h 9738027"/>
                <a:gd name="connsiteX432" fmla="*/ 6596516 w 14030783"/>
                <a:gd name="connsiteY432" fmla="*/ 9225945 h 9738027"/>
                <a:gd name="connsiteX433" fmla="*/ 6675097 w 14030783"/>
                <a:gd name="connsiteY433" fmla="*/ 9168795 h 9738027"/>
                <a:gd name="connsiteX434" fmla="*/ 6776243 w 14030783"/>
                <a:gd name="connsiteY434" fmla="*/ 9224812 h 9738027"/>
                <a:gd name="connsiteX435" fmla="*/ 6802664 w 14030783"/>
                <a:gd name="connsiteY435" fmla="*/ 9164600 h 9738027"/>
                <a:gd name="connsiteX436" fmla="*/ 6867638 w 14030783"/>
                <a:gd name="connsiteY436" fmla="*/ 9181722 h 9738027"/>
                <a:gd name="connsiteX437" fmla="*/ 6909027 w 14030783"/>
                <a:gd name="connsiteY437" fmla="*/ 9205988 h 9738027"/>
                <a:gd name="connsiteX438" fmla="*/ 6991349 w 14030783"/>
                <a:gd name="connsiteY438" fmla="*/ 9208143 h 9738027"/>
                <a:gd name="connsiteX439" fmla="*/ 7063921 w 14030783"/>
                <a:gd name="connsiteY439" fmla="*/ 9121057 h 9738027"/>
                <a:gd name="connsiteX440" fmla="*/ 7141028 w 14030783"/>
                <a:gd name="connsiteY440" fmla="*/ 9139881 h 9738027"/>
                <a:gd name="connsiteX441" fmla="*/ 7209064 w 14030783"/>
                <a:gd name="connsiteY441" fmla="*/ 9077514 h 9738027"/>
                <a:gd name="connsiteX442" fmla="*/ 7235939 w 14030783"/>
                <a:gd name="connsiteY442" fmla="*/ 9048713 h 9738027"/>
                <a:gd name="connsiteX443" fmla="*/ 7275172 w 14030783"/>
                <a:gd name="connsiteY443" fmla="*/ 9023539 h 9738027"/>
                <a:gd name="connsiteX444" fmla="*/ 7310436 w 14030783"/>
                <a:gd name="connsiteY444" fmla="*/ 9063681 h 9738027"/>
                <a:gd name="connsiteX445" fmla="*/ 7346609 w 14030783"/>
                <a:gd name="connsiteY445" fmla="*/ 9109604 h 9738027"/>
                <a:gd name="connsiteX446" fmla="*/ 7382328 w 14030783"/>
                <a:gd name="connsiteY446" fmla="*/ 9159270 h 9738027"/>
                <a:gd name="connsiteX447" fmla="*/ 7499349 w 14030783"/>
                <a:gd name="connsiteY447" fmla="*/ 9164600 h 9738027"/>
                <a:gd name="connsiteX448" fmla="*/ 7586435 w 14030783"/>
                <a:gd name="connsiteY448" fmla="*/ 9179114 h 9738027"/>
                <a:gd name="connsiteX449" fmla="*/ 7600949 w 14030783"/>
                <a:gd name="connsiteY449" fmla="*/ 9353285 h 9738027"/>
                <a:gd name="connsiteX450" fmla="*/ 7673521 w 14030783"/>
                <a:gd name="connsiteY450" fmla="*/ 9367800 h 9738027"/>
                <a:gd name="connsiteX451" fmla="*/ 7760607 w 14030783"/>
                <a:gd name="connsiteY451" fmla="*/ 9396828 h 9738027"/>
                <a:gd name="connsiteX452" fmla="*/ 7847692 w 14030783"/>
                <a:gd name="connsiteY452" fmla="*/ 9425857 h 9738027"/>
                <a:gd name="connsiteX453" fmla="*/ 7891235 w 14030783"/>
                <a:gd name="connsiteY453" fmla="*/ 9440371 h 9738027"/>
                <a:gd name="connsiteX454" fmla="*/ 7934778 w 14030783"/>
                <a:gd name="connsiteY454" fmla="*/ 9396828 h 9738027"/>
                <a:gd name="connsiteX455" fmla="*/ 7978321 w 14030783"/>
                <a:gd name="connsiteY455" fmla="*/ 9382314 h 9738027"/>
                <a:gd name="connsiteX456" fmla="*/ 8001453 w 14030783"/>
                <a:gd name="connsiteY456" fmla="*/ 9347389 h 9738027"/>
                <a:gd name="connsiteX457" fmla="*/ 8044315 w 14030783"/>
                <a:gd name="connsiteY457" fmla="*/ 9335483 h 9738027"/>
                <a:gd name="connsiteX458" fmla="*/ 8103847 w 14030783"/>
                <a:gd name="connsiteY458" fmla="*/ 9397396 h 9738027"/>
                <a:gd name="connsiteX459" fmla="*/ 8207942 w 14030783"/>
                <a:gd name="connsiteY459" fmla="*/ 9437309 h 9738027"/>
                <a:gd name="connsiteX460" fmla="*/ 8253866 w 14030783"/>
                <a:gd name="connsiteY460" fmla="*/ 9392633 h 9738027"/>
                <a:gd name="connsiteX461" fmla="*/ 8294347 w 14030783"/>
                <a:gd name="connsiteY461" fmla="*/ 9401818 h 9738027"/>
                <a:gd name="connsiteX462" fmla="*/ 8337890 w 14030783"/>
                <a:gd name="connsiteY462" fmla="*/ 9438217 h 9738027"/>
                <a:gd name="connsiteX463" fmla="*/ 8356259 w 14030783"/>
                <a:gd name="connsiteY463" fmla="*/ 9485502 h 9738027"/>
                <a:gd name="connsiteX464" fmla="*/ 8333808 w 14030783"/>
                <a:gd name="connsiteY464" fmla="*/ 9519633 h 9738027"/>
                <a:gd name="connsiteX465" fmla="*/ 8315778 w 14030783"/>
                <a:gd name="connsiteY465" fmla="*/ 9604564 h 9738027"/>
                <a:gd name="connsiteX466" fmla="*/ 8348095 w 14030783"/>
                <a:gd name="connsiteY466" fmla="*/ 9685413 h 9738027"/>
                <a:gd name="connsiteX467" fmla="*/ 8389257 w 14030783"/>
                <a:gd name="connsiteY467" fmla="*/ 9738027 h 9738027"/>
                <a:gd name="connsiteX468" fmla="*/ 8428264 w 14030783"/>
                <a:gd name="connsiteY468" fmla="*/ 9730657 h 9738027"/>
                <a:gd name="connsiteX469" fmla="*/ 8425202 w 14030783"/>
                <a:gd name="connsiteY469" fmla="*/ 9682578 h 9738027"/>
                <a:gd name="connsiteX470" fmla="*/ 8399235 w 14030783"/>
                <a:gd name="connsiteY470" fmla="*/ 9643571 h 9738027"/>
                <a:gd name="connsiteX471" fmla="*/ 8389937 w 14030783"/>
                <a:gd name="connsiteY471" fmla="*/ 9571453 h 9738027"/>
                <a:gd name="connsiteX472" fmla="*/ 8409214 w 14030783"/>
                <a:gd name="connsiteY472" fmla="*/ 9527684 h 9738027"/>
                <a:gd name="connsiteX473" fmla="*/ 8434841 w 14030783"/>
                <a:gd name="connsiteY473" fmla="*/ 9475977 h 9738027"/>
                <a:gd name="connsiteX474" fmla="*/ 8468178 w 14030783"/>
                <a:gd name="connsiteY474" fmla="*/ 9483120 h 9738027"/>
                <a:gd name="connsiteX475" fmla="*/ 8534853 w 14030783"/>
                <a:gd name="connsiteY475" fmla="*/ 9473595 h 9738027"/>
                <a:gd name="connsiteX476" fmla="*/ 8592684 w 14030783"/>
                <a:gd name="connsiteY476" fmla="*/ 9453185 h 9738027"/>
                <a:gd name="connsiteX477" fmla="*/ 8675007 w 14030783"/>
                <a:gd name="connsiteY477" fmla="*/ 9428465 h 9738027"/>
                <a:gd name="connsiteX478" fmla="*/ 8734991 w 14030783"/>
                <a:gd name="connsiteY478" fmla="*/ 9415877 h 9738027"/>
                <a:gd name="connsiteX479" fmla="*/ 8730116 w 14030783"/>
                <a:gd name="connsiteY479" fmla="*/ 9375964 h 9738027"/>
                <a:gd name="connsiteX480" fmla="*/ 8753928 w 14030783"/>
                <a:gd name="connsiteY480" fmla="*/ 9356914 h 9738027"/>
                <a:gd name="connsiteX481" fmla="*/ 8782503 w 14030783"/>
                <a:gd name="connsiteY481" fmla="*/ 9359295 h 9738027"/>
                <a:gd name="connsiteX482" fmla="*/ 8849178 w 14030783"/>
                <a:gd name="connsiteY482" fmla="*/ 9382314 h 9738027"/>
                <a:gd name="connsiteX483" fmla="*/ 8894876 w 14030783"/>
                <a:gd name="connsiteY483" fmla="*/ 9312577 h 9738027"/>
                <a:gd name="connsiteX484" fmla="*/ 8942047 w 14030783"/>
                <a:gd name="connsiteY484" fmla="*/ 9314052 h 9738027"/>
                <a:gd name="connsiteX485" fmla="*/ 8980147 w 14030783"/>
                <a:gd name="connsiteY485" fmla="*/ 9356914 h 9738027"/>
                <a:gd name="connsiteX486" fmla="*/ 9023009 w 14030783"/>
                <a:gd name="connsiteY486" fmla="*/ 9321195 h 9738027"/>
                <a:gd name="connsiteX487" fmla="*/ 9064511 w 14030783"/>
                <a:gd name="connsiteY487" fmla="*/ 9264272 h 9738027"/>
                <a:gd name="connsiteX488" fmla="*/ 9124723 w 14030783"/>
                <a:gd name="connsiteY488" fmla="*/ 9278106 h 9738027"/>
                <a:gd name="connsiteX489" fmla="*/ 9163503 w 14030783"/>
                <a:gd name="connsiteY489" fmla="*/ 9237852 h 9738027"/>
                <a:gd name="connsiteX490" fmla="*/ 9168266 w 14030783"/>
                <a:gd name="connsiteY490" fmla="*/ 9186258 h 9738027"/>
                <a:gd name="connsiteX491" fmla="*/ 9199222 w 14030783"/>
                <a:gd name="connsiteY491" fmla="*/ 9133077 h 9738027"/>
                <a:gd name="connsiteX492" fmla="*/ 9242084 w 14030783"/>
                <a:gd name="connsiteY492" fmla="*/ 9156889 h 9738027"/>
                <a:gd name="connsiteX493" fmla="*/ 9285174 w 14030783"/>
                <a:gd name="connsiteY493" fmla="*/ 9196690 h 9738027"/>
                <a:gd name="connsiteX494" fmla="*/ 9344478 w 14030783"/>
                <a:gd name="connsiteY494" fmla="*/ 9159270 h 9738027"/>
                <a:gd name="connsiteX495" fmla="*/ 9438367 w 14030783"/>
                <a:gd name="connsiteY495" fmla="*/ 9131943 h 9738027"/>
                <a:gd name="connsiteX496" fmla="*/ 9496878 w 14030783"/>
                <a:gd name="connsiteY496" fmla="*/ 9130695 h 9738027"/>
                <a:gd name="connsiteX497" fmla="*/ 9557316 w 14030783"/>
                <a:gd name="connsiteY497" fmla="*/ 9105521 h 9738027"/>
                <a:gd name="connsiteX498" fmla="*/ 9613446 w 14030783"/>
                <a:gd name="connsiteY498" fmla="*/ 9126046 h 9738027"/>
                <a:gd name="connsiteX499" fmla="*/ 9691007 w 14030783"/>
                <a:gd name="connsiteY499" fmla="*/ 9106543 h 9738027"/>
                <a:gd name="connsiteX500" fmla="*/ 9792153 w 14030783"/>
                <a:gd name="connsiteY500" fmla="*/ 9094977 h 9738027"/>
                <a:gd name="connsiteX501" fmla="*/ 9854973 w 14030783"/>
                <a:gd name="connsiteY501" fmla="*/ 9050866 h 9738027"/>
                <a:gd name="connsiteX502" fmla="*/ 9842159 w 14030783"/>
                <a:gd name="connsiteY502" fmla="*/ 9009252 h 9738027"/>
                <a:gd name="connsiteX503" fmla="*/ 9858034 w 14030783"/>
                <a:gd name="connsiteY503" fmla="*/ 8981583 h 9738027"/>
                <a:gd name="connsiteX504" fmla="*/ 9911216 w 14030783"/>
                <a:gd name="connsiteY504" fmla="*/ 8980677 h 9738027"/>
                <a:gd name="connsiteX505" fmla="*/ 9932534 w 14030783"/>
                <a:gd name="connsiteY505" fmla="*/ 8931350 h 9738027"/>
                <a:gd name="connsiteX506" fmla="*/ 9981519 w 14030783"/>
                <a:gd name="connsiteY506" fmla="*/ 8904022 h 9738027"/>
                <a:gd name="connsiteX507" fmla="*/ 10063162 w 14030783"/>
                <a:gd name="connsiteY507" fmla="*/ 8850956 h 9738027"/>
                <a:gd name="connsiteX508" fmla="*/ 10140723 w 14030783"/>
                <a:gd name="connsiteY508" fmla="*/ 8802650 h 9738027"/>
                <a:gd name="connsiteX509" fmla="*/ 10169524 w 14030783"/>
                <a:gd name="connsiteY509" fmla="*/ 8768632 h 9738027"/>
                <a:gd name="connsiteX510" fmla="*/ 10138795 w 14030783"/>
                <a:gd name="connsiteY510" fmla="*/ 8719646 h 9738027"/>
                <a:gd name="connsiteX511" fmla="*/ 10178256 w 14030783"/>
                <a:gd name="connsiteY511" fmla="*/ 8683474 h 9738027"/>
                <a:gd name="connsiteX512" fmla="*/ 10238467 w 14030783"/>
                <a:gd name="connsiteY512" fmla="*/ 8664197 h 9738027"/>
                <a:gd name="connsiteX513" fmla="*/ 10291535 w 14030783"/>
                <a:gd name="connsiteY513" fmla="*/ 8642539 h 9738027"/>
                <a:gd name="connsiteX514" fmla="*/ 10332470 w 14030783"/>
                <a:gd name="connsiteY514" fmla="*/ 8610902 h 9738027"/>
                <a:gd name="connsiteX515" fmla="*/ 10389847 w 14030783"/>
                <a:gd name="connsiteY515" fmla="*/ 8533002 h 9738027"/>
                <a:gd name="connsiteX516" fmla="*/ 10402207 w 14030783"/>
                <a:gd name="connsiteY516" fmla="*/ 8525971 h 9738027"/>
                <a:gd name="connsiteX517" fmla="*/ 10436905 w 14030783"/>
                <a:gd name="connsiteY517" fmla="*/ 8480274 h 9738027"/>
                <a:gd name="connsiteX518" fmla="*/ 10475232 w 14030783"/>
                <a:gd name="connsiteY518" fmla="*/ 8443875 h 9738027"/>
                <a:gd name="connsiteX519" fmla="*/ 10518321 w 14030783"/>
                <a:gd name="connsiteY519" fmla="*/ 8395343 h 9738027"/>
                <a:gd name="connsiteX520" fmla="*/ 10533516 w 14030783"/>
                <a:gd name="connsiteY520" fmla="*/ 8308257 h 9738027"/>
                <a:gd name="connsiteX521" fmla="*/ 10538052 w 14030783"/>
                <a:gd name="connsiteY521" fmla="*/ 8247819 h 9738027"/>
                <a:gd name="connsiteX522" fmla="*/ 10520816 w 14030783"/>
                <a:gd name="connsiteY522" fmla="*/ 8171052 h 9738027"/>
                <a:gd name="connsiteX523" fmla="*/ 10561864 w 14030783"/>
                <a:gd name="connsiteY523" fmla="*/ 8117643 h 9738027"/>
                <a:gd name="connsiteX524" fmla="*/ 10605407 w 14030783"/>
                <a:gd name="connsiteY524" fmla="*/ 8119571 h 9738027"/>
                <a:gd name="connsiteX525" fmla="*/ 10666072 w 14030783"/>
                <a:gd name="connsiteY525" fmla="*/ 8102676 h 9738027"/>
                <a:gd name="connsiteX526" fmla="*/ 10693627 w 14030783"/>
                <a:gd name="connsiteY526" fmla="*/ 8025569 h 9738027"/>
                <a:gd name="connsiteX527" fmla="*/ 10735128 w 14030783"/>
                <a:gd name="connsiteY527" fmla="*/ 7994839 h 9738027"/>
                <a:gd name="connsiteX528" fmla="*/ 10813823 w 14030783"/>
                <a:gd name="connsiteY528" fmla="*/ 7894940 h 9738027"/>
                <a:gd name="connsiteX529" fmla="*/ 10845233 w 14030783"/>
                <a:gd name="connsiteY529" fmla="*/ 7805246 h 9738027"/>
                <a:gd name="connsiteX530" fmla="*/ 10886394 w 14030783"/>
                <a:gd name="connsiteY530" fmla="*/ 7745488 h 9738027"/>
                <a:gd name="connsiteX531" fmla="*/ 10942297 w 14030783"/>
                <a:gd name="connsiteY531" fmla="*/ 7730520 h 9738027"/>
                <a:gd name="connsiteX532" fmla="*/ 10997292 w 14030783"/>
                <a:gd name="connsiteY532" fmla="*/ 7727685 h 9738027"/>
                <a:gd name="connsiteX533" fmla="*/ 10990829 w 14030783"/>
                <a:gd name="connsiteY533" fmla="*/ 7706028 h 9738027"/>
                <a:gd name="connsiteX534" fmla="*/ 10982778 w 14030783"/>
                <a:gd name="connsiteY534" fmla="*/ 7652732 h 9738027"/>
                <a:gd name="connsiteX535" fmla="*/ 10989695 w 14030783"/>
                <a:gd name="connsiteY535" fmla="*/ 7604427 h 9738027"/>
                <a:gd name="connsiteX536" fmla="*/ 10956584 w 14030783"/>
                <a:gd name="connsiteY536" fmla="*/ 7507590 h 9738027"/>
                <a:gd name="connsiteX537" fmla="*/ 10954430 w 14030783"/>
                <a:gd name="connsiteY537" fmla="*/ 7454521 h 9738027"/>
                <a:gd name="connsiteX538" fmla="*/ 11002735 w 14030783"/>
                <a:gd name="connsiteY538" fmla="*/ 7401681 h 9738027"/>
                <a:gd name="connsiteX539" fmla="*/ 11063741 w 14030783"/>
                <a:gd name="connsiteY539" fmla="*/ 7373333 h 9738027"/>
                <a:gd name="connsiteX540" fmla="*/ 11055349 w 14030783"/>
                <a:gd name="connsiteY540" fmla="*/ 7335800 h 9738027"/>
                <a:gd name="connsiteX541" fmla="*/ 11013734 w 14030783"/>
                <a:gd name="connsiteY541" fmla="*/ 7306998 h 9738027"/>
                <a:gd name="connsiteX542" fmla="*/ 10951368 w 14030783"/>
                <a:gd name="connsiteY542" fmla="*/ 7239643 h 9738027"/>
                <a:gd name="connsiteX543" fmla="*/ 10890703 w 14030783"/>
                <a:gd name="connsiteY543" fmla="*/ 7270371 h 9738027"/>
                <a:gd name="connsiteX544" fmla="*/ 10820966 w 14030783"/>
                <a:gd name="connsiteY544" fmla="*/ 7263001 h 9738027"/>
                <a:gd name="connsiteX545" fmla="*/ 10823121 w 14030783"/>
                <a:gd name="connsiteY545" fmla="*/ 7205171 h 9738027"/>
                <a:gd name="connsiteX546" fmla="*/ 10869045 w 14030783"/>
                <a:gd name="connsiteY546" fmla="*/ 7133053 h 9738027"/>
                <a:gd name="connsiteX547" fmla="*/ 10916103 w 14030783"/>
                <a:gd name="connsiteY547" fmla="*/ 7116158 h 9738027"/>
                <a:gd name="connsiteX548" fmla="*/ 10956130 w 14030783"/>
                <a:gd name="connsiteY548" fmla="*/ 7087357 h 9738027"/>
                <a:gd name="connsiteX549" fmla="*/ 11012486 w 14030783"/>
                <a:gd name="connsiteY549" fmla="*/ 7074769 h 9738027"/>
                <a:gd name="connsiteX550" fmla="*/ 11072244 w 14030783"/>
                <a:gd name="connsiteY550" fmla="*/ 7055039 h 9738027"/>
                <a:gd name="connsiteX551" fmla="*/ 10968491 w 14030783"/>
                <a:gd name="connsiteY551" fmla="*/ 6954120 h 9738027"/>
                <a:gd name="connsiteX552" fmla="*/ 10942070 w 14030783"/>
                <a:gd name="connsiteY552" fmla="*/ 6879619 h 9738027"/>
                <a:gd name="connsiteX553" fmla="*/ 11036527 w 14030783"/>
                <a:gd name="connsiteY553" fmla="*/ 6886083 h 9738027"/>
                <a:gd name="connsiteX554" fmla="*/ 11084378 w 14030783"/>
                <a:gd name="connsiteY554" fmla="*/ 6856828 h 9738027"/>
                <a:gd name="connsiteX555" fmla="*/ 11026321 w 14030783"/>
                <a:gd name="connsiteY555" fmla="*/ 6788566 h 9738027"/>
                <a:gd name="connsiteX556" fmla="*/ 10953749 w 14030783"/>
                <a:gd name="connsiteY556" fmla="*/ 6740714 h 9738027"/>
                <a:gd name="connsiteX557" fmla="*/ 10948307 w 14030783"/>
                <a:gd name="connsiteY557" fmla="*/ 6692862 h 9738027"/>
                <a:gd name="connsiteX558" fmla="*/ 10895692 w 14030783"/>
                <a:gd name="connsiteY558" fmla="*/ 6668143 h 9738027"/>
                <a:gd name="connsiteX559" fmla="*/ 10852603 w 14030783"/>
                <a:gd name="connsiteY559" fmla="*/ 6633671 h 9738027"/>
                <a:gd name="connsiteX560" fmla="*/ 10842851 w 14030783"/>
                <a:gd name="connsiteY560" fmla="*/ 6556790 h 9738027"/>
                <a:gd name="connsiteX561" fmla="*/ 10832646 w 14030783"/>
                <a:gd name="connsiteY561" fmla="*/ 6494198 h 9738027"/>
                <a:gd name="connsiteX562" fmla="*/ 10779578 w 14030783"/>
                <a:gd name="connsiteY562" fmla="*/ 6367878 h 9738027"/>
                <a:gd name="connsiteX563" fmla="*/ 10750549 w 14030783"/>
                <a:gd name="connsiteY563" fmla="*/ 6247228 h 9738027"/>
                <a:gd name="connsiteX564" fmla="*/ 10707007 w 14030783"/>
                <a:gd name="connsiteY564" fmla="*/ 6218200 h 9738027"/>
                <a:gd name="connsiteX565" fmla="*/ 10658021 w 14030783"/>
                <a:gd name="connsiteY565" fmla="*/ 6155833 h 9738027"/>
                <a:gd name="connsiteX566" fmla="*/ 10547349 w 14030783"/>
                <a:gd name="connsiteY566" fmla="*/ 6072831 h 9738027"/>
                <a:gd name="connsiteX567" fmla="*/ 10465027 w 14030783"/>
                <a:gd name="connsiteY567" fmla="*/ 6005701 h 9738027"/>
                <a:gd name="connsiteX568" fmla="*/ 10480221 w 14030783"/>
                <a:gd name="connsiteY568" fmla="*/ 5885505 h 9738027"/>
                <a:gd name="connsiteX569" fmla="*/ 10547803 w 14030783"/>
                <a:gd name="connsiteY569" fmla="*/ 5822232 h 9738027"/>
                <a:gd name="connsiteX570" fmla="*/ 10634435 w 14030783"/>
                <a:gd name="connsiteY570" fmla="*/ 5724714 h 9738027"/>
                <a:gd name="connsiteX571" fmla="*/ 10668453 w 14030783"/>
                <a:gd name="connsiteY571" fmla="*/ 5637402 h 9738027"/>
                <a:gd name="connsiteX572" fmla="*/ 10711996 w 14030783"/>
                <a:gd name="connsiteY572" fmla="*/ 5604745 h 9738027"/>
                <a:gd name="connsiteX573" fmla="*/ 10789103 w 14030783"/>
                <a:gd name="connsiteY573" fmla="*/ 5627196 h 9738027"/>
                <a:gd name="connsiteX574" fmla="*/ 10799989 w 14030783"/>
                <a:gd name="connsiteY574" fmla="*/ 5560067 h 9738027"/>
                <a:gd name="connsiteX575" fmla="*/ 10853057 w 14030783"/>
                <a:gd name="connsiteY575" fmla="*/ 5502464 h 9738027"/>
                <a:gd name="connsiteX576" fmla="*/ 10929936 w 14030783"/>
                <a:gd name="connsiteY576" fmla="*/ 5468446 h 9738027"/>
                <a:gd name="connsiteX577" fmla="*/ 10997292 w 14030783"/>
                <a:gd name="connsiteY577" fmla="*/ 5463457 h 9738027"/>
                <a:gd name="connsiteX578" fmla="*/ 11027909 w 14030783"/>
                <a:gd name="connsiteY578" fmla="*/ 5434655 h 9738027"/>
                <a:gd name="connsiteX579" fmla="*/ 11090501 w 14030783"/>
                <a:gd name="connsiteY579" fmla="*/ 5395875 h 9738027"/>
                <a:gd name="connsiteX580" fmla="*/ 11200492 w 14030783"/>
                <a:gd name="connsiteY580" fmla="*/ 5361857 h 9738027"/>
                <a:gd name="connsiteX581" fmla="*/ 11244035 w 14030783"/>
                <a:gd name="connsiteY581" fmla="*/ 5332828 h 9738027"/>
                <a:gd name="connsiteX582" fmla="*/ 11200492 w 14030783"/>
                <a:gd name="connsiteY582" fmla="*/ 5303800 h 9738027"/>
                <a:gd name="connsiteX583" fmla="*/ 10910207 w 14030783"/>
                <a:gd name="connsiteY583" fmla="*/ 5260257 h 9738027"/>
                <a:gd name="connsiteX584" fmla="*/ 10866664 w 14030783"/>
                <a:gd name="connsiteY584" fmla="*/ 5216714 h 9738027"/>
                <a:gd name="connsiteX585" fmla="*/ 10721521 w 14030783"/>
                <a:gd name="connsiteY585" fmla="*/ 5274771 h 9738027"/>
                <a:gd name="connsiteX586" fmla="*/ 10663464 w 14030783"/>
                <a:gd name="connsiteY586" fmla="*/ 5303800 h 9738027"/>
                <a:gd name="connsiteX587" fmla="*/ 10576378 w 14030783"/>
                <a:gd name="connsiteY587" fmla="*/ 5390206 h 9738027"/>
                <a:gd name="connsiteX588" fmla="*/ 10479087 w 14030783"/>
                <a:gd name="connsiteY588" fmla="*/ 5361403 h 9738027"/>
                <a:gd name="connsiteX589" fmla="*/ 10407422 w 14030783"/>
                <a:gd name="connsiteY589" fmla="*/ 5317633 h 9738027"/>
                <a:gd name="connsiteX590" fmla="*/ 10387692 w 14030783"/>
                <a:gd name="connsiteY590" fmla="*/ 5245743 h 9738027"/>
                <a:gd name="connsiteX591" fmla="*/ 10402207 w 14030783"/>
                <a:gd name="connsiteY591" fmla="*/ 5187685 h 9738027"/>
                <a:gd name="connsiteX592" fmla="*/ 10431235 w 14030783"/>
                <a:gd name="connsiteY592" fmla="*/ 5144143 h 9738027"/>
                <a:gd name="connsiteX593" fmla="*/ 10387692 w 14030783"/>
                <a:gd name="connsiteY593" fmla="*/ 5115114 h 9738027"/>
                <a:gd name="connsiteX594" fmla="*/ 10329635 w 14030783"/>
                <a:gd name="connsiteY594" fmla="*/ 5100600 h 9738027"/>
                <a:gd name="connsiteX595" fmla="*/ 10242549 w 14030783"/>
                <a:gd name="connsiteY595" fmla="*/ 5071571 h 9738027"/>
                <a:gd name="connsiteX596" fmla="*/ 10199007 w 14030783"/>
                <a:gd name="connsiteY596" fmla="*/ 5057057 h 9738027"/>
                <a:gd name="connsiteX597" fmla="*/ 10112602 w 14030783"/>
                <a:gd name="connsiteY597" fmla="*/ 5028028 h 9738027"/>
                <a:gd name="connsiteX598" fmla="*/ 10083346 w 14030783"/>
                <a:gd name="connsiteY598" fmla="*/ 4921665 h 9738027"/>
                <a:gd name="connsiteX599" fmla="*/ 10088789 w 14030783"/>
                <a:gd name="connsiteY599" fmla="*/ 4868598 h 9738027"/>
                <a:gd name="connsiteX600" fmla="*/ 10141403 w 14030783"/>
                <a:gd name="connsiteY600" fmla="*/ 4758381 h 9738027"/>
                <a:gd name="connsiteX601" fmla="*/ 10227809 w 14030783"/>
                <a:gd name="connsiteY601" fmla="*/ 4753164 h 9738027"/>
                <a:gd name="connsiteX602" fmla="*/ 10301060 w 14030783"/>
                <a:gd name="connsiteY602" fmla="*/ 4791490 h 9738027"/>
                <a:gd name="connsiteX603" fmla="*/ 10350727 w 14030783"/>
                <a:gd name="connsiteY603" fmla="*/ 4762462 h 9738027"/>
                <a:gd name="connsiteX604" fmla="*/ 10404021 w 14030783"/>
                <a:gd name="connsiteY604" fmla="*/ 4752710 h 9738027"/>
                <a:gd name="connsiteX605" fmla="*/ 10461851 w 14030783"/>
                <a:gd name="connsiteY605" fmla="*/ 4698963 h 9738027"/>
                <a:gd name="connsiteX606" fmla="*/ 10486117 w 14030783"/>
                <a:gd name="connsiteY606" fmla="*/ 4607114 h 9738027"/>
                <a:gd name="connsiteX607" fmla="*/ 10530341 w 14030783"/>
                <a:gd name="connsiteY607" fmla="*/ 4532502 h 9738027"/>
                <a:gd name="connsiteX608" fmla="*/ 10634435 w 14030783"/>
                <a:gd name="connsiteY608" fmla="*/ 4520028 h 9738027"/>
                <a:gd name="connsiteX609" fmla="*/ 10677978 w 14030783"/>
                <a:gd name="connsiteY609" fmla="*/ 4491000 h 9738027"/>
                <a:gd name="connsiteX610" fmla="*/ 10750549 w 14030783"/>
                <a:gd name="connsiteY610" fmla="*/ 4403914 h 9738027"/>
                <a:gd name="connsiteX611" fmla="*/ 10794092 w 14030783"/>
                <a:gd name="connsiteY611" fmla="*/ 4360371 h 9738027"/>
                <a:gd name="connsiteX612" fmla="*/ 10814503 w 14030783"/>
                <a:gd name="connsiteY612" fmla="*/ 4302314 h 9738027"/>
                <a:gd name="connsiteX613" fmla="*/ 10887528 w 14030783"/>
                <a:gd name="connsiteY613" fmla="*/ 4251514 h 9738027"/>
                <a:gd name="connsiteX614" fmla="*/ 11016116 w 14030783"/>
                <a:gd name="connsiteY614" fmla="*/ 4232464 h 9738027"/>
                <a:gd name="connsiteX615" fmla="*/ 11142209 w 14030783"/>
                <a:gd name="connsiteY615" fmla="*/ 4307983 h 9738027"/>
                <a:gd name="connsiteX616" fmla="*/ 11165794 w 14030783"/>
                <a:gd name="connsiteY616" fmla="*/ 4433170 h 9738027"/>
                <a:gd name="connsiteX617" fmla="*/ 11117489 w 14030783"/>
                <a:gd name="connsiteY617" fmla="*/ 4505514 h 9738027"/>
                <a:gd name="connsiteX618" fmla="*/ 11087553 w 14030783"/>
                <a:gd name="connsiteY618" fmla="*/ 4551552 h 9738027"/>
                <a:gd name="connsiteX619" fmla="*/ 11088687 w 14030783"/>
                <a:gd name="connsiteY619" fmla="*/ 4577632 h 9738027"/>
                <a:gd name="connsiteX620" fmla="*/ 11026321 w 14030783"/>
                <a:gd name="connsiteY620" fmla="*/ 4592600 h 9738027"/>
                <a:gd name="connsiteX621" fmla="*/ 11011807 w 14030783"/>
                <a:gd name="connsiteY621" fmla="*/ 4650657 h 9738027"/>
                <a:gd name="connsiteX622" fmla="*/ 11098892 w 14030783"/>
                <a:gd name="connsiteY622" fmla="*/ 4665171 h 9738027"/>
                <a:gd name="connsiteX623" fmla="*/ 11055349 w 14030783"/>
                <a:gd name="connsiteY623" fmla="*/ 4708714 h 9738027"/>
                <a:gd name="connsiteX624" fmla="*/ 11040835 w 14030783"/>
                <a:gd name="connsiteY624" fmla="*/ 4752257 h 9738027"/>
                <a:gd name="connsiteX625" fmla="*/ 11055349 w 14030783"/>
                <a:gd name="connsiteY625" fmla="*/ 4781285 h 9738027"/>
                <a:gd name="connsiteX626" fmla="*/ 11098892 w 14030783"/>
                <a:gd name="connsiteY626" fmla="*/ 4737743 h 9738027"/>
                <a:gd name="connsiteX627" fmla="*/ 11229521 w 14030783"/>
                <a:gd name="connsiteY627" fmla="*/ 4650657 h 9738027"/>
                <a:gd name="connsiteX628" fmla="*/ 11287578 w 14030783"/>
                <a:gd name="connsiteY628" fmla="*/ 4636143 h 9738027"/>
                <a:gd name="connsiteX629" fmla="*/ 11374664 w 14030783"/>
                <a:gd name="connsiteY629" fmla="*/ 4592600 h 9738027"/>
                <a:gd name="connsiteX630" fmla="*/ 11461749 w 14030783"/>
                <a:gd name="connsiteY630" fmla="*/ 4549057 h 9738027"/>
                <a:gd name="connsiteX631" fmla="*/ 11577864 w 14030783"/>
                <a:gd name="connsiteY631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53864 w 14030783"/>
                <a:gd name="connsiteY117" fmla="*/ 1384943 h 9738027"/>
                <a:gd name="connsiteX118" fmla="*/ 9991271 w 14030783"/>
                <a:gd name="connsiteY118" fmla="*/ 1367820 h 9738027"/>
                <a:gd name="connsiteX119" fmla="*/ 9889897 w 14030783"/>
                <a:gd name="connsiteY119" fmla="*/ 1343554 h 9738027"/>
                <a:gd name="connsiteX120" fmla="*/ 9809956 w 14030783"/>
                <a:gd name="connsiteY120" fmla="*/ 1559568 h 9738027"/>
                <a:gd name="connsiteX121" fmla="*/ 9775258 w 14030783"/>
                <a:gd name="connsiteY121" fmla="*/ 1641438 h 9738027"/>
                <a:gd name="connsiteX122" fmla="*/ 9750765 w 14030783"/>
                <a:gd name="connsiteY122" fmla="*/ 1691896 h 9738027"/>
                <a:gd name="connsiteX123" fmla="*/ 9720717 w 14030783"/>
                <a:gd name="connsiteY123" fmla="*/ 1775014 h 9738027"/>
                <a:gd name="connsiteX124" fmla="*/ 9664586 w 14030783"/>
                <a:gd name="connsiteY124" fmla="*/ 1893170 h 9738027"/>
                <a:gd name="connsiteX125" fmla="*/ 9614354 w 14030783"/>
                <a:gd name="connsiteY125" fmla="*/ 1939093 h 9738027"/>
                <a:gd name="connsiteX126" fmla="*/ 9657442 w 14030783"/>
                <a:gd name="connsiteY126" fmla="*/ 1994543 h 9738027"/>
                <a:gd name="connsiteX127" fmla="*/ 9727860 w 14030783"/>
                <a:gd name="connsiteY127" fmla="*/ 2082195 h 9738027"/>
                <a:gd name="connsiteX128" fmla="*/ 9887063 w 14030783"/>
                <a:gd name="connsiteY128" fmla="*/ 2040694 h 9738027"/>
                <a:gd name="connsiteX129" fmla="*/ 9952264 w 14030783"/>
                <a:gd name="connsiteY129" fmla="*/ 2067114 h 9738027"/>
                <a:gd name="connsiteX130" fmla="*/ 10010321 w 14030783"/>
                <a:gd name="connsiteY130" fmla="*/ 2096143 h 9738027"/>
                <a:gd name="connsiteX131" fmla="*/ 10053864 w 14030783"/>
                <a:gd name="connsiteY131" fmla="*/ 2110657 h 9738027"/>
                <a:gd name="connsiteX132" fmla="*/ 10068378 w 14030783"/>
                <a:gd name="connsiteY132" fmla="*/ 2067114 h 9738027"/>
                <a:gd name="connsiteX133" fmla="*/ 10156485 w 14030783"/>
                <a:gd name="connsiteY133" fmla="*/ 2001233 h 9738027"/>
                <a:gd name="connsiteX134" fmla="*/ 10285865 w 14030783"/>
                <a:gd name="connsiteY134" fmla="*/ 2007129 h 9738027"/>
                <a:gd name="connsiteX135" fmla="*/ 10387692 w 14030783"/>
                <a:gd name="connsiteY135" fmla="*/ 2067114 h 9738027"/>
                <a:gd name="connsiteX136" fmla="*/ 10416721 w 14030783"/>
                <a:gd name="connsiteY136" fmla="*/ 2110657 h 9738027"/>
                <a:gd name="connsiteX137" fmla="*/ 10476933 w 14030783"/>
                <a:gd name="connsiteY137" fmla="*/ 2173930 h 9738027"/>
                <a:gd name="connsiteX138" fmla="*/ 10566399 w 14030783"/>
                <a:gd name="connsiteY138" fmla="*/ 2261243 h 9738027"/>
                <a:gd name="connsiteX139" fmla="*/ 10590892 w 14030783"/>
                <a:gd name="connsiteY139" fmla="*/ 2328371 h 9738027"/>
                <a:gd name="connsiteX140" fmla="*/ 10576378 w 14030783"/>
                <a:gd name="connsiteY140" fmla="*/ 2429971 h 9738027"/>
                <a:gd name="connsiteX141" fmla="*/ 10489292 w 14030783"/>
                <a:gd name="connsiteY141" fmla="*/ 2415457 h 9738027"/>
                <a:gd name="connsiteX142" fmla="*/ 10366035 w 14030783"/>
                <a:gd name="connsiteY142" fmla="*/ 2384614 h 9738027"/>
                <a:gd name="connsiteX143" fmla="*/ 10081191 w 14030783"/>
                <a:gd name="connsiteY143" fmla="*/ 2437115 h 9738027"/>
                <a:gd name="connsiteX144" fmla="*/ 10049554 w 14030783"/>
                <a:gd name="connsiteY144" fmla="*/ 2519439 h 9738027"/>
                <a:gd name="connsiteX145" fmla="*/ 9954417 w 14030783"/>
                <a:gd name="connsiteY145" fmla="*/ 2541550 h 9738027"/>
                <a:gd name="connsiteX146" fmla="*/ 9875498 w 14030783"/>
                <a:gd name="connsiteY146" fmla="*/ 2529870 h 9738027"/>
                <a:gd name="connsiteX147" fmla="*/ 9823336 w 14030783"/>
                <a:gd name="connsiteY147" fmla="*/ 2608678 h 9738027"/>
                <a:gd name="connsiteX148" fmla="*/ 9749064 w 14030783"/>
                <a:gd name="connsiteY148" fmla="*/ 2705743 h 9738027"/>
                <a:gd name="connsiteX149" fmla="*/ 9647464 w 14030783"/>
                <a:gd name="connsiteY149" fmla="*/ 2807343 h 9738027"/>
                <a:gd name="connsiteX150" fmla="*/ 9415235 w 14030783"/>
                <a:gd name="connsiteY150" fmla="*/ 2821857 h 9738027"/>
                <a:gd name="connsiteX151" fmla="*/ 9371692 w 14030783"/>
                <a:gd name="connsiteY151" fmla="*/ 2850885 h 9738027"/>
                <a:gd name="connsiteX152" fmla="*/ 9313635 w 14030783"/>
                <a:gd name="connsiteY152" fmla="*/ 2923457 h 9738027"/>
                <a:gd name="connsiteX153" fmla="*/ 9284607 w 14030783"/>
                <a:gd name="connsiteY153" fmla="*/ 2967000 h 9738027"/>
                <a:gd name="connsiteX154" fmla="*/ 9197521 w 14030783"/>
                <a:gd name="connsiteY154" fmla="*/ 3025057 h 9738027"/>
                <a:gd name="connsiteX155" fmla="*/ 9095921 w 14030783"/>
                <a:gd name="connsiteY155" fmla="*/ 3010543 h 9738027"/>
                <a:gd name="connsiteX156" fmla="*/ 9052378 w 14030783"/>
                <a:gd name="connsiteY156" fmla="*/ 2981514 h 9738027"/>
                <a:gd name="connsiteX157" fmla="*/ 8950778 w 14030783"/>
                <a:gd name="connsiteY157" fmla="*/ 2952485 h 9738027"/>
                <a:gd name="connsiteX158" fmla="*/ 8863692 w 14030783"/>
                <a:gd name="connsiteY158" fmla="*/ 2923457 h 9738027"/>
                <a:gd name="connsiteX159" fmla="*/ 8820149 w 14030783"/>
                <a:gd name="connsiteY159" fmla="*/ 2937971 h 9738027"/>
                <a:gd name="connsiteX160" fmla="*/ 8762092 w 14030783"/>
                <a:gd name="connsiteY160" fmla="*/ 3068600 h 9738027"/>
                <a:gd name="connsiteX161" fmla="*/ 8747578 w 14030783"/>
                <a:gd name="connsiteY161" fmla="*/ 3112143 h 9738027"/>
                <a:gd name="connsiteX162" fmla="*/ 8733064 w 14030783"/>
                <a:gd name="connsiteY162" fmla="*/ 3155685 h 9738027"/>
                <a:gd name="connsiteX163" fmla="*/ 8776607 w 14030783"/>
                <a:gd name="connsiteY163" fmla="*/ 3358885 h 9738027"/>
                <a:gd name="connsiteX164" fmla="*/ 8791121 w 14030783"/>
                <a:gd name="connsiteY164" fmla="*/ 3402428 h 9738027"/>
                <a:gd name="connsiteX165" fmla="*/ 8689521 w 14030783"/>
                <a:gd name="connsiteY165" fmla="*/ 3460485 h 9738027"/>
                <a:gd name="connsiteX166" fmla="*/ 8602435 w 14030783"/>
                <a:gd name="connsiteY166" fmla="*/ 3504028 h 9738027"/>
                <a:gd name="connsiteX167" fmla="*/ 8566035 w 14030783"/>
                <a:gd name="connsiteY167" fmla="*/ 3552107 h 9738027"/>
                <a:gd name="connsiteX168" fmla="*/ 8500835 w 14030783"/>
                <a:gd name="connsiteY168" fmla="*/ 3620143 h 9738027"/>
                <a:gd name="connsiteX169" fmla="*/ 8428490 w 14030783"/>
                <a:gd name="connsiteY169" fmla="*/ 3652459 h 9738027"/>
                <a:gd name="connsiteX170" fmla="*/ 8375423 w 14030783"/>
                <a:gd name="connsiteY170" fmla="*/ 3686024 h 9738027"/>
                <a:gd name="connsiteX171" fmla="*/ 8261010 w 14030783"/>
                <a:gd name="connsiteY171" fmla="*/ 3787170 h 9738027"/>
                <a:gd name="connsiteX172" fmla="*/ 8137751 w 14030783"/>
                <a:gd name="connsiteY172" fmla="*/ 3783882 h 9738027"/>
                <a:gd name="connsiteX173" fmla="*/ 7977641 w 14030783"/>
                <a:gd name="connsiteY173" fmla="*/ 3772203 h 9738027"/>
                <a:gd name="connsiteX174" fmla="*/ 7876721 w 14030783"/>
                <a:gd name="connsiteY174" fmla="*/ 3765285 h 9738027"/>
                <a:gd name="connsiteX175" fmla="*/ 7760607 w 14030783"/>
                <a:gd name="connsiteY175" fmla="*/ 3760750 h 9738027"/>
                <a:gd name="connsiteX176" fmla="*/ 7695632 w 14030783"/>
                <a:gd name="connsiteY176" fmla="*/ 3787397 h 9738027"/>
                <a:gd name="connsiteX177" fmla="*/ 7649709 w 14030783"/>
                <a:gd name="connsiteY177" fmla="*/ 3813818 h 9738027"/>
                <a:gd name="connsiteX178" fmla="*/ 7601403 w 14030783"/>
                <a:gd name="connsiteY178" fmla="*/ 3835702 h 9738027"/>
                <a:gd name="connsiteX179" fmla="*/ 7499349 w 14030783"/>
                <a:gd name="connsiteY179" fmla="*/ 3881400 h 9738027"/>
                <a:gd name="connsiteX180" fmla="*/ 7455807 w 14030783"/>
                <a:gd name="connsiteY180" fmla="*/ 3910428 h 9738027"/>
                <a:gd name="connsiteX181" fmla="*/ 7426778 w 14030783"/>
                <a:gd name="connsiteY181" fmla="*/ 3953971 h 9738027"/>
                <a:gd name="connsiteX182" fmla="*/ 7339692 w 14030783"/>
                <a:gd name="connsiteY182" fmla="*/ 3983000 h 9738027"/>
                <a:gd name="connsiteX183" fmla="*/ 7209064 w 14030783"/>
                <a:gd name="connsiteY183" fmla="*/ 4012028 h 9738027"/>
                <a:gd name="connsiteX184" fmla="*/ 7123678 w 14030783"/>
                <a:gd name="connsiteY184" fmla="*/ 3927551 h 9738027"/>
                <a:gd name="connsiteX185" fmla="*/ 7020378 w 14030783"/>
                <a:gd name="connsiteY185" fmla="*/ 3924943 h 9738027"/>
                <a:gd name="connsiteX186" fmla="*/ 6915604 w 14030783"/>
                <a:gd name="connsiteY186" fmla="*/ 3941952 h 9738027"/>
                <a:gd name="connsiteX187" fmla="*/ 6788149 w 14030783"/>
                <a:gd name="connsiteY187" fmla="*/ 3905213 h 9738027"/>
                <a:gd name="connsiteX188" fmla="*/ 6676571 w 14030783"/>
                <a:gd name="connsiteY188" fmla="*/ 3860989 h 9738027"/>
                <a:gd name="connsiteX189" fmla="*/ 6584722 w 14030783"/>
                <a:gd name="connsiteY189" fmla="*/ 3822435 h 9738027"/>
                <a:gd name="connsiteX190" fmla="*/ 6526892 w 14030783"/>
                <a:gd name="connsiteY190" fmla="*/ 3798396 h 9738027"/>
                <a:gd name="connsiteX191" fmla="*/ 6466680 w 14030783"/>
                <a:gd name="connsiteY191" fmla="*/ 3781501 h 9738027"/>
                <a:gd name="connsiteX192" fmla="*/ 6265635 w 14030783"/>
                <a:gd name="connsiteY192" fmla="*/ 3692714 h 9738027"/>
                <a:gd name="connsiteX193" fmla="*/ 6207578 w 14030783"/>
                <a:gd name="connsiteY193" fmla="*/ 3678200 h 9738027"/>
                <a:gd name="connsiteX194" fmla="*/ 5960835 w 14030783"/>
                <a:gd name="connsiteY194" fmla="*/ 3663685 h 9738027"/>
                <a:gd name="connsiteX195" fmla="*/ 5627007 w 14030783"/>
                <a:gd name="connsiteY195" fmla="*/ 3663685 h 9738027"/>
                <a:gd name="connsiteX196" fmla="*/ 5568949 w 14030783"/>
                <a:gd name="connsiteY196" fmla="*/ 3678200 h 9738027"/>
                <a:gd name="connsiteX197" fmla="*/ 5481864 w 14030783"/>
                <a:gd name="connsiteY197" fmla="*/ 3692714 h 9738027"/>
                <a:gd name="connsiteX198" fmla="*/ 5293178 w 14030783"/>
                <a:gd name="connsiteY198" fmla="*/ 3678200 h 9738027"/>
                <a:gd name="connsiteX199" fmla="*/ 5206092 w 14030783"/>
                <a:gd name="connsiteY199" fmla="*/ 3620143 h 9738027"/>
                <a:gd name="connsiteX200" fmla="*/ 5191578 w 14030783"/>
                <a:gd name="connsiteY200" fmla="*/ 3576600 h 9738027"/>
                <a:gd name="connsiteX201" fmla="*/ 5104492 w 14030783"/>
                <a:gd name="connsiteY201" fmla="*/ 3489514 h 9738027"/>
                <a:gd name="connsiteX202" fmla="*/ 5070701 w 14030783"/>
                <a:gd name="connsiteY202" fmla="*/ 3392450 h 9738027"/>
                <a:gd name="connsiteX203" fmla="*/ 5022623 w 14030783"/>
                <a:gd name="connsiteY203" fmla="*/ 3281325 h 9738027"/>
                <a:gd name="connsiteX204" fmla="*/ 5031921 w 14030783"/>
                <a:gd name="connsiteY204" fmla="*/ 3213743 h 9738027"/>
                <a:gd name="connsiteX205" fmla="*/ 4959349 w 14030783"/>
                <a:gd name="connsiteY205" fmla="*/ 3199228 h 9738027"/>
                <a:gd name="connsiteX206" fmla="*/ 4879408 w 14030783"/>
                <a:gd name="connsiteY206" fmla="*/ 3194693 h 9738027"/>
                <a:gd name="connsiteX207" fmla="*/ 4785178 w 14030783"/>
                <a:gd name="connsiteY207" fmla="*/ 3141171 h 9738027"/>
                <a:gd name="connsiteX208" fmla="*/ 4727121 w 14030783"/>
                <a:gd name="connsiteY208" fmla="*/ 3054085 h 9738027"/>
                <a:gd name="connsiteX209" fmla="*/ 4683578 w 14030783"/>
                <a:gd name="connsiteY209" fmla="*/ 3039571 h 9738027"/>
                <a:gd name="connsiteX210" fmla="*/ 4640035 w 14030783"/>
                <a:gd name="connsiteY210" fmla="*/ 3010543 h 9738027"/>
                <a:gd name="connsiteX211" fmla="*/ 4494892 w 14030783"/>
                <a:gd name="connsiteY211" fmla="*/ 2981514 h 9738027"/>
                <a:gd name="connsiteX212" fmla="*/ 4318113 w 14030783"/>
                <a:gd name="connsiteY212" fmla="*/ 2930828 h 9738027"/>
                <a:gd name="connsiteX213" fmla="*/ 4132035 w 14030783"/>
                <a:gd name="connsiteY213" fmla="*/ 2894428 h 9738027"/>
                <a:gd name="connsiteX214" fmla="*/ 4056856 w 14030783"/>
                <a:gd name="connsiteY214" fmla="*/ 2901119 h 9738027"/>
                <a:gd name="connsiteX215" fmla="*/ 3975213 w 14030783"/>
                <a:gd name="connsiteY215" fmla="*/ 2864946 h 9738027"/>
                <a:gd name="connsiteX216" fmla="*/ 3950948 w 14030783"/>
                <a:gd name="connsiteY216" fmla="*/ 2777520 h 9738027"/>
                <a:gd name="connsiteX217" fmla="*/ 4034292 w 14030783"/>
                <a:gd name="connsiteY217" fmla="*/ 2620358 h 9738027"/>
                <a:gd name="connsiteX218" fmla="*/ 4030435 w 14030783"/>
                <a:gd name="connsiteY218" fmla="*/ 2488028 h 9738027"/>
                <a:gd name="connsiteX219" fmla="*/ 3996871 w 14030783"/>
                <a:gd name="connsiteY219" fmla="*/ 2328144 h 9738027"/>
                <a:gd name="connsiteX220" fmla="*/ 3936433 w 14030783"/>
                <a:gd name="connsiteY220" fmla="*/ 2221328 h 9738027"/>
                <a:gd name="connsiteX221" fmla="*/ 3914321 w 14030783"/>
                <a:gd name="connsiteY221" fmla="*/ 2139685 h 9738027"/>
                <a:gd name="connsiteX222" fmla="*/ 3783466 w 14030783"/>
                <a:gd name="connsiteY222" fmla="*/ 1999305 h 9738027"/>
                <a:gd name="connsiteX223" fmla="*/ 3712823 w 14030783"/>
                <a:gd name="connsiteY223" fmla="*/ 1951226 h 9738027"/>
                <a:gd name="connsiteX224" fmla="*/ 3606913 w 14030783"/>
                <a:gd name="connsiteY224" fmla="*/ 1968122 h 9738027"/>
                <a:gd name="connsiteX225" fmla="*/ 3493407 w 14030783"/>
                <a:gd name="connsiteY225" fmla="*/ 1951000 h 9738027"/>
                <a:gd name="connsiteX226" fmla="*/ 3464378 w 14030783"/>
                <a:gd name="connsiteY226" fmla="*/ 1907457 h 9738027"/>
                <a:gd name="connsiteX227" fmla="*/ 3406321 w 14030783"/>
                <a:gd name="connsiteY227" fmla="*/ 1849400 h 9738027"/>
                <a:gd name="connsiteX228" fmla="*/ 3322524 w 14030783"/>
                <a:gd name="connsiteY228" fmla="*/ 1756418 h 9738027"/>
                <a:gd name="connsiteX229" fmla="*/ 3297577 w 14030783"/>
                <a:gd name="connsiteY229" fmla="*/ 1640757 h 9738027"/>
                <a:gd name="connsiteX230" fmla="*/ 3261178 w 14030783"/>
                <a:gd name="connsiteY230" fmla="*/ 1588143 h 9738027"/>
                <a:gd name="connsiteX231" fmla="*/ 3133158 w 14030783"/>
                <a:gd name="connsiteY231" fmla="*/ 1569319 h 9738027"/>
                <a:gd name="connsiteX232" fmla="*/ 3066255 w 14030783"/>
                <a:gd name="connsiteY232" fmla="*/ 1617626 h 9738027"/>
                <a:gd name="connsiteX233" fmla="*/ 3031557 w 14030783"/>
                <a:gd name="connsiteY233" fmla="*/ 1714235 h 9738027"/>
                <a:gd name="connsiteX234" fmla="*/ 3014435 w 14030783"/>
                <a:gd name="connsiteY234" fmla="*/ 1776828 h 9738027"/>
                <a:gd name="connsiteX235" fmla="*/ 2949235 w 14030783"/>
                <a:gd name="connsiteY235" fmla="*/ 1808012 h 9738027"/>
                <a:gd name="connsiteX236" fmla="*/ 2829379 w 14030783"/>
                <a:gd name="connsiteY236" fmla="*/ 1820258 h 9738027"/>
                <a:gd name="connsiteX237" fmla="*/ 2804998 w 14030783"/>
                <a:gd name="connsiteY237" fmla="*/ 1842257 h 9738027"/>
                <a:gd name="connsiteX238" fmla="*/ 2772682 w 14030783"/>
                <a:gd name="connsiteY238" fmla="*/ 1878428 h 9738027"/>
                <a:gd name="connsiteX239" fmla="*/ 2757942 w 14030783"/>
                <a:gd name="connsiteY239" fmla="*/ 1998851 h 9738027"/>
                <a:gd name="connsiteX240" fmla="*/ 2772001 w 14030783"/>
                <a:gd name="connsiteY240" fmla="*/ 2139913 h 9738027"/>
                <a:gd name="connsiteX241" fmla="*/ 2771547 w 14030783"/>
                <a:gd name="connsiteY241" fmla="*/ 2255572 h 9738027"/>
                <a:gd name="connsiteX242" fmla="*/ 2695121 w 14030783"/>
                <a:gd name="connsiteY242" fmla="*/ 2328371 h 9738027"/>
                <a:gd name="connsiteX243" fmla="*/ 2457904 w 14030783"/>
                <a:gd name="connsiteY243" fmla="*/ 2320320 h 9738027"/>
                <a:gd name="connsiteX244" fmla="*/ 2317749 w 14030783"/>
                <a:gd name="connsiteY244" fmla="*/ 2284828 h 9738027"/>
                <a:gd name="connsiteX245" fmla="*/ 2274207 w 14030783"/>
                <a:gd name="connsiteY245" fmla="*/ 2270314 h 9738027"/>
                <a:gd name="connsiteX246" fmla="*/ 2143578 w 14030783"/>
                <a:gd name="connsiteY246" fmla="*/ 2284828 h 9738027"/>
                <a:gd name="connsiteX247" fmla="*/ 2129064 w 14030783"/>
                <a:gd name="connsiteY247" fmla="*/ 2357400 h 9738027"/>
                <a:gd name="connsiteX248" fmla="*/ 2099808 w 14030783"/>
                <a:gd name="connsiteY248" fmla="*/ 2463763 h 9738027"/>
                <a:gd name="connsiteX249" fmla="*/ 2070553 w 14030783"/>
                <a:gd name="connsiteY249" fmla="*/ 2561053 h 9738027"/>
                <a:gd name="connsiteX250" fmla="*/ 2027464 w 14030783"/>
                <a:gd name="connsiteY250" fmla="*/ 2647459 h 9738027"/>
                <a:gd name="connsiteX251" fmla="*/ 2025309 w 14030783"/>
                <a:gd name="connsiteY251" fmla="*/ 2780695 h 9738027"/>
                <a:gd name="connsiteX252" fmla="*/ 2085295 w 14030783"/>
                <a:gd name="connsiteY252" fmla="*/ 2852813 h 9738027"/>
                <a:gd name="connsiteX253" fmla="*/ 2020093 w 14030783"/>
                <a:gd name="connsiteY253" fmla="*/ 2903953 h 9738027"/>
                <a:gd name="connsiteX254" fmla="*/ 1918493 w 14030783"/>
                <a:gd name="connsiteY254" fmla="*/ 2846576 h 9738027"/>
                <a:gd name="connsiteX255" fmla="*/ 1817348 w 14030783"/>
                <a:gd name="connsiteY255" fmla="*/ 2863245 h 9738027"/>
                <a:gd name="connsiteX256" fmla="*/ 1621064 w 14030783"/>
                <a:gd name="connsiteY256" fmla="*/ 2908943 h 9738027"/>
                <a:gd name="connsiteX257" fmla="*/ 1582510 w 14030783"/>
                <a:gd name="connsiteY257" fmla="*/ 2933435 h 9738027"/>
                <a:gd name="connsiteX258" fmla="*/ 1512773 w 14030783"/>
                <a:gd name="connsiteY258" fmla="*/ 2955320 h 9738027"/>
                <a:gd name="connsiteX259" fmla="*/ 1517309 w 14030783"/>
                <a:gd name="connsiteY259" fmla="*/ 3013150 h 9738027"/>
                <a:gd name="connsiteX260" fmla="*/ 1549173 w 14030783"/>
                <a:gd name="connsiteY260" fmla="*/ 3107153 h 9738027"/>
                <a:gd name="connsiteX261" fmla="*/ 1592716 w 14030783"/>
                <a:gd name="connsiteY261" fmla="*/ 3191403 h 9738027"/>
                <a:gd name="connsiteX262" fmla="*/ 1641135 w 14030783"/>
                <a:gd name="connsiteY262" fmla="*/ 3379977 h 9738027"/>
                <a:gd name="connsiteX263" fmla="*/ 1679235 w 14030783"/>
                <a:gd name="connsiteY263" fmla="*/ 3515708 h 9738027"/>
                <a:gd name="connsiteX264" fmla="*/ 1611766 w 14030783"/>
                <a:gd name="connsiteY264" fmla="*/ 3576373 h 9738027"/>
                <a:gd name="connsiteX265" fmla="*/ 1603941 w 14030783"/>
                <a:gd name="connsiteY265" fmla="*/ 3629214 h 9738027"/>
                <a:gd name="connsiteX266" fmla="*/ 1562554 w 14030783"/>
                <a:gd name="connsiteY266" fmla="*/ 3677633 h 9738027"/>
                <a:gd name="connsiteX267" fmla="*/ 1524454 w 14030783"/>
                <a:gd name="connsiteY267" fmla="*/ 3753833 h 9738027"/>
                <a:gd name="connsiteX268" fmla="*/ 1548492 w 14030783"/>
                <a:gd name="connsiteY268" fmla="*/ 3852371 h 9738027"/>
                <a:gd name="connsiteX269" fmla="*/ 1504949 w 14030783"/>
                <a:gd name="connsiteY269" fmla="*/ 3866885 h 9738027"/>
                <a:gd name="connsiteX270" fmla="*/ 1446892 w 14030783"/>
                <a:gd name="connsiteY270" fmla="*/ 3881400 h 9738027"/>
                <a:gd name="connsiteX271" fmla="*/ 1427615 w 14030783"/>
                <a:gd name="connsiteY271" fmla="*/ 3913037 h 9738027"/>
                <a:gd name="connsiteX272" fmla="*/ 1374548 w 14030783"/>
                <a:gd name="connsiteY272" fmla="*/ 3939910 h 9738027"/>
                <a:gd name="connsiteX273" fmla="*/ 1333386 w 14030783"/>
                <a:gd name="connsiteY273" fmla="*/ 3980845 h 9738027"/>
                <a:gd name="connsiteX274" fmla="*/ 1200149 w 14030783"/>
                <a:gd name="connsiteY274" fmla="*/ 4041057 h 9738027"/>
                <a:gd name="connsiteX275" fmla="*/ 1132114 w 14030783"/>
                <a:gd name="connsiteY275" fmla="*/ 4089135 h 9738027"/>
                <a:gd name="connsiteX276" fmla="*/ 1102858 w 14030783"/>
                <a:gd name="connsiteY276" fmla="*/ 4120319 h 9738027"/>
                <a:gd name="connsiteX277" fmla="*/ 1052398 w 14030783"/>
                <a:gd name="connsiteY277" fmla="*/ 4154337 h 9738027"/>
                <a:gd name="connsiteX278" fmla="*/ 996269 w 14030783"/>
                <a:gd name="connsiteY278" fmla="*/ 4183591 h 9738027"/>
                <a:gd name="connsiteX279" fmla="*/ 870857 w 14030783"/>
                <a:gd name="connsiteY279" fmla="*/ 4203322 h 9738027"/>
                <a:gd name="connsiteX280" fmla="*/ 759958 w 14030783"/>
                <a:gd name="connsiteY280" fmla="*/ 4204229 h 9738027"/>
                <a:gd name="connsiteX281" fmla="*/ 716642 w 14030783"/>
                <a:gd name="connsiteY281" fmla="*/ 4307531 h 9738027"/>
                <a:gd name="connsiteX282" fmla="*/ 648607 w 14030783"/>
                <a:gd name="connsiteY282" fmla="*/ 4389400 h 9738027"/>
                <a:gd name="connsiteX283" fmla="*/ 561521 w 14030783"/>
                <a:gd name="connsiteY283" fmla="*/ 4432943 h 9738027"/>
                <a:gd name="connsiteX284" fmla="*/ 474435 w 14030783"/>
                <a:gd name="connsiteY284" fmla="*/ 4418428 h 9738027"/>
                <a:gd name="connsiteX285" fmla="*/ 459921 w 14030783"/>
                <a:gd name="connsiteY285" fmla="*/ 4374885 h 9738027"/>
                <a:gd name="connsiteX286" fmla="*/ 416378 w 14030783"/>
                <a:gd name="connsiteY286" fmla="*/ 4345857 h 9738027"/>
                <a:gd name="connsiteX287" fmla="*/ 358321 w 14030783"/>
                <a:gd name="connsiteY287" fmla="*/ 4360371 h 9738027"/>
                <a:gd name="connsiteX288" fmla="*/ 300264 w 14030783"/>
                <a:gd name="connsiteY288" fmla="*/ 4403914 h 9738027"/>
                <a:gd name="connsiteX289" fmla="*/ 169635 w 14030783"/>
                <a:gd name="connsiteY289" fmla="*/ 4476485 h 9738027"/>
                <a:gd name="connsiteX290" fmla="*/ 103980 w 14030783"/>
                <a:gd name="connsiteY290" fmla="*/ 4551438 h 9738027"/>
                <a:gd name="connsiteX291" fmla="*/ 72571 w 14030783"/>
                <a:gd name="connsiteY291" fmla="*/ 4643287 h 9738027"/>
                <a:gd name="connsiteX292" fmla="*/ 453 w 14030783"/>
                <a:gd name="connsiteY292" fmla="*/ 4715858 h 9738027"/>
                <a:gd name="connsiteX293" fmla="*/ 52840 w 14030783"/>
                <a:gd name="connsiteY293" fmla="*/ 4784914 h 9738027"/>
                <a:gd name="connsiteX294" fmla="*/ 53521 w 14030783"/>
                <a:gd name="connsiteY294" fmla="*/ 4853857 h 9738027"/>
                <a:gd name="connsiteX295" fmla="*/ 111578 w 14030783"/>
                <a:gd name="connsiteY295" fmla="*/ 4868371 h 9738027"/>
                <a:gd name="connsiteX296" fmla="*/ 155121 w 14030783"/>
                <a:gd name="connsiteY296" fmla="*/ 4882885 h 9738027"/>
                <a:gd name="connsiteX297" fmla="*/ 256721 w 14030783"/>
                <a:gd name="connsiteY297" fmla="*/ 4984485 h 9738027"/>
                <a:gd name="connsiteX298" fmla="*/ 319086 w 14030783"/>
                <a:gd name="connsiteY298" fmla="*/ 5098219 h 9738027"/>
                <a:gd name="connsiteX299" fmla="*/ 304572 w 14030783"/>
                <a:gd name="connsiteY299" fmla="*/ 5294275 h 9738027"/>
                <a:gd name="connsiteX300" fmla="*/ 242207 w 14030783"/>
                <a:gd name="connsiteY300" fmla="*/ 5390885 h 9738027"/>
                <a:gd name="connsiteX301" fmla="*/ 300264 w 14030783"/>
                <a:gd name="connsiteY301" fmla="*/ 5419914 h 9738027"/>
                <a:gd name="connsiteX302" fmla="*/ 358321 w 14030783"/>
                <a:gd name="connsiteY302" fmla="*/ 5434428 h 9738027"/>
                <a:gd name="connsiteX303" fmla="*/ 401864 w 14030783"/>
                <a:gd name="connsiteY303" fmla="*/ 5463457 h 9738027"/>
                <a:gd name="connsiteX304" fmla="*/ 445407 w 14030783"/>
                <a:gd name="connsiteY304" fmla="*/ 5477971 h 9738027"/>
                <a:gd name="connsiteX305" fmla="*/ 567985 w 14030783"/>
                <a:gd name="connsiteY305" fmla="*/ 5522195 h 9738027"/>
                <a:gd name="connsiteX306" fmla="*/ 573201 w 14030783"/>
                <a:gd name="connsiteY306" fmla="*/ 5647380 h 9738027"/>
                <a:gd name="connsiteX307" fmla="*/ 587715 w 14030783"/>
                <a:gd name="connsiteY307" fmla="*/ 5739228 h 9738027"/>
                <a:gd name="connsiteX308" fmla="*/ 715282 w 14030783"/>
                <a:gd name="connsiteY308" fmla="*/ 5711333 h 9738027"/>
                <a:gd name="connsiteX309" fmla="*/ 754742 w 14030783"/>
                <a:gd name="connsiteY309" fmla="*/ 5764402 h 9738027"/>
                <a:gd name="connsiteX310" fmla="*/ 822778 w 14030783"/>
                <a:gd name="connsiteY310" fmla="*/ 5811800 h 9738027"/>
                <a:gd name="connsiteX311" fmla="*/ 982435 w 14030783"/>
                <a:gd name="connsiteY311" fmla="*/ 5826314 h 9738027"/>
                <a:gd name="connsiteX312" fmla="*/ 1061470 w 14030783"/>
                <a:gd name="connsiteY312" fmla="*/ 5855796 h 9738027"/>
                <a:gd name="connsiteX313" fmla="*/ 1064304 w 14030783"/>
                <a:gd name="connsiteY313" fmla="*/ 5925533 h 9738027"/>
                <a:gd name="connsiteX314" fmla="*/ 1069295 w 14030783"/>
                <a:gd name="connsiteY314" fmla="*/ 6024751 h 9738027"/>
                <a:gd name="connsiteX315" fmla="*/ 1156607 w 14030783"/>
                <a:gd name="connsiteY315" fmla="*/ 6087571 h 9738027"/>
                <a:gd name="connsiteX316" fmla="*/ 1214890 w 14030783"/>
                <a:gd name="connsiteY316" fmla="*/ 6116033 h 9738027"/>
                <a:gd name="connsiteX317" fmla="*/ 1229178 w 14030783"/>
                <a:gd name="connsiteY317" fmla="*/ 6189171 h 9738027"/>
                <a:gd name="connsiteX318" fmla="*/ 1185635 w 14030783"/>
                <a:gd name="connsiteY318" fmla="*/ 6218200 h 9738027"/>
                <a:gd name="connsiteX319" fmla="*/ 1207520 w 14030783"/>
                <a:gd name="connsiteY319" fmla="*/ 6388289 h 9738027"/>
                <a:gd name="connsiteX320" fmla="*/ 1265123 w 14030783"/>
                <a:gd name="connsiteY320" fmla="*/ 6477075 h 9738027"/>
                <a:gd name="connsiteX321" fmla="*/ 1313203 w 14030783"/>
                <a:gd name="connsiteY321" fmla="*/ 6568924 h 9738027"/>
                <a:gd name="connsiteX322" fmla="*/ 1265350 w 14030783"/>
                <a:gd name="connsiteY322" fmla="*/ 6651020 h 9738027"/>
                <a:gd name="connsiteX323" fmla="*/ 1163977 w 14030783"/>
                <a:gd name="connsiteY323" fmla="*/ 6610539 h 9738027"/>
                <a:gd name="connsiteX324" fmla="*/ 1142092 w 14030783"/>
                <a:gd name="connsiteY324" fmla="*/ 6682657 h 9738027"/>
                <a:gd name="connsiteX325" fmla="*/ 1176790 w 14030783"/>
                <a:gd name="connsiteY325" fmla="*/ 6768495 h 9738027"/>
                <a:gd name="connsiteX326" fmla="*/ 1173729 w 14030783"/>
                <a:gd name="connsiteY326" fmla="*/ 6871115 h 9738027"/>
                <a:gd name="connsiteX327" fmla="*/ 1188697 w 14030783"/>
                <a:gd name="connsiteY327" fmla="*/ 6955140 h 9738027"/>
                <a:gd name="connsiteX328" fmla="*/ 1248909 w 14030783"/>
                <a:gd name="connsiteY328" fmla="*/ 7021475 h 9738027"/>
                <a:gd name="connsiteX329" fmla="*/ 1405503 w 14030783"/>
                <a:gd name="connsiteY329" fmla="*/ 7104025 h 9738027"/>
                <a:gd name="connsiteX330" fmla="*/ 1487827 w 14030783"/>
                <a:gd name="connsiteY330" fmla="*/ 7157093 h 9738027"/>
                <a:gd name="connsiteX331" fmla="*/ 1569470 w 14030783"/>
                <a:gd name="connsiteY331" fmla="*/ 7212541 h 9738027"/>
                <a:gd name="connsiteX332" fmla="*/ 1650092 w 14030783"/>
                <a:gd name="connsiteY332" fmla="*/ 7263228 h 9738027"/>
                <a:gd name="connsiteX333" fmla="*/ 1693635 w 14030783"/>
                <a:gd name="connsiteY333" fmla="*/ 7277743 h 9738027"/>
                <a:gd name="connsiteX334" fmla="*/ 1780721 w 14030783"/>
                <a:gd name="connsiteY334" fmla="*/ 7321285 h 9738027"/>
                <a:gd name="connsiteX335" fmla="*/ 1853292 w 14030783"/>
                <a:gd name="connsiteY335" fmla="*/ 7248714 h 9738027"/>
                <a:gd name="connsiteX336" fmla="*/ 1968726 w 14030783"/>
                <a:gd name="connsiteY336" fmla="*/ 7251322 h 9738027"/>
                <a:gd name="connsiteX337" fmla="*/ 1995827 w 14030783"/>
                <a:gd name="connsiteY337" fmla="*/ 7319358 h 9738027"/>
                <a:gd name="connsiteX338" fmla="*/ 2082914 w 14030783"/>
                <a:gd name="connsiteY338" fmla="*/ 7348387 h 9738027"/>
                <a:gd name="connsiteX339" fmla="*/ 2172607 w 14030783"/>
                <a:gd name="connsiteY339" fmla="*/ 7389321 h 9738027"/>
                <a:gd name="connsiteX340" fmla="*/ 2224540 w 14030783"/>
                <a:gd name="connsiteY340" fmla="*/ 7423339 h 9738027"/>
                <a:gd name="connsiteX341" fmla="*/ 2249714 w 14030783"/>
                <a:gd name="connsiteY341" fmla="*/ 7440462 h 9738027"/>
                <a:gd name="connsiteX342" fmla="*/ 2262301 w 14030783"/>
                <a:gd name="connsiteY342" fmla="*/ 7472098 h 9738027"/>
                <a:gd name="connsiteX343" fmla="*/ 2298359 w 14030783"/>
                <a:gd name="connsiteY343" fmla="*/ 7501920 h 9738027"/>
                <a:gd name="connsiteX344" fmla="*/ 2324893 w 14030783"/>
                <a:gd name="connsiteY344" fmla="*/ 7517569 h 9738027"/>
                <a:gd name="connsiteX345" fmla="*/ 2450986 w 14030783"/>
                <a:gd name="connsiteY345" fmla="*/ 7496364 h 9738027"/>
                <a:gd name="connsiteX346" fmla="*/ 2482623 w 14030783"/>
                <a:gd name="connsiteY346" fmla="*/ 7618714 h 9738027"/>
                <a:gd name="connsiteX347" fmla="*/ 2535464 w 14030783"/>
                <a:gd name="connsiteY347" fmla="*/ 7655114 h 9738027"/>
                <a:gd name="connsiteX348" fmla="*/ 2622549 w 14030783"/>
                <a:gd name="connsiteY348" fmla="*/ 7684143 h 9738027"/>
                <a:gd name="connsiteX349" fmla="*/ 2682760 w 14030783"/>
                <a:gd name="connsiteY349" fmla="*/ 7741746 h 9738027"/>
                <a:gd name="connsiteX350" fmla="*/ 2791278 w 14030783"/>
                <a:gd name="connsiteY350" fmla="*/ 7744582 h 9738027"/>
                <a:gd name="connsiteX351" fmla="*/ 2847408 w 14030783"/>
                <a:gd name="connsiteY351" fmla="*/ 7814545 h 9738027"/>
                <a:gd name="connsiteX352" fmla="*/ 2927349 w 14030783"/>
                <a:gd name="connsiteY352" fmla="*/ 7807627 h 9738027"/>
                <a:gd name="connsiteX353" fmla="*/ 3007065 w 14030783"/>
                <a:gd name="connsiteY353" fmla="*/ 7838810 h 9738027"/>
                <a:gd name="connsiteX354" fmla="*/ 3145064 w 14030783"/>
                <a:gd name="connsiteY354" fmla="*/ 7843800 h 9738027"/>
                <a:gd name="connsiteX355" fmla="*/ 3254035 w 14030783"/>
                <a:gd name="connsiteY355" fmla="*/ 7881900 h 9738027"/>
                <a:gd name="connsiteX356" fmla="*/ 3367314 w 14030783"/>
                <a:gd name="connsiteY356" fmla="*/ 7843346 h 9738027"/>
                <a:gd name="connsiteX357" fmla="*/ 3456780 w 14030783"/>
                <a:gd name="connsiteY357" fmla="*/ 7819988 h 9738027"/>
                <a:gd name="connsiteX358" fmla="*/ 3480820 w 14030783"/>
                <a:gd name="connsiteY358" fmla="*/ 7878044 h 9738027"/>
                <a:gd name="connsiteX359" fmla="*/ 3490571 w 14030783"/>
                <a:gd name="connsiteY359" fmla="*/ 7923969 h 9738027"/>
                <a:gd name="connsiteX360" fmla="*/ 3512229 w 14030783"/>
                <a:gd name="connsiteY360" fmla="*/ 7982025 h 9738027"/>
                <a:gd name="connsiteX361" fmla="*/ 3546247 w 14030783"/>
                <a:gd name="connsiteY361" fmla="*/ 8022960 h 9738027"/>
                <a:gd name="connsiteX362" fmla="*/ 3609521 w 14030783"/>
                <a:gd name="connsiteY362" fmla="*/ 8017971 h 9738027"/>
                <a:gd name="connsiteX363" fmla="*/ 3624035 w 14030783"/>
                <a:gd name="connsiteY363" fmla="*/ 7901857 h 9738027"/>
                <a:gd name="connsiteX364" fmla="*/ 3703977 w 14030783"/>
                <a:gd name="connsiteY364" fmla="*/ 7834502 h 9738027"/>
                <a:gd name="connsiteX365" fmla="*/ 3747973 w 14030783"/>
                <a:gd name="connsiteY365" fmla="*/ 7787103 h 9738027"/>
                <a:gd name="connsiteX366" fmla="*/ 3882004 w 14030783"/>
                <a:gd name="connsiteY366" fmla="*/ 7842099 h 9738027"/>
                <a:gd name="connsiteX367" fmla="*/ 4030435 w 14030783"/>
                <a:gd name="connsiteY367" fmla="*/ 7872828 h 9738027"/>
                <a:gd name="connsiteX368" fmla="*/ 4110377 w 14030783"/>
                <a:gd name="connsiteY368" fmla="*/ 7834728 h 9738027"/>
                <a:gd name="connsiteX369" fmla="*/ 4146323 w 14030783"/>
                <a:gd name="connsiteY369" fmla="*/ 7921360 h 9738027"/>
                <a:gd name="connsiteX370" fmla="*/ 4196555 w 14030783"/>
                <a:gd name="connsiteY370" fmla="*/ 7962522 h 9738027"/>
                <a:gd name="connsiteX371" fmla="*/ 4261757 w 14030783"/>
                <a:gd name="connsiteY371" fmla="*/ 8028177 h 9738027"/>
                <a:gd name="connsiteX372" fmla="*/ 4252685 w 14030783"/>
                <a:gd name="connsiteY372" fmla="*/ 8093151 h 9738027"/>
                <a:gd name="connsiteX373" fmla="*/ 4277178 w 14030783"/>
                <a:gd name="connsiteY373" fmla="*/ 8148600 h 9738027"/>
                <a:gd name="connsiteX374" fmla="*/ 4436835 w 14030783"/>
                <a:gd name="connsiteY374" fmla="*/ 8119571 h 9738027"/>
                <a:gd name="connsiteX375" fmla="*/ 4565310 w 14030783"/>
                <a:gd name="connsiteY375" fmla="*/ 8078863 h 9738027"/>
                <a:gd name="connsiteX376" fmla="*/ 4639128 w 14030783"/>
                <a:gd name="connsiteY376" fmla="*/ 8082945 h 9738027"/>
                <a:gd name="connsiteX377" fmla="*/ 4712607 w 14030783"/>
                <a:gd name="connsiteY377" fmla="*/ 8047000 h 9738027"/>
                <a:gd name="connsiteX378" fmla="*/ 4741635 w 14030783"/>
                <a:gd name="connsiteY378" fmla="*/ 8003457 h 9738027"/>
                <a:gd name="connsiteX379" fmla="*/ 4756149 w 14030783"/>
                <a:gd name="connsiteY379" fmla="*/ 7959914 h 9738027"/>
                <a:gd name="connsiteX380" fmla="*/ 4843235 w 14030783"/>
                <a:gd name="connsiteY380" fmla="*/ 7930885 h 9738027"/>
                <a:gd name="connsiteX381" fmla="*/ 4877480 w 14030783"/>
                <a:gd name="connsiteY381" fmla="*/ 7904465 h 9738027"/>
                <a:gd name="connsiteX382" fmla="*/ 4933609 w 14030783"/>
                <a:gd name="connsiteY382" fmla="*/ 7875437 h 9738027"/>
                <a:gd name="connsiteX383" fmla="*/ 4986224 w 14030783"/>
                <a:gd name="connsiteY383" fmla="*/ 7839037 h 9738027"/>
                <a:gd name="connsiteX384" fmla="*/ 5104492 w 14030783"/>
                <a:gd name="connsiteY384" fmla="*/ 7766919 h 9738027"/>
                <a:gd name="connsiteX385" fmla="*/ 5249635 w 14030783"/>
                <a:gd name="connsiteY385" fmla="*/ 7814771 h 9738027"/>
                <a:gd name="connsiteX386" fmla="*/ 5336721 w 14030783"/>
                <a:gd name="connsiteY386" fmla="*/ 7872828 h 9738027"/>
                <a:gd name="connsiteX387" fmla="*/ 5423807 w 14030783"/>
                <a:gd name="connsiteY387" fmla="*/ 7858314 h 9738027"/>
                <a:gd name="connsiteX388" fmla="*/ 5467349 w 14030783"/>
                <a:gd name="connsiteY388" fmla="*/ 7829285 h 9738027"/>
                <a:gd name="connsiteX389" fmla="*/ 5553754 w 14030783"/>
                <a:gd name="connsiteY389" fmla="*/ 7712377 h 9738027"/>
                <a:gd name="connsiteX390" fmla="*/ 5602741 w 14030783"/>
                <a:gd name="connsiteY390" fmla="*/ 7788804 h 9738027"/>
                <a:gd name="connsiteX391" fmla="*/ 5641521 w 14030783"/>
                <a:gd name="connsiteY391" fmla="*/ 7843800 h 9738027"/>
                <a:gd name="connsiteX392" fmla="*/ 5656035 w 14030783"/>
                <a:gd name="connsiteY392" fmla="*/ 7887343 h 9738027"/>
                <a:gd name="connsiteX393" fmla="*/ 5745276 w 14030783"/>
                <a:gd name="connsiteY393" fmla="*/ 7950389 h 9738027"/>
                <a:gd name="connsiteX394" fmla="*/ 5770222 w 14030783"/>
                <a:gd name="connsiteY394" fmla="*/ 7990077 h 9738027"/>
                <a:gd name="connsiteX395" fmla="*/ 5766480 w 14030783"/>
                <a:gd name="connsiteY395" fmla="*/ 8069112 h 9738027"/>
                <a:gd name="connsiteX396" fmla="*/ 5771016 w 14030783"/>
                <a:gd name="connsiteY396" fmla="*/ 8131703 h 9738027"/>
                <a:gd name="connsiteX397" fmla="*/ 5778386 w 14030783"/>
                <a:gd name="connsiteY397" fmla="*/ 8211419 h 9738027"/>
                <a:gd name="connsiteX398" fmla="*/ 5776458 w 14030783"/>
                <a:gd name="connsiteY398" fmla="*/ 8300887 h 9738027"/>
                <a:gd name="connsiteX399" fmla="*/ 5730989 w 14030783"/>
                <a:gd name="connsiteY399" fmla="*/ 8377994 h 9738027"/>
                <a:gd name="connsiteX400" fmla="*/ 5641521 w 14030783"/>
                <a:gd name="connsiteY400" fmla="*/ 8424371 h 9738027"/>
                <a:gd name="connsiteX401" fmla="*/ 5612492 w 14030783"/>
                <a:gd name="connsiteY401" fmla="*/ 8467914 h 9738027"/>
                <a:gd name="connsiteX402" fmla="*/ 5597978 w 14030783"/>
                <a:gd name="connsiteY402" fmla="*/ 8511457 h 9738027"/>
                <a:gd name="connsiteX403" fmla="*/ 5510892 w 14030783"/>
                <a:gd name="connsiteY403" fmla="*/ 8598543 h 9738027"/>
                <a:gd name="connsiteX404" fmla="*/ 5496378 w 14030783"/>
                <a:gd name="connsiteY404" fmla="*/ 8642085 h 9738027"/>
                <a:gd name="connsiteX405" fmla="*/ 5558744 w 14030783"/>
                <a:gd name="connsiteY405" fmla="*/ 8768178 h 9738027"/>
                <a:gd name="connsiteX406" fmla="*/ 5516109 w 14030783"/>
                <a:gd name="connsiteY406" fmla="*/ 8861954 h 9738027"/>
                <a:gd name="connsiteX407" fmla="*/ 5658303 w 14030783"/>
                <a:gd name="connsiteY407" fmla="*/ 8840183 h 9738027"/>
                <a:gd name="connsiteX408" fmla="*/ 5750491 w 14030783"/>
                <a:gd name="connsiteY408" fmla="*/ 8814103 h 9738027"/>
                <a:gd name="connsiteX409" fmla="*/ 5815692 w 14030783"/>
                <a:gd name="connsiteY409" fmla="*/ 8800268 h 9738027"/>
                <a:gd name="connsiteX410" fmla="*/ 5787798 w 14030783"/>
                <a:gd name="connsiteY410" fmla="*/ 8872159 h 9738027"/>
                <a:gd name="connsiteX411" fmla="*/ 5786890 w 14030783"/>
                <a:gd name="connsiteY411" fmla="*/ 8903343 h 9738027"/>
                <a:gd name="connsiteX412" fmla="*/ 5786664 w 14030783"/>
                <a:gd name="connsiteY412" fmla="*/ 8946885 h 9738027"/>
                <a:gd name="connsiteX413" fmla="*/ 5815692 w 14030783"/>
                <a:gd name="connsiteY413" fmla="*/ 9033971 h 9738027"/>
                <a:gd name="connsiteX414" fmla="*/ 5868760 w 14030783"/>
                <a:gd name="connsiteY414" fmla="*/ 9080576 h 9738027"/>
                <a:gd name="connsiteX415" fmla="*/ 5921828 w 14030783"/>
                <a:gd name="connsiteY415" fmla="*/ 9114140 h 9738027"/>
                <a:gd name="connsiteX416" fmla="*/ 5946321 w 14030783"/>
                <a:gd name="connsiteY416" fmla="*/ 9164600 h 9738027"/>
                <a:gd name="connsiteX417" fmla="*/ 5902778 w 14030783"/>
                <a:gd name="connsiteY417" fmla="*/ 9266200 h 9738027"/>
                <a:gd name="connsiteX418" fmla="*/ 6062435 w 14030783"/>
                <a:gd name="connsiteY418" fmla="*/ 9353285 h 9738027"/>
                <a:gd name="connsiteX419" fmla="*/ 6076949 w 14030783"/>
                <a:gd name="connsiteY419" fmla="*/ 9396828 h 9738027"/>
                <a:gd name="connsiteX420" fmla="*/ 6105978 w 14030783"/>
                <a:gd name="connsiteY420" fmla="*/ 9440371 h 9738027"/>
                <a:gd name="connsiteX421" fmla="*/ 6172653 w 14030783"/>
                <a:gd name="connsiteY421" fmla="*/ 9471214 h 9738027"/>
                <a:gd name="connsiteX422" fmla="*/ 6308384 w 14030783"/>
                <a:gd name="connsiteY422" fmla="*/ 9406920 h 9738027"/>
                <a:gd name="connsiteX423" fmla="*/ 6338207 w 14030783"/>
                <a:gd name="connsiteY423" fmla="*/ 9440371 h 9738027"/>
                <a:gd name="connsiteX424" fmla="*/ 6352721 w 14030783"/>
                <a:gd name="connsiteY424" fmla="*/ 9483914 h 9738027"/>
                <a:gd name="connsiteX425" fmla="*/ 6386739 w 14030783"/>
                <a:gd name="connsiteY425" fmla="*/ 9527003 h 9738027"/>
                <a:gd name="connsiteX426" fmla="*/ 6444569 w 14030783"/>
                <a:gd name="connsiteY426" fmla="*/ 9556032 h 9738027"/>
                <a:gd name="connsiteX427" fmla="*/ 6469061 w 14030783"/>
                <a:gd name="connsiteY427" fmla="*/ 9510562 h 9738027"/>
                <a:gd name="connsiteX428" fmla="*/ 6468835 w 14030783"/>
                <a:gd name="connsiteY428" fmla="*/ 9382314 h 9738027"/>
                <a:gd name="connsiteX429" fmla="*/ 6439807 w 14030783"/>
                <a:gd name="connsiteY429" fmla="*/ 9280714 h 9738027"/>
                <a:gd name="connsiteX430" fmla="*/ 6483349 w 14030783"/>
                <a:gd name="connsiteY430" fmla="*/ 9237171 h 9738027"/>
                <a:gd name="connsiteX431" fmla="*/ 6526892 w 14030783"/>
                <a:gd name="connsiteY431" fmla="*/ 9222657 h 9738027"/>
                <a:gd name="connsiteX432" fmla="*/ 6596516 w 14030783"/>
                <a:gd name="connsiteY432" fmla="*/ 9225945 h 9738027"/>
                <a:gd name="connsiteX433" fmla="*/ 6675097 w 14030783"/>
                <a:gd name="connsiteY433" fmla="*/ 9168795 h 9738027"/>
                <a:gd name="connsiteX434" fmla="*/ 6776243 w 14030783"/>
                <a:gd name="connsiteY434" fmla="*/ 9224812 h 9738027"/>
                <a:gd name="connsiteX435" fmla="*/ 6802664 w 14030783"/>
                <a:gd name="connsiteY435" fmla="*/ 9164600 h 9738027"/>
                <a:gd name="connsiteX436" fmla="*/ 6867638 w 14030783"/>
                <a:gd name="connsiteY436" fmla="*/ 9181722 h 9738027"/>
                <a:gd name="connsiteX437" fmla="*/ 6909027 w 14030783"/>
                <a:gd name="connsiteY437" fmla="*/ 9205988 h 9738027"/>
                <a:gd name="connsiteX438" fmla="*/ 6991349 w 14030783"/>
                <a:gd name="connsiteY438" fmla="*/ 9208143 h 9738027"/>
                <a:gd name="connsiteX439" fmla="*/ 7063921 w 14030783"/>
                <a:gd name="connsiteY439" fmla="*/ 9121057 h 9738027"/>
                <a:gd name="connsiteX440" fmla="*/ 7141028 w 14030783"/>
                <a:gd name="connsiteY440" fmla="*/ 9139881 h 9738027"/>
                <a:gd name="connsiteX441" fmla="*/ 7209064 w 14030783"/>
                <a:gd name="connsiteY441" fmla="*/ 9077514 h 9738027"/>
                <a:gd name="connsiteX442" fmla="*/ 7235939 w 14030783"/>
                <a:gd name="connsiteY442" fmla="*/ 9048713 h 9738027"/>
                <a:gd name="connsiteX443" fmla="*/ 7275172 w 14030783"/>
                <a:gd name="connsiteY443" fmla="*/ 9023539 h 9738027"/>
                <a:gd name="connsiteX444" fmla="*/ 7310436 w 14030783"/>
                <a:gd name="connsiteY444" fmla="*/ 9063681 h 9738027"/>
                <a:gd name="connsiteX445" fmla="*/ 7346609 w 14030783"/>
                <a:gd name="connsiteY445" fmla="*/ 9109604 h 9738027"/>
                <a:gd name="connsiteX446" fmla="*/ 7382328 w 14030783"/>
                <a:gd name="connsiteY446" fmla="*/ 9159270 h 9738027"/>
                <a:gd name="connsiteX447" fmla="*/ 7499349 w 14030783"/>
                <a:gd name="connsiteY447" fmla="*/ 9164600 h 9738027"/>
                <a:gd name="connsiteX448" fmla="*/ 7586435 w 14030783"/>
                <a:gd name="connsiteY448" fmla="*/ 9179114 h 9738027"/>
                <a:gd name="connsiteX449" fmla="*/ 7600949 w 14030783"/>
                <a:gd name="connsiteY449" fmla="*/ 9353285 h 9738027"/>
                <a:gd name="connsiteX450" fmla="*/ 7673521 w 14030783"/>
                <a:gd name="connsiteY450" fmla="*/ 9367800 h 9738027"/>
                <a:gd name="connsiteX451" fmla="*/ 7760607 w 14030783"/>
                <a:gd name="connsiteY451" fmla="*/ 9396828 h 9738027"/>
                <a:gd name="connsiteX452" fmla="*/ 7847692 w 14030783"/>
                <a:gd name="connsiteY452" fmla="*/ 9425857 h 9738027"/>
                <a:gd name="connsiteX453" fmla="*/ 7891235 w 14030783"/>
                <a:gd name="connsiteY453" fmla="*/ 9440371 h 9738027"/>
                <a:gd name="connsiteX454" fmla="*/ 7934778 w 14030783"/>
                <a:gd name="connsiteY454" fmla="*/ 9396828 h 9738027"/>
                <a:gd name="connsiteX455" fmla="*/ 7978321 w 14030783"/>
                <a:gd name="connsiteY455" fmla="*/ 9382314 h 9738027"/>
                <a:gd name="connsiteX456" fmla="*/ 8001453 w 14030783"/>
                <a:gd name="connsiteY456" fmla="*/ 9347389 h 9738027"/>
                <a:gd name="connsiteX457" fmla="*/ 8044315 w 14030783"/>
                <a:gd name="connsiteY457" fmla="*/ 9335483 h 9738027"/>
                <a:gd name="connsiteX458" fmla="*/ 8103847 w 14030783"/>
                <a:gd name="connsiteY458" fmla="*/ 9397396 h 9738027"/>
                <a:gd name="connsiteX459" fmla="*/ 8207942 w 14030783"/>
                <a:gd name="connsiteY459" fmla="*/ 9437309 h 9738027"/>
                <a:gd name="connsiteX460" fmla="*/ 8253866 w 14030783"/>
                <a:gd name="connsiteY460" fmla="*/ 9392633 h 9738027"/>
                <a:gd name="connsiteX461" fmla="*/ 8294347 w 14030783"/>
                <a:gd name="connsiteY461" fmla="*/ 9401818 h 9738027"/>
                <a:gd name="connsiteX462" fmla="*/ 8337890 w 14030783"/>
                <a:gd name="connsiteY462" fmla="*/ 9438217 h 9738027"/>
                <a:gd name="connsiteX463" fmla="*/ 8356259 w 14030783"/>
                <a:gd name="connsiteY463" fmla="*/ 9485502 h 9738027"/>
                <a:gd name="connsiteX464" fmla="*/ 8333808 w 14030783"/>
                <a:gd name="connsiteY464" fmla="*/ 9519633 h 9738027"/>
                <a:gd name="connsiteX465" fmla="*/ 8315778 w 14030783"/>
                <a:gd name="connsiteY465" fmla="*/ 9604564 h 9738027"/>
                <a:gd name="connsiteX466" fmla="*/ 8348095 w 14030783"/>
                <a:gd name="connsiteY466" fmla="*/ 9685413 h 9738027"/>
                <a:gd name="connsiteX467" fmla="*/ 8389257 w 14030783"/>
                <a:gd name="connsiteY467" fmla="*/ 9738027 h 9738027"/>
                <a:gd name="connsiteX468" fmla="*/ 8428264 w 14030783"/>
                <a:gd name="connsiteY468" fmla="*/ 9730657 h 9738027"/>
                <a:gd name="connsiteX469" fmla="*/ 8425202 w 14030783"/>
                <a:gd name="connsiteY469" fmla="*/ 9682578 h 9738027"/>
                <a:gd name="connsiteX470" fmla="*/ 8399235 w 14030783"/>
                <a:gd name="connsiteY470" fmla="*/ 9643571 h 9738027"/>
                <a:gd name="connsiteX471" fmla="*/ 8389937 w 14030783"/>
                <a:gd name="connsiteY471" fmla="*/ 9571453 h 9738027"/>
                <a:gd name="connsiteX472" fmla="*/ 8409214 w 14030783"/>
                <a:gd name="connsiteY472" fmla="*/ 9527684 h 9738027"/>
                <a:gd name="connsiteX473" fmla="*/ 8434841 w 14030783"/>
                <a:gd name="connsiteY473" fmla="*/ 9475977 h 9738027"/>
                <a:gd name="connsiteX474" fmla="*/ 8468178 w 14030783"/>
                <a:gd name="connsiteY474" fmla="*/ 9483120 h 9738027"/>
                <a:gd name="connsiteX475" fmla="*/ 8534853 w 14030783"/>
                <a:gd name="connsiteY475" fmla="*/ 9473595 h 9738027"/>
                <a:gd name="connsiteX476" fmla="*/ 8592684 w 14030783"/>
                <a:gd name="connsiteY476" fmla="*/ 9453185 h 9738027"/>
                <a:gd name="connsiteX477" fmla="*/ 8675007 w 14030783"/>
                <a:gd name="connsiteY477" fmla="*/ 9428465 h 9738027"/>
                <a:gd name="connsiteX478" fmla="*/ 8734991 w 14030783"/>
                <a:gd name="connsiteY478" fmla="*/ 9415877 h 9738027"/>
                <a:gd name="connsiteX479" fmla="*/ 8730116 w 14030783"/>
                <a:gd name="connsiteY479" fmla="*/ 9375964 h 9738027"/>
                <a:gd name="connsiteX480" fmla="*/ 8753928 w 14030783"/>
                <a:gd name="connsiteY480" fmla="*/ 9356914 h 9738027"/>
                <a:gd name="connsiteX481" fmla="*/ 8782503 w 14030783"/>
                <a:gd name="connsiteY481" fmla="*/ 9359295 h 9738027"/>
                <a:gd name="connsiteX482" fmla="*/ 8849178 w 14030783"/>
                <a:gd name="connsiteY482" fmla="*/ 9382314 h 9738027"/>
                <a:gd name="connsiteX483" fmla="*/ 8894876 w 14030783"/>
                <a:gd name="connsiteY483" fmla="*/ 9312577 h 9738027"/>
                <a:gd name="connsiteX484" fmla="*/ 8942047 w 14030783"/>
                <a:gd name="connsiteY484" fmla="*/ 9314052 h 9738027"/>
                <a:gd name="connsiteX485" fmla="*/ 8980147 w 14030783"/>
                <a:gd name="connsiteY485" fmla="*/ 9356914 h 9738027"/>
                <a:gd name="connsiteX486" fmla="*/ 9023009 w 14030783"/>
                <a:gd name="connsiteY486" fmla="*/ 9321195 h 9738027"/>
                <a:gd name="connsiteX487" fmla="*/ 9064511 w 14030783"/>
                <a:gd name="connsiteY487" fmla="*/ 9264272 h 9738027"/>
                <a:gd name="connsiteX488" fmla="*/ 9124723 w 14030783"/>
                <a:gd name="connsiteY488" fmla="*/ 9278106 h 9738027"/>
                <a:gd name="connsiteX489" fmla="*/ 9163503 w 14030783"/>
                <a:gd name="connsiteY489" fmla="*/ 9237852 h 9738027"/>
                <a:gd name="connsiteX490" fmla="*/ 9168266 w 14030783"/>
                <a:gd name="connsiteY490" fmla="*/ 9186258 h 9738027"/>
                <a:gd name="connsiteX491" fmla="*/ 9199222 w 14030783"/>
                <a:gd name="connsiteY491" fmla="*/ 9133077 h 9738027"/>
                <a:gd name="connsiteX492" fmla="*/ 9242084 w 14030783"/>
                <a:gd name="connsiteY492" fmla="*/ 9156889 h 9738027"/>
                <a:gd name="connsiteX493" fmla="*/ 9285174 w 14030783"/>
                <a:gd name="connsiteY493" fmla="*/ 9196690 h 9738027"/>
                <a:gd name="connsiteX494" fmla="*/ 9344478 w 14030783"/>
                <a:gd name="connsiteY494" fmla="*/ 9159270 h 9738027"/>
                <a:gd name="connsiteX495" fmla="*/ 9438367 w 14030783"/>
                <a:gd name="connsiteY495" fmla="*/ 9131943 h 9738027"/>
                <a:gd name="connsiteX496" fmla="*/ 9496878 w 14030783"/>
                <a:gd name="connsiteY496" fmla="*/ 9130695 h 9738027"/>
                <a:gd name="connsiteX497" fmla="*/ 9557316 w 14030783"/>
                <a:gd name="connsiteY497" fmla="*/ 9105521 h 9738027"/>
                <a:gd name="connsiteX498" fmla="*/ 9613446 w 14030783"/>
                <a:gd name="connsiteY498" fmla="*/ 9126046 h 9738027"/>
                <a:gd name="connsiteX499" fmla="*/ 9691007 w 14030783"/>
                <a:gd name="connsiteY499" fmla="*/ 9106543 h 9738027"/>
                <a:gd name="connsiteX500" fmla="*/ 9792153 w 14030783"/>
                <a:gd name="connsiteY500" fmla="*/ 9094977 h 9738027"/>
                <a:gd name="connsiteX501" fmla="*/ 9854973 w 14030783"/>
                <a:gd name="connsiteY501" fmla="*/ 9050866 h 9738027"/>
                <a:gd name="connsiteX502" fmla="*/ 9842159 w 14030783"/>
                <a:gd name="connsiteY502" fmla="*/ 9009252 h 9738027"/>
                <a:gd name="connsiteX503" fmla="*/ 9858034 w 14030783"/>
                <a:gd name="connsiteY503" fmla="*/ 8981583 h 9738027"/>
                <a:gd name="connsiteX504" fmla="*/ 9911216 w 14030783"/>
                <a:gd name="connsiteY504" fmla="*/ 8980677 h 9738027"/>
                <a:gd name="connsiteX505" fmla="*/ 9932534 w 14030783"/>
                <a:gd name="connsiteY505" fmla="*/ 8931350 h 9738027"/>
                <a:gd name="connsiteX506" fmla="*/ 9981519 w 14030783"/>
                <a:gd name="connsiteY506" fmla="*/ 8904022 h 9738027"/>
                <a:gd name="connsiteX507" fmla="*/ 10063162 w 14030783"/>
                <a:gd name="connsiteY507" fmla="*/ 8850956 h 9738027"/>
                <a:gd name="connsiteX508" fmla="*/ 10140723 w 14030783"/>
                <a:gd name="connsiteY508" fmla="*/ 8802650 h 9738027"/>
                <a:gd name="connsiteX509" fmla="*/ 10169524 w 14030783"/>
                <a:gd name="connsiteY509" fmla="*/ 8768632 h 9738027"/>
                <a:gd name="connsiteX510" fmla="*/ 10138795 w 14030783"/>
                <a:gd name="connsiteY510" fmla="*/ 8719646 h 9738027"/>
                <a:gd name="connsiteX511" fmla="*/ 10178256 w 14030783"/>
                <a:gd name="connsiteY511" fmla="*/ 8683474 h 9738027"/>
                <a:gd name="connsiteX512" fmla="*/ 10238467 w 14030783"/>
                <a:gd name="connsiteY512" fmla="*/ 8664197 h 9738027"/>
                <a:gd name="connsiteX513" fmla="*/ 10291535 w 14030783"/>
                <a:gd name="connsiteY513" fmla="*/ 8642539 h 9738027"/>
                <a:gd name="connsiteX514" fmla="*/ 10332470 w 14030783"/>
                <a:gd name="connsiteY514" fmla="*/ 8610902 h 9738027"/>
                <a:gd name="connsiteX515" fmla="*/ 10389847 w 14030783"/>
                <a:gd name="connsiteY515" fmla="*/ 8533002 h 9738027"/>
                <a:gd name="connsiteX516" fmla="*/ 10402207 w 14030783"/>
                <a:gd name="connsiteY516" fmla="*/ 8525971 h 9738027"/>
                <a:gd name="connsiteX517" fmla="*/ 10436905 w 14030783"/>
                <a:gd name="connsiteY517" fmla="*/ 8480274 h 9738027"/>
                <a:gd name="connsiteX518" fmla="*/ 10475232 w 14030783"/>
                <a:gd name="connsiteY518" fmla="*/ 8443875 h 9738027"/>
                <a:gd name="connsiteX519" fmla="*/ 10518321 w 14030783"/>
                <a:gd name="connsiteY519" fmla="*/ 8395343 h 9738027"/>
                <a:gd name="connsiteX520" fmla="*/ 10533516 w 14030783"/>
                <a:gd name="connsiteY520" fmla="*/ 8308257 h 9738027"/>
                <a:gd name="connsiteX521" fmla="*/ 10538052 w 14030783"/>
                <a:gd name="connsiteY521" fmla="*/ 8247819 h 9738027"/>
                <a:gd name="connsiteX522" fmla="*/ 10520816 w 14030783"/>
                <a:gd name="connsiteY522" fmla="*/ 8171052 h 9738027"/>
                <a:gd name="connsiteX523" fmla="*/ 10561864 w 14030783"/>
                <a:gd name="connsiteY523" fmla="*/ 8117643 h 9738027"/>
                <a:gd name="connsiteX524" fmla="*/ 10605407 w 14030783"/>
                <a:gd name="connsiteY524" fmla="*/ 8119571 h 9738027"/>
                <a:gd name="connsiteX525" fmla="*/ 10666072 w 14030783"/>
                <a:gd name="connsiteY525" fmla="*/ 8102676 h 9738027"/>
                <a:gd name="connsiteX526" fmla="*/ 10693627 w 14030783"/>
                <a:gd name="connsiteY526" fmla="*/ 8025569 h 9738027"/>
                <a:gd name="connsiteX527" fmla="*/ 10735128 w 14030783"/>
                <a:gd name="connsiteY527" fmla="*/ 7994839 h 9738027"/>
                <a:gd name="connsiteX528" fmla="*/ 10813823 w 14030783"/>
                <a:gd name="connsiteY528" fmla="*/ 7894940 h 9738027"/>
                <a:gd name="connsiteX529" fmla="*/ 10845233 w 14030783"/>
                <a:gd name="connsiteY529" fmla="*/ 7805246 h 9738027"/>
                <a:gd name="connsiteX530" fmla="*/ 10886394 w 14030783"/>
                <a:gd name="connsiteY530" fmla="*/ 7745488 h 9738027"/>
                <a:gd name="connsiteX531" fmla="*/ 10942297 w 14030783"/>
                <a:gd name="connsiteY531" fmla="*/ 7730520 h 9738027"/>
                <a:gd name="connsiteX532" fmla="*/ 10997292 w 14030783"/>
                <a:gd name="connsiteY532" fmla="*/ 7727685 h 9738027"/>
                <a:gd name="connsiteX533" fmla="*/ 10990829 w 14030783"/>
                <a:gd name="connsiteY533" fmla="*/ 7706028 h 9738027"/>
                <a:gd name="connsiteX534" fmla="*/ 10982778 w 14030783"/>
                <a:gd name="connsiteY534" fmla="*/ 7652732 h 9738027"/>
                <a:gd name="connsiteX535" fmla="*/ 10989695 w 14030783"/>
                <a:gd name="connsiteY535" fmla="*/ 7604427 h 9738027"/>
                <a:gd name="connsiteX536" fmla="*/ 10956584 w 14030783"/>
                <a:gd name="connsiteY536" fmla="*/ 7507590 h 9738027"/>
                <a:gd name="connsiteX537" fmla="*/ 10954430 w 14030783"/>
                <a:gd name="connsiteY537" fmla="*/ 7454521 h 9738027"/>
                <a:gd name="connsiteX538" fmla="*/ 11002735 w 14030783"/>
                <a:gd name="connsiteY538" fmla="*/ 7401681 h 9738027"/>
                <a:gd name="connsiteX539" fmla="*/ 11063741 w 14030783"/>
                <a:gd name="connsiteY539" fmla="*/ 7373333 h 9738027"/>
                <a:gd name="connsiteX540" fmla="*/ 11055349 w 14030783"/>
                <a:gd name="connsiteY540" fmla="*/ 7335800 h 9738027"/>
                <a:gd name="connsiteX541" fmla="*/ 11013734 w 14030783"/>
                <a:gd name="connsiteY541" fmla="*/ 7306998 h 9738027"/>
                <a:gd name="connsiteX542" fmla="*/ 10951368 w 14030783"/>
                <a:gd name="connsiteY542" fmla="*/ 7239643 h 9738027"/>
                <a:gd name="connsiteX543" fmla="*/ 10890703 w 14030783"/>
                <a:gd name="connsiteY543" fmla="*/ 7270371 h 9738027"/>
                <a:gd name="connsiteX544" fmla="*/ 10820966 w 14030783"/>
                <a:gd name="connsiteY544" fmla="*/ 7263001 h 9738027"/>
                <a:gd name="connsiteX545" fmla="*/ 10823121 w 14030783"/>
                <a:gd name="connsiteY545" fmla="*/ 7205171 h 9738027"/>
                <a:gd name="connsiteX546" fmla="*/ 10869045 w 14030783"/>
                <a:gd name="connsiteY546" fmla="*/ 7133053 h 9738027"/>
                <a:gd name="connsiteX547" fmla="*/ 10916103 w 14030783"/>
                <a:gd name="connsiteY547" fmla="*/ 7116158 h 9738027"/>
                <a:gd name="connsiteX548" fmla="*/ 10956130 w 14030783"/>
                <a:gd name="connsiteY548" fmla="*/ 7087357 h 9738027"/>
                <a:gd name="connsiteX549" fmla="*/ 11012486 w 14030783"/>
                <a:gd name="connsiteY549" fmla="*/ 7074769 h 9738027"/>
                <a:gd name="connsiteX550" fmla="*/ 11072244 w 14030783"/>
                <a:gd name="connsiteY550" fmla="*/ 7055039 h 9738027"/>
                <a:gd name="connsiteX551" fmla="*/ 10968491 w 14030783"/>
                <a:gd name="connsiteY551" fmla="*/ 6954120 h 9738027"/>
                <a:gd name="connsiteX552" fmla="*/ 10942070 w 14030783"/>
                <a:gd name="connsiteY552" fmla="*/ 6879619 h 9738027"/>
                <a:gd name="connsiteX553" fmla="*/ 11036527 w 14030783"/>
                <a:gd name="connsiteY553" fmla="*/ 6886083 h 9738027"/>
                <a:gd name="connsiteX554" fmla="*/ 11084378 w 14030783"/>
                <a:gd name="connsiteY554" fmla="*/ 6856828 h 9738027"/>
                <a:gd name="connsiteX555" fmla="*/ 11026321 w 14030783"/>
                <a:gd name="connsiteY555" fmla="*/ 6788566 h 9738027"/>
                <a:gd name="connsiteX556" fmla="*/ 10953749 w 14030783"/>
                <a:gd name="connsiteY556" fmla="*/ 6740714 h 9738027"/>
                <a:gd name="connsiteX557" fmla="*/ 10948307 w 14030783"/>
                <a:gd name="connsiteY557" fmla="*/ 6692862 h 9738027"/>
                <a:gd name="connsiteX558" fmla="*/ 10895692 w 14030783"/>
                <a:gd name="connsiteY558" fmla="*/ 6668143 h 9738027"/>
                <a:gd name="connsiteX559" fmla="*/ 10852603 w 14030783"/>
                <a:gd name="connsiteY559" fmla="*/ 6633671 h 9738027"/>
                <a:gd name="connsiteX560" fmla="*/ 10842851 w 14030783"/>
                <a:gd name="connsiteY560" fmla="*/ 6556790 h 9738027"/>
                <a:gd name="connsiteX561" fmla="*/ 10832646 w 14030783"/>
                <a:gd name="connsiteY561" fmla="*/ 6494198 h 9738027"/>
                <a:gd name="connsiteX562" fmla="*/ 10779578 w 14030783"/>
                <a:gd name="connsiteY562" fmla="*/ 6367878 h 9738027"/>
                <a:gd name="connsiteX563" fmla="*/ 10750549 w 14030783"/>
                <a:gd name="connsiteY563" fmla="*/ 6247228 h 9738027"/>
                <a:gd name="connsiteX564" fmla="*/ 10707007 w 14030783"/>
                <a:gd name="connsiteY564" fmla="*/ 6218200 h 9738027"/>
                <a:gd name="connsiteX565" fmla="*/ 10658021 w 14030783"/>
                <a:gd name="connsiteY565" fmla="*/ 6155833 h 9738027"/>
                <a:gd name="connsiteX566" fmla="*/ 10547349 w 14030783"/>
                <a:gd name="connsiteY566" fmla="*/ 6072831 h 9738027"/>
                <a:gd name="connsiteX567" fmla="*/ 10465027 w 14030783"/>
                <a:gd name="connsiteY567" fmla="*/ 6005701 h 9738027"/>
                <a:gd name="connsiteX568" fmla="*/ 10480221 w 14030783"/>
                <a:gd name="connsiteY568" fmla="*/ 5885505 h 9738027"/>
                <a:gd name="connsiteX569" fmla="*/ 10547803 w 14030783"/>
                <a:gd name="connsiteY569" fmla="*/ 5822232 h 9738027"/>
                <a:gd name="connsiteX570" fmla="*/ 10634435 w 14030783"/>
                <a:gd name="connsiteY570" fmla="*/ 5724714 h 9738027"/>
                <a:gd name="connsiteX571" fmla="*/ 10668453 w 14030783"/>
                <a:gd name="connsiteY571" fmla="*/ 5637402 h 9738027"/>
                <a:gd name="connsiteX572" fmla="*/ 10711996 w 14030783"/>
                <a:gd name="connsiteY572" fmla="*/ 5604745 h 9738027"/>
                <a:gd name="connsiteX573" fmla="*/ 10789103 w 14030783"/>
                <a:gd name="connsiteY573" fmla="*/ 5627196 h 9738027"/>
                <a:gd name="connsiteX574" fmla="*/ 10799989 w 14030783"/>
                <a:gd name="connsiteY574" fmla="*/ 5560067 h 9738027"/>
                <a:gd name="connsiteX575" fmla="*/ 10853057 w 14030783"/>
                <a:gd name="connsiteY575" fmla="*/ 5502464 h 9738027"/>
                <a:gd name="connsiteX576" fmla="*/ 10929936 w 14030783"/>
                <a:gd name="connsiteY576" fmla="*/ 5468446 h 9738027"/>
                <a:gd name="connsiteX577" fmla="*/ 10997292 w 14030783"/>
                <a:gd name="connsiteY577" fmla="*/ 5463457 h 9738027"/>
                <a:gd name="connsiteX578" fmla="*/ 11027909 w 14030783"/>
                <a:gd name="connsiteY578" fmla="*/ 5434655 h 9738027"/>
                <a:gd name="connsiteX579" fmla="*/ 11090501 w 14030783"/>
                <a:gd name="connsiteY579" fmla="*/ 5395875 h 9738027"/>
                <a:gd name="connsiteX580" fmla="*/ 11200492 w 14030783"/>
                <a:gd name="connsiteY580" fmla="*/ 5361857 h 9738027"/>
                <a:gd name="connsiteX581" fmla="*/ 11244035 w 14030783"/>
                <a:gd name="connsiteY581" fmla="*/ 5332828 h 9738027"/>
                <a:gd name="connsiteX582" fmla="*/ 11200492 w 14030783"/>
                <a:gd name="connsiteY582" fmla="*/ 5303800 h 9738027"/>
                <a:gd name="connsiteX583" fmla="*/ 10910207 w 14030783"/>
                <a:gd name="connsiteY583" fmla="*/ 5260257 h 9738027"/>
                <a:gd name="connsiteX584" fmla="*/ 10866664 w 14030783"/>
                <a:gd name="connsiteY584" fmla="*/ 5216714 h 9738027"/>
                <a:gd name="connsiteX585" fmla="*/ 10721521 w 14030783"/>
                <a:gd name="connsiteY585" fmla="*/ 5274771 h 9738027"/>
                <a:gd name="connsiteX586" fmla="*/ 10663464 w 14030783"/>
                <a:gd name="connsiteY586" fmla="*/ 5303800 h 9738027"/>
                <a:gd name="connsiteX587" fmla="*/ 10576378 w 14030783"/>
                <a:gd name="connsiteY587" fmla="*/ 5390206 h 9738027"/>
                <a:gd name="connsiteX588" fmla="*/ 10479087 w 14030783"/>
                <a:gd name="connsiteY588" fmla="*/ 5361403 h 9738027"/>
                <a:gd name="connsiteX589" fmla="*/ 10407422 w 14030783"/>
                <a:gd name="connsiteY589" fmla="*/ 5317633 h 9738027"/>
                <a:gd name="connsiteX590" fmla="*/ 10387692 w 14030783"/>
                <a:gd name="connsiteY590" fmla="*/ 5245743 h 9738027"/>
                <a:gd name="connsiteX591" fmla="*/ 10402207 w 14030783"/>
                <a:gd name="connsiteY591" fmla="*/ 5187685 h 9738027"/>
                <a:gd name="connsiteX592" fmla="*/ 10431235 w 14030783"/>
                <a:gd name="connsiteY592" fmla="*/ 5144143 h 9738027"/>
                <a:gd name="connsiteX593" fmla="*/ 10387692 w 14030783"/>
                <a:gd name="connsiteY593" fmla="*/ 5115114 h 9738027"/>
                <a:gd name="connsiteX594" fmla="*/ 10329635 w 14030783"/>
                <a:gd name="connsiteY594" fmla="*/ 5100600 h 9738027"/>
                <a:gd name="connsiteX595" fmla="*/ 10242549 w 14030783"/>
                <a:gd name="connsiteY595" fmla="*/ 5071571 h 9738027"/>
                <a:gd name="connsiteX596" fmla="*/ 10199007 w 14030783"/>
                <a:gd name="connsiteY596" fmla="*/ 5057057 h 9738027"/>
                <a:gd name="connsiteX597" fmla="*/ 10112602 w 14030783"/>
                <a:gd name="connsiteY597" fmla="*/ 5028028 h 9738027"/>
                <a:gd name="connsiteX598" fmla="*/ 10083346 w 14030783"/>
                <a:gd name="connsiteY598" fmla="*/ 4921665 h 9738027"/>
                <a:gd name="connsiteX599" fmla="*/ 10088789 w 14030783"/>
                <a:gd name="connsiteY599" fmla="*/ 4868598 h 9738027"/>
                <a:gd name="connsiteX600" fmla="*/ 10141403 w 14030783"/>
                <a:gd name="connsiteY600" fmla="*/ 4758381 h 9738027"/>
                <a:gd name="connsiteX601" fmla="*/ 10227809 w 14030783"/>
                <a:gd name="connsiteY601" fmla="*/ 4753164 h 9738027"/>
                <a:gd name="connsiteX602" fmla="*/ 10301060 w 14030783"/>
                <a:gd name="connsiteY602" fmla="*/ 4791490 h 9738027"/>
                <a:gd name="connsiteX603" fmla="*/ 10350727 w 14030783"/>
                <a:gd name="connsiteY603" fmla="*/ 4762462 h 9738027"/>
                <a:gd name="connsiteX604" fmla="*/ 10404021 w 14030783"/>
                <a:gd name="connsiteY604" fmla="*/ 4752710 h 9738027"/>
                <a:gd name="connsiteX605" fmla="*/ 10461851 w 14030783"/>
                <a:gd name="connsiteY605" fmla="*/ 4698963 h 9738027"/>
                <a:gd name="connsiteX606" fmla="*/ 10486117 w 14030783"/>
                <a:gd name="connsiteY606" fmla="*/ 4607114 h 9738027"/>
                <a:gd name="connsiteX607" fmla="*/ 10530341 w 14030783"/>
                <a:gd name="connsiteY607" fmla="*/ 4532502 h 9738027"/>
                <a:gd name="connsiteX608" fmla="*/ 10634435 w 14030783"/>
                <a:gd name="connsiteY608" fmla="*/ 4520028 h 9738027"/>
                <a:gd name="connsiteX609" fmla="*/ 10677978 w 14030783"/>
                <a:gd name="connsiteY609" fmla="*/ 4491000 h 9738027"/>
                <a:gd name="connsiteX610" fmla="*/ 10750549 w 14030783"/>
                <a:gd name="connsiteY610" fmla="*/ 4403914 h 9738027"/>
                <a:gd name="connsiteX611" fmla="*/ 10794092 w 14030783"/>
                <a:gd name="connsiteY611" fmla="*/ 4360371 h 9738027"/>
                <a:gd name="connsiteX612" fmla="*/ 10814503 w 14030783"/>
                <a:gd name="connsiteY612" fmla="*/ 4302314 h 9738027"/>
                <a:gd name="connsiteX613" fmla="*/ 10887528 w 14030783"/>
                <a:gd name="connsiteY613" fmla="*/ 4251514 h 9738027"/>
                <a:gd name="connsiteX614" fmla="*/ 11016116 w 14030783"/>
                <a:gd name="connsiteY614" fmla="*/ 4232464 h 9738027"/>
                <a:gd name="connsiteX615" fmla="*/ 11142209 w 14030783"/>
                <a:gd name="connsiteY615" fmla="*/ 4307983 h 9738027"/>
                <a:gd name="connsiteX616" fmla="*/ 11165794 w 14030783"/>
                <a:gd name="connsiteY616" fmla="*/ 4433170 h 9738027"/>
                <a:gd name="connsiteX617" fmla="*/ 11117489 w 14030783"/>
                <a:gd name="connsiteY617" fmla="*/ 4505514 h 9738027"/>
                <a:gd name="connsiteX618" fmla="*/ 11087553 w 14030783"/>
                <a:gd name="connsiteY618" fmla="*/ 4551552 h 9738027"/>
                <a:gd name="connsiteX619" fmla="*/ 11088687 w 14030783"/>
                <a:gd name="connsiteY619" fmla="*/ 4577632 h 9738027"/>
                <a:gd name="connsiteX620" fmla="*/ 11026321 w 14030783"/>
                <a:gd name="connsiteY620" fmla="*/ 4592600 h 9738027"/>
                <a:gd name="connsiteX621" fmla="*/ 11011807 w 14030783"/>
                <a:gd name="connsiteY621" fmla="*/ 4650657 h 9738027"/>
                <a:gd name="connsiteX622" fmla="*/ 11098892 w 14030783"/>
                <a:gd name="connsiteY622" fmla="*/ 4665171 h 9738027"/>
                <a:gd name="connsiteX623" fmla="*/ 11055349 w 14030783"/>
                <a:gd name="connsiteY623" fmla="*/ 4708714 h 9738027"/>
                <a:gd name="connsiteX624" fmla="*/ 11040835 w 14030783"/>
                <a:gd name="connsiteY624" fmla="*/ 4752257 h 9738027"/>
                <a:gd name="connsiteX625" fmla="*/ 11055349 w 14030783"/>
                <a:gd name="connsiteY625" fmla="*/ 4781285 h 9738027"/>
                <a:gd name="connsiteX626" fmla="*/ 11098892 w 14030783"/>
                <a:gd name="connsiteY626" fmla="*/ 4737743 h 9738027"/>
                <a:gd name="connsiteX627" fmla="*/ 11229521 w 14030783"/>
                <a:gd name="connsiteY627" fmla="*/ 4650657 h 9738027"/>
                <a:gd name="connsiteX628" fmla="*/ 11287578 w 14030783"/>
                <a:gd name="connsiteY628" fmla="*/ 4636143 h 9738027"/>
                <a:gd name="connsiteX629" fmla="*/ 11374664 w 14030783"/>
                <a:gd name="connsiteY629" fmla="*/ 4592600 h 9738027"/>
                <a:gd name="connsiteX630" fmla="*/ 11461749 w 14030783"/>
                <a:gd name="connsiteY630" fmla="*/ 4549057 h 9738027"/>
                <a:gd name="connsiteX631" fmla="*/ 11577864 w 14030783"/>
                <a:gd name="connsiteY631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77978 w 14030783"/>
                <a:gd name="connsiteY94" fmla="*/ 339914 h 9738027"/>
                <a:gd name="connsiteX95" fmla="*/ 10765064 w 14030783"/>
                <a:gd name="connsiteY95" fmla="*/ 354428 h 9738027"/>
                <a:gd name="connsiteX96" fmla="*/ 10808607 w 14030783"/>
                <a:gd name="connsiteY96" fmla="*/ 368943 h 9738027"/>
                <a:gd name="connsiteX97" fmla="*/ 10823121 w 14030783"/>
                <a:gd name="connsiteY97" fmla="*/ 427000 h 9738027"/>
                <a:gd name="connsiteX98" fmla="*/ 10837635 w 14030783"/>
                <a:gd name="connsiteY98" fmla="*/ 470543 h 9738027"/>
                <a:gd name="connsiteX99" fmla="*/ 10823121 w 14030783"/>
                <a:gd name="connsiteY99" fmla="*/ 514085 h 9738027"/>
                <a:gd name="connsiteX100" fmla="*/ 10721521 w 14030783"/>
                <a:gd name="connsiteY100" fmla="*/ 572143 h 9738027"/>
                <a:gd name="connsiteX101" fmla="*/ 10677978 w 14030783"/>
                <a:gd name="connsiteY101" fmla="*/ 659228 h 9738027"/>
                <a:gd name="connsiteX102" fmla="*/ 10634435 w 14030783"/>
                <a:gd name="connsiteY102" fmla="*/ 688257 h 9738027"/>
                <a:gd name="connsiteX103" fmla="*/ 10590892 w 14030783"/>
                <a:gd name="connsiteY103" fmla="*/ 818885 h 9738027"/>
                <a:gd name="connsiteX104" fmla="*/ 10576378 w 14030783"/>
                <a:gd name="connsiteY104" fmla="*/ 862428 h 9738027"/>
                <a:gd name="connsiteX105" fmla="*/ 10532835 w 14030783"/>
                <a:gd name="connsiteY105" fmla="*/ 905971 h 9738027"/>
                <a:gd name="connsiteX106" fmla="*/ 10518321 w 14030783"/>
                <a:gd name="connsiteY106" fmla="*/ 949514 h 9738027"/>
                <a:gd name="connsiteX107" fmla="*/ 10489292 w 14030783"/>
                <a:gd name="connsiteY107" fmla="*/ 993057 h 9738027"/>
                <a:gd name="connsiteX108" fmla="*/ 10474778 w 14030783"/>
                <a:gd name="connsiteY108" fmla="*/ 1094657 h 9738027"/>
                <a:gd name="connsiteX109" fmla="*/ 10460264 w 14030783"/>
                <a:gd name="connsiteY109" fmla="*/ 1254314 h 9738027"/>
                <a:gd name="connsiteX110" fmla="*/ 10416721 w 14030783"/>
                <a:gd name="connsiteY110" fmla="*/ 1268828 h 9738027"/>
                <a:gd name="connsiteX111" fmla="*/ 10373178 w 14030783"/>
                <a:gd name="connsiteY111" fmla="*/ 1297857 h 9738027"/>
                <a:gd name="connsiteX112" fmla="*/ 10315121 w 14030783"/>
                <a:gd name="connsiteY112" fmla="*/ 1312371 h 9738027"/>
                <a:gd name="connsiteX113" fmla="*/ 10286092 w 14030783"/>
                <a:gd name="connsiteY113" fmla="*/ 1355914 h 9738027"/>
                <a:gd name="connsiteX114" fmla="*/ 10199007 w 14030783"/>
                <a:gd name="connsiteY114" fmla="*/ 1413971 h 9738027"/>
                <a:gd name="connsiteX115" fmla="*/ 10155464 w 14030783"/>
                <a:gd name="connsiteY115" fmla="*/ 1443000 h 9738027"/>
                <a:gd name="connsiteX116" fmla="*/ 10082892 w 14030783"/>
                <a:gd name="connsiteY116" fmla="*/ 1428485 h 9738027"/>
                <a:gd name="connsiteX117" fmla="*/ 10046720 w 14030783"/>
                <a:gd name="connsiteY117" fmla="*/ 1396849 h 9738027"/>
                <a:gd name="connsiteX118" fmla="*/ 9991271 w 14030783"/>
                <a:gd name="connsiteY118" fmla="*/ 1367820 h 9738027"/>
                <a:gd name="connsiteX119" fmla="*/ 9889897 w 14030783"/>
                <a:gd name="connsiteY119" fmla="*/ 1343554 h 9738027"/>
                <a:gd name="connsiteX120" fmla="*/ 9809956 w 14030783"/>
                <a:gd name="connsiteY120" fmla="*/ 1559568 h 9738027"/>
                <a:gd name="connsiteX121" fmla="*/ 9775258 w 14030783"/>
                <a:gd name="connsiteY121" fmla="*/ 1641438 h 9738027"/>
                <a:gd name="connsiteX122" fmla="*/ 9750765 w 14030783"/>
                <a:gd name="connsiteY122" fmla="*/ 1691896 h 9738027"/>
                <a:gd name="connsiteX123" fmla="*/ 9720717 w 14030783"/>
                <a:gd name="connsiteY123" fmla="*/ 1775014 h 9738027"/>
                <a:gd name="connsiteX124" fmla="*/ 9664586 w 14030783"/>
                <a:gd name="connsiteY124" fmla="*/ 1893170 h 9738027"/>
                <a:gd name="connsiteX125" fmla="*/ 9614354 w 14030783"/>
                <a:gd name="connsiteY125" fmla="*/ 1939093 h 9738027"/>
                <a:gd name="connsiteX126" fmla="*/ 9657442 w 14030783"/>
                <a:gd name="connsiteY126" fmla="*/ 1994543 h 9738027"/>
                <a:gd name="connsiteX127" fmla="*/ 9727860 w 14030783"/>
                <a:gd name="connsiteY127" fmla="*/ 2082195 h 9738027"/>
                <a:gd name="connsiteX128" fmla="*/ 9887063 w 14030783"/>
                <a:gd name="connsiteY128" fmla="*/ 2040694 h 9738027"/>
                <a:gd name="connsiteX129" fmla="*/ 9952264 w 14030783"/>
                <a:gd name="connsiteY129" fmla="*/ 2067114 h 9738027"/>
                <a:gd name="connsiteX130" fmla="*/ 10010321 w 14030783"/>
                <a:gd name="connsiteY130" fmla="*/ 2096143 h 9738027"/>
                <a:gd name="connsiteX131" fmla="*/ 10053864 w 14030783"/>
                <a:gd name="connsiteY131" fmla="*/ 2110657 h 9738027"/>
                <a:gd name="connsiteX132" fmla="*/ 10068378 w 14030783"/>
                <a:gd name="connsiteY132" fmla="*/ 2067114 h 9738027"/>
                <a:gd name="connsiteX133" fmla="*/ 10156485 w 14030783"/>
                <a:gd name="connsiteY133" fmla="*/ 2001233 h 9738027"/>
                <a:gd name="connsiteX134" fmla="*/ 10285865 w 14030783"/>
                <a:gd name="connsiteY134" fmla="*/ 2007129 h 9738027"/>
                <a:gd name="connsiteX135" fmla="*/ 10387692 w 14030783"/>
                <a:gd name="connsiteY135" fmla="*/ 2067114 h 9738027"/>
                <a:gd name="connsiteX136" fmla="*/ 10416721 w 14030783"/>
                <a:gd name="connsiteY136" fmla="*/ 2110657 h 9738027"/>
                <a:gd name="connsiteX137" fmla="*/ 10476933 w 14030783"/>
                <a:gd name="connsiteY137" fmla="*/ 2173930 h 9738027"/>
                <a:gd name="connsiteX138" fmla="*/ 10566399 w 14030783"/>
                <a:gd name="connsiteY138" fmla="*/ 2261243 h 9738027"/>
                <a:gd name="connsiteX139" fmla="*/ 10590892 w 14030783"/>
                <a:gd name="connsiteY139" fmla="*/ 2328371 h 9738027"/>
                <a:gd name="connsiteX140" fmla="*/ 10576378 w 14030783"/>
                <a:gd name="connsiteY140" fmla="*/ 2429971 h 9738027"/>
                <a:gd name="connsiteX141" fmla="*/ 10489292 w 14030783"/>
                <a:gd name="connsiteY141" fmla="*/ 2415457 h 9738027"/>
                <a:gd name="connsiteX142" fmla="*/ 10366035 w 14030783"/>
                <a:gd name="connsiteY142" fmla="*/ 2384614 h 9738027"/>
                <a:gd name="connsiteX143" fmla="*/ 10081191 w 14030783"/>
                <a:gd name="connsiteY143" fmla="*/ 2437115 h 9738027"/>
                <a:gd name="connsiteX144" fmla="*/ 10049554 w 14030783"/>
                <a:gd name="connsiteY144" fmla="*/ 2519439 h 9738027"/>
                <a:gd name="connsiteX145" fmla="*/ 9954417 w 14030783"/>
                <a:gd name="connsiteY145" fmla="*/ 2541550 h 9738027"/>
                <a:gd name="connsiteX146" fmla="*/ 9875498 w 14030783"/>
                <a:gd name="connsiteY146" fmla="*/ 2529870 h 9738027"/>
                <a:gd name="connsiteX147" fmla="*/ 9823336 w 14030783"/>
                <a:gd name="connsiteY147" fmla="*/ 2608678 h 9738027"/>
                <a:gd name="connsiteX148" fmla="*/ 9749064 w 14030783"/>
                <a:gd name="connsiteY148" fmla="*/ 2705743 h 9738027"/>
                <a:gd name="connsiteX149" fmla="*/ 9647464 w 14030783"/>
                <a:gd name="connsiteY149" fmla="*/ 2807343 h 9738027"/>
                <a:gd name="connsiteX150" fmla="*/ 9415235 w 14030783"/>
                <a:gd name="connsiteY150" fmla="*/ 2821857 h 9738027"/>
                <a:gd name="connsiteX151" fmla="*/ 9371692 w 14030783"/>
                <a:gd name="connsiteY151" fmla="*/ 2850885 h 9738027"/>
                <a:gd name="connsiteX152" fmla="*/ 9313635 w 14030783"/>
                <a:gd name="connsiteY152" fmla="*/ 2923457 h 9738027"/>
                <a:gd name="connsiteX153" fmla="*/ 9284607 w 14030783"/>
                <a:gd name="connsiteY153" fmla="*/ 2967000 h 9738027"/>
                <a:gd name="connsiteX154" fmla="*/ 9197521 w 14030783"/>
                <a:gd name="connsiteY154" fmla="*/ 3025057 h 9738027"/>
                <a:gd name="connsiteX155" fmla="*/ 9095921 w 14030783"/>
                <a:gd name="connsiteY155" fmla="*/ 3010543 h 9738027"/>
                <a:gd name="connsiteX156" fmla="*/ 9052378 w 14030783"/>
                <a:gd name="connsiteY156" fmla="*/ 2981514 h 9738027"/>
                <a:gd name="connsiteX157" fmla="*/ 8950778 w 14030783"/>
                <a:gd name="connsiteY157" fmla="*/ 2952485 h 9738027"/>
                <a:gd name="connsiteX158" fmla="*/ 8863692 w 14030783"/>
                <a:gd name="connsiteY158" fmla="*/ 2923457 h 9738027"/>
                <a:gd name="connsiteX159" fmla="*/ 8820149 w 14030783"/>
                <a:gd name="connsiteY159" fmla="*/ 2937971 h 9738027"/>
                <a:gd name="connsiteX160" fmla="*/ 8762092 w 14030783"/>
                <a:gd name="connsiteY160" fmla="*/ 3068600 h 9738027"/>
                <a:gd name="connsiteX161" fmla="*/ 8747578 w 14030783"/>
                <a:gd name="connsiteY161" fmla="*/ 3112143 h 9738027"/>
                <a:gd name="connsiteX162" fmla="*/ 8733064 w 14030783"/>
                <a:gd name="connsiteY162" fmla="*/ 3155685 h 9738027"/>
                <a:gd name="connsiteX163" fmla="*/ 8776607 w 14030783"/>
                <a:gd name="connsiteY163" fmla="*/ 3358885 h 9738027"/>
                <a:gd name="connsiteX164" fmla="*/ 8791121 w 14030783"/>
                <a:gd name="connsiteY164" fmla="*/ 3402428 h 9738027"/>
                <a:gd name="connsiteX165" fmla="*/ 8689521 w 14030783"/>
                <a:gd name="connsiteY165" fmla="*/ 3460485 h 9738027"/>
                <a:gd name="connsiteX166" fmla="*/ 8602435 w 14030783"/>
                <a:gd name="connsiteY166" fmla="*/ 3504028 h 9738027"/>
                <a:gd name="connsiteX167" fmla="*/ 8566035 w 14030783"/>
                <a:gd name="connsiteY167" fmla="*/ 3552107 h 9738027"/>
                <a:gd name="connsiteX168" fmla="*/ 8500835 w 14030783"/>
                <a:gd name="connsiteY168" fmla="*/ 3620143 h 9738027"/>
                <a:gd name="connsiteX169" fmla="*/ 8428490 w 14030783"/>
                <a:gd name="connsiteY169" fmla="*/ 3652459 h 9738027"/>
                <a:gd name="connsiteX170" fmla="*/ 8375423 w 14030783"/>
                <a:gd name="connsiteY170" fmla="*/ 3686024 h 9738027"/>
                <a:gd name="connsiteX171" fmla="*/ 8261010 w 14030783"/>
                <a:gd name="connsiteY171" fmla="*/ 3787170 h 9738027"/>
                <a:gd name="connsiteX172" fmla="*/ 8137751 w 14030783"/>
                <a:gd name="connsiteY172" fmla="*/ 3783882 h 9738027"/>
                <a:gd name="connsiteX173" fmla="*/ 7977641 w 14030783"/>
                <a:gd name="connsiteY173" fmla="*/ 3772203 h 9738027"/>
                <a:gd name="connsiteX174" fmla="*/ 7876721 w 14030783"/>
                <a:gd name="connsiteY174" fmla="*/ 3765285 h 9738027"/>
                <a:gd name="connsiteX175" fmla="*/ 7760607 w 14030783"/>
                <a:gd name="connsiteY175" fmla="*/ 3760750 h 9738027"/>
                <a:gd name="connsiteX176" fmla="*/ 7695632 w 14030783"/>
                <a:gd name="connsiteY176" fmla="*/ 3787397 h 9738027"/>
                <a:gd name="connsiteX177" fmla="*/ 7649709 w 14030783"/>
                <a:gd name="connsiteY177" fmla="*/ 3813818 h 9738027"/>
                <a:gd name="connsiteX178" fmla="*/ 7601403 w 14030783"/>
                <a:gd name="connsiteY178" fmla="*/ 3835702 h 9738027"/>
                <a:gd name="connsiteX179" fmla="*/ 7499349 w 14030783"/>
                <a:gd name="connsiteY179" fmla="*/ 3881400 h 9738027"/>
                <a:gd name="connsiteX180" fmla="*/ 7455807 w 14030783"/>
                <a:gd name="connsiteY180" fmla="*/ 3910428 h 9738027"/>
                <a:gd name="connsiteX181" fmla="*/ 7426778 w 14030783"/>
                <a:gd name="connsiteY181" fmla="*/ 3953971 h 9738027"/>
                <a:gd name="connsiteX182" fmla="*/ 7339692 w 14030783"/>
                <a:gd name="connsiteY182" fmla="*/ 3983000 h 9738027"/>
                <a:gd name="connsiteX183" fmla="*/ 7209064 w 14030783"/>
                <a:gd name="connsiteY183" fmla="*/ 4012028 h 9738027"/>
                <a:gd name="connsiteX184" fmla="*/ 7123678 w 14030783"/>
                <a:gd name="connsiteY184" fmla="*/ 3927551 h 9738027"/>
                <a:gd name="connsiteX185" fmla="*/ 7020378 w 14030783"/>
                <a:gd name="connsiteY185" fmla="*/ 3924943 h 9738027"/>
                <a:gd name="connsiteX186" fmla="*/ 6915604 w 14030783"/>
                <a:gd name="connsiteY186" fmla="*/ 3941952 h 9738027"/>
                <a:gd name="connsiteX187" fmla="*/ 6788149 w 14030783"/>
                <a:gd name="connsiteY187" fmla="*/ 3905213 h 9738027"/>
                <a:gd name="connsiteX188" fmla="*/ 6676571 w 14030783"/>
                <a:gd name="connsiteY188" fmla="*/ 3860989 h 9738027"/>
                <a:gd name="connsiteX189" fmla="*/ 6584722 w 14030783"/>
                <a:gd name="connsiteY189" fmla="*/ 3822435 h 9738027"/>
                <a:gd name="connsiteX190" fmla="*/ 6526892 w 14030783"/>
                <a:gd name="connsiteY190" fmla="*/ 3798396 h 9738027"/>
                <a:gd name="connsiteX191" fmla="*/ 6466680 w 14030783"/>
                <a:gd name="connsiteY191" fmla="*/ 3781501 h 9738027"/>
                <a:gd name="connsiteX192" fmla="*/ 6265635 w 14030783"/>
                <a:gd name="connsiteY192" fmla="*/ 3692714 h 9738027"/>
                <a:gd name="connsiteX193" fmla="*/ 6207578 w 14030783"/>
                <a:gd name="connsiteY193" fmla="*/ 3678200 h 9738027"/>
                <a:gd name="connsiteX194" fmla="*/ 5960835 w 14030783"/>
                <a:gd name="connsiteY194" fmla="*/ 3663685 h 9738027"/>
                <a:gd name="connsiteX195" fmla="*/ 5627007 w 14030783"/>
                <a:gd name="connsiteY195" fmla="*/ 3663685 h 9738027"/>
                <a:gd name="connsiteX196" fmla="*/ 5568949 w 14030783"/>
                <a:gd name="connsiteY196" fmla="*/ 3678200 h 9738027"/>
                <a:gd name="connsiteX197" fmla="*/ 5481864 w 14030783"/>
                <a:gd name="connsiteY197" fmla="*/ 3692714 h 9738027"/>
                <a:gd name="connsiteX198" fmla="*/ 5293178 w 14030783"/>
                <a:gd name="connsiteY198" fmla="*/ 3678200 h 9738027"/>
                <a:gd name="connsiteX199" fmla="*/ 5206092 w 14030783"/>
                <a:gd name="connsiteY199" fmla="*/ 3620143 h 9738027"/>
                <a:gd name="connsiteX200" fmla="*/ 5191578 w 14030783"/>
                <a:gd name="connsiteY200" fmla="*/ 3576600 h 9738027"/>
                <a:gd name="connsiteX201" fmla="*/ 5104492 w 14030783"/>
                <a:gd name="connsiteY201" fmla="*/ 3489514 h 9738027"/>
                <a:gd name="connsiteX202" fmla="*/ 5070701 w 14030783"/>
                <a:gd name="connsiteY202" fmla="*/ 3392450 h 9738027"/>
                <a:gd name="connsiteX203" fmla="*/ 5022623 w 14030783"/>
                <a:gd name="connsiteY203" fmla="*/ 3281325 h 9738027"/>
                <a:gd name="connsiteX204" fmla="*/ 5031921 w 14030783"/>
                <a:gd name="connsiteY204" fmla="*/ 3213743 h 9738027"/>
                <a:gd name="connsiteX205" fmla="*/ 4959349 w 14030783"/>
                <a:gd name="connsiteY205" fmla="*/ 3199228 h 9738027"/>
                <a:gd name="connsiteX206" fmla="*/ 4879408 w 14030783"/>
                <a:gd name="connsiteY206" fmla="*/ 3194693 h 9738027"/>
                <a:gd name="connsiteX207" fmla="*/ 4785178 w 14030783"/>
                <a:gd name="connsiteY207" fmla="*/ 3141171 h 9738027"/>
                <a:gd name="connsiteX208" fmla="*/ 4727121 w 14030783"/>
                <a:gd name="connsiteY208" fmla="*/ 3054085 h 9738027"/>
                <a:gd name="connsiteX209" fmla="*/ 4683578 w 14030783"/>
                <a:gd name="connsiteY209" fmla="*/ 3039571 h 9738027"/>
                <a:gd name="connsiteX210" fmla="*/ 4640035 w 14030783"/>
                <a:gd name="connsiteY210" fmla="*/ 3010543 h 9738027"/>
                <a:gd name="connsiteX211" fmla="*/ 4494892 w 14030783"/>
                <a:gd name="connsiteY211" fmla="*/ 2981514 h 9738027"/>
                <a:gd name="connsiteX212" fmla="*/ 4318113 w 14030783"/>
                <a:gd name="connsiteY212" fmla="*/ 2930828 h 9738027"/>
                <a:gd name="connsiteX213" fmla="*/ 4132035 w 14030783"/>
                <a:gd name="connsiteY213" fmla="*/ 2894428 h 9738027"/>
                <a:gd name="connsiteX214" fmla="*/ 4056856 w 14030783"/>
                <a:gd name="connsiteY214" fmla="*/ 2901119 h 9738027"/>
                <a:gd name="connsiteX215" fmla="*/ 3975213 w 14030783"/>
                <a:gd name="connsiteY215" fmla="*/ 2864946 h 9738027"/>
                <a:gd name="connsiteX216" fmla="*/ 3950948 w 14030783"/>
                <a:gd name="connsiteY216" fmla="*/ 2777520 h 9738027"/>
                <a:gd name="connsiteX217" fmla="*/ 4034292 w 14030783"/>
                <a:gd name="connsiteY217" fmla="*/ 2620358 h 9738027"/>
                <a:gd name="connsiteX218" fmla="*/ 4030435 w 14030783"/>
                <a:gd name="connsiteY218" fmla="*/ 2488028 h 9738027"/>
                <a:gd name="connsiteX219" fmla="*/ 3996871 w 14030783"/>
                <a:gd name="connsiteY219" fmla="*/ 2328144 h 9738027"/>
                <a:gd name="connsiteX220" fmla="*/ 3936433 w 14030783"/>
                <a:gd name="connsiteY220" fmla="*/ 2221328 h 9738027"/>
                <a:gd name="connsiteX221" fmla="*/ 3914321 w 14030783"/>
                <a:gd name="connsiteY221" fmla="*/ 2139685 h 9738027"/>
                <a:gd name="connsiteX222" fmla="*/ 3783466 w 14030783"/>
                <a:gd name="connsiteY222" fmla="*/ 1999305 h 9738027"/>
                <a:gd name="connsiteX223" fmla="*/ 3712823 w 14030783"/>
                <a:gd name="connsiteY223" fmla="*/ 1951226 h 9738027"/>
                <a:gd name="connsiteX224" fmla="*/ 3606913 w 14030783"/>
                <a:gd name="connsiteY224" fmla="*/ 1968122 h 9738027"/>
                <a:gd name="connsiteX225" fmla="*/ 3493407 w 14030783"/>
                <a:gd name="connsiteY225" fmla="*/ 1951000 h 9738027"/>
                <a:gd name="connsiteX226" fmla="*/ 3464378 w 14030783"/>
                <a:gd name="connsiteY226" fmla="*/ 1907457 h 9738027"/>
                <a:gd name="connsiteX227" fmla="*/ 3406321 w 14030783"/>
                <a:gd name="connsiteY227" fmla="*/ 1849400 h 9738027"/>
                <a:gd name="connsiteX228" fmla="*/ 3322524 w 14030783"/>
                <a:gd name="connsiteY228" fmla="*/ 1756418 h 9738027"/>
                <a:gd name="connsiteX229" fmla="*/ 3297577 w 14030783"/>
                <a:gd name="connsiteY229" fmla="*/ 1640757 h 9738027"/>
                <a:gd name="connsiteX230" fmla="*/ 3261178 w 14030783"/>
                <a:gd name="connsiteY230" fmla="*/ 1588143 h 9738027"/>
                <a:gd name="connsiteX231" fmla="*/ 3133158 w 14030783"/>
                <a:gd name="connsiteY231" fmla="*/ 1569319 h 9738027"/>
                <a:gd name="connsiteX232" fmla="*/ 3066255 w 14030783"/>
                <a:gd name="connsiteY232" fmla="*/ 1617626 h 9738027"/>
                <a:gd name="connsiteX233" fmla="*/ 3031557 w 14030783"/>
                <a:gd name="connsiteY233" fmla="*/ 1714235 h 9738027"/>
                <a:gd name="connsiteX234" fmla="*/ 3014435 w 14030783"/>
                <a:gd name="connsiteY234" fmla="*/ 1776828 h 9738027"/>
                <a:gd name="connsiteX235" fmla="*/ 2949235 w 14030783"/>
                <a:gd name="connsiteY235" fmla="*/ 1808012 h 9738027"/>
                <a:gd name="connsiteX236" fmla="*/ 2829379 w 14030783"/>
                <a:gd name="connsiteY236" fmla="*/ 1820258 h 9738027"/>
                <a:gd name="connsiteX237" fmla="*/ 2804998 w 14030783"/>
                <a:gd name="connsiteY237" fmla="*/ 1842257 h 9738027"/>
                <a:gd name="connsiteX238" fmla="*/ 2772682 w 14030783"/>
                <a:gd name="connsiteY238" fmla="*/ 1878428 h 9738027"/>
                <a:gd name="connsiteX239" fmla="*/ 2757942 w 14030783"/>
                <a:gd name="connsiteY239" fmla="*/ 1998851 h 9738027"/>
                <a:gd name="connsiteX240" fmla="*/ 2772001 w 14030783"/>
                <a:gd name="connsiteY240" fmla="*/ 2139913 h 9738027"/>
                <a:gd name="connsiteX241" fmla="*/ 2771547 w 14030783"/>
                <a:gd name="connsiteY241" fmla="*/ 2255572 h 9738027"/>
                <a:gd name="connsiteX242" fmla="*/ 2695121 w 14030783"/>
                <a:gd name="connsiteY242" fmla="*/ 2328371 h 9738027"/>
                <a:gd name="connsiteX243" fmla="*/ 2457904 w 14030783"/>
                <a:gd name="connsiteY243" fmla="*/ 2320320 h 9738027"/>
                <a:gd name="connsiteX244" fmla="*/ 2317749 w 14030783"/>
                <a:gd name="connsiteY244" fmla="*/ 2284828 h 9738027"/>
                <a:gd name="connsiteX245" fmla="*/ 2274207 w 14030783"/>
                <a:gd name="connsiteY245" fmla="*/ 2270314 h 9738027"/>
                <a:gd name="connsiteX246" fmla="*/ 2143578 w 14030783"/>
                <a:gd name="connsiteY246" fmla="*/ 2284828 h 9738027"/>
                <a:gd name="connsiteX247" fmla="*/ 2129064 w 14030783"/>
                <a:gd name="connsiteY247" fmla="*/ 2357400 h 9738027"/>
                <a:gd name="connsiteX248" fmla="*/ 2099808 w 14030783"/>
                <a:gd name="connsiteY248" fmla="*/ 2463763 h 9738027"/>
                <a:gd name="connsiteX249" fmla="*/ 2070553 w 14030783"/>
                <a:gd name="connsiteY249" fmla="*/ 2561053 h 9738027"/>
                <a:gd name="connsiteX250" fmla="*/ 2027464 w 14030783"/>
                <a:gd name="connsiteY250" fmla="*/ 2647459 h 9738027"/>
                <a:gd name="connsiteX251" fmla="*/ 2025309 w 14030783"/>
                <a:gd name="connsiteY251" fmla="*/ 2780695 h 9738027"/>
                <a:gd name="connsiteX252" fmla="*/ 2085295 w 14030783"/>
                <a:gd name="connsiteY252" fmla="*/ 2852813 h 9738027"/>
                <a:gd name="connsiteX253" fmla="*/ 2020093 w 14030783"/>
                <a:gd name="connsiteY253" fmla="*/ 2903953 h 9738027"/>
                <a:gd name="connsiteX254" fmla="*/ 1918493 w 14030783"/>
                <a:gd name="connsiteY254" fmla="*/ 2846576 h 9738027"/>
                <a:gd name="connsiteX255" fmla="*/ 1817348 w 14030783"/>
                <a:gd name="connsiteY255" fmla="*/ 2863245 h 9738027"/>
                <a:gd name="connsiteX256" fmla="*/ 1621064 w 14030783"/>
                <a:gd name="connsiteY256" fmla="*/ 2908943 h 9738027"/>
                <a:gd name="connsiteX257" fmla="*/ 1582510 w 14030783"/>
                <a:gd name="connsiteY257" fmla="*/ 2933435 h 9738027"/>
                <a:gd name="connsiteX258" fmla="*/ 1512773 w 14030783"/>
                <a:gd name="connsiteY258" fmla="*/ 2955320 h 9738027"/>
                <a:gd name="connsiteX259" fmla="*/ 1517309 w 14030783"/>
                <a:gd name="connsiteY259" fmla="*/ 3013150 h 9738027"/>
                <a:gd name="connsiteX260" fmla="*/ 1549173 w 14030783"/>
                <a:gd name="connsiteY260" fmla="*/ 3107153 h 9738027"/>
                <a:gd name="connsiteX261" fmla="*/ 1592716 w 14030783"/>
                <a:gd name="connsiteY261" fmla="*/ 3191403 h 9738027"/>
                <a:gd name="connsiteX262" fmla="*/ 1641135 w 14030783"/>
                <a:gd name="connsiteY262" fmla="*/ 3379977 h 9738027"/>
                <a:gd name="connsiteX263" fmla="*/ 1679235 w 14030783"/>
                <a:gd name="connsiteY263" fmla="*/ 3515708 h 9738027"/>
                <a:gd name="connsiteX264" fmla="*/ 1611766 w 14030783"/>
                <a:gd name="connsiteY264" fmla="*/ 3576373 h 9738027"/>
                <a:gd name="connsiteX265" fmla="*/ 1603941 w 14030783"/>
                <a:gd name="connsiteY265" fmla="*/ 3629214 h 9738027"/>
                <a:gd name="connsiteX266" fmla="*/ 1562554 w 14030783"/>
                <a:gd name="connsiteY266" fmla="*/ 3677633 h 9738027"/>
                <a:gd name="connsiteX267" fmla="*/ 1524454 w 14030783"/>
                <a:gd name="connsiteY267" fmla="*/ 3753833 h 9738027"/>
                <a:gd name="connsiteX268" fmla="*/ 1548492 w 14030783"/>
                <a:gd name="connsiteY268" fmla="*/ 3852371 h 9738027"/>
                <a:gd name="connsiteX269" fmla="*/ 1504949 w 14030783"/>
                <a:gd name="connsiteY269" fmla="*/ 3866885 h 9738027"/>
                <a:gd name="connsiteX270" fmla="*/ 1446892 w 14030783"/>
                <a:gd name="connsiteY270" fmla="*/ 3881400 h 9738027"/>
                <a:gd name="connsiteX271" fmla="*/ 1427615 w 14030783"/>
                <a:gd name="connsiteY271" fmla="*/ 3913037 h 9738027"/>
                <a:gd name="connsiteX272" fmla="*/ 1374548 w 14030783"/>
                <a:gd name="connsiteY272" fmla="*/ 3939910 h 9738027"/>
                <a:gd name="connsiteX273" fmla="*/ 1333386 w 14030783"/>
                <a:gd name="connsiteY273" fmla="*/ 3980845 h 9738027"/>
                <a:gd name="connsiteX274" fmla="*/ 1200149 w 14030783"/>
                <a:gd name="connsiteY274" fmla="*/ 4041057 h 9738027"/>
                <a:gd name="connsiteX275" fmla="*/ 1132114 w 14030783"/>
                <a:gd name="connsiteY275" fmla="*/ 4089135 h 9738027"/>
                <a:gd name="connsiteX276" fmla="*/ 1102858 w 14030783"/>
                <a:gd name="connsiteY276" fmla="*/ 4120319 h 9738027"/>
                <a:gd name="connsiteX277" fmla="*/ 1052398 w 14030783"/>
                <a:gd name="connsiteY277" fmla="*/ 4154337 h 9738027"/>
                <a:gd name="connsiteX278" fmla="*/ 996269 w 14030783"/>
                <a:gd name="connsiteY278" fmla="*/ 4183591 h 9738027"/>
                <a:gd name="connsiteX279" fmla="*/ 870857 w 14030783"/>
                <a:gd name="connsiteY279" fmla="*/ 4203322 h 9738027"/>
                <a:gd name="connsiteX280" fmla="*/ 759958 w 14030783"/>
                <a:gd name="connsiteY280" fmla="*/ 4204229 h 9738027"/>
                <a:gd name="connsiteX281" fmla="*/ 716642 w 14030783"/>
                <a:gd name="connsiteY281" fmla="*/ 4307531 h 9738027"/>
                <a:gd name="connsiteX282" fmla="*/ 648607 w 14030783"/>
                <a:gd name="connsiteY282" fmla="*/ 4389400 h 9738027"/>
                <a:gd name="connsiteX283" fmla="*/ 561521 w 14030783"/>
                <a:gd name="connsiteY283" fmla="*/ 4432943 h 9738027"/>
                <a:gd name="connsiteX284" fmla="*/ 474435 w 14030783"/>
                <a:gd name="connsiteY284" fmla="*/ 4418428 h 9738027"/>
                <a:gd name="connsiteX285" fmla="*/ 459921 w 14030783"/>
                <a:gd name="connsiteY285" fmla="*/ 4374885 h 9738027"/>
                <a:gd name="connsiteX286" fmla="*/ 416378 w 14030783"/>
                <a:gd name="connsiteY286" fmla="*/ 4345857 h 9738027"/>
                <a:gd name="connsiteX287" fmla="*/ 358321 w 14030783"/>
                <a:gd name="connsiteY287" fmla="*/ 4360371 h 9738027"/>
                <a:gd name="connsiteX288" fmla="*/ 300264 w 14030783"/>
                <a:gd name="connsiteY288" fmla="*/ 4403914 h 9738027"/>
                <a:gd name="connsiteX289" fmla="*/ 169635 w 14030783"/>
                <a:gd name="connsiteY289" fmla="*/ 4476485 h 9738027"/>
                <a:gd name="connsiteX290" fmla="*/ 103980 w 14030783"/>
                <a:gd name="connsiteY290" fmla="*/ 4551438 h 9738027"/>
                <a:gd name="connsiteX291" fmla="*/ 72571 w 14030783"/>
                <a:gd name="connsiteY291" fmla="*/ 4643287 h 9738027"/>
                <a:gd name="connsiteX292" fmla="*/ 453 w 14030783"/>
                <a:gd name="connsiteY292" fmla="*/ 4715858 h 9738027"/>
                <a:gd name="connsiteX293" fmla="*/ 52840 w 14030783"/>
                <a:gd name="connsiteY293" fmla="*/ 4784914 h 9738027"/>
                <a:gd name="connsiteX294" fmla="*/ 53521 w 14030783"/>
                <a:gd name="connsiteY294" fmla="*/ 4853857 h 9738027"/>
                <a:gd name="connsiteX295" fmla="*/ 111578 w 14030783"/>
                <a:gd name="connsiteY295" fmla="*/ 4868371 h 9738027"/>
                <a:gd name="connsiteX296" fmla="*/ 155121 w 14030783"/>
                <a:gd name="connsiteY296" fmla="*/ 4882885 h 9738027"/>
                <a:gd name="connsiteX297" fmla="*/ 256721 w 14030783"/>
                <a:gd name="connsiteY297" fmla="*/ 4984485 h 9738027"/>
                <a:gd name="connsiteX298" fmla="*/ 319086 w 14030783"/>
                <a:gd name="connsiteY298" fmla="*/ 5098219 h 9738027"/>
                <a:gd name="connsiteX299" fmla="*/ 304572 w 14030783"/>
                <a:gd name="connsiteY299" fmla="*/ 5294275 h 9738027"/>
                <a:gd name="connsiteX300" fmla="*/ 242207 w 14030783"/>
                <a:gd name="connsiteY300" fmla="*/ 5390885 h 9738027"/>
                <a:gd name="connsiteX301" fmla="*/ 300264 w 14030783"/>
                <a:gd name="connsiteY301" fmla="*/ 5419914 h 9738027"/>
                <a:gd name="connsiteX302" fmla="*/ 358321 w 14030783"/>
                <a:gd name="connsiteY302" fmla="*/ 5434428 h 9738027"/>
                <a:gd name="connsiteX303" fmla="*/ 401864 w 14030783"/>
                <a:gd name="connsiteY303" fmla="*/ 5463457 h 9738027"/>
                <a:gd name="connsiteX304" fmla="*/ 445407 w 14030783"/>
                <a:gd name="connsiteY304" fmla="*/ 5477971 h 9738027"/>
                <a:gd name="connsiteX305" fmla="*/ 567985 w 14030783"/>
                <a:gd name="connsiteY305" fmla="*/ 5522195 h 9738027"/>
                <a:gd name="connsiteX306" fmla="*/ 573201 w 14030783"/>
                <a:gd name="connsiteY306" fmla="*/ 5647380 h 9738027"/>
                <a:gd name="connsiteX307" fmla="*/ 587715 w 14030783"/>
                <a:gd name="connsiteY307" fmla="*/ 5739228 h 9738027"/>
                <a:gd name="connsiteX308" fmla="*/ 715282 w 14030783"/>
                <a:gd name="connsiteY308" fmla="*/ 5711333 h 9738027"/>
                <a:gd name="connsiteX309" fmla="*/ 754742 w 14030783"/>
                <a:gd name="connsiteY309" fmla="*/ 5764402 h 9738027"/>
                <a:gd name="connsiteX310" fmla="*/ 822778 w 14030783"/>
                <a:gd name="connsiteY310" fmla="*/ 5811800 h 9738027"/>
                <a:gd name="connsiteX311" fmla="*/ 982435 w 14030783"/>
                <a:gd name="connsiteY311" fmla="*/ 5826314 h 9738027"/>
                <a:gd name="connsiteX312" fmla="*/ 1061470 w 14030783"/>
                <a:gd name="connsiteY312" fmla="*/ 5855796 h 9738027"/>
                <a:gd name="connsiteX313" fmla="*/ 1064304 w 14030783"/>
                <a:gd name="connsiteY313" fmla="*/ 5925533 h 9738027"/>
                <a:gd name="connsiteX314" fmla="*/ 1069295 w 14030783"/>
                <a:gd name="connsiteY314" fmla="*/ 6024751 h 9738027"/>
                <a:gd name="connsiteX315" fmla="*/ 1156607 w 14030783"/>
                <a:gd name="connsiteY315" fmla="*/ 6087571 h 9738027"/>
                <a:gd name="connsiteX316" fmla="*/ 1214890 w 14030783"/>
                <a:gd name="connsiteY316" fmla="*/ 6116033 h 9738027"/>
                <a:gd name="connsiteX317" fmla="*/ 1229178 w 14030783"/>
                <a:gd name="connsiteY317" fmla="*/ 6189171 h 9738027"/>
                <a:gd name="connsiteX318" fmla="*/ 1185635 w 14030783"/>
                <a:gd name="connsiteY318" fmla="*/ 6218200 h 9738027"/>
                <a:gd name="connsiteX319" fmla="*/ 1207520 w 14030783"/>
                <a:gd name="connsiteY319" fmla="*/ 6388289 h 9738027"/>
                <a:gd name="connsiteX320" fmla="*/ 1265123 w 14030783"/>
                <a:gd name="connsiteY320" fmla="*/ 6477075 h 9738027"/>
                <a:gd name="connsiteX321" fmla="*/ 1313203 w 14030783"/>
                <a:gd name="connsiteY321" fmla="*/ 6568924 h 9738027"/>
                <a:gd name="connsiteX322" fmla="*/ 1265350 w 14030783"/>
                <a:gd name="connsiteY322" fmla="*/ 6651020 h 9738027"/>
                <a:gd name="connsiteX323" fmla="*/ 1163977 w 14030783"/>
                <a:gd name="connsiteY323" fmla="*/ 6610539 h 9738027"/>
                <a:gd name="connsiteX324" fmla="*/ 1142092 w 14030783"/>
                <a:gd name="connsiteY324" fmla="*/ 6682657 h 9738027"/>
                <a:gd name="connsiteX325" fmla="*/ 1176790 w 14030783"/>
                <a:gd name="connsiteY325" fmla="*/ 6768495 h 9738027"/>
                <a:gd name="connsiteX326" fmla="*/ 1173729 w 14030783"/>
                <a:gd name="connsiteY326" fmla="*/ 6871115 h 9738027"/>
                <a:gd name="connsiteX327" fmla="*/ 1188697 w 14030783"/>
                <a:gd name="connsiteY327" fmla="*/ 6955140 h 9738027"/>
                <a:gd name="connsiteX328" fmla="*/ 1248909 w 14030783"/>
                <a:gd name="connsiteY328" fmla="*/ 7021475 h 9738027"/>
                <a:gd name="connsiteX329" fmla="*/ 1405503 w 14030783"/>
                <a:gd name="connsiteY329" fmla="*/ 7104025 h 9738027"/>
                <a:gd name="connsiteX330" fmla="*/ 1487827 w 14030783"/>
                <a:gd name="connsiteY330" fmla="*/ 7157093 h 9738027"/>
                <a:gd name="connsiteX331" fmla="*/ 1569470 w 14030783"/>
                <a:gd name="connsiteY331" fmla="*/ 7212541 h 9738027"/>
                <a:gd name="connsiteX332" fmla="*/ 1650092 w 14030783"/>
                <a:gd name="connsiteY332" fmla="*/ 7263228 h 9738027"/>
                <a:gd name="connsiteX333" fmla="*/ 1693635 w 14030783"/>
                <a:gd name="connsiteY333" fmla="*/ 7277743 h 9738027"/>
                <a:gd name="connsiteX334" fmla="*/ 1780721 w 14030783"/>
                <a:gd name="connsiteY334" fmla="*/ 7321285 h 9738027"/>
                <a:gd name="connsiteX335" fmla="*/ 1853292 w 14030783"/>
                <a:gd name="connsiteY335" fmla="*/ 7248714 h 9738027"/>
                <a:gd name="connsiteX336" fmla="*/ 1968726 w 14030783"/>
                <a:gd name="connsiteY336" fmla="*/ 7251322 h 9738027"/>
                <a:gd name="connsiteX337" fmla="*/ 1995827 w 14030783"/>
                <a:gd name="connsiteY337" fmla="*/ 7319358 h 9738027"/>
                <a:gd name="connsiteX338" fmla="*/ 2082914 w 14030783"/>
                <a:gd name="connsiteY338" fmla="*/ 7348387 h 9738027"/>
                <a:gd name="connsiteX339" fmla="*/ 2172607 w 14030783"/>
                <a:gd name="connsiteY339" fmla="*/ 7389321 h 9738027"/>
                <a:gd name="connsiteX340" fmla="*/ 2224540 w 14030783"/>
                <a:gd name="connsiteY340" fmla="*/ 7423339 h 9738027"/>
                <a:gd name="connsiteX341" fmla="*/ 2249714 w 14030783"/>
                <a:gd name="connsiteY341" fmla="*/ 7440462 h 9738027"/>
                <a:gd name="connsiteX342" fmla="*/ 2262301 w 14030783"/>
                <a:gd name="connsiteY342" fmla="*/ 7472098 h 9738027"/>
                <a:gd name="connsiteX343" fmla="*/ 2298359 w 14030783"/>
                <a:gd name="connsiteY343" fmla="*/ 7501920 h 9738027"/>
                <a:gd name="connsiteX344" fmla="*/ 2324893 w 14030783"/>
                <a:gd name="connsiteY344" fmla="*/ 7517569 h 9738027"/>
                <a:gd name="connsiteX345" fmla="*/ 2450986 w 14030783"/>
                <a:gd name="connsiteY345" fmla="*/ 7496364 h 9738027"/>
                <a:gd name="connsiteX346" fmla="*/ 2482623 w 14030783"/>
                <a:gd name="connsiteY346" fmla="*/ 7618714 h 9738027"/>
                <a:gd name="connsiteX347" fmla="*/ 2535464 w 14030783"/>
                <a:gd name="connsiteY347" fmla="*/ 7655114 h 9738027"/>
                <a:gd name="connsiteX348" fmla="*/ 2622549 w 14030783"/>
                <a:gd name="connsiteY348" fmla="*/ 7684143 h 9738027"/>
                <a:gd name="connsiteX349" fmla="*/ 2682760 w 14030783"/>
                <a:gd name="connsiteY349" fmla="*/ 7741746 h 9738027"/>
                <a:gd name="connsiteX350" fmla="*/ 2791278 w 14030783"/>
                <a:gd name="connsiteY350" fmla="*/ 7744582 h 9738027"/>
                <a:gd name="connsiteX351" fmla="*/ 2847408 w 14030783"/>
                <a:gd name="connsiteY351" fmla="*/ 7814545 h 9738027"/>
                <a:gd name="connsiteX352" fmla="*/ 2927349 w 14030783"/>
                <a:gd name="connsiteY352" fmla="*/ 7807627 h 9738027"/>
                <a:gd name="connsiteX353" fmla="*/ 3007065 w 14030783"/>
                <a:gd name="connsiteY353" fmla="*/ 7838810 h 9738027"/>
                <a:gd name="connsiteX354" fmla="*/ 3145064 w 14030783"/>
                <a:gd name="connsiteY354" fmla="*/ 7843800 h 9738027"/>
                <a:gd name="connsiteX355" fmla="*/ 3254035 w 14030783"/>
                <a:gd name="connsiteY355" fmla="*/ 7881900 h 9738027"/>
                <a:gd name="connsiteX356" fmla="*/ 3367314 w 14030783"/>
                <a:gd name="connsiteY356" fmla="*/ 7843346 h 9738027"/>
                <a:gd name="connsiteX357" fmla="*/ 3456780 w 14030783"/>
                <a:gd name="connsiteY357" fmla="*/ 7819988 h 9738027"/>
                <a:gd name="connsiteX358" fmla="*/ 3480820 w 14030783"/>
                <a:gd name="connsiteY358" fmla="*/ 7878044 h 9738027"/>
                <a:gd name="connsiteX359" fmla="*/ 3490571 w 14030783"/>
                <a:gd name="connsiteY359" fmla="*/ 7923969 h 9738027"/>
                <a:gd name="connsiteX360" fmla="*/ 3512229 w 14030783"/>
                <a:gd name="connsiteY360" fmla="*/ 7982025 h 9738027"/>
                <a:gd name="connsiteX361" fmla="*/ 3546247 w 14030783"/>
                <a:gd name="connsiteY361" fmla="*/ 8022960 h 9738027"/>
                <a:gd name="connsiteX362" fmla="*/ 3609521 w 14030783"/>
                <a:gd name="connsiteY362" fmla="*/ 8017971 h 9738027"/>
                <a:gd name="connsiteX363" fmla="*/ 3624035 w 14030783"/>
                <a:gd name="connsiteY363" fmla="*/ 7901857 h 9738027"/>
                <a:gd name="connsiteX364" fmla="*/ 3703977 w 14030783"/>
                <a:gd name="connsiteY364" fmla="*/ 7834502 h 9738027"/>
                <a:gd name="connsiteX365" fmla="*/ 3747973 w 14030783"/>
                <a:gd name="connsiteY365" fmla="*/ 7787103 h 9738027"/>
                <a:gd name="connsiteX366" fmla="*/ 3882004 w 14030783"/>
                <a:gd name="connsiteY366" fmla="*/ 7842099 h 9738027"/>
                <a:gd name="connsiteX367" fmla="*/ 4030435 w 14030783"/>
                <a:gd name="connsiteY367" fmla="*/ 7872828 h 9738027"/>
                <a:gd name="connsiteX368" fmla="*/ 4110377 w 14030783"/>
                <a:gd name="connsiteY368" fmla="*/ 7834728 h 9738027"/>
                <a:gd name="connsiteX369" fmla="*/ 4146323 w 14030783"/>
                <a:gd name="connsiteY369" fmla="*/ 7921360 h 9738027"/>
                <a:gd name="connsiteX370" fmla="*/ 4196555 w 14030783"/>
                <a:gd name="connsiteY370" fmla="*/ 7962522 h 9738027"/>
                <a:gd name="connsiteX371" fmla="*/ 4261757 w 14030783"/>
                <a:gd name="connsiteY371" fmla="*/ 8028177 h 9738027"/>
                <a:gd name="connsiteX372" fmla="*/ 4252685 w 14030783"/>
                <a:gd name="connsiteY372" fmla="*/ 8093151 h 9738027"/>
                <a:gd name="connsiteX373" fmla="*/ 4277178 w 14030783"/>
                <a:gd name="connsiteY373" fmla="*/ 8148600 h 9738027"/>
                <a:gd name="connsiteX374" fmla="*/ 4436835 w 14030783"/>
                <a:gd name="connsiteY374" fmla="*/ 8119571 h 9738027"/>
                <a:gd name="connsiteX375" fmla="*/ 4565310 w 14030783"/>
                <a:gd name="connsiteY375" fmla="*/ 8078863 h 9738027"/>
                <a:gd name="connsiteX376" fmla="*/ 4639128 w 14030783"/>
                <a:gd name="connsiteY376" fmla="*/ 8082945 h 9738027"/>
                <a:gd name="connsiteX377" fmla="*/ 4712607 w 14030783"/>
                <a:gd name="connsiteY377" fmla="*/ 8047000 h 9738027"/>
                <a:gd name="connsiteX378" fmla="*/ 4741635 w 14030783"/>
                <a:gd name="connsiteY378" fmla="*/ 8003457 h 9738027"/>
                <a:gd name="connsiteX379" fmla="*/ 4756149 w 14030783"/>
                <a:gd name="connsiteY379" fmla="*/ 7959914 h 9738027"/>
                <a:gd name="connsiteX380" fmla="*/ 4843235 w 14030783"/>
                <a:gd name="connsiteY380" fmla="*/ 7930885 h 9738027"/>
                <a:gd name="connsiteX381" fmla="*/ 4877480 w 14030783"/>
                <a:gd name="connsiteY381" fmla="*/ 7904465 h 9738027"/>
                <a:gd name="connsiteX382" fmla="*/ 4933609 w 14030783"/>
                <a:gd name="connsiteY382" fmla="*/ 7875437 h 9738027"/>
                <a:gd name="connsiteX383" fmla="*/ 4986224 w 14030783"/>
                <a:gd name="connsiteY383" fmla="*/ 7839037 h 9738027"/>
                <a:gd name="connsiteX384" fmla="*/ 5104492 w 14030783"/>
                <a:gd name="connsiteY384" fmla="*/ 7766919 h 9738027"/>
                <a:gd name="connsiteX385" fmla="*/ 5249635 w 14030783"/>
                <a:gd name="connsiteY385" fmla="*/ 7814771 h 9738027"/>
                <a:gd name="connsiteX386" fmla="*/ 5336721 w 14030783"/>
                <a:gd name="connsiteY386" fmla="*/ 7872828 h 9738027"/>
                <a:gd name="connsiteX387" fmla="*/ 5423807 w 14030783"/>
                <a:gd name="connsiteY387" fmla="*/ 7858314 h 9738027"/>
                <a:gd name="connsiteX388" fmla="*/ 5467349 w 14030783"/>
                <a:gd name="connsiteY388" fmla="*/ 7829285 h 9738027"/>
                <a:gd name="connsiteX389" fmla="*/ 5553754 w 14030783"/>
                <a:gd name="connsiteY389" fmla="*/ 7712377 h 9738027"/>
                <a:gd name="connsiteX390" fmla="*/ 5602741 w 14030783"/>
                <a:gd name="connsiteY390" fmla="*/ 7788804 h 9738027"/>
                <a:gd name="connsiteX391" fmla="*/ 5641521 w 14030783"/>
                <a:gd name="connsiteY391" fmla="*/ 7843800 h 9738027"/>
                <a:gd name="connsiteX392" fmla="*/ 5656035 w 14030783"/>
                <a:gd name="connsiteY392" fmla="*/ 7887343 h 9738027"/>
                <a:gd name="connsiteX393" fmla="*/ 5745276 w 14030783"/>
                <a:gd name="connsiteY393" fmla="*/ 7950389 h 9738027"/>
                <a:gd name="connsiteX394" fmla="*/ 5770222 w 14030783"/>
                <a:gd name="connsiteY394" fmla="*/ 7990077 h 9738027"/>
                <a:gd name="connsiteX395" fmla="*/ 5766480 w 14030783"/>
                <a:gd name="connsiteY395" fmla="*/ 8069112 h 9738027"/>
                <a:gd name="connsiteX396" fmla="*/ 5771016 w 14030783"/>
                <a:gd name="connsiteY396" fmla="*/ 8131703 h 9738027"/>
                <a:gd name="connsiteX397" fmla="*/ 5778386 w 14030783"/>
                <a:gd name="connsiteY397" fmla="*/ 8211419 h 9738027"/>
                <a:gd name="connsiteX398" fmla="*/ 5776458 w 14030783"/>
                <a:gd name="connsiteY398" fmla="*/ 8300887 h 9738027"/>
                <a:gd name="connsiteX399" fmla="*/ 5730989 w 14030783"/>
                <a:gd name="connsiteY399" fmla="*/ 8377994 h 9738027"/>
                <a:gd name="connsiteX400" fmla="*/ 5641521 w 14030783"/>
                <a:gd name="connsiteY400" fmla="*/ 8424371 h 9738027"/>
                <a:gd name="connsiteX401" fmla="*/ 5612492 w 14030783"/>
                <a:gd name="connsiteY401" fmla="*/ 8467914 h 9738027"/>
                <a:gd name="connsiteX402" fmla="*/ 5597978 w 14030783"/>
                <a:gd name="connsiteY402" fmla="*/ 8511457 h 9738027"/>
                <a:gd name="connsiteX403" fmla="*/ 5510892 w 14030783"/>
                <a:gd name="connsiteY403" fmla="*/ 8598543 h 9738027"/>
                <a:gd name="connsiteX404" fmla="*/ 5496378 w 14030783"/>
                <a:gd name="connsiteY404" fmla="*/ 8642085 h 9738027"/>
                <a:gd name="connsiteX405" fmla="*/ 5558744 w 14030783"/>
                <a:gd name="connsiteY405" fmla="*/ 8768178 h 9738027"/>
                <a:gd name="connsiteX406" fmla="*/ 5516109 w 14030783"/>
                <a:gd name="connsiteY406" fmla="*/ 8861954 h 9738027"/>
                <a:gd name="connsiteX407" fmla="*/ 5658303 w 14030783"/>
                <a:gd name="connsiteY407" fmla="*/ 8840183 h 9738027"/>
                <a:gd name="connsiteX408" fmla="*/ 5750491 w 14030783"/>
                <a:gd name="connsiteY408" fmla="*/ 8814103 h 9738027"/>
                <a:gd name="connsiteX409" fmla="*/ 5815692 w 14030783"/>
                <a:gd name="connsiteY409" fmla="*/ 8800268 h 9738027"/>
                <a:gd name="connsiteX410" fmla="*/ 5787798 w 14030783"/>
                <a:gd name="connsiteY410" fmla="*/ 8872159 h 9738027"/>
                <a:gd name="connsiteX411" fmla="*/ 5786890 w 14030783"/>
                <a:gd name="connsiteY411" fmla="*/ 8903343 h 9738027"/>
                <a:gd name="connsiteX412" fmla="*/ 5786664 w 14030783"/>
                <a:gd name="connsiteY412" fmla="*/ 8946885 h 9738027"/>
                <a:gd name="connsiteX413" fmla="*/ 5815692 w 14030783"/>
                <a:gd name="connsiteY413" fmla="*/ 9033971 h 9738027"/>
                <a:gd name="connsiteX414" fmla="*/ 5868760 w 14030783"/>
                <a:gd name="connsiteY414" fmla="*/ 9080576 h 9738027"/>
                <a:gd name="connsiteX415" fmla="*/ 5921828 w 14030783"/>
                <a:gd name="connsiteY415" fmla="*/ 9114140 h 9738027"/>
                <a:gd name="connsiteX416" fmla="*/ 5946321 w 14030783"/>
                <a:gd name="connsiteY416" fmla="*/ 9164600 h 9738027"/>
                <a:gd name="connsiteX417" fmla="*/ 5902778 w 14030783"/>
                <a:gd name="connsiteY417" fmla="*/ 9266200 h 9738027"/>
                <a:gd name="connsiteX418" fmla="*/ 6062435 w 14030783"/>
                <a:gd name="connsiteY418" fmla="*/ 9353285 h 9738027"/>
                <a:gd name="connsiteX419" fmla="*/ 6076949 w 14030783"/>
                <a:gd name="connsiteY419" fmla="*/ 9396828 h 9738027"/>
                <a:gd name="connsiteX420" fmla="*/ 6105978 w 14030783"/>
                <a:gd name="connsiteY420" fmla="*/ 9440371 h 9738027"/>
                <a:gd name="connsiteX421" fmla="*/ 6172653 w 14030783"/>
                <a:gd name="connsiteY421" fmla="*/ 9471214 h 9738027"/>
                <a:gd name="connsiteX422" fmla="*/ 6308384 w 14030783"/>
                <a:gd name="connsiteY422" fmla="*/ 9406920 h 9738027"/>
                <a:gd name="connsiteX423" fmla="*/ 6338207 w 14030783"/>
                <a:gd name="connsiteY423" fmla="*/ 9440371 h 9738027"/>
                <a:gd name="connsiteX424" fmla="*/ 6352721 w 14030783"/>
                <a:gd name="connsiteY424" fmla="*/ 9483914 h 9738027"/>
                <a:gd name="connsiteX425" fmla="*/ 6386739 w 14030783"/>
                <a:gd name="connsiteY425" fmla="*/ 9527003 h 9738027"/>
                <a:gd name="connsiteX426" fmla="*/ 6444569 w 14030783"/>
                <a:gd name="connsiteY426" fmla="*/ 9556032 h 9738027"/>
                <a:gd name="connsiteX427" fmla="*/ 6469061 w 14030783"/>
                <a:gd name="connsiteY427" fmla="*/ 9510562 h 9738027"/>
                <a:gd name="connsiteX428" fmla="*/ 6468835 w 14030783"/>
                <a:gd name="connsiteY428" fmla="*/ 9382314 h 9738027"/>
                <a:gd name="connsiteX429" fmla="*/ 6439807 w 14030783"/>
                <a:gd name="connsiteY429" fmla="*/ 9280714 h 9738027"/>
                <a:gd name="connsiteX430" fmla="*/ 6483349 w 14030783"/>
                <a:gd name="connsiteY430" fmla="*/ 9237171 h 9738027"/>
                <a:gd name="connsiteX431" fmla="*/ 6526892 w 14030783"/>
                <a:gd name="connsiteY431" fmla="*/ 9222657 h 9738027"/>
                <a:gd name="connsiteX432" fmla="*/ 6596516 w 14030783"/>
                <a:gd name="connsiteY432" fmla="*/ 9225945 h 9738027"/>
                <a:gd name="connsiteX433" fmla="*/ 6675097 w 14030783"/>
                <a:gd name="connsiteY433" fmla="*/ 9168795 h 9738027"/>
                <a:gd name="connsiteX434" fmla="*/ 6776243 w 14030783"/>
                <a:gd name="connsiteY434" fmla="*/ 9224812 h 9738027"/>
                <a:gd name="connsiteX435" fmla="*/ 6802664 w 14030783"/>
                <a:gd name="connsiteY435" fmla="*/ 9164600 h 9738027"/>
                <a:gd name="connsiteX436" fmla="*/ 6867638 w 14030783"/>
                <a:gd name="connsiteY436" fmla="*/ 9181722 h 9738027"/>
                <a:gd name="connsiteX437" fmla="*/ 6909027 w 14030783"/>
                <a:gd name="connsiteY437" fmla="*/ 9205988 h 9738027"/>
                <a:gd name="connsiteX438" fmla="*/ 6991349 w 14030783"/>
                <a:gd name="connsiteY438" fmla="*/ 9208143 h 9738027"/>
                <a:gd name="connsiteX439" fmla="*/ 7063921 w 14030783"/>
                <a:gd name="connsiteY439" fmla="*/ 9121057 h 9738027"/>
                <a:gd name="connsiteX440" fmla="*/ 7141028 w 14030783"/>
                <a:gd name="connsiteY440" fmla="*/ 9139881 h 9738027"/>
                <a:gd name="connsiteX441" fmla="*/ 7209064 w 14030783"/>
                <a:gd name="connsiteY441" fmla="*/ 9077514 h 9738027"/>
                <a:gd name="connsiteX442" fmla="*/ 7235939 w 14030783"/>
                <a:gd name="connsiteY442" fmla="*/ 9048713 h 9738027"/>
                <a:gd name="connsiteX443" fmla="*/ 7275172 w 14030783"/>
                <a:gd name="connsiteY443" fmla="*/ 9023539 h 9738027"/>
                <a:gd name="connsiteX444" fmla="*/ 7310436 w 14030783"/>
                <a:gd name="connsiteY444" fmla="*/ 9063681 h 9738027"/>
                <a:gd name="connsiteX445" fmla="*/ 7346609 w 14030783"/>
                <a:gd name="connsiteY445" fmla="*/ 9109604 h 9738027"/>
                <a:gd name="connsiteX446" fmla="*/ 7382328 w 14030783"/>
                <a:gd name="connsiteY446" fmla="*/ 9159270 h 9738027"/>
                <a:gd name="connsiteX447" fmla="*/ 7499349 w 14030783"/>
                <a:gd name="connsiteY447" fmla="*/ 9164600 h 9738027"/>
                <a:gd name="connsiteX448" fmla="*/ 7586435 w 14030783"/>
                <a:gd name="connsiteY448" fmla="*/ 9179114 h 9738027"/>
                <a:gd name="connsiteX449" fmla="*/ 7600949 w 14030783"/>
                <a:gd name="connsiteY449" fmla="*/ 9353285 h 9738027"/>
                <a:gd name="connsiteX450" fmla="*/ 7673521 w 14030783"/>
                <a:gd name="connsiteY450" fmla="*/ 9367800 h 9738027"/>
                <a:gd name="connsiteX451" fmla="*/ 7760607 w 14030783"/>
                <a:gd name="connsiteY451" fmla="*/ 9396828 h 9738027"/>
                <a:gd name="connsiteX452" fmla="*/ 7847692 w 14030783"/>
                <a:gd name="connsiteY452" fmla="*/ 9425857 h 9738027"/>
                <a:gd name="connsiteX453" fmla="*/ 7891235 w 14030783"/>
                <a:gd name="connsiteY453" fmla="*/ 9440371 h 9738027"/>
                <a:gd name="connsiteX454" fmla="*/ 7934778 w 14030783"/>
                <a:gd name="connsiteY454" fmla="*/ 9396828 h 9738027"/>
                <a:gd name="connsiteX455" fmla="*/ 7978321 w 14030783"/>
                <a:gd name="connsiteY455" fmla="*/ 9382314 h 9738027"/>
                <a:gd name="connsiteX456" fmla="*/ 8001453 w 14030783"/>
                <a:gd name="connsiteY456" fmla="*/ 9347389 h 9738027"/>
                <a:gd name="connsiteX457" fmla="*/ 8044315 w 14030783"/>
                <a:gd name="connsiteY457" fmla="*/ 9335483 h 9738027"/>
                <a:gd name="connsiteX458" fmla="*/ 8103847 w 14030783"/>
                <a:gd name="connsiteY458" fmla="*/ 9397396 h 9738027"/>
                <a:gd name="connsiteX459" fmla="*/ 8207942 w 14030783"/>
                <a:gd name="connsiteY459" fmla="*/ 9437309 h 9738027"/>
                <a:gd name="connsiteX460" fmla="*/ 8253866 w 14030783"/>
                <a:gd name="connsiteY460" fmla="*/ 9392633 h 9738027"/>
                <a:gd name="connsiteX461" fmla="*/ 8294347 w 14030783"/>
                <a:gd name="connsiteY461" fmla="*/ 9401818 h 9738027"/>
                <a:gd name="connsiteX462" fmla="*/ 8337890 w 14030783"/>
                <a:gd name="connsiteY462" fmla="*/ 9438217 h 9738027"/>
                <a:gd name="connsiteX463" fmla="*/ 8356259 w 14030783"/>
                <a:gd name="connsiteY463" fmla="*/ 9485502 h 9738027"/>
                <a:gd name="connsiteX464" fmla="*/ 8333808 w 14030783"/>
                <a:gd name="connsiteY464" fmla="*/ 9519633 h 9738027"/>
                <a:gd name="connsiteX465" fmla="*/ 8315778 w 14030783"/>
                <a:gd name="connsiteY465" fmla="*/ 9604564 h 9738027"/>
                <a:gd name="connsiteX466" fmla="*/ 8348095 w 14030783"/>
                <a:gd name="connsiteY466" fmla="*/ 9685413 h 9738027"/>
                <a:gd name="connsiteX467" fmla="*/ 8389257 w 14030783"/>
                <a:gd name="connsiteY467" fmla="*/ 9738027 h 9738027"/>
                <a:gd name="connsiteX468" fmla="*/ 8428264 w 14030783"/>
                <a:gd name="connsiteY468" fmla="*/ 9730657 h 9738027"/>
                <a:gd name="connsiteX469" fmla="*/ 8425202 w 14030783"/>
                <a:gd name="connsiteY469" fmla="*/ 9682578 h 9738027"/>
                <a:gd name="connsiteX470" fmla="*/ 8399235 w 14030783"/>
                <a:gd name="connsiteY470" fmla="*/ 9643571 h 9738027"/>
                <a:gd name="connsiteX471" fmla="*/ 8389937 w 14030783"/>
                <a:gd name="connsiteY471" fmla="*/ 9571453 h 9738027"/>
                <a:gd name="connsiteX472" fmla="*/ 8409214 w 14030783"/>
                <a:gd name="connsiteY472" fmla="*/ 9527684 h 9738027"/>
                <a:gd name="connsiteX473" fmla="*/ 8434841 w 14030783"/>
                <a:gd name="connsiteY473" fmla="*/ 9475977 h 9738027"/>
                <a:gd name="connsiteX474" fmla="*/ 8468178 w 14030783"/>
                <a:gd name="connsiteY474" fmla="*/ 9483120 h 9738027"/>
                <a:gd name="connsiteX475" fmla="*/ 8534853 w 14030783"/>
                <a:gd name="connsiteY475" fmla="*/ 9473595 h 9738027"/>
                <a:gd name="connsiteX476" fmla="*/ 8592684 w 14030783"/>
                <a:gd name="connsiteY476" fmla="*/ 9453185 h 9738027"/>
                <a:gd name="connsiteX477" fmla="*/ 8675007 w 14030783"/>
                <a:gd name="connsiteY477" fmla="*/ 9428465 h 9738027"/>
                <a:gd name="connsiteX478" fmla="*/ 8734991 w 14030783"/>
                <a:gd name="connsiteY478" fmla="*/ 9415877 h 9738027"/>
                <a:gd name="connsiteX479" fmla="*/ 8730116 w 14030783"/>
                <a:gd name="connsiteY479" fmla="*/ 9375964 h 9738027"/>
                <a:gd name="connsiteX480" fmla="*/ 8753928 w 14030783"/>
                <a:gd name="connsiteY480" fmla="*/ 9356914 h 9738027"/>
                <a:gd name="connsiteX481" fmla="*/ 8782503 w 14030783"/>
                <a:gd name="connsiteY481" fmla="*/ 9359295 h 9738027"/>
                <a:gd name="connsiteX482" fmla="*/ 8849178 w 14030783"/>
                <a:gd name="connsiteY482" fmla="*/ 9382314 h 9738027"/>
                <a:gd name="connsiteX483" fmla="*/ 8894876 w 14030783"/>
                <a:gd name="connsiteY483" fmla="*/ 9312577 h 9738027"/>
                <a:gd name="connsiteX484" fmla="*/ 8942047 w 14030783"/>
                <a:gd name="connsiteY484" fmla="*/ 9314052 h 9738027"/>
                <a:gd name="connsiteX485" fmla="*/ 8980147 w 14030783"/>
                <a:gd name="connsiteY485" fmla="*/ 9356914 h 9738027"/>
                <a:gd name="connsiteX486" fmla="*/ 9023009 w 14030783"/>
                <a:gd name="connsiteY486" fmla="*/ 9321195 h 9738027"/>
                <a:gd name="connsiteX487" fmla="*/ 9064511 w 14030783"/>
                <a:gd name="connsiteY487" fmla="*/ 9264272 h 9738027"/>
                <a:gd name="connsiteX488" fmla="*/ 9124723 w 14030783"/>
                <a:gd name="connsiteY488" fmla="*/ 9278106 h 9738027"/>
                <a:gd name="connsiteX489" fmla="*/ 9163503 w 14030783"/>
                <a:gd name="connsiteY489" fmla="*/ 9237852 h 9738027"/>
                <a:gd name="connsiteX490" fmla="*/ 9168266 w 14030783"/>
                <a:gd name="connsiteY490" fmla="*/ 9186258 h 9738027"/>
                <a:gd name="connsiteX491" fmla="*/ 9199222 w 14030783"/>
                <a:gd name="connsiteY491" fmla="*/ 9133077 h 9738027"/>
                <a:gd name="connsiteX492" fmla="*/ 9242084 w 14030783"/>
                <a:gd name="connsiteY492" fmla="*/ 9156889 h 9738027"/>
                <a:gd name="connsiteX493" fmla="*/ 9285174 w 14030783"/>
                <a:gd name="connsiteY493" fmla="*/ 9196690 h 9738027"/>
                <a:gd name="connsiteX494" fmla="*/ 9344478 w 14030783"/>
                <a:gd name="connsiteY494" fmla="*/ 9159270 h 9738027"/>
                <a:gd name="connsiteX495" fmla="*/ 9438367 w 14030783"/>
                <a:gd name="connsiteY495" fmla="*/ 9131943 h 9738027"/>
                <a:gd name="connsiteX496" fmla="*/ 9496878 w 14030783"/>
                <a:gd name="connsiteY496" fmla="*/ 9130695 h 9738027"/>
                <a:gd name="connsiteX497" fmla="*/ 9557316 w 14030783"/>
                <a:gd name="connsiteY497" fmla="*/ 9105521 h 9738027"/>
                <a:gd name="connsiteX498" fmla="*/ 9613446 w 14030783"/>
                <a:gd name="connsiteY498" fmla="*/ 9126046 h 9738027"/>
                <a:gd name="connsiteX499" fmla="*/ 9691007 w 14030783"/>
                <a:gd name="connsiteY499" fmla="*/ 9106543 h 9738027"/>
                <a:gd name="connsiteX500" fmla="*/ 9792153 w 14030783"/>
                <a:gd name="connsiteY500" fmla="*/ 9094977 h 9738027"/>
                <a:gd name="connsiteX501" fmla="*/ 9854973 w 14030783"/>
                <a:gd name="connsiteY501" fmla="*/ 9050866 h 9738027"/>
                <a:gd name="connsiteX502" fmla="*/ 9842159 w 14030783"/>
                <a:gd name="connsiteY502" fmla="*/ 9009252 h 9738027"/>
                <a:gd name="connsiteX503" fmla="*/ 9858034 w 14030783"/>
                <a:gd name="connsiteY503" fmla="*/ 8981583 h 9738027"/>
                <a:gd name="connsiteX504" fmla="*/ 9911216 w 14030783"/>
                <a:gd name="connsiteY504" fmla="*/ 8980677 h 9738027"/>
                <a:gd name="connsiteX505" fmla="*/ 9932534 w 14030783"/>
                <a:gd name="connsiteY505" fmla="*/ 8931350 h 9738027"/>
                <a:gd name="connsiteX506" fmla="*/ 9981519 w 14030783"/>
                <a:gd name="connsiteY506" fmla="*/ 8904022 h 9738027"/>
                <a:gd name="connsiteX507" fmla="*/ 10063162 w 14030783"/>
                <a:gd name="connsiteY507" fmla="*/ 8850956 h 9738027"/>
                <a:gd name="connsiteX508" fmla="*/ 10140723 w 14030783"/>
                <a:gd name="connsiteY508" fmla="*/ 8802650 h 9738027"/>
                <a:gd name="connsiteX509" fmla="*/ 10169524 w 14030783"/>
                <a:gd name="connsiteY509" fmla="*/ 8768632 h 9738027"/>
                <a:gd name="connsiteX510" fmla="*/ 10138795 w 14030783"/>
                <a:gd name="connsiteY510" fmla="*/ 8719646 h 9738027"/>
                <a:gd name="connsiteX511" fmla="*/ 10178256 w 14030783"/>
                <a:gd name="connsiteY511" fmla="*/ 8683474 h 9738027"/>
                <a:gd name="connsiteX512" fmla="*/ 10238467 w 14030783"/>
                <a:gd name="connsiteY512" fmla="*/ 8664197 h 9738027"/>
                <a:gd name="connsiteX513" fmla="*/ 10291535 w 14030783"/>
                <a:gd name="connsiteY513" fmla="*/ 8642539 h 9738027"/>
                <a:gd name="connsiteX514" fmla="*/ 10332470 w 14030783"/>
                <a:gd name="connsiteY514" fmla="*/ 8610902 h 9738027"/>
                <a:gd name="connsiteX515" fmla="*/ 10389847 w 14030783"/>
                <a:gd name="connsiteY515" fmla="*/ 8533002 h 9738027"/>
                <a:gd name="connsiteX516" fmla="*/ 10402207 w 14030783"/>
                <a:gd name="connsiteY516" fmla="*/ 8525971 h 9738027"/>
                <a:gd name="connsiteX517" fmla="*/ 10436905 w 14030783"/>
                <a:gd name="connsiteY517" fmla="*/ 8480274 h 9738027"/>
                <a:gd name="connsiteX518" fmla="*/ 10475232 w 14030783"/>
                <a:gd name="connsiteY518" fmla="*/ 8443875 h 9738027"/>
                <a:gd name="connsiteX519" fmla="*/ 10518321 w 14030783"/>
                <a:gd name="connsiteY519" fmla="*/ 8395343 h 9738027"/>
                <a:gd name="connsiteX520" fmla="*/ 10533516 w 14030783"/>
                <a:gd name="connsiteY520" fmla="*/ 8308257 h 9738027"/>
                <a:gd name="connsiteX521" fmla="*/ 10538052 w 14030783"/>
                <a:gd name="connsiteY521" fmla="*/ 8247819 h 9738027"/>
                <a:gd name="connsiteX522" fmla="*/ 10520816 w 14030783"/>
                <a:gd name="connsiteY522" fmla="*/ 8171052 h 9738027"/>
                <a:gd name="connsiteX523" fmla="*/ 10561864 w 14030783"/>
                <a:gd name="connsiteY523" fmla="*/ 8117643 h 9738027"/>
                <a:gd name="connsiteX524" fmla="*/ 10605407 w 14030783"/>
                <a:gd name="connsiteY524" fmla="*/ 8119571 h 9738027"/>
                <a:gd name="connsiteX525" fmla="*/ 10666072 w 14030783"/>
                <a:gd name="connsiteY525" fmla="*/ 8102676 h 9738027"/>
                <a:gd name="connsiteX526" fmla="*/ 10693627 w 14030783"/>
                <a:gd name="connsiteY526" fmla="*/ 8025569 h 9738027"/>
                <a:gd name="connsiteX527" fmla="*/ 10735128 w 14030783"/>
                <a:gd name="connsiteY527" fmla="*/ 7994839 h 9738027"/>
                <a:gd name="connsiteX528" fmla="*/ 10813823 w 14030783"/>
                <a:gd name="connsiteY528" fmla="*/ 7894940 h 9738027"/>
                <a:gd name="connsiteX529" fmla="*/ 10845233 w 14030783"/>
                <a:gd name="connsiteY529" fmla="*/ 7805246 h 9738027"/>
                <a:gd name="connsiteX530" fmla="*/ 10886394 w 14030783"/>
                <a:gd name="connsiteY530" fmla="*/ 7745488 h 9738027"/>
                <a:gd name="connsiteX531" fmla="*/ 10942297 w 14030783"/>
                <a:gd name="connsiteY531" fmla="*/ 7730520 h 9738027"/>
                <a:gd name="connsiteX532" fmla="*/ 10997292 w 14030783"/>
                <a:gd name="connsiteY532" fmla="*/ 7727685 h 9738027"/>
                <a:gd name="connsiteX533" fmla="*/ 10990829 w 14030783"/>
                <a:gd name="connsiteY533" fmla="*/ 7706028 h 9738027"/>
                <a:gd name="connsiteX534" fmla="*/ 10982778 w 14030783"/>
                <a:gd name="connsiteY534" fmla="*/ 7652732 h 9738027"/>
                <a:gd name="connsiteX535" fmla="*/ 10989695 w 14030783"/>
                <a:gd name="connsiteY535" fmla="*/ 7604427 h 9738027"/>
                <a:gd name="connsiteX536" fmla="*/ 10956584 w 14030783"/>
                <a:gd name="connsiteY536" fmla="*/ 7507590 h 9738027"/>
                <a:gd name="connsiteX537" fmla="*/ 10954430 w 14030783"/>
                <a:gd name="connsiteY537" fmla="*/ 7454521 h 9738027"/>
                <a:gd name="connsiteX538" fmla="*/ 11002735 w 14030783"/>
                <a:gd name="connsiteY538" fmla="*/ 7401681 h 9738027"/>
                <a:gd name="connsiteX539" fmla="*/ 11063741 w 14030783"/>
                <a:gd name="connsiteY539" fmla="*/ 7373333 h 9738027"/>
                <a:gd name="connsiteX540" fmla="*/ 11055349 w 14030783"/>
                <a:gd name="connsiteY540" fmla="*/ 7335800 h 9738027"/>
                <a:gd name="connsiteX541" fmla="*/ 11013734 w 14030783"/>
                <a:gd name="connsiteY541" fmla="*/ 7306998 h 9738027"/>
                <a:gd name="connsiteX542" fmla="*/ 10951368 w 14030783"/>
                <a:gd name="connsiteY542" fmla="*/ 7239643 h 9738027"/>
                <a:gd name="connsiteX543" fmla="*/ 10890703 w 14030783"/>
                <a:gd name="connsiteY543" fmla="*/ 7270371 h 9738027"/>
                <a:gd name="connsiteX544" fmla="*/ 10820966 w 14030783"/>
                <a:gd name="connsiteY544" fmla="*/ 7263001 h 9738027"/>
                <a:gd name="connsiteX545" fmla="*/ 10823121 w 14030783"/>
                <a:gd name="connsiteY545" fmla="*/ 7205171 h 9738027"/>
                <a:gd name="connsiteX546" fmla="*/ 10869045 w 14030783"/>
                <a:gd name="connsiteY546" fmla="*/ 7133053 h 9738027"/>
                <a:gd name="connsiteX547" fmla="*/ 10916103 w 14030783"/>
                <a:gd name="connsiteY547" fmla="*/ 7116158 h 9738027"/>
                <a:gd name="connsiteX548" fmla="*/ 10956130 w 14030783"/>
                <a:gd name="connsiteY548" fmla="*/ 7087357 h 9738027"/>
                <a:gd name="connsiteX549" fmla="*/ 11012486 w 14030783"/>
                <a:gd name="connsiteY549" fmla="*/ 7074769 h 9738027"/>
                <a:gd name="connsiteX550" fmla="*/ 11072244 w 14030783"/>
                <a:gd name="connsiteY550" fmla="*/ 7055039 h 9738027"/>
                <a:gd name="connsiteX551" fmla="*/ 10968491 w 14030783"/>
                <a:gd name="connsiteY551" fmla="*/ 6954120 h 9738027"/>
                <a:gd name="connsiteX552" fmla="*/ 10942070 w 14030783"/>
                <a:gd name="connsiteY552" fmla="*/ 6879619 h 9738027"/>
                <a:gd name="connsiteX553" fmla="*/ 11036527 w 14030783"/>
                <a:gd name="connsiteY553" fmla="*/ 6886083 h 9738027"/>
                <a:gd name="connsiteX554" fmla="*/ 11084378 w 14030783"/>
                <a:gd name="connsiteY554" fmla="*/ 6856828 h 9738027"/>
                <a:gd name="connsiteX555" fmla="*/ 11026321 w 14030783"/>
                <a:gd name="connsiteY555" fmla="*/ 6788566 h 9738027"/>
                <a:gd name="connsiteX556" fmla="*/ 10953749 w 14030783"/>
                <a:gd name="connsiteY556" fmla="*/ 6740714 h 9738027"/>
                <a:gd name="connsiteX557" fmla="*/ 10948307 w 14030783"/>
                <a:gd name="connsiteY557" fmla="*/ 6692862 h 9738027"/>
                <a:gd name="connsiteX558" fmla="*/ 10895692 w 14030783"/>
                <a:gd name="connsiteY558" fmla="*/ 6668143 h 9738027"/>
                <a:gd name="connsiteX559" fmla="*/ 10852603 w 14030783"/>
                <a:gd name="connsiteY559" fmla="*/ 6633671 h 9738027"/>
                <a:gd name="connsiteX560" fmla="*/ 10842851 w 14030783"/>
                <a:gd name="connsiteY560" fmla="*/ 6556790 h 9738027"/>
                <a:gd name="connsiteX561" fmla="*/ 10832646 w 14030783"/>
                <a:gd name="connsiteY561" fmla="*/ 6494198 h 9738027"/>
                <a:gd name="connsiteX562" fmla="*/ 10779578 w 14030783"/>
                <a:gd name="connsiteY562" fmla="*/ 6367878 h 9738027"/>
                <a:gd name="connsiteX563" fmla="*/ 10750549 w 14030783"/>
                <a:gd name="connsiteY563" fmla="*/ 6247228 h 9738027"/>
                <a:gd name="connsiteX564" fmla="*/ 10707007 w 14030783"/>
                <a:gd name="connsiteY564" fmla="*/ 6218200 h 9738027"/>
                <a:gd name="connsiteX565" fmla="*/ 10658021 w 14030783"/>
                <a:gd name="connsiteY565" fmla="*/ 6155833 h 9738027"/>
                <a:gd name="connsiteX566" fmla="*/ 10547349 w 14030783"/>
                <a:gd name="connsiteY566" fmla="*/ 6072831 h 9738027"/>
                <a:gd name="connsiteX567" fmla="*/ 10465027 w 14030783"/>
                <a:gd name="connsiteY567" fmla="*/ 6005701 h 9738027"/>
                <a:gd name="connsiteX568" fmla="*/ 10480221 w 14030783"/>
                <a:gd name="connsiteY568" fmla="*/ 5885505 h 9738027"/>
                <a:gd name="connsiteX569" fmla="*/ 10547803 w 14030783"/>
                <a:gd name="connsiteY569" fmla="*/ 5822232 h 9738027"/>
                <a:gd name="connsiteX570" fmla="*/ 10634435 w 14030783"/>
                <a:gd name="connsiteY570" fmla="*/ 5724714 h 9738027"/>
                <a:gd name="connsiteX571" fmla="*/ 10668453 w 14030783"/>
                <a:gd name="connsiteY571" fmla="*/ 5637402 h 9738027"/>
                <a:gd name="connsiteX572" fmla="*/ 10711996 w 14030783"/>
                <a:gd name="connsiteY572" fmla="*/ 5604745 h 9738027"/>
                <a:gd name="connsiteX573" fmla="*/ 10789103 w 14030783"/>
                <a:gd name="connsiteY573" fmla="*/ 5627196 h 9738027"/>
                <a:gd name="connsiteX574" fmla="*/ 10799989 w 14030783"/>
                <a:gd name="connsiteY574" fmla="*/ 5560067 h 9738027"/>
                <a:gd name="connsiteX575" fmla="*/ 10853057 w 14030783"/>
                <a:gd name="connsiteY575" fmla="*/ 5502464 h 9738027"/>
                <a:gd name="connsiteX576" fmla="*/ 10929936 w 14030783"/>
                <a:gd name="connsiteY576" fmla="*/ 5468446 h 9738027"/>
                <a:gd name="connsiteX577" fmla="*/ 10997292 w 14030783"/>
                <a:gd name="connsiteY577" fmla="*/ 5463457 h 9738027"/>
                <a:gd name="connsiteX578" fmla="*/ 11027909 w 14030783"/>
                <a:gd name="connsiteY578" fmla="*/ 5434655 h 9738027"/>
                <a:gd name="connsiteX579" fmla="*/ 11090501 w 14030783"/>
                <a:gd name="connsiteY579" fmla="*/ 5395875 h 9738027"/>
                <a:gd name="connsiteX580" fmla="*/ 11200492 w 14030783"/>
                <a:gd name="connsiteY580" fmla="*/ 5361857 h 9738027"/>
                <a:gd name="connsiteX581" fmla="*/ 11244035 w 14030783"/>
                <a:gd name="connsiteY581" fmla="*/ 5332828 h 9738027"/>
                <a:gd name="connsiteX582" fmla="*/ 11200492 w 14030783"/>
                <a:gd name="connsiteY582" fmla="*/ 5303800 h 9738027"/>
                <a:gd name="connsiteX583" fmla="*/ 10910207 w 14030783"/>
                <a:gd name="connsiteY583" fmla="*/ 5260257 h 9738027"/>
                <a:gd name="connsiteX584" fmla="*/ 10866664 w 14030783"/>
                <a:gd name="connsiteY584" fmla="*/ 5216714 h 9738027"/>
                <a:gd name="connsiteX585" fmla="*/ 10721521 w 14030783"/>
                <a:gd name="connsiteY585" fmla="*/ 5274771 h 9738027"/>
                <a:gd name="connsiteX586" fmla="*/ 10663464 w 14030783"/>
                <a:gd name="connsiteY586" fmla="*/ 5303800 h 9738027"/>
                <a:gd name="connsiteX587" fmla="*/ 10576378 w 14030783"/>
                <a:gd name="connsiteY587" fmla="*/ 5390206 h 9738027"/>
                <a:gd name="connsiteX588" fmla="*/ 10479087 w 14030783"/>
                <a:gd name="connsiteY588" fmla="*/ 5361403 h 9738027"/>
                <a:gd name="connsiteX589" fmla="*/ 10407422 w 14030783"/>
                <a:gd name="connsiteY589" fmla="*/ 5317633 h 9738027"/>
                <a:gd name="connsiteX590" fmla="*/ 10387692 w 14030783"/>
                <a:gd name="connsiteY590" fmla="*/ 5245743 h 9738027"/>
                <a:gd name="connsiteX591" fmla="*/ 10402207 w 14030783"/>
                <a:gd name="connsiteY591" fmla="*/ 5187685 h 9738027"/>
                <a:gd name="connsiteX592" fmla="*/ 10431235 w 14030783"/>
                <a:gd name="connsiteY592" fmla="*/ 5144143 h 9738027"/>
                <a:gd name="connsiteX593" fmla="*/ 10387692 w 14030783"/>
                <a:gd name="connsiteY593" fmla="*/ 5115114 h 9738027"/>
                <a:gd name="connsiteX594" fmla="*/ 10329635 w 14030783"/>
                <a:gd name="connsiteY594" fmla="*/ 5100600 h 9738027"/>
                <a:gd name="connsiteX595" fmla="*/ 10242549 w 14030783"/>
                <a:gd name="connsiteY595" fmla="*/ 5071571 h 9738027"/>
                <a:gd name="connsiteX596" fmla="*/ 10199007 w 14030783"/>
                <a:gd name="connsiteY596" fmla="*/ 5057057 h 9738027"/>
                <a:gd name="connsiteX597" fmla="*/ 10112602 w 14030783"/>
                <a:gd name="connsiteY597" fmla="*/ 5028028 h 9738027"/>
                <a:gd name="connsiteX598" fmla="*/ 10083346 w 14030783"/>
                <a:gd name="connsiteY598" fmla="*/ 4921665 h 9738027"/>
                <a:gd name="connsiteX599" fmla="*/ 10088789 w 14030783"/>
                <a:gd name="connsiteY599" fmla="*/ 4868598 h 9738027"/>
                <a:gd name="connsiteX600" fmla="*/ 10141403 w 14030783"/>
                <a:gd name="connsiteY600" fmla="*/ 4758381 h 9738027"/>
                <a:gd name="connsiteX601" fmla="*/ 10227809 w 14030783"/>
                <a:gd name="connsiteY601" fmla="*/ 4753164 h 9738027"/>
                <a:gd name="connsiteX602" fmla="*/ 10301060 w 14030783"/>
                <a:gd name="connsiteY602" fmla="*/ 4791490 h 9738027"/>
                <a:gd name="connsiteX603" fmla="*/ 10350727 w 14030783"/>
                <a:gd name="connsiteY603" fmla="*/ 4762462 h 9738027"/>
                <a:gd name="connsiteX604" fmla="*/ 10404021 w 14030783"/>
                <a:gd name="connsiteY604" fmla="*/ 4752710 h 9738027"/>
                <a:gd name="connsiteX605" fmla="*/ 10461851 w 14030783"/>
                <a:gd name="connsiteY605" fmla="*/ 4698963 h 9738027"/>
                <a:gd name="connsiteX606" fmla="*/ 10486117 w 14030783"/>
                <a:gd name="connsiteY606" fmla="*/ 4607114 h 9738027"/>
                <a:gd name="connsiteX607" fmla="*/ 10530341 w 14030783"/>
                <a:gd name="connsiteY607" fmla="*/ 4532502 h 9738027"/>
                <a:gd name="connsiteX608" fmla="*/ 10634435 w 14030783"/>
                <a:gd name="connsiteY608" fmla="*/ 4520028 h 9738027"/>
                <a:gd name="connsiteX609" fmla="*/ 10677978 w 14030783"/>
                <a:gd name="connsiteY609" fmla="*/ 4491000 h 9738027"/>
                <a:gd name="connsiteX610" fmla="*/ 10750549 w 14030783"/>
                <a:gd name="connsiteY610" fmla="*/ 4403914 h 9738027"/>
                <a:gd name="connsiteX611" fmla="*/ 10794092 w 14030783"/>
                <a:gd name="connsiteY611" fmla="*/ 4360371 h 9738027"/>
                <a:gd name="connsiteX612" fmla="*/ 10814503 w 14030783"/>
                <a:gd name="connsiteY612" fmla="*/ 4302314 h 9738027"/>
                <a:gd name="connsiteX613" fmla="*/ 10887528 w 14030783"/>
                <a:gd name="connsiteY613" fmla="*/ 4251514 h 9738027"/>
                <a:gd name="connsiteX614" fmla="*/ 11016116 w 14030783"/>
                <a:gd name="connsiteY614" fmla="*/ 4232464 h 9738027"/>
                <a:gd name="connsiteX615" fmla="*/ 11142209 w 14030783"/>
                <a:gd name="connsiteY615" fmla="*/ 4307983 h 9738027"/>
                <a:gd name="connsiteX616" fmla="*/ 11165794 w 14030783"/>
                <a:gd name="connsiteY616" fmla="*/ 4433170 h 9738027"/>
                <a:gd name="connsiteX617" fmla="*/ 11117489 w 14030783"/>
                <a:gd name="connsiteY617" fmla="*/ 4505514 h 9738027"/>
                <a:gd name="connsiteX618" fmla="*/ 11087553 w 14030783"/>
                <a:gd name="connsiteY618" fmla="*/ 4551552 h 9738027"/>
                <a:gd name="connsiteX619" fmla="*/ 11088687 w 14030783"/>
                <a:gd name="connsiteY619" fmla="*/ 4577632 h 9738027"/>
                <a:gd name="connsiteX620" fmla="*/ 11026321 w 14030783"/>
                <a:gd name="connsiteY620" fmla="*/ 4592600 h 9738027"/>
                <a:gd name="connsiteX621" fmla="*/ 11011807 w 14030783"/>
                <a:gd name="connsiteY621" fmla="*/ 4650657 h 9738027"/>
                <a:gd name="connsiteX622" fmla="*/ 11098892 w 14030783"/>
                <a:gd name="connsiteY622" fmla="*/ 4665171 h 9738027"/>
                <a:gd name="connsiteX623" fmla="*/ 11055349 w 14030783"/>
                <a:gd name="connsiteY623" fmla="*/ 4708714 h 9738027"/>
                <a:gd name="connsiteX624" fmla="*/ 11040835 w 14030783"/>
                <a:gd name="connsiteY624" fmla="*/ 4752257 h 9738027"/>
                <a:gd name="connsiteX625" fmla="*/ 11055349 w 14030783"/>
                <a:gd name="connsiteY625" fmla="*/ 4781285 h 9738027"/>
                <a:gd name="connsiteX626" fmla="*/ 11098892 w 14030783"/>
                <a:gd name="connsiteY626" fmla="*/ 4737743 h 9738027"/>
                <a:gd name="connsiteX627" fmla="*/ 11229521 w 14030783"/>
                <a:gd name="connsiteY627" fmla="*/ 4650657 h 9738027"/>
                <a:gd name="connsiteX628" fmla="*/ 11287578 w 14030783"/>
                <a:gd name="connsiteY628" fmla="*/ 4636143 h 9738027"/>
                <a:gd name="connsiteX629" fmla="*/ 11374664 w 14030783"/>
                <a:gd name="connsiteY629" fmla="*/ 4592600 h 9738027"/>
                <a:gd name="connsiteX630" fmla="*/ 11461749 w 14030783"/>
                <a:gd name="connsiteY630" fmla="*/ 4549057 h 9738027"/>
                <a:gd name="connsiteX631" fmla="*/ 11577864 w 14030783"/>
                <a:gd name="connsiteY631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52149 w 14030783"/>
                <a:gd name="connsiteY92" fmla="*/ 122200 h 9738027"/>
                <a:gd name="connsiteX93" fmla="*/ 10750549 w 14030783"/>
                <a:gd name="connsiteY93" fmla="*/ 165743 h 9738027"/>
                <a:gd name="connsiteX94" fmla="*/ 10680360 w 14030783"/>
                <a:gd name="connsiteY94" fmla="*/ 260539 h 9738027"/>
                <a:gd name="connsiteX95" fmla="*/ 10677978 w 14030783"/>
                <a:gd name="connsiteY95" fmla="*/ 339914 h 9738027"/>
                <a:gd name="connsiteX96" fmla="*/ 10765064 w 14030783"/>
                <a:gd name="connsiteY96" fmla="*/ 354428 h 9738027"/>
                <a:gd name="connsiteX97" fmla="*/ 10808607 w 14030783"/>
                <a:gd name="connsiteY97" fmla="*/ 368943 h 9738027"/>
                <a:gd name="connsiteX98" fmla="*/ 10823121 w 14030783"/>
                <a:gd name="connsiteY98" fmla="*/ 427000 h 9738027"/>
                <a:gd name="connsiteX99" fmla="*/ 10837635 w 14030783"/>
                <a:gd name="connsiteY99" fmla="*/ 470543 h 9738027"/>
                <a:gd name="connsiteX100" fmla="*/ 10823121 w 14030783"/>
                <a:gd name="connsiteY100" fmla="*/ 514085 h 9738027"/>
                <a:gd name="connsiteX101" fmla="*/ 10721521 w 14030783"/>
                <a:gd name="connsiteY101" fmla="*/ 572143 h 9738027"/>
                <a:gd name="connsiteX102" fmla="*/ 10677978 w 14030783"/>
                <a:gd name="connsiteY102" fmla="*/ 659228 h 9738027"/>
                <a:gd name="connsiteX103" fmla="*/ 10634435 w 14030783"/>
                <a:gd name="connsiteY103" fmla="*/ 688257 h 9738027"/>
                <a:gd name="connsiteX104" fmla="*/ 10590892 w 14030783"/>
                <a:gd name="connsiteY104" fmla="*/ 818885 h 9738027"/>
                <a:gd name="connsiteX105" fmla="*/ 10576378 w 14030783"/>
                <a:gd name="connsiteY105" fmla="*/ 862428 h 9738027"/>
                <a:gd name="connsiteX106" fmla="*/ 10532835 w 14030783"/>
                <a:gd name="connsiteY106" fmla="*/ 905971 h 9738027"/>
                <a:gd name="connsiteX107" fmla="*/ 10518321 w 14030783"/>
                <a:gd name="connsiteY107" fmla="*/ 949514 h 9738027"/>
                <a:gd name="connsiteX108" fmla="*/ 10489292 w 14030783"/>
                <a:gd name="connsiteY108" fmla="*/ 993057 h 9738027"/>
                <a:gd name="connsiteX109" fmla="*/ 10474778 w 14030783"/>
                <a:gd name="connsiteY109" fmla="*/ 1094657 h 9738027"/>
                <a:gd name="connsiteX110" fmla="*/ 10460264 w 14030783"/>
                <a:gd name="connsiteY110" fmla="*/ 1254314 h 9738027"/>
                <a:gd name="connsiteX111" fmla="*/ 10416721 w 14030783"/>
                <a:gd name="connsiteY111" fmla="*/ 1268828 h 9738027"/>
                <a:gd name="connsiteX112" fmla="*/ 10373178 w 14030783"/>
                <a:gd name="connsiteY112" fmla="*/ 1297857 h 9738027"/>
                <a:gd name="connsiteX113" fmla="*/ 10315121 w 14030783"/>
                <a:gd name="connsiteY113" fmla="*/ 1312371 h 9738027"/>
                <a:gd name="connsiteX114" fmla="*/ 10286092 w 14030783"/>
                <a:gd name="connsiteY114" fmla="*/ 1355914 h 9738027"/>
                <a:gd name="connsiteX115" fmla="*/ 10199007 w 14030783"/>
                <a:gd name="connsiteY115" fmla="*/ 1413971 h 9738027"/>
                <a:gd name="connsiteX116" fmla="*/ 10155464 w 14030783"/>
                <a:gd name="connsiteY116" fmla="*/ 1443000 h 9738027"/>
                <a:gd name="connsiteX117" fmla="*/ 10082892 w 14030783"/>
                <a:gd name="connsiteY117" fmla="*/ 1428485 h 9738027"/>
                <a:gd name="connsiteX118" fmla="*/ 10046720 w 14030783"/>
                <a:gd name="connsiteY118" fmla="*/ 1396849 h 9738027"/>
                <a:gd name="connsiteX119" fmla="*/ 9991271 w 14030783"/>
                <a:gd name="connsiteY119" fmla="*/ 1367820 h 9738027"/>
                <a:gd name="connsiteX120" fmla="*/ 9889897 w 14030783"/>
                <a:gd name="connsiteY120" fmla="*/ 1343554 h 9738027"/>
                <a:gd name="connsiteX121" fmla="*/ 9809956 w 14030783"/>
                <a:gd name="connsiteY121" fmla="*/ 1559568 h 9738027"/>
                <a:gd name="connsiteX122" fmla="*/ 9775258 w 14030783"/>
                <a:gd name="connsiteY122" fmla="*/ 1641438 h 9738027"/>
                <a:gd name="connsiteX123" fmla="*/ 9750765 w 14030783"/>
                <a:gd name="connsiteY123" fmla="*/ 1691896 h 9738027"/>
                <a:gd name="connsiteX124" fmla="*/ 9720717 w 14030783"/>
                <a:gd name="connsiteY124" fmla="*/ 1775014 h 9738027"/>
                <a:gd name="connsiteX125" fmla="*/ 9664586 w 14030783"/>
                <a:gd name="connsiteY125" fmla="*/ 1893170 h 9738027"/>
                <a:gd name="connsiteX126" fmla="*/ 9614354 w 14030783"/>
                <a:gd name="connsiteY126" fmla="*/ 1939093 h 9738027"/>
                <a:gd name="connsiteX127" fmla="*/ 9657442 w 14030783"/>
                <a:gd name="connsiteY127" fmla="*/ 1994543 h 9738027"/>
                <a:gd name="connsiteX128" fmla="*/ 9727860 w 14030783"/>
                <a:gd name="connsiteY128" fmla="*/ 2082195 h 9738027"/>
                <a:gd name="connsiteX129" fmla="*/ 9887063 w 14030783"/>
                <a:gd name="connsiteY129" fmla="*/ 2040694 h 9738027"/>
                <a:gd name="connsiteX130" fmla="*/ 9952264 w 14030783"/>
                <a:gd name="connsiteY130" fmla="*/ 2067114 h 9738027"/>
                <a:gd name="connsiteX131" fmla="*/ 10010321 w 14030783"/>
                <a:gd name="connsiteY131" fmla="*/ 2096143 h 9738027"/>
                <a:gd name="connsiteX132" fmla="*/ 10053864 w 14030783"/>
                <a:gd name="connsiteY132" fmla="*/ 2110657 h 9738027"/>
                <a:gd name="connsiteX133" fmla="*/ 10068378 w 14030783"/>
                <a:gd name="connsiteY133" fmla="*/ 2067114 h 9738027"/>
                <a:gd name="connsiteX134" fmla="*/ 10156485 w 14030783"/>
                <a:gd name="connsiteY134" fmla="*/ 2001233 h 9738027"/>
                <a:gd name="connsiteX135" fmla="*/ 10285865 w 14030783"/>
                <a:gd name="connsiteY135" fmla="*/ 2007129 h 9738027"/>
                <a:gd name="connsiteX136" fmla="*/ 10387692 w 14030783"/>
                <a:gd name="connsiteY136" fmla="*/ 2067114 h 9738027"/>
                <a:gd name="connsiteX137" fmla="*/ 10416721 w 14030783"/>
                <a:gd name="connsiteY137" fmla="*/ 2110657 h 9738027"/>
                <a:gd name="connsiteX138" fmla="*/ 10476933 w 14030783"/>
                <a:gd name="connsiteY138" fmla="*/ 2173930 h 9738027"/>
                <a:gd name="connsiteX139" fmla="*/ 10566399 w 14030783"/>
                <a:gd name="connsiteY139" fmla="*/ 2261243 h 9738027"/>
                <a:gd name="connsiteX140" fmla="*/ 10590892 w 14030783"/>
                <a:gd name="connsiteY140" fmla="*/ 2328371 h 9738027"/>
                <a:gd name="connsiteX141" fmla="*/ 10576378 w 14030783"/>
                <a:gd name="connsiteY141" fmla="*/ 2429971 h 9738027"/>
                <a:gd name="connsiteX142" fmla="*/ 10489292 w 14030783"/>
                <a:gd name="connsiteY142" fmla="*/ 2415457 h 9738027"/>
                <a:gd name="connsiteX143" fmla="*/ 10366035 w 14030783"/>
                <a:gd name="connsiteY143" fmla="*/ 2384614 h 9738027"/>
                <a:gd name="connsiteX144" fmla="*/ 10081191 w 14030783"/>
                <a:gd name="connsiteY144" fmla="*/ 2437115 h 9738027"/>
                <a:gd name="connsiteX145" fmla="*/ 10049554 w 14030783"/>
                <a:gd name="connsiteY145" fmla="*/ 2519439 h 9738027"/>
                <a:gd name="connsiteX146" fmla="*/ 9954417 w 14030783"/>
                <a:gd name="connsiteY146" fmla="*/ 2541550 h 9738027"/>
                <a:gd name="connsiteX147" fmla="*/ 9875498 w 14030783"/>
                <a:gd name="connsiteY147" fmla="*/ 2529870 h 9738027"/>
                <a:gd name="connsiteX148" fmla="*/ 9823336 w 14030783"/>
                <a:gd name="connsiteY148" fmla="*/ 2608678 h 9738027"/>
                <a:gd name="connsiteX149" fmla="*/ 9749064 w 14030783"/>
                <a:gd name="connsiteY149" fmla="*/ 2705743 h 9738027"/>
                <a:gd name="connsiteX150" fmla="*/ 9647464 w 14030783"/>
                <a:gd name="connsiteY150" fmla="*/ 2807343 h 9738027"/>
                <a:gd name="connsiteX151" fmla="*/ 9415235 w 14030783"/>
                <a:gd name="connsiteY151" fmla="*/ 2821857 h 9738027"/>
                <a:gd name="connsiteX152" fmla="*/ 9371692 w 14030783"/>
                <a:gd name="connsiteY152" fmla="*/ 2850885 h 9738027"/>
                <a:gd name="connsiteX153" fmla="*/ 9313635 w 14030783"/>
                <a:gd name="connsiteY153" fmla="*/ 2923457 h 9738027"/>
                <a:gd name="connsiteX154" fmla="*/ 9284607 w 14030783"/>
                <a:gd name="connsiteY154" fmla="*/ 2967000 h 9738027"/>
                <a:gd name="connsiteX155" fmla="*/ 9197521 w 14030783"/>
                <a:gd name="connsiteY155" fmla="*/ 3025057 h 9738027"/>
                <a:gd name="connsiteX156" fmla="*/ 9095921 w 14030783"/>
                <a:gd name="connsiteY156" fmla="*/ 3010543 h 9738027"/>
                <a:gd name="connsiteX157" fmla="*/ 9052378 w 14030783"/>
                <a:gd name="connsiteY157" fmla="*/ 2981514 h 9738027"/>
                <a:gd name="connsiteX158" fmla="*/ 8950778 w 14030783"/>
                <a:gd name="connsiteY158" fmla="*/ 2952485 h 9738027"/>
                <a:gd name="connsiteX159" fmla="*/ 8863692 w 14030783"/>
                <a:gd name="connsiteY159" fmla="*/ 2923457 h 9738027"/>
                <a:gd name="connsiteX160" fmla="*/ 8820149 w 14030783"/>
                <a:gd name="connsiteY160" fmla="*/ 2937971 h 9738027"/>
                <a:gd name="connsiteX161" fmla="*/ 8762092 w 14030783"/>
                <a:gd name="connsiteY161" fmla="*/ 3068600 h 9738027"/>
                <a:gd name="connsiteX162" fmla="*/ 8747578 w 14030783"/>
                <a:gd name="connsiteY162" fmla="*/ 3112143 h 9738027"/>
                <a:gd name="connsiteX163" fmla="*/ 8733064 w 14030783"/>
                <a:gd name="connsiteY163" fmla="*/ 3155685 h 9738027"/>
                <a:gd name="connsiteX164" fmla="*/ 8776607 w 14030783"/>
                <a:gd name="connsiteY164" fmla="*/ 3358885 h 9738027"/>
                <a:gd name="connsiteX165" fmla="*/ 8791121 w 14030783"/>
                <a:gd name="connsiteY165" fmla="*/ 3402428 h 9738027"/>
                <a:gd name="connsiteX166" fmla="*/ 8689521 w 14030783"/>
                <a:gd name="connsiteY166" fmla="*/ 3460485 h 9738027"/>
                <a:gd name="connsiteX167" fmla="*/ 8602435 w 14030783"/>
                <a:gd name="connsiteY167" fmla="*/ 3504028 h 9738027"/>
                <a:gd name="connsiteX168" fmla="*/ 8566035 w 14030783"/>
                <a:gd name="connsiteY168" fmla="*/ 3552107 h 9738027"/>
                <a:gd name="connsiteX169" fmla="*/ 8500835 w 14030783"/>
                <a:gd name="connsiteY169" fmla="*/ 3620143 h 9738027"/>
                <a:gd name="connsiteX170" fmla="*/ 8428490 w 14030783"/>
                <a:gd name="connsiteY170" fmla="*/ 3652459 h 9738027"/>
                <a:gd name="connsiteX171" fmla="*/ 8375423 w 14030783"/>
                <a:gd name="connsiteY171" fmla="*/ 3686024 h 9738027"/>
                <a:gd name="connsiteX172" fmla="*/ 8261010 w 14030783"/>
                <a:gd name="connsiteY172" fmla="*/ 3787170 h 9738027"/>
                <a:gd name="connsiteX173" fmla="*/ 8137751 w 14030783"/>
                <a:gd name="connsiteY173" fmla="*/ 3783882 h 9738027"/>
                <a:gd name="connsiteX174" fmla="*/ 7977641 w 14030783"/>
                <a:gd name="connsiteY174" fmla="*/ 3772203 h 9738027"/>
                <a:gd name="connsiteX175" fmla="*/ 7876721 w 14030783"/>
                <a:gd name="connsiteY175" fmla="*/ 3765285 h 9738027"/>
                <a:gd name="connsiteX176" fmla="*/ 7760607 w 14030783"/>
                <a:gd name="connsiteY176" fmla="*/ 3760750 h 9738027"/>
                <a:gd name="connsiteX177" fmla="*/ 7695632 w 14030783"/>
                <a:gd name="connsiteY177" fmla="*/ 3787397 h 9738027"/>
                <a:gd name="connsiteX178" fmla="*/ 7649709 w 14030783"/>
                <a:gd name="connsiteY178" fmla="*/ 3813818 h 9738027"/>
                <a:gd name="connsiteX179" fmla="*/ 7601403 w 14030783"/>
                <a:gd name="connsiteY179" fmla="*/ 3835702 h 9738027"/>
                <a:gd name="connsiteX180" fmla="*/ 7499349 w 14030783"/>
                <a:gd name="connsiteY180" fmla="*/ 3881400 h 9738027"/>
                <a:gd name="connsiteX181" fmla="*/ 7455807 w 14030783"/>
                <a:gd name="connsiteY181" fmla="*/ 3910428 h 9738027"/>
                <a:gd name="connsiteX182" fmla="*/ 7426778 w 14030783"/>
                <a:gd name="connsiteY182" fmla="*/ 3953971 h 9738027"/>
                <a:gd name="connsiteX183" fmla="*/ 7339692 w 14030783"/>
                <a:gd name="connsiteY183" fmla="*/ 3983000 h 9738027"/>
                <a:gd name="connsiteX184" fmla="*/ 7209064 w 14030783"/>
                <a:gd name="connsiteY184" fmla="*/ 4012028 h 9738027"/>
                <a:gd name="connsiteX185" fmla="*/ 7123678 w 14030783"/>
                <a:gd name="connsiteY185" fmla="*/ 3927551 h 9738027"/>
                <a:gd name="connsiteX186" fmla="*/ 7020378 w 14030783"/>
                <a:gd name="connsiteY186" fmla="*/ 3924943 h 9738027"/>
                <a:gd name="connsiteX187" fmla="*/ 6915604 w 14030783"/>
                <a:gd name="connsiteY187" fmla="*/ 3941952 h 9738027"/>
                <a:gd name="connsiteX188" fmla="*/ 6788149 w 14030783"/>
                <a:gd name="connsiteY188" fmla="*/ 3905213 h 9738027"/>
                <a:gd name="connsiteX189" fmla="*/ 6676571 w 14030783"/>
                <a:gd name="connsiteY189" fmla="*/ 3860989 h 9738027"/>
                <a:gd name="connsiteX190" fmla="*/ 6584722 w 14030783"/>
                <a:gd name="connsiteY190" fmla="*/ 3822435 h 9738027"/>
                <a:gd name="connsiteX191" fmla="*/ 6526892 w 14030783"/>
                <a:gd name="connsiteY191" fmla="*/ 3798396 h 9738027"/>
                <a:gd name="connsiteX192" fmla="*/ 6466680 w 14030783"/>
                <a:gd name="connsiteY192" fmla="*/ 3781501 h 9738027"/>
                <a:gd name="connsiteX193" fmla="*/ 6265635 w 14030783"/>
                <a:gd name="connsiteY193" fmla="*/ 3692714 h 9738027"/>
                <a:gd name="connsiteX194" fmla="*/ 6207578 w 14030783"/>
                <a:gd name="connsiteY194" fmla="*/ 3678200 h 9738027"/>
                <a:gd name="connsiteX195" fmla="*/ 5960835 w 14030783"/>
                <a:gd name="connsiteY195" fmla="*/ 3663685 h 9738027"/>
                <a:gd name="connsiteX196" fmla="*/ 5627007 w 14030783"/>
                <a:gd name="connsiteY196" fmla="*/ 3663685 h 9738027"/>
                <a:gd name="connsiteX197" fmla="*/ 5568949 w 14030783"/>
                <a:gd name="connsiteY197" fmla="*/ 3678200 h 9738027"/>
                <a:gd name="connsiteX198" fmla="*/ 5481864 w 14030783"/>
                <a:gd name="connsiteY198" fmla="*/ 3692714 h 9738027"/>
                <a:gd name="connsiteX199" fmla="*/ 5293178 w 14030783"/>
                <a:gd name="connsiteY199" fmla="*/ 3678200 h 9738027"/>
                <a:gd name="connsiteX200" fmla="*/ 5206092 w 14030783"/>
                <a:gd name="connsiteY200" fmla="*/ 3620143 h 9738027"/>
                <a:gd name="connsiteX201" fmla="*/ 5191578 w 14030783"/>
                <a:gd name="connsiteY201" fmla="*/ 3576600 h 9738027"/>
                <a:gd name="connsiteX202" fmla="*/ 5104492 w 14030783"/>
                <a:gd name="connsiteY202" fmla="*/ 3489514 h 9738027"/>
                <a:gd name="connsiteX203" fmla="*/ 5070701 w 14030783"/>
                <a:gd name="connsiteY203" fmla="*/ 3392450 h 9738027"/>
                <a:gd name="connsiteX204" fmla="*/ 5022623 w 14030783"/>
                <a:gd name="connsiteY204" fmla="*/ 3281325 h 9738027"/>
                <a:gd name="connsiteX205" fmla="*/ 5031921 w 14030783"/>
                <a:gd name="connsiteY205" fmla="*/ 3213743 h 9738027"/>
                <a:gd name="connsiteX206" fmla="*/ 4959349 w 14030783"/>
                <a:gd name="connsiteY206" fmla="*/ 3199228 h 9738027"/>
                <a:gd name="connsiteX207" fmla="*/ 4879408 w 14030783"/>
                <a:gd name="connsiteY207" fmla="*/ 3194693 h 9738027"/>
                <a:gd name="connsiteX208" fmla="*/ 4785178 w 14030783"/>
                <a:gd name="connsiteY208" fmla="*/ 3141171 h 9738027"/>
                <a:gd name="connsiteX209" fmla="*/ 4727121 w 14030783"/>
                <a:gd name="connsiteY209" fmla="*/ 3054085 h 9738027"/>
                <a:gd name="connsiteX210" fmla="*/ 4683578 w 14030783"/>
                <a:gd name="connsiteY210" fmla="*/ 3039571 h 9738027"/>
                <a:gd name="connsiteX211" fmla="*/ 4640035 w 14030783"/>
                <a:gd name="connsiteY211" fmla="*/ 3010543 h 9738027"/>
                <a:gd name="connsiteX212" fmla="*/ 4494892 w 14030783"/>
                <a:gd name="connsiteY212" fmla="*/ 2981514 h 9738027"/>
                <a:gd name="connsiteX213" fmla="*/ 4318113 w 14030783"/>
                <a:gd name="connsiteY213" fmla="*/ 2930828 h 9738027"/>
                <a:gd name="connsiteX214" fmla="*/ 4132035 w 14030783"/>
                <a:gd name="connsiteY214" fmla="*/ 2894428 h 9738027"/>
                <a:gd name="connsiteX215" fmla="*/ 4056856 w 14030783"/>
                <a:gd name="connsiteY215" fmla="*/ 2901119 h 9738027"/>
                <a:gd name="connsiteX216" fmla="*/ 3975213 w 14030783"/>
                <a:gd name="connsiteY216" fmla="*/ 2864946 h 9738027"/>
                <a:gd name="connsiteX217" fmla="*/ 3950948 w 14030783"/>
                <a:gd name="connsiteY217" fmla="*/ 2777520 h 9738027"/>
                <a:gd name="connsiteX218" fmla="*/ 4034292 w 14030783"/>
                <a:gd name="connsiteY218" fmla="*/ 2620358 h 9738027"/>
                <a:gd name="connsiteX219" fmla="*/ 4030435 w 14030783"/>
                <a:gd name="connsiteY219" fmla="*/ 2488028 h 9738027"/>
                <a:gd name="connsiteX220" fmla="*/ 3996871 w 14030783"/>
                <a:gd name="connsiteY220" fmla="*/ 2328144 h 9738027"/>
                <a:gd name="connsiteX221" fmla="*/ 3936433 w 14030783"/>
                <a:gd name="connsiteY221" fmla="*/ 2221328 h 9738027"/>
                <a:gd name="connsiteX222" fmla="*/ 3914321 w 14030783"/>
                <a:gd name="connsiteY222" fmla="*/ 2139685 h 9738027"/>
                <a:gd name="connsiteX223" fmla="*/ 3783466 w 14030783"/>
                <a:gd name="connsiteY223" fmla="*/ 1999305 h 9738027"/>
                <a:gd name="connsiteX224" fmla="*/ 3712823 w 14030783"/>
                <a:gd name="connsiteY224" fmla="*/ 1951226 h 9738027"/>
                <a:gd name="connsiteX225" fmla="*/ 3606913 w 14030783"/>
                <a:gd name="connsiteY225" fmla="*/ 1968122 h 9738027"/>
                <a:gd name="connsiteX226" fmla="*/ 3493407 w 14030783"/>
                <a:gd name="connsiteY226" fmla="*/ 1951000 h 9738027"/>
                <a:gd name="connsiteX227" fmla="*/ 3464378 w 14030783"/>
                <a:gd name="connsiteY227" fmla="*/ 1907457 h 9738027"/>
                <a:gd name="connsiteX228" fmla="*/ 3406321 w 14030783"/>
                <a:gd name="connsiteY228" fmla="*/ 1849400 h 9738027"/>
                <a:gd name="connsiteX229" fmla="*/ 3322524 w 14030783"/>
                <a:gd name="connsiteY229" fmla="*/ 1756418 h 9738027"/>
                <a:gd name="connsiteX230" fmla="*/ 3297577 w 14030783"/>
                <a:gd name="connsiteY230" fmla="*/ 1640757 h 9738027"/>
                <a:gd name="connsiteX231" fmla="*/ 3261178 w 14030783"/>
                <a:gd name="connsiteY231" fmla="*/ 1588143 h 9738027"/>
                <a:gd name="connsiteX232" fmla="*/ 3133158 w 14030783"/>
                <a:gd name="connsiteY232" fmla="*/ 1569319 h 9738027"/>
                <a:gd name="connsiteX233" fmla="*/ 3066255 w 14030783"/>
                <a:gd name="connsiteY233" fmla="*/ 1617626 h 9738027"/>
                <a:gd name="connsiteX234" fmla="*/ 3031557 w 14030783"/>
                <a:gd name="connsiteY234" fmla="*/ 1714235 h 9738027"/>
                <a:gd name="connsiteX235" fmla="*/ 3014435 w 14030783"/>
                <a:gd name="connsiteY235" fmla="*/ 1776828 h 9738027"/>
                <a:gd name="connsiteX236" fmla="*/ 2949235 w 14030783"/>
                <a:gd name="connsiteY236" fmla="*/ 1808012 h 9738027"/>
                <a:gd name="connsiteX237" fmla="*/ 2829379 w 14030783"/>
                <a:gd name="connsiteY237" fmla="*/ 1820258 h 9738027"/>
                <a:gd name="connsiteX238" fmla="*/ 2804998 w 14030783"/>
                <a:gd name="connsiteY238" fmla="*/ 1842257 h 9738027"/>
                <a:gd name="connsiteX239" fmla="*/ 2772682 w 14030783"/>
                <a:gd name="connsiteY239" fmla="*/ 1878428 h 9738027"/>
                <a:gd name="connsiteX240" fmla="*/ 2757942 w 14030783"/>
                <a:gd name="connsiteY240" fmla="*/ 1998851 h 9738027"/>
                <a:gd name="connsiteX241" fmla="*/ 2772001 w 14030783"/>
                <a:gd name="connsiteY241" fmla="*/ 2139913 h 9738027"/>
                <a:gd name="connsiteX242" fmla="*/ 2771547 w 14030783"/>
                <a:gd name="connsiteY242" fmla="*/ 2255572 h 9738027"/>
                <a:gd name="connsiteX243" fmla="*/ 2695121 w 14030783"/>
                <a:gd name="connsiteY243" fmla="*/ 2328371 h 9738027"/>
                <a:gd name="connsiteX244" fmla="*/ 2457904 w 14030783"/>
                <a:gd name="connsiteY244" fmla="*/ 2320320 h 9738027"/>
                <a:gd name="connsiteX245" fmla="*/ 2317749 w 14030783"/>
                <a:gd name="connsiteY245" fmla="*/ 2284828 h 9738027"/>
                <a:gd name="connsiteX246" fmla="*/ 2274207 w 14030783"/>
                <a:gd name="connsiteY246" fmla="*/ 2270314 h 9738027"/>
                <a:gd name="connsiteX247" fmla="*/ 2143578 w 14030783"/>
                <a:gd name="connsiteY247" fmla="*/ 2284828 h 9738027"/>
                <a:gd name="connsiteX248" fmla="*/ 2129064 w 14030783"/>
                <a:gd name="connsiteY248" fmla="*/ 2357400 h 9738027"/>
                <a:gd name="connsiteX249" fmla="*/ 2099808 w 14030783"/>
                <a:gd name="connsiteY249" fmla="*/ 2463763 h 9738027"/>
                <a:gd name="connsiteX250" fmla="*/ 2070553 w 14030783"/>
                <a:gd name="connsiteY250" fmla="*/ 2561053 h 9738027"/>
                <a:gd name="connsiteX251" fmla="*/ 2027464 w 14030783"/>
                <a:gd name="connsiteY251" fmla="*/ 2647459 h 9738027"/>
                <a:gd name="connsiteX252" fmla="*/ 2025309 w 14030783"/>
                <a:gd name="connsiteY252" fmla="*/ 2780695 h 9738027"/>
                <a:gd name="connsiteX253" fmla="*/ 2085295 w 14030783"/>
                <a:gd name="connsiteY253" fmla="*/ 2852813 h 9738027"/>
                <a:gd name="connsiteX254" fmla="*/ 2020093 w 14030783"/>
                <a:gd name="connsiteY254" fmla="*/ 2903953 h 9738027"/>
                <a:gd name="connsiteX255" fmla="*/ 1918493 w 14030783"/>
                <a:gd name="connsiteY255" fmla="*/ 2846576 h 9738027"/>
                <a:gd name="connsiteX256" fmla="*/ 1817348 w 14030783"/>
                <a:gd name="connsiteY256" fmla="*/ 2863245 h 9738027"/>
                <a:gd name="connsiteX257" fmla="*/ 1621064 w 14030783"/>
                <a:gd name="connsiteY257" fmla="*/ 2908943 h 9738027"/>
                <a:gd name="connsiteX258" fmla="*/ 1582510 w 14030783"/>
                <a:gd name="connsiteY258" fmla="*/ 2933435 h 9738027"/>
                <a:gd name="connsiteX259" fmla="*/ 1512773 w 14030783"/>
                <a:gd name="connsiteY259" fmla="*/ 2955320 h 9738027"/>
                <a:gd name="connsiteX260" fmla="*/ 1517309 w 14030783"/>
                <a:gd name="connsiteY260" fmla="*/ 3013150 h 9738027"/>
                <a:gd name="connsiteX261" fmla="*/ 1549173 w 14030783"/>
                <a:gd name="connsiteY261" fmla="*/ 3107153 h 9738027"/>
                <a:gd name="connsiteX262" fmla="*/ 1592716 w 14030783"/>
                <a:gd name="connsiteY262" fmla="*/ 3191403 h 9738027"/>
                <a:gd name="connsiteX263" fmla="*/ 1641135 w 14030783"/>
                <a:gd name="connsiteY263" fmla="*/ 3379977 h 9738027"/>
                <a:gd name="connsiteX264" fmla="*/ 1679235 w 14030783"/>
                <a:gd name="connsiteY264" fmla="*/ 3515708 h 9738027"/>
                <a:gd name="connsiteX265" fmla="*/ 1611766 w 14030783"/>
                <a:gd name="connsiteY265" fmla="*/ 3576373 h 9738027"/>
                <a:gd name="connsiteX266" fmla="*/ 1603941 w 14030783"/>
                <a:gd name="connsiteY266" fmla="*/ 3629214 h 9738027"/>
                <a:gd name="connsiteX267" fmla="*/ 1562554 w 14030783"/>
                <a:gd name="connsiteY267" fmla="*/ 3677633 h 9738027"/>
                <a:gd name="connsiteX268" fmla="*/ 1524454 w 14030783"/>
                <a:gd name="connsiteY268" fmla="*/ 3753833 h 9738027"/>
                <a:gd name="connsiteX269" fmla="*/ 1548492 w 14030783"/>
                <a:gd name="connsiteY269" fmla="*/ 3852371 h 9738027"/>
                <a:gd name="connsiteX270" fmla="*/ 1504949 w 14030783"/>
                <a:gd name="connsiteY270" fmla="*/ 3866885 h 9738027"/>
                <a:gd name="connsiteX271" fmla="*/ 1446892 w 14030783"/>
                <a:gd name="connsiteY271" fmla="*/ 3881400 h 9738027"/>
                <a:gd name="connsiteX272" fmla="*/ 1427615 w 14030783"/>
                <a:gd name="connsiteY272" fmla="*/ 3913037 h 9738027"/>
                <a:gd name="connsiteX273" fmla="*/ 1374548 w 14030783"/>
                <a:gd name="connsiteY273" fmla="*/ 3939910 h 9738027"/>
                <a:gd name="connsiteX274" fmla="*/ 1333386 w 14030783"/>
                <a:gd name="connsiteY274" fmla="*/ 3980845 h 9738027"/>
                <a:gd name="connsiteX275" fmla="*/ 1200149 w 14030783"/>
                <a:gd name="connsiteY275" fmla="*/ 4041057 h 9738027"/>
                <a:gd name="connsiteX276" fmla="*/ 1132114 w 14030783"/>
                <a:gd name="connsiteY276" fmla="*/ 4089135 h 9738027"/>
                <a:gd name="connsiteX277" fmla="*/ 1102858 w 14030783"/>
                <a:gd name="connsiteY277" fmla="*/ 4120319 h 9738027"/>
                <a:gd name="connsiteX278" fmla="*/ 1052398 w 14030783"/>
                <a:gd name="connsiteY278" fmla="*/ 4154337 h 9738027"/>
                <a:gd name="connsiteX279" fmla="*/ 996269 w 14030783"/>
                <a:gd name="connsiteY279" fmla="*/ 4183591 h 9738027"/>
                <a:gd name="connsiteX280" fmla="*/ 870857 w 14030783"/>
                <a:gd name="connsiteY280" fmla="*/ 4203322 h 9738027"/>
                <a:gd name="connsiteX281" fmla="*/ 759958 w 14030783"/>
                <a:gd name="connsiteY281" fmla="*/ 4204229 h 9738027"/>
                <a:gd name="connsiteX282" fmla="*/ 716642 w 14030783"/>
                <a:gd name="connsiteY282" fmla="*/ 4307531 h 9738027"/>
                <a:gd name="connsiteX283" fmla="*/ 648607 w 14030783"/>
                <a:gd name="connsiteY283" fmla="*/ 4389400 h 9738027"/>
                <a:gd name="connsiteX284" fmla="*/ 561521 w 14030783"/>
                <a:gd name="connsiteY284" fmla="*/ 4432943 h 9738027"/>
                <a:gd name="connsiteX285" fmla="*/ 474435 w 14030783"/>
                <a:gd name="connsiteY285" fmla="*/ 4418428 h 9738027"/>
                <a:gd name="connsiteX286" fmla="*/ 459921 w 14030783"/>
                <a:gd name="connsiteY286" fmla="*/ 4374885 h 9738027"/>
                <a:gd name="connsiteX287" fmla="*/ 416378 w 14030783"/>
                <a:gd name="connsiteY287" fmla="*/ 4345857 h 9738027"/>
                <a:gd name="connsiteX288" fmla="*/ 358321 w 14030783"/>
                <a:gd name="connsiteY288" fmla="*/ 4360371 h 9738027"/>
                <a:gd name="connsiteX289" fmla="*/ 300264 w 14030783"/>
                <a:gd name="connsiteY289" fmla="*/ 4403914 h 9738027"/>
                <a:gd name="connsiteX290" fmla="*/ 169635 w 14030783"/>
                <a:gd name="connsiteY290" fmla="*/ 4476485 h 9738027"/>
                <a:gd name="connsiteX291" fmla="*/ 103980 w 14030783"/>
                <a:gd name="connsiteY291" fmla="*/ 4551438 h 9738027"/>
                <a:gd name="connsiteX292" fmla="*/ 72571 w 14030783"/>
                <a:gd name="connsiteY292" fmla="*/ 4643287 h 9738027"/>
                <a:gd name="connsiteX293" fmla="*/ 453 w 14030783"/>
                <a:gd name="connsiteY293" fmla="*/ 4715858 h 9738027"/>
                <a:gd name="connsiteX294" fmla="*/ 52840 w 14030783"/>
                <a:gd name="connsiteY294" fmla="*/ 4784914 h 9738027"/>
                <a:gd name="connsiteX295" fmla="*/ 53521 w 14030783"/>
                <a:gd name="connsiteY295" fmla="*/ 4853857 h 9738027"/>
                <a:gd name="connsiteX296" fmla="*/ 111578 w 14030783"/>
                <a:gd name="connsiteY296" fmla="*/ 4868371 h 9738027"/>
                <a:gd name="connsiteX297" fmla="*/ 155121 w 14030783"/>
                <a:gd name="connsiteY297" fmla="*/ 4882885 h 9738027"/>
                <a:gd name="connsiteX298" fmla="*/ 256721 w 14030783"/>
                <a:gd name="connsiteY298" fmla="*/ 4984485 h 9738027"/>
                <a:gd name="connsiteX299" fmla="*/ 319086 w 14030783"/>
                <a:gd name="connsiteY299" fmla="*/ 5098219 h 9738027"/>
                <a:gd name="connsiteX300" fmla="*/ 304572 w 14030783"/>
                <a:gd name="connsiteY300" fmla="*/ 5294275 h 9738027"/>
                <a:gd name="connsiteX301" fmla="*/ 242207 w 14030783"/>
                <a:gd name="connsiteY301" fmla="*/ 5390885 h 9738027"/>
                <a:gd name="connsiteX302" fmla="*/ 300264 w 14030783"/>
                <a:gd name="connsiteY302" fmla="*/ 5419914 h 9738027"/>
                <a:gd name="connsiteX303" fmla="*/ 358321 w 14030783"/>
                <a:gd name="connsiteY303" fmla="*/ 5434428 h 9738027"/>
                <a:gd name="connsiteX304" fmla="*/ 401864 w 14030783"/>
                <a:gd name="connsiteY304" fmla="*/ 5463457 h 9738027"/>
                <a:gd name="connsiteX305" fmla="*/ 445407 w 14030783"/>
                <a:gd name="connsiteY305" fmla="*/ 5477971 h 9738027"/>
                <a:gd name="connsiteX306" fmla="*/ 567985 w 14030783"/>
                <a:gd name="connsiteY306" fmla="*/ 5522195 h 9738027"/>
                <a:gd name="connsiteX307" fmla="*/ 573201 w 14030783"/>
                <a:gd name="connsiteY307" fmla="*/ 5647380 h 9738027"/>
                <a:gd name="connsiteX308" fmla="*/ 587715 w 14030783"/>
                <a:gd name="connsiteY308" fmla="*/ 5739228 h 9738027"/>
                <a:gd name="connsiteX309" fmla="*/ 715282 w 14030783"/>
                <a:gd name="connsiteY309" fmla="*/ 5711333 h 9738027"/>
                <a:gd name="connsiteX310" fmla="*/ 754742 w 14030783"/>
                <a:gd name="connsiteY310" fmla="*/ 5764402 h 9738027"/>
                <a:gd name="connsiteX311" fmla="*/ 822778 w 14030783"/>
                <a:gd name="connsiteY311" fmla="*/ 5811800 h 9738027"/>
                <a:gd name="connsiteX312" fmla="*/ 982435 w 14030783"/>
                <a:gd name="connsiteY312" fmla="*/ 5826314 h 9738027"/>
                <a:gd name="connsiteX313" fmla="*/ 1061470 w 14030783"/>
                <a:gd name="connsiteY313" fmla="*/ 5855796 h 9738027"/>
                <a:gd name="connsiteX314" fmla="*/ 1064304 w 14030783"/>
                <a:gd name="connsiteY314" fmla="*/ 5925533 h 9738027"/>
                <a:gd name="connsiteX315" fmla="*/ 1069295 w 14030783"/>
                <a:gd name="connsiteY315" fmla="*/ 6024751 h 9738027"/>
                <a:gd name="connsiteX316" fmla="*/ 1156607 w 14030783"/>
                <a:gd name="connsiteY316" fmla="*/ 6087571 h 9738027"/>
                <a:gd name="connsiteX317" fmla="*/ 1214890 w 14030783"/>
                <a:gd name="connsiteY317" fmla="*/ 6116033 h 9738027"/>
                <a:gd name="connsiteX318" fmla="*/ 1229178 w 14030783"/>
                <a:gd name="connsiteY318" fmla="*/ 6189171 h 9738027"/>
                <a:gd name="connsiteX319" fmla="*/ 1185635 w 14030783"/>
                <a:gd name="connsiteY319" fmla="*/ 6218200 h 9738027"/>
                <a:gd name="connsiteX320" fmla="*/ 1207520 w 14030783"/>
                <a:gd name="connsiteY320" fmla="*/ 6388289 h 9738027"/>
                <a:gd name="connsiteX321" fmla="*/ 1265123 w 14030783"/>
                <a:gd name="connsiteY321" fmla="*/ 6477075 h 9738027"/>
                <a:gd name="connsiteX322" fmla="*/ 1313203 w 14030783"/>
                <a:gd name="connsiteY322" fmla="*/ 6568924 h 9738027"/>
                <a:gd name="connsiteX323" fmla="*/ 1265350 w 14030783"/>
                <a:gd name="connsiteY323" fmla="*/ 6651020 h 9738027"/>
                <a:gd name="connsiteX324" fmla="*/ 1163977 w 14030783"/>
                <a:gd name="connsiteY324" fmla="*/ 6610539 h 9738027"/>
                <a:gd name="connsiteX325" fmla="*/ 1142092 w 14030783"/>
                <a:gd name="connsiteY325" fmla="*/ 6682657 h 9738027"/>
                <a:gd name="connsiteX326" fmla="*/ 1176790 w 14030783"/>
                <a:gd name="connsiteY326" fmla="*/ 6768495 h 9738027"/>
                <a:gd name="connsiteX327" fmla="*/ 1173729 w 14030783"/>
                <a:gd name="connsiteY327" fmla="*/ 6871115 h 9738027"/>
                <a:gd name="connsiteX328" fmla="*/ 1188697 w 14030783"/>
                <a:gd name="connsiteY328" fmla="*/ 6955140 h 9738027"/>
                <a:gd name="connsiteX329" fmla="*/ 1248909 w 14030783"/>
                <a:gd name="connsiteY329" fmla="*/ 7021475 h 9738027"/>
                <a:gd name="connsiteX330" fmla="*/ 1405503 w 14030783"/>
                <a:gd name="connsiteY330" fmla="*/ 7104025 h 9738027"/>
                <a:gd name="connsiteX331" fmla="*/ 1487827 w 14030783"/>
                <a:gd name="connsiteY331" fmla="*/ 7157093 h 9738027"/>
                <a:gd name="connsiteX332" fmla="*/ 1569470 w 14030783"/>
                <a:gd name="connsiteY332" fmla="*/ 7212541 h 9738027"/>
                <a:gd name="connsiteX333" fmla="*/ 1650092 w 14030783"/>
                <a:gd name="connsiteY333" fmla="*/ 7263228 h 9738027"/>
                <a:gd name="connsiteX334" fmla="*/ 1693635 w 14030783"/>
                <a:gd name="connsiteY334" fmla="*/ 7277743 h 9738027"/>
                <a:gd name="connsiteX335" fmla="*/ 1780721 w 14030783"/>
                <a:gd name="connsiteY335" fmla="*/ 7321285 h 9738027"/>
                <a:gd name="connsiteX336" fmla="*/ 1853292 w 14030783"/>
                <a:gd name="connsiteY336" fmla="*/ 7248714 h 9738027"/>
                <a:gd name="connsiteX337" fmla="*/ 1968726 w 14030783"/>
                <a:gd name="connsiteY337" fmla="*/ 7251322 h 9738027"/>
                <a:gd name="connsiteX338" fmla="*/ 1995827 w 14030783"/>
                <a:gd name="connsiteY338" fmla="*/ 7319358 h 9738027"/>
                <a:gd name="connsiteX339" fmla="*/ 2082914 w 14030783"/>
                <a:gd name="connsiteY339" fmla="*/ 7348387 h 9738027"/>
                <a:gd name="connsiteX340" fmla="*/ 2172607 w 14030783"/>
                <a:gd name="connsiteY340" fmla="*/ 7389321 h 9738027"/>
                <a:gd name="connsiteX341" fmla="*/ 2224540 w 14030783"/>
                <a:gd name="connsiteY341" fmla="*/ 7423339 h 9738027"/>
                <a:gd name="connsiteX342" fmla="*/ 2249714 w 14030783"/>
                <a:gd name="connsiteY342" fmla="*/ 7440462 h 9738027"/>
                <a:gd name="connsiteX343" fmla="*/ 2262301 w 14030783"/>
                <a:gd name="connsiteY343" fmla="*/ 7472098 h 9738027"/>
                <a:gd name="connsiteX344" fmla="*/ 2298359 w 14030783"/>
                <a:gd name="connsiteY344" fmla="*/ 7501920 h 9738027"/>
                <a:gd name="connsiteX345" fmla="*/ 2324893 w 14030783"/>
                <a:gd name="connsiteY345" fmla="*/ 7517569 h 9738027"/>
                <a:gd name="connsiteX346" fmla="*/ 2450986 w 14030783"/>
                <a:gd name="connsiteY346" fmla="*/ 7496364 h 9738027"/>
                <a:gd name="connsiteX347" fmla="*/ 2482623 w 14030783"/>
                <a:gd name="connsiteY347" fmla="*/ 7618714 h 9738027"/>
                <a:gd name="connsiteX348" fmla="*/ 2535464 w 14030783"/>
                <a:gd name="connsiteY348" fmla="*/ 7655114 h 9738027"/>
                <a:gd name="connsiteX349" fmla="*/ 2622549 w 14030783"/>
                <a:gd name="connsiteY349" fmla="*/ 7684143 h 9738027"/>
                <a:gd name="connsiteX350" fmla="*/ 2682760 w 14030783"/>
                <a:gd name="connsiteY350" fmla="*/ 7741746 h 9738027"/>
                <a:gd name="connsiteX351" fmla="*/ 2791278 w 14030783"/>
                <a:gd name="connsiteY351" fmla="*/ 7744582 h 9738027"/>
                <a:gd name="connsiteX352" fmla="*/ 2847408 w 14030783"/>
                <a:gd name="connsiteY352" fmla="*/ 7814545 h 9738027"/>
                <a:gd name="connsiteX353" fmla="*/ 2927349 w 14030783"/>
                <a:gd name="connsiteY353" fmla="*/ 7807627 h 9738027"/>
                <a:gd name="connsiteX354" fmla="*/ 3007065 w 14030783"/>
                <a:gd name="connsiteY354" fmla="*/ 7838810 h 9738027"/>
                <a:gd name="connsiteX355" fmla="*/ 3145064 w 14030783"/>
                <a:gd name="connsiteY355" fmla="*/ 7843800 h 9738027"/>
                <a:gd name="connsiteX356" fmla="*/ 3254035 w 14030783"/>
                <a:gd name="connsiteY356" fmla="*/ 7881900 h 9738027"/>
                <a:gd name="connsiteX357" fmla="*/ 3367314 w 14030783"/>
                <a:gd name="connsiteY357" fmla="*/ 7843346 h 9738027"/>
                <a:gd name="connsiteX358" fmla="*/ 3456780 w 14030783"/>
                <a:gd name="connsiteY358" fmla="*/ 7819988 h 9738027"/>
                <a:gd name="connsiteX359" fmla="*/ 3480820 w 14030783"/>
                <a:gd name="connsiteY359" fmla="*/ 7878044 h 9738027"/>
                <a:gd name="connsiteX360" fmla="*/ 3490571 w 14030783"/>
                <a:gd name="connsiteY360" fmla="*/ 7923969 h 9738027"/>
                <a:gd name="connsiteX361" fmla="*/ 3512229 w 14030783"/>
                <a:gd name="connsiteY361" fmla="*/ 7982025 h 9738027"/>
                <a:gd name="connsiteX362" fmla="*/ 3546247 w 14030783"/>
                <a:gd name="connsiteY362" fmla="*/ 8022960 h 9738027"/>
                <a:gd name="connsiteX363" fmla="*/ 3609521 w 14030783"/>
                <a:gd name="connsiteY363" fmla="*/ 8017971 h 9738027"/>
                <a:gd name="connsiteX364" fmla="*/ 3624035 w 14030783"/>
                <a:gd name="connsiteY364" fmla="*/ 7901857 h 9738027"/>
                <a:gd name="connsiteX365" fmla="*/ 3703977 w 14030783"/>
                <a:gd name="connsiteY365" fmla="*/ 7834502 h 9738027"/>
                <a:gd name="connsiteX366" fmla="*/ 3747973 w 14030783"/>
                <a:gd name="connsiteY366" fmla="*/ 7787103 h 9738027"/>
                <a:gd name="connsiteX367" fmla="*/ 3882004 w 14030783"/>
                <a:gd name="connsiteY367" fmla="*/ 7842099 h 9738027"/>
                <a:gd name="connsiteX368" fmla="*/ 4030435 w 14030783"/>
                <a:gd name="connsiteY368" fmla="*/ 7872828 h 9738027"/>
                <a:gd name="connsiteX369" fmla="*/ 4110377 w 14030783"/>
                <a:gd name="connsiteY369" fmla="*/ 7834728 h 9738027"/>
                <a:gd name="connsiteX370" fmla="*/ 4146323 w 14030783"/>
                <a:gd name="connsiteY370" fmla="*/ 7921360 h 9738027"/>
                <a:gd name="connsiteX371" fmla="*/ 4196555 w 14030783"/>
                <a:gd name="connsiteY371" fmla="*/ 7962522 h 9738027"/>
                <a:gd name="connsiteX372" fmla="*/ 4261757 w 14030783"/>
                <a:gd name="connsiteY372" fmla="*/ 8028177 h 9738027"/>
                <a:gd name="connsiteX373" fmla="*/ 4252685 w 14030783"/>
                <a:gd name="connsiteY373" fmla="*/ 8093151 h 9738027"/>
                <a:gd name="connsiteX374" fmla="*/ 4277178 w 14030783"/>
                <a:gd name="connsiteY374" fmla="*/ 8148600 h 9738027"/>
                <a:gd name="connsiteX375" fmla="*/ 4436835 w 14030783"/>
                <a:gd name="connsiteY375" fmla="*/ 8119571 h 9738027"/>
                <a:gd name="connsiteX376" fmla="*/ 4565310 w 14030783"/>
                <a:gd name="connsiteY376" fmla="*/ 8078863 h 9738027"/>
                <a:gd name="connsiteX377" fmla="*/ 4639128 w 14030783"/>
                <a:gd name="connsiteY377" fmla="*/ 8082945 h 9738027"/>
                <a:gd name="connsiteX378" fmla="*/ 4712607 w 14030783"/>
                <a:gd name="connsiteY378" fmla="*/ 8047000 h 9738027"/>
                <a:gd name="connsiteX379" fmla="*/ 4741635 w 14030783"/>
                <a:gd name="connsiteY379" fmla="*/ 8003457 h 9738027"/>
                <a:gd name="connsiteX380" fmla="*/ 4756149 w 14030783"/>
                <a:gd name="connsiteY380" fmla="*/ 7959914 h 9738027"/>
                <a:gd name="connsiteX381" fmla="*/ 4843235 w 14030783"/>
                <a:gd name="connsiteY381" fmla="*/ 7930885 h 9738027"/>
                <a:gd name="connsiteX382" fmla="*/ 4877480 w 14030783"/>
                <a:gd name="connsiteY382" fmla="*/ 7904465 h 9738027"/>
                <a:gd name="connsiteX383" fmla="*/ 4933609 w 14030783"/>
                <a:gd name="connsiteY383" fmla="*/ 7875437 h 9738027"/>
                <a:gd name="connsiteX384" fmla="*/ 4986224 w 14030783"/>
                <a:gd name="connsiteY384" fmla="*/ 7839037 h 9738027"/>
                <a:gd name="connsiteX385" fmla="*/ 5104492 w 14030783"/>
                <a:gd name="connsiteY385" fmla="*/ 7766919 h 9738027"/>
                <a:gd name="connsiteX386" fmla="*/ 5249635 w 14030783"/>
                <a:gd name="connsiteY386" fmla="*/ 7814771 h 9738027"/>
                <a:gd name="connsiteX387" fmla="*/ 5336721 w 14030783"/>
                <a:gd name="connsiteY387" fmla="*/ 7872828 h 9738027"/>
                <a:gd name="connsiteX388" fmla="*/ 5423807 w 14030783"/>
                <a:gd name="connsiteY388" fmla="*/ 7858314 h 9738027"/>
                <a:gd name="connsiteX389" fmla="*/ 5467349 w 14030783"/>
                <a:gd name="connsiteY389" fmla="*/ 7829285 h 9738027"/>
                <a:gd name="connsiteX390" fmla="*/ 5553754 w 14030783"/>
                <a:gd name="connsiteY390" fmla="*/ 7712377 h 9738027"/>
                <a:gd name="connsiteX391" fmla="*/ 5602741 w 14030783"/>
                <a:gd name="connsiteY391" fmla="*/ 7788804 h 9738027"/>
                <a:gd name="connsiteX392" fmla="*/ 5641521 w 14030783"/>
                <a:gd name="connsiteY392" fmla="*/ 7843800 h 9738027"/>
                <a:gd name="connsiteX393" fmla="*/ 5656035 w 14030783"/>
                <a:gd name="connsiteY393" fmla="*/ 7887343 h 9738027"/>
                <a:gd name="connsiteX394" fmla="*/ 5745276 w 14030783"/>
                <a:gd name="connsiteY394" fmla="*/ 7950389 h 9738027"/>
                <a:gd name="connsiteX395" fmla="*/ 5770222 w 14030783"/>
                <a:gd name="connsiteY395" fmla="*/ 7990077 h 9738027"/>
                <a:gd name="connsiteX396" fmla="*/ 5766480 w 14030783"/>
                <a:gd name="connsiteY396" fmla="*/ 8069112 h 9738027"/>
                <a:gd name="connsiteX397" fmla="*/ 5771016 w 14030783"/>
                <a:gd name="connsiteY397" fmla="*/ 8131703 h 9738027"/>
                <a:gd name="connsiteX398" fmla="*/ 5778386 w 14030783"/>
                <a:gd name="connsiteY398" fmla="*/ 8211419 h 9738027"/>
                <a:gd name="connsiteX399" fmla="*/ 5776458 w 14030783"/>
                <a:gd name="connsiteY399" fmla="*/ 8300887 h 9738027"/>
                <a:gd name="connsiteX400" fmla="*/ 5730989 w 14030783"/>
                <a:gd name="connsiteY400" fmla="*/ 8377994 h 9738027"/>
                <a:gd name="connsiteX401" fmla="*/ 5641521 w 14030783"/>
                <a:gd name="connsiteY401" fmla="*/ 8424371 h 9738027"/>
                <a:gd name="connsiteX402" fmla="*/ 5612492 w 14030783"/>
                <a:gd name="connsiteY402" fmla="*/ 8467914 h 9738027"/>
                <a:gd name="connsiteX403" fmla="*/ 5597978 w 14030783"/>
                <a:gd name="connsiteY403" fmla="*/ 8511457 h 9738027"/>
                <a:gd name="connsiteX404" fmla="*/ 5510892 w 14030783"/>
                <a:gd name="connsiteY404" fmla="*/ 8598543 h 9738027"/>
                <a:gd name="connsiteX405" fmla="*/ 5496378 w 14030783"/>
                <a:gd name="connsiteY405" fmla="*/ 8642085 h 9738027"/>
                <a:gd name="connsiteX406" fmla="*/ 5558744 w 14030783"/>
                <a:gd name="connsiteY406" fmla="*/ 8768178 h 9738027"/>
                <a:gd name="connsiteX407" fmla="*/ 5516109 w 14030783"/>
                <a:gd name="connsiteY407" fmla="*/ 8861954 h 9738027"/>
                <a:gd name="connsiteX408" fmla="*/ 5658303 w 14030783"/>
                <a:gd name="connsiteY408" fmla="*/ 8840183 h 9738027"/>
                <a:gd name="connsiteX409" fmla="*/ 5750491 w 14030783"/>
                <a:gd name="connsiteY409" fmla="*/ 8814103 h 9738027"/>
                <a:gd name="connsiteX410" fmla="*/ 5815692 w 14030783"/>
                <a:gd name="connsiteY410" fmla="*/ 8800268 h 9738027"/>
                <a:gd name="connsiteX411" fmla="*/ 5787798 w 14030783"/>
                <a:gd name="connsiteY411" fmla="*/ 8872159 h 9738027"/>
                <a:gd name="connsiteX412" fmla="*/ 5786890 w 14030783"/>
                <a:gd name="connsiteY412" fmla="*/ 8903343 h 9738027"/>
                <a:gd name="connsiteX413" fmla="*/ 5786664 w 14030783"/>
                <a:gd name="connsiteY413" fmla="*/ 8946885 h 9738027"/>
                <a:gd name="connsiteX414" fmla="*/ 5815692 w 14030783"/>
                <a:gd name="connsiteY414" fmla="*/ 9033971 h 9738027"/>
                <a:gd name="connsiteX415" fmla="*/ 5868760 w 14030783"/>
                <a:gd name="connsiteY415" fmla="*/ 9080576 h 9738027"/>
                <a:gd name="connsiteX416" fmla="*/ 5921828 w 14030783"/>
                <a:gd name="connsiteY416" fmla="*/ 9114140 h 9738027"/>
                <a:gd name="connsiteX417" fmla="*/ 5946321 w 14030783"/>
                <a:gd name="connsiteY417" fmla="*/ 9164600 h 9738027"/>
                <a:gd name="connsiteX418" fmla="*/ 5902778 w 14030783"/>
                <a:gd name="connsiteY418" fmla="*/ 9266200 h 9738027"/>
                <a:gd name="connsiteX419" fmla="*/ 6062435 w 14030783"/>
                <a:gd name="connsiteY419" fmla="*/ 9353285 h 9738027"/>
                <a:gd name="connsiteX420" fmla="*/ 6076949 w 14030783"/>
                <a:gd name="connsiteY420" fmla="*/ 9396828 h 9738027"/>
                <a:gd name="connsiteX421" fmla="*/ 6105978 w 14030783"/>
                <a:gd name="connsiteY421" fmla="*/ 9440371 h 9738027"/>
                <a:gd name="connsiteX422" fmla="*/ 6172653 w 14030783"/>
                <a:gd name="connsiteY422" fmla="*/ 9471214 h 9738027"/>
                <a:gd name="connsiteX423" fmla="*/ 6308384 w 14030783"/>
                <a:gd name="connsiteY423" fmla="*/ 9406920 h 9738027"/>
                <a:gd name="connsiteX424" fmla="*/ 6338207 w 14030783"/>
                <a:gd name="connsiteY424" fmla="*/ 9440371 h 9738027"/>
                <a:gd name="connsiteX425" fmla="*/ 6352721 w 14030783"/>
                <a:gd name="connsiteY425" fmla="*/ 9483914 h 9738027"/>
                <a:gd name="connsiteX426" fmla="*/ 6386739 w 14030783"/>
                <a:gd name="connsiteY426" fmla="*/ 9527003 h 9738027"/>
                <a:gd name="connsiteX427" fmla="*/ 6444569 w 14030783"/>
                <a:gd name="connsiteY427" fmla="*/ 9556032 h 9738027"/>
                <a:gd name="connsiteX428" fmla="*/ 6469061 w 14030783"/>
                <a:gd name="connsiteY428" fmla="*/ 9510562 h 9738027"/>
                <a:gd name="connsiteX429" fmla="*/ 6468835 w 14030783"/>
                <a:gd name="connsiteY429" fmla="*/ 9382314 h 9738027"/>
                <a:gd name="connsiteX430" fmla="*/ 6439807 w 14030783"/>
                <a:gd name="connsiteY430" fmla="*/ 9280714 h 9738027"/>
                <a:gd name="connsiteX431" fmla="*/ 6483349 w 14030783"/>
                <a:gd name="connsiteY431" fmla="*/ 9237171 h 9738027"/>
                <a:gd name="connsiteX432" fmla="*/ 6526892 w 14030783"/>
                <a:gd name="connsiteY432" fmla="*/ 9222657 h 9738027"/>
                <a:gd name="connsiteX433" fmla="*/ 6596516 w 14030783"/>
                <a:gd name="connsiteY433" fmla="*/ 9225945 h 9738027"/>
                <a:gd name="connsiteX434" fmla="*/ 6675097 w 14030783"/>
                <a:gd name="connsiteY434" fmla="*/ 9168795 h 9738027"/>
                <a:gd name="connsiteX435" fmla="*/ 6776243 w 14030783"/>
                <a:gd name="connsiteY435" fmla="*/ 9224812 h 9738027"/>
                <a:gd name="connsiteX436" fmla="*/ 6802664 w 14030783"/>
                <a:gd name="connsiteY436" fmla="*/ 9164600 h 9738027"/>
                <a:gd name="connsiteX437" fmla="*/ 6867638 w 14030783"/>
                <a:gd name="connsiteY437" fmla="*/ 9181722 h 9738027"/>
                <a:gd name="connsiteX438" fmla="*/ 6909027 w 14030783"/>
                <a:gd name="connsiteY438" fmla="*/ 9205988 h 9738027"/>
                <a:gd name="connsiteX439" fmla="*/ 6991349 w 14030783"/>
                <a:gd name="connsiteY439" fmla="*/ 9208143 h 9738027"/>
                <a:gd name="connsiteX440" fmla="*/ 7063921 w 14030783"/>
                <a:gd name="connsiteY440" fmla="*/ 9121057 h 9738027"/>
                <a:gd name="connsiteX441" fmla="*/ 7141028 w 14030783"/>
                <a:gd name="connsiteY441" fmla="*/ 9139881 h 9738027"/>
                <a:gd name="connsiteX442" fmla="*/ 7209064 w 14030783"/>
                <a:gd name="connsiteY442" fmla="*/ 9077514 h 9738027"/>
                <a:gd name="connsiteX443" fmla="*/ 7235939 w 14030783"/>
                <a:gd name="connsiteY443" fmla="*/ 9048713 h 9738027"/>
                <a:gd name="connsiteX444" fmla="*/ 7275172 w 14030783"/>
                <a:gd name="connsiteY444" fmla="*/ 9023539 h 9738027"/>
                <a:gd name="connsiteX445" fmla="*/ 7310436 w 14030783"/>
                <a:gd name="connsiteY445" fmla="*/ 9063681 h 9738027"/>
                <a:gd name="connsiteX446" fmla="*/ 7346609 w 14030783"/>
                <a:gd name="connsiteY446" fmla="*/ 9109604 h 9738027"/>
                <a:gd name="connsiteX447" fmla="*/ 7382328 w 14030783"/>
                <a:gd name="connsiteY447" fmla="*/ 9159270 h 9738027"/>
                <a:gd name="connsiteX448" fmla="*/ 7499349 w 14030783"/>
                <a:gd name="connsiteY448" fmla="*/ 9164600 h 9738027"/>
                <a:gd name="connsiteX449" fmla="*/ 7586435 w 14030783"/>
                <a:gd name="connsiteY449" fmla="*/ 9179114 h 9738027"/>
                <a:gd name="connsiteX450" fmla="*/ 7600949 w 14030783"/>
                <a:gd name="connsiteY450" fmla="*/ 9353285 h 9738027"/>
                <a:gd name="connsiteX451" fmla="*/ 7673521 w 14030783"/>
                <a:gd name="connsiteY451" fmla="*/ 9367800 h 9738027"/>
                <a:gd name="connsiteX452" fmla="*/ 7760607 w 14030783"/>
                <a:gd name="connsiteY452" fmla="*/ 9396828 h 9738027"/>
                <a:gd name="connsiteX453" fmla="*/ 7847692 w 14030783"/>
                <a:gd name="connsiteY453" fmla="*/ 9425857 h 9738027"/>
                <a:gd name="connsiteX454" fmla="*/ 7891235 w 14030783"/>
                <a:gd name="connsiteY454" fmla="*/ 9440371 h 9738027"/>
                <a:gd name="connsiteX455" fmla="*/ 7934778 w 14030783"/>
                <a:gd name="connsiteY455" fmla="*/ 9396828 h 9738027"/>
                <a:gd name="connsiteX456" fmla="*/ 7978321 w 14030783"/>
                <a:gd name="connsiteY456" fmla="*/ 9382314 h 9738027"/>
                <a:gd name="connsiteX457" fmla="*/ 8001453 w 14030783"/>
                <a:gd name="connsiteY457" fmla="*/ 9347389 h 9738027"/>
                <a:gd name="connsiteX458" fmla="*/ 8044315 w 14030783"/>
                <a:gd name="connsiteY458" fmla="*/ 9335483 h 9738027"/>
                <a:gd name="connsiteX459" fmla="*/ 8103847 w 14030783"/>
                <a:gd name="connsiteY459" fmla="*/ 9397396 h 9738027"/>
                <a:gd name="connsiteX460" fmla="*/ 8207942 w 14030783"/>
                <a:gd name="connsiteY460" fmla="*/ 9437309 h 9738027"/>
                <a:gd name="connsiteX461" fmla="*/ 8253866 w 14030783"/>
                <a:gd name="connsiteY461" fmla="*/ 9392633 h 9738027"/>
                <a:gd name="connsiteX462" fmla="*/ 8294347 w 14030783"/>
                <a:gd name="connsiteY462" fmla="*/ 9401818 h 9738027"/>
                <a:gd name="connsiteX463" fmla="*/ 8337890 w 14030783"/>
                <a:gd name="connsiteY463" fmla="*/ 9438217 h 9738027"/>
                <a:gd name="connsiteX464" fmla="*/ 8356259 w 14030783"/>
                <a:gd name="connsiteY464" fmla="*/ 9485502 h 9738027"/>
                <a:gd name="connsiteX465" fmla="*/ 8333808 w 14030783"/>
                <a:gd name="connsiteY465" fmla="*/ 9519633 h 9738027"/>
                <a:gd name="connsiteX466" fmla="*/ 8315778 w 14030783"/>
                <a:gd name="connsiteY466" fmla="*/ 9604564 h 9738027"/>
                <a:gd name="connsiteX467" fmla="*/ 8348095 w 14030783"/>
                <a:gd name="connsiteY467" fmla="*/ 9685413 h 9738027"/>
                <a:gd name="connsiteX468" fmla="*/ 8389257 w 14030783"/>
                <a:gd name="connsiteY468" fmla="*/ 9738027 h 9738027"/>
                <a:gd name="connsiteX469" fmla="*/ 8428264 w 14030783"/>
                <a:gd name="connsiteY469" fmla="*/ 9730657 h 9738027"/>
                <a:gd name="connsiteX470" fmla="*/ 8425202 w 14030783"/>
                <a:gd name="connsiteY470" fmla="*/ 9682578 h 9738027"/>
                <a:gd name="connsiteX471" fmla="*/ 8399235 w 14030783"/>
                <a:gd name="connsiteY471" fmla="*/ 9643571 h 9738027"/>
                <a:gd name="connsiteX472" fmla="*/ 8389937 w 14030783"/>
                <a:gd name="connsiteY472" fmla="*/ 9571453 h 9738027"/>
                <a:gd name="connsiteX473" fmla="*/ 8409214 w 14030783"/>
                <a:gd name="connsiteY473" fmla="*/ 9527684 h 9738027"/>
                <a:gd name="connsiteX474" fmla="*/ 8434841 w 14030783"/>
                <a:gd name="connsiteY474" fmla="*/ 9475977 h 9738027"/>
                <a:gd name="connsiteX475" fmla="*/ 8468178 w 14030783"/>
                <a:gd name="connsiteY475" fmla="*/ 9483120 h 9738027"/>
                <a:gd name="connsiteX476" fmla="*/ 8534853 w 14030783"/>
                <a:gd name="connsiteY476" fmla="*/ 9473595 h 9738027"/>
                <a:gd name="connsiteX477" fmla="*/ 8592684 w 14030783"/>
                <a:gd name="connsiteY477" fmla="*/ 9453185 h 9738027"/>
                <a:gd name="connsiteX478" fmla="*/ 8675007 w 14030783"/>
                <a:gd name="connsiteY478" fmla="*/ 9428465 h 9738027"/>
                <a:gd name="connsiteX479" fmla="*/ 8734991 w 14030783"/>
                <a:gd name="connsiteY479" fmla="*/ 9415877 h 9738027"/>
                <a:gd name="connsiteX480" fmla="*/ 8730116 w 14030783"/>
                <a:gd name="connsiteY480" fmla="*/ 9375964 h 9738027"/>
                <a:gd name="connsiteX481" fmla="*/ 8753928 w 14030783"/>
                <a:gd name="connsiteY481" fmla="*/ 9356914 h 9738027"/>
                <a:gd name="connsiteX482" fmla="*/ 8782503 w 14030783"/>
                <a:gd name="connsiteY482" fmla="*/ 9359295 h 9738027"/>
                <a:gd name="connsiteX483" fmla="*/ 8849178 w 14030783"/>
                <a:gd name="connsiteY483" fmla="*/ 9382314 h 9738027"/>
                <a:gd name="connsiteX484" fmla="*/ 8894876 w 14030783"/>
                <a:gd name="connsiteY484" fmla="*/ 9312577 h 9738027"/>
                <a:gd name="connsiteX485" fmla="*/ 8942047 w 14030783"/>
                <a:gd name="connsiteY485" fmla="*/ 9314052 h 9738027"/>
                <a:gd name="connsiteX486" fmla="*/ 8980147 w 14030783"/>
                <a:gd name="connsiteY486" fmla="*/ 9356914 h 9738027"/>
                <a:gd name="connsiteX487" fmla="*/ 9023009 w 14030783"/>
                <a:gd name="connsiteY487" fmla="*/ 9321195 h 9738027"/>
                <a:gd name="connsiteX488" fmla="*/ 9064511 w 14030783"/>
                <a:gd name="connsiteY488" fmla="*/ 9264272 h 9738027"/>
                <a:gd name="connsiteX489" fmla="*/ 9124723 w 14030783"/>
                <a:gd name="connsiteY489" fmla="*/ 9278106 h 9738027"/>
                <a:gd name="connsiteX490" fmla="*/ 9163503 w 14030783"/>
                <a:gd name="connsiteY490" fmla="*/ 9237852 h 9738027"/>
                <a:gd name="connsiteX491" fmla="*/ 9168266 w 14030783"/>
                <a:gd name="connsiteY491" fmla="*/ 9186258 h 9738027"/>
                <a:gd name="connsiteX492" fmla="*/ 9199222 w 14030783"/>
                <a:gd name="connsiteY492" fmla="*/ 9133077 h 9738027"/>
                <a:gd name="connsiteX493" fmla="*/ 9242084 w 14030783"/>
                <a:gd name="connsiteY493" fmla="*/ 9156889 h 9738027"/>
                <a:gd name="connsiteX494" fmla="*/ 9285174 w 14030783"/>
                <a:gd name="connsiteY494" fmla="*/ 9196690 h 9738027"/>
                <a:gd name="connsiteX495" fmla="*/ 9344478 w 14030783"/>
                <a:gd name="connsiteY495" fmla="*/ 9159270 h 9738027"/>
                <a:gd name="connsiteX496" fmla="*/ 9438367 w 14030783"/>
                <a:gd name="connsiteY496" fmla="*/ 9131943 h 9738027"/>
                <a:gd name="connsiteX497" fmla="*/ 9496878 w 14030783"/>
                <a:gd name="connsiteY497" fmla="*/ 9130695 h 9738027"/>
                <a:gd name="connsiteX498" fmla="*/ 9557316 w 14030783"/>
                <a:gd name="connsiteY498" fmla="*/ 9105521 h 9738027"/>
                <a:gd name="connsiteX499" fmla="*/ 9613446 w 14030783"/>
                <a:gd name="connsiteY499" fmla="*/ 9126046 h 9738027"/>
                <a:gd name="connsiteX500" fmla="*/ 9691007 w 14030783"/>
                <a:gd name="connsiteY500" fmla="*/ 9106543 h 9738027"/>
                <a:gd name="connsiteX501" fmla="*/ 9792153 w 14030783"/>
                <a:gd name="connsiteY501" fmla="*/ 9094977 h 9738027"/>
                <a:gd name="connsiteX502" fmla="*/ 9854973 w 14030783"/>
                <a:gd name="connsiteY502" fmla="*/ 9050866 h 9738027"/>
                <a:gd name="connsiteX503" fmla="*/ 9842159 w 14030783"/>
                <a:gd name="connsiteY503" fmla="*/ 9009252 h 9738027"/>
                <a:gd name="connsiteX504" fmla="*/ 9858034 w 14030783"/>
                <a:gd name="connsiteY504" fmla="*/ 8981583 h 9738027"/>
                <a:gd name="connsiteX505" fmla="*/ 9911216 w 14030783"/>
                <a:gd name="connsiteY505" fmla="*/ 8980677 h 9738027"/>
                <a:gd name="connsiteX506" fmla="*/ 9932534 w 14030783"/>
                <a:gd name="connsiteY506" fmla="*/ 8931350 h 9738027"/>
                <a:gd name="connsiteX507" fmla="*/ 9981519 w 14030783"/>
                <a:gd name="connsiteY507" fmla="*/ 8904022 h 9738027"/>
                <a:gd name="connsiteX508" fmla="*/ 10063162 w 14030783"/>
                <a:gd name="connsiteY508" fmla="*/ 8850956 h 9738027"/>
                <a:gd name="connsiteX509" fmla="*/ 10140723 w 14030783"/>
                <a:gd name="connsiteY509" fmla="*/ 8802650 h 9738027"/>
                <a:gd name="connsiteX510" fmla="*/ 10169524 w 14030783"/>
                <a:gd name="connsiteY510" fmla="*/ 8768632 h 9738027"/>
                <a:gd name="connsiteX511" fmla="*/ 10138795 w 14030783"/>
                <a:gd name="connsiteY511" fmla="*/ 8719646 h 9738027"/>
                <a:gd name="connsiteX512" fmla="*/ 10178256 w 14030783"/>
                <a:gd name="connsiteY512" fmla="*/ 8683474 h 9738027"/>
                <a:gd name="connsiteX513" fmla="*/ 10238467 w 14030783"/>
                <a:gd name="connsiteY513" fmla="*/ 8664197 h 9738027"/>
                <a:gd name="connsiteX514" fmla="*/ 10291535 w 14030783"/>
                <a:gd name="connsiteY514" fmla="*/ 8642539 h 9738027"/>
                <a:gd name="connsiteX515" fmla="*/ 10332470 w 14030783"/>
                <a:gd name="connsiteY515" fmla="*/ 8610902 h 9738027"/>
                <a:gd name="connsiteX516" fmla="*/ 10389847 w 14030783"/>
                <a:gd name="connsiteY516" fmla="*/ 8533002 h 9738027"/>
                <a:gd name="connsiteX517" fmla="*/ 10402207 w 14030783"/>
                <a:gd name="connsiteY517" fmla="*/ 8525971 h 9738027"/>
                <a:gd name="connsiteX518" fmla="*/ 10436905 w 14030783"/>
                <a:gd name="connsiteY518" fmla="*/ 8480274 h 9738027"/>
                <a:gd name="connsiteX519" fmla="*/ 10475232 w 14030783"/>
                <a:gd name="connsiteY519" fmla="*/ 8443875 h 9738027"/>
                <a:gd name="connsiteX520" fmla="*/ 10518321 w 14030783"/>
                <a:gd name="connsiteY520" fmla="*/ 8395343 h 9738027"/>
                <a:gd name="connsiteX521" fmla="*/ 10533516 w 14030783"/>
                <a:gd name="connsiteY521" fmla="*/ 8308257 h 9738027"/>
                <a:gd name="connsiteX522" fmla="*/ 10538052 w 14030783"/>
                <a:gd name="connsiteY522" fmla="*/ 8247819 h 9738027"/>
                <a:gd name="connsiteX523" fmla="*/ 10520816 w 14030783"/>
                <a:gd name="connsiteY523" fmla="*/ 8171052 h 9738027"/>
                <a:gd name="connsiteX524" fmla="*/ 10561864 w 14030783"/>
                <a:gd name="connsiteY524" fmla="*/ 8117643 h 9738027"/>
                <a:gd name="connsiteX525" fmla="*/ 10605407 w 14030783"/>
                <a:gd name="connsiteY525" fmla="*/ 8119571 h 9738027"/>
                <a:gd name="connsiteX526" fmla="*/ 10666072 w 14030783"/>
                <a:gd name="connsiteY526" fmla="*/ 8102676 h 9738027"/>
                <a:gd name="connsiteX527" fmla="*/ 10693627 w 14030783"/>
                <a:gd name="connsiteY527" fmla="*/ 8025569 h 9738027"/>
                <a:gd name="connsiteX528" fmla="*/ 10735128 w 14030783"/>
                <a:gd name="connsiteY528" fmla="*/ 7994839 h 9738027"/>
                <a:gd name="connsiteX529" fmla="*/ 10813823 w 14030783"/>
                <a:gd name="connsiteY529" fmla="*/ 7894940 h 9738027"/>
                <a:gd name="connsiteX530" fmla="*/ 10845233 w 14030783"/>
                <a:gd name="connsiteY530" fmla="*/ 7805246 h 9738027"/>
                <a:gd name="connsiteX531" fmla="*/ 10886394 w 14030783"/>
                <a:gd name="connsiteY531" fmla="*/ 7745488 h 9738027"/>
                <a:gd name="connsiteX532" fmla="*/ 10942297 w 14030783"/>
                <a:gd name="connsiteY532" fmla="*/ 7730520 h 9738027"/>
                <a:gd name="connsiteX533" fmla="*/ 10997292 w 14030783"/>
                <a:gd name="connsiteY533" fmla="*/ 7727685 h 9738027"/>
                <a:gd name="connsiteX534" fmla="*/ 10990829 w 14030783"/>
                <a:gd name="connsiteY534" fmla="*/ 7706028 h 9738027"/>
                <a:gd name="connsiteX535" fmla="*/ 10982778 w 14030783"/>
                <a:gd name="connsiteY535" fmla="*/ 7652732 h 9738027"/>
                <a:gd name="connsiteX536" fmla="*/ 10989695 w 14030783"/>
                <a:gd name="connsiteY536" fmla="*/ 7604427 h 9738027"/>
                <a:gd name="connsiteX537" fmla="*/ 10956584 w 14030783"/>
                <a:gd name="connsiteY537" fmla="*/ 7507590 h 9738027"/>
                <a:gd name="connsiteX538" fmla="*/ 10954430 w 14030783"/>
                <a:gd name="connsiteY538" fmla="*/ 7454521 h 9738027"/>
                <a:gd name="connsiteX539" fmla="*/ 11002735 w 14030783"/>
                <a:gd name="connsiteY539" fmla="*/ 7401681 h 9738027"/>
                <a:gd name="connsiteX540" fmla="*/ 11063741 w 14030783"/>
                <a:gd name="connsiteY540" fmla="*/ 7373333 h 9738027"/>
                <a:gd name="connsiteX541" fmla="*/ 11055349 w 14030783"/>
                <a:gd name="connsiteY541" fmla="*/ 7335800 h 9738027"/>
                <a:gd name="connsiteX542" fmla="*/ 11013734 w 14030783"/>
                <a:gd name="connsiteY542" fmla="*/ 7306998 h 9738027"/>
                <a:gd name="connsiteX543" fmla="*/ 10951368 w 14030783"/>
                <a:gd name="connsiteY543" fmla="*/ 7239643 h 9738027"/>
                <a:gd name="connsiteX544" fmla="*/ 10890703 w 14030783"/>
                <a:gd name="connsiteY544" fmla="*/ 7270371 h 9738027"/>
                <a:gd name="connsiteX545" fmla="*/ 10820966 w 14030783"/>
                <a:gd name="connsiteY545" fmla="*/ 7263001 h 9738027"/>
                <a:gd name="connsiteX546" fmla="*/ 10823121 w 14030783"/>
                <a:gd name="connsiteY546" fmla="*/ 7205171 h 9738027"/>
                <a:gd name="connsiteX547" fmla="*/ 10869045 w 14030783"/>
                <a:gd name="connsiteY547" fmla="*/ 7133053 h 9738027"/>
                <a:gd name="connsiteX548" fmla="*/ 10916103 w 14030783"/>
                <a:gd name="connsiteY548" fmla="*/ 7116158 h 9738027"/>
                <a:gd name="connsiteX549" fmla="*/ 10956130 w 14030783"/>
                <a:gd name="connsiteY549" fmla="*/ 7087357 h 9738027"/>
                <a:gd name="connsiteX550" fmla="*/ 11012486 w 14030783"/>
                <a:gd name="connsiteY550" fmla="*/ 7074769 h 9738027"/>
                <a:gd name="connsiteX551" fmla="*/ 11072244 w 14030783"/>
                <a:gd name="connsiteY551" fmla="*/ 7055039 h 9738027"/>
                <a:gd name="connsiteX552" fmla="*/ 10968491 w 14030783"/>
                <a:gd name="connsiteY552" fmla="*/ 6954120 h 9738027"/>
                <a:gd name="connsiteX553" fmla="*/ 10942070 w 14030783"/>
                <a:gd name="connsiteY553" fmla="*/ 6879619 h 9738027"/>
                <a:gd name="connsiteX554" fmla="*/ 11036527 w 14030783"/>
                <a:gd name="connsiteY554" fmla="*/ 6886083 h 9738027"/>
                <a:gd name="connsiteX555" fmla="*/ 11084378 w 14030783"/>
                <a:gd name="connsiteY555" fmla="*/ 6856828 h 9738027"/>
                <a:gd name="connsiteX556" fmla="*/ 11026321 w 14030783"/>
                <a:gd name="connsiteY556" fmla="*/ 6788566 h 9738027"/>
                <a:gd name="connsiteX557" fmla="*/ 10953749 w 14030783"/>
                <a:gd name="connsiteY557" fmla="*/ 6740714 h 9738027"/>
                <a:gd name="connsiteX558" fmla="*/ 10948307 w 14030783"/>
                <a:gd name="connsiteY558" fmla="*/ 6692862 h 9738027"/>
                <a:gd name="connsiteX559" fmla="*/ 10895692 w 14030783"/>
                <a:gd name="connsiteY559" fmla="*/ 6668143 h 9738027"/>
                <a:gd name="connsiteX560" fmla="*/ 10852603 w 14030783"/>
                <a:gd name="connsiteY560" fmla="*/ 6633671 h 9738027"/>
                <a:gd name="connsiteX561" fmla="*/ 10842851 w 14030783"/>
                <a:gd name="connsiteY561" fmla="*/ 6556790 h 9738027"/>
                <a:gd name="connsiteX562" fmla="*/ 10832646 w 14030783"/>
                <a:gd name="connsiteY562" fmla="*/ 6494198 h 9738027"/>
                <a:gd name="connsiteX563" fmla="*/ 10779578 w 14030783"/>
                <a:gd name="connsiteY563" fmla="*/ 6367878 h 9738027"/>
                <a:gd name="connsiteX564" fmla="*/ 10750549 w 14030783"/>
                <a:gd name="connsiteY564" fmla="*/ 6247228 h 9738027"/>
                <a:gd name="connsiteX565" fmla="*/ 10707007 w 14030783"/>
                <a:gd name="connsiteY565" fmla="*/ 6218200 h 9738027"/>
                <a:gd name="connsiteX566" fmla="*/ 10658021 w 14030783"/>
                <a:gd name="connsiteY566" fmla="*/ 6155833 h 9738027"/>
                <a:gd name="connsiteX567" fmla="*/ 10547349 w 14030783"/>
                <a:gd name="connsiteY567" fmla="*/ 6072831 h 9738027"/>
                <a:gd name="connsiteX568" fmla="*/ 10465027 w 14030783"/>
                <a:gd name="connsiteY568" fmla="*/ 6005701 h 9738027"/>
                <a:gd name="connsiteX569" fmla="*/ 10480221 w 14030783"/>
                <a:gd name="connsiteY569" fmla="*/ 5885505 h 9738027"/>
                <a:gd name="connsiteX570" fmla="*/ 10547803 w 14030783"/>
                <a:gd name="connsiteY570" fmla="*/ 5822232 h 9738027"/>
                <a:gd name="connsiteX571" fmla="*/ 10634435 w 14030783"/>
                <a:gd name="connsiteY571" fmla="*/ 5724714 h 9738027"/>
                <a:gd name="connsiteX572" fmla="*/ 10668453 w 14030783"/>
                <a:gd name="connsiteY572" fmla="*/ 5637402 h 9738027"/>
                <a:gd name="connsiteX573" fmla="*/ 10711996 w 14030783"/>
                <a:gd name="connsiteY573" fmla="*/ 5604745 h 9738027"/>
                <a:gd name="connsiteX574" fmla="*/ 10789103 w 14030783"/>
                <a:gd name="connsiteY574" fmla="*/ 5627196 h 9738027"/>
                <a:gd name="connsiteX575" fmla="*/ 10799989 w 14030783"/>
                <a:gd name="connsiteY575" fmla="*/ 5560067 h 9738027"/>
                <a:gd name="connsiteX576" fmla="*/ 10853057 w 14030783"/>
                <a:gd name="connsiteY576" fmla="*/ 5502464 h 9738027"/>
                <a:gd name="connsiteX577" fmla="*/ 10929936 w 14030783"/>
                <a:gd name="connsiteY577" fmla="*/ 5468446 h 9738027"/>
                <a:gd name="connsiteX578" fmla="*/ 10997292 w 14030783"/>
                <a:gd name="connsiteY578" fmla="*/ 5463457 h 9738027"/>
                <a:gd name="connsiteX579" fmla="*/ 11027909 w 14030783"/>
                <a:gd name="connsiteY579" fmla="*/ 5434655 h 9738027"/>
                <a:gd name="connsiteX580" fmla="*/ 11090501 w 14030783"/>
                <a:gd name="connsiteY580" fmla="*/ 5395875 h 9738027"/>
                <a:gd name="connsiteX581" fmla="*/ 11200492 w 14030783"/>
                <a:gd name="connsiteY581" fmla="*/ 5361857 h 9738027"/>
                <a:gd name="connsiteX582" fmla="*/ 11244035 w 14030783"/>
                <a:gd name="connsiteY582" fmla="*/ 5332828 h 9738027"/>
                <a:gd name="connsiteX583" fmla="*/ 11200492 w 14030783"/>
                <a:gd name="connsiteY583" fmla="*/ 5303800 h 9738027"/>
                <a:gd name="connsiteX584" fmla="*/ 10910207 w 14030783"/>
                <a:gd name="connsiteY584" fmla="*/ 5260257 h 9738027"/>
                <a:gd name="connsiteX585" fmla="*/ 10866664 w 14030783"/>
                <a:gd name="connsiteY585" fmla="*/ 5216714 h 9738027"/>
                <a:gd name="connsiteX586" fmla="*/ 10721521 w 14030783"/>
                <a:gd name="connsiteY586" fmla="*/ 5274771 h 9738027"/>
                <a:gd name="connsiteX587" fmla="*/ 10663464 w 14030783"/>
                <a:gd name="connsiteY587" fmla="*/ 5303800 h 9738027"/>
                <a:gd name="connsiteX588" fmla="*/ 10576378 w 14030783"/>
                <a:gd name="connsiteY588" fmla="*/ 5390206 h 9738027"/>
                <a:gd name="connsiteX589" fmla="*/ 10479087 w 14030783"/>
                <a:gd name="connsiteY589" fmla="*/ 5361403 h 9738027"/>
                <a:gd name="connsiteX590" fmla="*/ 10407422 w 14030783"/>
                <a:gd name="connsiteY590" fmla="*/ 5317633 h 9738027"/>
                <a:gd name="connsiteX591" fmla="*/ 10387692 w 14030783"/>
                <a:gd name="connsiteY591" fmla="*/ 5245743 h 9738027"/>
                <a:gd name="connsiteX592" fmla="*/ 10402207 w 14030783"/>
                <a:gd name="connsiteY592" fmla="*/ 5187685 h 9738027"/>
                <a:gd name="connsiteX593" fmla="*/ 10431235 w 14030783"/>
                <a:gd name="connsiteY593" fmla="*/ 5144143 h 9738027"/>
                <a:gd name="connsiteX594" fmla="*/ 10387692 w 14030783"/>
                <a:gd name="connsiteY594" fmla="*/ 5115114 h 9738027"/>
                <a:gd name="connsiteX595" fmla="*/ 10329635 w 14030783"/>
                <a:gd name="connsiteY595" fmla="*/ 5100600 h 9738027"/>
                <a:gd name="connsiteX596" fmla="*/ 10242549 w 14030783"/>
                <a:gd name="connsiteY596" fmla="*/ 5071571 h 9738027"/>
                <a:gd name="connsiteX597" fmla="*/ 10199007 w 14030783"/>
                <a:gd name="connsiteY597" fmla="*/ 5057057 h 9738027"/>
                <a:gd name="connsiteX598" fmla="*/ 10112602 w 14030783"/>
                <a:gd name="connsiteY598" fmla="*/ 5028028 h 9738027"/>
                <a:gd name="connsiteX599" fmla="*/ 10083346 w 14030783"/>
                <a:gd name="connsiteY599" fmla="*/ 4921665 h 9738027"/>
                <a:gd name="connsiteX600" fmla="*/ 10088789 w 14030783"/>
                <a:gd name="connsiteY600" fmla="*/ 4868598 h 9738027"/>
                <a:gd name="connsiteX601" fmla="*/ 10141403 w 14030783"/>
                <a:gd name="connsiteY601" fmla="*/ 4758381 h 9738027"/>
                <a:gd name="connsiteX602" fmla="*/ 10227809 w 14030783"/>
                <a:gd name="connsiteY602" fmla="*/ 4753164 h 9738027"/>
                <a:gd name="connsiteX603" fmla="*/ 10301060 w 14030783"/>
                <a:gd name="connsiteY603" fmla="*/ 4791490 h 9738027"/>
                <a:gd name="connsiteX604" fmla="*/ 10350727 w 14030783"/>
                <a:gd name="connsiteY604" fmla="*/ 4762462 h 9738027"/>
                <a:gd name="connsiteX605" fmla="*/ 10404021 w 14030783"/>
                <a:gd name="connsiteY605" fmla="*/ 4752710 h 9738027"/>
                <a:gd name="connsiteX606" fmla="*/ 10461851 w 14030783"/>
                <a:gd name="connsiteY606" fmla="*/ 4698963 h 9738027"/>
                <a:gd name="connsiteX607" fmla="*/ 10486117 w 14030783"/>
                <a:gd name="connsiteY607" fmla="*/ 4607114 h 9738027"/>
                <a:gd name="connsiteX608" fmla="*/ 10530341 w 14030783"/>
                <a:gd name="connsiteY608" fmla="*/ 4532502 h 9738027"/>
                <a:gd name="connsiteX609" fmla="*/ 10634435 w 14030783"/>
                <a:gd name="connsiteY609" fmla="*/ 4520028 h 9738027"/>
                <a:gd name="connsiteX610" fmla="*/ 10677978 w 14030783"/>
                <a:gd name="connsiteY610" fmla="*/ 4491000 h 9738027"/>
                <a:gd name="connsiteX611" fmla="*/ 10750549 w 14030783"/>
                <a:gd name="connsiteY611" fmla="*/ 4403914 h 9738027"/>
                <a:gd name="connsiteX612" fmla="*/ 10794092 w 14030783"/>
                <a:gd name="connsiteY612" fmla="*/ 4360371 h 9738027"/>
                <a:gd name="connsiteX613" fmla="*/ 10814503 w 14030783"/>
                <a:gd name="connsiteY613" fmla="*/ 4302314 h 9738027"/>
                <a:gd name="connsiteX614" fmla="*/ 10887528 w 14030783"/>
                <a:gd name="connsiteY614" fmla="*/ 4251514 h 9738027"/>
                <a:gd name="connsiteX615" fmla="*/ 11016116 w 14030783"/>
                <a:gd name="connsiteY615" fmla="*/ 4232464 h 9738027"/>
                <a:gd name="connsiteX616" fmla="*/ 11142209 w 14030783"/>
                <a:gd name="connsiteY616" fmla="*/ 4307983 h 9738027"/>
                <a:gd name="connsiteX617" fmla="*/ 11165794 w 14030783"/>
                <a:gd name="connsiteY617" fmla="*/ 4433170 h 9738027"/>
                <a:gd name="connsiteX618" fmla="*/ 11117489 w 14030783"/>
                <a:gd name="connsiteY618" fmla="*/ 4505514 h 9738027"/>
                <a:gd name="connsiteX619" fmla="*/ 11087553 w 14030783"/>
                <a:gd name="connsiteY619" fmla="*/ 4551552 h 9738027"/>
                <a:gd name="connsiteX620" fmla="*/ 11088687 w 14030783"/>
                <a:gd name="connsiteY620" fmla="*/ 4577632 h 9738027"/>
                <a:gd name="connsiteX621" fmla="*/ 11026321 w 14030783"/>
                <a:gd name="connsiteY621" fmla="*/ 4592600 h 9738027"/>
                <a:gd name="connsiteX622" fmla="*/ 11011807 w 14030783"/>
                <a:gd name="connsiteY622" fmla="*/ 4650657 h 9738027"/>
                <a:gd name="connsiteX623" fmla="*/ 11098892 w 14030783"/>
                <a:gd name="connsiteY623" fmla="*/ 4665171 h 9738027"/>
                <a:gd name="connsiteX624" fmla="*/ 11055349 w 14030783"/>
                <a:gd name="connsiteY624" fmla="*/ 4708714 h 9738027"/>
                <a:gd name="connsiteX625" fmla="*/ 11040835 w 14030783"/>
                <a:gd name="connsiteY625" fmla="*/ 4752257 h 9738027"/>
                <a:gd name="connsiteX626" fmla="*/ 11055349 w 14030783"/>
                <a:gd name="connsiteY626" fmla="*/ 4781285 h 9738027"/>
                <a:gd name="connsiteX627" fmla="*/ 11098892 w 14030783"/>
                <a:gd name="connsiteY627" fmla="*/ 4737743 h 9738027"/>
                <a:gd name="connsiteX628" fmla="*/ 11229521 w 14030783"/>
                <a:gd name="connsiteY628" fmla="*/ 4650657 h 9738027"/>
                <a:gd name="connsiteX629" fmla="*/ 11287578 w 14030783"/>
                <a:gd name="connsiteY629" fmla="*/ 4636143 h 9738027"/>
                <a:gd name="connsiteX630" fmla="*/ 11374664 w 14030783"/>
                <a:gd name="connsiteY630" fmla="*/ 4592600 h 9738027"/>
                <a:gd name="connsiteX631" fmla="*/ 11461749 w 14030783"/>
                <a:gd name="connsiteY631" fmla="*/ 4549057 h 9738027"/>
                <a:gd name="connsiteX632" fmla="*/ 11577864 w 14030783"/>
                <a:gd name="connsiteY632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42624 w 14030783"/>
                <a:gd name="connsiteY92" fmla="*/ 79337 h 9738027"/>
                <a:gd name="connsiteX93" fmla="*/ 10750549 w 14030783"/>
                <a:gd name="connsiteY93" fmla="*/ 165743 h 9738027"/>
                <a:gd name="connsiteX94" fmla="*/ 10680360 w 14030783"/>
                <a:gd name="connsiteY94" fmla="*/ 260539 h 9738027"/>
                <a:gd name="connsiteX95" fmla="*/ 10677978 w 14030783"/>
                <a:gd name="connsiteY95" fmla="*/ 339914 h 9738027"/>
                <a:gd name="connsiteX96" fmla="*/ 10765064 w 14030783"/>
                <a:gd name="connsiteY96" fmla="*/ 354428 h 9738027"/>
                <a:gd name="connsiteX97" fmla="*/ 10808607 w 14030783"/>
                <a:gd name="connsiteY97" fmla="*/ 368943 h 9738027"/>
                <a:gd name="connsiteX98" fmla="*/ 10823121 w 14030783"/>
                <a:gd name="connsiteY98" fmla="*/ 427000 h 9738027"/>
                <a:gd name="connsiteX99" fmla="*/ 10837635 w 14030783"/>
                <a:gd name="connsiteY99" fmla="*/ 470543 h 9738027"/>
                <a:gd name="connsiteX100" fmla="*/ 10823121 w 14030783"/>
                <a:gd name="connsiteY100" fmla="*/ 514085 h 9738027"/>
                <a:gd name="connsiteX101" fmla="*/ 10721521 w 14030783"/>
                <a:gd name="connsiteY101" fmla="*/ 572143 h 9738027"/>
                <a:gd name="connsiteX102" fmla="*/ 10677978 w 14030783"/>
                <a:gd name="connsiteY102" fmla="*/ 659228 h 9738027"/>
                <a:gd name="connsiteX103" fmla="*/ 10634435 w 14030783"/>
                <a:gd name="connsiteY103" fmla="*/ 688257 h 9738027"/>
                <a:gd name="connsiteX104" fmla="*/ 10590892 w 14030783"/>
                <a:gd name="connsiteY104" fmla="*/ 818885 h 9738027"/>
                <a:gd name="connsiteX105" fmla="*/ 10576378 w 14030783"/>
                <a:gd name="connsiteY105" fmla="*/ 862428 h 9738027"/>
                <a:gd name="connsiteX106" fmla="*/ 10532835 w 14030783"/>
                <a:gd name="connsiteY106" fmla="*/ 905971 h 9738027"/>
                <a:gd name="connsiteX107" fmla="*/ 10518321 w 14030783"/>
                <a:gd name="connsiteY107" fmla="*/ 949514 h 9738027"/>
                <a:gd name="connsiteX108" fmla="*/ 10489292 w 14030783"/>
                <a:gd name="connsiteY108" fmla="*/ 993057 h 9738027"/>
                <a:gd name="connsiteX109" fmla="*/ 10474778 w 14030783"/>
                <a:gd name="connsiteY109" fmla="*/ 1094657 h 9738027"/>
                <a:gd name="connsiteX110" fmla="*/ 10460264 w 14030783"/>
                <a:gd name="connsiteY110" fmla="*/ 1254314 h 9738027"/>
                <a:gd name="connsiteX111" fmla="*/ 10416721 w 14030783"/>
                <a:gd name="connsiteY111" fmla="*/ 1268828 h 9738027"/>
                <a:gd name="connsiteX112" fmla="*/ 10373178 w 14030783"/>
                <a:gd name="connsiteY112" fmla="*/ 1297857 h 9738027"/>
                <a:gd name="connsiteX113" fmla="*/ 10315121 w 14030783"/>
                <a:gd name="connsiteY113" fmla="*/ 1312371 h 9738027"/>
                <a:gd name="connsiteX114" fmla="*/ 10286092 w 14030783"/>
                <a:gd name="connsiteY114" fmla="*/ 1355914 h 9738027"/>
                <a:gd name="connsiteX115" fmla="*/ 10199007 w 14030783"/>
                <a:gd name="connsiteY115" fmla="*/ 1413971 h 9738027"/>
                <a:gd name="connsiteX116" fmla="*/ 10155464 w 14030783"/>
                <a:gd name="connsiteY116" fmla="*/ 1443000 h 9738027"/>
                <a:gd name="connsiteX117" fmla="*/ 10082892 w 14030783"/>
                <a:gd name="connsiteY117" fmla="*/ 1428485 h 9738027"/>
                <a:gd name="connsiteX118" fmla="*/ 10046720 w 14030783"/>
                <a:gd name="connsiteY118" fmla="*/ 1396849 h 9738027"/>
                <a:gd name="connsiteX119" fmla="*/ 9991271 w 14030783"/>
                <a:gd name="connsiteY119" fmla="*/ 1367820 h 9738027"/>
                <a:gd name="connsiteX120" fmla="*/ 9889897 w 14030783"/>
                <a:gd name="connsiteY120" fmla="*/ 1343554 h 9738027"/>
                <a:gd name="connsiteX121" fmla="*/ 9809956 w 14030783"/>
                <a:gd name="connsiteY121" fmla="*/ 1559568 h 9738027"/>
                <a:gd name="connsiteX122" fmla="*/ 9775258 w 14030783"/>
                <a:gd name="connsiteY122" fmla="*/ 1641438 h 9738027"/>
                <a:gd name="connsiteX123" fmla="*/ 9750765 w 14030783"/>
                <a:gd name="connsiteY123" fmla="*/ 1691896 h 9738027"/>
                <a:gd name="connsiteX124" fmla="*/ 9720717 w 14030783"/>
                <a:gd name="connsiteY124" fmla="*/ 1775014 h 9738027"/>
                <a:gd name="connsiteX125" fmla="*/ 9664586 w 14030783"/>
                <a:gd name="connsiteY125" fmla="*/ 1893170 h 9738027"/>
                <a:gd name="connsiteX126" fmla="*/ 9614354 w 14030783"/>
                <a:gd name="connsiteY126" fmla="*/ 1939093 h 9738027"/>
                <a:gd name="connsiteX127" fmla="*/ 9657442 w 14030783"/>
                <a:gd name="connsiteY127" fmla="*/ 1994543 h 9738027"/>
                <a:gd name="connsiteX128" fmla="*/ 9727860 w 14030783"/>
                <a:gd name="connsiteY128" fmla="*/ 2082195 h 9738027"/>
                <a:gd name="connsiteX129" fmla="*/ 9887063 w 14030783"/>
                <a:gd name="connsiteY129" fmla="*/ 2040694 h 9738027"/>
                <a:gd name="connsiteX130" fmla="*/ 9952264 w 14030783"/>
                <a:gd name="connsiteY130" fmla="*/ 2067114 h 9738027"/>
                <a:gd name="connsiteX131" fmla="*/ 10010321 w 14030783"/>
                <a:gd name="connsiteY131" fmla="*/ 2096143 h 9738027"/>
                <a:gd name="connsiteX132" fmla="*/ 10053864 w 14030783"/>
                <a:gd name="connsiteY132" fmla="*/ 2110657 h 9738027"/>
                <a:gd name="connsiteX133" fmla="*/ 10068378 w 14030783"/>
                <a:gd name="connsiteY133" fmla="*/ 2067114 h 9738027"/>
                <a:gd name="connsiteX134" fmla="*/ 10156485 w 14030783"/>
                <a:gd name="connsiteY134" fmla="*/ 2001233 h 9738027"/>
                <a:gd name="connsiteX135" fmla="*/ 10285865 w 14030783"/>
                <a:gd name="connsiteY135" fmla="*/ 2007129 h 9738027"/>
                <a:gd name="connsiteX136" fmla="*/ 10387692 w 14030783"/>
                <a:gd name="connsiteY136" fmla="*/ 2067114 h 9738027"/>
                <a:gd name="connsiteX137" fmla="*/ 10416721 w 14030783"/>
                <a:gd name="connsiteY137" fmla="*/ 2110657 h 9738027"/>
                <a:gd name="connsiteX138" fmla="*/ 10476933 w 14030783"/>
                <a:gd name="connsiteY138" fmla="*/ 2173930 h 9738027"/>
                <a:gd name="connsiteX139" fmla="*/ 10566399 w 14030783"/>
                <a:gd name="connsiteY139" fmla="*/ 2261243 h 9738027"/>
                <a:gd name="connsiteX140" fmla="*/ 10590892 w 14030783"/>
                <a:gd name="connsiteY140" fmla="*/ 2328371 h 9738027"/>
                <a:gd name="connsiteX141" fmla="*/ 10576378 w 14030783"/>
                <a:gd name="connsiteY141" fmla="*/ 2429971 h 9738027"/>
                <a:gd name="connsiteX142" fmla="*/ 10489292 w 14030783"/>
                <a:gd name="connsiteY142" fmla="*/ 2415457 h 9738027"/>
                <a:gd name="connsiteX143" fmla="*/ 10366035 w 14030783"/>
                <a:gd name="connsiteY143" fmla="*/ 2384614 h 9738027"/>
                <a:gd name="connsiteX144" fmla="*/ 10081191 w 14030783"/>
                <a:gd name="connsiteY144" fmla="*/ 2437115 h 9738027"/>
                <a:gd name="connsiteX145" fmla="*/ 10049554 w 14030783"/>
                <a:gd name="connsiteY145" fmla="*/ 2519439 h 9738027"/>
                <a:gd name="connsiteX146" fmla="*/ 9954417 w 14030783"/>
                <a:gd name="connsiteY146" fmla="*/ 2541550 h 9738027"/>
                <a:gd name="connsiteX147" fmla="*/ 9875498 w 14030783"/>
                <a:gd name="connsiteY147" fmla="*/ 2529870 h 9738027"/>
                <a:gd name="connsiteX148" fmla="*/ 9823336 w 14030783"/>
                <a:gd name="connsiteY148" fmla="*/ 2608678 h 9738027"/>
                <a:gd name="connsiteX149" fmla="*/ 9749064 w 14030783"/>
                <a:gd name="connsiteY149" fmla="*/ 2705743 h 9738027"/>
                <a:gd name="connsiteX150" fmla="*/ 9647464 w 14030783"/>
                <a:gd name="connsiteY150" fmla="*/ 2807343 h 9738027"/>
                <a:gd name="connsiteX151" fmla="*/ 9415235 w 14030783"/>
                <a:gd name="connsiteY151" fmla="*/ 2821857 h 9738027"/>
                <a:gd name="connsiteX152" fmla="*/ 9371692 w 14030783"/>
                <a:gd name="connsiteY152" fmla="*/ 2850885 h 9738027"/>
                <a:gd name="connsiteX153" fmla="*/ 9313635 w 14030783"/>
                <a:gd name="connsiteY153" fmla="*/ 2923457 h 9738027"/>
                <a:gd name="connsiteX154" fmla="*/ 9284607 w 14030783"/>
                <a:gd name="connsiteY154" fmla="*/ 2967000 h 9738027"/>
                <a:gd name="connsiteX155" fmla="*/ 9197521 w 14030783"/>
                <a:gd name="connsiteY155" fmla="*/ 3025057 h 9738027"/>
                <a:gd name="connsiteX156" fmla="*/ 9095921 w 14030783"/>
                <a:gd name="connsiteY156" fmla="*/ 3010543 h 9738027"/>
                <a:gd name="connsiteX157" fmla="*/ 9052378 w 14030783"/>
                <a:gd name="connsiteY157" fmla="*/ 2981514 h 9738027"/>
                <a:gd name="connsiteX158" fmla="*/ 8950778 w 14030783"/>
                <a:gd name="connsiteY158" fmla="*/ 2952485 h 9738027"/>
                <a:gd name="connsiteX159" fmla="*/ 8863692 w 14030783"/>
                <a:gd name="connsiteY159" fmla="*/ 2923457 h 9738027"/>
                <a:gd name="connsiteX160" fmla="*/ 8820149 w 14030783"/>
                <a:gd name="connsiteY160" fmla="*/ 2937971 h 9738027"/>
                <a:gd name="connsiteX161" fmla="*/ 8762092 w 14030783"/>
                <a:gd name="connsiteY161" fmla="*/ 3068600 h 9738027"/>
                <a:gd name="connsiteX162" fmla="*/ 8747578 w 14030783"/>
                <a:gd name="connsiteY162" fmla="*/ 3112143 h 9738027"/>
                <a:gd name="connsiteX163" fmla="*/ 8733064 w 14030783"/>
                <a:gd name="connsiteY163" fmla="*/ 3155685 h 9738027"/>
                <a:gd name="connsiteX164" fmla="*/ 8776607 w 14030783"/>
                <a:gd name="connsiteY164" fmla="*/ 3358885 h 9738027"/>
                <a:gd name="connsiteX165" fmla="*/ 8791121 w 14030783"/>
                <a:gd name="connsiteY165" fmla="*/ 3402428 h 9738027"/>
                <a:gd name="connsiteX166" fmla="*/ 8689521 w 14030783"/>
                <a:gd name="connsiteY166" fmla="*/ 3460485 h 9738027"/>
                <a:gd name="connsiteX167" fmla="*/ 8602435 w 14030783"/>
                <a:gd name="connsiteY167" fmla="*/ 3504028 h 9738027"/>
                <a:gd name="connsiteX168" fmla="*/ 8566035 w 14030783"/>
                <a:gd name="connsiteY168" fmla="*/ 3552107 h 9738027"/>
                <a:gd name="connsiteX169" fmla="*/ 8500835 w 14030783"/>
                <a:gd name="connsiteY169" fmla="*/ 3620143 h 9738027"/>
                <a:gd name="connsiteX170" fmla="*/ 8428490 w 14030783"/>
                <a:gd name="connsiteY170" fmla="*/ 3652459 h 9738027"/>
                <a:gd name="connsiteX171" fmla="*/ 8375423 w 14030783"/>
                <a:gd name="connsiteY171" fmla="*/ 3686024 h 9738027"/>
                <a:gd name="connsiteX172" fmla="*/ 8261010 w 14030783"/>
                <a:gd name="connsiteY172" fmla="*/ 3787170 h 9738027"/>
                <a:gd name="connsiteX173" fmla="*/ 8137751 w 14030783"/>
                <a:gd name="connsiteY173" fmla="*/ 3783882 h 9738027"/>
                <a:gd name="connsiteX174" fmla="*/ 7977641 w 14030783"/>
                <a:gd name="connsiteY174" fmla="*/ 3772203 h 9738027"/>
                <a:gd name="connsiteX175" fmla="*/ 7876721 w 14030783"/>
                <a:gd name="connsiteY175" fmla="*/ 3765285 h 9738027"/>
                <a:gd name="connsiteX176" fmla="*/ 7760607 w 14030783"/>
                <a:gd name="connsiteY176" fmla="*/ 3760750 h 9738027"/>
                <a:gd name="connsiteX177" fmla="*/ 7695632 w 14030783"/>
                <a:gd name="connsiteY177" fmla="*/ 3787397 h 9738027"/>
                <a:gd name="connsiteX178" fmla="*/ 7649709 w 14030783"/>
                <a:gd name="connsiteY178" fmla="*/ 3813818 h 9738027"/>
                <a:gd name="connsiteX179" fmla="*/ 7601403 w 14030783"/>
                <a:gd name="connsiteY179" fmla="*/ 3835702 h 9738027"/>
                <a:gd name="connsiteX180" fmla="*/ 7499349 w 14030783"/>
                <a:gd name="connsiteY180" fmla="*/ 3881400 h 9738027"/>
                <a:gd name="connsiteX181" fmla="*/ 7455807 w 14030783"/>
                <a:gd name="connsiteY181" fmla="*/ 3910428 h 9738027"/>
                <a:gd name="connsiteX182" fmla="*/ 7426778 w 14030783"/>
                <a:gd name="connsiteY182" fmla="*/ 3953971 h 9738027"/>
                <a:gd name="connsiteX183" fmla="*/ 7339692 w 14030783"/>
                <a:gd name="connsiteY183" fmla="*/ 3983000 h 9738027"/>
                <a:gd name="connsiteX184" fmla="*/ 7209064 w 14030783"/>
                <a:gd name="connsiteY184" fmla="*/ 4012028 h 9738027"/>
                <a:gd name="connsiteX185" fmla="*/ 7123678 w 14030783"/>
                <a:gd name="connsiteY185" fmla="*/ 3927551 h 9738027"/>
                <a:gd name="connsiteX186" fmla="*/ 7020378 w 14030783"/>
                <a:gd name="connsiteY186" fmla="*/ 3924943 h 9738027"/>
                <a:gd name="connsiteX187" fmla="*/ 6915604 w 14030783"/>
                <a:gd name="connsiteY187" fmla="*/ 3941952 h 9738027"/>
                <a:gd name="connsiteX188" fmla="*/ 6788149 w 14030783"/>
                <a:gd name="connsiteY188" fmla="*/ 3905213 h 9738027"/>
                <a:gd name="connsiteX189" fmla="*/ 6676571 w 14030783"/>
                <a:gd name="connsiteY189" fmla="*/ 3860989 h 9738027"/>
                <a:gd name="connsiteX190" fmla="*/ 6584722 w 14030783"/>
                <a:gd name="connsiteY190" fmla="*/ 3822435 h 9738027"/>
                <a:gd name="connsiteX191" fmla="*/ 6526892 w 14030783"/>
                <a:gd name="connsiteY191" fmla="*/ 3798396 h 9738027"/>
                <a:gd name="connsiteX192" fmla="*/ 6466680 w 14030783"/>
                <a:gd name="connsiteY192" fmla="*/ 3781501 h 9738027"/>
                <a:gd name="connsiteX193" fmla="*/ 6265635 w 14030783"/>
                <a:gd name="connsiteY193" fmla="*/ 3692714 h 9738027"/>
                <a:gd name="connsiteX194" fmla="*/ 6207578 w 14030783"/>
                <a:gd name="connsiteY194" fmla="*/ 3678200 h 9738027"/>
                <a:gd name="connsiteX195" fmla="*/ 5960835 w 14030783"/>
                <a:gd name="connsiteY195" fmla="*/ 3663685 h 9738027"/>
                <a:gd name="connsiteX196" fmla="*/ 5627007 w 14030783"/>
                <a:gd name="connsiteY196" fmla="*/ 3663685 h 9738027"/>
                <a:gd name="connsiteX197" fmla="*/ 5568949 w 14030783"/>
                <a:gd name="connsiteY197" fmla="*/ 3678200 h 9738027"/>
                <a:gd name="connsiteX198" fmla="*/ 5481864 w 14030783"/>
                <a:gd name="connsiteY198" fmla="*/ 3692714 h 9738027"/>
                <a:gd name="connsiteX199" fmla="*/ 5293178 w 14030783"/>
                <a:gd name="connsiteY199" fmla="*/ 3678200 h 9738027"/>
                <a:gd name="connsiteX200" fmla="*/ 5206092 w 14030783"/>
                <a:gd name="connsiteY200" fmla="*/ 3620143 h 9738027"/>
                <a:gd name="connsiteX201" fmla="*/ 5191578 w 14030783"/>
                <a:gd name="connsiteY201" fmla="*/ 3576600 h 9738027"/>
                <a:gd name="connsiteX202" fmla="*/ 5104492 w 14030783"/>
                <a:gd name="connsiteY202" fmla="*/ 3489514 h 9738027"/>
                <a:gd name="connsiteX203" fmla="*/ 5070701 w 14030783"/>
                <a:gd name="connsiteY203" fmla="*/ 3392450 h 9738027"/>
                <a:gd name="connsiteX204" fmla="*/ 5022623 w 14030783"/>
                <a:gd name="connsiteY204" fmla="*/ 3281325 h 9738027"/>
                <a:gd name="connsiteX205" fmla="*/ 5031921 w 14030783"/>
                <a:gd name="connsiteY205" fmla="*/ 3213743 h 9738027"/>
                <a:gd name="connsiteX206" fmla="*/ 4959349 w 14030783"/>
                <a:gd name="connsiteY206" fmla="*/ 3199228 h 9738027"/>
                <a:gd name="connsiteX207" fmla="*/ 4879408 w 14030783"/>
                <a:gd name="connsiteY207" fmla="*/ 3194693 h 9738027"/>
                <a:gd name="connsiteX208" fmla="*/ 4785178 w 14030783"/>
                <a:gd name="connsiteY208" fmla="*/ 3141171 h 9738027"/>
                <a:gd name="connsiteX209" fmla="*/ 4727121 w 14030783"/>
                <a:gd name="connsiteY209" fmla="*/ 3054085 h 9738027"/>
                <a:gd name="connsiteX210" fmla="*/ 4683578 w 14030783"/>
                <a:gd name="connsiteY210" fmla="*/ 3039571 h 9738027"/>
                <a:gd name="connsiteX211" fmla="*/ 4640035 w 14030783"/>
                <a:gd name="connsiteY211" fmla="*/ 3010543 h 9738027"/>
                <a:gd name="connsiteX212" fmla="*/ 4494892 w 14030783"/>
                <a:gd name="connsiteY212" fmla="*/ 2981514 h 9738027"/>
                <a:gd name="connsiteX213" fmla="*/ 4318113 w 14030783"/>
                <a:gd name="connsiteY213" fmla="*/ 2930828 h 9738027"/>
                <a:gd name="connsiteX214" fmla="*/ 4132035 w 14030783"/>
                <a:gd name="connsiteY214" fmla="*/ 2894428 h 9738027"/>
                <a:gd name="connsiteX215" fmla="*/ 4056856 w 14030783"/>
                <a:gd name="connsiteY215" fmla="*/ 2901119 h 9738027"/>
                <a:gd name="connsiteX216" fmla="*/ 3975213 w 14030783"/>
                <a:gd name="connsiteY216" fmla="*/ 2864946 h 9738027"/>
                <a:gd name="connsiteX217" fmla="*/ 3950948 w 14030783"/>
                <a:gd name="connsiteY217" fmla="*/ 2777520 h 9738027"/>
                <a:gd name="connsiteX218" fmla="*/ 4034292 w 14030783"/>
                <a:gd name="connsiteY218" fmla="*/ 2620358 h 9738027"/>
                <a:gd name="connsiteX219" fmla="*/ 4030435 w 14030783"/>
                <a:gd name="connsiteY219" fmla="*/ 2488028 h 9738027"/>
                <a:gd name="connsiteX220" fmla="*/ 3996871 w 14030783"/>
                <a:gd name="connsiteY220" fmla="*/ 2328144 h 9738027"/>
                <a:gd name="connsiteX221" fmla="*/ 3936433 w 14030783"/>
                <a:gd name="connsiteY221" fmla="*/ 2221328 h 9738027"/>
                <a:gd name="connsiteX222" fmla="*/ 3914321 w 14030783"/>
                <a:gd name="connsiteY222" fmla="*/ 2139685 h 9738027"/>
                <a:gd name="connsiteX223" fmla="*/ 3783466 w 14030783"/>
                <a:gd name="connsiteY223" fmla="*/ 1999305 h 9738027"/>
                <a:gd name="connsiteX224" fmla="*/ 3712823 w 14030783"/>
                <a:gd name="connsiteY224" fmla="*/ 1951226 h 9738027"/>
                <a:gd name="connsiteX225" fmla="*/ 3606913 w 14030783"/>
                <a:gd name="connsiteY225" fmla="*/ 1968122 h 9738027"/>
                <a:gd name="connsiteX226" fmla="*/ 3493407 w 14030783"/>
                <a:gd name="connsiteY226" fmla="*/ 1951000 h 9738027"/>
                <a:gd name="connsiteX227" fmla="*/ 3464378 w 14030783"/>
                <a:gd name="connsiteY227" fmla="*/ 1907457 h 9738027"/>
                <a:gd name="connsiteX228" fmla="*/ 3406321 w 14030783"/>
                <a:gd name="connsiteY228" fmla="*/ 1849400 h 9738027"/>
                <a:gd name="connsiteX229" fmla="*/ 3322524 w 14030783"/>
                <a:gd name="connsiteY229" fmla="*/ 1756418 h 9738027"/>
                <a:gd name="connsiteX230" fmla="*/ 3297577 w 14030783"/>
                <a:gd name="connsiteY230" fmla="*/ 1640757 h 9738027"/>
                <a:gd name="connsiteX231" fmla="*/ 3261178 w 14030783"/>
                <a:gd name="connsiteY231" fmla="*/ 1588143 h 9738027"/>
                <a:gd name="connsiteX232" fmla="*/ 3133158 w 14030783"/>
                <a:gd name="connsiteY232" fmla="*/ 1569319 h 9738027"/>
                <a:gd name="connsiteX233" fmla="*/ 3066255 w 14030783"/>
                <a:gd name="connsiteY233" fmla="*/ 1617626 h 9738027"/>
                <a:gd name="connsiteX234" fmla="*/ 3031557 w 14030783"/>
                <a:gd name="connsiteY234" fmla="*/ 1714235 h 9738027"/>
                <a:gd name="connsiteX235" fmla="*/ 3014435 w 14030783"/>
                <a:gd name="connsiteY235" fmla="*/ 1776828 h 9738027"/>
                <a:gd name="connsiteX236" fmla="*/ 2949235 w 14030783"/>
                <a:gd name="connsiteY236" fmla="*/ 1808012 h 9738027"/>
                <a:gd name="connsiteX237" fmla="*/ 2829379 w 14030783"/>
                <a:gd name="connsiteY237" fmla="*/ 1820258 h 9738027"/>
                <a:gd name="connsiteX238" fmla="*/ 2804998 w 14030783"/>
                <a:gd name="connsiteY238" fmla="*/ 1842257 h 9738027"/>
                <a:gd name="connsiteX239" fmla="*/ 2772682 w 14030783"/>
                <a:gd name="connsiteY239" fmla="*/ 1878428 h 9738027"/>
                <a:gd name="connsiteX240" fmla="*/ 2757942 w 14030783"/>
                <a:gd name="connsiteY240" fmla="*/ 1998851 h 9738027"/>
                <a:gd name="connsiteX241" fmla="*/ 2772001 w 14030783"/>
                <a:gd name="connsiteY241" fmla="*/ 2139913 h 9738027"/>
                <a:gd name="connsiteX242" fmla="*/ 2771547 w 14030783"/>
                <a:gd name="connsiteY242" fmla="*/ 2255572 h 9738027"/>
                <a:gd name="connsiteX243" fmla="*/ 2695121 w 14030783"/>
                <a:gd name="connsiteY243" fmla="*/ 2328371 h 9738027"/>
                <a:gd name="connsiteX244" fmla="*/ 2457904 w 14030783"/>
                <a:gd name="connsiteY244" fmla="*/ 2320320 h 9738027"/>
                <a:gd name="connsiteX245" fmla="*/ 2317749 w 14030783"/>
                <a:gd name="connsiteY245" fmla="*/ 2284828 h 9738027"/>
                <a:gd name="connsiteX246" fmla="*/ 2274207 w 14030783"/>
                <a:gd name="connsiteY246" fmla="*/ 2270314 h 9738027"/>
                <a:gd name="connsiteX247" fmla="*/ 2143578 w 14030783"/>
                <a:gd name="connsiteY247" fmla="*/ 2284828 h 9738027"/>
                <a:gd name="connsiteX248" fmla="*/ 2129064 w 14030783"/>
                <a:gd name="connsiteY248" fmla="*/ 2357400 h 9738027"/>
                <a:gd name="connsiteX249" fmla="*/ 2099808 w 14030783"/>
                <a:gd name="connsiteY249" fmla="*/ 2463763 h 9738027"/>
                <a:gd name="connsiteX250" fmla="*/ 2070553 w 14030783"/>
                <a:gd name="connsiteY250" fmla="*/ 2561053 h 9738027"/>
                <a:gd name="connsiteX251" fmla="*/ 2027464 w 14030783"/>
                <a:gd name="connsiteY251" fmla="*/ 2647459 h 9738027"/>
                <a:gd name="connsiteX252" fmla="*/ 2025309 w 14030783"/>
                <a:gd name="connsiteY252" fmla="*/ 2780695 h 9738027"/>
                <a:gd name="connsiteX253" fmla="*/ 2085295 w 14030783"/>
                <a:gd name="connsiteY253" fmla="*/ 2852813 h 9738027"/>
                <a:gd name="connsiteX254" fmla="*/ 2020093 w 14030783"/>
                <a:gd name="connsiteY254" fmla="*/ 2903953 h 9738027"/>
                <a:gd name="connsiteX255" fmla="*/ 1918493 w 14030783"/>
                <a:gd name="connsiteY255" fmla="*/ 2846576 h 9738027"/>
                <a:gd name="connsiteX256" fmla="*/ 1817348 w 14030783"/>
                <a:gd name="connsiteY256" fmla="*/ 2863245 h 9738027"/>
                <a:gd name="connsiteX257" fmla="*/ 1621064 w 14030783"/>
                <a:gd name="connsiteY257" fmla="*/ 2908943 h 9738027"/>
                <a:gd name="connsiteX258" fmla="*/ 1582510 w 14030783"/>
                <a:gd name="connsiteY258" fmla="*/ 2933435 h 9738027"/>
                <a:gd name="connsiteX259" fmla="*/ 1512773 w 14030783"/>
                <a:gd name="connsiteY259" fmla="*/ 2955320 h 9738027"/>
                <a:gd name="connsiteX260" fmla="*/ 1517309 w 14030783"/>
                <a:gd name="connsiteY260" fmla="*/ 3013150 h 9738027"/>
                <a:gd name="connsiteX261" fmla="*/ 1549173 w 14030783"/>
                <a:gd name="connsiteY261" fmla="*/ 3107153 h 9738027"/>
                <a:gd name="connsiteX262" fmla="*/ 1592716 w 14030783"/>
                <a:gd name="connsiteY262" fmla="*/ 3191403 h 9738027"/>
                <a:gd name="connsiteX263" fmla="*/ 1641135 w 14030783"/>
                <a:gd name="connsiteY263" fmla="*/ 3379977 h 9738027"/>
                <a:gd name="connsiteX264" fmla="*/ 1679235 w 14030783"/>
                <a:gd name="connsiteY264" fmla="*/ 3515708 h 9738027"/>
                <a:gd name="connsiteX265" fmla="*/ 1611766 w 14030783"/>
                <a:gd name="connsiteY265" fmla="*/ 3576373 h 9738027"/>
                <a:gd name="connsiteX266" fmla="*/ 1603941 w 14030783"/>
                <a:gd name="connsiteY266" fmla="*/ 3629214 h 9738027"/>
                <a:gd name="connsiteX267" fmla="*/ 1562554 w 14030783"/>
                <a:gd name="connsiteY267" fmla="*/ 3677633 h 9738027"/>
                <a:gd name="connsiteX268" fmla="*/ 1524454 w 14030783"/>
                <a:gd name="connsiteY268" fmla="*/ 3753833 h 9738027"/>
                <a:gd name="connsiteX269" fmla="*/ 1548492 w 14030783"/>
                <a:gd name="connsiteY269" fmla="*/ 3852371 h 9738027"/>
                <a:gd name="connsiteX270" fmla="*/ 1504949 w 14030783"/>
                <a:gd name="connsiteY270" fmla="*/ 3866885 h 9738027"/>
                <a:gd name="connsiteX271" fmla="*/ 1446892 w 14030783"/>
                <a:gd name="connsiteY271" fmla="*/ 3881400 h 9738027"/>
                <a:gd name="connsiteX272" fmla="*/ 1427615 w 14030783"/>
                <a:gd name="connsiteY272" fmla="*/ 3913037 h 9738027"/>
                <a:gd name="connsiteX273" fmla="*/ 1374548 w 14030783"/>
                <a:gd name="connsiteY273" fmla="*/ 3939910 h 9738027"/>
                <a:gd name="connsiteX274" fmla="*/ 1333386 w 14030783"/>
                <a:gd name="connsiteY274" fmla="*/ 3980845 h 9738027"/>
                <a:gd name="connsiteX275" fmla="*/ 1200149 w 14030783"/>
                <a:gd name="connsiteY275" fmla="*/ 4041057 h 9738027"/>
                <a:gd name="connsiteX276" fmla="*/ 1132114 w 14030783"/>
                <a:gd name="connsiteY276" fmla="*/ 4089135 h 9738027"/>
                <a:gd name="connsiteX277" fmla="*/ 1102858 w 14030783"/>
                <a:gd name="connsiteY277" fmla="*/ 4120319 h 9738027"/>
                <a:gd name="connsiteX278" fmla="*/ 1052398 w 14030783"/>
                <a:gd name="connsiteY278" fmla="*/ 4154337 h 9738027"/>
                <a:gd name="connsiteX279" fmla="*/ 996269 w 14030783"/>
                <a:gd name="connsiteY279" fmla="*/ 4183591 h 9738027"/>
                <a:gd name="connsiteX280" fmla="*/ 870857 w 14030783"/>
                <a:gd name="connsiteY280" fmla="*/ 4203322 h 9738027"/>
                <a:gd name="connsiteX281" fmla="*/ 759958 w 14030783"/>
                <a:gd name="connsiteY281" fmla="*/ 4204229 h 9738027"/>
                <a:gd name="connsiteX282" fmla="*/ 716642 w 14030783"/>
                <a:gd name="connsiteY282" fmla="*/ 4307531 h 9738027"/>
                <a:gd name="connsiteX283" fmla="*/ 648607 w 14030783"/>
                <a:gd name="connsiteY283" fmla="*/ 4389400 h 9738027"/>
                <a:gd name="connsiteX284" fmla="*/ 561521 w 14030783"/>
                <a:gd name="connsiteY284" fmla="*/ 4432943 h 9738027"/>
                <a:gd name="connsiteX285" fmla="*/ 474435 w 14030783"/>
                <a:gd name="connsiteY285" fmla="*/ 4418428 h 9738027"/>
                <a:gd name="connsiteX286" fmla="*/ 459921 w 14030783"/>
                <a:gd name="connsiteY286" fmla="*/ 4374885 h 9738027"/>
                <a:gd name="connsiteX287" fmla="*/ 416378 w 14030783"/>
                <a:gd name="connsiteY287" fmla="*/ 4345857 h 9738027"/>
                <a:gd name="connsiteX288" fmla="*/ 358321 w 14030783"/>
                <a:gd name="connsiteY288" fmla="*/ 4360371 h 9738027"/>
                <a:gd name="connsiteX289" fmla="*/ 300264 w 14030783"/>
                <a:gd name="connsiteY289" fmla="*/ 4403914 h 9738027"/>
                <a:gd name="connsiteX290" fmla="*/ 169635 w 14030783"/>
                <a:gd name="connsiteY290" fmla="*/ 4476485 h 9738027"/>
                <a:gd name="connsiteX291" fmla="*/ 103980 w 14030783"/>
                <a:gd name="connsiteY291" fmla="*/ 4551438 h 9738027"/>
                <a:gd name="connsiteX292" fmla="*/ 72571 w 14030783"/>
                <a:gd name="connsiteY292" fmla="*/ 4643287 h 9738027"/>
                <a:gd name="connsiteX293" fmla="*/ 453 w 14030783"/>
                <a:gd name="connsiteY293" fmla="*/ 4715858 h 9738027"/>
                <a:gd name="connsiteX294" fmla="*/ 52840 w 14030783"/>
                <a:gd name="connsiteY294" fmla="*/ 4784914 h 9738027"/>
                <a:gd name="connsiteX295" fmla="*/ 53521 w 14030783"/>
                <a:gd name="connsiteY295" fmla="*/ 4853857 h 9738027"/>
                <a:gd name="connsiteX296" fmla="*/ 111578 w 14030783"/>
                <a:gd name="connsiteY296" fmla="*/ 4868371 h 9738027"/>
                <a:gd name="connsiteX297" fmla="*/ 155121 w 14030783"/>
                <a:gd name="connsiteY297" fmla="*/ 4882885 h 9738027"/>
                <a:gd name="connsiteX298" fmla="*/ 256721 w 14030783"/>
                <a:gd name="connsiteY298" fmla="*/ 4984485 h 9738027"/>
                <a:gd name="connsiteX299" fmla="*/ 319086 w 14030783"/>
                <a:gd name="connsiteY299" fmla="*/ 5098219 h 9738027"/>
                <a:gd name="connsiteX300" fmla="*/ 304572 w 14030783"/>
                <a:gd name="connsiteY300" fmla="*/ 5294275 h 9738027"/>
                <a:gd name="connsiteX301" fmla="*/ 242207 w 14030783"/>
                <a:gd name="connsiteY301" fmla="*/ 5390885 h 9738027"/>
                <a:gd name="connsiteX302" fmla="*/ 300264 w 14030783"/>
                <a:gd name="connsiteY302" fmla="*/ 5419914 h 9738027"/>
                <a:gd name="connsiteX303" fmla="*/ 358321 w 14030783"/>
                <a:gd name="connsiteY303" fmla="*/ 5434428 h 9738027"/>
                <a:gd name="connsiteX304" fmla="*/ 401864 w 14030783"/>
                <a:gd name="connsiteY304" fmla="*/ 5463457 h 9738027"/>
                <a:gd name="connsiteX305" fmla="*/ 445407 w 14030783"/>
                <a:gd name="connsiteY305" fmla="*/ 5477971 h 9738027"/>
                <a:gd name="connsiteX306" fmla="*/ 567985 w 14030783"/>
                <a:gd name="connsiteY306" fmla="*/ 5522195 h 9738027"/>
                <a:gd name="connsiteX307" fmla="*/ 573201 w 14030783"/>
                <a:gd name="connsiteY307" fmla="*/ 5647380 h 9738027"/>
                <a:gd name="connsiteX308" fmla="*/ 587715 w 14030783"/>
                <a:gd name="connsiteY308" fmla="*/ 5739228 h 9738027"/>
                <a:gd name="connsiteX309" fmla="*/ 715282 w 14030783"/>
                <a:gd name="connsiteY309" fmla="*/ 5711333 h 9738027"/>
                <a:gd name="connsiteX310" fmla="*/ 754742 w 14030783"/>
                <a:gd name="connsiteY310" fmla="*/ 5764402 h 9738027"/>
                <a:gd name="connsiteX311" fmla="*/ 822778 w 14030783"/>
                <a:gd name="connsiteY311" fmla="*/ 5811800 h 9738027"/>
                <a:gd name="connsiteX312" fmla="*/ 982435 w 14030783"/>
                <a:gd name="connsiteY312" fmla="*/ 5826314 h 9738027"/>
                <a:gd name="connsiteX313" fmla="*/ 1061470 w 14030783"/>
                <a:gd name="connsiteY313" fmla="*/ 5855796 h 9738027"/>
                <a:gd name="connsiteX314" fmla="*/ 1064304 w 14030783"/>
                <a:gd name="connsiteY314" fmla="*/ 5925533 h 9738027"/>
                <a:gd name="connsiteX315" fmla="*/ 1069295 w 14030783"/>
                <a:gd name="connsiteY315" fmla="*/ 6024751 h 9738027"/>
                <a:gd name="connsiteX316" fmla="*/ 1156607 w 14030783"/>
                <a:gd name="connsiteY316" fmla="*/ 6087571 h 9738027"/>
                <a:gd name="connsiteX317" fmla="*/ 1214890 w 14030783"/>
                <a:gd name="connsiteY317" fmla="*/ 6116033 h 9738027"/>
                <a:gd name="connsiteX318" fmla="*/ 1229178 w 14030783"/>
                <a:gd name="connsiteY318" fmla="*/ 6189171 h 9738027"/>
                <a:gd name="connsiteX319" fmla="*/ 1185635 w 14030783"/>
                <a:gd name="connsiteY319" fmla="*/ 6218200 h 9738027"/>
                <a:gd name="connsiteX320" fmla="*/ 1207520 w 14030783"/>
                <a:gd name="connsiteY320" fmla="*/ 6388289 h 9738027"/>
                <a:gd name="connsiteX321" fmla="*/ 1265123 w 14030783"/>
                <a:gd name="connsiteY321" fmla="*/ 6477075 h 9738027"/>
                <a:gd name="connsiteX322" fmla="*/ 1313203 w 14030783"/>
                <a:gd name="connsiteY322" fmla="*/ 6568924 h 9738027"/>
                <a:gd name="connsiteX323" fmla="*/ 1265350 w 14030783"/>
                <a:gd name="connsiteY323" fmla="*/ 6651020 h 9738027"/>
                <a:gd name="connsiteX324" fmla="*/ 1163977 w 14030783"/>
                <a:gd name="connsiteY324" fmla="*/ 6610539 h 9738027"/>
                <a:gd name="connsiteX325" fmla="*/ 1142092 w 14030783"/>
                <a:gd name="connsiteY325" fmla="*/ 6682657 h 9738027"/>
                <a:gd name="connsiteX326" fmla="*/ 1176790 w 14030783"/>
                <a:gd name="connsiteY326" fmla="*/ 6768495 h 9738027"/>
                <a:gd name="connsiteX327" fmla="*/ 1173729 w 14030783"/>
                <a:gd name="connsiteY327" fmla="*/ 6871115 h 9738027"/>
                <a:gd name="connsiteX328" fmla="*/ 1188697 w 14030783"/>
                <a:gd name="connsiteY328" fmla="*/ 6955140 h 9738027"/>
                <a:gd name="connsiteX329" fmla="*/ 1248909 w 14030783"/>
                <a:gd name="connsiteY329" fmla="*/ 7021475 h 9738027"/>
                <a:gd name="connsiteX330" fmla="*/ 1405503 w 14030783"/>
                <a:gd name="connsiteY330" fmla="*/ 7104025 h 9738027"/>
                <a:gd name="connsiteX331" fmla="*/ 1487827 w 14030783"/>
                <a:gd name="connsiteY331" fmla="*/ 7157093 h 9738027"/>
                <a:gd name="connsiteX332" fmla="*/ 1569470 w 14030783"/>
                <a:gd name="connsiteY332" fmla="*/ 7212541 h 9738027"/>
                <a:gd name="connsiteX333" fmla="*/ 1650092 w 14030783"/>
                <a:gd name="connsiteY333" fmla="*/ 7263228 h 9738027"/>
                <a:gd name="connsiteX334" fmla="*/ 1693635 w 14030783"/>
                <a:gd name="connsiteY334" fmla="*/ 7277743 h 9738027"/>
                <a:gd name="connsiteX335" fmla="*/ 1780721 w 14030783"/>
                <a:gd name="connsiteY335" fmla="*/ 7321285 h 9738027"/>
                <a:gd name="connsiteX336" fmla="*/ 1853292 w 14030783"/>
                <a:gd name="connsiteY336" fmla="*/ 7248714 h 9738027"/>
                <a:gd name="connsiteX337" fmla="*/ 1968726 w 14030783"/>
                <a:gd name="connsiteY337" fmla="*/ 7251322 h 9738027"/>
                <a:gd name="connsiteX338" fmla="*/ 1995827 w 14030783"/>
                <a:gd name="connsiteY338" fmla="*/ 7319358 h 9738027"/>
                <a:gd name="connsiteX339" fmla="*/ 2082914 w 14030783"/>
                <a:gd name="connsiteY339" fmla="*/ 7348387 h 9738027"/>
                <a:gd name="connsiteX340" fmla="*/ 2172607 w 14030783"/>
                <a:gd name="connsiteY340" fmla="*/ 7389321 h 9738027"/>
                <a:gd name="connsiteX341" fmla="*/ 2224540 w 14030783"/>
                <a:gd name="connsiteY341" fmla="*/ 7423339 h 9738027"/>
                <a:gd name="connsiteX342" fmla="*/ 2249714 w 14030783"/>
                <a:gd name="connsiteY342" fmla="*/ 7440462 h 9738027"/>
                <a:gd name="connsiteX343" fmla="*/ 2262301 w 14030783"/>
                <a:gd name="connsiteY343" fmla="*/ 7472098 h 9738027"/>
                <a:gd name="connsiteX344" fmla="*/ 2298359 w 14030783"/>
                <a:gd name="connsiteY344" fmla="*/ 7501920 h 9738027"/>
                <a:gd name="connsiteX345" fmla="*/ 2324893 w 14030783"/>
                <a:gd name="connsiteY345" fmla="*/ 7517569 h 9738027"/>
                <a:gd name="connsiteX346" fmla="*/ 2450986 w 14030783"/>
                <a:gd name="connsiteY346" fmla="*/ 7496364 h 9738027"/>
                <a:gd name="connsiteX347" fmla="*/ 2482623 w 14030783"/>
                <a:gd name="connsiteY347" fmla="*/ 7618714 h 9738027"/>
                <a:gd name="connsiteX348" fmla="*/ 2535464 w 14030783"/>
                <a:gd name="connsiteY348" fmla="*/ 7655114 h 9738027"/>
                <a:gd name="connsiteX349" fmla="*/ 2622549 w 14030783"/>
                <a:gd name="connsiteY349" fmla="*/ 7684143 h 9738027"/>
                <a:gd name="connsiteX350" fmla="*/ 2682760 w 14030783"/>
                <a:gd name="connsiteY350" fmla="*/ 7741746 h 9738027"/>
                <a:gd name="connsiteX351" fmla="*/ 2791278 w 14030783"/>
                <a:gd name="connsiteY351" fmla="*/ 7744582 h 9738027"/>
                <a:gd name="connsiteX352" fmla="*/ 2847408 w 14030783"/>
                <a:gd name="connsiteY352" fmla="*/ 7814545 h 9738027"/>
                <a:gd name="connsiteX353" fmla="*/ 2927349 w 14030783"/>
                <a:gd name="connsiteY353" fmla="*/ 7807627 h 9738027"/>
                <a:gd name="connsiteX354" fmla="*/ 3007065 w 14030783"/>
                <a:gd name="connsiteY354" fmla="*/ 7838810 h 9738027"/>
                <a:gd name="connsiteX355" fmla="*/ 3145064 w 14030783"/>
                <a:gd name="connsiteY355" fmla="*/ 7843800 h 9738027"/>
                <a:gd name="connsiteX356" fmla="*/ 3254035 w 14030783"/>
                <a:gd name="connsiteY356" fmla="*/ 7881900 h 9738027"/>
                <a:gd name="connsiteX357" fmla="*/ 3367314 w 14030783"/>
                <a:gd name="connsiteY357" fmla="*/ 7843346 h 9738027"/>
                <a:gd name="connsiteX358" fmla="*/ 3456780 w 14030783"/>
                <a:gd name="connsiteY358" fmla="*/ 7819988 h 9738027"/>
                <a:gd name="connsiteX359" fmla="*/ 3480820 w 14030783"/>
                <a:gd name="connsiteY359" fmla="*/ 7878044 h 9738027"/>
                <a:gd name="connsiteX360" fmla="*/ 3490571 w 14030783"/>
                <a:gd name="connsiteY360" fmla="*/ 7923969 h 9738027"/>
                <a:gd name="connsiteX361" fmla="*/ 3512229 w 14030783"/>
                <a:gd name="connsiteY361" fmla="*/ 7982025 h 9738027"/>
                <a:gd name="connsiteX362" fmla="*/ 3546247 w 14030783"/>
                <a:gd name="connsiteY362" fmla="*/ 8022960 h 9738027"/>
                <a:gd name="connsiteX363" fmla="*/ 3609521 w 14030783"/>
                <a:gd name="connsiteY363" fmla="*/ 8017971 h 9738027"/>
                <a:gd name="connsiteX364" fmla="*/ 3624035 w 14030783"/>
                <a:gd name="connsiteY364" fmla="*/ 7901857 h 9738027"/>
                <a:gd name="connsiteX365" fmla="*/ 3703977 w 14030783"/>
                <a:gd name="connsiteY365" fmla="*/ 7834502 h 9738027"/>
                <a:gd name="connsiteX366" fmla="*/ 3747973 w 14030783"/>
                <a:gd name="connsiteY366" fmla="*/ 7787103 h 9738027"/>
                <a:gd name="connsiteX367" fmla="*/ 3882004 w 14030783"/>
                <a:gd name="connsiteY367" fmla="*/ 7842099 h 9738027"/>
                <a:gd name="connsiteX368" fmla="*/ 4030435 w 14030783"/>
                <a:gd name="connsiteY368" fmla="*/ 7872828 h 9738027"/>
                <a:gd name="connsiteX369" fmla="*/ 4110377 w 14030783"/>
                <a:gd name="connsiteY369" fmla="*/ 7834728 h 9738027"/>
                <a:gd name="connsiteX370" fmla="*/ 4146323 w 14030783"/>
                <a:gd name="connsiteY370" fmla="*/ 7921360 h 9738027"/>
                <a:gd name="connsiteX371" fmla="*/ 4196555 w 14030783"/>
                <a:gd name="connsiteY371" fmla="*/ 7962522 h 9738027"/>
                <a:gd name="connsiteX372" fmla="*/ 4261757 w 14030783"/>
                <a:gd name="connsiteY372" fmla="*/ 8028177 h 9738027"/>
                <a:gd name="connsiteX373" fmla="*/ 4252685 w 14030783"/>
                <a:gd name="connsiteY373" fmla="*/ 8093151 h 9738027"/>
                <a:gd name="connsiteX374" fmla="*/ 4277178 w 14030783"/>
                <a:gd name="connsiteY374" fmla="*/ 8148600 h 9738027"/>
                <a:gd name="connsiteX375" fmla="*/ 4436835 w 14030783"/>
                <a:gd name="connsiteY375" fmla="*/ 8119571 h 9738027"/>
                <a:gd name="connsiteX376" fmla="*/ 4565310 w 14030783"/>
                <a:gd name="connsiteY376" fmla="*/ 8078863 h 9738027"/>
                <a:gd name="connsiteX377" fmla="*/ 4639128 w 14030783"/>
                <a:gd name="connsiteY377" fmla="*/ 8082945 h 9738027"/>
                <a:gd name="connsiteX378" fmla="*/ 4712607 w 14030783"/>
                <a:gd name="connsiteY378" fmla="*/ 8047000 h 9738027"/>
                <a:gd name="connsiteX379" fmla="*/ 4741635 w 14030783"/>
                <a:gd name="connsiteY379" fmla="*/ 8003457 h 9738027"/>
                <a:gd name="connsiteX380" fmla="*/ 4756149 w 14030783"/>
                <a:gd name="connsiteY380" fmla="*/ 7959914 h 9738027"/>
                <a:gd name="connsiteX381" fmla="*/ 4843235 w 14030783"/>
                <a:gd name="connsiteY381" fmla="*/ 7930885 h 9738027"/>
                <a:gd name="connsiteX382" fmla="*/ 4877480 w 14030783"/>
                <a:gd name="connsiteY382" fmla="*/ 7904465 h 9738027"/>
                <a:gd name="connsiteX383" fmla="*/ 4933609 w 14030783"/>
                <a:gd name="connsiteY383" fmla="*/ 7875437 h 9738027"/>
                <a:gd name="connsiteX384" fmla="*/ 4986224 w 14030783"/>
                <a:gd name="connsiteY384" fmla="*/ 7839037 h 9738027"/>
                <a:gd name="connsiteX385" fmla="*/ 5104492 w 14030783"/>
                <a:gd name="connsiteY385" fmla="*/ 7766919 h 9738027"/>
                <a:gd name="connsiteX386" fmla="*/ 5249635 w 14030783"/>
                <a:gd name="connsiteY386" fmla="*/ 7814771 h 9738027"/>
                <a:gd name="connsiteX387" fmla="*/ 5336721 w 14030783"/>
                <a:gd name="connsiteY387" fmla="*/ 7872828 h 9738027"/>
                <a:gd name="connsiteX388" fmla="*/ 5423807 w 14030783"/>
                <a:gd name="connsiteY388" fmla="*/ 7858314 h 9738027"/>
                <a:gd name="connsiteX389" fmla="*/ 5467349 w 14030783"/>
                <a:gd name="connsiteY389" fmla="*/ 7829285 h 9738027"/>
                <a:gd name="connsiteX390" fmla="*/ 5553754 w 14030783"/>
                <a:gd name="connsiteY390" fmla="*/ 7712377 h 9738027"/>
                <a:gd name="connsiteX391" fmla="*/ 5602741 w 14030783"/>
                <a:gd name="connsiteY391" fmla="*/ 7788804 h 9738027"/>
                <a:gd name="connsiteX392" fmla="*/ 5641521 w 14030783"/>
                <a:gd name="connsiteY392" fmla="*/ 7843800 h 9738027"/>
                <a:gd name="connsiteX393" fmla="*/ 5656035 w 14030783"/>
                <a:gd name="connsiteY393" fmla="*/ 7887343 h 9738027"/>
                <a:gd name="connsiteX394" fmla="*/ 5745276 w 14030783"/>
                <a:gd name="connsiteY394" fmla="*/ 7950389 h 9738027"/>
                <a:gd name="connsiteX395" fmla="*/ 5770222 w 14030783"/>
                <a:gd name="connsiteY395" fmla="*/ 7990077 h 9738027"/>
                <a:gd name="connsiteX396" fmla="*/ 5766480 w 14030783"/>
                <a:gd name="connsiteY396" fmla="*/ 8069112 h 9738027"/>
                <a:gd name="connsiteX397" fmla="*/ 5771016 w 14030783"/>
                <a:gd name="connsiteY397" fmla="*/ 8131703 h 9738027"/>
                <a:gd name="connsiteX398" fmla="*/ 5778386 w 14030783"/>
                <a:gd name="connsiteY398" fmla="*/ 8211419 h 9738027"/>
                <a:gd name="connsiteX399" fmla="*/ 5776458 w 14030783"/>
                <a:gd name="connsiteY399" fmla="*/ 8300887 h 9738027"/>
                <a:gd name="connsiteX400" fmla="*/ 5730989 w 14030783"/>
                <a:gd name="connsiteY400" fmla="*/ 8377994 h 9738027"/>
                <a:gd name="connsiteX401" fmla="*/ 5641521 w 14030783"/>
                <a:gd name="connsiteY401" fmla="*/ 8424371 h 9738027"/>
                <a:gd name="connsiteX402" fmla="*/ 5612492 w 14030783"/>
                <a:gd name="connsiteY402" fmla="*/ 8467914 h 9738027"/>
                <a:gd name="connsiteX403" fmla="*/ 5597978 w 14030783"/>
                <a:gd name="connsiteY403" fmla="*/ 8511457 h 9738027"/>
                <a:gd name="connsiteX404" fmla="*/ 5510892 w 14030783"/>
                <a:gd name="connsiteY404" fmla="*/ 8598543 h 9738027"/>
                <a:gd name="connsiteX405" fmla="*/ 5496378 w 14030783"/>
                <a:gd name="connsiteY405" fmla="*/ 8642085 h 9738027"/>
                <a:gd name="connsiteX406" fmla="*/ 5558744 w 14030783"/>
                <a:gd name="connsiteY406" fmla="*/ 8768178 h 9738027"/>
                <a:gd name="connsiteX407" fmla="*/ 5516109 w 14030783"/>
                <a:gd name="connsiteY407" fmla="*/ 8861954 h 9738027"/>
                <a:gd name="connsiteX408" fmla="*/ 5658303 w 14030783"/>
                <a:gd name="connsiteY408" fmla="*/ 8840183 h 9738027"/>
                <a:gd name="connsiteX409" fmla="*/ 5750491 w 14030783"/>
                <a:gd name="connsiteY409" fmla="*/ 8814103 h 9738027"/>
                <a:gd name="connsiteX410" fmla="*/ 5815692 w 14030783"/>
                <a:gd name="connsiteY410" fmla="*/ 8800268 h 9738027"/>
                <a:gd name="connsiteX411" fmla="*/ 5787798 w 14030783"/>
                <a:gd name="connsiteY411" fmla="*/ 8872159 h 9738027"/>
                <a:gd name="connsiteX412" fmla="*/ 5786890 w 14030783"/>
                <a:gd name="connsiteY412" fmla="*/ 8903343 h 9738027"/>
                <a:gd name="connsiteX413" fmla="*/ 5786664 w 14030783"/>
                <a:gd name="connsiteY413" fmla="*/ 8946885 h 9738027"/>
                <a:gd name="connsiteX414" fmla="*/ 5815692 w 14030783"/>
                <a:gd name="connsiteY414" fmla="*/ 9033971 h 9738027"/>
                <a:gd name="connsiteX415" fmla="*/ 5868760 w 14030783"/>
                <a:gd name="connsiteY415" fmla="*/ 9080576 h 9738027"/>
                <a:gd name="connsiteX416" fmla="*/ 5921828 w 14030783"/>
                <a:gd name="connsiteY416" fmla="*/ 9114140 h 9738027"/>
                <a:gd name="connsiteX417" fmla="*/ 5946321 w 14030783"/>
                <a:gd name="connsiteY417" fmla="*/ 9164600 h 9738027"/>
                <a:gd name="connsiteX418" fmla="*/ 5902778 w 14030783"/>
                <a:gd name="connsiteY418" fmla="*/ 9266200 h 9738027"/>
                <a:gd name="connsiteX419" fmla="*/ 6062435 w 14030783"/>
                <a:gd name="connsiteY419" fmla="*/ 9353285 h 9738027"/>
                <a:gd name="connsiteX420" fmla="*/ 6076949 w 14030783"/>
                <a:gd name="connsiteY420" fmla="*/ 9396828 h 9738027"/>
                <a:gd name="connsiteX421" fmla="*/ 6105978 w 14030783"/>
                <a:gd name="connsiteY421" fmla="*/ 9440371 h 9738027"/>
                <a:gd name="connsiteX422" fmla="*/ 6172653 w 14030783"/>
                <a:gd name="connsiteY422" fmla="*/ 9471214 h 9738027"/>
                <a:gd name="connsiteX423" fmla="*/ 6308384 w 14030783"/>
                <a:gd name="connsiteY423" fmla="*/ 9406920 h 9738027"/>
                <a:gd name="connsiteX424" fmla="*/ 6338207 w 14030783"/>
                <a:gd name="connsiteY424" fmla="*/ 9440371 h 9738027"/>
                <a:gd name="connsiteX425" fmla="*/ 6352721 w 14030783"/>
                <a:gd name="connsiteY425" fmla="*/ 9483914 h 9738027"/>
                <a:gd name="connsiteX426" fmla="*/ 6386739 w 14030783"/>
                <a:gd name="connsiteY426" fmla="*/ 9527003 h 9738027"/>
                <a:gd name="connsiteX427" fmla="*/ 6444569 w 14030783"/>
                <a:gd name="connsiteY427" fmla="*/ 9556032 h 9738027"/>
                <a:gd name="connsiteX428" fmla="*/ 6469061 w 14030783"/>
                <a:gd name="connsiteY428" fmla="*/ 9510562 h 9738027"/>
                <a:gd name="connsiteX429" fmla="*/ 6468835 w 14030783"/>
                <a:gd name="connsiteY429" fmla="*/ 9382314 h 9738027"/>
                <a:gd name="connsiteX430" fmla="*/ 6439807 w 14030783"/>
                <a:gd name="connsiteY430" fmla="*/ 9280714 h 9738027"/>
                <a:gd name="connsiteX431" fmla="*/ 6483349 w 14030783"/>
                <a:gd name="connsiteY431" fmla="*/ 9237171 h 9738027"/>
                <a:gd name="connsiteX432" fmla="*/ 6526892 w 14030783"/>
                <a:gd name="connsiteY432" fmla="*/ 9222657 h 9738027"/>
                <a:gd name="connsiteX433" fmla="*/ 6596516 w 14030783"/>
                <a:gd name="connsiteY433" fmla="*/ 9225945 h 9738027"/>
                <a:gd name="connsiteX434" fmla="*/ 6675097 w 14030783"/>
                <a:gd name="connsiteY434" fmla="*/ 9168795 h 9738027"/>
                <a:gd name="connsiteX435" fmla="*/ 6776243 w 14030783"/>
                <a:gd name="connsiteY435" fmla="*/ 9224812 h 9738027"/>
                <a:gd name="connsiteX436" fmla="*/ 6802664 w 14030783"/>
                <a:gd name="connsiteY436" fmla="*/ 9164600 h 9738027"/>
                <a:gd name="connsiteX437" fmla="*/ 6867638 w 14030783"/>
                <a:gd name="connsiteY437" fmla="*/ 9181722 h 9738027"/>
                <a:gd name="connsiteX438" fmla="*/ 6909027 w 14030783"/>
                <a:gd name="connsiteY438" fmla="*/ 9205988 h 9738027"/>
                <a:gd name="connsiteX439" fmla="*/ 6991349 w 14030783"/>
                <a:gd name="connsiteY439" fmla="*/ 9208143 h 9738027"/>
                <a:gd name="connsiteX440" fmla="*/ 7063921 w 14030783"/>
                <a:gd name="connsiteY440" fmla="*/ 9121057 h 9738027"/>
                <a:gd name="connsiteX441" fmla="*/ 7141028 w 14030783"/>
                <a:gd name="connsiteY441" fmla="*/ 9139881 h 9738027"/>
                <a:gd name="connsiteX442" fmla="*/ 7209064 w 14030783"/>
                <a:gd name="connsiteY442" fmla="*/ 9077514 h 9738027"/>
                <a:gd name="connsiteX443" fmla="*/ 7235939 w 14030783"/>
                <a:gd name="connsiteY443" fmla="*/ 9048713 h 9738027"/>
                <a:gd name="connsiteX444" fmla="*/ 7275172 w 14030783"/>
                <a:gd name="connsiteY444" fmla="*/ 9023539 h 9738027"/>
                <a:gd name="connsiteX445" fmla="*/ 7310436 w 14030783"/>
                <a:gd name="connsiteY445" fmla="*/ 9063681 h 9738027"/>
                <a:gd name="connsiteX446" fmla="*/ 7346609 w 14030783"/>
                <a:gd name="connsiteY446" fmla="*/ 9109604 h 9738027"/>
                <a:gd name="connsiteX447" fmla="*/ 7382328 w 14030783"/>
                <a:gd name="connsiteY447" fmla="*/ 9159270 h 9738027"/>
                <a:gd name="connsiteX448" fmla="*/ 7499349 w 14030783"/>
                <a:gd name="connsiteY448" fmla="*/ 9164600 h 9738027"/>
                <a:gd name="connsiteX449" fmla="*/ 7586435 w 14030783"/>
                <a:gd name="connsiteY449" fmla="*/ 9179114 h 9738027"/>
                <a:gd name="connsiteX450" fmla="*/ 7600949 w 14030783"/>
                <a:gd name="connsiteY450" fmla="*/ 9353285 h 9738027"/>
                <a:gd name="connsiteX451" fmla="*/ 7673521 w 14030783"/>
                <a:gd name="connsiteY451" fmla="*/ 9367800 h 9738027"/>
                <a:gd name="connsiteX452" fmla="*/ 7760607 w 14030783"/>
                <a:gd name="connsiteY452" fmla="*/ 9396828 h 9738027"/>
                <a:gd name="connsiteX453" fmla="*/ 7847692 w 14030783"/>
                <a:gd name="connsiteY453" fmla="*/ 9425857 h 9738027"/>
                <a:gd name="connsiteX454" fmla="*/ 7891235 w 14030783"/>
                <a:gd name="connsiteY454" fmla="*/ 9440371 h 9738027"/>
                <a:gd name="connsiteX455" fmla="*/ 7934778 w 14030783"/>
                <a:gd name="connsiteY455" fmla="*/ 9396828 h 9738027"/>
                <a:gd name="connsiteX456" fmla="*/ 7978321 w 14030783"/>
                <a:gd name="connsiteY456" fmla="*/ 9382314 h 9738027"/>
                <a:gd name="connsiteX457" fmla="*/ 8001453 w 14030783"/>
                <a:gd name="connsiteY457" fmla="*/ 9347389 h 9738027"/>
                <a:gd name="connsiteX458" fmla="*/ 8044315 w 14030783"/>
                <a:gd name="connsiteY458" fmla="*/ 9335483 h 9738027"/>
                <a:gd name="connsiteX459" fmla="*/ 8103847 w 14030783"/>
                <a:gd name="connsiteY459" fmla="*/ 9397396 h 9738027"/>
                <a:gd name="connsiteX460" fmla="*/ 8207942 w 14030783"/>
                <a:gd name="connsiteY460" fmla="*/ 9437309 h 9738027"/>
                <a:gd name="connsiteX461" fmla="*/ 8253866 w 14030783"/>
                <a:gd name="connsiteY461" fmla="*/ 9392633 h 9738027"/>
                <a:gd name="connsiteX462" fmla="*/ 8294347 w 14030783"/>
                <a:gd name="connsiteY462" fmla="*/ 9401818 h 9738027"/>
                <a:gd name="connsiteX463" fmla="*/ 8337890 w 14030783"/>
                <a:gd name="connsiteY463" fmla="*/ 9438217 h 9738027"/>
                <a:gd name="connsiteX464" fmla="*/ 8356259 w 14030783"/>
                <a:gd name="connsiteY464" fmla="*/ 9485502 h 9738027"/>
                <a:gd name="connsiteX465" fmla="*/ 8333808 w 14030783"/>
                <a:gd name="connsiteY465" fmla="*/ 9519633 h 9738027"/>
                <a:gd name="connsiteX466" fmla="*/ 8315778 w 14030783"/>
                <a:gd name="connsiteY466" fmla="*/ 9604564 h 9738027"/>
                <a:gd name="connsiteX467" fmla="*/ 8348095 w 14030783"/>
                <a:gd name="connsiteY467" fmla="*/ 9685413 h 9738027"/>
                <a:gd name="connsiteX468" fmla="*/ 8389257 w 14030783"/>
                <a:gd name="connsiteY468" fmla="*/ 9738027 h 9738027"/>
                <a:gd name="connsiteX469" fmla="*/ 8428264 w 14030783"/>
                <a:gd name="connsiteY469" fmla="*/ 9730657 h 9738027"/>
                <a:gd name="connsiteX470" fmla="*/ 8425202 w 14030783"/>
                <a:gd name="connsiteY470" fmla="*/ 9682578 h 9738027"/>
                <a:gd name="connsiteX471" fmla="*/ 8399235 w 14030783"/>
                <a:gd name="connsiteY471" fmla="*/ 9643571 h 9738027"/>
                <a:gd name="connsiteX472" fmla="*/ 8389937 w 14030783"/>
                <a:gd name="connsiteY472" fmla="*/ 9571453 h 9738027"/>
                <a:gd name="connsiteX473" fmla="*/ 8409214 w 14030783"/>
                <a:gd name="connsiteY473" fmla="*/ 9527684 h 9738027"/>
                <a:gd name="connsiteX474" fmla="*/ 8434841 w 14030783"/>
                <a:gd name="connsiteY474" fmla="*/ 9475977 h 9738027"/>
                <a:gd name="connsiteX475" fmla="*/ 8468178 w 14030783"/>
                <a:gd name="connsiteY475" fmla="*/ 9483120 h 9738027"/>
                <a:gd name="connsiteX476" fmla="*/ 8534853 w 14030783"/>
                <a:gd name="connsiteY476" fmla="*/ 9473595 h 9738027"/>
                <a:gd name="connsiteX477" fmla="*/ 8592684 w 14030783"/>
                <a:gd name="connsiteY477" fmla="*/ 9453185 h 9738027"/>
                <a:gd name="connsiteX478" fmla="*/ 8675007 w 14030783"/>
                <a:gd name="connsiteY478" fmla="*/ 9428465 h 9738027"/>
                <a:gd name="connsiteX479" fmla="*/ 8734991 w 14030783"/>
                <a:gd name="connsiteY479" fmla="*/ 9415877 h 9738027"/>
                <a:gd name="connsiteX480" fmla="*/ 8730116 w 14030783"/>
                <a:gd name="connsiteY480" fmla="*/ 9375964 h 9738027"/>
                <a:gd name="connsiteX481" fmla="*/ 8753928 w 14030783"/>
                <a:gd name="connsiteY481" fmla="*/ 9356914 h 9738027"/>
                <a:gd name="connsiteX482" fmla="*/ 8782503 w 14030783"/>
                <a:gd name="connsiteY482" fmla="*/ 9359295 h 9738027"/>
                <a:gd name="connsiteX483" fmla="*/ 8849178 w 14030783"/>
                <a:gd name="connsiteY483" fmla="*/ 9382314 h 9738027"/>
                <a:gd name="connsiteX484" fmla="*/ 8894876 w 14030783"/>
                <a:gd name="connsiteY484" fmla="*/ 9312577 h 9738027"/>
                <a:gd name="connsiteX485" fmla="*/ 8942047 w 14030783"/>
                <a:gd name="connsiteY485" fmla="*/ 9314052 h 9738027"/>
                <a:gd name="connsiteX486" fmla="*/ 8980147 w 14030783"/>
                <a:gd name="connsiteY486" fmla="*/ 9356914 h 9738027"/>
                <a:gd name="connsiteX487" fmla="*/ 9023009 w 14030783"/>
                <a:gd name="connsiteY487" fmla="*/ 9321195 h 9738027"/>
                <a:gd name="connsiteX488" fmla="*/ 9064511 w 14030783"/>
                <a:gd name="connsiteY488" fmla="*/ 9264272 h 9738027"/>
                <a:gd name="connsiteX489" fmla="*/ 9124723 w 14030783"/>
                <a:gd name="connsiteY489" fmla="*/ 9278106 h 9738027"/>
                <a:gd name="connsiteX490" fmla="*/ 9163503 w 14030783"/>
                <a:gd name="connsiteY490" fmla="*/ 9237852 h 9738027"/>
                <a:gd name="connsiteX491" fmla="*/ 9168266 w 14030783"/>
                <a:gd name="connsiteY491" fmla="*/ 9186258 h 9738027"/>
                <a:gd name="connsiteX492" fmla="*/ 9199222 w 14030783"/>
                <a:gd name="connsiteY492" fmla="*/ 9133077 h 9738027"/>
                <a:gd name="connsiteX493" fmla="*/ 9242084 w 14030783"/>
                <a:gd name="connsiteY493" fmla="*/ 9156889 h 9738027"/>
                <a:gd name="connsiteX494" fmla="*/ 9285174 w 14030783"/>
                <a:gd name="connsiteY494" fmla="*/ 9196690 h 9738027"/>
                <a:gd name="connsiteX495" fmla="*/ 9344478 w 14030783"/>
                <a:gd name="connsiteY495" fmla="*/ 9159270 h 9738027"/>
                <a:gd name="connsiteX496" fmla="*/ 9438367 w 14030783"/>
                <a:gd name="connsiteY496" fmla="*/ 9131943 h 9738027"/>
                <a:gd name="connsiteX497" fmla="*/ 9496878 w 14030783"/>
                <a:gd name="connsiteY497" fmla="*/ 9130695 h 9738027"/>
                <a:gd name="connsiteX498" fmla="*/ 9557316 w 14030783"/>
                <a:gd name="connsiteY498" fmla="*/ 9105521 h 9738027"/>
                <a:gd name="connsiteX499" fmla="*/ 9613446 w 14030783"/>
                <a:gd name="connsiteY499" fmla="*/ 9126046 h 9738027"/>
                <a:gd name="connsiteX500" fmla="*/ 9691007 w 14030783"/>
                <a:gd name="connsiteY500" fmla="*/ 9106543 h 9738027"/>
                <a:gd name="connsiteX501" fmla="*/ 9792153 w 14030783"/>
                <a:gd name="connsiteY501" fmla="*/ 9094977 h 9738027"/>
                <a:gd name="connsiteX502" fmla="*/ 9854973 w 14030783"/>
                <a:gd name="connsiteY502" fmla="*/ 9050866 h 9738027"/>
                <a:gd name="connsiteX503" fmla="*/ 9842159 w 14030783"/>
                <a:gd name="connsiteY503" fmla="*/ 9009252 h 9738027"/>
                <a:gd name="connsiteX504" fmla="*/ 9858034 w 14030783"/>
                <a:gd name="connsiteY504" fmla="*/ 8981583 h 9738027"/>
                <a:gd name="connsiteX505" fmla="*/ 9911216 w 14030783"/>
                <a:gd name="connsiteY505" fmla="*/ 8980677 h 9738027"/>
                <a:gd name="connsiteX506" fmla="*/ 9932534 w 14030783"/>
                <a:gd name="connsiteY506" fmla="*/ 8931350 h 9738027"/>
                <a:gd name="connsiteX507" fmla="*/ 9981519 w 14030783"/>
                <a:gd name="connsiteY507" fmla="*/ 8904022 h 9738027"/>
                <a:gd name="connsiteX508" fmla="*/ 10063162 w 14030783"/>
                <a:gd name="connsiteY508" fmla="*/ 8850956 h 9738027"/>
                <a:gd name="connsiteX509" fmla="*/ 10140723 w 14030783"/>
                <a:gd name="connsiteY509" fmla="*/ 8802650 h 9738027"/>
                <a:gd name="connsiteX510" fmla="*/ 10169524 w 14030783"/>
                <a:gd name="connsiteY510" fmla="*/ 8768632 h 9738027"/>
                <a:gd name="connsiteX511" fmla="*/ 10138795 w 14030783"/>
                <a:gd name="connsiteY511" fmla="*/ 8719646 h 9738027"/>
                <a:gd name="connsiteX512" fmla="*/ 10178256 w 14030783"/>
                <a:gd name="connsiteY512" fmla="*/ 8683474 h 9738027"/>
                <a:gd name="connsiteX513" fmla="*/ 10238467 w 14030783"/>
                <a:gd name="connsiteY513" fmla="*/ 8664197 h 9738027"/>
                <a:gd name="connsiteX514" fmla="*/ 10291535 w 14030783"/>
                <a:gd name="connsiteY514" fmla="*/ 8642539 h 9738027"/>
                <a:gd name="connsiteX515" fmla="*/ 10332470 w 14030783"/>
                <a:gd name="connsiteY515" fmla="*/ 8610902 h 9738027"/>
                <a:gd name="connsiteX516" fmla="*/ 10389847 w 14030783"/>
                <a:gd name="connsiteY516" fmla="*/ 8533002 h 9738027"/>
                <a:gd name="connsiteX517" fmla="*/ 10402207 w 14030783"/>
                <a:gd name="connsiteY517" fmla="*/ 8525971 h 9738027"/>
                <a:gd name="connsiteX518" fmla="*/ 10436905 w 14030783"/>
                <a:gd name="connsiteY518" fmla="*/ 8480274 h 9738027"/>
                <a:gd name="connsiteX519" fmla="*/ 10475232 w 14030783"/>
                <a:gd name="connsiteY519" fmla="*/ 8443875 h 9738027"/>
                <a:gd name="connsiteX520" fmla="*/ 10518321 w 14030783"/>
                <a:gd name="connsiteY520" fmla="*/ 8395343 h 9738027"/>
                <a:gd name="connsiteX521" fmla="*/ 10533516 w 14030783"/>
                <a:gd name="connsiteY521" fmla="*/ 8308257 h 9738027"/>
                <a:gd name="connsiteX522" fmla="*/ 10538052 w 14030783"/>
                <a:gd name="connsiteY522" fmla="*/ 8247819 h 9738027"/>
                <a:gd name="connsiteX523" fmla="*/ 10520816 w 14030783"/>
                <a:gd name="connsiteY523" fmla="*/ 8171052 h 9738027"/>
                <a:gd name="connsiteX524" fmla="*/ 10561864 w 14030783"/>
                <a:gd name="connsiteY524" fmla="*/ 8117643 h 9738027"/>
                <a:gd name="connsiteX525" fmla="*/ 10605407 w 14030783"/>
                <a:gd name="connsiteY525" fmla="*/ 8119571 h 9738027"/>
                <a:gd name="connsiteX526" fmla="*/ 10666072 w 14030783"/>
                <a:gd name="connsiteY526" fmla="*/ 8102676 h 9738027"/>
                <a:gd name="connsiteX527" fmla="*/ 10693627 w 14030783"/>
                <a:gd name="connsiteY527" fmla="*/ 8025569 h 9738027"/>
                <a:gd name="connsiteX528" fmla="*/ 10735128 w 14030783"/>
                <a:gd name="connsiteY528" fmla="*/ 7994839 h 9738027"/>
                <a:gd name="connsiteX529" fmla="*/ 10813823 w 14030783"/>
                <a:gd name="connsiteY529" fmla="*/ 7894940 h 9738027"/>
                <a:gd name="connsiteX530" fmla="*/ 10845233 w 14030783"/>
                <a:gd name="connsiteY530" fmla="*/ 7805246 h 9738027"/>
                <a:gd name="connsiteX531" fmla="*/ 10886394 w 14030783"/>
                <a:gd name="connsiteY531" fmla="*/ 7745488 h 9738027"/>
                <a:gd name="connsiteX532" fmla="*/ 10942297 w 14030783"/>
                <a:gd name="connsiteY532" fmla="*/ 7730520 h 9738027"/>
                <a:gd name="connsiteX533" fmla="*/ 10997292 w 14030783"/>
                <a:gd name="connsiteY533" fmla="*/ 7727685 h 9738027"/>
                <a:gd name="connsiteX534" fmla="*/ 10990829 w 14030783"/>
                <a:gd name="connsiteY534" fmla="*/ 7706028 h 9738027"/>
                <a:gd name="connsiteX535" fmla="*/ 10982778 w 14030783"/>
                <a:gd name="connsiteY535" fmla="*/ 7652732 h 9738027"/>
                <a:gd name="connsiteX536" fmla="*/ 10989695 w 14030783"/>
                <a:gd name="connsiteY536" fmla="*/ 7604427 h 9738027"/>
                <a:gd name="connsiteX537" fmla="*/ 10956584 w 14030783"/>
                <a:gd name="connsiteY537" fmla="*/ 7507590 h 9738027"/>
                <a:gd name="connsiteX538" fmla="*/ 10954430 w 14030783"/>
                <a:gd name="connsiteY538" fmla="*/ 7454521 h 9738027"/>
                <a:gd name="connsiteX539" fmla="*/ 11002735 w 14030783"/>
                <a:gd name="connsiteY539" fmla="*/ 7401681 h 9738027"/>
                <a:gd name="connsiteX540" fmla="*/ 11063741 w 14030783"/>
                <a:gd name="connsiteY540" fmla="*/ 7373333 h 9738027"/>
                <a:gd name="connsiteX541" fmla="*/ 11055349 w 14030783"/>
                <a:gd name="connsiteY541" fmla="*/ 7335800 h 9738027"/>
                <a:gd name="connsiteX542" fmla="*/ 11013734 w 14030783"/>
                <a:gd name="connsiteY542" fmla="*/ 7306998 h 9738027"/>
                <a:gd name="connsiteX543" fmla="*/ 10951368 w 14030783"/>
                <a:gd name="connsiteY543" fmla="*/ 7239643 h 9738027"/>
                <a:gd name="connsiteX544" fmla="*/ 10890703 w 14030783"/>
                <a:gd name="connsiteY544" fmla="*/ 7270371 h 9738027"/>
                <a:gd name="connsiteX545" fmla="*/ 10820966 w 14030783"/>
                <a:gd name="connsiteY545" fmla="*/ 7263001 h 9738027"/>
                <a:gd name="connsiteX546" fmla="*/ 10823121 w 14030783"/>
                <a:gd name="connsiteY546" fmla="*/ 7205171 h 9738027"/>
                <a:gd name="connsiteX547" fmla="*/ 10869045 w 14030783"/>
                <a:gd name="connsiteY547" fmla="*/ 7133053 h 9738027"/>
                <a:gd name="connsiteX548" fmla="*/ 10916103 w 14030783"/>
                <a:gd name="connsiteY548" fmla="*/ 7116158 h 9738027"/>
                <a:gd name="connsiteX549" fmla="*/ 10956130 w 14030783"/>
                <a:gd name="connsiteY549" fmla="*/ 7087357 h 9738027"/>
                <a:gd name="connsiteX550" fmla="*/ 11012486 w 14030783"/>
                <a:gd name="connsiteY550" fmla="*/ 7074769 h 9738027"/>
                <a:gd name="connsiteX551" fmla="*/ 11072244 w 14030783"/>
                <a:gd name="connsiteY551" fmla="*/ 7055039 h 9738027"/>
                <a:gd name="connsiteX552" fmla="*/ 10968491 w 14030783"/>
                <a:gd name="connsiteY552" fmla="*/ 6954120 h 9738027"/>
                <a:gd name="connsiteX553" fmla="*/ 10942070 w 14030783"/>
                <a:gd name="connsiteY553" fmla="*/ 6879619 h 9738027"/>
                <a:gd name="connsiteX554" fmla="*/ 11036527 w 14030783"/>
                <a:gd name="connsiteY554" fmla="*/ 6886083 h 9738027"/>
                <a:gd name="connsiteX555" fmla="*/ 11084378 w 14030783"/>
                <a:gd name="connsiteY555" fmla="*/ 6856828 h 9738027"/>
                <a:gd name="connsiteX556" fmla="*/ 11026321 w 14030783"/>
                <a:gd name="connsiteY556" fmla="*/ 6788566 h 9738027"/>
                <a:gd name="connsiteX557" fmla="*/ 10953749 w 14030783"/>
                <a:gd name="connsiteY557" fmla="*/ 6740714 h 9738027"/>
                <a:gd name="connsiteX558" fmla="*/ 10948307 w 14030783"/>
                <a:gd name="connsiteY558" fmla="*/ 6692862 h 9738027"/>
                <a:gd name="connsiteX559" fmla="*/ 10895692 w 14030783"/>
                <a:gd name="connsiteY559" fmla="*/ 6668143 h 9738027"/>
                <a:gd name="connsiteX560" fmla="*/ 10852603 w 14030783"/>
                <a:gd name="connsiteY560" fmla="*/ 6633671 h 9738027"/>
                <a:gd name="connsiteX561" fmla="*/ 10842851 w 14030783"/>
                <a:gd name="connsiteY561" fmla="*/ 6556790 h 9738027"/>
                <a:gd name="connsiteX562" fmla="*/ 10832646 w 14030783"/>
                <a:gd name="connsiteY562" fmla="*/ 6494198 h 9738027"/>
                <a:gd name="connsiteX563" fmla="*/ 10779578 w 14030783"/>
                <a:gd name="connsiteY563" fmla="*/ 6367878 h 9738027"/>
                <a:gd name="connsiteX564" fmla="*/ 10750549 w 14030783"/>
                <a:gd name="connsiteY564" fmla="*/ 6247228 h 9738027"/>
                <a:gd name="connsiteX565" fmla="*/ 10707007 w 14030783"/>
                <a:gd name="connsiteY565" fmla="*/ 6218200 h 9738027"/>
                <a:gd name="connsiteX566" fmla="*/ 10658021 w 14030783"/>
                <a:gd name="connsiteY566" fmla="*/ 6155833 h 9738027"/>
                <a:gd name="connsiteX567" fmla="*/ 10547349 w 14030783"/>
                <a:gd name="connsiteY567" fmla="*/ 6072831 h 9738027"/>
                <a:gd name="connsiteX568" fmla="*/ 10465027 w 14030783"/>
                <a:gd name="connsiteY568" fmla="*/ 6005701 h 9738027"/>
                <a:gd name="connsiteX569" fmla="*/ 10480221 w 14030783"/>
                <a:gd name="connsiteY569" fmla="*/ 5885505 h 9738027"/>
                <a:gd name="connsiteX570" fmla="*/ 10547803 w 14030783"/>
                <a:gd name="connsiteY570" fmla="*/ 5822232 h 9738027"/>
                <a:gd name="connsiteX571" fmla="*/ 10634435 w 14030783"/>
                <a:gd name="connsiteY571" fmla="*/ 5724714 h 9738027"/>
                <a:gd name="connsiteX572" fmla="*/ 10668453 w 14030783"/>
                <a:gd name="connsiteY572" fmla="*/ 5637402 h 9738027"/>
                <a:gd name="connsiteX573" fmla="*/ 10711996 w 14030783"/>
                <a:gd name="connsiteY573" fmla="*/ 5604745 h 9738027"/>
                <a:gd name="connsiteX574" fmla="*/ 10789103 w 14030783"/>
                <a:gd name="connsiteY574" fmla="*/ 5627196 h 9738027"/>
                <a:gd name="connsiteX575" fmla="*/ 10799989 w 14030783"/>
                <a:gd name="connsiteY575" fmla="*/ 5560067 h 9738027"/>
                <a:gd name="connsiteX576" fmla="*/ 10853057 w 14030783"/>
                <a:gd name="connsiteY576" fmla="*/ 5502464 h 9738027"/>
                <a:gd name="connsiteX577" fmla="*/ 10929936 w 14030783"/>
                <a:gd name="connsiteY577" fmla="*/ 5468446 h 9738027"/>
                <a:gd name="connsiteX578" fmla="*/ 10997292 w 14030783"/>
                <a:gd name="connsiteY578" fmla="*/ 5463457 h 9738027"/>
                <a:gd name="connsiteX579" fmla="*/ 11027909 w 14030783"/>
                <a:gd name="connsiteY579" fmla="*/ 5434655 h 9738027"/>
                <a:gd name="connsiteX580" fmla="*/ 11090501 w 14030783"/>
                <a:gd name="connsiteY580" fmla="*/ 5395875 h 9738027"/>
                <a:gd name="connsiteX581" fmla="*/ 11200492 w 14030783"/>
                <a:gd name="connsiteY581" fmla="*/ 5361857 h 9738027"/>
                <a:gd name="connsiteX582" fmla="*/ 11244035 w 14030783"/>
                <a:gd name="connsiteY582" fmla="*/ 5332828 h 9738027"/>
                <a:gd name="connsiteX583" fmla="*/ 11200492 w 14030783"/>
                <a:gd name="connsiteY583" fmla="*/ 5303800 h 9738027"/>
                <a:gd name="connsiteX584" fmla="*/ 10910207 w 14030783"/>
                <a:gd name="connsiteY584" fmla="*/ 5260257 h 9738027"/>
                <a:gd name="connsiteX585" fmla="*/ 10866664 w 14030783"/>
                <a:gd name="connsiteY585" fmla="*/ 5216714 h 9738027"/>
                <a:gd name="connsiteX586" fmla="*/ 10721521 w 14030783"/>
                <a:gd name="connsiteY586" fmla="*/ 5274771 h 9738027"/>
                <a:gd name="connsiteX587" fmla="*/ 10663464 w 14030783"/>
                <a:gd name="connsiteY587" fmla="*/ 5303800 h 9738027"/>
                <a:gd name="connsiteX588" fmla="*/ 10576378 w 14030783"/>
                <a:gd name="connsiteY588" fmla="*/ 5390206 h 9738027"/>
                <a:gd name="connsiteX589" fmla="*/ 10479087 w 14030783"/>
                <a:gd name="connsiteY589" fmla="*/ 5361403 h 9738027"/>
                <a:gd name="connsiteX590" fmla="*/ 10407422 w 14030783"/>
                <a:gd name="connsiteY590" fmla="*/ 5317633 h 9738027"/>
                <a:gd name="connsiteX591" fmla="*/ 10387692 w 14030783"/>
                <a:gd name="connsiteY591" fmla="*/ 5245743 h 9738027"/>
                <a:gd name="connsiteX592" fmla="*/ 10402207 w 14030783"/>
                <a:gd name="connsiteY592" fmla="*/ 5187685 h 9738027"/>
                <a:gd name="connsiteX593" fmla="*/ 10431235 w 14030783"/>
                <a:gd name="connsiteY593" fmla="*/ 5144143 h 9738027"/>
                <a:gd name="connsiteX594" fmla="*/ 10387692 w 14030783"/>
                <a:gd name="connsiteY594" fmla="*/ 5115114 h 9738027"/>
                <a:gd name="connsiteX595" fmla="*/ 10329635 w 14030783"/>
                <a:gd name="connsiteY595" fmla="*/ 5100600 h 9738027"/>
                <a:gd name="connsiteX596" fmla="*/ 10242549 w 14030783"/>
                <a:gd name="connsiteY596" fmla="*/ 5071571 h 9738027"/>
                <a:gd name="connsiteX597" fmla="*/ 10199007 w 14030783"/>
                <a:gd name="connsiteY597" fmla="*/ 5057057 h 9738027"/>
                <a:gd name="connsiteX598" fmla="*/ 10112602 w 14030783"/>
                <a:gd name="connsiteY598" fmla="*/ 5028028 h 9738027"/>
                <a:gd name="connsiteX599" fmla="*/ 10083346 w 14030783"/>
                <a:gd name="connsiteY599" fmla="*/ 4921665 h 9738027"/>
                <a:gd name="connsiteX600" fmla="*/ 10088789 w 14030783"/>
                <a:gd name="connsiteY600" fmla="*/ 4868598 h 9738027"/>
                <a:gd name="connsiteX601" fmla="*/ 10141403 w 14030783"/>
                <a:gd name="connsiteY601" fmla="*/ 4758381 h 9738027"/>
                <a:gd name="connsiteX602" fmla="*/ 10227809 w 14030783"/>
                <a:gd name="connsiteY602" fmla="*/ 4753164 h 9738027"/>
                <a:gd name="connsiteX603" fmla="*/ 10301060 w 14030783"/>
                <a:gd name="connsiteY603" fmla="*/ 4791490 h 9738027"/>
                <a:gd name="connsiteX604" fmla="*/ 10350727 w 14030783"/>
                <a:gd name="connsiteY604" fmla="*/ 4762462 h 9738027"/>
                <a:gd name="connsiteX605" fmla="*/ 10404021 w 14030783"/>
                <a:gd name="connsiteY605" fmla="*/ 4752710 h 9738027"/>
                <a:gd name="connsiteX606" fmla="*/ 10461851 w 14030783"/>
                <a:gd name="connsiteY606" fmla="*/ 4698963 h 9738027"/>
                <a:gd name="connsiteX607" fmla="*/ 10486117 w 14030783"/>
                <a:gd name="connsiteY607" fmla="*/ 4607114 h 9738027"/>
                <a:gd name="connsiteX608" fmla="*/ 10530341 w 14030783"/>
                <a:gd name="connsiteY608" fmla="*/ 4532502 h 9738027"/>
                <a:gd name="connsiteX609" fmla="*/ 10634435 w 14030783"/>
                <a:gd name="connsiteY609" fmla="*/ 4520028 h 9738027"/>
                <a:gd name="connsiteX610" fmla="*/ 10677978 w 14030783"/>
                <a:gd name="connsiteY610" fmla="*/ 4491000 h 9738027"/>
                <a:gd name="connsiteX611" fmla="*/ 10750549 w 14030783"/>
                <a:gd name="connsiteY611" fmla="*/ 4403914 h 9738027"/>
                <a:gd name="connsiteX612" fmla="*/ 10794092 w 14030783"/>
                <a:gd name="connsiteY612" fmla="*/ 4360371 h 9738027"/>
                <a:gd name="connsiteX613" fmla="*/ 10814503 w 14030783"/>
                <a:gd name="connsiteY613" fmla="*/ 4302314 h 9738027"/>
                <a:gd name="connsiteX614" fmla="*/ 10887528 w 14030783"/>
                <a:gd name="connsiteY614" fmla="*/ 4251514 h 9738027"/>
                <a:gd name="connsiteX615" fmla="*/ 11016116 w 14030783"/>
                <a:gd name="connsiteY615" fmla="*/ 4232464 h 9738027"/>
                <a:gd name="connsiteX616" fmla="*/ 11142209 w 14030783"/>
                <a:gd name="connsiteY616" fmla="*/ 4307983 h 9738027"/>
                <a:gd name="connsiteX617" fmla="*/ 11165794 w 14030783"/>
                <a:gd name="connsiteY617" fmla="*/ 4433170 h 9738027"/>
                <a:gd name="connsiteX618" fmla="*/ 11117489 w 14030783"/>
                <a:gd name="connsiteY618" fmla="*/ 4505514 h 9738027"/>
                <a:gd name="connsiteX619" fmla="*/ 11087553 w 14030783"/>
                <a:gd name="connsiteY619" fmla="*/ 4551552 h 9738027"/>
                <a:gd name="connsiteX620" fmla="*/ 11088687 w 14030783"/>
                <a:gd name="connsiteY620" fmla="*/ 4577632 h 9738027"/>
                <a:gd name="connsiteX621" fmla="*/ 11026321 w 14030783"/>
                <a:gd name="connsiteY621" fmla="*/ 4592600 h 9738027"/>
                <a:gd name="connsiteX622" fmla="*/ 11011807 w 14030783"/>
                <a:gd name="connsiteY622" fmla="*/ 4650657 h 9738027"/>
                <a:gd name="connsiteX623" fmla="*/ 11098892 w 14030783"/>
                <a:gd name="connsiteY623" fmla="*/ 4665171 h 9738027"/>
                <a:gd name="connsiteX624" fmla="*/ 11055349 w 14030783"/>
                <a:gd name="connsiteY624" fmla="*/ 4708714 h 9738027"/>
                <a:gd name="connsiteX625" fmla="*/ 11040835 w 14030783"/>
                <a:gd name="connsiteY625" fmla="*/ 4752257 h 9738027"/>
                <a:gd name="connsiteX626" fmla="*/ 11055349 w 14030783"/>
                <a:gd name="connsiteY626" fmla="*/ 4781285 h 9738027"/>
                <a:gd name="connsiteX627" fmla="*/ 11098892 w 14030783"/>
                <a:gd name="connsiteY627" fmla="*/ 4737743 h 9738027"/>
                <a:gd name="connsiteX628" fmla="*/ 11229521 w 14030783"/>
                <a:gd name="connsiteY628" fmla="*/ 4650657 h 9738027"/>
                <a:gd name="connsiteX629" fmla="*/ 11287578 w 14030783"/>
                <a:gd name="connsiteY629" fmla="*/ 4636143 h 9738027"/>
                <a:gd name="connsiteX630" fmla="*/ 11374664 w 14030783"/>
                <a:gd name="connsiteY630" fmla="*/ 4592600 h 9738027"/>
                <a:gd name="connsiteX631" fmla="*/ 11461749 w 14030783"/>
                <a:gd name="connsiteY631" fmla="*/ 4549057 h 9738027"/>
                <a:gd name="connsiteX632" fmla="*/ 11577864 w 14030783"/>
                <a:gd name="connsiteY632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895692 w 14030783"/>
                <a:gd name="connsiteY91" fmla="*/ 93171 h 9738027"/>
                <a:gd name="connsiteX92" fmla="*/ 10842624 w 14030783"/>
                <a:gd name="connsiteY92" fmla="*/ 79337 h 9738027"/>
                <a:gd name="connsiteX93" fmla="*/ 10750549 w 14030783"/>
                <a:gd name="connsiteY93" fmla="*/ 165743 h 9738027"/>
                <a:gd name="connsiteX94" fmla="*/ 10680360 w 14030783"/>
                <a:gd name="connsiteY94" fmla="*/ 260539 h 9738027"/>
                <a:gd name="connsiteX95" fmla="*/ 10677978 w 14030783"/>
                <a:gd name="connsiteY95" fmla="*/ 339914 h 9738027"/>
                <a:gd name="connsiteX96" fmla="*/ 10765064 w 14030783"/>
                <a:gd name="connsiteY96" fmla="*/ 354428 h 9738027"/>
                <a:gd name="connsiteX97" fmla="*/ 10808607 w 14030783"/>
                <a:gd name="connsiteY97" fmla="*/ 368943 h 9738027"/>
                <a:gd name="connsiteX98" fmla="*/ 10823121 w 14030783"/>
                <a:gd name="connsiteY98" fmla="*/ 427000 h 9738027"/>
                <a:gd name="connsiteX99" fmla="*/ 10837635 w 14030783"/>
                <a:gd name="connsiteY99" fmla="*/ 470543 h 9738027"/>
                <a:gd name="connsiteX100" fmla="*/ 10823121 w 14030783"/>
                <a:gd name="connsiteY100" fmla="*/ 514085 h 9738027"/>
                <a:gd name="connsiteX101" fmla="*/ 10721521 w 14030783"/>
                <a:gd name="connsiteY101" fmla="*/ 572143 h 9738027"/>
                <a:gd name="connsiteX102" fmla="*/ 10677978 w 14030783"/>
                <a:gd name="connsiteY102" fmla="*/ 659228 h 9738027"/>
                <a:gd name="connsiteX103" fmla="*/ 10634435 w 14030783"/>
                <a:gd name="connsiteY103" fmla="*/ 688257 h 9738027"/>
                <a:gd name="connsiteX104" fmla="*/ 10590892 w 14030783"/>
                <a:gd name="connsiteY104" fmla="*/ 818885 h 9738027"/>
                <a:gd name="connsiteX105" fmla="*/ 10576378 w 14030783"/>
                <a:gd name="connsiteY105" fmla="*/ 862428 h 9738027"/>
                <a:gd name="connsiteX106" fmla="*/ 10532835 w 14030783"/>
                <a:gd name="connsiteY106" fmla="*/ 905971 h 9738027"/>
                <a:gd name="connsiteX107" fmla="*/ 10518321 w 14030783"/>
                <a:gd name="connsiteY107" fmla="*/ 949514 h 9738027"/>
                <a:gd name="connsiteX108" fmla="*/ 10489292 w 14030783"/>
                <a:gd name="connsiteY108" fmla="*/ 993057 h 9738027"/>
                <a:gd name="connsiteX109" fmla="*/ 10474778 w 14030783"/>
                <a:gd name="connsiteY109" fmla="*/ 1094657 h 9738027"/>
                <a:gd name="connsiteX110" fmla="*/ 10460264 w 14030783"/>
                <a:gd name="connsiteY110" fmla="*/ 1254314 h 9738027"/>
                <a:gd name="connsiteX111" fmla="*/ 10416721 w 14030783"/>
                <a:gd name="connsiteY111" fmla="*/ 1268828 h 9738027"/>
                <a:gd name="connsiteX112" fmla="*/ 10373178 w 14030783"/>
                <a:gd name="connsiteY112" fmla="*/ 1297857 h 9738027"/>
                <a:gd name="connsiteX113" fmla="*/ 10315121 w 14030783"/>
                <a:gd name="connsiteY113" fmla="*/ 1312371 h 9738027"/>
                <a:gd name="connsiteX114" fmla="*/ 10286092 w 14030783"/>
                <a:gd name="connsiteY114" fmla="*/ 1355914 h 9738027"/>
                <a:gd name="connsiteX115" fmla="*/ 10199007 w 14030783"/>
                <a:gd name="connsiteY115" fmla="*/ 1413971 h 9738027"/>
                <a:gd name="connsiteX116" fmla="*/ 10155464 w 14030783"/>
                <a:gd name="connsiteY116" fmla="*/ 1443000 h 9738027"/>
                <a:gd name="connsiteX117" fmla="*/ 10082892 w 14030783"/>
                <a:gd name="connsiteY117" fmla="*/ 1428485 h 9738027"/>
                <a:gd name="connsiteX118" fmla="*/ 10046720 w 14030783"/>
                <a:gd name="connsiteY118" fmla="*/ 1396849 h 9738027"/>
                <a:gd name="connsiteX119" fmla="*/ 9991271 w 14030783"/>
                <a:gd name="connsiteY119" fmla="*/ 1367820 h 9738027"/>
                <a:gd name="connsiteX120" fmla="*/ 9889897 w 14030783"/>
                <a:gd name="connsiteY120" fmla="*/ 1343554 h 9738027"/>
                <a:gd name="connsiteX121" fmla="*/ 9809956 w 14030783"/>
                <a:gd name="connsiteY121" fmla="*/ 1559568 h 9738027"/>
                <a:gd name="connsiteX122" fmla="*/ 9775258 w 14030783"/>
                <a:gd name="connsiteY122" fmla="*/ 1641438 h 9738027"/>
                <a:gd name="connsiteX123" fmla="*/ 9750765 w 14030783"/>
                <a:gd name="connsiteY123" fmla="*/ 1691896 h 9738027"/>
                <a:gd name="connsiteX124" fmla="*/ 9720717 w 14030783"/>
                <a:gd name="connsiteY124" fmla="*/ 1775014 h 9738027"/>
                <a:gd name="connsiteX125" fmla="*/ 9664586 w 14030783"/>
                <a:gd name="connsiteY125" fmla="*/ 1893170 h 9738027"/>
                <a:gd name="connsiteX126" fmla="*/ 9614354 w 14030783"/>
                <a:gd name="connsiteY126" fmla="*/ 1939093 h 9738027"/>
                <a:gd name="connsiteX127" fmla="*/ 9657442 w 14030783"/>
                <a:gd name="connsiteY127" fmla="*/ 1994543 h 9738027"/>
                <a:gd name="connsiteX128" fmla="*/ 9727860 w 14030783"/>
                <a:gd name="connsiteY128" fmla="*/ 2082195 h 9738027"/>
                <a:gd name="connsiteX129" fmla="*/ 9887063 w 14030783"/>
                <a:gd name="connsiteY129" fmla="*/ 2040694 h 9738027"/>
                <a:gd name="connsiteX130" fmla="*/ 9952264 w 14030783"/>
                <a:gd name="connsiteY130" fmla="*/ 2067114 h 9738027"/>
                <a:gd name="connsiteX131" fmla="*/ 10010321 w 14030783"/>
                <a:gd name="connsiteY131" fmla="*/ 2096143 h 9738027"/>
                <a:gd name="connsiteX132" fmla="*/ 10053864 w 14030783"/>
                <a:gd name="connsiteY132" fmla="*/ 2110657 h 9738027"/>
                <a:gd name="connsiteX133" fmla="*/ 10068378 w 14030783"/>
                <a:gd name="connsiteY133" fmla="*/ 2067114 h 9738027"/>
                <a:gd name="connsiteX134" fmla="*/ 10156485 w 14030783"/>
                <a:gd name="connsiteY134" fmla="*/ 2001233 h 9738027"/>
                <a:gd name="connsiteX135" fmla="*/ 10285865 w 14030783"/>
                <a:gd name="connsiteY135" fmla="*/ 2007129 h 9738027"/>
                <a:gd name="connsiteX136" fmla="*/ 10387692 w 14030783"/>
                <a:gd name="connsiteY136" fmla="*/ 2067114 h 9738027"/>
                <a:gd name="connsiteX137" fmla="*/ 10416721 w 14030783"/>
                <a:gd name="connsiteY137" fmla="*/ 2110657 h 9738027"/>
                <a:gd name="connsiteX138" fmla="*/ 10476933 w 14030783"/>
                <a:gd name="connsiteY138" fmla="*/ 2173930 h 9738027"/>
                <a:gd name="connsiteX139" fmla="*/ 10566399 w 14030783"/>
                <a:gd name="connsiteY139" fmla="*/ 2261243 h 9738027"/>
                <a:gd name="connsiteX140" fmla="*/ 10590892 w 14030783"/>
                <a:gd name="connsiteY140" fmla="*/ 2328371 h 9738027"/>
                <a:gd name="connsiteX141" fmla="*/ 10576378 w 14030783"/>
                <a:gd name="connsiteY141" fmla="*/ 2429971 h 9738027"/>
                <a:gd name="connsiteX142" fmla="*/ 10489292 w 14030783"/>
                <a:gd name="connsiteY142" fmla="*/ 2415457 h 9738027"/>
                <a:gd name="connsiteX143" fmla="*/ 10366035 w 14030783"/>
                <a:gd name="connsiteY143" fmla="*/ 2384614 h 9738027"/>
                <a:gd name="connsiteX144" fmla="*/ 10081191 w 14030783"/>
                <a:gd name="connsiteY144" fmla="*/ 2437115 h 9738027"/>
                <a:gd name="connsiteX145" fmla="*/ 10049554 w 14030783"/>
                <a:gd name="connsiteY145" fmla="*/ 2519439 h 9738027"/>
                <a:gd name="connsiteX146" fmla="*/ 9954417 w 14030783"/>
                <a:gd name="connsiteY146" fmla="*/ 2541550 h 9738027"/>
                <a:gd name="connsiteX147" fmla="*/ 9875498 w 14030783"/>
                <a:gd name="connsiteY147" fmla="*/ 2529870 h 9738027"/>
                <a:gd name="connsiteX148" fmla="*/ 9823336 w 14030783"/>
                <a:gd name="connsiteY148" fmla="*/ 2608678 h 9738027"/>
                <a:gd name="connsiteX149" fmla="*/ 9749064 w 14030783"/>
                <a:gd name="connsiteY149" fmla="*/ 2705743 h 9738027"/>
                <a:gd name="connsiteX150" fmla="*/ 9647464 w 14030783"/>
                <a:gd name="connsiteY150" fmla="*/ 2807343 h 9738027"/>
                <a:gd name="connsiteX151" fmla="*/ 9415235 w 14030783"/>
                <a:gd name="connsiteY151" fmla="*/ 2821857 h 9738027"/>
                <a:gd name="connsiteX152" fmla="*/ 9371692 w 14030783"/>
                <a:gd name="connsiteY152" fmla="*/ 2850885 h 9738027"/>
                <a:gd name="connsiteX153" fmla="*/ 9313635 w 14030783"/>
                <a:gd name="connsiteY153" fmla="*/ 2923457 h 9738027"/>
                <a:gd name="connsiteX154" fmla="*/ 9284607 w 14030783"/>
                <a:gd name="connsiteY154" fmla="*/ 2967000 h 9738027"/>
                <a:gd name="connsiteX155" fmla="*/ 9197521 w 14030783"/>
                <a:gd name="connsiteY155" fmla="*/ 3025057 h 9738027"/>
                <a:gd name="connsiteX156" fmla="*/ 9095921 w 14030783"/>
                <a:gd name="connsiteY156" fmla="*/ 3010543 h 9738027"/>
                <a:gd name="connsiteX157" fmla="*/ 9052378 w 14030783"/>
                <a:gd name="connsiteY157" fmla="*/ 2981514 h 9738027"/>
                <a:gd name="connsiteX158" fmla="*/ 8950778 w 14030783"/>
                <a:gd name="connsiteY158" fmla="*/ 2952485 h 9738027"/>
                <a:gd name="connsiteX159" fmla="*/ 8863692 w 14030783"/>
                <a:gd name="connsiteY159" fmla="*/ 2923457 h 9738027"/>
                <a:gd name="connsiteX160" fmla="*/ 8820149 w 14030783"/>
                <a:gd name="connsiteY160" fmla="*/ 2937971 h 9738027"/>
                <a:gd name="connsiteX161" fmla="*/ 8762092 w 14030783"/>
                <a:gd name="connsiteY161" fmla="*/ 3068600 h 9738027"/>
                <a:gd name="connsiteX162" fmla="*/ 8747578 w 14030783"/>
                <a:gd name="connsiteY162" fmla="*/ 3112143 h 9738027"/>
                <a:gd name="connsiteX163" fmla="*/ 8733064 w 14030783"/>
                <a:gd name="connsiteY163" fmla="*/ 3155685 h 9738027"/>
                <a:gd name="connsiteX164" fmla="*/ 8776607 w 14030783"/>
                <a:gd name="connsiteY164" fmla="*/ 3358885 h 9738027"/>
                <a:gd name="connsiteX165" fmla="*/ 8791121 w 14030783"/>
                <a:gd name="connsiteY165" fmla="*/ 3402428 h 9738027"/>
                <a:gd name="connsiteX166" fmla="*/ 8689521 w 14030783"/>
                <a:gd name="connsiteY166" fmla="*/ 3460485 h 9738027"/>
                <a:gd name="connsiteX167" fmla="*/ 8602435 w 14030783"/>
                <a:gd name="connsiteY167" fmla="*/ 3504028 h 9738027"/>
                <a:gd name="connsiteX168" fmla="*/ 8566035 w 14030783"/>
                <a:gd name="connsiteY168" fmla="*/ 3552107 h 9738027"/>
                <a:gd name="connsiteX169" fmla="*/ 8500835 w 14030783"/>
                <a:gd name="connsiteY169" fmla="*/ 3620143 h 9738027"/>
                <a:gd name="connsiteX170" fmla="*/ 8428490 w 14030783"/>
                <a:gd name="connsiteY170" fmla="*/ 3652459 h 9738027"/>
                <a:gd name="connsiteX171" fmla="*/ 8375423 w 14030783"/>
                <a:gd name="connsiteY171" fmla="*/ 3686024 h 9738027"/>
                <a:gd name="connsiteX172" fmla="*/ 8261010 w 14030783"/>
                <a:gd name="connsiteY172" fmla="*/ 3787170 h 9738027"/>
                <a:gd name="connsiteX173" fmla="*/ 8137751 w 14030783"/>
                <a:gd name="connsiteY173" fmla="*/ 3783882 h 9738027"/>
                <a:gd name="connsiteX174" fmla="*/ 7977641 w 14030783"/>
                <a:gd name="connsiteY174" fmla="*/ 3772203 h 9738027"/>
                <a:gd name="connsiteX175" fmla="*/ 7876721 w 14030783"/>
                <a:gd name="connsiteY175" fmla="*/ 3765285 h 9738027"/>
                <a:gd name="connsiteX176" fmla="*/ 7760607 w 14030783"/>
                <a:gd name="connsiteY176" fmla="*/ 3760750 h 9738027"/>
                <a:gd name="connsiteX177" fmla="*/ 7695632 w 14030783"/>
                <a:gd name="connsiteY177" fmla="*/ 3787397 h 9738027"/>
                <a:gd name="connsiteX178" fmla="*/ 7649709 w 14030783"/>
                <a:gd name="connsiteY178" fmla="*/ 3813818 h 9738027"/>
                <a:gd name="connsiteX179" fmla="*/ 7601403 w 14030783"/>
                <a:gd name="connsiteY179" fmla="*/ 3835702 h 9738027"/>
                <a:gd name="connsiteX180" fmla="*/ 7499349 w 14030783"/>
                <a:gd name="connsiteY180" fmla="*/ 3881400 h 9738027"/>
                <a:gd name="connsiteX181" fmla="*/ 7455807 w 14030783"/>
                <a:gd name="connsiteY181" fmla="*/ 3910428 h 9738027"/>
                <a:gd name="connsiteX182" fmla="*/ 7426778 w 14030783"/>
                <a:gd name="connsiteY182" fmla="*/ 3953971 h 9738027"/>
                <a:gd name="connsiteX183" fmla="*/ 7339692 w 14030783"/>
                <a:gd name="connsiteY183" fmla="*/ 3983000 h 9738027"/>
                <a:gd name="connsiteX184" fmla="*/ 7209064 w 14030783"/>
                <a:gd name="connsiteY184" fmla="*/ 4012028 h 9738027"/>
                <a:gd name="connsiteX185" fmla="*/ 7123678 w 14030783"/>
                <a:gd name="connsiteY185" fmla="*/ 3927551 h 9738027"/>
                <a:gd name="connsiteX186" fmla="*/ 7020378 w 14030783"/>
                <a:gd name="connsiteY186" fmla="*/ 3924943 h 9738027"/>
                <a:gd name="connsiteX187" fmla="*/ 6915604 w 14030783"/>
                <a:gd name="connsiteY187" fmla="*/ 3941952 h 9738027"/>
                <a:gd name="connsiteX188" fmla="*/ 6788149 w 14030783"/>
                <a:gd name="connsiteY188" fmla="*/ 3905213 h 9738027"/>
                <a:gd name="connsiteX189" fmla="*/ 6676571 w 14030783"/>
                <a:gd name="connsiteY189" fmla="*/ 3860989 h 9738027"/>
                <a:gd name="connsiteX190" fmla="*/ 6584722 w 14030783"/>
                <a:gd name="connsiteY190" fmla="*/ 3822435 h 9738027"/>
                <a:gd name="connsiteX191" fmla="*/ 6526892 w 14030783"/>
                <a:gd name="connsiteY191" fmla="*/ 3798396 h 9738027"/>
                <a:gd name="connsiteX192" fmla="*/ 6466680 w 14030783"/>
                <a:gd name="connsiteY192" fmla="*/ 3781501 h 9738027"/>
                <a:gd name="connsiteX193" fmla="*/ 6265635 w 14030783"/>
                <a:gd name="connsiteY193" fmla="*/ 3692714 h 9738027"/>
                <a:gd name="connsiteX194" fmla="*/ 6207578 w 14030783"/>
                <a:gd name="connsiteY194" fmla="*/ 3678200 h 9738027"/>
                <a:gd name="connsiteX195" fmla="*/ 5960835 w 14030783"/>
                <a:gd name="connsiteY195" fmla="*/ 3663685 h 9738027"/>
                <a:gd name="connsiteX196" fmla="*/ 5627007 w 14030783"/>
                <a:gd name="connsiteY196" fmla="*/ 3663685 h 9738027"/>
                <a:gd name="connsiteX197" fmla="*/ 5568949 w 14030783"/>
                <a:gd name="connsiteY197" fmla="*/ 3678200 h 9738027"/>
                <a:gd name="connsiteX198" fmla="*/ 5481864 w 14030783"/>
                <a:gd name="connsiteY198" fmla="*/ 3692714 h 9738027"/>
                <a:gd name="connsiteX199" fmla="*/ 5293178 w 14030783"/>
                <a:gd name="connsiteY199" fmla="*/ 3678200 h 9738027"/>
                <a:gd name="connsiteX200" fmla="*/ 5206092 w 14030783"/>
                <a:gd name="connsiteY200" fmla="*/ 3620143 h 9738027"/>
                <a:gd name="connsiteX201" fmla="*/ 5191578 w 14030783"/>
                <a:gd name="connsiteY201" fmla="*/ 3576600 h 9738027"/>
                <a:gd name="connsiteX202" fmla="*/ 5104492 w 14030783"/>
                <a:gd name="connsiteY202" fmla="*/ 3489514 h 9738027"/>
                <a:gd name="connsiteX203" fmla="*/ 5070701 w 14030783"/>
                <a:gd name="connsiteY203" fmla="*/ 3392450 h 9738027"/>
                <a:gd name="connsiteX204" fmla="*/ 5022623 w 14030783"/>
                <a:gd name="connsiteY204" fmla="*/ 3281325 h 9738027"/>
                <a:gd name="connsiteX205" fmla="*/ 5031921 w 14030783"/>
                <a:gd name="connsiteY205" fmla="*/ 3213743 h 9738027"/>
                <a:gd name="connsiteX206" fmla="*/ 4959349 w 14030783"/>
                <a:gd name="connsiteY206" fmla="*/ 3199228 h 9738027"/>
                <a:gd name="connsiteX207" fmla="*/ 4879408 w 14030783"/>
                <a:gd name="connsiteY207" fmla="*/ 3194693 h 9738027"/>
                <a:gd name="connsiteX208" fmla="*/ 4785178 w 14030783"/>
                <a:gd name="connsiteY208" fmla="*/ 3141171 h 9738027"/>
                <a:gd name="connsiteX209" fmla="*/ 4727121 w 14030783"/>
                <a:gd name="connsiteY209" fmla="*/ 3054085 h 9738027"/>
                <a:gd name="connsiteX210" fmla="*/ 4683578 w 14030783"/>
                <a:gd name="connsiteY210" fmla="*/ 3039571 h 9738027"/>
                <a:gd name="connsiteX211" fmla="*/ 4640035 w 14030783"/>
                <a:gd name="connsiteY211" fmla="*/ 3010543 h 9738027"/>
                <a:gd name="connsiteX212" fmla="*/ 4494892 w 14030783"/>
                <a:gd name="connsiteY212" fmla="*/ 2981514 h 9738027"/>
                <a:gd name="connsiteX213" fmla="*/ 4318113 w 14030783"/>
                <a:gd name="connsiteY213" fmla="*/ 2930828 h 9738027"/>
                <a:gd name="connsiteX214" fmla="*/ 4132035 w 14030783"/>
                <a:gd name="connsiteY214" fmla="*/ 2894428 h 9738027"/>
                <a:gd name="connsiteX215" fmla="*/ 4056856 w 14030783"/>
                <a:gd name="connsiteY215" fmla="*/ 2901119 h 9738027"/>
                <a:gd name="connsiteX216" fmla="*/ 3975213 w 14030783"/>
                <a:gd name="connsiteY216" fmla="*/ 2864946 h 9738027"/>
                <a:gd name="connsiteX217" fmla="*/ 3950948 w 14030783"/>
                <a:gd name="connsiteY217" fmla="*/ 2777520 h 9738027"/>
                <a:gd name="connsiteX218" fmla="*/ 4034292 w 14030783"/>
                <a:gd name="connsiteY218" fmla="*/ 2620358 h 9738027"/>
                <a:gd name="connsiteX219" fmla="*/ 4030435 w 14030783"/>
                <a:gd name="connsiteY219" fmla="*/ 2488028 h 9738027"/>
                <a:gd name="connsiteX220" fmla="*/ 3996871 w 14030783"/>
                <a:gd name="connsiteY220" fmla="*/ 2328144 h 9738027"/>
                <a:gd name="connsiteX221" fmla="*/ 3936433 w 14030783"/>
                <a:gd name="connsiteY221" fmla="*/ 2221328 h 9738027"/>
                <a:gd name="connsiteX222" fmla="*/ 3914321 w 14030783"/>
                <a:gd name="connsiteY222" fmla="*/ 2139685 h 9738027"/>
                <a:gd name="connsiteX223" fmla="*/ 3783466 w 14030783"/>
                <a:gd name="connsiteY223" fmla="*/ 1999305 h 9738027"/>
                <a:gd name="connsiteX224" fmla="*/ 3712823 w 14030783"/>
                <a:gd name="connsiteY224" fmla="*/ 1951226 h 9738027"/>
                <a:gd name="connsiteX225" fmla="*/ 3606913 w 14030783"/>
                <a:gd name="connsiteY225" fmla="*/ 1968122 h 9738027"/>
                <a:gd name="connsiteX226" fmla="*/ 3493407 w 14030783"/>
                <a:gd name="connsiteY226" fmla="*/ 1951000 h 9738027"/>
                <a:gd name="connsiteX227" fmla="*/ 3464378 w 14030783"/>
                <a:gd name="connsiteY227" fmla="*/ 1907457 h 9738027"/>
                <a:gd name="connsiteX228" fmla="*/ 3406321 w 14030783"/>
                <a:gd name="connsiteY228" fmla="*/ 1849400 h 9738027"/>
                <a:gd name="connsiteX229" fmla="*/ 3322524 w 14030783"/>
                <a:gd name="connsiteY229" fmla="*/ 1756418 h 9738027"/>
                <a:gd name="connsiteX230" fmla="*/ 3297577 w 14030783"/>
                <a:gd name="connsiteY230" fmla="*/ 1640757 h 9738027"/>
                <a:gd name="connsiteX231" fmla="*/ 3261178 w 14030783"/>
                <a:gd name="connsiteY231" fmla="*/ 1588143 h 9738027"/>
                <a:gd name="connsiteX232" fmla="*/ 3133158 w 14030783"/>
                <a:gd name="connsiteY232" fmla="*/ 1569319 h 9738027"/>
                <a:gd name="connsiteX233" fmla="*/ 3066255 w 14030783"/>
                <a:gd name="connsiteY233" fmla="*/ 1617626 h 9738027"/>
                <a:gd name="connsiteX234" fmla="*/ 3031557 w 14030783"/>
                <a:gd name="connsiteY234" fmla="*/ 1714235 h 9738027"/>
                <a:gd name="connsiteX235" fmla="*/ 3014435 w 14030783"/>
                <a:gd name="connsiteY235" fmla="*/ 1776828 h 9738027"/>
                <a:gd name="connsiteX236" fmla="*/ 2949235 w 14030783"/>
                <a:gd name="connsiteY236" fmla="*/ 1808012 h 9738027"/>
                <a:gd name="connsiteX237" fmla="*/ 2829379 w 14030783"/>
                <a:gd name="connsiteY237" fmla="*/ 1820258 h 9738027"/>
                <a:gd name="connsiteX238" fmla="*/ 2804998 w 14030783"/>
                <a:gd name="connsiteY238" fmla="*/ 1842257 h 9738027"/>
                <a:gd name="connsiteX239" fmla="*/ 2772682 w 14030783"/>
                <a:gd name="connsiteY239" fmla="*/ 1878428 h 9738027"/>
                <a:gd name="connsiteX240" fmla="*/ 2757942 w 14030783"/>
                <a:gd name="connsiteY240" fmla="*/ 1998851 h 9738027"/>
                <a:gd name="connsiteX241" fmla="*/ 2772001 w 14030783"/>
                <a:gd name="connsiteY241" fmla="*/ 2139913 h 9738027"/>
                <a:gd name="connsiteX242" fmla="*/ 2771547 w 14030783"/>
                <a:gd name="connsiteY242" fmla="*/ 2255572 h 9738027"/>
                <a:gd name="connsiteX243" fmla="*/ 2695121 w 14030783"/>
                <a:gd name="connsiteY243" fmla="*/ 2328371 h 9738027"/>
                <a:gd name="connsiteX244" fmla="*/ 2457904 w 14030783"/>
                <a:gd name="connsiteY244" fmla="*/ 2320320 h 9738027"/>
                <a:gd name="connsiteX245" fmla="*/ 2317749 w 14030783"/>
                <a:gd name="connsiteY245" fmla="*/ 2284828 h 9738027"/>
                <a:gd name="connsiteX246" fmla="*/ 2274207 w 14030783"/>
                <a:gd name="connsiteY246" fmla="*/ 2270314 h 9738027"/>
                <a:gd name="connsiteX247" fmla="*/ 2143578 w 14030783"/>
                <a:gd name="connsiteY247" fmla="*/ 2284828 h 9738027"/>
                <a:gd name="connsiteX248" fmla="*/ 2129064 w 14030783"/>
                <a:gd name="connsiteY248" fmla="*/ 2357400 h 9738027"/>
                <a:gd name="connsiteX249" fmla="*/ 2099808 w 14030783"/>
                <a:gd name="connsiteY249" fmla="*/ 2463763 h 9738027"/>
                <a:gd name="connsiteX250" fmla="*/ 2070553 w 14030783"/>
                <a:gd name="connsiteY250" fmla="*/ 2561053 h 9738027"/>
                <a:gd name="connsiteX251" fmla="*/ 2027464 w 14030783"/>
                <a:gd name="connsiteY251" fmla="*/ 2647459 h 9738027"/>
                <a:gd name="connsiteX252" fmla="*/ 2025309 w 14030783"/>
                <a:gd name="connsiteY252" fmla="*/ 2780695 h 9738027"/>
                <a:gd name="connsiteX253" fmla="*/ 2085295 w 14030783"/>
                <a:gd name="connsiteY253" fmla="*/ 2852813 h 9738027"/>
                <a:gd name="connsiteX254" fmla="*/ 2020093 w 14030783"/>
                <a:gd name="connsiteY254" fmla="*/ 2903953 h 9738027"/>
                <a:gd name="connsiteX255" fmla="*/ 1918493 w 14030783"/>
                <a:gd name="connsiteY255" fmla="*/ 2846576 h 9738027"/>
                <a:gd name="connsiteX256" fmla="*/ 1817348 w 14030783"/>
                <a:gd name="connsiteY256" fmla="*/ 2863245 h 9738027"/>
                <a:gd name="connsiteX257" fmla="*/ 1621064 w 14030783"/>
                <a:gd name="connsiteY257" fmla="*/ 2908943 h 9738027"/>
                <a:gd name="connsiteX258" fmla="*/ 1582510 w 14030783"/>
                <a:gd name="connsiteY258" fmla="*/ 2933435 h 9738027"/>
                <a:gd name="connsiteX259" fmla="*/ 1512773 w 14030783"/>
                <a:gd name="connsiteY259" fmla="*/ 2955320 h 9738027"/>
                <a:gd name="connsiteX260" fmla="*/ 1517309 w 14030783"/>
                <a:gd name="connsiteY260" fmla="*/ 3013150 h 9738027"/>
                <a:gd name="connsiteX261" fmla="*/ 1549173 w 14030783"/>
                <a:gd name="connsiteY261" fmla="*/ 3107153 h 9738027"/>
                <a:gd name="connsiteX262" fmla="*/ 1592716 w 14030783"/>
                <a:gd name="connsiteY262" fmla="*/ 3191403 h 9738027"/>
                <a:gd name="connsiteX263" fmla="*/ 1641135 w 14030783"/>
                <a:gd name="connsiteY263" fmla="*/ 3379977 h 9738027"/>
                <a:gd name="connsiteX264" fmla="*/ 1679235 w 14030783"/>
                <a:gd name="connsiteY264" fmla="*/ 3515708 h 9738027"/>
                <a:gd name="connsiteX265" fmla="*/ 1611766 w 14030783"/>
                <a:gd name="connsiteY265" fmla="*/ 3576373 h 9738027"/>
                <a:gd name="connsiteX266" fmla="*/ 1603941 w 14030783"/>
                <a:gd name="connsiteY266" fmla="*/ 3629214 h 9738027"/>
                <a:gd name="connsiteX267" fmla="*/ 1562554 w 14030783"/>
                <a:gd name="connsiteY267" fmla="*/ 3677633 h 9738027"/>
                <a:gd name="connsiteX268" fmla="*/ 1524454 w 14030783"/>
                <a:gd name="connsiteY268" fmla="*/ 3753833 h 9738027"/>
                <a:gd name="connsiteX269" fmla="*/ 1548492 w 14030783"/>
                <a:gd name="connsiteY269" fmla="*/ 3852371 h 9738027"/>
                <a:gd name="connsiteX270" fmla="*/ 1504949 w 14030783"/>
                <a:gd name="connsiteY270" fmla="*/ 3866885 h 9738027"/>
                <a:gd name="connsiteX271" fmla="*/ 1446892 w 14030783"/>
                <a:gd name="connsiteY271" fmla="*/ 3881400 h 9738027"/>
                <a:gd name="connsiteX272" fmla="*/ 1427615 w 14030783"/>
                <a:gd name="connsiteY272" fmla="*/ 3913037 h 9738027"/>
                <a:gd name="connsiteX273" fmla="*/ 1374548 w 14030783"/>
                <a:gd name="connsiteY273" fmla="*/ 3939910 h 9738027"/>
                <a:gd name="connsiteX274" fmla="*/ 1333386 w 14030783"/>
                <a:gd name="connsiteY274" fmla="*/ 3980845 h 9738027"/>
                <a:gd name="connsiteX275" fmla="*/ 1200149 w 14030783"/>
                <a:gd name="connsiteY275" fmla="*/ 4041057 h 9738027"/>
                <a:gd name="connsiteX276" fmla="*/ 1132114 w 14030783"/>
                <a:gd name="connsiteY276" fmla="*/ 4089135 h 9738027"/>
                <a:gd name="connsiteX277" fmla="*/ 1102858 w 14030783"/>
                <a:gd name="connsiteY277" fmla="*/ 4120319 h 9738027"/>
                <a:gd name="connsiteX278" fmla="*/ 1052398 w 14030783"/>
                <a:gd name="connsiteY278" fmla="*/ 4154337 h 9738027"/>
                <a:gd name="connsiteX279" fmla="*/ 996269 w 14030783"/>
                <a:gd name="connsiteY279" fmla="*/ 4183591 h 9738027"/>
                <a:gd name="connsiteX280" fmla="*/ 870857 w 14030783"/>
                <a:gd name="connsiteY280" fmla="*/ 4203322 h 9738027"/>
                <a:gd name="connsiteX281" fmla="*/ 759958 w 14030783"/>
                <a:gd name="connsiteY281" fmla="*/ 4204229 h 9738027"/>
                <a:gd name="connsiteX282" fmla="*/ 716642 w 14030783"/>
                <a:gd name="connsiteY282" fmla="*/ 4307531 h 9738027"/>
                <a:gd name="connsiteX283" fmla="*/ 648607 w 14030783"/>
                <a:gd name="connsiteY283" fmla="*/ 4389400 h 9738027"/>
                <a:gd name="connsiteX284" fmla="*/ 561521 w 14030783"/>
                <a:gd name="connsiteY284" fmla="*/ 4432943 h 9738027"/>
                <a:gd name="connsiteX285" fmla="*/ 474435 w 14030783"/>
                <a:gd name="connsiteY285" fmla="*/ 4418428 h 9738027"/>
                <a:gd name="connsiteX286" fmla="*/ 459921 w 14030783"/>
                <a:gd name="connsiteY286" fmla="*/ 4374885 h 9738027"/>
                <a:gd name="connsiteX287" fmla="*/ 416378 w 14030783"/>
                <a:gd name="connsiteY287" fmla="*/ 4345857 h 9738027"/>
                <a:gd name="connsiteX288" fmla="*/ 358321 w 14030783"/>
                <a:gd name="connsiteY288" fmla="*/ 4360371 h 9738027"/>
                <a:gd name="connsiteX289" fmla="*/ 300264 w 14030783"/>
                <a:gd name="connsiteY289" fmla="*/ 4403914 h 9738027"/>
                <a:gd name="connsiteX290" fmla="*/ 169635 w 14030783"/>
                <a:gd name="connsiteY290" fmla="*/ 4476485 h 9738027"/>
                <a:gd name="connsiteX291" fmla="*/ 103980 w 14030783"/>
                <a:gd name="connsiteY291" fmla="*/ 4551438 h 9738027"/>
                <a:gd name="connsiteX292" fmla="*/ 72571 w 14030783"/>
                <a:gd name="connsiteY292" fmla="*/ 4643287 h 9738027"/>
                <a:gd name="connsiteX293" fmla="*/ 453 w 14030783"/>
                <a:gd name="connsiteY293" fmla="*/ 4715858 h 9738027"/>
                <a:gd name="connsiteX294" fmla="*/ 52840 w 14030783"/>
                <a:gd name="connsiteY294" fmla="*/ 4784914 h 9738027"/>
                <a:gd name="connsiteX295" fmla="*/ 53521 w 14030783"/>
                <a:gd name="connsiteY295" fmla="*/ 4853857 h 9738027"/>
                <a:gd name="connsiteX296" fmla="*/ 111578 w 14030783"/>
                <a:gd name="connsiteY296" fmla="*/ 4868371 h 9738027"/>
                <a:gd name="connsiteX297" fmla="*/ 155121 w 14030783"/>
                <a:gd name="connsiteY297" fmla="*/ 4882885 h 9738027"/>
                <a:gd name="connsiteX298" fmla="*/ 256721 w 14030783"/>
                <a:gd name="connsiteY298" fmla="*/ 4984485 h 9738027"/>
                <a:gd name="connsiteX299" fmla="*/ 319086 w 14030783"/>
                <a:gd name="connsiteY299" fmla="*/ 5098219 h 9738027"/>
                <a:gd name="connsiteX300" fmla="*/ 304572 w 14030783"/>
                <a:gd name="connsiteY300" fmla="*/ 5294275 h 9738027"/>
                <a:gd name="connsiteX301" fmla="*/ 242207 w 14030783"/>
                <a:gd name="connsiteY301" fmla="*/ 5390885 h 9738027"/>
                <a:gd name="connsiteX302" fmla="*/ 300264 w 14030783"/>
                <a:gd name="connsiteY302" fmla="*/ 5419914 h 9738027"/>
                <a:gd name="connsiteX303" fmla="*/ 358321 w 14030783"/>
                <a:gd name="connsiteY303" fmla="*/ 5434428 h 9738027"/>
                <a:gd name="connsiteX304" fmla="*/ 401864 w 14030783"/>
                <a:gd name="connsiteY304" fmla="*/ 5463457 h 9738027"/>
                <a:gd name="connsiteX305" fmla="*/ 445407 w 14030783"/>
                <a:gd name="connsiteY305" fmla="*/ 5477971 h 9738027"/>
                <a:gd name="connsiteX306" fmla="*/ 567985 w 14030783"/>
                <a:gd name="connsiteY306" fmla="*/ 5522195 h 9738027"/>
                <a:gd name="connsiteX307" fmla="*/ 573201 w 14030783"/>
                <a:gd name="connsiteY307" fmla="*/ 5647380 h 9738027"/>
                <a:gd name="connsiteX308" fmla="*/ 587715 w 14030783"/>
                <a:gd name="connsiteY308" fmla="*/ 5739228 h 9738027"/>
                <a:gd name="connsiteX309" fmla="*/ 715282 w 14030783"/>
                <a:gd name="connsiteY309" fmla="*/ 5711333 h 9738027"/>
                <a:gd name="connsiteX310" fmla="*/ 754742 w 14030783"/>
                <a:gd name="connsiteY310" fmla="*/ 5764402 h 9738027"/>
                <a:gd name="connsiteX311" fmla="*/ 822778 w 14030783"/>
                <a:gd name="connsiteY311" fmla="*/ 5811800 h 9738027"/>
                <a:gd name="connsiteX312" fmla="*/ 982435 w 14030783"/>
                <a:gd name="connsiteY312" fmla="*/ 5826314 h 9738027"/>
                <a:gd name="connsiteX313" fmla="*/ 1061470 w 14030783"/>
                <a:gd name="connsiteY313" fmla="*/ 5855796 h 9738027"/>
                <a:gd name="connsiteX314" fmla="*/ 1064304 w 14030783"/>
                <a:gd name="connsiteY314" fmla="*/ 5925533 h 9738027"/>
                <a:gd name="connsiteX315" fmla="*/ 1069295 w 14030783"/>
                <a:gd name="connsiteY315" fmla="*/ 6024751 h 9738027"/>
                <a:gd name="connsiteX316" fmla="*/ 1156607 w 14030783"/>
                <a:gd name="connsiteY316" fmla="*/ 6087571 h 9738027"/>
                <a:gd name="connsiteX317" fmla="*/ 1214890 w 14030783"/>
                <a:gd name="connsiteY317" fmla="*/ 6116033 h 9738027"/>
                <a:gd name="connsiteX318" fmla="*/ 1229178 w 14030783"/>
                <a:gd name="connsiteY318" fmla="*/ 6189171 h 9738027"/>
                <a:gd name="connsiteX319" fmla="*/ 1185635 w 14030783"/>
                <a:gd name="connsiteY319" fmla="*/ 6218200 h 9738027"/>
                <a:gd name="connsiteX320" fmla="*/ 1207520 w 14030783"/>
                <a:gd name="connsiteY320" fmla="*/ 6388289 h 9738027"/>
                <a:gd name="connsiteX321" fmla="*/ 1265123 w 14030783"/>
                <a:gd name="connsiteY321" fmla="*/ 6477075 h 9738027"/>
                <a:gd name="connsiteX322" fmla="*/ 1313203 w 14030783"/>
                <a:gd name="connsiteY322" fmla="*/ 6568924 h 9738027"/>
                <a:gd name="connsiteX323" fmla="*/ 1265350 w 14030783"/>
                <a:gd name="connsiteY323" fmla="*/ 6651020 h 9738027"/>
                <a:gd name="connsiteX324" fmla="*/ 1163977 w 14030783"/>
                <a:gd name="connsiteY324" fmla="*/ 6610539 h 9738027"/>
                <a:gd name="connsiteX325" fmla="*/ 1142092 w 14030783"/>
                <a:gd name="connsiteY325" fmla="*/ 6682657 h 9738027"/>
                <a:gd name="connsiteX326" fmla="*/ 1176790 w 14030783"/>
                <a:gd name="connsiteY326" fmla="*/ 6768495 h 9738027"/>
                <a:gd name="connsiteX327" fmla="*/ 1173729 w 14030783"/>
                <a:gd name="connsiteY327" fmla="*/ 6871115 h 9738027"/>
                <a:gd name="connsiteX328" fmla="*/ 1188697 w 14030783"/>
                <a:gd name="connsiteY328" fmla="*/ 6955140 h 9738027"/>
                <a:gd name="connsiteX329" fmla="*/ 1248909 w 14030783"/>
                <a:gd name="connsiteY329" fmla="*/ 7021475 h 9738027"/>
                <a:gd name="connsiteX330" fmla="*/ 1405503 w 14030783"/>
                <a:gd name="connsiteY330" fmla="*/ 7104025 h 9738027"/>
                <a:gd name="connsiteX331" fmla="*/ 1487827 w 14030783"/>
                <a:gd name="connsiteY331" fmla="*/ 7157093 h 9738027"/>
                <a:gd name="connsiteX332" fmla="*/ 1569470 w 14030783"/>
                <a:gd name="connsiteY332" fmla="*/ 7212541 h 9738027"/>
                <a:gd name="connsiteX333" fmla="*/ 1650092 w 14030783"/>
                <a:gd name="connsiteY333" fmla="*/ 7263228 h 9738027"/>
                <a:gd name="connsiteX334" fmla="*/ 1693635 w 14030783"/>
                <a:gd name="connsiteY334" fmla="*/ 7277743 h 9738027"/>
                <a:gd name="connsiteX335" fmla="*/ 1780721 w 14030783"/>
                <a:gd name="connsiteY335" fmla="*/ 7321285 h 9738027"/>
                <a:gd name="connsiteX336" fmla="*/ 1853292 w 14030783"/>
                <a:gd name="connsiteY336" fmla="*/ 7248714 h 9738027"/>
                <a:gd name="connsiteX337" fmla="*/ 1968726 w 14030783"/>
                <a:gd name="connsiteY337" fmla="*/ 7251322 h 9738027"/>
                <a:gd name="connsiteX338" fmla="*/ 1995827 w 14030783"/>
                <a:gd name="connsiteY338" fmla="*/ 7319358 h 9738027"/>
                <a:gd name="connsiteX339" fmla="*/ 2082914 w 14030783"/>
                <a:gd name="connsiteY339" fmla="*/ 7348387 h 9738027"/>
                <a:gd name="connsiteX340" fmla="*/ 2172607 w 14030783"/>
                <a:gd name="connsiteY340" fmla="*/ 7389321 h 9738027"/>
                <a:gd name="connsiteX341" fmla="*/ 2224540 w 14030783"/>
                <a:gd name="connsiteY341" fmla="*/ 7423339 h 9738027"/>
                <a:gd name="connsiteX342" fmla="*/ 2249714 w 14030783"/>
                <a:gd name="connsiteY342" fmla="*/ 7440462 h 9738027"/>
                <a:gd name="connsiteX343" fmla="*/ 2262301 w 14030783"/>
                <a:gd name="connsiteY343" fmla="*/ 7472098 h 9738027"/>
                <a:gd name="connsiteX344" fmla="*/ 2298359 w 14030783"/>
                <a:gd name="connsiteY344" fmla="*/ 7501920 h 9738027"/>
                <a:gd name="connsiteX345" fmla="*/ 2324893 w 14030783"/>
                <a:gd name="connsiteY345" fmla="*/ 7517569 h 9738027"/>
                <a:gd name="connsiteX346" fmla="*/ 2450986 w 14030783"/>
                <a:gd name="connsiteY346" fmla="*/ 7496364 h 9738027"/>
                <a:gd name="connsiteX347" fmla="*/ 2482623 w 14030783"/>
                <a:gd name="connsiteY347" fmla="*/ 7618714 h 9738027"/>
                <a:gd name="connsiteX348" fmla="*/ 2535464 w 14030783"/>
                <a:gd name="connsiteY348" fmla="*/ 7655114 h 9738027"/>
                <a:gd name="connsiteX349" fmla="*/ 2622549 w 14030783"/>
                <a:gd name="connsiteY349" fmla="*/ 7684143 h 9738027"/>
                <a:gd name="connsiteX350" fmla="*/ 2682760 w 14030783"/>
                <a:gd name="connsiteY350" fmla="*/ 7741746 h 9738027"/>
                <a:gd name="connsiteX351" fmla="*/ 2791278 w 14030783"/>
                <a:gd name="connsiteY351" fmla="*/ 7744582 h 9738027"/>
                <a:gd name="connsiteX352" fmla="*/ 2847408 w 14030783"/>
                <a:gd name="connsiteY352" fmla="*/ 7814545 h 9738027"/>
                <a:gd name="connsiteX353" fmla="*/ 2927349 w 14030783"/>
                <a:gd name="connsiteY353" fmla="*/ 7807627 h 9738027"/>
                <a:gd name="connsiteX354" fmla="*/ 3007065 w 14030783"/>
                <a:gd name="connsiteY354" fmla="*/ 7838810 h 9738027"/>
                <a:gd name="connsiteX355" fmla="*/ 3145064 w 14030783"/>
                <a:gd name="connsiteY355" fmla="*/ 7843800 h 9738027"/>
                <a:gd name="connsiteX356" fmla="*/ 3254035 w 14030783"/>
                <a:gd name="connsiteY356" fmla="*/ 7881900 h 9738027"/>
                <a:gd name="connsiteX357" fmla="*/ 3367314 w 14030783"/>
                <a:gd name="connsiteY357" fmla="*/ 7843346 h 9738027"/>
                <a:gd name="connsiteX358" fmla="*/ 3456780 w 14030783"/>
                <a:gd name="connsiteY358" fmla="*/ 7819988 h 9738027"/>
                <a:gd name="connsiteX359" fmla="*/ 3480820 w 14030783"/>
                <a:gd name="connsiteY359" fmla="*/ 7878044 h 9738027"/>
                <a:gd name="connsiteX360" fmla="*/ 3490571 w 14030783"/>
                <a:gd name="connsiteY360" fmla="*/ 7923969 h 9738027"/>
                <a:gd name="connsiteX361" fmla="*/ 3512229 w 14030783"/>
                <a:gd name="connsiteY361" fmla="*/ 7982025 h 9738027"/>
                <a:gd name="connsiteX362" fmla="*/ 3546247 w 14030783"/>
                <a:gd name="connsiteY362" fmla="*/ 8022960 h 9738027"/>
                <a:gd name="connsiteX363" fmla="*/ 3609521 w 14030783"/>
                <a:gd name="connsiteY363" fmla="*/ 8017971 h 9738027"/>
                <a:gd name="connsiteX364" fmla="*/ 3624035 w 14030783"/>
                <a:gd name="connsiteY364" fmla="*/ 7901857 h 9738027"/>
                <a:gd name="connsiteX365" fmla="*/ 3703977 w 14030783"/>
                <a:gd name="connsiteY365" fmla="*/ 7834502 h 9738027"/>
                <a:gd name="connsiteX366" fmla="*/ 3747973 w 14030783"/>
                <a:gd name="connsiteY366" fmla="*/ 7787103 h 9738027"/>
                <a:gd name="connsiteX367" fmla="*/ 3882004 w 14030783"/>
                <a:gd name="connsiteY367" fmla="*/ 7842099 h 9738027"/>
                <a:gd name="connsiteX368" fmla="*/ 4030435 w 14030783"/>
                <a:gd name="connsiteY368" fmla="*/ 7872828 h 9738027"/>
                <a:gd name="connsiteX369" fmla="*/ 4110377 w 14030783"/>
                <a:gd name="connsiteY369" fmla="*/ 7834728 h 9738027"/>
                <a:gd name="connsiteX370" fmla="*/ 4146323 w 14030783"/>
                <a:gd name="connsiteY370" fmla="*/ 7921360 h 9738027"/>
                <a:gd name="connsiteX371" fmla="*/ 4196555 w 14030783"/>
                <a:gd name="connsiteY371" fmla="*/ 7962522 h 9738027"/>
                <a:gd name="connsiteX372" fmla="*/ 4261757 w 14030783"/>
                <a:gd name="connsiteY372" fmla="*/ 8028177 h 9738027"/>
                <a:gd name="connsiteX373" fmla="*/ 4252685 w 14030783"/>
                <a:gd name="connsiteY373" fmla="*/ 8093151 h 9738027"/>
                <a:gd name="connsiteX374" fmla="*/ 4277178 w 14030783"/>
                <a:gd name="connsiteY374" fmla="*/ 8148600 h 9738027"/>
                <a:gd name="connsiteX375" fmla="*/ 4436835 w 14030783"/>
                <a:gd name="connsiteY375" fmla="*/ 8119571 h 9738027"/>
                <a:gd name="connsiteX376" fmla="*/ 4565310 w 14030783"/>
                <a:gd name="connsiteY376" fmla="*/ 8078863 h 9738027"/>
                <a:gd name="connsiteX377" fmla="*/ 4639128 w 14030783"/>
                <a:gd name="connsiteY377" fmla="*/ 8082945 h 9738027"/>
                <a:gd name="connsiteX378" fmla="*/ 4712607 w 14030783"/>
                <a:gd name="connsiteY378" fmla="*/ 8047000 h 9738027"/>
                <a:gd name="connsiteX379" fmla="*/ 4741635 w 14030783"/>
                <a:gd name="connsiteY379" fmla="*/ 8003457 h 9738027"/>
                <a:gd name="connsiteX380" fmla="*/ 4756149 w 14030783"/>
                <a:gd name="connsiteY380" fmla="*/ 7959914 h 9738027"/>
                <a:gd name="connsiteX381" fmla="*/ 4843235 w 14030783"/>
                <a:gd name="connsiteY381" fmla="*/ 7930885 h 9738027"/>
                <a:gd name="connsiteX382" fmla="*/ 4877480 w 14030783"/>
                <a:gd name="connsiteY382" fmla="*/ 7904465 h 9738027"/>
                <a:gd name="connsiteX383" fmla="*/ 4933609 w 14030783"/>
                <a:gd name="connsiteY383" fmla="*/ 7875437 h 9738027"/>
                <a:gd name="connsiteX384" fmla="*/ 4986224 w 14030783"/>
                <a:gd name="connsiteY384" fmla="*/ 7839037 h 9738027"/>
                <a:gd name="connsiteX385" fmla="*/ 5104492 w 14030783"/>
                <a:gd name="connsiteY385" fmla="*/ 7766919 h 9738027"/>
                <a:gd name="connsiteX386" fmla="*/ 5249635 w 14030783"/>
                <a:gd name="connsiteY386" fmla="*/ 7814771 h 9738027"/>
                <a:gd name="connsiteX387" fmla="*/ 5336721 w 14030783"/>
                <a:gd name="connsiteY387" fmla="*/ 7872828 h 9738027"/>
                <a:gd name="connsiteX388" fmla="*/ 5423807 w 14030783"/>
                <a:gd name="connsiteY388" fmla="*/ 7858314 h 9738027"/>
                <a:gd name="connsiteX389" fmla="*/ 5467349 w 14030783"/>
                <a:gd name="connsiteY389" fmla="*/ 7829285 h 9738027"/>
                <a:gd name="connsiteX390" fmla="*/ 5553754 w 14030783"/>
                <a:gd name="connsiteY390" fmla="*/ 7712377 h 9738027"/>
                <a:gd name="connsiteX391" fmla="*/ 5602741 w 14030783"/>
                <a:gd name="connsiteY391" fmla="*/ 7788804 h 9738027"/>
                <a:gd name="connsiteX392" fmla="*/ 5641521 w 14030783"/>
                <a:gd name="connsiteY392" fmla="*/ 7843800 h 9738027"/>
                <a:gd name="connsiteX393" fmla="*/ 5656035 w 14030783"/>
                <a:gd name="connsiteY393" fmla="*/ 7887343 h 9738027"/>
                <a:gd name="connsiteX394" fmla="*/ 5745276 w 14030783"/>
                <a:gd name="connsiteY394" fmla="*/ 7950389 h 9738027"/>
                <a:gd name="connsiteX395" fmla="*/ 5770222 w 14030783"/>
                <a:gd name="connsiteY395" fmla="*/ 7990077 h 9738027"/>
                <a:gd name="connsiteX396" fmla="*/ 5766480 w 14030783"/>
                <a:gd name="connsiteY396" fmla="*/ 8069112 h 9738027"/>
                <a:gd name="connsiteX397" fmla="*/ 5771016 w 14030783"/>
                <a:gd name="connsiteY397" fmla="*/ 8131703 h 9738027"/>
                <a:gd name="connsiteX398" fmla="*/ 5778386 w 14030783"/>
                <a:gd name="connsiteY398" fmla="*/ 8211419 h 9738027"/>
                <a:gd name="connsiteX399" fmla="*/ 5776458 w 14030783"/>
                <a:gd name="connsiteY399" fmla="*/ 8300887 h 9738027"/>
                <a:gd name="connsiteX400" fmla="*/ 5730989 w 14030783"/>
                <a:gd name="connsiteY400" fmla="*/ 8377994 h 9738027"/>
                <a:gd name="connsiteX401" fmla="*/ 5641521 w 14030783"/>
                <a:gd name="connsiteY401" fmla="*/ 8424371 h 9738027"/>
                <a:gd name="connsiteX402" fmla="*/ 5612492 w 14030783"/>
                <a:gd name="connsiteY402" fmla="*/ 8467914 h 9738027"/>
                <a:gd name="connsiteX403" fmla="*/ 5597978 w 14030783"/>
                <a:gd name="connsiteY403" fmla="*/ 8511457 h 9738027"/>
                <a:gd name="connsiteX404" fmla="*/ 5510892 w 14030783"/>
                <a:gd name="connsiteY404" fmla="*/ 8598543 h 9738027"/>
                <a:gd name="connsiteX405" fmla="*/ 5496378 w 14030783"/>
                <a:gd name="connsiteY405" fmla="*/ 8642085 h 9738027"/>
                <a:gd name="connsiteX406" fmla="*/ 5558744 w 14030783"/>
                <a:gd name="connsiteY406" fmla="*/ 8768178 h 9738027"/>
                <a:gd name="connsiteX407" fmla="*/ 5516109 w 14030783"/>
                <a:gd name="connsiteY407" fmla="*/ 8861954 h 9738027"/>
                <a:gd name="connsiteX408" fmla="*/ 5658303 w 14030783"/>
                <a:gd name="connsiteY408" fmla="*/ 8840183 h 9738027"/>
                <a:gd name="connsiteX409" fmla="*/ 5750491 w 14030783"/>
                <a:gd name="connsiteY409" fmla="*/ 8814103 h 9738027"/>
                <a:gd name="connsiteX410" fmla="*/ 5815692 w 14030783"/>
                <a:gd name="connsiteY410" fmla="*/ 8800268 h 9738027"/>
                <a:gd name="connsiteX411" fmla="*/ 5787798 w 14030783"/>
                <a:gd name="connsiteY411" fmla="*/ 8872159 h 9738027"/>
                <a:gd name="connsiteX412" fmla="*/ 5786890 w 14030783"/>
                <a:gd name="connsiteY412" fmla="*/ 8903343 h 9738027"/>
                <a:gd name="connsiteX413" fmla="*/ 5786664 w 14030783"/>
                <a:gd name="connsiteY413" fmla="*/ 8946885 h 9738027"/>
                <a:gd name="connsiteX414" fmla="*/ 5815692 w 14030783"/>
                <a:gd name="connsiteY414" fmla="*/ 9033971 h 9738027"/>
                <a:gd name="connsiteX415" fmla="*/ 5868760 w 14030783"/>
                <a:gd name="connsiteY415" fmla="*/ 9080576 h 9738027"/>
                <a:gd name="connsiteX416" fmla="*/ 5921828 w 14030783"/>
                <a:gd name="connsiteY416" fmla="*/ 9114140 h 9738027"/>
                <a:gd name="connsiteX417" fmla="*/ 5946321 w 14030783"/>
                <a:gd name="connsiteY417" fmla="*/ 9164600 h 9738027"/>
                <a:gd name="connsiteX418" fmla="*/ 5902778 w 14030783"/>
                <a:gd name="connsiteY418" fmla="*/ 9266200 h 9738027"/>
                <a:gd name="connsiteX419" fmla="*/ 6062435 w 14030783"/>
                <a:gd name="connsiteY419" fmla="*/ 9353285 h 9738027"/>
                <a:gd name="connsiteX420" fmla="*/ 6076949 w 14030783"/>
                <a:gd name="connsiteY420" fmla="*/ 9396828 h 9738027"/>
                <a:gd name="connsiteX421" fmla="*/ 6105978 w 14030783"/>
                <a:gd name="connsiteY421" fmla="*/ 9440371 h 9738027"/>
                <a:gd name="connsiteX422" fmla="*/ 6172653 w 14030783"/>
                <a:gd name="connsiteY422" fmla="*/ 9471214 h 9738027"/>
                <a:gd name="connsiteX423" fmla="*/ 6308384 w 14030783"/>
                <a:gd name="connsiteY423" fmla="*/ 9406920 h 9738027"/>
                <a:gd name="connsiteX424" fmla="*/ 6338207 w 14030783"/>
                <a:gd name="connsiteY424" fmla="*/ 9440371 h 9738027"/>
                <a:gd name="connsiteX425" fmla="*/ 6352721 w 14030783"/>
                <a:gd name="connsiteY425" fmla="*/ 9483914 h 9738027"/>
                <a:gd name="connsiteX426" fmla="*/ 6386739 w 14030783"/>
                <a:gd name="connsiteY426" fmla="*/ 9527003 h 9738027"/>
                <a:gd name="connsiteX427" fmla="*/ 6444569 w 14030783"/>
                <a:gd name="connsiteY427" fmla="*/ 9556032 h 9738027"/>
                <a:gd name="connsiteX428" fmla="*/ 6469061 w 14030783"/>
                <a:gd name="connsiteY428" fmla="*/ 9510562 h 9738027"/>
                <a:gd name="connsiteX429" fmla="*/ 6468835 w 14030783"/>
                <a:gd name="connsiteY429" fmla="*/ 9382314 h 9738027"/>
                <a:gd name="connsiteX430" fmla="*/ 6439807 w 14030783"/>
                <a:gd name="connsiteY430" fmla="*/ 9280714 h 9738027"/>
                <a:gd name="connsiteX431" fmla="*/ 6483349 w 14030783"/>
                <a:gd name="connsiteY431" fmla="*/ 9237171 h 9738027"/>
                <a:gd name="connsiteX432" fmla="*/ 6526892 w 14030783"/>
                <a:gd name="connsiteY432" fmla="*/ 9222657 h 9738027"/>
                <a:gd name="connsiteX433" fmla="*/ 6596516 w 14030783"/>
                <a:gd name="connsiteY433" fmla="*/ 9225945 h 9738027"/>
                <a:gd name="connsiteX434" fmla="*/ 6675097 w 14030783"/>
                <a:gd name="connsiteY434" fmla="*/ 9168795 h 9738027"/>
                <a:gd name="connsiteX435" fmla="*/ 6776243 w 14030783"/>
                <a:gd name="connsiteY435" fmla="*/ 9224812 h 9738027"/>
                <a:gd name="connsiteX436" fmla="*/ 6802664 w 14030783"/>
                <a:gd name="connsiteY436" fmla="*/ 9164600 h 9738027"/>
                <a:gd name="connsiteX437" fmla="*/ 6867638 w 14030783"/>
                <a:gd name="connsiteY437" fmla="*/ 9181722 h 9738027"/>
                <a:gd name="connsiteX438" fmla="*/ 6909027 w 14030783"/>
                <a:gd name="connsiteY438" fmla="*/ 9205988 h 9738027"/>
                <a:gd name="connsiteX439" fmla="*/ 6991349 w 14030783"/>
                <a:gd name="connsiteY439" fmla="*/ 9208143 h 9738027"/>
                <a:gd name="connsiteX440" fmla="*/ 7063921 w 14030783"/>
                <a:gd name="connsiteY440" fmla="*/ 9121057 h 9738027"/>
                <a:gd name="connsiteX441" fmla="*/ 7141028 w 14030783"/>
                <a:gd name="connsiteY441" fmla="*/ 9139881 h 9738027"/>
                <a:gd name="connsiteX442" fmla="*/ 7209064 w 14030783"/>
                <a:gd name="connsiteY442" fmla="*/ 9077514 h 9738027"/>
                <a:gd name="connsiteX443" fmla="*/ 7235939 w 14030783"/>
                <a:gd name="connsiteY443" fmla="*/ 9048713 h 9738027"/>
                <a:gd name="connsiteX444" fmla="*/ 7275172 w 14030783"/>
                <a:gd name="connsiteY444" fmla="*/ 9023539 h 9738027"/>
                <a:gd name="connsiteX445" fmla="*/ 7310436 w 14030783"/>
                <a:gd name="connsiteY445" fmla="*/ 9063681 h 9738027"/>
                <a:gd name="connsiteX446" fmla="*/ 7346609 w 14030783"/>
                <a:gd name="connsiteY446" fmla="*/ 9109604 h 9738027"/>
                <a:gd name="connsiteX447" fmla="*/ 7382328 w 14030783"/>
                <a:gd name="connsiteY447" fmla="*/ 9159270 h 9738027"/>
                <a:gd name="connsiteX448" fmla="*/ 7499349 w 14030783"/>
                <a:gd name="connsiteY448" fmla="*/ 9164600 h 9738027"/>
                <a:gd name="connsiteX449" fmla="*/ 7586435 w 14030783"/>
                <a:gd name="connsiteY449" fmla="*/ 9179114 h 9738027"/>
                <a:gd name="connsiteX450" fmla="*/ 7600949 w 14030783"/>
                <a:gd name="connsiteY450" fmla="*/ 9353285 h 9738027"/>
                <a:gd name="connsiteX451" fmla="*/ 7673521 w 14030783"/>
                <a:gd name="connsiteY451" fmla="*/ 9367800 h 9738027"/>
                <a:gd name="connsiteX452" fmla="*/ 7760607 w 14030783"/>
                <a:gd name="connsiteY452" fmla="*/ 9396828 h 9738027"/>
                <a:gd name="connsiteX453" fmla="*/ 7847692 w 14030783"/>
                <a:gd name="connsiteY453" fmla="*/ 9425857 h 9738027"/>
                <a:gd name="connsiteX454" fmla="*/ 7891235 w 14030783"/>
                <a:gd name="connsiteY454" fmla="*/ 9440371 h 9738027"/>
                <a:gd name="connsiteX455" fmla="*/ 7934778 w 14030783"/>
                <a:gd name="connsiteY455" fmla="*/ 9396828 h 9738027"/>
                <a:gd name="connsiteX456" fmla="*/ 7978321 w 14030783"/>
                <a:gd name="connsiteY456" fmla="*/ 9382314 h 9738027"/>
                <a:gd name="connsiteX457" fmla="*/ 8001453 w 14030783"/>
                <a:gd name="connsiteY457" fmla="*/ 9347389 h 9738027"/>
                <a:gd name="connsiteX458" fmla="*/ 8044315 w 14030783"/>
                <a:gd name="connsiteY458" fmla="*/ 9335483 h 9738027"/>
                <a:gd name="connsiteX459" fmla="*/ 8103847 w 14030783"/>
                <a:gd name="connsiteY459" fmla="*/ 9397396 h 9738027"/>
                <a:gd name="connsiteX460" fmla="*/ 8207942 w 14030783"/>
                <a:gd name="connsiteY460" fmla="*/ 9437309 h 9738027"/>
                <a:gd name="connsiteX461" fmla="*/ 8253866 w 14030783"/>
                <a:gd name="connsiteY461" fmla="*/ 9392633 h 9738027"/>
                <a:gd name="connsiteX462" fmla="*/ 8294347 w 14030783"/>
                <a:gd name="connsiteY462" fmla="*/ 9401818 h 9738027"/>
                <a:gd name="connsiteX463" fmla="*/ 8337890 w 14030783"/>
                <a:gd name="connsiteY463" fmla="*/ 9438217 h 9738027"/>
                <a:gd name="connsiteX464" fmla="*/ 8356259 w 14030783"/>
                <a:gd name="connsiteY464" fmla="*/ 9485502 h 9738027"/>
                <a:gd name="connsiteX465" fmla="*/ 8333808 w 14030783"/>
                <a:gd name="connsiteY465" fmla="*/ 9519633 h 9738027"/>
                <a:gd name="connsiteX466" fmla="*/ 8315778 w 14030783"/>
                <a:gd name="connsiteY466" fmla="*/ 9604564 h 9738027"/>
                <a:gd name="connsiteX467" fmla="*/ 8348095 w 14030783"/>
                <a:gd name="connsiteY467" fmla="*/ 9685413 h 9738027"/>
                <a:gd name="connsiteX468" fmla="*/ 8389257 w 14030783"/>
                <a:gd name="connsiteY468" fmla="*/ 9738027 h 9738027"/>
                <a:gd name="connsiteX469" fmla="*/ 8428264 w 14030783"/>
                <a:gd name="connsiteY469" fmla="*/ 9730657 h 9738027"/>
                <a:gd name="connsiteX470" fmla="*/ 8425202 w 14030783"/>
                <a:gd name="connsiteY470" fmla="*/ 9682578 h 9738027"/>
                <a:gd name="connsiteX471" fmla="*/ 8399235 w 14030783"/>
                <a:gd name="connsiteY471" fmla="*/ 9643571 h 9738027"/>
                <a:gd name="connsiteX472" fmla="*/ 8389937 w 14030783"/>
                <a:gd name="connsiteY472" fmla="*/ 9571453 h 9738027"/>
                <a:gd name="connsiteX473" fmla="*/ 8409214 w 14030783"/>
                <a:gd name="connsiteY473" fmla="*/ 9527684 h 9738027"/>
                <a:gd name="connsiteX474" fmla="*/ 8434841 w 14030783"/>
                <a:gd name="connsiteY474" fmla="*/ 9475977 h 9738027"/>
                <a:gd name="connsiteX475" fmla="*/ 8468178 w 14030783"/>
                <a:gd name="connsiteY475" fmla="*/ 9483120 h 9738027"/>
                <a:gd name="connsiteX476" fmla="*/ 8534853 w 14030783"/>
                <a:gd name="connsiteY476" fmla="*/ 9473595 h 9738027"/>
                <a:gd name="connsiteX477" fmla="*/ 8592684 w 14030783"/>
                <a:gd name="connsiteY477" fmla="*/ 9453185 h 9738027"/>
                <a:gd name="connsiteX478" fmla="*/ 8675007 w 14030783"/>
                <a:gd name="connsiteY478" fmla="*/ 9428465 h 9738027"/>
                <a:gd name="connsiteX479" fmla="*/ 8734991 w 14030783"/>
                <a:gd name="connsiteY479" fmla="*/ 9415877 h 9738027"/>
                <a:gd name="connsiteX480" fmla="*/ 8730116 w 14030783"/>
                <a:gd name="connsiteY480" fmla="*/ 9375964 h 9738027"/>
                <a:gd name="connsiteX481" fmla="*/ 8753928 w 14030783"/>
                <a:gd name="connsiteY481" fmla="*/ 9356914 h 9738027"/>
                <a:gd name="connsiteX482" fmla="*/ 8782503 w 14030783"/>
                <a:gd name="connsiteY482" fmla="*/ 9359295 h 9738027"/>
                <a:gd name="connsiteX483" fmla="*/ 8849178 w 14030783"/>
                <a:gd name="connsiteY483" fmla="*/ 9382314 h 9738027"/>
                <a:gd name="connsiteX484" fmla="*/ 8894876 w 14030783"/>
                <a:gd name="connsiteY484" fmla="*/ 9312577 h 9738027"/>
                <a:gd name="connsiteX485" fmla="*/ 8942047 w 14030783"/>
                <a:gd name="connsiteY485" fmla="*/ 9314052 h 9738027"/>
                <a:gd name="connsiteX486" fmla="*/ 8980147 w 14030783"/>
                <a:gd name="connsiteY486" fmla="*/ 9356914 h 9738027"/>
                <a:gd name="connsiteX487" fmla="*/ 9023009 w 14030783"/>
                <a:gd name="connsiteY487" fmla="*/ 9321195 h 9738027"/>
                <a:gd name="connsiteX488" fmla="*/ 9064511 w 14030783"/>
                <a:gd name="connsiteY488" fmla="*/ 9264272 h 9738027"/>
                <a:gd name="connsiteX489" fmla="*/ 9124723 w 14030783"/>
                <a:gd name="connsiteY489" fmla="*/ 9278106 h 9738027"/>
                <a:gd name="connsiteX490" fmla="*/ 9163503 w 14030783"/>
                <a:gd name="connsiteY490" fmla="*/ 9237852 h 9738027"/>
                <a:gd name="connsiteX491" fmla="*/ 9168266 w 14030783"/>
                <a:gd name="connsiteY491" fmla="*/ 9186258 h 9738027"/>
                <a:gd name="connsiteX492" fmla="*/ 9199222 w 14030783"/>
                <a:gd name="connsiteY492" fmla="*/ 9133077 h 9738027"/>
                <a:gd name="connsiteX493" fmla="*/ 9242084 w 14030783"/>
                <a:gd name="connsiteY493" fmla="*/ 9156889 h 9738027"/>
                <a:gd name="connsiteX494" fmla="*/ 9285174 w 14030783"/>
                <a:gd name="connsiteY494" fmla="*/ 9196690 h 9738027"/>
                <a:gd name="connsiteX495" fmla="*/ 9344478 w 14030783"/>
                <a:gd name="connsiteY495" fmla="*/ 9159270 h 9738027"/>
                <a:gd name="connsiteX496" fmla="*/ 9438367 w 14030783"/>
                <a:gd name="connsiteY496" fmla="*/ 9131943 h 9738027"/>
                <a:gd name="connsiteX497" fmla="*/ 9496878 w 14030783"/>
                <a:gd name="connsiteY497" fmla="*/ 9130695 h 9738027"/>
                <a:gd name="connsiteX498" fmla="*/ 9557316 w 14030783"/>
                <a:gd name="connsiteY498" fmla="*/ 9105521 h 9738027"/>
                <a:gd name="connsiteX499" fmla="*/ 9613446 w 14030783"/>
                <a:gd name="connsiteY499" fmla="*/ 9126046 h 9738027"/>
                <a:gd name="connsiteX500" fmla="*/ 9691007 w 14030783"/>
                <a:gd name="connsiteY500" fmla="*/ 9106543 h 9738027"/>
                <a:gd name="connsiteX501" fmla="*/ 9792153 w 14030783"/>
                <a:gd name="connsiteY501" fmla="*/ 9094977 h 9738027"/>
                <a:gd name="connsiteX502" fmla="*/ 9854973 w 14030783"/>
                <a:gd name="connsiteY502" fmla="*/ 9050866 h 9738027"/>
                <a:gd name="connsiteX503" fmla="*/ 9842159 w 14030783"/>
                <a:gd name="connsiteY503" fmla="*/ 9009252 h 9738027"/>
                <a:gd name="connsiteX504" fmla="*/ 9858034 w 14030783"/>
                <a:gd name="connsiteY504" fmla="*/ 8981583 h 9738027"/>
                <a:gd name="connsiteX505" fmla="*/ 9911216 w 14030783"/>
                <a:gd name="connsiteY505" fmla="*/ 8980677 h 9738027"/>
                <a:gd name="connsiteX506" fmla="*/ 9932534 w 14030783"/>
                <a:gd name="connsiteY506" fmla="*/ 8931350 h 9738027"/>
                <a:gd name="connsiteX507" fmla="*/ 9981519 w 14030783"/>
                <a:gd name="connsiteY507" fmla="*/ 8904022 h 9738027"/>
                <a:gd name="connsiteX508" fmla="*/ 10063162 w 14030783"/>
                <a:gd name="connsiteY508" fmla="*/ 8850956 h 9738027"/>
                <a:gd name="connsiteX509" fmla="*/ 10140723 w 14030783"/>
                <a:gd name="connsiteY509" fmla="*/ 8802650 h 9738027"/>
                <a:gd name="connsiteX510" fmla="*/ 10169524 w 14030783"/>
                <a:gd name="connsiteY510" fmla="*/ 8768632 h 9738027"/>
                <a:gd name="connsiteX511" fmla="*/ 10138795 w 14030783"/>
                <a:gd name="connsiteY511" fmla="*/ 8719646 h 9738027"/>
                <a:gd name="connsiteX512" fmla="*/ 10178256 w 14030783"/>
                <a:gd name="connsiteY512" fmla="*/ 8683474 h 9738027"/>
                <a:gd name="connsiteX513" fmla="*/ 10238467 w 14030783"/>
                <a:gd name="connsiteY513" fmla="*/ 8664197 h 9738027"/>
                <a:gd name="connsiteX514" fmla="*/ 10291535 w 14030783"/>
                <a:gd name="connsiteY514" fmla="*/ 8642539 h 9738027"/>
                <a:gd name="connsiteX515" fmla="*/ 10332470 w 14030783"/>
                <a:gd name="connsiteY515" fmla="*/ 8610902 h 9738027"/>
                <a:gd name="connsiteX516" fmla="*/ 10389847 w 14030783"/>
                <a:gd name="connsiteY516" fmla="*/ 8533002 h 9738027"/>
                <a:gd name="connsiteX517" fmla="*/ 10402207 w 14030783"/>
                <a:gd name="connsiteY517" fmla="*/ 8525971 h 9738027"/>
                <a:gd name="connsiteX518" fmla="*/ 10436905 w 14030783"/>
                <a:gd name="connsiteY518" fmla="*/ 8480274 h 9738027"/>
                <a:gd name="connsiteX519" fmla="*/ 10475232 w 14030783"/>
                <a:gd name="connsiteY519" fmla="*/ 8443875 h 9738027"/>
                <a:gd name="connsiteX520" fmla="*/ 10518321 w 14030783"/>
                <a:gd name="connsiteY520" fmla="*/ 8395343 h 9738027"/>
                <a:gd name="connsiteX521" fmla="*/ 10533516 w 14030783"/>
                <a:gd name="connsiteY521" fmla="*/ 8308257 h 9738027"/>
                <a:gd name="connsiteX522" fmla="*/ 10538052 w 14030783"/>
                <a:gd name="connsiteY522" fmla="*/ 8247819 h 9738027"/>
                <a:gd name="connsiteX523" fmla="*/ 10520816 w 14030783"/>
                <a:gd name="connsiteY523" fmla="*/ 8171052 h 9738027"/>
                <a:gd name="connsiteX524" fmla="*/ 10561864 w 14030783"/>
                <a:gd name="connsiteY524" fmla="*/ 8117643 h 9738027"/>
                <a:gd name="connsiteX525" fmla="*/ 10605407 w 14030783"/>
                <a:gd name="connsiteY525" fmla="*/ 8119571 h 9738027"/>
                <a:gd name="connsiteX526" fmla="*/ 10666072 w 14030783"/>
                <a:gd name="connsiteY526" fmla="*/ 8102676 h 9738027"/>
                <a:gd name="connsiteX527" fmla="*/ 10693627 w 14030783"/>
                <a:gd name="connsiteY527" fmla="*/ 8025569 h 9738027"/>
                <a:gd name="connsiteX528" fmla="*/ 10735128 w 14030783"/>
                <a:gd name="connsiteY528" fmla="*/ 7994839 h 9738027"/>
                <a:gd name="connsiteX529" fmla="*/ 10813823 w 14030783"/>
                <a:gd name="connsiteY529" fmla="*/ 7894940 h 9738027"/>
                <a:gd name="connsiteX530" fmla="*/ 10845233 w 14030783"/>
                <a:gd name="connsiteY530" fmla="*/ 7805246 h 9738027"/>
                <a:gd name="connsiteX531" fmla="*/ 10886394 w 14030783"/>
                <a:gd name="connsiteY531" fmla="*/ 7745488 h 9738027"/>
                <a:gd name="connsiteX532" fmla="*/ 10942297 w 14030783"/>
                <a:gd name="connsiteY532" fmla="*/ 7730520 h 9738027"/>
                <a:gd name="connsiteX533" fmla="*/ 10997292 w 14030783"/>
                <a:gd name="connsiteY533" fmla="*/ 7727685 h 9738027"/>
                <a:gd name="connsiteX534" fmla="*/ 10990829 w 14030783"/>
                <a:gd name="connsiteY534" fmla="*/ 7706028 h 9738027"/>
                <a:gd name="connsiteX535" fmla="*/ 10982778 w 14030783"/>
                <a:gd name="connsiteY535" fmla="*/ 7652732 h 9738027"/>
                <a:gd name="connsiteX536" fmla="*/ 10989695 w 14030783"/>
                <a:gd name="connsiteY536" fmla="*/ 7604427 h 9738027"/>
                <a:gd name="connsiteX537" fmla="*/ 10956584 w 14030783"/>
                <a:gd name="connsiteY537" fmla="*/ 7507590 h 9738027"/>
                <a:gd name="connsiteX538" fmla="*/ 10954430 w 14030783"/>
                <a:gd name="connsiteY538" fmla="*/ 7454521 h 9738027"/>
                <a:gd name="connsiteX539" fmla="*/ 11002735 w 14030783"/>
                <a:gd name="connsiteY539" fmla="*/ 7401681 h 9738027"/>
                <a:gd name="connsiteX540" fmla="*/ 11063741 w 14030783"/>
                <a:gd name="connsiteY540" fmla="*/ 7373333 h 9738027"/>
                <a:gd name="connsiteX541" fmla="*/ 11055349 w 14030783"/>
                <a:gd name="connsiteY541" fmla="*/ 7335800 h 9738027"/>
                <a:gd name="connsiteX542" fmla="*/ 11013734 w 14030783"/>
                <a:gd name="connsiteY542" fmla="*/ 7306998 h 9738027"/>
                <a:gd name="connsiteX543" fmla="*/ 10951368 w 14030783"/>
                <a:gd name="connsiteY543" fmla="*/ 7239643 h 9738027"/>
                <a:gd name="connsiteX544" fmla="*/ 10890703 w 14030783"/>
                <a:gd name="connsiteY544" fmla="*/ 7270371 h 9738027"/>
                <a:gd name="connsiteX545" fmla="*/ 10820966 w 14030783"/>
                <a:gd name="connsiteY545" fmla="*/ 7263001 h 9738027"/>
                <a:gd name="connsiteX546" fmla="*/ 10823121 w 14030783"/>
                <a:gd name="connsiteY546" fmla="*/ 7205171 h 9738027"/>
                <a:gd name="connsiteX547" fmla="*/ 10869045 w 14030783"/>
                <a:gd name="connsiteY547" fmla="*/ 7133053 h 9738027"/>
                <a:gd name="connsiteX548" fmla="*/ 10916103 w 14030783"/>
                <a:gd name="connsiteY548" fmla="*/ 7116158 h 9738027"/>
                <a:gd name="connsiteX549" fmla="*/ 10956130 w 14030783"/>
                <a:gd name="connsiteY549" fmla="*/ 7087357 h 9738027"/>
                <a:gd name="connsiteX550" fmla="*/ 11012486 w 14030783"/>
                <a:gd name="connsiteY550" fmla="*/ 7074769 h 9738027"/>
                <a:gd name="connsiteX551" fmla="*/ 11072244 w 14030783"/>
                <a:gd name="connsiteY551" fmla="*/ 7055039 h 9738027"/>
                <a:gd name="connsiteX552" fmla="*/ 10968491 w 14030783"/>
                <a:gd name="connsiteY552" fmla="*/ 6954120 h 9738027"/>
                <a:gd name="connsiteX553" fmla="*/ 10942070 w 14030783"/>
                <a:gd name="connsiteY553" fmla="*/ 6879619 h 9738027"/>
                <a:gd name="connsiteX554" fmla="*/ 11036527 w 14030783"/>
                <a:gd name="connsiteY554" fmla="*/ 6886083 h 9738027"/>
                <a:gd name="connsiteX555" fmla="*/ 11084378 w 14030783"/>
                <a:gd name="connsiteY555" fmla="*/ 6856828 h 9738027"/>
                <a:gd name="connsiteX556" fmla="*/ 11026321 w 14030783"/>
                <a:gd name="connsiteY556" fmla="*/ 6788566 h 9738027"/>
                <a:gd name="connsiteX557" fmla="*/ 10953749 w 14030783"/>
                <a:gd name="connsiteY557" fmla="*/ 6740714 h 9738027"/>
                <a:gd name="connsiteX558" fmla="*/ 10948307 w 14030783"/>
                <a:gd name="connsiteY558" fmla="*/ 6692862 h 9738027"/>
                <a:gd name="connsiteX559" fmla="*/ 10895692 w 14030783"/>
                <a:gd name="connsiteY559" fmla="*/ 6668143 h 9738027"/>
                <a:gd name="connsiteX560" fmla="*/ 10852603 w 14030783"/>
                <a:gd name="connsiteY560" fmla="*/ 6633671 h 9738027"/>
                <a:gd name="connsiteX561" fmla="*/ 10842851 w 14030783"/>
                <a:gd name="connsiteY561" fmla="*/ 6556790 h 9738027"/>
                <a:gd name="connsiteX562" fmla="*/ 10832646 w 14030783"/>
                <a:gd name="connsiteY562" fmla="*/ 6494198 h 9738027"/>
                <a:gd name="connsiteX563" fmla="*/ 10779578 w 14030783"/>
                <a:gd name="connsiteY563" fmla="*/ 6367878 h 9738027"/>
                <a:gd name="connsiteX564" fmla="*/ 10750549 w 14030783"/>
                <a:gd name="connsiteY564" fmla="*/ 6247228 h 9738027"/>
                <a:gd name="connsiteX565" fmla="*/ 10707007 w 14030783"/>
                <a:gd name="connsiteY565" fmla="*/ 6218200 h 9738027"/>
                <a:gd name="connsiteX566" fmla="*/ 10658021 w 14030783"/>
                <a:gd name="connsiteY566" fmla="*/ 6155833 h 9738027"/>
                <a:gd name="connsiteX567" fmla="*/ 10547349 w 14030783"/>
                <a:gd name="connsiteY567" fmla="*/ 6072831 h 9738027"/>
                <a:gd name="connsiteX568" fmla="*/ 10465027 w 14030783"/>
                <a:gd name="connsiteY568" fmla="*/ 6005701 h 9738027"/>
                <a:gd name="connsiteX569" fmla="*/ 10480221 w 14030783"/>
                <a:gd name="connsiteY569" fmla="*/ 5885505 h 9738027"/>
                <a:gd name="connsiteX570" fmla="*/ 10547803 w 14030783"/>
                <a:gd name="connsiteY570" fmla="*/ 5822232 h 9738027"/>
                <a:gd name="connsiteX571" fmla="*/ 10634435 w 14030783"/>
                <a:gd name="connsiteY571" fmla="*/ 5724714 h 9738027"/>
                <a:gd name="connsiteX572" fmla="*/ 10668453 w 14030783"/>
                <a:gd name="connsiteY572" fmla="*/ 5637402 h 9738027"/>
                <a:gd name="connsiteX573" fmla="*/ 10711996 w 14030783"/>
                <a:gd name="connsiteY573" fmla="*/ 5604745 h 9738027"/>
                <a:gd name="connsiteX574" fmla="*/ 10789103 w 14030783"/>
                <a:gd name="connsiteY574" fmla="*/ 5627196 h 9738027"/>
                <a:gd name="connsiteX575" fmla="*/ 10799989 w 14030783"/>
                <a:gd name="connsiteY575" fmla="*/ 5560067 h 9738027"/>
                <a:gd name="connsiteX576" fmla="*/ 10853057 w 14030783"/>
                <a:gd name="connsiteY576" fmla="*/ 5502464 h 9738027"/>
                <a:gd name="connsiteX577" fmla="*/ 10929936 w 14030783"/>
                <a:gd name="connsiteY577" fmla="*/ 5468446 h 9738027"/>
                <a:gd name="connsiteX578" fmla="*/ 10997292 w 14030783"/>
                <a:gd name="connsiteY578" fmla="*/ 5463457 h 9738027"/>
                <a:gd name="connsiteX579" fmla="*/ 11027909 w 14030783"/>
                <a:gd name="connsiteY579" fmla="*/ 5434655 h 9738027"/>
                <a:gd name="connsiteX580" fmla="*/ 11090501 w 14030783"/>
                <a:gd name="connsiteY580" fmla="*/ 5395875 h 9738027"/>
                <a:gd name="connsiteX581" fmla="*/ 11200492 w 14030783"/>
                <a:gd name="connsiteY581" fmla="*/ 5361857 h 9738027"/>
                <a:gd name="connsiteX582" fmla="*/ 11244035 w 14030783"/>
                <a:gd name="connsiteY582" fmla="*/ 5332828 h 9738027"/>
                <a:gd name="connsiteX583" fmla="*/ 11200492 w 14030783"/>
                <a:gd name="connsiteY583" fmla="*/ 5303800 h 9738027"/>
                <a:gd name="connsiteX584" fmla="*/ 10910207 w 14030783"/>
                <a:gd name="connsiteY584" fmla="*/ 5260257 h 9738027"/>
                <a:gd name="connsiteX585" fmla="*/ 10866664 w 14030783"/>
                <a:gd name="connsiteY585" fmla="*/ 5216714 h 9738027"/>
                <a:gd name="connsiteX586" fmla="*/ 10721521 w 14030783"/>
                <a:gd name="connsiteY586" fmla="*/ 5274771 h 9738027"/>
                <a:gd name="connsiteX587" fmla="*/ 10663464 w 14030783"/>
                <a:gd name="connsiteY587" fmla="*/ 5303800 h 9738027"/>
                <a:gd name="connsiteX588" fmla="*/ 10576378 w 14030783"/>
                <a:gd name="connsiteY588" fmla="*/ 5390206 h 9738027"/>
                <a:gd name="connsiteX589" fmla="*/ 10479087 w 14030783"/>
                <a:gd name="connsiteY589" fmla="*/ 5361403 h 9738027"/>
                <a:gd name="connsiteX590" fmla="*/ 10407422 w 14030783"/>
                <a:gd name="connsiteY590" fmla="*/ 5317633 h 9738027"/>
                <a:gd name="connsiteX591" fmla="*/ 10387692 w 14030783"/>
                <a:gd name="connsiteY591" fmla="*/ 5245743 h 9738027"/>
                <a:gd name="connsiteX592" fmla="*/ 10402207 w 14030783"/>
                <a:gd name="connsiteY592" fmla="*/ 5187685 h 9738027"/>
                <a:gd name="connsiteX593" fmla="*/ 10431235 w 14030783"/>
                <a:gd name="connsiteY593" fmla="*/ 5144143 h 9738027"/>
                <a:gd name="connsiteX594" fmla="*/ 10387692 w 14030783"/>
                <a:gd name="connsiteY594" fmla="*/ 5115114 h 9738027"/>
                <a:gd name="connsiteX595" fmla="*/ 10329635 w 14030783"/>
                <a:gd name="connsiteY595" fmla="*/ 5100600 h 9738027"/>
                <a:gd name="connsiteX596" fmla="*/ 10242549 w 14030783"/>
                <a:gd name="connsiteY596" fmla="*/ 5071571 h 9738027"/>
                <a:gd name="connsiteX597" fmla="*/ 10199007 w 14030783"/>
                <a:gd name="connsiteY597" fmla="*/ 5057057 h 9738027"/>
                <a:gd name="connsiteX598" fmla="*/ 10112602 w 14030783"/>
                <a:gd name="connsiteY598" fmla="*/ 5028028 h 9738027"/>
                <a:gd name="connsiteX599" fmla="*/ 10083346 w 14030783"/>
                <a:gd name="connsiteY599" fmla="*/ 4921665 h 9738027"/>
                <a:gd name="connsiteX600" fmla="*/ 10088789 w 14030783"/>
                <a:gd name="connsiteY600" fmla="*/ 4868598 h 9738027"/>
                <a:gd name="connsiteX601" fmla="*/ 10141403 w 14030783"/>
                <a:gd name="connsiteY601" fmla="*/ 4758381 h 9738027"/>
                <a:gd name="connsiteX602" fmla="*/ 10227809 w 14030783"/>
                <a:gd name="connsiteY602" fmla="*/ 4753164 h 9738027"/>
                <a:gd name="connsiteX603" fmla="*/ 10301060 w 14030783"/>
                <a:gd name="connsiteY603" fmla="*/ 4791490 h 9738027"/>
                <a:gd name="connsiteX604" fmla="*/ 10350727 w 14030783"/>
                <a:gd name="connsiteY604" fmla="*/ 4762462 h 9738027"/>
                <a:gd name="connsiteX605" fmla="*/ 10404021 w 14030783"/>
                <a:gd name="connsiteY605" fmla="*/ 4752710 h 9738027"/>
                <a:gd name="connsiteX606" fmla="*/ 10461851 w 14030783"/>
                <a:gd name="connsiteY606" fmla="*/ 4698963 h 9738027"/>
                <a:gd name="connsiteX607" fmla="*/ 10486117 w 14030783"/>
                <a:gd name="connsiteY607" fmla="*/ 4607114 h 9738027"/>
                <a:gd name="connsiteX608" fmla="*/ 10530341 w 14030783"/>
                <a:gd name="connsiteY608" fmla="*/ 4532502 h 9738027"/>
                <a:gd name="connsiteX609" fmla="*/ 10634435 w 14030783"/>
                <a:gd name="connsiteY609" fmla="*/ 4520028 h 9738027"/>
                <a:gd name="connsiteX610" fmla="*/ 10677978 w 14030783"/>
                <a:gd name="connsiteY610" fmla="*/ 4491000 h 9738027"/>
                <a:gd name="connsiteX611" fmla="*/ 10750549 w 14030783"/>
                <a:gd name="connsiteY611" fmla="*/ 4403914 h 9738027"/>
                <a:gd name="connsiteX612" fmla="*/ 10794092 w 14030783"/>
                <a:gd name="connsiteY612" fmla="*/ 4360371 h 9738027"/>
                <a:gd name="connsiteX613" fmla="*/ 10814503 w 14030783"/>
                <a:gd name="connsiteY613" fmla="*/ 4302314 h 9738027"/>
                <a:gd name="connsiteX614" fmla="*/ 10887528 w 14030783"/>
                <a:gd name="connsiteY614" fmla="*/ 4251514 h 9738027"/>
                <a:gd name="connsiteX615" fmla="*/ 11016116 w 14030783"/>
                <a:gd name="connsiteY615" fmla="*/ 4232464 h 9738027"/>
                <a:gd name="connsiteX616" fmla="*/ 11142209 w 14030783"/>
                <a:gd name="connsiteY616" fmla="*/ 4307983 h 9738027"/>
                <a:gd name="connsiteX617" fmla="*/ 11165794 w 14030783"/>
                <a:gd name="connsiteY617" fmla="*/ 4433170 h 9738027"/>
                <a:gd name="connsiteX618" fmla="*/ 11117489 w 14030783"/>
                <a:gd name="connsiteY618" fmla="*/ 4505514 h 9738027"/>
                <a:gd name="connsiteX619" fmla="*/ 11087553 w 14030783"/>
                <a:gd name="connsiteY619" fmla="*/ 4551552 h 9738027"/>
                <a:gd name="connsiteX620" fmla="*/ 11088687 w 14030783"/>
                <a:gd name="connsiteY620" fmla="*/ 4577632 h 9738027"/>
                <a:gd name="connsiteX621" fmla="*/ 11026321 w 14030783"/>
                <a:gd name="connsiteY621" fmla="*/ 4592600 h 9738027"/>
                <a:gd name="connsiteX622" fmla="*/ 11011807 w 14030783"/>
                <a:gd name="connsiteY622" fmla="*/ 4650657 h 9738027"/>
                <a:gd name="connsiteX623" fmla="*/ 11098892 w 14030783"/>
                <a:gd name="connsiteY623" fmla="*/ 4665171 h 9738027"/>
                <a:gd name="connsiteX624" fmla="*/ 11055349 w 14030783"/>
                <a:gd name="connsiteY624" fmla="*/ 4708714 h 9738027"/>
                <a:gd name="connsiteX625" fmla="*/ 11040835 w 14030783"/>
                <a:gd name="connsiteY625" fmla="*/ 4752257 h 9738027"/>
                <a:gd name="connsiteX626" fmla="*/ 11055349 w 14030783"/>
                <a:gd name="connsiteY626" fmla="*/ 4781285 h 9738027"/>
                <a:gd name="connsiteX627" fmla="*/ 11098892 w 14030783"/>
                <a:gd name="connsiteY627" fmla="*/ 4737743 h 9738027"/>
                <a:gd name="connsiteX628" fmla="*/ 11229521 w 14030783"/>
                <a:gd name="connsiteY628" fmla="*/ 4650657 h 9738027"/>
                <a:gd name="connsiteX629" fmla="*/ 11287578 w 14030783"/>
                <a:gd name="connsiteY629" fmla="*/ 4636143 h 9738027"/>
                <a:gd name="connsiteX630" fmla="*/ 11374664 w 14030783"/>
                <a:gd name="connsiteY630" fmla="*/ 4592600 h 9738027"/>
                <a:gd name="connsiteX631" fmla="*/ 11461749 w 14030783"/>
                <a:gd name="connsiteY631" fmla="*/ 4549057 h 9738027"/>
                <a:gd name="connsiteX632" fmla="*/ 11577864 w 14030783"/>
                <a:gd name="connsiteY632" fmla="*/ 4549057 h 9738027"/>
                <a:gd name="connsiteX0" fmla="*/ 11577864 w 14030783"/>
                <a:gd name="connsiteY0" fmla="*/ 4549057 h 9738027"/>
                <a:gd name="connsiteX1" fmla="*/ 11650435 w 14030783"/>
                <a:gd name="connsiteY1" fmla="*/ 4520028 h 9738027"/>
                <a:gd name="connsiteX2" fmla="*/ 11693978 w 14030783"/>
                <a:gd name="connsiteY2" fmla="*/ 4432943 h 9738027"/>
                <a:gd name="connsiteX3" fmla="*/ 11810092 w 14030783"/>
                <a:gd name="connsiteY3" fmla="*/ 4389400 h 9738027"/>
                <a:gd name="connsiteX4" fmla="*/ 11897178 w 14030783"/>
                <a:gd name="connsiteY4" fmla="*/ 4360371 h 9738027"/>
                <a:gd name="connsiteX5" fmla="*/ 11940721 w 14030783"/>
                <a:gd name="connsiteY5" fmla="*/ 4331343 h 9738027"/>
                <a:gd name="connsiteX6" fmla="*/ 11984264 w 14030783"/>
                <a:gd name="connsiteY6" fmla="*/ 4316828 h 9738027"/>
                <a:gd name="connsiteX7" fmla="*/ 12027807 w 14030783"/>
                <a:gd name="connsiteY7" fmla="*/ 4273285 h 9738027"/>
                <a:gd name="connsiteX8" fmla="*/ 12085864 w 14030783"/>
                <a:gd name="connsiteY8" fmla="*/ 4186200 h 9738027"/>
                <a:gd name="connsiteX9" fmla="*/ 12158435 w 14030783"/>
                <a:gd name="connsiteY9" fmla="*/ 4070085 h 9738027"/>
                <a:gd name="connsiteX10" fmla="*/ 12347121 w 14030783"/>
                <a:gd name="connsiteY10" fmla="*/ 4084600 h 9738027"/>
                <a:gd name="connsiteX11" fmla="*/ 12390664 w 14030783"/>
                <a:gd name="connsiteY11" fmla="*/ 4099114 h 9738027"/>
                <a:gd name="connsiteX12" fmla="*/ 12521292 w 14030783"/>
                <a:gd name="connsiteY12" fmla="*/ 4084600 h 9738027"/>
                <a:gd name="connsiteX13" fmla="*/ 12506778 w 14030783"/>
                <a:gd name="connsiteY13" fmla="*/ 4026543 h 9738027"/>
                <a:gd name="connsiteX14" fmla="*/ 12477749 w 14030783"/>
                <a:gd name="connsiteY14" fmla="*/ 3983000 h 9738027"/>
                <a:gd name="connsiteX15" fmla="*/ 12492264 w 14030783"/>
                <a:gd name="connsiteY15" fmla="*/ 3939457 h 9738027"/>
                <a:gd name="connsiteX16" fmla="*/ 12695464 w 14030783"/>
                <a:gd name="connsiteY16" fmla="*/ 3895914 h 9738027"/>
                <a:gd name="connsiteX17" fmla="*/ 12724492 w 14030783"/>
                <a:gd name="connsiteY17" fmla="*/ 3852371 h 9738027"/>
                <a:gd name="connsiteX18" fmla="*/ 12826092 w 14030783"/>
                <a:gd name="connsiteY18" fmla="*/ 3808828 h 9738027"/>
                <a:gd name="connsiteX19" fmla="*/ 12855121 w 14030783"/>
                <a:gd name="connsiteY19" fmla="*/ 3765285 h 9738027"/>
                <a:gd name="connsiteX20" fmla="*/ 12869635 w 14030783"/>
                <a:gd name="connsiteY20" fmla="*/ 3649171 h 9738027"/>
                <a:gd name="connsiteX21" fmla="*/ 12971235 w 14030783"/>
                <a:gd name="connsiteY21" fmla="*/ 3663685 h 9738027"/>
                <a:gd name="connsiteX22" fmla="*/ 13014778 w 14030783"/>
                <a:gd name="connsiteY22" fmla="*/ 3707228 h 9738027"/>
                <a:gd name="connsiteX23" fmla="*/ 13058321 w 14030783"/>
                <a:gd name="connsiteY23" fmla="*/ 3721743 h 9738027"/>
                <a:gd name="connsiteX24" fmla="*/ 13174435 w 14030783"/>
                <a:gd name="connsiteY24" fmla="*/ 3678200 h 9738027"/>
                <a:gd name="connsiteX25" fmla="*/ 13203464 w 14030783"/>
                <a:gd name="connsiteY25" fmla="*/ 3620143 h 9738027"/>
                <a:gd name="connsiteX26" fmla="*/ 13188949 w 14030783"/>
                <a:gd name="connsiteY26" fmla="*/ 3533057 h 9738027"/>
                <a:gd name="connsiteX27" fmla="*/ 13159921 w 14030783"/>
                <a:gd name="connsiteY27" fmla="*/ 3387914 h 9738027"/>
                <a:gd name="connsiteX28" fmla="*/ 13145407 w 14030783"/>
                <a:gd name="connsiteY28" fmla="*/ 3155685 h 9738027"/>
                <a:gd name="connsiteX29" fmla="*/ 13145407 w 14030783"/>
                <a:gd name="connsiteY29" fmla="*/ 3054085 h 9738027"/>
                <a:gd name="connsiteX30" fmla="*/ 13276035 w 14030783"/>
                <a:gd name="connsiteY30" fmla="*/ 2967000 h 9738027"/>
                <a:gd name="connsiteX31" fmla="*/ 13319578 w 14030783"/>
                <a:gd name="connsiteY31" fmla="*/ 2937971 h 9738027"/>
                <a:gd name="connsiteX32" fmla="*/ 13609864 w 14030783"/>
                <a:gd name="connsiteY32" fmla="*/ 2937971 h 9738027"/>
                <a:gd name="connsiteX33" fmla="*/ 13624378 w 14030783"/>
                <a:gd name="connsiteY33" fmla="*/ 2894428 h 9738027"/>
                <a:gd name="connsiteX34" fmla="*/ 13653407 w 14030783"/>
                <a:gd name="connsiteY34" fmla="*/ 2778314 h 9738027"/>
                <a:gd name="connsiteX35" fmla="*/ 13682435 w 14030783"/>
                <a:gd name="connsiteY35" fmla="*/ 2734771 h 9738027"/>
                <a:gd name="connsiteX36" fmla="*/ 13725978 w 14030783"/>
                <a:gd name="connsiteY36" fmla="*/ 2633171 h 9738027"/>
                <a:gd name="connsiteX37" fmla="*/ 13813064 w 14030783"/>
                <a:gd name="connsiteY37" fmla="*/ 2604143 h 9738027"/>
                <a:gd name="connsiteX38" fmla="*/ 13842092 w 14030783"/>
                <a:gd name="connsiteY38" fmla="*/ 2517057 h 9738027"/>
                <a:gd name="connsiteX39" fmla="*/ 13856607 w 14030783"/>
                <a:gd name="connsiteY39" fmla="*/ 2473514 h 9738027"/>
                <a:gd name="connsiteX40" fmla="*/ 13871121 w 14030783"/>
                <a:gd name="connsiteY40" fmla="*/ 2212257 h 9738027"/>
                <a:gd name="connsiteX41" fmla="*/ 13914664 w 14030783"/>
                <a:gd name="connsiteY41" fmla="*/ 2168714 h 9738027"/>
                <a:gd name="connsiteX42" fmla="*/ 13972721 w 14030783"/>
                <a:gd name="connsiteY42" fmla="*/ 2154200 h 9738027"/>
                <a:gd name="connsiteX43" fmla="*/ 14016264 w 14030783"/>
                <a:gd name="connsiteY43" fmla="*/ 2139685 h 9738027"/>
                <a:gd name="connsiteX44" fmla="*/ 14016264 w 14030783"/>
                <a:gd name="connsiteY44" fmla="*/ 2009057 h 9738027"/>
                <a:gd name="connsiteX45" fmla="*/ 14001749 w 14030783"/>
                <a:gd name="connsiteY45" fmla="*/ 1892943 h 9738027"/>
                <a:gd name="connsiteX46" fmla="*/ 13914664 w 14030783"/>
                <a:gd name="connsiteY46" fmla="*/ 1863914 h 9738027"/>
                <a:gd name="connsiteX47" fmla="*/ 13740492 w 14030783"/>
                <a:gd name="connsiteY47" fmla="*/ 1878428 h 9738027"/>
                <a:gd name="connsiteX48" fmla="*/ 13696949 w 14030783"/>
                <a:gd name="connsiteY48" fmla="*/ 1892943 h 9738027"/>
                <a:gd name="connsiteX49" fmla="*/ 13667921 w 14030783"/>
                <a:gd name="connsiteY49" fmla="*/ 1936485 h 9738027"/>
                <a:gd name="connsiteX50" fmla="*/ 13624378 w 14030783"/>
                <a:gd name="connsiteY50" fmla="*/ 1980028 h 9738027"/>
                <a:gd name="connsiteX51" fmla="*/ 13580835 w 14030783"/>
                <a:gd name="connsiteY51" fmla="*/ 2009057 h 9738027"/>
                <a:gd name="connsiteX52" fmla="*/ 13493749 w 14030783"/>
                <a:gd name="connsiteY52" fmla="*/ 2038085 h 9738027"/>
                <a:gd name="connsiteX53" fmla="*/ 13450207 w 14030783"/>
                <a:gd name="connsiteY53" fmla="*/ 2067114 h 9738027"/>
                <a:gd name="connsiteX54" fmla="*/ 13159921 w 14030783"/>
                <a:gd name="connsiteY54" fmla="*/ 2038085 h 9738027"/>
                <a:gd name="connsiteX55" fmla="*/ 13145407 w 14030783"/>
                <a:gd name="connsiteY55" fmla="*/ 1994543 h 9738027"/>
                <a:gd name="connsiteX56" fmla="*/ 13116378 w 14030783"/>
                <a:gd name="connsiteY56" fmla="*/ 1951000 h 9738027"/>
                <a:gd name="connsiteX57" fmla="*/ 13159921 w 14030783"/>
                <a:gd name="connsiteY57" fmla="*/ 1762314 h 9738027"/>
                <a:gd name="connsiteX58" fmla="*/ 13145407 w 14030783"/>
                <a:gd name="connsiteY58" fmla="*/ 1689743 h 9738027"/>
                <a:gd name="connsiteX59" fmla="*/ 13087349 w 14030783"/>
                <a:gd name="connsiteY59" fmla="*/ 1675228 h 9738027"/>
                <a:gd name="connsiteX60" fmla="*/ 12971235 w 14030783"/>
                <a:gd name="connsiteY60" fmla="*/ 1660714 h 9738027"/>
                <a:gd name="connsiteX61" fmla="*/ 12884149 w 14030783"/>
                <a:gd name="connsiteY61" fmla="*/ 1588143 h 9738027"/>
                <a:gd name="connsiteX62" fmla="*/ 12840607 w 14030783"/>
                <a:gd name="connsiteY62" fmla="*/ 1544600 h 9738027"/>
                <a:gd name="connsiteX63" fmla="*/ 12797064 w 14030783"/>
                <a:gd name="connsiteY63" fmla="*/ 1530085 h 9738027"/>
                <a:gd name="connsiteX64" fmla="*/ 12753521 w 14030783"/>
                <a:gd name="connsiteY64" fmla="*/ 1501057 h 9738027"/>
                <a:gd name="connsiteX65" fmla="*/ 12637407 w 14030783"/>
                <a:gd name="connsiteY65" fmla="*/ 1486543 h 9738027"/>
                <a:gd name="connsiteX66" fmla="*/ 12579349 w 14030783"/>
                <a:gd name="connsiteY66" fmla="*/ 1457514 h 9738027"/>
                <a:gd name="connsiteX67" fmla="*/ 12492264 w 14030783"/>
                <a:gd name="connsiteY67" fmla="*/ 1428485 h 9738027"/>
                <a:gd name="connsiteX68" fmla="*/ 12419692 w 14030783"/>
                <a:gd name="connsiteY68" fmla="*/ 1457514 h 9738027"/>
                <a:gd name="connsiteX69" fmla="*/ 12376149 w 14030783"/>
                <a:gd name="connsiteY69" fmla="*/ 1472028 h 9738027"/>
                <a:gd name="connsiteX70" fmla="*/ 12347121 w 14030783"/>
                <a:gd name="connsiteY70" fmla="*/ 1196257 h 9738027"/>
                <a:gd name="connsiteX71" fmla="*/ 12318092 w 14030783"/>
                <a:gd name="connsiteY71" fmla="*/ 1152714 h 9738027"/>
                <a:gd name="connsiteX72" fmla="*/ 12274549 w 14030783"/>
                <a:gd name="connsiteY72" fmla="*/ 1022085 h 9738027"/>
                <a:gd name="connsiteX73" fmla="*/ 12231007 w 14030783"/>
                <a:gd name="connsiteY73" fmla="*/ 978543 h 9738027"/>
                <a:gd name="connsiteX74" fmla="*/ 12201978 w 14030783"/>
                <a:gd name="connsiteY74" fmla="*/ 789857 h 9738027"/>
                <a:gd name="connsiteX75" fmla="*/ 12187464 w 14030783"/>
                <a:gd name="connsiteY75" fmla="*/ 731800 h 9738027"/>
                <a:gd name="connsiteX76" fmla="*/ 12172949 w 14030783"/>
                <a:gd name="connsiteY76" fmla="*/ 615685 h 9738027"/>
                <a:gd name="connsiteX77" fmla="*/ 12129407 w 14030783"/>
                <a:gd name="connsiteY77" fmla="*/ 514085 h 9738027"/>
                <a:gd name="connsiteX78" fmla="*/ 12114892 w 14030783"/>
                <a:gd name="connsiteY78" fmla="*/ 470543 h 9738027"/>
                <a:gd name="connsiteX79" fmla="*/ 12085864 w 14030783"/>
                <a:gd name="connsiteY79" fmla="*/ 427000 h 9738027"/>
                <a:gd name="connsiteX80" fmla="*/ 12056835 w 14030783"/>
                <a:gd name="connsiteY80" fmla="*/ 310885 h 9738027"/>
                <a:gd name="connsiteX81" fmla="*/ 12013292 w 14030783"/>
                <a:gd name="connsiteY81" fmla="*/ 223800 h 9738027"/>
                <a:gd name="connsiteX82" fmla="*/ 11926207 w 14030783"/>
                <a:gd name="connsiteY82" fmla="*/ 180257 h 9738027"/>
                <a:gd name="connsiteX83" fmla="*/ 11708492 w 14030783"/>
                <a:gd name="connsiteY83" fmla="*/ 136714 h 9738027"/>
                <a:gd name="connsiteX84" fmla="*/ 11664949 w 14030783"/>
                <a:gd name="connsiteY84" fmla="*/ 122200 h 9738027"/>
                <a:gd name="connsiteX85" fmla="*/ 11621407 w 14030783"/>
                <a:gd name="connsiteY85" fmla="*/ 93171 h 9738027"/>
                <a:gd name="connsiteX86" fmla="*/ 11505292 w 14030783"/>
                <a:gd name="connsiteY86" fmla="*/ 64143 h 9738027"/>
                <a:gd name="connsiteX87" fmla="*/ 11418207 w 14030783"/>
                <a:gd name="connsiteY87" fmla="*/ 35114 h 9738027"/>
                <a:gd name="connsiteX88" fmla="*/ 11374664 w 14030783"/>
                <a:gd name="connsiteY88" fmla="*/ 6085 h 9738027"/>
                <a:gd name="connsiteX89" fmla="*/ 11040835 w 14030783"/>
                <a:gd name="connsiteY89" fmla="*/ 35114 h 9738027"/>
                <a:gd name="connsiteX90" fmla="*/ 10997292 w 14030783"/>
                <a:gd name="connsiteY90" fmla="*/ 64143 h 9738027"/>
                <a:gd name="connsiteX91" fmla="*/ 10909980 w 14030783"/>
                <a:gd name="connsiteY91" fmla="*/ 59833 h 9738027"/>
                <a:gd name="connsiteX92" fmla="*/ 10842624 w 14030783"/>
                <a:gd name="connsiteY92" fmla="*/ 79337 h 9738027"/>
                <a:gd name="connsiteX93" fmla="*/ 10750549 w 14030783"/>
                <a:gd name="connsiteY93" fmla="*/ 165743 h 9738027"/>
                <a:gd name="connsiteX94" fmla="*/ 10680360 w 14030783"/>
                <a:gd name="connsiteY94" fmla="*/ 260539 h 9738027"/>
                <a:gd name="connsiteX95" fmla="*/ 10677978 w 14030783"/>
                <a:gd name="connsiteY95" fmla="*/ 339914 h 9738027"/>
                <a:gd name="connsiteX96" fmla="*/ 10765064 w 14030783"/>
                <a:gd name="connsiteY96" fmla="*/ 354428 h 9738027"/>
                <a:gd name="connsiteX97" fmla="*/ 10808607 w 14030783"/>
                <a:gd name="connsiteY97" fmla="*/ 368943 h 9738027"/>
                <a:gd name="connsiteX98" fmla="*/ 10823121 w 14030783"/>
                <a:gd name="connsiteY98" fmla="*/ 427000 h 9738027"/>
                <a:gd name="connsiteX99" fmla="*/ 10837635 w 14030783"/>
                <a:gd name="connsiteY99" fmla="*/ 470543 h 9738027"/>
                <a:gd name="connsiteX100" fmla="*/ 10823121 w 14030783"/>
                <a:gd name="connsiteY100" fmla="*/ 514085 h 9738027"/>
                <a:gd name="connsiteX101" fmla="*/ 10721521 w 14030783"/>
                <a:gd name="connsiteY101" fmla="*/ 572143 h 9738027"/>
                <a:gd name="connsiteX102" fmla="*/ 10677978 w 14030783"/>
                <a:gd name="connsiteY102" fmla="*/ 659228 h 9738027"/>
                <a:gd name="connsiteX103" fmla="*/ 10634435 w 14030783"/>
                <a:gd name="connsiteY103" fmla="*/ 688257 h 9738027"/>
                <a:gd name="connsiteX104" fmla="*/ 10590892 w 14030783"/>
                <a:gd name="connsiteY104" fmla="*/ 818885 h 9738027"/>
                <a:gd name="connsiteX105" fmla="*/ 10576378 w 14030783"/>
                <a:gd name="connsiteY105" fmla="*/ 862428 h 9738027"/>
                <a:gd name="connsiteX106" fmla="*/ 10532835 w 14030783"/>
                <a:gd name="connsiteY106" fmla="*/ 905971 h 9738027"/>
                <a:gd name="connsiteX107" fmla="*/ 10518321 w 14030783"/>
                <a:gd name="connsiteY107" fmla="*/ 949514 h 9738027"/>
                <a:gd name="connsiteX108" fmla="*/ 10489292 w 14030783"/>
                <a:gd name="connsiteY108" fmla="*/ 993057 h 9738027"/>
                <a:gd name="connsiteX109" fmla="*/ 10474778 w 14030783"/>
                <a:gd name="connsiteY109" fmla="*/ 1094657 h 9738027"/>
                <a:gd name="connsiteX110" fmla="*/ 10460264 w 14030783"/>
                <a:gd name="connsiteY110" fmla="*/ 1254314 h 9738027"/>
                <a:gd name="connsiteX111" fmla="*/ 10416721 w 14030783"/>
                <a:gd name="connsiteY111" fmla="*/ 1268828 h 9738027"/>
                <a:gd name="connsiteX112" fmla="*/ 10373178 w 14030783"/>
                <a:gd name="connsiteY112" fmla="*/ 1297857 h 9738027"/>
                <a:gd name="connsiteX113" fmla="*/ 10315121 w 14030783"/>
                <a:gd name="connsiteY113" fmla="*/ 1312371 h 9738027"/>
                <a:gd name="connsiteX114" fmla="*/ 10286092 w 14030783"/>
                <a:gd name="connsiteY114" fmla="*/ 1355914 h 9738027"/>
                <a:gd name="connsiteX115" fmla="*/ 10199007 w 14030783"/>
                <a:gd name="connsiteY115" fmla="*/ 1413971 h 9738027"/>
                <a:gd name="connsiteX116" fmla="*/ 10155464 w 14030783"/>
                <a:gd name="connsiteY116" fmla="*/ 1443000 h 9738027"/>
                <a:gd name="connsiteX117" fmla="*/ 10082892 w 14030783"/>
                <a:gd name="connsiteY117" fmla="*/ 1428485 h 9738027"/>
                <a:gd name="connsiteX118" fmla="*/ 10046720 w 14030783"/>
                <a:gd name="connsiteY118" fmla="*/ 1396849 h 9738027"/>
                <a:gd name="connsiteX119" fmla="*/ 9991271 w 14030783"/>
                <a:gd name="connsiteY119" fmla="*/ 1367820 h 9738027"/>
                <a:gd name="connsiteX120" fmla="*/ 9889897 w 14030783"/>
                <a:gd name="connsiteY120" fmla="*/ 1343554 h 9738027"/>
                <a:gd name="connsiteX121" fmla="*/ 9809956 w 14030783"/>
                <a:gd name="connsiteY121" fmla="*/ 1559568 h 9738027"/>
                <a:gd name="connsiteX122" fmla="*/ 9775258 w 14030783"/>
                <a:gd name="connsiteY122" fmla="*/ 1641438 h 9738027"/>
                <a:gd name="connsiteX123" fmla="*/ 9750765 w 14030783"/>
                <a:gd name="connsiteY123" fmla="*/ 1691896 h 9738027"/>
                <a:gd name="connsiteX124" fmla="*/ 9720717 w 14030783"/>
                <a:gd name="connsiteY124" fmla="*/ 1775014 h 9738027"/>
                <a:gd name="connsiteX125" fmla="*/ 9664586 w 14030783"/>
                <a:gd name="connsiteY125" fmla="*/ 1893170 h 9738027"/>
                <a:gd name="connsiteX126" fmla="*/ 9614354 w 14030783"/>
                <a:gd name="connsiteY126" fmla="*/ 1939093 h 9738027"/>
                <a:gd name="connsiteX127" fmla="*/ 9657442 w 14030783"/>
                <a:gd name="connsiteY127" fmla="*/ 1994543 h 9738027"/>
                <a:gd name="connsiteX128" fmla="*/ 9727860 w 14030783"/>
                <a:gd name="connsiteY128" fmla="*/ 2082195 h 9738027"/>
                <a:gd name="connsiteX129" fmla="*/ 9887063 w 14030783"/>
                <a:gd name="connsiteY129" fmla="*/ 2040694 h 9738027"/>
                <a:gd name="connsiteX130" fmla="*/ 9952264 w 14030783"/>
                <a:gd name="connsiteY130" fmla="*/ 2067114 h 9738027"/>
                <a:gd name="connsiteX131" fmla="*/ 10010321 w 14030783"/>
                <a:gd name="connsiteY131" fmla="*/ 2096143 h 9738027"/>
                <a:gd name="connsiteX132" fmla="*/ 10053864 w 14030783"/>
                <a:gd name="connsiteY132" fmla="*/ 2110657 h 9738027"/>
                <a:gd name="connsiteX133" fmla="*/ 10068378 w 14030783"/>
                <a:gd name="connsiteY133" fmla="*/ 2067114 h 9738027"/>
                <a:gd name="connsiteX134" fmla="*/ 10156485 w 14030783"/>
                <a:gd name="connsiteY134" fmla="*/ 2001233 h 9738027"/>
                <a:gd name="connsiteX135" fmla="*/ 10285865 w 14030783"/>
                <a:gd name="connsiteY135" fmla="*/ 2007129 h 9738027"/>
                <a:gd name="connsiteX136" fmla="*/ 10387692 w 14030783"/>
                <a:gd name="connsiteY136" fmla="*/ 2067114 h 9738027"/>
                <a:gd name="connsiteX137" fmla="*/ 10416721 w 14030783"/>
                <a:gd name="connsiteY137" fmla="*/ 2110657 h 9738027"/>
                <a:gd name="connsiteX138" fmla="*/ 10476933 w 14030783"/>
                <a:gd name="connsiteY138" fmla="*/ 2173930 h 9738027"/>
                <a:gd name="connsiteX139" fmla="*/ 10566399 w 14030783"/>
                <a:gd name="connsiteY139" fmla="*/ 2261243 h 9738027"/>
                <a:gd name="connsiteX140" fmla="*/ 10590892 w 14030783"/>
                <a:gd name="connsiteY140" fmla="*/ 2328371 h 9738027"/>
                <a:gd name="connsiteX141" fmla="*/ 10576378 w 14030783"/>
                <a:gd name="connsiteY141" fmla="*/ 2429971 h 9738027"/>
                <a:gd name="connsiteX142" fmla="*/ 10489292 w 14030783"/>
                <a:gd name="connsiteY142" fmla="*/ 2415457 h 9738027"/>
                <a:gd name="connsiteX143" fmla="*/ 10366035 w 14030783"/>
                <a:gd name="connsiteY143" fmla="*/ 2384614 h 9738027"/>
                <a:gd name="connsiteX144" fmla="*/ 10081191 w 14030783"/>
                <a:gd name="connsiteY144" fmla="*/ 2437115 h 9738027"/>
                <a:gd name="connsiteX145" fmla="*/ 10049554 w 14030783"/>
                <a:gd name="connsiteY145" fmla="*/ 2519439 h 9738027"/>
                <a:gd name="connsiteX146" fmla="*/ 9954417 w 14030783"/>
                <a:gd name="connsiteY146" fmla="*/ 2541550 h 9738027"/>
                <a:gd name="connsiteX147" fmla="*/ 9875498 w 14030783"/>
                <a:gd name="connsiteY147" fmla="*/ 2529870 h 9738027"/>
                <a:gd name="connsiteX148" fmla="*/ 9823336 w 14030783"/>
                <a:gd name="connsiteY148" fmla="*/ 2608678 h 9738027"/>
                <a:gd name="connsiteX149" fmla="*/ 9749064 w 14030783"/>
                <a:gd name="connsiteY149" fmla="*/ 2705743 h 9738027"/>
                <a:gd name="connsiteX150" fmla="*/ 9647464 w 14030783"/>
                <a:gd name="connsiteY150" fmla="*/ 2807343 h 9738027"/>
                <a:gd name="connsiteX151" fmla="*/ 9415235 w 14030783"/>
                <a:gd name="connsiteY151" fmla="*/ 2821857 h 9738027"/>
                <a:gd name="connsiteX152" fmla="*/ 9371692 w 14030783"/>
                <a:gd name="connsiteY152" fmla="*/ 2850885 h 9738027"/>
                <a:gd name="connsiteX153" fmla="*/ 9313635 w 14030783"/>
                <a:gd name="connsiteY153" fmla="*/ 2923457 h 9738027"/>
                <a:gd name="connsiteX154" fmla="*/ 9284607 w 14030783"/>
                <a:gd name="connsiteY154" fmla="*/ 2967000 h 9738027"/>
                <a:gd name="connsiteX155" fmla="*/ 9197521 w 14030783"/>
                <a:gd name="connsiteY155" fmla="*/ 3025057 h 9738027"/>
                <a:gd name="connsiteX156" fmla="*/ 9095921 w 14030783"/>
                <a:gd name="connsiteY156" fmla="*/ 3010543 h 9738027"/>
                <a:gd name="connsiteX157" fmla="*/ 9052378 w 14030783"/>
                <a:gd name="connsiteY157" fmla="*/ 2981514 h 9738027"/>
                <a:gd name="connsiteX158" fmla="*/ 8950778 w 14030783"/>
                <a:gd name="connsiteY158" fmla="*/ 2952485 h 9738027"/>
                <a:gd name="connsiteX159" fmla="*/ 8863692 w 14030783"/>
                <a:gd name="connsiteY159" fmla="*/ 2923457 h 9738027"/>
                <a:gd name="connsiteX160" fmla="*/ 8820149 w 14030783"/>
                <a:gd name="connsiteY160" fmla="*/ 2937971 h 9738027"/>
                <a:gd name="connsiteX161" fmla="*/ 8762092 w 14030783"/>
                <a:gd name="connsiteY161" fmla="*/ 3068600 h 9738027"/>
                <a:gd name="connsiteX162" fmla="*/ 8747578 w 14030783"/>
                <a:gd name="connsiteY162" fmla="*/ 3112143 h 9738027"/>
                <a:gd name="connsiteX163" fmla="*/ 8733064 w 14030783"/>
                <a:gd name="connsiteY163" fmla="*/ 3155685 h 9738027"/>
                <a:gd name="connsiteX164" fmla="*/ 8776607 w 14030783"/>
                <a:gd name="connsiteY164" fmla="*/ 3358885 h 9738027"/>
                <a:gd name="connsiteX165" fmla="*/ 8791121 w 14030783"/>
                <a:gd name="connsiteY165" fmla="*/ 3402428 h 9738027"/>
                <a:gd name="connsiteX166" fmla="*/ 8689521 w 14030783"/>
                <a:gd name="connsiteY166" fmla="*/ 3460485 h 9738027"/>
                <a:gd name="connsiteX167" fmla="*/ 8602435 w 14030783"/>
                <a:gd name="connsiteY167" fmla="*/ 3504028 h 9738027"/>
                <a:gd name="connsiteX168" fmla="*/ 8566035 w 14030783"/>
                <a:gd name="connsiteY168" fmla="*/ 3552107 h 9738027"/>
                <a:gd name="connsiteX169" fmla="*/ 8500835 w 14030783"/>
                <a:gd name="connsiteY169" fmla="*/ 3620143 h 9738027"/>
                <a:gd name="connsiteX170" fmla="*/ 8428490 w 14030783"/>
                <a:gd name="connsiteY170" fmla="*/ 3652459 h 9738027"/>
                <a:gd name="connsiteX171" fmla="*/ 8375423 w 14030783"/>
                <a:gd name="connsiteY171" fmla="*/ 3686024 h 9738027"/>
                <a:gd name="connsiteX172" fmla="*/ 8261010 w 14030783"/>
                <a:gd name="connsiteY172" fmla="*/ 3787170 h 9738027"/>
                <a:gd name="connsiteX173" fmla="*/ 8137751 w 14030783"/>
                <a:gd name="connsiteY173" fmla="*/ 3783882 h 9738027"/>
                <a:gd name="connsiteX174" fmla="*/ 7977641 w 14030783"/>
                <a:gd name="connsiteY174" fmla="*/ 3772203 h 9738027"/>
                <a:gd name="connsiteX175" fmla="*/ 7876721 w 14030783"/>
                <a:gd name="connsiteY175" fmla="*/ 3765285 h 9738027"/>
                <a:gd name="connsiteX176" fmla="*/ 7760607 w 14030783"/>
                <a:gd name="connsiteY176" fmla="*/ 3760750 h 9738027"/>
                <a:gd name="connsiteX177" fmla="*/ 7695632 w 14030783"/>
                <a:gd name="connsiteY177" fmla="*/ 3787397 h 9738027"/>
                <a:gd name="connsiteX178" fmla="*/ 7649709 w 14030783"/>
                <a:gd name="connsiteY178" fmla="*/ 3813818 h 9738027"/>
                <a:gd name="connsiteX179" fmla="*/ 7601403 w 14030783"/>
                <a:gd name="connsiteY179" fmla="*/ 3835702 h 9738027"/>
                <a:gd name="connsiteX180" fmla="*/ 7499349 w 14030783"/>
                <a:gd name="connsiteY180" fmla="*/ 3881400 h 9738027"/>
                <a:gd name="connsiteX181" fmla="*/ 7455807 w 14030783"/>
                <a:gd name="connsiteY181" fmla="*/ 3910428 h 9738027"/>
                <a:gd name="connsiteX182" fmla="*/ 7426778 w 14030783"/>
                <a:gd name="connsiteY182" fmla="*/ 3953971 h 9738027"/>
                <a:gd name="connsiteX183" fmla="*/ 7339692 w 14030783"/>
                <a:gd name="connsiteY183" fmla="*/ 3983000 h 9738027"/>
                <a:gd name="connsiteX184" fmla="*/ 7209064 w 14030783"/>
                <a:gd name="connsiteY184" fmla="*/ 4012028 h 9738027"/>
                <a:gd name="connsiteX185" fmla="*/ 7123678 w 14030783"/>
                <a:gd name="connsiteY185" fmla="*/ 3927551 h 9738027"/>
                <a:gd name="connsiteX186" fmla="*/ 7020378 w 14030783"/>
                <a:gd name="connsiteY186" fmla="*/ 3924943 h 9738027"/>
                <a:gd name="connsiteX187" fmla="*/ 6915604 w 14030783"/>
                <a:gd name="connsiteY187" fmla="*/ 3941952 h 9738027"/>
                <a:gd name="connsiteX188" fmla="*/ 6788149 w 14030783"/>
                <a:gd name="connsiteY188" fmla="*/ 3905213 h 9738027"/>
                <a:gd name="connsiteX189" fmla="*/ 6676571 w 14030783"/>
                <a:gd name="connsiteY189" fmla="*/ 3860989 h 9738027"/>
                <a:gd name="connsiteX190" fmla="*/ 6584722 w 14030783"/>
                <a:gd name="connsiteY190" fmla="*/ 3822435 h 9738027"/>
                <a:gd name="connsiteX191" fmla="*/ 6526892 w 14030783"/>
                <a:gd name="connsiteY191" fmla="*/ 3798396 h 9738027"/>
                <a:gd name="connsiteX192" fmla="*/ 6466680 w 14030783"/>
                <a:gd name="connsiteY192" fmla="*/ 3781501 h 9738027"/>
                <a:gd name="connsiteX193" fmla="*/ 6265635 w 14030783"/>
                <a:gd name="connsiteY193" fmla="*/ 3692714 h 9738027"/>
                <a:gd name="connsiteX194" fmla="*/ 6207578 w 14030783"/>
                <a:gd name="connsiteY194" fmla="*/ 3678200 h 9738027"/>
                <a:gd name="connsiteX195" fmla="*/ 5960835 w 14030783"/>
                <a:gd name="connsiteY195" fmla="*/ 3663685 h 9738027"/>
                <a:gd name="connsiteX196" fmla="*/ 5627007 w 14030783"/>
                <a:gd name="connsiteY196" fmla="*/ 3663685 h 9738027"/>
                <a:gd name="connsiteX197" fmla="*/ 5568949 w 14030783"/>
                <a:gd name="connsiteY197" fmla="*/ 3678200 h 9738027"/>
                <a:gd name="connsiteX198" fmla="*/ 5481864 w 14030783"/>
                <a:gd name="connsiteY198" fmla="*/ 3692714 h 9738027"/>
                <a:gd name="connsiteX199" fmla="*/ 5293178 w 14030783"/>
                <a:gd name="connsiteY199" fmla="*/ 3678200 h 9738027"/>
                <a:gd name="connsiteX200" fmla="*/ 5206092 w 14030783"/>
                <a:gd name="connsiteY200" fmla="*/ 3620143 h 9738027"/>
                <a:gd name="connsiteX201" fmla="*/ 5191578 w 14030783"/>
                <a:gd name="connsiteY201" fmla="*/ 3576600 h 9738027"/>
                <a:gd name="connsiteX202" fmla="*/ 5104492 w 14030783"/>
                <a:gd name="connsiteY202" fmla="*/ 3489514 h 9738027"/>
                <a:gd name="connsiteX203" fmla="*/ 5070701 w 14030783"/>
                <a:gd name="connsiteY203" fmla="*/ 3392450 h 9738027"/>
                <a:gd name="connsiteX204" fmla="*/ 5022623 w 14030783"/>
                <a:gd name="connsiteY204" fmla="*/ 3281325 h 9738027"/>
                <a:gd name="connsiteX205" fmla="*/ 5031921 w 14030783"/>
                <a:gd name="connsiteY205" fmla="*/ 3213743 h 9738027"/>
                <a:gd name="connsiteX206" fmla="*/ 4959349 w 14030783"/>
                <a:gd name="connsiteY206" fmla="*/ 3199228 h 9738027"/>
                <a:gd name="connsiteX207" fmla="*/ 4879408 w 14030783"/>
                <a:gd name="connsiteY207" fmla="*/ 3194693 h 9738027"/>
                <a:gd name="connsiteX208" fmla="*/ 4785178 w 14030783"/>
                <a:gd name="connsiteY208" fmla="*/ 3141171 h 9738027"/>
                <a:gd name="connsiteX209" fmla="*/ 4727121 w 14030783"/>
                <a:gd name="connsiteY209" fmla="*/ 3054085 h 9738027"/>
                <a:gd name="connsiteX210" fmla="*/ 4683578 w 14030783"/>
                <a:gd name="connsiteY210" fmla="*/ 3039571 h 9738027"/>
                <a:gd name="connsiteX211" fmla="*/ 4640035 w 14030783"/>
                <a:gd name="connsiteY211" fmla="*/ 3010543 h 9738027"/>
                <a:gd name="connsiteX212" fmla="*/ 4494892 w 14030783"/>
                <a:gd name="connsiteY212" fmla="*/ 2981514 h 9738027"/>
                <a:gd name="connsiteX213" fmla="*/ 4318113 w 14030783"/>
                <a:gd name="connsiteY213" fmla="*/ 2930828 h 9738027"/>
                <a:gd name="connsiteX214" fmla="*/ 4132035 w 14030783"/>
                <a:gd name="connsiteY214" fmla="*/ 2894428 h 9738027"/>
                <a:gd name="connsiteX215" fmla="*/ 4056856 w 14030783"/>
                <a:gd name="connsiteY215" fmla="*/ 2901119 h 9738027"/>
                <a:gd name="connsiteX216" fmla="*/ 3975213 w 14030783"/>
                <a:gd name="connsiteY216" fmla="*/ 2864946 h 9738027"/>
                <a:gd name="connsiteX217" fmla="*/ 3950948 w 14030783"/>
                <a:gd name="connsiteY217" fmla="*/ 2777520 h 9738027"/>
                <a:gd name="connsiteX218" fmla="*/ 4034292 w 14030783"/>
                <a:gd name="connsiteY218" fmla="*/ 2620358 h 9738027"/>
                <a:gd name="connsiteX219" fmla="*/ 4030435 w 14030783"/>
                <a:gd name="connsiteY219" fmla="*/ 2488028 h 9738027"/>
                <a:gd name="connsiteX220" fmla="*/ 3996871 w 14030783"/>
                <a:gd name="connsiteY220" fmla="*/ 2328144 h 9738027"/>
                <a:gd name="connsiteX221" fmla="*/ 3936433 w 14030783"/>
                <a:gd name="connsiteY221" fmla="*/ 2221328 h 9738027"/>
                <a:gd name="connsiteX222" fmla="*/ 3914321 w 14030783"/>
                <a:gd name="connsiteY222" fmla="*/ 2139685 h 9738027"/>
                <a:gd name="connsiteX223" fmla="*/ 3783466 w 14030783"/>
                <a:gd name="connsiteY223" fmla="*/ 1999305 h 9738027"/>
                <a:gd name="connsiteX224" fmla="*/ 3712823 w 14030783"/>
                <a:gd name="connsiteY224" fmla="*/ 1951226 h 9738027"/>
                <a:gd name="connsiteX225" fmla="*/ 3606913 w 14030783"/>
                <a:gd name="connsiteY225" fmla="*/ 1968122 h 9738027"/>
                <a:gd name="connsiteX226" fmla="*/ 3493407 w 14030783"/>
                <a:gd name="connsiteY226" fmla="*/ 1951000 h 9738027"/>
                <a:gd name="connsiteX227" fmla="*/ 3464378 w 14030783"/>
                <a:gd name="connsiteY227" fmla="*/ 1907457 h 9738027"/>
                <a:gd name="connsiteX228" fmla="*/ 3406321 w 14030783"/>
                <a:gd name="connsiteY228" fmla="*/ 1849400 h 9738027"/>
                <a:gd name="connsiteX229" fmla="*/ 3322524 w 14030783"/>
                <a:gd name="connsiteY229" fmla="*/ 1756418 h 9738027"/>
                <a:gd name="connsiteX230" fmla="*/ 3297577 w 14030783"/>
                <a:gd name="connsiteY230" fmla="*/ 1640757 h 9738027"/>
                <a:gd name="connsiteX231" fmla="*/ 3261178 w 14030783"/>
                <a:gd name="connsiteY231" fmla="*/ 1588143 h 9738027"/>
                <a:gd name="connsiteX232" fmla="*/ 3133158 w 14030783"/>
                <a:gd name="connsiteY232" fmla="*/ 1569319 h 9738027"/>
                <a:gd name="connsiteX233" fmla="*/ 3066255 w 14030783"/>
                <a:gd name="connsiteY233" fmla="*/ 1617626 h 9738027"/>
                <a:gd name="connsiteX234" fmla="*/ 3031557 w 14030783"/>
                <a:gd name="connsiteY234" fmla="*/ 1714235 h 9738027"/>
                <a:gd name="connsiteX235" fmla="*/ 3014435 w 14030783"/>
                <a:gd name="connsiteY235" fmla="*/ 1776828 h 9738027"/>
                <a:gd name="connsiteX236" fmla="*/ 2949235 w 14030783"/>
                <a:gd name="connsiteY236" fmla="*/ 1808012 h 9738027"/>
                <a:gd name="connsiteX237" fmla="*/ 2829379 w 14030783"/>
                <a:gd name="connsiteY237" fmla="*/ 1820258 h 9738027"/>
                <a:gd name="connsiteX238" fmla="*/ 2804998 w 14030783"/>
                <a:gd name="connsiteY238" fmla="*/ 1842257 h 9738027"/>
                <a:gd name="connsiteX239" fmla="*/ 2772682 w 14030783"/>
                <a:gd name="connsiteY239" fmla="*/ 1878428 h 9738027"/>
                <a:gd name="connsiteX240" fmla="*/ 2757942 w 14030783"/>
                <a:gd name="connsiteY240" fmla="*/ 1998851 h 9738027"/>
                <a:gd name="connsiteX241" fmla="*/ 2772001 w 14030783"/>
                <a:gd name="connsiteY241" fmla="*/ 2139913 h 9738027"/>
                <a:gd name="connsiteX242" fmla="*/ 2771547 w 14030783"/>
                <a:gd name="connsiteY242" fmla="*/ 2255572 h 9738027"/>
                <a:gd name="connsiteX243" fmla="*/ 2695121 w 14030783"/>
                <a:gd name="connsiteY243" fmla="*/ 2328371 h 9738027"/>
                <a:gd name="connsiteX244" fmla="*/ 2457904 w 14030783"/>
                <a:gd name="connsiteY244" fmla="*/ 2320320 h 9738027"/>
                <a:gd name="connsiteX245" fmla="*/ 2317749 w 14030783"/>
                <a:gd name="connsiteY245" fmla="*/ 2284828 h 9738027"/>
                <a:gd name="connsiteX246" fmla="*/ 2274207 w 14030783"/>
                <a:gd name="connsiteY246" fmla="*/ 2270314 h 9738027"/>
                <a:gd name="connsiteX247" fmla="*/ 2143578 w 14030783"/>
                <a:gd name="connsiteY247" fmla="*/ 2284828 h 9738027"/>
                <a:gd name="connsiteX248" fmla="*/ 2129064 w 14030783"/>
                <a:gd name="connsiteY248" fmla="*/ 2357400 h 9738027"/>
                <a:gd name="connsiteX249" fmla="*/ 2099808 w 14030783"/>
                <a:gd name="connsiteY249" fmla="*/ 2463763 h 9738027"/>
                <a:gd name="connsiteX250" fmla="*/ 2070553 w 14030783"/>
                <a:gd name="connsiteY250" fmla="*/ 2561053 h 9738027"/>
                <a:gd name="connsiteX251" fmla="*/ 2027464 w 14030783"/>
                <a:gd name="connsiteY251" fmla="*/ 2647459 h 9738027"/>
                <a:gd name="connsiteX252" fmla="*/ 2025309 w 14030783"/>
                <a:gd name="connsiteY252" fmla="*/ 2780695 h 9738027"/>
                <a:gd name="connsiteX253" fmla="*/ 2085295 w 14030783"/>
                <a:gd name="connsiteY253" fmla="*/ 2852813 h 9738027"/>
                <a:gd name="connsiteX254" fmla="*/ 2020093 w 14030783"/>
                <a:gd name="connsiteY254" fmla="*/ 2903953 h 9738027"/>
                <a:gd name="connsiteX255" fmla="*/ 1918493 w 14030783"/>
                <a:gd name="connsiteY255" fmla="*/ 2846576 h 9738027"/>
                <a:gd name="connsiteX256" fmla="*/ 1817348 w 14030783"/>
                <a:gd name="connsiteY256" fmla="*/ 2863245 h 9738027"/>
                <a:gd name="connsiteX257" fmla="*/ 1621064 w 14030783"/>
                <a:gd name="connsiteY257" fmla="*/ 2908943 h 9738027"/>
                <a:gd name="connsiteX258" fmla="*/ 1582510 w 14030783"/>
                <a:gd name="connsiteY258" fmla="*/ 2933435 h 9738027"/>
                <a:gd name="connsiteX259" fmla="*/ 1512773 w 14030783"/>
                <a:gd name="connsiteY259" fmla="*/ 2955320 h 9738027"/>
                <a:gd name="connsiteX260" fmla="*/ 1517309 w 14030783"/>
                <a:gd name="connsiteY260" fmla="*/ 3013150 h 9738027"/>
                <a:gd name="connsiteX261" fmla="*/ 1549173 w 14030783"/>
                <a:gd name="connsiteY261" fmla="*/ 3107153 h 9738027"/>
                <a:gd name="connsiteX262" fmla="*/ 1592716 w 14030783"/>
                <a:gd name="connsiteY262" fmla="*/ 3191403 h 9738027"/>
                <a:gd name="connsiteX263" fmla="*/ 1641135 w 14030783"/>
                <a:gd name="connsiteY263" fmla="*/ 3379977 h 9738027"/>
                <a:gd name="connsiteX264" fmla="*/ 1679235 w 14030783"/>
                <a:gd name="connsiteY264" fmla="*/ 3515708 h 9738027"/>
                <a:gd name="connsiteX265" fmla="*/ 1611766 w 14030783"/>
                <a:gd name="connsiteY265" fmla="*/ 3576373 h 9738027"/>
                <a:gd name="connsiteX266" fmla="*/ 1603941 w 14030783"/>
                <a:gd name="connsiteY266" fmla="*/ 3629214 h 9738027"/>
                <a:gd name="connsiteX267" fmla="*/ 1562554 w 14030783"/>
                <a:gd name="connsiteY267" fmla="*/ 3677633 h 9738027"/>
                <a:gd name="connsiteX268" fmla="*/ 1524454 w 14030783"/>
                <a:gd name="connsiteY268" fmla="*/ 3753833 h 9738027"/>
                <a:gd name="connsiteX269" fmla="*/ 1548492 w 14030783"/>
                <a:gd name="connsiteY269" fmla="*/ 3852371 h 9738027"/>
                <a:gd name="connsiteX270" fmla="*/ 1504949 w 14030783"/>
                <a:gd name="connsiteY270" fmla="*/ 3866885 h 9738027"/>
                <a:gd name="connsiteX271" fmla="*/ 1446892 w 14030783"/>
                <a:gd name="connsiteY271" fmla="*/ 3881400 h 9738027"/>
                <a:gd name="connsiteX272" fmla="*/ 1427615 w 14030783"/>
                <a:gd name="connsiteY272" fmla="*/ 3913037 h 9738027"/>
                <a:gd name="connsiteX273" fmla="*/ 1374548 w 14030783"/>
                <a:gd name="connsiteY273" fmla="*/ 3939910 h 9738027"/>
                <a:gd name="connsiteX274" fmla="*/ 1333386 w 14030783"/>
                <a:gd name="connsiteY274" fmla="*/ 3980845 h 9738027"/>
                <a:gd name="connsiteX275" fmla="*/ 1200149 w 14030783"/>
                <a:gd name="connsiteY275" fmla="*/ 4041057 h 9738027"/>
                <a:gd name="connsiteX276" fmla="*/ 1132114 w 14030783"/>
                <a:gd name="connsiteY276" fmla="*/ 4089135 h 9738027"/>
                <a:gd name="connsiteX277" fmla="*/ 1102858 w 14030783"/>
                <a:gd name="connsiteY277" fmla="*/ 4120319 h 9738027"/>
                <a:gd name="connsiteX278" fmla="*/ 1052398 w 14030783"/>
                <a:gd name="connsiteY278" fmla="*/ 4154337 h 9738027"/>
                <a:gd name="connsiteX279" fmla="*/ 996269 w 14030783"/>
                <a:gd name="connsiteY279" fmla="*/ 4183591 h 9738027"/>
                <a:gd name="connsiteX280" fmla="*/ 870857 w 14030783"/>
                <a:gd name="connsiteY280" fmla="*/ 4203322 h 9738027"/>
                <a:gd name="connsiteX281" fmla="*/ 759958 w 14030783"/>
                <a:gd name="connsiteY281" fmla="*/ 4204229 h 9738027"/>
                <a:gd name="connsiteX282" fmla="*/ 716642 w 14030783"/>
                <a:gd name="connsiteY282" fmla="*/ 4307531 h 9738027"/>
                <a:gd name="connsiteX283" fmla="*/ 648607 w 14030783"/>
                <a:gd name="connsiteY283" fmla="*/ 4389400 h 9738027"/>
                <a:gd name="connsiteX284" fmla="*/ 561521 w 14030783"/>
                <a:gd name="connsiteY284" fmla="*/ 4432943 h 9738027"/>
                <a:gd name="connsiteX285" fmla="*/ 474435 w 14030783"/>
                <a:gd name="connsiteY285" fmla="*/ 4418428 h 9738027"/>
                <a:gd name="connsiteX286" fmla="*/ 459921 w 14030783"/>
                <a:gd name="connsiteY286" fmla="*/ 4374885 h 9738027"/>
                <a:gd name="connsiteX287" fmla="*/ 416378 w 14030783"/>
                <a:gd name="connsiteY287" fmla="*/ 4345857 h 9738027"/>
                <a:gd name="connsiteX288" fmla="*/ 358321 w 14030783"/>
                <a:gd name="connsiteY288" fmla="*/ 4360371 h 9738027"/>
                <a:gd name="connsiteX289" fmla="*/ 300264 w 14030783"/>
                <a:gd name="connsiteY289" fmla="*/ 4403914 h 9738027"/>
                <a:gd name="connsiteX290" fmla="*/ 169635 w 14030783"/>
                <a:gd name="connsiteY290" fmla="*/ 4476485 h 9738027"/>
                <a:gd name="connsiteX291" fmla="*/ 103980 w 14030783"/>
                <a:gd name="connsiteY291" fmla="*/ 4551438 h 9738027"/>
                <a:gd name="connsiteX292" fmla="*/ 72571 w 14030783"/>
                <a:gd name="connsiteY292" fmla="*/ 4643287 h 9738027"/>
                <a:gd name="connsiteX293" fmla="*/ 453 w 14030783"/>
                <a:gd name="connsiteY293" fmla="*/ 4715858 h 9738027"/>
                <a:gd name="connsiteX294" fmla="*/ 52840 w 14030783"/>
                <a:gd name="connsiteY294" fmla="*/ 4784914 h 9738027"/>
                <a:gd name="connsiteX295" fmla="*/ 53521 w 14030783"/>
                <a:gd name="connsiteY295" fmla="*/ 4853857 h 9738027"/>
                <a:gd name="connsiteX296" fmla="*/ 111578 w 14030783"/>
                <a:gd name="connsiteY296" fmla="*/ 4868371 h 9738027"/>
                <a:gd name="connsiteX297" fmla="*/ 155121 w 14030783"/>
                <a:gd name="connsiteY297" fmla="*/ 4882885 h 9738027"/>
                <a:gd name="connsiteX298" fmla="*/ 256721 w 14030783"/>
                <a:gd name="connsiteY298" fmla="*/ 4984485 h 9738027"/>
                <a:gd name="connsiteX299" fmla="*/ 319086 w 14030783"/>
                <a:gd name="connsiteY299" fmla="*/ 5098219 h 9738027"/>
                <a:gd name="connsiteX300" fmla="*/ 304572 w 14030783"/>
                <a:gd name="connsiteY300" fmla="*/ 5294275 h 9738027"/>
                <a:gd name="connsiteX301" fmla="*/ 242207 w 14030783"/>
                <a:gd name="connsiteY301" fmla="*/ 5390885 h 9738027"/>
                <a:gd name="connsiteX302" fmla="*/ 300264 w 14030783"/>
                <a:gd name="connsiteY302" fmla="*/ 5419914 h 9738027"/>
                <a:gd name="connsiteX303" fmla="*/ 358321 w 14030783"/>
                <a:gd name="connsiteY303" fmla="*/ 5434428 h 9738027"/>
                <a:gd name="connsiteX304" fmla="*/ 401864 w 14030783"/>
                <a:gd name="connsiteY304" fmla="*/ 5463457 h 9738027"/>
                <a:gd name="connsiteX305" fmla="*/ 445407 w 14030783"/>
                <a:gd name="connsiteY305" fmla="*/ 5477971 h 9738027"/>
                <a:gd name="connsiteX306" fmla="*/ 567985 w 14030783"/>
                <a:gd name="connsiteY306" fmla="*/ 5522195 h 9738027"/>
                <a:gd name="connsiteX307" fmla="*/ 573201 w 14030783"/>
                <a:gd name="connsiteY307" fmla="*/ 5647380 h 9738027"/>
                <a:gd name="connsiteX308" fmla="*/ 587715 w 14030783"/>
                <a:gd name="connsiteY308" fmla="*/ 5739228 h 9738027"/>
                <a:gd name="connsiteX309" fmla="*/ 715282 w 14030783"/>
                <a:gd name="connsiteY309" fmla="*/ 5711333 h 9738027"/>
                <a:gd name="connsiteX310" fmla="*/ 754742 w 14030783"/>
                <a:gd name="connsiteY310" fmla="*/ 5764402 h 9738027"/>
                <a:gd name="connsiteX311" fmla="*/ 822778 w 14030783"/>
                <a:gd name="connsiteY311" fmla="*/ 5811800 h 9738027"/>
                <a:gd name="connsiteX312" fmla="*/ 982435 w 14030783"/>
                <a:gd name="connsiteY312" fmla="*/ 5826314 h 9738027"/>
                <a:gd name="connsiteX313" fmla="*/ 1061470 w 14030783"/>
                <a:gd name="connsiteY313" fmla="*/ 5855796 h 9738027"/>
                <a:gd name="connsiteX314" fmla="*/ 1064304 w 14030783"/>
                <a:gd name="connsiteY314" fmla="*/ 5925533 h 9738027"/>
                <a:gd name="connsiteX315" fmla="*/ 1069295 w 14030783"/>
                <a:gd name="connsiteY315" fmla="*/ 6024751 h 9738027"/>
                <a:gd name="connsiteX316" fmla="*/ 1156607 w 14030783"/>
                <a:gd name="connsiteY316" fmla="*/ 6087571 h 9738027"/>
                <a:gd name="connsiteX317" fmla="*/ 1214890 w 14030783"/>
                <a:gd name="connsiteY317" fmla="*/ 6116033 h 9738027"/>
                <a:gd name="connsiteX318" fmla="*/ 1229178 w 14030783"/>
                <a:gd name="connsiteY318" fmla="*/ 6189171 h 9738027"/>
                <a:gd name="connsiteX319" fmla="*/ 1185635 w 14030783"/>
                <a:gd name="connsiteY319" fmla="*/ 6218200 h 9738027"/>
                <a:gd name="connsiteX320" fmla="*/ 1207520 w 14030783"/>
                <a:gd name="connsiteY320" fmla="*/ 6388289 h 9738027"/>
                <a:gd name="connsiteX321" fmla="*/ 1265123 w 14030783"/>
                <a:gd name="connsiteY321" fmla="*/ 6477075 h 9738027"/>
                <a:gd name="connsiteX322" fmla="*/ 1313203 w 14030783"/>
                <a:gd name="connsiteY322" fmla="*/ 6568924 h 9738027"/>
                <a:gd name="connsiteX323" fmla="*/ 1265350 w 14030783"/>
                <a:gd name="connsiteY323" fmla="*/ 6651020 h 9738027"/>
                <a:gd name="connsiteX324" fmla="*/ 1163977 w 14030783"/>
                <a:gd name="connsiteY324" fmla="*/ 6610539 h 9738027"/>
                <a:gd name="connsiteX325" fmla="*/ 1142092 w 14030783"/>
                <a:gd name="connsiteY325" fmla="*/ 6682657 h 9738027"/>
                <a:gd name="connsiteX326" fmla="*/ 1176790 w 14030783"/>
                <a:gd name="connsiteY326" fmla="*/ 6768495 h 9738027"/>
                <a:gd name="connsiteX327" fmla="*/ 1173729 w 14030783"/>
                <a:gd name="connsiteY327" fmla="*/ 6871115 h 9738027"/>
                <a:gd name="connsiteX328" fmla="*/ 1188697 w 14030783"/>
                <a:gd name="connsiteY328" fmla="*/ 6955140 h 9738027"/>
                <a:gd name="connsiteX329" fmla="*/ 1248909 w 14030783"/>
                <a:gd name="connsiteY329" fmla="*/ 7021475 h 9738027"/>
                <a:gd name="connsiteX330" fmla="*/ 1405503 w 14030783"/>
                <a:gd name="connsiteY330" fmla="*/ 7104025 h 9738027"/>
                <a:gd name="connsiteX331" fmla="*/ 1487827 w 14030783"/>
                <a:gd name="connsiteY331" fmla="*/ 7157093 h 9738027"/>
                <a:gd name="connsiteX332" fmla="*/ 1569470 w 14030783"/>
                <a:gd name="connsiteY332" fmla="*/ 7212541 h 9738027"/>
                <a:gd name="connsiteX333" fmla="*/ 1650092 w 14030783"/>
                <a:gd name="connsiteY333" fmla="*/ 7263228 h 9738027"/>
                <a:gd name="connsiteX334" fmla="*/ 1693635 w 14030783"/>
                <a:gd name="connsiteY334" fmla="*/ 7277743 h 9738027"/>
                <a:gd name="connsiteX335" fmla="*/ 1780721 w 14030783"/>
                <a:gd name="connsiteY335" fmla="*/ 7321285 h 9738027"/>
                <a:gd name="connsiteX336" fmla="*/ 1853292 w 14030783"/>
                <a:gd name="connsiteY336" fmla="*/ 7248714 h 9738027"/>
                <a:gd name="connsiteX337" fmla="*/ 1968726 w 14030783"/>
                <a:gd name="connsiteY337" fmla="*/ 7251322 h 9738027"/>
                <a:gd name="connsiteX338" fmla="*/ 1995827 w 14030783"/>
                <a:gd name="connsiteY338" fmla="*/ 7319358 h 9738027"/>
                <a:gd name="connsiteX339" fmla="*/ 2082914 w 14030783"/>
                <a:gd name="connsiteY339" fmla="*/ 7348387 h 9738027"/>
                <a:gd name="connsiteX340" fmla="*/ 2172607 w 14030783"/>
                <a:gd name="connsiteY340" fmla="*/ 7389321 h 9738027"/>
                <a:gd name="connsiteX341" fmla="*/ 2224540 w 14030783"/>
                <a:gd name="connsiteY341" fmla="*/ 7423339 h 9738027"/>
                <a:gd name="connsiteX342" fmla="*/ 2249714 w 14030783"/>
                <a:gd name="connsiteY342" fmla="*/ 7440462 h 9738027"/>
                <a:gd name="connsiteX343" fmla="*/ 2262301 w 14030783"/>
                <a:gd name="connsiteY343" fmla="*/ 7472098 h 9738027"/>
                <a:gd name="connsiteX344" fmla="*/ 2298359 w 14030783"/>
                <a:gd name="connsiteY344" fmla="*/ 7501920 h 9738027"/>
                <a:gd name="connsiteX345" fmla="*/ 2324893 w 14030783"/>
                <a:gd name="connsiteY345" fmla="*/ 7517569 h 9738027"/>
                <a:gd name="connsiteX346" fmla="*/ 2450986 w 14030783"/>
                <a:gd name="connsiteY346" fmla="*/ 7496364 h 9738027"/>
                <a:gd name="connsiteX347" fmla="*/ 2482623 w 14030783"/>
                <a:gd name="connsiteY347" fmla="*/ 7618714 h 9738027"/>
                <a:gd name="connsiteX348" fmla="*/ 2535464 w 14030783"/>
                <a:gd name="connsiteY348" fmla="*/ 7655114 h 9738027"/>
                <a:gd name="connsiteX349" fmla="*/ 2622549 w 14030783"/>
                <a:gd name="connsiteY349" fmla="*/ 7684143 h 9738027"/>
                <a:gd name="connsiteX350" fmla="*/ 2682760 w 14030783"/>
                <a:gd name="connsiteY350" fmla="*/ 7741746 h 9738027"/>
                <a:gd name="connsiteX351" fmla="*/ 2791278 w 14030783"/>
                <a:gd name="connsiteY351" fmla="*/ 7744582 h 9738027"/>
                <a:gd name="connsiteX352" fmla="*/ 2847408 w 14030783"/>
                <a:gd name="connsiteY352" fmla="*/ 7814545 h 9738027"/>
                <a:gd name="connsiteX353" fmla="*/ 2927349 w 14030783"/>
                <a:gd name="connsiteY353" fmla="*/ 7807627 h 9738027"/>
                <a:gd name="connsiteX354" fmla="*/ 3007065 w 14030783"/>
                <a:gd name="connsiteY354" fmla="*/ 7838810 h 9738027"/>
                <a:gd name="connsiteX355" fmla="*/ 3145064 w 14030783"/>
                <a:gd name="connsiteY355" fmla="*/ 7843800 h 9738027"/>
                <a:gd name="connsiteX356" fmla="*/ 3254035 w 14030783"/>
                <a:gd name="connsiteY356" fmla="*/ 7881900 h 9738027"/>
                <a:gd name="connsiteX357" fmla="*/ 3367314 w 14030783"/>
                <a:gd name="connsiteY357" fmla="*/ 7843346 h 9738027"/>
                <a:gd name="connsiteX358" fmla="*/ 3456780 w 14030783"/>
                <a:gd name="connsiteY358" fmla="*/ 7819988 h 9738027"/>
                <a:gd name="connsiteX359" fmla="*/ 3480820 w 14030783"/>
                <a:gd name="connsiteY359" fmla="*/ 7878044 h 9738027"/>
                <a:gd name="connsiteX360" fmla="*/ 3490571 w 14030783"/>
                <a:gd name="connsiteY360" fmla="*/ 7923969 h 9738027"/>
                <a:gd name="connsiteX361" fmla="*/ 3512229 w 14030783"/>
                <a:gd name="connsiteY361" fmla="*/ 7982025 h 9738027"/>
                <a:gd name="connsiteX362" fmla="*/ 3546247 w 14030783"/>
                <a:gd name="connsiteY362" fmla="*/ 8022960 h 9738027"/>
                <a:gd name="connsiteX363" fmla="*/ 3609521 w 14030783"/>
                <a:gd name="connsiteY363" fmla="*/ 8017971 h 9738027"/>
                <a:gd name="connsiteX364" fmla="*/ 3624035 w 14030783"/>
                <a:gd name="connsiteY364" fmla="*/ 7901857 h 9738027"/>
                <a:gd name="connsiteX365" fmla="*/ 3703977 w 14030783"/>
                <a:gd name="connsiteY365" fmla="*/ 7834502 h 9738027"/>
                <a:gd name="connsiteX366" fmla="*/ 3747973 w 14030783"/>
                <a:gd name="connsiteY366" fmla="*/ 7787103 h 9738027"/>
                <a:gd name="connsiteX367" fmla="*/ 3882004 w 14030783"/>
                <a:gd name="connsiteY367" fmla="*/ 7842099 h 9738027"/>
                <a:gd name="connsiteX368" fmla="*/ 4030435 w 14030783"/>
                <a:gd name="connsiteY368" fmla="*/ 7872828 h 9738027"/>
                <a:gd name="connsiteX369" fmla="*/ 4110377 w 14030783"/>
                <a:gd name="connsiteY369" fmla="*/ 7834728 h 9738027"/>
                <a:gd name="connsiteX370" fmla="*/ 4146323 w 14030783"/>
                <a:gd name="connsiteY370" fmla="*/ 7921360 h 9738027"/>
                <a:gd name="connsiteX371" fmla="*/ 4196555 w 14030783"/>
                <a:gd name="connsiteY371" fmla="*/ 7962522 h 9738027"/>
                <a:gd name="connsiteX372" fmla="*/ 4261757 w 14030783"/>
                <a:gd name="connsiteY372" fmla="*/ 8028177 h 9738027"/>
                <a:gd name="connsiteX373" fmla="*/ 4252685 w 14030783"/>
                <a:gd name="connsiteY373" fmla="*/ 8093151 h 9738027"/>
                <a:gd name="connsiteX374" fmla="*/ 4277178 w 14030783"/>
                <a:gd name="connsiteY374" fmla="*/ 8148600 h 9738027"/>
                <a:gd name="connsiteX375" fmla="*/ 4436835 w 14030783"/>
                <a:gd name="connsiteY375" fmla="*/ 8119571 h 9738027"/>
                <a:gd name="connsiteX376" fmla="*/ 4565310 w 14030783"/>
                <a:gd name="connsiteY376" fmla="*/ 8078863 h 9738027"/>
                <a:gd name="connsiteX377" fmla="*/ 4639128 w 14030783"/>
                <a:gd name="connsiteY377" fmla="*/ 8082945 h 9738027"/>
                <a:gd name="connsiteX378" fmla="*/ 4712607 w 14030783"/>
                <a:gd name="connsiteY378" fmla="*/ 8047000 h 9738027"/>
                <a:gd name="connsiteX379" fmla="*/ 4741635 w 14030783"/>
                <a:gd name="connsiteY379" fmla="*/ 8003457 h 9738027"/>
                <a:gd name="connsiteX380" fmla="*/ 4756149 w 14030783"/>
                <a:gd name="connsiteY380" fmla="*/ 7959914 h 9738027"/>
                <a:gd name="connsiteX381" fmla="*/ 4843235 w 14030783"/>
                <a:gd name="connsiteY381" fmla="*/ 7930885 h 9738027"/>
                <a:gd name="connsiteX382" fmla="*/ 4877480 w 14030783"/>
                <a:gd name="connsiteY382" fmla="*/ 7904465 h 9738027"/>
                <a:gd name="connsiteX383" fmla="*/ 4933609 w 14030783"/>
                <a:gd name="connsiteY383" fmla="*/ 7875437 h 9738027"/>
                <a:gd name="connsiteX384" fmla="*/ 4986224 w 14030783"/>
                <a:gd name="connsiteY384" fmla="*/ 7839037 h 9738027"/>
                <a:gd name="connsiteX385" fmla="*/ 5104492 w 14030783"/>
                <a:gd name="connsiteY385" fmla="*/ 7766919 h 9738027"/>
                <a:gd name="connsiteX386" fmla="*/ 5249635 w 14030783"/>
                <a:gd name="connsiteY386" fmla="*/ 7814771 h 9738027"/>
                <a:gd name="connsiteX387" fmla="*/ 5336721 w 14030783"/>
                <a:gd name="connsiteY387" fmla="*/ 7872828 h 9738027"/>
                <a:gd name="connsiteX388" fmla="*/ 5423807 w 14030783"/>
                <a:gd name="connsiteY388" fmla="*/ 7858314 h 9738027"/>
                <a:gd name="connsiteX389" fmla="*/ 5467349 w 14030783"/>
                <a:gd name="connsiteY389" fmla="*/ 7829285 h 9738027"/>
                <a:gd name="connsiteX390" fmla="*/ 5553754 w 14030783"/>
                <a:gd name="connsiteY390" fmla="*/ 7712377 h 9738027"/>
                <a:gd name="connsiteX391" fmla="*/ 5602741 w 14030783"/>
                <a:gd name="connsiteY391" fmla="*/ 7788804 h 9738027"/>
                <a:gd name="connsiteX392" fmla="*/ 5641521 w 14030783"/>
                <a:gd name="connsiteY392" fmla="*/ 7843800 h 9738027"/>
                <a:gd name="connsiteX393" fmla="*/ 5656035 w 14030783"/>
                <a:gd name="connsiteY393" fmla="*/ 7887343 h 9738027"/>
                <a:gd name="connsiteX394" fmla="*/ 5745276 w 14030783"/>
                <a:gd name="connsiteY394" fmla="*/ 7950389 h 9738027"/>
                <a:gd name="connsiteX395" fmla="*/ 5770222 w 14030783"/>
                <a:gd name="connsiteY395" fmla="*/ 7990077 h 9738027"/>
                <a:gd name="connsiteX396" fmla="*/ 5766480 w 14030783"/>
                <a:gd name="connsiteY396" fmla="*/ 8069112 h 9738027"/>
                <a:gd name="connsiteX397" fmla="*/ 5771016 w 14030783"/>
                <a:gd name="connsiteY397" fmla="*/ 8131703 h 9738027"/>
                <a:gd name="connsiteX398" fmla="*/ 5778386 w 14030783"/>
                <a:gd name="connsiteY398" fmla="*/ 8211419 h 9738027"/>
                <a:gd name="connsiteX399" fmla="*/ 5776458 w 14030783"/>
                <a:gd name="connsiteY399" fmla="*/ 8300887 h 9738027"/>
                <a:gd name="connsiteX400" fmla="*/ 5730989 w 14030783"/>
                <a:gd name="connsiteY400" fmla="*/ 8377994 h 9738027"/>
                <a:gd name="connsiteX401" fmla="*/ 5641521 w 14030783"/>
                <a:gd name="connsiteY401" fmla="*/ 8424371 h 9738027"/>
                <a:gd name="connsiteX402" fmla="*/ 5612492 w 14030783"/>
                <a:gd name="connsiteY402" fmla="*/ 8467914 h 9738027"/>
                <a:gd name="connsiteX403" fmla="*/ 5597978 w 14030783"/>
                <a:gd name="connsiteY403" fmla="*/ 8511457 h 9738027"/>
                <a:gd name="connsiteX404" fmla="*/ 5510892 w 14030783"/>
                <a:gd name="connsiteY404" fmla="*/ 8598543 h 9738027"/>
                <a:gd name="connsiteX405" fmla="*/ 5496378 w 14030783"/>
                <a:gd name="connsiteY405" fmla="*/ 8642085 h 9738027"/>
                <a:gd name="connsiteX406" fmla="*/ 5558744 w 14030783"/>
                <a:gd name="connsiteY406" fmla="*/ 8768178 h 9738027"/>
                <a:gd name="connsiteX407" fmla="*/ 5516109 w 14030783"/>
                <a:gd name="connsiteY407" fmla="*/ 8861954 h 9738027"/>
                <a:gd name="connsiteX408" fmla="*/ 5658303 w 14030783"/>
                <a:gd name="connsiteY408" fmla="*/ 8840183 h 9738027"/>
                <a:gd name="connsiteX409" fmla="*/ 5750491 w 14030783"/>
                <a:gd name="connsiteY409" fmla="*/ 8814103 h 9738027"/>
                <a:gd name="connsiteX410" fmla="*/ 5815692 w 14030783"/>
                <a:gd name="connsiteY410" fmla="*/ 8800268 h 9738027"/>
                <a:gd name="connsiteX411" fmla="*/ 5787798 w 14030783"/>
                <a:gd name="connsiteY411" fmla="*/ 8872159 h 9738027"/>
                <a:gd name="connsiteX412" fmla="*/ 5786890 w 14030783"/>
                <a:gd name="connsiteY412" fmla="*/ 8903343 h 9738027"/>
                <a:gd name="connsiteX413" fmla="*/ 5786664 w 14030783"/>
                <a:gd name="connsiteY413" fmla="*/ 8946885 h 9738027"/>
                <a:gd name="connsiteX414" fmla="*/ 5815692 w 14030783"/>
                <a:gd name="connsiteY414" fmla="*/ 9033971 h 9738027"/>
                <a:gd name="connsiteX415" fmla="*/ 5868760 w 14030783"/>
                <a:gd name="connsiteY415" fmla="*/ 9080576 h 9738027"/>
                <a:gd name="connsiteX416" fmla="*/ 5921828 w 14030783"/>
                <a:gd name="connsiteY416" fmla="*/ 9114140 h 9738027"/>
                <a:gd name="connsiteX417" fmla="*/ 5946321 w 14030783"/>
                <a:gd name="connsiteY417" fmla="*/ 9164600 h 9738027"/>
                <a:gd name="connsiteX418" fmla="*/ 5902778 w 14030783"/>
                <a:gd name="connsiteY418" fmla="*/ 9266200 h 9738027"/>
                <a:gd name="connsiteX419" fmla="*/ 6062435 w 14030783"/>
                <a:gd name="connsiteY419" fmla="*/ 9353285 h 9738027"/>
                <a:gd name="connsiteX420" fmla="*/ 6076949 w 14030783"/>
                <a:gd name="connsiteY420" fmla="*/ 9396828 h 9738027"/>
                <a:gd name="connsiteX421" fmla="*/ 6105978 w 14030783"/>
                <a:gd name="connsiteY421" fmla="*/ 9440371 h 9738027"/>
                <a:gd name="connsiteX422" fmla="*/ 6172653 w 14030783"/>
                <a:gd name="connsiteY422" fmla="*/ 9471214 h 9738027"/>
                <a:gd name="connsiteX423" fmla="*/ 6308384 w 14030783"/>
                <a:gd name="connsiteY423" fmla="*/ 9406920 h 9738027"/>
                <a:gd name="connsiteX424" fmla="*/ 6338207 w 14030783"/>
                <a:gd name="connsiteY424" fmla="*/ 9440371 h 9738027"/>
                <a:gd name="connsiteX425" fmla="*/ 6352721 w 14030783"/>
                <a:gd name="connsiteY425" fmla="*/ 9483914 h 9738027"/>
                <a:gd name="connsiteX426" fmla="*/ 6386739 w 14030783"/>
                <a:gd name="connsiteY426" fmla="*/ 9527003 h 9738027"/>
                <a:gd name="connsiteX427" fmla="*/ 6444569 w 14030783"/>
                <a:gd name="connsiteY427" fmla="*/ 9556032 h 9738027"/>
                <a:gd name="connsiteX428" fmla="*/ 6469061 w 14030783"/>
                <a:gd name="connsiteY428" fmla="*/ 9510562 h 9738027"/>
                <a:gd name="connsiteX429" fmla="*/ 6468835 w 14030783"/>
                <a:gd name="connsiteY429" fmla="*/ 9382314 h 9738027"/>
                <a:gd name="connsiteX430" fmla="*/ 6439807 w 14030783"/>
                <a:gd name="connsiteY430" fmla="*/ 9280714 h 9738027"/>
                <a:gd name="connsiteX431" fmla="*/ 6483349 w 14030783"/>
                <a:gd name="connsiteY431" fmla="*/ 9237171 h 9738027"/>
                <a:gd name="connsiteX432" fmla="*/ 6526892 w 14030783"/>
                <a:gd name="connsiteY432" fmla="*/ 9222657 h 9738027"/>
                <a:gd name="connsiteX433" fmla="*/ 6596516 w 14030783"/>
                <a:gd name="connsiteY433" fmla="*/ 9225945 h 9738027"/>
                <a:gd name="connsiteX434" fmla="*/ 6675097 w 14030783"/>
                <a:gd name="connsiteY434" fmla="*/ 9168795 h 9738027"/>
                <a:gd name="connsiteX435" fmla="*/ 6776243 w 14030783"/>
                <a:gd name="connsiteY435" fmla="*/ 9224812 h 9738027"/>
                <a:gd name="connsiteX436" fmla="*/ 6802664 w 14030783"/>
                <a:gd name="connsiteY436" fmla="*/ 9164600 h 9738027"/>
                <a:gd name="connsiteX437" fmla="*/ 6867638 w 14030783"/>
                <a:gd name="connsiteY437" fmla="*/ 9181722 h 9738027"/>
                <a:gd name="connsiteX438" fmla="*/ 6909027 w 14030783"/>
                <a:gd name="connsiteY438" fmla="*/ 9205988 h 9738027"/>
                <a:gd name="connsiteX439" fmla="*/ 6991349 w 14030783"/>
                <a:gd name="connsiteY439" fmla="*/ 9208143 h 9738027"/>
                <a:gd name="connsiteX440" fmla="*/ 7063921 w 14030783"/>
                <a:gd name="connsiteY440" fmla="*/ 9121057 h 9738027"/>
                <a:gd name="connsiteX441" fmla="*/ 7141028 w 14030783"/>
                <a:gd name="connsiteY441" fmla="*/ 9139881 h 9738027"/>
                <a:gd name="connsiteX442" fmla="*/ 7209064 w 14030783"/>
                <a:gd name="connsiteY442" fmla="*/ 9077514 h 9738027"/>
                <a:gd name="connsiteX443" fmla="*/ 7235939 w 14030783"/>
                <a:gd name="connsiteY443" fmla="*/ 9048713 h 9738027"/>
                <a:gd name="connsiteX444" fmla="*/ 7275172 w 14030783"/>
                <a:gd name="connsiteY444" fmla="*/ 9023539 h 9738027"/>
                <a:gd name="connsiteX445" fmla="*/ 7310436 w 14030783"/>
                <a:gd name="connsiteY445" fmla="*/ 9063681 h 9738027"/>
                <a:gd name="connsiteX446" fmla="*/ 7346609 w 14030783"/>
                <a:gd name="connsiteY446" fmla="*/ 9109604 h 9738027"/>
                <a:gd name="connsiteX447" fmla="*/ 7382328 w 14030783"/>
                <a:gd name="connsiteY447" fmla="*/ 9159270 h 9738027"/>
                <a:gd name="connsiteX448" fmla="*/ 7499349 w 14030783"/>
                <a:gd name="connsiteY448" fmla="*/ 9164600 h 9738027"/>
                <a:gd name="connsiteX449" fmla="*/ 7586435 w 14030783"/>
                <a:gd name="connsiteY449" fmla="*/ 9179114 h 9738027"/>
                <a:gd name="connsiteX450" fmla="*/ 7600949 w 14030783"/>
                <a:gd name="connsiteY450" fmla="*/ 9353285 h 9738027"/>
                <a:gd name="connsiteX451" fmla="*/ 7673521 w 14030783"/>
                <a:gd name="connsiteY451" fmla="*/ 9367800 h 9738027"/>
                <a:gd name="connsiteX452" fmla="*/ 7760607 w 14030783"/>
                <a:gd name="connsiteY452" fmla="*/ 9396828 h 9738027"/>
                <a:gd name="connsiteX453" fmla="*/ 7847692 w 14030783"/>
                <a:gd name="connsiteY453" fmla="*/ 9425857 h 9738027"/>
                <a:gd name="connsiteX454" fmla="*/ 7891235 w 14030783"/>
                <a:gd name="connsiteY454" fmla="*/ 9440371 h 9738027"/>
                <a:gd name="connsiteX455" fmla="*/ 7934778 w 14030783"/>
                <a:gd name="connsiteY455" fmla="*/ 9396828 h 9738027"/>
                <a:gd name="connsiteX456" fmla="*/ 7978321 w 14030783"/>
                <a:gd name="connsiteY456" fmla="*/ 9382314 h 9738027"/>
                <a:gd name="connsiteX457" fmla="*/ 8001453 w 14030783"/>
                <a:gd name="connsiteY457" fmla="*/ 9347389 h 9738027"/>
                <a:gd name="connsiteX458" fmla="*/ 8044315 w 14030783"/>
                <a:gd name="connsiteY458" fmla="*/ 9335483 h 9738027"/>
                <a:gd name="connsiteX459" fmla="*/ 8103847 w 14030783"/>
                <a:gd name="connsiteY459" fmla="*/ 9397396 h 9738027"/>
                <a:gd name="connsiteX460" fmla="*/ 8207942 w 14030783"/>
                <a:gd name="connsiteY460" fmla="*/ 9437309 h 9738027"/>
                <a:gd name="connsiteX461" fmla="*/ 8253866 w 14030783"/>
                <a:gd name="connsiteY461" fmla="*/ 9392633 h 9738027"/>
                <a:gd name="connsiteX462" fmla="*/ 8294347 w 14030783"/>
                <a:gd name="connsiteY462" fmla="*/ 9401818 h 9738027"/>
                <a:gd name="connsiteX463" fmla="*/ 8337890 w 14030783"/>
                <a:gd name="connsiteY463" fmla="*/ 9438217 h 9738027"/>
                <a:gd name="connsiteX464" fmla="*/ 8356259 w 14030783"/>
                <a:gd name="connsiteY464" fmla="*/ 9485502 h 9738027"/>
                <a:gd name="connsiteX465" fmla="*/ 8333808 w 14030783"/>
                <a:gd name="connsiteY465" fmla="*/ 9519633 h 9738027"/>
                <a:gd name="connsiteX466" fmla="*/ 8315778 w 14030783"/>
                <a:gd name="connsiteY466" fmla="*/ 9604564 h 9738027"/>
                <a:gd name="connsiteX467" fmla="*/ 8348095 w 14030783"/>
                <a:gd name="connsiteY467" fmla="*/ 9685413 h 9738027"/>
                <a:gd name="connsiteX468" fmla="*/ 8389257 w 14030783"/>
                <a:gd name="connsiteY468" fmla="*/ 9738027 h 9738027"/>
                <a:gd name="connsiteX469" fmla="*/ 8428264 w 14030783"/>
                <a:gd name="connsiteY469" fmla="*/ 9730657 h 9738027"/>
                <a:gd name="connsiteX470" fmla="*/ 8425202 w 14030783"/>
                <a:gd name="connsiteY470" fmla="*/ 9682578 h 9738027"/>
                <a:gd name="connsiteX471" fmla="*/ 8399235 w 14030783"/>
                <a:gd name="connsiteY471" fmla="*/ 9643571 h 9738027"/>
                <a:gd name="connsiteX472" fmla="*/ 8389937 w 14030783"/>
                <a:gd name="connsiteY472" fmla="*/ 9571453 h 9738027"/>
                <a:gd name="connsiteX473" fmla="*/ 8409214 w 14030783"/>
                <a:gd name="connsiteY473" fmla="*/ 9527684 h 9738027"/>
                <a:gd name="connsiteX474" fmla="*/ 8434841 w 14030783"/>
                <a:gd name="connsiteY474" fmla="*/ 9475977 h 9738027"/>
                <a:gd name="connsiteX475" fmla="*/ 8468178 w 14030783"/>
                <a:gd name="connsiteY475" fmla="*/ 9483120 h 9738027"/>
                <a:gd name="connsiteX476" fmla="*/ 8534853 w 14030783"/>
                <a:gd name="connsiteY476" fmla="*/ 9473595 h 9738027"/>
                <a:gd name="connsiteX477" fmla="*/ 8592684 w 14030783"/>
                <a:gd name="connsiteY477" fmla="*/ 9453185 h 9738027"/>
                <a:gd name="connsiteX478" fmla="*/ 8675007 w 14030783"/>
                <a:gd name="connsiteY478" fmla="*/ 9428465 h 9738027"/>
                <a:gd name="connsiteX479" fmla="*/ 8734991 w 14030783"/>
                <a:gd name="connsiteY479" fmla="*/ 9415877 h 9738027"/>
                <a:gd name="connsiteX480" fmla="*/ 8730116 w 14030783"/>
                <a:gd name="connsiteY480" fmla="*/ 9375964 h 9738027"/>
                <a:gd name="connsiteX481" fmla="*/ 8753928 w 14030783"/>
                <a:gd name="connsiteY481" fmla="*/ 9356914 h 9738027"/>
                <a:gd name="connsiteX482" fmla="*/ 8782503 w 14030783"/>
                <a:gd name="connsiteY482" fmla="*/ 9359295 h 9738027"/>
                <a:gd name="connsiteX483" fmla="*/ 8849178 w 14030783"/>
                <a:gd name="connsiteY483" fmla="*/ 9382314 h 9738027"/>
                <a:gd name="connsiteX484" fmla="*/ 8894876 w 14030783"/>
                <a:gd name="connsiteY484" fmla="*/ 9312577 h 9738027"/>
                <a:gd name="connsiteX485" fmla="*/ 8942047 w 14030783"/>
                <a:gd name="connsiteY485" fmla="*/ 9314052 h 9738027"/>
                <a:gd name="connsiteX486" fmla="*/ 8980147 w 14030783"/>
                <a:gd name="connsiteY486" fmla="*/ 9356914 h 9738027"/>
                <a:gd name="connsiteX487" fmla="*/ 9023009 w 14030783"/>
                <a:gd name="connsiteY487" fmla="*/ 9321195 h 9738027"/>
                <a:gd name="connsiteX488" fmla="*/ 9064511 w 14030783"/>
                <a:gd name="connsiteY488" fmla="*/ 9264272 h 9738027"/>
                <a:gd name="connsiteX489" fmla="*/ 9124723 w 14030783"/>
                <a:gd name="connsiteY489" fmla="*/ 9278106 h 9738027"/>
                <a:gd name="connsiteX490" fmla="*/ 9163503 w 14030783"/>
                <a:gd name="connsiteY490" fmla="*/ 9237852 h 9738027"/>
                <a:gd name="connsiteX491" fmla="*/ 9168266 w 14030783"/>
                <a:gd name="connsiteY491" fmla="*/ 9186258 h 9738027"/>
                <a:gd name="connsiteX492" fmla="*/ 9199222 w 14030783"/>
                <a:gd name="connsiteY492" fmla="*/ 9133077 h 9738027"/>
                <a:gd name="connsiteX493" fmla="*/ 9242084 w 14030783"/>
                <a:gd name="connsiteY493" fmla="*/ 9156889 h 9738027"/>
                <a:gd name="connsiteX494" fmla="*/ 9285174 w 14030783"/>
                <a:gd name="connsiteY494" fmla="*/ 9196690 h 9738027"/>
                <a:gd name="connsiteX495" fmla="*/ 9344478 w 14030783"/>
                <a:gd name="connsiteY495" fmla="*/ 9159270 h 9738027"/>
                <a:gd name="connsiteX496" fmla="*/ 9438367 w 14030783"/>
                <a:gd name="connsiteY496" fmla="*/ 9131943 h 9738027"/>
                <a:gd name="connsiteX497" fmla="*/ 9496878 w 14030783"/>
                <a:gd name="connsiteY497" fmla="*/ 9130695 h 9738027"/>
                <a:gd name="connsiteX498" fmla="*/ 9557316 w 14030783"/>
                <a:gd name="connsiteY498" fmla="*/ 9105521 h 9738027"/>
                <a:gd name="connsiteX499" fmla="*/ 9613446 w 14030783"/>
                <a:gd name="connsiteY499" fmla="*/ 9126046 h 9738027"/>
                <a:gd name="connsiteX500" fmla="*/ 9691007 w 14030783"/>
                <a:gd name="connsiteY500" fmla="*/ 9106543 h 9738027"/>
                <a:gd name="connsiteX501" fmla="*/ 9792153 w 14030783"/>
                <a:gd name="connsiteY501" fmla="*/ 9094977 h 9738027"/>
                <a:gd name="connsiteX502" fmla="*/ 9854973 w 14030783"/>
                <a:gd name="connsiteY502" fmla="*/ 9050866 h 9738027"/>
                <a:gd name="connsiteX503" fmla="*/ 9842159 w 14030783"/>
                <a:gd name="connsiteY503" fmla="*/ 9009252 h 9738027"/>
                <a:gd name="connsiteX504" fmla="*/ 9858034 w 14030783"/>
                <a:gd name="connsiteY504" fmla="*/ 8981583 h 9738027"/>
                <a:gd name="connsiteX505" fmla="*/ 9911216 w 14030783"/>
                <a:gd name="connsiteY505" fmla="*/ 8980677 h 9738027"/>
                <a:gd name="connsiteX506" fmla="*/ 9932534 w 14030783"/>
                <a:gd name="connsiteY506" fmla="*/ 8931350 h 9738027"/>
                <a:gd name="connsiteX507" fmla="*/ 9981519 w 14030783"/>
                <a:gd name="connsiteY507" fmla="*/ 8904022 h 9738027"/>
                <a:gd name="connsiteX508" fmla="*/ 10063162 w 14030783"/>
                <a:gd name="connsiteY508" fmla="*/ 8850956 h 9738027"/>
                <a:gd name="connsiteX509" fmla="*/ 10140723 w 14030783"/>
                <a:gd name="connsiteY509" fmla="*/ 8802650 h 9738027"/>
                <a:gd name="connsiteX510" fmla="*/ 10169524 w 14030783"/>
                <a:gd name="connsiteY510" fmla="*/ 8768632 h 9738027"/>
                <a:gd name="connsiteX511" fmla="*/ 10138795 w 14030783"/>
                <a:gd name="connsiteY511" fmla="*/ 8719646 h 9738027"/>
                <a:gd name="connsiteX512" fmla="*/ 10178256 w 14030783"/>
                <a:gd name="connsiteY512" fmla="*/ 8683474 h 9738027"/>
                <a:gd name="connsiteX513" fmla="*/ 10238467 w 14030783"/>
                <a:gd name="connsiteY513" fmla="*/ 8664197 h 9738027"/>
                <a:gd name="connsiteX514" fmla="*/ 10291535 w 14030783"/>
                <a:gd name="connsiteY514" fmla="*/ 8642539 h 9738027"/>
                <a:gd name="connsiteX515" fmla="*/ 10332470 w 14030783"/>
                <a:gd name="connsiteY515" fmla="*/ 8610902 h 9738027"/>
                <a:gd name="connsiteX516" fmla="*/ 10389847 w 14030783"/>
                <a:gd name="connsiteY516" fmla="*/ 8533002 h 9738027"/>
                <a:gd name="connsiteX517" fmla="*/ 10402207 w 14030783"/>
                <a:gd name="connsiteY517" fmla="*/ 8525971 h 9738027"/>
                <a:gd name="connsiteX518" fmla="*/ 10436905 w 14030783"/>
                <a:gd name="connsiteY518" fmla="*/ 8480274 h 9738027"/>
                <a:gd name="connsiteX519" fmla="*/ 10475232 w 14030783"/>
                <a:gd name="connsiteY519" fmla="*/ 8443875 h 9738027"/>
                <a:gd name="connsiteX520" fmla="*/ 10518321 w 14030783"/>
                <a:gd name="connsiteY520" fmla="*/ 8395343 h 9738027"/>
                <a:gd name="connsiteX521" fmla="*/ 10533516 w 14030783"/>
                <a:gd name="connsiteY521" fmla="*/ 8308257 h 9738027"/>
                <a:gd name="connsiteX522" fmla="*/ 10538052 w 14030783"/>
                <a:gd name="connsiteY522" fmla="*/ 8247819 h 9738027"/>
                <a:gd name="connsiteX523" fmla="*/ 10520816 w 14030783"/>
                <a:gd name="connsiteY523" fmla="*/ 8171052 h 9738027"/>
                <a:gd name="connsiteX524" fmla="*/ 10561864 w 14030783"/>
                <a:gd name="connsiteY524" fmla="*/ 8117643 h 9738027"/>
                <a:gd name="connsiteX525" fmla="*/ 10605407 w 14030783"/>
                <a:gd name="connsiteY525" fmla="*/ 8119571 h 9738027"/>
                <a:gd name="connsiteX526" fmla="*/ 10666072 w 14030783"/>
                <a:gd name="connsiteY526" fmla="*/ 8102676 h 9738027"/>
                <a:gd name="connsiteX527" fmla="*/ 10693627 w 14030783"/>
                <a:gd name="connsiteY527" fmla="*/ 8025569 h 9738027"/>
                <a:gd name="connsiteX528" fmla="*/ 10735128 w 14030783"/>
                <a:gd name="connsiteY528" fmla="*/ 7994839 h 9738027"/>
                <a:gd name="connsiteX529" fmla="*/ 10813823 w 14030783"/>
                <a:gd name="connsiteY529" fmla="*/ 7894940 h 9738027"/>
                <a:gd name="connsiteX530" fmla="*/ 10845233 w 14030783"/>
                <a:gd name="connsiteY530" fmla="*/ 7805246 h 9738027"/>
                <a:gd name="connsiteX531" fmla="*/ 10886394 w 14030783"/>
                <a:gd name="connsiteY531" fmla="*/ 7745488 h 9738027"/>
                <a:gd name="connsiteX532" fmla="*/ 10942297 w 14030783"/>
                <a:gd name="connsiteY532" fmla="*/ 7730520 h 9738027"/>
                <a:gd name="connsiteX533" fmla="*/ 10997292 w 14030783"/>
                <a:gd name="connsiteY533" fmla="*/ 7727685 h 9738027"/>
                <a:gd name="connsiteX534" fmla="*/ 10990829 w 14030783"/>
                <a:gd name="connsiteY534" fmla="*/ 7706028 h 9738027"/>
                <a:gd name="connsiteX535" fmla="*/ 10982778 w 14030783"/>
                <a:gd name="connsiteY535" fmla="*/ 7652732 h 9738027"/>
                <a:gd name="connsiteX536" fmla="*/ 10989695 w 14030783"/>
                <a:gd name="connsiteY536" fmla="*/ 7604427 h 9738027"/>
                <a:gd name="connsiteX537" fmla="*/ 10956584 w 14030783"/>
                <a:gd name="connsiteY537" fmla="*/ 7507590 h 9738027"/>
                <a:gd name="connsiteX538" fmla="*/ 10954430 w 14030783"/>
                <a:gd name="connsiteY538" fmla="*/ 7454521 h 9738027"/>
                <a:gd name="connsiteX539" fmla="*/ 11002735 w 14030783"/>
                <a:gd name="connsiteY539" fmla="*/ 7401681 h 9738027"/>
                <a:gd name="connsiteX540" fmla="*/ 11063741 w 14030783"/>
                <a:gd name="connsiteY540" fmla="*/ 7373333 h 9738027"/>
                <a:gd name="connsiteX541" fmla="*/ 11055349 w 14030783"/>
                <a:gd name="connsiteY541" fmla="*/ 7335800 h 9738027"/>
                <a:gd name="connsiteX542" fmla="*/ 11013734 w 14030783"/>
                <a:gd name="connsiteY542" fmla="*/ 7306998 h 9738027"/>
                <a:gd name="connsiteX543" fmla="*/ 10951368 w 14030783"/>
                <a:gd name="connsiteY543" fmla="*/ 7239643 h 9738027"/>
                <a:gd name="connsiteX544" fmla="*/ 10890703 w 14030783"/>
                <a:gd name="connsiteY544" fmla="*/ 7270371 h 9738027"/>
                <a:gd name="connsiteX545" fmla="*/ 10820966 w 14030783"/>
                <a:gd name="connsiteY545" fmla="*/ 7263001 h 9738027"/>
                <a:gd name="connsiteX546" fmla="*/ 10823121 w 14030783"/>
                <a:gd name="connsiteY546" fmla="*/ 7205171 h 9738027"/>
                <a:gd name="connsiteX547" fmla="*/ 10869045 w 14030783"/>
                <a:gd name="connsiteY547" fmla="*/ 7133053 h 9738027"/>
                <a:gd name="connsiteX548" fmla="*/ 10916103 w 14030783"/>
                <a:gd name="connsiteY548" fmla="*/ 7116158 h 9738027"/>
                <a:gd name="connsiteX549" fmla="*/ 10956130 w 14030783"/>
                <a:gd name="connsiteY549" fmla="*/ 7087357 h 9738027"/>
                <a:gd name="connsiteX550" fmla="*/ 11012486 w 14030783"/>
                <a:gd name="connsiteY550" fmla="*/ 7074769 h 9738027"/>
                <a:gd name="connsiteX551" fmla="*/ 11072244 w 14030783"/>
                <a:gd name="connsiteY551" fmla="*/ 7055039 h 9738027"/>
                <a:gd name="connsiteX552" fmla="*/ 10968491 w 14030783"/>
                <a:gd name="connsiteY552" fmla="*/ 6954120 h 9738027"/>
                <a:gd name="connsiteX553" fmla="*/ 10942070 w 14030783"/>
                <a:gd name="connsiteY553" fmla="*/ 6879619 h 9738027"/>
                <a:gd name="connsiteX554" fmla="*/ 11036527 w 14030783"/>
                <a:gd name="connsiteY554" fmla="*/ 6886083 h 9738027"/>
                <a:gd name="connsiteX555" fmla="*/ 11084378 w 14030783"/>
                <a:gd name="connsiteY555" fmla="*/ 6856828 h 9738027"/>
                <a:gd name="connsiteX556" fmla="*/ 11026321 w 14030783"/>
                <a:gd name="connsiteY556" fmla="*/ 6788566 h 9738027"/>
                <a:gd name="connsiteX557" fmla="*/ 10953749 w 14030783"/>
                <a:gd name="connsiteY557" fmla="*/ 6740714 h 9738027"/>
                <a:gd name="connsiteX558" fmla="*/ 10948307 w 14030783"/>
                <a:gd name="connsiteY558" fmla="*/ 6692862 h 9738027"/>
                <a:gd name="connsiteX559" fmla="*/ 10895692 w 14030783"/>
                <a:gd name="connsiteY559" fmla="*/ 6668143 h 9738027"/>
                <a:gd name="connsiteX560" fmla="*/ 10852603 w 14030783"/>
                <a:gd name="connsiteY560" fmla="*/ 6633671 h 9738027"/>
                <a:gd name="connsiteX561" fmla="*/ 10842851 w 14030783"/>
                <a:gd name="connsiteY561" fmla="*/ 6556790 h 9738027"/>
                <a:gd name="connsiteX562" fmla="*/ 10832646 w 14030783"/>
                <a:gd name="connsiteY562" fmla="*/ 6494198 h 9738027"/>
                <a:gd name="connsiteX563" fmla="*/ 10779578 w 14030783"/>
                <a:gd name="connsiteY563" fmla="*/ 6367878 h 9738027"/>
                <a:gd name="connsiteX564" fmla="*/ 10750549 w 14030783"/>
                <a:gd name="connsiteY564" fmla="*/ 6247228 h 9738027"/>
                <a:gd name="connsiteX565" fmla="*/ 10707007 w 14030783"/>
                <a:gd name="connsiteY565" fmla="*/ 6218200 h 9738027"/>
                <a:gd name="connsiteX566" fmla="*/ 10658021 w 14030783"/>
                <a:gd name="connsiteY566" fmla="*/ 6155833 h 9738027"/>
                <a:gd name="connsiteX567" fmla="*/ 10547349 w 14030783"/>
                <a:gd name="connsiteY567" fmla="*/ 6072831 h 9738027"/>
                <a:gd name="connsiteX568" fmla="*/ 10465027 w 14030783"/>
                <a:gd name="connsiteY568" fmla="*/ 6005701 h 9738027"/>
                <a:gd name="connsiteX569" fmla="*/ 10480221 w 14030783"/>
                <a:gd name="connsiteY569" fmla="*/ 5885505 h 9738027"/>
                <a:gd name="connsiteX570" fmla="*/ 10547803 w 14030783"/>
                <a:gd name="connsiteY570" fmla="*/ 5822232 h 9738027"/>
                <a:gd name="connsiteX571" fmla="*/ 10634435 w 14030783"/>
                <a:gd name="connsiteY571" fmla="*/ 5724714 h 9738027"/>
                <a:gd name="connsiteX572" fmla="*/ 10668453 w 14030783"/>
                <a:gd name="connsiteY572" fmla="*/ 5637402 h 9738027"/>
                <a:gd name="connsiteX573" fmla="*/ 10711996 w 14030783"/>
                <a:gd name="connsiteY573" fmla="*/ 5604745 h 9738027"/>
                <a:gd name="connsiteX574" fmla="*/ 10789103 w 14030783"/>
                <a:gd name="connsiteY574" fmla="*/ 5627196 h 9738027"/>
                <a:gd name="connsiteX575" fmla="*/ 10799989 w 14030783"/>
                <a:gd name="connsiteY575" fmla="*/ 5560067 h 9738027"/>
                <a:gd name="connsiteX576" fmla="*/ 10853057 w 14030783"/>
                <a:gd name="connsiteY576" fmla="*/ 5502464 h 9738027"/>
                <a:gd name="connsiteX577" fmla="*/ 10929936 w 14030783"/>
                <a:gd name="connsiteY577" fmla="*/ 5468446 h 9738027"/>
                <a:gd name="connsiteX578" fmla="*/ 10997292 w 14030783"/>
                <a:gd name="connsiteY578" fmla="*/ 5463457 h 9738027"/>
                <a:gd name="connsiteX579" fmla="*/ 11027909 w 14030783"/>
                <a:gd name="connsiteY579" fmla="*/ 5434655 h 9738027"/>
                <a:gd name="connsiteX580" fmla="*/ 11090501 w 14030783"/>
                <a:gd name="connsiteY580" fmla="*/ 5395875 h 9738027"/>
                <a:gd name="connsiteX581" fmla="*/ 11200492 w 14030783"/>
                <a:gd name="connsiteY581" fmla="*/ 5361857 h 9738027"/>
                <a:gd name="connsiteX582" fmla="*/ 11244035 w 14030783"/>
                <a:gd name="connsiteY582" fmla="*/ 5332828 h 9738027"/>
                <a:gd name="connsiteX583" fmla="*/ 11200492 w 14030783"/>
                <a:gd name="connsiteY583" fmla="*/ 5303800 h 9738027"/>
                <a:gd name="connsiteX584" fmla="*/ 10910207 w 14030783"/>
                <a:gd name="connsiteY584" fmla="*/ 5260257 h 9738027"/>
                <a:gd name="connsiteX585" fmla="*/ 10866664 w 14030783"/>
                <a:gd name="connsiteY585" fmla="*/ 5216714 h 9738027"/>
                <a:gd name="connsiteX586" fmla="*/ 10721521 w 14030783"/>
                <a:gd name="connsiteY586" fmla="*/ 5274771 h 9738027"/>
                <a:gd name="connsiteX587" fmla="*/ 10663464 w 14030783"/>
                <a:gd name="connsiteY587" fmla="*/ 5303800 h 9738027"/>
                <a:gd name="connsiteX588" fmla="*/ 10576378 w 14030783"/>
                <a:gd name="connsiteY588" fmla="*/ 5390206 h 9738027"/>
                <a:gd name="connsiteX589" fmla="*/ 10479087 w 14030783"/>
                <a:gd name="connsiteY589" fmla="*/ 5361403 h 9738027"/>
                <a:gd name="connsiteX590" fmla="*/ 10407422 w 14030783"/>
                <a:gd name="connsiteY590" fmla="*/ 5317633 h 9738027"/>
                <a:gd name="connsiteX591" fmla="*/ 10387692 w 14030783"/>
                <a:gd name="connsiteY591" fmla="*/ 5245743 h 9738027"/>
                <a:gd name="connsiteX592" fmla="*/ 10402207 w 14030783"/>
                <a:gd name="connsiteY592" fmla="*/ 5187685 h 9738027"/>
                <a:gd name="connsiteX593" fmla="*/ 10431235 w 14030783"/>
                <a:gd name="connsiteY593" fmla="*/ 5144143 h 9738027"/>
                <a:gd name="connsiteX594" fmla="*/ 10387692 w 14030783"/>
                <a:gd name="connsiteY594" fmla="*/ 5115114 h 9738027"/>
                <a:gd name="connsiteX595" fmla="*/ 10329635 w 14030783"/>
                <a:gd name="connsiteY595" fmla="*/ 5100600 h 9738027"/>
                <a:gd name="connsiteX596" fmla="*/ 10242549 w 14030783"/>
                <a:gd name="connsiteY596" fmla="*/ 5071571 h 9738027"/>
                <a:gd name="connsiteX597" fmla="*/ 10199007 w 14030783"/>
                <a:gd name="connsiteY597" fmla="*/ 5057057 h 9738027"/>
                <a:gd name="connsiteX598" fmla="*/ 10112602 w 14030783"/>
                <a:gd name="connsiteY598" fmla="*/ 5028028 h 9738027"/>
                <a:gd name="connsiteX599" fmla="*/ 10083346 w 14030783"/>
                <a:gd name="connsiteY599" fmla="*/ 4921665 h 9738027"/>
                <a:gd name="connsiteX600" fmla="*/ 10088789 w 14030783"/>
                <a:gd name="connsiteY600" fmla="*/ 4868598 h 9738027"/>
                <a:gd name="connsiteX601" fmla="*/ 10141403 w 14030783"/>
                <a:gd name="connsiteY601" fmla="*/ 4758381 h 9738027"/>
                <a:gd name="connsiteX602" fmla="*/ 10227809 w 14030783"/>
                <a:gd name="connsiteY602" fmla="*/ 4753164 h 9738027"/>
                <a:gd name="connsiteX603" fmla="*/ 10301060 w 14030783"/>
                <a:gd name="connsiteY603" fmla="*/ 4791490 h 9738027"/>
                <a:gd name="connsiteX604" fmla="*/ 10350727 w 14030783"/>
                <a:gd name="connsiteY604" fmla="*/ 4762462 h 9738027"/>
                <a:gd name="connsiteX605" fmla="*/ 10404021 w 14030783"/>
                <a:gd name="connsiteY605" fmla="*/ 4752710 h 9738027"/>
                <a:gd name="connsiteX606" fmla="*/ 10461851 w 14030783"/>
                <a:gd name="connsiteY606" fmla="*/ 4698963 h 9738027"/>
                <a:gd name="connsiteX607" fmla="*/ 10486117 w 14030783"/>
                <a:gd name="connsiteY607" fmla="*/ 4607114 h 9738027"/>
                <a:gd name="connsiteX608" fmla="*/ 10530341 w 14030783"/>
                <a:gd name="connsiteY608" fmla="*/ 4532502 h 9738027"/>
                <a:gd name="connsiteX609" fmla="*/ 10634435 w 14030783"/>
                <a:gd name="connsiteY609" fmla="*/ 4520028 h 9738027"/>
                <a:gd name="connsiteX610" fmla="*/ 10677978 w 14030783"/>
                <a:gd name="connsiteY610" fmla="*/ 4491000 h 9738027"/>
                <a:gd name="connsiteX611" fmla="*/ 10750549 w 14030783"/>
                <a:gd name="connsiteY611" fmla="*/ 4403914 h 9738027"/>
                <a:gd name="connsiteX612" fmla="*/ 10794092 w 14030783"/>
                <a:gd name="connsiteY612" fmla="*/ 4360371 h 9738027"/>
                <a:gd name="connsiteX613" fmla="*/ 10814503 w 14030783"/>
                <a:gd name="connsiteY613" fmla="*/ 4302314 h 9738027"/>
                <a:gd name="connsiteX614" fmla="*/ 10887528 w 14030783"/>
                <a:gd name="connsiteY614" fmla="*/ 4251514 h 9738027"/>
                <a:gd name="connsiteX615" fmla="*/ 11016116 w 14030783"/>
                <a:gd name="connsiteY615" fmla="*/ 4232464 h 9738027"/>
                <a:gd name="connsiteX616" fmla="*/ 11142209 w 14030783"/>
                <a:gd name="connsiteY616" fmla="*/ 4307983 h 9738027"/>
                <a:gd name="connsiteX617" fmla="*/ 11165794 w 14030783"/>
                <a:gd name="connsiteY617" fmla="*/ 4433170 h 9738027"/>
                <a:gd name="connsiteX618" fmla="*/ 11117489 w 14030783"/>
                <a:gd name="connsiteY618" fmla="*/ 4505514 h 9738027"/>
                <a:gd name="connsiteX619" fmla="*/ 11087553 w 14030783"/>
                <a:gd name="connsiteY619" fmla="*/ 4551552 h 9738027"/>
                <a:gd name="connsiteX620" fmla="*/ 11088687 w 14030783"/>
                <a:gd name="connsiteY620" fmla="*/ 4577632 h 9738027"/>
                <a:gd name="connsiteX621" fmla="*/ 11026321 w 14030783"/>
                <a:gd name="connsiteY621" fmla="*/ 4592600 h 9738027"/>
                <a:gd name="connsiteX622" fmla="*/ 11011807 w 14030783"/>
                <a:gd name="connsiteY622" fmla="*/ 4650657 h 9738027"/>
                <a:gd name="connsiteX623" fmla="*/ 11098892 w 14030783"/>
                <a:gd name="connsiteY623" fmla="*/ 4665171 h 9738027"/>
                <a:gd name="connsiteX624" fmla="*/ 11055349 w 14030783"/>
                <a:gd name="connsiteY624" fmla="*/ 4708714 h 9738027"/>
                <a:gd name="connsiteX625" fmla="*/ 11040835 w 14030783"/>
                <a:gd name="connsiteY625" fmla="*/ 4752257 h 9738027"/>
                <a:gd name="connsiteX626" fmla="*/ 11055349 w 14030783"/>
                <a:gd name="connsiteY626" fmla="*/ 4781285 h 9738027"/>
                <a:gd name="connsiteX627" fmla="*/ 11098892 w 14030783"/>
                <a:gd name="connsiteY627" fmla="*/ 4737743 h 9738027"/>
                <a:gd name="connsiteX628" fmla="*/ 11229521 w 14030783"/>
                <a:gd name="connsiteY628" fmla="*/ 4650657 h 9738027"/>
                <a:gd name="connsiteX629" fmla="*/ 11287578 w 14030783"/>
                <a:gd name="connsiteY629" fmla="*/ 4636143 h 9738027"/>
                <a:gd name="connsiteX630" fmla="*/ 11374664 w 14030783"/>
                <a:gd name="connsiteY630" fmla="*/ 4592600 h 9738027"/>
                <a:gd name="connsiteX631" fmla="*/ 11461749 w 14030783"/>
                <a:gd name="connsiteY631" fmla="*/ 4549057 h 9738027"/>
                <a:gd name="connsiteX632" fmla="*/ 11577864 w 14030783"/>
                <a:gd name="connsiteY632" fmla="*/ 4549057 h 9738027"/>
                <a:gd name="connsiteX0" fmla="*/ 11577864 w 14030783"/>
                <a:gd name="connsiteY0" fmla="*/ 4544743 h 9733713"/>
                <a:gd name="connsiteX1" fmla="*/ 11650435 w 14030783"/>
                <a:gd name="connsiteY1" fmla="*/ 4515714 h 9733713"/>
                <a:gd name="connsiteX2" fmla="*/ 11693978 w 14030783"/>
                <a:gd name="connsiteY2" fmla="*/ 4428629 h 9733713"/>
                <a:gd name="connsiteX3" fmla="*/ 11810092 w 14030783"/>
                <a:gd name="connsiteY3" fmla="*/ 4385086 h 9733713"/>
                <a:gd name="connsiteX4" fmla="*/ 11897178 w 14030783"/>
                <a:gd name="connsiteY4" fmla="*/ 4356057 h 9733713"/>
                <a:gd name="connsiteX5" fmla="*/ 11940721 w 14030783"/>
                <a:gd name="connsiteY5" fmla="*/ 4327029 h 9733713"/>
                <a:gd name="connsiteX6" fmla="*/ 11984264 w 14030783"/>
                <a:gd name="connsiteY6" fmla="*/ 4312514 h 9733713"/>
                <a:gd name="connsiteX7" fmla="*/ 12027807 w 14030783"/>
                <a:gd name="connsiteY7" fmla="*/ 4268971 h 9733713"/>
                <a:gd name="connsiteX8" fmla="*/ 12085864 w 14030783"/>
                <a:gd name="connsiteY8" fmla="*/ 4181886 h 9733713"/>
                <a:gd name="connsiteX9" fmla="*/ 12158435 w 14030783"/>
                <a:gd name="connsiteY9" fmla="*/ 4065771 h 9733713"/>
                <a:gd name="connsiteX10" fmla="*/ 12347121 w 14030783"/>
                <a:gd name="connsiteY10" fmla="*/ 4080286 h 9733713"/>
                <a:gd name="connsiteX11" fmla="*/ 12390664 w 14030783"/>
                <a:gd name="connsiteY11" fmla="*/ 4094800 h 9733713"/>
                <a:gd name="connsiteX12" fmla="*/ 12521292 w 14030783"/>
                <a:gd name="connsiteY12" fmla="*/ 4080286 h 9733713"/>
                <a:gd name="connsiteX13" fmla="*/ 12506778 w 14030783"/>
                <a:gd name="connsiteY13" fmla="*/ 4022229 h 9733713"/>
                <a:gd name="connsiteX14" fmla="*/ 12477749 w 14030783"/>
                <a:gd name="connsiteY14" fmla="*/ 3978686 h 9733713"/>
                <a:gd name="connsiteX15" fmla="*/ 12492264 w 14030783"/>
                <a:gd name="connsiteY15" fmla="*/ 3935143 h 9733713"/>
                <a:gd name="connsiteX16" fmla="*/ 12695464 w 14030783"/>
                <a:gd name="connsiteY16" fmla="*/ 3891600 h 9733713"/>
                <a:gd name="connsiteX17" fmla="*/ 12724492 w 14030783"/>
                <a:gd name="connsiteY17" fmla="*/ 3848057 h 9733713"/>
                <a:gd name="connsiteX18" fmla="*/ 12826092 w 14030783"/>
                <a:gd name="connsiteY18" fmla="*/ 3804514 h 9733713"/>
                <a:gd name="connsiteX19" fmla="*/ 12855121 w 14030783"/>
                <a:gd name="connsiteY19" fmla="*/ 3760971 h 9733713"/>
                <a:gd name="connsiteX20" fmla="*/ 12869635 w 14030783"/>
                <a:gd name="connsiteY20" fmla="*/ 3644857 h 9733713"/>
                <a:gd name="connsiteX21" fmla="*/ 12971235 w 14030783"/>
                <a:gd name="connsiteY21" fmla="*/ 3659371 h 9733713"/>
                <a:gd name="connsiteX22" fmla="*/ 13014778 w 14030783"/>
                <a:gd name="connsiteY22" fmla="*/ 3702914 h 9733713"/>
                <a:gd name="connsiteX23" fmla="*/ 13058321 w 14030783"/>
                <a:gd name="connsiteY23" fmla="*/ 3717429 h 9733713"/>
                <a:gd name="connsiteX24" fmla="*/ 13174435 w 14030783"/>
                <a:gd name="connsiteY24" fmla="*/ 3673886 h 9733713"/>
                <a:gd name="connsiteX25" fmla="*/ 13203464 w 14030783"/>
                <a:gd name="connsiteY25" fmla="*/ 3615829 h 9733713"/>
                <a:gd name="connsiteX26" fmla="*/ 13188949 w 14030783"/>
                <a:gd name="connsiteY26" fmla="*/ 3528743 h 9733713"/>
                <a:gd name="connsiteX27" fmla="*/ 13159921 w 14030783"/>
                <a:gd name="connsiteY27" fmla="*/ 3383600 h 9733713"/>
                <a:gd name="connsiteX28" fmla="*/ 13145407 w 14030783"/>
                <a:gd name="connsiteY28" fmla="*/ 3151371 h 9733713"/>
                <a:gd name="connsiteX29" fmla="*/ 13145407 w 14030783"/>
                <a:gd name="connsiteY29" fmla="*/ 3049771 h 9733713"/>
                <a:gd name="connsiteX30" fmla="*/ 13276035 w 14030783"/>
                <a:gd name="connsiteY30" fmla="*/ 2962686 h 9733713"/>
                <a:gd name="connsiteX31" fmla="*/ 13319578 w 14030783"/>
                <a:gd name="connsiteY31" fmla="*/ 2933657 h 9733713"/>
                <a:gd name="connsiteX32" fmla="*/ 13609864 w 14030783"/>
                <a:gd name="connsiteY32" fmla="*/ 2933657 h 9733713"/>
                <a:gd name="connsiteX33" fmla="*/ 13624378 w 14030783"/>
                <a:gd name="connsiteY33" fmla="*/ 2890114 h 9733713"/>
                <a:gd name="connsiteX34" fmla="*/ 13653407 w 14030783"/>
                <a:gd name="connsiteY34" fmla="*/ 2774000 h 9733713"/>
                <a:gd name="connsiteX35" fmla="*/ 13682435 w 14030783"/>
                <a:gd name="connsiteY35" fmla="*/ 2730457 h 9733713"/>
                <a:gd name="connsiteX36" fmla="*/ 13725978 w 14030783"/>
                <a:gd name="connsiteY36" fmla="*/ 2628857 h 9733713"/>
                <a:gd name="connsiteX37" fmla="*/ 13813064 w 14030783"/>
                <a:gd name="connsiteY37" fmla="*/ 2599829 h 9733713"/>
                <a:gd name="connsiteX38" fmla="*/ 13842092 w 14030783"/>
                <a:gd name="connsiteY38" fmla="*/ 2512743 h 9733713"/>
                <a:gd name="connsiteX39" fmla="*/ 13856607 w 14030783"/>
                <a:gd name="connsiteY39" fmla="*/ 2469200 h 9733713"/>
                <a:gd name="connsiteX40" fmla="*/ 13871121 w 14030783"/>
                <a:gd name="connsiteY40" fmla="*/ 2207943 h 9733713"/>
                <a:gd name="connsiteX41" fmla="*/ 13914664 w 14030783"/>
                <a:gd name="connsiteY41" fmla="*/ 2164400 h 9733713"/>
                <a:gd name="connsiteX42" fmla="*/ 13972721 w 14030783"/>
                <a:gd name="connsiteY42" fmla="*/ 2149886 h 9733713"/>
                <a:gd name="connsiteX43" fmla="*/ 14016264 w 14030783"/>
                <a:gd name="connsiteY43" fmla="*/ 2135371 h 9733713"/>
                <a:gd name="connsiteX44" fmla="*/ 14016264 w 14030783"/>
                <a:gd name="connsiteY44" fmla="*/ 2004743 h 9733713"/>
                <a:gd name="connsiteX45" fmla="*/ 14001749 w 14030783"/>
                <a:gd name="connsiteY45" fmla="*/ 1888629 h 9733713"/>
                <a:gd name="connsiteX46" fmla="*/ 13914664 w 14030783"/>
                <a:gd name="connsiteY46" fmla="*/ 1859600 h 9733713"/>
                <a:gd name="connsiteX47" fmla="*/ 13740492 w 14030783"/>
                <a:gd name="connsiteY47" fmla="*/ 1874114 h 9733713"/>
                <a:gd name="connsiteX48" fmla="*/ 13696949 w 14030783"/>
                <a:gd name="connsiteY48" fmla="*/ 1888629 h 9733713"/>
                <a:gd name="connsiteX49" fmla="*/ 13667921 w 14030783"/>
                <a:gd name="connsiteY49" fmla="*/ 1932171 h 9733713"/>
                <a:gd name="connsiteX50" fmla="*/ 13624378 w 14030783"/>
                <a:gd name="connsiteY50" fmla="*/ 1975714 h 9733713"/>
                <a:gd name="connsiteX51" fmla="*/ 13580835 w 14030783"/>
                <a:gd name="connsiteY51" fmla="*/ 2004743 h 9733713"/>
                <a:gd name="connsiteX52" fmla="*/ 13493749 w 14030783"/>
                <a:gd name="connsiteY52" fmla="*/ 2033771 h 9733713"/>
                <a:gd name="connsiteX53" fmla="*/ 13450207 w 14030783"/>
                <a:gd name="connsiteY53" fmla="*/ 2062800 h 9733713"/>
                <a:gd name="connsiteX54" fmla="*/ 13159921 w 14030783"/>
                <a:gd name="connsiteY54" fmla="*/ 2033771 h 9733713"/>
                <a:gd name="connsiteX55" fmla="*/ 13145407 w 14030783"/>
                <a:gd name="connsiteY55" fmla="*/ 1990229 h 9733713"/>
                <a:gd name="connsiteX56" fmla="*/ 13116378 w 14030783"/>
                <a:gd name="connsiteY56" fmla="*/ 1946686 h 9733713"/>
                <a:gd name="connsiteX57" fmla="*/ 13159921 w 14030783"/>
                <a:gd name="connsiteY57" fmla="*/ 1758000 h 9733713"/>
                <a:gd name="connsiteX58" fmla="*/ 13145407 w 14030783"/>
                <a:gd name="connsiteY58" fmla="*/ 1685429 h 9733713"/>
                <a:gd name="connsiteX59" fmla="*/ 13087349 w 14030783"/>
                <a:gd name="connsiteY59" fmla="*/ 1670914 h 9733713"/>
                <a:gd name="connsiteX60" fmla="*/ 12971235 w 14030783"/>
                <a:gd name="connsiteY60" fmla="*/ 1656400 h 9733713"/>
                <a:gd name="connsiteX61" fmla="*/ 12884149 w 14030783"/>
                <a:gd name="connsiteY61" fmla="*/ 1583829 h 9733713"/>
                <a:gd name="connsiteX62" fmla="*/ 12840607 w 14030783"/>
                <a:gd name="connsiteY62" fmla="*/ 1540286 h 9733713"/>
                <a:gd name="connsiteX63" fmla="*/ 12797064 w 14030783"/>
                <a:gd name="connsiteY63" fmla="*/ 1525771 h 9733713"/>
                <a:gd name="connsiteX64" fmla="*/ 12753521 w 14030783"/>
                <a:gd name="connsiteY64" fmla="*/ 1496743 h 9733713"/>
                <a:gd name="connsiteX65" fmla="*/ 12637407 w 14030783"/>
                <a:gd name="connsiteY65" fmla="*/ 1482229 h 9733713"/>
                <a:gd name="connsiteX66" fmla="*/ 12579349 w 14030783"/>
                <a:gd name="connsiteY66" fmla="*/ 1453200 h 9733713"/>
                <a:gd name="connsiteX67" fmla="*/ 12492264 w 14030783"/>
                <a:gd name="connsiteY67" fmla="*/ 1424171 h 9733713"/>
                <a:gd name="connsiteX68" fmla="*/ 12419692 w 14030783"/>
                <a:gd name="connsiteY68" fmla="*/ 1453200 h 9733713"/>
                <a:gd name="connsiteX69" fmla="*/ 12376149 w 14030783"/>
                <a:gd name="connsiteY69" fmla="*/ 1467714 h 9733713"/>
                <a:gd name="connsiteX70" fmla="*/ 12347121 w 14030783"/>
                <a:gd name="connsiteY70" fmla="*/ 1191943 h 9733713"/>
                <a:gd name="connsiteX71" fmla="*/ 12318092 w 14030783"/>
                <a:gd name="connsiteY71" fmla="*/ 1148400 h 9733713"/>
                <a:gd name="connsiteX72" fmla="*/ 12274549 w 14030783"/>
                <a:gd name="connsiteY72" fmla="*/ 1017771 h 9733713"/>
                <a:gd name="connsiteX73" fmla="*/ 12231007 w 14030783"/>
                <a:gd name="connsiteY73" fmla="*/ 974229 h 9733713"/>
                <a:gd name="connsiteX74" fmla="*/ 12201978 w 14030783"/>
                <a:gd name="connsiteY74" fmla="*/ 785543 h 9733713"/>
                <a:gd name="connsiteX75" fmla="*/ 12187464 w 14030783"/>
                <a:gd name="connsiteY75" fmla="*/ 727486 h 9733713"/>
                <a:gd name="connsiteX76" fmla="*/ 12172949 w 14030783"/>
                <a:gd name="connsiteY76" fmla="*/ 611371 h 9733713"/>
                <a:gd name="connsiteX77" fmla="*/ 12129407 w 14030783"/>
                <a:gd name="connsiteY77" fmla="*/ 509771 h 9733713"/>
                <a:gd name="connsiteX78" fmla="*/ 12114892 w 14030783"/>
                <a:gd name="connsiteY78" fmla="*/ 466229 h 9733713"/>
                <a:gd name="connsiteX79" fmla="*/ 12085864 w 14030783"/>
                <a:gd name="connsiteY79" fmla="*/ 422686 h 9733713"/>
                <a:gd name="connsiteX80" fmla="*/ 12056835 w 14030783"/>
                <a:gd name="connsiteY80" fmla="*/ 306571 h 9733713"/>
                <a:gd name="connsiteX81" fmla="*/ 12013292 w 14030783"/>
                <a:gd name="connsiteY81" fmla="*/ 219486 h 9733713"/>
                <a:gd name="connsiteX82" fmla="*/ 11926207 w 14030783"/>
                <a:gd name="connsiteY82" fmla="*/ 175943 h 9733713"/>
                <a:gd name="connsiteX83" fmla="*/ 11708492 w 14030783"/>
                <a:gd name="connsiteY83" fmla="*/ 132400 h 9733713"/>
                <a:gd name="connsiteX84" fmla="*/ 11664949 w 14030783"/>
                <a:gd name="connsiteY84" fmla="*/ 117886 h 9733713"/>
                <a:gd name="connsiteX85" fmla="*/ 11621407 w 14030783"/>
                <a:gd name="connsiteY85" fmla="*/ 88857 h 9733713"/>
                <a:gd name="connsiteX86" fmla="*/ 11505292 w 14030783"/>
                <a:gd name="connsiteY86" fmla="*/ 59829 h 9733713"/>
                <a:gd name="connsiteX87" fmla="*/ 11451544 w 14030783"/>
                <a:gd name="connsiteY87" fmla="*/ 9368 h 9733713"/>
                <a:gd name="connsiteX88" fmla="*/ 11374664 w 14030783"/>
                <a:gd name="connsiteY88" fmla="*/ 1771 h 9733713"/>
                <a:gd name="connsiteX89" fmla="*/ 11040835 w 14030783"/>
                <a:gd name="connsiteY89" fmla="*/ 30800 h 9733713"/>
                <a:gd name="connsiteX90" fmla="*/ 10997292 w 14030783"/>
                <a:gd name="connsiteY90" fmla="*/ 59829 h 9733713"/>
                <a:gd name="connsiteX91" fmla="*/ 10909980 w 14030783"/>
                <a:gd name="connsiteY91" fmla="*/ 55519 h 9733713"/>
                <a:gd name="connsiteX92" fmla="*/ 10842624 w 14030783"/>
                <a:gd name="connsiteY92" fmla="*/ 75023 h 9733713"/>
                <a:gd name="connsiteX93" fmla="*/ 10750549 w 14030783"/>
                <a:gd name="connsiteY93" fmla="*/ 161429 h 9733713"/>
                <a:gd name="connsiteX94" fmla="*/ 10680360 w 14030783"/>
                <a:gd name="connsiteY94" fmla="*/ 256225 h 9733713"/>
                <a:gd name="connsiteX95" fmla="*/ 10677978 w 14030783"/>
                <a:gd name="connsiteY95" fmla="*/ 335600 h 9733713"/>
                <a:gd name="connsiteX96" fmla="*/ 10765064 w 14030783"/>
                <a:gd name="connsiteY96" fmla="*/ 350114 h 9733713"/>
                <a:gd name="connsiteX97" fmla="*/ 10808607 w 14030783"/>
                <a:gd name="connsiteY97" fmla="*/ 364629 h 9733713"/>
                <a:gd name="connsiteX98" fmla="*/ 10823121 w 14030783"/>
                <a:gd name="connsiteY98" fmla="*/ 422686 h 9733713"/>
                <a:gd name="connsiteX99" fmla="*/ 10837635 w 14030783"/>
                <a:gd name="connsiteY99" fmla="*/ 466229 h 9733713"/>
                <a:gd name="connsiteX100" fmla="*/ 10823121 w 14030783"/>
                <a:gd name="connsiteY100" fmla="*/ 509771 h 9733713"/>
                <a:gd name="connsiteX101" fmla="*/ 10721521 w 14030783"/>
                <a:gd name="connsiteY101" fmla="*/ 567829 h 9733713"/>
                <a:gd name="connsiteX102" fmla="*/ 10677978 w 14030783"/>
                <a:gd name="connsiteY102" fmla="*/ 654914 h 9733713"/>
                <a:gd name="connsiteX103" fmla="*/ 10634435 w 14030783"/>
                <a:gd name="connsiteY103" fmla="*/ 683943 h 9733713"/>
                <a:gd name="connsiteX104" fmla="*/ 10590892 w 14030783"/>
                <a:gd name="connsiteY104" fmla="*/ 814571 h 9733713"/>
                <a:gd name="connsiteX105" fmla="*/ 10576378 w 14030783"/>
                <a:gd name="connsiteY105" fmla="*/ 858114 h 9733713"/>
                <a:gd name="connsiteX106" fmla="*/ 10532835 w 14030783"/>
                <a:gd name="connsiteY106" fmla="*/ 901657 h 9733713"/>
                <a:gd name="connsiteX107" fmla="*/ 10518321 w 14030783"/>
                <a:gd name="connsiteY107" fmla="*/ 945200 h 9733713"/>
                <a:gd name="connsiteX108" fmla="*/ 10489292 w 14030783"/>
                <a:gd name="connsiteY108" fmla="*/ 988743 h 9733713"/>
                <a:gd name="connsiteX109" fmla="*/ 10474778 w 14030783"/>
                <a:gd name="connsiteY109" fmla="*/ 1090343 h 9733713"/>
                <a:gd name="connsiteX110" fmla="*/ 10460264 w 14030783"/>
                <a:gd name="connsiteY110" fmla="*/ 1250000 h 9733713"/>
                <a:gd name="connsiteX111" fmla="*/ 10416721 w 14030783"/>
                <a:gd name="connsiteY111" fmla="*/ 1264514 h 9733713"/>
                <a:gd name="connsiteX112" fmla="*/ 10373178 w 14030783"/>
                <a:gd name="connsiteY112" fmla="*/ 1293543 h 9733713"/>
                <a:gd name="connsiteX113" fmla="*/ 10315121 w 14030783"/>
                <a:gd name="connsiteY113" fmla="*/ 1308057 h 9733713"/>
                <a:gd name="connsiteX114" fmla="*/ 10286092 w 14030783"/>
                <a:gd name="connsiteY114" fmla="*/ 1351600 h 9733713"/>
                <a:gd name="connsiteX115" fmla="*/ 10199007 w 14030783"/>
                <a:gd name="connsiteY115" fmla="*/ 1409657 h 9733713"/>
                <a:gd name="connsiteX116" fmla="*/ 10155464 w 14030783"/>
                <a:gd name="connsiteY116" fmla="*/ 1438686 h 9733713"/>
                <a:gd name="connsiteX117" fmla="*/ 10082892 w 14030783"/>
                <a:gd name="connsiteY117" fmla="*/ 1424171 h 9733713"/>
                <a:gd name="connsiteX118" fmla="*/ 10046720 w 14030783"/>
                <a:gd name="connsiteY118" fmla="*/ 1392535 h 9733713"/>
                <a:gd name="connsiteX119" fmla="*/ 9991271 w 14030783"/>
                <a:gd name="connsiteY119" fmla="*/ 1363506 h 9733713"/>
                <a:gd name="connsiteX120" fmla="*/ 9889897 w 14030783"/>
                <a:gd name="connsiteY120" fmla="*/ 1339240 h 9733713"/>
                <a:gd name="connsiteX121" fmla="*/ 9809956 w 14030783"/>
                <a:gd name="connsiteY121" fmla="*/ 1555254 h 9733713"/>
                <a:gd name="connsiteX122" fmla="*/ 9775258 w 14030783"/>
                <a:gd name="connsiteY122" fmla="*/ 1637124 h 9733713"/>
                <a:gd name="connsiteX123" fmla="*/ 9750765 w 14030783"/>
                <a:gd name="connsiteY123" fmla="*/ 1687582 h 9733713"/>
                <a:gd name="connsiteX124" fmla="*/ 9720717 w 14030783"/>
                <a:gd name="connsiteY124" fmla="*/ 1770700 h 9733713"/>
                <a:gd name="connsiteX125" fmla="*/ 9664586 w 14030783"/>
                <a:gd name="connsiteY125" fmla="*/ 1888856 h 9733713"/>
                <a:gd name="connsiteX126" fmla="*/ 9614354 w 14030783"/>
                <a:gd name="connsiteY126" fmla="*/ 1934779 h 9733713"/>
                <a:gd name="connsiteX127" fmla="*/ 9657442 w 14030783"/>
                <a:gd name="connsiteY127" fmla="*/ 1990229 h 9733713"/>
                <a:gd name="connsiteX128" fmla="*/ 9727860 w 14030783"/>
                <a:gd name="connsiteY128" fmla="*/ 2077881 h 9733713"/>
                <a:gd name="connsiteX129" fmla="*/ 9887063 w 14030783"/>
                <a:gd name="connsiteY129" fmla="*/ 2036380 h 9733713"/>
                <a:gd name="connsiteX130" fmla="*/ 9952264 w 14030783"/>
                <a:gd name="connsiteY130" fmla="*/ 2062800 h 9733713"/>
                <a:gd name="connsiteX131" fmla="*/ 10010321 w 14030783"/>
                <a:gd name="connsiteY131" fmla="*/ 2091829 h 9733713"/>
                <a:gd name="connsiteX132" fmla="*/ 10053864 w 14030783"/>
                <a:gd name="connsiteY132" fmla="*/ 2106343 h 9733713"/>
                <a:gd name="connsiteX133" fmla="*/ 10068378 w 14030783"/>
                <a:gd name="connsiteY133" fmla="*/ 2062800 h 9733713"/>
                <a:gd name="connsiteX134" fmla="*/ 10156485 w 14030783"/>
                <a:gd name="connsiteY134" fmla="*/ 1996919 h 9733713"/>
                <a:gd name="connsiteX135" fmla="*/ 10285865 w 14030783"/>
                <a:gd name="connsiteY135" fmla="*/ 2002815 h 9733713"/>
                <a:gd name="connsiteX136" fmla="*/ 10387692 w 14030783"/>
                <a:gd name="connsiteY136" fmla="*/ 2062800 h 9733713"/>
                <a:gd name="connsiteX137" fmla="*/ 10416721 w 14030783"/>
                <a:gd name="connsiteY137" fmla="*/ 2106343 h 9733713"/>
                <a:gd name="connsiteX138" fmla="*/ 10476933 w 14030783"/>
                <a:gd name="connsiteY138" fmla="*/ 2169616 h 9733713"/>
                <a:gd name="connsiteX139" fmla="*/ 10566399 w 14030783"/>
                <a:gd name="connsiteY139" fmla="*/ 2256929 h 9733713"/>
                <a:gd name="connsiteX140" fmla="*/ 10590892 w 14030783"/>
                <a:gd name="connsiteY140" fmla="*/ 2324057 h 9733713"/>
                <a:gd name="connsiteX141" fmla="*/ 10576378 w 14030783"/>
                <a:gd name="connsiteY141" fmla="*/ 2425657 h 9733713"/>
                <a:gd name="connsiteX142" fmla="*/ 10489292 w 14030783"/>
                <a:gd name="connsiteY142" fmla="*/ 2411143 h 9733713"/>
                <a:gd name="connsiteX143" fmla="*/ 10366035 w 14030783"/>
                <a:gd name="connsiteY143" fmla="*/ 2380300 h 9733713"/>
                <a:gd name="connsiteX144" fmla="*/ 10081191 w 14030783"/>
                <a:gd name="connsiteY144" fmla="*/ 2432801 h 9733713"/>
                <a:gd name="connsiteX145" fmla="*/ 10049554 w 14030783"/>
                <a:gd name="connsiteY145" fmla="*/ 2515125 h 9733713"/>
                <a:gd name="connsiteX146" fmla="*/ 9954417 w 14030783"/>
                <a:gd name="connsiteY146" fmla="*/ 2537236 h 9733713"/>
                <a:gd name="connsiteX147" fmla="*/ 9875498 w 14030783"/>
                <a:gd name="connsiteY147" fmla="*/ 2525556 h 9733713"/>
                <a:gd name="connsiteX148" fmla="*/ 9823336 w 14030783"/>
                <a:gd name="connsiteY148" fmla="*/ 2604364 h 9733713"/>
                <a:gd name="connsiteX149" fmla="*/ 9749064 w 14030783"/>
                <a:gd name="connsiteY149" fmla="*/ 2701429 h 9733713"/>
                <a:gd name="connsiteX150" fmla="*/ 9647464 w 14030783"/>
                <a:gd name="connsiteY150" fmla="*/ 2803029 h 9733713"/>
                <a:gd name="connsiteX151" fmla="*/ 9415235 w 14030783"/>
                <a:gd name="connsiteY151" fmla="*/ 2817543 h 9733713"/>
                <a:gd name="connsiteX152" fmla="*/ 9371692 w 14030783"/>
                <a:gd name="connsiteY152" fmla="*/ 2846571 h 9733713"/>
                <a:gd name="connsiteX153" fmla="*/ 9313635 w 14030783"/>
                <a:gd name="connsiteY153" fmla="*/ 2919143 h 9733713"/>
                <a:gd name="connsiteX154" fmla="*/ 9284607 w 14030783"/>
                <a:gd name="connsiteY154" fmla="*/ 2962686 h 9733713"/>
                <a:gd name="connsiteX155" fmla="*/ 9197521 w 14030783"/>
                <a:gd name="connsiteY155" fmla="*/ 3020743 h 9733713"/>
                <a:gd name="connsiteX156" fmla="*/ 9095921 w 14030783"/>
                <a:gd name="connsiteY156" fmla="*/ 3006229 h 9733713"/>
                <a:gd name="connsiteX157" fmla="*/ 9052378 w 14030783"/>
                <a:gd name="connsiteY157" fmla="*/ 2977200 h 9733713"/>
                <a:gd name="connsiteX158" fmla="*/ 8950778 w 14030783"/>
                <a:gd name="connsiteY158" fmla="*/ 2948171 h 9733713"/>
                <a:gd name="connsiteX159" fmla="*/ 8863692 w 14030783"/>
                <a:gd name="connsiteY159" fmla="*/ 2919143 h 9733713"/>
                <a:gd name="connsiteX160" fmla="*/ 8820149 w 14030783"/>
                <a:gd name="connsiteY160" fmla="*/ 2933657 h 9733713"/>
                <a:gd name="connsiteX161" fmla="*/ 8762092 w 14030783"/>
                <a:gd name="connsiteY161" fmla="*/ 3064286 h 9733713"/>
                <a:gd name="connsiteX162" fmla="*/ 8747578 w 14030783"/>
                <a:gd name="connsiteY162" fmla="*/ 3107829 h 9733713"/>
                <a:gd name="connsiteX163" fmla="*/ 8733064 w 14030783"/>
                <a:gd name="connsiteY163" fmla="*/ 3151371 h 9733713"/>
                <a:gd name="connsiteX164" fmla="*/ 8776607 w 14030783"/>
                <a:gd name="connsiteY164" fmla="*/ 3354571 h 9733713"/>
                <a:gd name="connsiteX165" fmla="*/ 8791121 w 14030783"/>
                <a:gd name="connsiteY165" fmla="*/ 3398114 h 9733713"/>
                <a:gd name="connsiteX166" fmla="*/ 8689521 w 14030783"/>
                <a:gd name="connsiteY166" fmla="*/ 3456171 h 9733713"/>
                <a:gd name="connsiteX167" fmla="*/ 8602435 w 14030783"/>
                <a:gd name="connsiteY167" fmla="*/ 3499714 h 9733713"/>
                <a:gd name="connsiteX168" fmla="*/ 8566035 w 14030783"/>
                <a:gd name="connsiteY168" fmla="*/ 3547793 h 9733713"/>
                <a:gd name="connsiteX169" fmla="*/ 8500835 w 14030783"/>
                <a:gd name="connsiteY169" fmla="*/ 3615829 h 9733713"/>
                <a:gd name="connsiteX170" fmla="*/ 8428490 w 14030783"/>
                <a:gd name="connsiteY170" fmla="*/ 3648145 h 9733713"/>
                <a:gd name="connsiteX171" fmla="*/ 8375423 w 14030783"/>
                <a:gd name="connsiteY171" fmla="*/ 3681710 h 9733713"/>
                <a:gd name="connsiteX172" fmla="*/ 8261010 w 14030783"/>
                <a:gd name="connsiteY172" fmla="*/ 3782856 h 9733713"/>
                <a:gd name="connsiteX173" fmla="*/ 8137751 w 14030783"/>
                <a:gd name="connsiteY173" fmla="*/ 3779568 h 9733713"/>
                <a:gd name="connsiteX174" fmla="*/ 7977641 w 14030783"/>
                <a:gd name="connsiteY174" fmla="*/ 3767889 h 9733713"/>
                <a:gd name="connsiteX175" fmla="*/ 7876721 w 14030783"/>
                <a:gd name="connsiteY175" fmla="*/ 3760971 h 9733713"/>
                <a:gd name="connsiteX176" fmla="*/ 7760607 w 14030783"/>
                <a:gd name="connsiteY176" fmla="*/ 3756436 h 9733713"/>
                <a:gd name="connsiteX177" fmla="*/ 7695632 w 14030783"/>
                <a:gd name="connsiteY177" fmla="*/ 3783083 h 9733713"/>
                <a:gd name="connsiteX178" fmla="*/ 7649709 w 14030783"/>
                <a:gd name="connsiteY178" fmla="*/ 3809504 h 9733713"/>
                <a:gd name="connsiteX179" fmla="*/ 7601403 w 14030783"/>
                <a:gd name="connsiteY179" fmla="*/ 3831388 h 9733713"/>
                <a:gd name="connsiteX180" fmla="*/ 7499349 w 14030783"/>
                <a:gd name="connsiteY180" fmla="*/ 3877086 h 9733713"/>
                <a:gd name="connsiteX181" fmla="*/ 7455807 w 14030783"/>
                <a:gd name="connsiteY181" fmla="*/ 3906114 h 9733713"/>
                <a:gd name="connsiteX182" fmla="*/ 7426778 w 14030783"/>
                <a:gd name="connsiteY182" fmla="*/ 3949657 h 9733713"/>
                <a:gd name="connsiteX183" fmla="*/ 7339692 w 14030783"/>
                <a:gd name="connsiteY183" fmla="*/ 3978686 h 9733713"/>
                <a:gd name="connsiteX184" fmla="*/ 7209064 w 14030783"/>
                <a:gd name="connsiteY184" fmla="*/ 4007714 h 9733713"/>
                <a:gd name="connsiteX185" fmla="*/ 7123678 w 14030783"/>
                <a:gd name="connsiteY185" fmla="*/ 3923237 h 9733713"/>
                <a:gd name="connsiteX186" fmla="*/ 7020378 w 14030783"/>
                <a:gd name="connsiteY186" fmla="*/ 3920629 h 9733713"/>
                <a:gd name="connsiteX187" fmla="*/ 6915604 w 14030783"/>
                <a:gd name="connsiteY187" fmla="*/ 3937638 h 9733713"/>
                <a:gd name="connsiteX188" fmla="*/ 6788149 w 14030783"/>
                <a:gd name="connsiteY188" fmla="*/ 3900899 h 9733713"/>
                <a:gd name="connsiteX189" fmla="*/ 6676571 w 14030783"/>
                <a:gd name="connsiteY189" fmla="*/ 3856675 h 9733713"/>
                <a:gd name="connsiteX190" fmla="*/ 6584722 w 14030783"/>
                <a:gd name="connsiteY190" fmla="*/ 3818121 h 9733713"/>
                <a:gd name="connsiteX191" fmla="*/ 6526892 w 14030783"/>
                <a:gd name="connsiteY191" fmla="*/ 3794082 h 9733713"/>
                <a:gd name="connsiteX192" fmla="*/ 6466680 w 14030783"/>
                <a:gd name="connsiteY192" fmla="*/ 3777187 h 9733713"/>
                <a:gd name="connsiteX193" fmla="*/ 6265635 w 14030783"/>
                <a:gd name="connsiteY193" fmla="*/ 3688400 h 9733713"/>
                <a:gd name="connsiteX194" fmla="*/ 6207578 w 14030783"/>
                <a:gd name="connsiteY194" fmla="*/ 3673886 h 9733713"/>
                <a:gd name="connsiteX195" fmla="*/ 5960835 w 14030783"/>
                <a:gd name="connsiteY195" fmla="*/ 3659371 h 9733713"/>
                <a:gd name="connsiteX196" fmla="*/ 5627007 w 14030783"/>
                <a:gd name="connsiteY196" fmla="*/ 3659371 h 9733713"/>
                <a:gd name="connsiteX197" fmla="*/ 5568949 w 14030783"/>
                <a:gd name="connsiteY197" fmla="*/ 3673886 h 9733713"/>
                <a:gd name="connsiteX198" fmla="*/ 5481864 w 14030783"/>
                <a:gd name="connsiteY198" fmla="*/ 3688400 h 9733713"/>
                <a:gd name="connsiteX199" fmla="*/ 5293178 w 14030783"/>
                <a:gd name="connsiteY199" fmla="*/ 3673886 h 9733713"/>
                <a:gd name="connsiteX200" fmla="*/ 5206092 w 14030783"/>
                <a:gd name="connsiteY200" fmla="*/ 3615829 h 9733713"/>
                <a:gd name="connsiteX201" fmla="*/ 5191578 w 14030783"/>
                <a:gd name="connsiteY201" fmla="*/ 3572286 h 9733713"/>
                <a:gd name="connsiteX202" fmla="*/ 5104492 w 14030783"/>
                <a:gd name="connsiteY202" fmla="*/ 3485200 h 9733713"/>
                <a:gd name="connsiteX203" fmla="*/ 5070701 w 14030783"/>
                <a:gd name="connsiteY203" fmla="*/ 3388136 h 9733713"/>
                <a:gd name="connsiteX204" fmla="*/ 5022623 w 14030783"/>
                <a:gd name="connsiteY204" fmla="*/ 3277011 h 9733713"/>
                <a:gd name="connsiteX205" fmla="*/ 5031921 w 14030783"/>
                <a:gd name="connsiteY205" fmla="*/ 3209429 h 9733713"/>
                <a:gd name="connsiteX206" fmla="*/ 4959349 w 14030783"/>
                <a:gd name="connsiteY206" fmla="*/ 3194914 h 9733713"/>
                <a:gd name="connsiteX207" fmla="*/ 4879408 w 14030783"/>
                <a:gd name="connsiteY207" fmla="*/ 3190379 h 9733713"/>
                <a:gd name="connsiteX208" fmla="*/ 4785178 w 14030783"/>
                <a:gd name="connsiteY208" fmla="*/ 3136857 h 9733713"/>
                <a:gd name="connsiteX209" fmla="*/ 4727121 w 14030783"/>
                <a:gd name="connsiteY209" fmla="*/ 3049771 h 9733713"/>
                <a:gd name="connsiteX210" fmla="*/ 4683578 w 14030783"/>
                <a:gd name="connsiteY210" fmla="*/ 3035257 h 9733713"/>
                <a:gd name="connsiteX211" fmla="*/ 4640035 w 14030783"/>
                <a:gd name="connsiteY211" fmla="*/ 3006229 h 9733713"/>
                <a:gd name="connsiteX212" fmla="*/ 4494892 w 14030783"/>
                <a:gd name="connsiteY212" fmla="*/ 2977200 h 9733713"/>
                <a:gd name="connsiteX213" fmla="*/ 4318113 w 14030783"/>
                <a:gd name="connsiteY213" fmla="*/ 2926514 h 9733713"/>
                <a:gd name="connsiteX214" fmla="*/ 4132035 w 14030783"/>
                <a:gd name="connsiteY214" fmla="*/ 2890114 h 9733713"/>
                <a:gd name="connsiteX215" fmla="*/ 4056856 w 14030783"/>
                <a:gd name="connsiteY215" fmla="*/ 2896805 h 9733713"/>
                <a:gd name="connsiteX216" fmla="*/ 3975213 w 14030783"/>
                <a:gd name="connsiteY216" fmla="*/ 2860632 h 9733713"/>
                <a:gd name="connsiteX217" fmla="*/ 3950948 w 14030783"/>
                <a:gd name="connsiteY217" fmla="*/ 2773206 h 9733713"/>
                <a:gd name="connsiteX218" fmla="*/ 4034292 w 14030783"/>
                <a:gd name="connsiteY218" fmla="*/ 2616044 h 9733713"/>
                <a:gd name="connsiteX219" fmla="*/ 4030435 w 14030783"/>
                <a:gd name="connsiteY219" fmla="*/ 2483714 h 9733713"/>
                <a:gd name="connsiteX220" fmla="*/ 3996871 w 14030783"/>
                <a:gd name="connsiteY220" fmla="*/ 2323830 h 9733713"/>
                <a:gd name="connsiteX221" fmla="*/ 3936433 w 14030783"/>
                <a:gd name="connsiteY221" fmla="*/ 2217014 h 9733713"/>
                <a:gd name="connsiteX222" fmla="*/ 3914321 w 14030783"/>
                <a:gd name="connsiteY222" fmla="*/ 2135371 h 9733713"/>
                <a:gd name="connsiteX223" fmla="*/ 3783466 w 14030783"/>
                <a:gd name="connsiteY223" fmla="*/ 1994991 h 9733713"/>
                <a:gd name="connsiteX224" fmla="*/ 3712823 w 14030783"/>
                <a:gd name="connsiteY224" fmla="*/ 1946912 h 9733713"/>
                <a:gd name="connsiteX225" fmla="*/ 3606913 w 14030783"/>
                <a:gd name="connsiteY225" fmla="*/ 1963808 h 9733713"/>
                <a:gd name="connsiteX226" fmla="*/ 3493407 w 14030783"/>
                <a:gd name="connsiteY226" fmla="*/ 1946686 h 9733713"/>
                <a:gd name="connsiteX227" fmla="*/ 3464378 w 14030783"/>
                <a:gd name="connsiteY227" fmla="*/ 1903143 h 9733713"/>
                <a:gd name="connsiteX228" fmla="*/ 3406321 w 14030783"/>
                <a:gd name="connsiteY228" fmla="*/ 1845086 h 9733713"/>
                <a:gd name="connsiteX229" fmla="*/ 3322524 w 14030783"/>
                <a:gd name="connsiteY229" fmla="*/ 1752104 h 9733713"/>
                <a:gd name="connsiteX230" fmla="*/ 3297577 w 14030783"/>
                <a:gd name="connsiteY230" fmla="*/ 1636443 h 9733713"/>
                <a:gd name="connsiteX231" fmla="*/ 3261178 w 14030783"/>
                <a:gd name="connsiteY231" fmla="*/ 1583829 h 9733713"/>
                <a:gd name="connsiteX232" fmla="*/ 3133158 w 14030783"/>
                <a:gd name="connsiteY232" fmla="*/ 1565005 h 9733713"/>
                <a:gd name="connsiteX233" fmla="*/ 3066255 w 14030783"/>
                <a:gd name="connsiteY233" fmla="*/ 1613312 h 9733713"/>
                <a:gd name="connsiteX234" fmla="*/ 3031557 w 14030783"/>
                <a:gd name="connsiteY234" fmla="*/ 1709921 h 9733713"/>
                <a:gd name="connsiteX235" fmla="*/ 3014435 w 14030783"/>
                <a:gd name="connsiteY235" fmla="*/ 1772514 h 9733713"/>
                <a:gd name="connsiteX236" fmla="*/ 2949235 w 14030783"/>
                <a:gd name="connsiteY236" fmla="*/ 1803698 h 9733713"/>
                <a:gd name="connsiteX237" fmla="*/ 2829379 w 14030783"/>
                <a:gd name="connsiteY237" fmla="*/ 1815944 h 9733713"/>
                <a:gd name="connsiteX238" fmla="*/ 2804998 w 14030783"/>
                <a:gd name="connsiteY238" fmla="*/ 1837943 h 9733713"/>
                <a:gd name="connsiteX239" fmla="*/ 2772682 w 14030783"/>
                <a:gd name="connsiteY239" fmla="*/ 1874114 h 9733713"/>
                <a:gd name="connsiteX240" fmla="*/ 2757942 w 14030783"/>
                <a:gd name="connsiteY240" fmla="*/ 1994537 h 9733713"/>
                <a:gd name="connsiteX241" fmla="*/ 2772001 w 14030783"/>
                <a:gd name="connsiteY241" fmla="*/ 2135599 h 9733713"/>
                <a:gd name="connsiteX242" fmla="*/ 2771547 w 14030783"/>
                <a:gd name="connsiteY242" fmla="*/ 2251258 h 9733713"/>
                <a:gd name="connsiteX243" fmla="*/ 2695121 w 14030783"/>
                <a:gd name="connsiteY243" fmla="*/ 2324057 h 9733713"/>
                <a:gd name="connsiteX244" fmla="*/ 2457904 w 14030783"/>
                <a:gd name="connsiteY244" fmla="*/ 2316006 h 9733713"/>
                <a:gd name="connsiteX245" fmla="*/ 2317749 w 14030783"/>
                <a:gd name="connsiteY245" fmla="*/ 2280514 h 9733713"/>
                <a:gd name="connsiteX246" fmla="*/ 2274207 w 14030783"/>
                <a:gd name="connsiteY246" fmla="*/ 2266000 h 9733713"/>
                <a:gd name="connsiteX247" fmla="*/ 2143578 w 14030783"/>
                <a:gd name="connsiteY247" fmla="*/ 2280514 h 9733713"/>
                <a:gd name="connsiteX248" fmla="*/ 2129064 w 14030783"/>
                <a:gd name="connsiteY248" fmla="*/ 2353086 h 9733713"/>
                <a:gd name="connsiteX249" fmla="*/ 2099808 w 14030783"/>
                <a:gd name="connsiteY249" fmla="*/ 2459449 h 9733713"/>
                <a:gd name="connsiteX250" fmla="*/ 2070553 w 14030783"/>
                <a:gd name="connsiteY250" fmla="*/ 2556739 h 9733713"/>
                <a:gd name="connsiteX251" fmla="*/ 2027464 w 14030783"/>
                <a:gd name="connsiteY251" fmla="*/ 2643145 h 9733713"/>
                <a:gd name="connsiteX252" fmla="*/ 2025309 w 14030783"/>
                <a:gd name="connsiteY252" fmla="*/ 2776381 h 9733713"/>
                <a:gd name="connsiteX253" fmla="*/ 2085295 w 14030783"/>
                <a:gd name="connsiteY253" fmla="*/ 2848499 h 9733713"/>
                <a:gd name="connsiteX254" fmla="*/ 2020093 w 14030783"/>
                <a:gd name="connsiteY254" fmla="*/ 2899639 h 9733713"/>
                <a:gd name="connsiteX255" fmla="*/ 1918493 w 14030783"/>
                <a:gd name="connsiteY255" fmla="*/ 2842262 h 9733713"/>
                <a:gd name="connsiteX256" fmla="*/ 1817348 w 14030783"/>
                <a:gd name="connsiteY256" fmla="*/ 2858931 h 9733713"/>
                <a:gd name="connsiteX257" fmla="*/ 1621064 w 14030783"/>
                <a:gd name="connsiteY257" fmla="*/ 2904629 h 9733713"/>
                <a:gd name="connsiteX258" fmla="*/ 1582510 w 14030783"/>
                <a:gd name="connsiteY258" fmla="*/ 2929121 h 9733713"/>
                <a:gd name="connsiteX259" fmla="*/ 1512773 w 14030783"/>
                <a:gd name="connsiteY259" fmla="*/ 2951006 h 9733713"/>
                <a:gd name="connsiteX260" fmla="*/ 1517309 w 14030783"/>
                <a:gd name="connsiteY260" fmla="*/ 3008836 h 9733713"/>
                <a:gd name="connsiteX261" fmla="*/ 1549173 w 14030783"/>
                <a:gd name="connsiteY261" fmla="*/ 3102839 h 9733713"/>
                <a:gd name="connsiteX262" fmla="*/ 1592716 w 14030783"/>
                <a:gd name="connsiteY262" fmla="*/ 3187089 h 9733713"/>
                <a:gd name="connsiteX263" fmla="*/ 1641135 w 14030783"/>
                <a:gd name="connsiteY263" fmla="*/ 3375663 h 9733713"/>
                <a:gd name="connsiteX264" fmla="*/ 1679235 w 14030783"/>
                <a:gd name="connsiteY264" fmla="*/ 3511394 h 9733713"/>
                <a:gd name="connsiteX265" fmla="*/ 1611766 w 14030783"/>
                <a:gd name="connsiteY265" fmla="*/ 3572059 h 9733713"/>
                <a:gd name="connsiteX266" fmla="*/ 1603941 w 14030783"/>
                <a:gd name="connsiteY266" fmla="*/ 3624900 h 9733713"/>
                <a:gd name="connsiteX267" fmla="*/ 1562554 w 14030783"/>
                <a:gd name="connsiteY267" fmla="*/ 3673319 h 9733713"/>
                <a:gd name="connsiteX268" fmla="*/ 1524454 w 14030783"/>
                <a:gd name="connsiteY268" fmla="*/ 3749519 h 9733713"/>
                <a:gd name="connsiteX269" fmla="*/ 1548492 w 14030783"/>
                <a:gd name="connsiteY269" fmla="*/ 3848057 h 9733713"/>
                <a:gd name="connsiteX270" fmla="*/ 1504949 w 14030783"/>
                <a:gd name="connsiteY270" fmla="*/ 3862571 h 9733713"/>
                <a:gd name="connsiteX271" fmla="*/ 1446892 w 14030783"/>
                <a:gd name="connsiteY271" fmla="*/ 3877086 h 9733713"/>
                <a:gd name="connsiteX272" fmla="*/ 1427615 w 14030783"/>
                <a:gd name="connsiteY272" fmla="*/ 3908723 h 9733713"/>
                <a:gd name="connsiteX273" fmla="*/ 1374548 w 14030783"/>
                <a:gd name="connsiteY273" fmla="*/ 3935596 h 9733713"/>
                <a:gd name="connsiteX274" fmla="*/ 1333386 w 14030783"/>
                <a:gd name="connsiteY274" fmla="*/ 3976531 h 9733713"/>
                <a:gd name="connsiteX275" fmla="*/ 1200149 w 14030783"/>
                <a:gd name="connsiteY275" fmla="*/ 4036743 h 9733713"/>
                <a:gd name="connsiteX276" fmla="*/ 1132114 w 14030783"/>
                <a:gd name="connsiteY276" fmla="*/ 4084821 h 9733713"/>
                <a:gd name="connsiteX277" fmla="*/ 1102858 w 14030783"/>
                <a:gd name="connsiteY277" fmla="*/ 4116005 h 9733713"/>
                <a:gd name="connsiteX278" fmla="*/ 1052398 w 14030783"/>
                <a:gd name="connsiteY278" fmla="*/ 4150023 h 9733713"/>
                <a:gd name="connsiteX279" fmla="*/ 996269 w 14030783"/>
                <a:gd name="connsiteY279" fmla="*/ 4179277 h 9733713"/>
                <a:gd name="connsiteX280" fmla="*/ 870857 w 14030783"/>
                <a:gd name="connsiteY280" fmla="*/ 4199008 h 9733713"/>
                <a:gd name="connsiteX281" fmla="*/ 759958 w 14030783"/>
                <a:gd name="connsiteY281" fmla="*/ 4199915 h 9733713"/>
                <a:gd name="connsiteX282" fmla="*/ 716642 w 14030783"/>
                <a:gd name="connsiteY282" fmla="*/ 4303217 h 9733713"/>
                <a:gd name="connsiteX283" fmla="*/ 648607 w 14030783"/>
                <a:gd name="connsiteY283" fmla="*/ 4385086 h 9733713"/>
                <a:gd name="connsiteX284" fmla="*/ 561521 w 14030783"/>
                <a:gd name="connsiteY284" fmla="*/ 4428629 h 9733713"/>
                <a:gd name="connsiteX285" fmla="*/ 474435 w 14030783"/>
                <a:gd name="connsiteY285" fmla="*/ 4414114 h 9733713"/>
                <a:gd name="connsiteX286" fmla="*/ 459921 w 14030783"/>
                <a:gd name="connsiteY286" fmla="*/ 4370571 h 9733713"/>
                <a:gd name="connsiteX287" fmla="*/ 416378 w 14030783"/>
                <a:gd name="connsiteY287" fmla="*/ 4341543 h 9733713"/>
                <a:gd name="connsiteX288" fmla="*/ 358321 w 14030783"/>
                <a:gd name="connsiteY288" fmla="*/ 4356057 h 9733713"/>
                <a:gd name="connsiteX289" fmla="*/ 300264 w 14030783"/>
                <a:gd name="connsiteY289" fmla="*/ 4399600 h 9733713"/>
                <a:gd name="connsiteX290" fmla="*/ 169635 w 14030783"/>
                <a:gd name="connsiteY290" fmla="*/ 4472171 h 9733713"/>
                <a:gd name="connsiteX291" fmla="*/ 103980 w 14030783"/>
                <a:gd name="connsiteY291" fmla="*/ 4547124 h 9733713"/>
                <a:gd name="connsiteX292" fmla="*/ 72571 w 14030783"/>
                <a:gd name="connsiteY292" fmla="*/ 4638973 h 9733713"/>
                <a:gd name="connsiteX293" fmla="*/ 453 w 14030783"/>
                <a:gd name="connsiteY293" fmla="*/ 4711544 h 9733713"/>
                <a:gd name="connsiteX294" fmla="*/ 52840 w 14030783"/>
                <a:gd name="connsiteY294" fmla="*/ 4780600 h 9733713"/>
                <a:gd name="connsiteX295" fmla="*/ 53521 w 14030783"/>
                <a:gd name="connsiteY295" fmla="*/ 4849543 h 9733713"/>
                <a:gd name="connsiteX296" fmla="*/ 111578 w 14030783"/>
                <a:gd name="connsiteY296" fmla="*/ 4864057 h 9733713"/>
                <a:gd name="connsiteX297" fmla="*/ 155121 w 14030783"/>
                <a:gd name="connsiteY297" fmla="*/ 4878571 h 9733713"/>
                <a:gd name="connsiteX298" fmla="*/ 256721 w 14030783"/>
                <a:gd name="connsiteY298" fmla="*/ 4980171 h 9733713"/>
                <a:gd name="connsiteX299" fmla="*/ 319086 w 14030783"/>
                <a:gd name="connsiteY299" fmla="*/ 5093905 h 9733713"/>
                <a:gd name="connsiteX300" fmla="*/ 304572 w 14030783"/>
                <a:gd name="connsiteY300" fmla="*/ 5289961 h 9733713"/>
                <a:gd name="connsiteX301" fmla="*/ 242207 w 14030783"/>
                <a:gd name="connsiteY301" fmla="*/ 5386571 h 9733713"/>
                <a:gd name="connsiteX302" fmla="*/ 300264 w 14030783"/>
                <a:gd name="connsiteY302" fmla="*/ 5415600 h 9733713"/>
                <a:gd name="connsiteX303" fmla="*/ 358321 w 14030783"/>
                <a:gd name="connsiteY303" fmla="*/ 5430114 h 9733713"/>
                <a:gd name="connsiteX304" fmla="*/ 401864 w 14030783"/>
                <a:gd name="connsiteY304" fmla="*/ 5459143 h 9733713"/>
                <a:gd name="connsiteX305" fmla="*/ 445407 w 14030783"/>
                <a:gd name="connsiteY305" fmla="*/ 5473657 h 9733713"/>
                <a:gd name="connsiteX306" fmla="*/ 567985 w 14030783"/>
                <a:gd name="connsiteY306" fmla="*/ 5517881 h 9733713"/>
                <a:gd name="connsiteX307" fmla="*/ 573201 w 14030783"/>
                <a:gd name="connsiteY307" fmla="*/ 5643066 h 9733713"/>
                <a:gd name="connsiteX308" fmla="*/ 587715 w 14030783"/>
                <a:gd name="connsiteY308" fmla="*/ 5734914 h 9733713"/>
                <a:gd name="connsiteX309" fmla="*/ 715282 w 14030783"/>
                <a:gd name="connsiteY309" fmla="*/ 5707019 h 9733713"/>
                <a:gd name="connsiteX310" fmla="*/ 754742 w 14030783"/>
                <a:gd name="connsiteY310" fmla="*/ 5760088 h 9733713"/>
                <a:gd name="connsiteX311" fmla="*/ 822778 w 14030783"/>
                <a:gd name="connsiteY311" fmla="*/ 5807486 h 9733713"/>
                <a:gd name="connsiteX312" fmla="*/ 982435 w 14030783"/>
                <a:gd name="connsiteY312" fmla="*/ 5822000 h 9733713"/>
                <a:gd name="connsiteX313" fmla="*/ 1061470 w 14030783"/>
                <a:gd name="connsiteY313" fmla="*/ 5851482 h 9733713"/>
                <a:gd name="connsiteX314" fmla="*/ 1064304 w 14030783"/>
                <a:gd name="connsiteY314" fmla="*/ 5921219 h 9733713"/>
                <a:gd name="connsiteX315" fmla="*/ 1069295 w 14030783"/>
                <a:gd name="connsiteY315" fmla="*/ 6020437 h 9733713"/>
                <a:gd name="connsiteX316" fmla="*/ 1156607 w 14030783"/>
                <a:gd name="connsiteY316" fmla="*/ 6083257 h 9733713"/>
                <a:gd name="connsiteX317" fmla="*/ 1214890 w 14030783"/>
                <a:gd name="connsiteY317" fmla="*/ 6111719 h 9733713"/>
                <a:gd name="connsiteX318" fmla="*/ 1229178 w 14030783"/>
                <a:gd name="connsiteY318" fmla="*/ 6184857 h 9733713"/>
                <a:gd name="connsiteX319" fmla="*/ 1185635 w 14030783"/>
                <a:gd name="connsiteY319" fmla="*/ 6213886 h 9733713"/>
                <a:gd name="connsiteX320" fmla="*/ 1207520 w 14030783"/>
                <a:gd name="connsiteY320" fmla="*/ 6383975 h 9733713"/>
                <a:gd name="connsiteX321" fmla="*/ 1265123 w 14030783"/>
                <a:gd name="connsiteY321" fmla="*/ 6472761 h 9733713"/>
                <a:gd name="connsiteX322" fmla="*/ 1313203 w 14030783"/>
                <a:gd name="connsiteY322" fmla="*/ 6564610 h 9733713"/>
                <a:gd name="connsiteX323" fmla="*/ 1265350 w 14030783"/>
                <a:gd name="connsiteY323" fmla="*/ 6646706 h 9733713"/>
                <a:gd name="connsiteX324" fmla="*/ 1163977 w 14030783"/>
                <a:gd name="connsiteY324" fmla="*/ 6606225 h 9733713"/>
                <a:gd name="connsiteX325" fmla="*/ 1142092 w 14030783"/>
                <a:gd name="connsiteY325" fmla="*/ 6678343 h 9733713"/>
                <a:gd name="connsiteX326" fmla="*/ 1176790 w 14030783"/>
                <a:gd name="connsiteY326" fmla="*/ 6764181 h 9733713"/>
                <a:gd name="connsiteX327" fmla="*/ 1173729 w 14030783"/>
                <a:gd name="connsiteY327" fmla="*/ 6866801 h 9733713"/>
                <a:gd name="connsiteX328" fmla="*/ 1188697 w 14030783"/>
                <a:gd name="connsiteY328" fmla="*/ 6950826 h 9733713"/>
                <a:gd name="connsiteX329" fmla="*/ 1248909 w 14030783"/>
                <a:gd name="connsiteY329" fmla="*/ 7017161 h 9733713"/>
                <a:gd name="connsiteX330" fmla="*/ 1405503 w 14030783"/>
                <a:gd name="connsiteY330" fmla="*/ 7099711 h 9733713"/>
                <a:gd name="connsiteX331" fmla="*/ 1487827 w 14030783"/>
                <a:gd name="connsiteY331" fmla="*/ 7152779 h 9733713"/>
                <a:gd name="connsiteX332" fmla="*/ 1569470 w 14030783"/>
                <a:gd name="connsiteY332" fmla="*/ 7208227 h 9733713"/>
                <a:gd name="connsiteX333" fmla="*/ 1650092 w 14030783"/>
                <a:gd name="connsiteY333" fmla="*/ 7258914 h 9733713"/>
                <a:gd name="connsiteX334" fmla="*/ 1693635 w 14030783"/>
                <a:gd name="connsiteY334" fmla="*/ 7273429 h 9733713"/>
                <a:gd name="connsiteX335" fmla="*/ 1780721 w 14030783"/>
                <a:gd name="connsiteY335" fmla="*/ 7316971 h 9733713"/>
                <a:gd name="connsiteX336" fmla="*/ 1853292 w 14030783"/>
                <a:gd name="connsiteY336" fmla="*/ 7244400 h 9733713"/>
                <a:gd name="connsiteX337" fmla="*/ 1968726 w 14030783"/>
                <a:gd name="connsiteY337" fmla="*/ 7247008 h 9733713"/>
                <a:gd name="connsiteX338" fmla="*/ 1995827 w 14030783"/>
                <a:gd name="connsiteY338" fmla="*/ 7315044 h 9733713"/>
                <a:gd name="connsiteX339" fmla="*/ 2082914 w 14030783"/>
                <a:gd name="connsiteY339" fmla="*/ 7344073 h 9733713"/>
                <a:gd name="connsiteX340" fmla="*/ 2172607 w 14030783"/>
                <a:gd name="connsiteY340" fmla="*/ 7385007 h 9733713"/>
                <a:gd name="connsiteX341" fmla="*/ 2224540 w 14030783"/>
                <a:gd name="connsiteY341" fmla="*/ 7419025 h 9733713"/>
                <a:gd name="connsiteX342" fmla="*/ 2249714 w 14030783"/>
                <a:gd name="connsiteY342" fmla="*/ 7436148 h 9733713"/>
                <a:gd name="connsiteX343" fmla="*/ 2262301 w 14030783"/>
                <a:gd name="connsiteY343" fmla="*/ 7467784 h 9733713"/>
                <a:gd name="connsiteX344" fmla="*/ 2298359 w 14030783"/>
                <a:gd name="connsiteY344" fmla="*/ 7497606 h 9733713"/>
                <a:gd name="connsiteX345" fmla="*/ 2324893 w 14030783"/>
                <a:gd name="connsiteY345" fmla="*/ 7513255 h 9733713"/>
                <a:gd name="connsiteX346" fmla="*/ 2450986 w 14030783"/>
                <a:gd name="connsiteY346" fmla="*/ 7492050 h 9733713"/>
                <a:gd name="connsiteX347" fmla="*/ 2482623 w 14030783"/>
                <a:gd name="connsiteY347" fmla="*/ 7614400 h 9733713"/>
                <a:gd name="connsiteX348" fmla="*/ 2535464 w 14030783"/>
                <a:gd name="connsiteY348" fmla="*/ 7650800 h 9733713"/>
                <a:gd name="connsiteX349" fmla="*/ 2622549 w 14030783"/>
                <a:gd name="connsiteY349" fmla="*/ 7679829 h 9733713"/>
                <a:gd name="connsiteX350" fmla="*/ 2682760 w 14030783"/>
                <a:gd name="connsiteY350" fmla="*/ 7737432 h 9733713"/>
                <a:gd name="connsiteX351" fmla="*/ 2791278 w 14030783"/>
                <a:gd name="connsiteY351" fmla="*/ 7740268 h 9733713"/>
                <a:gd name="connsiteX352" fmla="*/ 2847408 w 14030783"/>
                <a:gd name="connsiteY352" fmla="*/ 7810231 h 9733713"/>
                <a:gd name="connsiteX353" fmla="*/ 2927349 w 14030783"/>
                <a:gd name="connsiteY353" fmla="*/ 7803313 h 9733713"/>
                <a:gd name="connsiteX354" fmla="*/ 3007065 w 14030783"/>
                <a:gd name="connsiteY354" fmla="*/ 7834496 h 9733713"/>
                <a:gd name="connsiteX355" fmla="*/ 3145064 w 14030783"/>
                <a:gd name="connsiteY355" fmla="*/ 7839486 h 9733713"/>
                <a:gd name="connsiteX356" fmla="*/ 3254035 w 14030783"/>
                <a:gd name="connsiteY356" fmla="*/ 7877586 h 9733713"/>
                <a:gd name="connsiteX357" fmla="*/ 3367314 w 14030783"/>
                <a:gd name="connsiteY357" fmla="*/ 7839032 h 9733713"/>
                <a:gd name="connsiteX358" fmla="*/ 3456780 w 14030783"/>
                <a:gd name="connsiteY358" fmla="*/ 7815674 h 9733713"/>
                <a:gd name="connsiteX359" fmla="*/ 3480820 w 14030783"/>
                <a:gd name="connsiteY359" fmla="*/ 7873730 h 9733713"/>
                <a:gd name="connsiteX360" fmla="*/ 3490571 w 14030783"/>
                <a:gd name="connsiteY360" fmla="*/ 7919655 h 9733713"/>
                <a:gd name="connsiteX361" fmla="*/ 3512229 w 14030783"/>
                <a:gd name="connsiteY361" fmla="*/ 7977711 h 9733713"/>
                <a:gd name="connsiteX362" fmla="*/ 3546247 w 14030783"/>
                <a:gd name="connsiteY362" fmla="*/ 8018646 h 9733713"/>
                <a:gd name="connsiteX363" fmla="*/ 3609521 w 14030783"/>
                <a:gd name="connsiteY363" fmla="*/ 8013657 h 9733713"/>
                <a:gd name="connsiteX364" fmla="*/ 3624035 w 14030783"/>
                <a:gd name="connsiteY364" fmla="*/ 7897543 h 9733713"/>
                <a:gd name="connsiteX365" fmla="*/ 3703977 w 14030783"/>
                <a:gd name="connsiteY365" fmla="*/ 7830188 h 9733713"/>
                <a:gd name="connsiteX366" fmla="*/ 3747973 w 14030783"/>
                <a:gd name="connsiteY366" fmla="*/ 7782789 h 9733713"/>
                <a:gd name="connsiteX367" fmla="*/ 3882004 w 14030783"/>
                <a:gd name="connsiteY367" fmla="*/ 7837785 h 9733713"/>
                <a:gd name="connsiteX368" fmla="*/ 4030435 w 14030783"/>
                <a:gd name="connsiteY368" fmla="*/ 7868514 h 9733713"/>
                <a:gd name="connsiteX369" fmla="*/ 4110377 w 14030783"/>
                <a:gd name="connsiteY369" fmla="*/ 7830414 h 9733713"/>
                <a:gd name="connsiteX370" fmla="*/ 4146323 w 14030783"/>
                <a:gd name="connsiteY370" fmla="*/ 7917046 h 9733713"/>
                <a:gd name="connsiteX371" fmla="*/ 4196555 w 14030783"/>
                <a:gd name="connsiteY371" fmla="*/ 7958208 h 9733713"/>
                <a:gd name="connsiteX372" fmla="*/ 4261757 w 14030783"/>
                <a:gd name="connsiteY372" fmla="*/ 8023863 h 9733713"/>
                <a:gd name="connsiteX373" fmla="*/ 4252685 w 14030783"/>
                <a:gd name="connsiteY373" fmla="*/ 8088837 h 9733713"/>
                <a:gd name="connsiteX374" fmla="*/ 4277178 w 14030783"/>
                <a:gd name="connsiteY374" fmla="*/ 8144286 h 9733713"/>
                <a:gd name="connsiteX375" fmla="*/ 4436835 w 14030783"/>
                <a:gd name="connsiteY375" fmla="*/ 8115257 h 9733713"/>
                <a:gd name="connsiteX376" fmla="*/ 4565310 w 14030783"/>
                <a:gd name="connsiteY376" fmla="*/ 8074549 h 9733713"/>
                <a:gd name="connsiteX377" fmla="*/ 4639128 w 14030783"/>
                <a:gd name="connsiteY377" fmla="*/ 8078631 h 9733713"/>
                <a:gd name="connsiteX378" fmla="*/ 4712607 w 14030783"/>
                <a:gd name="connsiteY378" fmla="*/ 8042686 h 9733713"/>
                <a:gd name="connsiteX379" fmla="*/ 4741635 w 14030783"/>
                <a:gd name="connsiteY379" fmla="*/ 7999143 h 9733713"/>
                <a:gd name="connsiteX380" fmla="*/ 4756149 w 14030783"/>
                <a:gd name="connsiteY380" fmla="*/ 7955600 h 9733713"/>
                <a:gd name="connsiteX381" fmla="*/ 4843235 w 14030783"/>
                <a:gd name="connsiteY381" fmla="*/ 7926571 h 9733713"/>
                <a:gd name="connsiteX382" fmla="*/ 4877480 w 14030783"/>
                <a:gd name="connsiteY382" fmla="*/ 7900151 h 9733713"/>
                <a:gd name="connsiteX383" fmla="*/ 4933609 w 14030783"/>
                <a:gd name="connsiteY383" fmla="*/ 7871123 h 9733713"/>
                <a:gd name="connsiteX384" fmla="*/ 4986224 w 14030783"/>
                <a:gd name="connsiteY384" fmla="*/ 7834723 h 9733713"/>
                <a:gd name="connsiteX385" fmla="*/ 5104492 w 14030783"/>
                <a:gd name="connsiteY385" fmla="*/ 7762605 h 9733713"/>
                <a:gd name="connsiteX386" fmla="*/ 5249635 w 14030783"/>
                <a:gd name="connsiteY386" fmla="*/ 7810457 h 9733713"/>
                <a:gd name="connsiteX387" fmla="*/ 5336721 w 14030783"/>
                <a:gd name="connsiteY387" fmla="*/ 7868514 h 9733713"/>
                <a:gd name="connsiteX388" fmla="*/ 5423807 w 14030783"/>
                <a:gd name="connsiteY388" fmla="*/ 7854000 h 9733713"/>
                <a:gd name="connsiteX389" fmla="*/ 5467349 w 14030783"/>
                <a:gd name="connsiteY389" fmla="*/ 7824971 h 9733713"/>
                <a:gd name="connsiteX390" fmla="*/ 5553754 w 14030783"/>
                <a:gd name="connsiteY390" fmla="*/ 7708063 h 9733713"/>
                <a:gd name="connsiteX391" fmla="*/ 5602741 w 14030783"/>
                <a:gd name="connsiteY391" fmla="*/ 7784490 h 9733713"/>
                <a:gd name="connsiteX392" fmla="*/ 5641521 w 14030783"/>
                <a:gd name="connsiteY392" fmla="*/ 7839486 h 9733713"/>
                <a:gd name="connsiteX393" fmla="*/ 5656035 w 14030783"/>
                <a:gd name="connsiteY393" fmla="*/ 7883029 h 9733713"/>
                <a:gd name="connsiteX394" fmla="*/ 5745276 w 14030783"/>
                <a:gd name="connsiteY394" fmla="*/ 7946075 h 9733713"/>
                <a:gd name="connsiteX395" fmla="*/ 5770222 w 14030783"/>
                <a:gd name="connsiteY395" fmla="*/ 7985763 h 9733713"/>
                <a:gd name="connsiteX396" fmla="*/ 5766480 w 14030783"/>
                <a:gd name="connsiteY396" fmla="*/ 8064798 h 9733713"/>
                <a:gd name="connsiteX397" fmla="*/ 5771016 w 14030783"/>
                <a:gd name="connsiteY397" fmla="*/ 8127389 h 9733713"/>
                <a:gd name="connsiteX398" fmla="*/ 5778386 w 14030783"/>
                <a:gd name="connsiteY398" fmla="*/ 8207105 h 9733713"/>
                <a:gd name="connsiteX399" fmla="*/ 5776458 w 14030783"/>
                <a:gd name="connsiteY399" fmla="*/ 8296573 h 9733713"/>
                <a:gd name="connsiteX400" fmla="*/ 5730989 w 14030783"/>
                <a:gd name="connsiteY400" fmla="*/ 8373680 h 9733713"/>
                <a:gd name="connsiteX401" fmla="*/ 5641521 w 14030783"/>
                <a:gd name="connsiteY401" fmla="*/ 8420057 h 9733713"/>
                <a:gd name="connsiteX402" fmla="*/ 5612492 w 14030783"/>
                <a:gd name="connsiteY402" fmla="*/ 8463600 h 9733713"/>
                <a:gd name="connsiteX403" fmla="*/ 5597978 w 14030783"/>
                <a:gd name="connsiteY403" fmla="*/ 8507143 h 9733713"/>
                <a:gd name="connsiteX404" fmla="*/ 5510892 w 14030783"/>
                <a:gd name="connsiteY404" fmla="*/ 8594229 h 9733713"/>
                <a:gd name="connsiteX405" fmla="*/ 5496378 w 14030783"/>
                <a:gd name="connsiteY405" fmla="*/ 8637771 h 9733713"/>
                <a:gd name="connsiteX406" fmla="*/ 5558744 w 14030783"/>
                <a:gd name="connsiteY406" fmla="*/ 8763864 h 9733713"/>
                <a:gd name="connsiteX407" fmla="*/ 5516109 w 14030783"/>
                <a:gd name="connsiteY407" fmla="*/ 8857640 h 9733713"/>
                <a:gd name="connsiteX408" fmla="*/ 5658303 w 14030783"/>
                <a:gd name="connsiteY408" fmla="*/ 8835869 h 9733713"/>
                <a:gd name="connsiteX409" fmla="*/ 5750491 w 14030783"/>
                <a:gd name="connsiteY409" fmla="*/ 8809789 h 9733713"/>
                <a:gd name="connsiteX410" fmla="*/ 5815692 w 14030783"/>
                <a:gd name="connsiteY410" fmla="*/ 8795954 h 9733713"/>
                <a:gd name="connsiteX411" fmla="*/ 5787798 w 14030783"/>
                <a:gd name="connsiteY411" fmla="*/ 8867845 h 9733713"/>
                <a:gd name="connsiteX412" fmla="*/ 5786890 w 14030783"/>
                <a:gd name="connsiteY412" fmla="*/ 8899029 h 9733713"/>
                <a:gd name="connsiteX413" fmla="*/ 5786664 w 14030783"/>
                <a:gd name="connsiteY413" fmla="*/ 8942571 h 9733713"/>
                <a:gd name="connsiteX414" fmla="*/ 5815692 w 14030783"/>
                <a:gd name="connsiteY414" fmla="*/ 9029657 h 9733713"/>
                <a:gd name="connsiteX415" fmla="*/ 5868760 w 14030783"/>
                <a:gd name="connsiteY415" fmla="*/ 9076262 h 9733713"/>
                <a:gd name="connsiteX416" fmla="*/ 5921828 w 14030783"/>
                <a:gd name="connsiteY416" fmla="*/ 9109826 h 9733713"/>
                <a:gd name="connsiteX417" fmla="*/ 5946321 w 14030783"/>
                <a:gd name="connsiteY417" fmla="*/ 9160286 h 9733713"/>
                <a:gd name="connsiteX418" fmla="*/ 5902778 w 14030783"/>
                <a:gd name="connsiteY418" fmla="*/ 9261886 h 9733713"/>
                <a:gd name="connsiteX419" fmla="*/ 6062435 w 14030783"/>
                <a:gd name="connsiteY419" fmla="*/ 9348971 h 9733713"/>
                <a:gd name="connsiteX420" fmla="*/ 6076949 w 14030783"/>
                <a:gd name="connsiteY420" fmla="*/ 9392514 h 9733713"/>
                <a:gd name="connsiteX421" fmla="*/ 6105978 w 14030783"/>
                <a:gd name="connsiteY421" fmla="*/ 9436057 h 9733713"/>
                <a:gd name="connsiteX422" fmla="*/ 6172653 w 14030783"/>
                <a:gd name="connsiteY422" fmla="*/ 9466900 h 9733713"/>
                <a:gd name="connsiteX423" fmla="*/ 6308384 w 14030783"/>
                <a:gd name="connsiteY423" fmla="*/ 9402606 h 9733713"/>
                <a:gd name="connsiteX424" fmla="*/ 6338207 w 14030783"/>
                <a:gd name="connsiteY424" fmla="*/ 9436057 h 9733713"/>
                <a:gd name="connsiteX425" fmla="*/ 6352721 w 14030783"/>
                <a:gd name="connsiteY425" fmla="*/ 9479600 h 9733713"/>
                <a:gd name="connsiteX426" fmla="*/ 6386739 w 14030783"/>
                <a:gd name="connsiteY426" fmla="*/ 9522689 h 9733713"/>
                <a:gd name="connsiteX427" fmla="*/ 6444569 w 14030783"/>
                <a:gd name="connsiteY427" fmla="*/ 9551718 h 9733713"/>
                <a:gd name="connsiteX428" fmla="*/ 6469061 w 14030783"/>
                <a:gd name="connsiteY428" fmla="*/ 9506248 h 9733713"/>
                <a:gd name="connsiteX429" fmla="*/ 6468835 w 14030783"/>
                <a:gd name="connsiteY429" fmla="*/ 9378000 h 9733713"/>
                <a:gd name="connsiteX430" fmla="*/ 6439807 w 14030783"/>
                <a:gd name="connsiteY430" fmla="*/ 9276400 h 9733713"/>
                <a:gd name="connsiteX431" fmla="*/ 6483349 w 14030783"/>
                <a:gd name="connsiteY431" fmla="*/ 9232857 h 9733713"/>
                <a:gd name="connsiteX432" fmla="*/ 6526892 w 14030783"/>
                <a:gd name="connsiteY432" fmla="*/ 9218343 h 9733713"/>
                <a:gd name="connsiteX433" fmla="*/ 6596516 w 14030783"/>
                <a:gd name="connsiteY433" fmla="*/ 9221631 h 9733713"/>
                <a:gd name="connsiteX434" fmla="*/ 6675097 w 14030783"/>
                <a:gd name="connsiteY434" fmla="*/ 9164481 h 9733713"/>
                <a:gd name="connsiteX435" fmla="*/ 6776243 w 14030783"/>
                <a:gd name="connsiteY435" fmla="*/ 9220498 h 9733713"/>
                <a:gd name="connsiteX436" fmla="*/ 6802664 w 14030783"/>
                <a:gd name="connsiteY436" fmla="*/ 9160286 h 9733713"/>
                <a:gd name="connsiteX437" fmla="*/ 6867638 w 14030783"/>
                <a:gd name="connsiteY437" fmla="*/ 9177408 h 9733713"/>
                <a:gd name="connsiteX438" fmla="*/ 6909027 w 14030783"/>
                <a:gd name="connsiteY438" fmla="*/ 9201674 h 9733713"/>
                <a:gd name="connsiteX439" fmla="*/ 6991349 w 14030783"/>
                <a:gd name="connsiteY439" fmla="*/ 9203829 h 9733713"/>
                <a:gd name="connsiteX440" fmla="*/ 7063921 w 14030783"/>
                <a:gd name="connsiteY440" fmla="*/ 9116743 h 9733713"/>
                <a:gd name="connsiteX441" fmla="*/ 7141028 w 14030783"/>
                <a:gd name="connsiteY441" fmla="*/ 9135567 h 9733713"/>
                <a:gd name="connsiteX442" fmla="*/ 7209064 w 14030783"/>
                <a:gd name="connsiteY442" fmla="*/ 9073200 h 9733713"/>
                <a:gd name="connsiteX443" fmla="*/ 7235939 w 14030783"/>
                <a:gd name="connsiteY443" fmla="*/ 9044399 h 9733713"/>
                <a:gd name="connsiteX444" fmla="*/ 7275172 w 14030783"/>
                <a:gd name="connsiteY444" fmla="*/ 9019225 h 9733713"/>
                <a:gd name="connsiteX445" fmla="*/ 7310436 w 14030783"/>
                <a:gd name="connsiteY445" fmla="*/ 9059367 h 9733713"/>
                <a:gd name="connsiteX446" fmla="*/ 7346609 w 14030783"/>
                <a:gd name="connsiteY446" fmla="*/ 9105290 h 9733713"/>
                <a:gd name="connsiteX447" fmla="*/ 7382328 w 14030783"/>
                <a:gd name="connsiteY447" fmla="*/ 9154956 h 9733713"/>
                <a:gd name="connsiteX448" fmla="*/ 7499349 w 14030783"/>
                <a:gd name="connsiteY448" fmla="*/ 9160286 h 9733713"/>
                <a:gd name="connsiteX449" fmla="*/ 7586435 w 14030783"/>
                <a:gd name="connsiteY449" fmla="*/ 9174800 h 9733713"/>
                <a:gd name="connsiteX450" fmla="*/ 7600949 w 14030783"/>
                <a:gd name="connsiteY450" fmla="*/ 9348971 h 9733713"/>
                <a:gd name="connsiteX451" fmla="*/ 7673521 w 14030783"/>
                <a:gd name="connsiteY451" fmla="*/ 9363486 h 9733713"/>
                <a:gd name="connsiteX452" fmla="*/ 7760607 w 14030783"/>
                <a:gd name="connsiteY452" fmla="*/ 9392514 h 9733713"/>
                <a:gd name="connsiteX453" fmla="*/ 7847692 w 14030783"/>
                <a:gd name="connsiteY453" fmla="*/ 9421543 h 9733713"/>
                <a:gd name="connsiteX454" fmla="*/ 7891235 w 14030783"/>
                <a:gd name="connsiteY454" fmla="*/ 9436057 h 9733713"/>
                <a:gd name="connsiteX455" fmla="*/ 7934778 w 14030783"/>
                <a:gd name="connsiteY455" fmla="*/ 9392514 h 9733713"/>
                <a:gd name="connsiteX456" fmla="*/ 7978321 w 14030783"/>
                <a:gd name="connsiteY456" fmla="*/ 9378000 h 9733713"/>
                <a:gd name="connsiteX457" fmla="*/ 8001453 w 14030783"/>
                <a:gd name="connsiteY457" fmla="*/ 9343075 h 9733713"/>
                <a:gd name="connsiteX458" fmla="*/ 8044315 w 14030783"/>
                <a:gd name="connsiteY458" fmla="*/ 9331169 h 9733713"/>
                <a:gd name="connsiteX459" fmla="*/ 8103847 w 14030783"/>
                <a:gd name="connsiteY459" fmla="*/ 9393082 h 9733713"/>
                <a:gd name="connsiteX460" fmla="*/ 8207942 w 14030783"/>
                <a:gd name="connsiteY460" fmla="*/ 9432995 h 9733713"/>
                <a:gd name="connsiteX461" fmla="*/ 8253866 w 14030783"/>
                <a:gd name="connsiteY461" fmla="*/ 9388319 h 9733713"/>
                <a:gd name="connsiteX462" fmla="*/ 8294347 w 14030783"/>
                <a:gd name="connsiteY462" fmla="*/ 9397504 h 9733713"/>
                <a:gd name="connsiteX463" fmla="*/ 8337890 w 14030783"/>
                <a:gd name="connsiteY463" fmla="*/ 9433903 h 9733713"/>
                <a:gd name="connsiteX464" fmla="*/ 8356259 w 14030783"/>
                <a:gd name="connsiteY464" fmla="*/ 9481188 h 9733713"/>
                <a:gd name="connsiteX465" fmla="*/ 8333808 w 14030783"/>
                <a:gd name="connsiteY465" fmla="*/ 9515319 h 9733713"/>
                <a:gd name="connsiteX466" fmla="*/ 8315778 w 14030783"/>
                <a:gd name="connsiteY466" fmla="*/ 9600250 h 9733713"/>
                <a:gd name="connsiteX467" fmla="*/ 8348095 w 14030783"/>
                <a:gd name="connsiteY467" fmla="*/ 9681099 h 9733713"/>
                <a:gd name="connsiteX468" fmla="*/ 8389257 w 14030783"/>
                <a:gd name="connsiteY468" fmla="*/ 9733713 h 9733713"/>
                <a:gd name="connsiteX469" fmla="*/ 8428264 w 14030783"/>
                <a:gd name="connsiteY469" fmla="*/ 9726343 h 9733713"/>
                <a:gd name="connsiteX470" fmla="*/ 8425202 w 14030783"/>
                <a:gd name="connsiteY470" fmla="*/ 9678264 h 9733713"/>
                <a:gd name="connsiteX471" fmla="*/ 8399235 w 14030783"/>
                <a:gd name="connsiteY471" fmla="*/ 9639257 h 9733713"/>
                <a:gd name="connsiteX472" fmla="*/ 8389937 w 14030783"/>
                <a:gd name="connsiteY472" fmla="*/ 9567139 h 9733713"/>
                <a:gd name="connsiteX473" fmla="*/ 8409214 w 14030783"/>
                <a:gd name="connsiteY473" fmla="*/ 9523370 h 9733713"/>
                <a:gd name="connsiteX474" fmla="*/ 8434841 w 14030783"/>
                <a:gd name="connsiteY474" fmla="*/ 9471663 h 9733713"/>
                <a:gd name="connsiteX475" fmla="*/ 8468178 w 14030783"/>
                <a:gd name="connsiteY475" fmla="*/ 9478806 h 9733713"/>
                <a:gd name="connsiteX476" fmla="*/ 8534853 w 14030783"/>
                <a:gd name="connsiteY476" fmla="*/ 9469281 h 9733713"/>
                <a:gd name="connsiteX477" fmla="*/ 8592684 w 14030783"/>
                <a:gd name="connsiteY477" fmla="*/ 9448871 h 9733713"/>
                <a:gd name="connsiteX478" fmla="*/ 8675007 w 14030783"/>
                <a:gd name="connsiteY478" fmla="*/ 9424151 h 9733713"/>
                <a:gd name="connsiteX479" fmla="*/ 8734991 w 14030783"/>
                <a:gd name="connsiteY479" fmla="*/ 9411563 h 9733713"/>
                <a:gd name="connsiteX480" fmla="*/ 8730116 w 14030783"/>
                <a:gd name="connsiteY480" fmla="*/ 9371650 h 9733713"/>
                <a:gd name="connsiteX481" fmla="*/ 8753928 w 14030783"/>
                <a:gd name="connsiteY481" fmla="*/ 9352600 h 9733713"/>
                <a:gd name="connsiteX482" fmla="*/ 8782503 w 14030783"/>
                <a:gd name="connsiteY482" fmla="*/ 9354981 h 9733713"/>
                <a:gd name="connsiteX483" fmla="*/ 8849178 w 14030783"/>
                <a:gd name="connsiteY483" fmla="*/ 9378000 h 9733713"/>
                <a:gd name="connsiteX484" fmla="*/ 8894876 w 14030783"/>
                <a:gd name="connsiteY484" fmla="*/ 9308263 h 9733713"/>
                <a:gd name="connsiteX485" fmla="*/ 8942047 w 14030783"/>
                <a:gd name="connsiteY485" fmla="*/ 9309738 h 9733713"/>
                <a:gd name="connsiteX486" fmla="*/ 8980147 w 14030783"/>
                <a:gd name="connsiteY486" fmla="*/ 9352600 h 9733713"/>
                <a:gd name="connsiteX487" fmla="*/ 9023009 w 14030783"/>
                <a:gd name="connsiteY487" fmla="*/ 9316881 h 9733713"/>
                <a:gd name="connsiteX488" fmla="*/ 9064511 w 14030783"/>
                <a:gd name="connsiteY488" fmla="*/ 9259958 h 9733713"/>
                <a:gd name="connsiteX489" fmla="*/ 9124723 w 14030783"/>
                <a:gd name="connsiteY489" fmla="*/ 9273792 h 9733713"/>
                <a:gd name="connsiteX490" fmla="*/ 9163503 w 14030783"/>
                <a:gd name="connsiteY490" fmla="*/ 9233538 h 9733713"/>
                <a:gd name="connsiteX491" fmla="*/ 9168266 w 14030783"/>
                <a:gd name="connsiteY491" fmla="*/ 9181944 h 9733713"/>
                <a:gd name="connsiteX492" fmla="*/ 9199222 w 14030783"/>
                <a:gd name="connsiteY492" fmla="*/ 9128763 h 9733713"/>
                <a:gd name="connsiteX493" fmla="*/ 9242084 w 14030783"/>
                <a:gd name="connsiteY493" fmla="*/ 9152575 h 9733713"/>
                <a:gd name="connsiteX494" fmla="*/ 9285174 w 14030783"/>
                <a:gd name="connsiteY494" fmla="*/ 9192376 h 9733713"/>
                <a:gd name="connsiteX495" fmla="*/ 9344478 w 14030783"/>
                <a:gd name="connsiteY495" fmla="*/ 9154956 h 9733713"/>
                <a:gd name="connsiteX496" fmla="*/ 9438367 w 14030783"/>
                <a:gd name="connsiteY496" fmla="*/ 9127629 h 9733713"/>
                <a:gd name="connsiteX497" fmla="*/ 9496878 w 14030783"/>
                <a:gd name="connsiteY497" fmla="*/ 9126381 h 9733713"/>
                <a:gd name="connsiteX498" fmla="*/ 9557316 w 14030783"/>
                <a:gd name="connsiteY498" fmla="*/ 9101207 h 9733713"/>
                <a:gd name="connsiteX499" fmla="*/ 9613446 w 14030783"/>
                <a:gd name="connsiteY499" fmla="*/ 9121732 h 9733713"/>
                <a:gd name="connsiteX500" fmla="*/ 9691007 w 14030783"/>
                <a:gd name="connsiteY500" fmla="*/ 9102229 h 9733713"/>
                <a:gd name="connsiteX501" fmla="*/ 9792153 w 14030783"/>
                <a:gd name="connsiteY501" fmla="*/ 9090663 h 9733713"/>
                <a:gd name="connsiteX502" fmla="*/ 9854973 w 14030783"/>
                <a:gd name="connsiteY502" fmla="*/ 9046552 h 9733713"/>
                <a:gd name="connsiteX503" fmla="*/ 9842159 w 14030783"/>
                <a:gd name="connsiteY503" fmla="*/ 9004938 h 9733713"/>
                <a:gd name="connsiteX504" fmla="*/ 9858034 w 14030783"/>
                <a:gd name="connsiteY504" fmla="*/ 8977269 h 9733713"/>
                <a:gd name="connsiteX505" fmla="*/ 9911216 w 14030783"/>
                <a:gd name="connsiteY505" fmla="*/ 8976363 h 9733713"/>
                <a:gd name="connsiteX506" fmla="*/ 9932534 w 14030783"/>
                <a:gd name="connsiteY506" fmla="*/ 8927036 h 9733713"/>
                <a:gd name="connsiteX507" fmla="*/ 9981519 w 14030783"/>
                <a:gd name="connsiteY507" fmla="*/ 8899708 h 9733713"/>
                <a:gd name="connsiteX508" fmla="*/ 10063162 w 14030783"/>
                <a:gd name="connsiteY508" fmla="*/ 8846642 h 9733713"/>
                <a:gd name="connsiteX509" fmla="*/ 10140723 w 14030783"/>
                <a:gd name="connsiteY509" fmla="*/ 8798336 h 9733713"/>
                <a:gd name="connsiteX510" fmla="*/ 10169524 w 14030783"/>
                <a:gd name="connsiteY510" fmla="*/ 8764318 h 9733713"/>
                <a:gd name="connsiteX511" fmla="*/ 10138795 w 14030783"/>
                <a:gd name="connsiteY511" fmla="*/ 8715332 h 9733713"/>
                <a:gd name="connsiteX512" fmla="*/ 10178256 w 14030783"/>
                <a:gd name="connsiteY512" fmla="*/ 8679160 h 9733713"/>
                <a:gd name="connsiteX513" fmla="*/ 10238467 w 14030783"/>
                <a:gd name="connsiteY513" fmla="*/ 8659883 h 9733713"/>
                <a:gd name="connsiteX514" fmla="*/ 10291535 w 14030783"/>
                <a:gd name="connsiteY514" fmla="*/ 8638225 h 9733713"/>
                <a:gd name="connsiteX515" fmla="*/ 10332470 w 14030783"/>
                <a:gd name="connsiteY515" fmla="*/ 8606588 h 9733713"/>
                <a:gd name="connsiteX516" fmla="*/ 10389847 w 14030783"/>
                <a:gd name="connsiteY516" fmla="*/ 8528688 h 9733713"/>
                <a:gd name="connsiteX517" fmla="*/ 10402207 w 14030783"/>
                <a:gd name="connsiteY517" fmla="*/ 8521657 h 9733713"/>
                <a:gd name="connsiteX518" fmla="*/ 10436905 w 14030783"/>
                <a:gd name="connsiteY518" fmla="*/ 8475960 h 9733713"/>
                <a:gd name="connsiteX519" fmla="*/ 10475232 w 14030783"/>
                <a:gd name="connsiteY519" fmla="*/ 8439561 h 9733713"/>
                <a:gd name="connsiteX520" fmla="*/ 10518321 w 14030783"/>
                <a:gd name="connsiteY520" fmla="*/ 8391029 h 9733713"/>
                <a:gd name="connsiteX521" fmla="*/ 10533516 w 14030783"/>
                <a:gd name="connsiteY521" fmla="*/ 8303943 h 9733713"/>
                <a:gd name="connsiteX522" fmla="*/ 10538052 w 14030783"/>
                <a:gd name="connsiteY522" fmla="*/ 8243505 h 9733713"/>
                <a:gd name="connsiteX523" fmla="*/ 10520816 w 14030783"/>
                <a:gd name="connsiteY523" fmla="*/ 8166738 h 9733713"/>
                <a:gd name="connsiteX524" fmla="*/ 10561864 w 14030783"/>
                <a:gd name="connsiteY524" fmla="*/ 8113329 h 9733713"/>
                <a:gd name="connsiteX525" fmla="*/ 10605407 w 14030783"/>
                <a:gd name="connsiteY525" fmla="*/ 8115257 h 9733713"/>
                <a:gd name="connsiteX526" fmla="*/ 10666072 w 14030783"/>
                <a:gd name="connsiteY526" fmla="*/ 8098362 h 9733713"/>
                <a:gd name="connsiteX527" fmla="*/ 10693627 w 14030783"/>
                <a:gd name="connsiteY527" fmla="*/ 8021255 h 9733713"/>
                <a:gd name="connsiteX528" fmla="*/ 10735128 w 14030783"/>
                <a:gd name="connsiteY528" fmla="*/ 7990525 h 9733713"/>
                <a:gd name="connsiteX529" fmla="*/ 10813823 w 14030783"/>
                <a:gd name="connsiteY529" fmla="*/ 7890626 h 9733713"/>
                <a:gd name="connsiteX530" fmla="*/ 10845233 w 14030783"/>
                <a:gd name="connsiteY530" fmla="*/ 7800932 h 9733713"/>
                <a:gd name="connsiteX531" fmla="*/ 10886394 w 14030783"/>
                <a:gd name="connsiteY531" fmla="*/ 7741174 h 9733713"/>
                <a:gd name="connsiteX532" fmla="*/ 10942297 w 14030783"/>
                <a:gd name="connsiteY532" fmla="*/ 7726206 h 9733713"/>
                <a:gd name="connsiteX533" fmla="*/ 10997292 w 14030783"/>
                <a:gd name="connsiteY533" fmla="*/ 7723371 h 9733713"/>
                <a:gd name="connsiteX534" fmla="*/ 10990829 w 14030783"/>
                <a:gd name="connsiteY534" fmla="*/ 7701714 h 9733713"/>
                <a:gd name="connsiteX535" fmla="*/ 10982778 w 14030783"/>
                <a:gd name="connsiteY535" fmla="*/ 7648418 h 9733713"/>
                <a:gd name="connsiteX536" fmla="*/ 10989695 w 14030783"/>
                <a:gd name="connsiteY536" fmla="*/ 7600113 h 9733713"/>
                <a:gd name="connsiteX537" fmla="*/ 10956584 w 14030783"/>
                <a:gd name="connsiteY537" fmla="*/ 7503276 h 9733713"/>
                <a:gd name="connsiteX538" fmla="*/ 10954430 w 14030783"/>
                <a:gd name="connsiteY538" fmla="*/ 7450207 h 9733713"/>
                <a:gd name="connsiteX539" fmla="*/ 11002735 w 14030783"/>
                <a:gd name="connsiteY539" fmla="*/ 7397367 h 9733713"/>
                <a:gd name="connsiteX540" fmla="*/ 11063741 w 14030783"/>
                <a:gd name="connsiteY540" fmla="*/ 7369019 h 9733713"/>
                <a:gd name="connsiteX541" fmla="*/ 11055349 w 14030783"/>
                <a:gd name="connsiteY541" fmla="*/ 7331486 h 9733713"/>
                <a:gd name="connsiteX542" fmla="*/ 11013734 w 14030783"/>
                <a:gd name="connsiteY542" fmla="*/ 7302684 h 9733713"/>
                <a:gd name="connsiteX543" fmla="*/ 10951368 w 14030783"/>
                <a:gd name="connsiteY543" fmla="*/ 7235329 h 9733713"/>
                <a:gd name="connsiteX544" fmla="*/ 10890703 w 14030783"/>
                <a:gd name="connsiteY544" fmla="*/ 7266057 h 9733713"/>
                <a:gd name="connsiteX545" fmla="*/ 10820966 w 14030783"/>
                <a:gd name="connsiteY545" fmla="*/ 7258687 h 9733713"/>
                <a:gd name="connsiteX546" fmla="*/ 10823121 w 14030783"/>
                <a:gd name="connsiteY546" fmla="*/ 7200857 h 9733713"/>
                <a:gd name="connsiteX547" fmla="*/ 10869045 w 14030783"/>
                <a:gd name="connsiteY547" fmla="*/ 7128739 h 9733713"/>
                <a:gd name="connsiteX548" fmla="*/ 10916103 w 14030783"/>
                <a:gd name="connsiteY548" fmla="*/ 7111844 h 9733713"/>
                <a:gd name="connsiteX549" fmla="*/ 10956130 w 14030783"/>
                <a:gd name="connsiteY549" fmla="*/ 7083043 h 9733713"/>
                <a:gd name="connsiteX550" fmla="*/ 11012486 w 14030783"/>
                <a:gd name="connsiteY550" fmla="*/ 7070455 h 9733713"/>
                <a:gd name="connsiteX551" fmla="*/ 11072244 w 14030783"/>
                <a:gd name="connsiteY551" fmla="*/ 7050725 h 9733713"/>
                <a:gd name="connsiteX552" fmla="*/ 10968491 w 14030783"/>
                <a:gd name="connsiteY552" fmla="*/ 6949806 h 9733713"/>
                <a:gd name="connsiteX553" fmla="*/ 10942070 w 14030783"/>
                <a:gd name="connsiteY553" fmla="*/ 6875305 h 9733713"/>
                <a:gd name="connsiteX554" fmla="*/ 11036527 w 14030783"/>
                <a:gd name="connsiteY554" fmla="*/ 6881769 h 9733713"/>
                <a:gd name="connsiteX555" fmla="*/ 11084378 w 14030783"/>
                <a:gd name="connsiteY555" fmla="*/ 6852514 h 9733713"/>
                <a:gd name="connsiteX556" fmla="*/ 11026321 w 14030783"/>
                <a:gd name="connsiteY556" fmla="*/ 6784252 h 9733713"/>
                <a:gd name="connsiteX557" fmla="*/ 10953749 w 14030783"/>
                <a:gd name="connsiteY557" fmla="*/ 6736400 h 9733713"/>
                <a:gd name="connsiteX558" fmla="*/ 10948307 w 14030783"/>
                <a:gd name="connsiteY558" fmla="*/ 6688548 h 9733713"/>
                <a:gd name="connsiteX559" fmla="*/ 10895692 w 14030783"/>
                <a:gd name="connsiteY559" fmla="*/ 6663829 h 9733713"/>
                <a:gd name="connsiteX560" fmla="*/ 10852603 w 14030783"/>
                <a:gd name="connsiteY560" fmla="*/ 6629357 h 9733713"/>
                <a:gd name="connsiteX561" fmla="*/ 10842851 w 14030783"/>
                <a:gd name="connsiteY561" fmla="*/ 6552476 h 9733713"/>
                <a:gd name="connsiteX562" fmla="*/ 10832646 w 14030783"/>
                <a:gd name="connsiteY562" fmla="*/ 6489884 h 9733713"/>
                <a:gd name="connsiteX563" fmla="*/ 10779578 w 14030783"/>
                <a:gd name="connsiteY563" fmla="*/ 6363564 h 9733713"/>
                <a:gd name="connsiteX564" fmla="*/ 10750549 w 14030783"/>
                <a:gd name="connsiteY564" fmla="*/ 6242914 h 9733713"/>
                <a:gd name="connsiteX565" fmla="*/ 10707007 w 14030783"/>
                <a:gd name="connsiteY565" fmla="*/ 6213886 h 9733713"/>
                <a:gd name="connsiteX566" fmla="*/ 10658021 w 14030783"/>
                <a:gd name="connsiteY566" fmla="*/ 6151519 h 9733713"/>
                <a:gd name="connsiteX567" fmla="*/ 10547349 w 14030783"/>
                <a:gd name="connsiteY567" fmla="*/ 6068517 h 9733713"/>
                <a:gd name="connsiteX568" fmla="*/ 10465027 w 14030783"/>
                <a:gd name="connsiteY568" fmla="*/ 6001387 h 9733713"/>
                <a:gd name="connsiteX569" fmla="*/ 10480221 w 14030783"/>
                <a:gd name="connsiteY569" fmla="*/ 5881191 h 9733713"/>
                <a:gd name="connsiteX570" fmla="*/ 10547803 w 14030783"/>
                <a:gd name="connsiteY570" fmla="*/ 5817918 h 9733713"/>
                <a:gd name="connsiteX571" fmla="*/ 10634435 w 14030783"/>
                <a:gd name="connsiteY571" fmla="*/ 5720400 h 9733713"/>
                <a:gd name="connsiteX572" fmla="*/ 10668453 w 14030783"/>
                <a:gd name="connsiteY572" fmla="*/ 5633088 h 9733713"/>
                <a:gd name="connsiteX573" fmla="*/ 10711996 w 14030783"/>
                <a:gd name="connsiteY573" fmla="*/ 5600431 h 9733713"/>
                <a:gd name="connsiteX574" fmla="*/ 10789103 w 14030783"/>
                <a:gd name="connsiteY574" fmla="*/ 5622882 h 9733713"/>
                <a:gd name="connsiteX575" fmla="*/ 10799989 w 14030783"/>
                <a:gd name="connsiteY575" fmla="*/ 5555753 h 9733713"/>
                <a:gd name="connsiteX576" fmla="*/ 10853057 w 14030783"/>
                <a:gd name="connsiteY576" fmla="*/ 5498150 h 9733713"/>
                <a:gd name="connsiteX577" fmla="*/ 10929936 w 14030783"/>
                <a:gd name="connsiteY577" fmla="*/ 5464132 h 9733713"/>
                <a:gd name="connsiteX578" fmla="*/ 10997292 w 14030783"/>
                <a:gd name="connsiteY578" fmla="*/ 5459143 h 9733713"/>
                <a:gd name="connsiteX579" fmla="*/ 11027909 w 14030783"/>
                <a:gd name="connsiteY579" fmla="*/ 5430341 h 9733713"/>
                <a:gd name="connsiteX580" fmla="*/ 11090501 w 14030783"/>
                <a:gd name="connsiteY580" fmla="*/ 5391561 h 9733713"/>
                <a:gd name="connsiteX581" fmla="*/ 11200492 w 14030783"/>
                <a:gd name="connsiteY581" fmla="*/ 5357543 h 9733713"/>
                <a:gd name="connsiteX582" fmla="*/ 11244035 w 14030783"/>
                <a:gd name="connsiteY582" fmla="*/ 5328514 h 9733713"/>
                <a:gd name="connsiteX583" fmla="*/ 11200492 w 14030783"/>
                <a:gd name="connsiteY583" fmla="*/ 5299486 h 9733713"/>
                <a:gd name="connsiteX584" fmla="*/ 10910207 w 14030783"/>
                <a:gd name="connsiteY584" fmla="*/ 5255943 h 9733713"/>
                <a:gd name="connsiteX585" fmla="*/ 10866664 w 14030783"/>
                <a:gd name="connsiteY585" fmla="*/ 5212400 h 9733713"/>
                <a:gd name="connsiteX586" fmla="*/ 10721521 w 14030783"/>
                <a:gd name="connsiteY586" fmla="*/ 5270457 h 9733713"/>
                <a:gd name="connsiteX587" fmla="*/ 10663464 w 14030783"/>
                <a:gd name="connsiteY587" fmla="*/ 5299486 h 9733713"/>
                <a:gd name="connsiteX588" fmla="*/ 10576378 w 14030783"/>
                <a:gd name="connsiteY588" fmla="*/ 5385892 h 9733713"/>
                <a:gd name="connsiteX589" fmla="*/ 10479087 w 14030783"/>
                <a:gd name="connsiteY589" fmla="*/ 5357089 h 9733713"/>
                <a:gd name="connsiteX590" fmla="*/ 10407422 w 14030783"/>
                <a:gd name="connsiteY590" fmla="*/ 5313319 h 9733713"/>
                <a:gd name="connsiteX591" fmla="*/ 10387692 w 14030783"/>
                <a:gd name="connsiteY591" fmla="*/ 5241429 h 9733713"/>
                <a:gd name="connsiteX592" fmla="*/ 10402207 w 14030783"/>
                <a:gd name="connsiteY592" fmla="*/ 5183371 h 9733713"/>
                <a:gd name="connsiteX593" fmla="*/ 10431235 w 14030783"/>
                <a:gd name="connsiteY593" fmla="*/ 5139829 h 9733713"/>
                <a:gd name="connsiteX594" fmla="*/ 10387692 w 14030783"/>
                <a:gd name="connsiteY594" fmla="*/ 5110800 h 9733713"/>
                <a:gd name="connsiteX595" fmla="*/ 10329635 w 14030783"/>
                <a:gd name="connsiteY595" fmla="*/ 5096286 h 9733713"/>
                <a:gd name="connsiteX596" fmla="*/ 10242549 w 14030783"/>
                <a:gd name="connsiteY596" fmla="*/ 5067257 h 9733713"/>
                <a:gd name="connsiteX597" fmla="*/ 10199007 w 14030783"/>
                <a:gd name="connsiteY597" fmla="*/ 5052743 h 9733713"/>
                <a:gd name="connsiteX598" fmla="*/ 10112602 w 14030783"/>
                <a:gd name="connsiteY598" fmla="*/ 5023714 h 9733713"/>
                <a:gd name="connsiteX599" fmla="*/ 10083346 w 14030783"/>
                <a:gd name="connsiteY599" fmla="*/ 4917351 h 9733713"/>
                <a:gd name="connsiteX600" fmla="*/ 10088789 w 14030783"/>
                <a:gd name="connsiteY600" fmla="*/ 4864284 h 9733713"/>
                <a:gd name="connsiteX601" fmla="*/ 10141403 w 14030783"/>
                <a:gd name="connsiteY601" fmla="*/ 4754067 h 9733713"/>
                <a:gd name="connsiteX602" fmla="*/ 10227809 w 14030783"/>
                <a:gd name="connsiteY602" fmla="*/ 4748850 h 9733713"/>
                <a:gd name="connsiteX603" fmla="*/ 10301060 w 14030783"/>
                <a:gd name="connsiteY603" fmla="*/ 4787176 h 9733713"/>
                <a:gd name="connsiteX604" fmla="*/ 10350727 w 14030783"/>
                <a:gd name="connsiteY604" fmla="*/ 4758148 h 9733713"/>
                <a:gd name="connsiteX605" fmla="*/ 10404021 w 14030783"/>
                <a:gd name="connsiteY605" fmla="*/ 4748396 h 9733713"/>
                <a:gd name="connsiteX606" fmla="*/ 10461851 w 14030783"/>
                <a:gd name="connsiteY606" fmla="*/ 4694649 h 9733713"/>
                <a:gd name="connsiteX607" fmla="*/ 10486117 w 14030783"/>
                <a:gd name="connsiteY607" fmla="*/ 4602800 h 9733713"/>
                <a:gd name="connsiteX608" fmla="*/ 10530341 w 14030783"/>
                <a:gd name="connsiteY608" fmla="*/ 4528188 h 9733713"/>
                <a:gd name="connsiteX609" fmla="*/ 10634435 w 14030783"/>
                <a:gd name="connsiteY609" fmla="*/ 4515714 h 9733713"/>
                <a:gd name="connsiteX610" fmla="*/ 10677978 w 14030783"/>
                <a:gd name="connsiteY610" fmla="*/ 4486686 h 9733713"/>
                <a:gd name="connsiteX611" fmla="*/ 10750549 w 14030783"/>
                <a:gd name="connsiteY611" fmla="*/ 4399600 h 9733713"/>
                <a:gd name="connsiteX612" fmla="*/ 10794092 w 14030783"/>
                <a:gd name="connsiteY612" fmla="*/ 4356057 h 9733713"/>
                <a:gd name="connsiteX613" fmla="*/ 10814503 w 14030783"/>
                <a:gd name="connsiteY613" fmla="*/ 4298000 h 9733713"/>
                <a:gd name="connsiteX614" fmla="*/ 10887528 w 14030783"/>
                <a:gd name="connsiteY614" fmla="*/ 4247200 h 9733713"/>
                <a:gd name="connsiteX615" fmla="*/ 11016116 w 14030783"/>
                <a:gd name="connsiteY615" fmla="*/ 4228150 h 9733713"/>
                <a:gd name="connsiteX616" fmla="*/ 11142209 w 14030783"/>
                <a:gd name="connsiteY616" fmla="*/ 4303669 h 9733713"/>
                <a:gd name="connsiteX617" fmla="*/ 11165794 w 14030783"/>
                <a:gd name="connsiteY617" fmla="*/ 4428856 h 9733713"/>
                <a:gd name="connsiteX618" fmla="*/ 11117489 w 14030783"/>
                <a:gd name="connsiteY618" fmla="*/ 4501200 h 9733713"/>
                <a:gd name="connsiteX619" fmla="*/ 11087553 w 14030783"/>
                <a:gd name="connsiteY619" fmla="*/ 4547238 h 9733713"/>
                <a:gd name="connsiteX620" fmla="*/ 11088687 w 14030783"/>
                <a:gd name="connsiteY620" fmla="*/ 4573318 h 9733713"/>
                <a:gd name="connsiteX621" fmla="*/ 11026321 w 14030783"/>
                <a:gd name="connsiteY621" fmla="*/ 4588286 h 9733713"/>
                <a:gd name="connsiteX622" fmla="*/ 11011807 w 14030783"/>
                <a:gd name="connsiteY622" fmla="*/ 4646343 h 9733713"/>
                <a:gd name="connsiteX623" fmla="*/ 11098892 w 14030783"/>
                <a:gd name="connsiteY623" fmla="*/ 4660857 h 9733713"/>
                <a:gd name="connsiteX624" fmla="*/ 11055349 w 14030783"/>
                <a:gd name="connsiteY624" fmla="*/ 4704400 h 9733713"/>
                <a:gd name="connsiteX625" fmla="*/ 11040835 w 14030783"/>
                <a:gd name="connsiteY625" fmla="*/ 4747943 h 9733713"/>
                <a:gd name="connsiteX626" fmla="*/ 11055349 w 14030783"/>
                <a:gd name="connsiteY626" fmla="*/ 4776971 h 9733713"/>
                <a:gd name="connsiteX627" fmla="*/ 11098892 w 14030783"/>
                <a:gd name="connsiteY627" fmla="*/ 4733429 h 9733713"/>
                <a:gd name="connsiteX628" fmla="*/ 11229521 w 14030783"/>
                <a:gd name="connsiteY628" fmla="*/ 4646343 h 9733713"/>
                <a:gd name="connsiteX629" fmla="*/ 11287578 w 14030783"/>
                <a:gd name="connsiteY629" fmla="*/ 4631829 h 9733713"/>
                <a:gd name="connsiteX630" fmla="*/ 11374664 w 14030783"/>
                <a:gd name="connsiteY630" fmla="*/ 4588286 h 9733713"/>
                <a:gd name="connsiteX631" fmla="*/ 11461749 w 14030783"/>
                <a:gd name="connsiteY631" fmla="*/ 4544743 h 9733713"/>
                <a:gd name="connsiteX632" fmla="*/ 11577864 w 14030783"/>
                <a:gd name="connsiteY632" fmla="*/ 4544743 h 9733713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18092 w 14030783"/>
                <a:gd name="connsiteY71" fmla="*/ 1148037 h 9733350"/>
                <a:gd name="connsiteX72" fmla="*/ 12274549 w 14030783"/>
                <a:gd name="connsiteY72" fmla="*/ 1017408 h 9733350"/>
                <a:gd name="connsiteX73" fmla="*/ 12231007 w 14030783"/>
                <a:gd name="connsiteY73" fmla="*/ 973866 h 9733350"/>
                <a:gd name="connsiteX74" fmla="*/ 12201978 w 14030783"/>
                <a:gd name="connsiteY74" fmla="*/ 785180 h 9733350"/>
                <a:gd name="connsiteX75" fmla="*/ 12187464 w 14030783"/>
                <a:gd name="connsiteY75" fmla="*/ 727123 h 9733350"/>
                <a:gd name="connsiteX76" fmla="*/ 12172949 w 14030783"/>
                <a:gd name="connsiteY76" fmla="*/ 611008 h 9733350"/>
                <a:gd name="connsiteX77" fmla="*/ 12129407 w 14030783"/>
                <a:gd name="connsiteY77" fmla="*/ 509408 h 9733350"/>
                <a:gd name="connsiteX78" fmla="*/ 12114892 w 14030783"/>
                <a:gd name="connsiteY78" fmla="*/ 465866 h 9733350"/>
                <a:gd name="connsiteX79" fmla="*/ 12085864 w 14030783"/>
                <a:gd name="connsiteY79" fmla="*/ 422323 h 9733350"/>
                <a:gd name="connsiteX80" fmla="*/ 12056835 w 14030783"/>
                <a:gd name="connsiteY80" fmla="*/ 306208 h 9733350"/>
                <a:gd name="connsiteX81" fmla="*/ 12013292 w 14030783"/>
                <a:gd name="connsiteY81" fmla="*/ 219123 h 9733350"/>
                <a:gd name="connsiteX82" fmla="*/ 11926207 w 14030783"/>
                <a:gd name="connsiteY82" fmla="*/ 175580 h 9733350"/>
                <a:gd name="connsiteX83" fmla="*/ 11708492 w 14030783"/>
                <a:gd name="connsiteY83" fmla="*/ 132037 h 9733350"/>
                <a:gd name="connsiteX84" fmla="*/ 11664949 w 14030783"/>
                <a:gd name="connsiteY84" fmla="*/ 117523 h 9733350"/>
                <a:gd name="connsiteX85" fmla="*/ 11621407 w 14030783"/>
                <a:gd name="connsiteY85" fmla="*/ 88494 h 9733350"/>
                <a:gd name="connsiteX86" fmla="*/ 11529104 w 14030783"/>
                <a:gd name="connsiteY86" fmla="*/ 47560 h 9733350"/>
                <a:gd name="connsiteX87" fmla="*/ 11451544 w 14030783"/>
                <a:gd name="connsiteY87" fmla="*/ 9005 h 9733350"/>
                <a:gd name="connsiteX88" fmla="*/ 11374664 w 14030783"/>
                <a:gd name="connsiteY88" fmla="*/ 1408 h 9733350"/>
                <a:gd name="connsiteX89" fmla="*/ 11040835 w 14030783"/>
                <a:gd name="connsiteY89" fmla="*/ 30437 h 9733350"/>
                <a:gd name="connsiteX90" fmla="*/ 10997292 w 14030783"/>
                <a:gd name="connsiteY90" fmla="*/ 59466 h 9733350"/>
                <a:gd name="connsiteX91" fmla="*/ 10909980 w 14030783"/>
                <a:gd name="connsiteY91" fmla="*/ 55156 h 9733350"/>
                <a:gd name="connsiteX92" fmla="*/ 10842624 w 14030783"/>
                <a:gd name="connsiteY92" fmla="*/ 74660 h 9733350"/>
                <a:gd name="connsiteX93" fmla="*/ 10750549 w 14030783"/>
                <a:gd name="connsiteY93" fmla="*/ 161066 h 9733350"/>
                <a:gd name="connsiteX94" fmla="*/ 10680360 w 14030783"/>
                <a:gd name="connsiteY94" fmla="*/ 255862 h 9733350"/>
                <a:gd name="connsiteX95" fmla="*/ 10677978 w 14030783"/>
                <a:gd name="connsiteY95" fmla="*/ 335237 h 9733350"/>
                <a:gd name="connsiteX96" fmla="*/ 10765064 w 14030783"/>
                <a:gd name="connsiteY96" fmla="*/ 349751 h 9733350"/>
                <a:gd name="connsiteX97" fmla="*/ 10808607 w 14030783"/>
                <a:gd name="connsiteY97" fmla="*/ 364266 h 9733350"/>
                <a:gd name="connsiteX98" fmla="*/ 10823121 w 14030783"/>
                <a:gd name="connsiteY98" fmla="*/ 422323 h 9733350"/>
                <a:gd name="connsiteX99" fmla="*/ 10837635 w 14030783"/>
                <a:gd name="connsiteY99" fmla="*/ 465866 h 9733350"/>
                <a:gd name="connsiteX100" fmla="*/ 10823121 w 14030783"/>
                <a:gd name="connsiteY100" fmla="*/ 509408 h 9733350"/>
                <a:gd name="connsiteX101" fmla="*/ 10721521 w 14030783"/>
                <a:gd name="connsiteY101" fmla="*/ 567466 h 9733350"/>
                <a:gd name="connsiteX102" fmla="*/ 10677978 w 14030783"/>
                <a:gd name="connsiteY102" fmla="*/ 654551 h 9733350"/>
                <a:gd name="connsiteX103" fmla="*/ 10634435 w 14030783"/>
                <a:gd name="connsiteY103" fmla="*/ 683580 h 9733350"/>
                <a:gd name="connsiteX104" fmla="*/ 10590892 w 14030783"/>
                <a:gd name="connsiteY104" fmla="*/ 814208 h 9733350"/>
                <a:gd name="connsiteX105" fmla="*/ 10576378 w 14030783"/>
                <a:gd name="connsiteY105" fmla="*/ 857751 h 9733350"/>
                <a:gd name="connsiteX106" fmla="*/ 10532835 w 14030783"/>
                <a:gd name="connsiteY106" fmla="*/ 901294 h 9733350"/>
                <a:gd name="connsiteX107" fmla="*/ 10518321 w 14030783"/>
                <a:gd name="connsiteY107" fmla="*/ 944837 h 9733350"/>
                <a:gd name="connsiteX108" fmla="*/ 10489292 w 14030783"/>
                <a:gd name="connsiteY108" fmla="*/ 988380 h 9733350"/>
                <a:gd name="connsiteX109" fmla="*/ 10474778 w 14030783"/>
                <a:gd name="connsiteY109" fmla="*/ 1089980 h 9733350"/>
                <a:gd name="connsiteX110" fmla="*/ 10460264 w 14030783"/>
                <a:gd name="connsiteY110" fmla="*/ 1249637 h 9733350"/>
                <a:gd name="connsiteX111" fmla="*/ 10416721 w 14030783"/>
                <a:gd name="connsiteY111" fmla="*/ 1264151 h 9733350"/>
                <a:gd name="connsiteX112" fmla="*/ 10373178 w 14030783"/>
                <a:gd name="connsiteY112" fmla="*/ 1293180 h 9733350"/>
                <a:gd name="connsiteX113" fmla="*/ 10315121 w 14030783"/>
                <a:gd name="connsiteY113" fmla="*/ 1307694 h 9733350"/>
                <a:gd name="connsiteX114" fmla="*/ 10286092 w 14030783"/>
                <a:gd name="connsiteY114" fmla="*/ 1351237 h 9733350"/>
                <a:gd name="connsiteX115" fmla="*/ 10199007 w 14030783"/>
                <a:gd name="connsiteY115" fmla="*/ 1409294 h 9733350"/>
                <a:gd name="connsiteX116" fmla="*/ 10155464 w 14030783"/>
                <a:gd name="connsiteY116" fmla="*/ 1438323 h 9733350"/>
                <a:gd name="connsiteX117" fmla="*/ 10082892 w 14030783"/>
                <a:gd name="connsiteY117" fmla="*/ 1423808 h 9733350"/>
                <a:gd name="connsiteX118" fmla="*/ 10046720 w 14030783"/>
                <a:gd name="connsiteY118" fmla="*/ 1392172 h 9733350"/>
                <a:gd name="connsiteX119" fmla="*/ 9991271 w 14030783"/>
                <a:gd name="connsiteY119" fmla="*/ 1363143 h 9733350"/>
                <a:gd name="connsiteX120" fmla="*/ 9889897 w 14030783"/>
                <a:gd name="connsiteY120" fmla="*/ 1338877 h 9733350"/>
                <a:gd name="connsiteX121" fmla="*/ 9809956 w 14030783"/>
                <a:gd name="connsiteY121" fmla="*/ 1554891 h 9733350"/>
                <a:gd name="connsiteX122" fmla="*/ 9775258 w 14030783"/>
                <a:gd name="connsiteY122" fmla="*/ 1636761 h 9733350"/>
                <a:gd name="connsiteX123" fmla="*/ 9750765 w 14030783"/>
                <a:gd name="connsiteY123" fmla="*/ 1687219 h 9733350"/>
                <a:gd name="connsiteX124" fmla="*/ 9720717 w 14030783"/>
                <a:gd name="connsiteY124" fmla="*/ 1770337 h 9733350"/>
                <a:gd name="connsiteX125" fmla="*/ 9664586 w 14030783"/>
                <a:gd name="connsiteY125" fmla="*/ 1888493 h 9733350"/>
                <a:gd name="connsiteX126" fmla="*/ 9614354 w 14030783"/>
                <a:gd name="connsiteY126" fmla="*/ 1934416 h 9733350"/>
                <a:gd name="connsiteX127" fmla="*/ 9657442 w 14030783"/>
                <a:gd name="connsiteY127" fmla="*/ 1989866 h 9733350"/>
                <a:gd name="connsiteX128" fmla="*/ 9727860 w 14030783"/>
                <a:gd name="connsiteY128" fmla="*/ 2077518 h 9733350"/>
                <a:gd name="connsiteX129" fmla="*/ 9887063 w 14030783"/>
                <a:gd name="connsiteY129" fmla="*/ 2036017 h 9733350"/>
                <a:gd name="connsiteX130" fmla="*/ 9952264 w 14030783"/>
                <a:gd name="connsiteY130" fmla="*/ 2062437 h 9733350"/>
                <a:gd name="connsiteX131" fmla="*/ 10010321 w 14030783"/>
                <a:gd name="connsiteY131" fmla="*/ 2091466 h 9733350"/>
                <a:gd name="connsiteX132" fmla="*/ 10053864 w 14030783"/>
                <a:gd name="connsiteY132" fmla="*/ 2105980 h 9733350"/>
                <a:gd name="connsiteX133" fmla="*/ 10068378 w 14030783"/>
                <a:gd name="connsiteY133" fmla="*/ 2062437 h 9733350"/>
                <a:gd name="connsiteX134" fmla="*/ 10156485 w 14030783"/>
                <a:gd name="connsiteY134" fmla="*/ 1996556 h 9733350"/>
                <a:gd name="connsiteX135" fmla="*/ 10285865 w 14030783"/>
                <a:gd name="connsiteY135" fmla="*/ 2002452 h 9733350"/>
                <a:gd name="connsiteX136" fmla="*/ 10387692 w 14030783"/>
                <a:gd name="connsiteY136" fmla="*/ 2062437 h 9733350"/>
                <a:gd name="connsiteX137" fmla="*/ 10416721 w 14030783"/>
                <a:gd name="connsiteY137" fmla="*/ 2105980 h 9733350"/>
                <a:gd name="connsiteX138" fmla="*/ 10476933 w 14030783"/>
                <a:gd name="connsiteY138" fmla="*/ 2169253 h 9733350"/>
                <a:gd name="connsiteX139" fmla="*/ 10566399 w 14030783"/>
                <a:gd name="connsiteY139" fmla="*/ 2256566 h 9733350"/>
                <a:gd name="connsiteX140" fmla="*/ 10590892 w 14030783"/>
                <a:gd name="connsiteY140" fmla="*/ 2323694 h 9733350"/>
                <a:gd name="connsiteX141" fmla="*/ 10576378 w 14030783"/>
                <a:gd name="connsiteY141" fmla="*/ 2425294 h 9733350"/>
                <a:gd name="connsiteX142" fmla="*/ 10489292 w 14030783"/>
                <a:gd name="connsiteY142" fmla="*/ 2410780 h 9733350"/>
                <a:gd name="connsiteX143" fmla="*/ 10366035 w 14030783"/>
                <a:gd name="connsiteY143" fmla="*/ 2379937 h 9733350"/>
                <a:gd name="connsiteX144" fmla="*/ 10081191 w 14030783"/>
                <a:gd name="connsiteY144" fmla="*/ 2432438 h 9733350"/>
                <a:gd name="connsiteX145" fmla="*/ 10049554 w 14030783"/>
                <a:gd name="connsiteY145" fmla="*/ 2514762 h 9733350"/>
                <a:gd name="connsiteX146" fmla="*/ 9954417 w 14030783"/>
                <a:gd name="connsiteY146" fmla="*/ 2536873 h 9733350"/>
                <a:gd name="connsiteX147" fmla="*/ 9875498 w 14030783"/>
                <a:gd name="connsiteY147" fmla="*/ 2525193 h 9733350"/>
                <a:gd name="connsiteX148" fmla="*/ 9823336 w 14030783"/>
                <a:gd name="connsiteY148" fmla="*/ 2604001 h 9733350"/>
                <a:gd name="connsiteX149" fmla="*/ 9749064 w 14030783"/>
                <a:gd name="connsiteY149" fmla="*/ 2701066 h 9733350"/>
                <a:gd name="connsiteX150" fmla="*/ 9647464 w 14030783"/>
                <a:gd name="connsiteY150" fmla="*/ 2802666 h 9733350"/>
                <a:gd name="connsiteX151" fmla="*/ 9415235 w 14030783"/>
                <a:gd name="connsiteY151" fmla="*/ 2817180 h 9733350"/>
                <a:gd name="connsiteX152" fmla="*/ 9371692 w 14030783"/>
                <a:gd name="connsiteY152" fmla="*/ 2846208 h 9733350"/>
                <a:gd name="connsiteX153" fmla="*/ 9313635 w 14030783"/>
                <a:gd name="connsiteY153" fmla="*/ 2918780 h 9733350"/>
                <a:gd name="connsiteX154" fmla="*/ 9284607 w 14030783"/>
                <a:gd name="connsiteY154" fmla="*/ 2962323 h 9733350"/>
                <a:gd name="connsiteX155" fmla="*/ 9197521 w 14030783"/>
                <a:gd name="connsiteY155" fmla="*/ 3020380 h 9733350"/>
                <a:gd name="connsiteX156" fmla="*/ 9095921 w 14030783"/>
                <a:gd name="connsiteY156" fmla="*/ 3005866 h 9733350"/>
                <a:gd name="connsiteX157" fmla="*/ 9052378 w 14030783"/>
                <a:gd name="connsiteY157" fmla="*/ 2976837 h 9733350"/>
                <a:gd name="connsiteX158" fmla="*/ 8950778 w 14030783"/>
                <a:gd name="connsiteY158" fmla="*/ 2947808 h 9733350"/>
                <a:gd name="connsiteX159" fmla="*/ 8863692 w 14030783"/>
                <a:gd name="connsiteY159" fmla="*/ 2918780 h 9733350"/>
                <a:gd name="connsiteX160" fmla="*/ 8820149 w 14030783"/>
                <a:gd name="connsiteY160" fmla="*/ 2933294 h 9733350"/>
                <a:gd name="connsiteX161" fmla="*/ 8762092 w 14030783"/>
                <a:gd name="connsiteY161" fmla="*/ 3063923 h 9733350"/>
                <a:gd name="connsiteX162" fmla="*/ 8747578 w 14030783"/>
                <a:gd name="connsiteY162" fmla="*/ 3107466 h 9733350"/>
                <a:gd name="connsiteX163" fmla="*/ 8733064 w 14030783"/>
                <a:gd name="connsiteY163" fmla="*/ 3151008 h 9733350"/>
                <a:gd name="connsiteX164" fmla="*/ 8776607 w 14030783"/>
                <a:gd name="connsiteY164" fmla="*/ 3354208 h 9733350"/>
                <a:gd name="connsiteX165" fmla="*/ 8791121 w 14030783"/>
                <a:gd name="connsiteY165" fmla="*/ 3397751 h 9733350"/>
                <a:gd name="connsiteX166" fmla="*/ 8689521 w 14030783"/>
                <a:gd name="connsiteY166" fmla="*/ 3455808 h 9733350"/>
                <a:gd name="connsiteX167" fmla="*/ 8602435 w 14030783"/>
                <a:gd name="connsiteY167" fmla="*/ 3499351 h 9733350"/>
                <a:gd name="connsiteX168" fmla="*/ 8566035 w 14030783"/>
                <a:gd name="connsiteY168" fmla="*/ 3547430 h 9733350"/>
                <a:gd name="connsiteX169" fmla="*/ 8500835 w 14030783"/>
                <a:gd name="connsiteY169" fmla="*/ 3615466 h 9733350"/>
                <a:gd name="connsiteX170" fmla="*/ 8428490 w 14030783"/>
                <a:gd name="connsiteY170" fmla="*/ 3647782 h 9733350"/>
                <a:gd name="connsiteX171" fmla="*/ 8375423 w 14030783"/>
                <a:gd name="connsiteY171" fmla="*/ 3681347 h 9733350"/>
                <a:gd name="connsiteX172" fmla="*/ 8261010 w 14030783"/>
                <a:gd name="connsiteY172" fmla="*/ 3782493 h 9733350"/>
                <a:gd name="connsiteX173" fmla="*/ 8137751 w 14030783"/>
                <a:gd name="connsiteY173" fmla="*/ 3779205 h 9733350"/>
                <a:gd name="connsiteX174" fmla="*/ 7977641 w 14030783"/>
                <a:gd name="connsiteY174" fmla="*/ 3767526 h 9733350"/>
                <a:gd name="connsiteX175" fmla="*/ 7876721 w 14030783"/>
                <a:gd name="connsiteY175" fmla="*/ 3760608 h 9733350"/>
                <a:gd name="connsiteX176" fmla="*/ 7760607 w 14030783"/>
                <a:gd name="connsiteY176" fmla="*/ 3756073 h 9733350"/>
                <a:gd name="connsiteX177" fmla="*/ 7695632 w 14030783"/>
                <a:gd name="connsiteY177" fmla="*/ 3782720 h 9733350"/>
                <a:gd name="connsiteX178" fmla="*/ 7649709 w 14030783"/>
                <a:gd name="connsiteY178" fmla="*/ 3809141 h 9733350"/>
                <a:gd name="connsiteX179" fmla="*/ 7601403 w 14030783"/>
                <a:gd name="connsiteY179" fmla="*/ 3831025 h 9733350"/>
                <a:gd name="connsiteX180" fmla="*/ 7499349 w 14030783"/>
                <a:gd name="connsiteY180" fmla="*/ 3876723 h 9733350"/>
                <a:gd name="connsiteX181" fmla="*/ 7455807 w 14030783"/>
                <a:gd name="connsiteY181" fmla="*/ 3905751 h 9733350"/>
                <a:gd name="connsiteX182" fmla="*/ 7426778 w 14030783"/>
                <a:gd name="connsiteY182" fmla="*/ 3949294 h 9733350"/>
                <a:gd name="connsiteX183" fmla="*/ 7339692 w 14030783"/>
                <a:gd name="connsiteY183" fmla="*/ 3978323 h 9733350"/>
                <a:gd name="connsiteX184" fmla="*/ 7209064 w 14030783"/>
                <a:gd name="connsiteY184" fmla="*/ 4007351 h 9733350"/>
                <a:gd name="connsiteX185" fmla="*/ 7123678 w 14030783"/>
                <a:gd name="connsiteY185" fmla="*/ 3922874 h 9733350"/>
                <a:gd name="connsiteX186" fmla="*/ 7020378 w 14030783"/>
                <a:gd name="connsiteY186" fmla="*/ 3920266 h 9733350"/>
                <a:gd name="connsiteX187" fmla="*/ 6915604 w 14030783"/>
                <a:gd name="connsiteY187" fmla="*/ 3937275 h 9733350"/>
                <a:gd name="connsiteX188" fmla="*/ 6788149 w 14030783"/>
                <a:gd name="connsiteY188" fmla="*/ 3900536 h 9733350"/>
                <a:gd name="connsiteX189" fmla="*/ 6676571 w 14030783"/>
                <a:gd name="connsiteY189" fmla="*/ 3856312 h 9733350"/>
                <a:gd name="connsiteX190" fmla="*/ 6584722 w 14030783"/>
                <a:gd name="connsiteY190" fmla="*/ 3817758 h 9733350"/>
                <a:gd name="connsiteX191" fmla="*/ 6526892 w 14030783"/>
                <a:gd name="connsiteY191" fmla="*/ 3793719 h 9733350"/>
                <a:gd name="connsiteX192" fmla="*/ 6466680 w 14030783"/>
                <a:gd name="connsiteY192" fmla="*/ 3776824 h 9733350"/>
                <a:gd name="connsiteX193" fmla="*/ 6265635 w 14030783"/>
                <a:gd name="connsiteY193" fmla="*/ 3688037 h 9733350"/>
                <a:gd name="connsiteX194" fmla="*/ 6207578 w 14030783"/>
                <a:gd name="connsiteY194" fmla="*/ 3673523 h 9733350"/>
                <a:gd name="connsiteX195" fmla="*/ 5960835 w 14030783"/>
                <a:gd name="connsiteY195" fmla="*/ 3659008 h 9733350"/>
                <a:gd name="connsiteX196" fmla="*/ 5627007 w 14030783"/>
                <a:gd name="connsiteY196" fmla="*/ 3659008 h 9733350"/>
                <a:gd name="connsiteX197" fmla="*/ 5568949 w 14030783"/>
                <a:gd name="connsiteY197" fmla="*/ 3673523 h 9733350"/>
                <a:gd name="connsiteX198" fmla="*/ 5481864 w 14030783"/>
                <a:gd name="connsiteY198" fmla="*/ 3688037 h 9733350"/>
                <a:gd name="connsiteX199" fmla="*/ 5293178 w 14030783"/>
                <a:gd name="connsiteY199" fmla="*/ 3673523 h 9733350"/>
                <a:gd name="connsiteX200" fmla="*/ 5206092 w 14030783"/>
                <a:gd name="connsiteY200" fmla="*/ 3615466 h 9733350"/>
                <a:gd name="connsiteX201" fmla="*/ 5191578 w 14030783"/>
                <a:gd name="connsiteY201" fmla="*/ 3571923 h 9733350"/>
                <a:gd name="connsiteX202" fmla="*/ 5104492 w 14030783"/>
                <a:gd name="connsiteY202" fmla="*/ 3484837 h 9733350"/>
                <a:gd name="connsiteX203" fmla="*/ 5070701 w 14030783"/>
                <a:gd name="connsiteY203" fmla="*/ 3387773 h 9733350"/>
                <a:gd name="connsiteX204" fmla="*/ 5022623 w 14030783"/>
                <a:gd name="connsiteY204" fmla="*/ 3276648 h 9733350"/>
                <a:gd name="connsiteX205" fmla="*/ 5031921 w 14030783"/>
                <a:gd name="connsiteY205" fmla="*/ 3209066 h 9733350"/>
                <a:gd name="connsiteX206" fmla="*/ 4959349 w 14030783"/>
                <a:gd name="connsiteY206" fmla="*/ 3194551 h 9733350"/>
                <a:gd name="connsiteX207" fmla="*/ 4879408 w 14030783"/>
                <a:gd name="connsiteY207" fmla="*/ 3190016 h 9733350"/>
                <a:gd name="connsiteX208" fmla="*/ 4785178 w 14030783"/>
                <a:gd name="connsiteY208" fmla="*/ 3136494 h 9733350"/>
                <a:gd name="connsiteX209" fmla="*/ 4727121 w 14030783"/>
                <a:gd name="connsiteY209" fmla="*/ 3049408 h 9733350"/>
                <a:gd name="connsiteX210" fmla="*/ 4683578 w 14030783"/>
                <a:gd name="connsiteY210" fmla="*/ 3034894 h 9733350"/>
                <a:gd name="connsiteX211" fmla="*/ 4640035 w 14030783"/>
                <a:gd name="connsiteY211" fmla="*/ 3005866 h 9733350"/>
                <a:gd name="connsiteX212" fmla="*/ 4494892 w 14030783"/>
                <a:gd name="connsiteY212" fmla="*/ 2976837 h 9733350"/>
                <a:gd name="connsiteX213" fmla="*/ 4318113 w 14030783"/>
                <a:gd name="connsiteY213" fmla="*/ 2926151 h 9733350"/>
                <a:gd name="connsiteX214" fmla="*/ 4132035 w 14030783"/>
                <a:gd name="connsiteY214" fmla="*/ 2889751 h 9733350"/>
                <a:gd name="connsiteX215" fmla="*/ 4056856 w 14030783"/>
                <a:gd name="connsiteY215" fmla="*/ 2896442 h 9733350"/>
                <a:gd name="connsiteX216" fmla="*/ 3975213 w 14030783"/>
                <a:gd name="connsiteY216" fmla="*/ 2860269 h 9733350"/>
                <a:gd name="connsiteX217" fmla="*/ 3950948 w 14030783"/>
                <a:gd name="connsiteY217" fmla="*/ 2772843 h 9733350"/>
                <a:gd name="connsiteX218" fmla="*/ 4034292 w 14030783"/>
                <a:gd name="connsiteY218" fmla="*/ 2615681 h 9733350"/>
                <a:gd name="connsiteX219" fmla="*/ 4030435 w 14030783"/>
                <a:gd name="connsiteY219" fmla="*/ 2483351 h 9733350"/>
                <a:gd name="connsiteX220" fmla="*/ 3996871 w 14030783"/>
                <a:gd name="connsiteY220" fmla="*/ 2323467 h 9733350"/>
                <a:gd name="connsiteX221" fmla="*/ 3936433 w 14030783"/>
                <a:gd name="connsiteY221" fmla="*/ 2216651 h 9733350"/>
                <a:gd name="connsiteX222" fmla="*/ 3914321 w 14030783"/>
                <a:gd name="connsiteY222" fmla="*/ 2135008 h 9733350"/>
                <a:gd name="connsiteX223" fmla="*/ 3783466 w 14030783"/>
                <a:gd name="connsiteY223" fmla="*/ 1994628 h 9733350"/>
                <a:gd name="connsiteX224" fmla="*/ 3712823 w 14030783"/>
                <a:gd name="connsiteY224" fmla="*/ 1946549 h 9733350"/>
                <a:gd name="connsiteX225" fmla="*/ 3606913 w 14030783"/>
                <a:gd name="connsiteY225" fmla="*/ 1963445 h 9733350"/>
                <a:gd name="connsiteX226" fmla="*/ 3493407 w 14030783"/>
                <a:gd name="connsiteY226" fmla="*/ 1946323 h 9733350"/>
                <a:gd name="connsiteX227" fmla="*/ 3464378 w 14030783"/>
                <a:gd name="connsiteY227" fmla="*/ 1902780 h 9733350"/>
                <a:gd name="connsiteX228" fmla="*/ 3406321 w 14030783"/>
                <a:gd name="connsiteY228" fmla="*/ 1844723 h 9733350"/>
                <a:gd name="connsiteX229" fmla="*/ 3322524 w 14030783"/>
                <a:gd name="connsiteY229" fmla="*/ 1751741 h 9733350"/>
                <a:gd name="connsiteX230" fmla="*/ 3297577 w 14030783"/>
                <a:gd name="connsiteY230" fmla="*/ 1636080 h 9733350"/>
                <a:gd name="connsiteX231" fmla="*/ 3261178 w 14030783"/>
                <a:gd name="connsiteY231" fmla="*/ 1583466 h 9733350"/>
                <a:gd name="connsiteX232" fmla="*/ 3133158 w 14030783"/>
                <a:gd name="connsiteY232" fmla="*/ 1564642 h 9733350"/>
                <a:gd name="connsiteX233" fmla="*/ 3066255 w 14030783"/>
                <a:gd name="connsiteY233" fmla="*/ 1612949 h 9733350"/>
                <a:gd name="connsiteX234" fmla="*/ 3031557 w 14030783"/>
                <a:gd name="connsiteY234" fmla="*/ 1709558 h 9733350"/>
                <a:gd name="connsiteX235" fmla="*/ 3014435 w 14030783"/>
                <a:gd name="connsiteY235" fmla="*/ 1772151 h 9733350"/>
                <a:gd name="connsiteX236" fmla="*/ 2949235 w 14030783"/>
                <a:gd name="connsiteY236" fmla="*/ 1803335 h 9733350"/>
                <a:gd name="connsiteX237" fmla="*/ 2829379 w 14030783"/>
                <a:gd name="connsiteY237" fmla="*/ 1815581 h 9733350"/>
                <a:gd name="connsiteX238" fmla="*/ 2804998 w 14030783"/>
                <a:gd name="connsiteY238" fmla="*/ 1837580 h 9733350"/>
                <a:gd name="connsiteX239" fmla="*/ 2772682 w 14030783"/>
                <a:gd name="connsiteY239" fmla="*/ 1873751 h 9733350"/>
                <a:gd name="connsiteX240" fmla="*/ 2757942 w 14030783"/>
                <a:gd name="connsiteY240" fmla="*/ 1994174 h 9733350"/>
                <a:gd name="connsiteX241" fmla="*/ 2772001 w 14030783"/>
                <a:gd name="connsiteY241" fmla="*/ 2135236 h 9733350"/>
                <a:gd name="connsiteX242" fmla="*/ 2771547 w 14030783"/>
                <a:gd name="connsiteY242" fmla="*/ 2250895 h 9733350"/>
                <a:gd name="connsiteX243" fmla="*/ 2695121 w 14030783"/>
                <a:gd name="connsiteY243" fmla="*/ 2323694 h 9733350"/>
                <a:gd name="connsiteX244" fmla="*/ 2457904 w 14030783"/>
                <a:gd name="connsiteY244" fmla="*/ 2315643 h 9733350"/>
                <a:gd name="connsiteX245" fmla="*/ 2317749 w 14030783"/>
                <a:gd name="connsiteY245" fmla="*/ 2280151 h 9733350"/>
                <a:gd name="connsiteX246" fmla="*/ 2274207 w 14030783"/>
                <a:gd name="connsiteY246" fmla="*/ 2265637 h 9733350"/>
                <a:gd name="connsiteX247" fmla="*/ 2143578 w 14030783"/>
                <a:gd name="connsiteY247" fmla="*/ 2280151 h 9733350"/>
                <a:gd name="connsiteX248" fmla="*/ 2129064 w 14030783"/>
                <a:gd name="connsiteY248" fmla="*/ 2352723 h 9733350"/>
                <a:gd name="connsiteX249" fmla="*/ 2099808 w 14030783"/>
                <a:gd name="connsiteY249" fmla="*/ 2459086 h 9733350"/>
                <a:gd name="connsiteX250" fmla="*/ 2070553 w 14030783"/>
                <a:gd name="connsiteY250" fmla="*/ 2556376 h 9733350"/>
                <a:gd name="connsiteX251" fmla="*/ 2027464 w 14030783"/>
                <a:gd name="connsiteY251" fmla="*/ 2642782 h 9733350"/>
                <a:gd name="connsiteX252" fmla="*/ 2025309 w 14030783"/>
                <a:gd name="connsiteY252" fmla="*/ 2776018 h 9733350"/>
                <a:gd name="connsiteX253" fmla="*/ 2085295 w 14030783"/>
                <a:gd name="connsiteY253" fmla="*/ 2848136 h 9733350"/>
                <a:gd name="connsiteX254" fmla="*/ 2020093 w 14030783"/>
                <a:gd name="connsiteY254" fmla="*/ 2899276 h 9733350"/>
                <a:gd name="connsiteX255" fmla="*/ 1918493 w 14030783"/>
                <a:gd name="connsiteY255" fmla="*/ 2841899 h 9733350"/>
                <a:gd name="connsiteX256" fmla="*/ 1817348 w 14030783"/>
                <a:gd name="connsiteY256" fmla="*/ 2858568 h 9733350"/>
                <a:gd name="connsiteX257" fmla="*/ 1621064 w 14030783"/>
                <a:gd name="connsiteY257" fmla="*/ 2904266 h 9733350"/>
                <a:gd name="connsiteX258" fmla="*/ 1582510 w 14030783"/>
                <a:gd name="connsiteY258" fmla="*/ 2928758 h 9733350"/>
                <a:gd name="connsiteX259" fmla="*/ 1512773 w 14030783"/>
                <a:gd name="connsiteY259" fmla="*/ 2950643 h 9733350"/>
                <a:gd name="connsiteX260" fmla="*/ 1517309 w 14030783"/>
                <a:gd name="connsiteY260" fmla="*/ 3008473 h 9733350"/>
                <a:gd name="connsiteX261" fmla="*/ 1549173 w 14030783"/>
                <a:gd name="connsiteY261" fmla="*/ 3102476 h 9733350"/>
                <a:gd name="connsiteX262" fmla="*/ 1592716 w 14030783"/>
                <a:gd name="connsiteY262" fmla="*/ 3186726 h 9733350"/>
                <a:gd name="connsiteX263" fmla="*/ 1641135 w 14030783"/>
                <a:gd name="connsiteY263" fmla="*/ 3375300 h 9733350"/>
                <a:gd name="connsiteX264" fmla="*/ 1679235 w 14030783"/>
                <a:gd name="connsiteY264" fmla="*/ 3511031 h 9733350"/>
                <a:gd name="connsiteX265" fmla="*/ 1611766 w 14030783"/>
                <a:gd name="connsiteY265" fmla="*/ 3571696 h 9733350"/>
                <a:gd name="connsiteX266" fmla="*/ 1603941 w 14030783"/>
                <a:gd name="connsiteY266" fmla="*/ 3624537 h 9733350"/>
                <a:gd name="connsiteX267" fmla="*/ 1562554 w 14030783"/>
                <a:gd name="connsiteY267" fmla="*/ 3672956 h 9733350"/>
                <a:gd name="connsiteX268" fmla="*/ 1524454 w 14030783"/>
                <a:gd name="connsiteY268" fmla="*/ 3749156 h 9733350"/>
                <a:gd name="connsiteX269" fmla="*/ 1548492 w 14030783"/>
                <a:gd name="connsiteY269" fmla="*/ 3847694 h 9733350"/>
                <a:gd name="connsiteX270" fmla="*/ 1504949 w 14030783"/>
                <a:gd name="connsiteY270" fmla="*/ 3862208 h 9733350"/>
                <a:gd name="connsiteX271" fmla="*/ 1446892 w 14030783"/>
                <a:gd name="connsiteY271" fmla="*/ 3876723 h 9733350"/>
                <a:gd name="connsiteX272" fmla="*/ 1427615 w 14030783"/>
                <a:gd name="connsiteY272" fmla="*/ 3908360 h 9733350"/>
                <a:gd name="connsiteX273" fmla="*/ 1374548 w 14030783"/>
                <a:gd name="connsiteY273" fmla="*/ 3935233 h 9733350"/>
                <a:gd name="connsiteX274" fmla="*/ 1333386 w 14030783"/>
                <a:gd name="connsiteY274" fmla="*/ 3976168 h 9733350"/>
                <a:gd name="connsiteX275" fmla="*/ 1200149 w 14030783"/>
                <a:gd name="connsiteY275" fmla="*/ 4036380 h 9733350"/>
                <a:gd name="connsiteX276" fmla="*/ 1132114 w 14030783"/>
                <a:gd name="connsiteY276" fmla="*/ 4084458 h 9733350"/>
                <a:gd name="connsiteX277" fmla="*/ 1102858 w 14030783"/>
                <a:gd name="connsiteY277" fmla="*/ 4115642 h 9733350"/>
                <a:gd name="connsiteX278" fmla="*/ 1052398 w 14030783"/>
                <a:gd name="connsiteY278" fmla="*/ 4149660 h 9733350"/>
                <a:gd name="connsiteX279" fmla="*/ 996269 w 14030783"/>
                <a:gd name="connsiteY279" fmla="*/ 4178914 h 9733350"/>
                <a:gd name="connsiteX280" fmla="*/ 870857 w 14030783"/>
                <a:gd name="connsiteY280" fmla="*/ 4198645 h 9733350"/>
                <a:gd name="connsiteX281" fmla="*/ 759958 w 14030783"/>
                <a:gd name="connsiteY281" fmla="*/ 4199552 h 9733350"/>
                <a:gd name="connsiteX282" fmla="*/ 716642 w 14030783"/>
                <a:gd name="connsiteY282" fmla="*/ 4302854 h 9733350"/>
                <a:gd name="connsiteX283" fmla="*/ 648607 w 14030783"/>
                <a:gd name="connsiteY283" fmla="*/ 4384723 h 9733350"/>
                <a:gd name="connsiteX284" fmla="*/ 561521 w 14030783"/>
                <a:gd name="connsiteY284" fmla="*/ 4428266 h 9733350"/>
                <a:gd name="connsiteX285" fmla="*/ 474435 w 14030783"/>
                <a:gd name="connsiteY285" fmla="*/ 4413751 h 9733350"/>
                <a:gd name="connsiteX286" fmla="*/ 459921 w 14030783"/>
                <a:gd name="connsiteY286" fmla="*/ 4370208 h 9733350"/>
                <a:gd name="connsiteX287" fmla="*/ 416378 w 14030783"/>
                <a:gd name="connsiteY287" fmla="*/ 4341180 h 9733350"/>
                <a:gd name="connsiteX288" fmla="*/ 358321 w 14030783"/>
                <a:gd name="connsiteY288" fmla="*/ 4355694 h 9733350"/>
                <a:gd name="connsiteX289" fmla="*/ 300264 w 14030783"/>
                <a:gd name="connsiteY289" fmla="*/ 4399237 h 9733350"/>
                <a:gd name="connsiteX290" fmla="*/ 169635 w 14030783"/>
                <a:gd name="connsiteY290" fmla="*/ 4471808 h 9733350"/>
                <a:gd name="connsiteX291" fmla="*/ 103980 w 14030783"/>
                <a:gd name="connsiteY291" fmla="*/ 4546761 h 9733350"/>
                <a:gd name="connsiteX292" fmla="*/ 72571 w 14030783"/>
                <a:gd name="connsiteY292" fmla="*/ 4638610 h 9733350"/>
                <a:gd name="connsiteX293" fmla="*/ 453 w 14030783"/>
                <a:gd name="connsiteY293" fmla="*/ 4711181 h 9733350"/>
                <a:gd name="connsiteX294" fmla="*/ 52840 w 14030783"/>
                <a:gd name="connsiteY294" fmla="*/ 4780237 h 9733350"/>
                <a:gd name="connsiteX295" fmla="*/ 53521 w 14030783"/>
                <a:gd name="connsiteY295" fmla="*/ 4849180 h 9733350"/>
                <a:gd name="connsiteX296" fmla="*/ 111578 w 14030783"/>
                <a:gd name="connsiteY296" fmla="*/ 4863694 h 9733350"/>
                <a:gd name="connsiteX297" fmla="*/ 155121 w 14030783"/>
                <a:gd name="connsiteY297" fmla="*/ 4878208 h 9733350"/>
                <a:gd name="connsiteX298" fmla="*/ 256721 w 14030783"/>
                <a:gd name="connsiteY298" fmla="*/ 4979808 h 9733350"/>
                <a:gd name="connsiteX299" fmla="*/ 319086 w 14030783"/>
                <a:gd name="connsiteY299" fmla="*/ 5093542 h 9733350"/>
                <a:gd name="connsiteX300" fmla="*/ 304572 w 14030783"/>
                <a:gd name="connsiteY300" fmla="*/ 5289598 h 9733350"/>
                <a:gd name="connsiteX301" fmla="*/ 242207 w 14030783"/>
                <a:gd name="connsiteY301" fmla="*/ 5386208 h 9733350"/>
                <a:gd name="connsiteX302" fmla="*/ 300264 w 14030783"/>
                <a:gd name="connsiteY302" fmla="*/ 5415237 h 9733350"/>
                <a:gd name="connsiteX303" fmla="*/ 358321 w 14030783"/>
                <a:gd name="connsiteY303" fmla="*/ 5429751 h 9733350"/>
                <a:gd name="connsiteX304" fmla="*/ 401864 w 14030783"/>
                <a:gd name="connsiteY304" fmla="*/ 5458780 h 9733350"/>
                <a:gd name="connsiteX305" fmla="*/ 445407 w 14030783"/>
                <a:gd name="connsiteY305" fmla="*/ 5473294 h 9733350"/>
                <a:gd name="connsiteX306" fmla="*/ 567985 w 14030783"/>
                <a:gd name="connsiteY306" fmla="*/ 5517518 h 9733350"/>
                <a:gd name="connsiteX307" fmla="*/ 573201 w 14030783"/>
                <a:gd name="connsiteY307" fmla="*/ 5642703 h 9733350"/>
                <a:gd name="connsiteX308" fmla="*/ 587715 w 14030783"/>
                <a:gd name="connsiteY308" fmla="*/ 5734551 h 9733350"/>
                <a:gd name="connsiteX309" fmla="*/ 715282 w 14030783"/>
                <a:gd name="connsiteY309" fmla="*/ 5706656 h 9733350"/>
                <a:gd name="connsiteX310" fmla="*/ 754742 w 14030783"/>
                <a:gd name="connsiteY310" fmla="*/ 5759725 h 9733350"/>
                <a:gd name="connsiteX311" fmla="*/ 822778 w 14030783"/>
                <a:gd name="connsiteY311" fmla="*/ 5807123 h 9733350"/>
                <a:gd name="connsiteX312" fmla="*/ 982435 w 14030783"/>
                <a:gd name="connsiteY312" fmla="*/ 5821637 h 9733350"/>
                <a:gd name="connsiteX313" fmla="*/ 1061470 w 14030783"/>
                <a:gd name="connsiteY313" fmla="*/ 5851119 h 9733350"/>
                <a:gd name="connsiteX314" fmla="*/ 1064304 w 14030783"/>
                <a:gd name="connsiteY314" fmla="*/ 5920856 h 9733350"/>
                <a:gd name="connsiteX315" fmla="*/ 1069295 w 14030783"/>
                <a:gd name="connsiteY315" fmla="*/ 6020074 h 9733350"/>
                <a:gd name="connsiteX316" fmla="*/ 1156607 w 14030783"/>
                <a:gd name="connsiteY316" fmla="*/ 6082894 h 9733350"/>
                <a:gd name="connsiteX317" fmla="*/ 1214890 w 14030783"/>
                <a:gd name="connsiteY317" fmla="*/ 6111356 h 9733350"/>
                <a:gd name="connsiteX318" fmla="*/ 1229178 w 14030783"/>
                <a:gd name="connsiteY318" fmla="*/ 6184494 h 9733350"/>
                <a:gd name="connsiteX319" fmla="*/ 1185635 w 14030783"/>
                <a:gd name="connsiteY319" fmla="*/ 6213523 h 9733350"/>
                <a:gd name="connsiteX320" fmla="*/ 1207520 w 14030783"/>
                <a:gd name="connsiteY320" fmla="*/ 6383612 h 9733350"/>
                <a:gd name="connsiteX321" fmla="*/ 1265123 w 14030783"/>
                <a:gd name="connsiteY321" fmla="*/ 6472398 h 9733350"/>
                <a:gd name="connsiteX322" fmla="*/ 1313203 w 14030783"/>
                <a:gd name="connsiteY322" fmla="*/ 6564247 h 9733350"/>
                <a:gd name="connsiteX323" fmla="*/ 1265350 w 14030783"/>
                <a:gd name="connsiteY323" fmla="*/ 6646343 h 9733350"/>
                <a:gd name="connsiteX324" fmla="*/ 1163977 w 14030783"/>
                <a:gd name="connsiteY324" fmla="*/ 6605862 h 9733350"/>
                <a:gd name="connsiteX325" fmla="*/ 1142092 w 14030783"/>
                <a:gd name="connsiteY325" fmla="*/ 6677980 h 9733350"/>
                <a:gd name="connsiteX326" fmla="*/ 1176790 w 14030783"/>
                <a:gd name="connsiteY326" fmla="*/ 6763818 h 9733350"/>
                <a:gd name="connsiteX327" fmla="*/ 1173729 w 14030783"/>
                <a:gd name="connsiteY327" fmla="*/ 6866438 h 9733350"/>
                <a:gd name="connsiteX328" fmla="*/ 1188697 w 14030783"/>
                <a:gd name="connsiteY328" fmla="*/ 6950463 h 9733350"/>
                <a:gd name="connsiteX329" fmla="*/ 1248909 w 14030783"/>
                <a:gd name="connsiteY329" fmla="*/ 7016798 h 9733350"/>
                <a:gd name="connsiteX330" fmla="*/ 1405503 w 14030783"/>
                <a:gd name="connsiteY330" fmla="*/ 7099348 h 9733350"/>
                <a:gd name="connsiteX331" fmla="*/ 1487827 w 14030783"/>
                <a:gd name="connsiteY331" fmla="*/ 7152416 h 9733350"/>
                <a:gd name="connsiteX332" fmla="*/ 1569470 w 14030783"/>
                <a:gd name="connsiteY332" fmla="*/ 7207864 h 9733350"/>
                <a:gd name="connsiteX333" fmla="*/ 1650092 w 14030783"/>
                <a:gd name="connsiteY333" fmla="*/ 7258551 h 9733350"/>
                <a:gd name="connsiteX334" fmla="*/ 1693635 w 14030783"/>
                <a:gd name="connsiteY334" fmla="*/ 7273066 h 9733350"/>
                <a:gd name="connsiteX335" fmla="*/ 1780721 w 14030783"/>
                <a:gd name="connsiteY335" fmla="*/ 7316608 h 9733350"/>
                <a:gd name="connsiteX336" fmla="*/ 1853292 w 14030783"/>
                <a:gd name="connsiteY336" fmla="*/ 7244037 h 9733350"/>
                <a:gd name="connsiteX337" fmla="*/ 1968726 w 14030783"/>
                <a:gd name="connsiteY337" fmla="*/ 7246645 h 9733350"/>
                <a:gd name="connsiteX338" fmla="*/ 1995827 w 14030783"/>
                <a:gd name="connsiteY338" fmla="*/ 7314681 h 9733350"/>
                <a:gd name="connsiteX339" fmla="*/ 2082914 w 14030783"/>
                <a:gd name="connsiteY339" fmla="*/ 7343710 h 9733350"/>
                <a:gd name="connsiteX340" fmla="*/ 2172607 w 14030783"/>
                <a:gd name="connsiteY340" fmla="*/ 7384644 h 9733350"/>
                <a:gd name="connsiteX341" fmla="*/ 2224540 w 14030783"/>
                <a:gd name="connsiteY341" fmla="*/ 7418662 h 9733350"/>
                <a:gd name="connsiteX342" fmla="*/ 2249714 w 14030783"/>
                <a:gd name="connsiteY342" fmla="*/ 7435785 h 9733350"/>
                <a:gd name="connsiteX343" fmla="*/ 2262301 w 14030783"/>
                <a:gd name="connsiteY343" fmla="*/ 7467421 h 9733350"/>
                <a:gd name="connsiteX344" fmla="*/ 2298359 w 14030783"/>
                <a:gd name="connsiteY344" fmla="*/ 7497243 h 9733350"/>
                <a:gd name="connsiteX345" fmla="*/ 2324893 w 14030783"/>
                <a:gd name="connsiteY345" fmla="*/ 7512892 h 9733350"/>
                <a:gd name="connsiteX346" fmla="*/ 2450986 w 14030783"/>
                <a:gd name="connsiteY346" fmla="*/ 7491687 h 9733350"/>
                <a:gd name="connsiteX347" fmla="*/ 2482623 w 14030783"/>
                <a:gd name="connsiteY347" fmla="*/ 7614037 h 9733350"/>
                <a:gd name="connsiteX348" fmla="*/ 2535464 w 14030783"/>
                <a:gd name="connsiteY348" fmla="*/ 7650437 h 9733350"/>
                <a:gd name="connsiteX349" fmla="*/ 2622549 w 14030783"/>
                <a:gd name="connsiteY349" fmla="*/ 7679466 h 9733350"/>
                <a:gd name="connsiteX350" fmla="*/ 2682760 w 14030783"/>
                <a:gd name="connsiteY350" fmla="*/ 7737069 h 9733350"/>
                <a:gd name="connsiteX351" fmla="*/ 2791278 w 14030783"/>
                <a:gd name="connsiteY351" fmla="*/ 7739905 h 9733350"/>
                <a:gd name="connsiteX352" fmla="*/ 2847408 w 14030783"/>
                <a:gd name="connsiteY352" fmla="*/ 7809868 h 9733350"/>
                <a:gd name="connsiteX353" fmla="*/ 2927349 w 14030783"/>
                <a:gd name="connsiteY353" fmla="*/ 7802950 h 9733350"/>
                <a:gd name="connsiteX354" fmla="*/ 3007065 w 14030783"/>
                <a:gd name="connsiteY354" fmla="*/ 7834133 h 9733350"/>
                <a:gd name="connsiteX355" fmla="*/ 3145064 w 14030783"/>
                <a:gd name="connsiteY355" fmla="*/ 7839123 h 9733350"/>
                <a:gd name="connsiteX356" fmla="*/ 3254035 w 14030783"/>
                <a:gd name="connsiteY356" fmla="*/ 7877223 h 9733350"/>
                <a:gd name="connsiteX357" fmla="*/ 3367314 w 14030783"/>
                <a:gd name="connsiteY357" fmla="*/ 7838669 h 9733350"/>
                <a:gd name="connsiteX358" fmla="*/ 3456780 w 14030783"/>
                <a:gd name="connsiteY358" fmla="*/ 7815311 h 9733350"/>
                <a:gd name="connsiteX359" fmla="*/ 3480820 w 14030783"/>
                <a:gd name="connsiteY359" fmla="*/ 7873367 h 9733350"/>
                <a:gd name="connsiteX360" fmla="*/ 3490571 w 14030783"/>
                <a:gd name="connsiteY360" fmla="*/ 7919292 h 9733350"/>
                <a:gd name="connsiteX361" fmla="*/ 3512229 w 14030783"/>
                <a:gd name="connsiteY361" fmla="*/ 7977348 h 9733350"/>
                <a:gd name="connsiteX362" fmla="*/ 3546247 w 14030783"/>
                <a:gd name="connsiteY362" fmla="*/ 8018283 h 9733350"/>
                <a:gd name="connsiteX363" fmla="*/ 3609521 w 14030783"/>
                <a:gd name="connsiteY363" fmla="*/ 8013294 h 9733350"/>
                <a:gd name="connsiteX364" fmla="*/ 3624035 w 14030783"/>
                <a:gd name="connsiteY364" fmla="*/ 7897180 h 9733350"/>
                <a:gd name="connsiteX365" fmla="*/ 3703977 w 14030783"/>
                <a:gd name="connsiteY365" fmla="*/ 7829825 h 9733350"/>
                <a:gd name="connsiteX366" fmla="*/ 3747973 w 14030783"/>
                <a:gd name="connsiteY366" fmla="*/ 7782426 h 9733350"/>
                <a:gd name="connsiteX367" fmla="*/ 3882004 w 14030783"/>
                <a:gd name="connsiteY367" fmla="*/ 7837422 h 9733350"/>
                <a:gd name="connsiteX368" fmla="*/ 4030435 w 14030783"/>
                <a:gd name="connsiteY368" fmla="*/ 7868151 h 9733350"/>
                <a:gd name="connsiteX369" fmla="*/ 4110377 w 14030783"/>
                <a:gd name="connsiteY369" fmla="*/ 7830051 h 9733350"/>
                <a:gd name="connsiteX370" fmla="*/ 4146323 w 14030783"/>
                <a:gd name="connsiteY370" fmla="*/ 7916683 h 9733350"/>
                <a:gd name="connsiteX371" fmla="*/ 4196555 w 14030783"/>
                <a:gd name="connsiteY371" fmla="*/ 7957845 h 9733350"/>
                <a:gd name="connsiteX372" fmla="*/ 4261757 w 14030783"/>
                <a:gd name="connsiteY372" fmla="*/ 8023500 h 9733350"/>
                <a:gd name="connsiteX373" fmla="*/ 4252685 w 14030783"/>
                <a:gd name="connsiteY373" fmla="*/ 8088474 h 9733350"/>
                <a:gd name="connsiteX374" fmla="*/ 4277178 w 14030783"/>
                <a:gd name="connsiteY374" fmla="*/ 8143923 h 9733350"/>
                <a:gd name="connsiteX375" fmla="*/ 4436835 w 14030783"/>
                <a:gd name="connsiteY375" fmla="*/ 8114894 h 9733350"/>
                <a:gd name="connsiteX376" fmla="*/ 4565310 w 14030783"/>
                <a:gd name="connsiteY376" fmla="*/ 8074186 h 9733350"/>
                <a:gd name="connsiteX377" fmla="*/ 4639128 w 14030783"/>
                <a:gd name="connsiteY377" fmla="*/ 8078268 h 9733350"/>
                <a:gd name="connsiteX378" fmla="*/ 4712607 w 14030783"/>
                <a:gd name="connsiteY378" fmla="*/ 8042323 h 9733350"/>
                <a:gd name="connsiteX379" fmla="*/ 4741635 w 14030783"/>
                <a:gd name="connsiteY379" fmla="*/ 7998780 h 9733350"/>
                <a:gd name="connsiteX380" fmla="*/ 4756149 w 14030783"/>
                <a:gd name="connsiteY380" fmla="*/ 7955237 h 9733350"/>
                <a:gd name="connsiteX381" fmla="*/ 4843235 w 14030783"/>
                <a:gd name="connsiteY381" fmla="*/ 7926208 h 9733350"/>
                <a:gd name="connsiteX382" fmla="*/ 4877480 w 14030783"/>
                <a:gd name="connsiteY382" fmla="*/ 7899788 h 9733350"/>
                <a:gd name="connsiteX383" fmla="*/ 4933609 w 14030783"/>
                <a:gd name="connsiteY383" fmla="*/ 7870760 h 9733350"/>
                <a:gd name="connsiteX384" fmla="*/ 4986224 w 14030783"/>
                <a:gd name="connsiteY384" fmla="*/ 7834360 h 9733350"/>
                <a:gd name="connsiteX385" fmla="*/ 5104492 w 14030783"/>
                <a:gd name="connsiteY385" fmla="*/ 7762242 h 9733350"/>
                <a:gd name="connsiteX386" fmla="*/ 5249635 w 14030783"/>
                <a:gd name="connsiteY386" fmla="*/ 7810094 h 9733350"/>
                <a:gd name="connsiteX387" fmla="*/ 5336721 w 14030783"/>
                <a:gd name="connsiteY387" fmla="*/ 7868151 h 9733350"/>
                <a:gd name="connsiteX388" fmla="*/ 5423807 w 14030783"/>
                <a:gd name="connsiteY388" fmla="*/ 7853637 h 9733350"/>
                <a:gd name="connsiteX389" fmla="*/ 5467349 w 14030783"/>
                <a:gd name="connsiteY389" fmla="*/ 7824608 h 9733350"/>
                <a:gd name="connsiteX390" fmla="*/ 5553754 w 14030783"/>
                <a:gd name="connsiteY390" fmla="*/ 7707700 h 9733350"/>
                <a:gd name="connsiteX391" fmla="*/ 5602741 w 14030783"/>
                <a:gd name="connsiteY391" fmla="*/ 7784127 h 9733350"/>
                <a:gd name="connsiteX392" fmla="*/ 5641521 w 14030783"/>
                <a:gd name="connsiteY392" fmla="*/ 7839123 h 9733350"/>
                <a:gd name="connsiteX393" fmla="*/ 5656035 w 14030783"/>
                <a:gd name="connsiteY393" fmla="*/ 7882666 h 9733350"/>
                <a:gd name="connsiteX394" fmla="*/ 5745276 w 14030783"/>
                <a:gd name="connsiteY394" fmla="*/ 7945712 h 9733350"/>
                <a:gd name="connsiteX395" fmla="*/ 5770222 w 14030783"/>
                <a:gd name="connsiteY395" fmla="*/ 7985400 h 9733350"/>
                <a:gd name="connsiteX396" fmla="*/ 5766480 w 14030783"/>
                <a:gd name="connsiteY396" fmla="*/ 8064435 h 9733350"/>
                <a:gd name="connsiteX397" fmla="*/ 5771016 w 14030783"/>
                <a:gd name="connsiteY397" fmla="*/ 8127026 h 9733350"/>
                <a:gd name="connsiteX398" fmla="*/ 5778386 w 14030783"/>
                <a:gd name="connsiteY398" fmla="*/ 8206742 h 9733350"/>
                <a:gd name="connsiteX399" fmla="*/ 5776458 w 14030783"/>
                <a:gd name="connsiteY399" fmla="*/ 8296210 h 9733350"/>
                <a:gd name="connsiteX400" fmla="*/ 5730989 w 14030783"/>
                <a:gd name="connsiteY400" fmla="*/ 8373317 h 9733350"/>
                <a:gd name="connsiteX401" fmla="*/ 5641521 w 14030783"/>
                <a:gd name="connsiteY401" fmla="*/ 8419694 h 9733350"/>
                <a:gd name="connsiteX402" fmla="*/ 5612492 w 14030783"/>
                <a:gd name="connsiteY402" fmla="*/ 8463237 h 9733350"/>
                <a:gd name="connsiteX403" fmla="*/ 5597978 w 14030783"/>
                <a:gd name="connsiteY403" fmla="*/ 8506780 h 9733350"/>
                <a:gd name="connsiteX404" fmla="*/ 5510892 w 14030783"/>
                <a:gd name="connsiteY404" fmla="*/ 8593866 h 9733350"/>
                <a:gd name="connsiteX405" fmla="*/ 5496378 w 14030783"/>
                <a:gd name="connsiteY405" fmla="*/ 8637408 h 9733350"/>
                <a:gd name="connsiteX406" fmla="*/ 5558744 w 14030783"/>
                <a:gd name="connsiteY406" fmla="*/ 8763501 h 9733350"/>
                <a:gd name="connsiteX407" fmla="*/ 5516109 w 14030783"/>
                <a:gd name="connsiteY407" fmla="*/ 8857277 h 9733350"/>
                <a:gd name="connsiteX408" fmla="*/ 5658303 w 14030783"/>
                <a:gd name="connsiteY408" fmla="*/ 8835506 h 9733350"/>
                <a:gd name="connsiteX409" fmla="*/ 5750491 w 14030783"/>
                <a:gd name="connsiteY409" fmla="*/ 8809426 h 9733350"/>
                <a:gd name="connsiteX410" fmla="*/ 5815692 w 14030783"/>
                <a:gd name="connsiteY410" fmla="*/ 8795591 h 9733350"/>
                <a:gd name="connsiteX411" fmla="*/ 5787798 w 14030783"/>
                <a:gd name="connsiteY411" fmla="*/ 8867482 h 9733350"/>
                <a:gd name="connsiteX412" fmla="*/ 5786890 w 14030783"/>
                <a:gd name="connsiteY412" fmla="*/ 8898666 h 9733350"/>
                <a:gd name="connsiteX413" fmla="*/ 5786664 w 14030783"/>
                <a:gd name="connsiteY413" fmla="*/ 8942208 h 9733350"/>
                <a:gd name="connsiteX414" fmla="*/ 5815692 w 14030783"/>
                <a:gd name="connsiteY414" fmla="*/ 9029294 h 9733350"/>
                <a:gd name="connsiteX415" fmla="*/ 5868760 w 14030783"/>
                <a:gd name="connsiteY415" fmla="*/ 9075899 h 9733350"/>
                <a:gd name="connsiteX416" fmla="*/ 5921828 w 14030783"/>
                <a:gd name="connsiteY416" fmla="*/ 9109463 h 9733350"/>
                <a:gd name="connsiteX417" fmla="*/ 5946321 w 14030783"/>
                <a:gd name="connsiteY417" fmla="*/ 9159923 h 9733350"/>
                <a:gd name="connsiteX418" fmla="*/ 5902778 w 14030783"/>
                <a:gd name="connsiteY418" fmla="*/ 9261523 h 9733350"/>
                <a:gd name="connsiteX419" fmla="*/ 6062435 w 14030783"/>
                <a:gd name="connsiteY419" fmla="*/ 9348608 h 9733350"/>
                <a:gd name="connsiteX420" fmla="*/ 6076949 w 14030783"/>
                <a:gd name="connsiteY420" fmla="*/ 9392151 h 9733350"/>
                <a:gd name="connsiteX421" fmla="*/ 6105978 w 14030783"/>
                <a:gd name="connsiteY421" fmla="*/ 9435694 h 9733350"/>
                <a:gd name="connsiteX422" fmla="*/ 6172653 w 14030783"/>
                <a:gd name="connsiteY422" fmla="*/ 9466537 h 9733350"/>
                <a:gd name="connsiteX423" fmla="*/ 6308384 w 14030783"/>
                <a:gd name="connsiteY423" fmla="*/ 9402243 h 9733350"/>
                <a:gd name="connsiteX424" fmla="*/ 6338207 w 14030783"/>
                <a:gd name="connsiteY424" fmla="*/ 9435694 h 9733350"/>
                <a:gd name="connsiteX425" fmla="*/ 6352721 w 14030783"/>
                <a:gd name="connsiteY425" fmla="*/ 9479237 h 9733350"/>
                <a:gd name="connsiteX426" fmla="*/ 6386739 w 14030783"/>
                <a:gd name="connsiteY426" fmla="*/ 9522326 h 9733350"/>
                <a:gd name="connsiteX427" fmla="*/ 6444569 w 14030783"/>
                <a:gd name="connsiteY427" fmla="*/ 9551355 h 9733350"/>
                <a:gd name="connsiteX428" fmla="*/ 6469061 w 14030783"/>
                <a:gd name="connsiteY428" fmla="*/ 9505885 h 9733350"/>
                <a:gd name="connsiteX429" fmla="*/ 6468835 w 14030783"/>
                <a:gd name="connsiteY429" fmla="*/ 9377637 h 9733350"/>
                <a:gd name="connsiteX430" fmla="*/ 6439807 w 14030783"/>
                <a:gd name="connsiteY430" fmla="*/ 9276037 h 9733350"/>
                <a:gd name="connsiteX431" fmla="*/ 6483349 w 14030783"/>
                <a:gd name="connsiteY431" fmla="*/ 9232494 h 9733350"/>
                <a:gd name="connsiteX432" fmla="*/ 6526892 w 14030783"/>
                <a:gd name="connsiteY432" fmla="*/ 9217980 h 9733350"/>
                <a:gd name="connsiteX433" fmla="*/ 6596516 w 14030783"/>
                <a:gd name="connsiteY433" fmla="*/ 9221268 h 9733350"/>
                <a:gd name="connsiteX434" fmla="*/ 6675097 w 14030783"/>
                <a:gd name="connsiteY434" fmla="*/ 9164118 h 9733350"/>
                <a:gd name="connsiteX435" fmla="*/ 6776243 w 14030783"/>
                <a:gd name="connsiteY435" fmla="*/ 9220135 h 9733350"/>
                <a:gd name="connsiteX436" fmla="*/ 6802664 w 14030783"/>
                <a:gd name="connsiteY436" fmla="*/ 9159923 h 9733350"/>
                <a:gd name="connsiteX437" fmla="*/ 6867638 w 14030783"/>
                <a:gd name="connsiteY437" fmla="*/ 9177045 h 9733350"/>
                <a:gd name="connsiteX438" fmla="*/ 6909027 w 14030783"/>
                <a:gd name="connsiteY438" fmla="*/ 9201311 h 9733350"/>
                <a:gd name="connsiteX439" fmla="*/ 6991349 w 14030783"/>
                <a:gd name="connsiteY439" fmla="*/ 9203466 h 9733350"/>
                <a:gd name="connsiteX440" fmla="*/ 7063921 w 14030783"/>
                <a:gd name="connsiteY440" fmla="*/ 9116380 h 9733350"/>
                <a:gd name="connsiteX441" fmla="*/ 7141028 w 14030783"/>
                <a:gd name="connsiteY441" fmla="*/ 9135204 h 9733350"/>
                <a:gd name="connsiteX442" fmla="*/ 7209064 w 14030783"/>
                <a:gd name="connsiteY442" fmla="*/ 9072837 h 9733350"/>
                <a:gd name="connsiteX443" fmla="*/ 7235939 w 14030783"/>
                <a:gd name="connsiteY443" fmla="*/ 9044036 h 9733350"/>
                <a:gd name="connsiteX444" fmla="*/ 7275172 w 14030783"/>
                <a:gd name="connsiteY444" fmla="*/ 9018862 h 9733350"/>
                <a:gd name="connsiteX445" fmla="*/ 7310436 w 14030783"/>
                <a:gd name="connsiteY445" fmla="*/ 9059004 h 9733350"/>
                <a:gd name="connsiteX446" fmla="*/ 7346609 w 14030783"/>
                <a:gd name="connsiteY446" fmla="*/ 9104927 h 9733350"/>
                <a:gd name="connsiteX447" fmla="*/ 7382328 w 14030783"/>
                <a:gd name="connsiteY447" fmla="*/ 9154593 h 9733350"/>
                <a:gd name="connsiteX448" fmla="*/ 7499349 w 14030783"/>
                <a:gd name="connsiteY448" fmla="*/ 9159923 h 9733350"/>
                <a:gd name="connsiteX449" fmla="*/ 7586435 w 14030783"/>
                <a:gd name="connsiteY449" fmla="*/ 9174437 h 9733350"/>
                <a:gd name="connsiteX450" fmla="*/ 7600949 w 14030783"/>
                <a:gd name="connsiteY450" fmla="*/ 9348608 h 9733350"/>
                <a:gd name="connsiteX451" fmla="*/ 7673521 w 14030783"/>
                <a:gd name="connsiteY451" fmla="*/ 9363123 h 9733350"/>
                <a:gd name="connsiteX452" fmla="*/ 7760607 w 14030783"/>
                <a:gd name="connsiteY452" fmla="*/ 9392151 h 9733350"/>
                <a:gd name="connsiteX453" fmla="*/ 7847692 w 14030783"/>
                <a:gd name="connsiteY453" fmla="*/ 9421180 h 9733350"/>
                <a:gd name="connsiteX454" fmla="*/ 7891235 w 14030783"/>
                <a:gd name="connsiteY454" fmla="*/ 9435694 h 9733350"/>
                <a:gd name="connsiteX455" fmla="*/ 7934778 w 14030783"/>
                <a:gd name="connsiteY455" fmla="*/ 9392151 h 9733350"/>
                <a:gd name="connsiteX456" fmla="*/ 7978321 w 14030783"/>
                <a:gd name="connsiteY456" fmla="*/ 9377637 h 9733350"/>
                <a:gd name="connsiteX457" fmla="*/ 8001453 w 14030783"/>
                <a:gd name="connsiteY457" fmla="*/ 9342712 h 9733350"/>
                <a:gd name="connsiteX458" fmla="*/ 8044315 w 14030783"/>
                <a:gd name="connsiteY458" fmla="*/ 9330806 h 9733350"/>
                <a:gd name="connsiteX459" fmla="*/ 8103847 w 14030783"/>
                <a:gd name="connsiteY459" fmla="*/ 9392719 h 9733350"/>
                <a:gd name="connsiteX460" fmla="*/ 8207942 w 14030783"/>
                <a:gd name="connsiteY460" fmla="*/ 9432632 h 9733350"/>
                <a:gd name="connsiteX461" fmla="*/ 8253866 w 14030783"/>
                <a:gd name="connsiteY461" fmla="*/ 9387956 h 9733350"/>
                <a:gd name="connsiteX462" fmla="*/ 8294347 w 14030783"/>
                <a:gd name="connsiteY462" fmla="*/ 9397141 h 9733350"/>
                <a:gd name="connsiteX463" fmla="*/ 8337890 w 14030783"/>
                <a:gd name="connsiteY463" fmla="*/ 9433540 h 9733350"/>
                <a:gd name="connsiteX464" fmla="*/ 8356259 w 14030783"/>
                <a:gd name="connsiteY464" fmla="*/ 9480825 h 9733350"/>
                <a:gd name="connsiteX465" fmla="*/ 8333808 w 14030783"/>
                <a:gd name="connsiteY465" fmla="*/ 9514956 h 9733350"/>
                <a:gd name="connsiteX466" fmla="*/ 8315778 w 14030783"/>
                <a:gd name="connsiteY466" fmla="*/ 9599887 h 9733350"/>
                <a:gd name="connsiteX467" fmla="*/ 8348095 w 14030783"/>
                <a:gd name="connsiteY467" fmla="*/ 9680736 h 9733350"/>
                <a:gd name="connsiteX468" fmla="*/ 8389257 w 14030783"/>
                <a:gd name="connsiteY468" fmla="*/ 9733350 h 9733350"/>
                <a:gd name="connsiteX469" fmla="*/ 8428264 w 14030783"/>
                <a:gd name="connsiteY469" fmla="*/ 9725980 h 9733350"/>
                <a:gd name="connsiteX470" fmla="*/ 8425202 w 14030783"/>
                <a:gd name="connsiteY470" fmla="*/ 9677901 h 9733350"/>
                <a:gd name="connsiteX471" fmla="*/ 8399235 w 14030783"/>
                <a:gd name="connsiteY471" fmla="*/ 9638894 h 9733350"/>
                <a:gd name="connsiteX472" fmla="*/ 8389937 w 14030783"/>
                <a:gd name="connsiteY472" fmla="*/ 9566776 h 9733350"/>
                <a:gd name="connsiteX473" fmla="*/ 8409214 w 14030783"/>
                <a:gd name="connsiteY473" fmla="*/ 9523007 h 9733350"/>
                <a:gd name="connsiteX474" fmla="*/ 8434841 w 14030783"/>
                <a:gd name="connsiteY474" fmla="*/ 9471300 h 9733350"/>
                <a:gd name="connsiteX475" fmla="*/ 8468178 w 14030783"/>
                <a:gd name="connsiteY475" fmla="*/ 9478443 h 9733350"/>
                <a:gd name="connsiteX476" fmla="*/ 8534853 w 14030783"/>
                <a:gd name="connsiteY476" fmla="*/ 9468918 h 9733350"/>
                <a:gd name="connsiteX477" fmla="*/ 8592684 w 14030783"/>
                <a:gd name="connsiteY477" fmla="*/ 9448508 h 9733350"/>
                <a:gd name="connsiteX478" fmla="*/ 8675007 w 14030783"/>
                <a:gd name="connsiteY478" fmla="*/ 9423788 h 9733350"/>
                <a:gd name="connsiteX479" fmla="*/ 8734991 w 14030783"/>
                <a:gd name="connsiteY479" fmla="*/ 9411200 h 9733350"/>
                <a:gd name="connsiteX480" fmla="*/ 8730116 w 14030783"/>
                <a:gd name="connsiteY480" fmla="*/ 9371287 h 9733350"/>
                <a:gd name="connsiteX481" fmla="*/ 8753928 w 14030783"/>
                <a:gd name="connsiteY481" fmla="*/ 9352237 h 9733350"/>
                <a:gd name="connsiteX482" fmla="*/ 8782503 w 14030783"/>
                <a:gd name="connsiteY482" fmla="*/ 9354618 h 9733350"/>
                <a:gd name="connsiteX483" fmla="*/ 8849178 w 14030783"/>
                <a:gd name="connsiteY483" fmla="*/ 9377637 h 9733350"/>
                <a:gd name="connsiteX484" fmla="*/ 8894876 w 14030783"/>
                <a:gd name="connsiteY484" fmla="*/ 9307900 h 9733350"/>
                <a:gd name="connsiteX485" fmla="*/ 8942047 w 14030783"/>
                <a:gd name="connsiteY485" fmla="*/ 9309375 h 9733350"/>
                <a:gd name="connsiteX486" fmla="*/ 8980147 w 14030783"/>
                <a:gd name="connsiteY486" fmla="*/ 9352237 h 9733350"/>
                <a:gd name="connsiteX487" fmla="*/ 9023009 w 14030783"/>
                <a:gd name="connsiteY487" fmla="*/ 9316518 h 9733350"/>
                <a:gd name="connsiteX488" fmla="*/ 9064511 w 14030783"/>
                <a:gd name="connsiteY488" fmla="*/ 9259595 h 9733350"/>
                <a:gd name="connsiteX489" fmla="*/ 9124723 w 14030783"/>
                <a:gd name="connsiteY489" fmla="*/ 9273429 h 9733350"/>
                <a:gd name="connsiteX490" fmla="*/ 9163503 w 14030783"/>
                <a:gd name="connsiteY490" fmla="*/ 9233175 h 9733350"/>
                <a:gd name="connsiteX491" fmla="*/ 9168266 w 14030783"/>
                <a:gd name="connsiteY491" fmla="*/ 9181581 h 9733350"/>
                <a:gd name="connsiteX492" fmla="*/ 9199222 w 14030783"/>
                <a:gd name="connsiteY492" fmla="*/ 9128400 h 9733350"/>
                <a:gd name="connsiteX493" fmla="*/ 9242084 w 14030783"/>
                <a:gd name="connsiteY493" fmla="*/ 9152212 h 9733350"/>
                <a:gd name="connsiteX494" fmla="*/ 9285174 w 14030783"/>
                <a:gd name="connsiteY494" fmla="*/ 9192013 h 9733350"/>
                <a:gd name="connsiteX495" fmla="*/ 9344478 w 14030783"/>
                <a:gd name="connsiteY495" fmla="*/ 9154593 h 9733350"/>
                <a:gd name="connsiteX496" fmla="*/ 9438367 w 14030783"/>
                <a:gd name="connsiteY496" fmla="*/ 9127266 h 9733350"/>
                <a:gd name="connsiteX497" fmla="*/ 9496878 w 14030783"/>
                <a:gd name="connsiteY497" fmla="*/ 9126018 h 9733350"/>
                <a:gd name="connsiteX498" fmla="*/ 9557316 w 14030783"/>
                <a:gd name="connsiteY498" fmla="*/ 9100844 h 9733350"/>
                <a:gd name="connsiteX499" fmla="*/ 9613446 w 14030783"/>
                <a:gd name="connsiteY499" fmla="*/ 9121369 h 9733350"/>
                <a:gd name="connsiteX500" fmla="*/ 9691007 w 14030783"/>
                <a:gd name="connsiteY500" fmla="*/ 9101866 h 9733350"/>
                <a:gd name="connsiteX501" fmla="*/ 9792153 w 14030783"/>
                <a:gd name="connsiteY501" fmla="*/ 9090300 h 9733350"/>
                <a:gd name="connsiteX502" fmla="*/ 9854973 w 14030783"/>
                <a:gd name="connsiteY502" fmla="*/ 9046189 h 9733350"/>
                <a:gd name="connsiteX503" fmla="*/ 9842159 w 14030783"/>
                <a:gd name="connsiteY503" fmla="*/ 9004575 h 9733350"/>
                <a:gd name="connsiteX504" fmla="*/ 9858034 w 14030783"/>
                <a:gd name="connsiteY504" fmla="*/ 8976906 h 9733350"/>
                <a:gd name="connsiteX505" fmla="*/ 9911216 w 14030783"/>
                <a:gd name="connsiteY505" fmla="*/ 8976000 h 9733350"/>
                <a:gd name="connsiteX506" fmla="*/ 9932534 w 14030783"/>
                <a:gd name="connsiteY506" fmla="*/ 8926673 h 9733350"/>
                <a:gd name="connsiteX507" fmla="*/ 9981519 w 14030783"/>
                <a:gd name="connsiteY507" fmla="*/ 8899345 h 9733350"/>
                <a:gd name="connsiteX508" fmla="*/ 10063162 w 14030783"/>
                <a:gd name="connsiteY508" fmla="*/ 8846279 h 9733350"/>
                <a:gd name="connsiteX509" fmla="*/ 10140723 w 14030783"/>
                <a:gd name="connsiteY509" fmla="*/ 8797973 h 9733350"/>
                <a:gd name="connsiteX510" fmla="*/ 10169524 w 14030783"/>
                <a:gd name="connsiteY510" fmla="*/ 8763955 h 9733350"/>
                <a:gd name="connsiteX511" fmla="*/ 10138795 w 14030783"/>
                <a:gd name="connsiteY511" fmla="*/ 8714969 h 9733350"/>
                <a:gd name="connsiteX512" fmla="*/ 10178256 w 14030783"/>
                <a:gd name="connsiteY512" fmla="*/ 8678797 h 9733350"/>
                <a:gd name="connsiteX513" fmla="*/ 10238467 w 14030783"/>
                <a:gd name="connsiteY513" fmla="*/ 8659520 h 9733350"/>
                <a:gd name="connsiteX514" fmla="*/ 10291535 w 14030783"/>
                <a:gd name="connsiteY514" fmla="*/ 8637862 h 9733350"/>
                <a:gd name="connsiteX515" fmla="*/ 10332470 w 14030783"/>
                <a:gd name="connsiteY515" fmla="*/ 8606225 h 9733350"/>
                <a:gd name="connsiteX516" fmla="*/ 10389847 w 14030783"/>
                <a:gd name="connsiteY516" fmla="*/ 8528325 h 9733350"/>
                <a:gd name="connsiteX517" fmla="*/ 10402207 w 14030783"/>
                <a:gd name="connsiteY517" fmla="*/ 8521294 h 9733350"/>
                <a:gd name="connsiteX518" fmla="*/ 10436905 w 14030783"/>
                <a:gd name="connsiteY518" fmla="*/ 8475597 h 9733350"/>
                <a:gd name="connsiteX519" fmla="*/ 10475232 w 14030783"/>
                <a:gd name="connsiteY519" fmla="*/ 8439198 h 9733350"/>
                <a:gd name="connsiteX520" fmla="*/ 10518321 w 14030783"/>
                <a:gd name="connsiteY520" fmla="*/ 8390666 h 9733350"/>
                <a:gd name="connsiteX521" fmla="*/ 10533516 w 14030783"/>
                <a:gd name="connsiteY521" fmla="*/ 8303580 h 9733350"/>
                <a:gd name="connsiteX522" fmla="*/ 10538052 w 14030783"/>
                <a:gd name="connsiteY522" fmla="*/ 8243142 h 9733350"/>
                <a:gd name="connsiteX523" fmla="*/ 10520816 w 14030783"/>
                <a:gd name="connsiteY523" fmla="*/ 8166375 h 9733350"/>
                <a:gd name="connsiteX524" fmla="*/ 10561864 w 14030783"/>
                <a:gd name="connsiteY524" fmla="*/ 8112966 h 9733350"/>
                <a:gd name="connsiteX525" fmla="*/ 10605407 w 14030783"/>
                <a:gd name="connsiteY525" fmla="*/ 8114894 h 9733350"/>
                <a:gd name="connsiteX526" fmla="*/ 10666072 w 14030783"/>
                <a:gd name="connsiteY526" fmla="*/ 8097999 h 9733350"/>
                <a:gd name="connsiteX527" fmla="*/ 10693627 w 14030783"/>
                <a:gd name="connsiteY527" fmla="*/ 8020892 h 9733350"/>
                <a:gd name="connsiteX528" fmla="*/ 10735128 w 14030783"/>
                <a:gd name="connsiteY528" fmla="*/ 7990162 h 9733350"/>
                <a:gd name="connsiteX529" fmla="*/ 10813823 w 14030783"/>
                <a:gd name="connsiteY529" fmla="*/ 7890263 h 9733350"/>
                <a:gd name="connsiteX530" fmla="*/ 10845233 w 14030783"/>
                <a:gd name="connsiteY530" fmla="*/ 7800569 h 9733350"/>
                <a:gd name="connsiteX531" fmla="*/ 10886394 w 14030783"/>
                <a:gd name="connsiteY531" fmla="*/ 7740811 h 9733350"/>
                <a:gd name="connsiteX532" fmla="*/ 10942297 w 14030783"/>
                <a:gd name="connsiteY532" fmla="*/ 7725843 h 9733350"/>
                <a:gd name="connsiteX533" fmla="*/ 10997292 w 14030783"/>
                <a:gd name="connsiteY533" fmla="*/ 7723008 h 9733350"/>
                <a:gd name="connsiteX534" fmla="*/ 10990829 w 14030783"/>
                <a:gd name="connsiteY534" fmla="*/ 7701351 h 9733350"/>
                <a:gd name="connsiteX535" fmla="*/ 10982778 w 14030783"/>
                <a:gd name="connsiteY535" fmla="*/ 7648055 h 9733350"/>
                <a:gd name="connsiteX536" fmla="*/ 10989695 w 14030783"/>
                <a:gd name="connsiteY536" fmla="*/ 7599750 h 9733350"/>
                <a:gd name="connsiteX537" fmla="*/ 10956584 w 14030783"/>
                <a:gd name="connsiteY537" fmla="*/ 7502913 h 9733350"/>
                <a:gd name="connsiteX538" fmla="*/ 10954430 w 14030783"/>
                <a:gd name="connsiteY538" fmla="*/ 7449844 h 9733350"/>
                <a:gd name="connsiteX539" fmla="*/ 11002735 w 14030783"/>
                <a:gd name="connsiteY539" fmla="*/ 7397004 h 9733350"/>
                <a:gd name="connsiteX540" fmla="*/ 11063741 w 14030783"/>
                <a:gd name="connsiteY540" fmla="*/ 7368656 h 9733350"/>
                <a:gd name="connsiteX541" fmla="*/ 11055349 w 14030783"/>
                <a:gd name="connsiteY541" fmla="*/ 7331123 h 9733350"/>
                <a:gd name="connsiteX542" fmla="*/ 11013734 w 14030783"/>
                <a:gd name="connsiteY542" fmla="*/ 7302321 h 9733350"/>
                <a:gd name="connsiteX543" fmla="*/ 10951368 w 14030783"/>
                <a:gd name="connsiteY543" fmla="*/ 7234966 h 9733350"/>
                <a:gd name="connsiteX544" fmla="*/ 10890703 w 14030783"/>
                <a:gd name="connsiteY544" fmla="*/ 7265694 h 9733350"/>
                <a:gd name="connsiteX545" fmla="*/ 10820966 w 14030783"/>
                <a:gd name="connsiteY545" fmla="*/ 7258324 h 9733350"/>
                <a:gd name="connsiteX546" fmla="*/ 10823121 w 14030783"/>
                <a:gd name="connsiteY546" fmla="*/ 7200494 h 9733350"/>
                <a:gd name="connsiteX547" fmla="*/ 10869045 w 14030783"/>
                <a:gd name="connsiteY547" fmla="*/ 7128376 h 9733350"/>
                <a:gd name="connsiteX548" fmla="*/ 10916103 w 14030783"/>
                <a:gd name="connsiteY548" fmla="*/ 7111481 h 9733350"/>
                <a:gd name="connsiteX549" fmla="*/ 10956130 w 14030783"/>
                <a:gd name="connsiteY549" fmla="*/ 7082680 h 9733350"/>
                <a:gd name="connsiteX550" fmla="*/ 11012486 w 14030783"/>
                <a:gd name="connsiteY550" fmla="*/ 7070092 h 9733350"/>
                <a:gd name="connsiteX551" fmla="*/ 11072244 w 14030783"/>
                <a:gd name="connsiteY551" fmla="*/ 7050362 h 9733350"/>
                <a:gd name="connsiteX552" fmla="*/ 10968491 w 14030783"/>
                <a:gd name="connsiteY552" fmla="*/ 6949443 h 9733350"/>
                <a:gd name="connsiteX553" fmla="*/ 10942070 w 14030783"/>
                <a:gd name="connsiteY553" fmla="*/ 6874942 h 9733350"/>
                <a:gd name="connsiteX554" fmla="*/ 11036527 w 14030783"/>
                <a:gd name="connsiteY554" fmla="*/ 6881406 h 9733350"/>
                <a:gd name="connsiteX555" fmla="*/ 11084378 w 14030783"/>
                <a:gd name="connsiteY555" fmla="*/ 6852151 h 9733350"/>
                <a:gd name="connsiteX556" fmla="*/ 11026321 w 14030783"/>
                <a:gd name="connsiteY556" fmla="*/ 6783889 h 9733350"/>
                <a:gd name="connsiteX557" fmla="*/ 10953749 w 14030783"/>
                <a:gd name="connsiteY557" fmla="*/ 6736037 h 9733350"/>
                <a:gd name="connsiteX558" fmla="*/ 10948307 w 14030783"/>
                <a:gd name="connsiteY558" fmla="*/ 6688185 h 9733350"/>
                <a:gd name="connsiteX559" fmla="*/ 10895692 w 14030783"/>
                <a:gd name="connsiteY559" fmla="*/ 6663466 h 9733350"/>
                <a:gd name="connsiteX560" fmla="*/ 10852603 w 14030783"/>
                <a:gd name="connsiteY560" fmla="*/ 6628994 h 9733350"/>
                <a:gd name="connsiteX561" fmla="*/ 10842851 w 14030783"/>
                <a:gd name="connsiteY561" fmla="*/ 6552113 h 9733350"/>
                <a:gd name="connsiteX562" fmla="*/ 10832646 w 14030783"/>
                <a:gd name="connsiteY562" fmla="*/ 6489521 h 9733350"/>
                <a:gd name="connsiteX563" fmla="*/ 10779578 w 14030783"/>
                <a:gd name="connsiteY563" fmla="*/ 6363201 h 9733350"/>
                <a:gd name="connsiteX564" fmla="*/ 10750549 w 14030783"/>
                <a:gd name="connsiteY564" fmla="*/ 6242551 h 9733350"/>
                <a:gd name="connsiteX565" fmla="*/ 10707007 w 14030783"/>
                <a:gd name="connsiteY565" fmla="*/ 6213523 h 9733350"/>
                <a:gd name="connsiteX566" fmla="*/ 10658021 w 14030783"/>
                <a:gd name="connsiteY566" fmla="*/ 6151156 h 9733350"/>
                <a:gd name="connsiteX567" fmla="*/ 10547349 w 14030783"/>
                <a:gd name="connsiteY567" fmla="*/ 6068154 h 9733350"/>
                <a:gd name="connsiteX568" fmla="*/ 10465027 w 14030783"/>
                <a:gd name="connsiteY568" fmla="*/ 6001024 h 9733350"/>
                <a:gd name="connsiteX569" fmla="*/ 10480221 w 14030783"/>
                <a:gd name="connsiteY569" fmla="*/ 5880828 h 9733350"/>
                <a:gd name="connsiteX570" fmla="*/ 10547803 w 14030783"/>
                <a:gd name="connsiteY570" fmla="*/ 5817555 h 9733350"/>
                <a:gd name="connsiteX571" fmla="*/ 10634435 w 14030783"/>
                <a:gd name="connsiteY571" fmla="*/ 5720037 h 9733350"/>
                <a:gd name="connsiteX572" fmla="*/ 10668453 w 14030783"/>
                <a:gd name="connsiteY572" fmla="*/ 5632725 h 9733350"/>
                <a:gd name="connsiteX573" fmla="*/ 10711996 w 14030783"/>
                <a:gd name="connsiteY573" fmla="*/ 5600068 h 9733350"/>
                <a:gd name="connsiteX574" fmla="*/ 10789103 w 14030783"/>
                <a:gd name="connsiteY574" fmla="*/ 5622519 h 9733350"/>
                <a:gd name="connsiteX575" fmla="*/ 10799989 w 14030783"/>
                <a:gd name="connsiteY575" fmla="*/ 5555390 h 9733350"/>
                <a:gd name="connsiteX576" fmla="*/ 10853057 w 14030783"/>
                <a:gd name="connsiteY576" fmla="*/ 5497787 h 9733350"/>
                <a:gd name="connsiteX577" fmla="*/ 10929936 w 14030783"/>
                <a:gd name="connsiteY577" fmla="*/ 5463769 h 9733350"/>
                <a:gd name="connsiteX578" fmla="*/ 10997292 w 14030783"/>
                <a:gd name="connsiteY578" fmla="*/ 5458780 h 9733350"/>
                <a:gd name="connsiteX579" fmla="*/ 11027909 w 14030783"/>
                <a:gd name="connsiteY579" fmla="*/ 5429978 h 9733350"/>
                <a:gd name="connsiteX580" fmla="*/ 11090501 w 14030783"/>
                <a:gd name="connsiteY580" fmla="*/ 5391198 h 9733350"/>
                <a:gd name="connsiteX581" fmla="*/ 11200492 w 14030783"/>
                <a:gd name="connsiteY581" fmla="*/ 5357180 h 9733350"/>
                <a:gd name="connsiteX582" fmla="*/ 11244035 w 14030783"/>
                <a:gd name="connsiteY582" fmla="*/ 5328151 h 9733350"/>
                <a:gd name="connsiteX583" fmla="*/ 11200492 w 14030783"/>
                <a:gd name="connsiteY583" fmla="*/ 5299123 h 9733350"/>
                <a:gd name="connsiteX584" fmla="*/ 10910207 w 14030783"/>
                <a:gd name="connsiteY584" fmla="*/ 5255580 h 9733350"/>
                <a:gd name="connsiteX585" fmla="*/ 10866664 w 14030783"/>
                <a:gd name="connsiteY585" fmla="*/ 5212037 h 9733350"/>
                <a:gd name="connsiteX586" fmla="*/ 10721521 w 14030783"/>
                <a:gd name="connsiteY586" fmla="*/ 5270094 h 9733350"/>
                <a:gd name="connsiteX587" fmla="*/ 10663464 w 14030783"/>
                <a:gd name="connsiteY587" fmla="*/ 5299123 h 9733350"/>
                <a:gd name="connsiteX588" fmla="*/ 10576378 w 14030783"/>
                <a:gd name="connsiteY588" fmla="*/ 5385529 h 9733350"/>
                <a:gd name="connsiteX589" fmla="*/ 10479087 w 14030783"/>
                <a:gd name="connsiteY589" fmla="*/ 5356726 h 9733350"/>
                <a:gd name="connsiteX590" fmla="*/ 10407422 w 14030783"/>
                <a:gd name="connsiteY590" fmla="*/ 5312956 h 9733350"/>
                <a:gd name="connsiteX591" fmla="*/ 10387692 w 14030783"/>
                <a:gd name="connsiteY591" fmla="*/ 5241066 h 9733350"/>
                <a:gd name="connsiteX592" fmla="*/ 10402207 w 14030783"/>
                <a:gd name="connsiteY592" fmla="*/ 5183008 h 9733350"/>
                <a:gd name="connsiteX593" fmla="*/ 10431235 w 14030783"/>
                <a:gd name="connsiteY593" fmla="*/ 5139466 h 9733350"/>
                <a:gd name="connsiteX594" fmla="*/ 10387692 w 14030783"/>
                <a:gd name="connsiteY594" fmla="*/ 5110437 h 9733350"/>
                <a:gd name="connsiteX595" fmla="*/ 10329635 w 14030783"/>
                <a:gd name="connsiteY595" fmla="*/ 5095923 h 9733350"/>
                <a:gd name="connsiteX596" fmla="*/ 10242549 w 14030783"/>
                <a:gd name="connsiteY596" fmla="*/ 5066894 h 9733350"/>
                <a:gd name="connsiteX597" fmla="*/ 10199007 w 14030783"/>
                <a:gd name="connsiteY597" fmla="*/ 5052380 h 9733350"/>
                <a:gd name="connsiteX598" fmla="*/ 10112602 w 14030783"/>
                <a:gd name="connsiteY598" fmla="*/ 5023351 h 9733350"/>
                <a:gd name="connsiteX599" fmla="*/ 10083346 w 14030783"/>
                <a:gd name="connsiteY599" fmla="*/ 4916988 h 9733350"/>
                <a:gd name="connsiteX600" fmla="*/ 10088789 w 14030783"/>
                <a:gd name="connsiteY600" fmla="*/ 4863921 h 9733350"/>
                <a:gd name="connsiteX601" fmla="*/ 10141403 w 14030783"/>
                <a:gd name="connsiteY601" fmla="*/ 4753704 h 9733350"/>
                <a:gd name="connsiteX602" fmla="*/ 10227809 w 14030783"/>
                <a:gd name="connsiteY602" fmla="*/ 4748487 h 9733350"/>
                <a:gd name="connsiteX603" fmla="*/ 10301060 w 14030783"/>
                <a:gd name="connsiteY603" fmla="*/ 4786813 h 9733350"/>
                <a:gd name="connsiteX604" fmla="*/ 10350727 w 14030783"/>
                <a:gd name="connsiteY604" fmla="*/ 4757785 h 9733350"/>
                <a:gd name="connsiteX605" fmla="*/ 10404021 w 14030783"/>
                <a:gd name="connsiteY605" fmla="*/ 4748033 h 9733350"/>
                <a:gd name="connsiteX606" fmla="*/ 10461851 w 14030783"/>
                <a:gd name="connsiteY606" fmla="*/ 4694286 h 9733350"/>
                <a:gd name="connsiteX607" fmla="*/ 10486117 w 14030783"/>
                <a:gd name="connsiteY607" fmla="*/ 4602437 h 9733350"/>
                <a:gd name="connsiteX608" fmla="*/ 10530341 w 14030783"/>
                <a:gd name="connsiteY608" fmla="*/ 4527825 h 9733350"/>
                <a:gd name="connsiteX609" fmla="*/ 10634435 w 14030783"/>
                <a:gd name="connsiteY609" fmla="*/ 4515351 h 9733350"/>
                <a:gd name="connsiteX610" fmla="*/ 10677978 w 14030783"/>
                <a:gd name="connsiteY610" fmla="*/ 4486323 h 9733350"/>
                <a:gd name="connsiteX611" fmla="*/ 10750549 w 14030783"/>
                <a:gd name="connsiteY611" fmla="*/ 4399237 h 9733350"/>
                <a:gd name="connsiteX612" fmla="*/ 10794092 w 14030783"/>
                <a:gd name="connsiteY612" fmla="*/ 4355694 h 9733350"/>
                <a:gd name="connsiteX613" fmla="*/ 10814503 w 14030783"/>
                <a:gd name="connsiteY613" fmla="*/ 4297637 h 9733350"/>
                <a:gd name="connsiteX614" fmla="*/ 10887528 w 14030783"/>
                <a:gd name="connsiteY614" fmla="*/ 4246837 h 9733350"/>
                <a:gd name="connsiteX615" fmla="*/ 11016116 w 14030783"/>
                <a:gd name="connsiteY615" fmla="*/ 4227787 h 9733350"/>
                <a:gd name="connsiteX616" fmla="*/ 11142209 w 14030783"/>
                <a:gd name="connsiteY616" fmla="*/ 4303306 h 9733350"/>
                <a:gd name="connsiteX617" fmla="*/ 11165794 w 14030783"/>
                <a:gd name="connsiteY617" fmla="*/ 4428493 h 9733350"/>
                <a:gd name="connsiteX618" fmla="*/ 11117489 w 14030783"/>
                <a:gd name="connsiteY618" fmla="*/ 4500837 h 9733350"/>
                <a:gd name="connsiteX619" fmla="*/ 11087553 w 14030783"/>
                <a:gd name="connsiteY619" fmla="*/ 4546875 h 9733350"/>
                <a:gd name="connsiteX620" fmla="*/ 11088687 w 14030783"/>
                <a:gd name="connsiteY620" fmla="*/ 4572955 h 9733350"/>
                <a:gd name="connsiteX621" fmla="*/ 11026321 w 14030783"/>
                <a:gd name="connsiteY621" fmla="*/ 4587923 h 9733350"/>
                <a:gd name="connsiteX622" fmla="*/ 11011807 w 14030783"/>
                <a:gd name="connsiteY622" fmla="*/ 4645980 h 9733350"/>
                <a:gd name="connsiteX623" fmla="*/ 11098892 w 14030783"/>
                <a:gd name="connsiteY623" fmla="*/ 4660494 h 9733350"/>
                <a:gd name="connsiteX624" fmla="*/ 11055349 w 14030783"/>
                <a:gd name="connsiteY624" fmla="*/ 4704037 h 9733350"/>
                <a:gd name="connsiteX625" fmla="*/ 11040835 w 14030783"/>
                <a:gd name="connsiteY625" fmla="*/ 4747580 h 9733350"/>
                <a:gd name="connsiteX626" fmla="*/ 11055349 w 14030783"/>
                <a:gd name="connsiteY626" fmla="*/ 4776608 h 9733350"/>
                <a:gd name="connsiteX627" fmla="*/ 11098892 w 14030783"/>
                <a:gd name="connsiteY627" fmla="*/ 4733066 h 9733350"/>
                <a:gd name="connsiteX628" fmla="*/ 11229521 w 14030783"/>
                <a:gd name="connsiteY628" fmla="*/ 4645980 h 9733350"/>
                <a:gd name="connsiteX629" fmla="*/ 11287578 w 14030783"/>
                <a:gd name="connsiteY629" fmla="*/ 4631466 h 9733350"/>
                <a:gd name="connsiteX630" fmla="*/ 11374664 w 14030783"/>
                <a:gd name="connsiteY630" fmla="*/ 4587923 h 9733350"/>
                <a:gd name="connsiteX631" fmla="*/ 11461749 w 14030783"/>
                <a:gd name="connsiteY631" fmla="*/ 4544380 h 9733350"/>
                <a:gd name="connsiteX632" fmla="*/ 11577864 w 14030783"/>
                <a:gd name="connsiteY632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18092 w 14030783"/>
                <a:gd name="connsiteY71" fmla="*/ 1148037 h 9733350"/>
                <a:gd name="connsiteX72" fmla="*/ 12274549 w 14030783"/>
                <a:gd name="connsiteY72" fmla="*/ 1017408 h 9733350"/>
                <a:gd name="connsiteX73" fmla="*/ 12231007 w 14030783"/>
                <a:gd name="connsiteY73" fmla="*/ 973866 h 9733350"/>
                <a:gd name="connsiteX74" fmla="*/ 12201978 w 14030783"/>
                <a:gd name="connsiteY74" fmla="*/ 785180 h 9733350"/>
                <a:gd name="connsiteX75" fmla="*/ 12187464 w 14030783"/>
                <a:gd name="connsiteY75" fmla="*/ 727123 h 9733350"/>
                <a:gd name="connsiteX76" fmla="*/ 12172949 w 14030783"/>
                <a:gd name="connsiteY76" fmla="*/ 611008 h 9733350"/>
                <a:gd name="connsiteX77" fmla="*/ 12129407 w 14030783"/>
                <a:gd name="connsiteY77" fmla="*/ 509408 h 9733350"/>
                <a:gd name="connsiteX78" fmla="*/ 12114892 w 14030783"/>
                <a:gd name="connsiteY78" fmla="*/ 465866 h 9733350"/>
                <a:gd name="connsiteX79" fmla="*/ 12085864 w 14030783"/>
                <a:gd name="connsiteY79" fmla="*/ 422323 h 9733350"/>
                <a:gd name="connsiteX80" fmla="*/ 12056835 w 14030783"/>
                <a:gd name="connsiteY80" fmla="*/ 306208 h 9733350"/>
                <a:gd name="connsiteX81" fmla="*/ 12013292 w 14030783"/>
                <a:gd name="connsiteY81" fmla="*/ 219123 h 9733350"/>
                <a:gd name="connsiteX82" fmla="*/ 11926207 w 14030783"/>
                <a:gd name="connsiteY82" fmla="*/ 175580 h 9733350"/>
                <a:gd name="connsiteX83" fmla="*/ 11847173 w 14030783"/>
                <a:gd name="connsiteY83" fmla="*/ 122511 h 9733350"/>
                <a:gd name="connsiteX84" fmla="*/ 11708492 w 14030783"/>
                <a:gd name="connsiteY84" fmla="*/ 132037 h 9733350"/>
                <a:gd name="connsiteX85" fmla="*/ 11664949 w 14030783"/>
                <a:gd name="connsiteY85" fmla="*/ 117523 h 9733350"/>
                <a:gd name="connsiteX86" fmla="*/ 11621407 w 14030783"/>
                <a:gd name="connsiteY86" fmla="*/ 88494 h 9733350"/>
                <a:gd name="connsiteX87" fmla="*/ 11529104 w 14030783"/>
                <a:gd name="connsiteY87" fmla="*/ 47560 h 9733350"/>
                <a:gd name="connsiteX88" fmla="*/ 11451544 w 14030783"/>
                <a:gd name="connsiteY88" fmla="*/ 9005 h 9733350"/>
                <a:gd name="connsiteX89" fmla="*/ 11374664 w 14030783"/>
                <a:gd name="connsiteY89" fmla="*/ 1408 h 9733350"/>
                <a:gd name="connsiteX90" fmla="*/ 11040835 w 14030783"/>
                <a:gd name="connsiteY90" fmla="*/ 30437 h 9733350"/>
                <a:gd name="connsiteX91" fmla="*/ 10997292 w 14030783"/>
                <a:gd name="connsiteY91" fmla="*/ 59466 h 9733350"/>
                <a:gd name="connsiteX92" fmla="*/ 10909980 w 14030783"/>
                <a:gd name="connsiteY92" fmla="*/ 55156 h 9733350"/>
                <a:gd name="connsiteX93" fmla="*/ 10842624 w 14030783"/>
                <a:gd name="connsiteY93" fmla="*/ 74660 h 9733350"/>
                <a:gd name="connsiteX94" fmla="*/ 10750549 w 14030783"/>
                <a:gd name="connsiteY94" fmla="*/ 161066 h 9733350"/>
                <a:gd name="connsiteX95" fmla="*/ 10680360 w 14030783"/>
                <a:gd name="connsiteY95" fmla="*/ 255862 h 9733350"/>
                <a:gd name="connsiteX96" fmla="*/ 10677978 w 14030783"/>
                <a:gd name="connsiteY96" fmla="*/ 335237 h 9733350"/>
                <a:gd name="connsiteX97" fmla="*/ 10765064 w 14030783"/>
                <a:gd name="connsiteY97" fmla="*/ 349751 h 9733350"/>
                <a:gd name="connsiteX98" fmla="*/ 10808607 w 14030783"/>
                <a:gd name="connsiteY98" fmla="*/ 364266 h 9733350"/>
                <a:gd name="connsiteX99" fmla="*/ 10823121 w 14030783"/>
                <a:gd name="connsiteY99" fmla="*/ 422323 h 9733350"/>
                <a:gd name="connsiteX100" fmla="*/ 10837635 w 14030783"/>
                <a:gd name="connsiteY100" fmla="*/ 465866 h 9733350"/>
                <a:gd name="connsiteX101" fmla="*/ 10823121 w 14030783"/>
                <a:gd name="connsiteY101" fmla="*/ 509408 h 9733350"/>
                <a:gd name="connsiteX102" fmla="*/ 10721521 w 14030783"/>
                <a:gd name="connsiteY102" fmla="*/ 567466 h 9733350"/>
                <a:gd name="connsiteX103" fmla="*/ 10677978 w 14030783"/>
                <a:gd name="connsiteY103" fmla="*/ 654551 h 9733350"/>
                <a:gd name="connsiteX104" fmla="*/ 10634435 w 14030783"/>
                <a:gd name="connsiteY104" fmla="*/ 683580 h 9733350"/>
                <a:gd name="connsiteX105" fmla="*/ 10590892 w 14030783"/>
                <a:gd name="connsiteY105" fmla="*/ 814208 h 9733350"/>
                <a:gd name="connsiteX106" fmla="*/ 10576378 w 14030783"/>
                <a:gd name="connsiteY106" fmla="*/ 857751 h 9733350"/>
                <a:gd name="connsiteX107" fmla="*/ 10532835 w 14030783"/>
                <a:gd name="connsiteY107" fmla="*/ 901294 h 9733350"/>
                <a:gd name="connsiteX108" fmla="*/ 10518321 w 14030783"/>
                <a:gd name="connsiteY108" fmla="*/ 944837 h 9733350"/>
                <a:gd name="connsiteX109" fmla="*/ 10489292 w 14030783"/>
                <a:gd name="connsiteY109" fmla="*/ 988380 h 9733350"/>
                <a:gd name="connsiteX110" fmla="*/ 10474778 w 14030783"/>
                <a:gd name="connsiteY110" fmla="*/ 1089980 h 9733350"/>
                <a:gd name="connsiteX111" fmla="*/ 10460264 w 14030783"/>
                <a:gd name="connsiteY111" fmla="*/ 1249637 h 9733350"/>
                <a:gd name="connsiteX112" fmla="*/ 10416721 w 14030783"/>
                <a:gd name="connsiteY112" fmla="*/ 1264151 h 9733350"/>
                <a:gd name="connsiteX113" fmla="*/ 10373178 w 14030783"/>
                <a:gd name="connsiteY113" fmla="*/ 1293180 h 9733350"/>
                <a:gd name="connsiteX114" fmla="*/ 10315121 w 14030783"/>
                <a:gd name="connsiteY114" fmla="*/ 1307694 h 9733350"/>
                <a:gd name="connsiteX115" fmla="*/ 10286092 w 14030783"/>
                <a:gd name="connsiteY115" fmla="*/ 1351237 h 9733350"/>
                <a:gd name="connsiteX116" fmla="*/ 10199007 w 14030783"/>
                <a:gd name="connsiteY116" fmla="*/ 1409294 h 9733350"/>
                <a:gd name="connsiteX117" fmla="*/ 10155464 w 14030783"/>
                <a:gd name="connsiteY117" fmla="*/ 1438323 h 9733350"/>
                <a:gd name="connsiteX118" fmla="*/ 10082892 w 14030783"/>
                <a:gd name="connsiteY118" fmla="*/ 1423808 h 9733350"/>
                <a:gd name="connsiteX119" fmla="*/ 10046720 w 14030783"/>
                <a:gd name="connsiteY119" fmla="*/ 1392172 h 9733350"/>
                <a:gd name="connsiteX120" fmla="*/ 9991271 w 14030783"/>
                <a:gd name="connsiteY120" fmla="*/ 1363143 h 9733350"/>
                <a:gd name="connsiteX121" fmla="*/ 9889897 w 14030783"/>
                <a:gd name="connsiteY121" fmla="*/ 1338877 h 9733350"/>
                <a:gd name="connsiteX122" fmla="*/ 9809956 w 14030783"/>
                <a:gd name="connsiteY122" fmla="*/ 1554891 h 9733350"/>
                <a:gd name="connsiteX123" fmla="*/ 9775258 w 14030783"/>
                <a:gd name="connsiteY123" fmla="*/ 1636761 h 9733350"/>
                <a:gd name="connsiteX124" fmla="*/ 9750765 w 14030783"/>
                <a:gd name="connsiteY124" fmla="*/ 1687219 h 9733350"/>
                <a:gd name="connsiteX125" fmla="*/ 9720717 w 14030783"/>
                <a:gd name="connsiteY125" fmla="*/ 1770337 h 9733350"/>
                <a:gd name="connsiteX126" fmla="*/ 9664586 w 14030783"/>
                <a:gd name="connsiteY126" fmla="*/ 1888493 h 9733350"/>
                <a:gd name="connsiteX127" fmla="*/ 9614354 w 14030783"/>
                <a:gd name="connsiteY127" fmla="*/ 1934416 h 9733350"/>
                <a:gd name="connsiteX128" fmla="*/ 9657442 w 14030783"/>
                <a:gd name="connsiteY128" fmla="*/ 1989866 h 9733350"/>
                <a:gd name="connsiteX129" fmla="*/ 9727860 w 14030783"/>
                <a:gd name="connsiteY129" fmla="*/ 2077518 h 9733350"/>
                <a:gd name="connsiteX130" fmla="*/ 9887063 w 14030783"/>
                <a:gd name="connsiteY130" fmla="*/ 2036017 h 9733350"/>
                <a:gd name="connsiteX131" fmla="*/ 9952264 w 14030783"/>
                <a:gd name="connsiteY131" fmla="*/ 2062437 h 9733350"/>
                <a:gd name="connsiteX132" fmla="*/ 10010321 w 14030783"/>
                <a:gd name="connsiteY132" fmla="*/ 2091466 h 9733350"/>
                <a:gd name="connsiteX133" fmla="*/ 10053864 w 14030783"/>
                <a:gd name="connsiteY133" fmla="*/ 2105980 h 9733350"/>
                <a:gd name="connsiteX134" fmla="*/ 10068378 w 14030783"/>
                <a:gd name="connsiteY134" fmla="*/ 2062437 h 9733350"/>
                <a:gd name="connsiteX135" fmla="*/ 10156485 w 14030783"/>
                <a:gd name="connsiteY135" fmla="*/ 1996556 h 9733350"/>
                <a:gd name="connsiteX136" fmla="*/ 10285865 w 14030783"/>
                <a:gd name="connsiteY136" fmla="*/ 2002452 h 9733350"/>
                <a:gd name="connsiteX137" fmla="*/ 10387692 w 14030783"/>
                <a:gd name="connsiteY137" fmla="*/ 2062437 h 9733350"/>
                <a:gd name="connsiteX138" fmla="*/ 10416721 w 14030783"/>
                <a:gd name="connsiteY138" fmla="*/ 2105980 h 9733350"/>
                <a:gd name="connsiteX139" fmla="*/ 10476933 w 14030783"/>
                <a:gd name="connsiteY139" fmla="*/ 2169253 h 9733350"/>
                <a:gd name="connsiteX140" fmla="*/ 10566399 w 14030783"/>
                <a:gd name="connsiteY140" fmla="*/ 2256566 h 9733350"/>
                <a:gd name="connsiteX141" fmla="*/ 10590892 w 14030783"/>
                <a:gd name="connsiteY141" fmla="*/ 2323694 h 9733350"/>
                <a:gd name="connsiteX142" fmla="*/ 10576378 w 14030783"/>
                <a:gd name="connsiteY142" fmla="*/ 2425294 h 9733350"/>
                <a:gd name="connsiteX143" fmla="*/ 10489292 w 14030783"/>
                <a:gd name="connsiteY143" fmla="*/ 2410780 h 9733350"/>
                <a:gd name="connsiteX144" fmla="*/ 10366035 w 14030783"/>
                <a:gd name="connsiteY144" fmla="*/ 2379937 h 9733350"/>
                <a:gd name="connsiteX145" fmla="*/ 10081191 w 14030783"/>
                <a:gd name="connsiteY145" fmla="*/ 2432438 h 9733350"/>
                <a:gd name="connsiteX146" fmla="*/ 10049554 w 14030783"/>
                <a:gd name="connsiteY146" fmla="*/ 2514762 h 9733350"/>
                <a:gd name="connsiteX147" fmla="*/ 9954417 w 14030783"/>
                <a:gd name="connsiteY147" fmla="*/ 2536873 h 9733350"/>
                <a:gd name="connsiteX148" fmla="*/ 9875498 w 14030783"/>
                <a:gd name="connsiteY148" fmla="*/ 2525193 h 9733350"/>
                <a:gd name="connsiteX149" fmla="*/ 9823336 w 14030783"/>
                <a:gd name="connsiteY149" fmla="*/ 2604001 h 9733350"/>
                <a:gd name="connsiteX150" fmla="*/ 9749064 w 14030783"/>
                <a:gd name="connsiteY150" fmla="*/ 2701066 h 9733350"/>
                <a:gd name="connsiteX151" fmla="*/ 9647464 w 14030783"/>
                <a:gd name="connsiteY151" fmla="*/ 2802666 h 9733350"/>
                <a:gd name="connsiteX152" fmla="*/ 9415235 w 14030783"/>
                <a:gd name="connsiteY152" fmla="*/ 2817180 h 9733350"/>
                <a:gd name="connsiteX153" fmla="*/ 9371692 w 14030783"/>
                <a:gd name="connsiteY153" fmla="*/ 2846208 h 9733350"/>
                <a:gd name="connsiteX154" fmla="*/ 9313635 w 14030783"/>
                <a:gd name="connsiteY154" fmla="*/ 2918780 h 9733350"/>
                <a:gd name="connsiteX155" fmla="*/ 9284607 w 14030783"/>
                <a:gd name="connsiteY155" fmla="*/ 2962323 h 9733350"/>
                <a:gd name="connsiteX156" fmla="*/ 9197521 w 14030783"/>
                <a:gd name="connsiteY156" fmla="*/ 3020380 h 9733350"/>
                <a:gd name="connsiteX157" fmla="*/ 9095921 w 14030783"/>
                <a:gd name="connsiteY157" fmla="*/ 3005866 h 9733350"/>
                <a:gd name="connsiteX158" fmla="*/ 9052378 w 14030783"/>
                <a:gd name="connsiteY158" fmla="*/ 2976837 h 9733350"/>
                <a:gd name="connsiteX159" fmla="*/ 8950778 w 14030783"/>
                <a:gd name="connsiteY159" fmla="*/ 2947808 h 9733350"/>
                <a:gd name="connsiteX160" fmla="*/ 8863692 w 14030783"/>
                <a:gd name="connsiteY160" fmla="*/ 2918780 h 9733350"/>
                <a:gd name="connsiteX161" fmla="*/ 8820149 w 14030783"/>
                <a:gd name="connsiteY161" fmla="*/ 2933294 h 9733350"/>
                <a:gd name="connsiteX162" fmla="*/ 8762092 w 14030783"/>
                <a:gd name="connsiteY162" fmla="*/ 3063923 h 9733350"/>
                <a:gd name="connsiteX163" fmla="*/ 8747578 w 14030783"/>
                <a:gd name="connsiteY163" fmla="*/ 3107466 h 9733350"/>
                <a:gd name="connsiteX164" fmla="*/ 8733064 w 14030783"/>
                <a:gd name="connsiteY164" fmla="*/ 3151008 h 9733350"/>
                <a:gd name="connsiteX165" fmla="*/ 8776607 w 14030783"/>
                <a:gd name="connsiteY165" fmla="*/ 3354208 h 9733350"/>
                <a:gd name="connsiteX166" fmla="*/ 8791121 w 14030783"/>
                <a:gd name="connsiteY166" fmla="*/ 3397751 h 9733350"/>
                <a:gd name="connsiteX167" fmla="*/ 8689521 w 14030783"/>
                <a:gd name="connsiteY167" fmla="*/ 3455808 h 9733350"/>
                <a:gd name="connsiteX168" fmla="*/ 8602435 w 14030783"/>
                <a:gd name="connsiteY168" fmla="*/ 3499351 h 9733350"/>
                <a:gd name="connsiteX169" fmla="*/ 8566035 w 14030783"/>
                <a:gd name="connsiteY169" fmla="*/ 3547430 h 9733350"/>
                <a:gd name="connsiteX170" fmla="*/ 8500835 w 14030783"/>
                <a:gd name="connsiteY170" fmla="*/ 3615466 h 9733350"/>
                <a:gd name="connsiteX171" fmla="*/ 8428490 w 14030783"/>
                <a:gd name="connsiteY171" fmla="*/ 3647782 h 9733350"/>
                <a:gd name="connsiteX172" fmla="*/ 8375423 w 14030783"/>
                <a:gd name="connsiteY172" fmla="*/ 3681347 h 9733350"/>
                <a:gd name="connsiteX173" fmla="*/ 8261010 w 14030783"/>
                <a:gd name="connsiteY173" fmla="*/ 3782493 h 9733350"/>
                <a:gd name="connsiteX174" fmla="*/ 8137751 w 14030783"/>
                <a:gd name="connsiteY174" fmla="*/ 3779205 h 9733350"/>
                <a:gd name="connsiteX175" fmla="*/ 7977641 w 14030783"/>
                <a:gd name="connsiteY175" fmla="*/ 3767526 h 9733350"/>
                <a:gd name="connsiteX176" fmla="*/ 7876721 w 14030783"/>
                <a:gd name="connsiteY176" fmla="*/ 3760608 h 9733350"/>
                <a:gd name="connsiteX177" fmla="*/ 7760607 w 14030783"/>
                <a:gd name="connsiteY177" fmla="*/ 3756073 h 9733350"/>
                <a:gd name="connsiteX178" fmla="*/ 7695632 w 14030783"/>
                <a:gd name="connsiteY178" fmla="*/ 3782720 h 9733350"/>
                <a:gd name="connsiteX179" fmla="*/ 7649709 w 14030783"/>
                <a:gd name="connsiteY179" fmla="*/ 3809141 h 9733350"/>
                <a:gd name="connsiteX180" fmla="*/ 7601403 w 14030783"/>
                <a:gd name="connsiteY180" fmla="*/ 3831025 h 9733350"/>
                <a:gd name="connsiteX181" fmla="*/ 7499349 w 14030783"/>
                <a:gd name="connsiteY181" fmla="*/ 3876723 h 9733350"/>
                <a:gd name="connsiteX182" fmla="*/ 7455807 w 14030783"/>
                <a:gd name="connsiteY182" fmla="*/ 3905751 h 9733350"/>
                <a:gd name="connsiteX183" fmla="*/ 7426778 w 14030783"/>
                <a:gd name="connsiteY183" fmla="*/ 3949294 h 9733350"/>
                <a:gd name="connsiteX184" fmla="*/ 7339692 w 14030783"/>
                <a:gd name="connsiteY184" fmla="*/ 3978323 h 9733350"/>
                <a:gd name="connsiteX185" fmla="*/ 7209064 w 14030783"/>
                <a:gd name="connsiteY185" fmla="*/ 4007351 h 9733350"/>
                <a:gd name="connsiteX186" fmla="*/ 7123678 w 14030783"/>
                <a:gd name="connsiteY186" fmla="*/ 3922874 h 9733350"/>
                <a:gd name="connsiteX187" fmla="*/ 7020378 w 14030783"/>
                <a:gd name="connsiteY187" fmla="*/ 3920266 h 9733350"/>
                <a:gd name="connsiteX188" fmla="*/ 6915604 w 14030783"/>
                <a:gd name="connsiteY188" fmla="*/ 3937275 h 9733350"/>
                <a:gd name="connsiteX189" fmla="*/ 6788149 w 14030783"/>
                <a:gd name="connsiteY189" fmla="*/ 3900536 h 9733350"/>
                <a:gd name="connsiteX190" fmla="*/ 6676571 w 14030783"/>
                <a:gd name="connsiteY190" fmla="*/ 3856312 h 9733350"/>
                <a:gd name="connsiteX191" fmla="*/ 6584722 w 14030783"/>
                <a:gd name="connsiteY191" fmla="*/ 3817758 h 9733350"/>
                <a:gd name="connsiteX192" fmla="*/ 6526892 w 14030783"/>
                <a:gd name="connsiteY192" fmla="*/ 3793719 h 9733350"/>
                <a:gd name="connsiteX193" fmla="*/ 6466680 w 14030783"/>
                <a:gd name="connsiteY193" fmla="*/ 3776824 h 9733350"/>
                <a:gd name="connsiteX194" fmla="*/ 6265635 w 14030783"/>
                <a:gd name="connsiteY194" fmla="*/ 3688037 h 9733350"/>
                <a:gd name="connsiteX195" fmla="*/ 6207578 w 14030783"/>
                <a:gd name="connsiteY195" fmla="*/ 3673523 h 9733350"/>
                <a:gd name="connsiteX196" fmla="*/ 5960835 w 14030783"/>
                <a:gd name="connsiteY196" fmla="*/ 3659008 h 9733350"/>
                <a:gd name="connsiteX197" fmla="*/ 5627007 w 14030783"/>
                <a:gd name="connsiteY197" fmla="*/ 3659008 h 9733350"/>
                <a:gd name="connsiteX198" fmla="*/ 5568949 w 14030783"/>
                <a:gd name="connsiteY198" fmla="*/ 3673523 h 9733350"/>
                <a:gd name="connsiteX199" fmla="*/ 5481864 w 14030783"/>
                <a:gd name="connsiteY199" fmla="*/ 3688037 h 9733350"/>
                <a:gd name="connsiteX200" fmla="*/ 5293178 w 14030783"/>
                <a:gd name="connsiteY200" fmla="*/ 3673523 h 9733350"/>
                <a:gd name="connsiteX201" fmla="*/ 5206092 w 14030783"/>
                <a:gd name="connsiteY201" fmla="*/ 3615466 h 9733350"/>
                <a:gd name="connsiteX202" fmla="*/ 5191578 w 14030783"/>
                <a:gd name="connsiteY202" fmla="*/ 3571923 h 9733350"/>
                <a:gd name="connsiteX203" fmla="*/ 5104492 w 14030783"/>
                <a:gd name="connsiteY203" fmla="*/ 3484837 h 9733350"/>
                <a:gd name="connsiteX204" fmla="*/ 5070701 w 14030783"/>
                <a:gd name="connsiteY204" fmla="*/ 3387773 h 9733350"/>
                <a:gd name="connsiteX205" fmla="*/ 5022623 w 14030783"/>
                <a:gd name="connsiteY205" fmla="*/ 3276648 h 9733350"/>
                <a:gd name="connsiteX206" fmla="*/ 5031921 w 14030783"/>
                <a:gd name="connsiteY206" fmla="*/ 3209066 h 9733350"/>
                <a:gd name="connsiteX207" fmla="*/ 4959349 w 14030783"/>
                <a:gd name="connsiteY207" fmla="*/ 3194551 h 9733350"/>
                <a:gd name="connsiteX208" fmla="*/ 4879408 w 14030783"/>
                <a:gd name="connsiteY208" fmla="*/ 3190016 h 9733350"/>
                <a:gd name="connsiteX209" fmla="*/ 4785178 w 14030783"/>
                <a:gd name="connsiteY209" fmla="*/ 3136494 h 9733350"/>
                <a:gd name="connsiteX210" fmla="*/ 4727121 w 14030783"/>
                <a:gd name="connsiteY210" fmla="*/ 3049408 h 9733350"/>
                <a:gd name="connsiteX211" fmla="*/ 4683578 w 14030783"/>
                <a:gd name="connsiteY211" fmla="*/ 3034894 h 9733350"/>
                <a:gd name="connsiteX212" fmla="*/ 4640035 w 14030783"/>
                <a:gd name="connsiteY212" fmla="*/ 3005866 h 9733350"/>
                <a:gd name="connsiteX213" fmla="*/ 4494892 w 14030783"/>
                <a:gd name="connsiteY213" fmla="*/ 2976837 h 9733350"/>
                <a:gd name="connsiteX214" fmla="*/ 4318113 w 14030783"/>
                <a:gd name="connsiteY214" fmla="*/ 2926151 h 9733350"/>
                <a:gd name="connsiteX215" fmla="*/ 4132035 w 14030783"/>
                <a:gd name="connsiteY215" fmla="*/ 2889751 h 9733350"/>
                <a:gd name="connsiteX216" fmla="*/ 4056856 w 14030783"/>
                <a:gd name="connsiteY216" fmla="*/ 2896442 h 9733350"/>
                <a:gd name="connsiteX217" fmla="*/ 3975213 w 14030783"/>
                <a:gd name="connsiteY217" fmla="*/ 2860269 h 9733350"/>
                <a:gd name="connsiteX218" fmla="*/ 3950948 w 14030783"/>
                <a:gd name="connsiteY218" fmla="*/ 2772843 h 9733350"/>
                <a:gd name="connsiteX219" fmla="*/ 4034292 w 14030783"/>
                <a:gd name="connsiteY219" fmla="*/ 2615681 h 9733350"/>
                <a:gd name="connsiteX220" fmla="*/ 4030435 w 14030783"/>
                <a:gd name="connsiteY220" fmla="*/ 2483351 h 9733350"/>
                <a:gd name="connsiteX221" fmla="*/ 3996871 w 14030783"/>
                <a:gd name="connsiteY221" fmla="*/ 2323467 h 9733350"/>
                <a:gd name="connsiteX222" fmla="*/ 3936433 w 14030783"/>
                <a:gd name="connsiteY222" fmla="*/ 2216651 h 9733350"/>
                <a:gd name="connsiteX223" fmla="*/ 3914321 w 14030783"/>
                <a:gd name="connsiteY223" fmla="*/ 2135008 h 9733350"/>
                <a:gd name="connsiteX224" fmla="*/ 3783466 w 14030783"/>
                <a:gd name="connsiteY224" fmla="*/ 1994628 h 9733350"/>
                <a:gd name="connsiteX225" fmla="*/ 3712823 w 14030783"/>
                <a:gd name="connsiteY225" fmla="*/ 1946549 h 9733350"/>
                <a:gd name="connsiteX226" fmla="*/ 3606913 w 14030783"/>
                <a:gd name="connsiteY226" fmla="*/ 1963445 h 9733350"/>
                <a:gd name="connsiteX227" fmla="*/ 3493407 w 14030783"/>
                <a:gd name="connsiteY227" fmla="*/ 1946323 h 9733350"/>
                <a:gd name="connsiteX228" fmla="*/ 3464378 w 14030783"/>
                <a:gd name="connsiteY228" fmla="*/ 1902780 h 9733350"/>
                <a:gd name="connsiteX229" fmla="*/ 3406321 w 14030783"/>
                <a:gd name="connsiteY229" fmla="*/ 1844723 h 9733350"/>
                <a:gd name="connsiteX230" fmla="*/ 3322524 w 14030783"/>
                <a:gd name="connsiteY230" fmla="*/ 1751741 h 9733350"/>
                <a:gd name="connsiteX231" fmla="*/ 3297577 w 14030783"/>
                <a:gd name="connsiteY231" fmla="*/ 1636080 h 9733350"/>
                <a:gd name="connsiteX232" fmla="*/ 3261178 w 14030783"/>
                <a:gd name="connsiteY232" fmla="*/ 1583466 h 9733350"/>
                <a:gd name="connsiteX233" fmla="*/ 3133158 w 14030783"/>
                <a:gd name="connsiteY233" fmla="*/ 1564642 h 9733350"/>
                <a:gd name="connsiteX234" fmla="*/ 3066255 w 14030783"/>
                <a:gd name="connsiteY234" fmla="*/ 1612949 h 9733350"/>
                <a:gd name="connsiteX235" fmla="*/ 3031557 w 14030783"/>
                <a:gd name="connsiteY235" fmla="*/ 1709558 h 9733350"/>
                <a:gd name="connsiteX236" fmla="*/ 3014435 w 14030783"/>
                <a:gd name="connsiteY236" fmla="*/ 1772151 h 9733350"/>
                <a:gd name="connsiteX237" fmla="*/ 2949235 w 14030783"/>
                <a:gd name="connsiteY237" fmla="*/ 1803335 h 9733350"/>
                <a:gd name="connsiteX238" fmla="*/ 2829379 w 14030783"/>
                <a:gd name="connsiteY238" fmla="*/ 1815581 h 9733350"/>
                <a:gd name="connsiteX239" fmla="*/ 2804998 w 14030783"/>
                <a:gd name="connsiteY239" fmla="*/ 1837580 h 9733350"/>
                <a:gd name="connsiteX240" fmla="*/ 2772682 w 14030783"/>
                <a:gd name="connsiteY240" fmla="*/ 1873751 h 9733350"/>
                <a:gd name="connsiteX241" fmla="*/ 2757942 w 14030783"/>
                <a:gd name="connsiteY241" fmla="*/ 1994174 h 9733350"/>
                <a:gd name="connsiteX242" fmla="*/ 2772001 w 14030783"/>
                <a:gd name="connsiteY242" fmla="*/ 2135236 h 9733350"/>
                <a:gd name="connsiteX243" fmla="*/ 2771547 w 14030783"/>
                <a:gd name="connsiteY243" fmla="*/ 2250895 h 9733350"/>
                <a:gd name="connsiteX244" fmla="*/ 2695121 w 14030783"/>
                <a:gd name="connsiteY244" fmla="*/ 2323694 h 9733350"/>
                <a:gd name="connsiteX245" fmla="*/ 2457904 w 14030783"/>
                <a:gd name="connsiteY245" fmla="*/ 2315643 h 9733350"/>
                <a:gd name="connsiteX246" fmla="*/ 2317749 w 14030783"/>
                <a:gd name="connsiteY246" fmla="*/ 2280151 h 9733350"/>
                <a:gd name="connsiteX247" fmla="*/ 2274207 w 14030783"/>
                <a:gd name="connsiteY247" fmla="*/ 2265637 h 9733350"/>
                <a:gd name="connsiteX248" fmla="*/ 2143578 w 14030783"/>
                <a:gd name="connsiteY248" fmla="*/ 2280151 h 9733350"/>
                <a:gd name="connsiteX249" fmla="*/ 2129064 w 14030783"/>
                <a:gd name="connsiteY249" fmla="*/ 2352723 h 9733350"/>
                <a:gd name="connsiteX250" fmla="*/ 2099808 w 14030783"/>
                <a:gd name="connsiteY250" fmla="*/ 2459086 h 9733350"/>
                <a:gd name="connsiteX251" fmla="*/ 2070553 w 14030783"/>
                <a:gd name="connsiteY251" fmla="*/ 2556376 h 9733350"/>
                <a:gd name="connsiteX252" fmla="*/ 2027464 w 14030783"/>
                <a:gd name="connsiteY252" fmla="*/ 2642782 h 9733350"/>
                <a:gd name="connsiteX253" fmla="*/ 2025309 w 14030783"/>
                <a:gd name="connsiteY253" fmla="*/ 2776018 h 9733350"/>
                <a:gd name="connsiteX254" fmla="*/ 2085295 w 14030783"/>
                <a:gd name="connsiteY254" fmla="*/ 2848136 h 9733350"/>
                <a:gd name="connsiteX255" fmla="*/ 2020093 w 14030783"/>
                <a:gd name="connsiteY255" fmla="*/ 2899276 h 9733350"/>
                <a:gd name="connsiteX256" fmla="*/ 1918493 w 14030783"/>
                <a:gd name="connsiteY256" fmla="*/ 2841899 h 9733350"/>
                <a:gd name="connsiteX257" fmla="*/ 1817348 w 14030783"/>
                <a:gd name="connsiteY257" fmla="*/ 2858568 h 9733350"/>
                <a:gd name="connsiteX258" fmla="*/ 1621064 w 14030783"/>
                <a:gd name="connsiteY258" fmla="*/ 2904266 h 9733350"/>
                <a:gd name="connsiteX259" fmla="*/ 1582510 w 14030783"/>
                <a:gd name="connsiteY259" fmla="*/ 2928758 h 9733350"/>
                <a:gd name="connsiteX260" fmla="*/ 1512773 w 14030783"/>
                <a:gd name="connsiteY260" fmla="*/ 2950643 h 9733350"/>
                <a:gd name="connsiteX261" fmla="*/ 1517309 w 14030783"/>
                <a:gd name="connsiteY261" fmla="*/ 3008473 h 9733350"/>
                <a:gd name="connsiteX262" fmla="*/ 1549173 w 14030783"/>
                <a:gd name="connsiteY262" fmla="*/ 3102476 h 9733350"/>
                <a:gd name="connsiteX263" fmla="*/ 1592716 w 14030783"/>
                <a:gd name="connsiteY263" fmla="*/ 3186726 h 9733350"/>
                <a:gd name="connsiteX264" fmla="*/ 1641135 w 14030783"/>
                <a:gd name="connsiteY264" fmla="*/ 3375300 h 9733350"/>
                <a:gd name="connsiteX265" fmla="*/ 1679235 w 14030783"/>
                <a:gd name="connsiteY265" fmla="*/ 3511031 h 9733350"/>
                <a:gd name="connsiteX266" fmla="*/ 1611766 w 14030783"/>
                <a:gd name="connsiteY266" fmla="*/ 3571696 h 9733350"/>
                <a:gd name="connsiteX267" fmla="*/ 1603941 w 14030783"/>
                <a:gd name="connsiteY267" fmla="*/ 3624537 h 9733350"/>
                <a:gd name="connsiteX268" fmla="*/ 1562554 w 14030783"/>
                <a:gd name="connsiteY268" fmla="*/ 3672956 h 9733350"/>
                <a:gd name="connsiteX269" fmla="*/ 1524454 w 14030783"/>
                <a:gd name="connsiteY269" fmla="*/ 3749156 h 9733350"/>
                <a:gd name="connsiteX270" fmla="*/ 1548492 w 14030783"/>
                <a:gd name="connsiteY270" fmla="*/ 3847694 h 9733350"/>
                <a:gd name="connsiteX271" fmla="*/ 1504949 w 14030783"/>
                <a:gd name="connsiteY271" fmla="*/ 3862208 h 9733350"/>
                <a:gd name="connsiteX272" fmla="*/ 1446892 w 14030783"/>
                <a:gd name="connsiteY272" fmla="*/ 3876723 h 9733350"/>
                <a:gd name="connsiteX273" fmla="*/ 1427615 w 14030783"/>
                <a:gd name="connsiteY273" fmla="*/ 3908360 h 9733350"/>
                <a:gd name="connsiteX274" fmla="*/ 1374548 w 14030783"/>
                <a:gd name="connsiteY274" fmla="*/ 3935233 h 9733350"/>
                <a:gd name="connsiteX275" fmla="*/ 1333386 w 14030783"/>
                <a:gd name="connsiteY275" fmla="*/ 3976168 h 9733350"/>
                <a:gd name="connsiteX276" fmla="*/ 1200149 w 14030783"/>
                <a:gd name="connsiteY276" fmla="*/ 4036380 h 9733350"/>
                <a:gd name="connsiteX277" fmla="*/ 1132114 w 14030783"/>
                <a:gd name="connsiteY277" fmla="*/ 4084458 h 9733350"/>
                <a:gd name="connsiteX278" fmla="*/ 1102858 w 14030783"/>
                <a:gd name="connsiteY278" fmla="*/ 4115642 h 9733350"/>
                <a:gd name="connsiteX279" fmla="*/ 1052398 w 14030783"/>
                <a:gd name="connsiteY279" fmla="*/ 4149660 h 9733350"/>
                <a:gd name="connsiteX280" fmla="*/ 996269 w 14030783"/>
                <a:gd name="connsiteY280" fmla="*/ 4178914 h 9733350"/>
                <a:gd name="connsiteX281" fmla="*/ 870857 w 14030783"/>
                <a:gd name="connsiteY281" fmla="*/ 4198645 h 9733350"/>
                <a:gd name="connsiteX282" fmla="*/ 759958 w 14030783"/>
                <a:gd name="connsiteY282" fmla="*/ 4199552 h 9733350"/>
                <a:gd name="connsiteX283" fmla="*/ 716642 w 14030783"/>
                <a:gd name="connsiteY283" fmla="*/ 4302854 h 9733350"/>
                <a:gd name="connsiteX284" fmla="*/ 648607 w 14030783"/>
                <a:gd name="connsiteY284" fmla="*/ 4384723 h 9733350"/>
                <a:gd name="connsiteX285" fmla="*/ 561521 w 14030783"/>
                <a:gd name="connsiteY285" fmla="*/ 4428266 h 9733350"/>
                <a:gd name="connsiteX286" fmla="*/ 474435 w 14030783"/>
                <a:gd name="connsiteY286" fmla="*/ 4413751 h 9733350"/>
                <a:gd name="connsiteX287" fmla="*/ 459921 w 14030783"/>
                <a:gd name="connsiteY287" fmla="*/ 4370208 h 9733350"/>
                <a:gd name="connsiteX288" fmla="*/ 416378 w 14030783"/>
                <a:gd name="connsiteY288" fmla="*/ 4341180 h 9733350"/>
                <a:gd name="connsiteX289" fmla="*/ 358321 w 14030783"/>
                <a:gd name="connsiteY289" fmla="*/ 4355694 h 9733350"/>
                <a:gd name="connsiteX290" fmla="*/ 300264 w 14030783"/>
                <a:gd name="connsiteY290" fmla="*/ 4399237 h 9733350"/>
                <a:gd name="connsiteX291" fmla="*/ 169635 w 14030783"/>
                <a:gd name="connsiteY291" fmla="*/ 4471808 h 9733350"/>
                <a:gd name="connsiteX292" fmla="*/ 103980 w 14030783"/>
                <a:gd name="connsiteY292" fmla="*/ 4546761 h 9733350"/>
                <a:gd name="connsiteX293" fmla="*/ 72571 w 14030783"/>
                <a:gd name="connsiteY293" fmla="*/ 4638610 h 9733350"/>
                <a:gd name="connsiteX294" fmla="*/ 453 w 14030783"/>
                <a:gd name="connsiteY294" fmla="*/ 4711181 h 9733350"/>
                <a:gd name="connsiteX295" fmla="*/ 52840 w 14030783"/>
                <a:gd name="connsiteY295" fmla="*/ 4780237 h 9733350"/>
                <a:gd name="connsiteX296" fmla="*/ 53521 w 14030783"/>
                <a:gd name="connsiteY296" fmla="*/ 4849180 h 9733350"/>
                <a:gd name="connsiteX297" fmla="*/ 111578 w 14030783"/>
                <a:gd name="connsiteY297" fmla="*/ 4863694 h 9733350"/>
                <a:gd name="connsiteX298" fmla="*/ 155121 w 14030783"/>
                <a:gd name="connsiteY298" fmla="*/ 4878208 h 9733350"/>
                <a:gd name="connsiteX299" fmla="*/ 256721 w 14030783"/>
                <a:gd name="connsiteY299" fmla="*/ 4979808 h 9733350"/>
                <a:gd name="connsiteX300" fmla="*/ 319086 w 14030783"/>
                <a:gd name="connsiteY300" fmla="*/ 5093542 h 9733350"/>
                <a:gd name="connsiteX301" fmla="*/ 304572 w 14030783"/>
                <a:gd name="connsiteY301" fmla="*/ 5289598 h 9733350"/>
                <a:gd name="connsiteX302" fmla="*/ 242207 w 14030783"/>
                <a:gd name="connsiteY302" fmla="*/ 5386208 h 9733350"/>
                <a:gd name="connsiteX303" fmla="*/ 300264 w 14030783"/>
                <a:gd name="connsiteY303" fmla="*/ 5415237 h 9733350"/>
                <a:gd name="connsiteX304" fmla="*/ 358321 w 14030783"/>
                <a:gd name="connsiteY304" fmla="*/ 5429751 h 9733350"/>
                <a:gd name="connsiteX305" fmla="*/ 401864 w 14030783"/>
                <a:gd name="connsiteY305" fmla="*/ 5458780 h 9733350"/>
                <a:gd name="connsiteX306" fmla="*/ 445407 w 14030783"/>
                <a:gd name="connsiteY306" fmla="*/ 5473294 h 9733350"/>
                <a:gd name="connsiteX307" fmla="*/ 567985 w 14030783"/>
                <a:gd name="connsiteY307" fmla="*/ 5517518 h 9733350"/>
                <a:gd name="connsiteX308" fmla="*/ 573201 w 14030783"/>
                <a:gd name="connsiteY308" fmla="*/ 5642703 h 9733350"/>
                <a:gd name="connsiteX309" fmla="*/ 587715 w 14030783"/>
                <a:gd name="connsiteY309" fmla="*/ 5734551 h 9733350"/>
                <a:gd name="connsiteX310" fmla="*/ 715282 w 14030783"/>
                <a:gd name="connsiteY310" fmla="*/ 5706656 h 9733350"/>
                <a:gd name="connsiteX311" fmla="*/ 754742 w 14030783"/>
                <a:gd name="connsiteY311" fmla="*/ 5759725 h 9733350"/>
                <a:gd name="connsiteX312" fmla="*/ 822778 w 14030783"/>
                <a:gd name="connsiteY312" fmla="*/ 5807123 h 9733350"/>
                <a:gd name="connsiteX313" fmla="*/ 982435 w 14030783"/>
                <a:gd name="connsiteY313" fmla="*/ 5821637 h 9733350"/>
                <a:gd name="connsiteX314" fmla="*/ 1061470 w 14030783"/>
                <a:gd name="connsiteY314" fmla="*/ 5851119 h 9733350"/>
                <a:gd name="connsiteX315" fmla="*/ 1064304 w 14030783"/>
                <a:gd name="connsiteY315" fmla="*/ 5920856 h 9733350"/>
                <a:gd name="connsiteX316" fmla="*/ 1069295 w 14030783"/>
                <a:gd name="connsiteY316" fmla="*/ 6020074 h 9733350"/>
                <a:gd name="connsiteX317" fmla="*/ 1156607 w 14030783"/>
                <a:gd name="connsiteY317" fmla="*/ 6082894 h 9733350"/>
                <a:gd name="connsiteX318" fmla="*/ 1214890 w 14030783"/>
                <a:gd name="connsiteY318" fmla="*/ 6111356 h 9733350"/>
                <a:gd name="connsiteX319" fmla="*/ 1229178 w 14030783"/>
                <a:gd name="connsiteY319" fmla="*/ 6184494 h 9733350"/>
                <a:gd name="connsiteX320" fmla="*/ 1185635 w 14030783"/>
                <a:gd name="connsiteY320" fmla="*/ 6213523 h 9733350"/>
                <a:gd name="connsiteX321" fmla="*/ 1207520 w 14030783"/>
                <a:gd name="connsiteY321" fmla="*/ 6383612 h 9733350"/>
                <a:gd name="connsiteX322" fmla="*/ 1265123 w 14030783"/>
                <a:gd name="connsiteY322" fmla="*/ 6472398 h 9733350"/>
                <a:gd name="connsiteX323" fmla="*/ 1313203 w 14030783"/>
                <a:gd name="connsiteY323" fmla="*/ 6564247 h 9733350"/>
                <a:gd name="connsiteX324" fmla="*/ 1265350 w 14030783"/>
                <a:gd name="connsiteY324" fmla="*/ 6646343 h 9733350"/>
                <a:gd name="connsiteX325" fmla="*/ 1163977 w 14030783"/>
                <a:gd name="connsiteY325" fmla="*/ 6605862 h 9733350"/>
                <a:gd name="connsiteX326" fmla="*/ 1142092 w 14030783"/>
                <a:gd name="connsiteY326" fmla="*/ 6677980 h 9733350"/>
                <a:gd name="connsiteX327" fmla="*/ 1176790 w 14030783"/>
                <a:gd name="connsiteY327" fmla="*/ 6763818 h 9733350"/>
                <a:gd name="connsiteX328" fmla="*/ 1173729 w 14030783"/>
                <a:gd name="connsiteY328" fmla="*/ 6866438 h 9733350"/>
                <a:gd name="connsiteX329" fmla="*/ 1188697 w 14030783"/>
                <a:gd name="connsiteY329" fmla="*/ 6950463 h 9733350"/>
                <a:gd name="connsiteX330" fmla="*/ 1248909 w 14030783"/>
                <a:gd name="connsiteY330" fmla="*/ 7016798 h 9733350"/>
                <a:gd name="connsiteX331" fmla="*/ 1405503 w 14030783"/>
                <a:gd name="connsiteY331" fmla="*/ 7099348 h 9733350"/>
                <a:gd name="connsiteX332" fmla="*/ 1487827 w 14030783"/>
                <a:gd name="connsiteY332" fmla="*/ 7152416 h 9733350"/>
                <a:gd name="connsiteX333" fmla="*/ 1569470 w 14030783"/>
                <a:gd name="connsiteY333" fmla="*/ 7207864 h 9733350"/>
                <a:gd name="connsiteX334" fmla="*/ 1650092 w 14030783"/>
                <a:gd name="connsiteY334" fmla="*/ 7258551 h 9733350"/>
                <a:gd name="connsiteX335" fmla="*/ 1693635 w 14030783"/>
                <a:gd name="connsiteY335" fmla="*/ 7273066 h 9733350"/>
                <a:gd name="connsiteX336" fmla="*/ 1780721 w 14030783"/>
                <a:gd name="connsiteY336" fmla="*/ 7316608 h 9733350"/>
                <a:gd name="connsiteX337" fmla="*/ 1853292 w 14030783"/>
                <a:gd name="connsiteY337" fmla="*/ 7244037 h 9733350"/>
                <a:gd name="connsiteX338" fmla="*/ 1968726 w 14030783"/>
                <a:gd name="connsiteY338" fmla="*/ 7246645 h 9733350"/>
                <a:gd name="connsiteX339" fmla="*/ 1995827 w 14030783"/>
                <a:gd name="connsiteY339" fmla="*/ 7314681 h 9733350"/>
                <a:gd name="connsiteX340" fmla="*/ 2082914 w 14030783"/>
                <a:gd name="connsiteY340" fmla="*/ 7343710 h 9733350"/>
                <a:gd name="connsiteX341" fmla="*/ 2172607 w 14030783"/>
                <a:gd name="connsiteY341" fmla="*/ 7384644 h 9733350"/>
                <a:gd name="connsiteX342" fmla="*/ 2224540 w 14030783"/>
                <a:gd name="connsiteY342" fmla="*/ 7418662 h 9733350"/>
                <a:gd name="connsiteX343" fmla="*/ 2249714 w 14030783"/>
                <a:gd name="connsiteY343" fmla="*/ 7435785 h 9733350"/>
                <a:gd name="connsiteX344" fmla="*/ 2262301 w 14030783"/>
                <a:gd name="connsiteY344" fmla="*/ 7467421 h 9733350"/>
                <a:gd name="connsiteX345" fmla="*/ 2298359 w 14030783"/>
                <a:gd name="connsiteY345" fmla="*/ 7497243 h 9733350"/>
                <a:gd name="connsiteX346" fmla="*/ 2324893 w 14030783"/>
                <a:gd name="connsiteY346" fmla="*/ 7512892 h 9733350"/>
                <a:gd name="connsiteX347" fmla="*/ 2450986 w 14030783"/>
                <a:gd name="connsiteY347" fmla="*/ 7491687 h 9733350"/>
                <a:gd name="connsiteX348" fmla="*/ 2482623 w 14030783"/>
                <a:gd name="connsiteY348" fmla="*/ 7614037 h 9733350"/>
                <a:gd name="connsiteX349" fmla="*/ 2535464 w 14030783"/>
                <a:gd name="connsiteY349" fmla="*/ 7650437 h 9733350"/>
                <a:gd name="connsiteX350" fmla="*/ 2622549 w 14030783"/>
                <a:gd name="connsiteY350" fmla="*/ 7679466 h 9733350"/>
                <a:gd name="connsiteX351" fmla="*/ 2682760 w 14030783"/>
                <a:gd name="connsiteY351" fmla="*/ 7737069 h 9733350"/>
                <a:gd name="connsiteX352" fmla="*/ 2791278 w 14030783"/>
                <a:gd name="connsiteY352" fmla="*/ 7739905 h 9733350"/>
                <a:gd name="connsiteX353" fmla="*/ 2847408 w 14030783"/>
                <a:gd name="connsiteY353" fmla="*/ 7809868 h 9733350"/>
                <a:gd name="connsiteX354" fmla="*/ 2927349 w 14030783"/>
                <a:gd name="connsiteY354" fmla="*/ 7802950 h 9733350"/>
                <a:gd name="connsiteX355" fmla="*/ 3007065 w 14030783"/>
                <a:gd name="connsiteY355" fmla="*/ 7834133 h 9733350"/>
                <a:gd name="connsiteX356" fmla="*/ 3145064 w 14030783"/>
                <a:gd name="connsiteY356" fmla="*/ 7839123 h 9733350"/>
                <a:gd name="connsiteX357" fmla="*/ 3254035 w 14030783"/>
                <a:gd name="connsiteY357" fmla="*/ 7877223 h 9733350"/>
                <a:gd name="connsiteX358" fmla="*/ 3367314 w 14030783"/>
                <a:gd name="connsiteY358" fmla="*/ 7838669 h 9733350"/>
                <a:gd name="connsiteX359" fmla="*/ 3456780 w 14030783"/>
                <a:gd name="connsiteY359" fmla="*/ 7815311 h 9733350"/>
                <a:gd name="connsiteX360" fmla="*/ 3480820 w 14030783"/>
                <a:gd name="connsiteY360" fmla="*/ 7873367 h 9733350"/>
                <a:gd name="connsiteX361" fmla="*/ 3490571 w 14030783"/>
                <a:gd name="connsiteY361" fmla="*/ 7919292 h 9733350"/>
                <a:gd name="connsiteX362" fmla="*/ 3512229 w 14030783"/>
                <a:gd name="connsiteY362" fmla="*/ 7977348 h 9733350"/>
                <a:gd name="connsiteX363" fmla="*/ 3546247 w 14030783"/>
                <a:gd name="connsiteY363" fmla="*/ 8018283 h 9733350"/>
                <a:gd name="connsiteX364" fmla="*/ 3609521 w 14030783"/>
                <a:gd name="connsiteY364" fmla="*/ 8013294 h 9733350"/>
                <a:gd name="connsiteX365" fmla="*/ 3624035 w 14030783"/>
                <a:gd name="connsiteY365" fmla="*/ 7897180 h 9733350"/>
                <a:gd name="connsiteX366" fmla="*/ 3703977 w 14030783"/>
                <a:gd name="connsiteY366" fmla="*/ 7829825 h 9733350"/>
                <a:gd name="connsiteX367" fmla="*/ 3747973 w 14030783"/>
                <a:gd name="connsiteY367" fmla="*/ 7782426 h 9733350"/>
                <a:gd name="connsiteX368" fmla="*/ 3882004 w 14030783"/>
                <a:gd name="connsiteY368" fmla="*/ 7837422 h 9733350"/>
                <a:gd name="connsiteX369" fmla="*/ 4030435 w 14030783"/>
                <a:gd name="connsiteY369" fmla="*/ 7868151 h 9733350"/>
                <a:gd name="connsiteX370" fmla="*/ 4110377 w 14030783"/>
                <a:gd name="connsiteY370" fmla="*/ 7830051 h 9733350"/>
                <a:gd name="connsiteX371" fmla="*/ 4146323 w 14030783"/>
                <a:gd name="connsiteY371" fmla="*/ 7916683 h 9733350"/>
                <a:gd name="connsiteX372" fmla="*/ 4196555 w 14030783"/>
                <a:gd name="connsiteY372" fmla="*/ 7957845 h 9733350"/>
                <a:gd name="connsiteX373" fmla="*/ 4261757 w 14030783"/>
                <a:gd name="connsiteY373" fmla="*/ 8023500 h 9733350"/>
                <a:gd name="connsiteX374" fmla="*/ 4252685 w 14030783"/>
                <a:gd name="connsiteY374" fmla="*/ 8088474 h 9733350"/>
                <a:gd name="connsiteX375" fmla="*/ 4277178 w 14030783"/>
                <a:gd name="connsiteY375" fmla="*/ 8143923 h 9733350"/>
                <a:gd name="connsiteX376" fmla="*/ 4436835 w 14030783"/>
                <a:gd name="connsiteY376" fmla="*/ 8114894 h 9733350"/>
                <a:gd name="connsiteX377" fmla="*/ 4565310 w 14030783"/>
                <a:gd name="connsiteY377" fmla="*/ 8074186 h 9733350"/>
                <a:gd name="connsiteX378" fmla="*/ 4639128 w 14030783"/>
                <a:gd name="connsiteY378" fmla="*/ 8078268 h 9733350"/>
                <a:gd name="connsiteX379" fmla="*/ 4712607 w 14030783"/>
                <a:gd name="connsiteY379" fmla="*/ 8042323 h 9733350"/>
                <a:gd name="connsiteX380" fmla="*/ 4741635 w 14030783"/>
                <a:gd name="connsiteY380" fmla="*/ 7998780 h 9733350"/>
                <a:gd name="connsiteX381" fmla="*/ 4756149 w 14030783"/>
                <a:gd name="connsiteY381" fmla="*/ 7955237 h 9733350"/>
                <a:gd name="connsiteX382" fmla="*/ 4843235 w 14030783"/>
                <a:gd name="connsiteY382" fmla="*/ 7926208 h 9733350"/>
                <a:gd name="connsiteX383" fmla="*/ 4877480 w 14030783"/>
                <a:gd name="connsiteY383" fmla="*/ 7899788 h 9733350"/>
                <a:gd name="connsiteX384" fmla="*/ 4933609 w 14030783"/>
                <a:gd name="connsiteY384" fmla="*/ 7870760 h 9733350"/>
                <a:gd name="connsiteX385" fmla="*/ 4986224 w 14030783"/>
                <a:gd name="connsiteY385" fmla="*/ 7834360 h 9733350"/>
                <a:gd name="connsiteX386" fmla="*/ 5104492 w 14030783"/>
                <a:gd name="connsiteY386" fmla="*/ 7762242 h 9733350"/>
                <a:gd name="connsiteX387" fmla="*/ 5249635 w 14030783"/>
                <a:gd name="connsiteY387" fmla="*/ 7810094 h 9733350"/>
                <a:gd name="connsiteX388" fmla="*/ 5336721 w 14030783"/>
                <a:gd name="connsiteY388" fmla="*/ 7868151 h 9733350"/>
                <a:gd name="connsiteX389" fmla="*/ 5423807 w 14030783"/>
                <a:gd name="connsiteY389" fmla="*/ 7853637 h 9733350"/>
                <a:gd name="connsiteX390" fmla="*/ 5467349 w 14030783"/>
                <a:gd name="connsiteY390" fmla="*/ 7824608 h 9733350"/>
                <a:gd name="connsiteX391" fmla="*/ 5553754 w 14030783"/>
                <a:gd name="connsiteY391" fmla="*/ 7707700 h 9733350"/>
                <a:gd name="connsiteX392" fmla="*/ 5602741 w 14030783"/>
                <a:gd name="connsiteY392" fmla="*/ 7784127 h 9733350"/>
                <a:gd name="connsiteX393" fmla="*/ 5641521 w 14030783"/>
                <a:gd name="connsiteY393" fmla="*/ 7839123 h 9733350"/>
                <a:gd name="connsiteX394" fmla="*/ 5656035 w 14030783"/>
                <a:gd name="connsiteY394" fmla="*/ 7882666 h 9733350"/>
                <a:gd name="connsiteX395" fmla="*/ 5745276 w 14030783"/>
                <a:gd name="connsiteY395" fmla="*/ 7945712 h 9733350"/>
                <a:gd name="connsiteX396" fmla="*/ 5770222 w 14030783"/>
                <a:gd name="connsiteY396" fmla="*/ 7985400 h 9733350"/>
                <a:gd name="connsiteX397" fmla="*/ 5766480 w 14030783"/>
                <a:gd name="connsiteY397" fmla="*/ 8064435 h 9733350"/>
                <a:gd name="connsiteX398" fmla="*/ 5771016 w 14030783"/>
                <a:gd name="connsiteY398" fmla="*/ 8127026 h 9733350"/>
                <a:gd name="connsiteX399" fmla="*/ 5778386 w 14030783"/>
                <a:gd name="connsiteY399" fmla="*/ 8206742 h 9733350"/>
                <a:gd name="connsiteX400" fmla="*/ 5776458 w 14030783"/>
                <a:gd name="connsiteY400" fmla="*/ 8296210 h 9733350"/>
                <a:gd name="connsiteX401" fmla="*/ 5730989 w 14030783"/>
                <a:gd name="connsiteY401" fmla="*/ 8373317 h 9733350"/>
                <a:gd name="connsiteX402" fmla="*/ 5641521 w 14030783"/>
                <a:gd name="connsiteY402" fmla="*/ 8419694 h 9733350"/>
                <a:gd name="connsiteX403" fmla="*/ 5612492 w 14030783"/>
                <a:gd name="connsiteY403" fmla="*/ 8463237 h 9733350"/>
                <a:gd name="connsiteX404" fmla="*/ 5597978 w 14030783"/>
                <a:gd name="connsiteY404" fmla="*/ 8506780 h 9733350"/>
                <a:gd name="connsiteX405" fmla="*/ 5510892 w 14030783"/>
                <a:gd name="connsiteY405" fmla="*/ 8593866 h 9733350"/>
                <a:gd name="connsiteX406" fmla="*/ 5496378 w 14030783"/>
                <a:gd name="connsiteY406" fmla="*/ 8637408 h 9733350"/>
                <a:gd name="connsiteX407" fmla="*/ 5558744 w 14030783"/>
                <a:gd name="connsiteY407" fmla="*/ 8763501 h 9733350"/>
                <a:gd name="connsiteX408" fmla="*/ 5516109 w 14030783"/>
                <a:gd name="connsiteY408" fmla="*/ 8857277 h 9733350"/>
                <a:gd name="connsiteX409" fmla="*/ 5658303 w 14030783"/>
                <a:gd name="connsiteY409" fmla="*/ 8835506 h 9733350"/>
                <a:gd name="connsiteX410" fmla="*/ 5750491 w 14030783"/>
                <a:gd name="connsiteY410" fmla="*/ 8809426 h 9733350"/>
                <a:gd name="connsiteX411" fmla="*/ 5815692 w 14030783"/>
                <a:gd name="connsiteY411" fmla="*/ 8795591 h 9733350"/>
                <a:gd name="connsiteX412" fmla="*/ 5787798 w 14030783"/>
                <a:gd name="connsiteY412" fmla="*/ 8867482 h 9733350"/>
                <a:gd name="connsiteX413" fmla="*/ 5786890 w 14030783"/>
                <a:gd name="connsiteY413" fmla="*/ 8898666 h 9733350"/>
                <a:gd name="connsiteX414" fmla="*/ 5786664 w 14030783"/>
                <a:gd name="connsiteY414" fmla="*/ 8942208 h 9733350"/>
                <a:gd name="connsiteX415" fmla="*/ 5815692 w 14030783"/>
                <a:gd name="connsiteY415" fmla="*/ 9029294 h 9733350"/>
                <a:gd name="connsiteX416" fmla="*/ 5868760 w 14030783"/>
                <a:gd name="connsiteY416" fmla="*/ 9075899 h 9733350"/>
                <a:gd name="connsiteX417" fmla="*/ 5921828 w 14030783"/>
                <a:gd name="connsiteY417" fmla="*/ 9109463 h 9733350"/>
                <a:gd name="connsiteX418" fmla="*/ 5946321 w 14030783"/>
                <a:gd name="connsiteY418" fmla="*/ 9159923 h 9733350"/>
                <a:gd name="connsiteX419" fmla="*/ 5902778 w 14030783"/>
                <a:gd name="connsiteY419" fmla="*/ 9261523 h 9733350"/>
                <a:gd name="connsiteX420" fmla="*/ 6062435 w 14030783"/>
                <a:gd name="connsiteY420" fmla="*/ 9348608 h 9733350"/>
                <a:gd name="connsiteX421" fmla="*/ 6076949 w 14030783"/>
                <a:gd name="connsiteY421" fmla="*/ 9392151 h 9733350"/>
                <a:gd name="connsiteX422" fmla="*/ 6105978 w 14030783"/>
                <a:gd name="connsiteY422" fmla="*/ 9435694 h 9733350"/>
                <a:gd name="connsiteX423" fmla="*/ 6172653 w 14030783"/>
                <a:gd name="connsiteY423" fmla="*/ 9466537 h 9733350"/>
                <a:gd name="connsiteX424" fmla="*/ 6308384 w 14030783"/>
                <a:gd name="connsiteY424" fmla="*/ 9402243 h 9733350"/>
                <a:gd name="connsiteX425" fmla="*/ 6338207 w 14030783"/>
                <a:gd name="connsiteY425" fmla="*/ 9435694 h 9733350"/>
                <a:gd name="connsiteX426" fmla="*/ 6352721 w 14030783"/>
                <a:gd name="connsiteY426" fmla="*/ 9479237 h 9733350"/>
                <a:gd name="connsiteX427" fmla="*/ 6386739 w 14030783"/>
                <a:gd name="connsiteY427" fmla="*/ 9522326 h 9733350"/>
                <a:gd name="connsiteX428" fmla="*/ 6444569 w 14030783"/>
                <a:gd name="connsiteY428" fmla="*/ 9551355 h 9733350"/>
                <a:gd name="connsiteX429" fmla="*/ 6469061 w 14030783"/>
                <a:gd name="connsiteY429" fmla="*/ 9505885 h 9733350"/>
                <a:gd name="connsiteX430" fmla="*/ 6468835 w 14030783"/>
                <a:gd name="connsiteY430" fmla="*/ 9377637 h 9733350"/>
                <a:gd name="connsiteX431" fmla="*/ 6439807 w 14030783"/>
                <a:gd name="connsiteY431" fmla="*/ 9276037 h 9733350"/>
                <a:gd name="connsiteX432" fmla="*/ 6483349 w 14030783"/>
                <a:gd name="connsiteY432" fmla="*/ 9232494 h 9733350"/>
                <a:gd name="connsiteX433" fmla="*/ 6526892 w 14030783"/>
                <a:gd name="connsiteY433" fmla="*/ 9217980 h 9733350"/>
                <a:gd name="connsiteX434" fmla="*/ 6596516 w 14030783"/>
                <a:gd name="connsiteY434" fmla="*/ 9221268 h 9733350"/>
                <a:gd name="connsiteX435" fmla="*/ 6675097 w 14030783"/>
                <a:gd name="connsiteY435" fmla="*/ 9164118 h 9733350"/>
                <a:gd name="connsiteX436" fmla="*/ 6776243 w 14030783"/>
                <a:gd name="connsiteY436" fmla="*/ 9220135 h 9733350"/>
                <a:gd name="connsiteX437" fmla="*/ 6802664 w 14030783"/>
                <a:gd name="connsiteY437" fmla="*/ 9159923 h 9733350"/>
                <a:gd name="connsiteX438" fmla="*/ 6867638 w 14030783"/>
                <a:gd name="connsiteY438" fmla="*/ 9177045 h 9733350"/>
                <a:gd name="connsiteX439" fmla="*/ 6909027 w 14030783"/>
                <a:gd name="connsiteY439" fmla="*/ 9201311 h 9733350"/>
                <a:gd name="connsiteX440" fmla="*/ 6991349 w 14030783"/>
                <a:gd name="connsiteY440" fmla="*/ 9203466 h 9733350"/>
                <a:gd name="connsiteX441" fmla="*/ 7063921 w 14030783"/>
                <a:gd name="connsiteY441" fmla="*/ 9116380 h 9733350"/>
                <a:gd name="connsiteX442" fmla="*/ 7141028 w 14030783"/>
                <a:gd name="connsiteY442" fmla="*/ 9135204 h 9733350"/>
                <a:gd name="connsiteX443" fmla="*/ 7209064 w 14030783"/>
                <a:gd name="connsiteY443" fmla="*/ 9072837 h 9733350"/>
                <a:gd name="connsiteX444" fmla="*/ 7235939 w 14030783"/>
                <a:gd name="connsiteY444" fmla="*/ 9044036 h 9733350"/>
                <a:gd name="connsiteX445" fmla="*/ 7275172 w 14030783"/>
                <a:gd name="connsiteY445" fmla="*/ 9018862 h 9733350"/>
                <a:gd name="connsiteX446" fmla="*/ 7310436 w 14030783"/>
                <a:gd name="connsiteY446" fmla="*/ 9059004 h 9733350"/>
                <a:gd name="connsiteX447" fmla="*/ 7346609 w 14030783"/>
                <a:gd name="connsiteY447" fmla="*/ 9104927 h 9733350"/>
                <a:gd name="connsiteX448" fmla="*/ 7382328 w 14030783"/>
                <a:gd name="connsiteY448" fmla="*/ 9154593 h 9733350"/>
                <a:gd name="connsiteX449" fmla="*/ 7499349 w 14030783"/>
                <a:gd name="connsiteY449" fmla="*/ 9159923 h 9733350"/>
                <a:gd name="connsiteX450" fmla="*/ 7586435 w 14030783"/>
                <a:gd name="connsiteY450" fmla="*/ 9174437 h 9733350"/>
                <a:gd name="connsiteX451" fmla="*/ 7600949 w 14030783"/>
                <a:gd name="connsiteY451" fmla="*/ 9348608 h 9733350"/>
                <a:gd name="connsiteX452" fmla="*/ 7673521 w 14030783"/>
                <a:gd name="connsiteY452" fmla="*/ 9363123 h 9733350"/>
                <a:gd name="connsiteX453" fmla="*/ 7760607 w 14030783"/>
                <a:gd name="connsiteY453" fmla="*/ 9392151 h 9733350"/>
                <a:gd name="connsiteX454" fmla="*/ 7847692 w 14030783"/>
                <a:gd name="connsiteY454" fmla="*/ 9421180 h 9733350"/>
                <a:gd name="connsiteX455" fmla="*/ 7891235 w 14030783"/>
                <a:gd name="connsiteY455" fmla="*/ 9435694 h 9733350"/>
                <a:gd name="connsiteX456" fmla="*/ 7934778 w 14030783"/>
                <a:gd name="connsiteY456" fmla="*/ 9392151 h 9733350"/>
                <a:gd name="connsiteX457" fmla="*/ 7978321 w 14030783"/>
                <a:gd name="connsiteY457" fmla="*/ 9377637 h 9733350"/>
                <a:gd name="connsiteX458" fmla="*/ 8001453 w 14030783"/>
                <a:gd name="connsiteY458" fmla="*/ 9342712 h 9733350"/>
                <a:gd name="connsiteX459" fmla="*/ 8044315 w 14030783"/>
                <a:gd name="connsiteY459" fmla="*/ 9330806 h 9733350"/>
                <a:gd name="connsiteX460" fmla="*/ 8103847 w 14030783"/>
                <a:gd name="connsiteY460" fmla="*/ 9392719 h 9733350"/>
                <a:gd name="connsiteX461" fmla="*/ 8207942 w 14030783"/>
                <a:gd name="connsiteY461" fmla="*/ 9432632 h 9733350"/>
                <a:gd name="connsiteX462" fmla="*/ 8253866 w 14030783"/>
                <a:gd name="connsiteY462" fmla="*/ 9387956 h 9733350"/>
                <a:gd name="connsiteX463" fmla="*/ 8294347 w 14030783"/>
                <a:gd name="connsiteY463" fmla="*/ 9397141 h 9733350"/>
                <a:gd name="connsiteX464" fmla="*/ 8337890 w 14030783"/>
                <a:gd name="connsiteY464" fmla="*/ 9433540 h 9733350"/>
                <a:gd name="connsiteX465" fmla="*/ 8356259 w 14030783"/>
                <a:gd name="connsiteY465" fmla="*/ 9480825 h 9733350"/>
                <a:gd name="connsiteX466" fmla="*/ 8333808 w 14030783"/>
                <a:gd name="connsiteY466" fmla="*/ 9514956 h 9733350"/>
                <a:gd name="connsiteX467" fmla="*/ 8315778 w 14030783"/>
                <a:gd name="connsiteY467" fmla="*/ 9599887 h 9733350"/>
                <a:gd name="connsiteX468" fmla="*/ 8348095 w 14030783"/>
                <a:gd name="connsiteY468" fmla="*/ 9680736 h 9733350"/>
                <a:gd name="connsiteX469" fmla="*/ 8389257 w 14030783"/>
                <a:gd name="connsiteY469" fmla="*/ 9733350 h 9733350"/>
                <a:gd name="connsiteX470" fmla="*/ 8428264 w 14030783"/>
                <a:gd name="connsiteY470" fmla="*/ 9725980 h 9733350"/>
                <a:gd name="connsiteX471" fmla="*/ 8425202 w 14030783"/>
                <a:gd name="connsiteY471" fmla="*/ 9677901 h 9733350"/>
                <a:gd name="connsiteX472" fmla="*/ 8399235 w 14030783"/>
                <a:gd name="connsiteY472" fmla="*/ 9638894 h 9733350"/>
                <a:gd name="connsiteX473" fmla="*/ 8389937 w 14030783"/>
                <a:gd name="connsiteY473" fmla="*/ 9566776 h 9733350"/>
                <a:gd name="connsiteX474" fmla="*/ 8409214 w 14030783"/>
                <a:gd name="connsiteY474" fmla="*/ 9523007 h 9733350"/>
                <a:gd name="connsiteX475" fmla="*/ 8434841 w 14030783"/>
                <a:gd name="connsiteY475" fmla="*/ 9471300 h 9733350"/>
                <a:gd name="connsiteX476" fmla="*/ 8468178 w 14030783"/>
                <a:gd name="connsiteY476" fmla="*/ 9478443 h 9733350"/>
                <a:gd name="connsiteX477" fmla="*/ 8534853 w 14030783"/>
                <a:gd name="connsiteY477" fmla="*/ 9468918 h 9733350"/>
                <a:gd name="connsiteX478" fmla="*/ 8592684 w 14030783"/>
                <a:gd name="connsiteY478" fmla="*/ 9448508 h 9733350"/>
                <a:gd name="connsiteX479" fmla="*/ 8675007 w 14030783"/>
                <a:gd name="connsiteY479" fmla="*/ 9423788 h 9733350"/>
                <a:gd name="connsiteX480" fmla="*/ 8734991 w 14030783"/>
                <a:gd name="connsiteY480" fmla="*/ 9411200 h 9733350"/>
                <a:gd name="connsiteX481" fmla="*/ 8730116 w 14030783"/>
                <a:gd name="connsiteY481" fmla="*/ 9371287 h 9733350"/>
                <a:gd name="connsiteX482" fmla="*/ 8753928 w 14030783"/>
                <a:gd name="connsiteY482" fmla="*/ 9352237 h 9733350"/>
                <a:gd name="connsiteX483" fmla="*/ 8782503 w 14030783"/>
                <a:gd name="connsiteY483" fmla="*/ 9354618 h 9733350"/>
                <a:gd name="connsiteX484" fmla="*/ 8849178 w 14030783"/>
                <a:gd name="connsiteY484" fmla="*/ 9377637 h 9733350"/>
                <a:gd name="connsiteX485" fmla="*/ 8894876 w 14030783"/>
                <a:gd name="connsiteY485" fmla="*/ 9307900 h 9733350"/>
                <a:gd name="connsiteX486" fmla="*/ 8942047 w 14030783"/>
                <a:gd name="connsiteY486" fmla="*/ 9309375 h 9733350"/>
                <a:gd name="connsiteX487" fmla="*/ 8980147 w 14030783"/>
                <a:gd name="connsiteY487" fmla="*/ 9352237 h 9733350"/>
                <a:gd name="connsiteX488" fmla="*/ 9023009 w 14030783"/>
                <a:gd name="connsiteY488" fmla="*/ 9316518 h 9733350"/>
                <a:gd name="connsiteX489" fmla="*/ 9064511 w 14030783"/>
                <a:gd name="connsiteY489" fmla="*/ 9259595 h 9733350"/>
                <a:gd name="connsiteX490" fmla="*/ 9124723 w 14030783"/>
                <a:gd name="connsiteY490" fmla="*/ 9273429 h 9733350"/>
                <a:gd name="connsiteX491" fmla="*/ 9163503 w 14030783"/>
                <a:gd name="connsiteY491" fmla="*/ 9233175 h 9733350"/>
                <a:gd name="connsiteX492" fmla="*/ 9168266 w 14030783"/>
                <a:gd name="connsiteY492" fmla="*/ 9181581 h 9733350"/>
                <a:gd name="connsiteX493" fmla="*/ 9199222 w 14030783"/>
                <a:gd name="connsiteY493" fmla="*/ 9128400 h 9733350"/>
                <a:gd name="connsiteX494" fmla="*/ 9242084 w 14030783"/>
                <a:gd name="connsiteY494" fmla="*/ 9152212 h 9733350"/>
                <a:gd name="connsiteX495" fmla="*/ 9285174 w 14030783"/>
                <a:gd name="connsiteY495" fmla="*/ 9192013 h 9733350"/>
                <a:gd name="connsiteX496" fmla="*/ 9344478 w 14030783"/>
                <a:gd name="connsiteY496" fmla="*/ 9154593 h 9733350"/>
                <a:gd name="connsiteX497" fmla="*/ 9438367 w 14030783"/>
                <a:gd name="connsiteY497" fmla="*/ 9127266 h 9733350"/>
                <a:gd name="connsiteX498" fmla="*/ 9496878 w 14030783"/>
                <a:gd name="connsiteY498" fmla="*/ 9126018 h 9733350"/>
                <a:gd name="connsiteX499" fmla="*/ 9557316 w 14030783"/>
                <a:gd name="connsiteY499" fmla="*/ 9100844 h 9733350"/>
                <a:gd name="connsiteX500" fmla="*/ 9613446 w 14030783"/>
                <a:gd name="connsiteY500" fmla="*/ 9121369 h 9733350"/>
                <a:gd name="connsiteX501" fmla="*/ 9691007 w 14030783"/>
                <a:gd name="connsiteY501" fmla="*/ 9101866 h 9733350"/>
                <a:gd name="connsiteX502" fmla="*/ 9792153 w 14030783"/>
                <a:gd name="connsiteY502" fmla="*/ 9090300 h 9733350"/>
                <a:gd name="connsiteX503" fmla="*/ 9854973 w 14030783"/>
                <a:gd name="connsiteY503" fmla="*/ 9046189 h 9733350"/>
                <a:gd name="connsiteX504" fmla="*/ 9842159 w 14030783"/>
                <a:gd name="connsiteY504" fmla="*/ 9004575 h 9733350"/>
                <a:gd name="connsiteX505" fmla="*/ 9858034 w 14030783"/>
                <a:gd name="connsiteY505" fmla="*/ 8976906 h 9733350"/>
                <a:gd name="connsiteX506" fmla="*/ 9911216 w 14030783"/>
                <a:gd name="connsiteY506" fmla="*/ 8976000 h 9733350"/>
                <a:gd name="connsiteX507" fmla="*/ 9932534 w 14030783"/>
                <a:gd name="connsiteY507" fmla="*/ 8926673 h 9733350"/>
                <a:gd name="connsiteX508" fmla="*/ 9981519 w 14030783"/>
                <a:gd name="connsiteY508" fmla="*/ 8899345 h 9733350"/>
                <a:gd name="connsiteX509" fmla="*/ 10063162 w 14030783"/>
                <a:gd name="connsiteY509" fmla="*/ 8846279 h 9733350"/>
                <a:gd name="connsiteX510" fmla="*/ 10140723 w 14030783"/>
                <a:gd name="connsiteY510" fmla="*/ 8797973 h 9733350"/>
                <a:gd name="connsiteX511" fmla="*/ 10169524 w 14030783"/>
                <a:gd name="connsiteY511" fmla="*/ 8763955 h 9733350"/>
                <a:gd name="connsiteX512" fmla="*/ 10138795 w 14030783"/>
                <a:gd name="connsiteY512" fmla="*/ 8714969 h 9733350"/>
                <a:gd name="connsiteX513" fmla="*/ 10178256 w 14030783"/>
                <a:gd name="connsiteY513" fmla="*/ 8678797 h 9733350"/>
                <a:gd name="connsiteX514" fmla="*/ 10238467 w 14030783"/>
                <a:gd name="connsiteY514" fmla="*/ 8659520 h 9733350"/>
                <a:gd name="connsiteX515" fmla="*/ 10291535 w 14030783"/>
                <a:gd name="connsiteY515" fmla="*/ 8637862 h 9733350"/>
                <a:gd name="connsiteX516" fmla="*/ 10332470 w 14030783"/>
                <a:gd name="connsiteY516" fmla="*/ 8606225 h 9733350"/>
                <a:gd name="connsiteX517" fmla="*/ 10389847 w 14030783"/>
                <a:gd name="connsiteY517" fmla="*/ 8528325 h 9733350"/>
                <a:gd name="connsiteX518" fmla="*/ 10402207 w 14030783"/>
                <a:gd name="connsiteY518" fmla="*/ 8521294 h 9733350"/>
                <a:gd name="connsiteX519" fmla="*/ 10436905 w 14030783"/>
                <a:gd name="connsiteY519" fmla="*/ 8475597 h 9733350"/>
                <a:gd name="connsiteX520" fmla="*/ 10475232 w 14030783"/>
                <a:gd name="connsiteY520" fmla="*/ 8439198 h 9733350"/>
                <a:gd name="connsiteX521" fmla="*/ 10518321 w 14030783"/>
                <a:gd name="connsiteY521" fmla="*/ 8390666 h 9733350"/>
                <a:gd name="connsiteX522" fmla="*/ 10533516 w 14030783"/>
                <a:gd name="connsiteY522" fmla="*/ 8303580 h 9733350"/>
                <a:gd name="connsiteX523" fmla="*/ 10538052 w 14030783"/>
                <a:gd name="connsiteY523" fmla="*/ 8243142 h 9733350"/>
                <a:gd name="connsiteX524" fmla="*/ 10520816 w 14030783"/>
                <a:gd name="connsiteY524" fmla="*/ 8166375 h 9733350"/>
                <a:gd name="connsiteX525" fmla="*/ 10561864 w 14030783"/>
                <a:gd name="connsiteY525" fmla="*/ 8112966 h 9733350"/>
                <a:gd name="connsiteX526" fmla="*/ 10605407 w 14030783"/>
                <a:gd name="connsiteY526" fmla="*/ 8114894 h 9733350"/>
                <a:gd name="connsiteX527" fmla="*/ 10666072 w 14030783"/>
                <a:gd name="connsiteY527" fmla="*/ 8097999 h 9733350"/>
                <a:gd name="connsiteX528" fmla="*/ 10693627 w 14030783"/>
                <a:gd name="connsiteY528" fmla="*/ 8020892 h 9733350"/>
                <a:gd name="connsiteX529" fmla="*/ 10735128 w 14030783"/>
                <a:gd name="connsiteY529" fmla="*/ 7990162 h 9733350"/>
                <a:gd name="connsiteX530" fmla="*/ 10813823 w 14030783"/>
                <a:gd name="connsiteY530" fmla="*/ 7890263 h 9733350"/>
                <a:gd name="connsiteX531" fmla="*/ 10845233 w 14030783"/>
                <a:gd name="connsiteY531" fmla="*/ 7800569 h 9733350"/>
                <a:gd name="connsiteX532" fmla="*/ 10886394 w 14030783"/>
                <a:gd name="connsiteY532" fmla="*/ 7740811 h 9733350"/>
                <a:gd name="connsiteX533" fmla="*/ 10942297 w 14030783"/>
                <a:gd name="connsiteY533" fmla="*/ 7725843 h 9733350"/>
                <a:gd name="connsiteX534" fmla="*/ 10997292 w 14030783"/>
                <a:gd name="connsiteY534" fmla="*/ 7723008 h 9733350"/>
                <a:gd name="connsiteX535" fmla="*/ 10990829 w 14030783"/>
                <a:gd name="connsiteY535" fmla="*/ 7701351 h 9733350"/>
                <a:gd name="connsiteX536" fmla="*/ 10982778 w 14030783"/>
                <a:gd name="connsiteY536" fmla="*/ 7648055 h 9733350"/>
                <a:gd name="connsiteX537" fmla="*/ 10989695 w 14030783"/>
                <a:gd name="connsiteY537" fmla="*/ 7599750 h 9733350"/>
                <a:gd name="connsiteX538" fmla="*/ 10956584 w 14030783"/>
                <a:gd name="connsiteY538" fmla="*/ 7502913 h 9733350"/>
                <a:gd name="connsiteX539" fmla="*/ 10954430 w 14030783"/>
                <a:gd name="connsiteY539" fmla="*/ 7449844 h 9733350"/>
                <a:gd name="connsiteX540" fmla="*/ 11002735 w 14030783"/>
                <a:gd name="connsiteY540" fmla="*/ 7397004 h 9733350"/>
                <a:gd name="connsiteX541" fmla="*/ 11063741 w 14030783"/>
                <a:gd name="connsiteY541" fmla="*/ 7368656 h 9733350"/>
                <a:gd name="connsiteX542" fmla="*/ 11055349 w 14030783"/>
                <a:gd name="connsiteY542" fmla="*/ 7331123 h 9733350"/>
                <a:gd name="connsiteX543" fmla="*/ 11013734 w 14030783"/>
                <a:gd name="connsiteY543" fmla="*/ 7302321 h 9733350"/>
                <a:gd name="connsiteX544" fmla="*/ 10951368 w 14030783"/>
                <a:gd name="connsiteY544" fmla="*/ 7234966 h 9733350"/>
                <a:gd name="connsiteX545" fmla="*/ 10890703 w 14030783"/>
                <a:gd name="connsiteY545" fmla="*/ 7265694 h 9733350"/>
                <a:gd name="connsiteX546" fmla="*/ 10820966 w 14030783"/>
                <a:gd name="connsiteY546" fmla="*/ 7258324 h 9733350"/>
                <a:gd name="connsiteX547" fmla="*/ 10823121 w 14030783"/>
                <a:gd name="connsiteY547" fmla="*/ 7200494 h 9733350"/>
                <a:gd name="connsiteX548" fmla="*/ 10869045 w 14030783"/>
                <a:gd name="connsiteY548" fmla="*/ 7128376 h 9733350"/>
                <a:gd name="connsiteX549" fmla="*/ 10916103 w 14030783"/>
                <a:gd name="connsiteY549" fmla="*/ 7111481 h 9733350"/>
                <a:gd name="connsiteX550" fmla="*/ 10956130 w 14030783"/>
                <a:gd name="connsiteY550" fmla="*/ 7082680 h 9733350"/>
                <a:gd name="connsiteX551" fmla="*/ 11012486 w 14030783"/>
                <a:gd name="connsiteY551" fmla="*/ 7070092 h 9733350"/>
                <a:gd name="connsiteX552" fmla="*/ 11072244 w 14030783"/>
                <a:gd name="connsiteY552" fmla="*/ 7050362 h 9733350"/>
                <a:gd name="connsiteX553" fmla="*/ 10968491 w 14030783"/>
                <a:gd name="connsiteY553" fmla="*/ 6949443 h 9733350"/>
                <a:gd name="connsiteX554" fmla="*/ 10942070 w 14030783"/>
                <a:gd name="connsiteY554" fmla="*/ 6874942 h 9733350"/>
                <a:gd name="connsiteX555" fmla="*/ 11036527 w 14030783"/>
                <a:gd name="connsiteY555" fmla="*/ 6881406 h 9733350"/>
                <a:gd name="connsiteX556" fmla="*/ 11084378 w 14030783"/>
                <a:gd name="connsiteY556" fmla="*/ 6852151 h 9733350"/>
                <a:gd name="connsiteX557" fmla="*/ 11026321 w 14030783"/>
                <a:gd name="connsiteY557" fmla="*/ 6783889 h 9733350"/>
                <a:gd name="connsiteX558" fmla="*/ 10953749 w 14030783"/>
                <a:gd name="connsiteY558" fmla="*/ 6736037 h 9733350"/>
                <a:gd name="connsiteX559" fmla="*/ 10948307 w 14030783"/>
                <a:gd name="connsiteY559" fmla="*/ 6688185 h 9733350"/>
                <a:gd name="connsiteX560" fmla="*/ 10895692 w 14030783"/>
                <a:gd name="connsiteY560" fmla="*/ 6663466 h 9733350"/>
                <a:gd name="connsiteX561" fmla="*/ 10852603 w 14030783"/>
                <a:gd name="connsiteY561" fmla="*/ 6628994 h 9733350"/>
                <a:gd name="connsiteX562" fmla="*/ 10842851 w 14030783"/>
                <a:gd name="connsiteY562" fmla="*/ 6552113 h 9733350"/>
                <a:gd name="connsiteX563" fmla="*/ 10832646 w 14030783"/>
                <a:gd name="connsiteY563" fmla="*/ 6489521 h 9733350"/>
                <a:gd name="connsiteX564" fmla="*/ 10779578 w 14030783"/>
                <a:gd name="connsiteY564" fmla="*/ 6363201 h 9733350"/>
                <a:gd name="connsiteX565" fmla="*/ 10750549 w 14030783"/>
                <a:gd name="connsiteY565" fmla="*/ 6242551 h 9733350"/>
                <a:gd name="connsiteX566" fmla="*/ 10707007 w 14030783"/>
                <a:gd name="connsiteY566" fmla="*/ 6213523 h 9733350"/>
                <a:gd name="connsiteX567" fmla="*/ 10658021 w 14030783"/>
                <a:gd name="connsiteY567" fmla="*/ 6151156 h 9733350"/>
                <a:gd name="connsiteX568" fmla="*/ 10547349 w 14030783"/>
                <a:gd name="connsiteY568" fmla="*/ 6068154 h 9733350"/>
                <a:gd name="connsiteX569" fmla="*/ 10465027 w 14030783"/>
                <a:gd name="connsiteY569" fmla="*/ 6001024 h 9733350"/>
                <a:gd name="connsiteX570" fmla="*/ 10480221 w 14030783"/>
                <a:gd name="connsiteY570" fmla="*/ 5880828 h 9733350"/>
                <a:gd name="connsiteX571" fmla="*/ 10547803 w 14030783"/>
                <a:gd name="connsiteY571" fmla="*/ 5817555 h 9733350"/>
                <a:gd name="connsiteX572" fmla="*/ 10634435 w 14030783"/>
                <a:gd name="connsiteY572" fmla="*/ 5720037 h 9733350"/>
                <a:gd name="connsiteX573" fmla="*/ 10668453 w 14030783"/>
                <a:gd name="connsiteY573" fmla="*/ 5632725 h 9733350"/>
                <a:gd name="connsiteX574" fmla="*/ 10711996 w 14030783"/>
                <a:gd name="connsiteY574" fmla="*/ 5600068 h 9733350"/>
                <a:gd name="connsiteX575" fmla="*/ 10789103 w 14030783"/>
                <a:gd name="connsiteY575" fmla="*/ 5622519 h 9733350"/>
                <a:gd name="connsiteX576" fmla="*/ 10799989 w 14030783"/>
                <a:gd name="connsiteY576" fmla="*/ 5555390 h 9733350"/>
                <a:gd name="connsiteX577" fmla="*/ 10853057 w 14030783"/>
                <a:gd name="connsiteY577" fmla="*/ 5497787 h 9733350"/>
                <a:gd name="connsiteX578" fmla="*/ 10929936 w 14030783"/>
                <a:gd name="connsiteY578" fmla="*/ 5463769 h 9733350"/>
                <a:gd name="connsiteX579" fmla="*/ 10997292 w 14030783"/>
                <a:gd name="connsiteY579" fmla="*/ 5458780 h 9733350"/>
                <a:gd name="connsiteX580" fmla="*/ 11027909 w 14030783"/>
                <a:gd name="connsiteY580" fmla="*/ 5429978 h 9733350"/>
                <a:gd name="connsiteX581" fmla="*/ 11090501 w 14030783"/>
                <a:gd name="connsiteY581" fmla="*/ 5391198 h 9733350"/>
                <a:gd name="connsiteX582" fmla="*/ 11200492 w 14030783"/>
                <a:gd name="connsiteY582" fmla="*/ 5357180 h 9733350"/>
                <a:gd name="connsiteX583" fmla="*/ 11244035 w 14030783"/>
                <a:gd name="connsiteY583" fmla="*/ 5328151 h 9733350"/>
                <a:gd name="connsiteX584" fmla="*/ 11200492 w 14030783"/>
                <a:gd name="connsiteY584" fmla="*/ 5299123 h 9733350"/>
                <a:gd name="connsiteX585" fmla="*/ 10910207 w 14030783"/>
                <a:gd name="connsiteY585" fmla="*/ 5255580 h 9733350"/>
                <a:gd name="connsiteX586" fmla="*/ 10866664 w 14030783"/>
                <a:gd name="connsiteY586" fmla="*/ 5212037 h 9733350"/>
                <a:gd name="connsiteX587" fmla="*/ 10721521 w 14030783"/>
                <a:gd name="connsiteY587" fmla="*/ 5270094 h 9733350"/>
                <a:gd name="connsiteX588" fmla="*/ 10663464 w 14030783"/>
                <a:gd name="connsiteY588" fmla="*/ 5299123 h 9733350"/>
                <a:gd name="connsiteX589" fmla="*/ 10576378 w 14030783"/>
                <a:gd name="connsiteY589" fmla="*/ 5385529 h 9733350"/>
                <a:gd name="connsiteX590" fmla="*/ 10479087 w 14030783"/>
                <a:gd name="connsiteY590" fmla="*/ 5356726 h 9733350"/>
                <a:gd name="connsiteX591" fmla="*/ 10407422 w 14030783"/>
                <a:gd name="connsiteY591" fmla="*/ 5312956 h 9733350"/>
                <a:gd name="connsiteX592" fmla="*/ 10387692 w 14030783"/>
                <a:gd name="connsiteY592" fmla="*/ 5241066 h 9733350"/>
                <a:gd name="connsiteX593" fmla="*/ 10402207 w 14030783"/>
                <a:gd name="connsiteY593" fmla="*/ 5183008 h 9733350"/>
                <a:gd name="connsiteX594" fmla="*/ 10431235 w 14030783"/>
                <a:gd name="connsiteY594" fmla="*/ 5139466 h 9733350"/>
                <a:gd name="connsiteX595" fmla="*/ 10387692 w 14030783"/>
                <a:gd name="connsiteY595" fmla="*/ 5110437 h 9733350"/>
                <a:gd name="connsiteX596" fmla="*/ 10329635 w 14030783"/>
                <a:gd name="connsiteY596" fmla="*/ 5095923 h 9733350"/>
                <a:gd name="connsiteX597" fmla="*/ 10242549 w 14030783"/>
                <a:gd name="connsiteY597" fmla="*/ 5066894 h 9733350"/>
                <a:gd name="connsiteX598" fmla="*/ 10199007 w 14030783"/>
                <a:gd name="connsiteY598" fmla="*/ 5052380 h 9733350"/>
                <a:gd name="connsiteX599" fmla="*/ 10112602 w 14030783"/>
                <a:gd name="connsiteY599" fmla="*/ 5023351 h 9733350"/>
                <a:gd name="connsiteX600" fmla="*/ 10083346 w 14030783"/>
                <a:gd name="connsiteY600" fmla="*/ 4916988 h 9733350"/>
                <a:gd name="connsiteX601" fmla="*/ 10088789 w 14030783"/>
                <a:gd name="connsiteY601" fmla="*/ 4863921 h 9733350"/>
                <a:gd name="connsiteX602" fmla="*/ 10141403 w 14030783"/>
                <a:gd name="connsiteY602" fmla="*/ 4753704 h 9733350"/>
                <a:gd name="connsiteX603" fmla="*/ 10227809 w 14030783"/>
                <a:gd name="connsiteY603" fmla="*/ 4748487 h 9733350"/>
                <a:gd name="connsiteX604" fmla="*/ 10301060 w 14030783"/>
                <a:gd name="connsiteY604" fmla="*/ 4786813 h 9733350"/>
                <a:gd name="connsiteX605" fmla="*/ 10350727 w 14030783"/>
                <a:gd name="connsiteY605" fmla="*/ 4757785 h 9733350"/>
                <a:gd name="connsiteX606" fmla="*/ 10404021 w 14030783"/>
                <a:gd name="connsiteY606" fmla="*/ 4748033 h 9733350"/>
                <a:gd name="connsiteX607" fmla="*/ 10461851 w 14030783"/>
                <a:gd name="connsiteY607" fmla="*/ 4694286 h 9733350"/>
                <a:gd name="connsiteX608" fmla="*/ 10486117 w 14030783"/>
                <a:gd name="connsiteY608" fmla="*/ 4602437 h 9733350"/>
                <a:gd name="connsiteX609" fmla="*/ 10530341 w 14030783"/>
                <a:gd name="connsiteY609" fmla="*/ 4527825 h 9733350"/>
                <a:gd name="connsiteX610" fmla="*/ 10634435 w 14030783"/>
                <a:gd name="connsiteY610" fmla="*/ 4515351 h 9733350"/>
                <a:gd name="connsiteX611" fmla="*/ 10677978 w 14030783"/>
                <a:gd name="connsiteY611" fmla="*/ 4486323 h 9733350"/>
                <a:gd name="connsiteX612" fmla="*/ 10750549 w 14030783"/>
                <a:gd name="connsiteY612" fmla="*/ 4399237 h 9733350"/>
                <a:gd name="connsiteX613" fmla="*/ 10794092 w 14030783"/>
                <a:gd name="connsiteY613" fmla="*/ 4355694 h 9733350"/>
                <a:gd name="connsiteX614" fmla="*/ 10814503 w 14030783"/>
                <a:gd name="connsiteY614" fmla="*/ 4297637 h 9733350"/>
                <a:gd name="connsiteX615" fmla="*/ 10887528 w 14030783"/>
                <a:gd name="connsiteY615" fmla="*/ 4246837 h 9733350"/>
                <a:gd name="connsiteX616" fmla="*/ 11016116 w 14030783"/>
                <a:gd name="connsiteY616" fmla="*/ 4227787 h 9733350"/>
                <a:gd name="connsiteX617" fmla="*/ 11142209 w 14030783"/>
                <a:gd name="connsiteY617" fmla="*/ 4303306 h 9733350"/>
                <a:gd name="connsiteX618" fmla="*/ 11165794 w 14030783"/>
                <a:gd name="connsiteY618" fmla="*/ 4428493 h 9733350"/>
                <a:gd name="connsiteX619" fmla="*/ 11117489 w 14030783"/>
                <a:gd name="connsiteY619" fmla="*/ 4500837 h 9733350"/>
                <a:gd name="connsiteX620" fmla="*/ 11087553 w 14030783"/>
                <a:gd name="connsiteY620" fmla="*/ 4546875 h 9733350"/>
                <a:gd name="connsiteX621" fmla="*/ 11088687 w 14030783"/>
                <a:gd name="connsiteY621" fmla="*/ 4572955 h 9733350"/>
                <a:gd name="connsiteX622" fmla="*/ 11026321 w 14030783"/>
                <a:gd name="connsiteY622" fmla="*/ 4587923 h 9733350"/>
                <a:gd name="connsiteX623" fmla="*/ 11011807 w 14030783"/>
                <a:gd name="connsiteY623" fmla="*/ 4645980 h 9733350"/>
                <a:gd name="connsiteX624" fmla="*/ 11098892 w 14030783"/>
                <a:gd name="connsiteY624" fmla="*/ 4660494 h 9733350"/>
                <a:gd name="connsiteX625" fmla="*/ 11055349 w 14030783"/>
                <a:gd name="connsiteY625" fmla="*/ 4704037 h 9733350"/>
                <a:gd name="connsiteX626" fmla="*/ 11040835 w 14030783"/>
                <a:gd name="connsiteY626" fmla="*/ 4747580 h 9733350"/>
                <a:gd name="connsiteX627" fmla="*/ 11055349 w 14030783"/>
                <a:gd name="connsiteY627" fmla="*/ 4776608 h 9733350"/>
                <a:gd name="connsiteX628" fmla="*/ 11098892 w 14030783"/>
                <a:gd name="connsiteY628" fmla="*/ 4733066 h 9733350"/>
                <a:gd name="connsiteX629" fmla="*/ 11229521 w 14030783"/>
                <a:gd name="connsiteY629" fmla="*/ 4645980 h 9733350"/>
                <a:gd name="connsiteX630" fmla="*/ 11287578 w 14030783"/>
                <a:gd name="connsiteY630" fmla="*/ 4631466 h 9733350"/>
                <a:gd name="connsiteX631" fmla="*/ 11374664 w 14030783"/>
                <a:gd name="connsiteY631" fmla="*/ 4587923 h 9733350"/>
                <a:gd name="connsiteX632" fmla="*/ 11461749 w 14030783"/>
                <a:gd name="connsiteY632" fmla="*/ 4544380 h 9733350"/>
                <a:gd name="connsiteX633" fmla="*/ 11577864 w 14030783"/>
                <a:gd name="connsiteY633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18092 w 14030783"/>
                <a:gd name="connsiteY71" fmla="*/ 1148037 h 9733350"/>
                <a:gd name="connsiteX72" fmla="*/ 12274549 w 14030783"/>
                <a:gd name="connsiteY72" fmla="*/ 1017408 h 9733350"/>
                <a:gd name="connsiteX73" fmla="*/ 12231007 w 14030783"/>
                <a:gd name="connsiteY73" fmla="*/ 973866 h 9733350"/>
                <a:gd name="connsiteX74" fmla="*/ 12201978 w 14030783"/>
                <a:gd name="connsiteY74" fmla="*/ 785180 h 9733350"/>
                <a:gd name="connsiteX75" fmla="*/ 12187464 w 14030783"/>
                <a:gd name="connsiteY75" fmla="*/ 727123 h 9733350"/>
                <a:gd name="connsiteX76" fmla="*/ 12172949 w 14030783"/>
                <a:gd name="connsiteY76" fmla="*/ 611008 h 9733350"/>
                <a:gd name="connsiteX77" fmla="*/ 12129407 w 14030783"/>
                <a:gd name="connsiteY77" fmla="*/ 509408 h 9733350"/>
                <a:gd name="connsiteX78" fmla="*/ 12114892 w 14030783"/>
                <a:gd name="connsiteY78" fmla="*/ 465866 h 9733350"/>
                <a:gd name="connsiteX79" fmla="*/ 12085864 w 14030783"/>
                <a:gd name="connsiteY79" fmla="*/ 422323 h 9733350"/>
                <a:gd name="connsiteX80" fmla="*/ 12056835 w 14030783"/>
                <a:gd name="connsiteY80" fmla="*/ 306208 h 9733350"/>
                <a:gd name="connsiteX81" fmla="*/ 12013292 w 14030783"/>
                <a:gd name="connsiteY81" fmla="*/ 219123 h 9733350"/>
                <a:gd name="connsiteX82" fmla="*/ 11926207 w 14030783"/>
                <a:gd name="connsiteY82" fmla="*/ 175580 h 9733350"/>
                <a:gd name="connsiteX83" fmla="*/ 11847173 w 14030783"/>
                <a:gd name="connsiteY83" fmla="*/ 122511 h 9733350"/>
                <a:gd name="connsiteX84" fmla="*/ 11746592 w 14030783"/>
                <a:gd name="connsiteY84" fmla="*/ 155850 h 9733350"/>
                <a:gd name="connsiteX85" fmla="*/ 11664949 w 14030783"/>
                <a:gd name="connsiteY85" fmla="*/ 117523 h 9733350"/>
                <a:gd name="connsiteX86" fmla="*/ 11621407 w 14030783"/>
                <a:gd name="connsiteY86" fmla="*/ 88494 h 9733350"/>
                <a:gd name="connsiteX87" fmla="*/ 11529104 w 14030783"/>
                <a:gd name="connsiteY87" fmla="*/ 47560 h 9733350"/>
                <a:gd name="connsiteX88" fmla="*/ 11451544 w 14030783"/>
                <a:gd name="connsiteY88" fmla="*/ 9005 h 9733350"/>
                <a:gd name="connsiteX89" fmla="*/ 11374664 w 14030783"/>
                <a:gd name="connsiteY89" fmla="*/ 1408 h 9733350"/>
                <a:gd name="connsiteX90" fmla="*/ 11040835 w 14030783"/>
                <a:gd name="connsiteY90" fmla="*/ 30437 h 9733350"/>
                <a:gd name="connsiteX91" fmla="*/ 10997292 w 14030783"/>
                <a:gd name="connsiteY91" fmla="*/ 59466 h 9733350"/>
                <a:gd name="connsiteX92" fmla="*/ 10909980 w 14030783"/>
                <a:gd name="connsiteY92" fmla="*/ 55156 h 9733350"/>
                <a:gd name="connsiteX93" fmla="*/ 10842624 w 14030783"/>
                <a:gd name="connsiteY93" fmla="*/ 74660 h 9733350"/>
                <a:gd name="connsiteX94" fmla="*/ 10750549 w 14030783"/>
                <a:gd name="connsiteY94" fmla="*/ 161066 h 9733350"/>
                <a:gd name="connsiteX95" fmla="*/ 10680360 w 14030783"/>
                <a:gd name="connsiteY95" fmla="*/ 255862 h 9733350"/>
                <a:gd name="connsiteX96" fmla="*/ 10677978 w 14030783"/>
                <a:gd name="connsiteY96" fmla="*/ 335237 h 9733350"/>
                <a:gd name="connsiteX97" fmla="*/ 10765064 w 14030783"/>
                <a:gd name="connsiteY97" fmla="*/ 349751 h 9733350"/>
                <a:gd name="connsiteX98" fmla="*/ 10808607 w 14030783"/>
                <a:gd name="connsiteY98" fmla="*/ 364266 h 9733350"/>
                <a:gd name="connsiteX99" fmla="*/ 10823121 w 14030783"/>
                <a:gd name="connsiteY99" fmla="*/ 422323 h 9733350"/>
                <a:gd name="connsiteX100" fmla="*/ 10837635 w 14030783"/>
                <a:gd name="connsiteY100" fmla="*/ 465866 h 9733350"/>
                <a:gd name="connsiteX101" fmla="*/ 10823121 w 14030783"/>
                <a:gd name="connsiteY101" fmla="*/ 509408 h 9733350"/>
                <a:gd name="connsiteX102" fmla="*/ 10721521 w 14030783"/>
                <a:gd name="connsiteY102" fmla="*/ 567466 h 9733350"/>
                <a:gd name="connsiteX103" fmla="*/ 10677978 w 14030783"/>
                <a:gd name="connsiteY103" fmla="*/ 654551 h 9733350"/>
                <a:gd name="connsiteX104" fmla="*/ 10634435 w 14030783"/>
                <a:gd name="connsiteY104" fmla="*/ 683580 h 9733350"/>
                <a:gd name="connsiteX105" fmla="*/ 10590892 w 14030783"/>
                <a:gd name="connsiteY105" fmla="*/ 814208 h 9733350"/>
                <a:gd name="connsiteX106" fmla="*/ 10576378 w 14030783"/>
                <a:gd name="connsiteY106" fmla="*/ 857751 h 9733350"/>
                <a:gd name="connsiteX107" fmla="*/ 10532835 w 14030783"/>
                <a:gd name="connsiteY107" fmla="*/ 901294 h 9733350"/>
                <a:gd name="connsiteX108" fmla="*/ 10518321 w 14030783"/>
                <a:gd name="connsiteY108" fmla="*/ 944837 h 9733350"/>
                <a:gd name="connsiteX109" fmla="*/ 10489292 w 14030783"/>
                <a:gd name="connsiteY109" fmla="*/ 988380 h 9733350"/>
                <a:gd name="connsiteX110" fmla="*/ 10474778 w 14030783"/>
                <a:gd name="connsiteY110" fmla="*/ 1089980 h 9733350"/>
                <a:gd name="connsiteX111" fmla="*/ 10460264 w 14030783"/>
                <a:gd name="connsiteY111" fmla="*/ 1249637 h 9733350"/>
                <a:gd name="connsiteX112" fmla="*/ 10416721 w 14030783"/>
                <a:gd name="connsiteY112" fmla="*/ 1264151 h 9733350"/>
                <a:gd name="connsiteX113" fmla="*/ 10373178 w 14030783"/>
                <a:gd name="connsiteY113" fmla="*/ 1293180 h 9733350"/>
                <a:gd name="connsiteX114" fmla="*/ 10315121 w 14030783"/>
                <a:gd name="connsiteY114" fmla="*/ 1307694 h 9733350"/>
                <a:gd name="connsiteX115" fmla="*/ 10286092 w 14030783"/>
                <a:gd name="connsiteY115" fmla="*/ 1351237 h 9733350"/>
                <a:gd name="connsiteX116" fmla="*/ 10199007 w 14030783"/>
                <a:gd name="connsiteY116" fmla="*/ 1409294 h 9733350"/>
                <a:gd name="connsiteX117" fmla="*/ 10155464 w 14030783"/>
                <a:gd name="connsiteY117" fmla="*/ 1438323 h 9733350"/>
                <a:gd name="connsiteX118" fmla="*/ 10082892 w 14030783"/>
                <a:gd name="connsiteY118" fmla="*/ 1423808 h 9733350"/>
                <a:gd name="connsiteX119" fmla="*/ 10046720 w 14030783"/>
                <a:gd name="connsiteY119" fmla="*/ 1392172 h 9733350"/>
                <a:gd name="connsiteX120" fmla="*/ 9991271 w 14030783"/>
                <a:gd name="connsiteY120" fmla="*/ 1363143 h 9733350"/>
                <a:gd name="connsiteX121" fmla="*/ 9889897 w 14030783"/>
                <a:gd name="connsiteY121" fmla="*/ 1338877 h 9733350"/>
                <a:gd name="connsiteX122" fmla="*/ 9809956 w 14030783"/>
                <a:gd name="connsiteY122" fmla="*/ 1554891 h 9733350"/>
                <a:gd name="connsiteX123" fmla="*/ 9775258 w 14030783"/>
                <a:gd name="connsiteY123" fmla="*/ 1636761 h 9733350"/>
                <a:gd name="connsiteX124" fmla="*/ 9750765 w 14030783"/>
                <a:gd name="connsiteY124" fmla="*/ 1687219 h 9733350"/>
                <a:gd name="connsiteX125" fmla="*/ 9720717 w 14030783"/>
                <a:gd name="connsiteY125" fmla="*/ 1770337 h 9733350"/>
                <a:gd name="connsiteX126" fmla="*/ 9664586 w 14030783"/>
                <a:gd name="connsiteY126" fmla="*/ 1888493 h 9733350"/>
                <a:gd name="connsiteX127" fmla="*/ 9614354 w 14030783"/>
                <a:gd name="connsiteY127" fmla="*/ 1934416 h 9733350"/>
                <a:gd name="connsiteX128" fmla="*/ 9657442 w 14030783"/>
                <a:gd name="connsiteY128" fmla="*/ 1989866 h 9733350"/>
                <a:gd name="connsiteX129" fmla="*/ 9727860 w 14030783"/>
                <a:gd name="connsiteY129" fmla="*/ 2077518 h 9733350"/>
                <a:gd name="connsiteX130" fmla="*/ 9887063 w 14030783"/>
                <a:gd name="connsiteY130" fmla="*/ 2036017 h 9733350"/>
                <a:gd name="connsiteX131" fmla="*/ 9952264 w 14030783"/>
                <a:gd name="connsiteY131" fmla="*/ 2062437 h 9733350"/>
                <a:gd name="connsiteX132" fmla="*/ 10010321 w 14030783"/>
                <a:gd name="connsiteY132" fmla="*/ 2091466 h 9733350"/>
                <a:gd name="connsiteX133" fmla="*/ 10053864 w 14030783"/>
                <a:gd name="connsiteY133" fmla="*/ 2105980 h 9733350"/>
                <a:gd name="connsiteX134" fmla="*/ 10068378 w 14030783"/>
                <a:gd name="connsiteY134" fmla="*/ 2062437 h 9733350"/>
                <a:gd name="connsiteX135" fmla="*/ 10156485 w 14030783"/>
                <a:gd name="connsiteY135" fmla="*/ 1996556 h 9733350"/>
                <a:gd name="connsiteX136" fmla="*/ 10285865 w 14030783"/>
                <a:gd name="connsiteY136" fmla="*/ 2002452 h 9733350"/>
                <a:gd name="connsiteX137" fmla="*/ 10387692 w 14030783"/>
                <a:gd name="connsiteY137" fmla="*/ 2062437 h 9733350"/>
                <a:gd name="connsiteX138" fmla="*/ 10416721 w 14030783"/>
                <a:gd name="connsiteY138" fmla="*/ 2105980 h 9733350"/>
                <a:gd name="connsiteX139" fmla="*/ 10476933 w 14030783"/>
                <a:gd name="connsiteY139" fmla="*/ 2169253 h 9733350"/>
                <a:gd name="connsiteX140" fmla="*/ 10566399 w 14030783"/>
                <a:gd name="connsiteY140" fmla="*/ 2256566 h 9733350"/>
                <a:gd name="connsiteX141" fmla="*/ 10590892 w 14030783"/>
                <a:gd name="connsiteY141" fmla="*/ 2323694 h 9733350"/>
                <a:gd name="connsiteX142" fmla="*/ 10576378 w 14030783"/>
                <a:gd name="connsiteY142" fmla="*/ 2425294 h 9733350"/>
                <a:gd name="connsiteX143" fmla="*/ 10489292 w 14030783"/>
                <a:gd name="connsiteY143" fmla="*/ 2410780 h 9733350"/>
                <a:gd name="connsiteX144" fmla="*/ 10366035 w 14030783"/>
                <a:gd name="connsiteY144" fmla="*/ 2379937 h 9733350"/>
                <a:gd name="connsiteX145" fmla="*/ 10081191 w 14030783"/>
                <a:gd name="connsiteY145" fmla="*/ 2432438 h 9733350"/>
                <a:gd name="connsiteX146" fmla="*/ 10049554 w 14030783"/>
                <a:gd name="connsiteY146" fmla="*/ 2514762 h 9733350"/>
                <a:gd name="connsiteX147" fmla="*/ 9954417 w 14030783"/>
                <a:gd name="connsiteY147" fmla="*/ 2536873 h 9733350"/>
                <a:gd name="connsiteX148" fmla="*/ 9875498 w 14030783"/>
                <a:gd name="connsiteY148" fmla="*/ 2525193 h 9733350"/>
                <a:gd name="connsiteX149" fmla="*/ 9823336 w 14030783"/>
                <a:gd name="connsiteY149" fmla="*/ 2604001 h 9733350"/>
                <a:gd name="connsiteX150" fmla="*/ 9749064 w 14030783"/>
                <a:gd name="connsiteY150" fmla="*/ 2701066 h 9733350"/>
                <a:gd name="connsiteX151" fmla="*/ 9647464 w 14030783"/>
                <a:gd name="connsiteY151" fmla="*/ 2802666 h 9733350"/>
                <a:gd name="connsiteX152" fmla="*/ 9415235 w 14030783"/>
                <a:gd name="connsiteY152" fmla="*/ 2817180 h 9733350"/>
                <a:gd name="connsiteX153" fmla="*/ 9371692 w 14030783"/>
                <a:gd name="connsiteY153" fmla="*/ 2846208 h 9733350"/>
                <a:gd name="connsiteX154" fmla="*/ 9313635 w 14030783"/>
                <a:gd name="connsiteY154" fmla="*/ 2918780 h 9733350"/>
                <a:gd name="connsiteX155" fmla="*/ 9284607 w 14030783"/>
                <a:gd name="connsiteY155" fmla="*/ 2962323 h 9733350"/>
                <a:gd name="connsiteX156" fmla="*/ 9197521 w 14030783"/>
                <a:gd name="connsiteY156" fmla="*/ 3020380 h 9733350"/>
                <a:gd name="connsiteX157" fmla="*/ 9095921 w 14030783"/>
                <a:gd name="connsiteY157" fmla="*/ 3005866 h 9733350"/>
                <a:gd name="connsiteX158" fmla="*/ 9052378 w 14030783"/>
                <a:gd name="connsiteY158" fmla="*/ 2976837 h 9733350"/>
                <a:gd name="connsiteX159" fmla="*/ 8950778 w 14030783"/>
                <a:gd name="connsiteY159" fmla="*/ 2947808 h 9733350"/>
                <a:gd name="connsiteX160" fmla="*/ 8863692 w 14030783"/>
                <a:gd name="connsiteY160" fmla="*/ 2918780 h 9733350"/>
                <a:gd name="connsiteX161" fmla="*/ 8820149 w 14030783"/>
                <a:gd name="connsiteY161" fmla="*/ 2933294 h 9733350"/>
                <a:gd name="connsiteX162" fmla="*/ 8762092 w 14030783"/>
                <a:gd name="connsiteY162" fmla="*/ 3063923 h 9733350"/>
                <a:gd name="connsiteX163" fmla="*/ 8747578 w 14030783"/>
                <a:gd name="connsiteY163" fmla="*/ 3107466 h 9733350"/>
                <a:gd name="connsiteX164" fmla="*/ 8733064 w 14030783"/>
                <a:gd name="connsiteY164" fmla="*/ 3151008 h 9733350"/>
                <a:gd name="connsiteX165" fmla="*/ 8776607 w 14030783"/>
                <a:gd name="connsiteY165" fmla="*/ 3354208 h 9733350"/>
                <a:gd name="connsiteX166" fmla="*/ 8791121 w 14030783"/>
                <a:gd name="connsiteY166" fmla="*/ 3397751 h 9733350"/>
                <a:gd name="connsiteX167" fmla="*/ 8689521 w 14030783"/>
                <a:gd name="connsiteY167" fmla="*/ 3455808 h 9733350"/>
                <a:gd name="connsiteX168" fmla="*/ 8602435 w 14030783"/>
                <a:gd name="connsiteY168" fmla="*/ 3499351 h 9733350"/>
                <a:gd name="connsiteX169" fmla="*/ 8566035 w 14030783"/>
                <a:gd name="connsiteY169" fmla="*/ 3547430 h 9733350"/>
                <a:gd name="connsiteX170" fmla="*/ 8500835 w 14030783"/>
                <a:gd name="connsiteY170" fmla="*/ 3615466 h 9733350"/>
                <a:gd name="connsiteX171" fmla="*/ 8428490 w 14030783"/>
                <a:gd name="connsiteY171" fmla="*/ 3647782 h 9733350"/>
                <a:gd name="connsiteX172" fmla="*/ 8375423 w 14030783"/>
                <a:gd name="connsiteY172" fmla="*/ 3681347 h 9733350"/>
                <a:gd name="connsiteX173" fmla="*/ 8261010 w 14030783"/>
                <a:gd name="connsiteY173" fmla="*/ 3782493 h 9733350"/>
                <a:gd name="connsiteX174" fmla="*/ 8137751 w 14030783"/>
                <a:gd name="connsiteY174" fmla="*/ 3779205 h 9733350"/>
                <a:gd name="connsiteX175" fmla="*/ 7977641 w 14030783"/>
                <a:gd name="connsiteY175" fmla="*/ 3767526 h 9733350"/>
                <a:gd name="connsiteX176" fmla="*/ 7876721 w 14030783"/>
                <a:gd name="connsiteY176" fmla="*/ 3760608 h 9733350"/>
                <a:gd name="connsiteX177" fmla="*/ 7760607 w 14030783"/>
                <a:gd name="connsiteY177" fmla="*/ 3756073 h 9733350"/>
                <a:gd name="connsiteX178" fmla="*/ 7695632 w 14030783"/>
                <a:gd name="connsiteY178" fmla="*/ 3782720 h 9733350"/>
                <a:gd name="connsiteX179" fmla="*/ 7649709 w 14030783"/>
                <a:gd name="connsiteY179" fmla="*/ 3809141 h 9733350"/>
                <a:gd name="connsiteX180" fmla="*/ 7601403 w 14030783"/>
                <a:gd name="connsiteY180" fmla="*/ 3831025 h 9733350"/>
                <a:gd name="connsiteX181" fmla="*/ 7499349 w 14030783"/>
                <a:gd name="connsiteY181" fmla="*/ 3876723 h 9733350"/>
                <a:gd name="connsiteX182" fmla="*/ 7455807 w 14030783"/>
                <a:gd name="connsiteY182" fmla="*/ 3905751 h 9733350"/>
                <a:gd name="connsiteX183" fmla="*/ 7426778 w 14030783"/>
                <a:gd name="connsiteY183" fmla="*/ 3949294 h 9733350"/>
                <a:gd name="connsiteX184" fmla="*/ 7339692 w 14030783"/>
                <a:gd name="connsiteY184" fmla="*/ 3978323 h 9733350"/>
                <a:gd name="connsiteX185" fmla="*/ 7209064 w 14030783"/>
                <a:gd name="connsiteY185" fmla="*/ 4007351 h 9733350"/>
                <a:gd name="connsiteX186" fmla="*/ 7123678 w 14030783"/>
                <a:gd name="connsiteY186" fmla="*/ 3922874 h 9733350"/>
                <a:gd name="connsiteX187" fmla="*/ 7020378 w 14030783"/>
                <a:gd name="connsiteY187" fmla="*/ 3920266 h 9733350"/>
                <a:gd name="connsiteX188" fmla="*/ 6915604 w 14030783"/>
                <a:gd name="connsiteY188" fmla="*/ 3937275 h 9733350"/>
                <a:gd name="connsiteX189" fmla="*/ 6788149 w 14030783"/>
                <a:gd name="connsiteY189" fmla="*/ 3900536 h 9733350"/>
                <a:gd name="connsiteX190" fmla="*/ 6676571 w 14030783"/>
                <a:gd name="connsiteY190" fmla="*/ 3856312 h 9733350"/>
                <a:gd name="connsiteX191" fmla="*/ 6584722 w 14030783"/>
                <a:gd name="connsiteY191" fmla="*/ 3817758 h 9733350"/>
                <a:gd name="connsiteX192" fmla="*/ 6526892 w 14030783"/>
                <a:gd name="connsiteY192" fmla="*/ 3793719 h 9733350"/>
                <a:gd name="connsiteX193" fmla="*/ 6466680 w 14030783"/>
                <a:gd name="connsiteY193" fmla="*/ 3776824 h 9733350"/>
                <a:gd name="connsiteX194" fmla="*/ 6265635 w 14030783"/>
                <a:gd name="connsiteY194" fmla="*/ 3688037 h 9733350"/>
                <a:gd name="connsiteX195" fmla="*/ 6207578 w 14030783"/>
                <a:gd name="connsiteY195" fmla="*/ 3673523 h 9733350"/>
                <a:gd name="connsiteX196" fmla="*/ 5960835 w 14030783"/>
                <a:gd name="connsiteY196" fmla="*/ 3659008 h 9733350"/>
                <a:gd name="connsiteX197" fmla="*/ 5627007 w 14030783"/>
                <a:gd name="connsiteY197" fmla="*/ 3659008 h 9733350"/>
                <a:gd name="connsiteX198" fmla="*/ 5568949 w 14030783"/>
                <a:gd name="connsiteY198" fmla="*/ 3673523 h 9733350"/>
                <a:gd name="connsiteX199" fmla="*/ 5481864 w 14030783"/>
                <a:gd name="connsiteY199" fmla="*/ 3688037 h 9733350"/>
                <a:gd name="connsiteX200" fmla="*/ 5293178 w 14030783"/>
                <a:gd name="connsiteY200" fmla="*/ 3673523 h 9733350"/>
                <a:gd name="connsiteX201" fmla="*/ 5206092 w 14030783"/>
                <a:gd name="connsiteY201" fmla="*/ 3615466 h 9733350"/>
                <a:gd name="connsiteX202" fmla="*/ 5191578 w 14030783"/>
                <a:gd name="connsiteY202" fmla="*/ 3571923 h 9733350"/>
                <a:gd name="connsiteX203" fmla="*/ 5104492 w 14030783"/>
                <a:gd name="connsiteY203" fmla="*/ 3484837 h 9733350"/>
                <a:gd name="connsiteX204" fmla="*/ 5070701 w 14030783"/>
                <a:gd name="connsiteY204" fmla="*/ 3387773 h 9733350"/>
                <a:gd name="connsiteX205" fmla="*/ 5022623 w 14030783"/>
                <a:gd name="connsiteY205" fmla="*/ 3276648 h 9733350"/>
                <a:gd name="connsiteX206" fmla="*/ 5031921 w 14030783"/>
                <a:gd name="connsiteY206" fmla="*/ 3209066 h 9733350"/>
                <a:gd name="connsiteX207" fmla="*/ 4959349 w 14030783"/>
                <a:gd name="connsiteY207" fmla="*/ 3194551 h 9733350"/>
                <a:gd name="connsiteX208" fmla="*/ 4879408 w 14030783"/>
                <a:gd name="connsiteY208" fmla="*/ 3190016 h 9733350"/>
                <a:gd name="connsiteX209" fmla="*/ 4785178 w 14030783"/>
                <a:gd name="connsiteY209" fmla="*/ 3136494 h 9733350"/>
                <a:gd name="connsiteX210" fmla="*/ 4727121 w 14030783"/>
                <a:gd name="connsiteY210" fmla="*/ 3049408 h 9733350"/>
                <a:gd name="connsiteX211" fmla="*/ 4683578 w 14030783"/>
                <a:gd name="connsiteY211" fmla="*/ 3034894 h 9733350"/>
                <a:gd name="connsiteX212" fmla="*/ 4640035 w 14030783"/>
                <a:gd name="connsiteY212" fmla="*/ 3005866 h 9733350"/>
                <a:gd name="connsiteX213" fmla="*/ 4494892 w 14030783"/>
                <a:gd name="connsiteY213" fmla="*/ 2976837 h 9733350"/>
                <a:gd name="connsiteX214" fmla="*/ 4318113 w 14030783"/>
                <a:gd name="connsiteY214" fmla="*/ 2926151 h 9733350"/>
                <a:gd name="connsiteX215" fmla="*/ 4132035 w 14030783"/>
                <a:gd name="connsiteY215" fmla="*/ 2889751 h 9733350"/>
                <a:gd name="connsiteX216" fmla="*/ 4056856 w 14030783"/>
                <a:gd name="connsiteY216" fmla="*/ 2896442 h 9733350"/>
                <a:gd name="connsiteX217" fmla="*/ 3975213 w 14030783"/>
                <a:gd name="connsiteY217" fmla="*/ 2860269 h 9733350"/>
                <a:gd name="connsiteX218" fmla="*/ 3950948 w 14030783"/>
                <a:gd name="connsiteY218" fmla="*/ 2772843 h 9733350"/>
                <a:gd name="connsiteX219" fmla="*/ 4034292 w 14030783"/>
                <a:gd name="connsiteY219" fmla="*/ 2615681 h 9733350"/>
                <a:gd name="connsiteX220" fmla="*/ 4030435 w 14030783"/>
                <a:gd name="connsiteY220" fmla="*/ 2483351 h 9733350"/>
                <a:gd name="connsiteX221" fmla="*/ 3996871 w 14030783"/>
                <a:gd name="connsiteY221" fmla="*/ 2323467 h 9733350"/>
                <a:gd name="connsiteX222" fmla="*/ 3936433 w 14030783"/>
                <a:gd name="connsiteY222" fmla="*/ 2216651 h 9733350"/>
                <a:gd name="connsiteX223" fmla="*/ 3914321 w 14030783"/>
                <a:gd name="connsiteY223" fmla="*/ 2135008 h 9733350"/>
                <a:gd name="connsiteX224" fmla="*/ 3783466 w 14030783"/>
                <a:gd name="connsiteY224" fmla="*/ 1994628 h 9733350"/>
                <a:gd name="connsiteX225" fmla="*/ 3712823 w 14030783"/>
                <a:gd name="connsiteY225" fmla="*/ 1946549 h 9733350"/>
                <a:gd name="connsiteX226" fmla="*/ 3606913 w 14030783"/>
                <a:gd name="connsiteY226" fmla="*/ 1963445 h 9733350"/>
                <a:gd name="connsiteX227" fmla="*/ 3493407 w 14030783"/>
                <a:gd name="connsiteY227" fmla="*/ 1946323 h 9733350"/>
                <a:gd name="connsiteX228" fmla="*/ 3464378 w 14030783"/>
                <a:gd name="connsiteY228" fmla="*/ 1902780 h 9733350"/>
                <a:gd name="connsiteX229" fmla="*/ 3406321 w 14030783"/>
                <a:gd name="connsiteY229" fmla="*/ 1844723 h 9733350"/>
                <a:gd name="connsiteX230" fmla="*/ 3322524 w 14030783"/>
                <a:gd name="connsiteY230" fmla="*/ 1751741 h 9733350"/>
                <a:gd name="connsiteX231" fmla="*/ 3297577 w 14030783"/>
                <a:gd name="connsiteY231" fmla="*/ 1636080 h 9733350"/>
                <a:gd name="connsiteX232" fmla="*/ 3261178 w 14030783"/>
                <a:gd name="connsiteY232" fmla="*/ 1583466 h 9733350"/>
                <a:gd name="connsiteX233" fmla="*/ 3133158 w 14030783"/>
                <a:gd name="connsiteY233" fmla="*/ 1564642 h 9733350"/>
                <a:gd name="connsiteX234" fmla="*/ 3066255 w 14030783"/>
                <a:gd name="connsiteY234" fmla="*/ 1612949 h 9733350"/>
                <a:gd name="connsiteX235" fmla="*/ 3031557 w 14030783"/>
                <a:gd name="connsiteY235" fmla="*/ 1709558 h 9733350"/>
                <a:gd name="connsiteX236" fmla="*/ 3014435 w 14030783"/>
                <a:gd name="connsiteY236" fmla="*/ 1772151 h 9733350"/>
                <a:gd name="connsiteX237" fmla="*/ 2949235 w 14030783"/>
                <a:gd name="connsiteY237" fmla="*/ 1803335 h 9733350"/>
                <a:gd name="connsiteX238" fmla="*/ 2829379 w 14030783"/>
                <a:gd name="connsiteY238" fmla="*/ 1815581 h 9733350"/>
                <a:gd name="connsiteX239" fmla="*/ 2804998 w 14030783"/>
                <a:gd name="connsiteY239" fmla="*/ 1837580 h 9733350"/>
                <a:gd name="connsiteX240" fmla="*/ 2772682 w 14030783"/>
                <a:gd name="connsiteY240" fmla="*/ 1873751 h 9733350"/>
                <a:gd name="connsiteX241" fmla="*/ 2757942 w 14030783"/>
                <a:gd name="connsiteY241" fmla="*/ 1994174 h 9733350"/>
                <a:gd name="connsiteX242" fmla="*/ 2772001 w 14030783"/>
                <a:gd name="connsiteY242" fmla="*/ 2135236 h 9733350"/>
                <a:gd name="connsiteX243" fmla="*/ 2771547 w 14030783"/>
                <a:gd name="connsiteY243" fmla="*/ 2250895 h 9733350"/>
                <a:gd name="connsiteX244" fmla="*/ 2695121 w 14030783"/>
                <a:gd name="connsiteY244" fmla="*/ 2323694 h 9733350"/>
                <a:gd name="connsiteX245" fmla="*/ 2457904 w 14030783"/>
                <a:gd name="connsiteY245" fmla="*/ 2315643 h 9733350"/>
                <a:gd name="connsiteX246" fmla="*/ 2317749 w 14030783"/>
                <a:gd name="connsiteY246" fmla="*/ 2280151 h 9733350"/>
                <a:gd name="connsiteX247" fmla="*/ 2274207 w 14030783"/>
                <a:gd name="connsiteY247" fmla="*/ 2265637 h 9733350"/>
                <a:gd name="connsiteX248" fmla="*/ 2143578 w 14030783"/>
                <a:gd name="connsiteY248" fmla="*/ 2280151 h 9733350"/>
                <a:gd name="connsiteX249" fmla="*/ 2129064 w 14030783"/>
                <a:gd name="connsiteY249" fmla="*/ 2352723 h 9733350"/>
                <a:gd name="connsiteX250" fmla="*/ 2099808 w 14030783"/>
                <a:gd name="connsiteY250" fmla="*/ 2459086 h 9733350"/>
                <a:gd name="connsiteX251" fmla="*/ 2070553 w 14030783"/>
                <a:gd name="connsiteY251" fmla="*/ 2556376 h 9733350"/>
                <a:gd name="connsiteX252" fmla="*/ 2027464 w 14030783"/>
                <a:gd name="connsiteY252" fmla="*/ 2642782 h 9733350"/>
                <a:gd name="connsiteX253" fmla="*/ 2025309 w 14030783"/>
                <a:gd name="connsiteY253" fmla="*/ 2776018 h 9733350"/>
                <a:gd name="connsiteX254" fmla="*/ 2085295 w 14030783"/>
                <a:gd name="connsiteY254" fmla="*/ 2848136 h 9733350"/>
                <a:gd name="connsiteX255" fmla="*/ 2020093 w 14030783"/>
                <a:gd name="connsiteY255" fmla="*/ 2899276 h 9733350"/>
                <a:gd name="connsiteX256" fmla="*/ 1918493 w 14030783"/>
                <a:gd name="connsiteY256" fmla="*/ 2841899 h 9733350"/>
                <a:gd name="connsiteX257" fmla="*/ 1817348 w 14030783"/>
                <a:gd name="connsiteY257" fmla="*/ 2858568 h 9733350"/>
                <a:gd name="connsiteX258" fmla="*/ 1621064 w 14030783"/>
                <a:gd name="connsiteY258" fmla="*/ 2904266 h 9733350"/>
                <a:gd name="connsiteX259" fmla="*/ 1582510 w 14030783"/>
                <a:gd name="connsiteY259" fmla="*/ 2928758 h 9733350"/>
                <a:gd name="connsiteX260" fmla="*/ 1512773 w 14030783"/>
                <a:gd name="connsiteY260" fmla="*/ 2950643 h 9733350"/>
                <a:gd name="connsiteX261" fmla="*/ 1517309 w 14030783"/>
                <a:gd name="connsiteY261" fmla="*/ 3008473 h 9733350"/>
                <a:gd name="connsiteX262" fmla="*/ 1549173 w 14030783"/>
                <a:gd name="connsiteY262" fmla="*/ 3102476 h 9733350"/>
                <a:gd name="connsiteX263" fmla="*/ 1592716 w 14030783"/>
                <a:gd name="connsiteY263" fmla="*/ 3186726 h 9733350"/>
                <a:gd name="connsiteX264" fmla="*/ 1641135 w 14030783"/>
                <a:gd name="connsiteY264" fmla="*/ 3375300 h 9733350"/>
                <a:gd name="connsiteX265" fmla="*/ 1679235 w 14030783"/>
                <a:gd name="connsiteY265" fmla="*/ 3511031 h 9733350"/>
                <a:gd name="connsiteX266" fmla="*/ 1611766 w 14030783"/>
                <a:gd name="connsiteY266" fmla="*/ 3571696 h 9733350"/>
                <a:gd name="connsiteX267" fmla="*/ 1603941 w 14030783"/>
                <a:gd name="connsiteY267" fmla="*/ 3624537 h 9733350"/>
                <a:gd name="connsiteX268" fmla="*/ 1562554 w 14030783"/>
                <a:gd name="connsiteY268" fmla="*/ 3672956 h 9733350"/>
                <a:gd name="connsiteX269" fmla="*/ 1524454 w 14030783"/>
                <a:gd name="connsiteY269" fmla="*/ 3749156 h 9733350"/>
                <a:gd name="connsiteX270" fmla="*/ 1548492 w 14030783"/>
                <a:gd name="connsiteY270" fmla="*/ 3847694 h 9733350"/>
                <a:gd name="connsiteX271" fmla="*/ 1504949 w 14030783"/>
                <a:gd name="connsiteY271" fmla="*/ 3862208 h 9733350"/>
                <a:gd name="connsiteX272" fmla="*/ 1446892 w 14030783"/>
                <a:gd name="connsiteY272" fmla="*/ 3876723 h 9733350"/>
                <a:gd name="connsiteX273" fmla="*/ 1427615 w 14030783"/>
                <a:gd name="connsiteY273" fmla="*/ 3908360 h 9733350"/>
                <a:gd name="connsiteX274" fmla="*/ 1374548 w 14030783"/>
                <a:gd name="connsiteY274" fmla="*/ 3935233 h 9733350"/>
                <a:gd name="connsiteX275" fmla="*/ 1333386 w 14030783"/>
                <a:gd name="connsiteY275" fmla="*/ 3976168 h 9733350"/>
                <a:gd name="connsiteX276" fmla="*/ 1200149 w 14030783"/>
                <a:gd name="connsiteY276" fmla="*/ 4036380 h 9733350"/>
                <a:gd name="connsiteX277" fmla="*/ 1132114 w 14030783"/>
                <a:gd name="connsiteY277" fmla="*/ 4084458 h 9733350"/>
                <a:gd name="connsiteX278" fmla="*/ 1102858 w 14030783"/>
                <a:gd name="connsiteY278" fmla="*/ 4115642 h 9733350"/>
                <a:gd name="connsiteX279" fmla="*/ 1052398 w 14030783"/>
                <a:gd name="connsiteY279" fmla="*/ 4149660 h 9733350"/>
                <a:gd name="connsiteX280" fmla="*/ 996269 w 14030783"/>
                <a:gd name="connsiteY280" fmla="*/ 4178914 h 9733350"/>
                <a:gd name="connsiteX281" fmla="*/ 870857 w 14030783"/>
                <a:gd name="connsiteY281" fmla="*/ 4198645 h 9733350"/>
                <a:gd name="connsiteX282" fmla="*/ 759958 w 14030783"/>
                <a:gd name="connsiteY282" fmla="*/ 4199552 h 9733350"/>
                <a:gd name="connsiteX283" fmla="*/ 716642 w 14030783"/>
                <a:gd name="connsiteY283" fmla="*/ 4302854 h 9733350"/>
                <a:gd name="connsiteX284" fmla="*/ 648607 w 14030783"/>
                <a:gd name="connsiteY284" fmla="*/ 4384723 h 9733350"/>
                <a:gd name="connsiteX285" fmla="*/ 561521 w 14030783"/>
                <a:gd name="connsiteY285" fmla="*/ 4428266 h 9733350"/>
                <a:gd name="connsiteX286" fmla="*/ 474435 w 14030783"/>
                <a:gd name="connsiteY286" fmla="*/ 4413751 h 9733350"/>
                <a:gd name="connsiteX287" fmla="*/ 459921 w 14030783"/>
                <a:gd name="connsiteY287" fmla="*/ 4370208 h 9733350"/>
                <a:gd name="connsiteX288" fmla="*/ 416378 w 14030783"/>
                <a:gd name="connsiteY288" fmla="*/ 4341180 h 9733350"/>
                <a:gd name="connsiteX289" fmla="*/ 358321 w 14030783"/>
                <a:gd name="connsiteY289" fmla="*/ 4355694 h 9733350"/>
                <a:gd name="connsiteX290" fmla="*/ 300264 w 14030783"/>
                <a:gd name="connsiteY290" fmla="*/ 4399237 h 9733350"/>
                <a:gd name="connsiteX291" fmla="*/ 169635 w 14030783"/>
                <a:gd name="connsiteY291" fmla="*/ 4471808 h 9733350"/>
                <a:gd name="connsiteX292" fmla="*/ 103980 w 14030783"/>
                <a:gd name="connsiteY292" fmla="*/ 4546761 h 9733350"/>
                <a:gd name="connsiteX293" fmla="*/ 72571 w 14030783"/>
                <a:gd name="connsiteY293" fmla="*/ 4638610 h 9733350"/>
                <a:gd name="connsiteX294" fmla="*/ 453 w 14030783"/>
                <a:gd name="connsiteY294" fmla="*/ 4711181 h 9733350"/>
                <a:gd name="connsiteX295" fmla="*/ 52840 w 14030783"/>
                <a:gd name="connsiteY295" fmla="*/ 4780237 h 9733350"/>
                <a:gd name="connsiteX296" fmla="*/ 53521 w 14030783"/>
                <a:gd name="connsiteY296" fmla="*/ 4849180 h 9733350"/>
                <a:gd name="connsiteX297" fmla="*/ 111578 w 14030783"/>
                <a:gd name="connsiteY297" fmla="*/ 4863694 h 9733350"/>
                <a:gd name="connsiteX298" fmla="*/ 155121 w 14030783"/>
                <a:gd name="connsiteY298" fmla="*/ 4878208 h 9733350"/>
                <a:gd name="connsiteX299" fmla="*/ 256721 w 14030783"/>
                <a:gd name="connsiteY299" fmla="*/ 4979808 h 9733350"/>
                <a:gd name="connsiteX300" fmla="*/ 319086 w 14030783"/>
                <a:gd name="connsiteY300" fmla="*/ 5093542 h 9733350"/>
                <a:gd name="connsiteX301" fmla="*/ 304572 w 14030783"/>
                <a:gd name="connsiteY301" fmla="*/ 5289598 h 9733350"/>
                <a:gd name="connsiteX302" fmla="*/ 242207 w 14030783"/>
                <a:gd name="connsiteY302" fmla="*/ 5386208 h 9733350"/>
                <a:gd name="connsiteX303" fmla="*/ 300264 w 14030783"/>
                <a:gd name="connsiteY303" fmla="*/ 5415237 h 9733350"/>
                <a:gd name="connsiteX304" fmla="*/ 358321 w 14030783"/>
                <a:gd name="connsiteY304" fmla="*/ 5429751 h 9733350"/>
                <a:gd name="connsiteX305" fmla="*/ 401864 w 14030783"/>
                <a:gd name="connsiteY305" fmla="*/ 5458780 h 9733350"/>
                <a:gd name="connsiteX306" fmla="*/ 445407 w 14030783"/>
                <a:gd name="connsiteY306" fmla="*/ 5473294 h 9733350"/>
                <a:gd name="connsiteX307" fmla="*/ 567985 w 14030783"/>
                <a:gd name="connsiteY307" fmla="*/ 5517518 h 9733350"/>
                <a:gd name="connsiteX308" fmla="*/ 573201 w 14030783"/>
                <a:gd name="connsiteY308" fmla="*/ 5642703 h 9733350"/>
                <a:gd name="connsiteX309" fmla="*/ 587715 w 14030783"/>
                <a:gd name="connsiteY309" fmla="*/ 5734551 h 9733350"/>
                <a:gd name="connsiteX310" fmla="*/ 715282 w 14030783"/>
                <a:gd name="connsiteY310" fmla="*/ 5706656 h 9733350"/>
                <a:gd name="connsiteX311" fmla="*/ 754742 w 14030783"/>
                <a:gd name="connsiteY311" fmla="*/ 5759725 h 9733350"/>
                <a:gd name="connsiteX312" fmla="*/ 822778 w 14030783"/>
                <a:gd name="connsiteY312" fmla="*/ 5807123 h 9733350"/>
                <a:gd name="connsiteX313" fmla="*/ 982435 w 14030783"/>
                <a:gd name="connsiteY313" fmla="*/ 5821637 h 9733350"/>
                <a:gd name="connsiteX314" fmla="*/ 1061470 w 14030783"/>
                <a:gd name="connsiteY314" fmla="*/ 5851119 h 9733350"/>
                <a:gd name="connsiteX315" fmla="*/ 1064304 w 14030783"/>
                <a:gd name="connsiteY315" fmla="*/ 5920856 h 9733350"/>
                <a:gd name="connsiteX316" fmla="*/ 1069295 w 14030783"/>
                <a:gd name="connsiteY316" fmla="*/ 6020074 h 9733350"/>
                <a:gd name="connsiteX317" fmla="*/ 1156607 w 14030783"/>
                <a:gd name="connsiteY317" fmla="*/ 6082894 h 9733350"/>
                <a:gd name="connsiteX318" fmla="*/ 1214890 w 14030783"/>
                <a:gd name="connsiteY318" fmla="*/ 6111356 h 9733350"/>
                <a:gd name="connsiteX319" fmla="*/ 1229178 w 14030783"/>
                <a:gd name="connsiteY319" fmla="*/ 6184494 h 9733350"/>
                <a:gd name="connsiteX320" fmla="*/ 1185635 w 14030783"/>
                <a:gd name="connsiteY320" fmla="*/ 6213523 h 9733350"/>
                <a:gd name="connsiteX321" fmla="*/ 1207520 w 14030783"/>
                <a:gd name="connsiteY321" fmla="*/ 6383612 h 9733350"/>
                <a:gd name="connsiteX322" fmla="*/ 1265123 w 14030783"/>
                <a:gd name="connsiteY322" fmla="*/ 6472398 h 9733350"/>
                <a:gd name="connsiteX323" fmla="*/ 1313203 w 14030783"/>
                <a:gd name="connsiteY323" fmla="*/ 6564247 h 9733350"/>
                <a:gd name="connsiteX324" fmla="*/ 1265350 w 14030783"/>
                <a:gd name="connsiteY324" fmla="*/ 6646343 h 9733350"/>
                <a:gd name="connsiteX325" fmla="*/ 1163977 w 14030783"/>
                <a:gd name="connsiteY325" fmla="*/ 6605862 h 9733350"/>
                <a:gd name="connsiteX326" fmla="*/ 1142092 w 14030783"/>
                <a:gd name="connsiteY326" fmla="*/ 6677980 h 9733350"/>
                <a:gd name="connsiteX327" fmla="*/ 1176790 w 14030783"/>
                <a:gd name="connsiteY327" fmla="*/ 6763818 h 9733350"/>
                <a:gd name="connsiteX328" fmla="*/ 1173729 w 14030783"/>
                <a:gd name="connsiteY328" fmla="*/ 6866438 h 9733350"/>
                <a:gd name="connsiteX329" fmla="*/ 1188697 w 14030783"/>
                <a:gd name="connsiteY329" fmla="*/ 6950463 h 9733350"/>
                <a:gd name="connsiteX330" fmla="*/ 1248909 w 14030783"/>
                <a:gd name="connsiteY330" fmla="*/ 7016798 h 9733350"/>
                <a:gd name="connsiteX331" fmla="*/ 1405503 w 14030783"/>
                <a:gd name="connsiteY331" fmla="*/ 7099348 h 9733350"/>
                <a:gd name="connsiteX332" fmla="*/ 1487827 w 14030783"/>
                <a:gd name="connsiteY332" fmla="*/ 7152416 h 9733350"/>
                <a:gd name="connsiteX333" fmla="*/ 1569470 w 14030783"/>
                <a:gd name="connsiteY333" fmla="*/ 7207864 h 9733350"/>
                <a:gd name="connsiteX334" fmla="*/ 1650092 w 14030783"/>
                <a:gd name="connsiteY334" fmla="*/ 7258551 h 9733350"/>
                <a:gd name="connsiteX335" fmla="*/ 1693635 w 14030783"/>
                <a:gd name="connsiteY335" fmla="*/ 7273066 h 9733350"/>
                <a:gd name="connsiteX336" fmla="*/ 1780721 w 14030783"/>
                <a:gd name="connsiteY336" fmla="*/ 7316608 h 9733350"/>
                <a:gd name="connsiteX337" fmla="*/ 1853292 w 14030783"/>
                <a:gd name="connsiteY337" fmla="*/ 7244037 h 9733350"/>
                <a:gd name="connsiteX338" fmla="*/ 1968726 w 14030783"/>
                <a:gd name="connsiteY338" fmla="*/ 7246645 h 9733350"/>
                <a:gd name="connsiteX339" fmla="*/ 1995827 w 14030783"/>
                <a:gd name="connsiteY339" fmla="*/ 7314681 h 9733350"/>
                <a:gd name="connsiteX340" fmla="*/ 2082914 w 14030783"/>
                <a:gd name="connsiteY340" fmla="*/ 7343710 h 9733350"/>
                <a:gd name="connsiteX341" fmla="*/ 2172607 w 14030783"/>
                <a:gd name="connsiteY341" fmla="*/ 7384644 h 9733350"/>
                <a:gd name="connsiteX342" fmla="*/ 2224540 w 14030783"/>
                <a:gd name="connsiteY342" fmla="*/ 7418662 h 9733350"/>
                <a:gd name="connsiteX343" fmla="*/ 2249714 w 14030783"/>
                <a:gd name="connsiteY343" fmla="*/ 7435785 h 9733350"/>
                <a:gd name="connsiteX344" fmla="*/ 2262301 w 14030783"/>
                <a:gd name="connsiteY344" fmla="*/ 7467421 h 9733350"/>
                <a:gd name="connsiteX345" fmla="*/ 2298359 w 14030783"/>
                <a:gd name="connsiteY345" fmla="*/ 7497243 h 9733350"/>
                <a:gd name="connsiteX346" fmla="*/ 2324893 w 14030783"/>
                <a:gd name="connsiteY346" fmla="*/ 7512892 h 9733350"/>
                <a:gd name="connsiteX347" fmla="*/ 2450986 w 14030783"/>
                <a:gd name="connsiteY347" fmla="*/ 7491687 h 9733350"/>
                <a:gd name="connsiteX348" fmla="*/ 2482623 w 14030783"/>
                <a:gd name="connsiteY348" fmla="*/ 7614037 h 9733350"/>
                <a:gd name="connsiteX349" fmla="*/ 2535464 w 14030783"/>
                <a:gd name="connsiteY349" fmla="*/ 7650437 h 9733350"/>
                <a:gd name="connsiteX350" fmla="*/ 2622549 w 14030783"/>
                <a:gd name="connsiteY350" fmla="*/ 7679466 h 9733350"/>
                <a:gd name="connsiteX351" fmla="*/ 2682760 w 14030783"/>
                <a:gd name="connsiteY351" fmla="*/ 7737069 h 9733350"/>
                <a:gd name="connsiteX352" fmla="*/ 2791278 w 14030783"/>
                <a:gd name="connsiteY352" fmla="*/ 7739905 h 9733350"/>
                <a:gd name="connsiteX353" fmla="*/ 2847408 w 14030783"/>
                <a:gd name="connsiteY353" fmla="*/ 7809868 h 9733350"/>
                <a:gd name="connsiteX354" fmla="*/ 2927349 w 14030783"/>
                <a:gd name="connsiteY354" fmla="*/ 7802950 h 9733350"/>
                <a:gd name="connsiteX355" fmla="*/ 3007065 w 14030783"/>
                <a:gd name="connsiteY355" fmla="*/ 7834133 h 9733350"/>
                <a:gd name="connsiteX356" fmla="*/ 3145064 w 14030783"/>
                <a:gd name="connsiteY356" fmla="*/ 7839123 h 9733350"/>
                <a:gd name="connsiteX357" fmla="*/ 3254035 w 14030783"/>
                <a:gd name="connsiteY357" fmla="*/ 7877223 h 9733350"/>
                <a:gd name="connsiteX358" fmla="*/ 3367314 w 14030783"/>
                <a:gd name="connsiteY358" fmla="*/ 7838669 h 9733350"/>
                <a:gd name="connsiteX359" fmla="*/ 3456780 w 14030783"/>
                <a:gd name="connsiteY359" fmla="*/ 7815311 h 9733350"/>
                <a:gd name="connsiteX360" fmla="*/ 3480820 w 14030783"/>
                <a:gd name="connsiteY360" fmla="*/ 7873367 h 9733350"/>
                <a:gd name="connsiteX361" fmla="*/ 3490571 w 14030783"/>
                <a:gd name="connsiteY361" fmla="*/ 7919292 h 9733350"/>
                <a:gd name="connsiteX362" fmla="*/ 3512229 w 14030783"/>
                <a:gd name="connsiteY362" fmla="*/ 7977348 h 9733350"/>
                <a:gd name="connsiteX363" fmla="*/ 3546247 w 14030783"/>
                <a:gd name="connsiteY363" fmla="*/ 8018283 h 9733350"/>
                <a:gd name="connsiteX364" fmla="*/ 3609521 w 14030783"/>
                <a:gd name="connsiteY364" fmla="*/ 8013294 h 9733350"/>
                <a:gd name="connsiteX365" fmla="*/ 3624035 w 14030783"/>
                <a:gd name="connsiteY365" fmla="*/ 7897180 h 9733350"/>
                <a:gd name="connsiteX366" fmla="*/ 3703977 w 14030783"/>
                <a:gd name="connsiteY366" fmla="*/ 7829825 h 9733350"/>
                <a:gd name="connsiteX367" fmla="*/ 3747973 w 14030783"/>
                <a:gd name="connsiteY367" fmla="*/ 7782426 h 9733350"/>
                <a:gd name="connsiteX368" fmla="*/ 3882004 w 14030783"/>
                <a:gd name="connsiteY368" fmla="*/ 7837422 h 9733350"/>
                <a:gd name="connsiteX369" fmla="*/ 4030435 w 14030783"/>
                <a:gd name="connsiteY369" fmla="*/ 7868151 h 9733350"/>
                <a:gd name="connsiteX370" fmla="*/ 4110377 w 14030783"/>
                <a:gd name="connsiteY370" fmla="*/ 7830051 h 9733350"/>
                <a:gd name="connsiteX371" fmla="*/ 4146323 w 14030783"/>
                <a:gd name="connsiteY371" fmla="*/ 7916683 h 9733350"/>
                <a:gd name="connsiteX372" fmla="*/ 4196555 w 14030783"/>
                <a:gd name="connsiteY372" fmla="*/ 7957845 h 9733350"/>
                <a:gd name="connsiteX373" fmla="*/ 4261757 w 14030783"/>
                <a:gd name="connsiteY373" fmla="*/ 8023500 h 9733350"/>
                <a:gd name="connsiteX374" fmla="*/ 4252685 w 14030783"/>
                <a:gd name="connsiteY374" fmla="*/ 8088474 h 9733350"/>
                <a:gd name="connsiteX375" fmla="*/ 4277178 w 14030783"/>
                <a:gd name="connsiteY375" fmla="*/ 8143923 h 9733350"/>
                <a:gd name="connsiteX376" fmla="*/ 4436835 w 14030783"/>
                <a:gd name="connsiteY376" fmla="*/ 8114894 h 9733350"/>
                <a:gd name="connsiteX377" fmla="*/ 4565310 w 14030783"/>
                <a:gd name="connsiteY377" fmla="*/ 8074186 h 9733350"/>
                <a:gd name="connsiteX378" fmla="*/ 4639128 w 14030783"/>
                <a:gd name="connsiteY378" fmla="*/ 8078268 h 9733350"/>
                <a:gd name="connsiteX379" fmla="*/ 4712607 w 14030783"/>
                <a:gd name="connsiteY379" fmla="*/ 8042323 h 9733350"/>
                <a:gd name="connsiteX380" fmla="*/ 4741635 w 14030783"/>
                <a:gd name="connsiteY380" fmla="*/ 7998780 h 9733350"/>
                <a:gd name="connsiteX381" fmla="*/ 4756149 w 14030783"/>
                <a:gd name="connsiteY381" fmla="*/ 7955237 h 9733350"/>
                <a:gd name="connsiteX382" fmla="*/ 4843235 w 14030783"/>
                <a:gd name="connsiteY382" fmla="*/ 7926208 h 9733350"/>
                <a:gd name="connsiteX383" fmla="*/ 4877480 w 14030783"/>
                <a:gd name="connsiteY383" fmla="*/ 7899788 h 9733350"/>
                <a:gd name="connsiteX384" fmla="*/ 4933609 w 14030783"/>
                <a:gd name="connsiteY384" fmla="*/ 7870760 h 9733350"/>
                <a:gd name="connsiteX385" fmla="*/ 4986224 w 14030783"/>
                <a:gd name="connsiteY385" fmla="*/ 7834360 h 9733350"/>
                <a:gd name="connsiteX386" fmla="*/ 5104492 w 14030783"/>
                <a:gd name="connsiteY386" fmla="*/ 7762242 h 9733350"/>
                <a:gd name="connsiteX387" fmla="*/ 5249635 w 14030783"/>
                <a:gd name="connsiteY387" fmla="*/ 7810094 h 9733350"/>
                <a:gd name="connsiteX388" fmla="*/ 5336721 w 14030783"/>
                <a:gd name="connsiteY388" fmla="*/ 7868151 h 9733350"/>
                <a:gd name="connsiteX389" fmla="*/ 5423807 w 14030783"/>
                <a:gd name="connsiteY389" fmla="*/ 7853637 h 9733350"/>
                <a:gd name="connsiteX390" fmla="*/ 5467349 w 14030783"/>
                <a:gd name="connsiteY390" fmla="*/ 7824608 h 9733350"/>
                <a:gd name="connsiteX391" fmla="*/ 5553754 w 14030783"/>
                <a:gd name="connsiteY391" fmla="*/ 7707700 h 9733350"/>
                <a:gd name="connsiteX392" fmla="*/ 5602741 w 14030783"/>
                <a:gd name="connsiteY392" fmla="*/ 7784127 h 9733350"/>
                <a:gd name="connsiteX393" fmla="*/ 5641521 w 14030783"/>
                <a:gd name="connsiteY393" fmla="*/ 7839123 h 9733350"/>
                <a:gd name="connsiteX394" fmla="*/ 5656035 w 14030783"/>
                <a:gd name="connsiteY394" fmla="*/ 7882666 h 9733350"/>
                <a:gd name="connsiteX395" fmla="*/ 5745276 w 14030783"/>
                <a:gd name="connsiteY395" fmla="*/ 7945712 h 9733350"/>
                <a:gd name="connsiteX396" fmla="*/ 5770222 w 14030783"/>
                <a:gd name="connsiteY396" fmla="*/ 7985400 h 9733350"/>
                <a:gd name="connsiteX397" fmla="*/ 5766480 w 14030783"/>
                <a:gd name="connsiteY397" fmla="*/ 8064435 h 9733350"/>
                <a:gd name="connsiteX398" fmla="*/ 5771016 w 14030783"/>
                <a:gd name="connsiteY398" fmla="*/ 8127026 h 9733350"/>
                <a:gd name="connsiteX399" fmla="*/ 5778386 w 14030783"/>
                <a:gd name="connsiteY399" fmla="*/ 8206742 h 9733350"/>
                <a:gd name="connsiteX400" fmla="*/ 5776458 w 14030783"/>
                <a:gd name="connsiteY400" fmla="*/ 8296210 h 9733350"/>
                <a:gd name="connsiteX401" fmla="*/ 5730989 w 14030783"/>
                <a:gd name="connsiteY401" fmla="*/ 8373317 h 9733350"/>
                <a:gd name="connsiteX402" fmla="*/ 5641521 w 14030783"/>
                <a:gd name="connsiteY402" fmla="*/ 8419694 h 9733350"/>
                <a:gd name="connsiteX403" fmla="*/ 5612492 w 14030783"/>
                <a:gd name="connsiteY403" fmla="*/ 8463237 h 9733350"/>
                <a:gd name="connsiteX404" fmla="*/ 5597978 w 14030783"/>
                <a:gd name="connsiteY404" fmla="*/ 8506780 h 9733350"/>
                <a:gd name="connsiteX405" fmla="*/ 5510892 w 14030783"/>
                <a:gd name="connsiteY405" fmla="*/ 8593866 h 9733350"/>
                <a:gd name="connsiteX406" fmla="*/ 5496378 w 14030783"/>
                <a:gd name="connsiteY406" fmla="*/ 8637408 h 9733350"/>
                <a:gd name="connsiteX407" fmla="*/ 5558744 w 14030783"/>
                <a:gd name="connsiteY407" fmla="*/ 8763501 h 9733350"/>
                <a:gd name="connsiteX408" fmla="*/ 5516109 w 14030783"/>
                <a:gd name="connsiteY408" fmla="*/ 8857277 h 9733350"/>
                <a:gd name="connsiteX409" fmla="*/ 5658303 w 14030783"/>
                <a:gd name="connsiteY409" fmla="*/ 8835506 h 9733350"/>
                <a:gd name="connsiteX410" fmla="*/ 5750491 w 14030783"/>
                <a:gd name="connsiteY410" fmla="*/ 8809426 h 9733350"/>
                <a:gd name="connsiteX411" fmla="*/ 5815692 w 14030783"/>
                <a:gd name="connsiteY411" fmla="*/ 8795591 h 9733350"/>
                <a:gd name="connsiteX412" fmla="*/ 5787798 w 14030783"/>
                <a:gd name="connsiteY412" fmla="*/ 8867482 h 9733350"/>
                <a:gd name="connsiteX413" fmla="*/ 5786890 w 14030783"/>
                <a:gd name="connsiteY413" fmla="*/ 8898666 h 9733350"/>
                <a:gd name="connsiteX414" fmla="*/ 5786664 w 14030783"/>
                <a:gd name="connsiteY414" fmla="*/ 8942208 h 9733350"/>
                <a:gd name="connsiteX415" fmla="*/ 5815692 w 14030783"/>
                <a:gd name="connsiteY415" fmla="*/ 9029294 h 9733350"/>
                <a:gd name="connsiteX416" fmla="*/ 5868760 w 14030783"/>
                <a:gd name="connsiteY416" fmla="*/ 9075899 h 9733350"/>
                <a:gd name="connsiteX417" fmla="*/ 5921828 w 14030783"/>
                <a:gd name="connsiteY417" fmla="*/ 9109463 h 9733350"/>
                <a:gd name="connsiteX418" fmla="*/ 5946321 w 14030783"/>
                <a:gd name="connsiteY418" fmla="*/ 9159923 h 9733350"/>
                <a:gd name="connsiteX419" fmla="*/ 5902778 w 14030783"/>
                <a:gd name="connsiteY419" fmla="*/ 9261523 h 9733350"/>
                <a:gd name="connsiteX420" fmla="*/ 6062435 w 14030783"/>
                <a:gd name="connsiteY420" fmla="*/ 9348608 h 9733350"/>
                <a:gd name="connsiteX421" fmla="*/ 6076949 w 14030783"/>
                <a:gd name="connsiteY421" fmla="*/ 9392151 h 9733350"/>
                <a:gd name="connsiteX422" fmla="*/ 6105978 w 14030783"/>
                <a:gd name="connsiteY422" fmla="*/ 9435694 h 9733350"/>
                <a:gd name="connsiteX423" fmla="*/ 6172653 w 14030783"/>
                <a:gd name="connsiteY423" fmla="*/ 9466537 h 9733350"/>
                <a:gd name="connsiteX424" fmla="*/ 6308384 w 14030783"/>
                <a:gd name="connsiteY424" fmla="*/ 9402243 h 9733350"/>
                <a:gd name="connsiteX425" fmla="*/ 6338207 w 14030783"/>
                <a:gd name="connsiteY425" fmla="*/ 9435694 h 9733350"/>
                <a:gd name="connsiteX426" fmla="*/ 6352721 w 14030783"/>
                <a:gd name="connsiteY426" fmla="*/ 9479237 h 9733350"/>
                <a:gd name="connsiteX427" fmla="*/ 6386739 w 14030783"/>
                <a:gd name="connsiteY427" fmla="*/ 9522326 h 9733350"/>
                <a:gd name="connsiteX428" fmla="*/ 6444569 w 14030783"/>
                <a:gd name="connsiteY428" fmla="*/ 9551355 h 9733350"/>
                <a:gd name="connsiteX429" fmla="*/ 6469061 w 14030783"/>
                <a:gd name="connsiteY429" fmla="*/ 9505885 h 9733350"/>
                <a:gd name="connsiteX430" fmla="*/ 6468835 w 14030783"/>
                <a:gd name="connsiteY430" fmla="*/ 9377637 h 9733350"/>
                <a:gd name="connsiteX431" fmla="*/ 6439807 w 14030783"/>
                <a:gd name="connsiteY431" fmla="*/ 9276037 h 9733350"/>
                <a:gd name="connsiteX432" fmla="*/ 6483349 w 14030783"/>
                <a:gd name="connsiteY432" fmla="*/ 9232494 h 9733350"/>
                <a:gd name="connsiteX433" fmla="*/ 6526892 w 14030783"/>
                <a:gd name="connsiteY433" fmla="*/ 9217980 h 9733350"/>
                <a:gd name="connsiteX434" fmla="*/ 6596516 w 14030783"/>
                <a:gd name="connsiteY434" fmla="*/ 9221268 h 9733350"/>
                <a:gd name="connsiteX435" fmla="*/ 6675097 w 14030783"/>
                <a:gd name="connsiteY435" fmla="*/ 9164118 h 9733350"/>
                <a:gd name="connsiteX436" fmla="*/ 6776243 w 14030783"/>
                <a:gd name="connsiteY436" fmla="*/ 9220135 h 9733350"/>
                <a:gd name="connsiteX437" fmla="*/ 6802664 w 14030783"/>
                <a:gd name="connsiteY437" fmla="*/ 9159923 h 9733350"/>
                <a:gd name="connsiteX438" fmla="*/ 6867638 w 14030783"/>
                <a:gd name="connsiteY438" fmla="*/ 9177045 h 9733350"/>
                <a:gd name="connsiteX439" fmla="*/ 6909027 w 14030783"/>
                <a:gd name="connsiteY439" fmla="*/ 9201311 h 9733350"/>
                <a:gd name="connsiteX440" fmla="*/ 6991349 w 14030783"/>
                <a:gd name="connsiteY440" fmla="*/ 9203466 h 9733350"/>
                <a:gd name="connsiteX441" fmla="*/ 7063921 w 14030783"/>
                <a:gd name="connsiteY441" fmla="*/ 9116380 h 9733350"/>
                <a:gd name="connsiteX442" fmla="*/ 7141028 w 14030783"/>
                <a:gd name="connsiteY442" fmla="*/ 9135204 h 9733350"/>
                <a:gd name="connsiteX443" fmla="*/ 7209064 w 14030783"/>
                <a:gd name="connsiteY443" fmla="*/ 9072837 h 9733350"/>
                <a:gd name="connsiteX444" fmla="*/ 7235939 w 14030783"/>
                <a:gd name="connsiteY444" fmla="*/ 9044036 h 9733350"/>
                <a:gd name="connsiteX445" fmla="*/ 7275172 w 14030783"/>
                <a:gd name="connsiteY445" fmla="*/ 9018862 h 9733350"/>
                <a:gd name="connsiteX446" fmla="*/ 7310436 w 14030783"/>
                <a:gd name="connsiteY446" fmla="*/ 9059004 h 9733350"/>
                <a:gd name="connsiteX447" fmla="*/ 7346609 w 14030783"/>
                <a:gd name="connsiteY447" fmla="*/ 9104927 h 9733350"/>
                <a:gd name="connsiteX448" fmla="*/ 7382328 w 14030783"/>
                <a:gd name="connsiteY448" fmla="*/ 9154593 h 9733350"/>
                <a:gd name="connsiteX449" fmla="*/ 7499349 w 14030783"/>
                <a:gd name="connsiteY449" fmla="*/ 9159923 h 9733350"/>
                <a:gd name="connsiteX450" fmla="*/ 7586435 w 14030783"/>
                <a:gd name="connsiteY450" fmla="*/ 9174437 h 9733350"/>
                <a:gd name="connsiteX451" fmla="*/ 7600949 w 14030783"/>
                <a:gd name="connsiteY451" fmla="*/ 9348608 h 9733350"/>
                <a:gd name="connsiteX452" fmla="*/ 7673521 w 14030783"/>
                <a:gd name="connsiteY452" fmla="*/ 9363123 h 9733350"/>
                <a:gd name="connsiteX453" fmla="*/ 7760607 w 14030783"/>
                <a:gd name="connsiteY453" fmla="*/ 9392151 h 9733350"/>
                <a:gd name="connsiteX454" fmla="*/ 7847692 w 14030783"/>
                <a:gd name="connsiteY454" fmla="*/ 9421180 h 9733350"/>
                <a:gd name="connsiteX455" fmla="*/ 7891235 w 14030783"/>
                <a:gd name="connsiteY455" fmla="*/ 9435694 h 9733350"/>
                <a:gd name="connsiteX456" fmla="*/ 7934778 w 14030783"/>
                <a:gd name="connsiteY456" fmla="*/ 9392151 h 9733350"/>
                <a:gd name="connsiteX457" fmla="*/ 7978321 w 14030783"/>
                <a:gd name="connsiteY457" fmla="*/ 9377637 h 9733350"/>
                <a:gd name="connsiteX458" fmla="*/ 8001453 w 14030783"/>
                <a:gd name="connsiteY458" fmla="*/ 9342712 h 9733350"/>
                <a:gd name="connsiteX459" fmla="*/ 8044315 w 14030783"/>
                <a:gd name="connsiteY459" fmla="*/ 9330806 h 9733350"/>
                <a:gd name="connsiteX460" fmla="*/ 8103847 w 14030783"/>
                <a:gd name="connsiteY460" fmla="*/ 9392719 h 9733350"/>
                <a:gd name="connsiteX461" fmla="*/ 8207942 w 14030783"/>
                <a:gd name="connsiteY461" fmla="*/ 9432632 h 9733350"/>
                <a:gd name="connsiteX462" fmla="*/ 8253866 w 14030783"/>
                <a:gd name="connsiteY462" fmla="*/ 9387956 h 9733350"/>
                <a:gd name="connsiteX463" fmla="*/ 8294347 w 14030783"/>
                <a:gd name="connsiteY463" fmla="*/ 9397141 h 9733350"/>
                <a:gd name="connsiteX464" fmla="*/ 8337890 w 14030783"/>
                <a:gd name="connsiteY464" fmla="*/ 9433540 h 9733350"/>
                <a:gd name="connsiteX465" fmla="*/ 8356259 w 14030783"/>
                <a:gd name="connsiteY465" fmla="*/ 9480825 h 9733350"/>
                <a:gd name="connsiteX466" fmla="*/ 8333808 w 14030783"/>
                <a:gd name="connsiteY466" fmla="*/ 9514956 h 9733350"/>
                <a:gd name="connsiteX467" fmla="*/ 8315778 w 14030783"/>
                <a:gd name="connsiteY467" fmla="*/ 9599887 h 9733350"/>
                <a:gd name="connsiteX468" fmla="*/ 8348095 w 14030783"/>
                <a:gd name="connsiteY468" fmla="*/ 9680736 h 9733350"/>
                <a:gd name="connsiteX469" fmla="*/ 8389257 w 14030783"/>
                <a:gd name="connsiteY469" fmla="*/ 9733350 h 9733350"/>
                <a:gd name="connsiteX470" fmla="*/ 8428264 w 14030783"/>
                <a:gd name="connsiteY470" fmla="*/ 9725980 h 9733350"/>
                <a:gd name="connsiteX471" fmla="*/ 8425202 w 14030783"/>
                <a:gd name="connsiteY471" fmla="*/ 9677901 h 9733350"/>
                <a:gd name="connsiteX472" fmla="*/ 8399235 w 14030783"/>
                <a:gd name="connsiteY472" fmla="*/ 9638894 h 9733350"/>
                <a:gd name="connsiteX473" fmla="*/ 8389937 w 14030783"/>
                <a:gd name="connsiteY473" fmla="*/ 9566776 h 9733350"/>
                <a:gd name="connsiteX474" fmla="*/ 8409214 w 14030783"/>
                <a:gd name="connsiteY474" fmla="*/ 9523007 h 9733350"/>
                <a:gd name="connsiteX475" fmla="*/ 8434841 w 14030783"/>
                <a:gd name="connsiteY475" fmla="*/ 9471300 h 9733350"/>
                <a:gd name="connsiteX476" fmla="*/ 8468178 w 14030783"/>
                <a:gd name="connsiteY476" fmla="*/ 9478443 h 9733350"/>
                <a:gd name="connsiteX477" fmla="*/ 8534853 w 14030783"/>
                <a:gd name="connsiteY477" fmla="*/ 9468918 h 9733350"/>
                <a:gd name="connsiteX478" fmla="*/ 8592684 w 14030783"/>
                <a:gd name="connsiteY478" fmla="*/ 9448508 h 9733350"/>
                <a:gd name="connsiteX479" fmla="*/ 8675007 w 14030783"/>
                <a:gd name="connsiteY479" fmla="*/ 9423788 h 9733350"/>
                <a:gd name="connsiteX480" fmla="*/ 8734991 w 14030783"/>
                <a:gd name="connsiteY480" fmla="*/ 9411200 h 9733350"/>
                <a:gd name="connsiteX481" fmla="*/ 8730116 w 14030783"/>
                <a:gd name="connsiteY481" fmla="*/ 9371287 h 9733350"/>
                <a:gd name="connsiteX482" fmla="*/ 8753928 w 14030783"/>
                <a:gd name="connsiteY482" fmla="*/ 9352237 h 9733350"/>
                <a:gd name="connsiteX483" fmla="*/ 8782503 w 14030783"/>
                <a:gd name="connsiteY483" fmla="*/ 9354618 h 9733350"/>
                <a:gd name="connsiteX484" fmla="*/ 8849178 w 14030783"/>
                <a:gd name="connsiteY484" fmla="*/ 9377637 h 9733350"/>
                <a:gd name="connsiteX485" fmla="*/ 8894876 w 14030783"/>
                <a:gd name="connsiteY485" fmla="*/ 9307900 h 9733350"/>
                <a:gd name="connsiteX486" fmla="*/ 8942047 w 14030783"/>
                <a:gd name="connsiteY486" fmla="*/ 9309375 h 9733350"/>
                <a:gd name="connsiteX487" fmla="*/ 8980147 w 14030783"/>
                <a:gd name="connsiteY487" fmla="*/ 9352237 h 9733350"/>
                <a:gd name="connsiteX488" fmla="*/ 9023009 w 14030783"/>
                <a:gd name="connsiteY488" fmla="*/ 9316518 h 9733350"/>
                <a:gd name="connsiteX489" fmla="*/ 9064511 w 14030783"/>
                <a:gd name="connsiteY489" fmla="*/ 9259595 h 9733350"/>
                <a:gd name="connsiteX490" fmla="*/ 9124723 w 14030783"/>
                <a:gd name="connsiteY490" fmla="*/ 9273429 h 9733350"/>
                <a:gd name="connsiteX491" fmla="*/ 9163503 w 14030783"/>
                <a:gd name="connsiteY491" fmla="*/ 9233175 h 9733350"/>
                <a:gd name="connsiteX492" fmla="*/ 9168266 w 14030783"/>
                <a:gd name="connsiteY492" fmla="*/ 9181581 h 9733350"/>
                <a:gd name="connsiteX493" fmla="*/ 9199222 w 14030783"/>
                <a:gd name="connsiteY493" fmla="*/ 9128400 h 9733350"/>
                <a:gd name="connsiteX494" fmla="*/ 9242084 w 14030783"/>
                <a:gd name="connsiteY494" fmla="*/ 9152212 h 9733350"/>
                <a:gd name="connsiteX495" fmla="*/ 9285174 w 14030783"/>
                <a:gd name="connsiteY495" fmla="*/ 9192013 h 9733350"/>
                <a:gd name="connsiteX496" fmla="*/ 9344478 w 14030783"/>
                <a:gd name="connsiteY496" fmla="*/ 9154593 h 9733350"/>
                <a:gd name="connsiteX497" fmla="*/ 9438367 w 14030783"/>
                <a:gd name="connsiteY497" fmla="*/ 9127266 h 9733350"/>
                <a:gd name="connsiteX498" fmla="*/ 9496878 w 14030783"/>
                <a:gd name="connsiteY498" fmla="*/ 9126018 h 9733350"/>
                <a:gd name="connsiteX499" fmla="*/ 9557316 w 14030783"/>
                <a:gd name="connsiteY499" fmla="*/ 9100844 h 9733350"/>
                <a:gd name="connsiteX500" fmla="*/ 9613446 w 14030783"/>
                <a:gd name="connsiteY500" fmla="*/ 9121369 h 9733350"/>
                <a:gd name="connsiteX501" fmla="*/ 9691007 w 14030783"/>
                <a:gd name="connsiteY501" fmla="*/ 9101866 h 9733350"/>
                <a:gd name="connsiteX502" fmla="*/ 9792153 w 14030783"/>
                <a:gd name="connsiteY502" fmla="*/ 9090300 h 9733350"/>
                <a:gd name="connsiteX503" fmla="*/ 9854973 w 14030783"/>
                <a:gd name="connsiteY503" fmla="*/ 9046189 h 9733350"/>
                <a:gd name="connsiteX504" fmla="*/ 9842159 w 14030783"/>
                <a:gd name="connsiteY504" fmla="*/ 9004575 h 9733350"/>
                <a:gd name="connsiteX505" fmla="*/ 9858034 w 14030783"/>
                <a:gd name="connsiteY505" fmla="*/ 8976906 h 9733350"/>
                <a:gd name="connsiteX506" fmla="*/ 9911216 w 14030783"/>
                <a:gd name="connsiteY506" fmla="*/ 8976000 h 9733350"/>
                <a:gd name="connsiteX507" fmla="*/ 9932534 w 14030783"/>
                <a:gd name="connsiteY507" fmla="*/ 8926673 h 9733350"/>
                <a:gd name="connsiteX508" fmla="*/ 9981519 w 14030783"/>
                <a:gd name="connsiteY508" fmla="*/ 8899345 h 9733350"/>
                <a:gd name="connsiteX509" fmla="*/ 10063162 w 14030783"/>
                <a:gd name="connsiteY509" fmla="*/ 8846279 h 9733350"/>
                <a:gd name="connsiteX510" fmla="*/ 10140723 w 14030783"/>
                <a:gd name="connsiteY510" fmla="*/ 8797973 h 9733350"/>
                <a:gd name="connsiteX511" fmla="*/ 10169524 w 14030783"/>
                <a:gd name="connsiteY511" fmla="*/ 8763955 h 9733350"/>
                <a:gd name="connsiteX512" fmla="*/ 10138795 w 14030783"/>
                <a:gd name="connsiteY512" fmla="*/ 8714969 h 9733350"/>
                <a:gd name="connsiteX513" fmla="*/ 10178256 w 14030783"/>
                <a:gd name="connsiteY513" fmla="*/ 8678797 h 9733350"/>
                <a:gd name="connsiteX514" fmla="*/ 10238467 w 14030783"/>
                <a:gd name="connsiteY514" fmla="*/ 8659520 h 9733350"/>
                <a:gd name="connsiteX515" fmla="*/ 10291535 w 14030783"/>
                <a:gd name="connsiteY515" fmla="*/ 8637862 h 9733350"/>
                <a:gd name="connsiteX516" fmla="*/ 10332470 w 14030783"/>
                <a:gd name="connsiteY516" fmla="*/ 8606225 h 9733350"/>
                <a:gd name="connsiteX517" fmla="*/ 10389847 w 14030783"/>
                <a:gd name="connsiteY517" fmla="*/ 8528325 h 9733350"/>
                <a:gd name="connsiteX518" fmla="*/ 10402207 w 14030783"/>
                <a:gd name="connsiteY518" fmla="*/ 8521294 h 9733350"/>
                <a:gd name="connsiteX519" fmla="*/ 10436905 w 14030783"/>
                <a:gd name="connsiteY519" fmla="*/ 8475597 h 9733350"/>
                <a:gd name="connsiteX520" fmla="*/ 10475232 w 14030783"/>
                <a:gd name="connsiteY520" fmla="*/ 8439198 h 9733350"/>
                <a:gd name="connsiteX521" fmla="*/ 10518321 w 14030783"/>
                <a:gd name="connsiteY521" fmla="*/ 8390666 h 9733350"/>
                <a:gd name="connsiteX522" fmla="*/ 10533516 w 14030783"/>
                <a:gd name="connsiteY522" fmla="*/ 8303580 h 9733350"/>
                <a:gd name="connsiteX523" fmla="*/ 10538052 w 14030783"/>
                <a:gd name="connsiteY523" fmla="*/ 8243142 h 9733350"/>
                <a:gd name="connsiteX524" fmla="*/ 10520816 w 14030783"/>
                <a:gd name="connsiteY524" fmla="*/ 8166375 h 9733350"/>
                <a:gd name="connsiteX525" fmla="*/ 10561864 w 14030783"/>
                <a:gd name="connsiteY525" fmla="*/ 8112966 h 9733350"/>
                <a:gd name="connsiteX526" fmla="*/ 10605407 w 14030783"/>
                <a:gd name="connsiteY526" fmla="*/ 8114894 h 9733350"/>
                <a:gd name="connsiteX527" fmla="*/ 10666072 w 14030783"/>
                <a:gd name="connsiteY527" fmla="*/ 8097999 h 9733350"/>
                <a:gd name="connsiteX528" fmla="*/ 10693627 w 14030783"/>
                <a:gd name="connsiteY528" fmla="*/ 8020892 h 9733350"/>
                <a:gd name="connsiteX529" fmla="*/ 10735128 w 14030783"/>
                <a:gd name="connsiteY529" fmla="*/ 7990162 h 9733350"/>
                <a:gd name="connsiteX530" fmla="*/ 10813823 w 14030783"/>
                <a:gd name="connsiteY530" fmla="*/ 7890263 h 9733350"/>
                <a:gd name="connsiteX531" fmla="*/ 10845233 w 14030783"/>
                <a:gd name="connsiteY531" fmla="*/ 7800569 h 9733350"/>
                <a:gd name="connsiteX532" fmla="*/ 10886394 w 14030783"/>
                <a:gd name="connsiteY532" fmla="*/ 7740811 h 9733350"/>
                <a:gd name="connsiteX533" fmla="*/ 10942297 w 14030783"/>
                <a:gd name="connsiteY533" fmla="*/ 7725843 h 9733350"/>
                <a:gd name="connsiteX534" fmla="*/ 10997292 w 14030783"/>
                <a:gd name="connsiteY534" fmla="*/ 7723008 h 9733350"/>
                <a:gd name="connsiteX535" fmla="*/ 10990829 w 14030783"/>
                <a:gd name="connsiteY535" fmla="*/ 7701351 h 9733350"/>
                <a:gd name="connsiteX536" fmla="*/ 10982778 w 14030783"/>
                <a:gd name="connsiteY536" fmla="*/ 7648055 h 9733350"/>
                <a:gd name="connsiteX537" fmla="*/ 10989695 w 14030783"/>
                <a:gd name="connsiteY537" fmla="*/ 7599750 h 9733350"/>
                <a:gd name="connsiteX538" fmla="*/ 10956584 w 14030783"/>
                <a:gd name="connsiteY538" fmla="*/ 7502913 h 9733350"/>
                <a:gd name="connsiteX539" fmla="*/ 10954430 w 14030783"/>
                <a:gd name="connsiteY539" fmla="*/ 7449844 h 9733350"/>
                <a:gd name="connsiteX540" fmla="*/ 11002735 w 14030783"/>
                <a:gd name="connsiteY540" fmla="*/ 7397004 h 9733350"/>
                <a:gd name="connsiteX541" fmla="*/ 11063741 w 14030783"/>
                <a:gd name="connsiteY541" fmla="*/ 7368656 h 9733350"/>
                <a:gd name="connsiteX542" fmla="*/ 11055349 w 14030783"/>
                <a:gd name="connsiteY542" fmla="*/ 7331123 h 9733350"/>
                <a:gd name="connsiteX543" fmla="*/ 11013734 w 14030783"/>
                <a:gd name="connsiteY543" fmla="*/ 7302321 h 9733350"/>
                <a:gd name="connsiteX544" fmla="*/ 10951368 w 14030783"/>
                <a:gd name="connsiteY544" fmla="*/ 7234966 h 9733350"/>
                <a:gd name="connsiteX545" fmla="*/ 10890703 w 14030783"/>
                <a:gd name="connsiteY545" fmla="*/ 7265694 h 9733350"/>
                <a:gd name="connsiteX546" fmla="*/ 10820966 w 14030783"/>
                <a:gd name="connsiteY546" fmla="*/ 7258324 h 9733350"/>
                <a:gd name="connsiteX547" fmla="*/ 10823121 w 14030783"/>
                <a:gd name="connsiteY547" fmla="*/ 7200494 h 9733350"/>
                <a:gd name="connsiteX548" fmla="*/ 10869045 w 14030783"/>
                <a:gd name="connsiteY548" fmla="*/ 7128376 h 9733350"/>
                <a:gd name="connsiteX549" fmla="*/ 10916103 w 14030783"/>
                <a:gd name="connsiteY549" fmla="*/ 7111481 h 9733350"/>
                <a:gd name="connsiteX550" fmla="*/ 10956130 w 14030783"/>
                <a:gd name="connsiteY550" fmla="*/ 7082680 h 9733350"/>
                <a:gd name="connsiteX551" fmla="*/ 11012486 w 14030783"/>
                <a:gd name="connsiteY551" fmla="*/ 7070092 h 9733350"/>
                <a:gd name="connsiteX552" fmla="*/ 11072244 w 14030783"/>
                <a:gd name="connsiteY552" fmla="*/ 7050362 h 9733350"/>
                <a:gd name="connsiteX553" fmla="*/ 10968491 w 14030783"/>
                <a:gd name="connsiteY553" fmla="*/ 6949443 h 9733350"/>
                <a:gd name="connsiteX554" fmla="*/ 10942070 w 14030783"/>
                <a:gd name="connsiteY554" fmla="*/ 6874942 h 9733350"/>
                <a:gd name="connsiteX555" fmla="*/ 11036527 w 14030783"/>
                <a:gd name="connsiteY555" fmla="*/ 6881406 h 9733350"/>
                <a:gd name="connsiteX556" fmla="*/ 11084378 w 14030783"/>
                <a:gd name="connsiteY556" fmla="*/ 6852151 h 9733350"/>
                <a:gd name="connsiteX557" fmla="*/ 11026321 w 14030783"/>
                <a:gd name="connsiteY557" fmla="*/ 6783889 h 9733350"/>
                <a:gd name="connsiteX558" fmla="*/ 10953749 w 14030783"/>
                <a:gd name="connsiteY558" fmla="*/ 6736037 h 9733350"/>
                <a:gd name="connsiteX559" fmla="*/ 10948307 w 14030783"/>
                <a:gd name="connsiteY559" fmla="*/ 6688185 h 9733350"/>
                <a:gd name="connsiteX560" fmla="*/ 10895692 w 14030783"/>
                <a:gd name="connsiteY560" fmla="*/ 6663466 h 9733350"/>
                <a:gd name="connsiteX561" fmla="*/ 10852603 w 14030783"/>
                <a:gd name="connsiteY561" fmla="*/ 6628994 h 9733350"/>
                <a:gd name="connsiteX562" fmla="*/ 10842851 w 14030783"/>
                <a:gd name="connsiteY562" fmla="*/ 6552113 h 9733350"/>
                <a:gd name="connsiteX563" fmla="*/ 10832646 w 14030783"/>
                <a:gd name="connsiteY563" fmla="*/ 6489521 h 9733350"/>
                <a:gd name="connsiteX564" fmla="*/ 10779578 w 14030783"/>
                <a:gd name="connsiteY564" fmla="*/ 6363201 h 9733350"/>
                <a:gd name="connsiteX565" fmla="*/ 10750549 w 14030783"/>
                <a:gd name="connsiteY565" fmla="*/ 6242551 h 9733350"/>
                <a:gd name="connsiteX566" fmla="*/ 10707007 w 14030783"/>
                <a:gd name="connsiteY566" fmla="*/ 6213523 h 9733350"/>
                <a:gd name="connsiteX567" fmla="*/ 10658021 w 14030783"/>
                <a:gd name="connsiteY567" fmla="*/ 6151156 h 9733350"/>
                <a:gd name="connsiteX568" fmla="*/ 10547349 w 14030783"/>
                <a:gd name="connsiteY568" fmla="*/ 6068154 h 9733350"/>
                <a:gd name="connsiteX569" fmla="*/ 10465027 w 14030783"/>
                <a:gd name="connsiteY569" fmla="*/ 6001024 h 9733350"/>
                <a:gd name="connsiteX570" fmla="*/ 10480221 w 14030783"/>
                <a:gd name="connsiteY570" fmla="*/ 5880828 h 9733350"/>
                <a:gd name="connsiteX571" fmla="*/ 10547803 w 14030783"/>
                <a:gd name="connsiteY571" fmla="*/ 5817555 h 9733350"/>
                <a:gd name="connsiteX572" fmla="*/ 10634435 w 14030783"/>
                <a:gd name="connsiteY572" fmla="*/ 5720037 h 9733350"/>
                <a:gd name="connsiteX573" fmla="*/ 10668453 w 14030783"/>
                <a:gd name="connsiteY573" fmla="*/ 5632725 h 9733350"/>
                <a:gd name="connsiteX574" fmla="*/ 10711996 w 14030783"/>
                <a:gd name="connsiteY574" fmla="*/ 5600068 h 9733350"/>
                <a:gd name="connsiteX575" fmla="*/ 10789103 w 14030783"/>
                <a:gd name="connsiteY575" fmla="*/ 5622519 h 9733350"/>
                <a:gd name="connsiteX576" fmla="*/ 10799989 w 14030783"/>
                <a:gd name="connsiteY576" fmla="*/ 5555390 h 9733350"/>
                <a:gd name="connsiteX577" fmla="*/ 10853057 w 14030783"/>
                <a:gd name="connsiteY577" fmla="*/ 5497787 h 9733350"/>
                <a:gd name="connsiteX578" fmla="*/ 10929936 w 14030783"/>
                <a:gd name="connsiteY578" fmla="*/ 5463769 h 9733350"/>
                <a:gd name="connsiteX579" fmla="*/ 10997292 w 14030783"/>
                <a:gd name="connsiteY579" fmla="*/ 5458780 h 9733350"/>
                <a:gd name="connsiteX580" fmla="*/ 11027909 w 14030783"/>
                <a:gd name="connsiteY580" fmla="*/ 5429978 h 9733350"/>
                <a:gd name="connsiteX581" fmla="*/ 11090501 w 14030783"/>
                <a:gd name="connsiteY581" fmla="*/ 5391198 h 9733350"/>
                <a:gd name="connsiteX582" fmla="*/ 11200492 w 14030783"/>
                <a:gd name="connsiteY582" fmla="*/ 5357180 h 9733350"/>
                <a:gd name="connsiteX583" fmla="*/ 11244035 w 14030783"/>
                <a:gd name="connsiteY583" fmla="*/ 5328151 h 9733350"/>
                <a:gd name="connsiteX584" fmla="*/ 11200492 w 14030783"/>
                <a:gd name="connsiteY584" fmla="*/ 5299123 h 9733350"/>
                <a:gd name="connsiteX585" fmla="*/ 10910207 w 14030783"/>
                <a:gd name="connsiteY585" fmla="*/ 5255580 h 9733350"/>
                <a:gd name="connsiteX586" fmla="*/ 10866664 w 14030783"/>
                <a:gd name="connsiteY586" fmla="*/ 5212037 h 9733350"/>
                <a:gd name="connsiteX587" fmla="*/ 10721521 w 14030783"/>
                <a:gd name="connsiteY587" fmla="*/ 5270094 h 9733350"/>
                <a:gd name="connsiteX588" fmla="*/ 10663464 w 14030783"/>
                <a:gd name="connsiteY588" fmla="*/ 5299123 h 9733350"/>
                <a:gd name="connsiteX589" fmla="*/ 10576378 w 14030783"/>
                <a:gd name="connsiteY589" fmla="*/ 5385529 h 9733350"/>
                <a:gd name="connsiteX590" fmla="*/ 10479087 w 14030783"/>
                <a:gd name="connsiteY590" fmla="*/ 5356726 h 9733350"/>
                <a:gd name="connsiteX591" fmla="*/ 10407422 w 14030783"/>
                <a:gd name="connsiteY591" fmla="*/ 5312956 h 9733350"/>
                <a:gd name="connsiteX592" fmla="*/ 10387692 w 14030783"/>
                <a:gd name="connsiteY592" fmla="*/ 5241066 h 9733350"/>
                <a:gd name="connsiteX593" fmla="*/ 10402207 w 14030783"/>
                <a:gd name="connsiteY593" fmla="*/ 5183008 h 9733350"/>
                <a:gd name="connsiteX594" fmla="*/ 10431235 w 14030783"/>
                <a:gd name="connsiteY594" fmla="*/ 5139466 h 9733350"/>
                <a:gd name="connsiteX595" fmla="*/ 10387692 w 14030783"/>
                <a:gd name="connsiteY595" fmla="*/ 5110437 h 9733350"/>
                <a:gd name="connsiteX596" fmla="*/ 10329635 w 14030783"/>
                <a:gd name="connsiteY596" fmla="*/ 5095923 h 9733350"/>
                <a:gd name="connsiteX597" fmla="*/ 10242549 w 14030783"/>
                <a:gd name="connsiteY597" fmla="*/ 5066894 h 9733350"/>
                <a:gd name="connsiteX598" fmla="*/ 10199007 w 14030783"/>
                <a:gd name="connsiteY598" fmla="*/ 5052380 h 9733350"/>
                <a:gd name="connsiteX599" fmla="*/ 10112602 w 14030783"/>
                <a:gd name="connsiteY599" fmla="*/ 5023351 h 9733350"/>
                <a:gd name="connsiteX600" fmla="*/ 10083346 w 14030783"/>
                <a:gd name="connsiteY600" fmla="*/ 4916988 h 9733350"/>
                <a:gd name="connsiteX601" fmla="*/ 10088789 w 14030783"/>
                <a:gd name="connsiteY601" fmla="*/ 4863921 h 9733350"/>
                <a:gd name="connsiteX602" fmla="*/ 10141403 w 14030783"/>
                <a:gd name="connsiteY602" fmla="*/ 4753704 h 9733350"/>
                <a:gd name="connsiteX603" fmla="*/ 10227809 w 14030783"/>
                <a:gd name="connsiteY603" fmla="*/ 4748487 h 9733350"/>
                <a:gd name="connsiteX604" fmla="*/ 10301060 w 14030783"/>
                <a:gd name="connsiteY604" fmla="*/ 4786813 h 9733350"/>
                <a:gd name="connsiteX605" fmla="*/ 10350727 w 14030783"/>
                <a:gd name="connsiteY605" fmla="*/ 4757785 h 9733350"/>
                <a:gd name="connsiteX606" fmla="*/ 10404021 w 14030783"/>
                <a:gd name="connsiteY606" fmla="*/ 4748033 h 9733350"/>
                <a:gd name="connsiteX607" fmla="*/ 10461851 w 14030783"/>
                <a:gd name="connsiteY607" fmla="*/ 4694286 h 9733350"/>
                <a:gd name="connsiteX608" fmla="*/ 10486117 w 14030783"/>
                <a:gd name="connsiteY608" fmla="*/ 4602437 h 9733350"/>
                <a:gd name="connsiteX609" fmla="*/ 10530341 w 14030783"/>
                <a:gd name="connsiteY609" fmla="*/ 4527825 h 9733350"/>
                <a:gd name="connsiteX610" fmla="*/ 10634435 w 14030783"/>
                <a:gd name="connsiteY610" fmla="*/ 4515351 h 9733350"/>
                <a:gd name="connsiteX611" fmla="*/ 10677978 w 14030783"/>
                <a:gd name="connsiteY611" fmla="*/ 4486323 h 9733350"/>
                <a:gd name="connsiteX612" fmla="*/ 10750549 w 14030783"/>
                <a:gd name="connsiteY612" fmla="*/ 4399237 h 9733350"/>
                <a:gd name="connsiteX613" fmla="*/ 10794092 w 14030783"/>
                <a:gd name="connsiteY613" fmla="*/ 4355694 h 9733350"/>
                <a:gd name="connsiteX614" fmla="*/ 10814503 w 14030783"/>
                <a:gd name="connsiteY614" fmla="*/ 4297637 h 9733350"/>
                <a:gd name="connsiteX615" fmla="*/ 10887528 w 14030783"/>
                <a:gd name="connsiteY615" fmla="*/ 4246837 h 9733350"/>
                <a:gd name="connsiteX616" fmla="*/ 11016116 w 14030783"/>
                <a:gd name="connsiteY616" fmla="*/ 4227787 h 9733350"/>
                <a:gd name="connsiteX617" fmla="*/ 11142209 w 14030783"/>
                <a:gd name="connsiteY617" fmla="*/ 4303306 h 9733350"/>
                <a:gd name="connsiteX618" fmla="*/ 11165794 w 14030783"/>
                <a:gd name="connsiteY618" fmla="*/ 4428493 h 9733350"/>
                <a:gd name="connsiteX619" fmla="*/ 11117489 w 14030783"/>
                <a:gd name="connsiteY619" fmla="*/ 4500837 h 9733350"/>
                <a:gd name="connsiteX620" fmla="*/ 11087553 w 14030783"/>
                <a:gd name="connsiteY620" fmla="*/ 4546875 h 9733350"/>
                <a:gd name="connsiteX621" fmla="*/ 11088687 w 14030783"/>
                <a:gd name="connsiteY621" fmla="*/ 4572955 h 9733350"/>
                <a:gd name="connsiteX622" fmla="*/ 11026321 w 14030783"/>
                <a:gd name="connsiteY622" fmla="*/ 4587923 h 9733350"/>
                <a:gd name="connsiteX623" fmla="*/ 11011807 w 14030783"/>
                <a:gd name="connsiteY623" fmla="*/ 4645980 h 9733350"/>
                <a:gd name="connsiteX624" fmla="*/ 11098892 w 14030783"/>
                <a:gd name="connsiteY624" fmla="*/ 4660494 h 9733350"/>
                <a:gd name="connsiteX625" fmla="*/ 11055349 w 14030783"/>
                <a:gd name="connsiteY625" fmla="*/ 4704037 h 9733350"/>
                <a:gd name="connsiteX626" fmla="*/ 11040835 w 14030783"/>
                <a:gd name="connsiteY626" fmla="*/ 4747580 h 9733350"/>
                <a:gd name="connsiteX627" fmla="*/ 11055349 w 14030783"/>
                <a:gd name="connsiteY627" fmla="*/ 4776608 h 9733350"/>
                <a:gd name="connsiteX628" fmla="*/ 11098892 w 14030783"/>
                <a:gd name="connsiteY628" fmla="*/ 4733066 h 9733350"/>
                <a:gd name="connsiteX629" fmla="*/ 11229521 w 14030783"/>
                <a:gd name="connsiteY629" fmla="*/ 4645980 h 9733350"/>
                <a:gd name="connsiteX630" fmla="*/ 11287578 w 14030783"/>
                <a:gd name="connsiteY630" fmla="*/ 4631466 h 9733350"/>
                <a:gd name="connsiteX631" fmla="*/ 11374664 w 14030783"/>
                <a:gd name="connsiteY631" fmla="*/ 4587923 h 9733350"/>
                <a:gd name="connsiteX632" fmla="*/ 11461749 w 14030783"/>
                <a:gd name="connsiteY632" fmla="*/ 4544380 h 9733350"/>
                <a:gd name="connsiteX633" fmla="*/ 11577864 w 14030783"/>
                <a:gd name="connsiteY633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18092 w 14030783"/>
                <a:gd name="connsiteY71" fmla="*/ 1148037 h 9733350"/>
                <a:gd name="connsiteX72" fmla="*/ 12274549 w 14030783"/>
                <a:gd name="connsiteY72" fmla="*/ 1017408 h 9733350"/>
                <a:gd name="connsiteX73" fmla="*/ 12231007 w 14030783"/>
                <a:gd name="connsiteY73" fmla="*/ 973866 h 9733350"/>
                <a:gd name="connsiteX74" fmla="*/ 12201978 w 14030783"/>
                <a:gd name="connsiteY74" fmla="*/ 785180 h 9733350"/>
                <a:gd name="connsiteX75" fmla="*/ 12187464 w 14030783"/>
                <a:gd name="connsiteY75" fmla="*/ 727123 h 9733350"/>
                <a:gd name="connsiteX76" fmla="*/ 12172949 w 14030783"/>
                <a:gd name="connsiteY76" fmla="*/ 611008 h 9733350"/>
                <a:gd name="connsiteX77" fmla="*/ 12129407 w 14030783"/>
                <a:gd name="connsiteY77" fmla="*/ 509408 h 9733350"/>
                <a:gd name="connsiteX78" fmla="*/ 12114892 w 14030783"/>
                <a:gd name="connsiteY78" fmla="*/ 465866 h 9733350"/>
                <a:gd name="connsiteX79" fmla="*/ 12085864 w 14030783"/>
                <a:gd name="connsiteY79" fmla="*/ 422323 h 9733350"/>
                <a:gd name="connsiteX80" fmla="*/ 12028260 w 14030783"/>
                <a:gd name="connsiteY80" fmla="*/ 330020 h 9733350"/>
                <a:gd name="connsiteX81" fmla="*/ 12013292 w 14030783"/>
                <a:gd name="connsiteY81" fmla="*/ 219123 h 9733350"/>
                <a:gd name="connsiteX82" fmla="*/ 11926207 w 14030783"/>
                <a:gd name="connsiteY82" fmla="*/ 175580 h 9733350"/>
                <a:gd name="connsiteX83" fmla="*/ 11847173 w 14030783"/>
                <a:gd name="connsiteY83" fmla="*/ 122511 h 9733350"/>
                <a:gd name="connsiteX84" fmla="*/ 11746592 w 14030783"/>
                <a:gd name="connsiteY84" fmla="*/ 155850 h 9733350"/>
                <a:gd name="connsiteX85" fmla="*/ 11664949 w 14030783"/>
                <a:gd name="connsiteY85" fmla="*/ 117523 h 9733350"/>
                <a:gd name="connsiteX86" fmla="*/ 11621407 w 14030783"/>
                <a:gd name="connsiteY86" fmla="*/ 88494 h 9733350"/>
                <a:gd name="connsiteX87" fmla="*/ 11529104 w 14030783"/>
                <a:gd name="connsiteY87" fmla="*/ 47560 h 9733350"/>
                <a:gd name="connsiteX88" fmla="*/ 11451544 w 14030783"/>
                <a:gd name="connsiteY88" fmla="*/ 9005 h 9733350"/>
                <a:gd name="connsiteX89" fmla="*/ 11374664 w 14030783"/>
                <a:gd name="connsiteY89" fmla="*/ 1408 h 9733350"/>
                <a:gd name="connsiteX90" fmla="*/ 11040835 w 14030783"/>
                <a:gd name="connsiteY90" fmla="*/ 30437 h 9733350"/>
                <a:gd name="connsiteX91" fmla="*/ 10997292 w 14030783"/>
                <a:gd name="connsiteY91" fmla="*/ 59466 h 9733350"/>
                <a:gd name="connsiteX92" fmla="*/ 10909980 w 14030783"/>
                <a:gd name="connsiteY92" fmla="*/ 55156 h 9733350"/>
                <a:gd name="connsiteX93" fmla="*/ 10842624 w 14030783"/>
                <a:gd name="connsiteY93" fmla="*/ 74660 h 9733350"/>
                <a:gd name="connsiteX94" fmla="*/ 10750549 w 14030783"/>
                <a:gd name="connsiteY94" fmla="*/ 161066 h 9733350"/>
                <a:gd name="connsiteX95" fmla="*/ 10680360 w 14030783"/>
                <a:gd name="connsiteY95" fmla="*/ 255862 h 9733350"/>
                <a:gd name="connsiteX96" fmla="*/ 10677978 w 14030783"/>
                <a:gd name="connsiteY96" fmla="*/ 335237 h 9733350"/>
                <a:gd name="connsiteX97" fmla="*/ 10765064 w 14030783"/>
                <a:gd name="connsiteY97" fmla="*/ 349751 h 9733350"/>
                <a:gd name="connsiteX98" fmla="*/ 10808607 w 14030783"/>
                <a:gd name="connsiteY98" fmla="*/ 364266 h 9733350"/>
                <a:gd name="connsiteX99" fmla="*/ 10823121 w 14030783"/>
                <a:gd name="connsiteY99" fmla="*/ 422323 h 9733350"/>
                <a:gd name="connsiteX100" fmla="*/ 10837635 w 14030783"/>
                <a:gd name="connsiteY100" fmla="*/ 465866 h 9733350"/>
                <a:gd name="connsiteX101" fmla="*/ 10823121 w 14030783"/>
                <a:gd name="connsiteY101" fmla="*/ 509408 h 9733350"/>
                <a:gd name="connsiteX102" fmla="*/ 10721521 w 14030783"/>
                <a:gd name="connsiteY102" fmla="*/ 567466 h 9733350"/>
                <a:gd name="connsiteX103" fmla="*/ 10677978 w 14030783"/>
                <a:gd name="connsiteY103" fmla="*/ 654551 h 9733350"/>
                <a:gd name="connsiteX104" fmla="*/ 10634435 w 14030783"/>
                <a:gd name="connsiteY104" fmla="*/ 683580 h 9733350"/>
                <a:gd name="connsiteX105" fmla="*/ 10590892 w 14030783"/>
                <a:gd name="connsiteY105" fmla="*/ 814208 h 9733350"/>
                <a:gd name="connsiteX106" fmla="*/ 10576378 w 14030783"/>
                <a:gd name="connsiteY106" fmla="*/ 857751 h 9733350"/>
                <a:gd name="connsiteX107" fmla="*/ 10532835 w 14030783"/>
                <a:gd name="connsiteY107" fmla="*/ 901294 h 9733350"/>
                <a:gd name="connsiteX108" fmla="*/ 10518321 w 14030783"/>
                <a:gd name="connsiteY108" fmla="*/ 944837 h 9733350"/>
                <a:gd name="connsiteX109" fmla="*/ 10489292 w 14030783"/>
                <a:gd name="connsiteY109" fmla="*/ 988380 h 9733350"/>
                <a:gd name="connsiteX110" fmla="*/ 10474778 w 14030783"/>
                <a:gd name="connsiteY110" fmla="*/ 1089980 h 9733350"/>
                <a:gd name="connsiteX111" fmla="*/ 10460264 w 14030783"/>
                <a:gd name="connsiteY111" fmla="*/ 1249637 h 9733350"/>
                <a:gd name="connsiteX112" fmla="*/ 10416721 w 14030783"/>
                <a:gd name="connsiteY112" fmla="*/ 1264151 h 9733350"/>
                <a:gd name="connsiteX113" fmla="*/ 10373178 w 14030783"/>
                <a:gd name="connsiteY113" fmla="*/ 1293180 h 9733350"/>
                <a:gd name="connsiteX114" fmla="*/ 10315121 w 14030783"/>
                <a:gd name="connsiteY114" fmla="*/ 1307694 h 9733350"/>
                <a:gd name="connsiteX115" fmla="*/ 10286092 w 14030783"/>
                <a:gd name="connsiteY115" fmla="*/ 1351237 h 9733350"/>
                <a:gd name="connsiteX116" fmla="*/ 10199007 w 14030783"/>
                <a:gd name="connsiteY116" fmla="*/ 1409294 h 9733350"/>
                <a:gd name="connsiteX117" fmla="*/ 10155464 w 14030783"/>
                <a:gd name="connsiteY117" fmla="*/ 1438323 h 9733350"/>
                <a:gd name="connsiteX118" fmla="*/ 10082892 w 14030783"/>
                <a:gd name="connsiteY118" fmla="*/ 1423808 h 9733350"/>
                <a:gd name="connsiteX119" fmla="*/ 10046720 w 14030783"/>
                <a:gd name="connsiteY119" fmla="*/ 1392172 h 9733350"/>
                <a:gd name="connsiteX120" fmla="*/ 9991271 w 14030783"/>
                <a:gd name="connsiteY120" fmla="*/ 1363143 h 9733350"/>
                <a:gd name="connsiteX121" fmla="*/ 9889897 w 14030783"/>
                <a:gd name="connsiteY121" fmla="*/ 1338877 h 9733350"/>
                <a:gd name="connsiteX122" fmla="*/ 9809956 w 14030783"/>
                <a:gd name="connsiteY122" fmla="*/ 1554891 h 9733350"/>
                <a:gd name="connsiteX123" fmla="*/ 9775258 w 14030783"/>
                <a:gd name="connsiteY123" fmla="*/ 1636761 h 9733350"/>
                <a:gd name="connsiteX124" fmla="*/ 9750765 w 14030783"/>
                <a:gd name="connsiteY124" fmla="*/ 1687219 h 9733350"/>
                <a:gd name="connsiteX125" fmla="*/ 9720717 w 14030783"/>
                <a:gd name="connsiteY125" fmla="*/ 1770337 h 9733350"/>
                <a:gd name="connsiteX126" fmla="*/ 9664586 w 14030783"/>
                <a:gd name="connsiteY126" fmla="*/ 1888493 h 9733350"/>
                <a:gd name="connsiteX127" fmla="*/ 9614354 w 14030783"/>
                <a:gd name="connsiteY127" fmla="*/ 1934416 h 9733350"/>
                <a:gd name="connsiteX128" fmla="*/ 9657442 w 14030783"/>
                <a:gd name="connsiteY128" fmla="*/ 1989866 h 9733350"/>
                <a:gd name="connsiteX129" fmla="*/ 9727860 w 14030783"/>
                <a:gd name="connsiteY129" fmla="*/ 2077518 h 9733350"/>
                <a:gd name="connsiteX130" fmla="*/ 9887063 w 14030783"/>
                <a:gd name="connsiteY130" fmla="*/ 2036017 h 9733350"/>
                <a:gd name="connsiteX131" fmla="*/ 9952264 w 14030783"/>
                <a:gd name="connsiteY131" fmla="*/ 2062437 h 9733350"/>
                <a:gd name="connsiteX132" fmla="*/ 10010321 w 14030783"/>
                <a:gd name="connsiteY132" fmla="*/ 2091466 h 9733350"/>
                <a:gd name="connsiteX133" fmla="*/ 10053864 w 14030783"/>
                <a:gd name="connsiteY133" fmla="*/ 2105980 h 9733350"/>
                <a:gd name="connsiteX134" fmla="*/ 10068378 w 14030783"/>
                <a:gd name="connsiteY134" fmla="*/ 2062437 h 9733350"/>
                <a:gd name="connsiteX135" fmla="*/ 10156485 w 14030783"/>
                <a:gd name="connsiteY135" fmla="*/ 1996556 h 9733350"/>
                <a:gd name="connsiteX136" fmla="*/ 10285865 w 14030783"/>
                <a:gd name="connsiteY136" fmla="*/ 2002452 h 9733350"/>
                <a:gd name="connsiteX137" fmla="*/ 10387692 w 14030783"/>
                <a:gd name="connsiteY137" fmla="*/ 2062437 h 9733350"/>
                <a:gd name="connsiteX138" fmla="*/ 10416721 w 14030783"/>
                <a:gd name="connsiteY138" fmla="*/ 2105980 h 9733350"/>
                <a:gd name="connsiteX139" fmla="*/ 10476933 w 14030783"/>
                <a:gd name="connsiteY139" fmla="*/ 2169253 h 9733350"/>
                <a:gd name="connsiteX140" fmla="*/ 10566399 w 14030783"/>
                <a:gd name="connsiteY140" fmla="*/ 2256566 h 9733350"/>
                <a:gd name="connsiteX141" fmla="*/ 10590892 w 14030783"/>
                <a:gd name="connsiteY141" fmla="*/ 2323694 h 9733350"/>
                <a:gd name="connsiteX142" fmla="*/ 10576378 w 14030783"/>
                <a:gd name="connsiteY142" fmla="*/ 2425294 h 9733350"/>
                <a:gd name="connsiteX143" fmla="*/ 10489292 w 14030783"/>
                <a:gd name="connsiteY143" fmla="*/ 2410780 h 9733350"/>
                <a:gd name="connsiteX144" fmla="*/ 10366035 w 14030783"/>
                <a:gd name="connsiteY144" fmla="*/ 2379937 h 9733350"/>
                <a:gd name="connsiteX145" fmla="*/ 10081191 w 14030783"/>
                <a:gd name="connsiteY145" fmla="*/ 2432438 h 9733350"/>
                <a:gd name="connsiteX146" fmla="*/ 10049554 w 14030783"/>
                <a:gd name="connsiteY146" fmla="*/ 2514762 h 9733350"/>
                <a:gd name="connsiteX147" fmla="*/ 9954417 w 14030783"/>
                <a:gd name="connsiteY147" fmla="*/ 2536873 h 9733350"/>
                <a:gd name="connsiteX148" fmla="*/ 9875498 w 14030783"/>
                <a:gd name="connsiteY148" fmla="*/ 2525193 h 9733350"/>
                <a:gd name="connsiteX149" fmla="*/ 9823336 w 14030783"/>
                <a:gd name="connsiteY149" fmla="*/ 2604001 h 9733350"/>
                <a:gd name="connsiteX150" fmla="*/ 9749064 w 14030783"/>
                <a:gd name="connsiteY150" fmla="*/ 2701066 h 9733350"/>
                <a:gd name="connsiteX151" fmla="*/ 9647464 w 14030783"/>
                <a:gd name="connsiteY151" fmla="*/ 2802666 h 9733350"/>
                <a:gd name="connsiteX152" fmla="*/ 9415235 w 14030783"/>
                <a:gd name="connsiteY152" fmla="*/ 2817180 h 9733350"/>
                <a:gd name="connsiteX153" fmla="*/ 9371692 w 14030783"/>
                <a:gd name="connsiteY153" fmla="*/ 2846208 h 9733350"/>
                <a:gd name="connsiteX154" fmla="*/ 9313635 w 14030783"/>
                <a:gd name="connsiteY154" fmla="*/ 2918780 h 9733350"/>
                <a:gd name="connsiteX155" fmla="*/ 9284607 w 14030783"/>
                <a:gd name="connsiteY155" fmla="*/ 2962323 h 9733350"/>
                <a:gd name="connsiteX156" fmla="*/ 9197521 w 14030783"/>
                <a:gd name="connsiteY156" fmla="*/ 3020380 h 9733350"/>
                <a:gd name="connsiteX157" fmla="*/ 9095921 w 14030783"/>
                <a:gd name="connsiteY157" fmla="*/ 3005866 h 9733350"/>
                <a:gd name="connsiteX158" fmla="*/ 9052378 w 14030783"/>
                <a:gd name="connsiteY158" fmla="*/ 2976837 h 9733350"/>
                <a:gd name="connsiteX159" fmla="*/ 8950778 w 14030783"/>
                <a:gd name="connsiteY159" fmla="*/ 2947808 h 9733350"/>
                <a:gd name="connsiteX160" fmla="*/ 8863692 w 14030783"/>
                <a:gd name="connsiteY160" fmla="*/ 2918780 h 9733350"/>
                <a:gd name="connsiteX161" fmla="*/ 8820149 w 14030783"/>
                <a:gd name="connsiteY161" fmla="*/ 2933294 h 9733350"/>
                <a:gd name="connsiteX162" fmla="*/ 8762092 w 14030783"/>
                <a:gd name="connsiteY162" fmla="*/ 3063923 h 9733350"/>
                <a:gd name="connsiteX163" fmla="*/ 8747578 w 14030783"/>
                <a:gd name="connsiteY163" fmla="*/ 3107466 h 9733350"/>
                <a:gd name="connsiteX164" fmla="*/ 8733064 w 14030783"/>
                <a:gd name="connsiteY164" fmla="*/ 3151008 h 9733350"/>
                <a:gd name="connsiteX165" fmla="*/ 8776607 w 14030783"/>
                <a:gd name="connsiteY165" fmla="*/ 3354208 h 9733350"/>
                <a:gd name="connsiteX166" fmla="*/ 8791121 w 14030783"/>
                <a:gd name="connsiteY166" fmla="*/ 3397751 h 9733350"/>
                <a:gd name="connsiteX167" fmla="*/ 8689521 w 14030783"/>
                <a:gd name="connsiteY167" fmla="*/ 3455808 h 9733350"/>
                <a:gd name="connsiteX168" fmla="*/ 8602435 w 14030783"/>
                <a:gd name="connsiteY168" fmla="*/ 3499351 h 9733350"/>
                <a:gd name="connsiteX169" fmla="*/ 8566035 w 14030783"/>
                <a:gd name="connsiteY169" fmla="*/ 3547430 h 9733350"/>
                <a:gd name="connsiteX170" fmla="*/ 8500835 w 14030783"/>
                <a:gd name="connsiteY170" fmla="*/ 3615466 h 9733350"/>
                <a:gd name="connsiteX171" fmla="*/ 8428490 w 14030783"/>
                <a:gd name="connsiteY171" fmla="*/ 3647782 h 9733350"/>
                <a:gd name="connsiteX172" fmla="*/ 8375423 w 14030783"/>
                <a:gd name="connsiteY172" fmla="*/ 3681347 h 9733350"/>
                <a:gd name="connsiteX173" fmla="*/ 8261010 w 14030783"/>
                <a:gd name="connsiteY173" fmla="*/ 3782493 h 9733350"/>
                <a:gd name="connsiteX174" fmla="*/ 8137751 w 14030783"/>
                <a:gd name="connsiteY174" fmla="*/ 3779205 h 9733350"/>
                <a:gd name="connsiteX175" fmla="*/ 7977641 w 14030783"/>
                <a:gd name="connsiteY175" fmla="*/ 3767526 h 9733350"/>
                <a:gd name="connsiteX176" fmla="*/ 7876721 w 14030783"/>
                <a:gd name="connsiteY176" fmla="*/ 3760608 h 9733350"/>
                <a:gd name="connsiteX177" fmla="*/ 7760607 w 14030783"/>
                <a:gd name="connsiteY177" fmla="*/ 3756073 h 9733350"/>
                <a:gd name="connsiteX178" fmla="*/ 7695632 w 14030783"/>
                <a:gd name="connsiteY178" fmla="*/ 3782720 h 9733350"/>
                <a:gd name="connsiteX179" fmla="*/ 7649709 w 14030783"/>
                <a:gd name="connsiteY179" fmla="*/ 3809141 h 9733350"/>
                <a:gd name="connsiteX180" fmla="*/ 7601403 w 14030783"/>
                <a:gd name="connsiteY180" fmla="*/ 3831025 h 9733350"/>
                <a:gd name="connsiteX181" fmla="*/ 7499349 w 14030783"/>
                <a:gd name="connsiteY181" fmla="*/ 3876723 h 9733350"/>
                <a:gd name="connsiteX182" fmla="*/ 7455807 w 14030783"/>
                <a:gd name="connsiteY182" fmla="*/ 3905751 h 9733350"/>
                <a:gd name="connsiteX183" fmla="*/ 7426778 w 14030783"/>
                <a:gd name="connsiteY183" fmla="*/ 3949294 h 9733350"/>
                <a:gd name="connsiteX184" fmla="*/ 7339692 w 14030783"/>
                <a:gd name="connsiteY184" fmla="*/ 3978323 h 9733350"/>
                <a:gd name="connsiteX185" fmla="*/ 7209064 w 14030783"/>
                <a:gd name="connsiteY185" fmla="*/ 4007351 h 9733350"/>
                <a:gd name="connsiteX186" fmla="*/ 7123678 w 14030783"/>
                <a:gd name="connsiteY186" fmla="*/ 3922874 h 9733350"/>
                <a:gd name="connsiteX187" fmla="*/ 7020378 w 14030783"/>
                <a:gd name="connsiteY187" fmla="*/ 3920266 h 9733350"/>
                <a:gd name="connsiteX188" fmla="*/ 6915604 w 14030783"/>
                <a:gd name="connsiteY188" fmla="*/ 3937275 h 9733350"/>
                <a:gd name="connsiteX189" fmla="*/ 6788149 w 14030783"/>
                <a:gd name="connsiteY189" fmla="*/ 3900536 h 9733350"/>
                <a:gd name="connsiteX190" fmla="*/ 6676571 w 14030783"/>
                <a:gd name="connsiteY190" fmla="*/ 3856312 h 9733350"/>
                <a:gd name="connsiteX191" fmla="*/ 6584722 w 14030783"/>
                <a:gd name="connsiteY191" fmla="*/ 3817758 h 9733350"/>
                <a:gd name="connsiteX192" fmla="*/ 6526892 w 14030783"/>
                <a:gd name="connsiteY192" fmla="*/ 3793719 h 9733350"/>
                <a:gd name="connsiteX193" fmla="*/ 6466680 w 14030783"/>
                <a:gd name="connsiteY193" fmla="*/ 3776824 h 9733350"/>
                <a:gd name="connsiteX194" fmla="*/ 6265635 w 14030783"/>
                <a:gd name="connsiteY194" fmla="*/ 3688037 h 9733350"/>
                <a:gd name="connsiteX195" fmla="*/ 6207578 w 14030783"/>
                <a:gd name="connsiteY195" fmla="*/ 3673523 h 9733350"/>
                <a:gd name="connsiteX196" fmla="*/ 5960835 w 14030783"/>
                <a:gd name="connsiteY196" fmla="*/ 3659008 h 9733350"/>
                <a:gd name="connsiteX197" fmla="*/ 5627007 w 14030783"/>
                <a:gd name="connsiteY197" fmla="*/ 3659008 h 9733350"/>
                <a:gd name="connsiteX198" fmla="*/ 5568949 w 14030783"/>
                <a:gd name="connsiteY198" fmla="*/ 3673523 h 9733350"/>
                <a:gd name="connsiteX199" fmla="*/ 5481864 w 14030783"/>
                <a:gd name="connsiteY199" fmla="*/ 3688037 h 9733350"/>
                <a:gd name="connsiteX200" fmla="*/ 5293178 w 14030783"/>
                <a:gd name="connsiteY200" fmla="*/ 3673523 h 9733350"/>
                <a:gd name="connsiteX201" fmla="*/ 5206092 w 14030783"/>
                <a:gd name="connsiteY201" fmla="*/ 3615466 h 9733350"/>
                <a:gd name="connsiteX202" fmla="*/ 5191578 w 14030783"/>
                <a:gd name="connsiteY202" fmla="*/ 3571923 h 9733350"/>
                <a:gd name="connsiteX203" fmla="*/ 5104492 w 14030783"/>
                <a:gd name="connsiteY203" fmla="*/ 3484837 h 9733350"/>
                <a:gd name="connsiteX204" fmla="*/ 5070701 w 14030783"/>
                <a:gd name="connsiteY204" fmla="*/ 3387773 h 9733350"/>
                <a:gd name="connsiteX205" fmla="*/ 5022623 w 14030783"/>
                <a:gd name="connsiteY205" fmla="*/ 3276648 h 9733350"/>
                <a:gd name="connsiteX206" fmla="*/ 5031921 w 14030783"/>
                <a:gd name="connsiteY206" fmla="*/ 3209066 h 9733350"/>
                <a:gd name="connsiteX207" fmla="*/ 4959349 w 14030783"/>
                <a:gd name="connsiteY207" fmla="*/ 3194551 h 9733350"/>
                <a:gd name="connsiteX208" fmla="*/ 4879408 w 14030783"/>
                <a:gd name="connsiteY208" fmla="*/ 3190016 h 9733350"/>
                <a:gd name="connsiteX209" fmla="*/ 4785178 w 14030783"/>
                <a:gd name="connsiteY209" fmla="*/ 3136494 h 9733350"/>
                <a:gd name="connsiteX210" fmla="*/ 4727121 w 14030783"/>
                <a:gd name="connsiteY210" fmla="*/ 3049408 h 9733350"/>
                <a:gd name="connsiteX211" fmla="*/ 4683578 w 14030783"/>
                <a:gd name="connsiteY211" fmla="*/ 3034894 h 9733350"/>
                <a:gd name="connsiteX212" fmla="*/ 4640035 w 14030783"/>
                <a:gd name="connsiteY212" fmla="*/ 3005866 h 9733350"/>
                <a:gd name="connsiteX213" fmla="*/ 4494892 w 14030783"/>
                <a:gd name="connsiteY213" fmla="*/ 2976837 h 9733350"/>
                <a:gd name="connsiteX214" fmla="*/ 4318113 w 14030783"/>
                <a:gd name="connsiteY214" fmla="*/ 2926151 h 9733350"/>
                <a:gd name="connsiteX215" fmla="*/ 4132035 w 14030783"/>
                <a:gd name="connsiteY215" fmla="*/ 2889751 h 9733350"/>
                <a:gd name="connsiteX216" fmla="*/ 4056856 w 14030783"/>
                <a:gd name="connsiteY216" fmla="*/ 2896442 h 9733350"/>
                <a:gd name="connsiteX217" fmla="*/ 3975213 w 14030783"/>
                <a:gd name="connsiteY217" fmla="*/ 2860269 h 9733350"/>
                <a:gd name="connsiteX218" fmla="*/ 3950948 w 14030783"/>
                <a:gd name="connsiteY218" fmla="*/ 2772843 h 9733350"/>
                <a:gd name="connsiteX219" fmla="*/ 4034292 w 14030783"/>
                <a:gd name="connsiteY219" fmla="*/ 2615681 h 9733350"/>
                <a:gd name="connsiteX220" fmla="*/ 4030435 w 14030783"/>
                <a:gd name="connsiteY220" fmla="*/ 2483351 h 9733350"/>
                <a:gd name="connsiteX221" fmla="*/ 3996871 w 14030783"/>
                <a:gd name="connsiteY221" fmla="*/ 2323467 h 9733350"/>
                <a:gd name="connsiteX222" fmla="*/ 3936433 w 14030783"/>
                <a:gd name="connsiteY222" fmla="*/ 2216651 h 9733350"/>
                <a:gd name="connsiteX223" fmla="*/ 3914321 w 14030783"/>
                <a:gd name="connsiteY223" fmla="*/ 2135008 h 9733350"/>
                <a:gd name="connsiteX224" fmla="*/ 3783466 w 14030783"/>
                <a:gd name="connsiteY224" fmla="*/ 1994628 h 9733350"/>
                <a:gd name="connsiteX225" fmla="*/ 3712823 w 14030783"/>
                <a:gd name="connsiteY225" fmla="*/ 1946549 h 9733350"/>
                <a:gd name="connsiteX226" fmla="*/ 3606913 w 14030783"/>
                <a:gd name="connsiteY226" fmla="*/ 1963445 h 9733350"/>
                <a:gd name="connsiteX227" fmla="*/ 3493407 w 14030783"/>
                <a:gd name="connsiteY227" fmla="*/ 1946323 h 9733350"/>
                <a:gd name="connsiteX228" fmla="*/ 3464378 w 14030783"/>
                <a:gd name="connsiteY228" fmla="*/ 1902780 h 9733350"/>
                <a:gd name="connsiteX229" fmla="*/ 3406321 w 14030783"/>
                <a:gd name="connsiteY229" fmla="*/ 1844723 h 9733350"/>
                <a:gd name="connsiteX230" fmla="*/ 3322524 w 14030783"/>
                <a:gd name="connsiteY230" fmla="*/ 1751741 h 9733350"/>
                <a:gd name="connsiteX231" fmla="*/ 3297577 w 14030783"/>
                <a:gd name="connsiteY231" fmla="*/ 1636080 h 9733350"/>
                <a:gd name="connsiteX232" fmla="*/ 3261178 w 14030783"/>
                <a:gd name="connsiteY232" fmla="*/ 1583466 h 9733350"/>
                <a:gd name="connsiteX233" fmla="*/ 3133158 w 14030783"/>
                <a:gd name="connsiteY233" fmla="*/ 1564642 h 9733350"/>
                <a:gd name="connsiteX234" fmla="*/ 3066255 w 14030783"/>
                <a:gd name="connsiteY234" fmla="*/ 1612949 h 9733350"/>
                <a:gd name="connsiteX235" fmla="*/ 3031557 w 14030783"/>
                <a:gd name="connsiteY235" fmla="*/ 1709558 h 9733350"/>
                <a:gd name="connsiteX236" fmla="*/ 3014435 w 14030783"/>
                <a:gd name="connsiteY236" fmla="*/ 1772151 h 9733350"/>
                <a:gd name="connsiteX237" fmla="*/ 2949235 w 14030783"/>
                <a:gd name="connsiteY237" fmla="*/ 1803335 h 9733350"/>
                <a:gd name="connsiteX238" fmla="*/ 2829379 w 14030783"/>
                <a:gd name="connsiteY238" fmla="*/ 1815581 h 9733350"/>
                <a:gd name="connsiteX239" fmla="*/ 2804998 w 14030783"/>
                <a:gd name="connsiteY239" fmla="*/ 1837580 h 9733350"/>
                <a:gd name="connsiteX240" fmla="*/ 2772682 w 14030783"/>
                <a:gd name="connsiteY240" fmla="*/ 1873751 h 9733350"/>
                <a:gd name="connsiteX241" fmla="*/ 2757942 w 14030783"/>
                <a:gd name="connsiteY241" fmla="*/ 1994174 h 9733350"/>
                <a:gd name="connsiteX242" fmla="*/ 2772001 w 14030783"/>
                <a:gd name="connsiteY242" fmla="*/ 2135236 h 9733350"/>
                <a:gd name="connsiteX243" fmla="*/ 2771547 w 14030783"/>
                <a:gd name="connsiteY243" fmla="*/ 2250895 h 9733350"/>
                <a:gd name="connsiteX244" fmla="*/ 2695121 w 14030783"/>
                <a:gd name="connsiteY244" fmla="*/ 2323694 h 9733350"/>
                <a:gd name="connsiteX245" fmla="*/ 2457904 w 14030783"/>
                <a:gd name="connsiteY245" fmla="*/ 2315643 h 9733350"/>
                <a:gd name="connsiteX246" fmla="*/ 2317749 w 14030783"/>
                <a:gd name="connsiteY246" fmla="*/ 2280151 h 9733350"/>
                <a:gd name="connsiteX247" fmla="*/ 2274207 w 14030783"/>
                <a:gd name="connsiteY247" fmla="*/ 2265637 h 9733350"/>
                <a:gd name="connsiteX248" fmla="*/ 2143578 w 14030783"/>
                <a:gd name="connsiteY248" fmla="*/ 2280151 h 9733350"/>
                <a:gd name="connsiteX249" fmla="*/ 2129064 w 14030783"/>
                <a:gd name="connsiteY249" fmla="*/ 2352723 h 9733350"/>
                <a:gd name="connsiteX250" fmla="*/ 2099808 w 14030783"/>
                <a:gd name="connsiteY250" fmla="*/ 2459086 h 9733350"/>
                <a:gd name="connsiteX251" fmla="*/ 2070553 w 14030783"/>
                <a:gd name="connsiteY251" fmla="*/ 2556376 h 9733350"/>
                <a:gd name="connsiteX252" fmla="*/ 2027464 w 14030783"/>
                <a:gd name="connsiteY252" fmla="*/ 2642782 h 9733350"/>
                <a:gd name="connsiteX253" fmla="*/ 2025309 w 14030783"/>
                <a:gd name="connsiteY253" fmla="*/ 2776018 h 9733350"/>
                <a:gd name="connsiteX254" fmla="*/ 2085295 w 14030783"/>
                <a:gd name="connsiteY254" fmla="*/ 2848136 h 9733350"/>
                <a:gd name="connsiteX255" fmla="*/ 2020093 w 14030783"/>
                <a:gd name="connsiteY255" fmla="*/ 2899276 h 9733350"/>
                <a:gd name="connsiteX256" fmla="*/ 1918493 w 14030783"/>
                <a:gd name="connsiteY256" fmla="*/ 2841899 h 9733350"/>
                <a:gd name="connsiteX257" fmla="*/ 1817348 w 14030783"/>
                <a:gd name="connsiteY257" fmla="*/ 2858568 h 9733350"/>
                <a:gd name="connsiteX258" fmla="*/ 1621064 w 14030783"/>
                <a:gd name="connsiteY258" fmla="*/ 2904266 h 9733350"/>
                <a:gd name="connsiteX259" fmla="*/ 1582510 w 14030783"/>
                <a:gd name="connsiteY259" fmla="*/ 2928758 h 9733350"/>
                <a:gd name="connsiteX260" fmla="*/ 1512773 w 14030783"/>
                <a:gd name="connsiteY260" fmla="*/ 2950643 h 9733350"/>
                <a:gd name="connsiteX261" fmla="*/ 1517309 w 14030783"/>
                <a:gd name="connsiteY261" fmla="*/ 3008473 h 9733350"/>
                <a:gd name="connsiteX262" fmla="*/ 1549173 w 14030783"/>
                <a:gd name="connsiteY262" fmla="*/ 3102476 h 9733350"/>
                <a:gd name="connsiteX263" fmla="*/ 1592716 w 14030783"/>
                <a:gd name="connsiteY263" fmla="*/ 3186726 h 9733350"/>
                <a:gd name="connsiteX264" fmla="*/ 1641135 w 14030783"/>
                <a:gd name="connsiteY264" fmla="*/ 3375300 h 9733350"/>
                <a:gd name="connsiteX265" fmla="*/ 1679235 w 14030783"/>
                <a:gd name="connsiteY265" fmla="*/ 3511031 h 9733350"/>
                <a:gd name="connsiteX266" fmla="*/ 1611766 w 14030783"/>
                <a:gd name="connsiteY266" fmla="*/ 3571696 h 9733350"/>
                <a:gd name="connsiteX267" fmla="*/ 1603941 w 14030783"/>
                <a:gd name="connsiteY267" fmla="*/ 3624537 h 9733350"/>
                <a:gd name="connsiteX268" fmla="*/ 1562554 w 14030783"/>
                <a:gd name="connsiteY268" fmla="*/ 3672956 h 9733350"/>
                <a:gd name="connsiteX269" fmla="*/ 1524454 w 14030783"/>
                <a:gd name="connsiteY269" fmla="*/ 3749156 h 9733350"/>
                <a:gd name="connsiteX270" fmla="*/ 1548492 w 14030783"/>
                <a:gd name="connsiteY270" fmla="*/ 3847694 h 9733350"/>
                <a:gd name="connsiteX271" fmla="*/ 1504949 w 14030783"/>
                <a:gd name="connsiteY271" fmla="*/ 3862208 h 9733350"/>
                <a:gd name="connsiteX272" fmla="*/ 1446892 w 14030783"/>
                <a:gd name="connsiteY272" fmla="*/ 3876723 h 9733350"/>
                <a:gd name="connsiteX273" fmla="*/ 1427615 w 14030783"/>
                <a:gd name="connsiteY273" fmla="*/ 3908360 h 9733350"/>
                <a:gd name="connsiteX274" fmla="*/ 1374548 w 14030783"/>
                <a:gd name="connsiteY274" fmla="*/ 3935233 h 9733350"/>
                <a:gd name="connsiteX275" fmla="*/ 1333386 w 14030783"/>
                <a:gd name="connsiteY275" fmla="*/ 3976168 h 9733350"/>
                <a:gd name="connsiteX276" fmla="*/ 1200149 w 14030783"/>
                <a:gd name="connsiteY276" fmla="*/ 4036380 h 9733350"/>
                <a:gd name="connsiteX277" fmla="*/ 1132114 w 14030783"/>
                <a:gd name="connsiteY277" fmla="*/ 4084458 h 9733350"/>
                <a:gd name="connsiteX278" fmla="*/ 1102858 w 14030783"/>
                <a:gd name="connsiteY278" fmla="*/ 4115642 h 9733350"/>
                <a:gd name="connsiteX279" fmla="*/ 1052398 w 14030783"/>
                <a:gd name="connsiteY279" fmla="*/ 4149660 h 9733350"/>
                <a:gd name="connsiteX280" fmla="*/ 996269 w 14030783"/>
                <a:gd name="connsiteY280" fmla="*/ 4178914 h 9733350"/>
                <a:gd name="connsiteX281" fmla="*/ 870857 w 14030783"/>
                <a:gd name="connsiteY281" fmla="*/ 4198645 h 9733350"/>
                <a:gd name="connsiteX282" fmla="*/ 759958 w 14030783"/>
                <a:gd name="connsiteY282" fmla="*/ 4199552 h 9733350"/>
                <a:gd name="connsiteX283" fmla="*/ 716642 w 14030783"/>
                <a:gd name="connsiteY283" fmla="*/ 4302854 h 9733350"/>
                <a:gd name="connsiteX284" fmla="*/ 648607 w 14030783"/>
                <a:gd name="connsiteY284" fmla="*/ 4384723 h 9733350"/>
                <a:gd name="connsiteX285" fmla="*/ 561521 w 14030783"/>
                <a:gd name="connsiteY285" fmla="*/ 4428266 h 9733350"/>
                <a:gd name="connsiteX286" fmla="*/ 474435 w 14030783"/>
                <a:gd name="connsiteY286" fmla="*/ 4413751 h 9733350"/>
                <a:gd name="connsiteX287" fmla="*/ 459921 w 14030783"/>
                <a:gd name="connsiteY287" fmla="*/ 4370208 h 9733350"/>
                <a:gd name="connsiteX288" fmla="*/ 416378 w 14030783"/>
                <a:gd name="connsiteY288" fmla="*/ 4341180 h 9733350"/>
                <a:gd name="connsiteX289" fmla="*/ 358321 w 14030783"/>
                <a:gd name="connsiteY289" fmla="*/ 4355694 h 9733350"/>
                <a:gd name="connsiteX290" fmla="*/ 300264 w 14030783"/>
                <a:gd name="connsiteY290" fmla="*/ 4399237 h 9733350"/>
                <a:gd name="connsiteX291" fmla="*/ 169635 w 14030783"/>
                <a:gd name="connsiteY291" fmla="*/ 4471808 h 9733350"/>
                <a:gd name="connsiteX292" fmla="*/ 103980 w 14030783"/>
                <a:gd name="connsiteY292" fmla="*/ 4546761 h 9733350"/>
                <a:gd name="connsiteX293" fmla="*/ 72571 w 14030783"/>
                <a:gd name="connsiteY293" fmla="*/ 4638610 h 9733350"/>
                <a:gd name="connsiteX294" fmla="*/ 453 w 14030783"/>
                <a:gd name="connsiteY294" fmla="*/ 4711181 h 9733350"/>
                <a:gd name="connsiteX295" fmla="*/ 52840 w 14030783"/>
                <a:gd name="connsiteY295" fmla="*/ 4780237 h 9733350"/>
                <a:gd name="connsiteX296" fmla="*/ 53521 w 14030783"/>
                <a:gd name="connsiteY296" fmla="*/ 4849180 h 9733350"/>
                <a:gd name="connsiteX297" fmla="*/ 111578 w 14030783"/>
                <a:gd name="connsiteY297" fmla="*/ 4863694 h 9733350"/>
                <a:gd name="connsiteX298" fmla="*/ 155121 w 14030783"/>
                <a:gd name="connsiteY298" fmla="*/ 4878208 h 9733350"/>
                <a:gd name="connsiteX299" fmla="*/ 256721 w 14030783"/>
                <a:gd name="connsiteY299" fmla="*/ 4979808 h 9733350"/>
                <a:gd name="connsiteX300" fmla="*/ 319086 w 14030783"/>
                <a:gd name="connsiteY300" fmla="*/ 5093542 h 9733350"/>
                <a:gd name="connsiteX301" fmla="*/ 304572 w 14030783"/>
                <a:gd name="connsiteY301" fmla="*/ 5289598 h 9733350"/>
                <a:gd name="connsiteX302" fmla="*/ 242207 w 14030783"/>
                <a:gd name="connsiteY302" fmla="*/ 5386208 h 9733350"/>
                <a:gd name="connsiteX303" fmla="*/ 300264 w 14030783"/>
                <a:gd name="connsiteY303" fmla="*/ 5415237 h 9733350"/>
                <a:gd name="connsiteX304" fmla="*/ 358321 w 14030783"/>
                <a:gd name="connsiteY304" fmla="*/ 5429751 h 9733350"/>
                <a:gd name="connsiteX305" fmla="*/ 401864 w 14030783"/>
                <a:gd name="connsiteY305" fmla="*/ 5458780 h 9733350"/>
                <a:gd name="connsiteX306" fmla="*/ 445407 w 14030783"/>
                <a:gd name="connsiteY306" fmla="*/ 5473294 h 9733350"/>
                <a:gd name="connsiteX307" fmla="*/ 567985 w 14030783"/>
                <a:gd name="connsiteY307" fmla="*/ 5517518 h 9733350"/>
                <a:gd name="connsiteX308" fmla="*/ 573201 w 14030783"/>
                <a:gd name="connsiteY308" fmla="*/ 5642703 h 9733350"/>
                <a:gd name="connsiteX309" fmla="*/ 587715 w 14030783"/>
                <a:gd name="connsiteY309" fmla="*/ 5734551 h 9733350"/>
                <a:gd name="connsiteX310" fmla="*/ 715282 w 14030783"/>
                <a:gd name="connsiteY310" fmla="*/ 5706656 h 9733350"/>
                <a:gd name="connsiteX311" fmla="*/ 754742 w 14030783"/>
                <a:gd name="connsiteY311" fmla="*/ 5759725 h 9733350"/>
                <a:gd name="connsiteX312" fmla="*/ 822778 w 14030783"/>
                <a:gd name="connsiteY312" fmla="*/ 5807123 h 9733350"/>
                <a:gd name="connsiteX313" fmla="*/ 982435 w 14030783"/>
                <a:gd name="connsiteY313" fmla="*/ 5821637 h 9733350"/>
                <a:gd name="connsiteX314" fmla="*/ 1061470 w 14030783"/>
                <a:gd name="connsiteY314" fmla="*/ 5851119 h 9733350"/>
                <a:gd name="connsiteX315" fmla="*/ 1064304 w 14030783"/>
                <a:gd name="connsiteY315" fmla="*/ 5920856 h 9733350"/>
                <a:gd name="connsiteX316" fmla="*/ 1069295 w 14030783"/>
                <a:gd name="connsiteY316" fmla="*/ 6020074 h 9733350"/>
                <a:gd name="connsiteX317" fmla="*/ 1156607 w 14030783"/>
                <a:gd name="connsiteY317" fmla="*/ 6082894 h 9733350"/>
                <a:gd name="connsiteX318" fmla="*/ 1214890 w 14030783"/>
                <a:gd name="connsiteY318" fmla="*/ 6111356 h 9733350"/>
                <a:gd name="connsiteX319" fmla="*/ 1229178 w 14030783"/>
                <a:gd name="connsiteY319" fmla="*/ 6184494 h 9733350"/>
                <a:gd name="connsiteX320" fmla="*/ 1185635 w 14030783"/>
                <a:gd name="connsiteY320" fmla="*/ 6213523 h 9733350"/>
                <a:gd name="connsiteX321" fmla="*/ 1207520 w 14030783"/>
                <a:gd name="connsiteY321" fmla="*/ 6383612 h 9733350"/>
                <a:gd name="connsiteX322" fmla="*/ 1265123 w 14030783"/>
                <a:gd name="connsiteY322" fmla="*/ 6472398 h 9733350"/>
                <a:gd name="connsiteX323" fmla="*/ 1313203 w 14030783"/>
                <a:gd name="connsiteY323" fmla="*/ 6564247 h 9733350"/>
                <a:gd name="connsiteX324" fmla="*/ 1265350 w 14030783"/>
                <a:gd name="connsiteY324" fmla="*/ 6646343 h 9733350"/>
                <a:gd name="connsiteX325" fmla="*/ 1163977 w 14030783"/>
                <a:gd name="connsiteY325" fmla="*/ 6605862 h 9733350"/>
                <a:gd name="connsiteX326" fmla="*/ 1142092 w 14030783"/>
                <a:gd name="connsiteY326" fmla="*/ 6677980 h 9733350"/>
                <a:gd name="connsiteX327" fmla="*/ 1176790 w 14030783"/>
                <a:gd name="connsiteY327" fmla="*/ 6763818 h 9733350"/>
                <a:gd name="connsiteX328" fmla="*/ 1173729 w 14030783"/>
                <a:gd name="connsiteY328" fmla="*/ 6866438 h 9733350"/>
                <a:gd name="connsiteX329" fmla="*/ 1188697 w 14030783"/>
                <a:gd name="connsiteY329" fmla="*/ 6950463 h 9733350"/>
                <a:gd name="connsiteX330" fmla="*/ 1248909 w 14030783"/>
                <a:gd name="connsiteY330" fmla="*/ 7016798 h 9733350"/>
                <a:gd name="connsiteX331" fmla="*/ 1405503 w 14030783"/>
                <a:gd name="connsiteY331" fmla="*/ 7099348 h 9733350"/>
                <a:gd name="connsiteX332" fmla="*/ 1487827 w 14030783"/>
                <a:gd name="connsiteY332" fmla="*/ 7152416 h 9733350"/>
                <a:gd name="connsiteX333" fmla="*/ 1569470 w 14030783"/>
                <a:gd name="connsiteY333" fmla="*/ 7207864 h 9733350"/>
                <a:gd name="connsiteX334" fmla="*/ 1650092 w 14030783"/>
                <a:gd name="connsiteY334" fmla="*/ 7258551 h 9733350"/>
                <a:gd name="connsiteX335" fmla="*/ 1693635 w 14030783"/>
                <a:gd name="connsiteY335" fmla="*/ 7273066 h 9733350"/>
                <a:gd name="connsiteX336" fmla="*/ 1780721 w 14030783"/>
                <a:gd name="connsiteY336" fmla="*/ 7316608 h 9733350"/>
                <a:gd name="connsiteX337" fmla="*/ 1853292 w 14030783"/>
                <a:gd name="connsiteY337" fmla="*/ 7244037 h 9733350"/>
                <a:gd name="connsiteX338" fmla="*/ 1968726 w 14030783"/>
                <a:gd name="connsiteY338" fmla="*/ 7246645 h 9733350"/>
                <a:gd name="connsiteX339" fmla="*/ 1995827 w 14030783"/>
                <a:gd name="connsiteY339" fmla="*/ 7314681 h 9733350"/>
                <a:gd name="connsiteX340" fmla="*/ 2082914 w 14030783"/>
                <a:gd name="connsiteY340" fmla="*/ 7343710 h 9733350"/>
                <a:gd name="connsiteX341" fmla="*/ 2172607 w 14030783"/>
                <a:gd name="connsiteY341" fmla="*/ 7384644 h 9733350"/>
                <a:gd name="connsiteX342" fmla="*/ 2224540 w 14030783"/>
                <a:gd name="connsiteY342" fmla="*/ 7418662 h 9733350"/>
                <a:gd name="connsiteX343" fmla="*/ 2249714 w 14030783"/>
                <a:gd name="connsiteY343" fmla="*/ 7435785 h 9733350"/>
                <a:gd name="connsiteX344" fmla="*/ 2262301 w 14030783"/>
                <a:gd name="connsiteY344" fmla="*/ 7467421 h 9733350"/>
                <a:gd name="connsiteX345" fmla="*/ 2298359 w 14030783"/>
                <a:gd name="connsiteY345" fmla="*/ 7497243 h 9733350"/>
                <a:gd name="connsiteX346" fmla="*/ 2324893 w 14030783"/>
                <a:gd name="connsiteY346" fmla="*/ 7512892 h 9733350"/>
                <a:gd name="connsiteX347" fmla="*/ 2450986 w 14030783"/>
                <a:gd name="connsiteY347" fmla="*/ 7491687 h 9733350"/>
                <a:gd name="connsiteX348" fmla="*/ 2482623 w 14030783"/>
                <a:gd name="connsiteY348" fmla="*/ 7614037 h 9733350"/>
                <a:gd name="connsiteX349" fmla="*/ 2535464 w 14030783"/>
                <a:gd name="connsiteY349" fmla="*/ 7650437 h 9733350"/>
                <a:gd name="connsiteX350" fmla="*/ 2622549 w 14030783"/>
                <a:gd name="connsiteY350" fmla="*/ 7679466 h 9733350"/>
                <a:gd name="connsiteX351" fmla="*/ 2682760 w 14030783"/>
                <a:gd name="connsiteY351" fmla="*/ 7737069 h 9733350"/>
                <a:gd name="connsiteX352" fmla="*/ 2791278 w 14030783"/>
                <a:gd name="connsiteY352" fmla="*/ 7739905 h 9733350"/>
                <a:gd name="connsiteX353" fmla="*/ 2847408 w 14030783"/>
                <a:gd name="connsiteY353" fmla="*/ 7809868 h 9733350"/>
                <a:gd name="connsiteX354" fmla="*/ 2927349 w 14030783"/>
                <a:gd name="connsiteY354" fmla="*/ 7802950 h 9733350"/>
                <a:gd name="connsiteX355" fmla="*/ 3007065 w 14030783"/>
                <a:gd name="connsiteY355" fmla="*/ 7834133 h 9733350"/>
                <a:gd name="connsiteX356" fmla="*/ 3145064 w 14030783"/>
                <a:gd name="connsiteY356" fmla="*/ 7839123 h 9733350"/>
                <a:gd name="connsiteX357" fmla="*/ 3254035 w 14030783"/>
                <a:gd name="connsiteY357" fmla="*/ 7877223 h 9733350"/>
                <a:gd name="connsiteX358" fmla="*/ 3367314 w 14030783"/>
                <a:gd name="connsiteY358" fmla="*/ 7838669 h 9733350"/>
                <a:gd name="connsiteX359" fmla="*/ 3456780 w 14030783"/>
                <a:gd name="connsiteY359" fmla="*/ 7815311 h 9733350"/>
                <a:gd name="connsiteX360" fmla="*/ 3480820 w 14030783"/>
                <a:gd name="connsiteY360" fmla="*/ 7873367 h 9733350"/>
                <a:gd name="connsiteX361" fmla="*/ 3490571 w 14030783"/>
                <a:gd name="connsiteY361" fmla="*/ 7919292 h 9733350"/>
                <a:gd name="connsiteX362" fmla="*/ 3512229 w 14030783"/>
                <a:gd name="connsiteY362" fmla="*/ 7977348 h 9733350"/>
                <a:gd name="connsiteX363" fmla="*/ 3546247 w 14030783"/>
                <a:gd name="connsiteY363" fmla="*/ 8018283 h 9733350"/>
                <a:gd name="connsiteX364" fmla="*/ 3609521 w 14030783"/>
                <a:gd name="connsiteY364" fmla="*/ 8013294 h 9733350"/>
                <a:gd name="connsiteX365" fmla="*/ 3624035 w 14030783"/>
                <a:gd name="connsiteY365" fmla="*/ 7897180 h 9733350"/>
                <a:gd name="connsiteX366" fmla="*/ 3703977 w 14030783"/>
                <a:gd name="connsiteY366" fmla="*/ 7829825 h 9733350"/>
                <a:gd name="connsiteX367" fmla="*/ 3747973 w 14030783"/>
                <a:gd name="connsiteY367" fmla="*/ 7782426 h 9733350"/>
                <a:gd name="connsiteX368" fmla="*/ 3882004 w 14030783"/>
                <a:gd name="connsiteY368" fmla="*/ 7837422 h 9733350"/>
                <a:gd name="connsiteX369" fmla="*/ 4030435 w 14030783"/>
                <a:gd name="connsiteY369" fmla="*/ 7868151 h 9733350"/>
                <a:gd name="connsiteX370" fmla="*/ 4110377 w 14030783"/>
                <a:gd name="connsiteY370" fmla="*/ 7830051 h 9733350"/>
                <a:gd name="connsiteX371" fmla="*/ 4146323 w 14030783"/>
                <a:gd name="connsiteY371" fmla="*/ 7916683 h 9733350"/>
                <a:gd name="connsiteX372" fmla="*/ 4196555 w 14030783"/>
                <a:gd name="connsiteY372" fmla="*/ 7957845 h 9733350"/>
                <a:gd name="connsiteX373" fmla="*/ 4261757 w 14030783"/>
                <a:gd name="connsiteY373" fmla="*/ 8023500 h 9733350"/>
                <a:gd name="connsiteX374" fmla="*/ 4252685 w 14030783"/>
                <a:gd name="connsiteY374" fmla="*/ 8088474 h 9733350"/>
                <a:gd name="connsiteX375" fmla="*/ 4277178 w 14030783"/>
                <a:gd name="connsiteY375" fmla="*/ 8143923 h 9733350"/>
                <a:gd name="connsiteX376" fmla="*/ 4436835 w 14030783"/>
                <a:gd name="connsiteY376" fmla="*/ 8114894 h 9733350"/>
                <a:gd name="connsiteX377" fmla="*/ 4565310 w 14030783"/>
                <a:gd name="connsiteY377" fmla="*/ 8074186 h 9733350"/>
                <a:gd name="connsiteX378" fmla="*/ 4639128 w 14030783"/>
                <a:gd name="connsiteY378" fmla="*/ 8078268 h 9733350"/>
                <a:gd name="connsiteX379" fmla="*/ 4712607 w 14030783"/>
                <a:gd name="connsiteY379" fmla="*/ 8042323 h 9733350"/>
                <a:gd name="connsiteX380" fmla="*/ 4741635 w 14030783"/>
                <a:gd name="connsiteY380" fmla="*/ 7998780 h 9733350"/>
                <a:gd name="connsiteX381" fmla="*/ 4756149 w 14030783"/>
                <a:gd name="connsiteY381" fmla="*/ 7955237 h 9733350"/>
                <a:gd name="connsiteX382" fmla="*/ 4843235 w 14030783"/>
                <a:gd name="connsiteY382" fmla="*/ 7926208 h 9733350"/>
                <a:gd name="connsiteX383" fmla="*/ 4877480 w 14030783"/>
                <a:gd name="connsiteY383" fmla="*/ 7899788 h 9733350"/>
                <a:gd name="connsiteX384" fmla="*/ 4933609 w 14030783"/>
                <a:gd name="connsiteY384" fmla="*/ 7870760 h 9733350"/>
                <a:gd name="connsiteX385" fmla="*/ 4986224 w 14030783"/>
                <a:gd name="connsiteY385" fmla="*/ 7834360 h 9733350"/>
                <a:gd name="connsiteX386" fmla="*/ 5104492 w 14030783"/>
                <a:gd name="connsiteY386" fmla="*/ 7762242 h 9733350"/>
                <a:gd name="connsiteX387" fmla="*/ 5249635 w 14030783"/>
                <a:gd name="connsiteY387" fmla="*/ 7810094 h 9733350"/>
                <a:gd name="connsiteX388" fmla="*/ 5336721 w 14030783"/>
                <a:gd name="connsiteY388" fmla="*/ 7868151 h 9733350"/>
                <a:gd name="connsiteX389" fmla="*/ 5423807 w 14030783"/>
                <a:gd name="connsiteY389" fmla="*/ 7853637 h 9733350"/>
                <a:gd name="connsiteX390" fmla="*/ 5467349 w 14030783"/>
                <a:gd name="connsiteY390" fmla="*/ 7824608 h 9733350"/>
                <a:gd name="connsiteX391" fmla="*/ 5553754 w 14030783"/>
                <a:gd name="connsiteY391" fmla="*/ 7707700 h 9733350"/>
                <a:gd name="connsiteX392" fmla="*/ 5602741 w 14030783"/>
                <a:gd name="connsiteY392" fmla="*/ 7784127 h 9733350"/>
                <a:gd name="connsiteX393" fmla="*/ 5641521 w 14030783"/>
                <a:gd name="connsiteY393" fmla="*/ 7839123 h 9733350"/>
                <a:gd name="connsiteX394" fmla="*/ 5656035 w 14030783"/>
                <a:gd name="connsiteY394" fmla="*/ 7882666 h 9733350"/>
                <a:gd name="connsiteX395" fmla="*/ 5745276 w 14030783"/>
                <a:gd name="connsiteY395" fmla="*/ 7945712 h 9733350"/>
                <a:gd name="connsiteX396" fmla="*/ 5770222 w 14030783"/>
                <a:gd name="connsiteY396" fmla="*/ 7985400 h 9733350"/>
                <a:gd name="connsiteX397" fmla="*/ 5766480 w 14030783"/>
                <a:gd name="connsiteY397" fmla="*/ 8064435 h 9733350"/>
                <a:gd name="connsiteX398" fmla="*/ 5771016 w 14030783"/>
                <a:gd name="connsiteY398" fmla="*/ 8127026 h 9733350"/>
                <a:gd name="connsiteX399" fmla="*/ 5778386 w 14030783"/>
                <a:gd name="connsiteY399" fmla="*/ 8206742 h 9733350"/>
                <a:gd name="connsiteX400" fmla="*/ 5776458 w 14030783"/>
                <a:gd name="connsiteY400" fmla="*/ 8296210 h 9733350"/>
                <a:gd name="connsiteX401" fmla="*/ 5730989 w 14030783"/>
                <a:gd name="connsiteY401" fmla="*/ 8373317 h 9733350"/>
                <a:gd name="connsiteX402" fmla="*/ 5641521 w 14030783"/>
                <a:gd name="connsiteY402" fmla="*/ 8419694 h 9733350"/>
                <a:gd name="connsiteX403" fmla="*/ 5612492 w 14030783"/>
                <a:gd name="connsiteY403" fmla="*/ 8463237 h 9733350"/>
                <a:gd name="connsiteX404" fmla="*/ 5597978 w 14030783"/>
                <a:gd name="connsiteY404" fmla="*/ 8506780 h 9733350"/>
                <a:gd name="connsiteX405" fmla="*/ 5510892 w 14030783"/>
                <a:gd name="connsiteY405" fmla="*/ 8593866 h 9733350"/>
                <a:gd name="connsiteX406" fmla="*/ 5496378 w 14030783"/>
                <a:gd name="connsiteY406" fmla="*/ 8637408 h 9733350"/>
                <a:gd name="connsiteX407" fmla="*/ 5558744 w 14030783"/>
                <a:gd name="connsiteY407" fmla="*/ 8763501 h 9733350"/>
                <a:gd name="connsiteX408" fmla="*/ 5516109 w 14030783"/>
                <a:gd name="connsiteY408" fmla="*/ 8857277 h 9733350"/>
                <a:gd name="connsiteX409" fmla="*/ 5658303 w 14030783"/>
                <a:gd name="connsiteY409" fmla="*/ 8835506 h 9733350"/>
                <a:gd name="connsiteX410" fmla="*/ 5750491 w 14030783"/>
                <a:gd name="connsiteY410" fmla="*/ 8809426 h 9733350"/>
                <a:gd name="connsiteX411" fmla="*/ 5815692 w 14030783"/>
                <a:gd name="connsiteY411" fmla="*/ 8795591 h 9733350"/>
                <a:gd name="connsiteX412" fmla="*/ 5787798 w 14030783"/>
                <a:gd name="connsiteY412" fmla="*/ 8867482 h 9733350"/>
                <a:gd name="connsiteX413" fmla="*/ 5786890 w 14030783"/>
                <a:gd name="connsiteY413" fmla="*/ 8898666 h 9733350"/>
                <a:gd name="connsiteX414" fmla="*/ 5786664 w 14030783"/>
                <a:gd name="connsiteY414" fmla="*/ 8942208 h 9733350"/>
                <a:gd name="connsiteX415" fmla="*/ 5815692 w 14030783"/>
                <a:gd name="connsiteY415" fmla="*/ 9029294 h 9733350"/>
                <a:gd name="connsiteX416" fmla="*/ 5868760 w 14030783"/>
                <a:gd name="connsiteY416" fmla="*/ 9075899 h 9733350"/>
                <a:gd name="connsiteX417" fmla="*/ 5921828 w 14030783"/>
                <a:gd name="connsiteY417" fmla="*/ 9109463 h 9733350"/>
                <a:gd name="connsiteX418" fmla="*/ 5946321 w 14030783"/>
                <a:gd name="connsiteY418" fmla="*/ 9159923 h 9733350"/>
                <a:gd name="connsiteX419" fmla="*/ 5902778 w 14030783"/>
                <a:gd name="connsiteY419" fmla="*/ 9261523 h 9733350"/>
                <a:gd name="connsiteX420" fmla="*/ 6062435 w 14030783"/>
                <a:gd name="connsiteY420" fmla="*/ 9348608 h 9733350"/>
                <a:gd name="connsiteX421" fmla="*/ 6076949 w 14030783"/>
                <a:gd name="connsiteY421" fmla="*/ 9392151 h 9733350"/>
                <a:gd name="connsiteX422" fmla="*/ 6105978 w 14030783"/>
                <a:gd name="connsiteY422" fmla="*/ 9435694 h 9733350"/>
                <a:gd name="connsiteX423" fmla="*/ 6172653 w 14030783"/>
                <a:gd name="connsiteY423" fmla="*/ 9466537 h 9733350"/>
                <a:gd name="connsiteX424" fmla="*/ 6308384 w 14030783"/>
                <a:gd name="connsiteY424" fmla="*/ 9402243 h 9733350"/>
                <a:gd name="connsiteX425" fmla="*/ 6338207 w 14030783"/>
                <a:gd name="connsiteY425" fmla="*/ 9435694 h 9733350"/>
                <a:gd name="connsiteX426" fmla="*/ 6352721 w 14030783"/>
                <a:gd name="connsiteY426" fmla="*/ 9479237 h 9733350"/>
                <a:gd name="connsiteX427" fmla="*/ 6386739 w 14030783"/>
                <a:gd name="connsiteY427" fmla="*/ 9522326 h 9733350"/>
                <a:gd name="connsiteX428" fmla="*/ 6444569 w 14030783"/>
                <a:gd name="connsiteY428" fmla="*/ 9551355 h 9733350"/>
                <a:gd name="connsiteX429" fmla="*/ 6469061 w 14030783"/>
                <a:gd name="connsiteY429" fmla="*/ 9505885 h 9733350"/>
                <a:gd name="connsiteX430" fmla="*/ 6468835 w 14030783"/>
                <a:gd name="connsiteY430" fmla="*/ 9377637 h 9733350"/>
                <a:gd name="connsiteX431" fmla="*/ 6439807 w 14030783"/>
                <a:gd name="connsiteY431" fmla="*/ 9276037 h 9733350"/>
                <a:gd name="connsiteX432" fmla="*/ 6483349 w 14030783"/>
                <a:gd name="connsiteY432" fmla="*/ 9232494 h 9733350"/>
                <a:gd name="connsiteX433" fmla="*/ 6526892 w 14030783"/>
                <a:gd name="connsiteY433" fmla="*/ 9217980 h 9733350"/>
                <a:gd name="connsiteX434" fmla="*/ 6596516 w 14030783"/>
                <a:gd name="connsiteY434" fmla="*/ 9221268 h 9733350"/>
                <a:gd name="connsiteX435" fmla="*/ 6675097 w 14030783"/>
                <a:gd name="connsiteY435" fmla="*/ 9164118 h 9733350"/>
                <a:gd name="connsiteX436" fmla="*/ 6776243 w 14030783"/>
                <a:gd name="connsiteY436" fmla="*/ 9220135 h 9733350"/>
                <a:gd name="connsiteX437" fmla="*/ 6802664 w 14030783"/>
                <a:gd name="connsiteY437" fmla="*/ 9159923 h 9733350"/>
                <a:gd name="connsiteX438" fmla="*/ 6867638 w 14030783"/>
                <a:gd name="connsiteY438" fmla="*/ 9177045 h 9733350"/>
                <a:gd name="connsiteX439" fmla="*/ 6909027 w 14030783"/>
                <a:gd name="connsiteY439" fmla="*/ 9201311 h 9733350"/>
                <a:gd name="connsiteX440" fmla="*/ 6991349 w 14030783"/>
                <a:gd name="connsiteY440" fmla="*/ 9203466 h 9733350"/>
                <a:gd name="connsiteX441" fmla="*/ 7063921 w 14030783"/>
                <a:gd name="connsiteY441" fmla="*/ 9116380 h 9733350"/>
                <a:gd name="connsiteX442" fmla="*/ 7141028 w 14030783"/>
                <a:gd name="connsiteY442" fmla="*/ 9135204 h 9733350"/>
                <a:gd name="connsiteX443" fmla="*/ 7209064 w 14030783"/>
                <a:gd name="connsiteY443" fmla="*/ 9072837 h 9733350"/>
                <a:gd name="connsiteX444" fmla="*/ 7235939 w 14030783"/>
                <a:gd name="connsiteY444" fmla="*/ 9044036 h 9733350"/>
                <a:gd name="connsiteX445" fmla="*/ 7275172 w 14030783"/>
                <a:gd name="connsiteY445" fmla="*/ 9018862 h 9733350"/>
                <a:gd name="connsiteX446" fmla="*/ 7310436 w 14030783"/>
                <a:gd name="connsiteY446" fmla="*/ 9059004 h 9733350"/>
                <a:gd name="connsiteX447" fmla="*/ 7346609 w 14030783"/>
                <a:gd name="connsiteY447" fmla="*/ 9104927 h 9733350"/>
                <a:gd name="connsiteX448" fmla="*/ 7382328 w 14030783"/>
                <a:gd name="connsiteY448" fmla="*/ 9154593 h 9733350"/>
                <a:gd name="connsiteX449" fmla="*/ 7499349 w 14030783"/>
                <a:gd name="connsiteY449" fmla="*/ 9159923 h 9733350"/>
                <a:gd name="connsiteX450" fmla="*/ 7586435 w 14030783"/>
                <a:gd name="connsiteY450" fmla="*/ 9174437 h 9733350"/>
                <a:gd name="connsiteX451" fmla="*/ 7600949 w 14030783"/>
                <a:gd name="connsiteY451" fmla="*/ 9348608 h 9733350"/>
                <a:gd name="connsiteX452" fmla="*/ 7673521 w 14030783"/>
                <a:gd name="connsiteY452" fmla="*/ 9363123 h 9733350"/>
                <a:gd name="connsiteX453" fmla="*/ 7760607 w 14030783"/>
                <a:gd name="connsiteY453" fmla="*/ 9392151 h 9733350"/>
                <a:gd name="connsiteX454" fmla="*/ 7847692 w 14030783"/>
                <a:gd name="connsiteY454" fmla="*/ 9421180 h 9733350"/>
                <a:gd name="connsiteX455" fmla="*/ 7891235 w 14030783"/>
                <a:gd name="connsiteY455" fmla="*/ 9435694 h 9733350"/>
                <a:gd name="connsiteX456" fmla="*/ 7934778 w 14030783"/>
                <a:gd name="connsiteY456" fmla="*/ 9392151 h 9733350"/>
                <a:gd name="connsiteX457" fmla="*/ 7978321 w 14030783"/>
                <a:gd name="connsiteY457" fmla="*/ 9377637 h 9733350"/>
                <a:gd name="connsiteX458" fmla="*/ 8001453 w 14030783"/>
                <a:gd name="connsiteY458" fmla="*/ 9342712 h 9733350"/>
                <a:gd name="connsiteX459" fmla="*/ 8044315 w 14030783"/>
                <a:gd name="connsiteY459" fmla="*/ 9330806 h 9733350"/>
                <a:gd name="connsiteX460" fmla="*/ 8103847 w 14030783"/>
                <a:gd name="connsiteY460" fmla="*/ 9392719 h 9733350"/>
                <a:gd name="connsiteX461" fmla="*/ 8207942 w 14030783"/>
                <a:gd name="connsiteY461" fmla="*/ 9432632 h 9733350"/>
                <a:gd name="connsiteX462" fmla="*/ 8253866 w 14030783"/>
                <a:gd name="connsiteY462" fmla="*/ 9387956 h 9733350"/>
                <a:gd name="connsiteX463" fmla="*/ 8294347 w 14030783"/>
                <a:gd name="connsiteY463" fmla="*/ 9397141 h 9733350"/>
                <a:gd name="connsiteX464" fmla="*/ 8337890 w 14030783"/>
                <a:gd name="connsiteY464" fmla="*/ 9433540 h 9733350"/>
                <a:gd name="connsiteX465" fmla="*/ 8356259 w 14030783"/>
                <a:gd name="connsiteY465" fmla="*/ 9480825 h 9733350"/>
                <a:gd name="connsiteX466" fmla="*/ 8333808 w 14030783"/>
                <a:gd name="connsiteY466" fmla="*/ 9514956 h 9733350"/>
                <a:gd name="connsiteX467" fmla="*/ 8315778 w 14030783"/>
                <a:gd name="connsiteY467" fmla="*/ 9599887 h 9733350"/>
                <a:gd name="connsiteX468" fmla="*/ 8348095 w 14030783"/>
                <a:gd name="connsiteY468" fmla="*/ 9680736 h 9733350"/>
                <a:gd name="connsiteX469" fmla="*/ 8389257 w 14030783"/>
                <a:gd name="connsiteY469" fmla="*/ 9733350 h 9733350"/>
                <a:gd name="connsiteX470" fmla="*/ 8428264 w 14030783"/>
                <a:gd name="connsiteY470" fmla="*/ 9725980 h 9733350"/>
                <a:gd name="connsiteX471" fmla="*/ 8425202 w 14030783"/>
                <a:gd name="connsiteY471" fmla="*/ 9677901 h 9733350"/>
                <a:gd name="connsiteX472" fmla="*/ 8399235 w 14030783"/>
                <a:gd name="connsiteY472" fmla="*/ 9638894 h 9733350"/>
                <a:gd name="connsiteX473" fmla="*/ 8389937 w 14030783"/>
                <a:gd name="connsiteY473" fmla="*/ 9566776 h 9733350"/>
                <a:gd name="connsiteX474" fmla="*/ 8409214 w 14030783"/>
                <a:gd name="connsiteY474" fmla="*/ 9523007 h 9733350"/>
                <a:gd name="connsiteX475" fmla="*/ 8434841 w 14030783"/>
                <a:gd name="connsiteY475" fmla="*/ 9471300 h 9733350"/>
                <a:gd name="connsiteX476" fmla="*/ 8468178 w 14030783"/>
                <a:gd name="connsiteY476" fmla="*/ 9478443 h 9733350"/>
                <a:gd name="connsiteX477" fmla="*/ 8534853 w 14030783"/>
                <a:gd name="connsiteY477" fmla="*/ 9468918 h 9733350"/>
                <a:gd name="connsiteX478" fmla="*/ 8592684 w 14030783"/>
                <a:gd name="connsiteY478" fmla="*/ 9448508 h 9733350"/>
                <a:gd name="connsiteX479" fmla="*/ 8675007 w 14030783"/>
                <a:gd name="connsiteY479" fmla="*/ 9423788 h 9733350"/>
                <a:gd name="connsiteX480" fmla="*/ 8734991 w 14030783"/>
                <a:gd name="connsiteY480" fmla="*/ 9411200 h 9733350"/>
                <a:gd name="connsiteX481" fmla="*/ 8730116 w 14030783"/>
                <a:gd name="connsiteY481" fmla="*/ 9371287 h 9733350"/>
                <a:gd name="connsiteX482" fmla="*/ 8753928 w 14030783"/>
                <a:gd name="connsiteY482" fmla="*/ 9352237 h 9733350"/>
                <a:gd name="connsiteX483" fmla="*/ 8782503 w 14030783"/>
                <a:gd name="connsiteY483" fmla="*/ 9354618 h 9733350"/>
                <a:gd name="connsiteX484" fmla="*/ 8849178 w 14030783"/>
                <a:gd name="connsiteY484" fmla="*/ 9377637 h 9733350"/>
                <a:gd name="connsiteX485" fmla="*/ 8894876 w 14030783"/>
                <a:gd name="connsiteY485" fmla="*/ 9307900 h 9733350"/>
                <a:gd name="connsiteX486" fmla="*/ 8942047 w 14030783"/>
                <a:gd name="connsiteY486" fmla="*/ 9309375 h 9733350"/>
                <a:gd name="connsiteX487" fmla="*/ 8980147 w 14030783"/>
                <a:gd name="connsiteY487" fmla="*/ 9352237 h 9733350"/>
                <a:gd name="connsiteX488" fmla="*/ 9023009 w 14030783"/>
                <a:gd name="connsiteY488" fmla="*/ 9316518 h 9733350"/>
                <a:gd name="connsiteX489" fmla="*/ 9064511 w 14030783"/>
                <a:gd name="connsiteY489" fmla="*/ 9259595 h 9733350"/>
                <a:gd name="connsiteX490" fmla="*/ 9124723 w 14030783"/>
                <a:gd name="connsiteY490" fmla="*/ 9273429 h 9733350"/>
                <a:gd name="connsiteX491" fmla="*/ 9163503 w 14030783"/>
                <a:gd name="connsiteY491" fmla="*/ 9233175 h 9733350"/>
                <a:gd name="connsiteX492" fmla="*/ 9168266 w 14030783"/>
                <a:gd name="connsiteY492" fmla="*/ 9181581 h 9733350"/>
                <a:gd name="connsiteX493" fmla="*/ 9199222 w 14030783"/>
                <a:gd name="connsiteY493" fmla="*/ 9128400 h 9733350"/>
                <a:gd name="connsiteX494" fmla="*/ 9242084 w 14030783"/>
                <a:gd name="connsiteY494" fmla="*/ 9152212 h 9733350"/>
                <a:gd name="connsiteX495" fmla="*/ 9285174 w 14030783"/>
                <a:gd name="connsiteY495" fmla="*/ 9192013 h 9733350"/>
                <a:gd name="connsiteX496" fmla="*/ 9344478 w 14030783"/>
                <a:gd name="connsiteY496" fmla="*/ 9154593 h 9733350"/>
                <a:gd name="connsiteX497" fmla="*/ 9438367 w 14030783"/>
                <a:gd name="connsiteY497" fmla="*/ 9127266 h 9733350"/>
                <a:gd name="connsiteX498" fmla="*/ 9496878 w 14030783"/>
                <a:gd name="connsiteY498" fmla="*/ 9126018 h 9733350"/>
                <a:gd name="connsiteX499" fmla="*/ 9557316 w 14030783"/>
                <a:gd name="connsiteY499" fmla="*/ 9100844 h 9733350"/>
                <a:gd name="connsiteX500" fmla="*/ 9613446 w 14030783"/>
                <a:gd name="connsiteY500" fmla="*/ 9121369 h 9733350"/>
                <a:gd name="connsiteX501" fmla="*/ 9691007 w 14030783"/>
                <a:gd name="connsiteY501" fmla="*/ 9101866 h 9733350"/>
                <a:gd name="connsiteX502" fmla="*/ 9792153 w 14030783"/>
                <a:gd name="connsiteY502" fmla="*/ 9090300 h 9733350"/>
                <a:gd name="connsiteX503" fmla="*/ 9854973 w 14030783"/>
                <a:gd name="connsiteY503" fmla="*/ 9046189 h 9733350"/>
                <a:gd name="connsiteX504" fmla="*/ 9842159 w 14030783"/>
                <a:gd name="connsiteY504" fmla="*/ 9004575 h 9733350"/>
                <a:gd name="connsiteX505" fmla="*/ 9858034 w 14030783"/>
                <a:gd name="connsiteY505" fmla="*/ 8976906 h 9733350"/>
                <a:gd name="connsiteX506" fmla="*/ 9911216 w 14030783"/>
                <a:gd name="connsiteY506" fmla="*/ 8976000 h 9733350"/>
                <a:gd name="connsiteX507" fmla="*/ 9932534 w 14030783"/>
                <a:gd name="connsiteY507" fmla="*/ 8926673 h 9733350"/>
                <a:gd name="connsiteX508" fmla="*/ 9981519 w 14030783"/>
                <a:gd name="connsiteY508" fmla="*/ 8899345 h 9733350"/>
                <a:gd name="connsiteX509" fmla="*/ 10063162 w 14030783"/>
                <a:gd name="connsiteY509" fmla="*/ 8846279 h 9733350"/>
                <a:gd name="connsiteX510" fmla="*/ 10140723 w 14030783"/>
                <a:gd name="connsiteY510" fmla="*/ 8797973 h 9733350"/>
                <a:gd name="connsiteX511" fmla="*/ 10169524 w 14030783"/>
                <a:gd name="connsiteY511" fmla="*/ 8763955 h 9733350"/>
                <a:gd name="connsiteX512" fmla="*/ 10138795 w 14030783"/>
                <a:gd name="connsiteY512" fmla="*/ 8714969 h 9733350"/>
                <a:gd name="connsiteX513" fmla="*/ 10178256 w 14030783"/>
                <a:gd name="connsiteY513" fmla="*/ 8678797 h 9733350"/>
                <a:gd name="connsiteX514" fmla="*/ 10238467 w 14030783"/>
                <a:gd name="connsiteY514" fmla="*/ 8659520 h 9733350"/>
                <a:gd name="connsiteX515" fmla="*/ 10291535 w 14030783"/>
                <a:gd name="connsiteY515" fmla="*/ 8637862 h 9733350"/>
                <a:gd name="connsiteX516" fmla="*/ 10332470 w 14030783"/>
                <a:gd name="connsiteY516" fmla="*/ 8606225 h 9733350"/>
                <a:gd name="connsiteX517" fmla="*/ 10389847 w 14030783"/>
                <a:gd name="connsiteY517" fmla="*/ 8528325 h 9733350"/>
                <a:gd name="connsiteX518" fmla="*/ 10402207 w 14030783"/>
                <a:gd name="connsiteY518" fmla="*/ 8521294 h 9733350"/>
                <a:gd name="connsiteX519" fmla="*/ 10436905 w 14030783"/>
                <a:gd name="connsiteY519" fmla="*/ 8475597 h 9733350"/>
                <a:gd name="connsiteX520" fmla="*/ 10475232 w 14030783"/>
                <a:gd name="connsiteY520" fmla="*/ 8439198 h 9733350"/>
                <a:gd name="connsiteX521" fmla="*/ 10518321 w 14030783"/>
                <a:gd name="connsiteY521" fmla="*/ 8390666 h 9733350"/>
                <a:gd name="connsiteX522" fmla="*/ 10533516 w 14030783"/>
                <a:gd name="connsiteY522" fmla="*/ 8303580 h 9733350"/>
                <a:gd name="connsiteX523" fmla="*/ 10538052 w 14030783"/>
                <a:gd name="connsiteY523" fmla="*/ 8243142 h 9733350"/>
                <a:gd name="connsiteX524" fmla="*/ 10520816 w 14030783"/>
                <a:gd name="connsiteY524" fmla="*/ 8166375 h 9733350"/>
                <a:gd name="connsiteX525" fmla="*/ 10561864 w 14030783"/>
                <a:gd name="connsiteY525" fmla="*/ 8112966 h 9733350"/>
                <a:gd name="connsiteX526" fmla="*/ 10605407 w 14030783"/>
                <a:gd name="connsiteY526" fmla="*/ 8114894 h 9733350"/>
                <a:gd name="connsiteX527" fmla="*/ 10666072 w 14030783"/>
                <a:gd name="connsiteY527" fmla="*/ 8097999 h 9733350"/>
                <a:gd name="connsiteX528" fmla="*/ 10693627 w 14030783"/>
                <a:gd name="connsiteY528" fmla="*/ 8020892 h 9733350"/>
                <a:gd name="connsiteX529" fmla="*/ 10735128 w 14030783"/>
                <a:gd name="connsiteY529" fmla="*/ 7990162 h 9733350"/>
                <a:gd name="connsiteX530" fmla="*/ 10813823 w 14030783"/>
                <a:gd name="connsiteY530" fmla="*/ 7890263 h 9733350"/>
                <a:gd name="connsiteX531" fmla="*/ 10845233 w 14030783"/>
                <a:gd name="connsiteY531" fmla="*/ 7800569 h 9733350"/>
                <a:gd name="connsiteX532" fmla="*/ 10886394 w 14030783"/>
                <a:gd name="connsiteY532" fmla="*/ 7740811 h 9733350"/>
                <a:gd name="connsiteX533" fmla="*/ 10942297 w 14030783"/>
                <a:gd name="connsiteY533" fmla="*/ 7725843 h 9733350"/>
                <a:gd name="connsiteX534" fmla="*/ 10997292 w 14030783"/>
                <a:gd name="connsiteY534" fmla="*/ 7723008 h 9733350"/>
                <a:gd name="connsiteX535" fmla="*/ 10990829 w 14030783"/>
                <a:gd name="connsiteY535" fmla="*/ 7701351 h 9733350"/>
                <a:gd name="connsiteX536" fmla="*/ 10982778 w 14030783"/>
                <a:gd name="connsiteY536" fmla="*/ 7648055 h 9733350"/>
                <a:gd name="connsiteX537" fmla="*/ 10989695 w 14030783"/>
                <a:gd name="connsiteY537" fmla="*/ 7599750 h 9733350"/>
                <a:gd name="connsiteX538" fmla="*/ 10956584 w 14030783"/>
                <a:gd name="connsiteY538" fmla="*/ 7502913 h 9733350"/>
                <a:gd name="connsiteX539" fmla="*/ 10954430 w 14030783"/>
                <a:gd name="connsiteY539" fmla="*/ 7449844 h 9733350"/>
                <a:gd name="connsiteX540" fmla="*/ 11002735 w 14030783"/>
                <a:gd name="connsiteY540" fmla="*/ 7397004 h 9733350"/>
                <a:gd name="connsiteX541" fmla="*/ 11063741 w 14030783"/>
                <a:gd name="connsiteY541" fmla="*/ 7368656 h 9733350"/>
                <a:gd name="connsiteX542" fmla="*/ 11055349 w 14030783"/>
                <a:gd name="connsiteY542" fmla="*/ 7331123 h 9733350"/>
                <a:gd name="connsiteX543" fmla="*/ 11013734 w 14030783"/>
                <a:gd name="connsiteY543" fmla="*/ 7302321 h 9733350"/>
                <a:gd name="connsiteX544" fmla="*/ 10951368 w 14030783"/>
                <a:gd name="connsiteY544" fmla="*/ 7234966 h 9733350"/>
                <a:gd name="connsiteX545" fmla="*/ 10890703 w 14030783"/>
                <a:gd name="connsiteY545" fmla="*/ 7265694 h 9733350"/>
                <a:gd name="connsiteX546" fmla="*/ 10820966 w 14030783"/>
                <a:gd name="connsiteY546" fmla="*/ 7258324 h 9733350"/>
                <a:gd name="connsiteX547" fmla="*/ 10823121 w 14030783"/>
                <a:gd name="connsiteY547" fmla="*/ 7200494 h 9733350"/>
                <a:gd name="connsiteX548" fmla="*/ 10869045 w 14030783"/>
                <a:gd name="connsiteY548" fmla="*/ 7128376 h 9733350"/>
                <a:gd name="connsiteX549" fmla="*/ 10916103 w 14030783"/>
                <a:gd name="connsiteY549" fmla="*/ 7111481 h 9733350"/>
                <a:gd name="connsiteX550" fmla="*/ 10956130 w 14030783"/>
                <a:gd name="connsiteY550" fmla="*/ 7082680 h 9733350"/>
                <a:gd name="connsiteX551" fmla="*/ 11012486 w 14030783"/>
                <a:gd name="connsiteY551" fmla="*/ 7070092 h 9733350"/>
                <a:gd name="connsiteX552" fmla="*/ 11072244 w 14030783"/>
                <a:gd name="connsiteY552" fmla="*/ 7050362 h 9733350"/>
                <a:gd name="connsiteX553" fmla="*/ 10968491 w 14030783"/>
                <a:gd name="connsiteY553" fmla="*/ 6949443 h 9733350"/>
                <a:gd name="connsiteX554" fmla="*/ 10942070 w 14030783"/>
                <a:gd name="connsiteY554" fmla="*/ 6874942 h 9733350"/>
                <a:gd name="connsiteX555" fmla="*/ 11036527 w 14030783"/>
                <a:gd name="connsiteY555" fmla="*/ 6881406 h 9733350"/>
                <a:gd name="connsiteX556" fmla="*/ 11084378 w 14030783"/>
                <a:gd name="connsiteY556" fmla="*/ 6852151 h 9733350"/>
                <a:gd name="connsiteX557" fmla="*/ 11026321 w 14030783"/>
                <a:gd name="connsiteY557" fmla="*/ 6783889 h 9733350"/>
                <a:gd name="connsiteX558" fmla="*/ 10953749 w 14030783"/>
                <a:gd name="connsiteY558" fmla="*/ 6736037 h 9733350"/>
                <a:gd name="connsiteX559" fmla="*/ 10948307 w 14030783"/>
                <a:gd name="connsiteY559" fmla="*/ 6688185 h 9733350"/>
                <a:gd name="connsiteX560" fmla="*/ 10895692 w 14030783"/>
                <a:gd name="connsiteY560" fmla="*/ 6663466 h 9733350"/>
                <a:gd name="connsiteX561" fmla="*/ 10852603 w 14030783"/>
                <a:gd name="connsiteY561" fmla="*/ 6628994 h 9733350"/>
                <a:gd name="connsiteX562" fmla="*/ 10842851 w 14030783"/>
                <a:gd name="connsiteY562" fmla="*/ 6552113 h 9733350"/>
                <a:gd name="connsiteX563" fmla="*/ 10832646 w 14030783"/>
                <a:gd name="connsiteY563" fmla="*/ 6489521 h 9733350"/>
                <a:gd name="connsiteX564" fmla="*/ 10779578 w 14030783"/>
                <a:gd name="connsiteY564" fmla="*/ 6363201 h 9733350"/>
                <a:gd name="connsiteX565" fmla="*/ 10750549 w 14030783"/>
                <a:gd name="connsiteY565" fmla="*/ 6242551 h 9733350"/>
                <a:gd name="connsiteX566" fmla="*/ 10707007 w 14030783"/>
                <a:gd name="connsiteY566" fmla="*/ 6213523 h 9733350"/>
                <a:gd name="connsiteX567" fmla="*/ 10658021 w 14030783"/>
                <a:gd name="connsiteY567" fmla="*/ 6151156 h 9733350"/>
                <a:gd name="connsiteX568" fmla="*/ 10547349 w 14030783"/>
                <a:gd name="connsiteY568" fmla="*/ 6068154 h 9733350"/>
                <a:gd name="connsiteX569" fmla="*/ 10465027 w 14030783"/>
                <a:gd name="connsiteY569" fmla="*/ 6001024 h 9733350"/>
                <a:gd name="connsiteX570" fmla="*/ 10480221 w 14030783"/>
                <a:gd name="connsiteY570" fmla="*/ 5880828 h 9733350"/>
                <a:gd name="connsiteX571" fmla="*/ 10547803 w 14030783"/>
                <a:gd name="connsiteY571" fmla="*/ 5817555 h 9733350"/>
                <a:gd name="connsiteX572" fmla="*/ 10634435 w 14030783"/>
                <a:gd name="connsiteY572" fmla="*/ 5720037 h 9733350"/>
                <a:gd name="connsiteX573" fmla="*/ 10668453 w 14030783"/>
                <a:gd name="connsiteY573" fmla="*/ 5632725 h 9733350"/>
                <a:gd name="connsiteX574" fmla="*/ 10711996 w 14030783"/>
                <a:gd name="connsiteY574" fmla="*/ 5600068 h 9733350"/>
                <a:gd name="connsiteX575" fmla="*/ 10789103 w 14030783"/>
                <a:gd name="connsiteY575" fmla="*/ 5622519 h 9733350"/>
                <a:gd name="connsiteX576" fmla="*/ 10799989 w 14030783"/>
                <a:gd name="connsiteY576" fmla="*/ 5555390 h 9733350"/>
                <a:gd name="connsiteX577" fmla="*/ 10853057 w 14030783"/>
                <a:gd name="connsiteY577" fmla="*/ 5497787 h 9733350"/>
                <a:gd name="connsiteX578" fmla="*/ 10929936 w 14030783"/>
                <a:gd name="connsiteY578" fmla="*/ 5463769 h 9733350"/>
                <a:gd name="connsiteX579" fmla="*/ 10997292 w 14030783"/>
                <a:gd name="connsiteY579" fmla="*/ 5458780 h 9733350"/>
                <a:gd name="connsiteX580" fmla="*/ 11027909 w 14030783"/>
                <a:gd name="connsiteY580" fmla="*/ 5429978 h 9733350"/>
                <a:gd name="connsiteX581" fmla="*/ 11090501 w 14030783"/>
                <a:gd name="connsiteY581" fmla="*/ 5391198 h 9733350"/>
                <a:gd name="connsiteX582" fmla="*/ 11200492 w 14030783"/>
                <a:gd name="connsiteY582" fmla="*/ 5357180 h 9733350"/>
                <a:gd name="connsiteX583" fmla="*/ 11244035 w 14030783"/>
                <a:gd name="connsiteY583" fmla="*/ 5328151 h 9733350"/>
                <a:gd name="connsiteX584" fmla="*/ 11200492 w 14030783"/>
                <a:gd name="connsiteY584" fmla="*/ 5299123 h 9733350"/>
                <a:gd name="connsiteX585" fmla="*/ 10910207 w 14030783"/>
                <a:gd name="connsiteY585" fmla="*/ 5255580 h 9733350"/>
                <a:gd name="connsiteX586" fmla="*/ 10866664 w 14030783"/>
                <a:gd name="connsiteY586" fmla="*/ 5212037 h 9733350"/>
                <a:gd name="connsiteX587" fmla="*/ 10721521 w 14030783"/>
                <a:gd name="connsiteY587" fmla="*/ 5270094 h 9733350"/>
                <a:gd name="connsiteX588" fmla="*/ 10663464 w 14030783"/>
                <a:gd name="connsiteY588" fmla="*/ 5299123 h 9733350"/>
                <a:gd name="connsiteX589" fmla="*/ 10576378 w 14030783"/>
                <a:gd name="connsiteY589" fmla="*/ 5385529 h 9733350"/>
                <a:gd name="connsiteX590" fmla="*/ 10479087 w 14030783"/>
                <a:gd name="connsiteY590" fmla="*/ 5356726 h 9733350"/>
                <a:gd name="connsiteX591" fmla="*/ 10407422 w 14030783"/>
                <a:gd name="connsiteY591" fmla="*/ 5312956 h 9733350"/>
                <a:gd name="connsiteX592" fmla="*/ 10387692 w 14030783"/>
                <a:gd name="connsiteY592" fmla="*/ 5241066 h 9733350"/>
                <a:gd name="connsiteX593" fmla="*/ 10402207 w 14030783"/>
                <a:gd name="connsiteY593" fmla="*/ 5183008 h 9733350"/>
                <a:gd name="connsiteX594" fmla="*/ 10431235 w 14030783"/>
                <a:gd name="connsiteY594" fmla="*/ 5139466 h 9733350"/>
                <a:gd name="connsiteX595" fmla="*/ 10387692 w 14030783"/>
                <a:gd name="connsiteY595" fmla="*/ 5110437 h 9733350"/>
                <a:gd name="connsiteX596" fmla="*/ 10329635 w 14030783"/>
                <a:gd name="connsiteY596" fmla="*/ 5095923 h 9733350"/>
                <a:gd name="connsiteX597" fmla="*/ 10242549 w 14030783"/>
                <a:gd name="connsiteY597" fmla="*/ 5066894 h 9733350"/>
                <a:gd name="connsiteX598" fmla="*/ 10199007 w 14030783"/>
                <a:gd name="connsiteY598" fmla="*/ 5052380 h 9733350"/>
                <a:gd name="connsiteX599" fmla="*/ 10112602 w 14030783"/>
                <a:gd name="connsiteY599" fmla="*/ 5023351 h 9733350"/>
                <a:gd name="connsiteX600" fmla="*/ 10083346 w 14030783"/>
                <a:gd name="connsiteY600" fmla="*/ 4916988 h 9733350"/>
                <a:gd name="connsiteX601" fmla="*/ 10088789 w 14030783"/>
                <a:gd name="connsiteY601" fmla="*/ 4863921 h 9733350"/>
                <a:gd name="connsiteX602" fmla="*/ 10141403 w 14030783"/>
                <a:gd name="connsiteY602" fmla="*/ 4753704 h 9733350"/>
                <a:gd name="connsiteX603" fmla="*/ 10227809 w 14030783"/>
                <a:gd name="connsiteY603" fmla="*/ 4748487 h 9733350"/>
                <a:gd name="connsiteX604" fmla="*/ 10301060 w 14030783"/>
                <a:gd name="connsiteY604" fmla="*/ 4786813 h 9733350"/>
                <a:gd name="connsiteX605" fmla="*/ 10350727 w 14030783"/>
                <a:gd name="connsiteY605" fmla="*/ 4757785 h 9733350"/>
                <a:gd name="connsiteX606" fmla="*/ 10404021 w 14030783"/>
                <a:gd name="connsiteY606" fmla="*/ 4748033 h 9733350"/>
                <a:gd name="connsiteX607" fmla="*/ 10461851 w 14030783"/>
                <a:gd name="connsiteY607" fmla="*/ 4694286 h 9733350"/>
                <a:gd name="connsiteX608" fmla="*/ 10486117 w 14030783"/>
                <a:gd name="connsiteY608" fmla="*/ 4602437 h 9733350"/>
                <a:gd name="connsiteX609" fmla="*/ 10530341 w 14030783"/>
                <a:gd name="connsiteY609" fmla="*/ 4527825 h 9733350"/>
                <a:gd name="connsiteX610" fmla="*/ 10634435 w 14030783"/>
                <a:gd name="connsiteY610" fmla="*/ 4515351 h 9733350"/>
                <a:gd name="connsiteX611" fmla="*/ 10677978 w 14030783"/>
                <a:gd name="connsiteY611" fmla="*/ 4486323 h 9733350"/>
                <a:gd name="connsiteX612" fmla="*/ 10750549 w 14030783"/>
                <a:gd name="connsiteY612" fmla="*/ 4399237 h 9733350"/>
                <a:gd name="connsiteX613" fmla="*/ 10794092 w 14030783"/>
                <a:gd name="connsiteY613" fmla="*/ 4355694 h 9733350"/>
                <a:gd name="connsiteX614" fmla="*/ 10814503 w 14030783"/>
                <a:gd name="connsiteY614" fmla="*/ 4297637 h 9733350"/>
                <a:gd name="connsiteX615" fmla="*/ 10887528 w 14030783"/>
                <a:gd name="connsiteY615" fmla="*/ 4246837 h 9733350"/>
                <a:gd name="connsiteX616" fmla="*/ 11016116 w 14030783"/>
                <a:gd name="connsiteY616" fmla="*/ 4227787 h 9733350"/>
                <a:gd name="connsiteX617" fmla="*/ 11142209 w 14030783"/>
                <a:gd name="connsiteY617" fmla="*/ 4303306 h 9733350"/>
                <a:gd name="connsiteX618" fmla="*/ 11165794 w 14030783"/>
                <a:gd name="connsiteY618" fmla="*/ 4428493 h 9733350"/>
                <a:gd name="connsiteX619" fmla="*/ 11117489 w 14030783"/>
                <a:gd name="connsiteY619" fmla="*/ 4500837 h 9733350"/>
                <a:gd name="connsiteX620" fmla="*/ 11087553 w 14030783"/>
                <a:gd name="connsiteY620" fmla="*/ 4546875 h 9733350"/>
                <a:gd name="connsiteX621" fmla="*/ 11088687 w 14030783"/>
                <a:gd name="connsiteY621" fmla="*/ 4572955 h 9733350"/>
                <a:gd name="connsiteX622" fmla="*/ 11026321 w 14030783"/>
                <a:gd name="connsiteY622" fmla="*/ 4587923 h 9733350"/>
                <a:gd name="connsiteX623" fmla="*/ 11011807 w 14030783"/>
                <a:gd name="connsiteY623" fmla="*/ 4645980 h 9733350"/>
                <a:gd name="connsiteX624" fmla="*/ 11098892 w 14030783"/>
                <a:gd name="connsiteY624" fmla="*/ 4660494 h 9733350"/>
                <a:gd name="connsiteX625" fmla="*/ 11055349 w 14030783"/>
                <a:gd name="connsiteY625" fmla="*/ 4704037 h 9733350"/>
                <a:gd name="connsiteX626" fmla="*/ 11040835 w 14030783"/>
                <a:gd name="connsiteY626" fmla="*/ 4747580 h 9733350"/>
                <a:gd name="connsiteX627" fmla="*/ 11055349 w 14030783"/>
                <a:gd name="connsiteY627" fmla="*/ 4776608 h 9733350"/>
                <a:gd name="connsiteX628" fmla="*/ 11098892 w 14030783"/>
                <a:gd name="connsiteY628" fmla="*/ 4733066 h 9733350"/>
                <a:gd name="connsiteX629" fmla="*/ 11229521 w 14030783"/>
                <a:gd name="connsiteY629" fmla="*/ 4645980 h 9733350"/>
                <a:gd name="connsiteX630" fmla="*/ 11287578 w 14030783"/>
                <a:gd name="connsiteY630" fmla="*/ 4631466 h 9733350"/>
                <a:gd name="connsiteX631" fmla="*/ 11374664 w 14030783"/>
                <a:gd name="connsiteY631" fmla="*/ 4587923 h 9733350"/>
                <a:gd name="connsiteX632" fmla="*/ 11461749 w 14030783"/>
                <a:gd name="connsiteY632" fmla="*/ 4544380 h 9733350"/>
                <a:gd name="connsiteX633" fmla="*/ 11577864 w 14030783"/>
                <a:gd name="connsiteY633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18092 w 14030783"/>
                <a:gd name="connsiteY71" fmla="*/ 1148037 h 9733350"/>
                <a:gd name="connsiteX72" fmla="*/ 12274549 w 14030783"/>
                <a:gd name="connsiteY72" fmla="*/ 1017408 h 9733350"/>
                <a:gd name="connsiteX73" fmla="*/ 12231007 w 14030783"/>
                <a:gd name="connsiteY73" fmla="*/ 973866 h 9733350"/>
                <a:gd name="connsiteX74" fmla="*/ 12201978 w 14030783"/>
                <a:gd name="connsiteY74" fmla="*/ 785180 h 9733350"/>
                <a:gd name="connsiteX75" fmla="*/ 12187464 w 14030783"/>
                <a:gd name="connsiteY75" fmla="*/ 727123 h 9733350"/>
                <a:gd name="connsiteX76" fmla="*/ 12172949 w 14030783"/>
                <a:gd name="connsiteY76" fmla="*/ 611008 h 9733350"/>
                <a:gd name="connsiteX77" fmla="*/ 12129407 w 14030783"/>
                <a:gd name="connsiteY77" fmla="*/ 509408 h 9733350"/>
                <a:gd name="connsiteX78" fmla="*/ 12114892 w 14030783"/>
                <a:gd name="connsiteY78" fmla="*/ 465866 h 9733350"/>
                <a:gd name="connsiteX79" fmla="*/ 12085864 w 14030783"/>
                <a:gd name="connsiteY79" fmla="*/ 422323 h 9733350"/>
                <a:gd name="connsiteX80" fmla="*/ 12028260 w 14030783"/>
                <a:gd name="connsiteY80" fmla="*/ 330020 h 9733350"/>
                <a:gd name="connsiteX81" fmla="*/ 12047198 w 14030783"/>
                <a:gd name="connsiteY81" fmla="*/ 272530 h 9733350"/>
                <a:gd name="connsiteX82" fmla="*/ 12013292 w 14030783"/>
                <a:gd name="connsiteY82" fmla="*/ 219123 h 9733350"/>
                <a:gd name="connsiteX83" fmla="*/ 11926207 w 14030783"/>
                <a:gd name="connsiteY83" fmla="*/ 175580 h 9733350"/>
                <a:gd name="connsiteX84" fmla="*/ 11847173 w 14030783"/>
                <a:gd name="connsiteY84" fmla="*/ 122511 h 9733350"/>
                <a:gd name="connsiteX85" fmla="*/ 11746592 w 14030783"/>
                <a:gd name="connsiteY85" fmla="*/ 155850 h 9733350"/>
                <a:gd name="connsiteX86" fmla="*/ 11664949 w 14030783"/>
                <a:gd name="connsiteY86" fmla="*/ 117523 h 9733350"/>
                <a:gd name="connsiteX87" fmla="*/ 11621407 w 14030783"/>
                <a:gd name="connsiteY87" fmla="*/ 88494 h 9733350"/>
                <a:gd name="connsiteX88" fmla="*/ 11529104 w 14030783"/>
                <a:gd name="connsiteY88" fmla="*/ 47560 h 9733350"/>
                <a:gd name="connsiteX89" fmla="*/ 11451544 w 14030783"/>
                <a:gd name="connsiteY89" fmla="*/ 9005 h 9733350"/>
                <a:gd name="connsiteX90" fmla="*/ 11374664 w 14030783"/>
                <a:gd name="connsiteY90" fmla="*/ 1408 h 9733350"/>
                <a:gd name="connsiteX91" fmla="*/ 11040835 w 14030783"/>
                <a:gd name="connsiteY91" fmla="*/ 30437 h 9733350"/>
                <a:gd name="connsiteX92" fmla="*/ 10997292 w 14030783"/>
                <a:gd name="connsiteY92" fmla="*/ 59466 h 9733350"/>
                <a:gd name="connsiteX93" fmla="*/ 10909980 w 14030783"/>
                <a:gd name="connsiteY93" fmla="*/ 55156 h 9733350"/>
                <a:gd name="connsiteX94" fmla="*/ 10842624 w 14030783"/>
                <a:gd name="connsiteY94" fmla="*/ 74660 h 9733350"/>
                <a:gd name="connsiteX95" fmla="*/ 10750549 w 14030783"/>
                <a:gd name="connsiteY95" fmla="*/ 161066 h 9733350"/>
                <a:gd name="connsiteX96" fmla="*/ 10680360 w 14030783"/>
                <a:gd name="connsiteY96" fmla="*/ 255862 h 9733350"/>
                <a:gd name="connsiteX97" fmla="*/ 10677978 w 14030783"/>
                <a:gd name="connsiteY97" fmla="*/ 335237 h 9733350"/>
                <a:gd name="connsiteX98" fmla="*/ 10765064 w 14030783"/>
                <a:gd name="connsiteY98" fmla="*/ 349751 h 9733350"/>
                <a:gd name="connsiteX99" fmla="*/ 10808607 w 14030783"/>
                <a:gd name="connsiteY99" fmla="*/ 364266 h 9733350"/>
                <a:gd name="connsiteX100" fmla="*/ 10823121 w 14030783"/>
                <a:gd name="connsiteY100" fmla="*/ 422323 h 9733350"/>
                <a:gd name="connsiteX101" fmla="*/ 10837635 w 14030783"/>
                <a:gd name="connsiteY101" fmla="*/ 465866 h 9733350"/>
                <a:gd name="connsiteX102" fmla="*/ 10823121 w 14030783"/>
                <a:gd name="connsiteY102" fmla="*/ 509408 h 9733350"/>
                <a:gd name="connsiteX103" fmla="*/ 10721521 w 14030783"/>
                <a:gd name="connsiteY103" fmla="*/ 567466 h 9733350"/>
                <a:gd name="connsiteX104" fmla="*/ 10677978 w 14030783"/>
                <a:gd name="connsiteY104" fmla="*/ 654551 h 9733350"/>
                <a:gd name="connsiteX105" fmla="*/ 10634435 w 14030783"/>
                <a:gd name="connsiteY105" fmla="*/ 683580 h 9733350"/>
                <a:gd name="connsiteX106" fmla="*/ 10590892 w 14030783"/>
                <a:gd name="connsiteY106" fmla="*/ 814208 h 9733350"/>
                <a:gd name="connsiteX107" fmla="*/ 10576378 w 14030783"/>
                <a:gd name="connsiteY107" fmla="*/ 857751 h 9733350"/>
                <a:gd name="connsiteX108" fmla="*/ 10532835 w 14030783"/>
                <a:gd name="connsiteY108" fmla="*/ 901294 h 9733350"/>
                <a:gd name="connsiteX109" fmla="*/ 10518321 w 14030783"/>
                <a:gd name="connsiteY109" fmla="*/ 944837 h 9733350"/>
                <a:gd name="connsiteX110" fmla="*/ 10489292 w 14030783"/>
                <a:gd name="connsiteY110" fmla="*/ 988380 h 9733350"/>
                <a:gd name="connsiteX111" fmla="*/ 10474778 w 14030783"/>
                <a:gd name="connsiteY111" fmla="*/ 1089980 h 9733350"/>
                <a:gd name="connsiteX112" fmla="*/ 10460264 w 14030783"/>
                <a:gd name="connsiteY112" fmla="*/ 1249637 h 9733350"/>
                <a:gd name="connsiteX113" fmla="*/ 10416721 w 14030783"/>
                <a:gd name="connsiteY113" fmla="*/ 1264151 h 9733350"/>
                <a:gd name="connsiteX114" fmla="*/ 10373178 w 14030783"/>
                <a:gd name="connsiteY114" fmla="*/ 1293180 h 9733350"/>
                <a:gd name="connsiteX115" fmla="*/ 10315121 w 14030783"/>
                <a:gd name="connsiteY115" fmla="*/ 1307694 h 9733350"/>
                <a:gd name="connsiteX116" fmla="*/ 10286092 w 14030783"/>
                <a:gd name="connsiteY116" fmla="*/ 1351237 h 9733350"/>
                <a:gd name="connsiteX117" fmla="*/ 10199007 w 14030783"/>
                <a:gd name="connsiteY117" fmla="*/ 1409294 h 9733350"/>
                <a:gd name="connsiteX118" fmla="*/ 10155464 w 14030783"/>
                <a:gd name="connsiteY118" fmla="*/ 1438323 h 9733350"/>
                <a:gd name="connsiteX119" fmla="*/ 10082892 w 14030783"/>
                <a:gd name="connsiteY119" fmla="*/ 1423808 h 9733350"/>
                <a:gd name="connsiteX120" fmla="*/ 10046720 w 14030783"/>
                <a:gd name="connsiteY120" fmla="*/ 1392172 h 9733350"/>
                <a:gd name="connsiteX121" fmla="*/ 9991271 w 14030783"/>
                <a:gd name="connsiteY121" fmla="*/ 1363143 h 9733350"/>
                <a:gd name="connsiteX122" fmla="*/ 9889897 w 14030783"/>
                <a:gd name="connsiteY122" fmla="*/ 1338877 h 9733350"/>
                <a:gd name="connsiteX123" fmla="*/ 9809956 w 14030783"/>
                <a:gd name="connsiteY123" fmla="*/ 1554891 h 9733350"/>
                <a:gd name="connsiteX124" fmla="*/ 9775258 w 14030783"/>
                <a:gd name="connsiteY124" fmla="*/ 1636761 h 9733350"/>
                <a:gd name="connsiteX125" fmla="*/ 9750765 w 14030783"/>
                <a:gd name="connsiteY125" fmla="*/ 1687219 h 9733350"/>
                <a:gd name="connsiteX126" fmla="*/ 9720717 w 14030783"/>
                <a:gd name="connsiteY126" fmla="*/ 1770337 h 9733350"/>
                <a:gd name="connsiteX127" fmla="*/ 9664586 w 14030783"/>
                <a:gd name="connsiteY127" fmla="*/ 1888493 h 9733350"/>
                <a:gd name="connsiteX128" fmla="*/ 9614354 w 14030783"/>
                <a:gd name="connsiteY128" fmla="*/ 1934416 h 9733350"/>
                <a:gd name="connsiteX129" fmla="*/ 9657442 w 14030783"/>
                <a:gd name="connsiteY129" fmla="*/ 1989866 h 9733350"/>
                <a:gd name="connsiteX130" fmla="*/ 9727860 w 14030783"/>
                <a:gd name="connsiteY130" fmla="*/ 2077518 h 9733350"/>
                <a:gd name="connsiteX131" fmla="*/ 9887063 w 14030783"/>
                <a:gd name="connsiteY131" fmla="*/ 2036017 h 9733350"/>
                <a:gd name="connsiteX132" fmla="*/ 9952264 w 14030783"/>
                <a:gd name="connsiteY132" fmla="*/ 2062437 h 9733350"/>
                <a:gd name="connsiteX133" fmla="*/ 10010321 w 14030783"/>
                <a:gd name="connsiteY133" fmla="*/ 2091466 h 9733350"/>
                <a:gd name="connsiteX134" fmla="*/ 10053864 w 14030783"/>
                <a:gd name="connsiteY134" fmla="*/ 2105980 h 9733350"/>
                <a:gd name="connsiteX135" fmla="*/ 10068378 w 14030783"/>
                <a:gd name="connsiteY135" fmla="*/ 2062437 h 9733350"/>
                <a:gd name="connsiteX136" fmla="*/ 10156485 w 14030783"/>
                <a:gd name="connsiteY136" fmla="*/ 1996556 h 9733350"/>
                <a:gd name="connsiteX137" fmla="*/ 10285865 w 14030783"/>
                <a:gd name="connsiteY137" fmla="*/ 2002452 h 9733350"/>
                <a:gd name="connsiteX138" fmla="*/ 10387692 w 14030783"/>
                <a:gd name="connsiteY138" fmla="*/ 2062437 h 9733350"/>
                <a:gd name="connsiteX139" fmla="*/ 10416721 w 14030783"/>
                <a:gd name="connsiteY139" fmla="*/ 2105980 h 9733350"/>
                <a:gd name="connsiteX140" fmla="*/ 10476933 w 14030783"/>
                <a:gd name="connsiteY140" fmla="*/ 2169253 h 9733350"/>
                <a:gd name="connsiteX141" fmla="*/ 10566399 w 14030783"/>
                <a:gd name="connsiteY141" fmla="*/ 2256566 h 9733350"/>
                <a:gd name="connsiteX142" fmla="*/ 10590892 w 14030783"/>
                <a:gd name="connsiteY142" fmla="*/ 2323694 h 9733350"/>
                <a:gd name="connsiteX143" fmla="*/ 10576378 w 14030783"/>
                <a:gd name="connsiteY143" fmla="*/ 2425294 h 9733350"/>
                <a:gd name="connsiteX144" fmla="*/ 10489292 w 14030783"/>
                <a:gd name="connsiteY144" fmla="*/ 2410780 h 9733350"/>
                <a:gd name="connsiteX145" fmla="*/ 10366035 w 14030783"/>
                <a:gd name="connsiteY145" fmla="*/ 2379937 h 9733350"/>
                <a:gd name="connsiteX146" fmla="*/ 10081191 w 14030783"/>
                <a:gd name="connsiteY146" fmla="*/ 2432438 h 9733350"/>
                <a:gd name="connsiteX147" fmla="*/ 10049554 w 14030783"/>
                <a:gd name="connsiteY147" fmla="*/ 2514762 h 9733350"/>
                <a:gd name="connsiteX148" fmla="*/ 9954417 w 14030783"/>
                <a:gd name="connsiteY148" fmla="*/ 2536873 h 9733350"/>
                <a:gd name="connsiteX149" fmla="*/ 9875498 w 14030783"/>
                <a:gd name="connsiteY149" fmla="*/ 2525193 h 9733350"/>
                <a:gd name="connsiteX150" fmla="*/ 9823336 w 14030783"/>
                <a:gd name="connsiteY150" fmla="*/ 2604001 h 9733350"/>
                <a:gd name="connsiteX151" fmla="*/ 9749064 w 14030783"/>
                <a:gd name="connsiteY151" fmla="*/ 2701066 h 9733350"/>
                <a:gd name="connsiteX152" fmla="*/ 9647464 w 14030783"/>
                <a:gd name="connsiteY152" fmla="*/ 2802666 h 9733350"/>
                <a:gd name="connsiteX153" fmla="*/ 9415235 w 14030783"/>
                <a:gd name="connsiteY153" fmla="*/ 2817180 h 9733350"/>
                <a:gd name="connsiteX154" fmla="*/ 9371692 w 14030783"/>
                <a:gd name="connsiteY154" fmla="*/ 2846208 h 9733350"/>
                <a:gd name="connsiteX155" fmla="*/ 9313635 w 14030783"/>
                <a:gd name="connsiteY155" fmla="*/ 2918780 h 9733350"/>
                <a:gd name="connsiteX156" fmla="*/ 9284607 w 14030783"/>
                <a:gd name="connsiteY156" fmla="*/ 2962323 h 9733350"/>
                <a:gd name="connsiteX157" fmla="*/ 9197521 w 14030783"/>
                <a:gd name="connsiteY157" fmla="*/ 3020380 h 9733350"/>
                <a:gd name="connsiteX158" fmla="*/ 9095921 w 14030783"/>
                <a:gd name="connsiteY158" fmla="*/ 3005866 h 9733350"/>
                <a:gd name="connsiteX159" fmla="*/ 9052378 w 14030783"/>
                <a:gd name="connsiteY159" fmla="*/ 2976837 h 9733350"/>
                <a:gd name="connsiteX160" fmla="*/ 8950778 w 14030783"/>
                <a:gd name="connsiteY160" fmla="*/ 2947808 h 9733350"/>
                <a:gd name="connsiteX161" fmla="*/ 8863692 w 14030783"/>
                <a:gd name="connsiteY161" fmla="*/ 2918780 h 9733350"/>
                <a:gd name="connsiteX162" fmla="*/ 8820149 w 14030783"/>
                <a:gd name="connsiteY162" fmla="*/ 2933294 h 9733350"/>
                <a:gd name="connsiteX163" fmla="*/ 8762092 w 14030783"/>
                <a:gd name="connsiteY163" fmla="*/ 3063923 h 9733350"/>
                <a:gd name="connsiteX164" fmla="*/ 8747578 w 14030783"/>
                <a:gd name="connsiteY164" fmla="*/ 3107466 h 9733350"/>
                <a:gd name="connsiteX165" fmla="*/ 8733064 w 14030783"/>
                <a:gd name="connsiteY165" fmla="*/ 3151008 h 9733350"/>
                <a:gd name="connsiteX166" fmla="*/ 8776607 w 14030783"/>
                <a:gd name="connsiteY166" fmla="*/ 3354208 h 9733350"/>
                <a:gd name="connsiteX167" fmla="*/ 8791121 w 14030783"/>
                <a:gd name="connsiteY167" fmla="*/ 3397751 h 9733350"/>
                <a:gd name="connsiteX168" fmla="*/ 8689521 w 14030783"/>
                <a:gd name="connsiteY168" fmla="*/ 3455808 h 9733350"/>
                <a:gd name="connsiteX169" fmla="*/ 8602435 w 14030783"/>
                <a:gd name="connsiteY169" fmla="*/ 3499351 h 9733350"/>
                <a:gd name="connsiteX170" fmla="*/ 8566035 w 14030783"/>
                <a:gd name="connsiteY170" fmla="*/ 3547430 h 9733350"/>
                <a:gd name="connsiteX171" fmla="*/ 8500835 w 14030783"/>
                <a:gd name="connsiteY171" fmla="*/ 3615466 h 9733350"/>
                <a:gd name="connsiteX172" fmla="*/ 8428490 w 14030783"/>
                <a:gd name="connsiteY172" fmla="*/ 3647782 h 9733350"/>
                <a:gd name="connsiteX173" fmla="*/ 8375423 w 14030783"/>
                <a:gd name="connsiteY173" fmla="*/ 3681347 h 9733350"/>
                <a:gd name="connsiteX174" fmla="*/ 8261010 w 14030783"/>
                <a:gd name="connsiteY174" fmla="*/ 3782493 h 9733350"/>
                <a:gd name="connsiteX175" fmla="*/ 8137751 w 14030783"/>
                <a:gd name="connsiteY175" fmla="*/ 3779205 h 9733350"/>
                <a:gd name="connsiteX176" fmla="*/ 7977641 w 14030783"/>
                <a:gd name="connsiteY176" fmla="*/ 3767526 h 9733350"/>
                <a:gd name="connsiteX177" fmla="*/ 7876721 w 14030783"/>
                <a:gd name="connsiteY177" fmla="*/ 3760608 h 9733350"/>
                <a:gd name="connsiteX178" fmla="*/ 7760607 w 14030783"/>
                <a:gd name="connsiteY178" fmla="*/ 3756073 h 9733350"/>
                <a:gd name="connsiteX179" fmla="*/ 7695632 w 14030783"/>
                <a:gd name="connsiteY179" fmla="*/ 3782720 h 9733350"/>
                <a:gd name="connsiteX180" fmla="*/ 7649709 w 14030783"/>
                <a:gd name="connsiteY180" fmla="*/ 3809141 h 9733350"/>
                <a:gd name="connsiteX181" fmla="*/ 7601403 w 14030783"/>
                <a:gd name="connsiteY181" fmla="*/ 3831025 h 9733350"/>
                <a:gd name="connsiteX182" fmla="*/ 7499349 w 14030783"/>
                <a:gd name="connsiteY182" fmla="*/ 3876723 h 9733350"/>
                <a:gd name="connsiteX183" fmla="*/ 7455807 w 14030783"/>
                <a:gd name="connsiteY183" fmla="*/ 3905751 h 9733350"/>
                <a:gd name="connsiteX184" fmla="*/ 7426778 w 14030783"/>
                <a:gd name="connsiteY184" fmla="*/ 3949294 h 9733350"/>
                <a:gd name="connsiteX185" fmla="*/ 7339692 w 14030783"/>
                <a:gd name="connsiteY185" fmla="*/ 3978323 h 9733350"/>
                <a:gd name="connsiteX186" fmla="*/ 7209064 w 14030783"/>
                <a:gd name="connsiteY186" fmla="*/ 4007351 h 9733350"/>
                <a:gd name="connsiteX187" fmla="*/ 7123678 w 14030783"/>
                <a:gd name="connsiteY187" fmla="*/ 3922874 h 9733350"/>
                <a:gd name="connsiteX188" fmla="*/ 7020378 w 14030783"/>
                <a:gd name="connsiteY188" fmla="*/ 3920266 h 9733350"/>
                <a:gd name="connsiteX189" fmla="*/ 6915604 w 14030783"/>
                <a:gd name="connsiteY189" fmla="*/ 3937275 h 9733350"/>
                <a:gd name="connsiteX190" fmla="*/ 6788149 w 14030783"/>
                <a:gd name="connsiteY190" fmla="*/ 3900536 h 9733350"/>
                <a:gd name="connsiteX191" fmla="*/ 6676571 w 14030783"/>
                <a:gd name="connsiteY191" fmla="*/ 3856312 h 9733350"/>
                <a:gd name="connsiteX192" fmla="*/ 6584722 w 14030783"/>
                <a:gd name="connsiteY192" fmla="*/ 3817758 h 9733350"/>
                <a:gd name="connsiteX193" fmla="*/ 6526892 w 14030783"/>
                <a:gd name="connsiteY193" fmla="*/ 3793719 h 9733350"/>
                <a:gd name="connsiteX194" fmla="*/ 6466680 w 14030783"/>
                <a:gd name="connsiteY194" fmla="*/ 3776824 h 9733350"/>
                <a:gd name="connsiteX195" fmla="*/ 6265635 w 14030783"/>
                <a:gd name="connsiteY195" fmla="*/ 3688037 h 9733350"/>
                <a:gd name="connsiteX196" fmla="*/ 6207578 w 14030783"/>
                <a:gd name="connsiteY196" fmla="*/ 3673523 h 9733350"/>
                <a:gd name="connsiteX197" fmla="*/ 5960835 w 14030783"/>
                <a:gd name="connsiteY197" fmla="*/ 3659008 h 9733350"/>
                <a:gd name="connsiteX198" fmla="*/ 5627007 w 14030783"/>
                <a:gd name="connsiteY198" fmla="*/ 3659008 h 9733350"/>
                <a:gd name="connsiteX199" fmla="*/ 5568949 w 14030783"/>
                <a:gd name="connsiteY199" fmla="*/ 3673523 h 9733350"/>
                <a:gd name="connsiteX200" fmla="*/ 5481864 w 14030783"/>
                <a:gd name="connsiteY200" fmla="*/ 3688037 h 9733350"/>
                <a:gd name="connsiteX201" fmla="*/ 5293178 w 14030783"/>
                <a:gd name="connsiteY201" fmla="*/ 3673523 h 9733350"/>
                <a:gd name="connsiteX202" fmla="*/ 5206092 w 14030783"/>
                <a:gd name="connsiteY202" fmla="*/ 3615466 h 9733350"/>
                <a:gd name="connsiteX203" fmla="*/ 5191578 w 14030783"/>
                <a:gd name="connsiteY203" fmla="*/ 3571923 h 9733350"/>
                <a:gd name="connsiteX204" fmla="*/ 5104492 w 14030783"/>
                <a:gd name="connsiteY204" fmla="*/ 3484837 h 9733350"/>
                <a:gd name="connsiteX205" fmla="*/ 5070701 w 14030783"/>
                <a:gd name="connsiteY205" fmla="*/ 3387773 h 9733350"/>
                <a:gd name="connsiteX206" fmla="*/ 5022623 w 14030783"/>
                <a:gd name="connsiteY206" fmla="*/ 3276648 h 9733350"/>
                <a:gd name="connsiteX207" fmla="*/ 5031921 w 14030783"/>
                <a:gd name="connsiteY207" fmla="*/ 3209066 h 9733350"/>
                <a:gd name="connsiteX208" fmla="*/ 4959349 w 14030783"/>
                <a:gd name="connsiteY208" fmla="*/ 3194551 h 9733350"/>
                <a:gd name="connsiteX209" fmla="*/ 4879408 w 14030783"/>
                <a:gd name="connsiteY209" fmla="*/ 3190016 h 9733350"/>
                <a:gd name="connsiteX210" fmla="*/ 4785178 w 14030783"/>
                <a:gd name="connsiteY210" fmla="*/ 3136494 h 9733350"/>
                <a:gd name="connsiteX211" fmla="*/ 4727121 w 14030783"/>
                <a:gd name="connsiteY211" fmla="*/ 3049408 h 9733350"/>
                <a:gd name="connsiteX212" fmla="*/ 4683578 w 14030783"/>
                <a:gd name="connsiteY212" fmla="*/ 3034894 h 9733350"/>
                <a:gd name="connsiteX213" fmla="*/ 4640035 w 14030783"/>
                <a:gd name="connsiteY213" fmla="*/ 3005866 h 9733350"/>
                <a:gd name="connsiteX214" fmla="*/ 4494892 w 14030783"/>
                <a:gd name="connsiteY214" fmla="*/ 2976837 h 9733350"/>
                <a:gd name="connsiteX215" fmla="*/ 4318113 w 14030783"/>
                <a:gd name="connsiteY215" fmla="*/ 2926151 h 9733350"/>
                <a:gd name="connsiteX216" fmla="*/ 4132035 w 14030783"/>
                <a:gd name="connsiteY216" fmla="*/ 2889751 h 9733350"/>
                <a:gd name="connsiteX217" fmla="*/ 4056856 w 14030783"/>
                <a:gd name="connsiteY217" fmla="*/ 2896442 h 9733350"/>
                <a:gd name="connsiteX218" fmla="*/ 3975213 w 14030783"/>
                <a:gd name="connsiteY218" fmla="*/ 2860269 h 9733350"/>
                <a:gd name="connsiteX219" fmla="*/ 3950948 w 14030783"/>
                <a:gd name="connsiteY219" fmla="*/ 2772843 h 9733350"/>
                <a:gd name="connsiteX220" fmla="*/ 4034292 w 14030783"/>
                <a:gd name="connsiteY220" fmla="*/ 2615681 h 9733350"/>
                <a:gd name="connsiteX221" fmla="*/ 4030435 w 14030783"/>
                <a:gd name="connsiteY221" fmla="*/ 2483351 h 9733350"/>
                <a:gd name="connsiteX222" fmla="*/ 3996871 w 14030783"/>
                <a:gd name="connsiteY222" fmla="*/ 2323467 h 9733350"/>
                <a:gd name="connsiteX223" fmla="*/ 3936433 w 14030783"/>
                <a:gd name="connsiteY223" fmla="*/ 2216651 h 9733350"/>
                <a:gd name="connsiteX224" fmla="*/ 3914321 w 14030783"/>
                <a:gd name="connsiteY224" fmla="*/ 2135008 h 9733350"/>
                <a:gd name="connsiteX225" fmla="*/ 3783466 w 14030783"/>
                <a:gd name="connsiteY225" fmla="*/ 1994628 h 9733350"/>
                <a:gd name="connsiteX226" fmla="*/ 3712823 w 14030783"/>
                <a:gd name="connsiteY226" fmla="*/ 1946549 h 9733350"/>
                <a:gd name="connsiteX227" fmla="*/ 3606913 w 14030783"/>
                <a:gd name="connsiteY227" fmla="*/ 1963445 h 9733350"/>
                <a:gd name="connsiteX228" fmla="*/ 3493407 w 14030783"/>
                <a:gd name="connsiteY228" fmla="*/ 1946323 h 9733350"/>
                <a:gd name="connsiteX229" fmla="*/ 3464378 w 14030783"/>
                <a:gd name="connsiteY229" fmla="*/ 1902780 h 9733350"/>
                <a:gd name="connsiteX230" fmla="*/ 3406321 w 14030783"/>
                <a:gd name="connsiteY230" fmla="*/ 1844723 h 9733350"/>
                <a:gd name="connsiteX231" fmla="*/ 3322524 w 14030783"/>
                <a:gd name="connsiteY231" fmla="*/ 1751741 h 9733350"/>
                <a:gd name="connsiteX232" fmla="*/ 3297577 w 14030783"/>
                <a:gd name="connsiteY232" fmla="*/ 1636080 h 9733350"/>
                <a:gd name="connsiteX233" fmla="*/ 3261178 w 14030783"/>
                <a:gd name="connsiteY233" fmla="*/ 1583466 h 9733350"/>
                <a:gd name="connsiteX234" fmla="*/ 3133158 w 14030783"/>
                <a:gd name="connsiteY234" fmla="*/ 1564642 h 9733350"/>
                <a:gd name="connsiteX235" fmla="*/ 3066255 w 14030783"/>
                <a:gd name="connsiteY235" fmla="*/ 1612949 h 9733350"/>
                <a:gd name="connsiteX236" fmla="*/ 3031557 w 14030783"/>
                <a:gd name="connsiteY236" fmla="*/ 1709558 h 9733350"/>
                <a:gd name="connsiteX237" fmla="*/ 3014435 w 14030783"/>
                <a:gd name="connsiteY237" fmla="*/ 1772151 h 9733350"/>
                <a:gd name="connsiteX238" fmla="*/ 2949235 w 14030783"/>
                <a:gd name="connsiteY238" fmla="*/ 1803335 h 9733350"/>
                <a:gd name="connsiteX239" fmla="*/ 2829379 w 14030783"/>
                <a:gd name="connsiteY239" fmla="*/ 1815581 h 9733350"/>
                <a:gd name="connsiteX240" fmla="*/ 2804998 w 14030783"/>
                <a:gd name="connsiteY240" fmla="*/ 1837580 h 9733350"/>
                <a:gd name="connsiteX241" fmla="*/ 2772682 w 14030783"/>
                <a:gd name="connsiteY241" fmla="*/ 1873751 h 9733350"/>
                <a:gd name="connsiteX242" fmla="*/ 2757942 w 14030783"/>
                <a:gd name="connsiteY242" fmla="*/ 1994174 h 9733350"/>
                <a:gd name="connsiteX243" fmla="*/ 2772001 w 14030783"/>
                <a:gd name="connsiteY243" fmla="*/ 2135236 h 9733350"/>
                <a:gd name="connsiteX244" fmla="*/ 2771547 w 14030783"/>
                <a:gd name="connsiteY244" fmla="*/ 2250895 h 9733350"/>
                <a:gd name="connsiteX245" fmla="*/ 2695121 w 14030783"/>
                <a:gd name="connsiteY245" fmla="*/ 2323694 h 9733350"/>
                <a:gd name="connsiteX246" fmla="*/ 2457904 w 14030783"/>
                <a:gd name="connsiteY246" fmla="*/ 2315643 h 9733350"/>
                <a:gd name="connsiteX247" fmla="*/ 2317749 w 14030783"/>
                <a:gd name="connsiteY247" fmla="*/ 2280151 h 9733350"/>
                <a:gd name="connsiteX248" fmla="*/ 2274207 w 14030783"/>
                <a:gd name="connsiteY248" fmla="*/ 2265637 h 9733350"/>
                <a:gd name="connsiteX249" fmla="*/ 2143578 w 14030783"/>
                <a:gd name="connsiteY249" fmla="*/ 2280151 h 9733350"/>
                <a:gd name="connsiteX250" fmla="*/ 2129064 w 14030783"/>
                <a:gd name="connsiteY250" fmla="*/ 2352723 h 9733350"/>
                <a:gd name="connsiteX251" fmla="*/ 2099808 w 14030783"/>
                <a:gd name="connsiteY251" fmla="*/ 2459086 h 9733350"/>
                <a:gd name="connsiteX252" fmla="*/ 2070553 w 14030783"/>
                <a:gd name="connsiteY252" fmla="*/ 2556376 h 9733350"/>
                <a:gd name="connsiteX253" fmla="*/ 2027464 w 14030783"/>
                <a:gd name="connsiteY253" fmla="*/ 2642782 h 9733350"/>
                <a:gd name="connsiteX254" fmla="*/ 2025309 w 14030783"/>
                <a:gd name="connsiteY254" fmla="*/ 2776018 h 9733350"/>
                <a:gd name="connsiteX255" fmla="*/ 2085295 w 14030783"/>
                <a:gd name="connsiteY255" fmla="*/ 2848136 h 9733350"/>
                <a:gd name="connsiteX256" fmla="*/ 2020093 w 14030783"/>
                <a:gd name="connsiteY256" fmla="*/ 2899276 h 9733350"/>
                <a:gd name="connsiteX257" fmla="*/ 1918493 w 14030783"/>
                <a:gd name="connsiteY257" fmla="*/ 2841899 h 9733350"/>
                <a:gd name="connsiteX258" fmla="*/ 1817348 w 14030783"/>
                <a:gd name="connsiteY258" fmla="*/ 2858568 h 9733350"/>
                <a:gd name="connsiteX259" fmla="*/ 1621064 w 14030783"/>
                <a:gd name="connsiteY259" fmla="*/ 2904266 h 9733350"/>
                <a:gd name="connsiteX260" fmla="*/ 1582510 w 14030783"/>
                <a:gd name="connsiteY260" fmla="*/ 2928758 h 9733350"/>
                <a:gd name="connsiteX261" fmla="*/ 1512773 w 14030783"/>
                <a:gd name="connsiteY261" fmla="*/ 2950643 h 9733350"/>
                <a:gd name="connsiteX262" fmla="*/ 1517309 w 14030783"/>
                <a:gd name="connsiteY262" fmla="*/ 3008473 h 9733350"/>
                <a:gd name="connsiteX263" fmla="*/ 1549173 w 14030783"/>
                <a:gd name="connsiteY263" fmla="*/ 3102476 h 9733350"/>
                <a:gd name="connsiteX264" fmla="*/ 1592716 w 14030783"/>
                <a:gd name="connsiteY264" fmla="*/ 3186726 h 9733350"/>
                <a:gd name="connsiteX265" fmla="*/ 1641135 w 14030783"/>
                <a:gd name="connsiteY265" fmla="*/ 3375300 h 9733350"/>
                <a:gd name="connsiteX266" fmla="*/ 1679235 w 14030783"/>
                <a:gd name="connsiteY266" fmla="*/ 3511031 h 9733350"/>
                <a:gd name="connsiteX267" fmla="*/ 1611766 w 14030783"/>
                <a:gd name="connsiteY267" fmla="*/ 3571696 h 9733350"/>
                <a:gd name="connsiteX268" fmla="*/ 1603941 w 14030783"/>
                <a:gd name="connsiteY268" fmla="*/ 3624537 h 9733350"/>
                <a:gd name="connsiteX269" fmla="*/ 1562554 w 14030783"/>
                <a:gd name="connsiteY269" fmla="*/ 3672956 h 9733350"/>
                <a:gd name="connsiteX270" fmla="*/ 1524454 w 14030783"/>
                <a:gd name="connsiteY270" fmla="*/ 3749156 h 9733350"/>
                <a:gd name="connsiteX271" fmla="*/ 1548492 w 14030783"/>
                <a:gd name="connsiteY271" fmla="*/ 3847694 h 9733350"/>
                <a:gd name="connsiteX272" fmla="*/ 1504949 w 14030783"/>
                <a:gd name="connsiteY272" fmla="*/ 3862208 h 9733350"/>
                <a:gd name="connsiteX273" fmla="*/ 1446892 w 14030783"/>
                <a:gd name="connsiteY273" fmla="*/ 3876723 h 9733350"/>
                <a:gd name="connsiteX274" fmla="*/ 1427615 w 14030783"/>
                <a:gd name="connsiteY274" fmla="*/ 3908360 h 9733350"/>
                <a:gd name="connsiteX275" fmla="*/ 1374548 w 14030783"/>
                <a:gd name="connsiteY275" fmla="*/ 3935233 h 9733350"/>
                <a:gd name="connsiteX276" fmla="*/ 1333386 w 14030783"/>
                <a:gd name="connsiteY276" fmla="*/ 3976168 h 9733350"/>
                <a:gd name="connsiteX277" fmla="*/ 1200149 w 14030783"/>
                <a:gd name="connsiteY277" fmla="*/ 4036380 h 9733350"/>
                <a:gd name="connsiteX278" fmla="*/ 1132114 w 14030783"/>
                <a:gd name="connsiteY278" fmla="*/ 4084458 h 9733350"/>
                <a:gd name="connsiteX279" fmla="*/ 1102858 w 14030783"/>
                <a:gd name="connsiteY279" fmla="*/ 4115642 h 9733350"/>
                <a:gd name="connsiteX280" fmla="*/ 1052398 w 14030783"/>
                <a:gd name="connsiteY280" fmla="*/ 4149660 h 9733350"/>
                <a:gd name="connsiteX281" fmla="*/ 996269 w 14030783"/>
                <a:gd name="connsiteY281" fmla="*/ 4178914 h 9733350"/>
                <a:gd name="connsiteX282" fmla="*/ 870857 w 14030783"/>
                <a:gd name="connsiteY282" fmla="*/ 4198645 h 9733350"/>
                <a:gd name="connsiteX283" fmla="*/ 759958 w 14030783"/>
                <a:gd name="connsiteY283" fmla="*/ 4199552 h 9733350"/>
                <a:gd name="connsiteX284" fmla="*/ 716642 w 14030783"/>
                <a:gd name="connsiteY284" fmla="*/ 4302854 h 9733350"/>
                <a:gd name="connsiteX285" fmla="*/ 648607 w 14030783"/>
                <a:gd name="connsiteY285" fmla="*/ 4384723 h 9733350"/>
                <a:gd name="connsiteX286" fmla="*/ 561521 w 14030783"/>
                <a:gd name="connsiteY286" fmla="*/ 4428266 h 9733350"/>
                <a:gd name="connsiteX287" fmla="*/ 474435 w 14030783"/>
                <a:gd name="connsiteY287" fmla="*/ 4413751 h 9733350"/>
                <a:gd name="connsiteX288" fmla="*/ 459921 w 14030783"/>
                <a:gd name="connsiteY288" fmla="*/ 4370208 h 9733350"/>
                <a:gd name="connsiteX289" fmla="*/ 416378 w 14030783"/>
                <a:gd name="connsiteY289" fmla="*/ 4341180 h 9733350"/>
                <a:gd name="connsiteX290" fmla="*/ 358321 w 14030783"/>
                <a:gd name="connsiteY290" fmla="*/ 4355694 h 9733350"/>
                <a:gd name="connsiteX291" fmla="*/ 300264 w 14030783"/>
                <a:gd name="connsiteY291" fmla="*/ 4399237 h 9733350"/>
                <a:gd name="connsiteX292" fmla="*/ 169635 w 14030783"/>
                <a:gd name="connsiteY292" fmla="*/ 4471808 h 9733350"/>
                <a:gd name="connsiteX293" fmla="*/ 103980 w 14030783"/>
                <a:gd name="connsiteY293" fmla="*/ 4546761 h 9733350"/>
                <a:gd name="connsiteX294" fmla="*/ 72571 w 14030783"/>
                <a:gd name="connsiteY294" fmla="*/ 4638610 h 9733350"/>
                <a:gd name="connsiteX295" fmla="*/ 453 w 14030783"/>
                <a:gd name="connsiteY295" fmla="*/ 4711181 h 9733350"/>
                <a:gd name="connsiteX296" fmla="*/ 52840 w 14030783"/>
                <a:gd name="connsiteY296" fmla="*/ 4780237 h 9733350"/>
                <a:gd name="connsiteX297" fmla="*/ 53521 w 14030783"/>
                <a:gd name="connsiteY297" fmla="*/ 4849180 h 9733350"/>
                <a:gd name="connsiteX298" fmla="*/ 111578 w 14030783"/>
                <a:gd name="connsiteY298" fmla="*/ 4863694 h 9733350"/>
                <a:gd name="connsiteX299" fmla="*/ 155121 w 14030783"/>
                <a:gd name="connsiteY299" fmla="*/ 4878208 h 9733350"/>
                <a:gd name="connsiteX300" fmla="*/ 256721 w 14030783"/>
                <a:gd name="connsiteY300" fmla="*/ 4979808 h 9733350"/>
                <a:gd name="connsiteX301" fmla="*/ 319086 w 14030783"/>
                <a:gd name="connsiteY301" fmla="*/ 5093542 h 9733350"/>
                <a:gd name="connsiteX302" fmla="*/ 304572 w 14030783"/>
                <a:gd name="connsiteY302" fmla="*/ 5289598 h 9733350"/>
                <a:gd name="connsiteX303" fmla="*/ 242207 w 14030783"/>
                <a:gd name="connsiteY303" fmla="*/ 5386208 h 9733350"/>
                <a:gd name="connsiteX304" fmla="*/ 300264 w 14030783"/>
                <a:gd name="connsiteY304" fmla="*/ 5415237 h 9733350"/>
                <a:gd name="connsiteX305" fmla="*/ 358321 w 14030783"/>
                <a:gd name="connsiteY305" fmla="*/ 5429751 h 9733350"/>
                <a:gd name="connsiteX306" fmla="*/ 401864 w 14030783"/>
                <a:gd name="connsiteY306" fmla="*/ 5458780 h 9733350"/>
                <a:gd name="connsiteX307" fmla="*/ 445407 w 14030783"/>
                <a:gd name="connsiteY307" fmla="*/ 5473294 h 9733350"/>
                <a:gd name="connsiteX308" fmla="*/ 567985 w 14030783"/>
                <a:gd name="connsiteY308" fmla="*/ 5517518 h 9733350"/>
                <a:gd name="connsiteX309" fmla="*/ 573201 w 14030783"/>
                <a:gd name="connsiteY309" fmla="*/ 5642703 h 9733350"/>
                <a:gd name="connsiteX310" fmla="*/ 587715 w 14030783"/>
                <a:gd name="connsiteY310" fmla="*/ 5734551 h 9733350"/>
                <a:gd name="connsiteX311" fmla="*/ 715282 w 14030783"/>
                <a:gd name="connsiteY311" fmla="*/ 5706656 h 9733350"/>
                <a:gd name="connsiteX312" fmla="*/ 754742 w 14030783"/>
                <a:gd name="connsiteY312" fmla="*/ 5759725 h 9733350"/>
                <a:gd name="connsiteX313" fmla="*/ 822778 w 14030783"/>
                <a:gd name="connsiteY313" fmla="*/ 5807123 h 9733350"/>
                <a:gd name="connsiteX314" fmla="*/ 982435 w 14030783"/>
                <a:gd name="connsiteY314" fmla="*/ 5821637 h 9733350"/>
                <a:gd name="connsiteX315" fmla="*/ 1061470 w 14030783"/>
                <a:gd name="connsiteY315" fmla="*/ 5851119 h 9733350"/>
                <a:gd name="connsiteX316" fmla="*/ 1064304 w 14030783"/>
                <a:gd name="connsiteY316" fmla="*/ 5920856 h 9733350"/>
                <a:gd name="connsiteX317" fmla="*/ 1069295 w 14030783"/>
                <a:gd name="connsiteY317" fmla="*/ 6020074 h 9733350"/>
                <a:gd name="connsiteX318" fmla="*/ 1156607 w 14030783"/>
                <a:gd name="connsiteY318" fmla="*/ 6082894 h 9733350"/>
                <a:gd name="connsiteX319" fmla="*/ 1214890 w 14030783"/>
                <a:gd name="connsiteY319" fmla="*/ 6111356 h 9733350"/>
                <a:gd name="connsiteX320" fmla="*/ 1229178 w 14030783"/>
                <a:gd name="connsiteY320" fmla="*/ 6184494 h 9733350"/>
                <a:gd name="connsiteX321" fmla="*/ 1185635 w 14030783"/>
                <a:gd name="connsiteY321" fmla="*/ 6213523 h 9733350"/>
                <a:gd name="connsiteX322" fmla="*/ 1207520 w 14030783"/>
                <a:gd name="connsiteY322" fmla="*/ 6383612 h 9733350"/>
                <a:gd name="connsiteX323" fmla="*/ 1265123 w 14030783"/>
                <a:gd name="connsiteY323" fmla="*/ 6472398 h 9733350"/>
                <a:gd name="connsiteX324" fmla="*/ 1313203 w 14030783"/>
                <a:gd name="connsiteY324" fmla="*/ 6564247 h 9733350"/>
                <a:gd name="connsiteX325" fmla="*/ 1265350 w 14030783"/>
                <a:gd name="connsiteY325" fmla="*/ 6646343 h 9733350"/>
                <a:gd name="connsiteX326" fmla="*/ 1163977 w 14030783"/>
                <a:gd name="connsiteY326" fmla="*/ 6605862 h 9733350"/>
                <a:gd name="connsiteX327" fmla="*/ 1142092 w 14030783"/>
                <a:gd name="connsiteY327" fmla="*/ 6677980 h 9733350"/>
                <a:gd name="connsiteX328" fmla="*/ 1176790 w 14030783"/>
                <a:gd name="connsiteY328" fmla="*/ 6763818 h 9733350"/>
                <a:gd name="connsiteX329" fmla="*/ 1173729 w 14030783"/>
                <a:gd name="connsiteY329" fmla="*/ 6866438 h 9733350"/>
                <a:gd name="connsiteX330" fmla="*/ 1188697 w 14030783"/>
                <a:gd name="connsiteY330" fmla="*/ 6950463 h 9733350"/>
                <a:gd name="connsiteX331" fmla="*/ 1248909 w 14030783"/>
                <a:gd name="connsiteY331" fmla="*/ 7016798 h 9733350"/>
                <a:gd name="connsiteX332" fmla="*/ 1405503 w 14030783"/>
                <a:gd name="connsiteY332" fmla="*/ 7099348 h 9733350"/>
                <a:gd name="connsiteX333" fmla="*/ 1487827 w 14030783"/>
                <a:gd name="connsiteY333" fmla="*/ 7152416 h 9733350"/>
                <a:gd name="connsiteX334" fmla="*/ 1569470 w 14030783"/>
                <a:gd name="connsiteY334" fmla="*/ 7207864 h 9733350"/>
                <a:gd name="connsiteX335" fmla="*/ 1650092 w 14030783"/>
                <a:gd name="connsiteY335" fmla="*/ 7258551 h 9733350"/>
                <a:gd name="connsiteX336" fmla="*/ 1693635 w 14030783"/>
                <a:gd name="connsiteY336" fmla="*/ 7273066 h 9733350"/>
                <a:gd name="connsiteX337" fmla="*/ 1780721 w 14030783"/>
                <a:gd name="connsiteY337" fmla="*/ 7316608 h 9733350"/>
                <a:gd name="connsiteX338" fmla="*/ 1853292 w 14030783"/>
                <a:gd name="connsiteY338" fmla="*/ 7244037 h 9733350"/>
                <a:gd name="connsiteX339" fmla="*/ 1968726 w 14030783"/>
                <a:gd name="connsiteY339" fmla="*/ 7246645 h 9733350"/>
                <a:gd name="connsiteX340" fmla="*/ 1995827 w 14030783"/>
                <a:gd name="connsiteY340" fmla="*/ 7314681 h 9733350"/>
                <a:gd name="connsiteX341" fmla="*/ 2082914 w 14030783"/>
                <a:gd name="connsiteY341" fmla="*/ 7343710 h 9733350"/>
                <a:gd name="connsiteX342" fmla="*/ 2172607 w 14030783"/>
                <a:gd name="connsiteY342" fmla="*/ 7384644 h 9733350"/>
                <a:gd name="connsiteX343" fmla="*/ 2224540 w 14030783"/>
                <a:gd name="connsiteY343" fmla="*/ 7418662 h 9733350"/>
                <a:gd name="connsiteX344" fmla="*/ 2249714 w 14030783"/>
                <a:gd name="connsiteY344" fmla="*/ 7435785 h 9733350"/>
                <a:gd name="connsiteX345" fmla="*/ 2262301 w 14030783"/>
                <a:gd name="connsiteY345" fmla="*/ 7467421 h 9733350"/>
                <a:gd name="connsiteX346" fmla="*/ 2298359 w 14030783"/>
                <a:gd name="connsiteY346" fmla="*/ 7497243 h 9733350"/>
                <a:gd name="connsiteX347" fmla="*/ 2324893 w 14030783"/>
                <a:gd name="connsiteY347" fmla="*/ 7512892 h 9733350"/>
                <a:gd name="connsiteX348" fmla="*/ 2450986 w 14030783"/>
                <a:gd name="connsiteY348" fmla="*/ 7491687 h 9733350"/>
                <a:gd name="connsiteX349" fmla="*/ 2482623 w 14030783"/>
                <a:gd name="connsiteY349" fmla="*/ 7614037 h 9733350"/>
                <a:gd name="connsiteX350" fmla="*/ 2535464 w 14030783"/>
                <a:gd name="connsiteY350" fmla="*/ 7650437 h 9733350"/>
                <a:gd name="connsiteX351" fmla="*/ 2622549 w 14030783"/>
                <a:gd name="connsiteY351" fmla="*/ 7679466 h 9733350"/>
                <a:gd name="connsiteX352" fmla="*/ 2682760 w 14030783"/>
                <a:gd name="connsiteY352" fmla="*/ 7737069 h 9733350"/>
                <a:gd name="connsiteX353" fmla="*/ 2791278 w 14030783"/>
                <a:gd name="connsiteY353" fmla="*/ 7739905 h 9733350"/>
                <a:gd name="connsiteX354" fmla="*/ 2847408 w 14030783"/>
                <a:gd name="connsiteY354" fmla="*/ 7809868 h 9733350"/>
                <a:gd name="connsiteX355" fmla="*/ 2927349 w 14030783"/>
                <a:gd name="connsiteY355" fmla="*/ 7802950 h 9733350"/>
                <a:gd name="connsiteX356" fmla="*/ 3007065 w 14030783"/>
                <a:gd name="connsiteY356" fmla="*/ 7834133 h 9733350"/>
                <a:gd name="connsiteX357" fmla="*/ 3145064 w 14030783"/>
                <a:gd name="connsiteY357" fmla="*/ 7839123 h 9733350"/>
                <a:gd name="connsiteX358" fmla="*/ 3254035 w 14030783"/>
                <a:gd name="connsiteY358" fmla="*/ 7877223 h 9733350"/>
                <a:gd name="connsiteX359" fmla="*/ 3367314 w 14030783"/>
                <a:gd name="connsiteY359" fmla="*/ 7838669 h 9733350"/>
                <a:gd name="connsiteX360" fmla="*/ 3456780 w 14030783"/>
                <a:gd name="connsiteY360" fmla="*/ 7815311 h 9733350"/>
                <a:gd name="connsiteX361" fmla="*/ 3480820 w 14030783"/>
                <a:gd name="connsiteY361" fmla="*/ 7873367 h 9733350"/>
                <a:gd name="connsiteX362" fmla="*/ 3490571 w 14030783"/>
                <a:gd name="connsiteY362" fmla="*/ 7919292 h 9733350"/>
                <a:gd name="connsiteX363" fmla="*/ 3512229 w 14030783"/>
                <a:gd name="connsiteY363" fmla="*/ 7977348 h 9733350"/>
                <a:gd name="connsiteX364" fmla="*/ 3546247 w 14030783"/>
                <a:gd name="connsiteY364" fmla="*/ 8018283 h 9733350"/>
                <a:gd name="connsiteX365" fmla="*/ 3609521 w 14030783"/>
                <a:gd name="connsiteY365" fmla="*/ 8013294 h 9733350"/>
                <a:gd name="connsiteX366" fmla="*/ 3624035 w 14030783"/>
                <a:gd name="connsiteY366" fmla="*/ 7897180 h 9733350"/>
                <a:gd name="connsiteX367" fmla="*/ 3703977 w 14030783"/>
                <a:gd name="connsiteY367" fmla="*/ 7829825 h 9733350"/>
                <a:gd name="connsiteX368" fmla="*/ 3747973 w 14030783"/>
                <a:gd name="connsiteY368" fmla="*/ 7782426 h 9733350"/>
                <a:gd name="connsiteX369" fmla="*/ 3882004 w 14030783"/>
                <a:gd name="connsiteY369" fmla="*/ 7837422 h 9733350"/>
                <a:gd name="connsiteX370" fmla="*/ 4030435 w 14030783"/>
                <a:gd name="connsiteY370" fmla="*/ 7868151 h 9733350"/>
                <a:gd name="connsiteX371" fmla="*/ 4110377 w 14030783"/>
                <a:gd name="connsiteY371" fmla="*/ 7830051 h 9733350"/>
                <a:gd name="connsiteX372" fmla="*/ 4146323 w 14030783"/>
                <a:gd name="connsiteY372" fmla="*/ 7916683 h 9733350"/>
                <a:gd name="connsiteX373" fmla="*/ 4196555 w 14030783"/>
                <a:gd name="connsiteY373" fmla="*/ 7957845 h 9733350"/>
                <a:gd name="connsiteX374" fmla="*/ 4261757 w 14030783"/>
                <a:gd name="connsiteY374" fmla="*/ 8023500 h 9733350"/>
                <a:gd name="connsiteX375" fmla="*/ 4252685 w 14030783"/>
                <a:gd name="connsiteY375" fmla="*/ 8088474 h 9733350"/>
                <a:gd name="connsiteX376" fmla="*/ 4277178 w 14030783"/>
                <a:gd name="connsiteY376" fmla="*/ 8143923 h 9733350"/>
                <a:gd name="connsiteX377" fmla="*/ 4436835 w 14030783"/>
                <a:gd name="connsiteY377" fmla="*/ 8114894 h 9733350"/>
                <a:gd name="connsiteX378" fmla="*/ 4565310 w 14030783"/>
                <a:gd name="connsiteY378" fmla="*/ 8074186 h 9733350"/>
                <a:gd name="connsiteX379" fmla="*/ 4639128 w 14030783"/>
                <a:gd name="connsiteY379" fmla="*/ 8078268 h 9733350"/>
                <a:gd name="connsiteX380" fmla="*/ 4712607 w 14030783"/>
                <a:gd name="connsiteY380" fmla="*/ 8042323 h 9733350"/>
                <a:gd name="connsiteX381" fmla="*/ 4741635 w 14030783"/>
                <a:gd name="connsiteY381" fmla="*/ 7998780 h 9733350"/>
                <a:gd name="connsiteX382" fmla="*/ 4756149 w 14030783"/>
                <a:gd name="connsiteY382" fmla="*/ 7955237 h 9733350"/>
                <a:gd name="connsiteX383" fmla="*/ 4843235 w 14030783"/>
                <a:gd name="connsiteY383" fmla="*/ 7926208 h 9733350"/>
                <a:gd name="connsiteX384" fmla="*/ 4877480 w 14030783"/>
                <a:gd name="connsiteY384" fmla="*/ 7899788 h 9733350"/>
                <a:gd name="connsiteX385" fmla="*/ 4933609 w 14030783"/>
                <a:gd name="connsiteY385" fmla="*/ 7870760 h 9733350"/>
                <a:gd name="connsiteX386" fmla="*/ 4986224 w 14030783"/>
                <a:gd name="connsiteY386" fmla="*/ 7834360 h 9733350"/>
                <a:gd name="connsiteX387" fmla="*/ 5104492 w 14030783"/>
                <a:gd name="connsiteY387" fmla="*/ 7762242 h 9733350"/>
                <a:gd name="connsiteX388" fmla="*/ 5249635 w 14030783"/>
                <a:gd name="connsiteY388" fmla="*/ 7810094 h 9733350"/>
                <a:gd name="connsiteX389" fmla="*/ 5336721 w 14030783"/>
                <a:gd name="connsiteY389" fmla="*/ 7868151 h 9733350"/>
                <a:gd name="connsiteX390" fmla="*/ 5423807 w 14030783"/>
                <a:gd name="connsiteY390" fmla="*/ 7853637 h 9733350"/>
                <a:gd name="connsiteX391" fmla="*/ 5467349 w 14030783"/>
                <a:gd name="connsiteY391" fmla="*/ 7824608 h 9733350"/>
                <a:gd name="connsiteX392" fmla="*/ 5553754 w 14030783"/>
                <a:gd name="connsiteY392" fmla="*/ 7707700 h 9733350"/>
                <a:gd name="connsiteX393" fmla="*/ 5602741 w 14030783"/>
                <a:gd name="connsiteY393" fmla="*/ 7784127 h 9733350"/>
                <a:gd name="connsiteX394" fmla="*/ 5641521 w 14030783"/>
                <a:gd name="connsiteY394" fmla="*/ 7839123 h 9733350"/>
                <a:gd name="connsiteX395" fmla="*/ 5656035 w 14030783"/>
                <a:gd name="connsiteY395" fmla="*/ 7882666 h 9733350"/>
                <a:gd name="connsiteX396" fmla="*/ 5745276 w 14030783"/>
                <a:gd name="connsiteY396" fmla="*/ 7945712 h 9733350"/>
                <a:gd name="connsiteX397" fmla="*/ 5770222 w 14030783"/>
                <a:gd name="connsiteY397" fmla="*/ 7985400 h 9733350"/>
                <a:gd name="connsiteX398" fmla="*/ 5766480 w 14030783"/>
                <a:gd name="connsiteY398" fmla="*/ 8064435 h 9733350"/>
                <a:gd name="connsiteX399" fmla="*/ 5771016 w 14030783"/>
                <a:gd name="connsiteY399" fmla="*/ 8127026 h 9733350"/>
                <a:gd name="connsiteX400" fmla="*/ 5778386 w 14030783"/>
                <a:gd name="connsiteY400" fmla="*/ 8206742 h 9733350"/>
                <a:gd name="connsiteX401" fmla="*/ 5776458 w 14030783"/>
                <a:gd name="connsiteY401" fmla="*/ 8296210 h 9733350"/>
                <a:gd name="connsiteX402" fmla="*/ 5730989 w 14030783"/>
                <a:gd name="connsiteY402" fmla="*/ 8373317 h 9733350"/>
                <a:gd name="connsiteX403" fmla="*/ 5641521 w 14030783"/>
                <a:gd name="connsiteY403" fmla="*/ 8419694 h 9733350"/>
                <a:gd name="connsiteX404" fmla="*/ 5612492 w 14030783"/>
                <a:gd name="connsiteY404" fmla="*/ 8463237 h 9733350"/>
                <a:gd name="connsiteX405" fmla="*/ 5597978 w 14030783"/>
                <a:gd name="connsiteY405" fmla="*/ 8506780 h 9733350"/>
                <a:gd name="connsiteX406" fmla="*/ 5510892 w 14030783"/>
                <a:gd name="connsiteY406" fmla="*/ 8593866 h 9733350"/>
                <a:gd name="connsiteX407" fmla="*/ 5496378 w 14030783"/>
                <a:gd name="connsiteY407" fmla="*/ 8637408 h 9733350"/>
                <a:gd name="connsiteX408" fmla="*/ 5558744 w 14030783"/>
                <a:gd name="connsiteY408" fmla="*/ 8763501 h 9733350"/>
                <a:gd name="connsiteX409" fmla="*/ 5516109 w 14030783"/>
                <a:gd name="connsiteY409" fmla="*/ 8857277 h 9733350"/>
                <a:gd name="connsiteX410" fmla="*/ 5658303 w 14030783"/>
                <a:gd name="connsiteY410" fmla="*/ 8835506 h 9733350"/>
                <a:gd name="connsiteX411" fmla="*/ 5750491 w 14030783"/>
                <a:gd name="connsiteY411" fmla="*/ 8809426 h 9733350"/>
                <a:gd name="connsiteX412" fmla="*/ 5815692 w 14030783"/>
                <a:gd name="connsiteY412" fmla="*/ 8795591 h 9733350"/>
                <a:gd name="connsiteX413" fmla="*/ 5787798 w 14030783"/>
                <a:gd name="connsiteY413" fmla="*/ 8867482 h 9733350"/>
                <a:gd name="connsiteX414" fmla="*/ 5786890 w 14030783"/>
                <a:gd name="connsiteY414" fmla="*/ 8898666 h 9733350"/>
                <a:gd name="connsiteX415" fmla="*/ 5786664 w 14030783"/>
                <a:gd name="connsiteY415" fmla="*/ 8942208 h 9733350"/>
                <a:gd name="connsiteX416" fmla="*/ 5815692 w 14030783"/>
                <a:gd name="connsiteY416" fmla="*/ 9029294 h 9733350"/>
                <a:gd name="connsiteX417" fmla="*/ 5868760 w 14030783"/>
                <a:gd name="connsiteY417" fmla="*/ 9075899 h 9733350"/>
                <a:gd name="connsiteX418" fmla="*/ 5921828 w 14030783"/>
                <a:gd name="connsiteY418" fmla="*/ 9109463 h 9733350"/>
                <a:gd name="connsiteX419" fmla="*/ 5946321 w 14030783"/>
                <a:gd name="connsiteY419" fmla="*/ 9159923 h 9733350"/>
                <a:gd name="connsiteX420" fmla="*/ 5902778 w 14030783"/>
                <a:gd name="connsiteY420" fmla="*/ 9261523 h 9733350"/>
                <a:gd name="connsiteX421" fmla="*/ 6062435 w 14030783"/>
                <a:gd name="connsiteY421" fmla="*/ 9348608 h 9733350"/>
                <a:gd name="connsiteX422" fmla="*/ 6076949 w 14030783"/>
                <a:gd name="connsiteY422" fmla="*/ 9392151 h 9733350"/>
                <a:gd name="connsiteX423" fmla="*/ 6105978 w 14030783"/>
                <a:gd name="connsiteY423" fmla="*/ 9435694 h 9733350"/>
                <a:gd name="connsiteX424" fmla="*/ 6172653 w 14030783"/>
                <a:gd name="connsiteY424" fmla="*/ 9466537 h 9733350"/>
                <a:gd name="connsiteX425" fmla="*/ 6308384 w 14030783"/>
                <a:gd name="connsiteY425" fmla="*/ 9402243 h 9733350"/>
                <a:gd name="connsiteX426" fmla="*/ 6338207 w 14030783"/>
                <a:gd name="connsiteY426" fmla="*/ 9435694 h 9733350"/>
                <a:gd name="connsiteX427" fmla="*/ 6352721 w 14030783"/>
                <a:gd name="connsiteY427" fmla="*/ 9479237 h 9733350"/>
                <a:gd name="connsiteX428" fmla="*/ 6386739 w 14030783"/>
                <a:gd name="connsiteY428" fmla="*/ 9522326 h 9733350"/>
                <a:gd name="connsiteX429" fmla="*/ 6444569 w 14030783"/>
                <a:gd name="connsiteY429" fmla="*/ 9551355 h 9733350"/>
                <a:gd name="connsiteX430" fmla="*/ 6469061 w 14030783"/>
                <a:gd name="connsiteY430" fmla="*/ 9505885 h 9733350"/>
                <a:gd name="connsiteX431" fmla="*/ 6468835 w 14030783"/>
                <a:gd name="connsiteY431" fmla="*/ 9377637 h 9733350"/>
                <a:gd name="connsiteX432" fmla="*/ 6439807 w 14030783"/>
                <a:gd name="connsiteY432" fmla="*/ 9276037 h 9733350"/>
                <a:gd name="connsiteX433" fmla="*/ 6483349 w 14030783"/>
                <a:gd name="connsiteY433" fmla="*/ 9232494 h 9733350"/>
                <a:gd name="connsiteX434" fmla="*/ 6526892 w 14030783"/>
                <a:gd name="connsiteY434" fmla="*/ 9217980 h 9733350"/>
                <a:gd name="connsiteX435" fmla="*/ 6596516 w 14030783"/>
                <a:gd name="connsiteY435" fmla="*/ 9221268 h 9733350"/>
                <a:gd name="connsiteX436" fmla="*/ 6675097 w 14030783"/>
                <a:gd name="connsiteY436" fmla="*/ 9164118 h 9733350"/>
                <a:gd name="connsiteX437" fmla="*/ 6776243 w 14030783"/>
                <a:gd name="connsiteY437" fmla="*/ 9220135 h 9733350"/>
                <a:gd name="connsiteX438" fmla="*/ 6802664 w 14030783"/>
                <a:gd name="connsiteY438" fmla="*/ 9159923 h 9733350"/>
                <a:gd name="connsiteX439" fmla="*/ 6867638 w 14030783"/>
                <a:gd name="connsiteY439" fmla="*/ 9177045 h 9733350"/>
                <a:gd name="connsiteX440" fmla="*/ 6909027 w 14030783"/>
                <a:gd name="connsiteY440" fmla="*/ 9201311 h 9733350"/>
                <a:gd name="connsiteX441" fmla="*/ 6991349 w 14030783"/>
                <a:gd name="connsiteY441" fmla="*/ 9203466 h 9733350"/>
                <a:gd name="connsiteX442" fmla="*/ 7063921 w 14030783"/>
                <a:gd name="connsiteY442" fmla="*/ 9116380 h 9733350"/>
                <a:gd name="connsiteX443" fmla="*/ 7141028 w 14030783"/>
                <a:gd name="connsiteY443" fmla="*/ 9135204 h 9733350"/>
                <a:gd name="connsiteX444" fmla="*/ 7209064 w 14030783"/>
                <a:gd name="connsiteY444" fmla="*/ 9072837 h 9733350"/>
                <a:gd name="connsiteX445" fmla="*/ 7235939 w 14030783"/>
                <a:gd name="connsiteY445" fmla="*/ 9044036 h 9733350"/>
                <a:gd name="connsiteX446" fmla="*/ 7275172 w 14030783"/>
                <a:gd name="connsiteY446" fmla="*/ 9018862 h 9733350"/>
                <a:gd name="connsiteX447" fmla="*/ 7310436 w 14030783"/>
                <a:gd name="connsiteY447" fmla="*/ 9059004 h 9733350"/>
                <a:gd name="connsiteX448" fmla="*/ 7346609 w 14030783"/>
                <a:gd name="connsiteY448" fmla="*/ 9104927 h 9733350"/>
                <a:gd name="connsiteX449" fmla="*/ 7382328 w 14030783"/>
                <a:gd name="connsiteY449" fmla="*/ 9154593 h 9733350"/>
                <a:gd name="connsiteX450" fmla="*/ 7499349 w 14030783"/>
                <a:gd name="connsiteY450" fmla="*/ 9159923 h 9733350"/>
                <a:gd name="connsiteX451" fmla="*/ 7586435 w 14030783"/>
                <a:gd name="connsiteY451" fmla="*/ 9174437 h 9733350"/>
                <a:gd name="connsiteX452" fmla="*/ 7600949 w 14030783"/>
                <a:gd name="connsiteY452" fmla="*/ 9348608 h 9733350"/>
                <a:gd name="connsiteX453" fmla="*/ 7673521 w 14030783"/>
                <a:gd name="connsiteY453" fmla="*/ 9363123 h 9733350"/>
                <a:gd name="connsiteX454" fmla="*/ 7760607 w 14030783"/>
                <a:gd name="connsiteY454" fmla="*/ 9392151 h 9733350"/>
                <a:gd name="connsiteX455" fmla="*/ 7847692 w 14030783"/>
                <a:gd name="connsiteY455" fmla="*/ 9421180 h 9733350"/>
                <a:gd name="connsiteX456" fmla="*/ 7891235 w 14030783"/>
                <a:gd name="connsiteY456" fmla="*/ 9435694 h 9733350"/>
                <a:gd name="connsiteX457" fmla="*/ 7934778 w 14030783"/>
                <a:gd name="connsiteY457" fmla="*/ 9392151 h 9733350"/>
                <a:gd name="connsiteX458" fmla="*/ 7978321 w 14030783"/>
                <a:gd name="connsiteY458" fmla="*/ 9377637 h 9733350"/>
                <a:gd name="connsiteX459" fmla="*/ 8001453 w 14030783"/>
                <a:gd name="connsiteY459" fmla="*/ 9342712 h 9733350"/>
                <a:gd name="connsiteX460" fmla="*/ 8044315 w 14030783"/>
                <a:gd name="connsiteY460" fmla="*/ 9330806 h 9733350"/>
                <a:gd name="connsiteX461" fmla="*/ 8103847 w 14030783"/>
                <a:gd name="connsiteY461" fmla="*/ 9392719 h 9733350"/>
                <a:gd name="connsiteX462" fmla="*/ 8207942 w 14030783"/>
                <a:gd name="connsiteY462" fmla="*/ 9432632 h 9733350"/>
                <a:gd name="connsiteX463" fmla="*/ 8253866 w 14030783"/>
                <a:gd name="connsiteY463" fmla="*/ 9387956 h 9733350"/>
                <a:gd name="connsiteX464" fmla="*/ 8294347 w 14030783"/>
                <a:gd name="connsiteY464" fmla="*/ 9397141 h 9733350"/>
                <a:gd name="connsiteX465" fmla="*/ 8337890 w 14030783"/>
                <a:gd name="connsiteY465" fmla="*/ 9433540 h 9733350"/>
                <a:gd name="connsiteX466" fmla="*/ 8356259 w 14030783"/>
                <a:gd name="connsiteY466" fmla="*/ 9480825 h 9733350"/>
                <a:gd name="connsiteX467" fmla="*/ 8333808 w 14030783"/>
                <a:gd name="connsiteY467" fmla="*/ 9514956 h 9733350"/>
                <a:gd name="connsiteX468" fmla="*/ 8315778 w 14030783"/>
                <a:gd name="connsiteY468" fmla="*/ 9599887 h 9733350"/>
                <a:gd name="connsiteX469" fmla="*/ 8348095 w 14030783"/>
                <a:gd name="connsiteY469" fmla="*/ 9680736 h 9733350"/>
                <a:gd name="connsiteX470" fmla="*/ 8389257 w 14030783"/>
                <a:gd name="connsiteY470" fmla="*/ 9733350 h 9733350"/>
                <a:gd name="connsiteX471" fmla="*/ 8428264 w 14030783"/>
                <a:gd name="connsiteY471" fmla="*/ 9725980 h 9733350"/>
                <a:gd name="connsiteX472" fmla="*/ 8425202 w 14030783"/>
                <a:gd name="connsiteY472" fmla="*/ 9677901 h 9733350"/>
                <a:gd name="connsiteX473" fmla="*/ 8399235 w 14030783"/>
                <a:gd name="connsiteY473" fmla="*/ 9638894 h 9733350"/>
                <a:gd name="connsiteX474" fmla="*/ 8389937 w 14030783"/>
                <a:gd name="connsiteY474" fmla="*/ 9566776 h 9733350"/>
                <a:gd name="connsiteX475" fmla="*/ 8409214 w 14030783"/>
                <a:gd name="connsiteY475" fmla="*/ 9523007 h 9733350"/>
                <a:gd name="connsiteX476" fmla="*/ 8434841 w 14030783"/>
                <a:gd name="connsiteY476" fmla="*/ 9471300 h 9733350"/>
                <a:gd name="connsiteX477" fmla="*/ 8468178 w 14030783"/>
                <a:gd name="connsiteY477" fmla="*/ 9478443 h 9733350"/>
                <a:gd name="connsiteX478" fmla="*/ 8534853 w 14030783"/>
                <a:gd name="connsiteY478" fmla="*/ 9468918 h 9733350"/>
                <a:gd name="connsiteX479" fmla="*/ 8592684 w 14030783"/>
                <a:gd name="connsiteY479" fmla="*/ 9448508 h 9733350"/>
                <a:gd name="connsiteX480" fmla="*/ 8675007 w 14030783"/>
                <a:gd name="connsiteY480" fmla="*/ 9423788 h 9733350"/>
                <a:gd name="connsiteX481" fmla="*/ 8734991 w 14030783"/>
                <a:gd name="connsiteY481" fmla="*/ 9411200 h 9733350"/>
                <a:gd name="connsiteX482" fmla="*/ 8730116 w 14030783"/>
                <a:gd name="connsiteY482" fmla="*/ 9371287 h 9733350"/>
                <a:gd name="connsiteX483" fmla="*/ 8753928 w 14030783"/>
                <a:gd name="connsiteY483" fmla="*/ 9352237 h 9733350"/>
                <a:gd name="connsiteX484" fmla="*/ 8782503 w 14030783"/>
                <a:gd name="connsiteY484" fmla="*/ 9354618 h 9733350"/>
                <a:gd name="connsiteX485" fmla="*/ 8849178 w 14030783"/>
                <a:gd name="connsiteY485" fmla="*/ 9377637 h 9733350"/>
                <a:gd name="connsiteX486" fmla="*/ 8894876 w 14030783"/>
                <a:gd name="connsiteY486" fmla="*/ 9307900 h 9733350"/>
                <a:gd name="connsiteX487" fmla="*/ 8942047 w 14030783"/>
                <a:gd name="connsiteY487" fmla="*/ 9309375 h 9733350"/>
                <a:gd name="connsiteX488" fmla="*/ 8980147 w 14030783"/>
                <a:gd name="connsiteY488" fmla="*/ 9352237 h 9733350"/>
                <a:gd name="connsiteX489" fmla="*/ 9023009 w 14030783"/>
                <a:gd name="connsiteY489" fmla="*/ 9316518 h 9733350"/>
                <a:gd name="connsiteX490" fmla="*/ 9064511 w 14030783"/>
                <a:gd name="connsiteY490" fmla="*/ 9259595 h 9733350"/>
                <a:gd name="connsiteX491" fmla="*/ 9124723 w 14030783"/>
                <a:gd name="connsiteY491" fmla="*/ 9273429 h 9733350"/>
                <a:gd name="connsiteX492" fmla="*/ 9163503 w 14030783"/>
                <a:gd name="connsiteY492" fmla="*/ 9233175 h 9733350"/>
                <a:gd name="connsiteX493" fmla="*/ 9168266 w 14030783"/>
                <a:gd name="connsiteY493" fmla="*/ 9181581 h 9733350"/>
                <a:gd name="connsiteX494" fmla="*/ 9199222 w 14030783"/>
                <a:gd name="connsiteY494" fmla="*/ 9128400 h 9733350"/>
                <a:gd name="connsiteX495" fmla="*/ 9242084 w 14030783"/>
                <a:gd name="connsiteY495" fmla="*/ 9152212 h 9733350"/>
                <a:gd name="connsiteX496" fmla="*/ 9285174 w 14030783"/>
                <a:gd name="connsiteY496" fmla="*/ 9192013 h 9733350"/>
                <a:gd name="connsiteX497" fmla="*/ 9344478 w 14030783"/>
                <a:gd name="connsiteY497" fmla="*/ 9154593 h 9733350"/>
                <a:gd name="connsiteX498" fmla="*/ 9438367 w 14030783"/>
                <a:gd name="connsiteY498" fmla="*/ 9127266 h 9733350"/>
                <a:gd name="connsiteX499" fmla="*/ 9496878 w 14030783"/>
                <a:gd name="connsiteY499" fmla="*/ 9126018 h 9733350"/>
                <a:gd name="connsiteX500" fmla="*/ 9557316 w 14030783"/>
                <a:gd name="connsiteY500" fmla="*/ 9100844 h 9733350"/>
                <a:gd name="connsiteX501" fmla="*/ 9613446 w 14030783"/>
                <a:gd name="connsiteY501" fmla="*/ 9121369 h 9733350"/>
                <a:gd name="connsiteX502" fmla="*/ 9691007 w 14030783"/>
                <a:gd name="connsiteY502" fmla="*/ 9101866 h 9733350"/>
                <a:gd name="connsiteX503" fmla="*/ 9792153 w 14030783"/>
                <a:gd name="connsiteY503" fmla="*/ 9090300 h 9733350"/>
                <a:gd name="connsiteX504" fmla="*/ 9854973 w 14030783"/>
                <a:gd name="connsiteY504" fmla="*/ 9046189 h 9733350"/>
                <a:gd name="connsiteX505" fmla="*/ 9842159 w 14030783"/>
                <a:gd name="connsiteY505" fmla="*/ 9004575 h 9733350"/>
                <a:gd name="connsiteX506" fmla="*/ 9858034 w 14030783"/>
                <a:gd name="connsiteY506" fmla="*/ 8976906 h 9733350"/>
                <a:gd name="connsiteX507" fmla="*/ 9911216 w 14030783"/>
                <a:gd name="connsiteY507" fmla="*/ 8976000 h 9733350"/>
                <a:gd name="connsiteX508" fmla="*/ 9932534 w 14030783"/>
                <a:gd name="connsiteY508" fmla="*/ 8926673 h 9733350"/>
                <a:gd name="connsiteX509" fmla="*/ 9981519 w 14030783"/>
                <a:gd name="connsiteY509" fmla="*/ 8899345 h 9733350"/>
                <a:gd name="connsiteX510" fmla="*/ 10063162 w 14030783"/>
                <a:gd name="connsiteY510" fmla="*/ 8846279 h 9733350"/>
                <a:gd name="connsiteX511" fmla="*/ 10140723 w 14030783"/>
                <a:gd name="connsiteY511" fmla="*/ 8797973 h 9733350"/>
                <a:gd name="connsiteX512" fmla="*/ 10169524 w 14030783"/>
                <a:gd name="connsiteY512" fmla="*/ 8763955 h 9733350"/>
                <a:gd name="connsiteX513" fmla="*/ 10138795 w 14030783"/>
                <a:gd name="connsiteY513" fmla="*/ 8714969 h 9733350"/>
                <a:gd name="connsiteX514" fmla="*/ 10178256 w 14030783"/>
                <a:gd name="connsiteY514" fmla="*/ 8678797 h 9733350"/>
                <a:gd name="connsiteX515" fmla="*/ 10238467 w 14030783"/>
                <a:gd name="connsiteY515" fmla="*/ 8659520 h 9733350"/>
                <a:gd name="connsiteX516" fmla="*/ 10291535 w 14030783"/>
                <a:gd name="connsiteY516" fmla="*/ 8637862 h 9733350"/>
                <a:gd name="connsiteX517" fmla="*/ 10332470 w 14030783"/>
                <a:gd name="connsiteY517" fmla="*/ 8606225 h 9733350"/>
                <a:gd name="connsiteX518" fmla="*/ 10389847 w 14030783"/>
                <a:gd name="connsiteY518" fmla="*/ 8528325 h 9733350"/>
                <a:gd name="connsiteX519" fmla="*/ 10402207 w 14030783"/>
                <a:gd name="connsiteY519" fmla="*/ 8521294 h 9733350"/>
                <a:gd name="connsiteX520" fmla="*/ 10436905 w 14030783"/>
                <a:gd name="connsiteY520" fmla="*/ 8475597 h 9733350"/>
                <a:gd name="connsiteX521" fmla="*/ 10475232 w 14030783"/>
                <a:gd name="connsiteY521" fmla="*/ 8439198 h 9733350"/>
                <a:gd name="connsiteX522" fmla="*/ 10518321 w 14030783"/>
                <a:gd name="connsiteY522" fmla="*/ 8390666 h 9733350"/>
                <a:gd name="connsiteX523" fmla="*/ 10533516 w 14030783"/>
                <a:gd name="connsiteY523" fmla="*/ 8303580 h 9733350"/>
                <a:gd name="connsiteX524" fmla="*/ 10538052 w 14030783"/>
                <a:gd name="connsiteY524" fmla="*/ 8243142 h 9733350"/>
                <a:gd name="connsiteX525" fmla="*/ 10520816 w 14030783"/>
                <a:gd name="connsiteY525" fmla="*/ 8166375 h 9733350"/>
                <a:gd name="connsiteX526" fmla="*/ 10561864 w 14030783"/>
                <a:gd name="connsiteY526" fmla="*/ 8112966 h 9733350"/>
                <a:gd name="connsiteX527" fmla="*/ 10605407 w 14030783"/>
                <a:gd name="connsiteY527" fmla="*/ 8114894 h 9733350"/>
                <a:gd name="connsiteX528" fmla="*/ 10666072 w 14030783"/>
                <a:gd name="connsiteY528" fmla="*/ 8097999 h 9733350"/>
                <a:gd name="connsiteX529" fmla="*/ 10693627 w 14030783"/>
                <a:gd name="connsiteY529" fmla="*/ 8020892 h 9733350"/>
                <a:gd name="connsiteX530" fmla="*/ 10735128 w 14030783"/>
                <a:gd name="connsiteY530" fmla="*/ 7990162 h 9733350"/>
                <a:gd name="connsiteX531" fmla="*/ 10813823 w 14030783"/>
                <a:gd name="connsiteY531" fmla="*/ 7890263 h 9733350"/>
                <a:gd name="connsiteX532" fmla="*/ 10845233 w 14030783"/>
                <a:gd name="connsiteY532" fmla="*/ 7800569 h 9733350"/>
                <a:gd name="connsiteX533" fmla="*/ 10886394 w 14030783"/>
                <a:gd name="connsiteY533" fmla="*/ 7740811 h 9733350"/>
                <a:gd name="connsiteX534" fmla="*/ 10942297 w 14030783"/>
                <a:gd name="connsiteY534" fmla="*/ 7725843 h 9733350"/>
                <a:gd name="connsiteX535" fmla="*/ 10997292 w 14030783"/>
                <a:gd name="connsiteY535" fmla="*/ 7723008 h 9733350"/>
                <a:gd name="connsiteX536" fmla="*/ 10990829 w 14030783"/>
                <a:gd name="connsiteY536" fmla="*/ 7701351 h 9733350"/>
                <a:gd name="connsiteX537" fmla="*/ 10982778 w 14030783"/>
                <a:gd name="connsiteY537" fmla="*/ 7648055 h 9733350"/>
                <a:gd name="connsiteX538" fmla="*/ 10989695 w 14030783"/>
                <a:gd name="connsiteY538" fmla="*/ 7599750 h 9733350"/>
                <a:gd name="connsiteX539" fmla="*/ 10956584 w 14030783"/>
                <a:gd name="connsiteY539" fmla="*/ 7502913 h 9733350"/>
                <a:gd name="connsiteX540" fmla="*/ 10954430 w 14030783"/>
                <a:gd name="connsiteY540" fmla="*/ 7449844 h 9733350"/>
                <a:gd name="connsiteX541" fmla="*/ 11002735 w 14030783"/>
                <a:gd name="connsiteY541" fmla="*/ 7397004 h 9733350"/>
                <a:gd name="connsiteX542" fmla="*/ 11063741 w 14030783"/>
                <a:gd name="connsiteY542" fmla="*/ 7368656 h 9733350"/>
                <a:gd name="connsiteX543" fmla="*/ 11055349 w 14030783"/>
                <a:gd name="connsiteY543" fmla="*/ 7331123 h 9733350"/>
                <a:gd name="connsiteX544" fmla="*/ 11013734 w 14030783"/>
                <a:gd name="connsiteY544" fmla="*/ 7302321 h 9733350"/>
                <a:gd name="connsiteX545" fmla="*/ 10951368 w 14030783"/>
                <a:gd name="connsiteY545" fmla="*/ 7234966 h 9733350"/>
                <a:gd name="connsiteX546" fmla="*/ 10890703 w 14030783"/>
                <a:gd name="connsiteY546" fmla="*/ 7265694 h 9733350"/>
                <a:gd name="connsiteX547" fmla="*/ 10820966 w 14030783"/>
                <a:gd name="connsiteY547" fmla="*/ 7258324 h 9733350"/>
                <a:gd name="connsiteX548" fmla="*/ 10823121 w 14030783"/>
                <a:gd name="connsiteY548" fmla="*/ 7200494 h 9733350"/>
                <a:gd name="connsiteX549" fmla="*/ 10869045 w 14030783"/>
                <a:gd name="connsiteY549" fmla="*/ 7128376 h 9733350"/>
                <a:gd name="connsiteX550" fmla="*/ 10916103 w 14030783"/>
                <a:gd name="connsiteY550" fmla="*/ 7111481 h 9733350"/>
                <a:gd name="connsiteX551" fmla="*/ 10956130 w 14030783"/>
                <a:gd name="connsiteY551" fmla="*/ 7082680 h 9733350"/>
                <a:gd name="connsiteX552" fmla="*/ 11012486 w 14030783"/>
                <a:gd name="connsiteY552" fmla="*/ 7070092 h 9733350"/>
                <a:gd name="connsiteX553" fmla="*/ 11072244 w 14030783"/>
                <a:gd name="connsiteY553" fmla="*/ 7050362 h 9733350"/>
                <a:gd name="connsiteX554" fmla="*/ 10968491 w 14030783"/>
                <a:gd name="connsiteY554" fmla="*/ 6949443 h 9733350"/>
                <a:gd name="connsiteX555" fmla="*/ 10942070 w 14030783"/>
                <a:gd name="connsiteY555" fmla="*/ 6874942 h 9733350"/>
                <a:gd name="connsiteX556" fmla="*/ 11036527 w 14030783"/>
                <a:gd name="connsiteY556" fmla="*/ 6881406 h 9733350"/>
                <a:gd name="connsiteX557" fmla="*/ 11084378 w 14030783"/>
                <a:gd name="connsiteY557" fmla="*/ 6852151 h 9733350"/>
                <a:gd name="connsiteX558" fmla="*/ 11026321 w 14030783"/>
                <a:gd name="connsiteY558" fmla="*/ 6783889 h 9733350"/>
                <a:gd name="connsiteX559" fmla="*/ 10953749 w 14030783"/>
                <a:gd name="connsiteY559" fmla="*/ 6736037 h 9733350"/>
                <a:gd name="connsiteX560" fmla="*/ 10948307 w 14030783"/>
                <a:gd name="connsiteY560" fmla="*/ 6688185 h 9733350"/>
                <a:gd name="connsiteX561" fmla="*/ 10895692 w 14030783"/>
                <a:gd name="connsiteY561" fmla="*/ 6663466 h 9733350"/>
                <a:gd name="connsiteX562" fmla="*/ 10852603 w 14030783"/>
                <a:gd name="connsiteY562" fmla="*/ 6628994 h 9733350"/>
                <a:gd name="connsiteX563" fmla="*/ 10842851 w 14030783"/>
                <a:gd name="connsiteY563" fmla="*/ 6552113 h 9733350"/>
                <a:gd name="connsiteX564" fmla="*/ 10832646 w 14030783"/>
                <a:gd name="connsiteY564" fmla="*/ 6489521 h 9733350"/>
                <a:gd name="connsiteX565" fmla="*/ 10779578 w 14030783"/>
                <a:gd name="connsiteY565" fmla="*/ 6363201 h 9733350"/>
                <a:gd name="connsiteX566" fmla="*/ 10750549 w 14030783"/>
                <a:gd name="connsiteY566" fmla="*/ 6242551 h 9733350"/>
                <a:gd name="connsiteX567" fmla="*/ 10707007 w 14030783"/>
                <a:gd name="connsiteY567" fmla="*/ 6213523 h 9733350"/>
                <a:gd name="connsiteX568" fmla="*/ 10658021 w 14030783"/>
                <a:gd name="connsiteY568" fmla="*/ 6151156 h 9733350"/>
                <a:gd name="connsiteX569" fmla="*/ 10547349 w 14030783"/>
                <a:gd name="connsiteY569" fmla="*/ 6068154 h 9733350"/>
                <a:gd name="connsiteX570" fmla="*/ 10465027 w 14030783"/>
                <a:gd name="connsiteY570" fmla="*/ 6001024 h 9733350"/>
                <a:gd name="connsiteX571" fmla="*/ 10480221 w 14030783"/>
                <a:gd name="connsiteY571" fmla="*/ 5880828 h 9733350"/>
                <a:gd name="connsiteX572" fmla="*/ 10547803 w 14030783"/>
                <a:gd name="connsiteY572" fmla="*/ 5817555 h 9733350"/>
                <a:gd name="connsiteX573" fmla="*/ 10634435 w 14030783"/>
                <a:gd name="connsiteY573" fmla="*/ 5720037 h 9733350"/>
                <a:gd name="connsiteX574" fmla="*/ 10668453 w 14030783"/>
                <a:gd name="connsiteY574" fmla="*/ 5632725 h 9733350"/>
                <a:gd name="connsiteX575" fmla="*/ 10711996 w 14030783"/>
                <a:gd name="connsiteY575" fmla="*/ 5600068 h 9733350"/>
                <a:gd name="connsiteX576" fmla="*/ 10789103 w 14030783"/>
                <a:gd name="connsiteY576" fmla="*/ 5622519 h 9733350"/>
                <a:gd name="connsiteX577" fmla="*/ 10799989 w 14030783"/>
                <a:gd name="connsiteY577" fmla="*/ 5555390 h 9733350"/>
                <a:gd name="connsiteX578" fmla="*/ 10853057 w 14030783"/>
                <a:gd name="connsiteY578" fmla="*/ 5497787 h 9733350"/>
                <a:gd name="connsiteX579" fmla="*/ 10929936 w 14030783"/>
                <a:gd name="connsiteY579" fmla="*/ 5463769 h 9733350"/>
                <a:gd name="connsiteX580" fmla="*/ 10997292 w 14030783"/>
                <a:gd name="connsiteY580" fmla="*/ 5458780 h 9733350"/>
                <a:gd name="connsiteX581" fmla="*/ 11027909 w 14030783"/>
                <a:gd name="connsiteY581" fmla="*/ 5429978 h 9733350"/>
                <a:gd name="connsiteX582" fmla="*/ 11090501 w 14030783"/>
                <a:gd name="connsiteY582" fmla="*/ 5391198 h 9733350"/>
                <a:gd name="connsiteX583" fmla="*/ 11200492 w 14030783"/>
                <a:gd name="connsiteY583" fmla="*/ 5357180 h 9733350"/>
                <a:gd name="connsiteX584" fmla="*/ 11244035 w 14030783"/>
                <a:gd name="connsiteY584" fmla="*/ 5328151 h 9733350"/>
                <a:gd name="connsiteX585" fmla="*/ 11200492 w 14030783"/>
                <a:gd name="connsiteY585" fmla="*/ 5299123 h 9733350"/>
                <a:gd name="connsiteX586" fmla="*/ 10910207 w 14030783"/>
                <a:gd name="connsiteY586" fmla="*/ 5255580 h 9733350"/>
                <a:gd name="connsiteX587" fmla="*/ 10866664 w 14030783"/>
                <a:gd name="connsiteY587" fmla="*/ 5212037 h 9733350"/>
                <a:gd name="connsiteX588" fmla="*/ 10721521 w 14030783"/>
                <a:gd name="connsiteY588" fmla="*/ 5270094 h 9733350"/>
                <a:gd name="connsiteX589" fmla="*/ 10663464 w 14030783"/>
                <a:gd name="connsiteY589" fmla="*/ 5299123 h 9733350"/>
                <a:gd name="connsiteX590" fmla="*/ 10576378 w 14030783"/>
                <a:gd name="connsiteY590" fmla="*/ 5385529 h 9733350"/>
                <a:gd name="connsiteX591" fmla="*/ 10479087 w 14030783"/>
                <a:gd name="connsiteY591" fmla="*/ 5356726 h 9733350"/>
                <a:gd name="connsiteX592" fmla="*/ 10407422 w 14030783"/>
                <a:gd name="connsiteY592" fmla="*/ 5312956 h 9733350"/>
                <a:gd name="connsiteX593" fmla="*/ 10387692 w 14030783"/>
                <a:gd name="connsiteY593" fmla="*/ 5241066 h 9733350"/>
                <a:gd name="connsiteX594" fmla="*/ 10402207 w 14030783"/>
                <a:gd name="connsiteY594" fmla="*/ 5183008 h 9733350"/>
                <a:gd name="connsiteX595" fmla="*/ 10431235 w 14030783"/>
                <a:gd name="connsiteY595" fmla="*/ 5139466 h 9733350"/>
                <a:gd name="connsiteX596" fmla="*/ 10387692 w 14030783"/>
                <a:gd name="connsiteY596" fmla="*/ 5110437 h 9733350"/>
                <a:gd name="connsiteX597" fmla="*/ 10329635 w 14030783"/>
                <a:gd name="connsiteY597" fmla="*/ 5095923 h 9733350"/>
                <a:gd name="connsiteX598" fmla="*/ 10242549 w 14030783"/>
                <a:gd name="connsiteY598" fmla="*/ 5066894 h 9733350"/>
                <a:gd name="connsiteX599" fmla="*/ 10199007 w 14030783"/>
                <a:gd name="connsiteY599" fmla="*/ 5052380 h 9733350"/>
                <a:gd name="connsiteX600" fmla="*/ 10112602 w 14030783"/>
                <a:gd name="connsiteY600" fmla="*/ 5023351 h 9733350"/>
                <a:gd name="connsiteX601" fmla="*/ 10083346 w 14030783"/>
                <a:gd name="connsiteY601" fmla="*/ 4916988 h 9733350"/>
                <a:gd name="connsiteX602" fmla="*/ 10088789 w 14030783"/>
                <a:gd name="connsiteY602" fmla="*/ 4863921 h 9733350"/>
                <a:gd name="connsiteX603" fmla="*/ 10141403 w 14030783"/>
                <a:gd name="connsiteY603" fmla="*/ 4753704 h 9733350"/>
                <a:gd name="connsiteX604" fmla="*/ 10227809 w 14030783"/>
                <a:gd name="connsiteY604" fmla="*/ 4748487 h 9733350"/>
                <a:gd name="connsiteX605" fmla="*/ 10301060 w 14030783"/>
                <a:gd name="connsiteY605" fmla="*/ 4786813 h 9733350"/>
                <a:gd name="connsiteX606" fmla="*/ 10350727 w 14030783"/>
                <a:gd name="connsiteY606" fmla="*/ 4757785 h 9733350"/>
                <a:gd name="connsiteX607" fmla="*/ 10404021 w 14030783"/>
                <a:gd name="connsiteY607" fmla="*/ 4748033 h 9733350"/>
                <a:gd name="connsiteX608" fmla="*/ 10461851 w 14030783"/>
                <a:gd name="connsiteY608" fmla="*/ 4694286 h 9733350"/>
                <a:gd name="connsiteX609" fmla="*/ 10486117 w 14030783"/>
                <a:gd name="connsiteY609" fmla="*/ 4602437 h 9733350"/>
                <a:gd name="connsiteX610" fmla="*/ 10530341 w 14030783"/>
                <a:gd name="connsiteY610" fmla="*/ 4527825 h 9733350"/>
                <a:gd name="connsiteX611" fmla="*/ 10634435 w 14030783"/>
                <a:gd name="connsiteY611" fmla="*/ 4515351 h 9733350"/>
                <a:gd name="connsiteX612" fmla="*/ 10677978 w 14030783"/>
                <a:gd name="connsiteY612" fmla="*/ 4486323 h 9733350"/>
                <a:gd name="connsiteX613" fmla="*/ 10750549 w 14030783"/>
                <a:gd name="connsiteY613" fmla="*/ 4399237 h 9733350"/>
                <a:gd name="connsiteX614" fmla="*/ 10794092 w 14030783"/>
                <a:gd name="connsiteY614" fmla="*/ 4355694 h 9733350"/>
                <a:gd name="connsiteX615" fmla="*/ 10814503 w 14030783"/>
                <a:gd name="connsiteY615" fmla="*/ 4297637 h 9733350"/>
                <a:gd name="connsiteX616" fmla="*/ 10887528 w 14030783"/>
                <a:gd name="connsiteY616" fmla="*/ 4246837 h 9733350"/>
                <a:gd name="connsiteX617" fmla="*/ 11016116 w 14030783"/>
                <a:gd name="connsiteY617" fmla="*/ 4227787 h 9733350"/>
                <a:gd name="connsiteX618" fmla="*/ 11142209 w 14030783"/>
                <a:gd name="connsiteY618" fmla="*/ 4303306 h 9733350"/>
                <a:gd name="connsiteX619" fmla="*/ 11165794 w 14030783"/>
                <a:gd name="connsiteY619" fmla="*/ 4428493 h 9733350"/>
                <a:gd name="connsiteX620" fmla="*/ 11117489 w 14030783"/>
                <a:gd name="connsiteY620" fmla="*/ 4500837 h 9733350"/>
                <a:gd name="connsiteX621" fmla="*/ 11087553 w 14030783"/>
                <a:gd name="connsiteY621" fmla="*/ 4546875 h 9733350"/>
                <a:gd name="connsiteX622" fmla="*/ 11088687 w 14030783"/>
                <a:gd name="connsiteY622" fmla="*/ 4572955 h 9733350"/>
                <a:gd name="connsiteX623" fmla="*/ 11026321 w 14030783"/>
                <a:gd name="connsiteY623" fmla="*/ 4587923 h 9733350"/>
                <a:gd name="connsiteX624" fmla="*/ 11011807 w 14030783"/>
                <a:gd name="connsiteY624" fmla="*/ 4645980 h 9733350"/>
                <a:gd name="connsiteX625" fmla="*/ 11098892 w 14030783"/>
                <a:gd name="connsiteY625" fmla="*/ 4660494 h 9733350"/>
                <a:gd name="connsiteX626" fmla="*/ 11055349 w 14030783"/>
                <a:gd name="connsiteY626" fmla="*/ 4704037 h 9733350"/>
                <a:gd name="connsiteX627" fmla="*/ 11040835 w 14030783"/>
                <a:gd name="connsiteY627" fmla="*/ 4747580 h 9733350"/>
                <a:gd name="connsiteX628" fmla="*/ 11055349 w 14030783"/>
                <a:gd name="connsiteY628" fmla="*/ 4776608 h 9733350"/>
                <a:gd name="connsiteX629" fmla="*/ 11098892 w 14030783"/>
                <a:gd name="connsiteY629" fmla="*/ 4733066 h 9733350"/>
                <a:gd name="connsiteX630" fmla="*/ 11229521 w 14030783"/>
                <a:gd name="connsiteY630" fmla="*/ 4645980 h 9733350"/>
                <a:gd name="connsiteX631" fmla="*/ 11287578 w 14030783"/>
                <a:gd name="connsiteY631" fmla="*/ 4631466 h 9733350"/>
                <a:gd name="connsiteX632" fmla="*/ 11374664 w 14030783"/>
                <a:gd name="connsiteY632" fmla="*/ 4587923 h 9733350"/>
                <a:gd name="connsiteX633" fmla="*/ 11461749 w 14030783"/>
                <a:gd name="connsiteY633" fmla="*/ 4544380 h 9733350"/>
                <a:gd name="connsiteX634" fmla="*/ 11577864 w 14030783"/>
                <a:gd name="connsiteY634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18092 w 14030783"/>
                <a:gd name="connsiteY71" fmla="*/ 1148037 h 9733350"/>
                <a:gd name="connsiteX72" fmla="*/ 12274549 w 14030783"/>
                <a:gd name="connsiteY72" fmla="*/ 1017408 h 9733350"/>
                <a:gd name="connsiteX73" fmla="*/ 12231007 w 14030783"/>
                <a:gd name="connsiteY73" fmla="*/ 973866 h 9733350"/>
                <a:gd name="connsiteX74" fmla="*/ 12201978 w 14030783"/>
                <a:gd name="connsiteY74" fmla="*/ 785180 h 9733350"/>
                <a:gd name="connsiteX75" fmla="*/ 12187464 w 14030783"/>
                <a:gd name="connsiteY75" fmla="*/ 727123 h 9733350"/>
                <a:gd name="connsiteX76" fmla="*/ 12172949 w 14030783"/>
                <a:gd name="connsiteY76" fmla="*/ 611008 h 9733350"/>
                <a:gd name="connsiteX77" fmla="*/ 12129407 w 14030783"/>
                <a:gd name="connsiteY77" fmla="*/ 509408 h 9733350"/>
                <a:gd name="connsiteX78" fmla="*/ 12131561 w 14030783"/>
                <a:gd name="connsiteY78" fmla="*/ 461104 h 9733350"/>
                <a:gd name="connsiteX79" fmla="*/ 12085864 w 14030783"/>
                <a:gd name="connsiteY79" fmla="*/ 422323 h 9733350"/>
                <a:gd name="connsiteX80" fmla="*/ 12028260 w 14030783"/>
                <a:gd name="connsiteY80" fmla="*/ 330020 h 9733350"/>
                <a:gd name="connsiteX81" fmla="*/ 12047198 w 14030783"/>
                <a:gd name="connsiteY81" fmla="*/ 272530 h 9733350"/>
                <a:gd name="connsiteX82" fmla="*/ 12013292 w 14030783"/>
                <a:gd name="connsiteY82" fmla="*/ 219123 h 9733350"/>
                <a:gd name="connsiteX83" fmla="*/ 11926207 w 14030783"/>
                <a:gd name="connsiteY83" fmla="*/ 175580 h 9733350"/>
                <a:gd name="connsiteX84" fmla="*/ 11847173 w 14030783"/>
                <a:gd name="connsiteY84" fmla="*/ 122511 h 9733350"/>
                <a:gd name="connsiteX85" fmla="*/ 11746592 w 14030783"/>
                <a:gd name="connsiteY85" fmla="*/ 155850 h 9733350"/>
                <a:gd name="connsiteX86" fmla="*/ 11664949 w 14030783"/>
                <a:gd name="connsiteY86" fmla="*/ 117523 h 9733350"/>
                <a:gd name="connsiteX87" fmla="*/ 11621407 w 14030783"/>
                <a:gd name="connsiteY87" fmla="*/ 88494 h 9733350"/>
                <a:gd name="connsiteX88" fmla="*/ 11529104 w 14030783"/>
                <a:gd name="connsiteY88" fmla="*/ 47560 h 9733350"/>
                <a:gd name="connsiteX89" fmla="*/ 11451544 w 14030783"/>
                <a:gd name="connsiteY89" fmla="*/ 9005 h 9733350"/>
                <a:gd name="connsiteX90" fmla="*/ 11374664 w 14030783"/>
                <a:gd name="connsiteY90" fmla="*/ 1408 h 9733350"/>
                <a:gd name="connsiteX91" fmla="*/ 11040835 w 14030783"/>
                <a:gd name="connsiteY91" fmla="*/ 30437 h 9733350"/>
                <a:gd name="connsiteX92" fmla="*/ 10997292 w 14030783"/>
                <a:gd name="connsiteY92" fmla="*/ 59466 h 9733350"/>
                <a:gd name="connsiteX93" fmla="*/ 10909980 w 14030783"/>
                <a:gd name="connsiteY93" fmla="*/ 55156 h 9733350"/>
                <a:gd name="connsiteX94" fmla="*/ 10842624 w 14030783"/>
                <a:gd name="connsiteY94" fmla="*/ 74660 h 9733350"/>
                <a:gd name="connsiteX95" fmla="*/ 10750549 w 14030783"/>
                <a:gd name="connsiteY95" fmla="*/ 161066 h 9733350"/>
                <a:gd name="connsiteX96" fmla="*/ 10680360 w 14030783"/>
                <a:gd name="connsiteY96" fmla="*/ 255862 h 9733350"/>
                <a:gd name="connsiteX97" fmla="*/ 10677978 w 14030783"/>
                <a:gd name="connsiteY97" fmla="*/ 335237 h 9733350"/>
                <a:gd name="connsiteX98" fmla="*/ 10765064 w 14030783"/>
                <a:gd name="connsiteY98" fmla="*/ 349751 h 9733350"/>
                <a:gd name="connsiteX99" fmla="*/ 10808607 w 14030783"/>
                <a:gd name="connsiteY99" fmla="*/ 364266 h 9733350"/>
                <a:gd name="connsiteX100" fmla="*/ 10823121 w 14030783"/>
                <a:gd name="connsiteY100" fmla="*/ 422323 h 9733350"/>
                <a:gd name="connsiteX101" fmla="*/ 10837635 w 14030783"/>
                <a:gd name="connsiteY101" fmla="*/ 465866 h 9733350"/>
                <a:gd name="connsiteX102" fmla="*/ 10823121 w 14030783"/>
                <a:gd name="connsiteY102" fmla="*/ 509408 h 9733350"/>
                <a:gd name="connsiteX103" fmla="*/ 10721521 w 14030783"/>
                <a:gd name="connsiteY103" fmla="*/ 567466 h 9733350"/>
                <a:gd name="connsiteX104" fmla="*/ 10677978 w 14030783"/>
                <a:gd name="connsiteY104" fmla="*/ 654551 h 9733350"/>
                <a:gd name="connsiteX105" fmla="*/ 10634435 w 14030783"/>
                <a:gd name="connsiteY105" fmla="*/ 683580 h 9733350"/>
                <a:gd name="connsiteX106" fmla="*/ 10590892 w 14030783"/>
                <a:gd name="connsiteY106" fmla="*/ 814208 h 9733350"/>
                <a:gd name="connsiteX107" fmla="*/ 10576378 w 14030783"/>
                <a:gd name="connsiteY107" fmla="*/ 857751 h 9733350"/>
                <a:gd name="connsiteX108" fmla="*/ 10532835 w 14030783"/>
                <a:gd name="connsiteY108" fmla="*/ 901294 h 9733350"/>
                <a:gd name="connsiteX109" fmla="*/ 10518321 w 14030783"/>
                <a:gd name="connsiteY109" fmla="*/ 944837 h 9733350"/>
                <a:gd name="connsiteX110" fmla="*/ 10489292 w 14030783"/>
                <a:gd name="connsiteY110" fmla="*/ 988380 h 9733350"/>
                <a:gd name="connsiteX111" fmla="*/ 10474778 w 14030783"/>
                <a:gd name="connsiteY111" fmla="*/ 1089980 h 9733350"/>
                <a:gd name="connsiteX112" fmla="*/ 10460264 w 14030783"/>
                <a:gd name="connsiteY112" fmla="*/ 1249637 h 9733350"/>
                <a:gd name="connsiteX113" fmla="*/ 10416721 w 14030783"/>
                <a:gd name="connsiteY113" fmla="*/ 1264151 h 9733350"/>
                <a:gd name="connsiteX114" fmla="*/ 10373178 w 14030783"/>
                <a:gd name="connsiteY114" fmla="*/ 1293180 h 9733350"/>
                <a:gd name="connsiteX115" fmla="*/ 10315121 w 14030783"/>
                <a:gd name="connsiteY115" fmla="*/ 1307694 h 9733350"/>
                <a:gd name="connsiteX116" fmla="*/ 10286092 w 14030783"/>
                <a:gd name="connsiteY116" fmla="*/ 1351237 h 9733350"/>
                <a:gd name="connsiteX117" fmla="*/ 10199007 w 14030783"/>
                <a:gd name="connsiteY117" fmla="*/ 1409294 h 9733350"/>
                <a:gd name="connsiteX118" fmla="*/ 10155464 w 14030783"/>
                <a:gd name="connsiteY118" fmla="*/ 1438323 h 9733350"/>
                <a:gd name="connsiteX119" fmla="*/ 10082892 w 14030783"/>
                <a:gd name="connsiteY119" fmla="*/ 1423808 h 9733350"/>
                <a:gd name="connsiteX120" fmla="*/ 10046720 w 14030783"/>
                <a:gd name="connsiteY120" fmla="*/ 1392172 h 9733350"/>
                <a:gd name="connsiteX121" fmla="*/ 9991271 w 14030783"/>
                <a:gd name="connsiteY121" fmla="*/ 1363143 h 9733350"/>
                <a:gd name="connsiteX122" fmla="*/ 9889897 w 14030783"/>
                <a:gd name="connsiteY122" fmla="*/ 1338877 h 9733350"/>
                <a:gd name="connsiteX123" fmla="*/ 9809956 w 14030783"/>
                <a:gd name="connsiteY123" fmla="*/ 1554891 h 9733350"/>
                <a:gd name="connsiteX124" fmla="*/ 9775258 w 14030783"/>
                <a:gd name="connsiteY124" fmla="*/ 1636761 h 9733350"/>
                <a:gd name="connsiteX125" fmla="*/ 9750765 w 14030783"/>
                <a:gd name="connsiteY125" fmla="*/ 1687219 h 9733350"/>
                <a:gd name="connsiteX126" fmla="*/ 9720717 w 14030783"/>
                <a:gd name="connsiteY126" fmla="*/ 1770337 h 9733350"/>
                <a:gd name="connsiteX127" fmla="*/ 9664586 w 14030783"/>
                <a:gd name="connsiteY127" fmla="*/ 1888493 h 9733350"/>
                <a:gd name="connsiteX128" fmla="*/ 9614354 w 14030783"/>
                <a:gd name="connsiteY128" fmla="*/ 1934416 h 9733350"/>
                <a:gd name="connsiteX129" fmla="*/ 9657442 w 14030783"/>
                <a:gd name="connsiteY129" fmla="*/ 1989866 h 9733350"/>
                <a:gd name="connsiteX130" fmla="*/ 9727860 w 14030783"/>
                <a:gd name="connsiteY130" fmla="*/ 2077518 h 9733350"/>
                <a:gd name="connsiteX131" fmla="*/ 9887063 w 14030783"/>
                <a:gd name="connsiteY131" fmla="*/ 2036017 h 9733350"/>
                <a:gd name="connsiteX132" fmla="*/ 9952264 w 14030783"/>
                <a:gd name="connsiteY132" fmla="*/ 2062437 h 9733350"/>
                <a:gd name="connsiteX133" fmla="*/ 10010321 w 14030783"/>
                <a:gd name="connsiteY133" fmla="*/ 2091466 h 9733350"/>
                <a:gd name="connsiteX134" fmla="*/ 10053864 w 14030783"/>
                <a:gd name="connsiteY134" fmla="*/ 2105980 h 9733350"/>
                <a:gd name="connsiteX135" fmla="*/ 10068378 w 14030783"/>
                <a:gd name="connsiteY135" fmla="*/ 2062437 h 9733350"/>
                <a:gd name="connsiteX136" fmla="*/ 10156485 w 14030783"/>
                <a:gd name="connsiteY136" fmla="*/ 1996556 h 9733350"/>
                <a:gd name="connsiteX137" fmla="*/ 10285865 w 14030783"/>
                <a:gd name="connsiteY137" fmla="*/ 2002452 h 9733350"/>
                <a:gd name="connsiteX138" fmla="*/ 10387692 w 14030783"/>
                <a:gd name="connsiteY138" fmla="*/ 2062437 h 9733350"/>
                <a:gd name="connsiteX139" fmla="*/ 10416721 w 14030783"/>
                <a:gd name="connsiteY139" fmla="*/ 2105980 h 9733350"/>
                <a:gd name="connsiteX140" fmla="*/ 10476933 w 14030783"/>
                <a:gd name="connsiteY140" fmla="*/ 2169253 h 9733350"/>
                <a:gd name="connsiteX141" fmla="*/ 10566399 w 14030783"/>
                <a:gd name="connsiteY141" fmla="*/ 2256566 h 9733350"/>
                <a:gd name="connsiteX142" fmla="*/ 10590892 w 14030783"/>
                <a:gd name="connsiteY142" fmla="*/ 2323694 h 9733350"/>
                <a:gd name="connsiteX143" fmla="*/ 10576378 w 14030783"/>
                <a:gd name="connsiteY143" fmla="*/ 2425294 h 9733350"/>
                <a:gd name="connsiteX144" fmla="*/ 10489292 w 14030783"/>
                <a:gd name="connsiteY144" fmla="*/ 2410780 h 9733350"/>
                <a:gd name="connsiteX145" fmla="*/ 10366035 w 14030783"/>
                <a:gd name="connsiteY145" fmla="*/ 2379937 h 9733350"/>
                <a:gd name="connsiteX146" fmla="*/ 10081191 w 14030783"/>
                <a:gd name="connsiteY146" fmla="*/ 2432438 h 9733350"/>
                <a:gd name="connsiteX147" fmla="*/ 10049554 w 14030783"/>
                <a:gd name="connsiteY147" fmla="*/ 2514762 h 9733350"/>
                <a:gd name="connsiteX148" fmla="*/ 9954417 w 14030783"/>
                <a:gd name="connsiteY148" fmla="*/ 2536873 h 9733350"/>
                <a:gd name="connsiteX149" fmla="*/ 9875498 w 14030783"/>
                <a:gd name="connsiteY149" fmla="*/ 2525193 h 9733350"/>
                <a:gd name="connsiteX150" fmla="*/ 9823336 w 14030783"/>
                <a:gd name="connsiteY150" fmla="*/ 2604001 h 9733350"/>
                <a:gd name="connsiteX151" fmla="*/ 9749064 w 14030783"/>
                <a:gd name="connsiteY151" fmla="*/ 2701066 h 9733350"/>
                <a:gd name="connsiteX152" fmla="*/ 9647464 w 14030783"/>
                <a:gd name="connsiteY152" fmla="*/ 2802666 h 9733350"/>
                <a:gd name="connsiteX153" fmla="*/ 9415235 w 14030783"/>
                <a:gd name="connsiteY153" fmla="*/ 2817180 h 9733350"/>
                <a:gd name="connsiteX154" fmla="*/ 9371692 w 14030783"/>
                <a:gd name="connsiteY154" fmla="*/ 2846208 h 9733350"/>
                <a:gd name="connsiteX155" fmla="*/ 9313635 w 14030783"/>
                <a:gd name="connsiteY155" fmla="*/ 2918780 h 9733350"/>
                <a:gd name="connsiteX156" fmla="*/ 9284607 w 14030783"/>
                <a:gd name="connsiteY156" fmla="*/ 2962323 h 9733350"/>
                <a:gd name="connsiteX157" fmla="*/ 9197521 w 14030783"/>
                <a:gd name="connsiteY157" fmla="*/ 3020380 h 9733350"/>
                <a:gd name="connsiteX158" fmla="*/ 9095921 w 14030783"/>
                <a:gd name="connsiteY158" fmla="*/ 3005866 h 9733350"/>
                <a:gd name="connsiteX159" fmla="*/ 9052378 w 14030783"/>
                <a:gd name="connsiteY159" fmla="*/ 2976837 h 9733350"/>
                <a:gd name="connsiteX160" fmla="*/ 8950778 w 14030783"/>
                <a:gd name="connsiteY160" fmla="*/ 2947808 h 9733350"/>
                <a:gd name="connsiteX161" fmla="*/ 8863692 w 14030783"/>
                <a:gd name="connsiteY161" fmla="*/ 2918780 h 9733350"/>
                <a:gd name="connsiteX162" fmla="*/ 8820149 w 14030783"/>
                <a:gd name="connsiteY162" fmla="*/ 2933294 h 9733350"/>
                <a:gd name="connsiteX163" fmla="*/ 8762092 w 14030783"/>
                <a:gd name="connsiteY163" fmla="*/ 3063923 h 9733350"/>
                <a:gd name="connsiteX164" fmla="*/ 8747578 w 14030783"/>
                <a:gd name="connsiteY164" fmla="*/ 3107466 h 9733350"/>
                <a:gd name="connsiteX165" fmla="*/ 8733064 w 14030783"/>
                <a:gd name="connsiteY165" fmla="*/ 3151008 h 9733350"/>
                <a:gd name="connsiteX166" fmla="*/ 8776607 w 14030783"/>
                <a:gd name="connsiteY166" fmla="*/ 3354208 h 9733350"/>
                <a:gd name="connsiteX167" fmla="*/ 8791121 w 14030783"/>
                <a:gd name="connsiteY167" fmla="*/ 3397751 h 9733350"/>
                <a:gd name="connsiteX168" fmla="*/ 8689521 w 14030783"/>
                <a:gd name="connsiteY168" fmla="*/ 3455808 h 9733350"/>
                <a:gd name="connsiteX169" fmla="*/ 8602435 w 14030783"/>
                <a:gd name="connsiteY169" fmla="*/ 3499351 h 9733350"/>
                <a:gd name="connsiteX170" fmla="*/ 8566035 w 14030783"/>
                <a:gd name="connsiteY170" fmla="*/ 3547430 h 9733350"/>
                <a:gd name="connsiteX171" fmla="*/ 8500835 w 14030783"/>
                <a:gd name="connsiteY171" fmla="*/ 3615466 h 9733350"/>
                <a:gd name="connsiteX172" fmla="*/ 8428490 w 14030783"/>
                <a:gd name="connsiteY172" fmla="*/ 3647782 h 9733350"/>
                <a:gd name="connsiteX173" fmla="*/ 8375423 w 14030783"/>
                <a:gd name="connsiteY173" fmla="*/ 3681347 h 9733350"/>
                <a:gd name="connsiteX174" fmla="*/ 8261010 w 14030783"/>
                <a:gd name="connsiteY174" fmla="*/ 3782493 h 9733350"/>
                <a:gd name="connsiteX175" fmla="*/ 8137751 w 14030783"/>
                <a:gd name="connsiteY175" fmla="*/ 3779205 h 9733350"/>
                <a:gd name="connsiteX176" fmla="*/ 7977641 w 14030783"/>
                <a:gd name="connsiteY176" fmla="*/ 3767526 h 9733350"/>
                <a:gd name="connsiteX177" fmla="*/ 7876721 w 14030783"/>
                <a:gd name="connsiteY177" fmla="*/ 3760608 h 9733350"/>
                <a:gd name="connsiteX178" fmla="*/ 7760607 w 14030783"/>
                <a:gd name="connsiteY178" fmla="*/ 3756073 h 9733350"/>
                <a:gd name="connsiteX179" fmla="*/ 7695632 w 14030783"/>
                <a:gd name="connsiteY179" fmla="*/ 3782720 h 9733350"/>
                <a:gd name="connsiteX180" fmla="*/ 7649709 w 14030783"/>
                <a:gd name="connsiteY180" fmla="*/ 3809141 h 9733350"/>
                <a:gd name="connsiteX181" fmla="*/ 7601403 w 14030783"/>
                <a:gd name="connsiteY181" fmla="*/ 3831025 h 9733350"/>
                <a:gd name="connsiteX182" fmla="*/ 7499349 w 14030783"/>
                <a:gd name="connsiteY182" fmla="*/ 3876723 h 9733350"/>
                <a:gd name="connsiteX183" fmla="*/ 7455807 w 14030783"/>
                <a:gd name="connsiteY183" fmla="*/ 3905751 h 9733350"/>
                <a:gd name="connsiteX184" fmla="*/ 7426778 w 14030783"/>
                <a:gd name="connsiteY184" fmla="*/ 3949294 h 9733350"/>
                <a:gd name="connsiteX185" fmla="*/ 7339692 w 14030783"/>
                <a:gd name="connsiteY185" fmla="*/ 3978323 h 9733350"/>
                <a:gd name="connsiteX186" fmla="*/ 7209064 w 14030783"/>
                <a:gd name="connsiteY186" fmla="*/ 4007351 h 9733350"/>
                <a:gd name="connsiteX187" fmla="*/ 7123678 w 14030783"/>
                <a:gd name="connsiteY187" fmla="*/ 3922874 h 9733350"/>
                <a:gd name="connsiteX188" fmla="*/ 7020378 w 14030783"/>
                <a:gd name="connsiteY188" fmla="*/ 3920266 h 9733350"/>
                <a:gd name="connsiteX189" fmla="*/ 6915604 w 14030783"/>
                <a:gd name="connsiteY189" fmla="*/ 3937275 h 9733350"/>
                <a:gd name="connsiteX190" fmla="*/ 6788149 w 14030783"/>
                <a:gd name="connsiteY190" fmla="*/ 3900536 h 9733350"/>
                <a:gd name="connsiteX191" fmla="*/ 6676571 w 14030783"/>
                <a:gd name="connsiteY191" fmla="*/ 3856312 h 9733350"/>
                <a:gd name="connsiteX192" fmla="*/ 6584722 w 14030783"/>
                <a:gd name="connsiteY192" fmla="*/ 3817758 h 9733350"/>
                <a:gd name="connsiteX193" fmla="*/ 6526892 w 14030783"/>
                <a:gd name="connsiteY193" fmla="*/ 3793719 h 9733350"/>
                <a:gd name="connsiteX194" fmla="*/ 6466680 w 14030783"/>
                <a:gd name="connsiteY194" fmla="*/ 3776824 h 9733350"/>
                <a:gd name="connsiteX195" fmla="*/ 6265635 w 14030783"/>
                <a:gd name="connsiteY195" fmla="*/ 3688037 h 9733350"/>
                <a:gd name="connsiteX196" fmla="*/ 6207578 w 14030783"/>
                <a:gd name="connsiteY196" fmla="*/ 3673523 h 9733350"/>
                <a:gd name="connsiteX197" fmla="*/ 5960835 w 14030783"/>
                <a:gd name="connsiteY197" fmla="*/ 3659008 h 9733350"/>
                <a:gd name="connsiteX198" fmla="*/ 5627007 w 14030783"/>
                <a:gd name="connsiteY198" fmla="*/ 3659008 h 9733350"/>
                <a:gd name="connsiteX199" fmla="*/ 5568949 w 14030783"/>
                <a:gd name="connsiteY199" fmla="*/ 3673523 h 9733350"/>
                <a:gd name="connsiteX200" fmla="*/ 5481864 w 14030783"/>
                <a:gd name="connsiteY200" fmla="*/ 3688037 h 9733350"/>
                <a:gd name="connsiteX201" fmla="*/ 5293178 w 14030783"/>
                <a:gd name="connsiteY201" fmla="*/ 3673523 h 9733350"/>
                <a:gd name="connsiteX202" fmla="*/ 5206092 w 14030783"/>
                <a:gd name="connsiteY202" fmla="*/ 3615466 h 9733350"/>
                <a:gd name="connsiteX203" fmla="*/ 5191578 w 14030783"/>
                <a:gd name="connsiteY203" fmla="*/ 3571923 h 9733350"/>
                <a:gd name="connsiteX204" fmla="*/ 5104492 w 14030783"/>
                <a:gd name="connsiteY204" fmla="*/ 3484837 h 9733350"/>
                <a:gd name="connsiteX205" fmla="*/ 5070701 w 14030783"/>
                <a:gd name="connsiteY205" fmla="*/ 3387773 h 9733350"/>
                <a:gd name="connsiteX206" fmla="*/ 5022623 w 14030783"/>
                <a:gd name="connsiteY206" fmla="*/ 3276648 h 9733350"/>
                <a:gd name="connsiteX207" fmla="*/ 5031921 w 14030783"/>
                <a:gd name="connsiteY207" fmla="*/ 3209066 h 9733350"/>
                <a:gd name="connsiteX208" fmla="*/ 4959349 w 14030783"/>
                <a:gd name="connsiteY208" fmla="*/ 3194551 h 9733350"/>
                <a:gd name="connsiteX209" fmla="*/ 4879408 w 14030783"/>
                <a:gd name="connsiteY209" fmla="*/ 3190016 h 9733350"/>
                <a:gd name="connsiteX210" fmla="*/ 4785178 w 14030783"/>
                <a:gd name="connsiteY210" fmla="*/ 3136494 h 9733350"/>
                <a:gd name="connsiteX211" fmla="*/ 4727121 w 14030783"/>
                <a:gd name="connsiteY211" fmla="*/ 3049408 h 9733350"/>
                <a:gd name="connsiteX212" fmla="*/ 4683578 w 14030783"/>
                <a:gd name="connsiteY212" fmla="*/ 3034894 h 9733350"/>
                <a:gd name="connsiteX213" fmla="*/ 4640035 w 14030783"/>
                <a:gd name="connsiteY213" fmla="*/ 3005866 h 9733350"/>
                <a:gd name="connsiteX214" fmla="*/ 4494892 w 14030783"/>
                <a:gd name="connsiteY214" fmla="*/ 2976837 h 9733350"/>
                <a:gd name="connsiteX215" fmla="*/ 4318113 w 14030783"/>
                <a:gd name="connsiteY215" fmla="*/ 2926151 h 9733350"/>
                <a:gd name="connsiteX216" fmla="*/ 4132035 w 14030783"/>
                <a:gd name="connsiteY216" fmla="*/ 2889751 h 9733350"/>
                <a:gd name="connsiteX217" fmla="*/ 4056856 w 14030783"/>
                <a:gd name="connsiteY217" fmla="*/ 2896442 h 9733350"/>
                <a:gd name="connsiteX218" fmla="*/ 3975213 w 14030783"/>
                <a:gd name="connsiteY218" fmla="*/ 2860269 h 9733350"/>
                <a:gd name="connsiteX219" fmla="*/ 3950948 w 14030783"/>
                <a:gd name="connsiteY219" fmla="*/ 2772843 h 9733350"/>
                <a:gd name="connsiteX220" fmla="*/ 4034292 w 14030783"/>
                <a:gd name="connsiteY220" fmla="*/ 2615681 h 9733350"/>
                <a:gd name="connsiteX221" fmla="*/ 4030435 w 14030783"/>
                <a:gd name="connsiteY221" fmla="*/ 2483351 h 9733350"/>
                <a:gd name="connsiteX222" fmla="*/ 3996871 w 14030783"/>
                <a:gd name="connsiteY222" fmla="*/ 2323467 h 9733350"/>
                <a:gd name="connsiteX223" fmla="*/ 3936433 w 14030783"/>
                <a:gd name="connsiteY223" fmla="*/ 2216651 h 9733350"/>
                <a:gd name="connsiteX224" fmla="*/ 3914321 w 14030783"/>
                <a:gd name="connsiteY224" fmla="*/ 2135008 h 9733350"/>
                <a:gd name="connsiteX225" fmla="*/ 3783466 w 14030783"/>
                <a:gd name="connsiteY225" fmla="*/ 1994628 h 9733350"/>
                <a:gd name="connsiteX226" fmla="*/ 3712823 w 14030783"/>
                <a:gd name="connsiteY226" fmla="*/ 1946549 h 9733350"/>
                <a:gd name="connsiteX227" fmla="*/ 3606913 w 14030783"/>
                <a:gd name="connsiteY227" fmla="*/ 1963445 h 9733350"/>
                <a:gd name="connsiteX228" fmla="*/ 3493407 w 14030783"/>
                <a:gd name="connsiteY228" fmla="*/ 1946323 h 9733350"/>
                <a:gd name="connsiteX229" fmla="*/ 3464378 w 14030783"/>
                <a:gd name="connsiteY229" fmla="*/ 1902780 h 9733350"/>
                <a:gd name="connsiteX230" fmla="*/ 3406321 w 14030783"/>
                <a:gd name="connsiteY230" fmla="*/ 1844723 h 9733350"/>
                <a:gd name="connsiteX231" fmla="*/ 3322524 w 14030783"/>
                <a:gd name="connsiteY231" fmla="*/ 1751741 h 9733350"/>
                <a:gd name="connsiteX232" fmla="*/ 3297577 w 14030783"/>
                <a:gd name="connsiteY232" fmla="*/ 1636080 h 9733350"/>
                <a:gd name="connsiteX233" fmla="*/ 3261178 w 14030783"/>
                <a:gd name="connsiteY233" fmla="*/ 1583466 h 9733350"/>
                <a:gd name="connsiteX234" fmla="*/ 3133158 w 14030783"/>
                <a:gd name="connsiteY234" fmla="*/ 1564642 h 9733350"/>
                <a:gd name="connsiteX235" fmla="*/ 3066255 w 14030783"/>
                <a:gd name="connsiteY235" fmla="*/ 1612949 h 9733350"/>
                <a:gd name="connsiteX236" fmla="*/ 3031557 w 14030783"/>
                <a:gd name="connsiteY236" fmla="*/ 1709558 h 9733350"/>
                <a:gd name="connsiteX237" fmla="*/ 3014435 w 14030783"/>
                <a:gd name="connsiteY237" fmla="*/ 1772151 h 9733350"/>
                <a:gd name="connsiteX238" fmla="*/ 2949235 w 14030783"/>
                <a:gd name="connsiteY238" fmla="*/ 1803335 h 9733350"/>
                <a:gd name="connsiteX239" fmla="*/ 2829379 w 14030783"/>
                <a:gd name="connsiteY239" fmla="*/ 1815581 h 9733350"/>
                <a:gd name="connsiteX240" fmla="*/ 2804998 w 14030783"/>
                <a:gd name="connsiteY240" fmla="*/ 1837580 h 9733350"/>
                <a:gd name="connsiteX241" fmla="*/ 2772682 w 14030783"/>
                <a:gd name="connsiteY241" fmla="*/ 1873751 h 9733350"/>
                <a:gd name="connsiteX242" fmla="*/ 2757942 w 14030783"/>
                <a:gd name="connsiteY242" fmla="*/ 1994174 h 9733350"/>
                <a:gd name="connsiteX243" fmla="*/ 2772001 w 14030783"/>
                <a:gd name="connsiteY243" fmla="*/ 2135236 h 9733350"/>
                <a:gd name="connsiteX244" fmla="*/ 2771547 w 14030783"/>
                <a:gd name="connsiteY244" fmla="*/ 2250895 h 9733350"/>
                <a:gd name="connsiteX245" fmla="*/ 2695121 w 14030783"/>
                <a:gd name="connsiteY245" fmla="*/ 2323694 h 9733350"/>
                <a:gd name="connsiteX246" fmla="*/ 2457904 w 14030783"/>
                <a:gd name="connsiteY246" fmla="*/ 2315643 h 9733350"/>
                <a:gd name="connsiteX247" fmla="*/ 2317749 w 14030783"/>
                <a:gd name="connsiteY247" fmla="*/ 2280151 h 9733350"/>
                <a:gd name="connsiteX248" fmla="*/ 2274207 w 14030783"/>
                <a:gd name="connsiteY248" fmla="*/ 2265637 h 9733350"/>
                <a:gd name="connsiteX249" fmla="*/ 2143578 w 14030783"/>
                <a:gd name="connsiteY249" fmla="*/ 2280151 h 9733350"/>
                <a:gd name="connsiteX250" fmla="*/ 2129064 w 14030783"/>
                <a:gd name="connsiteY250" fmla="*/ 2352723 h 9733350"/>
                <a:gd name="connsiteX251" fmla="*/ 2099808 w 14030783"/>
                <a:gd name="connsiteY251" fmla="*/ 2459086 h 9733350"/>
                <a:gd name="connsiteX252" fmla="*/ 2070553 w 14030783"/>
                <a:gd name="connsiteY252" fmla="*/ 2556376 h 9733350"/>
                <a:gd name="connsiteX253" fmla="*/ 2027464 w 14030783"/>
                <a:gd name="connsiteY253" fmla="*/ 2642782 h 9733350"/>
                <a:gd name="connsiteX254" fmla="*/ 2025309 w 14030783"/>
                <a:gd name="connsiteY254" fmla="*/ 2776018 h 9733350"/>
                <a:gd name="connsiteX255" fmla="*/ 2085295 w 14030783"/>
                <a:gd name="connsiteY255" fmla="*/ 2848136 h 9733350"/>
                <a:gd name="connsiteX256" fmla="*/ 2020093 w 14030783"/>
                <a:gd name="connsiteY256" fmla="*/ 2899276 h 9733350"/>
                <a:gd name="connsiteX257" fmla="*/ 1918493 w 14030783"/>
                <a:gd name="connsiteY257" fmla="*/ 2841899 h 9733350"/>
                <a:gd name="connsiteX258" fmla="*/ 1817348 w 14030783"/>
                <a:gd name="connsiteY258" fmla="*/ 2858568 h 9733350"/>
                <a:gd name="connsiteX259" fmla="*/ 1621064 w 14030783"/>
                <a:gd name="connsiteY259" fmla="*/ 2904266 h 9733350"/>
                <a:gd name="connsiteX260" fmla="*/ 1582510 w 14030783"/>
                <a:gd name="connsiteY260" fmla="*/ 2928758 h 9733350"/>
                <a:gd name="connsiteX261" fmla="*/ 1512773 w 14030783"/>
                <a:gd name="connsiteY261" fmla="*/ 2950643 h 9733350"/>
                <a:gd name="connsiteX262" fmla="*/ 1517309 w 14030783"/>
                <a:gd name="connsiteY262" fmla="*/ 3008473 h 9733350"/>
                <a:gd name="connsiteX263" fmla="*/ 1549173 w 14030783"/>
                <a:gd name="connsiteY263" fmla="*/ 3102476 h 9733350"/>
                <a:gd name="connsiteX264" fmla="*/ 1592716 w 14030783"/>
                <a:gd name="connsiteY264" fmla="*/ 3186726 h 9733350"/>
                <a:gd name="connsiteX265" fmla="*/ 1641135 w 14030783"/>
                <a:gd name="connsiteY265" fmla="*/ 3375300 h 9733350"/>
                <a:gd name="connsiteX266" fmla="*/ 1679235 w 14030783"/>
                <a:gd name="connsiteY266" fmla="*/ 3511031 h 9733350"/>
                <a:gd name="connsiteX267" fmla="*/ 1611766 w 14030783"/>
                <a:gd name="connsiteY267" fmla="*/ 3571696 h 9733350"/>
                <a:gd name="connsiteX268" fmla="*/ 1603941 w 14030783"/>
                <a:gd name="connsiteY268" fmla="*/ 3624537 h 9733350"/>
                <a:gd name="connsiteX269" fmla="*/ 1562554 w 14030783"/>
                <a:gd name="connsiteY269" fmla="*/ 3672956 h 9733350"/>
                <a:gd name="connsiteX270" fmla="*/ 1524454 w 14030783"/>
                <a:gd name="connsiteY270" fmla="*/ 3749156 h 9733350"/>
                <a:gd name="connsiteX271" fmla="*/ 1548492 w 14030783"/>
                <a:gd name="connsiteY271" fmla="*/ 3847694 h 9733350"/>
                <a:gd name="connsiteX272" fmla="*/ 1504949 w 14030783"/>
                <a:gd name="connsiteY272" fmla="*/ 3862208 h 9733350"/>
                <a:gd name="connsiteX273" fmla="*/ 1446892 w 14030783"/>
                <a:gd name="connsiteY273" fmla="*/ 3876723 h 9733350"/>
                <a:gd name="connsiteX274" fmla="*/ 1427615 w 14030783"/>
                <a:gd name="connsiteY274" fmla="*/ 3908360 h 9733350"/>
                <a:gd name="connsiteX275" fmla="*/ 1374548 w 14030783"/>
                <a:gd name="connsiteY275" fmla="*/ 3935233 h 9733350"/>
                <a:gd name="connsiteX276" fmla="*/ 1333386 w 14030783"/>
                <a:gd name="connsiteY276" fmla="*/ 3976168 h 9733350"/>
                <a:gd name="connsiteX277" fmla="*/ 1200149 w 14030783"/>
                <a:gd name="connsiteY277" fmla="*/ 4036380 h 9733350"/>
                <a:gd name="connsiteX278" fmla="*/ 1132114 w 14030783"/>
                <a:gd name="connsiteY278" fmla="*/ 4084458 h 9733350"/>
                <a:gd name="connsiteX279" fmla="*/ 1102858 w 14030783"/>
                <a:gd name="connsiteY279" fmla="*/ 4115642 h 9733350"/>
                <a:gd name="connsiteX280" fmla="*/ 1052398 w 14030783"/>
                <a:gd name="connsiteY280" fmla="*/ 4149660 h 9733350"/>
                <a:gd name="connsiteX281" fmla="*/ 996269 w 14030783"/>
                <a:gd name="connsiteY281" fmla="*/ 4178914 h 9733350"/>
                <a:gd name="connsiteX282" fmla="*/ 870857 w 14030783"/>
                <a:gd name="connsiteY282" fmla="*/ 4198645 h 9733350"/>
                <a:gd name="connsiteX283" fmla="*/ 759958 w 14030783"/>
                <a:gd name="connsiteY283" fmla="*/ 4199552 h 9733350"/>
                <a:gd name="connsiteX284" fmla="*/ 716642 w 14030783"/>
                <a:gd name="connsiteY284" fmla="*/ 4302854 h 9733350"/>
                <a:gd name="connsiteX285" fmla="*/ 648607 w 14030783"/>
                <a:gd name="connsiteY285" fmla="*/ 4384723 h 9733350"/>
                <a:gd name="connsiteX286" fmla="*/ 561521 w 14030783"/>
                <a:gd name="connsiteY286" fmla="*/ 4428266 h 9733350"/>
                <a:gd name="connsiteX287" fmla="*/ 474435 w 14030783"/>
                <a:gd name="connsiteY287" fmla="*/ 4413751 h 9733350"/>
                <a:gd name="connsiteX288" fmla="*/ 459921 w 14030783"/>
                <a:gd name="connsiteY288" fmla="*/ 4370208 h 9733350"/>
                <a:gd name="connsiteX289" fmla="*/ 416378 w 14030783"/>
                <a:gd name="connsiteY289" fmla="*/ 4341180 h 9733350"/>
                <a:gd name="connsiteX290" fmla="*/ 358321 w 14030783"/>
                <a:gd name="connsiteY290" fmla="*/ 4355694 h 9733350"/>
                <a:gd name="connsiteX291" fmla="*/ 300264 w 14030783"/>
                <a:gd name="connsiteY291" fmla="*/ 4399237 h 9733350"/>
                <a:gd name="connsiteX292" fmla="*/ 169635 w 14030783"/>
                <a:gd name="connsiteY292" fmla="*/ 4471808 h 9733350"/>
                <a:gd name="connsiteX293" fmla="*/ 103980 w 14030783"/>
                <a:gd name="connsiteY293" fmla="*/ 4546761 h 9733350"/>
                <a:gd name="connsiteX294" fmla="*/ 72571 w 14030783"/>
                <a:gd name="connsiteY294" fmla="*/ 4638610 h 9733350"/>
                <a:gd name="connsiteX295" fmla="*/ 453 w 14030783"/>
                <a:gd name="connsiteY295" fmla="*/ 4711181 h 9733350"/>
                <a:gd name="connsiteX296" fmla="*/ 52840 w 14030783"/>
                <a:gd name="connsiteY296" fmla="*/ 4780237 h 9733350"/>
                <a:gd name="connsiteX297" fmla="*/ 53521 w 14030783"/>
                <a:gd name="connsiteY297" fmla="*/ 4849180 h 9733350"/>
                <a:gd name="connsiteX298" fmla="*/ 111578 w 14030783"/>
                <a:gd name="connsiteY298" fmla="*/ 4863694 h 9733350"/>
                <a:gd name="connsiteX299" fmla="*/ 155121 w 14030783"/>
                <a:gd name="connsiteY299" fmla="*/ 4878208 h 9733350"/>
                <a:gd name="connsiteX300" fmla="*/ 256721 w 14030783"/>
                <a:gd name="connsiteY300" fmla="*/ 4979808 h 9733350"/>
                <a:gd name="connsiteX301" fmla="*/ 319086 w 14030783"/>
                <a:gd name="connsiteY301" fmla="*/ 5093542 h 9733350"/>
                <a:gd name="connsiteX302" fmla="*/ 304572 w 14030783"/>
                <a:gd name="connsiteY302" fmla="*/ 5289598 h 9733350"/>
                <a:gd name="connsiteX303" fmla="*/ 242207 w 14030783"/>
                <a:gd name="connsiteY303" fmla="*/ 5386208 h 9733350"/>
                <a:gd name="connsiteX304" fmla="*/ 300264 w 14030783"/>
                <a:gd name="connsiteY304" fmla="*/ 5415237 h 9733350"/>
                <a:gd name="connsiteX305" fmla="*/ 358321 w 14030783"/>
                <a:gd name="connsiteY305" fmla="*/ 5429751 h 9733350"/>
                <a:gd name="connsiteX306" fmla="*/ 401864 w 14030783"/>
                <a:gd name="connsiteY306" fmla="*/ 5458780 h 9733350"/>
                <a:gd name="connsiteX307" fmla="*/ 445407 w 14030783"/>
                <a:gd name="connsiteY307" fmla="*/ 5473294 h 9733350"/>
                <a:gd name="connsiteX308" fmla="*/ 567985 w 14030783"/>
                <a:gd name="connsiteY308" fmla="*/ 5517518 h 9733350"/>
                <a:gd name="connsiteX309" fmla="*/ 573201 w 14030783"/>
                <a:gd name="connsiteY309" fmla="*/ 5642703 h 9733350"/>
                <a:gd name="connsiteX310" fmla="*/ 587715 w 14030783"/>
                <a:gd name="connsiteY310" fmla="*/ 5734551 h 9733350"/>
                <a:gd name="connsiteX311" fmla="*/ 715282 w 14030783"/>
                <a:gd name="connsiteY311" fmla="*/ 5706656 h 9733350"/>
                <a:gd name="connsiteX312" fmla="*/ 754742 w 14030783"/>
                <a:gd name="connsiteY312" fmla="*/ 5759725 h 9733350"/>
                <a:gd name="connsiteX313" fmla="*/ 822778 w 14030783"/>
                <a:gd name="connsiteY313" fmla="*/ 5807123 h 9733350"/>
                <a:gd name="connsiteX314" fmla="*/ 982435 w 14030783"/>
                <a:gd name="connsiteY314" fmla="*/ 5821637 h 9733350"/>
                <a:gd name="connsiteX315" fmla="*/ 1061470 w 14030783"/>
                <a:gd name="connsiteY315" fmla="*/ 5851119 h 9733350"/>
                <a:gd name="connsiteX316" fmla="*/ 1064304 w 14030783"/>
                <a:gd name="connsiteY316" fmla="*/ 5920856 h 9733350"/>
                <a:gd name="connsiteX317" fmla="*/ 1069295 w 14030783"/>
                <a:gd name="connsiteY317" fmla="*/ 6020074 h 9733350"/>
                <a:gd name="connsiteX318" fmla="*/ 1156607 w 14030783"/>
                <a:gd name="connsiteY318" fmla="*/ 6082894 h 9733350"/>
                <a:gd name="connsiteX319" fmla="*/ 1214890 w 14030783"/>
                <a:gd name="connsiteY319" fmla="*/ 6111356 h 9733350"/>
                <a:gd name="connsiteX320" fmla="*/ 1229178 w 14030783"/>
                <a:gd name="connsiteY320" fmla="*/ 6184494 h 9733350"/>
                <a:gd name="connsiteX321" fmla="*/ 1185635 w 14030783"/>
                <a:gd name="connsiteY321" fmla="*/ 6213523 h 9733350"/>
                <a:gd name="connsiteX322" fmla="*/ 1207520 w 14030783"/>
                <a:gd name="connsiteY322" fmla="*/ 6383612 h 9733350"/>
                <a:gd name="connsiteX323" fmla="*/ 1265123 w 14030783"/>
                <a:gd name="connsiteY323" fmla="*/ 6472398 h 9733350"/>
                <a:gd name="connsiteX324" fmla="*/ 1313203 w 14030783"/>
                <a:gd name="connsiteY324" fmla="*/ 6564247 h 9733350"/>
                <a:gd name="connsiteX325" fmla="*/ 1265350 w 14030783"/>
                <a:gd name="connsiteY325" fmla="*/ 6646343 h 9733350"/>
                <a:gd name="connsiteX326" fmla="*/ 1163977 w 14030783"/>
                <a:gd name="connsiteY326" fmla="*/ 6605862 h 9733350"/>
                <a:gd name="connsiteX327" fmla="*/ 1142092 w 14030783"/>
                <a:gd name="connsiteY327" fmla="*/ 6677980 h 9733350"/>
                <a:gd name="connsiteX328" fmla="*/ 1176790 w 14030783"/>
                <a:gd name="connsiteY328" fmla="*/ 6763818 h 9733350"/>
                <a:gd name="connsiteX329" fmla="*/ 1173729 w 14030783"/>
                <a:gd name="connsiteY329" fmla="*/ 6866438 h 9733350"/>
                <a:gd name="connsiteX330" fmla="*/ 1188697 w 14030783"/>
                <a:gd name="connsiteY330" fmla="*/ 6950463 h 9733350"/>
                <a:gd name="connsiteX331" fmla="*/ 1248909 w 14030783"/>
                <a:gd name="connsiteY331" fmla="*/ 7016798 h 9733350"/>
                <a:gd name="connsiteX332" fmla="*/ 1405503 w 14030783"/>
                <a:gd name="connsiteY332" fmla="*/ 7099348 h 9733350"/>
                <a:gd name="connsiteX333" fmla="*/ 1487827 w 14030783"/>
                <a:gd name="connsiteY333" fmla="*/ 7152416 h 9733350"/>
                <a:gd name="connsiteX334" fmla="*/ 1569470 w 14030783"/>
                <a:gd name="connsiteY334" fmla="*/ 7207864 h 9733350"/>
                <a:gd name="connsiteX335" fmla="*/ 1650092 w 14030783"/>
                <a:gd name="connsiteY335" fmla="*/ 7258551 h 9733350"/>
                <a:gd name="connsiteX336" fmla="*/ 1693635 w 14030783"/>
                <a:gd name="connsiteY336" fmla="*/ 7273066 h 9733350"/>
                <a:gd name="connsiteX337" fmla="*/ 1780721 w 14030783"/>
                <a:gd name="connsiteY337" fmla="*/ 7316608 h 9733350"/>
                <a:gd name="connsiteX338" fmla="*/ 1853292 w 14030783"/>
                <a:gd name="connsiteY338" fmla="*/ 7244037 h 9733350"/>
                <a:gd name="connsiteX339" fmla="*/ 1968726 w 14030783"/>
                <a:gd name="connsiteY339" fmla="*/ 7246645 h 9733350"/>
                <a:gd name="connsiteX340" fmla="*/ 1995827 w 14030783"/>
                <a:gd name="connsiteY340" fmla="*/ 7314681 h 9733350"/>
                <a:gd name="connsiteX341" fmla="*/ 2082914 w 14030783"/>
                <a:gd name="connsiteY341" fmla="*/ 7343710 h 9733350"/>
                <a:gd name="connsiteX342" fmla="*/ 2172607 w 14030783"/>
                <a:gd name="connsiteY342" fmla="*/ 7384644 h 9733350"/>
                <a:gd name="connsiteX343" fmla="*/ 2224540 w 14030783"/>
                <a:gd name="connsiteY343" fmla="*/ 7418662 h 9733350"/>
                <a:gd name="connsiteX344" fmla="*/ 2249714 w 14030783"/>
                <a:gd name="connsiteY344" fmla="*/ 7435785 h 9733350"/>
                <a:gd name="connsiteX345" fmla="*/ 2262301 w 14030783"/>
                <a:gd name="connsiteY345" fmla="*/ 7467421 h 9733350"/>
                <a:gd name="connsiteX346" fmla="*/ 2298359 w 14030783"/>
                <a:gd name="connsiteY346" fmla="*/ 7497243 h 9733350"/>
                <a:gd name="connsiteX347" fmla="*/ 2324893 w 14030783"/>
                <a:gd name="connsiteY347" fmla="*/ 7512892 h 9733350"/>
                <a:gd name="connsiteX348" fmla="*/ 2450986 w 14030783"/>
                <a:gd name="connsiteY348" fmla="*/ 7491687 h 9733350"/>
                <a:gd name="connsiteX349" fmla="*/ 2482623 w 14030783"/>
                <a:gd name="connsiteY349" fmla="*/ 7614037 h 9733350"/>
                <a:gd name="connsiteX350" fmla="*/ 2535464 w 14030783"/>
                <a:gd name="connsiteY350" fmla="*/ 7650437 h 9733350"/>
                <a:gd name="connsiteX351" fmla="*/ 2622549 w 14030783"/>
                <a:gd name="connsiteY351" fmla="*/ 7679466 h 9733350"/>
                <a:gd name="connsiteX352" fmla="*/ 2682760 w 14030783"/>
                <a:gd name="connsiteY352" fmla="*/ 7737069 h 9733350"/>
                <a:gd name="connsiteX353" fmla="*/ 2791278 w 14030783"/>
                <a:gd name="connsiteY353" fmla="*/ 7739905 h 9733350"/>
                <a:gd name="connsiteX354" fmla="*/ 2847408 w 14030783"/>
                <a:gd name="connsiteY354" fmla="*/ 7809868 h 9733350"/>
                <a:gd name="connsiteX355" fmla="*/ 2927349 w 14030783"/>
                <a:gd name="connsiteY355" fmla="*/ 7802950 h 9733350"/>
                <a:gd name="connsiteX356" fmla="*/ 3007065 w 14030783"/>
                <a:gd name="connsiteY356" fmla="*/ 7834133 h 9733350"/>
                <a:gd name="connsiteX357" fmla="*/ 3145064 w 14030783"/>
                <a:gd name="connsiteY357" fmla="*/ 7839123 h 9733350"/>
                <a:gd name="connsiteX358" fmla="*/ 3254035 w 14030783"/>
                <a:gd name="connsiteY358" fmla="*/ 7877223 h 9733350"/>
                <a:gd name="connsiteX359" fmla="*/ 3367314 w 14030783"/>
                <a:gd name="connsiteY359" fmla="*/ 7838669 h 9733350"/>
                <a:gd name="connsiteX360" fmla="*/ 3456780 w 14030783"/>
                <a:gd name="connsiteY360" fmla="*/ 7815311 h 9733350"/>
                <a:gd name="connsiteX361" fmla="*/ 3480820 w 14030783"/>
                <a:gd name="connsiteY361" fmla="*/ 7873367 h 9733350"/>
                <a:gd name="connsiteX362" fmla="*/ 3490571 w 14030783"/>
                <a:gd name="connsiteY362" fmla="*/ 7919292 h 9733350"/>
                <a:gd name="connsiteX363" fmla="*/ 3512229 w 14030783"/>
                <a:gd name="connsiteY363" fmla="*/ 7977348 h 9733350"/>
                <a:gd name="connsiteX364" fmla="*/ 3546247 w 14030783"/>
                <a:gd name="connsiteY364" fmla="*/ 8018283 h 9733350"/>
                <a:gd name="connsiteX365" fmla="*/ 3609521 w 14030783"/>
                <a:gd name="connsiteY365" fmla="*/ 8013294 h 9733350"/>
                <a:gd name="connsiteX366" fmla="*/ 3624035 w 14030783"/>
                <a:gd name="connsiteY366" fmla="*/ 7897180 h 9733350"/>
                <a:gd name="connsiteX367" fmla="*/ 3703977 w 14030783"/>
                <a:gd name="connsiteY367" fmla="*/ 7829825 h 9733350"/>
                <a:gd name="connsiteX368" fmla="*/ 3747973 w 14030783"/>
                <a:gd name="connsiteY368" fmla="*/ 7782426 h 9733350"/>
                <a:gd name="connsiteX369" fmla="*/ 3882004 w 14030783"/>
                <a:gd name="connsiteY369" fmla="*/ 7837422 h 9733350"/>
                <a:gd name="connsiteX370" fmla="*/ 4030435 w 14030783"/>
                <a:gd name="connsiteY370" fmla="*/ 7868151 h 9733350"/>
                <a:gd name="connsiteX371" fmla="*/ 4110377 w 14030783"/>
                <a:gd name="connsiteY371" fmla="*/ 7830051 h 9733350"/>
                <a:gd name="connsiteX372" fmla="*/ 4146323 w 14030783"/>
                <a:gd name="connsiteY372" fmla="*/ 7916683 h 9733350"/>
                <a:gd name="connsiteX373" fmla="*/ 4196555 w 14030783"/>
                <a:gd name="connsiteY373" fmla="*/ 7957845 h 9733350"/>
                <a:gd name="connsiteX374" fmla="*/ 4261757 w 14030783"/>
                <a:gd name="connsiteY374" fmla="*/ 8023500 h 9733350"/>
                <a:gd name="connsiteX375" fmla="*/ 4252685 w 14030783"/>
                <a:gd name="connsiteY375" fmla="*/ 8088474 h 9733350"/>
                <a:gd name="connsiteX376" fmla="*/ 4277178 w 14030783"/>
                <a:gd name="connsiteY376" fmla="*/ 8143923 h 9733350"/>
                <a:gd name="connsiteX377" fmla="*/ 4436835 w 14030783"/>
                <a:gd name="connsiteY377" fmla="*/ 8114894 h 9733350"/>
                <a:gd name="connsiteX378" fmla="*/ 4565310 w 14030783"/>
                <a:gd name="connsiteY378" fmla="*/ 8074186 h 9733350"/>
                <a:gd name="connsiteX379" fmla="*/ 4639128 w 14030783"/>
                <a:gd name="connsiteY379" fmla="*/ 8078268 h 9733350"/>
                <a:gd name="connsiteX380" fmla="*/ 4712607 w 14030783"/>
                <a:gd name="connsiteY380" fmla="*/ 8042323 h 9733350"/>
                <a:gd name="connsiteX381" fmla="*/ 4741635 w 14030783"/>
                <a:gd name="connsiteY381" fmla="*/ 7998780 h 9733350"/>
                <a:gd name="connsiteX382" fmla="*/ 4756149 w 14030783"/>
                <a:gd name="connsiteY382" fmla="*/ 7955237 h 9733350"/>
                <a:gd name="connsiteX383" fmla="*/ 4843235 w 14030783"/>
                <a:gd name="connsiteY383" fmla="*/ 7926208 h 9733350"/>
                <a:gd name="connsiteX384" fmla="*/ 4877480 w 14030783"/>
                <a:gd name="connsiteY384" fmla="*/ 7899788 h 9733350"/>
                <a:gd name="connsiteX385" fmla="*/ 4933609 w 14030783"/>
                <a:gd name="connsiteY385" fmla="*/ 7870760 h 9733350"/>
                <a:gd name="connsiteX386" fmla="*/ 4986224 w 14030783"/>
                <a:gd name="connsiteY386" fmla="*/ 7834360 h 9733350"/>
                <a:gd name="connsiteX387" fmla="*/ 5104492 w 14030783"/>
                <a:gd name="connsiteY387" fmla="*/ 7762242 h 9733350"/>
                <a:gd name="connsiteX388" fmla="*/ 5249635 w 14030783"/>
                <a:gd name="connsiteY388" fmla="*/ 7810094 h 9733350"/>
                <a:gd name="connsiteX389" fmla="*/ 5336721 w 14030783"/>
                <a:gd name="connsiteY389" fmla="*/ 7868151 h 9733350"/>
                <a:gd name="connsiteX390" fmla="*/ 5423807 w 14030783"/>
                <a:gd name="connsiteY390" fmla="*/ 7853637 h 9733350"/>
                <a:gd name="connsiteX391" fmla="*/ 5467349 w 14030783"/>
                <a:gd name="connsiteY391" fmla="*/ 7824608 h 9733350"/>
                <a:gd name="connsiteX392" fmla="*/ 5553754 w 14030783"/>
                <a:gd name="connsiteY392" fmla="*/ 7707700 h 9733350"/>
                <a:gd name="connsiteX393" fmla="*/ 5602741 w 14030783"/>
                <a:gd name="connsiteY393" fmla="*/ 7784127 h 9733350"/>
                <a:gd name="connsiteX394" fmla="*/ 5641521 w 14030783"/>
                <a:gd name="connsiteY394" fmla="*/ 7839123 h 9733350"/>
                <a:gd name="connsiteX395" fmla="*/ 5656035 w 14030783"/>
                <a:gd name="connsiteY395" fmla="*/ 7882666 h 9733350"/>
                <a:gd name="connsiteX396" fmla="*/ 5745276 w 14030783"/>
                <a:gd name="connsiteY396" fmla="*/ 7945712 h 9733350"/>
                <a:gd name="connsiteX397" fmla="*/ 5770222 w 14030783"/>
                <a:gd name="connsiteY397" fmla="*/ 7985400 h 9733350"/>
                <a:gd name="connsiteX398" fmla="*/ 5766480 w 14030783"/>
                <a:gd name="connsiteY398" fmla="*/ 8064435 h 9733350"/>
                <a:gd name="connsiteX399" fmla="*/ 5771016 w 14030783"/>
                <a:gd name="connsiteY399" fmla="*/ 8127026 h 9733350"/>
                <a:gd name="connsiteX400" fmla="*/ 5778386 w 14030783"/>
                <a:gd name="connsiteY400" fmla="*/ 8206742 h 9733350"/>
                <a:gd name="connsiteX401" fmla="*/ 5776458 w 14030783"/>
                <a:gd name="connsiteY401" fmla="*/ 8296210 h 9733350"/>
                <a:gd name="connsiteX402" fmla="*/ 5730989 w 14030783"/>
                <a:gd name="connsiteY402" fmla="*/ 8373317 h 9733350"/>
                <a:gd name="connsiteX403" fmla="*/ 5641521 w 14030783"/>
                <a:gd name="connsiteY403" fmla="*/ 8419694 h 9733350"/>
                <a:gd name="connsiteX404" fmla="*/ 5612492 w 14030783"/>
                <a:gd name="connsiteY404" fmla="*/ 8463237 h 9733350"/>
                <a:gd name="connsiteX405" fmla="*/ 5597978 w 14030783"/>
                <a:gd name="connsiteY405" fmla="*/ 8506780 h 9733350"/>
                <a:gd name="connsiteX406" fmla="*/ 5510892 w 14030783"/>
                <a:gd name="connsiteY406" fmla="*/ 8593866 h 9733350"/>
                <a:gd name="connsiteX407" fmla="*/ 5496378 w 14030783"/>
                <a:gd name="connsiteY407" fmla="*/ 8637408 h 9733350"/>
                <a:gd name="connsiteX408" fmla="*/ 5558744 w 14030783"/>
                <a:gd name="connsiteY408" fmla="*/ 8763501 h 9733350"/>
                <a:gd name="connsiteX409" fmla="*/ 5516109 w 14030783"/>
                <a:gd name="connsiteY409" fmla="*/ 8857277 h 9733350"/>
                <a:gd name="connsiteX410" fmla="*/ 5658303 w 14030783"/>
                <a:gd name="connsiteY410" fmla="*/ 8835506 h 9733350"/>
                <a:gd name="connsiteX411" fmla="*/ 5750491 w 14030783"/>
                <a:gd name="connsiteY411" fmla="*/ 8809426 h 9733350"/>
                <a:gd name="connsiteX412" fmla="*/ 5815692 w 14030783"/>
                <a:gd name="connsiteY412" fmla="*/ 8795591 h 9733350"/>
                <a:gd name="connsiteX413" fmla="*/ 5787798 w 14030783"/>
                <a:gd name="connsiteY413" fmla="*/ 8867482 h 9733350"/>
                <a:gd name="connsiteX414" fmla="*/ 5786890 w 14030783"/>
                <a:gd name="connsiteY414" fmla="*/ 8898666 h 9733350"/>
                <a:gd name="connsiteX415" fmla="*/ 5786664 w 14030783"/>
                <a:gd name="connsiteY415" fmla="*/ 8942208 h 9733350"/>
                <a:gd name="connsiteX416" fmla="*/ 5815692 w 14030783"/>
                <a:gd name="connsiteY416" fmla="*/ 9029294 h 9733350"/>
                <a:gd name="connsiteX417" fmla="*/ 5868760 w 14030783"/>
                <a:gd name="connsiteY417" fmla="*/ 9075899 h 9733350"/>
                <a:gd name="connsiteX418" fmla="*/ 5921828 w 14030783"/>
                <a:gd name="connsiteY418" fmla="*/ 9109463 h 9733350"/>
                <a:gd name="connsiteX419" fmla="*/ 5946321 w 14030783"/>
                <a:gd name="connsiteY419" fmla="*/ 9159923 h 9733350"/>
                <a:gd name="connsiteX420" fmla="*/ 5902778 w 14030783"/>
                <a:gd name="connsiteY420" fmla="*/ 9261523 h 9733350"/>
                <a:gd name="connsiteX421" fmla="*/ 6062435 w 14030783"/>
                <a:gd name="connsiteY421" fmla="*/ 9348608 h 9733350"/>
                <a:gd name="connsiteX422" fmla="*/ 6076949 w 14030783"/>
                <a:gd name="connsiteY422" fmla="*/ 9392151 h 9733350"/>
                <a:gd name="connsiteX423" fmla="*/ 6105978 w 14030783"/>
                <a:gd name="connsiteY423" fmla="*/ 9435694 h 9733350"/>
                <a:gd name="connsiteX424" fmla="*/ 6172653 w 14030783"/>
                <a:gd name="connsiteY424" fmla="*/ 9466537 h 9733350"/>
                <a:gd name="connsiteX425" fmla="*/ 6308384 w 14030783"/>
                <a:gd name="connsiteY425" fmla="*/ 9402243 h 9733350"/>
                <a:gd name="connsiteX426" fmla="*/ 6338207 w 14030783"/>
                <a:gd name="connsiteY426" fmla="*/ 9435694 h 9733350"/>
                <a:gd name="connsiteX427" fmla="*/ 6352721 w 14030783"/>
                <a:gd name="connsiteY427" fmla="*/ 9479237 h 9733350"/>
                <a:gd name="connsiteX428" fmla="*/ 6386739 w 14030783"/>
                <a:gd name="connsiteY428" fmla="*/ 9522326 h 9733350"/>
                <a:gd name="connsiteX429" fmla="*/ 6444569 w 14030783"/>
                <a:gd name="connsiteY429" fmla="*/ 9551355 h 9733350"/>
                <a:gd name="connsiteX430" fmla="*/ 6469061 w 14030783"/>
                <a:gd name="connsiteY430" fmla="*/ 9505885 h 9733350"/>
                <a:gd name="connsiteX431" fmla="*/ 6468835 w 14030783"/>
                <a:gd name="connsiteY431" fmla="*/ 9377637 h 9733350"/>
                <a:gd name="connsiteX432" fmla="*/ 6439807 w 14030783"/>
                <a:gd name="connsiteY432" fmla="*/ 9276037 h 9733350"/>
                <a:gd name="connsiteX433" fmla="*/ 6483349 w 14030783"/>
                <a:gd name="connsiteY433" fmla="*/ 9232494 h 9733350"/>
                <a:gd name="connsiteX434" fmla="*/ 6526892 w 14030783"/>
                <a:gd name="connsiteY434" fmla="*/ 9217980 h 9733350"/>
                <a:gd name="connsiteX435" fmla="*/ 6596516 w 14030783"/>
                <a:gd name="connsiteY435" fmla="*/ 9221268 h 9733350"/>
                <a:gd name="connsiteX436" fmla="*/ 6675097 w 14030783"/>
                <a:gd name="connsiteY436" fmla="*/ 9164118 h 9733350"/>
                <a:gd name="connsiteX437" fmla="*/ 6776243 w 14030783"/>
                <a:gd name="connsiteY437" fmla="*/ 9220135 h 9733350"/>
                <a:gd name="connsiteX438" fmla="*/ 6802664 w 14030783"/>
                <a:gd name="connsiteY438" fmla="*/ 9159923 h 9733350"/>
                <a:gd name="connsiteX439" fmla="*/ 6867638 w 14030783"/>
                <a:gd name="connsiteY439" fmla="*/ 9177045 h 9733350"/>
                <a:gd name="connsiteX440" fmla="*/ 6909027 w 14030783"/>
                <a:gd name="connsiteY440" fmla="*/ 9201311 h 9733350"/>
                <a:gd name="connsiteX441" fmla="*/ 6991349 w 14030783"/>
                <a:gd name="connsiteY441" fmla="*/ 9203466 h 9733350"/>
                <a:gd name="connsiteX442" fmla="*/ 7063921 w 14030783"/>
                <a:gd name="connsiteY442" fmla="*/ 9116380 h 9733350"/>
                <a:gd name="connsiteX443" fmla="*/ 7141028 w 14030783"/>
                <a:gd name="connsiteY443" fmla="*/ 9135204 h 9733350"/>
                <a:gd name="connsiteX444" fmla="*/ 7209064 w 14030783"/>
                <a:gd name="connsiteY444" fmla="*/ 9072837 h 9733350"/>
                <a:gd name="connsiteX445" fmla="*/ 7235939 w 14030783"/>
                <a:gd name="connsiteY445" fmla="*/ 9044036 h 9733350"/>
                <a:gd name="connsiteX446" fmla="*/ 7275172 w 14030783"/>
                <a:gd name="connsiteY446" fmla="*/ 9018862 h 9733350"/>
                <a:gd name="connsiteX447" fmla="*/ 7310436 w 14030783"/>
                <a:gd name="connsiteY447" fmla="*/ 9059004 h 9733350"/>
                <a:gd name="connsiteX448" fmla="*/ 7346609 w 14030783"/>
                <a:gd name="connsiteY448" fmla="*/ 9104927 h 9733350"/>
                <a:gd name="connsiteX449" fmla="*/ 7382328 w 14030783"/>
                <a:gd name="connsiteY449" fmla="*/ 9154593 h 9733350"/>
                <a:gd name="connsiteX450" fmla="*/ 7499349 w 14030783"/>
                <a:gd name="connsiteY450" fmla="*/ 9159923 h 9733350"/>
                <a:gd name="connsiteX451" fmla="*/ 7586435 w 14030783"/>
                <a:gd name="connsiteY451" fmla="*/ 9174437 h 9733350"/>
                <a:gd name="connsiteX452" fmla="*/ 7600949 w 14030783"/>
                <a:gd name="connsiteY452" fmla="*/ 9348608 h 9733350"/>
                <a:gd name="connsiteX453" fmla="*/ 7673521 w 14030783"/>
                <a:gd name="connsiteY453" fmla="*/ 9363123 h 9733350"/>
                <a:gd name="connsiteX454" fmla="*/ 7760607 w 14030783"/>
                <a:gd name="connsiteY454" fmla="*/ 9392151 h 9733350"/>
                <a:gd name="connsiteX455" fmla="*/ 7847692 w 14030783"/>
                <a:gd name="connsiteY455" fmla="*/ 9421180 h 9733350"/>
                <a:gd name="connsiteX456" fmla="*/ 7891235 w 14030783"/>
                <a:gd name="connsiteY456" fmla="*/ 9435694 h 9733350"/>
                <a:gd name="connsiteX457" fmla="*/ 7934778 w 14030783"/>
                <a:gd name="connsiteY457" fmla="*/ 9392151 h 9733350"/>
                <a:gd name="connsiteX458" fmla="*/ 7978321 w 14030783"/>
                <a:gd name="connsiteY458" fmla="*/ 9377637 h 9733350"/>
                <a:gd name="connsiteX459" fmla="*/ 8001453 w 14030783"/>
                <a:gd name="connsiteY459" fmla="*/ 9342712 h 9733350"/>
                <a:gd name="connsiteX460" fmla="*/ 8044315 w 14030783"/>
                <a:gd name="connsiteY460" fmla="*/ 9330806 h 9733350"/>
                <a:gd name="connsiteX461" fmla="*/ 8103847 w 14030783"/>
                <a:gd name="connsiteY461" fmla="*/ 9392719 h 9733350"/>
                <a:gd name="connsiteX462" fmla="*/ 8207942 w 14030783"/>
                <a:gd name="connsiteY462" fmla="*/ 9432632 h 9733350"/>
                <a:gd name="connsiteX463" fmla="*/ 8253866 w 14030783"/>
                <a:gd name="connsiteY463" fmla="*/ 9387956 h 9733350"/>
                <a:gd name="connsiteX464" fmla="*/ 8294347 w 14030783"/>
                <a:gd name="connsiteY464" fmla="*/ 9397141 h 9733350"/>
                <a:gd name="connsiteX465" fmla="*/ 8337890 w 14030783"/>
                <a:gd name="connsiteY465" fmla="*/ 9433540 h 9733350"/>
                <a:gd name="connsiteX466" fmla="*/ 8356259 w 14030783"/>
                <a:gd name="connsiteY466" fmla="*/ 9480825 h 9733350"/>
                <a:gd name="connsiteX467" fmla="*/ 8333808 w 14030783"/>
                <a:gd name="connsiteY467" fmla="*/ 9514956 h 9733350"/>
                <a:gd name="connsiteX468" fmla="*/ 8315778 w 14030783"/>
                <a:gd name="connsiteY468" fmla="*/ 9599887 h 9733350"/>
                <a:gd name="connsiteX469" fmla="*/ 8348095 w 14030783"/>
                <a:gd name="connsiteY469" fmla="*/ 9680736 h 9733350"/>
                <a:gd name="connsiteX470" fmla="*/ 8389257 w 14030783"/>
                <a:gd name="connsiteY470" fmla="*/ 9733350 h 9733350"/>
                <a:gd name="connsiteX471" fmla="*/ 8428264 w 14030783"/>
                <a:gd name="connsiteY471" fmla="*/ 9725980 h 9733350"/>
                <a:gd name="connsiteX472" fmla="*/ 8425202 w 14030783"/>
                <a:gd name="connsiteY472" fmla="*/ 9677901 h 9733350"/>
                <a:gd name="connsiteX473" fmla="*/ 8399235 w 14030783"/>
                <a:gd name="connsiteY473" fmla="*/ 9638894 h 9733350"/>
                <a:gd name="connsiteX474" fmla="*/ 8389937 w 14030783"/>
                <a:gd name="connsiteY474" fmla="*/ 9566776 h 9733350"/>
                <a:gd name="connsiteX475" fmla="*/ 8409214 w 14030783"/>
                <a:gd name="connsiteY475" fmla="*/ 9523007 h 9733350"/>
                <a:gd name="connsiteX476" fmla="*/ 8434841 w 14030783"/>
                <a:gd name="connsiteY476" fmla="*/ 9471300 h 9733350"/>
                <a:gd name="connsiteX477" fmla="*/ 8468178 w 14030783"/>
                <a:gd name="connsiteY477" fmla="*/ 9478443 h 9733350"/>
                <a:gd name="connsiteX478" fmla="*/ 8534853 w 14030783"/>
                <a:gd name="connsiteY478" fmla="*/ 9468918 h 9733350"/>
                <a:gd name="connsiteX479" fmla="*/ 8592684 w 14030783"/>
                <a:gd name="connsiteY479" fmla="*/ 9448508 h 9733350"/>
                <a:gd name="connsiteX480" fmla="*/ 8675007 w 14030783"/>
                <a:gd name="connsiteY480" fmla="*/ 9423788 h 9733350"/>
                <a:gd name="connsiteX481" fmla="*/ 8734991 w 14030783"/>
                <a:gd name="connsiteY481" fmla="*/ 9411200 h 9733350"/>
                <a:gd name="connsiteX482" fmla="*/ 8730116 w 14030783"/>
                <a:gd name="connsiteY482" fmla="*/ 9371287 h 9733350"/>
                <a:gd name="connsiteX483" fmla="*/ 8753928 w 14030783"/>
                <a:gd name="connsiteY483" fmla="*/ 9352237 h 9733350"/>
                <a:gd name="connsiteX484" fmla="*/ 8782503 w 14030783"/>
                <a:gd name="connsiteY484" fmla="*/ 9354618 h 9733350"/>
                <a:gd name="connsiteX485" fmla="*/ 8849178 w 14030783"/>
                <a:gd name="connsiteY485" fmla="*/ 9377637 h 9733350"/>
                <a:gd name="connsiteX486" fmla="*/ 8894876 w 14030783"/>
                <a:gd name="connsiteY486" fmla="*/ 9307900 h 9733350"/>
                <a:gd name="connsiteX487" fmla="*/ 8942047 w 14030783"/>
                <a:gd name="connsiteY487" fmla="*/ 9309375 h 9733350"/>
                <a:gd name="connsiteX488" fmla="*/ 8980147 w 14030783"/>
                <a:gd name="connsiteY488" fmla="*/ 9352237 h 9733350"/>
                <a:gd name="connsiteX489" fmla="*/ 9023009 w 14030783"/>
                <a:gd name="connsiteY489" fmla="*/ 9316518 h 9733350"/>
                <a:gd name="connsiteX490" fmla="*/ 9064511 w 14030783"/>
                <a:gd name="connsiteY490" fmla="*/ 9259595 h 9733350"/>
                <a:gd name="connsiteX491" fmla="*/ 9124723 w 14030783"/>
                <a:gd name="connsiteY491" fmla="*/ 9273429 h 9733350"/>
                <a:gd name="connsiteX492" fmla="*/ 9163503 w 14030783"/>
                <a:gd name="connsiteY492" fmla="*/ 9233175 h 9733350"/>
                <a:gd name="connsiteX493" fmla="*/ 9168266 w 14030783"/>
                <a:gd name="connsiteY493" fmla="*/ 9181581 h 9733350"/>
                <a:gd name="connsiteX494" fmla="*/ 9199222 w 14030783"/>
                <a:gd name="connsiteY494" fmla="*/ 9128400 h 9733350"/>
                <a:gd name="connsiteX495" fmla="*/ 9242084 w 14030783"/>
                <a:gd name="connsiteY495" fmla="*/ 9152212 h 9733350"/>
                <a:gd name="connsiteX496" fmla="*/ 9285174 w 14030783"/>
                <a:gd name="connsiteY496" fmla="*/ 9192013 h 9733350"/>
                <a:gd name="connsiteX497" fmla="*/ 9344478 w 14030783"/>
                <a:gd name="connsiteY497" fmla="*/ 9154593 h 9733350"/>
                <a:gd name="connsiteX498" fmla="*/ 9438367 w 14030783"/>
                <a:gd name="connsiteY498" fmla="*/ 9127266 h 9733350"/>
                <a:gd name="connsiteX499" fmla="*/ 9496878 w 14030783"/>
                <a:gd name="connsiteY499" fmla="*/ 9126018 h 9733350"/>
                <a:gd name="connsiteX500" fmla="*/ 9557316 w 14030783"/>
                <a:gd name="connsiteY500" fmla="*/ 9100844 h 9733350"/>
                <a:gd name="connsiteX501" fmla="*/ 9613446 w 14030783"/>
                <a:gd name="connsiteY501" fmla="*/ 9121369 h 9733350"/>
                <a:gd name="connsiteX502" fmla="*/ 9691007 w 14030783"/>
                <a:gd name="connsiteY502" fmla="*/ 9101866 h 9733350"/>
                <a:gd name="connsiteX503" fmla="*/ 9792153 w 14030783"/>
                <a:gd name="connsiteY503" fmla="*/ 9090300 h 9733350"/>
                <a:gd name="connsiteX504" fmla="*/ 9854973 w 14030783"/>
                <a:gd name="connsiteY504" fmla="*/ 9046189 h 9733350"/>
                <a:gd name="connsiteX505" fmla="*/ 9842159 w 14030783"/>
                <a:gd name="connsiteY505" fmla="*/ 9004575 h 9733350"/>
                <a:gd name="connsiteX506" fmla="*/ 9858034 w 14030783"/>
                <a:gd name="connsiteY506" fmla="*/ 8976906 h 9733350"/>
                <a:gd name="connsiteX507" fmla="*/ 9911216 w 14030783"/>
                <a:gd name="connsiteY507" fmla="*/ 8976000 h 9733350"/>
                <a:gd name="connsiteX508" fmla="*/ 9932534 w 14030783"/>
                <a:gd name="connsiteY508" fmla="*/ 8926673 h 9733350"/>
                <a:gd name="connsiteX509" fmla="*/ 9981519 w 14030783"/>
                <a:gd name="connsiteY509" fmla="*/ 8899345 h 9733350"/>
                <a:gd name="connsiteX510" fmla="*/ 10063162 w 14030783"/>
                <a:gd name="connsiteY510" fmla="*/ 8846279 h 9733350"/>
                <a:gd name="connsiteX511" fmla="*/ 10140723 w 14030783"/>
                <a:gd name="connsiteY511" fmla="*/ 8797973 h 9733350"/>
                <a:gd name="connsiteX512" fmla="*/ 10169524 w 14030783"/>
                <a:gd name="connsiteY512" fmla="*/ 8763955 h 9733350"/>
                <a:gd name="connsiteX513" fmla="*/ 10138795 w 14030783"/>
                <a:gd name="connsiteY513" fmla="*/ 8714969 h 9733350"/>
                <a:gd name="connsiteX514" fmla="*/ 10178256 w 14030783"/>
                <a:gd name="connsiteY514" fmla="*/ 8678797 h 9733350"/>
                <a:gd name="connsiteX515" fmla="*/ 10238467 w 14030783"/>
                <a:gd name="connsiteY515" fmla="*/ 8659520 h 9733350"/>
                <a:gd name="connsiteX516" fmla="*/ 10291535 w 14030783"/>
                <a:gd name="connsiteY516" fmla="*/ 8637862 h 9733350"/>
                <a:gd name="connsiteX517" fmla="*/ 10332470 w 14030783"/>
                <a:gd name="connsiteY517" fmla="*/ 8606225 h 9733350"/>
                <a:gd name="connsiteX518" fmla="*/ 10389847 w 14030783"/>
                <a:gd name="connsiteY518" fmla="*/ 8528325 h 9733350"/>
                <a:gd name="connsiteX519" fmla="*/ 10402207 w 14030783"/>
                <a:gd name="connsiteY519" fmla="*/ 8521294 h 9733350"/>
                <a:gd name="connsiteX520" fmla="*/ 10436905 w 14030783"/>
                <a:gd name="connsiteY520" fmla="*/ 8475597 h 9733350"/>
                <a:gd name="connsiteX521" fmla="*/ 10475232 w 14030783"/>
                <a:gd name="connsiteY521" fmla="*/ 8439198 h 9733350"/>
                <a:gd name="connsiteX522" fmla="*/ 10518321 w 14030783"/>
                <a:gd name="connsiteY522" fmla="*/ 8390666 h 9733350"/>
                <a:gd name="connsiteX523" fmla="*/ 10533516 w 14030783"/>
                <a:gd name="connsiteY523" fmla="*/ 8303580 h 9733350"/>
                <a:gd name="connsiteX524" fmla="*/ 10538052 w 14030783"/>
                <a:gd name="connsiteY524" fmla="*/ 8243142 h 9733350"/>
                <a:gd name="connsiteX525" fmla="*/ 10520816 w 14030783"/>
                <a:gd name="connsiteY525" fmla="*/ 8166375 h 9733350"/>
                <a:gd name="connsiteX526" fmla="*/ 10561864 w 14030783"/>
                <a:gd name="connsiteY526" fmla="*/ 8112966 h 9733350"/>
                <a:gd name="connsiteX527" fmla="*/ 10605407 w 14030783"/>
                <a:gd name="connsiteY527" fmla="*/ 8114894 h 9733350"/>
                <a:gd name="connsiteX528" fmla="*/ 10666072 w 14030783"/>
                <a:gd name="connsiteY528" fmla="*/ 8097999 h 9733350"/>
                <a:gd name="connsiteX529" fmla="*/ 10693627 w 14030783"/>
                <a:gd name="connsiteY529" fmla="*/ 8020892 h 9733350"/>
                <a:gd name="connsiteX530" fmla="*/ 10735128 w 14030783"/>
                <a:gd name="connsiteY530" fmla="*/ 7990162 h 9733350"/>
                <a:gd name="connsiteX531" fmla="*/ 10813823 w 14030783"/>
                <a:gd name="connsiteY531" fmla="*/ 7890263 h 9733350"/>
                <a:gd name="connsiteX532" fmla="*/ 10845233 w 14030783"/>
                <a:gd name="connsiteY532" fmla="*/ 7800569 h 9733350"/>
                <a:gd name="connsiteX533" fmla="*/ 10886394 w 14030783"/>
                <a:gd name="connsiteY533" fmla="*/ 7740811 h 9733350"/>
                <a:gd name="connsiteX534" fmla="*/ 10942297 w 14030783"/>
                <a:gd name="connsiteY534" fmla="*/ 7725843 h 9733350"/>
                <a:gd name="connsiteX535" fmla="*/ 10997292 w 14030783"/>
                <a:gd name="connsiteY535" fmla="*/ 7723008 h 9733350"/>
                <a:gd name="connsiteX536" fmla="*/ 10990829 w 14030783"/>
                <a:gd name="connsiteY536" fmla="*/ 7701351 h 9733350"/>
                <a:gd name="connsiteX537" fmla="*/ 10982778 w 14030783"/>
                <a:gd name="connsiteY537" fmla="*/ 7648055 h 9733350"/>
                <a:gd name="connsiteX538" fmla="*/ 10989695 w 14030783"/>
                <a:gd name="connsiteY538" fmla="*/ 7599750 h 9733350"/>
                <a:gd name="connsiteX539" fmla="*/ 10956584 w 14030783"/>
                <a:gd name="connsiteY539" fmla="*/ 7502913 h 9733350"/>
                <a:gd name="connsiteX540" fmla="*/ 10954430 w 14030783"/>
                <a:gd name="connsiteY540" fmla="*/ 7449844 h 9733350"/>
                <a:gd name="connsiteX541" fmla="*/ 11002735 w 14030783"/>
                <a:gd name="connsiteY541" fmla="*/ 7397004 h 9733350"/>
                <a:gd name="connsiteX542" fmla="*/ 11063741 w 14030783"/>
                <a:gd name="connsiteY542" fmla="*/ 7368656 h 9733350"/>
                <a:gd name="connsiteX543" fmla="*/ 11055349 w 14030783"/>
                <a:gd name="connsiteY543" fmla="*/ 7331123 h 9733350"/>
                <a:gd name="connsiteX544" fmla="*/ 11013734 w 14030783"/>
                <a:gd name="connsiteY544" fmla="*/ 7302321 h 9733350"/>
                <a:gd name="connsiteX545" fmla="*/ 10951368 w 14030783"/>
                <a:gd name="connsiteY545" fmla="*/ 7234966 h 9733350"/>
                <a:gd name="connsiteX546" fmla="*/ 10890703 w 14030783"/>
                <a:gd name="connsiteY546" fmla="*/ 7265694 h 9733350"/>
                <a:gd name="connsiteX547" fmla="*/ 10820966 w 14030783"/>
                <a:gd name="connsiteY547" fmla="*/ 7258324 h 9733350"/>
                <a:gd name="connsiteX548" fmla="*/ 10823121 w 14030783"/>
                <a:gd name="connsiteY548" fmla="*/ 7200494 h 9733350"/>
                <a:gd name="connsiteX549" fmla="*/ 10869045 w 14030783"/>
                <a:gd name="connsiteY549" fmla="*/ 7128376 h 9733350"/>
                <a:gd name="connsiteX550" fmla="*/ 10916103 w 14030783"/>
                <a:gd name="connsiteY550" fmla="*/ 7111481 h 9733350"/>
                <a:gd name="connsiteX551" fmla="*/ 10956130 w 14030783"/>
                <a:gd name="connsiteY551" fmla="*/ 7082680 h 9733350"/>
                <a:gd name="connsiteX552" fmla="*/ 11012486 w 14030783"/>
                <a:gd name="connsiteY552" fmla="*/ 7070092 h 9733350"/>
                <a:gd name="connsiteX553" fmla="*/ 11072244 w 14030783"/>
                <a:gd name="connsiteY553" fmla="*/ 7050362 h 9733350"/>
                <a:gd name="connsiteX554" fmla="*/ 10968491 w 14030783"/>
                <a:gd name="connsiteY554" fmla="*/ 6949443 h 9733350"/>
                <a:gd name="connsiteX555" fmla="*/ 10942070 w 14030783"/>
                <a:gd name="connsiteY555" fmla="*/ 6874942 h 9733350"/>
                <a:gd name="connsiteX556" fmla="*/ 11036527 w 14030783"/>
                <a:gd name="connsiteY556" fmla="*/ 6881406 h 9733350"/>
                <a:gd name="connsiteX557" fmla="*/ 11084378 w 14030783"/>
                <a:gd name="connsiteY557" fmla="*/ 6852151 h 9733350"/>
                <a:gd name="connsiteX558" fmla="*/ 11026321 w 14030783"/>
                <a:gd name="connsiteY558" fmla="*/ 6783889 h 9733350"/>
                <a:gd name="connsiteX559" fmla="*/ 10953749 w 14030783"/>
                <a:gd name="connsiteY559" fmla="*/ 6736037 h 9733350"/>
                <a:gd name="connsiteX560" fmla="*/ 10948307 w 14030783"/>
                <a:gd name="connsiteY560" fmla="*/ 6688185 h 9733350"/>
                <a:gd name="connsiteX561" fmla="*/ 10895692 w 14030783"/>
                <a:gd name="connsiteY561" fmla="*/ 6663466 h 9733350"/>
                <a:gd name="connsiteX562" fmla="*/ 10852603 w 14030783"/>
                <a:gd name="connsiteY562" fmla="*/ 6628994 h 9733350"/>
                <a:gd name="connsiteX563" fmla="*/ 10842851 w 14030783"/>
                <a:gd name="connsiteY563" fmla="*/ 6552113 h 9733350"/>
                <a:gd name="connsiteX564" fmla="*/ 10832646 w 14030783"/>
                <a:gd name="connsiteY564" fmla="*/ 6489521 h 9733350"/>
                <a:gd name="connsiteX565" fmla="*/ 10779578 w 14030783"/>
                <a:gd name="connsiteY565" fmla="*/ 6363201 h 9733350"/>
                <a:gd name="connsiteX566" fmla="*/ 10750549 w 14030783"/>
                <a:gd name="connsiteY566" fmla="*/ 6242551 h 9733350"/>
                <a:gd name="connsiteX567" fmla="*/ 10707007 w 14030783"/>
                <a:gd name="connsiteY567" fmla="*/ 6213523 h 9733350"/>
                <a:gd name="connsiteX568" fmla="*/ 10658021 w 14030783"/>
                <a:gd name="connsiteY568" fmla="*/ 6151156 h 9733350"/>
                <a:gd name="connsiteX569" fmla="*/ 10547349 w 14030783"/>
                <a:gd name="connsiteY569" fmla="*/ 6068154 h 9733350"/>
                <a:gd name="connsiteX570" fmla="*/ 10465027 w 14030783"/>
                <a:gd name="connsiteY570" fmla="*/ 6001024 h 9733350"/>
                <a:gd name="connsiteX571" fmla="*/ 10480221 w 14030783"/>
                <a:gd name="connsiteY571" fmla="*/ 5880828 h 9733350"/>
                <a:gd name="connsiteX572" fmla="*/ 10547803 w 14030783"/>
                <a:gd name="connsiteY572" fmla="*/ 5817555 h 9733350"/>
                <a:gd name="connsiteX573" fmla="*/ 10634435 w 14030783"/>
                <a:gd name="connsiteY573" fmla="*/ 5720037 h 9733350"/>
                <a:gd name="connsiteX574" fmla="*/ 10668453 w 14030783"/>
                <a:gd name="connsiteY574" fmla="*/ 5632725 h 9733350"/>
                <a:gd name="connsiteX575" fmla="*/ 10711996 w 14030783"/>
                <a:gd name="connsiteY575" fmla="*/ 5600068 h 9733350"/>
                <a:gd name="connsiteX576" fmla="*/ 10789103 w 14030783"/>
                <a:gd name="connsiteY576" fmla="*/ 5622519 h 9733350"/>
                <a:gd name="connsiteX577" fmla="*/ 10799989 w 14030783"/>
                <a:gd name="connsiteY577" fmla="*/ 5555390 h 9733350"/>
                <a:gd name="connsiteX578" fmla="*/ 10853057 w 14030783"/>
                <a:gd name="connsiteY578" fmla="*/ 5497787 h 9733350"/>
                <a:gd name="connsiteX579" fmla="*/ 10929936 w 14030783"/>
                <a:gd name="connsiteY579" fmla="*/ 5463769 h 9733350"/>
                <a:gd name="connsiteX580" fmla="*/ 10997292 w 14030783"/>
                <a:gd name="connsiteY580" fmla="*/ 5458780 h 9733350"/>
                <a:gd name="connsiteX581" fmla="*/ 11027909 w 14030783"/>
                <a:gd name="connsiteY581" fmla="*/ 5429978 h 9733350"/>
                <a:gd name="connsiteX582" fmla="*/ 11090501 w 14030783"/>
                <a:gd name="connsiteY582" fmla="*/ 5391198 h 9733350"/>
                <a:gd name="connsiteX583" fmla="*/ 11200492 w 14030783"/>
                <a:gd name="connsiteY583" fmla="*/ 5357180 h 9733350"/>
                <a:gd name="connsiteX584" fmla="*/ 11244035 w 14030783"/>
                <a:gd name="connsiteY584" fmla="*/ 5328151 h 9733350"/>
                <a:gd name="connsiteX585" fmla="*/ 11200492 w 14030783"/>
                <a:gd name="connsiteY585" fmla="*/ 5299123 h 9733350"/>
                <a:gd name="connsiteX586" fmla="*/ 10910207 w 14030783"/>
                <a:gd name="connsiteY586" fmla="*/ 5255580 h 9733350"/>
                <a:gd name="connsiteX587" fmla="*/ 10866664 w 14030783"/>
                <a:gd name="connsiteY587" fmla="*/ 5212037 h 9733350"/>
                <a:gd name="connsiteX588" fmla="*/ 10721521 w 14030783"/>
                <a:gd name="connsiteY588" fmla="*/ 5270094 h 9733350"/>
                <a:gd name="connsiteX589" fmla="*/ 10663464 w 14030783"/>
                <a:gd name="connsiteY589" fmla="*/ 5299123 h 9733350"/>
                <a:gd name="connsiteX590" fmla="*/ 10576378 w 14030783"/>
                <a:gd name="connsiteY590" fmla="*/ 5385529 h 9733350"/>
                <a:gd name="connsiteX591" fmla="*/ 10479087 w 14030783"/>
                <a:gd name="connsiteY591" fmla="*/ 5356726 h 9733350"/>
                <a:gd name="connsiteX592" fmla="*/ 10407422 w 14030783"/>
                <a:gd name="connsiteY592" fmla="*/ 5312956 h 9733350"/>
                <a:gd name="connsiteX593" fmla="*/ 10387692 w 14030783"/>
                <a:gd name="connsiteY593" fmla="*/ 5241066 h 9733350"/>
                <a:gd name="connsiteX594" fmla="*/ 10402207 w 14030783"/>
                <a:gd name="connsiteY594" fmla="*/ 5183008 h 9733350"/>
                <a:gd name="connsiteX595" fmla="*/ 10431235 w 14030783"/>
                <a:gd name="connsiteY595" fmla="*/ 5139466 h 9733350"/>
                <a:gd name="connsiteX596" fmla="*/ 10387692 w 14030783"/>
                <a:gd name="connsiteY596" fmla="*/ 5110437 h 9733350"/>
                <a:gd name="connsiteX597" fmla="*/ 10329635 w 14030783"/>
                <a:gd name="connsiteY597" fmla="*/ 5095923 h 9733350"/>
                <a:gd name="connsiteX598" fmla="*/ 10242549 w 14030783"/>
                <a:gd name="connsiteY598" fmla="*/ 5066894 h 9733350"/>
                <a:gd name="connsiteX599" fmla="*/ 10199007 w 14030783"/>
                <a:gd name="connsiteY599" fmla="*/ 5052380 h 9733350"/>
                <a:gd name="connsiteX600" fmla="*/ 10112602 w 14030783"/>
                <a:gd name="connsiteY600" fmla="*/ 5023351 h 9733350"/>
                <a:gd name="connsiteX601" fmla="*/ 10083346 w 14030783"/>
                <a:gd name="connsiteY601" fmla="*/ 4916988 h 9733350"/>
                <a:gd name="connsiteX602" fmla="*/ 10088789 w 14030783"/>
                <a:gd name="connsiteY602" fmla="*/ 4863921 h 9733350"/>
                <a:gd name="connsiteX603" fmla="*/ 10141403 w 14030783"/>
                <a:gd name="connsiteY603" fmla="*/ 4753704 h 9733350"/>
                <a:gd name="connsiteX604" fmla="*/ 10227809 w 14030783"/>
                <a:gd name="connsiteY604" fmla="*/ 4748487 h 9733350"/>
                <a:gd name="connsiteX605" fmla="*/ 10301060 w 14030783"/>
                <a:gd name="connsiteY605" fmla="*/ 4786813 h 9733350"/>
                <a:gd name="connsiteX606" fmla="*/ 10350727 w 14030783"/>
                <a:gd name="connsiteY606" fmla="*/ 4757785 h 9733350"/>
                <a:gd name="connsiteX607" fmla="*/ 10404021 w 14030783"/>
                <a:gd name="connsiteY607" fmla="*/ 4748033 h 9733350"/>
                <a:gd name="connsiteX608" fmla="*/ 10461851 w 14030783"/>
                <a:gd name="connsiteY608" fmla="*/ 4694286 h 9733350"/>
                <a:gd name="connsiteX609" fmla="*/ 10486117 w 14030783"/>
                <a:gd name="connsiteY609" fmla="*/ 4602437 h 9733350"/>
                <a:gd name="connsiteX610" fmla="*/ 10530341 w 14030783"/>
                <a:gd name="connsiteY610" fmla="*/ 4527825 h 9733350"/>
                <a:gd name="connsiteX611" fmla="*/ 10634435 w 14030783"/>
                <a:gd name="connsiteY611" fmla="*/ 4515351 h 9733350"/>
                <a:gd name="connsiteX612" fmla="*/ 10677978 w 14030783"/>
                <a:gd name="connsiteY612" fmla="*/ 4486323 h 9733350"/>
                <a:gd name="connsiteX613" fmla="*/ 10750549 w 14030783"/>
                <a:gd name="connsiteY613" fmla="*/ 4399237 h 9733350"/>
                <a:gd name="connsiteX614" fmla="*/ 10794092 w 14030783"/>
                <a:gd name="connsiteY614" fmla="*/ 4355694 h 9733350"/>
                <a:gd name="connsiteX615" fmla="*/ 10814503 w 14030783"/>
                <a:gd name="connsiteY615" fmla="*/ 4297637 h 9733350"/>
                <a:gd name="connsiteX616" fmla="*/ 10887528 w 14030783"/>
                <a:gd name="connsiteY616" fmla="*/ 4246837 h 9733350"/>
                <a:gd name="connsiteX617" fmla="*/ 11016116 w 14030783"/>
                <a:gd name="connsiteY617" fmla="*/ 4227787 h 9733350"/>
                <a:gd name="connsiteX618" fmla="*/ 11142209 w 14030783"/>
                <a:gd name="connsiteY618" fmla="*/ 4303306 h 9733350"/>
                <a:gd name="connsiteX619" fmla="*/ 11165794 w 14030783"/>
                <a:gd name="connsiteY619" fmla="*/ 4428493 h 9733350"/>
                <a:gd name="connsiteX620" fmla="*/ 11117489 w 14030783"/>
                <a:gd name="connsiteY620" fmla="*/ 4500837 h 9733350"/>
                <a:gd name="connsiteX621" fmla="*/ 11087553 w 14030783"/>
                <a:gd name="connsiteY621" fmla="*/ 4546875 h 9733350"/>
                <a:gd name="connsiteX622" fmla="*/ 11088687 w 14030783"/>
                <a:gd name="connsiteY622" fmla="*/ 4572955 h 9733350"/>
                <a:gd name="connsiteX623" fmla="*/ 11026321 w 14030783"/>
                <a:gd name="connsiteY623" fmla="*/ 4587923 h 9733350"/>
                <a:gd name="connsiteX624" fmla="*/ 11011807 w 14030783"/>
                <a:gd name="connsiteY624" fmla="*/ 4645980 h 9733350"/>
                <a:gd name="connsiteX625" fmla="*/ 11098892 w 14030783"/>
                <a:gd name="connsiteY625" fmla="*/ 4660494 h 9733350"/>
                <a:gd name="connsiteX626" fmla="*/ 11055349 w 14030783"/>
                <a:gd name="connsiteY626" fmla="*/ 4704037 h 9733350"/>
                <a:gd name="connsiteX627" fmla="*/ 11040835 w 14030783"/>
                <a:gd name="connsiteY627" fmla="*/ 4747580 h 9733350"/>
                <a:gd name="connsiteX628" fmla="*/ 11055349 w 14030783"/>
                <a:gd name="connsiteY628" fmla="*/ 4776608 h 9733350"/>
                <a:gd name="connsiteX629" fmla="*/ 11098892 w 14030783"/>
                <a:gd name="connsiteY629" fmla="*/ 4733066 h 9733350"/>
                <a:gd name="connsiteX630" fmla="*/ 11229521 w 14030783"/>
                <a:gd name="connsiteY630" fmla="*/ 4645980 h 9733350"/>
                <a:gd name="connsiteX631" fmla="*/ 11287578 w 14030783"/>
                <a:gd name="connsiteY631" fmla="*/ 4631466 h 9733350"/>
                <a:gd name="connsiteX632" fmla="*/ 11374664 w 14030783"/>
                <a:gd name="connsiteY632" fmla="*/ 4587923 h 9733350"/>
                <a:gd name="connsiteX633" fmla="*/ 11461749 w 14030783"/>
                <a:gd name="connsiteY633" fmla="*/ 4544380 h 9733350"/>
                <a:gd name="connsiteX634" fmla="*/ 11577864 w 14030783"/>
                <a:gd name="connsiteY634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18092 w 14030783"/>
                <a:gd name="connsiteY71" fmla="*/ 1148037 h 9733350"/>
                <a:gd name="connsiteX72" fmla="*/ 12274549 w 14030783"/>
                <a:gd name="connsiteY72" fmla="*/ 1017408 h 9733350"/>
                <a:gd name="connsiteX73" fmla="*/ 12231007 w 14030783"/>
                <a:gd name="connsiteY73" fmla="*/ 973866 h 9733350"/>
                <a:gd name="connsiteX74" fmla="*/ 12201978 w 14030783"/>
                <a:gd name="connsiteY74" fmla="*/ 785180 h 9733350"/>
                <a:gd name="connsiteX75" fmla="*/ 12187464 w 14030783"/>
                <a:gd name="connsiteY75" fmla="*/ 727123 h 9733350"/>
                <a:gd name="connsiteX76" fmla="*/ 12172949 w 14030783"/>
                <a:gd name="connsiteY76" fmla="*/ 611008 h 9733350"/>
                <a:gd name="connsiteX77" fmla="*/ 12157982 w 14030783"/>
                <a:gd name="connsiteY77" fmla="*/ 516551 h 9733350"/>
                <a:gd name="connsiteX78" fmla="*/ 12131561 w 14030783"/>
                <a:gd name="connsiteY78" fmla="*/ 461104 h 9733350"/>
                <a:gd name="connsiteX79" fmla="*/ 12085864 w 14030783"/>
                <a:gd name="connsiteY79" fmla="*/ 422323 h 9733350"/>
                <a:gd name="connsiteX80" fmla="*/ 12028260 w 14030783"/>
                <a:gd name="connsiteY80" fmla="*/ 330020 h 9733350"/>
                <a:gd name="connsiteX81" fmla="*/ 12047198 w 14030783"/>
                <a:gd name="connsiteY81" fmla="*/ 272530 h 9733350"/>
                <a:gd name="connsiteX82" fmla="*/ 12013292 w 14030783"/>
                <a:gd name="connsiteY82" fmla="*/ 219123 h 9733350"/>
                <a:gd name="connsiteX83" fmla="*/ 11926207 w 14030783"/>
                <a:gd name="connsiteY83" fmla="*/ 175580 h 9733350"/>
                <a:gd name="connsiteX84" fmla="*/ 11847173 w 14030783"/>
                <a:gd name="connsiteY84" fmla="*/ 122511 h 9733350"/>
                <a:gd name="connsiteX85" fmla="*/ 11746592 w 14030783"/>
                <a:gd name="connsiteY85" fmla="*/ 155850 h 9733350"/>
                <a:gd name="connsiteX86" fmla="*/ 11664949 w 14030783"/>
                <a:gd name="connsiteY86" fmla="*/ 117523 h 9733350"/>
                <a:gd name="connsiteX87" fmla="*/ 11621407 w 14030783"/>
                <a:gd name="connsiteY87" fmla="*/ 88494 h 9733350"/>
                <a:gd name="connsiteX88" fmla="*/ 11529104 w 14030783"/>
                <a:gd name="connsiteY88" fmla="*/ 47560 h 9733350"/>
                <a:gd name="connsiteX89" fmla="*/ 11451544 w 14030783"/>
                <a:gd name="connsiteY89" fmla="*/ 9005 h 9733350"/>
                <a:gd name="connsiteX90" fmla="*/ 11374664 w 14030783"/>
                <a:gd name="connsiteY90" fmla="*/ 1408 h 9733350"/>
                <a:gd name="connsiteX91" fmla="*/ 11040835 w 14030783"/>
                <a:gd name="connsiteY91" fmla="*/ 30437 h 9733350"/>
                <a:gd name="connsiteX92" fmla="*/ 10997292 w 14030783"/>
                <a:gd name="connsiteY92" fmla="*/ 59466 h 9733350"/>
                <a:gd name="connsiteX93" fmla="*/ 10909980 w 14030783"/>
                <a:gd name="connsiteY93" fmla="*/ 55156 h 9733350"/>
                <a:gd name="connsiteX94" fmla="*/ 10842624 w 14030783"/>
                <a:gd name="connsiteY94" fmla="*/ 74660 h 9733350"/>
                <a:gd name="connsiteX95" fmla="*/ 10750549 w 14030783"/>
                <a:gd name="connsiteY95" fmla="*/ 161066 h 9733350"/>
                <a:gd name="connsiteX96" fmla="*/ 10680360 w 14030783"/>
                <a:gd name="connsiteY96" fmla="*/ 255862 h 9733350"/>
                <a:gd name="connsiteX97" fmla="*/ 10677978 w 14030783"/>
                <a:gd name="connsiteY97" fmla="*/ 335237 h 9733350"/>
                <a:gd name="connsiteX98" fmla="*/ 10765064 w 14030783"/>
                <a:gd name="connsiteY98" fmla="*/ 349751 h 9733350"/>
                <a:gd name="connsiteX99" fmla="*/ 10808607 w 14030783"/>
                <a:gd name="connsiteY99" fmla="*/ 364266 h 9733350"/>
                <a:gd name="connsiteX100" fmla="*/ 10823121 w 14030783"/>
                <a:gd name="connsiteY100" fmla="*/ 422323 h 9733350"/>
                <a:gd name="connsiteX101" fmla="*/ 10837635 w 14030783"/>
                <a:gd name="connsiteY101" fmla="*/ 465866 h 9733350"/>
                <a:gd name="connsiteX102" fmla="*/ 10823121 w 14030783"/>
                <a:gd name="connsiteY102" fmla="*/ 509408 h 9733350"/>
                <a:gd name="connsiteX103" fmla="*/ 10721521 w 14030783"/>
                <a:gd name="connsiteY103" fmla="*/ 567466 h 9733350"/>
                <a:gd name="connsiteX104" fmla="*/ 10677978 w 14030783"/>
                <a:gd name="connsiteY104" fmla="*/ 654551 h 9733350"/>
                <a:gd name="connsiteX105" fmla="*/ 10634435 w 14030783"/>
                <a:gd name="connsiteY105" fmla="*/ 683580 h 9733350"/>
                <a:gd name="connsiteX106" fmla="*/ 10590892 w 14030783"/>
                <a:gd name="connsiteY106" fmla="*/ 814208 h 9733350"/>
                <a:gd name="connsiteX107" fmla="*/ 10576378 w 14030783"/>
                <a:gd name="connsiteY107" fmla="*/ 857751 h 9733350"/>
                <a:gd name="connsiteX108" fmla="*/ 10532835 w 14030783"/>
                <a:gd name="connsiteY108" fmla="*/ 901294 h 9733350"/>
                <a:gd name="connsiteX109" fmla="*/ 10518321 w 14030783"/>
                <a:gd name="connsiteY109" fmla="*/ 944837 h 9733350"/>
                <a:gd name="connsiteX110" fmla="*/ 10489292 w 14030783"/>
                <a:gd name="connsiteY110" fmla="*/ 988380 h 9733350"/>
                <a:gd name="connsiteX111" fmla="*/ 10474778 w 14030783"/>
                <a:gd name="connsiteY111" fmla="*/ 1089980 h 9733350"/>
                <a:gd name="connsiteX112" fmla="*/ 10460264 w 14030783"/>
                <a:gd name="connsiteY112" fmla="*/ 1249637 h 9733350"/>
                <a:gd name="connsiteX113" fmla="*/ 10416721 w 14030783"/>
                <a:gd name="connsiteY113" fmla="*/ 1264151 h 9733350"/>
                <a:gd name="connsiteX114" fmla="*/ 10373178 w 14030783"/>
                <a:gd name="connsiteY114" fmla="*/ 1293180 h 9733350"/>
                <a:gd name="connsiteX115" fmla="*/ 10315121 w 14030783"/>
                <a:gd name="connsiteY115" fmla="*/ 1307694 h 9733350"/>
                <a:gd name="connsiteX116" fmla="*/ 10286092 w 14030783"/>
                <a:gd name="connsiteY116" fmla="*/ 1351237 h 9733350"/>
                <a:gd name="connsiteX117" fmla="*/ 10199007 w 14030783"/>
                <a:gd name="connsiteY117" fmla="*/ 1409294 h 9733350"/>
                <a:gd name="connsiteX118" fmla="*/ 10155464 w 14030783"/>
                <a:gd name="connsiteY118" fmla="*/ 1438323 h 9733350"/>
                <a:gd name="connsiteX119" fmla="*/ 10082892 w 14030783"/>
                <a:gd name="connsiteY119" fmla="*/ 1423808 h 9733350"/>
                <a:gd name="connsiteX120" fmla="*/ 10046720 w 14030783"/>
                <a:gd name="connsiteY120" fmla="*/ 1392172 h 9733350"/>
                <a:gd name="connsiteX121" fmla="*/ 9991271 w 14030783"/>
                <a:gd name="connsiteY121" fmla="*/ 1363143 h 9733350"/>
                <a:gd name="connsiteX122" fmla="*/ 9889897 w 14030783"/>
                <a:gd name="connsiteY122" fmla="*/ 1338877 h 9733350"/>
                <a:gd name="connsiteX123" fmla="*/ 9809956 w 14030783"/>
                <a:gd name="connsiteY123" fmla="*/ 1554891 h 9733350"/>
                <a:gd name="connsiteX124" fmla="*/ 9775258 w 14030783"/>
                <a:gd name="connsiteY124" fmla="*/ 1636761 h 9733350"/>
                <a:gd name="connsiteX125" fmla="*/ 9750765 w 14030783"/>
                <a:gd name="connsiteY125" fmla="*/ 1687219 h 9733350"/>
                <a:gd name="connsiteX126" fmla="*/ 9720717 w 14030783"/>
                <a:gd name="connsiteY126" fmla="*/ 1770337 h 9733350"/>
                <a:gd name="connsiteX127" fmla="*/ 9664586 w 14030783"/>
                <a:gd name="connsiteY127" fmla="*/ 1888493 h 9733350"/>
                <a:gd name="connsiteX128" fmla="*/ 9614354 w 14030783"/>
                <a:gd name="connsiteY128" fmla="*/ 1934416 h 9733350"/>
                <a:gd name="connsiteX129" fmla="*/ 9657442 w 14030783"/>
                <a:gd name="connsiteY129" fmla="*/ 1989866 h 9733350"/>
                <a:gd name="connsiteX130" fmla="*/ 9727860 w 14030783"/>
                <a:gd name="connsiteY130" fmla="*/ 2077518 h 9733350"/>
                <a:gd name="connsiteX131" fmla="*/ 9887063 w 14030783"/>
                <a:gd name="connsiteY131" fmla="*/ 2036017 h 9733350"/>
                <a:gd name="connsiteX132" fmla="*/ 9952264 w 14030783"/>
                <a:gd name="connsiteY132" fmla="*/ 2062437 h 9733350"/>
                <a:gd name="connsiteX133" fmla="*/ 10010321 w 14030783"/>
                <a:gd name="connsiteY133" fmla="*/ 2091466 h 9733350"/>
                <a:gd name="connsiteX134" fmla="*/ 10053864 w 14030783"/>
                <a:gd name="connsiteY134" fmla="*/ 2105980 h 9733350"/>
                <a:gd name="connsiteX135" fmla="*/ 10068378 w 14030783"/>
                <a:gd name="connsiteY135" fmla="*/ 2062437 h 9733350"/>
                <a:gd name="connsiteX136" fmla="*/ 10156485 w 14030783"/>
                <a:gd name="connsiteY136" fmla="*/ 1996556 h 9733350"/>
                <a:gd name="connsiteX137" fmla="*/ 10285865 w 14030783"/>
                <a:gd name="connsiteY137" fmla="*/ 2002452 h 9733350"/>
                <a:gd name="connsiteX138" fmla="*/ 10387692 w 14030783"/>
                <a:gd name="connsiteY138" fmla="*/ 2062437 h 9733350"/>
                <a:gd name="connsiteX139" fmla="*/ 10416721 w 14030783"/>
                <a:gd name="connsiteY139" fmla="*/ 2105980 h 9733350"/>
                <a:gd name="connsiteX140" fmla="*/ 10476933 w 14030783"/>
                <a:gd name="connsiteY140" fmla="*/ 2169253 h 9733350"/>
                <a:gd name="connsiteX141" fmla="*/ 10566399 w 14030783"/>
                <a:gd name="connsiteY141" fmla="*/ 2256566 h 9733350"/>
                <a:gd name="connsiteX142" fmla="*/ 10590892 w 14030783"/>
                <a:gd name="connsiteY142" fmla="*/ 2323694 h 9733350"/>
                <a:gd name="connsiteX143" fmla="*/ 10576378 w 14030783"/>
                <a:gd name="connsiteY143" fmla="*/ 2425294 h 9733350"/>
                <a:gd name="connsiteX144" fmla="*/ 10489292 w 14030783"/>
                <a:gd name="connsiteY144" fmla="*/ 2410780 h 9733350"/>
                <a:gd name="connsiteX145" fmla="*/ 10366035 w 14030783"/>
                <a:gd name="connsiteY145" fmla="*/ 2379937 h 9733350"/>
                <a:gd name="connsiteX146" fmla="*/ 10081191 w 14030783"/>
                <a:gd name="connsiteY146" fmla="*/ 2432438 h 9733350"/>
                <a:gd name="connsiteX147" fmla="*/ 10049554 w 14030783"/>
                <a:gd name="connsiteY147" fmla="*/ 2514762 h 9733350"/>
                <a:gd name="connsiteX148" fmla="*/ 9954417 w 14030783"/>
                <a:gd name="connsiteY148" fmla="*/ 2536873 h 9733350"/>
                <a:gd name="connsiteX149" fmla="*/ 9875498 w 14030783"/>
                <a:gd name="connsiteY149" fmla="*/ 2525193 h 9733350"/>
                <a:gd name="connsiteX150" fmla="*/ 9823336 w 14030783"/>
                <a:gd name="connsiteY150" fmla="*/ 2604001 h 9733350"/>
                <a:gd name="connsiteX151" fmla="*/ 9749064 w 14030783"/>
                <a:gd name="connsiteY151" fmla="*/ 2701066 h 9733350"/>
                <a:gd name="connsiteX152" fmla="*/ 9647464 w 14030783"/>
                <a:gd name="connsiteY152" fmla="*/ 2802666 h 9733350"/>
                <a:gd name="connsiteX153" fmla="*/ 9415235 w 14030783"/>
                <a:gd name="connsiteY153" fmla="*/ 2817180 h 9733350"/>
                <a:gd name="connsiteX154" fmla="*/ 9371692 w 14030783"/>
                <a:gd name="connsiteY154" fmla="*/ 2846208 h 9733350"/>
                <a:gd name="connsiteX155" fmla="*/ 9313635 w 14030783"/>
                <a:gd name="connsiteY155" fmla="*/ 2918780 h 9733350"/>
                <a:gd name="connsiteX156" fmla="*/ 9284607 w 14030783"/>
                <a:gd name="connsiteY156" fmla="*/ 2962323 h 9733350"/>
                <a:gd name="connsiteX157" fmla="*/ 9197521 w 14030783"/>
                <a:gd name="connsiteY157" fmla="*/ 3020380 h 9733350"/>
                <a:gd name="connsiteX158" fmla="*/ 9095921 w 14030783"/>
                <a:gd name="connsiteY158" fmla="*/ 3005866 h 9733350"/>
                <a:gd name="connsiteX159" fmla="*/ 9052378 w 14030783"/>
                <a:gd name="connsiteY159" fmla="*/ 2976837 h 9733350"/>
                <a:gd name="connsiteX160" fmla="*/ 8950778 w 14030783"/>
                <a:gd name="connsiteY160" fmla="*/ 2947808 h 9733350"/>
                <a:gd name="connsiteX161" fmla="*/ 8863692 w 14030783"/>
                <a:gd name="connsiteY161" fmla="*/ 2918780 h 9733350"/>
                <a:gd name="connsiteX162" fmla="*/ 8820149 w 14030783"/>
                <a:gd name="connsiteY162" fmla="*/ 2933294 h 9733350"/>
                <a:gd name="connsiteX163" fmla="*/ 8762092 w 14030783"/>
                <a:gd name="connsiteY163" fmla="*/ 3063923 h 9733350"/>
                <a:gd name="connsiteX164" fmla="*/ 8747578 w 14030783"/>
                <a:gd name="connsiteY164" fmla="*/ 3107466 h 9733350"/>
                <a:gd name="connsiteX165" fmla="*/ 8733064 w 14030783"/>
                <a:gd name="connsiteY165" fmla="*/ 3151008 h 9733350"/>
                <a:gd name="connsiteX166" fmla="*/ 8776607 w 14030783"/>
                <a:gd name="connsiteY166" fmla="*/ 3354208 h 9733350"/>
                <a:gd name="connsiteX167" fmla="*/ 8791121 w 14030783"/>
                <a:gd name="connsiteY167" fmla="*/ 3397751 h 9733350"/>
                <a:gd name="connsiteX168" fmla="*/ 8689521 w 14030783"/>
                <a:gd name="connsiteY168" fmla="*/ 3455808 h 9733350"/>
                <a:gd name="connsiteX169" fmla="*/ 8602435 w 14030783"/>
                <a:gd name="connsiteY169" fmla="*/ 3499351 h 9733350"/>
                <a:gd name="connsiteX170" fmla="*/ 8566035 w 14030783"/>
                <a:gd name="connsiteY170" fmla="*/ 3547430 h 9733350"/>
                <a:gd name="connsiteX171" fmla="*/ 8500835 w 14030783"/>
                <a:gd name="connsiteY171" fmla="*/ 3615466 h 9733350"/>
                <a:gd name="connsiteX172" fmla="*/ 8428490 w 14030783"/>
                <a:gd name="connsiteY172" fmla="*/ 3647782 h 9733350"/>
                <a:gd name="connsiteX173" fmla="*/ 8375423 w 14030783"/>
                <a:gd name="connsiteY173" fmla="*/ 3681347 h 9733350"/>
                <a:gd name="connsiteX174" fmla="*/ 8261010 w 14030783"/>
                <a:gd name="connsiteY174" fmla="*/ 3782493 h 9733350"/>
                <a:gd name="connsiteX175" fmla="*/ 8137751 w 14030783"/>
                <a:gd name="connsiteY175" fmla="*/ 3779205 h 9733350"/>
                <a:gd name="connsiteX176" fmla="*/ 7977641 w 14030783"/>
                <a:gd name="connsiteY176" fmla="*/ 3767526 h 9733350"/>
                <a:gd name="connsiteX177" fmla="*/ 7876721 w 14030783"/>
                <a:gd name="connsiteY177" fmla="*/ 3760608 h 9733350"/>
                <a:gd name="connsiteX178" fmla="*/ 7760607 w 14030783"/>
                <a:gd name="connsiteY178" fmla="*/ 3756073 h 9733350"/>
                <a:gd name="connsiteX179" fmla="*/ 7695632 w 14030783"/>
                <a:gd name="connsiteY179" fmla="*/ 3782720 h 9733350"/>
                <a:gd name="connsiteX180" fmla="*/ 7649709 w 14030783"/>
                <a:gd name="connsiteY180" fmla="*/ 3809141 h 9733350"/>
                <a:gd name="connsiteX181" fmla="*/ 7601403 w 14030783"/>
                <a:gd name="connsiteY181" fmla="*/ 3831025 h 9733350"/>
                <a:gd name="connsiteX182" fmla="*/ 7499349 w 14030783"/>
                <a:gd name="connsiteY182" fmla="*/ 3876723 h 9733350"/>
                <a:gd name="connsiteX183" fmla="*/ 7455807 w 14030783"/>
                <a:gd name="connsiteY183" fmla="*/ 3905751 h 9733350"/>
                <a:gd name="connsiteX184" fmla="*/ 7426778 w 14030783"/>
                <a:gd name="connsiteY184" fmla="*/ 3949294 h 9733350"/>
                <a:gd name="connsiteX185" fmla="*/ 7339692 w 14030783"/>
                <a:gd name="connsiteY185" fmla="*/ 3978323 h 9733350"/>
                <a:gd name="connsiteX186" fmla="*/ 7209064 w 14030783"/>
                <a:gd name="connsiteY186" fmla="*/ 4007351 h 9733350"/>
                <a:gd name="connsiteX187" fmla="*/ 7123678 w 14030783"/>
                <a:gd name="connsiteY187" fmla="*/ 3922874 h 9733350"/>
                <a:gd name="connsiteX188" fmla="*/ 7020378 w 14030783"/>
                <a:gd name="connsiteY188" fmla="*/ 3920266 h 9733350"/>
                <a:gd name="connsiteX189" fmla="*/ 6915604 w 14030783"/>
                <a:gd name="connsiteY189" fmla="*/ 3937275 h 9733350"/>
                <a:gd name="connsiteX190" fmla="*/ 6788149 w 14030783"/>
                <a:gd name="connsiteY190" fmla="*/ 3900536 h 9733350"/>
                <a:gd name="connsiteX191" fmla="*/ 6676571 w 14030783"/>
                <a:gd name="connsiteY191" fmla="*/ 3856312 h 9733350"/>
                <a:gd name="connsiteX192" fmla="*/ 6584722 w 14030783"/>
                <a:gd name="connsiteY192" fmla="*/ 3817758 h 9733350"/>
                <a:gd name="connsiteX193" fmla="*/ 6526892 w 14030783"/>
                <a:gd name="connsiteY193" fmla="*/ 3793719 h 9733350"/>
                <a:gd name="connsiteX194" fmla="*/ 6466680 w 14030783"/>
                <a:gd name="connsiteY194" fmla="*/ 3776824 h 9733350"/>
                <a:gd name="connsiteX195" fmla="*/ 6265635 w 14030783"/>
                <a:gd name="connsiteY195" fmla="*/ 3688037 h 9733350"/>
                <a:gd name="connsiteX196" fmla="*/ 6207578 w 14030783"/>
                <a:gd name="connsiteY196" fmla="*/ 3673523 h 9733350"/>
                <a:gd name="connsiteX197" fmla="*/ 5960835 w 14030783"/>
                <a:gd name="connsiteY197" fmla="*/ 3659008 h 9733350"/>
                <a:gd name="connsiteX198" fmla="*/ 5627007 w 14030783"/>
                <a:gd name="connsiteY198" fmla="*/ 3659008 h 9733350"/>
                <a:gd name="connsiteX199" fmla="*/ 5568949 w 14030783"/>
                <a:gd name="connsiteY199" fmla="*/ 3673523 h 9733350"/>
                <a:gd name="connsiteX200" fmla="*/ 5481864 w 14030783"/>
                <a:gd name="connsiteY200" fmla="*/ 3688037 h 9733350"/>
                <a:gd name="connsiteX201" fmla="*/ 5293178 w 14030783"/>
                <a:gd name="connsiteY201" fmla="*/ 3673523 h 9733350"/>
                <a:gd name="connsiteX202" fmla="*/ 5206092 w 14030783"/>
                <a:gd name="connsiteY202" fmla="*/ 3615466 h 9733350"/>
                <a:gd name="connsiteX203" fmla="*/ 5191578 w 14030783"/>
                <a:gd name="connsiteY203" fmla="*/ 3571923 h 9733350"/>
                <a:gd name="connsiteX204" fmla="*/ 5104492 w 14030783"/>
                <a:gd name="connsiteY204" fmla="*/ 3484837 h 9733350"/>
                <a:gd name="connsiteX205" fmla="*/ 5070701 w 14030783"/>
                <a:gd name="connsiteY205" fmla="*/ 3387773 h 9733350"/>
                <a:gd name="connsiteX206" fmla="*/ 5022623 w 14030783"/>
                <a:gd name="connsiteY206" fmla="*/ 3276648 h 9733350"/>
                <a:gd name="connsiteX207" fmla="*/ 5031921 w 14030783"/>
                <a:gd name="connsiteY207" fmla="*/ 3209066 h 9733350"/>
                <a:gd name="connsiteX208" fmla="*/ 4959349 w 14030783"/>
                <a:gd name="connsiteY208" fmla="*/ 3194551 h 9733350"/>
                <a:gd name="connsiteX209" fmla="*/ 4879408 w 14030783"/>
                <a:gd name="connsiteY209" fmla="*/ 3190016 h 9733350"/>
                <a:gd name="connsiteX210" fmla="*/ 4785178 w 14030783"/>
                <a:gd name="connsiteY210" fmla="*/ 3136494 h 9733350"/>
                <a:gd name="connsiteX211" fmla="*/ 4727121 w 14030783"/>
                <a:gd name="connsiteY211" fmla="*/ 3049408 h 9733350"/>
                <a:gd name="connsiteX212" fmla="*/ 4683578 w 14030783"/>
                <a:gd name="connsiteY212" fmla="*/ 3034894 h 9733350"/>
                <a:gd name="connsiteX213" fmla="*/ 4640035 w 14030783"/>
                <a:gd name="connsiteY213" fmla="*/ 3005866 h 9733350"/>
                <a:gd name="connsiteX214" fmla="*/ 4494892 w 14030783"/>
                <a:gd name="connsiteY214" fmla="*/ 2976837 h 9733350"/>
                <a:gd name="connsiteX215" fmla="*/ 4318113 w 14030783"/>
                <a:gd name="connsiteY215" fmla="*/ 2926151 h 9733350"/>
                <a:gd name="connsiteX216" fmla="*/ 4132035 w 14030783"/>
                <a:gd name="connsiteY216" fmla="*/ 2889751 h 9733350"/>
                <a:gd name="connsiteX217" fmla="*/ 4056856 w 14030783"/>
                <a:gd name="connsiteY217" fmla="*/ 2896442 h 9733350"/>
                <a:gd name="connsiteX218" fmla="*/ 3975213 w 14030783"/>
                <a:gd name="connsiteY218" fmla="*/ 2860269 h 9733350"/>
                <a:gd name="connsiteX219" fmla="*/ 3950948 w 14030783"/>
                <a:gd name="connsiteY219" fmla="*/ 2772843 h 9733350"/>
                <a:gd name="connsiteX220" fmla="*/ 4034292 w 14030783"/>
                <a:gd name="connsiteY220" fmla="*/ 2615681 h 9733350"/>
                <a:gd name="connsiteX221" fmla="*/ 4030435 w 14030783"/>
                <a:gd name="connsiteY221" fmla="*/ 2483351 h 9733350"/>
                <a:gd name="connsiteX222" fmla="*/ 3996871 w 14030783"/>
                <a:gd name="connsiteY222" fmla="*/ 2323467 h 9733350"/>
                <a:gd name="connsiteX223" fmla="*/ 3936433 w 14030783"/>
                <a:gd name="connsiteY223" fmla="*/ 2216651 h 9733350"/>
                <a:gd name="connsiteX224" fmla="*/ 3914321 w 14030783"/>
                <a:gd name="connsiteY224" fmla="*/ 2135008 h 9733350"/>
                <a:gd name="connsiteX225" fmla="*/ 3783466 w 14030783"/>
                <a:gd name="connsiteY225" fmla="*/ 1994628 h 9733350"/>
                <a:gd name="connsiteX226" fmla="*/ 3712823 w 14030783"/>
                <a:gd name="connsiteY226" fmla="*/ 1946549 h 9733350"/>
                <a:gd name="connsiteX227" fmla="*/ 3606913 w 14030783"/>
                <a:gd name="connsiteY227" fmla="*/ 1963445 h 9733350"/>
                <a:gd name="connsiteX228" fmla="*/ 3493407 w 14030783"/>
                <a:gd name="connsiteY228" fmla="*/ 1946323 h 9733350"/>
                <a:gd name="connsiteX229" fmla="*/ 3464378 w 14030783"/>
                <a:gd name="connsiteY229" fmla="*/ 1902780 h 9733350"/>
                <a:gd name="connsiteX230" fmla="*/ 3406321 w 14030783"/>
                <a:gd name="connsiteY230" fmla="*/ 1844723 h 9733350"/>
                <a:gd name="connsiteX231" fmla="*/ 3322524 w 14030783"/>
                <a:gd name="connsiteY231" fmla="*/ 1751741 h 9733350"/>
                <a:gd name="connsiteX232" fmla="*/ 3297577 w 14030783"/>
                <a:gd name="connsiteY232" fmla="*/ 1636080 h 9733350"/>
                <a:gd name="connsiteX233" fmla="*/ 3261178 w 14030783"/>
                <a:gd name="connsiteY233" fmla="*/ 1583466 h 9733350"/>
                <a:gd name="connsiteX234" fmla="*/ 3133158 w 14030783"/>
                <a:gd name="connsiteY234" fmla="*/ 1564642 h 9733350"/>
                <a:gd name="connsiteX235" fmla="*/ 3066255 w 14030783"/>
                <a:gd name="connsiteY235" fmla="*/ 1612949 h 9733350"/>
                <a:gd name="connsiteX236" fmla="*/ 3031557 w 14030783"/>
                <a:gd name="connsiteY236" fmla="*/ 1709558 h 9733350"/>
                <a:gd name="connsiteX237" fmla="*/ 3014435 w 14030783"/>
                <a:gd name="connsiteY237" fmla="*/ 1772151 h 9733350"/>
                <a:gd name="connsiteX238" fmla="*/ 2949235 w 14030783"/>
                <a:gd name="connsiteY238" fmla="*/ 1803335 h 9733350"/>
                <a:gd name="connsiteX239" fmla="*/ 2829379 w 14030783"/>
                <a:gd name="connsiteY239" fmla="*/ 1815581 h 9733350"/>
                <a:gd name="connsiteX240" fmla="*/ 2804998 w 14030783"/>
                <a:gd name="connsiteY240" fmla="*/ 1837580 h 9733350"/>
                <a:gd name="connsiteX241" fmla="*/ 2772682 w 14030783"/>
                <a:gd name="connsiteY241" fmla="*/ 1873751 h 9733350"/>
                <a:gd name="connsiteX242" fmla="*/ 2757942 w 14030783"/>
                <a:gd name="connsiteY242" fmla="*/ 1994174 h 9733350"/>
                <a:gd name="connsiteX243" fmla="*/ 2772001 w 14030783"/>
                <a:gd name="connsiteY243" fmla="*/ 2135236 h 9733350"/>
                <a:gd name="connsiteX244" fmla="*/ 2771547 w 14030783"/>
                <a:gd name="connsiteY244" fmla="*/ 2250895 h 9733350"/>
                <a:gd name="connsiteX245" fmla="*/ 2695121 w 14030783"/>
                <a:gd name="connsiteY245" fmla="*/ 2323694 h 9733350"/>
                <a:gd name="connsiteX246" fmla="*/ 2457904 w 14030783"/>
                <a:gd name="connsiteY246" fmla="*/ 2315643 h 9733350"/>
                <a:gd name="connsiteX247" fmla="*/ 2317749 w 14030783"/>
                <a:gd name="connsiteY247" fmla="*/ 2280151 h 9733350"/>
                <a:gd name="connsiteX248" fmla="*/ 2274207 w 14030783"/>
                <a:gd name="connsiteY248" fmla="*/ 2265637 h 9733350"/>
                <a:gd name="connsiteX249" fmla="*/ 2143578 w 14030783"/>
                <a:gd name="connsiteY249" fmla="*/ 2280151 h 9733350"/>
                <a:gd name="connsiteX250" fmla="*/ 2129064 w 14030783"/>
                <a:gd name="connsiteY250" fmla="*/ 2352723 h 9733350"/>
                <a:gd name="connsiteX251" fmla="*/ 2099808 w 14030783"/>
                <a:gd name="connsiteY251" fmla="*/ 2459086 h 9733350"/>
                <a:gd name="connsiteX252" fmla="*/ 2070553 w 14030783"/>
                <a:gd name="connsiteY252" fmla="*/ 2556376 h 9733350"/>
                <a:gd name="connsiteX253" fmla="*/ 2027464 w 14030783"/>
                <a:gd name="connsiteY253" fmla="*/ 2642782 h 9733350"/>
                <a:gd name="connsiteX254" fmla="*/ 2025309 w 14030783"/>
                <a:gd name="connsiteY254" fmla="*/ 2776018 h 9733350"/>
                <a:gd name="connsiteX255" fmla="*/ 2085295 w 14030783"/>
                <a:gd name="connsiteY255" fmla="*/ 2848136 h 9733350"/>
                <a:gd name="connsiteX256" fmla="*/ 2020093 w 14030783"/>
                <a:gd name="connsiteY256" fmla="*/ 2899276 h 9733350"/>
                <a:gd name="connsiteX257" fmla="*/ 1918493 w 14030783"/>
                <a:gd name="connsiteY257" fmla="*/ 2841899 h 9733350"/>
                <a:gd name="connsiteX258" fmla="*/ 1817348 w 14030783"/>
                <a:gd name="connsiteY258" fmla="*/ 2858568 h 9733350"/>
                <a:gd name="connsiteX259" fmla="*/ 1621064 w 14030783"/>
                <a:gd name="connsiteY259" fmla="*/ 2904266 h 9733350"/>
                <a:gd name="connsiteX260" fmla="*/ 1582510 w 14030783"/>
                <a:gd name="connsiteY260" fmla="*/ 2928758 h 9733350"/>
                <a:gd name="connsiteX261" fmla="*/ 1512773 w 14030783"/>
                <a:gd name="connsiteY261" fmla="*/ 2950643 h 9733350"/>
                <a:gd name="connsiteX262" fmla="*/ 1517309 w 14030783"/>
                <a:gd name="connsiteY262" fmla="*/ 3008473 h 9733350"/>
                <a:gd name="connsiteX263" fmla="*/ 1549173 w 14030783"/>
                <a:gd name="connsiteY263" fmla="*/ 3102476 h 9733350"/>
                <a:gd name="connsiteX264" fmla="*/ 1592716 w 14030783"/>
                <a:gd name="connsiteY264" fmla="*/ 3186726 h 9733350"/>
                <a:gd name="connsiteX265" fmla="*/ 1641135 w 14030783"/>
                <a:gd name="connsiteY265" fmla="*/ 3375300 h 9733350"/>
                <a:gd name="connsiteX266" fmla="*/ 1679235 w 14030783"/>
                <a:gd name="connsiteY266" fmla="*/ 3511031 h 9733350"/>
                <a:gd name="connsiteX267" fmla="*/ 1611766 w 14030783"/>
                <a:gd name="connsiteY267" fmla="*/ 3571696 h 9733350"/>
                <a:gd name="connsiteX268" fmla="*/ 1603941 w 14030783"/>
                <a:gd name="connsiteY268" fmla="*/ 3624537 h 9733350"/>
                <a:gd name="connsiteX269" fmla="*/ 1562554 w 14030783"/>
                <a:gd name="connsiteY269" fmla="*/ 3672956 h 9733350"/>
                <a:gd name="connsiteX270" fmla="*/ 1524454 w 14030783"/>
                <a:gd name="connsiteY270" fmla="*/ 3749156 h 9733350"/>
                <a:gd name="connsiteX271" fmla="*/ 1548492 w 14030783"/>
                <a:gd name="connsiteY271" fmla="*/ 3847694 h 9733350"/>
                <a:gd name="connsiteX272" fmla="*/ 1504949 w 14030783"/>
                <a:gd name="connsiteY272" fmla="*/ 3862208 h 9733350"/>
                <a:gd name="connsiteX273" fmla="*/ 1446892 w 14030783"/>
                <a:gd name="connsiteY273" fmla="*/ 3876723 h 9733350"/>
                <a:gd name="connsiteX274" fmla="*/ 1427615 w 14030783"/>
                <a:gd name="connsiteY274" fmla="*/ 3908360 h 9733350"/>
                <a:gd name="connsiteX275" fmla="*/ 1374548 w 14030783"/>
                <a:gd name="connsiteY275" fmla="*/ 3935233 h 9733350"/>
                <a:gd name="connsiteX276" fmla="*/ 1333386 w 14030783"/>
                <a:gd name="connsiteY276" fmla="*/ 3976168 h 9733350"/>
                <a:gd name="connsiteX277" fmla="*/ 1200149 w 14030783"/>
                <a:gd name="connsiteY277" fmla="*/ 4036380 h 9733350"/>
                <a:gd name="connsiteX278" fmla="*/ 1132114 w 14030783"/>
                <a:gd name="connsiteY278" fmla="*/ 4084458 h 9733350"/>
                <a:gd name="connsiteX279" fmla="*/ 1102858 w 14030783"/>
                <a:gd name="connsiteY279" fmla="*/ 4115642 h 9733350"/>
                <a:gd name="connsiteX280" fmla="*/ 1052398 w 14030783"/>
                <a:gd name="connsiteY280" fmla="*/ 4149660 h 9733350"/>
                <a:gd name="connsiteX281" fmla="*/ 996269 w 14030783"/>
                <a:gd name="connsiteY281" fmla="*/ 4178914 h 9733350"/>
                <a:gd name="connsiteX282" fmla="*/ 870857 w 14030783"/>
                <a:gd name="connsiteY282" fmla="*/ 4198645 h 9733350"/>
                <a:gd name="connsiteX283" fmla="*/ 759958 w 14030783"/>
                <a:gd name="connsiteY283" fmla="*/ 4199552 h 9733350"/>
                <a:gd name="connsiteX284" fmla="*/ 716642 w 14030783"/>
                <a:gd name="connsiteY284" fmla="*/ 4302854 h 9733350"/>
                <a:gd name="connsiteX285" fmla="*/ 648607 w 14030783"/>
                <a:gd name="connsiteY285" fmla="*/ 4384723 h 9733350"/>
                <a:gd name="connsiteX286" fmla="*/ 561521 w 14030783"/>
                <a:gd name="connsiteY286" fmla="*/ 4428266 h 9733350"/>
                <a:gd name="connsiteX287" fmla="*/ 474435 w 14030783"/>
                <a:gd name="connsiteY287" fmla="*/ 4413751 h 9733350"/>
                <a:gd name="connsiteX288" fmla="*/ 459921 w 14030783"/>
                <a:gd name="connsiteY288" fmla="*/ 4370208 h 9733350"/>
                <a:gd name="connsiteX289" fmla="*/ 416378 w 14030783"/>
                <a:gd name="connsiteY289" fmla="*/ 4341180 h 9733350"/>
                <a:gd name="connsiteX290" fmla="*/ 358321 w 14030783"/>
                <a:gd name="connsiteY290" fmla="*/ 4355694 h 9733350"/>
                <a:gd name="connsiteX291" fmla="*/ 300264 w 14030783"/>
                <a:gd name="connsiteY291" fmla="*/ 4399237 h 9733350"/>
                <a:gd name="connsiteX292" fmla="*/ 169635 w 14030783"/>
                <a:gd name="connsiteY292" fmla="*/ 4471808 h 9733350"/>
                <a:gd name="connsiteX293" fmla="*/ 103980 w 14030783"/>
                <a:gd name="connsiteY293" fmla="*/ 4546761 h 9733350"/>
                <a:gd name="connsiteX294" fmla="*/ 72571 w 14030783"/>
                <a:gd name="connsiteY294" fmla="*/ 4638610 h 9733350"/>
                <a:gd name="connsiteX295" fmla="*/ 453 w 14030783"/>
                <a:gd name="connsiteY295" fmla="*/ 4711181 h 9733350"/>
                <a:gd name="connsiteX296" fmla="*/ 52840 w 14030783"/>
                <a:gd name="connsiteY296" fmla="*/ 4780237 h 9733350"/>
                <a:gd name="connsiteX297" fmla="*/ 53521 w 14030783"/>
                <a:gd name="connsiteY297" fmla="*/ 4849180 h 9733350"/>
                <a:gd name="connsiteX298" fmla="*/ 111578 w 14030783"/>
                <a:gd name="connsiteY298" fmla="*/ 4863694 h 9733350"/>
                <a:gd name="connsiteX299" fmla="*/ 155121 w 14030783"/>
                <a:gd name="connsiteY299" fmla="*/ 4878208 h 9733350"/>
                <a:gd name="connsiteX300" fmla="*/ 256721 w 14030783"/>
                <a:gd name="connsiteY300" fmla="*/ 4979808 h 9733350"/>
                <a:gd name="connsiteX301" fmla="*/ 319086 w 14030783"/>
                <a:gd name="connsiteY301" fmla="*/ 5093542 h 9733350"/>
                <a:gd name="connsiteX302" fmla="*/ 304572 w 14030783"/>
                <a:gd name="connsiteY302" fmla="*/ 5289598 h 9733350"/>
                <a:gd name="connsiteX303" fmla="*/ 242207 w 14030783"/>
                <a:gd name="connsiteY303" fmla="*/ 5386208 h 9733350"/>
                <a:gd name="connsiteX304" fmla="*/ 300264 w 14030783"/>
                <a:gd name="connsiteY304" fmla="*/ 5415237 h 9733350"/>
                <a:gd name="connsiteX305" fmla="*/ 358321 w 14030783"/>
                <a:gd name="connsiteY305" fmla="*/ 5429751 h 9733350"/>
                <a:gd name="connsiteX306" fmla="*/ 401864 w 14030783"/>
                <a:gd name="connsiteY306" fmla="*/ 5458780 h 9733350"/>
                <a:gd name="connsiteX307" fmla="*/ 445407 w 14030783"/>
                <a:gd name="connsiteY307" fmla="*/ 5473294 h 9733350"/>
                <a:gd name="connsiteX308" fmla="*/ 567985 w 14030783"/>
                <a:gd name="connsiteY308" fmla="*/ 5517518 h 9733350"/>
                <a:gd name="connsiteX309" fmla="*/ 573201 w 14030783"/>
                <a:gd name="connsiteY309" fmla="*/ 5642703 h 9733350"/>
                <a:gd name="connsiteX310" fmla="*/ 587715 w 14030783"/>
                <a:gd name="connsiteY310" fmla="*/ 5734551 h 9733350"/>
                <a:gd name="connsiteX311" fmla="*/ 715282 w 14030783"/>
                <a:gd name="connsiteY311" fmla="*/ 5706656 h 9733350"/>
                <a:gd name="connsiteX312" fmla="*/ 754742 w 14030783"/>
                <a:gd name="connsiteY312" fmla="*/ 5759725 h 9733350"/>
                <a:gd name="connsiteX313" fmla="*/ 822778 w 14030783"/>
                <a:gd name="connsiteY313" fmla="*/ 5807123 h 9733350"/>
                <a:gd name="connsiteX314" fmla="*/ 982435 w 14030783"/>
                <a:gd name="connsiteY314" fmla="*/ 5821637 h 9733350"/>
                <a:gd name="connsiteX315" fmla="*/ 1061470 w 14030783"/>
                <a:gd name="connsiteY315" fmla="*/ 5851119 h 9733350"/>
                <a:gd name="connsiteX316" fmla="*/ 1064304 w 14030783"/>
                <a:gd name="connsiteY316" fmla="*/ 5920856 h 9733350"/>
                <a:gd name="connsiteX317" fmla="*/ 1069295 w 14030783"/>
                <a:gd name="connsiteY317" fmla="*/ 6020074 h 9733350"/>
                <a:gd name="connsiteX318" fmla="*/ 1156607 w 14030783"/>
                <a:gd name="connsiteY318" fmla="*/ 6082894 h 9733350"/>
                <a:gd name="connsiteX319" fmla="*/ 1214890 w 14030783"/>
                <a:gd name="connsiteY319" fmla="*/ 6111356 h 9733350"/>
                <a:gd name="connsiteX320" fmla="*/ 1229178 w 14030783"/>
                <a:gd name="connsiteY320" fmla="*/ 6184494 h 9733350"/>
                <a:gd name="connsiteX321" fmla="*/ 1185635 w 14030783"/>
                <a:gd name="connsiteY321" fmla="*/ 6213523 h 9733350"/>
                <a:gd name="connsiteX322" fmla="*/ 1207520 w 14030783"/>
                <a:gd name="connsiteY322" fmla="*/ 6383612 h 9733350"/>
                <a:gd name="connsiteX323" fmla="*/ 1265123 w 14030783"/>
                <a:gd name="connsiteY323" fmla="*/ 6472398 h 9733350"/>
                <a:gd name="connsiteX324" fmla="*/ 1313203 w 14030783"/>
                <a:gd name="connsiteY324" fmla="*/ 6564247 h 9733350"/>
                <a:gd name="connsiteX325" fmla="*/ 1265350 w 14030783"/>
                <a:gd name="connsiteY325" fmla="*/ 6646343 h 9733350"/>
                <a:gd name="connsiteX326" fmla="*/ 1163977 w 14030783"/>
                <a:gd name="connsiteY326" fmla="*/ 6605862 h 9733350"/>
                <a:gd name="connsiteX327" fmla="*/ 1142092 w 14030783"/>
                <a:gd name="connsiteY327" fmla="*/ 6677980 h 9733350"/>
                <a:gd name="connsiteX328" fmla="*/ 1176790 w 14030783"/>
                <a:gd name="connsiteY328" fmla="*/ 6763818 h 9733350"/>
                <a:gd name="connsiteX329" fmla="*/ 1173729 w 14030783"/>
                <a:gd name="connsiteY329" fmla="*/ 6866438 h 9733350"/>
                <a:gd name="connsiteX330" fmla="*/ 1188697 w 14030783"/>
                <a:gd name="connsiteY330" fmla="*/ 6950463 h 9733350"/>
                <a:gd name="connsiteX331" fmla="*/ 1248909 w 14030783"/>
                <a:gd name="connsiteY331" fmla="*/ 7016798 h 9733350"/>
                <a:gd name="connsiteX332" fmla="*/ 1405503 w 14030783"/>
                <a:gd name="connsiteY332" fmla="*/ 7099348 h 9733350"/>
                <a:gd name="connsiteX333" fmla="*/ 1487827 w 14030783"/>
                <a:gd name="connsiteY333" fmla="*/ 7152416 h 9733350"/>
                <a:gd name="connsiteX334" fmla="*/ 1569470 w 14030783"/>
                <a:gd name="connsiteY334" fmla="*/ 7207864 h 9733350"/>
                <a:gd name="connsiteX335" fmla="*/ 1650092 w 14030783"/>
                <a:gd name="connsiteY335" fmla="*/ 7258551 h 9733350"/>
                <a:gd name="connsiteX336" fmla="*/ 1693635 w 14030783"/>
                <a:gd name="connsiteY336" fmla="*/ 7273066 h 9733350"/>
                <a:gd name="connsiteX337" fmla="*/ 1780721 w 14030783"/>
                <a:gd name="connsiteY337" fmla="*/ 7316608 h 9733350"/>
                <a:gd name="connsiteX338" fmla="*/ 1853292 w 14030783"/>
                <a:gd name="connsiteY338" fmla="*/ 7244037 h 9733350"/>
                <a:gd name="connsiteX339" fmla="*/ 1968726 w 14030783"/>
                <a:gd name="connsiteY339" fmla="*/ 7246645 h 9733350"/>
                <a:gd name="connsiteX340" fmla="*/ 1995827 w 14030783"/>
                <a:gd name="connsiteY340" fmla="*/ 7314681 h 9733350"/>
                <a:gd name="connsiteX341" fmla="*/ 2082914 w 14030783"/>
                <a:gd name="connsiteY341" fmla="*/ 7343710 h 9733350"/>
                <a:gd name="connsiteX342" fmla="*/ 2172607 w 14030783"/>
                <a:gd name="connsiteY342" fmla="*/ 7384644 h 9733350"/>
                <a:gd name="connsiteX343" fmla="*/ 2224540 w 14030783"/>
                <a:gd name="connsiteY343" fmla="*/ 7418662 h 9733350"/>
                <a:gd name="connsiteX344" fmla="*/ 2249714 w 14030783"/>
                <a:gd name="connsiteY344" fmla="*/ 7435785 h 9733350"/>
                <a:gd name="connsiteX345" fmla="*/ 2262301 w 14030783"/>
                <a:gd name="connsiteY345" fmla="*/ 7467421 h 9733350"/>
                <a:gd name="connsiteX346" fmla="*/ 2298359 w 14030783"/>
                <a:gd name="connsiteY346" fmla="*/ 7497243 h 9733350"/>
                <a:gd name="connsiteX347" fmla="*/ 2324893 w 14030783"/>
                <a:gd name="connsiteY347" fmla="*/ 7512892 h 9733350"/>
                <a:gd name="connsiteX348" fmla="*/ 2450986 w 14030783"/>
                <a:gd name="connsiteY348" fmla="*/ 7491687 h 9733350"/>
                <a:gd name="connsiteX349" fmla="*/ 2482623 w 14030783"/>
                <a:gd name="connsiteY349" fmla="*/ 7614037 h 9733350"/>
                <a:gd name="connsiteX350" fmla="*/ 2535464 w 14030783"/>
                <a:gd name="connsiteY350" fmla="*/ 7650437 h 9733350"/>
                <a:gd name="connsiteX351" fmla="*/ 2622549 w 14030783"/>
                <a:gd name="connsiteY351" fmla="*/ 7679466 h 9733350"/>
                <a:gd name="connsiteX352" fmla="*/ 2682760 w 14030783"/>
                <a:gd name="connsiteY352" fmla="*/ 7737069 h 9733350"/>
                <a:gd name="connsiteX353" fmla="*/ 2791278 w 14030783"/>
                <a:gd name="connsiteY353" fmla="*/ 7739905 h 9733350"/>
                <a:gd name="connsiteX354" fmla="*/ 2847408 w 14030783"/>
                <a:gd name="connsiteY354" fmla="*/ 7809868 h 9733350"/>
                <a:gd name="connsiteX355" fmla="*/ 2927349 w 14030783"/>
                <a:gd name="connsiteY355" fmla="*/ 7802950 h 9733350"/>
                <a:gd name="connsiteX356" fmla="*/ 3007065 w 14030783"/>
                <a:gd name="connsiteY356" fmla="*/ 7834133 h 9733350"/>
                <a:gd name="connsiteX357" fmla="*/ 3145064 w 14030783"/>
                <a:gd name="connsiteY357" fmla="*/ 7839123 h 9733350"/>
                <a:gd name="connsiteX358" fmla="*/ 3254035 w 14030783"/>
                <a:gd name="connsiteY358" fmla="*/ 7877223 h 9733350"/>
                <a:gd name="connsiteX359" fmla="*/ 3367314 w 14030783"/>
                <a:gd name="connsiteY359" fmla="*/ 7838669 h 9733350"/>
                <a:gd name="connsiteX360" fmla="*/ 3456780 w 14030783"/>
                <a:gd name="connsiteY360" fmla="*/ 7815311 h 9733350"/>
                <a:gd name="connsiteX361" fmla="*/ 3480820 w 14030783"/>
                <a:gd name="connsiteY361" fmla="*/ 7873367 h 9733350"/>
                <a:gd name="connsiteX362" fmla="*/ 3490571 w 14030783"/>
                <a:gd name="connsiteY362" fmla="*/ 7919292 h 9733350"/>
                <a:gd name="connsiteX363" fmla="*/ 3512229 w 14030783"/>
                <a:gd name="connsiteY363" fmla="*/ 7977348 h 9733350"/>
                <a:gd name="connsiteX364" fmla="*/ 3546247 w 14030783"/>
                <a:gd name="connsiteY364" fmla="*/ 8018283 h 9733350"/>
                <a:gd name="connsiteX365" fmla="*/ 3609521 w 14030783"/>
                <a:gd name="connsiteY365" fmla="*/ 8013294 h 9733350"/>
                <a:gd name="connsiteX366" fmla="*/ 3624035 w 14030783"/>
                <a:gd name="connsiteY366" fmla="*/ 7897180 h 9733350"/>
                <a:gd name="connsiteX367" fmla="*/ 3703977 w 14030783"/>
                <a:gd name="connsiteY367" fmla="*/ 7829825 h 9733350"/>
                <a:gd name="connsiteX368" fmla="*/ 3747973 w 14030783"/>
                <a:gd name="connsiteY368" fmla="*/ 7782426 h 9733350"/>
                <a:gd name="connsiteX369" fmla="*/ 3882004 w 14030783"/>
                <a:gd name="connsiteY369" fmla="*/ 7837422 h 9733350"/>
                <a:gd name="connsiteX370" fmla="*/ 4030435 w 14030783"/>
                <a:gd name="connsiteY370" fmla="*/ 7868151 h 9733350"/>
                <a:gd name="connsiteX371" fmla="*/ 4110377 w 14030783"/>
                <a:gd name="connsiteY371" fmla="*/ 7830051 h 9733350"/>
                <a:gd name="connsiteX372" fmla="*/ 4146323 w 14030783"/>
                <a:gd name="connsiteY372" fmla="*/ 7916683 h 9733350"/>
                <a:gd name="connsiteX373" fmla="*/ 4196555 w 14030783"/>
                <a:gd name="connsiteY373" fmla="*/ 7957845 h 9733350"/>
                <a:gd name="connsiteX374" fmla="*/ 4261757 w 14030783"/>
                <a:gd name="connsiteY374" fmla="*/ 8023500 h 9733350"/>
                <a:gd name="connsiteX375" fmla="*/ 4252685 w 14030783"/>
                <a:gd name="connsiteY375" fmla="*/ 8088474 h 9733350"/>
                <a:gd name="connsiteX376" fmla="*/ 4277178 w 14030783"/>
                <a:gd name="connsiteY376" fmla="*/ 8143923 h 9733350"/>
                <a:gd name="connsiteX377" fmla="*/ 4436835 w 14030783"/>
                <a:gd name="connsiteY377" fmla="*/ 8114894 h 9733350"/>
                <a:gd name="connsiteX378" fmla="*/ 4565310 w 14030783"/>
                <a:gd name="connsiteY378" fmla="*/ 8074186 h 9733350"/>
                <a:gd name="connsiteX379" fmla="*/ 4639128 w 14030783"/>
                <a:gd name="connsiteY379" fmla="*/ 8078268 h 9733350"/>
                <a:gd name="connsiteX380" fmla="*/ 4712607 w 14030783"/>
                <a:gd name="connsiteY380" fmla="*/ 8042323 h 9733350"/>
                <a:gd name="connsiteX381" fmla="*/ 4741635 w 14030783"/>
                <a:gd name="connsiteY381" fmla="*/ 7998780 h 9733350"/>
                <a:gd name="connsiteX382" fmla="*/ 4756149 w 14030783"/>
                <a:gd name="connsiteY382" fmla="*/ 7955237 h 9733350"/>
                <a:gd name="connsiteX383" fmla="*/ 4843235 w 14030783"/>
                <a:gd name="connsiteY383" fmla="*/ 7926208 h 9733350"/>
                <a:gd name="connsiteX384" fmla="*/ 4877480 w 14030783"/>
                <a:gd name="connsiteY384" fmla="*/ 7899788 h 9733350"/>
                <a:gd name="connsiteX385" fmla="*/ 4933609 w 14030783"/>
                <a:gd name="connsiteY385" fmla="*/ 7870760 h 9733350"/>
                <a:gd name="connsiteX386" fmla="*/ 4986224 w 14030783"/>
                <a:gd name="connsiteY386" fmla="*/ 7834360 h 9733350"/>
                <a:gd name="connsiteX387" fmla="*/ 5104492 w 14030783"/>
                <a:gd name="connsiteY387" fmla="*/ 7762242 h 9733350"/>
                <a:gd name="connsiteX388" fmla="*/ 5249635 w 14030783"/>
                <a:gd name="connsiteY388" fmla="*/ 7810094 h 9733350"/>
                <a:gd name="connsiteX389" fmla="*/ 5336721 w 14030783"/>
                <a:gd name="connsiteY389" fmla="*/ 7868151 h 9733350"/>
                <a:gd name="connsiteX390" fmla="*/ 5423807 w 14030783"/>
                <a:gd name="connsiteY390" fmla="*/ 7853637 h 9733350"/>
                <a:gd name="connsiteX391" fmla="*/ 5467349 w 14030783"/>
                <a:gd name="connsiteY391" fmla="*/ 7824608 h 9733350"/>
                <a:gd name="connsiteX392" fmla="*/ 5553754 w 14030783"/>
                <a:gd name="connsiteY392" fmla="*/ 7707700 h 9733350"/>
                <a:gd name="connsiteX393" fmla="*/ 5602741 w 14030783"/>
                <a:gd name="connsiteY393" fmla="*/ 7784127 h 9733350"/>
                <a:gd name="connsiteX394" fmla="*/ 5641521 w 14030783"/>
                <a:gd name="connsiteY394" fmla="*/ 7839123 h 9733350"/>
                <a:gd name="connsiteX395" fmla="*/ 5656035 w 14030783"/>
                <a:gd name="connsiteY395" fmla="*/ 7882666 h 9733350"/>
                <a:gd name="connsiteX396" fmla="*/ 5745276 w 14030783"/>
                <a:gd name="connsiteY396" fmla="*/ 7945712 h 9733350"/>
                <a:gd name="connsiteX397" fmla="*/ 5770222 w 14030783"/>
                <a:gd name="connsiteY397" fmla="*/ 7985400 h 9733350"/>
                <a:gd name="connsiteX398" fmla="*/ 5766480 w 14030783"/>
                <a:gd name="connsiteY398" fmla="*/ 8064435 h 9733350"/>
                <a:gd name="connsiteX399" fmla="*/ 5771016 w 14030783"/>
                <a:gd name="connsiteY399" fmla="*/ 8127026 h 9733350"/>
                <a:gd name="connsiteX400" fmla="*/ 5778386 w 14030783"/>
                <a:gd name="connsiteY400" fmla="*/ 8206742 h 9733350"/>
                <a:gd name="connsiteX401" fmla="*/ 5776458 w 14030783"/>
                <a:gd name="connsiteY401" fmla="*/ 8296210 h 9733350"/>
                <a:gd name="connsiteX402" fmla="*/ 5730989 w 14030783"/>
                <a:gd name="connsiteY402" fmla="*/ 8373317 h 9733350"/>
                <a:gd name="connsiteX403" fmla="*/ 5641521 w 14030783"/>
                <a:gd name="connsiteY403" fmla="*/ 8419694 h 9733350"/>
                <a:gd name="connsiteX404" fmla="*/ 5612492 w 14030783"/>
                <a:gd name="connsiteY404" fmla="*/ 8463237 h 9733350"/>
                <a:gd name="connsiteX405" fmla="*/ 5597978 w 14030783"/>
                <a:gd name="connsiteY405" fmla="*/ 8506780 h 9733350"/>
                <a:gd name="connsiteX406" fmla="*/ 5510892 w 14030783"/>
                <a:gd name="connsiteY406" fmla="*/ 8593866 h 9733350"/>
                <a:gd name="connsiteX407" fmla="*/ 5496378 w 14030783"/>
                <a:gd name="connsiteY407" fmla="*/ 8637408 h 9733350"/>
                <a:gd name="connsiteX408" fmla="*/ 5558744 w 14030783"/>
                <a:gd name="connsiteY408" fmla="*/ 8763501 h 9733350"/>
                <a:gd name="connsiteX409" fmla="*/ 5516109 w 14030783"/>
                <a:gd name="connsiteY409" fmla="*/ 8857277 h 9733350"/>
                <a:gd name="connsiteX410" fmla="*/ 5658303 w 14030783"/>
                <a:gd name="connsiteY410" fmla="*/ 8835506 h 9733350"/>
                <a:gd name="connsiteX411" fmla="*/ 5750491 w 14030783"/>
                <a:gd name="connsiteY411" fmla="*/ 8809426 h 9733350"/>
                <a:gd name="connsiteX412" fmla="*/ 5815692 w 14030783"/>
                <a:gd name="connsiteY412" fmla="*/ 8795591 h 9733350"/>
                <a:gd name="connsiteX413" fmla="*/ 5787798 w 14030783"/>
                <a:gd name="connsiteY413" fmla="*/ 8867482 h 9733350"/>
                <a:gd name="connsiteX414" fmla="*/ 5786890 w 14030783"/>
                <a:gd name="connsiteY414" fmla="*/ 8898666 h 9733350"/>
                <a:gd name="connsiteX415" fmla="*/ 5786664 w 14030783"/>
                <a:gd name="connsiteY415" fmla="*/ 8942208 h 9733350"/>
                <a:gd name="connsiteX416" fmla="*/ 5815692 w 14030783"/>
                <a:gd name="connsiteY416" fmla="*/ 9029294 h 9733350"/>
                <a:gd name="connsiteX417" fmla="*/ 5868760 w 14030783"/>
                <a:gd name="connsiteY417" fmla="*/ 9075899 h 9733350"/>
                <a:gd name="connsiteX418" fmla="*/ 5921828 w 14030783"/>
                <a:gd name="connsiteY418" fmla="*/ 9109463 h 9733350"/>
                <a:gd name="connsiteX419" fmla="*/ 5946321 w 14030783"/>
                <a:gd name="connsiteY419" fmla="*/ 9159923 h 9733350"/>
                <a:gd name="connsiteX420" fmla="*/ 5902778 w 14030783"/>
                <a:gd name="connsiteY420" fmla="*/ 9261523 h 9733350"/>
                <a:gd name="connsiteX421" fmla="*/ 6062435 w 14030783"/>
                <a:gd name="connsiteY421" fmla="*/ 9348608 h 9733350"/>
                <a:gd name="connsiteX422" fmla="*/ 6076949 w 14030783"/>
                <a:gd name="connsiteY422" fmla="*/ 9392151 h 9733350"/>
                <a:gd name="connsiteX423" fmla="*/ 6105978 w 14030783"/>
                <a:gd name="connsiteY423" fmla="*/ 9435694 h 9733350"/>
                <a:gd name="connsiteX424" fmla="*/ 6172653 w 14030783"/>
                <a:gd name="connsiteY424" fmla="*/ 9466537 h 9733350"/>
                <a:gd name="connsiteX425" fmla="*/ 6308384 w 14030783"/>
                <a:gd name="connsiteY425" fmla="*/ 9402243 h 9733350"/>
                <a:gd name="connsiteX426" fmla="*/ 6338207 w 14030783"/>
                <a:gd name="connsiteY426" fmla="*/ 9435694 h 9733350"/>
                <a:gd name="connsiteX427" fmla="*/ 6352721 w 14030783"/>
                <a:gd name="connsiteY427" fmla="*/ 9479237 h 9733350"/>
                <a:gd name="connsiteX428" fmla="*/ 6386739 w 14030783"/>
                <a:gd name="connsiteY428" fmla="*/ 9522326 h 9733350"/>
                <a:gd name="connsiteX429" fmla="*/ 6444569 w 14030783"/>
                <a:gd name="connsiteY429" fmla="*/ 9551355 h 9733350"/>
                <a:gd name="connsiteX430" fmla="*/ 6469061 w 14030783"/>
                <a:gd name="connsiteY430" fmla="*/ 9505885 h 9733350"/>
                <a:gd name="connsiteX431" fmla="*/ 6468835 w 14030783"/>
                <a:gd name="connsiteY431" fmla="*/ 9377637 h 9733350"/>
                <a:gd name="connsiteX432" fmla="*/ 6439807 w 14030783"/>
                <a:gd name="connsiteY432" fmla="*/ 9276037 h 9733350"/>
                <a:gd name="connsiteX433" fmla="*/ 6483349 w 14030783"/>
                <a:gd name="connsiteY433" fmla="*/ 9232494 h 9733350"/>
                <a:gd name="connsiteX434" fmla="*/ 6526892 w 14030783"/>
                <a:gd name="connsiteY434" fmla="*/ 9217980 h 9733350"/>
                <a:gd name="connsiteX435" fmla="*/ 6596516 w 14030783"/>
                <a:gd name="connsiteY435" fmla="*/ 9221268 h 9733350"/>
                <a:gd name="connsiteX436" fmla="*/ 6675097 w 14030783"/>
                <a:gd name="connsiteY436" fmla="*/ 9164118 h 9733350"/>
                <a:gd name="connsiteX437" fmla="*/ 6776243 w 14030783"/>
                <a:gd name="connsiteY437" fmla="*/ 9220135 h 9733350"/>
                <a:gd name="connsiteX438" fmla="*/ 6802664 w 14030783"/>
                <a:gd name="connsiteY438" fmla="*/ 9159923 h 9733350"/>
                <a:gd name="connsiteX439" fmla="*/ 6867638 w 14030783"/>
                <a:gd name="connsiteY439" fmla="*/ 9177045 h 9733350"/>
                <a:gd name="connsiteX440" fmla="*/ 6909027 w 14030783"/>
                <a:gd name="connsiteY440" fmla="*/ 9201311 h 9733350"/>
                <a:gd name="connsiteX441" fmla="*/ 6991349 w 14030783"/>
                <a:gd name="connsiteY441" fmla="*/ 9203466 h 9733350"/>
                <a:gd name="connsiteX442" fmla="*/ 7063921 w 14030783"/>
                <a:gd name="connsiteY442" fmla="*/ 9116380 h 9733350"/>
                <a:gd name="connsiteX443" fmla="*/ 7141028 w 14030783"/>
                <a:gd name="connsiteY443" fmla="*/ 9135204 h 9733350"/>
                <a:gd name="connsiteX444" fmla="*/ 7209064 w 14030783"/>
                <a:gd name="connsiteY444" fmla="*/ 9072837 h 9733350"/>
                <a:gd name="connsiteX445" fmla="*/ 7235939 w 14030783"/>
                <a:gd name="connsiteY445" fmla="*/ 9044036 h 9733350"/>
                <a:gd name="connsiteX446" fmla="*/ 7275172 w 14030783"/>
                <a:gd name="connsiteY446" fmla="*/ 9018862 h 9733350"/>
                <a:gd name="connsiteX447" fmla="*/ 7310436 w 14030783"/>
                <a:gd name="connsiteY447" fmla="*/ 9059004 h 9733350"/>
                <a:gd name="connsiteX448" fmla="*/ 7346609 w 14030783"/>
                <a:gd name="connsiteY448" fmla="*/ 9104927 h 9733350"/>
                <a:gd name="connsiteX449" fmla="*/ 7382328 w 14030783"/>
                <a:gd name="connsiteY449" fmla="*/ 9154593 h 9733350"/>
                <a:gd name="connsiteX450" fmla="*/ 7499349 w 14030783"/>
                <a:gd name="connsiteY450" fmla="*/ 9159923 h 9733350"/>
                <a:gd name="connsiteX451" fmla="*/ 7586435 w 14030783"/>
                <a:gd name="connsiteY451" fmla="*/ 9174437 h 9733350"/>
                <a:gd name="connsiteX452" fmla="*/ 7600949 w 14030783"/>
                <a:gd name="connsiteY452" fmla="*/ 9348608 h 9733350"/>
                <a:gd name="connsiteX453" fmla="*/ 7673521 w 14030783"/>
                <a:gd name="connsiteY453" fmla="*/ 9363123 h 9733350"/>
                <a:gd name="connsiteX454" fmla="*/ 7760607 w 14030783"/>
                <a:gd name="connsiteY454" fmla="*/ 9392151 h 9733350"/>
                <a:gd name="connsiteX455" fmla="*/ 7847692 w 14030783"/>
                <a:gd name="connsiteY455" fmla="*/ 9421180 h 9733350"/>
                <a:gd name="connsiteX456" fmla="*/ 7891235 w 14030783"/>
                <a:gd name="connsiteY456" fmla="*/ 9435694 h 9733350"/>
                <a:gd name="connsiteX457" fmla="*/ 7934778 w 14030783"/>
                <a:gd name="connsiteY457" fmla="*/ 9392151 h 9733350"/>
                <a:gd name="connsiteX458" fmla="*/ 7978321 w 14030783"/>
                <a:gd name="connsiteY458" fmla="*/ 9377637 h 9733350"/>
                <a:gd name="connsiteX459" fmla="*/ 8001453 w 14030783"/>
                <a:gd name="connsiteY459" fmla="*/ 9342712 h 9733350"/>
                <a:gd name="connsiteX460" fmla="*/ 8044315 w 14030783"/>
                <a:gd name="connsiteY460" fmla="*/ 9330806 h 9733350"/>
                <a:gd name="connsiteX461" fmla="*/ 8103847 w 14030783"/>
                <a:gd name="connsiteY461" fmla="*/ 9392719 h 9733350"/>
                <a:gd name="connsiteX462" fmla="*/ 8207942 w 14030783"/>
                <a:gd name="connsiteY462" fmla="*/ 9432632 h 9733350"/>
                <a:gd name="connsiteX463" fmla="*/ 8253866 w 14030783"/>
                <a:gd name="connsiteY463" fmla="*/ 9387956 h 9733350"/>
                <a:gd name="connsiteX464" fmla="*/ 8294347 w 14030783"/>
                <a:gd name="connsiteY464" fmla="*/ 9397141 h 9733350"/>
                <a:gd name="connsiteX465" fmla="*/ 8337890 w 14030783"/>
                <a:gd name="connsiteY465" fmla="*/ 9433540 h 9733350"/>
                <a:gd name="connsiteX466" fmla="*/ 8356259 w 14030783"/>
                <a:gd name="connsiteY466" fmla="*/ 9480825 h 9733350"/>
                <a:gd name="connsiteX467" fmla="*/ 8333808 w 14030783"/>
                <a:gd name="connsiteY467" fmla="*/ 9514956 h 9733350"/>
                <a:gd name="connsiteX468" fmla="*/ 8315778 w 14030783"/>
                <a:gd name="connsiteY468" fmla="*/ 9599887 h 9733350"/>
                <a:gd name="connsiteX469" fmla="*/ 8348095 w 14030783"/>
                <a:gd name="connsiteY469" fmla="*/ 9680736 h 9733350"/>
                <a:gd name="connsiteX470" fmla="*/ 8389257 w 14030783"/>
                <a:gd name="connsiteY470" fmla="*/ 9733350 h 9733350"/>
                <a:gd name="connsiteX471" fmla="*/ 8428264 w 14030783"/>
                <a:gd name="connsiteY471" fmla="*/ 9725980 h 9733350"/>
                <a:gd name="connsiteX472" fmla="*/ 8425202 w 14030783"/>
                <a:gd name="connsiteY472" fmla="*/ 9677901 h 9733350"/>
                <a:gd name="connsiteX473" fmla="*/ 8399235 w 14030783"/>
                <a:gd name="connsiteY473" fmla="*/ 9638894 h 9733350"/>
                <a:gd name="connsiteX474" fmla="*/ 8389937 w 14030783"/>
                <a:gd name="connsiteY474" fmla="*/ 9566776 h 9733350"/>
                <a:gd name="connsiteX475" fmla="*/ 8409214 w 14030783"/>
                <a:gd name="connsiteY475" fmla="*/ 9523007 h 9733350"/>
                <a:gd name="connsiteX476" fmla="*/ 8434841 w 14030783"/>
                <a:gd name="connsiteY476" fmla="*/ 9471300 h 9733350"/>
                <a:gd name="connsiteX477" fmla="*/ 8468178 w 14030783"/>
                <a:gd name="connsiteY477" fmla="*/ 9478443 h 9733350"/>
                <a:gd name="connsiteX478" fmla="*/ 8534853 w 14030783"/>
                <a:gd name="connsiteY478" fmla="*/ 9468918 h 9733350"/>
                <a:gd name="connsiteX479" fmla="*/ 8592684 w 14030783"/>
                <a:gd name="connsiteY479" fmla="*/ 9448508 h 9733350"/>
                <a:gd name="connsiteX480" fmla="*/ 8675007 w 14030783"/>
                <a:gd name="connsiteY480" fmla="*/ 9423788 h 9733350"/>
                <a:gd name="connsiteX481" fmla="*/ 8734991 w 14030783"/>
                <a:gd name="connsiteY481" fmla="*/ 9411200 h 9733350"/>
                <a:gd name="connsiteX482" fmla="*/ 8730116 w 14030783"/>
                <a:gd name="connsiteY482" fmla="*/ 9371287 h 9733350"/>
                <a:gd name="connsiteX483" fmla="*/ 8753928 w 14030783"/>
                <a:gd name="connsiteY483" fmla="*/ 9352237 h 9733350"/>
                <a:gd name="connsiteX484" fmla="*/ 8782503 w 14030783"/>
                <a:gd name="connsiteY484" fmla="*/ 9354618 h 9733350"/>
                <a:gd name="connsiteX485" fmla="*/ 8849178 w 14030783"/>
                <a:gd name="connsiteY485" fmla="*/ 9377637 h 9733350"/>
                <a:gd name="connsiteX486" fmla="*/ 8894876 w 14030783"/>
                <a:gd name="connsiteY486" fmla="*/ 9307900 h 9733350"/>
                <a:gd name="connsiteX487" fmla="*/ 8942047 w 14030783"/>
                <a:gd name="connsiteY487" fmla="*/ 9309375 h 9733350"/>
                <a:gd name="connsiteX488" fmla="*/ 8980147 w 14030783"/>
                <a:gd name="connsiteY488" fmla="*/ 9352237 h 9733350"/>
                <a:gd name="connsiteX489" fmla="*/ 9023009 w 14030783"/>
                <a:gd name="connsiteY489" fmla="*/ 9316518 h 9733350"/>
                <a:gd name="connsiteX490" fmla="*/ 9064511 w 14030783"/>
                <a:gd name="connsiteY490" fmla="*/ 9259595 h 9733350"/>
                <a:gd name="connsiteX491" fmla="*/ 9124723 w 14030783"/>
                <a:gd name="connsiteY491" fmla="*/ 9273429 h 9733350"/>
                <a:gd name="connsiteX492" fmla="*/ 9163503 w 14030783"/>
                <a:gd name="connsiteY492" fmla="*/ 9233175 h 9733350"/>
                <a:gd name="connsiteX493" fmla="*/ 9168266 w 14030783"/>
                <a:gd name="connsiteY493" fmla="*/ 9181581 h 9733350"/>
                <a:gd name="connsiteX494" fmla="*/ 9199222 w 14030783"/>
                <a:gd name="connsiteY494" fmla="*/ 9128400 h 9733350"/>
                <a:gd name="connsiteX495" fmla="*/ 9242084 w 14030783"/>
                <a:gd name="connsiteY495" fmla="*/ 9152212 h 9733350"/>
                <a:gd name="connsiteX496" fmla="*/ 9285174 w 14030783"/>
                <a:gd name="connsiteY496" fmla="*/ 9192013 h 9733350"/>
                <a:gd name="connsiteX497" fmla="*/ 9344478 w 14030783"/>
                <a:gd name="connsiteY497" fmla="*/ 9154593 h 9733350"/>
                <a:gd name="connsiteX498" fmla="*/ 9438367 w 14030783"/>
                <a:gd name="connsiteY498" fmla="*/ 9127266 h 9733350"/>
                <a:gd name="connsiteX499" fmla="*/ 9496878 w 14030783"/>
                <a:gd name="connsiteY499" fmla="*/ 9126018 h 9733350"/>
                <a:gd name="connsiteX500" fmla="*/ 9557316 w 14030783"/>
                <a:gd name="connsiteY500" fmla="*/ 9100844 h 9733350"/>
                <a:gd name="connsiteX501" fmla="*/ 9613446 w 14030783"/>
                <a:gd name="connsiteY501" fmla="*/ 9121369 h 9733350"/>
                <a:gd name="connsiteX502" fmla="*/ 9691007 w 14030783"/>
                <a:gd name="connsiteY502" fmla="*/ 9101866 h 9733350"/>
                <a:gd name="connsiteX503" fmla="*/ 9792153 w 14030783"/>
                <a:gd name="connsiteY503" fmla="*/ 9090300 h 9733350"/>
                <a:gd name="connsiteX504" fmla="*/ 9854973 w 14030783"/>
                <a:gd name="connsiteY504" fmla="*/ 9046189 h 9733350"/>
                <a:gd name="connsiteX505" fmla="*/ 9842159 w 14030783"/>
                <a:gd name="connsiteY505" fmla="*/ 9004575 h 9733350"/>
                <a:gd name="connsiteX506" fmla="*/ 9858034 w 14030783"/>
                <a:gd name="connsiteY506" fmla="*/ 8976906 h 9733350"/>
                <a:gd name="connsiteX507" fmla="*/ 9911216 w 14030783"/>
                <a:gd name="connsiteY507" fmla="*/ 8976000 h 9733350"/>
                <a:gd name="connsiteX508" fmla="*/ 9932534 w 14030783"/>
                <a:gd name="connsiteY508" fmla="*/ 8926673 h 9733350"/>
                <a:gd name="connsiteX509" fmla="*/ 9981519 w 14030783"/>
                <a:gd name="connsiteY509" fmla="*/ 8899345 h 9733350"/>
                <a:gd name="connsiteX510" fmla="*/ 10063162 w 14030783"/>
                <a:gd name="connsiteY510" fmla="*/ 8846279 h 9733350"/>
                <a:gd name="connsiteX511" fmla="*/ 10140723 w 14030783"/>
                <a:gd name="connsiteY511" fmla="*/ 8797973 h 9733350"/>
                <a:gd name="connsiteX512" fmla="*/ 10169524 w 14030783"/>
                <a:gd name="connsiteY512" fmla="*/ 8763955 h 9733350"/>
                <a:gd name="connsiteX513" fmla="*/ 10138795 w 14030783"/>
                <a:gd name="connsiteY513" fmla="*/ 8714969 h 9733350"/>
                <a:gd name="connsiteX514" fmla="*/ 10178256 w 14030783"/>
                <a:gd name="connsiteY514" fmla="*/ 8678797 h 9733350"/>
                <a:gd name="connsiteX515" fmla="*/ 10238467 w 14030783"/>
                <a:gd name="connsiteY515" fmla="*/ 8659520 h 9733350"/>
                <a:gd name="connsiteX516" fmla="*/ 10291535 w 14030783"/>
                <a:gd name="connsiteY516" fmla="*/ 8637862 h 9733350"/>
                <a:gd name="connsiteX517" fmla="*/ 10332470 w 14030783"/>
                <a:gd name="connsiteY517" fmla="*/ 8606225 h 9733350"/>
                <a:gd name="connsiteX518" fmla="*/ 10389847 w 14030783"/>
                <a:gd name="connsiteY518" fmla="*/ 8528325 h 9733350"/>
                <a:gd name="connsiteX519" fmla="*/ 10402207 w 14030783"/>
                <a:gd name="connsiteY519" fmla="*/ 8521294 h 9733350"/>
                <a:gd name="connsiteX520" fmla="*/ 10436905 w 14030783"/>
                <a:gd name="connsiteY520" fmla="*/ 8475597 h 9733350"/>
                <a:gd name="connsiteX521" fmla="*/ 10475232 w 14030783"/>
                <a:gd name="connsiteY521" fmla="*/ 8439198 h 9733350"/>
                <a:gd name="connsiteX522" fmla="*/ 10518321 w 14030783"/>
                <a:gd name="connsiteY522" fmla="*/ 8390666 h 9733350"/>
                <a:gd name="connsiteX523" fmla="*/ 10533516 w 14030783"/>
                <a:gd name="connsiteY523" fmla="*/ 8303580 h 9733350"/>
                <a:gd name="connsiteX524" fmla="*/ 10538052 w 14030783"/>
                <a:gd name="connsiteY524" fmla="*/ 8243142 h 9733350"/>
                <a:gd name="connsiteX525" fmla="*/ 10520816 w 14030783"/>
                <a:gd name="connsiteY525" fmla="*/ 8166375 h 9733350"/>
                <a:gd name="connsiteX526" fmla="*/ 10561864 w 14030783"/>
                <a:gd name="connsiteY526" fmla="*/ 8112966 h 9733350"/>
                <a:gd name="connsiteX527" fmla="*/ 10605407 w 14030783"/>
                <a:gd name="connsiteY527" fmla="*/ 8114894 h 9733350"/>
                <a:gd name="connsiteX528" fmla="*/ 10666072 w 14030783"/>
                <a:gd name="connsiteY528" fmla="*/ 8097999 h 9733350"/>
                <a:gd name="connsiteX529" fmla="*/ 10693627 w 14030783"/>
                <a:gd name="connsiteY529" fmla="*/ 8020892 h 9733350"/>
                <a:gd name="connsiteX530" fmla="*/ 10735128 w 14030783"/>
                <a:gd name="connsiteY530" fmla="*/ 7990162 h 9733350"/>
                <a:gd name="connsiteX531" fmla="*/ 10813823 w 14030783"/>
                <a:gd name="connsiteY531" fmla="*/ 7890263 h 9733350"/>
                <a:gd name="connsiteX532" fmla="*/ 10845233 w 14030783"/>
                <a:gd name="connsiteY532" fmla="*/ 7800569 h 9733350"/>
                <a:gd name="connsiteX533" fmla="*/ 10886394 w 14030783"/>
                <a:gd name="connsiteY533" fmla="*/ 7740811 h 9733350"/>
                <a:gd name="connsiteX534" fmla="*/ 10942297 w 14030783"/>
                <a:gd name="connsiteY534" fmla="*/ 7725843 h 9733350"/>
                <a:gd name="connsiteX535" fmla="*/ 10997292 w 14030783"/>
                <a:gd name="connsiteY535" fmla="*/ 7723008 h 9733350"/>
                <a:gd name="connsiteX536" fmla="*/ 10990829 w 14030783"/>
                <a:gd name="connsiteY536" fmla="*/ 7701351 h 9733350"/>
                <a:gd name="connsiteX537" fmla="*/ 10982778 w 14030783"/>
                <a:gd name="connsiteY537" fmla="*/ 7648055 h 9733350"/>
                <a:gd name="connsiteX538" fmla="*/ 10989695 w 14030783"/>
                <a:gd name="connsiteY538" fmla="*/ 7599750 h 9733350"/>
                <a:gd name="connsiteX539" fmla="*/ 10956584 w 14030783"/>
                <a:gd name="connsiteY539" fmla="*/ 7502913 h 9733350"/>
                <a:gd name="connsiteX540" fmla="*/ 10954430 w 14030783"/>
                <a:gd name="connsiteY540" fmla="*/ 7449844 h 9733350"/>
                <a:gd name="connsiteX541" fmla="*/ 11002735 w 14030783"/>
                <a:gd name="connsiteY541" fmla="*/ 7397004 h 9733350"/>
                <a:gd name="connsiteX542" fmla="*/ 11063741 w 14030783"/>
                <a:gd name="connsiteY542" fmla="*/ 7368656 h 9733350"/>
                <a:gd name="connsiteX543" fmla="*/ 11055349 w 14030783"/>
                <a:gd name="connsiteY543" fmla="*/ 7331123 h 9733350"/>
                <a:gd name="connsiteX544" fmla="*/ 11013734 w 14030783"/>
                <a:gd name="connsiteY544" fmla="*/ 7302321 h 9733350"/>
                <a:gd name="connsiteX545" fmla="*/ 10951368 w 14030783"/>
                <a:gd name="connsiteY545" fmla="*/ 7234966 h 9733350"/>
                <a:gd name="connsiteX546" fmla="*/ 10890703 w 14030783"/>
                <a:gd name="connsiteY546" fmla="*/ 7265694 h 9733350"/>
                <a:gd name="connsiteX547" fmla="*/ 10820966 w 14030783"/>
                <a:gd name="connsiteY547" fmla="*/ 7258324 h 9733350"/>
                <a:gd name="connsiteX548" fmla="*/ 10823121 w 14030783"/>
                <a:gd name="connsiteY548" fmla="*/ 7200494 h 9733350"/>
                <a:gd name="connsiteX549" fmla="*/ 10869045 w 14030783"/>
                <a:gd name="connsiteY549" fmla="*/ 7128376 h 9733350"/>
                <a:gd name="connsiteX550" fmla="*/ 10916103 w 14030783"/>
                <a:gd name="connsiteY550" fmla="*/ 7111481 h 9733350"/>
                <a:gd name="connsiteX551" fmla="*/ 10956130 w 14030783"/>
                <a:gd name="connsiteY551" fmla="*/ 7082680 h 9733350"/>
                <a:gd name="connsiteX552" fmla="*/ 11012486 w 14030783"/>
                <a:gd name="connsiteY552" fmla="*/ 7070092 h 9733350"/>
                <a:gd name="connsiteX553" fmla="*/ 11072244 w 14030783"/>
                <a:gd name="connsiteY553" fmla="*/ 7050362 h 9733350"/>
                <a:gd name="connsiteX554" fmla="*/ 10968491 w 14030783"/>
                <a:gd name="connsiteY554" fmla="*/ 6949443 h 9733350"/>
                <a:gd name="connsiteX555" fmla="*/ 10942070 w 14030783"/>
                <a:gd name="connsiteY555" fmla="*/ 6874942 h 9733350"/>
                <a:gd name="connsiteX556" fmla="*/ 11036527 w 14030783"/>
                <a:gd name="connsiteY556" fmla="*/ 6881406 h 9733350"/>
                <a:gd name="connsiteX557" fmla="*/ 11084378 w 14030783"/>
                <a:gd name="connsiteY557" fmla="*/ 6852151 h 9733350"/>
                <a:gd name="connsiteX558" fmla="*/ 11026321 w 14030783"/>
                <a:gd name="connsiteY558" fmla="*/ 6783889 h 9733350"/>
                <a:gd name="connsiteX559" fmla="*/ 10953749 w 14030783"/>
                <a:gd name="connsiteY559" fmla="*/ 6736037 h 9733350"/>
                <a:gd name="connsiteX560" fmla="*/ 10948307 w 14030783"/>
                <a:gd name="connsiteY560" fmla="*/ 6688185 h 9733350"/>
                <a:gd name="connsiteX561" fmla="*/ 10895692 w 14030783"/>
                <a:gd name="connsiteY561" fmla="*/ 6663466 h 9733350"/>
                <a:gd name="connsiteX562" fmla="*/ 10852603 w 14030783"/>
                <a:gd name="connsiteY562" fmla="*/ 6628994 h 9733350"/>
                <a:gd name="connsiteX563" fmla="*/ 10842851 w 14030783"/>
                <a:gd name="connsiteY563" fmla="*/ 6552113 h 9733350"/>
                <a:gd name="connsiteX564" fmla="*/ 10832646 w 14030783"/>
                <a:gd name="connsiteY564" fmla="*/ 6489521 h 9733350"/>
                <a:gd name="connsiteX565" fmla="*/ 10779578 w 14030783"/>
                <a:gd name="connsiteY565" fmla="*/ 6363201 h 9733350"/>
                <a:gd name="connsiteX566" fmla="*/ 10750549 w 14030783"/>
                <a:gd name="connsiteY566" fmla="*/ 6242551 h 9733350"/>
                <a:gd name="connsiteX567" fmla="*/ 10707007 w 14030783"/>
                <a:gd name="connsiteY567" fmla="*/ 6213523 h 9733350"/>
                <a:gd name="connsiteX568" fmla="*/ 10658021 w 14030783"/>
                <a:gd name="connsiteY568" fmla="*/ 6151156 h 9733350"/>
                <a:gd name="connsiteX569" fmla="*/ 10547349 w 14030783"/>
                <a:gd name="connsiteY569" fmla="*/ 6068154 h 9733350"/>
                <a:gd name="connsiteX570" fmla="*/ 10465027 w 14030783"/>
                <a:gd name="connsiteY570" fmla="*/ 6001024 h 9733350"/>
                <a:gd name="connsiteX571" fmla="*/ 10480221 w 14030783"/>
                <a:gd name="connsiteY571" fmla="*/ 5880828 h 9733350"/>
                <a:gd name="connsiteX572" fmla="*/ 10547803 w 14030783"/>
                <a:gd name="connsiteY572" fmla="*/ 5817555 h 9733350"/>
                <a:gd name="connsiteX573" fmla="*/ 10634435 w 14030783"/>
                <a:gd name="connsiteY573" fmla="*/ 5720037 h 9733350"/>
                <a:gd name="connsiteX574" fmla="*/ 10668453 w 14030783"/>
                <a:gd name="connsiteY574" fmla="*/ 5632725 h 9733350"/>
                <a:gd name="connsiteX575" fmla="*/ 10711996 w 14030783"/>
                <a:gd name="connsiteY575" fmla="*/ 5600068 h 9733350"/>
                <a:gd name="connsiteX576" fmla="*/ 10789103 w 14030783"/>
                <a:gd name="connsiteY576" fmla="*/ 5622519 h 9733350"/>
                <a:gd name="connsiteX577" fmla="*/ 10799989 w 14030783"/>
                <a:gd name="connsiteY577" fmla="*/ 5555390 h 9733350"/>
                <a:gd name="connsiteX578" fmla="*/ 10853057 w 14030783"/>
                <a:gd name="connsiteY578" fmla="*/ 5497787 h 9733350"/>
                <a:gd name="connsiteX579" fmla="*/ 10929936 w 14030783"/>
                <a:gd name="connsiteY579" fmla="*/ 5463769 h 9733350"/>
                <a:gd name="connsiteX580" fmla="*/ 10997292 w 14030783"/>
                <a:gd name="connsiteY580" fmla="*/ 5458780 h 9733350"/>
                <a:gd name="connsiteX581" fmla="*/ 11027909 w 14030783"/>
                <a:gd name="connsiteY581" fmla="*/ 5429978 h 9733350"/>
                <a:gd name="connsiteX582" fmla="*/ 11090501 w 14030783"/>
                <a:gd name="connsiteY582" fmla="*/ 5391198 h 9733350"/>
                <a:gd name="connsiteX583" fmla="*/ 11200492 w 14030783"/>
                <a:gd name="connsiteY583" fmla="*/ 5357180 h 9733350"/>
                <a:gd name="connsiteX584" fmla="*/ 11244035 w 14030783"/>
                <a:gd name="connsiteY584" fmla="*/ 5328151 h 9733350"/>
                <a:gd name="connsiteX585" fmla="*/ 11200492 w 14030783"/>
                <a:gd name="connsiteY585" fmla="*/ 5299123 h 9733350"/>
                <a:gd name="connsiteX586" fmla="*/ 10910207 w 14030783"/>
                <a:gd name="connsiteY586" fmla="*/ 5255580 h 9733350"/>
                <a:gd name="connsiteX587" fmla="*/ 10866664 w 14030783"/>
                <a:gd name="connsiteY587" fmla="*/ 5212037 h 9733350"/>
                <a:gd name="connsiteX588" fmla="*/ 10721521 w 14030783"/>
                <a:gd name="connsiteY588" fmla="*/ 5270094 h 9733350"/>
                <a:gd name="connsiteX589" fmla="*/ 10663464 w 14030783"/>
                <a:gd name="connsiteY589" fmla="*/ 5299123 h 9733350"/>
                <a:gd name="connsiteX590" fmla="*/ 10576378 w 14030783"/>
                <a:gd name="connsiteY590" fmla="*/ 5385529 h 9733350"/>
                <a:gd name="connsiteX591" fmla="*/ 10479087 w 14030783"/>
                <a:gd name="connsiteY591" fmla="*/ 5356726 h 9733350"/>
                <a:gd name="connsiteX592" fmla="*/ 10407422 w 14030783"/>
                <a:gd name="connsiteY592" fmla="*/ 5312956 h 9733350"/>
                <a:gd name="connsiteX593" fmla="*/ 10387692 w 14030783"/>
                <a:gd name="connsiteY593" fmla="*/ 5241066 h 9733350"/>
                <a:gd name="connsiteX594" fmla="*/ 10402207 w 14030783"/>
                <a:gd name="connsiteY594" fmla="*/ 5183008 h 9733350"/>
                <a:gd name="connsiteX595" fmla="*/ 10431235 w 14030783"/>
                <a:gd name="connsiteY595" fmla="*/ 5139466 h 9733350"/>
                <a:gd name="connsiteX596" fmla="*/ 10387692 w 14030783"/>
                <a:gd name="connsiteY596" fmla="*/ 5110437 h 9733350"/>
                <a:gd name="connsiteX597" fmla="*/ 10329635 w 14030783"/>
                <a:gd name="connsiteY597" fmla="*/ 5095923 h 9733350"/>
                <a:gd name="connsiteX598" fmla="*/ 10242549 w 14030783"/>
                <a:gd name="connsiteY598" fmla="*/ 5066894 h 9733350"/>
                <a:gd name="connsiteX599" fmla="*/ 10199007 w 14030783"/>
                <a:gd name="connsiteY599" fmla="*/ 5052380 h 9733350"/>
                <a:gd name="connsiteX600" fmla="*/ 10112602 w 14030783"/>
                <a:gd name="connsiteY600" fmla="*/ 5023351 h 9733350"/>
                <a:gd name="connsiteX601" fmla="*/ 10083346 w 14030783"/>
                <a:gd name="connsiteY601" fmla="*/ 4916988 h 9733350"/>
                <a:gd name="connsiteX602" fmla="*/ 10088789 w 14030783"/>
                <a:gd name="connsiteY602" fmla="*/ 4863921 h 9733350"/>
                <a:gd name="connsiteX603" fmla="*/ 10141403 w 14030783"/>
                <a:gd name="connsiteY603" fmla="*/ 4753704 h 9733350"/>
                <a:gd name="connsiteX604" fmla="*/ 10227809 w 14030783"/>
                <a:gd name="connsiteY604" fmla="*/ 4748487 h 9733350"/>
                <a:gd name="connsiteX605" fmla="*/ 10301060 w 14030783"/>
                <a:gd name="connsiteY605" fmla="*/ 4786813 h 9733350"/>
                <a:gd name="connsiteX606" fmla="*/ 10350727 w 14030783"/>
                <a:gd name="connsiteY606" fmla="*/ 4757785 h 9733350"/>
                <a:gd name="connsiteX607" fmla="*/ 10404021 w 14030783"/>
                <a:gd name="connsiteY607" fmla="*/ 4748033 h 9733350"/>
                <a:gd name="connsiteX608" fmla="*/ 10461851 w 14030783"/>
                <a:gd name="connsiteY608" fmla="*/ 4694286 h 9733350"/>
                <a:gd name="connsiteX609" fmla="*/ 10486117 w 14030783"/>
                <a:gd name="connsiteY609" fmla="*/ 4602437 h 9733350"/>
                <a:gd name="connsiteX610" fmla="*/ 10530341 w 14030783"/>
                <a:gd name="connsiteY610" fmla="*/ 4527825 h 9733350"/>
                <a:gd name="connsiteX611" fmla="*/ 10634435 w 14030783"/>
                <a:gd name="connsiteY611" fmla="*/ 4515351 h 9733350"/>
                <a:gd name="connsiteX612" fmla="*/ 10677978 w 14030783"/>
                <a:gd name="connsiteY612" fmla="*/ 4486323 h 9733350"/>
                <a:gd name="connsiteX613" fmla="*/ 10750549 w 14030783"/>
                <a:gd name="connsiteY613" fmla="*/ 4399237 h 9733350"/>
                <a:gd name="connsiteX614" fmla="*/ 10794092 w 14030783"/>
                <a:gd name="connsiteY614" fmla="*/ 4355694 h 9733350"/>
                <a:gd name="connsiteX615" fmla="*/ 10814503 w 14030783"/>
                <a:gd name="connsiteY615" fmla="*/ 4297637 h 9733350"/>
                <a:gd name="connsiteX616" fmla="*/ 10887528 w 14030783"/>
                <a:gd name="connsiteY616" fmla="*/ 4246837 h 9733350"/>
                <a:gd name="connsiteX617" fmla="*/ 11016116 w 14030783"/>
                <a:gd name="connsiteY617" fmla="*/ 4227787 h 9733350"/>
                <a:gd name="connsiteX618" fmla="*/ 11142209 w 14030783"/>
                <a:gd name="connsiteY618" fmla="*/ 4303306 h 9733350"/>
                <a:gd name="connsiteX619" fmla="*/ 11165794 w 14030783"/>
                <a:gd name="connsiteY619" fmla="*/ 4428493 h 9733350"/>
                <a:gd name="connsiteX620" fmla="*/ 11117489 w 14030783"/>
                <a:gd name="connsiteY620" fmla="*/ 4500837 h 9733350"/>
                <a:gd name="connsiteX621" fmla="*/ 11087553 w 14030783"/>
                <a:gd name="connsiteY621" fmla="*/ 4546875 h 9733350"/>
                <a:gd name="connsiteX622" fmla="*/ 11088687 w 14030783"/>
                <a:gd name="connsiteY622" fmla="*/ 4572955 h 9733350"/>
                <a:gd name="connsiteX623" fmla="*/ 11026321 w 14030783"/>
                <a:gd name="connsiteY623" fmla="*/ 4587923 h 9733350"/>
                <a:gd name="connsiteX624" fmla="*/ 11011807 w 14030783"/>
                <a:gd name="connsiteY624" fmla="*/ 4645980 h 9733350"/>
                <a:gd name="connsiteX625" fmla="*/ 11098892 w 14030783"/>
                <a:gd name="connsiteY625" fmla="*/ 4660494 h 9733350"/>
                <a:gd name="connsiteX626" fmla="*/ 11055349 w 14030783"/>
                <a:gd name="connsiteY626" fmla="*/ 4704037 h 9733350"/>
                <a:gd name="connsiteX627" fmla="*/ 11040835 w 14030783"/>
                <a:gd name="connsiteY627" fmla="*/ 4747580 h 9733350"/>
                <a:gd name="connsiteX628" fmla="*/ 11055349 w 14030783"/>
                <a:gd name="connsiteY628" fmla="*/ 4776608 h 9733350"/>
                <a:gd name="connsiteX629" fmla="*/ 11098892 w 14030783"/>
                <a:gd name="connsiteY629" fmla="*/ 4733066 h 9733350"/>
                <a:gd name="connsiteX630" fmla="*/ 11229521 w 14030783"/>
                <a:gd name="connsiteY630" fmla="*/ 4645980 h 9733350"/>
                <a:gd name="connsiteX631" fmla="*/ 11287578 w 14030783"/>
                <a:gd name="connsiteY631" fmla="*/ 4631466 h 9733350"/>
                <a:gd name="connsiteX632" fmla="*/ 11374664 w 14030783"/>
                <a:gd name="connsiteY632" fmla="*/ 4587923 h 9733350"/>
                <a:gd name="connsiteX633" fmla="*/ 11461749 w 14030783"/>
                <a:gd name="connsiteY633" fmla="*/ 4544380 h 9733350"/>
                <a:gd name="connsiteX634" fmla="*/ 11577864 w 14030783"/>
                <a:gd name="connsiteY634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18092 w 14030783"/>
                <a:gd name="connsiteY71" fmla="*/ 1148037 h 9733350"/>
                <a:gd name="connsiteX72" fmla="*/ 12274549 w 14030783"/>
                <a:gd name="connsiteY72" fmla="*/ 1017408 h 9733350"/>
                <a:gd name="connsiteX73" fmla="*/ 12231007 w 14030783"/>
                <a:gd name="connsiteY73" fmla="*/ 973866 h 9733350"/>
                <a:gd name="connsiteX74" fmla="*/ 12201978 w 14030783"/>
                <a:gd name="connsiteY74" fmla="*/ 785180 h 9733350"/>
                <a:gd name="connsiteX75" fmla="*/ 12187464 w 14030783"/>
                <a:gd name="connsiteY75" fmla="*/ 727123 h 9733350"/>
                <a:gd name="connsiteX76" fmla="*/ 12156280 w 14030783"/>
                <a:gd name="connsiteY76" fmla="*/ 622914 h 9733350"/>
                <a:gd name="connsiteX77" fmla="*/ 12157982 w 14030783"/>
                <a:gd name="connsiteY77" fmla="*/ 516551 h 9733350"/>
                <a:gd name="connsiteX78" fmla="*/ 12131561 w 14030783"/>
                <a:gd name="connsiteY78" fmla="*/ 461104 h 9733350"/>
                <a:gd name="connsiteX79" fmla="*/ 12085864 w 14030783"/>
                <a:gd name="connsiteY79" fmla="*/ 422323 h 9733350"/>
                <a:gd name="connsiteX80" fmla="*/ 12028260 w 14030783"/>
                <a:gd name="connsiteY80" fmla="*/ 330020 h 9733350"/>
                <a:gd name="connsiteX81" fmla="*/ 12047198 w 14030783"/>
                <a:gd name="connsiteY81" fmla="*/ 272530 h 9733350"/>
                <a:gd name="connsiteX82" fmla="*/ 12013292 w 14030783"/>
                <a:gd name="connsiteY82" fmla="*/ 219123 h 9733350"/>
                <a:gd name="connsiteX83" fmla="*/ 11926207 w 14030783"/>
                <a:gd name="connsiteY83" fmla="*/ 175580 h 9733350"/>
                <a:gd name="connsiteX84" fmla="*/ 11847173 w 14030783"/>
                <a:gd name="connsiteY84" fmla="*/ 122511 h 9733350"/>
                <a:gd name="connsiteX85" fmla="*/ 11746592 w 14030783"/>
                <a:gd name="connsiteY85" fmla="*/ 155850 h 9733350"/>
                <a:gd name="connsiteX86" fmla="*/ 11664949 w 14030783"/>
                <a:gd name="connsiteY86" fmla="*/ 117523 h 9733350"/>
                <a:gd name="connsiteX87" fmla="*/ 11621407 w 14030783"/>
                <a:gd name="connsiteY87" fmla="*/ 88494 h 9733350"/>
                <a:gd name="connsiteX88" fmla="*/ 11529104 w 14030783"/>
                <a:gd name="connsiteY88" fmla="*/ 47560 h 9733350"/>
                <a:gd name="connsiteX89" fmla="*/ 11451544 w 14030783"/>
                <a:gd name="connsiteY89" fmla="*/ 9005 h 9733350"/>
                <a:gd name="connsiteX90" fmla="*/ 11374664 w 14030783"/>
                <a:gd name="connsiteY90" fmla="*/ 1408 h 9733350"/>
                <a:gd name="connsiteX91" fmla="*/ 11040835 w 14030783"/>
                <a:gd name="connsiteY91" fmla="*/ 30437 h 9733350"/>
                <a:gd name="connsiteX92" fmla="*/ 10997292 w 14030783"/>
                <a:gd name="connsiteY92" fmla="*/ 59466 h 9733350"/>
                <a:gd name="connsiteX93" fmla="*/ 10909980 w 14030783"/>
                <a:gd name="connsiteY93" fmla="*/ 55156 h 9733350"/>
                <a:gd name="connsiteX94" fmla="*/ 10842624 w 14030783"/>
                <a:gd name="connsiteY94" fmla="*/ 74660 h 9733350"/>
                <a:gd name="connsiteX95" fmla="*/ 10750549 w 14030783"/>
                <a:gd name="connsiteY95" fmla="*/ 161066 h 9733350"/>
                <a:gd name="connsiteX96" fmla="*/ 10680360 w 14030783"/>
                <a:gd name="connsiteY96" fmla="*/ 255862 h 9733350"/>
                <a:gd name="connsiteX97" fmla="*/ 10677978 w 14030783"/>
                <a:gd name="connsiteY97" fmla="*/ 335237 h 9733350"/>
                <a:gd name="connsiteX98" fmla="*/ 10765064 w 14030783"/>
                <a:gd name="connsiteY98" fmla="*/ 349751 h 9733350"/>
                <a:gd name="connsiteX99" fmla="*/ 10808607 w 14030783"/>
                <a:gd name="connsiteY99" fmla="*/ 364266 h 9733350"/>
                <a:gd name="connsiteX100" fmla="*/ 10823121 w 14030783"/>
                <a:gd name="connsiteY100" fmla="*/ 422323 h 9733350"/>
                <a:gd name="connsiteX101" fmla="*/ 10837635 w 14030783"/>
                <a:gd name="connsiteY101" fmla="*/ 465866 h 9733350"/>
                <a:gd name="connsiteX102" fmla="*/ 10823121 w 14030783"/>
                <a:gd name="connsiteY102" fmla="*/ 509408 h 9733350"/>
                <a:gd name="connsiteX103" fmla="*/ 10721521 w 14030783"/>
                <a:gd name="connsiteY103" fmla="*/ 567466 h 9733350"/>
                <a:gd name="connsiteX104" fmla="*/ 10677978 w 14030783"/>
                <a:gd name="connsiteY104" fmla="*/ 654551 h 9733350"/>
                <a:gd name="connsiteX105" fmla="*/ 10634435 w 14030783"/>
                <a:gd name="connsiteY105" fmla="*/ 683580 h 9733350"/>
                <a:gd name="connsiteX106" fmla="*/ 10590892 w 14030783"/>
                <a:gd name="connsiteY106" fmla="*/ 814208 h 9733350"/>
                <a:gd name="connsiteX107" fmla="*/ 10576378 w 14030783"/>
                <a:gd name="connsiteY107" fmla="*/ 857751 h 9733350"/>
                <a:gd name="connsiteX108" fmla="*/ 10532835 w 14030783"/>
                <a:gd name="connsiteY108" fmla="*/ 901294 h 9733350"/>
                <a:gd name="connsiteX109" fmla="*/ 10518321 w 14030783"/>
                <a:gd name="connsiteY109" fmla="*/ 944837 h 9733350"/>
                <a:gd name="connsiteX110" fmla="*/ 10489292 w 14030783"/>
                <a:gd name="connsiteY110" fmla="*/ 988380 h 9733350"/>
                <a:gd name="connsiteX111" fmla="*/ 10474778 w 14030783"/>
                <a:gd name="connsiteY111" fmla="*/ 1089980 h 9733350"/>
                <a:gd name="connsiteX112" fmla="*/ 10460264 w 14030783"/>
                <a:gd name="connsiteY112" fmla="*/ 1249637 h 9733350"/>
                <a:gd name="connsiteX113" fmla="*/ 10416721 w 14030783"/>
                <a:gd name="connsiteY113" fmla="*/ 1264151 h 9733350"/>
                <a:gd name="connsiteX114" fmla="*/ 10373178 w 14030783"/>
                <a:gd name="connsiteY114" fmla="*/ 1293180 h 9733350"/>
                <a:gd name="connsiteX115" fmla="*/ 10315121 w 14030783"/>
                <a:gd name="connsiteY115" fmla="*/ 1307694 h 9733350"/>
                <a:gd name="connsiteX116" fmla="*/ 10286092 w 14030783"/>
                <a:gd name="connsiteY116" fmla="*/ 1351237 h 9733350"/>
                <a:gd name="connsiteX117" fmla="*/ 10199007 w 14030783"/>
                <a:gd name="connsiteY117" fmla="*/ 1409294 h 9733350"/>
                <a:gd name="connsiteX118" fmla="*/ 10155464 w 14030783"/>
                <a:gd name="connsiteY118" fmla="*/ 1438323 h 9733350"/>
                <a:gd name="connsiteX119" fmla="*/ 10082892 w 14030783"/>
                <a:gd name="connsiteY119" fmla="*/ 1423808 h 9733350"/>
                <a:gd name="connsiteX120" fmla="*/ 10046720 w 14030783"/>
                <a:gd name="connsiteY120" fmla="*/ 1392172 h 9733350"/>
                <a:gd name="connsiteX121" fmla="*/ 9991271 w 14030783"/>
                <a:gd name="connsiteY121" fmla="*/ 1363143 h 9733350"/>
                <a:gd name="connsiteX122" fmla="*/ 9889897 w 14030783"/>
                <a:gd name="connsiteY122" fmla="*/ 1338877 h 9733350"/>
                <a:gd name="connsiteX123" fmla="*/ 9809956 w 14030783"/>
                <a:gd name="connsiteY123" fmla="*/ 1554891 h 9733350"/>
                <a:gd name="connsiteX124" fmla="*/ 9775258 w 14030783"/>
                <a:gd name="connsiteY124" fmla="*/ 1636761 h 9733350"/>
                <a:gd name="connsiteX125" fmla="*/ 9750765 w 14030783"/>
                <a:gd name="connsiteY125" fmla="*/ 1687219 h 9733350"/>
                <a:gd name="connsiteX126" fmla="*/ 9720717 w 14030783"/>
                <a:gd name="connsiteY126" fmla="*/ 1770337 h 9733350"/>
                <a:gd name="connsiteX127" fmla="*/ 9664586 w 14030783"/>
                <a:gd name="connsiteY127" fmla="*/ 1888493 h 9733350"/>
                <a:gd name="connsiteX128" fmla="*/ 9614354 w 14030783"/>
                <a:gd name="connsiteY128" fmla="*/ 1934416 h 9733350"/>
                <a:gd name="connsiteX129" fmla="*/ 9657442 w 14030783"/>
                <a:gd name="connsiteY129" fmla="*/ 1989866 h 9733350"/>
                <a:gd name="connsiteX130" fmla="*/ 9727860 w 14030783"/>
                <a:gd name="connsiteY130" fmla="*/ 2077518 h 9733350"/>
                <a:gd name="connsiteX131" fmla="*/ 9887063 w 14030783"/>
                <a:gd name="connsiteY131" fmla="*/ 2036017 h 9733350"/>
                <a:gd name="connsiteX132" fmla="*/ 9952264 w 14030783"/>
                <a:gd name="connsiteY132" fmla="*/ 2062437 h 9733350"/>
                <a:gd name="connsiteX133" fmla="*/ 10010321 w 14030783"/>
                <a:gd name="connsiteY133" fmla="*/ 2091466 h 9733350"/>
                <a:gd name="connsiteX134" fmla="*/ 10053864 w 14030783"/>
                <a:gd name="connsiteY134" fmla="*/ 2105980 h 9733350"/>
                <a:gd name="connsiteX135" fmla="*/ 10068378 w 14030783"/>
                <a:gd name="connsiteY135" fmla="*/ 2062437 h 9733350"/>
                <a:gd name="connsiteX136" fmla="*/ 10156485 w 14030783"/>
                <a:gd name="connsiteY136" fmla="*/ 1996556 h 9733350"/>
                <a:gd name="connsiteX137" fmla="*/ 10285865 w 14030783"/>
                <a:gd name="connsiteY137" fmla="*/ 2002452 h 9733350"/>
                <a:gd name="connsiteX138" fmla="*/ 10387692 w 14030783"/>
                <a:gd name="connsiteY138" fmla="*/ 2062437 h 9733350"/>
                <a:gd name="connsiteX139" fmla="*/ 10416721 w 14030783"/>
                <a:gd name="connsiteY139" fmla="*/ 2105980 h 9733350"/>
                <a:gd name="connsiteX140" fmla="*/ 10476933 w 14030783"/>
                <a:gd name="connsiteY140" fmla="*/ 2169253 h 9733350"/>
                <a:gd name="connsiteX141" fmla="*/ 10566399 w 14030783"/>
                <a:gd name="connsiteY141" fmla="*/ 2256566 h 9733350"/>
                <a:gd name="connsiteX142" fmla="*/ 10590892 w 14030783"/>
                <a:gd name="connsiteY142" fmla="*/ 2323694 h 9733350"/>
                <a:gd name="connsiteX143" fmla="*/ 10576378 w 14030783"/>
                <a:gd name="connsiteY143" fmla="*/ 2425294 h 9733350"/>
                <a:gd name="connsiteX144" fmla="*/ 10489292 w 14030783"/>
                <a:gd name="connsiteY144" fmla="*/ 2410780 h 9733350"/>
                <a:gd name="connsiteX145" fmla="*/ 10366035 w 14030783"/>
                <a:gd name="connsiteY145" fmla="*/ 2379937 h 9733350"/>
                <a:gd name="connsiteX146" fmla="*/ 10081191 w 14030783"/>
                <a:gd name="connsiteY146" fmla="*/ 2432438 h 9733350"/>
                <a:gd name="connsiteX147" fmla="*/ 10049554 w 14030783"/>
                <a:gd name="connsiteY147" fmla="*/ 2514762 h 9733350"/>
                <a:gd name="connsiteX148" fmla="*/ 9954417 w 14030783"/>
                <a:gd name="connsiteY148" fmla="*/ 2536873 h 9733350"/>
                <a:gd name="connsiteX149" fmla="*/ 9875498 w 14030783"/>
                <a:gd name="connsiteY149" fmla="*/ 2525193 h 9733350"/>
                <a:gd name="connsiteX150" fmla="*/ 9823336 w 14030783"/>
                <a:gd name="connsiteY150" fmla="*/ 2604001 h 9733350"/>
                <a:gd name="connsiteX151" fmla="*/ 9749064 w 14030783"/>
                <a:gd name="connsiteY151" fmla="*/ 2701066 h 9733350"/>
                <a:gd name="connsiteX152" fmla="*/ 9647464 w 14030783"/>
                <a:gd name="connsiteY152" fmla="*/ 2802666 h 9733350"/>
                <a:gd name="connsiteX153" fmla="*/ 9415235 w 14030783"/>
                <a:gd name="connsiteY153" fmla="*/ 2817180 h 9733350"/>
                <a:gd name="connsiteX154" fmla="*/ 9371692 w 14030783"/>
                <a:gd name="connsiteY154" fmla="*/ 2846208 h 9733350"/>
                <a:gd name="connsiteX155" fmla="*/ 9313635 w 14030783"/>
                <a:gd name="connsiteY155" fmla="*/ 2918780 h 9733350"/>
                <a:gd name="connsiteX156" fmla="*/ 9284607 w 14030783"/>
                <a:gd name="connsiteY156" fmla="*/ 2962323 h 9733350"/>
                <a:gd name="connsiteX157" fmla="*/ 9197521 w 14030783"/>
                <a:gd name="connsiteY157" fmla="*/ 3020380 h 9733350"/>
                <a:gd name="connsiteX158" fmla="*/ 9095921 w 14030783"/>
                <a:gd name="connsiteY158" fmla="*/ 3005866 h 9733350"/>
                <a:gd name="connsiteX159" fmla="*/ 9052378 w 14030783"/>
                <a:gd name="connsiteY159" fmla="*/ 2976837 h 9733350"/>
                <a:gd name="connsiteX160" fmla="*/ 8950778 w 14030783"/>
                <a:gd name="connsiteY160" fmla="*/ 2947808 h 9733350"/>
                <a:gd name="connsiteX161" fmla="*/ 8863692 w 14030783"/>
                <a:gd name="connsiteY161" fmla="*/ 2918780 h 9733350"/>
                <a:gd name="connsiteX162" fmla="*/ 8820149 w 14030783"/>
                <a:gd name="connsiteY162" fmla="*/ 2933294 h 9733350"/>
                <a:gd name="connsiteX163" fmla="*/ 8762092 w 14030783"/>
                <a:gd name="connsiteY163" fmla="*/ 3063923 h 9733350"/>
                <a:gd name="connsiteX164" fmla="*/ 8747578 w 14030783"/>
                <a:gd name="connsiteY164" fmla="*/ 3107466 h 9733350"/>
                <a:gd name="connsiteX165" fmla="*/ 8733064 w 14030783"/>
                <a:gd name="connsiteY165" fmla="*/ 3151008 h 9733350"/>
                <a:gd name="connsiteX166" fmla="*/ 8776607 w 14030783"/>
                <a:gd name="connsiteY166" fmla="*/ 3354208 h 9733350"/>
                <a:gd name="connsiteX167" fmla="*/ 8791121 w 14030783"/>
                <a:gd name="connsiteY167" fmla="*/ 3397751 h 9733350"/>
                <a:gd name="connsiteX168" fmla="*/ 8689521 w 14030783"/>
                <a:gd name="connsiteY168" fmla="*/ 3455808 h 9733350"/>
                <a:gd name="connsiteX169" fmla="*/ 8602435 w 14030783"/>
                <a:gd name="connsiteY169" fmla="*/ 3499351 h 9733350"/>
                <a:gd name="connsiteX170" fmla="*/ 8566035 w 14030783"/>
                <a:gd name="connsiteY170" fmla="*/ 3547430 h 9733350"/>
                <a:gd name="connsiteX171" fmla="*/ 8500835 w 14030783"/>
                <a:gd name="connsiteY171" fmla="*/ 3615466 h 9733350"/>
                <a:gd name="connsiteX172" fmla="*/ 8428490 w 14030783"/>
                <a:gd name="connsiteY172" fmla="*/ 3647782 h 9733350"/>
                <a:gd name="connsiteX173" fmla="*/ 8375423 w 14030783"/>
                <a:gd name="connsiteY173" fmla="*/ 3681347 h 9733350"/>
                <a:gd name="connsiteX174" fmla="*/ 8261010 w 14030783"/>
                <a:gd name="connsiteY174" fmla="*/ 3782493 h 9733350"/>
                <a:gd name="connsiteX175" fmla="*/ 8137751 w 14030783"/>
                <a:gd name="connsiteY175" fmla="*/ 3779205 h 9733350"/>
                <a:gd name="connsiteX176" fmla="*/ 7977641 w 14030783"/>
                <a:gd name="connsiteY176" fmla="*/ 3767526 h 9733350"/>
                <a:gd name="connsiteX177" fmla="*/ 7876721 w 14030783"/>
                <a:gd name="connsiteY177" fmla="*/ 3760608 h 9733350"/>
                <a:gd name="connsiteX178" fmla="*/ 7760607 w 14030783"/>
                <a:gd name="connsiteY178" fmla="*/ 3756073 h 9733350"/>
                <a:gd name="connsiteX179" fmla="*/ 7695632 w 14030783"/>
                <a:gd name="connsiteY179" fmla="*/ 3782720 h 9733350"/>
                <a:gd name="connsiteX180" fmla="*/ 7649709 w 14030783"/>
                <a:gd name="connsiteY180" fmla="*/ 3809141 h 9733350"/>
                <a:gd name="connsiteX181" fmla="*/ 7601403 w 14030783"/>
                <a:gd name="connsiteY181" fmla="*/ 3831025 h 9733350"/>
                <a:gd name="connsiteX182" fmla="*/ 7499349 w 14030783"/>
                <a:gd name="connsiteY182" fmla="*/ 3876723 h 9733350"/>
                <a:gd name="connsiteX183" fmla="*/ 7455807 w 14030783"/>
                <a:gd name="connsiteY183" fmla="*/ 3905751 h 9733350"/>
                <a:gd name="connsiteX184" fmla="*/ 7426778 w 14030783"/>
                <a:gd name="connsiteY184" fmla="*/ 3949294 h 9733350"/>
                <a:gd name="connsiteX185" fmla="*/ 7339692 w 14030783"/>
                <a:gd name="connsiteY185" fmla="*/ 3978323 h 9733350"/>
                <a:gd name="connsiteX186" fmla="*/ 7209064 w 14030783"/>
                <a:gd name="connsiteY186" fmla="*/ 4007351 h 9733350"/>
                <a:gd name="connsiteX187" fmla="*/ 7123678 w 14030783"/>
                <a:gd name="connsiteY187" fmla="*/ 3922874 h 9733350"/>
                <a:gd name="connsiteX188" fmla="*/ 7020378 w 14030783"/>
                <a:gd name="connsiteY188" fmla="*/ 3920266 h 9733350"/>
                <a:gd name="connsiteX189" fmla="*/ 6915604 w 14030783"/>
                <a:gd name="connsiteY189" fmla="*/ 3937275 h 9733350"/>
                <a:gd name="connsiteX190" fmla="*/ 6788149 w 14030783"/>
                <a:gd name="connsiteY190" fmla="*/ 3900536 h 9733350"/>
                <a:gd name="connsiteX191" fmla="*/ 6676571 w 14030783"/>
                <a:gd name="connsiteY191" fmla="*/ 3856312 h 9733350"/>
                <a:gd name="connsiteX192" fmla="*/ 6584722 w 14030783"/>
                <a:gd name="connsiteY192" fmla="*/ 3817758 h 9733350"/>
                <a:gd name="connsiteX193" fmla="*/ 6526892 w 14030783"/>
                <a:gd name="connsiteY193" fmla="*/ 3793719 h 9733350"/>
                <a:gd name="connsiteX194" fmla="*/ 6466680 w 14030783"/>
                <a:gd name="connsiteY194" fmla="*/ 3776824 h 9733350"/>
                <a:gd name="connsiteX195" fmla="*/ 6265635 w 14030783"/>
                <a:gd name="connsiteY195" fmla="*/ 3688037 h 9733350"/>
                <a:gd name="connsiteX196" fmla="*/ 6207578 w 14030783"/>
                <a:gd name="connsiteY196" fmla="*/ 3673523 h 9733350"/>
                <a:gd name="connsiteX197" fmla="*/ 5960835 w 14030783"/>
                <a:gd name="connsiteY197" fmla="*/ 3659008 h 9733350"/>
                <a:gd name="connsiteX198" fmla="*/ 5627007 w 14030783"/>
                <a:gd name="connsiteY198" fmla="*/ 3659008 h 9733350"/>
                <a:gd name="connsiteX199" fmla="*/ 5568949 w 14030783"/>
                <a:gd name="connsiteY199" fmla="*/ 3673523 h 9733350"/>
                <a:gd name="connsiteX200" fmla="*/ 5481864 w 14030783"/>
                <a:gd name="connsiteY200" fmla="*/ 3688037 h 9733350"/>
                <a:gd name="connsiteX201" fmla="*/ 5293178 w 14030783"/>
                <a:gd name="connsiteY201" fmla="*/ 3673523 h 9733350"/>
                <a:gd name="connsiteX202" fmla="*/ 5206092 w 14030783"/>
                <a:gd name="connsiteY202" fmla="*/ 3615466 h 9733350"/>
                <a:gd name="connsiteX203" fmla="*/ 5191578 w 14030783"/>
                <a:gd name="connsiteY203" fmla="*/ 3571923 h 9733350"/>
                <a:gd name="connsiteX204" fmla="*/ 5104492 w 14030783"/>
                <a:gd name="connsiteY204" fmla="*/ 3484837 h 9733350"/>
                <a:gd name="connsiteX205" fmla="*/ 5070701 w 14030783"/>
                <a:gd name="connsiteY205" fmla="*/ 3387773 h 9733350"/>
                <a:gd name="connsiteX206" fmla="*/ 5022623 w 14030783"/>
                <a:gd name="connsiteY206" fmla="*/ 3276648 h 9733350"/>
                <a:gd name="connsiteX207" fmla="*/ 5031921 w 14030783"/>
                <a:gd name="connsiteY207" fmla="*/ 3209066 h 9733350"/>
                <a:gd name="connsiteX208" fmla="*/ 4959349 w 14030783"/>
                <a:gd name="connsiteY208" fmla="*/ 3194551 h 9733350"/>
                <a:gd name="connsiteX209" fmla="*/ 4879408 w 14030783"/>
                <a:gd name="connsiteY209" fmla="*/ 3190016 h 9733350"/>
                <a:gd name="connsiteX210" fmla="*/ 4785178 w 14030783"/>
                <a:gd name="connsiteY210" fmla="*/ 3136494 h 9733350"/>
                <a:gd name="connsiteX211" fmla="*/ 4727121 w 14030783"/>
                <a:gd name="connsiteY211" fmla="*/ 3049408 h 9733350"/>
                <a:gd name="connsiteX212" fmla="*/ 4683578 w 14030783"/>
                <a:gd name="connsiteY212" fmla="*/ 3034894 h 9733350"/>
                <a:gd name="connsiteX213" fmla="*/ 4640035 w 14030783"/>
                <a:gd name="connsiteY213" fmla="*/ 3005866 h 9733350"/>
                <a:gd name="connsiteX214" fmla="*/ 4494892 w 14030783"/>
                <a:gd name="connsiteY214" fmla="*/ 2976837 h 9733350"/>
                <a:gd name="connsiteX215" fmla="*/ 4318113 w 14030783"/>
                <a:gd name="connsiteY215" fmla="*/ 2926151 h 9733350"/>
                <a:gd name="connsiteX216" fmla="*/ 4132035 w 14030783"/>
                <a:gd name="connsiteY216" fmla="*/ 2889751 h 9733350"/>
                <a:gd name="connsiteX217" fmla="*/ 4056856 w 14030783"/>
                <a:gd name="connsiteY217" fmla="*/ 2896442 h 9733350"/>
                <a:gd name="connsiteX218" fmla="*/ 3975213 w 14030783"/>
                <a:gd name="connsiteY218" fmla="*/ 2860269 h 9733350"/>
                <a:gd name="connsiteX219" fmla="*/ 3950948 w 14030783"/>
                <a:gd name="connsiteY219" fmla="*/ 2772843 h 9733350"/>
                <a:gd name="connsiteX220" fmla="*/ 4034292 w 14030783"/>
                <a:gd name="connsiteY220" fmla="*/ 2615681 h 9733350"/>
                <a:gd name="connsiteX221" fmla="*/ 4030435 w 14030783"/>
                <a:gd name="connsiteY221" fmla="*/ 2483351 h 9733350"/>
                <a:gd name="connsiteX222" fmla="*/ 3996871 w 14030783"/>
                <a:gd name="connsiteY222" fmla="*/ 2323467 h 9733350"/>
                <a:gd name="connsiteX223" fmla="*/ 3936433 w 14030783"/>
                <a:gd name="connsiteY223" fmla="*/ 2216651 h 9733350"/>
                <a:gd name="connsiteX224" fmla="*/ 3914321 w 14030783"/>
                <a:gd name="connsiteY224" fmla="*/ 2135008 h 9733350"/>
                <a:gd name="connsiteX225" fmla="*/ 3783466 w 14030783"/>
                <a:gd name="connsiteY225" fmla="*/ 1994628 h 9733350"/>
                <a:gd name="connsiteX226" fmla="*/ 3712823 w 14030783"/>
                <a:gd name="connsiteY226" fmla="*/ 1946549 h 9733350"/>
                <a:gd name="connsiteX227" fmla="*/ 3606913 w 14030783"/>
                <a:gd name="connsiteY227" fmla="*/ 1963445 h 9733350"/>
                <a:gd name="connsiteX228" fmla="*/ 3493407 w 14030783"/>
                <a:gd name="connsiteY228" fmla="*/ 1946323 h 9733350"/>
                <a:gd name="connsiteX229" fmla="*/ 3464378 w 14030783"/>
                <a:gd name="connsiteY229" fmla="*/ 1902780 h 9733350"/>
                <a:gd name="connsiteX230" fmla="*/ 3406321 w 14030783"/>
                <a:gd name="connsiteY230" fmla="*/ 1844723 h 9733350"/>
                <a:gd name="connsiteX231" fmla="*/ 3322524 w 14030783"/>
                <a:gd name="connsiteY231" fmla="*/ 1751741 h 9733350"/>
                <a:gd name="connsiteX232" fmla="*/ 3297577 w 14030783"/>
                <a:gd name="connsiteY232" fmla="*/ 1636080 h 9733350"/>
                <a:gd name="connsiteX233" fmla="*/ 3261178 w 14030783"/>
                <a:gd name="connsiteY233" fmla="*/ 1583466 h 9733350"/>
                <a:gd name="connsiteX234" fmla="*/ 3133158 w 14030783"/>
                <a:gd name="connsiteY234" fmla="*/ 1564642 h 9733350"/>
                <a:gd name="connsiteX235" fmla="*/ 3066255 w 14030783"/>
                <a:gd name="connsiteY235" fmla="*/ 1612949 h 9733350"/>
                <a:gd name="connsiteX236" fmla="*/ 3031557 w 14030783"/>
                <a:gd name="connsiteY236" fmla="*/ 1709558 h 9733350"/>
                <a:gd name="connsiteX237" fmla="*/ 3014435 w 14030783"/>
                <a:gd name="connsiteY237" fmla="*/ 1772151 h 9733350"/>
                <a:gd name="connsiteX238" fmla="*/ 2949235 w 14030783"/>
                <a:gd name="connsiteY238" fmla="*/ 1803335 h 9733350"/>
                <a:gd name="connsiteX239" fmla="*/ 2829379 w 14030783"/>
                <a:gd name="connsiteY239" fmla="*/ 1815581 h 9733350"/>
                <a:gd name="connsiteX240" fmla="*/ 2804998 w 14030783"/>
                <a:gd name="connsiteY240" fmla="*/ 1837580 h 9733350"/>
                <a:gd name="connsiteX241" fmla="*/ 2772682 w 14030783"/>
                <a:gd name="connsiteY241" fmla="*/ 1873751 h 9733350"/>
                <a:gd name="connsiteX242" fmla="*/ 2757942 w 14030783"/>
                <a:gd name="connsiteY242" fmla="*/ 1994174 h 9733350"/>
                <a:gd name="connsiteX243" fmla="*/ 2772001 w 14030783"/>
                <a:gd name="connsiteY243" fmla="*/ 2135236 h 9733350"/>
                <a:gd name="connsiteX244" fmla="*/ 2771547 w 14030783"/>
                <a:gd name="connsiteY244" fmla="*/ 2250895 h 9733350"/>
                <a:gd name="connsiteX245" fmla="*/ 2695121 w 14030783"/>
                <a:gd name="connsiteY245" fmla="*/ 2323694 h 9733350"/>
                <a:gd name="connsiteX246" fmla="*/ 2457904 w 14030783"/>
                <a:gd name="connsiteY246" fmla="*/ 2315643 h 9733350"/>
                <a:gd name="connsiteX247" fmla="*/ 2317749 w 14030783"/>
                <a:gd name="connsiteY247" fmla="*/ 2280151 h 9733350"/>
                <a:gd name="connsiteX248" fmla="*/ 2274207 w 14030783"/>
                <a:gd name="connsiteY248" fmla="*/ 2265637 h 9733350"/>
                <a:gd name="connsiteX249" fmla="*/ 2143578 w 14030783"/>
                <a:gd name="connsiteY249" fmla="*/ 2280151 h 9733350"/>
                <a:gd name="connsiteX250" fmla="*/ 2129064 w 14030783"/>
                <a:gd name="connsiteY250" fmla="*/ 2352723 h 9733350"/>
                <a:gd name="connsiteX251" fmla="*/ 2099808 w 14030783"/>
                <a:gd name="connsiteY251" fmla="*/ 2459086 h 9733350"/>
                <a:gd name="connsiteX252" fmla="*/ 2070553 w 14030783"/>
                <a:gd name="connsiteY252" fmla="*/ 2556376 h 9733350"/>
                <a:gd name="connsiteX253" fmla="*/ 2027464 w 14030783"/>
                <a:gd name="connsiteY253" fmla="*/ 2642782 h 9733350"/>
                <a:gd name="connsiteX254" fmla="*/ 2025309 w 14030783"/>
                <a:gd name="connsiteY254" fmla="*/ 2776018 h 9733350"/>
                <a:gd name="connsiteX255" fmla="*/ 2085295 w 14030783"/>
                <a:gd name="connsiteY255" fmla="*/ 2848136 h 9733350"/>
                <a:gd name="connsiteX256" fmla="*/ 2020093 w 14030783"/>
                <a:gd name="connsiteY256" fmla="*/ 2899276 h 9733350"/>
                <a:gd name="connsiteX257" fmla="*/ 1918493 w 14030783"/>
                <a:gd name="connsiteY257" fmla="*/ 2841899 h 9733350"/>
                <a:gd name="connsiteX258" fmla="*/ 1817348 w 14030783"/>
                <a:gd name="connsiteY258" fmla="*/ 2858568 h 9733350"/>
                <a:gd name="connsiteX259" fmla="*/ 1621064 w 14030783"/>
                <a:gd name="connsiteY259" fmla="*/ 2904266 h 9733350"/>
                <a:gd name="connsiteX260" fmla="*/ 1582510 w 14030783"/>
                <a:gd name="connsiteY260" fmla="*/ 2928758 h 9733350"/>
                <a:gd name="connsiteX261" fmla="*/ 1512773 w 14030783"/>
                <a:gd name="connsiteY261" fmla="*/ 2950643 h 9733350"/>
                <a:gd name="connsiteX262" fmla="*/ 1517309 w 14030783"/>
                <a:gd name="connsiteY262" fmla="*/ 3008473 h 9733350"/>
                <a:gd name="connsiteX263" fmla="*/ 1549173 w 14030783"/>
                <a:gd name="connsiteY263" fmla="*/ 3102476 h 9733350"/>
                <a:gd name="connsiteX264" fmla="*/ 1592716 w 14030783"/>
                <a:gd name="connsiteY264" fmla="*/ 3186726 h 9733350"/>
                <a:gd name="connsiteX265" fmla="*/ 1641135 w 14030783"/>
                <a:gd name="connsiteY265" fmla="*/ 3375300 h 9733350"/>
                <a:gd name="connsiteX266" fmla="*/ 1679235 w 14030783"/>
                <a:gd name="connsiteY266" fmla="*/ 3511031 h 9733350"/>
                <a:gd name="connsiteX267" fmla="*/ 1611766 w 14030783"/>
                <a:gd name="connsiteY267" fmla="*/ 3571696 h 9733350"/>
                <a:gd name="connsiteX268" fmla="*/ 1603941 w 14030783"/>
                <a:gd name="connsiteY268" fmla="*/ 3624537 h 9733350"/>
                <a:gd name="connsiteX269" fmla="*/ 1562554 w 14030783"/>
                <a:gd name="connsiteY269" fmla="*/ 3672956 h 9733350"/>
                <a:gd name="connsiteX270" fmla="*/ 1524454 w 14030783"/>
                <a:gd name="connsiteY270" fmla="*/ 3749156 h 9733350"/>
                <a:gd name="connsiteX271" fmla="*/ 1548492 w 14030783"/>
                <a:gd name="connsiteY271" fmla="*/ 3847694 h 9733350"/>
                <a:gd name="connsiteX272" fmla="*/ 1504949 w 14030783"/>
                <a:gd name="connsiteY272" fmla="*/ 3862208 h 9733350"/>
                <a:gd name="connsiteX273" fmla="*/ 1446892 w 14030783"/>
                <a:gd name="connsiteY273" fmla="*/ 3876723 h 9733350"/>
                <a:gd name="connsiteX274" fmla="*/ 1427615 w 14030783"/>
                <a:gd name="connsiteY274" fmla="*/ 3908360 h 9733350"/>
                <a:gd name="connsiteX275" fmla="*/ 1374548 w 14030783"/>
                <a:gd name="connsiteY275" fmla="*/ 3935233 h 9733350"/>
                <a:gd name="connsiteX276" fmla="*/ 1333386 w 14030783"/>
                <a:gd name="connsiteY276" fmla="*/ 3976168 h 9733350"/>
                <a:gd name="connsiteX277" fmla="*/ 1200149 w 14030783"/>
                <a:gd name="connsiteY277" fmla="*/ 4036380 h 9733350"/>
                <a:gd name="connsiteX278" fmla="*/ 1132114 w 14030783"/>
                <a:gd name="connsiteY278" fmla="*/ 4084458 h 9733350"/>
                <a:gd name="connsiteX279" fmla="*/ 1102858 w 14030783"/>
                <a:gd name="connsiteY279" fmla="*/ 4115642 h 9733350"/>
                <a:gd name="connsiteX280" fmla="*/ 1052398 w 14030783"/>
                <a:gd name="connsiteY280" fmla="*/ 4149660 h 9733350"/>
                <a:gd name="connsiteX281" fmla="*/ 996269 w 14030783"/>
                <a:gd name="connsiteY281" fmla="*/ 4178914 h 9733350"/>
                <a:gd name="connsiteX282" fmla="*/ 870857 w 14030783"/>
                <a:gd name="connsiteY282" fmla="*/ 4198645 h 9733350"/>
                <a:gd name="connsiteX283" fmla="*/ 759958 w 14030783"/>
                <a:gd name="connsiteY283" fmla="*/ 4199552 h 9733350"/>
                <a:gd name="connsiteX284" fmla="*/ 716642 w 14030783"/>
                <a:gd name="connsiteY284" fmla="*/ 4302854 h 9733350"/>
                <a:gd name="connsiteX285" fmla="*/ 648607 w 14030783"/>
                <a:gd name="connsiteY285" fmla="*/ 4384723 h 9733350"/>
                <a:gd name="connsiteX286" fmla="*/ 561521 w 14030783"/>
                <a:gd name="connsiteY286" fmla="*/ 4428266 h 9733350"/>
                <a:gd name="connsiteX287" fmla="*/ 474435 w 14030783"/>
                <a:gd name="connsiteY287" fmla="*/ 4413751 h 9733350"/>
                <a:gd name="connsiteX288" fmla="*/ 459921 w 14030783"/>
                <a:gd name="connsiteY288" fmla="*/ 4370208 h 9733350"/>
                <a:gd name="connsiteX289" fmla="*/ 416378 w 14030783"/>
                <a:gd name="connsiteY289" fmla="*/ 4341180 h 9733350"/>
                <a:gd name="connsiteX290" fmla="*/ 358321 w 14030783"/>
                <a:gd name="connsiteY290" fmla="*/ 4355694 h 9733350"/>
                <a:gd name="connsiteX291" fmla="*/ 300264 w 14030783"/>
                <a:gd name="connsiteY291" fmla="*/ 4399237 h 9733350"/>
                <a:gd name="connsiteX292" fmla="*/ 169635 w 14030783"/>
                <a:gd name="connsiteY292" fmla="*/ 4471808 h 9733350"/>
                <a:gd name="connsiteX293" fmla="*/ 103980 w 14030783"/>
                <a:gd name="connsiteY293" fmla="*/ 4546761 h 9733350"/>
                <a:gd name="connsiteX294" fmla="*/ 72571 w 14030783"/>
                <a:gd name="connsiteY294" fmla="*/ 4638610 h 9733350"/>
                <a:gd name="connsiteX295" fmla="*/ 453 w 14030783"/>
                <a:gd name="connsiteY295" fmla="*/ 4711181 h 9733350"/>
                <a:gd name="connsiteX296" fmla="*/ 52840 w 14030783"/>
                <a:gd name="connsiteY296" fmla="*/ 4780237 h 9733350"/>
                <a:gd name="connsiteX297" fmla="*/ 53521 w 14030783"/>
                <a:gd name="connsiteY297" fmla="*/ 4849180 h 9733350"/>
                <a:gd name="connsiteX298" fmla="*/ 111578 w 14030783"/>
                <a:gd name="connsiteY298" fmla="*/ 4863694 h 9733350"/>
                <a:gd name="connsiteX299" fmla="*/ 155121 w 14030783"/>
                <a:gd name="connsiteY299" fmla="*/ 4878208 h 9733350"/>
                <a:gd name="connsiteX300" fmla="*/ 256721 w 14030783"/>
                <a:gd name="connsiteY300" fmla="*/ 4979808 h 9733350"/>
                <a:gd name="connsiteX301" fmla="*/ 319086 w 14030783"/>
                <a:gd name="connsiteY301" fmla="*/ 5093542 h 9733350"/>
                <a:gd name="connsiteX302" fmla="*/ 304572 w 14030783"/>
                <a:gd name="connsiteY302" fmla="*/ 5289598 h 9733350"/>
                <a:gd name="connsiteX303" fmla="*/ 242207 w 14030783"/>
                <a:gd name="connsiteY303" fmla="*/ 5386208 h 9733350"/>
                <a:gd name="connsiteX304" fmla="*/ 300264 w 14030783"/>
                <a:gd name="connsiteY304" fmla="*/ 5415237 h 9733350"/>
                <a:gd name="connsiteX305" fmla="*/ 358321 w 14030783"/>
                <a:gd name="connsiteY305" fmla="*/ 5429751 h 9733350"/>
                <a:gd name="connsiteX306" fmla="*/ 401864 w 14030783"/>
                <a:gd name="connsiteY306" fmla="*/ 5458780 h 9733350"/>
                <a:gd name="connsiteX307" fmla="*/ 445407 w 14030783"/>
                <a:gd name="connsiteY307" fmla="*/ 5473294 h 9733350"/>
                <a:gd name="connsiteX308" fmla="*/ 567985 w 14030783"/>
                <a:gd name="connsiteY308" fmla="*/ 5517518 h 9733350"/>
                <a:gd name="connsiteX309" fmla="*/ 573201 w 14030783"/>
                <a:gd name="connsiteY309" fmla="*/ 5642703 h 9733350"/>
                <a:gd name="connsiteX310" fmla="*/ 587715 w 14030783"/>
                <a:gd name="connsiteY310" fmla="*/ 5734551 h 9733350"/>
                <a:gd name="connsiteX311" fmla="*/ 715282 w 14030783"/>
                <a:gd name="connsiteY311" fmla="*/ 5706656 h 9733350"/>
                <a:gd name="connsiteX312" fmla="*/ 754742 w 14030783"/>
                <a:gd name="connsiteY312" fmla="*/ 5759725 h 9733350"/>
                <a:gd name="connsiteX313" fmla="*/ 822778 w 14030783"/>
                <a:gd name="connsiteY313" fmla="*/ 5807123 h 9733350"/>
                <a:gd name="connsiteX314" fmla="*/ 982435 w 14030783"/>
                <a:gd name="connsiteY314" fmla="*/ 5821637 h 9733350"/>
                <a:gd name="connsiteX315" fmla="*/ 1061470 w 14030783"/>
                <a:gd name="connsiteY315" fmla="*/ 5851119 h 9733350"/>
                <a:gd name="connsiteX316" fmla="*/ 1064304 w 14030783"/>
                <a:gd name="connsiteY316" fmla="*/ 5920856 h 9733350"/>
                <a:gd name="connsiteX317" fmla="*/ 1069295 w 14030783"/>
                <a:gd name="connsiteY317" fmla="*/ 6020074 h 9733350"/>
                <a:gd name="connsiteX318" fmla="*/ 1156607 w 14030783"/>
                <a:gd name="connsiteY318" fmla="*/ 6082894 h 9733350"/>
                <a:gd name="connsiteX319" fmla="*/ 1214890 w 14030783"/>
                <a:gd name="connsiteY319" fmla="*/ 6111356 h 9733350"/>
                <a:gd name="connsiteX320" fmla="*/ 1229178 w 14030783"/>
                <a:gd name="connsiteY320" fmla="*/ 6184494 h 9733350"/>
                <a:gd name="connsiteX321" fmla="*/ 1185635 w 14030783"/>
                <a:gd name="connsiteY321" fmla="*/ 6213523 h 9733350"/>
                <a:gd name="connsiteX322" fmla="*/ 1207520 w 14030783"/>
                <a:gd name="connsiteY322" fmla="*/ 6383612 h 9733350"/>
                <a:gd name="connsiteX323" fmla="*/ 1265123 w 14030783"/>
                <a:gd name="connsiteY323" fmla="*/ 6472398 h 9733350"/>
                <a:gd name="connsiteX324" fmla="*/ 1313203 w 14030783"/>
                <a:gd name="connsiteY324" fmla="*/ 6564247 h 9733350"/>
                <a:gd name="connsiteX325" fmla="*/ 1265350 w 14030783"/>
                <a:gd name="connsiteY325" fmla="*/ 6646343 h 9733350"/>
                <a:gd name="connsiteX326" fmla="*/ 1163977 w 14030783"/>
                <a:gd name="connsiteY326" fmla="*/ 6605862 h 9733350"/>
                <a:gd name="connsiteX327" fmla="*/ 1142092 w 14030783"/>
                <a:gd name="connsiteY327" fmla="*/ 6677980 h 9733350"/>
                <a:gd name="connsiteX328" fmla="*/ 1176790 w 14030783"/>
                <a:gd name="connsiteY328" fmla="*/ 6763818 h 9733350"/>
                <a:gd name="connsiteX329" fmla="*/ 1173729 w 14030783"/>
                <a:gd name="connsiteY329" fmla="*/ 6866438 h 9733350"/>
                <a:gd name="connsiteX330" fmla="*/ 1188697 w 14030783"/>
                <a:gd name="connsiteY330" fmla="*/ 6950463 h 9733350"/>
                <a:gd name="connsiteX331" fmla="*/ 1248909 w 14030783"/>
                <a:gd name="connsiteY331" fmla="*/ 7016798 h 9733350"/>
                <a:gd name="connsiteX332" fmla="*/ 1405503 w 14030783"/>
                <a:gd name="connsiteY332" fmla="*/ 7099348 h 9733350"/>
                <a:gd name="connsiteX333" fmla="*/ 1487827 w 14030783"/>
                <a:gd name="connsiteY333" fmla="*/ 7152416 h 9733350"/>
                <a:gd name="connsiteX334" fmla="*/ 1569470 w 14030783"/>
                <a:gd name="connsiteY334" fmla="*/ 7207864 h 9733350"/>
                <a:gd name="connsiteX335" fmla="*/ 1650092 w 14030783"/>
                <a:gd name="connsiteY335" fmla="*/ 7258551 h 9733350"/>
                <a:gd name="connsiteX336" fmla="*/ 1693635 w 14030783"/>
                <a:gd name="connsiteY336" fmla="*/ 7273066 h 9733350"/>
                <a:gd name="connsiteX337" fmla="*/ 1780721 w 14030783"/>
                <a:gd name="connsiteY337" fmla="*/ 7316608 h 9733350"/>
                <a:gd name="connsiteX338" fmla="*/ 1853292 w 14030783"/>
                <a:gd name="connsiteY338" fmla="*/ 7244037 h 9733350"/>
                <a:gd name="connsiteX339" fmla="*/ 1968726 w 14030783"/>
                <a:gd name="connsiteY339" fmla="*/ 7246645 h 9733350"/>
                <a:gd name="connsiteX340" fmla="*/ 1995827 w 14030783"/>
                <a:gd name="connsiteY340" fmla="*/ 7314681 h 9733350"/>
                <a:gd name="connsiteX341" fmla="*/ 2082914 w 14030783"/>
                <a:gd name="connsiteY341" fmla="*/ 7343710 h 9733350"/>
                <a:gd name="connsiteX342" fmla="*/ 2172607 w 14030783"/>
                <a:gd name="connsiteY342" fmla="*/ 7384644 h 9733350"/>
                <a:gd name="connsiteX343" fmla="*/ 2224540 w 14030783"/>
                <a:gd name="connsiteY343" fmla="*/ 7418662 h 9733350"/>
                <a:gd name="connsiteX344" fmla="*/ 2249714 w 14030783"/>
                <a:gd name="connsiteY344" fmla="*/ 7435785 h 9733350"/>
                <a:gd name="connsiteX345" fmla="*/ 2262301 w 14030783"/>
                <a:gd name="connsiteY345" fmla="*/ 7467421 h 9733350"/>
                <a:gd name="connsiteX346" fmla="*/ 2298359 w 14030783"/>
                <a:gd name="connsiteY346" fmla="*/ 7497243 h 9733350"/>
                <a:gd name="connsiteX347" fmla="*/ 2324893 w 14030783"/>
                <a:gd name="connsiteY347" fmla="*/ 7512892 h 9733350"/>
                <a:gd name="connsiteX348" fmla="*/ 2450986 w 14030783"/>
                <a:gd name="connsiteY348" fmla="*/ 7491687 h 9733350"/>
                <a:gd name="connsiteX349" fmla="*/ 2482623 w 14030783"/>
                <a:gd name="connsiteY349" fmla="*/ 7614037 h 9733350"/>
                <a:gd name="connsiteX350" fmla="*/ 2535464 w 14030783"/>
                <a:gd name="connsiteY350" fmla="*/ 7650437 h 9733350"/>
                <a:gd name="connsiteX351" fmla="*/ 2622549 w 14030783"/>
                <a:gd name="connsiteY351" fmla="*/ 7679466 h 9733350"/>
                <a:gd name="connsiteX352" fmla="*/ 2682760 w 14030783"/>
                <a:gd name="connsiteY352" fmla="*/ 7737069 h 9733350"/>
                <a:gd name="connsiteX353" fmla="*/ 2791278 w 14030783"/>
                <a:gd name="connsiteY353" fmla="*/ 7739905 h 9733350"/>
                <a:gd name="connsiteX354" fmla="*/ 2847408 w 14030783"/>
                <a:gd name="connsiteY354" fmla="*/ 7809868 h 9733350"/>
                <a:gd name="connsiteX355" fmla="*/ 2927349 w 14030783"/>
                <a:gd name="connsiteY355" fmla="*/ 7802950 h 9733350"/>
                <a:gd name="connsiteX356" fmla="*/ 3007065 w 14030783"/>
                <a:gd name="connsiteY356" fmla="*/ 7834133 h 9733350"/>
                <a:gd name="connsiteX357" fmla="*/ 3145064 w 14030783"/>
                <a:gd name="connsiteY357" fmla="*/ 7839123 h 9733350"/>
                <a:gd name="connsiteX358" fmla="*/ 3254035 w 14030783"/>
                <a:gd name="connsiteY358" fmla="*/ 7877223 h 9733350"/>
                <a:gd name="connsiteX359" fmla="*/ 3367314 w 14030783"/>
                <a:gd name="connsiteY359" fmla="*/ 7838669 h 9733350"/>
                <a:gd name="connsiteX360" fmla="*/ 3456780 w 14030783"/>
                <a:gd name="connsiteY360" fmla="*/ 7815311 h 9733350"/>
                <a:gd name="connsiteX361" fmla="*/ 3480820 w 14030783"/>
                <a:gd name="connsiteY361" fmla="*/ 7873367 h 9733350"/>
                <a:gd name="connsiteX362" fmla="*/ 3490571 w 14030783"/>
                <a:gd name="connsiteY362" fmla="*/ 7919292 h 9733350"/>
                <a:gd name="connsiteX363" fmla="*/ 3512229 w 14030783"/>
                <a:gd name="connsiteY363" fmla="*/ 7977348 h 9733350"/>
                <a:gd name="connsiteX364" fmla="*/ 3546247 w 14030783"/>
                <a:gd name="connsiteY364" fmla="*/ 8018283 h 9733350"/>
                <a:gd name="connsiteX365" fmla="*/ 3609521 w 14030783"/>
                <a:gd name="connsiteY365" fmla="*/ 8013294 h 9733350"/>
                <a:gd name="connsiteX366" fmla="*/ 3624035 w 14030783"/>
                <a:gd name="connsiteY366" fmla="*/ 7897180 h 9733350"/>
                <a:gd name="connsiteX367" fmla="*/ 3703977 w 14030783"/>
                <a:gd name="connsiteY367" fmla="*/ 7829825 h 9733350"/>
                <a:gd name="connsiteX368" fmla="*/ 3747973 w 14030783"/>
                <a:gd name="connsiteY368" fmla="*/ 7782426 h 9733350"/>
                <a:gd name="connsiteX369" fmla="*/ 3882004 w 14030783"/>
                <a:gd name="connsiteY369" fmla="*/ 7837422 h 9733350"/>
                <a:gd name="connsiteX370" fmla="*/ 4030435 w 14030783"/>
                <a:gd name="connsiteY370" fmla="*/ 7868151 h 9733350"/>
                <a:gd name="connsiteX371" fmla="*/ 4110377 w 14030783"/>
                <a:gd name="connsiteY371" fmla="*/ 7830051 h 9733350"/>
                <a:gd name="connsiteX372" fmla="*/ 4146323 w 14030783"/>
                <a:gd name="connsiteY372" fmla="*/ 7916683 h 9733350"/>
                <a:gd name="connsiteX373" fmla="*/ 4196555 w 14030783"/>
                <a:gd name="connsiteY373" fmla="*/ 7957845 h 9733350"/>
                <a:gd name="connsiteX374" fmla="*/ 4261757 w 14030783"/>
                <a:gd name="connsiteY374" fmla="*/ 8023500 h 9733350"/>
                <a:gd name="connsiteX375" fmla="*/ 4252685 w 14030783"/>
                <a:gd name="connsiteY375" fmla="*/ 8088474 h 9733350"/>
                <a:gd name="connsiteX376" fmla="*/ 4277178 w 14030783"/>
                <a:gd name="connsiteY376" fmla="*/ 8143923 h 9733350"/>
                <a:gd name="connsiteX377" fmla="*/ 4436835 w 14030783"/>
                <a:gd name="connsiteY377" fmla="*/ 8114894 h 9733350"/>
                <a:gd name="connsiteX378" fmla="*/ 4565310 w 14030783"/>
                <a:gd name="connsiteY378" fmla="*/ 8074186 h 9733350"/>
                <a:gd name="connsiteX379" fmla="*/ 4639128 w 14030783"/>
                <a:gd name="connsiteY379" fmla="*/ 8078268 h 9733350"/>
                <a:gd name="connsiteX380" fmla="*/ 4712607 w 14030783"/>
                <a:gd name="connsiteY380" fmla="*/ 8042323 h 9733350"/>
                <a:gd name="connsiteX381" fmla="*/ 4741635 w 14030783"/>
                <a:gd name="connsiteY381" fmla="*/ 7998780 h 9733350"/>
                <a:gd name="connsiteX382" fmla="*/ 4756149 w 14030783"/>
                <a:gd name="connsiteY382" fmla="*/ 7955237 h 9733350"/>
                <a:gd name="connsiteX383" fmla="*/ 4843235 w 14030783"/>
                <a:gd name="connsiteY383" fmla="*/ 7926208 h 9733350"/>
                <a:gd name="connsiteX384" fmla="*/ 4877480 w 14030783"/>
                <a:gd name="connsiteY384" fmla="*/ 7899788 h 9733350"/>
                <a:gd name="connsiteX385" fmla="*/ 4933609 w 14030783"/>
                <a:gd name="connsiteY385" fmla="*/ 7870760 h 9733350"/>
                <a:gd name="connsiteX386" fmla="*/ 4986224 w 14030783"/>
                <a:gd name="connsiteY386" fmla="*/ 7834360 h 9733350"/>
                <a:gd name="connsiteX387" fmla="*/ 5104492 w 14030783"/>
                <a:gd name="connsiteY387" fmla="*/ 7762242 h 9733350"/>
                <a:gd name="connsiteX388" fmla="*/ 5249635 w 14030783"/>
                <a:gd name="connsiteY388" fmla="*/ 7810094 h 9733350"/>
                <a:gd name="connsiteX389" fmla="*/ 5336721 w 14030783"/>
                <a:gd name="connsiteY389" fmla="*/ 7868151 h 9733350"/>
                <a:gd name="connsiteX390" fmla="*/ 5423807 w 14030783"/>
                <a:gd name="connsiteY390" fmla="*/ 7853637 h 9733350"/>
                <a:gd name="connsiteX391" fmla="*/ 5467349 w 14030783"/>
                <a:gd name="connsiteY391" fmla="*/ 7824608 h 9733350"/>
                <a:gd name="connsiteX392" fmla="*/ 5553754 w 14030783"/>
                <a:gd name="connsiteY392" fmla="*/ 7707700 h 9733350"/>
                <a:gd name="connsiteX393" fmla="*/ 5602741 w 14030783"/>
                <a:gd name="connsiteY393" fmla="*/ 7784127 h 9733350"/>
                <a:gd name="connsiteX394" fmla="*/ 5641521 w 14030783"/>
                <a:gd name="connsiteY394" fmla="*/ 7839123 h 9733350"/>
                <a:gd name="connsiteX395" fmla="*/ 5656035 w 14030783"/>
                <a:gd name="connsiteY395" fmla="*/ 7882666 h 9733350"/>
                <a:gd name="connsiteX396" fmla="*/ 5745276 w 14030783"/>
                <a:gd name="connsiteY396" fmla="*/ 7945712 h 9733350"/>
                <a:gd name="connsiteX397" fmla="*/ 5770222 w 14030783"/>
                <a:gd name="connsiteY397" fmla="*/ 7985400 h 9733350"/>
                <a:gd name="connsiteX398" fmla="*/ 5766480 w 14030783"/>
                <a:gd name="connsiteY398" fmla="*/ 8064435 h 9733350"/>
                <a:gd name="connsiteX399" fmla="*/ 5771016 w 14030783"/>
                <a:gd name="connsiteY399" fmla="*/ 8127026 h 9733350"/>
                <a:gd name="connsiteX400" fmla="*/ 5778386 w 14030783"/>
                <a:gd name="connsiteY400" fmla="*/ 8206742 h 9733350"/>
                <a:gd name="connsiteX401" fmla="*/ 5776458 w 14030783"/>
                <a:gd name="connsiteY401" fmla="*/ 8296210 h 9733350"/>
                <a:gd name="connsiteX402" fmla="*/ 5730989 w 14030783"/>
                <a:gd name="connsiteY402" fmla="*/ 8373317 h 9733350"/>
                <a:gd name="connsiteX403" fmla="*/ 5641521 w 14030783"/>
                <a:gd name="connsiteY403" fmla="*/ 8419694 h 9733350"/>
                <a:gd name="connsiteX404" fmla="*/ 5612492 w 14030783"/>
                <a:gd name="connsiteY404" fmla="*/ 8463237 h 9733350"/>
                <a:gd name="connsiteX405" fmla="*/ 5597978 w 14030783"/>
                <a:gd name="connsiteY405" fmla="*/ 8506780 h 9733350"/>
                <a:gd name="connsiteX406" fmla="*/ 5510892 w 14030783"/>
                <a:gd name="connsiteY406" fmla="*/ 8593866 h 9733350"/>
                <a:gd name="connsiteX407" fmla="*/ 5496378 w 14030783"/>
                <a:gd name="connsiteY407" fmla="*/ 8637408 h 9733350"/>
                <a:gd name="connsiteX408" fmla="*/ 5558744 w 14030783"/>
                <a:gd name="connsiteY408" fmla="*/ 8763501 h 9733350"/>
                <a:gd name="connsiteX409" fmla="*/ 5516109 w 14030783"/>
                <a:gd name="connsiteY409" fmla="*/ 8857277 h 9733350"/>
                <a:gd name="connsiteX410" fmla="*/ 5658303 w 14030783"/>
                <a:gd name="connsiteY410" fmla="*/ 8835506 h 9733350"/>
                <a:gd name="connsiteX411" fmla="*/ 5750491 w 14030783"/>
                <a:gd name="connsiteY411" fmla="*/ 8809426 h 9733350"/>
                <a:gd name="connsiteX412" fmla="*/ 5815692 w 14030783"/>
                <a:gd name="connsiteY412" fmla="*/ 8795591 h 9733350"/>
                <a:gd name="connsiteX413" fmla="*/ 5787798 w 14030783"/>
                <a:gd name="connsiteY413" fmla="*/ 8867482 h 9733350"/>
                <a:gd name="connsiteX414" fmla="*/ 5786890 w 14030783"/>
                <a:gd name="connsiteY414" fmla="*/ 8898666 h 9733350"/>
                <a:gd name="connsiteX415" fmla="*/ 5786664 w 14030783"/>
                <a:gd name="connsiteY415" fmla="*/ 8942208 h 9733350"/>
                <a:gd name="connsiteX416" fmla="*/ 5815692 w 14030783"/>
                <a:gd name="connsiteY416" fmla="*/ 9029294 h 9733350"/>
                <a:gd name="connsiteX417" fmla="*/ 5868760 w 14030783"/>
                <a:gd name="connsiteY417" fmla="*/ 9075899 h 9733350"/>
                <a:gd name="connsiteX418" fmla="*/ 5921828 w 14030783"/>
                <a:gd name="connsiteY418" fmla="*/ 9109463 h 9733350"/>
                <a:gd name="connsiteX419" fmla="*/ 5946321 w 14030783"/>
                <a:gd name="connsiteY419" fmla="*/ 9159923 h 9733350"/>
                <a:gd name="connsiteX420" fmla="*/ 5902778 w 14030783"/>
                <a:gd name="connsiteY420" fmla="*/ 9261523 h 9733350"/>
                <a:gd name="connsiteX421" fmla="*/ 6062435 w 14030783"/>
                <a:gd name="connsiteY421" fmla="*/ 9348608 h 9733350"/>
                <a:gd name="connsiteX422" fmla="*/ 6076949 w 14030783"/>
                <a:gd name="connsiteY422" fmla="*/ 9392151 h 9733350"/>
                <a:gd name="connsiteX423" fmla="*/ 6105978 w 14030783"/>
                <a:gd name="connsiteY423" fmla="*/ 9435694 h 9733350"/>
                <a:gd name="connsiteX424" fmla="*/ 6172653 w 14030783"/>
                <a:gd name="connsiteY424" fmla="*/ 9466537 h 9733350"/>
                <a:gd name="connsiteX425" fmla="*/ 6308384 w 14030783"/>
                <a:gd name="connsiteY425" fmla="*/ 9402243 h 9733350"/>
                <a:gd name="connsiteX426" fmla="*/ 6338207 w 14030783"/>
                <a:gd name="connsiteY426" fmla="*/ 9435694 h 9733350"/>
                <a:gd name="connsiteX427" fmla="*/ 6352721 w 14030783"/>
                <a:gd name="connsiteY427" fmla="*/ 9479237 h 9733350"/>
                <a:gd name="connsiteX428" fmla="*/ 6386739 w 14030783"/>
                <a:gd name="connsiteY428" fmla="*/ 9522326 h 9733350"/>
                <a:gd name="connsiteX429" fmla="*/ 6444569 w 14030783"/>
                <a:gd name="connsiteY429" fmla="*/ 9551355 h 9733350"/>
                <a:gd name="connsiteX430" fmla="*/ 6469061 w 14030783"/>
                <a:gd name="connsiteY430" fmla="*/ 9505885 h 9733350"/>
                <a:gd name="connsiteX431" fmla="*/ 6468835 w 14030783"/>
                <a:gd name="connsiteY431" fmla="*/ 9377637 h 9733350"/>
                <a:gd name="connsiteX432" fmla="*/ 6439807 w 14030783"/>
                <a:gd name="connsiteY432" fmla="*/ 9276037 h 9733350"/>
                <a:gd name="connsiteX433" fmla="*/ 6483349 w 14030783"/>
                <a:gd name="connsiteY433" fmla="*/ 9232494 h 9733350"/>
                <a:gd name="connsiteX434" fmla="*/ 6526892 w 14030783"/>
                <a:gd name="connsiteY434" fmla="*/ 9217980 h 9733350"/>
                <a:gd name="connsiteX435" fmla="*/ 6596516 w 14030783"/>
                <a:gd name="connsiteY435" fmla="*/ 9221268 h 9733350"/>
                <a:gd name="connsiteX436" fmla="*/ 6675097 w 14030783"/>
                <a:gd name="connsiteY436" fmla="*/ 9164118 h 9733350"/>
                <a:gd name="connsiteX437" fmla="*/ 6776243 w 14030783"/>
                <a:gd name="connsiteY437" fmla="*/ 9220135 h 9733350"/>
                <a:gd name="connsiteX438" fmla="*/ 6802664 w 14030783"/>
                <a:gd name="connsiteY438" fmla="*/ 9159923 h 9733350"/>
                <a:gd name="connsiteX439" fmla="*/ 6867638 w 14030783"/>
                <a:gd name="connsiteY439" fmla="*/ 9177045 h 9733350"/>
                <a:gd name="connsiteX440" fmla="*/ 6909027 w 14030783"/>
                <a:gd name="connsiteY440" fmla="*/ 9201311 h 9733350"/>
                <a:gd name="connsiteX441" fmla="*/ 6991349 w 14030783"/>
                <a:gd name="connsiteY441" fmla="*/ 9203466 h 9733350"/>
                <a:gd name="connsiteX442" fmla="*/ 7063921 w 14030783"/>
                <a:gd name="connsiteY442" fmla="*/ 9116380 h 9733350"/>
                <a:gd name="connsiteX443" fmla="*/ 7141028 w 14030783"/>
                <a:gd name="connsiteY443" fmla="*/ 9135204 h 9733350"/>
                <a:gd name="connsiteX444" fmla="*/ 7209064 w 14030783"/>
                <a:gd name="connsiteY444" fmla="*/ 9072837 h 9733350"/>
                <a:gd name="connsiteX445" fmla="*/ 7235939 w 14030783"/>
                <a:gd name="connsiteY445" fmla="*/ 9044036 h 9733350"/>
                <a:gd name="connsiteX446" fmla="*/ 7275172 w 14030783"/>
                <a:gd name="connsiteY446" fmla="*/ 9018862 h 9733350"/>
                <a:gd name="connsiteX447" fmla="*/ 7310436 w 14030783"/>
                <a:gd name="connsiteY447" fmla="*/ 9059004 h 9733350"/>
                <a:gd name="connsiteX448" fmla="*/ 7346609 w 14030783"/>
                <a:gd name="connsiteY448" fmla="*/ 9104927 h 9733350"/>
                <a:gd name="connsiteX449" fmla="*/ 7382328 w 14030783"/>
                <a:gd name="connsiteY449" fmla="*/ 9154593 h 9733350"/>
                <a:gd name="connsiteX450" fmla="*/ 7499349 w 14030783"/>
                <a:gd name="connsiteY450" fmla="*/ 9159923 h 9733350"/>
                <a:gd name="connsiteX451" fmla="*/ 7586435 w 14030783"/>
                <a:gd name="connsiteY451" fmla="*/ 9174437 h 9733350"/>
                <a:gd name="connsiteX452" fmla="*/ 7600949 w 14030783"/>
                <a:gd name="connsiteY452" fmla="*/ 9348608 h 9733350"/>
                <a:gd name="connsiteX453" fmla="*/ 7673521 w 14030783"/>
                <a:gd name="connsiteY453" fmla="*/ 9363123 h 9733350"/>
                <a:gd name="connsiteX454" fmla="*/ 7760607 w 14030783"/>
                <a:gd name="connsiteY454" fmla="*/ 9392151 h 9733350"/>
                <a:gd name="connsiteX455" fmla="*/ 7847692 w 14030783"/>
                <a:gd name="connsiteY455" fmla="*/ 9421180 h 9733350"/>
                <a:gd name="connsiteX456" fmla="*/ 7891235 w 14030783"/>
                <a:gd name="connsiteY456" fmla="*/ 9435694 h 9733350"/>
                <a:gd name="connsiteX457" fmla="*/ 7934778 w 14030783"/>
                <a:gd name="connsiteY457" fmla="*/ 9392151 h 9733350"/>
                <a:gd name="connsiteX458" fmla="*/ 7978321 w 14030783"/>
                <a:gd name="connsiteY458" fmla="*/ 9377637 h 9733350"/>
                <a:gd name="connsiteX459" fmla="*/ 8001453 w 14030783"/>
                <a:gd name="connsiteY459" fmla="*/ 9342712 h 9733350"/>
                <a:gd name="connsiteX460" fmla="*/ 8044315 w 14030783"/>
                <a:gd name="connsiteY460" fmla="*/ 9330806 h 9733350"/>
                <a:gd name="connsiteX461" fmla="*/ 8103847 w 14030783"/>
                <a:gd name="connsiteY461" fmla="*/ 9392719 h 9733350"/>
                <a:gd name="connsiteX462" fmla="*/ 8207942 w 14030783"/>
                <a:gd name="connsiteY462" fmla="*/ 9432632 h 9733350"/>
                <a:gd name="connsiteX463" fmla="*/ 8253866 w 14030783"/>
                <a:gd name="connsiteY463" fmla="*/ 9387956 h 9733350"/>
                <a:gd name="connsiteX464" fmla="*/ 8294347 w 14030783"/>
                <a:gd name="connsiteY464" fmla="*/ 9397141 h 9733350"/>
                <a:gd name="connsiteX465" fmla="*/ 8337890 w 14030783"/>
                <a:gd name="connsiteY465" fmla="*/ 9433540 h 9733350"/>
                <a:gd name="connsiteX466" fmla="*/ 8356259 w 14030783"/>
                <a:gd name="connsiteY466" fmla="*/ 9480825 h 9733350"/>
                <a:gd name="connsiteX467" fmla="*/ 8333808 w 14030783"/>
                <a:gd name="connsiteY467" fmla="*/ 9514956 h 9733350"/>
                <a:gd name="connsiteX468" fmla="*/ 8315778 w 14030783"/>
                <a:gd name="connsiteY468" fmla="*/ 9599887 h 9733350"/>
                <a:gd name="connsiteX469" fmla="*/ 8348095 w 14030783"/>
                <a:gd name="connsiteY469" fmla="*/ 9680736 h 9733350"/>
                <a:gd name="connsiteX470" fmla="*/ 8389257 w 14030783"/>
                <a:gd name="connsiteY470" fmla="*/ 9733350 h 9733350"/>
                <a:gd name="connsiteX471" fmla="*/ 8428264 w 14030783"/>
                <a:gd name="connsiteY471" fmla="*/ 9725980 h 9733350"/>
                <a:gd name="connsiteX472" fmla="*/ 8425202 w 14030783"/>
                <a:gd name="connsiteY472" fmla="*/ 9677901 h 9733350"/>
                <a:gd name="connsiteX473" fmla="*/ 8399235 w 14030783"/>
                <a:gd name="connsiteY473" fmla="*/ 9638894 h 9733350"/>
                <a:gd name="connsiteX474" fmla="*/ 8389937 w 14030783"/>
                <a:gd name="connsiteY474" fmla="*/ 9566776 h 9733350"/>
                <a:gd name="connsiteX475" fmla="*/ 8409214 w 14030783"/>
                <a:gd name="connsiteY475" fmla="*/ 9523007 h 9733350"/>
                <a:gd name="connsiteX476" fmla="*/ 8434841 w 14030783"/>
                <a:gd name="connsiteY476" fmla="*/ 9471300 h 9733350"/>
                <a:gd name="connsiteX477" fmla="*/ 8468178 w 14030783"/>
                <a:gd name="connsiteY477" fmla="*/ 9478443 h 9733350"/>
                <a:gd name="connsiteX478" fmla="*/ 8534853 w 14030783"/>
                <a:gd name="connsiteY478" fmla="*/ 9468918 h 9733350"/>
                <a:gd name="connsiteX479" fmla="*/ 8592684 w 14030783"/>
                <a:gd name="connsiteY479" fmla="*/ 9448508 h 9733350"/>
                <a:gd name="connsiteX480" fmla="*/ 8675007 w 14030783"/>
                <a:gd name="connsiteY480" fmla="*/ 9423788 h 9733350"/>
                <a:gd name="connsiteX481" fmla="*/ 8734991 w 14030783"/>
                <a:gd name="connsiteY481" fmla="*/ 9411200 h 9733350"/>
                <a:gd name="connsiteX482" fmla="*/ 8730116 w 14030783"/>
                <a:gd name="connsiteY482" fmla="*/ 9371287 h 9733350"/>
                <a:gd name="connsiteX483" fmla="*/ 8753928 w 14030783"/>
                <a:gd name="connsiteY483" fmla="*/ 9352237 h 9733350"/>
                <a:gd name="connsiteX484" fmla="*/ 8782503 w 14030783"/>
                <a:gd name="connsiteY484" fmla="*/ 9354618 h 9733350"/>
                <a:gd name="connsiteX485" fmla="*/ 8849178 w 14030783"/>
                <a:gd name="connsiteY485" fmla="*/ 9377637 h 9733350"/>
                <a:gd name="connsiteX486" fmla="*/ 8894876 w 14030783"/>
                <a:gd name="connsiteY486" fmla="*/ 9307900 h 9733350"/>
                <a:gd name="connsiteX487" fmla="*/ 8942047 w 14030783"/>
                <a:gd name="connsiteY487" fmla="*/ 9309375 h 9733350"/>
                <a:gd name="connsiteX488" fmla="*/ 8980147 w 14030783"/>
                <a:gd name="connsiteY488" fmla="*/ 9352237 h 9733350"/>
                <a:gd name="connsiteX489" fmla="*/ 9023009 w 14030783"/>
                <a:gd name="connsiteY489" fmla="*/ 9316518 h 9733350"/>
                <a:gd name="connsiteX490" fmla="*/ 9064511 w 14030783"/>
                <a:gd name="connsiteY490" fmla="*/ 9259595 h 9733350"/>
                <a:gd name="connsiteX491" fmla="*/ 9124723 w 14030783"/>
                <a:gd name="connsiteY491" fmla="*/ 9273429 h 9733350"/>
                <a:gd name="connsiteX492" fmla="*/ 9163503 w 14030783"/>
                <a:gd name="connsiteY492" fmla="*/ 9233175 h 9733350"/>
                <a:gd name="connsiteX493" fmla="*/ 9168266 w 14030783"/>
                <a:gd name="connsiteY493" fmla="*/ 9181581 h 9733350"/>
                <a:gd name="connsiteX494" fmla="*/ 9199222 w 14030783"/>
                <a:gd name="connsiteY494" fmla="*/ 9128400 h 9733350"/>
                <a:gd name="connsiteX495" fmla="*/ 9242084 w 14030783"/>
                <a:gd name="connsiteY495" fmla="*/ 9152212 h 9733350"/>
                <a:gd name="connsiteX496" fmla="*/ 9285174 w 14030783"/>
                <a:gd name="connsiteY496" fmla="*/ 9192013 h 9733350"/>
                <a:gd name="connsiteX497" fmla="*/ 9344478 w 14030783"/>
                <a:gd name="connsiteY497" fmla="*/ 9154593 h 9733350"/>
                <a:gd name="connsiteX498" fmla="*/ 9438367 w 14030783"/>
                <a:gd name="connsiteY498" fmla="*/ 9127266 h 9733350"/>
                <a:gd name="connsiteX499" fmla="*/ 9496878 w 14030783"/>
                <a:gd name="connsiteY499" fmla="*/ 9126018 h 9733350"/>
                <a:gd name="connsiteX500" fmla="*/ 9557316 w 14030783"/>
                <a:gd name="connsiteY500" fmla="*/ 9100844 h 9733350"/>
                <a:gd name="connsiteX501" fmla="*/ 9613446 w 14030783"/>
                <a:gd name="connsiteY501" fmla="*/ 9121369 h 9733350"/>
                <a:gd name="connsiteX502" fmla="*/ 9691007 w 14030783"/>
                <a:gd name="connsiteY502" fmla="*/ 9101866 h 9733350"/>
                <a:gd name="connsiteX503" fmla="*/ 9792153 w 14030783"/>
                <a:gd name="connsiteY503" fmla="*/ 9090300 h 9733350"/>
                <a:gd name="connsiteX504" fmla="*/ 9854973 w 14030783"/>
                <a:gd name="connsiteY504" fmla="*/ 9046189 h 9733350"/>
                <a:gd name="connsiteX505" fmla="*/ 9842159 w 14030783"/>
                <a:gd name="connsiteY505" fmla="*/ 9004575 h 9733350"/>
                <a:gd name="connsiteX506" fmla="*/ 9858034 w 14030783"/>
                <a:gd name="connsiteY506" fmla="*/ 8976906 h 9733350"/>
                <a:gd name="connsiteX507" fmla="*/ 9911216 w 14030783"/>
                <a:gd name="connsiteY507" fmla="*/ 8976000 h 9733350"/>
                <a:gd name="connsiteX508" fmla="*/ 9932534 w 14030783"/>
                <a:gd name="connsiteY508" fmla="*/ 8926673 h 9733350"/>
                <a:gd name="connsiteX509" fmla="*/ 9981519 w 14030783"/>
                <a:gd name="connsiteY509" fmla="*/ 8899345 h 9733350"/>
                <a:gd name="connsiteX510" fmla="*/ 10063162 w 14030783"/>
                <a:gd name="connsiteY510" fmla="*/ 8846279 h 9733350"/>
                <a:gd name="connsiteX511" fmla="*/ 10140723 w 14030783"/>
                <a:gd name="connsiteY511" fmla="*/ 8797973 h 9733350"/>
                <a:gd name="connsiteX512" fmla="*/ 10169524 w 14030783"/>
                <a:gd name="connsiteY512" fmla="*/ 8763955 h 9733350"/>
                <a:gd name="connsiteX513" fmla="*/ 10138795 w 14030783"/>
                <a:gd name="connsiteY513" fmla="*/ 8714969 h 9733350"/>
                <a:gd name="connsiteX514" fmla="*/ 10178256 w 14030783"/>
                <a:gd name="connsiteY514" fmla="*/ 8678797 h 9733350"/>
                <a:gd name="connsiteX515" fmla="*/ 10238467 w 14030783"/>
                <a:gd name="connsiteY515" fmla="*/ 8659520 h 9733350"/>
                <a:gd name="connsiteX516" fmla="*/ 10291535 w 14030783"/>
                <a:gd name="connsiteY516" fmla="*/ 8637862 h 9733350"/>
                <a:gd name="connsiteX517" fmla="*/ 10332470 w 14030783"/>
                <a:gd name="connsiteY517" fmla="*/ 8606225 h 9733350"/>
                <a:gd name="connsiteX518" fmla="*/ 10389847 w 14030783"/>
                <a:gd name="connsiteY518" fmla="*/ 8528325 h 9733350"/>
                <a:gd name="connsiteX519" fmla="*/ 10402207 w 14030783"/>
                <a:gd name="connsiteY519" fmla="*/ 8521294 h 9733350"/>
                <a:gd name="connsiteX520" fmla="*/ 10436905 w 14030783"/>
                <a:gd name="connsiteY520" fmla="*/ 8475597 h 9733350"/>
                <a:gd name="connsiteX521" fmla="*/ 10475232 w 14030783"/>
                <a:gd name="connsiteY521" fmla="*/ 8439198 h 9733350"/>
                <a:gd name="connsiteX522" fmla="*/ 10518321 w 14030783"/>
                <a:gd name="connsiteY522" fmla="*/ 8390666 h 9733350"/>
                <a:gd name="connsiteX523" fmla="*/ 10533516 w 14030783"/>
                <a:gd name="connsiteY523" fmla="*/ 8303580 h 9733350"/>
                <a:gd name="connsiteX524" fmla="*/ 10538052 w 14030783"/>
                <a:gd name="connsiteY524" fmla="*/ 8243142 h 9733350"/>
                <a:gd name="connsiteX525" fmla="*/ 10520816 w 14030783"/>
                <a:gd name="connsiteY525" fmla="*/ 8166375 h 9733350"/>
                <a:gd name="connsiteX526" fmla="*/ 10561864 w 14030783"/>
                <a:gd name="connsiteY526" fmla="*/ 8112966 h 9733350"/>
                <a:gd name="connsiteX527" fmla="*/ 10605407 w 14030783"/>
                <a:gd name="connsiteY527" fmla="*/ 8114894 h 9733350"/>
                <a:gd name="connsiteX528" fmla="*/ 10666072 w 14030783"/>
                <a:gd name="connsiteY528" fmla="*/ 8097999 h 9733350"/>
                <a:gd name="connsiteX529" fmla="*/ 10693627 w 14030783"/>
                <a:gd name="connsiteY529" fmla="*/ 8020892 h 9733350"/>
                <a:gd name="connsiteX530" fmla="*/ 10735128 w 14030783"/>
                <a:gd name="connsiteY530" fmla="*/ 7990162 h 9733350"/>
                <a:gd name="connsiteX531" fmla="*/ 10813823 w 14030783"/>
                <a:gd name="connsiteY531" fmla="*/ 7890263 h 9733350"/>
                <a:gd name="connsiteX532" fmla="*/ 10845233 w 14030783"/>
                <a:gd name="connsiteY532" fmla="*/ 7800569 h 9733350"/>
                <a:gd name="connsiteX533" fmla="*/ 10886394 w 14030783"/>
                <a:gd name="connsiteY533" fmla="*/ 7740811 h 9733350"/>
                <a:gd name="connsiteX534" fmla="*/ 10942297 w 14030783"/>
                <a:gd name="connsiteY534" fmla="*/ 7725843 h 9733350"/>
                <a:gd name="connsiteX535" fmla="*/ 10997292 w 14030783"/>
                <a:gd name="connsiteY535" fmla="*/ 7723008 h 9733350"/>
                <a:gd name="connsiteX536" fmla="*/ 10990829 w 14030783"/>
                <a:gd name="connsiteY536" fmla="*/ 7701351 h 9733350"/>
                <a:gd name="connsiteX537" fmla="*/ 10982778 w 14030783"/>
                <a:gd name="connsiteY537" fmla="*/ 7648055 h 9733350"/>
                <a:gd name="connsiteX538" fmla="*/ 10989695 w 14030783"/>
                <a:gd name="connsiteY538" fmla="*/ 7599750 h 9733350"/>
                <a:gd name="connsiteX539" fmla="*/ 10956584 w 14030783"/>
                <a:gd name="connsiteY539" fmla="*/ 7502913 h 9733350"/>
                <a:gd name="connsiteX540" fmla="*/ 10954430 w 14030783"/>
                <a:gd name="connsiteY540" fmla="*/ 7449844 h 9733350"/>
                <a:gd name="connsiteX541" fmla="*/ 11002735 w 14030783"/>
                <a:gd name="connsiteY541" fmla="*/ 7397004 h 9733350"/>
                <a:gd name="connsiteX542" fmla="*/ 11063741 w 14030783"/>
                <a:gd name="connsiteY542" fmla="*/ 7368656 h 9733350"/>
                <a:gd name="connsiteX543" fmla="*/ 11055349 w 14030783"/>
                <a:gd name="connsiteY543" fmla="*/ 7331123 h 9733350"/>
                <a:gd name="connsiteX544" fmla="*/ 11013734 w 14030783"/>
                <a:gd name="connsiteY544" fmla="*/ 7302321 h 9733350"/>
                <a:gd name="connsiteX545" fmla="*/ 10951368 w 14030783"/>
                <a:gd name="connsiteY545" fmla="*/ 7234966 h 9733350"/>
                <a:gd name="connsiteX546" fmla="*/ 10890703 w 14030783"/>
                <a:gd name="connsiteY546" fmla="*/ 7265694 h 9733350"/>
                <a:gd name="connsiteX547" fmla="*/ 10820966 w 14030783"/>
                <a:gd name="connsiteY547" fmla="*/ 7258324 h 9733350"/>
                <a:gd name="connsiteX548" fmla="*/ 10823121 w 14030783"/>
                <a:gd name="connsiteY548" fmla="*/ 7200494 h 9733350"/>
                <a:gd name="connsiteX549" fmla="*/ 10869045 w 14030783"/>
                <a:gd name="connsiteY549" fmla="*/ 7128376 h 9733350"/>
                <a:gd name="connsiteX550" fmla="*/ 10916103 w 14030783"/>
                <a:gd name="connsiteY550" fmla="*/ 7111481 h 9733350"/>
                <a:gd name="connsiteX551" fmla="*/ 10956130 w 14030783"/>
                <a:gd name="connsiteY551" fmla="*/ 7082680 h 9733350"/>
                <a:gd name="connsiteX552" fmla="*/ 11012486 w 14030783"/>
                <a:gd name="connsiteY552" fmla="*/ 7070092 h 9733350"/>
                <a:gd name="connsiteX553" fmla="*/ 11072244 w 14030783"/>
                <a:gd name="connsiteY553" fmla="*/ 7050362 h 9733350"/>
                <a:gd name="connsiteX554" fmla="*/ 10968491 w 14030783"/>
                <a:gd name="connsiteY554" fmla="*/ 6949443 h 9733350"/>
                <a:gd name="connsiteX555" fmla="*/ 10942070 w 14030783"/>
                <a:gd name="connsiteY555" fmla="*/ 6874942 h 9733350"/>
                <a:gd name="connsiteX556" fmla="*/ 11036527 w 14030783"/>
                <a:gd name="connsiteY556" fmla="*/ 6881406 h 9733350"/>
                <a:gd name="connsiteX557" fmla="*/ 11084378 w 14030783"/>
                <a:gd name="connsiteY557" fmla="*/ 6852151 h 9733350"/>
                <a:gd name="connsiteX558" fmla="*/ 11026321 w 14030783"/>
                <a:gd name="connsiteY558" fmla="*/ 6783889 h 9733350"/>
                <a:gd name="connsiteX559" fmla="*/ 10953749 w 14030783"/>
                <a:gd name="connsiteY559" fmla="*/ 6736037 h 9733350"/>
                <a:gd name="connsiteX560" fmla="*/ 10948307 w 14030783"/>
                <a:gd name="connsiteY560" fmla="*/ 6688185 h 9733350"/>
                <a:gd name="connsiteX561" fmla="*/ 10895692 w 14030783"/>
                <a:gd name="connsiteY561" fmla="*/ 6663466 h 9733350"/>
                <a:gd name="connsiteX562" fmla="*/ 10852603 w 14030783"/>
                <a:gd name="connsiteY562" fmla="*/ 6628994 h 9733350"/>
                <a:gd name="connsiteX563" fmla="*/ 10842851 w 14030783"/>
                <a:gd name="connsiteY563" fmla="*/ 6552113 h 9733350"/>
                <a:gd name="connsiteX564" fmla="*/ 10832646 w 14030783"/>
                <a:gd name="connsiteY564" fmla="*/ 6489521 h 9733350"/>
                <a:gd name="connsiteX565" fmla="*/ 10779578 w 14030783"/>
                <a:gd name="connsiteY565" fmla="*/ 6363201 h 9733350"/>
                <a:gd name="connsiteX566" fmla="*/ 10750549 w 14030783"/>
                <a:gd name="connsiteY566" fmla="*/ 6242551 h 9733350"/>
                <a:gd name="connsiteX567" fmla="*/ 10707007 w 14030783"/>
                <a:gd name="connsiteY567" fmla="*/ 6213523 h 9733350"/>
                <a:gd name="connsiteX568" fmla="*/ 10658021 w 14030783"/>
                <a:gd name="connsiteY568" fmla="*/ 6151156 h 9733350"/>
                <a:gd name="connsiteX569" fmla="*/ 10547349 w 14030783"/>
                <a:gd name="connsiteY569" fmla="*/ 6068154 h 9733350"/>
                <a:gd name="connsiteX570" fmla="*/ 10465027 w 14030783"/>
                <a:gd name="connsiteY570" fmla="*/ 6001024 h 9733350"/>
                <a:gd name="connsiteX571" fmla="*/ 10480221 w 14030783"/>
                <a:gd name="connsiteY571" fmla="*/ 5880828 h 9733350"/>
                <a:gd name="connsiteX572" fmla="*/ 10547803 w 14030783"/>
                <a:gd name="connsiteY572" fmla="*/ 5817555 h 9733350"/>
                <a:gd name="connsiteX573" fmla="*/ 10634435 w 14030783"/>
                <a:gd name="connsiteY573" fmla="*/ 5720037 h 9733350"/>
                <a:gd name="connsiteX574" fmla="*/ 10668453 w 14030783"/>
                <a:gd name="connsiteY574" fmla="*/ 5632725 h 9733350"/>
                <a:gd name="connsiteX575" fmla="*/ 10711996 w 14030783"/>
                <a:gd name="connsiteY575" fmla="*/ 5600068 h 9733350"/>
                <a:gd name="connsiteX576" fmla="*/ 10789103 w 14030783"/>
                <a:gd name="connsiteY576" fmla="*/ 5622519 h 9733350"/>
                <a:gd name="connsiteX577" fmla="*/ 10799989 w 14030783"/>
                <a:gd name="connsiteY577" fmla="*/ 5555390 h 9733350"/>
                <a:gd name="connsiteX578" fmla="*/ 10853057 w 14030783"/>
                <a:gd name="connsiteY578" fmla="*/ 5497787 h 9733350"/>
                <a:gd name="connsiteX579" fmla="*/ 10929936 w 14030783"/>
                <a:gd name="connsiteY579" fmla="*/ 5463769 h 9733350"/>
                <a:gd name="connsiteX580" fmla="*/ 10997292 w 14030783"/>
                <a:gd name="connsiteY580" fmla="*/ 5458780 h 9733350"/>
                <a:gd name="connsiteX581" fmla="*/ 11027909 w 14030783"/>
                <a:gd name="connsiteY581" fmla="*/ 5429978 h 9733350"/>
                <a:gd name="connsiteX582" fmla="*/ 11090501 w 14030783"/>
                <a:gd name="connsiteY582" fmla="*/ 5391198 h 9733350"/>
                <a:gd name="connsiteX583" fmla="*/ 11200492 w 14030783"/>
                <a:gd name="connsiteY583" fmla="*/ 5357180 h 9733350"/>
                <a:gd name="connsiteX584" fmla="*/ 11244035 w 14030783"/>
                <a:gd name="connsiteY584" fmla="*/ 5328151 h 9733350"/>
                <a:gd name="connsiteX585" fmla="*/ 11200492 w 14030783"/>
                <a:gd name="connsiteY585" fmla="*/ 5299123 h 9733350"/>
                <a:gd name="connsiteX586" fmla="*/ 10910207 w 14030783"/>
                <a:gd name="connsiteY586" fmla="*/ 5255580 h 9733350"/>
                <a:gd name="connsiteX587" fmla="*/ 10866664 w 14030783"/>
                <a:gd name="connsiteY587" fmla="*/ 5212037 h 9733350"/>
                <a:gd name="connsiteX588" fmla="*/ 10721521 w 14030783"/>
                <a:gd name="connsiteY588" fmla="*/ 5270094 h 9733350"/>
                <a:gd name="connsiteX589" fmla="*/ 10663464 w 14030783"/>
                <a:gd name="connsiteY589" fmla="*/ 5299123 h 9733350"/>
                <a:gd name="connsiteX590" fmla="*/ 10576378 w 14030783"/>
                <a:gd name="connsiteY590" fmla="*/ 5385529 h 9733350"/>
                <a:gd name="connsiteX591" fmla="*/ 10479087 w 14030783"/>
                <a:gd name="connsiteY591" fmla="*/ 5356726 h 9733350"/>
                <a:gd name="connsiteX592" fmla="*/ 10407422 w 14030783"/>
                <a:gd name="connsiteY592" fmla="*/ 5312956 h 9733350"/>
                <a:gd name="connsiteX593" fmla="*/ 10387692 w 14030783"/>
                <a:gd name="connsiteY593" fmla="*/ 5241066 h 9733350"/>
                <a:gd name="connsiteX594" fmla="*/ 10402207 w 14030783"/>
                <a:gd name="connsiteY594" fmla="*/ 5183008 h 9733350"/>
                <a:gd name="connsiteX595" fmla="*/ 10431235 w 14030783"/>
                <a:gd name="connsiteY595" fmla="*/ 5139466 h 9733350"/>
                <a:gd name="connsiteX596" fmla="*/ 10387692 w 14030783"/>
                <a:gd name="connsiteY596" fmla="*/ 5110437 h 9733350"/>
                <a:gd name="connsiteX597" fmla="*/ 10329635 w 14030783"/>
                <a:gd name="connsiteY597" fmla="*/ 5095923 h 9733350"/>
                <a:gd name="connsiteX598" fmla="*/ 10242549 w 14030783"/>
                <a:gd name="connsiteY598" fmla="*/ 5066894 h 9733350"/>
                <a:gd name="connsiteX599" fmla="*/ 10199007 w 14030783"/>
                <a:gd name="connsiteY599" fmla="*/ 5052380 h 9733350"/>
                <a:gd name="connsiteX600" fmla="*/ 10112602 w 14030783"/>
                <a:gd name="connsiteY600" fmla="*/ 5023351 h 9733350"/>
                <a:gd name="connsiteX601" fmla="*/ 10083346 w 14030783"/>
                <a:gd name="connsiteY601" fmla="*/ 4916988 h 9733350"/>
                <a:gd name="connsiteX602" fmla="*/ 10088789 w 14030783"/>
                <a:gd name="connsiteY602" fmla="*/ 4863921 h 9733350"/>
                <a:gd name="connsiteX603" fmla="*/ 10141403 w 14030783"/>
                <a:gd name="connsiteY603" fmla="*/ 4753704 h 9733350"/>
                <a:gd name="connsiteX604" fmla="*/ 10227809 w 14030783"/>
                <a:gd name="connsiteY604" fmla="*/ 4748487 h 9733350"/>
                <a:gd name="connsiteX605" fmla="*/ 10301060 w 14030783"/>
                <a:gd name="connsiteY605" fmla="*/ 4786813 h 9733350"/>
                <a:gd name="connsiteX606" fmla="*/ 10350727 w 14030783"/>
                <a:gd name="connsiteY606" fmla="*/ 4757785 h 9733350"/>
                <a:gd name="connsiteX607" fmla="*/ 10404021 w 14030783"/>
                <a:gd name="connsiteY607" fmla="*/ 4748033 h 9733350"/>
                <a:gd name="connsiteX608" fmla="*/ 10461851 w 14030783"/>
                <a:gd name="connsiteY608" fmla="*/ 4694286 h 9733350"/>
                <a:gd name="connsiteX609" fmla="*/ 10486117 w 14030783"/>
                <a:gd name="connsiteY609" fmla="*/ 4602437 h 9733350"/>
                <a:gd name="connsiteX610" fmla="*/ 10530341 w 14030783"/>
                <a:gd name="connsiteY610" fmla="*/ 4527825 h 9733350"/>
                <a:gd name="connsiteX611" fmla="*/ 10634435 w 14030783"/>
                <a:gd name="connsiteY611" fmla="*/ 4515351 h 9733350"/>
                <a:gd name="connsiteX612" fmla="*/ 10677978 w 14030783"/>
                <a:gd name="connsiteY612" fmla="*/ 4486323 h 9733350"/>
                <a:gd name="connsiteX613" fmla="*/ 10750549 w 14030783"/>
                <a:gd name="connsiteY613" fmla="*/ 4399237 h 9733350"/>
                <a:gd name="connsiteX614" fmla="*/ 10794092 w 14030783"/>
                <a:gd name="connsiteY614" fmla="*/ 4355694 h 9733350"/>
                <a:gd name="connsiteX615" fmla="*/ 10814503 w 14030783"/>
                <a:gd name="connsiteY615" fmla="*/ 4297637 h 9733350"/>
                <a:gd name="connsiteX616" fmla="*/ 10887528 w 14030783"/>
                <a:gd name="connsiteY616" fmla="*/ 4246837 h 9733350"/>
                <a:gd name="connsiteX617" fmla="*/ 11016116 w 14030783"/>
                <a:gd name="connsiteY617" fmla="*/ 4227787 h 9733350"/>
                <a:gd name="connsiteX618" fmla="*/ 11142209 w 14030783"/>
                <a:gd name="connsiteY618" fmla="*/ 4303306 h 9733350"/>
                <a:gd name="connsiteX619" fmla="*/ 11165794 w 14030783"/>
                <a:gd name="connsiteY619" fmla="*/ 4428493 h 9733350"/>
                <a:gd name="connsiteX620" fmla="*/ 11117489 w 14030783"/>
                <a:gd name="connsiteY620" fmla="*/ 4500837 h 9733350"/>
                <a:gd name="connsiteX621" fmla="*/ 11087553 w 14030783"/>
                <a:gd name="connsiteY621" fmla="*/ 4546875 h 9733350"/>
                <a:gd name="connsiteX622" fmla="*/ 11088687 w 14030783"/>
                <a:gd name="connsiteY622" fmla="*/ 4572955 h 9733350"/>
                <a:gd name="connsiteX623" fmla="*/ 11026321 w 14030783"/>
                <a:gd name="connsiteY623" fmla="*/ 4587923 h 9733350"/>
                <a:gd name="connsiteX624" fmla="*/ 11011807 w 14030783"/>
                <a:gd name="connsiteY624" fmla="*/ 4645980 h 9733350"/>
                <a:gd name="connsiteX625" fmla="*/ 11098892 w 14030783"/>
                <a:gd name="connsiteY625" fmla="*/ 4660494 h 9733350"/>
                <a:gd name="connsiteX626" fmla="*/ 11055349 w 14030783"/>
                <a:gd name="connsiteY626" fmla="*/ 4704037 h 9733350"/>
                <a:gd name="connsiteX627" fmla="*/ 11040835 w 14030783"/>
                <a:gd name="connsiteY627" fmla="*/ 4747580 h 9733350"/>
                <a:gd name="connsiteX628" fmla="*/ 11055349 w 14030783"/>
                <a:gd name="connsiteY628" fmla="*/ 4776608 h 9733350"/>
                <a:gd name="connsiteX629" fmla="*/ 11098892 w 14030783"/>
                <a:gd name="connsiteY629" fmla="*/ 4733066 h 9733350"/>
                <a:gd name="connsiteX630" fmla="*/ 11229521 w 14030783"/>
                <a:gd name="connsiteY630" fmla="*/ 4645980 h 9733350"/>
                <a:gd name="connsiteX631" fmla="*/ 11287578 w 14030783"/>
                <a:gd name="connsiteY631" fmla="*/ 4631466 h 9733350"/>
                <a:gd name="connsiteX632" fmla="*/ 11374664 w 14030783"/>
                <a:gd name="connsiteY632" fmla="*/ 4587923 h 9733350"/>
                <a:gd name="connsiteX633" fmla="*/ 11461749 w 14030783"/>
                <a:gd name="connsiteY633" fmla="*/ 4544380 h 9733350"/>
                <a:gd name="connsiteX634" fmla="*/ 11577864 w 14030783"/>
                <a:gd name="connsiteY634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18092 w 14030783"/>
                <a:gd name="connsiteY71" fmla="*/ 1148037 h 9733350"/>
                <a:gd name="connsiteX72" fmla="*/ 12274549 w 14030783"/>
                <a:gd name="connsiteY72" fmla="*/ 1017408 h 9733350"/>
                <a:gd name="connsiteX73" fmla="*/ 12231007 w 14030783"/>
                <a:gd name="connsiteY73" fmla="*/ 973866 h 9733350"/>
                <a:gd name="connsiteX74" fmla="*/ 12192454 w 14030783"/>
                <a:gd name="connsiteY74" fmla="*/ 872605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18092 w 14030783"/>
                <a:gd name="connsiteY71" fmla="*/ 1148037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192454 w 14030783"/>
                <a:gd name="connsiteY74" fmla="*/ 872605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18092 w 14030783"/>
                <a:gd name="connsiteY71" fmla="*/ 1148037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47121 w 14030783"/>
                <a:gd name="connsiteY70" fmla="*/ 1191580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467351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19692 w 14030783"/>
                <a:gd name="connsiteY68" fmla="*/ 1452837 h 9733350"/>
                <a:gd name="connsiteX69" fmla="*/ 12376149 w 14030783"/>
                <a:gd name="connsiteY69" fmla="*/ 1343526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37407 w 14030783"/>
                <a:gd name="connsiteY65" fmla="*/ 1481866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22073 w 14030783"/>
                <a:gd name="connsiteY68" fmla="*/ 1414737 h 9733350"/>
                <a:gd name="connsiteX69" fmla="*/ 12376149 w 14030783"/>
                <a:gd name="connsiteY69" fmla="*/ 1343526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53521 w 14030783"/>
                <a:gd name="connsiteY64" fmla="*/ 1496380 h 9733350"/>
                <a:gd name="connsiteX65" fmla="*/ 12661220 w 14030783"/>
                <a:gd name="connsiteY65" fmla="*/ 1465197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22073 w 14030783"/>
                <a:gd name="connsiteY68" fmla="*/ 1414737 h 9733350"/>
                <a:gd name="connsiteX69" fmla="*/ 12376149 w 14030783"/>
                <a:gd name="connsiteY69" fmla="*/ 1343526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797064 w 14030783"/>
                <a:gd name="connsiteY63" fmla="*/ 1525408 h 9733350"/>
                <a:gd name="connsiteX64" fmla="*/ 12770190 w 14030783"/>
                <a:gd name="connsiteY64" fmla="*/ 1472568 h 9733350"/>
                <a:gd name="connsiteX65" fmla="*/ 12661220 w 14030783"/>
                <a:gd name="connsiteY65" fmla="*/ 1465197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22073 w 14030783"/>
                <a:gd name="connsiteY68" fmla="*/ 1414737 h 9733350"/>
                <a:gd name="connsiteX69" fmla="*/ 12376149 w 14030783"/>
                <a:gd name="connsiteY69" fmla="*/ 1343526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40607 w 14030783"/>
                <a:gd name="connsiteY62" fmla="*/ 1539923 h 9733350"/>
                <a:gd name="connsiteX63" fmla="*/ 12825639 w 14030783"/>
                <a:gd name="connsiteY63" fmla="*/ 1482545 h 9733350"/>
                <a:gd name="connsiteX64" fmla="*/ 12770190 w 14030783"/>
                <a:gd name="connsiteY64" fmla="*/ 1472568 h 9733350"/>
                <a:gd name="connsiteX65" fmla="*/ 12661220 w 14030783"/>
                <a:gd name="connsiteY65" fmla="*/ 1465197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22073 w 14030783"/>
                <a:gd name="connsiteY68" fmla="*/ 1414737 h 9733350"/>
                <a:gd name="connsiteX69" fmla="*/ 12376149 w 14030783"/>
                <a:gd name="connsiteY69" fmla="*/ 1343526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71235 w 14030783"/>
                <a:gd name="connsiteY60" fmla="*/ 1656037 h 9733350"/>
                <a:gd name="connsiteX61" fmla="*/ 12884149 w 14030783"/>
                <a:gd name="connsiteY61" fmla="*/ 1583466 h 9733350"/>
                <a:gd name="connsiteX62" fmla="*/ 12878707 w 14030783"/>
                <a:gd name="connsiteY62" fmla="*/ 1530398 h 9733350"/>
                <a:gd name="connsiteX63" fmla="*/ 12825639 w 14030783"/>
                <a:gd name="connsiteY63" fmla="*/ 1482545 h 9733350"/>
                <a:gd name="connsiteX64" fmla="*/ 12770190 w 14030783"/>
                <a:gd name="connsiteY64" fmla="*/ 1472568 h 9733350"/>
                <a:gd name="connsiteX65" fmla="*/ 12661220 w 14030783"/>
                <a:gd name="connsiteY65" fmla="*/ 1465197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22073 w 14030783"/>
                <a:gd name="connsiteY68" fmla="*/ 1414737 h 9733350"/>
                <a:gd name="connsiteX69" fmla="*/ 12376149 w 14030783"/>
                <a:gd name="connsiteY69" fmla="*/ 1343526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64091 w 14030783"/>
                <a:gd name="connsiteY60" fmla="*/ 1686993 h 9733350"/>
                <a:gd name="connsiteX61" fmla="*/ 12884149 w 14030783"/>
                <a:gd name="connsiteY61" fmla="*/ 1583466 h 9733350"/>
                <a:gd name="connsiteX62" fmla="*/ 12878707 w 14030783"/>
                <a:gd name="connsiteY62" fmla="*/ 1530398 h 9733350"/>
                <a:gd name="connsiteX63" fmla="*/ 12825639 w 14030783"/>
                <a:gd name="connsiteY63" fmla="*/ 1482545 h 9733350"/>
                <a:gd name="connsiteX64" fmla="*/ 12770190 w 14030783"/>
                <a:gd name="connsiteY64" fmla="*/ 1472568 h 9733350"/>
                <a:gd name="connsiteX65" fmla="*/ 12661220 w 14030783"/>
                <a:gd name="connsiteY65" fmla="*/ 1465197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22073 w 14030783"/>
                <a:gd name="connsiteY68" fmla="*/ 1414737 h 9733350"/>
                <a:gd name="connsiteX69" fmla="*/ 12376149 w 14030783"/>
                <a:gd name="connsiteY69" fmla="*/ 1343526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64091 w 14030783"/>
                <a:gd name="connsiteY60" fmla="*/ 1686993 h 9733350"/>
                <a:gd name="connsiteX61" fmla="*/ 12900817 w 14030783"/>
                <a:gd name="connsiteY61" fmla="*/ 1590610 h 9733350"/>
                <a:gd name="connsiteX62" fmla="*/ 12878707 w 14030783"/>
                <a:gd name="connsiteY62" fmla="*/ 1530398 h 9733350"/>
                <a:gd name="connsiteX63" fmla="*/ 12825639 w 14030783"/>
                <a:gd name="connsiteY63" fmla="*/ 1482545 h 9733350"/>
                <a:gd name="connsiteX64" fmla="*/ 12770190 w 14030783"/>
                <a:gd name="connsiteY64" fmla="*/ 1472568 h 9733350"/>
                <a:gd name="connsiteX65" fmla="*/ 12661220 w 14030783"/>
                <a:gd name="connsiteY65" fmla="*/ 1465197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22073 w 14030783"/>
                <a:gd name="connsiteY68" fmla="*/ 1414737 h 9733350"/>
                <a:gd name="connsiteX69" fmla="*/ 12376149 w 14030783"/>
                <a:gd name="connsiteY69" fmla="*/ 1343526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64091 w 14030783"/>
                <a:gd name="connsiteY60" fmla="*/ 1686993 h 9733350"/>
                <a:gd name="connsiteX61" fmla="*/ 12900817 w 14030783"/>
                <a:gd name="connsiteY61" fmla="*/ 1590610 h 9733350"/>
                <a:gd name="connsiteX62" fmla="*/ 12878707 w 14030783"/>
                <a:gd name="connsiteY62" fmla="*/ 1530398 h 9733350"/>
                <a:gd name="connsiteX63" fmla="*/ 12825639 w 14030783"/>
                <a:gd name="connsiteY63" fmla="*/ 1482545 h 9733350"/>
                <a:gd name="connsiteX64" fmla="*/ 12770190 w 14030783"/>
                <a:gd name="connsiteY64" fmla="*/ 1472568 h 9733350"/>
                <a:gd name="connsiteX65" fmla="*/ 12661220 w 14030783"/>
                <a:gd name="connsiteY65" fmla="*/ 1465197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22073 w 14030783"/>
                <a:gd name="connsiteY68" fmla="*/ 1414737 h 9733350"/>
                <a:gd name="connsiteX69" fmla="*/ 12376149 w 14030783"/>
                <a:gd name="connsiteY69" fmla="*/ 1343526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64091 w 14030783"/>
                <a:gd name="connsiteY60" fmla="*/ 1686993 h 9733350"/>
                <a:gd name="connsiteX61" fmla="*/ 12900817 w 14030783"/>
                <a:gd name="connsiteY61" fmla="*/ 1590610 h 9733350"/>
                <a:gd name="connsiteX62" fmla="*/ 12878707 w 14030783"/>
                <a:gd name="connsiteY62" fmla="*/ 1530398 h 9733350"/>
                <a:gd name="connsiteX63" fmla="*/ 12825639 w 14030783"/>
                <a:gd name="connsiteY63" fmla="*/ 1482545 h 9733350"/>
                <a:gd name="connsiteX64" fmla="*/ 12770190 w 14030783"/>
                <a:gd name="connsiteY64" fmla="*/ 1472568 h 9733350"/>
                <a:gd name="connsiteX65" fmla="*/ 12661220 w 14030783"/>
                <a:gd name="connsiteY65" fmla="*/ 1465197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22073 w 14030783"/>
                <a:gd name="connsiteY68" fmla="*/ 1414737 h 9733350"/>
                <a:gd name="connsiteX69" fmla="*/ 12376149 w 14030783"/>
                <a:gd name="connsiteY69" fmla="*/ 1343526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30783"/>
                <a:gd name="connsiteY0" fmla="*/ 4544380 h 9733350"/>
                <a:gd name="connsiteX1" fmla="*/ 11650435 w 14030783"/>
                <a:gd name="connsiteY1" fmla="*/ 4515351 h 9733350"/>
                <a:gd name="connsiteX2" fmla="*/ 11693978 w 14030783"/>
                <a:gd name="connsiteY2" fmla="*/ 4428266 h 9733350"/>
                <a:gd name="connsiteX3" fmla="*/ 11810092 w 14030783"/>
                <a:gd name="connsiteY3" fmla="*/ 4384723 h 9733350"/>
                <a:gd name="connsiteX4" fmla="*/ 11897178 w 14030783"/>
                <a:gd name="connsiteY4" fmla="*/ 4355694 h 9733350"/>
                <a:gd name="connsiteX5" fmla="*/ 11940721 w 14030783"/>
                <a:gd name="connsiteY5" fmla="*/ 4326666 h 9733350"/>
                <a:gd name="connsiteX6" fmla="*/ 11984264 w 14030783"/>
                <a:gd name="connsiteY6" fmla="*/ 4312151 h 9733350"/>
                <a:gd name="connsiteX7" fmla="*/ 12027807 w 14030783"/>
                <a:gd name="connsiteY7" fmla="*/ 4268608 h 9733350"/>
                <a:gd name="connsiteX8" fmla="*/ 12085864 w 14030783"/>
                <a:gd name="connsiteY8" fmla="*/ 4181523 h 9733350"/>
                <a:gd name="connsiteX9" fmla="*/ 12158435 w 14030783"/>
                <a:gd name="connsiteY9" fmla="*/ 4065408 h 9733350"/>
                <a:gd name="connsiteX10" fmla="*/ 12347121 w 14030783"/>
                <a:gd name="connsiteY10" fmla="*/ 4079923 h 9733350"/>
                <a:gd name="connsiteX11" fmla="*/ 12390664 w 14030783"/>
                <a:gd name="connsiteY11" fmla="*/ 4094437 h 9733350"/>
                <a:gd name="connsiteX12" fmla="*/ 12521292 w 14030783"/>
                <a:gd name="connsiteY12" fmla="*/ 4079923 h 9733350"/>
                <a:gd name="connsiteX13" fmla="*/ 12506778 w 14030783"/>
                <a:gd name="connsiteY13" fmla="*/ 4021866 h 9733350"/>
                <a:gd name="connsiteX14" fmla="*/ 12477749 w 14030783"/>
                <a:gd name="connsiteY14" fmla="*/ 3978323 h 9733350"/>
                <a:gd name="connsiteX15" fmla="*/ 12492264 w 14030783"/>
                <a:gd name="connsiteY15" fmla="*/ 3934780 h 9733350"/>
                <a:gd name="connsiteX16" fmla="*/ 12695464 w 14030783"/>
                <a:gd name="connsiteY16" fmla="*/ 3891237 h 9733350"/>
                <a:gd name="connsiteX17" fmla="*/ 12724492 w 14030783"/>
                <a:gd name="connsiteY17" fmla="*/ 3847694 h 9733350"/>
                <a:gd name="connsiteX18" fmla="*/ 12826092 w 14030783"/>
                <a:gd name="connsiteY18" fmla="*/ 3804151 h 9733350"/>
                <a:gd name="connsiteX19" fmla="*/ 12855121 w 14030783"/>
                <a:gd name="connsiteY19" fmla="*/ 3760608 h 9733350"/>
                <a:gd name="connsiteX20" fmla="*/ 12869635 w 14030783"/>
                <a:gd name="connsiteY20" fmla="*/ 3644494 h 9733350"/>
                <a:gd name="connsiteX21" fmla="*/ 12971235 w 14030783"/>
                <a:gd name="connsiteY21" fmla="*/ 3659008 h 9733350"/>
                <a:gd name="connsiteX22" fmla="*/ 13014778 w 14030783"/>
                <a:gd name="connsiteY22" fmla="*/ 3702551 h 9733350"/>
                <a:gd name="connsiteX23" fmla="*/ 13058321 w 14030783"/>
                <a:gd name="connsiteY23" fmla="*/ 3717066 h 9733350"/>
                <a:gd name="connsiteX24" fmla="*/ 13174435 w 14030783"/>
                <a:gd name="connsiteY24" fmla="*/ 3673523 h 9733350"/>
                <a:gd name="connsiteX25" fmla="*/ 13203464 w 14030783"/>
                <a:gd name="connsiteY25" fmla="*/ 3615466 h 9733350"/>
                <a:gd name="connsiteX26" fmla="*/ 13188949 w 14030783"/>
                <a:gd name="connsiteY26" fmla="*/ 3528380 h 9733350"/>
                <a:gd name="connsiteX27" fmla="*/ 13159921 w 14030783"/>
                <a:gd name="connsiteY27" fmla="*/ 3383237 h 9733350"/>
                <a:gd name="connsiteX28" fmla="*/ 13145407 w 14030783"/>
                <a:gd name="connsiteY28" fmla="*/ 3151008 h 9733350"/>
                <a:gd name="connsiteX29" fmla="*/ 13145407 w 14030783"/>
                <a:gd name="connsiteY29" fmla="*/ 3049408 h 9733350"/>
                <a:gd name="connsiteX30" fmla="*/ 13276035 w 14030783"/>
                <a:gd name="connsiteY30" fmla="*/ 2962323 h 9733350"/>
                <a:gd name="connsiteX31" fmla="*/ 13319578 w 14030783"/>
                <a:gd name="connsiteY31" fmla="*/ 2933294 h 9733350"/>
                <a:gd name="connsiteX32" fmla="*/ 13609864 w 14030783"/>
                <a:gd name="connsiteY32" fmla="*/ 2933294 h 9733350"/>
                <a:gd name="connsiteX33" fmla="*/ 13624378 w 14030783"/>
                <a:gd name="connsiteY33" fmla="*/ 2889751 h 9733350"/>
                <a:gd name="connsiteX34" fmla="*/ 13653407 w 14030783"/>
                <a:gd name="connsiteY34" fmla="*/ 2773637 h 9733350"/>
                <a:gd name="connsiteX35" fmla="*/ 13682435 w 14030783"/>
                <a:gd name="connsiteY35" fmla="*/ 2730094 h 9733350"/>
                <a:gd name="connsiteX36" fmla="*/ 13725978 w 14030783"/>
                <a:gd name="connsiteY36" fmla="*/ 2628494 h 9733350"/>
                <a:gd name="connsiteX37" fmla="*/ 13813064 w 14030783"/>
                <a:gd name="connsiteY37" fmla="*/ 2599466 h 9733350"/>
                <a:gd name="connsiteX38" fmla="*/ 13842092 w 14030783"/>
                <a:gd name="connsiteY38" fmla="*/ 2512380 h 9733350"/>
                <a:gd name="connsiteX39" fmla="*/ 13856607 w 14030783"/>
                <a:gd name="connsiteY39" fmla="*/ 2468837 h 9733350"/>
                <a:gd name="connsiteX40" fmla="*/ 13871121 w 14030783"/>
                <a:gd name="connsiteY40" fmla="*/ 2207580 h 9733350"/>
                <a:gd name="connsiteX41" fmla="*/ 13914664 w 14030783"/>
                <a:gd name="connsiteY41" fmla="*/ 2164037 h 9733350"/>
                <a:gd name="connsiteX42" fmla="*/ 13972721 w 14030783"/>
                <a:gd name="connsiteY42" fmla="*/ 2149523 h 9733350"/>
                <a:gd name="connsiteX43" fmla="*/ 14016264 w 14030783"/>
                <a:gd name="connsiteY43" fmla="*/ 2135008 h 9733350"/>
                <a:gd name="connsiteX44" fmla="*/ 14016264 w 14030783"/>
                <a:gd name="connsiteY44" fmla="*/ 2004380 h 9733350"/>
                <a:gd name="connsiteX45" fmla="*/ 14001749 w 14030783"/>
                <a:gd name="connsiteY45" fmla="*/ 1888266 h 9733350"/>
                <a:gd name="connsiteX46" fmla="*/ 13914664 w 14030783"/>
                <a:gd name="connsiteY46" fmla="*/ 1859237 h 9733350"/>
                <a:gd name="connsiteX47" fmla="*/ 13740492 w 14030783"/>
                <a:gd name="connsiteY47" fmla="*/ 1873751 h 9733350"/>
                <a:gd name="connsiteX48" fmla="*/ 13696949 w 14030783"/>
                <a:gd name="connsiteY48" fmla="*/ 1888266 h 9733350"/>
                <a:gd name="connsiteX49" fmla="*/ 13667921 w 14030783"/>
                <a:gd name="connsiteY49" fmla="*/ 1931808 h 9733350"/>
                <a:gd name="connsiteX50" fmla="*/ 13624378 w 14030783"/>
                <a:gd name="connsiteY50" fmla="*/ 1975351 h 9733350"/>
                <a:gd name="connsiteX51" fmla="*/ 13580835 w 14030783"/>
                <a:gd name="connsiteY51" fmla="*/ 2004380 h 9733350"/>
                <a:gd name="connsiteX52" fmla="*/ 13493749 w 14030783"/>
                <a:gd name="connsiteY52" fmla="*/ 2033408 h 9733350"/>
                <a:gd name="connsiteX53" fmla="*/ 13450207 w 14030783"/>
                <a:gd name="connsiteY53" fmla="*/ 2062437 h 9733350"/>
                <a:gd name="connsiteX54" fmla="*/ 13159921 w 14030783"/>
                <a:gd name="connsiteY54" fmla="*/ 2033408 h 9733350"/>
                <a:gd name="connsiteX55" fmla="*/ 13145407 w 14030783"/>
                <a:gd name="connsiteY55" fmla="*/ 1989866 h 9733350"/>
                <a:gd name="connsiteX56" fmla="*/ 13116378 w 14030783"/>
                <a:gd name="connsiteY56" fmla="*/ 1946323 h 9733350"/>
                <a:gd name="connsiteX57" fmla="*/ 13159921 w 14030783"/>
                <a:gd name="connsiteY57" fmla="*/ 1757637 h 9733350"/>
                <a:gd name="connsiteX58" fmla="*/ 13145407 w 14030783"/>
                <a:gd name="connsiteY58" fmla="*/ 1685066 h 9733350"/>
                <a:gd name="connsiteX59" fmla="*/ 13087349 w 14030783"/>
                <a:gd name="connsiteY59" fmla="*/ 1670551 h 9733350"/>
                <a:gd name="connsiteX60" fmla="*/ 12964091 w 14030783"/>
                <a:gd name="connsiteY60" fmla="*/ 1686993 h 9733350"/>
                <a:gd name="connsiteX61" fmla="*/ 12900817 w 14030783"/>
                <a:gd name="connsiteY61" fmla="*/ 1590610 h 9733350"/>
                <a:gd name="connsiteX62" fmla="*/ 12878707 w 14030783"/>
                <a:gd name="connsiteY62" fmla="*/ 1530398 h 9733350"/>
                <a:gd name="connsiteX63" fmla="*/ 12825639 w 14030783"/>
                <a:gd name="connsiteY63" fmla="*/ 1482545 h 9733350"/>
                <a:gd name="connsiteX64" fmla="*/ 12770190 w 14030783"/>
                <a:gd name="connsiteY64" fmla="*/ 1472568 h 9733350"/>
                <a:gd name="connsiteX65" fmla="*/ 12661220 w 14030783"/>
                <a:gd name="connsiteY65" fmla="*/ 1465197 h 9733350"/>
                <a:gd name="connsiteX66" fmla="*/ 12579349 w 14030783"/>
                <a:gd name="connsiteY66" fmla="*/ 1452837 h 9733350"/>
                <a:gd name="connsiteX67" fmla="*/ 12492264 w 14030783"/>
                <a:gd name="connsiteY67" fmla="*/ 1423808 h 9733350"/>
                <a:gd name="connsiteX68" fmla="*/ 12422073 w 14030783"/>
                <a:gd name="connsiteY68" fmla="*/ 1414737 h 9733350"/>
                <a:gd name="connsiteX69" fmla="*/ 12376149 w 14030783"/>
                <a:gd name="connsiteY69" fmla="*/ 1343526 h 9733350"/>
                <a:gd name="connsiteX70" fmla="*/ 12373315 w 14030783"/>
                <a:gd name="connsiteY70" fmla="*/ 1213011 h 9733350"/>
                <a:gd name="connsiteX71" fmla="*/ 12346667 w 14030783"/>
                <a:gd name="connsiteY71" fmla="*/ 1114700 h 9733350"/>
                <a:gd name="connsiteX72" fmla="*/ 12274549 w 14030783"/>
                <a:gd name="connsiteY72" fmla="*/ 1017408 h 9733350"/>
                <a:gd name="connsiteX73" fmla="*/ 12259582 w 14030783"/>
                <a:gd name="connsiteY73" fmla="*/ 973866 h 9733350"/>
                <a:gd name="connsiteX74" fmla="*/ 12221029 w 14030783"/>
                <a:gd name="connsiteY74" fmla="*/ 867842 h 9733350"/>
                <a:gd name="connsiteX75" fmla="*/ 12201978 w 14030783"/>
                <a:gd name="connsiteY75" fmla="*/ 785180 h 9733350"/>
                <a:gd name="connsiteX76" fmla="*/ 12187464 w 14030783"/>
                <a:gd name="connsiteY76" fmla="*/ 727123 h 9733350"/>
                <a:gd name="connsiteX77" fmla="*/ 12156280 w 14030783"/>
                <a:gd name="connsiteY77" fmla="*/ 622914 h 9733350"/>
                <a:gd name="connsiteX78" fmla="*/ 12157982 w 14030783"/>
                <a:gd name="connsiteY78" fmla="*/ 516551 h 9733350"/>
                <a:gd name="connsiteX79" fmla="*/ 12131561 w 14030783"/>
                <a:gd name="connsiteY79" fmla="*/ 461104 h 9733350"/>
                <a:gd name="connsiteX80" fmla="*/ 12085864 w 14030783"/>
                <a:gd name="connsiteY80" fmla="*/ 422323 h 9733350"/>
                <a:gd name="connsiteX81" fmla="*/ 12028260 w 14030783"/>
                <a:gd name="connsiteY81" fmla="*/ 330020 h 9733350"/>
                <a:gd name="connsiteX82" fmla="*/ 12047198 w 14030783"/>
                <a:gd name="connsiteY82" fmla="*/ 272530 h 9733350"/>
                <a:gd name="connsiteX83" fmla="*/ 12013292 w 14030783"/>
                <a:gd name="connsiteY83" fmla="*/ 219123 h 9733350"/>
                <a:gd name="connsiteX84" fmla="*/ 11926207 w 14030783"/>
                <a:gd name="connsiteY84" fmla="*/ 175580 h 9733350"/>
                <a:gd name="connsiteX85" fmla="*/ 11847173 w 14030783"/>
                <a:gd name="connsiteY85" fmla="*/ 122511 h 9733350"/>
                <a:gd name="connsiteX86" fmla="*/ 11746592 w 14030783"/>
                <a:gd name="connsiteY86" fmla="*/ 155850 h 9733350"/>
                <a:gd name="connsiteX87" fmla="*/ 11664949 w 14030783"/>
                <a:gd name="connsiteY87" fmla="*/ 117523 h 9733350"/>
                <a:gd name="connsiteX88" fmla="*/ 11621407 w 14030783"/>
                <a:gd name="connsiteY88" fmla="*/ 88494 h 9733350"/>
                <a:gd name="connsiteX89" fmla="*/ 11529104 w 14030783"/>
                <a:gd name="connsiteY89" fmla="*/ 47560 h 9733350"/>
                <a:gd name="connsiteX90" fmla="*/ 11451544 w 14030783"/>
                <a:gd name="connsiteY90" fmla="*/ 9005 h 9733350"/>
                <a:gd name="connsiteX91" fmla="*/ 11374664 w 14030783"/>
                <a:gd name="connsiteY91" fmla="*/ 1408 h 9733350"/>
                <a:gd name="connsiteX92" fmla="*/ 11040835 w 14030783"/>
                <a:gd name="connsiteY92" fmla="*/ 30437 h 9733350"/>
                <a:gd name="connsiteX93" fmla="*/ 10997292 w 14030783"/>
                <a:gd name="connsiteY93" fmla="*/ 59466 h 9733350"/>
                <a:gd name="connsiteX94" fmla="*/ 10909980 w 14030783"/>
                <a:gd name="connsiteY94" fmla="*/ 55156 h 9733350"/>
                <a:gd name="connsiteX95" fmla="*/ 10842624 w 14030783"/>
                <a:gd name="connsiteY95" fmla="*/ 74660 h 9733350"/>
                <a:gd name="connsiteX96" fmla="*/ 10750549 w 14030783"/>
                <a:gd name="connsiteY96" fmla="*/ 161066 h 9733350"/>
                <a:gd name="connsiteX97" fmla="*/ 10680360 w 14030783"/>
                <a:gd name="connsiteY97" fmla="*/ 255862 h 9733350"/>
                <a:gd name="connsiteX98" fmla="*/ 10677978 w 14030783"/>
                <a:gd name="connsiteY98" fmla="*/ 335237 h 9733350"/>
                <a:gd name="connsiteX99" fmla="*/ 10765064 w 14030783"/>
                <a:gd name="connsiteY99" fmla="*/ 349751 h 9733350"/>
                <a:gd name="connsiteX100" fmla="*/ 10808607 w 14030783"/>
                <a:gd name="connsiteY100" fmla="*/ 364266 h 9733350"/>
                <a:gd name="connsiteX101" fmla="*/ 10823121 w 14030783"/>
                <a:gd name="connsiteY101" fmla="*/ 422323 h 9733350"/>
                <a:gd name="connsiteX102" fmla="*/ 10837635 w 14030783"/>
                <a:gd name="connsiteY102" fmla="*/ 465866 h 9733350"/>
                <a:gd name="connsiteX103" fmla="*/ 10823121 w 14030783"/>
                <a:gd name="connsiteY103" fmla="*/ 509408 h 9733350"/>
                <a:gd name="connsiteX104" fmla="*/ 10721521 w 14030783"/>
                <a:gd name="connsiteY104" fmla="*/ 567466 h 9733350"/>
                <a:gd name="connsiteX105" fmla="*/ 10677978 w 14030783"/>
                <a:gd name="connsiteY105" fmla="*/ 654551 h 9733350"/>
                <a:gd name="connsiteX106" fmla="*/ 10634435 w 14030783"/>
                <a:gd name="connsiteY106" fmla="*/ 683580 h 9733350"/>
                <a:gd name="connsiteX107" fmla="*/ 10590892 w 14030783"/>
                <a:gd name="connsiteY107" fmla="*/ 814208 h 9733350"/>
                <a:gd name="connsiteX108" fmla="*/ 10576378 w 14030783"/>
                <a:gd name="connsiteY108" fmla="*/ 857751 h 9733350"/>
                <a:gd name="connsiteX109" fmla="*/ 10532835 w 14030783"/>
                <a:gd name="connsiteY109" fmla="*/ 901294 h 9733350"/>
                <a:gd name="connsiteX110" fmla="*/ 10518321 w 14030783"/>
                <a:gd name="connsiteY110" fmla="*/ 944837 h 9733350"/>
                <a:gd name="connsiteX111" fmla="*/ 10489292 w 14030783"/>
                <a:gd name="connsiteY111" fmla="*/ 988380 h 9733350"/>
                <a:gd name="connsiteX112" fmla="*/ 10474778 w 14030783"/>
                <a:gd name="connsiteY112" fmla="*/ 1089980 h 9733350"/>
                <a:gd name="connsiteX113" fmla="*/ 10460264 w 14030783"/>
                <a:gd name="connsiteY113" fmla="*/ 1249637 h 9733350"/>
                <a:gd name="connsiteX114" fmla="*/ 10416721 w 14030783"/>
                <a:gd name="connsiteY114" fmla="*/ 1264151 h 9733350"/>
                <a:gd name="connsiteX115" fmla="*/ 10373178 w 14030783"/>
                <a:gd name="connsiteY115" fmla="*/ 1293180 h 9733350"/>
                <a:gd name="connsiteX116" fmla="*/ 10315121 w 14030783"/>
                <a:gd name="connsiteY116" fmla="*/ 1307694 h 9733350"/>
                <a:gd name="connsiteX117" fmla="*/ 10286092 w 14030783"/>
                <a:gd name="connsiteY117" fmla="*/ 1351237 h 9733350"/>
                <a:gd name="connsiteX118" fmla="*/ 10199007 w 14030783"/>
                <a:gd name="connsiteY118" fmla="*/ 1409294 h 9733350"/>
                <a:gd name="connsiteX119" fmla="*/ 10155464 w 14030783"/>
                <a:gd name="connsiteY119" fmla="*/ 1438323 h 9733350"/>
                <a:gd name="connsiteX120" fmla="*/ 10082892 w 14030783"/>
                <a:gd name="connsiteY120" fmla="*/ 1423808 h 9733350"/>
                <a:gd name="connsiteX121" fmla="*/ 10046720 w 14030783"/>
                <a:gd name="connsiteY121" fmla="*/ 1392172 h 9733350"/>
                <a:gd name="connsiteX122" fmla="*/ 9991271 w 14030783"/>
                <a:gd name="connsiteY122" fmla="*/ 1363143 h 9733350"/>
                <a:gd name="connsiteX123" fmla="*/ 9889897 w 14030783"/>
                <a:gd name="connsiteY123" fmla="*/ 1338877 h 9733350"/>
                <a:gd name="connsiteX124" fmla="*/ 9809956 w 14030783"/>
                <a:gd name="connsiteY124" fmla="*/ 1554891 h 9733350"/>
                <a:gd name="connsiteX125" fmla="*/ 9775258 w 14030783"/>
                <a:gd name="connsiteY125" fmla="*/ 1636761 h 9733350"/>
                <a:gd name="connsiteX126" fmla="*/ 9750765 w 14030783"/>
                <a:gd name="connsiteY126" fmla="*/ 1687219 h 9733350"/>
                <a:gd name="connsiteX127" fmla="*/ 9720717 w 14030783"/>
                <a:gd name="connsiteY127" fmla="*/ 1770337 h 9733350"/>
                <a:gd name="connsiteX128" fmla="*/ 9664586 w 14030783"/>
                <a:gd name="connsiteY128" fmla="*/ 1888493 h 9733350"/>
                <a:gd name="connsiteX129" fmla="*/ 9614354 w 14030783"/>
                <a:gd name="connsiteY129" fmla="*/ 1934416 h 9733350"/>
                <a:gd name="connsiteX130" fmla="*/ 9657442 w 14030783"/>
                <a:gd name="connsiteY130" fmla="*/ 1989866 h 9733350"/>
                <a:gd name="connsiteX131" fmla="*/ 9727860 w 14030783"/>
                <a:gd name="connsiteY131" fmla="*/ 2077518 h 9733350"/>
                <a:gd name="connsiteX132" fmla="*/ 9887063 w 14030783"/>
                <a:gd name="connsiteY132" fmla="*/ 2036017 h 9733350"/>
                <a:gd name="connsiteX133" fmla="*/ 9952264 w 14030783"/>
                <a:gd name="connsiteY133" fmla="*/ 2062437 h 9733350"/>
                <a:gd name="connsiteX134" fmla="*/ 10010321 w 14030783"/>
                <a:gd name="connsiteY134" fmla="*/ 2091466 h 9733350"/>
                <a:gd name="connsiteX135" fmla="*/ 10053864 w 14030783"/>
                <a:gd name="connsiteY135" fmla="*/ 2105980 h 9733350"/>
                <a:gd name="connsiteX136" fmla="*/ 10068378 w 14030783"/>
                <a:gd name="connsiteY136" fmla="*/ 2062437 h 9733350"/>
                <a:gd name="connsiteX137" fmla="*/ 10156485 w 14030783"/>
                <a:gd name="connsiteY137" fmla="*/ 1996556 h 9733350"/>
                <a:gd name="connsiteX138" fmla="*/ 10285865 w 14030783"/>
                <a:gd name="connsiteY138" fmla="*/ 2002452 h 9733350"/>
                <a:gd name="connsiteX139" fmla="*/ 10387692 w 14030783"/>
                <a:gd name="connsiteY139" fmla="*/ 2062437 h 9733350"/>
                <a:gd name="connsiteX140" fmla="*/ 10416721 w 14030783"/>
                <a:gd name="connsiteY140" fmla="*/ 2105980 h 9733350"/>
                <a:gd name="connsiteX141" fmla="*/ 10476933 w 14030783"/>
                <a:gd name="connsiteY141" fmla="*/ 2169253 h 9733350"/>
                <a:gd name="connsiteX142" fmla="*/ 10566399 w 14030783"/>
                <a:gd name="connsiteY142" fmla="*/ 2256566 h 9733350"/>
                <a:gd name="connsiteX143" fmla="*/ 10590892 w 14030783"/>
                <a:gd name="connsiteY143" fmla="*/ 2323694 h 9733350"/>
                <a:gd name="connsiteX144" fmla="*/ 10576378 w 14030783"/>
                <a:gd name="connsiteY144" fmla="*/ 2425294 h 9733350"/>
                <a:gd name="connsiteX145" fmla="*/ 10489292 w 14030783"/>
                <a:gd name="connsiteY145" fmla="*/ 2410780 h 9733350"/>
                <a:gd name="connsiteX146" fmla="*/ 10366035 w 14030783"/>
                <a:gd name="connsiteY146" fmla="*/ 2379937 h 9733350"/>
                <a:gd name="connsiteX147" fmla="*/ 10081191 w 14030783"/>
                <a:gd name="connsiteY147" fmla="*/ 2432438 h 9733350"/>
                <a:gd name="connsiteX148" fmla="*/ 10049554 w 14030783"/>
                <a:gd name="connsiteY148" fmla="*/ 2514762 h 9733350"/>
                <a:gd name="connsiteX149" fmla="*/ 9954417 w 14030783"/>
                <a:gd name="connsiteY149" fmla="*/ 2536873 h 9733350"/>
                <a:gd name="connsiteX150" fmla="*/ 9875498 w 14030783"/>
                <a:gd name="connsiteY150" fmla="*/ 2525193 h 9733350"/>
                <a:gd name="connsiteX151" fmla="*/ 9823336 w 14030783"/>
                <a:gd name="connsiteY151" fmla="*/ 2604001 h 9733350"/>
                <a:gd name="connsiteX152" fmla="*/ 9749064 w 14030783"/>
                <a:gd name="connsiteY152" fmla="*/ 2701066 h 9733350"/>
                <a:gd name="connsiteX153" fmla="*/ 9647464 w 14030783"/>
                <a:gd name="connsiteY153" fmla="*/ 2802666 h 9733350"/>
                <a:gd name="connsiteX154" fmla="*/ 9415235 w 14030783"/>
                <a:gd name="connsiteY154" fmla="*/ 2817180 h 9733350"/>
                <a:gd name="connsiteX155" fmla="*/ 9371692 w 14030783"/>
                <a:gd name="connsiteY155" fmla="*/ 2846208 h 9733350"/>
                <a:gd name="connsiteX156" fmla="*/ 9313635 w 14030783"/>
                <a:gd name="connsiteY156" fmla="*/ 2918780 h 9733350"/>
                <a:gd name="connsiteX157" fmla="*/ 9284607 w 14030783"/>
                <a:gd name="connsiteY157" fmla="*/ 2962323 h 9733350"/>
                <a:gd name="connsiteX158" fmla="*/ 9197521 w 14030783"/>
                <a:gd name="connsiteY158" fmla="*/ 3020380 h 9733350"/>
                <a:gd name="connsiteX159" fmla="*/ 9095921 w 14030783"/>
                <a:gd name="connsiteY159" fmla="*/ 3005866 h 9733350"/>
                <a:gd name="connsiteX160" fmla="*/ 9052378 w 14030783"/>
                <a:gd name="connsiteY160" fmla="*/ 2976837 h 9733350"/>
                <a:gd name="connsiteX161" fmla="*/ 8950778 w 14030783"/>
                <a:gd name="connsiteY161" fmla="*/ 2947808 h 9733350"/>
                <a:gd name="connsiteX162" fmla="*/ 8863692 w 14030783"/>
                <a:gd name="connsiteY162" fmla="*/ 2918780 h 9733350"/>
                <a:gd name="connsiteX163" fmla="*/ 8820149 w 14030783"/>
                <a:gd name="connsiteY163" fmla="*/ 2933294 h 9733350"/>
                <a:gd name="connsiteX164" fmla="*/ 8762092 w 14030783"/>
                <a:gd name="connsiteY164" fmla="*/ 3063923 h 9733350"/>
                <a:gd name="connsiteX165" fmla="*/ 8747578 w 14030783"/>
                <a:gd name="connsiteY165" fmla="*/ 3107466 h 9733350"/>
                <a:gd name="connsiteX166" fmla="*/ 8733064 w 14030783"/>
                <a:gd name="connsiteY166" fmla="*/ 3151008 h 9733350"/>
                <a:gd name="connsiteX167" fmla="*/ 8776607 w 14030783"/>
                <a:gd name="connsiteY167" fmla="*/ 3354208 h 9733350"/>
                <a:gd name="connsiteX168" fmla="*/ 8791121 w 14030783"/>
                <a:gd name="connsiteY168" fmla="*/ 3397751 h 9733350"/>
                <a:gd name="connsiteX169" fmla="*/ 8689521 w 14030783"/>
                <a:gd name="connsiteY169" fmla="*/ 3455808 h 9733350"/>
                <a:gd name="connsiteX170" fmla="*/ 8602435 w 14030783"/>
                <a:gd name="connsiteY170" fmla="*/ 3499351 h 9733350"/>
                <a:gd name="connsiteX171" fmla="*/ 8566035 w 14030783"/>
                <a:gd name="connsiteY171" fmla="*/ 3547430 h 9733350"/>
                <a:gd name="connsiteX172" fmla="*/ 8500835 w 14030783"/>
                <a:gd name="connsiteY172" fmla="*/ 3615466 h 9733350"/>
                <a:gd name="connsiteX173" fmla="*/ 8428490 w 14030783"/>
                <a:gd name="connsiteY173" fmla="*/ 3647782 h 9733350"/>
                <a:gd name="connsiteX174" fmla="*/ 8375423 w 14030783"/>
                <a:gd name="connsiteY174" fmla="*/ 3681347 h 9733350"/>
                <a:gd name="connsiteX175" fmla="*/ 8261010 w 14030783"/>
                <a:gd name="connsiteY175" fmla="*/ 3782493 h 9733350"/>
                <a:gd name="connsiteX176" fmla="*/ 8137751 w 14030783"/>
                <a:gd name="connsiteY176" fmla="*/ 3779205 h 9733350"/>
                <a:gd name="connsiteX177" fmla="*/ 7977641 w 14030783"/>
                <a:gd name="connsiteY177" fmla="*/ 3767526 h 9733350"/>
                <a:gd name="connsiteX178" fmla="*/ 7876721 w 14030783"/>
                <a:gd name="connsiteY178" fmla="*/ 3760608 h 9733350"/>
                <a:gd name="connsiteX179" fmla="*/ 7760607 w 14030783"/>
                <a:gd name="connsiteY179" fmla="*/ 3756073 h 9733350"/>
                <a:gd name="connsiteX180" fmla="*/ 7695632 w 14030783"/>
                <a:gd name="connsiteY180" fmla="*/ 3782720 h 9733350"/>
                <a:gd name="connsiteX181" fmla="*/ 7649709 w 14030783"/>
                <a:gd name="connsiteY181" fmla="*/ 3809141 h 9733350"/>
                <a:gd name="connsiteX182" fmla="*/ 7601403 w 14030783"/>
                <a:gd name="connsiteY182" fmla="*/ 3831025 h 9733350"/>
                <a:gd name="connsiteX183" fmla="*/ 7499349 w 14030783"/>
                <a:gd name="connsiteY183" fmla="*/ 3876723 h 9733350"/>
                <a:gd name="connsiteX184" fmla="*/ 7455807 w 14030783"/>
                <a:gd name="connsiteY184" fmla="*/ 3905751 h 9733350"/>
                <a:gd name="connsiteX185" fmla="*/ 7426778 w 14030783"/>
                <a:gd name="connsiteY185" fmla="*/ 3949294 h 9733350"/>
                <a:gd name="connsiteX186" fmla="*/ 7339692 w 14030783"/>
                <a:gd name="connsiteY186" fmla="*/ 3978323 h 9733350"/>
                <a:gd name="connsiteX187" fmla="*/ 7209064 w 14030783"/>
                <a:gd name="connsiteY187" fmla="*/ 4007351 h 9733350"/>
                <a:gd name="connsiteX188" fmla="*/ 7123678 w 14030783"/>
                <a:gd name="connsiteY188" fmla="*/ 3922874 h 9733350"/>
                <a:gd name="connsiteX189" fmla="*/ 7020378 w 14030783"/>
                <a:gd name="connsiteY189" fmla="*/ 3920266 h 9733350"/>
                <a:gd name="connsiteX190" fmla="*/ 6915604 w 14030783"/>
                <a:gd name="connsiteY190" fmla="*/ 3937275 h 9733350"/>
                <a:gd name="connsiteX191" fmla="*/ 6788149 w 14030783"/>
                <a:gd name="connsiteY191" fmla="*/ 3900536 h 9733350"/>
                <a:gd name="connsiteX192" fmla="*/ 6676571 w 14030783"/>
                <a:gd name="connsiteY192" fmla="*/ 3856312 h 9733350"/>
                <a:gd name="connsiteX193" fmla="*/ 6584722 w 14030783"/>
                <a:gd name="connsiteY193" fmla="*/ 3817758 h 9733350"/>
                <a:gd name="connsiteX194" fmla="*/ 6526892 w 14030783"/>
                <a:gd name="connsiteY194" fmla="*/ 3793719 h 9733350"/>
                <a:gd name="connsiteX195" fmla="*/ 6466680 w 14030783"/>
                <a:gd name="connsiteY195" fmla="*/ 3776824 h 9733350"/>
                <a:gd name="connsiteX196" fmla="*/ 6265635 w 14030783"/>
                <a:gd name="connsiteY196" fmla="*/ 3688037 h 9733350"/>
                <a:gd name="connsiteX197" fmla="*/ 6207578 w 14030783"/>
                <a:gd name="connsiteY197" fmla="*/ 3673523 h 9733350"/>
                <a:gd name="connsiteX198" fmla="*/ 5960835 w 14030783"/>
                <a:gd name="connsiteY198" fmla="*/ 3659008 h 9733350"/>
                <a:gd name="connsiteX199" fmla="*/ 5627007 w 14030783"/>
                <a:gd name="connsiteY199" fmla="*/ 3659008 h 9733350"/>
                <a:gd name="connsiteX200" fmla="*/ 5568949 w 14030783"/>
                <a:gd name="connsiteY200" fmla="*/ 3673523 h 9733350"/>
                <a:gd name="connsiteX201" fmla="*/ 5481864 w 14030783"/>
                <a:gd name="connsiteY201" fmla="*/ 3688037 h 9733350"/>
                <a:gd name="connsiteX202" fmla="*/ 5293178 w 14030783"/>
                <a:gd name="connsiteY202" fmla="*/ 3673523 h 9733350"/>
                <a:gd name="connsiteX203" fmla="*/ 5206092 w 14030783"/>
                <a:gd name="connsiteY203" fmla="*/ 3615466 h 9733350"/>
                <a:gd name="connsiteX204" fmla="*/ 5191578 w 14030783"/>
                <a:gd name="connsiteY204" fmla="*/ 3571923 h 9733350"/>
                <a:gd name="connsiteX205" fmla="*/ 5104492 w 14030783"/>
                <a:gd name="connsiteY205" fmla="*/ 3484837 h 9733350"/>
                <a:gd name="connsiteX206" fmla="*/ 5070701 w 14030783"/>
                <a:gd name="connsiteY206" fmla="*/ 3387773 h 9733350"/>
                <a:gd name="connsiteX207" fmla="*/ 5022623 w 14030783"/>
                <a:gd name="connsiteY207" fmla="*/ 3276648 h 9733350"/>
                <a:gd name="connsiteX208" fmla="*/ 5031921 w 14030783"/>
                <a:gd name="connsiteY208" fmla="*/ 3209066 h 9733350"/>
                <a:gd name="connsiteX209" fmla="*/ 4959349 w 14030783"/>
                <a:gd name="connsiteY209" fmla="*/ 3194551 h 9733350"/>
                <a:gd name="connsiteX210" fmla="*/ 4879408 w 14030783"/>
                <a:gd name="connsiteY210" fmla="*/ 3190016 h 9733350"/>
                <a:gd name="connsiteX211" fmla="*/ 4785178 w 14030783"/>
                <a:gd name="connsiteY211" fmla="*/ 3136494 h 9733350"/>
                <a:gd name="connsiteX212" fmla="*/ 4727121 w 14030783"/>
                <a:gd name="connsiteY212" fmla="*/ 3049408 h 9733350"/>
                <a:gd name="connsiteX213" fmla="*/ 4683578 w 14030783"/>
                <a:gd name="connsiteY213" fmla="*/ 3034894 h 9733350"/>
                <a:gd name="connsiteX214" fmla="*/ 4640035 w 14030783"/>
                <a:gd name="connsiteY214" fmla="*/ 3005866 h 9733350"/>
                <a:gd name="connsiteX215" fmla="*/ 4494892 w 14030783"/>
                <a:gd name="connsiteY215" fmla="*/ 2976837 h 9733350"/>
                <a:gd name="connsiteX216" fmla="*/ 4318113 w 14030783"/>
                <a:gd name="connsiteY216" fmla="*/ 2926151 h 9733350"/>
                <a:gd name="connsiteX217" fmla="*/ 4132035 w 14030783"/>
                <a:gd name="connsiteY217" fmla="*/ 2889751 h 9733350"/>
                <a:gd name="connsiteX218" fmla="*/ 4056856 w 14030783"/>
                <a:gd name="connsiteY218" fmla="*/ 2896442 h 9733350"/>
                <a:gd name="connsiteX219" fmla="*/ 3975213 w 14030783"/>
                <a:gd name="connsiteY219" fmla="*/ 2860269 h 9733350"/>
                <a:gd name="connsiteX220" fmla="*/ 3950948 w 14030783"/>
                <a:gd name="connsiteY220" fmla="*/ 2772843 h 9733350"/>
                <a:gd name="connsiteX221" fmla="*/ 4034292 w 14030783"/>
                <a:gd name="connsiteY221" fmla="*/ 2615681 h 9733350"/>
                <a:gd name="connsiteX222" fmla="*/ 4030435 w 14030783"/>
                <a:gd name="connsiteY222" fmla="*/ 2483351 h 9733350"/>
                <a:gd name="connsiteX223" fmla="*/ 3996871 w 14030783"/>
                <a:gd name="connsiteY223" fmla="*/ 2323467 h 9733350"/>
                <a:gd name="connsiteX224" fmla="*/ 3936433 w 14030783"/>
                <a:gd name="connsiteY224" fmla="*/ 2216651 h 9733350"/>
                <a:gd name="connsiteX225" fmla="*/ 3914321 w 14030783"/>
                <a:gd name="connsiteY225" fmla="*/ 2135008 h 9733350"/>
                <a:gd name="connsiteX226" fmla="*/ 3783466 w 14030783"/>
                <a:gd name="connsiteY226" fmla="*/ 1994628 h 9733350"/>
                <a:gd name="connsiteX227" fmla="*/ 3712823 w 14030783"/>
                <a:gd name="connsiteY227" fmla="*/ 1946549 h 9733350"/>
                <a:gd name="connsiteX228" fmla="*/ 3606913 w 14030783"/>
                <a:gd name="connsiteY228" fmla="*/ 1963445 h 9733350"/>
                <a:gd name="connsiteX229" fmla="*/ 3493407 w 14030783"/>
                <a:gd name="connsiteY229" fmla="*/ 1946323 h 9733350"/>
                <a:gd name="connsiteX230" fmla="*/ 3464378 w 14030783"/>
                <a:gd name="connsiteY230" fmla="*/ 1902780 h 9733350"/>
                <a:gd name="connsiteX231" fmla="*/ 3406321 w 14030783"/>
                <a:gd name="connsiteY231" fmla="*/ 1844723 h 9733350"/>
                <a:gd name="connsiteX232" fmla="*/ 3322524 w 14030783"/>
                <a:gd name="connsiteY232" fmla="*/ 1751741 h 9733350"/>
                <a:gd name="connsiteX233" fmla="*/ 3297577 w 14030783"/>
                <a:gd name="connsiteY233" fmla="*/ 1636080 h 9733350"/>
                <a:gd name="connsiteX234" fmla="*/ 3261178 w 14030783"/>
                <a:gd name="connsiteY234" fmla="*/ 1583466 h 9733350"/>
                <a:gd name="connsiteX235" fmla="*/ 3133158 w 14030783"/>
                <a:gd name="connsiteY235" fmla="*/ 1564642 h 9733350"/>
                <a:gd name="connsiteX236" fmla="*/ 3066255 w 14030783"/>
                <a:gd name="connsiteY236" fmla="*/ 1612949 h 9733350"/>
                <a:gd name="connsiteX237" fmla="*/ 3031557 w 14030783"/>
                <a:gd name="connsiteY237" fmla="*/ 1709558 h 9733350"/>
                <a:gd name="connsiteX238" fmla="*/ 3014435 w 14030783"/>
                <a:gd name="connsiteY238" fmla="*/ 1772151 h 9733350"/>
                <a:gd name="connsiteX239" fmla="*/ 2949235 w 14030783"/>
                <a:gd name="connsiteY239" fmla="*/ 1803335 h 9733350"/>
                <a:gd name="connsiteX240" fmla="*/ 2829379 w 14030783"/>
                <a:gd name="connsiteY240" fmla="*/ 1815581 h 9733350"/>
                <a:gd name="connsiteX241" fmla="*/ 2804998 w 14030783"/>
                <a:gd name="connsiteY241" fmla="*/ 1837580 h 9733350"/>
                <a:gd name="connsiteX242" fmla="*/ 2772682 w 14030783"/>
                <a:gd name="connsiteY242" fmla="*/ 1873751 h 9733350"/>
                <a:gd name="connsiteX243" fmla="*/ 2757942 w 14030783"/>
                <a:gd name="connsiteY243" fmla="*/ 1994174 h 9733350"/>
                <a:gd name="connsiteX244" fmla="*/ 2772001 w 14030783"/>
                <a:gd name="connsiteY244" fmla="*/ 2135236 h 9733350"/>
                <a:gd name="connsiteX245" fmla="*/ 2771547 w 14030783"/>
                <a:gd name="connsiteY245" fmla="*/ 2250895 h 9733350"/>
                <a:gd name="connsiteX246" fmla="*/ 2695121 w 14030783"/>
                <a:gd name="connsiteY246" fmla="*/ 2323694 h 9733350"/>
                <a:gd name="connsiteX247" fmla="*/ 2457904 w 14030783"/>
                <a:gd name="connsiteY247" fmla="*/ 2315643 h 9733350"/>
                <a:gd name="connsiteX248" fmla="*/ 2317749 w 14030783"/>
                <a:gd name="connsiteY248" fmla="*/ 2280151 h 9733350"/>
                <a:gd name="connsiteX249" fmla="*/ 2274207 w 14030783"/>
                <a:gd name="connsiteY249" fmla="*/ 2265637 h 9733350"/>
                <a:gd name="connsiteX250" fmla="*/ 2143578 w 14030783"/>
                <a:gd name="connsiteY250" fmla="*/ 2280151 h 9733350"/>
                <a:gd name="connsiteX251" fmla="*/ 2129064 w 14030783"/>
                <a:gd name="connsiteY251" fmla="*/ 2352723 h 9733350"/>
                <a:gd name="connsiteX252" fmla="*/ 2099808 w 14030783"/>
                <a:gd name="connsiteY252" fmla="*/ 2459086 h 9733350"/>
                <a:gd name="connsiteX253" fmla="*/ 2070553 w 14030783"/>
                <a:gd name="connsiteY253" fmla="*/ 2556376 h 9733350"/>
                <a:gd name="connsiteX254" fmla="*/ 2027464 w 14030783"/>
                <a:gd name="connsiteY254" fmla="*/ 2642782 h 9733350"/>
                <a:gd name="connsiteX255" fmla="*/ 2025309 w 14030783"/>
                <a:gd name="connsiteY255" fmla="*/ 2776018 h 9733350"/>
                <a:gd name="connsiteX256" fmla="*/ 2085295 w 14030783"/>
                <a:gd name="connsiteY256" fmla="*/ 2848136 h 9733350"/>
                <a:gd name="connsiteX257" fmla="*/ 2020093 w 14030783"/>
                <a:gd name="connsiteY257" fmla="*/ 2899276 h 9733350"/>
                <a:gd name="connsiteX258" fmla="*/ 1918493 w 14030783"/>
                <a:gd name="connsiteY258" fmla="*/ 2841899 h 9733350"/>
                <a:gd name="connsiteX259" fmla="*/ 1817348 w 14030783"/>
                <a:gd name="connsiteY259" fmla="*/ 2858568 h 9733350"/>
                <a:gd name="connsiteX260" fmla="*/ 1621064 w 14030783"/>
                <a:gd name="connsiteY260" fmla="*/ 2904266 h 9733350"/>
                <a:gd name="connsiteX261" fmla="*/ 1582510 w 14030783"/>
                <a:gd name="connsiteY261" fmla="*/ 2928758 h 9733350"/>
                <a:gd name="connsiteX262" fmla="*/ 1512773 w 14030783"/>
                <a:gd name="connsiteY262" fmla="*/ 2950643 h 9733350"/>
                <a:gd name="connsiteX263" fmla="*/ 1517309 w 14030783"/>
                <a:gd name="connsiteY263" fmla="*/ 3008473 h 9733350"/>
                <a:gd name="connsiteX264" fmla="*/ 1549173 w 14030783"/>
                <a:gd name="connsiteY264" fmla="*/ 3102476 h 9733350"/>
                <a:gd name="connsiteX265" fmla="*/ 1592716 w 14030783"/>
                <a:gd name="connsiteY265" fmla="*/ 3186726 h 9733350"/>
                <a:gd name="connsiteX266" fmla="*/ 1641135 w 14030783"/>
                <a:gd name="connsiteY266" fmla="*/ 3375300 h 9733350"/>
                <a:gd name="connsiteX267" fmla="*/ 1679235 w 14030783"/>
                <a:gd name="connsiteY267" fmla="*/ 3511031 h 9733350"/>
                <a:gd name="connsiteX268" fmla="*/ 1611766 w 14030783"/>
                <a:gd name="connsiteY268" fmla="*/ 3571696 h 9733350"/>
                <a:gd name="connsiteX269" fmla="*/ 1603941 w 14030783"/>
                <a:gd name="connsiteY269" fmla="*/ 3624537 h 9733350"/>
                <a:gd name="connsiteX270" fmla="*/ 1562554 w 14030783"/>
                <a:gd name="connsiteY270" fmla="*/ 3672956 h 9733350"/>
                <a:gd name="connsiteX271" fmla="*/ 1524454 w 14030783"/>
                <a:gd name="connsiteY271" fmla="*/ 3749156 h 9733350"/>
                <a:gd name="connsiteX272" fmla="*/ 1548492 w 14030783"/>
                <a:gd name="connsiteY272" fmla="*/ 3847694 h 9733350"/>
                <a:gd name="connsiteX273" fmla="*/ 1504949 w 14030783"/>
                <a:gd name="connsiteY273" fmla="*/ 3862208 h 9733350"/>
                <a:gd name="connsiteX274" fmla="*/ 1446892 w 14030783"/>
                <a:gd name="connsiteY274" fmla="*/ 3876723 h 9733350"/>
                <a:gd name="connsiteX275" fmla="*/ 1427615 w 14030783"/>
                <a:gd name="connsiteY275" fmla="*/ 3908360 h 9733350"/>
                <a:gd name="connsiteX276" fmla="*/ 1374548 w 14030783"/>
                <a:gd name="connsiteY276" fmla="*/ 3935233 h 9733350"/>
                <a:gd name="connsiteX277" fmla="*/ 1333386 w 14030783"/>
                <a:gd name="connsiteY277" fmla="*/ 3976168 h 9733350"/>
                <a:gd name="connsiteX278" fmla="*/ 1200149 w 14030783"/>
                <a:gd name="connsiteY278" fmla="*/ 4036380 h 9733350"/>
                <a:gd name="connsiteX279" fmla="*/ 1132114 w 14030783"/>
                <a:gd name="connsiteY279" fmla="*/ 4084458 h 9733350"/>
                <a:gd name="connsiteX280" fmla="*/ 1102858 w 14030783"/>
                <a:gd name="connsiteY280" fmla="*/ 4115642 h 9733350"/>
                <a:gd name="connsiteX281" fmla="*/ 1052398 w 14030783"/>
                <a:gd name="connsiteY281" fmla="*/ 4149660 h 9733350"/>
                <a:gd name="connsiteX282" fmla="*/ 996269 w 14030783"/>
                <a:gd name="connsiteY282" fmla="*/ 4178914 h 9733350"/>
                <a:gd name="connsiteX283" fmla="*/ 870857 w 14030783"/>
                <a:gd name="connsiteY283" fmla="*/ 4198645 h 9733350"/>
                <a:gd name="connsiteX284" fmla="*/ 759958 w 14030783"/>
                <a:gd name="connsiteY284" fmla="*/ 4199552 h 9733350"/>
                <a:gd name="connsiteX285" fmla="*/ 716642 w 14030783"/>
                <a:gd name="connsiteY285" fmla="*/ 4302854 h 9733350"/>
                <a:gd name="connsiteX286" fmla="*/ 648607 w 14030783"/>
                <a:gd name="connsiteY286" fmla="*/ 4384723 h 9733350"/>
                <a:gd name="connsiteX287" fmla="*/ 561521 w 14030783"/>
                <a:gd name="connsiteY287" fmla="*/ 4428266 h 9733350"/>
                <a:gd name="connsiteX288" fmla="*/ 474435 w 14030783"/>
                <a:gd name="connsiteY288" fmla="*/ 4413751 h 9733350"/>
                <a:gd name="connsiteX289" fmla="*/ 459921 w 14030783"/>
                <a:gd name="connsiteY289" fmla="*/ 4370208 h 9733350"/>
                <a:gd name="connsiteX290" fmla="*/ 416378 w 14030783"/>
                <a:gd name="connsiteY290" fmla="*/ 4341180 h 9733350"/>
                <a:gd name="connsiteX291" fmla="*/ 358321 w 14030783"/>
                <a:gd name="connsiteY291" fmla="*/ 4355694 h 9733350"/>
                <a:gd name="connsiteX292" fmla="*/ 300264 w 14030783"/>
                <a:gd name="connsiteY292" fmla="*/ 4399237 h 9733350"/>
                <a:gd name="connsiteX293" fmla="*/ 169635 w 14030783"/>
                <a:gd name="connsiteY293" fmla="*/ 4471808 h 9733350"/>
                <a:gd name="connsiteX294" fmla="*/ 103980 w 14030783"/>
                <a:gd name="connsiteY294" fmla="*/ 4546761 h 9733350"/>
                <a:gd name="connsiteX295" fmla="*/ 72571 w 14030783"/>
                <a:gd name="connsiteY295" fmla="*/ 4638610 h 9733350"/>
                <a:gd name="connsiteX296" fmla="*/ 453 w 14030783"/>
                <a:gd name="connsiteY296" fmla="*/ 4711181 h 9733350"/>
                <a:gd name="connsiteX297" fmla="*/ 52840 w 14030783"/>
                <a:gd name="connsiteY297" fmla="*/ 4780237 h 9733350"/>
                <a:gd name="connsiteX298" fmla="*/ 53521 w 14030783"/>
                <a:gd name="connsiteY298" fmla="*/ 4849180 h 9733350"/>
                <a:gd name="connsiteX299" fmla="*/ 111578 w 14030783"/>
                <a:gd name="connsiteY299" fmla="*/ 4863694 h 9733350"/>
                <a:gd name="connsiteX300" fmla="*/ 155121 w 14030783"/>
                <a:gd name="connsiteY300" fmla="*/ 4878208 h 9733350"/>
                <a:gd name="connsiteX301" fmla="*/ 256721 w 14030783"/>
                <a:gd name="connsiteY301" fmla="*/ 4979808 h 9733350"/>
                <a:gd name="connsiteX302" fmla="*/ 319086 w 14030783"/>
                <a:gd name="connsiteY302" fmla="*/ 5093542 h 9733350"/>
                <a:gd name="connsiteX303" fmla="*/ 304572 w 14030783"/>
                <a:gd name="connsiteY303" fmla="*/ 5289598 h 9733350"/>
                <a:gd name="connsiteX304" fmla="*/ 242207 w 14030783"/>
                <a:gd name="connsiteY304" fmla="*/ 5386208 h 9733350"/>
                <a:gd name="connsiteX305" fmla="*/ 300264 w 14030783"/>
                <a:gd name="connsiteY305" fmla="*/ 5415237 h 9733350"/>
                <a:gd name="connsiteX306" fmla="*/ 358321 w 14030783"/>
                <a:gd name="connsiteY306" fmla="*/ 5429751 h 9733350"/>
                <a:gd name="connsiteX307" fmla="*/ 401864 w 14030783"/>
                <a:gd name="connsiteY307" fmla="*/ 5458780 h 9733350"/>
                <a:gd name="connsiteX308" fmla="*/ 445407 w 14030783"/>
                <a:gd name="connsiteY308" fmla="*/ 5473294 h 9733350"/>
                <a:gd name="connsiteX309" fmla="*/ 567985 w 14030783"/>
                <a:gd name="connsiteY309" fmla="*/ 5517518 h 9733350"/>
                <a:gd name="connsiteX310" fmla="*/ 573201 w 14030783"/>
                <a:gd name="connsiteY310" fmla="*/ 5642703 h 9733350"/>
                <a:gd name="connsiteX311" fmla="*/ 587715 w 14030783"/>
                <a:gd name="connsiteY311" fmla="*/ 5734551 h 9733350"/>
                <a:gd name="connsiteX312" fmla="*/ 715282 w 14030783"/>
                <a:gd name="connsiteY312" fmla="*/ 5706656 h 9733350"/>
                <a:gd name="connsiteX313" fmla="*/ 754742 w 14030783"/>
                <a:gd name="connsiteY313" fmla="*/ 5759725 h 9733350"/>
                <a:gd name="connsiteX314" fmla="*/ 822778 w 14030783"/>
                <a:gd name="connsiteY314" fmla="*/ 5807123 h 9733350"/>
                <a:gd name="connsiteX315" fmla="*/ 982435 w 14030783"/>
                <a:gd name="connsiteY315" fmla="*/ 5821637 h 9733350"/>
                <a:gd name="connsiteX316" fmla="*/ 1061470 w 14030783"/>
                <a:gd name="connsiteY316" fmla="*/ 5851119 h 9733350"/>
                <a:gd name="connsiteX317" fmla="*/ 1064304 w 14030783"/>
                <a:gd name="connsiteY317" fmla="*/ 5920856 h 9733350"/>
                <a:gd name="connsiteX318" fmla="*/ 1069295 w 14030783"/>
                <a:gd name="connsiteY318" fmla="*/ 6020074 h 9733350"/>
                <a:gd name="connsiteX319" fmla="*/ 1156607 w 14030783"/>
                <a:gd name="connsiteY319" fmla="*/ 6082894 h 9733350"/>
                <a:gd name="connsiteX320" fmla="*/ 1214890 w 14030783"/>
                <a:gd name="connsiteY320" fmla="*/ 6111356 h 9733350"/>
                <a:gd name="connsiteX321" fmla="*/ 1229178 w 14030783"/>
                <a:gd name="connsiteY321" fmla="*/ 6184494 h 9733350"/>
                <a:gd name="connsiteX322" fmla="*/ 1185635 w 14030783"/>
                <a:gd name="connsiteY322" fmla="*/ 6213523 h 9733350"/>
                <a:gd name="connsiteX323" fmla="*/ 1207520 w 14030783"/>
                <a:gd name="connsiteY323" fmla="*/ 6383612 h 9733350"/>
                <a:gd name="connsiteX324" fmla="*/ 1265123 w 14030783"/>
                <a:gd name="connsiteY324" fmla="*/ 6472398 h 9733350"/>
                <a:gd name="connsiteX325" fmla="*/ 1313203 w 14030783"/>
                <a:gd name="connsiteY325" fmla="*/ 6564247 h 9733350"/>
                <a:gd name="connsiteX326" fmla="*/ 1265350 w 14030783"/>
                <a:gd name="connsiteY326" fmla="*/ 6646343 h 9733350"/>
                <a:gd name="connsiteX327" fmla="*/ 1163977 w 14030783"/>
                <a:gd name="connsiteY327" fmla="*/ 6605862 h 9733350"/>
                <a:gd name="connsiteX328" fmla="*/ 1142092 w 14030783"/>
                <a:gd name="connsiteY328" fmla="*/ 6677980 h 9733350"/>
                <a:gd name="connsiteX329" fmla="*/ 1176790 w 14030783"/>
                <a:gd name="connsiteY329" fmla="*/ 6763818 h 9733350"/>
                <a:gd name="connsiteX330" fmla="*/ 1173729 w 14030783"/>
                <a:gd name="connsiteY330" fmla="*/ 6866438 h 9733350"/>
                <a:gd name="connsiteX331" fmla="*/ 1188697 w 14030783"/>
                <a:gd name="connsiteY331" fmla="*/ 6950463 h 9733350"/>
                <a:gd name="connsiteX332" fmla="*/ 1248909 w 14030783"/>
                <a:gd name="connsiteY332" fmla="*/ 7016798 h 9733350"/>
                <a:gd name="connsiteX333" fmla="*/ 1405503 w 14030783"/>
                <a:gd name="connsiteY333" fmla="*/ 7099348 h 9733350"/>
                <a:gd name="connsiteX334" fmla="*/ 1487827 w 14030783"/>
                <a:gd name="connsiteY334" fmla="*/ 7152416 h 9733350"/>
                <a:gd name="connsiteX335" fmla="*/ 1569470 w 14030783"/>
                <a:gd name="connsiteY335" fmla="*/ 7207864 h 9733350"/>
                <a:gd name="connsiteX336" fmla="*/ 1650092 w 14030783"/>
                <a:gd name="connsiteY336" fmla="*/ 7258551 h 9733350"/>
                <a:gd name="connsiteX337" fmla="*/ 1693635 w 14030783"/>
                <a:gd name="connsiteY337" fmla="*/ 7273066 h 9733350"/>
                <a:gd name="connsiteX338" fmla="*/ 1780721 w 14030783"/>
                <a:gd name="connsiteY338" fmla="*/ 7316608 h 9733350"/>
                <a:gd name="connsiteX339" fmla="*/ 1853292 w 14030783"/>
                <a:gd name="connsiteY339" fmla="*/ 7244037 h 9733350"/>
                <a:gd name="connsiteX340" fmla="*/ 1968726 w 14030783"/>
                <a:gd name="connsiteY340" fmla="*/ 7246645 h 9733350"/>
                <a:gd name="connsiteX341" fmla="*/ 1995827 w 14030783"/>
                <a:gd name="connsiteY341" fmla="*/ 7314681 h 9733350"/>
                <a:gd name="connsiteX342" fmla="*/ 2082914 w 14030783"/>
                <a:gd name="connsiteY342" fmla="*/ 7343710 h 9733350"/>
                <a:gd name="connsiteX343" fmla="*/ 2172607 w 14030783"/>
                <a:gd name="connsiteY343" fmla="*/ 7384644 h 9733350"/>
                <a:gd name="connsiteX344" fmla="*/ 2224540 w 14030783"/>
                <a:gd name="connsiteY344" fmla="*/ 7418662 h 9733350"/>
                <a:gd name="connsiteX345" fmla="*/ 2249714 w 14030783"/>
                <a:gd name="connsiteY345" fmla="*/ 7435785 h 9733350"/>
                <a:gd name="connsiteX346" fmla="*/ 2262301 w 14030783"/>
                <a:gd name="connsiteY346" fmla="*/ 7467421 h 9733350"/>
                <a:gd name="connsiteX347" fmla="*/ 2298359 w 14030783"/>
                <a:gd name="connsiteY347" fmla="*/ 7497243 h 9733350"/>
                <a:gd name="connsiteX348" fmla="*/ 2324893 w 14030783"/>
                <a:gd name="connsiteY348" fmla="*/ 7512892 h 9733350"/>
                <a:gd name="connsiteX349" fmla="*/ 2450986 w 14030783"/>
                <a:gd name="connsiteY349" fmla="*/ 7491687 h 9733350"/>
                <a:gd name="connsiteX350" fmla="*/ 2482623 w 14030783"/>
                <a:gd name="connsiteY350" fmla="*/ 7614037 h 9733350"/>
                <a:gd name="connsiteX351" fmla="*/ 2535464 w 14030783"/>
                <a:gd name="connsiteY351" fmla="*/ 7650437 h 9733350"/>
                <a:gd name="connsiteX352" fmla="*/ 2622549 w 14030783"/>
                <a:gd name="connsiteY352" fmla="*/ 7679466 h 9733350"/>
                <a:gd name="connsiteX353" fmla="*/ 2682760 w 14030783"/>
                <a:gd name="connsiteY353" fmla="*/ 7737069 h 9733350"/>
                <a:gd name="connsiteX354" fmla="*/ 2791278 w 14030783"/>
                <a:gd name="connsiteY354" fmla="*/ 7739905 h 9733350"/>
                <a:gd name="connsiteX355" fmla="*/ 2847408 w 14030783"/>
                <a:gd name="connsiteY355" fmla="*/ 7809868 h 9733350"/>
                <a:gd name="connsiteX356" fmla="*/ 2927349 w 14030783"/>
                <a:gd name="connsiteY356" fmla="*/ 7802950 h 9733350"/>
                <a:gd name="connsiteX357" fmla="*/ 3007065 w 14030783"/>
                <a:gd name="connsiteY357" fmla="*/ 7834133 h 9733350"/>
                <a:gd name="connsiteX358" fmla="*/ 3145064 w 14030783"/>
                <a:gd name="connsiteY358" fmla="*/ 7839123 h 9733350"/>
                <a:gd name="connsiteX359" fmla="*/ 3254035 w 14030783"/>
                <a:gd name="connsiteY359" fmla="*/ 7877223 h 9733350"/>
                <a:gd name="connsiteX360" fmla="*/ 3367314 w 14030783"/>
                <a:gd name="connsiteY360" fmla="*/ 7838669 h 9733350"/>
                <a:gd name="connsiteX361" fmla="*/ 3456780 w 14030783"/>
                <a:gd name="connsiteY361" fmla="*/ 7815311 h 9733350"/>
                <a:gd name="connsiteX362" fmla="*/ 3480820 w 14030783"/>
                <a:gd name="connsiteY362" fmla="*/ 7873367 h 9733350"/>
                <a:gd name="connsiteX363" fmla="*/ 3490571 w 14030783"/>
                <a:gd name="connsiteY363" fmla="*/ 7919292 h 9733350"/>
                <a:gd name="connsiteX364" fmla="*/ 3512229 w 14030783"/>
                <a:gd name="connsiteY364" fmla="*/ 7977348 h 9733350"/>
                <a:gd name="connsiteX365" fmla="*/ 3546247 w 14030783"/>
                <a:gd name="connsiteY365" fmla="*/ 8018283 h 9733350"/>
                <a:gd name="connsiteX366" fmla="*/ 3609521 w 14030783"/>
                <a:gd name="connsiteY366" fmla="*/ 8013294 h 9733350"/>
                <a:gd name="connsiteX367" fmla="*/ 3624035 w 14030783"/>
                <a:gd name="connsiteY367" fmla="*/ 7897180 h 9733350"/>
                <a:gd name="connsiteX368" fmla="*/ 3703977 w 14030783"/>
                <a:gd name="connsiteY368" fmla="*/ 7829825 h 9733350"/>
                <a:gd name="connsiteX369" fmla="*/ 3747973 w 14030783"/>
                <a:gd name="connsiteY369" fmla="*/ 7782426 h 9733350"/>
                <a:gd name="connsiteX370" fmla="*/ 3882004 w 14030783"/>
                <a:gd name="connsiteY370" fmla="*/ 7837422 h 9733350"/>
                <a:gd name="connsiteX371" fmla="*/ 4030435 w 14030783"/>
                <a:gd name="connsiteY371" fmla="*/ 7868151 h 9733350"/>
                <a:gd name="connsiteX372" fmla="*/ 4110377 w 14030783"/>
                <a:gd name="connsiteY372" fmla="*/ 7830051 h 9733350"/>
                <a:gd name="connsiteX373" fmla="*/ 4146323 w 14030783"/>
                <a:gd name="connsiteY373" fmla="*/ 7916683 h 9733350"/>
                <a:gd name="connsiteX374" fmla="*/ 4196555 w 14030783"/>
                <a:gd name="connsiteY374" fmla="*/ 7957845 h 9733350"/>
                <a:gd name="connsiteX375" fmla="*/ 4261757 w 14030783"/>
                <a:gd name="connsiteY375" fmla="*/ 8023500 h 9733350"/>
                <a:gd name="connsiteX376" fmla="*/ 4252685 w 14030783"/>
                <a:gd name="connsiteY376" fmla="*/ 8088474 h 9733350"/>
                <a:gd name="connsiteX377" fmla="*/ 4277178 w 14030783"/>
                <a:gd name="connsiteY377" fmla="*/ 8143923 h 9733350"/>
                <a:gd name="connsiteX378" fmla="*/ 4436835 w 14030783"/>
                <a:gd name="connsiteY378" fmla="*/ 8114894 h 9733350"/>
                <a:gd name="connsiteX379" fmla="*/ 4565310 w 14030783"/>
                <a:gd name="connsiteY379" fmla="*/ 8074186 h 9733350"/>
                <a:gd name="connsiteX380" fmla="*/ 4639128 w 14030783"/>
                <a:gd name="connsiteY380" fmla="*/ 8078268 h 9733350"/>
                <a:gd name="connsiteX381" fmla="*/ 4712607 w 14030783"/>
                <a:gd name="connsiteY381" fmla="*/ 8042323 h 9733350"/>
                <a:gd name="connsiteX382" fmla="*/ 4741635 w 14030783"/>
                <a:gd name="connsiteY382" fmla="*/ 7998780 h 9733350"/>
                <a:gd name="connsiteX383" fmla="*/ 4756149 w 14030783"/>
                <a:gd name="connsiteY383" fmla="*/ 7955237 h 9733350"/>
                <a:gd name="connsiteX384" fmla="*/ 4843235 w 14030783"/>
                <a:gd name="connsiteY384" fmla="*/ 7926208 h 9733350"/>
                <a:gd name="connsiteX385" fmla="*/ 4877480 w 14030783"/>
                <a:gd name="connsiteY385" fmla="*/ 7899788 h 9733350"/>
                <a:gd name="connsiteX386" fmla="*/ 4933609 w 14030783"/>
                <a:gd name="connsiteY386" fmla="*/ 7870760 h 9733350"/>
                <a:gd name="connsiteX387" fmla="*/ 4986224 w 14030783"/>
                <a:gd name="connsiteY387" fmla="*/ 7834360 h 9733350"/>
                <a:gd name="connsiteX388" fmla="*/ 5104492 w 14030783"/>
                <a:gd name="connsiteY388" fmla="*/ 7762242 h 9733350"/>
                <a:gd name="connsiteX389" fmla="*/ 5249635 w 14030783"/>
                <a:gd name="connsiteY389" fmla="*/ 7810094 h 9733350"/>
                <a:gd name="connsiteX390" fmla="*/ 5336721 w 14030783"/>
                <a:gd name="connsiteY390" fmla="*/ 7868151 h 9733350"/>
                <a:gd name="connsiteX391" fmla="*/ 5423807 w 14030783"/>
                <a:gd name="connsiteY391" fmla="*/ 7853637 h 9733350"/>
                <a:gd name="connsiteX392" fmla="*/ 5467349 w 14030783"/>
                <a:gd name="connsiteY392" fmla="*/ 7824608 h 9733350"/>
                <a:gd name="connsiteX393" fmla="*/ 5553754 w 14030783"/>
                <a:gd name="connsiteY393" fmla="*/ 7707700 h 9733350"/>
                <a:gd name="connsiteX394" fmla="*/ 5602741 w 14030783"/>
                <a:gd name="connsiteY394" fmla="*/ 7784127 h 9733350"/>
                <a:gd name="connsiteX395" fmla="*/ 5641521 w 14030783"/>
                <a:gd name="connsiteY395" fmla="*/ 7839123 h 9733350"/>
                <a:gd name="connsiteX396" fmla="*/ 5656035 w 14030783"/>
                <a:gd name="connsiteY396" fmla="*/ 7882666 h 9733350"/>
                <a:gd name="connsiteX397" fmla="*/ 5745276 w 14030783"/>
                <a:gd name="connsiteY397" fmla="*/ 7945712 h 9733350"/>
                <a:gd name="connsiteX398" fmla="*/ 5770222 w 14030783"/>
                <a:gd name="connsiteY398" fmla="*/ 7985400 h 9733350"/>
                <a:gd name="connsiteX399" fmla="*/ 5766480 w 14030783"/>
                <a:gd name="connsiteY399" fmla="*/ 8064435 h 9733350"/>
                <a:gd name="connsiteX400" fmla="*/ 5771016 w 14030783"/>
                <a:gd name="connsiteY400" fmla="*/ 8127026 h 9733350"/>
                <a:gd name="connsiteX401" fmla="*/ 5778386 w 14030783"/>
                <a:gd name="connsiteY401" fmla="*/ 8206742 h 9733350"/>
                <a:gd name="connsiteX402" fmla="*/ 5776458 w 14030783"/>
                <a:gd name="connsiteY402" fmla="*/ 8296210 h 9733350"/>
                <a:gd name="connsiteX403" fmla="*/ 5730989 w 14030783"/>
                <a:gd name="connsiteY403" fmla="*/ 8373317 h 9733350"/>
                <a:gd name="connsiteX404" fmla="*/ 5641521 w 14030783"/>
                <a:gd name="connsiteY404" fmla="*/ 8419694 h 9733350"/>
                <a:gd name="connsiteX405" fmla="*/ 5612492 w 14030783"/>
                <a:gd name="connsiteY405" fmla="*/ 8463237 h 9733350"/>
                <a:gd name="connsiteX406" fmla="*/ 5597978 w 14030783"/>
                <a:gd name="connsiteY406" fmla="*/ 8506780 h 9733350"/>
                <a:gd name="connsiteX407" fmla="*/ 5510892 w 14030783"/>
                <a:gd name="connsiteY407" fmla="*/ 8593866 h 9733350"/>
                <a:gd name="connsiteX408" fmla="*/ 5496378 w 14030783"/>
                <a:gd name="connsiteY408" fmla="*/ 8637408 h 9733350"/>
                <a:gd name="connsiteX409" fmla="*/ 5558744 w 14030783"/>
                <a:gd name="connsiteY409" fmla="*/ 8763501 h 9733350"/>
                <a:gd name="connsiteX410" fmla="*/ 5516109 w 14030783"/>
                <a:gd name="connsiteY410" fmla="*/ 8857277 h 9733350"/>
                <a:gd name="connsiteX411" fmla="*/ 5658303 w 14030783"/>
                <a:gd name="connsiteY411" fmla="*/ 8835506 h 9733350"/>
                <a:gd name="connsiteX412" fmla="*/ 5750491 w 14030783"/>
                <a:gd name="connsiteY412" fmla="*/ 8809426 h 9733350"/>
                <a:gd name="connsiteX413" fmla="*/ 5815692 w 14030783"/>
                <a:gd name="connsiteY413" fmla="*/ 8795591 h 9733350"/>
                <a:gd name="connsiteX414" fmla="*/ 5787798 w 14030783"/>
                <a:gd name="connsiteY414" fmla="*/ 8867482 h 9733350"/>
                <a:gd name="connsiteX415" fmla="*/ 5786890 w 14030783"/>
                <a:gd name="connsiteY415" fmla="*/ 8898666 h 9733350"/>
                <a:gd name="connsiteX416" fmla="*/ 5786664 w 14030783"/>
                <a:gd name="connsiteY416" fmla="*/ 8942208 h 9733350"/>
                <a:gd name="connsiteX417" fmla="*/ 5815692 w 14030783"/>
                <a:gd name="connsiteY417" fmla="*/ 9029294 h 9733350"/>
                <a:gd name="connsiteX418" fmla="*/ 5868760 w 14030783"/>
                <a:gd name="connsiteY418" fmla="*/ 9075899 h 9733350"/>
                <a:gd name="connsiteX419" fmla="*/ 5921828 w 14030783"/>
                <a:gd name="connsiteY419" fmla="*/ 9109463 h 9733350"/>
                <a:gd name="connsiteX420" fmla="*/ 5946321 w 14030783"/>
                <a:gd name="connsiteY420" fmla="*/ 9159923 h 9733350"/>
                <a:gd name="connsiteX421" fmla="*/ 5902778 w 14030783"/>
                <a:gd name="connsiteY421" fmla="*/ 9261523 h 9733350"/>
                <a:gd name="connsiteX422" fmla="*/ 6062435 w 14030783"/>
                <a:gd name="connsiteY422" fmla="*/ 9348608 h 9733350"/>
                <a:gd name="connsiteX423" fmla="*/ 6076949 w 14030783"/>
                <a:gd name="connsiteY423" fmla="*/ 9392151 h 9733350"/>
                <a:gd name="connsiteX424" fmla="*/ 6105978 w 14030783"/>
                <a:gd name="connsiteY424" fmla="*/ 9435694 h 9733350"/>
                <a:gd name="connsiteX425" fmla="*/ 6172653 w 14030783"/>
                <a:gd name="connsiteY425" fmla="*/ 9466537 h 9733350"/>
                <a:gd name="connsiteX426" fmla="*/ 6308384 w 14030783"/>
                <a:gd name="connsiteY426" fmla="*/ 9402243 h 9733350"/>
                <a:gd name="connsiteX427" fmla="*/ 6338207 w 14030783"/>
                <a:gd name="connsiteY427" fmla="*/ 9435694 h 9733350"/>
                <a:gd name="connsiteX428" fmla="*/ 6352721 w 14030783"/>
                <a:gd name="connsiteY428" fmla="*/ 9479237 h 9733350"/>
                <a:gd name="connsiteX429" fmla="*/ 6386739 w 14030783"/>
                <a:gd name="connsiteY429" fmla="*/ 9522326 h 9733350"/>
                <a:gd name="connsiteX430" fmla="*/ 6444569 w 14030783"/>
                <a:gd name="connsiteY430" fmla="*/ 9551355 h 9733350"/>
                <a:gd name="connsiteX431" fmla="*/ 6469061 w 14030783"/>
                <a:gd name="connsiteY431" fmla="*/ 9505885 h 9733350"/>
                <a:gd name="connsiteX432" fmla="*/ 6468835 w 14030783"/>
                <a:gd name="connsiteY432" fmla="*/ 9377637 h 9733350"/>
                <a:gd name="connsiteX433" fmla="*/ 6439807 w 14030783"/>
                <a:gd name="connsiteY433" fmla="*/ 9276037 h 9733350"/>
                <a:gd name="connsiteX434" fmla="*/ 6483349 w 14030783"/>
                <a:gd name="connsiteY434" fmla="*/ 9232494 h 9733350"/>
                <a:gd name="connsiteX435" fmla="*/ 6526892 w 14030783"/>
                <a:gd name="connsiteY435" fmla="*/ 9217980 h 9733350"/>
                <a:gd name="connsiteX436" fmla="*/ 6596516 w 14030783"/>
                <a:gd name="connsiteY436" fmla="*/ 9221268 h 9733350"/>
                <a:gd name="connsiteX437" fmla="*/ 6675097 w 14030783"/>
                <a:gd name="connsiteY437" fmla="*/ 9164118 h 9733350"/>
                <a:gd name="connsiteX438" fmla="*/ 6776243 w 14030783"/>
                <a:gd name="connsiteY438" fmla="*/ 9220135 h 9733350"/>
                <a:gd name="connsiteX439" fmla="*/ 6802664 w 14030783"/>
                <a:gd name="connsiteY439" fmla="*/ 9159923 h 9733350"/>
                <a:gd name="connsiteX440" fmla="*/ 6867638 w 14030783"/>
                <a:gd name="connsiteY440" fmla="*/ 9177045 h 9733350"/>
                <a:gd name="connsiteX441" fmla="*/ 6909027 w 14030783"/>
                <a:gd name="connsiteY441" fmla="*/ 9201311 h 9733350"/>
                <a:gd name="connsiteX442" fmla="*/ 6991349 w 14030783"/>
                <a:gd name="connsiteY442" fmla="*/ 9203466 h 9733350"/>
                <a:gd name="connsiteX443" fmla="*/ 7063921 w 14030783"/>
                <a:gd name="connsiteY443" fmla="*/ 9116380 h 9733350"/>
                <a:gd name="connsiteX444" fmla="*/ 7141028 w 14030783"/>
                <a:gd name="connsiteY444" fmla="*/ 9135204 h 9733350"/>
                <a:gd name="connsiteX445" fmla="*/ 7209064 w 14030783"/>
                <a:gd name="connsiteY445" fmla="*/ 9072837 h 9733350"/>
                <a:gd name="connsiteX446" fmla="*/ 7235939 w 14030783"/>
                <a:gd name="connsiteY446" fmla="*/ 9044036 h 9733350"/>
                <a:gd name="connsiteX447" fmla="*/ 7275172 w 14030783"/>
                <a:gd name="connsiteY447" fmla="*/ 9018862 h 9733350"/>
                <a:gd name="connsiteX448" fmla="*/ 7310436 w 14030783"/>
                <a:gd name="connsiteY448" fmla="*/ 9059004 h 9733350"/>
                <a:gd name="connsiteX449" fmla="*/ 7346609 w 14030783"/>
                <a:gd name="connsiteY449" fmla="*/ 9104927 h 9733350"/>
                <a:gd name="connsiteX450" fmla="*/ 7382328 w 14030783"/>
                <a:gd name="connsiteY450" fmla="*/ 9154593 h 9733350"/>
                <a:gd name="connsiteX451" fmla="*/ 7499349 w 14030783"/>
                <a:gd name="connsiteY451" fmla="*/ 9159923 h 9733350"/>
                <a:gd name="connsiteX452" fmla="*/ 7586435 w 14030783"/>
                <a:gd name="connsiteY452" fmla="*/ 9174437 h 9733350"/>
                <a:gd name="connsiteX453" fmla="*/ 7600949 w 14030783"/>
                <a:gd name="connsiteY453" fmla="*/ 9348608 h 9733350"/>
                <a:gd name="connsiteX454" fmla="*/ 7673521 w 14030783"/>
                <a:gd name="connsiteY454" fmla="*/ 9363123 h 9733350"/>
                <a:gd name="connsiteX455" fmla="*/ 7760607 w 14030783"/>
                <a:gd name="connsiteY455" fmla="*/ 9392151 h 9733350"/>
                <a:gd name="connsiteX456" fmla="*/ 7847692 w 14030783"/>
                <a:gd name="connsiteY456" fmla="*/ 9421180 h 9733350"/>
                <a:gd name="connsiteX457" fmla="*/ 7891235 w 14030783"/>
                <a:gd name="connsiteY457" fmla="*/ 9435694 h 9733350"/>
                <a:gd name="connsiteX458" fmla="*/ 7934778 w 14030783"/>
                <a:gd name="connsiteY458" fmla="*/ 9392151 h 9733350"/>
                <a:gd name="connsiteX459" fmla="*/ 7978321 w 14030783"/>
                <a:gd name="connsiteY459" fmla="*/ 9377637 h 9733350"/>
                <a:gd name="connsiteX460" fmla="*/ 8001453 w 14030783"/>
                <a:gd name="connsiteY460" fmla="*/ 9342712 h 9733350"/>
                <a:gd name="connsiteX461" fmla="*/ 8044315 w 14030783"/>
                <a:gd name="connsiteY461" fmla="*/ 9330806 h 9733350"/>
                <a:gd name="connsiteX462" fmla="*/ 8103847 w 14030783"/>
                <a:gd name="connsiteY462" fmla="*/ 9392719 h 9733350"/>
                <a:gd name="connsiteX463" fmla="*/ 8207942 w 14030783"/>
                <a:gd name="connsiteY463" fmla="*/ 9432632 h 9733350"/>
                <a:gd name="connsiteX464" fmla="*/ 8253866 w 14030783"/>
                <a:gd name="connsiteY464" fmla="*/ 9387956 h 9733350"/>
                <a:gd name="connsiteX465" fmla="*/ 8294347 w 14030783"/>
                <a:gd name="connsiteY465" fmla="*/ 9397141 h 9733350"/>
                <a:gd name="connsiteX466" fmla="*/ 8337890 w 14030783"/>
                <a:gd name="connsiteY466" fmla="*/ 9433540 h 9733350"/>
                <a:gd name="connsiteX467" fmla="*/ 8356259 w 14030783"/>
                <a:gd name="connsiteY467" fmla="*/ 9480825 h 9733350"/>
                <a:gd name="connsiteX468" fmla="*/ 8333808 w 14030783"/>
                <a:gd name="connsiteY468" fmla="*/ 9514956 h 9733350"/>
                <a:gd name="connsiteX469" fmla="*/ 8315778 w 14030783"/>
                <a:gd name="connsiteY469" fmla="*/ 9599887 h 9733350"/>
                <a:gd name="connsiteX470" fmla="*/ 8348095 w 14030783"/>
                <a:gd name="connsiteY470" fmla="*/ 9680736 h 9733350"/>
                <a:gd name="connsiteX471" fmla="*/ 8389257 w 14030783"/>
                <a:gd name="connsiteY471" fmla="*/ 9733350 h 9733350"/>
                <a:gd name="connsiteX472" fmla="*/ 8428264 w 14030783"/>
                <a:gd name="connsiteY472" fmla="*/ 9725980 h 9733350"/>
                <a:gd name="connsiteX473" fmla="*/ 8425202 w 14030783"/>
                <a:gd name="connsiteY473" fmla="*/ 9677901 h 9733350"/>
                <a:gd name="connsiteX474" fmla="*/ 8399235 w 14030783"/>
                <a:gd name="connsiteY474" fmla="*/ 9638894 h 9733350"/>
                <a:gd name="connsiteX475" fmla="*/ 8389937 w 14030783"/>
                <a:gd name="connsiteY475" fmla="*/ 9566776 h 9733350"/>
                <a:gd name="connsiteX476" fmla="*/ 8409214 w 14030783"/>
                <a:gd name="connsiteY476" fmla="*/ 9523007 h 9733350"/>
                <a:gd name="connsiteX477" fmla="*/ 8434841 w 14030783"/>
                <a:gd name="connsiteY477" fmla="*/ 9471300 h 9733350"/>
                <a:gd name="connsiteX478" fmla="*/ 8468178 w 14030783"/>
                <a:gd name="connsiteY478" fmla="*/ 9478443 h 9733350"/>
                <a:gd name="connsiteX479" fmla="*/ 8534853 w 14030783"/>
                <a:gd name="connsiteY479" fmla="*/ 9468918 h 9733350"/>
                <a:gd name="connsiteX480" fmla="*/ 8592684 w 14030783"/>
                <a:gd name="connsiteY480" fmla="*/ 9448508 h 9733350"/>
                <a:gd name="connsiteX481" fmla="*/ 8675007 w 14030783"/>
                <a:gd name="connsiteY481" fmla="*/ 9423788 h 9733350"/>
                <a:gd name="connsiteX482" fmla="*/ 8734991 w 14030783"/>
                <a:gd name="connsiteY482" fmla="*/ 9411200 h 9733350"/>
                <a:gd name="connsiteX483" fmla="*/ 8730116 w 14030783"/>
                <a:gd name="connsiteY483" fmla="*/ 9371287 h 9733350"/>
                <a:gd name="connsiteX484" fmla="*/ 8753928 w 14030783"/>
                <a:gd name="connsiteY484" fmla="*/ 9352237 h 9733350"/>
                <a:gd name="connsiteX485" fmla="*/ 8782503 w 14030783"/>
                <a:gd name="connsiteY485" fmla="*/ 9354618 h 9733350"/>
                <a:gd name="connsiteX486" fmla="*/ 8849178 w 14030783"/>
                <a:gd name="connsiteY486" fmla="*/ 9377637 h 9733350"/>
                <a:gd name="connsiteX487" fmla="*/ 8894876 w 14030783"/>
                <a:gd name="connsiteY487" fmla="*/ 9307900 h 9733350"/>
                <a:gd name="connsiteX488" fmla="*/ 8942047 w 14030783"/>
                <a:gd name="connsiteY488" fmla="*/ 9309375 h 9733350"/>
                <a:gd name="connsiteX489" fmla="*/ 8980147 w 14030783"/>
                <a:gd name="connsiteY489" fmla="*/ 9352237 h 9733350"/>
                <a:gd name="connsiteX490" fmla="*/ 9023009 w 14030783"/>
                <a:gd name="connsiteY490" fmla="*/ 9316518 h 9733350"/>
                <a:gd name="connsiteX491" fmla="*/ 9064511 w 14030783"/>
                <a:gd name="connsiteY491" fmla="*/ 9259595 h 9733350"/>
                <a:gd name="connsiteX492" fmla="*/ 9124723 w 14030783"/>
                <a:gd name="connsiteY492" fmla="*/ 9273429 h 9733350"/>
                <a:gd name="connsiteX493" fmla="*/ 9163503 w 14030783"/>
                <a:gd name="connsiteY493" fmla="*/ 9233175 h 9733350"/>
                <a:gd name="connsiteX494" fmla="*/ 9168266 w 14030783"/>
                <a:gd name="connsiteY494" fmla="*/ 9181581 h 9733350"/>
                <a:gd name="connsiteX495" fmla="*/ 9199222 w 14030783"/>
                <a:gd name="connsiteY495" fmla="*/ 9128400 h 9733350"/>
                <a:gd name="connsiteX496" fmla="*/ 9242084 w 14030783"/>
                <a:gd name="connsiteY496" fmla="*/ 9152212 h 9733350"/>
                <a:gd name="connsiteX497" fmla="*/ 9285174 w 14030783"/>
                <a:gd name="connsiteY497" fmla="*/ 9192013 h 9733350"/>
                <a:gd name="connsiteX498" fmla="*/ 9344478 w 14030783"/>
                <a:gd name="connsiteY498" fmla="*/ 9154593 h 9733350"/>
                <a:gd name="connsiteX499" fmla="*/ 9438367 w 14030783"/>
                <a:gd name="connsiteY499" fmla="*/ 9127266 h 9733350"/>
                <a:gd name="connsiteX500" fmla="*/ 9496878 w 14030783"/>
                <a:gd name="connsiteY500" fmla="*/ 9126018 h 9733350"/>
                <a:gd name="connsiteX501" fmla="*/ 9557316 w 14030783"/>
                <a:gd name="connsiteY501" fmla="*/ 9100844 h 9733350"/>
                <a:gd name="connsiteX502" fmla="*/ 9613446 w 14030783"/>
                <a:gd name="connsiteY502" fmla="*/ 9121369 h 9733350"/>
                <a:gd name="connsiteX503" fmla="*/ 9691007 w 14030783"/>
                <a:gd name="connsiteY503" fmla="*/ 9101866 h 9733350"/>
                <a:gd name="connsiteX504" fmla="*/ 9792153 w 14030783"/>
                <a:gd name="connsiteY504" fmla="*/ 9090300 h 9733350"/>
                <a:gd name="connsiteX505" fmla="*/ 9854973 w 14030783"/>
                <a:gd name="connsiteY505" fmla="*/ 9046189 h 9733350"/>
                <a:gd name="connsiteX506" fmla="*/ 9842159 w 14030783"/>
                <a:gd name="connsiteY506" fmla="*/ 9004575 h 9733350"/>
                <a:gd name="connsiteX507" fmla="*/ 9858034 w 14030783"/>
                <a:gd name="connsiteY507" fmla="*/ 8976906 h 9733350"/>
                <a:gd name="connsiteX508" fmla="*/ 9911216 w 14030783"/>
                <a:gd name="connsiteY508" fmla="*/ 8976000 h 9733350"/>
                <a:gd name="connsiteX509" fmla="*/ 9932534 w 14030783"/>
                <a:gd name="connsiteY509" fmla="*/ 8926673 h 9733350"/>
                <a:gd name="connsiteX510" fmla="*/ 9981519 w 14030783"/>
                <a:gd name="connsiteY510" fmla="*/ 8899345 h 9733350"/>
                <a:gd name="connsiteX511" fmla="*/ 10063162 w 14030783"/>
                <a:gd name="connsiteY511" fmla="*/ 8846279 h 9733350"/>
                <a:gd name="connsiteX512" fmla="*/ 10140723 w 14030783"/>
                <a:gd name="connsiteY512" fmla="*/ 8797973 h 9733350"/>
                <a:gd name="connsiteX513" fmla="*/ 10169524 w 14030783"/>
                <a:gd name="connsiteY513" fmla="*/ 8763955 h 9733350"/>
                <a:gd name="connsiteX514" fmla="*/ 10138795 w 14030783"/>
                <a:gd name="connsiteY514" fmla="*/ 8714969 h 9733350"/>
                <a:gd name="connsiteX515" fmla="*/ 10178256 w 14030783"/>
                <a:gd name="connsiteY515" fmla="*/ 8678797 h 9733350"/>
                <a:gd name="connsiteX516" fmla="*/ 10238467 w 14030783"/>
                <a:gd name="connsiteY516" fmla="*/ 8659520 h 9733350"/>
                <a:gd name="connsiteX517" fmla="*/ 10291535 w 14030783"/>
                <a:gd name="connsiteY517" fmla="*/ 8637862 h 9733350"/>
                <a:gd name="connsiteX518" fmla="*/ 10332470 w 14030783"/>
                <a:gd name="connsiteY518" fmla="*/ 8606225 h 9733350"/>
                <a:gd name="connsiteX519" fmla="*/ 10389847 w 14030783"/>
                <a:gd name="connsiteY519" fmla="*/ 8528325 h 9733350"/>
                <a:gd name="connsiteX520" fmla="*/ 10402207 w 14030783"/>
                <a:gd name="connsiteY520" fmla="*/ 8521294 h 9733350"/>
                <a:gd name="connsiteX521" fmla="*/ 10436905 w 14030783"/>
                <a:gd name="connsiteY521" fmla="*/ 8475597 h 9733350"/>
                <a:gd name="connsiteX522" fmla="*/ 10475232 w 14030783"/>
                <a:gd name="connsiteY522" fmla="*/ 8439198 h 9733350"/>
                <a:gd name="connsiteX523" fmla="*/ 10518321 w 14030783"/>
                <a:gd name="connsiteY523" fmla="*/ 8390666 h 9733350"/>
                <a:gd name="connsiteX524" fmla="*/ 10533516 w 14030783"/>
                <a:gd name="connsiteY524" fmla="*/ 8303580 h 9733350"/>
                <a:gd name="connsiteX525" fmla="*/ 10538052 w 14030783"/>
                <a:gd name="connsiteY525" fmla="*/ 8243142 h 9733350"/>
                <a:gd name="connsiteX526" fmla="*/ 10520816 w 14030783"/>
                <a:gd name="connsiteY526" fmla="*/ 8166375 h 9733350"/>
                <a:gd name="connsiteX527" fmla="*/ 10561864 w 14030783"/>
                <a:gd name="connsiteY527" fmla="*/ 8112966 h 9733350"/>
                <a:gd name="connsiteX528" fmla="*/ 10605407 w 14030783"/>
                <a:gd name="connsiteY528" fmla="*/ 8114894 h 9733350"/>
                <a:gd name="connsiteX529" fmla="*/ 10666072 w 14030783"/>
                <a:gd name="connsiteY529" fmla="*/ 8097999 h 9733350"/>
                <a:gd name="connsiteX530" fmla="*/ 10693627 w 14030783"/>
                <a:gd name="connsiteY530" fmla="*/ 8020892 h 9733350"/>
                <a:gd name="connsiteX531" fmla="*/ 10735128 w 14030783"/>
                <a:gd name="connsiteY531" fmla="*/ 7990162 h 9733350"/>
                <a:gd name="connsiteX532" fmla="*/ 10813823 w 14030783"/>
                <a:gd name="connsiteY532" fmla="*/ 7890263 h 9733350"/>
                <a:gd name="connsiteX533" fmla="*/ 10845233 w 14030783"/>
                <a:gd name="connsiteY533" fmla="*/ 7800569 h 9733350"/>
                <a:gd name="connsiteX534" fmla="*/ 10886394 w 14030783"/>
                <a:gd name="connsiteY534" fmla="*/ 7740811 h 9733350"/>
                <a:gd name="connsiteX535" fmla="*/ 10942297 w 14030783"/>
                <a:gd name="connsiteY535" fmla="*/ 7725843 h 9733350"/>
                <a:gd name="connsiteX536" fmla="*/ 10997292 w 14030783"/>
                <a:gd name="connsiteY536" fmla="*/ 7723008 h 9733350"/>
                <a:gd name="connsiteX537" fmla="*/ 10990829 w 14030783"/>
                <a:gd name="connsiteY537" fmla="*/ 7701351 h 9733350"/>
                <a:gd name="connsiteX538" fmla="*/ 10982778 w 14030783"/>
                <a:gd name="connsiteY538" fmla="*/ 7648055 h 9733350"/>
                <a:gd name="connsiteX539" fmla="*/ 10989695 w 14030783"/>
                <a:gd name="connsiteY539" fmla="*/ 7599750 h 9733350"/>
                <a:gd name="connsiteX540" fmla="*/ 10956584 w 14030783"/>
                <a:gd name="connsiteY540" fmla="*/ 7502913 h 9733350"/>
                <a:gd name="connsiteX541" fmla="*/ 10954430 w 14030783"/>
                <a:gd name="connsiteY541" fmla="*/ 7449844 h 9733350"/>
                <a:gd name="connsiteX542" fmla="*/ 11002735 w 14030783"/>
                <a:gd name="connsiteY542" fmla="*/ 7397004 h 9733350"/>
                <a:gd name="connsiteX543" fmla="*/ 11063741 w 14030783"/>
                <a:gd name="connsiteY543" fmla="*/ 7368656 h 9733350"/>
                <a:gd name="connsiteX544" fmla="*/ 11055349 w 14030783"/>
                <a:gd name="connsiteY544" fmla="*/ 7331123 h 9733350"/>
                <a:gd name="connsiteX545" fmla="*/ 11013734 w 14030783"/>
                <a:gd name="connsiteY545" fmla="*/ 7302321 h 9733350"/>
                <a:gd name="connsiteX546" fmla="*/ 10951368 w 14030783"/>
                <a:gd name="connsiteY546" fmla="*/ 7234966 h 9733350"/>
                <a:gd name="connsiteX547" fmla="*/ 10890703 w 14030783"/>
                <a:gd name="connsiteY547" fmla="*/ 7265694 h 9733350"/>
                <a:gd name="connsiteX548" fmla="*/ 10820966 w 14030783"/>
                <a:gd name="connsiteY548" fmla="*/ 7258324 h 9733350"/>
                <a:gd name="connsiteX549" fmla="*/ 10823121 w 14030783"/>
                <a:gd name="connsiteY549" fmla="*/ 7200494 h 9733350"/>
                <a:gd name="connsiteX550" fmla="*/ 10869045 w 14030783"/>
                <a:gd name="connsiteY550" fmla="*/ 7128376 h 9733350"/>
                <a:gd name="connsiteX551" fmla="*/ 10916103 w 14030783"/>
                <a:gd name="connsiteY551" fmla="*/ 7111481 h 9733350"/>
                <a:gd name="connsiteX552" fmla="*/ 10956130 w 14030783"/>
                <a:gd name="connsiteY552" fmla="*/ 7082680 h 9733350"/>
                <a:gd name="connsiteX553" fmla="*/ 11012486 w 14030783"/>
                <a:gd name="connsiteY553" fmla="*/ 7070092 h 9733350"/>
                <a:gd name="connsiteX554" fmla="*/ 11072244 w 14030783"/>
                <a:gd name="connsiteY554" fmla="*/ 7050362 h 9733350"/>
                <a:gd name="connsiteX555" fmla="*/ 10968491 w 14030783"/>
                <a:gd name="connsiteY555" fmla="*/ 6949443 h 9733350"/>
                <a:gd name="connsiteX556" fmla="*/ 10942070 w 14030783"/>
                <a:gd name="connsiteY556" fmla="*/ 6874942 h 9733350"/>
                <a:gd name="connsiteX557" fmla="*/ 11036527 w 14030783"/>
                <a:gd name="connsiteY557" fmla="*/ 6881406 h 9733350"/>
                <a:gd name="connsiteX558" fmla="*/ 11084378 w 14030783"/>
                <a:gd name="connsiteY558" fmla="*/ 6852151 h 9733350"/>
                <a:gd name="connsiteX559" fmla="*/ 11026321 w 14030783"/>
                <a:gd name="connsiteY559" fmla="*/ 6783889 h 9733350"/>
                <a:gd name="connsiteX560" fmla="*/ 10953749 w 14030783"/>
                <a:gd name="connsiteY560" fmla="*/ 6736037 h 9733350"/>
                <a:gd name="connsiteX561" fmla="*/ 10948307 w 14030783"/>
                <a:gd name="connsiteY561" fmla="*/ 6688185 h 9733350"/>
                <a:gd name="connsiteX562" fmla="*/ 10895692 w 14030783"/>
                <a:gd name="connsiteY562" fmla="*/ 6663466 h 9733350"/>
                <a:gd name="connsiteX563" fmla="*/ 10852603 w 14030783"/>
                <a:gd name="connsiteY563" fmla="*/ 6628994 h 9733350"/>
                <a:gd name="connsiteX564" fmla="*/ 10842851 w 14030783"/>
                <a:gd name="connsiteY564" fmla="*/ 6552113 h 9733350"/>
                <a:gd name="connsiteX565" fmla="*/ 10832646 w 14030783"/>
                <a:gd name="connsiteY565" fmla="*/ 6489521 h 9733350"/>
                <a:gd name="connsiteX566" fmla="*/ 10779578 w 14030783"/>
                <a:gd name="connsiteY566" fmla="*/ 6363201 h 9733350"/>
                <a:gd name="connsiteX567" fmla="*/ 10750549 w 14030783"/>
                <a:gd name="connsiteY567" fmla="*/ 6242551 h 9733350"/>
                <a:gd name="connsiteX568" fmla="*/ 10707007 w 14030783"/>
                <a:gd name="connsiteY568" fmla="*/ 6213523 h 9733350"/>
                <a:gd name="connsiteX569" fmla="*/ 10658021 w 14030783"/>
                <a:gd name="connsiteY569" fmla="*/ 6151156 h 9733350"/>
                <a:gd name="connsiteX570" fmla="*/ 10547349 w 14030783"/>
                <a:gd name="connsiteY570" fmla="*/ 6068154 h 9733350"/>
                <a:gd name="connsiteX571" fmla="*/ 10465027 w 14030783"/>
                <a:gd name="connsiteY571" fmla="*/ 6001024 h 9733350"/>
                <a:gd name="connsiteX572" fmla="*/ 10480221 w 14030783"/>
                <a:gd name="connsiteY572" fmla="*/ 5880828 h 9733350"/>
                <a:gd name="connsiteX573" fmla="*/ 10547803 w 14030783"/>
                <a:gd name="connsiteY573" fmla="*/ 5817555 h 9733350"/>
                <a:gd name="connsiteX574" fmla="*/ 10634435 w 14030783"/>
                <a:gd name="connsiteY574" fmla="*/ 5720037 h 9733350"/>
                <a:gd name="connsiteX575" fmla="*/ 10668453 w 14030783"/>
                <a:gd name="connsiteY575" fmla="*/ 5632725 h 9733350"/>
                <a:gd name="connsiteX576" fmla="*/ 10711996 w 14030783"/>
                <a:gd name="connsiteY576" fmla="*/ 5600068 h 9733350"/>
                <a:gd name="connsiteX577" fmla="*/ 10789103 w 14030783"/>
                <a:gd name="connsiteY577" fmla="*/ 5622519 h 9733350"/>
                <a:gd name="connsiteX578" fmla="*/ 10799989 w 14030783"/>
                <a:gd name="connsiteY578" fmla="*/ 5555390 h 9733350"/>
                <a:gd name="connsiteX579" fmla="*/ 10853057 w 14030783"/>
                <a:gd name="connsiteY579" fmla="*/ 5497787 h 9733350"/>
                <a:gd name="connsiteX580" fmla="*/ 10929936 w 14030783"/>
                <a:gd name="connsiteY580" fmla="*/ 5463769 h 9733350"/>
                <a:gd name="connsiteX581" fmla="*/ 10997292 w 14030783"/>
                <a:gd name="connsiteY581" fmla="*/ 5458780 h 9733350"/>
                <a:gd name="connsiteX582" fmla="*/ 11027909 w 14030783"/>
                <a:gd name="connsiteY582" fmla="*/ 5429978 h 9733350"/>
                <a:gd name="connsiteX583" fmla="*/ 11090501 w 14030783"/>
                <a:gd name="connsiteY583" fmla="*/ 5391198 h 9733350"/>
                <a:gd name="connsiteX584" fmla="*/ 11200492 w 14030783"/>
                <a:gd name="connsiteY584" fmla="*/ 5357180 h 9733350"/>
                <a:gd name="connsiteX585" fmla="*/ 11244035 w 14030783"/>
                <a:gd name="connsiteY585" fmla="*/ 5328151 h 9733350"/>
                <a:gd name="connsiteX586" fmla="*/ 11200492 w 14030783"/>
                <a:gd name="connsiteY586" fmla="*/ 5299123 h 9733350"/>
                <a:gd name="connsiteX587" fmla="*/ 10910207 w 14030783"/>
                <a:gd name="connsiteY587" fmla="*/ 5255580 h 9733350"/>
                <a:gd name="connsiteX588" fmla="*/ 10866664 w 14030783"/>
                <a:gd name="connsiteY588" fmla="*/ 5212037 h 9733350"/>
                <a:gd name="connsiteX589" fmla="*/ 10721521 w 14030783"/>
                <a:gd name="connsiteY589" fmla="*/ 5270094 h 9733350"/>
                <a:gd name="connsiteX590" fmla="*/ 10663464 w 14030783"/>
                <a:gd name="connsiteY590" fmla="*/ 5299123 h 9733350"/>
                <a:gd name="connsiteX591" fmla="*/ 10576378 w 14030783"/>
                <a:gd name="connsiteY591" fmla="*/ 5385529 h 9733350"/>
                <a:gd name="connsiteX592" fmla="*/ 10479087 w 14030783"/>
                <a:gd name="connsiteY592" fmla="*/ 5356726 h 9733350"/>
                <a:gd name="connsiteX593" fmla="*/ 10407422 w 14030783"/>
                <a:gd name="connsiteY593" fmla="*/ 5312956 h 9733350"/>
                <a:gd name="connsiteX594" fmla="*/ 10387692 w 14030783"/>
                <a:gd name="connsiteY594" fmla="*/ 5241066 h 9733350"/>
                <a:gd name="connsiteX595" fmla="*/ 10402207 w 14030783"/>
                <a:gd name="connsiteY595" fmla="*/ 5183008 h 9733350"/>
                <a:gd name="connsiteX596" fmla="*/ 10431235 w 14030783"/>
                <a:gd name="connsiteY596" fmla="*/ 5139466 h 9733350"/>
                <a:gd name="connsiteX597" fmla="*/ 10387692 w 14030783"/>
                <a:gd name="connsiteY597" fmla="*/ 5110437 h 9733350"/>
                <a:gd name="connsiteX598" fmla="*/ 10329635 w 14030783"/>
                <a:gd name="connsiteY598" fmla="*/ 5095923 h 9733350"/>
                <a:gd name="connsiteX599" fmla="*/ 10242549 w 14030783"/>
                <a:gd name="connsiteY599" fmla="*/ 5066894 h 9733350"/>
                <a:gd name="connsiteX600" fmla="*/ 10199007 w 14030783"/>
                <a:gd name="connsiteY600" fmla="*/ 5052380 h 9733350"/>
                <a:gd name="connsiteX601" fmla="*/ 10112602 w 14030783"/>
                <a:gd name="connsiteY601" fmla="*/ 5023351 h 9733350"/>
                <a:gd name="connsiteX602" fmla="*/ 10083346 w 14030783"/>
                <a:gd name="connsiteY602" fmla="*/ 4916988 h 9733350"/>
                <a:gd name="connsiteX603" fmla="*/ 10088789 w 14030783"/>
                <a:gd name="connsiteY603" fmla="*/ 4863921 h 9733350"/>
                <a:gd name="connsiteX604" fmla="*/ 10141403 w 14030783"/>
                <a:gd name="connsiteY604" fmla="*/ 4753704 h 9733350"/>
                <a:gd name="connsiteX605" fmla="*/ 10227809 w 14030783"/>
                <a:gd name="connsiteY605" fmla="*/ 4748487 h 9733350"/>
                <a:gd name="connsiteX606" fmla="*/ 10301060 w 14030783"/>
                <a:gd name="connsiteY606" fmla="*/ 4786813 h 9733350"/>
                <a:gd name="connsiteX607" fmla="*/ 10350727 w 14030783"/>
                <a:gd name="connsiteY607" fmla="*/ 4757785 h 9733350"/>
                <a:gd name="connsiteX608" fmla="*/ 10404021 w 14030783"/>
                <a:gd name="connsiteY608" fmla="*/ 4748033 h 9733350"/>
                <a:gd name="connsiteX609" fmla="*/ 10461851 w 14030783"/>
                <a:gd name="connsiteY609" fmla="*/ 4694286 h 9733350"/>
                <a:gd name="connsiteX610" fmla="*/ 10486117 w 14030783"/>
                <a:gd name="connsiteY610" fmla="*/ 4602437 h 9733350"/>
                <a:gd name="connsiteX611" fmla="*/ 10530341 w 14030783"/>
                <a:gd name="connsiteY611" fmla="*/ 4527825 h 9733350"/>
                <a:gd name="connsiteX612" fmla="*/ 10634435 w 14030783"/>
                <a:gd name="connsiteY612" fmla="*/ 4515351 h 9733350"/>
                <a:gd name="connsiteX613" fmla="*/ 10677978 w 14030783"/>
                <a:gd name="connsiteY613" fmla="*/ 4486323 h 9733350"/>
                <a:gd name="connsiteX614" fmla="*/ 10750549 w 14030783"/>
                <a:gd name="connsiteY614" fmla="*/ 4399237 h 9733350"/>
                <a:gd name="connsiteX615" fmla="*/ 10794092 w 14030783"/>
                <a:gd name="connsiteY615" fmla="*/ 4355694 h 9733350"/>
                <a:gd name="connsiteX616" fmla="*/ 10814503 w 14030783"/>
                <a:gd name="connsiteY616" fmla="*/ 4297637 h 9733350"/>
                <a:gd name="connsiteX617" fmla="*/ 10887528 w 14030783"/>
                <a:gd name="connsiteY617" fmla="*/ 4246837 h 9733350"/>
                <a:gd name="connsiteX618" fmla="*/ 11016116 w 14030783"/>
                <a:gd name="connsiteY618" fmla="*/ 4227787 h 9733350"/>
                <a:gd name="connsiteX619" fmla="*/ 11142209 w 14030783"/>
                <a:gd name="connsiteY619" fmla="*/ 4303306 h 9733350"/>
                <a:gd name="connsiteX620" fmla="*/ 11165794 w 14030783"/>
                <a:gd name="connsiteY620" fmla="*/ 4428493 h 9733350"/>
                <a:gd name="connsiteX621" fmla="*/ 11117489 w 14030783"/>
                <a:gd name="connsiteY621" fmla="*/ 4500837 h 9733350"/>
                <a:gd name="connsiteX622" fmla="*/ 11087553 w 14030783"/>
                <a:gd name="connsiteY622" fmla="*/ 4546875 h 9733350"/>
                <a:gd name="connsiteX623" fmla="*/ 11088687 w 14030783"/>
                <a:gd name="connsiteY623" fmla="*/ 4572955 h 9733350"/>
                <a:gd name="connsiteX624" fmla="*/ 11026321 w 14030783"/>
                <a:gd name="connsiteY624" fmla="*/ 4587923 h 9733350"/>
                <a:gd name="connsiteX625" fmla="*/ 11011807 w 14030783"/>
                <a:gd name="connsiteY625" fmla="*/ 4645980 h 9733350"/>
                <a:gd name="connsiteX626" fmla="*/ 11098892 w 14030783"/>
                <a:gd name="connsiteY626" fmla="*/ 4660494 h 9733350"/>
                <a:gd name="connsiteX627" fmla="*/ 11055349 w 14030783"/>
                <a:gd name="connsiteY627" fmla="*/ 4704037 h 9733350"/>
                <a:gd name="connsiteX628" fmla="*/ 11040835 w 14030783"/>
                <a:gd name="connsiteY628" fmla="*/ 4747580 h 9733350"/>
                <a:gd name="connsiteX629" fmla="*/ 11055349 w 14030783"/>
                <a:gd name="connsiteY629" fmla="*/ 4776608 h 9733350"/>
                <a:gd name="connsiteX630" fmla="*/ 11098892 w 14030783"/>
                <a:gd name="connsiteY630" fmla="*/ 4733066 h 9733350"/>
                <a:gd name="connsiteX631" fmla="*/ 11229521 w 14030783"/>
                <a:gd name="connsiteY631" fmla="*/ 4645980 h 9733350"/>
                <a:gd name="connsiteX632" fmla="*/ 11287578 w 14030783"/>
                <a:gd name="connsiteY632" fmla="*/ 4631466 h 9733350"/>
                <a:gd name="connsiteX633" fmla="*/ 11374664 w 14030783"/>
                <a:gd name="connsiteY633" fmla="*/ 4587923 h 9733350"/>
                <a:gd name="connsiteX634" fmla="*/ 11461749 w 14030783"/>
                <a:gd name="connsiteY634" fmla="*/ 4544380 h 9733350"/>
                <a:gd name="connsiteX635" fmla="*/ 11577864 w 14030783"/>
                <a:gd name="connsiteY635" fmla="*/ 4544380 h 9733350"/>
                <a:gd name="connsiteX0" fmla="*/ 11577864 w 14073034"/>
                <a:gd name="connsiteY0" fmla="*/ 4544380 h 9733350"/>
                <a:gd name="connsiteX1" fmla="*/ 11650435 w 14073034"/>
                <a:gd name="connsiteY1" fmla="*/ 4515351 h 9733350"/>
                <a:gd name="connsiteX2" fmla="*/ 11693978 w 14073034"/>
                <a:gd name="connsiteY2" fmla="*/ 4428266 h 9733350"/>
                <a:gd name="connsiteX3" fmla="*/ 11810092 w 14073034"/>
                <a:gd name="connsiteY3" fmla="*/ 4384723 h 9733350"/>
                <a:gd name="connsiteX4" fmla="*/ 11897178 w 14073034"/>
                <a:gd name="connsiteY4" fmla="*/ 4355694 h 9733350"/>
                <a:gd name="connsiteX5" fmla="*/ 11940721 w 14073034"/>
                <a:gd name="connsiteY5" fmla="*/ 4326666 h 9733350"/>
                <a:gd name="connsiteX6" fmla="*/ 11984264 w 14073034"/>
                <a:gd name="connsiteY6" fmla="*/ 4312151 h 9733350"/>
                <a:gd name="connsiteX7" fmla="*/ 12027807 w 14073034"/>
                <a:gd name="connsiteY7" fmla="*/ 4268608 h 9733350"/>
                <a:gd name="connsiteX8" fmla="*/ 12085864 w 14073034"/>
                <a:gd name="connsiteY8" fmla="*/ 4181523 h 9733350"/>
                <a:gd name="connsiteX9" fmla="*/ 12158435 w 14073034"/>
                <a:gd name="connsiteY9" fmla="*/ 4065408 h 9733350"/>
                <a:gd name="connsiteX10" fmla="*/ 12347121 w 14073034"/>
                <a:gd name="connsiteY10" fmla="*/ 4079923 h 9733350"/>
                <a:gd name="connsiteX11" fmla="*/ 12390664 w 14073034"/>
                <a:gd name="connsiteY11" fmla="*/ 4094437 h 9733350"/>
                <a:gd name="connsiteX12" fmla="*/ 12521292 w 14073034"/>
                <a:gd name="connsiteY12" fmla="*/ 4079923 h 9733350"/>
                <a:gd name="connsiteX13" fmla="*/ 12506778 w 14073034"/>
                <a:gd name="connsiteY13" fmla="*/ 4021866 h 9733350"/>
                <a:gd name="connsiteX14" fmla="*/ 12477749 w 14073034"/>
                <a:gd name="connsiteY14" fmla="*/ 3978323 h 9733350"/>
                <a:gd name="connsiteX15" fmla="*/ 12492264 w 14073034"/>
                <a:gd name="connsiteY15" fmla="*/ 3934780 h 9733350"/>
                <a:gd name="connsiteX16" fmla="*/ 12695464 w 14073034"/>
                <a:gd name="connsiteY16" fmla="*/ 3891237 h 9733350"/>
                <a:gd name="connsiteX17" fmla="*/ 12724492 w 14073034"/>
                <a:gd name="connsiteY17" fmla="*/ 3847694 h 9733350"/>
                <a:gd name="connsiteX18" fmla="*/ 12826092 w 14073034"/>
                <a:gd name="connsiteY18" fmla="*/ 3804151 h 9733350"/>
                <a:gd name="connsiteX19" fmla="*/ 12855121 w 14073034"/>
                <a:gd name="connsiteY19" fmla="*/ 3760608 h 9733350"/>
                <a:gd name="connsiteX20" fmla="*/ 12869635 w 14073034"/>
                <a:gd name="connsiteY20" fmla="*/ 3644494 h 9733350"/>
                <a:gd name="connsiteX21" fmla="*/ 12971235 w 14073034"/>
                <a:gd name="connsiteY21" fmla="*/ 3659008 h 9733350"/>
                <a:gd name="connsiteX22" fmla="*/ 13014778 w 14073034"/>
                <a:gd name="connsiteY22" fmla="*/ 3702551 h 9733350"/>
                <a:gd name="connsiteX23" fmla="*/ 13058321 w 14073034"/>
                <a:gd name="connsiteY23" fmla="*/ 3717066 h 9733350"/>
                <a:gd name="connsiteX24" fmla="*/ 13174435 w 14073034"/>
                <a:gd name="connsiteY24" fmla="*/ 3673523 h 9733350"/>
                <a:gd name="connsiteX25" fmla="*/ 13203464 w 14073034"/>
                <a:gd name="connsiteY25" fmla="*/ 3615466 h 9733350"/>
                <a:gd name="connsiteX26" fmla="*/ 13188949 w 14073034"/>
                <a:gd name="connsiteY26" fmla="*/ 3528380 h 9733350"/>
                <a:gd name="connsiteX27" fmla="*/ 13159921 w 14073034"/>
                <a:gd name="connsiteY27" fmla="*/ 3383237 h 9733350"/>
                <a:gd name="connsiteX28" fmla="*/ 13145407 w 14073034"/>
                <a:gd name="connsiteY28" fmla="*/ 3151008 h 9733350"/>
                <a:gd name="connsiteX29" fmla="*/ 13145407 w 14073034"/>
                <a:gd name="connsiteY29" fmla="*/ 3049408 h 9733350"/>
                <a:gd name="connsiteX30" fmla="*/ 13276035 w 14073034"/>
                <a:gd name="connsiteY30" fmla="*/ 2962323 h 9733350"/>
                <a:gd name="connsiteX31" fmla="*/ 13319578 w 14073034"/>
                <a:gd name="connsiteY31" fmla="*/ 2933294 h 9733350"/>
                <a:gd name="connsiteX32" fmla="*/ 13609864 w 14073034"/>
                <a:gd name="connsiteY32" fmla="*/ 2933294 h 9733350"/>
                <a:gd name="connsiteX33" fmla="*/ 13624378 w 14073034"/>
                <a:gd name="connsiteY33" fmla="*/ 2889751 h 9733350"/>
                <a:gd name="connsiteX34" fmla="*/ 13653407 w 14073034"/>
                <a:gd name="connsiteY34" fmla="*/ 2773637 h 9733350"/>
                <a:gd name="connsiteX35" fmla="*/ 13682435 w 14073034"/>
                <a:gd name="connsiteY35" fmla="*/ 2730094 h 9733350"/>
                <a:gd name="connsiteX36" fmla="*/ 13725978 w 14073034"/>
                <a:gd name="connsiteY36" fmla="*/ 2628494 h 9733350"/>
                <a:gd name="connsiteX37" fmla="*/ 13813064 w 14073034"/>
                <a:gd name="connsiteY37" fmla="*/ 2599466 h 9733350"/>
                <a:gd name="connsiteX38" fmla="*/ 13842092 w 14073034"/>
                <a:gd name="connsiteY38" fmla="*/ 2512380 h 9733350"/>
                <a:gd name="connsiteX39" fmla="*/ 13856607 w 14073034"/>
                <a:gd name="connsiteY39" fmla="*/ 2468837 h 9733350"/>
                <a:gd name="connsiteX40" fmla="*/ 13871121 w 14073034"/>
                <a:gd name="connsiteY40" fmla="*/ 2207580 h 9733350"/>
                <a:gd name="connsiteX41" fmla="*/ 13914664 w 14073034"/>
                <a:gd name="connsiteY41" fmla="*/ 2164037 h 9733350"/>
                <a:gd name="connsiteX42" fmla="*/ 13972721 w 14073034"/>
                <a:gd name="connsiteY42" fmla="*/ 2149523 h 9733350"/>
                <a:gd name="connsiteX43" fmla="*/ 14016264 w 14073034"/>
                <a:gd name="connsiteY43" fmla="*/ 2135008 h 9733350"/>
                <a:gd name="connsiteX44" fmla="*/ 14016264 w 14073034"/>
                <a:gd name="connsiteY44" fmla="*/ 2004380 h 9733350"/>
                <a:gd name="connsiteX45" fmla="*/ 14068424 w 14073034"/>
                <a:gd name="connsiteY45" fmla="*/ 1831116 h 9733350"/>
                <a:gd name="connsiteX46" fmla="*/ 13914664 w 14073034"/>
                <a:gd name="connsiteY46" fmla="*/ 1859237 h 9733350"/>
                <a:gd name="connsiteX47" fmla="*/ 13740492 w 14073034"/>
                <a:gd name="connsiteY47" fmla="*/ 1873751 h 9733350"/>
                <a:gd name="connsiteX48" fmla="*/ 13696949 w 14073034"/>
                <a:gd name="connsiteY48" fmla="*/ 1888266 h 9733350"/>
                <a:gd name="connsiteX49" fmla="*/ 13667921 w 14073034"/>
                <a:gd name="connsiteY49" fmla="*/ 1931808 h 9733350"/>
                <a:gd name="connsiteX50" fmla="*/ 13624378 w 14073034"/>
                <a:gd name="connsiteY50" fmla="*/ 1975351 h 9733350"/>
                <a:gd name="connsiteX51" fmla="*/ 13580835 w 14073034"/>
                <a:gd name="connsiteY51" fmla="*/ 2004380 h 9733350"/>
                <a:gd name="connsiteX52" fmla="*/ 13493749 w 14073034"/>
                <a:gd name="connsiteY52" fmla="*/ 2033408 h 9733350"/>
                <a:gd name="connsiteX53" fmla="*/ 13450207 w 14073034"/>
                <a:gd name="connsiteY53" fmla="*/ 2062437 h 9733350"/>
                <a:gd name="connsiteX54" fmla="*/ 13159921 w 14073034"/>
                <a:gd name="connsiteY54" fmla="*/ 2033408 h 9733350"/>
                <a:gd name="connsiteX55" fmla="*/ 13145407 w 14073034"/>
                <a:gd name="connsiteY55" fmla="*/ 1989866 h 9733350"/>
                <a:gd name="connsiteX56" fmla="*/ 13116378 w 14073034"/>
                <a:gd name="connsiteY56" fmla="*/ 1946323 h 9733350"/>
                <a:gd name="connsiteX57" fmla="*/ 13159921 w 14073034"/>
                <a:gd name="connsiteY57" fmla="*/ 1757637 h 9733350"/>
                <a:gd name="connsiteX58" fmla="*/ 13145407 w 14073034"/>
                <a:gd name="connsiteY58" fmla="*/ 1685066 h 9733350"/>
                <a:gd name="connsiteX59" fmla="*/ 13087349 w 14073034"/>
                <a:gd name="connsiteY59" fmla="*/ 1670551 h 9733350"/>
                <a:gd name="connsiteX60" fmla="*/ 12964091 w 14073034"/>
                <a:gd name="connsiteY60" fmla="*/ 1686993 h 9733350"/>
                <a:gd name="connsiteX61" fmla="*/ 12900817 w 14073034"/>
                <a:gd name="connsiteY61" fmla="*/ 1590610 h 9733350"/>
                <a:gd name="connsiteX62" fmla="*/ 12878707 w 14073034"/>
                <a:gd name="connsiteY62" fmla="*/ 1530398 h 9733350"/>
                <a:gd name="connsiteX63" fmla="*/ 12825639 w 14073034"/>
                <a:gd name="connsiteY63" fmla="*/ 1482545 h 9733350"/>
                <a:gd name="connsiteX64" fmla="*/ 12770190 w 14073034"/>
                <a:gd name="connsiteY64" fmla="*/ 1472568 h 9733350"/>
                <a:gd name="connsiteX65" fmla="*/ 12661220 w 14073034"/>
                <a:gd name="connsiteY65" fmla="*/ 1465197 h 9733350"/>
                <a:gd name="connsiteX66" fmla="*/ 12579349 w 14073034"/>
                <a:gd name="connsiteY66" fmla="*/ 1452837 h 9733350"/>
                <a:gd name="connsiteX67" fmla="*/ 12492264 w 14073034"/>
                <a:gd name="connsiteY67" fmla="*/ 1423808 h 9733350"/>
                <a:gd name="connsiteX68" fmla="*/ 12422073 w 14073034"/>
                <a:gd name="connsiteY68" fmla="*/ 1414737 h 9733350"/>
                <a:gd name="connsiteX69" fmla="*/ 12376149 w 14073034"/>
                <a:gd name="connsiteY69" fmla="*/ 1343526 h 9733350"/>
                <a:gd name="connsiteX70" fmla="*/ 12373315 w 14073034"/>
                <a:gd name="connsiteY70" fmla="*/ 1213011 h 9733350"/>
                <a:gd name="connsiteX71" fmla="*/ 12346667 w 14073034"/>
                <a:gd name="connsiteY71" fmla="*/ 1114700 h 9733350"/>
                <a:gd name="connsiteX72" fmla="*/ 12274549 w 14073034"/>
                <a:gd name="connsiteY72" fmla="*/ 1017408 h 9733350"/>
                <a:gd name="connsiteX73" fmla="*/ 12259582 w 14073034"/>
                <a:gd name="connsiteY73" fmla="*/ 973866 h 9733350"/>
                <a:gd name="connsiteX74" fmla="*/ 12221029 w 14073034"/>
                <a:gd name="connsiteY74" fmla="*/ 867842 h 9733350"/>
                <a:gd name="connsiteX75" fmla="*/ 12201978 w 14073034"/>
                <a:gd name="connsiteY75" fmla="*/ 785180 h 9733350"/>
                <a:gd name="connsiteX76" fmla="*/ 12187464 w 14073034"/>
                <a:gd name="connsiteY76" fmla="*/ 727123 h 9733350"/>
                <a:gd name="connsiteX77" fmla="*/ 12156280 w 14073034"/>
                <a:gd name="connsiteY77" fmla="*/ 622914 h 9733350"/>
                <a:gd name="connsiteX78" fmla="*/ 12157982 w 14073034"/>
                <a:gd name="connsiteY78" fmla="*/ 516551 h 9733350"/>
                <a:gd name="connsiteX79" fmla="*/ 12131561 w 14073034"/>
                <a:gd name="connsiteY79" fmla="*/ 461104 h 9733350"/>
                <a:gd name="connsiteX80" fmla="*/ 12085864 w 14073034"/>
                <a:gd name="connsiteY80" fmla="*/ 422323 h 9733350"/>
                <a:gd name="connsiteX81" fmla="*/ 12028260 w 14073034"/>
                <a:gd name="connsiteY81" fmla="*/ 330020 h 9733350"/>
                <a:gd name="connsiteX82" fmla="*/ 12047198 w 14073034"/>
                <a:gd name="connsiteY82" fmla="*/ 272530 h 9733350"/>
                <a:gd name="connsiteX83" fmla="*/ 12013292 w 14073034"/>
                <a:gd name="connsiteY83" fmla="*/ 219123 h 9733350"/>
                <a:gd name="connsiteX84" fmla="*/ 11926207 w 14073034"/>
                <a:gd name="connsiteY84" fmla="*/ 175580 h 9733350"/>
                <a:gd name="connsiteX85" fmla="*/ 11847173 w 14073034"/>
                <a:gd name="connsiteY85" fmla="*/ 122511 h 9733350"/>
                <a:gd name="connsiteX86" fmla="*/ 11746592 w 14073034"/>
                <a:gd name="connsiteY86" fmla="*/ 155850 h 9733350"/>
                <a:gd name="connsiteX87" fmla="*/ 11664949 w 14073034"/>
                <a:gd name="connsiteY87" fmla="*/ 117523 h 9733350"/>
                <a:gd name="connsiteX88" fmla="*/ 11621407 w 14073034"/>
                <a:gd name="connsiteY88" fmla="*/ 88494 h 9733350"/>
                <a:gd name="connsiteX89" fmla="*/ 11529104 w 14073034"/>
                <a:gd name="connsiteY89" fmla="*/ 47560 h 9733350"/>
                <a:gd name="connsiteX90" fmla="*/ 11451544 w 14073034"/>
                <a:gd name="connsiteY90" fmla="*/ 9005 h 9733350"/>
                <a:gd name="connsiteX91" fmla="*/ 11374664 w 14073034"/>
                <a:gd name="connsiteY91" fmla="*/ 1408 h 9733350"/>
                <a:gd name="connsiteX92" fmla="*/ 11040835 w 14073034"/>
                <a:gd name="connsiteY92" fmla="*/ 30437 h 9733350"/>
                <a:gd name="connsiteX93" fmla="*/ 10997292 w 14073034"/>
                <a:gd name="connsiteY93" fmla="*/ 59466 h 9733350"/>
                <a:gd name="connsiteX94" fmla="*/ 10909980 w 14073034"/>
                <a:gd name="connsiteY94" fmla="*/ 55156 h 9733350"/>
                <a:gd name="connsiteX95" fmla="*/ 10842624 w 14073034"/>
                <a:gd name="connsiteY95" fmla="*/ 74660 h 9733350"/>
                <a:gd name="connsiteX96" fmla="*/ 10750549 w 14073034"/>
                <a:gd name="connsiteY96" fmla="*/ 161066 h 9733350"/>
                <a:gd name="connsiteX97" fmla="*/ 10680360 w 14073034"/>
                <a:gd name="connsiteY97" fmla="*/ 255862 h 9733350"/>
                <a:gd name="connsiteX98" fmla="*/ 10677978 w 14073034"/>
                <a:gd name="connsiteY98" fmla="*/ 335237 h 9733350"/>
                <a:gd name="connsiteX99" fmla="*/ 10765064 w 14073034"/>
                <a:gd name="connsiteY99" fmla="*/ 349751 h 9733350"/>
                <a:gd name="connsiteX100" fmla="*/ 10808607 w 14073034"/>
                <a:gd name="connsiteY100" fmla="*/ 364266 h 9733350"/>
                <a:gd name="connsiteX101" fmla="*/ 10823121 w 14073034"/>
                <a:gd name="connsiteY101" fmla="*/ 422323 h 9733350"/>
                <a:gd name="connsiteX102" fmla="*/ 10837635 w 14073034"/>
                <a:gd name="connsiteY102" fmla="*/ 465866 h 9733350"/>
                <a:gd name="connsiteX103" fmla="*/ 10823121 w 14073034"/>
                <a:gd name="connsiteY103" fmla="*/ 509408 h 9733350"/>
                <a:gd name="connsiteX104" fmla="*/ 10721521 w 14073034"/>
                <a:gd name="connsiteY104" fmla="*/ 567466 h 9733350"/>
                <a:gd name="connsiteX105" fmla="*/ 10677978 w 14073034"/>
                <a:gd name="connsiteY105" fmla="*/ 654551 h 9733350"/>
                <a:gd name="connsiteX106" fmla="*/ 10634435 w 14073034"/>
                <a:gd name="connsiteY106" fmla="*/ 683580 h 9733350"/>
                <a:gd name="connsiteX107" fmla="*/ 10590892 w 14073034"/>
                <a:gd name="connsiteY107" fmla="*/ 814208 h 9733350"/>
                <a:gd name="connsiteX108" fmla="*/ 10576378 w 14073034"/>
                <a:gd name="connsiteY108" fmla="*/ 857751 h 9733350"/>
                <a:gd name="connsiteX109" fmla="*/ 10532835 w 14073034"/>
                <a:gd name="connsiteY109" fmla="*/ 901294 h 9733350"/>
                <a:gd name="connsiteX110" fmla="*/ 10518321 w 14073034"/>
                <a:gd name="connsiteY110" fmla="*/ 944837 h 9733350"/>
                <a:gd name="connsiteX111" fmla="*/ 10489292 w 14073034"/>
                <a:gd name="connsiteY111" fmla="*/ 988380 h 9733350"/>
                <a:gd name="connsiteX112" fmla="*/ 10474778 w 14073034"/>
                <a:gd name="connsiteY112" fmla="*/ 1089980 h 9733350"/>
                <a:gd name="connsiteX113" fmla="*/ 10460264 w 14073034"/>
                <a:gd name="connsiteY113" fmla="*/ 1249637 h 9733350"/>
                <a:gd name="connsiteX114" fmla="*/ 10416721 w 14073034"/>
                <a:gd name="connsiteY114" fmla="*/ 1264151 h 9733350"/>
                <a:gd name="connsiteX115" fmla="*/ 10373178 w 14073034"/>
                <a:gd name="connsiteY115" fmla="*/ 1293180 h 9733350"/>
                <a:gd name="connsiteX116" fmla="*/ 10315121 w 14073034"/>
                <a:gd name="connsiteY116" fmla="*/ 1307694 h 9733350"/>
                <a:gd name="connsiteX117" fmla="*/ 10286092 w 14073034"/>
                <a:gd name="connsiteY117" fmla="*/ 1351237 h 9733350"/>
                <a:gd name="connsiteX118" fmla="*/ 10199007 w 14073034"/>
                <a:gd name="connsiteY118" fmla="*/ 1409294 h 9733350"/>
                <a:gd name="connsiteX119" fmla="*/ 10155464 w 14073034"/>
                <a:gd name="connsiteY119" fmla="*/ 1438323 h 9733350"/>
                <a:gd name="connsiteX120" fmla="*/ 10082892 w 14073034"/>
                <a:gd name="connsiteY120" fmla="*/ 1423808 h 9733350"/>
                <a:gd name="connsiteX121" fmla="*/ 10046720 w 14073034"/>
                <a:gd name="connsiteY121" fmla="*/ 1392172 h 9733350"/>
                <a:gd name="connsiteX122" fmla="*/ 9991271 w 14073034"/>
                <a:gd name="connsiteY122" fmla="*/ 1363143 h 9733350"/>
                <a:gd name="connsiteX123" fmla="*/ 9889897 w 14073034"/>
                <a:gd name="connsiteY123" fmla="*/ 1338877 h 9733350"/>
                <a:gd name="connsiteX124" fmla="*/ 9809956 w 14073034"/>
                <a:gd name="connsiteY124" fmla="*/ 1554891 h 9733350"/>
                <a:gd name="connsiteX125" fmla="*/ 9775258 w 14073034"/>
                <a:gd name="connsiteY125" fmla="*/ 1636761 h 9733350"/>
                <a:gd name="connsiteX126" fmla="*/ 9750765 w 14073034"/>
                <a:gd name="connsiteY126" fmla="*/ 1687219 h 9733350"/>
                <a:gd name="connsiteX127" fmla="*/ 9720717 w 14073034"/>
                <a:gd name="connsiteY127" fmla="*/ 1770337 h 9733350"/>
                <a:gd name="connsiteX128" fmla="*/ 9664586 w 14073034"/>
                <a:gd name="connsiteY128" fmla="*/ 1888493 h 9733350"/>
                <a:gd name="connsiteX129" fmla="*/ 9614354 w 14073034"/>
                <a:gd name="connsiteY129" fmla="*/ 1934416 h 9733350"/>
                <a:gd name="connsiteX130" fmla="*/ 9657442 w 14073034"/>
                <a:gd name="connsiteY130" fmla="*/ 1989866 h 9733350"/>
                <a:gd name="connsiteX131" fmla="*/ 9727860 w 14073034"/>
                <a:gd name="connsiteY131" fmla="*/ 2077518 h 9733350"/>
                <a:gd name="connsiteX132" fmla="*/ 9887063 w 14073034"/>
                <a:gd name="connsiteY132" fmla="*/ 2036017 h 9733350"/>
                <a:gd name="connsiteX133" fmla="*/ 9952264 w 14073034"/>
                <a:gd name="connsiteY133" fmla="*/ 2062437 h 9733350"/>
                <a:gd name="connsiteX134" fmla="*/ 10010321 w 14073034"/>
                <a:gd name="connsiteY134" fmla="*/ 2091466 h 9733350"/>
                <a:gd name="connsiteX135" fmla="*/ 10053864 w 14073034"/>
                <a:gd name="connsiteY135" fmla="*/ 2105980 h 9733350"/>
                <a:gd name="connsiteX136" fmla="*/ 10068378 w 14073034"/>
                <a:gd name="connsiteY136" fmla="*/ 2062437 h 9733350"/>
                <a:gd name="connsiteX137" fmla="*/ 10156485 w 14073034"/>
                <a:gd name="connsiteY137" fmla="*/ 1996556 h 9733350"/>
                <a:gd name="connsiteX138" fmla="*/ 10285865 w 14073034"/>
                <a:gd name="connsiteY138" fmla="*/ 2002452 h 9733350"/>
                <a:gd name="connsiteX139" fmla="*/ 10387692 w 14073034"/>
                <a:gd name="connsiteY139" fmla="*/ 2062437 h 9733350"/>
                <a:gd name="connsiteX140" fmla="*/ 10416721 w 14073034"/>
                <a:gd name="connsiteY140" fmla="*/ 2105980 h 9733350"/>
                <a:gd name="connsiteX141" fmla="*/ 10476933 w 14073034"/>
                <a:gd name="connsiteY141" fmla="*/ 2169253 h 9733350"/>
                <a:gd name="connsiteX142" fmla="*/ 10566399 w 14073034"/>
                <a:gd name="connsiteY142" fmla="*/ 2256566 h 9733350"/>
                <a:gd name="connsiteX143" fmla="*/ 10590892 w 14073034"/>
                <a:gd name="connsiteY143" fmla="*/ 2323694 h 9733350"/>
                <a:gd name="connsiteX144" fmla="*/ 10576378 w 14073034"/>
                <a:gd name="connsiteY144" fmla="*/ 2425294 h 9733350"/>
                <a:gd name="connsiteX145" fmla="*/ 10489292 w 14073034"/>
                <a:gd name="connsiteY145" fmla="*/ 2410780 h 9733350"/>
                <a:gd name="connsiteX146" fmla="*/ 10366035 w 14073034"/>
                <a:gd name="connsiteY146" fmla="*/ 2379937 h 9733350"/>
                <a:gd name="connsiteX147" fmla="*/ 10081191 w 14073034"/>
                <a:gd name="connsiteY147" fmla="*/ 2432438 h 9733350"/>
                <a:gd name="connsiteX148" fmla="*/ 10049554 w 14073034"/>
                <a:gd name="connsiteY148" fmla="*/ 2514762 h 9733350"/>
                <a:gd name="connsiteX149" fmla="*/ 9954417 w 14073034"/>
                <a:gd name="connsiteY149" fmla="*/ 2536873 h 9733350"/>
                <a:gd name="connsiteX150" fmla="*/ 9875498 w 14073034"/>
                <a:gd name="connsiteY150" fmla="*/ 2525193 h 9733350"/>
                <a:gd name="connsiteX151" fmla="*/ 9823336 w 14073034"/>
                <a:gd name="connsiteY151" fmla="*/ 2604001 h 9733350"/>
                <a:gd name="connsiteX152" fmla="*/ 9749064 w 14073034"/>
                <a:gd name="connsiteY152" fmla="*/ 2701066 h 9733350"/>
                <a:gd name="connsiteX153" fmla="*/ 9647464 w 14073034"/>
                <a:gd name="connsiteY153" fmla="*/ 2802666 h 9733350"/>
                <a:gd name="connsiteX154" fmla="*/ 9415235 w 14073034"/>
                <a:gd name="connsiteY154" fmla="*/ 2817180 h 9733350"/>
                <a:gd name="connsiteX155" fmla="*/ 9371692 w 14073034"/>
                <a:gd name="connsiteY155" fmla="*/ 2846208 h 9733350"/>
                <a:gd name="connsiteX156" fmla="*/ 9313635 w 14073034"/>
                <a:gd name="connsiteY156" fmla="*/ 2918780 h 9733350"/>
                <a:gd name="connsiteX157" fmla="*/ 9284607 w 14073034"/>
                <a:gd name="connsiteY157" fmla="*/ 2962323 h 9733350"/>
                <a:gd name="connsiteX158" fmla="*/ 9197521 w 14073034"/>
                <a:gd name="connsiteY158" fmla="*/ 3020380 h 9733350"/>
                <a:gd name="connsiteX159" fmla="*/ 9095921 w 14073034"/>
                <a:gd name="connsiteY159" fmla="*/ 3005866 h 9733350"/>
                <a:gd name="connsiteX160" fmla="*/ 9052378 w 14073034"/>
                <a:gd name="connsiteY160" fmla="*/ 2976837 h 9733350"/>
                <a:gd name="connsiteX161" fmla="*/ 8950778 w 14073034"/>
                <a:gd name="connsiteY161" fmla="*/ 2947808 h 9733350"/>
                <a:gd name="connsiteX162" fmla="*/ 8863692 w 14073034"/>
                <a:gd name="connsiteY162" fmla="*/ 2918780 h 9733350"/>
                <a:gd name="connsiteX163" fmla="*/ 8820149 w 14073034"/>
                <a:gd name="connsiteY163" fmla="*/ 2933294 h 9733350"/>
                <a:gd name="connsiteX164" fmla="*/ 8762092 w 14073034"/>
                <a:gd name="connsiteY164" fmla="*/ 3063923 h 9733350"/>
                <a:gd name="connsiteX165" fmla="*/ 8747578 w 14073034"/>
                <a:gd name="connsiteY165" fmla="*/ 3107466 h 9733350"/>
                <a:gd name="connsiteX166" fmla="*/ 8733064 w 14073034"/>
                <a:gd name="connsiteY166" fmla="*/ 3151008 h 9733350"/>
                <a:gd name="connsiteX167" fmla="*/ 8776607 w 14073034"/>
                <a:gd name="connsiteY167" fmla="*/ 3354208 h 9733350"/>
                <a:gd name="connsiteX168" fmla="*/ 8791121 w 14073034"/>
                <a:gd name="connsiteY168" fmla="*/ 3397751 h 9733350"/>
                <a:gd name="connsiteX169" fmla="*/ 8689521 w 14073034"/>
                <a:gd name="connsiteY169" fmla="*/ 3455808 h 9733350"/>
                <a:gd name="connsiteX170" fmla="*/ 8602435 w 14073034"/>
                <a:gd name="connsiteY170" fmla="*/ 3499351 h 9733350"/>
                <a:gd name="connsiteX171" fmla="*/ 8566035 w 14073034"/>
                <a:gd name="connsiteY171" fmla="*/ 3547430 h 9733350"/>
                <a:gd name="connsiteX172" fmla="*/ 8500835 w 14073034"/>
                <a:gd name="connsiteY172" fmla="*/ 3615466 h 9733350"/>
                <a:gd name="connsiteX173" fmla="*/ 8428490 w 14073034"/>
                <a:gd name="connsiteY173" fmla="*/ 3647782 h 9733350"/>
                <a:gd name="connsiteX174" fmla="*/ 8375423 w 14073034"/>
                <a:gd name="connsiteY174" fmla="*/ 3681347 h 9733350"/>
                <a:gd name="connsiteX175" fmla="*/ 8261010 w 14073034"/>
                <a:gd name="connsiteY175" fmla="*/ 3782493 h 9733350"/>
                <a:gd name="connsiteX176" fmla="*/ 8137751 w 14073034"/>
                <a:gd name="connsiteY176" fmla="*/ 3779205 h 9733350"/>
                <a:gd name="connsiteX177" fmla="*/ 7977641 w 14073034"/>
                <a:gd name="connsiteY177" fmla="*/ 3767526 h 9733350"/>
                <a:gd name="connsiteX178" fmla="*/ 7876721 w 14073034"/>
                <a:gd name="connsiteY178" fmla="*/ 3760608 h 9733350"/>
                <a:gd name="connsiteX179" fmla="*/ 7760607 w 14073034"/>
                <a:gd name="connsiteY179" fmla="*/ 3756073 h 9733350"/>
                <a:gd name="connsiteX180" fmla="*/ 7695632 w 14073034"/>
                <a:gd name="connsiteY180" fmla="*/ 3782720 h 9733350"/>
                <a:gd name="connsiteX181" fmla="*/ 7649709 w 14073034"/>
                <a:gd name="connsiteY181" fmla="*/ 3809141 h 9733350"/>
                <a:gd name="connsiteX182" fmla="*/ 7601403 w 14073034"/>
                <a:gd name="connsiteY182" fmla="*/ 3831025 h 9733350"/>
                <a:gd name="connsiteX183" fmla="*/ 7499349 w 14073034"/>
                <a:gd name="connsiteY183" fmla="*/ 3876723 h 9733350"/>
                <a:gd name="connsiteX184" fmla="*/ 7455807 w 14073034"/>
                <a:gd name="connsiteY184" fmla="*/ 3905751 h 9733350"/>
                <a:gd name="connsiteX185" fmla="*/ 7426778 w 14073034"/>
                <a:gd name="connsiteY185" fmla="*/ 3949294 h 9733350"/>
                <a:gd name="connsiteX186" fmla="*/ 7339692 w 14073034"/>
                <a:gd name="connsiteY186" fmla="*/ 3978323 h 9733350"/>
                <a:gd name="connsiteX187" fmla="*/ 7209064 w 14073034"/>
                <a:gd name="connsiteY187" fmla="*/ 4007351 h 9733350"/>
                <a:gd name="connsiteX188" fmla="*/ 7123678 w 14073034"/>
                <a:gd name="connsiteY188" fmla="*/ 3922874 h 9733350"/>
                <a:gd name="connsiteX189" fmla="*/ 7020378 w 14073034"/>
                <a:gd name="connsiteY189" fmla="*/ 3920266 h 9733350"/>
                <a:gd name="connsiteX190" fmla="*/ 6915604 w 14073034"/>
                <a:gd name="connsiteY190" fmla="*/ 3937275 h 9733350"/>
                <a:gd name="connsiteX191" fmla="*/ 6788149 w 14073034"/>
                <a:gd name="connsiteY191" fmla="*/ 3900536 h 9733350"/>
                <a:gd name="connsiteX192" fmla="*/ 6676571 w 14073034"/>
                <a:gd name="connsiteY192" fmla="*/ 3856312 h 9733350"/>
                <a:gd name="connsiteX193" fmla="*/ 6584722 w 14073034"/>
                <a:gd name="connsiteY193" fmla="*/ 3817758 h 9733350"/>
                <a:gd name="connsiteX194" fmla="*/ 6526892 w 14073034"/>
                <a:gd name="connsiteY194" fmla="*/ 3793719 h 9733350"/>
                <a:gd name="connsiteX195" fmla="*/ 6466680 w 14073034"/>
                <a:gd name="connsiteY195" fmla="*/ 3776824 h 9733350"/>
                <a:gd name="connsiteX196" fmla="*/ 6265635 w 14073034"/>
                <a:gd name="connsiteY196" fmla="*/ 3688037 h 9733350"/>
                <a:gd name="connsiteX197" fmla="*/ 6207578 w 14073034"/>
                <a:gd name="connsiteY197" fmla="*/ 3673523 h 9733350"/>
                <a:gd name="connsiteX198" fmla="*/ 5960835 w 14073034"/>
                <a:gd name="connsiteY198" fmla="*/ 3659008 h 9733350"/>
                <a:gd name="connsiteX199" fmla="*/ 5627007 w 14073034"/>
                <a:gd name="connsiteY199" fmla="*/ 3659008 h 9733350"/>
                <a:gd name="connsiteX200" fmla="*/ 5568949 w 14073034"/>
                <a:gd name="connsiteY200" fmla="*/ 3673523 h 9733350"/>
                <a:gd name="connsiteX201" fmla="*/ 5481864 w 14073034"/>
                <a:gd name="connsiteY201" fmla="*/ 3688037 h 9733350"/>
                <a:gd name="connsiteX202" fmla="*/ 5293178 w 14073034"/>
                <a:gd name="connsiteY202" fmla="*/ 3673523 h 9733350"/>
                <a:gd name="connsiteX203" fmla="*/ 5206092 w 14073034"/>
                <a:gd name="connsiteY203" fmla="*/ 3615466 h 9733350"/>
                <a:gd name="connsiteX204" fmla="*/ 5191578 w 14073034"/>
                <a:gd name="connsiteY204" fmla="*/ 3571923 h 9733350"/>
                <a:gd name="connsiteX205" fmla="*/ 5104492 w 14073034"/>
                <a:gd name="connsiteY205" fmla="*/ 3484837 h 9733350"/>
                <a:gd name="connsiteX206" fmla="*/ 5070701 w 14073034"/>
                <a:gd name="connsiteY206" fmla="*/ 3387773 h 9733350"/>
                <a:gd name="connsiteX207" fmla="*/ 5022623 w 14073034"/>
                <a:gd name="connsiteY207" fmla="*/ 3276648 h 9733350"/>
                <a:gd name="connsiteX208" fmla="*/ 5031921 w 14073034"/>
                <a:gd name="connsiteY208" fmla="*/ 3209066 h 9733350"/>
                <a:gd name="connsiteX209" fmla="*/ 4959349 w 14073034"/>
                <a:gd name="connsiteY209" fmla="*/ 3194551 h 9733350"/>
                <a:gd name="connsiteX210" fmla="*/ 4879408 w 14073034"/>
                <a:gd name="connsiteY210" fmla="*/ 3190016 h 9733350"/>
                <a:gd name="connsiteX211" fmla="*/ 4785178 w 14073034"/>
                <a:gd name="connsiteY211" fmla="*/ 3136494 h 9733350"/>
                <a:gd name="connsiteX212" fmla="*/ 4727121 w 14073034"/>
                <a:gd name="connsiteY212" fmla="*/ 3049408 h 9733350"/>
                <a:gd name="connsiteX213" fmla="*/ 4683578 w 14073034"/>
                <a:gd name="connsiteY213" fmla="*/ 3034894 h 9733350"/>
                <a:gd name="connsiteX214" fmla="*/ 4640035 w 14073034"/>
                <a:gd name="connsiteY214" fmla="*/ 3005866 h 9733350"/>
                <a:gd name="connsiteX215" fmla="*/ 4494892 w 14073034"/>
                <a:gd name="connsiteY215" fmla="*/ 2976837 h 9733350"/>
                <a:gd name="connsiteX216" fmla="*/ 4318113 w 14073034"/>
                <a:gd name="connsiteY216" fmla="*/ 2926151 h 9733350"/>
                <a:gd name="connsiteX217" fmla="*/ 4132035 w 14073034"/>
                <a:gd name="connsiteY217" fmla="*/ 2889751 h 9733350"/>
                <a:gd name="connsiteX218" fmla="*/ 4056856 w 14073034"/>
                <a:gd name="connsiteY218" fmla="*/ 2896442 h 9733350"/>
                <a:gd name="connsiteX219" fmla="*/ 3975213 w 14073034"/>
                <a:gd name="connsiteY219" fmla="*/ 2860269 h 9733350"/>
                <a:gd name="connsiteX220" fmla="*/ 3950948 w 14073034"/>
                <a:gd name="connsiteY220" fmla="*/ 2772843 h 9733350"/>
                <a:gd name="connsiteX221" fmla="*/ 4034292 w 14073034"/>
                <a:gd name="connsiteY221" fmla="*/ 2615681 h 9733350"/>
                <a:gd name="connsiteX222" fmla="*/ 4030435 w 14073034"/>
                <a:gd name="connsiteY222" fmla="*/ 2483351 h 9733350"/>
                <a:gd name="connsiteX223" fmla="*/ 3996871 w 14073034"/>
                <a:gd name="connsiteY223" fmla="*/ 2323467 h 9733350"/>
                <a:gd name="connsiteX224" fmla="*/ 3936433 w 14073034"/>
                <a:gd name="connsiteY224" fmla="*/ 2216651 h 9733350"/>
                <a:gd name="connsiteX225" fmla="*/ 3914321 w 14073034"/>
                <a:gd name="connsiteY225" fmla="*/ 2135008 h 9733350"/>
                <a:gd name="connsiteX226" fmla="*/ 3783466 w 14073034"/>
                <a:gd name="connsiteY226" fmla="*/ 1994628 h 9733350"/>
                <a:gd name="connsiteX227" fmla="*/ 3712823 w 14073034"/>
                <a:gd name="connsiteY227" fmla="*/ 1946549 h 9733350"/>
                <a:gd name="connsiteX228" fmla="*/ 3606913 w 14073034"/>
                <a:gd name="connsiteY228" fmla="*/ 1963445 h 9733350"/>
                <a:gd name="connsiteX229" fmla="*/ 3493407 w 14073034"/>
                <a:gd name="connsiteY229" fmla="*/ 1946323 h 9733350"/>
                <a:gd name="connsiteX230" fmla="*/ 3464378 w 14073034"/>
                <a:gd name="connsiteY230" fmla="*/ 1902780 h 9733350"/>
                <a:gd name="connsiteX231" fmla="*/ 3406321 w 14073034"/>
                <a:gd name="connsiteY231" fmla="*/ 1844723 h 9733350"/>
                <a:gd name="connsiteX232" fmla="*/ 3322524 w 14073034"/>
                <a:gd name="connsiteY232" fmla="*/ 1751741 h 9733350"/>
                <a:gd name="connsiteX233" fmla="*/ 3297577 w 14073034"/>
                <a:gd name="connsiteY233" fmla="*/ 1636080 h 9733350"/>
                <a:gd name="connsiteX234" fmla="*/ 3261178 w 14073034"/>
                <a:gd name="connsiteY234" fmla="*/ 1583466 h 9733350"/>
                <a:gd name="connsiteX235" fmla="*/ 3133158 w 14073034"/>
                <a:gd name="connsiteY235" fmla="*/ 1564642 h 9733350"/>
                <a:gd name="connsiteX236" fmla="*/ 3066255 w 14073034"/>
                <a:gd name="connsiteY236" fmla="*/ 1612949 h 9733350"/>
                <a:gd name="connsiteX237" fmla="*/ 3031557 w 14073034"/>
                <a:gd name="connsiteY237" fmla="*/ 1709558 h 9733350"/>
                <a:gd name="connsiteX238" fmla="*/ 3014435 w 14073034"/>
                <a:gd name="connsiteY238" fmla="*/ 1772151 h 9733350"/>
                <a:gd name="connsiteX239" fmla="*/ 2949235 w 14073034"/>
                <a:gd name="connsiteY239" fmla="*/ 1803335 h 9733350"/>
                <a:gd name="connsiteX240" fmla="*/ 2829379 w 14073034"/>
                <a:gd name="connsiteY240" fmla="*/ 1815581 h 9733350"/>
                <a:gd name="connsiteX241" fmla="*/ 2804998 w 14073034"/>
                <a:gd name="connsiteY241" fmla="*/ 1837580 h 9733350"/>
                <a:gd name="connsiteX242" fmla="*/ 2772682 w 14073034"/>
                <a:gd name="connsiteY242" fmla="*/ 1873751 h 9733350"/>
                <a:gd name="connsiteX243" fmla="*/ 2757942 w 14073034"/>
                <a:gd name="connsiteY243" fmla="*/ 1994174 h 9733350"/>
                <a:gd name="connsiteX244" fmla="*/ 2772001 w 14073034"/>
                <a:gd name="connsiteY244" fmla="*/ 2135236 h 9733350"/>
                <a:gd name="connsiteX245" fmla="*/ 2771547 w 14073034"/>
                <a:gd name="connsiteY245" fmla="*/ 2250895 h 9733350"/>
                <a:gd name="connsiteX246" fmla="*/ 2695121 w 14073034"/>
                <a:gd name="connsiteY246" fmla="*/ 2323694 h 9733350"/>
                <a:gd name="connsiteX247" fmla="*/ 2457904 w 14073034"/>
                <a:gd name="connsiteY247" fmla="*/ 2315643 h 9733350"/>
                <a:gd name="connsiteX248" fmla="*/ 2317749 w 14073034"/>
                <a:gd name="connsiteY248" fmla="*/ 2280151 h 9733350"/>
                <a:gd name="connsiteX249" fmla="*/ 2274207 w 14073034"/>
                <a:gd name="connsiteY249" fmla="*/ 2265637 h 9733350"/>
                <a:gd name="connsiteX250" fmla="*/ 2143578 w 14073034"/>
                <a:gd name="connsiteY250" fmla="*/ 2280151 h 9733350"/>
                <a:gd name="connsiteX251" fmla="*/ 2129064 w 14073034"/>
                <a:gd name="connsiteY251" fmla="*/ 2352723 h 9733350"/>
                <a:gd name="connsiteX252" fmla="*/ 2099808 w 14073034"/>
                <a:gd name="connsiteY252" fmla="*/ 2459086 h 9733350"/>
                <a:gd name="connsiteX253" fmla="*/ 2070553 w 14073034"/>
                <a:gd name="connsiteY253" fmla="*/ 2556376 h 9733350"/>
                <a:gd name="connsiteX254" fmla="*/ 2027464 w 14073034"/>
                <a:gd name="connsiteY254" fmla="*/ 2642782 h 9733350"/>
                <a:gd name="connsiteX255" fmla="*/ 2025309 w 14073034"/>
                <a:gd name="connsiteY255" fmla="*/ 2776018 h 9733350"/>
                <a:gd name="connsiteX256" fmla="*/ 2085295 w 14073034"/>
                <a:gd name="connsiteY256" fmla="*/ 2848136 h 9733350"/>
                <a:gd name="connsiteX257" fmla="*/ 2020093 w 14073034"/>
                <a:gd name="connsiteY257" fmla="*/ 2899276 h 9733350"/>
                <a:gd name="connsiteX258" fmla="*/ 1918493 w 14073034"/>
                <a:gd name="connsiteY258" fmla="*/ 2841899 h 9733350"/>
                <a:gd name="connsiteX259" fmla="*/ 1817348 w 14073034"/>
                <a:gd name="connsiteY259" fmla="*/ 2858568 h 9733350"/>
                <a:gd name="connsiteX260" fmla="*/ 1621064 w 14073034"/>
                <a:gd name="connsiteY260" fmla="*/ 2904266 h 9733350"/>
                <a:gd name="connsiteX261" fmla="*/ 1582510 w 14073034"/>
                <a:gd name="connsiteY261" fmla="*/ 2928758 h 9733350"/>
                <a:gd name="connsiteX262" fmla="*/ 1512773 w 14073034"/>
                <a:gd name="connsiteY262" fmla="*/ 2950643 h 9733350"/>
                <a:gd name="connsiteX263" fmla="*/ 1517309 w 14073034"/>
                <a:gd name="connsiteY263" fmla="*/ 3008473 h 9733350"/>
                <a:gd name="connsiteX264" fmla="*/ 1549173 w 14073034"/>
                <a:gd name="connsiteY264" fmla="*/ 3102476 h 9733350"/>
                <a:gd name="connsiteX265" fmla="*/ 1592716 w 14073034"/>
                <a:gd name="connsiteY265" fmla="*/ 3186726 h 9733350"/>
                <a:gd name="connsiteX266" fmla="*/ 1641135 w 14073034"/>
                <a:gd name="connsiteY266" fmla="*/ 3375300 h 9733350"/>
                <a:gd name="connsiteX267" fmla="*/ 1679235 w 14073034"/>
                <a:gd name="connsiteY267" fmla="*/ 3511031 h 9733350"/>
                <a:gd name="connsiteX268" fmla="*/ 1611766 w 14073034"/>
                <a:gd name="connsiteY268" fmla="*/ 3571696 h 9733350"/>
                <a:gd name="connsiteX269" fmla="*/ 1603941 w 14073034"/>
                <a:gd name="connsiteY269" fmla="*/ 3624537 h 9733350"/>
                <a:gd name="connsiteX270" fmla="*/ 1562554 w 14073034"/>
                <a:gd name="connsiteY270" fmla="*/ 3672956 h 9733350"/>
                <a:gd name="connsiteX271" fmla="*/ 1524454 w 14073034"/>
                <a:gd name="connsiteY271" fmla="*/ 3749156 h 9733350"/>
                <a:gd name="connsiteX272" fmla="*/ 1548492 w 14073034"/>
                <a:gd name="connsiteY272" fmla="*/ 3847694 h 9733350"/>
                <a:gd name="connsiteX273" fmla="*/ 1504949 w 14073034"/>
                <a:gd name="connsiteY273" fmla="*/ 3862208 h 9733350"/>
                <a:gd name="connsiteX274" fmla="*/ 1446892 w 14073034"/>
                <a:gd name="connsiteY274" fmla="*/ 3876723 h 9733350"/>
                <a:gd name="connsiteX275" fmla="*/ 1427615 w 14073034"/>
                <a:gd name="connsiteY275" fmla="*/ 3908360 h 9733350"/>
                <a:gd name="connsiteX276" fmla="*/ 1374548 w 14073034"/>
                <a:gd name="connsiteY276" fmla="*/ 3935233 h 9733350"/>
                <a:gd name="connsiteX277" fmla="*/ 1333386 w 14073034"/>
                <a:gd name="connsiteY277" fmla="*/ 3976168 h 9733350"/>
                <a:gd name="connsiteX278" fmla="*/ 1200149 w 14073034"/>
                <a:gd name="connsiteY278" fmla="*/ 4036380 h 9733350"/>
                <a:gd name="connsiteX279" fmla="*/ 1132114 w 14073034"/>
                <a:gd name="connsiteY279" fmla="*/ 4084458 h 9733350"/>
                <a:gd name="connsiteX280" fmla="*/ 1102858 w 14073034"/>
                <a:gd name="connsiteY280" fmla="*/ 4115642 h 9733350"/>
                <a:gd name="connsiteX281" fmla="*/ 1052398 w 14073034"/>
                <a:gd name="connsiteY281" fmla="*/ 4149660 h 9733350"/>
                <a:gd name="connsiteX282" fmla="*/ 996269 w 14073034"/>
                <a:gd name="connsiteY282" fmla="*/ 4178914 h 9733350"/>
                <a:gd name="connsiteX283" fmla="*/ 870857 w 14073034"/>
                <a:gd name="connsiteY283" fmla="*/ 4198645 h 9733350"/>
                <a:gd name="connsiteX284" fmla="*/ 759958 w 14073034"/>
                <a:gd name="connsiteY284" fmla="*/ 4199552 h 9733350"/>
                <a:gd name="connsiteX285" fmla="*/ 716642 w 14073034"/>
                <a:gd name="connsiteY285" fmla="*/ 4302854 h 9733350"/>
                <a:gd name="connsiteX286" fmla="*/ 648607 w 14073034"/>
                <a:gd name="connsiteY286" fmla="*/ 4384723 h 9733350"/>
                <a:gd name="connsiteX287" fmla="*/ 561521 w 14073034"/>
                <a:gd name="connsiteY287" fmla="*/ 4428266 h 9733350"/>
                <a:gd name="connsiteX288" fmla="*/ 474435 w 14073034"/>
                <a:gd name="connsiteY288" fmla="*/ 4413751 h 9733350"/>
                <a:gd name="connsiteX289" fmla="*/ 459921 w 14073034"/>
                <a:gd name="connsiteY289" fmla="*/ 4370208 h 9733350"/>
                <a:gd name="connsiteX290" fmla="*/ 416378 w 14073034"/>
                <a:gd name="connsiteY290" fmla="*/ 4341180 h 9733350"/>
                <a:gd name="connsiteX291" fmla="*/ 358321 w 14073034"/>
                <a:gd name="connsiteY291" fmla="*/ 4355694 h 9733350"/>
                <a:gd name="connsiteX292" fmla="*/ 300264 w 14073034"/>
                <a:gd name="connsiteY292" fmla="*/ 4399237 h 9733350"/>
                <a:gd name="connsiteX293" fmla="*/ 169635 w 14073034"/>
                <a:gd name="connsiteY293" fmla="*/ 4471808 h 9733350"/>
                <a:gd name="connsiteX294" fmla="*/ 103980 w 14073034"/>
                <a:gd name="connsiteY294" fmla="*/ 4546761 h 9733350"/>
                <a:gd name="connsiteX295" fmla="*/ 72571 w 14073034"/>
                <a:gd name="connsiteY295" fmla="*/ 4638610 h 9733350"/>
                <a:gd name="connsiteX296" fmla="*/ 453 w 14073034"/>
                <a:gd name="connsiteY296" fmla="*/ 4711181 h 9733350"/>
                <a:gd name="connsiteX297" fmla="*/ 52840 w 14073034"/>
                <a:gd name="connsiteY297" fmla="*/ 4780237 h 9733350"/>
                <a:gd name="connsiteX298" fmla="*/ 53521 w 14073034"/>
                <a:gd name="connsiteY298" fmla="*/ 4849180 h 9733350"/>
                <a:gd name="connsiteX299" fmla="*/ 111578 w 14073034"/>
                <a:gd name="connsiteY299" fmla="*/ 4863694 h 9733350"/>
                <a:gd name="connsiteX300" fmla="*/ 155121 w 14073034"/>
                <a:gd name="connsiteY300" fmla="*/ 4878208 h 9733350"/>
                <a:gd name="connsiteX301" fmla="*/ 256721 w 14073034"/>
                <a:gd name="connsiteY301" fmla="*/ 4979808 h 9733350"/>
                <a:gd name="connsiteX302" fmla="*/ 319086 w 14073034"/>
                <a:gd name="connsiteY302" fmla="*/ 5093542 h 9733350"/>
                <a:gd name="connsiteX303" fmla="*/ 304572 w 14073034"/>
                <a:gd name="connsiteY303" fmla="*/ 5289598 h 9733350"/>
                <a:gd name="connsiteX304" fmla="*/ 242207 w 14073034"/>
                <a:gd name="connsiteY304" fmla="*/ 5386208 h 9733350"/>
                <a:gd name="connsiteX305" fmla="*/ 300264 w 14073034"/>
                <a:gd name="connsiteY305" fmla="*/ 5415237 h 9733350"/>
                <a:gd name="connsiteX306" fmla="*/ 358321 w 14073034"/>
                <a:gd name="connsiteY306" fmla="*/ 5429751 h 9733350"/>
                <a:gd name="connsiteX307" fmla="*/ 401864 w 14073034"/>
                <a:gd name="connsiteY307" fmla="*/ 5458780 h 9733350"/>
                <a:gd name="connsiteX308" fmla="*/ 445407 w 14073034"/>
                <a:gd name="connsiteY308" fmla="*/ 5473294 h 9733350"/>
                <a:gd name="connsiteX309" fmla="*/ 567985 w 14073034"/>
                <a:gd name="connsiteY309" fmla="*/ 5517518 h 9733350"/>
                <a:gd name="connsiteX310" fmla="*/ 573201 w 14073034"/>
                <a:gd name="connsiteY310" fmla="*/ 5642703 h 9733350"/>
                <a:gd name="connsiteX311" fmla="*/ 587715 w 14073034"/>
                <a:gd name="connsiteY311" fmla="*/ 5734551 h 9733350"/>
                <a:gd name="connsiteX312" fmla="*/ 715282 w 14073034"/>
                <a:gd name="connsiteY312" fmla="*/ 5706656 h 9733350"/>
                <a:gd name="connsiteX313" fmla="*/ 754742 w 14073034"/>
                <a:gd name="connsiteY313" fmla="*/ 5759725 h 9733350"/>
                <a:gd name="connsiteX314" fmla="*/ 822778 w 14073034"/>
                <a:gd name="connsiteY314" fmla="*/ 5807123 h 9733350"/>
                <a:gd name="connsiteX315" fmla="*/ 982435 w 14073034"/>
                <a:gd name="connsiteY315" fmla="*/ 5821637 h 9733350"/>
                <a:gd name="connsiteX316" fmla="*/ 1061470 w 14073034"/>
                <a:gd name="connsiteY316" fmla="*/ 5851119 h 9733350"/>
                <a:gd name="connsiteX317" fmla="*/ 1064304 w 14073034"/>
                <a:gd name="connsiteY317" fmla="*/ 5920856 h 9733350"/>
                <a:gd name="connsiteX318" fmla="*/ 1069295 w 14073034"/>
                <a:gd name="connsiteY318" fmla="*/ 6020074 h 9733350"/>
                <a:gd name="connsiteX319" fmla="*/ 1156607 w 14073034"/>
                <a:gd name="connsiteY319" fmla="*/ 6082894 h 9733350"/>
                <a:gd name="connsiteX320" fmla="*/ 1214890 w 14073034"/>
                <a:gd name="connsiteY320" fmla="*/ 6111356 h 9733350"/>
                <a:gd name="connsiteX321" fmla="*/ 1229178 w 14073034"/>
                <a:gd name="connsiteY321" fmla="*/ 6184494 h 9733350"/>
                <a:gd name="connsiteX322" fmla="*/ 1185635 w 14073034"/>
                <a:gd name="connsiteY322" fmla="*/ 6213523 h 9733350"/>
                <a:gd name="connsiteX323" fmla="*/ 1207520 w 14073034"/>
                <a:gd name="connsiteY323" fmla="*/ 6383612 h 9733350"/>
                <a:gd name="connsiteX324" fmla="*/ 1265123 w 14073034"/>
                <a:gd name="connsiteY324" fmla="*/ 6472398 h 9733350"/>
                <a:gd name="connsiteX325" fmla="*/ 1313203 w 14073034"/>
                <a:gd name="connsiteY325" fmla="*/ 6564247 h 9733350"/>
                <a:gd name="connsiteX326" fmla="*/ 1265350 w 14073034"/>
                <a:gd name="connsiteY326" fmla="*/ 6646343 h 9733350"/>
                <a:gd name="connsiteX327" fmla="*/ 1163977 w 14073034"/>
                <a:gd name="connsiteY327" fmla="*/ 6605862 h 9733350"/>
                <a:gd name="connsiteX328" fmla="*/ 1142092 w 14073034"/>
                <a:gd name="connsiteY328" fmla="*/ 6677980 h 9733350"/>
                <a:gd name="connsiteX329" fmla="*/ 1176790 w 14073034"/>
                <a:gd name="connsiteY329" fmla="*/ 6763818 h 9733350"/>
                <a:gd name="connsiteX330" fmla="*/ 1173729 w 14073034"/>
                <a:gd name="connsiteY330" fmla="*/ 6866438 h 9733350"/>
                <a:gd name="connsiteX331" fmla="*/ 1188697 w 14073034"/>
                <a:gd name="connsiteY331" fmla="*/ 6950463 h 9733350"/>
                <a:gd name="connsiteX332" fmla="*/ 1248909 w 14073034"/>
                <a:gd name="connsiteY332" fmla="*/ 7016798 h 9733350"/>
                <a:gd name="connsiteX333" fmla="*/ 1405503 w 14073034"/>
                <a:gd name="connsiteY333" fmla="*/ 7099348 h 9733350"/>
                <a:gd name="connsiteX334" fmla="*/ 1487827 w 14073034"/>
                <a:gd name="connsiteY334" fmla="*/ 7152416 h 9733350"/>
                <a:gd name="connsiteX335" fmla="*/ 1569470 w 14073034"/>
                <a:gd name="connsiteY335" fmla="*/ 7207864 h 9733350"/>
                <a:gd name="connsiteX336" fmla="*/ 1650092 w 14073034"/>
                <a:gd name="connsiteY336" fmla="*/ 7258551 h 9733350"/>
                <a:gd name="connsiteX337" fmla="*/ 1693635 w 14073034"/>
                <a:gd name="connsiteY337" fmla="*/ 7273066 h 9733350"/>
                <a:gd name="connsiteX338" fmla="*/ 1780721 w 14073034"/>
                <a:gd name="connsiteY338" fmla="*/ 7316608 h 9733350"/>
                <a:gd name="connsiteX339" fmla="*/ 1853292 w 14073034"/>
                <a:gd name="connsiteY339" fmla="*/ 7244037 h 9733350"/>
                <a:gd name="connsiteX340" fmla="*/ 1968726 w 14073034"/>
                <a:gd name="connsiteY340" fmla="*/ 7246645 h 9733350"/>
                <a:gd name="connsiteX341" fmla="*/ 1995827 w 14073034"/>
                <a:gd name="connsiteY341" fmla="*/ 7314681 h 9733350"/>
                <a:gd name="connsiteX342" fmla="*/ 2082914 w 14073034"/>
                <a:gd name="connsiteY342" fmla="*/ 7343710 h 9733350"/>
                <a:gd name="connsiteX343" fmla="*/ 2172607 w 14073034"/>
                <a:gd name="connsiteY343" fmla="*/ 7384644 h 9733350"/>
                <a:gd name="connsiteX344" fmla="*/ 2224540 w 14073034"/>
                <a:gd name="connsiteY344" fmla="*/ 7418662 h 9733350"/>
                <a:gd name="connsiteX345" fmla="*/ 2249714 w 14073034"/>
                <a:gd name="connsiteY345" fmla="*/ 7435785 h 9733350"/>
                <a:gd name="connsiteX346" fmla="*/ 2262301 w 14073034"/>
                <a:gd name="connsiteY346" fmla="*/ 7467421 h 9733350"/>
                <a:gd name="connsiteX347" fmla="*/ 2298359 w 14073034"/>
                <a:gd name="connsiteY347" fmla="*/ 7497243 h 9733350"/>
                <a:gd name="connsiteX348" fmla="*/ 2324893 w 14073034"/>
                <a:gd name="connsiteY348" fmla="*/ 7512892 h 9733350"/>
                <a:gd name="connsiteX349" fmla="*/ 2450986 w 14073034"/>
                <a:gd name="connsiteY349" fmla="*/ 7491687 h 9733350"/>
                <a:gd name="connsiteX350" fmla="*/ 2482623 w 14073034"/>
                <a:gd name="connsiteY350" fmla="*/ 7614037 h 9733350"/>
                <a:gd name="connsiteX351" fmla="*/ 2535464 w 14073034"/>
                <a:gd name="connsiteY351" fmla="*/ 7650437 h 9733350"/>
                <a:gd name="connsiteX352" fmla="*/ 2622549 w 14073034"/>
                <a:gd name="connsiteY352" fmla="*/ 7679466 h 9733350"/>
                <a:gd name="connsiteX353" fmla="*/ 2682760 w 14073034"/>
                <a:gd name="connsiteY353" fmla="*/ 7737069 h 9733350"/>
                <a:gd name="connsiteX354" fmla="*/ 2791278 w 14073034"/>
                <a:gd name="connsiteY354" fmla="*/ 7739905 h 9733350"/>
                <a:gd name="connsiteX355" fmla="*/ 2847408 w 14073034"/>
                <a:gd name="connsiteY355" fmla="*/ 7809868 h 9733350"/>
                <a:gd name="connsiteX356" fmla="*/ 2927349 w 14073034"/>
                <a:gd name="connsiteY356" fmla="*/ 7802950 h 9733350"/>
                <a:gd name="connsiteX357" fmla="*/ 3007065 w 14073034"/>
                <a:gd name="connsiteY357" fmla="*/ 7834133 h 9733350"/>
                <a:gd name="connsiteX358" fmla="*/ 3145064 w 14073034"/>
                <a:gd name="connsiteY358" fmla="*/ 7839123 h 9733350"/>
                <a:gd name="connsiteX359" fmla="*/ 3254035 w 14073034"/>
                <a:gd name="connsiteY359" fmla="*/ 7877223 h 9733350"/>
                <a:gd name="connsiteX360" fmla="*/ 3367314 w 14073034"/>
                <a:gd name="connsiteY360" fmla="*/ 7838669 h 9733350"/>
                <a:gd name="connsiteX361" fmla="*/ 3456780 w 14073034"/>
                <a:gd name="connsiteY361" fmla="*/ 7815311 h 9733350"/>
                <a:gd name="connsiteX362" fmla="*/ 3480820 w 14073034"/>
                <a:gd name="connsiteY362" fmla="*/ 7873367 h 9733350"/>
                <a:gd name="connsiteX363" fmla="*/ 3490571 w 14073034"/>
                <a:gd name="connsiteY363" fmla="*/ 7919292 h 9733350"/>
                <a:gd name="connsiteX364" fmla="*/ 3512229 w 14073034"/>
                <a:gd name="connsiteY364" fmla="*/ 7977348 h 9733350"/>
                <a:gd name="connsiteX365" fmla="*/ 3546247 w 14073034"/>
                <a:gd name="connsiteY365" fmla="*/ 8018283 h 9733350"/>
                <a:gd name="connsiteX366" fmla="*/ 3609521 w 14073034"/>
                <a:gd name="connsiteY366" fmla="*/ 8013294 h 9733350"/>
                <a:gd name="connsiteX367" fmla="*/ 3624035 w 14073034"/>
                <a:gd name="connsiteY367" fmla="*/ 7897180 h 9733350"/>
                <a:gd name="connsiteX368" fmla="*/ 3703977 w 14073034"/>
                <a:gd name="connsiteY368" fmla="*/ 7829825 h 9733350"/>
                <a:gd name="connsiteX369" fmla="*/ 3747973 w 14073034"/>
                <a:gd name="connsiteY369" fmla="*/ 7782426 h 9733350"/>
                <a:gd name="connsiteX370" fmla="*/ 3882004 w 14073034"/>
                <a:gd name="connsiteY370" fmla="*/ 7837422 h 9733350"/>
                <a:gd name="connsiteX371" fmla="*/ 4030435 w 14073034"/>
                <a:gd name="connsiteY371" fmla="*/ 7868151 h 9733350"/>
                <a:gd name="connsiteX372" fmla="*/ 4110377 w 14073034"/>
                <a:gd name="connsiteY372" fmla="*/ 7830051 h 9733350"/>
                <a:gd name="connsiteX373" fmla="*/ 4146323 w 14073034"/>
                <a:gd name="connsiteY373" fmla="*/ 7916683 h 9733350"/>
                <a:gd name="connsiteX374" fmla="*/ 4196555 w 14073034"/>
                <a:gd name="connsiteY374" fmla="*/ 7957845 h 9733350"/>
                <a:gd name="connsiteX375" fmla="*/ 4261757 w 14073034"/>
                <a:gd name="connsiteY375" fmla="*/ 8023500 h 9733350"/>
                <a:gd name="connsiteX376" fmla="*/ 4252685 w 14073034"/>
                <a:gd name="connsiteY376" fmla="*/ 8088474 h 9733350"/>
                <a:gd name="connsiteX377" fmla="*/ 4277178 w 14073034"/>
                <a:gd name="connsiteY377" fmla="*/ 8143923 h 9733350"/>
                <a:gd name="connsiteX378" fmla="*/ 4436835 w 14073034"/>
                <a:gd name="connsiteY378" fmla="*/ 8114894 h 9733350"/>
                <a:gd name="connsiteX379" fmla="*/ 4565310 w 14073034"/>
                <a:gd name="connsiteY379" fmla="*/ 8074186 h 9733350"/>
                <a:gd name="connsiteX380" fmla="*/ 4639128 w 14073034"/>
                <a:gd name="connsiteY380" fmla="*/ 8078268 h 9733350"/>
                <a:gd name="connsiteX381" fmla="*/ 4712607 w 14073034"/>
                <a:gd name="connsiteY381" fmla="*/ 8042323 h 9733350"/>
                <a:gd name="connsiteX382" fmla="*/ 4741635 w 14073034"/>
                <a:gd name="connsiteY382" fmla="*/ 7998780 h 9733350"/>
                <a:gd name="connsiteX383" fmla="*/ 4756149 w 14073034"/>
                <a:gd name="connsiteY383" fmla="*/ 7955237 h 9733350"/>
                <a:gd name="connsiteX384" fmla="*/ 4843235 w 14073034"/>
                <a:gd name="connsiteY384" fmla="*/ 7926208 h 9733350"/>
                <a:gd name="connsiteX385" fmla="*/ 4877480 w 14073034"/>
                <a:gd name="connsiteY385" fmla="*/ 7899788 h 9733350"/>
                <a:gd name="connsiteX386" fmla="*/ 4933609 w 14073034"/>
                <a:gd name="connsiteY386" fmla="*/ 7870760 h 9733350"/>
                <a:gd name="connsiteX387" fmla="*/ 4986224 w 14073034"/>
                <a:gd name="connsiteY387" fmla="*/ 7834360 h 9733350"/>
                <a:gd name="connsiteX388" fmla="*/ 5104492 w 14073034"/>
                <a:gd name="connsiteY388" fmla="*/ 7762242 h 9733350"/>
                <a:gd name="connsiteX389" fmla="*/ 5249635 w 14073034"/>
                <a:gd name="connsiteY389" fmla="*/ 7810094 h 9733350"/>
                <a:gd name="connsiteX390" fmla="*/ 5336721 w 14073034"/>
                <a:gd name="connsiteY390" fmla="*/ 7868151 h 9733350"/>
                <a:gd name="connsiteX391" fmla="*/ 5423807 w 14073034"/>
                <a:gd name="connsiteY391" fmla="*/ 7853637 h 9733350"/>
                <a:gd name="connsiteX392" fmla="*/ 5467349 w 14073034"/>
                <a:gd name="connsiteY392" fmla="*/ 7824608 h 9733350"/>
                <a:gd name="connsiteX393" fmla="*/ 5553754 w 14073034"/>
                <a:gd name="connsiteY393" fmla="*/ 7707700 h 9733350"/>
                <a:gd name="connsiteX394" fmla="*/ 5602741 w 14073034"/>
                <a:gd name="connsiteY394" fmla="*/ 7784127 h 9733350"/>
                <a:gd name="connsiteX395" fmla="*/ 5641521 w 14073034"/>
                <a:gd name="connsiteY395" fmla="*/ 7839123 h 9733350"/>
                <a:gd name="connsiteX396" fmla="*/ 5656035 w 14073034"/>
                <a:gd name="connsiteY396" fmla="*/ 7882666 h 9733350"/>
                <a:gd name="connsiteX397" fmla="*/ 5745276 w 14073034"/>
                <a:gd name="connsiteY397" fmla="*/ 7945712 h 9733350"/>
                <a:gd name="connsiteX398" fmla="*/ 5770222 w 14073034"/>
                <a:gd name="connsiteY398" fmla="*/ 7985400 h 9733350"/>
                <a:gd name="connsiteX399" fmla="*/ 5766480 w 14073034"/>
                <a:gd name="connsiteY399" fmla="*/ 8064435 h 9733350"/>
                <a:gd name="connsiteX400" fmla="*/ 5771016 w 14073034"/>
                <a:gd name="connsiteY400" fmla="*/ 8127026 h 9733350"/>
                <a:gd name="connsiteX401" fmla="*/ 5778386 w 14073034"/>
                <a:gd name="connsiteY401" fmla="*/ 8206742 h 9733350"/>
                <a:gd name="connsiteX402" fmla="*/ 5776458 w 14073034"/>
                <a:gd name="connsiteY402" fmla="*/ 8296210 h 9733350"/>
                <a:gd name="connsiteX403" fmla="*/ 5730989 w 14073034"/>
                <a:gd name="connsiteY403" fmla="*/ 8373317 h 9733350"/>
                <a:gd name="connsiteX404" fmla="*/ 5641521 w 14073034"/>
                <a:gd name="connsiteY404" fmla="*/ 8419694 h 9733350"/>
                <a:gd name="connsiteX405" fmla="*/ 5612492 w 14073034"/>
                <a:gd name="connsiteY405" fmla="*/ 8463237 h 9733350"/>
                <a:gd name="connsiteX406" fmla="*/ 5597978 w 14073034"/>
                <a:gd name="connsiteY406" fmla="*/ 8506780 h 9733350"/>
                <a:gd name="connsiteX407" fmla="*/ 5510892 w 14073034"/>
                <a:gd name="connsiteY407" fmla="*/ 8593866 h 9733350"/>
                <a:gd name="connsiteX408" fmla="*/ 5496378 w 14073034"/>
                <a:gd name="connsiteY408" fmla="*/ 8637408 h 9733350"/>
                <a:gd name="connsiteX409" fmla="*/ 5558744 w 14073034"/>
                <a:gd name="connsiteY409" fmla="*/ 8763501 h 9733350"/>
                <a:gd name="connsiteX410" fmla="*/ 5516109 w 14073034"/>
                <a:gd name="connsiteY410" fmla="*/ 8857277 h 9733350"/>
                <a:gd name="connsiteX411" fmla="*/ 5658303 w 14073034"/>
                <a:gd name="connsiteY411" fmla="*/ 8835506 h 9733350"/>
                <a:gd name="connsiteX412" fmla="*/ 5750491 w 14073034"/>
                <a:gd name="connsiteY412" fmla="*/ 8809426 h 9733350"/>
                <a:gd name="connsiteX413" fmla="*/ 5815692 w 14073034"/>
                <a:gd name="connsiteY413" fmla="*/ 8795591 h 9733350"/>
                <a:gd name="connsiteX414" fmla="*/ 5787798 w 14073034"/>
                <a:gd name="connsiteY414" fmla="*/ 8867482 h 9733350"/>
                <a:gd name="connsiteX415" fmla="*/ 5786890 w 14073034"/>
                <a:gd name="connsiteY415" fmla="*/ 8898666 h 9733350"/>
                <a:gd name="connsiteX416" fmla="*/ 5786664 w 14073034"/>
                <a:gd name="connsiteY416" fmla="*/ 8942208 h 9733350"/>
                <a:gd name="connsiteX417" fmla="*/ 5815692 w 14073034"/>
                <a:gd name="connsiteY417" fmla="*/ 9029294 h 9733350"/>
                <a:gd name="connsiteX418" fmla="*/ 5868760 w 14073034"/>
                <a:gd name="connsiteY418" fmla="*/ 9075899 h 9733350"/>
                <a:gd name="connsiteX419" fmla="*/ 5921828 w 14073034"/>
                <a:gd name="connsiteY419" fmla="*/ 9109463 h 9733350"/>
                <a:gd name="connsiteX420" fmla="*/ 5946321 w 14073034"/>
                <a:gd name="connsiteY420" fmla="*/ 9159923 h 9733350"/>
                <a:gd name="connsiteX421" fmla="*/ 5902778 w 14073034"/>
                <a:gd name="connsiteY421" fmla="*/ 9261523 h 9733350"/>
                <a:gd name="connsiteX422" fmla="*/ 6062435 w 14073034"/>
                <a:gd name="connsiteY422" fmla="*/ 9348608 h 9733350"/>
                <a:gd name="connsiteX423" fmla="*/ 6076949 w 14073034"/>
                <a:gd name="connsiteY423" fmla="*/ 9392151 h 9733350"/>
                <a:gd name="connsiteX424" fmla="*/ 6105978 w 14073034"/>
                <a:gd name="connsiteY424" fmla="*/ 9435694 h 9733350"/>
                <a:gd name="connsiteX425" fmla="*/ 6172653 w 14073034"/>
                <a:gd name="connsiteY425" fmla="*/ 9466537 h 9733350"/>
                <a:gd name="connsiteX426" fmla="*/ 6308384 w 14073034"/>
                <a:gd name="connsiteY426" fmla="*/ 9402243 h 9733350"/>
                <a:gd name="connsiteX427" fmla="*/ 6338207 w 14073034"/>
                <a:gd name="connsiteY427" fmla="*/ 9435694 h 9733350"/>
                <a:gd name="connsiteX428" fmla="*/ 6352721 w 14073034"/>
                <a:gd name="connsiteY428" fmla="*/ 9479237 h 9733350"/>
                <a:gd name="connsiteX429" fmla="*/ 6386739 w 14073034"/>
                <a:gd name="connsiteY429" fmla="*/ 9522326 h 9733350"/>
                <a:gd name="connsiteX430" fmla="*/ 6444569 w 14073034"/>
                <a:gd name="connsiteY430" fmla="*/ 9551355 h 9733350"/>
                <a:gd name="connsiteX431" fmla="*/ 6469061 w 14073034"/>
                <a:gd name="connsiteY431" fmla="*/ 9505885 h 9733350"/>
                <a:gd name="connsiteX432" fmla="*/ 6468835 w 14073034"/>
                <a:gd name="connsiteY432" fmla="*/ 9377637 h 9733350"/>
                <a:gd name="connsiteX433" fmla="*/ 6439807 w 14073034"/>
                <a:gd name="connsiteY433" fmla="*/ 9276037 h 9733350"/>
                <a:gd name="connsiteX434" fmla="*/ 6483349 w 14073034"/>
                <a:gd name="connsiteY434" fmla="*/ 9232494 h 9733350"/>
                <a:gd name="connsiteX435" fmla="*/ 6526892 w 14073034"/>
                <a:gd name="connsiteY435" fmla="*/ 9217980 h 9733350"/>
                <a:gd name="connsiteX436" fmla="*/ 6596516 w 14073034"/>
                <a:gd name="connsiteY436" fmla="*/ 9221268 h 9733350"/>
                <a:gd name="connsiteX437" fmla="*/ 6675097 w 14073034"/>
                <a:gd name="connsiteY437" fmla="*/ 9164118 h 9733350"/>
                <a:gd name="connsiteX438" fmla="*/ 6776243 w 14073034"/>
                <a:gd name="connsiteY438" fmla="*/ 9220135 h 9733350"/>
                <a:gd name="connsiteX439" fmla="*/ 6802664 w 14073034"/>
                <a:gd name="connsiteY439" fmla="*/ 9159923 h 9733350"/>
                <a:gd name="connsiteX440" fmla="*/ 6867638 w 14073034"/>
                <a:gd name="connsiteY440" fmla="*/ 9177045 h 9733350"/>
                <a:gd name="connsiteX441" fmla="*/ 6909027 w 14073034"/>
                <a:gd name="connsiteY441" fmla="*/ 9201311 h 9733350"/>
                <a:gd name="connsiteX442" fmla="*/ 6991349 w 14073034"/>
                <a:gd name="connsiteY442" fmla="*/ 9203466 h 9733350"/>
                <a:gd name="connsiteX443" fmla="*/ 7063921 w 14073034"/>
                <a:gd name="connsiteY443" fmla="*/ 9116380 h 9733350"/>
                <a:gd name="connsiteX444" fmla="*/ 7141028 w 14073034"/>
                <a:gd name="connsiteY444" fmla="*/ 9135204 h 9733350"/>
                <a:gd name="connsiteX445" fmla="*/ 7209064 w 14073034"/>
                <a:gd name="connsiteY445" fmla="*/ 9072837 h 9733350"/>
                <a:gd name="connsiteX446" fmla="*/ 7235939 w 14073034"/>
                <a:gd name="connsiteY446" fmla="*/ 9044036 h 9733350"/>
                <a:gd name="connsiteX447" fmla="*/ 7275172 w 14073034"/>
                <a:gd name="connsiteY447" fmla="*/ 9018862 h 9733350"/>
                <a:gd name="connsiteX448" fmla="*/ 7310436 w 14073034"/>
                <a:gd name="connsiteY448" fmla="*/ 9059004 h 9733350"/>
                <a:gd name="connsiteX449" fmla="*/ 7346609 w 14073034"/>
                <a:gd name="connsiteY449" fmla="*/ 9104927 h 9733350"/>
                <a:gd name="connsiteX450" fmla="*/ 7382328 w 14073034"/>
                <a:gd name="connsiteY450" fmla="*/ 9154593 h 9733350"/>
                <a:gd name="connsiteX451" fmla="*/ 7499349 w 14073034"/>
                <a:gd name="connsiteY451" fmla="*/ 9159923 h 9733350"/>
                <a:gd name="connsiteX452" fmla="*/ 7586435 w 14073034"/>
                <a:gd name="connsiteY452" fmla="*/ 9174437 h 9733350"/>
                <a:gd name="connsiteX453" fmla="*/ 7600949 w 14073034"/>
                <a:gd name="connsiteY453" fmla="*/ 9348608 h 9733350"/>
                <a:gd name="connsiteX454" fmla="*/ 7673521 w 14073034"/>
                <a:gd name="connsiteY454" fmla="*/ 9363123 h 9733350"/>
                <a:gd name="connsiteX455" fmla="*/ 7760607 w 14073034"/>
                <a:gd name="connsiteY455" fmla="*/ 9392151 h 9733350"/>
                <a:gd name="connsiteX456" fmla="*/ 7847692 w 14073034"/>
                <a:gd name="connsiteY456" fmla="*/ 9421180 h 9733350"/>
                <a:gd name="connsiteX457" fmla="*/ 7891235 w 14073034"/>
                <a:gd name="connsiteY457" fmla="*/ 9435694 h 9733350"/>
                <a:gd name="connsiteX458" fmla="*/ 7934778 w 14073034"/>
                <a:gd name="connsiteY458" fmla="*/ 9392151 h 9733350"/>
                <a:gd name="connsiteX459" fmla="*/ 7978321 w 14073034"/>
                <a:gd name="connsiteY459" fmla="*/ 9377637 h 9733350"/>
                <a:gd name="connsiteX460" fmla="*/ 8001453 w 14073034"/>
                <a:gd name="connsiteY460" fmla="*/ 9342712 h 9733350"/>
                <a:gd name="connsiteX461" fmla="*/ 8044315 w 14073034"/>
                <a:gd name="connsiteY461" fmla="*/ 9330806 h 9733350"/>
                <a:gd name="connsiteX462" fmla="*/ 8103847 w 14073034"/>
                <a:gd name="connsiteY462" fmla="*/ 9392719 h 9733350"/>
                <a:gd name="connsiteX463" fmla="*/ 8207942 w 14073034"/>
                <a:gd name="connsiteY463" fmla="*/ 9432632 h 9733350"/>
                <a:gd name="connsiteX464" fmla="*/ 8253866 w 14073034"/>
                <a:gd name="connsiteY464" fmla="*/ 9387956 h 9733350"/>
                <a:gd name="connsiteX465" fmla="*/ 8294347 w 14073034"/>
                <a:gd name="connsiteY465" fmla="*/ 9397141 h 9733350"/>
                <a:gd name="connsiteX466" fmla="*/ 8337890 w 14073034"/>
                <a:gd name="connsiteY466" fmla="*/ 9433540 h 9733350"/>
                <a:gd name="connsiteX467" fmla="*/ 8356259 w 14073034"/>
                <a:gd name="connsiteY467" fmla="*/ 9480825 h 9733350"/>
                <a:gd name="connsiteX468" fmla="*/ 8333808 w 14073034"/>
                <a:gd name="connsiteY468" fmla="*/ 9514956 h 9733350"/>
                <a:gd name="connsiteX469" fmla="*/ 8315778 w 14073034"/>
                <a:gd name="connsiteY469" fmla="*/ 9599887 h 9733350"/>
                <a:gd name="connsiteX470" fmla="*/ 8348095 w 14073034"/>
                <a:gd name="connsiteY470" fmla="*/ 9680736 h 9733350"/>
                <a:gd name="connsiteX471" fmla="*/ 8389257 w 14073034"/>
                <a:gd name="connsiteY471" fmla="*/ 9733350 h 9733350"/>
                <a:gd name="connsiteX472" fmla="*/ 8428264 w 14073034"/>
                <a:gd name="connsiteY472" fmla="*/ 9725980 h 9733350"/>
                <a:gd name="connsiteX473" fmla="*/ 8425202 w 14073034"/>
                <a:gd name="connsiteY473" fmla="*/ 9677901 h 9733350"/>
                <a:gd name="connsiteX474" fmla="*/ 8399235 w 14073034"/>
                <a:gd name="connsiteY474" fmla="*/ 9638894 h 9733350"/>
                <a:gd name="connsiteX475" fmla="*/ 8389937 w 14073034"/>
                <a:gd name="connsiteY475" fmla="*/ 9566776 h 9733350"/>
                <a:gd name="connsiteX476" fmla="*/ 8409214 w 14073034"/>
                <a:gd name="connsiteY476" fmla="*/ 9523007 h 9733350"/>
                <a:gd name="connsiteX477" fmla="*/ 8434841 w 14073034"/>
                <a:gd name="connsiteY477" fmla="*/ 9471300 h 9733350"/>
                <a:gd name="connsiteX478" fmla="*/ 8468178 w 14073034"/>
                <a:gd name="connsiteY478" fmla="*/ 9478443 h 9733350"/>
                <a:gd name="connsiteX479" fmla="*/ 8534853 w 14073034"/>
                <a:gd name="connsiteY479" fmla="*/ 9468918 h 9733350"/>
                <a:gd name="connsiteX480" fmla="*/ 8592684 w 14073034"/>
                <a:gd name="connsiteY480" fmla="*/ 9448508 h 9733350"/>
                <a:gd name="connsiteX481" fmla="*/ 8675007 w 14073034"/>
                <a:gd name="connsiteY481" fmla="*/ 9423788 h 9733350"/>
                <a:gd name="connsiteX482" fmla="*/ 8734991 w 14073034"/>
                <a:gd name="connsiteY482" fmla="*/ 9411200 h 9733350"/>
                <a:gd name="connsiteX483" fmla="*/ 8730116 w 14073034"/>
                <a:gd name="connsiteY483" fmla="*/ 9371287 h 9733350"/>
                <a:gd name="connsiteX484" fmla="*/ 8753928 w 14073034"/>
                <a:gd name="connsiteY484" fmla="*/ 9352237 h 9733350"/>
                <a:gd name="connsiteX485" fmla="*/ 8782503 w 14073034"/>
                <a:gd name="connsiteY485" fmla="*/ 9354618 h 9733350"/>
                <a:gd name="connsiteX486" fmla="*/ 8849178 w 14073034"/>
                <a:gd name="connsiteY486" fmla="*/ 9377637 h 9733350"/>
                <a:gd name="connsiteX487" fmla="*/ 8894876 w 14073034"/>
                <a:gd name="connsiteY487" fmla="*/ 9307900 h 9733350"/>
                <a:gd name="connsiteX488" fmla="*/ 8942047 w 14073034"/>
                <a:gd name="connsiteY488" fmla="*/ 9309375 h 9733350"/>
                <a:gd name="connsiteX489" fmla="*/ 8980147 w 14073034"/>
                <a:gd name="connsiteY489" fmla="*/ 9352237 h 9733350"/>
                <a:gd name="connsiteX490" fmla="*/ 9023009 w 14073034"/>
                <a:gd name="connsiteY490" fmla="*/ 9316518 h 9733350"/>
                <a:gd name="connsiteX491" fmla="*/ 9064511 w 14073034"/>
                <a:gd name="connsiteY491" fmla="*/ 9259595 h 9733350"/>
                <a:gd name="connsiteX492" fmla="*/ 9124723 w 14073034"/>
                <a:gd name="connsiteY492" fmla="*/ 9273429 h 9733350"/>
                <a:gd name="connsiteX493" fmla="*/ 9163503 w 14073034"/>
                <a:gd name="connsiteY493" fmla="*/ 9233175 h 9733350"/>
                <a:gd name="connsiteX494" fmla="*/ 9168266 w 14073034"/>
                <a:gd name="connsiteY494" fmla="*/ 9181581 h 9733350"/>
                <a:gd name="connsiteX495" fmla="*/ 9199222 w 14073034"/>
                <a:gd name="connsiteY495" fmla="*/ 9128400 h 9733350"/>
                <a:gd name="connsiteX496" fmla="*/ 9242084 w 14073034"/>
                <a:gd name="connsiteY496" fmla="*/ 9152212 h 9733350"/>
                <a:gd name="connsiteX497" fmla="*/ 9285174 w 14073034"/>
                <a:gd name="connsiteY497" fmla="*/ 9192013 h 9733350"/>
                <a:gd name="connsiteX498" fmla="*/ 9344478 w 14073034"/>
                <a:gd name="connsiteY498" fmla="*/ 9154593 h 9733350"/>
                <a:gd name="connsiteX499" fmla="*/ 9438367 w 14073034"/>
                <a:gd name="connsiteY499" fmla="*/ 9127266 h 9733350"/>
                <a:gd name="connsiteX500" fmla="*/ 9496878 w 14073034"/>
                <a:gd name="connsiteY500" fmla="*/ 9126018 h 9733350"/>
                <a:gd name="connsiteX501" fmla="*/ 9557316 w 14073034"/>
                <a:gd name="connsiteY501" fmla="*/ 9100844 h 9733350"/>
                <a:gd name="connsiteX502" fmla="*/ 9613446 w 14073034"/>
                <a:gd name="connsiteY502" fmla="*/ 9121369 h 9733350"/>
                <a:gd name="connsiteX503" fmla="*/ 9691007 w 14073034"/>
                <a:gd name="connsiteY503" fmla="*/ 9101866 h 9733350"/>
                <a:gd name="connsiteX504" fmla="*/ 9792153 w 14073034"/>
                <a:gd name="connsiteY504" fmla="*/ 9090300 h 9733350"/>
                <a:gd name="connsiteX505" fmla="*/ 9854973 w 14073034"/>
                <a:gd name="connsiteY505" fmla="*/ 9046189 h 9733350"/>
                <a:gd name="connsiteX506" fmla="*/ 9842159 w 14073034"/>
                <a:gd name="connsiteY506" fmla="*/ 9004575 h 9733350"/>
                <a:gd name="connsiteX507" fmla="*/ 9858034 w 14073034"/>
                <a:gd name="connsiteY507" fmla="*/ 8976906 h 9733350"/>
                <a:gd name="connsiteX508" fmla="*/ 9911216 w 14073034"/>
                <a:gd name="connsiteY508" fmla="*/ 8976000 h 9733350"/>
                <a:gd name="connsiteX509" fmla="*/ 9932534 w 14073034"/>
                <a:gd name="connsiteY509" fmla="*/ 8926673 h 9733350"/>
                <a:gd name="connsiteX510" fmla="*/ 9981519 w 14073034"/>
                <a:gd name="connsiteY510" fmla="*/ 8899345 h 9733350"/>
                <a:gd name="connsiteX511" fmla="*/ 10063162 w 14073034"/>
                <a:gd name="connsiteY511" fmla="*/ 8846279 h 9733350"/>
                <a:gd name="connsiteX512" fmla="*/ 10140723 w 14073034"/>
                <a:gd name="connsiteY512" fmla="*/ 8797973 h 9733350"/>
                <a:gd name="connsiteX513" fmla="*/ 10169524 w 14073034"/>
                <a:gd name="connsiteY513" fmla="*/ 8763955 h 9733350"/>
                <a:gd name="connsiteX514" fmla="*/ 10138795 w 14073034"/>
                <a:gd name="connsiteY514" fmla="*/ 8714969 h 9733350"/>
                <a:gd name="connsiteX515" fmla="*/ 10178256 w 14073034"/>
                <a:gd name="connsiteY515" fmla="*/ 8678797 h 9733350"/>
                <a:gd name="connsiteX516" fmla="*/ 10238467 w 14073034"/>
                <a:gd name="connsiteY516" fmla="*/ 8659520 h 9733350"/>
                <a:gd name="connsiteX517" fmla="*/ 10291535 w 14073034"/>
                <a:gd name="connsiteY517" fmla="*/ 8637862 h 9733350"/>
                <a:gd name="connsiteX518" fmla="*/ 10332470 w 14073034"/>
                <a:gd name="connsiteY518" fmla="*/ 8606225 h 9733350"/>
                <a:gd name="connsiteX519" fmla="*/ 10389847 w 14073034"/>
                <a:gd name="connsiteY519" fmla="*/ 8528325 h 9733350"/>
                <a:gd name="connsiteX520" fmla="*/ 10402207 w 14073034"/>
                <a:gd name="connsiteY520" fmla="*/ 8521294 h 9733350"/>
                <a:gd name="connsiteX521" fmla="*/ 10436905 w 14073034"/>
                <a:gd name="connsiteY521" fmla="*/ 8475597 h 9733350"/>
                <a:gd name="connsiteX522" fmla="*/ 10475232 w 14073034"/>
                <a:gd name="connsiteY522" fmla="*/ 8439198 h 9733350"/>
                <a:gd name="connsiteX523" fmla="*/ 10518321 w 14073034"/>
                <a:gd name="connsiteY523" fmla="*/ 8390666 h 9733350"/>
                <a:gd name="connsiteX524" fmla="*/ 10533516 w 14073034"/>
                <a:gd name="connsiteY524" fmla="*/ 8303580 h 9733350"/>
                <a:gd name="connsiteX525" fmla="*/ 10538052 w 14073034"/>
                <a:gd name="connsiteY525" fmla="*/ 8243142 h 9733350"/>
                <a:gd name="connsiteX526" fmla="*/ 10520816 w 14073034"/>
                <a:gd name="connsiteY526" fmla="*/ 8166375 h 9733350"/>
                <a:gd name="connsiteX527" fmla="*/ 10561864 w 14073034"/>
                <a:gd name="connsiteY527" fmla="*/ 8112966 h 9733350"/>
                <a:gd name="connsiteX528" fmla="*/ 10605407 w 14073034"/>
                <a:gd name="connsiteY528" fmla="*/ 8114894 h 9733350"/>
                <a:gd name="connsiteX529" fmla="*/ 10666072 w 14073034"/>
                <a:gd name="connsiteY529" fmla="*/ 8097999 h 9733350"/>
                <a:gd name="connsiteX530" fmla="*/ 10693627 w 14073034"/>
                <a:gd name="connsiteY530" fmla="*/ 8020892 h 9733350"/>
                <a:gd name="connsiteX531" fmla="*/ 10735128 w 14073034"/>
                <a:gd name="connsiteY531" fmla="*/ 7990162 h 9733350"/>
                <a:gd name="connsiteX532" fmla="*/ 10813823 w 14073034"/>
                <a:gd name="connsiteY532" fmla="*/ 7890263 h 9733350"/>
                <a:gd name="connsiteX533" fmla="*/ 10845233 w 14073034"/>
                <a:gd name="connsiteY533" fmla="*/ 7800569 h 9733350"/>
                <a:gd name="connsiteX534" fmla="*/ 10886394 w 14073034"/>
                <a:gd name="connsiteY534" fmla="*/ 7740811 h 9733350"/>
                <a:gd name="connsiteX535" fmla="*/ 10942297 w 14073034"/>
                <a:gd name="connsiteY535" fmla="*/ 7725843 h 9733350"/>
                <a:gd name="connsiteX536" fmla="*/ 10997292 w 14073034"/>
                <a:gd name="connsiteY536" fmla="*/ 7723008 h 9733350"/>
                <a:gd name="connsiteX537" fmla="*/ 10990829 w 14073034"/>
                <a:gd name="connsiteY537" fmla="*/ 7701351 h 9733350"/>
                <a:gd name="connsiteX538" fmla="*/ 10982778 w 14073034"/>
                <a:gd name="connsiteY538" fmla="*/ 7648055 h 9733350"/>
                <a:gd name="connsiteX539" fmla="*/ 10989695 w 14073034"/>
                <a:gd name="connsiteY539" fmla="*/ 7599750 h 9733350"/>
                <a:gd name="connsiteX540" fmla="*/ 10956584 w 14073034"/>
                <a:gd name="connsiteY540" fmla="*/ 7502913 h 9733350"/>
                <a:gd name="connsiteX541" fmla="*/ 10954430 w 14073034"/>
                <a:gd name="connsiteY541" fmla="*/ 7449844 h 9733350"/>
                <a:gd name="connsiteX542" fmla="*/ 11002735 w 14073034"/>
                <a:gd name="connsiteY542" fmla="*/ 7397004 h 9733350"/>
                <a:gd name="connsiteX543" fmla="*/ 11063741 w 14073034"/>
                <a:gd name="connsiteY543" fmla="*/ 7368656 h 9733350"/>
                <a:gd name="connsiteX544" fmla="*/ 11055349 w 14073034"/>
                <a:gd name="connsiteY544" fmla="*/ 7331123 h 9733350"/>
                <a:gd name="connsiteX545" fmla="*/ 11013734 w 14073034"/>
                <a:gd name="connsiteY545" fmla="*/ 7302321 h 9733350"/>
                <a:gd name="connsiteX546" fmla="*/ 10951368 w 14073034"/>
                <a:gd name="connsiteY546" fmla="*/ 7234966 h 9733350"/>
                <a:gd name="connsiteX547" fmla="*/ 10890703 w 14073034"/>
                <a:gd name="connsiteY547" fmla="*/ 7265694 h 9733350"/>
                <a:gd name="connsiteX548" fmla="*/ 10820966 w 14073034"/>
                <a:gd name="connsiteY548" fmla="*/ 7258324 h 9733350"/>
                <a:gd name="connsiteX549" fmla="*/ 10823121 w 14073034"/>
                <a:gd name="connsiteY549" fmla="*/ 7200494 h 9733350"/>
                <a:gd name="connsiteX550" fmla="*/ 10869045 w 14073034"/>
                <a:gd name="connsiteY550" fmla="*/ 7128376 h 9733350"/>
                <a:gd name="connsiteX551" fmla="*/ 10916103 w 14073034"/>
                <a:gd name="connsiteY551" fmla="*/ 7111481 h 9733350"/>
                <a:gd name="connsiteX552" fmla="*/ 10956130 w 14073034"/>
                <a:gd name="connsiteY552" fmla="*/ 7082680 h 9733350"/>
                <a:gd name="connsiteX553" fmla="*/ 11012486 w 14073034"/>
                <a:gd name="connsiteY553" fmla="*/ 7070092 h 9733350"/>
                <a:gd name="connsiteX554" fmla="*/ 11072244 w 14073034"/>
                <a:gd name="connsiteY554" fmla="*/ 7050362 h 9733350"/>
                <a:gd name="connsiteX555" fmla="*/ 10968491 w 14073034"/>
                <a:gd name="connsiteY555" fmla="*/ 6949443 h 9733350"/>
                <a:gd name="connsiteX556" fmla="*/ 10942070 w 14073034"/>
                <a:gd name="connsiteY556" fmla="*/ 6874942 h 9733350"/>
                <a:gd name="connsiteX557" fmla="*/ 11036527 w 14073034"/>
                <a:gd name="connsiteY557" fmla="*/ 6881406 h 9733350"/>
                <a:gd name="connsiteX558" fmla="*/ 11084378 w 14073034"/>
                <a:gd name="connsiteY558" fmla="*/ 6852151 h 9733350"/>
                <a:gd name="connsiteX559" fmla="*/ 11026321 w 14073034"/>
                <a:gd name="connsiteY559" fmla="*/ 6783889 h 9733350"/>
                <a:gd name="connsiteX560" fmla="*/ 10953749 w 14073034"/>
                <a:gd name="connsiteY560" fmla="*/ 6736037 h 9733350"/>
                <a:gd name="connsiteX561" fmla="*/ 10948307 w 14073034"/>
                <a:gd name="connsiteY561" fmla="*/ 6688185 h 9733350"/>
                <a:gd name="connsiteX562" fmla="*/ 10895692 w 14073034"/>
                <a:gd name="connsiteY562" fmla="*/ 6663466 h 9733350"/>
                <a:gd name="connsiteX563" fmla="*/ 10852603 w 14073034"/>
                <a:gd name="connsiteY563" fmla="*/ 6628994 h 9733350"/>
                <a:gd name="connsiteX564" fmla="*/ 10842851 w 14073034"/>
                <a:gd name="connsiteY564" fmla="*/ 6552113 h 9733350"/>
                <a:gd name="connsiteX565" fmla="*/ 10832646 w 14073034"/>
                <a:gd name="connsiteY565" fmla="*/ 6489521 h 9733350"/>
                <a:gd name="connsiteX566" fmla="*/ 10779578 w 14073034"/>
                <a:gd name="connsiteY566" fmla="*/ 6363201 h 9733350"/>
                <a:gd name="connsiteX567" fmla="*/ 10750549 w 14073034"/>
                <a:gd name="connsiteY567" fmla="*/ 6242551 h 9733350"/>
                <a:gd name="connsiteX568" fmla="*/ 10707007 w 14073034"/>
                <a:gd name="connsiteY568" fmla="*/ 6213523 h 9733350"/>
                <a:gd name="connsiteX569" fmla="*/ 10658021 w 14073034"/>
                <a:gd name="connsiteY569" fmla="*/ 6151156 h 9733350"/>
                <a:gd name="connsiteX570" fmla="*/ 10547349 w 14073034"/>
                <a:gd name="connsiteY570" fmla="*/ 6068154 h 9733350"/>
                <a:gd name="connsiteX571" fmla="*/ 10465027 w 14073034"/>
                <a:gd name="connsiteY571" fmla="*/ 6001024 h 9733350"/>
                <a:gd name="connsiteX572" fmla="*/ 10480221 w 14073034"/>
                <a:gd name="connsiteY572" fmla="*/ 5880828 h 9733350"/>
                <a:gd name="connsiteX573" fmla="*/ 10547803 w 14073034"/>
                <a:gd name="connsiteY573" fmla="*/ 5817555 h 9733350"/>
                <a:gd name="connsiteX574" fmla="*/ 10634435 w 14073034"/>
                <a:gd name="connsiteY574" fmla="*/ 5720037 h 9733350"/>
                <a:gd name="connsiteX575" fmla="*/ 10668453 w 14073034"/>
                <a:gd name="connsiteY575" fmla="*/ 5632725 h 9733350"/>
                <a:gd name="connsiteX576" fmla="*/ 10711996 w 14073034"/>
                <a:gd name="connsiteY576" fmla="*/ 5600068 h 9733350"/>
                <a:gd name="connsiteX577" fmla="*/ 10789103 w 14073034"/>
                <a:gd name="connsiteY577" fmla="*/ 5622519 h 9733350"/>
                <a:gd name="connsiteX578" fmla="*/ 10799989 w 14073034"/>
                <a:gd name="connsiteY578" fmla="*/ 5555390 h 9733350"/>
                <a:gd name="connsiteX579" fmla="*/ 10853057 w 14073034"/>
                <a:gd name="connsiteY579" fmla="*/ 5497787 h 9733350"/>
                <a:gd name="connsiteX580" fmla="*/ 10929936 w 14073034"/>
                <a:gd name="connsiteY580" fmla="*/ 5463769 h 9733350"/>
                <a:gd name="connsiteX581" fmla="*/ 10997292 w 14073034"/>
                <a:gd name="connsiteY581" fmla="*/ 5458780 h 9733350"/>
                <a:gd name="connsiteX582" fmla="*/ 11027909 w 14073034"/>
                <a:gd name="connsiteY582" fmla="*/ 5429978 h 9733350"/>
                <a:gd name="connsiteX583" fmla="*/ 11090501 w 14073034"/>
                <a:gd name="connsiteY583" fmla="*/ 5391198 h 9733350"/>
                <a:gd name="connsiteX584" fmla="*/ 11200492 w 14073034"/>
                <a:gd name="connsiteY584" fmla="*/ 5357180 h 9733350"/>
                <a:gd name="connsiteX585" fmla="*/ 11244035 w 14073034"/>
                <a:gd name="connsiteY585" fmla="*/ 5328151 h 9733350"/>
                <a:gd name="connsiteX586" fmla="*/ 11200492 w 14073034"/>
                <a:gd name="connsiteY586" fmla="*/ 5299123 h 9733350"/>
                <a:gd name="connsiteX587" fmla="*/ 10910207 w 14073034"/>
                <a:gd name="connsiteY587" fmla="*/ 5255580 h 9733350"/>
                <a:gd name="connsiteX588" fmla="*/ 10866664 w 14073034"/>
                <a:gd name="connsiteY588" fmla="*/ 5212037 h 9733350"/>
                <a:gd name="connsiteX589" fmla="*/ 10721521 w 14073034"/>
                <a:gd name="connsiteY589" fmla="*/ 5270094 h 9733350"/>
                <a:gd name="connsiteX590" fmla="*/ 10663464 w 14073034"/>
                <a:gd name="connsiteY590" fmla="*/ 5299123 h 9733350"/>
                <a:gd name="connsiteX591" fmla="*/ 10576378 w 14073034"/>
                <a:gd name="connsiteY591" fmla="*/ 5385529 h 9733350"/>
                <a:gd name="connsiteX592" fmla="*/ 10479087 w 14073034"/>
                <a:gd name="connsiteY592" fmla="*/ 5356726 h 9733350"/>
                <a:gd name="connsiteX593" fmla="*/ 10407422 w 14073034"/>
                <a:gd name="connsiteY593" fmla="*/ 5312956 h 9733350"/>
                <a:gd name="connsiteX594" fmla="*/ 10387692 w 14073034"/>
                <a:gd name="connsiteY594" fmla="*/ 5241066 h 9733350"/>
                <a:gd name="connsiteX595" fmla="*/ 10402207 w 14073034"/>
                <a:gd name="connsiteY595" fmla="*/ 5183008 h 9733350"/>
                <a:gd name="connsiteX596" fmla="*/ 10431235 w 14073034"/>
                <a:gd name="connsiteY596" fmla="*/ 5139466 h 9733350"/>
                <a:gd name="connsiteX597" fmla="*/ 10387692 w 14073034"/>
                <a:gd name="connsiteY597" fmla="*/ 5110437 h 9733350"/>
                <a:gd name="connsiteX598" fmla="*/ 10329635 w 14073034"/>
                <a:gd name="connsiteY598" fmla="*/ 5095923 h 9733350"/>
                <a:gd name="connsiteX599" fmla="*/ 10242549 w 14073034"/>
                <a:gd name="connsiteY599" fmla="*/ 5066894 h 9733350"/>
                <a:gd name="connsiteX600" fmla="*/ 10199007 w 14073034"/>
                <a:gd name="connsiteY600" fmla="*/ 5052380 h 9733350"/>
                <a:gd name="connsiteX601" fmla="*/ 10112602 w 14073034"/>
                <a:gd name="connsiteY601" fmla="*/ 5023351 h 9733350"/>
                <a:gd name="connsiteX602" fmla="*/ 10083346 w 14073034"/>
                <a:gd name="connsiteY602" fmla="*/ 4916988 h 9733350"/>
                <a:gd name="connsiteX603" fmla="*/ 10088789 w 14073034"/>
                <a:gd name="connsiteY603" fmla="*/ 4863921 h 9733350"/>
                <a:gd name="connsiteX604" fmla="*/ 10141403 w 14073034"/>
                <a:gd name="connsiteY604" fmla="*/ 4753704 h 9733350"/>
                <a:gd name="connsiteX605" fmla="*/ 10227809 w 14073034"/>
                <a:gd name="connsiteY605" fmla="*/ 4748487 h 9733350"/>
                <a:gd name="connsiteX606" fmla="*/ 10301060 w 14073034"/>
                <a:gd name="connsiteY606" fmla="*/ 4786813 h 9733350"/>
                <a:gd name="connsiteX607" fmla="*/ 10350727 w 14073034"/>
                <a:gd name="connsiteY607" fmla="*/ 4757785 h 9733350"/>
                <a:gd name="connsiteX608" fmla="*/ 10404021 w 14073034"/>
                <a:gd name="connsiteY608" fmla="*/ 4748033 h 9733350"/>
                <a:gd name="connsiteX609" fmla="*/ 10461851 w 14073034"/>
                <a:gd name="connsiteY609" fmla="*/ 4694286 h 9733350"/>
                <a:gd name="connsiteX610" fmla="*/ 10486117 w 14073034"/>
                <a:gd name="connsiteY610" fmla="*/ 4602437 h 9733350"/>
                <a:gd name="connsiteX611" fmla="*/ 10530341 w 14073034"/>
                <a:gd name="connsiteY611" fmla="*/ 4527825 h 9733350"/>
                <a:gd name="connsiteX612" fmla="*/ 10634435 w 14073034"/>
                <a:gd name="connsiteY612" fmla="*/ 4515351 h 9733350"/>
                <a:gd name="connsiteX613" fmla="*/ 10677978 w 14073034"/>
                <a:gd name="connsiteY613" fmla="*/ 4486323 h 9733350"/>
                <a:gd name="connsiteX614" fmla="*/ 10750549 w 14073034"/>
                <a:gd name="connsiteY614" fmla="*/ 4399237 h 9733350"/>
                <a:gd name="connsiteX615" fmla="*/ 10794092 w 14073034"/>
                <a:gd name="connsiteY615" fmla="*/ 4355694 h 9733350"/>
                <a:gd name="connsiteX616" fmla="*/ 10814503 w 14073034"/>
                <a:gd name="connsiteY616" fmla="*/ 4297637 h 9733350"/>
                <a:gd name="connsiteX617" fmla="*/ 10887528 w 14073034"/>
                <a:gd name="connsiteY617" fmla="*/ 4246837 h 9733350"/>
                <a:gd name="connsiteX618" fmla="*/ 11016116 w 14073034"/>
                <a:gd name="connsiteY618" fmla="*/ 4227787 h 9733350"/>
                <a:gd name="connsiteX619" fmla="*/ 11142209 w 14073034"/>
                <a:gd name="connsiteY619" fmla="*/ 4303306 h 9733350"/>
                <a:gd name="connsiteX620" fmla="*/ 11165794 w 14073034"/>
                <a:gd name="connsiteY620" fmla="*/ 4428493 h 9733350"/>
                <a:gd name="connsiteX621" fmla="*/ 11117489 w 14073034"/>
                <a:gd name="connsiteY621" fmla="*/ 4500837 h 9733350"/>
                <a:gd name="connsiteX622" fmla="*/ 11087553 w 14073034"/>
                <a:gd name="connsiteY622" fmla="*/ 4546875 h 9733350"/>
                <a:gd name="connsiteX623" fmla="*/ 11088687 w 14073034"/>
                <a:gd name="connsiteY623" fmla="*/ 4572955 h 9733350"/>
                <a:gd name="connsiteX624" fmla="*/ 11026321 w 14073034"/>
                <a:gd name="connsiteY624" fmla="*/ 4587923 h 9733350"/>
                <a:gd name="connsiteX625" fmla="*/ 11011807 w 14073034"/>
                <a:gd name="connsiteY625" fmla="*/ 4645980 h 9733350"/>
                <a:gd name="connsiteX626" fmla="*/ 11098892 w 14073034"/>
                <a:gd name="connsiteY626" fmla="*/ 4660494 h 9733350"/>
                <a:gd name="connsiteX627" fmla="*/ 11055349 w 14073034"/>
                <a:gd name="connsiteY627" fmla="*/ 4704037 h 9733350"/>
                <a:gd name="connsiteX628" fmla="*/ 11040835 w 14073034"/>
                <a:gd name="connsiteY628" fmla="*/ 4747580 h 9733350"/>
                <a:gd name="connsiteX629" fmla="*/ 11055349 w 14073034"/>
                <a:gd name="connsiteY629" fmla="*/ 4776608 h 9733350"/>
                <a:gd name="connsiteX630" fmla="*/ 11098892 w 14073034"/>
                <a:gd name="connsiteY630" fmla="*/ 4733066 h 9733350"/>
                <a:gd name="connsiteX631" fmla="*/ 11229521 w 14073034"/>
                <a:gd name="connsiteY631" fmla="*/ 4645980 h 9733350"/>
                <a:gd name="connsiteX632" fmla="*/ 11287578 w 14073034"/>
                <a:gd name="connsiteY632" fmla="*/ 4631466 h 9733350"/>
                <a:gd name="connsiteX633" fmla="*/ 11374664 w 14073034"/>
                <a:gd name="connsiteY633" fmla="*/ 4587923 h 9733350"/>
                <a:gd name="connsiteX634" fmla="*/ 11461749 w 14073034"/>
                <a:gd name="connsiteY634" fmla="*/ 4544380 h 9733350"/>
                <a:gd name="connsiteX635" fmla="*/ 11577864 w 14073034"/>
                <a:gd name="connsiteY635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74435 w 14070516"/>
                <a:gd name="connsiteY24" fmla="*/ 3673523 h 9733350"/>
                <a:gd name="connsiteX25" fmla="*/ 13203464 w 14070516"/>
                <a:gd name="connsiteY25" fmla="*/ 3615466 h 9733350"/>
                <a:gd name="connsiteX26" fmla="*/ 13188949 w 14070516"/>
                <a:gd name="connsiteY26" fmla="*/ 3528380 h 9733350"/>
                <a:gd name="connsiteX27" fmla="*/ 13159921 w 14070516"/>
                <a:gd name="connsiteY27" fmla="*/ 3383237 h 9733350"/>
                <a:gd name="connsiteX28" fmla="*/ 13145407 w 14070516"/>
                <a:gd name="connsiteY28" fmla="*/ 3151008 h 9733350"/>
                <a:gd name="connsiteX29" fmla="*/ 13145407 w 14070516"/>
                <a:gd name="connsiteY29" fmla="*/ 3049408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609864 w 14070516"/>
                <a:gd name="connsiteY32" fmla="*/ 2933294 h 9733350"/>
                <a:gd name="connsiteX33" fmla="*/ 13624378 w 14070516"/>
                <a:gd name="connsiteY33" fmla="*/ 2889751 h 9733350"/>
                <a:gd name="connsiteX34" fmla="*/ 13653407 w 14070516"/>
                <a:gd name="connsiteY34" fmla="*/ 2773637 h 9733350"/>
                <a:gd name="connsiteX35" fmla="*/ 13682435 w 14070516"/>
                <a:gd name="connsiteY35" fmla="*/ 2730094 h 9733350"/>
                <a:gd name="connsiteX36" fmla="*/ 13725978 w 14070516"/>
                <a:gd name="connsiteY36" fmla="*/ 2628494 h 9733350"/>
                <a:gd name="connsiteX37" fmla="*/ 13813064 w 14070516"/>
                <a:gd name="connsiteY37" fmla="*/ 2599466 h 9733350"/>
                <a:gd name="connsiteX38" fmla="*/ 13842092 w 14070516"/>
                <a:gd name="connsiteY38" fmla="*/ 2512380 h 9733350"/>
                <a:gd name="connsiteX39" fmla="*/ 13856607 w 14070516"/>
                <a:gd name="connsiteY39" fmla="*/ 2468837 h 9733350"/>
                <a:gd name="connsiteX40" fmla="*/ 13871121 w 14070516"/>
                <a:gd name="connsiteY40" fmla="*/ 2207580 h 9733350"/>
                <a:gd name="connsiteX41" fmla="*/ 13914664 w 14070516"/>
                <a:gd name="connsiteY41" fmla="*/ 2164037 h 9733350"/>
                <a:gd name="connsiteX42" fmla="*/ 13972721 w 14070516"/>
                <a:gd name="connsiteY42" fmla="*/ 2149523 h 9733350"/>
                <a:gd name="connsiteX43" fmla="*/ 14016264 w 14070516"/>
                <a:gd name="connsiteY43" fmla="*/ 2135008 h 9733350"/>
                <a:gd name="connsiteX44" fmla="*/ 14016264 w 14070516"/>
                <a:gd name="connsiteY44" fmla="*/ 2004380 h 9733350"/>
                <a:gd name="connsiteX45" fmla="*/ 14004584 w 14070516"/>
                <a:gd name="connsiteY45" fmla="*/ 1894161 h 9733350"/>
                <a:gd name="connsiteX46" fmla="*/ 14068424 w 14070516"/>
                <a:gd name="connsiteY46" fmla="*/ 1831116 h 9733350"/>
                <a:gd name="connsiteX47" fmla="*/ 13914664 w 14070516"/>
                <a:gd name="connsiteY47" fmla="*/ 1859237 h 9733350"/>
                <a:gd name="connsiteX48" fmla="*/ 13740492 w 14070516"/>
                <a:gd name="connsiteY48" fmla="*/ 1873751 h 9733350"/>
                <a:gd name="connsiteX49" fmla="*/ 13696949 w 14070516"/>
                <a:gd name="connsiteY49" fmla="*/ 1888266 h 9733350"/>
                <a:gd name="connsiteX50" fmla="*/ 13667921 w 14070516"/>
                <a:gd name="connsiteY50" fmla="*/ 1931808 h 9733350"/>
                <a:gd name="connsiteX51" fmla="*/ 13624378 w 14070516"/>
                <a:gd name="connsiteY51" fmla="*/ 1975351 h 9733350"/>
                <a:gd name="connsiteX52" fmla="*/ 13580835 w 14070516"/>
                <a:gd name="connsiteY52" fmla="*/ 2004380 h 9733350"/>
                <a:gd name="connsiteX53" fmla="*/ 13493749 w 14070516"/>
                <a:gd name="connsiteY53" fmla="*/ 2033408 h 9733350"/>
                <a:gd name="connsiteX54" fmla="*/ 13450207 w 14070516"/>
                <a:gd name="connsiteY54" fmla="*/ 2062437 h 9733350"/>
                <a:gd name="connsiteX55" fmla="*/ 13159921 w 14070516"/>
                <a:gd name="connsiteY55" fmla="*/ 2033408 h 9733350"/>
                <a:gd name="connsiteX56" fmla="*/ 13145407 w 14070516"/>
                <a:gd name="connsiteY56" fmla="*/ 1989866 h 9733350"/>
                <a:gd name="connsiteX57" fmla="*/ 13116378 w 14070516"/>
                <a:gd name="connsiteY57" fmla="*/ 1946323 h 9733350"/>
                <a:gd name="connsiteX58" fmla="*/ 13159921 w 14070516"/>
                <a:gd name="connsiteY58" fmla="*/ 1757637 h 9733350"/>
                <a:gd name="connsiteX59" fmla="*/ 13145407 w 14070516"/>
                <a:gd name="connsiteY59" fmla="*/ 1685066 h 9733350"/>
                <a:gd name="connsiteX60" fmla="*/ 13087349 w 14070516"/>
                <a:gd name="connsiteY60" fmla="*/ 1670551 h 9733350"/>
                <a:gd name="connsiteX61" fmla="*/ 12964091 w 14070516"/>
                <a:gd name="connsiteY61" fmla="*/ 1686993 h 9733350"/>
                <a:gd name="connsiteX62" fmla="*/ 12900817 w 14070516"/>
                <a:gd name="connsiteY62" fmla="*/ 1590610 h 9733350"/>
                <a:gd name="connsiteX63" fmla="*/ 12878707 w 14070516"/>
                <a:gd name="connsiteY63" fmla="*/ 1530398 h 9733350"/>
                <a:gd name="connsiteX64" fmla="*/ 12825639 w 14070516"/>
                <a:gd name="connsiteY64" fmla="*/ 1482545 h 9733350"/>
                <a:gd name="connsiteX65" fmla="*/ 12770190 w 14070516"/>
                <a:gd name="connsiteY65" fmla="*/ 1472568 h 9733350"/>
                <a:gd name="connsiteX66" fmla="*/ 12661220 w 14070516"/>
                <a:gd name="connsiteY66" fmla="*/ 1465197 h 9733350"/>
                <a:gd name="connsiteX67" fmla="*/ 12579349 w 14070516"/>
                <a:gd name="connsiteY67" fmla="*/ 1452837 h 9733350"/>
                <a:gd name="connsiteX68" fmla="*/ 12492264 w 14070516"/>
                <a:gd name="connsiteY68" fmla="*/ 1423808 h 9733350"/>
                <a:gd name="connsiteX69" fmla="*/ 12422073 w 14070516"/>
                <a:gd name="connsiteY69" fmla="*/ 1414737 h 9733350"/>
                <a:gd name="connsiteX70" fmla="*/ 12376149 w 14070516"/>
                <a:gd name="connsiteY70" fmla="*/ 1343526 h 9733350"/>
                <a:gd name="connsiteX71" fmla="*/ 12373315 w 14070516"/>
                <a:gd name="connsiteY71" fmla="*/ 1213011 h 9733350"/>
                <a:gd name="connsiteX72" fmla="*/ 12346667 w 14070516"/>
                <a:gd name="connsiteY72" fmla="*/ 1114700 h 9733350"/>
                <a:gd name="connsiteX73" fmla="*/ 12274549 w 14070516"/>
                <a:gd name="connsiteY73" fmla="*/ 1017408 h 9733350"/>
                <a:gd name="connsiteX74" fmla="*/ 12259582 w 14070516"/>
                <a:gd name="connsiteY74" fmla="*/ 973866 h 9733350"/>
                <a:gd name="connsiteX75" fmla="*/ 12221029 w 14070516"/>
                <a:gd name="connsiteY75" fmla="*/ 867842 h 9733350"/>
                <a:gd name="connsiteX76" fmla="*/ 12201978 w 14070516"/>
                <a:gd name="connsiteY76" fmla="*/ 785180 h 9733350"/>
                <a:gd name="connsiteX77" fmla="*/ 12187464 w 14070516"/>
                <a:gd name="connsiteY77" fmla="*/ 727123 h 9733350"/>
                <a:gd name="connsiteX78" fmla="*/ 12156280 w 14070516"/>
                <a:gd name="connsiteY78" fmla="*/ 622914 h 9733350"/>
                <a:gd name="connsiteX79" fmla="*/ 12157982 w 14070516"/>
                <a:gd name="connsiteY79" fmla="*/ 516551 h 9733350"/>
                <a:gd name="connsiteX80" fmla="*/ 12131561 w 14070516"/>
                <a:gd name="connsiteY80" fmla="*/ 461104 h 9733350"/>
                <a:gd name="connsiteX81" fmla="*/ 12085864 w 14070516"/>
                <a:gd name="connsiteY81" fmla="*/ 422323 h 9733350"/>
                <a:gd name="connsiteX82" fmla="*/ 12028260 w 14070516"/>
                <a:gd name="connsiteY82" fmla="*/ 330020 h 9733350"/>
                <a:gd name="connsiteX83" fmla="*/ 12047198 w 14070516"/>
                <a:gd name="connsiteY83" fmla="*/ 272530 h 9733350"/>
                <a:gd name="connsiteX84" fmla="*/ 12013292 w 14070516"/>
                <a:gd name="connsiteY84" fmla="*/ 219123 h 9733350"/>
                <a:gd name="connsiteX85" fmla="*/ 11926207 w 14070516"/>
                <a:gd name="connsiteY85" fmla="*/ 175580 h 9733350"/>
                <a:gd name="connsiteX86" fmla="*/ 11847173 w 14070516"/>
                <a:gd name="connsiteY86" fmla="*/ 122511 h 9733350"/>
                <a:gd name="connsiteX87" fmla="*/ 11746592 w 14070516"/>
                <a:gd name="connsiteY87" fmla="*/ 155850 h 9733350"/>
                <a:gd name="connsiteX88" fmla="*/ 11664949 w 14070516"/>
                <a:gd name="connsiteY88" fmla="*/ 117523 h 9733350"/>
                <a:gd name="connsiteX89" fmla="*/ 11621407 w 14070516"/>
                <a:gd name="connsiteY89" fmla="*/ 88494 h 9733350"/>
                <a:gd name="connsiteX90" fmla="*/ 11529104 w 14070516"/>
                <a:gd name="connsiteY90" fmla="*/ 47560 h 9733350"/>
                <a:gd name="connsiteX91" fmla="*/ 11451544 w 14070516"/>
                <a:gd name="connsiteY91" fmla="*/ 9005 h 9733350"/>
                <a:gd name="connsiteX92" fmla="*/ 11374664 w 14070516"/>
                <a:gd name="connsiteY92" fmla="*/ 1408 h 9733350"/>
                <a:gd name="connsiteX93" fmla="*/ 11040835 w 14070516"/>
                <a:gd name="connsiteY93" fmla="*/ 30437 h 9733350"/>
                <a:gd name="connsiteX94" fmla="*/ 10997292 w 14070516"/>
                <a:gd name="connsiteY94" fmla="*/ 59466 h 9733350"/>
                <a:gd name="connsiteX95" fmla="*/ 10909980 w 14070516"/>
                <a:gd name="connsiteY95" fmla="*/ 55156 h 9733350"/>
                <a:gd name="connsiteX96" fmla="*/ 10842624 w 14070516"/>
                <a:gd name="connsiteY96" fmla="*/ 74660 h 9733350"/>
                <a:gd name="connsiteX97" fmla="*/ 10750549 w 14070516"/>
                <a:gd name="connsiteY97" fmla="*/ 161066 h 9733350"/>
                <a:gd name="connsiteX98" fmla="*/ 10680360 w 14070516"/>
                <a:gd name="connsiteY98" fmla="*/ 255862 h 9733350"/>
                <a:gd name="connsiteX99" fmla="*/ 10677978 w 14070516"/>
                <a:gd name="connsiteY99" fmla="*/ 335237 h 9733350"/>
                <a:gd name="connsiteX100" fmla="*/ 10765064 w 14070516"/>
                <a:gd name="connsiteY100" fmla="*/ 349751 h 9733350"/>
                <a:gd name="connsiteX101" fmla="*/ 10808607 w 14070516"/>
                <a:gd name="connsiteY101" fmla="*/ 364266 h 9733350"/>
                <a:gd name="connsiteX102" fmla="*/ 10823121 w 14070516"/>
                <a:gd name="connsiteY102" fmla="*/ 422323 h 9733350"/>
                <a:gd name="connsiteX103" fmla="*/ 10837635 w 14070516"/>
                <a:gd name="connsiteY103" fmla="*/ 465866 h 9733350"/>
                <a:gd name="connsiteX104" fmla="*/ 10823121 w 14070516"/>
                <a:gd name="connsiteY104" fmla="*/ 509408 h 9733350"/>
                <a:gd name="connsiteX105" fmla="*/ 10721521 w 14070516"/>
                <a:gd name="connsiteY105" fmla="*/ 567466 h 9733350"/>
                <a:gd name="connsiteX106" fmla="*/ 10677978 w 14070516"/>
                <a:gd name="connsiteY106" fmla="*/ 654551 h 9733350"/>
                <a:gd name="connsiteX107" fmla="*/ 10634435 w 14070516"/>
                <a:gd name="connsiteY107" fmla="*/ 683580 h 9733350"/>
                <a:gd name="connsiteX108" fmla="*/ 10590892 w 14070516"/>
                <a:gd name="connsiteY108" fmla="*/ 814208 h 9733350"/>
                <a:gd name="connsiteX109" fmla="*/ 10576378 w 14070516"/>
                <a:gd name="connsiteY109" fmla="*/ 857751 h 9733350"/>
                <a:gd name="connsiteX110" fmla="*/ 10532835 w 14070516"/>
                <a:gd name="connsiteY110" fmla="*/ 901294 h 9733350"/>
                <a:gd name="connsiteX111" fmla="*/ 10518321 w 14070516"/>
                <a:gd name="connsiteY111" fmla="*/ 944837 h 9733350"/>
                <a:gd name="connsiteX112" fmla="*/ 10489292 w 14070516"/>
                <a:gd name="connsiteY112" fmla="*/ 988380 h 9733350"/>
                <a:gd name="connsiteX113" fmla="*/ 10474778 w 14070516"/>
                <a:gd name="connsiteY113" fmla="*/ 1089980 h 9733350"/>
                <a:gd name="connsiteX114" fmla="*/ 10460264 w 14070516"/>
                <a:gd name="connsiteY114" fmla="*/ 1249637 h 9733350"/>
                <a:gd name="connsiteX115" fmla="*/ 10416721 w 14070516"/>
                <a:gd name="connsiteY115" fmla="*/ 1264151 h 9733350"/>
                <a:gd name="connsiteX116" fmla="*/ 10373178 w 14070516"/>
                <a:gd name="connsiteY116" fmla="*/ 1293180 h 9733350"/>
                <a:gd name="connsiteX117" fmla="*/ 10315121 w 14070516"/>
                <a:gd name="connsiteY117" fmla="*/ 1307694 h 9733350"/>
                <a:gd name="connsiteX118" fmla="*/ 10286092 w 14070516"/>
                <a:gd name="connsiteY118" fmla="*/ 1351237 h 9733350"/>
                <a:gd name="connsiteX119" fmla="*/ 10199007 w 14070516"/>
                <a:gd name="connsiteY119" fmla="*/ 1409294 h 9733350"/>
                <a:gd name="connsiteX120" fmla="*/ 10155464 w 14070516"/>
                <a:gd name="connsiteY120" fmla="*/ 1438323 h 9733350"/>
                <a:gd name="connsiteX121" fmla="*/ 10082892 w 14070516"/>
                <a:gd name="connsiteY121" fmla="*/ 1423808 h 9733350"/>
                <a:gd name="connsiteX122" fmla="*/ 10046720 w 14070516"/>
                <a:gd name="connsiteY122" fmla="*/ 1392172 h 9733350"/>
                <a:gd name="connsiteX123" fmla="*/ 9991271 w 14070516"/>
                <a:gd name="connsiteY123" fmla="*/ 1363143 h 9733350"/>
                <a:gd name="connsiteX124" fmla="*/ 9889897 w 14070516"/>
                <a:gd name="connsiteY124" fmla="*/ 1338877 h 9733350"/>
                <a:gd name="connsiteX125" fmla="*/ 9809956 w 14070516"/>
                <a:gd name="connsiteY125" fmla="*/ 1554891 h 9733350"/>
                <a:gd name="connsiteX126" fmla="*/ 9775258 w 14070516"/>
                <a:gd name="connsiteY126" fmla="*/ 1636761 h 9733350"/>
                <a:gd name="connsiteX127" fmla="*/ 9750765 w 14070516"/>
                <a:gd name="connsiteY127" fmla="*/ 1687219 h 9733350"/>
                <a:gd name="connsiteX128" fmla="*/ 9720717 w 14070516"/>
                <a:gd name="connsiteY128" fmla="*/ 1770337 h 9733350"/>
                <a:gd name="connsiteX129" fmla="*/ 9664586 w 14070516"/>
                <a:gd name="connsiteY129" fmla="*/ 1888493 h 9733350"/>
                <a:gd name="connsiteX130" fmla="*/ 9614354 w 14070516"/>
                <a:gd name="connsiteY130" fmla="*/ 1934416 h 9733350"/>
                <a:gd name="connsiteX131" fmla="*/ 9657442 w 14070516"/>
                <a:gd name="connsiteY131" fmla="*/ 1989866 h 9733350"/>
                <a:gd name="connsiteX132" fmla="*/ 9727860 w 14070516"/>
                <a:gd name="connsiteY132" fmla="*/ 2077518 h 9733350"/>
                <a:gd name="connsiteX133" fmla="*/ 9887063 w 14070516"/>
                <a:gd name="connsiteY133" fmla="*/ 2036017 h 9733350"/>
                <a:gd name="connsiteX134" fmla="*/ 9952264 w 14070516"/>
                <a:gd name="connsiteY134" fmla="*/ 2062437 h 9733350"/>
                <a:gd name="connsiteX135" fmla="*/ 10010321 w 14070516"/>
                <a:gd name="connsiteY135" fmla="*/ 2091466 h 9733350"/>
                <a:gd name="connsiteX136" fmla="*/ 10053864 w 14070516"/>
                <a:gd name="connsiteY136" fmla="*/ 2105980 h 9733350"/>
                <a:gd name="connsiteX137" fmla="*/ 10068378 w 14070516"/>
                <a:gd name="connsiteY137" fmla="*/ 2062437 h 9733350"/>
                <a:gd name="connsiteX138" fmla="*/ 10156485 w 14070516"/>
                <a:gd name="connsiteY138" fmla="*/ 1996556 h 9733350"/>
                <a:gd name="connsiteX139" fmla="*/ 10285865 w 14070516"/>
                <a:gd name="connsiteY139" fmla="*/ 2002452 h 9733350"/>
                <a:gd name="connsiteX140" fmla="*/ 10387692 w 14070516"/>
                <a:gd name="connsiteY140" fmla="*/ 2062437 h 9733350"/>
                <a:gd name="connsiteX141" fmla="*/ 10416721 w 14070516"/>
                <a:gd name="connsiteY141" fmla="*/ 2105980 h 9733350"/>
                <a:gd name="connsiteX142" fmla="*/ 10476933 w 14070516"/>
                <a:gd name="connsiteY142" fmla="*/ 2169253 h 9733350"/>
                <a:gd name="connsiteX143" fmla="*/ 10566399 w 14070516"/>
                <a:gd name="connsiteY143" fmla="*/ 2256566 h 9733350"/>
                <a:gd name="connsiteX144" fmla="*/ 10590892 w 14070516"/>
                <a:gd name="connsiteY144" fmla="*/ 2323694 h 9733350"/>
                <a:gd name="connsiteX145" fmla="*/ 10576378 w 14070516"/>
                <a:gd name="connsiteY145" fmla="*/ 2425294 h 9733350"/>
                <a:gd name="connsiteX146" fmla="*/ 10489292 w 14070516"/>
                <a:gd name="connsiteY146" fmla="*/ 2410780 h 9733350"/>
                <a:gd name="connsiteX147" fmla="*/ 10366035 w 14070516"/>
                <a:gd name="connsiteY147" fmla="*/ 2379937 h 9733350"/>
                <a:gd name="connsiteX148" fmla="*/ 10081191 w 14070516"/>
                <a:gd name="connsiteY148" fmla="*/ 2432438 h 9733350"/>
                <a:gd name="connsiteX149" fmla="*/ 10049554 w 14070516"/>
                <a:gd name="connsiteY149" fmla="*/ 2514762 h 9733350"/>
                <a:gd name="connsiteX150" fmla="*/ 9954417 w 14070516"/>
                <a:gd name="connsiteY150" fmla="*/ 2536873 h 9733350"/>
                <a:gd name="connsiteX151" fmla="*/ 9875498 w 14070516"/>
                <a:gd name="connsiteY151" fmla="*/ 2525193 h 9733350"/>
                <a:gd name="connsiteX152" fmla="*/ 9823336 w 14070516"/>
                <a:gd name="connsiteY152" fmla="*/ 2604001 h 9733350"/>
                <a:gd name="connsiteX153" fmla="*/ 9749064 w 14070516"/>
                <a:gd name="connsiteY153" fmla="*/ 2701066 h 9733350"/>
                <a:gd name="connsiteX154" fmla="*/ 9647464 w 14070516"/>
                <a:gd name="connsiteY154" fmla="*/ 2802666 h 9733350"/>
                <a:gd name="connsiteX155" fmla="*/ 9415235 w 14070516"/>
                <a:gd name="connsiteY155" fmla="*/ 2817180 h 9733350"/>
                <a:gd name="connsiteX156" fmla="*/ 9371692 w 14070516"/>
                <a:gd name="connsiteY156" fmla="*/ 2846208 h 9733350"/>
                <a:gd name="connsiteX157" fmla="*/ 9313635 w 14070516"/>
                <a:gd name="connsiteY157" fmla="*/ 2918780 h 9733350"/>
                <a:gd name="connsiteX158" fmla="*/ 9284607 w 14070516"/>
                <a:gd name="connsiteY158" fmla="*/ 2962323 h 9733350"/>
                <a:gd name="connsiteX159" fmla="*/ 9197521 w 14070516"/>
                <a:gd name="connsiteY159" fmla="*/ 3020380 h 9733350"/>
                <a:gd name="connsiteX160" fmla="*/ 9095921 w 14070516"/>
                <a:gd name="connsiteY160" fmla="*/ 3005866 h 9733350"/>
                <a:gd name="connsiteX161" fmla="*/ 9052378 w 14070516"/>
                <a:gd name="connsiteY161" fmla="*/ 2976837 h 9733350"/>
                <a:gd name="connsiteX162" fmla="*/ 8950778 w 14070516"/>
                <a:gd name="connsiteY162" fmla="*/ 2947808 h 9733350"/>
                <a:gd name="connsiteX163" fmla="*/ 8863692 w 14070516"/>
                <a:gd name="connsiteY163" fmla="*/ 2918780 h 9733350"/>
                <a:gd name="connsiteX164" fmla="*/ 8820149 w 14070516"/>
                <a:gd name="connsiteY164" fmla="*/ 2933294 h 9733350"/>
                <a:gd name="connsiteX165" fmla="*/ 8762092 w 14070516"/>
                <a:gd name="connsiteY165" fmla="*/ 3063923 h 9733350"/>
                <a:gd name="connsiteX166" fmla="*/ 8747578 w 14070516"/>
                <a:gd name="connsiteY166" fmla="*/ 3107466 h 9733350"/>
                <a:gd name="connsiteX167" fmla="*/ 8733064 w 14070516"/>
                <a:gd name="connsiteY167" fmla="*/ 3151008 h 9733350"/>
                <a:gd name="connsiteX168" fmla="*/ 8776607 w 14070516"/>
                <a:gd name="connsiteY168" fmla="*/ 3354208 h 9733350"/>
                <a:gd name="connsiteX169" fmla="*/ 8791121 w 14070516"/>
                <a:gd name="connsiteY169" fmla="*/ 3397751 h 9733350"/>
                <a:gd name="connsiteX170" fmla="*/ 8689521 w 14070516"/>
                <a:gd name="connsiteY170" fmla="*/ 3455808 h 9733350"/>
                <a:gd name="connsiteX171" fmla="*/ 8602435 w 14070516"/>
                <a:gd name="connsiteY171" fmla="*/ 3499351 h 9733350"/>
                <a:gd name="connsiteX172" fmla="*/ 8566035 w 14070516"/>
                <a:gd name="connsiteY172" fmla="*/ 3547430 h 9733350"/>
                <a:gd name="connsiteX173" fmla="*/ 8500835 w 14070516"/>
                <a:gd name="connsiteY173" fmla="*/ 3615466 h 9733350"/>
                <a:gd name="connsiteX174" fmla="*/ 8428490 w 14070516"/>
                <a:gd name="connsiteY174" fmla="*/ 3647782 h 9733350"/>
                <a:gd name="connsiteX175" fmla="*/ 8375423 w 14070516"/>
                <a:gd name="connsiteY175" fmla="*/ 3681347 h 9733350"/>
                <a:gd name="connsiteX176" fmla="*/ 8261010 w 14070516"/>
                <a:gd name="connsiteY176" fmla="*/ 3782493 h 9733350"/>
                <a:gd name="connsiteX177" fmla="*/ 8137751 w 14070516"/>
                <a:gd name="connsiteY177" fmla="*/ 3779205 h 9733350"/>
                <a:gd name="connsiteX178" fmla="*/ 7977641 w 14070516"/>
                <a:gd name="connsiteY178" fmla="*/ 3767526 h 9733350"/>
                <a:gd name="connsiteX179" fmla="*/ 7876721 w 14070516"/>
                <a:gd name="connsiteY179" fmla="*/ 3760608 h 9733350"/>
                <a:gd name="connsiteX180" fmla="*/ 7760607 w 14070516"/>
                <a:gd name="connsiteY180" fmla="*/ 3756073 h 9733350"/>
                <a:gd name="connsiteX181" fmla="*/ 7695632 w 14070516"/>
                <a:gd name="connsiteY181" fmla="*/ 3782720 h 9733350"/>
                <a:gd name="connsiteX182" fmla="*/ 7649709 w 14070516"/>
                <a:gd name="connsiteY182" fmla="*/ 3809141 h 9733350"/>
                <a:gd name="connsiteX183" fmla="*/ 7601403 w 14070516"/>
                <a:gd name="connsiteY183" fmla="*/ 3831025 h 9733350"/>
                <a:gd name="connsiteX184" fmla="*/ 7499349 w 14070516"/>
                <a:gd name="connsiteY184" fmla="*/ 3876723 h 9733350"/>
                <a:gd name="connsiteX185" fmla="*/ 7455807 w 14070516"/>
                <a:gd name="connsiteY185" fmla="*/ 3905751 h 9733350"/>
                <a:gd name="connsiteX186" fmla="*/ 7426778 w 14070516"/>
                <a:gd name="connsiteY186" fmla="*/ 3949294 h 9733350"/>
                <a:gd name="connsiteX187" fmla="*/ 7339692 w 14070516"/>
                <a:gd name="connsiteY187" fmla="*/ 3978323 h 9733350"/>
                <a:gd name="connsiteX188" fmla="*/ 7209064 w 14070516"/>
                <a:gd name="connsiteY188" fmla="*/ 4007351 h 9733350"/>
                <a:gd name="connsiteX189" fmla="*/ 7123678 w 14070516"/>
                <a:gd name="connsiteY189" fmla="*/ 3922874 h 9733350"/>
                <a:gd name="connsiteX190" fmla="*/ 7020378 w 14070516"/>
                <a:gd name="connsiteY190" fmla="*/ 3920266 h 9733350"/>
                <a:gd name="connsiteX191" fmla="*/ 6915604 w 14070516"/>
                <a:gd name="connsiteY191" fmla="*/ 3937275 h 9733350"/>
                <a:gd name="connsiteX192" fmla="*/ 6788149 w 14070516"/>
                <a:gd name="connsiteY192" fmla="*/ 3900536 h 9733350"/>
                <a:gd name="connsiteX193" fmla="*/ 6676571 w 14070516"/>
                <a:gd name="connsiteY193" fmla="*/ 3856312 h 9733350"/>
                <a:gd name="connsiteX194" fmla="*/ 6584722 w 14070516"/>
                <a:gd name="connsiteY194" fmla="*/ 3817758 h 9733350"/>
                <a:gd name="connsiteX195" fmla="*/ 6526892 w 14070516"/>
                <a:gd name="connsiteY195" fmla="*/ 3793719 h 9733350"/>
                <a:gd name="connsiteX196" fmla="*/ 6466680 w 14070516"/>
                <a:gd name="connsiteY196" fmla="*/ 3776824 h 9733350"/>
                <a:gd name="connsiteX197" fmla="*/ 6265635 w 14070516"/>
                <a:gd name="connsiteY197" fmla="*/ 3688037 h 9733350"/>
                <a:gd name="connsiteX198" fmla="*/ 6207578 w 14070516"/>
                <a:gd name="connsiteY198" fmla="*/ 3673523 h 9733350"/>
                <a:gd name="connsiteX199" fmla="*/ 5960835 w 14070516"/>
                <a:gd name="connsiteY199" fmla="*/ 3659008 h 9733350"/>
                <a:gd name="connsiteX200" fmla="*/ 5627007 w 14070516"/>
                <a:gd name="connsiteY200" fmla="*/ 3659008 h 9733350"/>
                <a:gd name="connsiteX201" fmla="*/ 5568949 w 14070516"/>
                <a:gd name="connsiteY201" fmla="*/ 3673523 h 9733350"/>
                <a:gd name="connsiteX202" fmla="*/ 5481864 w 14070516"/>
                <a:gd name="connsiteY202" fmla="*/ 3688037 h 9733350"/>
                <a:gd name="connsiteX203" fmla="*/ 5293178 w 14070516"/>
                <a:gd name="connsiteY203" fmla="*/ 3673523 h 9733350"/>
                <a:gd name="connsiteX204" fmla="*/ 5206092 w 14070516"/>
                <a:gd name="connsiteY204" fmla="*/ 3615466 h 9733350"/>
                <a:gd name="connsiteX205" fmla="*/ 5191578 w 14070516"/>
                <a:gd name="connsiteY205" fmla="*/ 3571923 h 9733350"/>
                <a:gd name="connsiteX206" fmla="*/ 5104492 w 14070516"/>
                <a:gd name="connsiteY206" fmla="*/ 3484837 h 9733350"/>
                <a:gd name="connsiteX207" fmla="*/ 5070701 w 14070516"/>
                <a:gd name="connsiteY207" fmla="*/ 3387773 h 9733350"/>
                <a:gd name="connsiteX208" fmla="*/ 5022623 w 14070516"/>
                <a:gd name="connsiteY208" fmla="*/ 3276648 h 9733350"/>
                <a:gd name="connsiteX209" fmla="*/ 5031921 w 14070516"/>
                <a:gd name="connsiteY209" fmla="*/ 3209066 h 9733350"/>
                <a:gd name="connsiteX210" fmla="*/ 4959349 w 14070516"/>
                <a:gd name="connsiteY210" fmla="*/ 3194551 h 9733350"/>
                <a:gd name="connsiteX211" fmla="*/ 4879408 w 14070516"/>
                <a:gd name="connsiteY211" fmla="*/ 3190016 h 9733350"/>
                <a:gd name="connsiteX212" fmla="*/ 4785178 w 14070516"/>
                <a:gd name="connsiteY212" fmla="*/ 3136494 h 9733350"/>
                <a:gd name="connsiteX213" fmla="*/ 4727121 w 14070516"/>
                <a:gd name="connsiteY213" fmla="*/ 3049408 h 9733350"/>
                <a:gd name="connsiteX214" fmla="*/ 4683578 w 14070516"/>
                <a:gd name="connsiteY214" fmla="*/ 3034894 h 9733350"/>
                <a:gd name="connsiteX215" fmla="*/ 4640035 w 14070516"/>
                <a:gd name="connsiteY215" fmla="*/ 3005866 h 9733350"/>
                <a:gd name="connsiteX216" fmla="*/ 4494892 w 14070516"/>
                <a:gd name="connsiteY216" fmla="*/ 2976837 h 9733350"/>
                <a:gd name="connsiteX217" fmla="*/ 4318113 w 14070516"/>
                <a:gd name="connsiteY217" fmla="*/ 2926151 h 9733350"/>
                <a:gd name="connsiteX218" fmla="*/ 4132035 w 14070516"/>
                <a:gd name="connsiteY218" fmla="*/ 2889751 h 9733350"/>
                <a:gd name="connsiteX219" fmla="*/ 4056856 w 14070516"/>
                <a:gd name="connsiteY219" fmla="*/ 2896442 h 9733350"/>
                <a:gd name="connsiteX220" fmla="*/ 3975213 w 14070516"/>
                <a:gd name="connsiteY220" fmla="*/ 2860269 h 9733350"/>
                <a:gd name="connsiteX221" fmla="*/ 3950948 w 14070516"/>
                <a:gd name="connsiteY221" fmla="*/ 2772843 h 9733350"/>
                <a:gd name="connsiteX222" fmla="*/ 4034292 w 14070516"/>
                <a:gd name="connsiteY222" fmla="*/ 2615681 h 9733350"/>
                <a:gd name="connsiteX223" fmla="*/ 4030435 w 14070516"/>
                <a:gd name="connsiteY223" fmla="*/ 2483351 h 9733350"/>
                <a:gd name="connsiteX224" fmla="*/ 3996871 w 14070516"/>
                <a:gd name="connsiteY224" fmla="*/ 2323467 h 9733350"/>
                <a:gd name="connsiteX225" fmla="*/ 3936433 w 14070516"/>
                <a:gd name="connsiteY225" fmla="*/ 2216651 h 9733350"/>
                <a:gd name="connsiteX226" fmla="*/ 3914321 w 14070516"/>
                <a:gd name="connsiteY226" fmla="*/ 2135008 h 9733350"/>
                <a:gd name="connsiteX227" fmla="*/ 3783466 w 14070516"/>
                <a:gd name="connsiteY227" fmla="*/ 1994628 h 9733350"/>
                <a:gd name="connsiteX228" fmla="*/ 3712823 w 14070516"/>
                <a:gd name="connsiteY228" fmla="*/ 1946549 h 9733350"/>
                <a:gd name="connsiteX229" fmla="*/ 3606913 w 14070516"/>
                <a:gd name="connsiteY229" fmla="*/ 1963445 h 9733350"/>
                <a:gd name="connsiteX230" fmla="*/ 3493407 w 14070516"/>
                <a:gd name="connsiteY230" fmla="*/ 1946323 h 9733350"/>
                <a:gd name="connsiteX231" fmla="*/ 3464378 w 14070516"/>
                <a:gd name="connsiteY231" fmla="*/ 1902780 h 9733350"/>
                <a:gd name="connsiteX232" fmla="*/ 3406321 w 14070516"/>
                <a:gd name="connsiteY232" fmla="*/ 1844723 h 9733350"/>
                <a:gd name="connsiteX233" fmla="*/ 3322524 w 14070516"/>
                <a:gd name="connsiteY233" fmla="*/ 1751741 h 9733350"/>
                <a:gd name="connsiteX234" fmla="*/ 3297577 w 14070516"/>
                <a:gd name="connsiteY234" fmla="*/ 1636080 h 9733350"/>
                <a:gd name="connsiteX235" fmla="*/ 3261178 w 14070516"/>
                <a:gd name="connsiteY235" fmla="*/ 1583466 h 9733350"/>
                <a:gd name="connsiteX236" fmla="*/ 3133158 w 14070516"/>
                <a:gd name="connsiteY236" fmla="*/ 1564642 h 9733350"/>
                <a:gd name="connsiteX237" fmla="*/ 3066255 w 14070516"/>
                <a:gd name="connsiteY237" fmla="*/ 1612949 h 9733350"/>
                <a:gd name="connsiteX238" fmla="*/ 3031557 w 14070516"/>
                <a:gd name="connsiteY238" fmla="*/ 1709558 h 9733350"/>
                <a:gd name="connsiteX239" fmla="*/ 3014435 w 14070516"/>
                <a:gd name="connsiteY239" fmla="*/ 1772151 h 9733350"/>
                <a:gd name="connsiteX240" fmla="*/ 2949235 w 14070516"/>
                <a:gd name="connsiteY240" fmla="*/ 1803335 h 9733350"/>
                <a:gd name="connsiteX241" fmla="*/ 2829379 w 14070516"/>
                <a:gd name="connsiteY241" fmla="*/ 1815581 h 9733350"/>
                <a:gd name="connsiteX242" fmla="*/ 2804998 w 14070516"/>
                <a:gd name="connsiteY242" fmla="*/ 1837580 h 9733350"/>
                <a:gd name="connsiteX243" fmla="*/ 2772682 w 14070516"/>
                <a:gd name="connsiteY243" fmla="*/ 1873751 h 9733350"/>
                <a:gd name="connsiteX244" fmla="*/ 2757942 w 14070516"/>
                <a:gd name="connsiteY244" fmla="*/ 1994174 h 9733350"/>
                <a:gd name="connsiteX245" fmla="*/ 2772001 w 14070516"/>
                <a:gd name="connsiteY245" fmla="*/ 2135236 h 9733350"/>
                <a:gd name="connsiteX246" fmla="*/ 2771547 w 14070516"/>
                <a:gd name="connsiteY246" fmla="*/ 2250895 h 9733350"/>
                <a:gd name="connsiteX247" fmla="*/ 2695121 w 14070516"/>
                <a:gd name="connsiteY247" fmla="*/ 2323694 h 9733350"/>
                <a:gd name="connsiteX248" fmla="*/ 2457904 w 14070516"/>
                <a:gd name="connsiteY248" fmla="*/ 2315643 h 9733350"/>
                <a:gd name="connsiteX249" fmla="*/ 2317749 w 14070516"/>
                <a:gd name="connsiteY249" fmla="*/ 2280151 h 9733350"/>
                <a:gd name="connsiteX250" fmla="*/ 2274207 w 14070516"/>
                <a:gd name="connsiteY250" fmla="*/ 2265637 h 9733350"/>
                <a:gd name="connsiteX251" fmla="*/ 2143578 w 14070516"/>
                <a:gd name="connsiteY251" fmla="*/ 2280151 h 9733350"/>
                <a:gd name="connsiteX252" fmla="*/ 2129064 w 14070516"/>
                <a:gd name="connsiteY252" fmla="*/ 2352723 h 9733350"/>
                <a:gd name="connsiteX253" fmla="*/ 2099808 w 14070516"/>
                <a:gd name="connsiteY253" fmla="*/ 2459086 h 9733350"/>
                <a:gd name="connsiteX254" fmla="*/ 2070553 w 14070516"/>
                <a:gd name="connsiteY254" fmla="*/ 2556376 h 9733350"/>
                <a:gd name="connsiteX255" fmla="*/ 2027464 w 14070516"/>
                <a:gd name="connsiteY255" fmla="*/ 2642782 h 9733350"/>
                <a:gd name="connsiteX256" fmla="*/ 2025309 w 14070516"/>
                <a:gd name="connsiteY256" fmla="*/ 2776018 h 9733350"/>
                <a:gd name="connsiteX257" fmla="*/ 2085295 w 14070516"/>
                <a:gd name="connsiteY257" fmla="*/ 2848136 h 9733350"/>
                <a:gd name="connsiteX258" fmla="*/ 2020093 w 14070516"/>
                <a:gd name="connsiteY258" fmla="*/ 2899276 h 9733350"/>
                <a:gd name="connsiteX259" fmla="*/ 1918493 w 14070516"/>
                <a:gd name="connsiteY259" fmla="*/ 2841899 h 9733350"/>
                <a:gd name="connsiteX260" fmla="*/ 1817348 w 14070516"/>
                <a:gd name="connsiteY260" fmla="*/ 2858568 h 9733350"/>
                <a:gd name="connsiteX261" fmla="*/ 1621064 w 14070516"/>
                <a:gd name="connsiteY261" fmla="*/ 2904266 h 9733350"/>
                <a:gd name="connsiteX262" fmla="*/ 1582510 w 14070516"/>
                <a:gd name="connsiteY262" fmla="*/ 2928758 h 9733350"/>
                <a:gd name="connsiteX263" fmla="*/ 1512773 w 14070516"/>
                <a:gd name="connsiteY263" fmla="*/ 2950643 h 9733350"/>
                <a:gd name="connsiteX264" fmla="*/ 1517309 w 14070516"/>
                <a:gd name="connsiteY264" fmla="*/ 3008473 h 9733350"/>
                <a:gd name="connsiteX265" fmla="*/ 1549173 w 14070516"/>
                <a:gd name="connsiteY265" fmla="*/ 3102476 h 9733350"/>
                <a:gd name="connsiteX266" fmla="*/ 1592716 w 14070516"/>
                <a:gd name="connsiteY266" fmla="*/ 3186726 h 9733350"/>
                <a:gd name="connsiteX267" fmla="*/ 1641135 w 14070516"/>
                <a:gd name="connsiteY267" fmla="*/ 3375300 h 9733350"/>
                <a:gd name="connsiteX268" fmla="*/ 1679235 w 14070516"/>
                <a:gd name="connsiteY268" fmla="*/ 3511031 h 9733350"/>
                <a:gd name="connsiteX269" fmla="*/ 1611766 w 14070516"/>
                <a:gd name="connsiteY269" fmla="*/ 3571696 h 9733350"/>
                <a:gd name="connsiteX270" fmla="*/ 1603941 w 14070516"/>
                <a:gd name="connsiteY270" fmla="*/ 3624537 h 9733350"/>
                <a:gd name="connsiteX271" fmla="*/ 1562554 w 14070516"/>
                <a:gd name="connsiteY271" fmla="*/ 3672956 h 9733350"/>
                <a:gd name="connsiteX272" fmla="*/ 1524454 w 14070516"/>
                <a:gd name="connsiteY272" fmla="*/ 3749156 h 9733350"/>
                <a:gd name="connsiteX273" fmla="*/ 1548492 w 14070516"/>
                <a:gd name="connsiteY273" fmla="*/ 3847694 h 9733350"/>
                <a:gd name="connsiteX274" fmla="*/ 1504949 w 14070516"/>
                <a:gd name="connsiteY274" fmla="*/ 3862208 h 9733350"/>
                <a:gd name="connsiteX275" fmla="*/ 1446892 w 14070516"/>
                <a:gd name="connsiteY275" fmla="*/ 3876723 h 9733350"/>
                <a:gd name="connsiteX276" fmla="*/ 1427615 w 14070516"/>
                <a:gd name="connsiteY276" fmla="*/ 3908360 h 9733350"/>
                <a:gd name="connsiteX277" fmla="*/ 1374548 w 14070516"/>
                <a:gd name="connsiteY277" fmla="*/ 3935233 h 9733350"/>
                <a:gd name="connsiteX278" fmla="*/ 1333386 w 14070516"/>
                <a:gd name="connsiteY278" fmla="*/ 3976168 h 9733350"/>
                <a:gd name="connsiteX279" fmla="*/ 1200149 w 14070516"/>
                <a:gd name="connsiteY279" fmla="*/ 4036380 h 9733350"/>
                <a:gd name="connsiteX280" fmla="*/ 1132114 w 14070516"/>
                <a:gd name="connsiteY280" fmla="*/ 4084458 h 9733350"/>
                <a:gd name="connsiteX281" fmla="*/ 1102858 w 14070516"/>
                <a:gd name="connsiteY281" fmla="*/ 4115642 h 9733350"/>
                <a:gd name="connsiteX282" fmla="*/ 1052398 w 14070516"/>
                <a:gd name="connsiteY282" fmla="*/ 4149660 h 9733350"/>
                <a:gd name="connsiteX283" fmla="*/ 996269 w 14070516"/>
                <a:gd name="connsiteY283" fmla="*/ 4178914 h 9733350"/>
                <a:gd name="connsiteX284" fmla="*/ 870857 w 14070516"/>
                <a:gd name="connsiteY284" fmla="*/ 4198645 h 9733350"/>
                <a:gd name="connsiteX285" fmla="*/ 759958 w 14070516"/>
                <a:gd name="connsiteY285" fmla="*/ 4199552 h 9733350"/>
                <a:gd name="connsiteX286" fmla="*/ 716642 w 14070516"/>
                <a:gd name="connsiteY286" fmla="*/ 4302854 h 9733350"/>
                <a:gd name="connsiteX287" fmla="*/ 648607 w 14070516"/>
                <a:gd name="connsiteY287" fmla="*/ 4384723 h 9733350"/>
                <a:gd name="connsiteX288" fmla="*/ 561521 w 14070516"/>
                <a:gd name="connsiteY288" fmla="*/ 4428266 h 9733350"/>
                <a:gd name="connsiteX289" fmla="*/ 474435 w 14070516"/>
                <a:gd name="connsiteY289" fmla="*/ 4413751 h 9733350"/>
                <a:gd name="connsiteX290" fmla="*/ 459921 w 14070516"/>
                <a:gd name="connsiteY290" fmla="*/ 4370208 h 9733350"/>
                <a:gd name="connsiteX291" fmla="*/ 416378 w 14070516"/>
                <a:gd name="connsiteY291" fmla="*/ 4341180 h 9733350"/>
                <a:gd name="connsiteX292" fmla="*/ 358321 w 14070516"/>
                <a:gd name="connsiteY292" fmla="*/ 4355694 h 9733350"/>
                <a:gd name="connsiteX293" fmla="*/ 300264 w 14070516"/>
                <a:gd name="connsiteY293" fmla="*/ 4399237 h 9733350"/>
                <a:gd name="connsiteX294" fmla="*/ 169635 w 14070516"/>
                <a:gd name="connsiteY294" fmla="*/ 4471808 h 9733350"/>
                <a:gd name="connsiteX295" fmla="*/ 103980 w 14070516"/>
                <a:gd name="connsiteY295" fmla="*/ 4546761 h 9733350"/>
                <a:gd name="connsiteX296" fmla="*/ 72571 w 14070516"/>
                <a:gd name="connsiteY296" fmla="*/ 4638610 h 9733350"/>
                <a:gd name="connsiteX297" fmla="*/ 453 w 14070516"/>
                <a:gd name="connsiteY297" fmla="*/ 4711181 h 9733350"/>
                <a:gd name="connsiteX298" fmla="*/ 52840 w 14070516"/>
                <a:gd name="connsiteY298" fmla="*/ 4780237 h 9733350"/>
                <a:gd name="connsiteX299" fmla="*/ 53521 w 14070516"/>
                <a:gd name="connsiteY299" fmla="*/ 4849180 h 9733350"/>
                <a:gd name="connsiteX300" fmla="*/ 111578 w 14070516"/>
                <a:gd name="connsiteY300" fmla="*/ 4863694 h 9733350"/>
                <a:gd name="connsiteX301" fmla="*/ 155121 w 14070516"/>
                <a:gd name="connsiteY301" fmla="*/ 4878208 h 9733350"/>
                <a:gd name="connsiteX302" fmla="*/ 256721 w 14070516"/>
                <a:gd name="connsiteY302" fmla="*/ 4979808 h 9733350"/>
                <a:gd name="connsiteX303" fmla="*/ 319086 w 14070516"/>
                <a:gd name="connsiteY303" fmla="*/ 5093542 h 9733350"/>
                <a:gd name="connsiteX304" fmla="*/ 304572 w 14070516"/>
                <a:gd name="connsiteY304" fmla="*/ 5289598 h 9733350"/>
                <a:gd name="connsiteX305" fmla="*/ 242207 w 14070516"/>
                <a:gd name="connsiteY305" fmla="*/ 5386208 h 9733350"/>
                <a:gd name="connsiteX306" fmla="*/ 300264 w 14070516"/>
                <a:gd name="connsiteY306" fmla="*/ 5415237 h 9733350"/>
                <a:gd name="connsiteX307" fmla="*/ 358321 w 14070516"/>
                <a:gd name="connsiteY307" fmla="*/ 5429751 h 9733350"/>
                <a:gd name="connsiteX308" fmla="*/ 401864 w 14070516"/>
                <a:gd name="connsiteY308" fmla="*/ 5458780 h 9733350"/>
                <a:gd name="connsiteX309" fmla="*/ 445407 w 14070516"/>
                <a:gd name="connsiteY309" fmla="*/ 5473294 h 9733350"/>
                <a:gd name="connsiteX310" fmla="*/ 567985 w 14070516"/>
                <a:gd name="connsiteY310" fmla="*/ 5517518 h 9733350"/>
                <a:gd name="connsiteX311" fmla="*/ 573201 w 14070516"/>
                <a:gd name="connsiteY311" fmla="*/ 5642703 h 9733350"/>
                <a:gd name="connsiteX312" fmla="*/ 587715 w 14070516"/>
                <a:gd name="connsiteY312" fmla="*/ 5734551 h 9733350"/>
                <a:gd name="connsiteX313" fmla="*/ 715282 w 14070516"/>
                <a:gd name="connsiteY313" fmla="*/ 5706656 h 9733350"/>
                <a:gd name="connsiteX314" fmla="*/ 754742 w 14070516"/>
                <a:gd name="connsiteY314" fmla="*/ 5759725 h 9733350"/>
                <a:gd name="connsiteX315" fmla="*/ 822778 w 14070516"/>
                <a:gd name="connsiteY315" fmla="*/ 5807123 h 9733350"/>
                <a:gd name="connsiteX316" fmla="*/ 982435 w 14070516"/>
                <a:gd name="connsiteY316" fmla="*/ 5821637 h 9733350"/>
                <a:gd name="connsiteX317" fmla="*/ 1061470 w 14070516"/>
                <a:gd name="connsiteY317" fmla="*/ 5851119 h 9733350"/>
                <a:gd name="connsiteX318" fmla="*/ 1064304 w 14070516"/>
                <a:gd name="connsiteY318" fmla="*/ 5920856 h 9733350"/>
                <a:gd name="connsiteX319" fmla="*/ 1069295 w 14070516"/>
                <a:gd name="connsiteY319" fmla="*/ 6020074 h 9733350"/>
                <a:gd name="connsiteX320" fmla="*/ 1156607 w 14070516"/>
                <a:gd name="connsiteY320" fmla="*/ 6082894 h 9733350"/>
                <a:gd name="connsiteX321" fmla="*/ 1214890 w 14070516"/>
                <a:gd name="connsiteY321" fmla="*/ 6111356 h 9733350"/>
                <a:gd name="connsiteX322" fmla="*/ 1229178 w 14070516"/>
                <a:gd name="connsiteY322" fmla="*/ 6184494 h 9733350"/>
                <a:gd name="connsiteX323" fmla="*/ 1185635 w 14070516"/>
                <a:gd name="connsiteY323" fmla="*/ 6213523 h 9733350"/>
                <a:gd name="connsiteX324" fmla="*/ 1207520 w 14070516"/>
                <a:gd name="connsiteY324" fmla="*/ 6383612 h 9733350"/>
                <a:gd name="connsiteX325" fmla="*/ 1265123 w 14070516"/>
                <a:gd name="connsiteY325" fmla="*/ 6472398 h 9733350"/>
                <a:gd name="connsiteX326" fmla="*/ 1313203 w 14070516"/>
                <a:gd name="connsiteY326" fmla="*/ 6564247 h 9733350"/>
                <a:gd name="connsiteX327" fmla="*/ 1265350 w 14070516"/>
                <a:gd name="connsiteY327" fmla="*/ 6646343 h 9733350"/>
                <a:gd name="connsiteX328" fmla="*/ 1163977 w 14070516"/>
                <a:gd name="connsiteY328" fmla="*/ 6605862 h 9733350"/>
                <a:gd name="connsiteX329" fmla="*/ 1142092 w 14070516"/>
                <a:gd name="connsiteY329" fmla="*/ 6677980 h 9733350"/>
                <a:gd name="connsiteX330" fmla="*/ 1176790 w 14070516"/>
                <a:gd name="connsiteY330" fmla="*/ 6763818 h 9733350"/>
                <a:gd name="connsiteX331" fmla="*/ 1173729 w 14070516"/>
                <a:gd name="connsiteY331" fmla="*/ 6866438 h 9733350"/>
                <a:gd name="connsiteX332" fmla="*/ 1188697 w 14070516"/>
                <a:gd name="connsiteY332" fmla="*/ 6950463 h 9733350"/>
                <a:gd name="connsiteX333" fmla="*/ 1248909 w 14070516"/>
                <a:gd name="connsiteY333" fmla="*/ 7016798 h 9733350"/>
                <a:gd name="connsiteX334" fmla="*/ 1405503 w 14070516"/>
                <a:gd name="connsiteY334" fmla="*/ 7099348 h 9733350"/>
                <a:gd name="connsiteX335" fmla="*/ 1487827 w 14070516"/>
                <a:gd name="connsiteY335" fmla="*/ 7152416 h 9733350"/>
                <a:gd name="connsiteX336" fmla="*/ 1569470 w 14070516"/>
                <a:gd name="connsiteY336" fmla="*/ 7207864 h 9733350"/>
                <a:gd name="connsiteX337" fmla="*/ 1650092 w 14070516"/>
                <a:gd name="connsiteY337" fmla="*/ 7258551 h 9733350"/>
                <a:gd name="connsiteX338" fmla="*/ 1693635 w 14070516"/>
                <a:gd name="connsiteY338" fmla="*/ 7273066 h 9733350"/>
                <a:gd name="connsiteX339" fmla="*/ 1780721 w 14070516"/>
                <a:gd name="connsiteY339" fmla="*/ 7316608 h 9733350"/>
                <a:gd name="connsiteX340" fmla="*/ 1853292 w 14070516"/>
                <a:gd name="connsiteY340" fmla="*/ 7244037 h 9733350"/>
                <a:gd name="connsiteX341" fmla="*/ 1968726 w 14070516"/>
                <a:gd name="connsiteY341" fmla="*/ 7246645 h 9733350"/>
                <a:gd name="connsiteX342" fmla="*/ 1995827 w 14070516"/>
                <a:gd name="connsiteY342" fmla="*/ 7314681 h 9733350"/>
                <a:gd name="connsiteX343" fmla="*/ 2082914 w 14070516"/>
                <a:gd name="connsiteY343" fmla="*/ 7343710 h 9733350"/>
                <a:gd name="connsiteX344" fmla="*/ 2172607 w 14070516"/>
                <a:gd name="connsiteY344" fmla="*/ 7384644 h 9733350"/>
                <a:gd name="connsiteX345" fmla="*/ 2224540 w 14070516"/>
                <a:gd name="connsiteY345" fmla="*/ 7418662 h 9733350"/>
                <a:gd name="connsiteX346" fmla="*/ 2249714 w 14070516"/>
                <a:gd name="connsiteY346" fmla="*/ 7435785 h 9733350"/>
                <a:gd name="connsiteX347" fmla="*/ 2262301 w 14070516"/>
                <a:gd name="connsiteY347" fmla="*/ 7467421 h 9733350"/>
                <a:gd name="connsiteX348" fmla="*/ 2298359 w 14070516"/>
                <a:gd name="connsiteY348" fmla="*/ 7497243 h 9733350"/>
                <a:gd name="connsiteX349" fmla="*/ 2324893 w 14070516"/>
                <a:gd name="connsiteY349" fmla="*/ 7512892 h 9733350"/>
                <a:gd name="connsiteX350" fmla="*/ 2450986 w 14070516"/>
                <a:gd name="connsiteY350" fmla="*/ 7491687 h 9733350"/>
                <a:gd name="connsiteX351" fmla="*/ 2482623 w 14070516"/>
                <a:gd name="connsiteY351" fmla="*/ 7614037 h 9733350"/>
                <a:gd name="connsiteX352" fmla="*/ 2535464 w 14070516"/>
                <a:gd name="connsiteY352" fmla="*/ 7650437 h 9733350"/>
                <a:gd name="connsiteX353" fmla="*/ 2622549 w 14070516"/>
                <a:gd name="connsiteY353" fmla="*/ 7679466 h 9733350"/>
                <a:gd name="connsiteX354" fmla="*/ 2682760 w 14070516"/>
                <a:gd name="connsiteY354" fmla="*/ 7737069 h 9733350"/>
                <a:gd name="connsiteX355" fmla="*/ 2791278 w 14070516"/>
                <a:gd name="connsiteY355" fmla="*/ 7739905 h 9733350"/>
                <a:gd name="connsiteX356" fmla="*/ 2847408 w 14070516"/>
                <a:gd name="connsiteY356" fmla="*/ 7809868 h 9733350"/>
                <a:gd name="connsiteX357" fmla="*/ 2927349 w 14070516"/>
                <a:gd name="connsiteY357" fmla="*/ 7802950 h 9733350"/>
                <a:gd name="connsiteX358" fmla="*/ 3007065 w 14070516"/>
                <a:gd name="connsiteY358" fmla="*/ 7834133 h 9733350"/>
                <a:gd name="connsiteX359" fmla="*/ 3145064 w 14070516"/>
                <a:gd name="connsiteY359" fmla="*/ 7839123 h 9733350"/>
                <a:gd name="connsiteX360" fmla="*/ 3254035 w 14070516"/>
                <a:gd name="connsiteY360" fmla="*/ 7877223 h 9733350"/>
                <a:gd name="connsiteX361" fmla="*/ 3367314 w 14070516"/>
                <a:gd name="connsiteY361" fmla="*/ 7838669 h 9733350"/>
                <a:gd name="connsiteX362" fmla="*/ 3456780 w 14070516"/>
                <a:gd name="connsiteY362" fmla="*/ 7815311 h 9733350"/>
                <a:gd name="connsiteX363" fmla="*/ 3480820 w 14070516"/>
                <a:gd name="connsiteY363" fmla="*/ 7873367 h 9733350"/>
                <a:gd name="connsiteX364" fmla="*/ 3490571 w 14070516"/>
                <a:gd name="connsiteY364" fmla="*/ 7919292 h 9733350"/>
                <a:gd name="connsiteX365" fmla="*/ 3512229 w 14070516"/>
                <a:gd name="connsiteY365" fmla="*/ 7977348 h 9733350"/>
                <a:gd name="connsiteX366" fmla="*/ 3546247 w 14070516"/>
                <a:gd name="connsiteY366" fmla="*/ 8018283 h 9733350"/>
                <a:gd name="connsiteX367" fmla="*/ 3609521 w 14070516"/>
                <a:gd name="connsiteY367" fmla="*/ 8013294 h 9733350"/>
                <a:gd name="connsiteX368" fmla="*/ 3624035 w 14070516"/>
                <a:gd name="connsiteY368" fmla="*/ 7897180 h 9733350"/>
                <a:gd name="connsiteX369" fmla="*/ 3703977 w 14070516"/>
                <a:gd name="connsiteY369" fmla="*/ 7829825 h 9733350"/>
                <a:gd name="connsiteX370" fmla="*/ 3747973 w 14070516"/>
                <a:gd name="connsiteY370" fmla="*/ 7782426 h 9733350"/>
                <a:gd name="connsiteX371" fmla="*/ 3882004 w 14070516"/>
                <a:gd name="connsiteY371" fmla="*/ 7837422 h 9733350"/>
                <a:gd name="connsiteX372" fmla="*/ 4030435 w 14070516"/>
                <a:gd name="connsiteY372" fmla="*/ 7868151 h 9733350"/>
                <a:gd name="connsiteX373" fmla="*/ 4110377 w 14070516"/>
                <a:gd name="connsiteY373" fmla="*/ 7830051 h 9733350"/>
                <a:gd name="connsiteX374" fmla="*/ 4146323 w 14070516"/>
                <a:gd name="connsiteY374" fmla="*/ 7916683 h 9733350"/>
                <a:gd name="connsiteX375" fmla="*/ 4196555 w 14070516"/>
                <a:gd name="connsiteY375" fmla="*/ 7957845 h 9733350"/>
                <a:gd name="connsiteX376" fmla="*/ 4261757 w 14070516"/>
                <a:gd name="connsiteY376" fmla="*/ 8023500 h 9733350"/>
                <a:gd name="connsiteX377" fmla="*/ 4252685 w 14070516"/>
                <a:gd name="connsiteY377" fmla="*/ 8088474 h 9733350"/>
                <a:gd name="connsiteX378" fmla="*/ 4277178 w 14070516"/>
                <a:gd name="connsiteY378" fmla="*/ 8143923 h 9733350"/>
                <a:gd name="connsiteX379" fmla="*/ 4436835 w 14070516"/>
                <a:gd name="connsiteY379" fmla="*/ 8114894 h 9733350"/>
                <a:gd name="connsiteX380" fmla="*/ 4565310 w 14070516"/>
                <a:gd name="connsiteY380" fmla="*/ 8074186 h 9733350"/>
                <a:gd name="connsiteX381" fmla="*/ 4639128 w 14070516"/>
                <a:gd name="connsiteY381" fmla="*/ 8078268 h 9733350"/>
                <a:gd name="connsiteX382" fmla="*/ 4712607 w 14070516"/>
                <a:gd name="connsiteY382" fmla="*/ 8042323 h 9733350"/>
                <a:gd name="connsiteX383" fmla="*/ 4741635 w 14070516"/>
                <a:gd name="connsiteY383" fmla="*/ 7998780 h 9733350"/>
                <a:gd name="connsiteX384" fmla="*/ 4756149 w 14070516"/>
                <a:gd name="connsiteY384" fmla="*/ 7955237 h 9733350"/>
                <a:gd name="connsiteX385" fmla="*/ 4843235 w 14070516"/>
                <a:gd name="connsiteY385" fmla="*/ 7926208 h 9733350"/>
                <a:gd name="connsiteX386" fmla="*/ 4877480 w 14070516"/>
                <a:gd name="connsiteY386" fmla="*/ 7899788 h 9733350"/>
                <a:gd name="connsiteX387" fmla="*/ 4933609 w 14070516"/>
                <a:gd name="connsiteY387" fmla="*/ 7870760 h 9733350"/>
                <a:gd name="connsiteX388" fmla="*/ 4986224 w 14070516"/>
                <a:gd name="connsiteY388" fmla="*/ 7834360 h 9733350"/>
                <a:gd name="connsiteX389" fmla="*/ 5104492 w 14070516"/>
                <a:gd name="connsiteY389" fmla="*/ 7762242 h 9733350"/>
                <a:gd name="connsiteX390" fmla="*/ 5249635 w 14070516"/>
                <a:gd name="connsiteY390" fmla="*/ 7810094 h 9733350"/>
                <a:gd name="connsiteX391" fmla="*/ 5336721 w 14070516"/>
                <a:gd name="connsiteY391" fmla="*/ 7868151 h 9733350"/>
                <a:gd name="connsiteX392" fmla="*/ 5423807 w 14070516"/>
                <a:gd name="connsiteY392" fmla="*/ 7853637 h 9733350"/>
                <a:gd name="connsiteX393" fmla="*/ 5467349 w 14070516"/>
                <a:gd name="connsiteY393" fmla="*/ 7824608 h 9733350"/>
                <a:gd name="connsiteX394" fmla="*/ 5553754 w 14070516"/>
                <a:gd name="connsiteY394" fmla="*/ 7707700 h 9733350"/>
                <a:gd name="connsiteX395" fmla="*/ 5602741 w 14070516"/>
                <a:gd name="connsiteY395" fmla="*/ 7784127 h 9733350"/>
                <a:gd name="connsiteX396" fmla="*/ 5641521 w 14070516"/>
                <a:gd name="connsiteY396" fmla="*/ 7839123 h 9733350"/>
                <a:gd name="connsiteX397" fmla="*/ 5656035 w 14070516"/>
                <a:gd name="connsiteY397" fmla="*/ 7882666 h 9733350"/>
                <a:gd name="connsiteX398" fmla="*/ 5745276 w 14070516"/>
                <a:gd name="connsiteY398" fmla="*/ 7945712 h 9733350"/>
                <a:gd name="connsiteX399" fmla="*/ 5770222 w 14070516"/>
                <a:gd name="connsiteY399" fmla="*/ 7985400 h 9733350"/>
                <a:gd name="connsiteX400" fmla="*/ 5766480 w 14070516"/>
                <a:gd name="connsiteY400" fmla="*/ 8064435 h 9733350"/>
                <a:gd name="connsiteX401" fmla="*/ 5771016 w 14070516"/>
                <a:gd name="connsiteY401" fmla="*/ 8127026 h 9733350"/>
                <a:gd name="connsiteX402" fmla="*/ 5778386 w 14070516"/>
                <a:gd name="connsiteY402" fmla="*/ 8206742 h 9733350"/>
                <a:gd name="connsiteX403" fmla="*/ 5776458 w 14070516"/>
                <a:gd name="connsiteY403" fmla="*/ 8296210 h 9733350"/>
                <a:gd name="connsiteX404" fmla="*/ 5730989 w 14070516"/>
                <a:gd name="connsiteY404" fmla="*/ 8373317 h 9733350"/>
                <a:gd name="connsiteX405" fmla="*/ 5641521 w 14070516"/>
                <a:gd name="connsiteY405" fmla="*/ 8419694 h 9733350"/>
                <a:gd name="connsiteX406" fmla="*/ 5612492 w 14070516"/>
                <a:gd name="connsiteY406" fmla="*/ 8463237 h 9733350"/>
                <a:gd name="connsiteX407" fmla="*/ 5597978 w 14070516"/>
                <a:gd name="connsiteY407" fmla="*/ 8506780 h 9733350"/>
                <a:gd name="connsiteX408" fmla="*/ 5510892 w 14070516"/>
                <a:gd name="connsiteY408" fmla="*/ 8593866 h 9733350"/>
                <a:gd name="connsiteX409" fmla="*/ 5496378 w 14070516"/>
                <a:gd name="connsiteY409" fmla="*/ 8637408 h 9733350"/>
                <a:gd name="connsiteX410" fmla="*/ 5558744 w 14070516"/>
                <a:gd name="connsiteY410" fmla="*/ 8763501 h 9733350"/>
                <a:gd name="connsiteX411" fmla="*/ 5516109 w 14070516"/>
                <a:gd name="connsiteY411" fmla="*/ 8857277 h 9733350"/>
                <a:gd name="connsiteX412" fmla="*/ 5658303 w 14070516"/>
                <a:gd name="connsiteY412" fmla="*/ 8835506 h 9733350"/>
                <a:gd name="connsiteX413" fmla="*/ 5750491 w 14070516"/>
                <a:gd name="connsiteY413" fmla="*/ 8809426 h 9733350"/>
                <a:gd name="connsiteX414" fmla="*/ 5815692 w 14070516"/>
                <a:gd name="connsiteY414" fmla="*/ 8795591 h 9733350"/>
                <a:gd name="connsiteX415" fmla="*/ 5787798 w 14070516"/>
                <a:gd name="connsiteY415" fmla="*/ 8867482 h 9733350"/>
                <a:gd name="connsiteX416" fmla="*/ 5786890 w 14070516"/>
                <a:gd name="connsiteY416" fmla="*/ 8898666 h 9733350"/>
                <a:gd name="connsiteX417" fmla="*/ 5786664 w 14070516"/>
                <a:gd name="connsiteY417" fmla="*/ 8942208 h 9733350"/>
                <a:gd name="connsiteX418" fmla="*/ 5815692 w 14070516"/>
                <a:gd name="connsiteY418" fmla="*/ 9029294 h 9733350"/>
                <a:gd name="connsiteX419" fmla="*/ 5868760 w 14070516"/>
                <a:gd name="connsiteY419" fmla="*/ 9075899 h 9733350"/>
                <a:gd name="connsiteX420" fmla="*/ 5921828 w 14070516"/>
                <a:gd name="connsiteY420" fmla="*/ 9109463 h 9733350"/>
                <a:gd name="connsiteX421" fmla="*/ 5946321 w 14070516"/>
                <a:gd name="connsiteY421" fmla="*/ 9159923 h 9733350"/>
                <a:gd name="connsiteX422" fmla="*/ 5902778 w 14070516"/>
                <a:gd name="connsiteY422" fmla="*/ 9261523 h 9733350"/>
                <a:gd name="connsiteX423" fmla="*/ 6062435 w 14070516"/>
                <a:gd name="connsiteY423" fmla="*/ 9348608 h 9733350"/>
                <a:gd name="connsiteX424" fmla="*/ 6076949 w 14070516"/>
                <a:gd name="connsiteY424" fmla="*/ 9392151 h 9733350"/>
                <a:gd name="connsiteX425" fmla="*/ 6105978 w 14070516"/>
                <a:gd name="connsiteY425" fmla="*/ 9435694 h 9733350"/>
                <a:gd name="connsiteX426" fmla="*/ 6172653 w 14070516"/>
                <a:gd name="connsiteY426" fmla="*/ 9466537 h 9733350"/>
                <a:gd name="connsiteX427" fmla="*/ 6308384 w 14070516"/>
                <a:gd name="connsiteY427" fmla="*/ 9402243 h 9733350"/>
                <a:gd name="connsiteX428" fmla="*/ 6338207 w 14070516"/>
                <a:gd name="connsiteY428" fmla="*/ 9435694 h 9733350"/>
                <a:gd name="connsiteX429" fmla="*/ 6352721 w 14070516"/>
                <a:gd name="connsiteY429" fmla="*/ 9479237 h 9733350"/>
                <a:gd name="connsiteX430" fmla="*/ 6386739 w 14070516"/>
                <a:gd name="connsiteY430" fmla="*/ 9522326 h 9733350"/>
                <a:gd name="connsiteX431" fmla="*/ 6444569 w 14070516"/>
                <a:gd name="connsiteY431" fmla="*/ 9551355 h 9733350"/>
                <a:gd name="connsiteX432" fmla="*/ 6469061 w 14070516"/>
                <a:gd name="connsiteY432" fmla="*/ 9505885 h 9733350"/>
                <a:gd name="connsiteX433" fmla="*/ 6468835 w 14070516"/>
                <a:gd name="connsiteY433" fmla="*/ 9377637 h 9733350"/>
                <a:gd name="connsiteX434" fmla="*/ 6439807 w 14070516"/>
                <a:gd name="connsiteY434" fmla="*/ 9276037 h 9733350"/>
                <a:gd name="connsiteX435" fmla="*/ 6483349 w 14070516"/>
                <a:gd name="connsiteY435" fmla="*/ 9232494 h 9733350"/>
                <a:gd name="connsiteX436" fmla="*/ 6526892 w 14070516"/>
                <a:gd name="connsiteY436" fmla="*/ 9217980 h 9733350"/>
                <a:gd name="connsiteX437" fmla="*/ 6596516 w 14070516"/>
                <a:gd name="connsiteY437" fmla="*/ 9221268 h 9733350"/>
                <a:gd name="connsiteX438" fmla="*/ 6675097 w 14070516"/>
                <a:gd name="connsiteY438" fmla="*/ 9164118 h 9733350"/>
                <a:gd name="connsiteX439" fmla="*/ 6776243 w 14070516"/>
                <a:gd name="connsiteY439" fmla="*/ 9220135 h 9733350"/>
                <a:gd name="connsiteX440" fmla="*/ 6802664 w 14070516"/>
                <a:gd name="connsiteY440" fmla="*/ 9159923 h 9733350"/>
                <a:gd name="connsiteX441" fmla="*/ 6867638 w 14070516"/>
                <a:gd name="connsiteY441" fmla="*/ 9177045 h 9733350"/>
                <a:gd name="connsiteX442" fmla="*/ 6909027 w 14070516"/>
                <a:gd name="connsiteY442" fmla="*/ 9201311 h 9733350"/>
                <a:gd name="connsiteX443" fmla="*/ 6991349 w 14070516"/>
                <a:gd name="connsiteY443" fmla="*/ 9203466 h 9733350"/>
                <a:gd name="connsiteX444" fmla="*/ 7063921 w 14070516"/>
                <a:gd name="connsiteY444" fmla="*/ 9116380 h 9733350"/>
                <a:gd name="connsiteX445" fmla="*/ 7141028 w 14070516"/>
                <a:gd name="connsiteY445" fmla="*/ 9135204 h 9733350"/>
                <a:gd name="connsiteX446" fmla="*/ 7209064 w 14070516"/>
                <a:gd name="connsiteY446" fmla="*/ 9072837 h 9733350"/>
                <a:gd name="connsiteX447" fmla="*/ 7235939 w 14070516"/>
                <a:gd name="connsiteY447" fmla="*/ 9044036 h 9733350"/>
                <a:gd name="connsiteX448" fmla="*/ 7275172 w 14070516"/>
                <a:gd name="connsiteY448" fmla="*/ 9018862 h 9733350"/>
                <a:gd name="connsiteX449" fmla="*/ 7310436 w 14070516"/>
                <a:gd name="connsiteY449" fmla="*/ 9059004 h 9733350"/>
                <a:gd name="connsiteX450" fmla="*/ 7346609 w 14070516"/>
                <a:gd name="connsiteY450" fmla="*/ 9104927 h 9733350"/>
                <a:gd name="connsiteX451" fmla="*/ 7382328 w 14070516"/>
                <a:gd name="connsiteY451" fmla="*/ 9154593 h 9733350"/>
                <a:gd name="connsiteX452" fmla="*/ 7499349 w 14070516"/>
                <a:gd name="connsiteY452" fmla="*/ 9159923 h 9733350"/>
                <a:gd name="connsiteX453" fmla="*/ 7586435 w 14070516"/>
                <a:gd name="connsiteY453" fmla="*/ 9174437 h 9733350"/>
                <a:gd name="connsiteX454" fmla="*/ 7600949 w 14070516"/>
                <a:gd name="connsiteY454" fmla="*/ 9348608 h 9733350"/>
                <a:gd name="connsiteX455" fmla="*/ 7673521 w 14070516"/>
                <a:gd name="connsiteY455" fmla="*/ 9363123 h 9733350"/>
                <a:gd name="connsiteX456" fmla="*/ 7760607 w 14070516"/>
                <a:gd name="connsiteY456" fmla="*/ 9392151 h 9733350"/>
                <a:gd name="connsiteX457" fmla="*/ 7847692 w 14070516"/>
                <a:gd name="connsiteY457" fmla="*/ 9421180 h 9733350"/>
                <a:gd name="connsiteX458" fmla="*/ 7891235 w 14070516"/>
                <a:gd name="connsiteY458" fmla="*/ 9435694 h 9733350"/>
                <a:gd name="connsiteX459" fmla="*/ 7934778 w 14070516"/>
                <a:gd name="connsiteY459" fmla="*/ 9392151 h 9733350"/>
                <a:gd name="connsiteX460" fmla="*/ 7978321 w 14070516"/>
                <a:gd name="connsiteY460" fmla="*/ 9377637 h 9733350"/>
                <a:gd name="connsiteX461" fmla="*/ 8001453 w 14070516"/>
                <a:gd name="connsiteY461" fmla="*/ 9342712 h 9733350"/>
                <a:gd name="connsiteX462" fmla="*/ 8044315 w 14070516"/>
                <a:gd name="connsiteY462" fmla="*/ 9330806 h 9733350"/>
                <a:gd name="connsiteX463" fmla="*/ 8103847 w 14070516"/>
                <a:gd name="connsiteY463" fmla="*/ 9392719 h 9733350"/>
                <a:gd name="connsiteX464" fmla="*/ 8207942 w 14070516"/>
                <a:gd name="connsiteY464" fmla="*/ 9432632 h 9733350"/>
                <a:gd name="connsiteX465" fmla="*/ 8253866 w 14070516"/>
                <a:gd name="connsiteY465" fmla="*/ 9387956 h 9733350"/>
                <a:gd name="connsiteX466" fmla="*/ 8294347 w 14070516"/>
                <a:gd name="connsiteY466" fmla="*/ 9397141 h 9733350"/>
                <a:gd name="connsiteX467" fmla="*/ 8337890 w 14070516"/>
                <a:gd name="connsiteY467" fmla="*/ 9433540 h 9733350"/>
                <a:gd name="connsiteX468" fmla="*/ 8356259 w 14070516"/>
                <a:gd name="connsiteY468" fmla="*/ 9480825 h 9733350"/>
                <a:gd name="connsiteX469" fmla="*/ 8333808 w 14070516"/>
                <a:gd name="connsiteY469" fmla="*/ 9514956 h 9733350"/>
                <a:gd name="connsiteX470" fmla="*/ 8315778 w 14070516"/>
                <a:gd name="connsiteY470" fmla="*/ 9599887 h 9733350"/>
                <a:gd name="connsiteX471" fmla="*/ 8348095 w 14070516"/>
                <a:gd name="connsiteY471" fmla="*/ 9680736 h 9733350"/>
                <a:gd name="connsiteX472" fmla="*/ 8389257 w 14070516"/>
                <a:gd name="connsiteY472" fmla="*/ 9733350 h 9733350"/>
                <a:gd name="connsiteX473" fmla="*/ 8428264 w 14070516"/>
                <a:gd name="connsiteY473" fmla="*/ 9725980 h 9733350"/>
                <a:gd name="connsiteX474" fmla="*/ 8425202 w 14070516"/>
                <a:gd name="connsiteY474" fmla="*/ 9677901 h 9733350"/>
                <a:gd name="connsiteX475" fmla="*/ 8399235 w 14070516"/>
                <a:gd name="connsiteY475" fmla="*/ 9638894 h 9733350"/>
                <a:gd name="connsiteX476" fmla="*/ 8389937 w 14070516"/>
                <a:gd name="connsiteY476" fmla="*/ 9566776 h 9733350"/>
                <a:gd name="connsiteX477" fmla="*/ 8409214 w 14070516"/>
                <a:gd name="connsiteY477" fmla="*/ 9523007 h 9733350"/>
                <a:gd name="connsiteX478" fmla="*/ 8434841 w 14070516"/>
                <a:gd name="connsiteY478" fmla="*/ 9471300 h 9733350"/>
                <a:gd name="connsiteX479" fmla="*/ 8468178 w 14070516"/>
                <a:gd name="connsiteY479" fmla="*/ 9478443 h 9733350"/>
                <a:gd name="connsiteX480" fmla="*/ 8534853 w 14070516"/>
                <a:gd name="connsiteY480" fmla="*/ 9468918 h 9733350"/>
                <a:gd name="connsiteX481" fmla="*/ 8592684 w 14070516"/>
                <a:gd name="connsiteY481" fmla="*/ 9448508 h 9733350"/>
                <a:gd name="connsiteX482" fmla="*/ 8675007 w 14070516"/>
                <a:gd name="connsiteY482" fmla="*/ 9423788 h 9733350"/>
                <a:gd name="connsiteX483" fmla="*/ 8734991 w 14070516"/>
                <a:gd name="connsiteY483" fmla="*/ 9411200 h 9733350"/>
                <a:gd name="connsiteX484" fmla="*/ 8730116 w 14070516"/>
                <a:gd name="connsiteY484" fmla="*/ 9371287 h 9733350"/>
                <a:gd name="connsiteX485" fmla="*/ 8753928 w 14070516"/>
                <a:gd name="connsiteY485" fmla="*/ 9352237 h 9733350"/>
                <a:gd name="connsiteX486" fmla="*/ 8782503 w 14070516"/>
                <a:gd name="connsiteY486" fmla="*/ 9354618 h 9733350"/>
                <a:gd name="connsiteX487" fmla="*/ 8849178 w 14070516"/>
                <a:gd name="connsiteY487" fmla="*/ 9377637 h 9733350"/>
                <a:gd name="connsiteX488" fmla="*/ 8894876 w 14070516"/>
                <a:gd name="connsiteY488" fmla="*/ 9307900 h 9733350"/>
                <a:gd name="connsiteX489" fmla="*/ 8942047 w 14070516"/>
                <a:gd name="connsiteY489" fmla="*/ 9309375 h 9733350"/>
                <a:gd name="connsiteX490" fmla="*/ 8980147 w 14070516"/>
                <a:gd name="connsiteY490" fmla="*/ 9352237 h 9733350"/>
                <a:gd name="connsiteX491" fmla="*/ 9023009 w 14070516"/>
                <a:gd name="connsiteY491" fmla="*/ 9316518 h 9733350"/>
                <a:gd name="connsiteX492" fmla="*/ 9064511 w 14070516"/>
                <a:gd name="connsiteY492" fmla="*/ 9259595 h 9733350"/>
                <a:gd name="connsiteX493" fmla="*/ 9124723 w 14070516"/>
                <a:gd name="connsiteY493" fmla="*/ 9273429 h 9733350"/>
                <a:gd name="connsiteX494" fmla="*/ 9163503 w 14070516"/>
                <a:gd name="connsiteY494" fmla="*/ 9233175 h 9733350"/>
                <a:gd name="connsiteX495" fmla="*/ 9168266 w 14070516"/>
                <a:gd name="connsiteY495" fmla="*/ 9181581 h 9733350"/>
                <a:gd name="connsiteX496" fmla="*/ 9199222 w 14070516"/>
                <a:gd name="connsiteY496" fmla="*/ 9128400 h 9733350"/>
                <a:gd name="connsiteX497" fmla="*/ 9242084 w 14070516"/>
                <a:gd name="connsiteY497" fmla="*/ 9152212 h 9733350"/>
                <a:gd name="connsiteX498" fmla="*/ 9285174 w 14070516"/>
                <a:gd name="connsiteY498" fmla="*/ 9192013 h 9733350"/>
                <a:gd name="connsiteX499" fmla="*/ 9344478 w 14070516"/>
                <a:gd name="connsiteY499" fmla="*/ 9154593 h 9733350"/>
                <a:gd name="connsiteX500" fmla="*/ 9438367 w 14070516"/>
                <a:gd name="connsiteY500" fmla="*/ 9127266 h 9733350"/>
                <a:gd name="connsiteX501" fmla="*/ 9496878 w 14070516"/>
                <a:gd name="connsiteY501" fmla="*/ 9126018 h 9733350"/>
                <a:gd name="connsiteX502" fmla="*/ 9557316 w 14070516"/>
                <a:gd name="connsiteY502" fmla="*/ 9100844 h 9733350"/>
                <a:gd name="connsiteX503" fmla="*/ 9613446 w 14070516"/>
                <a:gd name="connsiteY503" fmla="*/ 9121369 h 9733350"/>
                <a:gd name="connsiteX504" fmla="*/ 9691007 w 14070516"/>
                <a:gd name="connsiteY504" fmla="*/ 9101866 h 9733350"/>
                <a:gd name="connsiteX505" fmla="*/ 9792153 w 14070516"/>
                <a:gd name="connsiteY505" fmla="*/ 9090300 h 9733350"/>
                <a:gd name="connsiteX506" fmla="*/ 9854973 w 14070516"/>
                <a:gd name="connsiteY506" fmla="*/ 9046189 h 9733350"/>
                <a:gd name="connsiteX507" fmla="*/ 9842159 w 14070516"/>
                <a:gd name="connsiteY507" fmla="*/ 9004575 h 9733350"/>
                <a:gd name="connsiteX508" fmla="*/ 9858034 w 14070516"/>
                <a:gd name="connsiteY508" fmla="*/ 8976906 h 9733350"/>
                <a:gd name="connsiteX509" fmla="*/ 9911216 w 14070516"/>
                <a:gd name="connsiteY509" fmla="*/ 8976000 h 9733350"/>
                <a:gd name="connsiteX510" fmla="*/ 9932534 w 14070516"/>
                <a:gd name="connsiteY510" fmla="*/ 8926673 h 9733350"/>
                <a:gd name="connsiteX511" fmla="*/ 9981519 w 14070516"/>
                <a:gd name="connsiteY511" fmla="*/ 8899345 h 9733350"/>
                <a:gd name="connsiteX512" fmla="*/ 10063162 w 14070516"/>
                <a:gd name="connsiteY512" fmla="*/ 8846279 h 9733350"/>
                <a:gd name="connsiteX513" fmla="*/ 10140723 w 14070516"/>
                <a:gd name="connsiteY513" fmla="*/ 8797973 h 9733350"/>
                <a:gd name="connsiteX514" fmla="*/ 10169524 w 14070516"/>
                <a:gd name="connsiteY514" fmla="*/ 8763955 h 9733350"/>
                <a:gd name="connsiteX515" fmla="*/ 10138795 w 14070516"/>
                <a:gd name="connsiteY515" fmla="*/ 8714969 h 9733350"/>
                <a:gd name="connsiteX516" fmla="*/ 10178256 w 14070516"/>
                <a:gd name="connsiteY516" fmla="*/ 8678797 h 9733350"/>
                <a:gd name="connsiteX517" fmla="*/ 10238467 w 14070516"/>
                <a:gd name="connsiteY517" fmla="*/ 8659520 h 9733350"/>
                <a:gd name="connsiteX518" fmla="*/ 10291535 w 14070516"/>
                <a:gd name="connsiteY518" fmla="*/ 8637862 h 9733350"/>
                <a:gd name="connsiteX519" fmla="*/ 10332470 w 14070516"/>
                <a:gd name="connsiteY519" fmla="*/ 8606225 h 9733350"/>
                <a:gd name="connsiteX520" fmla="*/ 10389847 w 14070516"/>
                <a:gd name="connsiteY520" fmla="*/ 8528325 h 9733350"/>
                <a:gd name="connsiteX521" fmla="*/ 10402207 w 14070516"/>
                <a:gd name="connsiteY521" fmla="*/ 8521294 h 9733350"/>
                <a:gd name="connsiteX522" fmla="*/ 10436905 w 14070516"/>
                <a:gd name="connsiteY522" fmla="*/ 8475597 h 9733350"/>
                <a:gd name="connsiteX523" fmla="*/ 10475232 w 14070516"/>
                <a:gd name="connsiteY523" fmla="*/ 8439198 h 9733350"/>
                <a:gd name="connsiteX524" fmla="*/ 10518321 w 14070516"/>
                <a:gd name="connsiteY524" fmla="*/ 8390666 h 9733350"/>
                <a:gd name="connsiteX525" fmla="*/ 10533516 w 14070516"/>
                <a:gd name="connsiteY525" fmla="*/ 8303580 h 9733350"/>
                <a:gd name="connsiteX526" fmla="*/ 10538052 w 14070516"/>
                <a:gd name="connsiteY526" fmla="*/ 8243142 h 9733350"/>
                <a:gd name="connsiteX527" fmla="*/ 10520816 w 14070516"/>
                <a:gd name="connsiteY527" fmla="*/ 8166375 h 9733350"/>
                <a:gd name="connsiteX528" fmla="*/ 10561864 w 14070516"/>
                <a:gd name="connsiteY528" fmla="*/ 8112966 h 9733350"/>
                <a:gd name="connsiteX529" fmla="*/ 10605407 w 14070516"/>
                <a:gd name="connsiteY529" fmla="*/ 8114894 h 9733350"/>
                <a:gd name="connsiteX530" fmla="*/ 10666072 w 14070516"/>
                <a:gd name="connsiteY530" fmla="*/ 8097999 h 9733350"/>
                <a:gd name="connsiteX531" fmla="*/ 10693627 w 14070516"/>
                <a:gd name="connsiteY531" fmla="*/ 8020892 h 9733350"/>
                <a:gd name="connsiteX532" fmla="*/ 10735128 w 14070516"/>
                <a:gd name="connsiteY532" fmla="*/ 7990162 h 9733350"/>
                <a:gd name="connsiteX533" fmla="*/ 10813823 w 14070516"/>
                <a:gd name="connsiteY533" fmla="*/ 7890263 h 9733350"/>
                <a:gd name="connsiteX534" fmla="*/ 10845233 w 14070516"/>
                <a:gd name="connsiteY534" fmla="*/ 7800569 h 9733350"/>
                <a:gd name="connsiteX535" fmla="*/ 10886394 w 14070516"/>
                <a:gd name="connsiteY535" fmla="*/ 7740811 h 9733350"/>
                <a:gd name="connsiteX536" fmla="*/ 10942297 w 14070516"/>
                <a:gd name="connsiteY536" fmla="*/ 7725843 h 9733350"/>
                <a:gd name="connsiteX537" fmla="*/ 10997292 w 14070516"/>
                <a:gd name="connsiteY537" fmla="*/ 7723008 h 9733350"/>
                <a:gd name="connsiteX538" fmla="*/ 10990829 w 14070516"/>
                <a:gd name="connsiteY538" fmla="*/ 7701351 h 9733350"/>
                <a:gd name="connsiteX539" fmla="*/ 10982778 w 14070516"/>
                <a:gd name="connsiteY539" fmla="*/ 7648055 h 9733350"/>
                <a:gd name="connsiteX540" fmla="*/ 10989695 w 14070516"/>
                <a:gd name="connsiteY540" fmla="*/ 7599750 h 9733350"/>
                <a:gd name="connsiteX541" fmla="*/ 10956584 w 14070516"/>
                <a:gd name="connsiteY541" fmla="*/ 7502913 h 9733350"/>
                <a:gd name="connsiteX542" fmla="*/ 10954430 w 14070516"/>
                <a:gd name="connsiteY542" fmla="*/ 7449844 h 9733350"/>
                <a:gd name="connsiteX543" fmla="*/ 11002735 w 14070516"/>
                <a:gd name="connsiteY543" fmla="*/ 7397004 h 9733350"/>
                <a:gd name="connsiteX544" fmla="*/ 11063741 w 14070516"/>
                <a:gd name="connsiteY544" fmla="*/ 7368656 h 9733350"/>
                <a:gd name="connsiteX545" fmla="*/ 11055349 w 14070516"/>
                <a:gd name="connsiteY545" fmla="*/ 7331123 h 9733350"/>
                <a:gd name="connsiteX546" fmla="*/ 11013734 w 14070516"/>
                <a:gd name="connsiteY546" fmla="*/ 7302321 h 9733350"/>
                <a:gd name="connsiteX547" fmla="*/ 10951368 w 14070516"/>
                <a:gd name="connsiteY547" fmla="*/ 7234966 h 9733350"/>
                <a:gd name="connsiteX548" fmla="*/ 10890703 w 14070516"/>
                <a:gd name="connsiteY548" fmla="*/ 7265694 h 9733350"/>
                <a:gd name="connsiteX549" fmla="*/ 10820966 w 14070516"/>
                <a:gd name="connsiteY549" fmla="*/ 7258324 h 9733350"/>
                <a:gd name="connsiteX550" fmla="*/ 10823121 w 14070516"/>
                <a:gd name="connsiteY550" fmla="*/ 7200494 h 9733350"/>
                <a:gd name="connsiteX551" fmla="*/ 10869045 w 14070516"/>
                <a:gd name="connsiteY551" fmla="*/ 7128376 h 9733350"/>
                <a:gd name="connsiteX552" fmla="*/ 10916103 w 14070516"/>
                <a:gd name="connsiteY552" fmla="*/ 7111481 h 9733350"/>
                <a:gd name="connsiteX553" fmla="*/ 10956130 w 14070516"/>
                <a:gd name="connsiteY553" fmla="*/ 7082680 h 9733350"/>
                <a:gd name="connsiteX554" fmla="*/ 11012486 w 14070516"/>
                <a:gd name="connsiteY554" fmla="*/ 7070092 h 9733350"/>
                <a:gd name="connsiteX555" fmla="*/ 11072244 w 14070516"/>
                <a:gd name="connsiteY555" fmla="*/ 7050362 h 9733350"/>
                <a:gd name="connsiteX556" fmla="*/ 10968491 w 14070516"/>
                <a:gd name="connsiteY556" fmla="*/ 6949443 h 9733350"/>
                <a:gd name="connsiteX557" fmla="*/ 10942070 w 14070516"/>
                <a:gd name="connsiteY557" fmla="*/ 6874942 h 9733350"/>
                <a:gd name="connsiteX558" fmla="*/ 11036527 w 14070516"/>
                <a:gd name="connsiteY558" fmla="*/ 6881406 h 9733350"/>
                <a:gd name="connsiteX559" fmla="*/ 11084378 w 14070516"/>
                <a:gd name="connsiteY559" fmla="*/ 6852151 h 9733350"/>
                <a:gd name="connsiteX560" fmla="*/ 11026321 w 14070516"/>
                <a:gd name="connsiteY560" fmla="*/ 6783889 h 9733350"/>
                <a:gd name="connsiteX561" fmla="*/ 10953749 w 14070516"/>
                <a:gd name="connsiteY561" fmla="*/ 6736037 h 9733350"/>
                <a:gd name="connsiteX562" fmla="*/ 10948307 w 14070516"/>
                <a:gd name="connsiteY562" fmla="*/ 6688185 h 9733350"/>
                <a:gd name="connsiteX563" fmla="*/ 10895692 w 14070516"/>
                <a:gd name="connsiteY563" fmla="*/ 6663466 h 9733350"/>
                <a:gd name="connsiteX564" fmla="*/ 10852603 w 14070516"/>
                <a:gd name="connsiteY564" fmla="*/ 6628994 h 9733350"/>
                <a:gd name="connsiteX565" fmla="*/ 10842851 w 14070516"/>
                <a:gd name="connsiteY565" fmla="*/ 6552113 h 9733350"/>
                <a:gd name="connsiteX566" fmla="*/ 10832646 w 14070516"/>
                <a:gd name="connsiteY566" fmla="*/ 6489521 h 9733350"/>
                <a:gd name="connsiteX567" fmla="*/ 10779578 w 14070516"/>
                <a:gd name="connsiteY567" fmla="*/ 6363201 h 9733350"/>
                <a:gd name="connsiteX568" fmla="*/ 10750549 w 14070516"/>
                <a:gd name="connsiteY568" fmla="*/ 6242551 h 9733350"/>
                <a:gd name="connsiteX569" fmla="*/ 10707007 w 14070516"/>
                <a:gd name="connsiteY569" fmla="*/ 6213523 h 9733350"/>
                <a:gd name="connsiteX570" fmla="*/ 10658021 w 14070516"/>
                <a:gd name="connsiteY570" fmla="*/ 6151156 h 9733350"/>
                <a:gd name="connsiteX571" fmla="*/ 10547349 w 14070516"/>
                <a:gd name="connsiteY571" fmla="*/ 6068154 h 9733350"/>
                <a:gd name="connsiteX572" fmla="*/ 10465027 w 14070516"/>
                <a:gd name="connsiteY572" fmla="*/ 6001024 h 9733350"/>
                <a:gd name="connsiteX573" fmla="*/ 10480221 w 14070516"/>
                <a:gd name="connsiteY573" fmla="*/ 5880828 h 9733350"/>
                <a:gd name="connsiteX574" fmla="*/ 10547803 w 14070516"/>
                <a:gd name="connsiteY574" fmla="*/ 5817555 h 9733350"/>
                <a:gd name="connsiteX575" fmla="*/ 10634435 w 14070516"/>
                <a:gd name="connsiteY575" fmla="*/ 5720037 h 9733350"/>
                <a:gd name="connsiteX576" fmla="*/ 10668453 w 14070516"/>
                <a:gd name="connsiteY576" fmla="*/ 5632725 h 9733350"/>
                <a:gd name="connsiteX577" fmla="*/ 10711996 w 14070516"/>
                <a:gd name="connsiteY577" fmla="*/ 5600068 h 9733350"/>
                <a:gd name="connsiteX578" fmla="*/ 10789103 w 14070516"/>
                <a:gd name="connsiteY578" fmla="*/ 5622519 h 9733350"/>
                <a:gd name="connsiteX579" fmla="*/ 10799989 w 14070516"/>
                <a:gd name="connsiteY579" fmla="*/ 5555390 h 9733350"/>
                <a:gd name="connsiteX580" fmla="*/ 10853057 w 14070516"/>
                <a:gd name="connsiteY580" fmla="*/ 5497787 h 9733350"/>
                <a:gd name="connsiteX581" fmla="*/ 10929936 w 14070516"/>
                <a:gd name="connsiteY581" fmla="*/ 5463769 h 9733350"/>
                <a:gd name="connsiteX582" fmla="*/ 10997292 w 14070516"/>
                <a:gd name="connsiteY582" fmla="*/ 5458780 h 9733350"/>
                <a:gd name="connsiteX583" fmla="*/ 11027909 w 14070516"/>
                <a:gd name="connsiteY583" fmla="*/ 5429978 h 9733350"/>
                <a:gd name="connsiteX584" fmla="*/ 11090501 w 14070516"/>
                <a:gd name="connsiteY584" fmla="*/ 5391198 h 9733350"/>
                <a:gd name="connsiteX585" fmla="*/ 11200492 w 14070516"/>
                <a:gd name="connsiteY585" fmla="*/ 5357180 h 9733350"/>
                <a:gd name="connsiteX586" fmla="*/ 11244035 w 14070516"/>
                <a:gd name="connsiteY586" fmla="*/ 5328151 h 9733350"/>
                <a:gd name="connsiteX587" fmla="*/ 11200492 w 14070516"/>
                <a:gd name="connsiteY587" fmla="*/ 5299123 h 9733350"/>
                <a:gd name="connsiteX588" fmla="*/ 10910207 w 14070516"/>
                <a:gd name="connsiteY588" fmla="*/ 5255580 h 9733350"/>
                <a:gd name="connsiteX589" fmla="*/ 10866664 w 14070516"/>
                <a:gd name="connsiteY589" fmla="*/ 5212037 h 9733350"/>
                <a:gd name="connsiteX590" fmla="*/ 10721521 w 14070516"/>
                <a:gd name="connsiteY590" fmla="*/ 5270094 h 9733350"/>
                <a:gd name="connsiteX591" fmla="*/ 10663464 w 14070516"/>
                <a:gd name="connsiteY591" fmla="*/ 5299123 h 9733350"/>
                <a:gd name="connsiteX592" fmla="*/ 10576378 w 14070516"/>
                <a:gd name="connsiteY592" fmla="*/ 5385529 h 9733350"/>
                <a:gd name="connsiteX593" fmla="*/ 10479087 w 14070516"/>
                <a:gd name="connsiteY593" fmla="*/ 5356726 h 9733350"/>
                <a:gd name="connsiteX594" fmla="*/ 10407422 w 14070516"/>
                <a:gd name="connsiteY594" fmla="*/ 5312956 h 9733350"/>
                <a:gd name="connsiteX595" fmla="*/ 10387692 w 14070516"/>
                <a:gd name="connsiteY595" fmla="*/ 5241066 h 9733350"/>
                <a:gd name="connsiteX596" fmla="*/ 10402207 w 14070516"/>
                <a:gd name="connsiteY596" fmla="*/ 5183008 h 9733350"/>
                <a:gd name="connsiteX597" fmla="*/ 10431235 w 14070516"/>
                <a:gd name="connsiteY597" fmla="*/ 5139466 h 9733350"/>
                <a:gd name="connsiteX598" fmla="*/ 10387692 w 14070516"/>
                <a:gd name="connsiteY598" fmla="*/ 5110437 h 9733350"/>
                <a:gd name="connsiteX599" fmla="*/ 10329635 w 14070516"/>
                <a:gd name="connsiteY599" fmla="*/ 5095923 h 9733350"/>
                <a:gd name="connsiteX600" fmla="*/ 10242549 w 14070516"/>
                <a:gd name="connsiteY600" fmla="*/ 5066894 h 9733350"/>
                <a:gd name="connsiteX601" fmla="*/ 10199007 w 14070516"/>
                <a:gd name="connsiteY601" fmla="*/ 5052380 h 9733350"/>
                <a:gd name="connsiteX602" fmla="*/ 10112602 w 14070516"/>
                <a:gd name="connsiteY602" fmla="*/ 5023351 h 9733350"/>
                <a:gd name="connsiteX603" fmla="*/ 10083346 w 14070516"/>
                <a:gd name="connsiteY603" fmla="*/ 4916988 h 9733350"/>
                <a:gd name="connsiteX604" fmla="*/ 10088789 w 14070516"/>
                <a:gd name="connsiteY604" fmla="*/ 4863921 h 9733350"/>
                <a:gd name="connsiteX605" fmla="*/ 10141403 w 14070516"/>
                <a:gd name="connsiteY605" fmla="*/ 4753704 h 9733350"/>
                <a:gd name="connsiteX606" fmla="*/ 10227809 w 14070516"/>
                <a:gd name="connsiteY606" fmla="*/ 4748487 h 9733350"/>
                <a:gd name="connsiteX607" fmla="*/ 10301060 w 14070516"/>
                <a:gd name="connsiteY607" fmla="*/ 4786813 h 9733350"/>
                <a:gd name="connsiteX608" fmla="*/ 10350727 w 14070516"/>
                <a:gd name="connsiteY608" fmla="*/ 4757785 h 9733350"/>
                <a:gd name="connsiteX609" fmla="*/ 10404021 w 14070516"/>
                <a:gd name="connsiteY609" fmla="*/ 4748033 h 9733350"/>
                <a:gd name="connsiteX610" fmla="*/ 10461851 w 14070516"/>
                <a:gd name="connsiteY610" fmla="*/ 4694286 h 9733350"/>
                <a:gd name="connsiteX611" fmla="*/ 10486117 w 14070516"/>
                <a:gd name="connsiteY611" fmla="*/ 4602437 h 9733350"/>
                <a:gd name="connsiteX612" fmla="*/ 10530341 w 14070516"/>
                <a:gd name="connsiteY612" fmla="*/ 4527825 h 9733350"/>
                <a:gd name="connsiteX613" fmla="*/ 10634435 w 14070516"/>
                <a:gd name="connsiteY613" fmla="*/ 4515351 h 9733350"/>
                <a:gd name="connsiteX614" fmla="*/ 10677978 w 14070516"/>
                <a:gd name="connsiteY614" fmla="*/ 4486323 h 9733350"/>
                <a:gd name="connsiteX615" fmla="*/ 10750549 w 14070516"/>
                <a:gd name="connsiteY615" fmla="*/ 4399237 h 9733350"/>
                <a:gd name="connsiteX616" fmla="*/ 10794092 w 14070516"/>
                <a:gd name="connsiteY616" fmla="*/ 4355694 h 9733350"/>
                <a:gd name="connsiteX617" fmla="*/ 10814503 w 14070516"/>
                <a:gd name="connsiteY617" fmla="*/ 4297637 h 9733350"/>
                <a:gd name="connsiteX618" fmla="*/ 10887528 w 14070516"/>
                <a:gd name="connsiteY618" fmla="*/ 4246837 h 9733350"/>
                <a:gd name="connsiteX619" fmla="*/ 11016116 w 14070516"/>
                <a:gd name="connsiteY619" fmla="*/ 4227787 h 9733350"/>
                <a:gd name="connsiteX620" fmla="*/ 11142209 w 14070516"/>
                <a:gd name="connsiteY620" fmla="*/ 4303306 h 9733350"/>
                <a:gd name="connsiteX621" fmla="*/ 11165794 w 14070516"/>
                <a:gd name="connsiteY621" fmla="*/ 4428493 h 9733350"/>
                <a:gd name="connsiteX622" fmla="*/ 11117489 w 14070516"/>
                <a:gd name="connsiteY622" fmla="*/ 4500837 h 9733350"/>
                <a:gd name="connsiteX623" fmla="*/ 11087553 w 14070516"/>
                <a:gd name="connsiteY623" fmla="*/ 4546875 h 9733350"/>
                <a:gd name="connsiteX624" fmla="*/ 11088687 w 14070516"/>
                <a:gd name="connsiteY624" fmla="*/ 4572955 h 9733350"/>
                <a:gd name="connsiteX625" fmla="*/ 11026321 w 14070516"/>
                <a:gd name="connsiteY625" fmla="*/ 4587923 h 9733350"/>
                <a:gd name="connsiteX626" fmla="*/ 11011807 w 14070516"/>
                <a:gd name="connsiteY626" fmla="*/ 4645980 h 9733350"/>
                <a:gd name="connsiteX627" fmla="*/ 11098892 w 14070516"/>
                <a:gd name="connsiteY627" fmla="*/ 4660494 h 9733350"/>
                <a:gd name="connsiteX628" fmla="*/ 11055349 w 14070516"/>
                <a:gd name="connsiteY628" fmla="*/ 4704037 h 9733350"/>
                <a:gd name="connsiteX629" fmla="*/ 11040835 w 14070516"/>
                <a:gd name="connsiteY629" fmla="*/ 4747580 h 9733350"/>
                <a:gd name="connsiteX630" fmla="*/ 11055349 w 14070516"/>
                <a:gd name="connsiteY630" fmla="*/ 4776608 h 9733350"/>
                <a:gd name="connsiteX631" fmla="*/ 11098892 w 14070516"/>
                <a:gd name="connsiteY631" fmla="*/ 4733066 h 9733350"/>
                <a:gd name="connsiteX632" fmla="*/ 11229521 w 14070516"/>
                <a:gd name="connsiteY632" fmla="*/ 4645980 h 9733350"/>
                <a:gd name="connsiteX633" fmla="*/ 11287578 w 14070516"/>
                <a:gd name="connsiteY633" fmla="*/ 4631466 h 9733350"/>
                <a:gd name="connsiteX634" fmla="*/ 11374664 w 14070516"/>
                <a:gd name="connsiteY634" fmla="*/ 4587923 h 9733350"/>
                <a:gd name="connsiteX635" fmla="*/ 11461749 w 14070516"/>
                <a:gd name="connsiteY635" fmla="*/ 4544380 h 9733350"/>
                <a:gd name="connsiteX636" fmla="*/ 11577864 w 14070516"/>
                <a:gd name="connsiteY636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74435 w 14070516"/>
                <a:gd name="connsiteY24" fmla="*/ 3673523 h 9733350"/>
                <a:gd name="connsiteX25" fmla="*/ 13203464 w 14070516"/>
                <a:gd name="connsiteY25" fmla="*/ 3615466 h 9733350"/>
                <a:gd name="connsiteX26" fmla="*/ 13188949 w 14070516"/>
                <a:gd name="connsiteY26" fmla="*/ 3528380 h 9733350"/>
                <a:gd name="connsiteX27" fmla="*/ 13159921 w 14070516"/>
                <a:gd name="connsiteY27" fmla="*/ 3383237 h 9733350"/>
                <a:gd name="connsiteX28" fmla="*/ 13145407 w 14070516"/>
                <a:gd name="connsiteY28" fmla="*/ 3151008 h 9733350"/>
                <a:gd name="connsiteX29" fmla="*/ 13145407 w 14070516"/>
                <a:gd name="connsiteY29" fmla="*/ 3049408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609864 w 14070516"/>
                <a:gd name="connsiteY32" fmla="*/ 2933294 h 9733350"/>
                <a:gd name="connsiteX33" fmla="*/ 13624378 w 14070516"/>
                <a:gd name="connsiteY33" fmla="*/ 2889751 h 9733350"/>
                <a:gd name="connsiteX34" fmla="*/ 13653407 w 14070516"/>
                <a:gd name="connsiteY34" fmla="*/ 2773637 h 9733350"/>
                <a:gd name="connsiteX35" fmla="*/ 13682435 w 14070516"/>
                <a:gd name="connsiteY35" fmla="*/ 2730094 h 9733350"/>
                <a:gd name="connsiteX36" fmla="*/ 13725978 w 14070516"/>
                <a:gd name="connsiteY36" fmla="*/ 2628494 h 9733350"/>
                <a:gd name="connsiteX37" fmla="*/ 13813064 w 14070516"/>
                <a:gd name="connsiteY37" fmla="*/ 2599466 h 9733350"/>
                <a:gd name="connsiteX38" fmla="*/ 13842092 w 14070516"/>
                <a:gd name="connsiteY38" fmla="*/ 2512380 h 9733350"/>
                <a:gd name="connsiteX39" fmla="*/ 13856607 w 14070516"/>
                <a:gd name="connsiteY39" fmla="*/ 2468837 h 9733350"/>
                <a:gd name="connsiteX40" fmla="*/ 13871121 w 14070516"/>
                <a:gd name="connsiteY40" fmla="*/ 2207580 h 9733350"/>
                <a:gd name="connsiteX41" fmla="*/ 13914664 w 14070516"/>
                <a:gd name="connsiteY41" fmla="*/ 2164037 h 9733350"/>
                <a:gd name="connsiteX42" fmla="*/ 13972721 w 14070516"/>
                <a:gd name="connsiteY42" fmla="*/ 2149523 h 9733350"/>
                <a:gd name="connsiteX43" fmla="*/ 14011501 w 14070516"/>
                <a:gd name="connsiteY43" fmla="*/ 2108814 h 9733350"/>
                <a:gd name="connsiteX44" fmla="*/ 14016264 w 14070516"/>
                <a:gd name="connsiteY44" fmla="*/ 2004380 h 9733350"/>
                <a:gd name="connsiteX45" fmla="*/ 14004584 w 14070516"/>
                <a:gd name="connsiteY45" fmla="*/ 1894161 h 9733350"/>
                <a:gd name="connsiteX46" fmla="*/ 14068424 w 14070516"/>
                <a:gd name="connsiteY46" fmla="*/ 1831116 h 9733350"/>
                <a:gd name="connsiteX47" fmla="*/ 13914664 w 14070516"/>
                <a:gd name="connsiteY47" fmla="*/ 1859237 h 9733350"/>
                <a:gd name="connsiteX48" fmla="*/ 13740492 w 14070516"/>
                <a:gd name="connsiteY48" fmla="*/ 1873751 h 9733350"/>
                <a:gd name="connsiteX49" fmla="*/ 13696949 w 14070516"/>
                <a:gd name="connsiteY49" fmla="*/ 1888266 h 9733350"/>
                <a:gd name="connsiteX50" fmla="*/ 13667921 w 14070516"/>
                <a:gd name="connsiteY50" fmla="*/ 1931808 h 9733350"/>
                <a:gd name="connsiteX51" fmla="*/ 13624378 w 14070516"/>
                <a:gd name="connsiteY51" fmla="*/ 1975351 h 9733350"/>
                <a:gd name="connsiteX52" fmla="*/ 13580835 w 14070516"/>
                <a:gd name="connsiteY52" fmla="*/ 2004380 h 9733350"/>
                <a:gd name="connsiteX53" fmla="*/ 13493749 w 14070516"/>
                <a:gd name="connsiteY53" fmla="*/ 2033408 h 9733350"/>
                <a:gd name="connsiteX54" fmla="*/ 13450207 w 14070516"/>
                <a:gd name="connsiteY54" fmla="*/ 2062437 h 9733350"/>
                <a:gd name="connsiteX55" fmla="*/ 13159921 w 14070516"/>
                <a:gd name="connsiteY55" fmla="*/ 2033408 h 9733350"/>
                <a:gd name="connsiteX56" fmla="*/ 13145407 w 14070516"/>
                <a:gd name="connsiteY56" fmla="*/ 1989866 h 9733350"/>
                <a:gd name="connsiteX57" fmla="*/ 13116378 w 14070516"/>
                <a:gd name="connsiteY57" fmla="*/ 1946323 h 9733350"/>
                <a:gd name="connsiteX58" fmla="*/ 13159921 w 14070516"/>
                <a:gd name="connsiteY58" fmla="*/ 1757637 h 9733350"/>
                <a:gd name="connsiteX59" fmla="*/ 13145407 w 14070516"/>
                <a:gd name="connsiteY59" fmla="*/ 1685066 h 9733350"/>
                <a:gd name="connsiteX60" fmla="*/ 13087349 w 14070516"/>
                <a:gd name="connsiteY60" fmla="*/ 1670551 h 9733350"/>
                <a:gd name="connsiteX61" fmla="*/ 12964091 w 14070516"/>
                <a:gd name="connsiteY61" fmla="*/ 1686993 h 9733350"/>
                <a:gd name="connsiteX62" fmla="*/ 12900817 w 14070516"/>
                <a:gd name="connsiteY62" fmla="*/ 1590610 h 9733350"/>
                <a:gd name="connsiteX63" fmla="*/ 12878707 w 14070516"/>
                <a:gd name="connsiteY63" fmla="*/ 1530398 h 9733350"/>
                <a:gd name="connsiteX64" fmla="*/ 12825639 w 14070516"/>
                <a:gd name="connsiteY64" fmla="*/ 1482545 h 9733350"/>
                <a:gd name="connsiteX65" fmla="*/ 12770190 w 14070516"/>
                <a:gd name="connsiteY65" fmla="*/ 1472568 h 9733350"/>
                <a:gd name="connsiteX66" fmla="*/ 12661220 w 14070516"/>
                <a:gd name="connsiteY66" fmla="*/ 1465197 h 9733350"/>
                <a:gd name="connsiteX67" fmla="*/ 12579349 w 14070516"/>
                <a:gd name="connsiteY67" fmla="*/ 1452837 h 9733350"/>
                <a:gd name="connsiteX68" fmla="*/ 12492264 w 14070516"/>
                <a:gd name="connsiteY68" fmla="*/ 1423808 h 9733350"/>
                <a:gd name="connsiteX69" fmla="*/ 12422073 w 14070516"/>
                <a:gd name="connsiteY69" fmla="*/ 1414737 h 9733350"/>
                <a:gd name="connsiteX70" fmla="*/ 12376149 w 14070516"/>
                <a:gd name="connsiteY70" fmla="*/ 1343526 h 9733350"/>
                <a:gd name="connsiteX71" fmla="*/ 12373315 w 14070516"/>
                <a:gd name="connsiteY71" fmla="*/ 1213011 h 9733350"/>
                <a:gd name="connsiteX72" fmla="*/ 12346667 w 14070516"/>
                <a:gd name="connsiteY72" fmla="*/ 1114700 h 9733350"/>
                <a:gd name="connsiteX73" fmla="*/ 12274549 w 14070516"/>
                <a:gd name="connsiteY73" fmla="*/ 1017408 h 9733350"/>
                <a:gd name="connsiteX74" fmla="*/ 12259582 w 14070516"/>
                <a:gd name="connsiteY74" fmla="*/ 973866 h 9733350"/>
                <a:gd name="connsiteX75" fmla="*/ 12221029 w 14070516"/>
                <a:gd name="connsiteY75" fmla="*/ 867842 h 9733350"/>
                <a:gd name="connsiteX76" fmla="*/ 12201978 w 14070516"/>
                <a:gd name="connsiteY76" fmla="*/ 785180 h 9733350"/>
                <a:gd name="connsiteX77" fmla="*/ 12187464 w 14070516"/>
                <a:gd name="connsiteY77" fmla="*/ 727123 h 9733350"/>
                <a:gd name="connsiteX78" fmla="*/ 12156280 w 14070516"/>
                <a:gd name="connsiteY78" fmla="*/ 622914 h 9733350"/>
                <a:gd name="connsiteX79" fmla="*/ 12157982 w 14070516"/>
                <a:gd name="connsiteY79" fmla="*/ 516551 h 9733350"/>
                <a:gd name="connsiteX80" fmla="*/ 12131561 w 14070516"/>
                <a:gd name="connsiteY80" fmla="*/ 461104 h 9733350"/>
                <a:gd name="connsiteX81" fmla="*/ 12085864 w 14070516"/>
                <a:gd name="connsiteY81" fmla="*/ 422323 h 9733350"/>
                <a:gd name="connsiteX82" fmla="*/ 12028260 w 14070516"/>
                <a:gd name="connsiteY82" fmla="*/ 330020 h 9733350"/>
                <a:gd name="connsiteX83" fmla="*/ 12047198 w 14070516"/>
                <a:gd name="connsiteY83" fmla="*/ 272530 h 9733350"/>
                <a:gd name="connsiteX84" fmla="*/ 12013292 w 14070516"/>
                <a:gd name="connsiteY84" fmla="*/ 219123 h 9733350"/>
                <a:gd name="connsiteX85" fmla="*/ 11926207 w 14070516"/>
                <a:gd name="connsiteY85" fmla="*/ 175580 h 9733350"/>
                <a:gd name="connsiteX86" fmla="*/ 11847173 w 14070516"/>
                <a:gd name="connsiteY86" fmla="*/ 122511 h 9733350"/>
                <a:gd name="connsiteX87" fmla="*/ 11746592 w 14070516"/>
                <a:gd name="connsiteY87" fmla="*/ 155850 h 9733350"/>
                <a:gd name="connsiteX88" fmla="*/ 11664949 w 14070516"/>
                <a:gd name="connsiteY88" fmla="*/ 117523 h 9733350"/>
                <a:gd name="connsiteX89" fmla="*/ 11621407 w 14070516"/>
                <a:gd name="connsiteY89" fmla="*/ 88494 h 9733350"/>
                <a:gd name="connsiteX90" fmla="*/ 11529104 w 14070516"/>
                <a:gd name="connsiteY90" fmla="*/ 47560 h 9733350"/>
                <a:gd name="connsiteX91" fmla="*/ 11451544 w 14070516"/>
                <a:gd name="connsiteY91" fmla="*/ 9005 h 9733350"/>
                <a:gd name="connsiteX92" fmla="*/ 11374664 w 14070516"/>
                <a:gd name="connsiteY92" fmla="*/ 1408 h 9733350"/>
                <a:gd name="connsiteX93" fmla="*/ 11040835 w 14070516"/>
                <a:gd name="connsiteY93" fmla="*/ 30437 h 9733350"/>
                <a:gd name="connsiteX94" fmla="*/ 10997292 w 14070516"/>
                <a:gd name="connsiteY94" fmla="*/ 59466 h 9733350"/>
                <a:gd name="connsiteX95" fmla="*/ 10909980 w 14070516"/>
                <a:gd name="connsiteY95" fmla="*/ 55156 h 9733350"/>
                <a:gd name="connsiteX96" fmla="*/ 10842624 w 14070516"/>
                <a:gd name="connsiteY96" fmla="*/ 74660 h 9733350"/>
                <a:gd name="connsiteX97" fmla="*/ 10750549 w 14070516"/>
                <a:gd name="connsiteY97" fmla="*/ 161066 h 9733350"/>
                <a:gd name="connsiteX98" fmla="*/ 10680360 w 14070516"/>
                <a:gd name="connsiteY98" fmla="*/ 255862 h 9733350"/>
                <a:gd name="connsiteX99" fmla="*/ 10677978 w 14070516"/>
                <a:gd name="connsiteY99" fmla="*/ 335237 h 9733350"/>
                <a:gd name="connsiteX100" fmla="*/ 10765064 w 14070516"/>
                <a:gd name="connsiteY100" fmla="*/ 349751 h 9733350"/>
                <a:gd name="connsiteX101" fmla="*/ 10808607 w 14070516"/>
                <a:gd name="connsiteY101" fmla="*/ 364266 h 9733350"/>
                <a:gd name="connsiteX102" fmla="*/ 10823121 w 14070516"/>
                <a:gd name="connsiteY102" fmla="*/ 422323 h 9733350"/>
                <a:gd name="connsiteX103" fmla="*/ 10837635 w 14070516"/>
                <a:gd name="connsiteY103" fmla="*/ 465866 h 9733350"/>
                <a:gd name="connsiteX104" fmla="*/ 10823121 w 14070516"/>
                <a:gd name="connsiteY104" fmla="*/ 509408 h 9733350"/>
                <a:gd name="connsiteX105" fmla="*/ 10721521 w 14070516"/>
                <a:gd name="connsiteY105" fmla="*/ 567466 h 9733350"/>
                <a:gd name="connsiteX106" fmla="*/ 10677978 w 14070516"/>
                <a:gd name="connsiteY106" fmla="*/ 654551 h 9733350"/>
                <a:gd name="connsiteX107" fmla="*/ 10634435 w 14070516"/>
                <a:gd name="connsiteY107" fmla="*/ 683580 h 9733350"/>
                <a:gd name="connsiteX108" fmla="*/ 10590892 w 14070516"/>
                <a:gd name="connsiteY108" fmla="*/ 814208 h 9733350"/>
                <a:gd name="connsiteX109" fmla="*/ 10576378 w 14070516"/>
                <a:gd name="connsiteY109" fmla="*/ 857751 h 9733350"/>
                <a:gd name="connsiteX110" fmla="*/ 10532835 w 14070516"/>
                <a:gd name="connsiteY110" fmla="*/ 901294 h 9733350"/>
                <a:gd name="connsiteX111" fmla="*/ 10518321 w 14070516"/>
                <a:gd name="connsiteY111" fmla="*/ 944837 h 9733350"/>
                <a:gd name="connsiteX112" fmla="*/ 10489292 w 14070516"/>
                <a:gd name="connsiteY112" fmla="*/ 988380 h 9733350"/>
                <a:gd name="connsiteX113" fmla="*/ 10474778 w 14070516"/>
                <a:gd name="connsiteY113" fmla="*/ 1089980 h 9733350"/>
                <a:gd name="connsiteX114" fmla="*/ 10460264 w 14070516"/>
                <a:gd name="connsiteY114" fmla="*/ 1249637 h 9733350"/>
                <a:gd name="connsiteX115" fmla="*/ 10416721 w 14070516"/>
                <a:gd name="connsiteY115" fmla="*/ 1264151 h 9733350"/>
                <a:gd name="connsiteX116" fmla="*/ 10373178 w 14070516"/>
                <a:gd name="connsiteY116" fmla="*/ 1293180 h 9733350"/>
                <a:gd name="connsiteX117" fmla="*/ 10315121 w 14070516"/>
                <a:gd name="connsiteY117" fmla="*/ 1307694 h 9733350"/>
                <a:gd name="connsiteX118" fmla="*/ 10286092 w 14070516"/>
                <a:gd name="connsiteY118" fmla="*/ 1351237 h 9733350"/>
                <a:gd name="connsiteX119" fmla="*/ 10199007 w 14070516"/>
                <a:gd name="connsiteY119" fmla="*/ 1409294 h 9733350"/>
                <a:gd name="connsiteX120" fmla="*/ 10155464 w 14070516"/>
                <a:gd name="connsiteY120" fmla="*/ 1438323 h 9733350"/>
                <a:gd name="connsiteX121" fmla="*/ 10082892 w 14070516"/>
                <a:gd name="connsiteY121" fmla="*/ 1423808 h 9733350"/>
                <a:gd name="connsiteX122" fmla="*/ 10046720 w 14070516"/>
                <a:gd name="connsiteY122" fmla="*/ 1392172 h 9733350"/>
                <a:gd name="connsiteX123" fmla="*/ 9991271 w 14070516"/>
                <a:gd name="connsiteY123" fmla="*/ 1363143 h 9733350"/>
                <a:gd name="connsiteX124" fmla="*/ 9889897 w 14070516"/>
                <a:gd name="connsiteY124" fmla="*/ 1338877 h 9733350"/>
                <a:gd name="connsiteX125" fmla="*/ 9809956 w 14070516"/>
                <a:gd name="connsiteY125" fmla="*/ 1554891 h 9733350"/>
                <a:gd name="connsiteX126" fmla="*/ 9775258 w 14070516"/>
                <a:gd name="connsiteY126" fmla="*/ 1636761 h 9733350"/>
                <a:gd name="connsiteX127" fmla="*/ 9750765 w 14070516"/>
                <a:gd name="connsiteY127" fmla="*/ 1687219 h 9733350"/>
                <a:gd name="connsiteX128" fmla="*/ 9720717 w 14070516"/>
                <a:gd name="connsiteY128" fmla="*/ 1770337 h 9733350"/>
                <a:gd name="connsiteX129" fmla="*/ 9664586 w 14070516"/>
                <a:gd name="connsiteY129" fmla="*/ 1888493 h 9733350"/>
                <a:gd name="connsiteX130" fmla="*/ 9614354 w 14070516"/>
                <a:gd name="connsiteY130" fmla="*/ 1934416 h 9733350"/>
                <a:gd name="connsiteX131" fmla="*/ 9657442 w 14070516"/>
                <a:gd name="connsiteY131" fmla="*/ 1989866 h 9733350"/>
                <a:gd name="connsiteX132" fmla="*/ 9727860 w 14070516"/>
                <a:gd name="connsiteY132" fmla="*/ 2077518 h 9733350"/>
                <a:gd name="connsiteX133" fmla="*/ 9887063 w 14070516"/>
                <a:gd name="connsiteY133" fmla="*/ 2036017 h 9733350"/>
                <a:gd name="connsiteX134" fmla="*/ 9952264 w 14070516"/>
                <a:gd name="connsiteY134" fmla="*/ 2062437 h 9733350"/>
                <a:gd name="connsiteX135" fmla="*/ 10010321 w 14070516"/>
                <a:gd name="connsiteY135" fmla="*/ 2091466 h 9733350"/>
                <a:gd name="connsiteX136" fmla="*/ 10053864 w 14070516"/>
                <a:gd name="connsiteY136" fmla="*/ 2105980 h 9733350"/>
                <a:gd name="connsiteX137" fmla="*/ 10068378 w 14070516"/>
                <a:gd name="connsiteY137" fmla="*/ 2062437 h 9733350"/>
                <a:gd name="connsiteX138" fmla="*/ 10156485 w 14070516"/>
                <a:gd name="connsiteY138" fmla="*/ 1996556 h 9733350"/>
                <a:gd name="connsiteX139" fmla="*/ 10285865 w 14070516"/>
                <a:gd name="connsiteY139" fmla="*/ 2002452 h 9733350"/>
                <a:gd name="connsiteX140" fmla="*/ 10387692 w 14070516"/>
                <a:gd name="connsiteY140" fmla="*/ 2062437 h 9733350"/>
                <a:gd name="connsiteX141" fmla="*/ 10416721 w 14070516"/>
                <a:gd name="connsiteY141" fmla="*/ 2105980 h 9733350"/>
                <a:gd name="connsiteX142" fmla="*/ 10476933 w 14070516"/>
                <a:gd name="connsiteY142" fmla="*/ 2169253 h 9733350"/>
                <a:gd name="connsiteX143" fmla="*/ 10566399 w 14070516"/>
                <a:gd name="connsiteY143" fmla="*/ 2256566 h 9733350"/>
                <a:gd name="connsiteX144" fmla="*/ 10590892 w 14070516"/>
                <a:gd name="connsiteY144" fmla="*/ 2323694 h 9733350"/>
                <a:gd name="connsiteX145" fmla="*/ 10576378 w 14070516"/>
                <a:gd name="connsiteY145" fmla="*/ 2425294 h 9733350"/>
                <a:gd name="connsiteX146" fmla="*/ 10489292 w 14070516"/>
                <a:gd name="connsiteY146" fmla="*/ 2410780 h 9733350"/>
                <a:gd name="connsiteX147" fmla="*/ 10366035 w 14070516"/>
                <a:gd name="connsiteY147" fmla="*/ 2379937 h 9733350"/>
                <a:gd name="connsiteX148" fmla="*/ 10081191 w 14070516"/>
                <a:gd name="connsiteY148" fmla="*/ 2432438 h 9733350"/>
                <a:gd name="connsiteX149" fmla="*/ 10049554 w 14070516"/>
                <a:gd name="connsiteY149" fmla="*/ 2514762 h 9733350"/>
                <a:gd name="connsiteX150" fmla="*/ 9954417 w 14070516"/>
                <a:gd name="connsiteY150" fmla="*/ 2536873 h 9733350"/>
                <a:gd name="connsiteX151" fmla="*/ 9875498 w 14070516"/>
                <a:gd name="connsiteY151" fmla="*/ 2525193 h 9733350"/>
                <a:gd name="connsiteX152" fmla="*/ 9823336 w 14070516"/>
                <a:gd name="connsiteY152" fmla="*/ 2604001 h 9733350"/>
                <a:gd name="connsiteX153" fmla="*/ 9749064 w 14070516"/>
                <a:gd name="connsiteY153" fmla="*/ 2701066 h 9733350"/>
                <a:gd name="connsiteX154" fmla="*/ 9647464 w 14070516"/>
                <a:gd name="connsiteY154" fmla="*/ 2802666 h 9733350"/>
                <a:gd name="connsiteX155" fmla="*/ 9415235 w 14070516"/>
                <a:gd name="connsiteY155" fmla="*/ 2817180 h 9733350"/>
                <a:gd name="connsiteX156" fmla="*/ 9371692 w 14070516"/>
                <a:gd name="connsiteY156" fmla="*/ 2846208 h 9733350"/>
                <a:gd name="connsiteX157" fmla="*/ 9313635 w 14070516"/>
                <a:gd name="connsiteY157" fmla="*/ 2918780 h 9733350"/>
                <a:gd name="connsiteX158" fmla="*/ 9284607 w 14070516"/>
                <a:gd name="connsiteY158" fmla="*/ 2962323 h 9733350"/>
                <a:gd name="connsiteX159" fmla="*/ 9197521 w 14070516"/>
                <a:gd name="connsiteY159" fmla="*/ 3020380 h 9733350"/>
                <a:gd name="connsiteX160" fmla="*/ 9095921 w 14070516"/>
                <a:gd name="connsiteY160" fmla="*/ 3005866 h 9733350"/>
                <a:gd name="connsiteX161" fmla="*/ 9052378 w 14070516"/>
                <a:gd name="connsiteY161" fmla="*/ 2976837 h 9733350"/>
                <a:gd name="connsiteX162" fmla="*/ 8950778 w 14070516"/>
                <a:gd name="connsiteY162" fmla="*/ 2947808 h 9733350"/>
                <a:gd name="connsiteX163" fmla="*/ 8863692 w 14070516"/>
                <a:gd name="connsiteY163" fmla="*/ 2918780 h 9733350"/>
                <a:gd name="connsiteX164" fmla="*/ 8820149 w 14070516"/>
                <a:gd name="connsiteY164" fmla="*/ 2933294 h 9733350"/>
                <a:gd name="connsiteX165" fmla="*/ 8762092 w 14070516"/>
                <a:gd name="connsiteY165" fmla="*/ 3063923 h 9733350"/>
                <a:gd name="connsiteX166" fmla="*/ 8747578 w 14070516"/>
                <a:gd name="connsiteY166" fmla="*/ 3107466 h 9733350"/>
                <a:gd name="connsiteX167" fmla="*/ 8733064 w 14070516"/>
                <a:gd name="connsiteY167" fmla="*/ 3151008 h 9733350"/>
                <a:gd name="connsiteX168" fmla="*/ 8776607 w 14070516"/>
                <a:gd name="connsiteY168" fmla="*/ 3354208 h 9733350"/>
                <a:gd name="connsiteX169" fmla="*/ 8791121 w 14070516"/>
                <a:gd name="connsiteY169" fmla="*/ 3397751 h 9733350"/>
                <a:gd name="connsiteX170" fmla="*/ 8689521 w 14070516"/>
                <a:gd name="connsiteY170" fmla="*/ 3455808 h 9733350"/>
                <a:gd name="connsiteX171" fmla="*/ 8602435 w 14070516"/>
                <a:gd name="connsiteY171" fmla="*/ 3499351 h 9733350"/>
                <a:gd name="connsiteX172" fmla="*/ 8566035 w 14070516"/>
                <a:gd name="connsiteY172" fmla="*/ 3547430 h 9733350"/>
                <a:gd name="connsiteX173" fmla="*/ 8500835 w 14070516"/>
                <a:gd name="connsiteY173" fmla="*/ 3615466 h 9733350"/>
                <a:gd name="connsiteX174" fmla="*/ 8428490 w 14070516"/>
                <a:gd name="connsiteY174" fmla="*/ 3647782 h 9733350"/>
                <a:gd name="connsiteX175" fmla="*/ 8375423 w 14070516"/>
                <a:gd name="connsiteY175" fmla="*/ 3681347 h 9733350"/>
                <a:gd name="connsiteX176" fmla="*/ 8261010 w 14070516"/>
                <a:gd name="connsiteY176" fmla="*/ 3782493 h 9733350"/>
                <a:gd name="connsiteX177" fmla="*/ 8137751 w 14070516"/>
                <a:gd name="connsiteY177" fmla="*/ 3779205 h 9733350"/>
                <a:gd name="connsiteX178" fmla="*/ 7977641 w 14070516"/>
                <a:gd name="connsiteY178" fmla="*/ 3767526 h 9733350"/>
                <a:gd name="connsiteX179" fmla="*/ 7876721 w 14070516"/>
                <a:gd name="connsiteY179" fmla="*/ 3760608 h 9733350"/>
                <a:gd name="connsiteX180" fmla="*/ 7760607 w 14070516"/>
                <a:gd name="connsiteY180" fmla="*/ 3756073 h 9733350"/>
                <a:gd name="connsiteX181" fmla="*/ 7695632 w 14070516"/>
                <a:gd name="connsiteY181" fmla="*/ 3782720 h 9733350"/>
                <a:gd name="connsiteX182" fmla="*/ 7649709 w 14070516"/>
                <a:gd name="connsiteY182" fmla="*/ 3809141 h 9733350"/>
                <a:gd name="connsiteX183" fmla="*/ 7601403 w 14070516"/>
                <a:gd name="connsiteY183" fmla="*/ 3831025 h 9733350"/>
                <a:gd name="connsiteX184" fmla="*/ 7499349 w 14070516"/>
                <a:gd name="connsiteY184" fmla="*/ 3876723 h 9733350"/>
                <a:gd name="connsiteX185" fmla="*/ 7455807 w 14070516"/>
                <a:gd name="connsiteY185" fmla="*/ 3905751 h 9733350"/>
                <a:gd name="connsiteX186" fmla="*/ 7426778 w 14070516"/>
                <a:gd name="connsiteY186" fmla="*/ 3949294 h 9733350"/>
                <a:gd name="connsiteX187" fmla="*/ 7339692 w 14070516"/>
                <a:gd name="connsiteY187" fmla="*/ 3978323 h 9733350"/>
                <a:gd name="connsiteX188" fmla="*/ 7209064 w 14070516"/>
                <a:gd name="connsiteY188" fmla="*/ 4007351 h 9733350"/>
                <a:gd name="connsiteX189" fmla="*/ 7123678 w 14070516"/>
                <a:gd name="connsiteY189" fmla="*/ 3922874 h 9733350"/>
                <a:gd name="connsiteX190" fmla="*/ 7020378 w 14070516"/>
                <a:gd name="connsiteY190" fmla="*/ 3920266 h 9733350"/>
                <a:gd name="connsiteX191" fmla="*/ 6915604 w 14070516"/>
                <a:gd name="connsiteY191" fmla="*/ 3937275 h 9733350"/>
                <a:gd name="connsiteX192" fmla="*/ 6788149 w 14070516"/>
                <a:gd name="connsiteY192" fmla="*/ 3900536 h 9733350"/>
                <a:gd name="connsiteX193" fmla="*/ 6676571 w 14070516"/>
                <a:gd name="connsiteY193" fmla="*/ 3856312 h 9733350"/>
                <a:gd name="connsiteX194" fmla="*/ 6584722 w 14070516"/>
                <a:gd name="connsiteY194" fmla="*/ 3817758 h 9733350"/>
                <a:gd name="connsiteX195" fmla="*/ 6526892 w 14070516"/>
                <a:gd name="connsiteY195" fmla="*/ 3793719 h 9733350"/>
                <a:gd name="connsiteX196" fmla="*/ 6466680 w 14070516"/>
                <a:gd name="connsiteY196" fmla="*/ 3776824 h 9733350"/>
                <a:gd name="connsiteX197" fmla="*/ 6265635 w 14070516"/>
                <a:gd name="connsiteY197" fmla="*/ 3688037 h 9733350"/>
                <a:gd name="connsiteX198" fmla="*/ 6207578 w 14070516"/>
                <a:gd name="connsiteY198" fmla="*/ 3673523 h 9733350"/>
                <a:gd name="connsiteX199" fmla="*/ 5960835 w 14070516"/>
                <a:gd name="connsiteY199" fmla="*/ 3659008 h 9733350"/>
                <a:gd name="connsiteX200" fmla="*/ 5627007 w 14070516"/>
                <a:gd name="connsiteY200" fmla="*/ 3659008 h 9733350"/>
                <a:gd name="connsiteX201" fmla="*/ 5568949 w 14070516"/>
                <a:gd name="connsiteY201" fmla="*/ 3673523 h 9733350"/>
                <a:gd name="connsiteX202" fmla="*/ 5481864 w 14070516"/>
                <a:gd name="connsiteY202" fmla="*/ 3688037 h 9733350"/>
                <a:gd name="connsiteX203" fmla="*/ 5293178 w 14070516"/>
                <a:gd name="connsiteY203" fmla="*/ 3673523 h 9733350"/>
                <a:gd name="connsiteX204" fmla="*/ 5206092 w 14070516"/>
                <a:gd name="connsiteY204" fmla="*/ 3615466 h 9733350"/>
                <a:gd name="connsiteX205" fmla="*/ 5191578 w 14070516"/>
                <a:gd name="connsiteY205" fmla="*/ 3571923 h 9733350"/>
                <a:gd name="connsiteX206" fmla="*/ 5104492 w 14070516"/>
                <a:gd name="connsiteY206" fmla="*/ 3484837 h 9733350"/>
                <a:gd name="connsiteX207" fmla="*/ 5070701 w 14070516"/>
                <a:gd name="connsiteY207" fmla="*/ 3387773 h 9733350"/>
                <a:gd name="connsiteX208" fmla="*/ 5022623 w 14070516"/>
                <a:gd name="connsiteY208" fmla="*/ 3276648 h 9733350"/>
                <a:gd name="connsiteX209" fmla="*/ 5031921 w 14070516"/>
                <a:gd name="connsiteY209" fmla="*/ 3209066 h 9733350"/>
                <a:gd name="connsiteX210" fmla="*/ 4959349 w 14070516"/>
                <a:gd name="connsiteY210" fmla="*/ 3194551 h 9733350"/>
                <a:gd name="connsiteX211" fmla="*/ 4879408 w 14070516"/>
                <a:gd name="connsiteY211" fmla="*/ 3190016 h 9733350"/>
                <a:gd name="connsiteX212" fmla="*/ 4785178 w 14070516"/>
                <a:gd name="connsiteY212" fmla="*/ 3136494 h 9733350"/>
                <a:gd name="connsiteX213" fmla="*/ 4727121 w 14070516"/>
                <a:gd name="connsiteY213" fmla="*/ 3049408 h 9733350"/>
                <a:gd name="connsiteX214" fmla="*/ 4683578 w 14070516"/>
                <a:gd name="connsiteY214" fmla="*/ 3034894 h 9733350"/>
                <a:gd name="connsiteX215" fmla="*/ 4640035 w 14070516"/>
                <a:gd name="connsiteY215" fmla="*/ 3005866 h 9733350"/>
                <a:gd name="connsiteX216" fmla="*/ 4494892 w 14070516"/>
                <a:gd name="connsiteY216" fmla="*/ 2976837 h 9733350"/>
                <a:gd name="connsiteX217" fmla="*/ 4318113 w 14070516"/>
                <a:gd name="connsiteY217" fmla="*/ 2926151 h 9733350"/>
                <a:gd name="connsiteX218" fmla="*/ 4132035 w 14070516"/>
                <a:gd name="connsiteY218" fmla="*/ 2889751 h 9733350"/>
                <a:gd name="connsiteX219" fmla="*/ 4056856 w 14070516"/>
                <a:gd name="connsiteY219" fmla="*/ 2896442 h 9733350"/>
                <a:gd name="connsiteX220" fmla="*/ 3975213 w 14070516"/>
                <a:gd name="connsiteY220" fmla="*/ 2860269 h 9733350"/>
                <a:gd name="connsiteX221" fmla="*/ 3950948 w 14070516"/>
                <a:gd name="connsiteY221" fmla="*/ 2772843 h 9733350"/>
                <a:gd name="connsiteX222" fmla="*/ 4034292 w 14070516"/>
                <a:gd name="connsiteY222" fmla="*/ 2615681 h 9733350"/>
                <a:gd name="connsiteX223" fmla="*/ 4030435 w 14070516"/>
                <a:gd name="connsiteY223" fmla="*/ 2483351 h 9733350"/>
                <a:gd name="connsiteX224" fmla="*/ 3996871 w 14070516"/>
                <a:gd name="connsiteY224" fmla="*/ 2323467 h 9733350"/>
                <a:gd name="connsiteX225" fmla="*/ 3936433 w 14070516"/>
                <a:gd name="connsiteY225" fmla="*/ 2216651 h 9733350"/>
                <a:gd name="connsiteX226" fmla="*/ 3914321 w 14070516"/>
                <a:gd name="connsiteY226" fmla="*/ 2135008 h 9733350"/>
                <a:gd name="connsiteX227" fmla="*/ 3783466 w 14070516"/>
                <a:gd name="connsiteY227" fmla="*/ 1994628 h 9733350"/>
                <a:gd name="connsiteX228" fmla="*/ 3712823 w 14070516"/>
                <a:gd name="connsiteY228" fmla="*/ 1946549 h 9733350"/>
                <a:gd name="connsiteX229" fmla="*/ 3606913 w 14070516"/>
                <a:gd name="connsiteY229" fmla="*/ 1963445 h 9733350"/>
                <a:gd name="connsiteX230" fmla="*/ 3493407 w 14070516"/>
                <a:gd name="connsiteY230" fmla="*/ 1946323 h 9733350"/>
                <a:gd name="connsiteX231" fmla="*/ 3464378 w 14070516"/>
                <a:gd name="connsiteY231" fmla="*/ 1902780 h 9733350"/>
                <a:gd name="connsiteX232" fmla="*/ 3406321 w 14070516"/>
                <a:gd name="connsiteY232" fmla="*/ 1844723 h 9733350"/>
                <a:gd name="connsiteX233" fmla="*/ 3322524 w 14070516"/>
                <a:gd name="connsiteY233" fmla="*/ 1751741 h 9733350"/>
                <a:gd name="connsiteX234" fmla="*/ 3297577 w 14070516"/>
                <a:gd name="connsiteY234" fmla="*/ 1636080 h 9733350"/>
                <a:gd name="connsiteX235" fmla="*/ 3261178 w 14070516"/>
                <a:gd name="connsiteY235" fmla="*/ 1583466 h 9733350"/>
                <a:gd name="connsiteX236" fmla="*/ 3133158 w 14070516"/>
                <a:gd name="connsiteY236" fmla="*/ 1564642 h 9733350"/>
                <a:gd name="connsiteX237" fmla="*/ 3066255 w 14070516"/>
                <a:gd name="connsiteY237" fmla="*/ 1612949 h 9733350"/>
                <a:gd name="connsiteX238" fmla="*/ 3031557 w 14070516"/>
                <a:gd name="connsiteY238" fmla="*/ 1709558 h 9733350"/>
                <a:gd name="connsiteX239" fmla="*/ 3014435 w 14070516"/>
                <a:gd name="connsiteY239" fmla="*/ 1772151 h 9733350"/>
                <a:gd name="connsiteX240" fmla="*/ 2949235 w 14070516"/>
                <a:gd name="connsiteY240" fmla="*/ 1803335 h 9733350"/>
                <a:gd name="connsiteX241" fmla="*/ 2829379 w 14070516"/>
                <a:gd name="connsiteY241" fmla="*/ 1815581 h 9733350"/>
                <a:gd name="connsiteX242" fmla="*/ 2804998 w 14070516"/>
                <a:gd name="connsiteY242" fmla="*/ 1837580 h 9733350"/>
                <a:gd name="connsiteX243" fmla="*/ 2772682 w 14070516"/>
                <a:gd name="connsiteY243" fmla="*/ 1873751 h 9733350"/>
                <a:gd name="connsiteX244" fmla="*/ 2757942 w 14070516"/>
                <a:gd name="connsiteY244" fmla="*/ 1994174 h 9733350"/>
                <a:gd name="connsiteX245" fmla="*/ 2772001 w 14070516"/>
                <a:gd name="connsiteY245" fmla="*/ 2135236 h 9733350"/>
                <a:gd name="connsiteX246" fmla="*/ 2771547 w 14070516"/>
                <a:gd name="connsiteY246" fmla="*/ 2250895 h 9733350"/>
                <a:gd name="connsiteX247" fmla="*/ 2695121 w 14070516"/>
                <a:gd name="connsiteY247" fmla="*/ 2323694 h 9733350"/>
                <a:gd name="connsiteX248" fmla="*/ 2457904 w 14070516"/>
                <a:gd name="connsiteY248" fmla="*/ 2315643 h 9733350"/>
                <a:gd name="connsiteX249" fmla="*/ 2317749 w 14070516"/>
                <a:gd name="connsiteY249" fmla="*/ 2280151 h 9733350"/>
                <a:gd name="connsiteX250" fmla="*/ 2274207 w 14070516"/>
                <a:gd name="connsiteY250" fmla="*/ 2265637 h 9733350"/>
                <a:gd name="connsiteX251" fmla="*/ 2143578 w 14070516"/>
                <a:gd name="connsiteY251" fmla="*/ 2280151 h 9733350"/>
                <a:gd name="connsiteX252" fmla="*/ 2129064 w 14070516"/>
                <a:gd name="connsiteY252" fmla="*/ 2352723 h 9733350"/>
                <a:gd name="connsiteX253" fmla="*/ 2099808 w 14070516"/>
                <a:gd name="connsiteY253" fmla="*/ 2459086 h 9733350"/>
                <a:gd name="connsiteX254" fmla="*/ 2070553 w 14070516"/>
                <a:gd name="connsiteY254" fmla="*/ 2556376 h 9733350"/>
                <a:gd name="connsiteX255" fmla="*/ 2027464 w 14070516"/>
                <a:gd name="connsiteY255" fmla="*/ 2642782 h 9733350"/>
                <a:gd name="connsiteX256" fmla="*/ 2025309 w 14070516"/>
                <a:gd name="connsiteY256" fmla="*/ 2776018 h 9733350"/>
                <a:gd name="connsiteX257" fmla="*/ 2085295 w 14070516"/>
                <a:gd name="connsiteY257" fmla="*/ 2848136 h 9733350"/>
                <a:gd name="connsiteX258" fmla="*/ 2020093 w 14070516"/>
                <a:gd name="connsiteY258" fmla="*/ 2899276 h 9733350"/>
                <a:gd name="connsiteX259" fmla="*/ 1918493 w 14070516"/>
                <a:gd name="connsiteY259" fmla="*/ 2841899 h 9733350"/>
                <a:gd name="connsiteX260" fmla="*/ 1817348 w 14070516"/>
                <a:gd name="connsiteY260" fmla="*/ 2858568 h 9733350"/>
                <a:gd name="connsiteX261" fmla="*/ 1621064 w 14070516"/>
                <a:gd name="connsiteY261" fmla="*/ 2904266 h 9733350"/>
                <a:gd name="connsiteX262" fmla="*/ 1582510 w 14070516"/>
                <a:gd name="connsiteY262" fmla="*/ 2928758 h 9733350"/>
                <a:gd name="connsiteX263" fmla="*/ 1512773 w 14070516"/>
                <a:gd name="connsiteY263" fmla="*/ 2950643 h 9733350"/>
                <a:gd name="connsiteX264" fmla="*/ 1517309 w 14070516"/>
                <a:gd name="connsiteY264" fmla="*/ 3008473 h 9733350"/>
                <a:gd name="connsiteX265" fmla="*/ 1549173 w 14070516"/>
                <a:gd name="connsiteY265" fmla="*/ 3102476 h 9733350"/>
                <a:gd name="connsiteX266" fmla="*/ 1592716 w 14070516"/>
                <a:gd name="connsiteY266" fmla="*/ 3186726 h 9733350"/>
                <a:gd name="connsiteX267" fmla="*/ 1641135 w 14070516"/>
                <a:gd name="connsiteY267" fmla="*/ 3375300 h 9733350"/>
                <a:gd name="connsiteX268" fmla="*/ 1679235 w 14070516"/>
                <a:gd name="connsiteY268" fmla="*/ 3511031 h 9733350"/>
                <a:gd name="connsiteX269" fmla="*/ 1611766 w 14070516"/>
                <a:gd name="connsiteY269" fmla="*/ 3571696 h 9733350"/>
                <a:gd name="connsiteX270" fmla="*/ 1603941 w 14070516"/>
                <a:gd name="connsiteY270" fmla="*/ 3624537 h 9733350"/>
                <a:gd name="connsiteX271" fmla="*/ 1562554 w 14070516"/>
                <a:gd name="connsiteY271" fmla="*/ 3672956 h 9733350"/>
                <a:gd name="connsiteX272" fmla="*/ 1524454 w 14070516"/>
                <a:gd name="connsiteY272" fmla="*/ 3749156 h 9733350"/>
                <a:gd name="connsiteX273" fmla="*/ 1548492 w 14070516"/>
                <a:gd name="connsiteY273" fmla="*/ 3847694 h 9733350"/>
                <a:gd name="connsiteX274" fmla="*/ 1504949 w 14070516"/>
                <a:gd name="connsiteY274" fmla="*/ 3862208 h 9733350"/>
                <a:gd name="connsiteX275" fmla="*/ 1446892 w 14070516"/>
                <a:gd name="connsiteY275" fmla="*/ 3876723 h 9733350"/>
                <a:gd name="connsiteX276" fmla="*/ 1427615 w 14070516"/>
                <a:gd name="connsiteY276" fmla="*/ 3908360 h 9733350"/>
                <a:gd name="connsiteX277" fmla="*/ 1374548 w 14070516"/>
                <a:gd name="connsiteY277" fmla="*/ 3935233 h 9733350"/>
                <a:gd name="connsiteX278" fmla="*/ 1333386 w 14070516"/>
                <a:gd name="connsiteY278" fmla="*/ 3976168 h 9733350"/>
                <a:gd name="connsiteX279" fmla="*/ 1200149 w 14070516"/>
                <a:gd name="connsiteY279" fmla="*/ 4036380 h 9733350"/>
                <a:gd name="connsiteX280" fmla="*/ 1132114 w 14070516"/>
                <a:gd name="connsiteY280" fmla="*/ 4084458 h 9733350"/>
                <a:gd name="connsiteX281" fmla="*/ 1102858 w 14070516"/>
                <a:gd name="connsiteY281" fmla="*/ 4115642 h 9733350"/>
                <a:gd name="connsiteX282" fmla="*/ 1052398 w 14070516"/>
                <a:gd name="connsiteY282" fmla="*/ 4149660 h 9733350"/>
                <a:gd name="connsiteX283" fmla="*/ 996269 w 14070516"/>
                <a:gd name="connsiteY283" fmla="*/ 4178914 h 9733350"/>
                <a:gd name="connsiteX284" fmla="*/ 870857 w 14070516"/>
                <a:gd name="connsiteY284" fmla="*/ 4198645 h 9733350"/>
                <a:gd name="connsiteX285" fmla="*/ 759958 w 14070516"/>
                <a:gd name="connsiteY285" fmla="*/ 4199552 h 9733350"/>
                <a:gd name="connsiteX286" fmla="*/ 716642 w 14070516"/>
                <a:gd name="connsiteY286" fmla="*/ 4302854 h 9733350"/>
                <a:gd name="connsiteX287" fmla="*/ 648607 w 14070516"/>
                <a:gd name="connsiteY287" fmla="*/ 4384723 h 9733350"/>
                <a:gd name="connsiteX288" fmla="*/ 561521 w 14070516"/>
                <a:gd name="connsiteY288" fmla="*/ 4428266 h 9733350"/>
                <a:gd name="connsiteX289" fmla="*/ 474435 w 14070516"/>
                <a:gd name="connsiteY289" fmla="*/ 4413751 h 9733350"/>
                <a:gd name="connsiteX290" fmla="*/ 459921 w 14070516"/>
                <a:gd name="connsiteY290" fmla="*/ 4370208 h 9733350"/>
                <a:gd name="connsiteX291" fmla="*/ 416378 w 14070516"/>
                <a:gd name="connsiteY291" fmla="*/ 4341180 h 9733350"/>
                <a:gd name="connsiteX292" fmla="*/ 358321 w 14070516"/>
                <a:gd name="connsiteY292" fmla="*/ 4355694 h 9733350"/>
                <a:gd name="connsiteX293" fmla="*/ 300264 w 14070516"/>
                <a:gd name="connsiteY293" fmla="*/ 4399237 h 9733350"/>
                <a:gd name="connsiteX294" fmla="*/ 169635 w 14070516"/>
                <a:gd name="connsiteY294" fmla="*/ 4471808 h 9733350"/>
                <a:gd name="connsiteX295" fmla="*/ 103980 w 14070516"/>
                <a:gd name="connsiteY295" fmla="*/ 4546761 h 9733350"/>
                <a:gd name="connsiteX296" fmla="*/ 72571 w 14070516"/>
                <a:gd name="connsiteY296" fmla="*/ 4638610 h 9733350"/>
                <a:gd name="connsiteX297" fmla="*/ 453 w 14070516"/>
                <a:gd name="connsiteY297" fmla="*/ 4711181 h 9733350"/>
                <a:gd name="connsiteX298" fmla="*/ 52840 w 14070516"/>
                <a:gd name="connsiteY298" fmla="*/ 4780237 h 9733350"/>
                <a:gd name="connsiteX299" fmla="*/ 53521 w 14070516"/>
                <a:gd name="connsiteY299" fmla="*/ 4849180 h 9733350"/>
                <a:gd name="connsiteX300" fmla="*/ 111578 w 14070516"/>
                <a:gd name="connsiteY300" fmla="*/ 4863694 h 9733350"/>
                <a:gd name="connsiteX301" fmla="*/ 155121 w 14070516"/>
                <a:gd name="connsiteY301" fmla="*/ 4878208 h 9733350"/>
                <a:gd name="connsiteX302" fmla="*/ 256721 w 14070516"/>
                <a:gd name="connsiteY302" fmla="*/ 4979808 h 9733350"/>
                <a:gd name="connsiteX303" fmla="*/ 319086 w 14070516"/>
                <a:gd name="connsiteY303" fmla="*/ 5093542 h 9733350"/>
                <a:gd name="connsiteX304" fmla="*/ 304572 w 14070516"/>
                <a:gd name="connsiteY304" fmla="*/ 5289598 h 9733350"/>
                <a:gd name="connsiteX305" fmla="*/ 242207 w 14070516"/>
                <a:gd name="connsiteY305" fmla="*/ 5386208 h 9733350"/>
                <a:gd name="connsiteX306" fmla="*/ 300264 w 14070516"/>
                <a:gd name="connsiteY306" fmla="*/ 5415237 h 9733350"/>
                <a:gd name="connsiteX307" fmla="*/ 358321 w 14070516"/>
                <a:gd name="connsiteY307" fmla="*/ 5429751 h 9733350"/>
                <a:gd name="connsiteX308" fmla="*/ 401864 w 14070516"/>
                <a:gd name="connsiteY308" fmla="*/ 5458780 h 9733350"/>
                <a:gd name="connsiteX309" fmla="*/ 445407 w 14070516"/>
                <a:gd name="connsiteY309" fmla="*/ 5473294 h 9733350"/>
                <a:gd name="connsiteX310" fmla="*/ 567985 w 14070516"/>
                <a:gd name="connsiteY310" fmla="*/ 5517518 h 9733350"/>
                <a:gd name="connsiteX311" fmla="*/ 573201 w 14070516"/>
                <a:gd name="connsiteY311" fmla="*/ 5642703 h 9733350"/>
                <a:gd name="connsiteX312" fmla="*/ 587715 w 14070516"/>
                <a:gd name="connsiteY312" fmla="*/ 5734551 h 9733350"/>
                <a:gd name="connsiteX313" fmla="*/ 715282 w 14070516"/>
                <a:gd name="connsiteY313" fmla="*/ 5706656 h 9733350"/>
                <a:gd name="connsiteX314" fmla="*/ 754742 w 14070516"/>
                <a:gd name="connsiteY314" fmla="*/ 5759725 h 9733350"/>
                <a:gd name="connsiteX315" fmla="*/ 822778 w 14070516"/>
                <a:gd name="connsiteY315" fmla="*/ 5807123 h 9733350"/>
                <a:gd name="connsiteX316" fmla="*/ 982435 w 14070516"/>
                <a:gd name="connsiteY316" fmla="*/ 5821637 h 9733350"/>
                <a:gd name="connsiteX317" fmla="*/ 1061470 w 14070516"/>
                <a:gd name="connsiteY317" fmla="*/ 5851119 h 9733350"/>
                <a:gd name="connsiteX318" fmla="*/ 1064304 w 14070516"/>
                <a:gd name="connsiteY318" fmla="*/ 5920856 h 9733350"/>
                <a:gd name="connsiteX319" fmla="*/ 1069295 w 14070516"/>
                <a:gd name="connsiteY319" fmla="*/ 6020074 h 9733350"/>
                <a:gd name="connsiteX320" fmla="*/ 1156607 w 14070516"/>
                <a:gd name="connsiteY320" fmla="*/ 6082894 h 9733350"/>
                <a:gd name="connsiteX321" fmla="*/ 1214890 w 14070516"/>
                <a:gd name="connsiteY321" fmla="*/ 6111356 h 9733350"/>
                <a:gd name="connsiteX322" fmla="*/ 1229178 w 14070516"/>
                <a:gd name="connsiteY322" fmla="*/ 6184494 h 9733350"/>
                <a:gd name="connsiteX323" fmla="*/ 1185635 w 14070516"/>
                <a:gd name="connsiteY323" fmla="*/ 6213523 h 9733350"/>
                <a:gd name="connsiteX324" fmla="*/ 1207520 w 14070516"/>
                <a:gd name="connsiteY324" fmla="*/ 6383612 h 9733350"/>
                <a:gd name="connsiteX325" fmla="*/ 1265123 w 14070516"/>
                <a:gd name="connsiteY325" fmla="*/ 6472398 h 9733350"/>
                <a:gd name="connsiteX326" fmla="*/ 1313203 w 14070516"/>
                <a:gd name="connsiteY326" fmla="*/ 6564247 h 9733350"/>
                <a:gd name="connsiteX327" fmla="*/ 1265350 w 14070516"/>
                <a:gd name="connsiteY327" fmla="*/ 6646343 h 9733350"/>
                <a:gd name="connsiteX328" fmla="*/ 1163977 w 14070516"/>
                <a:gd name="connsiteY328" fmla="*/ 6605862 h 9733350"/>
                <a:gd name="connsiteX329" fmla="*/ 1142092 w 14070516"/>
                <a:gd name="connsiteY329" fmla="*/ 6677980 h 9733350"/>
                <a:gd name="connsiteX330" fmla="*/ 1176790 w 14070516"/>
                <a:gd name="connsiteY330" fmla="*/ 6763818 h 9733350"/>
                <a:gd name="connsiteX331" fmla="*/ 1173729 w 14070516"/>
                <a:gd name="connsiteY331" fmla="*/ 6866438 h 9733350"/>
                <a:gd name="connsiteX332" fmla="*/ 1188697 w 14070516"/>
                <a:gd name="connsiteY332" fmla="*/ 6950463 h 9733350"/>
                <a:gd name="connsiteX333" fmla="*/ 1248909 w 14070516"/>
                <a:gd name="connsiteY333" fmla="*/ 7016798 h 9733350"/>
                <a:gd name="connsiteX334" fmla="*/ 1405503 w 14070516"/>
                <a:gd name="connsiteY334" fmla="*/ 7099348 h 9733350"/>
                <a:gd name="connsiteX335" fmla="*/ 1487827 w 14070516"/>
                <a:gd name="connsiteY335" fmla="*/ 7152416 h 9733350"/>
                <a:gd name="connsiteX336" fmla="*/ 1569470 w 14070516"/>
                <a:gd name="connsiteY336" fmla="*/ 7207864 h 9733350"/>
                <a:gd name="connsiteX337" fmla="*/ 1650092 w 14070516"/>
                <a:gd name="connsiteY337" fmla="*/ 7258551 h 9733350"/>
                <a:gd name="connsiteX338" fmla="*/ 1693635 w 14070516"/>
                <a:gd name="connsiteY338" fmla="*/ 7273066 h 9733350"/>
                <a:gd name="connsiteX339" fmla="*/ 1780721 w 14070516"/>
                <a:gd name="connsiteY339" fmla="*/ 7316608 h 9733350"/>
                <a:gd name="connsiteX340" fmla="*/ 1853292 w 14070516"/>
                <a:gd name="connsiteY340" fmla="*/ 7244037 h 9733350"/>
                <a:gd name="connsiteX341" fmla="*/ 1968726 w 14070516"/>
                <a:gd name="connsiteY341" fmla="*/ 7246645 h 9733350"/>
                <a:gd name="connsiteX342" fmla="*/ 1995827 w 14070516"/>
                <a:gd name="connsiteY342" fmla="*/ 7314681 h 9733350"/>
                <a:gd name="connsiteX343" fmla="*/ 2082914 w 14070516"/>
                <a:gd name="connsiteY343" fmla="*/ 7343710 h 9733350"/>
                <a:gd name="connsiteX344" fmla="*/ 2172607 w 14070516"/>
                <a:gd name="connsiteY344" fmla="*/ 7384644 h 9733350"/>
                <a:gd name="connsiteX345" fmla="*/ 2224540 w 14070516"/>
                <a:gd name="connsiteY345" fmla="*/ 7418662 h 9733350"/>
                <a:gd name="connsiteX346" fmla="*/ 2249714 w 14070516"/>
                <a:gd name="connsiteY346" fmla="*/ 7435785 h 9733350"/>
                <a:gd name="connsiteX347" fmla="*/ 2262301 w 14070516"/>
                <a:gd name="connsiteY347" fmla="*/ 7467421 h 9733350"/>
                <a:gd name="connsiteX348" fmla="*/ 2298359 w 14070516"/>
                <a:gd name="connsiteY348" fmla="*/ 7497243 h 9733350"/>
                <a:gd name="connsiteX349" fmla="*/ 2324893 w 14070516"/>
                <a:gd name="connsiteY349" fmla="*/ 7512892 h 9733350"/>
                <a:gd name="connsiteX350" fmla="*/ 2450986 w 14070516"/>
                <a:gd name="connsiteY350" fmla="*/ 7491687 h 9733350"/>
                <a:gd name="connsiteX351" fmla="*/ 2482623 w 14070516"/>
                <a:gd name="connsiteY351" fmla="*/ 7614037 h 9733350"/>
                <a:gd name="connsiteX352" fmla="*/ 2535464 w 14070516"/>
                <a:gd name="connsiteY352" fmla="*/ 7650437 h 9733350"/>
                <a:gd name="connsiteX353" fmla="*/ 2622549 w 14070516"/>
                <a:gd name="connsiteY353" fmla="*/ 7679466 h 9733350"/>
                <a:gd name="connsiteX354" fmla="*/ 2682760 w 14070516"/>
                <a:gd name="connsiteY354" fmla="*/ 7737069 h 9733350"/>
                <a:gd name="connsiteX355" fmla="*/ 2791278 w 14070516"/>
                <a:gd name="connsiteY355" fmla="*/ 7739905 h 9733350"/>
                <a:gd name="connsiteX356" fmla="*/ 2847408 w 14070516"/>
                <a:gd name="connsiteY356" fmla="*/ 7809868 h 9733350"/>
                <a:gd name="connsiteX357" fmla="*/ 2927349 w 14070516"/>
                <a:gd name="connsiteY357" fmla="*/ 7802950 h 9733350"/>
                <a:gd name="connsiteX358" fmla="*/ 3007065 w 14070516"/>
                <a:gd name="connsiteY358" fmla="*/ 7834133 h 9733350"/>
                <a:gd name="connsiteX359" fmla="*/ 3145064 w 14070516"/>
                <a:gd name="connsiteY359" fmla="*/ 7839123 h 9733350"/>
                <a:gd name="connsiteX360" fmla="*/ 3254035 w 14070516"/>
                <a:gd name="connsiteY360" fmla="*/ 7877223 h 9733350"/>
                <a:gd name="connsiteX361" fmla="*/ 3367314 w 14070516"/>
                <a:gd name="connsiteY361" fmla="*/ 7838669 h 9733350"/>
                <a:gd name="connsiteX362" fmla="*/ 3456780 w 14070516"/>
                <a:gd name="connsiteY362" fmla="*/ 7815311 h 9733350"/>
                <a:gd name="connsiteX363" fmla="*/ 3480820 w 14070516"/>
                <a:gd name="connsiteY363" fmla="*/ 7873367 h 9733350"/>
                <a:gd name="connsiteX364" fmla="*/ 3490571 w 14070516"/>
                <a:gd name="connsiteY364" fmla="*/ 7919292 h 9733350"/>
                <a:gd name="connsiteX365" fmla="*/ 3512229 w 14070516"/>
                <a:gd name="connsiteY365" fmla="*/ 7977348 h 9733350"/>
                <a:gd name="connsiteX366" fmla="*/ 3546247 w 14070516"/>
                <a:gd name="connsiteY366" fmla="*/ 8018283 h 9733350"/>
                <a:gd name="connsiteX367" fmla="*/ 3609521 w 14070516"/>
                <a:gd name="connsiteY367" fmla="*/ 8013294 h 9733350"/>
                <a:gd name="connsiteX368" fmla="*/ 3624035 w 14070516"/>
                <a:gd name="connsiteY368" fmla="*/ 7897180 h 9733350"/>
                <a:gd name="connsiteX369" fmla="*/ 3703977 w 14070516"/>
                <a:gd name="connsiteY369" fmla="*/ 7829825 h 9733350"/>
                <a:gd name="connsiteX370" fmla="*/ 3747973 w 14070516"/>
                <a:gd name="connsiteY370" fmla="*/ 7782426 h 9733350"/>
                <a:gd name="connsiteX371" fmla="*/ 3882004 w 14070516"/>
                <a:gd name="connsiteY371" fmla="*/ 7837422 h 9733350"/>
                <a:gd name="connsiteX372" fmla="*/ 4030435 w 14070516"/>
                <a:gd name="connsiteY372" fmla="*/ 7868151 h 9733350"/>
                <a:gd name="connsiteX373" fmla="*/ 4110377 w 14070516"/>
                <a:gd name="connsiteY373" fmla="*/ 7830051 h 9733350"/>
                <a:gd name="connsiteX374" fmla="*/ 4146323 w 14070516"/>
                <a:gd name="connsiteY374" fmla="*/ 7916683 h 9733350"/>
                <a:gd name="connsiteX375" fmla="*/ 4196555 w 14070516"/>
                <a:gd name="connsiteY375" fmla="*/ 7957845 h 9733350"/>
                <a:gd name="connsiteX376" fmla="*/ 4261757 w 14070516"/>
                <a:gd name="connsiteY376" fmla="*/ 8023500 h 9733350"/>
                <a:gd name="connsiteX377" fmla="*/ 4252685 w 14070516"/>
                <a:gd name="connsiteY377" fmla="*/ 8088474 h 9733350"/>
                <a:gd name="connsiteX378" fmla="*/ 4277178 w 14070516"/>
                <a:gd name="connsiteY378" fmla="*/ 8143923 h 9733350"/>
                <a:gd name="connsiteX379" fmla="*/ 4436835 w 14070516"/>
                <a:gd name="connsiteY379" fmla="*/ 8114894 h 9733350"/>
                <a:gd name="connsiteX380" fmla="*/ 4565310 w 14070516"/>
                <a:gd name="connsiteY380" fmla="*/ 8074186 h 9733350"/>
                <a:gd name="connsiteX381" fmla="*/ 4639128 w 14070516"/>
                <a:gd name="connsiteY381" fmla="*/ 8078268 h 9733350"/>
                <a:gd name="connsiteX382" fmla="*/ 4712607 w 14070516"/>
                <a:gd name="connsiteY382" fmla="*/ 8042323 h 9733350"/>
                <a:gd name="connsiteX383" fmla="*/ 4741635 w 14070516"/>
                <a:gd name="connsiteY383" fmla="*/ 7998780 h 9733350"/>
                <a:gd name="connsiteX384" fmla="*/ 4756149 w 14070516"/>
                <a:gd name="connsiteY384" fmla="*/ 7955237 h 9733350"/>
                <a:gd name="connsiteX385" fmla="*/ 4843235 w 14070516"/>
                <a:gd name="connsiteY385" fmla="*/ 7926208 h 9733350"/>
                <a:gd name="connsiteX386" fmla="*/ 4877480 w 14070516"/>
                <a:gd name="connsiteY386" fmla="*/ 7899788 h 9733350"/>
                <a:gd name="connsiteX387" fmla="*/ 4933609 w 14070516"/>
                <a:gd name="connsiteY387" fmla="*/ 7870760 h 9733350"/>
                <a:gd name="connsiteX388" fmla="*/ 4986224 w 14070516"/>
                <a:gd name="connsiteY388" fmla="*/ 7834360 h 9733350"/>
                <a:gd name="connsiteX389" fmla="*/ 5104492 w 14070516"/>
                <a:gd name="connsiteY389" fmla="*/ 7762242 h 9733350"/>
                <a:gd name="connsiteX390" fmla="*/ 5249635 w 14070516"/>
                <a:gd name="connsiteY390" fmla="*/ 7810094 h 9733350"/>
                <a:gd name="connsiteX391" fmla="*/ 5336721 w 14070516"/>
                <a:gd name="connsiteY391" fmla="*/ 7868151 h 9733350"/>
                <a:gd name="connsiteX392" fmla="*/ 5423807 w 14070516"/>
                <a:gd name="connsiteY392" fmla="*/ 7853637 h 9733350"/>
                <a:gd name="connsiteX393" fmla="*/ 5467349 w 14070516"/>
                <a:gd name="connsiteY393" fmla="*/ 7824608 h 9733350"/>
                <a:gd name="connsiteX394" fmla="*/ 5553754 w 14070516"/>
                <a:gd name="connsiteY394" fmla="*/ 7707700 h 9733350"/>
                <a:gd name="connsiteX395" fmla="*/ 5602741 w 14070516"/>
                <a:gd name="connsiteY395" fmla="*/ 7784127 h 9733350"/>
                <a:gd name="connsiteX396" fmla="*/ 5641521 w 14070516"/>
                <a:gd name="connsiteY396" fmla="*/ 7839123 h 9733350"/>
                <a:gd name="connsiteX397" fmla="*/ 5656035 w 14070516"/>
                <a:gd name="connsiteY397" fmla="*/ 7882666 h 9733350"/>
                <a:gd name="connsiteX398" fmla="*/ 5745276 w 14070516"/>
                <a:gd name="connsiteY398" fmla="*/ 7945712 h 9733350"/>
                <a:gd name="connsiteX399" fmla="*/ 5770222 w 14070516"/>
                <a:gd name="connsiteY399" fmla="*/ 7985400 h 9733350"/>
                <a:gd name="connsiteX400" fmla="*/ 5766480 w 14070516"/>
                <a:gd name="connsiteY400" fmla="*/ 8064435 h 9733350"/>
                <a:gd name="connsiteX401" fmla="*/ 5771016 w 14070516"/>
                <a:gd name="connsiteY401" fmla="*/ 8127026 h 9733350"/>
                <a:gd name="connsiteX402" fmla="*/ 5778386 w 14070516"/>
                <a:gd name="connsiteY402" fmla="*/ 8206742 h 9733350"/>
                <a:gd name="connsiteX403" fmla="*/ 5776458 w 14070516"/>
                <a:gd name="connsiteY403" fmla="*/ 8296210 h 9733350"/>
                <a:gd name="connsiteX404" fmla="*/ 5730989 w 14070516"/>
                <a:gd name="connsiteY404" fmla="*/ 8373317 h 9733350"/>
                <a:gd name="connsiteX405" fmla="*/ 5641521 w 14070516"/>
                <a:gd name="connsiteY405" fmla="*/ 8419694 h 9733350"/>
                <a:gd name="connsiteX406" fmla="*/ 5612492 w 14070516"/>
                <a:gd name="connsiteY406" fmla="*/ 8463237 h 9733350"/>
                <a:gd name="connsiteX407" fmla="*/ 5597978 w 14070516"/>
                <a:gd name="connsiteY407" fmla="*/ 8506780 h 9733350"/>
                <a:gd name="connsiteX408" fmla="*/ 5510892 w 14070516"/>
                <a:gd name="connsiteY408" fmla="*/ 8593866 h 9733350"/>
                <a:gd name="connsiteX409" fmla="*/ 5496378 w 14070516"/>
                <a:gd name="connsiteY409" fmla="*/ 8637408 h 9733350"/>
                <a:gd name="connsiteX410" fmla="*/ 5558744 w 14070516"/>
                <a:gd name="connsiteY410" fmla="*/ 8763501 h 9733350"/>
                <a:gd name="connsiteX411" fmla="*/ 5516109 w 14070516"/>
                <a:gd name="connsiteY411" fmla="*/ 8857277 h 9733350"/>
                <a:gd name="connsiteX412" fmla="*/ 5658303 w 14070516"/>
                <a:gd name="connsiteY412" fmla="*/ 8835506 h 9733350"/>
                <a:gd name="connsiteX413" fmla="*/ 5750491 w 14070516"/>
                <a:gd name="connsiteY413" fmla="*/ 8809426 h 9733350"/>
                <a:gd name="connsiteX414" fmla="*/ 5815692 w 14070516"/>
                <a:gd name="connsiteY414" fmla="*/ 8795591 h 9733350"/>
                <a:gd name="connsiteX415" fmla="*/ 5787798 w 14070516"/>
                <a:gd name="connsiteY415" fmla="*/ 8867482 h 9733350"/>
                <a:gd name="connsiteX416" fmla="*/ 5786890 w 14070516"/>
                <a:gd name="connsiteY416" fmla="*/ 8898666 h 9733350"/>
                <a:gd name="connsiteX417" fmla="*/ 5786664 w 14070516"/>
                <a:gd name="connsiteY417" fmla="*/ 8942208 h 9733350"/>
                <a:gd name="connsiteX418" fmla="*/ 5815692 w 14070516"/>
                <a:gd name="connsiteY418" fmla="*/ 9029294 h 9733350"/>
                <a:gd name="connsiteX419" fmla="*/ 5868760 w 14070516"/>
                <a:gd name="connsiteY419" fmla="*/ 9075899 h 9733350"/>
                <a:gd name="connsiteX420" fmla="*/ 5921828 w 14070516"/>
                <a:gd name="connsiteY420" fmla="*/ 9109463 h 9733350"/>
                <a:gd name="connsiteX421" fmla="*/ 5946321 w 14070516"/>
                <a:gd name="connsiteY421" fmla="*/ 9159923 h 9733350"/>
                <a:gd name="connsiteX422" fmla="*/ 5902778 w 14070516"/>
                <a:gd name="connsiteY422" fmla="*/ 9261523 h 9733350"/>
                <a:gd name="connsiteX423" fmla="*/ 6062435 w 14070516"/>
                <a:gd name="connsiteY423" fmla="*/ 9348608 h 9733350"/>
                <a:gd name="connsiteX424" fmla="*/ 6076949 w 14070516"/>
                <a:gd name="connsiteY424" fmla="*/ 9392151 h 9733350"/>
                <a:gd name="connsiteX425" fmla="*/ 6105978 w 14070516"/>
                <a:gd name="connsiteY425" fmla="*/ 9435694 h 9733350"/>
                <a:gd name="connsiteX426" fmla="*/ 6172653 w 14070516"/>
                <a:gd name="connsiteY426" fmla="*/ 9466537 h 9733350"/>
                <a:gd name="connsiteX427" fmla="*/ 6308384 w 14070516"/>
                <a:gd name="connsiteY427" fmla="*/ 9402243 h 9733350"/>
                <a:gd name="connsiteX428" fmla="*/ 6338207 w 14070516"/>
                <a:gd name="connsiteY428" fmla="*/ 9435694 h 9733350"/>
                <a:gd name="connsiteX429" fmla="*/ 6352721 w 14070516"/>
                <a:gd name="connsiteY429" fmla="*/ 9479237 h 9733350"/>
                <a:gd name="connsiteX430" fmla="*/ 6386739 w 14070516"/>
                <a:gd name="connsiteY430" fmla="*/ 9522326 h 9733350"/>
                <a:gd name="connsiteX431" fmla="*/ 6444569 w 14070516"/>
                <a:gd name="connsiteY431" fmla="*/ 9551355 h 9733350"/>
                <a:gd name="connsiteX432" fmla="*/ 6469061 w 14070516"/>
                <a:gd name="connsiteY432" fmla="*/ 9505885 h 9733350"/>
                <a:gd name="connsiteX433" fmla="*/ 6468835 w 14070516"/>
                <a:gd name="connsiteY433" fmla="*/ 9377637 h 9733350"/>
                <a:gd name="connsiteX434" fmla="*/ 6439807 w 14070516"/>
                <a:gd name="connsiteY434" fmla="*/ 9276037 h 9733350"/>
                <a:gd name="connsiteX435" fmla="*/ 6483349 w 14070516"/>
                <a:gd name="connsiteY435" fmla="*/ 9232494 h 9733350"/>
                <a:gd name="connsiteX436" fmla="*/ 6526892 w 14070516"/>
                <a:gd name="connsiteY436" fmla="*/ 9217980 h 9733350"/>
                <a:gd name="connsiteX437" fmla="*/ 6596516 w 14070516"/>
                <a:gd name="connsiteY437" fmla="*/ 9221268 h 9733350"/>
                <a:gd name="connsiteX438" fmla="*/ 6675097 w 14070516"/>
                <a:gd name="connsiteY438" fmla="*/ 9164118 h 9733350"/>
                <a:gd name="connsiteX439" fmla="*/ 6776243 w 14070516"/>
                <a:gd name="connsiteY439" fmla="*/ 9220135 h 9733350"/>
                <a:gd name="connsiteX440" fmla="*/ 6802664 w 14070516"/>
                <a:gd name="connsiteY440" fmla="*/ 9159923 h 9733350"/>
                <a:gd name="connsiteX441" fmla="*/ 6867638 w 14070516"/>
                <a:gd name="connsiteY441" fmla="*/ 9177045 h 9733350"/>
                <a:gd name="connsiteX442" fmla="*/ 6909027 w 14070516"/>
                <a:gd name="connsiteY442" fmla="*/ 9201311 h 9733350"/>
                <a:gd name="connsiteX443" fmla="*/ 6991349 w 14070516"/>
                <a:gd name="connsiteY443" fmla="*/ 9203466 h 9733350"/>
                <a:gd name="connsiteX444" fmla="*/ 7063921 w 14070516"/>
                <a:gd name="connsiteY444" fmla="*/ 9116380 h 9733350"/>
                <a:gd name="connsiteX445" fmla="*/ 7141028 w 14070516"/>
                <a:gd name="connsiteY445" fmla="*/ 9135204 h 9733350"/>
                <a:gd name="connsiteX446" fmla="*/ 7209064 w 14070516"/>
                <a:gd name="connsiteY446" fmla="*/ 9072837 h 9733350"/>
                <a:gd name="connsiteX447" fmla="*/ 7235939 w 14070516"/>
                <a:gd name="connsiteY447" fmla="*/ 9044036 h 9733350"/>
                <a:gd name="connsiteX448" fmla="*/ 7275172 w 14070516"/>
                <a:gd name="connsiteY448" fmla="*/ 9018862 h 9733350"/>
                <a:gd name="connsiteX449" fmla="*/ 7310436 w 14070516"/>
                <a:gd name="connsiteY449" fmla="*/ 9059004 h 9733350"/>
                <a:gd name="connsiteX450" fmla="*/ 7346609 w 14070516"/>
                <a:gd name="connsiteY450" fmla="*/ 9104927 h 9733350"/>
                <a:gd name="connsiteX451" fmla="*/ 7382328 w 14070516"/>
                <a:gd name="connsiteY451" fmla="*/ 9154593 h 9733350"/>
                <a:gd name="connsiteX452" fmla="*/ 7499349 w 14070516"/>
                <a:gd name="connsiteY452" fmla="*/ 9159923 h 9733350"/>
                <a:gd name="connsiteX453" fmla="*/ 7586435 w 14070516"/>
                <a:gd name="connsiteY453" fmla="*/ 9174437 h 9733350"/>
                <a:gd name="connsiteX454" fmla="*/ 7600949 w 14070516"/>
                <a:gd name="connsiteY454" fmla="*/ 9348608 h 9733350"/>
                <a:gd name="connsiteX455" fmla="*/ 7673521 w 14070516"/>
                <a:gd name="connsiteY455" fmla="*/ 9363123 h 9733350"/>
                <a:gd name="connsiteX456" fmla="*/ 7760607 w 14070516"/>
                <a:gd name="connsiteY456" fmla="*/ 9392151 h 9733350"/>
                <a:gd name="connsiteX457" fmla="*/ 7847692 w 14070516"/>
                <a:gd name="connsiteY457" fmla="*/ 9421180 h 9733350"/>
                <a:gd name="connsiteX458" fmla="*/ 7891235 w 14070516"/>
                <a:gd name="connsiteY458" fmla="*/ 9435694 h 9733350"/>
                <a:gd name="connsiteX459" fmla="*/ 7934778 w 14070516"/>
                <a:gd name="connsiteY459" fmla="*/ 9392151 h 9733350"/>
                <a:gd name="connsiteX460" fmla="*/ 7978321 w 14070516"/>
                <a:gd name="connsiteY460" fmla="*/ 9377637 h 9733350"/>
                <a:gd name="connsiteX461" fmla="*/ 8001453 w 14070516"/>
                <a:gd name="connsiteY461" fmla="*/ 9342712 h 9733350"/>
                <a:gd name="connsiteX462" fmla="*/ 8044315 w 14070516"/>
                <a:gd name="connsiteY462" fmla="*/ 9330806 h 9733350"/>
                <a:gd name="connsiteX463" fmla="*/ 8103847 w 14070516"/>
                <a:gd name="connsiteY463" fmla="*/ 9392719 h 9733350"/>
                <a:gd name="connsiteX464" fmla="*/ 8207942 w 14070516"/>
                <a:gd name="connsiteY464" fmla="*/ 9432632 h 9733350"/>
                <a:gd name="connsiteX465" fmla="*/ 8253866 w 14070516"/>
                <a:gd name="connsiteY465" fmla="*/ 9387956 h 9733350"/>
                <a:gd name="connsiteX466" fmla="*/ 8294347 w 14070516"/>
                <a:gd name="connsiteY466" fmla="*/ 9397141 h 9733350"/>
                <a:gd name="connsiteX467" fmla="*/ 8337890 w 14070516"/>
                <a:gd name="connsiteY467" fmla="*/ 9433540 h 9733350"/>
                <a:gd name="connsiteX468" fmla="*/ 8356259 w 14070516"/>
                <a:gd name="connsiteY468" fmla="*/ 9480825 h 9733350"/>
                <a:gd name="connsiteX469" fmla="*/ 8333808 w 14070516"/>
                <a:gd name="connsiteY469" fmla="*/ 9514956 h 9733350"/>
                <a:gd name="connsiteX470" fmla="*/ 8315778 w 14070516"/>
                <a:gd name="connsiteY470" fmla="*/ 9599887 h 9733350"/>
                <a:gd name="connsiteX471" fmla="*/ 8348095 w 14070516"/>
                <a:gd name="connsiteY471" fmla="*/ 9680736 h 9733350"/>
                <a:gd name="connsiteX472" fmla="*/ 8389257 w 14070516"/>
                <a:gd name="connsiteY472" fmla="*/ 9733350 h 9733350"/>
                <a:gd name="connsiteX473" fmla="*/ 8428264 w 14070516"/>
                <a:gd name="connsiteY473" fmla="*/ 9725980 h 9733350"/>
                <a:gd name="connsiteX474" fmla="*/ 8425202 w 14070516"/>
                <a:gd name="connsiteY474" fmla="*/ 9677901 h 9733350"/>
                <a:gd name="connsiteX475" fmla="*/ 8399235 w 14070516"/>
                <a:gd name="connsiteY475" fmla="*/ 9638894 h 9733350"/>
                <a:gd name="connsiteX476" fmla="*/ 8389937 w 14070516"/>
                <a:gd name="connsiteY476" fmla="*/ 9566776 h 9733350"/>
                <a:gd name="connsiteX477" fmla="*/ 8409214 w 14070516"/>
                <a:gd name="connsiteY477" fmla="*/ 9523007 h 9733350"/>
                <a:gd name="connsiteX478" fmla="*/ 8434841 w 14070516"/>
                <a:gd name="connsiteY478" fmla="*/ 9471300 h 9733350"/>
                <a:gd name="connsiteX479" fmla="*/ 8468178 w 14070516"/>
                <a:gd name="connsiteY479" fmla="*/ 9478443 h 9733350"/>
                <a:gd name="connsiteX480" fmla="*/ 8534853 w 14070516"/>
                <a:gd name="connsiteY480" fmla="*/ 9468918 h 9733350"/>
                <a:gd name="connsiteX481" fmla="*/ 8592684 w 14070516"/>
                <a:gd name="connsiteY481" fmla="*/ 9448508 h 9733350"/>
                <a:gd name="connsiteX482" fmla="*/ 8675007 w 14070516"/>
                <a:gd name="connsiteY482" fmla="*/ 9423788 h 9733350"/>
                <a:gd name="connsiteX483" fmla="*/ 8734991 w 14070516"/>
                <a:gd name="connsiteY483" fmla="*/ 9411200 h 9733350"/>
                <a:gd name="connsiteX484" fmla="*/ 8730116 w 14070516"/>
                <a:gd name="connsiteY484" fmla="*/ 9371287 h 9733350"/>
                <a:gd name="connsiteX485" fmla="*/ 8753928 w 14070516"/>
                <a:gd name="connsiteY485" fmla="*/ 9352237 h 9733350"/>
                <a:gd name="connsiteX486" fmla="*/ 8782503 w 14070516"/>
                <a:gd name="connsiteY486" fmla="*/ 9354618 h 9733350"/>
                <a:gd name="connsiteX487" fmla="*/ 8849178 w 14070516"/>
                <a:gd name="connsiteY487" fmla="*/ 9377637 h 9733350"/>
                <a:gd name="connsiteX488" fmla="*/ 8894876 w 14070516"/>
                <a:gd name="connsiteY488" fmla="*/ 9307900 h 9733350"/>
                <a:gd name="connsiteX489" fmla="*/ 8942047 w 14070516"/>
                <a:gd name="connsiteY489" fmla="*/ 9309375 h 9733350"/>
                <a:gd name="connsiteX490" fmla="*/ 8980147 w 14070516"/>
                <a:gd name="connsiteY490" fmla="*/ 9352237 h 9733350"/>
                <a:gd name="connsiteX491" fmla="*/ 9023009 w 14070516"/>
                <a:gd name="connsiteY491" fmla="*/ 9316518 h 9733350"/>
                <a:gd name="connsiteX492" fmla="*/ 9064511 w 14070516"/>
                <a:gd name="connsiteY492" fmla="*/ 9259595 h 9733350"/>
                <a:gd name="connsiteX493" fmla="*/ 9124723 w 14070516"/>
                <a:gd name="connsiteY493" fmla="*/ 9273429 h 9733350"/>
                <a:gd name="connsiteX494" fmla="*/ 9163503 w 14070516"/>
                <a:gd name="connsiteY494" fmla="*/ 9233175 h 9733350"/>
                <a:gd name="connsiteX495" fmla="*/ 9168266 w 14070516"/>
                <a:gd name="connsiteY495" fmla="*/ 9181581 h 9733350"/>
                <a:gd name="connsiteX496" fmla="*/ 9199222 w 14070516"/>
                <a:gd name="connsiteY496" fmla="*/ 9128400 h 9733350"/>
                <a:gd name="connsiteX497" fmla="*/ 9242084 w 14070516"/>
                <a:gd name="connsiteY497" fmla="*/ 9152212 h 9733350"/>
                <a:gd name="connsiteX498" fmla="*/ 9285174 w 14070516"/>
                <a:gd name="connsiteY498" fmla="*/ 9192013 h 9733350"/>
                <a:gd name="connsiteX499" fmla="*/ 9344478 w 14070516"/>
                <a:gd name="connsiteY499" fmla="*/ 9154593 h 9733350"/>
                <a:gd name="connsiteX500" fmla="*/ 9438367 w 14070516"/>
                <a:gd name="connsiteY500" fmla="*/ 9127266 h 9733350"/>
                <a:gd name="connsiteX501" fmla="*/ 9496878 w 14070516"/>
                <a:gd name="connsiteY501" fmla="*/ 9126018 h 9733350"/>
                <a:gd name="connsiteX502" fmla="*/ 9557316 w 14070516"/>
                <a:gd name="connsiteY502" fmla="*/ 9100844 h 9733350"/>
                <a:gd name="connsiteX503" fmla="*/ 9613446 w 14070516"/>
                <a:gd name="connsiteY503" fmla="*/ 9121369 h 9733350"/>
                <a:gd name="connsiteX504" fmla="*/ 9691007 w 14070516"/>
                <a:gd name="connsiteY504" fmla="*/ 9101866 h 9733350"/>
                <a:gd name="connsiteX505" fmla="*/ 9792153 w 14070516"/>
                <a:gd name="connsiteY505" fmla="*/ 9090300 h 9733350"/>
                <a:gd name="connsiteX506" fmla="*/ 9854973 w 14070516"/>
                <a:gd name="connsiteY506" fmla="*/ 9046189 h 9733350"/>
                <a:gd name="connsiteX507" fmla="*/ 9842159 w 14070516"/>
                <a:gd name="connsiteY507" fmla="*/ 9004575 h 9733350"/>
                <a:gd name="connsiteX508" fmla="*/ 9858034 w 14070516"/>
                <a:gd name="connsiteY508" fmla="*/ 8976906 h 9733350"/>
                <a:gd name="connsiteX509" fmla="*/ 9911216 w 14070516"/>
                <a:gd name="connsiteY509" fmla="*/ 8976000 h 9733350"/>
                <a:gd name="connsiteX510" fmla="*/ 9932534 w 14070516"/>
                <a:gd name="connsiteY510" fmla="*/ 8926673 h 9733350"/>
                <a:gd name="connsiteX511" fmla="*/ 9981519 w 14070516"/>
                <a:gd name="connsiteY511" fmla="*/ 8899345 h 9733350"/>
                <a:gd name="connsiteX512" fmla="*/ 10063162 w 14070516"/>
                <a:gd name="connsiteY512" fmla="*/ 8846279 h 9733350"/>
                <a:gd name="connsiteX513" fmla="*/ 10140723 w 14070516"/>
                <a:gd name="connsiteY513" fmla="*/ 8797973 h 9733350"/>
                <a:gd name="connsiteX514" fmla="*/ 10169524 w 14070516"/>
                <a:gd name="connsiteY514" fmla="*/ 8763955 h 9733350"/>
                <a:gd name="connsiteX515" fmla="*/ 10138795 w 14070516"/>
                <a:gd name="connsiteY515" fmla="*/ 8714969 h 9733350"/>
                <a:gd name="connsiteX516" fmla="*/ 10178256 w 14070516"/>
                <a:gd name="connsiteY516" fmla="*/ 8678797 h 9733350"/>
                <a:gd name="connsiteX517" fmla="*/ 10238467 w 14070516"/>
                <a:gd name="connsiteY517" fmla="*/ 8659520 h 9733350"/>
                <a:gd name="connsiteX518" fmla="*/ 10291535 w 14070516"/>
                <a:gd name="connsiteY518" fmla="*/ 8637862 h 9733350"/>
                <a:gd name="connsiteX519" fmla="*/ 10332470 w 14070516"/>
                <a:gd name="connsiteY519" fmla="*/ 8606225 h 9733350"/>
                <a:gd name="connsiteX520" fmla="*/ 10389847 w 14070516"/>
                <a:gd name="connsiteY520" fmla="*/ 8528325 h 9733350"/>
                <a:gd name="connsiteX521" fmla="*/ 10402207 w 14070516"/>
                <a:gd name="connsiteY521" fmla="*/ 8521294 h 9733350"/>
                <a:gd name="connsiteX522" fmla="*/ 10436905 w 14070516"/>
                <a:gd name="connsiteY522" fmla="*/ 8475597 h 9733350"/>
                <a:gd name="connsiteX523" fmla="*/ 10475232 w 14070516"/>
                <a:gd name="connsiteY523" fmla="*/ 8439198 h 9733350"/>
                <a:gd name="connsiteX524" fmla="*/ 10518321 w 14070516"/>
                <a:gd name="connsiteY524" fmla="*/ 8390666 h 9733350"/>
                <a:gd name="connsiteX525" fmla="*/ 10533516 w 14070516"/>
                <a:gd name="connsiteY525" fmla="*/ 8303580 h 9733350"/>
                <a:gd name="connsiteX526" fmla="*/ 10538052 w 14070516"/>
                <a:gd name="connsiteY526" fmla="*/ 8243142 h 9733350"/>
                <a:gd name="connsiteX527" fmla="*/ 10520816 w 14070516"/>
                <a:gd name="connsiteY527" fmla="*/ 8166375 h 9733350"/>
                <a:gd name="connsiteX528" fmla="*/ 10561864 w 14070516"/>
                <a:gd name="connsiteY528" fmla="*/ 8112966 h 9733350"/>
                <a:gd name="connsiteX529" fmla="*/ 10605407 w 14070516"/>
                <a:gd name="connsiteY529" fmla="*/ 8114894 h 9733350"/>
                <a:gd name="connsiteX530" fmla="*/ 10666072 w 14070516"/>
                <a:gd name="connsiteY530" fmla="*/ 8097999 h 9733350"/>
                <a:gd name="connsiteX531" fmla="*/ 10693627 w 14070516"/>
                <a:gd name="connsiteY531" fmla="*/ 8020892 h 9733350"/>
                <a:gd name="connsiteX532" fmla="*/ 10735128 w 14070516"/>
                <a:gd name="connsiteY532" fmla="*/ 7990162 h 9733350"/>
                <a:gd name="connsiteX533" fmla="*/ 10813823 w 14070516"/>
                <a:gd name="connsiteY533" fmla="*/ 7890263 h 9733350"/>
                <a:gd name="connsiteX534" fmla="*/ 10845233 w 14070516"/>
                <a:gd name="connsiteY534" fmla="*/ 7800569 h 9733350"/>
                <a:gd name="connsiteX535" fmla="*/ 10886394 w 14070516"/>
                <a:gd name="connsiteY535" fmla="*/ 7740811 h 9733350"/>
                <a:gd name="connsiteX536" fmla="*/ 10942297 w 14070516"/>
                <a:gd name="connsiteY536" fmla="*/ 7725843 h 9733350"/>
                <a:gd name="connsiteX537" fmla="*/ 10997292 w 14070516"/>
                <a:gd name="connsiteY537" fmla="*/ 7723008 h 9733350"/>
                <a:gd name="connsiteX538" fmla="*/ 10990829 w 14070516"/>
                <a:gd name="connsiteY538" fmla="*/ 7701351 h 9733350"/>
                <a:gd name="connsiteX539" fmla="*/ 10982778 w 14070516"/>
                <a:gd name="connsiteY539" fmla="*/ 7648055 h 9733350"/>
                <a:gd name="connsiteX540" fmla="*/ 10989695 w 14070516"/>
                <a:gd name="connsiteY540" fmla="*/ 7599750 h 9733350"/>
                <a:gd name="connsiteX541" fmla="*/ 10956584 w 14070516"/>
                <a:gd name="connsiteY541" fmla="*/ 7502913 h 9733350"/>
                <a:gd name="connsiteX542" fmla="*/ 10954430 w 14070516"/>
                <a:gd name="connsiteY542" fmla="*/ 7449844 h 9733350"/>
                <a:gd name="connsiteX543" fmla="*/ 11002735 w 14070516"/>
                <a:gd name="connsiteY543" fmla="*/ 7397004 h 9733350"/>
                <a:gd name="connsiteX544" fmla="*/ 11063741 w 14070516"/>
                <a:gd name="connsiteY544" fmla="*/ 7368656 h 9733350"/>
                <a:gd name="connsiteX545" fmla="*/ 11055349 w 14070516"/>
                <a:gd name="connsiteY545" fmla="*/ 7331123 h 9733350"/>
                <a:gd name="connsiteX546" fmla="*/ 11013734 w 14070516"/>
                <a:gd name="connsiteY546" fmla="*/ 7302321 h 9733350"/>
                <a:gd name="connsiteX547" fmla="*/ 10951368 w 14070516"/>
                <a:gd name="connsiteY547" fmla="*/ 7234966 h 9733350"/>
                <a:gd name="connsiteX548" fmla="*/ 10890703 w 14070516"/>
                <a:gd name="connsiteY548" fmla="*/ 7265694 h 9733350"/>
                <a:gd name="connsiteX549" fmla="*/ 10820966 w 14070516"/>
                <a:gd name="connsiteY549" fmla="*/ 7258324 h 9733350"/>
                <a:gd name="connsiteX550" fmla="*/ 10823121 w 14070516"/>
                <a:gd name="connsiteY550" fmla="*/ 7200494 h 9733350"/>
                <a:gd name="connsiteX551" fmla="*/ 10869045 w 14070516"/>
                <a:gd name="connsiteY551" fmla="*/ 7128376 h 9733350"/>
                <a:gd name="connsiteX552" fmla="*/ 10916103 w 14070516"/>
                <a:gd name="connsiteY552" fmla="*/ 7111481 h 9733350"/>
                <a:gd name="connsiteX553" fmla="*/ 10956130 w 14070516"/>
                <a:gd name="connsiteY553" fmla="*/ 7082680 h 9733350"/>
                <a:gd name="connsiteX554" fmla="*/ 11012486 w 14070516"/>
                <a:gd name="connsiteY554" fmla="*/ 7070092 h 9733350"/>
                <a:gd name="connsiteX555" fmla="*/ 11072244 w 14070516"/>
                <a:gd name="connsiteY555" fmla="*/ 7050362 h 9733350"/>
                <a:gd name="connsiteX556" fmla="*/ 10968491 w 14070516"/>
                <a:gd name="connsiteY556" fmla="*/ 6949443 h 9733350"/>
                <a:gd name="connsiteX557" fmla="*/ 10942070 w 14070516"/>
                <a:gd name="connsiteY557" fmla="*/ 6874942 h 9733350"/>
                <a:gd name="connsiteX558" fmla="*/ 11036527 w 14070516"/>
                <a:gd name="connsiteY558" fmla="*/ 6881406 h 9733350"/>
                <a:gd name="connsiteX559" fmla="*/ 11084378 w 14070516"/>
                <a:gd name="connsiteY559" fmla="*/ 6852151 h 9733350"/>
                <a:gd name="connsiteX560" fmla="*/ 11026321 w 14070516"/>
                <a:gd name="connsiteY560" fmla="*/ 6783889 h 9733350"/>
                <a:gd name="connsiteX561" fmla="*/ 10953749 w 14070516"/>
                <a:gd name="connsiteY561" fmla="*/ 6736037 h 9733350"/>
                <a:gd name="connsiteX562" fmla="*/ 10948307 w 14070516"/>
                <a:gd name="connsiteY562" fmla="*/ 6688185 h 9733350"/>
                <a:gd name="connsiteX563" fmla="*/ 10895692 w 14070516"/>
                <a:gd name="connsiteY563" fmla="*/ 6663466 h 9733350"/>
                <a:gd name="connsiteX564" fmla="*/ 10852603 w 14070516"/>
                <a:gd name="connsiteY564" fmla="*/ 6628994 h 9733350"/>
                <a:gd name="connsiteX565" fmla="*/ 10842851 w 14070516"/>
                <a:gd name="connsiteY565" fmla="*/ 6552113 h 9733350"/>
                <a:gd name="connsiteX566" fmla="*/ 10832646 w 14070516"/>
                <a:gd name="connsiteY566" fmla="*/ 6489521 h 9733350"/>
                <a:gd name="connsiteX567" fmla="*/ 10779578 w 14070516"/>
                <a:gd name="connsiteY567" fmla="*/ 6363201 h 9733350"/>
                <a:gd name="connsiteX568" fmla="*/ 10750549 w 14070516"/>
                <a:gd name="connsiteY568" fmla="*/ 6242551 h 9733350"/>
                <a:gd name="connsiteX569" fmla="*/ 10707007 w 14070516"/>
                <a:gd name="connsiteY569" fmla="*/ 6213523 h 9733350"/>
                <a:gd name="connsiteX570" fmla="*/ 10658021 w 14070516"/>
                <a:gd name="connsiteY570" fmla="*/ 6151156 h 9733350"/>
                <a:gd name="connsiteX571" fmla="*/ 10547349 w 14070516"/>
                <a:gd name="connsiteY571" fmla="*/ 6068154 h 9733350"/>
                <a:gd name="connsiteX572" fmla="*/ 10465027 w 14070516"/>
                <a:gd name="connsiteY572" fmla="*/ 6001024 h 9733350"/>
                <a:gd name="connsiteX573" fmla="*/ 10480221 w 14070516"/>
                <a:gd name="connsiteY573" fmla="*/ 5880828 h 9733350"/>
                <a:gd name="connsiteX574" fmla="*/ 10547803 w 14070516"/>
                <a:gd name="connsiteY574" fmla="*/ 5817555 h 9733350"/>
                <a:gd name="connsiteX575" fmla="*/ 10634435 w 14070516"/>
                <a:gd name="connsiteY575" fmla="*/ 5720037 h 9733350"/>
                <a:gd name="connsiteX576" fmla="*/ 10668453 w 14070516"/>
                <a:gd name="connsiteY576" fmla="*/ 5632725 h 9733350"/>
                <a:gd name="connsiteX577" fmla="*/ 10711996 w 14070516"/>
                <a:gd name="connsiteY577" fmla="*/ 5600068 h 9733350"/>
                <a:gd name="connsiteX578" fmla="*/ 10789103 w 14070516"/>
                <a:gd name="connsiteY578" fmla="*/ 5622519 h 9733350"/>
                <a:gd name="connsiteX579" fmla="*/ 10799989 w 14070516"/>
                <a:gd name="connsiteY579" fmla="*/ 5555390 h 9733350"/>
                <a:gd name="connsiteX580" fmla="*/ 10853057 w 14070516"/>
                <a:gd name="connsiteY580" fmla="*/ 5497787 h 9733350"/>
                <a:gd name="connsiteX581" fmla="*/ 10929936 w 14070516"/>
                <a:gd name="connsiteY581" fmla="*/ 5463769 h 9733350"/>
                <a:gd name="connsiteX582" fmla="*/ 10997292 w 14070516"/>
                <a:gd name="connsiteY582" fmla="*/ 5458780 h 9733350"/>
                <a:gd name="connsiteX583" fmla="*/ 11027909 w 14070516"/>
                <a:gd name="connsiteY583" fmla="*/ 5429978 h 9733350"/>
                <a:gd name="connsiteX584" fmla="*/ 11090501 w 14070516"/>
                <a:gd name="connsiteY584" fmla="*/ 5391198 h 9733350"/>
                <a:gd name="connsiteX585" fmla="*/ 11200492 w 14070516"/>
                <a:gd name="connsiteY585" fmla="*/ 5357180 h 9733350"/>
                <a:gd name="connsiteX586" fmla="*/ 11244035 w 14070516"/>
                <a:gd name="connsiteY586" fmla="*/ 5328151 h 9733350"/>
                <a:gd name="connsiteX587" fmla="*/ 11200492 w 14070516"/>
                <a:gd name="connsiteY587" fmla="*/ 5299123 h 9733350"/>
                <a:gd name="connsiteX588" fmla="*/ 10910207 w 14070516"/>
                <a:gd name="connsiteY588" fmla="*/ 5255580 h 9733350"/>
                <a:gd name="connsiteX589" fmla="*/ 10866664 w 14070516"/>
                <a:gd name="connsiteY589" fmla="*/ 5212037 h 9733350"/>
                <a:gd name="connsiteX590" fmla="*/ 10721521 w 14070516"/>
                <a:gd name="connsiteY590" fmla="*/ 5270094 h 9733350"/>
                <a:gd name="connsiteX591" fmla="*/ 10663464 w 14070516"/>
                <a:gd name="connsiteY591" fmla="*/ 5299123 h 9733350"/>
                <a:gd name="connsiteX592" fmla="*/ 10576378 w 14070516"/>
                <a:gd name="connsiteY592" fmla="*/ 5385529 h 9733350"/>
                <a:gd name="connsiteX593" fmla="*/ 10479087 w 14070516"/>
                <a:gd name="connsiteY593" fmla="*/ 5356726 h 9733350"/>
                <a:gd name="connsiteX594" fmla="*/ 10407422 w 14070516"/>
                <a:gd name="connsiteY594" fmla="*/ 5312956 h 9733350"/>
                <a:gd name="connsiteX595" fmla="*/ 10387692 w 14070516"/>
                <a:gd name="connsiteY595" fmla="*/ 5241066 h 9733350"/>
                <a:gd name="connsiteX596" fmla="*/ 10402207 w 14070516"/>
                <a:gd name="connsiteY596" fmla="*/ 5183008 h 9733350"/>
                <a:gd name="connsiteX597" fmla="*/ 10431235 w 14070516"/>
                <a:gd name="connsiteY597" fmla="*/ 5139466 h 9733350"/>
                <a:gd name="connsiteX598" fmla="*/ 10387692 w 14070516"/>
                <a:gd name="connsiteY598" fmla="*/ 5110437 h 9733350"/>
                <a:gd name="connsiteX599" fmla="*/ 10329635 w 14070516"/>
                <a:gd name="connsiteY599" fmla="*/ 5095923 h 9733350"/>
                <a:gd name="connsiteX600" fmla="*/ 10242549 w 14070516"/>
                <a:gd name="connsiteY600" fmla="*/ 5066894 h 9733350"/>
                <a:gd name="connsiteX601" fmla="*/ 10199007 w 14070516"/>
                <a:gd name="connsiteY601" fmla="*/ 5052380 h 9733350"/>
                <a:gd name="connsiteX602" fmla="*/ 10112602 w 14070516"/>
                <a:gd name="connsiteY602" fmla="*/ 5023351 h 9733350"/>
                <a:gd name="connsiteX603" fmla="*/ 10083346 w 14070516"/>
                <a:gd name="connsiteY603" fmla="*/ 4916988 h 9733350"/>
                <a:gd name="connsiteX604" fmla="*/ 10088789 w 14070516"/>
                <a:gd name="connsiteY604" fmla="*/ 4863921 h 9733350"/>
                <a:gd name="connsiteX605" fmla="*/ 10141403 w 14070516"/>
                <a:gd name="connsiteY605" fmla="*/ 4753704 h 9733350"/>
                <a:gd name="connsiteX606" fmla="*/ 10227809 w 14070516"/>
                <a:gd name="connsiteY606" fmla="*/ 4748487 h 9733350"/>
                <a:gd name="connsiteX607" fmla="*/ 10301060 w 14070516"/>
                <a:gd name="connsiteY607" fmla="*/ 4786813 h 9733350"/>
                <a:gd name="connsiteX608" fmla="*/ 10350727 w 14070516"/>
                <a:gd name="connsiteY608" fmla="*/ 4757785 h 9733350"/>
                <a:gd name="connsiteX609" fmla="*/ 10404021 w 14070516"/>
                <a:gd name="connsiteY609" fmla="*/ 4748033 h 9733350"/>
                <a:gd name="connsiteX610" fmla="*/ 10461851 w 14070516"/>
                <a:gd name="connsiteY610" fmla="*/ 4694286 h 9733350"/>
                <a:gd name="connsiteX611" fmla="*/ 10486117 w 14070516"/>
                <a:gd name="connsiteY611" fmla="*/ 4602437 h 9733350"/>
                <a:gd name="connsiteX612" fmla="*/ 10530341 w 14070516"/>
                <a:gd name="connsiteY612" fmla="*/ 4527825 h 9733350"/>
                <a:gd name="connsiteX613" fmla="*/ 10634435 w 14070516"/>
                <a:gd name="connsiteY613" fmla="*/ 4515351 h 9733350"/>
                <a:gd name="connsiteX614" fmla="*/ 10677978 w 14070516"/>
                <a:gd name="connsiteY614" fmla="*/ 4486323 h 9733350"/>
                <a:gd name="connsiteX615" fmla="*/ 10750549 w 14070516"/>
                <a:gd name="connsiteY615" fmla="*/ 4399237 h 9733350"/>
                <a:gd name="connsiteX616" fmla="*/ 10794092 w 14070516"/>
                <a:gd name="connsiteY616" fmla="*/ 4355694 h 9733350"/>
                <a:gd name="connsiteX617" fmla="*/ 10814503 w 14070516"/>
                <a:gd name="connsiteY617" fmla="*/ 4297637 h 9733350"/>
                <a:gd name="connsiteX618" fmla="*/ 10887528 w 14070516"/>
                <a:gd name="connsiteY618" fmla="*/ 4246837 h 9733350"/>
                <a:gd name="connsiteX619" fmla="*/ 11016116 w 14070516"/>
                <a:gd name="connsiteY619" fmla="*/ 4227787 h 9733350"/>
                <a:gd name="connsiteX620" fmla="*/ 11142209 w 14070516"/>
                <a:gd name="connsiteY620" fmla="*/ 4303306 h 9733350"/>
                <a:gd name="connsiteX621" fmla="*/ 11165794 w 14070516"/>
                <a:gd name="connsiteY621" fmla="*/ 4428493 h 9733350"/>
                <a:gd name="connsiteX622" fmla="*/ 11117489 w 14070516"/>
                <a:gd name="connsiteY622" fmla="*/ 4500837 h 9733350"/>
                <a:gd name="connsiteX623" fmla="*/ 11087553 w 14070516"/>
                <a:gd name="connsiteY623" fmla="*/ 4546875 h 9733350"/>
                <a:gd name="connsiteX624" fmla="*/ 11088687 w 14070516"/>
                <a:gd name="connsiteY624" fmla="*/ 4572955 h 9733350"/>
                <a:gd name="connsiteX625" fmla="*/ 11026321 w 14070516"/>
                <a:gd name="connsiteY625" fmla="*/ 4587923 h 9733350"/>
                <a:gd name="connsiteX626" fmla="*/ 11011807 w 14070516"/>
                <a:gd name="connsiteY626" fmla="*/ 4645980 h 9733350"/>
                <a:gd name="connsiteX627" fmla="*/ 11098892 w 14070516"/>
                <a:gd name="connsiteY627" fmla="*/ 4660494 h 9733350"/>
                <a:gd name="connsiteX628" fmla="*/ 11055349 w 14070516"/>
                <a:gd name="connsiteY628" fmla="*/ 4704037 h 9733350"/>
                <a:gd name="connsiteX629" fmla="*/ 11040835 w 14070516"/>
                <a:gd name="connsiteY629" fmla="*/ 4747580 h 9733350"/>
                <a:gd name="connsiteX630" fmla="*/ 11055349 w 14070516"/>
                <a:gd name="connsiteY630" fmla="*/ 4776608 h 9733350"/>
                <a:gd name="connsiteX631" fmla="*/ 11098892 w 14070516"/>
                <a:gd name="connsiteY631" fmla="*/ 4733066 h 9733350"/>
                <a:gd name="connsiteX632" fmla="*/ 11229521 w 14070516"/>
                <a:gd name="connsiteY632" fmla="*/ 4645980 h 9733350"/>
                <a:gd name="connsiteX633" fmla="*/ 11287578 w 14070516"/>
                <a:gd name="connsiteY633" fmla="*/ 4631466 h 9733350"/>
                <a:gd name="connsiteX634" fmla="*/ 11374664 w 14070516"/>
                <a:gd name="connsiteY634" fmla="*/ 4587923 h 9733350"/>
                <a:gd name="connsiteX635" fmla="*/ 11461749 w 14070516"/>
                <a:gd name="connsiteY635" fmla="*/ 4544380 h 9733350"/>
                <a:gd name="connsiteX636" fmla="*/ 11577864 w 14070516"/>
                <a:gd name="connsiteY636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74435 w 14070516"/>
                <a:gd name="connsiteY24" fmla="*/ 3673523 h 9733350"/>
                <a:gd name="connsiteX25" fmla="*/ 13203464 w 14070516"/>
                <a:gd name="connsiteY25" fmla="*/ 3615466 h 9733350"/>
                <a:gd name="connsiteX26" fmla="*/ 13188949 w 14070516"/>
                <a:gd name="connsiteY26" fmla="*/ 3528380 h 9733350"/>
                <a:gd name="connsiteX27" fmla="*/ 13159921 w 14070516"/>
                <a:gd name="connsiteY27" fmla="*/ 3383237 h 9733350"/>
                <a:gd name="connsiteX28" fmla="*/ 13145407 w 14070516"/>
                <a:gd name="connsiteY28" fmla="*/ 3151008 h 9733350"/>
                <a:gd name="connsiteX29" fmla="*/ 13145407 w 14070516"/>
                <a:gd name="connsiteY29" fmla="*/ 3049408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609864 w 14070516"/>
                <a:gd name="connsiteY32" fmla="*/ 2933294 h 9733350"/>
                <a:gd name="connsiteX33" fmla="*/ 13624378 w 14070516"/>
                <a:gd name="connsiteY33" fmla="*/ 2889751 h 9733350"/>
                <a:gd name="connsiteX34" fmla="*/ 13653407 w 14070516"/>
                <a:gd name="connsiteY34" fmla="*/ 2773637 h 9733350"/>
                <a:gd name="connsiteX35" fmla="*/ 13682435 w 14070516"/>
                <a:gd name="connsiteY35" fmla="*/ 2730094 h 9733350"/>
                <a:gd name="connsiteX36" fmla="*/ 13764078 w 14070516"/>
                <a:gd name="connsiteY36" fmla="*/ 2668976 h 9733350"/>
                <a:gd name="connsiteX37" fmla="*/ 13813064 w 14070516"/>
                <a:gd name="connsiteY37" fmla="*/ 2599466 h 9733350"/>
                <a:gd name="connsiteX38" fmla="*/ 13842092 w 14070516"/>
                <a:gd name="connsiteY38" fmla="*/ 2512380 h 9733350"/>
                <a:gd name="connsiteX39" fmla="*/ 13856607 w 14070516"/>
                <a:gd name="connsiteY39" fmla="*/ 2468837 h 9733350"/>
                <a:gd name="connsiteX40" fmla="*/ 13871121 w 14070516"/>
                <a:gd name="connsiteY40" fmla="*/ 2207580 h 9733350"/>
                <a:gd name="connsiteX41" fmla="*/ 13914664 w 14070516"/>
                <a:gd name="connsiteY41" fmla="*/ 2164037 h 9733350"/>
                <a:gd name="connsiteX42" fmla="*/ 13972721 w 14070516"/>
                <a:gd name="connsiteY42" fmla="*/ 2149523 h 9733350"/>
                <a:gd name="connsiteX43" fmla="*/ 14011501 w 14070516"/>
                <a:gd name="connsiteY43" fmla="*/ 2108814 h 9733350"/>
                <a:gd name="connsiteX44" fmla="*/ 14016264 w 14070516"/>
                <a:gd name="connsiteY44" fmla="*/ 2004380 h 9733350"/>
                <a:gd name="connsiteX45" fmla="*/ 14004584 w 14070516"/>
                <a:gd name="connsiteY45" fmla="*/ 1894161 h 9733350"/>
                <a:gd name="connsiteX46" fmla="*/ 14068424 w 14070516"/>
                <a:gd name="connsiteY46" fmla="*/ 1831116 h 9733350"/>
                <a:gd name="connsiteX47" fmla="*/ 13914664 w 14070516"/>
                <a:gd name="connsiteY47" fmla="*/ 1859237 h 9733350"/>
                <a:gd name="connsiteX48" fmla="*/ 13740492 w 14070516"/>
                <a:gd name="connsiteY48" fmla="*/ 1873751 h 9733350"/>
                <a:gd name="connsiteX49" fmla="*/ 13696949 w 14070516"/>
                <a:gd name="connsiteY49" fmla="*/ 1888266 h 9733350"/>
                <a:gd name="connsiteX50" fmla="*/ 13667921 w 14070516"/>
                <a:gd name="connsiteY50" fmla="*/ 1931808 h 9733350"/>
                <a:gd name="connsiteX51" fmla="*/ 13624378 w 14070516"/>
                <a:gd name="connsiteY51" fmla="*/ 1975351 h 9733350"/>
                <a:gd name="connsiteX52" fmla="*/ 13580835 w 14070516"/>
                <a:gd name="connsiteY52" fmla="*/ 2004380 h 9733350"/>
                <a:gd name="connsiteX53" fmla="*/ 13493749 w 14070516"/>
                <a:gd name="connsiteY53" fmla="*/ 2033408 h 9733350"/>
                <a:gd name="connsiteX54" fmla="*/ 13450207 w 14070516"/>
                <a:gd name="connsiteY54" fmla="*/ 2062437 h 9733350"/>
                <a:gd name="connsiteX55" fmla="*/ 13159921 w 14070516"/>
                <a:gd name="connsiteY55" fmla="*/ 2033408 h 9733350"/>
                <a:gd name="connsiteX56" fmla="*/ 13145407 w 14070516"/>
                <a:gd name="connsiteY56" fmla="*/ 1989866 h 9733350"/>
                <a:gd name="connsiteX57" fmla="*/ 13116378 w 14070516"/>
                <a:gd name="connsiteY57" fmla="*/ 1946323 h 9733350"/>
                <a:gd name="connsiteX58" fmla="*/ 13159921 w 14070516"/>
                <a:gd name="connsiteY58" fmla="*/ 1757637 h 9733350"/>
                <a:gd name="connsiteX59" fmla="*/ 13145407 w 14070516"/>
                <a:gd name="connsiteY59" fmla="*/ 1685066 h 9733350"/>
                <a:gd name="connsiteX60" fmla="*/ 13087349 w 14070516"/>
                <a:gd name="connsiteY60" fmla="*/ 1670551 h 9733350"/>
                <a:gd name="connsiteX61" fmla="*/ 12964091 w 14070516"/>
                <a:gd name="connsiteY61" fmla="*/ 1686993 h 9733350"/>
                <a:gd name="connsiteX62" fmla="*/ 12900817 w 14070516"/>
                <a:gd name="connsiteY62" fmla="*/ 1590610 h 9733350"/>
                <a:gd name="connsiteX63" fmla="*/ 12878707 w 14070516"/>
                <a:gd name="connsiteY63" fmla="*/ 1530398 h 9733350"/>
                <a:gd name="connsiteX64" fmla="*/ 12825639 w 14070516"/>
                <a:gd name="connsiteY64" fmla="*/ 1482545 h 9733350"/>
                <a:gd name="connsiteX65" fmla="*/ 12770190 w 14070516"/>
                <a:gd name="connsiteY65" fmla="*/ 1472568 h 9733350"/>
                <a:gd name="connsiteX66" fmla="*/ 12661220 w 14070516"/>
                <a:gd name="connsiteY66" fmla="*/ 1465197 h 9733350"/>
                <a:gd name="connsiteX67" fmla="*/ 12579349 w 14070516"/>
                <a:gd name="connsiteY67" fmla="*/ 1452837 h 9733350"/>
                <a:gd name="connsiteX68" fmla="*/ 12492264 w 14070516"/>
                <a:gd name="connsiteY68" fmla="*/ 1423808 h 9733350"/>
                <a:gd name="connsiteX69" fmla="*/ 12422073 w 14070516"/>
                <a:gd name="connsiteY69" fmla="*/ 1414737 h 9733350"/>
                <a:gd name="connsiteX70" fmla="*/ 12376149 w 14070516"/>
                <a:gd name="connsiteY70" fmla="*/ 1343526 h 9733350"/>
                <a:gd name="connsiteX71" fmla="*/ 12373315 w 14070516"/>
                <a:gd name="connsiteY71" fmla="*/ 1213011 h 9733350"/>
                <a:gd name="connsiteX72" fmla="*/ 12346667 w 14070516"/>
                <a:gd name="connsiteY72" fmla="*/ 1114700 h 9733350"/>
                <a:gd name="connsiteX73" fmla="*/ 12274549 w 14070516"/>
                <a:gd name="connsiteY73" fmla="*/ 1017408 h 9733350"/>
                <a:gd name="connsiteX74" fmla="*/ 12259582 w 14070516"/>
                <a:gd name="connsiteY74" fmla="*/ 973866 h 9733350"/>
                <a:gd name="connsiteX75" fmla="*/ 12221029 w 14070516"/>
                <a:gd name="connsiteY75" fmla="*/ 867842 h 9733350"/>
                <a:gd name="connsiteX76" fmla="*/ 12201978 w 14070516"/>
                <a:gd name="connsiteY76" fmla="*/ 785180 h 9733350"/>
                <a:gd name="connsiteX77" fmla="*/ 12187464 w 14070516"/>
                <a:gd name="connsiteY77" fmla="*/ 727123 h 9733350"/>
                <a:gd name="connsiteX78" fmla="*/ 12156280 w 14070516"/>
                <a:gd name="connsiteY78" fmla="*/ 622914 h 9733350"/>
                <a:gd name="connsiteX79" fmla="*/ 12157982 w 14070516"/>
                <a:gd name="connsiteY79" fmla="*/ 516551 h 9733350"/>
                <a:gd name="connsiteX80" fmla="*/ 12131561 w 14070516"/>
                <a:gd name="connsiteY80" fmla="*/ 461104 h 9733350"/>
                <a:gd name="connsiteX81" fmla="*/ 12085864 w 14070516"/>
                <a:gd name="connsiteY81" fmla="*/ 422323 h 9733350"/>
                <a:gd name="connsiteX82" fmla="*/ 12028260 w 14070516"/>
                <a:gd name="connsiteY82" fmla="*/ 330020 h 9733350"/>
                <a:gd name="connsiteX83" fmla="*/ 12047198 w 14070516"/>
                <a:gd name="connsiteY83" fmla="*/ 272530 h 9733350"/>
                <a:gd name="connsiteX84" fmla="*/ 12013292 w 14070516"/>
                <a:gd name="connsiteY84" fmla="*/ 219123 h 9733350"/>
                <a:gd name="connsiteX85" fmla="*/ 11926207 w 14070516"/>
                <a:gd name="connsiteY85" fmla="*/ 175580 h 9733350"/>
                <a:gd name="connsiteX86" fmla="*/ 11847173 w 14070516"/>
                <a:gd name="connsiteY86" fmla="*/ 122511 h 9733350"/>
                <a:gd name="connsiteX87" fmla="*/ 11746592 w 14070516"/>
                <a:gd name="connsiteY87" fmla="*/ 155850 h 9733350"/>
                <a:gd name="connsiteX88" fmla="*/ 11664949 w 14070516"/>
                <a:gd name="connsiteY88" fmla="*/ 117523 h 9733350"/>
                <a:gd name="connsiteX89" fmla="*/ 11621407 w 14070516"/>
                <a:gd name="connsiteY89" fmla="*/ 88494 h 9733350"/>
                <a:gd name="connsiteX90" fmla="*/ 11529104 w 14070516"/>
                <a:gd name="connsiteY90" fmla="*/ 47560 h 9733350"/>
                <a:gd name="connsiteX91" fmla="*/ 11451544 w 14070516"/>
                <a:gd name="connsiteY91" fmla="*/ 9005 h 9733350"/>
                <a:gd name="connsiteX92" fmla="*/ 11374664 w 14070516"/>
                <a:gd name="connsiteY92" fmla="*/ 1408 h 9733350"/>
                <a:gd name="connsiteX93" fmla="*/ 11040835 w 14070516"/>
                <a:gd name="connsiteY93" fmla="*/ 30437 h 9733350"/>
                <a:gd name="connsiteX94" fmla="*/ 10997292 w 14070516"/>
                <a:gd name="connsiteY94" fmla="*/ 59466 h 9733350"/>
                <a:gd name="connsiteX95" fmla="*/ 10909980 w 14070516"/>
                <a:gd name="connsiteY95" fmla="*/ 55156 h 9733350"/>
                <a:gd name="connsiteX96" fmla="*/ 10842624 w 14070516"/>
                <a:gd name="connsiteY96" fmla="*/ 74660 h 9733350"/>
                <a:gd name="connsiteX97" fmla="*/ 10750549 w 14070516"/>
                <a:gd name="connsiteY97" fmla="*/ 161066 h 9733350"/>
                <a:gd name="connsiteX98" fmla="*/ 10680360 w 14070516"/>
                <a:gd name="connsiteY98" fmla="*/ 255862 h 9733350"/>
                <a:gd name="connsiteX99" fmla="*/ 10677978 w 14070516"/>
                <a:gd name="connsiteY99" fmla="*/ 335237 h 9733350"/>
                <a:gd name="connsiteX100" fmla="*/ 10765064 w 14070516"/>
                <a:gd name="connsiteY100" fmla="*/ 349751 h 9733350"/>
                <a:gd name="connsiteX101" fmla="*/ 10808607 w 14070516"/>
                <a:gd name="connsiteY101" fmla="*/ 364266 h 9733350"/>
                <a:gd name="connsiteX102" fmla="*/ 10823121 w 14070516"/>
                <a:gd name="connsiteY102" fmla="*/ 422323 h 9733350"/>
                <a:gd name="connsiteX103" fmla="*/ 10837635 w 14070516"/>
                <a:gd name="connsiteY103" fmla="*/ 465866 h 9733350"/>
                <a:gd name="connsiteX104" fmla="*/ 10823121 w 14070516"/>
                <a:gd name="connsiteY104" fmla="*/ 509408 h 9733350"/>
                <a:gd name="connsiteX105" fmla="*/ 10721521 w 14070516"/>
                <a:gd name="connsiteY105" fmla="*/ 567466 h 9733350"/>
                <a:gd name="connsiteX106" fmla="*/ 10677978 w 14070516"/>
                <a:gd name="connsiteY106" fmla="*/ 654551 h 9733350"/>
                <a:gd name="connsiteX107" fmla="*/ 10634435 w 14070516"/>
                <a:gd name="connsiteY107" fmla="*/ 683580 h 9733350"/>
                <a:gd name="connsiteX108" fmla="*/ 10590892 w 14070516"/>
                <a:gd name="connsiteY108" fmla="*/ 814208 h 9733350"/>
                <a:gd name="connsiteX109" fmla="*/ 10576378 w 14070516"/>
                <a:gd name="connsiteY109" fmla="*/ 857751 h 9733350"/>
                <a:gd name="connsiteX110" fmla="*/ 10532835 w 14070516"/>
                <a:gd name="connsiteY110" fmla="*/ 901294 h 9733350"/>
                <a:gd name="connsiteX111" fmla="*/ 10518321 w 14070516"/>
                <a:gd name="connsiteY111" fmla="*/ 944837 h 9733350"/>
                <a:gd name="connsiteX112" fmla="*/ 10489292 w 14070516"/>
                <a:gd name="connsiteY112" fmla="*/ 988380 h 9733350"/>
                <a:gd name="connsiteX113" fmla="*/ 10474778 w 14070516"/>
                <a:gd name="connsiteY113" fmla="*/ 1089980 h 9733350"/>
                <a:gd name="connsiteX114" fmla="*/ 10460264 w 14070516"/>
                <a:gd name="connsiteY114" fmla="*/ 1249637 h 9733350"/>
                <a:gd name="connsiteX115" fmla="*/ 10416721 w 14070516"/>
                <a:gd name="connsiteY115" fmla="*/ 1264151 h 9733350"/>
                <a:gd name="connsiteX116" fmla="*/ 10373178 w 14070516"/>
                <a:gd name="connsiteY116" fmla="*/ 1293180 h 9733350"/>
                <a:gd name="connsiteX117" fmla="*/ 10315121 w 14070516"/>
                <a:gd name="connsiteY117" fmla="*/ 1307694 h 9733350"/>
                <a:gd name="connsiteX118" fmla="*/ 10286092 w 14070516"/>
                <a:gd name="connsiteY118" fmla="*/ 1351237 h 9733350"/>
                <a:gd name="connsiteX119" fmla="*/ 10199007 w 14070516"/>
                <a:gd name="connsiteY119" fmla="*/ 1409294 h 9733350"/>
                <a:gd name="connsiteX120" fmla="*/ 10155464 w 14070516"/>
                <a:gd name="connsiteY120" fmla="*/ 1438323 h 9733350"/>
                <a:gd name="connsiteX121" fmla="*/ 10082892 w 14070516"/>
                <a:gd name="connsiteY121" fmla="*/ 1423808 h 9733350"/>
                <a:gd name="connsiteX122" fmla="*/ 10046720 w 14070516"/>
                <a:gd name="connsiteY122" fmla="*/ 1392172 h 9733350"/>
                <a:gd name="connsiteX123" fmla="*/ 9991271 w 14070516"/>
                <a:gd name="connsiteY123" fmla="*/ 1363143 h 9733350"/>
                <a:gd name="connsiteX124" fmla="*/ 9889897 w 14070516"/>
                <a:gd name="connsiteY124" fmla="*/ 1338877 h 9733350"/>
                <a:gd name="connsiteX125" fmla="*/ 9809956 w 14070516"/>
                <a:gd name="connsiteY125" fmla="*/ 1554891 h 9733350"/>
                <a:gd name="connsiteX126" fmla="*/ 9775258 w 14070516"/>
                <a:gd name="connsiteY126" fmla="*/ 1636761 h 9733350"/>
                <a:gd name="connsiteX127" fmla="*/ 9750765 w 14070516"/>
                <a:gd name="connsiteY127" fmla="*/ 1687219 h 9733350"/>
                <a:gd name="connsiteX128" fmla="*/ 9720717 w 14070516"/>
                <a:gd name="connsiteY128" fmla="*/ 1770337 h 9733350"/>
                <a:gd name="connsiteX129" fmla="*/ 9664586 w 14070516"/>
                <a:gd name="connsiteY129" fmla="*/ 1888493 h 9733350"/>
                <a:gd name="connsiteX130" fmla="*/ 9614354 w 14070516"/>
                <a:gd name="connsiteY130" fmla="*/ 1934416 h 9733350"/>
                <a:gd name="connsiteX131" fmla="*/ 9657442 w 14070516"/>
                <a:gd name="connsiteY131" fmla="*/ 1989866 h 9733350"/>
                <a:gd name="connsiteX132" fmla="*/ 9727860 w 14070516"/>
                <a:gd name="connsiteY132" fmla="*/ 2077518 h 9733350"/>
                <a:gd name="connsiteX133" fmla="*/ 9887063 w 14070516"/>
                <a:gd name="connsiteY133" fmla="*/ 2036017 h 9733350"/>
                <a:gd name="connsiteX134" fmla="*/ 9952264 w 14070516"/>
                <a:gd name="connsiteY134" fmla="*/ 2062437 h 9733350"/>
                <a:gd name="connsiteX135" fmla="*/ 10010321 w 14070516"/>
                <a:gd name="connsiteY135" fmla="*/ 2091466 h 9733350"/>
                <a:gd name="connsiteX136" fmla="*/ 10053864 w 14070516"/>
                <a:gd name="connsiteY136" fmla="*/ 2105980 h 9733350"/>
                <a:gd name="connsiteX137" fmla="*/ 10068378 w 14070516"/>
                <a:gd name="connsiteY137" fmla="*/ 2062437 h 9733350"/>
                <a:gd name="connsiteX138" fmla="*/ 10156485 w 14070516"/>
                <a:gd name="connsiteY138" fmla="*/ 1996556 h 9733350"/>
                <a:gd name="connsiteX139" fmla="*/ 10285865 w 14070516"/>
                <a:gd name="connsiteY139" fmla="*/ 2002452 h 9733350"/>
                <a:gd name="connsiteX140" fmla="*/ 10387692 w 14070516"/>
                <a:gd name="connsiteY140" fmla="*/ 2062437 h 9733350"/>
                <a:gd name="connsiteX141" fmla="*/ 10416721 w 14070516"/>
                <a:gd name="connsiteY141" fmla="*/ 2105980 h 9733350"/>
                <a:gd name="connsiteX142" fmla="*/ 10476933 w 14070516"/>
                <a:gd name="connsiteY142" fmla="*/ 2169253 h 9733350"/>
                <a:gd name="connsiteX143" fmla="*/ 10566399 w 14070516"/>
                <a:gd name="connsiteY143" fmla="*/ 2256566 h 9733350"/>
                <a:gd name="connsiteX144" fmla="*/ 10590892 w 14070516"/>
                <a:gd name="connsiteY144" fmla="*/ 2323694 h 9733350"/>
                <a:gd name="connsiteX145" fmla="*/ 10576378 w 14070516"/>
                <a:gd name="connsiteY145" fmla="*/ 2425294 h 9733350"/>
                <a:gd name="connsiteX146" fmla="*/ 10489292 w 14070516"/>
                <a:gd name="connsiteY146" fmla="*/ 2410780 h 9733350"/>
                <a:gd name="connsiteX147" fmla="*/ 10366035 w 14070516"/>
                <a:gd name="connsiteY147" fmla="*/ 2379937 h 9733350"/>
                <a:gd name="connsiteX148" fmla="*/ 10081191 w 14070516"/>
                <a:gd name="connsiteY148" fmla="*/ 2432438 h 9733350"/>
                <a:gd name="connsiteX149" fmla="*/ 10049554 w 14070516"/>
                <a:gd name="connsiteY149" fmla="*/ 2514762 h 9733350"/>
                <a:gd name="connsiteX150" fmla="*/ 9954417 w 14070516"/>
                <a:gd name="connsiteY150" fmla="*/ 2536873 h 9733350"/>
                <a:gd name="connsiteX151" fmla="*/ 9875498 w 14070516"/>
                <a:gd name="connsiteY151" fmla="*/ 2525193 h 9733350"/>
                <a:gd name="connsiteX152" fmla="*/ 9823336 w 14070516"/>
                <a:gd name="connsiteY152" fmla="*/ 2604001 h 9733350"/>
                <a:gd name="connsiteX153" fmla="*/ 9749064 w 14070516"/>
                <a:gd name="connsiteY153" fmla="*/ 2701066 h 9733350"/>
                <a:gd name="connsiteX154" fmla="*/ 9647464 w 14070516"/>
                <a:gd name="connsiteY154" fmla="*/ 2802666 h 9733350"/>
                <a:gd name="connsiteX155" fmla="*/ 9415235 w 14070516"/>
                <a:gd name="connsiteY155" fmla="*/ 2817180 h 9733350"/>
                <a:gd name="connsiteX156" fmla="*/ 9371692 w 14070516"/>
                <a:gd name="connsiteY156" fmla="*/ 2846208 h 9733350"/>
                <a:gd name="connsiteX157" fmla="*/ 9313635 w 14070516"/>
                <a:gd name="connsiteY157" fmla="*/ 2918780 h 9733350"/>
                <a:gd name="connsiteX158" fmla="*/ 9284607 w 14070516"/>
                <a:gd name="connsiteY158" fmla="*/ 2962323 h 9733350"/>
                <a:gd name="connsiteX159" fmla="*/ 9197521 w 14070516"/>
                <a:gd name="connsiteY159" fmla="*/ 3020380 h 9733350"/>
                <a:gd name="connsiteX160" fmla="*/ 9095921 w 14070516"/>
                <a:gd name="connsiteY160" fmla="*/ 3005866 h 9733350"/>
                <a:gd name="connsiteX161" fmla="*/ 9052378 w 14070516"/>
                <a:gd name="connsiteY161" fmla="*/ 2976837 h 9733350"/>
                <a:gd name="connsiteX162" fmla="*/ 8950778 w 14070516"/>
                <a:gd name="connsiteY162" fmla="*/ 2947808 h 9733350"/>
                <a:gd name="connsiteX163" fmla="*/ 8863692 w 14070516"/>
                <a:gd name="connsiteY163" fmla="*/ 2918780 h 9733350"/>
                <a:gd name="connsiteX164" fmla="*/ 8820149 w 14070516"/>
                <a:gd name="connsiteY164" fmla="*/ 2933294 h 9733350"/>
                <a:gd name="connsiteX165" fmla="*/ 8762092 w 14070516"/>
                <a:gd name="connsiteY165" fmla="*/ 3063923 h 9733350"/>
                <a:gd name="connsiteX166" fmla="*/ 8747578 w 14070516"/>
                <a:gd name="connsiteY166" fmla="*/ 3107466 h 9733350"/>
                <a:gd name="connsiteX167" fmla="*/ 8733064 w 14070516"/>
                <a:gd name="connsiteY167" fmla="*/ 3151008 h 9733350"/>
                <a:gd name="connsiteX168" fmla="*/ 8776607 w 14070516"/>
                <a:gd name="connsiteY168" fmla="*/ 3354208 h 9733350"/>
                <a:gd name="connsiteX169" fmla="*/ 8791121 w 14070516"/>
                <a:gd name="connsiteY169" fmla="*/ 3397751 h 9733350"/>
                <a:gd name="connsiteX170" fmla="*/ 8689521 w 14070516"/>
                <a:gd name="connsiteY170" fmla="*/ 3455808 h 9733350"/>
                <a:gd name="connsiteX171" fmla="*/ 8602435 w 14070516"/>
                <a:gd name="connsiteY171" fmla="*/ 3499351 h 9733350"/>
                <a:gd name="connsiteX172" fmla="*/ 8566035 w 14070516"/>
                <a:gd name="connsiteY172" fmla="*/ 3547430 h 9733350"/>
                <a:gd name="connsiteX173" fmla="*/ 8500835 w 14070516"/>
                <a:gd name="connsiteY173" fmla="*/ 3615466 h 9733350"/>
                <a:gd name="connsiteX174" fmla="*/ 8428490 w 14070516"/>
                <a:gd name="connsiteY174" fmla="*/ 3647782 h 9733350"/>
                <a:gd name="connsiteX175" fmla="*/ 8375423 w 14070516"/>
                <a:gd name="connsiteY175" fmla="*/ 3681347 h 9733350"/>
                <a:gd name="connsiteX176" fmla="*/ 8261010 w 14070516"/>
                <a:gd name="connsiteY176" fmla="*/ 3782493 h 9733350"/>
                <a:gd name="connsiteX177" fmla="*/ 8137751 w 14070516"/>
                <a:gd name="connsiteY177" fmla="*/ 3779205 h 9733350"/>
                <a:gd name="connsiteX178" fmla="*/ 7977641 w 14070516"/>
                <a:gd name="connsiteY178" fmla="*/ 3767526 h 9733350"/>
                <a:gd name="connsiteX179" fmla="*/ 7876721 w 14070516"/>
                <a:gd name="connsiteY179" fmla="*/ 3760608 h 9733350"/>
                <a:gd name="connsiteX180" fmla="*/ 7760607 w 14070516"/>
                <a:gd name="connsiteY180" fmla="*/ 3756073 h 9733350"/>
                <a:gd name="connsiteX181" fmla="*/ 7695632 w 14070516"/>
                <a:gd name="connsiteY181" fmla="*/ 3782720 h 9733350"/>
                <a:gd name="connsiteX182" fmla="*/ 7649709 w 14070516"/>
                <a:gd name="connsiteY182" fmla="*/ 3809141 h 9733350"/>
                <a:gd name="connsiteX183" fmla="*/ 7601403 w 14070516"/>
                <a:gd name="connsiteY183" fmla="*/ 3831025 h 9733350"/>
                <a:gd name="connsiteX184" fmla="*/ 7499349 w 14070516"/>
                <a:gd name="connsiteY184" fmla="*/ 3876723 h 9733350"/>
                <a:gd name="connsiteX185" fmla="*/ 7455807 w 14070516"/>
                <a:gd name="connsiteY185" fmla="*/ 3905751 h 9733350"/>
                <a:gd name="connsiteX186" fmla="*/ 7426778 w 14070516"/>
                <a:gd name="connsiteY186" fmla="*/ 3949294 h 9733350"/>
                <a:gd name="connsiteX187" fmla="*/ 7339692 w 14070516"/>
                <a:gd name="connsiteY187" fmla="*/ 3978323 h 9733350"/>
                <a:gd name="connsiteX188" fmla="*/ 7209064 w 14070516"/>
                <a:gd name="connsiteY188" fmla="*/ 4007351 h 9733350"/>
                <a:gd name="connsiteX189" fmla="*/ 7123678 w 14070516"/>
                <a:gd name="connsiteY189" fmla="*/ 3922874 h 9733350"/>
                <a:gd name="connsiteX190" fmla="*/ 7020378 w 14070516"/>
                <a:gd name="connsiteY190" fmla="*/ 3920266 h 9733350"/>
                <a:gd name="connsiteX191" fmla="*/ 6915604 w 14070516"/>
                <a:gd name="connsiteY191" fmla="*/ 3937275 h 9733350"/>
                <a:gd name="connsiteX192" fmla="*/ 6788149 w 14070516"/>
                <a:gd name="connsiteY192" fmla="*/ 3900536 h 9733350"/>
                <a:gd name="connsiteX193" fmla="*/ 6676571 w 14070516"/>
                <a:gd name="connsiteY193" fmla="*/ 3856312 h 9733350"/>
                <a:gd name="connsiteX194" fmla="*/ 6584722 w 14070516"/>
                <a:gd name="connsiteY194" fmla="*/ 3817758 h 9733350"/>
                <a:gd name="connsiteX195" fmla="*/ 6526892 w 14070516"/>
                <a:gd name="connsiteY195" fmla="*/ 3793719 h 9733350"/>
                <a:gd name="connsiteX196" fmla="*/ 6466680 w 14070516"/>
                <a:gd name="connsiteY196" fmla="*/ 3776824 h 9733350"/>
                <a:gd name="connsiteX197" fmla="*/ 6265635 w 14070516"/>
                <a:gd name="connsiteY197" fmla="*/ 3688037 h 9733350"/>
                <a:gd name="connsiteX198" fmla="*/ 6207578 w 14070516"/>
                <a:gd name="connsiteY198" fmla="*/ 3673523 h 9733350"/>
                <a:gd name="connsiteX199" fmla="*/ 5960835 w 14070516"/>
                <a:gd name="connsiteY199" fmla="*/ 3659008 h 9733350"/>
                <a:gd name="connsiteX200" fmla="*/ 5627007 w 14070516"/>
                <a:gd name="connsiteY200" fmla="*/ 3659008 h 9733350"/>
                <a:gd name="connsiteX201" fmla="*/ 5568949 w 14070516"/>
                <a:gd name="connsiteY201" fmla="*/ 3673523 h 9733350"/>
                <a:gd name="connsiteX202" fmla="*/ 5481864 w 14070516"/>
                <a:gd name="connsiteY202" fmla="*/ 3688037 h 9733350"/>
                <a:gd name="connsiteX203" fmla="*/ 5293178 w 14070516"/>
                <a:gd name="connsiteY203" fmla="*/ 3673523 h 9733350"/>
                <a:gd name="connsiteX204" fmla="*/ 5206092 w 14070516"/>
                <a:gd name="connsiteY204" fmla="*/ 3615466 h 9733350"/>
                <a:gd name="connsiteX205" fmla="*/ 5191578 w 14070516"/>
                <a:gd name="connsiteY205" fmla="*/ 3571923 h 9733350"/>
                <a:gd name="connsiteX206" fmla="*/ 5104492 w 14070516"/>
                <a:gd name="connsiteY206" fmla="*/ 3484837 h 9733350"/>
                <a:gd name="connsiteX207" fmla="*/ 5070701 w 14070516"/>
                <a:gd name="connsiteY207" fmla="*/ 3387773 h 9733350"/>
                <a:gd name="connsiteX208" fmla="*/ 5022623 w 14070516"/>
                <a:gd name="connsiteY208" fmla="*/ 3276648 h 9733350"/>
                <a:gd name="connsiteX209" fmla="*/ 5031921 w 14070516"/>
                <a:gd name="connsiteY209" fmla="*/ 3209066 h 9733350"/>
                <a:gd name="connsiteX210" fmla="*/ 4959349 w 14070516"/>
                <a:gd name="connsiteY210" fmla="*/ 3194551 h 9733350"/>
                <a:gd name="connsiteX211" fmla="*/ 4879408 w 14070516"/>
                <a:gd name="connsiteY211" fmla="*/ 3190016 h 9733350"/>
                <a:gd name="connsiteX212" fmla="*/ 4785178 w 14070516"/>
                <a:gd name="connsiteY212" fmla="*/ 3136494 h 9733350"/>
                <a:gd name="connsiteX213" fmla="*/ 4727121 w 14070516"/>
                <a:gd name="connsiteY213" fmla="*/ 3049408 h 9733350"/>
                <a:gd name="connsiteX214" fmla="*/ 4683578 w 14070516"/>
                <a:gd name="connsiteY214" fmla="*/ 3034894 h 9733350"/>
                <a:gd name="connsiteX215" fmla="*/ 4640035 w 14070516"/>
                <a:gd name="connsiteY215" fmla="*/ 3005866 h 9733350"/>
                <a:gd name="connsiteX216" fmla="*/ 4494892 w 14070516"/>
                <a:gd name="connsiteY216" fmla="*/ 2976837 h 9733350"/>
                <a:gd name="connsiteX217" fmla="*/ 4318113 w 14070516"/>
                <a:gd name="connsiteY217" fmla="*/ 2926151 h 9733350"/>
                <a:gd name="connsiteX218" fmla="*/ 4132035 w 14070516"/>
                <a:gd name="connsiteY218" fmla="*/ 2889751 h 9733350"/>
                <a:gd name="connsiteX219" fmla="*/ 4056856 w 14070516"/>
                <a:gd name="connsiteY219" fmla="*/ 2896442 h 9733350"/>
                <a:gd name="connsiteX220" fmla="*/ 3975213 w 14070516"/>
                <a:gd name="connsiteY220" fmla="*/ 2860269 h 9733350"/>
                <a:gd name="connsiteX221" fmla="*/ 3950948 w 14070516"/>
                <a:gd name="connsiteY221" fmla="*/ 2772843 h 9733350"/>
                <a:gd name="connsiteX222" fmla="*/ 4034292 w 14070516"/>
                <a:gd name="connsiteY222" fmla="*/ 2615681 h 9733350"/>
                <a:gd name="connsiteX223" fmla="*/ 4030435 w 14070516"/>
                <a:gd name="connsiteY223" fmla="*/ 2483351 h 9733350"/>
                <a:gd name="connsiteX224" fmla="*/ 3996871 w 14070516"/>
                <a:gd name="connsiteY224" fmla="*/ 2323467 h 9733350"/>
                <a:gd name="connsiteX225" fmla="*/ 3936433 w 14070516"/>
                <a:gd name="connsiteY225" fmla="*/ 2216651 h 9733350"/>
                <a:gd name="connsiteX226" fmla="*/ 3914321 w 14070516"/>
                <a:gd name="connsiteY226" fmla="*/ 2135008 h 9733350"/>
                <a:gd name="connsiteX227" fmla="*/ 3783466 w 14070516"/>
                <a:gd name="connsiteY227" fmla="*/ 1994628 h 9733350"/>
                <a:gd name="connsiteX228" fmla="*/ 3712823 w 14070516"/>
                <a:gd name="connsiteY228" fmla="*/ 1946549 h 9733350"/>
                <a:gd name="connsiteX229" fmla="*/ 3606913 w 14070516"/>
                <a:gd name="connsiteY229" fmla="*/ 1963445 h 9733350"/>
                <a:gd name="connsiteX230" fmla="*/ 3493407 w 14070516"/>
                <a:gd name="connsiteY230" fmla="*/ 1946323 h 9733350"/>
                <a:gd name="connsiteX231" fmla="*/ 3464378 w 14070516"/>
                <a:gd name="connsiteY231" fmla="*/ 1902780 h 9733350"/>
                <a:gd name="connsiteX232" fmla="*/ 3406321 w 14070516"/>
                <a:gd name="connsiteY232" fmla="*/ 1844723 h 9733350"/>
                <a:gd name="connsiteX233" fmla="*/ 3322524 w 14070516"/>
                <a:gd name="connsiteY233" fmla="*/ 1751741 h 9733350"/>
                <a:gd name="connsiteX234" fmla="*/ 3297577 w 14070516"/>
                <a:gd name="connsiteY234" fmla="*/ 1636080 h 9733350"/>
                <a:gd name="connsiteX235" fmla="*/ 3261178 w 14070516"/>
                <a:gd name="connsiteY235" fmla="*/ 1583466 h 9733350"/>
                <a:gd name="connsiteX236" fmla="*/ 3133158 w 14070516"/>
                <a:gd name="connsiteY236" fmla="*/ 1564642 h 9733350"/>
                <a:gd name="connsiteX237" fmla="*/ 3066255 w 14070516"/>
                <a:gd name="connsiteY237" fmla="*/ 1612949 h 9733350"/>
                <a:gd name="connsiteX238" fmla="*/ 3031557 w 14070516"/>
                <a:gd name="connsiteY238" fmla="*/ 1709558 h 9733350"/>
                <a:gd name="connsiteX239" fmla="*/ 3014435 w 14070516"/>
                <a:gd name="connsiteY239" fmla="*/ 1772151 h 9733350"/>
                <a:gd name="connsiteX240" fmla="*/ 2949235 w 14070516"/>
                <a:gd name="connsiteY240" fmla="*/ 1803335 h 9733350"/>
                <a:gd name="connsiteX241" fmla="*/ 2829379 w 14070516"/>
                <a:gd name="connsiteY241" fmla="*/ 1815581 h 9733350"/>
                <a:gd name="connsiteX242" fmla="*/ 2804998 w 14070516"/>
                <a:gd name="connsiteY242" fmla="*/ 1837580 h 9733350"/>
                <a:gd name="connsiteX243" fmla="*/ 2772682 w 14070516"/>
                <a:gd name="connsiteY243" fmla="*/ 1873751 h 9733350"/>
                <a:gd name="connsiteX244" fmla="*/ 2757942 w 14070516"/>
                <a:gd name="connsiteY244" fmla="*/ 1994174 h 9733350"/>
                <a:gd name="connsiteX245" fmla="*/ 2772001 w 14070516"/>
                <a:gd name="connsiteY245" fmla="*/ 2135236 h 9733350"/>
                <a:gd name="connsiteX246" fmla="*/ 2771547 w 14070516"/>
                <a:gd name="connsiteY246" fmla="*/ 2250895 h 9733350"/>
                <a:gd name="connsiteX247" fmla="*/ 2695121 w 14070516"/>
                <a:gd name="connsiteY247" fmla="*/ 2323694 h 9733350"/>
                <a:gd name="connsiteX248" fmla="*/ 2457904 w 14070516"/>
                <a:gd name="connsiteY248" fmla="*/ 2315643 h 9733350"/>
                <a:gd name="connsiteX249" fmla="*/ 2317749 w 14070516"/>
                <a:gd name="connsiteY249" fmla="*/ 2280151 h 9733350"/>
                <a:gd name="connsiteX250" fmla="*/ 2274207 w 14070516"/>
                <a:gd name="connsiteY250" fmla="*/ 2265637 h 9733350"/>
                <a:gd name="connsiteX251" fmla="*/ 2143578 w 14070516"/>
                <a:gd name="connsiteY251" fmla="*/ 2280151 h 9733350"/>
                <a:gd name="connsiteX252" fmla="*/ 2129064 w 14070516"/>
                <a:gd name="connsiteY252" fmla="*/ 2352723 h 9733350"/>
                <a:gd name="connsiteX253" fmla="*/ 2099808 w 14070516"/>
                <a:gd name="connsiteY253" fmla="*/ 2459086 h 9733350"/>
                <a:gd name="connsiteX254" fmla="*/ 2070553 w 14070516"/>
                <a:gd name="connsiteY254" fmla="*/ 2556376 h 9733350"/>
                <a:gd name="connsiteX255" fmla="*/ 2027464 w 14070516"/>
                <a:gd name="connsiteY255" fmla="*/ 2642782 h 9733350"/>
                <a:gd name="connsiteX256" fmla="*/ 2025309 w 14070516"/>
                <a:gd name="connsiteY256" fmla="*/ 2776018 h 9733350"/>
                <a:gd name="connsiteX257" fmla="*/ 2085295 w 14070516"/>
                <a:gd name="connsiteY257" fmla="*/ 2848136 h 9733350"/>
                <a:gd name="connsiteX258" fmla="*/ 2020093 w 14070516"/>
                <a:gd name="connsiteY258" fmla="*/ 2899276 h 9733350"/>
                <a:gd name="connsiteX259" fmla="*/ 1918493 w 14070516"/>
                <a:gd name="connsiteY259" fmla="*/ 2841899 h 9733350"/>
                <a:gd name="connsiteX260" fmla="*/ 1817348 w 14070516"/>
                <a:gd name="connsiteY260" fmla="*/ 2858568 h 9733350"/>
                <a:gd name="connsiteX261" fmla="*/ 1621064 w 14070516"/>
                <a:gd name="connsiteY261" fmla="*/ 2904266 h 9733350"/>
                <a:gd name="connsiteX262" fmla="*/ 1582510 w 14070516"/>
                <a:gd name="connsiteY262" fmla="*/ 2928758 h 9733350"/>
                <a:gd name="connsiteX263" fmla="*/ 1512773 w 14070516"/>
                <a:gd name="connsiteY263" fmla="*/ 2950643 h 9733350"/>
                <a:gd name="connsiteX264" fmla="*/ 1517309 w 14070516"/>
                <a:gd name="connsiteY264" fmla="*/ 3008473 h 9733350"/>
                <a:gd name="connsiteX265" fmla="*/ 1549173 w 14070516"/>
                <a:gd name="connsiteY265" fmla="*/ 3102476 h 9733350"/>
                <a:gd name="connsiteX266" fmla="*/ 1592716 w 14070516"/>
                <a:gd name="connsiteY266" fmla="*/ 3186726 h 9733350"/>
                <a:gd name="connsiteX267" fmla="*/ 1641135 w 14070516"/>
                <a:gd name="connsiteY267" fmla="*/ 3375300 h 9733350"/>
                <a:gd name="connsiteX268" fmla="*/ 1679235 w 14070516"/>
                <a:gd name="connsiteY268" fmla="*/ 3511031 h 9733350"/>
                <a:gd name="connsiteX269" fmla="*/ 1611766 w 14070516"/>
                <a:gd name="connsiteY269" fmla="*/ 3571696 h 9733350"/>
                <a:gd name="connsiteX270" fmla="*/ 1603941 w 14070516"/>
                <a:gd name="connsiteY270" fmla="*/ 3624537 h 9733350"/>
                <a:gd name="connsiteX271" fmla="*/ 1562554 w 14070516"/>
                <a:gd name="connsiteY271" fmla="*/ 3672956 h 9733350"/>
                <a:gd name="connsiteX272" fmla="*/ 1524454 w 14070516"/>
                <a:gd name="connsiteY272" fmla="*/ 3749156 h 9733350"/>
                <a:gd name="connsiteX273" fmla="*/ 1548492 w 14070516"/>
                <a:gd name="connsiteY273" fmla="*/ 3847694 h 9733350"/>
                <a:gd name="connsiteX274" fmla="*/ 1504949 w 14070516"/>
                <a:gd name="connsiteY274" fmla="*/ 3862208 h 9733350"/>
                <a:gd name="connsiteX275" fmla="*/ 1446892 w 14070516"/>
                <a:gd name="connsiteY275" fmla="*/ 3876723 h 9733350"/>
                <a:gd name="connsiteX276" fmla="*/ 1427615 w 14070516"/>
                <a:gd name="connsiteY276" fmla="*/ 3908360 h 9733350"/>
                <a:gd name="connsiteX277" fmla="*/ 1374548 w 14070516"/>
                <a:gd name="connsiteY277" fmla="*/ 3935233 h 9733350"/>
                <a:gd name="connsiteX278" fmla="*/ 1333386 w 14070516"/>
                <a:gd name="connsiteY278" fmla="*/ 3976168 h 9733350"/>
                <a:gd name="connsiteX279" fmla="*/ 1200149 w 14070516"/>
                <a:gd name="connsiteY279" fmla="*/ 4036380 h 9733350"/>
                <a:gd name="connsiteX280" fmla="*/ 1132114 w 14070516"/>
                <a:gd name="connsiteY280" fmla="*/ 4084458 h 9733350"/>
                <a:gd name="connsiteX281" fmla="*/ 1102858 w 14070516"/>
                <a:gd name="connsiteY281" fmla="*/ 4115642 h 9733350"/>
                <a:gd name="connsiteX282" fmla="*/ 1052398 w 14070516"/>
                <a:gd name="connsiteY282" fmla="*/ 4149660 h 9733350"/>
                <a:gd name="connsiteX283" fmla="*/ 996269 w 14070516"/>
                <a:gd name="connsiteY283" fmla="*/ 4178914 h 9733350"/>
                <a:gd name="connsiteX284" fmla="*/ 870857 w 14070516"/>
                <a:gd name="connsiteY284" fmla="*/ 4198645 h 9733350"/>
                <a:gd name="connsiteX285" fmla="*/ 759958 w 14070516"/>
                <a:gd name="connsiteY285" fmla="*/ 4199552 h 9733350"/>
                <a:gd name="connsiteX286" fmla="*/ 716642 w 14070516"/>
                <a:gd name="connsiteY286" fmla="*/ 4302854 h 9733350"/>
                <a:gd name="connsiteX287" fmla="*/ 648607 w 14070516"/>
                <a:gd name="connsiteY287" fmla="*/ 4384723 h 9733350"/>
                <a:gd name="connsiteX288" fmla="*/ 561521 w 14070516"/>
                <a:gd name="connsiteY288" fmla="*/ 4428266 h 9733350"/>
                <a:gd name="connsiteX289" fmla="*/ 474435 w 14070516"/>
                <a:gd name="connsiteY289" fmla="*/ 4413751 h 9733350"/>
                <a:gd name="connsiteX290" fmla="*/ 459921 w 14070516"/>
                <a:gd name="connsiteY290" fmla="*/ 4370208 h 9733350"/>
                <a:gd name="connsiteX291" fmla="*/ 416378 w 14070516"/>
                <a:gd name="connsiteY291" fmla="*/ 4341180 h 9733350"/>
                <a:gd name="connsiteX292" fmla="*/ 358321 w 14070516"/>
                <a:gd name="connsiteY292" fmla="*/ 4355694 h 9733350"/>
                <a:gd name="connsiteX293" fmla="*/ 300264 w 14070516"/>
                <a:gd name="connsiteY293" fmla="*/ 4399237 h 9733350"/>
                <a:gd name="connsiteX294" fmla="*/ 169635 w 14070516"/>
                <a:gd name="connsiteY294" fmla="*/ 4471808 h 9733350"/>
                <a:gd name="connsiteX295" fmla="*/ 103980 w 14070516"/>
                <a:gd name="connsiteY295" fmla="*/ 4546761 h 9733350"/>
                <a:gd name="connsiteX296" fmla="*/ 72571 w 14070516"/>
                <a:gd name="connsiteY296" fmla="*/ 4638610 h 9733350"/>
                <a:gd name="connsiteX297" fmla="*/ 453 w 14070516"/>
                <a:gd name="connsiteY297" fmla="*/ 4711181 h 9733350"/>
                <a:gd name="connsiteX298" fmla="*/ 52840 w 14070516"/>
                <a:gd name="connsiteY298" fmla="*/ 4780237 h 9733350"/>
                <a:gd name="connsiteX299" fmla="*/ 53521 w 14070516"/>
                <a:gd name="connsiteY299" fmla="*/ 4849180 h 9733350"/>
                <a:gd name="connsiteX300" fmla="*/ 111578 w 14070516"/>
                <a:gd name="connsiteY300" fmla="*/ 4863694 h 9733350"/>
                <a:gd name="connsiteX301" fmla="*/ 155121 w 14070516"/>
                <a:gd name="connsiteY301" fmla="*/ 4878208 h 9733350"/>
                <a:gd name="connsiteX302" fmla="*/ 256721 w 14070516"/>
                <a:gd name="connsiteY302" fmla="*/ 4979808 h 9733350"/>
                <a:gd name="connsiteX303" fmla="*/ 319086 w 14070516"/>
                <a:gd name="connsiteY303" fmla="*/ 5093542 h 9733350"/>
                <a:gd name="connsiteX304" fmla="*/ 304572 w 14070516"/>
                <a:gd name="connsiteY304" fmla="*/ 5289598 h 9733350"/>
                <a:gd name="connsiteX305" fmla="*/ 242207 w 14070516"/>
                <a:gd name="connsiteY305" fmla="*/ 5386208 h 9733350"/>
                <a:gd name="connsiteX306" fmla="*/ 300264 w 14070516"/>
                <a:gd name="connsiteY306" fmla="*/ 5415237 h 9733350"/>
                <a:gd name="connsiteX307" fmla="*/ 358321 w 14070516"/>
                <a:gd name="connsiteY307" fmla="*/ 5429751 h 9733350"/>
                <a:gd name="connsiteX308" fmla="*/ 401864 w 14070516"/>
                <a:gd name="connsiteY308" fmla="*/ 5458780 h 9733350"/>
                <a:gd name="connsiteX309" fmla="*/ 445407 w 14070516"/>
                <a:gd name="connsiteY309" fmla="*/ 5473294 h 9733350"/>
                <a:gd name="connsiteX310" fmla="*/ 567985 w 14070516"/>
                <a:gd name="connsiteY310" fmla="*/ 5517518 h 9733350"/>
                <a:gd name="connsiteX311" fmla="*/ 573201 w 14070516"/>
                <a:gd name="connsiteY311" fmla="*/ 5642703 h 9733350"/>
                <a:gd name="connsiteX312" fmla="*/ 587715 w 14070516"/>
                <a:gd name="connsiteY312" fmla="*/ 5734551 h 9733350"/>
                <a:gd name="connsiteX313" fmla="*/ 715282 w 14070516"/>
                <a:gd name="connsiteY313" fmla="*/ 5706656 h 9733350"/>
                <a:gd name="connsiteX314" fmla="*/ 754742 w 14070516"/>
                <a:gd name="connsiteY314" fmla="*/ 5759725 h 9733350"/>
                <a:gd name="connsiteX315" fmla="*/ 822778 w 14070516"/>
                <a:gd name="connsiteY315" fmla="*/ 5807123 h 9733350"/>
                <a:gd name="connsiteX316" fmla="*/ 982435 w 14070516"/>
                <a:gd name="connsiteY316" fmla="*/ 5821637 h 9733350"/>
                <a:gd name="connsiteX317" fmla="*/ 1061470 w 14070516"/>
                <a:gd name="connsiteY317" fmla="*/ 5851119 h 9733350"/>
                <a:gd name="connsiteX318" fmla="*/ 1064304 w 14070516"/>
                <a:gd name="connsiteY318" fmla="*/ 5920856 h 9733350"/>
                <a:gd name="connsiteX319" fmla="*/ 1069295 w 14070516"/>
                <a:gd name="connsiteY319" fmla="*/ 6020074 h 9733350"/>
                <a:gd name="connsiteX320" fmla="*/ 1156607 w 14070516"/>
                <a:gd name="connsiteY320" fmla="*/ 6082894 h 9733350"/>
                <a:gd name="connsiteX321" fmla="*/ 1214890 w 14070516"/>
                <a:gd name="connsiteY321" fmla="*/ 6111356 h 9733350"/>
                <a:gd name="connsiteX322" fmla="*/ 1229178 w 14070516"/>
                <a:gd name="connsiteY322" fmla="*/ 6184494 h 9733350"/>
                <a:gd name="connsiteX323" fmla="*/ 1185635 w 14070516"/>
                <a:gd name="connsiteY323" fmla="*/ 6213523 h 9733350"/>
                <a:gd name="connsiteX324" fmla="*/ 1207520 w 14070516"/>
                <a:gd name="connsiteY324" fmla="*/ 6383612 h 9733350"/>
                <a:gd name="connsiteX325" fmla="*/ 1265123 w 14070516"/>
                <a:gd name="connsiteY325" fmla="*/ 6472398 h 9733350"/>
                <a:gd name="connsiteX326" fmla="*/ 1313203 w 14070516"/>
                <a:gd name="connsiteY326" fmla="*/ 6564247 h 9733350"/>
                <a:gd name="connsiteX327" fmla="*/ 1265350 w 14070516"/>
                <a:gd name="connsiteY327" fmla="*/ 6646343 h 9733350"/>
                <a:gd name="connsiteX328" fmla="*/ 1163977 w 14070516"/>
                <a:gd name="connsiteY328" fmla="*/ 6605862 h 9733350"/>
                <a:gd name="connsiteX329" fmla="*/ 1142092 w 14070516"/>
                <a:gd name="connsiteY329" fmla="*/ 6677980 h 9733350"/>
                <a:gd name="connsiteX330" fmla="*/ 1176790 w 14070516"/>
                <a:gd name="connsiteY330" fmla="*/ 6763818 h 9733350"/>
                <a:gd name="connsiteX331" fmla="*/ 1173729 w 14070516"/>
                <a:gd name="connsiteY331" fmla="*/ 6866438 h 9733350"/>
                <a:gd name="connsiteX332" fmla="*/ 1188697 w 14070516"/>
                <a:gd name="connsiteY332" fmla="*/ 6950463 h 9733350"/>
                <a:gd name="connsiteX333" fmla="*/ 1248909 w 14070516"/>
                <a:gd name="connsiteY333" fmla="*/ 7016798 h 9733350"/>
                <a:gd name="connsiteX334" fmla="*/ 1405503 w 14070516"/>
                <a:gd name="connsiteY334" fmla="*/ 7099348 h 9733350"/>
                <a:gd name="connsiteX335" fmla="*/ 1487827 w 14070516"/>
                <a:gd name="connsiteY335" fmla="*/ 7152416 h 9733350"/>
                <a:gd name="connsiteX336" fmla="*/ 1569470 w 14070516"/>
                <a:gd name="connsiteY336" fmla="*/ 7207864 h 9733350"/>
                <a:gd name="connsiteX337" fmla="*/ 1650092 w 14070516"/>
                <a:gd name="connsiteY337" fmla="*/ 7258551 h 9733350"/>
                <a:gd name="connsiteX338" fmla="*/ 1693635 w 14070516"/>
                <a:gd name="connsiteY338" fmla="*/ 7273066 h 9733350"/>
                <a:gd name="connsiteX339" fmla="*/ 1780721 w 14070516"/>
                <a:gd name="connsiteY339" fmla="*/ 7316608 h 9733350"/>
                <a:gd name="connsiteX340" fmla="*/ 1853292 w 14070516"/>
                <a:gd name="connsiteY340" fmla="*/ 7244037 h 9733350"/>
                <a:gd name="connsiteX341" fmla="*/ 1968726 w 14070516"/>
                <a:gd name="connsiteY341" fmla="*/ 7246645 h 9733350"/>
                <a:gd name="connsiteX342" fmla="*/ 1995827 w 14070516"/>
                <a:gd name="connsiteY342" fmla="*/ 7314681 h 9733350"/>
                <a:gd name="connsiteX343" fmla="*/ 2082914 w 14070516"/>
                <a:gd name="connsiteY343" fmla="*/ 7343710 h 9733350"/>
                <a:gd name="connsiteX344" fmla="*/ 2172607 w 14070516"/>
                <a:gd name="connsiteY344" fmla="*/ 7384644 h 9733350"/>
                <a:gd name="connsiteX345" fmla="*/ 2224540 w 14070516"/>
                <a:gd name="connsiteY345" fmla="*/ 7418662 h 9733350"/>
                <a:gd name="connsiteX346" fmla="*/ 2249714 w 14070516"/>
                <a:gd name="connsiteY346" fmla="*/ 7435785 h 9733350"/>
                <a:gd name="connsiteX347" fmla="*/ 2262301 w 14070516"/>
                <a:gd name="connsiteY347" fmla="*/ 7467421 h 9733350"/>
                <a:gd name="connsiteX348" fmla="*/ 2298359 w 14070516"/>
                <a:gd name="connsiteY348" fmla="*/ 7497243 h 9733350"/>
                <a:gd name="connsiteX349" fmla="*/ 2324893 w 14070516"/>
                <a:gd name="connsiteY349" fmla="*/ 7512892 h 9733350"/>
                <a:gd name="connsiteX350" fmla="*/ 2450986 w 14070516"/>
                <a:gd name="connsiteY350" fmla="*/ 7491687 h 9733350"/>
                <a:gd name="connsiteX351" fmla="*/ 2482623 w 14070516"/>
                <a:gd name="connsiteY351" fmla="*/ 7614037 h 9733350"/>
                <a:gd name="connsiteX352" fmla="*/ 2535464 w 14070516"/>
                <a:gd name="connsiteY352" fmla="*/ 7650437 h 9733350"/>
                <a:gd name="connsiteX353" fmla="*/ 2622549 w 14070516"/>
                <a:gd name="connsiteY353" fmla="*/ 7679466 h 9733350"/>
                <a:gd name="connsiteX354" fmla="*/ 2682760 w 14070516"/>
                <a:gd name="connsiteY354" fmla="*/ 7737069 h 9733350"/>
                <a:gd name="connsiteX355" fmla="*/ 2791278 w 14070516"/>
                <a:gd name="connsiteY355" fmla="*/ 7739905 h 9733350"/>
                <a:gd name="connsiteX356" fmla="*/ 2847408 w 14070516"/>
                <a:gd name="connsiteY356" fmla="*/ 7809868 h 9733350"/>
                <a:gd name="connsiteX357" fmla="*/ 2927349 w 14070516"/>
                <a:gd name="connsiteY357" fmla="*/ 7802950 h 9733350"/>
                <a:gd name="connsiteX358" fmla="*/ 3007065 w 14070516"/>
                <a:gd name="connsiteY358" fmla="*/ 7834133 h 9733350"/>
                <a:gd name="connsiteX359" fmla="*/ 3145064 w 14070516"/>
                <a:gd name="connsiteY359" fmla="*/ 7839123 h 9733350"/>
                <a:gd name="connsiteX360" fmla="*/ 3254035 w 14070516"/>
                <a:gd name="connsiteY360" fmla="*/ 7877223 h 9733350"/>
                <a:gd name="connsiteX361" fmla="*/ 3367314 w 14070516"/>
                <a:gd name="connsiteY361" fmla="*/ 7838669 h 9733350"/>
                <a:gd name="connsiteX362" fmla="*/ 3456780 w 14070516"/>
                <a:gd name="connsiteY362" fmla="*/ 7815311 h 9733350"/>
                <a:gd name="connsiteX363" fmla="*/ 3480820 w 14070516"/>
                <a:gd name="connsiteY363" fmla="*/ 7873367 h 9733350"/>
                <a:gd name="connsiteX364" fmla="*/ 3490571 w 14070516"/>
                <a:gd name="connsiteY364" fmla="*/ 7919292 h 9733350"/>
                <a:gd name="connsiteX365" fmla="*/ 3512229 w 14070516"/>
                <a:gd name="connsiteY365" fmla="*/ 7977348 h 9733350"/>
                <a:gd name="connsiteX366" fmla="*/ 3546247 w 14070516"/>
                <a:gd name="connsiteY366" fmla="*/ 8018283 h 9733350"/>
                <a:gd name="connsiteX367" fmla="*/ 3609521 w 14070516"/>
                <a:gd name="connsiteY367" fmla="*/ 8013294 h 9733350"/>
                <a:gd name="connsiteX368" fmla="*/ 3624035 w 14070516"/>
                <a:gd name="connsiteY368" fmla="*/ 7897180 h 9733350"/>
                <a:gd name="connsiteX369" fmla="*/ 3703977 w 14070516"/>
                <a:gd name="connsiteY369" fmla="*/ 7829825 h 9733350"/>
                <a:gd name="connsiteX370" fmla="*/ 3747973 w 14070516"/>
                <a:gd name="connsiteY370" fmla="*/ 7782426 h 9733350"/>
                <a:gd name="connsiteX371" fmla="*/ 3882004 w 14070516"/>
                <a:gd name="connsiteY371" fmla="*/ 7837422 h 9733350"/>
                <a:gd name="connsiteX372" fmla="*/ 4030435 w 14070516"/>
                <a:gd name="connsiteY372" fmla="*/ 7868151 h 9733350"/>
                <a:gd name="connsiteX373" fmla="*/ 4110377 w 14070516"/>
                <a:gd name="connsiteY373" fmla="*/ 7830051 h 9733350"/>
                <a:gd name="connsiteX374" fmla="*/ 4146323 w 14070516"/>
                <a:gd name="connsiteY374" fmla="*/ 7916683 h 9733350"/>
                <a:gd name="connsiteX375" fmla="*/ 4196555 w 14070516"/>
                <a:gd name="connsiteY375" fmla="*/ 7957845 h 9733350"/>
                <a:gd name="connsiteX376" fmla="*/ 4261757 w 14070516"/>
                <a:gd name="connsiteY376" fmla="*/ 8023500 h 9733350"/>
                <a:gd name="connsiteX377" fmla="*/ 4252685 w 14070516"/>
                <a:gd name="connsiteY377" fmla="*/ 8088474 h 9733350"/>
                <a:gd name="connsiteX378" fmla="*/ 4277178 w 14070516"/>
                <a:gd name="connsiteY378" fmla="*/ 8143923 h 9733350"/>
                <a:gd name="connsiteX379" fmla="*/ 4436835 w 14070516"/>
                <a:gd name="connsiteY379" fmla="*/ 8114894 h 9733350"/>
                <a:gd name="connsiteX380" fmla="*/ 4565310 w 14070516"/>
                <a:gd name="connsiteY380" fmla="*/ 8074186 h 9733350"/>
                <a:gd name="connsiteX381" fmla="*/ 4639128 w 14070516"/>
                <a:gd name="connsiteY381" fmla="*/ 8078268 h 9733350"/>
                <a:gd name="connsiteX382" fmla="*/ 4712607 w 14070516"/>
                <a:gd name="connsiteY382" fmla="*/ 8042323 h 9733350"/>
                <a:gd name="connsiteX383" fmla="*/ 4741635 w 14070516"/>
                <a:gd name="connsiteY383" fmla="*/ 7998780 h 9733350"/>
                <a:gd name="connsiteX384" fmla="*/ 4756149 w 14070516"/>
                <a:gd name="connsiteY384" fmla="*/ 7955237 h 9733350"/>
                <a:gd name="connsiteX385" fmla="*/ 4843235 w 14070516"/>
                <a:gd name="connsiteY385" fmla="*/ 7926208 h 9733350"/>
                <a:gd name="connsiteX386" fmla="*/ 4877480 w 14070516"/>
                <a:gd name="connsiteY386" fmla="*/ 7899788 h 9733350"/>
                <a:gd name="connsiteX387" fmla="*/ 4933609 w 14070516"/>
                <a:gd name="connsiteY387" fmla="*/ 7870760 h 9733350"/>
                <a:gd name="connsiteX388" fmla="*/ 4986224 w 14070516"/>
                <a:gd name="connsiteY388" fmla="*/ 7834360 h 9733350"/>
                <a:gd name="connsiteX389" fmla="*/ 5104492 w 14070516"/>
                <a:gd name="connsiteY389" fmla="*/ 7762242 h 9733350"/>
                <a:gd name="connsiteX390" fmla="*/ 5249635 w 14070516"/>
                <a:gd name="connsiteY390" fmla="*/ 7810094 h 9733350"/>
                <a:gd name="connsiteX391" fmla="*/ 5336721 w 14070516"/>
                <a:gd name="connsiteY391" fmla="*/ 7868151 h 9733350"/>
                <a:gd name="connsiteX392" fmla="*/ 5423807 w 14070516"/>
                <a:gd name="connsiteY392" fmla="*/ 7853637 h 9733350"/>
                <a:gd name="connsiteX393" fmla="*/ 5467349 w 14070516"/>
                <a:gd name="connsiteY393" fmla="*/ 7824608 h 9733350"/>
                <a:gd name="connsiteX394" fmla="*/ 5553754 w 14070516"/>
                <a:gd name="connsiteY394" fmla="*/ 7707700 h 9733350"/>
                <a:gd name="connsiteX395" fmla="*/ 5602741 w 14070516"/>
                <a:gd name="connsiteY395" fmla="*/ 7784127 h 9733350"/>
                <a:gd name="connsiteX396" fmla="*/ 5641521 w 14070516"/>
                <a:gd name="connsiteY396" fmla="*/ 7839123 h 9733350"/>
                <a:gd name="connsiteX397" fmla="*/ 5656035 w 14070516"/>
                <a:gd name="connsiteY397" fmla="*/ 7882666 h 9733350"/>
                <a:gd name="connsiteX398" fmla="*/ 5745276 w 14070516"/>
                <a:gd name="connsiteY398" fmla="*/ 7945712 h 9733350"/>
                <a:gd name="connsiteX399" fmla="*/ 5770222 w 14070516"/>
                <a:gd name="connsiteY399" fmla="*/ 7985400 h 9733350"/>
                <a:gd name="connsiteX400" fmla="*/ 5766480 w 14070516"/>
                <a:gd name="connsiteY400" fmla="*/ 8064435 h 9733350"/>
                <a:gd name="connsiteX401" fmla="*/ 5771016 w 14070516"/>
                <a:gd name="connsiteY401" fmla="*/ 8127026 h 9733350"/>
                <a:gd name="connsiteX402" fmla="*/ 5778386 w 14070516"/>
                <a:gd name="connsiteY402" fmla="*/ 8206742 h 9733350"/>
                <a:gd name="connsiteX403" fmla="*/ 5776458 w 14070516"/>
                <a:gd name="connsiteY403" fmla="*/ 8296210 h 9733350"/>
                <a:gd name="connsiteX404" fmla="*/ 5730989 w 14070516"/>
                <a:gd name="connsiteY404" fmla="*/ 8373317 h 9733350"/>
                <a:gd name="connsiteX405" fmla="*/ 5641521 w 14070516"/>
                <a:gd name="connsiteY405" fmla="*/ 8419694 h 9733350"/>
                <a:gd name="connsiteX406" fmla="*/ 5612492 w 14070516"/>
                <a:gd name="connsiteY406" fmla="*/ 8463237 h 9733350"/>
                <a:gd name="connsiteX407" fmla="*/ 5597978 w 14070516"/>
                <a:gd name="connsiteY407" fmla="*/ 8506780 h 9733350"/>
                <a:gd name="connsiteX408" fmla="*/ 5510892 w 14070516"/>
                <a:gd name="connsiteY408" fmla="*/ 8593866 h 9733350"/>
                <a:gd name="connsiteX409" fmla="*/ 5496378 w 14070516"/>
                <a:gd name="connsiteY409" fmla="*/ 8637408 h 9733350"/>
                <a:gd name="connsiteX410" fmla="*/ 5558744 w 14070516"/>
                <a:gd name="connsiteY410" fmla="*/ 8763501 h 9733350"/>
                <a:gd name="connsiteX411" fmla="*/ 5516109 w 14070516"/>
                <a:gd name="connsiteY411" fmla="*/ 8857277 h 9733350"/>
                <a:gd name="connsiteX412" fmla="*/ 5658303 w 14070516"/>
                <a:gd name="connsiteY412" fmla="*/ 8835506 h 9733350"/>
                <a:gd name="connsiteX413" fmla="*/ 5750491 w 14070516"/>
                <a:gd name="connsiteY413" fmla="*/ 8809426 h 9733350"/>
                <a:gd name="connsiteX414" fmla="*/ 5815692 w 14070516"/>
                <a:gd name="connsiteY414" fmla="*/ 8795591 h 9733350"/>
                <a:gd name="connsiteX415" fmla="*/ 5787798 w 14070516"/>
                <a:gd name="connsiteY415" fmla="*/ 8867482 h 9733350"/>
                <a:gd name="connsiteX416" fmla="*/ 5786890 w 14070516"/>
                <a:gd name="connsiteY416" fmla="*/ 8898666 h 9733350"/>
                <a:gd name="connsiteX417" fmla="*/ 5786664 w 14070516"/>
                <a:gd name="connsiteY417" fmla="*/ 8942208 h 9733350"/>
                <a:gd name="connsiteX418" fmla="*/ 5815692 w 14070516"/>
                <a:gd name="connsiteY418" fmla="*/ 9029294 h 9733350"/>
                <a:gd name="connsiteX419" fmla="*/ 5868760 w 14070516"/>
                <a:gd name="connsiteY419" fmla="*/ 9075899 h 9733350"/>
                <a:gd name="connsiteX420" fmla="*/ 5921828 w 14070516"/>
                <a:gd name="connsiteY420" fmla="*/ 9109463 h 9733350"/>
                <a:gd name="connsiteX421" fmla="*/ 5946321 w 14070516"/>
                <a:gd name="connsiteY421" fmla="*/ 9159923 h 9733350"/>
                <a:gd name="connsiteX422" fmla="*/ 5902778 w 14070516"/>
                <a:gd name="connsiteY422" fmla="*/ 9261523 h 9733350"/>
                <a:gd name="connsiteX423" fmla="*/ 6062435 w 14070516"/>
                <a:gd name="connsiteY423" fmla="*/ 9348608 h 9733350"/>
                <a:gd name="connsiteX424" fmla="*/ 6076949 w 14070516"/>
                <a:gd name="connsiteY424" fmla="*/ 9392151 h 9733350"/>
                <a:gd name="connsiteX425" fmla="*/ 6105978 w 14070516"/>
                <a:gd name="connsiteY425" fmla="*/ 9435694 h 9733350"/>
                <a:gd name="connsiteX426" fmla="*/ 6172653 w 14070516"/>
                <a:gd name="connsiteY426" fmla="*/ 9466537 h 9733350"/>
                <a:gd name="connsiteX427" fmla="*/ 6308384 w 14070516"/>
                <a:gd name="connsiteY427" fmla="*/ 9402243 h 9733350"/>
                <a:gd name="connsiteX428" fmla="*/ 6338207 w 14070516"/>
                <a:gd name="connsiteY428" fmla="*/ 9435694 h 9733350"/>
                <a:gd name="connsiteX429" fmla="*/ 6352721 w 14070516"/>
                <a:gd name="connsiteY429" fmla="*/ 9479237 h 9733350"/>
                <a:gd name="connsiteX430" fmla="*/ 6386739 w 14070516"/>
                <a:gd name="connsiteY430" fmla="*/ 9522326 h 9733350"/>
                <a:gd name="connsiteX431" fmla="*/ 6444569 w 14070516"/>
                <a:gd name="connsiteY431" fmla="*/ 9551355 h 9733350"/>
                <a:gd name="connsiteX432" fmla="*/ 6469061 w 14070516"/>
                <a:gd name="connsiteY432" fmla="*/ 9505885 h 9733350"/>
                <a:gd name="connsiteX433" fmla="*/ 6468835 w 14070516"/>
                <a:gd name="connsiteY433" fmla="*/ 9377637 h 9733350"/>
                <a:gd name="connsiteX434" fmla="*/ 6439807 w 14070516"/>
                <a:gd name="connsiteY434" fmla="*/ 9276037 h 9733350"/>
                <a:gd name="connsiteX435" fmla="*/ 6483349 w 14070516"/>
                <a:gd name="connsiteY435" fmla="*/ 9232494 h 9733350"/>
                <a:gd name="connsiteX436" fmla="*/ 6526892 w 14070516"/>
                <a:gd name="connsiteY436" fmla="*/ 9217980 h 9733350"/>
                <a:gd name="connsiteX437" fmla="*/ 6596516 w 14070516"/>
                <a:gd name="connsiteY437" fmla="*/ 9221268 h 9733350"/>
                <a:gd name="connsiteX438" fmla="*/ 6675097 w 14070516"/>
                <a:gd name="connsiteY438" fmla="*/ 9164118 h 9733350"/>
                <a:gd name="connsiteX439" fmla="*/ 6776243 w 14070516"/>
                <a:gd name="connsiteY439" fmla="*/ 9220135 h 9733350"/>
                <a:gd name="connsiteX440" fmla="*/ 6802664 w 14070516"/>
                <a:gd name="connsiteY440" fmla="*/ 9159923 h 9733350"/>
                <a:gd name="connsiteX441" fmla="*/ 6867638 w 14070516"/>
                <a:gd name="connsiteY441" fmla="*/ 9177045 h 9733350"/>
                <a:gd name="connsiteX442" fmla="*/ 6909027 w 14070516"/>
                <a:gd name="connsiteY442" fmla="*/ 9201311 h 9733350"/>
                <a:gd name="connsiteX443" fmla="*/ 6991349 w 14070516"/>
                <a:gd name="connsiteY443" fmla="*/ 9203466 h 9733350"/>
                <a:gd name="connsiteX444" fmla="*/ 7063921 w 14070516"/>
                <a:gd name="connsiteY444" fmla="*/ 9116380 h 9733350"/>
                <a:gd name="connsiteX445" fmla="*/ 7141028 w 14070516"/>
                <a:gd name="connsiteY445" fmla="*/ 9135204 h 9733350"/>
                <a:gd name="connsiteX446" fmla="*/ 7209064 w 14070516"/>
                <a:gd name="connsiteY446" fmla="*/ 9072837 h 9733350"/>
                <a:gd name="connsiteX447" fmla="*/ 7235939 w 14070516"/>
                <a:gd name="connsiteY447" fmla="*/ 9044036 h 9733350"/>
                <a:gd name="connsiteX448" fmla="*/ 7275172 w 14070516"/>
                <a:gd name="connsiteY448" fmla="*/ 9018862 h 9733350"/>
                <a:gd name="connsiteX449" fmla="*/ 7310436 w 14070516"/>
                <a:gd name="connsiteY449" fmla="*/ 9059004 h 9733350"/>
                <a:gd name="connsiteX450" fmla="*/ 7346609 w 14070516"/>
                <a:gd name="connsiteY450" fmla="*/ 9104927 h 9733350"/>
                <a:gd name="connsiteX451" fmla="*/ 7382328 w 14070516"/>
                <a:gd name="connsiteY451" fmla="*/ 9154593 h 9733350"/>
                <a:gd name="connsiteX452" fmla="*/ 7499349 w 14070516"/>
                <a:gd name="connsiteY452" fmla="*/ 9159923 h 9733350"/>
                <a:gd name="connsiteX453" fmla="*/ 7586435 w 14070516"/>
                <a:gd name="connsiteY453" fmla="*/ 9174437 h 9733350"/>
                <a:gd name="connsiteX454" fmla="*/ 7600949 w 14070516"/>
                <a:gd name="connsiteY454" fmla="*/ 9348608 h 9733350"/>
                <a:gd name="connsiteX455" fmla="*/ 7673521 w 14070516"/>
                <a:gd name="connsiteY455" fmla="*/ 9363123 h 9733350"/>
                <a:gd name="connsiteX456" fmla="*/ 7760607 w 14070516"/>
                <a:gd name="connsiteY456" fmla="*/ 9392151 h 9733350"/>
                <a:gd name="connsiteX457" fmla="*/ 7847692 w 14070516"/>
                <a:gd name="connsiteY457" fmla="*/ 9421180 h 9733350"/>
                <a:gd name="connsiteX458" fmla="*/ 7891235 w 14070516"/>
                <a:gd name="connsiteY458" fmla="*/ 9435694 h 9733350"/>
                <a:gd name="connsiteX459" fmla="*/ 7934778 w 14070516"/>
                <a:gd name="connsiteY459" fmla="*/ 9392151 h 9733350"/>
                <a:gd name="connsiteX460" fmla="*/ 7978321 w 14070516"/>
                <a:gd name="connsiteY460" fmla="*/ 9377637 h 9733350"/>
                <a:gd name="connsiteX461" fmla="*/ 8001453 w 14070516"/>
                <a:gd name="connsiteY461" fmla="*/ 9342712 h 9733350"/>
                <a:gd name="connsiteX462" fmla="*/ 8044315 w 14070516"/>
                <a:gd name="connsiteY462" fmla="*/ 9330806 h 9733350"/>
                <a:gd name="connsiteX463" fmla="*/ 8103847 w 14070516"/>
                <a:gd name="connsiteY463" fmla="*/ 9392719 h 9733350"/>
                <a:gd name="connsiteX464" fmla="*/ 8207942 w 14070516"/>
                <a:gd name="connsiteY464" fmla="*/ 9432632 h 9733350"/>
                <a:gd name="connsiteX465" fmla="*/ 8253866 w 14070516"/>
                <a:gd name="connsiteY465" fmla="*/ 9387956 h 9733350"/>
                <a:gd name="connsiteX466" fmla="*/ 8294347 w 14070516"/>
                <a:gd name="connsiteY466" fmla="*/ 9397141 h 9733350"/>
                <a:gd name="connsiteX467" fmla="*/ 8337890 w 14070516"/>
                <a:gd name="connsiteY467" fmla="*/ 9433540 h 9733350"/>
                <a:gd name="connsiteX468" fmla="*/ 8356259 w 14070516"/>
                <a:gd name="connsiteY468" fmla="*/ 9480825 h 9733350"/>
                <a:gd name="connsiteX469" fmla="*/ 8333808 w 14070516"/>
                <a:gd name="connsiteY469" fmla="*/ 9514956 h 9733350"/>
                <a:gd name="connsiteX470" fmla="*/ 8315778 w 14070516"/>
                <a:gd name="connsiteY470" fmla="*/ 9599887 h 9733350"/>
                <a:gd name="connsiteX471" fmla="*/ 8348095 w 14070516"/>
                <a:gd name="connsiteY471" fmla="*/ 9680736 h 9733350"/>
                <a:gd name="connsiteX472" fmla="*/ 8389257 w 14070516"/>
                <a:gd name="connsiteY472" fmla="*/ 9733350 h 9733350"/>
                <a:gd name="connsiteX473" fmla="*/ 8428264 w 14070516"/>
                <a:gd name="connsiteY473" fmla="*/ 9725980 h 9733350"/>
                <a:gd name="connsiteX474" fmla="*/ 8425202 w 14070516"/>
                <a:gd name="connsiteY474" fmla="*/ 9677901 h 9733350"/>
                <a:gd name="connsiteX475" fmla="*/ 8399235 w 14070516"/>
                <a:gd name="connsiteY475" fmla="*/ 9638894 h 9733350"/>
                <a:gd name="connsiteX476" fmla="*/ 8389937 w 14070516"/>
                <a:gd name="connsiteY476" fmla="*/ 9566776 h 9733350"/>
                <a:gd name="connsiteX477" fmla="*/ 8409214 w 14070516"/>
                <a:gd name="connsiteY477" fmla="*/ 9523007 h 9733350"/>
                <a:gd name="connsiteX478" fmla="*/ 8434841 w 14070516"/>
                <a:gd name="connsiteY478" fmla="*/ 9471300 h 9733350"/>
                <a:gd name="connsiteX479" fmla="*/ 8468178 w 14070516"/>
                <a:gd name="connsiteY479" fmla="*/ 9478443 h 9733350"/>
                <a:gd name="connsiteX480" fmla="*/ 8534853 w 14070516"/>
                <a:gd name="connsiteY480" fmla="*/ 9468918 h 9733350"/>
                <a:gd name="connsiteX481" fmla="*/ 8592684 w 14070516"/>
                <a:gd name="connsiteY481" fmla="*/ 9448508 h 9733350"/>
                <a:gd name="connsiteX482" fmla="*/ 8675007 w 14070516"/>
                <a:gd name="connsiteY482" fmla="*/ 9423788 h 9733350"/>
                <a:gd name="connsiteX483" fmla="*/ 8734991 w 14070516"/>
                <a:gd name="connsiteY483" fmla="*/ 9411200 h 9733350"/>
                <a:gd name="connsiteX484" fmla="*/ 8730116 w 14070516"/>
                <a:gd name="connsiteY484" fmla="*/ 9371287 h 9733350"/>
                <a:gd name="connsiteX485" fmla="*/ 8753928 w 14070516"/>
                <a:gd name="connsiteY485" fmla="*/ 9352237 h 9733350"/>
                <a:gd name="connsiteX486" fmla="*/ 8782503 w 14070516"/>
                <a:gd name="connsiteY486" fmla="*/ 9354618 h 9733350"/>
                <a:gd name="connsiteX487" fmla="*/ 8849178 w 14070516"/>
                <a:gd name="connsiteY487" fmla="*/ 9377637 h 9733350"/>
                <a:gd name="connsiteX488" fmla="*/ 8894876 w 14070516"/>
                <a:gd name="connsiteY488" fmla="*/ 9307900 h 9733350"/>
                <a:gd name="connsiteX489" fmla="*/ 8942047 w 14070516"/>
                <a:gd name="connsiteY489" fmla="*/ 9309375 h 9733350"/>
                <a:gd name="connsiteX490" fmla="*/ 8980147 w 14070516"/>
                <a:gd name="connsiteY490" fmla="*/ 9352237 h 9733350"/>
                <a:gd name="connsiteX491" fmla="*/ 9023009 w 14070516"/>
                <a:gd name="connsiteY491" fmla="*/ 9316518 h 9733350"/>
                <a:gd name="connsiteX492" fmla="*/ 9064511 w 14070516"/>
                <a:gd name="connsiteY492" fmla="*/ 9259595 h 9733350"/>
                <a:gd name="connsiteX493" fmla="*/ 9124723 w 14070516"/>
                <a:gd name="connsiteY493" fmla="*/ 9273429 h 9733350"/>
                <a:gd name="connsiteX494" fmla="*/ 9163503 w 14070516"/>
                <a:gd name="connsiteY494" fmla="*/ 9233175 h 9733350"/>
                <a:gd name="connsiteX495" fmla="*/ 9168266 w 14070516"/>
                <a:gd name="connsiteY495" fmla="*/ 9181581 h 9733350"/>
                <a:gd name="connsiteX496" fmla="*/ 9199222 w 14070516"/>
                <a:gd name="connsiteY496" fmla="*/ 9128400 h 9733350"/>
                <a:gd name="connsiteX497" fmla="*/ 9242084 w 14070516"/>
                <a:gd name="connsiteY497" fmla="*/ 9152212 h 9733350"/>
                <a:gd name="connsiteX498" fmla="*/ 9285174 w 14070516"/>
                <a:gd name="connsiteY498" fmla="*/ 9192013 h 9733350"/>
                <a:gd name="connsiteX499" fmla="*/ 9344478 w 14070516"/>
                <a:gd name="connsiteY499" fmla="*/ 9154593 h 9733350"/>
                <a:gd name="connsiteX500" fmla="*/ 9438367 w 14070516"/>
                <a:gd name="connsiteY500" fmla="*/ 9127266 h 9733350"/>
                <a:gd name="connsiteX501" fmla="*/ 9496878 w 14070516"/>
                <a:gd name="connsiteY501" fmla="*/ 9126018 h 9733350"/>
                <a:gd name="connsiteX502" fmla="*/ 9557316 w 14070516"/>
                <a:gd name="connsiteY502" fmla="*/ 9100844 h 9733350"/>
                <a:gd name="connsiteX503" fmla="*/ 9613446 w 14070516"/>
                <a:gd name="connsiteY503" fmla="*/ 9121369 h 9733350"/>
                <a:gd name="connsiteX504" fmla="*/ 9691007 w 14070516"/>
                <a:gd name="connsiteY504" fmla="*/ 9101866 h 9733350"/>
                <a:gd name="connsiteX505" fmla="*/ 9792153 w 14070516"/>
                <a:gd name="connsiteY505" fmla="*/ 9090300 h 9733350"/>
                <a:gd name="connsiteX506" fmla="*/ 9854973 w 14070516"/>
                <a:gd name="connsiteY506" fmla="*/ 9046189 h 9733350"/>
                <a:gd name="connsiteX507" fmla="*/ 9842159 w 14070516"/>
                <a:gd name="connsiteY507" fmla="*/ 9004575 h 9733350"/>
                <a:gd name="connsiteX508" fmla="*/ 9858034 w 14070516"/>
                <a:gd name="connsiteY508" fmla="*/ 8976906 h 9733350"/>
                <a:gd name="connsiteX509" fmla="*/ 9911216 w 14070516"/>
                <a:gd name="connsiteY509" fmla="*/ 8976000 h 9733350"/>
                <a:gd name="connsiteX510" fmla="*/ 9932534 w 14070516"/>
                <a:gd name="connsiteY510" fmla="*/ 8926673 h 9733350"/>
                <a:gd name="connsiteX511" fmla="*/ 9981519 w 14070516"/>
                <a:gd name="connsiteY511" fmla="*/ 8899345 h 9733350"/>
                <a:gd name="connsiteX512" fmla="*/ 10063162 w 14070516"/>
                <a:gd name="connsiteY512" fmla="*/ 8846279 h 9733350"/>
                <a:gd name="connsiteX513" fmla="*/ 10140723 w 14070516"/>
                <a:gd name="connsiteY513" fmla="*/ 8797973 h 9733350"/>
                <a:gd name="connsiteX514" fmla="*/ 10169524 w 14070516"/>
                <a:gd name="connsiteY514" fmla="*/ 8763955 h 9733350"/>
                <a:gd name="connsiteX515" fmla="*/ 10138795 w 14070516"/>
                <a:gd name="connsiteY515" fmla="*/ 8714969 h 9733350"/>
                <a:gd name="connsiteX516" fmla="*/ 10178256 w 14070516"/>
                <a:gd name="connsiteY516" fmla="*/ 8678797 h 9733350"/>
                <a:gd name="connsiteX517" fmla="*/ 10238467 w 14070516"/>
                <a:gd name="connsiteY517" fmla="*/ 8659520 h 9733350"/>
                <a:gd name="connsiteX518" fmla="*/ 10291535 w 14070516"/>
                <a:gd name="connsiteY518" fmla="*/ 8637862 h 9733350"/>
                <a:gd name="connsiteX519" fmla="*/ 10332470 w 14070516"/>
                <a:gd name="connsiteY519" fmla="*/ 8606225 h 9733350"/>
                <a:gd name="connsiteX520" fmla="*/ 10389847 w 14070516"/>
                <a:gd name="connsiteY520" fmla="*/ 8528325 h 9733350"/>
                <a:gd name="connsiteX521" fmla="*/ 10402207 w 14070516"/>
                <a:gd name="connsiteY521" fmla="*/ 8521294 h 9733350"/>
                <a:gd name="connsiteX522" fmla="*/ 10436905 w 14070516"/>
                <a:gd name="connsiteY522" fmla="*/ 8475597 h 9733350"/>
                <a:gd name="connsiteX523" fmla="*/ 10475232 w 14070516"/>
                <a:gd name="connsiteY523" fmla="*/ 8439198 h 9733350"/>
                <a:gd name="connsiteX524" fmla="*/ 10518321 w 14070516"/>
                <a:gd name="connsiteY524" fmla="*/ 8390666 h 9733350"/>
                <a:gd name="connsiteX525" fmla="*/ 10533516 w 14070516"/>
                <a:gd name="connsiteY525" fmla="*/ 8303580 h 9733350"/>
                <a:gd name="connsiteX526" fmla="*/ 10538052 w 14070516"/>
                <a:gd name="connsiteY526" fmla="*/ 8243142 h 9733350"/>
                <a:gd name="connsiteX527" fmla="*/ 10520816 w 14070516"/>
                <a:gd name="connsiteY527" fmla="*/ 8166375 h 9733350"/>
                <a:gd name="connsiteX528" fmla="*/ 10561864 w 14070516"/>
                <a:gd name="connsiteY528" fmla="*/ 8112966 h 9733350"/>
                <a:gd name="connsiteX529" fmla="*/ 10605407 w 14070516"/>
                <a:gd name="connsiteY529" fmla="*/ 8114894 h 9733350"/>
                <a:gd name="connsiteX530" fmla="*/ 10666072 w 14070516"/>
                <a:gd name="connsiteY530" fmla="*/ 8097999 h 9733350"/>
                <a:gd name="connsiteX531" fmla="*/ 10693627 w 14070516"/>
                <a:gd name="connsiteY531" fmla="*/ 8020892 h 9733350"/>
                <a:gd name="connsiteX532" fmla="*/ 10735128 w 14070516"/>
                <a:gd name="connsiteY532" fmla="*/ 7990162 h 9733350"/>
                <a:gd name="connsiteX533" fmla="*/ 10813823 w 14070516"/>
                <a:gd name="connsiteY533" fmla="*/ 7890263 h 9733350"/>
                <a:gd name="connsiteX534" fmla="*/ 10845233 w 14070516"/>
                <a:gd name="connsiteY534" fmla="*/ 7800569 h 9733350"/>
                <a:gd name="connsiteX535" fmla="*/ 10886394 w 14070516"/>
                <a:gd name="connsiteY535" fmla="*/ 7740811 h 9733350"/>
                <a:gd name="connsiteX536" fmla="*/ 10942297 w 14070516"/>
                <a:gd name="connsiteY536" fmla="*/ 7725843 h 9733350"/>
                <a:gd name="connsiteX537" fmla="*/ 10997292 w 14070516"/>
                <a:gd name="connsiteY537" fmla="*/ 7723008 h 9733350"/>
                <a:gd name="connsiteX538" fmla="*/ 10990829 w 14070516"/>
                <a:gd name="connsiteY538" fmla="*/ 7701351 h 9733350"/>
                <a:gd name="connsiteX539" fmla="*/ 10982778 w 14070516"/>
                <a:gd name="connsiteY539" fmla="*/ 7648055 h 9733350"/>
                <a:gd name="connsiteX540" fmla="*/ 10989695 w 14070516"/>
                <a:gd name="connsiteY540" fmla="*/ 7599750 h 9733350"/>
                <a:gd name="connsiteX541" fmla="*/ 10956584 w 14070516"/>
                <a:gd name="connsiteY541" fmla="*/ 7502913 h 9733350"/>
                <a:gd name="connsiteX542" fmla="*/ 10954430 w 14070516"/>
                <a:gd name="connsiteY542" fmla="*/ 7449844 h 9733350"/>
                <a:gd name="connsiteX543" fmla="*/ 11002735 w 14070516"/>
                <a:gd name="connsiteY543" fmla="*/ 7397004 h 9733350"/>
                <a:gd name="connsiteX544" fmla="*/ 11063741 w 14070516"/>
                <a:gd name="connsiteY544" fmla="*/ 7368656 h 9733350"/>
                <a:gd name="connsiteX545" fmla="*/ 11055349 w 14070516"/>
                <a:gd name="connsiteY545" fmla="*/ 7331123 h 9733350"/>
                <a:gd name="connsiteX546" fmla="*/ 11013734 w 14070516"/>
                <a:gd name="connsiteY546" fmla="*/ 7302321 h 9733350"/>
                <a:gd name="connsiteX547" fmla="*/ 10951368 w 14070516"/>
                <a:gd name="connsiteY547" fmla="*/ 7234966 h 9733350"/>
                <a:gd name="connsiteX548" fmla="*/ 10890703 w 14070516"/>
                <a:gd name="connsiteY548" fmla="*/ 7265694 h 9733350"/>
                <a:gd name="connsiteX549" fmla="*/ 10820966 w 14070516"/>
                <a:gd name="connsiteY549" fmla="*/ 7258324 h 9733350"/>
                <a:gd name="connsiteX550" fmla="*/ 10823121 w 14070516"/>
                <a:gd name="connsiteY550" fmla="*/ 7200494 h 9733350"/>
                <a:gd name="connsiteX551" fmla="*/ 10869045 w 14070516"/>
                <a:gd name="connsiteY551" fmla="*/ 7128376 h 9733350"/>
                <a:gd name="connsiteX552" fmla="*/ 10916103 w 14070516"/>
                <a:gd name="connsiteY552" fmla="*/ 7111481 h 9733350"/>
                <a:gd name="connsiteX553" fmla="*/ 10956130 w 14070516"/>
                <a:gd name="connsiteY553" fmla="*/ 7082680 h 9733350"/>
                <a:gd name="connsiteX554" fmla="*/ 11012486 w 14070516"/>
                <a:gd name="connsiteY554" fmla="*/ 7070092 h 9733350"/>
                <a:gd name="connsiteX555" fmla="*/ 11072244 w 14070516"/>
                <a:gd name="connsiteY555" fmla="*/ 7050362 h 9733350"/>
                <a:gd name="connsiteX556" fmla="*/ 10968491 w 14070516"/>
                <a:gd name="connsiteY556" fmla="*/ 6949443 h 9733350"/>
                <a:gd name="connsiteX557" fmla="*/ 10942070 w 14070516"/>
                <a:gd name="connsiteY557" fmla="*/ 6874942 h 9733350"/>
                <a:gd name="connsiteX558" fmla="*/ 11036527 w 14070516"/>
                <a:gd name="connsiteY558" fmla="*/ 6881406 h 9733350"/>
                <a:gd name="connsiteX559" fmla="*/ 11084378 w 14070516"/>
                <a:gd name="connsiteY559" fmla="*/ 6852151 h 9733350"/>
                <a:gd name="connsiteX560" fmla="*/ 11026321 w 14070516"/>
                <a:gd name="connsiteY560" fmla="*/ 6783889 h 9733350"/>
                <a:gd name="connsiteX561" fmla="*/ 10953749 w 14070516"/>
                <a:gd name="connsiteY561" fmla="*/ 6736037 h 9733350"/>
                <a:gd name="connsiteX562" fmla="*/ 10948307 w 14070516"/>
                <a:gd name="connsiteY562" fmla="*/ 6688185 h 9733350"/>
                <a:gd name="connsiteX563" fmla="*/ 10895692 w 14070516"/>
                <a:gd name="connsiteY563" fmla="*/ 6663466 h 9733350"/>
                <a:gd name="connsiteX564" fmla="*/ 10852603 w 14070516"/>
                <a:gd name="connsiteY564" fmla="*/ 6628994 h 9733350"/>
                <a:gd name="connsiteX565" fmla="*/ 10842851 w 14070516"/>
                <a:gd name="connsiteY565" fmla="*/ 6552113 h 9733350"/>
                <a:gd name="connsiteX566" fmla="*/ 10832646 w 14070516"/>
                <a:gd name="connsiteY566" fmla="*/ 6489521 h 9733350"/>
                <a:gd name="connsiteX567" fmla="*/ 10779578 w 14070516"/>
                <a:gd name="connsiteY567" fmla="*/ 6363201 h 9733350"/>
                <a:gd name="connsiteX568" fmla="*/ 10750549 w 14070516"/>
                <a:gd name="connsiteY568" fmla="*/ 6242551 h 9733350"/>
                <a:gd name="connsiteX569" fmla="*/ 10707007 w 14070516"/>
                <a:gd name="connsiteY569" fmla="*/ 6213523 h 9733350"/>
                <a:gd name="connsiteX570" fmla="*/ 10658021 w 14070516"/>
                <a:gd name="connsiteY570" fmla="*/ 6151156 h 9733350"/>
                <a:gd name="connsiteX571" fmla="*/ 10547349 w 14070516"/>
                <a:gd name="connsiteY571" fmla="*/ 6068154 h 9733350"/>
                <a:gd name="connsiteX572" fmla="*/ 10465027 w 14070516"/>
                <a:gd name="connsiteY572" fmla="*/ 6001024 h 9733350"/>
                <a:gd name="connsiteX573" fmla="*/ 10480221 w 14070516"/>
                <a:gd name="connsiteY573" fmla="*/ 5880828 h 9733350"/>
                <a:gd name="connsiteX574" fmla="*/ 10547803 w 14070516"/>
                <a:gd name="connsiteY574" fmla="*/ 5817555 h 9733350"/>
                <a:gd name="connsiteX575" fmla="*/ 10634435 w 14070516"/>
                <a:gd name="connsiteY575" fmla="*/ 5720037 h 9733350"/>
                <a:gd name="connsiteX576" fmla="*/ 10668453 w 14070516"/>
                <a:gd name="connsiteY576" fmla="*/ 5632725 h 9733350"/>
                <a:gd name="connsiteX577" fmla="*/ 10711996 w 14070516"/>
                <a:gd name="connsiteY577" fmla="*/ 5600068 h 9733350"/>
                <a:gd name="connsiteX578" fmla="*/ 10789103 w 14070516"/>
                <a:gd name="connsiteY578" fmla="*/ 5622519 h 9733350"/>
                <a:gd name="connsiteX579" fmla="*/ 10799989 w 14070516"/>
                <a:gd name="connsiteY579" fmla="*/ 5555390 h 9733350"/>
                <a:gd name="connsiteX580" fmla="*/ 10853057 w 14070516"/>
                <a:gd name="connsiteY580" fmla="*/ 5497787 h 9733350"/>
                <a:gd name="connsiteX581" fmla="*/ 10929936 w 14070516"/>
                <a:gd name="connsiteY581" fmla="*/ 5463769 h 9733350"/>
                <a:gd name="connsiteX582" fmla="*/ 10997292 w 14070516"/>
                <a:gd name="connsiteY582" fmla="*/ 5458780 h 9733350"/>
                <a:gd name="connsiteX583" fmla="*/ 11027909 w 14070516"/>
                <a:gd name="connsiteY583" fmla="*/ 5429978 h 9733350"/>
                <a:gd name="connsiteX584" fmla="*/ 11090501 w 14070516"/>
                <a:gd name="connsiteY584" fmla="*/ 5391198 h 9733350"/>
                <a:gd name="connsiteX585" fmla="*/ 11200492 w 14070516"/>
                <a:gd name="connsiteY585" fmla="*/ 5357180 h 9733350"/>
                <a:gd name="connsiteX586" fmla="*/ 11244035 w 14070516"/>
                <a:gd name="connsiteY586" fmla="*/ 5328151 h 9733350"/>
                <a:gd name="connsiteX587" fmla="*/ 11200492 w 14070516"/>
                <a:gd name="connsiteY587" fmla="*/ 5299123 h 9733350"/>
                <a:gd name="connsiteX588" fmla="*/ 10910207 w 14070516"/>
                <a:gd name="connsiteY588" fmla="*/ 5255580 h 9733350"/>
                <a:gd name="connsiteX589" fmla="*/ 10866664 w 14070516"/>
                <a:gd name="connsiteY589" fmla="*/ 5212037 h 9733350"/>
                <a:gd name="connsiteX590" fmla="*/ 10721521 w 14070516"/>
                <a:gd name="connsiteY590" fmla="*/ 5270094 h 9733350"/>
                <a:gd name="connsiteX591" fmla="*/ 10663464 w 14070516"/>
                <a:gd name="connsiteY591" fmla="*/ 5299123 h 9733350"/>
                <a:gd name="connsiteX592" fmla="*/ 10576378 w 14070516"/>
                <a:gd name="connsiteY592" fmla="*/ 5385529 h 9733350"/>
                <a:gd name="connsiteX593" fmla="*/ 10479087 w 14070516"/>
                <a:gd name="connsiteY593" fmla="*/ 5356726 h 9733350"/>
                <a:gd name="connsiteX594" fmla="*/ 10407422 w 14070516"/>
                <a:gd name="connsiteY594" fmla="*/ 5312956 h 9733350"/>
                <a:gd name="connsiteX595" fmla="*/ 10387692 w 14070516"/>
                <a:gd name="connsiteY595" fmla="*/ 5241066 h 9733350"/>
                <a:gd name="connsiteX596" fmla="*/ 10402207 w 14070516"/>
                <a:gd name="connsiteY596" fmla="*/ 5183008 h 9733350"/>
                <a:gd name="connsiteX597" fmla="*/ 10431235 w 14070516"/>
                <a:gd name="connsiteY597" fmla="*/ 5139466 h 9733350"/>
                <a:gd name="connsiteX598" fmla="*/ 10387692 w 14070516"/>
                <a:gd name="connsiteY598" fmla="*/ 5110437 h 9733350"/>
                <a:gd name="connsiteX599" fmla="*/ 10329635 w 14070516"/>
                <a:gd name="connsiteY599" fmla="*/ 5095923 h 9733350"/>
                <a:gd name="connsiteX600" fmla="*/ 10242549 w 14070516"/>
                <a:gd name="connsiteY600" fmla="*/ 5066894 h 9733350"/>
                <a:gd name="connsiteX601" fmla="*/ 10199007 w 14070516"/>
                <a:gd name="connsiteY601" fmla="*/ 5052380 h 9733350"/>
                <a:gd name="connsiteX602" fmla="*/ 10112602 w 14070516"/>
                <a:gd name="connsiteY602" fmla="*/ 5023351 h 9733350"/>
                <a:gd name="connsiteX603" fmla="*/ 10083346 w 14070516"/>
                <a:gd name="connsiteY603" fmla="*/ 4916988 h 9733350"/>
                <a:gd name="connsiteX604" fmla="*/ 10088789 w 14070516"/>
                <a:gd name="connsiteY604" fmla="*/ 4863921 h 9733350"/>
                <a:gd name="connsiteX605" fmla="*/ 10141403 w 14070516"/>
                <a:gd name="connsiteY605" fmla="*/ 4753704 h 9733350"/>
                <a:gd name="connsiteX606" fmla="*/ 10227809 w 14070516"/>
                <a:gd name="connsiteY606" fmla="*/ 4748487 h 9733350"/>
                <a:gd name="connsiteX607" fmla="*/ 10301060 w 14070516"/>
                <a:gd name="connsiteY607" fmla="*/ 4786813 h 9733350"/>
                <a:gd name="connsiteX608" fmla="*/ 10350727 w 14070516"/>
                <a:gd name="connsiteY608" fmla="*/ 4757785 h 9733350"/>
                <a:gd name="connsiteX609" fmla="*/ 10404021 w 14070516"/>
                <a:gd name="connsiteY609" fmla="*/ 4748033 h 9733350"/>
                <a:gd name="connsiteX610" fmla="*/ 10461851 w 14070516"/>
                <a:gd name="connsiteY610" fmla="*/ 4694286 h 9733350"/>
                <a:gd name="connsiteX611" fmla="*/ 10486117 w 14070516"/>
                <a:gd name="connsiteY611" fmla="*/ 4602437 h 9733350"/>
                <a:gd name="connsiteX612" fmla="*/ 10530341 w 14070516"/>
                <a:gd name="connsiteY612" fmla="*/ 4527825 h 9733350"/>
                <a:gd name="connsiteX613" fmla="*/ 10634435 w 14070516"/>
                <a:gd name="connsiteY613" fmla="*/ 4515351 h 9733350"/>
                <a:gd name="connsiteX614" fmla="*/ 10677978 w 14070516"/>
                <a:gd name="connsiteY614" fmla="*/ 4486323 h 9733350"/>
                <a:gd name="connsiteX615" fmla="*/ 10750549 w 14070516"/>
                <a:gd name="connsiteY615" fmla="*/ 4399237 h 9733350"/>
                <a:gd name="connsiteX616" fmla="*/ 10794092 w 14070516"/>
                <a:gd name="connsiteY616" fmla="*/ 4355694 h 9733350"/>
                <a:gd name="connsiteX617" fmla="*/ 10814503 w 14070516"/>
                <a:gd name="connsiteY617" fmla="*/ 4297637 h 9733350"/>
                <a:gd name="connsiteX618" fmla="*/ 10887528 w 14070516"/>
                <a:gd name="connsiteY618" fmla="*/ 4246837 h 9733350"/>
                <a:gd name="connsiteX619" fmla="*/ 11016116 w 14070516"/>
                <a:gd name="connsiteY619" fmla="*/ 4227787 h 9733350"/>
                <a:gd name="connsiteX620" fmla="*/ 11142209 w 14070516"/>
                <a:gd name="connsiteY620" fmla="*/ 4303306 h 9733350"/>
                <a:gd name="connsiteX621" fmla="*/ 11165794 w 14070516"/>
                <a:gd name="connsiteY621" fmla="*/ 4428493 h 9733350"/>
                <a:gd name="connsiteX622" fmla="*/ 11117489 w 14070516"/>
                <a:gd name="connsiteY622" fmla="*/ 4500837 h 9733350"/>
                <a:gd name="connsiteX623" fmla="*/ 11087553 w 14070516"/>
                <a:gd name="connsiteY623" fmla="*/ 4546875 h 9733350"/>
                <a:gd name="connsiteX624" fmla="*/ 11088687 w 14070516"/>
                <a:gd name="connsiteY624" fmla="*/ 4572955 h 9733350"/>
                <a:gd name="connsiteX625" fmla="*/ 11026321 w 14070516"/>
                <a:gd name="connsiteY625" fmla="*/ 4587923 h 9733350"/>
                <a:gd name="connsiteX626" fmla="*/ 11011807 w 14070516"/>
                <a:gd name="connsiteY626" fmla="*/ 4645980 h 9733350"/>
                <a:gd name="connsiteX627" fmla="*/ 11098892 w 14070516"/>
                <a:gd name="connsiteY627" fmla="*/ 4660494 h 9733350"/>
                <a:gd name="connsiteX628" fmla="*/ 11055349 w 14070516"/>
                <a:gd name="connsiteY628" fmla="*/ 4704037 h 9733350"/>
                <a:gd name="connsiteX629" fmla="*/ 11040835 w 14070516"/>
                <a:gd name="connsiteY629" fmla="*/ 4747580 h 9733350"/>
                <a:gd name="connsiteX630" fmla="*/ 11055349 w 14070516"/>
                <a:gd name="connsiteY630" fmla="*/ 4776608 h 9733350"/>
                <a:gd name="connsiteX631" fmla="*/ 11098892 w 14070516"/>
                <a:gd name="connsiteY631" fmla="*/ 4733066 h 9733350"/>
                <a:gd name="connsiteX632" fmla="*/ 11229521 w 14070516"/>
                <a:gd name="connsiteY632" fmla="*/ 4645980 h 9733350"/>
                <a:gd name="connsiteX633" fmla="*/ 11287578 w 14070516"/>
                <a:gd name="connsiteY633" fmla="*/ 4631466 h 9733350"/>
                <a:gd name="connsiteX634" fmla="*/ 11374664 w 14070516"/>
                <a:gd name="connsiteY634" fmla="*/ 4587923 h 9733350"/>
                <a:gd name="connsiteX635" fmla="*/ 11461749 w 14070516"/>
                <a:gd name="connsiteY635" fmla="*/ 4544380 h 9733350"/>
                <a:gd name="connsiteX636" fmla="*/ 11577864 w 14070516"/>
                <a:gd name="connsiteY636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74435 w 14070516"/>
                <a:gd name="connsiteY24" fmla="*/ 3673523 h 9733350"/>
                <a:gd name="connsiteX25" fmla="*/ 13203464 w 14070516"/>
                <a:gd name="connsiteY25" fmla="*/ 3615466 h 9733350"/>
                <a:gd name="connsiteX26" fmla="*/ 13188949 w 14070516"/>
                <a:gd name="connsiteY26" fmla="*/ 3528380 h 9733350"/>
                <a:gd name="connsiteX27" fmla="*/ 13159921 w 14070516"/>
                <a:gd name="connsiteY27" fmla="*/ 3383237 h 9733350"/>
                <a:gd name="connsiteX28" fmla="*/ 13145407 w 14070516"/>
                <a:gd name="connsiteY28" fmla="*/ 3151008 h 9733350"/>
                <a:gd name="connsiteX29" fmla="*/ 13145407 w 14070516"/>
                <a:gd name="connsiteY29" fmla="*/ 3049408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609864 w 14070516"/>
                <a:gd name="connsiteY32" fmla="*/ 2933294 h 9733350"/>
                <a:gd name="connsiteX33" fmla="*/ 13624378 w 14070516"/>
                <a:gd name="connsiteY33" fmla="*/ 2889751 h 9733350"/>
                <a:gd name="connsiteX34" fmla="*/ 13670076 w 14070516"/>
                <a:gd name="connsiteY34" fmla="*/ 2811737 h 9733350"/>
                <a:gd name="connsiteX35" fmla="*/ 13682435 w 14070516"/>
                <a:gd name="connsiteY35" fmla="*/ 2730094 h 9733350"/>
                <a:gd name="connsiteX36" fmla="*/ 13764078 w 14070516"/>
                <a:gd name="connsiteY36" fmla="*/ 2668976 h 9733350"/>
                <a:gd name="connsiteX37" fmla="*/ 13813064 w 14070516"/>
                <a:gd name="connsiteY37" fmla="*/ 2599466 h 9733350"/>
                <a:gd name="connsiteX38" fmla="*/ 13842092 w 14070516"/>
                <a:gd name="connsiteY38" fmla="*/ 2512380 h 9733350"/>
                <a:gd name="connsiteX39" fmla="*/ 13856607 w 14070516"/>
                <a:gd name="connsiteY39" fmla="*/ 2468837 h 9733350"/>
                <a:gd name="connsiteX40" fmla="*/ 13871121 w 14070516"/>
                <a:gd name="connsiteY40" fmla="*/ 2207580 h 9733350"/>
                <a:gd name="connsiteX41" fmla="*/ 13914664 w 14070516"/>
                <a:gd name="connsiteY41" fmla="*/ 2164037 h 9733350"/>
                <a:gd name="connsiteX42" fmla="*/ 13972721 w 14070516"/>
                <a:gd name="connsiteY42" fmla="*/ 2149523 h 9733350"/>
                <a:gd name="connsiteX43" fmla="*/ 14011501 w 14070516"/>
                <a:gd name="connsiteY43" fmla="*/ 2108814 h 9733350"/>
                <a:gd name="connsiteX44" fmla="*/ 14016264 w 14070516"/>
                <a:gd name="connsiteY44" fmla="*/ 2004380 h 9733350"/>
                <a:gd name="connsiteX45" fmla="*/ 14004584 w 14070516"/>
                <a:gd name="connsiteY45" fmla="*/ 1894161 h 9733350"/>
                <a:gd name="connsiteX46" fmla="*/ 14068424 w 14070516"/>
                <a:gd name="connsiteY46" fmla="*/ 1831116 h 9733350"/>
                <a:gd name="connsiteX47" fmla="*/ 13914664 w 14070516"/>
                <a:gd name="connsiteY47" fmla="*/ 1859237 h 9733350"/>
                <a:gd name="connsiteX48" fmla="*/ 13740492 w 14070516"/>
                <a:gd name="connsiteY48" fmla="*/ 1873751 h 9733350"/>
                <a:gd name="connsiteX49" fmla="*/ 13696949 w 14070516"/>
                <a:gd name="connsiteY49" fmla="*/ 1888266 h 9733350"/>
                <a:gd name="connsiteX50" fmla="*/ 13667921 w 14070516"/>
                <a:gd name="connsiteY50" fmla="*/ 1931808 h 9733350"/>
                <a:gd name="connsiteX51" fmla="*/ 13624378 w 14070516"/>
                <a:gd name="connsiteY51" fmla="*/ 1975351 h 9733350"/>
                <a:gd name="connsiteX52" fmla="*/ 13580835 w 14070516"/>
                <a:gd name="connsiteY52" fmla="*/ 2004380 h 9733350"/>
                <a:gd name="connsiteX53" fmla="*/ 13493749 w 14070516"/>
                <a:gd name="connsiteY53" fmla="*/ 2033408 h 9733350"/>
                <a:gd name="connsiteX54" fmla="*/ 13450207 w 14070516"/>
                <a:gd name="connsiteY54" fmla="*/ 2062437 h 9733350"/>
                <a:gd name="connsiteX55" fmla="*/ 13159921 w 14070516"/>
                <a:gd name="connsiteY55" fmla="*/ 2033408 h 9733350"/>
                <a:gd name="connsiteX56" fmla="*/ 13145407 w 14070516"/>
                <a:gd name="connsiteY56" fmla="*/ 1989866 h 9733350"/>
                <a:gd name="connsiteX57" fmla="*/ 13116378 w 14070516"/>
                <a:gd name="connsiteY57" fmla="*/ 1946323 h 9733350"/>
                <a:gd name="connsiteX58" fmla="*/ 13159921 w 14070516"/>
                <a:gd name="connsiteY58" fmla="*/ 1757637 h 9733350"/>
                <a:gd name="connsiteX59" fmla="*/ 13145407 w 14070516"/>
                <a:gd name="connsiteY59" fmla="*/ 1685066 h 9733350"/>
                <a:gd name="connsiteX60" fmla="*/ 13087349 w 14070516"/>
                <a:gd name="connsiteY60" fmla="*/ 1670551 h 9733350"/>
                <a:gd name="connsiteX61" fmla="*/ 12964091 w 14070516"/>
                <a:gd name="connsiteY61" fmla="*/ 1686993 h 9733350"/>
                <a:gd name="connsiteX62" fmla="*/ 12900817 w 14070516"/>
                <a:gd name="connsiteY62" fmla="*/ 1590610 h 9733350"/>
                <a:gd name="connsiteX63" fmla="*/ 12878707 w 14070516"/>
                <a:gd name="connsiteY63" fmla="*/ 1530398 h 9733350"/>
                <a:gd name="connsiteX64" fmla="*/ 12825639 w 14070516"/>
                <a:gd name="connsiteY64" fmla="*/ 1482545 h 9733350"/>
                <a:gd name="connsiteX65" fmla="*/ 12770190 w 14070516"/>
                <a:gd name="connsiteY65" fmla="*/ 1472568 h 9733350"/>
                <a:gd name="connsiteX66" fmla="*/ 12661220 w 14070516"/>
                <a:gd name="connsiteY66" fmla="*/ 1465197 h 9733350"/>
                <a:gd name="connsiteX67" fmla="*/ 12579349 w 14070516"/>
                <a:gd name="connsiteY67" fmla="*/ 1452837 h 9733350"/>
                <a:gd name="connsiteX68" fmla="*/ 12492264 w 14070516"/>
                <a:gd name="connsiteY68" fmla="*/ 1423808 h 9733350"/>
                <a:gd name="connsiteX69" fmla="*/ 12422073 w 14070516"/>
                <a:gd name="connsiteY69" fmla="*/ 1414737 h 9733350"/>
                <a:gd name="connsiteX70" fmla="*/ 12376149 w 14070516"/>
                <a:gd name="connsiteY70" fmla="*/ 1343526 h 9733350"/>
                <a:gd name="connsiteX71" fmla="*/ 12373315 w 14070516"/>
                <a:gd name="connsiteY71" fmla="*/ 1213011 h 9733350"/>
                <a:gd name="connsiteX72" fmla="*/ 12346667 w 14070516"/>
                <a:gd name="connsiteY72" fmla="*/ 1114700 h 9733350"/>
                <a:gd name="connsiteX73" fmla="*/ 12274549 w 14070516"/>
                <a:gd name="connsiteY73" fmla="*/ 1017408 h 9733350"/>
                <a:gd name="connsiteX74" fmla="*/ 12259582 w 14070516"/>
                <a:gd name="connsiteY74" fmla="*/ 973866 h 9733350"/>
                <a:gd name="connsiteX75" fmla="*/ 12221029 w 14070516"/>
                <a:gd name="connsiteY75" fmla="*/ 867842 h 9733350"/>
                <a:gd name="connsiteX76" fmla="*/ 12201978 w 14070516"/>
                <a:gd name="connsiteY76" fmla="*/ 785180 h 9733350"/>
                <a:gd name="connsiteX77" fmla="*/ 12187464 w 14070516"/>
                <a:gd name="connsiteY77" fmla="*/ 727123 h 9733350"/>
                <a:gd name="connsiteX78" fmla="*/ 12156280 w 14070516"/>
                <a:gd name="connsiteY78" fmla="*/ 622914 h 9733350"/>
                <a:gd name="connsiteX79" fmla="*/ 12157982 w 14070516"/>
                <a:gd name="connsiteY79" fmla="*/ 516551 h 9733350"/>
                <a:gd name="connsiteX80" fmla="*/ 12131561 w 14070516"/>
                <a:gd name="connsiteY80" fmla="*/ 461104 h 9733350"/>
                <a:gd name="connsiteX81" fmla="*/ 12085864 w 14070516"/>
                <a:gd name="connsiteY81" fmla="*/ 422323 h 9733350"/>
                <a:gd name="connsiteX82" fmla="*/ 12028260 w 14070516"/>
                <a:gd name="connsiteY82" fmla="*/ 330020 h 9733350"/>
                <a:gd name="connsiteX83" fmla="*/ 12047198 w 14070516"/>
                <a:gd name="connsiteY83" fmla="*/ 272530 h 9733350"/>
                <a:gd name="connsiteX84" fmla="*/ 12013292 w 14070516"/>
                <a:gd name="connsiteY84" fmla="*/ 219123 h 9733350"/>
                <a:gd name="connsiteX85" fmla="*/ 11926207 w 14070516"/>
                <a:gd name="connsiteY85" fmla="*/ 175580 h 9733350"/>
                <a:gd name="connsiteX86" fmla="*/ 11847173 w 14070516"/>
                <a:gd name="connsiteY86" fmla="*/ 122511 h 9733350"/>
                <a:gd name="connsiteX87" fmla="*/ 11746592 w 14070516"/>
                <a:gd name="connsiteY87" fmla="*/ 155850 h 9733350"/>
                <a:gd name="connsiteX88" fmla="*/ 11664949 w 14070516"/>
                <a:gd name="connsiteY88" fmla="*/ 117523 h 9733350"/>
                <a:gd name="connsiteX89" fmla="*/ 11621407 w 14070516"/>
                <a:gd name="connsiteY89" fmla="*/ 88494 h 9733350"/>
                <a:gd name="connsiteX90" fmla="*/ 11529104 w 14070516"/>
                <a:gd name="connsiteY90" fmla="*/ 47560 h 9733350"/>
                <a:gd name="connsiteX91" fmla="*/ 11451544 w 14070516"/>
                <a:gd name="connsiteY91" fmla="*/ 9005 h 9733350"/>
                <a:gd name="connsiteX92" fmla="*/ 11374664 w 14070516"/>
                <a:gd name="connsiteY92" fmla="*/ 1408 h 9733350"/>
                <a:gd name="connsiteX93" fmla="*/ 11040835 w 14070516"/>
                <a:gd name="connsiteY93" fmla="*/ 30437 h 9733350"/>
                <a:gd name="connsiteX94" fmla="*/ 10997292 w 14070516"/>
                <a:gd name="connsiteY94" fmla="*/ 59466 h 9733350"/>
                <a:gd name="connsiteX95" fmla="*/ 10909980 w 14070516"/>
                <a:gd name="connsiteY95" fmla="*/ 55156 h 9733350"/>
                <a:gd name="connsiteX96" fmla="*/ 10842624 w 14070516"/>
                <a:gd name="connsiteY96" fmla="*/ 74660 h 9733350"/>
                <a:gd name="connsiteX97" fmla="*/ 10750549 w 14070516"/>
                <a:gd name="connsiteY97" fmla="*/ 161066 h 9733350"/>
                <a:gd name="connsiteX98" fmla="*/ 10680360 w 14070516"/>
                <a:gd name="connsiteY98" fmla="*/ 255862 h 9733350"/>
                <a:gd name="connsiteX99" fmla="*/ 10677978 w 14070516"/>
                <a:gd name="connsiteY99" fmla="*/ 335237 h 9733350"/>
                <a:gd name="connsiteX100" fmla="*/ 10765064 w 14070516"/>
                <a:gd name="connsiteY100" fmla="*/ 349751 h 9733350"/>
                <a:gd name="connsiteX101" fmla="*/ 10808607 w 14070516"/>
                <a:gd name="connsiteY101" fmla="*/ 364266 h 9733350"/>
                <a:gd name="connsiteX102" fmla="*/ 10823121 w 14070516"/>
                <a:gd name="connsiteY102" fmla="*/ 422323 h 9733350"/>
                <a:gd name="connsiteX103" fmla="*/ 10837635 w 14070516"/>
                <a:gd name="connsiteY103" fmla="*/ 465866 h 9733350"/>
                <a:gd name="connsiteX104" fmla="*/ 10823121 w 14070516"/>
                <a:gd name="connsiteY104" fmla="*/ 509408 h 9733350"/>
                <a:gd name="connsiteX105" fmla="*/ 10721521 w 14070516"/>
                <a:gd name="connsiteY105" fmla="*/ 567466 h 9733350"/>
                <a:gd name="connsiteX106" fmla="*/ 10677978 w 14070516"/>
                <a:gd name="connsiteY106" fmla="*/ 654551 h 9733350"/>
                <a:gd name="connsiteX107" fmla="*/ 10634435 w 14070516"/>
                <a:gd name="connsiteY107" fmla="*/ 683580 h 9733350"/>
                <a:gd name="connsiteX108" fmla="*/ 10590892 w 14070516"/>
                <a:gd name="connsiteY108" fmla="*/ 814208 h 9733350"/>
                <a:gd name="connsiteX109" fmla="*/ 10576378 w 14070516"/>
                <a:gd name="connsiteY109" fmla="*/ 857751 h 9733350"/>
                <a:gd name="connsiteX110" fmla="*/ 10532835 w 14070516"/>
                <a:gd name="connsiteY110" fmla="*/ 901294 h 9733350"/>
                <a:gd name="connsiteX111" fmla="*/ 10518321 w 14070516"/>
                <a:gd name="connsiteY111" fmla="*/ 944837 h 9733350"/>
                <a:gd name="connsiteX112" fmla="*/ 10489292 w 14070516"/>
                <a:gd name="connsiteY112" fmla="*/ 988380 h 9733350"/>
                <a:gd name="connsiteX113" fmla="*/ 10474778 w 14070516"/>
                <a:gd name="connsiteY113" fmla="*/ 1089980 h 9733350"/>
                <a:gd name="connsiteX114" fmla="*/ 10460264 w 14070516"/>
                <a:gd name="connsiteY114" fmla="*/ 1249637 h 9733350"/>
                <a:gd name="connsiteX115" fmla="*/ 10416721 w 14070516"/>
                <a:gd name="connsiteY115" fmla="*/ 1264151 h 9733350"/>
                <a:gd name="connsiteX116" fmla="*/ 10373178 w 14070516"/>
                <a:gd name="connsiteY116" fmla="*/ 1293180 h 9733350"/>
                <a:gd name="connsiteX117" fmla="*/ 10315121 w 14070516"/>
                <a:gd name="connsiteY117" fmla="*/ 1307694 h 9733350"/>
                <a:gd name="connsiteX118" fmla="*/ 10286092 w 14070516"/>
                <a:gd name="connsiteY118" fmla="*/ 1351237 h 9733350"/>
                <a:gd name="connsiteX119" fmla="*/ 10199007 w 14070516"/>
                <a:gd name="connsiteY119" fmla="*/ 1409294 h 9733350"/>
                <a:gd name="connsiteX120" fmla="*/ 10155464 w 14070516"/>
                <a:gd name="connsiteY120" fmla="*/ 1438323 h 9733350"/>
                <a:gd name="connsiteX121" fmla="*/ 10082892 w 14070516"/>
                <a:gd name="connsiteY121" fmla="*/ 1423808 h 9733350"/>
                <a:gd name="connsiteX122" fmla="*/ 10046720 w 14070516"/>
                <a:gd name="connsiteY122" fmla="*/ 1392172 h 9733350"/>
                <a:gd name="connsiteX123" fmla="*/ 9991271 w 14070516"/>
                <a:gd name="connsiteY123" fmla="*/ 1363143 h 9733350"/>
                <a:gd name="connsiteX124" fmla="*/ 9889897 w 14070516"/>
                <a:gd name="connsiteY124" fmla="*/ 1338877 h 9733350"/>
                <a:gd name="connsiteX125" fmla="*/ 9809956 w 14070516"/>
                <a:gd name="connsiteY125" fmla="*/ 1554891 h 9733350"/>
                <a:gd name="connsiteX126" fmla="*/ 9775258 w 14070516"/>
                <a:gd name="connsiteY126" fmla="*/ 1636761 h 9733350"/>
                <a:gd name="connsiteX127" fmla="*/ 9750765 w 14070516"/>
                <a:gd name="connsiteY127" fmla="*/ 1687219 h 9733350"/>
                <a:gd name="connsiteX128" fmla="*/ 9720717 w 14070516"/>
                <a:gd name="connsiteY128" fmla="*/ 1770337 h 9733350"/>
                <a:gd name="connsiteX129" fmla="*/ 9664586 w 14070516"/>
                <a:gd name="connsiteY129" fmla="*/ 1888493 h 9733350"/>
                <a:gd name="connsiteX130" fmla="*/ 9614354 w 14070516"/>
                <a:gd name="connsiteY130" fmla="*/ 1934416 h 9733350"/>
                <a:gd name="connsiteX131" fmla="*/ 9657442 w 14070516"/>
                <a:gd name="connsiteY131" fmla="*/ 1989866 h 9733350"/>
                <a:gd name="connsiteX132" fmla="*/ 9727860 w 14070516"/>
                <a:gd name="connsiteY132" fmla="*/ 2077518 h 9733350"/>
                <a:gd name="connsiteX133" fmla="*/ 9887063 w 14070516"/>
                <a:gd name="connsiteY133" fmla="*/ 2036017 h 9733350"/>
                <a:gd name="connsiteX134" fmla="*/ 9952264 w 14070516"/>
                <a:gd name="connsiteY134" fmla="*/ 2062437 h 9733350"/>
                <a:gd name="connsiteX135" fmla="*/ 10010321 w 14070516"/>
                <a:gd name="connsiteY135" fmla="*/ 2091466 h 9733350"/>
                <a:gd name="connsiteX136" fmla="*/ 10053864 w 14070516"/>
                <a:gd name="connsiteY136" fmla="*/ 2105980 h 9733350"/>
                <a:gd name="connsiteX137" fmla="*/ 10068378 w 14070516"/>
                <a:gd name="connsiteY137" fmla="*/ 2062437 h 9733350"/>
                <a:gd name="connsiteX138" fmla="*/ 10156485 w 14070516"/>
                <a:gd name="connsiteY138" fmla="*/ 1996556 h 9733350"/>
                <a:gd name="connsiteX139" fmla="*/ 10285865 w 14070516"/>
                <a:gd name="connsiteY139" fmla="*/ 2002452 h 9733350"/>
                <a:gd name="connsiteX140" fmla="*/ 10387692 w 14070516"/>
                <a:gd name="connsiteY140" fmla="*/ 2062437 h 9733350"/>
                <a:gd name="connsiteX141" fmla="*/ 10416721 w 14070516"/>
                <a:gd name="connsiteY141" fmla="*/ 2105980 h 9733350"/>
                <a:gd name="connsiteX142" fmla="*/ 10476933 w 14070516"/>
                <a:gd name="connsiteY142" fmla="*/ 2169253 h 9733350"/>
                <a:gd name="connsiteX143" fmla="*/ 10566399 w 14070516"/>
                <a:gd name="connsiteY143" fmla="*/ 2256566 h 9733350"/>
                <a:gd name="connsiteX144" fmla="*/ 10590892 w 14070516"/>
                <a:gd name="connsiteY144" fmla="*/ 2323694 h 9733350"/>
                <a:gd name="connsiteX145" fmla="*/ 10576378 w 14070516"/>
                <a:gd name="connsiteY145" fmla="*/ 2425294 h 9733350"/>
                <a:gd name="connsiteX146" fmla="*/ 10489292 w 14070516"/>
                <a:gd name="connsiteY146" fmla="*/ 2410780 h 9733350"/>
                <a:gd name="connsiteX147" fmla="*/ 10366035 w 14070516"/>
                <a:gd name="connsiteY147" fmla="*/ 2379937 h 9733350"/>
                <a:gd name="connsiteX148" fmla="*/ 10081191 w 14070516"/>
                <a:gd name="connsiteY148" fmla="*/ 2432438 h 9733350"/>
                <a:gd name="connsiteX149" fmla="*/ 10049554 w 14070516"/>
                <a:gd name="connsiteY149" fmla="*/ 2514762 h 9733350"/>
                <a:gd name="connsiteX150" fmla="*/ 9954417 w 14070516"/>
                <a:gd name="connsiteY150" fmla="*/ 2536873 h 9733350"/>
                <a:gd name="connsiteX151" fmla="*/ 9875498 w 14070516"/>
                <a:gd name="connsiteY151" fmla="*/ 2525193 h 9733350"/>
                <a:gd name="connsiteX152" fmla="*/ 9823336 w 14070516"/>
                <a:gd name="connsiteY152" fmla="*/ 2604001 h 9733350"/>
                <a:gd name="connsiteX153" fmla="*/ 9749064 w 14070516"/>
                <a:gd name="connsiteY153" fmla="*/ 2701066 h 9733350"/>
                <a:gd name="connsiteX154" fmla="*/ 9647464 w 14070516"/>
                <a:gd name="connsiteY154" fmla="*/ 2802666 h 9733350"/>
                <a:gd name="connsiteX155" fmla="*/ 9415235 w 14070516"/>
                <a:gd name="connsiteY155" fmla="*/ 2817180 h 9733350"/>
                <a:gd name="connsiteX156" fmla="*/ 9371692 w 14070516"/>
                <a:gd name="connsiteY156" fmla="*/ 2846208 h 9733350"/>
                <a:gd name="connsiteX157" fmla="*/ 9313635 w 14070516"/>
                <a:gd name="connsiteY157" fmla="*/ 2918780 h 9733350"/>
                <a:gd name="connsiteX158" fmla="*/ 9284607 w 14070516"/>
                <a:gd name="connsiteY158" fmla="*/ 2962323 h 9733350"/>
                <a:gd name="connsiteX159" fmla="*/ 9197521 w 14070516"/>
                <a:gd name="connsiteY159" fmla="*/ 3020380 h 9733350"/>
                <a:gd name="connsiteX160" fmla="*/ 9095921 w 14070516"/>
                <a:gd name="connsiteY160" fmla="*/ 3005866 h 9733350"/>
                <a:gd name="connsiteX161" fmla="*/ 9052378 w 14070516"/>
                <a:gd name="connsiteY161" fmla="*/ 2976837 h 9733350"/>
                <a:gd name="connsiteX162" fmla="*/ 8950778 w 14070516"/>
                <a:gd name="connsiteY162" fmla="*/ 2947808 h 9733350"/>
                <a:gd name="connsiteX163" fmla="*/ 8863692 w 14070516"/>
                <a:gd name="connsiteY163" fmla="*/ 2918780 h 9733350"/>
                <a:gd name="connsiteX164" fmla="*/ 8820149 w 14070516"/>
                <a:gd name="connsiteY164" fmla="*/ 2933294 h 9733350"/>
                <a:gd name="connsiteX165" fmla="*/ 8762092 w 14070516"/>
                <a:gd name="connsiteY165" fmla="*/ 3063923 h 9733350"/>
                <a:gd name="connsiteX166" fmla="*/ 8747578 w 14070516"/>
                <a:gd name="connsiteY166" fmla="*/ 3107466 h 9733350"/>
                <a:gd name="connsiteX167" fmla="*/ 8733064 w 14070516"/>
                <a:gd name="connsiteY167" fmla="*/ 3151008 h 9733350"/>
                <a:gd name="connsiteX168" fmla="*/ 8776607 w 14070516"/>
                <a:gd name="connsiteY168" fmla="*/ 3354208 h 9733350"/>
                <a:gd name="connsiteX169" fmla="*/ 8791121 w 14070516"/>
                <a:gd name="connsiteY169" fmla="*/ 3397751 h 9733350"/>
                <a:gd name="connsiteX170" fmla="*/ 8689521 w 14070516"/>
                <a:gd name="connsiteY170" fmla="*/ 3455808 h 9733350"/>
                <a:gd name="connsiteX171" fmla="*/ 8602435 w 14070516"/>
                <a:gd name="connsiteY171" fmla="*/ 3499351 h 9733350"/>
                <a:gd name="connsiteX172" fmla="*/ 8566035 w 14070516"/>
                <a:gd name="connsiteY172" fmla="*/ 3547430 h 9733350"/>
                <a:gd name="connsiteX173" fmla="*/ 8500835 w 14070516"/>
                <a:gd name="connsiteY173" fmla="*/ 3615466 h 9733350"/>
                <a:gd name="connsiteX174" fmla="*/ 8428490 w 14070516"/>
                <a:gd name="connsiteY174" fmla="*/ 3647782 h 9733350"/>
                <a:gd name="connsiteX175" fmla="*/ 8375423 w 14070516"/>
                <a:gd name="connsiteY175" fmla="*/ 3681347 h 9733350"/>
                <a:gd name="connsiteX176" fmla="*/ 8261010 w 14070516"/>
                <a:gd name="connsiteY176" fmla="*/ 3782493 h 9733350"/>
                <a:gd name="connsiteX177" fmla="*/ 8137751 w 14070516"/>
                <a:gd name="connsiteY177" fmla="*/ 3779205 h 9733350"/>
                <a:gd name="connsiteX178" fmla="*/ 7977641 w 14070516"/>
                <a:gd name="connsiteY178" fmla="*/ 3767526 h 9733350"/>
                <a:gd name="connsiteX179" fmla="*/ 7876721 w 14070516"/>
                <a:gd name="connsiteY179" fmla="*/ 3760608 h 9733350"/>
                <a:gd name="connsiteX180" fmla="*/ 7760607 w 14070516"/>
                <a:gd name="connsiteY180" fmla="*/ 3756073 h 9733350"/>
                <a:gd name="connsiteX181" fmla="*/ 7695632 w 14070516"/>
                <a:gd name="connsiteY181" fmla="*/ 3782720 h 9733350"/>
                <a:gd name="connsiteX182" fmla="*/ 7649709 w 14070516"/>
                <a:gd name="connsiteY182" fmla="*/ 3809141 h 9733350"/>
                <a:gd name="connsiteX183" fmla="*/ 7601403 w 14070516"/>
                <a:gd name="connsiteY183" fmla="*/ 3831025 h 9733350"/>
                <a:gd name="connsiteX184" fmla="*/ 7499349 w 14070516"/>
                <a:gd name="connsiteY184" fmla="*/ 3876723 h 9733350"/>
                <a:gd name="connsiteX185" fmla="*/ 7455807 w 14070516"/>
                <a:gd name="connsiteY185" fmla="*/ 3905751 h 9733350"/>
                <a:gd name="connsiteX186" fmla="*/ 7426778 w 14070516"/>
                <a:gd name="connsiteY186" fmla="*/ 3949294 h 9733350"/>
                <a:gd name="connsiteX187" fmla="*/ 7339692 w 14070516"/>
                <a:gd name="connsiteY187" fmla="*/ 3978323 h 9733350"/>
                <a:gd name="connsiteX188" fmla="*/ 7209064 w 14070516"/>
                <a:gd name="connsiteY188" fmla="*/ 4007351 h 9733350"/>
                <a:gd name="connsiteX189" fmla="*/ 7123678 w 14070516"/>
                <a:gd name="connsiteY189" fmla="*/ 3922874 h 9733350"/>
                <a:gd name="connsiteX190" fmla="*/ 7020378 w 14070516"/>
                <a:gd name="connsiteY190" fmla="*/ 3920266 h 9733350"/>
                <a:gd name="connsiteX191" fmla="*/ 6915604 w 14070516"/>
                <a:gd name="connsiteY191" fmla="*/ 3937275 h 9733350"/>
                <a:gd name="connsiteX192" fmla="*/ 6788149 w 14070516"/>
                <a:gd name="connsiteY192" fmla="*/ 3900536 h 9733350"/>
                <a:gd name="connsiteX193" fmla="*/ 6676571 w 14070516"/>
                <a:gd name="connsiteY193" fmla="*/ 3856312 h 9733350"/>
                <a:gd name="connsiteX194" fmla="*/ 6584722 w 14070516"/>
                <a:gd name="connsiteY194" fmla="*/ 3817758 h 9733350"/>
                <a:gd name="connsiteX195" fmla="*/ 6526892 w 14070516"/>
                <a:gd name="connsiteY195" fmla="*/ 3793719 h 9733350"/>
                <a:gd name="connsiteX196" fmla="*/ 6466680 w 14070516"/>
                <a:gd name="connsiteY196" fmla="*/ 3776824 h 9733350"/>
                <a:gd name="connsiteX197" fmla="*/ 6265635 w 14070516"/>
                <a:gd name="connsiteY197" fmla="*/ 3688037 h 9733350"/>
                <a:gd name="connsiteX198" fmla="*/ 6207578 w 14070516"/>
                <a:gd name="connsiteY198" fmla="*/ 3673523 h 9733350"/>
                <a:gd name="connsiteX199" fmla="*/ 5960835 w 14070516"/>
                <a:gd name="connsiteY199" fmla="*/ 3659008 h 9733350"/>
                <a:gd name="connsiteX200" fmla="*/ 5627007 w 14070516"/>
                <a:gd name="connsiteY200" fmla="*/ 3659008 h 9733350"/>
                <a:gd name="connsiteX201" fmla="*/ 5568949 w 14070516"/>
                <a:gd name="connsiteY201" fmla="*/ 3673523 h 9733350"/>
                <a:gd name="connsiteX202" fmla="*/ 5481864 w 14070516"/>
                <a:gd name="connsiteY202" fmla="*/ 3688037 h 9733350"/>
                <a:gd name="connsiteX203" fmla="*/ 5293178 w 14070516"/>
                <a:gd name="connsiteY203" fmla="*/ 3673523 h 9733350"/>
                <a:gd name="connsiteX204" fmla="*/ 5206092 w 14070516"/>
                <a:gd name="connsiteY204" fmla="*/ 3615466 h 9733350"/>
                <a:gd name="connsiteX205" fmla="*/ 5191578 w 14070516"/>
                <a:gd name="connsiteY205" fmla="*/ 3571923 h 9733350"/>
                <a:gd name="connsiteX206" fmla="*/ 5104492 w 14070516"/>
                <a:gd name="connsiteY206" fmla="*/ 3484837 h 9733350"/>
                <a:gd name="connsiteX207" fmla="*/ 5070701 w 14070516"/>
                <a:gd name="connsiteY207" fmla="*/ 3387773 h 9733350"/>
                <a:gd name="connsiteX208" fmla="*/ 5022623 w 14070516"/>
                <a:gd name="connsiteY208" fmla="*/ 3276648 h 9733350"/>
                <a:gd name="connsiteX209" fmla="*/ 5031921 w 14070516"/>
                <a:gd name="connsiteY209" fmla="*/ 3209066 h 9733350"/>
                <a:gd name="connsiteX210" fmla="*/ 4959349 w 14070516"/>
                <a:gd name="connsiteY210" fmla="*/ 3194551 h 9733350"/>
                <a:gd name="connsiteX211" fmla="*/ 4879408 w 14070516"/>
                <a:gd name="connsiteY211" fmla="*/ 3190016 h 9733350"/>
                <a:gd name="connsiteX212" fmla="*/ 4785178 w 14070516"/>
                <a:gd name="connsiteY212" fmla="*/ 3136494 h 9733350"/>
                <a:gd name="connsiteX213" fmla="*/ 4727121 w 14070516"/>
                <a:gd name="connsiteY213" fmla="*/ 3049408 h 9733350"/>
                <a:gd name="connsiteX214" fmla="*/ 4683578 w 14070516"/>
                <a:gd name="connsiteY214" fmla="*/ 3034894 h 9733350"/>
                <a:gd name="connsiteX215" fmla="*/ 4640035 w 14070516"/>
                <a:gd name="connsiteY215" fmla="*/ 3005866 h 9733350"/>
                <a:gd name="connsiteX216" fmla="*/ 4494892 w 14070516"/>
                <a:gd name="connsiteY216" fmla="*/ 2976837 h 9733350"/>
                <a:gd name="connsiteX217" fmla="*/ 4318113 w 14070516"/>
                <a:gd name="connsiteY217" fmla="*/ 2926151 h 9733350"/>
                <a:gd name="connsiteX218" fmla="*/ 4132035 w 14070516"/>
                <a:gd name="connsiteY218" fmla="*/ 2889751 h 9733350"/>
                <a:gd name="connsiteX219" fmla="*/ 4056856 w 14070516"/>
                <a:gd name="connsiteY219" fmla="*/ 2896442 h 9733350"/>
                <a:gd name="connsiteX220" fmla="*/ 3975213 w 14070516"/>
                <a:gd name="connsiteY220" fmla="*/ 2860269 h 9733350"/>
                <a:gd name="connsiteX221" fmla="*/ 3950948 w 14070516"/>
                <a:gd name="connsiteY221" fmla="*/ 2772843 h 9733350"/>
                <a:gd name="connsiteX222" fmla="*/ 4034292 w 14070516"/>
                <a:gd name="connsiteY222" fmla="*/ 2615681 h 9733350"/>
                <a:gd name="connsiteX223" fmla="*/ 4030435 w 14070516"/>
                <a:gd name="connsiteY223" fmla="*/ 2483351 h 9733350"/>
                <a:gd name="connsiteX224" fmla="*/ 3996871 w 14070516"/>
                <a:gd name="connsiteY224" fmla="*/ 2323467 h 9733350"/>
                <a:gd name="connsiteX225" fmla="*/ 3936433 w 14070516"/>
                <a:gd name="connsiteY225" fmla="*/ 2216651 h 9733350"/>
                <a:gd name="connsiteX226" fmla="*/ 3914321 w 14070516"/>
                <a:gd name="connsiteY226" fmla="*/ 2135008 h 9733350"/>
                <a:gd name="connsiteX227" fmla="*/ 3783466 w 14070516"/>
                <a:gd name="connsiteY227" fmla="*/ 1994628 h 9733350"/>
                <a:gd name="connsiteX228" fmla="*/ 3712823 w 14070516"/>
                <a:gd name="connsiteY228" fmla="*/ 1946549 h 9733350"/>
                <a:gd name="connsiteX229" fmla="*/ 3606913 w 14070516"/>
                <a:gd name="connsiteY229" fmla="*/ 1963445 h 9733350"/>
                <a:gd name="connsiteX230" fmla="*/ 3493407 w 14070516"/>
                <a:gd name="connsiteY230" fmla="*/ 1946323 h 9733350"/>
                <a:gd name="connsiteX231" fmla="*/ 3464378 w 14070516"/>
                <a:gd name="connsiteY231" fmla="*/ 1902780 h 9733350"/>
                <a:gd name="connsiteX232" fmla="*/ 3406321 w 14070516"/>
                <a:gd name="connsiteY232" fmla="*/ 1844723 h 9733350"/>
                <a:gd name="connsiteX233" fmla="*/ 3322524 w 14070516"/>
                <a:gd name="connsiteY233" fmla="*/ 1751741 h 9733350"/>
                <a:gd name="connsiteX234" fmla="*/ 3297577 w 14070516"/>
                <a:gd name="connsiteY234" fmla="*/ 1636080 h 9733350"/>
                <a:gd name="connsiteX235" fmla="*/ 3261178 w 14070516"/>
                <a:gd name="connsiteY235" fmla="*/ 1583466 h 9733350"/>
                <a:gd name="connsiteX236" fmla="*/ 3133158 w 14070516"/>
                <a:gd name="connsiteY236" fmla="*/ 1564642 h 9733350"/>
                <a:gd name="connsiteX237" fmla="*/ 3066255 w 14070516"/>
                <a:gd name="connsiteY237" fmla="*/ 1612949 h 9733350"/>
                <a:gd name="connsiteX238" fmla="*/ 3031557 w 14070516"/>
                <a:gd name="connsiteY238" fmla="*/ 1709558 h 9733350"/>
                <a:gd name="connsiteX239" fmla="*/ 3014435 w 14070516"/>
                <a:gd name="connsiteY239" fmla="*/ 1772151 h 9733350"/>
                <a:gd name="connsiteX240" fmla="*/ 2949235 w 14070516"/>
                <a:gd name="connsiteY240" fmla="*/ 1803335 h 9733350"/>
                <a:gd name="connsiteX241" fmla="*/ 2829379 w 14070516"/>
                <a:gd name="connsiteY241" fmla="*/ 1815581 h 9733350"/>
                <a:gd name="connsiteX242" fmla="*/ 2804998 w 14070516"/>
                <a:gd name="connsiteY242" fmla="*/ 1837580 h 9733350"/>
                <a:gd name="connsiteX243" fmla="*/ 2772682 w 14070516"/>
                <a:gd name="connsiteY243" fmla="*/ 1873751 h 9733350"/>
                <a:gd name="connsiteX244" fmla="*/ 2757942 w 14070516"/>
                <a:gd name="connsiteY244" fmla="*/ 1994174 h 9733350"/>
                <a:gd name="connsiteX245" fmla="*/ 2772001 w 14070516"/>
                <a:gd name="connsiteY245" fmla="*/ 2135236 h 9733350"/>
                <a:gd name="connsiteX246" fmla="*/ 2771547 w 14070516"/>
                <a:gd name="connsiteY246" fmla="*/ 2250895 h 9733350"/>
                <a:gd name="connsiteX247" fmla="*/ 2695121 w 14070516"/>
                <a:gd name="connsiteY247" fmla="*/ 2323694 h 9733350"/>
                <a:gd name="connsiteX248" fmla="*/ 2457904 w 14070516"/>
                <a:gd name="connsiteY248" fmla="*/ 2315643 h 9733350"/>
                <a:gd name="connsiteX249" fmla="*/ 2317749 w 14070516"/>
                <a:gd name="connsiteY249" fmla="*/ 2280151 h 9733350"/>
                <a:gd name="connsiteX250" fmla="*/ 2274207 w 14070516"/>
                <a:gd name="connsiteY250" fmla="*/ 2265637 h 9733350"/>
                <a:gd name="connsiteX251" fmla="*/ 2143578 w 14070516"/>
                <a:gd name="connsiteY251" fmla="*/ 2280151 h 9733350"/>
                <a:gd name="connsiteX252" fmla="*/ 2129064 w 14070516"/>
                <a:gd name="connsiteY252" fmla="*/ 2352723 h 9733350"/>
                <a:gd name="connsiteX253" fmla="*/ 2099808 w 14070516"/>
                <a:gd name="connsiteY253" fmla="*/ 2459086 h 9733350"/>
                <a:gd name="connsiteX254" fmla="*/ 2070553 w 14070516"/>
                <a:gd name="connsiteY254" fmla="*/ 2556376 h 9733350"/>
                <a:gd name="connsiteX255" fmla="*/ 2027464 w 14070516"/>
                <a:gd name="connsiteY255" fmla="*/ 2642782 h 9733350"/>
                <a:gd name="connsiteX256" fmla="*/ 2025309 w 14070516"/>
                <a:gd name="connsiteY256" fmla="*/ 2776018 h 9733350"/>
                <a:gd name="connsiteX257" fmla="*/ 2085295 w 14070516"/>
                <a:gd name="connsiteY257" fmla="*/ 2848136 h 9733350"/>
                <a:gd name="connsiteX258" fmla="*/ 2020093 w 14070516"/>
                <a:gd name="connsiteY258" fmla="*/ 2899276 h 9733350"/>
                <a:gd name="connsiteX259" fmla="*/ 1918493 w 14070516"/>
                <a:gd name="connsiteY259" fmla="*/ 2841899 h 9733350"/>
                <a:gd name="connsiteX260" fmla="*/ 1817348 w 14070516"/>
                <a:gd name="connsiteY260" fmla="*/ 2858568 h 9733350"/>
                <a:gd name="connsiteX261" fmla="*/ 1621064 w 14070516"/>
                <a:gd name="connsiteY261" fmla="*/ 2904266 h 9733350"/>
                <a:gd name="connsiteX262" fmla="*/ 1582510 w 14070516"/>
                <a:gd name="connsiteY262" fmla="*/ 2928758 h 9733350"/>
                <a:gd name="connsiteX263" fmla="*/ 1512773 w 14070516"/>
                <a:gd name="connsiteY263" fmla="*/ 2950643 h 9733350"/>
                <a:gd name="connsiteX264" fmla="*/ 1517309 w 14070516"/>
                <a:gd name="connsiteY264" fmla="*/ 3008473 h 9733350"/>
                <a:gd name="connsiteX265" fmla="*/ 1549173 w 14070516"/>
                <a:gd name="connsiteY265" fmla="*/ 3102476 h 9733350"/>
                <a:gd name="connsiteX266" fmla="*/ 1592716 w 14070516"/>
                <a:gd name="connsiteY266" fmla="*/ 3186726 h 9733350"/>
                <a:gd name="connsiteX267" fmla="*/ 1641135 w 14070516"/>
                <a:gd name="connsiteY267" fmla="*/ 3375300 h 9733350"/>
                <a:gd name="connsiteX268" fmla="*/ 1679235 w 14070516"/>
                <a:gd name="connsiteY268" fmla="*/ 3511031 h 9733350"/>
                <a:gd name="connsiteX269" fmla="*/ 1611766 w 14070516"/>
                <a:gd name="connsiteY269" fmla="*/ 3571696 h 9733350"/>
                <a:gd name="connsiteX270" fmla="*/ 1603941 w 14070516"/>
                <a:gd name="connsiteY270" fmla="*/ 3624537 h 9733350"/>
                <a:gd name="connsiteX271" fmla="*/ 1562554 w 14070516"/>
                <a:gd name="connsiteY271" fmla="*/ 3672956 h 9733350"/>
                <a:gd name="connsiteX272" fmla="*/ 1524454 w 14070516"/>
                <a:gd name="connsiteY272" fmla="*/ 3749156 h 9733350"/>
                <a:gd name="connsiteX273" fmla="*/ 1548492 w 14070516"/>
                <a:gd name="connsiteY273" fmla="*/ 3847694 h 9733350"/>
                <a:gd name="connsiteX274" fmla="*/ 1504949 w 14070516"/>
                <a:gd name="connsiteY274" fmla="*/ 3862208 h 9733350"/>
                <a:gd name="connsiteX275" fmla="*/ 1446892 w 14070516"/>
                <a:gd name="connsiteY275" fmla="*/ 3876723 h 9733350"/>
                <a:gd name="connsiteX276" fmla="*/ 1427615 w 14070516"/>
                <a:gd name="connsiteY276" fmla="*/ 3908360 h 9733350"/>
                <a:gd name="connsiteX277" fmla="*/ 1374548 w 14070516"/>
                <a:gd name="connsiteY277" fmla="*/ 3935233 h 9733350"/>
                <a:gd name="connsiteX278" fmla="*/ 1333386 w 14070516"/>
                <a:gd name="connsiteY278" fmla="*/ 3976168 h 9733350"/>
                <a:gd name="connsiteX279" fmla="*/ 1200149 w 14070516"/>
                <a:gd name="connsiteY279" fmla="*/ 4036380 h 9733350"/>
                <a:gd name="connsiteX280" fmla="*/ 1132114 w 14070516"/>
                <a:gd name="connsiteY280" fmla="*/ 4084458 h 9733350"/>
                <a:gd name="connsiteX281" fmla="*/ 1102858 w 14070516"/>
                <a:gd name="connsiteY281" fmla="*/ 4115642 h 9733350"/>
                <a:gd name="connsiteX282" fmla="*/ 1052398 w 14070516"/>
                <a:gd name="connsiteY282" fmla="*/ 4149660 h 9733350"/>
                <a:gd name="connsiteX283" fmla="*/ 996269 w 14070516"/>
                <a:gd name="connsiteY283" fmla="*/ 4178914 h 9733350"/>
                <a:gd name="connsiteX284" fmla="*/ 870857 w 14070516"/>
                <a:gd name="connsiteY284" fmla="*/ 4198645 h 9733350"/>
                <a:gd name="connsiteX285" fmla="*/ 759958 w 14070516"/>
                <a:gd name="connsiteY285" fmla="*/ 4199552 h 9733350"/>
                <a:gd name="connsiteX286" fmla="*/ 716642 w 14070516"/>
                <a:gd name="connsiteY286" fmla="*/ 4302854 h 9733350"/>
                <a:gd name="connsiteX287" fmla="*/ 648607 w 14070516"/>
                <a:gd name="connsiteY287" fmla="*/ 4384723 h 9733350"/>
                <a:gd name="connsiteX288" fmla="*/ 561521 w 14070516"/>
                <a:gd name="connsiteY288" fmla="*/ 4428266 h 9733350"/>
                <a:gd name="connsiteX289" fmla="*/ 474435 w 14070516"/>
                <a:gd name="connsiteY289" fmla="*/ 4413751 h 9733350"/>
                <a:gd name="connsiteX290" fmla="*/ 459921 w 14070516"/>
                <a:gd name="connsiteY290" fmla="*/ 4370208 h 9733350"/>
                <a:gd name="connsiteX291" fmla="*/ 416378 w 14070516"/>
                <a:gd name="connsiteY291" fmla="*/ 4341180 h 9733350"/>
                <a:gd name="connsiteX292" fmla="*/ 358321 w 14070516"/>
                <a:gd name="connsiteY292" fmla="*/ 4355694 h 9733350"/>
                <a:gd name="connsiteX293" fmla="*/ 300264 w 14070516"/>
                <a:gd name="connsiteY293" fmla="*/ 4399237 h 9733350"/>
                <a:gd name="connsiteX294" fmla="*/ 169635 w 14070516"/>
                <a:gd name="connsiteY294" fmla="*/ 4471808 h 9733350"/>
                <a:gd name="connsiteX295" fmla="*/ 103980 w 14070516"/>
                <a:gd name="connsiteY295" fmla="*/ 4546761 h 9733350"/>
                <a:gd name="connsiteX296" fmla="*/ 72571 w 14070516"/>
                <a:gd name="connsiteY296" fmla="*/ 4638610 h 9733350"/>
                <a:gd name="connsiteX297" fmla="*/ 453 w 14070516"/>
                <a:gd name="connsiteY297" fmla="*/ 4711181 h 9733350"/>
                <a:gd name="connsiteX298" fmla="*/ 52840 w 14070516"/>
                <a:gd name="connsiteY298" fmla="*/ 4780237 h 9733350"/>
                <a:gd name="connsiteX299" fmla="*/ 53521 w 14070516"/>
                <a:gd name="connsiteY299" fmla="*/ 4849180 h 9733350"/>
                <a:gd name="connsiteX300" fmla="*/ 111578 w 14070516"/>
                <a:gd name="connsiteY300" fmla="*/ 4863694 h 9733350"/>
                <a:gd name="connsiteX301" fmla="*/ 155121 w 14070516"/>
                <a:gd name="connsiteY301" fmla="*/ 4878208 h 9733350"/>
                <a:gd name="connsiteX302" fmla="*/ 256721 w 14070516"/>
                <a:gd name="connsiteY302" fmla="*/ 4979808 h 9733350"/>
                <a:gd name="connsiteX303" fmla="*/ 319086 w 14070516"/>
                <a:gd name="connsiteY303" fmla="*/ 5093542 h 9733350"/>
                <a:gd name="connsiteX304" fmla="*/ 304572 w 14070516"/>
                <a:gd name="connsiteY304" fmla="*/ 5289598 h 9733350"/>
                <a:gd name="connsiteX305" fmla="*/ 242207 w 14070516"/>
                <a:gd name="connsiteY305" fmla="*/ 5386208 h 9733350"/>
                <a:gd name="connsiteX306" fmla="*/ 300264 w 14070516"/>
                <a:gd name="connsiteY306" fmla="*/ 5415237 h 9733350"/>
                <a:gd name="connsiteX307" fmla="*/ 358321 w 14070516"/>
                <a:gd name="connsiteY307" fmla="*/ 5429751 h 9733350"/>
                <a:gd name="connsiteX308" fmla="*/ 401864 w 14070516"/>
                <a:gd name="connsiteY308" fmla="*/ 5458780 h 9733350"/>
                <a:gd name="connsiteX309" fmla="*/ 445407 w 14070516"/>
                <a:gd name="connsiteY309" fmla="*/ 5473294 h 9733350"/>
                <a:gd name="connsiteX310" fmla="*/ 567985 w 14070516"/>
                <a:gd name="connsiteY310" fmla="*/ 5517518 h 9733350"/>
                <a:gd name="connsiteX311" fmla="*/ 573201 w 14070516"/>
                <a:gd name="connsiteY311" fmla="*/ 5642703 h 9733350"/>
                <a:gd name="connsiteX312" fmla="*/ 587715 w 14070516"/>
                <a:gd name="connsiteY312" fmla="*/ 5734551 h 9733350"/>
                <a:gd name="connsiteX313" fmla="*/ 715282 w 14070516"/>
                <a:gd name="connsiteY313" fmla="*/ 5706656 h 9733350"/>
                <a:gd name="connsiteX314" fmla="*/ 754742 w 14070516"/>
                <a:gd name="connsiteY314" fmla="*/ 5759725 h 9733350"/>
                <a:gd name="connsiteX315" fmla="*/ 822778 w 14070516"/>
                <a:gd name="connsiteY315" fmla="*/ 5807123 h 9733350"/>
                <a:gd name="connsiteX316" fmla="*/ 982435 w 14070516"/>
                <a:gd name="connsiteY316" fmla="*/ 5821637 h 9733350"/>
                <a:gd name="connsiteX317" fmla="*/ 1061470 w 14070516"/>
                <a:gd name="connsiteY317" fmla="*/ 5851119 h 9733350"/>
                <a:gd name="connsiteX318" fmla="*/ 1064304 w 14070516"/>
                <a:gd name="connsiteY318" fmla="*/ 5920856 h 9733350"/>
                <a:gd name="connsiteX319" fmla="*/ 1069295 w 14070516"/>
                <a:gd name="connsiteY319" fmla="*/ 6020074 h 9733350"/>
                <a:gd name="connsiteX320" fmla="*/ 1156607 w 14070516"/>
                <a:gd name="connsiteY320" fmla="*/ 6082894 h 9733350"/>
                <a:gd name="connsiteX321" fmla="*/ 1214890 w 14070516"/>
                <a:gd name="connsiteY321" fmla="*/ 6111356 h 9733350"/>
                <a:gd name="connsiteX322" fmla="*/ 1229178 w 14070516"/>
                <a:gd name="connsiteY322" fmla="*/ 6184494 h 9733350"/>
                <a:gd name="connsiteX323" fmla="*/ 1185635 w 14070516"/>
                <a:gd name="connsiteY323" fmla="*/ 6213523 h 9733350"/>
                <a:gd name="connsiteX324" fmla="*/ 1207520 w 14070516"/>
                <a:gd name="connsiteY324" fmla="*/ 6383612 h 9733350"/>
                <a:gd name="connsiteX325" fmla="*/ 1265123 w 14070516"/>
                <a:gd name="connsiteY325" fmla="*/ 6472398 h 9733350"/>
                <a:gd name="connsiteX326" fmla="*/ 1313203 w 14070516"/>
                <a:gd name="connsiteY326" fmla="*/ 6564247 h 9733350"/>
                <a:gd name="connsiteX327" fmla="*/ 1265350 w 14070516"/>
                <a:gd name="connsiteY327" fmla="*/ 6646343 h 9733350"/>
                <a:gd name="connsiteX328" fmla="*/ 1163977 w 14070516"/>
                <a:gd name="connsiteY328" fmla="*/ 6605862 h 9733350"/>
                <a:gd name="connsiteX329" fmla="*/ 1142092 w 14070516"/>
                <a:gd name="connsiteY329" fmla="*/ 6677980 h 9733350"/>
                <a:gd name="connsiteX330" fmla="*/ 1176790 w 14070516"/>
                <a:gd name="connsiteY330" fmla="*/ 6763818 h 9733350"/>
                <a:gd name="connsiteX331" fmla="*/ 1173729 w 14070516"/>
                <a:gd name="connsiteY331" fmla="*/ 6866438 h 9733350"/>
                <a:gd name="connsiteX332" fmla="*/ 1188697 w 14070516"/>
                <a:gd name="connsiteY332" fmla="*/ 6950463 h 9733350"/>
                <a:gd name="connsiteX333" fmla="*/ 1248909 w 14070516"/>
                <a:gd name="connsiteY333" fmla="*/ 7016798 h 9733350"/>
                <a:gd name="connsiteX334" fmla="*/ 1405503 w 14070516"/>
                <a:gd name="connsiteY334" fmla="*/ 7099348 h 9733350"/>
                <a:gd name="connsiteX335" fmla="*/ 1487827 w 14070516"/>
                <a:gd name="connsiteY335" fmla="*/ 7152416 h 9733350"/>
                <a:gd name="connsiteX336" fmla="*/ 1569470 w 14070516"/>
                <a:gd name="connsiteY336" fmla="*/ 7207864 h 9733350"/>
                <a:gd name="connsiteX337" fmla="*/ 1650092 w 14070516"/>
                <a:gd name="connsiteY337" fmla="*/ 7258551 h 9733350"/>
                <a:gd name="connsiteX338" fmla="*/ 1693635 w 14070516"/>
                <a:gd name="connsiteY338" fmla="*/ 7273066 h 9733350"/>
                <a:gd name="connsiteX339" fmla="*/ 1780721 w 14070516"/>
                <a:gd name="connsiteY339" fmla="*/ 7316608 h 9733350"/>
                <a:gd name="connsiteX340" fmla="*/ 1853292 w 14070516"/>
                <a:gd name="connsiteY340" fmla="*/ 7244037 h 9733350"/>
                <a:gd name="connsiteX341" fmla="*/ 1968726 w 14070516"/>
                <a:gd name="connsiteY341" fmla="*/ 7246645 h 9733350"/>
                <a:gd name="connsiteX342" fmla="*/ 1995827 w 14070516"/>
                <a:gd name="connsiteY342" fmla="*/ 7314681 h 9733350"/>
                <a:gd name="connsiteX343" fmla="*/ 2082914 w 14070516"/>
                <a:gd name="connsiteY343" fmla="*/ 7343710 h 9733350"/>
                <a:gd name="connsiteX344" fmla="*/ 2172607 w 14070516"/>
                <a:gd name="connsiteY344" fmla="*/ 7384644 h 9733350"/>
                <a:gd name="connsiteX345" fmla="*/ 2224540 w 14070516"/>
                <a:gd name="connsiteY345" fmla="*/ 7418662 h 9733350"/>
                <a:gd name="connsiteX346" fmla="*/ 2249714 w 14070516"/>
                <a:gd name="connsiteY346" fmla="*/ 7435785 h 9733350"/>
                <a:gd name="connsiteX347" fmla="*/ 2262301 w 14070516"/>
                <a:gd name="connsiteY347" fmla="*/ 7467421 h 9733350"/>
                <a:gd name="connsiteX348" fmla="*/ 2298359 w 14070516"/>
                <a:gd name="connsiteY348" fmla="*/ 7497243 h 9733350"/>
                <a:gd name="connsiteX349" fmla="*/ 2324893 w 14070516"/>
                <a:gd name="connsiteY349" fmla="*/ 7512892 h 9733350"/>
                <a:gd name="connsiteX350" fmla="*/ 2450986 w 14070516"/>
                <a:gd name="connsiteY350" fmla="*/ 7491687 h 9733350"/>
                <a:gd name="connsiteX351" fmla="*/ 2482623 w 14070516"/>
                <a:gd name="connsiteY351" fmla="*/ 7614037 h 9733350"/>
                <a:gd name="connsiteX352" fmla="*/ 2535464 w 14070516"/>
                <a:gd name="connsiteY352" fmla="*/ 7650437 h 9733350"/>
                <a:gd name="connsiteX353" fmla="*/ 2622549 w 14070516"/>
                <a:gd name="connsiteY353" fmla="*/ 7679466 h 9733350"/>
                <a:gd name="connsiteX354" fmla="*/ 2682760 w 14070516"/>
                <a:gd name="connsiteY354" fmla="*/ 7737069 h 9733350"/>
                <a:gd name="connsiteX355" fmla="*/ 2791278 w 14070516"/>
                <a:gd name="connsiteY355" fmla="*/ 7739905 h 9733350"/>
                <a:gd name="connsiteX356" fmla="*/ 2847408 w 14070516"/>
                <a:gd name="connsiteY356" fmla="*/ 7809868 h 9733350"/>
                <a:gd name="connsiteX357" fmla="*/ 2927349 w 14070516"/>
                <a:gd name="connsiteY357" fmla="*/ 7802950 h 9733350"/>
                <a:gd name="connsiteX358" fmla="*/ 3007065 w 14070516"/>
                <a:gd name="connsiteY358" fmla="*/ 7834133 h 9733350"/>
                <a:gd name="connsiteX359" fmla="*/ 3145064 w 14070516"/>
                <a:gd name="connsiteY359" fmla="*/ 7839123 h 9733350"/>
                <a:gd name="connsiteX360" fmla="*/ 3254035 w 14070516"/>
                <a:gd name="connsiteY360" fmla="*/ 7877223 h 9733350"/>
                <a:gd name="connsiteX361" fmla="*/ 3367314 w 14070516"/>
                <a:gd name="connsiteY361" fmla="*/ 7838669 h 9733350"/>
                <a:gd name="connsiteX362" fmla="*/ 3456780 w 14070516"/>
                <a:gd name="connsiteY362" fmla="*/ 7815311 h 9733350"/>
                <a:gd name="connsiteX363" fmla="*/ 3480820 w 14070516"/>
                <a:gd name="connsiteY363" fmla="*/ 7873367 h 9733350"/>
                <a:gd name="connsiteX364" fmla="*/ 3490571 w 14070516"/>
                <a:gd name="connsiteY364" fmla="*/ 7919292 h 9733350"/>
                <a:gd name="connsiteX365" fmla="*/ 3512229 w 14070516"/>
                <a:gd name="connsiteY365" fmla="*/ 7977348 h 9733350"/>
                <a:gd name="connsiteX366" fmla="*/ 3546247 w 14070516"/>
                <a:gd name="connsiteY366" fmla="*/ 8018283 h 9733350"/>
                <a:gd name="connsiteX367" fmla="*/ 3609521 w 14070516"/>
                <a:gd name="connsiteY367" fmla="*/ 8013294 h 9733350"/>
                <a:gd name="connsiteX368" fmla="*/ 3624035 w 14070516"/>
                <a:gd name="connsiteY368" fmla="*/ 7897180 h 9733350"/>
                <a:gd name="connsiteX369" fmla="*/ 3703977 w 14070516"/>
                <a:gd name="connsiteY369" fmla="*/ 7829825 h 9733350"/>
                <a:gd name="connsiteX370" fmla="*/ 3747973 w 14070516"/>
                <a:gd name="connsiteY370" fmla="*/ 7782426 h 9733350"/>
                <a:gd name="connsiteX371" fmla="*/ 3882004 w 14070516"/>
                <a:gd name="connsiteY371" fmla="*/ 7837422 h 9733350"/>
                <a:gd name="connsiteX372" fmla="*/ 4030435 w 14070516"/>
                <a:gd name="connsiteY372" fmla="*/ 7868151 h 9733350"/>
                <a:gd name="connsiteX373" fmla="*/ 4110377 w 14070516"/>
                <a:gd name="connsiteY373" fmla="*/ 7830051 h 9733350"/>
                <a:gd name="connsiteX374" fmla="*/ 4146323 w 14070516"/>
                <a:gd name="connsiteY374" fmla="*/ 7916683 h 9733350"/>
                <a:gd name="connsiteX375" fmla="*/ 4196555 w 14070516"/>
                <a:gd name="connsiteY375" fmla="*/ 7957845 h 9733350"/>
                <a:gd name="connsiteX376" fmla="*/ 4261757 w 14070516"/>
                <a:gd name="connsiteY376" fmla="*/ 8023500 h 9733350"/>
                <a:gd name="connsiteX377" fmla="*/ 4252685 w 14070516"/>
                <a:gd name="connsiteY377" fmla="*/ 8088474 h 9733350"/>
                <a:gd name="connsiteX378" fmla="*/ 4277178 w 14070516"/>
                <a:gd name="connsiteY378" fmla="*/ 8143923 h 9733350"/>
                <a:gd name="connsiteX379" fmla="*/ 4436835 w 14070516"/>
                <a:gd name="connsiteY379" fmla="*/ 8114894 h 9733350"/>
                <a:gd name="connsiteX380" fmla="*/ 4565310 w 14070516"/>
                <a:gd name="connsiteY380" fmla="*/ 8074186 h 9733350"/>
                <a:gd name="connsiteX381" fmla="*/ 4639128 w 14070516"/>
                <a:gd name="connsiteY381" fmla="*/ 8078268 h 9733350"/>
                <a:gd name="connsiteX382" fmla="*/ 4712607 w 14070516"/>
                <a:gd name="connsiteY382" fmla="*/ 8042323 h 9733350"/>
                <a:gd name="connsiteX383" fmla="*/ 4741635 w 14070516"/>
                <a:gd name="connsiteY383" fmla="*/ 7998780 h 9733350"/>
                <a:gd name="connsiteX384" fmla="*/ 4756149 w 14070516"/>
                <a:gd name="connsiteY384" fmla="*/ 7955237 h 9733350"/>
                <a:gd name="connsiteX385" fmla="*/ 4843235 w 14070516"/>
                <a:gd name="connsiteY385" fmla="*/ 7926208 h 9733350"/>
                <a:gd name="connsiteX386" fmla="*/ 4877480 w 14070516"/>
                <a:gd name="connsiteY386" fmla="*/ 7899788 h 9733350"/>
                <a:gd name="connsiteX387" fmla="*/ 4933609 w 14070516"/>
                <a:gd name="connsiteY387" fmla="*/ 7870760 h 9733350"/>
                <a:gd name="connsiteX388" fmla="*/ 4986224 w 14070516"/>
                <a:gd name="connsiteY388" fmla="*/ 7834360 h 9733350"/>
                <a:gd name="connsiteX389" fmla="*/ 5104492 w 14070516"/>
                <a:gd name="connsiteY389" fmla="*/ 7762242 h 9733350"/>
                <a:gd name="connsiteX390" fmla="*/ 5249635 w 14070516"/>
                <a:gd name="connsiteY390" fmla="*/ 7810094 h 9733350"/>
                <a:gd name="connsiteX391" fmla="*/ 5336721 w 14070516"/>
                <a:gd name="connsiteY391" fmla="*/ 7868151 h 9733350"/>
                <a:gd name="connsiteX392" fmla="*/ 5423807 w 14070516"/>
                <a:gd name="connsiteY392" fmla="*/ 7853637 h 9733350"/>
                <a:gd name="connsiteX393" fmla="*/ 5467349 w 14070516"/>
                <a:gd name="connsiteY393" fmla="*/ 7824608 h 9733350"/>
                <a:gd name="connsiteX394" fmla="*/ 5553754 w 14070516"/>
                <a:gd name="connsiteY394" fmla="*/ 7707700 h 9733350"/>
                <a:gd name="connsiteX395" fmla="*/ 5602741 w 14070516"/>
                <a:gd name="connsiteY395" fmla="*/ 7784127 h 9733350"/>
                <a:gd name="connsiteX396" fmla="*/ 5641521 w 14070516"/>
                <a:gd name="connsiteY396" fmla="*/ 7839123 h 9733350"/>
                <a:gd name="connsiteX397" fmla="*/ 5656035 w 14070516"/>
                <a:gd name="connsiteY397" fmla="*/ 7882666 h 9733350"/>
                <a:gd name="connsiteX398" fmla="*/ 5745276 w 14070516"/>
                <a:gd name="connsiteY398" fmla="*/ 7945712 h 9733350"/>
                <a:gd name="connsiteX399" fmla="*/ 5770222 w 14070516"/>
                <a:gd name="connsiteY399" fmla="*/ 7985400 h 9733350"/>
                <a:gd name="connsiteX400" fmla="*/ 5766480 w 14070516"/>
                <a:gd name="connsiteY400" fmla="*/ 8064435 h 9733350"/>
                <a:gd name="connsiteX401" fmla="*/ 5771016 w 14070516"/>
                <a:gd name="connsiteY401" fmla="*/ 8127026 h 9733350"/>
                <a:gd name="connsiteX402" fmla="*/ 5778386 w 14070516"/>
                <a:gd name="connsiteY402" fmla="*/ 8206742 h 9733350"/>
                <a:gd name="connsiteX403" fmla="*/ 5776458 w 14070516"/>
                <a:gd name="connsiteY403" fmla="*/ 8296210 h 9733350"/>
                <a:gd name="connsiteX404" fmla="*/ 5730989 w 14070516"/>
                <a:gd name="connsiteY404" fmla="*/ 8373317 h 9733350"/>
                <a:gd name="connsiteX405" fmla="*/ 5641521 w 14070516"/>
                <a:gd name="connsiteY405" fmla="*/ 8419694 h 9733350"/>
                <a:gd name="connsiteX406" fmla="*/ 5612492 w 14070516"/>
                <a:gd name="connsiteY406" fmla="*/ 8463237 h 9733350"/>
                <a:gd name="connsiteX407" fmla="*/ 5597978 w 14070516"/>
                <a:gd name="connsiteY407" fmla="*/ 8506780 h 9733350"/>
                <a:gd name="connsiteX408" fmla="*/ 5510892 w 14070516"/>
                <a:gd name="connsiteY408" fmla="*/ 8593866 h 9733350"/>
                <a:gd name="connsiteX409" fmla="*/ 5496378 w 14070516"/>
                <a:gd name="connsiteY409" fmla="*/ 8637408 h 9733350"/>
                <a:gd name="connsiteX410" fmla="*/ 5558744 w 14070516"/>
                <a:gd name="connsiteY410" fmla="*/ 8763501 h 9733350"/>
                <a:gd name="connsiteX411" fmla="*/ 5516109 w 14070516"/>
                <a:gd name="connsiteY411" fmla="*/ 8857277 h 9733350"/>
                <a:gd name="connsiteX412" fmla="*/ 5658303 w 14070516"/>
                <a:gd name="connsiteY412" fmla="*/ 8835506 h 9733350"/>
                <a:gd name="connsiteX413" fmla="*/ 5750491 w 14070516"/>
                <a:gd name="connsiteY413" fmla="*/ 8809426 h 9733350"/>
                <a:gd name="connsiteX414" fmla="*/ 5815692 w 14070516"/>
                <a:gd name="connsiteY414" fmla="*/ 8795591 h 9733350"/>
                <a:gd name="connsiteX415" fmla="*/ 5787798 w 14070516"/>
                <a:gd name="connsiteY415" fmla="*/ 8867482 h 9733350"/>
                <a:gd name="connsiteX416" fmla="*/ 5786890 w 14070516"/>
                <a:gd name="connsiteY416" fmla="*/ 8898666 h 9733350"/>
                <a:gd name="connsiteX417" fmla="*/ 5786664 w 14070516"/>
                <a:gd name="connsiteY417" fmla="*/ 8942208 h 9733350"/>
                <a:gd name="connsiteX418" fmla="*/ 5815692 w 14070516"/>
                <a:gd name="connsiteY418" fmla="*/ 9029294 h 9733350"/>
                <a:gd name="connsiteX419" fmla="*/ 5868760 w 14070516"/>
                <a:gd name="connsiteY419" fmla="*/ 9075899 h 9733350"/>
                <a:gd name="connsiteX420" fmla="*/ 5921828 w 14070516"/>
                <a:gd name="connsiteY420" fmla="*/ 9109463 h 9733350"/>
                <a:gd name="connsiteX421" fmla="*/ 5946321 w 14070516"/>
                <a:gd name="connsiteY421" fmla="*/ 9159923 h 9733350"/>
                <a:gd name="connsiteX422" fmla="*/ 5902778 w 14070516"/>
                <a:gd name="connsiteY422" fmla="*/ 9261523 h 9733350"/>
                <a:gd name="connsiteX423" fmla="*/ 6062435 w 14070516"/>
                <a:gd name="connsiteY423" fmla="*/ 9348608 h 9733350"/>
                <a:gd name="connsiteX424" fmla="*/ 6076949 w 14070516"/>
                <a:gd name="connsiteY424" fmla="*/ 9392151 h 9733350"/>
                <a:gd name="connsiteX425" fmla="*/ 6105978 w 14070516"/>
                <a:gd name="connsiteY425" fmla="*/ 9435694 h 9733350"/>
                <a:gd name="connsiteX426" fmla="*/ 6172653 w 14070516"/>
                <a:gd name="connsiteY426" fmla="*/ 9466537 h 9733350"/>
                <a:gd name="connsiteX427" fmla="*/ 6308384 w 14070516"/>
                <a:gd name="connsiteY427" fmla="*/ 9402243 h 9733350"/>
                <a:gd name="connsiteX428" fmla="*/ 6338207 w 14070516"/>
                <a:gd name="connsiteY428" fmla="*/ 9435694 h 9733350"/>
                <a:gd name="connsiteX429" fmla="*/ 6352721 w 14070516"/>
                <a:gd name="connsiteY429" fmla="*/ 9479237 h 9733350"/>
                <a:gd name="connsiteX430" fmla="*/ 6386739 w 14070516"/>
                <a:gd name="connsiteY430" fmla="*/ 9522326 h 9733350"/>
                <a:gd name="connsiteX431" fmla="*/ 6444569 w 14070516"/>
                <a:gd name="connsiteY431" fmla="*/ 9551355 h 9733350"/>
                <a:gd name="connsiteX432" fmla="*/ 6469061 w 14070516"/>
                <a:gd name="connsiteY432" fmla="*/ 9505885 h 9733350"/>
                <a:gd name="connsiteX433" fmla="*/ 6468835 w 14070516"/>
                <a:gd name="connsiteY433" fmla="*/ 9377637 h 9733350"/>
                <a:gd name="connsiteX434" fmla="*/ 6439807 w 14070516"/>
                <a:gd name="connsiteY434" fmla="*/ 9276037 h 9733350"/>
                <a:gd name="connsiteX435" fmla="*/ 6483349 w 14070516"/>
                <a:gd name="connsiteY435" fmla="*/ 9232494 h 9733350"/>
                <a:gd name="connsiteX436" fmla="*/ 6526892 w 14070516"/>
                <a:gd name="connsiteY436" fmla="*/ 9217980 h 9733350"/>
                <a:gd name="connsiteX437" fmla="*/ 6596516 w 14070516"/>
                <a:gd name="connsiteY437" fmla="*/ 9221268 h 9733350"/>
                <a:gd name="connsiteX438" fmla="*/ 6675097 w 14070516"/>
                <a:gd name="connsiteY438" fmla="*/ 9164118 h 9733350"/>
                <a:gd name="connsiteX439" fmla="*/ 6776243 w 14070516"/>
                <a:gd name="connsiteY439" fmla="*/ 9220135 h 9733350"/>
                <a:gd name="connsiteX440" fmla="*/ 6802664 w 14070516"/>
                <a:gd name="connsiteY440" fmla="*/ 9159923 h 9733350"/>
                <a:gd name="connsiteX441" fmla="*/ 6867638 w 14070516"/>
                <a:gd name="connsiteY441" fmla="*/ 9177045 h 9733350"/>
                <a:gd name="connsiteX442" fmla="*/ 6909027 w 14070516"/>
                <a:gd name="connsiteY442" fmla="*/ 9201311 h 9733350"/>
                <a:gd name="connsiteX443" fmla="*/ 6991349 w 14070516"/>
                <a:gd name="connsiteY443" fmla="*/ 9203466 h 9733350"/>
                <a:gd name="connsiteX444" fmla="*/ 7063921 w 14070516"/>
                <a:gd name="connsiteY444" fmla="*/ 9116380 h 9733350"/>
                <a:gd name="connsiteX445" fmla="*/ 7141028 w 14070516"/>
                <a:gd name="connsiteY445" fmla="*/ 9135204 h 9733350"/>
                <a:gd name="connsiteX446" fmla="*/ 7209064 w 14070516"/>
                <a:gd name="connsiteY446" fmla="*/ 9072837 h 9733350"/>
                <a:gd name="connsiteX447" fmla="*/ 7235939 w 14070516"/>
                <a:gd name="connsiteY447" fmla="*/ 9044036 h 9733350"/>
                <a:gd name="connsiteX448" fmla="*/ 7275172 w 14070516"/>
                <a:gd name="connsiteY448" fmla="*/ 9018862 h 9733350"/>
                <a:gd name="connsiteX449" fmla="*/ 7310436 w 14070516"/>
                <a:gd name="connsiteY449" fmla="*/ 9059004 h 9733350"/>
                <a:gd name="connsiteX450" fmla="*/ 7346609 w 14070516"/>
                <a:gd name="connsiteY450" fmla="*/ 9104927 h 9733350"/>
                <a:gd name="connsiteX451" fmla="*/ 7382328 w 14070516"/>
                <a:gd name="connsiteY451" fmla="*/ 9154593 h 9733350"/>
                <a:gd name="connsiteX452" fmla="*/ 7499349 w 14070516"/>
                <a:gd name="connsiteY452" fmla="*/ 9159923 h 9733350"/>
                <a:gd name="connsiteX453" fmla="*/ 7586435 w 14070516"/>
                <a:gd name="connsiteY453" fmla="*/ 9174437 h 9733350"/>
                <a:gd name="connsiteX454" fmla="*/ 7600949 w 14070516"/>
                <a:gd name="connsiteY454" fmla="*/ 9348608 h 9733350"/>
                <a:gd name="connsiteX455" fmla="*/ 7673521 w 14070516"/>
                <a:gd name="connsiteY455" fmla="*/ 9363123 h 9733350"/>
                <a:gd name="connsiteX456" fmla="*/ 7760607 w 14070516"/>
                <a:gd name="connsiteY456" fmla="*/ 9392151 h 9733350"/>
                <a:gd name="connsiteX457" fmla="*/ 7847692 w 14070516"/>
                <a:gd name="connsiteY457" fmla="*/ 9421180 h 9733350"/>
                <a:gd name="connsiteX458" fmla="*/ 7891235 w 14070516"/>
                <a:gd name="connsiteY458" fmla="*/ 9435694 h 9733350"/>
                <a:gd name="connsiteX459" fmla="*/ 7934778 w 14070516"/>
                <a:gd name="connsiteY459" fmla="*/ 9392151 h 9733350"/>
                <a:gd name="connsiteX460" fmla="*/ 7978321 w 14070516"/>
                <a:gd name="connsiteY460" fmla="*/ 9377637 h 9733350"/>
                <a:gd name="connsiteX461" fmla="*/ 8001453 w 14070516"/>
                <a:gd name="connsiteY461" fmla="*/ 9342712 h 9733350"/>
                <a:gd name="connsiteX462" fmla="*/ 8044315 w 14070516"/>
                <a:gd name="connsiteY462" fmla="*/ 9330806 h 9733350"/>
                <a:gd name="connsiteX463" fmla="*/ 8103847 w 14070516"/>
                <a:gd name="connsiteY463" fmla="*/ 9392719 h 9733350"/>
                <a:gd name="connsiteX464" fmla="*/ 8207942 w 14070516"/>
                <a:gd name="connsiteY464" fmla="*/ 9432632 h 9733350"/>
                <a:gd name="connsiteX465" fmla="*/ 8253866 w 14070516"/>
                <a:gd name="connsiteY465" fmla="*/ 9387956 h 9733350"/>
                <a:gd name="connsiteX466" fmla="*/ 8294347 w 14070516"/>
                <a:gd name="connsiteY466" fmla="*/ 9397141 h 9733350"/>
                <a:gd name="connsiteX467" fmla="*/ 8337890 w 14070516"/>
                <a:gd name="connsiteY467" fmla="*/ 9433540 h 9733350"/>
                <a:gd name="connsiteX468" fmla="*/ 8356259 w 14070516"/>
                <a:gd name="connsiteY468" fmla="*/ 9480825 h 9733350"/>
                <a:gd name="connsiteX469" fmla="*/ 8333808 w 14070516"/>
                <a:gd name="connsiteY469" fmla="*/ 9514956 h 9733350"/>
                <a:gd name="connsiteX470" fmla="*/ 8315778 w 14070516"/>
                <a:gd name="connsiteY470" fmla="*/ 9599887 h 9733350"/>
                <a:gd name="connsiteX471" fmla="*/ 8348095 w 14070516"/>
                <a:gd name="connsiteY471" fmla="*/ 9680736 h 9733350"/>
                <a:gd name="connsiteX472" fmla="*/ 8389257 w 14070516"/>
                <a:gd name="connsiteY472" fmla="*/ 9733350 h 9733350"/>
                <a:gd name="connsiteX473" fmla="*/ 8428264 w 14070516"/>
                <a:gd name="connsiteY473" fmla="*/ 9725980 h 9733350"/>
                <a:gd name="connsiteX474" fmla="*/ 8425202 w 14070516"/>
                <a:gd name="connsiteY474" fmla="*/ 9677901 h 9733350"/>
                <a:gd name="connsiteX475" fmla="*/ 8399235 w 14070516"/>
                <a:gd name="connsiteY475" fmla="*/ 9638894 h 9733350"/>
                <a:gd name="connsiteX476" fmla="*/ 8389937 w 14070516"/>
                <a:gd name="connsiteY476" fmla="*/ 9566776 h 9733350"/>
                <a:gd name="connsiteX477" fmla="*/ 8409214 w 14070516"/>
                <a:gd name="connsiteY477" fmla="*/ 9523007 h 9733350"/>
                <a:gd name="connsiteX478" fmla="*/ 8434841 w 14070516"/>
                <a:gd name="connsiteY478" fmla="*/ 9471300 h 9733350"/>
                <a:gd name="connsiteX479" fmla="*/ 8468178 w 14070516"/>
                <a:gd name="connsiteY479" fmla="*/ 9478443 h 9733350"/>
                <a:gd name="connsiteX480" fmla="*/ 8534853 w 14070516"/>
                <a:gd name="connsiteY480" fmla="*/ 9468918 h 9733350"/>
                <a:gd name="connsiteX481" fmla="*/ 8592684 w 14070516"/>
                <a:gd name="connsiteY481" fmla="*/ 9448508 h 9733350"/>
                <a:gd name="connsiteX482" fmla="*/ 8675007 w 14070516"/>
                <a:gd name="connsiteY482" fmla="*/ 9423788 h 9733350"/>
                <a:gd name="connsiteX483" fmla="*/ 8734991 w 14070516"/>
                <a:gd name="connsiteY483" fmla="*/ 9411200 h 9733350"/>
                <a:gd name="connsiteX484" fmla="*/ 8730116 w 14070516"/>
                <a:gd name="connsiteY484" fmla="*/ 9371287 h 9733350"/>
                <a:gd name="connsiteX485" fmla="*/ 8753928 w 14070516"/>
                <a:gd name="connsiteY485" fmla="*/ 9352237 h 9733350"/>
                <a:gd name="connsiteX486" fmla="*/ 8782503 w 14070516"/>
                <a:gd name="connsiteY486" fmla="*/ 9354618 h 9733350"/>
                <a:gd name="connsiteX487" fmla="*/ 8849178 w 14070516"/>
                <a:gd name="connsiteY487" fmla="*/ 9377637 h 9733350"/>
                <a:gd name="connsiteX488" fmla="*/ 8894876 w 14070516"/>
                <a:gd name="connsiteY488" fmla="*/ 9307900 h 9733350"/>
                <a:gd name="connsiteX489" fmla="*/ 8942047 w 14070516"/>
                <a:gd name="connsiteY489" fmla="*/ 9309375 h 9733350"/>
                <a:gd name="connsiteX490" fmla="*/ 8980147 w 14070516"/>
                <a:gd name="connsiteY490" fmla="*/ 9352237 h 9733350"/>
                <a:gd name="connsiteX491" fmla="*/ 9023009 w 14070516"/>
                <a:gd name="connsiteY491" fmla="*/ 9316518 h 9733350"/>
                <a:gd name="connsiteX492" fmla="*/ 9064511 w 14070516"/>
                <a:gd name="connsiteY492" fmla="*/ 9259595 h 9733350"/>
                <a:gd name="connsiteX493" fmla="*/ 9124723 w 14070516"/>
                <a:gd name="connsiteY493" fmla="*/ 9273429 h 9733350"/>
                <a:gd name="connsiteX494" fmla="*/ 9163503 w 14070516"/>
                <a:gd name="connsiteY494" fmla="*/ 9233175 h 9733350"/>
                <a:gd name="connsiteX495" fmla="*/ 9168266 w 14070516"/>
                <a:gd name="connsiteY495" fmla="*/ 9181581 h 9733350"/>
                <a:gd name="connsiteX496" fmla="*/ 9199222 w 14070516"/>
                <a:gd name="connsiteY496" fmla="*/ 9128400 h 9733350"/>
                <a:gd name="connsiteX497" fmla="*/ 9242084 w 14070516"/>
                <a:gd name="connsiteY497" fmla="*/ 9152212 h 9733350"/>
                <a:gd name="connsiteX498" fmla="*/ 9285174 w 14070516"/>
                <a:gd name="connsiteY498" fmla="*/ 9192013 h 9733350"/>
                <a:gd name="connsiteX499" fmla="*/ 9344478 w 14070516"/>
                <a:gd name="connsiteY499" fmla="*/ 9154593 h 9733350"/>
                <a:gd name="connsiteX500" fmla="*/ 9438367 w 14070516"/>
                <a:gd name="connsiteY500" fmla="*/ 9127266 h 9733350"/>
                <a:gd name="connsiteX501" fmla="*/ 9496878 w 14070516"/>
                <a:gd name="connsiteY501" fmla="*/ 9126018 h 9733350"/>
                <a:gd name="connsiteX502" fmla="*/ 9557316 w 14070516"/>
                <a:gd name="connsiteY502" fmla="*/ 9100844 h 9733350"/>
                <a:gd name="connsiteX503" fmla="*/ 9613446 w 14070516"/>
                <a:gd name="connsiteY503" fmla="*/ 9121369 h 9733350"/>
                <a:gd name="connsiteX504" fmla="*/ 9691007 w 14070516"/>
                <a:gd name="connsiteY504" fmla="*/ 9101866 h 9733350"/>
                <a:gd name="connsiteX505" fmla="*/ 9792153 w 14070516"/>
                <a:gd name="connsiteY505" fmla="*/ 9090300 h 9733350"/>
                <a:gd name="connsiteX506" fmla="*/ 9854973 w 14070516"/>
                <a:gd name="connsiteY506" fmla="*/ 9046189 h 9733350"/>
                <a:gd name="connsiteX507" fmla="*/ 9842159 w 14070516"/>
                <a:gd name="connsiteY507" fmla="*/ 9004575 h 9733350"/>
                <a:gd name="connsiteX508" fmla="*/ 9858034 w 14070516"/>
                <a:gd name="connsiteY508" fmla="*/ 8976906 h 9733350"/>
                <a:gd name="connsiteX509" fmla="*/ 9911216 w 14070516"/>
                <a:gd name="connsiteY509" fmla="*/ 8976000 h 9733350"/>
                <a:gd name="connsiteX510" fmla="*/ 9932534 w 14070516"/>
                <a:gd name="connsiteY510" fmla="*/ 8926673 h 9733350"/>
                <a:gd name="connsiteX511" fmla="*/ 9981519 w 14070516"/>
                <a:gd name="connsiteY511" fmla="*/ 8899345 h 9733350"/>
                <a:gd name="connsiteX512" fmla="*/ 10063162 w 14070516"/>
                <a:gd name="connsiteY512" fmla="*/ 8846279 h 9733350"/>
                <a:gd name="connsiteX513" fmla="*/ 10140723 w 14070516"/>
                <a:gd name="connsiteY513" fmla="*/ 8797973 h 9733350"/>
                <a:gd name="connsiteX514" fmla="*/ 10169524 w 14070516"/>
                <a:gd name="connsiteY514" fmla="*/ 8763955 h 9733350"/>
                <a:gd name="connsiteX515" fmla="*/ 10138795 w 14070516"/>
                <a:gd name="connsiteY515" fmla="*/ 8714969 h 9733350"/>
                <a:gd name="connsiteX516" fmla="*/ 10178256 w 14070516"/>
                <a:gd name="connsiteY516" fmla="*/ 8678797 h 9733350"/>
                <a:gd name="connsiteX517" fmla="*/ 10238467 w 14070516"/>
                <a:gd name="connsiteY517" fmla="*/ 8659520 h 9733350"/>
                <a:gd name="connsiteX518" fmla="*/ 10291535 w 14070516"/>
                <a:gd name="connsiteY518" fmla="*/ 8637862 h 9733350"/>
                <a:gd name="connsiteX519" fmla="*/ 10332470 w 14070516"/>
                <a:gd name="connsiteY519" fmla="*/ 8606225 h 9733350"/>
                <a:gd name="connsiteX520" fmla="*/ 10389847 w 14070516"/>
                <a:gd name="connsiteY520" fmla="*/ 8528325 h 9733350"/>
                <a:gd name="connsiteX521" fmla="*/ 10402207 w 14070516"/>
                <a:gd name="connsiteY521" fmla="*/ 8521294 h 9733350"/>
                <a:gd name="connsiteX522" fmla="*/ 10436905 w 14070516"/>
                <a:gd name="connsiteY522" fmla="*/ 8475597 h 9733350"/>
                <a:gd name="connsiteX523" fmla="*/ 10475232 w 14070516"/>
                <a:gd name="connsiteY523" fmla="*/ 8439198 h 9733350"/>
                <a:gd name="connsiteX524" fmla="*/ 10518321 w 14070516"/>
                <a:gd name="connsiteY524" fmla="*/ 8390666 h 9733350"/>
                <a:gd name="connsiteX525" fmla="*/ 10533516 w 14070516"/>
                <a:gd name="connsiteY525" fmla="*/ 8303580 h 9733350"/>
                <a:gd name="connsiteX526" fmla="*/ 10538052 w 14070516"/>
                <a:gd name="connsiteY526" fmla="*/ 8243142 h 9733350"/>
                <a:gd name="connsiteX527" fmla="*/ 10520816 w 14070516"/>
                <a:gd name="connsiteY527" fmla="*/ 8166375 h 9733350"/>
                <a:gd name="connsiteX528" fmla="*/ 10561864 w 14070516"/>
                <a:gd name="connsiteY528" fmla="*/ 8112966 h 9733350"/>
                <a:gd name="connsiteX529" fmla="*/ 10605407 w 14070516"/>
                <a:gd name="connsiteY529" fmla="*/ 8114894 h 9733350"/>
                <a:gd name="connsiteX530" fmla="*/ 10666072 w 14070516"/>
                <a:gd name="connsiteY530" fmla="*/ 8097999 h 9733350"/>
                <a:gd name="connsiteX531" fmla="*/ 10693627 w 14070516"/>
                <a:gd name="connsiteY531" fmla="*/ 8020892 h 9733350"/>
                <a:gd name="connsiteX532" fmla="*/ 10735128 w 14070516"/>
                <a:gd name="connsiteY532" fmla="*/ 7990162 h 9733350"/>
                <a:gd name="connsiteX533" fmla="*/ 10813823 w 14070516"/>
                <a:gd name="connsiteY533" fmla="*/ 7890263 h 9733350"/>
                <a:gd name="connsiteX534" fmla="*/ 10845233 w 14070516"/>
                <a:gd name="connsiteY534" fmla="*/ 7800569 h 9733350"/>
                <a:gd name="connsiteX535" fmla="*/ 10886394 w 14070516"/>
                <a:gd name="connsiteY535" fmla="*/ 7740811 h 9733350"/>
                <a:gd name="connsiteX536" fmla="*/ 10942297 w 14070516"/>
                <a:gd name="connsiteY536" fmla="*/ 7725843 h 9733350"/>
                <a:gd name="connsiteX537" fmla="*/ 10997292 w 14070516"/>
                <a:gd name="connsiteY537" fmla="*/ 7723008 h 9733350"/>
                <a:gd name="connsiteX538" fmla="*/ 10990829 w 14070516"/>
                <a:gd name="connsiteY538" fmla="*/ 7701351 h 9733350"/>
                <a:gd name="connsiteX539" fmla="*/ 10982778 w 14070516"/>
                <a:gd name="connsiteY539" fmla="*/ 7648055 h 9733350"/>
                <a:gd name="connsiteX540" fmla="*/ 10989695 w 14070516"/>
                <a:gd name="connsiteY540" fmla="*/ 7599750 h 9733350"/>
                <a:gd name="connsiteX541" fmla="*/ 10956584 w 14070516"/>
                <a:gd name="connsiteY541" fmla="*/ 7502913 h 9733350"/>
                <a:gd name="connsiteX542" fmla="*/ 10954430 w 14070516"/>
                <a:gd name="connsiteY542" fmla="*/ 7449844 h 9733350"/>
                <a:gd name="connsiteX543" fmla="*/ 11002735 w 14070516"/>
                <a:gd name="connsiteY543" fmla="*/ 7397004 h 9733350"/>
                <a:gd name="connsiteX544" fmla="*/ 11063741 w 14070516"/>
                <a:gd name="connsiteY544" fmla="*/ 7368656 h 9733350"/>
                <a:gd name="connsiteX545" fmla="*/ 11055349 w 14070516"/>
                <a:gd name="connsiteY545" fmla="*/ 7331123 h 9733350"/>
                <a:gd name="connsiteX546" fmla="*/ 11013734 w 14070516"/>
                <a:gd name="connsiteY546" fmla="*/ 7302321 h 9733350"/>
                <a:gd name="connsiteX547" fmla="*/ 10951368 w 14070516"/>
                <a:gd name="connsiteY547" fmla="*/ 7234966 h 9733350"/>
                <a:gd name="connsiteX548" fmla="*/ 10890703 w 14070516"/>
                <a:gd name="connsiteY548" fmla="*/ 7265694 h 9733350"/>
                <a:gd name="connsiteX549" fmla="*/ 10820966 w 14070516"/>
                <a:gd name="connsiteY549" fmla="*/ 7258324 h 9733350"/>
                <a:gd name="connsiteX550" fmla="*/ 10823121 w 14070516"/>
                <a:gd name="connsiteY550" fmla="*/ 7200494 h 9733350"/>
                <a:gd name="connsiteX551" fmla="*/ 10869045 w 14070516"/>
                <a:gd name="connsiteY551" fmla="*/ 7128376 h 9733350"/>
                <a:gd name="connsiteX552" fmla="*/ 10916103 w 14070516"/>
                <a:gd name="connsiteY552" fmla="*/ 7111481 h 9733350"/>
                <a:gd name="connsiteX553" fmla="*/ 10956130 w 14070516"/>
                <a:gd name="connsiteY553" fmla="*/ 7082680 h 9733350"/>
                <a:gd name="connsiteX554" fmla="*/ 11012486 w 14070516"/>
                <a:gd name="connsiteY554" fmla="*/ 7070092 h 9733350"/>
                <a:gd name="connsiteX555" fmla="*/ 11072244 w 14070516"/>
                <a:gd name="connsiteY555" fmla="*/ 7050362 h 9733350"/>
                <a:gd name="connsiteX556" fmla="*/ 10968491 w 14070516"/>
                <a:gd name="connsiteY556" fmla="*/ 6949443 h 9733350"/>
                <a:gd name="connsiteX557" fmla="*/ 10942070 w 14070516"/>
                <a:gd name="connsiteY557" fmla="*/ 6874942 h 9733350"/>
                <a:gd name="connsiteX558" fmla="*/ 11036527 w 14070516"/>
                <a:gd name="connsiteY558" fmla="*/ 6881406 h 9733350"/>
                <a:gd name="connsiteX559" fmla="*/ 11084378 w 14070516"/>
                <a:gd name="connsiteY559" fmla="*/ 6852151 h 9733350"/>
                <a:gd name="connsiteX560" fmla="*/ 11026321 w 14070516"/>
                <a:gd name="connsiteY560" fmla="*/ 6783889 h 9733350"/>
                <a:gd name="connsiteX561" fmla="*/ 10953749 w 14070516"/>
                <a:gd name="connsiteY561" fmla="*/ 6736037 h 9733350"/>
                <a:gd name="connsiteX562" fmla="*/ 10948307 w 14070516"/>
                <a:gd name="connsiteY562" fmla="*/ 6688185 h 9733350"/>
                <a:gd name="connsiteX563" fmla="*/ 10895692 w 14070516"/>
                <a:gd name="connsiteY563" fmla="*/ 6663466 h 9733350"/>
                <a:gd name="connsiteX564" fmla="*/ 10852603 w 14070516"/>
                <a:gd name="connsiteY564" fmla="*/ 6628994 h 9733350"/>
                <a:gd name="connsiteX565" fmla="*/ 10842851 w 14070516"/>
                <a:gd name="connsiteY565" fmla="*/ 6552113 h 9733350"/>
                <a:gd name="connsiteX566" fmla="*/ 10832646 w 14070516"/>
                <a:gd name="connsiteY566" fmla="*/ 6489521 h 9733350"/>
                <a:gd name="connsiteX567" fmla="*/ 10779578 w 14070516"/>
                <a:gd name="connsiteY567" fmla="*/ 6363201 h 9733350"/>
                <a:gd name="connsiteX568" fmla="*/ 10750549 w 14070516"/>
                <a:gd name="connsiteY568" fmla="*/ 6242551 h 9733350"/>
                <a:gd name="connsiteX569" fmla="*/ 10707007 w 14070516"/>
                <a:gd name="connsiteY569" fmla="*/ 6213523 h 9733350"/>
                <a:gd name="connsiteX570" fmla="*/ 10658021 w 14070516"/>
                <a:gd name="connsiteY570" fmla="*/ 6151156 h 9733350"/>
                <a:gd name="connsiteX571" fmla="*/ 10547349 w 14070516"/>
                <a:gd name="connsiteY571" fmla="*/ 6068154 h 9733350"/>
                <a:gd name="connsiteX572" fmla="*/ 10465027 w 14070516"/>
                <a:gd name="connsiteY572" fmla="*/ 6001024 h 9733350"/>
                <a:gd name="connsiteX573" fmla="*/ 10480221 w 14070516"/>
                <a:gd name="connsiteY573" fmla="*/ 5880828 h 9733350"/>
                <a:gd name="connsiteX574" fmla="*/ 10547803 w 14070516"/>
                <a:gd name="connsiteY574" fmla="*/ 5817555 h 9733350"/>
                <a:gd name="connsiteX575" fmla="*/ 10634435 w 14070516"/>
                <a:gd name="connsiteY575" fmla="*/ 5720037 h 9733350"/>
                <a:gd name="connsiteX576" fmla="*/ 10668453 w 14070516"/>
                <a:gd name="connsiteY576" fmla="*/ 5632725 h 9733350"/>
                <a:gd name="connsiteX577" fmla="*/ 10711996 w 14070516"/>
                <a:gd name="connsiteY577" fmla="*/ 5600068 h 9733350"/>
                <a:gd name="connsiteX578" fmla="*/ 10789103 w 14070516"/>
                <a:gd name="connsiteY578" fmla="*/ 5622519 h 9733350"/>
                <a:gd name="connsiteX579" fmla="*/ 10799989 w 14070516"/>
                <a:gd name="connsiteY579" fmla="*/ 5555390 h 9733350"/>
                <a:gd name="connsiteX580" fmla="*/ 10853057 w 14070516"/>
                <a:gd name="connsiteY580" fmla="*/ 5497787 h 9733350"/>
                <a:gd name="connsiteX581" fmla="*/ 10929936 w 14070516"/>
                <a:gd name="connsiteY581" fmla="*/ 5463769 h 9733350"/>
                <a:gd name="connsiteX582" fmla="*/ 10997292 w 14070516"/>
                <a:gd name="connsiteY582" fmla="*/ 5458780 h 9733350"/>
                <a:gd name="connsiteX583" fmla="*/ 11027909 w 14070516"/>
                <a:gd name="connsiteY583" fmla="*/ 5429978 h 9733350"/>
                <a:gd name="connsiteX584" fmla="*/ 11090501 w 14070516"/>
                <a:gd name="connsiteY584" fmla="*/ 5391198 h 9733350"/>
                <a:gd name="connsiteX585" fmla="*/ 11200492 w 14070516"/>
                <a:gd name="connsiteY585" fmla="*/ 5357180 h 9733350"/>
                <a:gd name="connsiteX586" fmla="*/ 11244035 w 14070516"/>
                <a:gd name="connsiteY586" fmla="*/ 5328151 h 9733350"/>
                <a:gd name="connsiteX587" fmla="*/ 11200492 w 14070516"/>
                <a:gd name="connsiteY587" fmla="*/ 5299123 h 9733350"/>
                <a:gd name="connsiteX588" fmla="*/ 10910207 w 14070516"/>
                <a:gd name="connsiteY588" fmla="*/ 5255580 h 9733350"/>
                <a:gd name="connsiteX589" fmla="*/ 10866664 w 14070516"/>
                <a:gd name="connsiteY589" fmla="*/ 5212037 h 9733350"/>
                <a:gd name="connsiteX590" fmla="*/ 10721521 w 14070516"/>
                <a:gd name="connsiteY590" fmla="*/ 5270094 h 9733350"/>
                <a:gd name="connsiteX591" fmla="*/ 10663464 w 14070516"/>
                <a:gd name="connsiteY591" fmla="*/ 5299123 h 9733350"/>
                <a:gd name="connsiteX592" fmla="*/ 10576378 w 14070516"/>
                <a:gd name="connsiteY592" fmla="*/ 5385529 h 9733350"/>
                <a:gd name="connsiteX593" fmla="*/ 10479087 w 14070516"/>
                <a:gd name="connsiteY593" fmla="*/ 5356726 h 9733350"/>
                <a:gd name="connsiteX594" fmla="*/ 10407422 w 14070516"/>
                <a:gd name="connsiteY594" fmla="*/ 5312956 h 9733350"/>
                <a:gd name="connsiteX595" fmla="*/ 10387692 w 14070516"/>
                <a:gd name="connsiteY595" fmla="*/ 5241066 h 9733350"/>
                <a:gd name="connsiteX596" fmla="*/ 10402207 w 14070516"/>
                <a:gd name="connsiteY596" fmla="*/ 5183008 h 9733350"/>
                <a:gd name="connsiteX597" fmla="*/ 10431235 w 14070516"/>
                <a:gd name="connsiteY597" fmla="*/ 5139466 h 9733350"/>
                <a:gd name="connsiteX598" fmla="*/ 10387692 w 14070516"/>
                <a:gd name="connsiteY598" fmla="*/ 5110437 h 9733350"/>
                <a:gd name="connsiteX599" fmla="*/ 10329635 w 14070516"/>
                <a:gd name="connsiteY599" fmla="*/ 5095923 h 9733350"/>
                <a:gd name="connsiteX600" fmla="*/ 10242549 w 14070516"/>
                <a:gd name="connsiteY600" fmla="*/ 5066894 h 9733350"/>
                <a:gd name="connsiteX601" fmla="*/ 10199007 w 14070516"/>
                <a:gd name="connsiteY601" fmla="*/ 5052380 h 9733350"/>
                <a:gd name="connsiteX602" fmla="*/ 10112602 w 14070516"/>
                <a:gd name="connsiteY602" fmla="*/ 5023351 h 9733350"/>
                <a:gd name="connsiteX603" fmla="*/ 10083346 w 14070516"/>
                <a:gd name="connsiteY603" fmla="*/ 4916988 h 9733350"/>
                <a:gd name="connsiteX604" fmla="*/ 10088789 w 14070516"/>
                <a:gd name="connsiteY604" fmla="*/ 4863921 h 9733350"/>
                <a:gd name="connsiteX605" fmla="*/ 10141403 w 14070516"/>
                <a:gd name="connsiteY605" fmla="*/ 4753704 h 9733350"/>
                <a:gd name="connsiteX606" fmla="*/ 10227809 w 14070516"/>
                <a:gd name="connsiteY606" fmla="*/ 4748487 h 9733350"/>
                <a:gd name="connsiteX607" fmla="*/ 10301060 w 14070516"/>
                <a:gd name="connsiteY607" fmla="*/ 4786813 h 9733350"/>
                <a:gd name="connsiteX608" fmla="*/ 10350727 w 14070516"/>
                <a:gd name="connsiteY608" fmla="*/ 4757785 h 9733350"/>
                <a:gd name="connsiteX609" fmla="*/ 10404021 w 14070516"/>
                <a:gd name="connsiteY609" fmla="*/ 4748033 h 9733350"/>
                <a:gd name="connsiteX610" fmla="*/ 10461851 w 14070516"/>
                <a:gd name="connsiteY610" fmla="*/ 4694286 h 9733350"/>
                <a:gd name="connsiteX611" fmla="*/ 10486117 w 14070516"/>
                <a:gd name="connsiteY611" fmla="*/ 4602437 h 9733350"/>
                <a:gd name="connsiteX612" fmla="*/ 10530341 w 14070516"/>
                <a:gd name="connsiteY612" fmla="*/ 4527825 h 9733350"/>
                <a:gd name="connsiteX613" fmla="*/ 10634435 w 14070516"/>
                <a:gd name="connsiteY613" fmla="*/ 4515351 h 9733350"/>
                <a:gd name="connsiteX614" fmla="*/ 10677978 w 14070516"/>
                <a:gd name="connsiteY614" fmla="*/ 4486323 h 9733350"/>
                <a:gd name="connsiteX615" fmla="*/ 10750549 w 14070516"/>
                <a:gd name="connsiteY615" fmla="*/ 4399237 h 9733350"/>
                <a:gd name="connsiteX616" fmla="*/ 10794092 w 14070516"/>
                <a:gd name="connsiteY616" fmla="*/ 4355694 h 9733350"/>
                <a:gd name="connsiteX617" fmla="*/ 10814503 w 14070516"/>
                <a:gd name="connsiteY617" fmla="*/ 4297637 h 9733350"/>
                <a:gd name="connsiteX618" fmla="*/ 10887528 w 14070516"/>
                <a:gd name="connsiteY618" fmla="*/ 4246837 h 9733350"/>
                <a:gd name="connsiteX619" fmla="*/ 11016116 w 14070516"/>
                <a:gd name="connsiteY619" fmla="*/ 4227787 h 9733350"/>
                <a:gd name="connsiteX620" fmla="*/ 11142209 w 14070516"/>
                <a:gd name="connsiteY620" fmla="*/ 4303306 h 9733350"/>
                <a:gd name="connsiteX621" fmla="*/ 11165794 w 14070516"/>
                <a:gd name="connsiteY621" fmla="*/ 4428493 h 9733350"/>
                <a:gd name="connsiteX622" fmla="*/ 11117489 w 14070516"/>
                <a:gd name="connsiteY622" fmla="*/ 4500837 h 9733350"/>
                <a:gd name="connsiteX623" fmla="*/ 11087553 w 14070516"/>
                <a:gd name="connsiteY623" fmla="*/ 4546875 h 9733350"/>
                <a:gd name="connsiteX624" fmla="*/ 11088687 w 14070516"/>
                <a:gd name="connsiteY624" fmla="*/ 4572955 h 9733350"/>
                <a:gd name="connsiteX625" fmla="*/ 11026321 w 14070516"/>
                <a:gd name="connsiteY625" fmla="*/ 4587923 h 9733350"/>
                <a:gd name="connsiteX626" fmla="*/ 11011807 w 14070516"/>
                <a:gd name="connsiteY626" fmla="*/ 4645980 h 9733350"/>
                <a:gd name="connsiteX627" fmla="*/ 11098892 w 14070516"/>
                <a:gd name="connsiteY627" fmla="*/ 4660494 h 9733350"/>
                <a:gd name="connsiteX628" fmla="*/ 11055349 w 14070516"/>
                <a:gd name="connsiteY628" fmla="*/ 4704037 h 9733350"/>
                <a:gd name="connsiteX629" fmla="*/ 11040835 w 14070516"/>
                <a:gd name="connsiteY629" fmla="*/ 4747580 h 9733350"/>
                <a:gd name="connsiteX630" fmla="*/ 11055349 w 14070516"/>
                <a:gd name="connsiteY630" fmla="*/ 4776608 h 9733350"/>
                <a:gd name="connsiteX631" fmla="*/ 11098892 w 14070516"/>
                <a:gd name="connsiteY631" fmla="*/ 4733066 h 9733350"/>
                <a:gd name="connsiteX632" fmla="*/ 11229521 w 14070516"/>
                <a:gd name="connsiteY632" fmla="*/ 4645980 h 9733350"/>
                <a:gd name="connsiteX633" fmla="*/ 11287578 w 14070516"/>
                <a:gd name="connsiteY633" fmla="*/ 4631466 h 9733350"/>
                <a:gd name="connsiteX634" fmla="*/ 11374664 w 14070516"/>
                <a:gd name="connsiteY634" fmla="*/ 4587923 h 9733350"/>
                <a:gd name="connsiteX635" fmla="*/ 11461749 w 14070516"/>
                <a:gd name="connsiteY635" fmla="*/ 4544380 h 9733350"/>
                <a:gd name="connsiteX636" fmla="*/ 11577864 w 14070516"/>
                <a:gd name="connsiteY636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74435 w 14070516"/>
                <a:gd name="connsiteY24" fmla="*/ 3673523 h 9733350"/>
                <a:gd name="connsiteX25" fmla="*/ 13203464 w 14070516"/>
                <a:gd name="connsiteY25" fmla="*/ 3615466 h 9733350"/>
                <a:gd name="connsiteX26" fmla="*/ 13188949 w 14070516"/>
                <a:gd name="connsiteY26" fmla="*/ 3528380 h 9733350"/>
                <a:gd name="connsiteX27" fmla="*/ 13159921 w 14070516"/>
                <a:gd name="connsiteY27" fmla="*/ 3383237 h 9733350"/>
                <a:gd name="connsiteX28" fmla="*/ 13145407 w 14070516"/>
                <a:gd name="connsiteY28" fmla="*/ 3151008 h 9733350"/>
                <a:gd name="connsiteX29" fmla="*/ 13145407 w 14070516"/>
                <a:gd name="connsiteY29" fmla="*/ 3049408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609864 w 14070516"/>
                <a:gd name="connsiteY32" fmla="*/ 2933294 h 9733350"/>
                <a:gd name="connsiteX33" fmla="*/ 13657715 w 14070516"/>
                <a:gd name="connsiteY33" fmla="*/ 2901657 h 9733350"/>
                <a:gd name="connsiteX34" fmla="*/ 13670076 w 14070516"/>
                <a:gd name="connsiteY34" fmla="*/ 2811737 h 9733350"/>
                <a:gd name="connsiteX35" fmla="*/ 13682435 w 14070516"/>
                <a:gd name="connsiteY35" fmla="*/ 2730094 h 9733350"/>
                <a:gd name="connsiteX36" fmla="*/ 13764078 w 14070516"/>
                <a:gd name="connsiteY36" fmla="*/ 2668976 h 9733350"/>
                <a:gd name="connsiteX37" fmla="*/ 13813064 w 14070516"/>
                <a:gd name="connsiteY37" fmla="*/ 2599466 h 9733350"/>
                <a:gd name="connsiteX38" fmla="*/ 13842092 w 14070516"/>
                <a:gd name="connsiteY38" fmla="*/ 2512380 h 9733350"/>
                <a:gd name="connsiteX39" fmla="*/ 13856607 w 14070516"/>
                <a:gd name="connsiteY39" fmla="*/ 2468837 h 9733350"/>
                <a:gd name="connsiteX40" fmla="*/ 13871121 w 14070516"/>
                <a:gd name="connsiteY40" fmla="*/ 2207580 h 9733350"/>
                <a:gd name="connsiteX41" fmla="*/ 13914664 w 14070516"/>
                <a:gd name="connsiteY41" fmla="*/ 2164037 h 9733350"/>
                <a:gd name="connsiteX42" fmla="*/ 13972721 w 14070516"/>
                <a:gd name="connsiteY42" fmla="*/ 2149523 h 9733350"/>
                <a:gd name="connsiteX43" fmla="*/ 14011501 w 14070516"/>
                <a:gd name="connsiteY43" fmla="*/ 2108814 h 9733350"/>
                <a:gd name="connsiteX44" fmla="*/ 14016264 w 14070516"/>
                <a:gd name="connsiteY44" fmla="*/ 2004380 h 9733350"/>
                <a:gd name="connsiteX45" fmla="*/ 14004584 w 14070516"/>
                <a:gd name="connsiteY45" fmla="*/ 1894161 h 9733350"/>
                <a:gd name="connsiteX46" fmla="*/ 14068424 w 14070516"/>
                <a:gd name="connsiteY46" fmla="*/ 1831116 h 9733350"/>
                <a:gd name="connsiteX47" fmla="*/ 13914664 w 14070516"/>
                <a:gd name="connsiteY47" fmla="*/ 1859237 h 9733350"/>
                <a:gd name="connsiteX48" fmla="*/ 13740492 w 14070516"/>
                <a:gd name="connsiteY48" fmla="*/ 1873751 h 9733350"/>
                <a:gd name="connsiteX49" fmla="*/ 13696949 w 14070516"/>
                <a:gd name="connsiteY49" fmla="*/ 1888266 h 9733350"/>
                <a:gd name="connsiteX50" fmla="*/ 13667921 w 14070516"/>
                <a:gd name="connsiteY50" fmla="*/ 1931808 h 9733350"/>
                <a:gd name="connsiteX51" fmla="*/ 13624378 w 14070516"/>
                <a:gd name="connsiteY51" fmla="*/ 1975351 h 9733350"/>
                <a:gd name="connsiteX52" fmla="*/ 13580835 w 14070516"/>
                <a:gd name="connsiteY52" fmla="*/ 2004380 h 9733350"/>
                <a:gd name="connsiteX53" fmla="*/ 13493749 w 14070516"/>
                <a:gd name="connsiteY53" fmla="*/ 2033408 h 9733350"/>
                <a:gd name="connsiteX54" fmla="*/ 13450207 w 14070516"/>
                <a:gd name="connsiteY54" fmla="*/ 2062437 h 9733350"/>
                <a:gd name="connsiteX55" fmla="*/ 13159921 w 14070516"/>
                <a:gd name="connsiteY55" fmla="*/ 2033408 h 9733350"/>
                <a:gd name="connsiteX56" fmla="*/ 13145407 w 14070516"/>
                <a:gd name="connsiteY56" fmla="*/ 1989866 h 9733350"/>
                <a:gd name="connsiteX57" fmla="*/ 13116378 w 14070516"/>
                <a:gd name="connsiteY57" fmla="*/ 1946323 h 9733350"/>
                <a:gd name="connsiteX58" fmla="*/ 13159921 w 14070516"/>
                <a:gd name="connsiteY58" fmla="*/ 1757637 h 9733350"/>
                <a:gd name="connsiteX59" fmla="*/ 13145407 w 14070516"/>
                <a:gd name="connsiteY59" fmla="*/ 1685066 h 9733350"/>
                <a:gd name="connsiteX60" fmla="*/ 13087349 w 14070516"/>
                <a:gd name="connsiteY60" fmla="*/ 1670551 h 9733350"/>
                <a:gd name="connsiteX61" fmla="*/ 12964091 w 14070516"/>
                <a:gd name="connsiteY61" fmla="*/ 1686993 h 9733350"/>
                <a:gd name="connsiteX62" fmla="*/ 12900817 w 14070516"/>
                <a:gd name="connsiteY62" fmla="*/ 1590610 h 9733350"/>
                <a:gd name="connsiteX63" fmla="*/ 12878707 w 14070516"/>
                <a:gd name="connsiteY63" fmla="*/ 1530398 h 9733350"/>
                <a:gd name="connsiteX64" fmla="*/ 12825639 w 14070516"/>
                <a:gd name="connsiteY64" fmla="*/ 1482545 h 9733350"/>
                <a:gd name="connsiteX65" fmla="*/ 12770190 w 14070516"/>
                <a:gd name="connsiteY65" fmla="*/ 1472568 h 9733350"/>
                <a:gd name="connsiteX66" fmla="*/ 12661220 w 14070516"/>
                <a:gd name="connsiteY66" fmla="*/ 1465197 h 9733350"/>
                <a:gd name="connsiteX67" fmla="*/ 12579349 w 14070516"/>
                <a:gd name="connsiteY67" fmla="*/ 1452837 h 9733350"/>
                <a:gd name="connsiteX68" fmla="*/ 12492264 w 14070516"/>
                <a:gd name="connsiteY68" fmla="*/ 1423808 h 9733350"/>
                <a:gd name="connsiteX69" fmla="*/ 12422073 w 14070516"/>
                <a:gd name="connsiteY69" fmla="*/ 1414737 h 9733350"/>
                <a:gd name="connsiteX70" fmla="*/ 12376149 w 14070516"/>
                <a:gd name="connsiteY70" fmla="*/ 1343526 h 9733350"/>
                <a:gd name="connsiteX71" fmla="*/ 12373315 w 14070516"/>
                <a:gd name="connsiteY71" fmla="*/ 1213011 h 9733350"/>
                <a:gd name="connsiteX72" fmla="*/ 12346667 w 14070516"/>
                <a:gd name="connsiteY72" fmla="*/ 1114700 h 9733350"/>
                <a:gd name="connsiteX73" fmla="*/ 12274549 w 14070516"/>
                <a:gd name="connsiteY73" fmla="*/ 1017408 h 9733350"/>
                <a:gd name="connsiteX74" fmla="*/ 12259582 w 14070516"/>
                <a:gd name="connsiteY74" fmla="*/ 973866 h 9733350"/>
                <a:gd name="connsiteX75" fmla="*/ 12221029 w 14070516"/>
                <a:gd name="connsiteY75" fmla="*/ 867842 h 9733350"/>
                <a:gd name="connsiteX76" fmla="*/ 12201978 w 14070516"/>
                <a:gd name="connsiteY76" fmla="*/ 785180 h 9733350"/>
                <a:gd name="connsiteX77" fmla="*/ 12187464 w 14070516"/>
                <a:gd name="connsiteY77" fmla="*/ 727123 h 9733350"/>
                <a:gd name="connsiteX78" fmla="*/ 12156280 w 14070516"/>
                <a:gd name="connsiteY78" fmla="*/ 622914 h 9733350"/>
                <a:gd name="connsiteX79" fmla="*/ 12157982 w 14070516"/>
                <a:gd name="connsiteY79" fmla="*/ 516551 h 9733350"/>
                <a:gd name="connsiteX80" fmla="*/ 12131561 w 14070516"/>
                <a:gd name="connsiteY80" fmla="*/ 461104 h 9733350"/>
                <a:gd name="connsiteX81" fmla="*/ 12085864 w 14070516"/>
                <a:gd name="connsiteY81" fmla="*/ 422323 h 9733350"/>
                <a:gd name="connsiteX82" fmla="*/ 12028260 w 14070516"/>
                <a:gd name="connsiteY82" fmla="*/ 330020 h 9733350"/>
                <a:gd name="connsiteX83" fmla="*/ 12047198 w 14070516"/>
                <a:gd name="connsiteY83" fmla="*/ 272530 h 9733350"/>
                <a:gd name="connsiteX84" fmla="*/ 12013292 w 14070516"/>
                <a:gd name="connsiteY84" fmla="*/ 219123 h 9733350"/>
                <a:gd name="connsiteX85" fmla="*/ 11926207 w 14070516"/>
                <a:gd name="connsiteY85" fmla="*/ 175580 h 9733350"/>
                <a:gd name="connsiteX86" fmla="*/ 11847173 w 14070516"/>
                <a:gd name="connsiteY86" fmla="*/ 122511 h 9733350"/>
                <a:gd name="connsiteX87" fmla="*/ 11746592 w 14070516"/>
                <a:gd name="connsiteY87" fmla="*/ 155850 h 9733350"/>
                <a:gd name="connsiteX88" fmla="*/ 11664949 w 14070516"/>
                <a:gd name="connsiteY88" fmla="*/ 117523 h 9733350"/>
                <a:gd name="connsiteX89" fmla="*/ 11621407 w 14070516"/>
                <a:gd name="connsiteY89" fmla="*/ 88494 h 9733350"/>
                <a:gd name="connsiteX90" fmla="*/ 11529104 w 14070516"/>
                <a:gd name="connsiteY90" fmla="*/ 47560 h 9733350"/>
                <a:gd name="connsiteX91" fmla="*/ 11451544 w 14070516"/>
                <a:gd name="connsiteY91" fmla="*/ 9005 h 9733350"/>
                <a:gd name="connsiteX92" fmla="*/ 11374664 w 14070516"/>
                <a:gd name="connsiteY92" fmla="*/ 1408 h 9733350"/>
                <a:gd name="connsiteX93" fmla="*/ 11040835 w 14070516"/>
                <a:gd name="connsiteY93" fmla="*/ 30437 h 9733350"/>
                <a:gd name="connsiteX94" fmla="*/ 10997292 w 14070516"/>
                <a:gd name="connsiteY94" fmla="*/ 59466 h 9733350"/>
                <a:gd name="connsiteX95" fmla="*/ 10909980 w 14070516"/>
                <a:gd name="connsiteY95" fmla="*/ 55156 h 9733350"/>
                <a:gd name="connsiteX96" fmla="*/ 10842624 w 14070516"/>
                <a:gd name="connsiteY96" fmla="*/ 74660 h 9733350"/>
                <a:gd name="connsiteX97" fmla="*/ 10750549 w 14070516"/>
                <a:gd name="connsiteY97" fmla="*/ 161066 h 9733350"/>
                <a:gd name="connsiteX98" fmla="*/ 10680360 w 14070516"/>
                <a:gd name="connsiteY98" fmla="*/ 255862 h 9733350"/>
                <a:gd name="connsiteX99" fmla="*/ 10677978 w 14070516"/>
                <a:gd name="connsiteY99" fmla="*/ 335237 h 9733350"/>
                <a:gd name="connsiteX100" fmla="*/ 10765064 w 14070516"/>
                <a:gd name="connsiteY100" fmla="*/ 349751 h 9733350"/>
                <a:gd name="connsiteX101" fmla="*/ 10808607 w 14070516"/>
                <a:gd name="connsiteY101" fmla="*/ 364266 h 9733350"/>
                <a:gd name="connsiteX102" fmla="*/ 10823121 w 14070516"/>
                <a:gd name="connsiteY102" fmla="*/ 422323 h 9733350"/>
                <a:gd name="connsiteX103" fmla="*/ 10837635 w 14070516"/>
                <a:gd name="connsiteY103" fmla="*/ 465866 h 9733350"/>
                <a:gd name="connsiteX104" fmla="*/ 10823121 w 14070516"/>
                <a:gd name="connsiteY104" fmla="*/ 509408 h 9733350"/>
                <a:gd name="connsiteX105" fmla="*/ 10721521 w 14070516"/>
                <a:gd name="connsiteY105" fmla="*/ 567466 h 9733350"/>
                <a:gd name="connsiteX106" fmla="*/ 10677978 w 14070516"/>
                <a:gd name="connsiteY106" fmla="*/ 654551 h 9733350"/>
                <a:gd name="connsiteX107" fmla="*/ 10634435 w 14070516"/>
                <a:gd name="connsiteY107" fmla="*/ 683580 h 9733350"/>
                <a:gd name="connsiteX108" fmla="*/ 10590892 w 14070516"/>
                <a:gd name="connsiteY108" fmla="*/ 814208 h 9733350"/>
                <a:gd name="connsiteX109" fmla="*/ 10576378 w 14070516"/>
                <a:gd name="connsiteY109" fmla="*/ 857751 h 9733350"/>
                <a:gd name="connsiteX110" fmla="*/ 10532835 w 14070516"/>
                <a:gd name="connsiteY110" fmla="*/ 901294 h 9733350"/>
                <a:gd name="connsiteX111" fmla="*/ 10518321 w 14070516"/>
                <a:gd name="connsiteY111" fmla="*/ 944837 h 9733350"/>
                <a:gd name="connsiteX112" fmla="*/ 10489292 w 14070516"/>
                <a:gd name="connsiteY112" fmla="*/ 988380 h 9733350"/>
                <a:gd name="connsiteX113" fmla="*/ 10474778 w 14070516"/>
                <a:gd name="connsiteY113" fmla="*/ 1089980 h 9733350"/>
                <a:gd name="connsiteX114" fmla="*/ 10460264 w 14070516"/>
                <a:gd name="connsiteY114" fmla="*/ 1249637 h 9733350"/>
                <a:gd name="connsiteX115" fmla="*/ 10416721 w 14070516"/>
                <a:gd name="connsiteY115" fmla="*/ 1264151 h 9733350"/>
                <a:gd name="connsiteX116" fmla="*/ 10373178 w 14070516"/>
                <a:gd name="connsiteY116" fmla="*/ 1293180 h 9733350"/>
                <a:gd name="connsiteX117" fmla="*/ 10315121 w 14070516"/>
                <a:gd name="connsiteY117" fmla="*/ 1307694 h 9733350"/>
                <a:gd name="connsiteX118" fmla="*/ 10286092 w 14070516"/>
                <a:gd name="connsiteY118" fmla="*/ 1351237 h 9733350"/>
                <a:gd name="connsiteX119" fmla="*/ 10199007 w 14070516"/>
                <a:gd name="connsiteY119" fmla="*/ 1409294 h 9733350"/>
                <a:gd name="connsiteX120" fmla="*/ 10155464 w 14070516"/>
                <a:gd name="connsiteY120" fmla="*/ 1438323 h 9733350"/>
                <a:gd name="connsiteX121" fmla="*/ 10082892 w 14070516"/>
                <a:gd name="connsiteY121" fmla="*/ 1423808 h 9733350"/>
                <a:gd name="connsiteX122" fmla="*/ 10046720 w 14070516"/>
                <a:gd name="connsiteY122" fmla="*/ 1392172 h 9733350"/>
                <a:gd name="connsiteX123" fmla="*/ 9991271 w 14070516"/>
                <a:gd name="connsiteY123" fmla="*/ 1363143 h 9733350"/>
                <a:gd name="connsiteX124" fmla="*/ 9889897 w 14070516"/>
                <a:gd name="connsiteY124" fmla="*/ 1338877 h 9733350"/>
                <a:gd name="connsiteX125" fmla="*/ 9809956 w 14070516"/>
                <a:gd name="connsiteY125" fmla="*/ 1554891 h 9733350"/>
                <a:gd name="connsiteX126" fmla="*/ 9775258 w 14070516"/>
                <a:gd name="connsiteY126" fmla="*/ 1636761 h 9733350"/>
                <a:gd name="connsiteX127" fmla="*/ 9750765 w 14070516"/>
                <a:gd name="connsiteY127" fmla="*/ 1687219 h 9733350"/>
                <a:gd name="connsiteX128" fmla="*/ 9720717 w 14070516"/>
                <a:gd name="connsiteY128" fmla="*/ 1770337 h 9733350"/>
                <a:gd name="connsiteX129" fmla="*/ 9664586 w 14070516"/>
                <a:gd name="connsiteY129" fmla="*/ 1888493 h 9733350"/>
                <a:gd name="connsiteX130" fmla="*/ 9614354 w 14070516"/>
                <a:gd name="connsiteY130" fmla="*/ 1934416 h 9733350"/>
                <a:gd name="connsiteX131" fmla="*/ 9657442 w 14070516"/>
                <a:gd name="connsiteY131" fmla="*/ 1989866 h 9733350"/>
                <a:gd name="connsiteX132" fmla="*/ 9727860 w 14070516"/>
                <a:gd name="connsiteY132" fmla="*/ 2077518 h 9733350"/>
                <a:gd name="connsiteX133" fmla="*/ 9887063 w 14070516"/>
                <a:gd name="connsiteY133" fmla="*/ 2036017 h 9733350"/>
                <a:gd name="connsiteX134" fmla="*/ 9952264 w 14070516"/>
                <a:gd name="connsiteY134" fmla="*/ 2062437 h 9733350"/>
                <a:gd name="connsiteX135" fmla="*/ 10010321 w 14070516"/>
                <a:gd name="connsiteY135" fmla="*/ 2091466 h 9733350"/>
                <a:gd name="connsiteX136" fmla="*/ 10053864 w 14070516"/>
                <a:gd name="connsiteY136" fmla="*/ 2105980 h 9733350"/>
                <a:gd name="connsiteX137" fmla="*/ 10068378 w 14070516"/>
                <a:gd name="connsiteY137" fmla="*/ 2062437 h 9733350"/>
                <a:gd name="connsiteX138" fmla="*/ 10156485 w 14070516"/>
                <a:gd name="connsiteY138" fmla="*/ 1996556 h 9733350"/>
                <a:gd name="connsiteX139" fmla="*/ 10285865 w 14070516"/>
                <a:gd name="connsiteY139" fmla="*/ 2002452 h 9733350"/>
                <a:gd name="connsiteX140" fmla="*/ 10387692 w 14070516"/>
                <a:gd name="connsiteY140" fmla="*/ 2062437 h 9733350"/>
                <a:gd name="connsiteX141" fmla="*/ 10416721 w 14070516"/>
                <a:gd name="connsiteY141" fmla="*/ 2105980 h 9733350"/>
                <a:gd name="connsiteX142" fmla="*/ 10476933 w 14070516"/>
                <a:gd name="connsiteY142" fmla="*/ 2169253 h 9733350"/>
                <a:gd name="connsiteX143" fmla="*/ 10566399 w 14070516"/>
                <a:gd name="connsiteY143" fmla="*/ 2256566 h 9733350"/>
                <a:gd name="connsiteX144" fmla="*/ 10590892 w 14070516"/>
                <a:gd name="connsiteY144" fmla="*/ 2323694 h 9733350"/>
                <a:gd name="connsiteX145" fmla="*/ 10576378 w 14070516"/>
                <a:gd name="connsiteY145" fmla="*/ 2425294 h 9733350"/>
                <a:gd name="connsiteX146" fmla="*/ 10489292 w 14070516"/>
                <a:gd name="connsiteY146" fmla="*/ 2410780 h 9733350"/>
                <a:gd name="connsiteX147" fmla="*/ 10366035 w 14070516"/>
                <a:gd name="connsiteY147" fmla="*/ 2379937 h 9733350"/>
                <a:gd name="connsiteX148" fmla="*/ 10081191 w 14070516"/>
                <a:gd name="connsiteY148" fmla="*/ 2432438 h 9733350"/>
                <a:gd name="connsiteX149" fmla="*/ 10049554 w 14070516"/>
                <a:gd name="connsiteY149" fmla="*/ 2514762 h 9733350"/>
                <a:gd name="connsiteX150" fmla="*/ 9954417 w 14070516"/>
                <a:gd name="connsiteY150" fmla="*/ 2536873 h 9733350"/>
                <a:gd name="connsiteX151" fmla="*/ 9875498 w 14070516"/>
                <a:gd name="connsiteY151" fmla="*/ 2525193 h 9733350"/>
                <a:gd name="connsiteX152" fmla="*/ 9823336 w 14070516"/>
                <a:gd name="connsiteY152" fmla="*/ 2604001 h 9733350"/>
                <a:gd name="connsiteX153" fmla="*/ 9749064 w 14070516"/>
                <a:gd name="connsiteY153" fmla="*/ 2701066 h 9733350"/>
                <a:gd name="connsiteX154" fmla="*/ 9647464 w 14070516"/>
                <a:gd name="connsiteY154" fmla="*/ 2802666 h 9733350"/>
                <a:gd name="connsiteX155" fmla="*/ 9415235 w 14070516"/>
                <a:gd name="connsiteY155" fmla="*/ 2817180 h 9733350"/>
                <a:gd name="connsiteX156" fmla="*/ 9371692 w 14070516"/>
                <a:gd name="connsiteY156" fmla="*/ 2846208 h 9733350"/>
                <a:gd name="connsiteX157" fmla="*/ 9313635 w 14070516"/>
                <a:gd name="connsiteY157" fmla="*/ 2918780 h 9733350"/>
                <a:gd name="connsiteX158" fmla="*/ 9284607 w 14070516"/>
                <a:gd name="connsiteY158" fmla="*/ 2962323 h 9733350"/>
                <a:gd name="connsiteX159" fmla="*/ 9197521 w 14070516"/>
                <a:gd name="connsiteY159" fmla="*/ 3020380 h 9733350"/>
                <a:gd name="connsiteX160" fmla="*/ 9095921 w 14070516"/>
                <a:gd name="connsiteY160" fmla="*/ 3005866 h 9733350"/>
                <a:gd name="connsiteX161" fmla="*/ 9052378 w 14070516"/>
                <a:gd name="connsiteY161" fmla="*/ 2976837 h 9733350"/>
                <a:gd name="connsiteX162" fmla="*/ 8950778 w 14070516"/>
                <a:gd name="connsiteY162" fmla="*/ 2947808 h 9733350"/>
                <a:gd name="connsiteX163" fmla="*/ 8863692 w 14070516"/>
                <a:gd name="connsiteY163" fmla="*/ 2918780 h 9733350"/>
                <a:gd name="connsiteX164" fmla="*/ 8820149 w 14070516"/>
                <a:gd name="connsiteY164" fmla="*/ 2933294 h 9733350"/>
                <a:gd name="connsiteX165" fmla="*/ 8762092 w 14070516"/>
                <a:gd name="connsiteY165" fmla="*/ 3063923 h 9733350"/>
                <a:gd name="connsiteX166" fmla="*/ 8747578 w 14070516"/>
                <a:gd name="connsiteY166" fmla="*/ 3107466 h 9733350"/>
                <a:gd name="connsiteX167" fmla="*/ 8733064 w 14070516"/>
                <a:gd name="connsiteY167" fmla="*/ 3151008 h 9733350"/>
                <a:gd name="connsiteX168" fmla="*/ 8776607 w 14070516"/>
                <a:gd name="connsiteY168" fmla="*/ 3354208 h 9733350"/>
                <a:gd name="connsiteX169" fmla="*/ 8791121 w 14070516"/>
                <a:gd name="connsiteY169" fmla="*/ 3397751 h 9733350"/>
                <a:gd name="connsiteX170" fmla="*/ 8689521 w 14070516"/>
                <a:gd name="connsiteY170" fmla="*/ 3455808 h 9733350"/>
                <a:gd name="connsiteX171" fmla="*/ 8602435 w 14070516"/>
                <a:gd name="connsiteY171" fmla="*/ 3499351 h 9733350"/>
                <a:gd name="connsiteX172" fmla="*/ 8566035 w 14070516"/>
                <a:gd name="connsiteY172" fmla="*/ 3547430 h 9733350"/>
                <a:gd name="connsiteX173" fmla="*/ 8500835 w 14070516"/>
                <a:gd name="connsiteY173" fmla="*/ 3615466 h 9733350"/>
                <a:gd name="connsiteX174" fmla="*/ 8428490 w 14070516"/>
                <a:gd name="connsiteY174" fmla="*/ 3647782 h 9733350"/>
                <a:gd name="connsiteX175" fmla="*/ 8375423 w 14070516"/>
                <a:gd name="connsiteY175" fmla="*/ 3681347 h 9733350"/>
                <a:gd name="connsiteX176" fmla="*/ 8261010 w 14070516"/>
                <a:gd name="connsiteY176" fmla="*/ 3782493 h 9733350"/>
                <a:gd name="connsiteX177" fmla="*/ 8137751 w 14070516"/>
                <a:gd name="connsiteY177" fmla="*/ 3779205 h 9733350"/>
                <a:gd name="connsiteX178" fmla="*/ 7977641 w 14070516"/>
                <a:gd name="connsiteY178" fmla="*/ 3767526 h 9733350"/>
                <a:gd name="connsiteX179" fmla="*/ 7876721 w 14070516"/>
                <a:gd name="connsiteY179" fmla="*/ 3760608 h 9733350"/>
                <a:gd name="connsiteX180" fmla="*/ 7760607 w 14070516"/>
                <a:gd name="connsiteY180" fmla="*/ 3756073 h 9733350"/>
                <a:gd name="connsiteX181" fmla="*/ 7695632 w 14070516"/>
                <a:gd name="connsiteY181" fmla="*/ 3782720 h 9733350"/>
                <a:gd name="connsiteX182" fmla="*/ 7649709 w 14070516"/>
                <a:gd name="connsiteY182" fmla="*/ 3809141 h 9733350"/>
                <a:gd name="connsiteX183" fmla="*/ 7601403 w 14070516"/>
                <a:gd name="connsiteY183" fmla="*/ 3831025 h 9733350"/>
                <a:gd name="connsiteX184" fmla="*/ 7499349 w 14070516"/>
                <a:gd name="connsiteY184" fmla="*/ 3876723 h 9733350"/>
                <a:gd name="connsiteX185" fmla="*/ 7455807 w 14070516"/>
                <a:gd name="connsiteY185" fmla="*/ 3905751 h 9733350"/>
                <a:gd name="connsiteX186" fmla="*/ 7426778 w 14070516"/>
                <a:gd name="connsiteY186" fmla="*/ 3949294 h 9733350"/>
                <a:gd name="connsiteX187" fmla="*/ 7339692 w 14070516"/>
                <a:gd name="connsiteY187" fmla="*/ 3978323 h 9733350"/>
                <a:gd name="connsiteX188" fmla="*/ 7209064 w 14070516"/>
                <a:gd name="connsiteY188" fmla="*/ 4007351 h 9733350"/>
                <a:gd name="connsiteX189" fmla="*/ 7123678 w 14070516"/>
                <a:gd name="connsiteY189" fmla="*/ 3922874 h 9733350"/>
                <a:gd name="connsiteX190" fmla="*/ 7020378 w 14070516"/>
                <a:gd name="connsiteY190" fmla="*/ 3920266 h 9733350"/>
                <a:gd name="connsiteX191" fmla="*/ 6915604 w 14070516"/>
                <a:gd name="connsiteY191" fmla="*/ 3937275 h 9733350"/>
                <a:gd name="connsiteX192" fmla="*/ 6788149 w 14070516"/>
                <a:gd name="connsiteY192" fmla="*/ 3900536 h 9733350"/>
                <a:gd name="connsiteX193" fmla="*/ 6676571 w 14070516"/>
                <a:gd name="connsiteY193" fmla="*/ 3856312 h 9733350"/>
                <a:gd name="connsiteX194" fmla="*/ 6584722 w 14070516"/>
                <a:gd name="connsiteY194" fmla="*/ 3817758 h 9733350"/>
                <a:gd name="connsiteX195" fmla="*/ 6526892 w 14070516"/>
                <a:gd name="connsiteY195" fmla="*/ 3793719 h 9733350"/>
                <a:gd name="connsiteX196" fmla="*/ 6466680 w 14070516"/>
                <a:gd name="connsiteY196" fmla="*/ 3776824 h 9733350"/>
                <a:gd name="connsiteX197" fmla="*/ 6265635 w 14070516"/>
                <a:gd name="connsiteY197" fmla="*/ 3688037 h 9733350"/>
                <a:gd name="connsiteX198" fmla="*/ 6207578 w 14070516"/>
                <a:gd name="connsiteY198" fmla="*/ 3673523 h 9733350"/>
                <a:gd name="connsiteX199" fmla="*/ 5960835 w 14070516"/>
                <a:gd name="connsiteY199" fmla="*/ 3659008 h 9733350"/>
                <a:gd name="connsiteX200" fmla="*/ 5627007 w 14070516"/>
                <a:gd name="connsiteY200" fmla="*/ 3659008 h 9733350"/>
                <a:gd name="connsiteX201" fmla="*/ 5568949 w 14070516"/>
                <a:gd name="connsiteY201" fmla="*/ 3673523 h 9733350"/>
                <a:gd name="connsiteX202" fmla="*/ 5481864 w 14070516"/>
                <a:gd name="connsiteY202" fmla="*/ 3688037 h 9733350"/>
                <a:gd name="connsiteX203" fmla="*/ 5293178 w 14070516"/>
                <a:gd name="connsiteY203" fmla="*/ 3673523 h 9733350"/>
                <a:gd name="connsiteX204" fmla="*/ 5206092 w 14070516"/>
                <a:gd name="connsiteY204" fmla="*/ 3615466 h 9733350"/>
                <a:gd name="connsiteX205" fmla="*/ 5191578 w 14070516"/>
                <a:gd name="connsiteY205" fmla="*/ 3571923 h 9733350"/>
                <a:gd name="connsiteX206" fmla="*/ 5104492 w 14070516"/>
                <a:gd name="connsiteY206" fmla="*/ 3484837 h 9733350"/>
                <a:gd name="connsiteX207" fmla="*/ 5070701 w 14070516"/>
                <a:gd name="connsiteY207" fmla="*/ 3387773 h 9733350"/>
                <a:gd name="connsiteX208" fmla="*/ 5022623 w 14070516"/>
                <a:gd name="connsiteY208" fmla="*/ 3276648 h 9733350"/>
                <a:gd name="connsiteX209" fmla="*/ 5031921 w 14070516"/>
                <a:gd name="connsiteY209" fmla="*/ 3209066 h 9733350"/>
                <a:gd name="connsiteX210" fmla="*/ 4959349 w 14070516"/>
                <a:gd name="connsiteY210" fmla="*/ 3194551 h 9733350"/>
                <a:gd name="connsiteX211" fmla="*/ 4879408 w 14070516"/>
                <a:gd name="connsiteY211" fmla="*/ 3190016 h 9733350"/>
                <a:gd name="connsiteX212" fmla="*/ 4785178 w 14070516"/>
                <a:gd name="connsiteY212" fmla="*/ 3136494 h 9733350"/>
                <a:gd name="connsiteX213" fmla="*/ 4727121 w 14070516"/>
                <a:gd name="connsiteY213" fmla="*/ 3049408 h 9733350"/>
                <a:gd name="connsiteX214" fmla="*/ 4683578 w 14070516"/>
                <a:gd name="connsiteY214" fmla="*/ 3034894 h 9733350"/>
                <a:gd name="connsiteX215" fmla="*/ 4640035 w 14070516"/>
                <a:gd name="connsiteY215" fmla="*/ 3005866 h 9733350"/>
                <a:gd name="connsiteX216" fmla="*/ 4494892 w 14070516"/>
                <a:gd name="connsiteY216" fmla="*/ 2976837 h 9733350"/>
                <a:gd name="connsiteX217" fmla="*/ 4318113 w 14070516"/>
                <a:gd name="connsiteY217" fmla="*/ 2926151 h 9733350"/>
                <a:gd name="connsiteX218" fmla="*/ 4132035 w 14070516"/>
                <a:gd name="connsiteY218" fmla="*/ 2889751 h 9733350"/>
                <a:gd name="connsiteX219" fmla="*/ 4056856 w 14070516"/>
                <a:gd name="connsiteY219" fmla="*/ 2896442 h 9733350"/>
                <a:gd name="connsiteX220" fmla="*/ 3975213 w 14070516"/>
                <a:gd name="connsiteY220" fmla="*/ 2860269 h 9733350"/>
                <a:gd name="connsiteX221" fmla="*/ 3950948 w 14070516"/>
                <a:gd name="connsiteY221" fmla="*/ 2772843 h 9733350"/>
                <a:gd name="connsiteX222" fmla="*/ 4034292 w 14070516"/>
                <a:gd name="connsiteY222" fmla="*/ 2615681 h 9733350"/>
                <a:gd name="connsiteX223" fmla="*/ 4030435 w 14070516"/>
                <a:gd name="connsiteY223" fmla="*/ 2483351 h 9733350"/>
                <a:gd name="connsiteX224" fmla="*/ 3996871 w 14070516"/>
                <a:gd name="connsiteY224" fmla="*/ 2323467 h 9733350"/>
                <a:gd name="connsiteX225" fmla="*/ 3936433 w 14070516"/>
                <a:gd name="connsiteY225" fmla="*/ 2216651 h 9733350"/>
                <a:gd name="connsiteX226" fmla="*/ 3914321 w 14070516"/>
                <a:gd name="connsiteY226" fmla="*/ 2135008 h 9733350"/>
                <a:gd name="connsiteX227" fmla="*/ 3783466 w 14070516"/>
                <a:gd name="connsiteY227" fmla="*/ 1994628 h 9733350"/>
                <a:gd name="connsiteX228" fmla="*/ 3712823 w 14070516"/>
                <a:gd name="connsiteY228" fmla="*/ 1946549 h 9733350"/>
                <a:gd name="connsiteX229" fmla="*/ 3606913 w 14070516"/>
                <a:gd name="connsiteY229" fmla="*/ 1963445 h 9733350"/>
                <a:gd name="connsiteX230" fmla="*/ 3493407 w 14070516"/>
                <a:gd name="connsiteY230" fmla="*/ 1946323 h 9733350"/>
                <a:gd name="connsiteX231" fmla="*/ 3464378 w 14070516"/>
                <a:gd name="connsiteY231" fmla="*/ 1902780 h 9733350"/>
                <a:gd name="connsiteX232" fmla="*/ 3406321 w 14070516"/>
                <a:gd name="connsiteY232" fmla="*/ 1844723 h 9733350"/>
                <a:gd name="connsiteX233" fmla="*/ 3322524 w 14070516"/>
                <a:gd name="connsiteY233" fmla="*/ 1751741 h 9733350"/>
                <a:gd name="connsiteX234" fmla="*/ 3297577 w 14070516"/>
                <a:gd name="connsiteY234" fmla="*/ 1636080 h 9733350"/>
                <a:gd name="connsiteX235" fmla="*/ 3261178 w 14070516"/>
                <a:gd name="connsiteY235" fmla="*/ 1583466 h 9733350"/>
                <a:gd name="connsiteX236" fmla="*/ 3133158 w 14070516"/>
                <a:gd name="connsiteY236" fmla="*/ 1564642 h 9733350"/>
                <a:gd name="connsiteX237" fmla="*/ 3066255 w 14070516"/>
                <a:gd name="connsiteY237" fmla="*/ 1612949 h 9733350"/>
                <a:gd name="connsiteX238" fmla="*/ 3031557 w 14070516"/>
                <a:gd name="connsiteY238" fmla="*/ 1709558 h 9733350"/>
                <a:gd name="connsiteX239" fmla="*/ 3014435 w 14070516"/>
                <a:gd name="connsiteY239" fmla="*/ 1772151 h 9733350"/>
                <a:gd name="connsiteX240" fmla="*/ 2949235 w 14070516"/>
                <a:gd name="connsiteY240" fmla="*/ 1803335 h 9733350"/>
                <a:gd name="connsiteX241" fmla="*/ 2829379 w 14070516"/>
                <a:gd name="connsiteY241" fmla="*/ 1815581 h 9733350"/>
                <a:gd name="connsiteX242" fmla="*/ 2804998 w 14070516"/>
                <a:gd name="connsiteY242" fmla="*/ 1837580 h 9733350"/>
                <a:gd name="connsiteX243" fmla="*/ 2772682 w 14070516"/>
                <a:gd name="connsiteY243" fmla="*/ 1873751 h 9733350"/>
                <a:gd name="connsiteX244" fmla="*/ 2757942 w 14070516"/>
                <a:gd name="connsiteY244" fmla="*/ 1994174 h 9733350"/>
                <a:gd name="connsiteX245" fmla="*/ 2772001 w 14070516"/>
                <a:gd name="connsiteY245" fmla="*/ 2135236 h 9733350"/>
                <a:gd name="connsiteX246" fmla="*/ 2771547 w 14070516"/>
                <a:gd name="connsiteY246" fmla="*/ 2250895 h 9733350"/>
                <a:gd name="connsiteX247" fmla="*/ 2695121 w 14070516"/>
                <a:gd name="connsiteY247" fmla="*/ 2323694 h 9733350"/>
                <a:gd name="connsiteX248" fmla="*/ 2457904 w 14070516"/>
                <a:gd name="connsiteY248" fmla="*/ 2315643 h 9733350"/>
                <a:gd name="connsiteX249" fmla="*/ 2317749 w 14070516"/>
                <a:gd name="connsiteY249" fmla="*/ 2280151 h 9733350"/>
                <a:gd name="connsiteX250" fmla="*/ 2274207 w 14070516"/>
                <a:gd name="connsiteY250" fmla="*/ 2265637 h 9733350"/>
                <a:gd name="connsiteX251" fmla="*/ 2143578 w 14070516"/>
                <a:gd name="connsiteY251" fmla="*/ 2280151 h 9733350"/>
                <a:gd name="connsiteX252" fmla="*/ 2129064 w 14070516"/>
                <a:gd name="connsiteY252" fmla="*/ 2352723 h 9733350"/>
                <a:gd name="connsiteX253" fmla="*/ 2099808 w 14070516"/>
                <a:gd name="connsiteY253" fmla="*/ 2459086 h 9733350"/>
                <a:gd name="connsiteX254" fmla="*/ 2070553 w 14070516"/>
                <a:gd name="connsiteY254" fmla="*/ 2556376 h 9733350"/>
                <a:gd name="connsiteX255" fmla="*/ 2027464 w 14070516"/>
                <a:gd name="connsiteY255" fmla="*/ 2642782 h 9733350"/>
                <a:gd name="connsiteX256" fmla="*/ 2025309 w 14070516"/>
                <a:gd name="connsiteY256" fmla="*/ 2776018 h 9733350"/>
                <a:gd name="connsiteX257" fmla="*/ 2085295 w 14070516"/>
                <a:gd name="connsiteY257" fmla="*/ 2848136 h 9733350"/>
                <a:gd name="connsiteX258" fmla="*/ 2020093 w 14070516"/>
                <a:gd name="connsiteY258" fmla="*/ 2899276 h 9733350"/>
                <a:gd name="connsiteX259" fmla="*/ 1918493 w 14070516"/>
                <a:gd name="connsiteY259" fmla="*/ 2841899 h 9733350"/>
                <a:gd name="connsiteX260" fmla="*/ 1817348 w 14070516"/>
                <a:gd name="connsiteY260" fmla="*/ 2858568 h 9733350"/>
                <a:gd name="connsiteX261" fmla="*/ 1621064 w 14070516"/>
                <a:gd name="connsiteY261" fmla="*/ 2904266 h 9733350"/>
                <a:gd name="connsiteX262" fmla="*/ 1582510 w 14070516"/>
                <a:gd name="connsiteY262" fmla="*/ 2928758 h 9733350"/>
                <a:gd name="connsiteX263" fmla="*/ 1512773 w 14070516"/>
                <a:gd name="connsiteY263" fmla="*/ 2950643 h 9733350"/>
                <a:gd name="connsiteX264" fmla="*/ 1517309 w 14070516"/>
                <a:gd name="connsiteY264" fmla="*/ 3008473 h 9733350"/>
                <a:gd name="connsiteX265" fmla="*/ 1549173 w 14070516"/>
                <a:gd name="connsiteY265" fmla="*/ 3102476 h 9733350"/>
                <a:gd name="connsiteX266" fmla="*/ 1592716 w 14070516"/>
                <a:gd name="connsiteY266" fmla="*/ 3186726 h 9733350"/>
                <a:gd name="connsiteX267" fmla="*/ 1641135 w 14070516"/>
                <a:gd name="connsiteY267" fmla="*/ 3375300 h 9733350"/>
                <a:gd name="connsiteX268" fmla="*/ 1679235 w 14070516"/>
                <a:gd name="connsiteY268" fmla="*/ 3511031 h 9733350"/>
                <a:gd name="connsiteX269" fmla="*/ 1611766 w 14070516"/>
                <a:gd name="connsiteY269" fmla="*/ 3571696 h 9733350"/>
                <a:gd name="connsiteX270" fmla="*/ 1603941 w 14070516"/>
                <a:gd name="connsiteY270" fmla="*/ 3624537 h 9733350"/>
                <a:gd name="connsiteX271" fmla="*/ 1562554 w 14070516"/>
                <a:gd name="connsiteY271" fmla="*/ 3672956 h 9733350"/>
                <a:gd name="connsiteX272" fmla="*/ 1524454 w 14070516"/>
                <a:gd name="connsiteY272" fmla="*/ 3749156 h 9733350"/>
                <a:gd name="connsiteX273" fmla="*/ 1548492 w 14070516"/>
                <a:gd name="connsiteY273" fmla="*/ 3847694 h 9733350"/>
                <a:gd name="connsiteX274" fmla="*/ 1504949 w 14070516"/>
                <a:gd name="connsiteY274" fmla="*/ 3862208 h 9733350"/>
                <a:gd name="connsiteX275" fmla="*/ 1446892 w 14070516"/>
                <a:gd name="connsiteY275" fmla="*/ 3876723 h 9733350"/>
                <a:gd name="connsiteX276" fmla="*/ 1427615 w 14070516"/>
                <a:gd name="connsiteY276" fmla="*/ 3908360 h 9733350"/>
                <a:gd name="connsiteX277" fmla="*/ 1374548 w 14070516"/>
                <a:gd name="connsiteY277" fmla="*/ 3935233 h 9733350"/>
                <a:gd name="connsiteX278" fmla="*/ 1333386 w 14070516"/>
                <a:gd name="connsiteY278" fmla="*/ 3976168 h 9733350"/>
                <a:gd name="connsiteX279" fmla="*/ 1200149 w 14070516"/>
                <a:gd name="connsiteY279" fmla="*/ 4036380 h 9733350"/>
                <a:gd name="connsiteX280" fmla="*/ 1132114 w 14070516"/>
                <a:gd name="connsiteY280" fmla="*/ 4084458 h 9733350"/>
                <a:gd name="connsiteX281" fmla="*/ 1102858 w 14070516"/>
                <a:gd name="connsiteY281" fmla="*/ 4115642 h 9733350"/>
                <a:gd name="connsiteX282" fmla="*/ 1052398 w 14070516"/>
                <a:gd name="connsiteY282" fmla="*/ 4149660 h 9733350"/>
                <a:gd name="connsiteX283" fmla="*/ 996269 w 14070516"/>
                <a:gd name="connsiteY283" fmla="*/ 4178914 h 9733350"/>
                <a:gd name="connsiteX284" fmla="*/ 870857 w 14070516"/>
                <a:gd name="connsiteY284" fmla="*/ 4198645 h 9733350"/>
                <a:gd name="connsiteX285" fmla="*/ 759958 w 14070516"/>
                <a:gd name="connsiteY285" fmla="*/ 4199552 h 9733350"/>
                <a:gd name="connsiteX286" fmla="*/ 716642 w 14070516"/>
                <a:gd name="connsiteY286" fmla="*/ 4302854 h 9733350"/>
                <a:gd name="connsiteX287" fmla="*/ 648607 w 14070516"/>
                <a:gd name="connsiteY287" fmla="*/ 4384723 h 9733350"/>
                <a:gd name="connsiteX288" fmla="*/ 561521 w 14070516"/>
                <a:gd name="connsiteY288" fmla="*/ 4428266 h 9733350"/>
                <a:gd name="connsiteX289" fmla="*/ 474435 w 14070516"/>
                <a:gd name="connsiteY289" fmla="*/ 4413751 h 9733350"/>
                <a:gd name="connsiteX290" fmla="*/ 459921 w 14070516"/>
                <a:gd name="connsiteY290" fmla="*/ 4370208 h 9733350"/>
                <a:gd name="connsiteX291" fmla="*/ 416378 w 14070516"/>
                <a:gd name="connsiteY291" fmla="*/ 4341180 h 9733350"/>
                <a:gd name="connsiteX292" fmla="*/ 358321 w 14070516"/>
                <a:gd name="connsiteY292" fmla="*/ 4355694 h 9733350"/>
                <a:gd name="connsiteX293" fmla="*/ 300264 w 14070516"/>
                <a:gd name="connsiteY293" fmla="*/ 4399237 h 9733350"/>
                <a:gd name="connsiteX294" fmla="*/ 169635 w 14070516"/>
                <a:gd name="connsiteY294" fmla="*/ 4471808 h 9733350"/>
                <a:gd name="connsiteX295" fmla="*/ 103980 w 14070516"/>
                <a:gd name="connsiteY295" fmla="*/ 4546761 h 9733350"/>
                <a:gd name="connsiteX296" fmla="*/ 72571 w 14070516"/>
                <a:gd name="connsiteY296" fmla="*/ 4638610 h 9733350"/>
                <a:gd name="connsiteX297" fmla="*/ 453 w 14070516"/>
                <a:gd name="connsiteY297" fmla="*/ 4711181 h 9733350"/>
                <a:gd name="connsiteX298" fmla="*/ 52840 w 14070516"/>
                <a:gd name="connsiteY298" fmla="*/ 4780237 h 9733350"/>
                <a:gd name="connsiteX299" fmla="*/ 53521 w 14070516"/>
                <a:gd name="connsiteY299" fmla="*/ 4849180 h 9733350"/>
                <a:gd name="connsiteX300" fmla="*/ 111578 w 14070516"/>
                <a:gd name="connsiteY300" fmla="*/ 4863694 h 9733350"/>
                <a:gd name="connsiteX301" fmla="*/ 155121 w 14070516"/>
                <a:gd name="connsiteY301" fmla="*/ 4878208 h 9733350"/>
                <a:gd name="connsiteX302" fmla="*/ 256721 w 14070516"/>
                <a:gd name="connsiteY302" fmla="*/ 4979808 h 9733350"/>
                <a:gd name="connsiteX303" fmla="*/ 319086 w 14070516"/>
                <a:gd name="connsiteY303" fmla="*/ 5093542 h 9733350"/>
                <a:gd name="connsiteX304" fmla="*/ 304572 w 14070516"/>
                <a:gd name="connsiteY304" fmla="*/ 5289598 h 9733350"/>
                <a:gd name="connsiteX305" fmla="*/ 242207 w 14070516"/>
                <a:gd name="connsiteY305" fmla="*/ 5386208 h 9733350"/>
                <a:gd name="connsiteX306" fmla="*/ 300264 w 14070516"/>
                <a:gd name="connsiteY306" fmla="*/ 5415237 h 9733350"/>
                <a:gd name="connsiteX307" fmla="*/ 358321 w 14070516"/>
                <a:gd name="connsiteY307" fmla="*/ 5429751 h 9733350"/>
                <a:gd name="connsiteX308" fmla="*/ 401864 w 14070516"/>
                <a:gd name="connsiteY308" fmla="*/ 5458780 h 9733350"/>
                <a:gd name="connsiteX309" fmla="*/ 445407 w 14070516"/>
                <a:gd name="connsiteY309" fmla="*/ 5473294 h 9733350"/>
                <a:gd name="connsiteX310" fmla="*/ 567985 w 14070516"/>
                <a:gd name="connsiteY310" fmla="*/ 5517518 h 9733350"/>
                <a:gd name="connsiteX311" fmla="*/ 573201 w 14070516"/>
                <a:gd name="connsiteY311" fmla="*/ 5642703 h 9733350"/>
                <a:gd name="connsiteX312" fmla="*/ 587715 w 14070516"/>
                <a:gd name="connsiteY312" fmla="*/ 5734551 h 9733350"/>
                <a:gd name="connsiteX313" fmla="*/ 715282 w 14070516"/>
                <a:gd name="connsiteY313" fmla="*/ 5706656 h 9733350"/>
                <a:gd name="connsiteX314" fmla="*/ 754742 w 14070516"/>
                <a:gd name="connsiteY314" fmla="*/ 5759725 h 9733350"/>
                <a:gd name="connsiteX315" fmla="*/ 822778 w 14070516"/>
                <a:gd name="connsiteY315" fmla="*/ 5807123 h 9733350"/>
                <a:gd name="connsiteX316" fmla="*/ 982435 w 14070516"/>
                <a:gd name="connsiteY316" fmla="*/ 5821637 h 9733350"/>
                <a:gd name="connsiteX317" fmla="*/ 1061470 w 14070516"/>
                <a:gd name="connsiteY317" fmla="*/ 5851119 h 9733350"/>
                <a:gd name="connsiteX318" fmla="*/ 1064304 w 14070516"/>
                <a:gd name="connsiteY318" fmla="*/ 5920856 h 9733350"/>
                <a:gd name="connsiteX319" fmla="*/ 1069295 w 14070516"/>
                <a:gd name="connsiteY319" fmla="*/ 6020074 h 9733350"/>
                <a:gd name="connsiteX320" fmla="*/ 1156607 w 14070516"/>
                <a:gd name="connsiteY320" fmla="*/ 6082894 h 9733350"/>
                <a:gd name="connsiteX321" fmla="*/ 1214890 w 14070516"/>
                <a:gd name="connsiteY321" fmla="*/ 6111356 h 9733350"/>
                <a:gd name="connsiteX322" fmla="*/ 1229178 w 14070516"/>
                <a:gd name="connsiteY322" fmla="*/ 6184494 h 9733350"/>
                <a:gd name="connsiteX323" fmla="*/ 1185635 w 14070516"/>
                <a:gd name="connsiteY323" fmla="*/ 6213523 h 9733350"/>
                <a:gd name="connsiteX324" fmla="*/ 1207520 w 14070516"/>
                <a:gd name="connsiteY324" fmla="*/ 6383612 h 9733350"/>
                <a:gd name="connsiteX325" fmla="*/ 1265123 w 14070516"/>
                <a:gd name="connsiteY325" fmla="*/ 6472398 h 9733350"/>
                <a:gd name="connsiteX326" fmla="*/ 1313203 w 14070516"/>
                <a:gd name="connsiteY326" fmla="*/ 6564247 h 9733350"/>
                <a:gd name="connsiteX327" fmla="*/ 1265350 w 14070516"/>
                <a:gd name="connsiteY327" fmla="*/ 6646343 h 9733350"/>
                <a:gd name="connsiteX328" fmla="*/ 1163977 w 14070516"/>
                <a:gd name="connsiteY328" fmla="*/ 6605862 h 9733350"/>
                <a:gd name="connsiteX329" fmla="*/ 1142092 w 14070516"/>
                <a:gd name="connsiteY329" fmla="*/ 6677980 h 9733350"/>
                <a:gd name="connsiteX330" fmla="*/ 1176790 w 14070516"/>
                <a:gd name="connsiteY330" fmla="*/ 6763818 h 9733350"/>
                <a:gd name="connsiteX331" fmla="*/ 1173729 w 14070516"/>
                <a:gd name="connsiteY331" fmla="*/ 6866438 h 9733350"/>
                <a:gd name="connsiteX332" fmla="*/ 1188697 w 14070516"/>
                <a:gd name="connsiteY332" fmla="*/ 6950463 h 9733350"/>
                <a:gd name="connsiteX333" fmla="*/ 1248909 w 14070516"/>
                <a:gd name="connsiteY333" fmla="*/ 7016798 h 9733350"/>
                <a:gd name="connsiteX334" fmla="*/ 1405503 w 14070516"/>
                <a:gd name="connsiteY334" fmla="*/ 7099348 h 9733350"/>
                <a:gd name="connsiteX335" fmla="*/ 1487827 w 14070516"/>
                <a:gd name="connsiteY335" fmla="*/ 7152416 h 9733350"/>
                <a:gd name="connsiteX336" fmla="*/ 1569470 w 14070516"/>
                <a:gd name="connsiteY336" fmla="*/ 7207864 h 9733350"/>
                <a:gd name="connsiteX337" fmla="*/ 1650092 w 14070516"/>
                <a:gd name="connsiteY337" fmla="*/ 7258551 h 9733350"/>
                <a:gd name="connsiteX338" fmla="*/ 1693635 w 14070516"/>
                <a:gd name="connsiteY338" fmla="*/ 7273066 h 9733350"/>
                <a:gd name="connsiteX339" fmla="*/ 1780721 w 14070516"/>
                <a:gd name="connsiteY339" fmla="*/ 7316608 h 9733350"/>
                <a:gd name="connsiteX340" fmla="*/ 1853292 w 14070516"/>
                <a:gd name="connsiteY340" fmla="*/ 7244037 h 9733350"/>
                <a:gd name="connsiteX341" fmla="*/ 1968726 w 14070516"/>
                <a:gd name="connsiteY341" fmla="*/ 7246645 h 9733350"/>
                <a:gd name="connsiteX342" fmla="*/ 1995827 w 14070516"/>
                <a:gd name="connsiteY342" fmla="*/ 7314681 h 9733350"/>
                <a:gd name="connsiteX343" fmla="*/ 2082914 w 14070516"/>
                <a:gd name="connsiteY343" fmla="*/ 7343710 h 9733350"/>
                <a:gd name="connsiteX344" fmla="*/ 2172607 w 14070516"/>
                <a:gd name="connsiteY344" fmla="*/ 7384644 h 9733350"/>
                <a:gd name="connsiteX345" fmla="*/ 2224540 w 14070516"/>
                <a:gd name="connsiteY345" fmla="*/ 7418662 h 9733350"/>
                <a:gd name="connsiteX346" fmla="*/ 2249714 w 14070516"/>
                <a:gd name="connsiteY346" fmla="*/ 7435785 h 9733350"/>
                <a:gd name="connsiteX347" fmla="*/ 2262301 w 14070516"/>
                <a:gd name="connsiteY347" fmla="*/ 7467421 h 9733350"/>
                <a:gd name="connsiteX348" fmla="*/ 2298359 w 14070516"/>
                <a:gd name="connsiteY348" fmla="*/ 7497243 h 9733350"/>
                <a:gd name="connsiteX349" fmla="*/ 2324893 w 14070516"/>
                <a:gd name="connsiteY349" fmla="*/ 7512892 h 9733350"/>
                <a:gd name="connsiteX350" fmla="*/ 2450986 w 14070516"/>
                <a:gd name="connsiteY350" fmla="*/ 7491687 h 9733350"/>
                <a:gd name="connsiteX351" fmla="*/ 2482623 w 14070516"/>
                <a:gd name="connsiteY351" fmla="*/ 7614037 h 9733350"/>
                <a:gd name="connsiteX352" fmla="*/ 2535464 w 14070516"/>
                <a:gd name="connsiteY352" fmla="*/ 7650437 h 9733350"/>
                <a:gd name="connsiteX353" fmla="*/ 2622549 w 14070516"/>
                <a:gd name="connsiteY353" fmla="*/ 7679466 h 9733350"/>
                <a:gd name="connsiteX354" fmla="*/ 2682760 w 14070516"/>
                <a:gd name="connsiteY354" fmla="*/ 7737069 h 9733350"/>
                <a:gd name="connsiteX355" fmla="*/ 2791278 w 14070516"/>
                <a:gd name="connsiteY355" fmla="*/ 7739905 h 9733350"/>
                <a:gd name="connsiteX356" fmla="*/ 2847408 w 14070516"/>
                <a:gd name="connsiteY356" fmla="*/ 7809868 h 9733350"/>
                <a:gd name="connsiteX357" fmla="*/ 2927349 w 14070516"/>
                <a:gd name="connsiteY357" fmla="*/ 7802950 h 9733350"/>
                <a:gd name="connsiteX358" fmla="*/ 3007065 w 14070516"/>
                <a:gd name="connsiteY358" fmla="*/ 7834133 h 9733350"/>
                <a:gd name="connsiteX359" fmla="*/ 3145064 w 14070516"/>
                <a:gd name="connsiteY359" fmla="*/ 7839123 h 9733350"/>
                <a:gd name="connsiteX360" fmla="*/ 3254035 w 14070516"/>
                <a:gd name="connsiteY360" fmla="*/ 7877223 h 9733350"/>
                <a:gd name="connsiteX361" fmla="*/ 3367314 w 14070516"/>
                <a:gd name="connsiteY361" fmla="*/ 7838669 h 9733350"/>
                <a:gd name="connsiteX362" fmla="*/ 3456780 w 14070516"/>
                <a:gd name="connsiteY362" fmla="*/ 7815311 h 9733350"/>
                <a:gd name="connsiteX363" fmla="*/ 3480820 w 14070516"/>
                <a:gd name="connsiteY363" fmla="*/ 7873367 h 9733350"/>
                <a:gd name="connsiteX364" fmla="*/ 3490571 w 14070516"/>
                <a:gd name="connsiteY364" fmla="*/ 7919292 h 9733350"/>
                <a:gd name="connsiteX365" fmla="*/ 3512229 w 14070516"/>
                <a:gd name="connsiteY365" fmla="*/ 7977348 h 9733350"/>
                <a:gd name="connsiteX366" fmla="*/ 3546247 w 14070516"/>
                <a:gd name="connsiteY366" fmla="*/ 8018283 h 9733350"/>
                <a:gd name="connsiteX367" fmla="*/ 3609521 w 14070516"/>
                <a:gd name="connsiteY367" fmla="*/ 8013294 h 9733350"/>
                <a:gd name="connsiteX368" fmla="*/ 3624035 w 14070516"/>
                <a:gd name="connsiteY368" fmla="*/ 7897180 h 9733350"/>
                <a:gd name="connsiteX369" fmla="*/ 3703977 w 14070516"/>
                <a:gd name="connsiteY369" fmla="*/ 7829825 h 9733350"/>
                <a:gd name="connsiteX370" fmla="*/ 3747973 w 14070516"/>
                <a:gd name="connsiteY370" fmla="*/ 7782426 h 9733350"/>
                <a:gd name="connsiteX371" fmla="*/ 3882004 w 14070516"/>
                <a:gd name="connsiteY371" fmla="*/ 7837422 h 9733350"/>
                <a:gd name="connsiteX372" fmla="*/ 4030435 w 14070516"/>
                <a:gd name="connsiteY372" fmla="*/ 7868151 h 9733350"/>
                <a:gd name="connsiteX373" fmla="*/ 4110377 w 14070516"/>
                <a:gd name="connsiteY373" fmla="*/ 7830051 h 9733350"/>
                <a:gd name="connsiteX374" fmla="*/ 4146323 w 14070516"/>
                <a:gd name="connsiteY374" fmla="*/ 7916683 h 9733350"/>
                <a:gd name="connsiteX375" fmla="*/ 4196555 w 14070516"/>
                <a:gd name="connsiteY375" fmla="*/ 7957845 h 9733350"/>
                <a:gd name="connsiteX376" fmla="*/ 4261757 w 14070516"/>
                <a:gd name="connsiteY376" fmla="*/ 8023500 h 9733350"/>
                <a:gd name="connsiteX377" fmla="*/ 4252685 w 14070516"/>
                <a:gd name="connsiteY377" fmla="*/ 8088474 h 9733350"/>
                <a:gd name="connsiteX378" fmla="*/ 4277178 w 14070516"/>
                <a:gd name="connsiteY378" fmla="*/ 8143923 h 9733350"/>
                <a:gd name="connsiteX379" fmla="*/ 4436835 w 14070516"/>
                <a:gd name="connsiteY379" fmla="*/ 8114894 h 9733350"/>
                <a:gd name="connsiteX380" fmla="*/ 4565310 w 14070516"/>
                <a:gd name="connsiteY380" fmla="*/ 8074186 h 9733350"/>
                <a:gd name="connsiteX381" fmla="*/ 4639128 w 14070516"/>
                <a:gd name="connsiteY381" fmla="*/ 8078268 h 9733350"/>
                <a:gd name="connsiteX382" fmla="*/ 4712607 w 14070516"/>
                <a:gd name="connsiteY382" fmla="*/ 8042323 h 9733350"/>
                <a:gd name="connsiteX383" fmla="*/ 4741635 w 14070516"/>
                <a:gd name="connsiteY383" fmla="*/ 7998780 h 9733350"/>
                <a:gd name="connsiteX384" fmla="*/ 4756149 w 14070516"/>
                <a:gd name="connsiteY384" fmla="*/ 7955237 h 9733350"/>
                <a:gd name="connsiteX385" fmla="*/ 4843235 w 14070516"/>
                <a:gd name="connsiteY385" fmla="*/ 7926208 h 9733350"/>
                <a:gd name="connsiteX386" fmla="*/ 4877480 w 14070516"/>
                <a:gd name="connsiteY386" fmla="*/ 7899788 h 9733350"/>
                <a:gd name="connsiteX387" fmla="*/ 4933609 w 14070516"/>
                <a:gd name="connsiteY387" fmla="*/ 7870760 h 9733350"/>
                <a:gd name="connsiteX388" fmla="*/ 4986224 w 14070516"/>
                <a:gd name="connsiteY388" fmla="*/ 7834360 h 9733350"/>
                <a:gd name="connsiteX389" fmla="*/ 5104492 w 14070516"/>
                <a:gd name="connsiteY389" fmla="*/ 7762242 h 9733350"/>
                <a:gd name="connsiteX390" fmla="*/ 5249635 w 14070516"/>
                <a:gd name="connsiteY390" fmla="*/ 7810094 h 9733350"/>
                <a:gd name="connsiteX391" fmla="*/ 5336721 w 14070516"/>
                <a:gd name="connsiteY391" fmla="*/ 7868151 h 9733350"/>
                <a:gd name="connsiteX392" fmla="*/ 5423807 w 14070516"/>
                <a:gd name="connsiteY392" fmla="*/ 7853637 h 9733350"/>
                <a:gd name="connsiteX393" fmla="*/ 5467349 w 14070516"/>
                <a:gd name="connsiteY393" fmla="*/ 7824608 h 9733350"/>
                <a:gd name="connsiteX394" fmla="*/ 5553754 w 14070516"/>
                <a:gd name="connsiteY394" fmla="*/ 7707700 h 9733350"/>
                <a:gd name="connsiteX395" fmla="*/ 5602741 w 14070516"/>
                <a:gd name="connsiteY395" fmla="*/ 7784127 h 9733350"/>
                <a:gd name="connsiteX396" fmla="*/ 5641521 w 14070516"/>
                <a:gd name="connsiteY396" fmla="*/ 7839123 h 9733350"/>
                <a:gd name="connsiteX397" fmla="*/ 5656035 w 14070516"/>
                <a:gd name="connsiteY397" fmla="*/ 7882666 h 9733350"/>
                <a:gd name="connsiteX398" fmla="*/ 5745276 w 14070516"/>
                <a:gd name="connsiteY398" fmla="*/ 7945712 h 9733350"/>
                <a:gd name="connsiteX399" fmla="*/ 5770222 w 14070516"/>
                <a:gd name="connsiteY399" fmla="*/ 7985400 h 9733350"/>
                <a:gd name="connsiteX400" fmla="*/ 5766480 w 14070516"/>
                <a:gd name="connsiteY400" fmla="*/ 8064435 h 9733350"/>
                <a:gd name="connsiteX401" fmla="*/ 5771016 w 14070516"/>
                <a:gd name="connsiteY401" fmla="*/ 8127026 h 9733350"/>
                <a:gd name="connsiteX402" fmla="*/ 5778386 w 14070516"/>
                <a:gd name="connsiteY402" fmla="*/ 8206742 h 9733350"/>
                <a:gd name="connsiteX403" fmla="*/ 5776458 w 14070516"/>
                <a:gd name="connsiteY403" fmla="*/ 8296210 h 9733350"/>
                <a:gd name="connsiteX404" fmla="*/ 5730989 w 14070516"/>
                <a:gd name="connsiteY404" fmla="*/ 8373317 h 9733350"/>
                <a:gd name="connsiteX405" fmla="*/ 5641521 w 14070516"/>
                <a:gd name="connsiteY405" fmla="*/ 8419694 h 9733350"/>
                <a:gd name="connsiteX406" fmla="*/ 5612492 w 14070516"/>
                <a:gd name="connsiteY406" fmla="*/ 8463237 h 9733350"/>
                <a:gd name="connsiteX407" fmla="*/ 5597978 w 14070516"/>
                <a:gd name="connsiteY407" fmla="*/ 8506780 h 9733350"/>
                <a:gd name="connsiteX408" fmla="*/ 5510892 w 14070516"/>
                <a:gd name="connsiteY408" fmla="*/ 8593866 h 9733350"/>
                <a:gd name="connsiteX409" fmla="*/ 5496378 w 14070516"/>
                <a:gd name="connsiteY409" fmla="*/ 8637408 h 9733350"/>
                <a:gd name="connsiteX410" fmla="*/ 5558744 w 14070516"/>
                <a:gd name="connsiteY410" fmla="*/ 8763501 h 9733350"/>
                <a:gd name="connsiteX411" fmla="*/ 5516109 w 14070516"/>
                <a:gd name="connsiteY411" fmla="*/ 8857277 h 9733350"/>
                <a:gd name="connsiteX412" fmla="*/ 5658303 w 14070516"/>
                <a:gd name="connsiteY412" fmla="*/ 8835506 h 9733350"/>
                <a:gd name="connsiteX413" fmla="*/ 5750491 w 14070516"/>
                <a:gd name="connsiteY413" fmla="*/ 8809426 h 9733350"/>
                <a:gd name="connsiteX414" fmla="*/ 5815692 w 14070516"/>
                <a:gd name="connsiteY414" fmla="*/ 8795591 h 9733350"/>
                <a:gd name="connsiteX415" fmla="*/ 5787798 w 14070516"/>
                <a:gd name="connsiteY415" fmla="*/ 8867482 h 9733350"/>
                <a:gd name="connsiteX416" fmla="*/ 5786890 w 14070516"/>
                <a:gd name="connsiteY416" fmla="*/ 8898666 h 9733350"/>
                <a:gd name="connsiteX417" fmla="*/ 5786664 w 14070516"/>
                <a:gd name="connsiteY417" fmla="*/ 8942208 h 9733350"/>
                <a:gd name="connsiteX418" fmla="*/ 5815692 w 14070516"/>
                <a:gd name="connsiteY418" fmla="*/ 9029294 h 9733350"/>
                <a:gd name="connsiteX419" fmla="*/ 5868760 w 14070516"/>
                <a:gd name="connsiteY419" fmla="*/ 9075899 h 9733350"/>
                <a:gd name="connsiteX420" fmla="*/ 5921828 w 14070516"/>
                <a:gd name="connsiteY420" fmla="*/ 9109463 h 9733350"/>
                <a:gd name="connsiteX421" fmla="*/ 5946321 w 14070516"/>
                <a:gd name="connsiteY421" fmla="*/ 9159923 h 9733350"/>
                <a:gd name="connsiteX422" fmla="*/ 5902778 w 14070516"/>
                <a:gd name="connsiteY422" fmla="*/ 9261523 h 9733350"/>
                <a:gd name="connsiteX423" fmla="*/ 6062435 w 14070516"/>
                <a:gd name="connsiteY423" fmla="*/ 9348608 h 9733350"/>
                <a:gd name="connsiteX424" fmla="*/ 6076949 w 14070516"/>
                <a:gd name="connsiteY424" fmla="*/ 9392151 h 9733350"/>
                <a:gd name="connsiteX425" fmla="*/ 6105978 w 14070516"/>
                <a:gd name="connsiteY425" fmla="*/ 9435694 h 9733350"/>
                <a:gd name="connsiteX426" fmla="*/ 6172653 w 14070516"/>
                <a:gd name="connsiteY426" fmla="*/ 9466537 h 9733350"/>
                <a:gd name="connsiteX427" fmla="*/ 6308384 w 14070516"/>
                <a:gd name="connsiteY427" fmla="*/ 9402243 h 9733350"/>
                <a:gd name="connsiteX428" fmla="*/ 6338207 w 14070516"/>
                <a:gd name="connsiteY428" fmla="*/ 9435694 h 9733350"/>
                <a:gd name="connsiteX429" fmla="*/ 6352721 w 14070516"/>
                <a:gd name="connsiteY429" fmla="*/ 9479237 h 9733350"/>
                <a:gd name="connsiteX430" fmla="*/ 6386739 w 14070516"/>
                <a:gd name="connsiteY430" fmla="*/ 9522326 h 9733350"/>
                <a:gd name="connsiteX431" fmla="*/ 6444569 w 14070516"/>
                <a:gd name="connsiteY431" fmla="*/ 9551355 h 9733350"/>
                <a:gd name="connsiteX432" fmla="*/ 6469061 w 14070516"/>
                <a:gd name="connsiteY432" fmla="*/ 9505885 h 9733350"/>
                <a:gd name="connsiteX433" fmla="*/ 6468835 w 14070516"/>
                <a:gd name="connsiteY433" fmla="*/ 9377637 h 9733350"/>
                <a:gd name="connsiteX434" fmla="*/ 6439807 w 14070516"/>
                <a:gd name="connsiteY434" fmla="*/ 9276037 h 9733350"/>
                <a:gd name="connsiteX435" fmla="*/ 6483349 w 14070516"/>
                <a:gd name="connsiteY435" fmla="*/ 9232494 h 9733350"/>
                <a:gd name="connsiteX436" fmla="*/ 6526892 w 14070516"/>
                <a:gd name="connsiteY436" fmla="*/ 9217980 h 9733350"/>
                <a:gd name="connsiteX437" fmla="*/ 6596516 w 14070516"/>
                <a:gd name="connsiteY437" fmla="*/ 9221268 h 9733350"/>
                <a:gd name="connsiteX438" fmla="*/ 6675097 w 14070516"/>
                <a:gd name="connsiteY438" fmla="*/ 9164118 h 9733350"/>
                <a:gd name="connsiteX439" fmla="*/ 6776243 w 14070516"/>
                <a:gd name="connsiteY439" fmla="*/ 9220135 h 9733350"/>
                <a:gd name="connsiteX440" fmla="*/ 6802664 w 14070516"/>
                <a:gd name="connsiteY440" fmla="*/ 9159923 h 9733350"/>
                <a:gd name="connsiteX441" fmla="*/ 6867638 w 14070516"/>
                <a:gd name="connsiteY441" fmla="*/ 9177045 h 9733350"/>
                <a:gd name="connsiteX442" fmla="*/ 6909027 w 14070516"/>
                <a:gd name="connsiteY442" fmla="*/ 9201311 h 9733350"/>
                <a:gd name="connsiteX443" fmla="*/ 6991349 w 14070516"/>
                <a:gd name="connsiteY443" fmla="*/ 9203466 h 9733350"/>
                <a:gd name="connsiteX444" fmla="*/ 7063921 w 14070516"/>
                <a:gd name="connsiteY444" fmla="*/ 9116380 h 9733350"/>
                <a:gd name="connsiteX445" fmla="*/ 7141028 w 14070516"/>
                <a:gd name="connsiteY445" fmla="*/ 9135204 h 9733350"/>
                <a:gd name="connsiteX446" fmla="*/ 7209064 w 14070516"/>
                <a:gd name="connsiteY446" fmla="*/ 9072837 h 9733350"/>
                <a:gd name="connsiteX447" fmla="*/ 7235939 w 14070516"/>
                <a:gd name="connsiteY447" fmla="*/ 9044036 h 9733350"/>
                <a:gd name="connsiteX448" fmla="*/ 7275172 w 14070516"/>
                <a:gd name="connsiteY448" fmla="*/ 9018862 h 9733350"/>
                <a:gd name="connsiteX449" fmla="*/ 7310436 w 14070516"/>
                <a:gd name="connsiteY449" fmla="*/ 9059004 h 9733350"/>
                <a:gd name="connsiteX450" fmla="*/ 7346609 w 14070516"/>
                <a:gd name="connsiteY450" fmla="*/ 9104927 h 9733350"/>
                <a:gd name="connsiteX451" fmla="*/ 7382328 w 14070516"/>
                <a:gd name="connsiteY451" fmla="*/ 9154593 h 9733350"/>
                <a:gd name="connsiteX452" fmla="*/ 7499349 w 14070516"/>
                <a:gd name="connsiteY452" fmla="*/ 9159923 h 9733350"/>
                <a:gd name="connsiteX453" fmla="*/ 7586435 w 14070516"/>
                <a:gd name="connsiteY453" fmla="*/ 9174437 h 9733350"/>
                <a:gd name="connsiteX454" fmla="*/ 7600949 w 14070516"/>
                <a:gd name="connsiteY454" fmla="*/ 9348608 h 9733350"/>
                <a:gd name="connsiteX455" fmla="*/ 7673521 w 14070516"/>
                <a:gd name="connsiteY455" fmla="*/ 9363123 h 9733350"/>
                <a:gd name="connsiteX456" fmla="*/ 7760607 w 14070516"/>
                <a:gd name="connsiteY456" fmla="*/ 9392151 h 9733350"/>
                <a:gd name="connsiteX457" fmla="*/ 7847692 w 14070516"/>
                <a:gd name="connsiteY457" fmla="*/ 9421180 h 9733350"/>
                <a:gd name="connsiteX458" fmla="*/ 7891235 w 14070516"/>
                <a:gd name="connsiteY458" fmla="*/ 9435694 h 9733350"/>
                <a:gd name="connsiteX459" fmla="*/ 7934778 w 14070516"/>
                <a:gd name="connsiteY459" fmla="*/ 9392151 h 9733350"/>
                <a:gd name="connsiteX460" fmla="*/ 7978321 w 14070516"/>
                <a:gd name="connsiteY460" fmla="*/ 9377637 h 9733350"/>
                <a:gd name="connsiteX461" fmla="*/ 8001453 w 14070516"/>
                <a:gd name="connsiteY461" fmla="*/ 9342712 h 9733350"/>
                <a:gd name="connsiteX462" fmla="*/ 8044315 w 14070516"/>
                <a:gd name="connsiteY462" fmla="*/ 9330806 h 9733350"/>
                <a:gd name="connsiteX463" fmla="*/ 8103847 w 14070516"/>
                <a:gd name="connsiteY463" fmla="*/ 9392719 h 9733350"/>
                <a:gd name="connsiteX464" fmla="*/ 8207942 w 14070516"/>
                <a:gd name="connsiteY464" fmla="*/ 9432632 h 9733350"/>
                <a:gd name="connsiteX465" fmla="*/ 8253866 w 14070516"/>
                <a:gd name="connsiteY465" fmla="*/ 9387956 h 9733350"/>
                <a:gd name="connsiteX466" fmla="*/ 8294347 w 14070516"/>
                <a:gd name="connsiteY466" fmla="*/ 9397141 h 9733350"/>
                <a:gd name="connsiteX467" fmla="*/ 8337890 w 14070516"/>
                <a:gd name="connsiteY467" fmla="*/ 9433540 h 9733350"/>
                <a:gd name="connsiteX468" fmla="*/ 8356259 w 14070516"/>
                <a:gd name="connsiteY468" fmla="*/ 9480825 h 9733350"/>
                <a:gd name="connsiteX469" fmla="*/ 8333808 w 14070516"/>
                <a:gd name="connsiteY469" fmla="*/ 9514956 h 9733350"/>
                <a:gd name="connsiteX470" fmla="*/ 8315778 w 14070516"/>
                <a:gd name="connsiteY470" fmla="*/ 9599887 h 9733350"/>
                <a:gd name="connsiteX471" fmla="*/ 8348095 w 14070516"/>
                <a:gd name="connsiteY471" fmla="*/ 9680736 h 9733350"/>
                <a:gd name="connsiteX472" fmla="*/ 8389257 w 14070516"/>
                <a:gd name="connsiteY472" fmla="*/ 9733350 h 9733350"/>
                <a:gd name="connsiteX473" fmla="*/ 8428264 w 14070516"/>
                <a:gd name="connsiteY473" fmla="*/ 9725980 h 9733350"/>
                <a:gd name="connsiteX474" fmla="*/ 8425202 w 14070516"/>
                <a:gd name="connsiteY474" fmla="*/ 9677901 h 9733350"/>
                <a:gd name="connsiteX475" fmla="*/ 8399235 w 14070516"/>
                <a:gd name="connsiteY475" fmla="*/ 9638894 h 9733350"/>
                <a:gd name="connsiteX476" fmla="*/ 8389937 w 14070516"/>
                <a:gd name="connsiteY476" fmla="*/ 9566776 h 9733350"/>
                <a:gd name="connsiteX477" fmla="*/ 8409214 w 14070516"/>
                <a:gd name="connsiteY477" fmla="*/ 9523007 h 9733350"/>
                <a:gd name="connsiteX478" fmla="*/ 8434841 w 14070516"/>
                <a:gd name="connsiteY478" fmla="*/ 9471300 h 9733350"/>
                <a:gd name="connsiteX479" fmla="*/ 8468178 w 14070516"/>
                <a:gd name="connsiteY479" fmla="*/ 9478443 h 9733350"/>
                <a:gd name="connsiteX480" fmla="*/ 8534853 w 14070516"/>
                <a:gd name="connsiteY480" fmla="*/ 9468918 h 9733350"/>
                <a:gd name="connsiteX481" fmla="*/ 8592684 w 14070516"/>
                <a:gd name="connsiteY481" fmla="*/ 9448508 h 9733350"/>
                <a:gd name="connsiteX482" fmla="*/ 8675007 w 14070516"/>
                <a:gd name="connsiteY482" fmla="*/ 9423788 h 9733350"/>
                <a:gd name="connsiteX483" fmla="*/ 8734991 w 14070516"/>
                <a:gd name="connsiteY483" fmla="*/ 9411200 h 9733350"/>
                <a:gd name="connsiteX484" fmla="*/ 8730116 w 14070516"/>
                <a:gd name="connsiteY484" fmla="*/ 9371287 h 9733350"/>
                <a:gd name="connsiteX485" fmla="*/ 8753928 w 14070516"/>
                <a:gd name="connsiteY485" fmla="*/ 9352237 h 9733350"/>
                <a:gd name="connsiteX486" fmla="*/ 8782503 w 14070516"/>
                <a:gd name="connsiteY486" fmla="*/ 9354618 h 9733350"/>
                <a:gd name="connsiteX487" fmla="*/ 8849178 w 14070516"/>
                <a:gd name="connsiteY487" fmla="*/ 9377637 h 9733350"/>
                <a:gd name="connsiteX488" fmla="*/ 8894876 w 14070516"/>
                <a:gd name="connsiteY488" fmla="*/ 9307900 h 9733350"/>
                <a:gd name="connsiteX489" fmla="*/ 8942047 w 14070516"/>
                <a:gd name="connsiteY489" fmla="*/ 9309375 h 9733350"/>
                <a:gd name="connsiteX490" fmla="*/ 8980147 w 14070516"/>
                <a:gd name="connsiteY490" fmla="*/ 9352237 h 9733350"/>
                <a:gd name="connsiteX491" fmla="*/ 9023009 w 14070516"/>
                <a:gd name="connsiteY491" fmla="*/ 9316518 h 9733350"/>
                <a:gd name="connsiteX492" fmla="*/ 9064511 w 14070516"/>
                <a:gd name="connsiteY492" fmla="*/ 9259595 h 9733350"/>
                <a:gd name="connsiteX493" fmla="*/ 9124723 w 14070516"/>
                <a:gd name="connsiteY493" fmla="*/ 9273429 h 9733350"/>
                <a:gd name="connsiteX494" fmla="*/ 9163503 w 14070516"/>
                <a:gd name="connsiteY494" fmla="*/ 9233175 h 9733350"/>
                <a:gd name="connsiteX495" fmla="*/ 9168266 w 14070516"/>
                <a:gd name="connsiteY495" fmla="*/ 9181581 h 9733350"/>
                <a:gd name="connsiteX496" fmla="*/ 9199222 w 14070516"/>
                <a:gd name="connsiteY496" fmla="*/ 9128400 h 9733350"/>
                <a:gd name="connsiteX497" fmla="*/ 9242084 w 14070516"/>
                <a:gd name="connsiteY497" fmla="*/ 9152212 h 9733350"/>
                <a:gd name="connsiteX498" fmla="*/ 9285174 w 14070516"/>
                <a:gd name="connsiteY498" fmla="*/ 9192013 h 9733350"/>
                <a:gd name="connsiteX499" fmla="*/ 9344478 w 14070516"/>
                <a:gd name="connsiteY499" fmla="*/ 9154593 h 9733350"/>
                <a:gd name="connsiteX500" fmla="*/ 9438367 w 14070516"/>
                <a:gd name="connsiteY500" fmla="*/ 9127266 h 9733350"/>
                <a:gd name="connsiteX501" fmla="*/ 9496878 w 14070516"/>
                <a:gd name="connsiteY501" fmla="*/ 9126018 h 9733350"/>
                <a:gd name="connsiteX502" fmla="*/ 9557316 w 14070516"/>
                <a:gd name="connsiteY502" fmla="*/ 9100844 h 9733350"/>
                <a:gd name="connsiteX503" fmla="*/ 9613446 w 14070516"/>
                <a:gd name="connsiteY503" fmla="*/ 9121369 h 9733350"/>
                <a:gd name="connsiteX504" fmla="*/ 9691007 w 14070516"/>
                <a:gd name="connsiteY504" fmla="*/ 9101866 h 9733350"/>
                <a:gd name="connsiteX505" fmla="*/ 9792153 w 14070516"/>
                <a:gd name="connsiteY505" fmla="*/ 9090300 h 9733350"/>
                <a:gd name="connsiteX506" fmla="*/ 9854973 w 14070516"/>
                <a:gd name="connsiteY506" fmla="*/ 9046189 h 9733350"/>
                <a:gd name="connsiteX507" fmla="*/ 9842159 w 14070516"/>
                <a:gd name="connsiteY507" fmla="*/ 9004575 h 9733350"/>
                <a:gd name="connsiteX508" fmla="*/ 9858034 w 14070516"/>
                <a:gd name="connsiteY508" fmla="*/ 8976906 h 9733350"/>
                <a:gd name="connsiteX509" fmla="*/ 9911216 w 14070516"/>
                <a:gd name="connsiteY509" fmla="*/ 8976000 h 9733350"/>
                <a:gd name="connsiteX510" fmla="*/ 9932534 w 14070516"/>
                <a:gd name="connsiteY510" fmla="*/ 8926673 h 9733350"/>
                <a:gd name="connsiteX511" fmla="*/ 9981519 w 14070516"/>
                <a:gd name="connsiteY511" fmla="*/ 8899345 h 9733350"/>
                <a:gd name="connsiteX512" fmla="*/ 10063162 w 14070516"/>
                <a:gd name="connsiteY512" fmla="*/ 8846279 h 9733350"/>
                <a:gd name="connsiteX513" fmla="*/ 10140723 w 14070516"/>
                <a:gd name="connsiteY513" fmla="*/ 8797973 h 9733350"/>
                <a:gd name="connsiteX514" fmla="*/ 10169524 w 14070516"/>
                <a:gd name="connsiteY514" fmla="*/ 8763955 h 9733350"/>
                <a:gd name="connsiteX515" fmla="*/ 10138795 w 14070516"/>
                <a:gd name="connsiteY515" fmla="*/ 8714969 h 9733350"/>
                <a:gd name="connsiteX516" fmla="*/ 10178256 w 14070516"/>
                <a:gd name="connsiteY516" fmla="*/ 8678797 h 9733350"/>
                <a:gd name="connsiteX517" fmla="*/ 10238467 w 14070516"/>
                <a:gd name="connsiteY517" fmla="*/ 8659520 h 9733350"/>
                <a:gd name="connsiteX518" fmla="*/ 10291535 w 14070516"/>
                <a:gd name="connsiteY518" fmla="*/ 8637862 h 9733350"/>
                <a:gd name="connsiteX519" fmla="*/ 10332470 w 14070516"/>
                <a:gd name="connsiteY519" fmla="*/ 8606225 h 9733350"/>
                <a:gd name="connsiteX520" fmla="*/ 10389847 w 14070516"/>
                <a:gd name="connsiteY520" fmla="*/ 8528325 h 9733350"/>
                <a:gd name="connsiteX521" fmla="*/ 10402207 w 14070516"/>
                <a:gd name="connsiteY521" fmla="*/ 8521294 h 9733350"/>
                <a:gd name="connsiteX522" fmla="*/ 10436905 w 14070516"/>
                <a:gd name="connsiteY522" fmla="*/ 8475597 h 9733350"/>
                <a:gd name="connsiteX523" fmla="*/ 10475232 w 14070516"/>
                <a:gd name="connsiteY523" fmla="*/ 8439198 h 9733350"/>
                <a:gd name="connsiteX524" fmla="*/ 10518321 w 14070516"/>
                <a:gd name="connsiteY524" fmla="*/ 8390666 h 9733350"/>
                <a:gd name="connsiteX525" fmla="*/ 10533516 w 14070516"/>
                <a:gd name="connsiteY525" fmla="*/ 8303580 h 9733350"/>
                <a:gd name="connsiteX526" fmla="*/ 10538052 w 14070516"/>
                <a:gd name="connsiteY526" fmla="*/ 8243142 h 9733350"/>
                <a:gd name="connsiteX527" fmla="*/ 10520816 w 14070516"/>
                <a:gd name="connsiteY527" fmla="*/ 8166375 h 9733350"/>
                <a:gd name="connsiteX528" fmla="*/ 10561864 w 14070516"/>
                <a:gd name="connsiteY528" fmla="*/ 8112966 h 9733350"/>
                <a:gd name="connsiteX529" fmla="*/ 10605407 w 14070516"/>
                <a:gd name="connsiteY529" fmla="*/ 8114894 h 9733350"/>
                <a:gd name="connsiteX530" fmla="*/ 10666072 w 14070516"/>
                <a:gd name="connsiteY530" fmla="*/ 8097999 h 9733350"/>
                <a:gd name="connsiteX531" fmla="*/ 10693627 w 14070516"/>
                <a:gd name="connsiteY531" fmla="*/ 8020892 h 9733350"/>
                <a:gd name="connsiteX532" fmla="*/ 10735128 w 14070516"/>
                <a:gd name="connsiteY532" fmla="*/ 7990162 h 9733350"/>
                <a:gd name="connsiteX533" fmla="*/ 10813823 w 14070516"/>
                <a:gd name="connsiteY533" fmla="*/ 7890263 h 9733350"/>
                <a:gd name="connsiteX534" fmla="*/ 10845233 w 14070516"/>
                <a:gd name="connsiteY534" fmla="*/ 7800569 h 9733350"/>
                <a:gd name="connsiteX535" fmla="*/ 10886394 w 14070516"/>
                <a:gd name="connsiteY535" fmla="*/ 7740811 h 9733350"/>
                <a:gd name="connsiteX536" fmla="*/ 10942297 w 14070516"/>
                <a:gd name="connsiteY536" fmla="*/ 7725843 h 9733350"/>
                <a:gd name="connsiteX537" fmla="*/ 10997292 w 14070516"/>
                <a:gd name="connsiteY537" fmla="*/ 7723008 h 9733350"/>
                <a:gd name="connsiteX538" fmla="*/ 10990829 w 14070516"/>
                <a:gd name="connsiteY538" fmla="*/ 7701351 h 9733350"/>
                <a:gd name="connsiteX539" fmla="*/ 10982778 w 14070516"/>
                <a:gd name="connsiteY539" fmla="*/ 7648055 h 9733350"/>
                <a:gd name="connsiteX540" fmla="*/ 10989695 w 14070516"/>
                <a:gd name="connsiteY540" fmla="*/ 7599750 h 9733350"/>
                <a:gd name="connsiteX541" fmla="*/ 10956584 w 14070516"/>
                <a:gd name="connsiteY541" fmla="*/ 7502913 h 9733350"/>
                <a:gd name="connsiteX542" fmla="*/ 10954430 w 14070516"/>
                <a:gd name="connsiteY542" fmla="*/ 7449844 h 9733350"/>
                <a:gd name="connsiteX543" fmla="*/ 11002735 w 14070516"/>
                <a:gd name="connsiteY543" fmla="*/ 7397004 h 9733350"/>
                <a:gd name="connsiteX544" fmla="*/ 11063741 w 14070516"/>
                <a:gd name="connsiteY544" fmla="*/ 7368656 h 9733350"/>
                <a:gd name="connsiteX545" fmla="*/ 11055349 w 14070516"/>
                <a:gd name="connsiteY545" fmla="*/ 7331123 h 9733350"/>
                <a:gd name="connsiteX546" fmla="*/ 11013734 w 14070516"/>
                <a:gd name="connsiteY546" fmla="*/ 7302321 h 9733350"/>
                <a:gd name="connsiteX547" fmla="*/ 10951368 w 14070516"/>
                <a:gd name="connsiteY547" fmla="*/ 7234966 h 9733350"/>
                <a:gd name="connsiteX548" fmla="*/ 10890703 w 14070516"/>
                <a:gd name="connsiteY548" fmla="*/ 7265694 h 9733350"/>
                <a:gd name="connsiteX549" fmla="*/ 10820966 w 14070516"/>
                <a:gd name="connsiteY549" fmla="*/ 7258324 h 9733350"/>
                <a:gd name="connsiteX550" fmla="*/ 10823121 w 14070516"/>
                <a:gd name="connsiteY550" fmla="*/ 7200494 h 9733350"/>
                <a:gd name="connsiteX551" fmla="*/ 10869045 w 14070516"/>
                <a:gd name="connsiteY551" fmla="*/ 7128376 h 9733350"/>
                <a:gd name="connsiteX552" fmla="*/ 10916103 w 14070516"/>
                <a:gd name="connsiteY552" fmla="*/ 7111481 h 9733350"/>
                <a:gd name="connsiteX553" fmla="*/ 10956130 w 14070516"/>
                <a:gd name="connsiteY553" fmla="*/ 7082680 h 9733350"/>
                <a:gd name="connsiteX554" fmla="*/ 11012486 w 14070516"/>
                <a:gd name="connsiteY554" fmla="*/ 7070092 h 9733350"/>
                <a:gd name="connsiteX555" fmla="*/ 11072244 w 14070516"/>
                <a:gd name="connsiteY555" fmla="*/ 7050362 h 9733350"/>
                <a:gd name="connsiteX556" fmla="*/ 10968491 w 14070516"/>
                <a:gd name="connsiteY556" fmla="*/ 6949443 h 9733350"/>
                <a:gd name="connsiteX557" fmla="*/ 10942070 w 14070516"/>
                <a:gd name="connsiteY557" fmla="*/ 6874942 h 9733350"/>
                <a:gd name="connsiteX558" fmla="*/ 11036527 w 14070516"/>
                <a:gd name="connsiteY558" fmla="*/ 6881406 h 9733350"/>
                <a:gd name="connsiteX559" fmla="*/ 11084378 w 14070516"/>
                <a:gd name="connsiteY559" fmla="*/ 6852151 h 9733350"/>
                <a:gd name="connsiteX560" fmla="*/ 11026321 w 14070516"/>
                <a:gd name="connsiteY560" fmla="*/ 6783889 h 9733350"/>
                <a:gd name="connsiteX561" fmla="*/ 10953749 w 14070516"/>
                <a:gd name="connsiteY561" fmla="*/ 6736037 h 9733350"/>
                <a:gd name="connsiteX562" fmla="*/ 10948307 w 14070516"/>
                <a:gd name="connsiteY562" fmla="*/ 6688185 h 9733350"/>
                <a:gd name="connsiteX563" fmla="*/ 10895692 w 14070516"/>
                <a:gd name="connsiteY563" fmla="*/ 6663466 h 9733350"/>
                <a:gd name="connsiteX564" fmla="*/ 10852603 w 14070516"/>
                <a:gd name="connsiteY564" fmla="*/ 6628994 h 9733350"/>
                <a:gd name="connsiteX565" fmla="*/ 10842851 w 14070516"/>
                <a:gd name="connsiteY565" fmla="*/ 6552113 h 9733350"/>
                <a:gd name="connsiteX566" fmla="*/ 10832646 w 14070516"/>
                <a:gd name="connsiteY566" fmla="*/ 6489521 h 9733350"/>
                <a:gd name="connsiteX567" fmla="*/ 10779578 w 14070516"/>
                <a:gd name="connsiteY567" fmla="*/ 6363201 h 9733350"/>
                <a:gd name="connsiteX568" fmla="*/ 10750549 w 14070516"/>
                <a:gd name="connsiteY568" fmla="*/ 6242551 h 9733350"/>
                <a:gd name="connsiteX569" fmla="*/ 10707007 w 14070516"/>
                <a:gd name="connsiteY569" fmla="*/ 6213523 h 9733350"/>
                <a:gd name="connsiteX570" fmla="*/ 10658021 w 14070516"/>
                <a:gd name="connsiteY570" fmla="*/ 6151156 h 9733350"/>
                <a:gd name="connsiteX571" fmla="*/ 10547349 w 14070516"/>
                <a:gd name="connsiteY571" fmla="*/ 6068154 h 9733350"/>
                <a:gd name="connsiteX572" fmla="*/ 10465027 w 14070516"/>
                <a:gd name="connsiteY572" fmla="*/ 6001024 h 9733350"/>
                <a:gd name="connsiteX573" fmla="*/ 10480221 w 14070516"/>
                <a:gd name="connsiteY573" fmla="*/ 5880828 h 9733350"/>
                <a:gd name="connsiteX574" fmla="*/ 10547803 w 14070516"/>
                <a:gd name="connsiteY574" fmla="*/ 5817555 h 9733350"/>
                <a:gd name="connsiteX575" fmla="*/ 10634435 w 14070516"/>
                <a:gd name="connsiteY575" fmla="*/ 5720037 h 9733350"/>
                <a:gd name="connsiteX576" fmla="*/ 10668453 w 14070516"/>
                <a:gd name="connsiteY576" fmla="*/ 5632725 h 9733350"/>
                <a:gd name="connsiteX577" fmla="*/ 10711996 w 14070516"/>
                <a:gd name="connsiteY577" fmla="*/ 5600068 h 9733350"/>
                <a:gd name="connsiteX578" fmla="*/ 10789103 w 14070516"/>
                <a:gd name="connsiteY578" fmla="*/ 5622519 h 9733350"/>
                <a:gd name="connsiteX579" fmla="*/ 10799989 w 14070516"/>
                <a:gd name="connsiteY579" fmla="*/ 5555390 h 9733350"/>
                <a:gd name="connsiteX580" fmla="*/ 10853057 w 14070516"/>
                <a:gd name="connsiteY580" fmla="*/ 5497787 h 9733350"/>
                <a:gd name="connsiteX581" fmla="*/ 10929936 w 14070516"/>
                <a:gd name="connsiteY581" fmla="*/ 5463769 h 9733350"/>
                <a:gd name="connsiteX582" fmla="*/ 10997292 w 14070516"/>
                <a:gd name="connsiteY582" fmla="*/ 5458780 h 9733350"/>
                <a:gd name="connsiteX583" fmla="*/ 11027909 w 14070516"/>
                <a:gd name="connsiteY583" fmla="*/ 5429978 h 9733350"/>
                <a:gd name="connsiteX584" fmla="*/ 11090501 w 14070516"/>
                <a:gd name="connsiteY584" fmla="*/ 5391198 h 9733350"/>
                <a:gd name="connsiteX585" fmla="*/ 11200492 w 14070516"/>
                <a:gd name="connsiteY585" fmla="*/ 5357180 h 9733350"/>
                <a:gd name="connsiteX586" fmla="*/ 11244035 w 14070516"/>
                <a:gd name="connsiteY586" fmla="*/ 5328151 h 9733350"/>
                <a:gd name="connsiteX587" fmla="*/ 11200492 w 14070516"/>
                <a:gd name="connsiteY587" fmla="*/ 5299123 h 9733350"/>
                <a:gd name="connsiteX588" fmla="*/ 10910207 w 14070516"/>
                <a:gd name="connsiteY588" fmla="*/ 5255580 h 9733350"/>
                <a:gd name="connsiteX589" fmla="*/ 10866664 w 14070516"/>
                <a:gd name="connsiteY589" fmla="*/ 5212037 h 9733350"/>
                <a:gd name="connsiteX590" fmla="*/ 10721521 w 14070516"/>
                <a:gd name="connsiteY590" fmla="*/ 5270094 h 9733350"/>
                <a:gd name="connsiteX591" fmla="*/ 10663464 w 14070516"/>
                <a:gd name="connsiteY591" fmla="*/ 5299123 h 9733350"/>
                <a:gd name="connsiteX592" fmla="*/ 10576378 w 14070516"/>
                <a:gd name="connsiteY592" fmla="*/ 5385529 h 9733350"/>
                <a:gd name="connsiteX593" fmla="*/ 10479087 w 14070516"/>
                <a:gd name="connsiteY593" fmla="*/ 5356726 h 9733350"/>
                <a:gd name="connsiteX594" fmla="*/ 10407422 w 14070516"/>
                <a:gd name="connsiteY594" fmla="*/ 5312956 h 9733350"/>
                <a:gd name="connsiteX595" fmla="*/ 10387692 w 14070516"/>
                <a:gd name="connsiteY595" fmla="*/ 5241066 h 9733350"/>
                <a:gd name="connsiteX596" fmla="*/ 10402207 w 14070516"/>
                <a:gd name="connsiteY596" fmla="*/ 5183008 h 9733350"/>
                <a:gd name="connsiteX597" fmla="*/ 10431235 w 14070516"/>
                <a:gd name="connsiteY597" fmla="*/ 5139466 h 9733350"/>
                <a:gd name="connsiteX598" fmla="*/ 10387692 w 14070516"/>
                <a:gd name="connsiteY598" fmla="*/ 5110437 h 9733350"/>
                <a:gd name="connsiteX599" fmla="*/ 10329635 w 14070516"/>
                <a:gd name="connsiteY599" fmla="*/ 5095923 h 9733350"/>
                <a:gd name="connsiteX600" fmla="*/ 10242549 w 14070516"/>
                <a:gd name="connsiteY600" fmla="*/ 5066894 h 9733350"/>
                <a:gd name="connsiteX601" fmla="*/ 10199007 w 14070516"/>
                <a:gd name="connsiteY601" fmla="*/ 5052380 h 9733350"/>
                <a:gd name="connsiteX602" fmla="*/ 10112602 w 14070516"/>
                <a:gd name="connsiteY602" fmla="*/ 5023351 h 9733350"/>
                <a:gd name="connsiteX603" fmla="*/ 10083346 w 14070516"/>
                <a:gd name="connsiteY603" fmla="*/ 4916988 h 9733350"/>
                <a:gd name="connsiteX604" fmla="*/ 10088789 w 14070516"/>
                <a:gd name="connsiteY604" fmla="*/ 4863921 h 9733350"/>
                <a:gd name="connsiteX605" fmla="*/ 10141403 w 14070516"/>
                <a:gd name="connsiteY605" fmla="*/ 4753704 h 9733350"/>
                <a:gd name="connsiteX606" fmla="*/ 10227809 w 14070516"/>
                <a:gd name="connsiteY606" fmla="*/ 4748487 h 9733350"/>
                <a:gd name="connsiteX607" fmla="*/ 10301060 w 14070516"/>
                <a:gd name="connsiteY607" fmla="*/ 4786813 h 9733350"/>
                <a:gd name="connsiteX608" fmla="*/ 10350727 w 14070516"/>
                <a:gd name="connsiteY608" fmla="*/ 4757785 h 9733350"/>
                <a:gd name="connsiteX609" fmla="*/ 10404021 w 14070516"/>
                <a:gd name="connsiteY609" fmla="*/ 4748033 h 9733350"/>
                <a:gd name="connsiteX610" fmla="*/ 10461851 w 14070516"/>
                <a:gd name="connsiteY610" fmla="*/ 4694286 h 9733350"/>
                <a:gd name="connsiteX611" fmla="*/ 10486117 w 14070516"/>
                <a:gd name="connsiteY611" fmla="*/ 4602437 h 9733350"/>
                <a:gd name="connsiteX612" fmla="*/ 10530341 w 14070516"/>
                <a:gd name="connsiteY612" fmla="*/ 4527825 h 9733350"/>
                <a:gd name="connsiteX613" fmla="*/ 10634435 w 14070516"/>
                <a:gd name="connsiteY613" fmla="*/ 4515351 h 9733350"/>
                <a:gd name="connsiteX614" fmla="*/ 10677978 w 14070516"/>
                <a:gd name="connsiteY614" fmla="*/ 4486323 h 9733350"/>
                <a:gd name="connsiteX615" fmla="*/ 10750549 w 14070516"/>
                <a:gd name="connsiteY615" fmla="*/ 4399237 h 9733350"/>
                <a:gd name="connsiteX616" fmla="*/ 10794092 w 14070516"/>
                <a:gd name="connsiteY616" fmla="*/ 4355694 h 9733350"/>
                <a:gd name="connsiteX617" fmla="*/ 10814503 w 14070516"/>
                <a:gd name="connsiteY617" fmla="*/ 4297637 h 9733350"/>
                <a:gd name="connsiteX618" fmla="*/ 10887528 w 14070516"/>
                <a:gd name="connsiteY618" fmla="*/ 4246837 h 9733350"/>
                <a:gd name="connsiteX619" fmla="*/ 11016116 w 14070516"/>
                <a:gd name="connsiteY619" fmla="*/ 4227787 h 9733350"/>
                <a:gd name="connsiteX620" fmla="*/ 11142209 w 14070516"/>
                <a:gd name="connsiteY620" fmla="*/ 4303306 h 9733350"/>
                <a:gd name="connsiteX621" fmla="*/ 11165794 w 14070516"/>
                <a:gd name="connsiteY621" fmla="*/ 4428493 h 9733350"/>
                <a:gd name="connsiteX622" fmla="*/ 11117489 w 14070516"/>
                <a:gd name="connsiteY622" fmla="*/ 4500837 h 9733350"/>
                <a:gd name="connsiteX623" fmla="*/ 11087553 w 14070516"/>
                <a:gd name="connsiteY623" fmla="*/ 4546875 h 9733350"/>
                <a:gd name="connsiteX624" fmla="*/ 11088687 w 14070516"/>
                <a:gd name="connsiteY624" fmla="*/ 4572955 h 9733350"/>
                <a:gd name="connsiteX625" fmla="*/ 11026321 w 14070516"/>
                <a:gd name="connsiteY625" fmla="*/ 4587923 h 9733350"/>
                <a:gd name="connsiteX626" fmla="*/ 11011807 w 14070516"/>
                <a:gd name="connsiteY626" fmla="*/ 4645980 h 9733350"/>
                <a:gd name="connsiteX627" fmla="*/ 11098892 w 14070516"/>
                <a:gd name="connsiteY627" fmla="*/ 4660494 h 9733350"/>
                <a:gd name="connsiteX628" fmla="*/ 11055349 w 14070516"/>
                <a:gd name="connsiteY628" fmla="*/ 4704037 h 9733350"/>
                <a:gd name="connsiteX629" fmla="*/ 11040835 w 14070516"/>
                <a:gd name="connsiteY629" fmla="*/ 4747580 h 9733350"/>
                <a:gd name="connsiteX630" fmla="*/ 11055349 w 14070516"/>
                <a:gd name="connsiteY630" fmla="*/ 4776608 h 9733350"/>
                <a:gd name="connsiteX631" fmla="*/ 11098892 w 14070516"/>
                <a:gd name="connsiteY631" fmla="*/ 4733066 h 9733350"/>
                <a:gd name="connsiteX632" fmla="*/ 11229521 w 14070516"/>
                <a:gd name="connsiteY632" fmla="*/ 4645980 h 9733350"/>
                <a:gd name="connsiteX633" fmla="*/ 11287578 w 14070516"/>
                <a:gd name="connsiteY633" fmla="*/ 4631466 h 9733350"/>
                <a:gd name="connsiteX634" fmla="*/ 11374664 w 14070516"/>
                <a:gd name="connsiteY634" fmla="*/ 4587923 h 9733350"/>
                <a:gd name="connsiteX635" fmla="*/ 11461749 w 14070516"/>
                <a:gd name="connsiteY635" fmla="*/ 4544380 h 9733350"/>
                <a:gd name="connsiteX636" fmla="*/ 11577864 w 14070516"/>
                <a:gd name="connsiteY636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74435 w 14070516"/>
                <a:gd name="connsiteY24" fmla="*/ 3673523 h 9733350"/>
                <a:gd name="connsiteX25" fmla="*/ 13203464 w 14070516"/>
                <a:gd name="connsiteY25" fmla="*/ 3615466 h 9733350"/>
                <a:gd name="connsiteX26" fmla="*/ 13188949 w 14070516"/>
                <a:gd name="connsiteY26" fmla="*/ 3528380 h 9733350"/>
                <a:gd name="connsiteX27" fmla="*/ 13159921 w 14070516"/>
                <a:gd name="connsiteY27" fmla="*/ 3383237 h 9733350"/>
                <a:gd name="connsiteX28" fmla="*/ 13145407 w 14070516"/>
                <a:gd name="connsiteY28" fmla="*/ 3151008 h 9733350"/>
                <a:gd name="connsiteX29" fmla="*/ 13145407 w 14070516"/>
                <a:gd name="connsiteY29" fmla="*/ 3049408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595577 w 14070516"/>
                <a:gd name="connsiteY32" fmla="*/ 2961869 h 9733350"/>
                <a:gd name="connsiteX33" fmla="*/ 13657715 w 14070516"/>
                <a:gd name="connsiteY33" fmla="*/ 2901657 h 9733350"/>
                <a:gd name="connsiteX34" fmla="*/ 13670076 w 14070516"/>
                <a:gd name="connsiteY34" fmla="*/ 2811737 h 9733350"/>
                <a:gd name="connsiteX35" fmla="*/ 13682435 w 14070516"/>
                <a:gd name="connsiteY35" fmla="*/ 2730094 h 9733350"/>
                <a:gd name="connsiteX36" fmla="*/ 13764078 w 14070516"/>
                <a:gd name="connsiteY36" fmla="*/ 2668976 h 9733350"/>
                <a:gd name="connsiteX37" fmla="*/ 13813064 w 14070516"/>
                <a:gd name="connsiteY37" fmla="*/ 2599466 h 9733350"/>
                <a:gd name="connsiteX38" fmla="*/ 13842092 w 14070516"/>
                <a:gd name="connsiteY38" fmla="*/ 2512380 h 9733350"/>
                <a:gd name="connsiteX39" fmla="*/ 13856607 w 14070516"/>
                <a:gd name="connsiteY39" fmla="*/ 2468837 h 9733350"/>
                <a:gd name="connsiteX40" fmla="*/ 13871121 w 14070516"/>
                <a:gd name="connsiteY40" fmla="*/ 2207580 h 9733350"/>
                <a:gd name="connsiteX41" fmla="*/ 13914664 w 14070516"/>
                <a:gd name="connsiteY41" fmla="*/ 2164037 h 9733350"/>
                <a:gd name="connsiteX42" fmla="*/ 13972721 w 14070516"/>
                <a:gd name="connsiteY42" fmla="*/ 2149523 h 9733350"/>
                <a:gd name="connsiteX43" fmla="*/ 14011501 w 14070516"/>
                <a:gd name="connsiteY43" fmla="*/ 2108814 h 9733350"/>
                <a:gd name="connsiteX44" fmla="*/ 14016264 w 14070516"/>
                <a:gd name="connsiteY44" fmla="*/ 2004380 h 9733350"/>
                <a:gd name="connsiteX45" fmla="*/ 14004584 w 14070516"/>
                <a:gd name="connsiteY45" fmla="*/ 1894161 h 9733350"/>
                <a:gd name="connsiteX46" fmla="*/ 14068424 w 14070516"/>
                <a:gd name="connsiteY46" fmla="*/ 1831116 h 9733350"/>
                <a:gd name="connsiteX47" fmla="*/ 13914664 w 14070516"/>
                <a:gd name="connsiteY47" fmla="*/ 1859237 h 9733350"/>
                <a:gd name="connsiteX48" fmla="*/ 13740492 w 14070516"/>
                <a:gd name="connsiteY48" fmla="*/ 1873751 h 9733350"/>
                <a:gd name="connsiteX49" fmla="*/ 13696949 w 14070516"/>
                <a:gd name="connsiteY49" fmla="*/ 1888266 h 9733350"/>
                <a:gd name="connsiteX50" fmla="*/ 13667921 w 14070516"/>
                <a:gd name="connsiteY50" fmla="*/ 1931808 h 9733350"/>
                <a:gd name="connsiteX51" fmla="*/ 13624378 w 14070516"/>
                <a:gd name="connsiteY51" fmla="*/ 1975351 h 9733350"/>
                <a:gd name="connsiteX52" fmla="*/ 13580835 w 14070516"/>
                <a:gd name="connsiteY52" fmla="*/ 2004380 h 9733350"/>
                <a:gd name="connsiteX53" fmla="*/ 13493749 w 14070516"/>
                <a:gd name="connsiteY53" fmla="*/ 2033408 h 9733350"/>
                <a:gd name="connsiteX54" fmla="*/ 13450207 w 14070516"/>
                <a:gd name="connsiteY54" fmla="*/ 2062437 h 9733350"/>
                <a:gd name="connsiteX55" fmla="*/ 13159921 w 14070516"/>
                <a:gd name="connsiteY55" fmla="*/ 2033408 h 9733350"/>
                <a:gd name="connsiteX56" fmla="*/ 13145407 w 14070516"/>
                <a:gd name="connsiteY56" fmla="*/ 1989866 h 9733350"/>
                <a:gd name="connsiteX57" fmla="*/ 13116378 w 14070516"/>
                <a:gd name="connsiteY57" fmla="*/ 1946323 h 9733350"/>
                <a:gd name="connsiteX58" fmla="*/ 13159921 w 14070516"/>
                <a:gd name="connsiteY58" fmla="*/ 1757637 h 9733350"/>
                <a:gd name="connsiteX59" fmla="*/ 13145407 w 14070516"/>
                <a:gd name="connsiteY59" fmla="*/ 1685066 h 9733350"/>
                <a:gd name="connsiteX60" fmla="*/ 13087349 w 14070516"/>
                <a:gd name="connsiteY60" fmla="*/ 1670551 h 9733350"/>
                <a:gd name="connsiteX61" fmla="*/ 12964091 w 14070516"/>
                <a:gd name="connsiteY61" fmla="*/ 1686993 h 9733350"/>
                <a:gd name="connsiteX62" fmla="*/ 12900817 w 14070516"/>
                <a:gd name="connsiteY62" fmla="*/ 1590610 h 9733350"/>
                <a:gd name="connsiteX63" fmla="*/ 12878707 w 14070516"/>
                <a:gd name="connsiteY63" fmla="*/ 1530398 h 9733350"/>
                <a:gd name="connsiteX64" fmla="*/ 12825639 w 14070516"/>
                <a:gd name="connsiteY64" fmla="*/ 1482545 h 9733350"/>
                <a:gd name="connsiteX65" fmla="*/ 12770190 w 14070516"/>
                <a:gd name="connsiteY65" fmla="*/ 1472568 h 9733350"/>
                <a:gd name="connsiteX66" fmla="*/ 12661220 w 14070516"/>
                <a:gd name="connsiteY66" fmla="*/ 1465197 h 9733350"/>
                <a:gd name="connsiteX67" fmla="*/ 12579349 w 14070516"/>
                <a:gd name="connsiteY67" fmla="*/ 1452837 h 9733350"/>
                <a:gd name="connsiteX68" fmla="*/ 12492264 w 14070516"/>
                <a:gd name="connsiteY68" fmla="*/ 1423808 h 9733350"/>
                <a:gd name="connsiteX69" fmla="*/ 12422073 w 14070516"/>
                <a:gd name="connsiteY69" fmla="*/ 1414737 h 9733350"/>
                <a:gd name="connsiteX70" fmla="*/ 12376149 w 14070516"/>
                <a:gd name="connsiteY70" fmla="*/ 1343526 h 9733350"/>
                <a:gd name="connsiteX71" fmla="*/ 12373315 w 14070516"/>
                <a:gd name="connsiteY71" fmla="*/ 1213011 h 9733350"/>
                <a:gd name="connsiteX72" fmla="*/ 12346667 w 14070516"/>
                <a:gd name="connsiteY72" fmla="*/ 1114700 h 9733350"/>
                <a:gd name="connsiteX73" fmla="*/ 12274549 w 14070516"/>
                <a:gd name="connsiteY73" fmla="*/ 1017408 h 9733350"/>
                <a:gd name="connsiteX74" fmla="*/ 12259582 w 14070516"/>
                <a:gd name="connsiteY74" fmla="*/ 973866 h 9733350"/>
                <a:gd name="connsiteX75" fmla="*/ 12221029 w 14070516"/>
                <a:gd name="connsiteY75" fmla="*/ 867842 h 9733350"/>
                <a:gd name="connsiteX76" fmla="*/ 12201978 w 14070516"/>
                <a:gd name="connsiteY76" fmla="*/ 785180 h 9733350"/>
                <a:gd name="connsiteX77" fmla="*/ 12187464 w 14070516"/>
                <a:gd name="connsiteY77" fmla="*/ 727123 h 9733350"/>
                <a:gd name="connsiteX78" fmla="*/ 12156280 w 14070516"/>
                <a:gd name="connsiteY78" fmla="*/ 622914 h 9733350"/>
                <a:gd name="connsiteX79" fmla="*/ 12157982 w 14070516"/>
                <a:gd name="connsiteY79" fmla="*/ 516551 h 9733350"/>
                <a:gd name="connsiteX80" fmla="*/ 12131561 w 14070516"/>
                <a:gd name="connsiteY80" fmla="*/ 461104 h 9733350"/>
                <a:gd name="connsiteX81" fmla="*/ 12085864 w 14070516"/>
                <a:gd name="connsiteY81" fmla="*/ 422323 h 9733350"/>
                <a:gd name="connsiteX82" fmla="*/ 12028260 w 14070516"/>
                <a:gd name="connsiteY82" fmla="*/ 330020 h 9733350"/>
                <a:gd name="connsiteX83" fmla="*/ 12047198 w 14070516"/>
                <a:gd name="connsiteY83" fmla="*/ 272530 h 9733350"/>
                <a:gd name="connsiteX84" fmla="*/ 12013292 w 14070516"/>
                <a:gd name="connsiteY84" fmla="*/ 219123 h 9733350"/>
                <a:gd name="connsiteX85" fmla="*/ 11926207 w 14070516"/>
                <a:gd name="connsiteY85" fmla="*/ 175580 h 9733350"/>
                <a:gd name="connsiteX86" fmla="*/ 11847173 w 14070516"/>
                <a:gd name="connsiteY86" fmla="*/ 122511 h 9733350"/>
                <a:gd name="connsiteX87" fmla="*/ 11746592 w 14070516"/>
                <a:gd name="connsiteY87" fmla="*/ 155850 h 9733350"/>
                <a:gd name="connsiteX88" fmla="*/ 11664949 w 14070516"/>
                <a:gd name="connsiteY88" fmla="*/ 117523 h 9733350"/>
                <a:gd name="connsiteX89" fmla="*/ 11621407 w 14070516"/>
                <a:gd name="connsiteY89" fmla="*/ 88494 h 9733350"/>
                <a:gd name="connsiteX90" fmla="*/ 11529104 w 14070516"/>
                <a:gd name="connsiteY90" fmla="*/ 47560 h 9733350"/>
                <a:gd name="connsiteX91" fmla="*/ 11451544 w 14070516"/>
                <a:gd name="connsiteY91" fmla="*/ 9005 h 9733350"/>
                <a:gd name="connsiteX92" fmla="*/ 11374664 w 14070516"/>
                <a:gd name="connsiteY92" fmla="*/ 1408 h 9733350"/>
                <a:gd name="connsiteX93" fmla="*/ 11040835 w 14070516"/>
                <a:gd name="connsiteY93" fmla="*/ 30437 h 9733350"/>
                <a:gd name="connsiteX94" fmla="*/ 10997292 w 14070516"/>
                <a:gd name="connsiteY94" fmla="*/ 59466 h 9733350"/>
                <a:gd name="connsiteX95" fmla="*/ 10909980 w 14070516"/>
                <a:gd name="connsiteY95" fmla="*/ 55156 h 9733350"/>
                <a:gd name="connsiteX96" fmla="*/ 10842624 w 14070516"/>
                <a:gd name="connsiteY96" fmla="*/ 74660 h 9733350"/>
                <a:gd name="connsiteX97" fmla="*/ 10750549 w 14070516"/>
                <a:gd name="connsiteY97" fmla="*/ 161066 h 9733350"/>
                <a:gd name="connsiteX98" fmla="*/ 10680360 w 14070516"/>
                <a:gd name="connsiteY98" fmla="*/ 255862 h 9733350"/>
                <a:gd name="connsiteX99" fmla="*/ 10677978 w 14070516"/>
                <a:gd name="connsiteY99" fmla="*/ 335237 h 9733350"/>
                <a:gd name="connsiteX100" fmla="*/ 10765064 w 14070516"/>
                <a:gd name="connsiteY100" fmla="*/ 349751 h 9733350"/>
                <a:gd name="connsiteX101" fmla="*/ 10808607 w 14070516"/>
                <a:gd name="connsiteY101" fmla="*/ 364266 h 9733350"/>
                <a:gd name="connsiteX102" fmla="*/ 10823121 w 14070516"/>
                <a:gd name="connsiteY102" fmla="*/ 422323 h 9733350"/>
                <a:gd name="connsiteX103" fmla="*/ 10837635 w 14070516"/>
                <a:gd name="connsiteY103" fmla="*/ 465866 h 9733350"/>
                <a:gd name="connsiteX104" fmla="*/ 10823121 w 14070516"/>
                <a:gd name="connsiteY104" fmla="*/ 509408 h 9733350"/>
                <a:gd name="connsiteX105" fmla="*/ 10721521 w 14070516"/>
                <a:gd name="connsiteY105" fmla="*/ 567466 h 9733350"/>
                <a:gd name="connsiteX106" fmla="*/ 10677978 w 14070516"/>
                <a:gd name="connsiteY106" fmla="*/ 654551 h 9733350"/>
                <a:gd name="connsiteX107" fmla="*/ 10634435 w 14070516"/>
                <a:gd name="connsiteY107" fmla="*/ 683580 h 9733350"/>
                <a:gd name="connsiteX108" fmla="*/ 10590892 w 14070516"/>
                <a:gd name="connsiteY108" fmla="*/ 814208 h 9733350"/>
                <a:gd name="connsiteX109" fmla="*/ 10576378 w 14070516"/>
                <a:gd name="connsiteY109" fmla="*/ 857751 h 9733350"/>
                <a:gd name="connsiteX110" fmla="*/ 10532835 w 14070516"/>
                <a:gd name="connsiteY110" fmla="*/ 901294 h 9733350"/>
                <a:gd name="connsiteX111" fmla="*/ 10518321 w 14070516"/>
                <a:gd name="connsiteY111" fmla="*/ 944837 h 9733350"/>
                <a:gd name="connsiteX112" fmla="*/ 10489292 w 14070516"/>
                <a:gd name="connsiteY112" fmla="*/ 988380 h 9733350"/>
                <a:gd name="connsiteX113" fmla="*/ 10474778 w 14070516"/>
                <a:gd name="connsiteY113" fmla="*/ 1089980 h 9733350"/>
                <a:gd name="connsiteX114" fmla="*/ 10460264 w 14070516"/>
                <a:gd name="connsiteY114" fmla="*/ 1249637 h 9733350"/>
                <a:gd name="connsiteX115" fmla="*/ 10416721 w 14070516"/>
                <a:gd name="connsiteY115" fmla="*/ 1264151 h 9733350"/>
                <a:gd name="connsiteX116" fmla="*/ 10373178 w 14070516"/>
                <a:gd name="connsiteY116" fmla="*/ 1293180 h 9733350"/>
                <a:gd name="connsiteX117" fmla="*/ 10315121 w 14070516"/>
                <a:gd name="connsiteY117" fmla="*/ 1307694 h 9733350"/>
                <a:gd name="connsiteX118" fmla="*/ 10286092 w 14070516"/>
                <a:gd name="connsiteY118" fmla="*/ 1351237 h 9733350"/>
                <a:gd name="connsiteX119" fmla="*/ 10199007 w 14070516"/>
                <a:gd name="connsiteY119" fmla="*/ 1409294 h 9733350"/>
                <a:gd name="connsiteX120" fmla="*/ 10155464 w 14070516"/>
                <a:gd name="connsiteY120" fmla="*/ 1438323 h 9733350"/>
                <a:gd name="connsiteX121" fmla="*/ 10082892 w 14070516"/>
                <a:gd name="connsiteY121" fmla="*/ 1423808 h 9733350"/>
                <a:gd name="connsiteX122" fmla="*/ 10046720 w 14070516"/>
                <a:gd name="connsiteY122" fmla="*/ 1392172 h 9733350"/>
                <a:gd name="connsiteX123" fmla="*/ 9991271 w 14070516"/>
                <a:gd name="connsiteY123" fmla="*/ 1363143 h 9733350"/>
                <a:gd name="connsiteX124" fmla="*/ 9889897 w 14070516"/>
                <a:gd name="connsiteY124" fmla="*/ 1338877 h 9733350"/>
                <a:gd name="connsiteX125" fmla="*/ 9809956 w 14070516"/>
                <a:gd name="connsiteY125" fmla="*/ 1554891 h 9733350"/>
                <a:gd name="connsiteX126" fmla="*/ 9775258 w 14070516"/>
                <a:gd name="connsiteY126" fmla="*/ 1636761 h 9733350"/>
                <a:gd name="connsiteX127" fmla="*/ 9750765 w 14070516"/>
                <a:gd name="connsiteY127" fmla="*/ 1687219 h 9733350"/>
                <a:gd name="connsiteX128" fmla="*/ 9720717 w 14070516"/>
                <a:gd name="connsiteY128" fmla="*/ 1770337 h 9733350"/>
                <a:gd name="connsiteX129" fmla="*/ 9664586 w 14070516"/>
                <a:gd name="connsiteY129" fmla="*/ 1888493 h 9733350"/>
                <a:gd name="connsiteX130" fmla="*/ 9614354 w 14070516"/>
                <a:gd name="connsiteY130" fmla="*/ 1934416 h 9733350"/>
                <a:gd name="connsiteX131" fmla="*/ 9657442 w 14070516"/>
                <a:gd name="connsiteY131" fmla="*/ 1989866 h 9733350"/>
                <a:gd name="connsiteX132" fmla="*/ 9727860 w 14070516"/>
                <a:gd name="connsiteY132" fmla="*/ 2077518 h 9733350"/>
                <a:gd name="connsiteX133" fmla="*/ 9887063 w 14070516"/>
                <a:gd name="connsiteY133" fmla="*/ 2036017 h 9733350"/>
                <a:gd name="connsiteX134" fmla="*/ 9952264 w 14070516"/>
                <a:gd name="connsiteY134" fmla="*/ 2062437 h 9733350"/>
                <a:gd name="connsiteX135" fmla="*/ 10010321 w 14070516"/>
                <a:gd name="connsiteY135" fmla="*/ 2091466 h 9733350"/>
                <a:gd name="connsiteX136" fmla="*/ 10053864 w 14070516"/>
                <a:gd name="connsiteY136" fmla="*/ 2105980 h 9733350"/>
                <a:gd name="connsiteX137" fmla="*/ 10068378 w 14070516"/>
                <a:gd name="connsiteY137" fmla="*/ 2062437 h 9733350"/>
                <a:gd name="connsiteX138" fmla="*/ 10156485 w 14070516"/>
                <a:gd name="connsiteY138" fmla="*/ 1996556 h 9733350"/>
                <a:gd name="connsiteX139" fmla="*/ 10285865 w 14070516"/>
                <a:gd name="connsiteY139" fmla="*/ 2002452 h 9733350"/>
                <a:gd name="connsiteX140" fmla="*/ 10387692 w 14070516"/>
                <a:gd name="connsiteY140" fmla="*/ 2062437 h 9733350"/>
                <a:gd name="connsiteX141" fmla="*/ 10416721 w 14070516"/>
                <a:gd name="connsiteY141" fmla="*/ 2105980 h 9733350"/>
                <a:gd name="connsiteX142" fmla="*/ 10476933 w 14070516"/>
                <a:gd name="connsiteY142" fmla="*/ 2169253 h 9733350"/>
                <a:gd name="connsiteX143" fmla="*/ 10566399 w 14070516"/>
                <a:gd name="connsiteY143" fmla="*/ 2256566 h 9733350"/>
                <a:gd name="connsiteX144" fmla="*/ 10590892 w 14070516"/>
                <a:gd name="connsiteY144" fmla="*/ 2323694 h 9733350"/>
                <a:gd name="connsiteX145" fmla="*/ 10576378 w 14070516"/>
                <a:gd name="connsiteY145" fmla="*/ 2425294 h 9733350"/>
                <a:gd name="connsiteX146" fmla="*/ 10489292 w 14070516"/>
                <a:gd name="connsiteY146" fmla="*/ 2410780 h 9733350"/>
                <a:gd name="connsiteX147" fmla="*/ 10366035 w 14070516"/>
                <a:gd name="connsiteY147" fmla="*/ 2379937 h 9733350"/>
                <a:gd name="connsiteX148" fmla="*/ 10081191 w 14070516"/>
                <a:gd name="connsiteY148" fmla="*/ 2432438 h 9733350"/>
                <a:gd name="connsiteX149" fmla="*/ 10049554 w 14070516"/>
                <a:gd name="connsiteY149" fmla="*/ 2514762 h 9733350"/>
                <a:gd name="connsiteX150" fmla="*/ 9954417 w 14070516"/>
                <a:gd name="connsiteY150" fmla="*/ 2536873 h 9733350"/>
                <a:gd name="connsiteX151" fmla="*/ 9875498 w 14070516"/>
                <a:gd name="connsiteY151" fmla="*/ 2525193 h 9733350"/>
                <a:gd name="connsiteX152" fmla="*/ 9823336 w 14070516"/>
                <a:gd name="connsiteY152" fmla="*/ 2604001 h 9733350"/>
                <a:gd name="connsiteX153" fmla="*/ 9749064 w 14070516"/>
                <a:gd name="connsiteY153" fmla="*/ 2701066 h 9733350"/>
                <a:gd name="connsiteX154" fmla="*/ 9647464 w 14070516"/>
                <a:gd name="connsiteY154" fmla="*/ 2802666 h 9733350"/>
                <a:gd name="connsiteX155" fmla="*/ 9415235 w 14070516"/>
                <a:gd name="connsiteY155" fmla="*/ 2817180 h 9733350"/>
                <a:gd name="connsiteX156" fmla="*/ 9371692 w 14070516"/>
                <a:gd name="connsiteY156" fmla="*/ 2846208 h 9733350"/>
                <a:gd name="connsiteX157" fmla="*/ 9313635 w 14070516"/>
                <a:gd name="connsiteY157" fmla="*/ 2918780 h 9733350"/>
                <a:gd name="connsiteX158" fmla="*/ 9284607 w 14070516"/>
                <a:gd name="connsiteY158" fmla="*/ 2962323 h 9733350"/>
                <a:gd name="connsiteX159" fmla="*/ 9197521 w 14070516"/>
                <a:gd name="connsiteY159" fmla="*/ 3020380 h 9733350"/>
                <a:gd name="connsiteX160" fmla="*/ 9095921 w 14070516"/>
                <a:gd name="connsiteY160" fmla="*/ 3005866 h 9733350"/>
                <a:gd name="connsiteX161" fmla="*/ 9052378 w 14070516"/>
                <a:gd name="connsiteY161" fmla="*/ 2976837 h 9733350"/>
                <a:gd name="connsiteX162" fmla="*/ 8950778 w 14070516"/>
                <a:gd name="connsiteY162" fmla="*/ 2947808 h 9733350"/>
                <a:gd name="connsiteX163" fmla="*/ 8863692 w 14070516"/>
                <a:gd name="connsiteY163" fmla="*/ 2918780 h 9733350"/>
                <a:gd name="connsiteX164" fmla="*/ 8820149 w 14070516"/>
                <a:gd name="connsiteY164" fmla="*/ 2933294 h 9733350"/>
                <a:gd name="connsiteX165" fmla="*/ 8762092 w 14070516"/>
                <a:gd name="connsiteY165" fmla="*/ 3063923 h 9733350"/>
                <a:gd name="connsiteX166" fmla="*/ 8747578 w 14070516"/>
                <a:gd name="connsiteY166" fmla="*/ 3107466 h 9733350"/>
                <a:gd name="connsiteX167" fmla="*/ 8733064 w 14070516"/>
                <a:gd name="connsiteY167" fmla="*/ 3151008 h 9733350"/>
                <a:gd name="connsiteX168" fmla="*/ 8776607 w 14070516"/>
                <a:gd name="connsiteY168" fmla="*/ 3354208 h 9733350"/>
                <a:gd name="connsiteX169" fmla="*/ 8791121 w 14070516"/>
                <a:gd name="connsiteY169" fmla="*/ 3397751 h 9733350"/>
                <a:gd name="connsiteX170" fmla="*/ 8689521 w 14070516"/>
                <a:gd name="connsiteY170" fmla="*/ 3455808 h 9733350"/>
                <a:gd name="connsiteX171" fmla="*/ 8602435 w 14070516"/>
                <a:gd name="connsiteY171" fmla="*/ 3499351 h 9733350"/>
                <a:gd name="connsiteX172" fmla="*/ 8566035 w 14070516"/>
                <a:gd name="connsiteY172" fmla="*/ 3547430 h 9733350"/>
                <a:gd name="connsiteX173" fmla="*/ 8500835 w 14070516"/>
                <a:gd name="connsiteY173" fmla="*/ 3615466 h 9733350"/>
                <a:gd name="connsiteX174" fmla="*/ 8428490 w 14070516"/>
                <a:gd name="connsiteY174" fmla="*/ 3647782 h 9733350"/>
                <a:gd name="connsiteX175" fmla="*/ 8375423 w 14070516"/>
                <a:gd name="connsiteY175" fmla="*/ 3681347 h 9733350"/>
                <a:gd name="connsiteX176" fmla="*/ 8261010 w 14070516"/>
                <a:gd name="connsiteY176" fmla="*/ 3782493 h 9733350"/>
                <a:gd name="connsiteX177" fmla="*/ 8137751 w 14070516"/>
                <a:gd name="connsiteY177" fmla="*/ 3779205 h 9733350"/>
                <a:gd name="connsiteX178" fmla="*/ 7977641 w 14070516"/>
                <a:gd name="connsiteY178" fmla="*/ 3767526 h 9733350"/>
                <a:gd name="connsiteX179" fmla="*/ 7876721 w 14070516"/>
                <a:gd name="connsiteY179" fmla="*/ 3760608 h 9733350"/>
                <a:gd name="connsiteX180" fmla="*/ 7760607 w 14070516"/>
                <a:gd name="connsiteY180" fmla="*/ 3756073 h 9733350"/>
                <a:gd name="connsiteX181" fmla="*/ 7695632 w 14070516"/>
                <a:gd name="connsiteY181" fmla="*/ 3782720 h 9733350"/>
                <a:gd name="connsiteX182" fmla="*/ 7649709 w 14070516"/>
                <a:gd name="connsiteY182" fmla="*/ 3809141 h 9733350"/>
                <a:gd name="connsiteX183" fmla="*/ 7601403 w 14070516"/>
                <a:gd name="connsiteY183" fmla="*/ 3831025 h 9733350"/>
                <a:gd name="connsiteX184" fmla="*/ 7499349 w 14070516"/>
                <a:gd name="connsiteY184" fmla="*/ 3876723 h 9733350"/>
                <a:gd name="connsiteX185" fmla="*/ 7455807 w 14070516"/>
                <a:gd name="connsiteY185" fmla="*/ 3905751 h 9733350"/>
                <a:gd name="connsiteX186" fmla="*/ 7426778 w 14070516"/>
                <a:gd name="connsiteY186" fmla="*/ 3949294 h 9733350"/>
                <a:gd name="connsiteX187" fmla="*/ 7339692 w 14070516"/>
                <a:gd name="connsiteY187" fmla="*/ 3978323 h 9733350"/>
                <a:gd name="connsiteX188" fmla="*/ 7209064 w 14070516"/>
                <a:gd name="connsiteY188" fmla="*/ 4007351 h 9733350"/>
                <a:gd name="connsiteX189" fmla="*/ 7123678 w 14070516"/>
                <a:gd name="connsiteY189" fmla="*/ 3922874 h 9733350"/>
                <a:gd name="connsiteX190" fmla="*/ 7020378 w 14070516"/>
                <a:gd name="connsiteY190" fmla="*/ 3920266 h 9733350"/>
                <a:gd name="connsiteX191" fmla="*/ 6915604 w 14070516"/>
                <a:gd name="connsiteY191" fmla="*/ 3937275 h 9733350"/>
                <a:gd name="connsiteX192" fmla="*/ 6788149 w 14070516"/>
                <a:gd name="connsiteY192" fmla="*/ 3900536 h 9733350"/>
                <a:gd name="connsiteX193" fmla="*/ 6676571 w 14070516"/>
                <a:gd name="connsiteY193" fmla="*/ 3856312 h 9733350"/>
                <a:gd name="connsiteX194" fmla="*/ 6584722 w 14070516"/>
                <a:gd name="connsiteY194" fmla="*/ 3817758 h 9733350"/>
                <a:gd name="connsiteX195" fmla="*/ 6526892 w 14070516"/>
                <a:gd name="connsiteY195" fmla="*/ 3793719 h 9733350"/>
                <a:gd name="connsiteX196" fmla="*/ 6466680 w 14070516"/>
                <a:gd name="connsiteY196" fmla="*/ 3776824 h 9733350"/>
                <a:gd name="connsiteX197" fmla="*/ 6265635 w 14070516"/>
                <a:gd name="connsiteY197" fmla="*/ 3688037 h 9733350"/>
                <a:gd name="connsiteX198" fmla="*/ 6207578 w 14070516"/>
                <a:gd name="connsiteY198" fmla="*/ 3673523 h 9733350"/>
                <a:gd name="connsiteX199" fmla="*/ 5960835 w 14070516"/>
                <a:gd name="connsiteY199" fmla="*/ 3659008 h 9733350"/>
                <a:gd name="connsiteX200" fmla="*/ 5627007 w 14070516"/>
                <a:gd name="connsiteY200" fmla="*/ 3659008 h 9733350"/>
                <a:gd name="connsiteX201" fmla="*/ 5568949 w 14070516"/>
                <a:gd name="connsiteY201" fmla="*/ 3673523 h 9733350"/>
                <a:gd name="connsiteX202" fmla="*/ 5481864 w 14070516"/>
                <a:gd name="connsiteY202" fmla="*/ 3688037 h 9733350"/>
                <a:gd name="connsiteX203" fmla="*/ 5293178 w 14070516"/>
                <a:gd name="connsiteY203" fmla="*/ 3673523 h 9733350"/>
                <a:gd name="connsiteX204" fmla="*/ 5206092 w 14070516"/>
                <a:gd name="connsiteY204" fmla="*/ 3615466 h 9733350"/>
                <a:gd name="connsiteX205" fmla="*/ 5191578 w 14070516"/>
                <a:gd name="connsiteY205" fmla="*/ 3571923 h 9733350"/>
                <a:gd name="connsiteX206" fmla="*/ 5104492 w 14070516"/>
                <a:gd name="connsiteY206" fmla="*/ 3484837 h 9733350"/>
                <a:gd name="connsiteX207" fmla="*/ 5070701 w 14070516"/>
                <a:gd name="connsiteY207" fmla="*/ 3387773 h 9733350"/>
                <a:gd name="connsiteX208" fmla="*/ 5022623 w 14070516"/>
                <a:gd name="connsiteY208" fmla="*/ 3276648 h 9733350"/>
                <a:gd name="connsiteX209" fmla="*/ 5031921 w 14070516"/>
                <a:gd name="connsiteY209" fmla="*/ 3209066 h 9733350"/>
                <a:gd name="connsiteX210" fmla="*/ 4959349 w 14070516"/>
                <a:gd name="connsiteY210" fmla="*/ 3194551 h 9733350"/>
                <a:gd name="connsiteX211" fmla="*/ 4879408 w 14070516"/>
                <a:gd name="connsiteY211" fmla="*/ 3190016 h 9733350"/>
                <a:gd name="connsiteX212" fmla="*/ 4785178 w 14070516"/>
                <a:gd name="connsiteY212" fmla="*/ 3136494 h 9733350"/>
                <a:gd name="connsiteX213" fmla="*/ 4727121 w 14070516"/>
                <a:gd name="connsiteY213" fmla="*/ 3049408 h 9733350"/>
                <a:gd name="connsiteX214" fmla="*/ 4683578 w 14070516"/>
                <a:gd name="connsiteY214" fmla="*/ 3034894 h 9733350"/>
                <a:gd name="connsiteX215" fmla="*/ 4640035 w 14070516"/>
                <a:gd name="connsiteY215" fmla="*/ 3005866 h 9733350"/>
                <a:gd name="connsiteX216" fmla="*/ 4494892 w 14070516"/>
                <a:gd name="connsiteY216" fmla="*/ 2976837 h 9733350"/>
                <a:gd name="connsiteX217" fmla="*/ 4318113 w 14070516"/>
                <a:gd name="connsiteY217" fmla="*/ 2926151 h 9733350"/>
                <a:gd name="connsiteX218" fmla="*/ 4132035 w 14070516"/>
                <a:gd name="connsiteY218" fmla="*/ 2889751 h 9733350"/>
                <a:gd name="connsiteX219" fmla="*/ 4056856 w 14070516"/>
                <a:gd name="connsiteY219" fmla="*/ 2896442 h 9733350"/>
                <a:gd name="connsiteX220" fmla="*/ 3975213 w 14070516"/>
                <a:gd name="connsiteY220" fmla="*/ 2860269 h 9733350"/>
                <a:gd name="connsiteX221" fmla="*/ 3950948 w 14070516"/>
                <a:gd name="connsiteY221" fmla="*/ 2772843 h 9733350"/>
                <a:gd name="connsiteX222" fmla="*/ 4034292 w 14070516"/>
                <a:gd name="connsiteY222" fmla="*/ 2615681 h 9733350"/>
                <a:gd name="connsiteX223" fmla="*/ 4030435 w 14070516"/>
                <a:gd name="connsiteY223" fmla="*/ 2483351 h 9733350"/>
                <a:gd name="connsiteX224" fmla="*/ 3996871 w 14070516"/>
                <a:gd name="connsiteY224" fmla="*/ 2323467 h 9733350"/>
                <a:gd name="connsiteX225" fmla="*/ 3936433 w 14070516"/>
                <a:gd name="connsiteY225" fmla="*/ 2216651 h 9733350"/>
                <a:gd name="connsiteX226" fmla="*/ 3914321 w 14070516"/>
                <a:gd name="connsiteY226" fmla="*/ 2135008 h 9733350"/>
                <a:gd name="connsiteX227" fmla="*/ 3783466 w 14070516"/>
                <a:gd name="connsiteY227" fmla="*/ 1994628 h 9733350"/>
                <a:gd name="connsiteX228" fmla="*/ 3712823 w 14070516"/>
                <a:gd name="connsiteY228" fmla="*/ 1946549 h 9733350"/>
                <a:gd name="connsiteX229" fmla="*/ 3606913 w 14070516"/>
                <a:gd name="connsiteY229" fmla="*/ 1963445 h 9733350"/>
                <a:gd name="connsiteX230" fmla="*/ 3493407 w 14070516"/>
                <a:gd name="connsiteY230" fmla="*/ 1946323 h 9733350"/>
                <a:gd name="connsiteX231" fmla="*/ 3464378 w 14070516"/>
                <a:gd name="connsiteY231" fmla="*/ 1902780 h 9733350"/>
                <a:gd name="connsiteX232" fmla="*/ 3406321 w 14070516"/>
                <a:gd name="connsiteY232" fmla="*/ 1844723 h 9733350"/>
                <a:gd name="connsiteX233" fmla="*/ 3322524 w 14070516"/>
                <a:gd name="connsiteY233" fmla="*/ 1751741 h 9733350"/>
                <a:gd name="connsiteX234" fmla="*/ 3297577 w 14070516"/>
                <a:gd name="connsiteY234" fmla="*/ 1636080 h 9733350"/>
                <a:gd name="connsiteX235" fmla="*/ 3261178 w 14070516"/>
                <a:gd name="connsiteY235" fmla="*/ 1583466 h 9733350"/>
                <a:gd name="connsiteX236" fmla="*/ 3133158 w 14070516"/>
                <a:gd name="connsiteY236" fmla="*/ 1564642 h 9733350"/>
                <a:gd name="connsiteX237" fmla="*/ 3066255 w 14070516"/>
                <a:gd name="connsiteY237" fmla="*/ 1612949 h 9733350"/>
                <a:gd name="connsiteX238" fmla="*/ 3031557 w 14070516"/>
                <a:gd name="connsiteY238" fmla="*/ 1709558 h 9733350"/>
                <a:gd name="connsiteX239" fmla="*/ 3014435 w 14070516"/>
                <a:gd name="connsiteY239" fmla="*/ 1772151 h 9733350"/>
                <a:gd name="connsiteX240" fmla="*/ 2949235 w 14070516"/>
                <a:gd name="connsiteY240" fmla="*/ 1803335 h 9733350"/>
                <a:gd name="connsiteX241" fmla="*/ 2829379 w 14070516"/>
                <a:gd name="connsiteY241" fmla="*/ 1815581 h 9733350"/>
                <a:gd name="connsiteX242" fmla="*/ 2804998 w 14070516"/>
                <a:gd name="connsiteY242" fmla="*/ 1837580 h 9733350"/>
                <a:gd name="connsiteX243" fmla="*/ 2772682 w 14070516"/>
                <a:gd name="connsiteY243" fmla="*/ 1873751 h 9733350"/>
                <a:gd name="connsiteX244" fmla="*/ 2757942 w 14070516"/>
                <a:gd name="connsiteY244" fmla="*/ 1994174 h 9733350"/>
                <a:gd name="connsiteX245" fmla="*/ 2772001 w 14070516"/>
                <a:gd name="connsiteY245" fmla="*/ 2135236 h 9733350"/>
                <a:gd name="connsiteX246" fmla="*/ 2771547 w 14070516"/>
                <a:gd name="connsiteY246" fmla="*/ 2250895 h 9733350"/>
                <a:gd name="connsiteX247" fmla="*/ 2695121 w 14070516"/>
                <a:gd name="connsiteY247" fmla="*/ 2323694 h 9733350"/>
                <a:gd name="connsiteX248" fmla="*/ 2457904 w 14070516"/>
                <a:gd name="connsiteY248" fmla="*/ 2315643 h 9733350"/>
                <a:gd name="connsiteX249" fmla="*/ 2317749 w 14070516"/>
                <a:gd name="connsiteY249" fmla="*/ 2280151 h 9733350"/>
                <a:gd name="connsiteX250" fmla="*/ 2274207 w 14070516"/>
                <a:gd name="connsiteY250" fmla="*/ 2265637 h 9733350"/>
                <a:gd name="connsiteX251" fmla="*/ 2143578 w 14070516"/>
                <a:gd name="connsiteY251" fmla="*/ 2280151 h 9733350"/>
                <a:gd name="connsiteX252" fmla="*/ 2129064 w 14070516"/>
                <a:gd name="connsiteY252" fmla="*/ 2352723 h 9733350"/>
                <a:gd name="connsiteX253" fmla="*/ 2099808 w 14070516"/>
                <a:gd name="connsiteY253" fmla="*/ 2459086 h 9733350"/>
                <a:gd name="connsiteX254" fmla="*/ 2070553 w 14070516"/>
                <a:gd name="connsiteY254" fmla="*/ 2556376 h 9733350"/>
                <a:gd name="connsiteX255" fmla="*/ 2027464 w 14070516"/>
                <a:gd name="connsiteY255" fmla="*/ 2642782 h 9733350"/>
                <a:gd name="connsiteX256" fmla="*/ 2025309 w 14070516"/>
                <a:gd name="connsiteY256" fmla="*/ 2776018 h 9733350"/>
                <a:gd name="connsiteX257" fmla="*/ 2085295 w 14070516"/>
                <a:gd name="connsiteY257" fmla="*/ 2848136 h 9733350"/>
                <a:gd name="connsiteX258" fmla="*/ 2020093 w 14070516"/>
                <a:gd name="connsiteY258" fmla="*/ 2899276 h 9733350"/>
                <a:gd name="connsiteX259" fmla="*/ 1918493 w 14070516"/>
                <a:gd name="connsiteY259" fmla="*/ 2841899 h 9733350"/>
                <a:gd name="connsiteX260" fmla="*/ 1817348 w 14070516"/>
                <a:gd name="connsiteY260" fmla="*/ 2858568 h 9733350"/>
                <a:gd name="connsiteX261" fmla="*/ 1621064 w 14070516"/>
                <a:gd name="connsiteY261" fmla="*/ 2904266 h 9733350"/>
                <a:gd name="connsiteX262" fmla="*/ 1582510 w 14070516"/>
                <a:gd name="connsiteY262" fmla="*/ 2928758 h 9733350"/>
                <a:gd name="connsiteX263" fmla="*/ 1512773 w 14070516"/>
                <a:gd name="connsiteY263" fmla="*/ 2950643 h 9733350"/>
                <a:gd name="connsiteX264" fmla="*/ 1517309 w 14070516"/>
                <a:gd name="connsiteY264" fmla="*/ 3008473 h 9733350"/>
                <a:gd name="connsiteX265" fmla="*/ 1549173 w 14070516"/>
                <a:gd name="connsiteY265" fmla="*/ 3102476 h 9733350"/>
                <a:gd name="connsiteX266" fmla="*/ 1592716 w 14070516"/>
                <a:gd name="connsiteY266" fmla="*/ 3186726 h 9733350"/>
                <a:gd name="connsiteX267" fmla="*/ 1641135 w 14070516"/>
                <a:gd name="connsiteY267" fmla="*/ 3375300 h 9733350"/>
                <a:gd name="connsiteX268" fmla="*/ 1679235 w 14070516"/>
                <a:gd name="connsiteY268" fmla="*/ 3511031 h 9733350"/>
                <a:gd name="connsiteX269" fmla="*/ 1611766 w 14070516"/>
                <a:gd name="connsiteY269" fmla="*/ 3571696 h 9733350"/>
                <a:gd name="connsiteX270" fmla="*/ 1603941 w 14070516"/>
                <a:gd name="connsiteY270" fmla="*/ 3624537 h 9733350"/>
                <a:gd name="connsiteX271" fmla="*/ 1562554 w 14070516"/>
                <a:gd name="connsiteY271" fmla="*/ 3672956 h 9733350"/>
                <a:gd name="connsiteX272" fmla="*/ 1524454 w 14070516"/>
                <a:gd name="connsiteY272" fmla="*/ 3749156 h 9733350"/>
                <a:gd name="connsiteX273" fmla="*/ 1548492 w 14070516"/>
                <a:gd name="connsiteY273" fmla="*/ 3847694 h 9733350"/>
                <a:gd name="connsiteX274" fmla="*/ 1504949 w 14070516"/>
                <a:gd name="connsiteY274" fmla="*/ 3862208 h 9733350"/>
                <a:gd name="connsiteX275" fmla="*/ 1446892 w 14070516"/>
                <a:gd name="connsiteY275" fmla="*/ 3876723 h 9733350"/>
                <a:gd name="connsiteX276" fmla="*/ 1427615 w 14070516"/>
                <a:gd name="connsiteY276" fmla="*/ 3908360 h 9733350"/>
                <a:gd name="connsiteX277" fmla="*/ 1374548 w 14070516"/>
                <a:gd name="connsiteY277" fmla="*/ 3935233 h 9733350"/>
                <a:gd name="connsiteX278" fmla="*/ 1333386 w 14070516"/>
                <a:gd name="connsiteY278" fmla="*/ 3976168 h 9733350"/>
                <a:gd name="connsiteX279" fmla="*/ 1200149 w 14070516"/>
                <a:gd name="connsiteY279" fmla="*/ 4036380 h 9733350"/>
                <a:gd name="connsiteX280" fmla="*/ 1132114 w 14070516"/>
                <a:gd name="connsiteY280" fmla="*/ 4084458 h 9733350"/>
                <a:gd name="connsiteX281" fmla="*/ 1102858 w 14070516"/>
                <a:gd name="connsiteY281" fmla="*/ 4115642 h 9733350"/>
                <a:gd name="connsiteX282" fmla="*/ 1052398 w 14070516"/>
                <a:gd name="connsiteY282" fmla="*/ 4149660 h 9733350"/>
                <a:gd name="connsiteX283" fmla="*/ 996269 w 14070516"/>
                <a:gd name="connsiteY283" fmla="*/ 4178914 h 9733350"/>
                <a:gd name="connsiteX284" fmla="*/ 870857 w 14070516"/>
                <a:gd name="connsiteY284" fmla="*/ 4198645 h 9733350"/>
                <a:gd name="connsiteX285" fmla="*/ 759958 w 14070516"/>
                <a:gd name="connsiteY285" fmla="*/ 4199552 h 9733350"/>
                <a:gd name="connsiteX286" fmla="*/ 716642 w 14070516"/>
                <a:gd name="connsiteY286" fmla="*/ 4302854 h 9733350"/>
                <a:gd name="connsiteX287" fmla="*/ 648607 w 14070516"/>
                <a:gd name="connsiteY287" fmla="*/ 4384723 h 9733350"/>
                <a:gd name="connsiteX288" fmla="*/ 561521 w 14070516"/>
                <a:gd name="connsiteY288" fmla="*/ 4428266 h 9733350"/>
                <a:gd name="connsiteX289" fmla="*/ 474435 w 14070516"/>
                <a:gd name="connsiteY289" fmla="*/ 4413751 h 9733350"/>
                <a:gd name="connsiteX290" fmla="*/ 459921 w 14070516"/>
                <a:gd name="connsiteY290" fmla="*/ 4370208 h 9733350"/>
                <a:gd name="connsiteX291" fmla="*/ 416378 w 14070516"/>
                <a:gd name="connsiteY291" fmla="*/ 4341180 h 9733350"/>
                <a:gd name="connsiteX292" fmla="*/ 358321 w 14070516"/>
                <a:gd name="connsiteY292" fmla="*/ 4355694 h 9733350"/>
                <a:gd name="connsiteX293" fmla="*/ 300264 w 14070516"/>
                <a:gd name="connsiteY293" fmla="*/ 4399237 h 9733350"/>
                <a:gd name="connsiteX294" fmla="*/ 169635 w 14070516"/>
                <a:gd name="connsiteY294" fmla="*/ 4471808 h 9733350"/>
                <a:gd name="connsiteX295" fmla="*/ 103980 w 14070516"/>
                <a:gd name="connsiteY295" fmla="*/ 4546761 h 9733350"/>
                <a:gd name="connsiteX296" fmla="*/ 72571 w 14070516"/>
                <a:gd name="connsiteY296" fmla="*/ 4638610 h 9733350"/>
                <a:gd name="connsiteX297" fmla="*/ 453 w 14070516"/>
                <a:gd name="connsiteY297" fmla="*/ 4711181 h 9733350"/>
                <a:gd name="connsiteX298" fmla="*/ 52840 w 14070516"/>
                <a:gd name="connsiteY298" fmla="*/ 4780237 h 9733350"/>
                <a:gd name="connsiteX299" fmla="*/ 53521 w 14070516"/>
                <a:gd name="connsiteY299" fmla="*/ 4849180 h 9733350"/>
                <a:gd name="connsiteX300" fmla="*/ 111578 w 14070516"/>
                <a:gd name="connsiteY300" fmla="*/ 4863694 h 9733350"/>
                <a:gd name="connsiteX301" fmla="*/ 155121 w 14070516"/>
                <a:gd name="connsiteY301" fmla="*/ 4878208 h 9733350"/>
                <a:gd name="connsiteX302" fmla="*/ 256721 w 14070516"/>
                <a:gd name="connsiteY302" fmla="*/ 4979808 h 9733350"/>
                <a:gd name="connsiteX303" fmla="*/ 319086 w 14070516"/>
                <a:gd name="connsiteY303" fmla="*/ 5093542 h 9733350"/>
                <a:gd name="connsiteX304" fmla="*/ 304572 w 14070516"/>
                <a:gd name="connsiteY304" fmla="*/ 5289598 h 9733350"/>
                <a:gd name="connsiteX305" fmla="*/ 242207 w 14070516"/>
                <a:gd name="connsiteY305" fmla="*/ 5386208 h 9733350"/>
                <a:gd name="connsiteX306" fmla="*/ 300264 w 14070516"/>
                <a:gd name="connsiteY306" fmla="*/ 5415237 h 9733350"/>
                <a:gd name="connsiteX307" fmla="*/ 358321 w 14070516"/>
                <a:gd name="connsiteY307" fmla="*/ 5429751 h 9733350"/>
                <a:gd name="connsiteX308" fmla="*/ 401864 w 14070516"/>
                <a:gd name="connsiteY308" fmla="*/ 5458780 h 9733350"/>
                <a:gd name="connsiteX309" fmla="*/ 445407 w 14070516"/>
                <a:gd name="connsiteY309" fmla="*/ 5473294 h 9733350"/>
                <a:gd name="connsiteX310" fmla="*/ 567985 w 14070516"/>
                <a:gd name="connsiteY310" fmla="*/ 5517518 h 9733350"/>
                <a:gd name="connsiteX311" fmla="*/ 573201 w 14070516"/>
                <a:gd name="connsiteY311" fmla="*/ 5642703 h 9733350"/>
                <a:gd name="connsiteX312" fmla="*/ 587715 w 14070516"/>
                <a:gd name="connsiteY312" fmla="*/ 5734551 h 9733350"/>
                <a:gd name="connsiteX313" fmla="*/ 715282 w 14070516"/>
                <a:gd name="connsiteY313" fmla="*/ 5706656 h 9733350"/>
                <a:gd name="connsiteX314" fmla="*/ 754742 w 14070516"/>
                <a:gd name="connsiteY314" fmla="*/ 5759725 h 9733350"/>
                <a:gd name="connsiteX315" fmla="*/ 822778 w 14070516"/>
                <a:gd name="connsiteY315" fmla="*/ 5807123 h 9733350"/>
                <a:gd name="connsiteX316" fmla="*/ 982435 w 14070516"/>
                <a:gd name="connsiteY316" fmla="*/ 5821637 h 9733350"/>
                <a:gd name="connsiteX317" fmla="*/ 1061470 w 14070516"/>
                <a:gd name="connsiteY317" fmla="*/ 5851119 h 9733350"/>
                <a:gd name="connsiteX318" fmla="*/ 1064304 w 14070516"/>
                <a:gd name="connsiteY318" fmla="*/ 5920856 h 9733350"/>
                <a:gd name="connsiteX319" fmla="*/ 1069295 w 14070516"/>
                <a:gd name="connsiteY319" fmla="*/ 6020074 h 9733350"/>
                <a:gd name="connsiteX320" fmla="*/ 1156607 w 14070516"/>
                <a:gd name="connsiteY320" fmla="*/ 6082894 h 9733350"/>
                <a:gd name="connsiteX321" fmla="*/ 1214890 w 14070516"/>
                <a:gd name="connsiteY321" fmla="*/ 6111356 h 9733350"/>
                <a:gd name="connsiteX322" fmla="*/ 1229178 w 14070516"/>
                <a:gd name="connsiteY322" fmla="*/ 6184494 h 9733350"/>
                <a:gd name="connsiteX323" fmla="*/ 1185635 w 14070516"/>
                <a:gd name="connsiteY323" fmla="*/ 6213523 h 9733350"/>
                <a:gd name="connsiteX324" fmla="*/ 1207520 w 14070516"/>
                <a:gd name="connsiteY324" fmla="*/ 6383612 h 9733350"/>
                <a:gd name="connsiteX325" fmla="*/ 1265123 w 14070516"/>
                <a:gd name="connsiteY325" fmla="*/ 6472398 h 9733350"/>
                <a:gd name="connsiteX326" fmla="*/ 1313203 w 14070516"/>
                <a:gd name="connsiteY326" fmla="*/ 6564247 h 9733350"/>
                <a:gd name="connsiteX327" fmla="*/ 1265350 w 14070516"/>
                <a:gd name="connsiteY327" fmla="*/ 6646343 h 9733350"/>
                <a:gd name="connsiteX328" fmla="*/ 1163977 w 14070516"/>
                <a:gd name="connsiteY328" fmla="*/ 6605862 h 9733350"/>
                <a:gd name="connsiteX329" fmla="*/ 1142092 w 14070516"/>
                <a:gd name="connsiteY329" fmla="*/ 6677980 h 9733350"/>
                <a:gd name="connsiteX330" fmla="*/ 1176790 w 14070516"/>
                <a:gd name="connsiteY330" fmla="*/ 6763818 h 9733350"/>
                <a:gd name="connsiteX331" fmla="*/ 1173729 w 14070516"/>
                <a:gd name="connsiteY331" fmla="*/ 6866438 h 9733350"/>
                <a:gd name="connsiteX332" fmla="*/ 1188697 w 14070516"/>
                <a:gd name="connsiteY332" fmla="*/ 6950463 h 9733350"/>
                <a:gd name="connsiteX333" fmla="*/ 1248909 w 14070516"/>
                <a:gd name="connsiteY333" fmla="*/ 7016798 h 9733350"/>
                <a:gd name="connsiteX334" fmla="*/ 1405503 w 14070516"/>
                <a:gd name="connsiteY334" fmla="*/ 7099348 h 9733350"/>
                <a:gd name="connsiteX335" fmla="*/ 1487827 w 14070516"/>
                <a:gd name="connsiteY335" fmla="*/ 7152416 h 9733350"/>
                <a:gd name="connsiteX336" fmla="*/ 1569470 w 14070516"/>
                <a:gd name="connsiteY336" fmla="*/ 7207864 h 9733350"/>
                <a:gd name="connsiteX337" fmla="*/ 1650092 w 14070516"/>
                <a:gd name="connsiteY337" fmla="*/ 7258551 h 9733350"/>
                <a:gd name="connsiteX338" fmla="*/ 1693635 w 14070516"/>
                <a:gd name="connsiteY338" fmla="*/ 7273066 h 9733350"/>
                <a:gd name="connsiteX339" fmla="*/ 1780721 w 14070516"/>
                <a:gd name="connsiteY339" fmla="*/ 7316608 h 9733350"/>
                <a:gd name="connsiteX340" fmla="*/ 1853292 w 14070516"/>
                <a:gd name="connsiteY340" fmla="*/ 7244037 h 9733350"/>
                <a:gd name="connsiteX341" fmla="*/ 1968726 w 14070516"/>
                <a:gd name="connsiteY341" fmla="*/ 7246645 h 9733350"/>
                <a:gd name="connsiteX342" fmla="*/ 1995827 w 14070516"/>
                <a:gd name="connsiteY342" fmla="*/ 7314681 h 9733350"/>
                <a:gd name="connsiteX343" fmla="*/ 2082914 w 14070516"/>
                <a:gd name="connsiteY343" fmla="*/ 7343710 h 9733350"/>
                <a:gd name="connsiteX344" fmla="*/ 2172607 w 14070516"/>
                <a:gd name="connsiteY344" fmla="*/ 7384644 h 9733350"/>
                <a:gd name="connsiteX345" fmla="*/ 2224540 w 14070516"/>
                <a:gd name="connsiteY345" fmla="*/ 7418662 h 9733350"/>
                <a:gd name="connsiteX346" fmla="*/ 2249714 w 14070516"/>
                <a:gd name="connsiteY346" fmla="*/ 7435785 h 9733350"/>
                <a:gd name="connsiteX347" fmla="*/ 2262301 w 14070516"/>
                <a:gd name="connsiteY347" fmla="*/ 7467421 h 9733350"/>
                <a:gd name="connsiteX348" fmla="*/ 2298359 w 14070516"/>
                <a:gd name="connsiteY348" fmla="*/ 7497243 h 9733350"/>
                <a:gd name="connsiteX349" fmla="*/ 2324893 w 14070516"/>
                <a:gd name="connsiteY349" fmla="*/ 7512892 h 9733350"/>
                <a:gd name="connsiteX350" fmla="*/ 2450986 w 14070516"/>
                <a:gd name="connsiteY350" fmla="*/ 7491687 h 9733350"/>
                <a:gd name="connsiteX351" fmla="*/ 2482623 w 14070516"/>
                <a:gd name="connsiteY351" fmla="*/ 7614037 h 9733350"/>
                <a:gd name="connsiteX352" fmla="*/ 2535464 w 14070516"/>
                <a:gd name="connsiteY352" fmla="*/ 7650437 h 9733350"/>
                <a:gd name="connsiteX353" fmla="*/ 2622549 w 14070516"/>
                <a:gd name="connsiteY353" fmla="*/ 7679466 h 9733350"/>
                <a:gd name="connsiteX354" fmla="*/ 2682760 w 14070516"/>
                <a:gd name="connsiteY354" fmla="*/ 7737069 h 9733350"/>
                <a:gd name="connsiteX355" fmla="*/ 2791278 w 14070516"/>
                <a:gd name="connsiteY355" fmla="*/ 7739905 h 9733350"/>
                <a:gd name="connsiteX356" fmla="*/ 2847408 w 14070516"/>
                <a:gd name="connsiteY356" fmla="*/ 7809868 h 9733350"/>
                <a:gd name="connsiteX357" fmla="*/ 2927349 w 14070516"/>
                <a:gd name="connsiteY357" fmla="*/ 7802950 h 9733350"/>
                <a:gd name="connsiteX358" fmla="*/ 3007065 w 14070516"/>
                <a:gd name="connsiteY358" fmla="*/ 7834133 h 9733350"/>
                <a:gd name="connsiteX359" fmla="*/ 3145064 w 14070516"/>
                <a:gd name="connsiteY359" fmla="*/ 7839123 h 9733350"/>
                <a:gd name="connsiteX360" fmla="*/ 3254035 w 14070516"/>
                <a:gd name="connsiteY360" fmla="*/ 7877223 h 9733350"/>
                <a:gd name="connsiteX361" fmla="*/ 3367314 w 14070516"/>
                <a:gd name="connsiteY361" fmla="*/ 7838669 h 9733350"/>
                <a:gd name="connsiteX362" fmla="*/ 3456780 w 14070516"/>
                <a:gd name="connsiteY362" fmla="*/ 7815311 h 9733350"/>
                <a:gd name="connsiteX363" fmla="*/ 3480820 w 14070516"/>
                <a:gd name="connsiteY363" fmla="*/ 7873367 h 9733350"/>
                <a:gd name="connsiteX364" fmla="*/ 3490571 w 14070516"/>
                <a:gd name="connsiteY364" fmla="*/ 7919292 h 9733350"/>
                <a:gd name="connsiteX365" fmla="*/ 3512229 w 14070516"/>
                <a:gd name="connsiteY365" fmla="*/ 7977348 h 9733350"/>
                <a:gd name="connsiteX366" fmla="*/ 3546247 w 14070516"/>
                <a:gd name="connsiteY366" fmla="*/ 8018283 h 9733350"/>
                <a:gd name="connsiteX367" fmla="*/ 3609521 w 14070516"/>
                <a:gd name="connsiteY367" fmla="*/ 8013294 h 9733350"/>
                <a:gd name="connsiteX368" fmla="*/ 3624035 w 14070516"/>
                <a:gd name="connsiteY368" fmla="*/ 7897180 h 9733350"/>
                <a:gd name="connsiteX369" fmla="*/ 3703977 w 14070516"/>
                <a:gd name="connsiteY369" fmla="*/ 7829825 h 9733350"/>
                <a:gd name="connsiteX370" fmla="*/ 3747973 w 14070516"/>
                <a:gd name="connsiteY370" fmla="*/ 7782426 h 9733350"/>
                <a:gd name="connsiteX371" fmla="*/ 3882004 w 14070516"/>
                <a:gd name="connsiteY371" fmla="*/ 7837422 h 9733350"/>
                <a:gd name="connsiteX372" fmla="*/ 4030435 w 14070516"/>
                <a:gd name="connsiteY372" fmla="*/ 7868151 h 9733350"/>
                <a:gd name="connsiteX373" fmla="*/ 4110377 w 14070516"/>
                <a:gd name="connsiteY373" fmla="*/ 7830051 h 9733350"/>
                <a:gd name="connsiteX374" fmla="*/ 4146323 w 14070516"/>
                <a:gd name="connsiteY374" fmla="*/ 7916683 h 9733350"/>
                <a:gd name="connsiteX375" fmla="*/ 4196555 w 14070516"/>
                <a:gd name="connsiteY375" fmla="*/ 7957845 h 9733350"/>
                <a:gd name="connsiteX376" fmla="*/ 4261757 w 14070516"/>
                <a:gd name="connsiteY376" fmla="*/ 8023500 h 9733350"/>
                <a:gd name="connsiteX377" fmla="*/ 4252685 w 14070516"/>
                <a:gd name="connsiteY377" fmla="*/ 8088474 h 9733350"/>
                <a:gd name="connsiteX378" fmla="*/ 4277178 w 14070516"/>
                <a:gd name="connsiteY378" fmla="*/ 8143923 h 9733350"/>
                <a:gd name="connsiteX379" fmla="*/ 4436835 w 14070516"/>
                <a:gd name="connsiteY379" fmla="*/ 8114894 h 9733350"/>
                <a:gd name="connsiteX380" fmla="*/ 4565310 w 14070516"/>
                <a:gd name="connsiteY380" fmla="*/ 8074186 h 9733350"/>
                <a:gd name="connsiteX381" fmla="*/ 4639128 w 14070516"/>
                <a:gd name="connsiteY381" fmla="*/ 8078268 h 9733350"/>
                <a:gd name="connsiteX382" fmla="*/ 4712607 w 14070516"/>
                <a:gd name="connsiteY382" fmla="*/ 8042323 h 9733350"/>
                <a:gd name="connsiteX383" fmla="*/ 4741635 w 14070516"/>
                <a:gd name="connsiteY383" fmla="*/ 7998780 h 9733350"/>
                <a:gd name="connsiteX384" fmla="*/ 4756149 w 14070516"/>
                <a:gd name="connsiteY384" fmla="*/ 7955237 h 9733350"/>
                <a:gd name="connsiteX385" fmla="*/ 4843235 w 14070516"/>
                <a:gd name="connsiteY385" fmla="*/ 7926208 h 9733350"/>
                <a:gd name="connsiteX386" fmla="*/ 4877480 w 14070516"/>
                <a:gd name="connsiteY386" fmla="*/ 7899788 h 9733350"/>
                <a:gd name="connsiteX387" fmla="*/ 4933609 w 14070516"/>
                <a:gd name="connsiteY387" fmla="*/ 7870760 h 9733350"/>
                <a:gd name="connsiteX388" fmla="*/ 4986224 w 14070516"/>
                <a:gd name="connsiteY388" fmla="*/ 7834360 h 9733350"/>
                <a:gd name="connsiteX389" fmla="*/ 5104492 w 14070516"/>
                <a:gd name="connsiteY389" fmla="*/ 7762242 h 9733350"/>
                <a:gd name="connsiteX390" fmla="*/ 5249635 w 14070516"/>
                <a:gd name="connsiteY390" fmla="*/ 7810094 h 9733350"/>
                <a:gd name="connsiteX391" fmla="*/ 5336721 w 14070516"/>
                <a:gd name="connsiteY391" fmla="*/ 7868151 h 9733350"/>
                <a:gd name="connsiteX392" fmla="*/ 5423807 w 14070516"/>
                <a:gd name="connsiteY392" fmla="*/ 7853637 h 9733350"/>
                <a:gd name="connsiteX393" fmla="*/ 5467349 w 14070516"/>
                <a:gd name="connsiteY393" fmla="*/ 7824608 h 9733350"/>
                <a:gd name="connsiteX394" fmla="*/ 5553754 w 14070516"/>
                <a:gd name="connsiteY394" fmla="*/ 7707700 h 9733350"/>
                <a:gd name="connsiteX395" fmla="*/ 5602741 w 14070516"/>
                <a:gd name="connsiteY395" fmla="*/ 7784127 h 9733350"/>
                <a:gd name="connsiteX396" fmla="*/ 5641521 w 14070516"/>
                <a:gd name="connsiteY396" fmla="*/ 7839123 h 9733350"/>
                <a:gd name="connsiteX397" fmla="*/ 5656035 w 14070516"/>
                <a:gd name="connsiteY397" fmla="*/ 7882666 h 9733350"/>
                <a:gd name="connsiteX398" fmla="*/ 5745276 w 14070516"/>
                <a:gd name="connsiteY398" fmla="*/ 7945712 h 9733350"/>
                <a:gd name="connsiteX399" fmla="*/ 5770222 w 14070516"/>
                <a:gd name="connsiteY399" fmla="*/ 7985400 h 9733350"/>
                <a:gd name="connsiteX400" fmla="*/ 5766480 w 14070516"/>
                <a:gd name="connsiteY400" fmla="*/ 8064435 h 9733350"/>
                <a:gd name="connsiteX401" fmla="*/ 5771016 w 14070516"/>
                <a:gd name="connsiteY401" fmla="*/ 8127026 h 9733350"/>
                <a:gd name="connsiteX402" fmla="*/ 5778386 w 14070516"/>
                <a:gd name="connsiteY402" fmla="*/ 8206742 h 9733350"/>
                <a:gd name="connsiteX403" fmla="*/ 5776458 w 14070516"/>
                <a:gd name="connsiteY403" fmla="*/ 8296210 h 9733350"/>
                <a:gd name="connsiteX404" fmla="*/ 5730989 w 14070516"/>
                <a:gd name="connsiteY404" fmla="*/ 8373317 h 9733350"/>
                <a:gd name="connsiteX405" fmla="*/ 5641521 w 14070516"/>
                <a:gd name="connsiteY405" fmla="*/ 8419694 h 9733350"/>
                <a:gd name="connsiteX406" fmla="*/ 5612492 w 14070516"/>
                <a:gd name="connsiteY406" fmla="*/ 8463237 h 9733350"/>
                <a:gd name="connsiteX407" fmla="*/ 5597978 w 14070516"/>
                <a:gd name="connsiteY407" fmla="*/ 8506780 h 9733350"/>
                <a:gd name="connsiteX408" fmla="*/ 5510892 w 14070516"/>
                <a:gd name="connsiteY408" fmla="*/ 8593866 h 9733350"/>
                <a:gd name="connsiteX409" fmla="*/ 5496378 w 14070516"/>
                <a:gd name="connsiteY409" fmla="*/ 8637408 h 9733350"/>
                <a:gd name="connsiteX410" fmla="*/ 5558744 w 14070516"/>
                <a:gd name="connsiteY410" fmla="*/ 8763501 h 9733350"/>
                <a:gd name="connsiteX411" fmla="*/ 5516109 w 14070516"/>
                <a:gd name="connsiteY411" fmla="*/ 8857277 h 9733350"/>
                <a:gd name="connsiteX412" fmla="*/ 5658303 w 14070516"/>
                <a:gd name="connsiteY412" fmla="*/ 8835506 h 9733350"/>
                <a:gd name="connsiteX413" fmla="*/ 5750491 w 14070516"/>
                <a:gd name="connsiteY413" fmla="*/ 8809426 h 9733350"/>
                <a:gd name="connsiteX414" fmla="*/ 5815692 w 14070516"/>
                <a:gd name="connsiteY414" fmla="*/ 8795591 h 9733350"/>
                <a:gd name="connsiteX415" fmla="*/ 5787798 w 14070516"/>
                <a:gd name="connsiteY415" fmla="*/ 8867482 h 9733350"/>
                <a:gd name="connsiteX416" fmla="*/ 5786890 w 14070516"/>
                <a:gd name="connsiteY416" fmla="*/ 8898666 h 9733350"/>
                <a:gd name="connsiteX417" fmla="*/ 5786664 w 14070516"/>
                <a:gd name="connsiteY417" fmla="*/ 8942208 h 9733350"/>
                <a:gd name="connsiteX418" fmla="*/ 5815692 w 14070516"/>
                <a:gd name="connsiteY418" fmla="*/ 9029294 h 9733350"/>
                <a:gd name="connsiteX419" fmla="*/ 5868760 w 14070516"/>
                <a:gd name="connsiteY419" fmla="*/ 9075899 h 9733350"/>
                <a:gd name="connsiteX420" fmla="*/ 5921828 w 14070516"/>
                <a:gd name="connsiteY420" fmla="*/ 9109463 h 9733350"/>
                <a:gd name="connsiteX421" fmla="*/ 5946321 w 14070516"/>
                <a:gd name="connsiteY421" fmla="*/ 9159923 h 9733350"/>
                <a:gd name="connsiteX422" fmla="*/ 5902778 w 14070516"/>
                <a:gd name="connsiteY422" fmla="*/ 9261523 h 9733350"/>
                <a:gd name="connsiteX423" fmla="*/ 6062435 w 14070516"/>
                <a:gd name="connsiteY423" fmla="*/ 9348608 h 9733350"/>
                <a:gd name="connsiteX424" fmla="*/ 6076949 w 14070516"/>
                <a:gd name="connsiteY424" fmla="*/ 9392151 h 9733350"/>
                <a:gd name="connsiteX425" fmla="*/ 6105978 w 14070516"/>
                <a:gd name="connsiteY425" fmla="*/ 9435694 h 9733350"/>
                <a:gd name="connsiteX426" fmla="*/ 6172653 w 14070516"/>
                <a:gd name="connsiteY426" fmla="*/ 9466537 h 9733350"/>
                <a:gd name="connsiteX427" fmla="*/ 6308384 w 14070516"/>
                <a:gd name="connsiteY427" fmla="*/ 9402243 h 9733350"/>
                <a:gd name="connsiteX428" fmla="*/ 6338207 w 14070516"/>
                <a:gd name="connsiteY428" fmla="*/ 9435694 h 9733350"/>
                <a:gd name="connsiteX429" fmla="*/ 6352721 w 14070516"/>
                <a:gd name="connsiteY429" fmla="*/ 9479237 h 9733350"/>
                <a:gd name="connsiteX430" fmla="*/ 6386739 w 14070516"/>
                <a:gd name="connsiteY430" fmla="*/ 9522326 h 9733350"/>
                <a:gd name="connsiteX431" fmla="*/ 6444569 w 14070516"/>
                <a:gd name="connsiteY431" fmla="*/ 9551355 h 9733350"/>
                <a:gd name="connsiteX432" fmla="*/ 6469061 w 14070516"/>
                <a:gd name="connsiteY432" fmla="*/ 9505885 h 9733350"/>
                <a:gd name="connsiteX433" fmla="*/ 6468835 w 14070516"/>
                <a:gd name="connsiteY433" fmla="*/ 9377637 h 9733350"/>
                <a:gd name="connsiteX434" fmla="*/ 6439807 w 14070516"/>
                <a:gd name="connsiteY434" fmla="*/ 9276037 h 9733350"/>
                <a:gd name="connsiteX435" fmla="*/ 6483349 w 14070516"/>
                <a:gd name="connsiteY435" fmla="*/ 9232494 h 9733350"/>
                <a:gd name="connsiteX436" fmla="*/ 6526892 w 14070516"/>
                <a:gd name="connsiteY436" fmla="*/ 9217980 h 9733350"/>
                <a:gd name="connsiteX437" fmla="*/ 6596516 w 14070516"/>
                <a:gd name="connsiteY437" fmla="*/ 9221268 h 9733350"/>
                <a:gd name="connsiteX438" fmla="*/ 6675097 w 14070516"/>
                <a:gd name="connsiteY438" fmla="*/ 9164118 h 9733350"/>
                <a:gd name="connsiteX439" fmla="*/ 6776243 w 14070516"/>
                <a:gd name="connsiteY439" fmla="*/ 9220135 h 9733350"/>
                <a:gd name="connsiteX440" fmla="*/ 6802664 w 14070516"/>
                <a:gd name="connsiteY440" fmla="*/ 9159923 h 9733350"/>
                <a:gd name="connsiteX441" fmla="*/ 6867638 w 14070516"/>
                <a:gd name="connsiteY441" fmla="*/ 9177045 h 9733350"/>
                <a:gd name="connsiteX442" fmla="*/ 6909027 w 14070516"/>
                <a:gd name="connsiteY442" fmla="*/ 9201311 h 9733350"/>
                <a:gd name="connsiteX443" fmla="*/ 6991349 w 14070516"/>
                <a:gd name="connsiteY443" fmla="*/ 9203466 h 9733350"/>
                <a:gd name="connsiteX444" fmla="*/ 7063921 w 14070516"/>
                <a:gd name="connsiteY444" fmla="*/ 9116380 h 9733350"/>
                <a:gd name="connsiteX445" fmla="*/ 7141028 w 14070516"/>
                <a:gd name="connsiteY445" fmla="*/ 9135204 h 9733350"/>
                <a:gd name="connsiteX446" fmla="*/ 7209064 w 14070516"/>
                <a:gd name="connsiteY446" fmla="*/ 9072837 h 9733350"/>
                <a:gd name="connsiteX447" fmla="*/ 7235939 w 14070516"/>
                <a:gd name="connsiteY447" fmla="*/ 9044036 h 9733350"/>
                <a:gd name="connsiteX448" fmla="*/ 7275172 w 14070516"/>
                <a:gd name="connsiteY448" fmla="*/ 9018862 h 9733350"/>
                <a:gd name="connsiteX449" fmla="*/ 7310436 w 14070516"/>
                <a:gd name="connsiteY449" fmla="*/ 9059004 h 9733350"/>
                <a:gd name="connsiteX450" fmla="*/ 7346609 w 14070516"/>
                <a:gd name="connsiteY450" fmla="*/ 9104927 h 9733350"/>
                <a:gd name="connsiteX451" fmla="*/ 7382328 w 14070516"/>
                <a:gd name="connsiteY451" fmla="*/ 9154593 h 9733350"/>
                <a:gd name="connsiteX452" fmla="*/ 7499349 w 14070516"/>
                <a:gd name="connsiteY452" fmla="*/ 9159923 h 9733350"/>
                <a:gd name="connsiteX453" fmla="*/ 7586435 w 14070516"/>
                <a:gd name="connsiteY453" fmla="*/ 9174437 h 9733350"/>
                <a:gd name="connsiteX454" fmla="*/ 7600949 w 14070516"/>
                <a:gd name="connsiteY454" fmla="*/ 9348608 h 9733350"/>
                <a:gd name="connsiteX455" fmla="*/ 7673521 w 14070516"/>
                <a:gd name="connsiteY455" fmla="*/ 9363123 h 9733350"/>
                <a:gd name="connsiteX456" fmla="*/ 7760607 w 14070516"/>
                <a:gd name="connsiteY456" fmla="*/ 9392151 h 9733350"/>
                <a:gd name="connsiteX457" fmla="*/ 7847692 w 14070516"/>
                <a:gd name="connsiteY457" fmla="*/ 9421180 h 9733350"/>
                <a:gd name="connsiteX458" fmla="*/ 7891235 w 14070516"/>
                <a:gd name="connsiteY458" fmla="*/ 9435694 h 9733350"/>
                <a:gd name="connsiteX459" fmla="*/ 7934778 w 14070516"/>
                <a:gd name="connsiteY459" fmla="*/ 9392151 h 9733350"/>
                <a:gd name="connsiteX460" fmla="*/ 7978321 w 14070516"/>
                <a:gd name="connsiteY460" fmla="*/ 9377637 h 9733350"/>
                <a:gd name="connsiteX461" fmla="*/ 8001453 w 14070516"/>
                <a:gd name="connsiteY461" fmla="*/ 9342712 h 9733350"/>
                <a:gd name="connsiteX462" fmla="*/ 8044315 w 14070516"/>
                <a:gd name="connsiteY462" fmla="*/ 9330806 h 9733350"/>
                <a:gd name="connsiteX463" fmla="*/ 8103847 w 14070516"/>
                <a:gd name="connsiteY463" fmla="*/ 9392719 h 9733350"/>
                <a:gd name="connsiteX464" fmla="*/ 8207942 w 14070516"/>
                <a:gd name="connsiteY464" fmla="*/ 9432632 h 9733350"/>
                <a:gd name="connsiteX465" fmla="*/ 8253866 w 14070516"/>
                <a:gd name="connsiteY465" fmla="*/ 9387956 h 9733350"/>
                <a:gd name="connsiteX466" fmla="*/ 8294347 w 14070516"/>
                <a:gd name="connsiteY466" fmla="*/ 9397141 h 9733350"/>
                <a:gd name="connsiteX467" fmla="*/ 8337890 w 14070516"/>
                <a:gd name="connsiteY467" fmla="*/ 9433540 h 9733350"/>
                <a:gd name="connsiteX468" fmla="*/ 8356259 w 14070516"/>
                <a:gd name="connsiteY468" fmla="*/ 9480825 h 9733350"/>
                <a:gd name="connsiteX469" fmla="*/ 8333808 w 14070516"/>
                <a:gd name="connsiteY469" fmla="*/ 9514956 h 9733350"/>
                <a:gd name="connsiteX470" fmla="*/ 8315778 w 14070516"/>
                <a:gd name="connsiteY470" fmla="*/ 9599887 h 9733350"/>
                <a:gd name="connsiteX471" fmla="*/ 8348095 w 14070516"/>
                <a:gd name="connsiteY471" fmla="*/ 9680736 h 9733350"/>
                <a:gd name="connsiteX472" fmla="*/ 8389257 w 14070516"/>
                <a:gd name="connsiteY472" fmla="*/ 9733350 h 9733350"/>
                <a:gd name="connsiteX473" fmla="*/ 8428264 w 14070516"/>
                <a:gd name="connsiteY473" fmla="*/ 9725980 h 9733350"/>
                <a:gd name="connsiteX474" fmla="*/ 8425202 w 14070516"/>
                <a:gd name="connsiteY474" fmla="*/ 9677901 h 9733350"/>
                <a:gd name="connsiteX475" fmla="*/ 8399235 w 14070516"/>
                <a:gd name="connsiteY475" fmla="*/ 9638894 h 9733350"/>
                <a:gd name="connsiteX476" fmla="*/ 8389937 w 14070516"/>
                <a:gd name="connsiteY476" fmla="*/ 9566776 h 9733350"/>
                <a:gd name="connsiteX477" fmla="*/ 8409214 w 14070516"/>
                <a:gd name="connsiteY477" fmla="*/ 9523007 h 9733350"/>
                <a:gd name="connsiteX478" fmla="*/ 8434841 w 14070516"/>
                <a:gd name="connsiteY478" fmla="*/ 9471300 h 9733350"/>
                <a:gd name="connsiteX479" fmla="*/ 8468178 w 14070516"/>
                <a:gd name="connsiteY479" fmla="*/ 9478443 h 9733350"/>
                <a:gd name="connsiteX480" fmla="*/ 8534853 w 14070516"/>
                <a:gd name="connsiteY480" fmla="*/ 9468918 h 9733350"/>
                <a:gd name="connsiteX481" fmla="*/ 8592684 w 14070516"/>
                <a:gd name="connsiteY481" fmla="*/ 9448508 h 9733350"/>
                <a:gd name="connsiteX482" fmla="*/ 8675007 w 14070516"/>
                <a:gd name="connsiteY482" fmla="*/ 9423788 h 9733350"/>
                <a:gd name="connsiteX483" fmla="*/ 8734991 w 14070516"/>
                <a:gd name="connsiteY483" fmla="*/ 9411200 h 9733350"/>
                <a:gd name="connsiteX484" fmla="*/ 8730116 w 14070516"/>
                <a:gd name="connsiteY484" fmla="*/ 9371287 h 9733350"/>
                <a:gd name="connsiteX485" fmla="*/ 8753928 w 14070516"/>
                <a:gd name="connsiteY485" fmla="*/ 9352237 h 9733350"/>
                <a:gd name="connsiteX486" fmla="*/ 8782503 w 14070516"/>
                <a:gd name="connsiteY486" fmla="*/ 9354618 h 9733350"/>
                <a:gd name="connsiteX487" fmla="*/ 8849178 w 14070516"/>
                <a:gd name="connsiteY487" fmla="*/ 9377637 h 9733350"/>
                <a:gd name="connsiteX488" fmla="*/ 8894876 w 14070516"/>
                <a:gd name="connsiteY488" fmla="*/ 9307900 h 9733350"/>
                <a:gd name="connsiteX489" fmla="*/ 8942047 w 14070516"/>
                <a:gd name="connsiteY489" fmla="*/ 9309375 h 9733350"/>
                <a:gd name="connsiteX490" fmla="*/ 8980147 w 14070516"/>
                <a:gd name="connsiteY490" fmla="*/ 9352237 h 9733350"/>
                <a:gd name="connsiteX491" fmla="*/ 9023009 w 14070516"/>
                <a:gd name="connsiteY491" fmla="*/ 9316518 h 9733350"/>
                <a:gd name="connsiteX492" fmla="*/ 9064511 w 14070516"/>
                <a:gd name="connsiteY492" fmla="*/ 9259595 h 9733350"/>
                <a:gd name="connsiteX493" fmla="*/ 9124723 w 14070516"/>
                <a:gd name="connsiteY493" fmla="*/ 9273429 h 9733350"/>
                <a:gd name="connsiteX494" fmla="*/ 9163503 w 14070516"/>
                <a:gd name="connsiteY494" fmla="*/ 9233175 h 9733350"/>
                <a:gd name="connsiteX495" fmla="*/ 9168266 w 14070516"/>
                <a:gd name="connsiteY495" fmla="*/ 9181581 h 9733350"/>
                <a:gd name="connsiteX496" fmla="*/ 9199222 w 14070516"/>
                <a:gd name="connsiteY496" fmla="*/ 9128400 h 9733350"/>
                <a:gd name="connsiteX497" fmla="*/ 9242084 w 14070516"/>
                <a:gd name="connsiteY497" fmla="*/ 9152212 h 9733350"/>
                <a:gd name="connsiteX498" fmla="*/ 9285174 w 14070516"/>
                <a:gd name="connsiteY498" fmla="*/ 9192013 h 9733350"/>
                <a:gd name="connsiteX499" fmla="*/ 9344478 w 14070516"/>
                <a:gd name="connsiteY499" fmla="*/ 9154593 h 9733350"/>
                <a:gd name="connsiteX500" fmla="*/ 9438367 w 14070516"/>
                <a:gd name="connsiteY500" fmla="*/ 9127266 h 9733350"/>
                <a:gd name="connsiteX501" fmla="*/ 9496878 w 14070516"/>
                <a:gd name="connsiteY501" fmla="*/ 9126018 h 9733350"/>
                <a:gd name="connsiteX502" fmla="*/ 9557316 w 14070516"/>
                <a:gd name="connsiteY502" fmla="*/ 9100844 h 9733350"/>
                <a:gd name="connsiteX503" fmla="*/ 9613446 w 14070516"/>
                <a:gd name="connsiteY503" fmla="*/ 9121369 h 9733350"/>
                <a:gd name="connsiteX504" fmla="*/ 9691007 w 14070516"/>
                <a:gd name="connsiteY504" fmla="*/ 9101866 h 9733350"/>
                <a:gd name="connsiteX505" fmla="*/ 9792153 w 14070516"/>
                <a:gd name="connsiteY505" fmla="*/ 9090300 h 9733350"/>
                <a:gd name="connsiteX506" fmla="*/ 9854973 w 14070516"/>
                <a:gd name="connsiteY506" fmla="*/ 9046189 h 9733350"/>
                <a:gd name="connsiteX507" fmla="*/ 9842159 w 14070516"/>
                <a:gd name="connsiteY507" fmla="*/ 9004575 h 9733350"/>
                <a:gd name="connsiteX508" fmla="*/ 9858034 w 14070516"/>
                <a:gd name="connsiteY508" fmla="*/ 8976906 h 9733350"/>
                <a:gd name="connsiteX509" fmla="*/ 9911216 w 14070516"/>
                <a:gd name="connsiteY509" fmla="*/ 8976000 h 9733350"/>
                <a:gd name="connsiteX510" fmla="*/ 9932534 w 14070516"/>
                <a:gd name="connsiteY510" fmla="*/ 8926673 h 9733350"/>
                <a:gd name="connsiteX511" fmla="*/ 9981519 w 14070516"/>
                <a:gd name="connsiteY511" fmla="*/ 8899345 h 9733350"/>
                <a:gd name="connsiteX512" fmla="*/ 10063162 w 14070516"/>
                <a:gd name="connsiteY512" fmla="*/ 8846279 h 9733350"/>
                <a:gd name="connsiteX513" fmla="*/ 10140723 w 14070516"/>
                <a:gd name="connsiteY513" fmla="*/ 8797973 h 9733350"/>
                <a:gd name="connsiteX514" fmla="*/ 10169524 w 14070516"/>
                <a:gd name="connsiteY514" fmla="*/ 8763955 h 9733350"/>
                <a:gd name="connsiteX515" fmla="*/ 10138795 w 14070516"/>
                <a:gd name="connsiteY515" fmla="*/ 8714969 h 9733350"/>
                <a:gd name="connsiteX516" fmla="*/ 10178256 w 14070516"/>
                <a:gd name="connsiteY516" fmla="*/ 8678797 h 9733350"/>
                <a:gd name="connsiteX517" fmla="*/ 10238467 w 14070516"/>
                <a:gd name="connsiteY517" fmla="*/ 8659520 h 9733350"/>
                <a:gd name="connsiteX518" fmla="*/ 10291535 w 14070516"/>
                <a:gd name="connsiteY518" fmla="*/ 8637862 h 9733350"/>
                <a:gd name="connsiteX519" fmla="*/ 10332470 w 14070516"/>
                <a:gd name="connsiteY519" fmla="*/ 8606225 h 9733350"/>
                <a:gd name="connsiteX520" fmla="*/ 10389847 w 14070516"/>
                <a:gd name="connsiteY520" fmla="*/ 8528325 h 9733350"/>
                <a:gd name="connsiteX521" fmla="*/ 10402207 w 14070516"/>
                <a:gd name="connsiteY521" fmla="*/ 8521294 h 9733350"/>
                <a:gd name="connsiteX522" fmla="*/ 10436905 w 14070516"/>
                <a:gd name="connsiteY522" fmla="*/ 8475597 h 9733350"/>
                <a:gd name="connsiteX523" fmla="*/ 10475232 w 14070516"/>
                <a:gd name="connsiteY523" fmla="*/ 8439198 h 9733350"/>
                <a:gd name="connsiteX524" fmla="*/ 10518321 w 14070516"/>
                <a:gd name="connsiteY524" fmla="*/ 8390666 h 9733350"/>
                <a:gd name="connsiteX525" fmla="*/ 10533516 w 14070516"/>
                <a:gd name="connsiteY525" fmla="*/ 8303580 h 9733350"/>
                <a:gd name="connsiteX526" fmla="*/ 10538052 w 14070516"/>
                <a:gd name="connsiteY526" fmla="*/ 8243142 h 9733350"/>
                <a:gd name="connsiteX527" fmla="*/ 10520816 w 14070516"/>
                <a:gd name="connsiteY527" fmla="*/ 8166375 h 9733350"/>
                <a:gd name="connsiteX528" fmla="*/ 10561864 w 14070516"/>
                <a:gd name="connsiteY528" fmla="*/ 8112966 h 9733350"/>
                <a:gd name="connsiteX529" fmla="*/ 10605407 w 14070516"/>
                <a:gd name="connsiteY529" fmla="*/ 8114894 h 9733350"/>
                <a:gd name="connsiteX530" fmla="*/ 10666072 w 14070516"/>
                <a:gd name="connsiteY530" fmla="*/ 8097999 h 9733350"/>
                <a:gd name="connsiteX531" fmla="*/ 10693627 w 14070516"/>
                <a:gd name="connsiteY531" fmla="*/ 8020892 h 9733350"/>
                <a:gd name="connsiteX532" fmla="*/ 10735128 w 14070516"/>
                <a:gd name="connsiteY532" fmla="*/ 7990162 h 9733350"/>
                <a:gd name="connsiteX533" fmla="*/ 10813823 w 14070516"/>
                <a:gd name="connsiteY533" fmla="*/ 7890263 h 9733350"/>
                <a:gd name="connsiteX534" fmla="*/ 10845233 w 14070516"/>
                <a:gd name="connsiteY534" fmla="*/ 7800569 h 9733350"/>
                <a:gd name="connsiteX535" fmla="*/ 10886394 w 14070516"/>
                <a:gd name="connsiteY535" fmla="*/ 7740811 h 9733350"/>
                <a:gd name="connsiteX536" fmla="*/ 10942297 w 14070516"/>
                <a:gd name="connsiteY536" fmla="*/ 7725843 h 9733350"/>
                <a:gd name="connsiteX537" fmla="*/ 10997292 w 14070516"/>
                <a:gd name="connsiteY537" fmla="*/ 7723008 h 9733350"/>
                <a:gd name="connsiteX538" fmla="*/ 10990829 w 14070516"/>
                <a:gd name="connsiteY538" fmla="*/ 7701351 h 9733350"/>
                <a:gd name="connsiteX539" fmla="*/ 10982778 w 14070516"/>
                <a:gd name="connsiteY539" fmla="*/ 7648055 h 9733350"/>
                <a:gd name="connsiteX540" fmla="*/ 10989695 w 14070516"/>
                <a:gd name="connsiteY540" fmla="*/ 7599750 h 9733350"/>
                <a:gd name="connsiteX541" fmla="*/ 10956584 w 14070516"/>
                <a:gd name="connsiteY541" fmla="*/ 7502913 h 9733350"/>
                <a:gd name="connsiteX542" fmla="*/ 10954430 w 14070516"/>
                <a:gd name="connsiteY542" fmla="*/ 7449844 h 9733350"/>
                <a:gd name="connsiteX543" fmla="*/ 11002735 w 14070516"/>
                <a:gd name="connsiteY543" fmla="*/ 7397004 h 9733350"/>
                <a:gd name="connsiteX544" fmla="*/ 11063741 w 14070516"/>
                <a:gd name="connsiteY544" fmla="*/ 7368656 h 9733350"/>
                <a:gd name="connsiteX545" fmla="*/ 11055349 w 14070516"/>
                <a:gd name="connsiteY545" fmla="*/ 7331123 h 9733350"/>
                <a:gd name="connsiteX546" fmla="*/ 11013734 w 14070516"/>
                <a:gd name="connsiteY546" fmla="*/ 7302321 h 9733350"/>
                <a:gd name="connsiteX547" fmla="*/ 10951368 w 14070516"/>
                <a:gd name="connsiteY547" fmla="*/ 7234966 h 9733350"/>
                <a:gd name="connsiteX548" fmla="*/ 10890703 w 14070516"/>
                <a:gd name="connsiteY548" fmla="*/ 7265694 h 9733350"/>
                <a:gd name="connsiteX549" fmla="*/ 10820966 w 14070516"/>
                <a:gd name="connsiteY549" fmla="*/ 7258324 h 9733350"/>
                <a:gd name="connsiteX550" fmla="*/ 10823121 w 14070516"/>
                <a:gd name="connsiteY550" fmla="*/ 7200494 h 9733350"/>
                <a:gd name="connsiteX551" fmla="*/ 10869045 w 14070516"/>
                <a:gd name="connsiteY551" fmla="*/ 7128376 h 9733350"/>
                <a:gd name="connsiteX552" fmla="*/ 10916103 w 14070516"/>
                <a:gd name="connsiteY552" fmla="*/ 7111481 h 9733350"/>
                <a:gd name="connsiteX553" fmla="*/ 10956130 w 14070516"/>
                <a:gd name="connsiteY553" fmla="*/ 7082680 h 9733350"/>
                <a:gd name="connsiteX554" fmla="*/ 11012486 w 14070516"/>
                <a:gd name="connsiteY554" fmla="*/ 7070092 h 9733350"/>
                <a:gd name="connsiteX555" fmla="*/ 11072244 w 14070516"/>
                <a:gd name="connsiteY555" fmla="*/ 7050362 h 9733350"/>
                <a:gd name="connsiteX556" fmla="*/ 10968491 w 14070516"/>
                <a:gd name="connsiteY556" fmla="*/ 6949443 h 9733350"/>
                <a:gd name="connsiteX557" fmla="*/ 10942070 w 14070516"/>
                <a:gd name="connsiteY557" fmla="*/ 6874942 h 9733350"/>
                <a:gd name="connsiteX558" fmla="*/ 11036527 w 14070516"/>
                <a:gd name="connsiteY558" fmla="*/ 6881406 h 9733350"/>
                <a:gd name="connsiteX559" fmla="*/ 11084378 w 14070516"/>
                <a:gd name="connsiteY559" fmla="*/ 6852151 h 9733350"/>
                <a:gd name="connsiteX560" fmla="*/ 11026321 w 14070516"/>
                <a:gd name="connsiteY560" fmla="*/ 6783889 h 9733350"/>
                <a:gd name="connsiteX561" fmla="*/ 10953749 w 14070516"/>
                <a:gd name="connsiteY561" fmla="*/ 6736037 h 9733350"/>
                <a:gd name="connsiteX562" fmla="*/ 10948307 w 14070516"/>
                <a:gd name="connsiteY562" fmla="*/ 6688185 h 9733350"/>
                <a:gd name="connsiteX563" fmla="*/ 10895692 w 14070516"/>
                <a:gd name="connsiteY563" fmla="*/ 6663466 h 9733350"/>
                <a:gd name="connsiteX564" fmla="*/ 10852603 w 14070516"/>
                <a:gd name="connsiteY564" fmla="*/ 6628994 h 9733350"/>
                <a:gd name="connsiteX565" fmla="*/ 10842851 w 14070516"/>
                <a:gd name="connsiteY565" fmla="*/ 6552113 h 9733350"/>
                <a:gd name="connsiteX566" fmla="*/ 10832646 w 14070516"/>
                <a:gd name="connsiteY566" fmla="*/ 6489521 h 9733350"/>
                <a:gd name="connsiteX567" fmla="*/ 10779578 w 14070516"/>
                <a:gd name="connsiteY567" fmla="*/ 6363201 h 9733350"/>
                <a:gd name="connsiteX568" fmla="*/ 10750549 w 14070516"/>
                <a:gd name="connsiteY568" fmla="*/ 6242551 h 9733350"/>
                <a:gd name="connsiteX569" fmla="*/ 10707007 w 14070516"/>
                <a:gd name="connsiteY569" fmla="*/ 6213523 h 9733350"/>
                <a:gd name="connsiteX570" fmla="*/ 10658021 w 14070516"/>
                <a:gd name="connsiteY570" fmla="*/ 6151156 h 9733350"/>
                <a:gd name="connsiteX571" fmla="*/ 10547349 w 14070516"/>
                <a:gd name="connsiteY571" fmla="*/ 6068154 h 9733350"/>
                <a:gd name="connsiteX572" fmla="*/ 10465027 w 14070516"/>
                <a:gd name="connsiteY572" fmla="*/ 6001024 h 9733350"/>
                <a:gd name="connsiteX573" fmla="*/ 10480221 w 14070516"/>
                <a:gd name="connsiteY573" fmla="*/ 5880828 h 9733350"/>
                <a:gd name="connsiteX574" fmla="*/ 10547803 w 14070516"/>
                <a:gd name="connsiteY574" fmla="*/ 5817555 h 9733350"/>
                <a:gd name="connsiteX575" fmla="*/ 10634435 w 14070516"/>
                <a:gd name="connsiteY575" fmla="*/ 5720037 h 9733350"/>
                <a:gd name="connsiteX576" fmla="*/ 10668453 w 14070516"/>
                <a:gd name="connsiteY576" fmla="*/ 5632725 h 9733350"/>
                <a:gd name="connsiteX577" fmla="*/ 10711996 w 14070516"/>
                <a:gd name="connsiteY577" fmla="*/ 5600068 h 9733350"/>
                <a:gd name="connsiteX578" fmla="*/ 10789103 w 14070516"/>
                <a:gd name="connsiteY578" fmla="*/ 5622519 h 9733350"/>
                <a:gd name="connsiteX579" fmla="*/ 10799989 w 14070516"/>
                <a:gd name="connsiteY579" fmla="*/ 5555390 h 9733350"/>
                <a:gd name="connsiteX580" fmla="*/ 10853057 w 14070516"/>
                <a:gd name="connsiteY580" fmla="*/ 5497787 h 9733350"/>
                <a:gd name="connsiteX581" fmla="*/ 10929936 w 14070516"/>
                <a:gd name="connsiteY581" fmla="*/ 5463769 h 9733350"/>
                <a:gd name="connsiteX582" fmla="*/ 10997292 w 14070516"/>
                <a:gd name="connsiteY582" fmla="*/ 5458780 h 9733350"/>
                <a:gd name="connsiteX583" fmla="*/ 11027909 w 14070516"/>
                <a:gd name="connsiteY583" fmla="*/ 5429978 h 9733350"/>
                <a:gd name="connsiteX584" fmla="*/ 11090501 w 14070516"/>
                <a:gd name="connsiteY584" fmla="*/ 5391198 h 9733350"/>
                <a:gd name="connsiteX585" fmla="*/ 11200492 w 14070516"/>
                <a:gd name="connsiteY585" fmla="*/ 5357180 h 9733350"/>
                <a:gd name="connsiteX586" fmla="*/ 11244035 w 14070516"/>
                <a:gd name="connsiteY586" fmla="*/ 5328151 h 9733350"/>
                <a:gd name="connsiteX587" fmla="*/ 11200492 w 14070516"/>
                <a:gd name="connsiteY587" fmla="*/ 5299123 h 9733350"/>
                <a:gd name="connsiteX588" fmla="*/ 10910207 w 14070516"/>
                <a:gd name="connsiteY588" fmla="*/ 5255580 h 9733350"/>
                <a:gd name="connsiteX589" fmla="*/ 10866664 w 14070516"/>
                <a:gd name="connsiteY589" fmla="*/ 5212037 h 9733350"/>
                <a:gd name="connsiteX590" fmla="*/ 10721521 w 14070516"/>
                <a:gd name="connsiteY590" fmla="*/ 5270094 h 9733350"/>
                <a:gd name="connsiteX591" fmla="*/ 10663464 w 14070516"/>
                <a:gd name="connsiteY591" fmla="*/ 5299123 h 9733350"/>
                <a:gd name="connsiteX592" fmla="*/ 10576378 w 14070516"/>
                <a:gd name="connsiteY592" fmla="*/ 5385529 h 9733350"/>
                <a:gd name="connsiteX593" fmla="*/ 10479087 w 14070516"/>
                <a:gd name="connsiteY593" fmla="*/ 5356726 h 9733350"/>
                <a:gd name="connsiteX594" fmla="*/ 10407422 w 14070516"/>
                <a:gd name="connsiteY594" fmla="*/ 5312956 h 9733350"/>
                <a:gd name="connsiteX595" fmla="*/ 10387692 w 14070516"/>
                <a:gd name="connsiteY595" fmla="*/ 5241066 h 9733350"/>
                <a:gd name="connsiteX596" fmla="*/ 10402207 w 14070516"/>
                <a:gd name="connsiteY596" fmla="*/ 5183008 h 9733350"/>
                <a:gd name="connsiteX597" fmla="*/ 10431235 w 14070516"/>
                <a:gd name="connsiteY597" fmla="*/ 5139466 h 9733350"/>
                <a:gd name="connsiteX598" fmla="*/ 10387692 w 14070516"/>
                <a:gd name="connsiteY598" fmla="*/ 5110437 h 9733350"/>
                <a:gd name="connsiteX599" fmla="*/ 10329635 w 14070516"/>
                <a:gd name="connsiteY599" fmla="*/ 5095923 h 9733350"/>
                <a:gd name="connsiteX600" fmla="*/ 10242549 w 14070516"/>
                <a:gd name="connsiteY600" fmla="*/ 5066894 h 9733350"/>
                <a:gd name="connsiteX601" fmla="*/ 10199007 w 14070516"/>
                <a:gd name="connsiteY601" fmla="*/ 5052380 h 9733350"/>
                <a:gd name="connsiteX602" fmla="*/ 10112602 w 14070516"/>
                <a:gd name="connsiteY602" fmla="*/ 5023351 h 9733350"/>
                <a:gd name="connsiteX603" fmla="*/ 10083346 w 14070516"/>
                <a:gd name="connsiteY603" fmla="*/ 4916988 h 9733350"/>
                <a:gd name="connsiteX604" fmla="*/ 10088789 w 14070516"/>
                <a:gd name="connsiteY604" fmla="*/ 4863921 h 9733350"/>
                <a:gd name="connsiteX605" fmla="*/ 10141403 w 14070516"/>
                <a:gd name="connsiteY605" fmla="*/ 4753704 h 9733350"/>
                <a:gd name="connsiteX606" fmla="*/ 10227809 w 14070516"/>
                <a:gd name="connsiteY606" fmla="*/ 4748487 h 9733350"/>
                <a:gd name="connsiteX607" fmla="*/ 10301060 w 14070516"/>
                <a:gd name="connsiteY607" fmla="*/ 4786813 h 9733350"/>
                <a:gd name="connsiteX608" fmla="*/ 10350727 w 14070516"/>
                <a:gd name="connsiteY608" fmla="*/ 4757785 h 9733350"/>
                <a:gd name="connsiteX609" fmla="*/ 10404021 w 14070516"/>
                <a:gd name="connsiteY609" fmla="*/ 4748033 h 9733350"/>
                <a:gd name="connsiteX610" fmla="*/ 10461851 w 14070516"/>
                <a:gd name="connsiteY610" fmla="*/ 4694286 h 9733350"/>
                <a:gd name="connsiteX611" fmla="*/ 10486117 w 14070516"/>
                <a:gd name="connsiteY611" fmla="*/ 4602437 h 9733350"/>
                <a:gd name="connsiteX612" fmla="*/ 10530341 w 14070516"/>
                <a:gd name="connsiteY612" fmla="*/ 4527825 h 9733350"/>
                <a:gd name="connsiteX613" fmla="*/ 10634435 w 14070516"/>
                <a:gd name="connsiteY613" fmla="*/ 4515351 h 9733350"/>
                <a:gd name="connsiteX614" fmla="*/ 10677978 w 14070516"/>
                <a:gd name="connsiteY614" fmla="*/ 4486323 h 9733350"/>
                <a:gd name="connsiteX615" fmla="*/ 10750549 w 14070516"/>
                <a:gd name="connsiteY615" fmla="*/ 4399237 h 9733350"/>
                <a:gd name="connsiteX616" fmla="*/ 10794092 w 14070516"/>
                <a:gd name="connsiteY616" fmla="*/ 4355694 h 9733350"/>
                <a:gd name="connsiteX617" fmla="*/ 10814503 w 14070516"/>
                <a:gd name="connsiteY617" fmla="*/ 4297637 h 9733350"/>
                <a:gd name="connsiteX618" fmla="*/ 10887528 w 14070516"/>
                <a:gd name="connsiteY618" fmla="*/ 4246837 h 9733350"/>
                <a:gd name="connsiteX619" fmla="*/ 11016116 w 14070516"/>
                <a:gd name="connsiteY619" fmla="*/ 4227787 h 9733350"/>
                <a:gd name="connsiteX620" fmla="*/ 11142209 w 14070516"/>
                <a:gd name="connsiteY620" fmla="*/ 4303306 h 9733350"/>
                <a:gd name="connsiteX621" fmla="*/ 11165794 w 14070516"/>
                <a:gd name="connsiteY621" fmla="*/ 4428493 h 9733350"/>
                <a:gd name="connsiteX622" fmla="*/ 11117489 w 14070516"/>
                <a:gd name="connsiteY622" fmla="*/ 4500837 h 9733350"/>
                <a:gd name="connsiteX623" fmla="*/ 11087553 w 14070516"/>
                <a:gd name="connsiteY623" fmla="*/ 4546875 h 9733350"/>
                <a:gd name="connsiteX624" fmla="*/ 11088687 w 14070516"/>
                <a:gd name="connsiteY624" fmla="*/ 4572955 h 9733350"/>
                <a:gd name="connsiteX625" fmla="*/ 11026321 w 14070516"/>
                <a:gd name="connsiteY625" fmla="*/ 4587923 h 9733350"/>
                <a:gd name="connsiteX626" fmla="*/ 11011807 w 14070516"/>
                <a:gd name="connsiteY626" fmla="*/ 4645980 h 9733350"/>
                <a:gd name="connsiteX627" fmla="*/ 11098892 w 14070516"/>
                <a:gd name="connsiteY627" fmla="*/ 4660494 h 9733350"/>
                <a:gd name="connsiteX628" fmla="*/ 11055349 w 14070516"/>
                <a:gd name="connsiteY628" fmla="*/ 4704037 h 9733350"/>
                <a:gd name="connsiteX629" fmla="*/ 11040835 w 14070516"/>
                <a:gd name="connsiteY629" fmla="*/ 4747580 h 9733350"/>
                <a:gd name="connsiteX630" fmla="*/ 11055349 w 14070516"/>
                <a:gd name="connsiteY630" fmla="*/ 4776608 h 9733350"/>
                <a:gd name="connsiteX631" fmla="*/ 11098892 w 14070516"/>
                <a:gd name="connsiteY631" fmla="*/ 4733066 h 9733350"/>
                <a:gd name="connsiteX632" fmla="*/ 11229521 w 14070516"/>
                <a:gd name="connsiteY632" fmla="*/ 4645980 h 9733350"/>
                <a:gd name="connsiteX633" fmla="*/ 11287578 w 14070516"/>
                <a:gd name="connsiteY633" fmla="*/ 4631466 h 9733350"/>
                <a:gd name="connsiteX634" fmla="*/ 11374664 w 14070516"/>
                <a:gd name="connsiteY634" fmla="*/ 4587923 h 9733350"/>
                <a:gd name="connsiteX635" fmla="*/ 11461749 w 14070516"/>
                <a:gd name="connsiteY635" fmla="*/ 4544380 h 9733350"/>
                <a:gd name="connsiteX636" fmla="*/ 11577864 w 14070516"/>
                <a:gd name="connsiteY636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74435 w 14070516"/>
                <a:gd name="connsiteY24" fmla="*/ 3673523 h 9733350"/>
                <a:gd name="connsiteX25" fmla="*/ 13203464 w 14070516"/>
                <a:gd name="connsiteY25" fmla="*/ 3615466 h 9733350"/>
                <a:gd name="connsiteX26" fmla="*/ 13188949 w 14070516"/>
                <a:gd name="connsiteY26" fmla="*/ 3528380 h 9733350"/>
                <a:gd name="connsiteX27" fmla="*/ 13159921 w 14070516"/>
                <a:gd name="connsiteY27" fmla="*/ 3383237 h 9733350"/>
                <a:gd name="connsiteX28" fmla="*/ 13145407 w 14070516"/>
                <a:gd name="connsiteY28" fmla="*/ 3151008 h 9733350"/>
                <a:gd name="connsiteX29" fmla="*/ 13145407 w 14070516"/>
                <a:gd name="connsiteY29" fmla="*/ 3049408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411653 w 14070516"/>
                <a:gd name="connsiteY32" fmla="*/ 2879999 h 9733350"/>
                <a:gd name="connsiteX33" fmla="*/ 13595577 w 14070516"/>
                <a:gd name="connsiteY33" fmla="*/ 2961869 h 9733350"/>
                <a:gd name="connsiteX34" fmla="*/ 13657715 w 14070516"/>
                <a:gd name="connsiteY34" fmla="*/ 2901657 h 9733350"/>
                <a:gd name="connsiteX35" fmla="*/ 13670076 w 14070516"/>
                <a:gd name="connsiteY35" fmla="*/ 2811737 h 9733350"/>
                <a:gd name="connsiteX36" fmla="*/ 13682435 w 14070516"/>
                <a:gd name="connsiteY36" fmla="*/ 2730094 h 9733350"/>
                <a:gd name="connsiteX37" fmla="*/ 13764078 w 14070516"/>
                <a:gd name="connsiteY37" fmla="*/ 2668976 h 9733350"/>
                <a:gd name="connsiteX38" fmla="*/ 13813064 w 14070516"/>
                <a:gd name="connsiteY38" fmla="*/ 2599466 h 9733350"/>
                <a:gd name="connsiteX39" fmla="*/ 13842092 w 14070516"/>
                <a:gd name="connsiteY39" fmla="*/ 2512380 h 9733350"/>
                <a:gd name="connsiteX40" fmla="*/ 13856607 w 14070516"/>
                <a:gd name="connsiteY40" fmla="*/ 2468837 h 9733350"/>
                <a:gd name="connsiteX41" fmla="*/ 13871121 w 14070516"/>
                <a:gd name="connsiteY41" fmla="*/ 2207580 h 9733350"/>
                <a:gd name="connsiteX42" fmla="*/ 13914664 w 14070516"/>
                <a:gd name="connsiteY42" fmla="*/ 2164037 h 9733350"/>
                <a:gd name="connsiteX43" fmla="*/ 13972721 w 14070516"/>
                <a:gd name="connsiteY43" fmla="*/ 2149523 h 9733350"/>
                <a:gd name="connsiteX44" fmla="*/ 14011501 w 14070516"/>
                <a:gd name="connsiteY44" fmla="*/ 2108814 h 9733350"/>
                <a:gd name="connsiteX45" fmla="*/ 14016264 w 14070516"/>
                <a:gd name="connsiteY45" fmla="*/ 2004380 h 9733350"/>
                <a:gd name="connsiteX46" fmla="*/ 14004584 w 14070516"/>
                <a:gd name="connsiteY46" fmla="*/ 1894161 h 9733350"/>
                <a:gd name="connsiteX47" fmla="*/ 14068424 w 14070516"/>
                <a:gd name="connsiteY47" fmla="*/ 1831116 h 9733350"/>
                <a:gd name="connsiteX48" fmla="*/ 13914664 w 14070516"/>
                <a:gd name="connsiteY48" fmla="*/ 1859237 h 9733350"/>
                <a:gd name="connsiteX49" fmla="*/ 13740492 w 14070516"/>
                <a:gd name="connsiteY49" fmla="*/ 1873751 h 9733350"/>
                <a:gd name="connsiteX50" fmla="*/ 13696949 w 14070516"/>
                <a:gd name="connsiteY50" fmla="*/ 1888266 h 9733350"/>
                <a:gd name="connsiteX51" fmla="*/ 13667921 w 14070516"/>
                <a:gd name="connsiteY51" fmla="*/ 1931808 h 9733350"/>
                <a:gd name="connsiteX52" fmla="*/ 13624378 w 14070516"/>
                <a:gd name="connsiteY52" fmla="*/ 1975351 h 9733350"/>
                <a:gd name="connsiteX53" fmla="*/ 13580835 w 14070516"/>
                <a:gd name="connsiteY53" fmla="*/ 2004380 h 9733350"/>
                <a:gd name="connsiteX54" fmla="*/ 13493749 w 14070516"/>
                <a:gd name="connsiteY54" fmla="*/ 2033408 h 9733350"/>
                <a:gd name="connsiteX55" fmla="*/ 13450207 w 14070516"/>
                <a:gd name="connsiteY55" fmla="*/ 2062437 h 9733350"/>
                <a:gd name="connsiteX56" fmla="*/ 13159921 w 14070516"/>
                <a:gd name="connsiteY56" fmla="*/ 2033408 h 9733350"/>
                <a:gd name="connsiteX57" fmla="*/ 13145407 w 14070516"/>
                <a:gd name="connsiteY57" fmla="*/ 1989866 h 9733350"/>
                <a:gd name="connsiteX58" fmla="*/ 13116378 w 14070516"/>
                <a:gd name="connsiteY58" fmla="*/ 1946323 h 9733350"/>
                <a:gd name="connsiteX59" fmla="*/ 13159921 w 14070516"/>
                <a:gd name="connsiteY59" fmla="*/ 1757637 h 9733350"/>
                <a:gd name="connsiteX60" fmla="*/ 13145407 w 14070516"/>
                <a:gd name="connsiteY60" fmla="*/ 1685066 h 9733350"/>
                <a:gd name="connsiteX61" fmla="*/ 13087349 w 14070516"/>
                <a:gd name="connsiteY61" fmla="*/ 1670551 h 9733350"/>
                <a:gd name="connsiteX62" fmla="*/ 12964091 w 14070516"/>
                <a:gd name="connsiteY62" fmla="*/ 1686993 h 9733350"/>
                <a:gd name="connsiteX63" fmla="*/ 12900817 w 14070516"/>
                <a:gd name="connsiteY63" fmla="*/ 1590610 h 9733350"/>
                <a:gd name="connsiteX64" fmla="*/ 12878707 w 14070516"/>
                <a:gd name="connsiteY64" fmla="*/ 1530398 h 9733350"/>
                <a:gd name="connsiteX65" fmla="*/ 12825639 w 14070516"/>
                <a:gd name="connsiteY65" fmla="*/ 1482545 h 9733350"/>
                <a:gd name="connsiteX66" fmla="*/ 12770190 w 14070516"/>
                <a:gd name="connsiteY66" fmla="*/ 1472568 h 9733350"/>
                <a:gd name="connsiteX67" fmla="*/ 12661220 w 14070516"/>
                <a:gd name="connsiteY67" fmla="*/ 1465197 h 9733350"/>
                <a:gd name="connsiteX68" fmla="*/ 12579349 w 14070516"/>
                <a:gd name="connsiteY68" fmla="*/ 1452837 h 9733350"/>
                <a:gd name="connsiteX69" fmla="*/ 12492264 w 14070516"/>
                <a:gd name="connsiteY69" fmla="*/ 1423808 h 9733350"/>
                <a:gd name="connsiteX70" fmla="*/ 12422073 w 14070516"/>
                <a:gd name="connsiteY70" fmla="*/ 1414737 h 9733350"/>
                <a:gd name="connsiteX71" fmla="*/ 12376149 w 14070516"/>
                <a:gd name="connsiteY71" fmla="*/ 1343526 h 9733350"/>
                <a:gd name="connsiteX72" fmla="*/ 12373315 w 14070516"/>
                <a:gd name="connsiteY72" fmla="*/ 1213011 h 9733350"/>
                <a:gd name="connsiteX73" fmla="*/ 12346667 w 14070516"/>
                <a:gd name="connsiteY73" fmla="*/ 1114700 h 9733350"/>
                <a:gd name="connsiteX74" fmla="*/ 12274549 w 14070516"/>
                <a:gd name="connsiteY74" fmla="*/ 1017408 h 9733350"/>
                <a:gd name="connsiteX75" fmla="*/ 12259582 w 14070516"/>
                <a:gd name="connsiteY75" fmla="*/ 973866 h 9733350"/>
                <a:gd name="connsiteX76" fmla="*/ 12221029 w 14070516"/>
                <a:gd name="connsiteY76" fmla="*/ 867842 h 9733350"/>
                <a:gd name="connsiteX77" fmla="*/ 12201978 w 14070516"/>
                <a:gd name="connsiteY77" fmla="*/ 785180 h 9733350"/>
                <a:gd name="connsiteX78" fmla="*/ 12187464 w 14070516"/>
                <a:gd name="connsiteY78" fmla="*/ 727123 h 9733350"/>
                <a:gd name="connsiteX79" fmla="*/ 12156280 w 14070516"/>
                <a:gd name="connsiteY79" fmla="*/ 622914 h 9733350"/>
                <a:gd name="connsiteX80" fmla="*/ 12157982 w 14070516"/>
                <a:gd name="connsiteY80" fmla="*/ 516551 h 9733350"/>
                <a:gd name="connsiteX81" fmla="*/ 12131561 w 14070516"/>
                <a:gd name="connsiteY81" fmla="*/ 461104 h 9733350"/>
                <a:gd name="connsiteX82" fmla="*/ 12085864 w 14070516"/>
                <a:gd name="connsiteY82" fmla="*/ 422323 h 9733350"/>
                <a:gd name="connsiteX83" fmla="*/ 12028260 w 14070516"/>
                <a:gd name="connsiteY83" fmla="*/ 330020 h 9733350"/>
                <a:gd name="connsiteX84" fmla="*/ 12047198 w 14070516"/>
                <a:gd name="connsiteY84" fmla="*/ 272530 h 9733350"/>
                <a:gd name="connsiteX85" fmla="*/ 12013292 w 14070516"/>
                <a:gd name="connsiteY85" fmla="*/ 219123 h 9733350"/>
                <a:gd name="connsiteX86" fmla="*/ 11926207 w 14070516"/>
                <a:gd name="connsiteY86" fmla="*/ 175580 h 9733350"/>
                <a:gd name="connsiteX87" fmla="*/ 11847173 w 14070516"/>
                <a:gd name="connsiteY87" fmla="*/ 122511 h 9733350"/>
                <a:gd name="connsiteX88" fmla="*/ 11746592 w 14070516"/>
                <a:gd name="connsiteY88" fmla="*/ 155850 h 9733350"/>
                <a:gd name="connsiteX89" fmla="*/ 11664949 w 14070516"/>
                <a:gd name="connsiteY89" fmla="*/ 117523 h 9733350"/>
                <a:gd name="connsiteX90" fmla="*/ 11621407 w 14070516"/>
                <a:gd name="connsiteY90" fmla="*/ 88494 h 9733350"/>
                <a:gd name="connsiteX91" fmla="*/ 11529104 w 14070516"/>
                <a:gd name="connsiteY91" fmla="*/ 47560 h 9733350"/>
                <a:gd name="connsiteX92" fmla="*/ 11451544 w 14070516"/>
                <a:gd name="connsiteY92" fmla="*/ 9005 h 9733350"/>
                <a:gd name="connsiteX93" fmla="*/ 11374664 w 14070516"/>
                <a:gd name="connsiteY93" fmla="*/ 1408 h 9733350"/>
                <a:gd name="connsiteX94" fmla="*/ 11040835 w 14070516"/>
                <a:gd name="connsiteY94" fmla="*/ 30437 h 9733350"/>
                <a:gd name="connsiteX95" fmla="*/ 10997292 w 14070516"/>
                <a:gd name="connsiteY95" fmla="*/ 59466 h 9733350"/>
                <a:gd name="connsiteX96" fmla="*/ 10909980 w 14070516"/>
                <a:gd name="connsiteY96" fmla="*/ 55156 h 9733350"/>
                <a:gd name="connsiteX97" fmla="*/ 10842624 w 14070516"/>
                <a:gd name="connsiteY97" fmla="*/ 74660 h 9733350"/>
                <a:gd name="connsiteX98" fmla="*/ 10750549 w 14070516"/>
                <a:gd name="connsiteY98" fmla="*/ 161066 h 9733350"/>
                <a:gd name="connsiteX99" fmla="*/ 10680360 w 14070516"/>
                <a:gd name="connsiteY99" fmla="*/ 255862 h 9733350"/>
                <a:gd name="connsiteX100" fmla="*/ 10677978 w 14070516"/>
                <a:gd name="connsiteY100" fmla="*/ 335237 h 9733350"/>
                <a:gd name="connsiteX101" fmla="*/ 10765064 w 14070516"/>
                <a:gd name="connsiteY101" fmla="*/ 349751 h 9733350"/>
                <a:gd name="connsiteX102" fmla="*/ 10808607 w 14070516"/>
                <a:gd name="connsiteY102" fmla="*/ 364266 h 9733350"/>
                <a:gd name="connsiteX103" fmla="*/ 10823121 w 14070516"/>
                <a:gd name="connsiteY103" fmla="*/ 422323 h 9733350"/>
                <a:gd name="connsiteX104" fmla="*/ 10837635 w 14070516"/>
                <a:gd name="connsiteY104" fmla="*/ 465866 h 9733350"/>
                <a:gd name="connsiteX105" fmla="*/ 10823121 w 14070516"/>
                <a:gd name="connsiteY105" fmla="*/ 509408 h 9733350"/>
                <a:gd name="connsiteX106" fmla="*/ 10721521 w 14070516"/>
                <a:gd name="connsiteY106" fmla="*/ 567466 h 9733350"/>
                <a:gd name="connsiteX107" fmla="*/ 10677978 w 14070516"/>
                <a:gd name="connsiteY107" fmla="*/ 654551 h 9733350"/>
                <a:gd name="connsiteX108" fmla="*/ 10634435 w 14070516"/>
                <a:gd name="connsiteY108" fmla="*/ 683580 h 9733350"/>
                <a:gd name="connsiteX109" fmla="*/ 10590892 w 14070516"/>
                <a:gd name="connsiteY109" fmla="*/ 814208 h 9733350"/>
                <a:gd name="connsiteX110" fmla="*/ 10576378 w 14070516"/>
                <a:gd name="connsiteY110" fmla="*/ 857751 h 9733350"/>
                <a:gd name="connsiteX111" fmla="*/ 10532835 w 14070516"/>
                <a:gd name="connsiteY111" fmla="*/ 901294 h 9733350"/>
                <a:gd name="connsiteX112" fmla="*/ 10518321 w 14070516"/>
                <a:gd name="connsiteY112" fmla="*/ 944837 h 9733350"/>
                <a:gd name="connsiteX113" fmla="*/ 10489292 w 14070516"/>
                <a:gd name="connsiteY113" fmla="*/ 988380 h 9733350"/>
                <a:gd name="connsiteX114" fmla="*/ 10474778 w 14070516"/>
                <a:gd name="connsiteY114" fmla="*/ 1089980 h 9733350"/>
                <a:gd name="connsiteX115" fmla="*/ 10460264 w 14070516"/>
                <a:gd name="connsiteY115" fmla="*/ 1249637 h 9733350"/>
                <a:gd name="connsiteX116" fmla="*/ 10416721 w 14070516"/>
                <a:gd name="connsiteY116" fmla="*/ 1264151 h 9733350"/>
                <a:gd name="connsiteX117" fmla="*/ 10373178 w 14070516"/>
                <a:gd name="connsiteY117" fmla="*/ 1293180 h 9733350"/>
                <a:gd name="connsiteX118" fmla="*/ 10315121 w 14070516"/>
                <a:gd name="connsiteY118" fmla="*/ 1307694 h 9733350"/>
                <a:gd name="connsiteX119" fmla="*/ 10286092 w 14070516"/>
                <a:gd name="connsiteY119" fmla="*/ 1351237 h 9733350"/>
                <a:gd name="connsiteX120" fmla="*/ 10199007 w 14070516"/>
                <a:gd name="connsiteY120" fmla="*/ 1409294 h 9733350"/>
                <a:gd name="connsiteX121" fmla="*/ 10155464 w 14070516"/>
                <a:gd name="connsiteY121" fmla="*/ 1438323 h 9733350"/>
                <a:gd name="connsiteX122" fmla="*/ 10082892 w 14070516"/>
                <a:gd name="connsiteY122" fmla="*/ 1423808 h 9733350"/>
                <a:gd name="connsiteX123" fmla="*/ 10046720 w 14070516"/>
                <a:gd name="connsiteY123" fmla="*/ 1392172 h 9733350"/>
                <a:gd name="connsiteX124" fmla="*/ 9991271 w 14070516"/>
                <a:gd name="connsiteY124" fmla="*/ 1363143 h 9733350"/>
                <a:gd name="connsiteX125" fmla="*/ 9889897 w 14070516"/>
                <a:gd name="connsiteY125" fmla="*/ 1338877 h 9733350"/>
                <a:gd name="connsiteX126" fmla="*/ 9809956 w 14070516"/>
                <a:gd name="connsiteY126" fmla="*/ 1554891 h 9733350"/>
                <a:gd name="connsiteX127" fmla="*/ 9775258 w 14070516"/>
                <a:gd name="connsiteY127" fmla="*/ 1636761 h 9733350"/>
                <a:gd name="connsiteX128" fmla="*/ 9750765 w 14070516"/>
                <a:gd name="connsiteY128" fmla="*/ 1687219 h 9733350"/>
                <a:gd name="connsiteX129" fmla="*/ 9720717 w 14070516"/>
                <a:gd name="connsiteY129" fmla="*/ 1770337 h 9733350"/>
                <a:gd name="connsiteX130" fmla="*/ 9664586 w 14070516"/>
                <a:gd name="connsiteY130" fmla="*/ 1888493 h 9733350"/>
                <a:gd name="connsiteX131" fmla="*/ 9614354 w 14070516"/>
                <a:gd name="connsiteY131" fmla="*/ 1934416 h 9733350"/>
                <a:gd name="connsiteX132" fmla="*/ 9657442 w 14070516"/>
                <a:gd name="connsiteY132" fmla="*/ 1989866 h 9733350"/>
                <a:gd name="connsiteX133" fmla="*/ 9727860 w 14070516"/>
                <a:gd name="connsiteY133" fmla="*/ 2077518 h 9733350"/>
                <a:gd name="connsiteX134" fmla="*/ 9887063 w 14070516"/>
                <a:gd name="connsiteY134" fmla="*/ 2036017 h 9733350"/>
                <a:gd name="connsiteX135" fmla="*/ 9952264 w 14070516"/>
                <a:gd name="connsiteY135" fmla="*/ 2062437 h 9733350"/>
                <a:gd name="connsiteX136" fmla="*/ 10010321 w 14070516"/>
                <a:gd name="connsiteY136" fmla="*/ 2091466 h 9733350"/>
                <a:gd name="connsiteX137" fmla="*/ 10053864 w 14070516"/>
                <a:gd name="connsiteY137" fmla="*/ 2105980 h 9733350"/>
                <a:gd name="connsiteX138" fmla="*/ 10068378 w 14070516"/>
                <a:gd name="connsiteY138" fmla="*/ 2062437 h 9733350"/>
                <a:gd name="connsiteX139" fmla="*/ 10156485 w 14070516"/>
                <a:gd name="connsiteY139" fmla="*/ 1996556 h 9733350"/>
                <a:gd name="connsiteX140" fmla="*/ 10285865 w 14070516"/>
                <a:gd name="connsiteY140" fmla="*/ 2002452 h 9733350"/>
                <a:gd name="connsiteX141" fmla="*/ 10387692 w 14070516"/>
                <a:gd name="connsiteY141" fmla="*/ 2062437 h 9733350"/>
                <a:gd name="connsiteX142" fmla="*/ 10416721 w 14070516"/>
                <a:gd name="connsiteY142" fmla="*/ 2105980 h 9733350"/>
                <a:gd name="connsiteX143" fmla="*/ 10476933 w 14070516"/>
                <a:gd name="connsiteY143" fmla="*/ 2169253 h 9733350"/>
                <a:gd name="connsiteX144" fmla="*/ 10566399 w 14070516"/>
                <a:gd name="connsiteY144" fmla="*/ 2256566 h 9733350"/>
                <a:gd name="connsiteX145" fmla="*/ 10590892 w 14070516"/>
                <a:gd name="connsiteY145" fmla="*/ 2323694 h 9733350"/>
                <a:gd name="connsiteX146" fmla="*/ 10576378 w 14070516"/>
                <a:gd name="connsiteY146" fmla="*/ 2425294 h 9733350"/>
                <a:gd name="connsiteX147" fmla="*/ 10489292 w 14070516"/>
                <a:gd name="connsiteY147" fmla="*/ 2410780 h 9733350"/>
                <a:gd name="connsiteX148" fmla="*/ 10366035 w 14070516"/>
                <a:gd name="connsiteY148" fmla="*/ 2379937 h 9733350"/>
                <a:gd name="connsiteX149" fmla="*/ 10081191 w 14070516"/>
                <a:gd name="connsiteY149" fmla="*/ 2432438 h 9733350"/>
                <a:gd name="connsiteX150" fmla="*/ 10049554 w 14070516"/>
                <a:gd name="connsiteY150" fmla="*/ 2514762 h 9733350"/>
                <a:gd name="connsiteX151" fmla="*/ 9954417 w 14070516"/>
                <a:gd name="connsiteY151" fmla="*/ 2536873 h 9733350"/>
                <a:gd name="connsiteX152" fmla="*/ 9875498 w 14070516"/>
                <a:gd name="connsiteY152" fmla="*/ 2525193 h 9733350"/>
                <a:gd name="connsiteX153" fmla="*/ 9823336 w 14070516"/>
                <a:gd name="connsiteY153" fmla="*/ 2604001 h 9733350"/>
                <a:gd name="connsiteX154" fmla="*/ 9749064 w 14070516"/>
                <a:gd name="connsiteY154" fmla="*/ 2701066 h 9733350"/>
                <a:gd name="connsiteX155" fmla="*/ 9647464 w 14070516"/>
                <a:gd name="connsiteY155" fmla="*/ 2802666 h 9733350"/>
                <a:gd name="connsiteX156" fmla="*/ 9415235 w 14070516"/>
                <a:gd name="connsiteY156" fmla="*/ 2817180 h 9733350"/>
                <a:gd name="connsiteX157" fmla="*/ 9371692 w 14070516"/>
                <a:gd name="connsiteY157" fmla="*/ 2846208 h 9733350"/>
                <a:gd name="connsiteX158" fmla="*/ 9313635 w 14070516"/>
                <a:gd name="connsiteY158" fmla="*/ 2918780 h 9733350"/>
                <a:gd name="connsiteX159" fmla="*/ 9284607 w 14070516"/>
                <a:gd name="connsiteY159" fmla="*/ 2962323 h 9733350"/>
                <a:gd name="connsiteX160" fmla="*/ 9197521 w 14070516"/>
                <a:gd name="connsiteY160" fmla="*/ 3020380 h 9733350"/>
                <a:gd name="connsiteX161" fmla="*/ 9095921 w 14070516"/>
                <a:gd name="connsiteY161" fmla="*/ 3005866 h 9733350"/>
                <a:gd name="connsiteX162" fmla="*/ 9052378 w 14070516"/>
                <a:gd name="connsiteY162" fmla="*/ 2976837 h 9733350"/>
                <a:gd name="connsiteX163" fmla="*/ 8950778 w 14070516"/>
                <a:gd name="connsiteY163" fmla="*/ 2947808 h 9733350"/>
                <a:gd name="connsiteX164" fmla="*/ 8863692 w 14070516"/>
                <a:gd name="connsiteY164" fmla="*/ 2918780 h 9733350"/>
                <a:gd name="connsiteX165" fmla="*/ 8820149 w 14070516"/>
                <a:gd name="connsiteY165" fmla="*/ 2933294 h 9733350"/>
                <a:gd name="connsiteX166" fmla="*/ 8762092 w 14070516"/>
                <a:gd name="connsiteY166" fmla="*/ 3063923 h 9733350"/>
                <a:gd name="connsiteX167" fmla="*/ 8747578 w 14070516"/>
                <a:gd name="connsiteY167" fmla="*/ 3107466 h 9733350"/>
                <a:gd name="connsiteX168" fmla="*/ 8733064 w 14070516"/>
                <a:gd name="connsiteY168" fmla="*/ 3151008 h 9733350"/>
                <a:gd name="connsiteX169" fmla="*/ 8776607 w 14070516"/>
                <a:gd name="connsiteY169" fmla="*/ 3354208 h 9733350"/>
                <a:gd name="connsiteX170" fmla="*/ 8791121 w 14070516"/>
                <a:gd name="connsiteY170" fmla="*/ 3397751 h 9733350"/>
                <a:gd name="connsiteX171" fmla="*/ 8689521 w 14070516"/>
                <a:gd name="connsiteY171" fmla="*/ 3455808 h 9733350"/>
                <a:gd name="connsiteX172" fmla="*/ 8602435 w 14070516"/>
                <a:gd name="connsiteY172" fmla="*/ 3499351 h 9733350"/>
                <a:gd name="connsiteX173" fmla="*/ 8566035 w 14070516"/>
                <a:gd name="connsiteY173" fmla="*/ 3547430 h 9733350"/>
                <a:gd name="connsiteX174" fmla="*/ 8500835 w 14070516"/>
                <a:gd name="connsiteY174" fmla="*/ 3615466 h 9733350"/>
                <a:gd name="connsiteX175" fmla="*/ 8428490 w 14070516"/>
                <a:gd name="connsiteY175" fmla="*/ 3647782 h 9733350"/>
                <a:gd name="connsiteX176" fmla="*/ 8375423 w 14070516"/>
                <a:gd name="connsiteY176" fmla="*/ 3681347 h 9733350"/>
                <a:gd name="connsiteX177" fmla="*/ 8261010 w 14070516"/>
                <a:gd name="connsiteY177" fmla="*/ 3782493 h 9733350"/>
                <a:gd name="connsiteX178" fmla="*/ 8137751 w 14070516"/>
                <a:gd name="connsiteY178" fmla="*/ 3779205 h 9733350"/>
                <a:gd name="connsiteX179" fmla="*/ 7977641 w 14070516"/>
                <a:gd name="connsiteY179" fmla="*/ 3767526 h 9733350"/>
                <a:gd name="connsiteX180" fmla="*/ 7876721 w 14070516"/>
                <a:gd name="connsiteY180" fmla="*/ 3760608 h 9733350"/>
                <a:gd name="connsiteX181" fmla="*/ 7760607 w 14070516"/>
                <a:gd name="connsiteY181" fmla="*/ 3756073 h 9733350"/>
                <a:gd name="connsiteX182" fmla="*/ 7695632 w 14070516"/>
                <a:gd name="connsiteY182" fmla="*/ 3782720 h 9733350"/>
                <a:gd name="connsiteX183" fmla="*/ 7649709 w 14070516"/>
                <a:gd name="connsiteY183" fmla="*/ 3809141 h 9733350"/>
                <a:gd name="connsiteX184" fmla="*/ 7601403 w 14070516"/>
                <a:gd name="connsiteY184" fmla="*/ 3831025 h 9733350"/>
                <a:gd name="connsiteX185" fmla="*/ 7499349 w 14070516"/>
                <a:gd name="connsiteY185" fmla="*/ 3876723 h 9733350"/>
                <a:gd name="connsiteX186" fmla="*/ 7455807 w 14070516"/>
                <a:gd name="connsiteY186" fmla="*/ 3905751 h 9733350"/>
                <a:gd name="connsiteX187" fmla="*/ 7426778 w 14070516"/>
                <a:gd name="connsiteY187" fmla="*/ 3949294 h 9733350"/>
                <a:gd name="connsiteX188" fmla="*/ 7339692 w 14070516"/>
                <a:gd name="connsiteY188" fmla="*/ 3978323 h 9733350"/>
                <a:gd name="connsiteX189" fmla="*/ 7209064 w 14070516"/>
                <a:gd name="connsiteY189" fmla="*/ 4007351 h 9733350"/>
                <a:gd name="connsiteX190" fmla="*/ 7123678 w 14070516"/>
                <a:gd name="connsiteY190" fmla="*/ 3922874 h 9733350"/>
                <a:gd name="connsiteX191" fmla="*/ 7020378 w 14070516"/>
                <a:gd name="connsiteY191" fmla="*/ 3920266 h 9733350"/>
                <a:gd name="connsiteX192" fmla="*/ 6915604 w 14070516"/>
                <a:gd name="connsiteY192" fmla="*/ 3937275 h 9733350"/>
                <a:gd name="connsiteX193" fmla="*/ 6788149 w 14070516"/>
                <a:gd name="connsiteY193" fmla="*/ 3900536 h 9733350"/>
                <a:gd name="connsiteX194" fmla="*/ 6676571 w 14070516"/>
                <a:gd name="connsiteY194" fmla="*/ 3856312 h 9733350"/>
                <a:gd name="connsiteX195" fmla="*/ 6584722 w 14070516"/>
                <a:gd name="connsiteY195" fmla="*/ 3817758 h 9733350"/>
                <a:gd name="connsiteX196" fmla="*/ 6526892 w 14070516"/>
                <a:gd name="connsiteY196" fmla="*/ 3793719 h 9733350"/>
                <a:gd name="connsiteX197" fmla="*/ 6466680 w 14070516"/>
                <a:gd name="connsiteY197" fmla="*/ 3776824 h 9733350"/>
                <a:gd name="connsiteX198" fmla="*/ 6265635 w 14070516"/>
                <a:gd name="connsiteY198" fmla="*/ 3688037 h 9733350"/>
                <a:gd name="connsiteX199" fmla="*/ 6207578 w 14070516"/>
                <a:gd name="connsiteY199" fmla="*/ 3673523 h 9733350"/>
                <a:gd name="connsiteX200" fmla="*/ 5960835 w 14070516"/>
                <a:gd name="connsiteY200" fmla="*/ 3659008 h 9733350"/>
                <a:gd name="connsiteX201" fmla="*/ 5627007 w 14070516"/>
                <a:gd name="connsiteY201" fmla="*/ 3659008 h 9733350"/>
                <a:gd name="connsiteX202" fmla="*/ 5568949 w 14070516"/>
                <a:gd name="connsiteY202" fmla="*/ 3673523 h 9733350"/>
                <a:gd name="connsiteX203" fmla="*/ 5481864 w 14070516"/>
                <a:gd name="connsiteY203" fmla="*/ 3688037 h 9733350"/>
                <a:gd name="connsiteX204" fmla="*/ 5293178 w 14070516"/>
                <a:gd name="connsiteY204" fmla="*/ 3673523 h 9733350"/>
                <a:gd name="connsiteX205" fmla="*/ 5206092 w 14070516"/>
                <a:gd name="connsiteY205" fmla="*/ 3615466 h 9733350"/>
                <a:gd name="connsiteX206" fmla="*/ 5191578 w 14070516"/>
                <a:gd name="connsiteY206" fmla="*/ 3571923 h 9733350"/>
                <a:gd name="connsiteX207" fmla="*/ 5104492 w 14070516"/>
                <a:gd name="connsiteY207" fmla="*/ 3484837 h 9733350"/>
                <a:gd name="connsiteX208" fmla="*/ 5070701 w 14070516"/>
                <a:gd name="connsiteY208" fmla="*/ 3387773 h 9733350"/>
                <a:gd name="connsiteX209" fmla="*/ 5022623 w 14070516"/>
                <a:gd name="connsiteY209" fmla="*/ 3276648 h 9733350"/>
                <a:gd name="connsiteX210" fmla="*/ 5031921 w 14070516"/>
                <a:gd name="connsiteY210" fmla="*/ 3209066 h 9733350"/>
                <a:gd name="connsiteX211" fmla="*/ 4959349 w 14070516"/>
                <a:gd name="connsiteY211" fmla="*/ 3194551 h 9733350"/>
                <a:gd name="connsiteX212" fmla="*/ 4879408 w 14070516"/>
                <a:gd name="connsiteY212" fmla="*/ 3190016 h 9733350"/>
                <a:gd name="connsiteX213" fmla="*/ 4785178 w 14070516"/>
                <a:gd name="connsiteY213" fmla="*/ 3136494 h 9733350"/>
                <a:gd name="connsiteX214" fmla="*/ 4727121 w 14070516"/>
                <a:gd name="connsiteY214" fmla="*/ 3049408 h 9733350"/>
                <a:gd name="connsiteX215" fmla="*/ 4683578 w 14070516"/>
                <a:gd name="connsiteY215" fmla="*/ 3034894 h 9733350"/>
                <a:gd name="connsiteX216" fmla="*/ 4640035 w 14070516"/>
                <a:gd name="connsiteY216" fmla="*/ 3005866 h 9733350"/>
                <a:gd name="connsiteX217" fmla="*/ 4494892 w 14070516"/>
                <a:gd name="connsiteY217" fmla="*/ 2976837 h 9733350"/>
                <a:gd name="connsiteX218" fmla="*/ 4318113 w 14070516"/>
                <a:gd name="connsiteY218" fmla="*/ 2926151 h 9733350"/>
                <a:gd name="connsiteX219" fmla="*/ 4132035 w 14070516"/>
                <a:gd name="connsiteY219" fmla="*/ 2889751 h 9733350"/>
                <a:gd name="connsiteX220" fmla="*/ 4056856 w 14070516"/>
                <a:gd name="connsiteY220" fmla="*/ 2896442 h 9733350"/>
                <a:gd name="connsiteX221" fmla="*/ 3975213 w 14070516"/>
                <a:gd name="connsiteY221" fmla="*/ 2860269 h 9733350"/>
                <a:gd name="connsiteX222" fmla="*/ 3950948 w 14070516"/>
                <a:gd name="connsiteY222" fmla="*/ 2772843 h 9733350"/>
                <a:gd name="connsiteX223" fmla="*/ 4034292 w 14070516"/>
                <a:gd name="connsiteY223" fmla="*/ 2615681 h 9733350"/>
                <a:gd name="connsiteX224" fmla="*/ 4030435 w 14070516"/>
                <a:gd name="connsiteY224" fmla="*/ 2483351 h 9733350"/>
                <a:gd name="connsiteX225" fmla="*/ 3996871 w 14070516"/>
                <a:gd name="connsiteY225" fmla="*/ 2323467 h 9733350"/>
                <a:gd name="connsiteX226" fmla="*/ 3936433 w 14070516"/>
                <a:gd name="connsiteY226" fmla="*/ 2216651 h 9733350"/>
                <a:gd name="connsiteX227" fmla="*/ 3914321 w 14070516"/>
                <a:gd name="connsiteY227" fmla="*/ 2135008 h 9733350"/>
                <a:gd name="connsiteX228" fmla="*/ 3783466 w 14070516"/>
                <a:gd name="connsiteY228" fmla="*/ 1994628 h 9733350"/>
                <a:gd name="connsiteX229" fmla="*/ 3712823 w 14070516"/>
                <a:gd name="connsiteY229" fmla="*/ 1946549 h 9733350"/>
                <a:gd name="connsiteX230" fmla="*/ 3606913 w 14070516"/>
                <a:gd name="connsiteY230" fmla="*/ 1963445 h 9733350"/>
                <a:gd name="connsiteX231" fmla="*/ 3493407 w 14070516"/>
                <a:gd name="connsiteY231" fmla="*/ 1946323 h 9733350"/>
                <a:gd name="connsiteX232" fmla="*/ 3464378 w 14070516"/>
                <a:gd name="connsiteY232" fmla="*/ 1902780 h 9733350"/>
                <a:gd name="connsiteX233" fmla="*/ 3406321 w 14070516"/>
                <a:gd name="connsiteY233" fmla="*/ 1844723 h 9733350"/>
                <a:gd name="connsiteX234" fmla="*/ 3322524 w 14070516"/>
                <a:gd name="connsiteY234" fmla="*/ 1751741 h 9733350"/>
                <a:gd name="connsiteX235" fmla="*/ 3297577 w 14070516"/>
                <a:gd name="connsiteY235" fmla="*/ 1636080 h 9733350"/>
                <a:gd name="connsiteX236" fmla="*/ 3261178 w 14070516"/>
                <a:gd name="connsiteY236" fmla="*/ 1583466 h 9733350"/>
                <a:gd name="connsiteX237" fmla="*/ 3133158 w 14070516"/>
                <a:gd name="connsiteY237" fmla="*/ 1564642 h 9733350"/>
                <a:gd name="connsiteX238" fmla="*/ 3066255 w 14070516"/>
                <a:gd name="connsiteY238" fmla="*/ 1612949 h 9733350"/>
                <a:gd name="connsiteX239" fmla="*/ 3031557 w 14070516"/>
                <a:gd name="connsiteY239" fmla="*/ 1709558 h 9733350"/>
                <a:gd name="connsiteX240" fmla="*/ 3014435 w 14070516"/>
                <a:gd name="connsiteY240" fmla="*/ 1772151 h 9733350"/>
                <a:gd name="connsiteX241" fmla="*/ 2949235 w 14070516"/>
                <a:gd name="connsiteY241" fmla="*/ 1803335 h 9733350"/>
                <a:gd name="connsiteX242" fmla="*/ 2829379 w 14070516"/>
                <a:gd name="connsiteY242" fmla="*/ 1815581 h 9733350"/>
                <a:gd name="connsiteX243" fmla="*/ 2804998 w 14070516"/>
                <a:gd name="connsiteY243" fmla="*/ 1837580 h 9733350"/>
                <a:gd name="connsiteX244" fmla="*/ 2772682 w 14070516"/>
                <a:gd name="connsiteY244" fmla="*/ 1873751 h 9733350"/>
                <a:gd name="connsiteX245" fmla="*/ 2757942 w 14070516"/>
                <a:gd name="connsiteY245" fmla="*/ 1994174 h 9733350"/>
                <a:gd name="connsiteX246" fmla="*/ 2772001 w 14070516"/>
                <a:gd name="connsiteY246" fmla="*/ 2135236 h 9733350"/>
                <a:gd name="connsiteX247" fmla="*/ 2771547 w 14070516"/>
                <a:gd name="connsiteY247" fmla="*/ 2250895 h 9733350"/>
                <a:gd name="connsiteX248" fmla="*/ 2695121 w 14070516"/>
                <a:gd name="connsiteY248" fmla="*/ 2323694 h 9733350"/>
                <a:gd name="connsiteX249" fmla="*/ 2457904 w 14070516"/>
                <a:gd name="connsiteY249" fmla="*/ 2315643 h 9733350"/>
                <a:gd name="connsiteX250" fmla="*/ 2317749 w 14070516"/>
                <a:gd name="connsiteY250" fmla="*/ 2280151 h 9733350"/>
                <a:gd name="connsiteX251" fmla="*/ 2274207 w 14070516"/>
                <a:gd name="connsiteY251" fmla="*/ 2265637 h 9733350"/>
                <a:gd name="connsiteX252" fmla="*/ 2143578 w 14070516"/>
                <a:gd name="connsiteY252" fmla="*/ 2280151 h 9733350"/>
                <a:gd name="connsiteX253" fmla="*/ 2129064 w 14070516"/>
                <a:gd name="connsiteY253" fmla="*/ 2352723 h 9733350"/>
                <a:gd name="connsiteX254" fmla="*/ 2099808 w 14070516"/>
                <a:gd name="connsiteY254" fmla="*/ 2459086 h 9733350"/>
                <a:gd name="connsiteX255" fmla="*/ 2070553 w 14070516"/>
                <a:gd name="connsiteY255" fmla="*/ 2556376 h 9733350"/>
                <a:gd name="connsiteX256" fmla="*/ 2027464 w 14070516"/>
                <a:gd name="connsiteY256" fmla="*/ 2642782 h 9733350"/>
                <a:gd name="connsiteX257" fmla="*/ 2025309 w 14070516"/>
                <a:gd name="connsiteY257" fmla="*/ 2776018 h 9733350"/>
                <a:gd name="connsiteX258" fmla="*/ 2085295 w 14070516"/>
                <a:gd name="connsiteY258" fmla="*/ 2848136 h 9733350"/>
                <a:gd name="connsiteX259" fmla="*/ 2020093 w 14070516"/>
                <a:gd name="connsiteY259" fmla="*/ 2899276 h 9733350"/>
                <a:gd name="connsiteX260" fmla="*/ 1918493 w 14070516"/>
                <a:gd name="connsiteY260" fmla="*/ 2841899 h 9733350"/>
                <a:gd name="connsiteX261" fmla="*/ 1817348 w 14070516"/>
                <a:gd name="connsiteY261" fmla="*/ 2858568 h 9733350"/>
                <a:gd name="connsiteX262" fmla="*/ 1621064 w 14070516"/>
                <a:gd name="connsiteY262" fmla="*/ 2904266 h 9733350"/>
                <a:gd name="connsiteX263" fmla="*/ 1582510 w 14070516"/>
                <a:gd name="connsiteY263" fmla="*/ 2928758 h 9733350"/>
                <a:gd name="connsiteX264" fmla="*/ 1512773 w 14070516"/>
                <a:gd name="connsiteY264" fmla="*/ 2950643 h 9733350"/>
                <a:gd name="connsiteX265" fmla="*/ 1517309 w 14070516"/>
                <a:gd name="connsiteY265" fmla="*/ 3008473 h 9733350"/>
                <a:gd name="connsiteX266" fmla="*/ 1549173 w 14070516"/>
                <a:gd name="connsiteY266" fmla="*/ 3102476 h 9733350"/>
                <a:gd name="connsiteX267" fmla="*/ 1592716 w 14070516"/>
                <a:gd name="connsiteY267" fmla="*/ 3186726 h 9733350"/>
                <a:gd name="connsiteX268" fmla="*/ 1641135 w 14070516"/>
                <a:gd name="connsiteY268" fmla="*/ 3375300 h 9733350"/>
                <a:gd name="connsiteX269" fmla="*/ 1679235 w 14070516"/>
                <a:gd name="connsiteY269" fmla="*/ 3511031 h 9733350"/>
                <a:gd name="connsiteX270" fmla="*/ 1611766 w 14070516"/>
                <a:gd name="connsiteY270" fmla="*/ 3571696 h 9733350"/>
                <a:gd name="connsiteX271" fmla="*/ 1603941 w 14070516"/>
                <a:gd name="connsiteY271" fmla="*/ 3624537 h 9733350"/>
                <a:gd name="connsiteX272" fmla="*/ 1562554 w 14070516"/>
                <a:gd name="connsiteY272" fmla="*/ 3672956 h 9733350"/>
                <a:gd name="connsiteX273" fmla="*/ 1524454 w 14070516"/>
                <a:gd name="connsiteY273" fmla="*/ 3749156 h 9733350"/>
                <a:gd name="connsiteX274" fmla="*/ 1548492 w 14070516"/>
                <a:gd name="connsiteY274" fmla="*/ 3847694 h 9733350"/>
                <a:gd name="connsiteX275" fmla="*/ 1504949 w 14070516"/>
                <a:gd name="connsiteY275" fmla="*/ 3862208 h 9733350"/>
                <a:gd name="connsiteX276" fmla="*/ 1446892 w 14070516"/>
                <a:gd name="connsiteY276" fmla="*/ 3876723 h 9733350"/>
                <a:gd name="connsiteX277" fmla="*/ 1427615 w 14070516"/>
                <a:gd name="connsiteY277" fmla="*/ 3908360 h 9733350"/>
                <a:gd name="connsiteX278" fmla="*/ 1374548 w 14070516"/>
                <a:gd name="connsiteY278" fmla="*/ 3935233 h 9733350"/>
                <a:gd name="connsiteX279" fmla="*/ 1333386 w 14070516"/>
                <a:gd name="connsiteY279" fmla="*/ 3976168 h 9733350"/>
                <a:gd name="connsiteX280" fmla="*/ 1200149 w 14070516"/>
                <a:gd name="connsiteY280" fmla="*/ 4036380 h 9733350"/>
                <a:gd name="connsiteX281" fmla="*/ 1132114 w 14070516"/>
                <a:gd name="connsiteY281" fmla="*/ 4084458 h 9733350"/>
                <a:gd name="connsiteX282" fmla="*/ 1102858 w 14070516"/>
                <a:gd name="connsiteY282" fmla="*/ 4115642 h 9733350"/>
                <a:gd name="connsiteX283" fmla="*/ 1052398 w 14070516"/>
                <a:gd name="connsiteY283" fmla="*/ 4149660 h 9733350"/>
                <a:gd name="connsiteX284" fmla="*/ 996269 w 14070516"/>
                <a:gd name="connsiteY284" fmla="*/ 4178914 h 9733350"/>
                <a:gd name="connsiteX285" fmla="*/ 870857 w 14070516"/>
                <a:gd name="connsiteY285" fmla="*/ 4198645 h 9733350"/>
                <a:gd name="connsiteX286" fmla="*/ 759958 w 14070516"/>
                <a:gd name="connsiteY286" fmla="*/ 4199552 h 9733350"/>
                <a:gd name="connsiteX287" fmla="*/ 716642 w 14070516"/>
                <a:gd name="connsiteY287" fmla="*/ 4302854 h 9733350"/>
                <a:gd name="connsiteX288" fmla="*/ 648607 w 14070516"/>
                <a:gd name="connsiteY288" fmla="*/ 4384723 h 9733350"/>
                <a:gd name="connsiteX289" fmla="*/ 561521 w 14070516"/>
                <a:gd name="connsiteY289" fmla="*/ 4428266 h 9733350"/>
                <a:gd name="connsiteX290" fmla="*/ 474435 w 14070516"/>
                <a:gd name="connsiteY290" fmla="*/ 4413751 h 9733350"/>
                <a:gd name="connsiteX291" fmla="*/ 459921 w 14070516"/>
                <a:gd name="connsiteY291" fmla="*/ 4370208 h 9733350"/>
                <a:gd name="connsiteX292" fmla="*/ 416378 w 14070516"/>
                <a:gd name="connsiteY292" fmla="*/ 4341180 h 9733350"/>
                <a:gd name="connsiteX293" fmla="*/ 358321 w 14070516"/>
                <a:gd name="connsiteY293" fmla="*/ 4355694 h 9733350"/>
                <a:gd name="connsiteX294" fmla="*/ 300264 w 14070516"/>
                <a:gd name="connsiteY294" fmla="*/ 4399237 h 9733350"/>
                <a:gd name="connsiteX295" fmla="*/ 169635 w 14070516"/>
                <a:gd name="connsiteY295" fmla="*/ 4471808 h 9733350"/>
                <a:gd name="connsiteX296" fmla="*/ 103980 w 14070516"/>
                <a:gd name="connsiteY296" fmla="*/ 4546761 h 9733350"/>
                <a:gd name="connsiteX297" fmla="*/ 72571 w 14070516"/>
                <a:gd name="connsiteY297" fmla="*/ 4638610 h 9733350"/>
                <a:gd name="connsiteX298" fmla="*/ 453 w 14070516"/>
                <a:gd name="connsiteY298" fmla="*/ 4711181 h 9733350"/>
                <a:gd name="connsiteX299" fmla="*/ 52840 w 14070516"/>
                <a:gd name="connsiteY299" fmla="*/ 4780237 h 9733350"/>
                <a:gd name="connsiteX300" fmla="*/ 53521 w 14070516"/>
                <a:gd name="connsiteY300" fmla="*/ 4849180 h 9733350"/>
                <a:gd name="connsiteX301" fmla="*/ 111578 w 14070516"/>
                <a:gd name="connsiteY301" fmla="*/ 4863694 h 9733350"/>
                <a:gd name="connsiteX302" fmla="*/ 155121 w 14070516"/>
                <a:gd name="connsiteY302" fmla="*/ 4878208 h 9733350"/>
                <a:gd name="connsiteX303" fmla="*/ 256721 w 14070516"/>
                <a:gd name="connsiteY303" fmla="*/ 4979808 h 9733350"/>
                <a:gd name="connsiteX304" fmla="*/ 319086 w 14070516"/>
                <a:gd name="connsiteY304" fmla="*/ 5093542 h 9733350"/>
                <a:gd name="connsiteX305" fmla="*/ 304572 w 14070516"/>
                <a:gd name="connsiteY305" fmla="*/ 5289598 h 9733350"/>
                <a:gd name="connsiteX306" fmla="*/ 242207 w 14070516"/>
                <a:gd name="connsiteY306" fmla="*/ 5386208 h 9733350"/>
                <a:gd name="connsiteX307" fmla="*/ 300264 w 14070516"/>
                <a:gd name="connsiteY307" fmla="*/ 5415237 h 9733350"/>
                <a:gd name="connsiteX308" fmla="*/ 358321 w 14070516"/>
                <a:gd name="connsiteY308" fmla="*/ 5429751 h 9733350"/>
                <a:gd name="connsiteX309" fmla="*/ 401864 w 14070516"/>
                <a:gd name="connsiteY309" fmla="*/ 5458780 h 9733350"/>
                <a:gd name="connsiteX310" fmla="*/ 445407 w 14070516"/>
                <a:gd name="connsiteY310" fmla="*/ 5473294 h 9733350"/>
                <a:gd name="connsiteX311" fmla="*/ 567985 w 14070516"/>
                <a:gd name="connsiteY311" fmla="*/ 5517518 h 9733350"/>
                <a:gd name="connsiteX312" fmla="*/ 573201 w 14070516"/>
                <a:gd name="connsiteY312" fmla="*/ 5642703 h 9733350"/>
                <a:gd name="connsiteX313" fmla="*/ 587715 w 14070516"/>
                <a:gd name="connsiteY313" fmla="*/ 5734551 h 9733350"/>
                <a:gd name="connsiteX314" fmla="*/ 715282 w 14070516"/>
                <a:gd name="connsiteY314" fmla="*/ 5706656 h 9733350"/>
                <a:gd name="connsiteX315" fmla="*/ 754742 w 14070516"/>
                <a:gd name="connsiteY315" fmla="*/ 5759725 h 9733350"/>
                <a:gd name="connsiteX316" fmla="*/ 822778 w 14070516"/>
                <a:gd name="connsiteY316" fmla="*/ 5807123 h 9733350"/>
                <a:gd name="connsiteX317" fmla="*/ 982435 w 14070516"/>
                <a:gd name="connsiteY317" fmla="*/ 5821637 h 9733350"/>
                <a:gd name="connsiteX318" fmla="*/ 1061470 w 14070516"/>
                <a:gd name="connsiteY318" fmla="*/ 5851119 h 9733350"/>
                <a:gd name="connsiteX319" fmla="*/ 1064304 w 14070516"/>
                <a:gd name="connsiteY319" fmla="*/ 5920856 h 9733350"/>
                <a:gd name="connsiteX320" fmla="*/ 1069295 w 14070516"/>
                <a:gd name="connsiteY320" fmla="*/ 6020074 h 9733350"/>
                <a:gd name="connsiteX321" fmla="*/ 1156607 w 14070516"/>
                <a:gd name="connsiteY321" fmla="*/ 6082894 h 9733350"/>
                <a:gd name="connsiteX322" fmla="*/ 1214890 w 14070516"/>
                <a:gd name="connsiteY322" fmla="*/ 6111356 h 9733350"/>
                <a:gd name="connsiteX323" fmla="*/ 1229178 w 14070516"/>
                <a:gd name="connsiteY323" fmla="*/ 6184494 h 9733350"/>
                <a:gd name="connsiteX324" fmla="*/ 1185635 w 14070516"/>
                <a:gd name="connsiteY324" fmla="*/ 6213523 h 9733350"/>
                <a:gd name="connsiteX325" fmla="*/ 1207520 w 14070516"/>
                <a:gd name="connsiteY325" fmla="*/ 6383612 h 9733350"/>
                <a:gd name="connsiteX326" fmla="*/ 1265123 w 14070516"/>
                <a:gd name="connsiteY326" fmla="*/ 6472398 h 9733350"/>
                <a:gd name="connsiteX327" fmla="*/ 1313203 w 14070516"/>
                <a:gd name="connsiteY327" fmla="*/ 6564247 h 9733350"/>
                <a:gd name="connsiteX328" fmla="*/ 1265350 w 14070516"/>
                <a:gd name="connsiteY328" fmla="*/ 6646343 h 9733350"/>
                <a:gd name="connsiteX329" fmla="*/ 1163977 w 14070516"/>
                <a:gd name="connsiteY329" fmla="*/ 6605862 h 9733350"/>
                <a:gd name="connsiteX330" fmla="*/ 1142092 w 14070516"/>
                <a:gd name="connsiteY330" fmla="*/ 6677980 h 9733350"/>
                <a:gd name="connsiteX331" fmla="*/ 1176790 w 14070516"/>
                <a:gd name="connsiteY331" fmla="*/ 6763818 h 9733350"/>
                <a:gd name="connsiteX332" fmla="*/ 1173729 w 14070516"/>
                <a:gd name="connsiteY332" fmla="*/ 6866438 h 9733350"/>
                <a:gd name="connsiteX333" fmla="*/ 1188697 w 14070516"/>
                <a:gd name="connsiteY333" fmla="*/ 6950463 h 9733350"/>
                <a:gd name="connsiteX334" fmla="*/ 1248909 w 14070516"/>
                <a:gd name="connsiteY334" fmla="*/ 7016798 h 9733350"/>
                <a:gd name="connsiteX335" fmla="*/ 1405503 w 14070516"/>
                <a:gd name="connsiteY335" fmla="*/ 7099348 h 9733350"/>
                <a:gd name="connsiteX336" fmla="*/ 1487827 w 14070516"/>
                <a:gd name="connsiteY336" fmla="*/ 7152416 h 9733350"/>
                <a:gd name="connsiteX337" fmla="*/ 1569470 w 14070516"/>
                <a:gd name="connsiteY337" fmla="*/ 7207864 h 9733350"/>
                <a:gd name="connsiteX338" fmla="*/ 1650092 w 14070516"/>
                <a:gd name="connsiteY338" fmla="*/ 7258551 h 9733350"/>
                <a:gd name="connsiteX339" fmla="*/ 1693635 w 14070516"/>
                <a:gd name="connsiteY339" fmla="*/ 7273066 h 9733350"/>
                <a:gd name="connsiteX340" fmla="*/ 1780721 w 14070516"/>
                <a:gd name="connsiteY340" fmla="*/ 7316608 h 9733350"/>
                <a:gd name="connsiteX341" fmla="*/ 1853292 w 14070516"/>
                <a:gd name="connsiteY341" fmla="*/ 7244037 h 9733350"/>
                <a:gd name="connsiteX342" fmla="*/ 1968726 w 14070516"/>
                <a:gd name="connsiteY342" fmla="*/ 7246645 h 9733350"/>
                <a:gd name="connsiteX343" fmla="*/ 1995827 w 14070516"/>
                <a:gd name="connsiteY343" fmla="*/ 7314681 h 9733350"/>
                <a:gd name="connsiteX344" fmla="*/ 2082914 w 14070516"/>
                <a:gd name="connsiteY344" fmla="*/ 7343710 h 9733350"/>
                <a:gd name="connsiteX345" fmla="*/ 2172607 w 14070516"/>
                <a:gd name="connsiteY345" fmla="*/ 7384644 h 9733350"/>
                <a:gd name="connsiteX346" fmla="*/ 2224540 w 14070516"/>
                <a:gd name="connsiteY346" fmla="*/ 7418662 h 9733350"/>
                <a:gd name="connsiteX347" fmla="*/ 2249714 w 14070516"/>
                <a:gd name="connsiteY347" fmla="*/ 7435785 h 9733350"/>
                <a:gd name="connsiteX348" fmla="*/ 2262301 w 14070516"/>
                <a:gd name="connsiteY348" fmla="*/ 7467421 h 9733350"/>
                <a:gd name="connsiteX349" fmla="*/ 2298359 w 14070516"/>
                <a:gd name="connsiteY349" fmla="*/ 7497243 h 9733350"/>
                <a:gd name="connsiteX350" fmla="*/ 2324893 w 14070516"/>
                <a:gd name="connsiteY350" fmla="*/ 7512892 h 9733350"/>
                <a:gd name="connsiteX351" fmla="*/ 2450986 w 14070516"/>
                <a:gd name="connsiteY351" fmla="*/ 7491687 h 9733350"/>
                <a:gd name="connsiteX352" fmla="*/ 2482623 w 14070516"/>
                <a:gd name="connsiteY352" fmla="*/ 7614037 h 9733350"/>
                <a:gd name="connsiteX353" fmla="*/ 2535464 w 14070516"/>
                <a:gd name="connsiteY353" fmla="*/ 7650437 h 9733350"/>
                <a:gd name="connsiteX354" fmla="*/ 2622549 w 14070516"/>
                <a:gd name="connsiteY354" fmla="*/ 7679466 h 9733350"/>
                <a:gd name="connsiteX355" fmla="*/ 2682760 w 14070516"/>
                <a:gd name="connsiteY355" fmla="*/ 7737069 h 9733350"/>
                <a:gd name="connsiteX356" fmla="*/ 2791278 w 14070516"/>
                <a:gd name="connsiteY356" fmla="*/ 7739905 h 9733350"/>
                <a:gd name="connsiteX357" fmla="*/ 2847408 w 14070516"/>
                <a:gd name="connsiteY357" fmla="*/ 7809868 h 9733350"/>
                <a:gd name="connsiteX358" fmla="*/ 2927349 w 14070516"/>
                <a:gd name="connsiteY358" fmla="*/ 7802950 h 9733350"/>
                <a:gd name="connsiteX359" fmla="*/ 3007065 w 14070516"/>
                <a:gd name="connsiteY359" fmla="*/ 7834133 h 9733350"/>
                <a:gd name="connsiteX360" fmla="*/ 3145064 w 14070516"/>
                <a:gd name="connsiteY360" fmla="*/ 7839123 h 9733350"/>
                <a:gd name="connsiteX361" fmla="*/ 3254035 w 14070516"/>
                <a:gd name="connsiteY361" fmla="*/ 7877223 h 9733350"/>
                <a:gd name="connsiteX362" fmla="*/ 3367314 w 14070516"/>
                <a:gd name="connsiteY362" fmla="*/ 7838669 h 9733350"/>
                <a:gd name="connsiteX363" fmla="*/ 3456780 w 14070516"/>
                <a:gd name="connsiteY363" fmla="*/ 7815311 h 9733350"/>
                <a:gd name="connsiteX364" fmla="*/ 3480820 w 14070516"/>
                <a:gd name="connsiteY364" fmla="*/ 7873367 h 9733350"/>
                <a:gd name="connsiteX365" fmla="*/ 3490571 w 14070516"/>
                <a:gd name="connsiteY365" fmla="*/ 7919292 h 9733350"/>
                <a:gd name="connsiteX366" fmla="*/ 3512229 w 14070516"/>
                <a:gd name="connsiteY366" fmla="*/ 7977348 h 9733350"/>
                <a:gd name="connsiteX367" fmla="*/ 3546247 w 14070516"/>
                <a:gd name="connsiteY367" fmla="*/ 8018283 h 9733350"/>
                <a:gd name="connsiteX368" fmla="*/ 3609521 w 14070516"/>
                <a:gd name="connsiteY368" fmla="*/ 8013294 h 9733350"/>
                <a:gd name="connsiteX369" fmla="*/ 3624035 w 14070516"/>
                <a:gd name="connsiteY369" fmla="*/ 7897180 h 9733350"/>
                <a:gd name="connsiteX370" fmla="*/ 3703977 w 14070516"/>
                <a:gd name="connsiteY370" fmla="*/ 7829825 h 9733350"/>
                <a:gd name="connsiteX371" fmla="*/ 3747973 w 14070516"/>
                <a:gd name="connsiteY371" fmla="*/ 7782426 h 9733350"/>
                <a:gd name="connsiteX372" fmla="*/ 3882004 w 14070516"/>
                <a:gd name="connsiteY372" fmla="*/ 7837422 h 9733350"/>
                <a:gd name="connsiteX373" fmla="*/ 4030435 w 14070516"/>
                <a:gd name="connsiteY373" fmla="*/ 7868151 h 9733350"/>
                <a:gd name="connsiteX374" fmla="*/ 4110377 w 14070516"/>
                <a:gd name="connsiteY374" fmla="*/ 7830051 h 9733350"/>
                <a:gd name="connsiteX375" fmla="*/ 4146323 w 14070516"/>
                <a:gd name="connsiteY375" fmla="*/ 7916683 h 9733350"/>
                <a:gd name="connsiteX376" fmla="*/ 4196555 w 14070516"/>
                <a:gd name="connsiteY376" fmla="*/ 7957845 h 9733350"/>
                <a:gd name="connsiteX377" fmla="*/ 4261757 w 14070516"/>
                <a:gd name="connsiteY377" fmla="*/ 8023500 h 9733350"/>
                <a:gd name="connsiteX378" fmla="*/ 4252685 w 14070516"/>
                <a:gd name="connsiteY378" fmla="*/ 8088474 h 9733350"/>
                <a:gd name="connsiteX379" fmla="*/ 4277178 w 14070516"/>
                <a:gd name="connsiteY379" fmla="*/ 8143923 h 9733350"/>
                <a:gd name="connsiteX380" fmla="*/ 4436835 w 14070516"/>
                <a:gd name="connsiteY380" fmla="*/ 8114894 h 9733350"/>
                <a:gd name="connsiteX381" fmla="*/ 4565310 w 14070516"/>
                <a:gd name="connsiteY381" fmla="*/ 8074186 h 9733350"/>
                <a:gd name="connsiteX382" fmla="*/ 4639128 w 14070516"/>
                <a:gd name="connsiteY382" fmla="*/ 8078268 h 9733350"/>
                <a:gd name="connsiteX383" fmla="*/ 4712607 w 14070516"/>
                <a:gd name="connsiteY383" fmla="*/ 8042323 h 9733350"/>
                <a:gd name="connsiteX384" fmla="*/ 4741635 w 14070516"/>
                <a:gd name="connsiteY384" fmla="*/ 7998780 h 9733350"/>
                <a:gd name="connsiteX385" fmla="*/ 4756149 w 14070516"/>
                <a:gd name="connsiteY385" fmla="*/ 7955237 h 9733350"/>
                <a:gd name="connsiteX386" fmla="*/ 4843235 w 14070516"/>
                <a:gd name="connsiteY386" fmla="*/ 7926208 h 9733350"/>
                <a:gd name="connsiteX387" fmla="*/ 4877480 w 14070516"/>
                <a:gd name="connsiteY387" fmla="*/ 7899788 h 9733350"/>
                <a:gd name="connsiteX388" fmla="*/ 4933609 w 14070516"/>
                <a:gd name="connsiteY388" fmla="*/ 7870760 h 9733350"/>
                <a:gd name="connsiteX389" fmla="*/ 4986224 w 14070516"/>
                <a:gd name="connsiteY389" fmla="*/ 7834360 h 9733350"/>
                <a:gd name="connsiteX390" fmla="*/ 5104492 w 14070516"/>
                <a:gd name="connsiteY390" fmla="*/ 7762242 h 9733350"/>
                <a:gd name="connsiteX391" fmla="*/ 5249635 w 14070516"/>
                <a:gd name="connsiteY391" fmla="*/ 7810094 h 9733350"/>
                <a:gd name="connsiteX392" fmla="*/ 5336721 w 14070516"/>
                <a:gd name="connsiteY392" fmla="*/ 7868151 h 9733350"/>
                <a:gd name="connsiteX393" fmla="*/ 5423807 w 14070516"/>
                <a:gd name="connsiteY393" fmla="*/ 7853637 h 9733350"/>
                <a:gd name="connsiteX394" fmla="*/ 5467349 w 14070516"/>
                <a:gd name="connsiteY394" fmla="*/ 7824608 h 9733350"/>
                <a:gd name="connsiteX395" fmla="*/ 5553754 w 14070516"/>
                <a:gd name="connsiteY395" fmla="*/ 7707700 h 9733350"/>
                <a:gd name="connsiteX396" fmla="*/ 5602741 w 14070516"/>
                <a:gd name="connsiteY396" fmla="*/ 7784127 h 9733350"/>
                <a:gd name="connsiteX397" fmla="*/ 5641521 w 14070516"/>
                <a:gd name="connsiteY397" fmla="*/ 7839123 h 9733350"/>
                <a:gd name="connsiteX398" fmla="*/ 5656035 w 14070516"/>
                <a:gd name="connsiteY398" fmla="*/ 7882666 h 9733350"/>
                <a:gd name="connsiteX399" fmla="*/ 5745276 w 14070516"/>
                <a:gd name="connsiteY399" fmla="*/ 7945712 h 9733350"/>
                <a:gd name="connsiteX400" fmla="*/ 5770222 w 14070516"/>
                <a:gd name="connsiteY400" fmla="*/ 7985400 h 9733350"/>
                <a:gd name="connsiteX401" fmla="*/ 5766480 w 14070516"/>
                <a:gd name="connsiteY401" fmla="*/ 8064435 h 9733350"/>
                <a:gd name="connsiteX402" fmla="*/ 5771016 w 14070516"/>
                <a:gd name="connsiteY402" fmla="*/ 8127026 h 9733350"/>
                <a:gd name="connsiteX403" fmla="*/ 5778386 w 14070516"/>
                <a:gd name="connsiteY403" fmla="*/ 8206742 h 9733350"/>
                <a:gd name="connsiteX404" fmla="*/ 5776458 w 14070516"/>
                <a:gd name="connsiteY404" fmla="*/ 8296210 h 9733350"/>
                <a:gd name="connsiteX405" fmla="*/ 5730989 w 14070516"/>
                <a:gd name="connsiteY405" fmla="*/ 8373317 h 9733350"/>
                <a:gd name="connsiteX406" fmla="*/ 5641521 w 14070516"/>
                <a:gd name="connsiteY406" fmla="*/ 8419694 h 9733350"/>
                <a:gd name="connsiteX407" fmla="*/ 5612492 w 14070516"/>
                <a:gd name="connsiteY407" fmla="*/ 8463237 h 9733350"/>
                <a:gd name="connsiteX408" fmla="*/ 5597978 w 14070516"/>
                <a:gd name="connsiteY408" fmla="*/ 8506780 h 9733350"/>
                <a:gd name="connsiteX409" fmla="*/ 5510892 w 14070516"/>
                <a:gd name="connsiteY409" fmla="*/ 8593866 h 9733350"/>
                <a:gd name="connsiteX410" fmla="*/ 5496378 w 14070516"/>
                <a:gd name="connsiteY410" fmla="*/ 8637408 h 9733350"/>
                <a:gd name="connsiteX411" fmla="*/ 5558744 w 14070516"/>
                <a:gd name="connsiteY411" fmla="*/ 8763501 h 9733350"/>
                <a:gd name="connsiteX412" fmla="*/ 5516109 w 14070516"/>
                <a:gd name="connsiteY412" fmla="*/ 8857277 h 9733350"/>
                <a:gd name="connsiteX413" fmla="*/ 5658303 w 14070516"/>
                <a:gd name="connsiteY413" fmla="*/ 8835506 h 9733350"/>
                <a:gd name="connsiteX414" fmla="*/ 5750491 w 14070516"/>
                <a:gd name="connsiteY414" fmla="*/ 8809426 h 9733350"/>
                <a:gd name="connsiteX415" fmla="*/ 5815692 w 14070516"/>
                <a:gd name="connsiteY415" fmla="*/ 8795591 h 9733350"/>
                <a:gd name="connsiteX416" fmla="*/ 5787798 w 14070516"/>
                <a:gd name="connsiteY416" fmla="*/ 8867482 h 9733350"/>
                <a:gd name="connsiteX417" fmla="*/ 5786890 w 14070516"/>
                <a:gd name="connsiteY417" fmla="*/ 8898666 h 9733350"/>
                <a:gd name="connsiteX418" fmla="*/ 5786664 w 14070516"/>
                <a:gd name="connsiteY418" fmla="*/ 8942208 h 9733350"/>
                <a:gd name="connsiteX419" fmla="*/ 5815692 w 14070516"/>
                <a:gd name="connsiteY419" fmla="*/ 9029294 h 9733350"/>
                <a:gd name="connsiteX420" fmla="*/ 5868760 w 14070516"/>
                <a:gd name="connsiteY420" fmla="*/ 9075899 h 9733350"/>
                <a:gd name="connsiteX421" fmla="*/ 5921828 w 14070516"/>
                <a:gd name="connsiteY421" fmla="*/ 9109463 h 9733350"/>
                <a:gd name="connsiteX422" fmla="*/ 5946321 w 14070516"/>
                <a:gd name="connsiteY422" fmla="*/ 9159923 h 9733350"/>
                <a:gd name="connsiteX423" fmla="*/ 5902778 w 14070516"/>
                <a:gd name="connsiteY423" fmla="*/ 9261523 h 9733350"/>
                <a:gd name="connsiteX424" fmla="*/ 6062435 w 14070516"/>
                <a:gd name="connsiteY424" fmla="*/ 9348608 h 9733350"/>
                <a:gd name="connsiteX425" fmla="*/ 6076949 w 14070516"/>
                <a:gd name="connsiteY425" fmla="*/ 9392151 h 9733350"/>
                <a:gd name="connsiteX426" fmla="*/ 6105978 w 14070516"/>
                <a:gd name="connsiteY426" fmla="*/ 9435694 h 9733350"/>
                <a:gd name="connsiteX427" fmla="*/ 6172653 w 14070516"/>
                <a:gd name="connsiteY427" fmla="*/ 9466537 h 9733350"/>
                <a:gd name="connsiteX428" fmla="*/ 6308384 w 14070516"/>
                <a:gd name="connsiteY428" fmla="*/ 9402243 h 9733350"/>
                <a:gd name="connsiteX429" fmla="*/ 6338207 w 14070516"/>
                <a:gd name="connsiteY429" fmla="*/ 9435694 h 9733350"/>
                <a:gd name="connsiteX430" fmla="*/ 6352721 w 14070516"/>
                <a:gd name="connsiteY430" fmla="*/ 9479237 h 9733350"/>
                <a:gd name="connsiteX431" fmla="*/ 6386739 w 14070516"/>
                <a:gd name="connsiteY431" fmla="*/ 9522326 h 9733350"/>
                <a:gd name="connsiteX432" fmla="*/ 6444569 w 14070516"/>
                <a:gd name="connsiteY432" fmla="*/ 9551355 h 9733350"/>
                <a:gd name="connsiteX433" fmla="*/ 6469061 w 14070516"/>
                <a:gd name="connsiteY433" fmla="*/ 9505885 h 9733350"/>
                <a:gd name="connsiteX434" fmla="*/ 6468835 w 14070516"/>
                <a:gd name="connsiteY434" fmla="*/ 9377637 h 9733350"/>
                <a:gd name="connsiteX435" fmla="*/ 6439807 w 14070516"/>
                <a:gd name="connsiteY435" fmla="*/ 9276037 h 9733350"/>
                <a:gd name="connsiteX436" fmla="*/ 6483349 w 14070516"/>
                <a:gd name="connsiteY436" fmla="*/ 9232494 h 9733350"/>
                <a:gd name="connsiteX437" fmla="*/ 6526892 w 14070516"/>
                <a:gd name="connsiteY437" fmla="*/ 9217980 h 9733350"/>
                <a:gd name="connsiteX438" fmla="*/ 6596516 w 14070516"/>
                <a:gd name="connsiteY438" fmla="*/ 9221268 h 9733350"/>
                <a:gd name="connsiteX439" fmla="*/ 6675097 w 14070516"/>
                <a:gd name="connsiteY439" fmla="*/ 9164118 h 9733350"/>
                <a:gd name="connsiteX440" fmla="*/ 6776243 w 14070516"/>
                <a:gd name="connsiteY440" fmla="*/ 9220135 h 9733350"/>
                <a:gd name="connsiteX441" fmla="*/ 6802664 w 14070516"/>
                <a:gd name="connsiteY441" fmla="*/ 9159923 h 9733350"/>
                <a:gd name="connsiteX442" fmla="*/ 6867638 w 14070516"/>
                <a:gd name="connsiteY442" fmla="*/ 9177045 h 9733350"/>
                <a:gd name="connsiteX443" fmla="*/ 6909027 w 14070516"/>
                <a:gd name="connsiteY443" fmla="*/ 9201311 h 9733350"/>
                <a:gd name="connsiteX444" fmla="*/ 6991349 w 14070516"/>
                <a:gd name="connsiteY444" fmla="*/ 9203466 h 9733350"/>
                <a:gd name="connsiteX445" fmla="*/ 7063921 w 14070516"/>
                <a:gd name="connsiteY445" fmla="*/ 9116380 h 9733350"/>
                <a:gd name="connsiteX446" fmla="*/ 7141028 w 14070516"/>
                <a:gd name="connsiteY446" fmla="*/ 9135204 h 9733350"/>
                <a:gd name="connsiteX447" fmla="*/ 7209064 w 14070516"/>
                <a:gd name="connsiteY447" fmla="*/ 9072837 h 9733350"/>
                <a:gd name="connsiteX448" fmla="*/ 7235939 w 14070516"/>
                <a:gd name="connsiteY448" fmla="*/ 9044036 h 9733350"/>
                <a:gd name="connsiteX449" fmla="*/ 7275172 w 14070516"/>
                <a:gd name="connsiteY449" fmla="*/ 9018862 h 9733350"/>
                <a:gd name="connsiteX450" fmla="*/ 7310436 w 14070516"/>
                <a:gd name="connsiteY450" fmla="*/ 9059004 h 9733350"/>
                <a:gd name="connsiteX451" fmla="*/ 7346609 w 14070516"/>
                <a:gd name="connsiteY451" fmla="*/ 9104927 h 9733350"/>
                <a:gd name="connsiteX452" fmla="*/ 7382328 w 14070516"/>
                <a:gd name="connsiteY452" fmla="*/ 9154593 h 9733350"/>
                <a:gd name="connsiteX453" fmla="*/ 7499349 w 14070516"/>
                <a:gd name="connsiteY453" fmla="*/ 9159923 h 9733350"/>
                <a:gd name="connsiteX454" fmla="*/ 7586435 w 14070516"/>
                <a:gd name="connsiteY454" fmla="*/ 9174437 h 9733350"/>
                <a:gd name="connsiteX455" fmla="*/ 7600949 w 14070516"/>
                <a:gd name="connsiteY455" fmla="*/ 9348608 h 9733350"/>
                <a:gd name="connsiteX456" fmla="*/ 7673521 w 14070516"/>
                <a:gd name="connsiteY456" fmla="*/ 9363123 h 9733350"/>
                <a:gd name="connsiteX457" fmla="*/ 7760607 w 14070516"/>
                <a:gd name="connsiteY457" fmla="*/ 9392151 h 9733350"/>
                <a:gd name="connsiteX458" fmla="*/ 7847692 w 14070516"/>
                <a:gd name="connsiteY458" fmla="*/ 9421180 h 9733350"/>
                <a:gd name="connsiteX459" fmla="*/ 7891235 w 14070516"/>
                <a:gd name="connsiteY459" fmla="*/ 9435694 h 9733350"/>
                <a:gd name="connsiteX460" fmla="*/ 7934778 w 14070516"/>
                <a:gd name="connsiteY460" fmla="*/ 9392151 h 9733350"/>
                <a:gd name="connsiteX461" fmla="*/ 7978321 w 14070516"/>
                <a:gd name="connsiteY461" fmla="*/ 9377637 h 9733350"/>
                <a:gd name="connsiteX462" fmla="*/ 8001453 w 14070516"/>
                <a:gd name="connsiteY462" fmla="*/ 9342712 h 9733350"/>
                <a:gd name="connsiteX463" fmla="*/ 8044315 w 14070516"/>
                <a:gd name="connsiteY463" fmla="*/ 9330806 h 9733350"/>
                <a:gd name="connsiteX464" fmla="*/ 8103847 w 14070516"/>
                <a:gd name="connsiteY464" fmla="*/ 9392719 h 9733350"/>
                <a:gd name="connsiteX465" fmla="*/ 8207942 w 14070516"/>
                <a:gd name="connsiteY465" fmla="*/ 9432632 h 9733350"/>
                <a:gd name="connsiteX466" fmla="*/ 8253866 w 14070516"/>
                <a:gd name="connsiteY466" fmla="*/ 9387956 h 9733350"/>
                <a:gd name="connsiteX467" fmla="*/ 8294347 w 14070516"/>
                <a:gd name="connsiteY467" fmla="*/ 9397141 h 9733350"/>
                <a:gd name="connsiteX468" fmla="*/ 8337890 w 14070516"/>
                <a:gd name="connsiteY468" fmla="*/ 9433540 h 9733350"/>
                <a:gd name="connsiteX469" fmla="*/ 8356259 w 14070516"/>
                <a:gd name="connsiteY469" fmla="*/ 9480825 h 9733350"/>
                <a:gd name="connsiteX470" fmla="*/ 8333808 w 14070516"/>
                <a:gd name="connsiteY470" fmla="*/ 9514956 h 9733350"/>
                <a:gd name="connsiteX471" fmla="*/ 8315778 w 14070516"/>
                <a:gd name="connsiteY471" fmla="*/ 9599887 h 9733350"/>
                <a:gd name="connsiteX472" fmla="*/ 8348095 w 14070516"/>
                <a:gd name="connsiteY472" fmla="*/ 9680736 h 9733350"/>
                <a:gd name="connsiteX473" fmla="*/ 8389257 w 14070516"/>
                <a:gd name="connsiteY473" fmla="*/ 9733350 h 9733350"/>
                <a:gd name="connsiteX474" fmla="*/ 8428264 w 14070516"/>
                <a:gd name="connsiteY474" fmla="*/ 9725980 h 9733350"/>
                <a:gd name="connsiteX475" fmla="*/ 8425202 w 14070516"/>
                <a:gd name="connsiteY475" fmla="*/ 9677901 h 9733350"/>
                <a:gd name="connsiteX476" fmla="*/ 8399235 w 14070516"/>
                <a:gd name="connsiteY476" fmla="*/ 9638894 h 9733350"/>
                <a:gd name="connsiteX477" fmla="*/ 8389937 w 14070516"/>
                <a:gd name="connsiteY477" fmla="*/ 9566776 h 9733350"/>
                <a:gd name="connsiteX478" fmla="*/ 8409214 w 14070516"/>
                <a:gd name="connsiteY478" fmla="*/ 9523007 h 9733350"/>
                <a:gd name="connsiteX479" fmla="*/ 8434841 w 14070516"/>
                <a:gd name="connsiteY479" fmla="*/ 9471300 h 9733350"/>
                <a:gd name="connsiteX480" fmla="*/ 8468178 w 14070516"/>
                <a:gd name="connsiteY480" fmla="*/ 9478443 h 9733350"/>
                <a:gd name="connsiteX481" fmla="*/ 8534853 w 14070516"/>
                <a:gd name="connsiteY481" fmla="*/ 9468918 h 9733350"/>
                <a:gd name="connsiteX482" fmla="*/ 8592684 w 14070516"/>
                <a:gd name="connsiteY482" fmla="*/ 9448508 h 9733350"/>
                <a:gd name="connsiteX483" fmla="*/ 8675007 w 14070516"/>
                <a:gd name="connsiteY483" fmla="*/ 9423788 h 9733350"/>
                <a:gd name="connsiteX484" fmla="*/ 8734991 w 14070516"/>
                <a:gd name="connsiteY484" fmla="*/ 9411200 h 9733350"/>
                <a:gd name="connsiteX485" fmla="*/ 8730116 w 14070516"/>
                <a:gd name="connsiteY485" fmla="*/ 9371287 h 9733350"/>
                <a:gd name="connsiteX486" fmla="*/ 8753928 w 14070516"/>
                <a:gd name="connsiteY486" fmla="*/ 9352237 h 9733350"/>
                <a:gd name="connsiteX487" fmla="*/ 8782503 w 14070516"/>
                <a:gd name="connsiteY487" fmla="*/ 9354618 h 9733350"/>
                <a:gd name="connsiteX488" fmla="*/ 8849178 w 14070516"/>
                <a:gd name="connsiteY488" fmla="*/ 9377637 h 9733350"/>
                <a:gd name="connsiteX489" fmla="*/ 8894876 w 14070516"/>
                <a:gd name="connsiteY489" fmla="*/ 9307900 h 9733350"/>
                <a:gd name="connsiteX490" fmla="*/ 8942047 w 14070516"/>
                <a:gd name="connsiteY490" fmla="*/ 9309375 h 9733350"/>
                <a:gd name="connsiteX491" fmla="*/ 8980147 w 14070516"/>
                <a:gd name="connsiteY491" fmla="*/ 9352237 h 9733350"/>
                <a:gd name="connsiteX492" fmla="*/ 9023009 w 14070516"/>
                <a:gd name="connsiteY492" fmla="*/ 9316518 h 9733350"/>
                <a:gd name="connsiteX493" fmla="*/ 9064511 w 14070516"/>
                <a:gd name="connsiteY493" fmla="*/ 9259595 h 9733350"/>
                <a:gd name="connsiteX494" fmla="*/ 9124723 w 14070516"/>
                <a:gd name="connsiteY494" fmla="*/ 9273429 h 9733350"/>
                <a:gd name="connsiteX495" fmla="*/ 9163503 w 14070516"/>
                <a:gd name="connsiteY495" fmla="*/ 9233175 h 9733350"/>
                <a:gd name="connsiteX496" fmla="*/ 9168266 w 14070516"/>
                <a:gd name="connsiteY496" fmla="*/ 9181581 h 9733350"/>
                <a:gd name="connsiteX497" fmla="*/ 9199222 w 14070516"/>
                <a:gd name="connsiteY497" fmla="*/ 9128400 h 9733350"/>
                <a:gd name="connsiteX498" fmla="*/ 9242084 w 14070516"/>
                <a:gd name="connsiteY498" fmla="*/ 9152212 h 9733350"/>
                <a:gd name="connsiteX499" fmla="*/ 9285174 w 14070516"/>
                <a:gd name="connsiteY499" fmla="*/ 9192013 h 9733350"/>
                <a:gd name="connsiteX500" fmla="*/ 9344478 w 14070516"/>
                <a:gd name="connsiteY500" fmla="*/ 9154593 h 9733350"/>
                <a:gd name="connsiteX501" fmla="*/ 9438367 w 14070516"/>
                <a:gd name="connsiteY501" fmla="*/ 9127266 h 9733350"/>
                <a:gd name="connsiteX502" fmla="*/ 9496878 w 14070516"/>
                <a:gd name="connsiteY502" fmla="*/ 9126018 h 9733350"/>
                <a:gd name="connsiteX503" fmla="*/ 9557316 w 14070516"/>
                <a:gd name="connsiteY503" fmla="*/ 9100844 h 9733350"/>
                <a:gd name="connsiteX504" fmla="*/ 9613446 w 14070516"/>
                <a:gd name="connsiteY504" fmla="*/ 9121369 h 9733350"/>
                <a:gd name="connsiteX505" fmla="*/ 9691007 w 14070516"/>
                <a:gd name="connsiteY505" fmla="*/ 9101866 h 9733350"/>
                <a:gd name="connsiteX506" fmla="*/ 9792153 w 14070516"/>
                <a:gd name="connsiteY506" fmla="*/ 9090300 h 9733350"/>
                <a:gd name="connsiteX507" fmla="*/ 9854973 w 14070516"/>
                <a:gd name="connsiteY507" fmla="*/ 9046189 h 9733350"/>
                <a:gd name="connsiteX508" fmla="*/ 9842159 w 14070516"/>
                <a:gd name="connsiteY508" fmla="*/ 9004575 h 9733350"/>
                <a:gd name="connsiteX509" fmla="*/ 9858034 w 14070516"/>
                <a:gd name="connsiteY509" fmla="*/ 8976906 h 9733350"/>
                <a:gd name="connsiteX510" fmla="*/ 9911216 w 14070516"/>
                <a:gd name="connsiteY510" fmla="*/ 8976000 h 9733350"/>
                <a:gd name="connsiteX511" fmla="*/ 9932534 w 14070516"/>
                <a:gd name="connsiteY511" fmla="*/ 8926673 h 9733350"/>
                <a:gd name="connsiteX512" fmla="*/ 9981519 w 14070516"/>
                <a:gd name="connsiteY512" fmla="*/ 8899345 h 9733350"/>
                <a:gd name="connsiteX513" fmla="*/ 10063162 w 14070516"/>
                <a:gd name="connsiteY513" fmla="*/ 8846279 h 9733350"/>
                <a:gd name="connsiteX514" fmla="*/ 10140723 w 14070516"/>
                <a:gd name="connsiteY514" fmla="*/ 8797973 h 9733350"/>
                <a:gd name="connsiteX515" fmla="*/ 10169524 w 14070516"/>
                <a:gd name="connsiteY515" fmla="*/ 8763955 h 9733350"/>
                <a:gd name="connsiteX516" fmla="*/ 10138795 w 14070516"/>
                <a:gd name="connsiteY516" fmla="*/ 8714969 h 9733350"/>
                <a:gd name="connsiteX517" fmla="*/ 10178256 w 14070516"/>
                <a:gd name="connsiteY517" fmla="*/ 8678797 h 9733350"/>
                <a:gd name="connsiteX518" fmla="*/ 10238467 w 14070516"/>
                <a:gd name="connsiteY518" fmla="*/ 8659520 h 9733350"/>
                <a:gd name="connsiteX519" fmla="*/ 10291535 w 14070516"/>
                <a:gd name="connsiteY519" fmla="*/ 8637862 h 9733350"/>
                <a:gd name="connsiteX520" fmla="*/ 10332470 w 14070516"/>
                <a:gd name="connsiteY520" fmla="*/ 8606225 h 9733350"/>
                <a:gd name="connsiteX521" fmla="*/ 10389847 w 14070516"/>
                <a:gd name="connsiteY521" fmla="*/ 8528325 h 9733350"/>
                <a:gd name="connsiteX522" fmla="*/ 10402207 w 14070516"/>
                <a:gd name="connsiteY522" fmla="*/ 8521294 h 9733350"/>
                <a:gd name="connsiteX523" fmla="*/ 10436905 w 14070516"/>
                <a:gd name="connsiteY523" fmla="*/ 8475597 h 9733350"/>
                <a:gd name="connsiteX524" fmla="*/ 10475232 w 14070516"/>
                <a:gd name="connsiteY524" fmla="*/ 8439198 h 9733350"/>
                <a:gd name="connsiteX525" fmla="*/ 10518321 w 14070516"/>
                <a:gd name="connsiteY525" fmla="*/ 8390666 h 9733350"/>
                <a:gd name="connsiteX526" fmla="*/ 10533516 w 14070516"/>
                <a:gd name="connsiteY526" fmla="*/ 8303580 h 9733350"/>
                <a:gd name="connsiteX527" fmla="*/ 10538052 w 14070516"/>
                <a:gd name="connsiteY527" fmla="*/ 8243142 h 9733350"/>
                <a:gd name="connsiteX528" fmla="*/ 10520816 w 14070516"/>
                <a:gd name="connsiteY528" fmla="*/ 8166375 h 9733350"/>
                <a:gd name="connsiteX529" fmla="*/ 10561864 w 14070516"/>
                <a:gd name="connsiteY529" fmla="*/ 8112966 h 9733350"/>
                <a:gd name="connsiteX530" fmla="*/ 10605407 w 14070516"/>
                <a:gd name="connsiteY530" fmla="*/ 8114894 h 9733350"/>
                <a:gd name="connsiteX531" fmla="*/ 10666072 w 14070516"/>
                <a:gd name="connsiteY531" fmla="*/ 8097999 h 9733350"/>
                <a:gd name="connsiteX532" fmla="*/ 10693627 w 14070516"/>
                <a:gd name="connsiteY532" fmla="*/ 8020892 h 9733350"/>
                <a:gd name="connsiteX533" fmla="*/ 10735128 w 14070516"/>
                <a:gd name="connsiteY533" fmla="*/ 7990162 h 9733350"/>
                <a:gd name="connsiteX534" fmla="*/ 10813823 w 14070516"/>
                <a:gd name="connsiteY534" fmla="*/ 7890263 h 9733350"/>
                <a:gd name="connsiteX535" fmla="*/ 10845233 w 14070516"/>
                <a:gd name="connsiteY535" fmla="*/ 7800569 h 9733350"/>
                <a:gd name="connsiteX536" fmla="*/ 10886394 w 14070516"/>
                <a:gd name="connsiteY536" fmla="*/ 7740811 h 9733350"/>
                <a:gd name="connsiteX537" fmla="*/ 10942297 w 14070516"/>
                <a:gd name="connsiteY537" fmla="*/ 7725843 h 9733350"/>
                <a:gd name="connsiteX538" fmla="*/ 10997292 w 14070516"/>
                <a:gd name="connsiteY538" fmla="*/ 7723008 h 9733350"/>
                <a:gd name="connsiteX539" fmla="*/ 10990829 w 14070516"/>
                <a:gd name="connsiteY539" fmla="*/ 7701351 h 9733350"/>
                <a:gd name="connsiteX540" fmla="*/ 10982778 w 14070516"/>
                <a:gd name="connsiteY540" fmla="*/ 7648055 h 9733350"/>
                <a:gd name="connsiteX541" fmla="*/ 10989695 w 14070516"/>
                <a:gd name="connsiteY541" fmla="*/ 7599750 h 9733350"/>
                <a:gd name="connsiteX542" fmla="*/ 10956584 w 14070516"/>
                <a:gd name="connsiteY542" fmla="*/ 7502913 h 9733350"/>
                <a:gd name="connsiteX543" fmla="*/ 10954430 w 14070516"/>
                <a:gd name="connsiteY543" fmla="*/ 7449844 h 9733350"/>
                <a:gd name="connsiteX544" fmla="*/ 11002735 w 14070516"/>
                <a:gd name="connsiteY544" fmla="*/ 7397004 h 9733350"/>
                <a:gd name="connsiteX545" fmla="*/ 11063741 w 14070516"/>
                <a:gd name="connsiteY545" fmla="*/ 7368656 h 9733350"/>
                <a:gd name="connsiteX546" fmla="*/ 11055349 w 14070516"/>
                <a:gd name="connsiteY546" fmla="*/ 7331123 h 9733350"/>
                <a:gd name="connsiteX547" fmla="*/ 11013734 w 14070516"/>
                <a:gd name="connsiteY547" fmla="*/ 7302321 h 9733350"/>
                <a:gd name="connsiteX548" fmla="*/ 10951368 w 14070516"/>
                <a:gd name="connsiteY548" fmla="*/ 7234966 h 9733350"/>
                <a:gd name="connsiteX549" fmla="*/ 10890703 w 14070516"/>
                <a:gd name="connsiteY549" fmla="*/ 7265694 h 9733350"/>
                <a:gd name="connsiteX550" fmla="*/ 10820966 w 14070516"/>
                <a:gd name="connsiteY550" fmla="*/ 7258324 h 9733350"/>
                <a:gd name="connsiteX551" fmla="*/ 10823121 w 14070516"/>
                <a:gd name="connsiteY551" fmla="*/ 7200494 h 9733350"/>
                <a:gd name="connsiteX552" fmla="*/ 10869045 w 14070516"/>
                <a:gd name="connsiteY552" fmla="*/ 7128376 h 9733350"/>
                <a:gd name="connsiteX553" fmla="*/ 10916103 w 14070516"/>
                <a:gd name="connsiteY553" fmla="*/ 7111481 h 9733350"/>
                <a:gd name="connsiteX554" fmla="*/ 10956130 w 14070516"/>
                <a:gd name="connsiteY554" fmla="*/ 7082680 h 9733350"/>
                <a:gd name="connsiteX555" fmla="*/ 11012486 w 14070516"/>
                <a:gd name="connsiteY555" fmla="*/ 7070092 h 9733350"/>
                <a:gd name="connsiteX556" fmla="*/ 11072244 w 14070516"/>
                <a:gd name="connsiteY556" fmla="*/ 7050362 h 9733350"/>
                <a:gd name="connsiteX557" fmla="*/ 10968491 w 14070516"/>
                <a:gd name="connsiteY557" fmla="*/ 6949443 h 9733350"/>
                <a:gd name="connsiteX558" fmla="*/ 10942070 w 14070516"/>
                <a:gd name="connsiteY558" fmla="*/ 6874942 h 9733350"/>
                <a:gd name="connsiteX559" fmla="*/ 11036527 w 14070516"/>
                <a:gd name="connsiteY559" fmla="*/ 6881406 h 9733350"/>
                <a:gd name="connsiteX560" fmla="*/ 11084378 w 14070516"/>
                <a:gd name="connsiteY560" fmla="*/ 6852151 h 9733350"/>
                <a:gd name="connsiteX561" fmla="*/ 11026321 w 14070516"/>
                <a:gd name="connsiteY561" fmla="*/ 6783889 h 9733350"/>
                <a:gd name="connsiteX562" fmla="*/ 10953749 w 14070516"/>
                <a:gd name="connsiteY562" fmla="*/ 6736037 h 9733350"/>
                <a:gd name="connsiteX563" fmla="*/ 10948307 w 14070516"/>
                <a:gd name="connsiteY563" fmla="*/ 6688185 h 9733350"/>
                <a:gd name="connsiteX564" fmla="*/ 10895692 w 14070516"/>
                <a:gd name="connsiteY564" fmla="*/ 6663466 h 9733350"/>
                <a:gd name="connsiteX565" fmla="*/ 10852603 w 14070516"/>
                <a:gd name="connsiteY565" fmla="*/ 6628994 h 9733350"/>
                <a:gd name="connsiteX566" fmla="*/ 10842851 w 14070516"/>
                <a:gd name="connsiteY566" fmla="*/ 6552113 h 9733350"/>
                <a:gd name="connsiteX567" fmla="*/ 10832646 w 14070516"/>
                <a:gd name="connsiteY567" fmla="*/ 6489521 h 9733350"/>
                <a:gd name="connsiteX568" fmla="*/ 10779578 w 14070516"/>
                <a:gd name="connsiteY568" fmla="*/ 6363201 h 9733350"/>
                <a:gd name="connsiteX569" fmla="*/ 10750549 w 14070516"/>
                <a:gd name="connsiteY569" fmla="*/ 6242551 h 9733350"/>
                <a:gd name="connsiteX570" fmla="*/ 10707007 w 14070516"/>
                <a:gd name="connsiteY570" fmla="*/ 6213523 h 9733350"/>
                <a:gd name="connsiteX571" fmla="*/ 10658021 w 14070516"/>
                <a:gd name="connsiteY571" fmla="*/ 6151156 h 9733350"/>
                <a:gd name="connsiteX572" fmla="*/ 10547349 w 14070516"/>
                <a:gd name="connsiteY572" fmla="*/ 6068154 h 9733350"/>
                <a:gd name="connsiteX573" fmla="*/ 10465027 w 14070516"/>
                <a:gd name="connsiteY573" fmla="*/ 6001024 h 9733350"/>
                <a:gd name="connsiteX574" fmla="*/ 10480221 w 14070516"/>
                <a:gd name="connsiteY574" fmla="*/ 5880828 h 9733350"/>
                <a:gd name="connsiteX575" fmla="*/ 10547803 w 14070516"/>
                <a:gd name="connsiteY575" fmla="*/ 5817555 h 9733350"/>
                <a:gd name="connsiteX576" fmla="*/ 10634435 w 14070516"/>
                <a:gd name="connsiteY576" fmla="*/ 5720037 h 9733350"/>
                <a:gd name="connsiteX577" fmla="*/ 10668453 w 14070516"/>
                <a:gd name="connsiteY577" fmla="*/ 5632725 h 9733350"/>
                <a:gd name="connsiteX578" fmla="*/ 10711996 w 14070516"/>
                <a:gd name="connsiteY578" fmla="*/ 5600068 h 9733350"/>
                <a:gd name="connsiteX579" fmla="*/ 10789103 w 14070516"/>
                <a:gd name="connsiteY579" fmla="*/ 5622519 h 9733350"/>
                <a:gd name="connsiteX580" fmla="*/ 10799989 w 14070516"/>
                <a:gd name="connsiteY580" fmla="*/ 5555390 h 9733350"/>
                <a:gd name="connsiteX581" fmla="*/ 10853057 w 14070516"/>
                <a:gd name="connsiteY581" fmla="*/ 5497787 h 9733350"/>
                <a:gd name="connsiteX582" fmla="*/ 10929936 w 14070516"/>
                <a:gd name="connsiteY582" fmla="*/ 5463769 h 9733350"/>
                <a:gd name="connsiteX583" fmla="*/ 10997292 w 14070516"/>
                <a:gd name="connsiteY583" fmla="*/ 5458780 h 9733350"/>
                <a:gd name="connsiteX584" fmla="*/ 11027909 w 14070516"/>
                <a:gd name="connsiteY584" fmla="*/ 5429978 h 9733350"/>
                <a:gd name="connsiteX585" fmla="*/ 11090501 w 14070516"/>
                <a:gd name="connsiteY585" fmla="*/ 5391198 h 9733350"/>
                <a:gd name="connsiteX586" fmla="*/ 11200492 w 14070516"/>
                <a:gd name="connsiteY586" fmla="*/ 5357180 h 9733350"/>
                <a:gd name="connsiteX587" fmla="*/ 11244035 w 14070516"/>
                <a:gd name="connsiteY587" fmla="*/ 5328151 h 9733350"/>
                <a:gd name="connsiteX588" fmla="*/ 11200492 w 14070516"/>
                <a:gd name="connsiteY588" fmla="*/ 5299123 h 9733350"/>
                <a:gd name="connsiteX589" fmla="*/ 10910207 w 14070516"/>
                <a:gd name="connsiteY589" fmla="*/ 5255580 h 9733350"/>
                <a:gd name="connsiteX590" fmla="*/ 10866664 w 14070516"/>
                <a:gd name="connsiteY590" fmla="*/ 5212037 h 9733350"/>
                <a:gd name="connsiteX591" fmla="*/ 10721521 w 14070516"/>
                <a:gd name="connsiteY591" fmla="*/ 5270094 h 9733350"/>
                <a:gd name="connsiteX592" fmla="*/ 10663464 w 14070516"/>
                <a:gd name="connsiteY592" fmla="*/ 5299123 h 9733350"/>
                <a:gd name="connsiteX593" fmla="*/ 10576378 w 14070516"/>
                <a:gd name="connsiteY593" fmla="*/ 5385529 h 9733350"/>
                <a:gd name="connsiteX594" fmla="*/ 10479087 w 14070516"/>
                <a:gd name="connsiteY594" fmla="*/ 5356726 h 9733350"/>
                <a:gd name="connsiteX595" fmla="*/ 10407422 w 14070516"/>
                <a:gd name="connsiteY595" fmla="*/ 5312956 h 9733350"/>
                <a:gd name="connsiteX596" fmla="*/ 10387692 w 14070516"/>
                <a:gd name="connsiteY596" fmla="*/ 5241066 h 9733350"/>
                <a:gd name="connsiteX597" fmla="*/ 10402207 w 14070516"/>
                <a:gd name="connsiteY597" fmla="*/ 5183008 h 9733350"/>
                <a:gd name="connsiteX598" fmla="*/ 10431235 w 14070516"/>
                <a:gd name="connsiteY598" fmla="*/ 5139466 h 9733350"/>
                <a:gd name="connsiteX599" fmla="*/ 10387692 w 14070516"/>
                <a:gd name="connsiteY599" fmla="*/ 5110437 h 9733350"/>
                <a:gd name="connsiteX600" fmla="*/ 10329635 w 14070516"/>
                <a:gd name="connsiteY600" fmla="*/ 5095923 h 9733350"/>
                <a:gd name="connsiteX601" fmla="*/ 10242549 w 14070516"/>
                <a:gd name="connsiteY601" fmla="*/ 5066894 h 9733350"/>
                <a:gd name="connsiteX602" fmla="*/ 10199007 w 14070516"/>
                <a:gd name="connsiteY602" fmla="*/ 5052380 h 9733350"/>
                <a:gd name="connsiteX603" fmla="*/ 10112602 w 14070516"/>
                <a:gd name="connsiteY603" fmla="*/ 5023351 h 9733350"/>
                <a:gd name="connsiteX604" fmla="*/ 10083346 w 14070516"/>
                <a:gd name="connsiteY604" fmla="*/ 4916988 h 9733350"/>
                <a:gd name="connsiteX605" fmla="*/ 10088789 w 14070516"/>
                <a:gd name="connsiteY605" fmla="*/ 4863921 h 9733350"/>
                <a:gd name="connsiteX606" fmla="*/ 10141403 w 14070516"/>
                <a:gd name="connsiteY606" fmla="*/ 4753704 h 9733350"/>
                <a:gd name="connsiteX607" fmla="*/ 10227809 w 14070516"/>
                <a:gd name="connsiteY607" fmla="*/ 4748487 h 9733350"/>
                <a:gd name="connsiteX608" fmla="*/ 10301060 w 14070516"/>
                <a:gd name="connsiteY608" fmla="*/ 4786813 h 9733350"/>
                <a:gd name="connsiteX609" fmla="*/ 10350727 w 14070516"/>
                <a:gd name="connsiteY609" fmla="*/ 4757785 h 9733350"/>
                <a:gd name="connsiteX610" fmla="*/ 10404021 w 14070516"/>
                <a:gd name="connsiteY610" fmla="*/ 4748033 h 9733350"/>
                <a:gd name="connsiteX611" fmla="*/ 10461851 w 14070516"/>
                <a:gd name="connsiteY611" fmla="*/ 4694286 h 9733350"/>
                <a:gd name="connsiteX612" fmla="*/ 10486117 w 14070516"/>
                <a:gd name="connsiteY612" fmla="*/ 4602437 h 9733350"/>
                <a:gd name="connsiteX613" fmla="*/ 10530341 w 14070516"/>
                <a:gd name="connsiteY613" fmla="*/ 4527825 h 9733350"/>
                <a:gd name="connsiteX614" fmla="*/ 10634435 w 14070516"/>
                <a:gd name="connsiteY614" fmla="*/ 4515351 h 9733350"/>
                <a:gd name="connsiteX615" fmla="*/ 10677978 w 14070516"/>
                <a:gd name="connsiteY615" fmla="*/ 4486323 h 9733350"/>
                <a:gd name="connsiteX616" fmla="*/ 10750549 w 14070516"/>
                <a:gd name="connsiteY616" fmla="*/ 4399237 h 9733350"/>
                <a:gd name="connsiteX617" fmla="*/ 10794092 w 14070516"/>
                <a:gd name="connsiteY617" fmla="*/ 4355694 h 9733350"/>
                <a:gd name="connsiteX618" fmla="*/ 10814503 w 14070516"/>
                <a:gd name="connsiteY618" fmla="*/ 4297637 h 9733350"/>
                <a:gd name="connsiteX619" fmla="*/ 10887528 w 14070516"/>
                <a:gd name="connsiteY619" fmla="*/ 4246837 h 9733350"/>
                <a:gd name="connsiteX620" fmla="*/ 11016116 w 14070516"/>
                <a:gd name="connsiteY620" fmla="*/ 4227787 h 9733350"/>
                <a:gd name="connsiteX621" fmla="*/ 11142209 w 14070516"/>
                <a:gd name="connsiteY621" fmla="*/ 4303306 h 9733350"/>
                <a:gd name="connsiteX622" fmla="*/ 11165794 w 14070516"/>
                <a:gd name="connsiteY622" fmla="*/ 4428493 h 9733350"/>
                <a:gd name="connsiteX623" fmla="*/ 11117489 w 14070516"/>
                <a:gd name="connsiteY623" fmla="*/ 4500837 h 9733350"/>
                <a:gd name="connsiteX624" fmla="*/ 11087553 w 14070516"/>
                <a:gd name="connsiteY624" fmla="*/ 4546875 h 9733350"/>
                <a:gd name="connsiteX625" fmla="*/ 11088687 w 14070516"/>
                <a:gd name="connsiteY625" fmla="*/ 4572955 h 9733350"/>
                <a:gd name="connsiteX626" fmla="*/ 11026321 w 14070516"/>
                <a:gd name="connsiteY626" fmla="*/ 4587923 h 9733350"/>
                <a:gd name="connsiteX627" fmla="*/ 11011807 w 14070516"/>
                <a:gd name="connsiteY627" fmla="*/ 4645980 h 9733350"/>
                <a:gd name="connsiteX628" fmla="*/ 11098892 w 14070516"/>
                <a:gd name="connsiteY628" fmla="*/ 4660494 h 9733350"/>
                <a:gd name="connsiteX629" fmla="*/ 11055349 w 14070516"/>
                <a:gd name="connsiteY629" fmla="*/ 4704037 h 9733350"/>
                <a:gd name="connsiteX630" fmla="*/ 11040835 w 14070516"/>
                <a:gd name="connsiteY630" fmla="*/ 4747580 h 9733350"/>
                <a:gd name="connsiteX631" fmla="*/ 11055349 w 14070516"/>
                <a:gd name="connsiteY631" fmla="*/ 4776608 h 9733350"/>
                <a:gd name="connsiteX632" fmla="*/ 11098892 w 14070516"/>
                <a:gd name="connsiteY632" fmla="*/ 4733066 h 9733350"/>
                <a:gd name="connsiteX633" fmla="*/ 11229521 w 14070516"/>
                <a:gd name="connsiteY633" fmla="*/ 4645980 h 9733350"/>
                <a:gd name="connsiteX634" fmla="*/ 11287578 w 14070516"/>
                <a:gd name="connsiteY634" fmla="*/ 4631466 h 9733350"/>
                <a:gd name="connsiteX635" fmla="*/ 11374664 w 14070516"/>
                <a:gd name="connsiteY635" fmla="*/ 4587923 h 9733350"/>
                <a:gd name="connsiteX636" fmla="*/ 11461749 w 14070516"/>
                <a:gd name="connsiteY636" fmla="*/ 4544380 h 9733350"/>
                <a:gd name="connsiteX637" fmla="*/ 11577864 w 14070516"/>
                <a:gd name="connsiteY637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74435 w 14070516"/>
                <a:gd name="connsiteY24" fmla="*/ 3673523 h 9733350"/>
                <a:gd name="connsiteX25" fmla="*/ 13203464 w 14070516"/>
                <a:gd name="connsiteY25" fmla="*/ 3615466 h 9733350"/>
                <a:gd name="connsiteX26" fmla="*/ 13188949 w 14070516"/>
                <a:gd name="connsiteY26" fmla="*/ 3528380 h 9733350"/>
                <a:gd name="connsiteX27" fmla="*/ 13159921 w 14070516"/>
                <a:gd name="connsiteY27" fmla="*/ 3383237 h 9733350"/>
                <a:gd name="connsiteX28" fmla="*/ 13185889 w 14070516"/>
                <a:gd name="connsiteY28" fmla="*/ 3208158 h 9733350"/>
                <a:gd name="connsiteX29" fmla="*/ 13145407 w 14070516"/>
                <a:gd name="connsiteY29" fmla="*/ 3049408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411653 w 14070516"/>
                <a:gd name="connsiteY32" fmla="*/ 2879999 h 9733350"/>
                <a:gd name="connsiteX33" fmla="*/ 13595577 w 14070516"/>
                <a:gd name="connsiteY33" fmla="*/ 2961869 h 9733350"/>
                <a:gd name="connsiteX34" fmla="*/ 13657715 w 14070516"/>
                <a:gd name="connsiteY34" fmla="*/ 2901657 h 9733350"/>
                <a:gd name="connsiteX35" fmla="*/ 13670076 w 14070516"/>
                <a:gd name="connsiteY35" fmla="*/ 2811737 h 9733350"/>
                <a:gd name="connsiteX36" fmla="*/ 13682435 w 14070516"/>
                <a:gd name="connsiteY36" fmla="*/ 2730094 h 9733350"/>
                <a:gd name="connsiteX37" fmla="*/ 13764078 w 14070516"/>
                <a:gd name="connsiteY37" fmla="*/ 2668976 h 9733350"/>
                <a:gd name="connsiteX38" fmla="*/ 13813064 w 14070516"/>
                <a:gd name="connsiteY38" fmla="*/ 2599466 h 9733350"/>
                <a:gd name="connsiteX39" fmla="*/ 13842092 w 14070516"/>
                <a:gd name="connsiteY39" fmla="*/ 2512380 h 9733350"/>
                <a:gd name="connsiteX40" fmla="*/ 13856607 w 14070516"/>
                <a:gd name="connsiteY40" fmla="*/ 2468837 h 9733350"/>
                <a:gd name="connsiteX41" fmla="*/ 13871121 w 14070516"/>
                <a:gd name="connsiteY41" fmla="*/ 2207580 h 9733350"/>
                <a:gd name="connsiteX42" fmla="*/ 13914664 w 14070516"/>
                <a:gd name="connsiteY42" fmla="*/ 2164037 h 9733350"/>
                <a:gd name="connsiteX43" fmla="*/ 13972721 w 14070516"/>
                <a:gd name="connsiteY43" fmla="*/ 2149523 h 9733350"/>
                <a:gd name="connsiteX44" fmla="*/ 14011501 w 14070516"/>
                <a:gd name="connsiteY44" fmla="*/ 2108814 h 9733350"/>
                <a:gd name="connsiteX45" fmla="*/ 14016264 w 14070516"/>
                <a:gd name="connsiteY45" fmla="*/ 2004380 h 9733350"/>
                <a:gd name="connsiteX46" fmla="*/ 14004584 w 14070516"/>
                <a:gd name="connsiteY46" fmla="*/ 1894161 h 9733350"/>
                <a:gd name="connsiteX47" fmla="*/ 14068424 w 14070516"/>
                <a:gd name="connsiteY47" fmla="*/ 1831116 h 9733350"/>
                <a:gd name="connsiteX48" fmla="*/ 13914664 w 14070516"/>
                <a:gd name="connsiteY48" fmla="*/ 1859237 h 9733350"/>
                <a:gd name="connsiteX49" fmla="*/ 13740492 w 14070516"/>
                <a:gd name="connsiteY49" fmla="*/ 1873751 h 9733350"/>
                <a:gd name="connsiteX50" fmla="*/ 13696949 w 14070516"/>
                <a:gd name="connsiteY50" fmla="*/ 1888266 h 9733350"/>
                <a:gd name="connsiteX51" fmla="*/ 13667921 w 14070516"/>
                <a:gd name="connsiteY51" fmla="*/ 1931808 h 9733350"/>
                <a:gd name="connsiteX52" fmla="*/ 13624378 w 14070516"/>
                <a:gd name="connsiteY52" fmla="*/ 1975351 h 9733350"/>
                <a:gd name="connsiteX53" fmla="*/ 13580835 w 14070516"/>
                <a:gd name="connsiteY53" fmla="*/ 2004380 h 9733350"/>
                <a:gd name="connsiteX54" fmla="*/ 13493749 w 14070516"/>
                <a:gd name="connsiteY54" fmla="*/ 2033408 h 9733350"/>
                <a:gd name="connsiteX55" fmla="*/ 13450207 w 14070516"/>
                <a:gd name="connsiteY55" fmla="*/ 2062437 h 9733350"/>
                <a:gd name="connsiteX56" fmla="*/ 13159921 w 14070516"/>
                <a:gd name="connsiteY56" fmla="*/ 2033408 h 9733350"/>
                <a:gd name="connsiteX57" fmla="*/ 13145407 w 14070516"/>
                <a:gd name="connsiteY57" fmla="*/ 1989866 h 9733350"/>
                <a:gd name="connsiteX58" fmla="*/ 13116378 w 14070516"/>
                <a:gd name="connsiteY58" fmla="*/ 1946323 h 9733350"/>
                <a:gd name="connsiteX59" fmla="*/ 13159921 w 14070516"/>
                <a:gd name="connsiteY59" fmla="*/ 1757637 h 9733350"/>
                <a:gd name="connsiteX60" fmla="*/ 13145407 w 14070516"/>
                <a:gd name="connsiteY60" fmla="*/ 1685066 h 9733350"/>
                <a:gd name="connsiteX61" fmla="*/ 13087349 w 14070516"/>
                <a:gd name="connsiteY61" fmla="*/ 1670551 h 9733350"/>
                <a:gd name="connsiteX62" fmla="*/ 12964091 w 14070516"/>
                <a:gd name="connsiteY62" fmla="*/ 1686993 h 9733350"/>
                <a:gd name="connsiteX63" fmla="*/ 12900817 w 14070516"/>
                <a:gd name="connsiteY63" fmla="*/ 1590610 h 9733350"/>
                <a:gd name="connsiteX64" fmla="*/ 12878707 w 14070516"/>
                <a:gd name="connsiteY64" fmla="*/ 1530398 h 9733350"/>
                <a:gd name="connsiteX65" fmla="*/ 12825639 w 14070516"/>
                <a:gd name="connsiteY65" fmla="*/ 1482545 h 9733350"/>
                <a:gd name="connsiteX66" fmla="*/ 12770190 w 14070516"/>
                <a:gd name="connsiteY66" fmla="*/ 1472568 h 9733350"/>
                <a:gd name="connsiteX67" fmla="*/ 12661220 w 14070516"/>
                <a:gd name="connsiteY67" fmla="*/ 1465197 h 9733350"/>
                <a:gd name="connsiteX68" fmla="*/ 12579349 w 14070516"/>
                <a:gd name="connsiteY68" fmla="*/ 1452837 h 9733350"/>
                <a:gd name="connsiteX69" fmla="*/ 12492264 w 14070516"/>
                <a:gd name="connsiteY69" fmla="*/ 1423808 h 9733350"/>
                <a:gd name="connsiteX70" fmla="*/ 12422073 w 14070516"/>
                <a:gd name="connsiteY70" fmla="*/ 1414737 h 9733350"/>
                <a:gd name="connsiteX71" fmla="*/ 12376149 w 14070516"/>
                <a:gd name="connsiteY71" fmla="*/ 1343526 h 9733350"/>
                <a:gd name="connsiteX72" fmla="*/ 12373315 w 14070516"/>
                <a:gd name="connsiteY72" fmla="*/ 1213011 h 9733350"/>
                <a:gd name="connsiteX73" fmla="*/ 12346667 w 14070516"/>
                <a:gd name="connsiteY73" fmla="*/ 1114700 h 9733350"/>
                <a:gd name="connsiteX74" fmla="*/ 12274549 w 14070516"/>
                <a:gd name="connsiteY74" fmla="*/ 1017408 h 9733350"/>
                <a:gd name="connsiteX75" fmla="*/ 12259582 w 14070516"/>
                <a:gd name="connsiteY75" fmla="*/ 973866 h 9733350"/>
                <a:gd name="connsiteX76" fmla="*/ 12221029 w 14070516"/>
                <a:gd name="connsiteY76" fmla="*/ 867842 h 9733350"/>
                <a:gd name="connsiteX77" fmla="*/ 12201978 w 14070516"/>
                <a:gd name="connsiteY77" fmla="*/ 785180 h 9733350"/>
                <a:gd name="connsiteX78" fmla="*/ 12187464 w 14070516"/>
                <a:gd name="connsiteY78" fmla="*/ 727123 h 9733350"/>
                <a:gd name="connsiteX79" fmla="*/ 12156280 w 14070516"/>
                <a:gd name="connsiteY79" fmla="*/ 622914 h 9733350"/>
                <a:gd name="connsiteX80" fmla="*/ 12157982 w 14070516"/>
                <a:gd name="connsiteY80" fmla="*/ 516551 h 9733350"/>
                <a:gd name="connsiteX81" fmla="*/ 12131561 w 14070516"/>
                <a:gd name="connsiteY81" fmla="*/ 461104 h 9733350"/>
                <a:gd name="connsiteX82" fmla="*/ 12085864 w 14070516"/>
                <a:gd name="connsiteY82" fmla="*/ 422323 h 9733350"/>
                <a:gd name="connsiteX83" fmla="*/ 12028260 w 14070516"/>
                <a:gd name="connsiteY83" fmla="*/ 330020 h 9733350"/>
                <a:gd name="connsiteX84" fmla="*/ 12047198 w 14070516"/>
                <a:gd name="connsiteY84" fmla="*/ 272530 h 9733350"/>
                <a:gd name="connsiteX85" fmla="*/ 12013292 w 14070516"/>
                <a:gd name="connsiteY85" fmla="*/ 219123 h 9733350"/>
                <a:gd name="connsiteX86" fmla="*/ 11926207 w 14070516"/>
                <a:gd name="connsiteY86" fmla="*/ 175580 h 9733350"/>
                <a:gd name="connsiteX87" fmla="*/ 11847173 w 14070516"/>
                <a:gd name="connsiteY87" fmla="*/ 122511 h 9733350"/>
                <a:gd name="connsiteX88" fmla="*/ 11746592 w 14070516"/>
                <a:gd name="connsiteY88" fmla="*/ 155850 h 9733350"/>
                <a:gd name="connsiteX89" fmla="*/ 11664949 w 14070516"/>
                <a:gd name="connsiteY89" fmla="*/ 117523 h 9733350"/>
                <a:gd name="connsiteX90" fmla="*/ 11621407 w 14070516"/>
                <a:gd name="connsiteY90" fmla="*/ 88494 h 9733350"/>
                <a:gd name="connsiteX91" fmla="*/ 11529104 w 14070516"/>
                <a:gd name="connsiteY91" fmla="*/ 47560 h 9733350"/>
                <a:gd name="connsiteX92" fmla="*/ 11451544 w 14070516"/>
                <a:gd name="connsiteY92" fmla="*/ 9005 h 9733350"/>
                <a:gd name="connsiteX93" fmla="*/ 11374664 w 14070516"/>
                <a:gd name="connsiteY93" fmla="*/ 1408 h 9733350"/>
                <a:gd name="connsiteX94" fmla="*/ 11040835 w 14070516"/>
                <a:gd name="connsiteY94" fmla="*/ 30437 h 9733350"/>
                <a:gd name="connsiteX95" fmla="*/ 10997292 w 14070516"/>
                <a:gd name="connsiteY95" fmla="*/ 59466 h 9733350"/>
                <a:gd name="connsiteX96" fmla="*/ 10909980 w 14070516"/>
                <a:gd name="connsiteY96" fmla="*/ 55156 h 9733350"/>
                <a:gd name="connsiteX97" fmla="*/ 10842624 w 14070516"/>
                <a:gd name="connsiteY97" fmla="*/ 74660 h 9733350"/>
                <a:gd name="connsiteX98" fmla="*/ 10750549 w 14070516"/>
                <a:gd name="connsiteY98" fmla="*/ 161066 h 9733350"/>
                <a:gd name="connsiteX99" fmla="*/ 10680360 w 14070516"/>
                <a:gd name="connsiteY99" fmla="*/ 255862 h 9733350"/>
                <a:gd name="connsiteX100" fmla="*/ 10677978 w 14070516"/>
                <a:gd name="connsiteY100" fmla="*/ 335237 h 9733350"/>
                <a:gd name="connsiteX101" fmla="*/ 10765064 w 14070516"/>
                <a:gd name="connsiteY101" fmla="*/ 349751 h 9733350"/>
                <a:gd name="connsiteX102" fmla="*/ 10808607 w 14070516"/>
                <a:gd name="connsiteY102" fmla="*/ 364266 h 9733350"/>
                <a:gd name="connsiteX103" fmla="*/ 10823121 w 14070516"/>
                <a:gd name="connsiteY103" fmla="*/ 422323 h 9733350"/>
                <a:gd name="connsiteX104" fmla="*/ 10837635 w 14070516"/>
                <a:gd name="connsiteY104" fmla="*/ 465866 h 9733350"/>
                <a:gd name="connsiteX105" fmla="*/ 10823121 w 14070516"/>
                <a:gd name="connsiteY105" fmla="*/ 509408 h 9733350"/>
                <a:gd name="connsiteX106" fmla="*/ 10721521 w 14070516"/>
                <a:gd name="connsiteY106" fmla="*/ 567466 h 9733350"/>
                <a:gd name="connsiteX107" fmla="*/ 10677978 w 14070516"/>
                <a:gd name="connsiteY107" fmla="*/ 654551 h 9733350"/>
                <a:gd name="connsiteX108" fmla="*/ 10634435 w 14070516"/>
                <a:gd name="connsiteY108" fmla="*/ 683580 h 9733350"/>
                <a:gd name="connsiteX109" fmla="*/ 10590892 w 14070516"/>
                <a:gd name="connsiteY109" fmla="*/ 814208 h 9733350"/>
                <a:gd name="connsiteX110" fmla="*/ 10576378 w 14070516"/>
                <a:gd name="connsiteY110" fmla="*/ 857751 h 9733350"/>
                <a:gd name="connsiteX111" fmla="*/ 10532835 w 14070516"/>
                <a:gd name="connsiteY111" fmla="*/ 901294 h 9733350"/>
                <a:gd name="connsiteX112" fmla="*/ 10518321 w 14070516"/>
                <a:gd name="connsiteY112" fmla="*/ 944837 h 9733350"/>
                <a:gd name="connsiteX113" fmla="*/ 10489292 w 14070516"/>
                <a:gd name="connsiteY113" fmla="*/ 988380 h 9733350"/>
                <a:gd name="connsiteX114" fmla="*/ 10474778 w 14070516"/>
                <a:gd name="connsiteY114" fmla="*/ 1089980 h 9733350"/>
                <a:gd name="connsiteX115" fmla="*/ 10460264 w 14070516"/>
                <a:gd name="connsiteY115" fmla="*/ 1249637 h 9733350"/>
                <a:gd name="connsiteX116" fmla="*/ 10416721 w 14070516"/>
                <a:gd name="connsiteY116" fmla="*/ 1264151 h 9733350"/>
                <a:gd name="connsiteX117" fmla="*/ 10373178 w 14070516"/>
                <a:gd name="connsiteY117" fmla="*/ 1293180 h 9733350"/>
                <a:gd name="connsiteX118" fmla="*/ 10315121 w 14070516"/>
                <a:gd name="connsiteY118" fmla="*/ 1307694 h 9733350"/>
                <a:gd name="connsiteX119" fmla="*/ 10286092 w 14070516"/>
                <a:gd name="connsiteY119" fmla="*/ 1351237 h 9733350"/>
                <a:gd name="connsiteX120" fmla="*/ 10199007 w 14070516"/>
                <a:gd name="connsiteY120" fmla="*/ 1409294 h 9733350"/>
                <a:gd name="connsiteX121" fmla="*/ 10155464 w 14070516"/>
                <a:gd name="connsiteY121" fmla="*/ 1438323 h 9733350"/>
                <a:gd name="connsiteX122" fmla="*/ 10082892 w 14070516"/>
                <a:gd name="connsiteY122" fmla="*/ 1423808 h 9733350"/>
                <a:gd name="connsiteX123" fmla="*/ 10046720 w 14070516"/>
                <a:gd name="connsiteY123" fmla="*/ 1392172 h 9733350"/>
                <a:gd name="connsiteX124" fmla="*/ 9991271 w 14070516"/>
                <a:gd name="connsiteY124" fmla="*/ 1363143 h 9733350"/>
                <a:gd name="connsiteX125" fmla="*/ 9889897 w 14070516"/>
                <a:gd name="connsiteY125" fmla="*/ 1338877 h 9733350"/>
                <a:gd name="connsiteX126" fmla="*/ 9809956 w 14070516"/>
                <a:gd name="connsiteY126" fmla="*/ 1554891 h 9733350"/>
                <a:gd name="connsiteX127" fmla="*/ 9775258 w 14070516"/>
                <a:gd name="connsiteY127" fmla="*/ 1636761 h 9733350"/>
                <a:gd name="connsiteX128" fmla="*/ 9750765 w 14070516"/>
                <a:gd name="connsiteY128" fmla="*/ 1687219 h 9733350"/>
                <a:gd name="connsiteX129" fmla="*/ 9720717 w 14070516"/>
                <a:gd name="connsiteY129" fmla="*/ 1770337 h 9733350"/>
                <a:gd name="connsiteX130" fmla="*/ 9664586 w 14070516"/>
                <a:gd name="connsiteY130" fmla="*/ 1888493 h 9733350"/>
                <a:gd name="connsiteX131" fmla="*/ 9614354 w 14070516"/>
                <a:gd name="connsiteY131" fmla="*/ 1934416 h 9733350"/>
                <a:gd name="connsiteX132" fmla="*/ 9657442 w 14070516"/>
                <a:gd name="connsiteY132" fmla="*/ 1989866 h 9733350"/>
                <a:gd name="connsiteX133" fmla="*/ 9727860 w 14070516"/>
                <a:gd name="connsiteY133" fmla="*/ 2077518 h 9733350"/>
                <a:gd name="connsiteX134" fmla="*/ 9887063 w 14070516"/>
                <a:gd name="connsiteY134" fmla="*/ 2036017 h 9733350"/>
                <a:gd name="connsiteX135" fmla="*/ 9952264 w 14070516"/>
                <a:gd name="connsiteY135" fmla="*/ 2062437 h 9733350"/>
                <a:gd name="connsiteX136" fmla="*/ 10010321 w 14070516"/>
                <a:gd name="connsiteY136" fmla="*/ 2091466 h 9733350"/>
                <a:gd name="connsiteX137" fmla="*/ 10053864 w 14070516"/>
                <a:gd name="connsiteY137" fmla="*/ 2105980 h 9733350"/>
                <a:gd name="connsiteX138" fmla="*/ 10068378 w 14070516"/>
                <a:gd name="connsiteY138" fmla="*/ 2062437 h 9733350"/>
                <a:gd name="connsiteX139" fmla="*/ 10156485 w 14070516"/>
                <a:gd name="connsiteY139" fmla="*/ 1996556 h 9733350"/>
                <a:gd name="connsiteX140" fmla="*/ 10285865 w 14070516"/>
                <a:gd name="connsiteY140" fmla="*/ 2002452 h 9733350"/>
                <a:gd name="connsiteX141" fmla="*/ 10387692 w 14070516"/>
                <a:gd name="connsiteY141" fmla="*/ 2062437 h 9733350"/>
                <a:gd name="connsiteX142" fmla="*/ 10416721 w 14070516"/>
                <a:gd name="connsiteY142" fmla="*/ 2105980 h 9733350"/>
                <a:gd name="connsiteX143" fmla="*/ 10476933 w 14070516"/>
                <a:gd name="connsiteY143" fmla="*/ 2169253 h 9733350"/>
                <a:gd name="connsiteX144" fmla="*/ 10566399 w 14070516"/>
                <a:gd name="connsiteY144" fmla="*/ 2256566 h 9733350"/>
                <a:gd name="connsiteX145" fmla="*/ 10590892 w 14070516"/>
                <a:gd name="connsiteY145" fmla="*/ 2323694 h 9733350"/>
                <a:gd name="connsiteX146" fmla="*/ 10576378 w 14070516"/>
                <a:gd name="connsiteY146" fmla="*/ 2425294 h 9733350"/>
                <a:gd name="connsiteX147" fmla="*/ 10489292 w 14070516"/>
                <a:gd name="connsiteY147" fmla="*/ 2410780 h 9733350"/>
                <a:gd name="connsiteX148" fmla="*/ 10366035 w 14070516"/>
                <a:gd name="connsiteY148" fmla="*/ 2379937 h 9733350"/>
                <a:gd name="connsiteX149" fmla="*/ 10081191 w 14070516"/>
                <a:gd name="connsiteY149" fmla="*/ 2432438 h 9733350"/>
                <a:gd name="connsiteX150" fmla="*/ 10049554 w 14070516"/>
                <a:gd name="connsiteY150" fmla="*/ 2514762 h 9733350"/>
                <a:gd name="connsiteX151" fmla="*/ 9954417 w 14070516"/>
                <a:gd name="connsiteY151" fmla="*/ 2536873 h 9733350"/>
                <a:gd name="connsiteX152" fmla="*/ 9875498 w 14070516"/>
                <a:gd name="connsiteY152" fmla="*/ 2525193 h 9733350"/>
                <a:gd name="connsiteX153" fmla="*/ 9823336 w 14070516"/>
                <a:gd name="connsiteY153" fmla="*/ 2604001 h 9733350"/>
                <a:gd name="connsiteX154" fmla="*/ 9749064 w 14070516"/>
                <a:gd name="connsiteY154" fmla="*/ 2701066 h 9733350"/>
                <a:gd name="connsiteX155" fmla="*/ 9647464 w 14070516"/>
                <a:gd name="connsiteY155" fmla="*/ 2802666 h 9733350"/>
                <a:gd name="connsiteX156" fmla="*/ 9415235 w 14070516"/>
                <a:gd name="connsiteY156" fmla="*/ 2817180 h 9733350"/>
                <a:gd name="connsiteX157" fmla="*/ 9371692 w 14070516"/>
                <a:gd name="connsiteY157" fmla="*/ 2846208 h 9733350"/>
                <a:gd name="connsiteX158" fmla="*/ 9313635 w 14070516"/>
                <a:gd name="connsiteY158" fmla="*/ 2918780 h 9733350"/>
                <a:gd name="connsiteX159" fmla="*/ 9284607 w 14070516"/>
                <a:gd name="connsiteY159" fmla="*/ 2962323 h 9733350"/>
                <a:gd name="connsiteX160" fmla="*/ 9197521 w 14070516"/>
                <a:gd name="connsiteY160" fmla="*/ 3020380 h 9733350"/>
                <a:gd name="connsiteX161" fmla="*/ 9095921 w 14070516"/>
                <a:gd name="connsiteY161" fmla="*/ 3005866 h 9733350"/>
                <a:gd name="connsiteX162" fmla="*/ 9052378 w 14070516"/>
                <a:gd name="connsiteY162" fmla="*/ 2976837 h 9733350"/>
                <a:gd name="connsiteX163" fmla="*/ 8950778 w 14070516"/>
                <a:gd name="connsiteY163" fmla="*/ 2947808 h 9733350"/>
                <a:gd name="connsiteX164" fmla="*/ 8863692 w 14070516"/>
                <a:gd name="connsiteY164" fmla="*/ 2918780 h 9733350"/>
                <a:gd name="connsiteX165" fmla="*/ 8820149 w 14070516"/>
                <a:gd name="connsiteY165" fmla="*/ 2933294 h 9733350"/>
                <a:gd name="connsiteX166" fmla="*/ 8762092 w 14070516"/>
                <a:gd name="connsiteY166" fmla="*/ 3063923 h 9733350"/>
                <a:gd name="connsiteX167" fmla="*/ 8747578 w 14070516"/>
                <a:gd name="connsiteY167" fmla="*/ 3107466 h 9733350"/>
                <a:gd name="connsiteX168" fmla="*/ 8733064 w 14070516"/>
                <a:gd name="connsiteY168" fmla="*/ 3151008 h 9733350"/>
                <a:gd name="connsiteX169" fmla="*/ 8776607 w 14070516"/>
                <a:gd name="connsiteY169" fmla="*/ 3354208 h 9733350"/>
                <a:gd name="connsiteX170" fmla="*/ 8791121 w 14070516"/>
                <a:gd name="connsiteY170" fmla="*/ 3397751 h 9733350"/>
                <a:gd name="connsiteX171" fmla="*/ 8689521 w 14070516"/>
                <a:gd name="connsiteY171" fmla="*/ 3455808 h 9733350"/>
                <a:gd name="connsiteX172" fmla="*/ 8602435 w 14070516"/>
                <a:gd name="connsiteY172" fmla="*/ 3499351 h 9733350"/>
                <a:gd name="connsiteX173" fmla="*/ 8566035 w 14070516"/>
                <a:gd name="connsiteY173" fmla="*/ 3547430 h 9733350"/>
                <a:gd name="connsiteX174" fmla="*/ 8500835 w 14070516"/>
                <a:gd name="connsiteY174" fmla="*/ 3615466 h 9733350"/>
                <a:gd name="connsiteX175" fmla="*/ 8428490 w 14070516"/>
                <a:gd name="connsiteY175" fmla="*/ 3647782 h 9733350"/>
                <a:gd name="connsiteX176" fmla="*/ 8375423 w 14070516"/>
                <a:gd name="connsiteY176" fmla="*/ 3681347 h 9733350"/>
                <a:gd name="connsiteX177" fmla="*/ 8261010 w 14070516"/>
                <a:gd name="connsiteY177" fmla="*/ 3782493 h 9733350"/>
                <a:gd name="connsiteX178" fmla="*/ 8137751 w 14070516"/>
                <a:gd name="connsiteY178" fmla="*/ 3779205 h 9733350"/>
                <a:gd name="connsiteX179" fmla="*/ 7977641 w 14070516"/>
                <a:gd name="connsiteY179" fmla="*/ 3767526 h 9733350"/>
                <a:gd name="connsiteX180" fmla="*/ 7876721 w 14070516"/>
                <a:gd name="connsiteY180" fmla="*/ 3760608 h 9733350"/>
                <a:gd name="connsiteX181" fmla="*/ 7760607 w 14070516"/>
                <a:gd name="connsiteY181" fmla="*/ 3756073 h 9733350"/>
                <a:gd name="connsiteX182" fmla="*/ 7695632 w 14070516"/>
                <a:gd name="connsiteY182" fmla="*/ 3782720 h 9733350"/>
                <a:gd name="connsiteX183" fmla="*/ 7649709 w 14070516"/>
                <a:gd name="connsiteY183" fmla="*/ 3809141 h 9733350"/>
                <a:gd name="connsiteX184" fmla="*/ 7601403 w 14070516"/>
                <a:gd name="connsiteY184" fmla="*/ 3831025 h 9733350"/>
                <a:gd name="connsiteX185" fmla="*/ 7499349 w 14070516"/>
                <a:gd name="connsiteY185" fmla="*/ 3876723 h 9733350"/>
                <a:gd name="connsiteX186" fmla="*/ 7455807 w 14070516"/>
                <a:gd name="connsiteY186" fmla="*/ 3905751 h 9733350"/>
                <a:gd name="connsiteX187" fmla="*/ 7426778 w 14070516"/>
                <a:gd name="connsiteY187" fmla="*/ 3949294 h 9733350"/>
                <a:gd name="connsiteX188" fmla="*/ 7339692 w 14070516"/>
                <a:gd name="connsiteY188" fmla="*/ 3978323 h 9733350"/>
                <a:gd name="connsiteX189" fmla="*/ 7209064 w 14070516"/>
                <a:gd name="connsiteY189" fmla="*/ 4007351 h 9733350"/>
                <a:gd name="connsiteX190" fmla="*/ 7123678 w 14070516"/>
                <a:gd name="connsiteY190" fmla="*/ 3922874 h 9733350"/>
                <a:gd name="connsiteX191" fmla="*/ 7020378 w 14070516"/>
                <a:gd name="connsiteY191" fmla="*/ 3920266 h 9733350"/>
                <a:gd name="connsiteX192" fmla="*/ 6915604 w 14070516"/>
                <a:gd name="connsiteY192" fmla="*/ 3937275 h 9733350"/>
                <a:gd name="connsiteX193" fmla="*/ 6788149 w 14070516"/>
                <a:gd name="connsiteY193" fmla="*/ 3900536 h 9733350"/>
                <a:gd name="connsiteX194" fmla="*/ 6676571 w 14070516"/>
                <a:gd name="connsiteY194" fmla="*/ 3856312 h 9733350"/>
                <a:gd name="connsiteX195" fmla="*/ 6584722 w 14070516"/>
                <a:gd name="connsiteY195" fmla="*/ 3817758 h 9733350"/>
                <a:gd name="connsiteX196" fmla="*/ 6526892 w 14070516"/>
                <a:gd name="connsiteY196" fmla="*/ 3793719 h 9733350"/>
                <a:gd name="connsiteX197" fmla="*/ 6466680 w 14070516"/>
                <a:gd name="connsiteY197" fmla="*/ 3776824 h 9733350"/>
                <a:gd name="connsiteX198" fmla="*/ 6265635 w 14070516"/>
                <a:gd name="connsiteY198" fmla="*/ 3688037 h 9733350"/>
                <a:gd name="connsiteX199" fmla="*/ 6207578 w 14070516"/>
                <a:gd name="connsiteY199" fmla="*/ 3673523 h 9733350"/>
                <a:gd name="connsiteX200" fmla="*/ 5960835 w 14070516"/>
                <a:gd name="connsiteY200" fmla="*/ 3659008 h 9733350"/>
                <a:gd name="connsiteX201" fmla="*/ 5627007 w 14070516"/>
                <a:gd name="connsiteY201" fmla="*/ 3659008 h 9733350"/>
                <a:gd name="connsiteX202" fmla="*/ 5568949 w 14070516"/>
                <a:gd name="connsiteY202" fmla="*/ 3673523 h 9733350"/>
                <a:gd name="connsiteX203" fmla="*/ 5481864 w 14070516"/>
                <a:gd name="connsiteY203" fmla="*/ 3688037 h 9733350"/>
                <a:gd name="connsiteX204" fmla="*/ 5293178 w 14070516"/>
                <a:gd name="connsiteY204" fmla="*/ 3673523 h 9733350"/>
                <a:gd name="connsiteX205" fmla="*/ 5206092 w 14070516"/>
                <a:gd name="connsiteY205" fmla="*/ 3615466 h 9733350"/>
                <a:gd name="connsiteX206" fmla="*/ 5191578 w 14070516"/>
                <a:gd name="connsiteY206" fmla="*/ 3571923 h 9733350"/>
                <a:gd name="connsiteX207" fmla="*/ 5104492 w 14070516"/>
                <a:gd name="connsiteY207" fmla="*/ 3484837 h 9733350"/>
                <a:gd name="connsiteX208" fmla="*/ 5070701 w 14070516"/>
                <a:gd name="connsiteY208" fmla="*/ 3387773 h 9733350"/>
                <a:gd name="connsiteX209" fmla="*/ 5022623 w 14070516"/>
                <a:gd name="connsiteY209" fmla="*/ 3276648 h 9733350"/>
                <a:gd name="connsiteX210" fmla="*/ 5031921 w 14070516"/>
                <a:gd name="connsiteY210" fmla="*/ 3209066 h 9733350"/>
                <a:gd name="connsiteX211" fmla="*/ 4959349 w 14070516"/>
                <a:gd name="connsiteY211" fmla="*/ 3194551 h 9733350"/>
                <a:gd name="connsiteX212" fmla="*/ 4879408 w 14070516"/>
                <a:gd name="connsiteY212" fmla="*/ 3190016 h 9733350"/>
                <a:gd name="connsiteX213" fmla="*/ 4785178 w 14070516"/>
                <a:gd name="connsiteY213" fmla="*/ 3136494 h 9733350"/>
                <a:gd name="connsiteX214" fmla="*/ 4727121 w 14070516"/>
                <a:gd name="connsiteY214" fmla="*/ 3049408 h 9733350"/>
                <a:gd name="connsiteX215" fmla="*/ 4683578 w 14070516"/>
                <a:gd name="connsiteY215" fmla="*/ 3034894 h 9733350"/>
                <a:gd name="connsiteX216" fmla="*/ 4640035 w 14070516"/>
                <a:gd name="connsiteY216" fmla="*/ 3005866 h 9733350"/>
                <a:gd name="connsiteX217" fmla="*/ 4494892 w 14070516"/>
                <a:gd name="connsiteY217" fmla="*/ 2976837 h 9733350"/>
                <a:gd name="connsiteX218" fmla="*/ 4318113 w 14070516"/>
                <a:gd name="connsiteY218" fmla="*/ 2926151 h 9733350"/>
                <a:gd name="connsiteX219" fmla="*/ 4132035 w 14070516"/>
                <a:gd name="connsiteY219" fmla="*/ 2889751 h 9733350"/>
                <a:gd name="connsiteX220" fmla="*/ 4056856 w 14070516"/>
                <a:gd name="connsiteY220" fmla="*/ 2896442 h 9733350"/>
                <a:gd name="connsiteX221" fmla="*/ 3975213 w 14070516"/>
                <a:gd name="connsiteY221" fmla="*/ 2860269 h 9733350"/>
                <a:gd name="connsiteX222" fmla="*/ 3950948 w 14070516"/>
                <a:gd name="connsiteY222" fmla="*/ 2772843 h 9733350"/>
                <a:gd name="connsiteX223" fmla="*/ 4034292 w 14070516"/>
                <a:gd name="connsiteY223" fmla="*/ 2615681 h 9733350"/>
                <a:gd name="connsiteX224" fmla="*/ 4030435 w 14070516"/>
                <a:gd name="connsiteY224" fmla="*/ 2483351 h 9733350"/>
                <a:gd name="connsiteX225" fmla="*/ 3996871 w 14070516"/>
                <a:gd name="connsiteY225" fmla="*/ 2323467 h 9733350"/>
                <a:gd name="connsiteX226" fmla="*/ 3936433 w 14070516"/>
                <a:gd name="connsiteY226" fmla="*/ 2216651 h 9733350"/>
                <a:gd name="connsiteX227" fmla="*/ 3914321 w 14070516"/>
                <a:gd name="connsiteY227" fmla="*/ 2135008 h 9733350"/>
                <a:gd name="connsiteX228" fmla="*/ 3783466 w 14070516"/>
                <a:gd name="connsiteY228" fmla="*/ 1994628 h 9733350"/>
                <a:gd name="connsiteX229" fmla="*/ 3712823 w 14070516"/>
                <a:gd name="connsiteY229" fmla="*/ 1946549 h 9733350"/>
                <a:gd name="connsiteX230" fmla="*/ 3606913 w 14070516"/>
                <a:gd name="connsiteY230" fmla="*/ 1963445 h 9733350"/>
                <a:gd name="connsiteX231" fmla="*/ 3493407 w 14070516"/>
                <a:gd name="connsiteY231" fmla="*/ 1946323 h 9733350"/>
                <a:gd name="connsiteX232" fmla="*/ 3464378 w 14070516"/>
                <a:gd name="connsiteY232" fmla="*/ 1902780 h 9733350"/>
                <a:gd name="connsiteX233" fmla="*/ 3406321 w 14070516"/>
                <a:gd name="connsiteY233" fmla="*/ 1844723 h 9733350"/>
                <a:gd name="connsiteX234" fmla="*/ 3322524 w 14070516"/>
                <a:gd name="connsiteY234" fmla="*/ 1751741 h 9733350"/>
                <a:gd name="connsiteX235" fmla="*/ 3297577 w 14070516"/>
                <a:gd name="connsiteY235" fmla="*/ 1636080 h 9733350"/>
                <a:gd name="connsiteX236" fmla="*/ 3261178 w 14070516"/>
                <a:gd name="connsiteY236" fmla="*/ 1583466 h 9733350"/>
                <a:gd name="connsiteX237" fmla="*/ 3133158 w 14070516"/>
                <a:gd name="connsiteY237" fmla="*/ 1564642 h 9733350"/>
                <a:gd name="connsiteX238" fmla="*/ 3066255 w 14070516"/>
                <a:gd name="connsiteY238" fmla="*/ 1612949 h 9733350"/>
                <a:gd name="connsiteX239" fmla="*/ 3031557 w 14070516"/>
                <a:gd name="connsiteY239" fmla="*/ 1709558 h 9733350"/>
                <a:gd name="connsiteX240" fmla="*/ 3014435 w 14070516"/>
                <a:gd name="connsiteY240" fmla="*/ 1772151 h 9733350"/>
                <a:gd name="connsiteX241" fmla="*/ 2949235 w 14070516"/>
                <a:gd name="connsiteY241" fmla="*/ 1803335 h 9733350"/>
                <a:gd name="connsiteX242" fmla="*/ 2829379 w 14070516"/>
                <a:gd name="connsiteY242" fmla="*/ 1815581 h 9733350"/>
                <a:gd name="connsiteX243" fmla="*/ 2804998 w 14070516"/>
                <a:gd name="connsiteY243" fmla="*/ 1837580 h 9733350"/>
                <a:gd name="connsiteX244" fmla="*/ 2772682 w 14070516"/>
                <a:gd name="connsiteY244" fmla="*/ 1873751 h 9733350"/>
                <a:gd name="connsiteX245" fmla="*/ 2757942 w 14070516"/>
                <a:gd name="connsiteY245" fmla="*/ 1994174 h 9733350"/>
                <a:gd name="connsiteX246" fmla="*/ 2772001 w 14070516"/>
                <a:gd name="connsiteY246" fmla="*/ 2135236 h 9733350"/>
                <a:gd name="connsiteX247" fmla="*/ 2771547 w 14070516"/>
                <a:gd name="connsiteY247" fmla="*/ 2250895 h 9733350"/>
                <a:gd name="connsiteX248" fmla="*/ 2695121 w 14070516"/>
                <a:gd name="connsiteY248" fmla="*/ 2323694 h 9733350"/>
                <a:gd name="connsiteX249" fmla="*/ 2457904 w 14070516"/>
                <a:gd name="connsiteY249" fmla="*/ 2315643 h 9733350"/>
                <a:gd name="connsiteX250" fmla="*/ 2317749 w 14070516"/>
                <a:gd name="connsiteY250" fmla="*/ 2280151 h 9733350"/>
                <a:gd name="connsiteX251" fmla="*/ 2274207 w 14070516"/>
                <a:gd name="connsiteY251" fmla="*/ 2265637 h 9733350"/>
                <a:gd name="connsiteX252" fmla="*/ 2143578 w 14070516"/>
                <a:gd name="connsiteY252" fmla="*/ 2280151 h 9733350"/>
                <a:gd name="connsiteX253" fmla="*/ 2129064 w 14070516"/>
                <a:gd name="connsiteY253" fmla="*/ 2352723 h 9733350"/>
                <a:gd name="connsiteX254" fmla="*/ 2099808 w 14070516"/>
                <a:gd name="connsiteY254" fmla="*/ 2459086 h 9733350"/>
                <a:gd name="connsiteX255" fmla="*/ 2070553 w 14070516"/>
                <a:gd name="connsiteY255" fmla="*/ 2556376 h 9733350"/>
                <a:gd name="connsiteX256" fmla="*/ 2027464 w 14070516"/>
                <a:gd name="connsiteY256" fmla="*/ 2642782 h 9733350"/>
                <a:gd name="connsiteX257" fmla="*/ 2025309 w 14070516"/>
                <a:gd name="connsiteY257" fmla="*/ 2776018 h 9733350"/>
                <a:gd name="connsiteX258" fmla="*/ 2085295 w 14070516"/>
                <a:gd name="connsiteY258" fmla="*/ 2848136 h 9733350"/>
                <a:gd name="connsiteX259" fmla="*/ 2020093 w 14070516"/>
                <a:gd name="connsiteY259" fmla="*/ 2899276 h 9733350"/>
                <a:gd name="connsiteX260" fmla="*/ 1918493 w 14070516"/>
                <a:gd name="connsiteY260" fmla="*/ 2841899 h 9733350"/>
                <a:gd name="connsiteX261" fmla="*/ 1817348 w 14070516"/>
                <a:gd name="connsiteY261" fmla="*/ 2858568 h 9733350"/>
                <a:gd name="connsiteX262" fmla="*/ 1621064 w 14070516"/>
                <a:gd name="connsiteY262" fmla="*/ 2904266 h 9733350"/>
                <a:gd name="connsiteX263" fmla="*/ 1582510 w 14070516"/>
                <a:gd name="connsiteY263" fmla="*/ 2928758 h 9733350"/>
                <a:gd name="connsiteX264" fmla="*/ 1512773 w 14070516"/>
                <a:gd name="connsiteY264" fmla="*/ 2950643 h 9733350"/>
                <a:gd name="connsiteX265" fmla="*/ 1517309 w 14070516"/>
                <a:gd name="connsiteY265" fmla="*/ 3008473 h 9733350"/>
                <a:gd name="connsiteX266" fmla="*/ 1549173 w 14070516"/>
                <a:gd name="connsiteY266" fmla="*/ 3102476 h 9733350"/>
                <a:gd name="connsiteX267" fmla="*/ 1592716 w 14070516"/>
                <a:gd name="connsiteY267" fmla="*/ 3186726 h 9733350"/>
                <a:gd name="connsiteX268" fmla="*/ 1641135 w 14070516"/>
                <a:gd name="connsiteY268" fmla="*/ 3375300 h 9733350"/>
                <a:gd name="connsiteX269" fmla="*/ 1679235 w 14070516"/>
                <a:gd name="connsiteY269" fmla="*/ 3511031 h 9733350"/>
                <a:gd name="connsiteX270" fmla="*/ 1611766 w 14070516"/>
                <a:gd name="connsiteY270" fmla="*/ 3571696 h 9733350"/>
                <a:gd name="connsiteX271" fmla="*/ 1603941 w 14070516"/>
                <a:gd name="connsiteY271" fmla="*/ 3624537 h 9733350"/>
                <a:gd name="connsiteX272" fmla="*/ 1562554 w 14070516"/>
                <a:gd name="connsiteY272" fmla="*/ 3672956 h 9733350"/>
                <a:gd name="connsiteX273" fmla="*/ 1524454 w 14070516"/>
                <a:gd name="connsiteY273" fmla="*/ 3749156 h 9733350"/>
                <a:gd name="connsiteX274" fmla="*/ 1548492 w 14070516"/>
                <a:gd name="connsiteY274" fmla="*/ 3847694 h 9733350"/>
                <a:gd name="connsiteX275" fmla="*/ 1504949 w 14070516"/>
                <a:gd name="connsiteY275" fmla="*/ 3862208 h 9733350"/>
                <a:gd name="connsiteX276" fmla="*/ 1446892 w 14070516"/>
                <a:gd name="connsiteY276" fmla="*/ 3876723 h 9733350"/>
                <a:gd name="connsiteX277" fmla="*/ 1427615 w 14070516"/>
                <a:gd name="connsiteY277" fmla="*/ 3908360 h 9733350"/>
                <a:gd name="connsiteX278" fmla="*/ 1374548 w 14070516"/>
                <a:gd name="connsiteY278" fmla="*/ 3935233 h 9733350"/>
                <a:gd name="connsiteX279" fmla="*/ 1333386 w 14070516"/>
                <a:gd name="connsiteY279" fmla="*/ 3976168 h 9733350"/>
                <a:gd name="connsiteX280" fmla="*/ 1200149 w 14070516"/>
                <a:gd name="connsiteY280" fmla="*/ 4036380 h 9733350"/>
                <a:gd name="connsiteX281" fmla="*/ 1132114 w 14070516"/>
                <a:gd name="connsiteY281" fmla="*/ 4084458 h 9733350"/>
                <a:gd name="connsiteX282" fmla="*/ 1102858 w 14070516"/>
                <a:gd name="connsiteY282" fmla="*/ 4115642 h 9733350"/>
                <a:gd name="connsiteX283" fmla="*/ 1052398 w 14070516"/>
                <a:gd name="connsiteY283" fmla="*/ 4149660 h 9733350"/>
                <a:gd name="connsiteX284" fmla="*/ 996269 w 14070516"/>
                <a:gd name="connsiteY284" fmla="*/ 4178914 h 9733350"/>
                <a:gd name="connsiteX285" fmla="*/ 870857 w 14070516"/>
                <a:gd name="connsiteY285" fmla="*/ 4198645 h 9733350"/>
                <a:gd name="connsiteX286" fmla="*/ 759958 w 14070516"/>
                <a:gd name="connsiteY286" fmla="*/ 4199552 h 9733350"/>
                <a:gd name="connsiteX287" fmla="*/ 716642 w 14070516"/>
                <a:gd name="connsiteY287" fmla="*/ 4302854 h 9733350"/>
                <a:gd name="connsiteX288" fmla="*/ 648607 w 14070516"/>
                <a:gd name="connsiteY288" fmla="*/ 4384723 h 9733350"/>
                <a:gd name="connsiteX289" fmla="*/ 561521 w 14070516"/>
                <a:gd name="connsiteY289" fmla="*/ 4428266 h 9733350"/>
                <a:gd name="connsiteX290" fmla="*/ 474435 w 14070516"/>
                <a:gd name="connsiteY290" fmla="*/ 4413751 h 9733350"/>
                <a:gd name="connsiteX291" fmla="*/ 459921 w 14070516"/>
                <a:gd name="connsiteY291" fmla="*/ 4370208 h 9733350"/>
                <a:gd name="connsiteX292" fmla="*/ 416378 w 14070516"/>
                <a:gd name="connsiteY292" fmla="*/ 4341180 h 9733350"/>
                <a:gd name="connsiteX293" fmla="*/ 358321 w 14070516"/>
                <a:gd name="connsiteY293" fmla="*/ 4355694 h 9733350"/>
                <a:gd name="connsiteX294" fmla="*/ 300264 w 14070516"/>
                <a:gd name="connsiteY294" fmla="*/ 4399237 h 9733350"/>
                <a:gd name="connsiteX295" fmla="*/ 169635 w 14070516"/>
                <a:gd name="connsiteY295" fmla="*/ 4471808 h 9733350"/>
                <a:gd name="connsiteX296" fmla="*/ 103980 w 14070516"/>
                <a:gd name="connsiteY296" fmla="*/ 4546761 h 9733350"/>
                <a:gd name="connsiteX297" fmla="*/ 72571 w 14070516"/>
                <a:gd name="connsiteY297" fmla="*/ 4638610 h 9733350"/>
                <a:gd name="connsiteX298" fmla="*/ 453 w 14070516"/>
                <a:gd name="connsiteY298" fmla="*/ 4711181 h 9733350"/>
                <a:gd name="connsiteX299" fmla="*/ 52840 w 14070516"/>
                <a:gd name="connsiteY299" fmla="*/ 4780237 h 9733350"/>
                <a:gd name="connsiteX300" fmla="*/ 53521 w 14070516"/>
                <a:gd name="connsiteY300" fmla="*/ 4849180 h 9733350"/>
                <a:gd name="connsiteX301" fmla="*/ 111578 w 14070516"/>
                <a:gd name="connsiteY301" fmla="*/ 4863694 h 9733350"/>
                <a:gd name="connsiteX302" fmla="*/ 155121 w 14070516"/>
                <a:gd name="connsiteY302" fmla="*/ 4878208 h 9733350"/>
                <a:gd name="connsiteX303" fmla="*/ 256721 w 14070516"/>
                <a:gd name="connsiteY303" fmla="*/ 4979808 h 9733350"/>
                <a:gd name="connsiteX304" fmla="*/ 319086 w 14070516"/>
                <a:gd name="connsiteY304" fmla="*/ 5093542 h 9733350"/>
                <a:gd name="connsiteX305" fmla="*/ 304572 w 14070516"/>
                <a:gd name="connsiteY305" fmla="*/ 5289598 h 9733350"/>
                <a:gd name="connsiteX306" fmla="*/ 242207 w 14070516"/>
                <a:gd name="connsiteY306" fmla="*/ 5386208 h 9733350"/>
                <a:gd name="connsiteX307" fmla="*/ 300264 w 14070516"/>
                <a:gd name="connsiteY307" fmla="*/ 5415237 h 9733350"/>
                <a:gd name="connsiteX308" fmla="*/ 358321 w 14070516"/>
                <a:gd name="connsiteY308" fmla="*/ 5429751 h 9733350"/>
                <a:gd name="connsiteX309" fmla="*/ 401864 w 14070516"/>
                <a:gd name="connsiteY309" fmla="*/ 5458780 h 9733350"/>
                <a:gd name="connsiteX310" fmla="*/ 445407 w 14070516"/>
                <a:gd name="connsiteY310" fmla="*/ 5473294 h 9733350"/>
                <a:gd name="connsiteX311" fmla="*/ 567985 w 14070516"/>
                <a:gd name="connsiteY311" fmla="*/ 5517518 h 9733350"/>
                <a:gd name="connsiteX312" fmla="*/ 573201 w 14070516"/>
                <a:gd name="connsiteY312" fmla="*/ 5642703 h 9733350"/>
                <a:gd name="connsiteX313" fmla="*/ 587715 w 14070516"/>
                <a:gd name="connsiteY313" fmla="*/ 5734551 h 9733350"/>
                <a:gd name="connsiteX314" fmla="*/ 715282 w 14070516"/>
                <a:gd name="connsiteY314" fmla="*/ 5706656 h 9733350"/>
                <a:gd name="connsiteX315" fmla="*/ 754742 w 14070516"/>
                <a:gd name="connsiteY315" fmla="*/ 5759725 h 9733350"/>
                <a:gd name="connsiteX316" fmla="*/ 822778 w 14070516"/>
                <a:gd name="connsiteY316" fmla="*/ 5807123 h 9733350"/>
                <a:gd name="connsiteX317" fmla="*/ 982435 w 14070516"/>
                <a:gd name="connsiteY317" fmla="*/ 5821637 h 9733350"/>
                <a:gd name="connsiteX318" fmla="*/ 1061470 w 14070516"/>
                <a:gd name="connsiteY318" fmla="*/ 5851119 h 9733350"/>
                <a:gd name="connsiteX319" fmla="*/ 1064304 w 14070516"/>
                <a:gd name="connsiteY319" fmla="*/ 5920856 h 9733350"/>
                <a:gd name="connsiteX320" fmla="*/ 1069295 w 14070516"/>
                <a:gd name="connsiteY320" fmla="*/ 6020074 h 9733350"/>
                <a:gd name="connsiteX321" fmla="*/ 1156607 w 14070516"/>
                <a:gd name="connsiteY321" fmla="*/ 6082894 h 9733350"/>
                <a:gd name="connsiteX322" fmla="*/ 1214890 w 14070516"/>
                <a:gd name="connsiteY322" fmla="*/ 6111356 h 9733350"/>
                <a:gd name="connsiteX323" fmla="*/ 1229178 w 14070516"/>
                <a:gd name="connsiteY323" fmla="*/ 6184494 h 9733350"/>
                <a:gd name="connsiteX324" fmla="*/ 1185635 w 14070516"/>
                <a:gd name="connsiteY324" fmla="*/ 6213523 h 9733350"/>
                <a:gd name="connsiteX325" fmla="*/ 1207520 w 14070516"/>
                <a:gd name="connsiteY325" fmla="*/ 6383612 h 9733350"/>
                <a:gd name="connsiteX326" fmla="*/ 1265123 w 14070516"/>
                <a:gd name="connsiteY326" fmla="*/ 6472398 h 9733350"/>
                <a:gd name="connsiteX327" fmla="*/ 1313203 w 14070516"/>
                <a:gd name="connsiteY327" fmla="*/ 6564247 h 9733350"/>
                <a:gd name="connsiteX328" fmla="*/ 1265350 w 14070516"/>
                <a:gd name="connsiteY328" fmla="*/ 6646343 h 9733350"/>
                <a:gd name="connsiteX329" fmla="*/ 1163977 w 14070516"/>
                <a:gd name="connsiteY329" fmla="*/ 6605862 h 9733350"/>
                <a:gd name="connsiteX330" fmla="*/ 1142092 w 14070516"/>
                <a:gd name="connsiteY330" fmla="*/ 6677980 h 9733350"/>
                <a:gd name="connsiteX331" fmla="*/ 1176790 w 14070516"/>
                <a:gd name="connsiteY331" fmla="*/ 6763818 h 9733350"/>
                <a:gd name="connsiteX332" fmla="*/ 1173729 w 14070516"/>
                <a:gd name="connsiteY332" fmla="*/ 6866438 h 9733350"/>
                <a:gd name="connsiteX333" fmla="*/ 1188697 w 14070516"/>
                <a:gd name="connsiteY333" fmla="*/ 6950463 h 9733350"/>
                <a:gd name="connsiteX334" fmla="*/ 1248909 w 14070516"/>
                <a:gd name="connsiteY334" fmla="*/ 7016798 h 9733350"/>
                <a:gd name="connsiteX335" fmla="*/ 1405503 w 14070516"/>
                <a:gd name="connsiteY335" fmla="*/ 7099348 h 9733350"/>
                <a:gd name="connsiteX336" fmla="*/ 1487827 w 14070516"/>
                <a:gd name="connsiteY336" fmla="*/ 7152416 h 9733350"/>
                <a:gd name="connsiteX337" fmla="*/ 1569470 w 14070516"/>
                <a:gd name="connsiteY337" fmla="*/ 7207864 h 9733350"/>
                <a:gd name="connsiteX338" fmla="*/ 1650092 w 14070516"/>
                <a:gd name="connsiteY338" fmla="*/ 7258551 h 9733350"/>
                <a:gd name="connsiteX339" fmla="*/ 1693635 w 14070516"/>
                <a:gd name="connsiteY339" fmla="*/ 7273066 h 9733350"/>
                <a:gd name="connsiteX340" fmla="*/ 1780721 w 14070516"/>
                <a:gd name="connsiteY340" fmla="*/ 7316608 h 9733350"/>
                <a:gd name="connsiteX341" fmla="*/ 1853292 w 14070516"/>
                <a:gd name="connsiteY341" fmla="*/ 7244037 h 9733350"/>
                <a:gd name="connsiteX342" fmla="*/ 1968726 w 14070516"/>
                <a:gd name="connsiteY342" fmla="*/ 7246645 h 9733350"/>
                <a:gd name="connsiteX343" fmla="*/ 1995827 w 14070516"/>
                <a:gd name="connsiteY343" fmla="*/ 7314681 h 9733350"/>
                <a:gd name="connsiteX344" fmla="*/ 2082914 w 14070516"/>
                <a:gd name="connsiteY344" fmla="*/ 7343710 h 9733350"/>
                <a:gd name="connsiteX345" fmla="*/ 2172607 w 14070516"/>
                <a:gd name="connsiteY345" fmla="*/ 7384644 h 9733350"/>
                <a:gd name="connsiteX346" fmla="*/ 2224540 w 14070516"/>
                <a:gd name="connsiteY346" fmla="*/ 7418662 h 9733350"/>
                <a:gd name="connsiteX347" fmla="*/ 2249714 w 14070516"/>
                <a:gd name="connsiteY347" fmla="*/ 7435785 h 9733350"/>
                <a:gd name="connsiteX348" fmla="*/ 2262301 w 14070516"/>
                <a:gd name="connsiteY348" fmla="*/ 7467421 h 9733350"/>
                <a:gd name="connsiteX349" fmla="*/ 2298359 w 14070516"/>
                <a:gd name="connsiteY349" fmla="*/ 7497243 h 9733350"/>
                <a:gd name="connsiteX350" fmla="*/ 2324893 w 14070516"/>
                <a:gd name="connsiteY350" fmla="*/ 7512892 h 9733350"/>
                <a:gd name="connsiteX351" fmla="*/ 2450986 w 14070516"/>
                <a:gd name="connsiteY351" fmla="*/ 7491687 h 9733350"/>
                <a:gd name="connsiteX352" fmla="*/ 2482623 w 14070516"/>
                <a:gd name="connsiteY352" fmla="*/ 7614037 h 9733350"/>
                <a:gd name="connsiteX353" fmla="*/ 2535464 w 14070516"/>
                <a:gd name="connsiteY353" fmla="*/ 7650437 h 9733350"/>
                <a:gd name="connsiteX354" fmla="*/ 2622549 w 14070516"/>
                <a:gd name="connsiteY354" fmla="*/ 7679466 h 9733350"/>
                <a:gd name="connsiteX355" fmla="*/ 2682760 w 14070516"/>
                <a:gd name="connsiteY355" fmla="*/ 7737069 h 9733350"/>
                <a:gd name="connsiteX356" fmla="*/ 2791278 w 14070516"/>
                <a:gd name="connsiteY356" fmla="*/ 7739905 h 9733350"/>
                <a:gd name="connsiteX357" fmla="*/ 2847408 w 14070516"/>
                <a:gd name="connsiteY357" fmla="*/ 7809868 h 9733350"/>
                <a:gd name="connsiteX358" fmla="*/ 2927349 w 14070516"/>
                <a:gd name="connsiteY358" fmla="*/ 7802950 h 9733350"/>
                <a:gd name="connsiteX359" fmla="*/ 3007065 w 14070516"/>
                <a:gd name="connsiteY359" fmla="*/ 7834133 h 9733350"/>
                <a:gd name="connsiteX360" fmla="*/ 3145064 w 14070516"/>
                <a:gd name="connsiteY360" fmla="*/ 7839123 h 9733350"/>
                <a:gd name="connsiteX361" fmla="*/ 3254035 w 14070516"/>
                <a:gd name="connsiteY361" fmla="*/ 7877223 h 9733350"/>
                <a:gd name="connsiteX362" fmla="*/ 3367314 w 14070516"/>
                <a:gd name="connsiteY362" fmla="*/ 7838669 h 9733350"/>
                <a:gd name="connsiteX363" fmla="*/ 3456780 w 14070516"/>
                <a:gd name="connsiteY363" fmla="*/ 7815311 h 9733350"/>
                <a:gd name="connsiteX364" fmla="*/ 3480820 w 14070516"/>
                <a:gd name="connsiteY364" fmla="*/ 7873367 h 9733350"/>
                <a:gd name="connsiteX365" fmla="*/ 3490571 w 14070516"/>
                <a:gd name="connsiteY365" fmla="*/ 7919292 h 9733350"/>
                <a:gd name="connsiteX366" fmla="*/ 3512229 w 14070516"/>
                <a:gd name="connsiteY366" fmla="*/ 7977348 h 9733350"/>
                <a:gd name="connsiteX367" fmla="*/ 3546247 w 14070516"/>
                <a:gd name="connsiteY367" fmla="*/ 8018283 h 9733350"/>
                <a:gd name="connsiteX368" fmla="*/ 3609521 w 14070516"/>
                <a:gd name="connsiteY368" fmla="*/ 8013294 h 9733350"/>
                <a:gd name="connsiteX369" fmla="*/ 3624035 w 14070516"/>
                <a:gd name="connsiteY369" fmla="*/ 7897180 h 9733350"/>
                <a:gd name="connsiteX370" fmla="*/ 3703977 w 14070516"/>
                <a:gd name="connsiteY370" fmla="*/ 7829825 h 9733350"/>
                <a:gd name="connsiteX371" fmla="*/ 3747973 w 14070516"/>
                <a:gd name="connsiteY371" fmla="*/ 7782426 h 9733350"/>
                <a:gd name="connsiteX372" fmla="*/ 3882004 w 14070516"/>
                <a:gd name="connsiteY372" fmla="*/ 7837422 h 9733350"/>
                <a:gd name="connsiteX373" fmla="*/ 4030435 w 14070516"/>
                <a:gd name="connsiteY373" fmla="*/ 7868151 h 9733350"/>
                <a:gd name="connsiteX374" fmla="*/ 4110377 w 14070516"/>
                <a:gd name="connsiteY374" fmla="*/ 7830051 h 9733350"/>
                <a:gd name="connsiteX375" fmla="*/ 4146323 w 14070516"/>
                <a:gd name="connsiteY375" fmla="*/ 7916683 h 9733350"/>
                <a:gd name="connsiteX376" fmla="*/ 4196555 w 14070516"/>
                <a:gd name="connsiteY376" fmla="*/ 7957845 h 9733350"/>
                <a:gd name="connsiteX377" fmla="*/ 4261757 w 14070516"/>
                <a:gd name="connsiteY377" fmla="*/ 8023500 h 9733350"/>
                <a:gd name="connsiteX378" fmla="*/ 4252685 w 14070516"/>
                <a:gd name="connsiteY378" fmla="*/ 8088474 h 9733350"/>
                <a:gd name="connsiteX379" fmla="*/ 4277178 w 14070516"/>
                <a:gd name="connsiteY379" fmla="*/ 8143923 h 9733350"/>
                <a:gd name="connsiteX380" fmla="*/ 4436835 w 14070516"/>
                <a:gd name="connsiteY380" fmla="*/ 8114894 h 9733350"/>
                <a:gd name="connsiteX381" fmla="*/ 4565310 w 14070516"/>
                <a:gd name="connsiteY381" fmla="*/ 8074186 h 9733350"/>
                <a:gd name="connsiteX382" fmla="*/ 4639128 w 14070516"/>
                <a:gd name="connsiteY382" fmla="*/ 8078268 h 9733350"/>
                <a:gd name="connsiteX383" fmla="*/ 4712607 w 14070516"/>
                <a:gd name="connsiteY383" fmla="*/ 8042323 h 9733350"/>
                <a:gd name="connsiteX384" fmla="*/ 4741635 w 14070516"/>
                <a:gd name="connsiteY384" fmla="*/ 7998780 h 9733350"/>
                <a:gd name="connsiteX385" fmla="*/ 4756149 w 14070516"/>
                <a:gd name="connsiteY385" fmla="*/ 7955237 h 9733350"/>
                <a:gd name="connsiteX386" fmla="*/ 4843235 w 14070516"/>
                <a:gd name="connsiteY386" fmla="*/ 7926208 h 9733350"/>
                <a:gd name="connsiteX387" fmla="*/ 4877480 w 14070516"/>
                <a:gd name="connsiteY387" fmla="*/ 7899788 h 9733350"/>
                <a:gd name="connsiteX388" fmla="*/ 4933609 w 14070516"/>
                <a:gd name="connsiteY388" fmla="*/ 7870760 h 9733350"/>
                <a:gd name="connsiteX389" fmla="*/ 4986224 w 14070516"/>
                <a:gd name="connsiteY389" fmla="*/ 7834360 h 9733350"/>
                <a:gd name="connsiteX390" fmla="*/ 5104492 w 14070516"/>
                <a:gd name="connsiteY390" fmla="*/ 7762242 h 9733350"/>
                <a:gd name="connsiteX391" fmla="*/ 5249635 w 14070516"/>
                <a:gd name="connsiteY391" fmla="*/ 7810094 h 9733350"/>
                <a:gd name="connsiteX392" fmla="*/ 5336721 w 14070516"/>
                <a:gd name="connsiteY392" fmla="*/ 7868151 h 9733350"/>
                <a:gd name="connsiteX393" fmla="*/ 5423807 w 14070516"/>
                <a:gd name="connsiteY393" fmla="*/ 7853637 h 9733350"/>
                <a:gd name="connsiteX394" fmla="*/ 5467349 w 14070516"/>
                <a:gd name="connsiteY394" fmla="*/ 7824608 h 9733350"/>
                <a:gd name="connsiteX395" fmla="*/ 5553754 w 14070516"/>
                <a:gd name="connsiteY395" fmla="*/ 7707700 h 9733350"/>
                <a:gd name="connsiteX396" fmla="*/ 5602741 w 14070516"/>
                <a:gd name="connsiteY396" fmla="*/ 7784127 h 9733350"/>
                <a:gd name="connsiteX397" fmla="*/ 5641521 w 14070516"/>
                <a:gd name="connsiteY397" fmla="*/ 7839123 h 9733350"/>
                <a:gd name="connsiteX398" fmla="*/ 5656035 w 14070516"/>
                <a:gd name="connsiteY398" fmla="*/ 7882666 h 9733350"/>
                <a:gd name="connsiteX399" fmla="*/ 5745276 w 14070516"/>
                <a:gd name="connsiteY399" fmla="*/ 7945712 h 9733350"/>
                <a:gd name="connsiteX400" fmla="*/ 5770222 w 14070516"/>
                <a:gd name="connsiteY400" fmla="*/ 7985400 h 9733350"/>
                <a:gd name="connsiteX401" fmla="*/ 5766480 w 14070516"/>
                <a:gd name="connsiteY401" fmla="*/ 8064435 h 9733350"/>
                <a:gd name="connsiteX402" fmla="*/ 5771016 w 14070516"/>
                <a:gd name="connsiteY402" fmla="*/ 8127026 h 9733350"/>
                <a:gd name="connsiteX403" fmla="*/ 5778386 w 14070516"/>
                <a:gd name="connsiteY403" fmla="*/ 8206742 h 9733350"/>
                <a:gd name="connsiteX404" fmla="*/ 5776458 w 14070516"/>
                <a:gd name="connsiteY404" fmla="*/ 8296210 h 9733350"/>
                <a:gd name="connsiteX405" fmla="*/ 5730989 w 14070516"/>
                <a:gd name="connsiteY405" fmla="*/ 8373317 h 9733350"/>
                <a:gd name="connsiteX406" fmla="*/ 5641521 w 14070516"/>
                <a:gd name="connsiteY406" fmla="*/ 8419694 h 9733350"/>
                <a:gd name="connsiteX407" fmla="*/ 5612492 w 14070516"/>
                <a:gd name="connsiteY407" fmla="*/ 8463237 h 9733350"/>
                <a:gd name="connsiteX408" fmla="*/ 5597978 w 14070516"/>
                <a:gd name="connsiteY408" fmla="*/ 8506780 h 9733350"/>
                <a:gd name="connsiteX409" fmla="*/ 5510892 w 14070516"/>
                <a:gd name="connsiteY409" fmla="*/ 8593866 h 9733350"/>
                <a:gd name="connsiteX410" fmla="*/ 5496378 w 14070516"/>
                <a:gd name="connsiteY410" fmla="*/ 8637408 h 9733350"/>
                <a:gd name="connsiteX411" fmla="*/ 5558744 w 14070516"/>
                <a:gd name="connsiteY411" fmla="*/ 8763501 h 9733350"/>
                <a:gd name="connsiteX412" fmla="*/ 5516109 w 14070516"/>
                <a:gd name="connsiteY412" fmla="*/ 8857277 h 9733350"/>
                <a:gd name="connsiteX413" fmla="*/ 5658303 w 14070516"/>
                <a:gd name="connsiteY413" fmla="*/ 8835506 h 9733350"/>
                <a:gd name="connsiteX414" fmla="*/ 5750491 w 14070516"/>
                <a:gd name="connsiteY414" fmla="*/ 8809426 h 9733350"/>
                <a:gd name="connsiteX415" fmla="*/ 5815692 w 14070516"/>
                <a:gd name="connsiteY415" fmla="*/ 8795591 h 9733350"/>
                <a:gd name="connsiteX416" fmla="*/ 5787798 w 14070516"/>
                <a:gd name="connsiteY416" fmla="*/ 8867482 h 9733350"/>
                <a:gd name="connsiteX417" fmla="*/ 5786890 w 14070516"/>
                <a:gd name="connsiteY417" fmla="*/ 8898666 h 9733350"/>
                <a:gd name="connsiteX418" fmla="*/ 5786664 w 14070516"/>
                <a:gd name="connsiteY418" fmla="*/ 8942208 h 9733350"/>
                <a:gd name="connsiteX419" fmla="*/ 5815692 w 14070516"/>
                <a:gd name="connsiteY419" fmla="*/ 9029294 h 9733350"/>
                <a:gd name="connsiteX420" fmla="*/ 5868760 w 14070516"/>
                <a:gd name="connsiteY420" fmla="*/ 9075899 h 9733350"/>
                <a:gd name="connsiteX421" fmla="*/ 5921828 w 14070516"/>
                <a:gd name="connsiteY421" fmla="*/ 9109463 h 9733350"/>
                <a:gd name="connsiteX422" fmla="*/ 5946321 w 14070516"/>
                <a:gd name="connsiteY422" fmla="*/ 9159923 h 9733350"/>
                <a:gd name="connsiteX423" fmla="*/ 5902778 w 14070516"/>
                <a:gd name="connsiteY423" fmla="*/ 9261523 h 9733350"/>
                <a:gd name="connsiteX424" fmla="*/ 6062435 w 14070516"/>
                <a:gd name="connsiteY424" fmla="*/ 9348608 h 9733350"/>
                <a:gd name="connsiteX425" fmla="*/ 6076949 w 14070516"/>
                <a:gd name="connsiteY425" fmla="*/ 9392151 h 9733350"/>
                <a:gd name="connsiteX426" fmla="*/ 6105978 w 14070516"/>
                <a:gd name="connsiteY426" fmla="*/ 9435694 h 9733350"/>
                <a:gd name="connsiteX427" fmla="*/ 6172653 w 14070516"/>
                <a:gd name="connsiteY427" fmla="*/ 9466537 h 9733350"/>
                <a:gd name="connsiteX428" fmla="*/ 6308384 w 14070516"/>
                <a:gd name="connsiteY428" fmla="*/ 9402243 h 9733350"/>
                <a:gd name="connsiteX429" fmla="*/ 6338207 w 14070516"/>
                <a:gd name="connsiteY429" fmla="*/ 9435694 h 9733350"/>
                <a:gd name="connsiteX430" fmla="*/ 6352721 w 14070516"/>
                <a:gd name="connsiteY430" fmla="*/ 9479237 h 9733350"/>
                <a:gd name="connsiteX431" fmla="*/ 6386739 w 14070516"/>
                <a:gd name="connsiteY431" fmla="*/ 9522326 h 9733350"/>
                <a:gd name="connsiteX432" fmla="*/ 6444569 w 14070516"/>
                <a:gd name="connsiteY432" fmla="*/ 9551355 h 9733350"/>
                <a:gd name="connsiteX433" fmla="*/ 6469061 w 14070516"/>
                <a:gd name="connsiteY433" fmla="*/ 9505885 h 9733350"/>
                <a:gd name="connsiteX434" fmla="*/ 6468835 w 14070516"/>
                <a:gd name="connsiteY434" fmla="*/ 9377637 h 9733350"/>
                <a:gd name="connsiteX435" fmla="*/ 6439807 w 14070516"/>
                <a:gd name="connsiteY435" fmla="*/ 9276037 h 9733350"/>
                <a:gd name="connsiteX436" fmla="*/ 6483349 w 14070516"/>
                <a:gd name="connsiteY436" fmla="*/ 9232494 h 9733350"/>
                <a:gd name="connsiteX437" fmla="*/ 6526892 w 14070516"/>
                <a:gd name="connsiteY437" fmla="*/ 9217980 h 9733350"/>
                <a:gd name="connsiteX438" fmla="*/ 6596516 w 14070516"/>
                <a:gd name="connsiteY438" fmla="*/ 9221268 h 9733350"/>
                <a:gd name="connsiteX439" fmla="*/ 6675097 w 14070516"/>
                <a:gd name="connsiteY439" fmla="*/ 9164118 h 9733350"/>
                <a:gd name="connsiteX440" fmla="*/ 6776243 w 14070516"/>
                <a:gd name="connsiteY440" fmla="*/ 9220135 h 9733350"/>
                <a:gd name="connsiteX441" fmla="*/ 6802664 w 14070516"/>
                <a:gd name="connsiteY441" fmla="*/ 9159923 h 9733350"/>
                <a:gd name="connsiteX442" fmla="*/ 6867638 w 14070516"/>
                <a:gd name="connsiteY442" fmla="*/ 9177045 h 9733350"/>
                <a:gd name="connsiteX443" fmla="*/ 6909027 w 14070516"/>
                <a:gd name="connsiteY443" fmla="*/ 9201311 h 9733350"/>
                <a:gd name="connsiteX444" fmla="*/ 6991349 w 14070516"/>
                <a:gd name="connsiteY444" fmla="*/ 9203466 h 9733350"/>
                <a:gd name="connsiteX445" fmla="*/ 7063921 w 14070516"/>
                <a:gd name="connsiteY445" fmla="*/ 9116380 h 9733350"/>
                <a:gd name="connsiteX446" fmla="*/ 7141028 w 14070516"/>
                <a:gd name="connsiteY446" fmla="*/ 9135204 h 9733350"/>
                <a:gd name="connsiteX447" fmla="*/ 7209064 w 14070516"/>
                <a:gd name="connsiteY447" fmla="*/ 9072837 h 9733350"/>
                <a:gd name="connsiteX448" fmla="*/ 7235939 w 14070516"/>
                <a:gd name="connsiteY448" fmla="*/ 9044036 h 9733350"/>
                <a:gd name="connsiteX449" fmla="*/ 7275172 w 14070516"/>
                <a:gd name="connsiteY449" fmla="*/ 9018862 h 9733350"/>
                <a:gd name="connsiteX450" fmla="*/ 7310436 w 14070516"/>
                <a:gd name="connsiteY450" fmla="*/ 9059004 h 9733350"/>
                <a:gd name="connsiteX451" fmla="*/ 7346609 w 14070516"/>
                <a:gd name="connsiteY451" fmla="*/ 9104927 h 9733350"/>
                <a:gd name="connsiteX452" fmla="*/ 7382328 w 14070516"/>
                <a:gd name="connsiteY452" fmla="*/ 9154593 h 9733350"/>
                <a:gd name="connsiteX453" fmla="*/ 7499349 w 14070516"/>
                <a:gd name="connsiteY453" fmla="*/ 9159923 h 9733350"/>
                <a:gd name="connsiteX454" fmla="*/ 7586435 w 14070516"/>
                <a:gd name="connsiteY454" fmla="*/ 9174437 h 9733350"/>
                <a:gd name="connsiteX455" fmla="*/ 7600949 w 14070516"/>
                <a:gd name="connsiteY455" fmla="*/ 9348608 h 9733350"/>
                <a:gd name="connsiteX456" fmla="*/ 7673521 w 14070516"/>
                <a:gd name="connsiteY456" fmla="*/ 9363123 h 9733350"/>
                <a:gd name="connsiteX457" fmla="*/ 7760607 w 14070516"/>
                <a:gd name="connsiteY457" fmla="*/ 9392151 h 9733350"/>
                <a:gd name="connsiteX458" fmla="*/ 7847692 w 14070516"/>
                <a:gd name="connsiteY458" fmla="*/ 9421180 h 9733350"/>
                <a:gd name="connsiteX459" fmla="*/ 7891235 w 14070516"/>
                <a:gd name="connsiteY459" fmla="*/ 9435694 h 9733350"/>
                <a:gd name="connsiteX460" fmla="*/ 7934778 w 14070516"/>
                <a:gd name="connsiteY460" fmla="*/ 9392151 h 9733350"/>
                <a:gd name="connsiteX461" fmla="*/ 7978321 w 14070516"/>
                <a:gd name="connsiteY461" fmla="*/ 9377637 h 9733350"/>
                <a:gd name="connsiteX462" fmla="*/ 8001453 w 14070516"/>
                <a:gd name="connsiteY462" fmla="*/ 9342712 h 9733350"/>
                <a:gd name="connsiteX463" fmla="*/ 8044315 w 14070516"/>
                <a:gd name="connsiteY463" fmla="*/ 9330806 h 9733350"/>
                <a:gd name="connsiteX464" fmla="*/ 8103847 w 14070516"/>
                <a:gd name="connsiteY464" fmla="*/ 9392719 h 9733350"/>
                <a:gd name="connsiteX465" fmla="*/ 8207942 w 14070516"/>
                <a:gd name="connsiteY465" fmla="*/ 9432632 h 9733350"/>
                <a:gd name="connsiteX466" fmla="*/ 8253866 w 14070516"/>
                <a:gd name="connsiteY466" fmla="*/ 9387956 h 9733350"/>
                <a:gd name="connsiteX467" fmla="*/ 8294347 w 14070516"/>
                <a:gd name="connsiteY467" fmla="*/ 9397141 h 9733350"/>
                <a:gd name="connsiteX468" fmla="*/ 8337890 w 14070516"/>
                <a:gd name="connsiteY468" fmla="*/ 9433540 h 9733350"/>
                <a:gd name="connsiteX469" fmla="*/ 8356259 w 14070516"/>
                <a:gd name="connsiteY469" fmla="*/ 9480825 h 9733350"/>
                <a:gd name="connsiteX470" fmla="*/ 8333808 w 14070516"/>
                <a:gd name="connsiteY470" fmla="*/ 9514956 h 9733350"/>
                <a:gd name="connsiteX471" fmla="*/ 8315778 w 14070516"/>
                <a:gd name="connsiteY471" fmla="*/ 9599887 h 9733350"/>
                <a:gd name="connsiteX472" fmla="*/ 8348095 w 14070516"/>
                <a:gd name="connsiteY472" fmla="*/ 9680736 h 9733350"/>
                <a:gd name="connsiteX473" fmla="*/ 8389257 w 14070516"/>
                <a:gd name="connsiteY473" fmla="*/ 9733350 h 9733350"/>
                <a:gd name="connsiteX474" fmla="*/ 8428264 w 14070516"/>
                <a:gd name="connsiteY474" fmla="*/ 9725980 h 9733350"/>
                <a:gd name="connsiteX475" fmla="*/ 8425202 w 14070516"/>
                <a:gd name="connsiteY475" fmla="*/ 9677901 h 9733350"/>
                <a:gd name="connsiteX476" fmla="*/ 8399235 w 14070516"/>
                <a:gd name="connsiteY476" fmla="*/ 9638894 h 9733350"/>
                <a:gd name="connsiteX477" fmla="*/ 8389937 w 14070516"/>
                <a:gd name="connsiteY477" fmla="*/ 9566776 h 9733350"/>
                <a:gd name="connsiteX478" fmla="*/ 8409214 w 14070516"/>
                <a:gd name="connsiteY478" fmla="*/ 9523007 h 9733350"/>
                <a:gd name="connsiteX479" fmla="*/ 8434841 w 14070516"/>
                <a:gd name="connsiteY479" fmla="*/ 9471300 h 9733350"/>
                <a:gd name="connsiteX480" fmla="*/ 8468178 w 14070516"/>
                <a:gd name="connsiteY480" fmla="*/ 9478443 h 9733350"/>
                <a:gd name="connsiteX481" fmla="*/ 8534853 w 14070516"/>
                <a:gd name="connsiteY481" fmla="*/ 9468918 h 9733350"/>
                <a:gd name="connsiteX482" fmla="*/ 8592684 w 14070516"/>
                <a:gd name="connsiteY482" fmla="*/ 9448508 h 9733350"/>
                <a:gd name="connsiteX483" fmla="*/ 8675007 w 14070516"/>
                <a:gd name="connsiteY483" fmla="*/ 9423788 h 9733350"/>
                <a:gd name="connsiteX484" fmla="*/ 8734991 w 14070516"/>
                <a:gd name="connsiteY484" fmla="*/ 9411200 h 9733350"/>
                <a:gd name="connsiteX485" fmla="*/ 8730116 w 14070516"/>
                <a:gd name="connsiteY485" fmla="*/ 9371287 h 9733350"/>
                <a:gd name="connsiteX486" fmla="*/ 8753928 w 14070516"/>
                <a:gd name="connsiteY486" fmla="*/ 9352237 h 9733350"/>
                <a:gd name="connsiteX487" fmla="*/ 8782503 w 14070516"/>
                <a:gd name="connsiteY487" fmla="*/ 9354618 h 9733350"/>
                <a:gd name="connsiteX488" fmla="*/ 8849178 w 14070516"/>
                <a:gd name="connsiteY488" fmla="*/ 9377637 h 9733350"/>
                <a:gd name="connsiteX489" fmla="*/ 8894876 w 14070516"/>
                <a:gd name="connsiteY489" fmla="*/ 9307900 h 9733350"/>
                <a:gd name="connsiteX490" fmla="*/ 8942047 w 14070516"/>
                <a:gd name="connsiteY490" fmla="*/ 9309375 h 9733350"/>
                <a:gd name="connsiteX491" fmla="*/ 8980147 w 14070516"/>
                <a:gd name="connsiteY491" fmla="*/ 9352237 h 9733350"/>
                <a:gd name="connsiteX492" fmla="*/ 9023009 w 14070516"/>
                <a:gd name="connsiteY492" fmla="*/ 9316518 h 9733350"/>
                <a:gd name="connsiteX493" fmla="*/ 9064511 w 14070516"/>
                <a:gd name="connsiteY493" fmla="*/ 9259595 h 9733350"/>
                <a:gd name="connsiteX494" fmla="*/ 9124723 w 14070516"/>
                <a:gd name="connsiteY494" fmla="*/ 9273429 h 9733350"/>
                <a:gd name="connsiteX495" fmla="*/ 9163503 w 14070516"/>
                <a:gd name="connsiteY495" fmla="*/ 9233175 h 9733350"/>
                <a:gd name="connsiteX496" fmla="*/ 9168266 w 14070516"/>
                <a:gd name="connsiteY496" fmla="*/ 9181581 h 9733350"/>
                <a:gd name="connsiteX497" fmla="*/ 9199222 w 14070516"/>
                <a:gd name="connsiteY497" fmla="*/ 9128400 h 9733350"/>
                <a:gd name="connsiteX498" fmla="*/ 9242084 w 14070516"/>
                <a:gd name="connsiteY498" fmla="*/ 9152212 h 9733350"/>
                <a:gd name="connsiteX499" fmla="*/ 9285174 w 14070516"/>
                <a:gd name="connsiteY499" fmla="*/ 9192013 h 9733350"/>
                <a:gd name="connsiteX500" fmla="*/ 9344478 w 14070516"/>
                <a:gd name="connsiteY500" fmla="*/ 9154593 h 9733350"/>
                <a:gd name="connsiteX501" fmla="*/ 9438367 w 14070516"/>
                <a:gd name="connsiteY501" fmla="*/ 9127266 h 9733350"/>
                <a:gd name="connsiteX502" fmla="*/ 9496878 w 14070516"/>
                <a:gd name="connsiteY502" fmla="*/ 9126018 h 9733350"/>
                <a:gd name="connsiteX503" fmla="*/ 9557316 w 14070516"/>
                <a:gd name="connsiteY503" fmla="*/ 9100844 h 9733350"/>
                <a:gd name="connsiteX504" fmla="*/ 9613446 w 14070516"/>
                <a:gd name="connsiteY504" fmla="*/ 9121369 h 9733350"/>
                <a:gd name="connsiteX505" fmla="*/ 9691007 w 14070516"/>
                <a:gd name="connsiteY505" fmla="*/ 9101866 h 9733350"/>
                <a:gd name="connsiteX506" fmla="*/ 9792153 w 14070516"/>
                <a:gd name="connsiteY506" fmla="*/ 9090300 h 9733350"/>
                <a:gd name="connsiteX507" fmla="*/ 9854973 w 14070516"/>
                <a:gd name="connsiteY507" fmla="*/ 9046189 h 9733350"/>
                <a:gd name="connsiteX508" fmla="*/ 9842159 w 14070516"/>
                <a:gd name="connsiteY508" fmla="*/ 9004575 h 9733350"/>
                <a:gd name="connsiteX509" fmla="*/ 9858034 w 14070516"/>
                <a:gd name="connsiteY509" fmla="*/ 8976906 h 9733350"/>
                <a:gd name="connsiteX510" fmla="*/ 9911216 w 14070516"/>
                <a:gd name="connsiteY510" fmla="*/ 8976000 h 9733350"/>
                <a:gd name="connsiteX511" fmla="*/ 9932534 w 14070516"/>
                <a:gd name="connsiteY511" fmla="*/ 8926673 h 9733350"/>
                <a:gd name="connsiteX512" fmla="*/ 9981519 w 14070516"/>
                <a:gd name="connsiteY512" fmla="*/ 8899345 h 9733350"/>
                <a:gd name="connsiteX513" fmla="*/ 10063162 w 14070516"/>
                <a:gd name="connsiteY513" fmla="*/ 8846279 h 9733350"/>
                <a:gd name="connsiteX514" fmla="*/ 10140723 w 14070516"/>
                <a:gd name="connsiteY514" fmla="*/ 8797973 h 9733350"/>
                <a:gd name="connsiteX515" fmla="*/ 10169524 w 14070516"/>
                <a:gd name="connsiteY515" fmla="*/ 8763955 h 9733350"/>
                <a:gd name="connsiteX516" fmla="*/ 10138795 w 14070516"/>
                <a:gd name="connsiteY516" fmla="*/ 8714969 h 9733350"/>
                <a:gd name="connsiteX517" fmla="*/ 10178256 w 14070516"/>
                <a:gd name="connsiteY517" fmla="*/ 8678797 h 9733350"/>
                <a:gd name="connsiteX518" fmla="*/ 10238467 w 14070516"/>
                <a:gd name="connsiteY518" fmla="*/ 8659520 h 9733350"/>
                <a:gd name="connsiteX519" fmla="*/ 10291535 w 14070516"/>
                <a:gd name="connsiteY519" fmla="*/ 8637862 h 9733350"/>
                <a:gd name="connsiteX520" fmla="*/ 10332470 w 14070516"/>
                <a:gd name="connsiteY520" fmla="*/ 8606225 h 9733350"/>
                <a:gd name="connsiteX521" fmla="*/ 10389847 w 14070516"/>
                <a:gd name="connsiteY521" fmla="*/ 8528325 h 9733350"/>
                <a:gd name="connsiteX522" fmla="*/ 10402207 w 14070516"/>
                <a:gd name="connsiteY522" fmla="*/ 8521294 h 9733350"/>
                <a:gd name="connsiteX523" fmla="*/ 10436905 w 14070516"/>
                <a:gd name="connsiteY523" fmla="*/ 8475597 h 9733350"/>
                <a:gd name="connsiteX524" fmla="*/ 10475232 w 14070516"/>
                <a:gd name="connsiteY524" fmla="*/ 8439198 h 9733350"/>
                <a:gd name="connsiteX525" fmla="*/ 10518321 w 14070516"/>
                <a:gd name="connsiteY525" fmla="*/ 8390666 h 9733350"/>
                <a:gd name="connsiteX526" fmla="*/ 10533516 w 14070516"/>
                <a:gd name="connsiteY526" fmla="*/ 8303580 h 9733350"/>
                <a:gd name="connsiteX527" fmla="*/ 10538052 w 14070516"/>
                <a:gd name="connsiteY527" fmla="*/ 8243142 h 9733350"/>
                <a:gd name="connsiteX528" fmla="*/ 10520816 w 14070516"/>
                <a:gd name="connsiteY528" fmla="*/ 8166375 h 9733350"/>
                <a:gd name="connsiteX529" fmla="*/ 10561864 w 14070516"/>
                <a:gd name="connsiteY529" fmla="*/ 8112966 h 9733350"/>
                <a:gd name="connsiteX530" fmla="*/ 10605407 w 14070516"/>
                <a:gd name="connsiteY530" fmla="*/ 8114894 h 9733350"/>
                <a:gd name="connsiteX531" fmla="*/ 10666072 w 14070516"/>
                <a:gd name="connsiteY531" fmla="*/ 8097999 h 9733350"/>
                <a:gd name="connsiteX532" fmla="*/ 10693627 w 14070516"/>
                <a:gd name="connsiteY532" fmla="*/ 8020892 h 9733350"/>
                <a:gd name="connsiteX533" fmla="*/ 10735128 w 14070516"/>
                <a:gd name="connsiteY533" fmla="*/ 7990162 h 9733350"/>
                <a:gd name="connsiteX534" fmla="*/ 10813823 w 14070516"/>
                <a:gd name="connsiteY534" fmla="*/ 7890263 h 9733350"/>
                <a:gd name="connsiteX535" fmla="*/ 10845233 w 14070516"/>
                <a:gd name="connsiteY535" fmla="*/ 7800569 h 9733350"/>
                <a:gd name="connsiteX536" fmla="*/ 10886394 w 14070516"/>
                <a:gd name="connsiteY536" fmla="*/ 7740811 h 9733350"/>
                <a:gd name="connsiteX537" fmla="*/ 10942297 w 14070516"/>
                <a:gd name="connsiteY537" fmla="*/ 7725843 h 9733350"/>
                <a:gd name="connsiteX538" fmla="*/ 10997292 w 14070516"/>
                <a:gd name="connsiteY538" fmla="*/ 7723008 h 9733350"/>
                <a:gd name="connsiteX539" fmla="*/ 10990829 w 14070516"/>
                <a:gd name="connsiteY539" fmla="*/ 7701351 h 9733350"/>
                <a:gd name="connsiteX540" fmla="*/ 10982778 w 14070516"/>
                <a:gd name="connsiteY540" fmla="*/ 7648055 h 9733350"/>
                <a:gd name="connsiteX541" fmla="*/ 10989695 w 14070516"/>
                <a:gd name="connsiteY541" fmla="*/ 7599750 h 9733350"/>
                <a:gd name="connsiteX542" fmla="*/ 10956584 w 14070516"/>
                <a:gd name="connsiteY542" fmla="*/ 7502913 h 9733350"/>
                <a:gd name="connsiteX543" fmla="*/ 10954430 w 14070516"/>
                <a:gd name="connsiteY543" fmla="*/ 7449844 h 9733350"/>
                <a:gd name="connsiteX544" fmla="*/ 11002735 w 14070516"/>
                <a:gd name="connsiteY544" fmla="*/ 7397004 h 9733350"/>
                <a:gd name="connsiteX545" fmla="*/ 11063741 w 14070516"/>
                <a:gd name="connsiteY545" fmla="*/ 7368656 h 9733350"/>
                <a:gd name="connsiteX546" fmla="*/ 11055349 w 14070516"/>
                <a:gd name="connsiteY546" fmla="*/ 7331123 h 9733350"/>
                <a:gd name="connsiteX547" fmla="*/ 11013734 w 14070516"/>
                <a:gd name="connsiteY547" fmla="*/ 7302321 h 9733350"/>
                <a:gd name="connsiteX548" fmla="*/ 10951368 w 14070516"/>
                <a:gd name="connsiteY548" fmla="*/ 7234966 h 9733350"/>
                <a:gd name="connsiteX549" fmla="*/ 10890703 w 14070516"/>
                <a:gd name="connsiteY549" fmla="*/ 7265694 h 9733350"/>
                <a:gd name="connsiteX550" fmla="*/ 10820966 w 14070516"/>
                <a:gd name="connsiteY550" fmla="*/ 7258324 h 9733350"/>
                <a:gd name="connsiteX551" fmla="*/ 10823121 w 14070516"/>
                <a:gd name="connsiteY551" fmla="*/ 7200494 h 9733350"/>
                <a:gd name="connsiteX552" fmla="*/ 10869045 w 14070516"/>
                <a:gd name="connsiteY552" fmla="*/ 7128376 h 9733350"/>
                <a:gd name="connsiteX553" fmla="*/ 10916103 w 14070516"/>
                <a:gd name="connsiteY553" fmla="*/ 7111481 h 9733350"/>
                <a:gd name="connsiteX554" fmla="*/ 10956130 w 14070516"/>
                <a:gd name="connsiteY554" fmla="*/ 7082680 h 9733350"/>
                <a:gd name="connsiteX555" fmla="*/ 11012486 w 14070516"/>
                <a:gd name="connsiteY555" fmla="*/ 7070092 h 9733350"/>
                <a:gd name="connsiteX556" fmla="*/ 11072244 w 14070516"/>
                <a:gd name="connsiteY556" fmla="*/ 7050362 h 9733350"/>
                <a:gd name="connsiteX557" fmla="*/ 10968491 w 14070516"/>
                <a:gd name="connsiteY557" fmla="*/ 6949443 h 9733350"/>
                <a:gd name="connsiteX558" fmla="*/ 10942070 w 14070516"/>
                <a:gd name="connsiteY558" fmla="*/ 6874942 h 9733350"/>
                <a:gd name="connsiteX559" fmla="*/ 11036527 w 14070516"/>
                <a:gd name="connsiteY559" fmla="*/ 6881406 h 9733350"/>
                <a:gd name="connsiteX560" fmla="*/ 11084378 w 14070516"/>
                <a:gd name="connsiteY560" fmla="*/ 6852151 h 9733350"/>
                <a:gd name="connsiteX561" fmla="*/ 11026321 w 14070516"/>
                <a:gd name="connsiteY561" fmla="*/ 6783889 h 9733350"/>
                <a:gd name="connsiteX562" fmla="*/ 10953749 w 14070516"/>
                <a:gd name="connsiteY562" fmla="*/ 6736037 h 9733350"/>
                <a:gd name="connsiteX563" fmla="*/ 10948307 w 14070516"/>
                <a:gd name="connsiteY563" fmla="*/ 6688185 h 9733350"/>
                <a:gd name="connsiteX564" fmla="*/ 10895692 w 14070516"/>
                <a:gd name="connsiteY564" fmla="*/ 6663466 h 9733350"/>
                <a:gd name="connsiteX565" fmla="*/ 10852603 w 14070516"/>
                <a:gd name="connsiteY565" fmla="*/ 6628994 h 9733350"/>
                <a:gd name="connsiteX566" fmla="*/ 10842851 w 14070516"/>
                <a:gd name="connsiteY566" fmla="*/ 6552113 h 9733350"/>
                <a:gd name="connsiteX567" fmla="*/ 10832646 w 14070516"/>
                <a:gd name="connsiteY567" fmla="*/ 6489521 h 9733350"/>
                <a:gd name="connsiteX568" fmla="*/ 10779578 w 14070516"/>
                <a:gd name="connsiteY568" fmla="*/ 6363201 h 9733350"/>
                <a:gd name="connsiteX569" fmla="*/ 10750549 w 14070516"/>
                <a:gd name="connsiteY569" fmla="*/ 6242551 h 9733350"/>
                <a:gd name="connsiteX570" fmla="*/ 10707007 w 14070516"/>
                <a:gd name="connsiteY570" fmla="*/ 6213523 h 9733350"/>
                <a:gd name="connsiteX571" fmla="*/ 10658021 w 14070516"/>
                <a:gd name="connsiteY571" fmla="*/ 6151156 h 9733350"/>
                <a:gd name="connsiteX572" fmla="*/ 10547349 w 14070516"/>
                <a:gd name="connsiteY572" fmla="*/ 6068154 h 9733350"/>
                <a:gd name="connsiteX573" fmla="*/ 10465027 w 14070516"/>
                <a:gd name="connsiteY573" fmla="*/ 6001024 h 9733350"/>
                <a:gd name="connsiteX574" fmla="*/ 10480221 w 14070516"/>
                <a:gd name="connsiteY574" fmla="*/ 5880828 h 9733350"/>
                <a:gd name="connsiteX575" fmla="*/ 10547803 w 14070516"/>
                <a:gd name="connsiteY575" fmla="*/ 5817555 h 9733350"/>
                <a:gd name="connsiteX576" fmla="*/ 10634435 w 14070516"/>
                <a:gd name="connsiteY576" fmla="*/ 5720037 h 9733350"/>
                <a:gd name="connsiteX577" fmla="*/ 10668453 w 14070516"/>
                <a:gd name="connsiteY577" fmla="*/ 5632725 h 9733350"/>
                <a:gd name="connsiteX578" fmla="*/ 10711996 w 14070516"/>
                <a:gd name="connsiteY578" fmla="*/ 5600068 h 9733350"/>
                <a:gd name="connsiteX579" fmla="*/ 10789103 w 14070516"/>
                <a:gd name="connsiteY579" fmla="*/ 5622519 h 9733350"/>
                <a:gd name="connsiteX580" fmla="*/ 10799989 w 14070516"/>
                <a:gd name="connsiteY580" fmla="*/ 5555390 h 9733350"/>
                <a:gd name="connsiteX581" fmla="*/ 10853057 w 14070516"/>
                <a:gd name="connsiteY581" fmla="*/ 5497787 h 9733350"/>
                <a:gd name="connsiteX582" fmla="*/ 10929936 w 14070516"/>
                <a:gd name="connsiteY582" fmla="*/ 5463769 h 9733350"/>
                <a:gd name="connsiteX583" fmla="*/ 10997292 w 14070516"/>
                <a:gd name="connsiteY583" fmla="*/ 5458780 h 9733350"/>
                <a:gd name="connsiteX584" fmla="*/ 11027909 w 14070516"/>
                <a:gd name="connsiteY584" fmla="*/ 5429978 h 9733350"/>
                <a:gd name="connsiteX585" fmla="*/ 11090501 w 14070516"/>
                <a:gd name="connsiteY585" fmla="*/ 5391198 h 9733350"/>
                <a:gd name="connsiteX586" fmla="*/ 11200492 w 14070516"/>
                <a:gd name="connsiteY586" fmla="*/ 5357180 h 9733350"/>
                <a:gd name="connsiteX587" fmla="*/ 11244035 w 14070516"/>
                <a:gd name="connsiteY587" fmla="*/ 5328151 h 9733350"/>
                <a:gd name="connsiteX588" fmla="*/ 11200492 w 14070516"/>
                <a:gd name="connsiteY588" fmla="*/ 5299123 h 9733350"/>
                <a:gd name="connsiteX589" fmla="*/ 10910207 w 14070516"/>
                <a:gd name="connsiteY589" fmla="*/ 5255580 h 9733350"/>
                <a:gd name="connsiteX590" fmla="*/ 10866664 w 14070516"/>
                <a:gd name="connsiteY590" fmla="*/ 5212037 h 9733350"/>
                <a:gd name="connsiteX591" fmla="*/ 10721521 w 14070516"/>
                <a:gd name="connsiteY591" fmla="*/ 5270094 h 9733350"/>
                <a:gd name="connsiteX592" fmla="*/ 10663464 w 14070516"/>
                <a:gd name="connsiteY592" fmla="*/ 5299123 h 9733350"/>
                <a:gd name="connsiteX593" fmla="*/ 10576378 w 14070516"/>
                <a:gd name="connsiteY593" fmla="*/ 5385529 h 9733350"/>
                <a:gd name="connsiteX594" fmla="*/ 10479087 w 14070516"/>
                <a:gd name="connsiteY594" fmla="*/ 5356726 h 9733350"/>
                <a:gd name="connsiteX595" fmla="*/ 10407422 w 14070516"/>
                <a:gd name="connsiteY595" fmla="*/ 5312956 h 9733350"/>
                <a:gd name="connsiteX596" fmla="*/ 10387692 w 14070516"/>
                <a:gd name="connsiteY596" fmla="*/ 5241066 h 9733350"/>
                <a:gd name="connsiteX597" fmla="*/ 10402207 w 14070516"/>
                <a:gd name="connsiteY597" fmla="*/ 5183008 h 9733350"/>
                <a:gd name="connsiteX598" fmla="*/ 10431235 w 14070516"/>
                <a:gd name="connsiteY598" fmla="*/ 5139466 h 9733350"/>
                <a:gd name="connsiteX599" fmla="*/ 10387692 w 14070516"/>
                <a:gd name="connsiteY599" fmla="*/ 5110437 h 9733350"/>
                <a:gd name="connsiteX600" fmla="*/ 10329635 w 14070516"/>
                <a:gd name="connsiteY600" fmla="*/ 5095923 h 9733350"/>
                <a:gd name="connsiteX601" fmla="*/ 10242549 w 14070516"/>
                <a:gd name="connsiteY601" fmla="*/ 5066894 h 9733350"/>
                <a:gd name="connsiteX602" fmla="*/ 10199007 w 14070516"/>
                <a:gd name="connsiteY602" fmla="*/ 5052380 h 9733350"/>
                <a:gd name="connsiteX603" fmla="*/ 10112602 w 14070516"/>
                <a:gd name="connsiteY603" fmla="*/ 5023351 h 9733350"/>
                <a:gd name="connsiteX604" fmla="*/ 10083346 w 14070516"/>
                <a:gd name="connsiteY604" fmla="*/ 4916988 h 9733350"/>
                <a:gd name="connsiteX605" fmla="*/ 10088789 w 14070516"/>
                <a:gd name="connsiteY605" fmla="*/ 4863921 h 9733350"/>
                <a:gd name="connsiteX606" fmla="*/ 10141403 w 14070516"/>
                <a:gd name="connsiteY606" fmla="*/ 4753704 h 9733350"/>
                <a:gd name="connsiteX607" fmla="*/ 10227809 w 14070516"/>
                <a:gd name="connsiteY607" fmla="*/ 4748487 h 9733350"/>
                <a:gd name="connsiteX608" fmla="*/ 10301060 w 14070516"/>
                <a:gd name="connsiteY608" fmla="*/ 4786813 h 9733350"/>
                <a:gd name="connsiteX609" fmla="*/ 10350727 w 14070516"/>
                <a:gd name="connsiteY609" fmla="*/ 4757785 h 9733350"/>
                <a:gd name="connsiteX610" fmla="*/ 10404021 w 14070516"/>
                <a:gd name="connsiteY610" fmla="*/ 4748033 h 9733350"/>
                <a:gd name="connsiteX611" fmla="*/ 10461851 w 14070516"/>
                <a:gd name="connsiteY611" fmla="*/ 4694286 h 9733350"/>
                <a:gd name="connsiteX612" fmla="*/ 10486117 w 14070516"/>
                <a:gd name="connsiteY612" fmla="*/ 4602437 h 9733350"/>
                <a:gd name="connsiteX613" fmla="*/ 10530341 w 14070516"/>
                <a:gd name="connsiteY613" fmla="*/ 4527825 h 9733350"/>
                <a:gd name="connsiteX614" fmla="*/ 10634435 w 14070516"/>
                <a:gd name="connsiteY614" fmla="*/ 4515351 h 9733350"/>
                <a:gd name="connsiteX615" fmla="*/ 10677978 w 14070516"/>
                <a:gd name="connsiteY615" fmla="*/ 4486323 h 9733350"/>
                <a:gd name="connsiteX616" fmla="*/ 10750549 w 14070516"/>
                <a:gd name="connsiteY616" fmla="*/ 4399237 h 9733350"/>
                <a:gd name="connsiteX617" fmla="*/ 10794092 w 14070516"/>
                <a:gd name="connsiteY617" fmla="*/ 4355694 h 9733350"/>
                <a:gd name="connsiteX618" fmla="*/ 10814503 w 14070516"/>
                <a:gd name="connsiteY618" fmla="*/ 4297637 h 9733350"/>
                <a:gd name="connsiteX619" fmla="*/ 10887528 w 14070516"/>
                <a:gd name="connsiteY619" fmla="*/ 4246837 h 9733350"/>
                <a:gd name="connsiteX620" fmla="*/ 11016116 w 14070516"/>
                <a:gd name="connsiteY620" fmla="*/ 4227787 h 9733350"/>
                <a:gd name="connsiteX621" fmla="*/ 11142209 w 14070516"/>
                <a:gd name="connsiteY621" fmla="*/ 4303306 h 9733350"/>
                <a:gd name="connsiteX622" fmla="*/ 11165794 w 14070516"/>
                <a:gd name="connsiteY622" fmla="*/ 4428493 h 9733350"/>
                <a:gd name="connsiteX623" fmla="*/ 11117489 w 14070516"/>
                <a:gd name="connsiteY623" fmla="*/ 4500837 h 9733350"/>
                <a:gd name="connsiteX624" fmla="*/ 11087553 w 14070516"/>
                <a:gd name="connsiteY624" fmla="*/ 4546875 h 9733350"/>
                <a:gd name="connsiteX625" fmla="*/ 11088687 w 14070516"/>
                <a:gd name="connsiteY625" fmla="*/ 4572955 h 9733350"/>
                <a:gd name="connsiteX626" fmla="*/ 11026321 w 14070516"/>
                <a:gd name="connsiteY626" fmla="*/ 4587923 h 9733350"/>
                <a:gd name="connsiteX627" fmla="*/ 11011807 w 14070516"/>
                <a:gd name="connsiteY627" fmla="*/ 4645980 h 9733350"/>
                <a:gd name="connsiteX628" fmla="*/ 11098892 w 14070516"/>
                <a:gd name="connsiteY628" fmla="*/ 4660494 h 9733350"/>
                <a:gd name="connsiteX629" fmla="*/ 11055349 w 14070516"/>
                <a:gd name="connsiteY629" fmla="*/ 4704037 h 9733350"/>
                <a:gd name="connsiteX630" fmla="*/ 11040835 w 14070516"/>
                <a:gd name="connsiteY630" fmla="*/ 4747580 h 9733350"/>
                <a:gd name="connsiteX631" fmla="*/ 11055349 w 14070516"/>
                <a:gd name="connsiteY631" fmla="*/ 4776608 h 9733350"/>
                <a:gd name="connsiteX632" fmla="*/ 11098892 w 14070516"/>
                <a:gd name="connsiteY632" fmla="*/ 4733066 h 9733350"/>
                <a:gd name="connsiteX633" fmla="*/ 11229521 w 14070516"/>
                <a:gd name="connsiteY633" fmla="*/ 4645980 h 9733350"/>
                <a:gd name="connsiteX634" fmla="*/ 11287578 w 14070516"/>
                <a:gd name="connsiteY634" fmla="*/ 4631466 h 9733350"/>
                <a:gd name="connsiteX635" fmla="*/ 11374664 w 14070516"/>
                <a:gd name="connsiteY635" fmla="*/ 4587923 h 9733350"/>
                <a:gd name="connsiteX636" fmla="*/ 11461749 w 14070516"/>
                <a:gd name="connsiteY636" fmla="*/ 4544380 h 9733350"/>
                <a:gd name="connsiteX637" fmla="*/ 11577864 w 14070516"/>
                <a:gd name="connsiteY637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74435 w 14070516"/>
                <a:gd name="connsiteY24" fmla="*/ 3673523 h 9733350"/>
                <a:gd name="connsiteX25" fmla="*/ 13203464 w 14070516"/>
                <a:gd name="connsiteY25" fmla="*/ 3615466 h 9733350"/>
                <a:gd name="connsiteX26" fmla="*/ 13188949 w 14070516"/>
                <a:gd name="connsiteY26" fmla="*/ 3528380 h 9733350"/>
                <a:gd name="connsiteX27" fmla="*/ 13159921 w 14070516"/>
                <a:gd name="connsiteY27" fmla="*/ 3383237 h 9733350"/>
                <a:gd name="connsiteX28" fmla="*/ 13185889 w 14070516"/>
                <a:gd name="connsiteY28" fmla="*/ 3208158 h 9733350"/>
                <a:gd name="connsiteX29" fmla="*/ 13173982 w 14070516"/>
                <a:gd name="connsiteY29" fmla="*/ 3066077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411653 w 14070516"/>
                <a:gd name="connsiteY32" fmla="*/ 2879999 h 9733350"/>
                <a:gd name="connsiteX33" fmla="*/ 13595577 w 14070516"/>
                <a:gd name="connsiteY33" fmla="*/ 2961869 h 9733350"/>
                <a:gd name="connsiteX34" fmla="*/ 13657715 w 14070516"/>
                <a:gd name="connsiteY34" fmla="*/ 2901657 h 9733350"/>
                <a:gd name="connsiteX35" fmla="*/ 13670076 w 14070516"/>
                <a:gd name="connsiteY35" fmla="*/ 2811737 h 9733350"/>
                <a:gd name="connsiteX36" fmla="*/ 13682435 w 14070516"/>
                <a:gd name="connsiteY36" fmla="*/ 2730094 h 9733350"/>
                <a:gd name="connsiteX37" fmla="*/ 13764078 w 14070516"/>
                <a:gd name="connsiteY37" fmla="*/ 2668976 h 9733350"/>
                <a:gd name="connsiteX38" fmla="*/ 13813064 w 14070516"/>
                <a:gd name="connsiteY38" fmla="*/ 2599466 h 9733350"/>
                <a:gd name="connsiteX39" fmla="*/ 13842092 w 14070516"/>
                <a:gd name="connsiteY39" fmla="*/ 2512380 h 9733350"/>
                <a:gd name="connsiteX40" fmla="*/ 13856607 w 14070516"/>
                <a:gd name="connsiteY40" fmla="*/ 2468837 h 9733350"/>
                <a:gd name="connsiteX41" fmla="*/ 13871121 w 14070516"/>
                <a:gd name="connsiteY41" fmla="*/ 2207580 h 9733350"/>
                <a:gd name="connsiteX42" fmla="*/ 13914664 w 14070516"/>
                <a:gd name="connsiteY42" fmla="*/ 2164037 h 9733350"/>
                <a:gd name="connsiteX43" fmla="*/ 13972721 w 14070516"/>
                <a:gd name="connsiteY43" fmla="*/ 2149523 h 9733350"/>
                <a:gd name="connsiteX44" fmla="*/ 14011501 w 14070516"/>
                <a:gd name="connsiteY44" fmla="*/ 2108814 h 9733350"/>
                <a:gd name="connsiteX45" fmla="*/ 14016264 w 14070516"/>
                <a:gd name="connsiteY45" fmla="*/ 2004380 h 9733350"/>
                <a:gd name="connsiteX46" fmla="*/ 14004584 w 14070516"/>
                <a:gd name="connsiteY46" fmla="*/ 1894161 h 9733350"/>
                <a:gd name="connsiteX47" fmla="*/ 14068424 w 14070516"/>
                <a:gd name="connsiteY47" fmla="*/ 1831116 h 9733350"/>
                <a:gd name="connsiteX48" fmla="*/ 13914664 w 14070516"/>
                <a:gd name="connsiteY48" fmla="*/ 1859237 h 9733350"/>
                <a:gd name="connsiteX49" fmla="*/ 13740492 w 14070516"/>
                <a:gd name="connsiteY49" fmla="*/ 1873751 h 9733350"/>
                <a:gd name="connsiteX50" fmla="*/ 13696949 w 14070516"/>
                <a:gd name="connsiteY50" fmla="*/ 1888266 h 9733350"/>
                <a:gd name="connsiteX51" fmla="*/ 13667921 w 14070516"/>
                <a:gd name="connsiteY51" fmla="*/ 1931808 h 9733350"/>
                <a:gd name="connsiteX52" fmla="*/ 13624378 w 14070516"/>
                <a:gd name="connsiteY52" fmla="*/ 1975351 h 9733350"/>
                <a:gd name="connsiteX53" fmla="*/ 13580835 w 14070516"/>
                <a:gd name="connsiteY53" fmla="*/ 2004380 h 9733350"/>
                <a:gd name="connsiteX54" fmla="*/ 13493749 w 14070516"/>
                <a:gd name="connsiteY54" fmla="*/ 2033408 h 9733350"/>
                <a:gd name="connsiteX55" fmla="*/ 13450207 w 14070516"/>
                <a:gd name="connsiteY55" fmla="*/ 2062437 h 9733350"/>
                <a:gd name="connsiteX56" fmla="*/ 13159921 w 14070516"/>
                <a:gd name="connsiteY56" fmla="*/ 2033408 h 9733350"/>
                <a:gd name="connsiteX57" fmla="*/ 13145407 w 14070516"/>
                <a:gd name="connsiteY57" fmla="*/ 1989866 h 9733350"/>
                <a:gd name="connsiteX58" fmla="*/ 13116378 w 14070516"/>
                <a:gd name="connsiteY58" fmla="*/ 1946323 h 9733350"/>
                <a:gd name="connsiteX59" fmla="*/ 13159921 w 14070516"/>
                <a:gd name="connsiteY59" fmla="*/ 1757637 h 9733350"/>
                <a:gd name="connsiteX60" fmla="*/ 13145407 w 14070516"/>
                <a:gd name="connsiteY60" fmla="*/ 1685066 h 9733350"/>
                <a:gd name="connsiteX61" fmla="*/ 13087349 w 14070516"/>
                <a:gd name="connsiteY61" fmla="*/ 1670551 h 9733350"/>
                <a:gd name="connsiteX62" fmla="*/ 12964091 w 14070516"/>
                <a:gd name="connsiteY62" fmla="*/ 1686993 h 9733350"/>
                <a:gd name="connsiteX63" fmla="*/ 12900817 w 14070516"/>
                <a:gd name="connsiteY63" fmla="*/ 1590610 h 9733350"/>
                <a:gd name="connsiteX64" fmla="*/ 12878707 w 14070516"/>
                <a:gd name="connsiteY64" fmla="*/ 1530398 h 9733350"/>
                <a:gd name="connsiteX65" fmla="*/ 12825639 w 14070516"/>
                <a:gd name="connsiteY65" fmla="*/ 1482545 h 9733350"/>
                <a:gd name="connsiteX66" fmla="*/ 12770190 w 14070516"/>
                <a:gd name="connsiteY66" fmla="*/ 1472568 h 9733350"/>
                <a:gd name="connsiteX67" fmla="*/ 12661220 w 14070516"/>
                <a:gd name="connsiteY67" fmla="*/ 1465197 h 9733350"/>
                <a:gd name="connsiteX68" fmla="*/ 12579349 w 14070516"/>
                <a:gd name="connsiteY68" fmla="*/ 1452837 h 9733350"/>
                <a:gd name="connsiteX69" fmla="*/ 12492264 w 14070516"/>
                <a:gd name="connsiteY69" fmla="*/ 1423808 h 9733350"/>
                <a:gd name="connsiteX70" fmla="*/ 12422073 w 14070516"/>
                <a:gd name="connsiteY70" fmla="*/ 1414737 h 9733350"/>
                <a:gd name="connsiteX71" fmla="*/ 12376149 w 14070516"/>
                <a:gd name="connsiteY71" fmla="*/ 1343526 h 9733350"/>
                <a:gd name="connsiteX72" fmla="*/ 12373315 w 14070516"/>
                <a:gd name="connsiteY72" fmla="*/ 1213011 h 9733350"/>
                <a:gd name="connsiteX73" fmla="*/ 12346667 w 14070516"/>
                <a:gd name="connsiteY73" fmla="*/ 1114700 h 9733350"/>
                <a:gd name="connsiteX74" fmla="*/ 12274549 w 14070516"/>
                <a:gd name="connsiteY74" fmla="*/ 1017408 h 9733350"/>
                <a:gd name="connsiteX75" fmla="*/ 12259582 w 14070516"/>
                <a:gd name="connsiteY75" fmla="*/ 973866 h 9733350"/>
                <a:gd name="connsiteX76" fmla="*/ 12221029 w 14070516"/>
                <a:gd name="connsiteY76" fmla="*/ 867842 h 9733350"/>
                <a:gd name="connsiteX77" fmla="*/ 12201978 w 14070516"/>
                <a:gd name="connsiteY77" fmla="*/ 785180 h 9733350"/>
                <a:gd name="connsiteX78" fmla="*/ 12187464 w 14070516"/>
                <a:gd name="connsiteY78" fmla="*/ 727123 h 9733350"/>
                <a:gd name="connsiteX79" fmla="*/ 12156280 w 14070516"/>
                <a:gd name="connsiteY79" fmla="*/ 622914 h 9733350"/>
                <a:gd name="connsiteX80" fmla="*/ 12157982 w 14070516"/>
                <a:gd name="connsiteY80" fmla="*/ 516551 h 9733350"/>
                <a:gd name="connsiteX81" fmla="*/ 12131561 w 14070516"/>
                <a:gd name="connsiteY81" fmla="*/ 461104 h 9733350"/>
                <a:gd name="connsiteX82" fmla="*/ 12085864 w 14070516"/>
                <a:gd name="connsiteY82" fmla="*/ 422323 h 9733350"/>
                <a:gd name="connsiteX83" fmla="*/ 12028260 w 14070516"/>
                <a:gd name="connsiteY83" fmla="*/ 330020 h 9733350"/>
                <a:gd name="connsiteX84" fmla="*/ 12047198 w 14070516"/>
                <a:gd name="connsiteY84" fmla="*/ 272530 h 9733350"/>
                <a:gd name="connsiteX85" fmla="*/ 12013292 w 14070516"/>
                <a:gd name="connsiteY85" fmla="*/ 219123 h 9733350"/>
                <a:gd name="connsiteX86" fmla="*/ 11926207 w 14070516"/>
                <a:gd name="connsiteY86" fmla="*/ 175580 h 9733350"/>
                <a:gd name="connsiteX87" fmla="*/ 11847173 w 14070516"/>
                <a:gd name="connsiteY87" fmla="*/ 122511 h 9733350"/>
                <a:gd name="connsiteX88" fmla="*/ 11746592 w 14070516"/>
                <a:gd name="connsiteY88" fmla="*/ 155850 h 9733350"/>
                <a:gd name="connsiteX89" fmla="*/ 11664949 w 14070516"/>
                <a:gd name="connsiteY89" fmla="*/ 117523 h 9733350"/>
                <a:gd name="connsiteX90" fmla="*/ 11621407 w 14070516"/>
                <a:gd name="connsiteY90" fmla="*/ 88494 h 9733350"/>
                <a:gd name="connsiteX91" fmla="*/ 11529104 w 14070516"/>
                <a:gd name="connsiteY91" fmla="*/ 47560 h 9733350"/>
                <a:gd name="connsiteX92" fmla="*/ 11451544 w 14070516"/>
                <a:gd name="connsiteY92" fmla="*/ 9005 h 9733350"/>
                <a:gd name="connsiteX93" fmla="*/ 11374664 w 14070516"/>
                <a:gd name="connsiteY93" fmla="*/ 1408 h 9733350"/>
                <a:gd name="connsiteX94" fmla="*/ 11040835 w 14070516"/>
                <a:gd name="connsiteY94" fmla="*/ 30437 h 9733350"/>
                <a:gd name="connsiteX95" fmla="*/ 10997292 w 14070516"/>
                <a:gd name="connsiteY95" fmla="*/ 59466 h 9733350"/>
                <a:gd name="connsiteX96" fmla="*/ 10909980 w 14070516"/>
                <a:gd name="connsiteY96" fmla="*/ 55156 h 9733350"/>
                <a:gd name="connsiteX97" fmla="*/ 10842624 w 14070516"/>
                <a:gd name="connsiteY97" fmla="*/ 74660 h 9733350"/>
                <a:gd name="connsiteX98" fmla="*/ 10750549 w 14070516"/>
                <a:gd name="connsiteY98" fmla="*/ 161066 h 9733350"/>
                <a:gd name="connsiteX99" fmla="*/ 10680360 w 14070516"/>
                <a:gd name="connsiteY99" fmla="*/ 255862 h 9733350"/>
                <a:gd name="connsiteX100" fmla="*/ 10677978 w 14070516"/>
                <a:gd name="connsiteY100" fmla="*/ 335237 h 9733350"/>
                <a:gd name="connsiteX101" fmla="*/ 10765064 w 14070516"/>
                <a:gd name="connsiteY101" fmla="*/ 349751 h 9733350"/>
                <a:gd name="connsiteX102" fmla="*/ 10808607 w 14070516"/>
                <a:gd name="connsiteY102" fmla="*/ 364266 h 9733350"/>
                <a:gd name="connsiteX103" fmla="*/ 10823121 w 14070516"/>
                <a:gd name="connsiteY103" fmla="*/ 422323 h 9733350"/>
                <a:gd name="connsiteX104" fmla="*/ 10837635 w 14070516"/>
                <a:gd name="connsiteY104" fmla="*/ 465866 h 9733350"/>
                <a:gd name="connsiteX105" fmla="*/ 10823121 w 14070516"/>
                <a:gd name="connsiteY105" fmla="*/ 509408 h 9733350"/>
                <a:gd name="connsiteX106" fmla="*/ 10721521 w 14070516"/>
                <a:gd name="connsiteY106" fmla="*/ 567466 h 9733350"/>
                <a:gd name="connsiteX107" fmla="*/ 10677978 w 14070516"/>
                <a:gd name="connsiteY107" fmla="*/ 654551 h 9733350"/>
                <a:gd name="connsiteX108" fmla="*/ 10634435 w 14070516"/>
                <a:gd name="connsiteY108" fmla="*/ 683580 h 9733350"/>
                <a:gd name="connsiteX109" fmla="*/ 10590892 w 14070516"/>
                <a:gd name="connsiteY109" fmla="*/ 814208 h 9733350"/>
                <a:gd name="connsiteX110" fmla="*/ 10576378 w 14070516"/>
                <a:gd name="connsiteY110" fmla="*/ 857751 h 9733350"/>
                <a:gd name="connsiteX111" fmla="*/ 10532835 w 14070516"/>
                <a:gd name="connsiteY111" fmla="*/ 901294 h 9733350"/>
                <a:gd name="connsiteX112" fmla="*/ 10518321 w 14070516"/>
                <a:gd name="connsiteY112" fmla="*/ 944837 h 9733350"/>
                <a:gd name="connsiteX113" fmla="*/ 10489292 w 14070516"/>
                <a:gd name="connsiteY113" fmla="*/ 988380 h 9733350"/>
                <a:gd name="connsiteX114" fmla="*/ 10474778 w 14070516"/>
                <a:gd name="connsiteY114" fmla="*/ 1089980 h 9733350"/>
                <a:gd name="connsiteX115" fmla="*/ 10460264 w 14070516"/>
                <a:gd name="connsiteY115" fmla="*/ 1249637 h 9733350"/>
                <a:gd name="connsiteX116" fmla="*/ 10416721 w 14070516"/>
                <a:gd name="connsiteY116" fmla="*/ 1264151 h 9733350"/>
                <a:gd name="connsiteX117" fmla="*/ 10373178 w 14070516"/>
                <a:gd name="connsiteY117" fmla="*/ 1293180 h 9733350"/>
                <a:gd name="connsiteX118" fmla="*/ 10315121 w 14070516"/>
                <a:gd name="connsiteY118" fmla="*/ 1307694 h 9733350"/>
                <a:gd name="connsiteX119" fmla="*/ 10286092 w 14070516"/>
                <a:gd name="connsiteY119" fmla="*/ 1351237 h 9733350"/>
                <a:gd name="connsiteX120" fmla="*/ 10199007 w 14070516"/>
                <a:gd name="connsiteY120" fmla="*/ 1409294 h 9733350"/>
                <a:gd name="connsiteX121" fmla="*/ 10155464 w 14070516"/>
                <a:gd name="connsiteY121" fmla="*/ 1438323 h 9733350"/>
                <a:gd name="connsiteX122" fmla="*/ 10082892 w 14070516"/>
                <a:gd name="connsiteY122" fmla="*/ 1423808 h 9733350"/>
                <a:gd name="connsiteX123" fmla="*/ 10046720 w 14070516"/>
                <a:gd name="connsiteY123" fmla="*/ 1392172 h 9733350"/>
                <a:gd name="connsiteX124" fmla="*/ 9991271 w 14070516"/>
                <a:gd name="connsiteY124" fmla="*/ 1363143 h 9733350"/>
                <a:gd name="connsiteX125" fmla="*/ 9889897 w 14070516"/>
                <a:gd name="connsiteY125" fmla="*/ 1338877 h 9733350"/>
                <a:gd name="connsiteX126" fmla="*/ 9809956 w 14070516"/>
                <a:gd name="connsiteY126" fmla="*/ 1554891 h 9733350"/>
                <a:gd name="connsiteX127" fmla="*/ 9775258 w 14070516"/>
                <a:gd name="connsiteY127" fmla="*/ 1636761 h 9733350"/>
                <a:gd name="connsiteX128" fmla="*/ 9750765 w 14070516"/>
                <a:gd name="connsiteY128" fmla="*/ 1687219 h 9733350"/>
                <a:gd name="connsiteX129" fmla="*/ 9720717 w 14070516"/>
                <a:gd name="connsiteY129" fmla="*/ 1770337 h 9733350"/>
                <a:gd name="connsiteX130" fmla="*/ 9664586 w 14070516"/>
                <a:gd name="connsiteY130" fmla="*/ 1888493 h 9733350"/>
                <a:gd name="connsiteX131" fmla="*/ 9614354 w 14070516"/>
                <a:gd name="connsiteY131" fmla="*/ 1934416 h 9733350"/>
                <a:gd name="connsiteX132" fmla="*/ 9657442 w 14070516"/>
                <a:gd name="connsiteY132" fmla="*/ 1989866 h 9733350"/>
                <a:gd name="connsiteX133" fmla="*/ 9727860 w 14070516"/>
                <a:gd name="connsiteY133" fmla="*/ 2077518 h 9733350"/>
                <a:gd name="connsiteX134" fmla="*/ 9887063 w 14070516"/>
                <a:gd name="connsiteY134" fmla="*/ 2036017 h 9733350"/>
                <a:gd name="connsiteX135" fmla="*/ 9952264 w 14070516"/>
                <a:gd name="connsiteY135" fmla="*/ 2062437 h 9733350"/>
                <a:gd name="connsiteX136" fmla="*/ 10010321 w 14070516"/>
                <a:gd name="connsiteY136" fmla="*/ 2091466 h 9733350"/>
                <a:gd name="connsiteX137" fmla="*/ 10053864 w 14070516"/>
                <a:gd name="connsiteY137" fmla="*/ 2105980 h 9733350"/>
                <a:gd name="connsiteX138" fmla="*/ 10068378 w 14070516"/>
                <a:gd name="connsiteY138" fmla="*/ 2062437 h 9733350"/>
                <a:gd name="connsiteX139" fmla="*/ 10156485 w 14070516"/>
                <a:gd name="connsiteY139" fmla="*/ 1996556 h 9733350"/>
                <a:gd name="connsiteX140" fmla="*/ 10285865 w 14070516"/>
                <a:gd name="connsiteY140" fmla="*/ 2002452 h 9733350"/>
                <a:gd name="connsiteX141" fmla="*/ 10387692 w 14070516"/>
                <a:gd name="connsiteY141" fmla="*/ 2062437 h 9733350"/>
                <a:gd name="connsiteX142" fmla="*/ 10416721 w 14070516"/>
                <a:gd name="connsiteY142" fmla="*/ 2105980 h 9733350"/>
                <a:gd name="connsiteX143" fmla="*/ 10476933 w 14070516"/>
                <a:gd name="connsiteY143" fmla="*/ 2169253 h 9733350"/>
                <a:gd name="connsiteX144" fmla="*/ 10566399 w 14070516"/>
                <a:gd name="connsiteY144" fmla="*/ 2256566 h 9733350"/>
                <a:gd name="connsiteX145" fmla="*/ 10590892 w 14070516"/>
                <a:gd name="connsiteY145" fmla="*/ 2323694 h 9733350"/>
                <a:gd name="connsiteX146" fmla="*/ 10576378 w 14070516"/>
                <a:gd name="connsiteY146" fmla="*/ 2425294 h 9733350"/>
                <a:gd name="connsiteX147" fmla="*/ 10489292 w 14070516"/>
                <a:gd name="connsiteY147" fmla="*/ 2410780 h 9733350"/>
                <a:gd name="connsiteX148" fmla="*/ 10366035 w 14070516"/>
                <a:gd name="connsiteY148" fmla="*/ 2379937 h 9733350"/>
                <a:gd name="connsiteX149" fmla="*/ 10081191 w 14070516"/>
                <a:gd name="connsiteY149" fmla="*/ 2432438 h 9733350"/>
                <a:gd name="connsiteX150" fmla="*/ 10049554 w 14070516"/>
                <a:gd name="connsiteY150" fmla="*/ 2514762 h 9733350"/>
                <a:gd name="connsiteX151" fmla="*/ 9954417 w 14070516"/>
                <a:gd name="connsiteY151" fmla="*/ 2536873 h 9733350"/>
                <a:gd name="connsiteX152" fmla="*/ 9875498 w 14070516"/>
                <a:gd name="connsiteY152" fmla="*/ 2525193 h 9733350"/>
                <a:gd name="connsiteX153" fmla="*/ 9823336 w 14070516"/>
                <a:gd name="connsiteY153" fmla="*/ 2604001 h 9733350"/>
                <a:gd name="connsiteX154" fmla="*/ 9749064 w 14070516"/>
                <a:gd name="connsiteY154" fmla="*/ 2701066 h 9733350"/>
                <a:gd name="connsiteX155" fmla="*/ 9647464 w 14070516"/>
                <a:gd name="connsiteY155" fmla="*/ 2802666 h 9733350"/>
                <a:gd name="connsiteX156" fmla="*/ 9415235 w 14070516"/>
                <a:gd name="connsiteY156" fmla="*/ 2817180 h 9733350"/>
                <a:gd name="connsiteX157" fmla="*/ 9371692 w 14070516"/>
                <a:gd name="connsiteY157" fmla="*/ 2846208 h 9733350"/>
                <a:gd name="connsiteX158" fmla="*/ 9313635 w 14070516"/>
                <a:gd name="connsiteY158" fmla="*/ 2918780 h 9733350"/>
                <a:gd name="connsiteX159" fmla="*/ 9284607 w 14070516"/>
                <a:gd name="connsiteY159" fmla="*/ 2962323 h 9733350"/>
                <a:gd name="connsiteX160" fmla="*/ 9197521 w 14070516"/>
                <a:gd name="connsiteY160" fmla="*/ 3020380 h 9733350"/>
                <a:gd name="connsiteX161" fmla="*/ 9095921 w 14070516"/>
                <a:gd name="connsiteY161" fmla="*/ 3005866 h 9733350"/>
                <a:gd name="connsiteX162" fmla="*/ 9052378 w 14070516"/>
                <a:gd name="connsiteY162" fmla="*/ 2976837 h 9733350"/>
                <a:gd name="connsiteX163" fmla="*/ 8950778 w 14070516"/>
                <a:gd name="connsiteY163" fmla="*/ 2947808 h 9733350"/>
                <a:gd name="connsiteX164" fmla="*/ 8863692 w 14070516"/>
                <a:gd name="connsiteY164" fmla="*/ 2918780 h 9733350"/>
                <a:gd name="connsiteX165" fmla="*/ 8820149 w 14070516"/>
                <a:gd name="connsiteY165" fmla="*/ 2933294 h 9733350"/>
                <a:gd name="connsiteX166" fmla="*/ 8762092 w 14070516"/>
                <a:gd name="connsiteY166" fmla="*/ 3063923 h 9733350"/>
                <a:gd name="connsiteX167" fmla="*/ 8747578 w 14070516"/>
                <a:gd name="connsiteY167" fmla="*/ 3107466 h 9733350"/>
                <a:gd name="connsiteX168" fmla="*/ 8733064 w 14070516"/>
                <a:gd name="connsiteY168" fmla="*/ 3151008 h 9733350"/>
                <a:gd name="connsiteX169" fmla="*/ 8776607 w 14070516"/>
                <a:gd name="connsiteY169" fmla="*/ 3354208 h 9733350"/>
                <a:gd name="connsiteX170" fmla="*/ 8791121 w 14070516"/>
                <a:gd name="connsiteY170" fmla="*/ 3397751 h 9733350"/>
                <a:gd name="connsiteX171" fmla="*/ 8689521 w 14070516"/>
                <a:gd name="connsiteY171" fmla="*/ 3455808 h 9733350"/>
                <a:gd name="connsiteX172" fmla="*/ 8602435 w 14070516"/>
                <a:gd name="connsiteY172" fmla="*/ 3499351 h 9733350"/>
                <a:gd name="connsiteX173" fmla="*/ 8566035 w 14070516"/>
                <a:gd name="connsiteY173" fmla="*/ 3547430 h 9733350"/>
                <a:gd name="connsiteX174" fmla="*/ 8500835 w 14070516"/>
                <a:gd name="connsiteY174" fmla="*/ 3615466 h 9733350"/>
                <a:gd name="connsiteX175" fmla="*/ 8428490 w 14070516"/>
                <a:gd name="connsiteY175" fmla="*/ 3647782 h 9733350"/>
                <a:gd name="connsiteX176" fmla="*/ 8375423 w 14070516"/>
                <a:gd name="connsiteY176" fmla="*/ 3681347 h 9733350"/>
                <a:gd name="connsiteX177" fmla="*/ 8261010 w 14070516"/>
                <a:gd name="connsiteY177" fmla="*/ 3782493 h 9733350"/>
                <a:gd name="connsiteX178" fmla="*/ 8137751 w 14070516"/>
                <a:gd name="connsiteY178" fmla="*/ 3779205 h 9733350"/>
                <a:gd name="connsiteX179" fmla="*/ 7977641 w 14070516"/>
                <a:gd name="connsiteY179" fmla="*/ 3767526 h 9733350"/>
                <a:gd name="connsiteX180" fmla="*/ 7876721 w 14070516"/>
                <a:gd name="connsiteY180" fmla="*/ 3760608 h 9733350"/>
                <a:gd name="connsiteX181" fmla="*/ 7760607 w 14070516"/>
                <a:gd name="connsiteY181" fmla="*/ 3756073 h 9733350"/>
                <a:gd name="connsiteX182" fmla="*/ 7695632 w 14070516"/>
                <a:gd name="connsiteY182" fmla="*/ 3782720 h 9733350"/>
                <a:gd name="connsiteX183" fmla="*/ 7649709 w 14070516"/>
                <a:gd name="connsiteY183" fmla="*/ 3809141 h 9733350"/>
                <a:gd name="connsiteX184" fmla="*/ 7601403 w 14070516"/>
                <a:gd name="connsiteY184" fmla="*/ 3831025 h 9733350"/>
                <a:gd name="connsiteX185" fmla="*/ 7499349 w 14070516"/>
                <a:gd name="connsiteY185" fmla="*/ 3876723 h 9733350"/>
                <a:gd name="connsiteX186" fmla="*/ 7455807 w 14070516"/>
                <a:gd name="connsiteY186" fmla="*/ 3905751 h 9733350"/>
                <a:gd name="connsiteX187" fmla="*/ 7426778 w 14070516"/>
                <a:gd name="connsiteY187" fmla="*/ 3949294 h 9733350"/>
                <a:gd name="connsiteX188" fmla="*/ 7339692 w 14070516"/>
                <a:gd name="connsiteY188" fmla="*/ 3978323 h 9733350"/>
                <a:gd name="connsiteX189" fmla="*/ 7209064 w 14070516"/>
                <a:gd name="connsiteY189" fmla="*/ 4007351 h 9733350"/>
                <a:gd name="connsiteX190" fmla="*/ 7123678 w 14070516"/>
                <a:gd name="connsiteY190" fmla="*/ 3922874 h 9733350"/>
                <a:gd name="connsiteX191" fmla="*/ 7020378 w 14070516"/>
                <a:gd name="connsiteY191" fmla="*/ 3920266 h 9733350"/>
                <a:gd name="connsiteX192" fmla="*/ 6915604 w 14070516"/>
                <a:gd name="connsiteY192" fmla="*/ 3937275 h 9733350"/>
                <a:gd name="connsiteX193" fmla="*/ 6788149 w 14070516"/>
                <a:gd name="connsiteY193" fmla="*/ 3900536 h 9733350"/>
                <a:gd name="connsiteX194" fmla="*/ 6676571 w 14070516"/>
                <a:gd name="connsiteY194" fmla="*/ 3856312 h 9733350"/>
                <a:gd name="connsiteX195" fmla="*/ 6584722 w 14070516"/>
                <a:gd name="connsiteY195" fmla="*/ 3817758 h 9733350"/>
                <a:gd name="connsiteX196" fmla="*/ 6526892 w 14070516"/>
                <a:gd name="connsiteY196" fmla="*/ 3793719 h 9733350"/>
                <a:gd name="connsiteX197" fmla="*/ 6466680 w 14070516"/>
                <a:gd name="connsiteY197" fmla="*/ 3776824 h 9733350"/>
                <a:gd name="connsiteX198" fmla="*/ 6265635 w 14070516"/>
                <a:gd name="connsiteY198" fmla="*/ 3688037 h 9733350"/>
                <a:gd name="connsiteX199" fmla="*/ 6207578 w 14070516"/>
                <a:gd name="connsiteY199" fmla="*/ 3673523 h 9733350"/>
                <a:gd name="connsiteX200" fmla="*/ 5960835 w 14070516"/>
                <a:gd name="connsiteY200" fmla="*/ 3659008 h 9733350"/>
                <a:gd name="connsiteX201" fmla="*/ 5627007 w 14070516"/>
                <a:gd name="connsiteY201" fmla="*/ 3659008 h 9733350"/>
                <a:gd name="connsiteX202" fmla="*/ 5568949 w 14070516"/>
                <a:gd name="connsiteY202" fmla="*/ 3673523 h 9733350"/>
                <a:gd name="connsiteX203" fmla="*/ 5481864 w 14070516"/>
                <a:gd name="connsiteY203" fmla="*/ 3688037 h 9733350"/>
                <a:gd name="connsiteX204" fmla="*/ 5293178 w 14070516"/>
                <a:gd name="connsiteY204" fmla="*/ 3673523 h 9733350"/>
                <a:gd name="connsiteX205" fmla="*/ 5206092 w 14070516"/>
                <a:gd name="connsiteY205" fmla="*/ 3615466 h 9733350"/>
                <a:gd name="connsiteX206" fmla="*/ 5191578 w 14070516"/>
                <a:gd name="connsiteY206" fmla="*/ 3571923 h 9733350"/>
                <a:gd name="connsiteX207" fmla="*/ 5104492 w 14070516"/>
                <a:gd name="connsiteY207" fmla="*/ 3484837 h 9733350"/>
                <a:gd name="connsiteX208" fmla="*/ 5070701 w 14070516"/>
                <a:gd name="connsiteY208" fmla="*/ 3387773 h 9733350"/>
                <a:gd name="connsiteX209" fmla="*/ 5022623 w 14070516"/>
                <a:gd name="connsiteY209" fmla="*/ 3276648 h 9733350"/>
                <a:gd name="connsiteX210" fmla="*/ 5031921 w 14070516"/>
                <a:gd name="connsiteY210" fmla="*/ 3209066 h 9733350"/>
                <a:gd name="connsiteX211" fmla="*/ 4959349 w 14070516"/>
                <a:gd name="connsiteY211" fmla="*/ 3194551 h 9733350"/>
                <a:gd name="connsiteX212" fmla="*/ 4879408 w 14070516"/>
                <a:gd name="connsiteY212" fmla="*/ 3190016 h 9733350"/>
                <a:gd name="connsiteX213" fmla="*/ 4785178 w 14070516"/>
                <a:gd name="connsiteY213" fmla="*/ 3136494 h 9733350"/>
                <a:gd name="connsiteX214" fmla="*/ 4727121 w 14070516"/>
                <a:gd name="connsiteY214" fmla="*/ 3049408 h 9733350"/>
                <a:gd name="connsiteX215" fmla="*/ 4683578 w 14070516"/>
                <a:gd name="connsiteY215" fmla="*/ 3034894 h 9733350"/>
                <a:gd name="connsiteX216" fmla="*/ 4640035 w 14070516"/>
                <a:gd name="connsiteY216" fmla="*/ 3005866 h 9733350"/>
                <a:gd name="connsiteX217" fmla="*/ 4494892 w 14070516"/>
                <a:gd name="connsiteY217" fmla="*/ 2976837 h 9733350"/>
                <a:gd name="connsiteX218" fmla="*/ 4318113 w 14070516"/>
                <a:gd name="connsiteY218" fmla="*/ 2926151 h 9733350"/>
                <a:gd name="connsiteX219" fmla="*/ 4132035 w 14070516"/>
                <a:gd name="connsiteY219" fmla="*/ 2889751 h 9733350"/>
                <a:gd name="connsiteX220" fmla="*/ 4056856 w 14070516"/>
                <a:gd name="connsiteY220" fmla="*/ 2896442 h 9733350"/>
                <a:gd name="connsiteX221" fmla="*/ 3975213 w 14070516"/>
                <a:gd name="connsiteY221" fmla="*/ 2860269 h 9733350"/>
                <a:gd name="connsiteX222" fmla="*/ 3950948 w 14070516"/>
                <a:gd name="connsiteY222" fmla="*/ 2772843 h 9733350"/>
                <a:gd name="connsiteX223" fmla="*/ 4034292 w 14070516"/>
                <a:gd name="connsiteY223" fmla="*/ 2615681 h 9733350"/>
                <a:gd name="connsiteX224" fmla="*/ 4030435 w 14070516"/>
                <a:gd name="connsiteY224" fmla="*/ 2483351 h 9733350"/>
                <a:gd name="connsiteX225" fmla="*/ 3996871 w 14070516"/>
                <a:gd name="connsiteY225" fmla="*/ 2323467 h 9733350"/>
                <a:gd name="connsiteX226" fmla="*/ 3936433 w 14070516"/>
                <a:gd name="connsiteY226" fmla="*/ 2216651 h 9733350"/>
                <a:gd name="connsiteX227" fmla="*/ 3914321 w 14070516"/>
                <a:gd name="connsiteY227" fmla="*/ 2135008 h 9733350"/>
                <a:gd name="connsiteX228" fmla="*/ 3783466 w 14070516"/>
                <a:gd name="connsiteY228" fmla="*/ 1994628 h 9733350"/>
                <a:gd name="connsiteX229" fmla="*/ 3712823 w 14070516"/>
                <a:gd name="connsiteY229" fmla="*/ 1946549 h 9733350"/>
                <a:gd name="connsiteX230" fmla="*/ 3606913 w 14070516"/>
                <a:gd name="connsiteY230" fmla="*/ 1963445 h 9733350"/>
                <a:gd name="connsiteX231" fmla="*/ 3493407 w 14070516"/>
                <a:gd name="connsiteY231" fmla="*/ 1946323 h 9733350"/>
                <a:gd name="connsiteX232" fmla="*/ 3464378 w 14070516"/>
                <a:gd name="connsiteY232" fmla="*/ 1902780 h 9733350"/>
                <a:gd name="connsiteX233" fmla="*/ 3406321 w 14070516"/>
                <a:gd name="connsiteY233" fmla="*/ 1844723 h 9733350"/>
                <a:gd name="connsiteX234" fmla="*/ 3322524 w 14070516"/>
                <a:gd name="connsiteY234" fmla="*/ 1751741 h 9733350"/>
                <a:gd name="connsiteX235" fmla="*/ 3297577 w 14070516"/>
                <a:gd name="connsiteY235" fmla="*/ 1636080 h 9733350"/>
                <a:gd name="connsiteX236" fmla="*/ 3261178 w 14070516"/>
                <a:gd name="connsiteY236" fmla="*/ 1583466 h 9733350"/>
                <a:gd name="connsiteX237" fmla="*/ 3133158 w 14070516"/>
                <a:gd name="connsiteY237" fmla="*/ 1564642 h 9733350"/>
                <a:gd name="connsiteX238" fmla="*/ 3066255 w 14070516"/>
                <a:gd name="connsiteY238" fmla="*/ 1612949 h 9733350"/>
                <a:gd name="connsiteX239" fmla="*/ 3031557 w 14070516"/>
                <a:gd name="connsiteY239" fmla="*/ 1709558 h 9733350"/>
                <a:gd name="connsiteX240" fmla="*/ 3014435 w 14070516"/>
                <a:gd name="connsiteY240" fmla="*/ 1772151 h 9733350"/>
                <a:gd name="connsiteX241" fmla="*/ 2949235 w 14070516"/>
                <a:gd name="connsiteY241" fmla="*/ 1803335 h 9733350"/>
                <a:gd name="connsiteX242" fmla="*/ 2829379 w 14070516"/>
                <a:gd name="connsiteY242" fmla="*/ 1815581 h 9733350"/>
                <a:gd name="connsiteX243" fmla="*/ 2804998 w 14070516"/>
                <a:gd name="connsiteY243" fmla="*/ 1837580 h 9733350"/>
                <a:gd name="connsiteX244" fmla="*/ 2772682 w 14070516"/>
                <a:gd name="connsiteY244" fmla="*/ 1873751 h 9733350"/>
                <a:gd name="connsiteX245" fmla="*/ 2757942 w 14070516"/>
                <a:gd name="connsiteY245" fmla="*/ 1994174 h 9733350"/>
                <a:gd name="connsiteX246" fmla="*/ 2772001 w 14070516"/>
                <a:gd name="connsiteY246" fmla="*/ 2135236 h 9733350"/>
                <a:gd name="connsiteX247" fmla="*/ 2771547 w 14070516"/>
                <a:gd name="connsiteY247" fmla="*/ 2250895 h 9733350"/>
                <a:gd name="connsiteX248" fmla="*/ 2695121 w 14070516"/>
                <a:gd name="connsiteY248" fmla="*/ 2323694 h 9733350"/>
                <a:gd name="connsiteX249" fmla="*/ 2457904 w 14070516"/>
                <a:gd name="connsiteY249" fmla="*/ 2315643 h 9733350"/>
                <a:gd name="connsiteX250" fmla="*/ 2317749 w 14070516"/>
                <a:gd name="connsiteY250" fmla="*/ 2280151 h 9733350"/>
                <a:gd name="connsiteX251" fmla="*/ 2274207 w 14070516"/>
                <a:gd name="connsiteY251" fmla="*/ 2265637 h 9733350"/>
                <a:gd name="connsiteX252" fmla="*/ 2143578 w 14070516"/>
                <a:gd name="connsiteY252" fmla="*/ 2280151 h 9733350"/>
                <a:gd name="connsiteX253" fmla="*/ 2129064 w 14070516"/>
                <a:gd name="connsiteY253" fmla="*/ 2352723 h 9733350"/>
                <a:gd name="connsiteX254" fmla="*/ 2099808 w 14070516"/>
                <a:gd name="connsiteY254" fmla="*/ 2459086 h 9733350"/>
                <a:gd name="connsiteX255" fmla="*/ 2070553 w 14070516"/>
                <a:gd name="connsiteY255" fmla="*/ 2556376 h 9733350"/>
                <a:gd name="connsiteX256" fmla="*/ 2027464 w 14070516"/>
                <a:gd name="connsiteY256" fmla="*/ 2642782 h 9733350"/>
                <a:gd name="connsiteX257" fmla="*/ 2025309 w 14070516"/>
                <a:gd name="connsiteY257" fmla="*/ 2776018 h 9733350"/>
                <a:gd name="connsiteX258" fmla="*/ 2085295 w 14070516"/>
                <a:gd name="connsiteY258" fmla="*/ 2848136 h 9733350"/>
                <a:gd name="connsiteX259" fmla="*/ 2020093 w 14070516"/>
                <a:gd name="connsiteY259" fmla="*/ 2899276 h 9733350"/>
                <a:gd name="connsiteX260" fmla="*/ 1918493 w 14070516"/>
                <a:gd name="connsiteY260" fmla="*/ 2841899 h 9733350"/>
                <a:gd name="connsiteX261" fmla="*/ 1817348 w 14070516"/>
                <a:gd name="connsiteY261" fmla="*/ 2858568 h 9733350"/>
                <a:gd name="connsiteX262" fmla="*/ 1621064 w 14070516"/>
                <a:gd name="connsiteY262" fmla="*/ 2904266 h 9733350"/>
                <a:gd name="connsiteX263" fmla="*/ 1582510 w 14070516"/>
                <a:gd name="connsiteY263" fmla="*/ 2928758 h 9733350"/>
                <a:gd name="connsiteX264" fmla="*/ 1512773 w 14070516"/>
                <a:gd name="connsiteY264" fmla="*/ 2950643 h 9733350"/>
                <a:gd name="connsiteX265" fmla="*/ 1517309 w 14070516"/>
                <a:gd name="connsiteY265" fmla="*/ 3008473 h 9733350"/>
                <a:gd name="connsiteX266" fmla="*/ 1549173 w 14070516"/>
                <a:gd name="connsiteY266" fmla="*/ 3102476 h 9733350"/>
                <a:gd name="connsiteX267" fmla="*/ 1592716 w 14070516"/>
                <a:gd name="connsiteY267" fmla="*/ 3186726 h 9733350"/>
                <a:gd name="connsiteX268" fmla="*/ 1641135 w 14070516"/>
                <a:gd name="connsiteY268" fmla="*/ 3375300 h 9733350"/>
                <a:gd name="connsiteX269" fmla="*/ 1679235 w 14070516"/>
                <a:gd name="connsiteY269" fmla="*/ 3511031 h 9733350"/>
                <a:gd name="connsiteX270" fmla="*/ 1611766 w 14070516"/>
                <a:gd name="connsiteY270" fmla="*/ 3571696 h 9733350"/>
                <a:gd name="connsiteX271" fmla="*/ 1603941 w 14070516"/>
                <a:gd name="connsiteY271" fmla="*/ 3624537 h 9733350"/>
                <a:gd name="connsiteX272" fmla="*/ 1562554 w 14070516"/>
                <a:gd name="connsiteY272" fmla="*/ 3672956 h 9733350"/>
                <a:gd name="connsiteX273" fmla="*/ 1524454 w 14070516"/>
                <a:gd name="connsiteY273" fmla="*/ 3749156 h 9733350"/>
                <a:gd name="connsiteX274" fmla="*/ 1548492 w 14070516"/>
                <a:gd name="connsiteY274" fmla="*/ 3847694 h 9733350"/>
                <a:gd name="connsiteX275" fmla="*/ 1504949 w 14070516"/>
                <a:gd name="connsiteY275" fmla="*/ 3862208 h 9733350"/>
                <a:gd name="connsiteX276" fmla="*/ 1446892 w 14070516"/>
                <a:gd name="connsiteY276" fmla="*/ 3876723 h 9733350"/>
                <a:gd name="connsiteX277" fmla="*/ 1427615 w 14070516"/>
                <a:gd name="connsiteY277" fmla="*/ 3908360 h 9733350"/>
                <a:gd name="connsiteX278" fmla="*/ 1374548 w 14070516"/>
                <a:gd name="connsiteY278" fmla="*/ 3935233 h 9733350"/>
                <a:gd name="connsiteX279" fmla="*/ 1333386 w 14070516"/>
                <a:gd name="connsiteY279" fmla="*/ 3976168 h 9733350"/>
                <a:gd name="connsiteX280" fmla="*/ 1200149 w 14070516"/>
                <a:gd name="connsiteY280" fmla="*/ 4036380 h 9733350"/>
                <a:gd name="connsiteX281" fmla="*/ 1132114 w 14070516"/>
                <a:gd name="connsiteY281" fmla="*/ 4084458 h 9733350"/>
                <a:gd name="connsiteX282" fmla="*/ 1102858 w 14070516"/>
                <a:gd name="connsiteY282" fmla="*/ 4115642 h 9733350"/>
                <a:gd name="connsiteX283" fmla="*/ 1052398 w 14070516"/>
                <a:gd name="connsiteY283" fmla="*/ 4149660 h 9733350"/>
                <a:gd name="connsiteX284" fmla="*/ 996269 w 14070516"/>
                <a:gd name="connsiteY284" fmla="*/ 4178914 h 9733350"/>
                <a:gd name="connsiteX285" fmla="*/ 870857 w 14070516"/>
                <a:gd name="connsiteY285" fmla="*/ 4198645 h 9733350"/>
                <a:gd name="connsiteX286" fmla="*/ 759958 w 14070516"/>
                <a:gd name="connsiteY286" fmla="*/ 4199552 h 9733350"/>
                <a:gd name="connsiteX287" fmla="*/ 716642 w 14070516"/>
                <a:gd name="connsiteY287" fmla="*/ 4302854 h 9733350"/>
                <a:gd name="connsiteX288" fmla="*/ 648607 w 14070516"/>
                <a:gd name="connsiteY288" fmla="*/ 4384723 h 9733350"/>
                <a:gd name="connsiteX289" fmla="*/ 561521 w 14070516"/>
                <a:gd name="connsiteY289" fmla="*/ 4428266 h 9733350"/>
                <a:gd name="connsiteX290" fmla="*/ 474435 w 14070516"/>
                <a:gd name="connsiteY290" fmla="*/ 4413751 h 9733350"/>
                <a:gd name="connsiteX291" fmla="*/ 459921 w 14070516"/>
                <a:gd name="connsiteY291" fmla="*/ 4370208 h 9733350"/>
                <a:gd name="connsiteX292" fmla="*/ 416378 w 14070516"/>
                <a:gd name="connsiteY292" fmla="*/ 4341180 h 9733350"/>
                <a:gd name="connsiteX293" fmla="*/ 358321 w 14070516"/>
                <a:gd name="connsiteY293" fmla="*/ 4355694 h 9733350"/>
                <a:gd name="connsiteX294" fmla="*/ 300264 w 14070516"/>
                <a:gd name="connsiteY294" fmla="*/ 4399237 h 9733350"/>
                <a:gd name="connsiteX295" fmla="*/ 169635 w 14070516"/>
                <a:gd name="connsiteY295" fmla="*/ 4471808 h 9733350"/>
                <a:gd name="connsiteX296" fmla="*/ 103980 w 14070516"/>
                <a:gd name="connsiteY296" fmla="*/ 4546761 h 9733350"/>
                <a:gd name="connsiteX297" fmla="*/ 72571 w 14070516"/>
                <a:gd name="connsiteY297" fmla="*/ 4638610 h 9733350"/>
                <a:gd name="connsiteX298" fmla="*/ 453 w 14070516"/>
                <a:gd name="connsiteY298" fmla="*/ 4711181 h 9733350"/>
                <a:gd name="connsiteX299" fmla="*/ 52840 w 14070516"/>
                <a:gd name="connsiteY299" fmla="*/ 4780237 h 9733350"/>
                <a:gd name="connsiteX300" fmla="*/ 53521 w 14070516"/>
                <a:gd name="connsiteY300" fmla="*/ 4849180 h 9733350"/>
                <a:gd name="connsiteX301" fmla="*/ 111578 w 14070516"/>
                <a:gd name="connsiteY301" fmla="*/ 4863694 h 9733350"/>
                <a:gd name="connsiteX302" fmla="*/ 155121 w 14070516"/>
                <a:gd name="connsiteY302" fmla="*/ 4878208 h 9733350"/>
                <a:gd name="connsiteX303" fmla="*/ 256721 w 14070516"/>
                <a:gd name="connsiteY303" fmla="*/ 4979808 h 9733350"/>
                <a:gd name="connsiteX304" fmla="*/ 319086 w 14070516"/>
                <a:gd name="connsiteY304" fmla="*/ 5093542 h 9733350"/>
                <a:gd name="connsiteX305" fmla="*/ 304572 w 14070516"/>
                <a:gd name="connsiteY305" fmla="*/ 5289598 h 9733350"/>
                <a:gd name="connsiteX306" fmla="*/ 242207 w 14070516"/>
                <a:gd name="connsiteY306" fmla="*/ 5386208 h 9733350"/>
                <a:gd name="connsiteX307" fmla="*/ 300264 w 14070516"/>
                <a:gd name="connsiteY307" fmla="*/ 5415237 h 9733350"/>
                <a:gd name="connsiteX308" fmla="*/ 358321 w 14070516"/>
                <a:gd name="connsiteY308" fmla="*/ 5429751 h 9733350"/>
                <a:gd name="connsiteX309" fmla="*/ 401864 w 14070516"/>
                <a:gd name="connsiteY309" fmla="*/ 5458780 h 9733350"/>
                <a:gd name="connsiteX310" fmla="*/ 445407 w 14070516"/>
                <a:gd name="connsiteY310" fmla="*/ 5473294 h 9733350"/>
                <a:gd name="connsiteX311" fmla="*/ 567985 w 14070516"/>
                <a:gd name="connsiteY311" fmla="*/ 5517518 h 9733350"/>
                <a:gd name="connsiteX312" fmla="*/ 573201 w 14070516"/>
                <a:gd name="connsiteY312" fmla="*/ 5642703 h 9733350"/>
                <a:gd name="connsiteX313" fmla="*/ 587715 w 14070516"/>
                <a:gd name="connsiteY313" fmla="*/ 5734551 h 9733350"/>
                <a:gd name="connsiteX314" fmla="*/ 715282 w 14070516"/>
                <a:gd name="connsiteY314" fmla="*/ 5706656 h 9733350"/>
                <a:gd name="connsiteX315" fmla="*/ 754742 w 14070516"/>
                <a:gd name="connsiteY315" fmla="*/ 5759725 h 9733350"/>
                <a:gd name="connsiteX316" fmla="*/ 822778 w 14070516"/>
                <a:gd name="connsiteY316" fmla="*/ 5807123 h 9733350"/>
                <a:gd name="connsiteX317" fmla="*/ 982435 w 14070516"/>
                <a:gd name="connsiteY317" fmla="*/ 5821637 h 9733350"/>
                <a:gd name="connsiteX318" fmla="*/ 1061470 w 14070516"/>
                <a:gd name="connsiteY318" fmla="*/ 5851119 h 9733350"/>
                <a:gd name="connsiteX319" fmla="*/ 1064304 w 14070516"/>
                <a:gd name="connsiteY319" fmla="*/ 5920856 h 9733350"/>
                <a:gd name="connsiteX320" fmla="*/ 1069295 w 14070516"/>
                <a:gd name="connsiteY320" fmla="*/ 6020074 h 9733350"/>
                <a:gd name="connsiteX321" fmla="*/ 1156607 w 14070516"/>
                <a:gd name="connsiteY321" fmla="*/ 6082894 h 9733350"/>
                <a:gd name="connsiteX322" fmla="*/ 1214890 w 14070516"/>
                <a:gd name="connsiteY322" fmla="*/ 6111356 h 9733350"/>
                <a:gd name="connsiteX323" fmla="*/ 1229178 w 14070516"/>
                <a:gd name="connsiteY323" fmla="*/ 6184494 h 9733350"/>
                <a:gd name="connsiteX324" fmla="*/ 1185635 w 14070516"/>
                <a:gd name="connsiteY324" fmla="*/ 6213523 h 9733350"/>
                <a:gd name="connsiteX325" fmla="*/ 1207520 w 14070516"/>
                <a:gd name="connsiteY325" fmla="*/ 6383612 h 9733350"/>
                <a:gd name="connsiteX326" fmla="*/ 1265123 w 14070516"/>
                <a:gd name="connsiteY326" fmla="*/ 6472398 h 9733350"/>
                <a:gd name="connsiteX327" fmla="*/ 1313203 w 14070516"/>
                <a:gd name="connsiteY327" fmla="*/ 6564247 h 9733350"/>
                <a:gd name="connsiteX328" fmla="*/ 1265350 w 14070516"/>
                <a:gd name="connsiteY328" fmla="*/ 6646343 h 9733350"/>
                <a:gd name="connsiteX329" fmla="*/ 1163977 w 14070516"/>
                <a:gd name="connsiteY329" fmla="*/ 6605862 h 9733350"/>
                <a:gd name="connsiteX330" fmla="*/ 1142092 w 14070516"/>
                <a:gd name="connsiteY330" fmla="*/ 6677980 h 9733350"/>
                <a:gd name="connsiteX331" fmla="*/ 1176790 w 14070516"/>
                <a:gd name="connsiteY331" fmla="*/ 6763818 h 9733350"/>
                <a:gd name="connsiteX332" fmla="*/ 1173729 w 14070516"/>
                <a:gd name="connsiteY332" fmla="*/ 6866438 h 9733350"/>
                <a:gd name="connsiteX333" fmla="*/ 1188697 w 14070516"/>
                <a:gd name="connsiteY333" fmla="*/ 6950463 h 9733350"/>
                <a:gd name="connsiteX334" fmla="*/ 1248909 w 14070516"/>
                <a:gd name="connsiteY334" fmla="*/ 7016798 h 9733350"/>
                <a:gd name="connsiteX335" fmla="*/ 1405503 w 14070516"/>
                <a:gd name="connsiteY335" fmla="*/ 7099348 h 9733350"/>
                <a:gd name="connsiteX336" fmla="*/ 1487827 w 14070516"/>
                <a:gd name="connsiteY336" fmla="*/ 7152416 h 9733350"/>
                <a:gd name="connsiteX337" fmla="*/ 1569470 w 14070516"/>
                <a:gd name="connsiteY337" fmla="*/ 7207864 h 9733350"/>
                <a:gd name="connsiteX338" fmla="*/ 1650092 w 14070516"/>
                <a:gd name="connsiteY338" fmla="*/ 7258551 h 9733350"/>
                <a:gd name="connsiteX339" fmla="*/ 1693635 w 14070516"/>
                <a:gd name="connsiteY339" fmla="*/ 7273066 h 9733350"/>
                <a:gd name="connsiteX340" fmla="*/ 1780721 w 14070516"/>
                <a:gd name="connsiteY340" fmla="*/ 7316608 h 9733350"/>
                <a:gd name="connsiteX341" fmla="*/ 1853292 w 14070516"/>
                <a:gd name="connsiteY341" fmla="*/ 7244037 h 9733350"/>
                <a:gd name="connsiteX342" fmla="*/ 1968726 w 14070516"/>
                <a:gd name="connsiteY342" fmla="*/ 7246645 h 9733350"/>
                <a:gd name="connsiteX343" fmla="*/ 1995827 w 14070516"/>
                <a:gd name="connsiteY343" fmla="*/ 7314681 h 9733350"/>
                <a:gd name="connsiteX344" fmla="*/ 2082914 w 14070516"/>
                <a:gd name="connsiteY344" fmla="*/ 7343710 h 9733350"/>
                <a:gd name="connsiteX345" fmla="*/ 2172607 w 14070516"/>
                <a:gd name="connsiteY345" fmla="*/ 7384644 h 9733350"/>
                <a:gd name="connsiteX346" fmla="*/ 2224540 w 14070516"/>
                <a:gd name="connsiteY346" fmla="*/ 7418662 h 9733350"/>
                <a:gd name="connsiteX347" fmla="*/ 2249714 w 14070516"/>
                <a:gd name="connsiteY347" fmla="*/ 7435785 h 9733350"/>
                <a:gd name="connsiteX348" fmla="*/ 2262301 w 14070516"/>
                <a:gd name="connsiteY348" fmla="*/ 7467421 h 9733350"/>
                <a:gd name="connsiteX349" fmla="*/ 2298359 w 14070516"/>
                <a:gd name="connsiteY349" fmla="*/ 7497243 h 9733350"/>
                <a:gd name="connsiteX350" fmla="*/ 2324893 w 14070516"/>
                <a:gd name="connsiteY350" fmla="*/ 7512892 h 9733350"/>
                <a:gd name="connsiteX351" fmla="*/ 2450986 w 14070516"/>
                <a:gd name="connsiteY351" fmla="*/ 7491687 h 9733350"/>
                <a:gd name="connsiteX352" fmla="*/ 2482623 w 14070516"/>
                <a:gd name="connsiteY352" fmla="*/ 7614037 h 9733350"/>
                <a:gd name="connsiteX353" fmla="*/ 2535464 w 14070516"/>
                <a:gd name="connsiteY353" fmla="*/ 7650437 h 9733350"/>
                <a:gd name="connsiteX354" fmla="*/ 2622549 w 14070516"/>
                <a:gd name="connsiteY354" fmla="*/ 7679466 h 9733350"/>
                <a:gd name="connsiteX355" fmla="*/ 2682760 w 14070516"/>
                <a:gd name="connsiteY355" fmla="*/ 7737069 h 9733350"/>
                <a:gd name="connsiteX356" fmla="*/ 2791278 w 14070516"/>
                <a:gd name="connsiteY356" fmla="*/ 7739905 h 9733350"/>
                <a:gd name="connsiteX357" fmla="*/ 2847408 w 14070516"/>
                <a:gd name="connsiteY357" fmla="*/ 7809868 h 9733350"/>
                <a:gd name="connsiteX358" fmla="*/ 2927349 w 14070516"/>
                <a:gd name="connsiteY358" fmla="*/ 7802950 h 9733350"/>
                <a:gd name="connsiteX359" fmla="*/ 3007065 w 14070516"/>
                <a:gd name="connsiteY359" fmla="*/ 7834133 h 9733350"/>
                <a:gd name="connsiteX360" fmla="*/ 3145064 w 14070516"/>
                <a:gd name="connsiteY360" fmla="*/ 7839123 h 9733350"/>
                <a:gd name="connsiteX361" fmla="*/ 3254035 w 14070516"/>
                <a:gd name="connsiteY361" fmla="*/ 7877223 h 9733350"/>
                <a:gd name="connsiteX362" fmla="*/ 3367314 w 14070516"/>
                <a:gd name="connsiteY362" fmla="*/ 7838669 h 9733350"/>
                <a:gd name="connsiteX363" fmla="*/ 3456780 w 14070516"/>
                <a:gd name="connsiteY363" fmla="*/ 7815311 h 9733350"/>
                <a:gd name="connsiteX364" fmla="*/ 3480820 w 14070516"/>
                <a:gd name="connsiteY364" fmla="*/ 7873367 h 9733350"/>
                <a:gd name="connsiteX365" fmla="*/ 3490571 w 14070516"/>
                <a:gd name="connsiteY365" fmla="*/ 7919292 h 9733350"/>
                <a:gd name="connsiteX366" fmla="*/ 3512229 w 14070516"/>
                <a:gd name="connsiteY366" fmla="*/ 7977348 h 9733350"/>
                <a:gd name="connsiteX367" fmla="*/ 3546247 w 14070516"/>
                <a:gd name="connsiteY367" fmla="*/ 8018283 h 9733350"/>
                <a:gd name="connsiteX368" fmla="*/ 3609521 w 14070516"/>
                <a:gd name="connsiteY368" fmla="*/ 8013294 h 9733350"/>
                <a:gd name="connsiteX369" fmla="*/ 3624035 w 14070516"/>
                <a:gd name="connsiteY369" fmla="*/ 7897180 h 9733350"/>
                <a:gd name="connsiteX370" fmla="*/ 3703977 w 14070516"/>
                <a:gd name="connsiteY370" fmla="*/ 7829825 h 9733350"/>
                <a:gd name="connsiteX371" fmla="*/ 3747973 w 14070516"/>
                <a:gd name="connsiteY371" fmla="*/ 7782426 h 9733350"/>
                <a:gd name="connsiteX372" fmla="*/ 3882004 w 14070516"/>
                <a:gd name="connsiteY372" fmla="*/ 7837422 h 9733350"/>
                <a:gd name="connsiteX373" fmla="*/ 4030435 w 14070516"/>
                <a:gd name="connsiteY373" fmla="*/ 7868151 h 9733350"/>
                <a:gd name="connsiteX374" fmla="*/ 4110377 w 14070516"/>
                <a:gd name="connsiteY374" fmla="*/ 7830051 h 9733350"/>
                <a:gd name="connsiteX375" fmla="*/ 4146323 w 14070516"/>
                <a:gd name="connsiteY375" fmla="*/ 7916683 h 9733350"/>
                <a:gd name="connsiteX376" fmla="*/ 4196555 w 14070516"/>
                <a:gd name="connsiteY376" fmla="*/ 7957845 h 9733350"/>
                <a:gd name="connsiteX377" fmla="*/ 4261757 w 14070516"/>
                <a:gd name="connsiteY377" fmla="*/ 8023500 h 9733350"/>
                <a:gd name="connsiteX378" fmla="*/ 4252685 w 14070516"/>
                <a:gd name="connsiteY378" fmla="*/ 8088474 h 9733350"/>
                <a:gd name="connsiteX379" fmla="*/ 4277178 w 14070516"/>
                <a:gd name="connsiteY379" fmla="*/ 8143923 h 9733350"/>
                <a:gd name="connsiteX380" fmla="*/ 4436835 w 14070516"/>
                <a:gd name="connsiteY380" fmla="*/ 8114894 h 9733350"/>
                <a:gd name="connsiteX381" fmla="*/ 4565310 w 14070516"/>
                <a:gd name="connsiteY381" fmla="*/ 8074186 h 9733350"/>
                <a:gd name="connsiteX382" fmla="*/ 4639128 w 14070516"/>
                <a:gd name="connsiteY382" fmla="*/ 8078268 h 9733350"/>
                <a:gd name="connsiteX383" fmla="*/ 4712607 w 14070516"/>
                <a:gd name="connsiteY383" fmla="*/ 8042323 h 9733350"/>
                <a:gd name="connsiteX384" fmla="*/ 4741635 w 14070516"/>
                <a:gd name="connsiteY384" fmla="*/ 7998780 h 9733350"/>
                <a:gd name="connsiteX385" fmla="*/ 4756149 w 14070516"/>
                <a:gd name="connsiteY385" fmla="*/ 7955237 h 9733350"/>
                <a:gd name="connsiteX386" fmla="*/ 4843235 w 14070516"/>
                <a:gd name="connsiteY386" fmla="*/ 7926208 h 9733350"/>
                <a:gd name="connsiteX387" fmla="*/ 4877480 w 14070516"/>
                <a:gd name="connsiteY387" fmla="*/ 7899788 h 9733350"/>
                <a:gd name="connsiteX388" fmla="*/ 4933609 w 14070516"/>
                <a:gd name="connsiteY388" fmla="*/ 7870760 h 9733350"/>
                <a:gd name="connsiteX389" fmla="*/ 4986224 w 14070516"/>
                <a:gd name="connsiteY389" fmla="*/ 7834360 h 9733350"/>
                <a:gd name="connsiteX390" fmla="*/ 5104492 w 14070516"/>
                <a:gd name="connsiteY390" fmla="*/ 7762242 h 9733350"/>
                <a:gd name="connsiteX391" fmla="*/ 5249635 w 14070516"/>
                <a:gd name="connsiteY391" fmla="*/ 7810094 h 9733350"/>
                <a:gd name="connsiteX392" fmla="*/ 5336721 w 14070516"/>
                <a:gd name="connsiteY392" fmla="*/ 7868151 h 9733350"/>
                <a:gd name="connsiteX393" fmla="*/ 5423807 w 14070516"/>
                <a:gd name="connsiteY393" fmla="*/ 7853637 h 9733350"/>
                <a:gd name="connsiteX394" fmla="*/ 5467349 w 14070516"/>
                <a:gd name="connsiteY394" fmla="*/ 7824608 h 9733350"/>
                <a:gd name="connsiteX395" fmla="*/ 5553754 w 14070516"/>
                <a:gd name="connsiteY395" fmla="*/ 7707700 h 9733350"/>
                <a:gd name="connsiteX396" fmla="*/ 5602741 w 14070516"/>
                <a:gd name="connsiteY396" fmla="*/ 7784127 h 9733350"/>
                <a:gd name="connsiteX397" fmla="*/ 5641521 w 14070516"/>
                <a:gd name="connsiteY397" fmla="*/ 7839123 h 9733350"/>
                <a:gd name="connsiteX398" fmla="*/ 5656035 w 14070516"/>
                <a:gd name="connsiteY398" fmla="*/ 7882666 h 9733350"/>
                <a:gd name="connsiteX399" fmla="*/ 5745276 w 14070516"/>
                <a:gd name="connsiteY399" fmla="*/ 7945712 h 9733350"/>
                <a:gd name="connsiteX400" fmla="*/ 5770222 w 14070516"/>
                <a:gd name="connsiteY400" fmla="*/ 7985400 h 9733350"/>
                <a:gd name="connsiteX401" fmla="*/ 5766480 w 14070516"/>
                <a:gd name="connsiteY401" fmla="*/ 8064435 h 9733350"/>
                <a:gd name="connsiteX402" fmla="*/ 5771016 w 14070516"/>
                <a:gd name="connsiteY402" fmla="*/ 8127026 h 9733350"/>
                <a:gd name="connsiteX403" fmla="*/ 5778386 w 14070516"/>
                <a:gd name="connsiteY403" fmla="*/ 8206742 h 9733350"/>
                <a:gd name="connsiteX404" fmla="*/ 5776458 w 14070516"/>
                <a:gd name="connsiteY404" fmla="*/ 8296210 h 9733350"/>
                <a:gd name="connsiteX405" fmla="*/ 5730989 w 14070516"/>
                <a:gd name="connsiteY405" fmla="*/ 8373317 h 9733350"/>
                <a:gd name="connsiteX406" fmla="*/ 5641521 w 14070516"/>
                <a:gd name="connsiteY406" fmla="*/ 8419694 h 9733350"/>
                <a:gd name="connsiteX407" fmla="*/ 5612492 w 14070516"/>
                <a:gd name="connsiteY407" fmla="*/ 8463237 h 9733350"/>
                <a:gd name="connsiteX408" fmla="*/ 5597978 w 14070516"/>
                <a:gd name="connsiteY408" fmla="*/ 8506780 h 9733350"/>
                <a:gd name="connsiteX409" fmla="*/ 5510892 w 14070516"/>
                <a:gd name="connsiteY409" fmla="*/ 8593866 h 9733350"/>
                <a:gd name="connsiteX410" fmla="*/ 5496378 w 14070516"/>
                <a:gd name="connsiteY410" fmla="*/ 8637408 h 9733350"/>
                <a:gd name="connsiteX411" fmla="*/ 5558744 w 14070516"/>
                <a:gd name="connsiteY411" fmla="*/ 8763501 h 9733350"/>
                <a:gd name="connsiteX412" fmla="*/ 5516109 w 14070516"/>
                <a:gd name="connsiteY412" fmla="*/ 8857277 h 9733350"/>
                <a:gd name="connsiteX413" fmla="*/ 5658303 w 14070516"/>
                <a:gd name="connsiteY413" fmla="*/ 8835506 h 9733350"/>
                <a:gd name="connsiteX414" fmla="*/ 5750491 w 14070516"/>
                <a:gd name="connsiteY414" fmla="*/ 8809426 h 9733350"/>
                <a:gd name="connsiteX415" fmla="*/ 5815692 w 14070516"/>
                <a:gd name="connsiteY415" fmla="*/ 8795591 h 9733350"/>
                <a:gd name="connsiteX416" fmla="*/ 5787798 w 14070516"/>
                <a:gd name="connsiteY416" fmla="*/ 8867482 h 9733350"/>
                <a:gd name="connsiteX417" fmla="*/ 5786890 w 14070516"/>
                <a:gd name="connsiteY417" fmla="*/ 8898666 h 9733350"/>
                <a:gd name="connsiteX418" fmla="*/ 5786664 w 14070516"/>
                <a:gd name="connsiteY418" fmla="*/ 8942208 h 9733350"/>
                <a:gd name="connsiteX419" fmla="*/ 5815692 w 14070516"/>
                <a:gd name="connsiteY419" fmla="*/ 9029294 h 9733350"/>
                <a:gd name="connsiteX420" fmla="*/ 5868760 w 14070516"/>
                <a:gd name="connsiteY420" fmla="*/ 9075899 h 9733350"/>
                <a:gd name="connsiteX421" fmla="*/ 5921828 w 14070516"/>
                <a:gd name="connsiteY421" fmla="*/ 9109463 h 9733350"/>
                <a:gd name="connsiteX422" fmla="*/ 5946321 w 14070516"/>
                <a:gd name="connsiteY422" fmla="*/ 9159923 h 9733350"/>
                <a:gd name="connsiteX423" fmla="*/ 5902778 w 14070516"/>
                <a:gd name="connsiteY423" fmla="*/ 9261523 h 9733350"/>
                <a:gd name="connsiteX424" fmla="*/ 6062435 w 14070516"/>
                <a:gd name="connsiteY424" fmla="*/ 9348608 h 9733350"/>
                <a:gd name="connsiteX425" fmla="*/ 6076949 w 14070516"/>
                <a:gd name="connsiteY425" fmla="*/ 9392151 h 9733350"/>
                <a:gd name="connsiteX426" fmla="*/ 6105978 w 14070516"/>
                <a:gd name="connsiteY426" fmla="*/ 9435694 h 9733350"/>
                <a:gd name="connsiteX427" fmla="*/ 6172653 w 14070516"/>
                <a:gd name="connsiteY427" fmla="*/ 9466537 h 9733350"/>
                <a:gd name="connsiteX428" fmla="*/ 6308384 w 14070516"/>
                <a:gd name="connsiteY428" fmla="*/ 9402243 h 9733350"/>
                <a:gd name="connsiteX429" fmla="*/ 6338207 w 14070516"/>
                <a:gd name="connsiteY429" fmla="*/ 9435694 h 9733350"/>
                <a:gd name="connsiteX430" fmla="*/ 6352721 w 14070516"/>
                <a:gd name="connsiteY430" fmla="*/ 9479237 h 9733350"/>
                <a:gd name="connsiteX431" fmla="*/ 6386739 w 14070516"/>
                <a:gd name="connsiteY431" fmla="*/ 9522326 h 9733350"/>
                <a:gd name="connsiteX432" fmla="*/ 6444569 w 14070516"/>
                <a:gd name="connsiteY432" fmla="*/ 9551355 h 9733350"/>
                <a:gd name="connsiteX433" fmla="*/ 6469061 w 14070516"/>
                <a:gd name="connsiteY433" fmla="*/ 9505885 h 9733350"/>
                <a:gd name="connsiteX434" fmla="*/ 6468835 w 14070516"/>
                <a:gd name="connsiteY434" fmla="*/ 9377637 h 9733350"/>
                <a:gd name="connsiteX435" fmla="*/ 6439807 w 14070516"/>
                <a:gd name="connsiteY435" fmla="*/ 9276037 h 9733350"/>
                <a:gd name="connsiteX436" fmla="*/ 6483349 w 14070516"/>
                <a:gd name="connsiteY436" fmla="*/ 9232494 h 9733350"/>
                <a:gd name="connsiteX437" fmla="*/ 6526892 w 14070516"/>
                <a:gd name="connsiteY437" fmla="*/ 9217980 h 9733350"/>
                <a:gd name="connsiteX438" fmla="*/ 6596516 w 14070516"/>
                <a:gd name="connsiteY438" fmla="*/ 9221268 h 9733350"/>
                <a:gd name="connsiteX439" fmla="*/ 6675097 w 14070516"/>
                <a:gd name="connsiteY439" fmla="*/ 9164118 h 9733350"/>
                <a:gd name="connsiteX440" fmla="*/ 6776243 w 14070516"/>
                <a:gd name="connsiteY440" fmla="*/ 9220135 h 9733350"/>
                <a:gd name="connsiteX441" fmla="*/ 6802664 w 14070516"/>
                <a:gd name="connsiteY441" fmla="*/ 9159923 h 9733350"/>
                <a:gd name="connsiteX442" fmla="*/ 6867638 w 14070516"/>
                <a:gd name="connsiteY442" fmla="*/ 9177045 h 9733350"/>
                <a:gd name="connsiteX443" fmla="*/ 6909027 w 14070516"/>
                <a:gd name="connsiteY443" fmla="*/ 9201311 h 9733350"/>
                <a:gd name="connsiteX444" fmla="*/ 6991349 w 14070516"/>
                <a:gd name="connsiteY444" fmla="*/ 9203466 h 9733350"/>
                <a:gd name="connsiteX445" fmla="*/ 7063921 w 14070516"/>
                <a:gd name="connsiteY445" fmla="*/ 9116380 h 9733350"/>
                <a:gd name="connsiteX446" fmla="*/ 7141028 w 14070516"/>
                <a:gd name="connsiteY446" fmla="*/ 9135204 h 9733350"/>
                <a:gd name="connsiteX447" fmla="*/ 7209064 w 14070516"/>
                <a:gd name="connsiteY447" fmla="*/ 9072837 h 9733350"/>
                <a:gd name="connsiteX448" fmla="*/ 7235939 w 14070516"/>
                <a:gd name="connsiteY448" fmla="*/ 9044036 h 9733350"/>
                <a:gd name="connsiteX449" fmla="*/ 7275172 w 14070516"/>
                <a:gd name="connsiteY449" fmla="*/ 9018862 h 9733350"/>
                <a:gd name="connsiteX450" fmla="*/ 7310436 w 14070516"/>
                <a:gd name="connsiteY450" fmla="*/ 9059004 h 9733350"/>
                <a:gd name="connsiteX451" fmla="*/ 7346609 w 14070516"/>
                <a:gd name="connsiteY451" fmla="*/ 9104927 h 9733350"/>
                <a:gd name="connsiteX452" fmla="*/ 7382328 w 14070516"/>
                <a:gd name="connsiteY452" fmla="*/ 9154593 h 9733350"/>
                <a:gd name="connsiteX453" fmla="*/ 7499349 w 14070516"/>
                <a:gd name="connsiteY453" fmla="*/ 9159923 h 9733350"/>
                <a:gd name="connsiteX454" fmla="*/ 7586435 w 14070516"/>
                <a:gd name="connsiteY454" fmla="*/ 9174437 h 9733350"/>
                <a:gd name="connsiteX455" fmla="*/ 7600949 w 14070516"/>
                <a:gd name="connsiteY455" fmla="*/ 9348608 h 9733350"/>
                <a:gd name="connsiteX456" fmla="*/ 7673521 w 14070516"/>
                <a:gd name="connsiteY456" fmla="*/ 9363123 h 9733350"/>
                <a:gd name="connsiteX457" fmla="*/ 7760607 w 14070516"/>
                <a:gd name="connsiteY457" fmla="*/ 9392151 h 9733350"/>
                <a:gd name="connsiteX458" fmla="*/ 7847692 w 14070516"/>
                <a:gd name="connsiteY458" fmla="*/ 9421180 h 9733350"/>
                <a:gd name="connsiteX459" fmla="*/ 7891235 w 14070516"/>
                <a:gd name="connsiteY459" fmla="*/ 9435694 h 9733350"/>
                <a:gd name="connsiteX460" fmla="*/ 7934778 w 14070516"/>
                <a:gd name="connsiteY460" fmla="*/ 9392151 h 9733350"/>
                <a:gd name="connsiteX461" fmla="*/ 7978321 w 14070516"/>
                <a:gd name="connsiteY461" fmla="*/ 9377637 h 9733350"/>
                <a:gd name="connsiteX462" fmla="*/ 8001453 w 14070516"/>
                <a:gd name="connsiteY462" fmla="*/ 9342712 h 9733350"/>
                <a:gd name="connsiteX463" fmla="*/ 8044315 w 14070516"/>
                <a:gd name="connsiteY463" fmla="*/ 9330806 h 9733350"/>
                <a:gd name="connsiteX464" fmla="*/ 8103847 w 14070516"/>
                <a:gd name="connsiteY464" fmla="*/ 9392719 h 9733350"/>
                <a:gd name="connsiteX465" fmla="*/ 8207942 w 14070516"/>
                <a:gd name="connsiteY465" fmla="*/ 9432632 h 9733350"/>
                <a:gd name="connsiteX466" fmla="*/ 8253866 w 14070516"/>
                <a:gd name="connsiteY466" fmla="*/ 9387956 h 9733350"/>
                <a:gd name="connsiteX467" fmla="*/ 8294347 w 14070516"/>
                <a:gd name="connsiteY467" fmla="*/ 9397141 h 9733350"/>
                <a:gd name="connsiteX468" fmla="*/ 8337890 w 14070516"/>
                <a:gd name="connsiteY468" fmla="*/ 9433540 h 9733350"/>
                <a:gd name="connsiteX469" fmla="*/ 8356259 w 14070516"/>
                <a:gd name="connsiteY469" fmla="*/ 9480825 h 9733350"/>
                <a:gd name="connsiteX470" fmla="*/ 8333808 w 14070516"/>
                <a:gd name="connsiteY470" fmla="*/ 9514956 h 9733350"/>
                <a:gd name="connsiteX471" fmla="*/ 8315778 w 14070516"/>
                <a:gd name="connsiteY471" fmla="*/ 9599887 h 9733350"/>
                <a:gd name="connsiteX472" fmla="*/ 8348095 w 14070516"/>
                <a:gd name="connsiteY472" fmla="*/ 9680736 h 9733350"/>
                <a:gd name="connsiteX473" fmla="*/ 8389257 w 14070516"/>
                <a:gd name="connsiteY473" fmla="*/ 9733350 h 9733350"/>
                <a:gd name="connsiteX474" fmla="*/ 8428264 w 14070516"/>
                <a:gd name="connsiteY474" fmla="*/ 9725980 h 9733350"/>
                <a:gd name="connsiteX475" fmla="*/ 8425202 w 14070516"/>
                <a:gd name="connsiteY475" fmla="*/ 9677901 h 9733350"/>
                <a:gd name="connsiteX476" fmla="*/ 8399235 w 14070516"/>
                <a:gd name="connsiteY476" fmla="*/ 9638894 h 9733350"/>
                <a:gd name="connsiteX477" fmla="*/ 8389937 w 14070516"/>
                <a:gd name="connsiteY477" fmla="*/ 9566776 h 9733350"/>
                <a:gd name="connsiteX478" fmla="*/ 8409214 w 14070516"/>
                <a:gd name="connsiteY478" fmla="*/ 9523007 h 9733350"/>
                <a:gd name="connsiteX479" fmla="*/ 8434841 w 14070516"/>
                <a:gd name="connsiteY479" fmla="*/ 9471300 h 9733350"/>
                <a:gd name="connsiteX480" fmla="*/ 8468178 w 14070516"/>
                <a:gd name="connsiteY480" fmla="*/ 9478443 h 9733350"/>
                <a:gd name="connsiteX481" fmla="*/ 8534853 w 14070516"/>
                <a:gd name="connsiteY481" fmla="*/ 9468918 h 9733350"/>
                <a:gd name="connsiteX482" fmla="*/ 8592684 w 14070516"/>
                <a:gd name="connsiteY482" fmla="*/ 9448508 h 9733350"/>
                <a:gd name="connsiteX483" fmla="*/ 8675007 w 14070516"/>
                <a:gd name="connsiteY483" fmla="*/ 9423788 h 9733350"/>
                <a:gd name="connsiteX484" fmla="*/ 8734991 w 14070516"/>
                <a:gd name="connsiteY484" fmla="*/ 9411200 h 9733350"/>
                <a:gd name="connsiteX485" fmla="*/ 8730116 w 14070516"/>
                <a:gd name="connsiteY485" fmla="*/ 9371287 h 9733350"/>
                <a:gd name="connsiteX486" fmla="*/ 8753928 w 14070516"/>
                <a:gd name="connsiteY486" fmla="*/ 9352237 h 9733350"/>
                <a:gd name="connsiteX487" fmla="*/ 8782503 w 14070516"/>
                <a:gd name="connsiteY487" fmla="*/ 9354618 h 9733350"/>
                <a:gd name="connsiteX488" fmla="*/ 8849178 w 14070516"/>
                <a:gd name="connsiteY488" fmla="*/ 9377637 h 9733350"/>
                <a:gd name="connsiteX489" fmla="*/ 8894876 w 14070516"/>
                <a:gd name="connsiteY489" fmla="*/ 9307900 h 9733350"/>
                <a:gd name="connsiteX490" fmla="*/ 8942047 w 14070516"/>
                <a:gd name="connsiteY490" fmla="*/ 9309375 h 9733350"/>
                <a:gd name="connsiteX491" fmla="*/ 8980147 w 14070516"/>
                <a:gd name="connsiteY491" fmla="*/ 9352237 h 9733350"/>
                <a:gd name="connsiteX492" fmla="*/ 9023009 w 14070516"/>
                <a:gd name="connsiteY492" fmla="*/ 9316518 h 9733350"/>
                <a:gd name="connsiteX493" fmla="*/ 9064511 w 14070516"/>
                <a:gd name="connsiteY493" fmla="*/ 9259595 h 9733350"/>
                <a:gd name="connsiteX494" fmla="*/ 9124723 w 14070516"/>
                <a:gd name="connsiteY494" fmla="*/ 9273429 h 9733350"/>
                <a:gd name="connsiteX495" fmla="*/ 9163503 w 14070516"/>
                <a:gd name="connsiteY495" fmla="*/ 9233175 h 9733350"/>
                <a:gd name="connsiteX496" fmla="*/ 9168266 w 14070516"/>
                <a:gd name="connsiteY496" fmla="*/ 9181581 h 9733350"/>
                <a:gd name="connsiteX497" fmla="*/ 9199222 w 14070516"/>
                <a:gd name="connsiteY497" fmla="*/ 9128400 h 9733350"/>
                <a:gd name="connsiteX498" fmla="*/ 9242084 w 14070516"/>
                <a:gd name="connsiteY498" fmla="*/ 9152212 h 9733350"/>
                <a:gd name="connsiteX499" fmla="*/ 9285174 w 14070516"/>
                <a:gd name="connsiteY499" fmla="*/ 9192013 h 9733350"/>
                <a:gd name="connsiteX500" fmla="*/ 9344478 w 14070516"/>
                <a:gd name="connsiteY500" fmla="*/ 9154593 h 9733350"/>
                <a:gd name="connsiteX501" fmla="*/ 9438367 w 14070516"/>
                <a:gd name="connsiteY501" fmla="*/ 9127266 h 9733350"/>
                <a:gd name="connsiteX502" fmla="*/ 9496878 w 14070516"/>
                <a:gd name="connsiteY502" fmla="*/ 9126018 h 9733350"/>
                <a:gd name="connsiteX503" fmla="*/ 9557316 w 14070516"/>
                <a:gd name="connsiteY503" fmla="*/ 9100844 h 9733350"/>
                <a:gd name="connsiteX504" fmla="*/ 9613446 w 14070516"/>
                <a:gd name="connsiteY504" fmla="*/ 9121369 h 9733350"/>
                <a:gd name="connsiteX505" fmla="*/ 9691007 w 14070516"/>
                <a:gd name="connsiteY505" fmla="*/ 9101866 h 9733350"/>
                <a:gd name="connsiteX506" fmla="*/ 9792153 w 14070516"/>
                <a:gd name="connsiteY506" fmla="*/ 9090300 h 9733350"/>
                <a:gd name="connsiteX507" fmla="*/ 9854973 w 14070516"/>
                <a:gd name="connsiteY507" fmla="*/ 9046189 h 9733350"/>
                <a:gd name="connsiteX508" fmla="*/ 9842159 w 14070516"/>
                <a:gd name="connsiteY508" fmla="*/ 9004575 h 9733350"/>
                <a:gd name="connsiteX509" fmla="*/ 9858034 w 14070516"/>
                <a:gd name="connsiteY509" fmla="*/ 8976906 h 9733350"/>
                <a:gd name="connsiteX510" fmla="*/ 9911216 w 14070516"/>
                <a:gd name="connsiteY510" fmla="*/ 8976000 h 9733350"/>
                <a:gd name="connsiteX511" fmla="*/ 9932534 w 14070516"/>
                <a:gd name="connsiteY511" fmla="*/ 8926673 h 9733350"/>
                <a:gd name="connsiteX512" fmla="*/ 9981519 w 14070516"/>
                <a:gd name="connsiteY512" fmla="*/ 8899345 h 9733350"/>
                <a:gd name="connsiteX513" fmla="*/ 10063162 w 14070516"/>
                <a:gd name="connsiteY513" fmla="*/ 8846279 h 9733350"/>
                <a:gd name="connsiteX514" fmla="*/ 10140723 w 14070516"/>
                <a:gd name="connsiteY514" fmla="*/ 8797973 h 9733350"/>
                <a:gd name="connsiteX515" fmla="*/ 10169524 w 14070516"/>
                <a:gd name="connsiteY515" fmla="*/ 8763955 h 9733350"/>
                <a:gd name="connsiteX516" fmla="*/ 10138795 w 14070516"/>
                <a:gd name="connsiteY516" fmla="*/ 8714969 h 9733350"/>
                <a:gd name="connsiteX517" fmla="*/ 10178256 w 14070516"/>
                <a:gd name="connsiteY517" fmla="*/ 8678797 h 9733350"/>
                <a:gd name="connsiteX518" fmla="*/ 10238467 w 14070516"/>
                <a:gd name="connsiteY518" fmla="*/ 8659520 h 9733350"/>
                <a:gd name="connsiteX519" fmla="*/ 10291535 w 14070516"/>
                <a:gd name="connsiteY519" fmla="*/ 8637862 h 9733350"/>
                <a:gd name="connsiteX520" fmla="*/ 10332470 w 14070516"/>
                <a:gd name="connsiteY520" fmla="*/ 8606225 h 9733350"/>
                <a:gd name="connsiteX521" fmla="*/ 10389847 w 14070516"/>
                <a:gd name="connsiteY521" fmla="*/ 8528325 h 9733350"/>
                <a:gd name="connsiteX522" fmla="*/ 10402207 w 14070516"/>
                <a:gd name="connsiteY522" fmla="*/ 8521294 h 9733350"/>
                <a:gd name="connsiteX523" fmla="*/ 10436905 w 14070516"/>
                <a:gd name="connsiteY523" fmla="*/ 8475597 h 9733350"/>
                <a:gd name="connsiteX524" fmla="*/ 10475232 w 14070516"/>
                <a:gd name="connsiteY524" fmla="*/ 8439198 h 9733350"/>
                <a:gd name="connsiteX525" fmla="*/ 10518321 w 14070516"/>
                <a:gd name="connsiteY525" fmla="*/ 8390666 h 9733350"/>
                <a:gd name="connsiteX526" fmla="*/ 10533516 w 14070516"/>
                <a:gd name="connsiteY526" fmla="*/ 8303580 h 9733350"/>
                <a:gd name="connsiteX527" fmla="*/ 10538052 w 14070516"/>
                <a:gd name="connsiteY527" fmla="*/ 8243142 h 9733350"/>
                <a:gd name="connsiteX528" fmla="*/ 10520816 w 14070516"/>
                <a:gd name="connsiteY528" fmla="*/ 8166375 h 9733350"/>
                <a:gd name="connsiteX529" fmla="*/ 10561864 w 14070516"/>
                <a:gd name="connsiteY529" fmla="*/ 8112966 h 9733350"/>
                <a:gd name="connsiteX530" fmla="*/ 10605407 w 14070516"/>
                <a:gd name="connsiteY530" fmla="*/ 8114894 h 9733350"/>
                <a:gd name="connsiteX531" fmla="*/ 10666072 w 14070516"/>
                <a:gd name="connsiteY531" fmla="*/ 8097999 h 9733350"/>
                <a:gd name="connsiteX532" fmla="*/ 10693627 w 14070516"/>
                <a:gd name="connsiteY532" fmla="*/ 8020892 h 9733350"/>
                <a:gd name="connsiteX533" fmla="*/ 10735128 w 14070516"/>
                <a:gd name="connsiteY533" fmla="*/ 7990162 h 9733350"/>
                <a:gd name="connsiteX534" fmla="*/ 10813823 w 14070516"/>
                <a:gd name="connsiteY534" fmla="*/ 7890263 h 9733350"/>
                <a:gd name="connsiteX535" fmla="*/ 10845233 w 14070516"/>
                <a:gd name="connsiteY535" fmla="*/ 7800569 h 9733350"/>
                <a:gd name="connsiteX536" fmla="*/ 10886394 w 14070516"/>
                <a:gd name="connsiteY536" fmla="*/ 7740811 h 9733350"/>
                <a:gd name="connsiteX537" fmla="*/ 10942297 w 14070516"/>
                <a:gd name="connsiteY537" fmla="*/ 7725843 h 9733350"/>
                <a:gd name="connsiteX538" fmla="*/ 10997292 w 14070516"/>
                <a:gd name="connsiteY538" fmla="*/ 7723008 h 9733350"/>
                <a:gd name="connsiteX539" fmla="*/ 10990829 w 14070516"/>
                <a:gd name="connsiteY539" fmla="*/ 7701351 h 9733350"/>
                <a:gd name="connsiteX540" fmla="*/ 10982778 w 14070516"/>
                <a:gd name="connsiteY540" fmla="*/ 7648055 h 9733350"/>
                <a:gd name="connsiteX541" fmla="*/ 10989695 w 14070516"/>
                <a:gd name="connsiteY541" fmla="*/ 7599750 h 9733350"/>
                <a:gd name="connsiteX542" fmla="*/ 10956584 w 14070516"/>
                <a:gd name="connsiteY542" fmla="*/ 7502913 h 9733350"/>
                <a:gd name="connsiteX543" fmla="*/ 10954430 w 14070516"/>
                <a:gd name="connsiteY543" fmla="*/ 7449844 h 9733350"/>
                <a:gd name="connsiteX544" fmla="*/ 11002735 w 14070516"/>
                <a:gd name="connsiteY544" fmla="*/ 7397004 h 9733350"/>
                <a:gd name="connsiteX545" fmla="*/ 11063741 w 14070516"/>
                <a:gd name="connsiteY545" fmla="*/ 7368656 h 9733350"/>
                <a:gd name="connsiteX546" fmla="*/ 11055349 w 14070516"/>
                <a:gd name="connsiteY546" fmla="*/ 7331123 h 9733350"/>
                <a:gd name="connsiteX547" fmla="*/ 11013734 w 14070516"/>
                <a:gd name="connsiteY547" fmla="*/ 7302321 h 9733350"/>
                <a:gd name="connsiteX548" fmla="*/ 10951368 w 14070516"/>
                <a:gd name="connsiteY548" fmla="*/ 7234966 h 9733350"/>
                <a:gd name="connsiteX549" fmla="*/ 10890703 w 14070516"/>
                <a:gd name="connsiteY549" fmla="*/ 7265694 h 9733350"/>
                <a:gd name="connsiteX550" fmla="*/ 10820966 w 14070516"/>
                <a:gd name="connsiteY550" fmla="*/ 7258324 h 9733350"/>
                <a:gd name="connsiteX551" fmla="*/ 10823121 w 14070516"/>
                <a:gd name="connsiteY551" fmla="*/ 7200494 h 9733350"/>
                <a:gd name="connsiteX552" fmla="*/ 10869045 w 14070516"/>
                <a:gd name="connsiteY552" fmla="*/ 7128376 h 9733350"/>
                <a:gd name="connsiteX553" fmla="*/ 10916103 w 14070516"/>
                <a:gd name="connsiteY553" fmla="*/ 7111481 h 9733350"/>
                <a:gd name="connsiteX554" fmla="*/ 10956130 w 14070516"/>
                <a:gd name="connsiteY554" fmla="*/ 7082680 h 9733350"/>
                <a:gd name="connsiteX555" fmla="*/ 11012486 w 14070516"/>
                <a:gd name="connsiteY555" fmla="*/ 7070092 h 9733350"/>
                <a:gd name="connsiteX556" fmla="*/ 11072244 w 14070516"/>
                <a:gd name="connsiteY556" fmla="*/ 7050362 h 9733350"/>
                <a:gd name="connsiteX557" fmla="*/ 10968491 w 14070516"/>
                <a:gd name="connsiteY557" fmla="*/ 6949443 h 9733350"/>
                <a:gd name="connsiteX558" fmla="*/ 10942070 w 14070516"/>
                <a:gd name="connsiteY558" fmla="*/ 6874942 h 9733350"/>
                <a:gd name="connsiteX559" fmla="*/ 11036527 w 14070516"/>
                <a:gd name="connsiteY559" fmla="*/ 6881406 h 9733350"/>
                <a:gd name="connsiteX560" fmla="*/ 11084378 w 14070516"/>
                <a:gd name="connsiteY560" fmla="*/ 6852151 h 9733350"/>
                <a:gd name="connsiteX561" fmla="*/ 11026321 w 14070516"/>
                <a:gd name="connsiteY561" fmla="*/ 6783889 h 9733350"/>
                <a:gd name="connsiteX562" fmla="*/ 10953749 w 14070516"/>
                <a:gd name="connsiteY562" fmla="*/ 6736037 h 9733350"/>
                <a:gd name="connsiteX563" fmla="*/ 10948307 w 14070516"/>
                <a:gd name="connsiteY563" fmla="*/ 6688185 h 9733350"/>
                <a:gd name="connsiteX564" fmla="*/ 10895692 w 14070516"/>
                <a:gd name="connsiteY564" fmla="*/ 6663466 h 9733350"/>
                <a:gd name="connsiteX565" fmla="*/ 10852603 w 14070516"/>
                <a:gd name="connsiteY565" fmla="*/ 6628994 h 9733350"/>
                <a:gd name="connsiteX566" fmla="*/ 10842851 w 14070516"/>
                <a:gd name="connsiteY566" fmla="*/ 6552113 h 9733350"/>
                <a:gd name="connsiteX567" fmla="*/ 10832646 w 14070516"/>
                <a:gd name="connsiteY567" fmla="*/ 6489521 h 9733350"/>
                <a:gd name="connsiteX568" fmla="*/ 10779578 w 14070516"/>
                <a:gd name="connsiteY568" fmla="*/ 6363201 h 9733350"/>
                <a:gd name="connsiteX569" fmla="*/ 10750549 w 14070516"/>
                <a:gd name="connsiteY569" fmla="*/ 6242551 h 9733350"/>
                <a:gd name="connsiteX570" fmla="*/ 10707007 w 14070516"/>
                <a:gd name="connsiteY570" fmla="*/ 6213523 h 9733350"/>
                <a:gd name="connsiteX571" fmla="*/ 10658021 w 14070516"/>
                <a:gd name="connsiteY571" fmla="*/ 6151156 h 9733350"/>
                <a:gd name="connsiteX572" fmla="*/ 10547349 w 14070516"/>
                <a:gd name="connsiteY572" fmla="*/ 6068154 h 9733350"/>
                <a:gd name="connsiteX573" fmla="*/ 10465027 w 14070516"/>
                <a:gd name="connsiteY573" fmla="*/ 6001024 h 9733350"/>
                <a:gd name="connsiteX574" fmla="*/ 10480221 w 14070516"/>
                <a:gd name="connsiteY574" fmla="*/ 5880828 h 9733350"/>
                <a:gd name="connsiteX575" fmla="*/ 10547803 w 14070516"/>
                <a:gd name="connsiteY575" fmla="*/ 5817555 h 9733350"/>
                <a:gd name="connsiteX576" fmla="*/ 10634435 w 14070516"/>
                <a:gd name="connsiteY576" fmla="*/ 5720037 h 9733350"/>
                <a:gd name="connsiteX577" fmla="*/ 10668453 w 14070516"/>
                <a:gd name="connsiteY577" fmla="*/ 5632725 h 9733350"/>
                <a:gd name="connsiteX578" fmla="*/ 10711996 w 14070516"/>
                <a:gd name="connsiteY578" fmla="*/ 5600068 h 9733350"/>
                <a:gd name="connsiteX579" fmla="*/ 10789103 w 14070516"/>
                <a:gd name="connsiteY579" fmla="*/ 5622519 h 9733350"/>
                <a:gd name="connsiteX580" fmla="*/ 10799989 w 14070516"/>
                <a:gd name="connsiteY580" fmla="*/ 5555390 h 9733350"/>
                <a:gd name="connsiteX581" fmla="*/ 10853057 w 14070516"/>
                <a:gd name="connsiteY581" fmla="*/ 5497787 h 9733350"/>
                <a:gd name="connsiteX582" fmla="*/ 10929936 w 14070516"/>
                <a:gd name="connsiteY582" fmla="*/ 5463769 h 9733350"/>
                <a:gd name="connsiteX583" fmla="*/ 10997292 w 14070516"/>
                <a:gd name="connsiteY583" fmla="*/ 5458780 h 9733350"/>
                <a:gd name="connsiteX584" fmla="*/ 11027909 w 14070516"/>
                <a:gd name="connsiteY584" fmla="*/ 5429978 h 9733350"/>
                <a:gd name="connsiteX585" fmla="*/ 11090501 w 14070516"/>
                <a:gd name="connsiteY585" fmla="*/ 5391198 h 9733350"/>
                <a:gd name="connsiteX586" fmla="*/ 11200492 w 14070516"/>
                <a:gd name="connsiteY586" fmla="*/ 5357180 h 9733350"/>
                <a:gd name="connsiteX587" fmla="*/ 11244035 w 14070516"/>
                <a:gd name="connsiteY587" fmla="*/ 5328151 h 9733350"/>
                <a:gd name="connsiteX588" fmla="*/ 11200492 w 14070516"/>
                <a:gd name="connsiteY588" fmla="*/ 5299123 h 9733350"/>
                <a:gd name="connsiteX589" fmla="*/ 10910207 w 14070516"/>
                <a:gd name="connsiteY589" fmla="*/ 5255580 h 9733350"/>
                <a:gd name="connsiteX590" fmla="*/ 10866664 w 14070516"/>
                <a:gd name="connsiteY590" fmla="*/ 5212037 h 9733350"/>
                <a:gd name="connsiteX591" fmla="*/ 10721521 w 14070516"/>
                <a:gd name="connsiteY591" fmla="*/ 5270094 h 9733350"/>
                <a:gd name="connsiteX592" fmla="*/ 10663464 w 14070516"/>
                <a:gd name="connsiteY592" fmla="*/ 5299123 h 9733350"/>
                <a:gd name="connsiteX593" fmla="*/ 10576378 w 14070516"/>
                <a:gd name="connsiteY593" fmla="*/ 5385529 h 9733350"/>
                <a:gd name="connsiteX594" fmla="*/ 10479087 w 14070516"/>
                <a:gd name="connsiteY594" fmla="*/ 5356726 h 9733350"/>
                <a:gd name="connsiteX595" fmla="*/ 10407422 w 14070516"/>
                <a:gd name="connsiteY595" fmla="*/ 5312956 h 9733350"/>
                <a:gd name="connsiteX596" fmla="*/ 10387692 w 14070516"/>
                <a:gd name="connsiteY596" fmla="*/ 5241066 h 9733350"/>
                <a:gd name="connsiteX597" fmla="*/ 10402207 w 14070516"/>
                <a:gd name="connsiteY597" fmla="*/ 5183008 h 9733350"/>
                <a:gd name="connsiteX598" fmla="*/ 10431235 w 14070516"/>
                <a:gd name="connsiteY598" fmla="*/ 5139466 h 9733350"/>
                <a:gd name="connsiteX599" fmla="*/ 10387692 w 14070516"/>
                <a:gd name="connsiteY599" fmla="*/ 5110437 h 9733350"/>
                <a:gd name="connsiteX600" fmla="*/ 10329635 w 14070516"/>
                <a:gd name="connsiteY600" fmla="*/ 5095923 h 9733350"/>
                <a:gd name="connsiteX601" fmla="*/ 10242549 w 14070516"/>
                <a:gd name="connsiteY601" fmla="*/ 5066894 h 9733350"/>
                <a:gd name="connsiteX602" fmla="*/ 10199007 w 14070516"/>
                <a:gd name="connsiteY602" fmla="*/ 5052380 h 9733350"/>
                <a:gd name="connsiteX603" fmla="*/ 10112602 w 14070516"/>
                <a:gd name="connsiteY603" fmla="*/ 5023351 h 9733350"/>
                <a:gd name="connsiteX604" fmla="*/ 10083346 w 14070516"/>
                <a:gd name="connsiteY604" fmla="*/ 4916988 h 9733350"/>
                <a:gd name="connsiteX605" fmla="*/ 10088789 w 14070516"/>
                <a:gd name="connsiteY605" fmla="*/ 4863921 h 9733350"/>
                <a:gd name="connsiteX606" fmla="*/ 10141403 w 14070516"/>
                <a:gd name="connsiteY606" fmla="*/ 4753704 h 9733350"/>
                <a:gd name="connsiteX607" fmla="*/ 10227809 w 14070516"/>
                <a:gd name="connsiteY607" fmla="*/ 4748487 h 9733350"/>
                <a:gd name="connsiteX608" fmla="*/ 10301060 w 14070516"/>
                <a:gd name="connsiteY608" fmla="*/ 4786813 h 9733350"/>
                <a:gd name="connsiteX609" fmla="*/ 10350727 w 14070516"/>
                <a:gd name="connsiteY609" fmla="*/ 4757785 h 9733350"/>
                <a:gd name="connsiteX610" fmla="*/ 10404021 w 14070516"/>
                <a:gd name="connsiteY610" fmla="*/ 4748033 h 9733350"/>
                <a:gd name="connsiteX611" fmla="*/ 10461851 w 14070516"/>
                <a:gd name="connsiteY611" fmla="*/ 4694286 h 9733350"/>
                <a:gd name="connsiteX612" fmla="*/ 10486117 w 14070516"/>
                <a:gd name="connsiteY612" fmla="*/ 4602437 h 9733350"/>
                <a:gd name="connsiteX613" fmla="*/ 10530341 w 14070516"/>
                <a:gd name="connsiteY613" fmla="*/ 4527825 h 9733350"/>
                <a:gd name="connsiteX614" fmla="*/ 10634435 w 14070516"/>
                <a:gd name="connsiteY614" fmla="*/ 4515351 h 9733350"/>
                <a:gd name="connsiteX615" fmla="*/ 10677978 w 14070516"/>
                <a:gd name="connsiteY615" fmla="*/ 4486323 h 9733350"/>
                <a:gd name="connsiteX616" fmla="*/ 10750549 w 14070516"/>
                <a:gd name="connsiteY616" fmla="*/ 4399237 h 9733350"/>
                <a:gd name="connsiteX617" fmla="*/ 10794092 w 14070516"/>
                <a:gd name="connsiteY617" fmla="*/ 4355694 h 9733350"/>
                <a:gd name="connsiteX618" fmla="*/ 10814503 w 14070516"/>
                <a:gd name="connsiteY618" fmla="*/ 4297637 h 9733350"/>
                <a:gd name="connsiteX619" fmla="*/ 10887528 w 14070516"/>
                <a:gd name="connsiteY619" fmla="*/ 4246837 h 9733350"/>
                <a:gd name="connsiteX620" fmla="*/ 11016116 w 14070516"/>
                <a:gd name="connsiteY620" fmla="*/ 4227787 h 9733350"/>
                <a:gd name="connsiteX621" fmla="*/ 11142209 w 14070516"/>
                <a:gd name="connsiteY621" fmla="*/ 4303306 h 9733350"/>
                <a:gd name="connsiteX622" fmla="*/ 11165794 w 14070516"/>
                <a:gd name="connsiteY622" fmla="*/ 4428493 h 9733350"/>
                <a:gd name="connsiteX623" fmla="*/ 11117489 w 14070516"/>
                <a:gd name="connsiteY623" fmla="*/ 4500837 h 9733350"/>
                <a:gd name="connsiteX624" fmla="*/ 11087553 w 14070516"/>
                <a:gd name="connsiteY624" fmla="*/ 4546875 h 9733350"/>
                <a:gd name="connsiteX625" fmla="*/ 11088687 w 14070516"/>
                <a:gd name="connsiteY625" fmla="*/ 4572955 h 9733350"/>
                <a:gd name="connsiteX626" fmla="*/ 11026321 w 14070516"/>
                <a:gd name="connsiteY626" fmla="*/ 4587923 h 9733350"/>
                <a:gd name="connsiteX627" fmla="*/ 11011807 w 14070516"/>
                <a:gd name="connsiteY627" fmla="*/ 4645980 h 9733350"/>
                <a:gd name="connsiteX628" fmla="*/ 11098892 w 14070516"/>
                <a:gd name="connsiteY628" fmla="*/ 4660494 h 9733350"/>
                <a:gd name="connsiteX629" fmla="*/ 11055349 w 14070516"/>
                <a:gd name="connsiteY629" fmla="*/ 4704037 h 9733350"/>
                <a:gd name="connsiteX630" fmla="*/ 11040835 w 14070516"/>
                <a:gd name="connsiteY630" fmla="*/ 4747580 h 9733350"/>
                <a:gd name="connsiteX631" fmla="*/ 11055349 w 14070516"/>
                <a:gd name="connsiteY631" fmla="*/ 4776608 h 9733350"/>
                <a:gd name="connsiteX632" fmla="*/ 11098892 w 14070516"/>
                <a:gd name="connsiteY632" fmla="*/ 4733066 h 9733350"/>
                <a:gd name="connsiteX633" fmla="*/ 11229521 w 14070516"/>
                <a:gd name="connsiteY633" fmla="*/ 4645980 h 9733350"/>
                <a:gd name="connsiteX634" fmla="*/ 11287578 w 14070516"/>
                <a:gd name="connsiteY634" fmla="*/ 4631466 h 9733350"/>
                <a:gd name="connsiteX635" fmla="*/ 11374664 w 14070516"/>
                <a:gd name="connsiteY635" fmla="*/ 4587923 h 9733350"/>
                <a:gd name="connsiteX636" fmla="*/ 11461749 w 14070516"/>
                <a:gd name="connsiteY636" fmla="*/ 4544380 h 9733350"/>
                <a:gd name="connsiteX637" fmla="*/ 11577864 w 14070516"/>
                <a:gd name="connsiteY637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74435 w 14070516"/>
                <a:gd name="connsiteY24" fmla="*/ 3673523 h 9733350"/>
                <a:gd name="connsiteX25" fmla="*/ 13203464 w 14070516"/>
                <a:gd name="connsiteY25" fmla="*/ 3615466 h 9733350"/>
                <a:gd name="connsiteX26" fmla="*/ 13188949 w 14070516"/>
                <a:gd name="connsiteY26" fmla="*/ 3528380 h 9733350"/>
                <a:gd name="connsiteX27" fmla="*/ 13205165 w 14070516"/>
                <a:gd name="connsiteY27" fmla="*/ 3399906 h 9733350"/>
                <a:gd name="connsiteX28" fmla="*/ 13185889 w 14070516"/>
                <a:gd name="connsiteY28" fmla="*/ 3208158 h 9733350"/>
                <a:gd name="connsiteX29" fmla="*/ 13173982 w 14070516"/>
                <a:gd name="connsiteY29" fmla="*/ 3066077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411653 w 14070516"/>
                <a:gd name="connsiteY32" fmla="*/ 2879999 h 9733350"/>
                <a:gd name="connsiteX33" fmla="*/ 13595577 w 14070516"/>
                <a:gd name="connsiteY33" fmla="*/ 2961869 h 9733350"/>
                <a:gd name="connsiteX34" fmla="*/ 13657715 w 14070516"/>
                <a:gd name="connsiteY34" fmla="*/ 2901657 h 9733350"/>
                <a:gd name="connsiteX35" fmla="*/ 13670076 w 14070516"/>
                <a:gd name="connsiteY35" fmla="*/ 2811737 h 9733350"/>
                <a:gd name="connsiteX36" fmla="*/ 13682435 w 14070516"/>
                <a:gd name="connsiteY36" fmla="*/ 2730094 h 9733350"/>
                <a:gd name="connsiteX37" fmla="*/ 13764078 w 14070516"/>
                <a:gd name="connsiteY37" fmla="*/ 2668976 h 9733350"/>
                <a:gd name="connsiteX38" fmla="*/ 13813064 w 14070516"/>
                <a:gd name="connsiteY38" fmla="*/ 2599466 h 9733350"/>
                <a:gd name="connsiteX39" fmla="*/ 13842092 w 14070516"/>
                <a:gd name="connsiteY39" fmla="*/ 2512380 h 9733350"/>
                <a:gd name="connsiteX40" fmla="*/ 13856607 w 14070516"/>
                <a:gd name="connsiteY40" fmla="*/ 2468837 h 9733350"/>
                <a:gd name="connsiteX41" fmla="*/ 13871121 w 14070516"/>
                <a:gd name="connsiteY41" fmla="*/ 2207580 h 9733350"/>
                <a:gd name="connsiteX42" fmla="*/ 13914664 w 14070516"/>
                <a:gd name="connsiteY42" fmla="*/ 2164037 h 9733350"/>
                <a:gd name="connsiteX43" fmla="*/ 13972721 w 14070516"/>
                <a:gd name="connsiteY43" fmla="*/ 2149523 h 9733350"/>
                <a:gd name="connsiteX44" fmla="*/ 14011501 w 14070516"/>
                <a:gd name="connsiteY44" fmla="*/ 2108814 h 9733350"/>
                <a:gd name="connsiteX45" fmla="*/ 14016264 w 14070516"/>
                <a:gd name="connsiteY45" fmla="*/ 2004380 h 9733350"/>
                <a:gd name="connsiteX46" fmla="*/ 14004584 w 14070516"/>
                <a:gd name="connsiteY46" fmla="*/ 1894161 h 9733350"/>
                <a:gd name="connsiteX47" fmla="*/ 14068424 w 14070516"/>
                <a:gd name="connsiteY47" fmla="*/ 1831116 h 9733350"/>
                <a:gd name="connsiteX48" fmla="*/ 13914664 w 14070516"/>
                <a:gd name="connsiteY48" fmla="*/ 1859237 h 9733350"/>
                <a:gd name="connsiteX49" fmla="*/ 13740492 w 14070516"/>
                <a:gd name="connsiteY49" fmla="*/ 1873751 h 9733350"/>
                <a:gd name="connsiteX50" fmla="*/ 13696949 w 14070516"/>
                <a:gd name="connsiteY50" fmla="*/ 1888266 h 9733350"/>
                <a:gd name="connsiteX51" fmla="*/ 13667921 w 14070516"/>
                <a:gd name="connsiteY51" fmla="*/ 1931808 h 9733350"/>
                <a:gd name="connsiteX52" fmla="*/ 13624378 w 14070516"/>
                <a:gd name="connsiteY52" fmla="*/ 1975351 h 9733350"/>
                <a:gd name="connsiteX53" fmla="*/ 13580835 w 14070516"/>
                <a:gd name="connsiteY53" fmla="*/ 2004380 h 9733350"/>
                <a:gd name="connsiteX54" fmla="*/ 13493749 w 14070516"/>
                <a:gd name="connsiteY54" fmla="*/ 2033408 h 9733350"/>
                <a:gd name="connsiteX55" fmla="*/ 13450207 w 14070516"/>
                <a:gd name="connsiteY55" fmla="*/ 2062437 h 9733350"/>
                <a:gd name="connsiteX56" fmla="*/ 13159921 w 14070516"/>
                <a:gd name="connsiteY56" fmla="*/ 2033408 h 9733350"/>
                <a:gd name="connsiteX57" fmla="*/ 13145407 w 14070516"/>
                <a:gd name="connsiteY57" fmla="*/ 1989866 h 9733350"/>
                <a:gd name="connsiteX58" fmla="*/ 13116378 w 14070516"/>
                <a:gd name="connsiteY58" fmla="*/ 1946323 h 9733350"/>
                <a:gd name="connsiteX59" fmla="*/ 13159921 w 14070516"/>
                <a:gd name="connsiteY59" fmla="*/ 1757637 h 9733350"/>
                <a:gd name="connsiteX60" fmla="*/ 13145407 w 14070516"/>
                <a:gd name="connsiteY60" fmla="*/ 1685066 h 9733350"/>
                <a:gd name="connsiteX61" fmla="*/ 13087349 w 14070516"/>
                <a:gd name="connsiteY61" fmla="*/ 1670551 h 9733350"/>
                <a:gd name="connsiteX62" fmla="*/ 12964091 w 14070516"/>
                <a:gd name="connsiteY62" fmla="*/ 1686993 h 9733350"/>
                <a:gd name="connsiteX63" fmla="*/ 12900817 w 14070516"/>
                <a:gd name="connsiteY63" fmla="*/ 1590610 h 9733350"/>
                <a:gd name="connsiteX64" fmla="*/ 12878707 w 14070516"/>
                <a:gd name="connsiteY64" fmla="*/ 1530398 h 9733350"/>
                <a:gd name="connsiteX65" fmla="*/ 12825639 w 14070516"/>
                <a:gd name="connsiteY65" fmla="*/ 1482545 h 9733350"/>
                <a:gd name="connsiteX66" fmla="*/ 12770190 w 14070516"/>
                <a:gd name="connsiteY66" fmla="*/ 1472568 h 9733350"/>
                <a:gd name="connsiteX67" fmla="*/ 12661220 w 14070516"/>
                <a:gd name="connsiteY67" fmla="*/ 1465197 h 9733350"/>
                <a:gd name="connsiteX68" fmla="*/ 12579349 w 14070516"/>
                <a:gd name="connsiteY68" fmla="*/ 1452837 h 9733350"/>
                <a:gd name="connsiteX69" fmla="*/ 12492264 w 14070516"/>
                <a:gd name="connsiteY69" fmla="*/ 1423808 h 9733350"/>
                <a:gd name="connsiteX70" fmla="*/ 12422073 w 14070516"/>
                <a:gd name="connsiteY70" fmla="*/ 1414737 h 9733350"/>
                <a:gd name="connsiteX71" fmla="*/ 12376149 w 14070516"/>
                <a:gd name="connsiteY71" fmla="*/ 1343526 h 9733350"/>
                <a:gd name="connsiteX72" fmla="*/ 12373315 w 14070516"/>
                <a:gd name="connsiteY72" fmla="*/ 1213011 h 9733350"/>
                <a:gd name="connsiteX73" fmla="*/ 12346667 w 14070516"/>
                <a:gd name="connsiteY73" fmla="*/ 1114700 h 9733350"/>
                <a:gd name="connsiteX74" fmla="*/ 12274549 w 14070516"/>
                <a:gd name="connsiteY74" fmla="*/ 1017408 h 9733350"/>
                <a:gd name="connsiteX75" fmla="*/ 12259582 w 14070516"/>
                <a:gd name="connsiteY75" fmla="*/ 973866 h 9733350"/>
                <a:gd name="connsiteX76" fmla="*/ 12221029 w 14070516"/>
                <a:gd name="connsiteY76" fmla="*/ 867842 h 9733350"/>
                <a:gd name="connsiteX77" fmla="*/ 12201978 w 14070516"/>
                <a:gd name="connsiteY77" fmla="*/ 785180 h 9733350"/>
                <a:gd name="connsiteX78" fmla="*/ 12187464 w 14070516"/>
                <a:gd name="connsiteY78" fmla="*/ 727123 h 9733350"/>
                <a:gd name="connsiteX79" fmla="*/ 12156280 w 14070516"/>
                <a:gd name="connsiteY79" fmla="*/ 622914 h 9733350"/>
                <a:gd name="connsiteX80" fmla="*/ 12157982 w 14070516"/>
                <a:gd name="connsiteY80" fmla="*/ 516551 h 9733350"/>
                <a:gd name="connsiteX81" fmla="*/ 12131561 w 14070516"/>
                <a:gd name="connsiteY81" fmla="*/ 461104 h 9733350"/>
                <a:gd name="connsiteX82" fmla="*/ 12085864 w 14070516"/>
                <a:gd name="connsiteY82" fmla="*/ 422323 h 9733350"/>
                <a:gd name="connsiteX83" fmla="*/ 12028260 w 14070516"/>
                <a:gd name="connsiteY83" fmla="*/ 330020 h 9733350"/>
                <a:gd name="connsiteX84" fmla="*/ 12047198 w 14070516"/>
                <a:gd name="connsiteY84" fmla="*/ 272530 h 9733350"/>
                <a:gd name="connsiteX85" fmla="*/ 12013292 w 14070516"/>
                <a:gd name="connsiteY85" fmla="*/ 219123 h 9733350"/>
                <a:gd name="connsiteX86" fmla="*/ 11926207 w 14070516"/>
                <a:gd name="connsiteY86" fmla="*/ 175580 h 9733350"/>
                <a:gd name="connsiteX87" fmla="*/ 11847173 w 14070516"/>
                <a:gd name="connsiteY87" fmla="*/ 122511 h 9733350"/>
                <a:gd name="connsiteX88" fmla="*/ 11746592 w 14070516"/>
                <a:gd name="connsiteY88" fmla="*/ 155850 h 9733350"/>
                <a:gd name="connsiteX89" fmla="*/ 11664949 w 14070516"/>
                <a:gd name="connsiteY89" fmla="*/ 117523 h 9733350"/>
                <a:gd name="connsiteX90" fmla="*/ 11621407 w 14070516"/>
                <a:gd name="connsiteY90" fmla="*/ 88494 h 9733350"/>
                <a:gd name="connsiteX91" fmla="*/ 11529104 w 14070516"/>
                <a:gd name="connsiteY91" fmla="*/ 47560 h 9733350"/>
                <a:gd name="connsiteX92" fmla="*/ 11451544 w 14070516"/>
                <a:gd name="connsiteY92" fmla="*/ 9005 h 9733350"/>
                <a:gd name="connsiteX93" fmla="*/ 11374664 w 14070516"/>
                <a:gd name="connsiteY93" fmla="*/ 1408 h 9733350"/>
                <a:gd name="connsiteX94" fmla="*/ 11040835 w 14070516"/>
                <a:gd name="connsiteY94" fmla="*/ 30437 h 9733350"/>
                <a:gd name="connsiteX95" fmla="*/ 10997292 w 14070516"/>
                <a:gd name="connsiteY95" fmla="*/ 59466 h 9733350"/>
                <a:gd name="connsiteX96" fmla="*/ 10909980 w 14070516"/>
                <a:gd name="connsiteY96" fmla="*/ 55156 h 9733350"/>
                <a:gd name="connsiteX97" fmla="*/ 10842624 w 14070516"/>
                <a:gd name="connsiteY97" fmla="*/ 74660 h 9733350"/>
                <a:gd name="connsiteX98" fmla="*/ 10750549 w 14070516"/>
                <a:gd name="connsiteY98" fmla="*/ 161066 h 9733350"/>
                <a:gd name="connsiteX99" fmla="*/ 10680360 w 14070516"/>
                <a:gd name="connsiteY99" fmla="*/ 255862 h 9733350"/>
                <a:gd name="connsiteX100" fmla="*/ 10677978 w 14070516"/>
                <a:gd name="connsiteY100" fmla="*/ 335237 h 9733350"/>
                <a:gd name="connsiteX101" fmla="*/ 10765064 w 14070516"/>
                <a:gd name="connsiteY101" fmla="*/ 349751 h 9733350"/>
                <a:gd name="connsiteX102" fmla="*/ 10808607 w 14070516"/>
                <a:gd name="connsiteY102" fmla="*/ 364266 h 9733350"/>
                <a:gd name="connsiteX103" fmla="*/ 10823121 w 14070516"/>
                <a:gd name="connsiteY103" fmla="*/ 422323 h 9733350"/>
                <a:gd name="connsiteX104" fmla="*/ 10837635 w 14070516"/>
                <a:gd name="connsiteY104" fmla="*/ 465866 h 9733350"/>
                <a:gd name="connsiteX105" fmla="*/ 10823121 w 14070516"/>
                <a:gd name="connsiteY105" fmla="*/ 509408 h 9733350"/>
                <a:gd name="connsiteX106" fmla="*/ 10721521 w 14070516"/>
                <a:gd name="connsiteY106" fmla="*/ 567466 h 9733350"/>
                <a:gd name="connsiteX107" fmla="*/ 10677978 w 14070516"/>
                <a:gd name="connsiteY107" fmla="*/ 654551 h 9733350"/>
                <a:gd name="connsiteX108" fmla="*/ 10634435 w 14070516"/>
                <a:gd name="connsiteY108" fmla="*/ 683580 h 9733350"/>
                <a:gd name="connsiteX109" fmla="*/ 10590892 w 14070516"/>
                <a:gd name="connsiteY109" fmla="*/ 814208 h 9733350"/>
                <a:gd name="connsiteX110" fmla="*/ 10576378 w 14070516"/>
                <a:gd name="connsiteY110" fmla="*/ 857751 h 9733350"/>
                <a:gd name="connsiteX111" fmla="*/ 10532835 w 14070516"/>
                <a:gd name="connsiteY111" fmla="*/ 901294 h 9733350"/>
                <a:gd name="connsiteX112" fmla="*/ 10518321 w 14070516"/>
                <a:gd name="connsiteY112" fmla="*/ 944837 h 9733350"/>
                <a:gd name="connsiteX113" fmla="*/ 10489292 w 14070516"/>
                <a:gd name="connsiteY113" fmla="*/ 988380 h 9733350"/>
                <a:gd name="connsiteX114" fmla="*/ 10474778 w 14070516"/>
                <a:gd name="connsiteY114" fmla="*/ 1089980 h 9733350"/>
                <a:gd name="connsiteX115" fmla="*/ 10460264 w 14070516"/>
                <a:gd name="connsiteY115" fmla="*/ 1249637 h 9733350"/>
                <a:gd name="connsiteX116" fmla="*/ 10416721 w 14070516"/>
                <a:gd name="connsiteY116" fmla="*/ 1264151 h 9733350"/>
                <a:gd name="connsiteX117" fmla="*/ 10373178 w 14070516"/>
                <a:gd name="connsiteY117" fmla="*/ 1293180 h 9733350"/>
                <a:gd name="connsiteX118" fmla="*/ 10315121 w 14070516"/>
                <a:gd name="connsiteY118" fmla="*/ 1307694 h 9733350"/>
                <a:gd name="connsiteX119" fmla="*/ 10286092 w 14070516"/>
                <a:gd name="connsiteY119" fmla="*/ 1351237 h 9733350"/>
                <a:gd name="connsiteX120" fmla="*/ 10199007 w 14070516"/>
                <a:gd name="connsiteY120" fmla="*/ 1409294 h 9733350"/>
                <a:gd name="connsiteX121" fmla="*/ 10155464 w 14070516"/>
                <a:gd name="connsiteY121" fmla="*/ 1438323 h 9733350"/>
                <a:gd name="connsiteX122" fmla="*/ 10082892 w 14070516"/>
                <a:gd name="connsiteY122" fmla="*/ 1423808 h 9733350"/>
                <a:gd name="connsiteX123" fmla="*/ 10046720 w 14070516"/>
                <a:gd name="connsiteY123" fmla="*/ 1392172 h 9733350"/>
                <a:gd name="connsiteX124" fmla="*/ 9991271 w 14070516"/>
                <a:gd name="connsiteY124" fmla="*/ 1363143 h 9733350"/>
                <a:gd name="connsiteX125" fmla="*/ 9889897 w 14070516"/>
                <a:gd name="connsiteY125" fmla="*/ 1338877 h 9733350"/>
                <a:gd name="connsiteX126" fmla="*/ 9809956 w 14070516"/>
                <a:gd name="connsiteY126" fmla="*/ 1554891 h 9733350"/>
                <a:gd name="connsiteX127" fmla="*/ 9775258 w 14070516"/>
                <a:gd name="connsiteY127" fmla="*/ 1636761 h 9733350"/>
                <a:gd name="connsiteX128" fmla="*/ 9750765 w 14070516"/>
                <a:gd name="connsiteY128" fmla="*/ 1687219 h 9733350"/>
                <a:gd name="connsiteX129" fmla="*/ 9720717 w 14070516"/>
                <a:gd name="connsiteY129" fmla="*/ 1770337 h 9733350"/>
                <a:gd name="connsiteX130" fmla="*/ 9664586 w 14070516"/>
                <a:gd name="connsiteY130" fmla="*/ 1888493 h 9733350"/>
                <a:gd name="connsiteX131" fmla="*/ 9614354 w 14070516"/>
                <a:gd name="connsiteY131" fmla="*/ 1934416 h 9733350"/>
                <a:gd name="connsiteX132" fmla="*/ 9657442 w 14070516"/>
                <a:gd name="connsiteY132" fmla="*/ 1989866 h 9733350"/>
                <a:gd name="connsiteX133" fmla="*/ 9727860 w 14070516"/>
                <a:gd name="connsiteY133" fmla="*/ 2077518 h 9733350"/>
                <a:gd name="connsiteX134" fmla="*/ 9887063 w 14070516"/>
                <a:gd name="connsiteY134" fmla="*/ 2036017 h 9733350"/>
                <a:gd name="connsiteX135" fmla="*/ 9952264 w 14070516"/>
                <a:gd name="connsiteY135" fmla="*/ 2062437 h 9733350"/>
                <a:gd name="connsiteX136" fmla="*/ 10010321 w 14070516"/>
                <a:gd name="connsiteY136" fmla="*/ 2091466 h 9733350"/>
                <a:gd name="connsiteX137" fmla="*/ 10053864 w 14070516"/>
                <a:gd name="connsiteY137" fmla="*/ 2105980 h 9733350"/>
                <a:gd name="connsiteX138" fmla="*/ 10068378 w 14070516"/>
                <a:gd name="connsiteY138" fmla="*/ 2062437 h 9733350"/>
                <a:gd name="connsiteX139" fmla="*/ 10156485 w 14070516"/>
                <a:gd name="connsiteY139" fmla="*/ 1996556 h 9733350"/>
                <a:gd name="connsiteX140" fmla="*/ 10285865 w 14070516"/>
                <a:gd name="connsiteY140" fmla="*/ 2002452 h 9733350"/>
                <a:gd name="connsiteX141" fmla="*/ 10387692 w 14070516"/>
                <a:gd name="connsiteY141" fmla="*/ 2062437 h 9733350"/>
                <a:gd name="connsiteX142" fmla="*/ 10416721 w 14070516"/>
                <a:gd name="connsiteY142" fmla="*/ 2105980 h 9733350"/>
                <a:gd name="connsiteX143" fmla="*/ 10476933 w 14070516"/>
                <a:gd name="connsiteY143" fmla="*/ 2169253 h 9733350"/>
                <a:gd name="connsiteX144" fmla="*/ 10566399 w 14070516"/>
                <a:gd name="connsiteY144" fmla="*/ 2256566 h 9733350"/>
                <a:gd name="connsiteX145" fmla="*/ 10590892 w 14070516"/>
                <a:gd name="connsiteY145" fmla="*/ 2323694 h 9733350"/>
                <a:gd name="connsiteX146" fmla="*/ 10576378 w 14070516"/>
                <a:gd name="connsiteY146" fmla="*/ 2425294 h 9733350"/>
                <a:gd name="connsiteX147" fmla="*/ 10489292 w 14070516"/>
                <a:gd name="connsiteY147" fmla="*/ 2410780 h 9733350"/>
                <a:gd name="connsiteX148" fmla="*/ 10366035 w 14070516"/>
                <a:gd name="connsiteY148" fmla="*/ 2379937 h 9733350"/>
                <a:gd name="connsiteX149" fmla="*/ 10081191 w 14070516"/>
                <a:gd name="connsiteY149" fmla="*/ 2432438 h 9733350"/>
                <a:gd name="connsiteX150" fmla="*/ 10049554 w 14070516"/>
                <a:gd name="connsiteY150" fmla="*/ 2514762 h 9733350"/>
                <a:gd name="connsiteX151" fmla="*/ 9954417 w 14070516"/>
                <a:gd name="connsiteY151" fmla="*/ 2536873 h 9733350"/>
                <a:gd name="connsiteX152" fmla="*/ 9875498 w 14070516"/>
                <a:gd name="connsiteY152" fmla="*/ 2525193 h 9733350"/>
                <a:gd name="connsiteX153" fmla="*/ 9823336 w 14070516"/>
                <a:gd name="connsiteY153" fmla="*/ 2604001 h 9733350"/>
                <a:gd name="connsiteX154" fmla="*/ 9749064 w 14070516"/>
                <a:gd name="connsiteY154" fmla="*/ 2701066 h 9733350"/>
                <a:gd name="connsiteX155" fmla="*/ 9647464 w 14070516"/>
                <a:gd name="connsiteY155" fmla="*/ 2802666 h 9733350"/>
                <a:gd name="connsiteX156" fmla="*/ 9415235 w 14070516"/>
                <a:gd name="connsiteY156" fmla="*/ 2817180 h 9733350"/>
                <a:gd name="connsiteX157" fmla="*/ 9371692 w 14070516"/>
                <a:gd name="connsiteY157" fmla="*/ 2846208 h 9733350"/>
                <a:gd name="connsiteX158" fmla="*/ 9313635 w 14070516"/>
                <a:gd name="connsiteY158" fmla="*/ 2918780 h 9733350"/>
                <a:gd name="connsiteX159" fmla="*/ 9284607 w 14070516"/>
                <a:gd name="connsiteY159" fmla="*/ 2962323 h 9733350"/>
                <a:gd name="connsiteX160" fmla="*/ 9197521 w 14070516"/>
                <a:gd name="connsiteY160" fmla="*/ 3020380 h 9733350"/>
                <a:gd name="connsiteX161" fmla="*/ 9095921 w 14070516"/>
                <a:gd name="connsiteY161" fmla="*/ 3005866 h 9733350"/>
                <a:gd name="connsiteX162" fmla="*/ 9052378 w 14070516"/>
                <a:gd name="connsiteY162" fmla="*/ 2976837 h 9733350"/>
                <a:gd name="connsiteX163" fmla="*/ 8950778 w 14070516"/>
                <a:gd name="connsiteY163" fmla="*/ 2947808 h 9733350"/>
                <a:gd name="connsiteX164" fmla="*/ 8863692 w 14070516"/>
                <a:gd name="connsiteY164" fmla="*/ 2918780 h 9733350"/>
                <a:gd name="connsiteX165" fmla="*/ 8820149 w 14070516"/>
                <a:gd name="connsiteY165" fmla="*/ 2933294 h 9733350"/>
                <a:gd name="connsiteX166" fmla="*/ 8762092 w 14070516"/>
                <a:gd name="connsiteY166" fmla="*/ 3063923 h 9733350"/>
                <a:gd name="connsiteX167" fmla="*/ 8747578 w 14070516"/>
                <a:gd name="connsiteY167" fmla="*/ 3107466 h 9733350"/>
                <a:gd name="connsiteX168" fmla="*/ 8733064 w 14070516"/>
                <a:gd name="connsiteY168" fmla="*/ 3151008 h 9733350"/>
                <a:gd name="connsiteX169" fmla="*/ 8776607 w 14070516"/>
                <a:gd name="connsiteY169" fmla="*/ 3354208 h 9733350"/>
                <a:gd name="connsiteX170" fmla="*/ 8791121 w 14070516"/>
                <a:gd name="connsiteY170" fmla="*/ 3397751 h 9733350"/>
                <a:gd name="connsiteX171" fmla="*/ 8689521 w 14070516"/>
                <a:gd name="connsiteY171" fmla="*/ 3455808 h 9733350"/>
                <a:gd name="connsiteX172" fmla="*/ 8602435 w 14070516"/>
                <a:gd name="connsiteY172" fmla="*/ 3499351 h 9733350"/>
                <a:gd name="connsiteX173" fmla="*/ 8566035 w 14070516"/>
                <a:gd name="connsiteY173" fmla="*/ 3547430 h 9733350"/>
                <a:gd name="connsiteX174" fmla="*/ 8500835 w 14070516"/>
                <a:gd name="connsiteY174" fmla="*/ 3615466 h 9733350"/>
                <a:gd name="connsiteX175" fmla="*/ 8428490 w 14070516"/>
                <a:gd name="connsiteY175" fmla="*/ 3647782 h 9733350"/>
                <a:gd name="connsiteX176" fmla="*/ 8375423 w 14070516"/>
                <a:gd name="connsiteY176" fmla="*/ 3681347 h 9733350"/>
                <a:gd name="connsiteX177" fmla="*/ 8261010 w 14070516"/>
                <a:gd name="connsiteY177" fmla="*/ 3782493 h 9733350"/>
                <a:gd name="connsiteX178" fmla="*/ 8137751 w 14070516"/>
                <a:gd name="connsiteY178" fmla="*/ 3779205 h 9733350"/>
                <a:gd name="connsiteX179" fmla="*/ 7977641 w 14070516"/>
                <a:gd name="connsiteY179" fmla="*/ 3767526 h 9733350"/>
                <a:gd name="connsiteX180" fmla="*/ 7876721 w 14070516"/>
                <a:gd name="connsiteY180" fmla="*/ 3760608 h 9733350"/>
                <a:gd name="connsiteX181" fmla="*/ 7760607 w 14070516"/>
                <a:gd name="connsiteY181" fmla="*/ 3756073 h 9733350"/>
                <a:gd name="connsiteX182" fmla="*/ 7695632 w 14070516"/>
                <a:gd name="connsiteY182" fmla="*/ 3782720 h 9733350"/>
                <a:gd name="connsiteX183" fmla="*/ 7649709 w 14070516"/>
                <a:gd name="connsiteY183" fmla="*/ 3809141 h 9733350"/>
                <a:gd name="connsiteX184" fmla="*/ 7601403 w 14070516"/>
                <a:gd name="connsiteY184" fmla="*/ 3831025 h 9733350"/>
                <a:gd name="connsiteX185" fmla="*/ 7499349 w 14070516"/>
                <a:gd name="connsiteY185" fmla="*/ 3876723 h 9733350"/>
                <a:gd name="connsiteX186" fmla="*/ 7455807 w 14070516"/>
                <a:gd name="connsiteY186" fmla="*/ 3905751 h 9733350"/>
                <a:gd name="connsiteX187" fmla="*/ 7426778 w 14070516"/>
                <a:gd name="connsiteY187" fmla="*/ 3949294 h 9733350"/>
                <a:gd name="connsiteX188" fmla="*/ 7339692 w 14070516"/>
                <a:gd name="connsiteY188" fmla="*/ 3978323 h 9733350"/>
                <a:gd name="connsiteX189" fmla="*/ 7209064 w 14070516"/>
                <a:gd name="connsiteY189" fmla="*/ 4007351 h 9733350"/>
                <a:gd name="connsiteX190" fmla="*/ 7123678 w 14070516"/>
                <a:gd name="connsiteY190" fmla="*/ 3922874 h 9733350"/>
                <a:gd name="connsiteX191" fmla="*/ 7020378 w 14070516"/>
                <a:gd name="connsiteY191" fmla="*/ 3920266 h 9733350"/>
                <a:gd name="connsiteX192" fmla="*/ 6915604 w 14070516"/>
                <a:gd name="connsiteY192" fmla="*/ 3937275 h 9733350"/>
                <a:gd name="connsiteX193" fmla="*/ 6788149 w 14070516"/>
                <a:gd name="connsiteY193" fmla="*/ 3900536 h 9733350"/>
                <a:gd name="connsiteX194" fmla="*/ 6676571 w 14070516"/>
                <a:gd name="connsiteY194" fmla="*/ 3856312 h 9733350"/>
                <a:gd name="connsiteX195" fmla="*/ 6584722 w 14070516"/>
                <a:gd name="connsiteY195" fmla="*/ 3817758 h 9733350"/>
                <a:gd name="connsiteX196" fmla="*/ 6526892 w 14070516"/>
                <a:gd name="connsiteY196" fmla="*/ 3793719 h 9733350"/>
                <a:gd name="connsiteX197" fmla="*/ 6466680 w 14070516"/>
                <a:gd name="connsiteY197" fmla="*/ 3776824 h 9733350"/>
                <a:gd name="connsiteX198" fmla="*/ 6265635 w 14070516"/>
                <a:gd name="connsiteY198" fmla="*/ 3688037 h 9733350"/>
                <a:gd name="connsiteX199" fmla="*/ 6207578 w 14070516"/>
                <a:gd name="connsiteY199" fmla="*/ 3673523 h 9733350"/>
                <a:gd name="connsiteX200" fmla="*/ 5960835 w 14070516"/>
                <a:gd name="connsiteY200" fmla="*/ 3659008 h 9733350"/>
                <a:gd name="connsiteX201" fmla="*/ 5627007 w 14070516"/>
                <a:gd name="connsiteY201" fmla="*/ 3659008 h 9733350"/>
                <a:gd name="connsiteX202" fmla="*/ 5568949 w 14070516"/>
                <a:gd name="connsiteY202" fmla="*/ 3673523 h 9733350"/>
                <a:gd name="connsiteX203" fmla="*/ 5481864 w 14070516"/>
                <a:gd name="connsiteY203" fmla="*/ 3688037 h 9733350"/>
                <a:gd name="connsiteX204" fmla="*/ 5293178 w 14070516"/>
                <a:gd name="connsiteY204" fmla="*/ 3673523 h 9733350"/>
                <a:gd name="connsiteX205" fmla="*/ 5206092 w 14070516"/>
                <a:gd name="connsiteY205" fmla="*/ 3615466 h 9733350"/>
                <a:gd name="connsiteX206" fmla="*/ 5191578 w 14070516"/>
                <a:gd name="connsiteY206" fmla="*/ 3571923 h 9733350"/>
                <a:gd name="connsiteX207" fmla="*/ 5104492 w 14070516"/>
                <a:gd name="connsiteY207" fmla="*/ 3484837 h 9733350"/>
                <a:gd name="connsiteX208" fmla="*/ 5070701 w 14070516"/>
                <a:gd name="connsiteY208" fmla="*/ 3387773 h 9733350"/>
                <a:gd name="connsiteX209" fmla="*/ 5022623 w 14070516"/>
                <a:gd name="connsiteY209" fmla="*/ 3276648 h 9733350"/>
                <a:gd name="connsiteX210" fmla="*/ 5031921 w 14070516"/>
                <a:gd name="connsiteY210" fmla="*/ 3209066 h 9733350"/>
                <a:gd name="connsiteX211" fmla="*/ 4959349 w 14070516"/>
                <a:gd name="connsiteY211" fmla="*/ 3194551 h 9733350"/>
                <a:gd name="connsiteX212" fmla="*/ 4879408 w 14070516"/>
                <a:gd name="connsiteY212" fmla="*/ 3190016 h 9733350"/>
                <a:gd name="connsiteX213" fmla="*/ 4785178 w 14070516"/>
                <a:gd name="connsiteY213" fmla="*/ 3136494 h 9733350"/>
                <a:gd name="connsiteX214" fmla="*/ 4727121 w 14070516"/>
                <a:gd name="connsiteY214" fmla="*/ 3049408 h 9733350"/>
                <a:gd name="connsiteX215" fmla="*/ 4683578 w 14070516"/>
                <a:gd name="connsiteY215" fmla="*/ 3034894 h 9733350"/>
                <a:gd name="connsiteX216" fmla="*/ 4640035 w 14070516"/>
                <a:gd name="connsiteY216" fmla="*/ 3005866 h 9733350"/>
                <a:gd name="connsiteX217" fmla="*/ 4494892 w 14070516"/>
                <a:gd name="connsiteY217" fmla="*/ 2976837 h 9733350"/>
                <a:gd name="connsiteX218" fmla="*/ 4318113 w 14070516"/>
                <a:gd name="connsiteY218" fmla="*/ 2926151 h 9733350"/>
                <a:gd name="connsiteX219" fmla="*/ 4132035 w 14070516"/>
                <a:gd name="connsiteY219" fmla="*/ 2889751 h 9733350"/>
                <a:gd name="connsiteX220" fmla="*/ 4056856 w 14070516"/>
                <a:gd name="connsiteY220" fmla="*/ 2896442 h 9733350"/>
                <a:gd name="connsiteX221" fmla="*/ 3975213 w 14070516"/>
                <a:gd name="connsiteY221" fmla="*/ 2860269 h 9733350"/>
                <a:gd name="connsiteX222" fmla="*/ 3950948 w 14070516"/>
                <a:gd name="connsiteY222" fmla="*/ 2772843 h 9733350"/>
                <a:gd name="connsiteX223" fmla="*/ 4034292 w 14070516"/>
                <a:gd name="connsiteY223" fmla="*/ 2615681 h 9733350"/>
                <a:gd name="connsiteX224" fmla="*/ 4030435 w 14070516"/>
                <a:gd name="connsiteY224" fmla="*/ 2483351 h 9733350"/>
                <a:gd name="connsiteX225" fmla="*/ 3996871 w 14070516"/>
                <a:gd name="connsiteY225" fmla="*/ 2323467 h 9733350"/>
                <a:gd name="connsiteX226" fmla="*/ 3936433 w 14070516"/>
                <a:gd name="connsiteY226" fmla="*/ 2216651 h 9733350"/>
                <a:gd name="connsiteX227" fmla="*/ 3914321 w 14070516"/>
                <a:gd name="connsiteY227" fmla="*/ 2135008 h 9733350"/>
                <a:gd name="connsiteX228" fmla="*/ 3783466 w 14070516"/>
                <a:gd name="connsiteY228" fmla="*/ 1994628 h 9733350"/>
                <a:gd name="connsiteX229" fmla="*/ 3712823 w 14070516"/>
                <a:gd name="connsiteY229" fmla="*/ 1946549 h 9733350"/>
                <a:gd name="connsiteX230" fmla="*/ 3606913 w 14070516"/>
                <a:gd name="connsiteY230" fmla="*/ 1963445 h 9733350"/>
                <a:gd name="connsiteX231" fmla="*/ 3493407 w 14070516"/>
                <a:gd name="connsiteY231" fmla="*/ 1946323 h 9733350"/>
                <a:gd name="connsiteX232" fmla="*/ 3464378 w 14070516"/>
                <a:gd name="connsiteY232" fmla="*/ 1902780 h 9733350"/>
                <a:gd name="connsiteX233" fmla="*/ 3406321 w 14070516"/>
                <a:gd name="connsiteY233" fmla="*/ 1844723 h 9733350"/>
                <a:gd name="connsiteX234" fmla="*/ 3322524 w 14070516"/>
                <a:gd name="connsiteY234" fmla="*/ 1751741 h 9733350"/>
                <a:gd name="connsiteX235" fmla="*/ 3297577 w 14070516"/>
                <a:gd name="connsiteY235" fmla="*/ 1636080 h 9733350"/>
                <a:gd name="connsiteX236" fmla="*/ 3261178 w 14070516"/>
                <a:gd name="connsiteY236" fmla="*/ 1583466 h 9733350"/>
                <a:gd name="connsiteX237" fmla="*/ 3133158 w 14070516"/>
                <a:gd name="connsiteY237" fmla="*/ 1564642 h 9733350"/>
                <a:gd name="connsiteX238" fmla="*/ 3066255 w 14070516"/>
                <a:gd name="connsiteY238" fmla="*/ 1612949 h 9733350"/>
                <a:gd name="connsiteX239" fmla="*/ 3031557 w 14070516"/>
                <a:gd name="connsiteY239" fmla="*/ 1709558 h 9733350"/>
                <a:gd name="connsiteX240" fmla="*/ 3014435 w 14070516"/>
                <a:gd name="connsiteY240" fmla="*/ 1772151 h 9733350"/>
                <a:gd name="connsiteX241" fmla="*/ 2949235 w 14070516"/>
                <a:gd name="connsiteY241" fmla="*/ 1803335 h 9733350"/>
                <a:gd name="connsiteX242" fmla="*/ 2829379 w 14070516"/>
                <a:gd name="connsiteY242" fmla="*/ 1815581 h 9733350"/>
                <a:gd name="connsiteX243" fmla="*/ 2804998 w 14070516"/>
                <a:gd name="connsiteY243" fmla="*/ 1837580 h 9733350"/>
                <a:gd name="connsiteX244" fmla="*/ 2772682 w 14070516"/>
                <a:gd name="connsiteY244" fmla="*/ 1873751 h 9733350"/>
                <a:gd name="connsiteX245" fmla="*/ 2757942 w 14070516"/>
                <a:gd name="connsiteY245" fmla="*/ 1994174 h 9733350"/>
                <a:gd name="connsiteX246" fmla="*/ 2772001 w 14070516"/>
                <a:gd name="connsiteY246" fmla="*/ 2135236 h 9733350"/>
                <a:gd name="connsiteX247" fmla="*/ 2771547 w 14070516"/>
                <a:gd name="connsiteY247" fmla="*/ 2250895 h 9733350"/>
                <a:gd name="connsiteX248" fmla="*/ 2695121 w 14070516"/>
                <a:gd name="connsiteY248" fmla="*/ 2323694 h 9733350"/>
                <a:gd name="connsiteX249" fmla="*/ 2457904 w 14070516"/>
                <a:gd name="connsiteY249" fmla="*/ 2315643 h 9733350"/>
                <a:gd name="connsiteX250" fmla="*/ 2317749 w 14070516"/>
                <a:gd name="connsiteY250" fmla="*/ 2280151 h 9733350"/>
                <a:gd name="connsiteX251" fmla="*/ 2274207 w 14070516"/>
                <a:gd name="connsiteY251" fmla="*/ 2265637 h 9733350"/>
                <a:gd name="connsiteX252" fmla="*/ 2143578 w 14070516"/>
                <a:gd name="connsiteY252" fmla="*/ 2280151 h 9733350"/>
                <a:gd name="connsiteX253" fmla="*/ 2129064 w 14070516"/>
                <a:gd name="connsiteY253" fmla="*/ 2352723 h 9733350"/>
                <a:gd name="connsiteX254" fmla="*/ 2099808 w 14070516"/>
                <a:gd name="connsiteY254" fmla="*/ 2459086 h 9733350"/>
                <a:gd name="connsiteX255" fmla="*/ 2070553 w 14070516"/>
                <a:gd name="connsiteY255" fmla="*/ 2556376 h 9733350"/>
                <a:gd name="connsiteX256" fmla="*/ 2027464 w 14070516"/>
                <a:gd name="connsiteY256" fmla="*/ 2642782 h 9733350"/>
                <a:gd name="connsiteX257" fmla="*/ 2025309 w 14070516"/>
                <a:gd name="connsiteY257" fmla="*/ 2776018 h 9733350"/>
                <a:gd name="connsiteX258" fmla="*/ 2085295 w 14070516"/>
                <a:gd name="connsiteY258" fmla="*/ 2848136 h 9733350"/>
                <a:gd name="connsiteX259" fmla="*/ 2020093 w 14070516"/>
                <a:gd name="connsiteY259" fmla="*/ 2899276 h 9733350"/>
                <a:gd name="connsiteX260" fmla="*/ 1918493 w 14070516"/>
                <a:gd name="connsiteY260" fmla="*/ 2841899 h 9733350"/>
                <a:gd name="connsiteX261" fmla="*/ 1817348 w 14070516"/>
                <a:gd name="connsiteY261" fmla="*/ 2858568 h 9733350"/>
                <a:gd name="connsiteX262" fmla="*/ 1621064 w 14070516"/>
                <a:gd name="connsiteY262" fmla="*/ 2904266 h 9733350"/>
                <a:gd name="connsiteX263" fmla="*/ 1582510 w 14070516"/>
                <a:gd name="connsiteY263" fmla="*/ 2928758 h 9733350"/>
                <a:gd name="connsiteX264" fmla="*/ 1512773 w 14070516"/>
                <a:gd name="connsiteY264" fmla="*/ 2950643 h 9733350"/>
                <a:gd name="connsiteX265" fmla="*/ 1517309 w 14070516"/>
                <a:gd name="connsiteY265" fmla="*/ 3008473 h 9733350"/>
                <a:gd name="connsiteX266" fmla="*/ 1549173 w 14070516"/>
                <a:gd name="connsiteY266" fmla="*/ 3102476 h 9733350"/>
                <a:gd name="connsiteX267" fmla="*/ 1592716 w 14070516"/>
                <a:gd name="connsiteY267" fmla="*/ 3186726 h 9733350"/>
                <a:gd name="connsiteX268" fmla="*/ 1641135 w 14070516"/>
                <a:gd name="connsiteY268" fmla="*/ 3375300 h 9733350"/>
                <a:gd name="connsiteX269" fmla="*/ 1679235 w 14070516"/>
                <a:gd name="connsiteY269" fmla="*/ 3511031 h 9733350"/>
                <a:gd name="connsiteX270" fmla="*/ 1611766 w 14070516"/>
                <a:gd name="connsiteY270" fmla="*/ 3571696 h 9733350"/>
                <a:gd name="connsiteX271" fmla="*/ 1603941 w 14070516"/>
                <a:gd name="connsiteY271" fmla="*/ 3624537 h 9733350"/>
                <a:gd name="connsiteX272" fmla="*/ 1562554 w 14070516"/>
                <a:gd name="connsiteY272" fmla="*/ 3672956 h 9733350"/>
                <a:gd name="connsiteX273" fmla="*/ 1524454 w 14070516"/>
                <a:gd name="connsiteY273" fmla="*/ 3749156 h 9733350"/>
                <a:gd name="connsiteX274" fmla="*/ 1548492 w 14070516"/>
                <a:gd name="connsiteY274" fmla="*/ 3847694 h 9733350"/>
                <a:gd name="connsiteX275" fmla="*/ 1504949 w 14070516"/>
                <a:gd name="connsiteY275" fmla="*/ 3862208 h 9733350"/>
                <a:gd name="connsiteX276" fmla="*/ 1446892 w 14070516"/>
                <a:gd name="connsiteY276" fmla="*/ 3876723 h 9733350"/>
                <a:gd name="connsiteX277" fmla="*/ 1427615 w 14070516"/>
                <a:gd name="connsiteY277" fmla="*/ 3908360 h 9733350"/>
                <a:gd name="connsiteX278" fmla="*/ 1374548 w 14070516"/>
                <a:gd name="connsiteY278" fmla="*/ 3935233 h 9733350"/>
                <a:gd name="connsiteX279" fmla="*/ 1333386 w 14070516"/>
                <a:gd name="connsiteY279" fmla="*/ 3976168 h 9733350"/>
                <a:gd name="connsiteX280" fmla="*/ 1200149 w 14070516"/>
                <a:gd name="connsiteY280" fmla="*/ 4036380 h 9733350"/>
                <a:gd name="connsiteX281" fmla="*/ 1132114 w 14070516"/>
                <a:gd name="connsiteY281" fmla="*/ 4084458 h 9733350"/>
                <a:gd name="connsiteX282" fmla="*/ 1102858 w 14070516"/>
                <a:gd name="connsiteY282" fmla="*/ 4115642 h 9733350"/>
                <a:gd name="connsiteX283" fmla="*/ 1052398 w 14070516"/>
                <a:gd name="connsiteY283" fmla="*/ 4149660 h 9733350"/>
                <a:gd name="connsiteX284" fmla="*/ 996269 w 14070516"/>
                <a:gd name="connsiteY284" fmla="*/ 4178914 h 9733350"/>
                <a:gd name="connsiteX285" fmla="*/ 870857 w 14070516"/>
                <a:gd name="connsiteY285" fmla="*/ 4198645 h 9733350"/>
                <a:gd name="connsiteX286" fmla="*/ 759958 w 14070516"/>
                <a:gd name="connsiteY286" fmla="*/ 4199552 h 9733350"/>
                <a:gd name="connsiteX287" fmla="*/ 716642 w 14070516"/>
                <a:gd name="connsiteY287" fmla="*/ 4302854 h 9733350"/>
                <a:gd name="connsiteX288" fmla="*/ 648607 w 14070516"/>
                <a:gd name="connsiteY288" fmla="*/ 4384723 h 9733350"/>
                <a:gd name="connsiteX289" fmla="*/ 561521 w 14070516"/>
                <a:gd name="connsiteY289" fmla="*/ 4428266 h 9733350"/>
                <a:gd name="connsiteX290" fmla="*/ 474435 w 14070516"/>
                <a:gd name="connsiteY290" fmla="*/ 4413751 h 9733350"/>
                <a:gd name="connsiteX291" fmla="*/ 459921 w 14070516"/>
                <a:gd name="connsiteY291" fmla="*/ 4370208 h 9733350"/>
                <a:gd name="connsiteX292" fmla="*/ 416378 w 14070516"/>
                <a:gd name="connsiteY292" fmla="*/ 4341180 h 9733350"/>
                <a:gd name="connsiteX293" fmla="*/ 358321 w 14070516"/>
                <a:gd name="connsiteY293" fmla="*/ 4355694 h 9733350"/>
                <a:gd name="connsiteX294" fmla="*/ 300264 w 14070516"/>
                <a:gd name="connsiteY294" fmla="*/ 4399237 h 9733350"/>
                <a:gd name="connsiteX295" fmla="*/ 169635 w 14070516"/>
                <a:gd name="connsiteY295" fmla="*/ 4471808 h 9733350"/>
                <a:gd name="connsiteX296" fmla="*/ 103980 w 14070516"/>
                <a:gd name="connsiteY296" fmla="*/ 4546761 h 9733350"/>
                <a:gd name="connsiteX297" fmla="*/ 72571 w 14070516"/>
                <a:gd name="connsiteY297" fmla="*/ 4638610 h 9733350"/>
                <a:gd name="connsiteX298" fmla="*/ 453 w 14070516"/>
                <a:gd name="connsiteY298" fmla="*/ 4711181 h 9733350"/>
                <a:gd name="connsiteX299" fmla="*/ 52840 w 14070516"/>
                <a:gd name="connsiteY299" fmla="*/ 4780237 h 9733350"/>
                <a:gd name="connsiteX300" fmla="*/ 53521 w 14070516"/>
                <a:gd name="connsiteY300" fmla="*/ 4849180 h 9733350"/>
                <a:gd name="connsiteX301" fmla="*/ 111578 w 14070516"/>
                <a:gd name="connsiteY301" fmla="*/ 4863694 h 9733350"/>
                <a:gd name="connsiteX302" fmla="*/ 155121 w 14070516"/>
                <a:gd name="connsiteY302" fmla="*/ 4878208 h 9733350"/>
                <a:gd name="connsiteX303" fmla="*/ 256721 w 14070516"/>
                <a:gd name="connsiteY303" fmla="*/ 4979808 h 9733350"/>
                <a:gd name="connsiteX304" fmla="*/ 319086 w 14070516"/>
                <a:gd name="connsiteY304" fmla="*/ 5093542 h 9733350"/>
                <a:gd name="connsiteX305" fmla="*/ 304572 w 14070516"/>
                <a:gd name="connsiteY305" fmla="*/ 5289598 h 9733350"/>
                <a:gd name="connsiteX306" fmla="*/ 242207 w 14070516"/>
                <a:gd name="connsiteY306" fmla="*/ 5386208 h 9733350"/>
                <a:gd name="connsiteX307" fmla="*/ 300264 w 14070516"/>
                <a:gd name="connsiteY307" fmla="*/ 5415237 h 9733350"/>
                <a:gd name="connsiteX308" fmla="*/ 358321 w 14070516"/>
                <a:gd name="connsiteY308" fmla="*/ 5429751 h 9733350"/>
                <a:gd name="connsiteX309" fmla="*/ 401864 w 14070516"/>
                <a:gd name="connsiteY309" fmla="*/ 5458780 h 9733350"/>
                <a:gd name="connsiteX310" fmla="*/ 445407 w 14070516"/>
                <a:gd name="connsiteY310" fmla="*/ 5473294 h 9733350"/>
                <a:gd name="connsiteX311" fmla="*/ 567985 w 14070516"/>
                <a:gd name="connsiteY311" fmla="*/ 5517518 h 9733350"/>
                <a:gd name="connsiteX312" fmla="*/ 573201 w 14070516"/>
                <a:gd name="connsiteY312" fmla="*/ 5642703 h 9733350"/>
                <a:gd name="connsiteX313" fmla="*/ 587715 w 14070516"/>
                <a:gd name="connsiteY313" fmla="*/ 5734551 h 9733350"/>
                <a:gd name="connsiteX314" fmla="*/ 715282 w 14070516"/>
                <a:gd name="connsiteY314" fmla="*/ 5706656 h 9733350"/>
                <a:gd name="connsiteX315" fmla="*/ 754742 w 14070516"/>
                <a:gd name="connsiteY315" fmla="*/ 5759725 h 9733350"/>
                <a:gd name="connsiteX316" fmla="*/ 822778 w 14070516"/>
                <a:gd name="connsiteY316" fmla="*/ 5807123 h 9733350"/>
                <a:gd name="connsiteX317" fmla="*/ 982435 w 14070516"/>
                <a:gd name="connsiteY317" fmla="*/ 5821637 h 9733350"/>
                <a:gd name="connsiteX318" fmla="*/ 1061470 w 14070516"/>
                <a:gd name="connsiteY318" fmla="*/ 5851119 h 9733350"/>
                <a:gd name="connsiteX319" fmla="*/ 1064304 w 14070516"/>
                <a:gd name="connsiteY319" fmla="*/ 5920856 h 9733350"/>
                <a:gd name="connsiteX320" fmla="*/ 1069295 w 14070516"/>
                <a:gd name="connsiteY320" fmla="*/ 6020074 h 9733350"/>
                <a:gd name="connsiteX321" fmla="*/ 1156607 w 14070516"/>
                <a:gd name="connsiteY321" fmla="*/ 6082894 h 9733350"/>
                <a:gd name="connsiteX322" fmla="*/ 1214890 w 14070516"/>
                <a:gd name="connsiteY322" fmla="*/ 6111356 h 9733350"/>
                <a:gd name="connsiteX323" fmla="*/ 1229178 w 14070516"/>
                <a:gd name="connsiteY323" fmla="*/ 6184494 h 9733350"/>
                <a:gd name="connsiteX324" fmla="*/ 1185635 w 14070516"/>
                <a:gd name="connsiteY324" fmla="*/ 6213523 h 9733350"/>
                <a:gd name="connsiteX325" fmla="*/ 1207520 w 14070516"/>
                <a:gd name="connsiteY325" fmla="*/ 6383612 h 9733350"/>
                <a:gd name="connsiteX326" fmla="*/ 1265123 w 14070516"/>
                <a:gd name="connsiteY326" fmla="*/ 6472398 h 9733350"/>
                <a:gd name="connsiteX327" fmla="*/ 1313203 w 14070516"/>
                <a:gd name="connsiteY327" fmla="*/ 6564247 h 9733350"/>
                <a:gd name="connsiteX328" fmla="*/ 1265350 w 14070516"/>
                <a:gd name="connsiteY328" fmla="*/ 6646343 h 9733350"/>
                <a:gd name="connsiteX329" fmla="*/ 1163977 w 14070516"/>
                <a:gd name="connsiteY329" fmla="*/ 6605862 h 9733350"/>
                <a:gd name="connsiteX330" fmla="*/ 1142092 w 14070516"/>
                <a:gd name="connsiteY330" fmla="*/ 6677980 h 9733350"/>
                <a:gd name="connsiteX331" fmla="*/ 1176790 w 14070516"/>
                <a:gd name="connsiteY331" fmla="*/ 6763818 h 9733350"/>
                <a:gd name="connsiteX332" fmla="*/ 1173729 w 14070516"/>
                <a:gd name="connsiteY332" fmla="*/ 6866438 h 9733350"/>
                <a:gd name="connsiteX333" fmla="*/ 1188697 w 14070516"/>
                <a:gd name="connsiteY333" fmla="*/ 6950463 h 9733350"/>
                <a:gd name="connsiteX334" fmla="*/ 1248909 w 14070516"/>
                <a:gd name="connsiteY334" fmla="*/ 7016798 h 9733350"/>
                <a:gd name="connsiteX335" fmla="*/ 1405503 w 14070516"/>
                <a:gd name="connsiteY335" fmla="*/ 7099348 h 9733350"/>
                <a:gd name="connsiteX336" fmla="*/ 1487827 w 14070516"/>
                <a:gd name="connsiteY336" fmla="*/ 7152416 h 9733350"/>
                <a:gd name="connsiteX337" fmla="*/ 1569470 w 14070516"/>
                <a:gd name="connsiteY337" fmla="*/ 7207864 h 9733350"/>
                <a:gd name="connsiteX338" fmla="*/ 1650092 w 14070516"/>
                <a:gd name="connsiteY338" fmla="*/ 7258551 h 9733350"/>
                <a:gd name="connsiteX339" fmla="*/ 1693635 w 14070516"/>
                <a:gd name="connsiteY339" fmla="*/ 7273066 h 9733350"/>
                <a:gd name="connsiteX340" fmla="*/ 1780721 w 14070516"/>
                <a:gd name="connsiteY340" fmla="*/ 7316608 h 9733350"/>
                <a:gd name="connsiteX341" fmla="*/ 1853292 w 14070516"/>
                <a:gd name="connsiteY341" fmla="*/ 7244037 h 9733350"/>
                <a:gd name="connsiteX342" fmla="*/ 1968726 w 14070516"/>
                <a:gd name="connsiteY342" fmla="*/ 7246645 h 9733350"/>
                <a:gd name="connsiteX343" fmla="*/ 1995827 w 14070516"/>
                <a:gd name="connsiteY343" fmla="*/ 7314681 h 9733350"/>
                <a:gd name="connsiteX344" fmla="*/ 2082914 w 14070516"/>
                <a:gd name="connsiteY344" fmla="*/ 7343710 h 9733350"/>
                <a:gd name="connsiteX345" fmla="*/ 2172607 w 14070516"/>
                <a:gd name="connsiteY345" fmla="*/ 7384644 h 9733350"/>
                <a:gd name="connsiteX346" fmla="*/ 2224540 w 14070516"/>
                <a:gd name="connsiteY346" fmla="*/ 7418662 h 9733350"/>
                <a:gd name="connsiteX347" fmla="*/ 2249714 w 14070516"/>
                <a:gd name="connsiteY347" fmla="*/ 7435785 h 9733350"/>
                <a:gd name="connsiteX348" fmla="*/ 2262301 w 14070516"/>
                <a:gd name="connsiteY348" fmla="*/ 7467421 h 9733350"/>
                <a:gd name="connsiteX349" fmla="*/ 2298359 w 14070516"/>
                <a:gd name="connsiteY349" fmla="*/ 7497243 h 9733350"/>
                <a:gd name="connsiteX350" fmla="*/ 2324893 w 14070516"/>
                <a:gd name="connsiteY350" fmla="*/ 7512892 h 9733350"/>
                <a:gd name="connsiteX351" fmla="*/ 2450986 w 14070516"/>
                <a:gd name="connsiteY351" fmla="*/ 7491687 h 9733350"/>
                <a:gd name="connsiteX352" fmla="*/ 2482623 w 14070516"/>
                <a:gd name="connsiteY352" fmla="*/ 7614037 h 9733350"/>
                <a:gd name="connsiteX353" fmla="*/ 2535464 w 14070516"/>
                <a:gd name="connsiteY353" fmla="*/ 7650437 h 9733350"/>
                <a:gd name="connsiteX354" fmla="*/ 2622549 w 14070516"/>
                <a:gd name="connsiteY354" fmla="*/ 7679466 h 9733350"/>
                <a:gd name="connsiteX355" fmla="*/ 2682760 w 14070516"/>
                <a:gd name="connsiteY355" fmla="*/ 7737069 h 9733350"/>
                <a:gd name="connsiteX356" fmla="*/ 2791278 w 14070516"/>
                <a:gd name="connsiteY356" fmla="*/ 7739905 h 9733350"/>
                <a:gd name="connsiteX357" fmla="*/ 2847408 w 14070516"/>
                <a:gd name="connsiteY357" fmla="*/ 7809868 h 9733350"/>
                <a:gd name="connsiteX358" fmla="*/ 2927349 w 14070516"/>
                <a:gd name="connsiteY358" fmla="*/ 7802950 h 9733350"/>
                <a:gd name="connsiteX359" fmla="*/ 3007065 w 14070516"/>
                <a:gd name="connsiteY359" fmla="*/ 7834133 h 9733350"/>
                <a:gd name="connsiteX360" fmla="*/ 3145064 w 14070516"/>
                <a:gd name="connsiteY360" fmla="*/ 7839123 h 9733350"/>
                <a:gd name="connsiteX361" fmla="*/ 3254035 w 14070516"/>
                <a:gd name="connsiteY361" fmla="*/ 7877223 h 9733350"/>
                <a:gd name="connsiteX362" fmla="*/ 3367314 w 14070516"/>
                <a:gd name="connsiteY362" fmla="*/ 7838669 h 9733350"/>
                <a:gd name="connsiteX363" fmla="*/ 3456780 w 14070516"/>
                <a:gd name="connsiteY363" fmla="*/ 7815311 h 9733350"/>
                <a:gd name="connsiteX364" fmla="*/ 3480820 w 14070516"/>
                <a:gd name="connsiteY364" fmla="*/ 7873367 h 9733350"/>
                <a:gd name="connsiteX365" fmla="*/ 3490571 w 14070516"/>
                <a:gd name="connsiteY365" fmla="*/ 7919292 h 9733350"/>
                <a:gd name="connsiteX366" fmla="*/ 3512229 w 14070516"/>
                <a:gd name="connsiteY366" fmla="*/ 7977348 h 9733350"/>
                <a:gd name="connsiteX367" fmla="*/ 3546247 w 14070516"/>
                <a:gd name="connsiteY367" fmla="*/ 8018283 h 9733350"/>
                <a:gd name="connsiteX368" fmla="*/ 3609521 w 14070516"/>
                <a:gd name="connsiteY368" fmla="*/ 8013294 h 9733350"/>
                <a:gd name="connsiteX369" fmla="*/ 3624035 w 14070516"/>
                <a:gd name="connsiteY369" fmla="*/ 7897180 h 9733350"/>
                <a:gd name="connsiteX370" fmla="*/ 3703977 w 14070516"/>
                <a:gd name="connsiteY370" fmla="*/ 7829825 h 9733350"/>
                <a:gd name="connsiteX371" fmla="*/ 3747973 w 14070516"/>
                <a:gd name="connsiteY371" fmla="*/ 7782426 h 9733350"/>
                <a:gd name="connsiteX372" fmla="*/ 3882004 w 14070516"/>
                <a:gd name="connsiteY372" fmla="*/ 7837422 h 9733350"/>
                <a:gd name="connsiteX373" fmla="*/ 4030435 w 14070516"/>
                <a:gd name="connsiteY373" fmla="*/ 7868151 h 9733350"/>
                <a:gd name="connsiteX374" fmla="*/ 4110377 w 14070516"/>
                <a:gd name="connsiteY374" fmla="*/ 7830051 h 9733350"/>
                <a:gd name="connsiteX375" fmla="*/ 4146323 w 14070516"/>
                <a:gd name="connsiteY375" fmla="*/ 7916683 h 9733350"/>
                <a:gd name="connsiteX376" fmla="*/ 4196555 w 14070516"/>
                <a:gd name="connsiteY376" fmla="*/ 7957845 h 9733350"/>
                <a:gd name="connsiteX377" fmla="*/ 4261757 w 14070516"/>
                <a:gd name="connsiteY377" fmla="*/ 8023500 h 9733350"/>
                <a:gd name="connsiteX378" fmla="*/ 4252685 w 14070516"/>
                <a:gd name="connsiteY378" fmla="*/ 8088474 h 9733350"/>
                <a:gd name="connsiteX379" fmla="*/ 4277178 w 14070516"/>
                <a:gd name="connsiteY379" fmla="*/ 8143923 h 9733350"/>
                <a:gd name="connsiteX380" fmla="*/ 4436835 w 14070516"/>
                <a:gd name="connsiteY380" fmla="*/ 8114894 h 9733350"/>
                <a:gd name="connsiteX381" fmla="*/ 4565310 w 14070516"/>
                <a:gd name="connsiteY381" fmla="*/ 8074186 h 9733350"/>
                <a:gd name="connsiteX382" fmla="*/ 4639128 w 14070516"/>
                <a:gd name="connsiteY382" fmla="*/ 8078268 h 9733350"/>
                <a:gd name="connsiteX383" fmla="*/ 4712607 w 14070516"/>
                <a:gd name="connsiteY383" fmla="*/ 8042323 h 9733350"/>
                <a:gd name="connsiteX384" fmla="*/ 4741635 w 14070516"/>
                <a:gd name="connsiteY384" fmla="*/ 7998780 h 9733350"/>
                <a:gd name="connsiteX385" fmla="*/ 4756149 w 14070516"/>
                <a:gd name="connsiteY385" fmla="*/ 7955237 h 9733350"/>
                <a:gd name="connsiteX386" fmla="*/ 4843235 w 14070516"/>
                <a:gd name="connsiteY386" fmla="*/ 7926208 h 9733350"/>
                <a:gd name="connsiteX387" fmla="*/ 4877480 w 14070516"/>
                <a:gd name="connsiteY387" fmla="*/ 7899788 h 9733350"/>
                <a:gd name="connsiteX388" fmla="*/ 4933609 w 14070516"/>
                <a:gd name="connsiteY388" fmla="*/ 7870760 h 9733350"/>
                <a:gd name="connsiteX389" fmla="*/ 4986224 w 14070516"/>
                <a:gd name="connsiteY389" fmla="*/ 7834360 h 9733350"/>
                <a:gd name="connsiteX390" fmla="*/ 5104492 w 14070516"/>
                <a:gd name="connsiteY390" fmla="*/ 7762242 h 9733350"/>
                <a:gd name="connsiteX391" fmla="*/ 5249635 w 14070516"/>
                <a:gd name="connsiteY391" fmla="*/ 7810094 h 9733350"/>
                <a:gd name="connsiteX392" fmla="*/ 5336721 w 14070516"/>
                <a:gd name="connsiteY392" fmla="*/ 7868151 h 9733350"/>
                <a:gd name="connsiteX393" fmla="*/ 5423807 w 14070516"/>
                <a:gd name="connsiteY393" fmla="*/ 7853637 h 9733350"/>
                <a:gd name="connsiteX394" fmla="*/ 5467349 w 14070516"/>
                <a:gd name="connsiteY394" fmla="*/ 7824608 h 9733350"/>
                <a:gd name="connsiteX395" fmla="*/ 5553754 w 14070516"/>
                <a:gd name="connsiteY395" fmla="*/ 7707700 h 9733350"/>
                <a:gd name="connsiteX396" fmla="*/ 5602741 w 14070516"/>
                <a:gd name="connsiteY396" fmla="*/ 7784127 h 9733350"/>
                <a:gd name="connsiteX397" fmla="*/ 5641521 w 14070516"/>
                <a:gd name="connsiteY397" fmla="*/ 7839123 h 9733350"/>
                <a:gd name="connsiteX398" fmla="*/ 5656035 w 14070516"/>
                <a:gd name="connsiteY398" fmla="*/ 7882666 h 9733350"/>
                <a:gd name="connsiteX399" fmla="*/ 5745276 w 14070516"/>
                <a:gd name="connsiteY399" fmla="*/ 7945712 h 9733350"/>
                <a:gd name="connsiteX400" fmla="*/ 5770222 w 14070516"/>
                <a:gd name="connsiteY400" fmla="*/ 7985400 h 9733350"/>
                <a:gd name="connsiteX401" fmla="*/ 5766480 w 14070516"/>
                <a:gd name="connsiteY401" fmla="*/ 8064435 h 9733350"/>
                <a:gd name="connsiteX402" fmla="*/ 5771016 w 14070516"/>
                <a:gd name="connsiteY402" fmla="*/ 8127026 h 9733350"/>
                <a:gd name="connsiteX403" fmla="*/ 5778386 w 14070516"/>
                <a:gd name="connsiteY403" fmla="*/ 8206742 h 9733350"/>
                <a:gd name="connsiteX404" fmla="*/ 5776458 w 14070516"/>
                <a:gd name="connsiteY404" fmla="*/ 8296210 h 9733350"/>
                <a:gd name="connsiteX405" fmla="*/ 5730989 w 14070516"/>
                <a:gd name="connsiteY405" fmla="*/ 8373317 h 9733350"/>
                <a:gd name="connsiteX406" fmla="*/ 5641521 w 14070516"/>
                <a:gd name="connsiteY406" fmla="*/ 8419694 h 9733350"/>
                <a:gd name="connsiteX407" fmla="*/ 5612492 w 14070516"/>
                <a:gd name="connsiteY407" fmla="*/ 8463237 h 9733350"/>
                <a:gd name="connsiteX408" fmla="*/ 5597978 w 14070516"/>
                <a:gd name="connsiteY408" fmla="*/ 8506780 h 9733350"/>
                <a:gd name="connsiteX409" fmla="*/ 5510892 w 14070516"/>
                <a:gd name="connsiteY409" fmla="*/ 8593866 h 9733350"/>
                <a:gd name="connsiteX410" fmla="*/ 5496378 w 14070516"/>
                <a:gd name="connsiteY410" fmla="*/ 8637408 h 9733350"/>
                <a:gd name="connsiteX411" fmla="*/ 5558744 w 14070516"/>
                <a:gd name="connsiteY411" fmla="*/ 8763501 h 9733350"/>
                <a:gd name="connsiteX412" fmla="*/ 5516109 w 14070516"/>
                <a:gd name="connsiteY412" fmla="*/ 8857277 h 9733350"/>
                <a:gd name="connsiteX413" fmla="*/ 5658303 w 14070516"/>
                <a:gd name="connsiteY413" fmla="*/ 8835506 h 9733350"/>
                <a:gd name="connsiteX414" fmla="*/ 5750491 w 14070516"/>
                <a:gd name="connsiteY414" fmla="*/ 8809426 h 9733350"/>
                <a:gd name="connsiteX415" fmla="*/ 5815692 w 14070516"/>
                <a:gd name="connsiteY415" fmla="*/ 8795591 h 9733350"/>
                <a:gd name="connsiteX416" fmla="*/ 5787798 w 14070516"/>
                <a:gd name="connsiteY416" fmla="*/ 8867482 h 9733350"/>
                <a:gd name="connsiteX417" fmla="*/ 5786890 w 14070516"/>
                <a:gd name="connsiteY417" fmla="*/ 8898666 h 9733350"/>
                <a:gd name="connsiteX418" fmla="*/ 5786664 w 14070516"/>
                <a:gd name="connsiteY418" fmla="*/ 8942208 h 9733350"/>
                <a:gd name="connsiteX419" fmla="*/ 5815692 w 14070516"/>
                <a:gd name="connsiteY419" fmla="*/ 9029294 h 9733350"/>
                <a:gd name="connsiteX420" fmla="*/ 5868760 w 14070516"/>
                <a:gd name="connsiteY420" fmla="*/ 9075899 h 9733350"/>
                <a:gd name="connsiteX421" fmla="*/ 5921828 w 14070516"/>
                <a:gd name="connsiteY421" fmla="*/ 9109463 h 9733350"/>
                <a:gd name="connsiteX422" fmla="*/ 5946321 w 14070516"/>
                <a:gd name="connsiteY422" fmla="*/ 9159923 h 9733350"/>
                <a:gd name="connsiteX423" fmla="*/ 5902778 w 14070516"/>
                <a:gd name="connsiteY423" fmla="*/ 9261523 h 9733350"/>
                <a:gd name="connsiteX424" fmla="*/ 6062435 w 14070516"/>
                <a:gd name="connsiteY424" fmla="*/ 9348608 h 9733350"/>
                <a:gd name="connsiteX425" fmla="*/ 6076949 w 14070516"/>
                <a:gd name="connsiteY425" fmla="*/ 9392151 h 9733350"/>
                <a:gd name="connsiteX426" fmla="*/ 6105978 w 14070516"/>
                <a:gd name="connsiteY426" fmla="*/ 9435694 h 9733350"/>
                <a:gd name="connsiteX427" fmla="*/ 6172653 w 14070516"/>
                <a:gd name="connsiteY427" fmla="*/ 9466537 h 9733350"/>
                <a:gd name="connsiteX428" fmla="*/ 6308384 w 14070516"/>
                <a:gd name="connsiteY428" fmla="*/ 9402243 h 9733350"/>
                <a:gd name="connsiteX429" fmla="*/ 6338207 w 14070516"/>
                <a:gd name="connsiteY429" fmla="*/ 9435694 h 9733350"/>
                <a:gd name="connsiteX430" fmla="*/ 6352721 w 14070516"/>
                <a:gd name="connsiteY430" fmla="*/ 9479237 h 9733350"/>
                <a:gd name="connsiteX431" fmla="*/ 6386739 w 14070516"/>
                <a:gd name="connsiteY431" fmla="*/ 9522326 h 9733350"/>
                <a:gd name="connsiteX432" fmla="*/ 6444569 w 14070516"/>
                <a:gd name="connsiteY432" fmla="*/ 9551355 h 9733350"/>
                <a:gd name="connsiteX433" fmla="*/ 6469061 w 14070516"/>
                <a:gd name="connsiteY433" fmla="*/ 9505885 h 9733350"/>
                <a:gd name="connsiteX434" fmla="*/ 6468835 w 14070516"/>
                <a:gd name="connsiteY434" fmla="*/ 9377637 h 9733350"/>
                <a:gd name="connsiteX435" fmla="*/ 6439807 w 14070516"/>
                <a:gd name="connsiteY435" fmla="*/ 9276037 h 9733350"/>
                <a:gd name="connsiteX436" fmla="*/ 6483349 w 14070516"/>
                <a:gd name="connsiteY436" fmla="*/ 9232494 h 9733350"/>
                <a:gd name="connsiteX437" fmla="*/ 6526892 w 14070516"/>
                <a:gd name="connsiteY437" fmla="*/ 9217980 h 9733350"/>
                <a:gd name="connsiteX438" fmla="*/ 6596516 w 14070516"/>
                <a:gd name="connsiteY438" fmla="*/ 9221268 h 9733350"/>
                <a:gd name="connsiteX439" fmla="*/ 6675097 w 14070516"/>
                <a:gd name="connsiteY439" fmla="*/ 9164118 h 9733350"/>
                <a:gd name="connsiteX440" fmla="*/ 6776243 w 14070516"/>
                <a:gd name="connsiteY440" fmla="*/ 9220135 h 9733350"/>
                <a:gd name="connsiteX441" fmla="*/ 6802664 w 14070516"/>
                <a:gd name="connsiteY441" fmla="*/ 9159923 h 9733350"/>
                <a:gd name="connsiteX442" fmla="*/ 6867638 w 14070516"/>
                <a:gd name="connsiteY442" fmla="*/ 9177045 h 9733350"/>
                <a:gd name="connsiteX443" fmla="*/ 6909027 w 14070516"/>
                <a:gd name="connsiteY443" fmla="*/ 9201311 h 9733350"/>
                <a:gd name="connsiteX444" fmla="*/ 6991349 w 14070516"/>
                <a:gd name="connsiteY444" fmla="*/ 9203466 h 9733350"/>
                <a:gd name="connsiteX445" fmla="*/ 7063921 w 14070516"/>
                <a:gd name="connsiteY445" fmla="*/ 9116380 h 9733350"/>
                <a:gd name="connsiteX446" fmla="*/ 7141028 w 14070516"/>
                <a:gd name="connsiteY446" fmla="*/ 9135204 h 9733350"/>
                <a:gd name="connsiteX447" fmla="*/ 7209064 w 14070516"/>
                <a:gd name="connsiteY447" fmla="*/ 9072837 h 9733350"/>
                <a:gd name="connsiteX448" fmla="*/ 7235939 w 14070516"/>
                <a:gd name="connsiteY448" fmla="*/ 9044036 h 9733350"/>
                <a:gd name="connsiteX449" fmla="*/ 7275172 w 14070516"/>
                <a:gd name="connsiteY449" fmla="*/ 9018862 h 9733350"/>
                <a:gd name="connsiteX450" fmla="*/ 7310436 w 14070516"/>
                <a:gd name="connsiteY450" fmla="*/ 9059004 h 9733350"/>
                <a:gd name="connsiteX451" fmla="*/ 7346609 w 14070516"/>
                <a:gd name="connsiteY451" fmla="*/ 9104927 h 9733350"/>
                <a:gd name="connsiteX452" fmla="*/ 7382328 w 14070516"/>
                <a:gd name="connsiteY452" fmla="*/ 9154593 h 9733350"/>
                <a:gd name="connsiteX453" fmla="*/ 7499349 w 14070516"/>
                <a:gd name="connsiteY453" fmla="*/ 9159923 h 9733350"/>
                <a:gd name="connsiteX454" fmla="*/ 7586435 w 14070516"/>
                <a:gd name="connsiteY454" fmla="*/ 9174437 h 9733350"/>
                <a:gd name="connsiteX455" fmla="*/ 7600949 w 14070516"/>
                <a:gd name="connsiteY455" fmla="*/ 9348608 h 9733350"/>
                <a:gd name="connsiteX456" fmla="*/ 7673521 w 14070516"/>
                <a:gd name="connsiteY456" fmla="*/ 9363123 h 9733350"/>
                <a:gd name="connsiteX457" fmla="*/ 7760607 w 14070516"/>
                <a:gd name="connsiteY457" fmla="*/ 9392151 h 9733350"/>
                <a:gd name="connsiteX458" fmla="*/ 7847692 w 14070516"/>
                <a:gd name="connsiteY458" fmla="*/ 9421180 h 9733350"/>
                <a:gd name="connsiteX459" fmla="*/ 7891235 w 14070516"/>
                <a:gd name="connsiteY459" fmla="*/ 9435694 h 9733350"/>
                <a:gd name="connsiteX460" fmla="*/ 7934778 w 14070516"/>
                <a:gd name="connsiteY460" fmla="*/ 9392151 h 9733350"/>
                <a:gd name="connsiteX461" fmla="*/ 7978321 w 14070516"/>
                <a:gd name="connsiteY461" fmla="*/ 9377637 h 9733350"/>
                <a:gd name="connsiteX462" fmla="*/ 8001453 w 14070516"/>
                <a:gd name="connsiteY462" fmla="*/ 9342712 h 9733350"/>
                <a:gd name="connsiteX463" fmla="*/ 8044315 w 14070516"/>
                <a:gd name="connsiteY463" fmla="*/ 9330806 h 9733350"/>
                <a:gd name="connsiteX464" fmla="*/ 8103847 w 14070516"/>
                <a:gd name="connsiteY464" fmla="*/ 9392719 h 9733350"/>
                <a:gd name="connsiteX465" fmla="*/ 8207942 w 14070516"/>
                <a:gd name="connsiteY465" fmla="*/ 9432632 h 9733350"/>
                <a:gd name="connsiteX466" fmla="*/ 8253866 w 14070516"/>
                <a:gd name="connsiteY466" fmla="*/ 9387956 h 9733350"/>
                <a:gd name="connsiteX467" fmla="*/ 8294347 w 14070516"/>
                <a:gd name="connsiteY467" fmla="*/ 9397141 h 9733350"/>
                <a:gd name="connsiteX468" fmla="*/ 8337890 w 14070516"/>
                <a:gd name="connsiteY468" fmla="*/ 9433540 h 9733350"/>
                <a:gd name="connsiteX469" fmla="*/ 8356259 w 14070516"/>
                <a:gd name="connsiteY469" fmla="*/ 9480825 h 9733350"/>
                <a:gd name="connsiteX470" fmla="*/ 8333808 w 14070516"/>
                <a:gd name="connsiteY470" fmla="*/ 9514956 h 9733350"/>
                <a:gd name="connsiteX471" fmla="*/ 8315778 w 14070516"/>
                <a:gd name="connsiteY471" fmla="*/ 9599887 h 9733350"/>
                <a:gd name="connsiteX472" fmla="*/ 8348095 w 14070516"/>
                <a:gd name="connsiteY472" fmla="*/ 9680736 h 9733350"/>
                <a:gd name="connsiteX473" fmla="*/ 8389257 w 14070516"/>
                <a:gd name="connsiteY473" fmla="*/ 9733350 h 9733350"/>
                <a:gd name="connsiteX474" fmla="*/ 8428264 w 14070516"/>
                <a:gd name="connsiteY474" fmla="*/ 9725980 h 9733350"/>
                <a:gd name="connsiteX475" fmla="*/ 8425202 w 14070516"/>
                <a:gd name="connsiteY475" fmla="*/ 9677901 h 9733350"/>
                <a:gd name="connsiteX476" fmla="*/ 8399235 w 14070516"/>
                <a:gd name="connsiteY476" fmla="*/ 9638894 h 9733350"/>
                <a:gd name="connsiteX477" fmla="*/ 8389937 w 14070516"/>
                <a:gd name="connsiteY477" fmla="*/ 9566776 h 9733350"/>
                <a:gd name="connsiteX478" fmla="*/ 8409214 w 14070516"/>
                <a:gd name="connsiteY478" fmla="*/ 9523007 h 9733350"/>
                <a:gd name="connsiteX479" fmla="*/ 8434841 w 14070516"/>
                <a:gd name="connsiteY479" fmla="*/ 9471300 h 9733350"/>
                <a:gd name="connsiteX480" fmla="*/ 8468178 w 14070516"/>
                <a:gd name="connsiteY480" fmla="*/ 9478443 h 9733350"/>
                <a:gd name="connsiteX481" fmla="*/ 8534853 w 14070516"/>
                <a:gd name="connsiteY481" fmla="*/ 9468918 h 9733350"/>
                <a:gd name="connsiteX482" fmla="*/ 8592684 w 14070516"/>
                <a:gd name="connsiteY482" fmla="*/ 9448508 h 9733350"/>
                <a:gd name="connsiteX483" fmla="*/ 8675007 w 14070516"/>
                <a:gd name="connsiteY483" fmla="*/ 9423788 h 9733350"/>
                <a:gd name="connsiteX484" fmla="*/ 8734991 w 14070516"/>
                <a:gd name="connsiteY484" fmla="*/ 9411200 h 9733350"/>
                <a:gd name="connsiteX485" fmla="*/ 8730116 w 14070516"/>
                <a:gd name="connsiteY485" fmla="*/ 9371287 h 9733350"/>
                <a:gd name="connsiteX486" fmla="*/ 8753928 w 14070516"/>
                <a:gd name="connsiteY486" fmla="*/ 9352237 h 9733350"/>
                <a:gd name="connsiteX487" fmla="*/ 8782503 w 14070516"/>
                <a:gd name="connsiteY487" fmla="*/ 9354618 h 9733350"/>
                <a:gd name="connsiteX488" fmla="*/ 8849178 w 14070516"/>
                <a:gd name="connsiteY488" fmla="*/ 9377637 h 9733350"/>
                <a:gd name="connsiteX489" fmla="*/ 8894876 w 14070516"/>
                <a:gd name="connsiteY489" fmla="*/ 9307900 h 9733350"/>
                <a:gd name="connsiteX490" fmla="*/ 8942047 w 14070516"/>
                <a:gd name="connsiteY490" fmla="*/ 9309375 h 9733350"/>
                <a:gd name="connsiteX491" fmla="*/ 8980147 w 14070516"/>
                <a:gd name="connsiteY491" fmla="*/ 9352237 h 9733350"/>
                <a:gd name="connsiteX492" fmla="*/ 9023009 w 14070516"/>
                <a:gd name="connsiteY492" fmla="*/ 9316518 h 9733350"/>
                <a:gd name="connsiteX493" fmla="*/ 9064511 w 14070516"/>
                <a:gd name="connsiteY493" fmla="*/ 9259595 h 9733350"/>
                <a:gd name="connsiteX494" fmla="*/ 9124723 w 14070516"/>
                <a:gd name="connsiteY494" fmla="*/ 9273429 h 9733350"/>
                <a:gd name="connsiteX495" fmla="*/ 9163503 w 14070516"/>
                <a:gd name="connsiteY495" fmla="*/ 9233175 h 9733350"/>
                <a:gd name="connsiteX496" fmla="*/ 9168266 w 14070516"/>
                <a:gd name="connsiteY496" fmla="*/ 9181581 h 9733350"/>
                <a:gd name="connsiteX497" fmla="*/ 9199222 w 14070516"/>
                <a:gd name="connsiteY497" fmla="*/ 9128400 h 9733350"/>
                <a:gd name="connsiteX498" fmla="*/ 9242084 w 14070516"/>
                <a:gd name="connsiteY498" fmla="*/ 9152212 h 9733350"/>
                <a:gd name="connsiteX499" fmla="*/ 9285174 w 14070516"/>
                <a:gd name="connsiteY499" fmla="*/ 9192013 h 9733350"/>
                <a:gd name="connsiteX500" fmla="*/ 9344478 w 14070516"/>
                <a:gd name="connsiteY500" fmla="*/ 9154593 h 9733350"/>
                <a:gd name="connsiteX501" fmla="*/ 9438367 w 14070516"/>
                <a:gd name="connsiteY501" fmla="*/ 9127266 h 9733350"/>
                <a:gd name="connsiteX502" fmla="*/ 9496878 w 14070516"/>
                <a:gd name="connsiteY502" fmla="*/ 9126018 h 9733350"/>
                <a:gd name="connsiteX503" fmla="*/ 9557316 w 14070516"/>
                <a:gd name="connsiteY503" fmla="*/ 9100844 h 9733350"/>
                <a:gd name="connsiteX504" fmla="*/ 9613446 w 14070516"/>
                <a:gd name="connsiteY504" fmla="*/ 9121369 h 9733350"/>
                <a:gd name="connsiteX505" fmla="*/ 9691007 w 14070516"/>
                <a:gd name="connsiteY505" fmla="*/ 9101866 h 9733350"/>
                <a:gd name="connsiteX506" fmla="*/ 9792153 w 14070516"/>
                <a:gd name="connsiteY506" fmla="*/ 9090300 h 9733350"/>
                <a:gd name="connsiteX507" fmla="*/ 9854973 w 14070516"/>
                <a:gd name="connsiteY507" fmla="*/ 9046189 h 9733350"/>
                <a:gd name="connsiteX508" fmla="*/ 9842159 w 14070516"/>
                <a:gd name="connsiteY508" fmla="*/ 9004575 h 9733350"/>
                <a:gd name="connsiteX509" fmla="*/ 9858034 w 14070516"/>
                <a:gd name="connsiteY509" fmla="*/ 8976906 h 9733350"/>
                <a:gd name="connsiteX510" fmla="*/ 9911216 w 14070516"/>
                <a:gd name="connsiteY510" fmla="*/ 8976000 h 9733350"/>
                <a:gd name="connsiteX511" fmla="*/ 9932534 w 14070516"/>
                <a:gd name="connsiteY511" fmla="*/ 8926673 h 9733350"/>
                <a:gd name="connsiteX512" fmla="*/ 9981519 w 14070516"/>
                <a:gd name="connsiteY512" fmla="*/ 8899345 h 9733350"/>
                <a:gd name="connsiteX513" fmla="*/ 10063162 w 14070516"/>
                <a:gd name="connsiteY513" fmla="*/ 8846279 h 9733350"/>
                <a:gd name="connsiteX514" fmla="*/ 10140723 w 14070516"/>
                <a:gd name="connsiteY514" fmla="*/ 8797973 h 9733350"/>
                <a:gd name="connsiteX515" fmla="*/ 10169524 w 14070516"/>
                <a:gd name="connsiteY515" fmla="*/ 8763955 h 9733350"/>
                <a:gd name="connsiteX516" fmla="*/ 10138795 w 14070516"/>
                <a:gd name="connsiteY516" fmla="*/ 8714969 h 9733350"/>
                <a:gd name="connsiteX517" fmla="*/ 10178256 w 14070516"/>
                <a:gd name="connsiteY517" fmla="*/ 8678797 h 9733350"/>
                <a:gd name="connsiteX518" fmla="*/ 10238467 w 14070516"/>
                <a:gd name="connsiteY518" fmla="*/ 8659520 h 9733350"/>
                <a:gd name="connsiteX519" fmla="*/ 10291535 w 14070516"/>
                <a:gd name="connsiteY519" fmla="*/ 8637862 h 9733350"/>
                <a:gd name="connsiteX520" fmla="*/ 10332470 w 14070516"/>
                <a:gd name="connsiteY520" fmla="*/ 8606225 h 9733350"/>
                <a:gd name="connsiteX521" fmla="*/ 10389847 w 14070516"/>
                <a:gd name="connsiteY521" fmla="*/ 8528325 h 9733350"/>
                <a:gd name="connsiteX522" fmla="*/ 10402207 w 14070516"/>
                <a:gd name="connsiteY522" fmla="*/ 8521294 h 9733350"/>
                <a:gd name="connsiteX523" fmla="*/ 10436905 w 14070516"/>
                <a:gd name="connsiteY523" fmla="*/ 8475597 h 9733350"/>
                <a:gd name="connsiteX524" fmla="*/ 10475232 w 14070516"/>
                <a:gd name="connsiteY524" fmla="*/ 8439198 h 9733350"/>
                <a:gd name="connsiteX525" fmla="*/ 10518321 w 14070516"/>
                <a:gd name="connsiteY525" fmla="*/ 8390666 h 9733350"/>
                <a:gd name="connsiteX526" fmla="*/ 10533516 w 14070516"/>
                <a:gd name="connsiteY526" fmla="*/ 8303580 h 9733350"/>
                <a:gd name="connsiteX527" fmla="*/ 10538052 w 14070516"/>
                <a:gd name="connsiteY527" fmla="*/ 8243142 h 9733350"/>
                <a:gd name="connsiteX528" fmla="*/ 10520816 w 14070516"/>
                <a:gd name="connsiteY528" fmla="*/ 8166375 h 9733350"/>
                <a:gd name="connsiteX529" fmla="*/ 10561864 w 14070516"/>
                <a:gd name="connsiteY529" fmla="*/ 8112966 h 9733350"/>
                <a:gd name="connsiteX530" fmla="*/ 10605407 w 14070516"/>
                <a:gd name="connsiteY530" fmla="*/ 8114894 h 9733350"/>
                <a:gd name="connsiteX531" fmla="*/ 10666072 w 14070516"/>
                <a:gd name="connsiteY531" fmla="*/ 8097999 h 9733350"/>
                <a:gd name="connsiteX532" fmla="*/ 10693627 w 14070516"/>
                <a:gd name="connsiteY532" fmla="*/ 8020892 h 9733350"/>
                <a:gd name="connsiteX533" fmla="*/ 10735128 w 14070516"/>
                <a:gd name="connsiteY533" fmla="*/ 7990162 h 9733350"/>
                <a:gd name="connsiteX534" fmla="*/ 10813823 w 14070516"/>
                <a:gd name="connsiteY534" fmla="*/ 7890263 h 9733350"/>
                <a:gd name="connsiteX535" fmla="*/ 10845233 w 14070516"/>
                <a:gd name="connsiteY535" fmla="*/ 7800569 h 9733350"/>
                <a:gd name="connsiteX536" fmla="*/ 10886394 w 14070516"/>
                <a:gd name="connsiteY536" fmla="*/ 7740811 h 9733350"/>
                <a:gd name="connsiteX537" fmla="*/ 10942297 w 14070516"/>
                <a:gd name="connsiteY537" fmla="*/ 7725843 h 9733350"/>
                <a:gd name="connsiteX538" fmla="*/ 10997292 w 14070516"/>
                <a:gd name="connsiteY538" fmla="*/ 7723008 h 9733350"/>
                <a:gd name="connsiteX539" fmla="*/ 10990829 w 14070516"/>
                <a:gd name="connsiteY539" fmla="*/ 7701351 h 9733350"/>
                <a:gd name="connsiteX540" fmla="*/ 10982778 w 14070516"/>
                <a:gd name="connsiteY540" fmla="*/ 7648055 h 9733350"/>
                <a:gd name="connsiteX541" fmla="*/ 10989695 w 14070516"/>
                <a:gd name="connsiteY541" fmla="*/ 7599750 h 9733350"/>
                <a:gd name="connsiteX542" fmla="*/ 10956584 w 14070516"/>
                <a:gd name="connsiteY542" fmla="*/ 7502913 h 9733350"/>
                <a:gd name="connsiteX543" fmla="*/ 10954430 w 14070516"/>
                <a:gd name="connsiteY543" fmla="*/ 7449844 h 9733350"/>
                <a:gd name="connsiteX544" fmla="*/ 11002735 w 14070516"/>
                <a:gd name="connsiteY544" fmla="*/ 7397004 h 9733350"/>
                <a:gd name="connsiteX545" fmla="*/ 11063741 w 14070516"/>
                <a:gd name="connsiteY545" fmla="*/ 7368656 h 9733350"/>
                <a:gd name="connsiteX546" fmla="*/ 11055349 w 14070516"/>
                <a:gd name="connsiteY546" fmla="*/ 7331123 h 9733350"/>
                <a:gd name="connsiteX547" fmla="*/ 11013734 w 14070516"/>
                <a:gd name="connsiteY547" fmla="*/ 7302321 h 9733350"/>
                <a:gd name="connsiteX548" fmla="*/ 10951368 w 14070516"/>
                <a:gd name="connsiteY548" fmla="*/ 7234966 h 9733350"/>
                <a:gd name="connsiteX549" fmla="*/ 10890703 w 14070516"/>
                <a:gd name="connsiteY549" fmla="*/ 7265694 h 9733350"/>
                <a:gd name="connsiteX550" fmla="*/ 10820966 w 14070516"/>
                <a:gd name="connsiteY550" fmla="*/ 7258324 h 9733350"/>
                <a:gd name="connsiteX551" fmla="*/ 10823121 w 14070516"/>
                <a:gd name="connsiteY551" fmla="*/ 7200494 h 9733350"/>
                <a:gd name="connsiteX552" fmla="*/ 10869045 w 14070516"/>
                <a:gd name="connsiteY552" fmla="*/ 7128376 h 9733350"/>
                <a:gd name="connsiteX553" fmla="*/ 10916103 w 14070516"/>
                <a:gd name="connsiteY553" fmla="*/ 7111481 h 9733350"/>
                <a:gd name="connsiteX554" fmla="*/ 10956130 w 14070516"/>
                <a:gd name="connsiteY554" fmla="*/ 7082680 h 9733350"/>
                <a:gd name="connsiteX555" fmla="*/ 11012486 w 14070516"/>
                <a:gd name="connsiteY555" fmla="*/ 7070092 h 9733350"/>
                <a:gd name="connsiteX556" fmla="*/ 11072244 w 14070516"/>
                <a:gd name="connsiteY556" fmla="*/ 7050362 h 9733350"/>
                <a:gd name="connsiteX557" fmla="*/ 10968491 w 14070516"/>
                <a:gd name="connsiteY557" fmla="*/ 6949443 h 9733350"/>
                <a:gd name="connsiteX558" fmla="*/ 10942070 w 14070516"/>
                <a:gd name="connsiteY558" fmla="*/ 6874942 h 9733350"/>
                <a:gd name="connsiteX559" fmla="*/ 11036527 w 14070516"/>
                <a:gd name="connsiteY559" fmla="*/ 6881406 h 9733350"/>
                <a:gd name="connsiteX560" fmla="*/ 11084378 w 14070516"/>
                <a:gd name="connsiteY560" fmla="*/ 6852151 h 9733350"/>
                <a:gd name="connsiteX561" fmla="*/ 11026321 w 14070516"/>
                <a:gd name="connsiteY561" fmla="*/ 6783889 h 9733350"/>
                <a:gd name="connsiteX562" fmla="*/ 10953749 w 14070516"/>
                <a:gd name="connsiteY562" fmla="*/ 6736037 h 9733350"/>
                <a:gd name="connsiteX563" fmla="*/ 10948307 w 14070516"/>
                <a:gd name="connsiteY563" fmla="*/ 6688185 h 9733350"/>
                <a:gd name="connsiteX564" fmla="*/ 10895692 w 14070516"/>
                <a:gd name="connsiteY564" fmla="*/ 6663466 h 9733350"/>
                <a:gd name="connsiteX565" fmla="*/ 10852603 w 14070516"/>
                <a:gd name="connsiteY565" fmla="*/ 6628994 h 9733350"/>
                <a:gd name="connsiteX566" fmla="*/ 10842851 w 14070516"/>
                <a:gd name="connsiteY566" fmla="*/ 6552113 h 9733350"/>
                <a:gd name="connsiteX567" fmla="*/ 10832646 w 14070516"/>
                <a:gd name="connsiteY567" fmla="*/ 6489521 h 9733350"/>
                <a:gd name="connsiteX568" fmla="*/ 10779578 w 14070516"/>
                <a:gd name="connsiteY568" fmla="*/ 6363201 h 9733350"/>
                <a:gd name="connsiteX569" fmla="*/ 10750549 w 14070516"/>
                <a:gd name="connsiteY569" fmla="*/ 6242551 h 9733350"/>
                <a:gd name="connsiteX570" fmla="*/ 10707007 w 14070516"/>
                <a:gd name="connsiteY570" fmla="*/ 6213523 h 9733350"/>
                <a:gd name="connsiteX571" fmla="*/ 10658021 w 14070516"/>
                <a:gd name="connsiteY571" fmla="*/ 6151156 h 9733350"/>
                <a:gd name="connsiteX572" fmla="*/ 10547349 w 14070516"/>
                <a:gd name="connsiteY572" fmla="*/ 6068154 h 9733350"/>
                <a:gd name="connsiteX573" fmla="*/ 10465027 w 14070516"/>
                <a:gd name="connsiteY573" fmla="*/ 6001024 h 9733350"/>
                <a:gd name="connsiteX574" fmla="*/ 10480221 w 14070516"/>
                <a:gd name="connsiteY574" fmla="*/ 5880828 h 9733350"/>
                <a:gd name="connsiteX575" fmla="*/ 10547803 w 14070516"/>
                <a:gd name="connsiteY575" fmla="*/ 5817555 h 9733350"/>
                <a:gd name="connsiteX576" fmla="*/ 10634435 w 14070516"/>
                <a:gd name="connsiteY576" fmla="*/ 5720037 h 9733350"/>
                <a:gd name="connsiteX577" fmla="*/ 10668453 w 14070516"/>
                <a:gd name="connsiteY577" fmla="*/ 5632725 h 9733350"/>
                <a:gd name="connsiteX578" fmla="*/ 10711996 w 14070516"/>
                <a:gd name="connsiteY578" fmla="*/ 5600068 h 9733350"/>
                <a:gd name="connsiteX579" fmla="*/ 10789103 w 14070516"/>
                <a:gd name="connsiteY579" fmla="*/ 5622519 h 9733350"/>
                <a:gd name="connsiteX580" fmla="*/ 10799989 w 14070516"/>
                <a:gd name="connsiteY580" fmla="*/ 5555390 h 9733350"/>
                <a:gd name="connsiteX581" fmla="*/ 10853057 w 14070516"/>
                <a:gd name="connsiteY581" fmla="*/ 5497787 h 9733350"/>
                <a:gd name="connsiteX582" fmla="*/ 10929936 w 14070516"/>
                <a:gd name="connsiteY582" fmla="*/ 5463769 h 9733350"/>
                <a:gd name="connsiteX583" fmla="*/ 10997292 w 14070516"/>
                <a:gd name="connsiteY583" fmla="*/ 5458780 h 9733350"/>
                <a:gd name="connsiteX584" fmla="*/ 11027909 w 14070516"/>
                <a:gd name="connsiteY584" fmla="*/ 5429978 h 9733350"/>
                <a:gd name="connsiteX585" fmla="*/ 11090501 w 14070516"/>
                <a:gd name="connsiteY585" fmla="*/ 5391198 h 9733350"/>
                <a:gd name="connsiteX586" fmla="*/ 11200492 w 14070516"/>
                <a:gd name="connsiteY586" fmla="*/ 5357180 h 9733350"/>
                <a:gd name="connsiteX587" fmla="*/ 11244035 w 14070516"/>
                <a:gd name="connsiteY587" fmla="*/ 5328151 h 9733350"/>
                <a:gd name="connsiteX588" fmla="*/ 11200492 w 14070516"/>
                <a:gd name="connsiteY588" fmla="*/ 5299123 h 9733350"/>
                <a:gd name="connsiteX589" fmla="*/ 10910207 w 14070516"/>
                <a:gd name="connsiteY589" fmla="*/ 5255580 h 9733350"/>
                <a:gd name="connsiteX590" fmla="*/ 10866664 w 14070516"/>
                <a:gd name="connsiteY590" fmla="*/ 5212037 h 9733350"/>
                <a:gd name="connsiteX591" fmla="*/ 10721521 w 14070516"/>
                <a:gd name="connsiteY591" fmla="*/ 5270094 h 9733350"/>
                <a:gd name="connsiteX592" fmla="*/ 10663464 w 14070516"/>
                <a:gd name="connsiteY592" fmla="*/ 5299123 h 9733350"/>
                <a:gd name="connsiteX593" fmla="*/ 10576378 w 14070516"/>
                <a:gd name="connsiteY593" fmla="*/ 5385529 h 9733350"/>
                <a:gd name="connsiteX594" fmla="*/ 10479087 w 14070516"/>
                <a:gd name="connsiteY594" fmla="*/ 5356726 h 9733350"/>
                <a:gd name="connsiteX595" fmla="*/ 10407422 w 14070516"/>
                <a:gd name="connsiteY595" fmla="*/ 5312956 h 9733350"/>
                <a:gd name="connsiteX596" fmla="*/ 10387692 w 14070516"/>
                <a:gd name="connsiteY596" fmla="*/ 5241066 h 9733350"/>
                <a:gd name="connsiteX597" fmla="*/ 10402207 w 14070516"/>
                <a:gd name="connsiteY597" fmla="*/ 5183008 h 9733350"/>
                <a:gd name="connsiteX598" fmla="*/ 10431235 w 14070516"/>
                <a:gd name="connsiteY598" fmla="*/ 5139466 h 9733350"/>
                <a:gd name="connsiteX599" fmla="*/ 10387692 w 14070516"/>
                <a:gd name="connsiteY599" fmla="*/ 5110437 h 9733350"/>
                <a:gd name="connsiteX600" fmla="*/ 10329635 w 14070516"/>
                <a:gd name="connsiteY600" fmla="*/ 5095923 h 9733350"/>
                <a:gd name="connsiteX601" fmla="*/ 10242549 w 14070516"/>
                <a:gd name="connsiteY601" fmla="*/ 5066894 h 9733350"/>
                <a:gd name="connsiteX602" fmla="*/ 10199007 w 14070516"/>
                <a:gd name="connsiteY602" fmla="*/ 5052380 h 9733350"/>
                <a:gd name="connsiteX603" fmla="*/ 10112602 w 14070516"/>
                <a:gd name="connsiteY603" fmla="*/ 5023351 h 9733350"/>
                <a:gd name="connsiteX604" fmla="*/ 10083346 w 14070516"/>
                <a:gd name="connsiteY604" fmla="*/ 4916988 h 9733350"/>
                <a:gd name="connsiteX605" fmla="*/ 10088789 w 14070516"/>
                <a:gd name="connsiteY605" fmla="*/ 4863921 h 9733350"/>
                <a:gd name="connsiteX606" fmla="*/ 10141403 w 14070516"/>
                <a:gd name="connsiteY606" fmla="*/ 4753704 h 9733350"/>
                <a:gd name="connsiteX607" fmla="*/ 10227809 w 14070516"/>
                <a:gd name="connsiteY607" fmla="*/ 4748487 h 9733350"/>
                <a:gd name="connsiteX608" fmla="*/ 10301060 w 14070516"/>
                <a:gd name="connsiteY608" fmla="*/ 4786813 h 9733350"/>
                <a:gd name="connsiteX609" fmla="*/ 10350727 w 14070516"/>
                <a:gd name="connsiteY609" fmla="*/ 4757785 h 9733350"/>
                <a:gd name="connsiteX610" fmla="*/ 10404021 w 14070516"/>
                <a:gd name="connsiteY610" fmla="*/ 4748033 h 9733350"/>
                <a:gd name="connsiteX611" fmla="*/ 10461851 w 14070516"/>
                <a:gd name="connsiteY611" fmla="*/ 4694286 h 9733350"/>
                <a:gd name="connsiteX612" fmla="*/ 10486117 w 14070516"/>
                <a:gd name="connsiteY612" fmla="*/ 4602437 h 9733350"/>
                <a:gd name="connsiteX613" fmla="*/ 10530341 w 14070516"/>
                <a:gd name="connsiteY613" fmla="*/ 4527825 h 9733350"/>
                <a:gd name="connsiteX614" fmla="*/ 10634435 w 14070516"/>
                <a:gd name="connsiteY614" fmla="*/ 4515351 h 9733350"/>
                <a:gd name="connsiteX615" fmla="*/ 10677978 w 14070516"/>
                <a:gd name="connsiteY615" fmla="*/ 4486323 h 9733350"/>
                <a:gd name="connsiteX616" fmla="*/ 10750549 w 14070516"/>
                <a:gd name="connsiteY616" fmla="*/ 4399237 h 9733350"/>
                <a:gd name="connsiteX617" fmla="*/ 10794092 w 14070516"/>
                <a:gd name="connsiteY617" fmla="*/ 4355694 h 9733350"/>
                <a:gd name="connsiteX618" fmla="*/ 10814503 w 14070516"/>
                <a:gd name="connsiteY618" fmla="*/ 4297637 h 9733350"/>
                <a:gd name="connsiteX619" fmla="*/ 10887528 w 14070516"/>
                <a:gd name="connsiteY619" fmla="*/ 4246837 h 9733350"/>
                <a:gd name="connsiteX620" fmla="*/ 11016116 w 14070516"/>
                <a:gd name="connsiteY620" fmla="*/ 4227787 h 9733350"/>
                <a:gd name="connsiteX621" fmla="*/ 11142209 w 14070516"/>
                <a:gd name="connsiteY621" fmla="*/ 4303306 h 9733350"/>
                <a:gd name="connsiteX622" fmla="*/ 11165794 w 14070516"/>
                <a:gd name="connsiteY622" fmla="*/ 4428493 h 9733350"/>
                <a:gd name="connsiteX623" fmla="*/ 11117489 w 14070516"/>
                <a:gd name="connsiteY623" fmla="*/ 4500837 h 9733350"/>
                <a:gd name="connsiteX624" fmla="*/ 11087553 w 14070516"/>
                <a:gd name="connsiteY624" fmla="*/ 4546875 h 9733350"/>
                <a:gd name="connsiteX625" fmla="*/ 11088687 w 14070516"/>
                <a:gd name="connsiteY625" fmla="*/ 4572955 h 9733350"/>
                <a:gd name="connsiteX626" fmla="*/ 11026321 w 14070516"/>
                <a:gd name="connsiteY626" fmla="*/ 4587923 h 9733350"/>
                <a:gd name="connsiteX627" fmla="*/ 11011807 w 14070516"/>
                <a:gd name="connsiteY627" fmla="*/ 4645980 h 9733350"/>
                <a:gd name="connsiteX628" fmla="*/ 11098892 w 14070516"/>
                <a:gd name="connsiteY628" fmla="*/ 4660494 h 9733350"/>
                <a:gd name="connsiteX629" fmla="*/ 11055349 w 14070516"/>
                <a:gd name="connsiteY629" fmla="*/ 4704037 h 9733350"/>
                <a:gd name="connsiteX630" fmla="*/ 11040835 w 14070516"/>
                <a:gd name="connsiteY630" fmla="*/ 4747580 h 9733350"/>
                <a:gd name="connsiteX631" fmla="*/ 11055349 w 14070516"/>
                <a:gd name="connsiteY631" fmla="*/ 4776608 h 9733350"/>
                <a:gd name="connsiteX632" fmla="*/ 11098892 w 14070516"/>
                <a:gd name="connsiteY632" fmla="*/ 4733066 h 9733350"/>
                <a:gd name="connsiteX633" fmla="*/ 11229521 w 14070516"/>
                <a:gd name="connsiteY633" fmla="*/ 4645980 h 9733350"/>
                <a:gd name="connsiteX634" fmla="*/ 11287578 w 14070516"/>
                <a:gd name="connsiteY634" fmla="*/ 4631466 h 9733350"/>
                <a:gd name="connsiteX635" fmla="*/ 11374664 w 14070516"/>
                <a:gd name="connsiteY635" fmla="*/ 4587923 h 9733350"/>
                <a:gd name="connsiteX636" fmla="*/ 11461749 w 14070516"/>
                <a:gd name="connsiteY636" fmla="*/ 4544380 h 9733350"/>
                <a:gd name="connsiteX637" fmla="*/ 11577864 w 14070516"/>
                <a:gd name="connsiteY637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74435 w 14070516"/>
                <a:gd name="connsiteY24" fmla="*/ 3673523 h 9733350"/>
                <a:gd name="connsiteX25" fmla="*/ 13203464 w 14070516"/>
                <a:gd name="connsiteY25" fmla="*/ 3615466 h 9733350"/>
                <a:gd name="connsiteX26" fmla="*/ 13217524 w 14070516"/>
                <a:gd name="connsiteY26" fmla="*/ 3542668 h 9733350"/>
                <a:gd name="connsiteX27" fmla="*/ 13205165 w 14070516"/>
                <a:gd name="connsiteY27" fmla="*/ 3399906 h 9733350"/>
                <a:gd name="connsiteX28" fmla="*/ 13185889 w 14070516"/>
                <a:gd name="connsiteY28" fmla="*/ 3208158 h 9733350"/>
                <a:gd name="connsiteX29" fmla="*/ 13173982 w 14070516"/>
                <a:gd name="connsiteY29" fmla="*/ 3066077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411653 w 14070516"/>
                <a:gd name="connsiteY32" fmla="*/ 2879999 h 9733350"/>
                <a:gd name="connsiteX33" fmla="*/ 13595577 w 14070516"/>
                <a:gd name="connsiteY33" fmla="*/ 2961869 h 9733350"/>
                <a:gd name="connsiteX34" fmla="*/ 13657715 w 14070516"/>
                <a:gd name="connsiteY34" fmla="*/ 2901657 h 9733350"/>
                <a:gd name="connsiteX35" fmla="*/ 13670076 w 14070516"/>
                <a:gd name="connsiteY35" fmla="*/ 2811737 h 9733350"/>
                <a:gd name="connsiteX36" fmla="*/ 13682435 w 14070516"/>
                <a:gd name="connsiteY36" fmla="*/ 2730094 h 9733350"/>
                <a:gd name="connsiteX37" fmla="*/ 13764078 w 14070516"/>
                <a:gd name="connsiteY37" fmla="*/ 2668976 h 9733350"/>
                <a:gd name="connsiteX38" fmla="*/ 13813064 w 14070516"/>
                <a:gd name="connsiteY38" fmla="*/ 2599466 h 9733350"/>
                <a:gd name="connsiteX39" fmla="*/ 13842092 w 14070516"/>
                <a:gd name="connsiteY39" fmla="*/ 2512380 h 9733350"/>
                <a:gd name="connsiteX40" fmla="*/ 13856607 w 14070516"/>
                <a:gd name="connsiteY40" fmla="*/ 2468837 h 9733350"/>
                <a:gd name="connsiteX41" fmla="*/ 13871121 w 14070516"/>
                <a:gd name="connsiteY41" fmla="*/ 2207580 h 9733350"/>
                <a:gd name="connsiteX42" fmla="*/ 13914664 w 14070516"/>
                <a:gd name="connsiteY42" fmla="*/ 2164037 h 9733350"/>
                <a:gd name="connsiteX43" fmla="*/ 13972721 w 14070516"/>
                <a:gd name="connsiteY43" fmla="*/ 2149523 h 9733350"/>
                <a:gd name="connsiteX44" fmla="*/ 14011501 w 14070516"/>
                <a:gd name="connsiteY44" fmla="*/ 2108814 h 9733350"/>
                <a:gd name="connsiteX45" fmla="*/ 14016264 w 14070516"/>
                <a:gd name="connsiteY45" fmla="*/ 2004380 h 9733350"/>
                <a:gd name="connsiteX46" fmla="*/ 14004584 w 14070516"/>
                <a:gd name="connsiteY46" fmla="*/ 1894161 h 9733350"/>
                <a:gd name="connsiteX47" fmla="*/ 14068424 w 14070516"/>
                <a:gd name="connsiteY47" fmla="*/ 1831116 h 9733350"/>
                <a:gd name="connsiteX48" fmla="*/ 13914664 w 14070516"/>
                <a:gd name="connsiteY48" fmla="*/ 1859237 h 9733350"/>
                <a:gd name="connsiteX49" fmla="*/ 13740492 w 14070516"/>
                <a:gd name="connsiteY49" fmla="*/ 1873751 h 9733350"/>
                <a:gd name="connsiteX50" fmla="*/ 13696949 w 14070516"/>
                <a:gd name="connsiteY50" fmla="*/ 1888266 h 9733350"/>
                <a:gd name="connsiteX51" fmla="*/ 13667921 w 14070516"/>
                <a:gd name="connsiteY51" fmla="*/ 1931808 h 9733350"/>
                <a:gd name="connsiteX52" fmla="*/ 13624378 w 14070516"/>
                <a:gd name="connsiteY52" fmla="*/ 1975351 h 9733350"/>
                <a:gd name="connsiteX53" fmla="*/ 13580835 w 14070516"/>
                <a:gd name="connsiteY53" fmla="*/ 2004380 h 9733350"/>
                <a:gd name="connsiteX54" fmla="*/ 13493749 w 14070516"/>
                <a:gd name="connsiteY54" fmla="*/ 2033408 h 9733350"/>
                <a:gd name="connsiteX55" fmla="*/ 13450207 w 14070516"/>
                <a:gd name="connsiteY55" fmla="*/ 2062437 h 9733350"/>
                <a:gd name="connsiteX56" fmla="*/ 13159921 w 14070516"/>
                <a:gd name="connsiteY56" fmla="*/ 2033408 h 9733350"/>
                <a:gd name="connsiteX57" fmla="*/ 13145407 w 14070516"/>
                <a:gd name="connsiteY57" fmla="*/ 1989866 h 9733350"/>
                <a:gd name="connsiteX58" fmla="*/ 13116378 w 14070516"/>
                <a:gd name="connsiteY58" fmla="*/ 1946323 h 9733350"/>
                <a:gd name="connsiteX59" fmla="*/ 13159921 w 14070516"/>
                <a:gd name="connsiteY59" fmla="*/ 1757637 h 9733350"/>
                <a:gd name="connsiteX60" fmla="*/ 13145407 w 14070516"/>
                <a:gd name="connsiteY60" fmla="*/ 1685066 h 9733350"/>
                <a:gd name="connsiteX61" fmla="*/ 13087349 w 14070516"/>
                <a:gd name="connsiteY61" fmla="*/ 1670551 h 9733350"/>
                <a:gd name="connsiteX62" fmla="*/ 12964091 w 14070516"/>
                <a:gd name="connsiteY62" fmla="*/ 1686993 h 9733350"/>
                <a:gd name="connsiteX63" fmla="*/ 12900817 w 14070516"/>
                <a:gd name="connsiteY63" fmla="*/ 1590610 h 9733350"/>
                <a:gd name="connsiteX64" fmla="*/ 12878707 w 14070516"/>
                <a:gd name="connsiteY64" fmla="*/ 1530398 h 9733350"/>
                <a:gd name="connsiteX65" fmla="*/ 12825639 w 14070516"/>
                <a:gd name="connsiteY65" fmla="*/ 1482545 h 9733350"/>
                <a:gd name="connsiteX66" fmla="*/ 12770190 w 14070516"/>
                <a:gd name="connsiteY66" fmla="*/ 1472568 h 9733350"/>
                <a:gd name="connsiteX67" fmla="*/ 12661220 w 14070516"/>
                <a:gd name="connsiteY67" fmla="*/ 1465197 h 9733350"/>
                <a:gd name="connsiteX68" fmla="*/ 12579349 w 14070516"/>
                <a:gd name="connsiteY68" fmla="*/ 1452837 h 9733350"/>
                <a:gd name="connsiteX69" fmla="*/ 12492264 w 14070516"/>
                <a:gd name="connsiteY69" fmla="*/ 1423808 h 9733350"/>
                <a:gd name="connsiteX70" fmla="*/ 12422073 w 14070516"/>
                <a:gd name="connsiteY70" fmla="*/ 1414737 h 9733350"/>
                <a:gd name="connsiteX71" fmla="*/ 12376149 w 14070516"/>
                <a:gd name="connsiteY71" fmla="*/ 1343526 h 9733350"/>
                <a:gd name="connsiteX72" fmla="*/ 12373315 w 14070516"/>
                <a:gd name="connsiteY72" fmla="*/ 1213011 h 9733350"/>
                <a:gd name="connsiteX73" fmla="*/ 12346667 w 14070516"/>
                <a:gd name="connsiteY73" fmla="*/ 1114700 h 9733350"/>
                <a:gd name="connsiteX74" fmla="*/ 12274549 w 14070516"/>
                <a:gd name="connsiteY74" fmla="*/ 1017408 h 9733350"/>
                <a:gd name="connsiteX75" fmla="*/ 12259582 w 14070516"/>
                <a:gd name="connsiteY75" fmla="*/ 973866 h 9733350"/>
                <a:gd name="connsiteX76" fmla="*/ 12221029 w 14070516"/>
                <a:gd name="connsiteY76" fmla="*/ 867842 h 9733350"/>
                <a:gd name="connsiteX77" fmla="*/ 12201978 w 14070516"/>
                <a:gd name="connsiteY77" fmla="*/ 785180 h 9733350"/>
                <a:gd name="connsiteX78" fmla="*/ 12187464 w 14070516"/>
                <a:gd name="connsiteY78" fmla="*/ 727123 h 9733350"/>
                <a:gd name="connsiteX79" fmla="*/ 12156280 w 14070516"/>
                <a:gd name="connsiteY79" fmla="*/ 622914 h 9733350"/>
                <a:gd name="connsiteX80" fmla="*/ 12157982 w 14070516"/>
                <a:gd name="connsiteY80" fmla="*/ 516551 h 9733350"/>
                <a:gd name="connsiteX81" fmla="*/ 12131561 w 14070516"/>
                <a:gd name="connsiteY81" fmla="*/ 461104 h 9733350"/>
                <a:gd name="connsiteX82" fmla="*/ 12085864 w 14070516"/>
                <a:gd name="connsiteY82" fmla="*/ 422323 h 9733350"/>
                <a:gd name="connsiteX83" fmla="*/ 12028260 w 14070516"/>
                <a:gd name="connsiteY83" fmla="*/ 330020 h 9733350"/>
                <a:gd name="connsiteX84" fmla="*/ 12047198 w 14070516"/>
                <a:gd name="connsiteY84" fmla="*/ 272530 h 9733350"/>
                <a:gd name="connsiteX85" fmla="*/ 12013292 w 14070516"/>
                <a:gd name="connsiteY85" fmla="*/ 219123 h 9733350"/>
                <a:gd name="connsiteX86" fmla="*/ 11926207 w 14070516"/>
                <a:gd name="connsiteY86" fmla="*/ 175580 h 9733350"/>
                <a:gd name="connsiteX87" fmla="*/ 11847173 w 14070516"/>
                <a:gd name="connsiteY87" fmla="*/ 122511 h 9733350"/>
                <a:gd name="connsiteX88" fmla="*/ 11746592 w 14070516"/>
                <a:gd name="connsiteY88" fmla="*/ 155850 h 9733350"/>
                <a:gd name="connsiteX89" fmla="*/ 11664949 w 14070516"/>
                <a:gd name="connsiteY89" fmla="*/ 117523 h 9733350"/>
                <a:gd name="connsiteX90" fmla="*/ 11621407 w 14070516"/>
                <a:gd name="connsiteY90" fmla="*/ 88494 h 9733350"/>
                <a:gd name="connsiteX91" fmla="*/ 11529104 w 14070516"/>
                <a:gd name="connsiteY91" fmla="*/ 47560 h 9733350"/>
                <a:gd name="connsiteX92" fmla="*/ 11451544 w 14070516"/>
                <a:gd name="connsiteY92" fmla="*/ 9005 h 9733350"/>
                <a:gd name="connsiteX93" fmla="*/ 11374664 w 14070516"/>
                <a:gd name="connsiteY93" fmla="*/ 1408 h 9733350"/>
                <a:gd name="connsiteX94" fmla="*/ 11040835 w 14070516"/>
                <a:gd name="connsiteY94" fmla="*/ 30437 h 9733350"/>
                <a:gd name="connsiteX95" fmla="*/ 10997292 w 14070516"/>
                <a:gd name="connsiteY95" fmla="*/ 59466 h 9733350"/>
                <a:gd name="connsiteX96" fmla="*/ 10909980 w 14070516"/>
                <a:gd name="connsiteY96" fmla="*/ 55156 h 9733350"/>
                <a:gd name="connsiteX97" fmla="*/ 10842624 w 14070516"/>
                <a:gd name="connsiteY97" fmla="*/ 74660 h 9733350"/>
                <a:gd name="connsiteX98" fmla="*/ 10750549 w 14070516"/>
                <a:gd name="connsiteY98" fmla="*/ 161066 h 9733350"/>
                <a:gd name="connsiteX99" fmla="*/ 10680360 w 14070516"/>
                <a:gd name="connsiteY99" fmla="*/ 255862 h 9733350"/>
                <a:gd name="connsiteX100" fmla="*/ 10677978 w 14070516"/>
                <a:gd name="connsiteY100" fmla="*/ 335237 h 9733350"/>
                <a:gd name="connsiteX101" fmla="*/ 10765064 w 14070516"/>
                <a:gd name="connsiteY101" fmla="*/ 349751 h 9733350"/>
                <a:gd name="connsiteX102" fmla="*/ 10808607 w 14070516"/>
                <a:gd name="connsiteY102" fmla="*/ 364266 h 9733350"/>
                <a:gd name="connsiteX103" fmla="*/ 10823121 w 14070516"/>
                <a:gd name="connsiteY103" fmla="*/ 422323 h 9733350"/>
                <a:gd name="connsiteX104" fmla="*/ 10837635 w 14070516"/>
                <a:gd name="connsiteY104" fmla="*/ 465866 h 9733350"/>
                <a:gd name="connsiteX105" fmla="*/ 10823121 w 14070516"/>
                <a:gd name="connsiteY105" fmla="*/ 509408 h 9733350"/>
                <a:gd name="connsiteX106" fmla="*/ 10721521 w 14070516"/>
                <a:gd name="connsiteY106" fmla="*/ 567466 h 9733350"/>
                <a:gd name="connsiteX107" fmla="*/ 10677978 w 14070516"/>
                <a:gd name="connsiteY107" fmla="*/ 654551 h 9733350"/>
                <a:gd name="connsiteX108" fmla="*/ 10634435 w 14070516"/>
                <a:gd name="connsiteY108" fmla="*/ 683580 h 9733350"/>
                <a:gd name="connsiteX109" fmla="*/ 10590892 w 14070516"/>
                <a:gd name="connsiteY109" fmla="*/ 814208 h 9733350"/>
                <a:gd name="connsiteX110" fmla="*/ 10576378 w 14070516"/>
                <a:gd name="connsiteY110" fmla="*/ 857751 h 9733350"/>
                <a:gd name="connsiteX111" fmla="*/ 10532835 w 14070516"/>
                <a:gd name="connsiteY111" fmla="*/ 901294 h 9733350"/>
                <a:gd name="connsiteX112" fmla="*/ 10518321 w 14070516"/>
                <a:gd name="connsiteY112" fmla="*/ 944837 h 9733350"/>
                <a:gd name="connsiteX113" fmla="*/ 10489292 w 14070516"/>
                <a:gd name="connsiteY113" fmla="*/ 988380 h 9733350"/>
                <a:gd name="connsiteX114" fmla="*/ 10474778 w 14070516"/>
                <a:gd name="connsiteY114" fmla="*/ 1089980 h 9733350"/>
                <a:gd name="connsiteX115" fmla="*/ 10460264 w 14070516"/>
                <a:gd name="connsiteY115" fmla="*/ 1249637 h 9733350"/>
                <a:gd name="connsiteX116" fmla="*/ 10416721 w 14070516"/>
                <a:gd name="connsiteY116" fmla="*/ 1264151 h 9733350"/>
                <a:gd name="connsiteX117" fmla="*/ 10373178 w 14070516"/>
                <a:gd name="connsiteY117" fmla="*/ 1293180 h 9733350"/>
                <a:gd name="connsiteX118" fmla="*/ 10315121 w 14070516"/>
                <a:gd name="connsiteY118" fmla="*/ 1307694 h 9733350"/>
                <a:gd name="connsiteX119" fmla="*/ 10286092 w 14070516"/>
                <a:gd name="connsiteY119" fmla="*/ 1351237 h 9733350"/>
                <a:gd name="connsiteX120" fmla="*/ 10199007 w 14070516"/>
                <a:gd name="connsiteY120" fmla="*/ 1409294 h 9733350"/>
                <a:gd name="connsiteX121" fmla="*/ 10155464 w 14070516"/>
                <a:gd name="connsiteY121" fmla="*/ 1438323 h 9733350"/>
                <a:gd name="connsiteX122" fmla="*/ 10082892 w 14070516"/>
                <a:gd name="connsiteY122" fmla="*/ 1423808 h 9733350"/>
                <a:gd name="connsiteX123" fmla="*/ 10046720 w 14070516"/>
                <a:gd name="connsiteY123" fmla="*/ 1392172 h 9733350"/>
                <a:gd name="connsiteX124" fmla="*/ 9991271 w 14070516"/>
                <a:gd name="connsiteY124" fmla="*/ 1363143 h 9733350"/>
                <a:gd name="connsiteX125" fmla="*/ 9889897 w 14070516"/>
                <a:gd name="connsiteY125" fmla="*/ 1338877 h 9733350"/>
                <a:gd name="connsiteX126" fmla="*/ 9809956 w 14070516"/>
                <a:gd name="connsiteY126" fmla="*/ 1554891 h 9733350"/>
                <a:gd name="connsiteX127" fmla="*/ 9775258 w 14070516"/>
                <a:gd name="connsiteY127" fmla="*/ 1636761 h 9733350"/>
                <a:gd name="connsiteX128" fmla="*/ 9750765 w 14070516"/>
                <a:gd name="connsiteY128" fmla="*/ 1687219 h 9733350"/>
                <a:gd name="connsiteX129" fmla="*/ 9720717 w 14070516"/>
                <a:gd name="connsiteY129" fmla="*/ 1770337 h 9733350"/>
                <a:gd name="connsiteX130" fmla="*/ 9664586 w 14070516"/>
                <a:gd name="connsiteY130" fmla="*/ 1888493 h 9733350"/>
                <a:gd name="connsiteX131" fmla="*/ 9614354 w 14070516"/>
                <a:gd name="connsiteY131" fmla="*/ 1934416 h 9733350"/>
                <a:gd name="connsiteX132" fmla="*/ 9657442 w 14070516"/>
                <a:gd name="connsiteY132" fmla="*/ 1989866 h 9733350"/>
                <a:gd name="connsiteX133" fmla="*/ 9727860 w 14070516"/>
                <a:gd name="connsiteY133" fmla="*/ 2077518 h 9733350"/>
                <a:gd name="connsiteX134" fmla="*/ 9887063 w 14070516"/>
                <a:gd name="connsiteY134" fmla="*/ 2036017 h 9733350"/>
                <a:gd name="connsiteX135" fmla="*/ 9952264 w 14070516"/>
                <a:gd name="connsiteY135" fmla="*/ 2062437 h 9733350"/>
                <a:gd name="connsiteX136" fmla="*/ 10010321 w 14070516"/>
                <a:gd name="connsiteY136" fmla="*/ 2091466 h 9733350"/>
                <a:gd name="connsiteX137" fmla="*/ 10053864 w 14070516"/>
                <a:gd name="connsiteY137" fmla="*/ 2105980 h 9733350"/>
                <a:gd name="connsiteX138" fmla="*/ 10068378 w 14070516"/>
                <a:gd name="connsiteY138" fmla="*/ 2062437 h 9733350"/>
                <a:gd name="connsiteX139" fmla="*/ 10156485 w 14070516"/>
                <a:gd name="connsiteY139" fmla="*/ 1996556 h 9733350"/>
                <a:gd name="connsiteX140" fmla="*/ 10285865 w 14070516"/>
                <a:gd name="connsiteY140" fmla="*/ 2002452 h 9733350"/>
                <a:gd name="connsiteX141" fmla="*/ 10387692 w 14070516"/>
                <a:gd name="connsiteY141" fmla="*/ 2062437 h 9733350"/>
                <a:gd name="connsiteX142" fmla="*/ 10416721 w 14070516"/>
                <a:gd name="connsiteY142" fmla="*/ 2105980 h 9733350"/>
                <a:gd name="connsiteX143" fmla="*/ 10476933 w 14070516"/>
                <a:gd name="connsiteY143" fmla="*/ 2169253 h 9733350"/>
                <a:gd name="connsiteX144" fmla="*/ 10566399 w 14070516"/>
                <a:gd name="connsiteY144" fmla="*/ 2256566 h 9733350"/>
                <a:gd name="connsiteX145" fmla="*/ 10590892 w 14070516"/>
                <a:gd name="connsiteY145" fmla="*/ 2323694 h 9733350"/>
                <a:gd name="connsiteX146" fmla="*/ 10576378 w 14070516"/>
                <a:gd name="connsiteY146" fmla="*/ 2425294 h 9733350"/>
                <a:gd name="connsiteX147" fmla="*/ 10489292 w 14070516"/>
                <a:gd name="connsiteY147" fmla="*/ 2410780 h 9733350"/>
                <a:gd name="connsiteX148" fmla="*/ 10366035 w 14070516"/>
                <a:gd name="connsiteY148" fmla="*/ 2379937 h 9733350"/>
                <a:gd name="connsiteX149" fmla="*/ 10081191 w 14070516"/>
                <a:gd name="connsiteY149" fmla="*/ 2432438 h 9733350"/>
                <a:gd name="connsiteX150" fmla="*/ 10049554 w 14070516"/>
                <a:gd name="connsiteY150" fmla="*/ 2514762 h 9733350"/>
                <a:gd name="connsiteX151" fmla="*/ 9954417 w 14070516"/>
                <a:gd name="connsiteY151" fmla="*/ 2536873 h 9733350"/>
                <a:gd name="connsiteX152" fmla="*/ 9875498 w 14070516"/>
                <a:gd name="connsiteY152" fmla="*/ 2525193 h 9733350"/>
                <a:gd name="connsiteX153" fmla="*/ 9823336 w 14070516"/>
                <a:gd name="connsiteY153" fmla="*/ 2604001 h 9733350"/>
                <a:gd name="connsiteX154" fmla="*/ 9749064 w 14070516"/>
                <a:gd name="connsiteY154" fmla="*/ 2701066 h 9733350"/>
                <a:gd name="connsiteX155" fmla="*/ 9647464 w 14070516"/>
                <a:gd name="connsiteY155" fmla="*/ 2802666 h 9733350"/>
                <a:gd name="connsiteX156" fmla="*/ 9415235 w 14070516"/>
                <a:gd name="connsiteY156" fmla="*/ 2817180 h 9733350"/>
                <a:gd name="connsiteX157" fmla="*/ 9371692 w 14070516"/>
                <a:gd name="connsiteY157" fmla="*/ 2846208 h 9733350"/>
                <a:gd name="connsiteX158" fmla="*/ 9313635 w 14070516"/>
                <a:gd name="connsiteY158" fmla="*/ 2918780 h 9733350"/>
                <a:gd name="connsiteX159" fmla="*/ 9284607 w 14070516"/>
                <a:gd name="connsiteY159" fmla="*/ 2962323 h 9733350"/>
                <a:gd name="connsiteX160" fmla="*/ 9197521 w 14070516"/>
                <a:gd name="connsiteY160" fmla="*/ 3020380 h 9733350"/>
                <a:gd name="connsiteX161" fmla="*/ 9095921 w 14070516"/>
                <a:gd name="connsiteY161" fmla="*/ 3005866 h 9733350"/>
                <a:gd name="connsiteX162" fmla="*/ 9052378 w 14070516"/>
                <a:gd name="connsiteY162" fmla="*/ 2976837 h 9733350"/>
                <a:gd name="connsiteX163" fmla="*/ 8950778 w 14070516"/>
                <a:gd name="connsiteY163" fmla="*/ 2947808 h 9733350"/>
                <a:gd name="connsiteX164" fmla="*/ 8863692 w 14070516"/>
                <a:gd name="connsiteY164" fmla="*/ 2918780 h 9733350"/>
                <a:gd name="connsiteX165" fmla="*/ 8820149 w 14070516"/>
                <a:gd name="connsiteY165" fmla="*/ 2933294 h 9733350"/>
                <a:gd name="connsiteX166" fmla="*/ 8762092 w 14070516"/>
                <a:gd name="connsiteY166" fmla="*/ 3063923 h 9733350"/>
                <a:gd name="connsiteX167" fmla="*/ 8747578 w 14070516"/>
                <a:gd name="connsiteY167" fmla="*/ 3107466 h 9733350"/>
                <a:gd name="connsiteX168" fmla="*/ 8733064 w 14070516"/>
                <a:gd name="connsiteY168" fmla="*/ 3151008 h 9733350"/>
                <a:gd name="connsiteX169" fmla="*/ 8776607 w 14070516"/>
                <a:gd name="connsiteY169" fmla="*/ 3354208 h 9733350"/>
                <a:gd name="connsiteX170" fmla="*/ 8791121 w 14070516"/>
                <a:gd name="connsiteY170" fmla="*/ 3397751 h 9733350"/>
                <a:gd name="connsiteX171" fmla="*/ 8689521 w 14070516"/>
                <a:gd name="connsiteY171" fmla="*/ 3455808 h 9733350"/>
                <a:gd name="connsiteX172" fmla="*/ 8602435 w 14070516"/>
                <a:gd name="connsiteY172" fmla="*/ 3499351 h 9733350"/>
                <a:gd name="connsiteX173" fmla="*/ 8566035 w 14070516"/>
                <a:gd name="connsiteY173" fmla="*/ 3547430 h 9733350"/>
                <a:gd name="connsiteX174" fmla="*/ 8500835 w 14070516"/>
                <a:gd name="connsiteY174" fmla="*/ 3615466 h 9733350"/>
                <a:gd name="connsiteX175" fmla="*/ 8428490 w 14070516"/>
                <a:gd name="connsiteY175" fmla="*/ 3647782 h 9733350"/>
                <a:gd name="connsiteX176" fmla="*/ 8375423 w 14070516"/>
                <a:gd name="connsiteY176" fmla="*/ 3681347 h 9733350"/>
                <a:gd name="connsiteX177" fmla="*/ 8261010 w 14070516"/>
                <a:gd name="connsiteY177" fmla="*/ 3782493 h 9733350"/>
                <a:gd name="connsiteX178" fmla="*/ 8137751 w 14070516"/>
                <a:gd name="connsiteY178" fmla="*/ 3779205 h 9733350"/>
                <a:gd name="connsiteX179" fmla="*/ 7977641 w 14070516"/>
                <a:gd name="connsiteY179" fmla="*/ 3767526 h 9733350"/>
                <a:gd name="connsiteX180" fmla="*/ 7876721 w 14070516"/>
                <a:gd name="connsiteY180" fmla="*/ 3760608 h 9733350"/>
                <a:gd name="connsiteX181" fmla="*/ 7760607 w 14070516"/>
                <a:gd name="connsiteY181" fmla="*/ 3756073 h 9733350"/>
                <a:gd name="connsiteX182" fmla="*/ 7695632 w 14070516"/>
                <a:gd name="connsiteY182" fmla="*/ 3782720 h 9733350"/>
                <a:gd name="connsiteX183" fmla="*/ 7649709 w 14070516"/>
                <a:gd name="connsiteY183" fmla="*/ 3809141 h 9733350"/>
                <a:gd name="connsiteX184" fmla="*/ 7601403 w 14070516"/>
                <a:gd name="connsiteY184" fmla="*/ 3831025 h 9733350"/>
                <a:gd name="connsiteX185" fmla="*/ 7499349 w 14070516"/>
                <a:gd name="connsiteY185" fmla="*/ 3876723 h 9733350"/>
                <a:gd name="connsiteX186" fmla="*/ 7455807 w 14070516"/>
                <a:gd name="connsiteY186" fmla="*/ 3905751 h 9733350"/>
                <a:gd name="connsiteX187" fmla="*/ 7426778 w 14070516"/>
                <a:gd name="connsiteY187" fmla="*/ 3949294 h 9733350"/>
                <a:gd name="connsiteX188" fmla="*/ 7339692 w 14070516"/>
                <a:gd name="connsiteY188" fmla="*/ 3978323 h 9733350"/>
                <a:gd name="connsiteX189" fmla="*/ 7209064 w 14070516"/>
                <a:gd name="connsiteY189" fmla="*/ 4007351 h 9733350"/>
                <a:gd name="connsiteX190" fmla="*/ 7123678 w 14070516"/>
                <a:gd name="connsiteY190" fmla="*/ 3922874 h 9733350"/>
                <a:gd name="connsiteX191" fmla="*/ 7020378 w 14070516"/>
                <a:gd name="connsiteY191" fmla="*/ 3920266 h 9733350"/>
                <a:gd name="connsiteX192" fmla="*/ 6915604 w 14070516"/>
                <a:gd name="connsiteY192" fmla="*/ 3937275 h 9733350"/>
                <a:gd name="connsiteX193" fmla="*/ 6788149 w 14070516"/>
                <a:gd name="connsiteY193" fmla="*/ 3900536 h 9733350"/>
                <a:gd name="connsiteX194" fmla="*/ 6676571 w 14070516"/>
                <a:gd name="connsiteY194" fmla="*/ 3856312 h 9733350"/>
                <a:gd name="connsiteX195" fmla="*/ 6584722 w 14070516"/>
                <a:gd name="connsiteY195" fmla="*/ 3817758 h 9733350"/>
                <a:gd name="connsiteX196" fmla="*/ 6526892 w 14070516"/>
                <a:gd name="connsiteY196" fmla="*/ 3793719 h 9733350"/>
                <a:gd name="connsiteX197" fmla="*/ 6466680 w 14070516"/>
                <a:gd name="connsiteY197" fmla="*/ 3776824 h 9733350"/>
                <a:gd name="connsiteX198" fmla="*/ 6265635 w 14070516"/>
                <a:gd name="connsiteY198" fmla="*/ 3688037 h 9733350"/>
                <a:gd name="connsiteX199" fmla="*/ 6207578 w 14070516"/>
                <a:gd name="connsiteY199" fmla="*/ 3673523 h 9733350"/>
                <a:gd name="connsiteX200" fmla="*/ 5960835 w 14070516"/>
                <a:gd name="connsiteY200" fmla="*/ 3659008 h 9733350"/>
                <a:gd name="connsiteX201" fmla="*/ 5627007 w 14070516"/>
                <a:gd name="connsiteY201" fmla="*/ 3659008 h 9733350"/>
                <a:gd name="connsiteX202" fmla="*/ 5568949 w 14070516"/>
                <a:gd name="connsiteY202" fmla="*/ 3673523 h 9733350"/>
                <a:gd name="connsiteX203" fmla="*/ 5481864 w 14070516"/>
                <a:gd name="connsiteY203" fmla="*/ 3688037 h 9733350"/>
                <a:gd name="connsiteX204" fmla="*/ 5293178 w 14070516"/>
                <a:gd name="connsiteY204" fmla="*/ 3673523 h 9733350"/>
                <a:gd name="connsiteX205" fmla="*/ 5206092 w 14070516"/>
                <a:gd name="connsiteY205" fmla="*/ 3615466 h 9733350"/>
                <a:gd name="connsiteX206" fmla="*/ 5191578 w 14070516"/>
                <a:gd name="connsiteY206" fmla="*/ 3571923 h 9733350"/>
                <a:gd name="connsiteX207" fmla="*/ 5104492 w 14070516"/>
                <a:gd name="connsiteY207" fmla="*/ 3484837 h 9733350"/>
                <a:gd name="connsiteX208" fmla="*/ 5070701 w 14070516"/>
                <a:gd name="connsiteY208" fmla="*/ 3387773 h 9733350"/>
                <a:gd name="connsiteX209" fmla="*/ 5022623 w 14070516"/>
                <a:gd name="connsiteY209" fmla="*/ 3276648 h 9733350"/>
                <a:gd name="connsiteX210" fmla="*/ 5031921 w 14070516"/>
                <a:gd name="connsiteY210" fmla="*/ 3209066 h 9733350"/>
                <a:gd name="connsiteX211" fmla="*/ 4959349 w 14070516"/>
                <a:gd name="connsiteY211" fmla="*/ 3194551 h 9733350"/>
                <a:gd name="connsiteX212" fmla="*/ 4879408 w 14070516"/>
                <a:gd name="connsiteY212" fmla="*/ 3190016 h 9733350"/>
                <a:gd name="connsiteX213" fmla="*/ 4785178 w 14070516"/>
                <a:gd name="connsiteY213" fmla="*/ 3136494 h 9733350"/>
                <a:gd name="connsiteX214" fmla="*/ 4727121 w 14070516"/>
                <a:gd name="connsiteY214" fmla="*/ 3049408 h 9733350"/>
                <a:gd name="connsiteX215" fmla="*/ 4683578 w 14070516"/>
                <a:gd name="connsiteY215" fmla="*/ 3034894 h 9733350"/>
                <a:gd name="connsiteX216" fmla="*/ 4640035 w 14070516"/>
                <a:gd name="connsiteY216" fmla="*/ 3005866 h 9733350"/>
                <a:gd name="connsiteX217" fmla="*/ 4494892 w 14070516"/>
                <a:gd name="connsiteY217" fmla="*/ 2976837 h 9733350"/>
                <a:gd name="connsiteX218" fmla="*/ 4318113 w 14070516"/>
                <a:gd name="connsiteY218" fmla="*/ 2926151 h 9733350"/>
                <a:gd name="connsiteX219" fmla="*/ 4132035 w 14070516"/>
                <a:gd name="connsiteY219" fmla="*/ 2889751 h 9733350"/>
                <a:gd name="connsiteX220" fmla="*/ 4056856 w 14070516"/>
                <a:gd name="connsiteY220" fmla="*/ 2896442 h 9733350"/>
                <a:gd name="connsiteX221" fmla="*/ 3975213 w 14070516"/>
                <a:gd name="connsiteY221" fmla="*/ 2860269 h 9733350"/>
                <a:gd name="connsiteX222" fmla="*/ 3950948 w 14070516"/>
                <a:gd name="connsiteY222" fmla="*/ 2772843 h 9733350"/>
                <a:gd name="connsiteX223" fmla="*/ 4034292 w 14070516"/>
                <a:gd name="connsiteY223" fmla="*/ 2615681 h 9733350"/>
                <a:gd name="connsiteX224" fmla="*/ 4030435 w 14070516"/>
                <a:gd name="connsiteY224" fmla="*/ 2483351 h 9733350"/>
                <a:gd name="connsiteX225" fmla="*/ 3996871 w 14070516"/>
                <a:gd name="connsiteY225" fmla="*/ 2323467 h 9733350"/>
                <a:gd name="connsiteX226" fmla="*/ 3936433 w 14070516"/>
                <a:gd name="connsiteY226" fmla="*/ 2216651 h 9733350"/>
                <a:gd name="connsiteX227" fmla="*/ 3914321 w 14070516"/>
                <a:gd name="connsiteY227" fmla="*/ 2135008 h 9733350"/>
                <a:gd name="connsiteX228" fmla="*/ 3783466 w 14070516"/>
                <a:gd name="connsiteY228" fmla="*/ 1994628 h 9733350"/>
                <a:gd name="connsiteX229" fmla="*/ 3712823 w 14070516"/>
                <a:gd name="connsiteY229" fmla="*/ 1946549 h 9733350"/>
                <a:gd name="connsiteX230" fmla="*/ 3606913 w 14070516"/>
                <a:gd name="connsiteY230" fmla="*/ 1963445 h 9733350"/>
                <a:gd name="connsiteX231" fmla="*/ 3493407 w 14070516"/>
                <a:gd name="connsiteY231" fmla="*/ 1946323 h 9733350"/>
                <a:gd name="connsiteX232" fmla="*/ 3464378 w 14070516"/>
                <a:gd name="connsiteY232" fmla="*/ 1902780 h 9733350"/>
                <a:gd name="connsiteX233" fmla="*/ 3406321 w 14070516"/>
                <a:gd name="connsiteY233" fmla="*/ 1844723 h 9733350"/>
                <a:gd name="connsiteX234" fmla="*/ 3322524 w 14070516"/>
                <a:gd name="connsiteY234" fmla="*/ 1751741 h 9733350"/>
                <a:gd name="connsiteX235" fmla="*/ 3297577 w 14070516"/>
                <a:gd name="connsiteY235" fmla="*/ 1636080 h 9733350"/>
                <a:gd name="connsiteX236" fmla="*/ 3261178 w 14070516"/>
                <a:gd name="connsiteY236" fmla="*/ 1583466 h 9733350"/>
                <a:gd name="connsiteX237" fmla="*/ 3133158 w 14070516"/>
                <a:gd name="connsiteY237" fmla="*/ 1564642 h 9733350"/>
                <a:gd name="connsiteX238" fmla="*/ 3066255 w 14070516"/>
                <a:gd name="connsiteY238" fmla="*/ 1612949 h 9733350"/>
                <a:gd name="connsiteX239" fmla="*/ 3031557 w 14070516"/>
                <a:gd name="connsiteY239" fmla="*/ 1709558 h 9733350"/>
                <a:gd name="connsiteX240" fmla="*/ 3014435 w 14070516"/>
                <a:gd name="connsiteY240" fmla="*/ 1772151 h 9733350"/>
                <a:gd name="connsiteX241" fmla="*/ 2949235 w 14070516"/>
                <a:gd name="connsiteY241" fmla="*/ 1803335 h 9733350"/>
                <a:gd name="connsiteX242" fmla="*/ 2829379 w 14070516"/>
                <a:gd name="connsiteY242" fmla="*/ 1815581 h 9733350"/>
                <a:gd name="connsiteX243" fmla="*/ 2804998 w 14070516"/>
                <a:gd name="connsiteY243" fmla="*/ 1837580 h 9733350"/>
                <a:gd name="connsiteX244" fmla="*/ 2772682 w 14070516"/>
                <a:gd name="connsiteY244" fmla="*/ 1873751 h 9733350"/>
                <a:gd name="connsiteX245" fmla="*/ 2757942 w 14070516"/>
                <a:gd name="connsiteY245" fmla="*/ 1994174 h 9733350"/>
                <a:gd name="connsiteX246" fmla="*/ 2772001 w 14070516"/>
                <a:gd name="connsiteY246" fmla="*/ 2135236 h 9733350"/>
                <a:gd name="connsiteX247" fmla="*/ 2771547 w 14070516"/>
                <a:gd name="connsiteY247" fmla="*/ 2250895 h 9733350"/>
                <a:gd name="connsiteX248" fmla="*/ 2695121 w 14070516"/>
                <a:gd name="connsiteY248" fmla="*/ 2323694 h 9733350"/>
                <a:gd name="connsiteX249" fmla="*/ 2457904 w 14070516"/>
                <a:gd name="connsiteY249" fmla="*/ 2315643 h 9733350"/>
                <a:gd name="connsiteX250" fmla="*/ 2317749 w 14070516"/>
                <a:gd name="connsiteY250" fmla="*/ 2280151 h 9733350"/>
                <a:gd name="connsiteX251" fmla="*/ 2274207 w 14070516"/>
                <a:gd name="connsiteY251" fmla="*/ 2265637 h 9733350"/>
                <a:gd name="connsiteX252" fmla="*/ 2143578 w 14070516"/>
                <a:gd name="connsiteY252" fmla="*/ 2280151 h 9733350"/>
                <a:gd name="connsiteX253" fmla="*/ 2129064 w 14070516"/>
                <a:gd name="connsiteY253" fmla="*/ 2352723 h 9733350"/>
                <a:gd name="connsiteX254" fmla="*/ 2099808 w 14070516"/>
                <a:gd name="connsiteY254" fmla="*/ 2459086 h 9733350"/>
                <a:gd name="connsiteX255" fmla="*/ 2070553 w 14070516"/>
                <a:gd name="connsiteY255" fmla="*/ 2556376 h 9733350"/>
                <a:gd name="connsiteX256" fmla="*/ 2027464 w 14070516"/>
                <a:gd name="connsiteY256" fmla="*/ 2642782 h 9733350"/>
                <a:gd name="connsiteX257" fmla="*/ 2025309 w 14070516"/>
                <a:gd name="connsiteY257" fmla="*/ 2776018 h 9733350"/>
                <a:gd name="connsiteX258" fmla="*/ 2085295 w 14070516"/>
                <a:gd name="connsiteY258" fmla="*/ 2848136 h 9733350"/>
                <a:gd name="connsiteX259" fmla="*/ 2020093 w 14070516"/>
                <a:gd name="connsiteY259" fmla="*/ 2899276 h 9733350"/>
                <a:gd name="connsiteX260" fmla="*/ 1918493 w 14070516"/>
                <a:gd name="connsiteY260" fmla="*/ 2841899 h 9733350"/>
                <a:gd name="connsiteX261" fmla="*/ 1817348 w 14070516"/>
                <a:gd name="connsiteY261" fmla="*/ 2858568 h 9733350"/>
                <a:gd name="connsiteX262" fmla="*/ 1621064 w 14070516"/>
                <a:gd name="connsiteY262" fmla="*/ 2904266 h 9733350"/>
                <a:gd name="connsiteX263" fmla="*/ 1582510 w 14070516"/>
                <a:gd name="connsiteY263" fmla="*/ 2928758 h 9733350"/>
                <a:gd name="connsiteX264" fmla="*/ 1512773 w 14070516"/>
                <a:gd name="connsiteY264" fmla="*/ 2950643 h 9733350"/>
                <a:gd name="connsiteX265" fmla="*/ 1517309 w 14070516"/>
                <a:gd name="connsiteY265" fmla="*/ 3008473 h 9733350"/>
                <a:gd name="connsiteX266" fmla="*/ 1549173 w 14070516"/>
                <a:gd name="connsiteY266" fmla="*/ 3102476 h 9733350"/>
                <a:gd name="connsiteX267" fmla="*/ 1592716 w 14070516"/>
                <a:gd name="connsiteY267" fmla="*/ 3186726 h 9733350"/>
                <a:gd name="connsiteX268" fmla="*/ 1641135 w 14070516"/>
                <a:gd name="connsiteY268" fmla="*/ 3375300 h 9733350"/>
                <a:gd name="connsiteX269" fmla="*/ 1679235 w 14070516"/>
                <a:gd name="connsiteY269" fmla="*/ 3511031 h 9733350"/>
                <a:gd name="connsiteX270" fmla="*/ 1611766 w 14070516"/>
                <a:gd name="connsiteY270" fmla="*/ 3571696 h 9733350"/>
                <a:gd name="connsiteX271" fmla="*/ 1603941 w 14070516"/>
                <a:gd name="connsiteY271" fmla="*/ 3624537 h 9733350"/>
                <a:gd name="connsiteX272" fmla="*/ 1562554 w 14070516"/>
                <a:gd name="connsiteY272" fmla="*/ 3672956 h 9733350"/>
                <a:gd name="connsiteX273" fmla="*/ 1524454 w 14070516"/>
                <a:gd name="connsiteY273" fmla="*/ 3749156 h 9733350"/>
                <a:gd name="connsiteX274" fmla="*/ 1548492 w 14070516"/>
                <a:gd name="connsiteY274" fmla="*/ 3847694 h 9733350"/>
                <a:gd name="connsiteX275" fmla="*/ 1504949 w 14070516"/>
                <a:gd name="connsiteY275" fmla="*/ 3862208 h 9733350"/>
                <a:gd name="connsiteX276" fmla="*/ 1446892 w 14070516"/>
                <a:gd name="connsiteY276" fmla="*/ 3876723 h 9733350"/>
                <a:gd name="connsiteX277" fmla="*/ 1427615 w 14070516"/>
                <a:gd name="connsiteY277" fmla="*/ 3908360 h 9733350"/>
                <a:gd name="connsiteX278" fmla="*/ 1374548 w 14070516"/>
                <a:gd name="connsiteY278" fmla="*/ 3935233 h 9733350"/>
                <a:gd name="connsiteX279" fmla="*/ 1333386 w 14070516"/>
                <a:gd name="connsiteY279" fmla="*/ 3976168 h 9733350"/>
                <a:gd name="connsiteX280" fmla="*/ 1200149 w 14070516"/>
                <a:gd name="connsiteY280" fmla="*/ 4036380 h 9733350"/>
                <a:gd name="connsiteX281" fmla="*/ 1132114 w 14070516"/>
                <a:gd name="connsiteY281" fmla="*/ 4084458 h 9733350"/>
                <a:gd name="connsiteX282" fmla="*/ 1102858 w 14070516"/>
                <a:gd name="connsiteY282" fmla="*/ 4115642 h 9733350"/>
                <a:gd name="connsiteX283" fmla="*/ 1052398 w 14070516"/>
                <a:gd name="connsiteY283" fmla="*/ 4149660 h 9733350"/>
                <a:gd name="connsiteX284" fmla="*/ 996269 w 14070516"/>
                <a:gd name="connsiteY284" fmla="*/ 4178914 h 9733350"/>
                <a:gd name="connsiteX285" fmla="*/ 870857 w 14070516"/>
                <a:gd name="connsiteY285" fmla="*/ 4198645 h 9733350"/>
                <a:gd name="connsiteX286" fmla="*/ 759958 w 14070516"/>
                <a:gd name="connsiteY286" fmla="*/ 4199552 h 9733350"/>
                <a:gd name="connsiteX287" fmla="*/ 716642 w 14070516"/>
                <a:gd name="connsiteY287" fmla="*/ 4302854 h 9733350"/>
                <a:gd name="connsiteX288" fmla="*/ 648607 w 14070516"/>
                <a:gd name="connsiteY288" fmla="*/ 4384723 h 9733350"/>
                <a:gd name="connsiteX289" fmla="*/ 561521 w 14070516"/>
                <a:gd name="connsiteY289" fmla="*/ 4428266 h 9733350"/>
                <a:gd name="connsiteX290" fmla="*/ 474435 w 14070516"/>
                <a:gd name="connsiteY290" fmla="*/ 4413751 h 9733350"/>
                <a:gd name="connsiteX291" fmla="*/ 459921 w 14070516"/>
                <a:gd name="connsiteY291" fmla="*/ 4370208 h 9733350"/>
                <a:gd name="connsiteX292" fmla="*/ 416378 w 14070516"/>
                <a:gd name="connsiteY292" fmla="*/ 4341180 h 9733350"/>
                <a:gd name="connsiteX293" fmla="*/ 358321 w 14070516"/>
                <a:gd name="connsiteY293" fmla="*/ 4355694 h 9733350"/>
                <a:gd name="connsiteX294" fmla="*/ 300264 w 14070516"/>
                <a:gd name="connsiteY294" fmla="*/ 4399237 h 9733350"/>
                <a:gd name="connsiteX295" fmla="*/ 169635 w 14070516"/>
                <a:gd name="connsiteY295" fmla="*/ 4471808 h 9733350"/>
                <a:gd name="connsiteX296" fmla="*/ 103980 w 14070516"/>
                <a:gd name="connsiteY296" fmla="*/ 4546761 h 9733350"/>
                <a:gd name="connsiteX297" fmla="*/ 72571 w 14070516"/>
                <a:gd name="connsiteY297" fmla="*/ 4638610 h 9733350"/>
                <a:gd name="connsiteX298" fmla="*/ 453 w 14070516"/>
                <a:gd name="connsiteY298" fmla="*/ 4711181 h 9733350"/>
                <a:gd name="connsiteX299" fmla="*/ 52840 w 14070516"/>
                <a:gd name="connsiteY299" fmla="*/ 4780237 h 9733350"/>
                <a:gd name="connsiteX300" fmla="*/ 53521 w 14070516"/>
                <a:gd name="connsiteY300" fmla="*/ 4849180 h 9733350"/>
                <a:gd name="connsiteX301" fmla="*/ 111578 w 14070516"/>
                <a:gd name="connsiteY301" fmla="*/ 4863694 h 9733350"/>
                <a:gd name="connsiteX302" fmla="*/ 155121 w 14070516"/>
                <a:gd name="connsiteY302" fmla="*/ 4878208 h 9733350"/>
                <a:gd name="connsiteX303" fmla="*/ 256721 w 14070516"/>
                <a:gd name="connsiteY303" fmla="*/ 4979808 h 9733350"/>
                <a:gd name="connsiteX304" fmla="*/ 319086 w 14070516"/>
                <a:gd name="connsiteY304" fmla="*/ 5093542 h 9733350"/>
                <a:gd name="connsiteX305" fmla="*/ 304572 w 14070516"/>
                <a:gd name="connsiteY305" fmla="*/ 5289598 h 9733350"/>
                <a:gd name="connsiteX306" fmla="*/ 242207 w 14070516"/>
                <a:gd name="connsiteY306" fmla="*/ 5386208 h 9733350"/>
                <a:gd name="connsiteX307" fmla="*/ 300264 w 14070516"/>
                <a:gd name="connsiteY307" fmla="*/ 5415237 h 9733350"/>
                <a:gd name="connsiteX308" fmla="*/ 358321 w 14070516"/>
                <a:gd name="connsiteY308" fmla="*/ 5429751 h 9733350"/>
                <a:gd name="connsiteX309" fmla="*/ 401864 w 14070516"/>
                <a:gd name="connsiteY309" fmla="*/ 5458780 h 9733350"/>
                <a:gd name="connsiteX310" fmla="*/ 445407 w 14070516"/>
                <a:gd name="connsiteY310" fmla="*/ 5473294 h 9733350"/>
                <a:gd name="connsiteX311" fmla="*/ 567985 w 14070516"/>
                <a:gd name="connsiteY311" fmla="*/ 5517518 h 9733350"/>
                <a:gd name="connsiteX312" fmla="*/ 573201 w 14070516"/>
                <a:gd name="connsiteY312" fmla="*/ 5642703 h 9733350"/>
                <a:gd name="connsiteX313" fmla="*/ 587715 w 14070516"/>
                <a:gd name="connsiteY313" fmla="*/ 5734551 h 9733350"/>
                <a:gd name="connsiteX314" fmla="*/ 715282 w 14070516"/>
                <a:gd name="connsiteY314" fmla="*/ 5706656 h 9733350"/>
                <a:gd name="connsiteX315" fmla="*/ 754742 w 14070516"/>
                <a:gd name="connsiteY315" fmla="*/ 5759725 h 9733350"/>
                <a:gd name="connsiteX316" fmla="*/ 822778 w 14070516"/>
                <a:gd name="connsiteY316" fmla="*/ 5807123 h 9733350"/>
                <a:gd name="connsiteX317" fmla="*/ 982435 w 14070516"/>
                <a:gd name="connsiteY317" fmla="*/ 5821637 h 9733350"/>
                <a:gd name="connsiteX318" fmla="*/ 1061470 w 14070516"/>
                <a:gd name="connsiteY318" fmla="*/ 5851119 h 9733350"/>
                <a:gd name="connsiteX319" fmla="*/ 1064304 w 14070516"/>
                <a:gd name="connsiteY319" fmla="*/ 5920856 h 9733350"/>
                <a:gd name="connsiteX320" fmla="*/ 1069295 w 14070516"/>
                <a:gd name="connsiteY320" fmla="*/ 6020074 h 9733350"/>
                <a:gd name="connsiteX321" fmla="*/ 1156607 w 14070516"/>
                <a:gd name="connsiteY321" fmla="*/ 6082894 h 9733350"/>
                <a:gd name="connsiteX322" fmla="*/ 1214890 w 14070516"/>
                <a:gd name="connsiteY322" fmla="*/ 6111356 h 9733350"/>
                <a:gd name="connsiteX323" fmla="*/ 1229178 w 14070516"/>
                <a:gd name="connsiteY323" fmla="*/ 6184494 h 9733350"/>
                <a:gd name="connsiteX324" fmla="*/ 1185635 w 14070516"/>
                <a:gd name="connsiteY324" fmla="*/ 6213523 h 9733350"/>
                <a:gd name="connsiteX325" fmla="*/ 1207520 w 14070516"/>
                <a:gd name="connsiteY325" fmla="*/ 6383612 h 9733350"/>
                <a:gd name="connsiteX326" fmla="*/ 1265123 w 14070516"/>
                <a:gd name="connsiteY326" fmla="*/ 6472398 h 9733350"/>
                <a:gd name="connsiteX327" fmla="*/ 1313203 w 14070516"/>
                <a:gd name="connsiteY327" fmla="*/ 6564247 h 9733350"/>
                <a:gd name="connsiteX328" fmla="*/ 1265350 w 14070516"/>
                <a:gd name="connsiteY328" fmla="*/ 6646343 h 9733350"/>
                <a:gd name="connsiteX329" fmla="*/ 1163977 w 14070516"/>
                <a:gd name="connsiteY329" fmla="*/ 6605862 h 9733350"/>
                <a:gd name="connsiteX330" fmla="*/ 1142092 w 14070516"/>
                <a:gd name="connsiteY330" fmla="*/ 6677980 h 9733350"/>
                <a:gd name="connsiteX331" fmla="*/ 1176790 w 14070516"/>
                <a:gd name="connsiteY331" fmla="*/ 6763818 h 9733350"/>
                <a:gd name="connsiteX332" fmla="*/ 1173729 w 14070516"/>
                <a:gd name="connsiteY332" fmla="*/ 6866438 h 9733350"/>
                <a:gd name="connsiteX333" fmla="*/ 1188697 w 14070516"/>
                <a:gd name="connsiteY333" fmla="*/ 6950463 h 9733350"/>
                <a:gd name="connsiteX334" fmla="*/ 1248909 w 14070516"/>
                <a:gd name="connsiteY334" fmla="*/ 7016798 h 9733350"/>
                <a:gd name="connsiteX335" fmla="*/ 1405503 w 14070516"/>
                <a:gd name="connsiteY335" fmla="*/ 7099348 h 9733350"/>
                <a:gd name="connsiteX336" fmla="*/ 1487827 w 14070516"/>
                <a:gd name="connsiteY336" fmla="*/ 7152416 h 9733350"/>
                <a:gd name="connsiteX337" fmla="*/ 1569470 w 14070516"/>
                <a:gd name="connsiteY337" fmla="*/ 7207864 h 9733350"/>
                <a:gd name="connsiteX338" fmla="*/ 1650092 w 14070516"/>
                <a:gd name="connsiteY338" fmla="*/ 7258551 h 9733350"/>
                <a:gd name="connsiteX339" fmla="*/ 1693635 w 14070516"/>
                <a:gd name="connsiteY339" fmla="*/ 7273066 h 9733350"/>
                <a:gd name="connsiteX340" fmla="*/ 1780721 w 14070516"/>
                <a:gd name="connsiteY340" fmla="*/ 7316608 h 9733350"/>
                <a:gd name="connsiteX341" fmla="*/ 1853292 w 14070516"/>
                <a:gd name="connsiteY341" fmla="*/ 7244037 h 9733350"/>
                <a:gd name="connsiteX342" fmla="*/ 1968726 w 14070516"/>
                <a:gd name="connsiteY342" fmla="*/ 7246645 h 9733350"/>
                <a:gd name="connsiteX343" fmla="*/ 1995827 w 14070516"/>
                <a:gd name="connsiteY343" fmla="*/ 7314681 h 9733350"/>
                <a:gd name="connsiteX344" fmla="*/ 2082914 w 14070516"/>
                <a:gd name="connsiteY344" fmla="*/ 7343710 h 9733350"/>
                <a:gd name="connsiteX345" fmla="*/ 2172607 w 14070516"/>
                <a:gd name="connsiteY345" fmla="*/ 7384644 h 9733350"/>
                <a:gd name="connsiteX346" fmla="*/ 2224540 w 14070516"/>
                <a:gd name="connsiteY346" fmla="*/ 7418662 h 9733350"/>
                <a:gd name="connsiteX347" fmla="*/ 2249714 w 14070516"/>
                <a:gd name="connsiteY347" fmla="*/ 7435785 h 9733350"/>
                <a:gd name="connsiteX348" fmla="*/ 2262301 w 14070516"/>
                <a:gd name="connsiteY348" fmla="*/ 7467421 h 9733350"/>
                <a:gd name="connsiteX349" fmla="*/ 2298359 w 14070516"/>
                <a:gd name="connsiteY349" fmla="*/ 7497243 h 9733350"/>
                <a:gd name="connsiteX350" fmla="*/ 2324893 w 14070516"/>
                <a:gd name="connsiteY350" fmla="*/ 7512892 h 9733350"/>
                <a:gd name="connsiteX351" fmla="*/ 2450986 w 14070516"/>
                <a:gd name="connsiteY351" fmla="*/ 7491687 h 9733350"/>
                <a:gd name="connsiteX352" fmla="*/ 2482623 w 14070516"/>
                <a:gd name="connsiteY352" fmla="*/ 7614037 h 9733350"/>
                <a:gd name="connsiteX353" fmla="*/ 2535464 w 14070516"/>
                <a:gd name="connsiteY353" fmla="*/ 7650437 h 9733350"/>
                <a:gd name="connsiteX354" fmla="*/ 2622549 w 14070516"/>
                <a:gd name="connsiteY354" fmla="*/ 7679466 h 9733350"/>
                <a:gd name="connsiteX355" fmla="*/ 2682760 w 14070516"/>
                <a:gd name="connsiteY355" fmla="*/ 7737069 h 9733350"/>
                <a:gd name="connsiteX356" fmla="*/ 2791278 w 14070516"/>
                <a:gd name="connsiteY356" fmla="*/ 7739905 h 9733350"/>
                <a:gd name="connsiteX357" fmla="*/ 2847408 w 14070516"/>
                <a:gd name="connsiteY357" fmla="*/ 7809868 h 9733350"/>
                <a:gd name="connsiteX358" fmla="*/ 2927349 w 14070516"/>
                <a:gd name="connsiteY358" fmla="*/ 7802950 h 9733350"/>
                <a:gd name="connsiteX359" fmla="*/ 3007065 w 14070516"/>
                <a:gd name="connsiteY359" fmla="*/ 7834133 h 9733350"/>
                <a:gd name="connsiteX360" fmla="*/ 3145064 w 14070516"/>
                <a:gd name="connsiteY360" fmla="*/ 7839123 h 9733350"/>
                <a:gd name="connsiteX361" fmla="*/ 3254035 w 14070516"/>
                <a:gd name="connsiteY361" fmla="*/ 7877223 h 9733350"/>
                <a:gd name="connsiteX362" fmla="*/ 3367314 w 14070516"/>
                <a:gd name="connsiteY362" fmla="*/ 7838669 h 9733350"/>
                <a:gd name="connsiteX363" fmla="*/ 3456780 w 14070516"/>
                <a:gd name="connsiteY363" fmla="*/ 7815311 h 9733350"/>
                <a:gd name="connsiteX364" fmla="*/ 3480820 w 14070516"/>
                <a:gd name="connsiteY364" fmla="*/ 7873367 h 9733350"/>
                <a:gd name="connsiteX365" fmla="*/ 3490571 w 14070516"/>
                <a:gd name="connsiteY365" fmla="*/ 7919292 h 9733350"/>
                <a:gd name="connsiteX366" fmla="*/ 3512229 w 14070516"/>
                <a:gd name="connsiteY366" fmla="*/ 7977348 h 9733350"/>
                <a:gd name="connsiteX367" fmla="*/ 3546247 w 14070516"/>
                <a:gd name="connsiteY367" fmla="*/ 8018283 h 9733350"/>
                <a:gd name="connsiteX368" fmla="*/ 3609521 w 14070516"/>
                <a:gd name="connsiteY368" fmla="*/ 8013294 h 9733350"/>
                <a:gd name="connsiteX369" fmla="*/ 3624035 w 14070516"/>
                <a:gd name="connsiteY369" fmla="*/ 7897180 h 9733350"/>
                <a:gd name="connsiteX370" fmla="*/ 3703977 w 14070516"/>
                <a:gd name="connsiteY370" fmla="*/ 7829825 h 9733350"/>
                <a:gd name="connsiteX371" fmla="*/ 3747973 w 14070516"/>
                <a:gd name="connsiteY371" fmla="*/ 7782426 h 9733350"/>
                <a:gd name="connsiteX372" fmla="*/ 3882004 w 14070516"/>
                <a:gd name="connsiteY372" fmla="*/ 7837422 h 9733350"/>
                <a:gd name="connsiteX373" fmla="*/ 4030435 w 14070516"/>
                <a:gd name="connsiteY373" fmla="*/ 7868151 h 9733350"/>
                <a:gd name="connsiteX374" fmla="*/ 4110377 w 14070516"/>
                <a:gd name="connsiteY374" fmla="*/ 7830051 h 9733350"/>
                <a:gd name="connsiteX375" fmla="*/ 4146323 w 14070516"/>
                <a:gd name="connsiteY375" fmla="*/ 7916683 h 9733350"/>
                <a:gd name="connsiteX376" fmla="*/ 4196555 w 14070516"/>
                <a:gd name="connsiteY376" fmla="*/ 7957845 h 9733350"/>
                <a:gd name="connsiteX377" fmla="*/ 4261757 w 14070516"/>
                <a:gd name="connsiteY377" fmla="*/ 8023500 h 9733350"/>
                <a:gd name="connsiteX378" fmla="*/ 4252685 w 14070516"/>
                <a:gd name="connsiteY378" fmla="*/ 8088474 h 9733350"/>
                <a:gd name="connsiteX379" fmla="*/ 4277178 w 14070516"/>
                <a:gd name="connsiteY379" fmla="*/ 8143923 h 9733350"/>
                <a:gd name="connsiteX380" fmla="*/ 4436835 w 14070516"/>
                <a:gd name="connsiteY380" fmla="*/ 8114894 h 9733350"/>
                <a:gd name="connsiteX381" fmla="*/ 4565310 w 14070516"/>
                <a:gd name="connsiteY381" fmla="*/ 8074186 h 9733350"/>
                <a:gd name="connsiteX382" fmla="*/ 4639128 w 14070516"/>
                <a:gd name="connsiteY382" fmla="*/ 8078268 h 9733350"/>
                <a:gd name="connsiteX383" fmla="*/ 4712607 w 14070516"/>
                <a:gd name="connsiteY383" fmla="*/ 8042323 h 9733350"/>
                <a:gd name="connsiteX384" fmla="*/ 4741635 w 14070516"/>
                <a:gd name="connsiteY384" fmla="*/ 7998780 h 9733350"/>
                <a:gd name="connsiteX385" fmla="*/ 4756149 w 14070516"/>
                <a:gd name="connsiteY385" fmla="*/ 7955237 h 9733350"/>
                <a:gd name="connsiteX386" fmla="*/ 4843235 w 14070516"/>
                <a:gd name="connsiteY386" fmla="*/ 7926208 h 9733350"/>
                <a:gd name="connsiteX387" fmla="*/ 4877480 w 14070516"/>
                <a:gd name="connsiteY387" fmla="*/ 7899788 h 9733350"/>
                <a:gd name="connsiteX388" fmla="*/ 4933609 w 14070516"/>
                <a:gd name="connsiteY388" fmla="*/ 7870760 h 9733350"/>
                <a:gd name="connsiteX389" fmla="*/ 4986224 w 14070516"/>
                <a:gd name="connsiteY389" fmla="*/ 7834360 h 9733350"/>
                <a:gd name="connsiteX390" fmla="*/ 5104492 w 14070516"/>
                <a:gd name="connsiteY390" fmla="*/ 7762242 h 9733350"/>
                <a:gd name="connsiteX391" fmla="*/ 5249635 w 14070516"/>
                <a:gd name="connsiteY391" fmla="*/ 7810094 h 9733350"/>
                <a:gd name="connsiteX392" fmla="*/ 5336721 w 14070516"/>
                <a:gd name="connsiteY392" fmla="*/ 7868151 h 9733350"/>
                <a:gd name="connsiteX393" fmla="*/ 5423807 w 14070516"/>
                <a:gd name="connsiteY393" fmla="*/ 7853637 h 9733350"/>
                <a:gd name="connsiteX394" fmla="*/ 5467349 w 14070516"/>
                <a:gd name="connsiteY394" fmla="*/ 7824608 h 9733350"/>
                <a:gd name="connsiteX395" fmla="*/ 5553754 w 14070516"/>
                <a:gd name="connsiteY395" fmla="*/ 7707700 h 9733350"/>
                <a:gd name="connsiteX396" fmla="*/ 5602741 w 14070516"/>
                <a:gd name="connsiteY396" fmla="*/ 7784127 h 9733350"/>
                <a:gd name="connsiteX397" fmla="*/ 5641521 w 14070516"/>
                <a:gd name="connsiteY397" fmla="*/ 7839123 h 9733350"/>
                <a:gd name="connsiteX398" fmla="*/ 5656035 w 14070516"/>
                <a:gd name="connsiteY398" fmla="*/ 7882666 h 9733350"/>
                <a:gd name="connsiteX399" fmla="*/ 5745276 w 14070516"/>
                <a:gd name="connsiteY399" fmla="*/ 7945712 h 9733350"/>
                <a:gd name="connsiteX400" fmla="*/ 5770222 w 14070516"/>
                <a:gd name="connsiteY400" fmla="*/ 7985400 h 9733350"/>
                <a:gd name="connsiteX401" fmla="*/ 5766480 w 14070516"/>
                <a:gd name="connsiteY401" fmla="*/ 8064435 h 9733350"/>
                <a:gd name="connsiteX402" fmla="*/ 5771016 w 14070516"/>
                <a:gd name="connsiteY402" fmla="*/ 8127026 h 9733350"/>
                <a:gd name="connsiteX403" fmla="*/ 5778386 w 14070516"/>
                <a:gd name="connsiteY403" fmla="*/ 8206742 h 9733350"/>
                <a:gd name="connsiteX404" fmla="*/ 5776458 w 14070516"/>
                <a:gd name="connsiteY404" fmla="*/ 8296210 h 9733350"/>
                <a:gd name="connsiteX405" fmla="*/ 5730989 w 14070516"/>
                <a:gd name="connsiteY405" fmla="*/ 8373317 h 9733350"/>
                <a:gd name="connsiteX406" fmla="*/ 5641521 w 14070516"/>
                <a:gd name="connsiteY406" fmla="*/ 8419694 h 9733350"/>
                <a:gd name="connsiteX407" fmla="*/ 5612492 w 14070516"/>
                <a:gd name="connsiteY407" fmla="*/ 8463237 h 9733350"/>
                <a:gd name="connsiteX408" fmla="*/ 5597978 w 14070516"/>
                <a:gd name="connsiteY408" fmla="*/ 8506780 h 9733350"/>
                <a:gd name="connsiteX409" fmla="*/ 5510892 w 14070516"/>
                <a:gd name="connsiteY409" fmla="*/ 8593866 h 9733350"/>
                <a:gd name="connsiteX410" fmla="*/ 5496378 w 14070516"/>
                <a:gd name="connsiteY410" fmla="*/ 8637408 h 9733350"/>
                <a:gd name="connsiteX411" fmla="*/ 5558744 w 14070516"/>
                <a:gd name="connsiteY411" fmla="*/ 8763501 h 9733350"/>
                <a:gd name="connsiteX412" fmla="*/ 5516109 w 14070516"/>
                <a:gd name="connsiteY412" fmla="*/ 8857277 h 9733350"/>
                <a:gd name="connsiteX413" fmla="*/ 5658303 w 14070516"/>
                <a:gd name="connsiteY413" fmla="*/ 8835506 h 9733350"/>
                <a:gd name="connsiteX414" fmla="*/ 5750491 w 14070516"/>
                <a:gd name="connsiteY414" fmla="*/ 8809426 h 9733350"/>
                <a:gd name="connsiteX415" fmla="*/ 5815692 w 14070516"/>
                <a:gd name="connsiteY415" fmla="*/ 8795591 h 9733350"/>
                <a:gd name="connsiteX416" fmla="*/ 5787798 w 14070516"/>
                <a:gd name="connsiteY416" fmla="*/ 8867482 h 9733350"/>
                <a:gd name="connsiteX417" fmla="*/ 5786890 w 14070516"/>
                <a:gd name="connsiteY417" fmla="*/ 8898666 h 9733350"/>
                <a:gd name="connsiteX418" fmla="*/ 5786664 w 14070516"/>
                <a:gd name="connsiteY418" fmla="*/ 8942208 h 9733350"/>
                <a:gd name="connsiteX419" fmla="*/ 5815692 w 14070516"/>
                <a:gd name="connsiteY419" fmla="*/ 9029294 h 9733350"/>
                <a:gd name="connsiteX420" fmla="*/ 5868760 w 14070516"/>
                <a:gd name="connsiteY420" fmla="*/ 9075899 h 9733350"/>
                <a:gd name="connsiteX421" fmla="*/ 5921828 w 14070516"/>
                <a:gd name="connsiteY421" fmla="*/ 9109463 h 9733350"/>
                <a:gd name="connsiteX422" fmla="*/ 5946321 w 14070516"/>
                <a:gd name="connsiteY422" fmla="*/ 9159923 h 9733350"/>
                <a:gd name="connsiteX423" fmla="*/ 5902778 w 14070516"/>
                <a:gd name="connsiteY423" fmla="*/ 9261523 h 9733350"/>
                <a:gd name="connsiteX424" fmla="*/ 6062435 w 14070516"/>
                <a:gd name="connsiteY424" fmla="*/ 9348608 h 9733350"/>
                <a:gd name="connsiteX425" fmla="*/ 6076949 w 14070516"/>
                <a:gd name="connsiteY425" fmla="*/ 9392151 h 9733350"/>
                <a:gd name="connsiteX426" fmla="*/ 6105978 w 14070516"/>
                <a:gd name="connsiteY426" fmla="*/ 9435694 h 9733350"/>
                <a:gd name="connsiteX427" fmla="*/ 6172653 w 14070516"/>
                <a:gd name="connsiteY427" fmla="*/ 9466537 h 9733350"/>
                <a:gd name="connsiteX428" fmla="*/ 6308384 w 14070516"/>
                <a:gd name="connsiteY428" fmla="*/ 9402243 h 9733350"/>
                <a:gd name="connsiteX429" fmla="*/ 6338207 w 14070516"/>
                <a:gd name="connsiteY429" fmla="*/ 9435694 h 9733350"/>
                <a:gd name="connsiteX430" fmla="*/ 6352721 w 14070516"/>
                <a:gd name="connsiteY430" fmla="*/ 9479237 h 9733350"/>
                <a:gd name="connsiteX431" fmla="*/ 6386739 w 14070516"/>
                <a:gd name="connsiteY431" fmla="*/ 9522326 h 9733350"/>
                <a:gd name="connsiteX432" fmla="*/ 6444569 w 14070516"/>
                <a:gd name="connsiteY432" fmla="*/ 9551355 h 9733350"/>
                <a:gd name="connsiteX433" fmla="*/ 6469061 w 14070516"/>
                <a:gd name="connsiteY433" fmla="*/ 9505885 h 9733350"/>
                <a:gd name="connsiteX434" fmla="*/ 6468835 w 14070516"/>
                <a:gd name="connsiteY434" fmla="*/ 9377637 h 9733350"/>
                <a:gd name="connsiteX435" fmla="*/ 6439807 w 14070516"/>
                <a:gd name="connsiteY435" fmla="*/ 9276037 h 9733350"/>
                <a:gd name="connsiteX436" fmla="*/ 6483349 w 14070516"/>
                <a:gd name="connsiteY436" fmla="*/ 9232494 h 9733350"/>
                <a:gd name="connsiteX437" fmla="*/ 6526892 w 14070516"/>
                <a:gd name="connsiteY437" fmla="*/ 9217980 h 9733350"/>
                <a:gd name="connsiteX438" fmla="*/ 6596516 w 14070516"/>
                <a:gd name="connsiteY438" fmla="*/ 9221268 h 9733350"/>
                <a:gd name="connsiteX439" fmla="*/ 6675097 w 14070516"/>
                <a:gd name="connsiteY439" fmla="*/ 9164118 h 9733350"/>
                <a:gd name="connsiteX440" fmla="*/ 6776243 w 14070516"/>
                <a:gd name="connsiteY440" fmla="*/ 9220135 h 9733350"/>
                <a:gd name="connsiteX441" fmla="*/ 6802664 w 14070516"/>
                <a:gd name="connsiteY441" fmla="*/ 9159923 h 9733350"/>
                <a:gd name="connsiteX442" fmla="*/ 6867638 w 14070516"/>
                <a:gd name="connsiteY442" fmla="*/ 9177045 h 9733350"/>
                <a:gd name="connsiteX443" fmla="*/ 6909027 w 14070516"/>
                <a:gd name="connsiteY443" fmla="*/ 9201311 h 9733350"/>
                <a:gd name="connsiteX444" fmla="*/ 6991349 w 14070516"/>
                <a:gd name="connsiteY444" fmla="*/ 9203466 h 9733350"/>
                <a:gd name="connsiteX445" fmla="*/ 7063921 w 14070516"/>
                <a:gd name="connsiteY445" fmla="*/ 9116380 h 9733350"/>
                <a:gd name="connsiteX446" fmla="*/ 7141028 w 14070516"/>
                <a:gd name="connsiteY446" fmla="*/ 9135204 h 9733350"/>
                <a:gd name="connsiteX447" fmla="*/ 7209064 w 14070516"/>
                <a:gd name="connsiteY447" fmla="*/ 9072837 h 9733350"/>
                <a:gd name="connsiteX448" fmla="*/ 7235939 w 14070516"/>
                <a:gd name="connsiteY448" fmla="*/ 9044036 h 9733350"/>
                <a:gd name="connsiteX449" fmla="*/ 7275172 w 14070516"/>
                <a:gd name="connsiteY449" fmla="*/ 9018862 h 9733350"/>
                <a:gd name="connsiteX450" fmla="*/ 7310436 w 14070516"/>
                <a:gd name="connsiteY450" fmla="*/ 9059004 h 9733350"/>
                <a:gd name="connsiteX451" fmla="*/ 7346609 w 14070516"/>
                <a:gd name="connsiteY451" fmla="*/ 9104927 h 9733350"/>
                <a:gd name="connsiteX452" fmla="*/ 7382328 w 14070516"/>
                <a:gd name="connsiteY452" fmla="*/ 9154593 h 9733350"/>
                <a:gd name="connsiteX453" fmla="*/ 7499349 w 14070516"/>
                <a:gd name="connsiteY453" fmla="*/ 9159923 h 9733350"/>
                <a:gd name="connsiteX454" fmla="*/ 7586435 w 14070516"/>
                <a:gd name="connsiteY454" fmla="*/ 9174437 h 9733350"/>
                <a:gd name="connsiteX455" fmla="*/ 7600949 w 14070516"/>
                <a:gd name="connsiteY455" fmla="*/ 9348608 h 9733350"/>
                <a:gd name="connsiteX456" fmla="*/ 7673521 w 14070516"/>
                <a:gd name="connsiteY456" fmla="*/ 9363123 h 9733350"/>
                <a:gd name="connsiteX457" fmla="*/ 7760607 w 14070516"/>
                <a:gd name="connsiteY457" fmla="*/ 9392151 h 9733350"/>
                <a:gd name="connsiteX458" fmla="*/ 7847692 w 14070516"/>
                <a:gd name="connsiteY458" fmla="*/ 9421180 h 9733350"/>
                <a:gd name="connsiteX459" fmla="*/ 7891235 w 14070516"/>
                <a:gd name="connsiteY459" fmla="*/ 9435694 h 9733350"/>
                <a:gd name="connsiteX460" fmla="*/ 7934778 w 14070516"/>
                <a:gd name="connsiteY460" fmla="*/ 9392151 h 9733350"/>
                <a:gd name="connsiteX461" fmla="*/ 7978321 w 14070516"/>
                <a:gd name="connsiteY461" fmla="*/ 9377637 h 9733350"/>
                <a:gd name="connsiteX462" fmla="*/ 8001453 w 14070516"/>
                <a:gd name="connsiteY462" fmla="*/ 9342712 h 9733350"/>
                <a:gd name="connsiteX463" fmla="*/ 8044315 w 14070516"/>
                <a:gd name="connsiteY463" fmla="*/ 9330806 h 9733350"/>
                <a:gd name="connsiteX464" fmla="*/ 8103847 w 14070516"/>
                <a:gd name="connsiteY464" fmla="*/ 9392719 h 9733350"/>
                <a:gd name="connsiteX465" fmla="*/ 8207942 w 14070516"/>
                <a:gd name="connsiteY465" fmla="*/ 9432632 h 9733350"/>
                <a:gd name="connsiteX466" fmla="*/ 8253866 w 14070516"/>
                <a:gd name="connsiteY466" fmla="*/ 9387956 h 9733350"/>
                <a:gd name="connsiteX467" fmla="*/ 8294347 w 14070516"/>
                <a:gd name="connsiteY467" fmla="*/ 9397141 h 9733350"/>
                <a:gd name="connsiteX468" fmla="*/ 8337890 w 14070516"/>
                <a:gd name="connsiteY468" fmla="*/ 9433540 h 9733350"/>
                <a:gd name="connsiteX469" fmla="*/ 8356259 w 14070516"/>
                <a:gd name="connsiteY469" fmla="*/ 9480825 h 9733350"/>
                <a:gd name="connsiteX470" fmla="*/ 8333808 w 14070516"/>
                <a:gd name="connsiteY470" fmla="*/ 9514956 h 9733350"/>
                <a:gd name="connsiteX471" fmla="*/ 8315778 w 14070516"/>
                <a:gd name="connsiteY471" fmla="*/ 9599887 h 9733350"/>
                <a:gd name="connsiteX472" fmla="*/ 8348095 w 14070516"/>
                <a:gd name="connsiteY472" fmla="*/ 9680736 h 9733350"/>
                <a:gd name="connsiteX473" fmla="*/ 8389257 w 14070516"/>
                <a:gd name="connsiteY473" fmla="*/ 9733350 h 9733350"/>
                <a:gd name="connsiteX474" fmla="*/ 8428264 w 14070516"/>
                <a:gd name="connsiteY474" fmla="*/ 9725980 h 9733350"/>
                <a:gd name="connsiteX475" fmla="*/ 8425202 w 14070516"/>
                <a:gd name="connsiteY475" fmla="*/ 9677901 h 9733350"/>
                <a:gd name="connsiteX476" fmla="*/ 8399235 w 14070516"/>
                <a:gd name="connsiteY476" fmla="*/ 9638894 h 9733350"/>
                <a:gd name="connsiteX477" fmla="*/ 8389937 w 14070516"/>
                <a:gd name="connsiteY477" fmla="*/ 9566776 h 9733350"/>
                <a:gd name="connsiteX478" fmla="*/ 8409214 w 14070516"/>
                <a:gd name="connsiteY478" fmla="*/ 9523007 h 9733350"/>
                <a:gd name="connsiteX479" fmla="*/ 8434841 w 14070516"/>
                <a:gd name="connsiteY479" fmla="*/ 9471300 h 9733350"/>
                <a:gd name="connsiteX480" fmla="*/ 8468178 w 14070516"/>
                <a:gd name="connsiteY480" fmla="*/ 9478443 h 9733350"/>
                <a:gd name="connsiteX481" fmla="*/ 8534853 w 14070516"/>
                <a:gd name="connsiteY481" fmla="*/ 9468918 h 9733350"/>
                <a:gd name="connsiteX482" fmla="*/ 8592684 w 14070516"/>
                <a:gd name="connsiteY482" fmla="*/ 9448508 h 9733350"/>
                <a:gd name="connsiteX483" fmla="*/ 8675007 w 14070516"/>
                <a:gd name="connsiteY483" fmla="*/ 9423788 h 9733350"/>
                <a:gd name="connsiteX484" fmla="*/ 8734991 w 14070516"/>
                <a:gd name="connsiteY484" fmla="*/ 9411200 h 9733350"/>
                <a:gd name="connsiteX485" fmla="*/ 8730116 w 14070516"/>
                <a:gd name="connsiteY485" fmla="*/ 9371287 h 9733350"/>
                <a:gd name="connsiteX486" fmla="*/ 8753928 w 14070516"/>
                <a:gd name="connsiteY486" fmla="*/ 9352237 h 9733350"/>
                <a:gd name="connsiteX487" fmla="*/ 8782503 w 14070516"/>
                <a:gd name="connsiteY487" fmla="*/ 9354618 h 9733350"/>
                <a:gd name="connsiteX488" fmla="*/ 8849178 w 14070516"/>
                <a:gd name="connsiteY488" fmla="*/ 9377637 h 9733350"/>
                <a:gd name="connsiteX489" fmla="*/ 8894876 w 14070516"/>
                <a:gd name="connsiteY489" fmla="*/ 9307900 h 9733350"/>
                <a:gd name="connsiteX490" fmla="*/ 8942047 w 14070516"/>
                <a:gd name="connsiteY490" fmla="*/ 9309375 h 9733350"/>
                <a:gd name="connsiteX491" fmla="*/ 8980147 w 14070516"/>
                <a:gd name="connsiteY491" fmla="*/ 9352237 h 9733350"/>
                <a:gd name="connsiteX492" fmla="*/ 9023009 w 14070516"/>
                <a:gd name="connsiteY492" fmla="*/ 9316518 h 9733350"/>
                <a:gd name="connsiteX493" fmla="*/ 9064511 w 14070516"/>
                <a:gd name="connsiteY493" fmla="*/ 9259595 h 9733350"/>
                <a:gd name="connsiteX494" fmla="*/ 9124723 w 14070516"/>
                <a:gd name="connsiteY494" fmla="*/ 9273429 h 9733350"/>
                <a:gd name="connsiteX495" fmla="*/ 9163503 w 14070516"/>
                <a:gd name="connsiteY495" fmla="*/ 9233175 h 9733350"/>
                <a:gd name="connsiteX496" fmla="*/ 9168266 w 14070516"/>
                <a:gd name="connsiteY496" fmla="*/ 9181581 h 9733350"/>
                <a:gd name="connsiteX497" fmla="*/ 9199222 w 14070516"/>
                <a:gd name="connsiteY497" fmla="*/ 9128400 h 9733350"/>
                <a:gd name="connsiteX498" fmla="*/ 9242084 w 14070516"/>
                <a:gd name="connsiteY498" fmla="*/ 9152212 h 9733350"/>
                <a:gd name="connsiteX499" fmla="*/ 9285174 w 14070516"/>
                <a:gd name="connsiteY499" fmla="*/ 9192013 h 9733350"/>
                <a:gd name="connsiteX500" fmla="*/ 9344478 w 14070516"/>
                <a:gd name="connsiteY500" fmla="*/ 9154593 h 9733350"/>
                <a:gd name="connsiteX501" fmla="*/ 9438367 w 14070516"/>
                <a:gd name="connsiteY501" fmla="*/ 9127266 h 9733350"/>
                <a:gd name="connsiteX502" fmla="*/ 9496878 w 14070516"/>
                <a:gd name="connsiteY502" fmla="*/ 9126018 h 9733350"/>
                <a:gd name="connsiteX503" fmla="*/ 9557316 w 14070516"/>
                <a:gd name="connsiteY503" fmla="*/ 9100844 h 9733350"/>
                <a:gd name="connsiteX504" fmla="*/ 9613446 w 14070516"/>
                <a:gd name="connsiteY504" fmla="*/ 9121369 h 9733350"/>
                <a:gd name="connsiteX505" fmla="*/ 9691007 w 14070516"/>
                <a:gd name="connsiteY505" fmla="*/ 9101866 h 9733350"/>
                <a:gd name="connsiteX506" fmla="*/ 9792153 w 14070516"/>
                <a:gd name="connsiteY506" fmla="*/ 9090300 h 9733350"/>
                <a:gd name="connsiteX507" fmla="*/ 9854973 w 14070516"/>
                <a:gd name="connsiteY507" fmla="*/ 9046189 h 9733350"/>
                <a:gd name="connsiteX508" fmla="*/ 9842159 w 14070516"/>
                <a:gd name="connsiteY508" fmla="*/ 9004575 h 9733350"/>
                <a:gd name="connsiteX509" fmla="*/ 9858034 w 14070516"/>
                <a:gd name="connsiteY509" fmla="*/ 8976906 h 9733350"/>
                <a:gd name="connsiteX510" fmla="*/ 9911216 w 14070516"/>
                <a:gd name="connsiteY510" fmla="*/ 8976000 h 9733350"/>
                <a:gd name="connsiteX511" fmla="*/ 9932534 w 14070516"/>
                <a:gd name="connsiteY511" fmla="*/ 8926673 h 9733350"/>
                <a:gd name="connsiteX512" fmla="*/ 9981519 w 14070516"/>
                <a:gd name="connsiteY512" fmla="*/ 8899345 h 9733350"/>
                <a:gd name="connsiteX513" fmla="*/ 10063162 w 14070516"/>
                <a:gd name="connsiteY513" fmla="*/ 8846279 h 9733350"/>
                <a:gd name="connsiteX514" fmla="*/ 10140723 w 14070516"/>
                <a:gd name="connsiteY514" fmla="*/ 8797973 h 9733350"/>
                <a:gd name="connsiteX515" fmla="*/ 10169524 w 14070516"/>
                <a:gd name="connsiteY515" fmla="*/ 8763955 h 9733350"/>
                <a:gd name="connsiteX516" fmla="*/ 10138795 w 14070516"/>
                <a:gd name="connsiteY516" fmla="*/ 8714969 h 9733350"/>
                <a:gd name="connsiteX517" fmla="*/ 10178256 w 14070516"/>
                <a:gd name="connsiteY517" fmla="*/ 8678797 h 9733350"/>
                <a:gd name="connsiteX518" fmla="*/ 10238467 w 14070516"/>
                <a:gd name="connsiteY518" fmla="*/ 8659520 h 9733350"/>
                <a:gd name="connsiteX519" fmla="*/ 10291535 w 14070516"/>
                <a:gd name="connsiteY519" fmla="*/ 8637862 h 9733350"/>
                <a:gd name="connsiteX520" fmla="*/ 10332470 w 14070516"/>
                <a:gd name="connsiteY520" fmla="*/ 8606225 h 9733350"/>
                <a:gd name="connsiteX521" fmla="*/ 10389847 w 14070516"/>
                <a:gd name="connsiteY521" fmla="*/ 8528325 h 9733350"/>
                <a:gd name="connsiteX522" fmla="*/ 10402207 w 14070516"/>
                <a:gd name="connsiteY522" fmla="*/ 8521294 h 9733350"/>
                <a:gd name="connsiteX523" fmla="*/ 10436905 w 14070516"/>
                <a:gd name="connsiteY523" fmla="*/ 8475597 h 9733350"/>
                <a:gd name="connsiteX524" fmla="*/ 10475232 w 14070516"/>
                <a:gd name="connsiteY524" fmla="*/ 8439198 h 9733350"/>
                <a:gd name="connsiteX525" fmla="*/ 10518321 w 14070516"/>
                <a:gd name="connsiteY525" fmla="*/ 8390666 h 9733350"/>
                <a:gd name="connsiteX526" fmla="*/ 10533516 w 14070516"/>
                <a:gd name="connsiteY526" fmla="*/ 8303580 h 9733350"/>
                <a:gd name="connsiteX527" fmla="*/ 10538052 w 14070516"/>
                <a:gd name="connsiteY527" fmla="*/ 8243142 h 9733350"/>
                <a:gd name="connsiteX528" fmla="*/ 10520816 w 14070516"/>
                <a:gd name="connsiteY528" fmla="*/ 8166375 h 9733350"/>
                <a:gd name="connsiteX529" fmla="*/ 10561864 w 14070516"/>
                <a:gd name="connsiteY529" fmla="*/ 8112966 h 9733350"/>
                <a:gd name="connsiteX530" fmla="*/ 10605407 w 14070516"/>
                <a:gd name="connsiteY530" fmla="*/ 8114894 h 9733350"/>
                <a:gd name="connsiteX531" fmla="*/ 10666072 w 14070516"/>
                <a:gd name="connsiteY531" fmla="*/ 8097999 h 9733350"/>
                <a:gd name="connsiteX532" fmla="*/ 10693627 w 14070516"/>
                <a:gd name="connsiteY532" fmla="*/ 8020892 h 9733350"/>
                <a:gd name="connsiteX533" fmla="*/ 10735128 w 14070516"/>
                <a:gd name="connsiteY533" fmla="*/ 7990162 h 9733350"/>
                <a:gd name="connsiteX534" fmla="*/ 10813823 w 14070516"/>
                <a:gd name="connsiteY534" fmla="*/ 7890263 h 9733350"/>
                <a:gd name="connsiteX535" fmla="*/ 10845233 w 14070516"/>
                <a:gd name="connsiteY535" fmla="*/ 7800569 h 9733350"/>
                <a:gd name="connsiteX536" fmla="*/ 10886394 w 14070516"/>
                <a:gd name="connsiteY536" fmla="*/ 7740811 h 9733350"/>
                <a:gd name="connsiteX537" fmla="*/ 10942297 w 14070516"/>
                <a:gd name="connsiteY537" fmla="*/ 7725843 h 9733350"/>
                <a:gd name="connsiteX538" fmla="*/ 10997292 w 14070516"/>
                <a:gd name="connsiteY538" fmla="*/ 7723008 h 9733350"/>
                <a:gd name="connsiteX539" fmla="*/ 10990829 w 14070516"/>
                <a:gd name="connsiteY539" fmla="*/ 7701351 h 9733350"/>
                <a:gd name="connsiteX540" fmla="*/ 10982778 w 14070516"/>
                <a:gd name="connsiteY540" fmla="*/ 7648055 h 9733350"/>
                <a:gd name="connsiteX541" fmla="*/ 10989695 w 14070516"/>
                <a:gd name="connsiteY541" fmla="*/ 7599750 h 9733350"/>
                <a:gd name="connsiteX542" fmla="*/ 10956584 w 14070516"/>
                <a:gd name="connsiteY542" fmla="*/ 7502913 h 9733350"/>
                <a:gd name="connsiteX543" fmla="*/ 10954430 w 14070516"/>
                <a:gd name="connsiteY543" fmla="*/ 7449844 h 9733350"/>
                <a:gd name="connsiteX544" fmla="*/ 11002735 w 14070516"/>
                <a:gd name="connsiteY544" fmla="*/ 7397004 h 9733350"/>
                <a:gd name="connsiteX545" fmla="*/ 11063741 w 14070516"/>
                <a:gd name="connsiteY545" fmla="*/ 7368656 h 9733350"/>
                <a:gd name="connsiteX546" fmla="*/ 11055349 w 14070516"/>
                <a:gd name="connsiteY546" fmla="*/ 7331123 h 9733350"/>
                <a:gd name="connsiteX547" fmla="*/ 11013734 w 14070516"/>
                <a:gd name="connsiteY547" fmla="*/ 7302321 h 9733350"/>
                <a:gd name="connsiteX548" fmla="*/ 10951368 w 14070516"/>
                <a:gd name="connsiteY548" fmla="*/ 7234966 h 9733350"/>
                <a:gd name="connsiteX549" fmla="*/ 10890703 w 14070516"/>
                <a:gd name="connsiteY549" fmla="*/ 7265694 h 9733350"/>
                <a:gd name="connsiteX550" fmla="*/ 10820966 w 14070516"/>
                <a:gd name="connsiteY550" fmla="*/ 7258324 h 9733350"/>
                <a:gd name="connsiteX551" fmla="*/ 10823121 w 14070516"/>
                <a:gd name="connsiteY551" fmla="*/ 7200494 h 9733350"/>
                <a:gd name="connsiteX552" fmla="*/ 10869045 w 14070516"/>
                <a:gd name="connsiteY552" fmla="*/ 7128376 h 9733350"/>
                <a:gd name="connsiteX553" fmla="*/ 10916103 w 14070516"/>
                <a:gd name="connsiteY553" fmla="*/ 7111481 h 9733350"/>
                <a:gd name="connsiteX554" fmla="*/ 10956130 w 14070516"/>
                <a:gd name="connsiteY554" fmla="*/ 7082680 h 9733350"/>
                <a:gd name="connsiteX555" fmla="*/ 11012486 w 14070516"/>
                <a:gd name="connsiteY555" fmla="*/ 7070092 h 9733350"/>
                <a:gd name="connsiteX556" fmla="*/ 11072244 w 14070516"/>
                <a:gd name="connsiteY556" fmla="*/ 7050362 h 9733350"/>
                <a:gd name="connsiteX557" fmla="*/ 10968491 w 14070516"/>
                <a:gd name="connsiteY557" fmla="*/ 6949443 h 9733350"/>
                <a:gd name="connsiteX558" fmla="*/ 10942070 w 14070516"/>
                <a:gd name="connsiteY558" fmla="*/ 6874942 h 9733350"/>
                <a:gd name="connsiteX559" fmla="*/ 11036527 w 14070516"/>
                <a:gd name="connsiteY559" fmla="*/ 6881406 h 9733350"/>
                <a:gd name="connsiteX560" fmla="*/ 11084378 w 14070516"/>
                <a:gd name="connsiteY560" fmla="*/ 6852151 h 9733350"/>
                <a:gd name="connsiteX561" fmla="*/ 11026321 w 14070516"/>
                <a:gd name="connsiteY561" fmla="*/ 6783889 h 9733350"/>
                <a:gd name="connsiteX562" fmla="*/ 10953749 w 14070516"/>
                <a:gd name="connsiteY562" fmla="*/ 6736037 h 9733350"/>
                <a:gd name="connsiteX563" fmla="*/ 10948307 w 14070516"/>
                <a:gd name="connsiteY563" fmla="*/ 6688185 h 9733350"/>
                <a:gd name="connsiteX564" fmla="*/ 10895692 w 14070516"/>
                <a:gd name="connsiteY564" fmla="*/ 6663466 h 9733350"/>
                <a:gd name="connsiteX565" fmla="*/ 10852603 w 14070516"/>
                <a:gd name="connsiteY565" fmla="*/ 6628994 h 9733350"/>
                <a:gd name="connsiteX566" fmla="*/ 10842851 w 14070516"/>
                <a:gd name="connsiteY566" fmla="*/ 6552113 h 9733350"/>
                <a:gd name="connsiteX567" fmla="*/ 10832646 w 14070516"/>
                <a:gd name="connsiteY567" fmla="*/ 6489521 h 9733350"/>
                <a:gd name="connsiteX568" fmla="*/ 10779578 w 14070516"/>
                <a:gd name="connsiteY568" fmla="*/ 6363201 h 9733350"/>
                <a:gd name="connsiteX569" fmla="*/ 10750549 w 14070516"/>
                <a:gd name="connsiteY569" fmla="*/ 6242551 h 9733350"/>
                <a:gd name="connsiteX570" fmla="*/ 10707007 w 14070516"/>
                <a:gd name="connsiteY570" fmla="*/ 6213523 h 9733350"/>
                <a:gd name="connsiteX571" fmla="*/ 10658021 w 14070516"/>
                <a:gd name="connsiteY571" fmla="*/ 6151156 h 9733350"/>
                <a:gd name="connsiteX572" fmla="*/ 10547349 w 14070516"/>
                <a:gd name="connsiteY572" fmla="*/ 6068154 h 9733350"/>
                <a:gd name="connsiteX573" fmla="*/ 10465027 w 14070516"/>
                <a:gd name="connsiteY573" fmla="*/ 6001024 h 9733350"/>
                <a:gd name="connsiteX574" fmla="*/ 10480221 w 14070516"/>
                <a:gd name="connsiteY574" fmla="*/ 5880828 h 9733350"/>
                <a:gd name="connsiteX575" fmla="*/ 10547803 w 14070516"/>
                <a:gd name="connsiteY575" fmla="*/ 5817555 h 9733350"/>
                <a:gd name="connsiteX576" fmla="*/ 10634435 w 14070516"/>
                <a:gd name="connsiteY576" fmla="*/ 5720037 h 9733350"/>
                <a:gd name="connsiteX577" fmla="*/ 10668453 w 14070516"/>
                <a:gd name="connsiteY577" fmla="*/ 5632725 h 9733350"/>
                <a:gd name="connsiteX578" fmla="*/ 10711996 w 14070516"/>
                <a:gd name="connsiteY578" fmla="*/ 5600068 h 9733350"/>
                <a:gd name="connsiteX579" fmla="*/ 10789103 w 14070516"/>
                <a:gd name="connsiteY579" fmla="*/ 5622519 h 9733350"/>
                <a:gd name="connsiteX580" fmla="*/ 10799989 w 14070516"/>
                <a:gd name="connsiteY580" fmla="*/ 5555390 h 9733350"/>
                <a:gd name="connsiteX581" fmla="*/ 10853057 w 14070516"/>
                <a:gd name="connsiteY581" fmla="*/ 5497787 h 9733350"/>
                <a:gd name="connsiteX582" fmla="*/ 10929936 w 14070516"/>
                <a:gd name="connsiteY582" fmla="*/ 5463769 h 9733350"/>
                <a:gd name="connsiteX583" fmla="*/ 10997292 w 14070516"/>
                <a:gd name="connsiteY583" fmla="*/ 5458780 h 9733350"/>
                <a:gd name="connsiteX584" fmla="*/ 11027909 w 14070516"/>
                <a:gd name="connsiteY584" fmla="*/ 5429978 h 9733350"/>
                <a:gd name="connsiteX585" fmla="*/ 11090501 w 14070516"/>
                <a:gd name="connsiteY585" fmla="*/ 5391198 h 9733350"/>
                <a:gd name="connsiteX586" fmla="*/ 11200492 w 14070516"/>
                <a:gd name="connsiteY586" fmla="*/ 5357180 h 9733350"/>
                <a:gd name="connsiteX587" fmla="*/ 11244035 w 14070516"/>
                <a:gd name="connsiteY587" fmla="*/ 5328151 h 9733350"/>
                <a:gd name="connsiteX588" fmla="*/ 11200492 w 14070516"/>
                <a:gd name="connsiteY588" fmla="*/ 5299123 h 9733350"/>
                <a:gd name="connsiteX589" fmla="*/ 10910207 w 14070516"/>
                <a:gd name="connsiteY589" fmla="*/ 5255580 h 9733350"/>
                <a:gd name="connsiteX590" fmla="*/ 10866664 w 14070516"/>
                <a:gd name="connsiteY590" fmla="*/ 5212037 h 9733350"/>
                <a:gd name="connsiteX591" fmla="*/ 10721521 w 14070516"/>
                <a:gd name="connsiteY591" fmla="*/ 5270094 h 9733350"/>
                <a:gd name="connsiteX592" fmla="*/ 10663464 w 14070516"/>
                <a:gd name="connsiteY592" fmla="*/ 5299123 h 9733350"/>
                <a:gd name="connsiteX593" fmla="*/ 10576378 w 14070516"/>
                <a:gd name="connsiteY593" fmla="*/ 5385529 h 9733350"/>
                <a:gd name="connsiteX594" fmla="*/ 10479087 w 14070516"/>
                <a:gd name="connsiteY594" fmla="*/ 5356726 h 9733350"/>
                <a:gd name="connsiteX595" fmla="*/ 10407422 w 14070516"/>
                <a:gd name="connsiteY595" fmla="*/ 5312956 h 9733350"/>
                <a:gd name="connsiteX596" fmla="*/ 10387692 w 14070516"/>
                <a:gd name="connsiteY596" fmla="*/ 5241066 h 9733350"/>
                <a:gd name="connsiteX597" fmla="*/ 10402207 w 14070516"/>
                <a:gd name="connsiteY597" fmla="*/ 5183008 h 9733350"/>
                <a:gd name="connsiteX598" fmla="*/ 10431235 w 14070516"/>
                <a:gd name="connsiteY598" fmla="*/ 5139466 h 9733350"/>
                <a:gd name="connsiteX599" fmla="*/ 10387692 w 14070516"/>
                <a:gd name="connsiteY599" fmla="*/ 5110437 h 9733350"/>
                <a:gd name="connsiteX600" fmla="*/ 10329635 w 14070516"/>
                <a:gd name="connsiteY600" fmla="*/ 5095923 h 9733350"/>
                <a:gd name="connsiteX601" fmla="*/ 10242549 w 14070516"/>
                <a:gd name="connsiteY601" fmla="*/ 5066894 h 9733350"/>
                <a:gd name="connsiteX602" fmla="*/ 10199007 w 14070516"/>
                <a:gd name="connsiteY602" fmla="*/ 5052380 h 9733350"/>
                <a:gd name="connsiteX603" fmla="*/ 10112602 w 14070516"/>
                <a:gd name="connsiteY603" fmla="*/ 5023351 h 9733350"/>
                <a:gd name="connsiteX604" fmla="*/ 10083346 w 14070516"/>
                <a:gd name="connsiteY604" fmla="*/ 4916988 h 9733350"/>
                <a:gd name="connsiteX605" fmla="*/ 10088789 w 14070516"/>
                <a:gd name="connsiteY605" fmla="*/ 4863921 h 9733350"/>
                <a:gd name="connsiteX606" fmla="*/ 10141403 w 14070516"/>
                <a:gd name="connsiteY606" fmla="*/ 4753704 h 9733350"/>
                <a:gd name="connsiteX607" fmla="*/ 10227809 w 14070516"/>
                <a:gd name="connsiteY607" fmla="*/ 4748487 h 9733350"/>
                <a:gd name="connsiteX608" fmla="*/ 10301060 w 14070516"/>
                <a:gd name="connsiteY608" fmla="*/ 4786813 h 9733350"/>
                <a:gd name="connsiteX609" fmla="*/ 10350727 w 14070516"/>
                <a:gd name="connsiteY609" fmla="*/ 4757785 h 9733350"/>
                <a:gd name="connsiteX610" fmla="*/ 10404021 w 14070516"/>
                <a:gd name="connsiteY610" fmla="*/ 4748033 h 9733350"/>
                <a:gd name="connsiteX611" fmla="*/ 10461851 w 14070516"/>
                <a:gd name="connsiteY611" fmla="*/ 4694286 h 9733350"/>
                <a:gd name="connsiteX612" fmla="*/ 10486117 w 14070516"/>
                <a:gd name="connsiteY612" fmla="*/ 4602437 h 9733350"/>
                <a:gd name="connsiteX613" fmla="*/ 10530341 w 14070516"/>
                <a:gd name="connsiteY613" fmla="*/ 4527825 h 9733350"/>
                <a:gd name="connsiteX614" fmla="*/ 10634435 w 14070516"/>
                <a:gd name="connsiteY614" fmla="*/ 4515351 h 9733350"/>
                <a:gd name="connsiteX615" fmla="*/ 10677978 w 14070516"/>
                <a:gd name="connsiteY615" fmla="*/ 4486323 h 9733350"/>
                <a:gd name="connsiteX616" fmla="*/ 10750549 w 14070516"/>
                <a:gd name="connsiteY616" fmla="*/ 4399237 h 9733350"/>
                <a:gd name="connsiteX617" fmla="*/ 10794092 w 14070516"/>
                <a:gd name="connsiteY617" fmla="*/ 4355694 h 9733350"/>
                <a:gd name="connsiteX618" fmla="*/ 10814503 w 14070516"/>
                <a:gd name="connsiteY618" fmla="*/ 4297637 h 9733350"/>
                <a:gd name="connsiteX619" fmla="*/ 10887528 w 14070516"/>
                <a:gd name="connsiteY619" fmla="*/ 4246837 h 9733350"/>
                <a:gd name="connsiteX620" fmla="*/ 11016116 w 14070516"/>
                <a:gd name="connsiteY620" fmla="*/ 4227787 h 9733350"/>
                <a:gd name="connsiteX621" fmla="*/ 11142209 w 14070516"/>
                <a:gd name="connsiteY621" fmla="*/ 4303306 h 9733350"/>
                <a:gd name="connsiteX622" fmla="*/ 11165794 w 14070516"/>
                <a:gd name="connsiteY622" fmla="*/ 4428493 h 9733350"/>
                <a:gd name="connsiteX623" fmla="*/ 11117489 w 14070516"/>
                <a:gd name="connsiteY623" fmla="*/ 4500837 h 9733350"/>
                <a:gd name="connsiteX624" fmla="*/ 11087553 w 14070516"/>
                <a:gd name="connsiteY624" fmla="*/ 4546875 h 9733350"/>
                <a:gd name="connsiteX625" fmla="*/ 11088687 w 14070516"/>
                <a:gd name="connsiteY625" fmla="*/ 4572955 h 9733350"/>
                <a:gd name="connsiteX626" fmla="*/ 11026321 w 14070516"/>
                <a:gd name="connsiteY626" fmla="*/ 4587923 h 9733350"/>
                <a:gd name="connsiteX627" fmla="*/ 11011807 w 14070516"/>
                <a:gd name="connsiteY627" fmla="*/ 4645980 h 9733350"/>
                <a:gd name="connsiteX628" fmla="*/ 11098892 w 14070516"/>
                <a:gd name="connsiteY628" fmla="*/ 4660494 h 9733350"/>
                <a:gd name="connsiteX629" fmla="*/ 11055349 w 14070516"/>
                <a:gd name="connsiteY629" fmla="*/ 4704037 h 9733350"/>
                <a:gd name="connsiteX630" fmla="*/ 11040835 w 14070516"/>
                <a:gd name="connsiteY630" fmla="*/ 4747580 h 9733350"/>
                <a:gd name="connsiteX631" fmla="*/ 11055349 w 14070516"/>
                <a:gd name="connsiteY631" fmla="*/ 4776608 h 9733350"/>
                <a:gd name="connsiteX632" fmla="*/ 11098892 w 14070516"/>
                <a:gd name="connsiteY632" fmla="*/ 4733066 h 9733350"/>
                <a:gd name="connsiteX633" fmla="*/ 11229521 w 14070516"/>
                <a:gd name="connsiteY633" fmla="*/ 4645980 h 9733350"/>
                <a:gd name="connsiteX634" fmla="*/ 11287578 w 14070516"/>
                <a:gd name="connsiteY634" fmla="*/ 4631466 h 9733350"/>
                <a:gd name="connsiteX635" fmla="*/ 11374664 w 14070516"/>
                <a:gd name="connsiteY635" fmla="*/ 4587923 h 9733350"/>
                <a:gd name="connsiteX636" fmla="*/ 11461749 w 14070516"/>
                <a:gd name="connsiteY636" fmla="*/ 4544380 h 9733350"/>
                <a:gd name="connsiteX637" fmla="*/ 11577864 w 14070516"/>
                <a:gd name="connsiteY637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58321 w 14070516"/>
                <a:gd name="connsiteY23" fmla="*/ 3717066 h 9733350"/>
                <a:gd name="connsiteX24" fmla="*/ 13143479 w 14070516"/>
                <a:gd name="connsiteY24" fmla="*/ 3656854 h 9733350"/>
                <a:gd name="connsiteX25" fmla="*/ 13203464 w 14070516"/>
                <a:gd name="connsiteY25" fmla="*/ 3615466 h 9733350"/>
                <a:gd name="connsiteX26" fmla="*/ 13217524 w 14070516"/>
                <a:gd name="connsiteY26" fmla="*/ 3542668 h 9733350"/>
                <a:gd name="connsiteX27" fmla="*/ 13205165 w 14070516"/>
                <a:gd name="connsiteY27" fmla="*/ 3399906 h 9733350"/>
                <a:gd name="connsiteX28" fmla="*/ 13185889 w 14070516"/>
                <a:gd name="connsiteY28" fmla="*/ 3208158 h 9733350"/>
                <a:gd name="connsiteX29" fmla="*/ 13173982 w 14070516"/>
                <a:gd name="connsiteY29" fmla="*/ 3066077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411653 w 14070516"/>
                <a:gd name="connsiteY32" fmla="*/ 2879999 h 9733350"/>
                <a:gd name="connsiteX33" fmla="*/ 13595577 w 14070516"/>
                <a:gd name="connsiteY33" fmla="*/ 2961869 h 9733350"/>
                <a:gd name="connsiteX34" fmla="*/ 13657715 w 14070516"/>
                <a:gd name="connsiteY34" fmla="*/ 2901657 h 9733350"/>
                <a:gd name="connsiteX35" fmla="*/ 13670076 w 14070516"/>
                <a:gd name="connsiteY35" fmla="*/ 2811737 h 9733350"/>
                <a:gd name="connsiteX36" fmla="*/ 13682435 w 14070516"/>
                <a:gd name="connsiteY36" fmla="*/ 2730094 h 9733350"/>
                <a:gd name="connsiteX37" fmla="*/ 13764078 w 14070516"/>
                <a:gd name="connsiteY37" fmla="*/ 2668976 h 9733350"/>
                <a:gd name="connsiteX38" fmla="*/ 13813064 w 14070516"/>
                <a:gd name="connsiteY38" fmla="*/ 2599466 h 9733350"/>
                <a:gd name="connsiteX39" fmla="*/ 13842092 w 14070516"/>
                <a:gd name="connsiteY39" fmla="*/ 2512380 h 9733350"/>
                <a:gd name="connsiteX40" fmla="*/ 13856607 w 14070516"/>
                <a:gd name="connsiteY40" fmla="*/ 2468837 h 9733350"/>
                <a:gd name="connsiteX41" fmla="*/ 13871121 w 14070516"/>
                <a:gd name="connsiteY41" fmla="*/ 2207580 h 9733350"/>
                <a:gd name="connsiteX42" fmla="*/ 13914664 w 14070516"/>
                <a:gd name="connsiteY42" fmla="*/ 2164037 h 9733350"/>
                <a:gd name="connsiteX43" fmla="*/ 13972721 w 14070516"/>
                <a:gd name="connsiteY43" fmla="*/ 2149523 h 9733350"/>
                <a:gd name="connsiteX44" fmla="*/ 14011501 w 14070516"/>
                <a:gd name="connsiteY44" fmla="*/ 2108814 h 9733350"/>
                <a:gd name="connsiteX45" fmla="*/ 14016264 w 14070516"/>
                <a:gd name="connsiteY45" fmla="*/ 2004380 h 9733350"/>
                <a:gd name="connsiteX46" fmla="*/ 14004584 w 14070516"/>
                <a:gd name="connsiteY46" fmla="*/ 1894161 h 9733350"/>
                <a:gd name="connsiteX47" fmla="*/ 14068424 w 14070516"/>
                <a:gd name="connsiteY47" fmla="*/ 1831116 h 9733350"/>
                <a:gd name="connsiteX48" fmla="*/ 13914664 w 14070516"/>
                <a:gd name="connsiteY48" fmla="*/ 1859237 h 9733350"/>
                <a:gd name="connsiteX49" fmla="*/ 13740492 w 14070516"/>
                <a:gd name="connsiteY49" fmla="*/ 1873751 h 9733350"/>
                <a:gd name="connsiteX50" fmla="*/ 13696949 w 14070516"/>
                <a:gd name="connsiteY50" fmla="*/ 1888266 h 9733350"/>
                <a:gd name="connsiteX51" fmla="*/ 13667921 w 14070516"/>
                <a:gd name="connsiteY51" fmla="*/ 1931808 h 9733350"/>
                <a:gd name="connsiteX52" fmla="*/ 13624378 w 14070516"/>
                <a:gd name="connsiteY52" fmla="*/ 1975351 h 9733350"/>
                <a:gd name="connsiteX53" fmla="*/ 13580835 w 14070516"/>
                <a:gd name="connsiteY53" fmla="*/ 2004380 h 9733350"/>
                <a:gd name="connsiteX54" fmla="*/ 13493749 w 14070516"/>
                <a:gd name="connsiteY54" fmla="*/ 2033408 h 9733350"/>
                <a:gd name="connsiteX55" fmla="*/ 13450207 w 14070516"/>
                <a:gd name="connsiteY55" fmla="*/ 2062437 h 9733350"/>
                <a:gd name="connsiteX56" fmla="*/ 13159921 w 14070516"/>
                <a:gd name="connsiteY56" fmla="*/ 2033408 h 9733350"/>
                <a:gd name="connsiteX57" fmla="*/ 13145407 w 14070516"/>
                <a:gd name="connsiteY57" fmla="*/ 1989866 h 9733350"/>
                <a:gd name="connsiteX58" fmla="*/ 13116378 w 14070516"/>
                <a:gd name="connsiteY58" fmla="*/ 1946323 h 9733350"/>
                <a:gd name="connsiteX59" fmla="*/ 13159921 w 14070516"/>
                <a:gd name="connsiteY59" fmla="*/ 1757637 h 9733350"/>
                <a:gd name="connsiteX60" fmla="*/ 13145407 w 14070516"/>
                <a:gd name="connsiteY60" fmla="*/ 1685066 h 9733350"/>
                <a:gd name="connsiteX61" fmla="*/ 13087349 w 14070516"/>
                <a:gd name="connsiteY61" fmla="*/ 1670551 h 9733350"/>
                <a:gd name="connsiteX62" fmla="*/ 12964091 w 14070516"/>
                <a:gd name="connsiteY62" fmla="*/ 1686993 h 9733350"/>
                <a:gd name="connsiteX63" fmla="*/ 12900817 w 14070516"/>
                <a:gd name="connsiteY63" fmla="*/ 1590610 h 9733350"/>
                <a:gd name="connsiteX64" fmla="*/ 12878707 w 14070516"/>
                <a:gd name="connsiteY64" fmla="*/ 1530398 h 9733350"/>
                <a:gd name="connsiteX65" fmla="*/ 12825639 w 14070516"/>
                <a:gd name="connsiteY65" fmla="*/ 1482545 h 9733350"/>
                <a:gd name="connsiteX66" fmla="*/ 12770190 w 14070516"/>
                <a:gd name="connsiteY66" fmla="*/ 1472568 h 9733350"/>
                <a:gd name="connsiteX67" fmla="*/ 12661220 w 14070516"/>
                <a:gd name="connsiteY67" fmla="*/ 1465197 h 9733350"/>
                <a:gd name="connsiteX68" fmla="*/ 12579349 w 14070516"/>
                <a:gd name="connsiteY68" fmla="*/ 1452837 h 9733350"/>
                <a:gd name="connsiteX69" fmla="*/ 12492264 w 14070516"/>
                <a:gd name="connsiteY69" fmla="*/ 1423808 h 9733350"/>
                <a:gd name="connsiteX70" fmla="*/ 12422073 w 14070516"/>
                <a:gd name="connsiteY70" fmla="*/ 1414737 h 9733350"/>
                <a:gd name="connsiteX71" fmla="*/ 12376149 w 14070516"/>
                <a:gd name="connsiteY71" fmla="*/ 1343526 h 9733350"/>
                <a:gd name="connsiteX72" fmla="*/ 12373315 w 14070516"/>
                <a:gd name="connsiteY72" fmla="*/ 1213011 h 9733350"/>
                <a:gd name="connsiteX73" fmla="*/ 12346667 w 14070516"/>
                <a:gd name="connsiteY73" fmla="*/ 1114700 h 9733350"/>
                <a:gd name="connsiteX74" fmla="*/ 12274549 w 14070516"/>
                <a:gd name="connsiteY74" fmla="*/ 1017408 h 9733350"/>
                <a:gd name="connsiteX75" fmla="*/ 12259582 w 14070516"/>
                <a:gd name="connsiteY75" fmla="*/ 973866 h 9733350"/>
                <a:gd name="connsiteX76" fmla="*/ 12221029 w 14070516"/>
                <a:gd name="connsiteY76" fmla="*/ 867842 h 9733350"/>
                <a:gd name="connsiteX77" fmla="*/ 12201978 w 14070516"/>
                <a:gd name="connsiteY77" fmla="*/ 785180 h 9733350"/>
                <a:gd name="connsiteX78" fmla="*/ 12187464 w 14070516"/>
                <a:gd name="connsiteY78" fmla="*/ 727123 h 9733350"/>
                <a:gd name="connsiteX79" fmla="*/ 12156280 w 14070516"/>
                <a:gd name="connsiteY79" fmla="*/ 622914 h 9733350"/>
                <a:gd name="connsiteX80" fmla="*/ 12157982 w 14070516"/>
                <a:gd name="connsiteY80" fmla="*/ 516551 h 9733350"/>
                <a:gd name="connsiteX81" fmla="*/ 12131561 w 14070516"/>
                <a:gd name="connsiteY81" fmla="*/ 461104 h 9733350"/>
                <a:gd name="connsiteX82" fmla="*/ 12085864 w 14070516"/>
                <a:gd name="connsiteY82" fmla="*/ 422323 h 9733350"/>
                <a:gd name="connsiteX83" fmla="*/ 12028260 w 14070516"/>
                <a:gd name="connsiteY83" fmla="*/ 330020 h 9733350"/>
                <a:gd name="connsiteX84" fmla="*/ 12047198 w 14070516"/>
                <a:gd name="connsiteY84" fmla="*/ 272530 h 9733350"/>
                <a:gd name="connsiteX85" fmla="*/ 12013292 w 14070516"/>
                <a:gd name="connsiteY85" fmla="*/ 219123 h 9733350"/>
                <a:gd name="connsiteX86" fmla="*/ 11926207 w 14070516"/>
                <a:gd name="connsiteY86" fmla="*/ 175580 h 9733350"/>
                <a:gd name="connsiteX87" fmla="*/ 11847173 w 14070516"/>
                <a:gd name="connsiteY87" fmla="*/ 122511 h 9733350"/>
                <a:gd name="connsiteX88" fmla="*/ 11746592 w 14070516"/>
                <a:gd name="connsiteY88" fmla="*/ 155850 h 9733350"/>
                <a:gd name="connsiteX89" fmla="*/ 11664949 w 14070516"/>
                <a:gd name="connsiteY89" fmla="*/ 117523 h 9733350"/>
                <a:gd name="connsiteX90" fmla="*/ 11621407 w 14070516"/>
                <a:gd name="connsiteY90" fmla="*/ 88494 h 9733350"/>
                <a:gd name="connsiteX91" fmla="*/ 11529104 w 14070516"/>
                <a:gd name="connsiteY91" fmla="*/ 47560 h 9733350"/>
                <a:gd name="connsiteX92" fmla="*/ 11451544 w 14070516"/>
                <a:gd name="connsiteY92" fmla="*/ 9005 h 9733350"/>
                <a:gd name="connsiteX93" fmla="*/ 11374664 w 14070516"/>
                <a:gd name="connsiteY93" fmla="*/ 1408 h 9733350"/>
                <a:gd name="connsiteX94" fmla="*/ 11040835 w 14070516"/>
                <a:gd name="connsiteY94" fmla="*/ 30437 h 9733350"/>
                <a:gd name="connsiteX95" fmla="*/ 10997292 w 14070516"/>
                <a:gd name="connsiteY95" fmla="*/ 59466 h 9733350"/>
                <a:gd name="connsiteX96" fmla="*/ 10909980 w 14070516"/>
                <a:gd name="connsiteY96" fmla="*/ 55156 h 9733350"/>
                <a:gd name="connsiteX97" fmla="*/ 10842624 w 14070516"/>
                <a:gd name="connsiteY97" fmla="*/ 74660 h 9733350"/>
                <a:gd name="connsiteX98" fmla="*/ 10750549 w 14070516"/>
                <a:gd name="connsiteY98" fmla="*/ 161066 h 9733350"/>
                <a:gd name="connsiteX99" fmla="*/ 10680360 w 14070516"/>
                <a:gd name="connsiteY99" fmla="*/ 255862 h 9733350"/>
                <a:gd name="connsiteX100" fmla="*/ 10677978 w 14070516"/>
                <a:gd name="connsiteY100" fmla="*/ 335237 h 9733350"/>
                <a:gd name="connsiteX101" fmla="*/ 10765064 w 14070516"/>
                <a:gd name="connsiteY101" fmla="*/ 349751 h 9733350"/>
                <a:gd name="connsiteX102" fmla="*/ 10808607 w 14070516"/>
                <a:gd name="connsiteY102" fmla="*/ 364266 h 9733350"/>
                <a:gd name="connsiteX103" fmla="*/ 10823121 w 14070516"/>
                <a:gd name="connsiteY103" fmla="*/ 422323 h 9733350"/>
                <a:gd name="connsiteX104" fmla="*/ 10837635 w 14070516"/>
                <a:gd name="connsiteY104" fmla="*/ 465866 h 9733350"/>
                <a:gd name="connsiteX105" fmla="*/ 10823121 w 14070516"/>
                <a:gd name="connsiteY105" fmla="*/ 509408 h 9733350"/>
                <a:gd name="connsiteX106" fmla="*/ 10721521 w 14070516"/>
                <a:gd name="connsiteY106" fmla="*/ 567466 h 9733350"/>
                <a:gd name="connsiteX107" fmla="*/ 10677978 w 14070516"/>
                <a:gd name="connsiteY107" fmla="*/ 654551 h 9733350"/>
                <a:gd name="connsiteX108" fmla="*/ 10634435 w 14070516"/>
                <a:gd name="connsiteY108" fmla="*/ 683580 h 9733350"/>
                <a:gd name="connsiteX109" fmla="*/ 10590892 w 14070516"/>
                <a:gd name="connsiteY109" fmla="*/ 814208 h 9733350"/>
                <a:gd name="connsiteX110" fmla="*/ 10576378 w 14070516"/>
                <a:gd name="connsiteY110" fmla="*/ 857751 h 9733350"/>
                <a:gd name="connsiteX111" fmla="*/ 10532835 w 14070516"/>
                <a:gd name="connsiteY111" fmla="*/ 901294 h 9733350"/>
                <a:gd name="connsiteX112" fmla="*/ 10518321 w 14070516"/>
                <a:gd name="connsiteY112" fmla="*/ 944837 h 9733350"/>
                <a:gd name="connsiteX113" fmla="*/ 10489292 w 14070516"/>
                <a:gd name="connsiteY113" fmla="*/ 988380 h 9733350"/>
                <a:gd name="connsiteX114" fmla="*/ 10474778 w 14070516"/>
                <a:gd name="connsiteY114" fmla="*/ 1089980 h 9733350"/>
                <a:gd name="connsiteX115" fmla="*/ 10460264 w 14070516"/>
                <a:gd name="connsiteY115" fmla="*/ 1249637 h 9733350"/>
                <a:gd name="connsiteX116" fmla="*/ 10416721 w 14070516"/>
                <a:gd name="connsiteY116" fmla="*/ 1264151 h 9733350"/>
                <a:gd name="connsiteX117" fmla="*/ 10373178 w 14070516"/>
                <a:gd name="connsiteY117" fmla="*/ 1293180 h 9733350"/>
                <a:gd name="connsiteX118" fmla="*/ 10315121 w 14070516"/>
                <a:gd name="connsiteY118" fmla="*/ 1307694 h 9733350"/>
                <a:gd name="connsiteX119" fmla="*/ 10286092 w 14070516"/>
                <a:gd name="connsiteY119" fmla="*/ 1351237 h 9733350"/>
                <a:gd name="connsiteX120" fmla="*/ 10199007 w 14070516"/>
                <a:gd name="connsiteY120" fmla="*/ 1409294 h 9733350"/>
                <a:gd name="connsiteX121" fmla="*/ 10155464 w 14070516"/>
                <a:gd name="connsiteY121" fmla="*/ 1438323 h 9733350"/>
                <a:gd name="connsiteX122" fmla="*/ 10082892 w 14070516"/>
                <a:gd name="connsiteY122" fmla="*/ 1423808 h 9733350"/>
                <a:gd name="connsiteX123" fmla="*/ 10046720 w 14070516"/>
                <a:gd name="connsiteY123" fmla="*/ 1392172 h 9733350"/>
                <a:gd name="connsiteX124" fmla="*/ 9991271 w 14070516"/>
                <a:gd name="connsiteY124" fmla="*/ 1363143 h 9733350"/>
                <a:gd name="connsiteX125" fmla="*/ 9889897 w 14070516"/>
                <a:gd name="connsiteY125" fmla="*/ 1338877 h 9733350"/>
                <a:gd name="connsiteX126" fmla="*/ 9809956 w 14070516"/>
                <a:gd name="connsiteY126" fmla="*/ 1554891 h 9733350"/>
                <a:gd name="connsiteX127" fmla="*/ 9775258 w 14070516"/>
                <a:gd name="connsiteY127" fmla="*/ 1636761 h 9733350"/>
                <a:gd name="connsiteX128" fmla="*/ 9750765 w 14070516"/>
                <a:gd name="connsiteY128" fmla="*/ 1687219 h 9733350"/>
                <a:gd name="connsiteX129" fmla="*/ 9720717 w 14070516"/>
                <a:gd name="connsiteY129" fmla="*/ 1770337 h 9733350"/>
                <a:gd name="connsiteX130" fmla="*/ 9664586 w 14070516"/>
                <a:gd name="connsiteY130" fmla="*/ 1888493 h 9733350"/>
                <a:gd name="connsiteX131" fmla="*/ 9614354 w 14070516"/>
                <a:gd name="connsiteY131" fmla="*/ 1934416 h 9733350"/>
                <a:gd name="connsiteX132" fmla="*/ 9657442 w 14070516"/>
                <a:gd name="connsiteY132" fmla="*/ 1989866 h 9733350"/>
                <a:gd name="connsiteX133" fmla="*/ 9727860 w 14070516"/>
                <a:gd name="connsiteY133" fmla="*/ 2077518 h 9733350"/>
                <a:gd name="connsiteX134" fmla="*/ 9887063 w 14070516"/>
                <a:gd name="connsiteY134" fmla="*/ 2036017 h 9733350"/>
                <a:gd name="connsiteX135" fmla="*/ 9952264 w 14070516"/>
                <a:gd name="connsiteY135" fmla="*/ 2062437 h 9733350"/>
                <a:gd name="connsiteX136" fmla="*/ 10010321 w 14070516"/>
                <a:gd name="connsiteY136" fmla="*/ 2091466 h 9733350"/>
                <a:gd name="connsiteX137" fmla="*/ 10053864 w 14070516"/>
                <a:gd name="connsiteY137" fmla="*/ 2105980 h 9733350"/>
                <a:gd name="connsiteX138" fmla="*/ 10068378 w 14070516"/>
                <a:gd name="connsiteY138" fmla="*/ 2062437 h 9733350"/>
                <a:gd name="connsiteX139" fmla="*/ 10156485 w 14070516"/>
                <a:gd name="connsiteY139" fmla="*/ 1996556 h 9733350"/>
                <a:gd name="connsiteX140" fmla="*/ 10285865 w 14070516"/>
                <a:gd name="connsiteY140" fmla="*/ 2002452 h 9733350"/>
                <a:gd name="connsiteX141" fmla="*/ 10387692 w 14070516"/>
                <a:gd name="connsiteY141" fmla="*/ 2062437 h 9733350"/>
                <a:gd name="connsiteX142" fmla="*/ 10416721 w 14070516"/>
                <a:gd name="connsiteY142" fmla="*/ 2105980 h 9733350"/>
                <a:gd name="connsiteX143" fmla="*/ 10476933 w 14070516"/>
                <a:gd name="connsiteY143" fmla="*/ 2169253 h 9733350"/>
                <a:gd name="connsiteX144" fmla="*/ 10566399 w 14070516"/>
                <a:gd name="connsiteY144" fmla="*/ 2256566 h 9733350"/>
                <a:gd name="connsiteX145" fmla="*/ 10590892 w 14070516"/>
                <a:gd name="connsiteY145" fmla="*/ 2323694 h 9733350"/>
                <a:gd name="connsiteX146" fmla="*/ 10576378 w 14070516"/>
                <a:gd name="connsiteY146" fmla="*/ 2425294 h 9733350"/>
                <a:gd name="connsiteX147" fmla="*/ 10489292 w 14070516"/>
                <a:gd name="connsiteY147" fmla="*/ 2410780 h 9733350"/>
                <a:gd name="connsiteX148" fmla="*/ 10366035 w 14070516"/>
                <a:gd name="connsiteY148" fmla="*/ 2379937 h 9733350"/>
                <a:gd name="connsiteX149" fmla="*/ 10081191 w 14070516"/>
                <a:gd name="connsiteY149" fmla="*/ 2432438 h 9733350"/>
                <a:gd name="connsiteX150" fmla="*/ 10049554 w 14070516"/>
                <a:gd name="connsiteY150" fmla="*/ 2514762 h 9733350"/>
                <a:gd name="connsiteX151" fmla="*/ 9954417 w 14070516"/>
                <a:gd name="connsiteY151" fmla="*/ 2536873 h 9733350"/>
                <a:gd name="connsiteX152" fmla="*/ 9875498 w 14070516"/>
                <a:gd name="connsiteY152" fmla="*/ 2525193 h 9733350"/>
                <a:gd name="connsiteX153" fmla="*/ 9823336 w 14070516"/>
                <a:gd name="connsiteY153" fmla="*/ 2604001 h 9733350"/>
                <a:gd name="connsiteX154" fmla="*/ 9749064 w 14070516"/>
                <a:gd name="connsiteY154" fmla="*/ 2701066 h 9733350"/>
                <a:gd name="connsiteX155" fmla="*/ 9647464 w 14070516"/>
                <a:gd name="connsiteY155" fmla="*/ 2802666 h 9733350"/>
                <a:gd name="connsiteX156" fmla="*/ 9415235 w 14070516"/>
                <a:gd name="connsiteY156" fmla="*/ 2817180 h 9733350"/>
                <a:gd name="connsiteX157" fmla="*/ 9371692 w 14070516"/>
                <a:gd name="connsiteY157" fmla="*/ 2846208 h 9733350"/>
                <a:gd name="connsiteX158" fmla="*/ 9313635 w 14070516"/>
                <a:gd name="connsiteY158" fmla="*/ 2918780 h 9733350"/>
                <a:gd name="connsiteX159" fmla="*/ 9284607 w 14070516"/>
                <a:gd name="connsiteY159" fmla="*/ 2962323 h 9733350"/>
                <a:gd name="connsiteX160" fmla="*/ 9197521 w 14070516"/>
                <a:gd name="connsiteY160" fmla="*/ 3020380 h 9733350"/>
                <a:gd name="connsiteX161" fmla="*/ 9095921 w 14070516"/>
                <a:gd name="connsiteY161" fmla="*/ 3005866 h 9733350"/>
                <a:gd name="connsiteX162" fmla="*/ 9052378 w 14070516"/>
                <a:gd name="connsiteY162" fmla="*/ 2976837 h 9733350"/>
                <a:gd name="connsiteX163" fmla="*/ 8950778 w 14070516"/>
                <a:gd name="connsiteY163" fmla="*/ 2947808 h 9733350"/>
                <a:gd name="connsiteX164" fmla="*/ 8863692 w 14070516"/>
                <a:gd name="connsiteY164" fmla="*/ 2918780 h 9733350"/>
                <a:gd name="connsiteX165" fmla="*/ 8820149 w 14070516"/>
                <a:gd name="connsiteY165" fmla="*/ 2933294 h 9733350"/>
                <a:gd name="connsiteX166" fmla="*/ 8762092 w 14070516"/>
                <a:gd name="connsiteY166" fmla="*/ 3063923 h 9733350"/>
                <a:gd name="connsiteX167" fmla="*/ 8747578 w 14070516"/>
                <a:gd name="connsiteY167" fmla="*/ 3107466 h 9733350"/>
                <a:gd name="connsiteX168" fmla="*/ 8733064 w 14070516"/>
                <a:gd name="connsiteY168" fmla="*/ 3151008 h 9733350"/>
                <a:gd name="connsiteX169" fmla="*/ 8776607 w 14070516"/>
                <a:gd name="connsiteY169" fmla="*/ 3354208 h 9733350"/>
                <a:gd name="connsiteX170" fmla="*/ 8791121 w 14070516"/>
                <a:gd name="connsiteY170" fmla="*/ 3397751 h 9733350"/>
                <a:gd name="connsiteX171" fmla="*/ 8689521 w 14070516"/>
                <a:gd name="connsiteY171" fmla="*/ 3455808 h 9733350"/>
                <a:gd name="connsiteX172" fmla="*/ 8602435 w 14070516"/>
                <a:gd name="connsiteY172" fmla="*/ 3499351 h 9733350"/>
                <a:gd name="connsiteX173" fmla="*/ 8566035 w 14070516"/>
                <a:gd name="connsiteY173" fmla="*/ 3547430 h 9733350"/>
                <a:gd name="connsiteX174" fmla="*/ 8500835 w 14070516"/>
                <a:gd name="connsiteY174" fmla="*/ 3615466 h 9733350"/>
                <a:gd name="connsiteX175" fmla="*/ 8428490 w 14070516"/>
                <a:gd name="connsiteY175" fmla="*/ 3647782 h 9733350"/>
                <a:gd name="connsiteX176" fmla="*/ 8375423 w 14070516"/>
                <a:gd name="connsiteY176" fmla="*/ 3681347 h 9733350"/>
                <a:gd name="connsiteX177" fmla="*/ 8261010 w 14070516"/>
                <a:gd name="connsiteY177" fmla="*/ 3782493 h 9733350"/>
                <a:gd name="connsiteX178" fmla="*/ 8137751 w 14070516"/>
                <a:gd name="connsiteY178" fmla="*/ 3779205 h 9733350"/>
                <a:gd name="connsiteX179" fmla="*/ 7977641 w 14070516"/>
                <a:gd name="connsiteY179" fmla="*/ 3767526 h 9733350"/>
                <a:gd name="connsiteX180" fmla="*/ 7876721 w 14070516"/>
                <a:gd name="connsiteY180" fmla="*/ 3760608 h 9733350"/>
                <a:gd name="connsiteX181" fmla="*/ 7760607 w 14070516"/>
                <a:gd name="connsiteY181" fmla="*/ 3756073 h 9733350"/>
                <a:gd name="connsiteX182" fmla="*/ 7695632 w 14070516"/>
                <a:gd name="connsiteY182" fmla="*/ 3782720 h 9733350"/>
                <a:gd name="connsiteX183" fmla="*/ 7649709 w 14070516"/>
                <a:gd name="connsiteY183" fmla="*/ 3809141 h 9733350"/>
                <a:gd name="connsiteX184" fmla="*/ 7601403 w 14070516"/>
                <a:gd name="connsiteY184" fmla="*/ 3831025 h 9733350"/>
                <a:gd name="connsiteX185" fmla="*/ 7499349 w 14070516"/>
                <a:gd name="connsiteY185" fmla="*/ 3876723 h 9733350"/>
                <a:gd name="connsiteX186" fmla="*/ 7455807 w 14070516"/>
                <a:gd name="connsiteY186" fmla="*/ 3905751 h 9733350"/>
                <a:gd name="connsiteX187" fmla="*/ 7426778 w 14070516"/>
                <a:gd name="connsiteY187" fmla="*/ 3949294 h 9733350"/>
                <a:gd name="connsiteX188" fmla="*/ 7339692 w 14070516"/>
                <a:gd name="connsiteY188" fmla="*/ 3978323 h 9733350"/>
                <a:gd name="connsiteX189" fmla="*/ 7209064 w 14070516"/>
                <a:gd name="connsiteY189" fmla="*/ 4007351 h 9733350"/>
                <a:gd name="connsiteX190" fmla="*/ 7123678 w 14070516"/>
                <a:gd name="connsiteY190" fmla="*/ 3922874 h 9733350"/>
                <a:gd name="connsiteX191" fmla="*/ 7020378 w 14070516"/>
                <a:gd name="connsiteY191" fmla="*/ 3920266 h 9733350"/>
                <a:gd name="connsiteX192" fmla="*/ 6915604 w 14070516"/>
                <a:gd name="connsiteY192" fmla="*/ 3937275 h 9733350"/>
                <a:gd name="connsiteX193" fmla="*/ 6788149 w 14070516"/>
                <a:gd name="connsiteY193" fmla="*/ 3900536 h 9733350"/>
                <a:gd name="connsiteX194" fmla="*/ 6676571 w 14070516"/>
                <a:gd name="connsiteY194" fmla="*/ 3856312 h 9733350"/>
                <a:gd name="connsiteX195" fmla="*/ 6584722 w 14070516"/>
                <a:gd name="connsiteY195" fmla="*/ 3817758 h 9733350"/>
                <a:gd name="connsiteX196" fmla="*/ 6526892 w 14070516"/>
                <a:gd name="connsiteY196" fmla="*/ 3793719 h 9733350"/>
                <a:gd name="connsiteX197" fmla="*/ 6466680 w 14070516"/>
                <a:gd name="connsiteY197" fmla="*/ 3776824 h 9733350"/>
                <a:gd name="connsiteX198" fmla="*/ 6265635 w 14070516"/>
                <a:gd name="connsiteY198" fmla="*/ 3688037 h 9733350"/>
                <a:gd name="connsiteX199" fmla="*/ 6207578 w 14070516"/>
                <a:gd name="connsiteY199" fmla="*/ 3673523 h 9733350"/>
                <a:gd name="connsiteX200" fmla="*/ 5960835 w 14070516"/>
                <a:gd name="connsiteY200" fmla="*/ 3659008 h 9733350"/>
                <a:gd name="connsiteX201" fmla="*/ 5627007 w 14070516"/>
                <a:gd name="connsiteY201" fmla="*/ 3659008 h 9733350"/>
                <a:gd name="connsiteX202" fmla="*/ 5568949 w 14070516"/>
                <a:gd name="connsiteY202" fmla="*/ 3673523 h 9733350"/>
                <a:gd name="connsiteX203" fmla="*/ 5481864 w 14070516"/>
                <a:gd name="connsiteY203" fmla="*/ 3688037 h 9733350"/>
                <a:gd name="connsiteX204" fmla="*/ 5293178 w 14070516"/>
                <a:gd name="connsiteY204" fmla="*/ 3673523 h 9733350"/>
                <a:gd name="connsiteX205" fmla="*/ 5206092 w 14070516"/>
                <a:gd name="connsiteY205" fmla="*/ 3615466 h 9733350"/>
                <a:gd name="connsiteX206" fmla="*/ 5191578 w 14070516"/>
                <a:gd name="connsiteY206" fmla="*/ 3571923 h 9733350"/>
                <a:gd name="connsiteX207" fmla="*/ 5104492 w 14070516"/>
                <a:gd name="connsiteY207" fmla="*/ 3484837 h 9733350"/>
                <a:gd name="connsiteX208" fmla="*/ 5070701 w 14070516"/>
                <a:gd name="connsiteY208" fmla="*/ 3387773 h 9733350"/>
                <a:gd name="connsiteX209" fmla="*/ 5022623 w 14070516"/>
                <a:gd name="connsiteY209" fmla="*/ 3276648 h 9733350"/>
                <a:gd name="connsiteX210" fmla="*/ 5031921 w 14070516"/>
                <a:gd name="connsiteY210" fmla="*/ 3209066 h 9733350"/>
                <a:gd name="connsiteX211" fmla="*/ 4959349 w 14070516"/>
                <a:gd name="connsiteY211" fmla="*/ 3194551 h 9733350"/>
                <a:gd name="connsiteX212" fmla="*/ 4879408 w 14070516"/>
                <a:gd name="connsiteY212" fmla="*/ 3190016 h 9733350"/>
                <a:gd name="connsiteX213" fmla="*/ 4785178 w 14070516"/>
                <a:gd name="connsiteY213" fmla="*/ 3136494 h 9733350"/>
                <a:gd name="connsiteX214" fmla="*/ 4727121 w 14070516"/>
                <a:gd name="connsiteY214" fmla="*/ 3049408 h 9733350"/>
                <a:gd name="connsiteX215" fmla="*/ 4683578 w 14070516"/>
                <a:gd name="connsiteY215" fmla="*/ 3034894 h 9733350"/>
                <a:gd name="connsiteX216" fmla="*/ 4640035 w 14070516"/>
                <a:gd name="connsiteY216" fmla="*/ 3005866 h 9733350"/>
                <a:gd name="connsiteX217" fmla="*/ 4494892 w 14070516"/>
                <a:gd name="connsiteY217" fmla="*/ 2976837 h 9733350"/>
                <a:gd name="connsiteX218" fmla="*/ 4318113 w 14070516"/>
                <a:gd name="connsiteY218" fmla="*/ 2926151 h 9733350"/>
                <a:gd name="connsiteX219" fmla="*/ 4132035 w 14070516"/>
                <a:gd name="connsiteY219" fmla="*/ 2889751 h 9733350"/>
                <a:gd name="connsiteX220" fmla="*/ 4056856 w 14070516"/>
                <a:gd name="connsiteY220" fmla="*/ 2896442 h 9733350"/>
                <a:gd name="connsiteX221" fmla="*/ 3975213 w 14070516"/>
                <a:gd name="connsiteY221" fmla="*/ 2860269 h 9733350"/>
                <a:gd name="connsiteX222" fmla="*/ 3950948 w 14070516"/>
                <a:gd name="connsiteY222" fmla="*/ 2772843 h 9733350"/>
                <a:gd name="connsiteX223" fmla="*/ 4034292 w 14070516"/>
                <a:gd name="connsiteY223" fmla="*/ 2615681 h 9733350"/>
                <a:gd name="connsiteX224" fmla="*/ 4030435 w 14070516"/>
                <a:gd name="connsiteY224" fmla="*/ 2483351 h 9733350"/>
                <a:gd name="connsiteX225" fmla="*/ 3996871 w 14070516"/>
                <a:gd name="connsiteY225" fmla="*/ 2323467 h 9733350"/>
                <a:gd name="connsiteX226" fmla="*/ 3936433 w 14070516"/>
                <a:gd name="connsiteY226" fmla="*/ 2216651 h 9733350"/>
                <a:gd name="connsiteX227" fmla="*/ 3914321 w 14070516"/>
                <a:gd name="connsiteY227" fmla="*/ 2135008 h 9733350"/>
                <a:gd name="connsiteX228" fmla="*/ 3783466 w 14070516"/>
                <a:gd name="connsiteY228" fmla="*/ 1994628 h 9733350"/>
                <a:gd name="connsiteX229" fmla="*/ 3712823 w 14070516"/>
                <a:gd name="connsiteY229" fmla="*/ 1946549 h 9733350"/>
                <a:gd name="connsiteX230" fmla="*/ 3606913 w 14070516"/>
                <a:gd name="connsiteY230" fmla="*/ 1963445 h 9733350"/>
                <a:gd name="connsiteX231" fmla="*/ 3493407 w 14070516"/>
                <a:gd name="connsiteY231" fmla="*/ 1946323 h 9733350"/>
                <a:gd name="connsiteX232" fmla="*/ 3464378 w 14070516"/>
                <a:gd name="connsiteY232" fmla="*/ 1902780 h 9733350"/>
                <a:gd name="connsiteX233" fmla="*/ 3406321 w 14070516"/>
                <a:gd name="connsiteY233" fmla="*/ 1844723 h 9733350"/>
                <a:gd name="connsiteX234" fmla="*/ 3322524 w 14070516"/>
                <a:gd name="connsiteY234" fmla="*/ 1751741 h 9733350"/>
                <a:gd name="connsiteX235" fmla="*/ 3297577 w 14070516"/>
                <a:gd name="connsiteY235" fmla="*/ 1636080 h 9733350"/>
                <a:gd name="connsiteX236" fmla="*/ 3261178 w 14070516"/>
                <a:gd name="connsiteY236" fmla="*/ 1583466 h 9733350"/>
                <a:gd name="connsiteX237" fmla="*/ 3133158 w 14070516"/>
                <a:gd name="connsiteY237" fmla="*/ 1564642 h 9733350"/>
                <a:gd name="connsiteX238" fmla="*/ 3066255 w 14070516"/>
                <a:gd name="connsiteY238" fmla="*/ 1612949 h 9733350"/>
                <a:gd name="connsiteX239" fmla="*/ 3031557 w 14070516"/>
                <a:gd name="connsiteY239" fmla="*/ 1709558 h 9733350"/>
                <a:gd name="connsiteX240" fmla="*/ 3014435 w 14070516"/>
                <a:gd name="connsiteY240" fmla="*/ 1772151 h 9733350"/>
                <a:gd name="connsiteX241" fmla="*/ 2949235 w 14070516"/>
                <a:gd name="connsiteY241" fmla="*/ 1803335 h 9733350"/>
                <a:gd name="connsiteX242" fmla="*/ 2829379 w 14070516"/>
                <a:gd name="connsiteY242" fmla="*/ 1815581 h 9733350"/>
                <a:gd name="connsiteX243" fmla="*/ 2804998 w 14070516"/>
                <a:gd name="connsiteY243" fmla="*/ 1837580 h 9733350"/>
                <a:gd name="connsiteX244" fmla="*/ 2772682 w 14070516"/>
                <a:gd name="connsiteY244" fmla="*/ 1873751 h 9733350"/>
                <a:gd name="connsiteX245" fmla="*/ 2757942 w 14070516"/>
                <a:gd name="connsiteY245" fmla="*/ 1994174 h 9733350"/>
                <a:gd name="connsiteX246" fmla="*/ 2772001 w 14070516"/>
                <a:gd name="connsiteY246" fmla="*/ 2135236 h 9733350"/>
                <a:gd name="connsiteX247" fmla="*/ 2771547 w 14070516"/>
                <a:gd name="connsiteY247" fmla="*/ 2250895 h 9733350"/>
                <a:gd name="connsiteX248" fmla="*/ 2695121 w 14070516"/>
                <a:gd name="connsiteY248" fmla="*/ 2323694 h 9733350"/>
                <a:gd name="connsiteX249" fmla="*/ 2457904 w 14070516"/>
                <a:gd name="connsiteY249" fmla="*/ 2315643 h 9733350"/>
                <a:gd name="connsiteX250" fmla="*/ 2317749 w 14070516"/>
                <a:gd name="connsiteY250" fmla="*/ 2280151 h 9733350"/>
                <a:gd name="connsiteX251" fmla="*/ 2274207 w 14070516"/>
                <a:gd name="connsiteY251" fmla="*/ 2265637 h 9733350"/>
                <a:gd name="connsiteX252" fmla="*/ 2143578 w 14070516"/>
                <a:gd name="connsiteY252" fmla="*/ 2280151 h 9733350"/>
                <a:gd name="connsiteX253" fmla="*/ 2129064 w 14070516"/>
                <a:gd name="connsiteY253" fmla="*/ 2352723 h 9733350"/>
                <a:gd name="connsiteX254" fmla="*/ 2099808 w 14070516"/>
                <a:gd name="connsiteY254" fmla="*/ 2459086 h 9733350"/>
                <a:gd name="connsiteX255" fmla="*/ 2070553 w 14070516"/>
                <a:gd name="connsiteY255" fmla="*/ 2556376 h 9733350"/>
                <a:gd name="connsiteX256" fmla="*/ 2027464 w 14070516"/>
                <a:gd name="connsiteY256" fmla="*/ 2642782 h 9733350"/>
                <a:gd name="connsiteX257" fmla="*/ 2025309 w 14070516"/>
                <a:gd name="connsiteY257" fmla="*/ 2776018 h 9733350"/>
                <a:gd name="connsiteX258" fmla="*/ 2085295 w 14070516"/>
                <a:gd name="connsiteY258" fmla="*/ 2848136 h 9733350"/>
                <a:gd name="connsiteX259" fmla="*/ 2020093 w 14070516"/>
                <a:gd name="connsiteY259" fmla="*/ 2899276 h 9733350"/>
                <a:gd name="connsiteX260" fmla="*/ 1918493 w 14070516"/>
                <a:gd name="connsiteY260" fmla="*/ 2841899 h 9733350"/>
                <a:gd name="connsiteX261" fmla="*/ 1817348 w 14070516"/>
                <a:gd name="connsiteY261" fmla="*/ 2858568 h 9733350"/>
                <a:gd name="connsiteX262" fmla="*/ 1621064 w 14070516"/>
                <a:gd name="connsiteY262" fmla="*/ 2904266 h 9733350"/>
                <a:gd name="connsiteX263" fmla="*/ 1582510 w 14070516"/>
                <a:gd name="connsiteY263" fmla="*/ 2928758 h 9733350"/>
                <a:gd name="connsiteX264" fmla="*/ 1512773 w 14070516"/>
                <a:gd name="connsiteY264" fmla="*/ 2950643 h 9733350"/>
                <a:gd name="connsiteX265" fmla="*/ 1517309 w 14070516"/>
                <a:gd name="connsiteY265" fmla="*/ 3008473 h 9733350"/>
                <a:gd name="connsiteX266" fmla="*/ 1549173 w 14070516"/>
                <a:gd name="connsiteY266" fmla="*/ 3102476 h 9733350"/>
                <a:gd name="connsiteX267" fmla="*/ 1592716 w 14070516"/>
                <a:gd name="connsiteY267" fmla="*/ 3186726 h 9733350"/>
                <a:gd name="connsiteX268" fmla="*/ 1641135 w 14070516"/>
                <a:gd name="connsiteY268" fmla="*/ 3375300 h 9733350"/>
                <a:gd name="connsiteX269" fmla="*/ 1679235 w 14070516"/>
                <a:gd name="connsiteY269" fmla="*/ 3511031 h 9733350"/>
                <a:gd name="connsiteX270" fmla="*/ 1611766 w 14070516"/>
                <a:gd name="connsiteY270" fmla="*/ 3571696 h 9733350"/>
                <a:gd name="connsiteX271" fmla="*/ 1603941 w 14070516"/>
                <a:gd name="connsiteY271" fmla="*/ 3624537 h 9733350"/>
                <a:gd name="connsiteX272" fmla="*/ 1562554 w 14070516"/>
                <a:gd name="connsiteY272" fmla="*/ 3672956 h 9733350"/>
                <a:gd name="connsiteX273" fmla="*/ 1524454 w 14070516"/>
                <a:gd name="connsiteY273" fmla="*/ 3749156 h 9733350"/>
                <a:gd name="connsiteX274" fmla="*/ 1548492 w 14070516"/>
                <a:gd name="connsiteY274" fmla="*/ 3847694 h 9733350"/>
                <a:gd name="connsiteX275" fmla="*/ 1504949 w 14070516"/>
                <a:gd name="connsiteY275" fmla="*/ 3862208 h 9733350"/>
                <a:gd name="connsiteX276" fmla="*/ 1446892 w 14070516"/>
                <a:gd name="connsiteY276" fmla="*/ 3876723 h 9733350"/>
                <a:gd name="connsiteX277" fmla="*/ 1427615 w 14070516"/>
                <a:gd name="connsiteY277" fmla="*/ 3908360 h 9733350"/>
                <a:gd name="connsiteX278" fmla="*/ 1374548 w 14070516"/>
                <a:gd name="connsiteY278" fmla="*/ 3935233 h 9733350"/>
                <a:gd name="connsiteX279" fmla="*/ 1333386 w 14070516"/>
                <a:gd name="connsiteY279" fmla="*/ 3976168 h 9733350"/>
                <a:gd name="connsiteX280" fmla="*/ 1200149 w 14070516"/>
                <a:gd name="connsiteY280" fmla="*/ 4036380 h 9733350"/>
                <a:gd name="connsiteX281" fmla="*/ 1132114 w 14070516"/>
                <a:gd name="connsiteY281" fmla="*/ 4084458 h 9733350"/>
                <a:gd name="connsiteX282" fmla="*/ 1102858 w 14070516"/>
                <a:gd name="connsiteY282" fmla="*/ 4115642 h 9733350"/>
                <a:gd name="connsiteX283" fmla="*/ 1052398 w 14070516"/>
                <a:gd name="connsiteY283" fmla="*/ 4149660 h 9733350"/>
                <a:gd name="connsiteX284" fmla="*/ 996269 w 14070516"/>
                <a:gd name="connsiteY284" fmla="*/ 4178914 h 9733350"/>
                <a:gd name="connsiteX285" fmla="*/ 870857 w 14070516"/>
                <a:gd name="connsiteY285" fmla="*/ 4198645 h 9733350"/>
                <a:gd name="connsiteX286" fmla="*/ 759958 w 14070516"/>
                <a:gd name="connsiteY286" fmla="*/ 4199552 h 9733350"/>
                <a:gd name="connsiteX287" fmla="*/ 716642 w 14070516"/>
                <a:gd name="connsiteY287" fmla="*/ 4302854 h 9733350"/>
                <a:gd name="connsiteX288" fmla="*/ 648607 w 14070516"/>
                <a:gd name="connsiteY288" fmla="*/ 4384723 h 9733350"/>
                <a:gd name="connsiteX289" fmla="*/ 561521 w 14070516"/>
                <a:gd name="connsiteY289" fmla="*/ 4428266 h 9733350"/>
                <a:gd name="connsiteX290" fmla="*/ 474435 w 14070516"/>
                <a:gd name="connsiteY290" fmla="*/ 4413751 h 9733350"/>
                <a:gd name="connsiteX291" fmla="*/ 459921 w 14070516"/>
                <a:gd name="connsiteY291" fmla="*/ 4370208 h 9733350"/>
                <a:gd name="connsiteX292" fmla="*/ 416378 w 14070516"/>
                <a:gd name="connsiteY292" fmla="*/ 4341180 h 9733350"/>
                <a:gd name="connsiteX293" fmla="*/ 358321 w 14070516"/>
                <a:gd name="connsiteY293" fmla="*/ 4355694 h 9733350"/>
                <a:gd name="connsiteX294" fmla="*/ 300264 w 14070516"/>
                <a:gd name="connsiteY294" fmla="*/ 4399237 h 9733350"/>
                <a:gd name="connsiteX295" fmla="*/ 169635 w 14070516"/>
                <a:gd name="connsiteY295" fmla="*/ 4471808 h 9733350"/>
                <a:gd name="connsiteX296" fmla="*/ 103980 w 14070516"/>
                <a:gd name="connsiteY296" fmla="*/ 4546761 h 9733350"/>
                <a:gd name="connsiteX297" fmla="*/ 72571 w 14070516"/>
                <a:gd name="connsiteY297" fmla="*/ 4638610 h 9733350"/>
                <a:gd name="connsiteX298" fmla="*/ 453 w 14070516"/>
                <a:gd name="connsiteY298" fmla="*/ 4711181 h 9733350"/>
                <a:gd name="connsiteX299" fmla="*/ 52840 w 14070516"/>
                <a:gd name="connsiteY299" fmla="*/ 4780237 h 9733350"/>
                <a:gd name="connsiteX300" fmla="*/ 53521 w 14070516"/>
                <a:gd name="connsiteY300" fmla="*/ 4849180 h 9733350"/>
                <a:gd name="connsiteX301" fmla="*/ 111578 w 14070516"/>
                <a:gd name="connsiteY301" fmla="*/ 4863694 h 9733350"/>
                <a:gd name="connsiteX302" fmla="*/ 155121 w 14070516"/>
                <a:gd name="connsiteY302" fmla="*/ 4878208 h 9733350"/>
                <a:gd name="connsiteX303" fmla="*/ 256721 w 14070516"/>
                <a:gd name="connsiteY303" fmla="*/ 4979808 h 9733350"/>
                <a:gd name="connsiteX304" fmla="*/ 319086 w 14070516"/>
                <a:gd name="connsiteY304" fmla="*/ 5093542 h 9733350"/>
                <a:gd name="connsiteX305" fmla="*/ 304572 w 14070516"/>
                <a:gd name="connsiteY305" fmla="*/ 5289598 h 9733350"/>
                <a:gd name="connsiteX306" fmla="*/ 242207 w 14070516"/>
                <a:gd name="connsiteY306" fmla="*/ 5386208 h 9733350"/>
                <a:gd name="connsiteX307" fmla="*/ 300264 w 14070516"/>
                <a:gd name="connsiteY307" fmla="*/ 5415237 h 9733350"/>
                <a:gd name="connsiteX308" fmla="*/ 358321 w 14070516"/>
                <a:gd name="connsiteY308" fmla="*/ 5429751 h 9733350"/>
                <a:gd name="connsiteX309" fmla="*/ 401864 w 14070516"/>
                <a:gd name="connsiteY309" fmla="*/ 5458780 h 9733350"/>
                <a:gd name="connsiteX310" fmla="*/ 445407 w 14070516"/>
                <a:gd name="connsiteY310" fmla="*/ 5473294 h 9733350"/>
                <a:gd name="connsiteX311" fmla="*/ 567985 w 14070516"/>
                <a:gd name="connsiteY311" fmla="*/ 5517518 h 9733350"/>
                <a:gd name="connsiteX312" fmla="*/ 573201 w 14070516"/>
                <a:gd name="connsiteY312" fmla="*/ 5642703 h 9733350"/>
                <a:gd name="connsiteX313" fmla="*/ 587715 w 14070516"/>
                <a:gd name="connsiteY313" fmla="*/ 5734551 h 9733350"/>
                <a:gd name="connsiteX314" fmla="*/ 715282 w 14070516"/>
                <a:gd name="connsiteY314" fmla="*/ 5706656 h 9733350"/>
                <a:gd name="connsiteX315" fmla="*/ 754742 w 14070516"/>
                <a:gd name="connsiteY315" fmla="*/ 5759725 h 9733350"/>
                <a:gd name="connsiteX316" fmla="*/ 822778 w 14070516"/>
                <a:gd name="connsiteY316" fmla="*/ 5807123 h 9733350"/>
                <a:gd name="connsiteX317" fmla="*/ 982435 w 14070516"/>
                <a:gd name="connsiteY317" fmla="*/ 5821637 h 9733350"/>
                <a:gd name="connsiteX318" fmla="*/ 1061470 w 14070516"/>
                <a:gd name="connsiteY318" fmla="*/ 5851119 h 9733350"/>
                <a:gd name="connsiteX319" fmla="*/ 1064304 w 14070516"/>
                <a:gd name="connsiteY319" fmla="*/ 5920856 h 9733350"/>
                <a:gd name="connsiteX320" fmla="*/ 1069295 w 14070516"/>
                <a:gd name="connsiteY320" fmla="*/ 6020074 h 9733350"/>
                <a:gd name="connsiteX321" fmla="*/ 1156607 w 14070516"/>
                <a:gd name="connsiteY321" fmla="*/ 6082894 h 9733350"/>
                <a:gd name="connsiteX322" fmla="*/ 1214890 w 14070516"/>
                <a:gd name="connsiteY322" fmla="*/ 6111356 h 9733350"/>
                <a:gd name="connsiteX323" fmla="*/ 1229178 w 14070516"/>
                <a:gd name="connsiteY323" fmla="*/ 6184494 h 9733350"/>
                <a:gd name="connsiteX324" fmla="*/ 1185635 w 14070516"/>
                <a:gd name="connsiteY324" fmla="*/ 6213523 h 9733350"/>
                <a:gd name="connsiteX325" fmla="*/ 1207520 w 14070516"/>
                <a:gd name="connsiteY325" fmla="*/ 6383612 h 9733350"/>
                <a:gd name="connsiteX326" fmla="*/ 1265123 w 14070516"/>
                <a:gd name="connsiteY326" fmla="*/ 6472398 h 9733350"/>
                <a:gd name="connsiteX327" fmla="*/ 1313203 w 14070516"/>
                <a:gd name="connsiteY327" fmla="*/ 6564247 h 9733350"/>
                <a:gd name="connsiteX328" fmla="*/ 1265350 w 14070516"/>
                <a:gd name="connsiteY328" fmla="*/ 6646343 h 9733350"/>
                <a:gd name="connsiteX329" fmla="*/ 1163977 w 14070516"/>
                <a:gd name="connsiteY329" fmla="*/ 6605862 h 9733350"/>
                <a:gd name="connsiteX330" fmla="*/ 1142092 w 14070516"/>
                <a:gd name="connsiteY330" fmla="*/ 6677980 h 9733350"/>
                <a:gd name="connsiteX331" fmla="*/ 1176790 w 14070516"/>
                <a:gd name="connsiteY331" fmla="*/ 6763818 h 9733350"/>
                <a:gd name="connsiteX332" fmla="*/ 1173729 w 14070516"/>
                <a:gd name="connsiteY332" fmla="*/ 6866438 h 9733350"/>
                <a:gd name="connsiteX333" fmla="*/ 1188697 w 14070516"/>
                <a:gd name="connsiteY333" fmla="*/ 6950463 h 9733350"/>
                <a:gd name="connsiteX334" fmla="*/ 1248909 w 14070516"/>
                <a:gd name="connsiteY334" fmla="*/ 7016798 h 9733350"/>
                <a:gd name="connsiteX335" fmla="*/ 1405503 w 14070516"/>
                <a:gd name="connsiteY335" fmla="*/ 7099348 h 9733350"/>
                <a:gd name="connsiteX336" fmla="*/ 1487827 w 14070516"/>
                <a:gd name="connsiteY336" fmla="*/ 7152416 h 9733350"/>
                <a:gd name="connsiteX337" fmla="*/ 1569470 w 14070516"/>
                <a:gd name="connsiteY337" fmla="*/ 7207864 h 9733350"/>
                <a:gd name="connsiteX338" fmla="*/ 1650092 w 14070516"/>
                <a:gd name="connsiteY338" fmla="*/ 7258551 h 9733350"/>
                <a:gd name="connsiteX339" fmla="*/ 1693635 w 14070516"/>
                <a:gd name="connsiteY339" fmla="*/ 7273066 h 9733350"/>
                <a:gd name="connsiteX340" fmla="*/ 1780721 w 14070516"/>
                <a:gd name="connsiteY340" fmla="*/ 7316608 h 9733350"/>
                <a:gd name="connsiteX341" fmla="*/ 1853292 w 14070516"/>
                <a:gd name="connsiteY341" fmla="*/ 7244037 h 9733350"/>
                <a:gd name="connsiteX342" fmla="*/ 1968726 w 14070516"/>
                <a:gd name="connsiteY342" fmla="*/ 7246645 h 9733350"/>
                <a:gd name="connsiteX343" fmla="*/ 1995827 w 14070516"/>
                <a:gd name="connsiteY343" fmla="*/ 7314681 h 9733350"/>
                <a:gd name="connsiteX344" fmla="*/ 2082914 w 14070516"/>
                <a:gd name="connsiteY344" fmla="*/ 7343710 h 9733350"/>
                <a:gd name="connsiteX345" fmla="*/ 2172607 w 14070516"/>
                <a:gd name="connsiteY345" fmla="*/ 7384644 h 9733350"/>
                <a:gd name="connsiteX346" fmla="*/ 2224540 w 14070516"/>
                <a:gd name="connsiteY346" fmla="*/ 7418662 h 9733350"/>
                <a:gd name="connsiteX347" fmla="*/ 2249714 w 14070516"/>
                <a:gd name="connsiteY347" fmla="*/ 7435785 h 9733350"/>
                <a:gd name="connsiteX348" fmla="*/ 2262301 w 14070516"/>
                <a:gd name="connsiteY348" fmla="*/ 7467421 h 9733350"/>
                <a:gd name="connsiteX349" fmla="*/ 2298359 w 14070516"/>
                <a:gd name="connsiteY349" fmla="*/ 7497243 h 9733350"/>
                <a:gd name="connsiteX350" fmla="*/ 2324893 w 14070516"/>
                <a:gd name="connsiteY350" fmla="*/ 7512892 h 9733350"/>
                <a:gd name="connsiteX351" fmla="*/ 2450986 w 14070516"/>
                <a:gd name="connsiteY351" fmla="*/ 7491687 h 9733350"/>
                <a:gd name="connsiteX352" fmla="*/ 2482623 w 14070516"/>
                <a:gd name="connsiteY352" fmla="*/ 7614037 h 9733350"/>
                <a:gd name="connsiteX353" fmla="*/ 2535464 w 14070516"/>
                <a:gd name="connsiteY353" fmla="*/ 7650437 h 9733350"/>
                <a:gd name="connsiteX354" fmla="*/ 2622549 w 14070516"/>
                <a:gd name="connsiteY354" fmla="*/ 7679466 h 9733350"/>
                <a:gd name="connsiteX355" fmla="*/ 2682760 w 14070516"/>
                <a:gd name="connsiteY355" fmla="*/ 7737069 h 9733350"/>
                <a:gd name="connsiteX356" fmla="*/ 2791278 w 14070516"/>
                <a:gd name="connsiteY356" fmla="*/ 7739905 h 9733350"/>
                <a:gd name="connsiteX357" fmla="*/ 2847408 w 14070516"/>
                <a:gd name="connsiteY357" fmla="*/ 7809868 h 9733350"/>
                <a:gd name="connsiteX358" fmla="*/ 2927349 w 14070516"/>
                <a:gd name="connsiteY358" fmla="*/ 7802950 h 9733350"/>
                <a:gd name="connsiteX359" fmla="*/ 3007065 w 14070516"/>
                <a:gd name="connsiteY359" fmla="*/ 7834133 h 9733350"/>
                <a:gd name="connsiteX360" fmla="*/ 3145064 w 14070516"/>
                <a:gd name="connsiteY360" fmla="*/ 7839123 h 9733350"/>
                <a:gd name="connsiteX361" fmla="*/ 3254035 w 14070516"/>
                <a:gd name="connsiteY361" fmla="*/ 7877223 h 9733350"/>
                <a:gd name="connsiteX362" fmla="*/ 3367314 w 14070516"/>
                <a:gd name="connsiteY362" fmla="*/ 7838669 h 9733350"/>
                <a:gd name="connsiteX363" fmla="*/ 3456780 w 14070516"/>
                <a:gd name="connsiteY363" fmla="*/ 7815311 h 9733350"/>
                <a:gd name="connsiteX364" fmla="*/ 3480820 w 14070516"/>
                <a:gd name="connsiteY364" fmla="*/ 7873367 h 9733350"/>
                <a:gd name="connsiteX365" fmla="*/ 3490571 w 14070516"/>
                <a:gd name="connsiteY365" fmla="*/ 7919292 h 9733350"/>
                <a:gd name="connsiteX366" fmla="*/ 3512229 w 14070516"/>
                <a:gd name="connsiteY366" fmla="*/ 7977348 h 9733350"/>
                <a:gd name="connsiteX367" fmla="*/ 3546247 w 14070516"/>
                <a:gd name="connsiteY367" fmla="*/ 8018283 h 9733350"/>
                <a:gd name="connsiteX368" fmla="*/ 3609521 w 14070516"/>
                <a:gd name="connsiteY368" fmla="*/ 8013294 h 9733350"/>
                <a:gd name="connsiteX369" fmla="*/ 3624035 w 14070516"/>
                <a:gd name="connsiteY369" fmla="*/ 7897180 h 9733350"/>
                <a:gd name="connsiteX370" fmla="*/ 3703977 w 14070516"/>
                <a:gd name="connsiteY370" fmla="*/ 7829825 h 9733350"/>
                <a:gd name="connsiteX371" fmla="*/ 3747973 w 14070516"/>
                <a:gd name="connsiteY371" fmla="*/ 7782426 h 9733350"/>
                <a:gd name="connsiteX372" fmla="*/ 3882004 w 14070516"/>
                <a:gd name="connsiteY372" fmla="*/ 7837422 h 9733350"/>
                <a:gd name="connsiteX373" fmla="*/ 4030435 w 14070516"/>
                <a:gd name="connsiteY373" fmla="*/ 7868151 h 9733350"/>
                <a:gd name="connsiteX374" fmla="*/ 4110377 w 14070516"/>
                <a:gd name="connsiteY374" fmla="*/ 7830051 h 9733350"/>
                <a:gd name="connsiteX375" fmla="*/ 4146323 w 14070516"/>
                <a:gd name="connsiteY375" fmla="*/ 7916683 h 9733350"/>
                <a:gd name="connsiteX376" fmla="*/ 4196555 w 14070516"/>
                <a:gd name="connsiteY376" fmla="*/ 7957845 h 9733350"/>
                <a:gd name="connsiteX377" fmla="*/ 4261757 w 14070516"/>
                <a:gd name="connsiteY377" fmla="*/ 8023500 h 9733350"/>
                <a:gd name="connsiteX378" fmla="*/ 4252685 w 14070516"/>
                <a:gd name="connsiteY378" fmla="*/ 8088474 h 9733350"/>
                <a:gd name="connsiteX379" fmla="*/ 4277178 w 14070516"/>
                <a:gd name="connsiteY379" fmla="*/ 8143923 h 9733350"/>
                <a:gd name="connsiteX380" fmla="*/ 4436835 w 14070516"/>
                <a:gd name="connsiteY380" fmla="*/ 8114894 h 9733350"/>
                <a:gd name="connsiteX381" fmla="*/ 4565310 w 14070516"/>
                <a:gd name="connsiteY381" fmla="*/ 8074186 h 9733350"/>
                <a:gd name="connsiteX382" fmla="*/ 4639128 w 14070516"/>
                <a:gd name="connsiteY382" fmla="*/ 8078268 h 9733350"/>
                <a:gd name="connsiteX383" fmla="*/ 4712607 w 14070516"/>
                <a:gd name="connsiteY383" fmla="*/ 8042323 h 9733350"/>
                <a:gd name="connsiteX384" fmla="*/ 4741635 w 14070516"/>
                <a:gd name="connsiteY384" fmla="*/ 7998780 h 9733350"/>
                <a:gd name="connsiteX385" fmla="*/ 4756149 w 14070516"/>
                <a:gd name="connsiteY385" fmla="*/ 7955237 h 9733350"/>
                <a:gd name="connsiteX386" fmla="*/ 4843235 w 14070516"/>
                <a:gd name="connsiteY386" fmla="*/ 7926208 h 9733350"/>
                <a:gd name="connsiteX387" fmla="*/ 4877480 w 14070516"/>
                <a:gd name="connsiteY387" fmla="*/ 7899788 h 9733350"/>
                <a:gd name="connsiteX388" fmla="*/ 4933609 w 14070516"/>
                <a:gd name="connsiteY388" fmla="*/ 7870760 h 9733350"/>
                <a:gd name="connsiteX389" fmla="*/ 4986224 w 14070516"/>
                <a:gd name="connsiteY389" fmla="*/ 7834360 h 9733350"/>
                <a:gd name="connsiteX390" fmla="*/ 5104492 w 14070516"/>
                <a:gd name="connsiteY390" fmla="*/ 7762242 h 9733350"/>
                <a:gd name="connsiteX391" fmla="*/ 5249635 w 14070516"/>
                <a:gd name="connsiteY391" fmla="*/ 7810094 h 9733350"/>
                <a:gd name="connsiteX392" fmla="*/ 5336721 w 14070516"/>
                <a:gd name="connsiteY392" fmla="*/ 7868151 h 9733350"/>
                <a:gd name="connsiteX393" fmla="*/ 5423807 w 14070516"/>
                <a:gd name="connsiteY393" fmla="*/ 7853637 h 9733350"/>
                <a:gd name="connsiteX394" fmla="*/ 5467349 w 14070516"/>
                <a:gd name="connsiteY394" fmla="*/ 7824608 h 9733350"/>
                <a:gd name="connsiteX395" fmla="*/ 5553754 w 14070516"/>
                <a:gd name="connsiteY395" fmla="*/ 7707700 h 9733350"/>
                <a:gd name="connsiteX396" fmla="*/ 5602741 w 14070516"/>
                <a:gd name="connsiteY396" fmla="*/ 7784127 h 9733350"/>
                <a:gd name="connsiteX397" fmla="*/ 5641521 w 14070516"/>
                <a:gd name="connsiteY397" fmla="*/ 7839123 h 9733350"/>
                <a:gd name="connsiteX398" fmla="*/ 5656035 w 14070516"/>
                <a:gd name="connsiteY398" fmla="*/ 7882666 h 9733350"/>
                <a:gd name="connsiteX399" fmla="*/ 5745276 w 14070516"/>
                <a:gd name="connsiteY399" fmla="*/ 7945712 h 9733350"/>
                <a:gd name="connsiteX400" fmla="*/ 5770222 w 14070516"/>
                <a:gd name="connsiteY400" fmla="*/ 7985400 h 9733350"/>
                <a:gd name="connsiteX401" fmla="*/ 5766480 w 14070516"/>
                <a:gd name="connsiteY401" fmla="*/ 8064435 h 9733350"/>
                <a:gd name="connsiteX402" fmla="*/ 5771016 w 14070516"/>
                <a:gd name="connsiteY402" fmla="*/ 8127026 h 9733350"/>
                <a:gd name="connsiteX403" fmla="*/ 5778386 w 14070516"/>
                <a:gd name="connsiteY403" fmla="*/ 8206742 h 9733350"/>
                <a:gd name="connsiteX404" fmla="*/ 5776458 w 14070516"/>
                <a:gd name="connsiteY404" fmla="*/ 8296210 h 9733350"/>
                <a:gd name="connsiteX405" fmla="*/ 5730989 w 14070516"/>
                <a:gd name="connsiteY405" fmla="*/ 8373317 h 9733350"/>
                <a:gd name="connsiteX406" fmla="*/ 5641521 w 14070516"/>
                <a:gd name="connsiteY406" fmla="*/ 8419694 h 9733350"/>
                <a:gd name="connsiteX407" fmla="*/ 5612492 w 14070516"/>
                <a:gd name="connsiteY407" fmla="*/ 8463237 h 9733350"/>
                <a:gd name="connsiteX408" fmla="*/ 5597978 w 14070516"/>
                <a:gd name="connsiteY408" fmla="*/ 8506780 h 9733350"/>
                <a:gd name="connsiteX409" fmla="*/ 5510892 w 14070516"/>
                <a:gd name="connsiteY409" fmla="*/ 8593866 h 9733350"/>
                <a:gd name="connsiteX410" fmla="*/ 5496378 w 14070516"/>
                <a:gd name="connsiteY410" fmla="*/ 8637408 h 9733350"/>
                <a:gd name="connsiteX411" fmla="*/ 5558744 w 14070516"/>
                <a:gd name="connsiteY411" fmla="*/ 8763501 h 9733350"/>
                <a:gd name="connsiteX412" fmla="*/ 5516109 w 14070516"/>
                <a:gd name="connsiteY412" fmla="*/ 8857277 h 9733350"/>
                <a:gd name="connsiteX413" fmla="*/ 5658303 w 14070516"/>
                <a:gd name="connsiteY413" fmla="*/ 8835506 h 9733350"/>
                <a:gd name="connsiteX414" fmla="*/ 5750491 w 14070516"/>
                <a:gd name="connsiteY414" fmla="*/ 8809426 h 9733350"/>
                <a:gd name="connsiteX415" fmla="*/ 5815692 w 14070516"/>
                <a:gd name="connsiteY415" fmla="*/ 8795591 h 9733350"/>
                <a:gd name="connsiteX416" fmla="*/ 5787798 w 14070516"/>
                <a:gd name="connsiteY416" fmla="*/ 8867482 h 9733350"/>
                <a:gd name="connsiteX417" fmla="*/ 5786890 w 14070516"/>
                <a:gd name="connsiteY417" fmla="*/ 8898666 h 9733350"/>
                <a:gd name="connsiteX418" fmla="*/ 5786664 w 14070516"/>
                <a:gd name="connsiteY418" fmla="*/ 8942208 h 9733350"/>
                <a:gd name="connsiteX419" fmla="*/ 5815692 w 14070516"/>
                <a:gd name="connsiteY419" fmla="*/ 9029294 h 9733350"/>
                <a:gd name="connsiteX420" fmla="*/ 5868760 w 14070516"/>
                <a:gd name="connsiteY420" fmla="*/ 9075899 h 9733350"/>
                <a:gd name="connsiteX421" fmla="*/ 5921828 w 14070516"/>
                <a:gd name="connsiteY421" fmla="*/ 9109463 h 9733350"/>
                <a:gd name="connsiteX422" fmla="*/ 5946321 w 14070516"/>
                <a:gd name="connsiteY422" fmla="*/ 9159923 h 9733350"/>
                <a:gd name="connsiteX423" fmla="*/ 5902778 w 14070516"/>
                <a:gd name="connsiteY423" fmla="*/ 9261523 h 9733350"/>
                <a:gd name="connsiteX424" fmla="*/ 6062435 w 14070516"/>
                <a:gd name="connsiteY424" fmla="*/ 9348608 h 9733350"/>
                <a:gd name="connsiteX425" fmla="*/ 6076949 w 14070516"/>
                <a:gd name="connsiteY425" fmla="*/ 9392151 h 9733350"/>
                <a:gd name="connsiteX426" fmla="*/ 6105978 w 14070516"/>
                <a:gd name="connsiteY426" fmla="*/ 9435694 h 9733350"/>
                <a:gd name="connsiteX427" fmla="*/ 6172653 w 14070516"/>
                <a:gd name="connsiteY427" fmla="*/ 9466537 h 9733350"/>
                <a:gd name="connsiteX428" fmla="*/ 6308384 w 14070516"/>
                <a:gd name="connsiteY428" fmla="*/ 9402243 h 9733350"/>
                <a:gd name="connsiteX429" fmla="*/ 6338207 w 14070516"/>
                <a:gd name="connsiteY429" fmla="*/ 9435694 h 9733350"/>
                <a:gd name="connsiteX430" fmla="*/ 6352721 w 14070516"/>
                <a:gd name="connsiteY430" fmla="*/ 9479237 h 9733350"/>
                <a:gd name="connsiteX431" fmla="*/ 6386739 w 14070516"/>
                <a:gd name="connsiteY431" fmla="*/ 9522326 h 9733350"/>
                <a:gd name="connsiteX432" fmla="*/ 6444569 w 14070516"/>
                <a:gd name="connsiteY432" fmla="*/ 9551355 h 9733350"/>
                <a:gd name="connsiteX433" fmla="*/ 6469061 w 14070516"/>
                <a:gd name="connsiteY433" fmla="*/ 9505885 h 9733350"/>
                <a:gd name="connsiteX434" fmla="*/ 6468835 w 14070516"/>
                <a:gd name="connsiteY434" fmla="*/ 9377637 h 9733350"/>
                <a:gd name="connsiteX435" fmla="*/ 6439807 w 14070516"/>
                <a:gd name="connsiteY435" fmla="*/ 9276037 h 9733350"/>
                <a:gd name="connsiteX436" fmla="*/ 6483349 w 14070516"/>
                <a:gd name="connsiteY436" fmla="*/ 9232494 h 9733350"/>
                <a:gd name="connsiteX437" fmla="*/ 6526892 w 14070516"/>
                <a:gd name="connsiteY437" fmla="*/ 9217980 h 9733350"/>
                <a:gd name="connsiteX438" fmla="*/ 6596516 w 14070516"/>
                <a:gd name="connsiteY438" fmla="*/ 9221268 h 9733350"/>
                <a:gd name="connsiteX439" fmla="*/ 6675097 w 14070516"/>
                <a:gd name="connsiteY439" fmla="*/ 9164118 h 9733350"/>
                <a:gd name="connsiteX440" fmla="*/ 6776243 w 14070516"/>
                <a:gd name="connsiteY440" fmla="*/ 9220135 h 9733350"/>
                <a:gd name="connsiteX441" fmla="*/ 6802664 w 14070516"/>
                <a:gd name="connsiteY441" fmla="*/ 9159923 h 9733350"/>
                <a:gd name="connsiteX442" fmla="*/ 6867638 w 14070516"/>
                <a:gd name="connsiteY442" fmla="*/ 9177045 h 9733350"/>
                <a:gd name="connsiteX443" fmla="*/ 6909027 w 14070516"/>
                <a:gd name="connsiteY443" fmla="*/ 9201311 h 9733350"/>
                <a:gd name="connsiteX444" fmla="*/ 6991349 w 14070516"/>
                <a:gd name="connsiteY444" fmla="*/ 9203466 h 9733350"/>
                <a:gd name="connsiteX445" fmla="*/ 7063921 w 14070516"/>
                <a:gd name="connsiteY445" fmla="*/ 9116380 h 9733350"/>
                <a:gd name="connsiteX446" fmla="*/ 7141028 w 14070516"/>
                <a:gd name="connsiteY446" fmla="*/ 9135204 h 9733350"/>
                <a:gd name="connsiteX447" fmla="*/ 7209064 w 14070516"/>
                <a:gd name="connsiteY447" fmla="*/ 9072837 h 9733350"/>
                <a:gd name="connsiteX448" fmla="*/ 7235939 w 14070516"/>
                <a:gd name="connsiteY448" fmla="*/ 9044036 h 9733350"/>
                <a:gd name="connsiteX449" fmla="*/ 7275172 w 14070516"/>
                <a:gd name="connsiteY449" fmla="*/ 9018862 h 9733350"/>
                <a:gd name="connsiteX450" fmla="*/ 7310436 w 14070516"/>
                <a:gd name="connsiteY450" fmla="*/ 9059004 h 9733350"/>
                <a:gd name="connsiteX451" fmla="*/ 7346609 w 14070516"/>
                <a:gd name="connsiteY451" fmla="*/ 9104927 h 9733350"/>
                <a:gd name="connsiteX452" fmla="*/ 7382328 w 14070516"/>
                <a:gd name="connsiteY452" fmla="*/ 9154593 h 9733350"/>
                <a:gd name="connsiteX453" fmla="*/ 7499349 w 14070516"/>
                <a:gd name="connsiteY453" fmla="*/ 9159923 h 9733350"/>
                <a:gd name="connsiteX454" fmla="*/ 7586435 w 14070516"/>
                <a:gd name="connsiteY454" fmla="*/ 9174437 h 9733350"/>
                <a:gd name="connsiteX455" fmla="*/ 7600949 w 14070516"/>
                <a:gd name="connsiteY455" fmla="*/ 9348608 h 9733350"/>
                <a:gd name="connsiteX456" fmla="*/ 7673521 w 14070516"/>
                <a:gd name="connsiteY456" fmla="*/ 9363123 h 9733350"/>
                <a:gd name="connsiteX457" fmla="*/ 7760607 w 14070516"/>
                <a:gd name="connsiteY457" fmla="*/ 9392151 h 9733350"/>
                <a:gd name="connsiteX458" fmla="*/ 7847692 w 14070516"/>
                <a:gd name="connsiteY458" fmla="*/ 9421180 h 9733350"/>
                <a:gd name="connsiteX459" fmla="*/ 7891235 w 14070516"/>
                <a:gd name="connsiteY459" fmla="*/ 9435694 h 9733350"/>
                <a:gd name="connsiteX460" fmla="*/ 7934778 w 14070516"/>
                <a:gd name="connsiteY460" fmla="*/ 9392151 h 9733350"/>
                <a:gd name="connsiteX461" fmla="*/ 7978321 w 14070516"/>
                <a:gd name="connsiteY461" fmla="*/ 9377637 h 9733350"/>
                <a:gd name="connsiteX462" fmla="*/ 8001453 w 14070516"/>
                <a:gd name="connsiteY462" fmla="*/ 9342712 h 9733350"/>
                <a:gd name="connsiteX463" fmla="*/ 8044315 w 14070516"/>
                <a:gd name="connsiteY463" fmla="*/ 9330806 h 9733350"/>
                <a:gd name="connsiteX464" fmla="*/ 8103847 w 14070516"/>
                <a:gd name="connsiteY464" fmla="*/ 9392719 h 9733350"/>
                <a:gd name="connsiteX465" fmla="*/ 8207942 w 14070516"/>
                <a:gd name="connsiteY465" fmla="*/ 9432632 h 9733350"/>
                <a:gd name="connsiteX466" fmla="*/ 8253866 w 14070516"/>
                <a:gd name="connsiteY466" fmla="*/ 9387956 h 9733350"/>
                <a:gd name="connsiteX467" fmla="*/ 8294347 w 14070516"/>
                <a:gd name="connsiteY467" fmla="*/ 9397141 h 9733350"/>
                <a:gd name="connsiteX468" fmla="*/ 8337890 w 14070516"/>
                <a:gd name="connsiteY468" fmla="*/ 9433540 h 9733350"/>
                <a:gd name="connsiteX469" fmla="*/ 8356259 w 14070516"/>
                <a:gd name="connsiteY469" fmla="*/ 9480825 h 9733350"/>
                <a:gd name="connsiteX470" fmla="*/ 8333808 w 14070516"/>
                <a:gd name="connsiteY470" fmla="*/ 9514956 h 9733350"/>
                <a:gd name="connsiteX471" fmla="*/ 8315778 w 14070516"/>
                <a:gd name="connsiteY471" fmla="*/ 9599887 h 9733350"/>
                <a:gd name="connsiteX472" fmla="*/ 8348095 w 14070516"/>
                <a:gd name="connsiteY472" fmla="*/ 9680736 h 9733350"/>
                <a:gd name="connsiteX473" fmla="*/ 8389257 w 14070516"/>
                <a:gd name="connsiteY473" fmla="*/ 9733350 h 9733350"/>
                <a:gd name="connsiteX474" fmla="*/ 8428264 w 14070516"/>
                <a:gd name="connsiteY474" fmla="*/ 9725980 h 9733350"/>
                <a:gd name="connsiteX475" fmla="*/ 8425202 w 14070516"/>
                <a:gd name="connsiteY475" fmla="*/ 9677901 h 9733350"/>
                <a:gd name="connsiteX476" fmla="*/ 8399235 w 14070516"/>
                <a:gd name="connsiteY476" fmla="*/ 9638894 h 9733350"/>
                <a:gd name="connsiteX477" fmla="*/ 8389937 w 14070516"/>
                <a:gd name="connsiteY477" fmla="*/ 9566776 h 9733350"/>
                <a:gd name="connsiteX478" fmla="*/ 8409214 w 14070516"/>
                <a:gd name="connsiteY478" fmla="*/ 9523007 h 9733350"/>
                <a:gd name="connsiteX479" fmla="*/ 8434841 w 14070516"/>
                <a:gd name="connsiteY479" fmla="*/ 9471300 h 9733350"/>
                <a:gd name="connsiteX480" fmla="*/ 8468178 w 14070516"/>
                <a:gd name="connsiteY480" fmla="*/ 9478443 h 9733350"/>
                <a:gd name="connsiteX481" fmla="*/ 8534853 w 14070516"/>
                <a:gd name="connsiteY481" fmla="*/ 9468918 h 9733350"/>
                <a:gd name="connsiteX482" fmla="*/ 8592684 w 14070516"/>
                <a:gd name="connsiteY482" fmla="*/ 9448508 h 9733350"/>
                <a:gd name="connsiteX483" fmla="*/ 8675007 w 14070516"/>
                <a:gd name="connsiteY483" fmla="*/ 9423788 h 9733350"/>
                <a:gd name="connsiteX484" fmla="*/ 8734991 w 14070516"/>
                <a:gd name="connsiteY484" fmla="*/ 9411200 h 9733350"/>
                <a:gd name="connsiteX485" fmla="*/ 8730116 w 14070516"/>
                <a:gd name="connsiteY485" fmla="*/ 9371287 h 9733350"/>
                <a:gd name="connsiteX486" fmla="*/ 8753928 w 14070516"/>
                <a:gd name="connsiteY486" fmla="*/ 9352237 h 9733350"/>
                <a:gd name="connsiteX487" fmla="*/ 8782503 w 14070516"/>
                <a:gd name="connsiteY487" fmla="*/ 9354618 h 9733350"/>
                <a:gd name="connsiteX488" fmla="*/ 8849178 w 14070516"/>
                <a:gd name="connsiteY488" fmla="*/ 9377637 h 9733350"/>
                <a:gd name="connsiteX489" fmla="*/ 8894876 w 14070516"/>
                <a:gd name="connsiteY489" fmla="*/ 9307900 h 9733350"/>
                <a:gd name="connsiteX490" fmla="*/ 8942047 w 14070516"/>
                <a:gd name="connsiteY490" fmla="*/ 9309375 h 9733350"/>
                <a:gd name="connsiteX491" fmla="*/ 8980147 w 14070516"/>
                <a:gd name="connsiteY491" fmla="*/ 9352237 h 9733350"/>
                <a:gd name="connsiteX492" fmla="*/ 9023009 w 14070516"/>
                <a:gd name="connsiteY492" fmla="*/ 9316518 h 9733350"/>
                <a:gd name="connsiteX493" fmla="*/ 9064511 w 14070516"/>
                <a:gd name="connsiteY493" fmla="*/ 9259595 h 9733350"/>
                <a:gd name="connsiteX494" fmla="*/ 9124723 w 14070516"/>
                <a:gd name="connsiteY494" fmla="*/ 9273429 h 9733350"/>
                <a:gd name="connsiteX495" fmla="*/ 9163503 w 14070516"/>
                <a:gd name="connsiteY495" fmla="*/ 9233175 h 9733350"/>
                <a:gd name="connsiteX496" fmla="*/ 9168266 w 14070516"/>
                <a:gd name="connsiteY496" fmla="*/ 9181581 h 9733350"/>
                <a:gd name="connsiteX497" fmla="*/ 9199222 w 14070516"/>
                <a:gd name="connsiteY497" fmla="*/ 9128400 h 9733350"/>
                <a:gd name="connsiteX498" fmla="*/ 9242084 w 14070516"/>
                <a:gd name="connsiteY498" fmla="*/ 9152212 h 9733350"/>
                <a:gd name="connsiteX499" fmla="*/ 9285174 w 14070516"/>
                <a:gd name="connsiteY499" fmla="*/ 9192013 h 9733350"/>
                <a:gd name="connsiteX500" fmla="*/ 9344478 w 14070516"/>
                <a:gd name="connsiteY500" fmla="*/ 9154593 h 9733350"/>
                <a:gd name="connsiteX501" fmla="*/ 9438367 w 14070516"/>
                <a:gd name="connsiteY501" fmla="*/ 9127266 h 9733350"/>
                <a:gd name="connsiteX502" fmla="*/ 9496878 w 14070516"/>
                <a:gd name="connsiteY502" fmla="*/ 9126018 h 9733350"/>
                <a:gd name="connsiteX503" fmla="*/ 9557316 w 14070516"/>
                <a:gd name="connsiteY503" fmla="*/ 9100844 h 9733350"/>
                <a:gd name="connsiteX504" fmla="*/ 9613446 w 14070516"/>
                <a:gd name="connsiteY504" fmla="*/ 9121369 h 9733350"/>
                <a:gd name="connsiteX505" fmla="*/ 9691007 w 14070516"/>
                <a:gd name="connsiteY505" fmla="*/ 9101866 h 9733350"/>
                <a:gd name="connsiteX506" fmla="*/ 9792153 w 14070516"/>
                <a:gd name="connsiteY506" fmla="*/ 9090300 h 9733350"/>
                <a:gd name="connsiteX507" fmla="*/ 9854973 w 14070516"/>
                <a:gd name="connsiteY507" fmla="*/ 9046189 h 9733350"/>
                <a:gd name="connsiteX508" fmla="*/ 9842159 w 14070516"/>
                <a:gd name="connsiteY508" fmla="*/ 9004575 h 9733350"/>
                <a:gd name="connsiteX509" fmla="*/ 9858034 w 14070516"/>
                <a:gd name="connsiteY509" fmla="*/ 8976906 h 9733350"/>
                <a:gd name="connsiteX510" fmla="*/ 9911216 w 14070516"/>
                <a:gd name="connsiteY510" fmla="*/ 8976000 h 9733350"/>
                <a:gd name="connsiteX511" fmla="*/ 9932534 w 14070516"/>
                <a:gd name="connsiteY511" fmla="*/ 8926673 h 9733350"/>
                <a:gd name="connsiteX512" fmla="*/ 9981519 w 14070516"/>
                <a:gd name="connsiteY512" fmla="*/ 8899345 h 9733350"/>
                <a:gd name="connsiteX513" fmla="*/ 10063162 w 14070516"/>
                <a:gd name="connsiteY513" fmla="*/ 8846279 h 9733350"/>
                <a:gd name="connsiteX514" fmla="*/ 10140723 w 14070516"/>
                <a:gd name="connsiteY514" fmla="*/ 8797973 h 9733350"/>
                <a:gd name="connsiteX515" fmla="*/ 10169524 w 14070516"/>
                <a:gd name="connsiteY515" fmla="*/ 8763955 h 9733350"/>
                <a:gd name="connsiteX516" fmla="*/ 10138795 w 14070516"/>
                <a:gd name="connsiteY516" fmla="*/ 8714969 h 9733350"/>
                <a:gd name="connsiteX517" fmla="*/ 10178256 w 14070516"/>
                <a:gd name="connsiteY517" fmla="*/ 8678797 h 9733350"/>
                <a:gd name="connsiteX518" fmla="*/ 10238467 w 14070516"/>
                <a:gd name="connsiteY518" fmla="*/ 8659520 h 9733350"/>
                <a:gd name="connsiteX519" fmla="*/ 10291535 w 14070516"/>
                <a:gd name="connsiteY519" fmla="*/ 8637862 h 9733350"/>
                <a:gd name="connsiteX520" fmla="*/ 10332470 w 14070516"/>
                <a:gd name="connsiteY520" fmla="*/ 8606225 h 9733350"/>
                <a:gd name="connsiteX521" fmla="*/ 10389847 w 14070516"/>
                <a:gd name="connsiteY521" fmla="*/ 8528325 h 9733350"/>
                <a:gd name="connsiteX522" fmla="*/ 10402207 w 14070516"/>
                <a:gd name="connsiteY522" fmla="*/ 8521294 h 9733350"/>
                <a:gd name="connsiteX523" fmla="*/ 10436905 w 14070516"/>
                <a:gd name="connsiteY523" fmla="*/ 8475597 h 9733350"/>
                <a:gd name="connsiteX524" fmla="*/ 10475232 w 14070516"/>
                <a:gd name="connsiteY524" fmla="*/ 8439198 h 9733350"/>
                <a:gd name="connsiteX525" fmla="*/ 10518321 w 14070516"/>
                <a:gd name="connsiteY525" fmla="*/ 8390666 h 9733350"/>
                <a:gd name="connsiteX526" fmla="*/ 10533516 w 14070516"/>
                <a:gd name="connsiteY526" fmla="*/ 8303580 h 9733350"/>
                <a:gd name="connsiteX527" fmla="*/ 10538052 w 14070516"/>
                <a:gd name="connsiteY527" fmla="*/ 8243142 h 9733350"/>
                <a:gd name="connsiteX528" fmla="*/ 10520816 w 14070516"/>
                <a:gd name="connsiteY528" fmla="*/ 8166375 h 9733350"/>
                <a:gd name="connsiteX529" fmla="*/ 10561864 w 14070516"/>
                <a:gd name="connsiteY529" fmla="*/ 8112966 h 9733350"/>
                <a:gd name="connsiteX530" fmla="*/ 10605407 w 14070516"/>
                <a:gd name="connsiteY530" fmla="*/ 8114894 h 9733350"/>
                <a:gd name="connsiteX531" fmla="*/ 10666072 w 14070516"/>
                <a:gd name="connsiteY531" fmla="*/ 8097999 h 9733350"/>
                <a:gd name="connsiteX532" fmla="*/ 10693627 w 14070516"/>
                <a:gd name="connsiteY532" fmla="*/ 8020892 h 9733350"/>
                <a:gd name="connsiteX533" fmla="*/ 10735128 w 14070516"/>
                <a:gd name="connsiteY533" fmla="*/ 7990162 h 9733350"/>
                <a:gd name="connsiteX534" fmla="*/ 10813823 w 14070516"/>
                <a:gd name="connsiteY534" fmla="*/ 7890263 h 9733350"/>
                <a:gd name="connsiteX535" fmla="*/ 10845233 w 14070516"/>
                <a:gd name="connsiteY535" fmla="*/ 7800569 h 9733350"/>
                <a:gd name="connsiteX536" fmla="*/ 10886394 w 14070516"/>
                <a:gd name="connsiteY536" fmla="*/ 7740811 h 9733350"/>
                <a:gd name="connsiteX537" fmla="*/ 10942297 w 14070516"/>
                <a:gd name="connsiteY537" fmla="*/ 7725843 h 9733350"/>
                <a:gd name="connsiteX538" fmla="*/ 10997292 w 14070516"/>
                <a:gd name="connsiteY538" fmla="*/ 7723008 h 9733350"/>
                <a:gd name="connsiteX539" fmla="*/ 10990829 w 14070516"/>
                <a:gd name="connsiteY539" fmla="*/ 7701351 h 9733350"/>
                <a:gd name="connsiteX540" fmla="*/ 10982778 w 14070516"/>
                <a:gd name="connsiteY540" fmla="*/ 7648055 h 9733350"/>
                <a:gd name="connsiteX541" fmla="*/ 10989695 w 14070516"/>
                <a:gd name="connsiteY541" fmla="*/ 7599750 h 9733350"/>
                <a:gd name="connsiteX542" fmla="*/ 10956584 w 14070516"/>
                <a:gd name="connsiteY542" fmla="*/ 7502913 h 9733350"/>
                <a:gd name="connsiteX543" fmla="*/ 10954430 w 14070516"/>
                <a:gd name="connsiteY543" fmla="*/ 7449844 h 9733350"/>
                <a:gd name="connsiteX544" fmla="*/ 11002735 w 14070516"/>
                <a:gd name="connsiteY544" fmla="*/ 7397004 h 9733350"/>
                <a:gd name="connsiteX545" fmla="*/ 11063741 w 14070516"/>
                <a:gd name="connsiteY545" fmla="*/ 7368656 h 9733350"/>
                <a:gd name="connsiteX546" fmla="*/ 11055349 w 14070516"/>
                <a:gd name="connsiteY546" fmla="*/ 7331123 h 9733350"/>
                <a:gd name="connsiteX547" fmla="*/ 11013734 w 14070516"/>
                <a:gd name="connsiteY547" fmla="*/ 7302321 h 9733350"/>
                <a:gd name="connsiteX548" fmla="*/ 10951368 w 14070516"/>
                <a:gd name="connsiteY548" fmla="*/ 7234966 h 9733350"/>
                <a:gd name="connsiteX549" fmla="*/ 10890703 w 14070516"/>
                <a:gd name="connsiteY549" fmla="*/ 7265694 h 9733350"/>
                <a:gd name="connsiteX550" fmla="*/ 10820966 w 14070516"/>
                <a:gd name="connsiteY550" fmla="*/ 7258324 h 9733350"/>
                <a:gd name="connsiteX551" fmla="*/ 10823121 w 14070516"/>
                <a:gd name="connsiteY551" fmla="*/ 7200494 h 9733350"/>
                <a:gd name="connsiteX552" fmla="*/ 10869045 w 14070516"/>
                <a:gd name="connsiteY552" fmla="*/ 7128376 h 9733350"/>
                <a:gd name="connsiteX553" fmla="*/ 10916103 w 14070516"/>
                <a:gd name="connsiteY553" fmla="*/ 7111481 h 9733350"/>
                <a:gd name="connsiteX554" fmla="*/ 10956130 w 14070516"/>
                <a:gd name="connsiteY554" fmla="*/ 7082680 h 9733350"/>
                <a:gd name="connsiteX555" fmla="*/ 11012486 w 14070516"/>
                <a:gd name="connsiteY555" fmla="*/ 7070092 h 9733350"/>
                <a:gd name="connsiteX556" fmla="*/ 11072244 w 14070516"/>
                <a:gd name="connsiteY556" fmla="*/ 7050362 h 9733350"/>
                <a:gd name="connsiteX557" fmla="*/ 10968491 w 14070516"/>
                <a:gd name="connsiteY557" fmla="*/ 6949443 h 9733350"/>
                <a:gd name="connsiteX558" fmla="*/ 10942070 w 14070516"/>
                <a:gd name="connsiteY558" fmla="*/ 6874942 h 9733350"/>
                <a:gd name="connsiteX559" fmla="*/ 11036527 w 14070516"/>
                <a:gd name="connsiteY559" fmla="*/ 6881406 h 9733350"/>
                <a:gd name="connsiteX560" fmla="*/ 11084378 w 14070516"/>
                <a:gd name="connsiteY560" fmla="*/ 6852151 h 9733350"/>
                <a:gd name="connsiteX561" fmla="*/ 11026321 w 14070516"/>
                <a:gd name="connsiteY561" fmla="*/ 6783889 h 9733350"/>
                <a:gd name="connsiteX562" fmla="*/ 10953749 w 14070516"/>
                <a:gd name="connsiteY562" fmla="*/ 6736037 h 9733350"/>
                <a:gd name="connsiteX563" fmla="*/ 10948307 w 14070516"/>
                <a:gd name="connsiteY563" fmla="*/ 6688185 h 9733350"/>
                <a:gd name="connsiteX564" fmla="*/ 10895692 w 14070516"/>
                <a:gd name="connsiteY564" fmla="*/ 6663466 h 9733350"/>
                <a:gd name="connsiteX565" fmla="*/ 10852603 w 14070516"/>
                <a:gd name="connsiteY565" fmla="*/ 6628994 h 9733350"/>
                <a:gd name="connsiteX566" fmla="*/ 10842851 w 14070516"/>
                <a:gd name="connsiteY566" fmla="*/ 6552113 h 9733350"/>
                <a:gd name="connsiteX567" fmla="*/ 10832646 w 14070516"/>
                <a:gd name="connsiteY567" fmla="*/ 6489521 h 9733350"/>
                <a:gd name="connsiteX568" fmla="*/ 10779578 w 14070516"/>
                <a:gd name="connsiteY568" fmla="*/ 6363201 h 9733350"/>
                <a:gd name="connsiteX569" fmla="*/ 10750549 w 14070516"/>
                <a:gd name="connsiteY569" fmla="*/ 6242551 h 9733350"/>
                <a:gd name="connsiteX570" fmla="*/ 10707007 w 14070516"/>
                <a:gd name="connsiteY570" fmla="*/ 6213523 h 9733350"/>
                <a:gd name="connsiteX571" fmla="*/ 10658021 w 14070516"/>
                <a:gd name="connsiteY571" fmla="*/ 6151156 h 9733350"/>
                <a:gd name="connsiteX572" fmla="*/ 10547349 w 14070516"/>
                <a:gd name="connsiteY572" fmla="*/ 6068154 h 9733350"/>
                <a:gd name="connsiteX573" fmla="*/ 10465027 w 14070516"/>
                <a:gd name="connsiteY573" fmla="*/ 6001024 h 9733350"/>
                <a:gd name="connsiteX574" fmla="*/ 10480221 w 14070516"/>
                <a:gd name="connsiteY574" fmla="*/ 5880828 h 9733350"/>
                <a:gd name="connsiteX575" fmla="*/ 10547803 w 14070516"/>
                <a:gd name="connsiteY575" fmla="*/ 5817555 h 9733350"/>
                <a:gd name="connsiteX576" fmla="*/ 10634435 w 14070516"/>
                <a:gd name="connsiteY576" fmla="*/ 5720037 h 9733350"/>
                <a:gd name="connsiteX577" fmla="*/ 10668453 w 14070516"/>
                <a:gd name="connsiteY577" fmla="*/ 5632725 h 9733350"/>
                <a:gd name="connsiteX578" fmla="*/ 10711996 w 14070516"/>
                <a:gd name="connsiteY578" fmla="*/ 5600068 h 9733350"/>
                <a:gd name="connsiteX579" fmla="*/ 10789103 w 14070516"/>
                <a:gd name="connsiteY579" fmla="*/ 5622519 h 9733350"/>
                <a:gd name="connsiteX580" fmla="*/ 10799989 w 14070516"/>
                <a:gd name="connsiteY580" fmla="*/ 5555390 h 9733350"/>
                <a:gd name="connsiteX581" fmla="*/ 10853057 w 14070516"/>
                <a:gd name="connsiteY581" fmla="*/ 5497787 h 9733350"/>
                <a:gd name="connsiteX582" fmla="*/ 10929936 w 14070516"/>
                <a:gd name="connsiteY582" fmla="*/ 5463769 h 9733350"/>
                <a:gd name="connsiteX583" fmla="*/ 10997292 w 14070516"/>
                <a:gd name="connsiteY583" fmla="*/ 5458780 h 9733350"/>
                <a:gd name="connsiteX584" fmla="*/ 11027909 w 14070516"/>
                <a:gd name="connsiteY584" fmla="*/ 5429978 h 9733350"/>
                <a:gd name="connsiteX585" fmla="*/ 11090501 w 14070516"/>
                <a:gd name="connsiteY585" fmla="*/ 5391198 h 9733350"/>
                <a:gd name="connsiteX586" fmla="*/ 11200492 w 14070516"/>
                <a:gd name="connsiteY586" fmla="*/ 5357180 h 9733350"/>
                <a:gd name="connsiteX587" fmla="*/ 11244035 w 14070516"/>
                <a:gd name="connsiteY587" fmla="*/ 5328151 h 9733350"/>
                <a:gd name="connsiteX588" fmla="*/ 11200492 w 14070516"/>
                <a:gd name="connsiteY588" fmla="*/ 5299123 h 9733350"/>
                <a:gd name="connsiteX589" fmla="*/ 10910207 w 14070516"/>
                <a:gd name="connsiteY589" fmla="*/ 5255580 h 9733350"/>
                <a:gd name="connsiteX590" fmla="*/ 10866664 w 14070516"/>
                <a:gd name="connsiteY590" fmla="*/ 5212037 h 9733350"/>
                <a:gd name="connsiteX591" fmla="*/ 10721521 w 14070516"/>
                <a:gd name="connsiteY591" fmla="*/ 5270094 h 9733350"/>
                <a:gd name="connsiteX592" fmla="*/ 10663464 w 14070516"/>
                <a:gd name="connsiteY592" fmla="*/ 5299123 h 9733350"/>
                <a:gd name="connsiteX593" fmla="*/ 10576378 w 14070516"/>
                <a:gd name="connsiteY593" fmla="*/ 5385529 h 9733350"/>
                <a:gd name="connsiteX594" fmla="*/ 10479087 w 14070516"/>
                <a:gd name="connsiteY594" fmla="*/ 5356726 h 9733350"/>
                <a:gd name="connsiteX595" fmla="*/ 10407422 w 14070516"/>
                <a:gd name="connsiteY595" fmla="*/ 5312956 h 9733350"/>
                <a:gd name="connsiteX596" fmla="*/ 10387692 w 14070516"/>
                <a:gd name="connsiteY596" fmla="*/ 5241066 h 9733350"/>
                <a:gd name="connsiteX597" fmla="*/ 10402207 w 14070516"/>
                <a:gd name="connsiteY597" fmla="*/ 5183008 h 9733350"/>
                <a:gd name="connsiteX598" fmla="*/ 10431235 w 14070516"/>
                <a:gd name="connsiteY598" fmla="*/ 5139466 h 9733350"/>
                <a:gd name="connsiteX599" fmla="*/ 10387692 w 14070516"/>
                <a:gd name="connsiteY599" fmla="*/ 5110437 h 9733350"/>
                <a:gd name="connsiteX600" fmla="*/ 10329635 w 14070516"/>
                <a:gd name="connsiteY600" fmla="*/ 5095923 h 9733350"/>
                <a:gd name="connsiteX601" fmla="*/ 10242549 w 14070516"/>
                <a:gd name="connsiteY601" fmla="*/ 5066894 h 9733350"/>
                <a:gd name="connsiteX602" fmla="*/ 10199007 w 14070516"/>
                <a:gd name="connsiteY602" fmla="*/ 5052380 h 9733350"/>
                <a:gd name="connsiteX603" fmla="*/ 10112602 w 14070516"/>
                <a:gd name="connsiteY603" fmla="*/ 5023351 h 9733350"/>
                <a:gd name="connsiteX604" fmla="*/ 10083346 w 14070516"/>
                <a:gd name="connsiteY604" fmla="*/ 4916988 h 9733350"/>
                <a:gd name="connsiteX605" fmla="*/ 10088789 w 14070516"/>
                <a:gd name="connsiteY605" fmla="*/ 4863921 h 9733350"/>
                <a:gd name="connsiteX606" fmla="*/ 10141403 w 14070516"/>
                <a:gd name="connsiteY606" fmla="*/ 4753704 h 9733350"/>
                <a:gd name="connsiteX607" fmla="*/ 10227809 w 14070516"/>
                <a:gd name="connsiteY607" fmla="*/ 4748487 h 9733350"/>
                <a:gd name="connsiteX608" fmla="*/ 10301060 w 14070516"/>
                <a:gd name="connsiteY608" fmla="*/ 4786813 h 9733350"/>
                <a:gd name="connsiteX609" fmla="*/ 10350727 w 14070516"/>
                <a:gd name="connsiteY609" fmla="*/ 4757785 h 9733350"/>
                <a:gd name="connsiteX610" fmla="*/ 10404021 w 14070516"/>
                <a:gd name="connsiteY610" fmla="*/ 4748033 h 9733350"/>
                <a:gd name="connsiteX611" fmla="*/ 10461851 w 14070516"/>
                <a:gd name="connsiteY611" fmla="*/ 4694286 h 9733350"/>
                <a:gd name="connsiteX612" fmla="*/ 10486117 w 14070516"/>
                <a:gd name="connsiteY612" fmla="*/ 4602437 h 9733350"/>
                <a:gd name="connsiteX613" fmla="*/ 10530341 w 14070516"/>
                <a:gd name="connsiteY613" fmla="*/ 4527825 h 9733350"/>
                <a:gd name="connsiteX614" fmla="*/ 10634435 w 14070516"/>
                <a:gd name="connsiteY614" fmla="*/ 4515351 h 9733350"/>
                <a:gd name="connsiteX615" fmla="*/ 10677978 w 14070516"/>
                <a:gd name="connsiteY615" fmla="*/ 4486323 h 9733350"/>
                <a:gd name="connsiteX616" fmla="*/ 10750549 w 14070516"/>
                <a:gd name="connsiteY616" fmla="*/ 4399237 h 9733350"/>
                <a:gd name="connsiteX617" fmla="*/ 10794092 w 14070516"/>
                <a:gd name="connsiteY617" fmla="*/ 4355694 h 9733350"/>
                <a:gd name="connsiteX618" fmla="*/ 10814503 w 14070516"/>
                <a:gd name="connsiteY618" fmla="*/ 4297637 h 9733350"/>
                <a:gd name="connsiteX619" fmla="*/ 10887528 w 14070516"/>
                <a:gd name="connsiteY619" fmla="*/ 4246837 h 9733350"/>
                <a:gd name="connsiteX620" fmla="*/ 11016116 w 14070516"/>
                <a:gd name="connsiteY620" fmla="*/ 4227787 h 9733350"/>
                <a:gd name="connsiteX621" fmla="*/ 11142209 w 14070516"/>
                <a:gd name="connsiteY621" fmla="*/ 4303306 h 9733350"/>
                <a:gd name="connsiteX622" fmla="*/ 11165794 w 14070516"/>
                <a:gd name="connsiteY622" fmla="*/ 4428493 h 9733350"/>
                <a:gd name="connsiteX623" fmla="*/ 11117489 w 14070516"/>
                <a:gd name="connsiteY623" fmla="*/ 4500837 h 9733350"/>
                <a:gd name="connsiteX624" fmla="*/ 11087553 w 14070516"/>
                <a:gd name="connsiteY624" fmla="*/ 4546875 h 9733350"/>
                <a:gd name="connsiteX625" fmla="*/ 11088687 w 14070516"/>
                <a:gd name="connsiteY625" fmla="*/ 4572955 h 9733350"/>
                <a:gd name="connsiteX626" fmla="*/ 11026321 w 14070516"/>
                <a:gd name="connsiteY626" fmla="*/ 4587923 h 9733350"/>
                <a:gd name="connsiteX627" fmla="*/ 11011807 w 14070516"/>
                <a:gd name="connsiteY627" fmla="*/ 4645980 h 9733350"/>
                <a:gd name="connsiteX628" fmla="*/ 11098892 w 14070516"/>
                <a:gd name="connsiteY628" fmla="*/ 4660494 h 9733350"/>
                <a:gd name="connsiteX629" fmla="*/ 11055349 w 14070516"/>
                <a:gd name="connsiteY629" fmla="*/ 4704037 h 9733350"/>
                <a:gd name="connsiteX630" fmla="*/ 11040835 w 14070516"/>
                <a:gd name="connsiteY630" fmla="*/ 4747580 h 9733350"/>
                <a:gd name="connsiteX631" fmla="*/ 11055349 w 14070516"/>
                <a:gd name="connsiteY631" fmla="*/ 4776608 h 9733350"/>
                <a:gd name="connsiteX632" fmla="*/ 11098892 w 14070516"/>
                <a:gd name="connsiteY632" fmla="*/ 4733066 h 9733350"/>
                <a:gd name="connsiteX633" fmla="*/ 11229521 w 14070516"/>
                <a:gd name="connsiteY633" fmla="*/ 4645980 h 9733350"/>
                <a:gd name="connsiteX634" fmla="*/ 11287578 w 14070516"/>
                <a:gd name="connsiteY634" fmla="*/ 4631466 h 9733350"/>
                <a:gd name="connsiteX635" fmla="*/ 11374664 w 14070516"/>
                <a:gd name="connsiteY635" fmla="*/ 4587923 h 9733350"/>
                <a:gd name="connsiteX636" fmla="*/ 11461749 w 14070516"/>
                <a:gd name="connsiteY636" fmla="*/ 4544380 h 9733350"/>
                <a:gd name="connsiteX637" fmla="*/ 11577864 w 14070516"/>
                <a:gd name="connsiteY637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71235 w 14070516"/>
                <a:gd name="connsiteY21" fmla="*/ 3659008 h 9733350"/>
                <a:gd name="connsiteX22" fmla="*/ 13014778 w 14070516"/>
                <a:gd name="connsiteY22" fmla="*/ 3702551 h 9733350"/>
                <a:gd name="connsiteX23" fmla="*/ 13060702 w 14070516"/>
                <a:gd name="connsiteY23" fmla="*/ 3731353 h 9733350"/>
                <a:gd name="connsiteX24" fmla="*/ 13143479 w 14070516"/>
                <a:gd name="connsiteY24" fmla="*/ 3656854 h 9733350"/>
                <a:gd name="connsiteX25" fmla="*/ 13203464 w 14070516"/>
                <a:gd name="connsiteY25" fmla="*/ 3615466 h 9733350"/>
                <a:gd name="connsiteX26" fmla="*/ 13217524 w 14070516"/>
                <a:gd name="connsiteY26" fmla="*/ 3542668 h 9733350"/>
                <a:gd name="connsiteX27" fmla="*/ 13205165 w 14070516"/>
                <a:gd name="connsiteY27" fmla="*/ 3399906 h 9733350"/>
                <a:gd name="connsiteX28" fmla="*/ 13185889 w 14070516"/>
                <a:gd name="connsiteY28" fmla="*/ 3208158 h 9733350"/>
                <a:gd name="connsiteX29" fmla="*/ 13173982 w 14070516"/>
                <a:gd name="connsiteY29" fmla="*/ 3066077 h 9733350"/>
                <a:gd name="connsiteX30" fmla="*/ 13276035 w 14070516"/>
                <a:gd name="connsiteY30" fmla="*/ 2962323 h 9733350"/>
                <a:gd name="connsiteX31" fmla="*/ 13319578 w 14070516"/>
                <a:gd name="connsiteY31" fmla="*/ 2933294 h 9733350"/>
                <a:gd name="connsiteX32" fmla="*/ 13411653 w 14070516"/>
                <a:gd name="connsiteY32" fmla="*/ 2879999 h 9733350"/>
                <a:gd name="connsiteX33" fmla="*/ 13595577 w 14070516"/>
                <a:gd name="connsiteY33" fmla="*/ 2961869 h 9733350"/>
                <a:gd name="connsiteX34" fmla="*/ 13657715 w 14070516"/>
                <a:gd name="connsiteY34" fmla="*/ 2901657 h 9733350"/>
                <a:gd name="connsiteX35" fmla="*/ 13670076 w 14070516"/>
                <a:gd name="connsiteY35" fmla="*/ 2811737 h 9733350"/>
                <a:gd name="connsiteX36" fmla="*/ 13682435 w 14070516"/>
                <a:gd name="connsiteY36" fmla="*/ 2730094 h 9733350"/>
                <a:gd name="connsiteX37" fmla="*/ 13764078 w 14070516"/>
                <a:gd name="connsiteY37" fmla="*/ 2668976 h 9733350"/>
                <a:gd name="connsiteX38" fmla="*/ 13813064 w 14070516"/>
                <a:gd name="connsiteY38" fmla="*/ 2599466 h 9733350"/>
                <a:gd name="connsiteX39" fmla="*/ 13842092 w 14070516"/>
                <a:gd name="connsiteY39" fmla="*/ 2512380 h 9733350"/>
                <a:gd name="connsiteX40" fmla="*/ 13856607 w 14070516"/>
                <a:gd name="connsiteY40" fmla="*/ 2468837 h 9733350"/>
                <a:gd name="connsiteX41" fmla="*/ 13871121 w 14070516"/>
                <a:gd name="connsiteY41" fmla="*/ 2207580 h 9733350"/>
                <a:gd name="connsiteX42" fmla="*/ 13914664 w 14070516"/>
                <a:gd name="connsiteY42" fmla="*/ 2164037 h 9733350"/>
                <a:gd name="connsiteX43" fmla="*/ 13972721 w 14070516"/>
                <a:gd name="connsiteY43" fmla="*/ 2149523 h 9733350"/>
                <a:gd name="connsiteX44" fmla="*/ 14011501 w 14070516"/>
                <a:gd name="connsiteY44" fmla="*/ 2108814 h 9733350"/>
                <a:gd name="connsiteX45" fmla="*/ 14016264 w 14070516"/>
                <a:gd name="connsiteY45" fmla="*/ 2004380 h 9733350"/>
                <a:gd name="connsiteX46" fmla="*/ 14004584 w 14070516"/>
                <a:gd name="connsiteY46" fmla="*/ 1894161 h 9733350"/>
                <a:gd name="connsiteX47" fmla="*/ 14068424 w 14070516"/>
                <a:gd name="connsiteY47" fmla="*/ 1831116 h 9733350"/>
                <a:gd name="connsiteX48" fmla="*/ 13914664 w 14070516"/>
                <a:gd name="connsiteY48" fmla="*/ 1859237 h 9733350"/>
                <a:gd name="connsiteX49" fmla="*/ 13740492 w 14070516"/>
                <a:gd name="connsiteY49" fmla="*/ 1873751 h 9733350"/>
                <a:gd name="connsiteX50" fmla="*/ 13696949 w 14070516"/>
                <a:gd name="connsiteY50" fmla="*/ 1888266 h 9733350"/>
                <a:gd name="connsiteX51" fmla="*/ 13667921 w 14070516"/>
                <a:gd name="connsiteY51" fmla="*/ 1931808 h 9733350"/>
                <a:gd name="connsiteX52" fmla="*/ 13624378 w 14070516"/>
                <a:gd name="connsiteY52" fmla="*/ 1975351 h 9733350"/>
                <a:gd name="connsiteX53" fmla="*/ 13580835 w 14070516"/>
                <a:gd name="connsiteY53" fmla="*/ 2004380 h 9733350"/>
                <a:gd name="connsiteX54" fmla="*/ 13493749 w 14070516"/>
                <a:gd name="connsiteY54" fmla="*/ 2033408 h 9733350"/>
                <a:gd name="connsiteX55" fmla="*/ 13450207 w 14070516"/>
                <a:gd name="connsiteY55" fmla="*/ 2062437 h 9733350"/>
                <a:gd name="connsiteX56" fmla="*/ 13159921 w 14070516"/>
                <a:gd name="connsiteY56" fmla="*/ 2033408 h 9733350"/>
                <a:gd name="connsiteX57" fmla="*/ 13145407 w 14070516"/>
                <a:gd name="connsiteY57" fmla="*/ 1989866 h 9733350"/>
                <a:gd name="connsiteX58" fmla="*/ 13116378 w 14070516"/>
                <a:gd name="connsiteY58" fmla="*/ 1946323 h 9733350"/>
                <a:gd name="connsiteX59" fmla="*/ 13159921 w 14070516"/>
                <a:gd name="connsiteY59" fmla="*/ 1757637 h 9733350"/>
                <a:gd name="connsiteX60" fmla="*/ 13145407 w 14070516"/>
                <a:gd name="connsiteY60" fmla="*/ 1685066 h 9733350"/>
                <a:gd name="connsiteX61" fmla="*/ 13087349 w 14070516"/>
                <a:gd name="connsiteY61" fmla="*/ 1670551 h 9733350"/>
                <a:gd name="connsiteX62" fmla="*/ 12964091 w 14070516"/>
                <a:gd name="connsiteY62" fmla="*/ 1686993 h 9733350"/>
                <a:gd name="connsiteX63" fmla="*/ 12900817 w 14070516"/>
                <a:gd name="connsiteY63" fmla="*/ 1590610 h 9733350"/>
                <a:gd name="connsiteX64" fmla="*/ 12878707 w 14070516"/>
                <a:gd name="connsiteY64" fmla="*/ 1530398 h 9733350"/>
                <a:gd name="connsiteX65" fmla="*/ 12825639 w 14070516"/>
                <a:gd name="connsiteY65" fmla="*/ 1482545 h 9733350"/>
                <a:gd name="connsiteX66" fmla="*/ 12770190 w 14070516"/>
                <a:gd name="connsiteY66" fmla="*/ 1472568 h 9733350"/>
                <a:gd name="connsiteX67" fmla="*/ 12661220 w 14070516"/>
                <a:gd name="connsiteY67" fmla="*/ 1465197 h 9733350"/>
                <a:gd name="connsiteX68" fmla="*/ 12579349 w 14070516"/>
                <a:gd name="connsiteY68" fmla="*/ 1452837 h 9733350"/>
                <a:gd name="connsiteX69" fmla="*/ 12492264 w 14070516"/>
                <a:gd name="connsiteY69" fmla="*/ 1423808 h 9733350"/>
                <a:gd name="connsiteX70" fmla="*/ 12422073 w 14070516"/>
                <a:gd name="connsiteY70" fmla="*/ 1414737 h 9733350"/>
                <a:gd name="connsiteX71" fmla="*/ 12376149 w 14070516"/>
                <a:gd name="connsiteY71" fmla="*/ 1343526 h 9733350"/>
                <a:gd name="connsiteX72" fmla="*/ 12373315 w 14070516"/>
                <a:gd name="connsiteY72" fmla="*/ 1213011 h 9733350"/>
                <a:gd name="connsiteX73" fmla="*/ 12346667 w 14070516"/>
                <a:gd name="connsiteY73" fmla="*/ 1114700 h 9733350"/>
                <a:gd name="connsiteX74" fmla="*/ 12274549 w 14070516"/>
                <a:gd name="connsiteY74" fmla="*/ 1017408 h 9733350"/>
                <a:gd name="connsiteX75" fmla="*/ 12259582 w 14070516"/>
                <a:gd name="connsiteY75" fmla="*/ 973866 h 9733350"/>
                <a:gd name="connsiteX76" fmla="*/ 12221029 w 14070516"/>
                <a:gd name="connsiteY76" fmla="*/ 867842 h 9733350"/>
                <a:gd name="connsiteX77" fmla="*/ 12201978 w 14070516"/>
                <a:gd name="connsiteY77" fmla="*/ 785180 h 9733350"/>
                <a:gd name="connsiteX78" fmla="*/ 12187464 w 14070516"/>
                <a:gd name="connsiteY78" fmla="*/ 727123 h 9733350"/>
                <a:gd name="connsiteX79" fmla="*/ 12156280 w 14070516"/>
                <a:gd name="connsiteY79" fmla="*/ 622914 h 9733350"/>
                <a:gd name="connsiteX80" fmla="*/ 12157982 w 14070516"/>
                <a:gd name="connsiteY80" fmla="*/ 516551 h 9733350"/>
                <a:gd name="connsiteX81" fmla="*/ 12131561 w 14070516"/>
                <a:gd name="connsiteY81" fmla="*/ 461104 h 9733350"/>
                <a:gd name="connsiteX82" fmla="*/ 12085864 w 14070516"/>
                <a:gd name="connsiteY82" fmla="*/ 422323 h 9733350"/>
                <a:gd name="connsiteX83" fmla="*/ 12028260 w 14070516"/>
                <a:gd name="connsiteY83" fmla="*/ 330020 h 9733350"/>
                <a:gd name="connsiteX84" fmla="*/ 12047198 w 14070516"/>
                <a:gd name="connsiteY84" fmla="*/ 272530 h 9733350"/>
                <a:gd name="connsiteX85" fmla="*/ 12013292 w 14070516"/>
                <a:gd name="connsiteY85" fmla="*/ 219123 h 9733350"/>
                <a:gd name="connsiteX86" fmla="*/ 11926207 w 14070516"/>
                <a:gd name="connsiteY86" fmla="*/ 175580 h 9733350"/>
                <a:gd name="connsiteX87" fmla="*/ 11847173 w 14070516"/>
                <a:gd name="connsiteY87" fmla="*/ 122511 h 9733350"/>
                <a:gd name="connsiteX88" fmla="*/ 11746592 w 14070516"/>
                <a:gd name="connsiteY88" fmla="*/ 155850 h 9733350"/>
                <a:gd name="connsiteX89" fmla="*/ 11664949 w 14070516"/>
                <a:gd name="connsiteY89" fmla="*/ 117523 h 9733350"/>
                <a:gd name="connsiteX90" fmla="*/ 11621407 w 14070516"/>
                <a:gd name="connsiteY90" fmla="*/ 88494 h 9733350"/>
                <a:gd name="connsiteX91" fmla="*/ 11529104 w 14070516"/>
                <a:gd name="connsiteY91" fmla="*/ 47560 h 9733350"/>
                <a:gd name="connsiteX92" fmla="*/ 11451544 w 14070516"/>
                <a:gd name="connsiteY92" fmla="*/ 9005 h 9733350"/>
                <a:gd name="connsiteX93" fmla="*/ 11374664 w 14070516"/>
                <a:gd name="connsiteY93" fmla="*/ 1408 h 9733350"/>
                <a:gd name="connsiteX94" fmla="*/ 11040835 w 14070516"/>
                <a:gd name="connsiteY94" fmla="*/ 30437 h 9733350"/>
                <a:gd name="connsiteX95" fmla="*/ 10997292 w 14070516"/>
                <a:gd name="connsiteY95" fmla="*/ 59466 h 9733350"/>
                <a:gd name="connsiteX96" fmla="*/ 10909980 w 14070516"/>
                <a:gd name="connsiteY96" fmla="*/ 55156 h 9733350"/>
                <a:gd name="connsiteX97" fmla="*/ 10842624 w 14070516"/>
                <a:gd name="connsiteY97" fmla="*/ 74660 h 9733350"/>
                <a:gd name="connsiteX98" fmla="*/ 10750549 w 14070516"/>
                <a:gd name="connsiteY98" fmla="*/ 161066 h 9733350"/>
                <a:gd name="connsiteX99" fmla="*/ 10680360 w 14070516"/>
                <a:gd name="connsiteY99" fmla="*/ 255862 h 9733350"/>
                <a:gd name="connsiteX100" fmla="*/ 10677978 w 14070516"/>
                <a:gd name="connsiteY100" fmla="*/ 335237 h 9733350"/>
                <a:gd name="connsiteX101" fmla="*/ 10765064 w 14070516"/>
                <a:gd name="connsiteY101" fmla="*/ 349751 h 9733350"/>
                <a:gd name="connsiteX102" fmla="*/ 10808607 w 14070516"/>
                <a:gd name="connsiteY102" fmla="*/ 364266 h 9733350"/>
                <a:gd name="connsiteX103" fmla="*/ 10823121 w 14070516"/>
                <a:gd name="connsiteY103" fmla="*/ 422323 h 9733350"/>
                <a:gd name="connsiteX104" fmla="*/ 10837635 w 14070516"/>
                <a:gd name="connsiteY104" fmla="*/ 465866 h 9733350"/>
                <a:gd name="connsiteX105" fmla="*/ 10823121 w 14070516"/>
                <a:gd name="connsiteY105" fmla="*/ 509408 h 9733350"/>
                <a:gd name="connsiteX106" fmla="*/ 10721521 w 14070516"/>
                <a:gd name="connsiteY106" fmla="*/ 567466 h 9733350"/>
                <a:gd name="connsiteX107" fmla="*/ 10677978 w 14070516"/>
                <a:gd name="connsiteY107" fmla="*/ 654551 h 9733350"/>
                <a:gd name="connsiteX108" fmla="*/ 10634435 w 14070516"/>
                <a:gd name="connsiteY108" fmla="*/ 683580 h 9733350"/>
                <a:gd name="connsiteX109" fmla="*/ 10590892 w 14070516"/>
                <a:gd name="connsiteY109" fmla="*/ 814208 h 9733350"/>
                <a:gd name="connsiteX110" fmla="*/ 10576378 w 14070516"/>
                <a:gd name="connsiteY110" fmla="*/ 857751 h 9733350"/>
                <a:gd name="connsiteX111" fmla="*/ 10532835 w 14070516"/>
                <a:gd name="connsiteY111" fmla="*/ 901294 h 9733350"/>
                <a:gd name="connsiteX112" fmla="*/ 10518321 w 14070516"/>
                <a:gd name="connsiteY112" fmla="*/ 944837 h 9733350"/>
                <a:gd name="connsiteX113" fmla="*/ 10489292 w 14070516"/>
                <a:gd name="connsiteY113" fmla="*/ 988380 h 9733350"/>
                <a:gd name="connsiteX114" fmla="*/ 10474778 w 14070516"/>
                <a:gd name="connsiteY114" fmla="*/ 1089980 h 9733350"/>
                <a:gd name="connsiteX115" fmla="*/ 10460264 w 14070516"/>
                <a:gd name="connsiteY115" fmla="*/ 1249637 h 9733350"/>
                <a:gd name="connsiteX116" fmla="*/ 10416721 w 14070516"/>
                <a:gd name="connsiteY116" fmla="*/ 1264151 h 9733350"/>
                <a:gd name="connsiteX117" fmla="*/ 10373178 w 14070516"/>
                <a:gd name="connsiteY117" fmla="*/ 1293180 h 9733350"/>
                <a:gd name="connsiteX118" fmla="*/ 10315121 w 14070516"/>
                <a:gd name="connsiteY118" fmla="*/ 1307694 h 9733350"/>
                <a:gd name="connsiteX119" fmla="*/ 10286092 w 14070516"/>
                <a:gd name="connsiteY119" fmla="*/ 1351237 h 9733350"/>
                <a:gd name="connsiteX120" fmla="*/ 10199007 w 14070516"/>
                <a:gd name="connsiteY120" fmla="*/ 1409294 h 9733350"/>
                <a:gd name="connsiteX121" fmla="*/ 10155464 w 14070516"/>
                <a:gd name="connsiteY121" fmla="*/ 1438323 h 9733350"/>
                <a:gd name="connsiteX122" fmla="*/ 10082892 w 14070516"/>
                <a:gd name="connsiteY122" fmla="*/ 1423808 h 9733350"/>
                <a:gd name="connsiteX123" fmla="*/ 10046720 w 14070516"/>
                <a:gd name="connsiteY123" fmla="*/ 1392172 h 9733350"/>
                <a:gd name="connsiteX124" fmla="*/ 9991271 w 14070516"/>
                <a:gd name="connsiteY124" fmla="*/ 1363143 h 9733350"/>
                <a:gd name="connsiteX125" fmla="*/ 9889897 w 14070516"/>
                <a:gd name="connsiteY125" fmla="*/ 1338877 h 9733350"/>
                <a:gd name="connsiteX126" fmla="*/ 9809956 w 14070516"/>
                <a:gd name="connsiteY126" fmla="*/ 1554891 h 9733350"/>
                <a:gd name="connsiteX127" fmla="*/ 9775258 w 14070516"/>
                <a:gd name="connsiteY127" fmla="*/ 1636761 h 9733350"/>
                <a:gd name="connsiteX128" fmla="*/ 9750765 w 14070516"/>
                <a:gd name="connsiteY128" fmla="*/ 1687219 h 9733350"/>
                <a:gd name="connsiteX129" fmla="*/ 9720717 w 14070516"/>
                <a:gd name="connsiteY129" fmla="*/ 1770337 h 9733350"/>
                <a:gd name="connsiteX130" fmla="*/ 9664586 w 14070516"/>
                <a:gd name="connsiteY130" fmla="*/ 1888493 h 9733350"/>
                <a:gd name="connsiteX131" fmla="*/ 9614354 w 14070516"/>
                <a:gd name="connsiteY131" fmla="*/ 1934416 h 9733350"/>
                <a:gd name="connsiteX132" fmla="*/ 9657442 w 14070516"/>
                <a:gd name="connsiteY132" fmla="*/ 1989866 h 9733350"/>
                <a:gd name="connsiteX133" fmla="*/ 9727860 w 14070516"/>
                <a:gd name="connsiteY133" fmla="*/ 2077518 h 9733350"/>
                <a:gd name="connsiteX134" fmla="*/ 9887063 w 14070516"/>
                <a:gd name="connsiteY134" fmla="*/ 2036017 h 9733350"/>
                <a:gd name="connsiteX135" fmla="*/ 9952264 w 14070516"/>
                <a:gd name="connsiteY135" fmla="*/ 2062437 h 9733350"/>
                <a:gd name="connsiteX136" fmla="*/ 10010321 w 14070516"/>
                <a:gd name="connsiteY136" fmla="*/ 2091466 h 9733350"/>
                <a:gd name="connsiteX137" fmla="*/ 10053864 w 14070516"/>
                <a:gd name="connsiteY137" fmla="*/ 2105980 h 9733350"/>
                <a:gd name="connsiteX138" fmla="*/ 10068378 w 14070516"/>
                <a:gd name="connsiteY138" fmla="*/ 2062437 h 9733350"/>
                <a:gd name="connsiteX139" fmla="*/ 10156485 w 14070516"/>
                <a:gd name="connsiteY139" fmla="*/ 1996556 h 9733350"/>
                <a:gd name="connsiteX140" fmla="*/ 10285865 w 14070516"/>
                <a:gd name="connsiteY140" fmla="*/ 2002452 h 9733350"/>
                <a:gd name="connsiteX141" fmla="*/ 10387692 w 14070516"/>
                <a:gd name="connsiteY141" fmla="*/ 2062437 h 9733350"/>
                <a:gd name="connsiteX142" fmla="*/ 10416721 w 14070516"/>
                <a:gd name="connsiteY142" fmla="*/ 2105980 h 9733350"/>
                <a:gd name="connsiteX143" fmla="*/ 10476933 w 14070516"/>
                <a:gd name="connsiteY143" fmla="*/ 2169253 h 9733350"/>
                <a:gd name="connsiteX144" fmla="*/ 10566399 w 14070516"/>
                <a:gd name="connsiteY144" fmla="*/ 2256566 h 9733350"/>
                <a:gd name="connsiteX145" fmla="*/ 10590892 w 14070516"/>
                <a:gd name="connsiteY145" fmla="*/ 2323694 h 9733350"/>
                <a:gd name="connsiteX146" fmla="*/ 10576378 w 14070516"/>
                <a:gd name="connsiteY146" fmla="*/ 2425294 h 9733350"/>
                <a:gd name="connsiteX147" fmla="*/ 10489292 w 14070516"/>
                <a:gd name="connsiteY147" fmla="*/ 2410780 h 9733350"/>
                <a:gd name="connsiteX148" fmla="*/ 10366035 w 14070516"/>
                <a:gd name="connsiteY148" fmla="*/ 2379937 h 9733350"/>
                <a:gd name="connsiteX149" fmla="*/ 10081191 w 14070516"/>
                <a:gd name="connsiteY149" fmla="*/ 2432438 h 9733350"/>
                <a:gd name="connsiteX150" fmla="*/ 10049554 w 14070516"/>
                <a:gd name="connsiteY150" fmla="*/ 2514762 h 9733350"/>
                <a:gd name="connsiteX151" fmla="*/ 9954417 w 14070516"/>
                <a:gd name="connsiteY151" fmla="*/ 2536873 h 9733350"/>
                <a:gd name="connsiteX152" fmla="*/ 9875498 w 14070516"/>
                <a:gd name="connsiteY152" fmla="*/ 2525193 h 9733350"/>
                <a:gd name="connsiteX153" fmla="*/ 9823336 w 14070516"/>
                <a:gd name="connsiteY153" fmla="*/ 2604001 h 9733350"/>
                <a:gd name="connsiteX154" fmla="*/ 9749064 w 14070516"/>
                <a:gd name="connsiteY154" fmla="*/ 2701066 h 9733350"/>
                <a:gd name="connsiteX155" fmla="*/ 9647464 w 14070516"/>
                <a:gd name="connsiteY155" fmla="*/ 2802666 h 9733350"/>
                <a:gd name="connsiteX156" fmla="*/ 9415235 w 14070516"/>
                <a:gd name="connsiteY156" fmla="*/ 2817180 h 9733350"/>
                <a:gd name="connsiteX157" fmla="*/ 9371692 w 14070516"/>
                <a:gd name="connsiteY157" fmla="*/ 2846208 h 9733350"/>
                <a:gd name="connsiteX158" fmla="*/ 9313635 w 14070516"/>
                <a:gd name="connsiteY158" fmla="*/ 2918780 h 9733350"/>
                <a:gd name="connsiteX159" fmla="*/ 9284607 w 14070516"/>
                <a:gd name="connsiteY159" fmla="*/ 2962323 h 9733350"/>
                <a:gd name="connsiteX160" fmla="*/ 9197521 w 14070516"/>
                <a:gd name="connsiteY160" fmla="*/ 3020380 h 9733350"/>
                <a:gd name="connsiteX161" fmla="*/ 9095921 w 14070516"/>
                <a:gd name="connsiteY161" fmla="*/ 3005866 h 9733350"/>
                <a:gd name="connsiteX162" fmla="*/ 9052378 w 14070516"/>
                <a:gd name="connsiteY162" fmla="*/ 2976837 h 9733350"/>
                <a:gd name="connsiteX163" fmla="*/ 8950778 w 14070516"/>
                <a:gd name="connsiteY163" fmla="*/ 2947808 h 9733350"/>
                <a:gd name="connsiteX164" fmla="*/ 8863692 w 14070516"/>
                <a:gd name="connsiteY164" fmla="*/ 2918780 h 9733350"/>
                <a:gd name="connsiteX165" fmla="*/ 8820149 w 14070516"/>
                <a:gd name="connsiteY165" fmla="*/ 2933294 h 9733350"/>
                <a:gd name="connsiteX166" fmla="*/ 8762092 w 14070516"/>
                <a:gd name="connsiteY166" fmla="*/ 3063923 h 9733350"/>
                <a:gd name="connsiteX167" fmla="*/ 8747578 w 14070516"/>
                <a:gd name="connsiteY167" fmla="*/ 3107466 h 9733350"/>
                <a:gd name="connsiteX168" fmla="*/ 8733064 w 14070516"/>
                <a:gd name="connsiteY168" fmla="*/ 3151008 h 9733350"/>
                <a:gd name="connsiteX169" fmla="*/ 8776607 w 14070516"/>
                <a:gd name="connsiteY169" fmla="*/ 3354208 h 9733350"/>
                <a:gd name="connsiteX170" fmla="*/ 8791121 w 14070516"/>
                <a:gd name="connsiteY170" fmla="*/ 3397751 h 9733350"/>
                <a:gd name="connsiteX171" fmla="*/ 8689521 w 14070516"/>
                <a:gd name="connsiteY171" fmla="*/ 3455808 h 9733350"/>
                <a:gd name="connsiteX172" fmla="*/ 8602435 w 14070516"/>
                <a:gd name="connsiteY172" fmla="*/ 3499351 h 9733350"/>
                <a:gd name="connsiteX173" fmla="*/ 8566035 w 14070516"/>
                <a:gd name="connsiteY173" fmla="*/ 3547430 h 9733350"/>
                <a:gd name="connsiteX174" fmla="*/ 8500835 w 14070516"/>
                <a:gd name="connsiteY174" fmla="*/ 3615466 h 9733350"/>
                <a:gd name="connsiteX175" fmla="*/ 8428490 w 14070516"/>
                <a:gd name="connsiteY175" fmla="*/ 3647782 h 9733350"/>
                <a:gd name="connsiteX176" fmla="*/ 8375423 w 14070516"/>
                <a:gd name="connsiteY176" fmla="*/ 3681347 h 9733350"/>
                <a:gd name="connsiteX177" fmla="*/ 8261010 w 14070516"/>
                <a:gd name="connsiteY177" fmla="*/ 3782493 h 9733350"/>
                <a:gd name="connsiteX178" fmla="*/ 8137751 w 14070516"/>
                <a:gd name="connsiteY178" fmla="*/ 3779205 h 9733350"/>
                <a:gd name="connsiteX179" fmla="*/ 7977641 w 14070516"/>
                <a:gd name="connsiteY179" fmla="*/ 3767526 h 9733350"/>
                <a:gd name="connsiteX180" fmla="*/ 7876721 w 14070516"/>
                <a:gd name="connsiteY180" fmla="*/ 3760608 h 9733350"/>
                <a:gd name="connsiteX181" fmla="*/ 7760607 w 14070516"/>
                <a:gd name="connsiteY181" fmla="*/ 3756073 h 9733350"/>
                <a:gd name="connsiteX182" fmla="*/ 7695632 w 14070516"/>
                <a:gd name="connsiteY182" fmla="*/ 3782720 h 9733350"/>
                <a:gd name="connsiteX183" fmla="*/ 7649709 w 14070516"/>
                <a:gd name="connsiteY183" fmla="*/ 3809141 h 9733350"/>
                <a:gd name="connsiteX184" fmla="*/ 7601403 w 14070516"/>
                <a:gd name="connsiteY184" fmla="*/ 3831025 h 9733350"/>
                <a:gd name="connsiteX185" fmla="*/ 7499349 w 14070516"/>
                <a:gd name="connsiteY185" fmla="*/ 3876723 h 9733350"/>
                <a:gd name="connsiteX186" fmla="*/ 7455807 w 14070516"/>
                <a:gd name="connsiteY186" fmla="*/ 3905751 h 9733350"/>
                <a:gd name="connsiteX187" fmla="*/ 7426778 w 14070516"/>
                <a:gd name="connsiteY187" fmla="*/ 3949294 h 9733350"/>
                <a:gd name="connsiteX188" fmla="*/ 7339692 w 14070516"/>
                <a:gd name="connsiteY188" fmla="*/ 3978323 h 9733350"/>
                <a:gd name="connsiteX189" fmla="*/ 7209064 w 14070516"/>
                <a:gd name="connsiteY189" fmla="*/ 4007351 h 9733350"/>
                <a:gd name="connsiteX190" fmla="*/ 7123678 w 14070516"/>
                <a:gd name="connsiteY190" fmla="*/ 3922874 h 9733350"/>
                <a:gd name="connsiteX191" fmla="*/ 7020378 w 14070516"/>
                <a:gd name="connsiteY191" fmla="*/ 3920266 h 9733350"/>
                <a:gd name="connsiteX192" fmla="*/ 6915604 w 14070516"/>
                <a:gd name="connsiteY192" fmla="*/ 3937275 h 9733350"/>
                <a:gd name="connsiteX193" fmla="*/ 6788149 w 14070516"/>
                <a:gd name="connsiteY193" fmla="*/ 3900536 h 9733350"/>
                <a:gd name="connsiteX194" fmla="*/ 6676571 w 14070516"/>
                <a:gd name="connsiteY194" fmla="*/ 3856312 h 9733350"/>
                <a:gd name="connsiteX195" fmla="*/ 6584722 w 14070516"/>
                <a:gd name="connsiteY195" fmla="*/ 3817758 h 9733350"/>
                <a:gd name="connsiteX196" fmla="*/ 6526892 w 14070516"/>
                <a:gd name="connsiteY196" fmla="*/ 3793719 h 9733350"/>
                <a:gd name="connsiteX197" fmla="*/ 6466680 w 14070516"/>
                <a:gd name="connsiteY197" fmla="*/ 3776824 h 9733350"/>
                <a:gd name="connsiteX198" fmla="*/ 6265635 w 14070516"/>
                <a:gd name="connsiteY198" fmla="*/ 3688037 h 9733350"/>
                <a:gd name="connsiteX199" fmla="*/ 6207578 w 14070516"/>
                <a:gd name="connsiteY199" fmla="*/ 3673523 h 9733350"/>
                <a:gd name="connsiteX200" fmla="*/ 5960835 w 14070516"/>
                <a:gd name="connsiteY200" fmla="*/ 3659008 h 9733350"/>
                <a:gd name="connsiteX201" fmla="*/ 5627007 w 14070516"/>
                <a:gd name="connsiteY201" fmla="*/ 3659008 h 9733350"/>
                <a:gd name="connsiteX202" fmla="*/ 5568949 w 14070516"/>
                <a:gd name="connsiteY202" fmla="*/ 3673523 h 9733350"/>
                <a:gd name="connsiteX203" fmla="*/ 5481864 w 14070516"/>
                <a:gd name="connsiteY203" fmla="*/ 3688037 h 9733350"/>
                <a:gd name="connsiteX204" fmla="*/ 5293178 w 14070516"/>
                <a:gd name="connsiteY204" fmla="*/ 3673523 h 9733350"/>
                <a:gd name="connsiteX205" fmla="*/ 5206092 w 14070516"/>
                <a:gd name="connsiteY205" fmla="*/ 3615466 h 9733350"/>
                <a:gd name="connsiteX206" fmla="*/ 5191578 w 14070516"/>
                <a:gd name="connsiteY206" fmla="*/ 3571923 h 9733350"/>
                <a:gd name="connsiteX207" fmla="*/ 5104492 w 14070516"/>
                <a:gd name="connsiteY207" fmla="*/ 3484837 h 9733350"/>
                <a:gd name="connsiteX208" fmla="*/ 5070701 w 14070516"/>
                <a:gd name="connsiteY208" fmla="*/ 3387773 h 9733350"/>
                <a:gd name="connsiteX209" fmla="*/ 5022623 w 14070516"/>
                <a:gd name="connsiteY209" fmla="*/ 3276648 h 9733350"/>
                <a:gd name="connsiteX210" fmla="*/ 5031921 w 14070516"/>
                <a:gd name="connsiteY210" fmla="*/ 3209066 h 9733350"/>
                <a:gd name="connsiteX211" fmla="*/ 4959349 w 14070516"/>
                <a:gd name="connsiteY211" fmla="*/ 3194551 h 9733350"/>
                <a:gd name="connsiteX212" fmla="*/ 4879408 w 14070516"/>
                <a:gd name="connsiteY212" fmla="*/ 3190016 h 9733350"/>
                <a:gd name="connsiteX213" fmla="*/ 4785178 w 14070516"/>
                <a:gd name="connsiteY213" fmla="*/ 3136494 h 9733350"/>
                <a:gd name="connsiteX214" fmla="*/ 4727121 w 14070516"/>
                <a:gd name="connsiteY214" fmla="*/ 3049408 h 9733350"/>
                <a:gd name="connsiteX215" fmla="*/ 4683578 w 14070516"/>
                <a:gd name="connsiteY215" fmla="*/ 3034894 h 9733350"/>
                <a:gd name="connsiteX216" fmla="*/ 4640035 w 14070516"/>
                <a:gd name="connsiteY216" fmla="*/ 3005866 h 9733350"/>
                <a:gd name="connsiteX217" fmla="*/ 4494892 w 14070516"/>
                <a:gd name="connsiteY217" fmla="*/ 2976837 h 9733350"/>
                <a:gd name="connsiteX218" fmla="*/ 4318113 w 14070516"/>
                <a:gd name="connsiteY218" fmla="*/ 2926151 h 9733350"/>
                <a:gd name="connsiteX219" fmla="*/ 4132035 w 14070516"/>
                <a:gd name="connsiteY219" fmla="*/ 2889751 h 9733350"/>
                <a:gd name="connsiteX220" fmla="*/ 4056856 w 14070516"/>
                <a:gd name="connsiteY220" fmla="*/ 2896442 h 9733350"/>
                <a:gd name="connsiteX221" fmla="*/ 3975213 w 14070516"/>
                <a:gd name="connsiteY221" fmla="*/ 2860269 h 9733350"/>
                <a:gd name="connsiteX222" fmla="*/ 3950948 w 14070516"/>
                <a:gd name="connsiteY222" fmla="*/ 2772843 h 9733350"/>
                <a:gd name="connsiteX223" fmla="*/ 4034292 w 14070516"/>
                <a:gd name="connsiteY223" fmla="*/ 2615681 h 9733350"/>
                <a:gd name="connsiteX224" fmla="*/ 4030435 w 14070516"/>
                <a:gd name="connsiteY224" fmla="*/ 2483351 h 9733350"/>
                <a:gd name="connsiteX225" fmla="*/ 3996871 w 14070516"/>
                <a:gd name="connsiteY225" fmla="*/ 2323467 h 9733350"/>
                <a:gd name="connsiteX226" fmla="*/ 3936433 w 14070516"/>
                <a:gd name="connsiteY226" fmla="*/ 2216651 h 9733350"/>
                <a:gd name="connsiteX227" fmla="*/ 3914321 w 14070516"/>
                <a:gd name="connsiteY227" fmla="*/ 2135008 h 9733350"/>
                <a:gd name="connsiteX228" fmla="*/ 3783466 w 14070516"/>
                <a:gd name="connsiteY228" fmla="*/ 1994628 h 9733350"/>
                <a:gd name="connsiteX229" fmla="*/ 3712823 w 14070516"/>
                <a:gd name="connsiteY229" fmla="*/ 1946549 h 9733350"/>
                <a:gd name="connsiteX230" fmla="*/ 3606913 w 14070516"/>
                <a:gd name="connsiteY230" fmla="*/ 1963445 h 9733350"/>
                <a:gd name="connsiteX231" fmla="*/ 3493407 w 14070516"/>
                <a:gd name="connsiteY231" fmla="*/ 1946323 h 9733350"/>
                <a:gd name="connsiteX232" fmla="*/ 3464378 w 14070516"/>
                <a:gd name="connsiteY232" fmla="*/ 1902780 h 9733350"/>
                <a:gd name="connsiteX233" fmla="*/ 3406321 w 14070516"/>
                <a:gd name="connsiteY233" fmla="*/ 1844723 h 9733350"/>
                <a:gd name="connsiteX234" fmla="*/ 3322524 w 14070516"/>
                <a:gd name="connsiteY234" fmla="*/ 1751741 h 9733350"/>
                <a:gd name="connsiteX235" fmla="*/ 3297577 w 14070516"/>
                <a:gd name="connsiteY235" fmla="*/ 1636080 h 9733350"/>
                <a:gd name="connsiteX236" fmla="*/ 3261178 w 14070516"/>
                <a:gd name="connsiteY236" fmla="*/ 1583466 h 9733350"/>
                <a:gd name="connsiteX237" fmla="*/ 3133158 w 14070516"/>
                <a:gd name="connsiteY237" fmla="*/ 1564642 h 9733350"/>
                <a:gd name="connsiteX238" fmla="*/ 3066255 w 14070516"/>
                <a:gd name="connsiteY238" fmla="*/ 1612949 h 9733350"/>
                <a:gd name="connsiteX239" fmla="*/ 3031557 w 14070516"/>
                <a:gd name="connsiteY239" fmla="*/ 1709558 h 9733350"/>
                <a:gd name="connsiteX240" fmla="*/ 3014435 w 14070516"/>
                <a:gd name="connsiteY240" fmla="*/ 1772151 h 9733350"/>
                <a:gd name="connsiteX241" fmla="*/ 2949235 w 14070516"/>
                <a:gd name="connsiteY241" fmla="*/ 1803335 h 9733350"/>
                <a:gd name="connsiteX242" fmla="*/ 2829379 w 14070516"/>
                <a:gd name="connsiteY242" fmla="*/ 1815581 h 9733350"/>
                <a:gd name="connsiteX243" fmla="*/ 2804998 w 14070516"/>
                <a:gd name="connsiteY243" fmla="*/ 1837580 h 9733350"/>
                <a:gd name="connsiteX244" fmla="*/ 2772682 w 14070516"/>
                <a:gd name="connsiteY244" fmla="*/ 1873751 h 9733350"/>
                <a:gd name="connsiteX245" fmla="*/ 2757942 w 14070516"/>
                <a:gd name="connsiteY245" fmla="*/ 1994174 h 9733350"/>
                <a:gd name="connsiteX246" fmla="*/ 2772001 w 14070516"/>
                <a:gd name="connsiteY246" fmla="*/ 2135236 h 9733350"/>
                <a:gd name="connsiteX247" fmla="*/ 2771547 w 14070516"/>
                <a:gd name="connsiteY247" fmla="*/ 2250895 h 9733350"/>
                <a:gd name="connsiteX248" fmla="*/ 2695121 w 14070516"/>
                <a:gd name="connsiteY248" fmla="*/ 2323694 h 9733350"/>
                <a:gd name="connsiteX249" fmla="*/ 2457904 w 14070516"/>
                <a:gd name="connsiteY249" fmla="*/ 2315643 h 9733350"/>
                <a:gd name="connsiteX250" fmla="*/ 2317749 w 14070516"/>
                <a:gd name="connsiteY250" fmla="*/ 2280151 h 9733350"/>
                <a:gd name="connsiteX251" fmla="*/ 2274207 w 14070516"/>
                <a:gd name="connsiteY251" fmla="*/ 2265637 h 9733350"/>
                <a:gd name="connsiteX252" fmla="*/ 2143578 w 14070516"/>
                <a:gd name="connsiteY252" fmla="*/ 2280151 h 9733350"/>
                <a:gd name="connsiteX253" fmla="*/ 2129064 w 14070516"/>
                <a:gd name="connsiteY253" fmla="*/ 2352723 h 9733350"/>
                <a:gd name="connsiteX254" fmla="*/ 2099808 w 14070516"/>
                <a:gd name="connsiteY254" fmla="*/ 2459086 h 9733350"/>
                <a:gd name="connsiteX255" fmla="*/ 2070553 w 14070516"/>
                <a:gd name="connsiteY255" fmla="*/ 2556376 h 9733350"/>
                <a:gd name="connsiteX256" fmla="*/ 2027464 w 14070516"/>
                <a:gd name="connsiteY256" fmla="*/ 2642782 h 9733350"/>
                <a:gd name="connsiteX257" fmla="*/ 2025309 w 14070516"/>
                <a:gd name="connsiteY257" fmla="*/ 2776018 h 9733350"/>
                <a:gd name="connsiteX258" fmla="*/ 2085295 w 14070516"/>
                <a:gd name="connsiteY258" fmla="*/ 2848136 h 9733350"/>
                <a:gd name="connsiteX259" fmla="*/ 2020093 w 14070516"/>
                <a:gd name="connsiteY259" fmla="*/ 2899276 h 9733350"/>
                <a:gd name="connsiteX260" fmla="*/ 1918493 w 14070516"/>
                <a:gd name="connsiteY260" fmla="*/ 2841899 h 9733350"/>
                <a:gd name="connsiteX261" fmla="*/ 1817348 w 14070516"/>
                <a:gd name="connsiteY261" fmla="*/ 2858568 h 9733350"/>
                <a:gd name="connsiteX262" fmla="*/ 1621064 w 14070516"/>
                <a:gd name="connsiteY262" fmla="*/ 2904266 h 9733350"/>
                <a:gd name="connsiteX263" fmla="*/ 1582510 w 14070516"/>
                <a:gd name="connsiteY263" fmla="*/ 2928758 h 9733350"/>
                <a:gd name="connsiteX264" fmla="*/ 1512773 w 14070516"/>
                <a:gd name="connsiteY264" fmla="*/ 2950643 h 9733350"/>
                <a:gd name="connsiteX265" fmla="*/ 1517309 w 14070516"/>
                <a:gd name="connsiteY265" fmla="*/ 3008473 h 9733350"/>
                <a:gd name="connsiteX266" fmla="*/ 1549173 w 14070516"/>
                <a:gd name="connsiteY266" fmla="*/ 3102476 h 9733350"/>
                <a:gd name="connsiteX267" fmla="*/ 1592716 w 14070516"/>
                <a:gd name="connsiteY267" fmla="*/ 3186726 h 9733350"/>
                <a:gd name="connsiteX268" fmla="*/ 1641135 w 14070516"/>
                <a:gd name="connsiteY268" fmla="*/ 3375300 h 9733350"/>
                <a:gd name="connsiteX269" fmla="*/ 1679235 w 14070516"/>
                <a:gd name="connsiteY269" fmla="*/ 3511031 h 9733350"/>
                <a:gd name="connsiteX270" fmla="*/ 1611766 w 14070516"/>
                <a:gd name="connsiteY270" fmla="*/ 3571696 h 9733350"/>
                <a:gd name="connsiteX271" fmla="*/ 1603941 w 14070516"/>
                <a:gd name="connsiteY271" fmla="*/ 3624537 h 9733350"/>
                <a:gd name="connsiteX272" fmla="*/ 1562554 w 14070516"/>
                <a:gd name="connsiteY272" fmla="*/ 3672956 h 9733350"/>
                <a:gd name="connsiteX273" fmla="*/ 1524454 w 14070516"/>
                <a:gd name="connsiteY273" fmla="*/ 3749156 h 9733350"/>
                <a:gd name="connsiteX274" fmla="*/ 1548492 w 14070516"/>
                <a:gd name="connsiteY274" fmla="*/ 3847694 h 9733350"/>
                <a:gd name="connsiteX275" fmla="*/ 1504949 w 14070516"/>
                <a:gd name="connsiteY275" fmla="*/ 3862208 h 9733350"/>
                <a:gd name="connsiteX276" fmla="*/ 1446892 w 14070516"/>
                <a:gd name="connsiteY276" fmla="*/ 3876723 h 9733350"/>
                <a:gd name="connsiteX277" fmla="*/ 1427615 w 14070516"/>
                <a:gd name="connsiteY277" fmla="*/ 3908360 h 9733350"/>
                <a:gd name="connsiteX278" fmla="*/ 1374548 w 14070516"/>
                <a:gd name="connsiteY278" fmla="*/ 3935233 h 9733350"/>
                <a:gd name="connsiteX279" fmla="*/ 1333386 w 14070516"/>
                <a:gd name="connsiteY279" fmla="*/ 3976168 h 9733350"/>
                <a:gd name="connsiteX280" fmla="*/ 1200149 w 14070516"/>
                <a:gd name="connsiteY280" fmla="*/ 4036380 h 9733350"/>
                <a:gd name="connsiteX281" fmla="*/ 1132114 w 14070516"/>
                <a:gd name="connsiteY281" fmla="*/ 4084458 h 9733350"/>
                <a:gd name="connsiteX282" fmla="*/ 1102858 w 14070516"/>
                <a:gd name="connsiteY282" fmla="*/ 4115642 h 9733350"/>
                <a:gd name="connsiteX283" fmla="*/ 1052398 w 14070516"/>
                <a:gd name="connsiteY283" fmla="*/ 4149660 h 9733350"/>
                <a:gd name="connsiteX284" fmla="*/ 996269 w 14070516"/>
                <a:gd name="connsiteY284" fmla="*/ 4178914 h 9733350"/>
                <a:gd name="connsiteX285" fmla="*/ 870857 w 14070516"/>
                <a:gd name="connsiteY285" fmla="*/ 4198645 h 9733350"/>
                <a:gd name="connsiteX286" fmla="*/ 759958 w 14070516"/>
                <a:gd name="connsiteY286" fmla="*/ 4199552 h 9733350"/>
                <a:gd name="connsiteX287" fmla="*/ 716642 w 14070516"/>
                <a:gd name="connsiteY287" fmla="*/ 4302854 h 9733350"/>
                <a:gd name="connsiteX288" fmla="*/ 648607 w 14070516"/>
                <a:gd name="connsiteY288" fmla="*/ 4384723 h 9733350"/>
                <a:gd name="connsiteX289" fmla="*/ 561521 w 14070516"/>
                <a:gd name="connsiteY289" fmla="*/ 4428266 h 9733350"/>
                <a:gd name="connsiteX290" fmla="*/ 474435 w 14070516"/>
                <a:gd name="connsiteY290" fmla="*/ 4413751 h 9733350"/>
                <a:gd name="connsiteX291" fmla="*/ 459921 w 14070516"/>
                <a:gd name="connsiteY291" fmla="*/ 4370208 h 9733350"/>
                <a:gd name="connsiteX292" fmla="*/ 416378 w 14070516"/>
                <a:gd name="connsiteY292" fmla="*/ 4341180 h 9733350"/>
                <a:gd name="connsiteX293" fmla="*/ 358321 w 14070516"/>
                <a:gd name="connsiteY293" fmla="*/ 4355694 h 9733350"/>
                <a:gd name="connsiteX294" fmla="*/ 300264 w 14070516"/>
                <a:gd name="connsiteY294" fmla="*/ 4399237 h 9733350"/>
                <a:gd name="connsiteX295" fmla="*/ 169635 w 14070516"/>
                <a:gd name="connsiteY295" fmla="*/ 4471808 h 9733350"/>
                <a:gd name="connsiteX296" fmla="*/ 103980 w 14070516"/>
                <a:gd name="connsiteY296" fmla="*/ 4546761 h 9733350"/>
                <a:gd name="connsiteX297" fmla="*/ 72571 w 14070516"/>
                <a:gd name="connsiteY297" fmla="*/ 4638610 h 9733350"/>
                <a:gd name="connsiteX298" fmla="*/ 453 w 14070516"/>
                <a:gd name="connsiteY298" fmla="*/ 4711181 h 9733350"/>
                <a:gd name="connsiteX299" fmla="*/ 52840 w 14070516"/>
                <a:gd name="connsiteY299" fmla="*/ 4780237 h 9733350"/>
                <a:gd name="connsiteX300" fmla="*/ 53521 w 14070516"/>
                <a:gd name="connsiteY300" fmla="*/ 4849180 h 9733350"/>
                <a:gd name="connsiteX301" fmla="*/ 111578 w 14070516"/>
                <a:gd name="connsiteY301" fmla="*/ 4863694 h 9733350"/>
                <a:gd name="connsiteX302" fmla="*/ 155121 w 14070516"/>
                <a:gd name="connsiteY302" fmla="*/ 4878208 h 9733350"/>
                <a:gd name="connsiteX303" fmla="*/ 256721 w 14070516"/>
                <a:gd name="connsiteY303" fmla="*/ 4979808 h 9733350"/>
                <a:gd name="connsiteX304" fmla="*/ 319086 w 14070516"/>
                <a:gd name="connsiteY304" fmla="*/ 5093542 h 9733350"/>
                <a:gd name="connsiteX305" fmla="*/ 304572 w 14070516"/>
                <a:gd name="connsiteY305" fmla="*/ 5289598 h 9733350"/>
                <a:gd name="connsiteX306" fmla="*/ 242207 w 14070516"/>
                <a:gd name="connsiteY306" fmla="*/ 5386208 h 9733350"/>
                <a:gd name="connsiteX307" fmla="*/ 300264 w 14070516"/>
                <a:gd name="connsiteY307" fmla="*/ 5415237 h 9733350"/>
                <a:gd name="connsiteX308" fmla="*/ 358321 w 14070516"/>
                <a:gd name="connsiteY308" fmla="*/ 5429751 h 9733350"/>
                <a:gd name="connsiteX309" fmla="*/ 401864 w 14070516"/>
                <a:gd name="connsiteY309" fmla="*/ 5458780 h 9733350"/>
                <a:gd name="connsiteX310" fmla="*/ 445407 w 14070516"/>
                <a:gd name="connsiteY310" fmla="*/ 5473294 h 9733350"/>
                <a:gd name="connsiteX311" fmla="*/ 567985 w 14070516"/>
                <a:gd name="connsiteY311" fmla="*/ 5517518 h 9733350"/>
                <a:gd name="connsiteX312" fmla="*/ 573201 w 14070516"/>
                <a:gd name="connsiteY312" fmla="*/ 5642703 h 9733350"/>
                <a:gd name="connsiteX313" fmla="*/ 587715 w 14070516"/>
                <a:gd name="connsiteY313" fmla="*/ 5734551 h 9733350"/>
                <a:gd name="connsiteX314" fmla="*/ 715282 w 14070516"/>
                <a:gd name="connsiteY314" fmla="*/ 5706656 h 9733350"/>
                <a:gd name="connsiteX315" fmla="*/ 754742 w 14070516"/>
                <a:gd name="connsiteY315" fmla="*/ 5759725 h 9733350"/>
                <a:gd name="connsiteX316" fmla="*/ 822778 w 14070516"/>
                <a:gd name="connsiteY316" fmla="*/ 5807123 h 9733350"/>
                <a:gd name="connsiteX317" fmla="*/ 982435 w 14070516"/>
                <a:gd name="connsiteY317" fmla="*/ 5821637 h 9733350"/>
                <a:gd name="connsiteX318" fmla="*/ 1061470 w 14070516"/>
                <a:gd name="connsiteY318" fmla="*/ 5851119 h 9733350"/>
                <a:gd name="connsiteX319" fmla="*/ 1064304 w 14070516"/>
                <a:gd name="connsiteY319" fmla="*/ 5920856 h 9733350"/>
                <a:gd name="connsiteX320" fmla="*/ 1069295 w 14070516"/>
                <a:gd name="connsiteY320" fmla="*/ 6020074 h 9733350"/>
                <a:gd name="connsiteX321" fmla="*/ 1156607 w 14070516"/>
                <a:gd name="connsiteY321" fmla="*/ 6082894 h 9733350"/>
                <a:gd name="connsiteX322" fmla="*/ 1214890 w 14070516"/>
                <a:gd name="connsiteY322" fmla="*/ 6111356 h 9733350"/>
                <a:gd name="connsiteX323" fmla="*/ 1229178 w 14070516"/>
                <a:gd name="connsiteY323" fmla="*/ 6184494 h 9733350"/>
                <a:gd name="connsiteX324" fmla="*/ 1185635 w 14070516"/>
                <a:gd name="connsiteY324" fmla="*/ 6213523 h 9733350"/>
                <a:gd name="connsiteX325" fmla="*/ 1207520 w 14070516"/>
                <a:gd name="connsiteY325" fmla="*/ 6383612 h 9733350"/>
                <a:gd name="connsiteX326" fmla="*/ 1265123 w 14070516"/>
                <a:gd name="connsiteY326" fmla="*/ 6472398 h 9733350"/>
                <a:gd name="connsiteX327" fmla="*/ 1313203 w 14070516"/>
                <a:gd name="connsiteY327" fmla="*/ 6564247 h 9733350"/>
                <a:gd name="connsiteX328" fmla="*/ 1265350 w 14070516"/>
                <a:gd name="connsiteY328" fmla="*/ 6646343 h 9733350"/>
                <a:gd name="connsiteX329" fmla="*/ 1163977 w 14070516"/>
                <a:gd name="connsiteY329" fmla="*/ 6605862 h 9733350"/>
                <a:gd name="connsiteX330" fmla="*/ 1142092 w 14070516"/>
                <a:gd name="connsiteY330" fmla="*/ 6677980 h 9733350"/>
                <a:gd name="connsiteX331" fmla="*/ 1176790 w 14070516"/>
                <a:gd name="connsiteY331" fmla="*/ 6763818 h 9733350"/>
                <a:gd name="connsiteX332" fmla="*/ 1173729 w 14070516"/>
                <a:gd name="connsiteY332" fmla="*/ 6866438 h 9733350"/>
                <a:gd name="connsiteX333" fmla="*/ 1188697 w 14070516"/>
                <a:gd name="connsiteY333" fmla="*/ 6950463 h 9733350"/>
                <a:gd name="connsiteX334" fmla="*/ 1248909 w 14070516"/>
                <a:gd name="connsiteY334" fmla="*/ 7016798 h 9733350"/>
                <a:gd name="connsiteX335" fmla="*/ 1405503 w 14070516"/>
                <a:gd name="connsiteY335" fmla="*/ 7099348 h 9733350"/>
                <a:gd name="connsiteX336" fmla="*/ 1487827 w 14070516"/>
                <a:gd name="connsiteY336" fmla="*/ 7152416 h 9733350"/>
                <a:gd name="connsiteX337" fmla="*/ 1569470 w 14070516"/>
                <a:gd name="connsiteY337" fmla="*/ 7207864 h 9733350"/>
                <a:gd name="connsiteX338" fmla="*/ 1650092 w 14070516"/>
                <a:gd name="connsiteY338" fmla="*/ 7258551 h 9733350"/>
                <a:gd name="connsiteX339" fmla="*/ 1693635 w 14070516"/>
                <a:gd name="connsiteY339" fmla="*/ 7273066 h 9733350"/>
                <a:gd name="connsiteX340" fmla="*/ 1780721 w 14070516"/>
                <a:gd name="connsiteY340" fmla="*/ 7316608 h 9733350"/>
                <a:gd name="connsiteX341" fmla="*/ 1853292 w 14070516"/>
                <a:gd name="connsiteY341" fmla="*/ 7244037 h 9733350"/>
                <a:gd name="connsiteX342" fmla="*/ 1968726 w 14070516"/>
                <a:gd name="connsiteY342" fmla="*/ 7246645 h 9733350"/>
                <a:gd name="connsiteX343" fmla="*/ 1995827 w 14070516"/>
                <a:gd name="connsiteY343" fmla="*/ 7314681 h 9733350"/>
                <a:gd name="connsiteX344" fmla="*/ 2082914 w 14070516"/>
                <a:gd name="connsiteY344" fmla="*/ 7343710 h 9733350"/>
                <a:gd name="connsiteX345" fmla="*/ 2172607 w 14070516"/>
                <a:gd name="connsiteY345" fmla="*/ 7384644 h 9733350"/>
                <a:gd name="connsiteX346" fmla="*/ 2224540 w 14070516"/>
                <a:gd name="connsiteY346" fmla="*/ 7418662 h 9733350"/>
                <a:gd name="connsiteX347" fmla="*/ 2249714 w 14070516"/>
                <a:gd name="connsiteY347" fmla="*/ 7435785 h 9733350"/>
                <a:gd name="connsiteX348" fmla="*/ 2262301 w 14070516"/>
                <a:gd name="connsiteY348" fmla="*/ 7467421 h 9733350"/>
                <a:gd name="connsiteX349" fmla="*/ 2298359 w 14070516"/>
                <a:gd name="connsiteY349" fmla="*/ 7497243 h 9733350"/>
                <a:gd name="connsiteX350" fmla="*/ 2324893 w 14070516"/>
                <a:gd name="connsiteY350" fmla="*/ 7512892 h 9733350"/>
                <a:gd name="connsiteX351" fmla="*/ 2450986 w 14070516"/>
                <a:gd name="connsiteY351" fmla="*/ 7491687 h 9733350"/>
                <a:gd name="connsiteX352" fmla="*/ 2482623 w 14070516"/>
                <a:gd name="connsiteY352" fmla="*/ 7614037 h 9733350"/>
                <a:gd name="connsiteX353" fmla="*/ 2535464 w 14070516"/>
                <a:gd name="connsiteY353" fmla="*/ 7650437 h 9733350"/>
                <a:gd name="connsiteX354" fmla="*/ 2622549 w 14070516"/>
                <a:gd name="connsiteY354" fmla="*/ 7679466 h 9733350"/>
                <a:gd name="connsiteX355" fmla="*/ 2682760 w 14070516"/>
                <a:gd name="connsiteY355" fmla="*/ 7737069 h 9733350"/>
                <a:gd name="connsiteX356" fmla="*/ 2791278 w 14070516"/>
                <a:gd name="connsiteY356" fmla="*/ 7739905 h 9733350"/>
                <a:gd name="connsiteX357" fmla="*/ 2847408 w 14070516"/>
                <a:gd name="connsiteY357" fmla="*/ 7809868 h 9733350"/>
                <a:gd name="connsiteX358" fmla="*/ 2927349 w 14070516"/>
                <a:gd name="connsiteY358" fmla="*/ 7802950 h 9733350"/>
                <a:gd name="connsiteX359" fmla="*/ 3007065 w 14070516"/>
                <a:gd name="connsiteY359" fmla="*/ 7834133 h 9733350"/>
                <a:gd name="connsiteX360" fmla="*/ 3145064 w 14070516"/>
                <a:gd name="connsiteY360" fmla="*/ 7839123 h 9733350"/>
                <a:gd name="connsiteX361" fmla="*/ 3254035 w 14070516"/>
                <a:gd name="connsiteY361" fmla="*/ 7877223 h 9733350"/>
                <a:gd name="connsiteX362" fmla="*/ 3367314 w 14070516"/>
                <a:gd name="connsiteY362" fmla="*/ 7838669 h 9733350"/>
                <a:gd name="connsiteX363" fmla="*/ 3456780 w 14070516"/>
                <a:gd name="connsiteY363" fmla="*/ 7815311 h 9733350"/>
                <a:gd name="connsiteX364" fmla="*/ 3480820 w 14070516"/>
                <a:gd name="connsiteY364" fmla="*/ 7873367 h 9733350"/>
                <a:gd name="connsiteX365" fmla="*/ 3490571 w 14070516"/>
                <a:gd name="connsiteY365" fmla="*/ 7919292 h 9733350"/>
                <a:gd name="connsiteX366" fmla="*/ 3512229 w 14070516"/>
                <a:gd name="connsiteY366" fmla="*/ 7977348 h 9733350"/>
                <a:gd name="connsiteX367" fmla="*/ 3546247 w 14070516"/>
                <a:gd name="connsiteY367" fmla="*/ 8018283 h 9733350"/>
                <a:gd name="connsiteX368" fmla="*/ 3609521 w 14070516"/>
                <a:gd name="connsiteY368" fmla="*/ 8013294 h 9733350"/>
                <a:gd name="connsiteX369" fmla="*/ 3624035 w 14070516"/>
                <a:gd name="connsiteY369" fmla="*/ 7897180 h 9733350"/>
                <a:gd name="connsiteX370" fmla="*/ 3703977 w 14070516"/>
                <a:gd name="connsiteY370" fmla="*/ 7829825 h 9733350"/>
                <a:gd name="connsiteX371" fmla="*/ 3747973 w 14070516"/>
                <a:gd name="connsiteY371" fmla="*/ 7782426 h 9733350"/>
                <a:gd name="connsiteX372" fmla="*/ 3882004 w 14070516"/>
                <a:gd name="connsiteY372" fmla="*/ 7837422 h 9733350"/>
                <a:gd name="connsiteX373" fmla="*/ 4030435 w 14070516"/>
                <a:gd name="connsiteY373" fmla="*/ 7868151 h 9733350"/>
                <a:gd name="connsiteX374" fmla="*/ 4110377 w 14070516"/>
                <a:gd name="connsiteY374" fmla="*/ 7830051 h 9733350"/>
                <a:gd name="connsiteX375" fmla="*/ 4146323 w 14070516"/>
                <a:gd name="connsiteY375" fmla="*/ 7916683 h 9733350"/>
                <a:gd name="connsiteX376" fmla="*/ 4196555 w 14070516"/>
                <a:gd name="connsiteY376" fmla="*/ 7957845 h 9733350"/>
                <a:gd name="connsiteX377" fmla="*/ 4261757 w 14070516"/>
                <a:gd name="connsiteY377" fmla="*/ 8023500 h 9733350"/>
                <a:gd name="connsiteX378" fmla="*/ 4252685 w 14070516"/>
                <a:gd name="connsiteY378" fmla="*/ 8088474 h 9733350"/>
                <a:gd name="connsiteX379" fmla="*/ 4277178 w 14070516"/>
                <a:gd name="connsiteY379" fmla="*/ 8143923 h 9733350"/>
                <a:gd name="connsiteX380" fmla="*/ 4436835 w 14070516"/>
                <a:gd name="connsiteY380" fmla="*/ 8114894 h 9733350"/>
                <a:gd name="connsiteX381" fmla="*/ 4565310 w 14070516"/>
                <a:gd name="connsiteY381" fmla="*/ 8074186 h 9733350"/>
                <a:gd name="connsiteX382" fmla="*/ 4639128 w 14070516"/>
                <a:gd name="connsiteY382" fmla="*/ 8078268 h 9733350"/>
                <a:gd name="connsiteX383" fmla="*/ 4712607 w 14070516"/>
                <a:gd name="connsiteY383" fmla="*/ 8042323 h 9733350"/>
                <a:gd name="connsiteX384" fmla="*/ 4741635 w 14070516"/>
                <a:gd name="connsiteY384" fmla="*/ 7998780 h 9733350"/>
                <a:gd name="connsiteX385" fmla="*/ 4756149 w 14070516"/>
                <a:gd name="connsiteY385" fmla="*/ 7955237 h 9733350"/>
                <a:gd name="connsiteX386" fmla="*/ 4843235 w 14070516"/>
                <a:gd name="connsiteY386" fmla="*/ 7926208 h 9733350"/>
                <a:gd name="connsiteX387" fmla="*/ 4877480 w 14070516"/>
                <a:gd name="connsiteY387" fmla="*/ 7899788 h 9733350"/>
                <a:gd name="connsiteX388" fmla="*/ 4933609 w 14070516"/>
                <a:gd name="connsiteY388" fmla="*/ 7870760 h 9733350"/>
                <a:gd name="connsiteX389" fmla="*/ 4986224 w 14070516"/>
                <a:gd name="connsiteY389" fmla="*/ 7834360 h 9733350"/>
                <a:gd name="connsiteX390" fmla="*/ 5104492 w 14070516"/>
                <a:gd name="connsiteY390" fmla="*/ 7762242 h 9733350"/>
                <a:gd name="connsiteX391" fmla="*/ 5249635 w 14070516"/>
                <a:gd name="connsiteY391" fmla="*/ 7810094 h 9733350"/>
                <a:gd name="connsiteX392" fmla="*/ 5336721 w 14070516"/>
                <a:gd name="connsiteY392" fmla="*/ 7868151 h 9733350"/>
                <a:gd name="connsiteX393" fmla="*/ 5423807 w 14070516"/>
                <a:gd name="connsiteY393" fmla="*/ 7853637 h 9733350"/>
                <a:gd name="connsiteX394" fmla="*/ 5467349 w 14070516"/>
                <a:gd name="connsiteY394" fmla="*/ 7824608 h 9733350"/>
                <a:gd name="connsiteX395" fmla="*/ 5553754 w 14070516"/>
                <a:gd name="connsiteY395" fmla="*/ 7707700 h 9733350"/>
                <a:gd name="connsiteX396" fmla="*/ 5602741 w 14070516"/>
                <a:gd name="connsiteY396" fmla="*/ 7784127 h 9733350"/>
                <a:gd name="connsiteX397" fmla="*/ 5641521 w 14070516"/>
                <a:gd name="connsiteY397" fmla="*/ 7839123 h 9733350"/>
                <a:gd name="connsiteX398" fmla="*/ 5656035 w 14070516"/>
                <a:gd name="connsiteY398" fmla="*/ 7882666 h 9733350"/>
                <a:gd name="connsiteX399" fmla="*/ 5745276 w 14070516"/>
                <a:gd name="connsiteY399" fmla="*/ 7945712 h 9733350"/>
                <a:gd name="connsiteX400" fmla="*/ 5770222 w 14070516"/>
                <a:gd name="connsiteY400" fmla="*/ 7985400 h 9733350"/>
                <a:gd name="connsiteX401" fmla="*/ 5766480 w 14070516"/>
                <a:gd name="connsiteY401" fmla="*/ 8064435 h 9733350"/>
                <a:gd name="connsiteX402" fmla="*/ 5771016 w 14070516"/>
                <a:gd name="connsiteY402" fmla="*/ 8127026 h 9733350"/>
                <a:gd name="connsiteX403" fmla="*/ 5778386 w 14070516"/>
                <a:gd name="connsiteY403" fmla="*/ 8206742 h 9733350"/>
                <a:gd name="connsiteX404" fmla="*/ 5776458 w 14070516"/>
                <a:gd name="connsiteY404" fmla="*/ 8296210 h 9733350"/>
                <a:gd name="connsiteX405" fmla="*/ 5730989 w 14070516"/>
                <a:gd name="connsiteY405" fmla="*/ 8373317 h 9733350"/>
                <a:gd name="connsiteX406" fmla="*/ 5641521 w 14070516"/>
                <a:gd name="connsiteY406" fmla="*/ 8419694 h 9733350"/>
                <a:gd name="connsiteX407" fmla="*/ 5612492 w 14070516"/>
                <a:gd name="connsiteY407" fmla="*/ 8463237 h 9733350"/>
                <a:gd name="connsiteX408" fmla="*/ 5597978 w 14070516"/>
                <a:gd name="connsiteY408" fmla="*/ 8506780 h 9733350"/>
                <a:gd name="connsiteX409" fmla="*/ 5510892 w 14070516"/>
                <a:gd name="connsiteY409" fmla="*/ 8593866 h 9733350"/>
                <a:gd name="connsiteX410" fmla="*/ 5496378 w 14070516"/>
                <a:gd name="connsiteY410" fmla="*/ 8637408 h 9733350"/>
                <a:gd name="connsiteX411" fmla="*/ 5558744 w 14070516"/>
                <a:gd name="connsiteY411" fmla="*/ 8763501 h 9733350"/>
                <a:gd name="connsiteX412" fmla="*/ 5516109 w 14070516"/>
                <a:gd name="connsiteY412" fmla="*/ 8857277 h 9733350"/>
                <a:gd name="connsiteX413" fmla="*/ 5658303 w 14070516"/>
                <a:gd name="connsiteY413" fmla="*/ 8835506 h 9733350"/>
                <a:gd name="connsiteX414" fmla="*/ 5750491 w 14070516"/>
                <a:gd name="connsiteY414" fmla="*/ 8809426 h 9733350"/>
                <a:gd name="connsiteX415" fmla="*/ 5815692 w 14070516"/>
                <a:gd name="connsiteY415" fmla="*/ 8795591 h 9733350"/>
                <a:gd name="connsiteX416" fmla="*/ 5787798 w 14070516"/>
                <a:gd name="connsiteY416" fmla="*/ 8867482 h 9733350"/>
                <a:gd name="connsiteX417" fmla="*/ 5786890 w 14070516"/>
                <a:gd name="connsiteY417" fmla="*/ 8898666 h 9733350"/>
                <a:gd name="connsiteX418" fmla="*/ 5786664 w 14070516"/>
                <a:gd name="connsiteY418" fmla="*/ 8942208 h 9733350"/>
                <a:gd name="connsiteX419" fmla="*/ 5815692 w 14070516"/>
                <a:gd name="connsiteY419" fmla="*/ 9029294 h 9733350"/>
                <a:gd name="connsiteX420" fmla="*/ 5868760 w 14070516"/>
                <a:gd name="connsiteY420" fmla="*/ 9075899 h 9733350"/>
                <a:gd name="connsiteX421" fmla="*/ 5921828 w 14070516"/>
                <a:gd name="connsiteY421" fmla="*/ 9109463 h 9733350"/>
                <a:gd name="connsiteX422" fmla="*/ 5946321 w 14070516"/>
                <a:gd name="connsiteY422" fmla="*/ 9159923 h 9733350"/>
                <a:gd name="connsiteX423" fmla="*/ 5902778 w 14070516"/>
                <a:gd name="connsiteY423" fmla="*/ 9261523 h 9733350"/>
                <a:gd name="connsiteX424" fmla="*/ 6062435 w 14070516"/>
                <a:gd name="connsiteY424" fmla="*/ 9348608 h 9733350"/>
                <a:gd name="connsiteX425" fmla="*/ 6076949 w 14070516"/>
                <a:gd name="connsiteY425" fmla="*/ 9392151 h 9733350"/>
                <a:gd name="connsiteX426" fmla="*/ 6105978 w 14070516"/>
                <a:gd name="connsiteY426" fmla="*/ 9435694 h 9733350"/>
                <a:gd name="connsiteX427" fmla="*/ 6172653 w 14070516"/>
                <a:gd name="connsiteY427" fmla="*/ 9466537 h 9733350"/>
                <a:gd name="connsiteX428" fmla="*/ 6308384 w 14070516"/>
                <a:gd name="connsiteY428" fmla="*/ 9402243 h 9733350"/>
                <a:gd name="connsiteX429" fmla="*/ 6338207 w 14070516"/>
                <a:gd name="connsiteY429" fmla="*/ 9435694 h 9733350"/>
                <a:gd name="connsiteX430" fmla="*/ 6352721 w 14070516"/>
                <a:gd name="connsiteY430" fmla="*/ 9479237 h 9733350"/>
                <a:gd name="connsiteX431" fmla="*/ 6386739 w 14070516"/>
                <a:gd name="connsiteY431" fmla="*/ 9522326 h 9733350"/>
                <a:gd name="connsiteX432" fmla="*/ 6444569 w 14070516"/>
                <a:gd name="connsiteY432" fmla="*/ 9551355 h 9733350"/>
                <a:gd name="connsiteX433" fmla="*/ 6469061 w 14070516"/>
                <a:gd name="connsiteY433" fmla="*/ 9505885 h 9733350"/>
                <a:gd name="connsiteX434" fmla="*/ 6468835 w 14070516"/>
                <a:gd name="connsiteY434" fmla="*/ 9377637 h 9733350"/>
                <a:gd name="connsiteX435" fmla="*/ 6439807 w 14070516"/>
                <a:gd name="connsiteY435" fmla="*/ 9276037 h 9733350"/>
                <a:gd name="connsiteX436" fmla="*/ 6483349 w 14070516"/>
                <a:gd name="connsiteY436" fmla="*/ 9232494 h 9733350"/>
                <a:gd name="connsiteX437" fmla="*/ 6526892 w 14070516"/>
                <a:gd name="connsiteY437" fmla="*/ 9217980 h 9733350"/>
                <a:gd name="connsiteX438" fmla="*/ 6596516 w 14070516"/>
                <a:gd name="connsiteY438" fmla="*/ 9221268 h 9733350"/>
                <a:gd name="connsiteX439" fmla="*/ 6675097 w 14070516"/>
                <a:gd name="connsiteY439" fmla="*/ 9164118 h 9733350"/>
                <a:gd name="connsiteX440" fmla="*/ 6776243 w 14070516"/>
                <a:gd name="connsiteY440" fmla="*/ 9220135 h 9733350"/>
                <a:gd name="connsiteX441" fmla="*/ 6802664 w 14070516"/>
                <a:gd name="connsiteY441" fmla="*/ 9159923 h 9733350"/>
                <a:gd name="connsiteX442" fmla="*/ 6867638 w 14070516"/>
                <a:gd name="connsiteY442" fmla="*/ 9177045 h 9733350"/>
                <a:gd name="connsiteX443" fmla="*/ 6909027 w 14070516"/>
                <a:gd name="connsiteY443" fmla="*/ 9201311 h 9733350"/>
                <a:gd name="connsiteX444" fmla="*/ 6991349 w 14070516"/>
                <a:gd name="connsiteY444" fmla="*/ 9203466 h 9733350"/>
                <a:gd name="connsiteX445" fmla="*/ 7063921 w 14070516"/>
                <a:gd name="connsiteY445" fmla="*/ 9116380 h 9733350"/>
                <a:gd name="connsiteX446" fmla="*/ 7141028 w 14070516"/>
                <a:gd name="connsiteY446" fmla="*/ 9135204 h 9733350"/>
                <a:gd name="connsiteX447" fmla="*/ 7209064 w 14070516"/>
                <a:gd name="connsiteY447" fmla="*/ 9072837 h 9733350"/>
                <a:gd name="connsiteX448" fmla="*/ 7235939 w 14070516"/>
                <a:gd name="connsiteY448" fmla="*/ 9044036 h 9733350"/>
                <a:gd name="connsiteX449" fmla="*/ 7275172 w 14070516"/>
                <a:gd name="connsiteY449" fmla="*/ 9018862 h 9733350"/>
                <a:gd name="connsiteX450" fmla="*/ 7310436 w 14070516"/>
                <a:gd name="connsiteY450" fmla="*/ 9059004 h 9733350"/>
                <a:gd name="connsiteX451" fmla="*/ 7346609 w 14070516"/>
                <a:gd name="connsiteY451" fmla="*/ 9104927 h 9733350"/>
                <a:gd name="connsiteX452" fmla="*/ 7382328 w 14070516"/>
                <a:gd name="connsiteY452" fmla="*/ 9154593 h 9733350"/>
                <a:gd name="connsiteX453" fmla="*/ 7499349 w 14070516"/>
                <a:gd name="connsiteY453" fmla="*/ 9159923 h 9733350"/>
                <a:gd name="connsiteX454" fmla="*/ 7586435 w 14070516"/>
                <a:gd name="connsiteY454" fmla="*/ 9174437 h 9733350"/>
                <a:gd name="connsiteX455" fmla="*/ 7600949 w 14070516"/>
                <a:gd name="connsiteY455" fmla="*/ 9348608 h 9733350"/>
                <a:gd name="connsiteX456" fmla="*/ 7673521 w 14070516"/>
                <a:gd name="connsiteY456" fmla="*/ 9363123 h 9733350"/>
                <a:gd name="connsiteX457" fmla="*/ 7760607 w 14070516"/>
                <a:gd name="connsiteY457" fmla="*/ 9392151 h 9733350"/>
                <a:gd name="connsiteX458" fmla="*/ 7847692 w 14070516"/>
                <a:gd name="connsiteY458" fmla="*/ 9421180 h 9733350"/>
                <a:gd name="connsiteX459" fmla="*/ 7891235 w 14070516"/>
                <a:gd name="connsiteY459" fmla="*/ 9435694 h 9733350"/>
                <a:gd name="connsiteX460" fmla="*/ 7934778 w 14070516"/>
                <a:gd name="connsiteY460" fmla="*/ 9392151 h 9733350"/>
                <a:gd name="connsiteX461" fmla="*/ 7978321 w 14070516"/>
                <a:gd name="connsiteY461" fmla="*/ 9377637 h 9733350"/>
                <a:gd name="connsiteX462" fmla="*/ 8001453 w 14070516"/>
                <a:gd name="connsiteY462" fmla="*/ 9342712 h 9733350"/>
                <a:gd name="connsiteX463" fmla="*/ 8044315 w 14070516"/>
                <a:gd name="connsiteY463" fmla="*/ 9330806 h 9733350"/>
                <a:gd name="connsiteX464" fmla="*/ 8103847 w 14070516"/>
                <a:gd name="connsiteY464" fmla="*/ 9392719 h 9733350"/>
                <a:gd name="connsiteX465" fmla="*/ 8207942 w 14070516"/>
                <a:gd name="connsiteY465" fmla="*/ 9432632 h 9733350"/>
                <a:gd name="connsiteX466" fmla="*/ 8253866 w 14070516"/>
                <a:gd name="connsiteY466" fmla="*/ 9387956 h 9733350"/>
                <a:gd name="connsiteX467" fmla="*/ 8294347 w 14070516"/>
                <a:gd name="connsiteY467" fmla="*/ 9397141 h 9733350"/>
                <a:gd name="connsiteX468" fmla="*/ 8337890 w 14070516"/>
                <a:gd name="connsiteY468" fmla="*/ 9433540 h 9733350"/>
                <a:gd name="connsiteX469" fmla="*/ 8356259 w 14070516"/>
                <a:gd name="connsiteY469" fmla="*/ 9480825 h 9733350"/>
                <a:gd name="connsiteX470" fmla="*/ 8333808 w 14070516"/>
                <a:gd name="connsiteY470" fmla="*/ 9514956 h 9733350"/>
                <a:gd name="connsiteX471" fmla="*/ 8315778 w 14070516"/>
                <a:gd name="connsiteY471" fmla="*/ 9599887 h 9733350"/>
                <a:gd name="connsiteX472" fmla="*/ 8348095 w 14070516"/>
                <a:gd name="connsiteY472" fmla="*/ 9680736 h 9733350"/>
                <a:gd name="connsiteX473" fmla="*/ 8389257 w 14070516"/>
                <a:gd name="connsiteY473" fmla="*/ 9733350 h 9733350"/>
                <a:gd name="connsiteX474" fmla="*/ 8428264 w 14070516"/>
                <a:gd name="connsiteY474" fmla="*/ 9725980 h 9733350"/>
                <a:gd name="connsiteX475" fmla="*/ 8425202 w 14070516"/>
                <a:gd name="connsiteY475" fmla="*/ 9677901 h 9733350"/>
                <a:gd name="connsiteX476" fmla="*/ 8399235 w 14070516"/>
                <a:gd name="connsiteY476" fmla="*/ 9638894 h 9733350"/>
                <a:gd name="connsiteX477" fmla="*/ 8389937 w 14070516"/>
                <a:gd name="connsiteY477" fmla="*/ 9566776 h 9733350"/>
                <a:gd name="connsiteX478" fmla="*/ 8409214 w 14070516"/>
                <a:gd name="connsiteY478" fmla="*/ 9523007 h 9733350"/>
                <a:gd name="connsiteX479" fmla="*/ 8434841 w 14070516"/>
                <a:gd name="connsiteY479" fmla="*/ 9471300 h 9733350"/>
                <a:gd name="connsiteX480" fmla="*/ 8468178 w 14070516"/>
                <a:gd name="connsiteY480" fmla="*/ 9478443 h 9733350"/>
                <a:gd name="connsiteX481" fmla="*/ 8534853 w 14070516"/>
                <a:gd name="connsiteY481" fmla="*/ 9468918 h 9733350"/>
                <a:gd name="connsiteX482" fmla="*/ 8592684 w 14070516"/>
                <a:gd name="connsiteY482" fmla="*/ 9448508 h 9733350"/>
                <a:gd name="connsiteX483" fmla="*/ 8675007 w 14070516"/>
                <a:gd name="connsiteY483" fmla="*/ 9423788 h 9733350"/>
                <a:gd name="connsiteX484" fmla="*/ 8734991 w 14070516"/>
                <a:gd name="connsiteY484" fmla="*/ 9411200 h 9733350"/>
                <a:gd name="connsiteX485" fmla="*/ 8730116 w 14070516"/>
                <a:gd name="connsiteY485" fmla="*/ 9371287 h 9733350"/>
                <a:gd name="connsiteX486" fmla="*/ 8753928 w 14070516"/>
                <a:gd name="connsiteY486" fmla="*/ 9352237 h 9733350"/>
                <a:gd name="connsiteX487" fmla="*/ 8782503 w 14070516"/>
                <a:gd name="connsiteY487" fmla="*/ 9354618 h 9733350"/>
                <a:gd name="connsiteX488" fmla="*/ 8849178 w 14070516"/>
                <a:gd name="connsiteY488" fmla="*/ 9377637 h 9733350"/>
                <a:gd name="connsiteX489" fmla="*/ 8894876 w 14070516"/>
                <a:gd name="connsiteY489" fmla="*/ 9307900 h 9733350"/>
                <a:gd name="connsiteX490" fmla="*/ 8942047 w 14070516"/>
                <a:gd name="connsiteY490" fmla="*/ 9309375 h 9733350"/>
                <a:gd name="connsiteX491" fmla="*/ 8980147 w 14070516"/>
                <a:gd name="connsiteY491" fmla="*/ 9352237 h 9733350"/>
                <a:gd name="connsiteX492" fmla="*/ 9023009 w 14070516"/>
                <a:gd name="connsiteY492" fmla="*/ 9316518 h 9733350"/>
                <a:gd name="connsiteX493" fmla="*/ 9064511 w 14070516"/>
                <a:gd name="connsiteY493" fmla="*/ 9259595 h 9733350"/>
                <a:gd name="connsiteX494" fmla="*/ 9124723 w 14070516"/>
                <a:gd name="connsiteY494" fmla="*/ 9273429 h 9733350"/>
                <a:gd name="connsiteX495" fmla="*/ 9163503 w 14070516"/>
                <a:gd name="connsiteY495" fmla="*/ 9233175 h 9733350"/>
                <a:gd name="connsiteX496" fmla="*/ 9168266 w 14070516"/>
                <a:gd name="connsiteY496" fmla="*/ 9181581 h 9733350"/>
                <a:gd name="connsiteX497" fmla="*/ 9199222 w 14070516"/>
                <a:gd name="connsiteY497" fmla="*/ 9128400 h 9733350"/>
                <a:gd name="connsiteX498" fmla="*/ 9242084 w 14070516"/>
                <a:gd name="connsiteY498" fmla="*/ 9152212 h 9733350"/>
                <a:gd name="connsiteX499" fmla="*/ 9285174 w 14070516"/>
                <a:gd name="connsiteY499" fmla="*/ 9192013 h 9733350"/>
                <a:gd name="connsiteX500" fmla="*/ 9344478 w 14070516"/>
                <a:gd name="connsiteY500" fmla="*/ 9154593 h 9733350"/>
                <a:gd name="connsiteX501" fmla="*/ 9438367 w 14070516"/>
                <a:gd name="connsiteY501" fmla="*/ 9127266 h 9733350"/>
                <a:gd name="connsiteX502" fmla="*/ 9496878 w 14070516"/>
                <a:gd name="connsiteY502" fmla="*/ 9126018 h 9733350"/>
                <a:gd name="connsiteX503" fmla="*/ 9557316 w 14070516"/>
                <a:gd name="connsiteY503" fmla="*/ 9100844 h 9733350"/>
                <a:gd name="connsiteX504" fmla="*/ 9613446 w 14070516"/>
                <a:gd name="connsiteY504" fmla="*/ 9121369 h 9733350"/>
                <a:gd name="connsiteX505" fmla="*/ 9691007 w 14070516"/>
                <a:gd name="connsiteY505" fmla="*/ 9101866 h 9733350"/>
                <a:gd name="connsiteX506" fmla="*/ 9792153 w 14070516"/>
                <a:gd name="connsiteY506" fmla="*/ 9090300 h 9733350"/>
                <a:gd name="connsiteX507" fmla="*/ 9854973 w 14070516"/>
                <a:gd name="connsiteY507" fmla="*/ 9046189 h 9733350"/>
                <a:gd name="connsiteX508" fmla="*/ 9842159 w 14070516"/>
                <a:gd name="connsiteY508" fmla="*/ 9004575 h 9733350"/>
                <a:gd name="connsiteX509" fmla="*/ 9858034 w 14070516"/>
                <a:gd name="connsiteY509" fmla="*/ 8976906 h 9733350"/>
                <a:gd name="connsiteX510" fmla="*/ 9911216 w 14070516"/>
                <a:gd name="connsiteY510" fmla="*/ 8976000 h 9733350"/>
                <a:gd name="connsiteX511" fmla="*/ 9932534 w 14070516"/>
                <a:gd name="connsiteY511" fmla="*/ 8926673 h 9733350"/>
                <a:gd name="connsiteX512" fmla="*/ 9981519 w 14070516"/>
                <a:gd name="connsiteY512" fmla="*/ 8899345 h 9733350"/>
                <a:gd name="connsiteX513" fmla="*/ 10063162 w 14070516"/>
                <a:gd name="connsiteY513" fmla="*/ 8846279 h 9733350"/>
                <a:gd name="connsiteX514" fmla="*/ 10140723 w 14070516"/>
                <a:gd name="connsiteY514" fmla="*/ 8797973 h 9733350"/>
                <a:gd name="connsiteX515" fmla="*/ 10169524 w 14070516"/>
                <a:gd name="connsiteY515" fmla="*/ 8763955 h 9733350"/>
                <a:gd name="connsiteX516" fmla="*/ 10138795 w 14070516"/>
                <a:gd name="connsiteY516" fmla="*/ 8714969 h 9733350"/>
                <a:gd name="connsiteX517" fmla="*/ 10178256 w 14070516"/>
                <a:gd name="connsiteY517" fmla="*/ 8678797 h 9733350"/>
                <a:gd name="connsiteX518" fmla="*/ 10238467 w 14070516"/>
                <a:gd name="connsiteY518" fmla="*/ 8659520 h 9733350"/>
                <a:gd name="connsiteX519" fmla="*/ 10291535 w 14070516"/>
                <a:gd name="connsiteY519" fmla="*/ 8637862 h 9733350"/>
                <a:gd name="connsiteX520" fmla="*/ 10332470 w 14070516"/>
                <a:gd name="connsiteY520" fmla="*/ 8606225 h 9733350"/>
                <a:gd name="connsiteX521" fmla="*/ 10389847 w 14070516"/>
                <a:gd name="connsiteY521" fmla="*/ 8528325 h 9733350"/>
                <a:gd name="connsiteX522" fmla="*/ 10402207 w 14070516"/>
                <a:gd name="connsiteY522" fmla="*/ 8521294 h 9733350"/>
                <a:gd name="connsiteX523" fmla="*/ 10436905 w 14070516"/>
                <a:gd name="connsiteY523" fmla="*/ 8475597 h 9733350"/>
                <a:gd name="connsiteX524" fmla="*/ 10475232 w 14070516"/>
                <a:gd name="connsiteY524" fmla="*/ 8439198 h 9733350"/>
                <a:gd name="connsiteX525" fmla="*/ 10518321 w 14070516"/>
                <a:gd name="connsiteY525" fmla="*/ 8390666 h 9733350"/>
                <a:gd name="connsiteX526" fmla="*/ 10533516 w 14070516"/>
                <a:gd name="connsiteY526" fmla="*/ 8303580 h 9733350"/>
                <a:gd name="connsiteX527" fmla="*/ 10538052 w 14070516"/>
                <a:gd name="connsiteY527" fmla="*/ 8243142 h 9733350"/>
                <a:gd name="connsiteX528" fmla="*/ 10520816 w 14070516"/>
                <a:gd name="connsiteY528" fmla="*/ 8166375 h 9733350"/>
                <a:gd name="connsiteX529" fmla="*/ 10561864 w 14070516"/>
                <a:gd name="connsiteY529" fmla="*/ 8112966 h 9733350"/>
                <a:gd name="connsiteX530" fmla="*/ 10605407 w 14070516"/>
                <a:gd name="connsiteY530" fmla="*/ 8114894 h 9733350"/>
                <a:gd name="connsiteX531" fmla="*/ 10666072 w 14070516"/>
                <a:gd name="connsiteY531" fmla="*/ 8097999 h 9733350"/>
                <a:gd name="connsiteX532" fmla="*/ 10693627 w 14070516"/>
                <a:gd name="connsiteY532" fmla="*/ 8020892 h 9733350"/>
                <a:gd name="connsiteX533" fmla="*/ 10735128 w 14070516"/>
                <a:gd name="connsiteY533" fmla="*/ 7990162 h 9733350"/>
                <a:gd name="connsiteX534" fmla="*/ 10813823 w 14070516"/>
                <a:gd name="connsiteY534" fmla="*/ 7890263 h 9733350"/>
                <a:gd name="connsiteX535" fmla="*/ 10845233 w 14070516"/>
                <a:gd name="connsiteY535" fmla="*/ 7800569 h 9733350"/>
                <a:gd name="connsiteX536" fmla="*/ 10886394 w 14070516"/>
                <a:gd name="connsiteY536" fmla="*/ 7740811 h 9733350"/>
                <a:gd name="connsiteX537" fmla="*/ 10942297 w 14070516"/>
                <a:gd name="connsiteY537" fmla="*/ 7725843 h 9733350"/>
                <a:gd name="connsiteX538" fmla="*/ 10997292 w 14070516"/>
                <a:gd name="connsiteY538" fmla="*/ 7723008 h 9733350"/>
                <a:gd name="connsiteX539" fmla="*/ 10990829 w 14070516"/>
                <a:gd name="connsiteY539" fmla="*/ 7701351 h 9733350"/>
                <a:gd name="connsiteX540" fmla="*/ 10982778 w 14070516"/>
                <a:gd name="connsiteY540" fmla="*/ 7648055 h 9733350"/>
                <a:gd name="connsiteX541" fmla="*/ 10989695 w 14070516"/>
                <a:gd name="connsiteY541" fmla="*/ 7599750 h 9733350"/>
                <a:gd name="connsiteX542" fmla="*/ 10956584 w 14070516"/>
                <a:gd name="connsiteY542" fmla="*/ 7502913 h 9733350"/>
                <a:gd name="connsiteX543" fmla="*/ 10954430 w 14070516"/>
                <a:gd name="connsiteY543" fmla="*/ 7449844 h 9733350"/>
                <a:gd name="connsiteX544" fmla="*/ 11002735 w 14070516"/>
                <a:gd name="connsiteY544" fmla="*/ 7397004 h 9733350"/>
                <a:gd name="connsiteX545" fmla="*/ 11063741 w 14070516"/>
                <a:gd name="connsiteY545" fmla="*/ 7368656 h 9733350"/>
                <a:gd name="connsiteX546" fmla="*/ 11055349 w 14070516"/>
                <a:gd name="connsiteY546" fmla="*/ 7331123 h 9733350"/>
                <a:gd name="connsiteX547" fmla="*/ 11013734 w 14070516"/>
                <a:gd name="connsiteY547" fmla="*/ 7302321 h 9733350"/>
                <a:gd name="connsiteX548" fmla="*/ 10951368 w 14070516"/>
                <a:gd name="connsiteY548" fmla="*/ 7234966 h 9733350"/>
                <a:gd name="connsiteX549" fmla="*/ 10890703 w 14070516"/>
                <a:gd name="connsiteY549" fmla="*/ 7265694 h 9733350"/>
                <a:gd name="connsiteX550" fmla="*/ 10820966 w 14070516"/>
                <a:gd name="connsiteY550" fmla="*/ 7258324 h 9733350"/>
                <a:gd name="connsiteX551" fmla="*/ 10823121 w 14070516"/>
                <a:gd name="connsiteY551" fmla="*/ 7200494 h 9733350"/>
                <a:gd name="connsiteX552" fmla="*/ 10869045 w 14070516"/>
                <a:gd name="connsiteY552" fmla="*/ 7128376 h 9733350"/>
                <a:gd name="connsiteX553" fmla="*/ 10916103 w 14070516"/>
                <a:gd name="connsiteY553" fmla="*/ 7111481 h 9733350"/>
                <a:gd name="connsiteX554" fmla="*/ 10956130 w 14070516"/>
                <a:gd name="connsiteY554" fmla="*/ 7082680 h 9733350"/>
                <a:gd name="connsiteX555" fmla="*/ 11012486 w 14070516"/>
                <a:gd name="connsiteY555" fmla="*/ 7070092 h 9733350"/>
                <a:gd name="connsiteX556" fmla="*/ 11072244 w 14070516"/>
                <a:gd name="connsiteY556" fmla="*/ 7050362 h 9733350"/>
                <a:gd name="connsiteX557" fmla="*/ 10968491 w 14070516"/>
                <a:gd name="connsiteY557" fmla="*/ 6949443 h 9733350"/>
                <a:gd name="connsiteX558" fmla="*/ 10942070 w 14070516"/>
                <a:gd name="connsiteY558" fmla="*/ 6874942 h 9733350"/>
                <a:gd name="connsiteX559" fmla="*/ 11036527 w 14070516"/>
                <a:gd name="connsiteY559" fmla="*/ 6881406 h 9733350"/>
                <a:gd name="connsiteX560" fmla="*/ 11084378 w 14070516"/>
                <a:gd name="connsiteY560" fmla="*/ 6852151 h 9733350"/>
                <a:gd name="connsiteX561" fmla="*/ 11026321 w 14070516"/>
                <a:gd name="connsiteY561" fmla="*/ 6783889 h 9733350"/>
                <a:gd name="connsiteX562" fmla="*/ 10953749 w 14070516"/>
                <a:gd name="connsiteY562" fmla="*/ 6736037 h 9733350"/>
                <a:gd name="connsiteX563" fmla="*/ 10948307 w 14070516"/>
                <a:gd name="connsiteY563" fmla="*/ 6688185 h 9733350"/>
                <a:gd name="connsiteX564" fmla="*/ 10895692 w 14070516"/>
                <a:gd name="connsiteY564" fmla="*/ 6663466 h 9733350"/>
                <a:gd name="connsiteX565" fmla="*/ 10852603 w 14070516"/>
                <a:gd name="connsiteY565" fmla="*/ 6628994 h 9733350"/>
                <a:gd name="connsiteX566" fmla="*/ 10842851 w 14070516"/>
                <a:gd name="connsiteY566" fmla="*/ 6552113 h 9733350"/>
                <a:gd name="connsiteX567" fmla="*/ 10832646 w 14070516"/>
                <a:gd name="connsiteY567" fmla="*/ 6489521 h 9733350"/>
                <a:gd name="connsiteX568" fmla="*/ 10779578 w 14070516"/>
                <a:gd name="connsiteY568" fmla="*/ 6363201 h 9733350"/>
                <a:gd name="connsiteX569" fmla="*/ 10750549 w 14070516"/>
                <a:gd name="connsiteY569" fmla="*/ 6242551 h 9733350"/>
                <a:gd name="connsiteX570" fmla="*/ 10707007 w 14070516"/>
                <a:gd name="connsiteY570" fmla="*/ 6213523 h 9733350"/>
                <a:gd name="connsiteX571" fmla="*/ 10658021 w 14070516"/>
                <a:gd name="connsiteY571" fmla="*/ 6151156 h 9733350"/>
                <a:gd name="connsiteX572" fmla="*/ 10547349 w 14070516"/>
                <a:gd name="connsiteY572" fmla="*/ 6068154 h 9733350"/>
                <a:gd name="connsiteX573" fmla="*/ 10465027 w 14070516"/>
                <a:gd name="connsiteY573" fmla="*/ 6001024 h 9733350"/>
                <a:gd name="connsiteX574" fmla="*/ 10480221 w 14070516"/>
                <a:gd name="connsiteY574" fmla="*/ 5880828 h 9733350"/>
                <a:gd name="connsiteX575" fmla="*/ 10547803 w 14070516"/>
                <a:gd name="connsiteY575" fmla="*/ 5817555 h 9733350"/>
                <a:gd name="connsiteX576" fmla="*/ 10634435 w 14070516"/>
                <a:gd name="connsiteY576" fmla="*/ 5720037 h 9733350"/>
                <a:gd name="connsiteX577" fmla="*/ 10668453 w 14070516"/>
                <a:gd name="connsiteY577" fmla="*/ 5632725 h 9733350"/>
                <a:gd name="connsiteX578" fmla="*/ 10711996 w 14070516"/>
                <a:gd name="connsiteY578" fmla="*/ 5600068 h 9733350"/>
                <a:gd name="connsiteX579" fmla="*/ 10789103 w 14070516"/>
                <a:gd name="connsiteY579" fmla="*/ 5622519 h 9733350"/>
                <a:gd name="connsiteX580" fmla="*/ 10799989 w 14070516"/>
                <a:gd name="connsiteY580" fmla="*/ 5555390 h 9733350"/>
                <a:gd name="connsiteX581" fmla="*/ 10853057 w 14070516"/>
                <a:gd name="connsiteY581" fmla="*/ 5497787 h 9733350"/>
                <a:gd name="connsiteX582" fmla="*/ 10929936 w 14070516"/>
                <a:gd name="connsiteY582" fmla="*/ 5463769 h 9733350"/>
                <a:gd name="connsiteX583" fmla="*/ 10997292 w 14070516"/>
                <a:gd name="connsiteY583" fmla="*/ 5458780 h 9733350"/>
                <a:gd name="connsiteX584" fmla="*/ 11027909 w 14070516"/>
                <a:gd name="connsiteY584" fmla="*/ 5429978 h 9733350"/>
                <a:gd name="connsiteX585" fmla="*/ 11090501 w 14070516"/>
                <a:gd name="connsiteY585" fmla="*/ 5391198 h 9733350"/>
                <a:gd name="connsiteX586" fmla="*/ 11200492 w 14070516"/>
                <a:gd name="connsiteY586" fmla="*/ 5357180 h 9733350"/>
                <a:gd name="connsiteX587" fmla="*/ 11244035 w 14070516"/>
                <a:gd name="connsiteY587" fmla="*/ 5328151 h 9733350"/>
                <a:gd name="connsiteX588" fmla="*/ 11200492 w 14070516"/>
                <a:gd name="connsiteY588" fmla="*/ 5299123 h 9733350"/>
                <a:gd name="connsiteX589" fmla="*/ 10910207 w 14070516"/>
                <a:gd name="connsiteY589" fmla="*/ 5255580 h 9733350"/>
                <a:gd name="connsiteX590" fmla="*/ 10866664 w 14070516"/>
                <a:gd name="connsiteY590" fmla="*/ 5212037 h 9733350"/>
                <a:gd name="connsiteX591" fmla="*/ 10721521 w 14070516"/>
                <a:gd name="connsiteY591" fmla="*/ 5270094 h 9733350"/>
                <a:gd name="connsiteX592" fmla="*/ 10663464 w 14070516"/>
                <a:gd name="connsiteY592" fmla="*/ 5299123 h 9733350"/>
                <a:gd name="connsiteX593" fmla="*/ 10576378 w 14070516"/>
                <a:gd name="connsiteY593" fmla="*/ 5385529 h 9733350"/>
                <a:gd name="connsiteX594" fmla="*/ 10479087 w 14070516"/>
                <a:gd name="connsiteY594" fmla="*/ 5356726 h 9733350"/>
                <a:gd name="connsiteX595" fmla="*/ 10407422 w 14070516"/>
                <a:gd name="connsiteY595" fmla="*/ 5312956 h 9733350"/>
                <a:gd name="connsiteX596" fmla="*/ 10387692 w 14070516"/>
                <a:gd name="connsiteY596" fmla="*/ 5241066 h 9733350"/>
                <a:gd name="connsiteX597" fmla="*/ 10402207 w 14070516"/>
                <a:gd name="connsiteY597" fmla="*/ 5183008 h 9733350"/>
                <a:gd name="connsiteX598" fmla="*/ 10431235 w 14070516"/>
                <a:gd name="connsiteY598" fmla="*/ 5139466 h 9733350"/>
                <a:gd name="connsiteX599" fmla="*/ 10387692 w 14070516"/>
                <a:gd name="connsiteY599" fmla="*/ 5110437 h 9733350"/>
                <a:gd name="connsiteX600" fmla="*/ 10329635 w 14070516"/>
                <a:gd name="connsiteY600" fmla="*/ 5095923 h 9733350"/>
                <a:gd name="connsiteX601" fmla="*/ 10242549 w 14070516"/>
                <a:gd name="connsiteY601" fmla="*/ 5066894 h 9733350"/>
                <a:gd name="connsiteX602" fmla="*/ 10199007 w 14070516"/>
                <a:gd name="connsiteY602" fmla="*/ 5052380 h 9733350"/>
                <a:gd name="connsiteX603" fmla="*/ 10112602 w 14070516"/>
                <a:gd name="connsiteY603" fmla="*/ 5023351 h 9733350"/>
                <a:gd name="connsiteX604" fmla="*/ 10083346 w 14070516"/>
                <a:gd name="connsiteY604" fmla="*/ 4916988 h 9733350"/>
                <a:gd name="connsiteX605" fmla="*/ 10088789 w 14070516"/>
                <a:gd name="connsiteY605" fmla="*/ 4863921 h 9733350"/>
                <a:gd name="connsiteX606" fmla="*/ 10141403 w 14070516"/>
                <a:gd name="connsiteY606" fmla="*/ 4753704 h 9733350"/>
                <a:gd name="connsiteX607" fmla="*/ 10227809 w 14070516"/>
                <a:gd name="connsiteY607" fmla="*/ 4748487 h 9733350"/>
                <a:gd name="connsiteX608" fmla="*/ 10301060 w 14070516"/>
                <a:gd name="connsiteY608" fmla="*/ 4786813 h 9733350"/>
                <a:gd name="connsiteX609" fmla="*/ 10350727 w 14070516"/>
                <a:gd name="connsiteY609" fmla="*/ 4757785 h 9733350"/>
                <a:gd name="connsiteX610" fmla="*/ 10404021 w 14070516"/>
                <a:gd name="connsiteY610" fmla="*/ 4748033 h 9733350"/>
                <a:gd name="connsiteX611" fmla="*/ 10461851 w 14070516"/>
                <a:gd name="connsiteY611" fmla="*/ 4694286 h 9733350"/>
                <a:gd name="connsiteX612" fmla="*/ 10486117 w 14070516"/>
                <a:gd name="connsiteY612" fmla="*/ 4602437 h 9733350"/>
                <a:gd name="connsiteX613" fmla="*/ 10530341 w 14070516"/>
                <a:gd name="connsiteY613" fmla="*/ 4527825 h 9733350"/>
                <a:gd name="connsiteX614" fmla="*/ 10634435 w 14070516"/>
                <a:gd name="connsiteY614" fmla="*/ 4515351 h 9733350"/>
                <a:gd name="connsiteX615" fmla="*/ 10677978 w 14070516"/>
                <a:gd name="connsiteY615" fmla="*/ 4486323 h 9733350"/>
                <a:gd name="connsiteX616" fmla="*/ 10750549 w 14070516"/>
                <a:gd name="connsiteY616" fmla="*/ 4399237 h 9733350"/>
                <a:gd name="connsiteX617" fmla="*/ 10794092 w 14070516"/>
                <a:gd name="connsiteY617" fmla="*/ 4355694 h 9733350"/>
                <a:gd name="connsiteX618" fmla="*/ 10814503 w 14070516"/>
                <a:gd name="connsiteY618" fmla="*/ 4297637 h 9733350"/>
                <a:gd name="connsiteX619" fmla="*/ 10887528 w 14070516"/>
                <a:gd name="connsiteY619" fmla="*/ 4246837 h 9733350"/>
                <a:gd name="connsiteX620" fmla="*/ 11016116 w 14070516"/>
                <a:gd name="connsiteY620" fmla="*/ 4227787 h 9733350"/>
                <a:gd name="connsiteX621" fmla="*/ 11142209 w 14070516"/>
                <a:gd name="connsiteY621" fmla="*/ 4303306 h 9733350"/>
                <a:gd name="connsiteX622" fmla="*/ 11165794 w 14070516"/>
                <a:gd name="connsiteY622" fmla="*/ 4428493 h 9733350"/>
                <a:gd name="connsiteX623" fmla="*/ 11117489 w 14070516"/>
                <a:gd name="connsiteY623" fmla="*/ 4500837 h 9733350"/>
                <a:gd name="connsiteX624" fmla="*/ 11087553 w 14070516"/>
                <a:gd name="connsiteY624" fmla="*/ 4546875 h 9733350"/>
                <a:gd name="connsiteX625" fmla="*/ 11088687 w 14070516"/>
                <a:gd name="connsiteY625" fmla="*/ 4572955 h 9733350"/>
                <a:gd name="connsiteX626" fmla="*/ 11026321 w 14070516"/>
                <a:gd name="connsiteY626" fmla="*/ 4587923 h 9733350"/>
                <a:gd name="connsiteX627" fmla="*/ 11011807 w 14070516"/>
                <a:gd name="connsiteY627" fmla="*/ 4645980 h 9733350"/>
                <a:gd name="connsiteX628" fmla="*/ 11098892 w 14070516"/>
                <a:gd name="connsiteY628" fmla="*/ 4660494 h 9733350"/>
                <a:gd name="connsiteX629" fmla="*/ 11055349 w 14070516"/>
                <a:gd name="connsiteY629" fmla="*/ 4704037 h 9733350"/>
                <a:gd name="connsiteX630" fmla="*/ 11040835 w 14070516"/>
                <a:gd name="connsiteY630" fmla="*/ 4747580 h 9733350"/>
                <a:gd name="connsiteX631" fmla="*/ 11055349 w 14070516"/>
                <a:gd name="connsiteY631" fmla="*/ 4776608 h 9733350"/>
                <a:gd name="connsiteX632" fmla="*/ 11098892 w 14070516"/>
                <a:gd name="connsiteY632" fmla="*/ 4733066 h 9733350"/>
                <a:gd name="connsiteX633" fmla="*/ 11229521 w 14070516"/>
                <a:gd name="connsiteY633" fmla="*/ 4645980 h 9733350"/>
                <a:gd name="connsiteX634" fmla="*/ 11287578 w 14070516"/>
                <a:gd name="connsiteY634" fmla="*/ 4631466 h 9733350"/>
                <a:gd name="connsiteX635" fmla="*/ 11374664 w 14070516"/>
                <a:gd name="connsiteY635" fmla="*/ 4587923 h 9733350"/>
                <a:gd name="connsiteX636" fmla="*/ 11461749 w 14070516"/>
                <a:gd name="connsiteY636" fmla="*/ 4544380 h 9733350"/>
                <a:gd name="connsiteX637" fmla="*/ 11577864 w 14070516"/>
                <a:gd name="connsiteY637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69635 w 14070516"/>
                <a:gd name="connsiteY20" fmla="*/ 3644494 h 9733350"/>
                <a:gd name="connsiteX21" fmla="*/ 12923497 w 14070516"/>
                <a:gd name="connsiteY21" fmla="*/ 3611042 h 9733350"/>
                <a:gd name="connsiteX22" fmla="*/ 12971235 w 14070516"/>
                <a:gd name="connsiteY22" fmla="*/ 3659008 h 9733350"/>
                <a:gd name="connsiteX23" fmla="*/ 13014778 w 14070516"/>
                <a:gd name="connsiteY23" fmla="*/ 3702551 h 9733350"/>
                <a:gd name="connsiteX24" fmla="*/ 13060702 w 14070516"/>
                <a:gd name="connsiteY24" fmla="*/ 3731353 h 9733350"/>
                <a:gd name="connsiteX25" fmla="*/ 13143479 w 14070516"/>
                <a:gd name="connsiteY25" fmla="*/ 3656854 h 9733350"/>
                <a:gd name="connsiteX26" fmla="*/ 13203464 w 14070516"/>
                <a:gd name="connsiteY26" fmla="*/ 3615466 h 9733350"/>
                <a:gd name="connsiteX27" fmla="*/ 13217524 w 14070516"/>
                <a:gd name="connsiteY27" fmla="*/ 3542668 h 9733350"/>
                <a:gd name="connsiteX28" fmla="*/ 13205165 w 14070516"/>
                <a:gd name="connsiteY28" fmla="*/ 3399906 h 9733350"/>
                <a:gd name="connsiteX29" fmla="*/ 13185889 w 14070516"/>
                <a:gd name="connsiteY29" fmla="*/ 3208158 h 9733350"/>
                <a:gd name="connsiteX30" fmla="*/ 13173982 w 14070516"/>
                <a:gd name="connsiteY30" fmla="*/ 3066077 h 9733350"/>
                <a:gd name="connsiteX31" fmla="*/ 13276035 w 14070516"/>
                <a:gd name="connsiteY31" fmla="*/ 2962323 h 9733350"/>
                <a:gd name="connsiteX32" fmla="*/ 13319578 w 14070516"/>
                <a:gd name="connsiteY32" fmla="*/ 2933294 h 9733350"/>
                <a:gd name="connsiteX33" fmla="*/ 13411653 w 14070516"/>
                <a:gd name="connsiteY33" fmla="*/ 2879999 h 9733350"/>
                <a:gd name="connsiteX34" fmla="*/ 13595577 w 14070516"/>
                <a:gd name="connsiteY34" fmla="*/ 2961869 h 9733350"/>
                <a:gd name="connsiteX35" fmla="*/ 13657715 w 14070516"/>
                <a:gd name="connsiteY35" fmla="*/ 2901657 h 9733350"/>
                <a:gd name="connsiteX36" fmla="*/ 13670076 w 14070516"/>
                <a:gd name="connsiteY36" fmla="*/ 2811737 h 9733350"/>
                <a:gd name="connsiteX37" fmla="*/ 13682435 w 14070516"/>
                <a:gd name="connsiteY37" fmla="*/ 2730094 h 9733350"/>
                <a:gd name="connsiteX38" fmla="*/ 13764078 w 14070516"/>
                <a:gd name="connsiteY38" fmla="*/ 2668976 h 9733350"/>
                <a:gd name="connsiteX39" fmla="*/ 13813064 w 14070516"/>
                <a:gd name="connsiteY39" fmla="*/ 2599466 h 9733350"/>
                <a:gd name="connsiteX40" fmla="*/ 13842092 w 14070516"/>
                <a:gd name="connsiteY40" fmla="*/ 2512380 h 9733350"/>
                <a:gd name="connsiteX41" fmla="*/ 13856607 w 14070516"/>
                <a:gd name="connsiteY41" fmla="*/ 2468837 h 9733350"/>
                <a:gd name="connsiteX42" fmla="*/ 13871121 w 14070516"/>
                <a:gd name="connsiteY42" fmla="*/ 2207580 h 9733350"/>
                <a:gd name="connsiteX43" fmla="*/ 13914664 w 14070516"/>
                <a:gd name="connsiteY43" fmla="*/ 2164037 h 9733350"/>
                <a:gd name="connsiteX44" fmla="*/ 13972721 w 14070516"/>
                <a:gd name="connsiteY44" fmla="*/ 2149523 h 9733350"/>
                <a:gd name="connsiteX45" fmla="*/ 14011501 w 14070516"/>
                <a:gd name="connsiteY45" fmla="*/ 2108814 h 9733350"/>
                <a:gd name="connsiteX46" fmla="*/ 14016264 w 14070516"/>
                <a:gd name="connsiteY46" fmla="*/ 2004380 h 9733350"/>
                <a:gd name="connsiteX47" fmla="*/ 14004584 w 14070516"/>
                <a:gd name="connsiteY47" fmla="*/ 1894161 h 9733350"/>
                <a:gd name="connsiteX48" fmla="*/ 14068424 w 14070516"/>
                <a:gd name="connsiteY48" fmla="*/ 1831116 h 9733350"/>
                <a:gd name="connsiteX49" fmla="*/ 13914664 w 14070516"/>
                <a:gd name="connsiteY49" fmla="*/ 1859237 h 9733350"/>
                <a:gd name="connsiteX50" fmla="*/ 13740492 w 14070516"/>
                <a:gd name="connsiteY50" fmla="*/ 1873751 h 9733350"/>
                <a:gd name="connsiteX51" fmla="*/ 13696949 w 14070516"/>
                <a:gd name="connsiteY51" fmla="*/ 1888266 h 9733350"/>
                <a:gd name="connsiteX52" fmla="*/ 13667921 w 14070516"/>
                <a:gd name="connsiteY52" fmla="*/ 1931808 h 9733350"/>
                <a:gd name="connsiteX53" fmla="*/ 13624378 w 14070516"/>
                <a:gd name="connsiteY53" fmla="*/ 1975351 h 9733350"/>
                <a:gd name="connsiteX54" fmla="*/ 13580835 w 14070516"/>
                <a:gd name="connsiteY54" fmla="*/ 2004380 h 9733350"/>
                <a:gd name="connsiteX55" fmla="*/ 13493749 w 14070516"/>
                <a:gd name="connsiteY55" fmla="*/ 2033408 h 9733350"/>
                <a:gd name="connsiteX56" fmla="*/ 13450207 w 14070516"/>
                <a:gd name="connsiteY56" fmla="*/ 2062437 h 9733350"/>
                <a:gd name="connsiteX57" fmla="*/ 13159921 w 14070516"/>
                <a:gd name="connsiteY57" fmla="*/ 2033408 h 9733350"/>
                <a:gd name="connsiteX58" fmla="*/ 13145407 w 14070516"/>
                <a:gd name="connsiteY58" fmla="*/ 1989866 h 9733350"/>
                <a:gd name="connsiteX59" fmla="*/ 13116378 w 14070516"/>
                <a:gd name="connsiteY59" fmla="*/ 1946323 h 9733350"/>
                <a:gd name="connsiteX60" fmla="*/ 13159921 w 14070516"/>
                <a:gd name="connsiteY60" fmla="*/ 1757637 h 9733350"/>
                <a:gd name="connsiteX61" fmla="*/ 13145407 w 14070516"/>
                <a:gd name="connsiteY61" fmla="*/ 1685066 h 9733350"/>
                <a:gd name="connsiteX62" fmla="*/ 13087349 w 14070516"/>
                <a:gd name="connsiteY62" fmla="*/ 1670551 h 9733350"/>
                <a:gd name="connsiteX63" fmla="*/ 12964091 w 14070516"/>
                <a:gd name="connsiteY63" fmla="*/ 1686993 h 9733350"/>
                <a:gd name="connsiteX64" fmla="*/ 12900817 w 14070516"/>
                <a:gd name="connsiteY64" fmla="*/ 1590610 h 9733350"/>
                <a:gd name="connsiteX65" fmla="*/ 12878707 w 14070516"/>
                <a:gd name="connsiteY65" fmla="*/ 1530398 h 9733350"/>
                <a:gd name="connsiteX66" fmla="*/ 12825639 w 14070516"/>
                <a:gd name="connsiteY66" fmla="*/ 1482545 h 9733350"/>
                <a:gd name="connsiteX67" fmla="*/ 12770190 w 14070516"/>
                <a:gd name="connsiteY67" fmla="*/ 1472568 h 9733350"/>
                <a:gd name="connsiteX68" fmla="*/ 12661220 w 14070516"/>
                <a:gd name="connsiteY68" fmla="*/ 1465197 h 9733350"/>
                <a:gd name="connsiteX69" fmla="*/ 12579349 w 14070516"/>
                <a:gd name="connsiteY69" fmla="*/ 1452837 h 9733350"/>
                <a:gd name="connsiteX70" fmla="*/ 12492264 w 14070516"/>
                <a:gd name="connsiteY70" fmla="*/ 1423808 h 9733350"/>
                <a:gd name="connsiteX71" fmla="*/ 12422073 w 14070516"/>
                <a:gd name="connsiteY71" fmla="*/ 1414737 h 9733350"/>
                <a:gd name="connsiteX72" fmla="*/ 12376149 w 14070516"/>
                <a:gd name="connsiteY72" fmla="*/ 1343526 h 9733350"/>
                <a:gd name="connsiteX73" fmla="*/ 12373315 w 14070516"/>
                <a:gd name="connsiteY73" fmla="*/ 1213011 h 9733350"/>
                <a:gd name="connsiteX74" fmla="*/ 12346667 w 14070516"/>
                <a:gd name="connsiteY74" fmla="*/ 1114700 h 9733350"/>
                <a:gd name="connsiteX75" fmla="*/ 12274549 w 14070516"/>
                <a:gd name="connsiteY75" fmla="*/ 1017408 h 9733350"/>
                <a:gd name="connsiteX76" fmla="*/ 12259582 w 14070516"/>
                <a:gd name="connsiteY76" fmla="*/ 973866 h 9733350"/>
                <a:gd name="connsiteX77" fmla="*/ 12221029 w 14070516"/>
                <a:gd name="connsiteY77" fmla="*/ 867842 h 9733350"/>
                <a:gd name="connsiteX78" fmla="*/ 12201978 w 14070516"/>
                <a:gd name="connsiteY78" fmla="*/ 785180 h 9733350"/>
                <a:gd name="connsiteX79" fmla="*/ 12187464 w 14070516"/>
                <a:gd name="connsiteY79" fmla="*/ 727123 h 9733350"/>
                <a:gd name="connsiteX80" fmla="*/ 12156280 w 14070516"/>
                <a:gd name="connsiteY80" fmla="*/ 622914 h 9733350"/>
                <a:gd name="connsiteX81" fmla="*/ 12157982 w 14070516"/>
                <a:gd name="connsiteY81" fmla="*/ 516551 h 9733350"/>
                <a:gd name="connsiteX82" fmla="*/ 12131561 w 14070516"/>
                <a:gd name="connsiteY82" fmla="*/ 461104 h 9733350"/>
                <a:gd name="connsiteX83" fmla="*/ 12085864 w 14070516"/>
                <a:gd name="connsiteY83" fmla="*/ 422323 h 9733350"/>
                <a:gd name="connsiteX84" fmla="*/ 12028260 w 14070516"/>
                <a:gd name="connsiteY84" fmla="*/ 330020 h 9733350"/>
                <a:gd name="connsiteX85" fmla="*/ 12047198 w 14070516"/>
                <a:gd name="connsiteY85" fmla="*/ 272530 h 9733350"/>
                <a:gd name="connsiteX86" fmla="*/ 12013292 w 14070516"/>
                <a:gd name="connsiteY86" fmla="*/ 219123 h 9733350"/>
                <a:gd name="connsiteX87" fmla="*/ 11926207 w 14070516"/>
                <a:gd name="connsiteY87" fmla="*/ 175580 h 9733350"/>
                <a:gd name="connsiteX88" fmla="*/ 11847173 w 14070516"/>
                <a:gd name="connsiteY88" fmla="*/ 122511 h 9733350"/>
                <a:gd name="connsiteX89" fmla="*/ 11746592 w 14070516"/>
                <a:gd name="connsiteY89" fmla="*/ 155850 h 9733350"/>
                <a:gd name="connsiteX90" fmla="*/ 11664949 w 14070516"/>
                <a:gd name="connsiteY90" fmla="*/ 117523 h 9733350"/>
                <a:gd name="connsiteX91" fmla="*/ 11621407 w 14070516"/>
                <a:gd name="connsiteY91" fmla="*/ 88494 h 9733350"/>
                <a:gd name="connsiteX92" fmla="*/ 11529104 w 14070516"/>
                <a:gd name="connsiteY92" fmla="*/ 47560 h 9733350"/>
                <a:gd name="connsiteX93" fmla="*/ 11451544 w 14070516"/>
                <a:gd name="connsiteY93" fmla="*/ 9005 h 9733350"/>
                <a:gd name="connsiteX94" fmla="*/ 11374664 w 14070516"/>
                <a:gd name="connsiteY94" fmla="*/ 1408 h 9733350"/>
                <a:gd name="connsiteX95" fmla="*/ 11040835 w 14070516"/>
                <a:gd name="connsiteY95" fmla="*/ 30437 h 9733350"/>
                <a:gd name="connsiteX96" fmla="*/ 10997292 w 14070516"/>
                <a:gd name="connsiteY96" fmla="*/ 59466 h 9733350"/>
                <a:gd name="connsiteX97" fmla="*/ 10909980 w 14070516"/>
                <a:gd name="connsiteY97" fmla="*/ 55156 h 9733350"/>
                <a:gd name="connsiteX98" fmla="*/ 10842624 w 14070516"/>
                <a:gd name="connsiteY98" fmla="*/ 74660 h 9733350"/>
                <a:gd name="connsiteX99" fmla="*/ 10750549 w 14070516"/>
                <a:gd name="connsiteY99" fmla="*/ 161066 h 9733350"/>
                <a:gd name="connsiteX100" fmla="*/ 10680360 w 14070516"/>
                <a:gd name="connsiteY100" fmla="*/ 255862 h 9733350"/>
                <a:gd name="connsiteX101" fmla="*/ 10677978 w 14070516"/>
                <a:gd name="connsiteY101" fmla="*/ 335237 h 9733350"/>
                <a:gd name="connsiteX102" fmla="*/ 10765064 w 14070516"/>
                <a:gd name="connsiteY102" fmla="*/ 349751 h 9733350"/>
                <a:gd name="connsiteX103" fmla="*/ 10808607 w 14070516"/>
                <a:gd name="connsiteY103" fmla="*/ 364266 h 9733350"/>
                <a:gd name="connsiteX104" fmla="*/ 10823121 w 14070516"/>
                <a:gd name="connsiteY104" fmla="*/ 422323 h 9733350"/>
                <a:gd name="connsiteX105" fmla="*/ 10837635 w 14070516"/>
                <a:gd name="connsiteY105" fmla="*/ 465866 h 9733350"/>
                <a:gd name="connsiteX106" fmla="*/ 10823121 w 14070516"/>
                <a:gd name="connsiteY106" fmla="*/ 509408 h 9733350"/>
                <a:gd name="connsiteX107" fmla="*/ 10721521 w 14070516"/>
                <a:gd name="connsiteY107" fmla="*/ 567466 h 9733350"/>
                <a:gd name="connsiteX108" fmla="*/ 10677978 w 14070516"/>
                <a:gd name="connsiteY108" fmla="*/ 654551 h 9733350"/>
                <a:gd name="connsiteX109" fmla="*/ 10634435 w 14070516"/>
                <a:gd name="connsiteY109" fmla="*/ 683580 h 9733350"/>
                <a:gd name="connsiteX110" fmla="*/ 10590892 w 14070516"/>
                <a:gd name="connsiteY110" fmla="*/ 814208 h 9733350"/>
                <a:gd name="connsiteX111" fmla="*/ 10576378 w 14070516"/>
                <a:gd name="connsiteY111" fmla="*/ 857751 h 9733350"/>
                <a:gd name="connsiteX112" fmla="*/ 10532835 w 14070516"/>
                <a:gd name="connsiteY112" fmla="*/ 901294 h 9733350"/>
                <a:gd name="connsiteX113" fmla="*/ 10518321 w 14070516"/>
                <a:gd name="connsiteY113" fmla="*/ 944837 h 9733350"/>
                <a:gd name="connsiteX114" fmla="*/ 10489292 w 14070516"/>
                <a:gd name="connsiteY114" fmla="*/ 988380 h 9733350"/>
                <a:gd name="connsiteX115" fmla="*/ 10474778 w 14070516"/>
                <a:gd name="connsiteY115" fmla="*/ 1089980 h 9733350"/>
                <a:gd name="connsiteX116" fmla="*/ 10460264 w 14070516"/>
                <a:gd name="connsiteY116" fmla="*/ 1249637 h 9733350"/>
                <a:gd name="connsiteX117" fmla="*/ 10416721 w 14070516"/>
                <a:gd name="connsiteY117" fmla="*/ 1264151 h 9733350"/>
                <a:gd name="connsiteX118" fmla="*/ 10373178 w 14070516"/>
                <a:gd name="connsiteY118" fmla="*/ 1293180 h 9733350"/>
                <a:gd name="connsiteX119" fmla="*/ 10315121 w 14070516"/>
                <a:gd name="connsiteY119" fmla="*/ 1307694 h 9733350"/>
                <a:gd name="connsiteX120" fmla="*/ 10286092 w 14070516"/>
                <a:gd name="connsiteY120" fmla="*/ 1351237 h 9733350"/>
                <a:gd name="connsiteX121" fmla="*/ 10199007 w 14070516"/>
                <a:gd name="connsiteY121" fmla="*/ 1409294 h 9733350"/>
                <a:gd name="connsiteX122" fmla="*/ 10155464 w 14070516"/>
                <a:gd name="connsiteY122" fmla="*/ 1438323 h 9733350"/>
                <a:gd name="connsiteX123" fmla="*/ 10082892 w 14070516"/>
                <a:gd name="connsiteY123" fmla="*/ 1423808 h 9733350"/>
                <a:gd name="connsiteX124" fmla="*/ 10046720 w 14070516"/>
                <a:gd name="connsiteY124" fmla="*/ 1392172 h 9733350"/>
                <a:gd name="connsiteX125" fmla="*/ 9991271 w 14070516"/>
                <a:gd name="connsiteY125" fmla="*/ 1363143 h 9733350"/>
                <a:gd name="connsiteX126" fmla="*/ 9889897 w 14070516"/>
                <a:gd name="connsiteY126" fmla="*/ 1338877 h 9733350"/>
                <a:gd name="connsiteX127" fmla="*/ 9809956 w 14070516"/>
                <a:gd name="connsiteY127" fmla="*/ 1554891 h 9733350"/>
                <a:gd name="connsiteX128" fmla="*/ 9775258 w 14070516"/>
                <a:gd name="connsiteY128" fmla="*/ 1636761 h 9733350"/>
                <a:gd name="connsiteX129" fmla="*/ 9750765 w 14070516"/>
                <a:gd name="connsiteY129" fmla="*/ 1687219 h 9733350"/>
                <a:gd name="connsiteX130" fmla="*/ 9720717 w 14070516"/>
                <a:gd name="connsiteY130" fmla="*/ 1770337 h 9733350"/>
                <a:gd name="connsiteX131" fmla="*/ 9664586 w 14070516"/>
                <a:gd name="connsiteY131" fmla="*/ 1888493 h 9733350"/>
                <a:gd name="connsiteX132" fmla="*/ 9614354 w 14070516"/>
                <a:gd name="connsiteY132" fmla="*/ 1934416 h 9733350"/>
                <a:gd name="connsiteX133" fmla="*/ 9657442 w 14070516"/>
                <a:gd name="connsiteY133" fmla="*/ 1989866 h 9733350"/>
                <a:gd name="connsiteX134" fmla="*/ 9727860 w 14070516"/>
                <a:gd name="connsiteY134" fmla="*/ 2077518 h 9733350"/>
                <a:gd name="connsiteX135" fmla="*/ 9887063 w 14070516"/>
                <a:gd name="connsiteY135" fmla="*/ 2036017 h 9733350"/>
                <a:gd name="connsiteX136" fmla="*/ 9952264 w 14070516"/>
                <a:gd name="connsiteY136" fmla="*/ 2062437 h 9733350"/>
                <a:gd name="connsiteX137" fmla="*/ 10010321 w 14070516"/>
                <a:gd name="connsiteY137" fmla="*/ 2091466 h 9733350"/>
                <a:gd name="connsiteX138" fmla="*/ 10053864 w 14070516"/>
                <a:gd name="connsiteY138" fmla="*/ 2105980 h 9733350"/>
                <a:gd name="connsiteX139" fmla="*/ 10068378 w 14070516"/>
                <a:gd name="connsiteY139" fmla="*/ 2062437 h 9733350"/>
                <a:gd name="connsiteX140" fmla="*/ 10156485 w 14070516"/>
                <a:gd name="connsiteY140" fmla="*/ 1996556 h 9733350"/>
                <a:gd name="connsiteX141" fmla="*/ 10285865 w 14070516"/>
                <a:gd name="connsiteY141" fmla="*/ 2002452 h 9733350"/>
                <a:gd name="connsiteX142" fmla="*/ 10387692 w 14070516"/>
                <a:gd name="connsiteY142" fmla="*/ 2062437 h 9733350"/>
                <a:gd name="connsiteX143" fmla="*/ 10416721 w 14070516"/>
                <a:gd name="connsiteY143" fmla="*/ 2105980 h 9733350"/>
                <a:gd name="connsiteX144" fmla="*/ 10476933 w 14070516"/>
                <a:gd name="connsiteY144" fmla="*/ 2169253 h 9733350"/>
                <a:gd name="connsiteX145" fmla="*/ 10566399 w 14070516"/>
                <a:gd name="connsiteY145" fmla="*/ 2256566 h 9733350"/>
                <a:gd name="connsiteX146" fmla="*/ 10590892 w 14070516"/>
                <a:gd name="connsiteY146" fmla="*/ 2323694 h 9733350"/>
                <a:gd name="connsiteX147" fmla="*/ 10576378 w 14070516"/>
                <a:gd name="connsiteY147" fmla="*/ 2425294 h 9733350"/>
                <a:gd name="connsiteX148" fmla="*/ 10489292 w 14070516"/>
                <a:gd name="connsiteY148" fmla="*/ 2410780 h 9733350"/>
                <a:gd name="connsiteX149" fmla="*/ 10366035 w 14070516"/>
                <a:gd name="connsiteY149" fmla="*/ 2379937 h 9733350"/>
                <a:gd name="connsiteX150" fmla="*/ 10081191 w 14070516"/>
                <a:gd name="connsiteY150" fmla="*/ 2432438 h 9733350"/>
                <a:gd name="connsiteX151" fmla="*/ 10049554 w 14070516"/>
                <a:gd name="connsiteY151" fmla="*/ 2514762 h 9733350"/>
                <a:gd name="connsiteX152" fmla="*/ 9954417 w 14070516"/>
                <a:gd name="connsiteY152" fmla="*/ 2536873 h 9733350"/>
                <a:gd name="connsiteX153" fmla="*/ 9875498 w 14070516"/>
                <a:gd name="connsiteY153" fmla="*/ 2525193 h 9733350"/>
                <a:gd name="connsiteX154" fmla="*/ 9823336 w 14070516"/>
                <a:gd name="connsiteY154" fmla="*/ 2604001 h 9733350"/>
                <a:gd name="connsiteX155" fmla="*/ 9749064 w 14070516"/>
                <a:gd name="connsiteY155" fmla="*/ 2701066 h 9733350"/>
                <a:gd name="connsiteX156" fmla="*/ 9647464 w 14070516"/>
                <a:gd name="connsiteY156" fmla="*/ 2802666 h 9733350"/>
                <a:gd name="connsiteX157" fmla="*/ 9415235 w 14070516"/>
                <a:gd name="connsiteY157" fmla="*/ 2817180 h 9733350"/>
                <a:gd name="connsiteX158" fmla="*/ 9371692 w 14070516"/>
                <a:gd name="connsiteY158" fmla="*/ 2846208 h 9733350"/>
                <a:gd name="connsiteX159" fmla="*/ 9313635 w 14070516"/>
                <a:gd name="connsiteY159" fmla="*/ 2918780 h 9733350"/>
                <a:gd name="connsiteX160" fmla="*/ 9284607 w 14070516"/>
                <a:gd name="connsiteY160" fmla="*/ 2962323 h 9733350"/>
                <a:gd name="connsiteX161" fmla="*/ 9197521 w 14070516"/>
                <a:gd name="connsiteY161" fmla="*/ 3020380 h 9733350"/>
                <a:gd name="connsiteX162" fmla="*/ 9095921 w 14070516"/>
                <a:gd name="connsiteY162" fmla="*/ 3005866 h 9733350"/>
                <a:gd name="connsiteX163" fmla="*/ 9052378 w 14070516"/>
                <a:gd name="connsiteY163" fmla="*/ 2976837 h 9733350"/>
                <a:gd name="connsiteX164" fmla="*/ 8950778 w 14070516"/>
                <a:gd name="connsiteY164" fmla="*/ 2947808 h 9733350"/>
                <a:gd name="connsiteX165" fmla="*/ 8863692 w 14070516"/>
                <a:gd name="connsiteY165" fmla="*/ 2918780 h 9733350"/>
                <a:gd name="connsiteX166" fmla="*/ 8820149 w 14070516"/>
                <a:gd name="connsiteY166" fmla="*/ 2933294 h 9733350"/>
                <a:gd name="connsiteX167" fmla="*/ 8762092 w 14070516"/>
                <a:gd name="connsiteY167" fmla="*/ 3063923 h 9733350"/>
                <a:gd name="connsiteX168" fmla="*/ 8747578 w 14070516"/>
                <a:gd name="connsiteY168" fmla="*/ 3107466 h 9733350"/>
                <a:gd name="connsiteX169" fmla="*/ 8733064 w 14070516"/>
                <a:gd name="connsiteY169" fmla="*/ 3151008 h 9733350"/>
                <a:gd name="connsiteX170" fmla="*/ 8776607 w 14070516"/>
                <a:gd name="connsiteY170" fmla="*/ 3354208 h 9733350"/>
                <a:gd name="connsiteX171" fmla="*/ 8791121 w 14070516"/>
                <a:gd name="connsiteY171" fmla="*/ 3397751 h 9733350"/>
                <a:gd name="connsiteX172" fmla="*/ 8689521 w 14070516"/>
                <a:gd name="connsiteY172" fmla="*/ 3455808 h 9733350"/>
                <a:gd name="connsiteX173" fmla="*/ 8602435 w 14070516"/>
                <a:gd name="connsiteY173" fmla="*/ 3499351 h 9733350"/>
                <a:gd name="connsiteX174" fmla="*/ 8566035 w 14070516"/>
                <a:gd name="connsiteY174" fmla="*/ 3547430 h 9733350"/>
                <a:gd name="connsiteX175" fmla="*/ 8500835 w 14070516"/>
                <a:gd name="connsiteY175" fmla="*/ 3615466 h 9733350"/>
                <a:gd name="connsiteX176" fmla="*/ 8428490 w 14070516"/>
                <a:gd name="connsiteY176" fmla="*/ 3647782 h 9733350"/>
                <a:gd name="connsiteX177" fmla="*/ 8375423 w 14070516"/>
                <a:gd name="connsiteY177" fmla="*/ 3681347 h 9733350"/>
                <a:gd name="connsiteX178" fmla="*/ 8261010 w 14070516"/>
                <a:gd name="connsiteY178" fmla="*/ 3782493 h 9733350"/>
                <a:gd name="connsiteX179" fmla="*/ 8137751 w 14070516"/>
                <a:gd name="connsiteY179" fmla="*/ 3779205 h 9733350"/>
                <a:gd name="connsiteX180" fmla="*/ 7977641 w 14070516"/>
                <a:gd name="connsiteY180" fmla="*/ 3767526 h 9733350"/>
                <a:gd name="connsiteX181" fmla="*/ 7876721 w 14070516"/>
                <a:gd name="connsiteY181" fmla="*/ 3760608 h 9733350"/>
                <a:gd name="connsiteX182" fmla="*/ 7760607 w 14070516"/>
                <a:gd name="connsiteY182" fmla="*/ 3756073 h 9733350"/>
                <a:gd name="connsiteX183" fmla="*/ 7695632 w 14070516"/>
                <a:gd name="connsiteY183" fmla="*/ 3782720 h 9733350"/>
                <a:gd name="connsiteX184" fmla="*/ 7649709 w 14070516"/>
                <a:gd name="connsiteY184" fmla="*/ 3809141 h 9733350"/>
                <a:gd name="connsiteX185" fmla="*/ 7601403 w 14070516"/>
                <a:gd name="connsiteY185" fmla="*/ 3831025 h 9733350"/>
                <a:gd name="connsiteX186" fmla="*/ 7499349 w 14070516"/>
                <a:gd name="connsiteY186" fmla="*/ 3876723 h 9733350"/>
                <a:gd name="connsiteX187" fmla="*/ 7455807 w 14070516"/>
                <a:gd name="connsiteY187" fmla="*/ 3905751 h 9733350"/>
                <a:gd name="connsiteX188" fmla="*/ 7426778 w 14070516"/>
                <a:gd name="connsiteY188" fmla="*/ 3949294 h 9733350"/>
                <a:gd name="connsiteX189" fmla="*/ 7339692 w 14070516"/>
                <a:gd name="connsiteY189" fmla="*/ 3978323 h 9733350"/>
                <a:gd name="connsiteX190" fmla="*/ 7209064 w 14070516"/>
                <a:gd name="connsiteY190" fmla="*/ 4007351 h 9733350"/>
                <a:gd name="connsiteX191" fmla="*/ 7123678 w 14070516"/>
                <a:gd name="connsiteY191" fmla="*/ 3922874 h 9733350"/>
                <a:gd name="connsiteX192" fmla="*/ 7020378 w 14070516"/>
                <a:gd name="connsiteY192" fmla="*/ 3920266 h 9733350"/>
                <a:gd name="connsiteX193" fmla="*/ 6915604 w 14070516"/>
                <a:gd name="connsiteY193" fmla="*/ 3937275 h 9733350"/>
                <a:gd name="connsiteX194" fmla="*/ 6788149 w 14070516"/>
                <a:gd name="connsiteY194" fmla="*/ 3900536 h 9733350"/>
                <a:gd name="connsiteX195" fmla="*/ 6676571 w 14070516"/>
                <a:gd name="connsiteY195" fmla="*/ 3856312 h 9733350"/>
                <a:gd name="connsiteX196" fmla="*/ 6584722 w 14070516"/>
                <a:gd name="connsiteY196" fmla="*/ 3817758 h 9733350"/>
                <a:gd name="connsiteX197" fmla="*/ 6526892 w 14070516"/>
                <a:gd name="connsiteY197" fmla="*/ 3793719 h 9733350"/>
                <a:gd name="connsiteX198" fmla="*/ 6466680 w 14070516"/>
                <a:gd name="connsiteY198" fmla="*/ 3776824 h 9733350"/>
                <a:gd name="connsiteX199" fmla="*/ 6265635 w 14070516"/>
                <a:gd name="connsiteY199" fmla="*/ 3688037 h 9733350"/>
                <a:gd name="connsiteX200" fmla="*/ 6207578 w 14070516"/>
                <a:gd name="connsiteY200" fmla="*/ 3673523 h 9733350"/>
                <a:gd name="connsiteX201" fmla="*/ 5960835 w 14070516"/>
                <a:gd name="connsiteY201" fmla="*/ 3659008 h 9733350"/>
                <a:gd name="connsiteX202" fmla="*/ 5627007 w 14070516"/>
                <a:gd name="connsiteY202" fmla="*/ 3659008 h 9733350"/>
                <a:gd name="connsiteX203" fmla="*/ 5568949 w 14070516"/>
                <a:gd name="connsiteY203" fmla="*/ 3673523 h 9733350"/>
                <a:gd name="connsiteX204" fmla="*/ 5481864 w 14070516"/>
                <a:gd name="connsiteY204" fmla="*/ 3688037 h 9733350"/>
                <a:gd name="connsiteX205" fmla="*/ 5293178 w 14070516"/>
                <a:gd name="connsiteY205" fmla="*/ 3673523 h 9733350"/>
                <a:gd name="connsiteX206" fmla="*/ 5206092 w 14070516"/>
                <a:gd name="connsiteY206" fmla="*/ 3615466 h 9733350"/>
                <a:gd name="connsiteX207" fmla="*/ 5191578 w 14070516"/>
                <a:gd name="connsiteY207" fmla="*/ 3571923 h 9733350"/>
                <a:gd name="connsiteX208" fmla="*/ 5104492 w 14070516"/>
                <a:gd name="connsiteY208" fmla="*/ 3484837 h 9733350"/>
                <a:gd name="connsiteX209" fmla="*/ 5070701 w 14070516"/>
                <a:gd name="connsiteY209" fmla="*/ 3387773 h 9733350"/>
                <a:gd name="connsiteX210" fmla="*/ 5022623 w 14070516"/>
                <a:gd name="connsiteY210" fmla="*/ 3276648 h 9733350"/>
                <a:gd name="connsiteX211" fmla="*/ 5031921 w 14070516"/>
                <a:gd name="connsiteY211" fmla="*/ 3209066 h 9733350"/>
                <a:gd name="connsiteX212" fmla="*/ 4959349 w 14070516"/>
                <a:gd name="connsiteY212" fmla="*/ 3194551 h 9733350"/>
                <a:gd name="connsiteX213" fmla="*/ 4879408 w 14070516"/>
                <a:gd name="connsiteY213" fmla="*/ 3190016 h 9733350"/>
                <a:gd name="connsiteX214" fmla="*/ 4785178 w 14070516"/>
                <a:gd name="connsiteY214" fmla="*/ 3136494 h 9733350"/>
                <a:gd name="connsiteX215" fmla="*/ 4727121 w 14070516"/>
                <a:gd name="connsiteY215" fmla="*/ 3049408 h 9733350"/>
                <a:gd name="connsiteX216" fmla="*/ 4683578 w 14070516"/>
                <a:gd name="connsiteY216" fmla="*/ 3034894 h 9733350"/>
                <a:gd name="connsiteX217" fmla="*/ 4640035 w 14070516"/>
                <a:gd name="connsiteY217" fmla="*/ 3005866 h 9733350"/>
                <a:gd name="connsiteX218" fmla="*/ 4494892 w 14070516"/>
                <a:gd name="connsiteY218" fmla="*/ 2976837 h 9733350"/>
                <a:gd name="connsiteX219" fmla="*/ 4318113 w 14070516"/>
                <a:gd name="connsiteY219" fmla="*/ 2926151 h 9733350"/>
                <a:gd name="connsiteX220" fmla="*/ 4132035 w 14070516"/>
                <a:gd name="connsiteY220" fmla="*/ 2889751 h 9733350"/>
                <a:gd name="connsiteX221" fmla="*/ 4056856 w 14070516"/>
                <a:gd name="connsiteY221" fmla="*/ 2896442 h 9733350"/>
                <a:gd name="connsiteX222" fmla="*/ 3975213 w 14070516"/>
                <a:gd name="connsiteY222" fmla="*/ 2860269 h 9733350"/>
                <a:gd name="connsiteX223" fmla="*/ 3950948 w 14070516"/>
                <a:gd name="connsiteY223" fmla="*/ 2772843 h 9733350"/>
                <a:gd name="connsiteX224" fmla="*/ 4034292 w 14070516"/>
                <a:gd name="connsiteY224" fmla="*/ 2615681 h 9733350"/>
                <a:gd name="connsiteX225" fmla="*/ 4030435 w 14070516"/>
                <a:gd name="connsiteY225" fmla="*/ 2483351 h 9733350"/>
                <a:gd name="connsiteX226" fmla="*/ 3996871 w 14070516"/>
                <a:gd name="connsiteY226" fmla="*/ 2323467 h 9733350"/>
                <a:gd name="connsiteX227" fmla="*/ 3936433 w 14070516"/>
                <a:gd name="connsiteY227" fmla="*/ 2216651 h 9733350"/>
                <a:gd name="connsiteX228" fmla="*/ 3914321 w 14070516"/>
                <a:gd name="connsiteY228" fmla="*/ 2135008 h 9733350"/>
                <a:gd name="connsiteX229" fmla="*/ 3783466 w 14070516"/>
                <a:gd name="connsiteY229" fmla="*/ 1994628 h 9733350"/>
                <a:gd name="connsiteX230" fmla="*/ 3712823 w 14070516"/>
                <a:gd name="connsiteY230" fmla="*/ 1946549 h 9733350"/>
                <a:gd name="connsiteX231" fmla="*/ 3606913 w 14070516"/>
                <a:gd name="connsiteY231" fmla="*/ 1963445 h 9733350"/>
                <a:gd name="connsiteX232" fmla="*/ 3493407 w 14070516"/>
                <a:gd name="connsiteY232" fmla="*/ 1946323 h 9733350"/>
                <a:gd name="connsiteX233" fmla="*/ 3464378 w 14070516"/>
                <a:gd name="connsiteY233" fmla="*/ 1902780 h 9733350"/>
                <a:gd name="connsiteX234" fmla="*/ 3406321 w 14070516"/>
                <a:gd name="connsiteY234" fmla="*/ 1844723 h 9733350"/>
                <a:gd name="connsiteX235" fmla="*/ 3322524 w 14070516"/>
                <a:gd name="connsiteY235" fmla="*/ 1751741 h 9733350"/>
                <a:gd name="connsiteX236" fmla="*/ 3297577 w 14070516"/>
                <a:gd name="connsiteY236" fmla="*/ 1636080 h 9733350"/>
                <a:gd name="connsiteX237" fmla="*/ 3261178 w 14070516"/>
                <a:gd name="connsiteY237" fmla="*/ 1583466 h 9733350"/>
                <a:gd name="connsiteX238" fmla="*/ 3133158 w 14070516"/>
                <a:gd name="connsiteY238" fmla="*/ 1564642 h 9733350"/>
                <a:gd name="connsiteX239" fmla="*/ 3066255 w 14070516"/>
                <a:gd name="connsiteY239" fmla="*/ 1612949 h 9733350"/>
                <a:gd name="connsiteX240" fmla="*/ 3031557 w 14070516"/>
                <a:gd name="connsiteY240" fmla="*/ 1709558 h 9733350"/>
                <a:gd name="connsiteX241" fmla="*/ 3014435 w 14070516"/>
                <a:gd name="connsiteY241" fmla="*/ 1772151 h 9733350"/>
                <a:gd name="connsiteX242" fmla="*/ 2949235 w 14070516"/>
                <a:gd name="connsiteY242" fmla="*/ 1803335 h 9733350"/>
                <a:gd name="connsiteX243" fmla="*/ 2829379 w 14070516"/>
                <a:gd name="connsiteY243" fmla="*/ 1815581 h 9733350"/>
                <a:gd name="connsiteX244" fmla="*/ 2804998 w 14070516"/>
                <a:gd name="connsiteY244" fmla="*/ 1837580 h 9733350"/>
                <a:gd name="connsiteX245" fmla="*/ 2772682 w 14070516"/>
                <a:gd name="connsiteY245" fmla="*/ 1873751 h 9733350"/>
                <a:gd name="connsiteX246" fmla="*/ 2757942 w 14070516"/>
                <a:gd name="connsiteY246" fmla="*/ 1994174 h 9733350"/>
                <a:gd name="connsiteX247" fmla="*/ 2772001 w 14070516"/>
                <a:gd name="connsiteY247" fmla="*/ 2135236 h 9733350"/>
                <a:gd name="connsiteX248" fmla="*/ 2771547 w 14070516"/>
                <a:gd name="connsiteY248" fmla="*/ 2250895 h 9733350"/>
                <a:gd name="connsiteX249" fmla="*/ 2695121 w 14070516"/>
                <a:gd name="connsiteY249" fmla="*/ 2323694 h 9733350"/>
                <a:gd name="connsiteX250" fmla="*/ 2457904 w 14070516"/>
                <a:gd name="connsiteY250" fmla="*/ 2315643 h 9733350"/>
                <a:gd name="connsiteX251" fmla="*/ 2317749 w 14070516"/>
                <a:gd name="connsiteY251" fmla="*/ 2280151 h 9733350"/>
                <a:gd name="connsiteX252" fmla="*/ 2274207 w 14070516"/>
                <a:gd name="connsiteY252" fmla="*/ 2265637 h 9733350"/>
                <a:gd name="connsiteX253" fmla="*/ 2143578 w 14070516"/>
                <a:gd name="connsiteY253" fmla="*/ 2280151 h 9733350"/>
                <a:gd name="connsiteX254" fmla="*/ 2129064 w 14070516"/>
                <a:gd name="connsiteY254" fmla="*/ 2352723 h 9733350"/>
                <a:gd name="connsiteX255" fmla="*/ 2099808 w 14070516"/>
                <a:gd name="connsiteY255" fmla="*/ 2459086 h 9733350"/>
                <a:gd name="connsiteX256" fmla="*/ 2070553 w 14070516"/>
                <a:gd name="connsiteY256" fmla="*/ 2556376 h 9733350"/>
                <a:gd name="connsiteX257" fmla="*/ 2027464 w 14070516"/>
                <a:gd name="connsiteY257" fmla="*/ 2642782 h 9733350"/>
                <a:gd name="connsiteX258" fmla="*/ 2025309 w 14070516"/>
                <a:gd name="connsiteY258" fmla="*/ 2776018 h 9733350"/>
                <a:gd name="connsiteX259" fmla="*/ 2085295 w 14070516"/>
                <a:gd name="connsiteY259" fmla="*/ 2848136 h 9733350"/>
                <a:gd name="connsiteX260" fmla="*/ 2020093 w 14070516"/>
                <a:gd name="connsiteY260" fmla="*/ 2899276 h 9733350"/>
                <a:gd name="connsiteX261" fmla="*/ 1918493 w 14070516"/>
                <a:gd name="connsiteY261" fmla="*/ 2841899 h 9733350"/>
                <a:gd name="connsiteX262" fmla="*/ 1817348 w 14070516"/>
                <a:gd name="connsiteY262" fmla="*/ 2858568 h 9733350"/>
                <a:gd name="connsiteX263" fmla="*/ 1621064 w 14070516"/>
                <a:gd name="connsiteY263" fmla="*/ 2904266 h 9733350"/>
                <a:gd name="connsiteX264" fmla="*/ 1582510 w 14070516"/>
                <a:gd name="connsiteY264" fmla="*/ 2928758 h 9733350"/>
                <a:gd name="connsiteX265" fmla="*/ 1512773 w 14070516"/>
                <a:gd name="connsiteY265" fmla="*/ 2950643 h 9733350"/>
                <a:gd name="connsiteX266" fmla="*/ 1517309 w 14070516"/>
                <a:gd name="connsiteY266" fmla="*/ 3008473 h 9733350"/>
                <a:gd name="connsiteX267" fmla="*/ 1549173 w 14070516"/>
                <a:gd name="connsiteY267" fmla="*/ 3102476 h 9733350"/>
                <a:gd name="connsiteX268" fmla="*/ 1592716 w 14070516"/>
                <a:gd name="connsiteY268" fmla="*/ 3186726 h 9733350"/>
                <a:gd name="connsiteX269" fmla="*/ 1641135 w 14070516"/>
                <a:gd name="connsiteY269" fmla="*/ 3375300 h 9733350"/>
                <a:gd name="connsiteX270" fmla="*/ 1679235 w 14070516"/>
                <a:gd name="connsiteY270" fmla="*/ 3511031 h 9733350"/>
                <a:gd name="connsiteX271" fmla="*/ 1611766 w 14070516"/>
                <a:gd name="connsiteY271" fmla="*/ 3571696 h 9733350"/>
                <a:gd name="connsiteX272" fmla="*/ 1603941 w 14070516"/>
                <a:gd name="connsiteY272" fmla="*/ 3624537 h 9733350"/>
                <a:gd name="connsiteX273" fmla="*/ 1562554 w 14070516"/>
                <a:gd name="connsiteY273" fmla="*/ 3672956 h 9733350"/>
                <a:gd name="connsiteX274" fmla="*/ 1524454 w 14070516"/>
                <a:gd name="connsiteY274" fmla="*/ 3749156 h 9733350"/>
                <a:gd name="connsiteX275" fmla="*/ 1548492 w 14070516"/>
                <a:gd name="connsiteY275" fmla="*/ 3847694 h 9733350"/>
                <a:gd name="connsiteX276" fmla="*/ 1504949 w 14070516"/>
                <a:gd name="connsiteY276" fmla="*/ 3862208 h 9733350"/>
                <a:gd name="connsiteX277" fmla="*/ 1446892 w 14070516"/>
                <a:gd name="connsiteY277" fmla="*/ 3876723 h 9733350"/>
                <a:gd name="connsiteX278" fmla="*/ 1427615 w 14070516"/>
                <a:gd name="connsiteY278" fmla="*/ 3908360 h 9733350"/>
                <a:gd name="connsiteX279" fmla="*/ 1374548 w 14070516"/>
                <a:gd name="connsiteY279" fmla="*/ 3935233 h 9733350"/>
                <a:gd name="connsiteX280" fmla="*/ 1333386 w 14070516"/>
                <a:gd name="connsiteY280" fmla="*/ 3976168 h 9733350"/>
                <a:gd name="connsiteX281" fmla="*/ 1200149 w 14070516"/>
                <a:gd name="connsiteY281" fmla="*/ 4036380 h 9733350"/>
                <a:gd name="connsiteX282" fmla="*/ 1132114 w 14070516"/>
                <a:gd name="connsiteY282" fmla="*/ 4084458 h 9733350"/>
                <a:gd name="connsiteX283" fmla="*/ 1102858 w 14070516"/>
                <a:gd name="connsiteY283" fmla="*/ 4115642 h 9733350"/>
                <a:gd name="connsiteX284" fmla="*/ 1052398 w 14070516"/>
                <a:gd name="connsiteY284" fmla="*/ 4149660 h 9733350"/>
                <a:gd name="connsiteX285" fmla="*/ 996269 w 14070516"/>
                <a:gd name="connsiteY285" fmla="*/ 4178914 h 9733350"/>
                <a:gd name="connsiteX286" fmla="*/ 870857 w 14070516"/>
                <a:gd name="connsiteY286" fmla="*/ 4198645 h 9733350"/>
                <a:gd name="connsiteX287" fmla="*/ 759958 w 14070516"/>
                <a:gd name="connsiteY287" fmla="*/ 4199552 h 9733350"/>
                <a:gd name="connsiteX288" fmla="*/ 716642 w 14070516"/>
                <a:gd name="connsiteY288" fmla="*/ 4302854 h 9733350"/>
                <a:gd name="connsiteX289" fmla="*/ 648607 w 14070516"/>
                <a:gd name="connsiteY289" fmla="*/ 4384723 h 9733350"/>
                <a:gd name="connsiteX290" fmla="*/ 561521 w 14070516"/>
                <a:gd name="connsiteY290" fmla="*/ 4428266 h 9733350"/>
                <a:gd name="connsiteX291" fmla="*/ 474435 w 14070516"/>
                <a:gd name="connsiteY291" fmla="*/ 4413751 h 9733350"/>
                <a:gd name="connsiteX292" fmla="*/ 459921 w 14070516"/>
                <a:gd name="connsiteY292" fmla="*/ 4370208 h 9733350"/>
                <a:gd name="connsiteX293" fmla="*/ 416378 w 14070516"/>
                <a:gd name="connsiteY293" fmla="*/ 4341180 h 9733350"/>
                <a:gd name="connsiteX294" fmla="*/ 358321 w 14070516"/>
                <a:gd name="connsiteY294" fmla="*/ 4355694 h 9733350"/>
                <a:gd name="connsiteX295" fmla="*/ 300264 w 14070516"/>
                <a:gd name="connsiteY295" fmla="*/ 4399237 h 9733350"/>
                <a:gd name="connsiteX296" fmla="*/ 169635 w 14070516"/>
                <a:gd name="connsiteY296" fmla="*/ 4471808 h 9733350"/>
                <a:gd name="connsiteX297" fmla="*/ 103980 w 14070516"/>
                <a:gd name="connsiteY297" fmla="*/ 4546761 h 9733350"/>
                <a:gd name="connsiteX298" fmla="*/ 72571 w 14070516"/>
                <a:gd name="connsiteY298" fmla="*/ 4638610 h 9733350"/>
                <a:gd name="connsiteX299" fmla="*/ 453 w 14070516"/>
                <a:gd name="connsiteY299" fmla="*/ 4711181 h 9733350"/>
                <a:gd name="connsiteX300" fmla="*/ 52840 w 14070516"/>
                <a:gd name="connsiteY300" fmla="*/ 4780237 h 9733350"/>
                <a:gd name="connsiteX301" fmla="*/ 53521 w 14070516"/>
                <a:gd name="connsiteY301" fmla="*/ 4849180 h 9733350"/>
                <a:gd name="connsiteX302" fmla="*/ 111578 w 14070516"/>
                <a:gd name="connsiteY302" fmla="*/ 4863694 h 9733350"/>
                <a:gd name="connsiteX303" fmla="*/ 155121 w 14070516"/>
                <a:gd name="connsiteY303" fmla="*/ 4878208 h 9733350"/>
                <a:gd name="connsiteX304" fmla="*/ 256721 w 14070516"/>
                <a:gd name="connsiteY304" fmla="*/ 4979808 h 9733350"/>
                <a:gd name="connsiteX305" fmla="*/ 319086 w 14070516"/>
                <a:gd name="connsiteY305" fmla="*/ 5093542 h 9733350"/>
                <a:gd name="connsiteX306" fmla="*/ 304572 w 14070516"/>
                <a:gd name="connsiteY306" fmla="*/ 5289598 h 9733350"/>
                <a:gd name="connsiteX307" fmla="*/ 242207 w 14070516"/>
                <a:gd name="connsiteY307" fmla="*/ 5386208 h 9733350"/>
                <a:gd name="connsiteX308" fmla="*/ 300264 w 14070516"/>
                <a:gd name="connsiteY308" fmla="*/ 5415237 h 9733350"/>
                <a:gd name="connsiteX309" fmla="*/ 358321 w 14070516"/>
                <a:gd name="connsiteY309" fmla="*/ 5429751 h 9733350"/>
                <a:gd name="connsiteX310" fmla="*/ 401864 w 14070516"/>
                <a:gd name="connsiteY310" fmla="*/ 5458780 h 9733350"/>
                <a:gd name="connsiteX311" fmla="*/ 445407 w 14070516"/>
                <a:gd name="connsiteY311" fmla="*/ 5473294 h 9733350"/>
                <a:gd name="connsiteX312" fmla="*/ 567985 w 14070516"/>
                <a:gd name="connsiteY312" fmla="*/ 5517518 h 9733350"/>
                <a:gd name="connsiteX313" fmla="*/ 573201 w 14070516"/>
                <a:gd name="connsiteY313" fmla="*/ 5642703 h 9733350"/>
                <a:gd name="connsiteX314" fmla="*/ 587715 w 14070516"/>
                <a:gd name="connsiteY314" fmla="*/ 5734551 h 9733350"/>
                <a:gd name="connsiteX315" fmla="*/ 715282 w 14070516"/>
                <a:gd name="connsiteY315" fmla="*/ 5706656 h 9733350"/>
                <a:gd name="connsiteX316" fmla="*/ 754742 w 14070516"/>
                <a:gd name="connsiteY316" fmla="*/ 5759725 h 9733350"/>
                <a:gd name="connsiteX317" fmla="*/ 822778 w 14070516"/>
                <a:gd name="connsiteY317" fmla="*/ 5807123 h 9733350"/>
                <a:gd name="connsiteX318" fmla="*/ 982435 w 14070516"/>
                <a:gd name="connsiteY318" fmla="*/ 5821637 h 9733350"/>
                <a:gd name="connsiteX319" fmla="*/ 1061470 w 14070516"/>
                <a:gd name="connsiteY319" fmla="*/ 5851119 h 9733350"/>
                <a:gd name="connsiteX320" fmla="*/ 1064304 w 14070516"/>
                <a:gd name="connsiteY320" fmla="*/ 5920856 h 9733350"/>
                <a:gd name="connsiteX321" fmla="*/ 1069295 w 14070516"/>
                <a:gd name="connsiteY321" fmla="*/ 6020074 h 9733350"/>
                <a:gd name="connsiteX322" fmla="*/ 1156607 w 14070516"/>
                <a:gd name="connsiteY322" fmla="*/ 6082894 h 9733350"/>
                <a:gd name="connsiteX323" fmla="*/ 1214890 w 14070516"/>
                <a:gd name="connsiteY323" fmla="*/ 6111356 h 9733350"/>
                <a:gd name="connsiteX324" fmla="*/ 1229178 w 14070516"/>
                <a:gd name="connsiteY324" fmla="*/ 6184494 h 9733350"/>
                <a:gd name="connsiteX325" fmla="*/ 1185635 w 14070516"/>
                <a:gd name="connsiteY325" fmla="*/ 6213523 h 9733350"/>
                <a:gd name="connsiteX326" fmla="*/ 1207520 w 14070516"/>
                <a:gd name="connsiteY326" fmla="*/ 6383612 h 9733350"/>
                <a:gd name="connsiteX327" fmla="*/ 1265123 w 14070516"/>
                <a:gd name="connsiteY327" fmla="*/ 6472398 h 9733350"/>
                <a:gd name="connsiteX328" fmla="*/ 1313203 w 14070516"/>
                <a:gd name="connsiteY328" fmla="*/ 6564247 h 9733350"/>
                <a:gd name="connsiteX329" fmla="*/ 1265350 w 14070516"/>
                <a:gd name="connsiteY329" fmla="*/ 6646343 h 9733350"/>
                <a:gd name="connsiteX330" fmla="*/ 1163977 w 14070516"/>
                <a:gd name="connsiteY330" fmla="*/ 6605862 h 9733350"/>
                <a:gd name="connsiteX331" fmla="*/ 1142092 w 14070516"/>
                <a:gd name="connsiteY331" fmla="*/ 6677980 h 9733350"/>
                <a:gd name="connsiteX332" fmla="*/ 1176790 w 14070516"/>
                <a:gd name="connsiteY332" fmla="*/ 6763818 h 9733350"/>
                <a:gd name="connsiteX333" fmla="*/ 1173729 w 14070516"/>
                <a:gd name="connsiteY333" fmla="*/ 6866438 h 9733350"/>
                <a:gd name="connsiteX334" fmla="*/ 1188697 w 14070516"/>
                <a:gd name="connsiteY334" fmla="*/ 6950463 h 9733350"/>
                <a:gd name="connsiteX335" fmla="*/ 1248909 w 14070516"/>
                <a:gd name="connsiteY335" fmla="*/ 7016798 h 9733350"/>
                <a:gd name="connsiteX336" fmla="*/ 1405503 w 14070516"/>
                <a:gd name="connsiteY336" fmla="*/ 7099348 h 9733350"/>
                <a:gd name="connsiteX337" fmla="*/ 1487827 w 14070516"/>
                <a:gd name="connsiteY337" fmla="*/ 7152416 h 9733350"/>
                <a:gd name="connsiteX338" fmla="*/ 1569470 w 14070516"/>
                <a:gd name="connsiteY338" fmla="*/ 7207864 h 9733350"/>
                <a:gd name="connsiteX339" fmla="*/ 1650092 w 14070516"/>
                <a:gd name="connsiteY339" fmla="*/ 7258551 h 9733350"/>
                <a:gd name="connsiteX340" fmla="*/ 1693635 w 14070516"/>
                <a:gd name="connsiteY340" fmla="*/ 7273066 h 9733350"/>
                <a:gd name="connsiteX341" fmla="*/ 1780721 w 14070516"/>
                <a:gd name="connsiteY341" fmla="*/ 7316608 h 9733350"/>
                <a:gd name="connsiteX342" fmla="*/ 1853292 w 14070516"/>
                <a:gd name="connsiteY342" fmla="*/ 7244037 h 9733350"/>
                <a:gd name="connsiteX343" fmla="*/ 1968726 w 14070516"/>
                <a:gd name="connsiteY343" fmla="*/ 7246645 h 9733350"/>
                <a:gd name="connsiteX344" fmla="*/ 1995827 w 14070516"/>
                <a:gd name="connsiteY344" fmla="*/ 7314681 h 9733350"/>
                <a:gd name="connsiteX345" fmla="*/ 2082914 w 14070516"/>
                <a:gd name="connsiteY345" fmla="*/ 7343710 h 9733350"/>
                <a:gd name="connsiteX346" fmla="*/ 2172607 w 14070516"/>
                <a:gd name="connsiteY346" fmla="*/ 7384644 h 9733350"/>
                <a:gd name="connsiteX347" fmla="*/ 2224540 w 14070516"/>
                <a:gd name="connsiteY347" fmla="*/ 7418662 h 9733350"/>
                <a:gd name="connsiteX348" fmla="*/ 2249714 w 14070516"/>
                <a:gd name="connsiteY348" fmla="*/ 7435785 h 9733350"/>
                <a:gd name="connsiteX349" fmla="*/ 2262301 w 14070516"/>
                <a:gd name="connsiteY349" fmla="*/ 7467421 h 9733350"/>
                <a:gd name="connsiteX350" fmla="*/ 2298359 w 14070516"/>
                <a:gd name="connsiteY350" fmla="*/ 7497243 h 9733350"/>
                <a:gd name="connsiteX351" fmla="*/ 2324893 w 14070516"/>
                <a:gd name="connsiteY351" fmla="*/ 7512892 h 9733350"/>
                <a:gd name="connsiteX352" fmla="*/ 2450986 w 14070516"/>
                <a:gd name="connsiteY352" fmla="*/ 7491687 h 9733350"/>
                <a:gd name="connsiteX353" fmla="*/ 2482623 w 14070516"/>
                <a:gd name="connsiteY353" fmla="*/ 7614037 h 9733350"/>
                <a:gd name="connsiteX354" fmla="*/ 2535464 w 14070516"/>
                <a:gd name="connsiteY354" fmla="*/ 7650437 h 9733350"/>
                <a:gd name="connsiteX355" fmla="*/ 2622549 w 14070516"/>
                <a:gd name="connsiteY355" fmla="*/ 7679466 h 9733350"/>
                <a:gd name="connsiteX356" fmla="*/ 2682760 w 14070516"/>
                <a:gd name="connsiteY356" fmla="*/ 7737069 h 9733350"/>
                <a:gd name="connsiteX357" fmla="*/ 2791278 w 14070516"/>
                <a:gd name="connsiteY357" fmla="*/ 7739905 h 9733350"/>
                <a:gd name="connsiteX358" fmla="*/ 2847408 w 14070516"/>
                <a:gd name="connsiteY358" fmla="*/ 7809868 h 9733350"/>
                <a:gd name="connsiteX359" fmla="*/ 2927349 w 14070516"/>
                <a:gd name="connsiteY359" fmla="*/ 7802950 h 9733350"/>
                <a:gd name="connsiteX360" fmla="*/ 3007065 w 14070516"/>
                <a:gd name="connsiteY360" fmla="*/ 7834133 h 9733350"/>
                <a:gd name="connsiteX361" fmla="*/ 3145064 w 14070516"/>
                <a:gd name="connsiteY361" fmla="*/ 7839123 h 9733350"/>
                <a:gd name="connsiteX362" fmla="*/ 3254035 w 14070516"/>
                <a:gd name="connsiteY362" fmla="*/ 7877223 h 9733350"/>
                <a:gd name="connsiteX363" fmla="*/ 3367314 w 14070516"/>
                <a:gd name="connsiteY363" fmla="*/ 7838669 h 9733350"/>
                <a:gd name="connsiteX364" fmla="*/ 3456780 w 14070516"/>
                <a:gd name="connsiteY364" fmla="*/ 7815311 h 9733350"/>
                <a:gd name="connsiteX365" fmla="*/ 3480820 w 14070516"/>
                <a:gd name="connsiteY365" fmla="*/ 7873367 h 9733350"/>
                <a:gd name="connsiteX366" fmla="*/ 3490571 w 14070516"/>
                <a:gd name="connsiteY366" fmla="*/ 7919292 h 9733350"/>
                <a:gd name="connsiteX367" fmla="*/ 3512229 w 14070516"/>
                <a:gd name="connsiteY367" fmla="*/ 7977348 h 9733350"/>
                <a:gd name="connsiteX368" fmla="*/ 3546247 w 14070516"/>
                <a:gd name="connsiteY368" fmla="*/ 8018283 h 9733350"/>
                <a:gd name="connsiteX369" fmla="*/ 3609521 w 14070516"/>
                <a:gd name="connsiteY369" fmla="*/ 8013294 h 9733350"/>
                <a:gd name="connsiteX370" fmla="*/ 3624035 w 14070516"/>
                <a:gd name="connsiteY370" fmla="*/ 7897180 h 9733350"/>
                <a:gd name="connsiteX371" fmla="*/ 3703977 w 14070516"/>
                <a:gd name="connsiteY371" fmla="*/ 7829825 h 9733350"/>
                <a:gd name="connsiteX372" fmla="*/ 3747973 w 14070516"/>
                <a:gd name="connsiteY372" fmla="*/ 7782426 h 9733350"/>
                <a:gd name="connsiteX373" fmla="*/ 3882004 w 14070516"/>
                <a:gd name="connsiteY373" fmla="*/ 7837422 h 9733350"/>
                <a:gd name="connsiteX374" fmla="*/ 4030435 w 14070516"/>
                <a:gd name="connsiteY374" fmla="*/ 7868151 h 9733350"/>
                <a:gd name="connsiteX375" fmla="*/ 4110377 w 14070516"/>
                <a:gd name="connsiteY375" fmla="*/ 7830051 h 9733350"/>
                <a:gd name="connsiteX376" fmla="*/ 4146323 w 14070516"/>
                <a:gd name="connsiteY376" fmla="*/ 7916683 h 9733350"/>
                <a:gd name="connsiteX377" fmla="*/ 4196555 w 14070516"/>
                <a:gd name="connsiteY377" fmla="*/ 7957845 h 9733350"/>
                <a:gd name="connsiteX378" fmla="*/ 4261757 w 14070516"/>
                <a:gd name="connsiteY378" fmla="*/ 8023500 h 9733350"/>
                <a:gd name="connsiteX379" fmla="*/ 4252685 w 14070516"/>
                <a:gd name="connsiteY379" fmla="*/ 8088474 h 9733350"/>
                <a:gd name="connsiteX380" fmla="*/ 4277178 w 14070516"/>
                <a:gd name="connsiteY380" fmla="*/ 8143923 h 9733350"/>
                <a:gd name="connsiteX381" fmla="*/ 4436835 w 14070516"/>
                <a:gd name="connsiteY381" fmla="*/ 8114894 h 9733350"/>
                <a:gd name="connsiteX382" fmla="*/ 4565310 w 14070516"/>
                <a:gd name="connsiteY382" fmla="*/ 8074186 h 9733350"/>
                <a:gd name="connsiteX383" fmla="*/ 4639128 w 14070516"/>
                <a:gd name="connsiteY383" fmla="*/ 8078268 h 9733350"/>
                <a:gd name="connsiteX384" fmla="*/ 4712607 w 14070516"/>
                <a:gd name="connsiteY384" fmla="*/ 8042323 h 9733350"/>
                <a:gd name="connsiteX385" fmla="*/ 4741635 w 14070516"/>
                <a:gd name="connsiteY385" fmla="*/ 7998780 h 9733350"/>
                <a:gd name="connsiteX386" fmla="*/ 4756149 w 14070516"/>
                <a:gd name="connsiteY386" fmla="*/ 7955237 h 9733350"/>
                <a:gd name="connsiteX387" fmla="*/ 4843235 w 14070516"/>
                <a:gd name="connsiteY387" fmla="*/ 7926208 h 9733350"/>
                <a:gd name="connsiteX388" fmla="*/ 4877480 w 14070516"/>
                <a:gd name="connsiteY388" fmla="*/ 7899788 h 9733350"/>
                <a:gd name="connsiteX389" fmla="*/ 4933609 w 14070516"/>
                <a:gd name="connsiteY389" fmla="*/ 7870760 h 9733350"/>
                <a:gd name="connsiteX390" fmla="*/ 4986224 w 14070516"/>
                <a:gd name="connsiteY390" fmla="*/ 7834360 h 9733350"/>
                <a:gd name="connsiteX391" fmla="*/ 5104492 w 14070516"/>
                <a:gd name="connsiteY391" fmla="*/ 7762242 h 9733350"/>
                <a:gd name="connsiteX392" fmla="*/ 5249635 w 14070516"/>
                <a:gd name="connsiteY392" fmla="*/ 7810094 h 9733350"/>
                <a:gd name="connsiteX393" fmla="*/ 5336721 w 14070516"/>
                <a:gd name="connsiteY393" fmla="*/ 7868151 h 9733350"/>
                <a:gd name="connsiteX394" fmla="*/ 5423807 w 14070516"/>
                <a:gd name="connsiteY394" fmla="*/ 7853637 h 9733350"/>
                <a:gd name="connsiteX395" fmla="*/ 5467349 w 14070516"/>
                <a:gd name="connsiteY395" fmla="*/ 7824608 h 9733350"/>
                <a:gd name="connsiteX396" fmla="*/ 5553754 w 14070516"/>
                <a:gd name="connsiteY396" fmla="*/ 7707700 h 9733350"/>
                <a:gd name="connsiteX397" fmla="*/ 5602741 w 14070516"/>
                <a:gd name="connsiteY397" fmla="*/ 7784127 h 9733350"/>
                <a:gd name="connsiteX398" fmla="*/ 5641521 w 14070516"/>
                <a:gd name="connsiteY398" fmla="*/ 7839123 h 9733350"/>
                <a:gd name="connsiteX399" fmla="*/ 5656035 w 14070516"/>
                <a:gd name="connsiteY399" fmla="*/ 7882666 h 9733350"/>
                <a:gd name="connsiteX400" fmla="*/ 5745276 w 14070516"/>
                <a:gd name="connsiteY400" fmla="*/ 7945712 h 9733350"/>
                <a:gd name="connsiteX401" fmla="*/ 5770222 w 14070516"/>
                <a:gd name="connsiteY401" fmla="*/ 7985400 h 9733350"/>
                <a:gd name="connsiteX402" fmla="*/ 5766480 w 14070516"/>
                <a:gd name="connsiteY402" fmla="*/ 8064435 h 9733350"/>
                <a:gd name="connsiteX403" fmla="*/ 5771016 w 14070516"/>
                <a:gd name="connsiteY403" fmla="*/ 8127026 h 9733350"/>
                <a:gd name="connsiteX404" fmla="*/ 5778386 w 14070516"/>
                <a:gd name="connsiteY404" fmla="*/ 8206742 h 9733350"/>
                <a:gd name="connsiteX405" fmla="*/ 5776458 w 14070516"/>
                <a:gd name="connsiteY405" fmla="*/ 8296210 h 9733350"/>
                <a:gd name="connsiteX406" fmla="*/ 5730989 w 14070516"/>
                <a:gd name="connsiteY406" fmla="*/ 8373317 h 9733350"/>
                <a:gd name="connsiteX407" fmla="*/ 5641521 w 14070516"/>
                <a:gd name="connsiteY407" fmla="*/ 8419694 h 9733350"/>
                <a:gd name="connsiteX408" fmla="*/ 5612492 w 14070516"/>
                <a:gd name="connsiteY408" fmla="*/ 8463237 h 9733350"/>
                <a:gd name="connsiteX409" fmla="*/ 5597978 w 14070516"/>
                <a:gd name="connsiteY409" fmla="*/ 8506780 h 9733350"/>
                <a:gd name="connsiteX410" fmla="*/ 5510892 w 14070516"/>
                <a:gd name="connsiteY410" fmla="*/ 8593866 h 9733350"/>
                <a:gd name="connsiteX411" fmla="*/ 5496378 w 14070516"/>
                <a:gd name="connsiteY411" fmla="*/ 8637408 h 9733350"/>
                <a:gd name="connsiteX412" fmla="*/ 5558744 w 14070516"/>
                <a:gd name="connsiteY412" fmla="*/ 8763501 h 9733350"/>
                <a:gd name="connsiteX413" fmla="*/ 5516109 w 14070516"/>
                <a:gd name="connsiteY413" fmla="*/ 8857277 h 9733350"/>
                <a:gd name="connsiteX414" fmla="*/ 5658303 w 14070516"/>
                <a:gd name="connsiteY414" fmla="*/ 8835506 h 9733350"/>
                <a:gd name="connsiteX415" fmla="*/ 5750491 w 14070516"/>
                <a:gd name="connsiteY415" fmla="*/ 8809426 h 9733350"/>
                <a:gd name="connsiteX416" fmla="*/ 5815692 w 14070516"/>
                <a:gd name="connsiteY416" fmla="*/ 8795591 h 9733350"/>
                <a:gd name="connsiteX417" fmla="*/ 5787798 w 14070516"/>
                <a:gd name="connsiteY417" fmla="*/ 8867482 h 9733350"/>
                <a:gd name="connsiteX418" fmla="*/ 5786890 w 14070516"/>
                <a:gd name="connsiteY418" fmla="*/ 8898666 h 9733350"/>
                <a:gd name="connsiteX419" fmla="*/ 5786664 w 14070516"/>
                <a:gd name="connsiteY419" fmla="*/ 8942208 h 9733350"/>
                <a:gd name="connsiteX420" fmla="*/ 5815692 w 14070516"/>
                <a:gd name="connsiteY420" fmla="*/ 9029294 h 9733350"/>
                <a:gd name="connsiteX421" fmla="*/ 5868760 w 14070516"/>
                <a:gd name="connsiteY421" fmla="*/ 9075899 h 9733350"/>
                <a:gd name="connsiteX422" fmla="*/ 5921828 w 14070516"/>
                <a:gd name="connsiteY422" fmla="*/ 9109463 h 9733350"/>
                <a:gd name="connsiteX423" fmla="*/ 5946321 w 14070516"/>
                <a:gd name="connsiteY423" fmla="*/ 9159923 h 9733350"/>
                <a:gd name="connsiteX424" fmla="*/ 5902778 w 14070516"/>
                <a:gd name="connsiteY424" fmla="*/ 9261523 h 9733350"/>
                <a:gd name="connsiteX425" fmla="*/ 6062435 w 14070516"/>
                <a:gd name="connsiteY425" fmla="*/ 9348608 h 9733350"/>
                <a:gd name="connsiteX426" fmla="*/ 6076949 w 14070516"/>
                <a:gd name="connsiteY426" fmla="*/ 9392151 h 9733350"/>
                <a:gd name="connsiteX427" fmla="*/ 6105978 w 14070516"/>
                <a:gd name="connsiteY427" fmla="*/ 9435694 h 9733350"/>
                <a:gd name="connsiteX428" fmla="*/ 6172653 w 14070516"/>
                <a:gd name="connsiteY428" fmla="*/ 9466537 h 9733350"/>
                <a:gd name="connsiteX429" fmla="*/ 6308384 w 14070516"/>
                <a:gd name="connsiteY429" fmla="*/ 9402243 h 9733350"/>
                <a:gd name="connsiteX430" fmla="*/ 6338207 w 14070516"/>
                <a:gd name="connsiteY430" fmla="*/ 9435694 h 9733350"/>
                <a:gd name="connsiteX431" fmla="*/ 6352721 w 14070516"/>
                <a:gd name="connsiteY431" fmla="*/ 9479237 h 9733350"/>
                <a:gd name="connsiteX432" fmla="*/ 6386739 w 14070516"/>
                <a:gd name="connsiteY432" fmla="*/ 9522326 h 9733350"/>
                <a:gd name="connsiteX433" fmla="*/ 6444569 w 14070516"/>
                <a:gd name="connsiteY433" fmla="*/ 9551355 h 9733350"/>
                <a:gd name="connsiteX434" fmla="*/ 6469061 w 14070516"/>
                <a:gd name="connsiteY434" fmla="*/ 9505885 h 9733350"/>
                <a:gd name="connsiteX435" fmla="*/ 6468835 w 14070516"/>
                <a:gd name="connsiteY435" fmla="*/ 9377637 h 9733350"/>
                <a:gd name="connsiteX436" fmla="*/ 6439807 w 14070516"/>
                <a:gd name="connsiteY436" fmla="*/ 9276037 h 9733350"/>
                <a:gd name="connsiteX437" fmla="*/ 6483349 w 14070516"/>
                <a:gd name="connsiteY437" fmla="*/ 9232494 h 9733350"/>
                <a:gd name="connsiteX438" fmla="*/ 6526892 w 14070516"/>
                <a:gd name="connsiteY438" fmla="*/ 9217980 h 9733350"/>
                <a:gd name="connsiteX439" fmla="*/ 6596516 w 14070516"/>
                <a:gd name="connsiteY439" fmla="*/ 9221268 h 9733350"/>
                <a:gd name="connsiteX440" fmla="*/ 6675097 w 14070516"/>
                <a:gd name="connsiteY440" fmla="*/ 9164118 h 9733350"/>
                <a:gd name="connsiteX441" fmla="*/ 6776243 w 14070516"/>
                <a:gd name="connsiteY441" fmla="*/ 9220135 h 9733350"/>
                <a:gd name="connsiteX442" fmla="*/ 6802664 w 14070516"/>
                <a:gd name="connsiteY442" fmla="*/ 9159923 h 9733350"/>
                <a:gd name="connsiteX443" fmla="*/ 6867638 w 14070516"/>
                <a:gd name="connsiteY443" fmla="*/ 9177045 h 9733350"/>
                <a:gd name="connsiteX444" fmla="*/ 6909027 w 14070516"/>
                <a:gd name="connsiteY444" fmla="*/ 9201311 h 9733350"/>
                <a:gd name="connsiteX445" fmla="*/ 6991349 w 14070516"/>
                <a:gd name="connsiteY445" fmla="*/ 9203466 h 9733350"/>
                <a:gd name="connsiteX446" fmla="*/ 7063921 w 14070516"/>
                <a:gd name="connsiteY446" fmla="*/ 9116380 h 9733350"/>
                <a:gd name="connsiteX447" fmla="*/ 7141028 w 14070516"/>
                <a:gd name="connsiteY447" fmla="*/ 9135204 h 9733350"/>
                <a:gd name="connsiteX448" fmla="*/ 7209064 w 14070516"/>
                <a:gd name="connsiteY448" fmla="*/ 9072837 h 9733350"/>
                <a:gd name="connsiteX449" fmla="*/ 7235939 w 14070516"/>
                <a:gd name="connsiteY449" fmla="*/ 9044036 h 9733350"/>
                <a:gd name="connsiteX450" fmla="*/ 7275172 w 14070516"/>
                <a:gd name="connsiteY450" fmla="*/ 9018862 h 9733350"/>
                <a:gd name="connsiteX451" fmla="*/ 7310436 w 14070516"/>
                <a:gd name="connsiteY451" fmla="*/ 9059004 h 9733350"/>
                <a:gd name="connsiteX452" fmla="*/ 7346609 w 14070516"/>
                <a:gd name="connsiteY452" fmla="*/ 9104927 h 9733350"/>
                <a:gd name="connsiteX453" fmla="*/ 7382328 w 14070516"/>
                <a:gd name="connsiteY453" fmla="*/ 9154593 h 9733350"/>
                <a:gd name="connsiteX454" fmla="*/ 7499349 w 14070516"/>
                <a:gd name="connsiteY454" fmla="*/ 9159923 h 9733350"/>
                <a:gd name="connsiteX455" fmla="*/ 7586435 w 14070516"/>
                <a:gd name="connsiteY455" fmla="*/ 9174437 h 9733350"/>
                <a:gd name="connsiteX456" fmla="*/ 7600949 w 14070516"/>
                <a:gd name="connsiteY456" fmla="*/ 9348608 h 9733350"/>
                <a:gd name="connsiteX457" fmla="*/ 7673521 w 14070516"/>
                <a:gd name="connsiteY457" fmla="*/ 9363123 h 9733350"/>
                <a:gd name="connsiteX458" fmla="*/ 7760607 w 14070516"/>
                <a:gd name="connsiteY458" fmla="*/ 9392151 h 9733350"/>
                <a:gd name="connsiteX459" fmla="*/ 7847692 w 14070516"/>
                <a:gd name="connsiteY459" fmla="*/ 9421180 h 9733350"/>
                <a:gd name="connsiteX460" fmla="*/ 7891235 w 14070516"/>
                <a:gd name="connsiteY460" fmla="*/ 9435694 h 9733350"/>
                <a:gd name="connsiteX461" fmla="*/ 7934778 w 14070516"/>
                <a:gd name="connsiteY461" fmla="*/ 9392151 h 9733350"/>
                <a:gd name="connsiteX462" fmla="*/ 7978321 w 14070516"/>
                <a:gd name="connsiteY462" fmla="*/ 9377637 h 9733350"/>
                <a:gd name="connsiteX463" fmla="*/ 8001453 w 14070516"/>
                <a:gd name="connsiteY463" fmla="*/ 9342712 h 9733350"/>
                <a:gd name="connsiteX464" fmla="*/ 8044315 w 14070516"/>
                <a:gd name="connsiteY464" fmla="*/ 9330806 h 9733350"/>
                <a:gd name="connsiteX465" fmla="*/ 8103847 w 14070516"/>
                <a:gd name="connsiteY465" fmla="*/ 9392719 h 9733350"/>
                <a:gd name="connsiteX466" fmla="*/ 8207942 w 14070516"/>
                <a:gd name="connsiteY466" fmla="*/ 9432632 h 9733350"/>
                <a:gd name="connsiteX467" fmla="*/ 8253866 w 14070516"/>
                <a:gd name="connsiteY467" fmla="*/ 9387956 h 9733350"/>
                <a:gd name="connsiteX468" fmla="*/ 8294347 w 14070516"/>
                <a:gd name="connsiteY468" fmla="*/ 9397141 h 9733350"/>
                <a:gd name="connsiteX469" fmla="*/ 8337890 w 14070516"/>
                <a:gd name="connsiteY469" fmla="*/ 9433540 h 9733350"/>
                <a:gd name="connsiteX470" fmla="*/ 8356259 w 14070516"/>
                <a:gd name="connsiteY470" fmla="*/ 9480825 h 9733350"/>
                <a:gd name="connsiteX471" fmla="*/ 8333808 w 14070516"/>
                <a:gd name="connsiteY471" fmla="*/ 9514956 h 9733350"/>
                <a:gd name="connsiteX472" fmla="*/ 8315778 w 14070516"/>
                <a:gd name="connsiteY472" fmla="*/ 9599887 h 9733350"/>
                <a:gd name="connsiteX473" fmla="*/ 8348095 w 14070516"/>
                <a:gd name="connsiteY473" fmla="*/ 9680736 h 9733350"/>
                <a:gd name="connsiteX474" fmla="*/ 8389257 w 14070516"/>
                <a:gd name="connsiteY474" fmla="*/ 9733350 h 9733350"/>
                <a:gd name="connsiteX475" fmla="*/ 8428264 w 14070516"/>
                <a:gd name="connsiteY475" fmla="*/ 9725980 h 9733350"/>
                <a:gd name="connsiteX476" fmla="*/ 8425202 w 14070516"/>
                <a:gd name="connsiteY476" fmla="*/ 9677901 h 9733350"/>
                <a:gd name="connsiteX477" fmla="*/ 8399235 w 14070516"/>
                <a:gd name="connsiteY477" fmla="*/ 9638894 h 9733350"/>
                <a:gd name="connsiteX478" fmla="*/ 8389937 w 14070516"/>
                <a:gd name="connsiteY478" fmla="*/ 9566776 h 9733350"/>
                <a:gd name="connsiteX479" fmla="*/ 8409214 w 14070516"/>
                <a:gd name="connsiteY479" fmla="*/ 9523007 h 9733350"/>
                <a:gd name="connsiteX480" fmla="*/ 8434841 w 14070516"/>
                <a:gd name="connsiteY480" fmla="*/ 9471300 h 9733350"/>
                <a:gd name="connsiteX481" fmla="*/ 8468178 w 14070516"/>
                <a:gd name="connsiteY481" fmla="*/ 9478443 h 9733350"/>
                <a:gd name="connsiteX482" fmla="*/ 8534853 w 14070516"/>
                <a:gd name="connsiteY482" fmla="*/ 9468918 h 9733350"/>
                <a:gd name="connsiteX483" fmla="*/ 8592684 w 14070516"/>
                <a:gd name="connsiteY483" fmla="*/ 9448508 h 9733350"/>
                <a:gd name="connsiteX484" fmla="*/ 8675007 w 14070516"/>
                <a:gd name="connsiteY484" fmla="*/ 9423788 h 9733350"/>
                <a:gd name="connsiteX485" fmla="*/ 8734991 w 14070516"/>
                <a:gd name="connsiteY485" fmla="*/ 9411200 h 9733350"/>
                <a:gd name="connsiteX486" fmla="*/ 8730116 w 14070516"/>
                <a:gd name="connsiteY486" fmla="*/ 9371287 h 9733350"/>
                <a:gd name="connsiteX487" fmla="*/ 8753928 w 14070516"/>
                <a:gd name="connsiteY487" fmla="*/ 9352237 h 9733350"/>
                <a:gd name="connsiteX488" fmla="*/ 8782503 w 14070516"/>
                <a:gd name="connsiteY488" fmla="*/ 9354618 h 9733350"/>
                <a:gd name="connsiteX489" fmla="*/ 8849178 w 14070516"/>
                <a:gd name="connsiteY489" fmla="*/ 9377637 h 9733350"/>
                <a:gd name="connsiteX490" fmla="*/ 8894876 w 14070516"/>
                <a:gd name="connsiteY490" fmla="*/ 9307900 h 9733350"/>
                <a:gd name="connsiteX491" fmla="*/ 8942047 w 14070516"/>
                <a:gd name="connsiteY491" fmla="*/ 9309375 h 9733350"/>
                <a:gd name="connsiteX492" fmla="*/ 8980147 w 14070516"/>
                <a:gd name="connsiteY492" fmla="*/ 9352237 h 9733350"/>
                <a:gd name="connsiteX493" fmla="*/ 9023009 w 14070516"/>
                <a:gd name="connsiteY493" fmla="*/ 9316518 h 9733350"/>
                <a:gd name="connsiteX494" fmla="*/ 9064511 w 14070516"/>
                <a:gd name="connsiteY494" fmla="*/ 9259595 h 9733350"/>
                <a:gd name="connsiteX495" fmla="*/ 9124723 w 14070516"/>
                <a:gd name="connsiteY495" fmla="*/ 9273429 h 9733350"/>
                <a:gd name="connsiteX496" fmla="*/ 9163503 w 14070516"/>
                <a:gd name="connsiteY496" fmla="*/ 9233175 h 9733350"/>
                <a:gd name="connsiteX497" fmla="*/ 9168266 w 14070516"/>
                <a:gd name="connsiteY497" fmla="*/ 9181581 h 9733350"/>
                <a:gd name="connsiteX498" fmla="*/ 9199222 w 14070516"/>
                <a:gd name="connsiteY498" fmla="*/ 9128400 h 9733350"/>
                <a:gd name="connsiteX499" fmla="*/ 9242084 w 14070516"/>
                <a:gd name="connsiteY499" fmla="*/ 9152212 h 9733350"/>
                <a:gd name="connsiteX500" fmla="*/ 9285174 w 14070516"/>
                <a:gd name="connsiteY500" fmla="*/ 9192013 h 9733350"/>
                <a:gd name="connsiteX501" fmla="*/ 9344478 w 14070516"/>
                <a:gd name="connsiteY501" fmla="*/ 9154593 h 9733350"/>
                <a:gd name="connsiteX502" fmla="*/ 9438367 w 14070516"/>
                <a:gd name="connsiteY502" fmla="*/ 9127266 h 9733350"/>
                <a:gd name="connsiteX503" fmla="*/ 9496878 w 14070516"/>
                <a:gd name="connsiteY503" fmla="*/ 9126018 h 9733350"/>
                <a:gd name="connsiteX504" fmla="*/ 9557316 w 14070516"/>
                <a:gd name="connsiteY504" fmla="*/ 9100844 h 9733350"/>
                <a:gd name="connsiteX505" fmla="*/ 9613446 w 14070516"/>
                <a:gd name="connsiteY505" fmla="*/ 9121369 h 9733350"/>
                <a:gd name="connsiteX506" fmla="*/ 9691007 w 14070516"/>
                <a:gd name="connsiteY506" fmla="*/ 9101866 h 9733350"/>
                <a:gd name="connsiteX507" fmla="*/ 9792153 w 14070516"/>
                <a:gd name="connsiteY507" fmla="*/ 9090300 h 9733350"/>
                <a:gd name="connsiteX508" fmla="*/ 9854973 w 14070516"/>
                <a:gd name="connsiteY508" fmla="*/ 9046189 h 9733350"/>
                <a:gd name="connsiteX509" fmla="*/ 9842159 w 14070516"/>
                <a:gd name="connsiteY509" fmla="*/ 9004575 h 9733350"/>
                <a:gd name="connsiteX510" fmla="*/ 9858034 w 14070516"/>
                <a:gd name="connsiteY510" fmla="*/ 8976906 h 9733350"/>
                <a:gd name="connsiteX511" fmla="*/ 9911216 w 14070516"/>
                <a:gd name="connsiteY511" fmla="*/ 8976000 h 9733350"/>
                <a:gd name="connsiteX512" fmla="*/ 9932534 w 14070516"/>
                <a:gd name="connsiteY512" fmla="*/ 8926673 h 9733350"/>
                <a:gd name="connsiteX513" fmla="*/ 9981519 w 14070516"/>
                <a:gd name="connsiteY513" fmla="*/ 8899345 h 9733350"/>
                <a:gd name="connsiteX514" fmla="*/ 10063162 w 14070516"/>
                <a:gd name="connsiteY514" fmla="*/ 8846279 h 9733350"/>
                <a:gd name="connsiteX515" fmla="*/ 10140723 w 14070516"/>
                <a:gd name="connsiteY515" fmla="*/ 8797973 h 9733350"/>
                <a:gd name="connsiteX516" fmla="*/ 10169524 w 14070516"/>
                <a:gd name="connsiteY516" fmla="*/ 8763955 h 9733350"/>
                <a:gd name="connsiteX517" fmla="*/ 10138795 w 14070516"/>
                <a:gd name="connsiteY517" fmla="*/ 8714969 h 9733350"/>
                <a:gd name="connsiteX518" fmla="*/ 10178256 w 14070516"/>
                <a:gd name="connsiteY518" fmla="*/ 8678797 h 9733350"/>
                <a:gd name="connsiteX519" fmla="*/ 10238467 w 14070516"/>
                <a:gd name="connsiteY519" fmla="*/ 8659520 h 9733350"/>
                <a:gd name="connsiteX520" fmla="*/ 10291535 w 14070516"/>
                <a:gd name="connsiteY520" fmla="*/ 8637862 h 9733350"/>
                <a:gd name="connsiteX521" fmla="*/ 10332470 w 14070516"/>
                <a:gd name="connsiteY521" fmla="*/ 8606225 h 9733350"/>
                <a:gd name="connsiteX522" fmla="*/ 10389847 w 14070516"/>
                <a:gd name="connsiteY522" fmla="*/ 8528325 h 9733350"/>
                <a:gd name="connsiteX523" fmla="*/ 10402207 w 14070516"/>
                <a:gd name="connsiteY523" fmla="*/ 8521294 h 9733350"/>
                <a:gd name="connsiteX524" fmla="*/ 10436905 w 14070516"/>
                <a:gd name="connsiteY524" fmla="*/ 8475597 h 9733350"/>
                <a:gd name="connsiteX525" fmla="*/ 10475232 w 14070516"/>
                <a:gd name="connsiteY525" fmla="*/ 8439198 h 9733350"/>
                <a:gd name="connsiteX526" fmla="*/ 10518321 w 14070516"/>
                <a:gd name="connsiteY526" fmla="*/ 8390666 h 9733350"/>
                <a:gd name="connsiteX527" fmla="*/ 10533516 w 14070516"/>
                <a:gd name="connsiteY527" fmla="*/ 8303580 h 9733350"/>
                <a:gd name="connsiteX528" fmla="*/ 10538052 w 14070516"/>
                <a:gd name="connsiteY528" fmla="*/ 8243142 h 9733350"/>
                <a:gd name="connsiteX529" fmla="*/ 10520816 w 14070516"/>
                <a:gd name="connsiteY529" fmla="*/ 8166375 h 9733350"/>
                <a:gd name="connsiteX530" fmla="*/ 10561864 w 14070516"/>
                <a:gd name="connsiteY530" fmla="*/ 8112966 h 9733350"/>
                <a:gd name="connsiteX531" fmla="*/ 10605407 w 14070516"/>
                <a:gd name="connsiteY531" fmla="*/ 8114894 h 9733350"/>
                <a:gd name="connsiteX532" fmla="*/ 10666072 w 14070516"/>
                <a:gd name="connsiteY532" fmla="*/ 8097999 h 9733350"/>
                <a:gd name="connsiteX533" fmla="*/ 10693627 w 14070516"/>
                <a:gd name="connsiteY533" fmla="*/ 8020892 h 9733350"/>
                <a:gd name="connsiteX534" fmla="*/ 10735128 w 14070516"/>
                <a:gd name="connsiteY534" fmla="*/ 7990162 h 9733350"/>
                <a:gd name="connsiteX535" fmla="*/ 10813823 w 14070516"/>
                <a:gd name="connsiteY535" fmla="*/ 7890263 h 9733350"/>
                <a:gd name="connsiteX536" fmla="*/ 10845233 w 14070516"/>
                <a:gd name="connsiteY536" fmla="*/ 7800569 h 9733350"/>
                <a:gd name="connsiteX537" fmla="*/ 10886394 w 14070516"/>
                <a:gd name="connsiteY537" fmla="*/ 7740811 h 9733350"/>
                <a:gd name="connsiteX538" fmla="*/ 10942297 w 14070516"/>
                <a:gd name="connsiteY538" fmla="*/ 7725843 h 9733350"/>
                <a:gd name="connsiteX539" fmla="*/ 10997292 w 14070516"/>
                <a:gd name="connsiteY539" fmla="*/ 7723008 h 9733350"/>
                <a:gd name="connsiteX540" fmla="*/ 10990829 w 14070516"/>
                <a:gd name="connsiteY540" fmla="*/ 7701351 h 9733350"/>
                <a:gd name="connsiteX541" fmla="*/ 10982778 w 14070516"/>
                <a:gd name="connsiteY541" fmla="*/ 7648055 h 9733350"/>
                <a:gd name="connsiteX542" fmla="*/ 10989695 w 14070516"/>
                <a:gd name="connsiteY542" fmla="*/ 7599750 h 9733350"/>
                <a:gd name="connsiteX543" fmla="*/ 10956584 w 14070516"/>
                <a:gd name="connsiteY543" fmla="*/ 7502913 h 9733350"/>
                <a:gd name="connsiteX544" fmla="*/ 10954430 w 14070516"/>
                <a:gd name="connsiteY544" fmla="*/ 7449844 h 9733350"/>
                <a:gd name="connsiteX545" fmla="*/ 11002735 w 14070516"/>
                <a:gd name="connsiteY545" fmla="*/ 7397004 h 9733350"/>
                <a:gd name="connsiteX546" fmla="*/ 11063741 w 14070516"/>
                <a:gd name="connsiteY546" fmla="*/ 7368656 h 9733350"/>
                <a:gd name="connsiteX547" fmla="*/ 11055349 w 14070516"/>
                <a:gd name="connsiteY547" fmla="*/ 7331123 h 9733350"/>
                <a:gd name="connsiteX548" fmla="*/ 11013734 w 14070516"/>
                <a:gd name="connsiteY548" fmla="*/ 7302321 h 9733350"/>
                <a:gd name="connsiteX549" fmla="*/ 10951368 w 14070516"/>
                <a:gd name="connsiteY549" fmla="*/ 7234966 h 9733350"/>
                <a:gd name="connsiteX550" fmla="*/ 10890703 w 14070516"/>
                <a:gd name="connsiteY550" fmla="*/ 7265694 h 9733350"/>
                <a:gd name="connsiteX551" fmla="*/ 10820966 w 14070516"/>
                <a:gd name="connsiteY551" fmla="*/ 7258324 h 9733350"/>
                <a:gd name="connsiteX552" fmla="*/ 10823121 w 14070516"/>
                <a:gd name="connsiteY552" fmla="*/ 7200494 h 9733350"/>
                <a:gd name="connsiteX553" fmla="*/ 10869045 w 14070516"/>
                <a:gd name="connsiteY553" fmla="*/ 7128376 h 9733350"/>
                <a:gd name="connsiteX554" fmla="*/ 10916103 w 14070516"/>
                <a:gd name="connsiteY554" fmla="*/ 7111481 h 9733350"/>
                <a:gd name="connsiteX555" fmla="*/ 10956130 w 14070516"/>
                <a:gd name="connsiteY555" fmla="*/ 7082680 h 9733350"/>
                <a:gd name="connsiteX556" fmla="*/ 11012486 w 14070516"/>
                <a:gd name="connsiteY556" fmla="*/ 7070092 h 9733350"/>
                <a:gd name="connsiteX557" fmla="*/ 11072244 w 14070516"/>
                <a:gd name="connsiteY557" fmla="*/ 7050362 h 9733350"/>
                <a:gd name="connsiteX558" fmla="*/ 10968491 w 14070516"/>
                <a:gd name="connsiteY558" fmla="*/ 6949443 h 9733350"/>
                <a:gd name="connsiteX559" fmla="*/ 10942070 w 14070516"/>
                <a:gd name="connsiteY559" fmla="*/ 6874942 h 9733350"/>
                <a:gd name="connsiteX560" fmla="*/ 11036527 w 14070516"/>
                <a:gd name="connsiteY560" fmla="*/ 6881406 h 9733350"/>
                <a:gd name="connsiteX561" fmla="*/ 11084378 w 14070516"/>
                <a:gd name="connsiteY561" fmla="*/ 6852151 h 9733350"/>
                <a:gd name="connsiteX562" fmla="*/ 11026321 w 14070516"/>
                <a:gd name="connsiteY562" fmla="*/ 6783889 h 9733350"/>
                <a:gd name="connsiteX563" fmla="*/ 10953749 w 14070516"/>
                <a:gd name="connsiteY563" fmla="*/ 6736037 h 9733350"/>
                <a:gd name="connsiteX564" fmla="*/ 10948307 w 14070516"/>
                <a:gd name="connsiteY564" fmla="*/ 6688185 h 9733350"/>
                <a:gd name="connsiteX565" fmla="*/ 10895692 w 14070516"/>
                <a:gd name="connsiteY565" fmla="*/ 6663466 h 9733350"/>
                <a:gd name="connsiteX566" fmla="*/ 10852603 w 14070516"/>
                <a:gd name="connsiteY566" fmla="*/ 6628994 h 9733350"/>
                <a:gd name="connsiteX567" fmla="*/ 10842851 w 14070516"/>
                <a:gd name="connsiteY567" fmla="*/ 6552113 h 9733350"/>
                <a:gd name="connsiteX568" fmla="*/ 10832646 w 14070516"/>
                <a:gd name="connsiteY568" fmla="*/ 6489521 h 9733350"/>
                <a:gd name="connsiteX569" fmla="*/ 10779578 w 14070516"/>
                <a:gd name="connsiteY569" fmla="*/ 6363201 h 9733350"/>
                <a:gd name="connsiteX570" fmla="*/ 10750549 w 14070516"/>
                <a:gd name="connsiteY570" fmla="*/ 6242551 h 9733350"/>
                <a:gd name="connsiteX571" fmla="*/ 10707007 w 14070516"/>
                <a:gd name="connsiteY571" fmla="*/ 6213523 h 9733350"/>
                <a:gd name="connsiteX572" fmla="*/ 10658021 w 14070516"/>
                <a:gd name="connsiteY572" fmla="*/ 6151156 h 9733350"/>
                <a:gd name="connsiteX573" fmla="*/ 10547349 w 14070516"/>
                <a:gd name="connsiteY573" fmla="*/ 6068154 h 9733350"/>
                <a:gd name="connsiteX574" fmla="*/ 10465027 w 14070516"/>
                <a:gd name="connsiteY574" fmla="*/ 6001024 h 9733350"/>
                <a:gd name="connsiteX575" fmla="*/ 10480221 w 14070516"/>
                <a:gd name="connsiteY575" fmla="*/ 5880828 h 9733350"/>
                <a:gd name="connsiteX576" fmla="*/ 10547803 w 14070516"/>
                <a:gd name="connsiteY576" fmla="*/ 5817555 h 9733350"/>
                <a:gd name="connsiteX577" fmla="*/ 10634435 w 14070516"/>
                <a:gd name="connsiteY577" fmla="*/ 5720037 h 9733350"/>
                <a:gd name="connsiteX578" fmla="*/ 10668453 w 14070516"/>
                <a:gd name="connsiteY578" fmla="*/ 5632725 h 9733350"/>
                <a:gd name="connsiteX579" fmla="*/ 10711996 w 14070516"/>
                <a:gd name="connsiteY579" fmla="*/ 5600068 h 9733350"/>
                <a:gd name="connsiteX580" fmla="*/ 10789103 w 14070516"/>
                <a:gd name="connsiteY580" fmla="*/ 5622519 h 9733350"/>
                <a:gd name="connsiteX581" fmla="*/ 10799989 w 14070516"/>
                <a:gd name="connsiteY581" fmla="*/ 5555390 h 9733350"/>
                <a:gd name="connsiteX582" fmla="*/ 10853057 w 14070516"/>
                <a:gd name="connsiteY582" fmla="*/ 5497787 h 9733350"/>
                <a:gd name="connsiteX583" fmla="*/ 10929936 w 14070516"/>
                <a:gd name="connsiteY583" fmla="*/ 5463769 h 9733350"/>
                <a:gd name="connsiteX584" fmla="*/ 10997292 w 14070516"/>
                <a:gd name="connsiteY584" fmla="*/ 5458780 h 9733350"/>
                <a:gd name="connsiteX585" fmla="*/ 11027909 w 14070516"/>
                <a:gd name="connsiteY585" fmla="*/ 5429978 h 9733350"/>
                <a:gd name="connsiteX586" fmla="*/ 11090501 w 14070516"/>
                <a:gd name="connsiteY586" fmla="*/ 5391198 h 9733350"/>
                <a:gd name="connsiteX587" fmla="*/ 11200492 w 14070516"/>
                <a:gd name="connsiteY587" fmla="*/ 5357180 h 9733350"/>
                <a:gd name="connsiteX588" fmla="*/ 11244035 w 14070516"/>
                <a:gd name="connsiteY588" fmla="*/ 5328151 h 9733350"/>
                <a:gd name="connsiteX589" fmla="*/ 11200492 w 14070516"/>
                <a:gd name="connsiteY589" fmla="*/ 5299123 h 9733350"/>
                <a:gd name="connsiteX590" fmla="*/ 10910207 w 14070516"/>
                <a:gd name="connsiteY590" fmla="*/ 5255580 h 9733350"/>
                <a:gd name="connsiteX591" fmla="*/ 10866664 w 14070516"/>
                <a:gd name="connsiteY591" fmla="*/ 5212037 h 9733350"/>
                <a:gd name="connsiteX592" fmla="*/ 10721521 w 14070516"/>
                <a:gd name="connsiteY592" fmla="*/ 5270094 h 9733350"/>
                <a:gd name="connsiteX593" fmla="*/ 10663464 w 14070516"/>
                <a:gd name="connsiteY593" fmla="*/ 5299123 h 9733350"/>
                <a:gd name="connsiteX594" fmla="*/ 10576378 w 14070516"/>
                <a:gd name="connsiteY594" fmla="*/ 5385529 h 9733350"/>
                <a:gd name="connsiteX595" fmla="*/ 10479087 w 14070516"/>
                <a:gd name="connsiteY595" fmla="*/ 5356726 h 9733350"/>
                <a:gd name="connsiteX596" fmla="*/ 10407422 w 14070516"/>
                <a:gd name="connsiteY596" fmla="*/ 5312956 h 9733350"/>
                <a:gd name="connsiteX597" fmla="*/ 10387692 w 14070516"/>
                <a:gd name="connsiteY597" fmla="*/ 5241066 h 9733350"/>
                <a:gd name="connsiteX598" fmla="*/ 10402207 w 14070516"/>
                <a:gd name="connsiteY598" fmla="*/ 5183008 h 9733350"/>
                <a:gd name="connsiteX599" fmla="*/ 10431235 w 14070516"/>
                <a:gd name="connsiteY599" fmla="*/ 5139466 h 9733350"/>
                <a:gd name="connsiteX600" fmla="*/ 10387692 w 14070516"/>
                <a:gd name="connsiteY600" fmla="*/ 5110437 h 9733350"/>
                <a:gd name="connsiteX601" fmla="*/ 10329635 w 14070516"/>
                <a:gd name="connsiteY601" fmla="*/ 5095923 h 9733350"/>
                <a:gd name="connsiteX602" fmla="*/ 10242549 w 14070516"/>
                <a:gd name="connsiteY602" fmla="*/ 5066894 h 9733350"/>
                <a:gd name="connsiteX603" fmla="*/ 10199007 w 14070516"/>
                <a:gd name="connsiteY603" fmla="*/ 5052380 h 9733350"/>
                <a:gd name="connsiteX604" fmla="*/ 10112602 w 14070516"/>
                <a:gd name="connsiteY604" fmla="*/ 5023351 h 9733350"/>
                <a:gd name="connsiteX605" fmla="*/ 10083346 w 14070516"/>
                <a:gd name="connsiteY605" fmla="*/ 4916988 h 9733350"/>
                <a:gd name="connsiteX606" fmla="*/ 10088789 w 14070516"/>
                <a:gd name="connsiteY606" fmla="*/ 4863921 h 9733350"/>
                <a:gd name="connsiteX607" fmla="*/ 10141403 w 14070516"/>
                <a:gd name="connsiteY607" fmla="*/ 4753704 h 9733350"/>
                <a:gd name="connsiteX608" fmla="*/ 10227809 w 14070516"/>
                <a:gd name="connsiteY608" fmla="*/ 4748487 h 9733350"/>
                <a:gd name="connsiteX609" fmla="*/ 10301060 w 14070516"/>
                <a:gd name="connsiteY609" fmla="*/ 4786813 h 9733350"/>
                <a:gd name="connsiteX610" fmla="*/ 10350727 w 14070516"/>
                <a:gd name="connsiteY610" fmla="*/ 4757785 h 9733350"/>
                <a:gd name="connsiteX611" fmla="*/ 10404021 w 14070516"/>
                <a:gd name="connsiteY611" fmla="*/ 4748033 h 9733350"/>
                <a:gd name="connsiteX612" fmla="*/ 10461851 w 14070516"/>
                <a:gd name="connsiteY612" fmla="*/ 4694286 h 9733350"/>
                <a:gd name="connsiteX613" fmla="*/ 10486117 w 14070516"/>
                <a:gd name="connsiteY613" fmla="*/ 4602437 h 9733350"/>
                <a:gd name="connsiteX614" fmla="*/ 10530341 w 14070516"/>
                <a:gd name="connsiteY614" fmla="*/ 4527825 h 9733350"/>
                <a:gd name="connsiteX615" fmla="*/ 10634435 w 14070516"/>
                <a:gd name="connsiteY615" fmla="*/ 4515351 h 9733350"/>
                <a:gd name="connsiteX616" fmla="*/ 10677978 w 14070516"/>
                <a:gd name="connsiteY616" fmla="*/ 4486323 h 9733350"/>
                <a:gd name="connsiteX617" fmla="*/ 10750549 w 14070516"/>
                <a:gd name="connsiteY617" fmla="*/ 4399237 h 9733350"/>
                <a:gd name="connsiteX618" fmla="*/ 10794092 w 14070516"/>
                <a:gd name="connsiteY618" fmla="*/ 4355694 h 9733350"/>
                <a:gd name="connsiteX619" fmla="*/ 10814503 w 14070516"/>
                <a:gd name="connsiteY619" fmla="*/ 4297637 h 9733350"/>
                <a:gd name="connsiteX620" fmla="*/ 10887528 w 14070516"/>
                <a:gd name="connsiteY620" fmla="*/ 4246837 h 9733350"/>
                <a:gd name="connsiteX621" fmla="*/ 11016116 w 14070516"/>
                <a:gd name="connsiteY621" fmla="*/ 4227787 h 9733350"/>
                <a:gd name="connsiteX622" fmla="*/ 11142209 w 14070516"/>
                <a:gd name="connsiteY622" fmla="*/ 4303306 h 9733350"/>
                <a:gd name="connsiteX623" fmla="*/ 11165794 w 14070516"/>
                <a:gd name="connsiteY623" fmla="*/ 4428493 h 9733350"/>
                <a:gd name="connsiteX624" fmla="*/ 11117489 w 14070516"/>
                <a:gd name="connsiteY624" fmla="*/ 4500837 h 9733350"/>
                <a:gd name="connsiteX625" fmla="*/ 11087553 w 14070516"/>
                <a:gd name="connsiteY625" fmla="*/ 4546875 h 9733350"/>
                <a:gd name="connsiteX626" fmla="*/ 11088687 w 14070516"/>
                <a:gd name="connsiteY626" fmla="*/ 4572955 h 9733350"/>
                <a:gd name="connsiteX627" fmla="*/ 11026321 w 14070516"/>
                <a:gd name="connsiteY627" fmla="*/ 4587923 h 9733350"/>
                <a:gd name="connsiteX628" fmla="*/ 11011807 w 14070516"/>
                <a:gd name="connsiteY628" fmla="*/ 4645980 h 9733350"/>
                <a:gd name="connsiteX629" fmla="*/ 11098892 w 14070516"/>
                <a:gd name="connsiteY629" fmla="*/ 4660494 h 9733350"/>
                <a:gd name="connsiteX630" fmla="*/ 11055349 w 14070516"/>
                <a:gd name="connsiteY630" fmla="*/ 4704037 h 9733350"/>
                <a:gd name="connsiteX631" fmla="*/ 11040835 w 14070516"/>
                <a:gd name="connsiteY631" fmla="*/ 4747580 h 9733350"/>
                <a:gd name="connsiteX632" fmla="*/ 11055349 w 14070516"/>
                <a:gd name="connsiteY632" fmla="*/ 4776608 h 9733350"/>
                <a:gd name="connsiteX633" fmla="*/ 11098892 w 14070516"/>
                <a:gd name="connsiteY633" fmla="*/ 4733066 h 9733350"/>
                <a:gd name="connsiteX634" fmla="*/ 11229521 w 14070516"/>
                <a:gd name="connsiteY634" fmla="*/ 4645980 h 9733350"/>
                <a:gd name="connsiteX635" fmla="*/ 11287578 w 14070516"/>
                <a:gd name="connsiteY635" fmla="*/ 4631466 h 9733350"/>
                <a:gd name="connsiteX636" fmla="*/ 11374664 w 14070516"/>
                <a:gd name="connsiteY636" fmla="*/ 4587923 h 9733350"/>
                <a:gd name="connsiteX637" fmla="*/ 11461749 w 14070516"/>
                <a:gd name="connsiteY637" fmla="*/ 4544380 h 9733350"/>
                <a:gd name="connsiteX638" fmla="*/ 11577864 w 14070516"/>
                <a:gd name="connsiteY638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55121 w 14070516"/>
                <a:gd name="connsiteY19" fmla="*/ 3760608 h 9733350"/>
                <a:gd name="connsiteX20" fmla="*/ 12891066 w 14070516"/>
                <a:gd name="connsiteY20" fmla="*/ 3661163 h 9733350"/>
                <a:gd name="connsiteX21" fmla="*/ 12923497 w 14070516"/>
                <a:gd name="connsiteY21" fmla="*/ 3611042 h 9733350"/>
                <a:gd name="connsiteX22" fmla="*/ 12971235 w 14070516"/>
                <a:gd name="connsiteY22" fmla="*/ 3659008 h 9733350"/>
                <a:gd name="connsiteX23" fmla="*/ 13014778 w 14070516"/>
                <a:gd name="connsiteY23" fmla="*/ 3702551 h 9733350"/>
                <a:gd name="connsiteX24" fmla="*/ 13060702 w 14070516"/>
                <a:gd name="connsiteY24" fmla="*/ 3731353 h 9733350"/>
                <a:gd name="connsiteX25" fmla="*/ 13143479 w 14070516"/>
                <a:gd name="connsiteY25" fmla="*/ 3656854 h 9733350"/>
                <a:gd name="connsiteX26" fmla="*/ 13203464 w 14070516"/>
                <a:gd name="connsiteY26" fmla="*/ 3615466 h 9733350"/>
                <a:gd name="connsiteX27" fmla="*/ 13217524 w 14070516"/>
                <a:gd name="connsiteY27" fmla="*/ 3542668 h 9733350"/>
                <a:gd name="connsiteX28" fmla="*/ 13205165 w 14070516"/>
                <a:gd name="connsiteY28" fmla="*/ 3399906 h 9733350"/>
                <a:gd name="connsiteX29" fmla="*/ 13185889 w 14070516"/>
                <a:gd name="connsiteY29" fmla="*/ 3208158 h 9733350"/>
                <a:gd name="connsiteX30" fmla="*/ 13173982 w 14070516"/>
                <a:gd name="connsiteY30" fmla="*/ 3066077 h 9733350"/>
                <a:gd name="connsiteX31" fmla="*/ 13276035 w 14070516"/>
                <a:gd name="connsiteY31" fmla="*/ 2962323 h 9733350"/>
                <a:gd name="connsiteX32" fmla="*/ 13319578 w 14070516"/>
                <a:gd name="connsiteY32" fmla="*/ 2933294 h 9733350"/>
                <a:gd name="connsiteX33" fmla="*/ 13411653 w 14070516"/>
                <a:gd name="connsiteY33" fmla="*/ 2879999 h 9733350"/>
                <a:gd name="connsiteX34" fmla="*/ 13595577 w 14070516"/>
                <a:gd name="connsiteY34" fmla="*/ 2961869 h 9733350"/>
                <a:gd name="connsiteX35" fmla="*/ 13657715 w 14070516"/>
                <a:gd name="connsiteY35" fmla="*/ 2901657 h 9733350"/>
                <a:gd name="connsiteX36" fmla="*/ 13670076 w 14070516"/>
                <a:gd name="connsiteY36" fmla="*/ 2811737 h 9733350"/>
                <a:gd name="connsiteX37" fmla="*/ 13682435 w 14070516"/>
                <a:gd name="connsiteY37" fmla="*/ 2730094 h 9733350"/>
                <a:gd name="connsiteX38" fmla="*/ 13764078 w 14070516"/>
                <a:gd name="connsiteY38" fmla="*/ 2668976 h 9733350"/>
                <a:gd name="connsiteX39" fmla="*/ 13813064 w 14070516"/>
                <a:gd name="connsiteY39" fmla="*/ 2599466 h 9733350"/>
                <a:gd name="connsiteX40" fmla="*/ 13842092 w 14070516"/>
                <a:gd name="connsiteY40" fmla="*/ 2512380 h 9733350"/>
                <a:gd name="connsiteX41" fmla="*/ 13856607 w 14070516"/>
                <a:gd name="connsiteY41" fmla="*/ 2468837 h 9733350"/>
                <a:gd name="connsiteX42" fmla="*/ 13871121 w 14070516"/>
                <a:gd name="connsiteY42" fmla="*/ 2207580 h 9733350"/>
                <a:gd name="connsiteX43" fmla="*/ 13914664 w 14070516"/>
                <a:gd name="connsiteY43" fmla="*/ 2164037 h 9733350"/>
                <a:gd name="connsiteX44" fmla="*/ 13972721 w 14070516"/>
                <a:gd name="connsiteY44" fmla="*/ 2149523 h 9733350"/>
                <a:gd name="connsiteX45" fmla="*/ 14011501 w 14070516"/>
                <a:gd name="connsiteY45" fmla="*/ 2108814 h 9733350"/>
                <a:gd name="connsiteX46" fmla="*/ 14016264 w 14070516"/>
                <a:gd name="connsiteY46" fmla="*/ 2004380 h 9733350"/>
                <a:gd name="connsiteX47" fmla="*/ 14004584 w 14070516"/>
                <a:gd name="connsiteY47" fmla="*/ 1894161 h 9733350"/>
                <a:gd name="connsiteX48" fmla="*/ 14068424 w 14070516"/>
                <a:gd name="connsiteY48" fmla="*/ 1831116 h 9733350"/>
                <a:gd name="connsiteX49" fmla="*/ 13914664 w 14070516"/>
                <a:gd name="connsiteY49" fmla="*/ 1859237 h 9733350"/>
                <a:gd name="connsiteX50" fmla="*/ 13740492 w 14070516"/>
                <a:gd name="connsiteY50" fmla="*/ 1873751 h 9733350"/>
                <a:gd name="connsiteX51" fmla="*/ 13696949 w 14070516"/>
                <a:gd name="connsiteY51" fmla="*/ 1888266 h 9733350"/>
                <a:gd name="connsiteX52" fmla="*/ 13667921 w 14070516"/>
                <a:gd name="connsiteY52" fmla="*/ 1931808 h 9733350"/>
                <a:gd name="connsiteX53" fmla="*/ 13624378 w 14070516"/>
                <a:gd name="connsiteY53" fmla="*/ 1975351 h 9733350"/>
                <a:gd name="connsiteX54" fmla="*/ 13580835 w 14070516"/>
                <a:gd name="connsiteY54" fmla="*/ 2004380 h 9733350"/>
                <a:gd name="connsiteX55" fmla="*/ 13493749 w 14070516"/>
                <a:gd name="connsiteY55" fmla="*/ 2033408 h 9733350"/>
                <a:gd name="connsiteX56" fmla="*/ 13450207 w 14070516"/>
                <a:gd name="connsiteY56" fmla="*/ 2062437 h 9733350"/>
                <a:gd name="connsiteX57" fmla="*/ 13159921 w 14070516"/>
                <a:gd name="connsiteY57" fmla="*/ 2033408 h 9733350"/>
                <a:gd name="connsiteX58" fmla="*/ 13145407 w 14070516"/>
                <a:gd name="connsiteY58" fmla="*/ 1989866 h 9733350"/>
                <a:gd name="connsiteX59" fmla="*/ 13116378 w 14070516"/>
                <a:gd name="connsiteY59" fmla="*/ 1946323 h 9733350"/>
                <a:gd name="connsiteX60" fmla="*/ 13159921 w 14070516"/>
                <a:gd name="connsiteY60" fmla="*/ 1757637 h 9733350"/>
                <a:gd name="connsiteX61" fmla="*/ 13145407 w 14070516"/>
                <a:gd name="connsiteY61" fmla="*/ 1685066 h 9733350"/>
                <a:gd name="connsiteX62" fmla="*/ 13087349 w 14070516"/>
                <a:gd name="connsiteY62" fmla="*/ 1670551 h 9733350"/>
                <a:gd name="connsiteX63" fmla="*/ 12964091 w 14070516"/>
                <a:gd name="connsiteY63" fmla="*/ 1686993 h 9733350"/>
                <a:gd name="connsiteX64" fmla="*/ 12900817 w 14070516"/>
                <a:gd name="connsiteY64" fmla="*/ 1590610 h 9733350"/>
                <a:gd name="connsiteX65" fmla="*/ 12878707 w 14070516"/>
                <a:gd name="connsiteY65" fmla="*/ 1530398 h 9733350"/>
                <a:gd name="connsiteX66" fmla="*/ 12825639 w 14070516"/>
                <a:gd name="connsiteY66" fmla="*/ 1482545 h 9733350"/>
                <a:gd name="connsiteX67" fmla="*/ 12770190 w 14070516"/>
                <a:gd name="connsiteY67" fmla="*/ 1472568 h 9733350"/>
                <a:gd name="connsiteX68" fmla="*/ 12661220 w 14070516"/>
                <a:gd name="connsiteY68" fmla="*/ 1465197 h 9733350"/>
                <a:gd name="connsiteX69" fmla="*/ 12579349 w 14070516"/>
                <a:gd name="connsiteY69" fmla="*/ 1452837 h 9733350"/>
                <a:gd name="connsiteX70" fmla="*/ 12492264 w 14070516"/>
                <a:gd name="connsiteY70" fmla="*/ 1423808 h 9733350"/>
                <a:gd name="connsiteX71" fmla="*/ 12422073 w 14070516"/>
                <a:gd name="connsiteY71" fmla="*/ 1414737 h 9733350"/>
                <a:gd name="connsiteX72" fmla="*/ 12376149 w 14070516"/>
                <a:gd name="connsiteY72" fmla="*/ 1343526 h 9733350"/>
                <a:gd name="connsiteX73" fmla="*/ 12373315 w 14070516"/>
                <a:gd name="connsiteY73" fmla="*/ 1213011 h 9733350"/>
                <a:gd name="connsiteX74" fmla="*/ 12346667 w 14070516"/>
                <a:gd name="connsiteY74" fmla="*/ 1114700 h 9733350"/>
                <a:gd name="connsiteX75" fmla="*/ 12274549 w 14070516"/>
                <a:gd name="connsiteY75" fmla="*/ 1017408 h 9733350"/>
                <a:gd name="connsiteX76" fmla="*/ 12259582 w 14070516"/>
                <a:gd name="connsiteY76" fmla="*/ 973866 h 9733350"/>
                <a:gd name="connsiteX77" fmla="*/ 12221029 w 14070516"/>
                <a:gd name="connsiteY77" fmla="*/ 867842 h 9733350"/>
                <a:gd name="connsiteX78" fmla="*/ 12201978 w 14070516"/>
                <a:gd name="connsiteY78" fmla="*/ 785180 h 9733350"/>
                <a:gd name="connsiteX79" fmla="*/ 12187464 w 14070516"/>
                <a:gd name="connsiteY79" fmla="*/ 727123 h 9733350"/>
                <a:gd name="connsiteX80" fmla="*/ 12156280 w 14070516"/>
                <a:gd name="connsiteY80" fmla="*/ 622914 h 9733350"/>
                <a:gd name="connsiteX81" fmla="*/ 12157982 w 14070516"/>
                <a:gd name="connsiteY81" fmla="*/ 516551 h 9733350"/>
                <a:gd name="connsiteX82" fmla="*/ 12131561 w 14070516"/>
                <a:gd name="connsiteY82" fmla="*/ 461104 h 9733350"/>
                <a:gd name="connsiteX83" fmla="*/ 12085864 w 14070516"/>
                <a:gd name="connsiteY83" fmla="*/ 422323 h 9733350"/>
                <a:gd name="connsiteX84" fmla="*/ 12028260 w 14070516"/>
                <a:gd name="connsiteY84" fmla="*/ 330020 h 9733350"/>
                <a:gd name="connsiteX85" fmla="*/ 12047198 w 14070516"/>
                <a:gd name="connsiteY85" fmla="*/ 272530 h 9733350"/>
                <a:gd name="connsiteX86" fmla="*/ 12013292 w 14070516"/>
                <a:gd name="connsiteY86" fmla="*/ 219123 h 9733350"/>
                <a:gd name="connsiteX87" fmla="*/ 11926207 w 14070516"/>
                <a:gd name="connsiteY87" fmla="*/ 175580 h 9733350"/>
                <a:gd name="connsiteX88" fmla="*/ 11847173 w 14070516"/>
                <a:gd name="connsiteY88" fmla="*/ 122511 h 9733350"/>
                <a:gd name="connsiteX89" fmla="*/ 11746592 w 14070516"/>
                <a:gd name="connsiteY89" fmla="*/ 155850 h 9733350"/>
                <a:gd name="connsiteX90" fmla="*/ 11664949 w 14070516"/>
                <a:gd name="connsiteY90" fmla="*/ 117523 h 9733350"/>
                <a:gd name="connsiteX91" fmla="*/ 11621407 w 14070516"/>
                <a:gd name="connsiteY91" fmla="*/ 88494 h 9733350"/>
                <a:gd name="connsiteX92" fmla="*/ 11529104 w 14070516"/>
                <a:gd name="connsiteY92" fmla="*/ 47560 h 9733350"/>
                <a:gd name="connsiteX93" fmla="*/ 11451544 w 14070516"/>
                <a:gd name="connsiteY93" fmla="*/ 9005 h 9733350"/>
                <a:gd name="connsiteX94" fmla="*/ 11374664 w 14070516"/>
                <a:gd name="connsiteY94" fmla="*/ 1408 h 9733350"/>
                <a:gd name="connsiteX95" fmla="*/ 11040835 w 14070516"/>
                <a:gd name="connsiteY95" fmla="*/ 30437 h 9733350"/>
                <a:gd name="connsiteX96" fmla="*/ 10997292 w 14070516"/>
                <a:gd name="connsiteY96" fmla="*/ 59466 h 9733350"/>
                <a:gd name="connsiteX97" fmla="*/ 10909980 w 14070516"/>
                <a:gd name="connsiteY97" fmla="*/ 55156 h 9733350"/>
                <a:gd name="connsiteX98" fmla="*/ 10842624 w 14070516"/>
                <a:gd name="connsiteY98" fmla="*/ 74660 h 9733350"/>
                <a:gd name="connsiteX99" fmla="*/ 10750549 w 14070516"/>
                <a:gd name="connsiteY99" fmla="*/ 161066 h 9733350"/>
                <a:gd name="connsiteX100" fmla="*/ 10680360 w 14070516"/>
                <a:gd name="connsiteY100" fmla="*/ 255862 h 9733350"/>
                <a:gd name="connsiteX101" fmla="*/ 10677978 w 14070516"/>
                <a:gd name="connsiteY101" fmla="*/ 335237 h 9733350"/>
                <a:gd name="connsiteX102" fmla="*/ 10765064 w 14070516"/>
                <a:gd name="connsiteY102" fmla="*/ 349751 h 9733350"/>
                <a:gd name="connsiteX103" fmla="*/ 10808607 w 14070516"/>
                <a:gd name="connsiteY103" fmla="*/ 364266 h 9733350"/>
                <a:gd name="connsiteX104" fmla="*/ 10823121 w 14070516"/>
                <a:gd name="connsiteY104" fmla="*/ 422323 h 9733350"/>
                <a:gd name="connsiteX105" fmla="*/ 10837635 w 14070516"/>
                <a:gd name="connsiteY105" fmla="*/ 465866 h 9733350"/>
                <a:gd name="connsiteX106" fmla="*/ 10823121 w 14070516"/>
                <a:gd name="connsiteY106" fmla="*/ 509408 h 9733350"/>
                <a:gd name="connsiteX107" fmla="*/ 10721521 w 14070516"/>
                <a:gd name="connsiteY107" fmla="*/ 567466 h 9733350"/>
                <a:gd name="connsiteX108" fmla="*/ 10677978 w 14070516"/>
                <a:gd name="connsiteY108" fmla="*/ 654551 h 9733350"/>
                <a:gd name="connsiteX109" fmla="*/ 10634435 w 14070516"/>
                <a:gd name="connsiteY109" fmla="*/ 683580 h 9733350"/>
                <a:gd name="connsiteX110" fmla="*/ 10590892 w 14070516"/>
                <a:gd name="connsiteY110" fmla="*/ 814208 h 9733350"/>
                <a:gd name="connsiteX111" fmla="*/ 10576378 w 14070516"/>
                <a:gd name="connsiteY111" fmla="*/ 857751 h 9733350"/>
                <a:gd name="connsiteX112" fmla="*/ 10532835 w 14070516"/>
                <a:gd name="connsiteY112" fmla="*/ 901294 h 9733350"/>
                <a:gd name="connsiteX113" fmla="*/ 10518321 w 14070516"/>
                <a:gd name="connsiteY113" fmla="*/ 944837 h 9733350"/>
                <a:gd name="connsiteX114" fmla="*/ 10489292 w 14070516"/>
                <a:gd name="connsiteY114" fmla="*/ 988380 h 9733350"/>
                <a:gd name="connsiteX115" fmla="*/ 10474778 w 14070516"/>
                <a:gd name="connsiteY115" fmla="*/ 1089980 h 9733350"/>
                <a:gd name="connsiteX116" fmla="*/ 10460264 w 14070516"/>
                <a:gd name="connsiteY116" fmla="*/ 1249637 h 9733350"/>
                <a:gd name="connsiteX117" fmla="*/ 10416721 w 14070516"/>
                <a:gd name="connsiteY117" fmla="*/ 1264151 h 9733350"/>
                <a:gd name="connsiteX118" fmla="*/ 10373178 w 14070516"/>
                <a:gd name="connsiteY118" fmla="*/ 1293180 h 9733350"/>
                <a:gd name="connsiteX119" fmla="*/ 10315121 w 14070516"/>
                <a:gd name="connsiteY119" fmla="*/ 1307694 h 9733350"/>
                <a:gd name="connsiteX120" fmla="*/ 10286092 w 14070516"/>
                <a:gd name="connsiteY120" fmla="*/ 1351237 h 9733350"/>
                <a:gd name="connsiteX121" fmla="*/ 10199007 w 14070516"/>
                <a:gd name="connsiteY121" fmla="*/ 1409294 h 9733350"/>
                <a:gd name="connsiteX122" fmla="*/ 10155464 w 14070516"/>
                <a:gd name="connsiteY122" fmla="*/ 1438323 h 9733350"/>
                <a:gd name="connsiteX123" fmla="*/ 10082892 w 14070516"/>
                <a:gd name="connsiteY123" fmla="*/ 1423808 h 9733350"/>
                <a:gd name="connsiteX124" fmla="*/ 10046720 w 14070516"/>
                <a:gd name="connsiteY124" fmla="*/ 1392172 h 9733350"/>
                <a:gd name="connsiteX125" fmla="*/ 9991271 w 14070516"/>
                <a:gd name="connsiteY125" fmla="*/ 1363143 h 9733350"/>
                <a:gd name="connsiteX126" fmla="*/ 9889897 w 14070516"/>
                <a:gd name="connsiteY126" fmla="*/ 1338877 h 9733350"/>
                <a:gd name="connsiteX127" fmla="*/ 9809956 w 14070516"/>
                <a:gd name="connsiteY127" fmla="*/ 1554891 h 9733350"/>
                <a:gd name="connsiteX128" fmla="*/ 9775258 w 14070516"/>
                <a:gd name="connsiteY128" fmla="*/ 1636761 h 9733350"/>
                <a:gd name="connsiteX129" fmla="*/ 9750765 w 14070516"/>
                <a:gd name="connsiteY129" fmla="*/ 1687219 h 9733350"/>
                <a:gd name="connsiteX130" fmla="*/ 9720717 w 14070516"/>
                <a:gd name="connsiteY130" fmla="*/ 1770337 h 9733350"/>
                <a:gd name="connsiteX131" fmla="*/ 9664586 w 14070516"/>
                <a:gd name="connsiteY131" fmla="*/ 1888493 h 9733350"/>
                <a:gd name="connsiteX132" fmla="*/ 9614354 w 14070516"/>
                <a:gd name="connsiteY132" fmla="*/ 1934416 h 9733350"/>
                <a:gd name="connsiteX133" fmla="*/ 9657442 w 14070516"/>
                <a:gd name="connsiteY133" fmla="*/ 1989866 h 9733350"/>
                <a:gd name="connsiteX134" fmla="*/ 9727860 w 14070516"/>
                <a:gd name="connsiteY134" fmla="*/ 2077518 h 9733350"/>
                <a:gd name="connsiteX135" fmla="*/ 9887063 w 14070516"/>
                <a:gd name="connsiteY135" fmla="*/ 2036017 h 9733350"/>
                <a:gd name="connsiteX136" fmla="*/ 9952264 w 14070516"/>
                <a:gd name="connsiteY136" fmla="*/ 2062437 h 9733350"/>
                <a:gd name="connsiteX137" fmla="*/ 10010321 w 14070516"/>
                <a:gd name="connsiteY137" fmla="*/ 2091466 h 9733350"/>
                <a:gd name="connsiteX138" fmla="*/ 10053864 w 14070516"/>
                <a:gd name="connsiteY138" fmla="*/ 2105980 h 9733350"/>
                <a:gd name="connsiteX139" fmla="*/ 10068378 w 14070516"/>
                <a:gd name="connsiteY139" fmla="*/ 2062437 h 9733350"/>
                <a:gd name="connsiteX140" fmla="*/ 10156485 w 14070516"/>
                <a:gd name="connsiteY140" fmla="*/ 1996556 h 9733350"/>
                <a:gd name="connsiteX141" fmla="*/ 10285865 w 14070516"/>
                <a:gd name="connsiteY141" fmla="*/ 2002452 h 9733350"/>
                <a:gd name="connsiteX142" fmla="*/ 10387692 w 14070516"/>
                <a:gd name="connsiteY142" fmla="*/ 2062437 h 9733350"/>
                <a:gd name="connsiteX143" fmla="*/ 10416721 w 14070516"/>
                <a:gd name="connsiteY143" fmla="*/ 2105980 h 9733350"/>
                <a:gd name="connsiteX144" fmla="*/ 10476933 w 14070516"/>
                <a:gd name="connsiteY144" fmla="*/ 2169253 h 9733350"/>
                <a:gd name="connsiteX145" fmla="*/ 10566399 w 14070516"/>
                <a:gd name="connsiteY145" fmla="*/ 2256566 h 9733350"/>
                <a:gd name="connsiteX146" fmla="*/ 10590892 w 14070516"/>
                <a:gd name="connsiteY146" fmla="*/ 2323694 h 9733350"/>
                <a:gd name="connsiteX147" fmla="*/ 10576378 w 14070516"/>
                <a:gd name="connsiteY147" fmla="*/ 2425294 h 9733350"/>
                <a:gd name="connsiteX148" fmla="*/ 10489292 w 14070516"/>
                <a:gd name="connsiteY148" fmla="*/ 2410780 h 9733350"/>
                <a:gd name="connsiteX149" fmla="*/ 10366035 w 14070516"/>
                <a:gd name="connsiteY149" fmla="*/ 2379937 h 9733350"/>
                <a:gd name="connsiteX150" fmla="*/ 10081191 w 14070516"/>
                <a:gd name="connsiteY150" fmla="*/ 2432438 h 9733350"/>
                <a:gd name="connsiteX151" fmla="*/ 10049554 w 14070516"/>
                <a:gd name="connsiteY151" fmla="*/ 2514762 h 9733350"/>
                <a:gd name="connsiteX152" fmla="*/ 9954417 w 14070516"/>
                <a:gd name="connsiteY152" fmla="*/ 2536873 h 9733350"/>
                <a:gd name="connsiteX153" fmla="*/ 9875498 w 14070516"/>
                <a:gd name="connsiteY153" fmla="*/ 2525193 h 9733350"/>
                <a:gd name="connsiteX154" fmla="*/ 9823336 w 14070516"/>
                <a:gd name="connsiteY154" fmla="*/ 2604001 h 9733350"/>
                <a:gd name="connsiteX155" fmla="*/ 9749064 w 14070516"/>
                <a:gd name="connsiteY155" fmla="*/ 2701066 h 9733350"/>
                <a:gd name="connsiteX156" fmla="*/ 9647464 w 14070516"/>
                <a:gd name="connsiteY156" fmla="*/ 2802666 h 9733350"/>
                <a:gd name="connsiteX157" fmla="*/ 9415235 w 14070516"/>
                <a:gd name="connsiteY157" fmla="*/ 2817180 h 9733350"/>
                <a:gd name="connsiteX158" fmla="*/ 9371692 w 14070516"/>
                <a:gd name="connsiteY158" fmla="*/ 2846208 h 9733350"/>
                <a:gd name="connsiteX159" fmla="*/ 9313635 w 14070516"/>
                <a:gd name="connsiteY159" fmla="*/ 2918780 h 9733350"/>
                <a:gd name="connsiteX160" fmla="*/ 9284607 w 14070516"/>
                <a:gd name="connsiteY160" fmla="*/ 2962323 h 9733350"/>
                <a:gd name="connsiteX161" fmla="*/ 9197521 w 14070516"/>
                <a:gd name="connsiteY161" fmla="*/ 3020380 h 9733350"/>
                <a:gd name="connsiteX162" fmla="*/ 9095921 w 14070516"/>
                <a:gd name="connsiteY162" fmla="*/ 3005866 h 9733350"/>
                <a:gd name="connsiteX163" fmla="*/ 9052378 w 14070516"/>
                <a:gd name="connsiteY163" fmla="*/ 2976837 h 9733350"/>
                <a:gd name="connsiteX164" fmla="*/ 8950778 w 14070516"/>
                <a:gd name="connsiteY164" fmla="*/ 2947808 h 9733350"/>
                <a:gd name="connsiteX165" fmla="*/ 8863692 w 14070516"/>
                <a:gd name="connsiteY165" fmla="*/ 2918780 h 9733350"/>
                <a:gd name="connsiteX166" fmla="*/ 8820149 w 14070516"/>
                <a:gd name="connsiteY166" fmla="*/ 2933294 h 9733350"/>
                <a:gd name="connsiteX167" fmla="*/ 8762092 w 14070516"/>
                <a:gd name="connsiteY167" fmla="*/ 3063923 h 9733350"/>
                <a:gd name="connsiteX168" fmla="*/ 8747578 w 14070516"/>
                <a:gd name="connsiteY168" fmla="*/ 3107466 h 9733350"/>
                <a:gd name="connsiteX169" fmla="*/ 8733064 w 14070516"/>
                <a:gd name="connsiteY169" fmla="*/ 3151008 h 9733350"/>
                <a:gd name="connsiteX170" fmla="*/ 8776607 w 14070516"/>
                <a:gd name="connsiteY170" fmla="*/ 3354208 h 9733350"/>
                <a:gd name="connsiteX171" fmla="*/ 8791121 w 14070516"/>
                <a:gd name="connsiteY171" fmla="*/ 3397751 h 9733350"/>
                <a:gd name="connsiteX172" fmla="*/ 8689521 w 14070516"/>
                <a:gd name="connsiteY172" fmla="*/ 3455808 h 9733350"/>
                <a:gd name="connsiteX173" fmla="*/ 8602435 w 14070516"/>
                <a:gd name="connsiteY173" fmla="*/ 3499351 h 9733350"/>
                <a:gd name="connsiteX174" fmla="*/ 8566035 w 14070516"/>
                <a:gd name="connsiteY174" fmla="*/ 3547430 h 9733350"/>
                <a:gd name="connsiteX175" fmla="*/ 8500835 w 14070516"/>
                <a:gd name="connsiteY175" fmla="*/ 3615466 h 9733350"/>
                <a:gd name="connsiteX176" fmla="*/ 8428490 w 14070516"/>
                <a:gd name="connsiteY176" fmla="*/ 3647782 h 9733350"/>
                <a:gd name="connsiteX177" fmla="*/ 8375423 w 14070516"/>
                <a:gd name="connsiteY177" fmla="*/ 3681347 h 9733350"/>
                <a:gd name="connsiteX178" fmla="*/ 8261010 w 14070516"/>
                <a:gd name="connsiteY178" fmla="*/ 3782493 h 9733350"/>
                <a:gd name="connsiteX179" fmla="*/ 8137751 w 14070516"/>
                <a:gd name="connsiteY179" fmla="*/ 3779205 h 9733350"/>
                <a:gd name="connsiteX180" fmla="*/ 7977641 w 14070516"/>
                <a:gd name="connsiteY180" fmla="*/ 3767526 h 9733350"/>
                <a:gd name="connsiteX181" fmla="*/ 7876721 w 14070516"/>
                <a:gd name="connsiteY181" fmla="*/ 3760608 h 9733350"/>
                <a:gd name="connsiteX182" fmla="*/ 7760607 w 14070516"/>
                <a:gd name="connsiteY182" fmla="*/ 3756073 h 9733350"/>
                <a:gd name="connsiteX183" fmla="*/ 7695632 w 14070516"/>
                <a:gd name="connsiteY183" fmla="*/ 3782720 h 9733350"/>
                <a:gd name="connsiteX184" fmla="*/ 7649709 w 14070516"/>
                <a:gd name="connsiteY184" fmla="*/ 3809141 h 9733350"/>
                <a:gd name="connsiteX185" fmla="*/ 7601403 w 14070516"/>
                <a:gd name="connsiteY185" fmla="*/ 3831025 h 9733350"/>
                <a:gd name="connsiteX186" fmla="*/ 7499349 w 14070516"/>
                <a:gd name="connsiteY186" fmla="*/ 3876723 h 9733350"/>
                <a:gd name="connsiteX187" fmla="*/ 7455807 w 14070516"/>
                <a:gd name="connsiteY187" fmla="*/ 3905751 h 9733350"/>
                <a:gd name="connsiteX188" fmla="*/ 7426778 w 14070516"/>
                <a:gd name="connsiteY188" fmla="*/ 3949294 h 9733350"/>
                <a:gd name="connsiteX189" fmla="*/ 7339692 w 14070516"/>
                <a:gd name="connsiteY189" fmla="*/ 3978323 h 9733350"/>
                <a:gd name="connsiteX190" fmla="*/ 7209064 w 14070516"/>
                <a:gd name="connsiteY190" fmla="*/ 4007351 h 9733350"/>
                <a:gd name="connsiteX191" fmla="*/ 7123678 w 14070516"/>
                <a:gd name="connsiteY191" fmla="*/ 3922874 h 9733350"/>
                <a:gd name="connsiteX192" fmla="*/ 7020378 w 14070516"/>
                <a:gd name="connsiteY192" fmla="*/ 3920266 h 9733350"/>
                <a:gd name="connsiteX193" fmla="*/ 6915604 w 14070516"/>
                <a:gd name="connsiteY193" fmla="*/ 3937275 h 9733350"/>
                <a:gd name="connsiteX194" fmla="*/ 6788149 w 14070516"/>
                <a:gd name="connsiteY194" fmla="*/ 3900536 h 9733350"/>
                <a:gd name="connsiteX195" fmla="*/ 6676571 w 14070516"/>
                <a:gd name="connsiteY195" fmla="*/ 3856312 h 9733350"/>
                <a:gd name="connsiteX196" fmla="*/ 6584722 w 14070516"/>
                <a:gd name="connsiteY196" fmla="*/ 3817758 h 9733350"/>
                <a:gd name="connsiteX197" fmla="*/ 6526892 w 14070516"/>
                <a:gd name="connsiteY197" fmla="*/ 3793719 h 9733350"/>
                <a:gd name="connsiteX198" fmla="*/ 6466680 w 14070516"/>
                <a:gd name="connsiteY198" fmla="*/ 3776824 h 9733350"/>
                <a:gd name="connsiteX199" fmla="*/ 6265635 w 14070516"/>
                <a:gd name="connsiteY199" fmla="*/ 3688037 h 9733350"/>
                <a:gd name="connsiteX200" fmla="*/ 6207578 w 14070516"/>
                <a:gd name="connsiteY200" fmla="*/ 3673523 h 9733350"/>
                <a:gd name="connsiteX201" fmla="*/ 5960835 w 14070516"/>
                <a:gd name="connsiteY201" fmla="*/ 3659008 h 9733350"/>
                <a:gd name="connsiteX202" fmla="*/ 5627007 w 14070516"/>
                <a:gd name="connsiteY202" fmla="*/ 3659008 h 9733350"/>
                <a:gd name="connsiteX203" fmla="*/ 5568949 w 14070516"/>
                <a:gd name="connsiteY203" fmla="*/ 3673523 h 9733350"/>
                <a:gd name="connsiteX204" fmla="*/ 5481864 w 14070516"/>
                <a:gd name="connsiteY204" fmla="*/ 3688037 h 9733350"/>
                <a:gd name="connsiteX205" fmla="*/ 5293178 w 14070516"/>
                <a:gd name="connsiteY205" fmla="*/ 3673523 h 9733350"/>
                <a:gd name="connsiteX206" fmla="*/ 5206092 w 14070516"/>
                <a:gd name="connsiteY206" fmla="*/ 3615466 h 9733350"/>
                <a:gd name="connsiteX207" fmla="*/ 5191578 w 14070516"/>
                <a:gd name="connsiteY207" fmla="*/ 3571923 h 9733350"/>
                <a:gd name="connsiteX208" fmla="*/ 5104492 w 14070516"/>
                <a:gd name="connsiteY208" fmla="*/ 3484837 h 9733350"/>
                <a:gd name="connsiteX209" fmla="*/ 5070701 w 14070516"/>
                <a:gd name="connsiteY209" fmla="*/ 3387773 h 9733350"/>
                <a:gd name="connsiteX210" fmla="*/ 5022623 w 14070516"/>
                <a:gd name="connsiteY210" fmla="*/ 3276648 h 9733350"/>
                <a:gd name="connsiteX211" fmla="*/ 5031921 w 14070516"/>
                <a:gd name="connsiteY211" fmla="*/ 3209066 h 9733350"/>
                <a:gd name="connsiteX212" fmla="*/ 4959349 w 14070516"/>
                <a:gd name="connsiteY212" fmla="*/ 3194551 h 9733350"/>
                <a:gd name="connsiteX213" fmla="*/ 4879408 w 14070516"/>
                <a:gd name="connsiteY213" fmla="*/ 3190016 h 9733350"/>
                <a:gd name="connsiteX214" fmla="*/ 4785178 w 14070516"/>
                <a:gd name="connsiteY214" fmla="*/ 3136494 h 9733350"/>
                <a:gd name="connsiteX215" fmla="*/ 4727121 w 14070516"/>
                <a:gd name="connsiteY215" fmla="*/ 3049408 h 9733350"/>
                <a:gd name="connsiteX216" fmla="*/ 4683578 w 14070516"/>
                <a:gd name="connsiteY216" fmla="*/ 3034894 h 9733350"/>
                <a:gd name="connsiteX217" fmla="*/ 4640035 w 14070516"/>
                <a:gd name="connsiteY217" fmla="*/ 3005866 h 9733350"/>
                <a:gd name="connsiteX218" fmla="*/ 4494892 w 14070516"/>
                <a:gd name="connsiteY218" fmla="*/ 2976837 h 9733350"/>
                <a:gd name="connsiteX219" fmla="*/ 4318113 w 14070516"/>
                <a:gd name="connsiteY219" fmla="*/ 2926151 h 9733350"/>
                <a:gd name="connsiteX220" fmla="*/ 4132035 w 14070516"/>
                <a:gd name="connsiteY220" fmla="*/ 2889751 h 9733350"/>
                <a:gd name="connsiteX221" fmla="*/ 4056856 w 14070516"/>
                <a:gd name="connsiteY221" fmla="*/ 2896442 h 9733350"/>
                <a:gd name="connsiteX222" fmla="*/ 3975213 w 14070516"/>
                <a:gd name="connsiteY222" fmla="*/ 2860269 h 9733350"/>
                <a:gd name="connsiteX223" fmla="*/ 3950948 w 14070516"/>
                <a:gd name="connsiteY223" fmla="*/ 2772843 h 9733350"/>
                <a:gd name="connsiteX224" fmla="*/ 4034292 w 14070516"/>
                <a:gd name="connsiteY224" fmla="*/ 2615681 h 9733350"/>
                <a:gd name="connsiteX225" fmla="*/ 4030435 w 14070516"/>
                <a:gd name="connsiteY225" fmla="*/ 2483351 h 9733350"/>
                <a:gd name="connsiteX226" fmla="*/ 3996871 w 14070516"/>
                <a:gd name="connsiteY226" fmla="*/ 2323467 h 9733350"/>
                <a:gd name="connsiteX227" fmla="*/ 3936433 w 14070516"/>
                <a:gd name="connsiteY227" fmla="*/ 2216651 h 9733350"/>
                <a:gd name="connsiteX228" fmla="*/ 3914321 w 14070516"/>
                <a:gd name="connsiteY228" fmla="*/ 2135008 h 9733350"/>
                <a:gd name="connsiteX229" fmla="*/ 3783466 w 14070516"/>
                <a:gd name="connsiteY229" fmla="*/ 1994628 h 9733350"/>
                <a:gd name="connsiteX230" fmla="*/ 3712823 w 14070516"/>
                <a:gd name="connsiteY230" fmla="*/ 1946549 h 9733350"/>
                <a:gd name="connsiteX231" fmla="*/ 3606913 w 14070516"/>
                <a:gd name="connsiteY231" fmla="*/ 1963445 h 9733350"/>
                <a:gd name="connsiteX232" fmla="*/ 3493407 w 14070516"/>
                <a:gd name="connsiteY232" fmla="*/ 1946323 h 9733350"/>
                <a:gd name="connsiteX233" fmla="*/ 3464378 w 14070516"/>
                <a:gd name="connsiteY233" fmla="*/ 1902780 h 9733350"/>
                <a:gd name="connsiteX234" fmla="*/ 3406321 w 14070516"/>
                <a:gd name="connsiteY234" fmla="*/ 1844723 h 9733350"/>
                <a:gd name="connsiteX235" fmla="*/ 3322524 w 14070516"/>
                <a:gd name="connsiteY235" fmla="*/ 1751741 h 9733350"/>
                <a:gd name="connsiteX236" fmla="*/ 3297577 w 14070516"/>
                <a:gd name="connsiteY236" fmla="*/ 1636080 h 9733350"/>
                <a:gd name="connsiteX237" fmla="*/ 3261178 w 14070516"/>
                <a:gd name="connsiteY237" fmla="*/ 1583466 h 9733350"/>
                <a:gd name="connsiteX238" fmla="*/ 3133158 w 14070516"/>
                <a:gd name="connsiteY238" fmla="*/ 1564642 h 9733350"/>
                <a:gd name="connsiteX239" fmla="*/ 3066255 w 14070516"/>
                <a:gd name="connsiteY239" fmla="*/ 1612949 h 9733350"/>
                <a:gd name="connsiteX240" fmla="*/ 3031557 w 14070516"/>
                <a:gd name="connsiteY240" fmla="*/ 1709558 h 9733350"/>
                <a:gd name="connsiteX241" fmla="*/ 3014435 w 14070516"/>
                <a:gd name="connsiteY241" fmla="*/ 1772151 h 9733350"/>
                <a:gd name="connsiteX242" fmla="*/ 2949235 w 14070516"/>
                <a:gd name="connsiteY242" fmla="*/ 1803335 h 9733350"/>
                <a:gd name="connsiteX243" fmla="*/ 2829379 w 14070516"/>
                <a:gd name="connsiteY243" fmla="*/ 1815581 h 9733350"/>
                <a:gd name="connsiteX244" fmla="*/ 2804998 w 14070516"/>
                <a:gd name="connsiteY244" fmla="*/ 1837580 h 9733350"/>
                <a:gd name="connsiteX245" fmla="*/ 2772682 w 14070516"/>
                <a:gd name="connsiteY245" fmla="*/ 1873751 h 9733350"/>
                <a:gd name="connsiteX246" fmla="*/ 2757942 w 14070516"/>
                <a:gd name="connsiteY246" fmla="*/ 1994174 h 9733350"/>
                <a:gd name="connsiteX247" fmla="*/ 2772001 w 14070516"/>
                <a:gd name="connsiteY247" fmla="*/ 2135236 h 9733350"/>
                <a:gd name="connsiteX248" fmla="*/ 2771547 w 14070516"/>
                <a:gd name="connsiteY248" fmla="*/ 2250895 h 9733350"/>
                <a:gd name="connsiteX249" fmla="*/ 2695121 w 14070516"/>
                <a:gd name="connsiteY249" fmla="*/ 2323694 h 9733350"/>
                <a:gd name="connsiteX250" fmla="*/ 2457904 w 14070516"/>
                <a:gd name="connsiteY250" fmla="*/ 2315643 h 9733350"/>
                <a:gd name="connsiteX251" fmla="*/ 2317749 w 14070516"/>
                <a:gd name="connsiteY251" fmla="*/ 2280151 h 9733350"/>
                <a:gd name="connsiteX252" fmla="*/ 2274207 w 14070516"/>
                <a:gd name="connsiteY252" fmla="*/ 2265637 h 9733350"/>
                <a:gd name="connsiteX253" fmla="*/ 2143578 w 14070516"/>
                <a:gd name="connsiteY253" fmla="*/ 2280151 h 9733350"/>
                <a:gd name="connsiteX254" fmla="*/ 2129064 w 14070516"/>
                <a:gd name="connsiteY254" fmla="*/ 2352723 h 9733350"/>
                <a:gd name="connsiteX255" fmla="*/ 2099808 w 14070516"/>
                <a:gd name="connsiteY255" fmla="*/ 2459086 h 9733350"/>
                <a:gd name="connsiteX256" fmla="*/ 2070553 w 14070516"/>
                <a:gd name="connsiteY256" fmla="*/ 2556376 h 9733350"/>
                <a:gd name="connsiteX257" fmla="*/ 2027464 w 14070516"/>
                <a:gd name="connsiteY257" fmla="*/ 2642782 h 9733350"/>
                <a:gd name="connsiteX258" fmla="*/ 2025309 w 14070516"/>
                <a:gd name="connsiteY258" fmla="*/ 2776018 h 9733350"/>
                <a:gd name="connsiteX259" fmla="*/ 2085295 w 14070516"/>
                <a:gd name="connsiteY259" fmla="*/ 2848136 h 9733350"/>
                <a:gd name="connsiteX260" fmla="*/ 2020093 w 14070516"/>
                <a:gd name="connsiteY260" fmla="*/ 2899276 h 9733350"/>
                <a:gd name="connsiteX261" fmla="*/ 1918493 w 14070516"/>
                <a:gd name="connsiteY261" fmla="*/ 2841899 h 9733350"/>
                <a:gd name="connsiteX262" fmla="*/ 1817348 w 14070516"/>
                <a:gd name="connsiteY262" fmla="*/ 2858568 h 9733350"/>
                <a:gd name="connsiteX263" fmla="*/ 1621064 w 14070516"/>
                <a:gd name="connsiteY263" fmla="*/ 2904266 h 9733350"/>
                <a:gd name="connsiteX264" fmla="*/ 1582510 w 14070516"/>
                <a:gd name="connsiteY264" fmla="*/ 2928758 h 9733350"/>
                <a:gd name="connsiteX265" fmla="*/ 1512773 w 14070516"/>
                <a:gd name="connsiteY265" fmla="*/ 2950643 h 9733350"/>
                <a:gd name="connsiteX266" fmla="*/ 1517309 w 14070516"/>
                <a:gd name="connsiteY266" fmla="*/ 3008473 h 9733350"/>
                <a:gd name="connsiteX267" fmla="*/ 1549173 w 14070516"/>
                <a:gd name="connsiteY267" fmla="*/ 3102476 h 9733350"/>
                <a:gd name="connsiteX268" fmla="*/ 1592716 w 14070516"/>
                <a:gd name="connsiteY268" fmla="*/ 3186726 h 9733350"/>
                <a:gd name="connsiteX269" fmla="*/ 1641135 w 14070516"/>
                <a:gd name="connsiteY269" fmla="*/ 3375300 h 9733350"/>
                <a:gd name="connsiteX270" fmla="*/ 1679235 w 14070516"/>
                <a:gd name="connsiteY270" fmla="*/ 3511031 h 9733350"/>
                <a:gd name="connsiteX271" fmla="*/ 1611766 w 14070516"/>
                <a:gd name="connsiteY271" fmla="*/ 3571696 h 9733350"/>
                <a:gd name="connsiteX272" fmla="*/ 1603941 w 14070516"/>
                <a:gd name="connsiteY272" fmla="*/ 3624537 h 9733350"/>
                <a:gd name="connsiteX273" fmla="*/ 1562554 w 14070516"/>
                <a:gd name="connsiteY273" fmla="*/ 3672956 h 9733350"/>
                <a:gd name="connsiteX274" fmla="*/ 1524454 w 14070516"/>
                <a:gd name="connsiteY274" fmla="*/ 3749156 h 9733350"/>
                <a:gd name="connsiteX275" fmla="*/ 1548492 w 14070516"/>
                <a:gd name="connsiteY275" fmla="*/ 3847694 h 9733350"/>
                <a:gd name="connsiteX276" fmla="*/ 1504949 w 14070516"/>
                <a:gd name="connsiteY276" fmla="*/ 3862208 h 9733350"/>
                <a:gd name="connsiteX277" fmla="*/ 1446892 w 14070516"/>
                <a:gd name="connsiteY277" fmla="*/ 3876723 h 9733350"/>
                <a:gd name="connsiteX278" fmla="*/ 1427615 w 14070516"/>
                <a:gd name="connsiteY278" fmla="*/ 3908360 h 9733350"/>
                <a:gd name="connsiteX279" fmla="*/ 1374548 w 14070516"/>
                <a:gd name="connsiteY279" fmla="*/ 3935233 h 9733350"/>
                <a:gd name="connsiteX280" fmla="*/ 1333386 w 14070516"/>
                <a:gd name="connsiteY280" fmla="*/ 3976168 h 9733350"/>
                <a:gd name="connsiteX281" fmla="*/ 1200149 w 14070516"/>
                <a:gd name="connsiteY281" fmla="*/ 4036380 h 9733350"/>
                <a:gd name="connsiteX282" fmla="*/ 1132114 w 14070516"/>
                <a:gd name="connsiteY282" fmla="*/ 4084458 h 9733350"/>
                <a:gd name="connsiteX283" fmla="*/ 1102858 w 14070516"/>
                <a:gd name="connsiteY283" fmla="*/ 4115642 h 9733350"/>
                <a:gd name="connsiteX284" fmla="*/ 1052398 w 14070516"/>
                <a:gd name="connsiteY284" fmla="*/ 4149660 h 9733350"/>
                <a:gd name="connsiteX285" fmla="*/ 996269 w 14070516"/>
                <a:gd name="connsiteY285" fmla="*/ 4178914 h 9733350"/>
                <a:gd name="connsiteX286" fmla="*/ 870857 w 14070516"/>
                <a:gd name="connsiteY286" fmla="*/ 4198645 h 9733350"/>
                <a:gd name="connsiteX287" fmla="*/ 759958 w 14070516"/>
                <a:gd name="connsiteY287" fmla="*/ 4199552 h 9733350"/>
                <a:gd name="connsiteX288" fmla="*/ 716642 w 14070516"/>
                <a:gd name="connsiteY288" fmla="*/ 4302854 h 9733350"/>
                <a:gd name="connsiteX289" fmla="*/ 648607 w 14070516"/>
                <a:gd name="connsiteY289" fmla="*/ 4384723 h 9733350"/>
                <a:gd name="connsiteX290" fmla="*/ 561521 w 14070516"/>
                <a:gd name="connsiteY290" fmla="*/ 4428266 h 9733350"/>
                <a:gd name="connsiteX291" fmla="*/ 474435 w 14070516"/>
                <a:gd name="connsiteY291" fmla="*/ 4413751 h 9733350"/>
                <a:gd name="connsiteX292" fmla="*/ 459921 w 14070516"/>
                <a:gd name="connsiteY292" fmla="*/ 4370208 h 9733350"/>
                <a:gd name="connsiteX293" fmla="*/ 416378 w 14070516"/>
                <a:gd name="connsiteY293" fmla="*/ 4341180 h 9733350"/>
                <a:gd name="connsiteX294" fmla="*/ 358321 w 14070516"/>
                <a:gd name="connsiteY294" fmla="*/ 4355694 h 9733350"/>
                <a:gd name="connsiteX295" fmla="*/ 300264 w 14070516"/>
                <a:gd name="connsiteY295" fmla="*/ 4399237 h 9733350"/>
                <a:gd name="connsiteX296" fmla="*/ 169635 w 14070516"/>
                <a:gd name="connsiteY296" fmla="*/ 4471808 h 9733350"/>
                <a:gd name="connsiteX297" fmla="*/ 103980 w 14070516"/>
                <a:gd name="connsiteY297" fmla="*/ 4546761 h 9733350"/>
                <a:gd name="connsiteX298" fmla="*/ 72571 w 14070516"/>
                <a:gd name="connsiteY298" fmla="*/ 4638610 h 9733350"/>
                <a:gd name="connsiteX299" fmla="*/ 453 w 14070516"/>
                <a:gd name="connsiteY299" fmla="*/ 4711181 h 9733350"/>
                <a:gd name="connsiteX300" fmla="*/ 52840 w 14070516"/>
                <a:gd name="connsiteY300" fmla="*/ 4780237 h 9733350"/>
                <a:gd name="connsiteX301" fmla="*/ 53521 w 14070516"/>
                <a:gd name="connsiteY301" fmla="*/ 4849180 h 9733350"/>
                <a:gd name="connsiteX302" fmla="*/ 111578 w 14070516"/>
                <a:gd name="connsiteY302" fmla="*/ 4863694 h 9733350"/>
                <a:gd name="connsiteX303" fmla="*/ 155121 w 14070516"/>
                <a:gd name="connsiteY303" fmla="*/ 4878208 h 9733350"/>
                <a:gd name="connsiteX304" fmla="*/ 256721 w 14070516"/>
                <a:gd name="connsiteY304" fmla="*/ 4979808 h 9733350"/>
                <a:gd name="connsiteX305" fmla="*/ 319086 w 14070516"/>
                <a:gd name="connsiteY305" fmla="*/ 5093542 h 9733350"/>
                <a:gd name="connsiteX306" fmla="*/ 304572 w 14070516"/>
                <a:gd name="connsiteY306" fmla="*/ 5289598 h 9733350"/>
                <a:gd name="connsiteX307" fmla="*/ 242207 w 14070516"/>
                <a:gd name="connsiteY307" fmla="*/ 5386208 h 9733350"/>
                <a:gd name="connsiteX308" fmla="*/ 300264 w 14070516"/>
                <a:gd name="connsiteY308" fmla="*/ 5415237 h 9733350"/>
                <a:gd name="connsiteX309" fmla="*/ 358321 w 14070516"/>
                <a:gd name="connsiteY309" fmla="*/ 5429751 h 9733350"/>
                <a:gd name="connsiteX310" fmla="*/ 401864 w 14070516"/>
                <a:gd name="connsiteY310" fmla="*/ 5458780 h 9733350"/>
                <a:gd name="connsiteX311" fmla="*/ 445407 w 14070516"/>
                <a:gd name="connsiteY311" fmla="*/ 5473294 h 9733350"/>
                <a:gd name="connsiteX312" fmla="*/ 567985 w 14070516"/>
                <a:gd name="connsiteY312" fmla="*/ 5517518 h 9733350"/>
                <a:gd name="connsiteX313" fmla="*/ 573201 w 14070516"/>
                <a:gd name="connsiteY313" fmla="*/ 5642703 h 9733350"/>
                <a:gd name="connsiteX314" fmla="*/ 587715 w 14070516"/>
                <a:gd name="connsiteY314" fmla="*/ 5734551 h 9733350"/>
                <a:gd name="connsiteX315" fmla="*/ 715282 w 14070516"/>
                <a:gd name="connsiteY315" fmla="*/ 5706656 h 9733350"/>
                <a:gd name="connsiteX316" fmla="*/ 754742 w 14070516"/>
                <a:gd name="connsiteY316" fmla="*/ 5759725 h 9733350"/>
                <a:gd name="connsiteX317" fmla="*/ 822778 w 14070516"/>
                <a:gd name="connsiteY317" fmla="*/ 5807123 h 9733350"/>
                <a:gd name="connsiteX318" fmla="*/ 982435 w 14070516"/>
                <a:gd name="connsiteY318" fmla="*/ 5821637 h 9733350"/>
                <a:gd name="connsiteX319" fmla="*/ 1061470 w 14070516"/>
                <a:gd name="connsiteY319" fmla="*/ 5851119 h 9733350"/>
                <a:gd name="connsiteX320" fmla="*/ 1064304 w 14070516"/>
                <a:gd name="connsiteY320" fmla="*/ 5920856 h 9733350"/>
                <a:gd name="connsiteX321" fmla="*/ 1069295 w 14070516"/>
                <a:gd name="connsiteY321" fmla="*/ 6020074 h 9733350"/>
                <a:gd name="connsiteX322" fmla="*/ 1156607 w 14070516"/>
                <a:gd name="connsiteY322" fmla="*/ 6082894 h 9733350"/>
                <a:gd name="connsiteX323" fmla="*/ 1214890 w 14070516"/>
                <a:gd name="connsiteY323" fmla="*/ 6111356 h 9733350"/>
                <a:gd name="connsiteX324" fmla="*/ 1229178 w 14070516"/>
                <a:gd name="connsiteY324" fmla="*/ 6184494 h 9733350"/>
                <a:gd name="connsiteX325" fmla="*/ 1185635 w 14070516"/>
                <a:gd name="connsiteY325" fmla="*/ 6213523 h 9733350"/>
                <a:gd name="connsiteX326" fmla="*/ 1207520 w 14070516"/>
                <a:gd name="connsiteY326" fmla="*/ 6383612 h 9733350"/>
                <a:gd name="connsiteX327" fmla="*/ 1265123 w 14070516"/>
                <a:gd name="connsiteY327" fmla="*/ 6472398 h 9733350"/>
                <a:gd name="connsiteX328" fmla="*/ 1313203 w 14070516"/>
                <a:gd name="connsiteY328" fmla="*/ 6564247 h 9733350"/>
                <a:gd name="connsiteX329" fmla="*/ 1265350 w 14070516"/>
                <a:gd name="connsiteY329" fmla="*/ 6646343 h 9733350"/>
                <a:gd name="connsiteX330" fmla="*/ 1163977 w 14070516"/>
                <a:gd name="connsiteY330" fmla="*/ 6605862 h 9733350"/>
                <a:gd name="connsiteX331" fmla="*/ 1142092 w 14070516"/>
                <a:gd name="connsiteY331" fmla="*/ 6677980 h 9733350"/>
                <a:gd name="connsiteX332" fmla="*/ 1176790 w 14070516"/>
                <a:gd name="connsiteY332" fmla="*/ 6763818 h 9733350"/>
                <a:gd name="connsiteX333" fmla="*/ 1173729 w 14070516"/>
                <a:gd name="connsiteY333" fmla="*/ 6866438 h 9733350"/>
                <a:gd name="connsiteX334" fmla="*/ 1188697 w 14070516"/>
                <a:gd name="connsiteY334" fmla="*/ 6950463 h 9733350"/>
                <a:gd name="connsiteX335" fmla="*/ 1248909 w 14070516"/>
                <a:gd name="connsiteY335" fmla="*/ 7016798 h 9733350"/>
                <a:gd name="connsiteX336" fmla="*/ 1405503 w 14070516"/>
                <a:gd name="connsiteY336" fmla="*/ 7099348 h 9733350"/>
                <a:gd name="connsiteX337" fmla="*/ 1487827 w 14070516"/>
                <a:gd name="connsiteY337" fmla="*/ 7152416 h 9733350"/>
                <a:gd name="connsiteX338" fmla="*/ 1569470 w 14070516"/>
                <a:gd name="connsiteY338" fmla="*/ 7207864 h 9733350"/>
                <a:gd name="connsiteX339" fmla="*/ 1650092 w 14070516"/>
                <a:gd name="connsiteY339" fmla="*/ 7258551 h 9733350"/>
                <a:gd name="connsiteX340" fmla="*/ 1693635 w 14070516"/>
                <a:gd name="connsiteY340" fmla="*/ 7273066 h 9733350"/>
                <a:gd name="connsiteX341" fmla="*/ 1780721 w 14070516"/>
                <a:gd name="connsiteY341" fmla="*/ 7316608 h 9733350"/>
                <a:gd name="connsiteX342" fmla="*/ 1853292 w 14070516"/>
                <a:gd name="connsiteY342" fmla="*/ 7244037 h 9733350"/>
                <a:gd name="connsiteX343" fmla="*/ 1968726 w 14070516"/>
                <a:gd name="connsiteY343" fmla="*/ 7246645 h 9733350"/>
                <a:gd name="connsiteX344" fmla="*/ 1995827 w 14070516"/>
                <a:gd name="connsiteY344" fmla="*/ 7314681 h 9733350"/>
                <a:gd name="connsiteX345" fmla="*/ 2082914 w 14070516"/>
                <a:gd name="connsiteY345" fmla="*/ 7343710 h 9733350"/>
                <a:gd name="connsiteX346" fmla="*/ 2172607 w 14070516"/>
                <a:gd name="connsiteY346" fmla="*/ 7384644 h 9733350"/>
                <a:gd name="connsiteX347" fmla="*/ 2224540 w 14070516"/>
                <a:gd name="connsiteY347" fmla="*/ 7418662 h 9733350"/>
                <a:gd name="connsiteX348" fmla="*/ 2249714 w 14070516"/>
                <a:gd name="connsiteY348" fmla="*/ 7435785 h 9733350"/>
                <a:gd name="connsiteX349" fmla="*/ 2262301 w 14070516"/>
                <a:gd name="connsiteY349" fmla="*/ 7467421 h 9733350"/>
                <a:gd name="connsiteX350" fmla="*/ 2298359 w 14070516"/>
                <a:gd name="connsiteY350" fmla="*/ 7497243 h 9733350"/>
                <a:gd name="connsiteX351" fmla="*/ 2324893 w 14070516"/>
                <a:gd name="connsiteY351" fmla="*/ 7512892 h 9733350"/>
                <a:gd name="connsiteX352" fmla="*/ 2450986 w 14070516"/>
                <a:gd name="connsiteY352" fmla="*/ 7491687 h 9733350"/>
                <a:gd name="connsiteX353" fmla="*/ 2482623 w 14070516"/>
                <a:gd name="connsiteY353" fmla="*/ 7614037 h 9733350"/>
                <a:gd name="connsiteX354" fmla="*/ 2535464 w 14070516"/>
                <a:gd name="connsiteY354" fmla="*/ 7650437 h 9733350"/>
                <a:gd name="connsiteX355" fmla="*/ 2622549 w 14070516"/>
                <a:gd name="connsiteY355" fmla="*/ 7679466 h 9733350"/>
                <a:gd name="connsiteX356" fmla="*/ 2682760 w 14070516"/>
                <a:gd name="connsiteY356" fmla="*/ 7737069 h 9733350"/>
                <a:gd name="connsiteX357" fmla="*/ 2791278 w 14070516"/>
                <a:gd name="connsiteY357" fmla="*/ 7739905 h 9733350"/>
                <a:gd name="connsiteX358" fmla="*/ 2847408 w 14070516"/>
                <a:gd name="connsiteY358" fmla="*/ 7809868 h 9733350"/>
                <a:gd name="connsiteX359" fmla="*/ 2927349 w 14070516"/>
                <a:gd name="connsiteY359" fmla="*/ 7802950 h 9733350"/>
                <a:gd name="connsiteX360" fmla="*/ 3007065 w 14070516"/>
                <a:gd name="connsiteY360" fmla="*/ 7834133 h 9733350"/>
                <a:gd name="connsiteX361" fmla="*/ 3145064 w 14070516"/>
                <a:gd name="connsiteY361" fmla="*/ 7839123 h 9733350"/>
                <a:gd name="connsiteX362" fmla="*/ 3254035 w 14070516"/>
                <a:gd name="connsiteY362" fmla="*/ 7877223 h 9733350"/>
                <a:gd name="connsiteX363" fmla="*/ 3367314 w 14070516"/>
                <a:gd name="connsiteY363" fmla="*/ 7838669 h 9733350"/>
                <a:gd name="connsiteX364" fmla="*/ 3456780 w 14070516"/>
                <a:gd name="connsiteY364" fmla="*/ 7815311 h 9733350"/>
                <a:gd name="connsiteX365" fmla="*/ 3480820 w 14070516"/>
                <a:gd name="connsiteY365" fmla="*/ 7873367 h 9733350"/>
                <a:gd name="connsiteX366" fmla="*/ 3490571 w 14070516"/>
                <a:gd name="connsiteY366" fmla="*/ 7919292 h 9733350"/>
                <a:gd name="connsiteX367" fmla="*/ 3512229 w 14070516"/>
                <a:gd name="connsiteY367" fmla="*/ 7977348 h 9733350"/>
                <a:gd name="connsiteX368" fmla="*/ 3546247 w 14070516"/>
                <a:gd name="connsiteY368" fmla="*/ 8018283 h 9733350"/>
                <a:gd name="connsiteX369" fmla="*/ 3609521 w 14070516"/>
                <a:gd name="connsiteY369" fmla="*/ 8013294 h 9733350"/>
                <a:gd name="connsiteX370" fmla="*/ 3624035 w 14070516"/>
                <a:gd name="connsiteY370" fmla="*/ 7897180 h 9733350"/>
                <a:gd name="connsiteX371" fmla="*/ 3703977 w 14070516"/>
                <a:gd name="connsiteY371" fmla="*/ 7829825 h 9733350"/>
                <a:gd name="connsiteX372" fmla="*/ 3747973 w 14070516"/>
                <a:gd name="connsiteY372" fmla="*/ 7782426 h 9733350"/>
                <a:gd name="connsiteX373" fmla="*/ 3882004 w 14070516"/>
                <a:gd name="connsiteY373" fmla="*/ 7837422 h 9733350"/>
                <a:gd name="connsiteX374" fmla="*/ 4030435 w 14070516"/>
                <a:gd name="connsiteY374" fmla="*/ 7868151 h 9733350"/>
                <a:gd name="connsiteX375" fmla="*/ 4110377 w 14070516"/>
                <a:gd name="connsiteY375" fmla="*/ 7830051 h 9733350"/>
                <a:gd name="connsiteX376" fmla="*/ 4146323 w 14070516"/>
                <a:gd name="connsiteY376" fmla="*/ 7916683 h 9733350"/>
                <a:gd name="connsiteX377" fmla="*/ 4196555 w 14070516"/>
                <a:gd name="connsiteY377" fmla="*/ 7957845 h 9733350"/>
                <a:gd name="connsiteX378" fmla="*/ 4261757 w 14070516"/>
                <a:gd name="connsiteY378" fmla="*/ 8023500 h 9733350"/>
                <a:gd name="connsiteX379" fmla="*/ 4252685 w 14070516"/>
                <a:gd name="connsiteY379" fmla="*/ 8088474 h 9733350"/>
                <a:gd name="connsiteX380" fmla="*/ 4277178 w 14070516"/>
                <a:gd name="connsiteY380" fmla="*/ 8143923 h 9733350"/>
                <a:gd name="connsiteX381" fmla="*/ 4436835 w 14070516"/>
                <a:gd name="connsiteY381" fmla="*/ 8114894 h 9733350"/>
                <a:gd name="connsiteX382" fmla="*/ 4565310 w 14070516"/>
                <a:gd name="connsiteY382" fmla="*/ 8074186 h 9733350"/>
                <a:gd name="connsiteX383" fmla="*/ 4639128 w 14070516"/>
                <a:gd name="connsiteY383" fmla="*/ 8078268 h 9733350"/>
                <a:gd name="connsiteX384" fmla="*/ 4712607 w 14070516"/>
                <a:gd name="connsiteY384" fmla="*/ 8042323 h 9733350"/>
                <a:gd name="connsiteX385" fmla="*/ 4741635 w 14070516"/>
                <a:gd name="connsiteY385" fmla="*/ 7998780 h 9733350"/>
                <a:gd name="connsiteX386" fmla="*/ 4756149 w 14070516"/>
                <a:gd name="connsiteY386" fmla="*/ 7955237 h 9733350"/>
                <a:gd name="connsiteX387" fmla="*/ 4843235 w 14070516"/>
                <a:gd name="connsiteY387" fmla="*/ 7926208 h 9733350"/>
                <a:gd name="connsiteX388" fmla="*/ 4877480 w 14070516"/>
                <a:gd name="connsiteY388" fmla="*/ 7899788 h 9733350"/>
                <a:gd name="connsiteX389" fmla="*/ 4933609 w 14070516"/>
                <a:gd name="connsiteY389" fmla="*/ 7870760 h 9733350"/>
                <a:gd name="connsiteX390" fmla="*/ 4986224 w 14070516"/>
                <a:gd name="connsiteY390" fmla="*/ 7834360 h 9733350"/>
                <a:gd name="connsiteX391" fmla="*/ 5104492 w 14070516"/>
                <a:gd name="connsiteY391" fmla="*/ 7762242 h 9733350"/>
                <a:gd name="connsiteX392" fmla="*/ 5249635 w 14070516"/>
                <a:gd name="connsiteY392" fmla="*/ 7810094 h 9733350"/>
                <a:gd name="connsiteX393" fmla="*/ 5336721 w 14070516"/>
                <a:gd name="connsiteY393" fmla="*/ 7868151 h 9733350"/>
                <a:gd name="connsiteX394" fmla="*/ 5423807 w 14070516"/>
                <a:gd name="connsiteY394" fmla="*/ 7853637 h 9733350"/>
                <a:gd name="connsiteX395" fmla="*/ 5467349 w 14070516"/>
                <a:gd name="connsiteY395" fmla="*/ 7824608 h 9733350"/>
                <a:gd name="connsiteX396" fmla="*/ 5553754 w 14070516"/>
                <a:gd name="connsiteY396" fmla="*/ 7707700 h 9733350"/>
                <a:gd name="connsiteX397" fmla="*/ 5602741 w 14070516"/>
                <a:gd name="connsiteY397" fmla="*/ 7784127 h 9733350"/>
                <a:gd name="connsiteX398" fmla="*/ 5641521 w 14070516"/>
                <a:gd name="connsiteY398" fmla="*/ 7839123 h 9733350"/>
                <a:gd name="connsiteX399" fmla="*/ 5656035 w 14070516"/>
                <a:gd name="connsiteY399" fmla="*/ 7882666 h 9733350"/>
                <a:gd name="connsiteX400" fmla="*/ 5745276 w 14070516"/>
                <a:gd name="connsiteY400" fmla="*/ 7945712 h 9733350"/>
                <a:gd name="connsiteX401" fmla="*/ 5770222 w 14070516"/>
                <a:gd name="connsiteY401" fmla="*/ 7985400 h 9733350"/>
                <a:gd name="connsiteX402" fmla="*/ 5766480 w 14070516"/>
                <a:gd name="connsiteY402" fmla="*/ 8064435 h 9733350"/>
                <a:gd name="connsiteX403" fmla="*/ 5771016 w 14070516"/>
                <a:gd name="connsiteY403" fmla="*/ 8127026 h 9733350"/>
                <a:gd name="connsiteX404" fmla="*/ 5778386 w 14070516"/>
                <a:gd name="connsiteY404" fmla="*/ 8206742 h 9733350"/>
                <a:gd name="connsiteX405" fmla="*/ 5776458 w 14070516"/>
                <a:gd name="connsiteY405" fmla="*/ 8296210 h 9733350"/>
                <a:gd name="connsiteX406" fmla="*/ 5730989 w 14070516"/>
                <a:gd name="connsiteY406" fmla="*/ 8373317 h 9733350"/>
                <a:gd name="connsiteX407" fmla="*/ 5641521 w 14070516"/>
                <a:gd name="connsiteY407" fmla="*/ 8419694 h 9733350"/>
                <a:gd name="connsiteX408" fmla="*/ 5612492 w 14070516"/>
                <a:gd name="connsiteY408" fmla="*/ 8463237 h 9733350"/>
                <a:gd name="connsiteX409" fmla="*/ 5597978 w 14070516"/>
                <a:gd name="connsiteY409" fmla="*/ 8506780 h 9733350"/>
                <a:gd name="connsiteX410" fmla="*/ 5510892 w 14070516"/>
                <a:gd name="connsiteY410" fmla="*/ 8593866 h 9733350"/>
                <a:gd name="connsiteX411" fmla="*/ 5496378 w 14070516"/>
                <a:gd name="connsiteY411" fmla="*/ 8637408 h 9733350"/>
                <a:gd name="connsiteX412" fmla="*/ 5558744 w 14070516"/>
                <a:gd name="connsiteY412" fmla="*/ 8763501 h 9733350"/>
                <a:gd name="connsiteX413" fmla="*/ 5516109 w 14070516"/>
                <a:gd name="connsiteY413" fmla="*/ 8857277 h 9733350"/>
                <a:gd name="connsiteX414" fmla="*/ 5658303 w 14070516"/>
                <a:gd name="connsiteY414" fmla="*/ 8835506 h 9733350"/>
                <a:gd name="connsiteX415" fmla="*/ 5750491 w 14070516"/>
                <a:gd name="connsiteY415" fmla="*/ 8809426 h 9733350"/>
                <a:gd name="connsiteX416" fmla="*/ 5815692 w 14070516"/>
                <a:gd name="connsiteY416" fmla="*/ 8795591 h 9733350"/>
                <a:gd name="connsiteX417" fmla="*/ 5787798 w 14070516"/>
                <a:gd name="connsiteY417" fmla="*/ 8867482 h 9733350"/>
                <a:gd name="connsiteX418" fmla="*/ 5786890 w 14070516"/>
                <a:gd name="connsiteY418" fmla="*/ 8898666 h 9733350"/>
                <a:gd name="connsiteX419" fmla="*/ 5786664 w 14070516"/>
                <a:gd name="connsiteY419" fmla="*/ 8942208 h 9733350"/>
                <a:gd name="connsiteX420" fmla="*/ 5815692 w 14070516"/>
                <a:gd name="connsiteY420" fmla="*/ 9029294 h 9733350"/>
                <a:gd name="connsiteX421" fmla="*/ 5868760 w 14070516"/>
                <a:gd name="connsiteY421" fmla="*/ 9075899 h 9733350"/>
                <a:gd name="connsiteX422" fmla="*/ 5921828 w 14070516"/>
                <a:gd name="connsiteY422" fmla="*/ 9109463 h 9733350"/>
                <a:gd name="connsiteX423" fmla="*/ 5946321 w 14070516"/>
                <a:gd name="connsiteY423" fmla="*/ 9159923 h 9733350"/>
                <a:gd name="connsiteX424" fmla="*/ 5902778 w 14070516"/>
                <a:gd name="connsiteY424" fmla="*/ 9261523 h 9733350"/>
                <a:gd name="connsiteX425" fmla="*/ 6062435 w 14070516"/>
                <a:gd name="connsiteY425" fmla="*/ 9348608 h 9733350"/>
                <a:gd name="connsiteX426" fmla="*/ 6076949 w 14070516"/>
                <a:gd name="connsiteY426" fmla="*/ 9392151 h 9733350"/>
                <a:gd name="connsiteX427" fmla="*/ 6105978 w 14070516"/>
                <a:gd name="connsiteY427" fmla="*/ 9435694 h 9733350"/>
                <a:gd name="connsiteX428" fmla="*/ 6172653 w 14070516"/>
                <a:gd name="connsiteY428" fmla="*/ 9466537 h 9733350"/>
                <a:gd name="connsiteX429" fmla="*/ 6308384 w 14070516"/>
                <a:gd name="connsiteY429" fmla="*/ 9402243 h 9733350"/>
                <a:gd name="connsiteX430" fmla="*/ 6338207 w 14070516"/>
                <a:gd name="connsiteY430" fmla="*/ 9435694 h 9733350"/>
                <a:gd name="connsiteX431" fmla="*/ 6352721 w 14070516"/>
                <a:gd name="connsiteY431" fmla="*/ 9479237 h 9733350"/>
                <a:gd name="connsiteX432" fmla="*/ 6386739 w 14070516"/>
                <a:gd name="connsiteY432" fmla="*/ 9522326 h 9733350"/>
                <a:gd name="connsiteX433" fmla="*/ 6444569 w 14070516"/>
                <a:gd name="connsiteY433" fmla="*/ 9551355 h 9733350"/>
                <a:gd name="connsiteX434" fmla="*/ 6469061 w 14070516"/>
                <a:gd name="connsiteY434" fmla="*/ 9505885 h 9733350"/>
                <a:gd name="connsiteX435" fmla="*/ 6468835 w 14070516"/>
                <a:gd name="connsiteY435" fmla="*/ 9377637 h 9733350"/>
                <a:gd name="connsiteX436" fmla="*/ 6439807 w 14070516"/>
                <a:gd name="connsiteY436" fmla="*/ 9276037 h 9733350"/>
                <a:gd name="connsiteX437" fmla="*/ 6483349 w 14070516"/>
                <a:gd name="connsiteY437" fmla="*/ 9232494 h 9733350"/>
                <a:gd name="connsiteX438" fmla="*/ 6526892 w 14070516"/>
                <a:gd name="connsiteY438" fmla="*/ 9217980 h 9733350"/>
                <a:gd name="connsiteX439" fmla="*/ 6596516 w 14070516"/>
                <a:gd name="connsiteY439" fmla="*/ 9221268 h 9733350"/>
                <a:gd name="connsiteX440" fmla="*/ 6675097 w 14070516"/>
                <a:gd name="connsiteY440" fmla="*/ 9164118 h 9733350"/>
                <a:gd name="connsiteX441" fmla="*/ 6776243 w 14070516"/>
                <a:gd name="connsiteY441" fmla="*/ 9220135 h 9733350"/>
                <a:gd name="connsiteX442" fmla="*/ 6802664 w 14070516"/>
                <a:gd name="connsiteY442" fmla="*/ 9159923 h 9733350"/>
                <a:gd name="connsiteX443" fmla="*/ 6867638 w 14070516"/>
                <a:gd name="connsiteY443" fmla="*/ 9177045 h 9733350"/>
                <a:gd name="connsiteX444" fmla="*/ 6909027 w 14070516"/>
                <a:gd name="connsiteY444" fmla="*/ 9201311 h 9733350"/>
                <a:gd name="connsiteX445" fmla="*/ 6991349 w 14070516"/>
                <a:gd name="connsiteY445" fmla="*/ 9203466 h 9733350"/>
                <a:gd name="connsiteX446" fmla="*/ 7063921 w 14070516"/>
                <a:gd name="connsiteY446" fmla="*/ 9116380 h 9733350"/>
                <a:gd name="connsiteX447" fmla="*/ 7141028 w 14070516"/>
                <a:gd name="connsiteY447" fmla="*/ 9135204 h 9733350"/>
                <a:gd name="connsiteX448" fmla="*/ 7209064 w 14070516"/>
                <a:gd name="connsiteY448" fmla="*/ 9072837 h 9733350"/>
                <a:gd name="connsiteX449" fmla="*/ 7235939 w 14070516"/>
                <a:gd name="connsiteY449" fmla="*/ 9044036 h 9733350"/>
                <a:gd name="connsiteX450" fmla="*/ 7275172 w 14070516"/>
                <a:gd name="connsiteY450" fmla="*/ 9018862 h 9733350"/>
                <a:gd name="connsiteX451" fmla="*/ 7310436 w 14070516"/>
                <a:gd name="connsiteY451" fmla="*/ 9059004 h 9733350"/>
                <a:gd name="connsiteX452" fmla="*/ 7346609 w 14070516"/>
                <a:gd name="connsiteY452" fmla="*/ 9104927 h 9733350"/>
                <a:gd name="connsiteX453" fmla="*/ 7382328 w 14070516"/>
                <a:gd name="connsiteY453" fmla="*/ 9154593 h 9733350"/>
                <a:gd name="connsiteX454" fmla="*/ 7499349 w 14070516"/>
                <a:gd name="connsiteY454" fmla="*/ 9159923 h 9733350"/>
                <a:gd name="connsiteX455" fmla="*/ 7586435 w 14070516"/>
                <a:gd name="connsiteY455" fmla="*/ 9174437 h 9733350"/>
                <a:gd name="connsiteX456" fmla="*/ 7600949 w 14070516"/>
                <a:gd name="connsiteY456" fmla="*/ 9348608 h 9733350"/>
                <a:gd name="connsiteX457" fmla="*/ 7673521 w 14070516"/>
                <a:gd name="connsiteY457" fmla="*/ 9363123 h 9733350"/>
                <a:gd name="connsiteX458" fmla="*/ 7760607 w 14070516"/>
                <a:gd name="connsiteY458" fmla="*/ 9392151 h 9733350"/>
                <a:gd name="connsiteX459" fmla="*/ 7847692 w 14070516"/>
                <a:gd name="connsiteY459" fmla="*/ 9421180 h 9733350"/>
                <a:gd name="connsiteX460" fmla="*/ 7891235 w 14070516"/>
                <a:gd name="connsiteY460" fmla="*/ 9435694 h 9733350"/>
                <a:gd name="connsiteX461" fmla="*/ 7934778 w 14070516"/>
                <a:gd name="connsiteY461" fmla="*/ 9392151 h 9733350"/>
                <a:gd name="connsiteX462" fmla="*/ 7978321 w 14070516"/>
                <a:gd name="connsiteY462" fmla="*/ 9377637 h 9733350"/>
                <a:gd name="connsiteX463" fmla="*/ 8001453 w 14070516"/>
                <a:gd name="connsiteY463" fmla="*/ 9342712 h 9733350"/>
                <a:gd name="connsiteX464" fmla="*/ 8044315 w 14070516"/>
                <a:gd name="connsiteY464" fmla="*/ 9330806 h 9733350"/>
                <a:gd name="connsiteX465" fmla="*/ 8103847 w 14070516"/>
                <a:gd name="connsiteY465" fmla="*/ 9392719 h 9733350"/>
                <a:gd name="connsiteX466" fmla="*/ 8207942 w 14070516"/>
                <a:gd name="connsiteY466" fmla="*/ 9432632 h 9733350"/>
                <a:gd name="connsiteX467" fmla="*/ 8253866 w 14070516"/>
                <a:gd name="connsiteY467" fmla="*/ 9387956 h 9733350"/>
                <a:gd name="connsiteX468" fmla="*/ 8294347 w 14070516"/>
                <a:gd name="connsiteY468" fmla="*/ 9397141 h 9733350"/>
                <a:gd name="connsiteX469" fmla="*/ 8337890 w 14070516"/>
                <a:gd name="connsiteY469" fmla="*/ 9433540 h 9733350"/>
                <a:gd name="connsiteX470" fmla="*/ 8356259 w 14070516"/>
                <a:gd name="connsiteY470" fmla="*/ 9480825 h 9733350"/>
                <a:gd name="connsiteX471" fmla="*/ 8333808 w 14070516"/>
                <a:gd name="connsiteY471" fmla="*/ 9514956 h 9733350"/>
                <a:gd name="connsiteX472" fmla="*/ 8315778 w 14070516"/>
                <a:gd name="connsiteY472" fmla="*/ 9599887 h 9733350"/>
                <a:gd name="connsiteX473" fmla="*/ 8348095 w 14070516"/>
                <a:gd name="connsiteY473" fmla="*/ 9680736 h 9733350"/>
                <a:gd name="connsiteX474" fmla="*/ 8389257 w 14070516"/>
                <a:gd name="connsiteY474" fmla="*/ 9733350 h 9733350"/>
                <a:gd name="connsiteX475" fmla="*/ 8428264 w 14070516"/>
                <a:gd name="connsiteY475" fmla="*/ 9725980 h 9733350"/>
                <a:gd name="connsiteX476" fmla="*/ 8425202 w 14070516"/>
                <a:gd name="connsiteY476" fmla="*/ 9677901 h 9733350"/>
                <a:gd name="connsiteX477" fmla="*/ 8399235 w 14070516"/>
                <a:gd name="connsiteY477" fmla="*/ 9638894 h 9733350"/>
                <a:gd name="connsiteX478" fmla="*/ 8389937 w 14070516"/>
                <a:gd name="connsiteY478" fmla="*/ 9566776 h 9733350"/>
                <a:gd name="connsiteX479" fmla="*/ 8409214 w 14070516"/>
                <a:gd name="connsiteY479" fmla="*/ 9523007 h 9733350"/>
                <a:gd name="connsiteX480" fmla="*/ 8434841 w 14070516"/>
                <a:gd name="connsiteY480" fmla="*/ 9471300 h 9733350"/>
                <a:gd name="connsiteX481" fmla="*/ 8468178 w 14070516"/>
                <a:gd name="connsiteY481" fmla="*/ 9478443 h 9733350"/>
                <a:gd name="connsiteX482" fmla="*/ 8534853 w 14070516"/>
                <a:gd name="connsiteY482" fmla="*/ 9468918 h 9733350"/>
                <a:gd name="connsiteX483" fmla="*/ 8592684 w 14070516"/>
                <a:gd name="connsiteY483" fmla="*/ 9448508 h 9733350"/>
                <a:gd name="connsiteX484" fmla="*/ 8675007 w 14070516"/>
                <a:gd name="connsiteY484" fmla="*/ 9423788 h 9733350"/>
                <a:gd name="connsiteX485" fmla="*/ 8734991 w 14070516"/>
                <a:gd name="connsiteY485" fmla="*/ 9411200 h 9733350"/>
                <a:gd name="connsiteX486" fmla="*/ 8730116 w 14070516"/>
                <a:gd name="connsiteY486" fmla="*/ 9371287 h 9733350"/>
                <a:gd name="connsiteX487" fmla="*/ 8753928 w 14070516"/>
                <a:gd name="connsiteY487" fmla="*/ 9352237 h 9733350"/>
                <a:gd name="connsiteX488" fmla="*/ 8782503 w 14070516"/>
                <a:gd name="connsiteY488" fmla="*/ 9354618 h 9733350"/>
                <a:gd name="connsiteX489" fmla="*/ 8849178 w 14070516"/>
                <a:gd name="connsiteY489" fmla="*/ 9377637 h 9733350"/>
                <a:gd name="connsiteX490" fmla="*/ 8894876 w 14070516"/>
                <a:gd name="connsiteY490" fmla="*/ 9307900 h 9733350"/>
                <a:gd name="connsiteX491" fmla="*/ 8942047 w 14070516"/>
                <a:gd name="connsiteY491" fmla="*/ 9309375 h 9733350"/>
                <a:gd name="connsiteX492" fmla="*/ 8980147 w 14070516"/>
                <a:gd name="connsiteY492" fmla="*/ 9352237 h 9733350"/>
                <a:gd name="connsiteX493" fmla="*/ 9023009 w 14070516"/>
                <a:gd name="connsiteY493" fmla="*/ 9316518 h 9733350"/>
                <a:gd name="connsiteX494" fmla="*/ 9064511 w 14070516"/>
                <a:gd name="connsiteY494" fmla="*/ 9259595 h 9733350"/>
                <a:gd name="connsiteX495" fmla="*/ 9124723 w 14070516"/>
                <a:gd name="connsiteY495" fmla="*/ 9273429 h 9733350"/>
                <a:gd name="connsiteX496" fmla="*/ 9163503 w 14070516"/>
                <a:gd name="connsiteY496" fmla="*/ 9233175 h 9733350"/>
                <a:gd name="connsiteX497" fmla="*/ 9168266 w 14070516"/>
                <a:gd name="connsiteY497" fmla="*/ 9181581 h 9733350"/>
                <a:gd name="connsiteX498" fmla="*/ 9199222 w 14070516"/>
                <a:gd name="connsiteY498" fmla="*/ 9128400 h 9733350"/>
                <a:gd name="connsiteX499" fmla="*/ 9242084 w 14070516"/>
                <a:gd name="connsiteY499" fmla="*/ 9152212 h 9733350"/>
                <a:gd name="connsiteX500" fmla="*/ 9285174 w 14070516"/>
                <a:gd name="connsiteY500" fmla="*/ 9192013 h 9733350"/>
                <a:gd name="connsiteX501" fmla="*/ 9344478 w 14070516"/>
                <a:gd name="connsiteY501" fmla="*/ 9154593 h 9733350"/>
                <a:gd name="connsiteX502" fmla="*/ 9438367 w 14070516"/>
                <a:gd name="connsiteY502" fmla="*/ 9127266 h 9733350"/>
                <a:gd name="connsiteX503" fmla="*/ 9496878 w 14070516"/>
                <a:gd name="connsiteY503" fmla="*/ 9126018 h 9733350"/>
                <a:gd name="connsiteX504" fmla="*/ 9557316 w 14070516"/>
                <a:gd name="connsiteY504" fmla="*/ 9100844 h 9733350"/>
                <a:gd name="connsiteX505" fmla="*/ 9613446 w 14070516"/>
                <a:gd name="connsiteY505" fmla="*/ 9121369 h 9733350"/>
                <a:gd name="connsiteX506" fmla="*/ 9691007 w 14070516"/>
                <a:gd name="connsiteY506" fmla="*/ 9101866 h 9733350"/>
                <a:gd name="connsiteX507" fmla="*/ 9792153 w 14070516"/>
                <a:gd name="connsiteY507" fmla="*/ 9090300 h 9733350"/>
                <a:gd name="connsiteX508" fmla="*/ 9854973 w 14070516"/>
                <a:gd name="connsiteY508" fmla="*/ 9046189 h 9733350"/>
                <a:gd name="connsiteX509" fmla="*/ 9842159 w 14070516"/>
                <a:gd name="connsiteY509" fmla="*/ 9004575 h 9733350"/>
                <a:gd name="connsiteX510" fmla="*/ 9858034 w 14070516"/>
                <a:gd name="connsiteY510" fmla="*/ 8976906 h 9733350"/>
                <a:gd name="connsiteX511" fmla="*/ 9911216 w 14070516"/>
                <a:gd name="connsiteY511" fmla="*/ 8976000 h 9733350"/>
                <a:gd name="connsiteX512" fmla="*/ 9932534 w 14070516"/>
                <a:gd name="connsiteY512" fmla="*/ 8926673 h 9733350"/>
                <a:gd name="connsiteX513" fmla="*/ 9981519 w 14070516"/>
                <a:gd name="connsiteY513" fmla="*/ 8899345 h 9733350"/>
                <a:gd name="connsiteX514" fmla="*/ 10063162 w 14070516"/>
                <a:gd name="connsiteY514" fmla="*/ 8846279 h 9733350"/>
                <a:gd name="connsiteX515" fmla="*/ 10140723 w 14070516"/>
                <a:gd name="connsiteY515" fmla="*/ 8797973 h 9733350"/>
                <a:gd name="connsiteX516" fmla="*/ 10169524 w 14070516"/>
                <a:gd name="connsiteY516" fmla="*/ 8763955 h 9733350"/>
                <a:gd name="connsiteX517" fmla="*/ 10138795 w 14070516"/>
                <a:gd name="connsiteY517" fmla="*/ 8714969 h 9733350"/>
                <a:gd name="connsiteX518" fmla="*/ 10178256 w 14070516"/>
                <a:gd name="connsiteY518" fmla="*/ 8678797 h 9733350"/>
                <a:gd name="connsiteX519" fmla="*/ 10238467 w 14070516"/>
                <a:gd name="connsiteY519" fmla="*/ 8659520 h 9733350"/>
                <a:gd name="connsiteX520" fmla="*/ 10291535 w 14070516"/>
                <a:gd name="connsiteY520" fmla="*/ 8637862 h 9733350"/>
                <a:gd name="connsiteX521" fmla="*/ 10332470 w 14070516"/>
                <a:gd name="connsiteY521" fmla="*/ 8606225 h 9733350"/>
                <a:gd name="connsiteX522" fmla="*/ 10389847 w 14070516"/>
                <a:gd name="connsiteY522" fmla="*/ 8528325 h 9733350"/>
                <a:gd name="connsiteX523" fmla="*/ 10402207 w 14070516"/>
                <a:gd name="connsiteY523" fmla="*/ 8521294 h 9733350"/>
                <a:gd name="connsiteX524" fmla="*/ 10436905 w 14070516"/>
                <a:gd name="connsiteY524" fmla="*/ 8475597 h 9733350"/>
                <a:gd name="connsiteX525" fmla="*/ 10475232 w 14070516"/>
                <a:gd name="connsiteY525" fmla="*/ 8439198 h 9733350"/>
                <a:gd name="connsiteX526" fmla="*/ 10518321 w 14070516"/>
                <a:gd name="connsiteY526" fmla="*/ 8390666 h 9733350"/>
                <a:gd name="connsiteX527" fmla="*/ 10533516 w 14070516"/>
                <a:gd name="connsiteY527" fmla="*/ 8303580 h 9733350"/>
                <a:gd name="connsiteX528" fmla="*/ 10538052 w 14070516"/>
                <a:gd name="connsiteY528" fmla="*/ 8243142 h 9733350"/>
                <a:gd name="connsiteX529" fmla="*/ 10520816 w 14070516"/>
                <a:gd name="connsiteY529" fmla="*/ 8166375 h 9733350"/>
                <a:gd name="connsiteX530" fmla="*/ 10561864 w 14070516"/>
                <a:gd name="connsiteY530" fmla="*/ 8112966 h 9733350"/>
                <a:gd name="connsiteX531" fmla="*/ 10605407 w 14070516"/>
                <a:gd name="connsiteY531" fmla="*/ 8114894 h 9733350"/>
                <a:gd name="connsiteX532" fmla="*/ 10666072 w 14070516"/>
                <a:gd name="connsiteY532" fmla="*/ 8097999 h 9733350"/>
                <a:gd name="connsiteX533" fmla="*/ 10693627 w 14070516"/>
                <a:gd name="connsiteY533" fmla="*/ 8020892 h 9733350"/>
                <a:gd name="connsiteX534" fmla="*/ 10735128 w 14070516"/>
                <a:gd name="connsiteY534" fmla="*/ 7990162 h 9733350"/>
                <a:gd name="connsiteX535" fmla="*/ 10813823 w 14070516"/>
                <a:gd name="connsiteY535" fmla="*/ 7890263 h 9733350"/>
                <a:gd name="connsiteX536" fmla="*/ 10845233 w 14070516"/>
                <a:gd name="connsiteY536" fmla="*/ 7800569 h 9733350"/>
                <a:gd name="connsiteX537" fmla="*/ 10886394 w 14070516"/>
                <a:gd name="connsiteY537" fmla="*/ 7740811 h 9733350"/>
                <a:gd name="connsiteX538" fmla="*/ 10942297 w 14070516"/>
                <a:gd name="connsiteY538" fmla="*/ 7725843 h 9733350"/>
                <a:gd name="connsiteX539" fmla="*/ 10997292 w 14070516"/>
                <a:gd name="connsiteY539" fmla="*/ 7723008 h 9733350"/>
                <a:gd name="connsiteX540" fmla="*/ 10990829 w 14070516"/>
                <a:gd name="connsiteY540" fmla="*/ 7701351 h 9733350"/>
                <a:gd name="connsiteX541" fmla="*/ 10982778 w 14070516"/>
                <a:gd name="connsiteY541" fmla="*/ 7648055 h 9733350"/>
                <a:gd name="connsiteX542" fmla="*/ 10989695 w 14070516"/>
                <a:gd name="connsiteY542" fmla="*/ 7599750 h 9733350"/>
                <a:gd name="connsiteX543" fmla="*/ 10956584 w 14070516"/>
                <a:gd name="connsiteY543" fmla="*/ 7502913 h 9733350"/>
                <a:gd name="connsiteX544" fmla="*/ 10954430 w 14070516"/>
                <a:gd name="connsiteY544" fmla="*/ 7449844 h 9733350"/>
                <a:gd name="connsiteX545" fmla="*/ 11002735 w 14070516"/>
                <a:gd name="connsiteY545" fmla="*/ 7397004 h 9733350"/>
                <a:gd name="connsiteX546" fmla="*/ 11063741 w 14070516"/>
                <a:gd name="connsiteY546" fmla="*/ 7368656 h 9733350"/>
                <a:gd name="connsiteX547" fmla="*/ 11055349 w 14070516"/>
                <a:gd name="connsiteY547" fmla="*/ 7331123 h 9733350"/>
                <a:gd name="connsiteX548" fmla="*/ 11013734 w 14070516"/>
                <a:gd name="connsiteY548" fmla="*/ 7302321 h 9733350"/>
                <a:gd name="connsiteX549" fmla="*/ 10951368 w 14070516"/>
                <a:gd name="connsiteY549" fmla="*/ 7234966 h 9733350"/>
                <a:gd name="connsiteX550" fmla="*/ 10890703 w 14070516"/>
                <a:gd name="connsiteY550" fmla="*/ 7265694 h 9733350"/>
                <a:gd name="connsiteX551" fmla="*/ 10820966 w 14070516"/>
                <a:gd name="connsiteY551" fmla="*/ 7258324 h 9733350"/>
                <a:gd name="connsiteX552" fmla="*/ 10823121 w 14070516"/>
                <a:gd name="connsiteY552" fmla="*/ 7200494 h 9733350"/>
                <a:gd name="connsiteX553" fmla="*/ 10869045 w 14070516"/>
                <a:gd name="connsiteY553" fmla="*/ 7128376 h 9733350"/>
                <a:gd name="connsiteX554" fmla="*/ 10916103 w 14070516"/>
                <a:gd name="connsiteY554" fmla="*/ 7111481 h 9733350"/>
                <a:gd name="connsiteX555" fmla="*/ 10956130 w 14070516"/>
                <a:gd name="connsiteY555" fmla="*/ 7082680 h 9733350"/>
                <a:gd name="connsiteX556" fmla="*/ 11012486 w 14070516"/>
                <a:gd name="connsiteY556" fmla="*/ 7070092 h 9733350"/>
                <a:gd name="connsiteX557" fmla="*/ 11072244 w 14070516"/>
                <a:gd name="connsiteY557" fmla="*/ 7050362 h 9733350"/>
                <a:gd name="connsiteX558" fmla="*/ 10968491 w 14070516"/>
                <a:gd name="connsiteY558" fmla="*/ 6949443 h 9733350"/>
                <a:gd name="connsiteX559" fmla="*/ 10942070 w 14070516"/>
                <a:gd name="connsiteY559" fmla="*/ 6874942 h 9733350"/>
                <a:gd name="connsiteX560" fmla="*/ 11036527 w 14070516"/>
                <a:gd name="connsiteY560" fmla="*/ 6881406 h 9733350"/>
                <a:gd name="connsiteX561" fmla="*/ 11084378 w 14070516"/>
                <a:gd name="connsiteY561" fmla="*/ 6852151 h 9733350"/>
                <a:gd name="connsiteX562" fmla="*/ 11026321 w 14070516"/>
                <a:gd name="connsiteY562" fmla="*/ 6783889 h 9733350"/>
                <a:gd name="connsiteX563" fmla="*/ 10953749 w 14070516"/>
                <a:gd name="connsiteY563" fmla="*/ 6736037 h 9733350"/>
                <a:gd name="connsiteX564" fmla="*/ 10948307 w 14070516"/>
                <a:gd name="connsiteY564" fmla="*/ 6688185 h 9733350"/>
                <a:gd name="connsiteX565" fmla="*/ 10895692 w 14070516"/>
                <a:gd name="connsiteY565" fmla="*/ 6663466 h 9733350"/>
                <a:gd name="connsiteX566" fmla="*/ 10852603 w 14070516"/>
                <a:gd name="connsiteY566" fmla="*/ 6628994 h 9733350"/>
                <a:gd name="connsiteX567" fmla="*/ 10842851 w 14070516"/>
                <a:gd name="connsiteY567" fmla="*/ 6552113 h 9733350"/>
                <a:gd name="connsiteX568" fmla="*/ 10832646 w 14070516"/>
                <a:gd name="connsiteY568" fmla="*/ 6489521 h 9733350"/>
                <a:gd name="connsiteX569" fmla="*/ 10779578 w 14070516"/>
                <a:gd name="connsiteY569" fmla="*/ 6363201 h 9733350"/>
                <a:gd name="connsiteX570" fmla="*/ 10750549 w 14070516"/>
                <a:gd name="connsiteY570" fmla="*/ 6242551 h 9733350"/>
                <a:gd name="connsiteX571" fmla="*/ 10707007 w 14070516"/>
                <a:gd name="connsiteY571" fmla="*/ 6213523 h 9733350"/>
                <a:gd name="connsiteX572" fmla="*/ 10658021 w 14070516"/>
                <a:gd name="connsiteY572" fmla="*/ 6151156 h 9733350"/>
                <a:gd name="connsiteX573" fmla="*/ 10547349 w 14070516"/>
                <a:gd name="connsiteY573" fmla="*/ 6068154 h 9733350"/>
                <a:gd name="connsiteX574" fmla="*/ 10465027 w 14070516"/>
                <a:gd name="connsiteY574" fmla="*/ 6001024 h 9733350"/>
                <a:gd name="connsiteX575" fmla="*/ 10480221 w 14070516"/>
                <a:gd name="connsiteY575" fmla="*/ 5880828 h 9733350"/>
                <a:gd name="connsiteX576" fmla="*/ 10547803 w 14070516"/>
                <a:gd name="connsiteY576" fmla="*/ 5817555 h 9733350"/>
                <a:gd name="connsiteX577" fmla="*/ 10634435 w 14070516"/>
                <a:gd name="connsiteY577" fmla="*/ 5720037 h 9733350"/>
                <a:gd name="connsiteX578" fmla="*/ 10668453 w 14070516"/>
                <a:gd name="connsiteY578" fmla="*/ 5632725 h 9733350"/>
                <a:gd name="connsiteX579" fmla="*/ 10711996 w 14070516"/>
                <a:gd name="connsiteY579" fmla="*/ 5600068 h 9733350"/>
                <a:gd name="connsiteX580" fmla="*/ 10789103 w 14070516"/>
                <a:gd name="connsiteY580" fmla="*/ 5622519 h 9733350"/>
                <a:gd name="connsiteX581" fmla="*/ 10799989 w 14070516"/>
                <a:gd name="connsiteY581" fmla="*/ 5555390 h 9733350"/>
                <a:gd name="connsiteX582" fmla="*/ 10853057 w 14070516"/>
                <a:gd name="connsiteY582" fmla="*/ 5497787 h 9733350"/>
                <a:gd name="connsiteX583" fmla="*/ 10929936 w 14070516"/>
                <a:gd name="connsiteY583" fmla="*/ 5463769 h 9733350"/>
                <a:gd name="connsiteX584" fmla="*/ 10997292 w 14070516"/>
                <a:gd name="connsiteY584" fmla="*/ 5458780 h 9733350"/>
                <a:gd name="connsiteX585" fmla="*/ 11027909 w 14070516"/>
                <a:gd name="connsiteY585" fmla="*/ 5429978 h 9733350"/>
                <a:gd name="connsiteX586" fmla="*/ 11090501 w 14070516"/>
                <a:gd name="connsiteY586" fmla="*/ 5391198 h 9733350"/>
                <a:gd name="connsiteX587" fmla="*/ 11200492 w 14070516"/>
                <a:gd name="connsiteY587" fmla="*/ 5357180 h 9733350"/>
                <a:gd name="connsiteX588" fmla="*/ 11244035 w 14070516"/>
                <a:gd name="connsiteY588" fmla="*/ 5328151 h 9733350"/>
                <a:gd name="connsiteX589" fmla="*/ 11200492 w 14070516"/>
                <a:gd name="connsiteY589" fmla="*/ 5299123 h 9733350"/>
                <a:gd name="connsiteX590" fmla="*/ 10910207 w 14070516"/>
                <a:gd name="connsiteY590" fmla="*/ 5255580 h 9733350"/>
                <a:gd name="connsiteX591" fmla="*/ 10866664 w 14070516"/>
                <a:gd name="connsiteY591" fmla="*/ 5212037 h 9733350"/>
                <a:gd name="connsiteX592" fmla="*/ 10721521 w 14070516"/>
                <a:gd name="connsiteY592" fmla="*/ 5270094 h 9733350"/>
                <a:gd name="connsiteX593" fmla="*/ 10663464 w 14070516"/>
                <a:gd name="connsiteY593" fmla="*/ 5299123 h 9733350"/>
                <a:gd name="connsiteX594" fmla="*/ 10576378 w 14070516"/>
                <a:gd name="connsiteY594" fmla="*/ 5385529 h 9733350"/>
                <a:gd name="connsiteX595" fmla="*/ 10479087 w 14070516"/>
                <a:gd name="connsiteY595" fmla="*/ 5356726 h 9733350"/>
                <a:gd name="connsiteX596" fmla="*/ 10407422 w 14070516"/>
                <a:gd name="connsiteY596" fmla="*/ 5312956 h 9733350"/>
                <a:gd name="connsiteX597" fmla="*/ 10387692 w 14070516"/>
                <a:gd name="connsiteY597" fmla="*/ 5241066 h 9733350"/>
                <a:gd name="connsiteX598" fmla="*/ 10402207 w 14070516"/>
                <a:gd name="connsiteY598" fmla="*/ 5183008 h 9733350"/>
                <a:gd name="connsiteX599" fmla="*/ 10431235 w 14070516"/>
                <a:gd name="connsiteY599" fmla="*/ 5139466 h 9733350"/>
                <a:gd name="connsiteX600" fmla="*/ 10387692 w 14070516"/>
                <a:gd name="connsiteY600" fmla="*/ 5110437 h 9733350"/>
                <a:gd name="connsiteX601" fmla="*/ 10329635 w 14070516"/>
                <a:gd name="connsiteY601" fmla="*/ 5095923 h 9733350"/>
                <a:gd name="connsiteX602" fmla="*/ 10242549 w 14070516"/>
                <a:gd name="connsiteY602" fmla="*/ 5066894 h 9733350"/>
                <a:gd name="connsiteX603" fmla="*/ 10199007 w 14070516"/>
                <a:gd name="connsiteY603" fmla="*/ 5052380 h 9733350"/>
                <a:gd name="connsiteX604" fmla="*/ 10112602 w 14070516"/>
                <a:gd name="connsiteY604" fmla="*/ 5023351 h 9733350"/>
                <a:gd name="connsiteX605" fmla="*/ 10083346 w 14070516"/>
                <a:gd name="connsiteY605" fmla="*/ 4916988 h 9733350"/>
                <a:gd name="connsiteX606" fmla="*/ 10088789 w 14070516"/>
                <a:gd name="connsiteY606" fmla="*/ 4863921 h 9733350"/>
                <a:gd name="connsiteX607" fmla="*/ 10141403 w 14070516"/>
                <a:gd name="connsiteY607" fmla="*/ 4753704 h 9733350"/>
                <a:gd name="connsiteX608" fmla="*/ 10227809 w 14070516"/>
                <a:gd name="connsiteY608" fmla="*/ 4748487 h 9733350"/>
                <a:gd name="connsiteX609" fmla="*/ 10301060 w 14070516"/>
                <a:gd name="connsiteY609" fmla="*/ 4786813 h 9733350"/>
                <a:gd name="connsiteX610" fmla="*/ 10350727 w 14070516"/>
                <a:gd name="connsiteY610" fmla="*/ 4757785 h 9733350"/>
                <a:gd name="connsiteX611" fmla="*/ 10404021 w 14070516"/>
                <a:gd name="connsiteY611" fmla="*/ 4748033 h 9733350"/>
                <a:gd name="connsiteX612" fmla="*/ 10461851 w 14070516"/>
                <a:gd name="connsiteY612" fmla="*/ 4694286 h 9733350"/>
                <a:gd name="connsiteX613" fmla="*/ 10486117 w 14070516"/>
                <a:gd name="connsiteY613" fmla="*/ 4602437 h 9733350"/>
                <a:gd name="connsiteX614" fmla="*/ 10530341 w 14070516"/>
                <a:gd name="connsiteY614" fmla="*/ 4527825 h 9733350"/>
                <a:gd name="connsiteX615" fmla="*/ 10634435 w 14070516"/>
                <a:gd name="connsiteY615" fmla="*/ 4515351 h 9733350"/>
                <a:gd name="connsiteX616" fmla="*/ 10677978 w 14070516"/>
                <a:gd name="connsiteY616" fmla="*/ 4486323 h 9733350"/>
                <a:gd name="connsiteX617" fmla="*/ 10750549 w 14070516"/>
                <a:gd name="connsiteY617" fmla="*/ 4399237 h 9733350"/>
                <a:gd name="connsiteX618" fmla="*/ 10794092 w 14070516"/>
                <a:gd name="connsiteY618" fmla="*/ 4355694 h 9733350"/>
                <a:gd name="connsiteX619" fmla="*/ 10814503 w 14070516"/>
                <a:gd name="connsiteY619" fmla="*/ 4297637 h 9733350"/>
                <a:gd name="connsiteX620" fmla="*/ 10887528 w 14070516"/>
                <a:gd name="connsiteY620" fmla="*/ 4246837 h 9733350"/>
                <a:gd name="connsiteX621" fmla="*/ 11016116 w 14070516"/>
                <a:gd name="connsiteY621" fmla="*/ 4227787 h 9733350"/>
                <a:gd name="connsiteX622" fmla="*/ 11142209 w 14070516"/>
                <a:gd name="connsiteY622" fmla="*/ 4303306 h 9733350"/>
                <a:gd name="connsiteX623" fmla="*/ 11165794 w 14070516"/>
                <a:gd name="connsiteY623" fmla="*/ 4428493 h 9733350"/>
                <a:gd name="connsiteX624" fmla="*/ 11117489 w 14070516"/>
                <a:gd name="connsiteY624" fmla="*/ 4500837 h 9733350"/>
                <a:gd name="connsiteX625" fmla="*/ 11087553 w 14070516"/>
                <a:gd name="connsiteY625" fmla="*/ 4546875 h 9733350"/>
                <a:gd name="connsiteX626" fmla="*/ 11088687 w 14070516"/>
                <a:gd name="connsiteY626" fmla="*/ 4572955 h 9733350"/>
                <a:gd name="connsiteX627" fmla="*/ 11026321 w 14070516"/>
                <a:gd name="connsiteY627" fmla="*/ 4587923 h 9733350"/>
                <a:gd name="connsiteX628" fmla="*/ 11011807 w 14070516"/>
                <a:gd name="connsiteY628" fmla="*/ 4645980 h 9733350"/>
                <a:gd name="connsiteX629" fmla="*/ 11098892 w 14070516"/>
                <a:gd name="connsiteY629" fmla="*/ 4660494 h 9733350"/>
                <a:gd name="connsiteX630" fmla="*/ 11055349 w 14070516"/>
                <a:gd name="connsiteY630" fmla="*/ 4704037 h 9733350"/>
                <a:gd name="connsiteX631" fmla="*/ 11040835 w 14070516"/>
                <a:gd name="connsiteY631" fmla="*/ 4747580 h 9733350"/>
                <a:gd name="connsiteX632" fmla="*/ 11055349 w 14070516"/>
                <a:gd name="connsiteY632" fmla="*/ 4776608 h 9733350"/>
                <a:gd name="connsiteX633" fmla="*/ 11098892 w 14070516"/>
                <a:gd name="connsiteY633" fmla="*/ 4733066 h 9733350"/>
                <a:gd name="connsiteX634" fmla="*/ 11229521 w 14070516"/>
                <a:gd name="connsiteY634" fmla="*/ 4645980 h 9733350"/>
                <a:gd name="connsiteX635" fmla="*/ 11287578 w 14070516"/>
                <a:gd name="connsiteY635" fmla="*/ 4631466 h 9733350"/>
                <a:gd name="connsiteX636" fmla="*/ 11374664 w 14070516"/>
                <a:gd name="connsiteY636" fmla="*/ 4587923 h 9733350"/>
                <a:gd name="connsiteX637" fmla="*/ 11461749 w 14070516"/>
                <a:gd name="connsiteY637" fmla="*/ 4544380 h 9733350"/>
                <a:gd name="connsiteX638" fmla="*/ 11577864 w 14070516"/>
                <a:gd name="connsiteY638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26092 w 14070516"/>
                <a:gd name="connsiteY18" fmla="*/ 3804151 h 9733350"/>
                <a:gd name="connsiteX19" fmla="*/ 12881315 w 14070516"/>
                <a:gd name="connsiteY19" fmla="*/ 3767752 h 9733350"/>
                <a:gd name="connsiteX20" fmla="*/ 12891066 w 14070516"/>
                <a:gd name="connsiteY20" fmla="*/ 3661163 h 9733350"/>
                <a:gd name="connsiteX21" fmla="*/ 12923497 w 14070516"/>
                <a:gd name="connsiteY21" fmla="*/ 3611042 h 9733350"/>
                <a:gd name="connsiteX22" fmla="*/ 12971235 w 14070516"/>
                <a:gd name="connsiteY22" fmla="*/ 3659008 h 9733350"/>
                <a:gd name="connsiteX23" fmla="*/ 13014778 w 14070516"/>
                <a:gd name="connsiteY23" fmla="*/ 3702551 h 9733350"/>
                <a:gd name="connsiteX24" fmla="*/ 13060702 w 14070516"/>
                <a:gd name="connsiteY24" fmla="*/ 3731353 h 9733350"/>
                <a:gd name="connsiteX25" fmla="*/ 13143479 w 14070516"/>
                <a:gd name="connsiteY25" fmla="*/ 3656854 h 9733350"/>
                <a:gd name="connsiteX26" fmla="*/ 13203464 w 14070516"/>
                <a:gd name="connsiteY26" fmla="*/ 3615466 h 9733350"/>
                <a:gd name="connsiteX27" fmla="*/ 13217524 w 14070516"/>
                <a:gd name="connsiteY27" fmla="*/ 3542668 h 9733350"/>
                <a:gd name="connsiteX28" fmla="*/ 13205165 w 14070516"/>
                <a:gd name="connsiteY28" fmla="*/ 3399906 h 9733350"/>
                <a:gd name="connsiteX29" fmla="*/ 13185889 w 14070516"/>
                <a:gd name="connsiteY29" fmla="*/ 3208158 h 9733350"/>
                <a:gd name="connsiteX30" fmla="*/ 13173982 w 14070516"/>
                <a:gd name="connsiteY30" fmla="*/ 3066077 h 9733350"/>
                <a:gd name="connsiteX31" fmla="*/ 13276035 w 14070516"/>
                <a:gd name="connsiteY31" fmla="*/ 2962323 h 9733350"/>
                <a:gd name="connsiteX32" fmla="*/ 13319578 w 14070516"/>
                <a:gd name="connsiteY32" fmla="*/ 2933294 h 9733350"/>
                <a:gd name="connsiteX33" fmla="*/ 13411653 w 14070516"/>
                <a:gd name="connsiteY33" fmla="*/ 2879999 h 9733350"/>
                <a:gd name="connsiteX34" fmla="*/ 13595577 w 14070516"/>
                <a:gd name="connsiteY34" fmla="*/ 2961869 h 9733350"/>
                <a:gd name="connsiteX35" fmla="*/ 13657715 w 14070516"/>
                <a:gd name="connsiteY35" fmla="*/ 2901657 h 9733350"/>
                <a:gd name="connsiteX36" fmla="*/ 13670076 w 14070516"/>
                <a:gd name="connsiteY36" fmla="*/ 2811737 h 9733350"/>
                <a:gd name="connsiteX37" fmla="*/ 13682435 w 14070516"/>
                <a:gd name="connsiteY37" fmla="*/ 2730094 h 9733350"/>
                <a:gd name="connsiteX38" fmla="*/ 13764078 w 14070516"/>
                <a:gd name="connsiteY38" fmla="*/ 2668976 h 9733350"/>
                <a:gd name="connsiteX39" fmla="*/ 13813064 w 14070516"/>
                <a:gd name="connsiteY39" fmla="*/ 2599466 h 9733350"/>
                <a:gd name="connsiteX40" fmla="*/ 13842092 w 14070516"/>
                <a:gd name="connsiteY40" fmla="*/ 2512380 h 9733350"/>
                <a:gd name="connsiteX41" fmla="*/ 13856607 w 14070516"/>
                <a:gd name="connsiteY41" fmla="*/ 2468837 h 9733350"/>
                <a:gd name="connsiteX42" fmla="*/ 13871121 w 14070516"/>
                <a:gd name="connsiteY42" fmla="*/ 2207580 h 9733350"/>
                <a:gd name="connsiteX43" fmla="*/ 13914664 w 14070516"/>
                <a:gd name="connsiteY43" fmla="*/ 2164037 h 9733350"/>
                <a:gd name="connsiteX44" fmla="*/ 13972721 w 14070516"/>
                <a:gd name="connsiteY44" fmla="*/ 2149523 h 9733350"/>
                <a:gd name="connsiteX45" fmla="*/ 14011501 w 14070516"/>
                <a:gd name="connsiteY45" fmla="*/ 2108814 h 9733350"/>
                <a:gd name="connsiteX46" fmla="*/ 14016264 w 14070516"/>
                <a:gd name="connsiteY46" fmla="*/ 2004380 h 9733350"/>
                <a:gd name="connsiteX47" fmla="*/ 14004584 w 14070516"/>
                <a:gd name="connsiteY47" fmla="*/ 1894161 h 9733350"/>
                <a:gd name="connsiteX48" fmla="*/ 14068424 w 14070516"/>
                <a:gd name="connsiteY48" fmla="*/ 1831116 h 9733350"/>
                <a:gd name="connsiteX49" fmla="*/ 13914664 w 14070516"/>
                <a:gd name="connsiteY49" fmla="*/ 1859237 h 9733350"/>
                <a:gd name="connsiteX50" fmla="*/ 13740492 w 14070516"/>
                <a:gd name="connsiteY50" fmla="*/ 1873751 h 9733350"/>
                <a:gd name="connsiteX51" fmla="*/ 13696949 w 14070516"/>
                <a:gd name="connsiteY51" fmla="*/ 1888266 h 9733350"/>
                <a:gd name="connsiteX52" fmla="*/ 13667921 w 14070516"/>
                <a:gd name="connsiteY52" fmla="*/ 1931808 h 9733350"/>
                <a:gd name="connsiteX53" fmla="*/ 13624378 w 14070516"/>
                <a:gd name="connsiteY53" fmla="*/ 1975351 h 9733350"/>
                <a:gd name="connsiteX54" fmla="*/ 13580835 w 14070516"/>
                <a:gd name="connsiteY54" fmla="*/ 2004380 h 9733350"/>
                <a:gd name="connsiteX55" fmla="*/ 13493749 w 14070516"/>
                <a:gd name="connsiteY55" fmla="*/ 2033408 h 9733350"/>
                <a:gd name="connsiteX56" fmla="*/ 13450207 w 14070516"/>
                <a:gd name="connsiteY56" fmla="*/ 2062437 h 9733350"/>
                <a:gd name="connsiteX57" fmla="*/ 13159921 w 14070516"/>
                <a:gd name="connsiteY57" fmla="*/ 2033408 h 9733350"/>
                <a:gd name="connsiteX58" fmla="*/ 13145407 w 14070516"/>
                <a:gd name="connsiteY58" fmla="*/ 1989866 h 9733350"/>
                <a:gd name="connsiteX59" fmla="*/ 13116378 w 14070516"/>
                <a:gd name="connsiteY59" fmla="*/ 1946323 h 9733350"/>
                <a:gd name="connsiteX60" fmla="*/ 13159921 w 14070516"/>
                <a:gd name="connsiteY60" fmla="*/ 1757637 h 9733350"/>
                <a:gd name="connsiteX61" fmla="*/ 13145407 w 14070516"/>
                <a:gd name="connsiteY61" fmla="*/ 1685066 h 9733350"/>
                <a:gd name="connsiteX62" fmla="*/ 13087349 w 14070516"/>
                <a:gd name="connsiteY62" fmla="*/ 1670551 h 9733350"/>
                <a:gd name="connsiteX63" fmla="*/ 12964091 w 14070516"/>
                <a:gd name="connsiteY63" fmla="*/ 1686993 h 9733350"/>
                <a:gd name="connsiteX64" fmla="*/ 12900817 w 14070516"/>
                <a:gd name="connsiteY64" fmla="*/ 1590610 h 9733350"/>
                <a:gd name="connsiteX65" fmla="*/ 12878707 w 14070516"/>
                <a:gd name="connsiteY65" fmla="*/ 1530398 h 9733350"/>
                <a:gd name="connsiteX66" fmla="*/ 12825639 w 14070516"/>
                <a:gd name="connsiteY66" fmla="*/ 1482545 h 9733350"/>
                <a:gd name="connsiteX67" fmla="*/ 12770190 w 14070516"/>
                <a:gd name="connsiteY67" fmla="*/ 1472568 h 9733350"/>
                <a:gd name="connsiteX68" fmla="*/ 12661220 w 14070516"/>
                <a:gd name="connsiteY68" fmla="*/ 1465197 h 9733350"/>
                <a:gd name="connsiteX69" fmla="*/ 12579349 w 14070516"/>
                <a:gd name="connsiteY69" fmla="*/ 1452837 h 9733350"/>
                <a:gd name="connsiteX70" fmla="*/ 12492264 w 14070516"/>
                <a:gd name="connsiteY70" fmla="*/ 1423808 h 9733350"/>
                <a:gd name="connsiteX71" fmla="*/ 12422073 w 14070516"/>
                <a:gd name="connsiteY71" fmla="*/ 1414737 h 9733350"/>
                <a:gd name="connsiteX72" fmla="*/ 12376149 w 14070516"/>
                <a:gd name="connsiteY72" fmla="*/ 1343526 h 9733350"/>
                <a:gd name="connsiteX73" fmla="*/ 12373315 w 14070516"/>
                <a:gd name="connsiteY73" fmla="*/ 1213011 h 9733350"/>
                <a:gd name="connsiteX74" fmla="*/ 12346667 w 14070516"/>
                <a:gd name="connsiteY74" fmla="*/ 1114700 h 9733350"/>
                <a:gd name="connsiteX75" fmla="*/ 12274549 w 14070516"/>
                <a:gd name="connsiteY75" fmla="*/ 1017408 h 9733350"/>
                <a:gd name="connsiteX76" fmla="*/ 12259582 w 14070516"/>
                <a:gd name="connsiteY76" fmla="*/ 973866 h 9733350"/>
                <a:gd name="connsiteX77" fmla="*/ 12221029 w 14070516"/>
                <a:gd name="connsiteY77" fmla="*/ 867842 h 9733350"/>
                <a:gd name="connsiteX78" fmla="*/ 12201978 w 14070516"/>
                <a:gd name="connsiteY78" fmla="*/ 785180 h 9733350"/>
                <a:gd name="connsiteX79" fmla="*/ 12187464 w 14070516"/>
                <a:gd name="connsiteY79" fmla="*/ 727123 h 9733350"/>
                <a:gd name="connsiteX80" fmla="*/ 12156280 w 14070516"/>
                <a:gd name="connsiteY80" fmla="*/ 622914 h 9733350"/>
                <a:gd name="connsiteX81" fmla="*/ 12157982 w 14070516"/>
                <a:gd name="connsiteY81" fmla="*/ 516551 h 9733350"/>
                <a:gd name="connsiteX82" fmla="*/ 12131561 w 14070516"/>
                <a:gd name="connsiteY82" fmla="*/ 461104 h 9733350"/>
                <a:gd name="connsiteX83" fmla="*/ 12085864 w 14070516"/>
                <a:gd name="connsiteY83" fmla="*/ 422323 h 9733350"/>
                <a:gd name="connsiteX84" fmla="*/ 12028260 w 14070516"/>
                <a:gd name="connsiteY84" fmla="*/ 330020 h 9733350"/>
                <a:gd name="connsiteX85" fmla="*/ 12047198 w 14070516"/>
                <a:gd name="connsiteY85" fmla="*/ 272530 h 9733350"/>
                <a:gd name="connsiteX86" fmla="*/ 12013292 w 14070516"/>
                <a:gd name="connsiteY86" fmla="*/ 219123 h 9733350"/>
                <a:gd name="connsiteX87" fmla="*/ 11926207 w 14070516"/>
                <a:gd name="connsiteY87" fmla="*/ 175580 h 9733350"/>
                <a:gd name="connsiteX88" fmla="*/ 11847173 w 14070516"/>
                <a:gd name="connsiteY88" fmla="*/ 122511 h 9733350"/>
                <a:gd name="connsiteX89" fmla="*/ 11746592 w 14070516"/>
                <a:gd name="connsiteY89" fmla="*/ 155850 h 9733350"/>
                <a:gd name="connsiteX90" fmla="*/ 11664949 w 14070516"/>
                <a:gd name="connsiteY90" fmla="*/ 117523 h 9733350"/>
                <a:gd name="connsiteX91" fmla="*/ 11621407 w 14070516"/>
                <a:gd name="connsiteY91" fmla="*/ 88494 h 9733350"/>
                <a:gd name="connsiteX92" fmla="*/ 11529104 w 14070516"/>
                <a:gd name="connsiteY92" fmla="*/ 47560 h 9733350"/>
                <a:gd name="connsiteX93" fmla="*/ 11451544 w 14070516"/>
                <a:gd name="connsiteY93" fmla="*/ 9005 h 9733350"/>
                <a:gd name="connsiteX94" fmla="*/ 11374664 w 14070516"/>
                <a:gd name="connsiteY94" fmla="*/ 1408 h 9733350"/>
                <a:gd name="connsiteX95" fmla="*/ 11040835 w 14070516"/>
                <a:gd name="connsiteY95" fmla="*/ 30437 h 9733350"/>
                <a:gd name="connsiteX96" fmla="*/ 10997292 w 14070516"/>
                <a:gd name="connsiteY96" fmla="*/ 59466 h 9733350"/>
                <a:gd name="connsiteX97" fmla="*/ 10909980 w 14070516"/>
                <a:gd name="connsiteY97" fmla="*/ 55156 h 9733350"/>
                <a:gd name="connsiteX98" fmla="*/ 10842624 w 14070516"/>
                <a:gd name="connsiteY98" fmla="*/ 74660 h 9733350"/>
                <a:gd name="connsiteX99" fmla="*/ 10750549 w 14070516"/>
                <a:gd name="connsiteY99" fmla="*/ 161066 h 9733350"/>
                <a:gd name="connsiteX100" fmla="*/ 10680360 w 14070516"/>
                <a:gd name="connsiteY100" fmla="*/ 255862 h 9733350"/>
                <a:gd name="connsiteX101" fmla="*/ 10677978 w 14070516"/>
                <a:gd name="connsiteY101" fmla="*/ 335237 h 9733350"/>
                <a:gd name="connsiteX102" fmla="*/ 10765064 w 14070516"/>
                <a:gd name="connsiteY102" fmla="*/ 349751 h 9733350"/>
                <a:gd name="connsiteX103" fmla="*/ 10808607 w 14070516"/>
                <a:gd name="connsiteY103" fmla="*/ 364266 h 9733350"/>
                <a:gd name="connsiteX104" fmla="*/ 10823121 w 14070516"/>
                <a:gd name="connsiteY104" fmla="*/ 422323 h 9733350"/>
                <a:gd name="connsiteX105" fmla="*/ 10837635 w 14070516"/>
                <a:gd name="connsiteY105" fmla="*/ 465866 h 9733350"/>
                <a:gd name="connsiteX106" fmla="*/ 10823121 w 14070516"/>
                <a:gd name="connsiteY106" fmla="*/ 509408 h 9733350"/>
                <a:gd name="connsiteX107" fmla="*/ 10721521 w 14070516"/>
                <a:gd name="connsiteY107" fmla="*/ 567466 h 9733350"/>
                <a:gd name="connsiteX108" fmla="*/ 10677978 w 14070516"/>
                <a:gd name="connsiteY108" fmla="*/ 654551 h 9733350"/>
                <a:gd name="connsiteX109" fmla="*/ 10634435 w 14070516"/>
                <a:gd name="connsiteY109" fmla="*/ 683580 h 9733350"/>
                <a:gd name="connsiteX110" fmla="*/ 10590892 w 14070516"/>
                <a:gd name="connsiteY110" fmla="*/ 814208 h 9733350"/>
                <a:gd name="connsiteX111" fmla="*/ 10576378 w 14070516"/>
                <a:gd name="connsiteY111" fmla="*/ 857751 h 9733350"/>
                <a:gd name="connsiteX112" fmla="*/ 10532835 w 14070516"/>
                <a:gd name="connsiteY112" fmla="*/ 901294 h 9733350"/>
                <a:gd name="connsiteX113" fmla="*/ 10518321 w 14070516"/>
                <a:gd name="connsiteY113" fmla="*/ 944837 h 9733350"/>
                <a:gd name="connsiteX114" fmla="*/ 10489292 w 14070516"/>
                <a:gd name="connsiteY114" fmla="*/ 988380 h 9733350"/>
                <a:gd name="connsiteX115" fmla="*/ 10474778 w 14070516"/>
                <a:gd name="connsiteY115" fmla="*/ 1089980 h 9733350"/>
                <a:gd name="connsiteX116" fmla="*/ 10460264 w 14070516"/>
                <a:gd name="connsiteY116" fmla="*/ 1249637 h 9733350"/>
                <a:gd name="connsiteX117" fmla="*/ 10416721 w 14070516"/>
                <a:gd name="connsiteY117" fmla="*/ 1264151 h 9733350"/>
                <a:gd name="connsiteX118" fmla="*/ 10373178 w 14070516"/>
                <a:gd name="connsiteY118" fmla="*/ 1293180 h 9733350"/>
                <a:gd name="connsiteX119" fmla="*/ 10315121 w 14070516"/>
                <a:gd name="connsiteY119" fmla="*/ 1307694 h 9733350"/>
                <a:gd name="connsiteX120" fmla="*/ 10286092 w 14070516"/>
                <a:gd name="connsiteY120" fmla="*/ 1351237 h 9733350"/>
                <a:gd name="connsiteX121" fmla="*/ 10199007 w 14070516"/>
                <a:gd name="connsiteY121" fmla="*/ 1409294 h 9733350"/>
                <a:gd name="connsiteX122" fmla="*/ 10155464 w 14070516"/>
                <a:gd name="connsiteY122" fmla="*/ 1438323 h 9733350"/>
                <a:gd name="connsiteX123" fmla="*/ 10082892 w 14070516"/>
                <a:gd name="connsiteY123" fmla="*/ 1423808 h 9733350"/>
                <a:gd name="connsiteX124" fmla="*/ 10046720 w 14070516"/>
                <a:gd name="connsiteY124" fmla="*/ 1392172 h 9733350"/>
                <a:gd name="connsiteX125" fmla="*/ 9991271 w 14070516"/>
                <a:gd name="connsiteY125" fmla="*/ 1363143 h 9733350"/>
                <a:gd name="connsiteX126" fmla="*/ 9889897 w 14070516"/>
                <a:gd name="connsiteY126" fmla="*/ 1338877 h 9733350"/>
                <a:gd name="connsiteX127" fmla="*/ 9809956 w 14070516"/>
                <a:gd name="connsiteY127" fmla="*/ 1554891 h 9733350"/>
                <a:gd name="connsiteX128" fmla="*/ 9775258 w 14070516"/>
                <a:gd name="connsiteY128" fmla="*/ 1636761 h 9733350"/>
                <a:gd name="connsiteX129" fmla="*/ 9750765 w 14070516"/>
                <a:gd name="connsiteY129" fmla="*/ 1687219 h 9733350"/>
                <a:gd name="connsiteX130" fmla="*/ 9720717 w 14070516"/>
                <a:gd name="connsiteY130" fmla="*/ 1770337 h 9733350"/>
                <a:gd name="connsiteX131" fmla="*/ 9664586 w 14070516"/>
                <a:gd name="connsiteY131" fmla="*/ 1888493 h 9733350"/>
                <a:gd name="connsiteX132" fmla="*/ 9614354 w 14070516"/>
                <a:gd name="connsiteY132" fmla="*/ 1934416 h 9733350"/>
                <a:gd name="connsiteX133" fmla="*/ 9657442 w 14070516"/>
                <a:gd name="connsiteY133" fmla="*/ 1989866 h 9733350"/>
                <a:gd name="connsiteX134" fmla="*/ 9727860 w 14070516"/>
                <a:gd name="connsiteY134" fmla="*/ 2077518 h 9733350"/>
                <a:gd name="connsiteX135" fmla="*/ 9887063 w 14070516"/>
                <a:gd name="connsiteY135" fmla="*/ 2036017 h 9733350"/>
                <a:gd name="connsiteX136" fmla="*/ 9952264 w 14070516"/>
                <a:gd name="connsiteY136" fmla="*/ 2062437 h 9733350"/>
                <a:gd name="connsiteX137" fmla="*/ 10010321 w 14070516"/>
                <a:gd name="connsiteY137" fmla="*/ 2091466 h 9733350"/>
                <a:gd name="connsiteX138" fmla="*/ 10053864 w 14070516"/>
                <a:gd name="connsiteY138" fmla="*/ 2105980 h 9733350"/>
                <a:gd name="connsiteX139" fmla="*/ 10068378 w 14070516"/>
                <a:gd name="connsiteY139" fmla="*/ 2062437 h 9733350"/>
                <a:gd name="connsiteX140" fmla="*/ 10156485 w 14070516"/>
                <a:gd name="connsiteY140" fmla="*/ 1996556 h 9733350"/>
                <a:gd name="connsiteX141" fmla="*/ 10285865 w 14070516"/>
                <a:gd name="connsiteY141" fmla="*/ 2002452 h 9733350"/>
                <a:gd name="connsiteX142" fmla="*/ 10387692 w 14070516"/>
                <a:gd name="connsiteY142" fmla="*/ 2062437 h 9733350"/>
                <a:gd name="connsiteX143" fmla="*/ 10416721 w 14070516"/>
                <a:gd name="connsiteY143" fmla="*/ 2105980 h 9733350"/>
                <a:gd name="connsiteX144" fmla="*/ 10476933 w 14070516"/>
                <a:gd name="connsiteY144" fmla="*/ 2169253 h 9733350"/>
                <a:gd name="connsiteX145" fmla="*/ 10566399 w 14070516"/>
                <a:gd name="connsiteY145" fmla="*/ 2256566 h 9733350"/>
                <a:gd name="connsiteX146" fmla="*/ 10590892 w 14070516"/>
                <a:gd name="connsiteY146" fmla="*/ 2323694 h 9733350"/>
                <a:gd name="connsiteX147" fmla="*/ 10576378 w 14070516"/>
                <a:gd name="connsiteY147" fmla="*/ 2425294 h 9733350"/>
                <a:gd name="connsiteX148" fmla="*/ 10489292 w 14070516"/>
                <a:gd name="connsiteY148" fmla="*/ 2410780 h 9733350"/>
                <a:gd name="connsiteX149" fmla="*/ 10366035 w 14070516"/>
                <a:gd name="connsiteY149" fmla="*/ 2379937 h 9733350"/>
                <a:gd name="connsiteX150" fmla="*/ 10081191 w 14070516"/>
                <a:gd name="connsiteY150" fmla="*/ 2432438 h 9733350"/>
                <a:gd name="connsiteX151" fmla="*/ 10049554 w 14070516"/>
                <a:gd name="connsiteY151" fmla="*/ 2514762 h 9733350"/>
                <a:gd name="connsiteX152" fmla="*/ 9954417 w 14070516"/>
                <a:gd name="connsiteY152" fmla="*/ 2536873 h 9733350"/>
                <a:gd name="connsiteX153" fmla="*/ 9875498 w 14070516"/>
                <a:gd name="connsiteY153" fmla="*/ 2525193 h 9733350"/>
                <a:gd name="connsiteX154" fmla="*/ 9823336 w 14070516"/>
                <a:gd name="connsiteY154" fmla="*/ 2604001 h 9733350"/>
                <a:gd name="connsiteX155" fmla="*/ 9749064 w 14070516"/>
                <a:gd name="connsiteY155" fmla="*/ 2701066 h 9733350"/>
                <a:gd name="connsiteX156" fmla="*/ 9647464 w 14070516"/>
                <a:gd name="connsiteY156" fmla="*/ 2802666 h 9733350"/>
                <a:gd name="connsiteX157" fmla="*/ 9415235 w 14070516"/>
                <a:gd name="connsiteY157" fmla="*/ 2817180 h 9733350"/>
                <a:gd name="connsiteX158" fmla="*/ 9371692 w 14070516"/>
                <a:gd name="connsiteY158" fmla="*/ 2846208 h 9733350"/>
                <a:gd name="connsiteX159" fmla="*/ 9313635 w 14070516"/>
                <a:gd name="connsiteY159" fmla="*/ 2918780 h 9733350"/>
                <a:gd name="connsiteX160" fmla="*/ 9284607 w 14070516"/>
                <a:gd name="connsiteY160" fmla="*/ 2962323 h 9733350"/>
                <a:gd name="connsiteX161" fmla="*/ 9197521 w 14070516"/>
                <a:gd name="connsiteY161" fmla="*/ 3020380 h 9733350"/>
                <a:gd name="connsiteX162" fmla="*/ 9095921 w 14070516"/>
                <a:gd name="connsiteY162" fmla="*/ 3005866 h 9733350"/>
                <a:gd name="connsiteX163" fmla="*/ 9052378 w 14070516"/>
                <a:gd name="connsiteY163" fmla="*/ 2976837 h 9733350"/>
                <a:gd name="connsiteX164" fmla="*/ 8950778 w 14070516"/>
                <a:gd name="connsiteY164" fmla="*/ 2947808 h 9733350"/>
                <a:gd name="connsiteX165" fmla="*/ 8863692 w 14070516"/>
                <a:gd name="connsiteY165" fmla="*/ 2918780 h 9733350"/>
                <a:gd name="connsiteX166" fmla="*/ 8820149 w 14070516"/>
                <a:gd name="connsiteY166" fmla="*/ 2933294 h 9733350"/>
                <a:gd name="connsiteX167" fmla="*/ 8762092 w 14070516"/>
                <a:gd name="connsiteY167" fmla="*/ 3063923 h 9733350"/>
                <a:gd name="connsiteX168" fmla="*/ 8747578 w 14070516"/>
                <a:gd name="connsiteY168" fmla="*/ 3107466 h 9733350"/>
                <a:gd name="connsiteX169" fmla="*/ 8733064 w 14070516"/>
                <a:gd name="connsiteY169" fmla="*/ 3151008 h 9733350"/>
                <a:gd name="connsiteX170" fmla="*/ 8776607 w 14070516"/>
                <a:gd name="connsiteY170" fmla="*/ 3354208 h 9733350"/>
                <a:gd name="connsiteX171" fmla="*/ 8791121 w 14070516"/>
                <a:gd name="connsiteY171" fmla="*/ 3397751 h 9733350"/>
                <a:gd name="connsiteX172" fmla="*/ 8689521 w 14070516"/>
                <a:gd name="connsiteY172" fmla="*/ 3455808 h 9733350"/>
                <a:gd name="connsiteX173" fmla="*/ 8602435 w 14070516"/>
                <a:gd name="connsiteY173" fmla="*/ 3499351 h 9733350"/>
                <a:gd name="connsiteX174" fmla="*/ 8566035 w 14070516"/>
                <a:gd name="connsiteY174" fmla="*/ 3547430 h 9733350"/>
                <a:gd name="connsiteX175" fmla="*/ 8500835 w 14070516"/>
                <a:gd name="connsiteY175" fmla="*/ 3615466 h 9733350"/>
                <a:gd name="connsiteX176" fmla="*/ 8428490 w 14070516"/>
                <a:gd name="connsiteY176" fmla="*/ 3647782 h 9733350"/>
                <a:gd name="connsiteX177" fmla="*/ 8375423 w 14070516"/>
                <a:gd name="connsiteY177" fmla="*/ 3681347 h 9733350"/>
                <a:gd name="connsiteX178" fmla="*/ 8261010 w 14070516"/>
                <a:gd name="connsiteY178" fmla="*/ 3782493 h 9733350"/>
                <a:gd name="connsiteX179" fmla="*/ 8137751 w 14070516"/>
                <a:gd name="connsiteY179" fmla="*/ 3779205 h 9733350"/>
                <a:gd name="connsiteX180" fmla="*/ 7977641 w 14070516"/>
                <a:gd name="connsiteY180" fmla="*/ 3767526 h 9733350"/>
                <a:gd name="connsiteX181" fmla="*/ 7876721 w 14070516"/>
                <a:gd name="connsiteY181" fmla="*/ 3760608 h 9733350"/>
                <a:gd name="connsiteX182" fmla="*/ 7760607 w 14070516"/>
                <a:gd name="connsiteY182" fmla="*/ 3756073 h 9733350"/>
                <a:gd name="connsiteX183" fmla="*/ 7695632 w 14070516"/>
                <a:gd name="connsiteY183" fmla="*/ 3782720 h 9733350"/>
                <a:gd name="connsiteX184" fmla="*/ 7649709 w 14070516"/>
                <a:gd name="connsiteY184" fmla="*/ 3809141 h 9733350"/>
                <a:gd name="connsiteX185" fmla="*/ 7601403 w 14070516"/>
                <a:gd name="connsiteY185" fmla="*/ 3831025 h 9733350"/>
                <a:gd name="connsiteX186" fmla="*/ 7499349 w 14070516"/>
                <a:gd name="connsiteY186" fmla="*/ 3876723 h 9733350"/>
                <a:gd name="connsiteX187" fmla="*/ 7455807 w 14070516"/>
                <a:gd name="connsiteY187" fmla="*/ 3905751 h 9733350"/>
                <a:gd name="connsiteX188" fmla="*/ 7426778 w 14070516"/>
                <a:gd name="connsiteY188" fmla="*/ 3949294 h 9733350"/>
                <a:gd name="connsiteX189" fmla="*/ 7339692 w 14070516"/>
                <a:gd name="connsiteY189" fmla="*/ 3978323 h 9733350"/>
                <a:gd name="connsiteX190" fmla="*/ 7209064 w 14070516"/>
                <a:gd name="connsiteY190" fmla="*/ 4007351 h 9733350"/>
                <a:gd name="connsiteX191" fmla="*/ 7123678 w 14070516"/>
                <a:gd name="connsiteY191" fmla="*/ 3922874 h 9733350"/>
                <a:gd name="connsiteX192" fmla="*/ 7020378 w 14070516"/>
                <a:gd name="connsiteY192" fmla="*/ 3920266 h 9733350"/>
                <a:gd name="connsiteX193" fmla="*/ 6915604 w 14070516"/>
                <a:gd name="connsiteY193" fmla="*/ 3937275 h 9733350"/>
                <a:gd name="connsiteX194" fmla="*/ 6788149 w 14070516"/>
                <a:gd name="connsiteY194" fmla="*/ 3900536 h 9733350"/>
                <a:gd name="connsiteX195" fmla="*/ 6676571 w 14070516"/>
                <a:gd name="connsiteY195" fmla="*/ 3856312 h 9733350"/>
                <a:gd name="connsiteX196" fmla="*/ 6584722 w 14070516"/>
                <a:gd name="connsiteY196" fmla="*/ 3817758 h 9733350"/>
                <a:gd name="connsiteX197" fmla="*/ 6526892 w 14070516"/>
                <a:gd name="connsiteY197" fmla="*/ 3793719 h 9733350"/>
                <a:gd name="connsiteX198" fmla="*/ 6466680 w 14070516"/>
                <a:gd name="connsiteY198" fmla="*/ 3776824 h 9733350"/>
                <a:gd name="connsiteX199" fmla="*/ 6265635 w 14070516"/>
                <a:gd name="connsiteY199" fmla="*/ 3688037 h 9733350"/>
                <a:gd name="connsiteX200" fmla="*/ 6207578 w 14070516"/>
                <a:gd name="connsiteY200" fmla="*/ 3673523 h 9733350"/>
                <a:gd name="connsiteX201" fmla="*/ 5960835 w 14070516"/>
                <a:gd name="connsiteY201" fmla="*/ 3659008 h 9733350"/>
                <a:gd name="connsiteX202" fmla="*/ 5627007 w 14070516"/>
                <a:gd name="connsiteY202" fmla="*/ 3659008 h 9733350"/>
                <a:gd name="connsiteX203" fmla="*/ 5568949 w 14070516"/>
                <a:gd name="connsiteY203" fmla="*/ 3673523 h 9733350"/>
                <a:gd name="connsiteX204" fmla="*/ 5481864 w 14070516"/>
                <a:gd name="connsiteY204" fmla="*/ 3688037 h 9733350"/>
                <a:gd name="connsiteX205" fmla="*/ 5293178 w 14070516"/>
                <a:gd name="connsiteY205" fmla="*/ 3673523 h 9733350"/>
                <a:gd name="connsiteX206" fmla="*/ 5206092 w 14070516"/>
                <a:gd name="connsiteY206" fmla="*/ 3615466 h 9733350"/>
                <a:gd name="connsiteX207" fmla="*/ 5191578 w 14070516"/>
                <a:gd name="connsiteY207" fmla="*/ 3571923 h 9733350"/>
                <a:gd name="connsiteX208" fmla="*/ 5104492 w 14070516"/>
                <a:gd name="connsiteY208" fmla="*/ 3484837 h 9733350"/>
                <a:gd name="connsiteX209" fmla="*/ 5070701 w 14070516"/>
                <a:gd name="connsiteY209" fmla="*/ 3387773 h 9733350"/>
                <a:gd name="connsiteX210" fmla="*/ 5022623 w 14070516"/>
                <a:gd name="connsiteY210" fmla="*/ 3276648 h 9733350"/>
                <a:gd name="connsiteX211" fmla="*/ 5031921 w 14070516"/>
                <a:gd name="connsiteY211" fmla="*/ 3209066 h 9733350"/>
                <a:gd name="connsiteX212" fmla="*/ 4959349 w 14070516"/>
                <a:gd name="connsiteY212" fmla="*/ 3194551 h 9733350"/>
                <a:gd name="connsiteX213" fmla="*/ 4879408 w 14070516"/>
                <a:gd name="connsiteY213" fmla="*/ 3190016 h 9733350"/>
                <a:gd name="connsiteX214" fmla="*/ 4785178 w 14070516"/>
                <a:gd name="connsiteY214" fmla="*/ 3136494 h 9733350"/>
                <a:gd name="connsiteX215" fmla="*/ 4727121 w 14070516"/>
                <a:gd name="connsiteY215" fmla="*/ 3049408 h 9733350"/>
                <a:gd name="connsiteX216" fmla="*/ 4683578 w 14070516"/>
                <a:gd name="connsiteY216" fmla="*/ 3034894 h 9733350"/>
                <a:gd name="connsiteX217" fmla="*/ 4640035 w 14070516"/>
                <a:gd name="connsiteY217" fmla="*/ 3005866 h 9733350"/>
                <a:gd name="connsiteX218" fmla="*/ 4494892 w 14070516"/>
                <a:gd name="connsiteY218" fmla="*/ 2976837 h 9733350"/>
                <a:gd name="connsiteX219" fmla="*/ 4318113 w 14070516"/>
                <a:gd name="connsiteY219" fmla="*/ 2926151 h 9733350"/>
                <a:gd name="connsiteX220" fmla="*/ 4132035 w 14070516"/>
                <a:gd name="connsiteY220" fmla="*/ 2889751 h 9733350"/>
                <a:gd name="connsiteX221" fmla="*/ 4056856 w 14070516"/>
                <a:gd name="connsiteY221" fmla="*/ 2896442 h 9733350"/>
                <a:gd name="connsiteX222" fmla="*/ 3975213 w 14070516"/>
                <a:gd name="connsiteY222" fmla="*/ 2860269 h 9733350"/>
                <a:gd name="connsiteX223" fmla="*/ 3950948 w 14070516"/>
                <a:gd name="connsiteY223" fmla="*/ 2772843 h 9733350"/>
                <a:gd name="connsiteX224" fmla="*/ 4034292 w 14070516"/>
                <a:gd name="connsiteY224" fmla="*/ 2615681 h 9733350"/>
                <a:gd name="connsiteX225" fmla="*/ 4030435 w 14070516"/>
                <a:gd name="connsiteY225" fmla="*/ 2483351 h 9733350"/>
                <a:gd name="connsiteX226" fmla="*/ 3996871 w 14070516"/>
                <a:gd name="connsiteY226" fmla="*/ 2323467 h 9733350"/>
                <a:gd name="connsiteX227" fmla="*/ 3936433 w 14070516"/>
                <a:gd name="connsiteY227" fmla="*/ 2216651 h 9733350"/>
                <a:gd name="connsiteX228" fmla="*/ 3914321 w 14070516"/>
                <a:gd name="connsiteY228" fmla="*/ 2135008 h 9733350"/>
                <a:gd name="connsiteX229" fmla="*/ 3783466 w 14070516"/>
                <a:gd name="connsiteY229" fmla="*/ 1994628 h 9733350"/>
                <a:gd name="connsiteX230" fmla="*/ 3712823 w 14070516"/>
                <a:gd name="connsiteY230" fmla="*/ 1946549 h 9733350"/>
                <a:gd name="connsiteX231" fmla="*/ 3606913 w 14070516"/>
                <a:gd name="connsiteY231" fmla="*/ 1963445 h 9733350"/>
                <a:gd name="connsiteX232" fmla="*/ 3493407 w 14070516"/>
                <a:gd name="connsiteY232" fmla="*/ 1946323 h 9733350"/>
                <a:gd name="connsiteX233" fmla="*/ 3464378 w 14070516"/>
                <a:gd name="connsiteY233" fmla="*/ 1902780 h 9733350"/>
                <a:gd name="connsiteX234" fmla="*/ 3406321 w 14070516"/>
                <a:gd name="connsiteY234" fmla="*/ 1844723 h 9733350"/>
                <a:gd name="connsiteX235" fmla="*/ 3322524 w 14070516"/>
                <a:gd name="connsiteY235" fmla="*/ 1751741 h 9733350"/>
                <a:gd name="connsiteX236" fmla="*/ 3297577 w 14070516"/>
                <a:gd name="connsiteY236" fmla="*/ 1636080 h 9733350"/>
                <a:gd name="connsiteX237" fmla="*/ 3261178 w 14070516"/>
                <a:gd name="connsiteY237" fmla="*/ 1583466 h 9733350"/>
                <a:gd name="connsiteX238" fmla="*/ 3133158 w 14070516"/>
                <a:gd name="connsiteY238" fmla="*/ 1564642 h 9733350"/>
                <a:gd name="connsiteX239" fmla="*/ 3066255 w 14070516"/>
                <a:gd name="connsiteY239" fmla="*/ 1612949 h 9733350"/>
                <a:gd name="connsiteX240" fmla="*/ 3031557 w 14070516"/>
                <a:gd name="connsiteY240" fmla="*/ 1709558 h 9733350"/>
                <a:gd name="connsiteX241" fmla="*/ 3014435 w 14070516"/>
                <a:gd name="connsiteY241" fmla="*/ 1772151 h 9733350"/>
                <a:gd name="connsiteX242" fmla="*/ 2949235 w 14070516"/>
                <a:gd name="connsiteY242" fmla="*/ 1803335 h 9733350"/>
                <a:gd name="connsiteX243" fmla="*/ 2829379 w 14070516"/>
                <a:gd name="connsiteY243" fmla="*/ 1815581 h 9733350"/>
                <a:gd name="connsiteX244" fmla="*/ 2804998 w 14070516"/>
                <a:gd name="connsiteY244" fmla="*/ 1837580 h 9733350"/>
                <a:gd name="connsiteX245" fmla="*/ 2772682 w 14070516"/>
                <a:gd name="connsiteY245" fmla="*/ 1873751 h 9733350"/>
                <a:gd name="connsiteX246" fmla="*/ 2757942 w 14070516"/>
                <a:gd name="connsiteY246" fmla="*/ 1994174 h 9733350"/>
                <a:gd name="connsiteX247" fmla="*/ 2772001 w 14070516"/>
                <a:gd name="connsiteY247" fmla="*/ 2135236 h 9733350"/>
                <a:gd name="connsiteX248" fmla="*/ 2771547 w 14070516"/>
                <a:gd name="connsiteY248" fmla="*/ 2250895 h 9733350"/>
                <a:gd name="connsiteX249" fmla="*/ 2695121 w 14070516"/>
                <a:gd name="connsiteY249" fmla="*/ 2323694 h 9733350"/>
                <a:gd name="connsiteX250" fmla="*/ 2457904 w 14070516"/>
                <a:gd name="connsiteY250" fmla="*/ 2315643 h 9733350"/>
                <a:gd name="connsiteX251" fmla="*/ 2317749 w 14070516"/>
                <a:gd name="connsiteY251" fmla="*/ 2280151 h 9733350"/>
                <a:gd name="connsiteX252" fmla="*/ 2274207 w 14070516"/>
                <a:gd name="connsiteY252" fmla="*/ 2265637 h 9733350"/>
                <a:gd name="connsiteX253" fmla="*/ 2143578 w 14070516"/>
                <a:gd name="connsiteY253" fmla="*/ 2280151 h 9733350"/>
                <a:gd name="connsiteX254" fmla="*/ 2129064 w 14070516"/>
                <a:gd name="connsiteY254" fmla="*/ 2352723 h 9733350"/>
                <a:gd name="connsiteX255" fmla="*/ 2099808 w 14070516"/>
                <a:gd name="connsiteY255" fmla="*/ 2459086 h 9733350"/>
                <a:gd name="connsiteX256" fmla="*/ 2070553 w 14070516"/>
                <a:gd name="connsiteY256" fmla="*/ 2556376 h 9733350"/>
                <a:gd name="connsiteX257" fmla="*/ 2027464 w 14070516"/>
                <a:gd name="connsiteY257" fmla="*/ 2642782 h 9733350"/>
                <a:gd name="connsiteX258" fmla="*/ 2025309 w 14070516"/>
                <a:gd name="connsiteY258" fmla="*/ 2776018 h 9733350"/>
                <a:gd name="connsiteX259" fmla="*/ 2085295 w 14070516"/>
                <a:gd name="connsiteY259" fmla="*/ 2848136 h 9733350"/>
                <a:gd name="connsiteX260" fmla="*/ 2020093 w 14070516"/>
                <a:gd name="connsiteY260" fmla="*/ 2899276 h 9733350"/>
                <a:gd name="connsiteX261" fmla="*/ 1918493 w 14070516"/>
                <a:gd name="connsiteY261" fmla="*/ 2841899 h 9733350"/>
                <a:gd name="connsiteX262" fmla="*/ 1817348 w 14070516"/>
                <a:gd name="connsiteY262" fmla="*/ 2858568 h 9733350"/>
                <a:gd name="connsiteX263" fmla="*/ 1621064 w 14070516"/>
                <a:gd name="connsiteY263" fmla="*/ 2904266 h 9733350"/>
                <a:gd name="connsiteX264" fmla="*/ 1582510 w 14070516"/>
                <a:gd name="connsiteY264" fmla="*/ 2928758 h 9733350"/>
                <a:gd name="connsiteX265" fmla="*/ 1512773 w 14070516"/>
                <a:gd name="connsiteY265" fmla="*/ 2950643 h 9733350"/>
                <a:gd name="connsiteX266" fmla="*/ 1517309 w 14070516"/>
                <a:gd name="connsiteY266" fmla="*/ 3008473 h 9733350"/>
                <a:gd name="connsiteX267" fmla="*/ 1549173 w 14070516"/>
                <a:gd name="connsiteY267" fmla="*/ 3102476 h 9733350"/>
                <a:gd name="connsiteX268" fmla="*/ 1592716 w 14070516"/>
                <a:gd name="connsiteY268" fmla="*/ 3186726 h 9733350"/>
                <a:gd name="connsiteX269" fmla="*/ 1641135 w 14070516"/>
                <a:gd name="connsiteY269" fmla="*/ 3375300 h 9733350"/>
                <a:gd name="connsiteX270" fmla="*/ 1679235 w 14070516"/>
                <a:gd name="connsiteY270" fmla="*/ 3511031 h 9733350"/>
                <a:gd name="connsiteX271" fmla="*/ 1611766 w 14070516"/>
                <a:gd name="connsiteY271" fmla="*/ 3571696 h 9733350"/>
                <a:gd name="connsiteX272" fmla="*/ 1603941 w 14070516"/>
                <a:gd name="connsiteY272" fmla="*/ 3624537 h 9733350"/>
                <a:gd name="connsiteX273" fmla="*/ 1562554 w 14070516"/>
                <a:gd name="connsiteY273" fmla="*/ 3672956 h 9733350"/>
                <a:gd name="connsiteX274" fmla="*/ 1524454 w 14070516"/>
                <a:gd name="connsiteY274" fmla="*/ 3749156 h 9733350"/>
                <a:gd name="connsiteX275" fmla="*/ 1548492 w 14070516"/>
                <a:gd name="connsiteY275" fmla="*/ 3847694 h 9733350"/>
                <a:gd name="connsiteX276" fmla="*/ 1504949 w 14070516"/>
                <a:gd name="connsiteY276" fmla="*/ 3862208 h 9733350"/>
                <a:gd name="connsiteX277" fmla="*/ 1446892 w 14070516"/>
                <a:gd name="connsiteY277" fmla="*/ 3876723 h 9733350"/>
                <a:gd name="connsiteX278" fmla="*/ 1427615 w 14070516"/>
                <a:gd name="connsiteY278" fmla="*/ 3908360 h 9733350"/>
                <a:gd name="connsiteX279" fmla="*/ 1374548 w 14070516"/>
                <a:gd name="connsiteY279" fmla="*/ 3935233 h 9733350"/>
                <a:gd name="connsiteX280" fmla="*/ 1333386 w 14070516"/>
                <a:gd name="connsiteY280" fmla="*/ 3976168 h 9733350"/>
                <a:gd name="connsiteX281" fmla="*/ 1200149 w 14070516"/>
                <a:gd name="connsiteY281" fmla="*/ 4036380 h 9733350"/>
                <a:gd name="connsiteX282" fmla="*/ 1132114 w 14070516"/>
                <a:gd name="connsiteY282" fmla="*/ 4084458 h 9733350"/>
                <a:gd name="connsiteX283" fmla="*/ 1102858 w 14070516"/>
                <a:gd name="connsiteY283" fmla="*/ 4115642 h 9733350"/>
                <a:gd name="connsiteX284" fmla="*/ 1052398 w 14070516"/>
                <a:gd name="connsiteY284" fmla="*/ 4149660 h 9733350"/>
                <a:gd name="connsiteX285" fmla="*/ 996269 w 14070516"/>
                <a:gd name="connsiteY285" fmla="*/ 4178914 h 9733350"/>
                <a:gd name="connsiteX286" fmla="*/ 870857 w 14070516"/>
                <a:gd name="connsiteY286" fmla="*/ 4198645 h 9733350"/>
                <a:gd name="connsiteX287" fmla="*/ 759958 w 14070516"/>
                <a:gd name="connsiteY287" fmla="*/ 4199552 h 9733350"/>
                <a:gd name="connsiteX288" fmla="*/ 716642 w 14070516"/>
                <a:gd name="connsiteY288" fmla="*/ 4302854 h 9733350"/>
                <a:gd name="connsiteX289" fmla="*/ 648607 w 14070516"/>
                <a:gd name="connsiteY289" fmla="*/ 4384723 h 9733350"/>
                <a:gd name="connsiteX290" fmla="*/ 561521 w 14070516"/>
                <a:gd name="connsiteY290" fmla="*/ 4428266 h 9733350"/>
                <a:gd name="connsiteX291" fmla="*/ 474435 w 14070516"/>
                <a:gd name="connsiteY291" fmla="*/ 4413751 h 9733350"/>
                <a:gd name="connsiteX292" fmla="*/ 459921 w 14070516"/>
                <a:gd name="connsiteY292" fmla="*/ 4370208 h 9733350"/>
                <a:gd name="connsiteX293" fmla="*/ 416378 w 14070516"/>
                <a:gd name="connsiteY293" fmla="*/ 4341180 h 9733350"/>
                <a:gd name="connsiteX294" fmla="*/ 358321 w 14070516"/>
                <a:gd name="connsiteY294" fmla="*/ 4355694 h 9733350"/>
                <a:gd name="connsiteX295" fmla="*/ 300264 w 14070516"/>
                <a:gd name="connsiteY295" fmla="*/ 4399237 h 9733350"/>
                <a:gd name="connsiteX296" fmla="*/ 169635 w 14070516"/>
                <a:gd name="connsiteY296" fmla="*/ 4471808 h 9733350"/>
                <a:gd name="connsiteX297" fmla="*/ 103980 w 14070516"/>
                <a:gd name="connsiteY297" fmla="*/ 4546761 h 9733350"/>
                <a:gd name="connsiteX298" fmla="*/ 72571 w 14070516"/>
                <a:gd name="connsiteY298" fmla="*/ 4638610 h 9733350"/>
                <a:gd name="connsiteX299" fmla="*/ 453 w 14070516"/>
                <a:gd name="connsiteY299" fmla="*/ 4711181 h 9733350"/>
                <a:gd name="connsiteX300" fmla="*/ 52840 w 14070516"/>
                <a:gd name="connsiteY300" fmla="*/ 4780237 h 9733350"/>
                <a:gd name="connsiteX301" fmla="*/ 53521 w 14070516"/>
                <a:gd name="connsiteY301" fmla="*/ 4849180 h 9733350"/>
                <a:gd name="connsiteX302" fmla="*/ 111578 w 14070516"/>
                <a:gd name="connsiteY302" fmla="*/ 4863694 h 9733350"/>
                <a:gd name="connsiteX303" fmla="*/ 155121 w 14070516"/>
                <a:gd name="connsiteY303" fmla="*/ 4878208 h 9733350"/>
                <a:gd name="connsiteX304" fmla="*/ 256721 w 14070516"/>
                <a:gd name="connsiteY304" fmla="*/ 4979808 h 9733350"/>
                <a:gd name="connsiteX305" fmla="*/ 319086 w 14070516"/>
                <a:gd name="connsiteY305" fmla="*/ 5093542 h 9733350"/>
                <a:gd name="connsiteX306" fmla="*/ 304572 w 14070516"/>
                <a:gd name="connsiteY306" fmla="*/ 5289598 h 9733350"/>
                <a:gd name="connsiteX307" fmla="*/ 242207 w 14070516"/>
                <a:gd name="connsiteY307" fmla="*/ 5386208 h 9733350"/>
                <a:gd name="connsiteX308" fmla="*/ 300264 w 14070516"/>
                <a:gd name="connsiteY308" fmla="*/ 5415237 h 9733350"/>
                <a:gd name="connsiteX309" fmla="*/ 358321 w 14070516"/>
                <a:gd name="connsiteY309" fmla="*/ 5429751 h 9733350"/>
                <a:gd name="connsiteX310" fmla="*/ 401864 w 14070516"/>
                <a:gd name="connsiteY310" fmla="*/ 5458780 h 9733350"/>
                <a:gd name="connsiteX311" fmla="*/ 445407 w 14070516"/>
                <a:gd name="connsiteY311" fmla="*/ 5473294 h 9733350"/>
                <a:gd name="connsiteX312" fmla="*/ 567985 w 14070516"/>
                <a:gd name="connsiteY312" fmla="*/ 5517518 h 9733350"/>
                <a:gd name="connsiteX313" fmla="*/ 573201 w 14070516"/>
                <a:gd name="connsiteY313" fmla="*/ 5642703 h 9733350"/>
                <a:gd name="connsiteX314" fmla="*/ 587715 w 14070516"/>
                <a:gd name="connsiteY314" fmla="*/ 5734551 h 9733350"/>
                <a:gd name="connsiteX315" fmla="*/ 715282 w 14070516"/>
                <a:gd name="connsiteY315" fmla="*/ 5706656 h 9733350"/>
                <a:gd name="connsiteX316" fmla="*/ 754742 w 14070516"/>
                <a:gd name="connsiteY316" fmla="*/ 5759725 h 9733350"/>
                <a:gd name="connsiteX317" fmla="*/ 822778 w 14070516"/>
                <a:gd name="connsiteY317" fmla="*/ 5807123 h 9733350"/>
                <a:gd name="connsiteX318" fmla="*/ 982435 w 14070516"/>
                <a:gd name="connsiteY318" fmla="*/ 5821637 h 9733350"/>
                <a:gd name="connsiteX319" fmla="*/ 1061470 w 14070516"/>
                <a:gd name="connsiteY319" fmla="*/ 5851119 h 9733350"/>
                <a:gd name="connsiteX320" fmla="*/ 1064304 w 14070516"/>
                <a:gd name="connsiteY320" fmla="*/ 5920856 h 9733350"/>
                <a:gd name="connsiteX321" fmla="*/ 1069295 w 14070516"/>
                <a:gd name="connsiteY321" fmla="*/ 6020074 h 9733350"/>
                <a:gd name="connsiteX322" fmla="*/ 1156607 w 14070516"/>
                <a:gd name="connsiteY322" fmla="*/ 6082894 h 9733350"/>
                <a:gd name="connsiteX323" fmla="*/ 1214890 w 14070516"/>
                <a:gd name="connsiteY323" fmla="*/ 6111356 h 9733350"/>
                <a:gd name="connsiteX324" fmla="*/ 1229178 w 14070516"/>
                <a:gd name="connsiteY324" fmla="*/ 6184494 h 9733350"/>
                <a:gd name="connsiteX325" fmla="*/ 1185635 w 14070516"/>
                <a:gd name="connsiteY325" fmla="*/ 6213523 h 9733350"/>
                <a:gd name="connsiteX326" fmla="*/ 1207520 w 14070516"/>
                <a:gd name="connsiteY326" fmla="*/ 6383612 h 9733350"/>
                <a:gd name="connsiteX327" fmla="*/ 1265123 w 14070516"/>
                <a:gd name="connsiteY327" fmla="*/ 6472398 h 9733350"/>
                <a:gd name="connsiteX328" fmla="*/ 1313203 w 14070516"/>
                <a:gd name="connsiteY328" fmla="*/ 6564247 h 9733350"/>
                <a:gd name="connsiteX329" fmla="*/ 1265350 w 14070516"/>
                <a:gd name="connsiteY329" fmla="*/ 6646343 h 9733350"/>
                <a:gd name="connsiteX330" fmla="*/ 1163977 w 14070516"/>
                <a:gd name="connsiteY330" fmla="*/ 6605862 h 9733350"/>
                <a:gd name="connsiteX331" fmla="*/ 1142092 w 14070516"/>
                <a:gd name="connsiteY331" fmla="*/ 6677980 h 9733350"/>
                <a:gd name="connsiteX332" fmla="*/ 1176790 w 14070516"/>
                <a:gd name="connsiteY332" fmla="*/ 6763818 h 9733350"/>
                <a:gd name="connsiteX333" fmla="*/ 1173729 w 14070516"/>
                <a:gd name="connsiteY333" fmla="*/ 6866438 h 9733350"/>
                <a:gd name="connsiteX334" fmla="*/ 1188697 w 14070516"/>
                <a:gd name="connsiteY334" fmla="*/ 6950463 h 9733350"/>
                <a:gd name="connsiteX335" fmla="*/ 1248909 w 14070516"/>
                <a:gd name="connsiteY335" fmla="*/ 7016798 h 9733350"/>
                <a:gd name="connsiteX336" fmla="*/ 1405503 w 14070516"/>
                <a:gd name="connsiteY336" fmla="*/ 7099348 h 9733350"/>
                <a:gd name="connsiteX337" fmla="*/ 1487827 w 14070516"/>
                <a:gd name="connsiteY337" fmla="*/ 7152416 h 9733350"/>
                <a:gd name="connsiteX338" fmla="*/ 1569470 w 14070516"/>
                <a:gd name="connsiteY338" fmla="*/ 7207864 h 9733350"/>
                <a:gd name="connsiteX339" fmla="*/ 1650092 w 14070516"/>
                <a:gd name="connsiteY339" fmla="*/ 7258551 h 9733350"/>
                <a:gd name="connsiteX340" fmla="*/ 1693635 w 14070516"/>
                <a:gd name="connsiteY340" fmla="*/ 7273066 h 9733350"/>
                <a:gd name="connsiteX341" fmla="*/ 1780721 w 14070516"/>
                <a:gd name="connsiteY341" fmla="*/ 7316608 h 9733350"/>
                <a:gd name="connsiteX342" fmla="*/ 1853292 w 14070516"/>
                <a:gd name="connsiteY342" fmla="*/ 7244037 h 9733350"/>
                <a:gd name="connsiteX343" fmla="*/ 1968726 w 14070516"/>
                <a:gd name="connsiteY343" fmla="*/ 7246645 h 9733350"/>
                <a:gd name="connsiteX344" fmla="*/ 1995827 w 14070516"/>
                <a:gd name="connsiteY344" fmla="*/ 7314681 h 9733350"/>
                <a:gd name="connsiteX345" fmla="*/ 2082914 w 14070516"/>
                <a:gd name="connsiteY345" fmla="*/ 7343710 h 9733350"/>
                <a:gd name="connsiteX346" fmla="*/ 2172607 w 14070516"/>
                <a:gd name="connsiteY346" fmla="*/ 7384644 h 9733350"/>
                <a:gd name="connsiteX347" fmla="*/ 2224540 w 14070516"/>
                <a:gd name="connsiteY347" fmla="*/ 7418662 h 9733350"/>
                <a:gd name="connsiteX348" fmla="*/ 2249714 w 14070516"/>
                <a:gd name="connsiteY348" fmla="*/ 7435785 h 9733350"/>
                <a:gd name="connsiteX349" fmla="*/ 2262301 w 14070516"/>
                <a:gd name="connsiteY349" fmla="*/ 7467421 h 9733350"/>
                <a:gd name="connsiteX350" fmla="*/ 2298359 w 14070516"/>
                <a:gd name="connsiteY350" fmla="*/ 7497243 h 9733350"/>
                <a:gd name="connsiteX351" fmla="*/ 2324893 w 14070516"/>
                <a:gd name="connsiteY351" fmla="*/ 7512892 h 9733350"/>
                <a:gd name="connsiteX352" fmla="*/ 2450986 w 14070516"/>
                <a:gd name="connsiteY352" fmla="*/ 7491687 h 9733350"/>
                <a:gd name="connsiteX353" fmla="*/ 2482623 w 14070516"/>
                <a:gd name="connsiteY353" fmla="*/ 7614037 h 9733350"/>
                <a:gd name="connsiteX354" fmla="*/ 2535464 w 14070516"/>
                <a:gd name="connsiteY354" fmla="*/ 7650437 h 9733350"/>
                <a:gd name="connsiteX355" fmla="*/ 2622549 w 14070516"/>
                <a:gd name="connsiteY355" fmla="*/ 7679466 h 9733350"/>
                <a:gd name="connsiteX356" fmla="*/ 2682760 w 14070516"/>
                <a:gd name="connsiteY356" fmla="*/ 7737069 h 9733350"/>
                <a:gd name="connsiteX357" fmla="*/ 2791278 w 14070516"/>
                <a:gd name="connsiteY357" fmla="*/ 7739905 h 9733350"/>
                <a:gd name="connsiteX358" fmla="*/ 2847408 w 14070516"/>
                <a:gd name="connsiteY358" fmla="*/ 7809868 h 9733350"/>
                <a:gd name="connsiteX359" fmla="*/ 2927349 w 14070516"/>
                <a:gd name="connsiteY359" fmla="*/ 7802950 h 9733350"/>
                <a:gd name="connsiteX360" fmla="*/ 3007065 w 14070516"/>
                <a:gd name="connsiteY360" fmla="*/ 7834133 h 9733350"/>
                <a:gd name="connsiteX361" fmla="*/ 3145064 w 14070516"/>
                <a:gd name="connsiteY361" fmla="*/ 7839123 h 9733350"/>
                <a:gd name="connsiteX362" fmla="*/ 3254035 w 14070516"/>
                <a:gd name="connsiteY362" fmla="*/ 7877223 h 9733350"/>
                <a:gd name="connsiteX363" fmla="*/ 3367314 w 14070516"/>
                <a:gd name="connsiteY363" fmla="*/ 7838669 h 9733350"/>
                <a:gd name="connsiteX364" fmla="*/ 3456780 w 14070516"/>
                <a:gd name="connsiteY364" fmla="*/ 7815311 h 9733350"/>
                <a:gd name="connsiteX365" fmla="*/ 3480820 w 14070516"/>
                <a:gd name="connsiteY365" fmla="*/ 7873367 h 9733350"/>
                <a:gd name="connsiteX366" fmla="*/ 3490571 w 14070516"/>
                <a:gd name="connsiteY366" fmla="*/ 7919292 h 9733350"/>
                <a:gd name="connsiteX367" fmla="*/ 3512229 w 14070516"/>
                <a:gd name="connsiteY367" fmla="*/ 7977348 h 9733350"/>
                <a:gd name="connsiteX368" fmla="*/ 3546247 w 14070516"/>
                <a:gd name="connsiteY368" fmla="*/ 8018283 h 9733350"/>
                <a:gd name="connsiteX369" fmla="*/ 3609521 w 14070516"/>
                <a:gd name="connsiteY369" fmla="*/ 8013294 h 9733350"/>
                <a:gd name="connsiteX370" fmla="*/ 3624035 w 14070516"/>
                <a:gd name="connsiteY370" fmla="*/ 7897180 h 9733350"/>
                <a:gd name="connsiteX371" fmla="*/ 3703977 w 14070516"/>
                <a:gd name="connsiteY371" fmla="*/ 7829825 h 9733350"/>
                <a:gd name="connsiteX372" fmla="*/ 3747973 w 14070516"/>
                <a:gd name="connsiteY372" fmla="*/ 7782426 h 9733350"/>
                <a:gd name="connsiteX373" fmla="*/ 3882004 w 14070516"/>
                <a:gd name="connsiteY373" fmla="*/ 7837422 h 9733350"/>
                <a:gd name="connsiteX374" fmla="*/ 4030435 w 14070516"/>
                <a:gd name="connsiteY374" fmla="*/ 7868151 h 9733350"/>
                <a:gd name="connsiteX375" fmla="*/ 4110377 w 14070516"/>
                <a:gd name="connsiteY375" fmla="*/ 7830051 h 9733350"/>
                <a:gd name="connsiteX376" fmla="*/ 4146323 w 14070516"/>
                <a:gd name="connsiteY376" fmla="*/ 7916683 h 9733350"/>
                <a:gd name="connsiteX377" fmla="*/ 4196555 w 14070516"/>
                <a:gd name="connsiteY377" fmla="*/ 7957845 h 9733350"/>
                <a:gd name="connsiteX378" fmla="*/ 4261757 w 14070516"/>
                <a:gd name="connsiteY378" fmla="*/ 8023500 h 9733350"/>
                <a:gd name="connsiteX379" fmla="*/ 4252685 w 14070516"/>
                <a:gd name="connsiteY379" fmla="*/ 8088474 h 9733350"/>
                <a:gd name="connsiteX380" fmla="*/ 4277178 w 14070516"/>
                <a:gd name="connsiteY380" fmla="*/ 8143923 h 9733350"/>
                <a:gd name="connsiteX381" fmla="*/ 4436835 w 14070516"/>
                <a:gd name="connsiteY381" fmla="*/ 8114894 h 9733350"/>
                <a:gd name="connsiteX382" fmla="*/ 4565310 w 14070516"/>
                <a:gd name="connsiteY382" fmla="*/ 8074186 h 9733350"/>
                <a:gd name="connsiteX383" fmla="*/ 4639128 w 14070516"/>
                <a:gd name="connsiteY383" fmla="*/ 8078268 h 9733350"/>
                <a:gd name="connsiteX384" fmla="*/ 4712607 w 14070516"/>
                <a:gd name="connsiteY384" fmla="*/ 8042323 h 9733350"/>
                <a:gd name="connsiteX385" fmla="*/ 4741635 w 14070516"/>
                <a:gd name="connsiteY385" fmla="*/ 7998780 h 9733350"/>
                <a:gd name="connsiteX386" fmla="*/ 4756149 w 14070516"/>
                <a:gd name="connsiteY386" fmla="*/ 7955237 h 9733350"/>
                <a:gd name="connsiteX387" fmla="*/ 4843235 w 14070516"/>
                <a:gd name="connsiteY387" fmla="*/ 7926208 h 9733350"/>
                <a:gd name="connsiteX388" fmla="*/ 4877480 w 14070516"/>
                <a:gd name="connsiteY388" fmla="*/ 7899788 h 9733350"/>
                <a:gd name="connsiteX389" fmla="*/ 4933609 w 14070516"/>
                <a:gd name="connsiteY389" fmla="*/ 7870760 h 9733350"/>
                <a:gd name="connsiteX390" fmla="*/ 4986224 w 14070516"/>
                <a:gd name="connsiteY390" fmla="*/ 7834360 h 9733350"/>
                <a:gd name="connsiteX391" fmla="*/ 5104492 w 14070516"/>
                <a:gd name="connsiteY391" fmla="*/ 7762242 h 9733350"/>
                <a:gd name="connsiteX392" fmla="*/ 5249635 w 14070516"/>
                <a:gd name="connsiteY392" fmla="*/ 7810094 h 9733350"/>
                <a:gd name="connsiteX393" fmla="*/ 5336721 w 14070516"/>
                <a:gd name="connsiteY393" fmla="*/ 7868151 h 9733350"/>
                <a:gd name="connsiteX394" fmla="*/ 5423807 w 14070516"/>
                <a:gd name="connsiteY394" fmla="*/ 7853637 h 9733350"/>
                <a:gd name="connsiteX395" fmla="*/ 5467349 w 14070516"/>
                <a:gd name="connsiteY395" fmla="*/ 7824608 h 9733350"/>
                <a:gd name="connsiteX396" fmla="*/ 5553754 w 14070516"/>
                <a:gd name="connsiteY396" fmla="*/ 7707700 h 9733350"/>
                <a:gd name="connsiteX397" fmla="*/ 5602741 w 14070516"/>
                <a:gd name="connsiteY397" fmla="*/ 7784127 h 9733350"/>
                <a:gd name="connsiteX398" fmla="*/ 5641521 w 14070516"/>
                <a:gd name="connsiteY398" fmla="*/ 7839123 h 9733350"/>
                <a:gd name="connsiteX399" fmla="*/ 5656035 w 14070516"/>
                <a:gd name="connsiteY399" fmla="*/ 7882666 h 9733350"/>
                <a:gd name="connsiteX400" fmla="*/ 5745276 w 14070516"/>
                <a:gd name="connsiteY400" fmla="*/ 7945712 h 9733350"/>
                <a:gd name="connsiteX401" fmla="*/ 5770222 w 14070516"/>
                <a:gd name="connsiteY401" fmla="*/ 7985400 h 9733350"/>
                <a:gd name="connsiteX402" fmla="*/ 5766480 w 14070516"/>
                <a:gd name="connsiteY402" fmla="*/ 8064435 h 9733350"/>
                <a:gd name="connsiteX403" fmla="*/ 5771016 w 14070516"/>
                <a:gd name="connsiteY403" fmla="*/ 8127026 h 9733350"/>
                <a:gd name="connsiteX404" fmla="*/ 5778386 w 14070516"/>
                <a:gd name="connsiteY404" fmla="*/ 8206742 h 9733350"/>
                <a:gd name="connsiteX405" fmla="*/ 5776458 w 14070516"/>
                <a:gd name="connsiteY405" fmla="*/ 8296210 h 9733350"/>
                <a:gd name="connsiteX406" fmla="*/ 5730989 w 14070516"/>
                <a:gd name="connsiteY406" fmla="*/ 8373317 h 9733350"/>
                <a:gd name="connsiteX407" fmla="*/ 5641521 w 14070516"/>
                <a:gd name="connsiteY407" fmla="*/ 8419694 h 9733350"/>
                <a:gd name="connsiteX408" fmla="*/ 5612492 w 14070516"/>
                <a:gd name="connsiteY408" fmla="*/ 8463237 h 9733350"/>
                <a:gd name="connsiteX409" fmla="*/ 5597978 w 14070516"/>
                <a:gd name="connsiteY409" fmla="*/ 8506780 h 9733350"/>
                <a:gd name="connsiteX410" fmla="*/ 5510892 w 14070516"/>
                <a:gd name="connsiteY410" fmla="*/ 8593866 h 9733350"/>
                <a:gd name="connsiteX411" fmla="*/ 5496378 w 14070516"/>
                <a:gd name="connsiteY411" fmla="*/ 8637408 h 9733350"/>
                <a:gd name="connsiteX412" fmla="*/ 5558744 w 14070516"/>
                <a:gd name="connsiteY412" fmla="*/ 8763501 h 9733350"/>
                <a:gd name="connsiteX413" fmla="*/ 5516109 w 14070516"/>
                <a:gd name="connsiteY413" fmla="*/ 8857277 h 9733350"/>
                <a:gd name="connsiteX414" fmla="*/ 5658303 w 14070516"/>
                <a:gd name="connsiteY414" fmla="*/ 8835506 h 9733350"/>
                <a:gd name="connsiteX415" fmla="*/ 5750491 w 14070516"/>
                <a:gd name="connsiteY415" fmla="*/ 8809426 h 9733350"/>
                <a:gd name="connsiteX416" fmla="*/ 5815692 w 14070516"/>
                <a:gd name="connsiteY416" fmla="*/ 8795591 h 9733350"/>
                <a:gd name="connsiteX417" fmla="*/ 5787798 w 14070516"/>
                <a:gd name="connsiteY417" fmla="*/ 8867482 h 9733350"/>
                <a:gd name="connsiteX418" fmla="*/ 5786890 w 14070516"/>
                <a:gd name="connsiteY418" fmla="*/ 8898666 h 9733350"/>
                <a:gd name="connsiteX419" fmla="*/ 5786664 w 14070516"/>
                <a:gd name="connsiteY419" fmla="*/ 8942208 h 9733350"/>
                <a:gd name="connsiteX420" fmla="*/ 5815692 w 14070516"/>
                <a:gd name="connsiteY420" fmla="*/ 9029294 h 9733350"/>
                <a:gd name="connsiteX421" fmla="*/ 5868760 w 14070516"/>
                <a:gd name="connsiteY421" fmla="*/ 9075899 h 9733350"/>
                <a:gd name="connsiteX422" fmla="*/ 5921828 w 14070516"/>
                <a:gd name="connsiteY422" fmla="*/ 9109463 h 9733350"/>
                <a:gd name="connsiteX423" fmla="*/ 5946321 w 14070516"/>
                <a:gd name="connsiteY423" fmla="*/ 9159923 h 9733350"/>
                <a:gd name="connsiteX424" fmla="*/ 5902778 w 14070516"/>
                <a:gd name="connsiteY424" fmla="*/ 9261523 h 9733350"/>
                <a:gd name="connsiteX425" fmla="*/ 6062435 w 14070516"/>
                <a:gd name="connsiteY425" fmla="*/ 9348608 h 9733350"/>
                <a:gd name="connsiteX426" fmla="*/ 6076949 w 14070516"/>
                <a:gd name="connsiteY426" fmla="*/ 9392151 h 9733350"/>
                <a:gd name="connsiteX427" fmla="*/ 6105978 w 14070516"/>
                <a:gd name="connsiteY427" fmla="*/ 9435694 h 9733350"/>
                <a:gd name="connsiteX428" fmla="*/ 6172653 w 14070516"/>
                <a:gd name="connsiteY428" fmla="*/ 9466537 h 9733350"/>
                <a:gd name="connsiteX429" fmla="*/ 6308384 w 14070516"/>
                <a:gd name="connsiteY429" fmla="*/ 9402243 h 9733350"/>
                <a:gd name="connsiteX430" fmla="*/ 6338207 w 14070516"/>
                <a:gd name="connsiteY430" fmla="*/ 9435694 h 9733350"/>
                <a:gd name="connsiteX431" fmla="*/ 6352721 w 14070516"/>
                <a:gd name="connsiteY431" fmla="*/ 9479237 h 9733350"/>
                <a:gd name="connsiteX432" fmla="*/ 6386739 w 14070516"/>
                <a:gd name="connsiteY432" fmla="*/ 9522326 h 9733350"/>
                <a:gd name="connsiteX433" fmla="*/ 6444569 w 14070516"/>
                <a:gd name="connsiteY433" fmla="*/ 9551355 h 9733350"/>
                <a:gd name="connsiteX434" fmla="*/ 6469061 w 14070516"/>
                <a:gd name="connsiteY434" fmla="*/ 9505885 h 9733350"/>
                <a:gd name="connsiteX435" fmla="*/ 6468835 w 14070516"/>
                <a:gd name="connsiteY435" fmla="*/ 9377637 h 9733350"/>
                <a:gd name="connsiteX436" fmla="*/ 6439807 w 14070516"/>
                <a:gd name="connsiteY436" fmla="*/ 9276037 h 9733350"/>
                <a:gd name="connsiteX437" fmla="*/ 6483349 w 14070516"/>
                <a:gd name="connsiteY437" fmla="*/ 9232494 h 9733350"/>
                <a:gd name="connsiteX438" fmla="*/ 6526892 w 14070516"/>
                <a:gd name="connsiteY438" fmla="*/ 9217980 h 9733350"/>
                <a:gd name="connsiteX439" fmla="*/ 6596516 w 14070516"/>
                <a:gd name="connsiteY439" fmla="*/ 9221268 h 9733350"/>
                <a:gd name="connsiteX440" fmla="*/ 6675097 w 14070516"/>
                <a:gd name="connsiteY440" fmla="*/ 9164118 h 9733350"/>
                <a:gd name="connsiteX441" fmla="*/ 6776243 w 14070516"/>
                <a:gd name="connsiteY441" fmla="*/ 9220135 h 9733350"/>
                <a:gd name="connsiteX442" fmla="*/ 6802664 w 14070516"/>
                <a:gd name="connsiteY442" fmla="*/ 9159923 h 9733350"/>
                <a:gd name="connsiteX443" fmla="*/ 6867638 w 14070516"/>
                <a:gd name="connsiteY443" fmla="*/ 9177045 h 9733350"/>
                <a:gd name="connsiteX444" fmla="*/ 6909027 w 14070516"/>
                <a:gd name="connsiteY444" fmla="*/ 9201311 h 9733350"/>
                <a:gd name="connsiteX445" fmla="*/ 6991349 w 14070516"/>
                <a:gd name="connsiteY445" fmla="*/ 9203466 h 9733350"/>
                <a:gd name="connsiteX446" fmla="*/ 7063921 w 14070516"/>
                <a:gd name="connsiteY446" fmla="*/ 9116380 h 9733350"/>
                <a:gd name="connsiteX447" fmla="*/ 7141028 w 14070516"/>
                <a:gd name="connsiteY447" fmla="*/ 9135204 h 9733350"/>
                <a:gd name="connsiteX448" fmla="*/ 7209064 w 14070516"/>
                <a:gd name="connsiteY448" fmla="*/ 9072837 h 9733350"/>
                <a:gd name="connsiteX449" fmla="*/ 7235939 w 14070516"/>
                <a:gd name="connsiteY449" fmla="*/ 9044036 h 9733350"/>
                <a:gd name="connsiteX450" fmla="*/ 7275172 w 14070516"/>
                <a:gd name="connsiteY450" fmla="*/ 9018862 h 9733350"/>
                <a:gd name="connsiteX451" fmla="*/ 7310436 w 14070516"/>
                <a:gd name="connsiteY451" fmla="*/ 9059004 h 9733350"/>
                <a:gd name="connsiteX452" fmla="*/ 7346609 w 14070516"/>
                <a:gd name="connsiteY452" fmla="*/ 9104927 h 9733350"/>
                <a:gd name="connsiteX453" fmla="*/ 7382328 w 14070516"/>
                <a:gd name="connsiteY453" fmla="*/ 9154593 h 9733350"/>
                <a:gd name="connsiteX454" fmla="*/ 7499349 w 14070516"/>
                <a:gd name="connsiteY454" fmla="*/ 9159923 h 9733350"/>
                <a:gd name="connsiteX455" fmla="*/ 7586435 w 14070516"/>
                <a:gd name="connsiteY455" fmla="*/ 9174437 h 9733350"/>
                <a:gd name="connsiteX456" fmla="*/ 7600949 w 14070516"/>
                <a:gd name="connsiteY456" fmla="*/ 9348608 h 9733350"/>
                <a:gd name="connsiteX457" fmla="*/ 7673521 w 14070516"/>
                <a:gd name="connsiteY457" fmla="*/ 9363123 h 9733350"/>
                <a:gd name="connsiteX458" fmla="*/ 7760607 w 14070516"/>
                <a:gd name="connsiteY458" fmla="*/ 9392151 h 9733350"/>
                <a:gd name="connsiteX459" fmla="*/ 7847692 w 14070516"/>
                <a:gd name="connsiteY459" fmla="*/ 9421180 h 9733350"/>
                <a:gd name="connsiteX460" fmla="*/ 7891235 w 14070516"/>
                <a:gd name="connsiteY460" fmla="*/ 9435694 h 9733350"/>
                <a:gd name="connsiteX461" fmla="*/ 7934778 w 14070516"/>
                <a:gd name="connsiteY461" fmla="*/ 9392151 h 9733350"/>
                <a:gd name="connsiteX462" fmla="*/ 7978321 w 14070516"/>
                <a:gd name="connsiteY462" fmla="*/ 9377637 h 9733350"/>
                <a:gd name="connsiteX463" fmla="*/ 8001453 w 14070516"/>
                <a:gd name="connsiteY463" fmla="*/ 9342712 h 9733350"/>
                <a:gd name="connsiteX464" fmla="*/ 8044315 w 14070516"/>
                <a:gd name="connsiteY464" fmla="*/ 9330806 h 9733350"/>
                <a:gd name="connsiteX465" fmla="*/ 8103847 w 14070516"/>
                <a:gd name="connsiteY465" fmla="*/ 9392719 h 9733350"/>
                <a:gd name="connsiteX466" fmla="*/ 8207942 w 14070516"/>
                <a:gd name="connsiteY466" fmla="*/ 9432632 h 9733350"/>
                <a:gd name="connsiteX467" fmla="*/ 8253866 w 14070516"/>
                <a:gd name="connsiteY467" fmla="*/ 9387956 h 9733350"/>
                <a:gd name="connsiteX468" fmla="*/ 8294347 w 14070516"/>
                <a:gd name="connsiteY468" fmla="*/ 9397141 h 9733350"/>
                <a:gd name="connsiteX469" fmla="*/ 8337890 w 14070516"/>
                <a:gd name="connsiteY469" fmla="*/ 9433540 h 9733350"/>
                <a:gd name="connsiteX470" fmla="*/ 8356259 w 14070516"/>
                <a:gd name="connsiteY470" fmla="*/ 9480825 h 9733350"/>
                <a:gd name="connsiteX471" fmla="*/ 8333808 w 14070516"/>
                <a:gd name="connsiteY471" fmla="*/ 9514956 h 9733350"/>
                <a:gd name="connsiteX472" fmla="*/ 8315778 w 14070516"/>
                <a:gd name="connsiteY472" fmla="*/ 9599887 h 9733350"/>
                <a:gd name="connsiteX473" fmla="*/ 8348095 w 14070516"/>
                <a:gd name="connsiteY473" fmla="*/ 9680736 h 9733350"/>
                <a:gd name="connsiteX474" fmla="*/ 8389257 w 14070516"/>
                <a:gd name="connsiteY474" fmla="*/ 9733350 h 9733350"/>
                <a:gd name="connsiteX475" fmla="*/ 8428264 w 14070516"/>
                <a:gd name="connsiteY475" fmla="*/ 9725980 h 9733350"/>
                <a:gd name="connsiteX476" fmla="*/ 8425202 w 14070516"/>
                <a:gd name="connsiteY476" fmla="*/ 9677901 h 9733350"/>
                <a:gd name="connsiteX477" fmla="*/ 8399235 w 14070516"/>
                <a:gd name="connsiteY477" fmla="*/ 9638894 h 9733350"/>
                <a:gd name="connsiteX478" fmla="*/ 8389937 w 14070516"/>
                <a:gd name="connsiteY478" fmla="*/ 9566776 h 9733350"/>
                <a:gd name="connsiteX479" fmla="*/ 8409214 w 14070516"/>
                <a:gd name="connsiteY479" fmla="*/ 9523007 h 9733350"/>
                <a:gd name="connsiteX480" fmla="*/ 8434841 w 14070516"/>
                <a:gd name="connsiteY480" fmla="*/ 9471300 h 9733350"/>
                <a:gd name="connsiteX481" fmla="*/ 8468178 w 14070516"/>
                <a:gd name="connsiteY481" fmla="*/ 9478443 h 9733350"/>
                <a:gd name="connsiteX482" fmla="*/ 8534853 w 14070516"/>
                <a:gd name="connsiteY482" fmla="*/ 9468918 h 9733350"/>
                <a:gd name="connsiteX483" fmla="*/ 8592684 w 14070516"/>
                <a:gd name="connsiteY483" fmla="*/ 9448508 h 9733350"/>
                <a:gd name="connsiteX484" fmla="*/ 8675007 w 14070516"/>
                <a:gd name="connsiteY484" fmla="*/ 9423788 h 9733350"/>
                <a:gd name="connsiteX485" fmla="*/ 8734991 w 14070516"/>
                <a:gd name="connsiteY485" fmla="*/ 9411200 h 9733350"/>
                <a:gd name="connsiteX486" fmla="*/ 8730116 w 14070516"/>
                <a:gd name="connsiteY486" fmla="*/ 9371287 h 9733350"/>
                <a:gd name="connsiteX487" fmla="*/ 8753928 w 14070516"/>
                <a:gd name="connsiteY487" fmla="*/ 9352237 h 9733350"/>
                <a:gd name="connsiteX488" fmla="*/ 8782503 w 14070516"/>
                <a:gd name="connsiteY488" fmla="*/ 9354618 h 9733350"/>
                <a:gd name="connsiteX489" fmla="*/ 8849178 w 14070516"/>
                <a:gd name="connsiteY489" fmla="*/ 9377637 h 9733350"/>
                <a:gd name="connsiteX490" fmla="*/ 8894876 w 14070516"/>
                <a:gd name="connsiteY490" fmla="*/ 9307900 h 9733350"/>
                <a:gd name="connsiteX491" fmla="*/ 8942047 w 14070516"/>
                <a:gd name="connsiteY491" fmla="*/ 9309375 h 9733350"/>
                <a:gd name="connsiteX492" fmla="*/ 8980147 w 14070516"/>
                <a:gd name="connsiteY492" fmla="*/ 9352237 h 9733350"/>
                <a:gd name="connsiteX493" fmla="*/ 9023009 w 14070516"/>
                <a:gd name="connsiteY493" fmla="*/ 9316518 h 9733350"/>
                <a:gd name="connsiteX494" fmla="*/ 9064511 w 14070516"/>
                <a:gd name="connsiteY494" fmla="*/ 9259595 h 9733350"/>
                <a:gd name="connsiteX495" fmla="*/ 9124723 w 14070516"/>
                <a:gd name="connsiteY495" fmla="*/ 9273429 h 9733350"/>
                <a:gd name="connsiteX496" fmla="*/ 9163503 w 14070516"/>
                <a:gd name="connsiteY496" fmla="*/ 9233175 h 9733350"/>
                <a:gd name="connsiteX497" fmla="*/ 9168266 w 14070516"/>
                <a:gd name="connsiteY497" fmla="*/ 9181581 h 9733350"/>
                <a:gd name="connsiteX498" fmla="*/ 9199222 w 14070516"/>
                <a:gd name="connsiteY498" fmla="*/ 9128400 h 9733350"/>
                <a:gd name="connsiteX499" fmla="*/ 9242084 w 14070516"/>
                <a:gd name="connsiteY499" fmla="*/ 9152212 h 9733350"/>
                <a:gd name="connsiteX500" fmla="*/ 9285174 w 14070516"/>
                <a:gd name="connsiteY500" fmla="*/ 9192013 h 9733350"/>
                <a:gd name="connsiteX501" fmla="*/ 9344478 w 14070516"/>
                <a:gd name="connsiteY501" fmla="*/ 9154593 h 9733350"/>
                <a:gd name="connsiteX502" fmla="*/ 9438367 w 14070516"/>
                <a:gd name="connsiteY502" fmla="*/ 9127266 h 9733350"/>
                <a:gd name="connsiteX503" fmla="*/ 9496878 w 14070516"/>
                <a:gd name="connsiteY503" fmla="*/ 9126018 h 9733350"/>
                <a:gd name="connsiteX504" fmla="*/ 9557316 w 14070516"/>
                <a:gd name="connsiteY504" fmla="*/ 9100844 h 9733350"/>
                <a:gd name="connsiteX505" fmla="*/ 9613446 w 14070516"/>
                <a:gd name="connsiteY505" fmla="*/ 9121369 h 9733350"/>
                <a:gd name="connsiteX506" fmla="*/ 9691007 w 14070516"/>
                <a:gd name="connsiteY506" fmla="*/ 9101866 h 9733350"/>
                <a:gd name="connsiteX507" fmla="*/ 9792153 w 14070516"/>
                <a:gd name="connsiteY507" fmla="*/ 9090300 h 9733350"/>
                <a:gd name="connsiteX508" fmla="*/ 9854973 w 14070516"/>
                <a:gd name="connsiteY508" fmla="*/ 9046189 h 9733350"/>
                <a:gd name="connsiteX509" fmla="*/ 9842159 w 14070516"/>
                <a:gd name="connsiteY509" fmla="*/ 9004575 h 9733350"/>
                <a:gd name="connsiteX510" fmla="*/ 9858034 w 14070516"/>
                <a:gd name="connsiteY510" fmla="*/ 8976906 h 9733350"/>
                <a:gd name="connsiteX511" fmla="*/ 9911216 w 14070516"/>
                <a:gd name="connsiteY511" fmla="*/ 8976000 h 9733350"/>
                <a:gd name="connsiteX512" fmla="*/ 9932534 w 14070516"/>
                <a:gd name="connsiteY512" fmla="*/ 8926673 h 9733350"/>
                <a:gd name="connsiteX513" fmla="*/ 9981519 w 14070516"/>
                <a:gd name="connsiteY513" fmla="*/ 8899345 h 9733350"/>
                <a:gd name="connsiteX514" fmla="*/ 10063162 w 14070516"/>
                <a:gd name="connsiteY514" fmla="*/ 8846279 h 9733350"/>
                <a:gd name="connsiteX515" fmla="*/ 10140723 w 14070516"/>
                <a:gd name="connsiteY515" fmla="*/ 8797973 h 9733350"/>
                <a:gd name="connsiteX516" fmla="*/ 10169524 w 14070516"/>
                <a:gd name="connsiteY516" fmla="*/ 8763955 h 9733350"/>
                <a:gd name="connsiteX517" fmla="*/ 10138795 w 14070516"/>
                <a:gd name="connsiteY517" fmla="*/ 8714969 h 9733350"/>
                <a:gd name="connsiteX518" fmla="*/ 10178256 w 14070516"/>
                <a:gd name="connsiteY518" fmla="*/ 8678797 h 9733350"/>
                <a:gd name="connsiteX519" fmla="*/ 10238467 w 14070516"/>
                <a:gd name="connsiteY519" fmla="*/ 8659520 h 9733350"/>
                <a:gd name="connsiteX520" fmla="*/ 10291535 w 14070516"/>
                <a:gd name="connsiteY520" fmla="*/ 8637862 h 9733350"/>
                <a:gd name="connsiteX521" fmla="*/ 10332470 w 14070516"/>
                <a:gd name="connsiteY521" fmla="*/ 8606225 h 9733350"/>
                <a:gd name="connsiteX522" fmla="*/ 10389847 w 14070516"/>
                <a:gd name="connsiteY522" fmla="*/ 8528325 h 9733350"/>
                <a:gd name="connsiteX523" fmla="*/ 10402207 w 14070516"/>
                <a:gd name="connsiteY523" fmla="*/ 8521294 h 9733350"/>
                <a:gd name="connsiteX524" fmla="*/ 10436905 w 14070516"/>
                <a:gd name="connsiteY524" fmla="*/ 8475597 h 9733350"/>
                <a:gd name="connsiteX525" fmla="*/ 10475232 w 14070516"/>
                <a:gd name="connsiteY525" fmla="*/ 8439198 h 9733350"/>
                <a:gd name="connsiteX526" fmla="*/ 10518321 w 14070516"/>
                <a:gd name="connsiteY526" fmla="*/ 8390666 h 9733350"/>
                <a:gd name="connsiteX527" fmla="*/ 10533516 w 14070516"/>
                <a:gd name="connsiteY527" fmla="*/ 8303580 h 9733350"/>
                <a:gd name="connsiteX528" fmla="*/ 10538052 w 14070516"/>
                <a:gd name="connsiteY528" fmla="*/ 8243142 h 9733350"/>
                <a:gd name="connsiteX529" fmla="*/ 10520816 w 14070516"/>
                <a:gd name="connsiteY529" fmla="*/ 8166375 h 9733350"/>
                <a:gd name="connsiteX530" fmla="*/ 10561864 w 14070516"/>
                <a:gd name="connsiteY530" fmla="*/ 8112966 h 9733350"/>
                <a:gd name="connsiteX531" fmla="*/ 10605407 w 14070516"/>
                <a:gd name="connsiteY531" fmla="*/ 8114894 h 9733350"/>
                <a:gd name="connsiteX532" fmla="*/ 10666072 w 14070516"/>
                <a:gd name="connsiteY532" fmla="*/ 8097999 h 9733350"/>
                <a:gd name="connsiteX533" fmla="*/ 10693627 w 14070516"/>
                <a:gd name="connsiteY533" fmla="*/ 8020892 h 9733350"/>
                <a:gd name="connsiteX534" fmla="*/ 10735128 w 14070516"/>
                <a:gd name="connsiteY534" fmla="*/ 7990162 h 9733350"/>
                <a:gd name="connsiteX535" fmla="*/ 10813823 w 14070516"/>
                <a:gd name="connsiteY535" fmla="*/ 7890263 h 9733350"/>
                <a:gd name="connsiteX536" fmla="*/ 10845233 w 14070516"/>
                <a:gd name="connsiteY536" fmla="*/ 7800569 h 9733350"/>
                <a:gd name="connsiteX537" fmla="*/ 10886394 w 14070516"/>
                <a:gd name="connsiteY537" fmla="*/ 7740811 h 9733350"/>
                <a:gd name="connsiteX538" fmla="*/ 10942297 w 14070516"/>
                <a:gd name="connsiteY538" fmla="*/ 7725843 h 9733350"/>
                <a:gd name="connsiteX539" fmla="*/ 10997292 w 14070516"/>
                <a:gd name="connsiteY539" fmla="*/ 7723008 h 9733350"/>
                <a:gd name="connsiteX540" fmla="*/ 10990829 w 14070516"/>
                <a:gd name="connsiteY540" fmla="*/ 7701351 h 9733350"/>
                <a:gd name="connsiteX541" fmla="*/ 10982778 w 14070516"/>
                <a:gd name="connsiteY541" fmla="*/ 7648055 h 9733350"/>
                <a:gd name="connsiteX542" fmla="*/ 10989695 w 14070516"/>
                <a:gd name="connsiteY542" fmla="*/ 7599750 h 9733350"/>
                <a:gd name="connsiteX543" fmla="*/ 10956584 w 14070516"/>
                <a:gd name="connsiteY543" fmla="*/ 7502913 h 9733350"/>
                <a:gd name="connsiteX544" fmla="*/ 10954430 w 14070516"/>
                <a:gd name="connsiteY544" fmla="*/ 7449844 h 9733350"/>
                <a:gd name="connsiteX545" fmla="*/ 11002735 w 14070516"/>
                <a:gd name="connsiteY545" fmla="*/ 7397004 h 9733350"/>
                <a:gd name="connsiteX546" fmla="*/ 11063741 w 14070516"/>
                <a:gd name="connsiteY546" fmla="*/ 7368656 h 9733350"/>
                <a:gd name="connsiteX547" fmla="*/ 11055349 w 14070516"/>
                <a:gd name="connsiteY547" fmla="*/ 7331123 h 9733350"/>
                <a:gd name="connsiteX548" fmla="*/ 11013734 w 14070516"/>
                <a:gd name="connsiteY548" fmla="*/ 7302321 h 9733350"/>
                <a:gd name="connsiteX549" fmla="*/ 10951368 w 14070516"/>
                <a:gd name="connsiteY549" fmla="*/ 7234966 h 9733350"/>
                <a:gd name="connsiteX550" fmla="*/ 10890703 w 14070516"/>
                <a:gd name="connsiteY550" fmla="*/ 7265694 h 9733350"/>
                <a:gd name="connsiteX551" fmla="*/ 10820966 w 14070516"/>
                <a:gd name="connsiteY551" fmla="*/ 7258324 h 9733350"/>
                <a:gd name="connsiteX552" fmla="*/ 10823121 w 14070516"/>
                <a:gd name="connsiteY552" fmla="*/ 7200494 h 9733350"/>
                <a:gd name="connsiteX553" fmla="*/ 10869045 w 14070516"/>
                <a:gd name="connsiteY553" fmla="*/ 7128376 h 9733350"/>
                <a:gd name="connsiteX554" fmla="*/ 10916103 w 14070516"/>
                <a:gd name="connsiteY554" fmla="*/ 7111481 h 9733350"/>
                <a:gd name="connsiteX555" fmla="*/ 10956130 w 14070516"/>
                <a:gd name="connsiteY555" fmla="*/ 7082680 h 9733350"/>
                <a:gd name="connsiteX556" fmla="*/ 11012486 w 14070516"/>
                <a:gd name="connsiteY556" fmla="*/ 7070092 h 9733350"/>
                <a:gd name="connsiteX557" fmla="*/ 11072244 w 14070516"/>
                <a:gd name="connsiteY557" fmla="*/ 7050362 h 9733350"/>
                <a:gd name="connsiteX558" fmla="*/ 10968491 w 14070516"/>
                <a:gd name="connsiteY558" fmla="*/ 6949443 h 9733350"/>
                <a:gd name="connsiteX559" fmla="*/ 10942070 w 14070516"/>
                <a:gd name="connsiteY559" fmla="*/ 6874942 h 9733350"/>
                <a:gd name="connsiteX560" fmla="*/ 11036527 w 14070516"/>
                <a:gd name="connsiteY560" fmla="*/ 6881406 h 9733350"/>
                <a:gd name="connsiteX561" fmla="*/ 11084378 w 14070516"/>
                <a:gd name="connsiteY561" fmla="*/ 6852151 h 9733350"/>
                <a:gd name="connsiteX562" fmla="*/ 11026321 w 14070516"/>
                <a:gd name="connsiteY562" fmla="*/ 6783889 h 9733350"/>
                <a:gd name="connsiteX563" fmla="*/ 10953749 w 14070516"/>
                <a:gd name="connsiteY563" fmla="*/ 6736037 h 9733350"/>
                <a:gd name="connsiteX564" fmla="*/ 10948307 w 14070516"/>
                <a:gd name="connsiteY564" fmla="*/ 6688185 h 9733350"/>
                <a:gd name="connsiteX565" fmla="*/ 10895692 w 14070516"/>
                <a:gd name="connsiteY565" fmla="*/ 6663466 h 9733350"/>
                <a:gd name="connsiteX566" fmla="*/ 10852603 w 14070516"/>
                <a:gd name="connsiteY566" fmla="*/ 6628994 h 9733350"/>
                <a:gd name="connsiteX567" fmla="*/ 10842851 w 14070516"/>
                <a:gd name="connsiteY567" fmla="*/ 6552113 h 9733350"/>
                <a:gd name="connsiteX568" fmla="*/ 10832646 w 14070516"/>
                <a:gd name="connsiteY568" fmla="*/ 6489521 h 9733350"/>
                <a:gd name="connsiteX569" fmla="*/ 10779578 w 14070516"/>
                <a:gd name="connsiteY569" fmla="*/ 6363201 h 9733350"/>
                <a:gd name="connsiteX570" fmla="*/ 10750549 w 14070516"/>
                <a:gd name="connsiteY570" fmla="*/ 6242551 h 9733350"/>
                <a:gd name="connsiteX571" fmla="*/ 10707007 w 14070516"/>
                <a:gd name="connsiteY571" fmla="*/ 6213523 h 9733350"/>
                <a:gd name="connsiteX572" fmla="*/ 10658021 w 14070516"/>
                <a:gd name="connsiteY572" fmla="*/ 6151156 h 9733350"/>
                <a:gd name="connsiteX573" fmla="*/ 10547349 w 14070516"/>
                <a:gd name="connsiteY573" fmla="*/ 6068154 h 9733350"/>
                <a:gd name="connsiteX574" fmla="*/ 10465027 w 14070516"/>
                <a:gd name="connsiteY574" fmla="*/ 6001024 h 9733350"/>
                <a:gd name="connsiteX575" fmla="*/ 10480221 w 14070516"/>
                <a:gd name="connsiteY575" fmla="*/ 5880828 h 9733350"/>
                <a:gd name="connsiteX576" fmla="*/ 10547803 w 14070516"/>
                <a:gd name="connsiteY576" fmla="*/ 5817555 h 9733350"/>
                <a:gd name="connsiteX577" fmla="*/ 10634435 w 14070516"/>
                <a:gd name="connsiteY577" fmla="*/ 5720037 h 9733350"/>
                <a:gd name="connsiteX578" fmla="*/ 10668453 w 14070516"/>
                <a:gd name="connsiteY578" fmla="*/ 5632725 h 9733350"/>
                <a:gd name="connsiteX579" fmla="*/ 10711996 w 14070516"/>
                <a:gd name="connsiteY579" fmla="*/ 5600068 h 9733350"/>
                <a:gd name="connsiteX580" fmla="*/ 10789103 w 14070516"/>
                <a:gd name="connsiteY580" fmla="*/ 5622519 h 9733350"/>
                <a:gd name="connsiteX581" fmla="*/ 10799989 w 14070516"/>
                <a:gd name="connsiteY581" fmla="*/ 5555390 h 9733350"/>
                <a:gd name="connsiteX582" fmla="*/ 10853057 w 14070516"/>
                <a:gd name="connsiteY582" fmla="*/ 5497787 h 9733350"/>
                <a:gd name="connsiteX583" fmla="*/ 10929936 w 14070516"/>
                <a:gd name="connsiteY583" fmla="*/ 5463769 h 9733350"/>
                <a:gd name="connsiteX584" fmla="*/ 10997292 w 14070516"/>
                <a:gd name="connsiteY584" fmla="*/ 5458780 h 9733350"/>
                <a:gd name="connsiteX585" fmla="*/ 11027909 w 14070516"/>
                <a:gd name="connsiteY585" fmla="*/ 5429978 h 9733350"/>
                <a:gd name="connsiteX586" fmla="*/ 11090501 w 14070516"/>
                <a:gd name="connsiteY586" fmla="*/ 5391198 h 9733350"/>
                <a:gd name="connsiteX587" fmla="*/ 11200492 w 14070516"/>
                <a:gd name="connsiteY587" fmla="*/ 5357180 h 9733350"/>
                <a:gd name="connsiteX588" fmla="*/ 11244035 w 14070516"/>
                <a:gd name="connsiteY588" fmla="*/ 5328151 h 9733350"/>
                <a:gd name="connsiteX589" fmla="*/ 11200492 w 14070516"/>
                <a:gd name="connsiteY589" fmla="*/ 5299123 h 9733350"/>
                <a:gd name="connsiteX590" fmla="*/ 10910207 w 14070516"/>
                <a:gd name="connsiteY590" fmla="*/ 5255580 h 9733350"/>
                <a:gd name="connsiteX591" fmla="*/ 10866664 w 14070516"/>
                <a:gd name="connsiteY591" fmla="*/ 5212037 h 9733350"/>
                <a:gd name="connsiteX592" fmla="*/ 10721521 w 14070516"/>
                <a:gd name="connsiteY592" fmla="*/ 5270094 h 9733350"/>
                <a:gd name="connsiteX593" fmla="*/ 10663464 w 14070516"/>
                <a:gd name="connsiteY593" fmla="*/ 5299123 h 9733350"/>
                <a:gd name="connsiteX594" fmla="*/ 10576378 w 14070516"/>
                <a:gd name="connsiteY594" fmla="*/ 5385529 h 9733350"/>
                <a:gd name="connsiteX595" fmla="*/ 10479087 w 14070516"/>
                <a:gd name="connsiteY595" fmla="*/ 5356726 h 9733350"/>
                <a:gd name="connsiteX596" fmla="*/ 10407422 w 14070516"/>
                <a:gd name="connsiteY596" fmla="*/ 5312956 h 9733350"/>
                <a:gd name="connsiteX597" fmla="*/ 10387692 w 14070516"/>
                <a:gd name="connsiteY597" fmla="*/ 5241066 h 9733350"/>
                <a:gd name="connsiteX598" fmla="*/ 10402207 w 14070516"/>
                <a:gd name="connsiteY598" fmla="*/ 5183008 h 9733350"/>
                <a:gd name="connsiteX599" fmla="*/ 10431235 w 14070516"/>
                <a:gd name="connsiteY599" fmla="*/ 5139466 h 9733350"/>
                <a:gd name="connsiteX600" fmla="*/ 10387692 w 14070516"/>
                <a:gd name="connsiteY600" fmla="*/ 5110437 h 9733350"/>
                <a:gd name="connsiteX601" fmla="*/ 10329635 w 14070516"/>
                <a:gd name="connsiteY601" fmla="*/ 5095923 h 9733350"/>
                <a:gd name="connsiteX602" fmla="*/ 10242549 w 14070516"/>
                <a:gd name="connsiteY602" fmla="*/ 5066894 h 9733350"/>
                <a:gd name="connsiteX603" fmla="*/ 10199007 w 14070516"/>
                <a:gd name="connsiteY603" fmla="*/ 5052380 h 9733350"/>
                <a:gd name="connsiteX604" fmla="*/ 10112602 w 14070516"/>
                <a:gd name="connsiteY604" fmla="*/ 5023351 h 9733350"/>
                <a:gd name="connsiteX605" fmla="*/ 10083346 w 14070516"/>
                <a:gd name="connsiteY605" fmla="*/ 4916988 h 9733350"/>
                <a:gd name="connsiteX606" fmla="*/ 10088789 w 14070516"/>
                <a:gd name="connsiteY606" fmla="*/ 4863921 h 9733350"/>
                <a:gd name="connsiteX607" fmla="*/ 10141403 w 14070516"/>
                <a:gd name="connsiteY607" fmla="*/ 4753704 h 9733350"/>
                <a:gd name="connsiteX608" fmla="*/ 10227809 w 14070516"/>
                <a:gd name="connsiteY608" fmla="*/ 4748487 h 9733350"/>
                <a:gd name="connsiteX609" fmla="*/ 10301060 w 14070516"/>
                <a:gd name="connsiteY609" fmla="*/ 4786813 h 9733350"/>
                <a:gd name="connsiteX610" fmla="*/ 10350727 w 14070516"/>
                <a:gd name="connsiteY610" fmla="*/ 4757785 h 9733350"/>
                <a:gd name="connsiteX611" fmla="*/ 10404021 w 14070516"/>
                <a:gd name="connsiteY611" fmla="*/ 4748033 h 9733350"/>
                <a:gd name="connsiteX612" fmla="*/ 10461851 w 14070516"/>
                <a:gd name="connsiteY612" fmla="*/ 4694286 h 9733350"/>
                <a:gd name="connsiteX613" fmla="*/ 10486117 w 14070516"/>
                <a:gd name="connsiteY613" fmla="*/ 4602437 h 9733350"/>
                <a:gd name="connsiteX614" fmla="*/ 10530341 w 14070516"/>
                <a:gd name="connsiteY614" fmla="*/ 4527825 h 9733350"/>
                <a:gd name="connsiteX615" fmla="*/ 10634435 w 14070516"/>
                <a:gd name="connsiteY615" fmla="*/ 4515351 h 9733350"/>
                <a:gd name="connsiteX616" fmla="*/ 10677978 w 14070516"/>
                <a:gd name="connsiteY616" fmla="*/ 4486323 h 9733350"/>
                <a:gd name="connsiteX617" fmla="*/ 10750549 w 14070516"/>
                <a:gd name="connsiteY617" fmla="*/ 4399237 h 9733350"/>
                <a:gd name="connsiteX618" fmla="*/ 10794092 w 14070516"/>
                <a:gd name="connsiteY618" fmla="*/ 4355694 h 9733350"/>
                <a:gd name="connsiteX619" fmla="*/ 10814503 w 14070516"/>
                <a:gd name="connsiteY619" fmla="*/ 4297637 h 9733350"/>
                <a:gd name="connsiteX620" fmla="*/ 10887528 w 14070516"/>
                <a:gd name="connsiteY620" fmla="*/ 4246837 h 9733350"/>
                <a:gd name="connsiteX621" fmla="*/ 11016116 w 14070516"/>
                <a:gd name="connsiteY621" fmla="*/ 4227787 h 9733350"/>
                <a:gd name="connsiteX622" fmla="*/ 11142209 w 14070516"/>
                <a:gd name="connsiteY622" fmla="*/ 4303306 h 9733350"/>
                <a:gd name="connsiteX623" fmla="*/ 11165794 w 14070516"/>
                <a:gd name="connsiteY623" fmla="*/ 4428493 h 9733350"/>
                <a:gd name="connsiteX624" fmla="*/ 11117489 w 14070516"/>
                <a:gd name="connsiteY624" fmla="*/ 4500837 h 9733350"/>
                <a:gd name="connsiteX625" fmla="*/ 11087553 w 14070516"/>
                <a:gd name="connsiteY625" fmla="*/ 4546875 h 9733350"/>
                <a:gd name="connsiteX626" fmla="*/ 11088687 w 14070516"/>
                <a:gd name="connsiteY626" fmla="*/ 4572955 h 9733350"/>
                <a:gd name="connsiteX627" fmla="*/ 11026321 w 14070516"/>
                <a:gd name="connsiteY627" fmla="*/ 4587923 h 9733350"/>
                <a:gd name="connsiteX628" fmla="*/ 11011807 w 14070516"/>
                <a:gd name="connsiteY628" fmla="*/ 4645980 h 9733350"/>
                <a:gd name="connsiteX629" fmla="*/ 11098892 w 14070516"/>
                <a:gd name="connsiteY629" fmla="*/ 4660494 h 9733350"/>
                <a:gd name="connsiteX630" fmla="*/ 11055349 w 14070516"/>
                <a:gd name="connsiteY630" fmla="*/ 4704037 h 9733350"/>
                <a:gd name="connsiteX631" fmla="*/ 11040835 w 14070516"/>
                <a:gd name="connsiteY631" fmla="*/ 4747580 h 9733350"/>
                <a:gd name="connsiteX632" fmla="*/ 11055349 w 14070516"/>
                <a:gd name="connsiteY632" fmla="*/ 4776608 h 9733350"/>
                <a:gd name="connsiteX633" fmla="*/ 11098892 w 14070516"/>
                <a:gd name="connsiteY633" fmla="*/ 4733066 h 9733350"/>
                <a:gd name="connsiteX634" fmla="*/ 11229521 w 14070516"/>
                <a:gd name="connsiteY634" fmla="*/ 4645980 h 9733350"/>
                <a:gd name="connsiteX635" fmla="*/ 11287578 w 14070516"/>
                <a:gd name="connsiteY635" fmla="*/ 4631466 h 9733350"/>
                <a:gd name="connsiteX636" fmla="*/ 11374664 w 14070516"/>
                <a:gd name="connsiteY636" fmla="*/ 4587923 h 9733350"/>
                <a:gd name="connsiteX637" fmla="*/ 11461749 w 14070516"/>
                <a:gd name="connsiteY637" fmla="*/ 4544380 h 9733350"/>
                <a:gd name="connsiteX638" fmla="*/ 11577864 w 14070516"/>
                <a:gd name="connsiteY638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95464 w 14070516"/>
                <a:gd name="connsiteY16" fmla="*/ 3891237 h 9733350"/>
                <a:gd name="connsiteX17" fmla="*/ 12724492 w 14070516"/>
                <a:gd name="connsiteY17" fmla="*/ 3847694 h 9733350"/>
                <a:gd name="connsiteX18" fmla="*/ 12804660 w 14070516"/>
                <a:gd name="connsiteY18" fmla="*/ 3787482 h 9733350"/>
                <a:gd name="connsiteX19" fmla="*/ 12881315 w 14070516"/>
                <a:gd name="connsiteY19" fmla="*/ 3767752 h 9733350"/>
                <a:gd name="connsiteX20" fmla="*/ 12891066 w 14070516"/>
                <a:gd name="connsiteY20" fmla="*/ 3661163 h 9733350"/>
                <a:gd name="connsiteX21" fmla="*/ 12923497 w 14070516"/>
                <a:gd name="connsiteY21" fmla="*/ 3611042 h 9733350"/>
                <a:gd name="connsiteX22" fmla="*/ 12971235 w 14070516"/>
                <a:gd name="connsiteY22" fmla="*/ 3659008 h 9733350"/>
                <a:gd name="connsiteX23" fmla="*/ 13014778 w 14070516"/>
                <a:gd name="connsiteY23" fmla="*/ 3702551 h 9733350"/>
                <a:gd name="connsiteX24" fmla="*/ 13060702 w 14070516"/>
                <a:gd name="connsiteY24" fmla="*/ 3731353 h 9733350"/>
                <a:gd name="connsiteX25" fmla="*/ 13143479 w 14070516"/>
                <a:gd name="connsiteY25" fmla="*/ 3656854 h 9733350"/>
                <a:gd name="connsiteX26" fmla="*/ 13203464 w 14070516"/>
                <a:gd name="connsiteY26" fmla="*/ 3615466 h 9733350"/>
                <a:gd name="connsiteX27" fmla="*/ 13217524 w 14070516"/>
                <a:gd name="connsiteY27" fmla="*/ 3542668 h 9733350"/>
                <a:gd name="connsiteX28" fmla="*/ 13205165 w 14070516"/>
                <a:gd name="connsiteY28" fmla="*/ 3399906 h 9733350"/>
                <a:gd name="connsiteX29" fmla="*/ 13185889 w 14070516"/>
                <a:gd name="connsiteY29" fmla="*/ 3208158 h 9733350"/>
                <a:gd name="connsiteX30" fmla="*/ 13173982 w 14070516"/>
                <a:gd name="connsiteY30" fmla="*/ 3066077 h 9733350"/>
                <a:gd name="connsiteX31" fmla="*/ 13276035 w 14070516"/>
                <a:gd name="connsiteY31" fmla="*/ 2962323 h 9733350"/>
                <a:gd name="connsiteX32" fmla="*/ 13319578 w 14070516"/>
                <a:gd name="connsiteY32" fmla="*/ 2933294 h 9733350"/>
                <a:gd name="connsiteX33" fmla="*/ 13411653 w 14070516"/>
                <a:gd name="connsiteY33" fmla="*/ 2879999 h 9733350"/>
                <a:gd name="connsiteX34" fmla="*/ 13595577 w 14070516"/>
                <a:gd name="connsiteY34" fmla="*/ 2961869 h 9733350"/>
                <a:gd name="connsiteX35" fmla="*/ 13657715 w 14070516"/>
                <a:gd name="connsiteY35" fmla="*/ 2901657 h 9733350"/>
                <a:gd name="connsiteX36" fmla="*/ 13670076 w 14070516"/>
                <a:gd name="connsiteY36" fmla="*/ 2811737 h 9733350"/>
                <a:gd name="connsiteX37" fmla="*/ 13682435 w 14070516"/>
                <a:gd name="connsiteY37" fmla="*/ 2730094 h 9733350"/>
                <a:gd name="connsiteX38" fmla="*/ 13764078 w 14070516"/>
                <a:gd name="connsiteY38" fmla="*/ 2668976 h 9733350"/>
                <a:gd name="connsiteX39" fmla="*/ 13813064 w 14070516"/>
                <a:gd name="connsiteY39" fmla="*/ 2599466 h 9733350"/>
                <a:gd name="connsiteX40" fmla="*/ 13842092 w 14070516"/>
                <a:gd name="connsiteY40" fmla="*/ 2512380 h 9733350"/>
                <a:gd name="connsiteX41" fmla="*/ 13856607 w 14070516"/>
                <a:gd name="connsiteY41" fmla="*/ 2468837 h 9733350"/>
                <a:gd name="connsiteX42" fmla="*/ 13871121 w 14070516"/>
                <a:gd name="connsiteY42" fmla="*/ 2207580 h 9733350"/>
                <a:gd name="connsiteX43" fmla="*/ 13914664 w 14070516"/>
                <a:gd name="connsiteY43" fmla="*/ 2164037 h 9733350"/>
                <a:gd name="connsiteX44" fmla="*/ 13972721 w 14070516"/>
                <a:gd name="connsiteY44" fmla="*/ 2149523 h 9733350"/>
                <a:gd name="connsiteX45" fmla="*/ 14011501 w 14070516"/>
                <a:gd name="connsiteY45" fmla="*/ 2108814 h 9733350"/>
                <a:gd name="connsiteX46" fmla="*/ 14016264 w 14070516"/>
                <a:gd name="connsiteY46" fmla="*/ 2004380 h 9733350"/>
                <a:gd name="connsiteX47" fmla="*/ 14004584 w 14070516"/>
                <a:gd name="connsiteY47" fmla="*/ 1894161 h 9733350"/>
                <a:gd name="connsiteX48" fmla="*/ 14068424 w 14070516"/>
                <a:gd name="connsiteY48" fmla="*/ 1831116 h 9733350"/>
                <a:gd name="connsiteX49" fmla="*/ 13914664 w 14070516"/>
                <a:gd name="connsiteY49" fmla="*/ 1859237 h 9733350"/>
                <a:gd name="connsiteX50" fmla="*/ 13740492 w 14070516"/>
                <a:gd name="connsiteY50" fmla="*/ 1873751 h 9733350"/>
                <a:gd name="connsiteX51" fmla="*/ 13696949 w 14070516"/>
                <a:gd name="connsiteY51" fmla="*/ 1888266 h 9733350"/>
                <a:gd name="connsiteX52" fmla="*/ 13667921 w 14070516"/>
                <a:gd name="connsiteY52" fmla="*/ 1931808 h 9733350"/>
                <a:gd name="connsiteX53" fmla="*/ 13624378 w 14070516"/>
                <a:gd name="connsiteY53" fmla="*/ 1975351 h 9733350"/>
                <a:gd name="connsiteX54" fmla="*/ 13580835 w 14070516"/>
                <a:gd name="connsiteY54" fmla="*/ 2004380 h 9733350"/>
                <a:gd name="connsiteX55" fmla="*/ 13493749 w 14070516"/>
                <a:gd name="connsiteY55" fmla="*/ 2033408 h 9733350"/>
                <a:gd name="connsiteX56" fmla="*/ 13450207 w 14070516"/>
                <a:gd name="connsiteY56" fmla="*/ 2062437 h 9733350"/>
                <a:gd name="connsiteX57" fmla="*/ 13159921 w 14070516"/>
                <a:gd name="connsiteY57" fmla="*/ 2033408 h 9733350"/>
                <a:gd name="connsiteX58" fmla="*/ 13145407 w 14070516"/>
                <a:gd name="connsiteY58" fmla="*/ 1989866 h 9733350"/>
                <a:gd name="connsiteX59" fmla="*/ 13116378 w 14070516"/>
                <a:gd name="connsiteY59" fmla="*/ 1946323 h 9733350"/>
                <a:gd name="connsiteX60" fmla="*/ 13159921 w 14070516"/>
                <a:gd name="connsiteY60" fmla="*/ 1757637 h 9733350"/>
                <a:gd name="connsiteX61" fmla="*/ 13145407 w 14070516"/>
                <a:gd name="connsiteY61" fmla="*/ 1685066 h 9733350"/>
                <a:gd name="connsiteX62" fmla="*/ 13087349 w 14070516"/>
                <a:gd name="connsiteY62" fmla="*/ 1670551 h 9733350"/>
                <a:gd name="connsiteX63" fmla="*/ 12964091 w 14070516"/>
                <a:gd name="connsiteY63" fmla="*/ 1686993 h 9733350"/>
                <a:gd name="connsiteX64" fmla="*/ 12900817 w 14070516"/>
                <a:gd name="connsiteY64" fmla="*/ 1590610 h 9733350"/>
                <a:gd name="connsiteX65" fmla="*/ 12878707 w 14070516"/>
                <a:gd name="connsiteY65" fmla="*/ 1530398 h 9733350"/>
                <a:gd name="connsiteX66" fmla="*/ 12825639 w 14070516"/>
                <a:gd name="connsiteY66" fmla="*/ 1482545 h 9733350"/>
                <a:gd name="connsiteX67" fmla="*/ 12770190 w 14070516"/>
                <a:gd name="connsiteY67" fmla="*/ 1472568 h 9733350"/>
                <a:gd name="connsiteX68" fmla="*/ 12661220 w 14070516"/>
                <a:gd name="connsiteY68" fmla="*/ 1465197 h 9733350"/>
                <a:gd name="connsiteX69" fmla="*/ 12579349 w 14070516"/>
                <a:gd name="connsiteY69" fmla="*/ 1452837 h 9733350"/>
                <a:gd name="connsiteX70" fmla="*/ 12492264 w 14070516"/>
                <a:gd name="connsiteY70" fmla="*/ 1423808 h 9733350"/>
                <a:gd name="connsiteX71" fmla="*/ 12422073 w 14070516"/>
                <a:gd name="connsiteY71" fmla="*/ 1414737 h 9733350"/>
                <a:gd name="connsiteX72" fmla="*/ 12376149 w 14070516"/>
                <a:gd name="connsiteY72" fmla="*/ 1343526 h 9733350"/>
                <a:gd name="connsiteX73" fmla="*/ 12373315 w 14070516"/>
                <a:gd name="connsiteY73" fmla="*/ 1213011 h 9733350"/>
                <a:gd name="connsiteX74" fmla="*/ 12346667 w 14070516"/>
                <a:gd name="connsiteY74" fmla="*/ 1114700 h 9733350"/>
                <a:gd name="connsiteX75" fmla="*/ 12274549 w 14070516"/>
                <a:gd name="connsiteY75" fmla="*/ 1017408 h 9733350"/>
                <a:gd name="connsiteX76" fmla="*/ 12259582 w 14070516"/>
                <a:gd name="connsiteY76" fmla="*/ 973866 h 9733350"/>
                <a:gd name="connsiteX77" fmla="*/ 12221029 w 14070516"/>
                <a:gd name="connsiteY77" fmla="*/ 867842 h 9733350"/>
                <a:gd name="connsiteX78" fmla="*/ 12201978 w 14070516"/>
                <a:gd name="connsiteY78" fmla="*/ 785180 h 9733350"/>
                <a:gd name="connsiteX79" fmla="*/ 12187464 w 14070516"/>
                <a:gd name="connsiteY79" fmla="*/ 727123 h 9733350"/>
                <a:gd name="connsiteX80" fmla="*/ 12156280 w 14070516"/>
                <a:gd name="connsiteY80" fmla="*/ 622914 h 9733350"/>
                <a:gd name="connsiteX81" fmla="*/ 12157982 w 14070516"/>
                <a:gd name="connsiteY81" fmla="*/ 516551 h 9733350"/>
                <a:gd name="connsiteX82" fmla="*/ 12131561 w 14070516"/>
                <a:gd name="connsiteY82" fmla="*/ 461104 h 9733350"/>
                <a:gd name="connsiteX83" fmla="*/ 12085864 w 14070516"/>
                <a:gd name="connsiteY83" fmla="*/ 422323 h 9733350"/>
                <a:gd name="connsiteX84" fmla="*/ 12028260 w 14070516"/>
                <a:gd name="connsiteY84" fmla="*/ 330020 h 9733350"/>
                <a:gd name="connsiteX85" fmla="*/ 12047198 w 14070516"/>
                <a:gd name="connsiteY85" fmla="*/ 272530 h 9733350"/>
                <a:gd name="connsiteX86" fmla="*/ 12013292 w 14070516"/>
                <a:gd name="connsiteY86" fmla="*/ 219123 h 9733350"/>
                <a:gd name="connsiteX87" fmla="*/ 11926207 w 14070516"/>
                <a:gd name="connsiteY87" fmla="*/ 175580 h 9733350"/>
                <a:gd name="connsiteX88" fmla="*/ 11847173 w 14070516"/>
                <a:gd name="connsiteY88" fmla="*/ 122511 h 9733350"/>
                <a:gd name="connsiteX89" fmla="*/ 11746592 w 14070516"/>
                <a:gd name="connsiteY89" fmla="*/ 155850 h 9733350"/>
                <a:gd name="connsiteX90" fmla="*/ 11664949 w 14070516"/>
                <a:gd name="connsiteY90" fmla="*/ 117523 h 9733350"/>
                <a:gd name="connsiteX91" fmla="*/ 11621407 w 14070516"/>
                <a:gd name="connsiteY91" fmla="*/ 88494 h 9733350"/>
                <a:gd name="connsiteX92" fmla="*/ 11529104 w 14070516"/>
                <a:gd name="connsiteY92" fmla="*/ 47560 h 9733350"/>
                <a:gd name="connsiteX93" fmla="*/ 11451544 w 14070516"/>
                <a:gd name="connsiteY93" fmla="*/ 9005 h 9733350"/>
                <a:gd name="connsiteX94" fmla="*/ 11374664 w 14070516"/>
                <a:gd name="connsiteY94" fmla="*/ 1408 h 9733350"/>
                <a:gd name="connsiteX95" fmla="*/ 11040835 w 14070516"/>
                <a:gd name="connsiteY95" fmla="*/ 30437 h 9733350"/>
                <a:gd name="connsiteX96" fmla="*/ 10997292 w 14070516"/>
                <a:gd name="connsiteY96" fmla="*/ 59466 h 9733350"/>
                <a:gd name="connsiteX97" fmla="*/ 10909980 w 14070516"/>
                <a:gd name="connsiteY97" fmla="*/ 55156 h 9733350"/>
                <a:gd name="connsiteX98" fmla="*/ 10842624 w 14070516"/>
                <a:gd name="connsiteY98" fmla="*/ 74660 h 9733350"/>
                <a:gd name="connsiteX99" fmla="*/ 10750549 w 14070516"/>
                <a:gd name="connsiteY99" fmla="*/ 161066 h 9733350"/>
                <a:gd name="connsiteX100" fmla="*/ 10680360 w 14070516"/>
                <a:gd name="connsiteY100" fmla="*/ 255862 h 9733350"/>
                <a:gd name="connsiteX101" fmla="*/ 10677978 w 14070516"/>
                <a:gd name="connsiteY101" fmla="*/ 335237 h 9733350"/>
                <a:gd name="connsiteX102" fmla="*/ 10765064 w 14070516"/>
                <a:gd name="connsiteY102" fmla="*/ 349751 h 9733350"/>
                <a:gd name="connsiteX103" fmla="*/ 10808607 w 14070516"/>
                <a:gd name="connsiteY103" fmla="*/ 364266 h 9733350"/>
                <a:gd name="connsiteX104" fmla="*/ 10823121 w 14070516"/>
                <a:gd name="connsiteY104" fmla="*/ 422323 h 9733350"/>
                <a:gd name="connsiteX105" fmla="*/ 10837635 w 14070516"/>
                <a:gd name="connsiteY105" fmla="*/ 465866 h 9733350"/>
                <a:gd name="connsiteX106" fmla="*/ 10823121 w 14070516"/>
                <a:gd name="connsiteY106" fmla="*/ 509408 h 9733350"/>
                <a:gd name="connsiteX107" fmla="*/ 10721521 w 14070516"/>
                <a:gd name="connsiteY107" fmla="*/ 567466 h 9733350"/>
                <a:gd name="connsiteX108" fmla="*/ 10677978 w 14070516"/>
                <a:gd name="connsiteY108" fmla="*/ 654551 h 9733350"/>
                <a:gd name="connsiteX109" fmla="*/ 10634435 w 14070516"/>
                <a:gd name="connsiteY109" fmla="*/ 683580 h 9733350"/>
                <a:gd name="connsiteX110" fmla="*/ 10590892 w 14070516"/>
                <a:gd name="connsiteY110" fmla="*/ 814208 h 9733350"/>
                <a:gd name="connsiteX111" fmla="*/ 10576378 w 14070516"/>
                <a:gd name="connsiteY111" fmla="*/ 857751 h 9733350"/>
                <a:gd name="connsiteX112" fmla="*/ 10532835 w 14070516"/>
                <a:gd name="connsiteY112" fmla="*/ 901294 h 9733350"/>
                <a:gd name="connsiteX113" fmla="*/ 10518321 w 14070516"/>
                <a:gd name="connsiteY113" fmla="*/ 944837 h 9733350"/>
                <a:gd name="connsiteX114" fmla="*/ 10489292 w 14070516"/>
                <a:gd name="connsiteY114" fmla="*/ 988380 h 9733350"/>
                <a:gd name="connsiteX115" fmla="*/ 10474778 w 14070516"/>
                <a:gd name="connsiteY115" fmla="*/ 1089980 h 9733350"/>
                <a:gd name="connsiteX116" fmla="*/ 10460264 w 14070516"/>
                <a:gd name="connsiteY116" fmla="*/ 1249637 h 9733350"/>
                <a:gd name="connsiteX117" fmla="*/ 10416721 w 14070516"/>
                <a:gd name="connsiteY117" fmla="*/ 1264151 h 9733350"/>
                <a:gd name="connsiteX118" fmla="*/ 10373178 w 14070516"/>
                <a:gd name="connsiteY118" fmla="*/ 1293180 h 9733350"/>
                <a:gd name="connsiteX119" fmla="*/ 10315121 w 14070516"/>
                <a:gd name="connsiteY119" fmla="*/ 1307694 h 9733350"/>
                <a:gd name="connsiteX120" fmla="*/ 10286092 w 14070516"/>
                <a:gd name="connsiteY120" fmla="*/ 1351237 h 9733350"/>
                <a:gd name="connsiteX121" fmla="*/ 10199007 w 14070516"/>
                <a:gd name="connsiteY121" fmla="*/ 1409294 h 9733350"/>
                <a:gd name="connsiteX122" fmla="*/ 10155464 w 14070516"/>
                <a:gd name="connsiteY122" fmla="*/ 1438323 h 9733350"/>
                <a:gd name="connsiteX123" fmla="*/ 10082892 w 14070516"/>
                <a:gd name="connsiteY123" fmla="*/ 1423808 h 9733350"/>
                <a:gd name="connsiteX124" fmla="*/ 10046720 w 14070516"/>
                <a:gd name="connsiteY124" fmla="*/ 1392172 h 9733350"/>
                <a:gd name="connsiteX125" fmla="*/ 9991271 w 14070516"/>
                <a:gd name="connsiteY125" fmla="*/ 1363143 h 9733350"/>
                <a:gd name="connsiteX126" fmla="*/ 9889897 w 14070516"/>
                <a:gd name="connsiteY126" fmla="*/ 1338877 h 9733350"/>
                <a:gd name="connsiteX127" fmla="*/ 9809956 w 14070516"/>
                <a:gd name="connsiteY127" fmla="*/ 1554891 h 9733350"/>
                <a:gd name="connsiteX128" fmla="*/ 9775258 w 14070516"/>
                <a:gd name="connsiteY128" fmla="*/ 1636761 h 9733350"/>
                <a:gd name="connsiteX129" fmla="*/ 9750765 w 14070516"/>
                <a:gd name="connsiteY129" fmla="*/ 1687219 h 9733350"/>
                <a:gd name="connsiteX130" fmla="*/ 9720717 w 14070516"/>
                <a:gd name="connsiteY130" fmla="*/ 1770337 h 9733350"/>
                <a:gd name="connsiteX131" fmla="*/ 9664586 w 14070516"/>
                <a:gd name="connsiteY131" fmla="*/ 1888493 h 9733350"/>
                <a:gd name="connsiteX132" fmla="*/ 9614354 w 14070516"/>
                <a:gd name="connsiteY132" fmla="*/ 1934416 h 9733350"/>
                <a:gd name="connsiteX133" fmla="*/ 9657442 w 14070516"/>
                <a:gd name="connsiteY133" fmla="*/ 1989866 h 9733350"/>
                <a:gd name="connsiteX134" fmla="*/ 9727860 w 14070516"/>
                <a:gd name="connsiteY134" fmla="*/ 2077518 h 9733350"/>
                <a:gd name="connsiteX135" fmla="*/ 9887063 w 14070516"/>
                <a:gd name="connsiteY135" fmla="*/ 2036017 h 9733350"/>
                <a:gd name="connsiteX136" fmla="*/ 9952264 w 14070516"/>
                <a:gd name="connsiteY136" fmla="*/ 2062437 h 9733350"/>
                <a:gd name="connsiteX137" fmla="*/ 10010321 w 14070516"/>
                <a:gd name="connsiteY137" fmla="*/ 2091466 h 9733350"/>
                <a:gd name="connsiteX138" fmla="*/ 10053864 w 14070516"/>
                <a:gd name="connsiteY138" fmla="*/ 2105980 h 9733350"/>
                <a:gd name="connsiteX139" fmla="*/ 10068378 w 14070516"/>
                <a:gd name="connsiteY139" fmla="*/ 2062437 h 9733350"/>
                <a:gd name="connsiteX140" fmla="*/ 10156485 w 14070516"/>
                <a:gd name="connsiteY140" fmla="*/ 1996556 h 9733350"/>
                <a:gd name="connsiteX141" fmla="*/ 10285865 w 14070516"/>
                <a:gd name="connsiteY141" fmla="*/ 2002452 h 9733350"/>
                <a:gd name="connsiteX142" fmla="*/ 10387692 w 14070516"/>
                <a:gd name="connsiteY142" fmla="*/ 2062437 h 9733350"/>
                <a:gd name="connsiteX143" fmla="*/ 10416721 w 14070516"/>
                <a:gd name="connsiteY143" fmla="*/ 2105980 h 9733350"/>
                <a:gd name="connsiteX144" fmla="*/ 10476933 w 14070516"/>
                <a:gd name="connsiteY144" fmla="*/ 2169253 h 9733350"/>
                <a:gd name="connsiteX145" fmla="*/ 10566399 w 14070516"/>
                <a:gd name="connsiteY145" fmla="*/ 2256566 h 9733350"/>
                <a:gd name="connsiteX146" fmla="*/ 10590892 w 14070516"/>
                <a:gd name="connsiteY146" fmla="*/ 2323694 h 9733350"/>
                <a:gd name="connsiteX147" fmla="*/ 10576378 w 14070516"/>
                <a:gd name="connsiteY147" fmla="*/ 2425294 h 9733350"/>
                <a:gd name="connsiteX148" fmla="*/ 10489292 w 14070516"/>
                <a:gd name="connsiteY148" fmla="*/ 2410780 h 9733350"/>
                <a:gd name="connsiteX149" fmla="*/ 10366035 w 14070516"/>
                <a:gd name="connsiteY149" fmla="*/ 2379937 h 9733350"/>
                <a:gd name="connsiteX150" fmla="*/ 10081191 w 14070516"/>
                <a:gd name="connsiteY150" fmla="*/ 2432438 h 9733350"/>
                <a:gd name="connsiteX151" fmla="*/ 10049554 w 14070516"/>
                <a:gd name="connsiteY151" fmla="*/ 2514762 h 9733350"/>
                <a:gd name="connsiteX152" fmla="*/ 9954417 w 14070516"/>
                <a:gd name="connsiteY152" fmla="*/ 2536873 h 9733350"/>
                <a:gd name="connsiteX153" fmla="*/ 9875498 w 14070516"/>
                <a:gd name="connsiteY153" fmla="*/ 2525193 h 9733350"/>
                <a:gd name="connsiteX154" fmla="*/ 9823336 w 14070516"/>
                <a:gd name="connsiteY154" fmla="*/ 2604001 h 9733350"/>
                <a:gd name="connsiteX155" fmla="*/ 9749064 w 14070516"/>
                <a:gd name="connsiteY155" fmla="*/ 2701066 h 9733350"/>
                <a:gd name="connsiteX156" fmla="*/ 9647464 w 14070516"/>
                <a:gd name="connsiteY156" fmla="*/ 2802666 h 9733350"/>
                <a:gd name="connsiteX157" fmla="*/ 9415235 w 14070516"/>
                <a:gd name="connsiteY157" fmla="*/ 2817180 h 9733350"/>
                <a:gd name="connsiteX158" fmla="*/ 9371692 w 14070516"/>
                <a:gd name="connsiteY158" fmla="*/ 2846208 h 9733350"/>
                <a:gd name="connsiteX159" fmla="*/ 9313635 w 14070516"/>
                <a:gd name="connsiteY159" fmla="*/ 2918780 h 9733350"/>
                <a:gd name="connsiteX160" fmla="*/ 9284607 w 14070516"/>
                <a:gd name="connsiteY160" fmla="*/ 2962323 h 9733350"/>
                <a:gd name="connsiteX161" fmla="*/ 9197521 w 14070516"/>
                <a:gd name="connsiteY161" fmla="*/ 3020380 h 9733350"/>
                <a:gd name="connsiteX162" fmla="*/ 9095921 w 14070516"/>
                <a:gd name="connsiteY162" fmla="*/ 3005866 h 9733350"/>
                <a:gd name="connsiteX163" fmla="*/ 9052378 w 14070516"/>
                <a:gd name="connsiteY163" fmla="*/ 2976837 h 9733350"/>
                <a:gd name="connsiteX164" fmla="*/ 8950778 w 14070516"/>
                <a:gd name="connsiteY164" fmla="*/ 2947808 h 9733350"/>
                <a:gd name="connsiteX165" fmla="*/ 8863692 w 14070516"/>
                <a:gd name="connsiteY165" fmla="*/ 2918780 h 9733350"/>
                <a:gd name="connsiteX166" fmla="*/ 8820149 w 14070516"/>
                <a:gd name="connsiteY166" fmla="*/ 2933294 h 9733350"/>
                <a:gd name="connsiteX167" fmla="*/ 8762092 w 14070516"/>
                <a:gd name="connsiteY167" fmla="*/ 3063923 h 9733350"/>
                <a:gd name="connsiteX168" fmla="*/ 8747578 w 14070516"/>
                <a:gd name="connsiteY168" fmla="*/ 3107466 h 9733350"/>
                <a:gd name="connsiteX169" fmla="*/ 8733064 w 14070516"/>
                <a:gd name="connsiteY169" fmla="*/ 3151008 h 9733350"/>
                <a:gd name="connsiteX170" fmla="*/ 8776607 w 14070516"/>
                <a:gd name="connsiteY170" fmla="*/ 3354208 h 9733350"/>
                <a:gd name="connsiteX171" fmla="*/ 8791121 w 14070516"/>
                <a:gd name="connsiteY171" fmla="*/ 3397751 h 9733350"/>
                <a:gd name="connsiteX172" fmla="*/ 8689521 w 14070516"/>
                <a:gd name="connsiteY172" fmla="*/ 3455808 h 9733350"/>
                <a:gd name="connsiteX173" fmla="*/ 8602435 w 14070516"/>
                <a:gd name="connsiteY173" fmla="*/ 3499351 h 9733350"/>
                <a:gd name="connsiteX174" fmla="*/ 8566035 w 14070516"/>
                <a:gd name="connsiteY174" fmla="*/ 3547430 h 9733350"/>
                <a:gd name="connsiteX175" fmla="*/ 8500835 w 14070516"/>
                <a:gd name="connsiteY175" fmla="*/ 3615466 h 9733350"/>
                <a:gd name="connsiteX176" fmla="*/ 8428490 w 14070516"/>
                <a:gd name="connsiteY176" fmla="*/ 3647782 h 9733350"/>
                <a:gd name="connsiteX177" fmla="*/ 8375423 w 14070516"/>
                <a:gd name="connsiteY177" fmla="*/ 3681347 h 9733350"/>
                <a:gd name="connsiteX178" fmla="*/ 8261010 w 14070516"/>
                <a:gd name="connsiteY178" fmla="*/ 3782493 h 9733350"/>
                <a:gd name="connsiteX179" fmla="*/ 8137751 w 14070516"/>
                <a:gd name="connsiteY179" fmla="*/ 3779205 h 9733350"/>
                <a:gd name="connsiteX180" fmla="*/ 7977641 w 14070516"/>
                <a:gd name="connsiteY180" fmla="*/ 3767526 h 9733350"/>
                <a:gd name="connsiteX181" fmla="*/ 7876721 w 14070516"/>
                <a:gd name="connsiteY181" fmla="*/ 3760608 h 9733350"/>
                <a:gd name="connsiteX182" fmla="*/ 7760607 w 14070516"/>
                <a:gd name="connsiteY182" fmla="*/ 3756073 h 9733350"/>
                <a:gd name="connsiteX183" fmla="*/ 7695632 w 14070516"/>
                <a:gd name="connsiteY183" fmla="*/ 3782720 h 9733350"/>
                <a:gd name="connsiteX184" fmla="*/ 7649709 w 14070516"/>
                <a:gd name="connsiteY184" fmla="*/ 3809141 h 9733350"/>
                <a:gd name="connsiteX185" fmla="*/ 7601403 w 14070516"/>
                <a:gd name="connsiteY185" fmla="*/ 3831025 h 9733350"/>
                <a:gd name="connsiteX186" fmla="*/ 7499349 w 14070516"/>
                <a:gd name="connsiteY186" fmla="*/ 3876723 h 9733350"/>
                <a:gd name="connsiteX187" fmla="*/ 7455807 w 14070516"/>
                <a:gd name="connsiteY187" fmla="*/ 3905751 h 9733350"/>
                <a:gd name="connsiteX188" fmla="*/ 7426778 w 14070516"/>
                <a:gd name="connsiteY188" fmla="*/ 3949294 h 9733350"/>
                <a:gd name="connsiteX189" fmla="*/ 7339692 w 14070516"/>
                <a:gd name="connsiteY189" fmla="*/ 3978323 h 9733350"/>
                <a:gd name="connsiteX190" fmla="*/ 7209064 w 14070516"/>
                <a:gd name="connsiteY190" fmla="*/ 4007351 h 9733350"/>
                <a:gd name="connsiteX191" fmla="*/ 7123678 w 14070516"/>
                <a:gd name="connsiteY191" fmla="*/ 3922874 h 9733350"/>
                <a:gd name="connsiteX192" fmla="*/ 7020378 w 14070516"/>
                <a:gd name="connsiteY192" fmla="*/ 3920266 h 9733350"/>
                <a:gd name="connsiteX193" fmla="*/ 6915604 w 14070516"/>
                <a:gd name="connsiteY193" fmla="*/ 3937275 h 9733350"/>
                <a:gd name="connsiteX194" fmla="*/ 6788149 w 14070516"/>
                <a:gd name="connsiteY194" fmla="*/ 3900536 h 9733350"/>
                <a:gd name="connsiteX195" fmla="*/ 6676571 w 14070516"/>
                <a:gd name="connsiteY195" fmla="*/ 3856312 h 9733350"/>
                <a:gd name="connsiteX196" fmla="*/ 6584722 w 14070516"/>
                <a:gd name="connsiteY196" fmla="*/ 3817758 h 9733350"/>
                <a:gd name="connsiteX197" fmla="*/ 6526892 w 14070516"/>
                <a:gd name="connsiteY197" fmla="*/ 3793719 h 9733350"/>
                <a:gd name="connsiteX198" fmla="*/ 6466680 w 14070516"/>
                <a:gd name="connsiteY198" fmla="*/ 3776824 h 9733350"/>
                <a:gd name="connsiteX199" fmla="*/ 6265635 w 14070516"/>
                <a:gd name="connsiteY199" fmla="*/ 3688037 h 9733350"/>
                <a:gd name="connsiteX200" fmla="*/ 6207578 w 14070516"/>
                <a:gd name="connsiteY200" fmla="*/ 3673523 h 9733350"/>
                <a:gd name="connsiteX201" fmla="*/ 5960835 w 14070516"/>
                <a:gd name="connsiteY201" fmla="*/ 3659008 h 9733350"/>
                <a:gd name="connsiteX202" fmla="*/ 5627007 w 14070516"/>
                <a:gd name="connsiteY202" fmla="*/ 3659008 h 9733350"/>
                <a:gd name="connsiteX203" fmla="*/ 5568949 w 14070516"/>
                <a:gd name="connsiteY203" fmla="*/ 3673523 h 9733350"/>
                <a:gd name="connsiteX204" fmla="*/ 5481864 w 14070516"/>
                <a:gd name="connsiteY204" fmla="*/ 3688037 h 9733350"/>
                <a:gd name="connsiteX205" fmla="*/ 5293178 w 14070516"/>
                <a:gd name="connsiteY205" fmla="*/ 3673523 h 9733350"/>
                <a:gd name="connsiteX206" fmla="*/ 5206092 w 14070516"/>
                <a:gd name="connsiteY206" fmla="*/ 3615466 h 9733350"/>
                <a:gd name="connsiteX207" fmla="*/ 5191578 w 14070516"/>
                <a:gd name="connsiteY207" fmla="*/ 3571923 h 9733350"/>
                <a:gd name="connsiteX208" fmla="*/ 5104492 w 14070516"/>
                <a:gd name="connsiteY208" fmla="*/ 3484837 h 9733350"/>
                <a:gd name="connsiteX209" fmla="*/ 5070701 w 14070516"/>
                <a:gd name="connsiteY209" fmla="*/ 3387773 h 9733350"/>
                <a:gd name="connsiteX210" fmla="*/ 5022623 w 14070516"/>
                <a:gd name="connsiteY210" fmla="*/ 3276648 h 9733350"/>
                <a:gd name="connsiteX211" fmla="*/ 5031921 w 14070516"/>
                <a:gd name="connsiteY211" fmla="*/ 3209066 h 9733350"/>
                <a:gd name="connsiteX212" fmla="*/ 4959349 w 14070516"/>
                <a:gd name="connsiteY212" fmla="*/ 3194551 h 9733350"/>
                <a:gd name="connsiteX213" fmla="*/ 4879408 w 14070516"/>
                <a:gd name="connsiteY213" fmla="*/ 3190016 h 9733350"/>
                <a:gd name="connsiteX214" fmla="*/ 4785178 w 14070516"/>
                <a:gd name="connsiteY214" fmla="*/ 3136494 h 9733350"/>
                <a:gd name="connsiteX215" fmla="*/ 4727121 w 14070516"/>
                <a:gd name="connsiteY215" fmla="*/ 3049408 h 9733350"/>
                <a:gd name="connsiteX216" fmla="*/ 4683578 w 14070516"/>
                <a:gd name="connsiteY216" fmla="*/ 3034894 h 9733350"/>
                <a:gd name="connsiteX217" fmla="*/ 4640035 w 14070516"/>
                <a:gd name="connsiteY217" fmla="*/ 3005866 h 9733350"/>
                <a:gd name="connsiteX218" fmla="*/ 4494892 w 14070516"/>
                <a:gd name="connsiteY218" fmla="*/ 2976837 h 9733350"/>
                <a:gd name="connsiteX219" fmla="*/ 4318113 w 14070516"/>
                <a:gd name="connsiteY219" fmla="*/ 2926151 h 9733350"/>
                <a:gd name="connsiteX220" fmla="*/ 4132035 w 14070516"/>
                <a:gd name="connsiteY220" fmla="*/ 2889751 h 9733350"/>
                <a:gd name="connsiteX221" fmla="*/ 4056856 w 14070516"/>
                <a:gd name="connsiteY221" fmla="*/ 2896442 h 9733350"/>
                <a:gd name="connsiteX222" fmla="*/ 3975213 w 14070516"/>
                <a:gd name="connsiteY222" fmla="*/ 2860269 h 9733350"/>
                <a:gd name="connsiteX223" fmla="*/ 3950948 w 14070516"/>
                <a:gd name="connsiteY223" fmla="*/ 2772843 h 9733350"/>
                <a:gd name="connsiteX224" fmla="*/ 4034292 w 14070516"/>
                <a:gd name="connsiteY224" fmla="*/ 2615681 h 9733350"/>
                <a:gd name="connsiteX225" fmla="*/ 4030435 w 14070516"/>
                <a:gd name="connsiteY225" fmla="*/ 2483351 h 9733350"/>
                <a:gd name="connsiteX226" fmla="*/ 3996871 w 14070516"/>
                <a:gd name="connsiteY226" fmla="*/ 2323467 h 9733350"/>
                <a:gd name="connsiteX227" fmla="*/ 3936433 w 14070516"/>
                <a:gd name="connsiteY227" fmla="*/ 2216651 h 9733350"/>
                <a:gd name="connsiteX228" fmla="*/ 3914321 w 14070516"/>
                <a:gd name="connsiteY228" fmla="*/ 2135008 h 9733350"/>
                <a:gd name="connsiteX229" fmla="*/ 3783466 w 14070516"/>
                <a:gd name="connsiteY229" fmla="*/ 1994628 h 9733350"/>
                <a:gd name="connsiteX230" fmla="*/ 3712823 w 14070516"/>
                <a:gd name="connsiteY230" fmla="*/ 1946549 h 9733350"/>
                <a:gd name="connsiteX231" fmla="*/ 3606913 w 14070516"/>
                <a:gd name="connsiteY231" fmla="*/ 1963445 h 9733350"/>
                <a:gd name="connsiteX232" fmla="*/ 3493407 w 14070516"/>
                <a:gd name="connsiteY232" fmla="*/ 1946323 h 9733350"/>
                <a:gd name="connsiteX233" fmla="*/ 3464378 w 14070516"/>
                <a:gd name="connsiteY233" fmla="*/ 1902780 h 9733350"/>
                <a:gd name="connsiteX234" fmla="*/ 3406321 w 14070516"/>
                <a:gd name="connsiteY234" fmla="*/ 1844723 h 9733350"/>
                <a:gd name="connsiteX235" fmla="*/ 3322524 w 14070516"/>
                <a:gd name="connsiteY235" fmla="*/ 1751741 h 9733350"/>
                <a:gd name="connsiteX236" fmla="*/ 3297577 w 14070516"/>
                <a:gd name="connsiteY236" fmla="*/ 1636080 h 9733350"/>
                <a:gd name="connsiteX237" fmla="*/ 3261178 w 14070516"/>
                <a:gd name="connsiteY237" fmla="*/ 1583466 h 9733350"/>
                <a:gd name="connsiteX238" fmla="*/ 3133158 w 14070516"/>
                <a:gd name="connsiteY238" fmla="*/ 1564642 h 9733350"/>
                <a:gd name="connsiteX239" fmla="*/ 3066255 w 14070516"/>
                <a:gd name="connsiteY239" fmla="*/ 1612949 h 9733350"/>
                <a:gd name="connsiteX240" fmla="*/ 3031557 w 14070516"/>
                <a:gd name="connsiteY240" fmla="*/ 1709558 h 9733350"/>
                <a:gd name="connsiteX241" fmla="*/ 3014435 w 14070516"/>
                <a:gd name="connsiteY241" fmla="*/ 1772151 h 9733350"/>
                <a:gd name="connsiteX242" fmla="*/ 2949235 w 14070516"/>
                <a:gd name="connsiteY242" fmla="*/ 1803335 h 9733350"/>
                <a:gd name="connsiteX243" fmla="*/ 2829379 w 14070516"/>
                <a:gd name="connsiteY243" fmla="*/ 1815581 h 9733350"/>
                <a:gd name="connsiteX244" fmla="*/ 2804998 w 14070516"/>
                <a:gd name="connsiteY244" fmla="*/ 1837580 h 9733350"/>
                <a:gd name="connsiteX245" fmla="*/ 2772682 w 14070516"/>
                <a:gd name="connsiteY245" fmla="*/ 1873751 h 9733350"/>
                <a:gd name="connsiteX246" fmla="*/ 2757942 w 14070516"/>
                <a:gd name="connsiteY246" fmla="*/ 1994174 h 9733350"/>
                <a:gd name="connsiteX247" fmla="*/ 2772001 w 14070516"/>
                <a:gd name="connsiteY247" fmla="*/ 2135236 h 9733350"/>
                <a:gd name="connsiteX248" fmla="*/ 2771547 w 14070516"/>
                <a:gd name="connsiteY248" fmla="*/ 2250895 h 9733350"/>
                <a:gd name="connsiteX249" fmla="*/ 2695121 w 14070516"/>
                <a:gd name="connsiteY249" fmla="*/ 2323694 h 9733350"/>
                <a:gd name="connsiteX250" fmla="*/ 2457904 w 14070516"/>
                <a:gd name="connsiteY250" fmla="*/ 2315643 h 9733350"/>
                <a:gd name="connsiteX251" fmla="*/ 2317749 w 14070516"/>
                <a:gd name="connsiteY251" fmla="*/ 2280151 h 9733350"/>
                <a:gd name="connsiteX252" fmla="*/ 2274207 w 14070516"/>
                <a:gd name="connsiteY252" fmla="*/ 2265637 h 9733350"/>
                <a:gd name="connsiteX253" fmla="*/ 2143578 w 14070516"/>
                <a:gd name="connsiteY253" fmla="*/ 2280151 h 9733350"/>
                <a:gd name="connsiteX254" fmla="*/ 2129064 w 14070516"/>
                <a:gd name="connsiteY254" fmla="*/ 2352723 h 9733350"/>
                <a:gd name="connsiteX255" fmla="*/ 2099808 w 14070516"/>
                <a:gd name="connsiteY255" fmla="*/ 2459086 h 9733350"/>
                <a:gd name="connsiteX256" fmla="*/ 2070553 w 14070516"/>
                <a:gd name="connsiteY256" fmla="*/ 2556376 h 9733350"/>
                <a:gd name="connsiteX257" fmla="*/ 2027464 w 14070516"/>
                <a:gd name="connsiteY257" fmla="*/ 2642782 h 9733350"/>
                <a:gd name="connsiteX258" fmla="*/ 2025309 w 14070516"/>
                <a:gd name="connsiteY258" fmla="*/ 2776018 h 9733350"/>
                <a:gd name="connsiteX259" fmla="*/ 2085295 w 14070516"/>
                <a:gd name="connsiteY259" fmla="*/ 2848136 h 9733350"/>
                <a:gd name="connsiteX260" fmla="*/ 2020093 w 14070516"/>
                <a:gd name="connsiteY260" fmla="*/ 2899276 h 9733350"/>
                <a:gd name="connsiteX261" fmla="*/ 1918493 w 14070516"/>
                <a:gd name="connsiteY261" fmla="*/ 2841899 h 9733350"/>
                <a:gd name="connsiteX262" fmla="*/ 1817348 w 14070516"/>
                <a:gd name="connsiteY262" fmla="*/ 2858568 h 9733350"/>
                <a:gd name="connsiteX263" fmla="*/ 1621064 w 14070516"/>
                <a:gd name="connsiteY263" fmla="*/ 2904266 h 9733350"/>
                <a:gd name="connsiteX264" fmla="*/ 1582510 w 14070516"/>
                <a:gd name="connsiteY264" fmla="*/ 2928758 h 9733350"/>
                <a:gd name="connsiteX265" fmla="*/ 1512773 w 14070516"/>
                <a:gd name="connsiteY265" fmla="*/ 2950643 h 9733350"/>
                <a:gd name="connsiteX266" fmla="*/ 1517309 w 14070516"/>
                <a:gd name="connsiteY266" fmla="*/ 3008473 h 9733350"/>
                <a:gd name="connsiteX267" fmla="*/ 1549173 w 14070516"/>
                <a:gd name="connsiteY267" fmla="*/ 3102476 h 9733350"/>
                <a:gd name="connsiteX268" fmla="*/ 1592716 w 14070516"/>
                <a:gd name="connsiteY268" fmla="*/ 3186726 h 9733350"/>
                <a:gd name="connsiteX269" fmla="*/ 1641135 w 14070516"/>
                <a:gd name="connsiteY269" fmla="*/ 3375300 h 9733350"/>
                <a:gd name="connsiteX270" fmla="*/ 1679235 w 14070516"/>
                <a:gd name="connsiteY270" fmla="*/ 3511031 h 9733350"/>
                <a:gd name="connsiteX271" fmla="*/ 1611766 w 14070516"/>
                <a:gd name="connsiteY271" fmla="*/ 3571696 h 9733350"/>
                <a:gd name="connsiteX272" fmla="*/ 1603941 w 14070516"/>
                <a:gd name="connsiteY272" fmla="*/ 3624537 h 9733350"/>
                <a:gd name="connsiteX273" fmla="*/ 1562554 w 14070516"/>
                <a:gd name="connsiteY273" fmla="*/ 3672956 h 9733350"/>
                <a:gd name="connsiteX274" fmla="*/ 1524454 w 14070516"/>
                <a:gd name="connsiteY274" fmla="*/ 3749156 h 9733350"/>
                <a:gd name="connsiteX275" fmla="*/ 1548492 w 14070516"/>
                <a:gd name="connsiteY275" fmla="*/ 3847694 h 9733350"/>
                <a:gd name="connsiteX276" fmla="*/ 1504949 w 14070516"/>
                <a:gd name="connsiteY276" fmla="*/ 3862208 h 9733350"/>
                <a:gd name="connsiteX277" fmla="*/ 1446892 w 14070516"/>
                <a:gd name="connsiteY277" fmla="*/ 3876723 h 9733350"/>
                <a:gd name="connsiteX278" fmla="*/ 1427615 w 14070516"/>
                <a:gd name="connsiteY278" fmla="*/ 3908360 h 9733350"/>
                <a:gd name="connsiteX279" fmla="*/ 1374548 w 14070516"/>
                <a:gd name="connsiteY279" fmla="*/ 3935233 h 9733350"/>
                <a:gd name="connsiteX280" fmla="*/ 1333386 w 14070516"/>
                <a:gd name="connsiteY280" fmla="*/ 3976168 h 9733350"/>
                <a:gd name="connsiteX281" fmla="*/ 1200149 w 14070516"/>
                <a:gd name="connsiteY281" fmla="*/ 4036380 h 9733350"/>
                <a:gd name="connsiteX282" fmla="*/ 1132114 w 14070516"/>
                <a:gd name="connsiteY282" fmla="*/ 4084458 h 9733350"/>
                <a:gd name="connsiteX283" fmla="*/ 1102858 w 14070516"/>
                <a:gd name="connsiteY283" fmla="*/ 4115642 h 9733350"/>
                <a:gd name="connsiteX284" fmla="*/ 1052398 w 14070516"/>
                <a:gd name="connsiteY284" fmla="*/ 4149660 h 9733350"/>
                <a:gd name="connsiteX285" fmla="*/ 996269 w 14070516"/>
                <a:gd name="connsiteY285" fmla="*/ 4178914 h 9733350"/>
                <a:gd name="connsiteX286" fmla="*/ 870857 w 14070516"/>
                <a:gd name="connsiteY286" fmla="*/ 4198645 h 9733350"/>
                <a:gd name="connsiteX287" fmla="*/ 759958 w 14070516"/>
                <a:gd name="connsiteY287" fmla="*/ 4199552 h 9733350"/>
                <a:gd name="connsiteX288" fmla="*/ 716642 w 14070516"/>
                <a:gd name="connsiteY288" fmla="*/ 4302854 h 9733350"/>
                <a:gd name="connsiteX289" fmla="*/ 648607 w 14070516"/>
                <a:gd name="connsiteY289" fmla="*/ 4384723 h 9733350"/>
                <a:gd name="connsiteX290" fmla="*/ 561521 w 14070516"/>
                <a:gd name="connsiteY290" fmla="*/ 4428266 h 9733350"/>
                <a:gd name="connsiteX291" fmla="*/ 474435 w 14070516"/>
                <a:gd name="connsiteY291" fmla="*/ 4413751 h 9733350"/>
                <a:gd name="connsiteX292" fmla="*/ 459921 w 14070516"/>
                <a:gd name="connsiteY292" fmla="*/ 4370208 h 9733350"/>
                <a:gd name="connsiteX293" fmla="*/ 416378 w 14070516"/>
                <a:gd name="connsiteY293" fmla="*/ 4341180 h 9733350"/>
                <a:gd name="connsiteX294" fmla="*/ 358321 w 14070516"/>
                <a:gd name="connsiteY294" fmla="*/ 4355694 h 9733350"/>
                <a:gd name="connsiteX295" fmla="*/ 300264 w 14070516"/>
                <a:gd name="connsiteY295" fmla="*/ 4399237 h 9733350"/>
                <a:gd name="connsiteX296" fmla="*/ 169635 w 14070516"/>
                <a:gd name="connsiteY296" fmla="*/ 4471808 h 9733350"/>
                <a:gd name="connsiteX297" fmla="*/ 103980 w 14070516"/>
                <a:gd name="connsiteY297" fmla="*/ 4546761 h 9733350"/>
                <a:gd name="connsiteX298" fmla="*/ 72571 w 14070516"/>
                <a:gd name="connsiteY298" fmla="*/ 4638610 h 9733350"/>
                <a:gd name="connsiteX299" fmla="*/ 453 w 14070516"/>
                <a:gd name="connsiteY299" fmla="*/ 4711181 h 9733350"/>
                <a:gd name="connsiteX300" fmla="*/ 52840 w 14070516"/>
                <a:gd name="connsiteY300" fmla="*/ 4780237 h 9733350"/>
                <a:gd name="connsiteX301" fmla="*/ 53521 w 14070516"/>
                <a:gd name="connsiteY301" fmla="*/ 4849180 h 9733350"/>
                <a:gd name="connsiteX302" fmla="*/ 111578 w 14070516"/>
                <a:gd name="connsiteY302" fmla="*/ 4863694 h 9733350"/>
                <a:gd name="connsiteX303" fmla="*/ 155121 w 14070516"/>
                <a:gd name="connsiteY303" fmla="*/ 4878208 h 9733350"/>
                <a:gd name="connsiteX304" fmla="*/ 256721 w 14070516"/>
                <a:gd name="connsiteY304" fmla="*/ 4979808 h 9733350"/>
                <a:gd name="connsiteX305" fmla="*/ 319086 w 14070516"/>
                <a:gd name="connsiteY305" fmla="*/ 5093542 h 9733350"/>
                <a:gd name="connsiteX306" fmla="*/ 304572 w 14070516"/>
                <a:gd name="connsiteY306" fmla="*/ 5289598 h 9733350"/>
                <a:gd name="connsiteX307" fmla="*/ 242207 w 14070516"/>
                <a:gd name="connsiteY307" fmla="*/ 5386208 h 9733350"/>
                <a:gd name="connsiteX308" fmla="*/ 300264 w 14070516"/>
                <a:gd name="connsiteY308" fmla="*/ 5415237 h 9733350"/>
                <a:gd name="connsiteX309" fmla="*/ 358321 w 14070516"/>
                <a:gd name="connsiteY309" fmla="*/ 5429751 h 9733350"/>
                <a:gd name="connsiteX310" fmla="*/ 401864 w 14070516"/>
                <a:gd name="connsiteY310" fmla="*/ 5458780 h 9733350"/>
                <a:gd name="connsiteX311" fmla="*/ 445407 w 14070516"/>
                <a:gd name="connsiteY311" fmla="*/ 5473294 h 9733350"/>
                <a:gd name="connsiteX312" fmla="*/ 567985 w 14070516"/>
                <a:gd name="connsiteY312" fmla="*/ 5517518 h 9733350"/>
                <a:gd name="connsiteX313" fmla="*/ 573201 w 14070516"/>
                <a:gd name="connsiteY313" fmla="*/ 5642703 h 9733350"/>
                <a:gd name="connsiteX314" fmla="*/ 587715 w 14070516"/>
                <a:gd name="connsiteY314" fmla="*/ 5734551 h 9733350"/>
                <a:gd name="connsiteX315" fmla="*/ 715282 w 14070516"/>
                <a:gd name="connsiteY315" fmla="*/ 5706656 h 9733350"/>
                <a:gd name="connsiteX316" fmla="*/ 754742 w 14070516"/>
                <a:gd name="connsiteY316" fmla="*/ 5759725 h 9733350"/>
                <a:gd name="connsiteX317" fmla="*/ 822778 w 14070516"/>
                <a:gd name="connsiteY317" fmla="*/ 5807123 h 9733350"/>
                <a:gd name="connsiteX318" fmla="*/ 982435 w 14070516"/>
                <a:gd name="connsiteY318" fmla="*/ 5821637 h 9733350"/>
                <a:gd name="connsiteX319" fmla="*/ 1061470 w 14070516"/>
                <a:gd name="connsiteY319" fmla="*/ 5851119 h 9733350"/>
                <a:gd name="connsiteX320" fmla="*/ 1064304 w 14070516"/>
                <a:gd name="connsiteY320" fmla="*/ 5920856 h 9733350"/>
                <a:gd name="connsiteX321" fmla="*/ 1069295 w 14070516"/>
                <a:gd name="connsiteY321" fmla="*/ 6020074 h 9733350"/>
                <a:gd name="connsiteX322" fmla="*/ 1156607 w 14070516"/>
                <a:gd name="connsiteY322" fmla="*/ 6082894 h 9733350"/>
                <a:gd name="connsiteX323" fmla="*/ 1214890 w 14070516"/>
                <a:gd name="connsiteY323" fmla="*/ 6111356 h 9733350"/>
                <a:gd name="connsiteX324" fmla="*/ 1229178 w 14070516"/>
                <a:gd name="connsiteY324" fmla="*/ 6184494 h 9733350"/>
                <a:gd name="connsiteX325" fmla="*/ 1185635 w 14070516"/>
                <a:gd name="connsiteY325" fmla="*/ 6213523 h 9733350"/>
                <a:gd name="connsiteX326" fmla="*/ 1207520 w 14070516"/>
                <a:gd name="connsiteY326" fmla="*/ 6383612 h 9733350"/>
                <a:gd name="connsiteX327" fmla="*/ 1265123 w 14070516"/>
                <a:gd name="connsiteY327" fmla="*/ 6472398 h 9733350"/>
                <a:gd name="connsiteX328" fmla="*/ 1313203 w 14070516"/>
                <a:gd name="connsiteY328" fmla="*/ 6564247 h 9733350"/>
                <a:gd name="connsiteX329" fmla="*/ 1265350 w 14070516"/>
                <a:gd name="connsiteY329" fmla="*/ 6646343 h 9733350"/>
                <a:gd name="connsiteX330" fmla="*/ 1163977 w 14070516"/>
                <a:gd name="connsiteY330" fmla="*/ 6605862 h 9733350"/>
                <a:gd name="connsiteX331" fmla="*/ 1142092 w 14070516"/>
                <a:gd name="connsiteY331" fmla="*/ 6677980 h 9733350"/>
                <a:gd name="connsiteX332" fmla="*/ 1176790 w 14070516"/>
                <a:gd name="connsiteY332" fmla="*/ 6763818 h 9733350"/>
                <a:gd name="connsiteX333" fmla="*/ 1173729 w 14070516"/>
                <a:gd name="connsiteY333" fmla="*/ 6866438 h 9733350"/>
                <a:gd name="connsiteX334" fmla="*/ 1188697 w 14070516"/>
                <a:gd name="connsiteY334" fmla="*/ 6950463 h 9733350"/>
                <a:gd name="connsiteX335" fmla="*/ 1248909 w 14070516"/>
                <a:gd name="connsiteY335" fmla="*/ 7016798 h 9733350"/>
                <a:gd name="connsiteX336" fmla="*/ 1405503 w 14070516"/>
                <a:gd name="connsiteY336" fmla="*/ 7099348 h 9733350"/>
                <a:gd name="connsiteX337" fmla="*/ 1487827 w 14070516"/>
                <a:gd name="connsiteY337" fmla="*/ 7152416 h 9733350"/>
                <a:gd name="connsiteX338" fmla="*/ 1569470 w 14070516"/>
                <a:gd name="connsiteY338" fmla="*/ 7207864 h 9733350"/>
                <a:gd name="connsiteX339" fmla="*/ 1650092 w 14070516"/>
                <a:gd name="connsiteY339" fmla="*/ 7258551 h 9733350"/>
                <a:gd name="connsiteX340" fmla="*/ 1693635 w 14070516"/>
                <a:gd name="connsiteY340" fmla="*/ 7273066 h 9733350"/>
                <a:gd name="connsiteX341" fmla="*/ 1780721 w 14070516"/>
                <a:gd name="connsiteY341" fmla="*/ 7316608 h 9733350"/>
                <a:gd name="connsiteX342" fmla="*/ 1853292 w 14070516"/>
                <a:gd name="connsiteY342" fmla="*/ 7244037 h 9733350"/>
                <a:gd name="connsiteX343" fmla="*/ 1968726 w 14070516"/>
                <a:gd name="connsiteY343" fmla="*/ 7246645 h 9733350"/>
                <a:gd name="connsiteX344" fmla="*/ 1995827 w 14070516"/>
                <a:gd name="connsiteY344" fmla="*/ 7314681 h 9733350"/>
                <a:gd name="connsiteX345" fmla="*/ 2082914 w 14070516"/>
                <a:gd name="connsiteY345" fmla="*/ 7343710 h 9733350"/>
                <a:gd name="connsiteX346" fmla="*/ 2172607 w 14070516"/>
                <a:gd name="connsiteY346" fmla="*/ 7384644 h 9733350"/>
                <a:gd name="connsiteX347" fmla="*/ 2224540 w 14070516"/>
                <a:gd name="connsiteY347" fmla="*/ 7418662 h 9733350"/>
                <a:gd name="connsiteX348" fmla="*/ 2249714 w 14070516"/>
                <a:gd name="connsiteY348" fmla="*/ 7435785 h 9733350"/>
                <a:gd name="connsiteX349" fmla="*/ 2262301 w 14070516"/>
                <a:gd name="connsiteY349" fmla="*/ 7467421 h 9733350"/>
                <a:gd name="connsiteX350" fmla="*/ 2298359 w 14070516"/>
                <a:gd name="connsiteY350" fmla="*/ 7497243 h 9733350"/>
                <a:gd name="connsiteX351" fmla="*/ 2324893 w 14070516"/>
                <a:gd name="connsiteY351" fmla="*/ 7512892 h 9733350"/>
                <a:gd name="connsiteX352" fmla="*/ 2450986 w 14070516"/>
                <a:gd name="connsiteY352" fmla="*/ 7491687 h 9733350"/>
                <a:gd name="connsiteX353" fmla="*/ 2482623 w 14070516"/>
                <a:gd name="connsiteY353" fmla="*/ 7614037 h 9733350"/>
                <a:gd name="connsiteX354" fmla="*/ 2535464 w 14070516"/>
                <a:gd name="connsiteY354" fmla="*/ 7650437 h 9733350"/>
                <a:gd name="connsiteX355" fmla="*/ 2622549 w 14070516"/>
                <a:gd name="connsiteY355" fmla="*/ 7679466 h 9733350"/>
                <a:gd name="connsiteX356" fmla="*/ 2682760 w 14070516"/>
                <a:gd name="connsiteY356" fmla="*/ 7737069 h 9733350"/>
                <a:gd name="connsiteX357" fmla="*/ 2791278 w 14070516"/>
                <a:gd name="connsiteY357" fmla="*/ 7739905 h 9733350"/>
                <a:gd name="connsiteX358" fmla="*/ 2847408 w 14070516"/>
                <a:gd name="connsiteY358" fmla="*/ 7809868 h 9733350"/>
                <a:gd name="connsiteX359" fmla="*/ 2927349 w 14070516"/>
                <a:gd name="connsiteY359" fmla="*/ 7802950 h 9733350"/>
                <a:gd name="connsiteX360" fmla="*/ 3007065 w 14070516"/>
                <a:gd name="connsiteY360" fmla="*/ 7834133 h 9733350"/>
                <a:gd name="connsiteX361" fmla="*/ 3145064 w 14070516"/>
                <a:gd name="connsiteY361" fmla="*/ 7839123 h 9733350"/>
                <a:gd name="connsiteX362" fmla="*/ 3254035 w 14070516"/>
                <a:gd name="connsiteY362" fmla="*/ 7877223 h 9733350"/>
                <a:gd name="connsiteX363" fmla="*/ 3367314 w 14070516"/>
                <a:gd name="connsiteY363" fmla="*/ 7838669 h 9733350"/>
                <a:gd name="connsiteX364" fmla="*/ 3456780 w 14070516"/>
                <a:gd name="connsiteY364" fmla="*/ 7815311 h 9733350"/>
                <a:gd name="connsiteX365" fmla="*/ 3480820 w 14070516"/>
                <a:gd name="connsiteY365" fmla="*/ 7873367 h 9733350"/>
                <a:gd name="connsiteX366" fmla="*/ 3490571 w 14070516"/>
                <a:gd name="connsiteY366" fmla="*/ 7919292 h 9733350"/>
                <a:gd name="connsiteX367" fmla="*/ 3512229 w 14070516"/>
                <a:gd name="connsiteY367" fmla="*/ 7977348 h 9733350"/>
                <a:gd name="connsiteX368" fmla="*/ 3546247 w 14070516"/>
                <a:gd name="connsiteY368" fmla="*/ 8018283 h 9733350"/>
                <a:gd name="connsiteX369" fmla="*/ 3609521 w 14070516"/>
                <a:gd name="connsiteY369" fmla="*/ 8013294 h 9733350"/>
                <a:gd name="connsiteX370" fmla="*/ 3624035 w 14070516"/>
                <a:gd name="connsiteY370" fmla="*/ 7897180 h 9733350"/>
                <a:gd name="connsiteX371" fmla="*/ 3703977 w 14070516"/>
                <a:gd name="connsiteY371" fmla="*/ 7829825 h 9733350"/>
                <a:gd name="connsiteX372" fmla="*/ 3747973 w 14070516"/>
                <a:gd name="connsiteY372" fmla="*/ 7782426 h 9733350"/>
                <a:gd name="connsiteX373" fmla="*/ 3882004 w 14070516"/>
                <a:gd name="connsiteY373" fmla="*/ 7837422 h 9733350"/>
                <a:gd name="connsiteX374" fmla="*/ 4030435 w 14070516"/>
                <a:gd name="connsiteY374" fmla="*/ 7868151 h 9733350"/>
                <a:gd name="connsiteX375" fmla="*/ 4110377 w 14070516"/>
                <a:gd name="connsiteY375" fmla="*/ 7830051 h 9733350"/>
                <a:gd name="connsiteX376" fmla="*/ 4146323 w 14070516"/>
                <a:gd name="connsiteY376" fmla="*/ 7916683 h 9733350"/>
                <a:gd name="connsiteX377" fmla="*/ 4196555 w 14070516"/>
                <a:gd name="connsiteY377" fmla="*/ 7957845 h 9733350"/>
                <a:gd name="connsiteX378" fmla="*/ 4261757 w 14070516"/>
                <a:gd name="connsiteY378" fmla="*/ 8023500 h 9733350"/>
                <a:gd name="connsiteX379" fmla="*/ 4252685 w 14070516"/>
                <a:gd name="connsiteY379" fmla="*/ 8088474 h 9733350"/>
                <a:gd name="connsiteX380" fmla="*/ 4277178 w 14070516"/>
                <a:gd name="connsiteY380" fmla="*/ 8143923 h 9733350"/>
                <a:gd name="connsiteX381" fmla="*/ 4436835 w 14070516"/>
                <a:gd name="connsiteY381" fmla="*/ 8114894 h 9733350"/>
                <a:gd name="connsiteX382" fmla="*/ 4565310 w 14070516"/>
                <a:gd name="connsiteY382" fmla="*/ 8074186 h 9733350"/>
                <a:gd name="connsiteX383" fmla="*/ 4639128 w 14070516"/>
                <a:gd name="connsiteY383" fmla="*/ 8078268 h 9733350"/>
                <a:gd name="connsiteX384" fmla="*/ 4712607 w 14070516"/>
                <a:gd name="connsiteY384" fmla="*/ 8042323 h 9733350"/>
                <a:gd name="connsiteX385" fmla="*/ 4741635 w 14070516"/>
                <a:gd name="connsiteY385" fmla="*/ 7998780 h 9733350"/>
                <a:gd name="connsiteX386" fmla="*/ 4756149 w 14070516"/>
                <a:gd name="connsiteY386" fmla="*/ 7955237 h 9733350"/>
                <a:gd name="connsiteX387" fmla="*/ 4843235 w 14070516"/>
                <a:gd name="connsiteY387" fmla="*/ 7926208 h 9733350"/>
                <a:gd name="connsiteX388" fmla="*/ 4877480 w 14070516"/>
                <a:gd name="connsiteY388" fmla="*/ 7899788 h 9733350"/>
                <a:gd name="connsiteX389" fmla="*/ 4933609 w 14070516"/>
                <a:gd name="connsiteY389" fmla="*/ 7870760 h 9733350"/>
                <a:gd name="connsiteX390" fmla="*/ 4986224 w 14070516"/>
                <a:gd name="connsiteY390" fmla="*/ 7834360 h 9733350"/>
                <a:gd name="connsiteX391" fmla="*/ 5104492 w 14070516"/>
                <a:gd name="connsiteY391" fmla="*/ 7762242 h 9733350"/>
                <a:gd name="connsiteX392" fmla="*/ 5249635 w 14070516"/>
                <a:gd name="connsiteY392" fmla="*/ 7810094 h 9733350"/>
                <a:gd name="connsiteX393" fmla="*/ 5336721 w 14070516"/>
                <a:gd name="connsiteY393" fmla="*/ 7868151 h 9733350"/>
                <a:gd name="connsiteX394" fmla="*/ 5423807 w 14070516"/>
                <a:gd name="connsiteY394" fmla="*/ 7853637 h 9733350"/>
                <a:gd name="connsiteX395" fmla="*/ 5467349 w 14070516"/>
                <a:gd name="connsiteY395" fmla="*/ 7824608 h 9733350"/>
                <a:gd name="connsiteX396" fmla="*/ 5553754 w 14070516"/>
                <a:gd name="connsiteY396" fmla="*/ 7707700 h 9733350"/>
                <a:gd name="connsiteX397" fmla="*/ 5602741 w 14070516"/>
                <a:gd name="connsiteY397" fmla="*/ 7784127 h 9733350"/>
                <a:gd name="connsiteX398" fmla="*/ 5641521 w 14070516"/>
                <a:gd name="connsiteY398" fmla="*/ 7839123 h 9733350"/>
                <a:gd name="connsiteX399" fmla="*/ 5656035 w 14070516"/>
                <a:gd name="connsiteY399" fmla="*/ 7882666 h 9733350"/>
                <a:gd name="connsiteX400" fmla="*/ 5745276 w 14070516"/>
                <a:gd name="connsiteY400" fmla="*/ 7945712 h 9733350"/>
                <a:gd name="connsiteX401" fmla="*/ 5770222 w 14070516"/>
                <a:gd name="connsiteY401" fmla="*/ 7985400 h 9733350"/>
                <a:gd name="connsiteX402" fmla="*/ 5766480 w 14070516"/>
                <a:gd name="connsiteY402" fmla="*/ 8064435 h 9733350"/>
                <a:gd name="connsiteX403" fmla="*/ 5771016 w 14070516"/>
                <a:gd name="connsiteY403" fmla="*/ 8127026 h 9733350"/>
                <a:gd name="connsiteX404" fmla="*/ 5778386 w 14070516"/>
                <a:gd name="connsiteY404" fmla="*/ 8206742 h 9733350"/>
                <a:gd name="connsiteX405" fmla="*/ 5776458 w 14070516"/>
                <a:gd name="connsiteY405" fmla="*/ 8296210 h 9733350"/>
                <a:gd name="connsiteX406" fmla="*/ 5730989 w 14070516"/>
                <a:gd name="connsiteY406" fmla="*/ 8373317 h 9733350"/>
                <a:gd name="connsiteX407" fmla="*/ 5641521 w 14070516"/>
                <a:gd name="connsiteY407" fmla="*/ 8419694 h 9733350"/>
                <a:gd name="connsiteX408" fmla="*/ 5612492 w 14070516"/>
                <a:gd name="connsiteY408" fmla="*/ 8463237 h 9733350"/>
                <a:gd name="connsiteX409" fmla="*/ 5597978 w 14070516"/>
                <a:gd name="connsiteY409" fmla="*/ 8506780 h 9733350"/>
                <a:gd name="connsiteX410" fmla="*/ 5510892 w 14070516"/>
                <a:gd name="connsiteY410" fmla="*/ 8593866 h 9733350"/>
                <a:gd name="connsiteX411" fmla="*/ 5496378 w 14070516"/>
                <a:gd name="connsiteY411" fmla="*/ 8637408 h 9733350"/>
                <a:gd name="connsiteX412" fmla="*/ 5558744 w 14070516"/>
                <a:gd name="connsiteY412" fmla="*/ 8763501 h 9733350"/>
                <a:gd name="connsiteX413" fmla="*/ 5516109 w 14070516"/>
                <a:gd name="connsiteY413" fmla="*/ 8857277 h 9733350"/>
                <a:gd name="connsiteX414" fmla="*/ 5658303 w 14070516"/>
                <a:gd name="connsiteY414" fmla="*/ 8835506 h 9733350"/>
                <a:gd name="connsiteX415" fmla="*/ 5750491 w 14070516"/>
                <a:gd name="connsiteY415" fmla="*/ 8809426 h 9733350"/>
                <a:gd name="connsiteX416" fmla="*/ 5815692 w 14070516"/>
                <a:gd name="connsiteY416" fmla="*/ 8795591 h 9733350"/>
                <a:gd name="connsiteX417" fmla="*/ 5787798 w 14070516"/>
                <a:gd name="connsiteY417" fmla="*/ 8867482 h 9733350"/>
                <a:gd name="connsiteX418" fmla="*/ 5786890 w 14070516"/>
                <a:gd name="connsiteY418" fmla="*/ 8898666 h 9733350"/>
                <a:gd name="connsiteX419" fmla="*/ 5786664 w 14070516"/>
                <a:gd name="connsiteY419" fmla="*/ 8942208 h 9733350"/>
                <a:gd name="connsiteX420" fmla="*/ 5815692 w 14070516"/>
                <a:gd name="connsiteY420" fmla="*/ 9029294 h 9733350"/>
                <a:gd name="connsiteX421" fmla="*/ 5868760 w 14070516"/>
                <a:gd name="connsiteY421" fmla="*/ 9075899 h 9733350"/>
                <a:gd name="connsiteX422" fmla="*/ 5921828 w 14070516"/>
                <a:gd name="connsiteY422" fmla="*/ 9109463 h 9733350"/>
                <a:gd name="connsiteX423" fmla="*/ 5946321 w 14070516"/>
                <a:gd name="connsiteY423" fmla="*/ 9159923 h 9733350"/>
                <a:gd name="connsiteX424" fmla="*/ 5902778 w 14070516"/>
                <a:gd name="connsiteY424" fmla="*/ 9261523 h 9733350"/>
                <a:gd name="connsiteX425" fmla="*/ 6062435 w 14070516"/>
                <a:gd name="connsiteY425" fmla="*/ 9348608 h 9733350"/>
                <a:gd name="connsiteX426" fmla="*/ 6076949 w 14070516"/>
                <a:gd name="connsiteY426" fmla="*/ 9392151 h 9733350"/>
                <a:gd name="connsiteX427" fmla="*/ 6105978 w 14070516"/>
                <a:gd name="connsiteY427" fmla="*/ 9435694 h 9733350"/>
                <a:gd name="connsiteX428" fmla="*/ 6172653 w 14070516"/>
                <a:gd name="connsiteY428" fmla="*/ 9466537 h 9733350"/>
                <a:gd name="connsiteX429" fmla="*/ 6308384 w 14070516"/>
                <a:gd name="connsiteY429" fmla="*/ 9402243 h 9733350"/>
                <a:gd name="connsiteX430" fmla="*/ 6338207 w 14070516"/>
                <a:gd name="connsiteY430" fmla="*/ 9435694 h 9733350"/>
                <a:gd name="connsiteX431" fmla="*/ 6352721 w 14070516"/>
                <a:gd name="connsiteY431" fmla="*/ 9479237 h 9733350"/>
                <a:gd name="connsiteX432" fmla="*/ 6386739 w 14070516"/>
                <a:gd name="connsiteY432" fmla="*/ 9522326 h 9733350"/>
                <a:gd name="connsiteX433" fmla="*/ 6444569 w 14070516"/>
                <a:gd name="connsiteY433" fmla="*/ 9551355 h 9733350"/>
                <a:gd name="connsiteX434" fmla="*/ 6469061 w 14070516"/>
                <a:gd name="connsiteY434" fmla="*/ 9505885 h 9733350"/>
                <a:gd name="connsiteX435" fmla="*/ 6468835 w 14070516"/>
                <a:gd name="connsiteY435" fmla="*/ 9377637 h 9733350"/>
                <a:gd name="connsiteX436" fmla="*/ 6439807 w 14070516"/>
                <a:gd name="connsiteY436" fmla="*/ 9276037 h 9733350"/>
                <a:gd name="connsiteX437" fmla="*/ 6483349 w 14070516"/>
                <a:gd name="connsiteY437" fmla="*/ 9232494 h 9733350"/>
                <a:gd name="connsiteX438" fmla="*/ 6526892 w 14070516"/>
                <a:gd name="connsiteY438" fmla="*/ 9217980 h 9733350"/>
                <a:gd name="connsiteX439" fmla="*/ 6596516 w 14070516"/>
                <a:gd name="connsiteY439" fmla="*/ 9221268 h 9733350"/>
                <a:gd name="connsiteX440" fmla="*/ 6675097 w 14070516"/>
                <a:gd name="connsiteY440" fmla="*/ 9164118 h 9733350"/>
                <a:gd name="connsiteX441" fmla="*/ 6776243 w 14070516"/>
                <a:gd name="connsiteY441" fmla="*/ 9220135 h 9733350"/>
                <a:gd name="connsiteX442" fmla="*/ 6802664 w 14070516"/>
                <a:gd name="connsiteY442" fmla="*/ 9159923 h 9733350"/>
                <a:gd name="connsiteX443" fmla="*/ 6867638 w 14070516"/>
                <a:gd name="connsiteY443" fmla="*/ 9177045 h 9733350"/>
                <a:gd name="connsiteX444" fmla="*/ 6909027 w 14070516"/>
                <a:gd name="connsiteY444" fmla="*/ 9201311 h 9733350"/>
                <a:gd name="connsiteX445" fmla="*/ 6991349 w 14070516"/>
                <a:gd name="connsiteY445" fmla="*/ 9203466 h 9733350"/>
                <a:gd name="connsiteX446" fmla="*/ 7063921 w 14070516"/>
                <a:gd name="connsiteY446" fmla="*/ 9116380 h 9733350"/>
                <a:gd name="connsiteX447" fmla="*/ 7141028 w 14070516"/>
                <a:gd name="connsiteY447" fmla="*/ 9135204 h 9733350"/>
                <a:gd name="connsiteX448" fmla="*/ 7209064 w 14070516"/>
                <a:gd name="connsiteY448" fmla="*/ 9072837 h 9733350"/>
                <a:gd name="connsiteX449" fmla="*/ 7235939 w 14070516"/>
                <a:gd name="connsiteY449" fmla="*/ 9044036 h 9733350"/>
                <a:gd name="connsiteX450" fmla="*/ 7275172 w 14070516"/>
                <a:gd name="connsiteY450" fmla="*/ 9018862 h 9733350"/>
                <a:gd name="connsiteX451" fmla="*/ 7310436 w 14070516"/>
                <a:gd name="connsiteY451" fmla="*/ 9059004 h 9733350"/>
                <a:gd name="connsiteX452" fmla="*/ 7346609 w 14070516"/>
                <a:gd name="connsiteY452" fmla="*/ 9104927 h 9733350"/>
                <a:gd name="connsiteX453" fmla="*/ 7382328 w 14070516"/>
                <a:gd name="connsiteY453" fmla="*/ 9154593 h 9733350"/>
                <a:gd name="connsiteX454" fmla="*/ 7499349 w 14070516"/>
                <a:gd name="connsiteY454" fmla="*/ 9159923 h 9733350"/>
                <a:gd name="connsiteX455" fmla="*/ 7586435 w 14070516"/>
                <a:gd name="connsiteY455" fmla="*/ 9174437 h 9733350"/>
                <a:gd name="connsiteX456" fmla="*/ 7600949 w 14070516"/>
                <a:gd name="connsiteY456" fmla="*/ 9348608 h 9733350"/>
                <a:gd name="connsiteX457" fmla="*/ 7673521 w 14070516"/>
                <a:gd name="connsiteY457" fmla="*/ 9363123 h 9733350"/>
                <a:gd name="connsiteX458" fmla="*/ 7760607 w 14070516"/>
                <a:gd name="connsiteY458" fmla="*/ 9392151 h 9733350"/>
                <a:gd name="connsiteX459" fmla="*/ 7847692 w 14070516"/>
                <a:gd name="connsiteY459" fmla="*/ 9421180 h 9733350"/>
                <a:gd name="connsiteX460" fmla="*/ 7891235 w 14070516"/>
                <a:gd name="connsiteY460" fmla="*/ 9435694 h 9733350"/>
                <a:gd name="connsiteX461" fmla="*/ 7934778 w 14070516"/>
                <a:gd name="connsiteY461" fmla="*/ 9392151 h 9733350"/>
                <a:gd name="connsiteX462" fmla="*/ 7978321 w 14070516"/>
                <a:gd name="connsiteY462" fmla="*/ 9377637 h 9733350"/>
                <a:gd name="connsiteX463" fmla="*/ 8001453 w 14070516"/>
                <a:gd name="connsiteY463" fmla="*/ 9342712 h 9733350"/>
                <a:gd name="connsiteX464" fmla="*/ 8044315 w 14070516"/>
                <a:gd name="connsiteY464" fmla="*/ 9330806 h 9733350"/>
                <a:gd name="connsiteX465" fmla="*/ 8103847 w 14070516"/>
                <a:gd name="connsiteY465" fmla="*/ 9392719 h 9733350"/>
                <a:gd name="connsiteX466" fmla="*/ 8207942 w 14070516"/>
                <a:gd name="connsiteY466" fmla="*/ 9432632 h 9733350"/>
                <a:gd name="connsiteX467" fmla="*/ 8253866 w 14070516"/>
                <a:gd name="connsiteY467" fmla="*/ 9387956 h 9733350"/>
                <a:gd name="connsiteX468" fmla="*/ 8294347 w 14070516"/>
                <a:gd name="connsiteY468" fmla="*/ 9397141 h 9733350"/>
                <a:gd name="connsiteX469" fmla="*/ 8337890 w 14070516"/>
                <a:gd name="connsiteY469" fmla="*/ 9433540 h 9733350"/>
                <a:gd name="connsiteX470" fmla="*/ 8356259 w 14070516"/>
                <a:gd name="connsiteY470" fmla="*/ 9480825 h 9733350"/>
                <a:gd name="connsiteX471" fmla="*/ 8333808 w 14070516"/>
                <a:gd name="connsiteY471" fmla="*/ 9514956 h 9733350"/>
                <a:gd name="connsiteX472" fmla="*/ 8315778 w 14070516"/>
                <a:gd name="connsiteY472" fmla="*/ 9599887 h 9733350"/>
                <a:gd name="connsiteX473" fmla="*/ 8348095 w 14070516"/>
                <a:gd name="connsiteY473" fmla="*/ 9680736 h 9733350"/>
                <a:gd name="connsiteX474" fmla="*/ 8389257 w 14070516"/>
                <a:gd name="connsiteY474" fmla="*/ 9733350 h 9733350"/>
                <a:gd name="connsiteX475" fmla="*/ 8428264 w 14070516"/>
                <a:gd name="connsiteY475" fmla="*/ 9725980 h 9733350"/>
                <a:gd name="connsiteX476" fmla="*/ 8425202 w 14070516"/>
                <a:gd name="connsiteY476" fmla="*/ 9677901 h 9733350"/>
                <a:gd name="connsiteX477" fmla="*/ 8399235 w 14070516"/>
                <a:gd name="connsiteY477" fmla="*/ 9638894 h 9733350"/>
                <a:gd name="connsiteX478" fmla="*/ 8389937 w 14070516"/>
                <a:gd name="connsiteY478" fmla="*/ 9566776 h 9733350"/>
                <a:gd name="connsiteX479" fmla="*/ 8409214 w 14070516"/>
                <a:gd name="connsiteY479" fmla="*/ 9523007 h 9733350"/>
                <a:gd name="connsiteX480" fmla="*/ 8434841 w 14070516"/>
                <a:gd name="connsiteY480" fmla="*/ 9471300 h 9733350"/>
                <a:gd name="connsiteX481" fmla="*/ 8468178 w 14070516"/>
                <a:gd name="connsiteY481" fmla="*/ 9478443 h 9733350"/>
                <a:gd name="connsiteX482" fmla="*/ 8534853 w 14070516"/>
                <a:gd name="connsiteY482" fmla="*/ 9468918 h 9733350"/>
                <a:gd name="connsiteX483" fmla="*/ 8592684 w 14070516"/>
                <a:gd name="connsiteY483" fmla="*/ 9448508 h 9733350"/>
                <a:gd name="connsiteX484" fmla="*/ 8675007 w 14070516"/>
                <a:gd name="connsiteY484" fmla="*/ 9423788 h 9733350"/>
                <a:gd name="connsiteX485" fmla="*/ 8734991 w 14070516"/>
                <a:gd name="connsiteY485" fmla="*/ 9411200 h 9733350"/>
                <a:gd name="connsiteX486" fmla="*/ 8730116 w 14070516"/>
                <a:gd name="connsiteY486" fmla="*/ 9371287 h 9733350"/>
                <a:gd name="connsiteX487" fmla="*/ 8753928 w 14070516"/>
                <a:gd name="connsiteY487" fmla="*/ 9352237 h 9733350"/>
                <a:gd name="connsiteX488" fmla="*/ 8782503 w 14070516"/>
                <a:gd name="connsiteY488" fmla="*/ 9354618 h 9733350"/>
                <a:gd name="connsiteX489" fmla="*/ 8849178 w 14070516"/>
                <a:gd name="connsiteY489" fmla="*/ 9377637 h 9733350"/>
                <a:gd name="connsiteX490" fmla="*/ 8894876 w 14070516"/>
                <a:gd name="connsiteY490" fmla="*/ 9307900 h 9733350"/>
                <a:gd name="connsiteX491" fmla="*/ 8942047 w 14070516"/>
                <a:gd name="connsiteY491" fmla="*/ 9309375 h 9733350"/>
                <a:gd name="connsiteX492" fmla="*/ 8980147 w 14070516"/>
                <a:gd name="connsiteY492" fmla="*/ 9352237 h 9733350"/>
                <a:gd name="connsiteX493" fmla="*/ 9023009 w 14070516"/>
                <a:gd name="connsiteY493" fmla="*/ 9316518 h 9733350"/>
                <a:gd name="connsiteX494" fmla="*/ 9064511 w 14070516"/>
                <a:gd name="connsiteY494" fmla="*/ 9259595 h 9733350"/>
                <a:gd name="connsiteX495" fmla="*/ 9124723 w 14070516"/>
                <a:gd name="connsiteY495" fmla="*/ 9273429 h 9733350"/>
                <a:gd name="connsiteX496" fmla="*/ 9163503 w 14070516"/>
                <a:gd name="connsiteY496" fmla="*/ 9233175 h 9733350"/>
                <a:gd name="connsiteX497" fmla="*/ 9168266 w 14070516"/>
                <a:gd name="connsiteY497" fmla="*/ 9181581 h 9733350"/>
                <a:gd name="connsiteX498" fmla="*/ 9199222 w 14070516"/>
                <a:gd name="connsiteY498" fmla="*/ 9128400 h 9733350"/>
                <a:gd name="connsiteX499" fmla="*/ 9242084 w 14070516"/>
                <a:gd name="connsiteY499" fmla="*/ 9152212 h 9733350"/>
                <a:gd name="connsiteX500" fmla="*/ 9285174 w 14070516"/>
                <a:gd name="connsiteY500" fmla="*/ 9192013 h 9733350"/>
                <a:gd name="connsiteX501" fmla="*/ 9344478 w 14070516"/>
                <a:gd name="connsiteY501" fmla="*/ 9154593 h 9733350"/>
                <a:gd name="connsiteX502" fmla="*/ 9438367 w 14070516"/>
                <a:gd name="connsiteY502" fmla="*/ 9127266 h 9733350"/>
                <a:gd name="connsiteX503" fmla="*/ 9496878 w 14070516"/>
                <a:gd name="connsiteY503" fmla="*/ 9126018 h 9733350"/>
                <a:gd name="connsiteX504" fmla="*/ 9557316 w 14070516"/>
                <a:gd name="connsiteY504" fmla="*/ 9100844 h 9733350"/>
                <a:gd name="connsiteX505" fmla="*/ 9613446 w 14070516"/>
                <a:gd name="connsiteY505" fmla="*/ 9121369 h 9733350"/>
                <a:gd name="connsiteX506" fmla="*/ 9691007 w 14070516"/>
                <a:gd name="connsiteY506" fmla="*/ 9101866 h 9733350"/>
                <a:gd name="connsiteX507" fmla="*/ 9792153 w 14070516"/>
                <a:gd name="connsiteY507" fmla="*/ 9090300 h 9733350"/>
                <a:gd name="connsiteX508" fmla="*/ 9854973 w 14070516"/>
                <a:gd name="connsiteY508" fmla="*/ 9046189 h 9733350"/>
                <a:gd name="connsiteX509" fmla="*/ 9842159 w 14070516"/>
                <a:gd name="connsiteY509" fmla="*/ 9004575 h 9733350"/>
                <a:gd name="connsiteX510" fmla="*/ 9858034 w 14070516"/>
                <a:gd name="connsiteY510" fmla="*/ 8976906 h 9733350"/>
                <a:gd name="connsiteX511" fmla="*/ 9911216 w 14070516"/>
                <a:gd name="connsiteY511" fmla="*/ 8976000 h 9733350"/>
                <a:gd name="connsiteX512" fmla="*/ 9932534 w 14070516"/>
                <a:gd name="connsiteY512" fmla="*/ 8926673 h 9733350"/>
                <a:gd name="connsiteX513" fmla="*/ 9981519 w 14070516"/>
                <a:gd name="connsiteY513" fmla="*/ 8899345 h 9733350"/>
                <a:gd name="connsiteX514" fmla="*/ 10063162 w 14070516"/>
                <a:gd name="connsiteY514" fmla="*/ 8846279 h 9733350"/>
                <a:gd name="connsiteX515" fmla="*/ 10140723 w 14070516"/>
                <a:gd name="connsiteY515" fmla="*/ 8797973 h 9733350"/>
                <a:gd name="connsiteX516" fmla="*/ 10169524 w 14070516"/>
                <a:gd name="connsiteY516" fmla="*/ 8763955 h 9733350"/>
                <a:gd name="connsiteX517" fmla="*/ 10138795 w 14070516"/>
                <a:gd name="connsiteY517" fmla="*/ 8714969 h 9733350"/>
                <a:gd name="connsiteX518" fmla="*/ 10178256 w 14070516"/>
                <a:gd name="connsiteY518" fmla="*/ 8678797 h 9733350"/>
                <a:gd name="connsiteX519" fmla="*/ 10238467 w 14070516"/>
                <a:gd name="connsiteY519" fmla="*/ 8659520 h 9733350"/>
                <a:gd name="connsiteX520" fmla="*/ 10291535 w 14070516"/>
                <a:gd name="connsiteY520" fmla="*/ 8637862 h 9733350"/>
                <a:gd name="connsiteX521" fmla="*/ 10332470 w 14070516"/>
                <a:gd name="connsiteY521" fmla="*/ 8606225 h 9733350"/>
                <a:gd name="connsiteX522" fmla="*/ 10389847 w 14070516"/>
                <a:gd name="connsiteY522" fmla="*/ 8528325 h 9733350"/>
                <a:gd name="connsiteX523" fmla="*/ 10402207 w 14070516"/>
                <a:gd name="connsiteY523" fmla="*/ 8521294 h 9733350"/>
                <a:gd name="connsiteX524" fmla="*/ 10436905 w 14070516"/>
                <a:gd name="connsiteY524" fmla="*/ 8475597 h 9733350"/>
                <a:gd name="connsiteX525" fmla="*/ 10475232 w 14070516"/>
                <a:gd name="connsiteY525" fmla="*/ 8439198 h 9733350"/>
                <a:gd name="connsiteX526" fmla="*/ 10518321 w 14070516"/>
                <a:gd name="connsiteY526" fmla="*/ 8390666 h 9733350"/>
                <a:gd name="connsiteX527" fmla="*/ 10533516 w 14070516"/>
                <a:gd name="connsiteY527" fmla="*/ 8303580 h 9733350"/>
                <a:gd name="connsiteX528" fmla="*/ 10538052 w 14070516"/>
                <a:gd name="connsiteY528" fmla="*/ 8243142 h 9733350"/>
                <a:gd name="connsiteX529" fmla="*/ 10520816 w 14070516"/>
                <a:gd name="connsiteY529" fmla="*/ 8166375 h 9733350"/>
                <a:gd name="connsiteX530" fmla="*/ 10561864 w 14070516"/>
                <a:gd name="connsiteY530" fmla="*/ 8112966 h 9733350"/>
                <a:gd name="connsiteX531" fmla="*/ 10605407 w 14070516"/>
                <a:gd name="connsiteY531" fmla="*/ 8114894 h 9733350"/>
                <a:gd name="connsiteX532" fmla="*/ 10666072 w 14070516"/>
                <a:gd name="connsiteY532" fmla="*/ 8097999 h 9733350"/>
                <a:gd name="connsiteX533" fmla="*/ 10693627 w 14070516"/>
                <a:gd name="connsiteY533" fmla="*/ 8020892 h 9733350"/>
                <a:gd name="connsiteX534" fmla="*/ 10735128 w 14070516"/>
                <a:gd name="connsiteY534" fmla="*/ 7990162 h 9733350"/>
                <a:gd name="connsiteX535" fmla="*/ 10813823 w 14070516"/>
                <a:gd name="connsiteY535" fmla="*/ 7890263 h 9733350"/>
                <a:gd name="connsiteX536" fmla="*/ 10845233 w 14070516"/>
                <a:gd name="connsiteY536" fmla="*/ 7800569 h 9733350"/>
                <a:gd name="connsiteX537" fmla="*/ 10886394 w 14070516"/>
                <a:gd name="connsiteY537" fmla="*/ 7740811 h 9733350"/>
                <a:gd name="connsiteX538" fmla="*/ 10942297 w 14070516"/>
                <a:gd name="connsiteY538" fmla="*/ 7725843 h 9733350"/>
                <a:gd name="connsiteX539" fmla="*/ 10997292 w 14070516"/>
                <a:gd name="connsiteY539" fmla="*/ 7723008 h 9733350"/>
                <a:gd name="connsiteX540" fmla="*/ 10990829 w 14070516"/>
                <a:gd name="connsiteY540" fmla="*/ 7701351 h 9733350"/>
                <a:gd name="connsiteX541" fmla="*/ 10982778 w 14070516"/>
                <a:gd name="connsiteY541" fmla="*/ 7648055 h 9733350"/>
                <a:gd name="connsiteX542" fmla="*/ 10989695 w 14070516"/>
                <a:gd name="connsiteY542" fmla="*/ 7599750 h 9733350"/>
                <a:gd name="connsiteX543" fmla="*/ 10956584 w 14070516"/>
                <a:gd name="connsiteY543" fmla="*/ 7502913 h 9733350"/>
                <a:gd name="connsiteX544" fmla="*/ 10954430 w 14070516"/>
                <a:gd name="connsiteY544" fmla="*/ 7449844 h 9733350"/>
                <a:gd name="connsiteX545" fmla="*/ 11002735 w 14070516"/>
                <a:gd name="connsiteY545" fmla="*/ 7397004 h 9733350"/>
                <a:gd name="connsiteX546" fmla="*/ 11063741 w 14070516"/>
                <a:gd name="connsiteY546" fmla="*/ 7368656 h 9733350"/>
                <a:gd name="connsiteX547" fmla="*/ 11055349 w 14070516"/>
                <a:gd name="connsiteY547" fmla="*/ 7331123 h 9733350"/>
                <a:gd name="connsiteX548" fmla="*/ 11013734 w 14070516"/>
                <a:gd name="connsiteY548" fmla="*/ 7302321 h 9733350"/>
                <a:gd name="connsiteX549" fmla="*/ 10951368 w 14070516"/>
                <a:gd name="connsiteY549" fmla="*/ 7234966 h 9733350"/>
                <a:gd name="connsiteX550" fmla="*/ 10890703 w 14070516"/>
                <a:gd name="connsiteY550" fmla="*/ 7265694 h 9733350"/>
                <a:gd name="connsiteX551" fmla="*/ 10820966 w 14070516"/>
                <a:gd name="connsiteY551" fmla="*/ 7258324 h 9733350"/>
                <a:gd name="connsiteX552" fmla="*/ 10823121 w 14070516"/>
                <a:gd name="connsiteY552" fmla="*/ 7200494 h 9733350"/>
                <a:gd name="connsiteX553" fmla="*/ 10869045 w 14070516"/>
                <a:gd name="connsiteY553" fmla="*/ 7128376 h 9733350"/>
                <a:gd name="connsiteX554" fmla="*/ 10916103 w 14070516"/>
                <a:gd name="connsiteY554" fmla="*/ 7111481 h 9733350"/>
                <a:gd name="connsiteX555" fmla="*/ 10956130 w 14070516"/>
                <a:gd name="connsiteY555" fmla="*/ 7082680 h 9733350"/>
                <a:gd name="connsiteX556" fmla="*/ 11012486 w 14070516"/>
                <a:gd name="connsiteY556" fmla="*/ 7070092 h 9733350"/>
                <a:gd name="connsiteX557" fmla="*/ 11072244 w 14070516"/>
                <a:gd name="connsiteY557" fmla="*/ 7050362 h 9733350"/>
                <a:gd name="connsiteX558" fmla="*/ 10968491 w 14070516"/>
                <a:gd name="connsiteY558" fmla="*/ 6949443 h 9733350"/>
                <a:gd name="connsiteX559" fmla="*/ 10942070 w 14070516"/>
                <a:gd name="connsiteY559" fmla="*/ 6874942 h 9733350"/>
                <a:gd name="connsiteX560" fmla="*/ 11036527 w 14070516"/>
                <a:gd name="connsiteY560" fmla="*/ 6881406 h 9733350"/>
                <a:gd name="connsiteX561" fmla="*/ 11084378 w 14070516"/>
                <a:gd name="connsiteY561" fmla="*/ 6852151 h 9733350"/>
                <a:gd name="connsiteX562" fmla="*/ 11026321 w 14070516"/>
                <a:gd name="connsiteY562" fmla="*/ 6783889 h 9733350"/>
                <a:gd name="connsiteX563" fmla="*/ 10953749 w 14070516"/>
                <a:gd name="connsiteY563" fmla="*/ 6736037 h 9733350"/>
                <a:gd name="connsiteX564" fmla="*/ 10948307 w 14070516"/>
                <a:gd name="connsiteY564" fmla="*/ 6688185 h 9733350"/>
                <a:gd name="connsiteX565" fmla="*/ 10895692 w 14070516"/>
                <a:gd name="connsiteY565" fmla="*/ 6663466 h 9733350"/>
                <a:gd name="connsiteX566" fmla="*/ 10852603 w 14070516"/>
                <a:gd name="connsiteY566" fmla="*/ 6628994 h 9733350"/>
                <a:gd name="connsiteX567" fmla="*/ 10842851 w 14070516"/>
                <a:gd name="connsiteY567" fmla="*/ 6552113 h 9733350"/>
                <a:gd name="connsiteX568" fmla="*/ 10832646 w 14070516"/>
                <a:gd name="connsiteY568" fmla="*/ 6489521 h 9733350"/>
                <a:gd name="connsiteX569" fmla="*/ 10779578 w 14070516"/>
                <a:gd name="connsiteY569" fmla="*/ 6363201 h 9733350"/>
                <a:gd name="connsiteX570" fmla="*/ 10750549 w 14070516"/>
                <a:gd name="connsiteY570" fmla="*/ 6242551 h 9733350"/>
                <a:gd name="connsiteX571" fmla="*/ 10707007 w 14070516"/>
                <a:gd name="connsiteY571" fmla="*/ 6213523 h 9733350"/>
                <a:gd name="connsiteX572" fmla="*/ 10658021 w 14070516"/>
                <a:gd name="connsiteY572" fmla="*/ 6151156 h 9733350"/>
                <a:gd name="connsiteX573" fmla="*/ 10547349 w 14070516"/>
                <a:gd name="connsiteY573" fmla="*/ 6068154 h 9733350"/>
                <a:gd name="connsiteX574" fmla="*/ 10465027 w 14070516"/>
                <a:gd name="connsiteY574" fmla="*/ 6001024 h 9733350"/>
                <a:gd name="connsiteX575" fmla="*/ 10480221 w 14070516"/>
                <a:gd name="connsiteY575" fmla="*/ 5880828 h 9733350"/>
                <a:gd name="connsiteX576" fmla="*/ 10547803 w 14070516"/>
                <a:gd name="connsiteY576" fmla="*/ 5817555 h 9733350"/>
                <a:gd name="connsiteX577" fmla="*/ 10634435 w 14070516"/>
                <a:gd name="connsiteY577" fmla="*/ 5720037 h 9733350"/>
                <a:gd name="connsiteX578" fmla="*/ 10668453 w 14070516"/>
                <a:gd name="connsiteY578" fmla="*/ 5632725 h 9733350"/>
                <a:gd name="connsiteX579" fmla="*/ 10711996 w 14070516"/>
                <a:gd name="connsiteY579" fmla="*/ 5600068 h 9733350"/>
                <a:gd name="connsiteX580" fmla="*/ 10789103 w 14070516"/>
                <a:gd name="connsiteY580" fmla="*/ 5622519 h 9733350"/>
                <a:gd name="connsiteX581" fmla="*/ 10799989 w 14070516"/>
                <a:gd name="connsiteY581" fmla="*/ 5555390 h 9733350"/>
                <a:gd name="connsiteX582" fmla="*/ 10853057 w 14070516"/>
                <a:gd name="connsiteY582" fmla="*/ 5497787 h 9733350"/>
                <a:gd name="connsiteX583" fmla="*/ 10929936 w 14070516"/>
                <a:gd name="connsiteY583" fmla="*/ 5463769 h 9733350"/>
                <a:gd name="connsiteX584" fmla="*/ 10997292 w 14070516"/>
                <a:gd name="connsiteY584" fmla="*/ 5458780 h 9733350"/>
                <a:gd name="connsiteX585" fmla="*/ 11027909 w 14070516"/>
                <a:gd name="connsiteY585" fmla="*/ 5429978 h 9733350"/>
                <a:gd name="connsiteX586" fmla="*/ 11090501 w 14070516"/>
                <a:gd name="connsiteY586" fmla="*/ 5391198 h 9733350"/>
                <a:gd name="connsiteX587" fmla="*/ 11200492 w 14070516"/>
                <a:gd name="connsiteY587" fmla="*/ 5357180 h 9733350"/>
                <a:gd name="connsiteX588" fmla="*/ 11244035 w 14070516"/>
                <a:gd name="connsiteY588" fmla="*/ 5328151 h 9733350"/>
                <a:gd name="connsiteX589" fmla="*/ 11200492 w 14070516"/>
                <a:gd name="connsiteY589" fmla="*/ 5299123 h 9733350"/>
                <a:gd name="connsiteX590" fmla="*/ 10910207 w 14070516"/>
                <a:gd name="connsiteY590" fmla="*/ 5255580 h 9733350"/>
                <a:gd name="connsiteX591" fmla="*/ 10866664 w 14070516"/>
                <a:gd name="connsiteY591" fmla="*/ 5212037 h 9733350"/>
                <a:gd name="connsiteX592" fmla="*/ 10721521 w 14070516"/>
                <a:gd name="connsiteY592" fmla="*/ 5270094 h 9733350"/>
                <a:gd name="connsiteX593" fmla="*/ 10663464 w 14070516"/>
                <a:gd name="connsiteY593" fmla="*/ 5299123 h 9733350"/>
                <a:gd name="connsiteX594" fmla="*/ 10576378 w 14070516"/>
                <a:gd name="connsiteY594" fmla="*/ 5385529 h 9733350"/>
                <a:gd name="connsiteX595" fmla="*/ 10479087 w 14070516"/>
                <a:gd name="connsiteY595" fmla="*/ 5356726 h 9733350"/>
                <a:gd name="connsiteX596" fmla="*/ 10407422 w 14070516"/>
                <a:gd name="connsiteY596" fmla="*/ 5312956 h 9733350"/>
                <a:gd name="connsiteX597" fmla="*/ 10387692 w 14070516"/>
                <a:gd name="connsiteY597" fmla="*/ 5241066 h 9733350"/>
                <a:gd name="connsiteX598" fmla="*/ 10402207 w 14070516"/>
                <a:gd name="connsiteY598" fmla="*/ 5183008 h 9733350"/>
                <a:gd name="connsiteX599" fmla="*/ 10431235 w 14070516"/>
                <a:gd name="connsiteY599" fmla="*/ 5139466 h 9733350"/>
                <a:gd name="connsiteX600" fmla="*/ 10387692 w 14070516"/>
                <a:gd name="connsiteY600" fmla="*/ 5110437 h 9733350"/>
                <a:gd name="connsiteX601" fmla="*/ 10329635 w 14070516"/>
                <a:gd name="connsiteY601" fmla="*/ 5095923 h 9733350"/>
                <a:gd name="connsiteX602" fmla="*/ 10242549 w 14070516"/>
                <a:gd name="connsiteY602" fmla="*/ 5066894 h 9733350"/>
                <a:gd name="connsiteX603" fmla="*/ 10199007 w 14070516"/>
                <a:gd name="connsiteY603" fmla="*/ 5052380 h 9733350"/>
                <a:gd name="connsiteX604" fmla="*/ 10112602 w 14070516"/>
                <a:gd name="connsiteY604" fmla="*/ 5023351 h 9733350"/>
                <a:gd name="connsiteX605" fmla="*/ 10083346 w 14070516"/>
                <a:gd name="connsiteY605" fmla="*/ 4916988 h 9733350"/>
                <a:gd name="connsiteX606" fmla="*/ 10088789 w 14070516"/>
                <a:gd name="connsiteY606" fmla="*/ 4863921 h 9733350"/>
                <a:gd name="connsiteX607" fmla="*/ 10141403 w 14070516"/>
                <a:gd name="connsiteY607" fmla="*/ 4753704 h 9733350"/>
                <a:gd name="connsiteX608" fmla="*/ 10227809 w 14070516"/>
                <a:gd name="connsiteY608" fmla="*/ 4748487 h 9733350"/>
                <a:gd name="connsiteX609" fmla="*/ 10301060 w 14070516"/>
                <a:gd name="connsiteY609" fmla="*/ 4786813 h 9733350"/>
                <a:gd name="connsiteX610" fmla="*/ 10350727 w 14070516"/>
                <a:gd name="connsiteY610" fmla="*/ 4757785 h 9733350"/>
                <a:gd name="connsiteX611" fmla="*/ 10404021 w 14070516"/>
                <a:gd name="connsiteY611" fmla="*/ 4748033 h 9733350"/>
                <a:gd name="connsiteX612" fmla="*/ 10461851 w 14070516"/>
                <a:gd name="connsiteY612" fmla="*/ 4694286 h 9733350"/>
                <a:gd name="connsiteX613" fmla="*/ 10486117 w 14070516"/>
                <a:gd name="connsiteY613" fmla="*/ 4602437 h 9733350"/>
                <a:gd name="connsiteX614" fmla="*/ 10530341 w 14070516"/>
                <a:gd name="connsiteY614" fmla="*/ 4527825 h 9733350"/>
                <a:gd name="connsiteX615" fmla="*/ 10634435 w 14070516"/>
                <a:gd name="connsiteY615" fmla="*/ 4515351 h 9733350"/>
                <a:gd name="connsiteX616" fmla="*/ 10677978 w 14070516"/>
                <a:gd name="connsiteY616" fmla="*/ 4486323 h 9733350"/>
                <a:gd name="connsiteX617" fmla="*/ 10750549 w 14070516"/>
                <a:gd name="connsiteY617" fmla="*/ 4399237 h 9733350"/>
                <a:gd name="connsiteX618" fmla="*/ 10794092 w 14070516"/>
                <a:gd name="connsiteY618" fmla="*/ 4355694 h 9733350"/>
                <a:gd name="connsiteX619" fmla="*/ 10814503 w 14070516"/>
                <a:gd name="connsiteY619" fmla="*/ 4297637 h 9733350"/>
                <a:gd name="connsiteX620" fmla="*/ 10887528 w 14070516"/>
                <a:gd name="connsiteY620" fmla="*/ 4246837 h 9733350"/>
                <a:gd name="connsiteX621" fmla="*/ 11016116 w 14070516"/>
                <a:gd name="connsiteY621" fmla="*/ 4227787 h 9733350"/>
                <a:gd name="connsiteX622" fmla="*/ 11142209 w 14070516"/>
                <a:gd name="connsiteY622" fmla="*/ 4303306 h 9733350"/>
                <a:gd name="connsiteX623" fmla="*/ 11165794 w 14070516"/>
                <a:gd name="connsiteY623" fmla="*/ 4428493 h 9733350"/>
                <a:gd name="connsiteX624" fmla="*/ 11117489 w 14070516"/>
                <a:gd name="connsiteY624" fmla="*/ 4500837 h 9733350"/>
                <a:gd name="connsiteX625" fmla="*/ 11087553 w 14070516"/>
                <a:gd name="connsiteY625" fmla="*/ 4546875 h 9733350"/>
                <a:gd name="connsiteX626" fmla="*/ 11088687 w 14070516"/>
                <a:gd name="connsiteY626" fmla="*/ 4572955 h 9733350"/>
                <a:gd name="connsiteX627" fmla="*/ 11026321 w 14070516"/>
                <a:gd name="connsiteY627" fmla="*/ 4587923 h 9733350"/>
                <a:gd name="connsiteX628" fmla="*/ 11011807 w 14070516"/>
                <a:gd name="connsiteY628" fmla="*/ 4645980 h 9733350"/>
                <a:gd name="connsiteX629" fmla="*/ 11098892 w 14070516"/>
                <a:gd name="connsiteY629" fmla="*/ 4660494 h 9733350"/>
                <a:gd name="connsiteX630" fmla="*/ 11055349 w 14070516"/>
                <a:gd name="connsiteY630" fmla="*/ 4704037 h 9733350"/>
                <a:gd name="connsiteX631" fmla="*/ 11040835 w 14070516"/>
                <a:gd name="connsiteY631" fmla="*/ 4747580 h 9733350"/>
                <a:gd name="connsiteX632" fmla="*/ 11055349 w 14070516"/>
                <a:gd name="connsiteY632" fmla="*/ 4776608 h 9733350"/>
                <a:gd name="connsiteX633" fmla="*/ 11098892 w 14070516"/>
                <a:gd name="connsiteY633" fmla="*/ 4733066 h 9733350"/>
                <a:gd name="connsiteX634" fmla="*/ 11229521 w 14070516"/>
                <a:gd name="connsiteY634" fmla="*/ 4645980 h 9733350"/>
                <a:gd name="connsiteX635" fmla="*/ 11287578 w 14070516"/>
                <a:gd name="connsiteY635" fmla="*/ 4631466 h 9733350"/>
                <a:gd name="connsiteX636" fmla="*/ 11374664 w 14070516"/>
                <a:gd name="connsiteY636" fmla="*/ 4587923 h 9733350"/>
                <a:gd name="connsiteX637" fmla="*/ 11461749 w 14070516"/>
                <a:gd name="connsiteY637" fmla="*/ 4544380 h 9733350"/>
                <a:gd name="connsiteX638" fmla="*/ 11577864 w 14070516"/>
                <a:gd name="connsiteY638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47121 w 14070516"/>
                <a:gd name="connsiteY10" fmla="*/ 4079923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83558 w 14070516"/>
                <a:gd name="connsiteY16" fmla="*/ 3915049 h 9733350"/>
                <a:gd name="connsiteX17" fmla="*/ 12724492 w 14070516"/>
                <a:gd name="connsiteY17" fmla="*/ 3847694 h 9733350"/>
                <a:gd name="connsiteX18" fmla="*/ 12804660 w 14070516"/>
                <a:gd name="connsiteY18" fmla="*/ 3787482 h 9733350"/>
                <a:gd name="connsiteX19" fmla="*/ 12881315 w 14070516"/>
                <a:gd name="connsiteY19" fmla="*/ 3767752 h 9733350"/>
                <a:gd name="connsiteX20" fmla="*/ 12891066 w 14070516"/>
                <a:gd name="connsiteY20" fmla="*/ 3661163 h 9733350"/>
                <a:gd name="connsiteX21" fmla="*/ 12923497 w 14070516"/>
                <a:gd name="connsiteY21" fmla="*/ 3611042 h 9733350"/>
                <a:gd name="connsiteX22" fmla="*/ 12971235 w 14070516"/>
                <a:gd name="connsiteY22" fmla="*/ 3659008 h 9733350"/>
                <a:gd name="connsiteX23" fmla="*/ 13014778 w 14070516"/>
                <a:gd name="connsiteY23" fmla="*/ 3702551 h 9733350"/>
                <a:gd name="connsiteX24" fmla="*/ 13060702 w 14070516"/>
                <a:gd name="connsiteY24" fmla="*/ 3731353 h 9733350"/>
                <a:gd name="connsiteX25" fmla="*/ 13143479 w 14070516"/>
                <a:gd name="connsiteY25" fmla="*/ 3656854 h 9733350"/>
                <a:gd name="connsiteX26" fmla="*/ 13203464 w 14070516"/>
                <a:gd name="connsiteY26" fmla="*/ 3615466 h 9733350"/>
                <a:gd name="connsiteX27" fmla="*/ 13217524 w 14070516"/>
                <a:gd name="connsiteY27" fmla="*/ 3542668 h 9733350"/>
                <a:gd name="connsiteX28" fmla="*/ 13205165 w 14070516"/>
                <a:gd name="connsiteY28" fmla="*/ 3399906 h 9733350"/>
                <a:gd name="connsiteX29" fmla="*/ 13185889 w 14070516"/>
                <a:gd name="connsiteY29" fmla="*/ 3208158 h 9733350"/>
                <a:gd name="connsiteX30" fmla="*/ 13173982 w 14070516"/>
                <a:gd name="connsiteY30" fmla="*/ 3066077 h 9733350"/>
                <a:gd name="connsiteX31" fmla="*/ 13276035 w 14070516"/>
                <a:gd name="connsiteY31" fmla="*/ 2962323 h 9733350"/>
                <a:gd name="connsiteX32" fmla="*/ 13319578 w 14070516"/>
                <a:gd name="connsiteY32" fmla="*/ 2933294 h 9733350"/>
                <a:gd name="connsiteX33" fmla="*/ 13411653 w 14070516"/>
                <a:gd name="connsiteY33" fmla="*/ 2879999 h 9733350"/>
                <a:gd name="connsiteX34" fmla="*/ 13595577 w 14070516"/>
                <a:gd name="connsiteY34" fmla="*/ 2961869 h 9733350"/>
                <a:gd name="connsiteX35" fmla="*/ 13657715 w 14070516"/>
                <a:gd name="connsiteY35" fmla="*/ 2901657 h 9733350"/>
                <a:gd name="connsiteX36" fmla="*/ 13670076 w 14070516"/>
                <a:gd name="connsiteY36" fmla="*/ 2811737 h 9733350"/>
                <a:gd name="connsiteX37" fmla="*/ 13682435 w 14070516"/>
                <a:gd name="connsiteY37" fmla="*/ 2730094 h 9733350"/>
                <a:gd name="connsiteX38" fmla="*/ 13764078 w 14070516"/>
                <a:gd name="connsiteY38" fmla="*/ 2668976 h 9733350"/>
                <a:gd name="connsiteX39" fmla="*/ 13813064 w 14070516"/>
                <a:gd name="connsiteY39" fmla="*/ 2599466 h 9733350"/>
                <a:gd name="connsiteX40" fmla="*/ 13842092 w 14070516"/>
                <a:gd name="connsiteY40" fmla="*/ 2512380 h 9733350"/>
                <a:gd name="connsiteX41" fmla="*/ 13856607 w 14070516"/>
                <a:gd name="connsiteY41" fmla="*/ 2468837 h 9733350"/>
                <a:gd name="connsiteX42" fmla="*/ 13871121 w 14070516"/>
                <a:gd name="connsiteY42" fmla="*/ 2207580 h 9733350"/>
                <a:gd name="connsiteX43" fmla="*/ 13914664 w 14070516"/>
                <a:gd name="connsiteY43" fmla="*/ 2164037 h 9733350"/>
                <a:gd name="connsiteX44" fmla="*/ 13972721 w 14070516"/>
                <a:gd name="connsiteY44" fmla="*/ 2149523 h 9733350"/>
                <a:gd name="connsiteX45" fmla="*/ 14011501 w 14070516"/>
                <a:gd name="connsiteY45" fmla="*/ 2108814 h 9733350"/>
                <a:gd name="connsiteX46" fmla="*/ 14016264 w 14070516"/>
                <a:gd name="connsiteY46" fmla="*/ 2004380 h 9733350"/>
                <a:gd name="connsiteX47" fmla="*/ 14004584 w 14070516"/>
                <a:gd name="connsiteY47" fmla="*/ 1894161 h 9733350"/>
                <a:gd name="connsiteX48" fmla="*/ 14068424 w 14070516"/>
                <a:gd name="connsiteY48" fmla="*/ 1831116 h 9733350"/>
                <a:gd name="connsiteX49" fmla="*/ 13914664 w 14070516"/>
                <a:gd name="connsiteY49" fmla="*/ 1859237 h 9733350"/>
                <a:gd name="connsiteX50" fmla="*/ 13740492 w 14070516"/>
                <a:gd name="connsiteY50" fmla="*/ 1873751 h 9733350"/>
                <a:gd name="connsiteX51" fmla="*/ 13696949 w 14070516"/>
                <a:gd name="connsiteY51" fmla="*/ 1888266 h 9733350"/>
                <a:gd name="connsiteX52" fmla="*/ 13667921 w 14070516"/>
                <a:gd name="connsiteY52" fmla="*/ 1931808 h 9733350"/>
                <a:gd name="connsiteX53" fmla="*/ 13624378 w 14070516"/>
                <a:gd name="connsiteY53" fmla="*/ 1975351 h 9733350"/>
                <a:gd name="connsiteX54" fmla="*/ 13580835 w 14070516"/>
                <a:gd name="connsiteY54" fmla="*/ 2004380 h 9733350"/>
                <a:gd name="connsiteX55" fmla="*/ 13493749 w 14070516"/>
                <a:gd name="connsiteY55" fmla="*/ 2033408 h 9733350"/>
                <a:gd name="connsiteX56" fmla="*/ 13450207 w 14070516"/>
                <a:gd name="connsiteY56" fmla="*/ 2062437 h 9733350"/>
                <a:gd name="connsiteX57" fmla="*/ 13159921 w 14070516"/>
                <a:gd name="connsiteY57" fmla="*/ 2033408 h 9733350"/>
                <a:gd name="connsiteX58" fmla="*/ 13145407 w 14070516"/>
                <a:gd name="connsiteY58" fmla="*/ 1989866 h 9733350"/>
                <a:gd name="connsiteX59" fmla="*/ 13116378 w 14070516"/>
                <a:gd name="connsiteY59" fmla="*/ 1946323 h 9733350"/>
                <a:gd name="connsiteX60" fmla="*/ 13159921 w 14070516"/>
                <a:gd name="connsiteY60" fmla="*/ 1757637 h 9733350"/>
                <a:gd name="connsiteX61" fmla="*/ 13145407 w 14070516"/>
                <a:gd name="connsiteY61" fmla="*/ 1685066 h 9733350"/>
                <a:gd name="connsiteX62" fmla="*/ 13087349 w 14070516"/>
                <a:gd name="connsiteY62" fmla="*/ 1670551 h 9733350"/>
                <a:gd name="connsiteX63" fmla="*/ 12964091 w 14070516"/>
                <a:gd name="connsiteY63" fmla="*/ 1686993 h 9733350"/>
                <a:gd name="connsiteX64" fmla="*/ 12900817 w 14070516"/>
                <a:gd name="connsiteY64" fmla="*/ 1590610 h 9733350"/>
                <a:gd name="connsiteX65" fmla="*/ 12878707 w 14070516"/>
                <a:gd name="connsiteY65" fmla="*/ 1530398 h 9733350"/>
                <a:gd name="connsiteX66" fmla="*/ 12825639 w 14070516"/>
                <a:gd name="connsiteY66" fmla="*/ 1482545 h 9733350"/>
                <a:gd name="connsiteX67" fmla="*/ 12770190 w 14070516"/>
                <a:gd name="connsiteY67" fmla="*/ 1472568 h 9733350"/>
                <a:gd name="connsiteX68" fmla="*/ 12661220 w 14070516"/>
                <a:gd name="connsiteY68" fmla="*/ 1465197 h 9733350"/>
                <a:gd name="connsiteX69" fmla="*/ 12579349 w 14070516"/>
                <a:gd name="connsiteY69" fmla="*/ 1452837 h 9733350"/>
                <a:gd name="connsiteX70" fmla="*/ 12492264 w 14070516"/>
                <a:gd name="connsiteY70" fmla="*/ 1423808 h 9733350"/>
                <a:gd name="connsiteX71" fmla="*/ 12422073 w 14070516"/>
                <a:gd name="connsiteY71" fmla="*/ 1414737 h 9733350"/>
                <a:gd name="connsiteX72" fmla="*/ 12376149 w 14070516"/>
                <a:gd name="connsiteY72" fmla="*/ 1343526 h 9733350"/>
                <a:gd name="connsiteX73" fmla="*/ 12373315 w 14070516"/>
                <a:gd name="connsiteY73" fmla="*/ 1213011 h 9733350"/>
                <a:gd name="connsiteX74" fmla="*/ 12346667 w 14070516"/>
                <a:gd name="connsiteY74" fmla="*/ 1114700 h 9733350"/>
                <a:gd name="connsiteX75" fmla="*/ 12274549 w 14070516"/>
                <a:gd name="connsiteY75" fmla="*/ 1017408 h 9733350"/>
                <a:gd name="connsiteX76" fmla="*/ 12259582 w 14070516"/>
                <a:gd name="connsiteY76" fmla="*/ 973866 h 9733350"/>
                <a:gd name="connsiteX77" fmla="*/ 12221029 w 14070516"/>
                <a:gd name="connsiteY77" fmla="*/ 867842 h 9733350"/>
                <a:gd name="connsiteX78" fmla="*/ 12201978 w 14070516"/>
                <a:gd name="connsiteY78" fmla="*/ 785180 h 9733350"/>
                <a:gd name="connsiteX79" fmla="*/ 12187464 w 14070516"/>
                <a:gd name="connsiteY79" fmla="*/ 727123 h 9733350"/>
                <a:gd name="connsiteX80" fmla="*/ 12156280 w 14070516"/>
                <a:gd name="connsiteY80" fmla="*/ 622914 h 9733350"/>
                <a:gd name="connsiteX81" fmla="*/ 12157982 w 14070516"/>
                <a:gd name="connsiteY81" fmla="*/ 516551 h 9733350"/>
                <a:gd name="connsiteX82" fmla="*/ 12131561 w 14070516"/>
                <a:gd name="connsiteY82" fmla="*/ 461104 h 9733350"/>
                <a:gd name="connsiteX83" fmla="*/ 12085864 w 14070516"/>
                <a:gd name="connsiteY83" fmla="*/ 422323 h 9733350"/>
                <a:gd name="connsiteX84" fmla="*/ 12028260 w 14070516"/>
                <a:gd name="connsiteY84" fmla="*/ 330020 h 9733350"/>
                <a:gd name="connsiteX85" fmla="*/ 12047198 w 14070516"/>
                <a:gd name="connsiteY85" fmla="*/ 272530 h 9733350"/>
                <a:gd name="connsiteX86" fmla="*/ 12013292 w 14070516"/>
                <a:gd name="connsiteY86" fmla="*/ 219123 h 9733350"/>
                <a:gd name="connsiteX87" fmla="*/ 11926207 w 14070516"/>
                <a:gd name="connsiteY87" fmla="*/ 175580 h 9733350"/>
                <a:gd name="connsiteX88" fmla="*/ 11847173 w 14070516"/>
                <a:gd name="connsiteY88" fmla="*/ 122511 h 9733350"/>
                <a:gd name="connsiteX89" fmla="*/ 11746592 w 14070516"/>
                <a:gd name="connsiteY89" fmla="*/ 155850 h 9733350"/>
                <a:gd name="connsiteX90" fmla="*/ 11664949 w 14070516"/>
                <a:gd name="connsiteY90" fmla="*/ 117523 h 9733350"/>
                <a:gd name="connsiteX91" fmla="*/ 11621407 w 14070516"/>
                <a:gd name="connsiteY91" fmla="*/ 88494 h 9733350"/>
                <a:gd name="connsiteX92" fmla="*/ 11529104 w 14070516"/>
                <a:gd name="connsiteY92" fmla="*/ 47560 h 9733350"/>
                <a:gd name="connsiteX93" fmla="*/ 11451544 w 14070516"/>
                <a:gd name="connsiteY93" fmla="*/ 9005 h 9733350"/>
                <a:gd name="connsiteX94" fmla="*/ 11374664 w 14070516"/>
                <a:gd name="connsiteY94" fmla="*/ 1408 h 9733350"/>
                <a:gd name="connsiteX95" fmla="*/ 11040835 w 14070516"/>
                <a:gd name="connsiteY95" fmla="*/ 30437 h 9733350"/>
                <a:gd name="connsiteX96" fmla="*/ 10997292 w 14070516"/>
                <a:gd name="connsiteY96" fmla="*/ 59466 h 9733350"/>
                <a:gd name="connsiteX97" fmla="*/ 10909980 w 14070516"/>
                <a:gd name="connsiteY97" fmla="*/ 55156 h 9733350"/>
                <a:gd name="connsiteX98" fmla="*/ 10842624 w 14070516"/>
                <a:gd name="connsiteY98" fmla="*/ 74660 h 9733350"/>
                <a:gd name="connsiteX99" fmla="*/ 10750549 w 14070516"/>
                <a:gd name="connsiteY99" fmla="*/ 161066 h 9733350"/>
                <a:gd name="connsiteX100" fmla="*/ 10680360 w 14070516"/>
                <a:gd name="connsiteY100" fmla="*/ 255862 h 9733350"/>
                <a:gd name="connsiteX101" fmla="*/ 10677978 w 14070516"/>
                <a:gd name="connsiteY101" fmla="*/ 335237 h 9733350"/>
                <a:gd name="connsiteX102" fmla="*/ 10765064 w 14070516"/>
                <a:gd name="connsiteY102" fmla="*/ 349751 h 9733350"/>
                <a:gd name="connsiteX103" fmla="*/ 10808607 w 14070516"/>
                <a:gd name="connsiteY103" fmla="*/ 364266 h 9733350"/>
                <a:gd name="connsiteX104" fmla="*/ 10823121 w 14070516"/>
                <a:gd name="connsiteY104" fmla="*/ 422323 h 9733350"/>
                <a:gd name="connsiteX105" fmla="*/ 10837635 w 14070516"/>
                <a:gd name="connsiteY105" fmla="*/ 465866 h 9733350"/>
                <a:gd name="connsiteX106" fmla="*/ 10823121 w 14070516"/>
                <a:gd name="connsiteY106" fmla="*/ 509408 h 9733350"/>
                <a:gd name="connsiteX107" fmla="*/ 10721521 w 14070516"/>
                <a:gd name="connsiteY107" fmla="*/ 567466 h 9733350"/>
                <a:gd name="connsiteX108" fmla="*/ 10677978 w 14070516"/>
                <a:gd name="connsiteY108" fmla="*/ 654551 h 9733350"/>
                <a:gd name="connsiteX109" fmla="*/ 10634435 w 14070516"/>
                <a:gd name="connsiteY109" fmla="*/ 683580 h 9733350"/>
                <a:gd name="connsiteX110" fmla="*/ 10590892 w 14070516"/>
                <a:gd name="connsiteY110" fmla="*/ 814208 h 9733350"/>
                <a:gd name="connsiteX111" fmla="*/ 10576378 w 14070516"/>
                <a:gd name="connsiteY111" fmla="*/ 857751 h 9733350"/>
                <a:gd name="connsiteX112" fmla="*/ 10532835 w 14070516"/>
                <a:gd name="connsiteY112" fmla="*/ 901294 h 9733350"/>
                <a:gd name="connsiteX113" fmla="*/ 10518321 w 14070516"/>
                <a:gd name="connsiteY113" fmla="*/ 944837 h 9733350"/>
                <a:gd name="connsiteX114" fmla="*/ 10489292 w 14070516"/>
                <a:gd name="connsiteY114" fmla="*/ 988380 h 9733350"/>
                <a:gd name="connsiteX115" fmla="*/ 10474778 w 14070516"/>
                <a:gd name="connsiteY115" fmla="*/ 1089980 h 9733350"/>
                <a:gd name="connsiteX116" fmla="*/ 10460264 w 14070516"/>
                <a:gd name="connsiteY116" fmla="*/ 1249637 h 9733350"/>
                <a:gd name="connsiteX117" fmla="*/ 10416721 w 14070516"/>
                <a:gd name="connsiteY117" fmla="*/ 1264151 h 9733350"/>
                <a:gd name="connsiteX118" fmla="*/ 10373178 w 14070516"/>
                <a:gd name="connsiteY118" fmla="*/ 1293180 h 9733350"/>
                <a:gd name="connsiteX119" fmla="*/ 10315121 w 14070516"/>
                <a:gd name="connsiteY119" fmla="*/ 1307694 h 9733350"/>
                <a:gd name="connsiteX120" fmla="*/ 10286092 w 14070516"/>
                <a:gd name="connsiteY120" fmla="*/ 1351237 h 9733350"/>
                <a:gd name="connsiteX121" fmla="*/ 10199007 w 14070516"/>
                <a:gd name="connsiteY121" fmla="*/ 1409294 h 9733350"/>
                <a:gd name="connsiteX122" fmla="*/ 10155464 w 14070516"/>
                <a:gd name="connsiteY122" fmla="*/ 1438323 h 9733350"/>
                <a:gd name="connsiteX123" fmla="*/ 10082892 w 14070516"/>
                <a:gd name="connsiteY123" fmla="*/ 1423808 h 9733350"/>
                <a:gd name="connsiteX124" fmla="*/ 10046720 w 14070516"/>
                <a:gd name="connsiteY124" fmla="*/ 1392172 h 9733350"/>
                <a:gd name="connsiteX125" fmla="*/ 9991271 w 14070516"/>
                <a:gd name="connsiteY125" fmla="*/ 1363143 h 9733350"/>
                <a:gd name="connsiteX126" fmla="*/ 9889897 w 14070516"/>
                <a:gd name="connsiteY126" fmla="*/ 1338877 h 9733350"/>
                <a:gd name="connsiteX127" fmla="*/ 9809956 w 14070516"/>
                <a:gd name="connsiteY127" fmla="*/ 1554891 h 9733350"/>
                <a:gd name="connsiteX128" fmla="*/ 9775258 w 14070516"/>
                <a:gd name="connsiteY128" fmla="*/ 1636761 h 9733350"/>
                <a:gd name="connsiteX129" fmla="*/ 9750765 w 14070516"/>
                <a:gd name="connsiteY129" fmla="*/ 1687219 h 9733350"/>
                <a:gd name="connsiteX130" fmla="*/ 9720717 w 14070516"/>
                <a:gd name="connsiteY130" fmla="*/ 1770337 h 9733350"/>
                <a:gd name="connsiteX131" fmla="*/ 9664586 w 14070516"/>
                <a:gd name="connsiteY131" fmla="*/ 1888493 h 9733350"/>
                <a:gd name="connsiteX132" fmla="*/ 9614354 w 14070516"/>
                <a:gd name="connsiteY132" fmla="*/ 1934416 h 9733350"/>
                <a:gd name="connsiteX133" fmla="*/ 9657442 w 14070516"/>
                <a:gd name="connsiteY133" fmla="*/ 1989866 h 9733350"/>
                <a:gd name="connsiteX134" fmla="*/ 9727860 w 14070516"/>
                <a:gd name="connsiteY134" fmla="*/ 2077518 h 9733350"/>
                <a:gd name="connsiteX135" fmla="*/ 9887063 w 14070516"/>
                <a:gd name="connsiteY135" fmla="*/ 2036017 h 9733350"/>
                <a:gd name="connsiteX136" fmla="*/ 9952264 w 14070516"/>
                <a:gd name="connsiteY136" fmla="*/ 2062437 h 9733350"/>
                <a:gd name="connsiteX137" fmla="*/ 10010321 w 14070516"/>
                <a:gd name="connsiteY137" fmla="*/ 2091466 h 9733350"/>
                <a:gd name="connsiteX138" fmla="*/ 10053864 w 14070516"/>
                <a:gd name="connsiteY138" fmla="*/ 2105980 h 9733350"/>
                <a:gd name="connsiteX139" fmla="*/ 10068378 w 14070516"/>
                <a:gd name="connsiteY139" fmla="*/ 2062437 h 9733350"/>
                <a:gd name="connsiteX140" fmla="*/ 10156485 w 14070516"/>
                <a:gd name="connsiteY140" fmla="*/ 1996556 h 9733350"/>
                <a:gd name="connsiteX141" fmla="*/ 10285865 w 14070516"/>
                <a:gd name="connsiteY141" fmla="*/ 2002452 h 9733350"/>
                <a:gd name="connsiteX142" fmla="*/ 10387692 w 14070516"/>
                <a:gd name="connsiteY142" fmla="*/ 2062437 h 9733350"/>
                <a:gd name="connsiteX143" fmla="*/ 10416721 w 14070516"/>
                <a:gd name="connsiteY143" fmla="*/ 2105980 h 9733350"/>
                <a:gd name="connsiteX144" fmla="*/ 10476933 w 14070516"/>
                <a:gd name="connsiteY144" fmla="*/ 2169253 h 9733350"/>
                <a:gd name="connsiteX145" fmla="*/ 10566399 w 14070516"/>
                <a:gd name="connsiteY145" fmla="*/ 2256566 h 9733350"/>
                <a:gd name="connsiteX146" fmla="*/ 10590892 w 14070516"/>
                <a:gd name="connsiteY146" fmla="*/ 2323694 h 9733350"/>
                <a:gd name="connsiteX147" fmla="*/ 10576378 w 14070516"/>
                <a:gd name="connsiteY147" fmla="*/ 2425294 h 9733350"/>
                <a:gd name="connsiteX148" fmla="*/ 10489292 w 14070516"/>
                <a:gd name="connsiteY148" fmla="*/ 2410780 h 9733350"/>
                <a:gd name="connsiteX149" fmla="*/ 10366035 w 14070516"/>
                <a:gd name="connsiteY149" fmla="*/ 2379937 h 9733350"/>
                <a:gd name="connsiteX150" fmla="*/ 10081191 w 14070516"/>
                <a:gd name="connsiteY150" fmla="*/ 2432438 h 9733350"/>
                <a:gd name="connsiteX151" fmla="*/ 10049554 w 14070516"/>
                <a:gd name="connsiteY151" fmla="*/ 2514762 h 9733350"/>
                <a:gd name="connsiteX152" fmla="*/ 9954417 w 14070516"/>
                <a:gd name="connsiteY152" fmla="*/ 2536873 h 9733350"/>
                <a:gd name="connsiteX153" fmla="*/ 9875498 w 14070516"/>
                <a:gd name="connsiteY153" fmla="*/ 2525193 h 9733350"/>
                <a:gd name="connsiteX154" fmla="*/ 9823336 w 14070516"/>
                <a:gd name="connsiteY154" fmla="*/ 2604001 h 9733350"/>
                <a:gd name="connsiteX155" fmla="*/ 9749064 w 14070516"/>
                <a:gd name="connsiteY155" fmla="*/ 2701066 h 9733350"/>
                <a:gd name="connsiteX156" fmla="*/ 9647464 w 14070516"/>
                <a:gd name="connsiteY156" fmla="*/ 2802666 h 9733350"/>
                <a:gd name="connsiteX157" fmla="*/ 9415235 w 14070516"/>
                <a:gd name="connsiteY157" fmla="*/ 2817180 h 9733350"/>
                <a:gd name="connsiteX158" fmla="*/ 9371692 w 14070516"/>
                <a:gd name="connsiteY158" fmla="*/ 2846208 h 9733350"/>
                <a:gd name="connsiteX159" fmla="*/ 9313635 w 14070516"/>
                <a:gd name="connsiteY159" fmla="*/ 2918780 h 9733350"/>
                <a:gd name="connsiteX160" fmla="*/ 9284607 w 14070516"/>
                <a:gd name="connsiteY160" fmla="*/ 2962323 h 9733350"/>
                <a:gd name="connsiteX161" fmla="*/ 9197521 w 14070516"/>
                <a:gd name="connsiteY161" fmla="*/ 3020380 h 9733350"/>
                <a:gd name="connsiteX162" fmla="*/ 9095921 w 14070516"/>
                <a:gd name="connsiteY162" fmla="*/ 3005866 h 9733350"/>
                <a:gd name="connsiteX163" fmla="*/ 9052378 w 14070516"/>
                <a:gd name="connsiteY163" fmla="*/ 2976837 h 9733350"/>
                <a:gd name="connsiteX164" fmla="*/ 8950778 w 14070516"/>
                <a:gd name="connsiteY164" fmla="*/ 2947808 h 9733350"/>
                <a:gd name="connsiteX165" fmla="*/ 8863692 w 14070516"/>
                <a:gd name="connsiteY165" fmla="*/ 2918780 h 9733350"/>
                <a:gd name="connsiteX166" fmla="*/ 8820149 w 14070516"/>
                <a:gd name="connsiteY166" fmla="*/ 2933294 h 9733350"/>
                <a:gd name="connsiteX167" fmla="*/ 8762092 w 14070516"/>
                <a:gd name="connsiteY167" fmla="*/ 3063923 h 9733350"/>
                <a:gd name="connsiteX168" fmla="*/ 8747578 w 14070516"/>
                <a:gd name="connsiteY168" fmla="*/ 3107466 h 9733350"/>
                <a:gd name="connsiteX169" fmla="*/ 8733064 w 14070516"/>
                <a:gd name="connsiteY169" fmla="*/ 3151008 h 9733350"/>
                <a:gd name="connsiteX170" fmla="*/ 8776607 w 14070516"/>
                <a:gd name="connsiteY170" fmla="*/ 3354208 h 9733350"/>
                <a:gd name="connsiteX171" fmla="*/ 8791121 w 14070516"/>
                <a:gd name="connsiteY171" fmla="*/ 3397751 h 9733350"/>
                <a:gd name="connsiteX172" fmla="*/ 8689521 w 14070516"/>
                <a:gd name="connsiteY172" fmla="*/ 3455808 h 9733350"/>
                <a:gd name="connsiteX173" fmla="*/ 8602435 w 14070516"/>
                <a:gd name="connsiteY173" fmla="*/ 3499351 h 9733350"/>
                <a:gd name="connsiteX174" fmla="*/ 8566035 w 14070516"/>
                <a:gd name="connsiteY174" fmla="*/ 3547430 h 9733350"/>
                <a:gd name="connsiteX175" fmla="*/ 8500835 w 14070516"/>
                <a:gd name="connsiteY175" fmla="*/ 3615466 h 9733350"/>
                <a:gd name="connsiteX176" fmla="*/ 8428490 w 14070516"/>
                <a:gd name="connsiteY176" fmla="*/ 3647782 h 9733350"/>
                <a:gd name="connsiteX177" fmla="*/ 8375423 w 14070516"/>
                <a:gd name="connsiteY177" fmla="*/ 3681347 h 9733350"/>
                <a:gd name="connsiteX178" fmla="*/ 8261010 w 14070516"/>
                <a:gd name="connsiteY178" fmla="*/ 3782493 h 9733350"/>
                <a:gd name="connsiteX179" fmla="*/ 8137751 w 14070516"/>
                <a:gd name="connsiteY179" fmla="*/ 3779205 h 9733350"/>
                <a:gd name="connsiteX180" fmla="*/ 7977641 w 14070516"/>
                <a:gd name="connsiteY180" fmla="*/ 3767526 h 9733350"/>
                <a:gd name="connsiteX181" fmla="*/ 7876721 w 14070516"/>
                <a:gd name="connsiteY181" fmla="*/ 3760608 h 9733350"/>
                <a:gd name="connsiteX182" fmla="*/ 7760607 w 14070516"/>
                <a:gd name="connsiteY182" fmla="*/ 3756073 h 9733350"/>
                <a:gd name="connsiteX183" fmla="*/ 7695632 w 14070516"/>
                <a:gd name="connsiteY183" fmla="*/ 3782720 h 9733350"/>
                <a:gd name="connsiteX184" fmla="*/ 7649709 w 14070516"/>
                <a:gd name="connsiteY184" fmla="*/ 3809141 h 9733350"/>
                <a:gd name="connsiteX185" fmla="*/ 7601403 w 14070516"/>
                <a:gd name="connsiteY185" fmla="*/ 3831025 h 9733350"/>
                <a:gd name="connsiteX186" fmla="*/ 7499349 w 14070516"/>
                <a:gd name="connsiteY186" fmla="*/ 3876723 h 9733350"/>
                <a:gd name="connsiteX187" fmla="*/ 7455807 w 14070516"/>
                <a:gd name="connsiteY187" fmla="*/ 3905751 h 9733350"/>
                <a:gd name="connsiteX188" fmla="*/ 7426778 w 14070516"/>
                <a:gd name="connsiteY188" fmla="*/ 3949294 h 9733350"/>
                <a:gd name="connsiteX189" fmla="*/ 7339692 w 14070516"/>
                <a:gd name="connsiteY189" fmla="*/ 3978323 h 9733350"/>
                <a:gd name="connsiteX190" fmla="*/ 7209064 w 14070516"/>
                <a:gd name="connsiteY190" fmla="*/ 4007351 h 9733350"/>
                <a:gd name="connsiteX191" fmla="*/ 7123678 w 14070516"/>
                <a:gd name="connsiteY191" fmla="*/ 3922874 h 9733350"/>
                <a:gd name="connsiteX192" fmla="*/ 7020378 w 14070516"/>
                <a:gd name="connsiteY192" fmla="*/ 3920266 h 9733350"/>
                <a:gd name="connsiteX193" fmla="*/ 6915604 w 14070516"/>
                <a:gd name="connsiteY193" fmla="*/ 3937275 h 9733350"/>
                <a:gd name="connsiteX194" fmla="*/ 6788149 w 14070516"/>
                <a:gd name="connsiteY194" fmla="*/ 3900536 h 9733350"/>
                <a:gd name="connsiteX195" fmla="*/ 6676571 w 14070516"/>
                <a:gd name="connsiteY195" fmla="*/ 3856312 h 9733350"/>
                <a:gd name="connsiteX196" fmla="*/ 6584722 w 14070516"/>
                <a:gd name="connsiteY196" fmla="*/ 3817758 h 9733350"/>
                <a:gd name="connsiteX197" fmla="*/ 6526892 w 14070516"/>
                <a:gd name="connsiteY197" fmla="*/ 3793719 h 9733350"/>
                <a:gd name="connsiteX198" fmla="*/ 6466680 w 14070516"/>
                <a:gd name="connsiteY198" fmla="*/ 3776824 h 9733350"/>
                <a:gd name="connsiteX199" fmla="*/ 6265635 w 14070516"/>
                <a:gd name="connsiteY199" fmla="*/ 3688037 h 9733350"/>
                <a:gd name="connsiteX200" fmla="*/ 6207578 w 14070516"/>
                <a:gd name="connsiteY200" fmla="*/ 3673523 h 9733350"/>
                <a:gd name="connsiteX201" fmla="*/ 5960835 w 14070516"/>
                <a:gd name="connsiteY201" fmla="*/ 3659008 h 9733350"/>
                <a:gd name="connsiteX202" fmla="*/ 5627007 w 14070516"/>
                <a:gd name="connsiteY202" fmla="*/ 3659008 h 9733350"/>
                <a:gd name="connsiteX203" fmla="*/ 5568949 w 14070516"/>
                <a:gd name="connsiteY203" fmla="*/ 3673523 h 9733350"/>
                <a:gd name="connsiteX204" fmla="*/ 5481864 w 14070516"/>
                <a:gd name="connsiteY204" fmla="*/ 3688037 h 9733350"/>
                <a:gd name="connsiteX205" fmla="*/ 5293178 w 14070516"/>
                <a:gd name="connsiteY205" fmla="*/ 3673523 h 9733350"/>
                <a:gd name="connsiteX206" fmla="*/ 5206092 w 14070516"/>
                <a:gd name="connsiteY206" fmla="*/ 3615466 h 9733350"/>
                <a:gd name="connsiteX207" fmla="*/ 5191578 w 14070516"/>
                <a:gd name="connsiteY207" fmla="*/ 3571923 h 9733350"/>
                <a:gd name="connsiteX208" fmla="*/ 5104492 w 14070516"/>
                <a:gd name="connsiteY208" fmla="*/ 3484837 h 9733350"/>
                <a:gd name="connsiteX209" fmla="*/ 5070701 w 14070516"/>
                <a:gd name="connsiteY209" fmla="*/ 3387773 h 9733350"/>
                <a:gd name="connsiteX210" fmla="*/ 5022623 w 14070516"/>
                <a:gd name="connsiteY210" fmla="*/ 3276648 h 9733350"/>
                <a:gd name="connsiteX211" fmla="*/ 5031921 w 14070516"/>
                <a:gd name="connsiteY211" fmla="*/ 3209066 h 9733350"/>
                <a:gd name="connsiteX212" fmla="*/ 4959349 w 14070516"/>
                <a:gd name="connsiteY212" fmla="*/ 3194551 h 9733350"/>
                <a:gd name="connsiteX213" fmla="*/ 4879408 w 14070516"/>
                <a:gd name="connsiteY213" fmla="*/ 3190016 h 9733350"/>
                <a:gd name="connsiteX214" fmla="*/ 4785178 w 14070516"/>
                <a:gd name="connsiteY214" fmla="*/ 3136494 h 9733350"/>
                <a:gd name="connsiteX215" fmla="*/ 4727121 w 14070516"/>
                <a:gd name="connsiteY215" fmla="*/ 3049408 h 9733350"/>
                <a:gd name="connsiteX216" fmla="*/ 4683578 w 14070516"/>
                <a:gd name="connsiteY216" fmla="*/ 3034894 h 9733350"/>
                <a:gd name="connsiteX217" fmla="*/ 4640035 w 14070516"/>
                <a:gd name="connsiteY217" fmla="*/ 3005866 h 9733350"/>
                <a:gd name="connsiteX218" fmla="*/ 4494892 w 14070516"/>
                <a:gd name="connsiteY218" fmla="*/ 2976837 h 9733350"/>
                <a:gd name="connsiteX219" fmla="*/ 4318113 w 14070516"/>
                <a:gd name="connsiteY219" fmla="*/ 2926151 h 9733350"/>
                <a:gd name="connsiteX220" fmla="*/ 4132035 w 14070516"/>
                <a:gd name="connsiteY220" fmla="*/ 2889751 h 9733350"/>
                <a:gd name="connsiteX221" fmla="*/ 4056856 w 14070516"/>
                <a:gd name="connsiteY221" fmla="*/ 2896442 h 9733350"/>
                <a:gd name="connsiteX222" fmla="*/ 3975213 w 14070516"/>
                <a:gd name="connsiteY222" fmla="*/ 2860269 h 9733350"/>
                <a:gd name="connsiteX223" fmla="*/ 3950948 w 14070516"/>
                <a:gd name="connsiteY223" fmla="*/ 2772843 h 9733350"/>
                <a:gd name="connsiteX224" fmla="*/ 4034292 w 14070516"/>
                <a:gd name="connsiteY224" fmla="*/ 2615681 h 9733350"/>
                <a:gd name="connsiteX225" fmla="*/ 4030435 w 14070516"/>
                <a:gd name="connsiteY225" fmla="*/ 2483351 h 9733350"/>
                <a:gd name="connsiteX226" fmla="*/ 3996871 w 14070516"/>
                <a:gd name="connsiteY226" fmla="*/ 2323467 h 9733350"/>
                <a:gd name="connsiteX227" fmla="*/ 3936433 w 14070516"/>
                <a:gd name="connsiteY227" fmla="*/ 2216651 h 9733350"/>
                <a:gd name="connsiteX228" fmla="*/ 3914321 w 14070516"/>
                <a:gd name="connsiteY228" fmla="*/ 2135008 h 9733350"/>
                <a:gd name="connsiteX229" fmla="*/ 3783466 w 14070516"/>
                <a:gd name="connsiteY229" fmla="*/ 1994628 h 9733350"/>
                <a:gd name="connsiteX230" fmla="*/ 3712823 w 14070516"/>
                <a:gd name="connsiteY230" fmla="*/ 1946549 h 9733350"/>
                <a:gd name="connsiteX231" fmla="*/ 3606913 w 14070516"/>
                <a:gd name="connsiteY231" fmla="*/ 1963445 h 9733350"/>
                <a:gd name="connsiteX232" fmla="*/ 3493407 w 14070516"/>
                <a:gd name="connsiteY232" fmla="*/ 1946323 h 9733350"/>
                <a:gd name="connsiteX233" fmla="*/ 3464378 w 14070516"/>
                <a:gd name="connsiteY233" fmla="*/ 1902780 h 9733350"/>
                <a:gd name="connsiteX234" fmla="*/ 3406321 w 14070516"/>
                <a:gd name="connsiteY234" fmla="*/ 1844723 h 9733350"/>
                <a:gd name="connsiteX235" fmla="*/ 3322524 w 14070516"/>
                <a:gd name="connsiteY235" fmla="*/ 1751741 h 9733350"/>
                <a:gd name="connsiteX236" fmla="*/ 3297577 w 14070516"/>
                <a:gd name="connsiteY236" fmla="*/ 1636080 h 9733350"/>
                <a:gd name="connsiteX237" fmla="*/ 3261178 w 14070516"/>
                <a:gd name="connsiteY237" fmla="*/ 1583466 h 9733350"/>
                <a:gd name="connsiteX238" fmla="*/ 3133158 w 14070516"/>
                <a:gd name="connsiteY238" fmla="*/ 1564642 h 9733350"/>
                <a:gd name="connsiteX239" fmla="*/ 3066255 w 14070516"/>
                <a:gd name="connsiteY239" fmla="*/ 1612949 h 9733350"/>
                <a:gd name="connsiteX240" fmla="*/ 3031557 w 14070516"/>
                <a:gd name="connsiteY240" fmla="*/ 1709558 h 9733350"/>
                <a:gd name="connsiteX241" fmla="*/ 3014435 w 14070516"/>
                <a:gd name="connsiteY241" fmla="*/ 1772151 h 9733350"/>
                <a:gd name="connsiteX242" fmla="*/ 2949235 w 14070516"/>
                <a:gd name="connsiteY242" fmla="*/ 1803335 h 9733350"/>
                <a:gd name="connsiteX243" fmla="*/ 2829379 w 14070516"/>
                <a:gd name="connsiteY243" fmla="*/ 1815581 h 9733350"/>
                <a:gd name="connsiteX244" fmla="*/ 2804998 w 14070516"/>
                <a:gd name="connsiteY244" fmla="*/ 1837580 h 9733350"/>
                <a:gd name="connsiteX245" fmla="*/ 2772682 w 14070516"/>
                <a:gd name="connsiteY245" fmla="*/ 1873751 h 9733350"/>
                <a:gd name="connsiteX246" fmla="*/ 2757942 w 14070516"/>
                <a:gd name="connsiteY246" fmla="*/ 1994174 h 9733350"/>
                <a:gd name="connsiteX247" fmla="*/ 2772001 w 14070516"/>
                <a:gd name="connsiteY247" fmla="*/ 2135236 h 9733350"/>
                <a:gd name="connsiteX248" fmla="*/ 2771547 w 14070516"/>
                <a:gd name="connsiteY248" fmla="*/ 2250895 h 9733350"/>
                <a:gd name="connsiteX249" fmla="*/ 2695121 w 14070516"/>
                <a:gd name="connsiteY249" fmla="*/ 2323694 h 9733350"/>
                <a:gd name="connsiteX250" fmla="*/ 2457904 w 14070516"/>
                <a:gd name="connsiteY250" fmla="*/ 2315643 h 9733350"/>
                <a:gd name="connsiteX251" fmla="*/ 2317749 w 14070516"/>
                <a:gd name="connsiteY251" fmla="*/ 2280151 h 9733350"/>
                <a:gd name="connsiteX252" fmla="*/ 2274207 w 14070516"/>
                <a:gd name="connsiteY252" fmla="*/ 2265637 h 9733350"/>
                <a:gd name="connsiteX253" fmla="*/ 2143578 w 14070516"/>
                <a:gd name="connsiteY253" fmla="*/ 2280151 h 9733350"/>
                <a:gd name="connsiteX254" fmla="*/ 2129064 w 14070516"/>
                <a:gd name="connsiteY254" fmla="*/ 2352723 h 9733350"/>
                <a:gd name="connsiteX255" fmla="*/ 2099808 w 14070516"/>
                <a:gd name="connsiteY255" fmla="*/ 2459086 h 9733350"/>
                <a:gd name="connsiteX256" fmla="*/ 2070553 w 14070516"/>
                <a:gd name="connsiteY256" fmla="*/ 2556376 h 9733350"/>
                <a:gd name="connsiteX257" fmla="*/ 2027464 w 14070516"/>
                <a:gd name="connsiteY257" fmla="*/ 2642782 h 9733350"/>
                <a:gd name="connsiteX258" fmla="*/ 2025309 w 14070516"/>
                <a:gd name="connsiteY258" fmla="*/ 2776018 h 9733350"/>
                <a:gd name="connsiteX259" fmla="*/ 2085295 w 14070516"/>
                <a:gd name="connsiteY259" fmla="*/ 2848136 h 9733350"/>
                <a:gd name="connsiteX260" fmla="*/ 2020093 w 14070516"/>
                <a:gd name="connsiteY260" fmla="*/ 2899276 h 9733350"/>
                <a:gd name="connsiteX261" fmla="*/ 1918493 w 14070516"/>
                <a:gd name="connsiteY261" fmla="*/ 2841899 h 9733350"/>
                <a:gd name="connsiteX262" fmla="*/ 1817348 w 14070516"/>
                <a:gd name="connsiteY262" fmla="*/ 2858568 h 9733350"/>
                <a:gd name="connsiteX263" fmla="*/ 1621064 w 14070516"/>
                <a:gd name="connsiteY263" fmla="*/ 2904266 h 9733350"/>
                <a:gd name="connsiteX264" fmla="*/ 1582510 w 14070516"/>
                <a:gd name="connsiteY264" fmla="*/ 2928758 h 9733350"/>
                <a:gd name="connsiteX265" fmla="*/ 1512773 w 14070516"/>
                <a:gd name="connsiteY265" fmla="*/ 2950643 h 9733350"/>
                <a:gd name="connsiteX266" fmla="*/ 1517309 w 14070516"/>
                <a:gd name="connsiteY266" fmla="*/ 3008473 h 9733350"/>
                <a:gd name="connsiteX267" fmla="*/ 1549173 w 14070516"/>
                <a:gd name="connsiteY267" fmla="*/ 3102476 h 9733350"/>
                <a:gd name="connsiteX268" fmla="*/ 1592716 w 14070516"/>
                <a:gd name="connsiteY268" fmla="*/ 3186726 h 9733350"/>
                <a:gd name="connsiteX269" fmla="*/ 1641135 w 14070516"/>
                <a:gd name="connsiteY269" fmla="*/ 3375300 h 9733350"/>
                <a:gd name="connsiteX270" fmla="*/ 1679235 w 14070516"/>
                <a:gd name="connsiteY270" fmla="*/ 3511031 h 9733350"/>
                <a:gd name="connsiteX271" fmla="*/ 1611766 w 14070516"/>
                <a:gd name="connsiteY271" fmla="*/ 3571696 h 9733350"/>
                <a:gd name="connsiteX272" fmla="*/ 1603941 w 14070516"/>
                <a:gd name="connsiteY272" fmla="*/ 3624537 h 9733350"/>
                <a:gd name="connsiteX273" fmla="*/ 1562554 w 14070516"/>
                <a:gd name="connsiteY273" fmla="*/ 3672956 h 9733350"/>
                <a:gd name="connsiteX274" fmla="*/ 1524454 w 14070516"/>
                <a:gd name="connsiteY274" fmla="*/ 3749156 h 9733350"/>
                <a:gd name="connsiteX275" fmla="*/ 1548492 w 14070516"/>
                <a:gd name="connsiteY275" fmla="*/ 3847694 h 9733350"/>
                <a:gd name="connsiteX276" fmla="*/ 1504949 w 14070516"/>
                <a:gd name="connsiteY276" fmla="*/ 3862208 h 9733350"/>
                <a:gd name="connsiteX277" fmla="*/ 1446892 w 14070516"/>
                <a:gd name="connsiteY277" fmla="*/ 3876723 h 9733350"/>
                <a:gd name="connsiteX278" fmla="*/ 1427615 w 14070516"/>
                <a:gd name="connsiteY278" fmla="*/ 3908360 h 9733350"/>
                <a:gd name="connsiteX279" fmla="*/ 1374548 w 14070516"/>
                <a:gd name="connsiteY279" fmla="*/ 3935233 h 9733350"/>
                <a:gd name="connsiteX280" fmla="*/ 1333386 w 14070516"/>
                <a:gd name="connsiteY280" fmla="*/ 3976168 h 9733350"/>
                <a:gd name="connsiteX281" fmla="*/ 1200149 w 14070516"/>
                <a:gd name="connsiteY281" fmla="*/ 4036380 h 9733350"/>
                <a:gd name="connsiteX282" fmla="*/ 1132114 w 14070516"/>
                <a:gd name="connsiteY282" fmla="*/ 4084458 h 9733350"/>
                <a:gd name="connsiteX283" fmla="*/ 1102858 w 14070516"/>
                <a:gd name="connsiteY283" fmla="*/ 4115642 h 9733350"/>
                <a:gd name="connsiteX284" fmla="*/ 1052398 w 14070516"/>
                <a:gd name="connsiteY284" fmla="*/ 4149660 h 9733350"/>
                <a:gd name="connsiteX285" fmla="*/ 996269 w 14070516"/>
                <a:gd name="connsiteY285" fmla="*/ 4178914 h 9733350"/>
                <a:gd name="connsiteX286" fmla="*/ 870857 w 14070516"/>
                <a:gd name="connsiteY286" fmla="*/ 4198645 h 9733350"/>
                <a:gd name="connsiteX287" fmla="*/ 759958 w 14070516"/>
                <a:gd name="connsiteY287" fmla="*/ 4199552 h 9733350"/>
                <a:gd name="connsiteX288" fmla="*/ 716642 w 14070516"/>
                <a:gd name="connsiteY288" fmla="*/ 4302854 h 9733350"/>
                <a:gd name="connsiteX289" fmla="*/ 648607 w 14070516"/>
                <a:gd name="connsiteY289" fmla="*/ 4384723 h 9733350"/>
                <a:gd name="connsiteX290" fmla="*/ 561521 w 14070516"/>
                <a:gd name="connsiteY290" fmla="*/ 4428266 h 9733350"/>
                <a:gd name="connsiteX291" fmla="*/ 474435 w 14070516"/>
                <a:gd name="connsiteY291" fmla="*/ 4413751 h 9733350"/>
                <a:gd name="connsiteX292" fmla="*/ 459921 w 14070516"/>
                <a:gd name="connsiteY292" fmla="*/ 4370208 h 9733350"/>
                <a:gd name="connsiteX293" fmla="*/ 416378 w 14070516"/>
                <a:gd name="connsiteY293" fmla="*/ 4341180 h 9733350"/>
                <a:gd name="connsiteX294" fmla="*/ 358321 w 14070516"/>
                <a:gd name="connsiteY294" fmla="*/ 4355694 h 9733350"/>
                <a:gd name="connsiteX295" fmla="*/ 300264 w 14070516"/>
                <a:gd name="connsiteY295" fmla="*/ 4399237 h 9733350"/>
                <a:gd name="connsiteX296" fmla="*/ 169635 w 14070516"/>
                <a:gd name="connsiteY296" fmla="*/ 4471808 h 9733350"/>
                <a:gd name="connsiteX297" fmla="*/ 103980 w 14070516"/>
                <a:gd name="connsiteY297" fmla="*/ 4546761 h 9733350"/>
                <a:gd name="connsiteX298" fmla="*/ 72571 w 14070516"/>
                <a:gd name="connsiteY298" fmla="*/ 4638610 h 9733350"/>
                <a:gd name="connsiteX299" fmla="*/ 453 w 14070516"/>
                <a:gd name="connsiteY299" fmla="*/ 4711181 h 9733350"/>
                <a:gd name="connsiteX300" fmla="*/ 52840 w 14070516"/>
                <a:gd name="connsiteY300" fmla="*/ 4780237 h 9733350"/>
                <a:gd name="connsiteX301" fmla="*/ 53521 w 14070516"/>
                <a:gd name="connsiteY301" fmla="*/ 4849180 h 9733350"/>
                <a:gd name="connsiteX302" fmla="*/ 111578 w 14070516"/>
                <a:gd name="connsiteY302" fmla="*/ 4863694 h 9733350"/>
                <a:gd name="connsiteX303" fmla="*/ 155121 w 14070516"/>
                <a:gd name="connsiteY303" fmla="*/ 4878208 h 9733350"/>
                <a:gd name="connsiteX304" fmla="*/ 256721 w 14070516"/>
                <a:gd name="connsiteY304" fmla="*/ 4979808 h 9733350"/>
                <a:gd name="connsiteX305" fmla="*/ 319086 w 14070516"/>
                <a:gd name="connsiteY305" fmla="*/ 5093542 h 9733350"/>
                <a:gd name="connsiteX306" fmla="*/ 304572 w 14070516"/>
                <a:gd name="connsiteY306" fmla="*/ 5289598 h 9733350"/>
                <a:gd name="connsiteX307" fmla="*/ 242207 w 14070516"/>
                <a:gd name="connsiteY307" fmla="*/ 5386208 h 9733350"/>
                <a:gd name="connsiteX308" fmla="*/ 300264 w 14070516"/>
                <a:gd name="connsiteY308" fmla="*/ 5415237 h 9733350"/>
                <a:gd name="connsiteX309" fmla="*/ 358321 w 14070516"/>
                <a:gd name="connsiteY309" fmla="*/ 5429751 h 9733350"/>
                <a:gd name="connsiteX310" fmla="*/ 401864 w 14070516"/>
                <a:gd name="connsiteY310" fmla="*/ 5458780 h 9733350"/>
                <a:gd name="connsiteX311" fmla="*/ 445407 w 14070516"/>
                <a:gd name="connsiteY311" fmla="*/ 5473294 h 9733350"/>
                <a:gd name="connsiteX312" fmla="*/ 567985 w 14070516"/>
                <a:gd name="connsiteY312" fmla="*/ 5517518 h 9733350"/>
                <a:gd name="connsiteX313" fmla="*/ 573201 w 14070516"/>
                <a:gd name="connsiteY313" fmla="*/ 5642703 h 9733350"/>
                <a:gd name="connsiteX314" fmla="*/ 587715 w 14070516"/>
                <a:gd name="connsiteY314" fmla="*/ 5734551 h 9733350"/>
                <a:gd name="connsiteX315" fmla="*/ 715282 w 14070516"/>
                <a:gd name="connsiteY315" fmla="*/ 5706656 h 9733350"/>
                <a:gd name="connsiteX316" fmla="*/ 754742 w 14070516"/>
                <a:gd name="connsiteY316" fmla="*/ 5759725 h 9733350"/>
                <a:gd name="connsiteX317" fmla="*/ 822778 w 14070516"/>
                <a:gd name="connsiteY317" fmla="*/ 5807123 h 9733350"/>
                <a:gd name="connsiteX318" fmla="*/ 982435 w 14070516"/>
                <a:gd name="connsiteY318" fmla="*/ 5821637 h 9733350"/>
                <a:gd name="connsiteX319" fmla="*/ 1061470 w 14070516"/>
                <a:gd name="connsiteY319" fmla="*/ 5851119 h 9733350"/>
                <a:gd name="connsiteX320" fmla="*/ 1064304 w 14070516"/>
                <a:gd name="connsiteY320" fmla="*/ 5920856 h 9733350"/>
                <a:gd name="connsiteX321" fmla="*/ 1069295 w 14070516"/>
                <a:gd name="connsiteY321" fmla="*/ 6020074 h 9733350"/>
                <a:gd name="connsiteX322" fmla="*/ 1156607 w 14070516"/>
                <a:gd name="connsiteY322" fmla="*/ 6082894 h 9733350"/>
                <a:gd name="connsiteX323" fmla="*/ 1214890 w 14070516"/>
                <a:gd name="connsiteY323" fmla="*/ 6111356 h 9733350"/>
                <a:gd name="connsiteX324" fmla="*/ 1229178 w 14070516"/>
                <a:gd name="connsiteY324" fmla="*/ 6184494 h 9733350"/>
                <a:gd name="connsiteX325" fmla="*/ 1185635 w 14070516"/>
                <a:gd name="connsiteY325" fmla="*/ 6213523 h 9733350"/>
                <a:gd name="connsiteX326" fmla="*/ 1207520 w 14070516"/>
                <a:gd name="connsiteY326" fmla="*/ 6383612 h 9733350"/>
                <a:gd name="connsiteX327" fmla="*/ 1265123 w 14070516"/>
                <a:gd name="connsiteY327" fmla="*/ 6472398 h 9733350"/>
                <a:gd name="connsiteX328" fmla="*/ 1313203 w 14070516"/>
                <a:gd name="connsiteY328" fmla="*/ 6564247 h 9733350"/>
                <a:gd name="connsiteX329" fmla="*/ 1265350 w 14070516"/>
                <a:gd name="connsiteY329" fmla="*/ 6646343 h 9733350"/>
                <a:gd name="connsiteX330" fmla="*/ 1163977 w 14070516"/>
                <a:gd name="connsiteY330" fmla="*/ 6605862 h 9733350"/>
                <a:gd name="connsiteX331" fmla="*/ 1142092 w 14070516"/>
                <a:gd name="connsiteY331" fmla="*/ 6677980 h 9733350"/>
                <a:gd name="connsiteX332" fmla="*/ 1176790 w 14070516"/>
                <a:gd name="connsiteY332" fmla="*/ 6763818 h 9733350"/>
                <a:gd name="connsiteX333" fmla="*/ 1173729 w 14070516"/>
                <a:gd name="connsiteY333" fmla="*/ 6866438 h 9733350"/>
                <a:gd name="connsiteX334" fmla="*/ 1188697 w 14070516"/>
                <a:gd name="connsiteY334" fmla="*/ 6950463 h 9733350"/>
                <a:gd name="connsiteX335" fmla="*/ 1248909 w 14070516"/>
                <a:gd name="connsiteY335" fmla="*/ 7016798 h 9733350"/>
                <a:gd name="connsiteX336" fmla="*/ 1405503 w 14070516"/>
                <a:gd name="connsiteY336" fmla="*/ 7099348 h 9733350"/>
                <a:gd name="connsiteX337" fmla="*/ 1487827 w 14070516"/>
                <a:gd name="connsiteY337" fmla="*/ 7152416 h 9733350"/>
                <a:gd name="connsiteX338" fmla="*/ 1569470 w 14070516"/>
                <a:gd name="connsiteY338" fmla="*/ 7207864 h 9733350"/>
                <a:gd name="connsiteX339" fmla="*/ 1650092 w 14070516"/>
                <a:gd name="connsiteY339" fmla="*/ 7258551 h 9733350"/>
                <a:gd name="connsiteX340" fmla="*/ 1693635 w 14070516"/>
                <a:gd name="connsiteY340" fmla="*/ 7273066 h 9733350"/>
                <a:gd name="connsiteX341" fmla="*/ 1780721 w 14070516"/>
                <a:gd name="connsiteY341" fmla="*/ 7316608 h 9733350"/>
                <a:gd name="connsiteX342" fmla="*/ 1853292 w 14070516"/>
                <a:gd name="connsiteY342" fmla="*/ 7244037 h 9733350"/>
                <a:gd name="connsiteX343" fmla="*/ 1968726 w 14070516"/>
                <a:gd name="connsiteY343" fmla="*/ 7246645 h 9733350"/>
                <a:gd name="connsiteX344" fmla="*/ 1995827 w 14070516"/>
                <a:gd name="connsiteY344" fmla="*/ 7314681 h 9733350"/>
                <a:gd name="connsiteX345" fmla="*/ 2082914 w 14070516"/>
                <a:gd name="connsiteY345" fmla="*/ 7343710 h 9733350"/>
                <a:gd name="connsiteX346" fmla="*/ 2172607 w 14070516"/>
                <a:gd name="connsiteY346" fmla="*/ 7384644 h 9733350"/>
                <a:gd name="connsiteX347" fmla="*/ 2224540 w 14070516"/>
                <a:gd name="connsiteY347" fmla="*/ 7418662 h 9733350"/>
                <a:gd name="connsiteX348" fmla="*/ 2249714 w 14070516"/>
                <a:gd name="connsiteY348" fmla="*/ 7435785 h 9733350"/>
                <a:gd name="connsiteX349" fmla="*/ 2262301 w 14070516"/>
                <a:gd name="connsiteY349" fmla="*/ 7467421 h 9733350"/>
                <a:gd name="connsiteX350" fmla="*/ 2298359 w 14070516"/>
                <a:gd name="connsiteY350" fmla="*/ 7497243 h 9733350"/>
                <a:gd name="connsiteX351" fmla="*/ 2324893 w 14070516"/>
                <a:gd name="connsiteY351" fmla="*/ 7512892 h 9733350"/>
                <a:gd name="connsiteX352" fmla="*/ 2450986 w 14070516"/>
                <a:gd name="connsiteY352" fmla="*/ 7491687 h 9733350"/>
                <a:gd name="connsiteX353" fmla="*/ 2482623 w 14070516"/>
                <a:gd name="connsiteY353" fmla="*/ 7614037 h 9733350"/>
                <a:gd name="connsiteX354" fmla="*/ 2535464 w 14070516"/>
                <a:gd name="connsiteY354" fmla="*/ 7650437 h 9733350"/>
                <a:gd name="connsiteX355" fmla="*/ 2622549 w 14070516"/>
                <a:gd name="connsiteY355" fmla="*/ 7679466 h 9733350"/>
                <a:gd name="connsiteX356" fmla="*/ 2682760 w 14070516"/>
                <a:gd name="connsiteY356" fmla="*/ 7737069 h 9733350"/>
                <a:gd name="connsiteX357" fmla="*/ 2791278 w 14070516"/>
                <a:gd name="connsiteY357" fmla="*/ 7739905 h 9733350"/>
                <a:gd name="connsiteX358" fmla="*/ 2847408 w 14070516"/>
                <a:gd name="connsiteY358" fmla="*/ 7809868 h 9733350"/>
                <a:gd name="connsiteX359" fmla="*/ 2927349 w 14070516"/>
                <a:gd name="connsiteY359" fmla="*/ 7802950 h 9733350"/>
                <a:gd name="connsiteX360" fmla="*/ 3007065 w 14070516"/>
                <a:gd name="connsiteY360" fmla="*/ 7834133 h 9733350"/>
                <a:gd name="connsiteX361" fmla="*/ 3145064 w 14070516"/>
                <a:gd name="connsiteY361" fmla="*/ 7839123 h 9733350"/>
                <a:gd name="connsiteX362" fmla="*/ 3254035 w 14070516"/>
                <a:gd name="connsiteY362" fmla="*/ 7877223 h 9733350"/>
                <a:gd name="connsiteX363" fmla="*/ 3367314 w 14070516"/>
                <a:gd name="connsiteY363" fmla="*/ 7838669 h 9733350"/>
                <a:gd name="connsiteX364" fmla="*/ 3456780 w 14070516"/>
                <a:gd name="connsiteY364" fmla="*/ 7815311 h 9733350"/>
                <a:gd name="connsiteX365" fmla="*/ 3480820 w 14070516"/>
                <a:gd name="connsiteY365" fmla="*/ 7873367 h 9733350"/>
                <a:gd name="connsiteX366" fmla="*/ 3490571 w 14070516"/>
                <a:gd name="connsiteY366" fmla="*/ 7919292 h 9733350"/>
                <a:gd name="connsiteX367" fmla="*/ 3512229 w 14070516"/>
                <a:gd name="connsiteY367" fmla="*/ 7977348 h 9733350"/>
                <a:gd name="connsiteX368" fmla="*/ 3546247 w 14070516"/>
                <a:gd name="connsiteY368" fmla="*/ 8018283 h 9733350"/>
                <a:gd name="connsiteX369" fmla="*/ 3609521 w 14070516"/>
                <a:gd name="connsiteY369" fmla="*/ 8013294 h 9733350"/>
                <a:gd name="connsiteX370" fmla="*/ 3624035 w 14070516"/>
                <a:gd name="connsiteY370" fmla="*/ 7897180 h 9733350"/>
                <a:gd name="connsiteX371" fmla="*/ 3703977 w 14070516"/>
                <a:gd name="connsiteY371" fmla="*/ 7829825 h 9733350"/>
                <a:gd name="connsiteX372" fmla="*/ 3747973 w 14070516"/>
                <a:gd name="connsiteY372" fmla="*/ 7782426 h 9733350"/>
                <a:gd name="connsiteX373" fmla="*/ 3882004 w 14070516"/>
                <a:gd name="connsiteY373" fmla="*/ 7837422 h 9733350"/>
                <a:gd name="connsiteX374" fmla="*/ 4030435 w 14070516"/>
                <a:gd name="connsiteY374" fmla="*/ 7868151 h 9733350"/>
                <a:gd name="connsiteX375" fmla="*/ 4110377 w 14070516"/>
                <a:gd name="connsiteY375" fmla="*/ 7830051 h 9733350"/>
                <a:gd name="connsiteX376" fmla="*/ 4146323 w 14070516"/>
                <a:gd name="connsiteY376" fmla="*/ 7916683 h 9733350"/>
                <a:gd name="connsiteX377" fmla="*/ 4196555 w 14070516"/>
                <a:gd name="connsiteY377" fmla="*/ 7957845 h 9733350"/>
                <a:gd name="connsiteX378" fmla="*/ 4261757 w 14070516"/>
                <a:gd name="connsiteY378" fmla="*/ 8023500 h 9733350"/>
                <a:gd name="connsiteX379" fmla="*/ 4252685 w 14070516"/>
                <a:gd name="connsiteY379" fmla="*/ 8088474 h 9733350"/>
                <a:gd name="connsiteX380" fmla="*/ 4277178 w 14070516"/>
                <a:gd name="connsiteY380" fmla="*/ 8143923 h 9733350"/>
                <a:gd name="connsiteX381" fmla="*/ 4436835 w 14070516"/>
                <a:gd name="connsiteY381" fmla="*/ 8114894 h 9733350"/>
                <a:gd name="connsiteX382" fmla="*/ 4565310 w 14070516"/>
                <a:gd name="connsiteY382" fmla="*/ 8074186 h 9733350"/>
                <a:gd name="connsiteX383" fmla="*/ 4639128 w 14070516"/>
                <a:gd name="connsiteY383" fmla="*/ 8078268 h 9733350"/>
                <a:gd name="connsiteX384" fmla="*/ 4712607 w 14070516"/>
                <a:gd name="connsiteY384" fmla="*/ 8042323 h 9733350"/>
                <a:gd name="connsiteX385" fmla="*/ 4741635 w 14070516"/>
                <a:gd name="connsiteY385" fmla="*/ 7998780 h 9733350"/>
                <a:gd name="connsiteX386" fmla="*/ 4756149 w 14070516"/>
                <a:gd name="connsiteY386" fmla="*/ 7955237 h 9733350"/>
                <a:gd name="connsiteX387" fmla="*/ 4843235 w 14070516"/>
                <a:gd name="connsiteY387" fmla="*/ 7926208 h 9733350"/>
                <a:gd name="connsiteX388" fmla="*/ 4877480 w 14070516"/>
                <a:gd name="connsiteY388" fmla="*/ 7899788 h 9733350"/>
                <a:gd name="connsiteX389" fmla="*/ 4933609 w 14070516"/>
                <a:gd name="connsiteY389" fmla="*/ 7870760 h 9733350"/>
                <a:gd name="connsiteX390" fmla="*/ 4986224 w 14070516"/>
                <a:gd name="connsiteY390" fmla="*/ 7834360 h 9733350"/>
                <a:gd name="connsiteX391" fmla="*/ 5104492 w 14070516"/>
                <a:gd name="connsiteY391" fmla="*/ 7762242 h 9733350"/>
                <a:gd name="connsiteX392" fmla="*/ 5249635 w 14070516"/>
                <a:gd name="connsiteY392" fmla="*/ 7810094 h 9733350"/>
                <a:gd name="connsiteX393" fmla="*/ 5336721 w 14070516"/>
                <a:gd name="connsiteY393" fmla="*/ 7868151 h 9733350"/>
                <a:gd name="connsiteX394" fmla="*/ 5423807 w 14070516"/>
                <a:gd name="connsiteY394" fmla="*/ 7853637 h 9733350"/>
                <a:gd name="connsiteX395" fmla="*/ 5467349 w 14070516"/>
                <a:gd name="connsiteY395" fmla="*/ 7824608 h 9733350"/>
                <a:gd name="connsiteX396" fmla="*/ 5553754 w 14070516"/>
                <a:gd name="connsiteY396" fmla="*/ 7707700 h 9733350"/>
                <a:gd name="connsiteX397" fmla="*/ 5602741 w 14070516"/>
                <a:gd name="connsiteY397" fmla="*/ 7784127 h 9733350"/>
                <a:gd name="connsiteX398" fmla="*/ 5641521 w 14070516"/>
                <a:gd name="connsiteY398" fmla="*/ 7839123 h 9733350"/>
                <a:gd name="connsiteX399" fmla="*/ 5656035 w 14070516"/>
                <a:gd name="connsiteY399" fmla="*/ 7882666 h 9733350"/>
                <a:gd name="connsiteX400" fmla="*/ 5745276 w 14070516"/>
                <a:gd name="connsiteY400" fmla="*/ 7945712 h 9733350"/>
                <a:gd name="connsiteX401" fmla="*/ 5770222 w 14070516"/>
                <a:gd name="connsiteY401" fmla="*/ 7985400 h 9733350"/>
                <a:gd name="connsiteX402" fmla="*/ 5766480 w 14070516"/>
                <a:gd name="connsiteY402" fmla="*/ 8064435 h 9733350"/>
                <a:gd name="connsiteX403" fmla="*/ 5771016 w 14070516"/>
                <a:gd name="connsiteY403" fmla="*/ 8127026 h 9733350"/>
                <a:gd name="connsiteX404" fmla="*/ 5778386 w 14070516"/>
                <a:gd name="connsiteY404" fmla="*/ 8206742 h 9733350"/>
                <a:gd name="connsiteX405" fmla="*/ 5776458 w 14070516"/>
                <a:gd name="connsiteY405" fmla="*/ 8296210 h 9733350"/>
                <a:gd name="connsiteX406" fmla="*/ 5730989 w 14070516"/>
                <a:gd name="connsiteY406" fmla="*/ 8373317 h 9733350"/>
                <a:gd name="connsiteX407" fmla="*/ 5641521 w 14070516"/>
                <a:gd name="connsiteY407" fmla="*/ 8419694 h 9733350"/>
                <a:gd name="connsiteX408" fmla="*/ 5612492 w 14070516"/>
                <a:gd name="connsiteY408" fmla="*/ 8463237 h 9733350"/>
                <a:gd name="connsiteX409" fmla="*/ 5597978 w 14070516"/>
                <a:gd name="connsiteY409" fmla="*/ 8506780 h 9733350"/>
                <a:gd name="connsiteX410" fmla="*/ 5510892 w 14070516"/>
                <a:gd name="connsiteY410" fmla="*/ 8593866 h 9733350"/>
                <a:gd name="connsiteX411" fmla="*/ 5496378 w 14070516"/>
                <a:gd name="connsiteY411" fmla="*/ 8637408 h 9733350"/>
                <a:gd name="connsiteX412" fmla="*/ 5558744 w 14070516"/>
                <a:gd name="connsiteY412" fmla="*/ 8763501 h 9733350"/>
                <a:gd name="connsiteX413" fmla="*/ 5516109 w 14070516"/>
                <a:gd name="connsiteY413" fmla="*/ 8857277 h 9733350"/>
                <a:gd name="connsiteX414" fmla="*/ 5658303 w 14070516"/>
                <a:gd name="connsiteY414" fmla="*/ 8835506 h 9733350"/>
                <a:gd name="connsiteX415" fmla="*/ 5750491 w 14070516"/>
                <a:gd name="connsiteY415" fmla="*/ 8809426 h 9733350"/>
                <a:gd name="connsiteX416" fmla="*/ 5815692 w 14070516"/>
                <a:gd name="connsiteY416" fmla="*/ 8795591 h 9733350"/>
                <a:gd name="connsiteX417" fmla="*/ 5787798 w 14070516"/>
                <a:gd name="connsiteY417" fmla="*/ 8867482 h 9733350"/>
                <a:gd name="connsiteX418" fmla="*/ 5786890 w 14070516"/>
                <a:gd name="connsiteY418" fmla="*/ 8898666 h 9733350"/>
                <a:gd name="connsiteX419" fmla="*/ 5786664 w 14070516"/>
                <a:gd name="connsiteY419" fmla="*/ 8942208 h 9733350"/>
                <a:gd name="connsiteX420" fmla="*/ 5815692 w 14070516"/>
                <a:gd name="connsiteY420" fmla="*/ 9029294 h 9733350"/>
                <a:gd name="connsiteX421" fmla="*/ 5868760 w 14070516"/>
                <a:gd name="connsiteY421" fmla="*/ 9075899 h 9733350"/>
                <a:gd name="connsiteX422" fmla="*/ 5921828 w 14070516"/>
                <a:gd name="connsiteY422" fmla="*/ 9109463 h 9733350"/>
                <a:gd name="connsiteX423" fmla="*/ 5946321 w 14070516"/>
                <a:gd name="connsiteY423" fmla="*/ 9159923 h 9733350"/>
                <a:gd name="connsiteX424" fmla="*/ 5902778 w 14070516"/>
                <a:gd name="connsiteY424" fmla="*/ 9261523 h 9733350"/>
                <a:gd name="connsiteX425" fmla="*/ 6062435 w 14070516"/>
                <a:gd name="connsiteY425" fmla="*/ 9348608 h 9733350"/>
                <a:gd name="connsiteX426" fmla="*/ 6076949 w 14070516"/>
                <a:gd name="connsiteY426" fmla="*/ 9392151 h 9733350"/>
                <a:gd name="connsiteX427" fmla="*/ 6105978 w 14070516"/>
                <a:gd name="connsiteY427" fmla="*/ 9435694 h 9733350"/>
                <a:gd name="connsiteX428" fmla="*/ 6172653 w 14070516"/>
                <a:gd name="connsiteY428" fmla="*/ 9466537 h 9733350"/>
                <a:gd name="connsiteX429" fmla="*/ 6308384 w 14070516"/>
                <a:gd name="connsiteY429" fmla="*/ 9402243 h 9733350"/>
                <a:gd name="connsiteX430" fmla="*/ 6338207 w 14070516"/>
                <a:gd name="connsiteY430" fmla="*/ 9435694 h 9733350"/>
                <a:gd name="connsiteX431" fmla="*/ 6352721 w 14070516"/>
                <a:gd name="connsiteY431" fmla="*/ 9479237 h 9733350"/>
                <a:gd name="connsiteX432" fmla="*/ 6386739 w 14070516"/>
                <a:gd name="connsiteY432" fmla="*/ 9522326 h 9733350"/>
                <a:gd name="connsiteX433" fmla="*/ 6444569 w 14070516"/>
                <a:gd name="connsiteY433" fmla="*/ 9551355 h 9733350"/>
                <a:gd name="connsiteX434" fmla="*/ 6469061 w 14070516"/>
                <a:gd name="connsiteY434" fmla="*/ 9505885 h 9733350"/>
                <a:gd name="connsiteX435" fmla="*/ 6468835 w 14070516"/>
                <a:gd name="connsiteY435" fmla="*/ 9377637 h 9733350"/>
                <a:gd name="connsiteX436" fmla="*/ 6439807 w 14070516"/>
                <a:gd name="connsiteY436" fmla="*/ 9276037 h 9733350"/>
                <a:gd name="connsiteX437" fmla="*/ 6483349 w 14070516"/>
                <a:gd name="connsiteY437" fmla="*/ 9232494 h 9733350"/>
                <a:gd name="connsiteX438" fmla="*/ 6526892 w 14070516"/>
                <a:gd name="connsiteY438" fmla="*/ 9217980 h 9733350"/>
                <a:gd name="connsiteX439" fmla="*/ 6596516 w 14070516"/>
                <a:gd name="connsiteY439" fmla="*/ 9221268 h 9733350"/>
                <a:gd name="connsiteX440" fmla="*/ 6675097 w 14070516"/>
                <a:gd name="connsiteY440" fmla="*/ 9164118 h 9733350"/>
                <a:gd name="connsiteX441" fmla="*/ 6776243 w 14070516"/>
                <a:gd name="connsiteY441" fmla="*/ 9220135 h 9733350"/>
                <a:gd name="connsiteX442" fmla="*/ 6802664 w 14070516"/>
                <a:gd name="connsiteY442" fmla="*/ 9159923 h 9733350"/>
                <a:gd name="connsiteX443" fmla="*/ 6867638 w 14070516"/>
                <a:gd name="connsiteY443" fmla="*/ 9177045 h 9733350"/>
                <a:gd name="connsiteX444" fmla="*/ 6909027 w 14070516"/>
                <a:gd name="connsiteY444" fmla="*/ 9201311 h 9733350"/>
                <a:gd name="connsiteX445" fmla="*/ 6991349 w 14070516"/>
                <a:gd name="connsiteY445" fmla="*/ 9203466 h 9733350"/>
                <a:gd name="connsiteX446" fmla="*/ 7063921 w 14070516"/>
                <a:gd name="connsiteY446" fmla="*/ 9116380 h 9733350"/>
                <a:gd name="connsiteX447" fmla="*/ 7141028 w 14070516"/>
                <a:gd name="connsiteY447" fmla="*/ 9135204 h 9733350"/>
                <a:gd name="connsiteX448" fmla="*/ 7209064 w 14070516"/>
                <a:gd name="connsiteY448" fmla="*/ 9072837 h 9733350"/>
                <a:gd name="connsiteX449" fmla="*/ 7235939 w 14070516"/>
                <a:gd name="connsiteY449" fmla="*/ 9044036 h 9733350"/>
                <a:gd name="connsiteX450" fmla="*/ 7275172 w 14070516"/>
                <a:gd name="connsiteY450" fmla="*/ 9018862 h 9733350"/>
                <a:gd name="connsiteX451" fmla="*/ 7310436 w 14070516"/>
                <a:gd name="connsiteY451" fmla="*/ 9059004 h 9733350"/>
                <a:gd name="connsiteX452" fmla="*/ 7346609 w 14070516"/>
                <a:gd name="connsiteY452" fmla="*/ 9104927 h 9733350"/>
                <a:gd name="connsiteX453" fmla="*/ 7382328 w 14070516"/>
                <a:gd name="connsiteY453" fmla="*/ 9154593 h 9733350"/>
                <a:gd name="connsiteX454" fmla="*/ 7499349 w 14070516"/>
                <a:gd name="connsiteY454" fmla="*/ 9159923 h 9733350"/>
                <a:gd name="connsiteX455" fmla="*/ 7586435 w 14070516"/>
                <a:gd name="connsiteY455" fmla="*/ 9174437 h 9733350"/>
                <a:gd name="connsiteX456" fmla="*/ 7600949 w 14070516"/>
                <a:gd name="connsiteY456" fmla="*/ 9348608 h 9733350"/>
                <a:gd name="connsiteX457" fmla="*/ 7673521 w 14070516"/>
                <a:gd name="connsiteY457" fmla="*/ 9363123 h 9733350"/>
                <a:gd name="connsiteX458" fmla="*/ 7760607 w 14070516"/>
                <a:gd name="connsiteY458" fmla="*/ 9392151 h 9733350"/>
                <a:gd name="connsiteX459" fmla="*/ 7847692 w 14070516"/>
                <a:gd name="connsiteY459" fmla="*/ 9421180 h 9733350"/>
                <a:gd name="connsiteX460" fmla="*/ 7891235 w 14070516"/>
                <a:gd name="connsiteY460" fmla="*/ 9435694 h 9733350"/>
                <a:gd name="connsiteX461" fmla="*/ 7934778 w 14070516"/>
                <a:gd name="connsiteY461" fmla="*/ 9392151 h 9733350"/>
                <a:gd name="connsiteX462" fmla="*/ 7978321 w 14070516"/>
                <a:gd name="connsiteY462" fmla="*/ 9377637 h 9733350"/>
                <a:gd name="connsiteX463" fmla="*/ 8001453 w 14070516"/>
                <a:gd name="connsiteY463" fmla="*/ 9342712 h 9733350"/>
                <a:gd name="connsiteX464" fmla="*/ 8044315 w 14070516"/>
                <a:gd name="connsiteY464" fmla="*/ 9330806 h 9733350"/>
                <a:gd name="connsiteX465" fmla="*/ 8103847 w 14070516"/>
                <a:gd name="connsiteY465" fmla="*/ 9392719 h 9733350"/>
                <a:gd name="connsiteX466" fmla="*/ 8207942 w 14070516"/>
                <a:gd name="connsiteY466" fmla="*/ 9432632 h 9733350"/>
                <a:gd name="connsiteX467" fmla="*/ 8253866 w 14070516"/>
                <a:gd name="connsiteY467" fmla="*/ 9387956 h 9733350"/>
                <a:gd name="connsiteX468" fmla="*/ 8294347 w 14070516"/>
                <a:gd name="connsiteY468" fmla="*/ 9397141 h 9733350"/>
                <a:gd name="connsiteX469" fmla="*/ 8337890 w 14070516"/>
                <a:gd name="connsiteY469" fmla="*/ 9433540 h 9733350"/>
                <a:gd name="connsiteX470" fmla="*/ 8356259 w 14070516"/>
                <a:gd name="connsiteY470" fmla="*/ 9480825 h 9733350"/>
                <a:gd name="connsiteX471" fmla="*/ 8333808 w 14070516"/>
                <a:gd name="connsiteY471" fmla="*/ 9514956 h 9733350"/>
                <a:gd name="connsiteX472" fmla="*/ 8315778 w 14070516"/>
                <a:gd name="connsiteY472" fmla="*/ 9599887 h 9733350"/>
                <a:gd name="connsiteX473" fmla="*/ 8348095 w 14070516"/>
                <a:gd name="connsiteY473" fmla="*/ 9680736 h 9733350"/>
                <a:gd name="connsiteX474" fmla="*/ 8389257 w 14070516"/>
                <a:gd name="connsiteY474" fmla="*/ 9733350 h 9733350"/>
                <a:gd name="connsiteX475" fmla="*/ 8428264 w 14070516"/>
                <a:gd name="connsiteY475" fmla="*/ 9725980 h 9733350"/>
                <a:gd name="connsiteX476" fmla="*/ 8425202 w 14070516"/>
                <a:gd name="connsiteY476" fmla="*/ 9677901 h 9733350"/>
                <a:gd name="connsiteX477" fmla="*/ 8399235 w 14070516"/>
                <a:gd name="connsiteY477" fmla="*/ 9638894 h 9733350"/>
                <a:gd name="connsiteX478" fmla="*/ 8389937 w 14070516"/>
                <a:gd name="connsiteY478" fmla="*/ 9566776 h 9733350"/>
                <a:gd name="connsiteX479" fmla="*/ 8409214 w 14070516"/>
                <a:gd name="connsiteY479" fmla="*/ 9523007 h 9733350"/>
                <a:gd name="connsiteX480" fmla="*/ 8434841 w 14070516"/>
                <a:gd name="connsiteY480" fmla="*/ 9471300 h 9733350"/>
                <a:gd name="connsiteX481" fmla="*/ 8468178 w 14070516"/>
                <a:gd name="connsiteY481" fmla="*/ 9478443 h 9733350"/>
                <a:gd name="connsiteX482" fmla="*/ 8534853 w 14070516"/>
                <a:gd name="connsiteY482" fmla="*/ 9468918 h 9733350"/>
                <a:gd name="connsiteX483" fmla="*/ 8592684 w 14070516"/>
                <a:gd name="connsiteY483" fmla="*/ 9448508 h 9733350"/>
                <a:gd name="connsiteX484" fmla="*/ 8675007 w 14070516"/>
                <a:gd name="connsiteY484" fmla="*/ 9423788 h 9733350"/>
                <a:gd name="connsiteX485" fmla="*/ 8734991 w 14070516"/>
                <a:gd name="connsiteY485" fmla="*/ 9411200 h 9733350"/>
                <a:gd name="connsiteX486" fmla="*/ 8730116 w 14070516"/>
                <a:gd name="connsiteY486" fmla="*/ 9371287 h 9733350"/>
                <a:gd name="connsiteX487" fmla="*/ 8753928 w 14070516"/>
                <a:gd name="connsiteY487" fmla="*/ 9352237 h 9733350"/>
                <a:gd name="connsiteX488" fmla="*/ 8782503 w 14070516"/>
                <a:gd name="connsiteY488" fmla="*/ 9354618 h 9733350"/>
                <a:gd name="connsiteX489" fmla="*/ 8849178 w 14070516"/>
                <a:gd name="connsiteY489" fmla="*/ 9377637 h 9733350"/>
                <a:gd name="connsiteX490" fmla="*/ 8894876 w 14070516"/>
                <a:gd name="connsiteY490" fmla="*/ 9307900 h 9733350"/>
                <a:gd name="connsiteX491" fmla="*/ 8942047 w 14070516"/>
                <a:gd name="connsiteY491" fmla="*/ 9309375 h 9733350"/>
                <a:gd name="connsiteX492" fmla="*/ 8980147 w 14070516"/>
                <a:gd name="connsiteY492" fmla="*/ 9352237 h 9733350"/>
                <a:gd name="connsiteX493" fmla="*/ 9023009 w 14070516"/>
                <a:gd name="connsiteY493" fmla="*/ 9316518 h 9733350"/>
                <a:gd name="connsiteX494" fmla="*/ 9064511 w 14070516"/>
                <a:gd name="connsiteY494" fmla="*/ 9259595 h 9733350"/>
                <a:gd name="connsiteX495" fmla="*/ 9124723 w 14070516"/>
                <a:gd name="connsiteY495" fmla="*/ 9273429 h 9733350"/>
                <a:gd name="connsiteX496" fmla="*/ 9163503 w 14070516"/>
                <a:gd name="connsiteY496" fmla="*/ 9233175 h 9733350"/>
                <a:gd name="connsiteX497" fmla="*/ 9168266 w 14070516"/>
                <a:gd name="connsiteY497" fmla="*/ 9181581 h 9733350"/>
                <a:gd name="connsiteX498" fmla="*/ 9199222 w 14070516"/>
                <a:gd name="connsiteY498" fmla="*/ 9128400 h 9733350"/>
                <a:gd name="connsiteX499" fmla="*/ 9242084 w 14070516"/>
                <a:gd name="connsiteY499" fmla="*/ 9152212 h 9733350"/>
                <a:gd name="connsiteX500" fmla="*/ 9285174 w 14070516"/>
                <a:gd name="connsiteY500" fmla="*/ 9192013 h 9733350"/>
                <a:gd name="connsiteX501" fmla="*/ 9344478 w 14070516"/>
                <a:gd name="connsiteY501" fmla="*/ 9154593 h 9733350"/>
                <a:gd name="connsiteX502" fmla="*/ 9438367 w 14070516"/>
                <a:gd name="connsiteY502" fmla="*/ 9127266 h 9733350"/>
                <a:gd name="connsiteX503" fmla="*/ 9496878 w 14070516"/>
                <a:gd name="connsiteY503" fmla="*/ 9126018 h 9733350"/>
                <a:gd name="connsiteX504" fmla="*/ 9557316 w 14070516"/>
                <a:gd name="connsiteY504" fmla="*/ 9100844 h 9733350"/>
                <a:gd name="connsiteX505" fmla="*/ 9613446 w 14070516"/>
                <a:gd name="connsiteY505" fmla="*/ 9121369 h 9733350"/>
                <a:gd name="connsiteX506" fmla="*/ 9691007 w 14070516"/>
                <a:gd name="connsiteY506" fmla="*/ 9101866 h 9733350"/>
                <a:gd name="connsiteX507" fmla="*/ 9792153 w 14070516"/>
                <a:gd name="connsiteY507" fmla="*/ 9090300 h 9733350"/>
                <a:gd name="connsiteX508" fmla="*/ 9854973 w 14070516"/>
                <a:gd name="connsiteY508" fmla="*/ 9046189 h 9733350"/>
                <a:gd name="connsiteX509" fmla="*/ 9842159 w 14070516"/>
                <a:gd name="connsiteY509" fmla="*/ 9004575 h 9733350"/>
                <a:gd name="connsiteX510" fmla="*/ 9858034 w 14070516"/>
                <a:gd name="connsiteY510" fmla="*/ 8976906 h 9733350"/>
                <a:gd name="connsiteX511" fmla="*/ 9911216 w 14070516"/>
                <a:gd name="connsiteY511" fmla="*/ 8976000 h 9733350"/>
                <a:gd name="connsiteX512" fmla="*/ 9932534 w 14070516"/>
                <a:gd name="connsiteY512" fmla="*/ 8926673 h 9733350"/>
                <a:gd name="connsiteX513" fmla="*/ 9981519 w 14070516"/>
                <a:gd name="connsiteY513" fmla="*/ 8899345 h 9733350"/>
                <a:gd name="connsiteX514" fmla="*/ 10063162 w 14070516"/>
                <a:gd name="connsiteY514" fmla="*/ 8846279 h 9733350"/>
                <a:gd name="connsiteX515" fmla="*/ 10140723 w 14070516"/>
                <a:gd name="connsiteY515" fmla="*/ 8797973 h 9733350"/>
                <a:gd name="connsiteX516" fmla="*/ 10169524 w 14070516"/>
                <a:gd name="connsiteY516" fmla="*/ 8763955 h 9733350"/>
                <a:gd name="connsiteX517" fmla="*/ 10138795 w 14070516"/>
                <a:gd name="connsiteY517" fmla="*/ 8714969 h 9733350"/>
                <a:gd name="connsiteX518" fmla="*/ 10178256 w 14070516"/>
                <a:gd name="connsiteY518" fmla="*/ 8678797 h 9733350"/>
                <a:gd name="connsiteX519" fmla="*/ 10238467 w 14070516"/>
                <a:gd name="connsiteY519" fmla="*/ 8659520 h 9733350"/>
                <a:gd name="connsiteX520" fmla="*/ 10291535 w 14070516"/>
                <a:gd name="connsiteY520" fmla="*/ 8637862 h 9733350"/>
                <a:gd name="connsiteX521" fmla="*/ 10332470 w 14070516"/>
                <a:gd name="connsiteY521" fmla="*/ 8606225 h 9733350"/>
                <a:gd name="connsiteX522" fmla="*/ 10389847 w 14070516"/>
                <a:gd name="connsiteY522" fmla="*/ 8528325 h 9733350"/>
                <a:gd name="connsiteX523" fmla="*/ 10402207 w 14070516"/>
                <a:gd name="connsiteY523" fmla="*/ 8521294 h 9733350"/>
                <a:gd name="connsiteX524" fmla="*/ 10436905 w 14070516"/>
                <a:gd name="connsiteY524" fmla="*/ 8475597 h 9733350"/>
                <a:gd name="connsiteX525" fmla="*/ 10475232 w 14070516"/>
                <a:gd name="connsiteY525" fmla="*/ 8439198 h 9733350"/>
                <a:gd name="connsiteX526" fmla="*/ 10518321 w 14070516"/>
                <a:gd name="connsiteY526" fmla="*/ 8390666 h 9733350"/>
                <a:gd name="connsiteX527" fmla="*/ 10533516 w 14070516"/>
                <a:gd name="connsiteY527" fmla="*/ 8303580 h 9733350"/>
                <a:gd name="connsiteX528" fmla="*/ 10538052 w 14070516"/>
                <a:gd name="connsiteY528" fmla="*/ 8243142 h 9733350"/>
                <a:gd name="connsiteX529" fmla="*/ 10520816 w 14070516"/>
                <a:gd name="connsiteY529" fmla="*/ 8166375 h 9733350"/>
                <a:gd name="connsiteX530" fmla="*/ 10561864 w 14070516"/>
                <a:gd name="connsiteY530" fmla="*/ 8112966 h 9733350"/>
                <a:gd name="connsiteX531" fmla="*/ 10605407 w 14070516"/>
                <a:gd name="connsiteY531" fmla="*/ 8114894 h 9733350"/>
                <a:gd name="connsiteX532" fmla="*/ 10666072 w 14070516"/>
                <a:gd name="connsiteY532" fmla="*/ 8097999 h 9733350"/>
                <a:gd name="connsiteX533" fmla="*/ 10693627 w 14070516"/>
                <a:gd name="connsiteY533" fmla="*/ 8020892 h 9733350"/>
                <a:gd name="connsiteX534" fmla="*/ 10735128 w 14070516"/>
                <a:gd name="connsiteY534" fmla="*/ 7990162 h 9733350"/>
                <a:gd name="connsiteX535" fmla="*/ 10813823 w 14070516"/>
                <a:gd name="connsiteY535" fmla="*/ 7890263 h 9733350"/>
                <a:gd name="connsiteX536" fmla="*/ 10845233 w 14070516"/>
                <a:gd name="connsiteY536" fmla="*/ 7800569 h 9733350"/>
                <a:gd name="connsiteX537" fmla="*/ 10886394 w 14070516"/>
                <a:gd name="connsiteY537" fmla="*/ 7740811 h 9733350"/>
                <a:gd name="connsiteX538" fmla="*/ 10942297 w 14070516"/>
                <a:gd name="connsiteY538" fmla="*/ 7725843 h 9733350"/>
                <a:gd name="connsiteX539" fmla="*/ 10997292 w 14070516"/>
                <a:gd name="connsiteY539" fmla="*/ 7723008 h 9733350"/>
                <a:gd name="connsiteX540" fmla="*/ 10990829 w 14070516"/>
                <a:gd name="connsiteY540" fmla="*/ 7701351 h 9733350"/>
                <a:gd name="connsiteX541" fmla="*/ 10982778 w 14070516"/>
                <a:gd name="connsiteY541" fmla="*/ 7648055 h 9733350"/>
                <a:gd name="connsiteX542" fmla="*/ 10989695 w 14070516"/>
                <a:gd name="connsiteY542" fmla="*/ 7599750 h 9733350"/>
                <a:gd name="connsiteX543" fmla="*/ 10956584 w 14070516"/>
                <a:gd name="connsiteY543" fmla="*/ 7502913 h 9733350"/>
                <a:gd name="connsiteX544" fmla="*/ 10954430 w 14070516"/>
                <a:gd name="connsiteY544" fmla="*/ 7449844 h 9733350"/>
                <a:gd name="connsiteX545" fmla="*/ 11002735 w 14070516"/>
                <a:gd name="connsiteY545" fmla="*/ 7397004 h 9733350"/>
                <a:gd name="connsiteX546" fmla="*/ 11063741 w 14070516"/>
                <a:gd name="connsiteY546" fmla="*/ 7368656 h 9733350"/>
                <a:gd name="connsiteX547" fmla="*/ 11055349 w 14070516"/>
                <a:gd name="connsiteY547" fmla="*/ 7331123 h 9733350"/>
                <a:gd name="connsiteX548" fmla="*/ 11013734 w 14070516"/>
                <a:gd name="connsiteY548" fmla="*/ 7302321 h 9733350"/>
                <a:gd name="connsiteX549" fmla="*/ 10951368 w 14070516"/>
                <a:gd name="connsiteY549" fmla="*/ 7234966 h 9733350"/>
                <a:gd name="connsiteX550" fmla="*/ 10890703 w 14070516"/>
                <a:gd name="connsiteY550" fmla="*/ 7265694 h 9733350"/>
                <a:gd name="connsiteX551" fmla="*/ 10820966 w 14070516"/>
                <a:gd name="connsiteY551" fmla="*/ 7258324 h 9733350"/>
                <a:gd name="connsiteX552" fmla="*/ 10823121 w 14070516"/>
                <a:gd name="connsiteY552" fmla="*/ 7200494 h 9733350"/>
                <a:gd name="connsiteX553" fmla="*/ 10869045 w 14070516"/>
                <a:gd name="connsiteY553" fmla="*/ 7128376 h 9733350"/>
                <a:gd name="connsiteX554" fmla="*/ 10916103 w 14070516"/>
                <a:gd name="connsiteY554" fmla="*/ 7111481 h 9733350"/>
                <a:gd name="connsiteX555" fmla="*/ 10956130 w 14070516"/>
                <a:gd name="connsiteY555" fmla="*/ 7082680 h 9733350"/>
                <a:gd name="connsiteX556" fmla="*/ 11012486 w 14070516"/>
                <a:gd name="connsiteY556" fmla="*/ 7070092 h 9733350"/>
                <a:gd name="connsiteX557" fmla="*/ 11072244 w 14070516"/>
                <a:gd name="connsiteY557" fmla="*/ 7050362 h 9733350"/>
                <a:gd name="connsiteX558" fmla="*/ 10968491 w 14070516"/>
                <a:gd name="connsiteY558" fmla="*/ 6949443 h 9733350"/>
                <a:gd name="connsiteX559" fmla="*/ 10942070 w 14070516"/>
                <a:gd name="connsiteY559" fmla="*/ 6874942 h 9733350"/>
                <a:gd name="connsiteX560" fmla="*/ 11036527 w 14070516"/>
                <a:gd name="connsiteY560" fmla="*/ 6881406 h 9733350"/>
                <a:gd name="connsiteX561" fmla="*/ 11084378 w 14070516"/>
                <a:gd name="connsiteY561" fmla="*/ 6852151 h 9733350"/>
                <a:gd name="connsiteX562" fmla="*/ 11026321 w 14070516"/>
                <a:gd name="connsiteY562" fmla="*/ 6783889 h 9733350"/>
                <a:gd name="connsiteX563" fmla="*/ 10953749 w 14070516"/>
                <a:gd name="connsiteY563" fmla="*/ 6736037 h 9733350"/>
                <a:gd name="connsiteX564" fmla="*/ 10948307 w 14070516"/>
                <a:gd name="connsiteY564" fmla="*/ 6688185 h 9733350"/>
                <a:gd name="connsiteX565" fmla="*/ 10895692 w 14070516"/>
                <a:gd name="connsiteY565" fmla="*/ 6663466 h 9733350"/>
                <a:gd name="connsiteX566" fmla="*/ 10852603 w 14070516"/>
                <a:gd name="connsiteY566" fmla="*/ 6628994 h 9733350"/>
                <a:gd name="connsiteX567" fmla="*/ 10842851 w 14070516"/>
                <a:gd name="connsiteY567" fmla="*/ 6552113 h 9733350"/>
                <a:gd name="connsiteX568" fmla="*/ 10832646 w 14070516"/>
                <a:gd name="connsiteY568" fmla="*/ 6489521 h 9733350"/>
                <a:gd name="connsiteX569" fmla="*/ 10779578 w 14070516"/>
                <a:gd name="connsiteY569" fmla="*/ 6363201 h 9733350"/>
                <a:gd name="connsiteX570" fmla="*/ 10750549 w 14070516"/>
                <a:gd name="connsiteY570" fmla="*/ 6242551 h 9733350"/>
                <a:gd name="connsiteX571" fmla="*/ 10707007 w 14070516"/>
                <a:gd name="connsiteY571" fmla="*/ 6213523 h 9733350"/>
                <a:gd name="connsiteX572" fmla="*/ 10658021 w 14070516"/>
                <a:gd name="connsiteY572" fmla="*/ 6151156 h 9733350"/>
                <a:gd name="connsiteX573" fmla="*/ 10547349 w 14070516"/>
                <a:gd name="connsiteY573" fmla="*/ 6068154 h 9733350"/>
                <a:gd name="connsiteX574" fmla="*/ 10465027 w 14070516"/>
                <a:gd name="connsiteY574" fmla="*/ 6001024 h 9733350"/>
                <a:gd name="connsiteX575" fmla="*/ 10480221 w 14070516"/>
                <a:gd name="connsiteY575" fmla="*/ 5880828 h 9733350"/>
                <a:gd name="connsiteX576" fmla="*/ 10547803 w 14070516"/>
                <a:gd name="connsiteY576" fmla="*/ 5817555 h 9733350"/>
                <a:gd name="connsiteX577" fmla="*/ 10634435 w 14070516"/>
                <a:gd name="connsiteY577" fmla="*/ 5720037 h 9733350"/>
                <a:gd name="connsiteX578" fmla="*/ 10668453 w 14070516"/>
                <a:gd name="connsiteY578" fmla="*/ 5632725 h 9733350"/>
                <a:gd name="connsiteX579" fmla="*/ 10711996 w 14070516"/>
                <a:gd name="connsiteY579" fmla="*/ 5600068 h 9733350"/>
                <a:gd name="connsiteX580" fmla="*/ 10789103 w 14070516"/>
                <a:gd name="connsiteY580" fmla="*/ 5622519 h 9733350"/>
                <a:gd name="connsiteX581" fmla="*/ 10799989 w 14070516"/>
                <a:gd name="connsiteY581" fmla="*/ 5555390 h 9733350"/>
                <a:gd name="connsiteX582" fmla="*/ 10853057 w 14070516"/>
                <a:gd name="connsiteY582" fmla="*/ 5497787 h 9733350"/>
                <a:gd name="connsiteX583" fmla="*/ 10929936 w 14070516"/>
                <a:gd name="connsiteY583" fmla="*/ 5463769 h 9733350"/>
                <a:gd name="connsiteX584" fmla="*/ 10997292 w 14070516"/>
                <a:gd name="connsiteY584" fmla="*/ 5458780 h 9733350"/>
                <a:gd name="connsiteX585" fmla="*/ 11027909 w 14070516"/>
                <a:gd name="connsiteY585" fmla="*/ 5429978 h 9733350"/>
                <a:gd name="connsiteX586" fmla="*/ 11090501 w 14070516"/>
                <a:gd name="connsiteY586" fmla="*/ 5391198 h 9733350"/>
                <a:gd name="connsiteX587" fmla="*/ 11200492 w 14070516"/>
                <a:gd name="connsiteY587" fmla="*/ 5357180 h 9733350"/>
                <a:gd name="connsiteX588" fmla="*/ 11244035 w 14070516"/>
                <a:gd name="connsiteY588" fmla="*/ 5328151 h 9733350"/>
                <a:gd name="connsiteX589" fmla="*/ 11200492 w 14070516"/>
                <a:gd name="connsiteY589" fmla="*/ 5299123 h 9733350"/>
                <a:gd name="connsiteX590" fmla="*/ 10910207 w 14070516"/>
                <a:gd name="connsiteY590" fmla="*/ 5255580 h 9733350"/>
                <a:gd name="connsiteX591" fmla="*/ 10866664 w 14070516"/>
                <a:gd name="connsiteY591" fmla="*/ 5212037 h 9733350"/>
                <a:gd name="connsiteX592" fmla="*/ 10721521 w 14070516"/>
                <a:gd name="connsiteY592" fmla="*/ 5270094 h 9733350"/>
                <a:gd name="connsiteX593" fmla="*/ 10663464 w 14070516"/>
                <a:gd name="connsiteY593" fmla="*/ 5299123 h 9733350"/>
                <a:gd name="connsiteX594" fmla="*/ 10576378 w 14070516"/>
                <a:gd name="connsiteY594" fmla="*/ 5385529 h 9733350"/>
                <a:gd name="connsiteX595" fmla="*/ 10479087 w 14070516"/>
                <a:gd name="connsiteY595" fmla="*/ 5356726 h 9733350"/>
                <a:gd name="connsiteX596" fmla="*/ 10407422 w 14070516"/>
                <a:gd name="connsiteY596" fmla="*/ 5312956 h 9733350"/>
                <a:gd name="connsiteX597" fmla="*/ 10387692 w 14070516"/>
                <a:gd name="connsiteY597" fmla="*/ 5241066 h 9733350"/>
                <a:gd name="connsiteX598" fmla="*/ 10402207 w 14070516"/>
                <a:gd name="connsiteY598" fmla="*/ 5183008 h 9733350"/>
                <a:gd name="connsiteX599" fmla="*/ 10431235 w 14070516"/>
                <a:gd name="connsiteY599" fmla="*/ 5139466 h 9733350"/>
                <a:gd name="connsiteX600" fmla="*/ 10387692 w 14070516"/>
                <a:gd name="connsiteY600" fmla="*/ 5110437 h 9733350"/>
                <a:gd name="connsiteX601" fmla="*/ 10329635 w 14070516"/>
                <a:gd name="connsiteY601" fmla="*/ 5095923 h 9733350"/>
                <a:gd name="connsiteX602" fmla="*/ 10242549 w 14070516"/>
                <a:gd name="connsiteY602" fmla="*/ 5066894 h 9733350"/>
                <a:gd name="connsiteX603" fmla="*/ 10199007 w 14070516"/>
                <a:gd name="connsiteY603" fmla="*/ 5052380 h 9733350"/>
                <a:gd name="connsiteX604" fmla="*/ 10112602 w 14070516"/>
                <a:gd name="connsiteY604" fmla="*/ 5023351 h 9733350"/>
                <a:gd name="connsiteX605" fmla="*/ 10083346 w 14070516"/>
                <a:gd name="connsiteY605" fmla="*/ 4916988 h 9733350"/>
                <a:gd name="connsiteX606" fmla="*/ 10088789 w 14070516"/>
                <a:gd name="connsiteY606" fmla="*/ 4863921 h 9733350"/>
                <a:gd name="connsiteX607" fmla="*/ 10141403 w 14070516"/>
                <a:gd name="connsiteY607" fmla="*/ 4753704 h 9733350"/>
                <a:gd name="connsiteX608" fmla="*/ 10227809 w 14070516"/>
                <a:gd name="connsiteY608" fmla="*/ 4748487 h 9733350"/>
                <a:gd name="connsiteX609" fmla="*/ 10301060 w 14070516"/>
                <a:gd name="connsiteY609" fmla="*/ 4786813 h 9733350"/>
                <a:gd name="connsiteX610" fmla="*/ 10350727 w 14070516"/>
                <a:gd name="connsiteY610" fmla="*/ 4757785 h 9733350"/>
                <a:gd name="connsiteX611" fmla="*/ 10404021 w 14070516"/>
                <a:gd name="connsiteY611" fmla="*/ 4748033 h 9733350"/>
                <a:gd name="connsiteX612" fmla="*/ 10461851 w 14070516"/>
                <a:gd name="connsiteY612" fmla="*/ 4694286 h 9733350"/>
                <a:gd name="connsiteX613" fmla="*/ 10486117 w 14070516"/>
                <a:gd name="connsiteY613" fmla="*/ 4602437 h 9733350"/>
                <a:gd name="connsiteX614" fmla="*/ 10530341 w 14070516"/>
                <a:gd name="connsiteY614" fmla="*/ 4527825 h 9733350"/>
                <a:gd name="connsiteX615" fmla="*/ 10634435 w 14070516"/>
                <a:gd name="connsiteY615" fmla="*/ 4515351 h 9733350"/>
                <a:gd name="connsiteX616" fmla="*/ 10677978 w 14070516"/>
                <a:gd name="connsiteY616" fmla="*/ 4486323 h 9733350"/>
                <a:gd name="connsiteX617" fmla="*/ 10750549 w 14070516"/>
                <a:gd name="connsiteY617" fmla="*/ 4399237 h 9733350"/>
                <a:gd name="connsiteX618" fmla="*/ 10794092 w 14070516"/>
                <a:gd name="connsiteY618" fmla="*/ 4355694 h 9733350"/>
                <a:gd name="connsiteX619" fmla="*/ 10814503 w 14070516"/>
                <a:gd name="connsiteY619" fmla="*/ 4297637 h 9733350"/>
                <a:gd name="connsiteX620" fmla="*/ 10887528 w 14070516"/>
                <a:gd name="connsiteY620" fmla="*/ 4246837 h 9733350"/>
                <a:gd name="connsiteX621" fmla="*/ 11016116 w 14070516"/>
                <a:gd name="connsiteY621" fmla="*/ 4227787 h 9733350"/>
                <a:gd name="connsiteX622" fmla="*/ 11142209 w 14070516"/>
                <a:gd name="connsiteY622" fmla="*/ 4303306 h 9733350"/>
                <a:gd name="connsiteX623" fmla="*/ 11165794 w 14070516"/>
                <a:gd name="connsiteY623" fmla="*/ 4428493 h 9733350"/>
                <a:gd name="connsiteX624" fmla="*/ 11117489 w 14070516"/>
                <a:gd name="connsiteY624" fmla="*/ 4500837 h 9733350"/>
                <a:gd name="connsiteX625" fmla="*/ 11087553 w 14070516"/>
                <a:gd name="connsiteY625" fmla="*/ 4546875 h 9733350"/>
                <a:gd name="connsiteX626" fmla="*/ 11088687 w 14070516"/>
                <a:gd name="connsiteY626" fmla="*/ 4572955 h 9733350"/>
                <a:gd name="connsiteX627" fmla="*/ 11026321 w 14070516"/>
                <a:gd name="connsiteY627" fmla="*/ 4587923 h 9733350"/>
                <a:gd name="connsiteX628" fmla="*/ 11011807 w 14070516"/>
                <a:gd name="connsiteY628" fmla="*/ 4645980 h 9733350"/>
                <a:gd name="connsiteX629" fmla="*/ 11098892 w 14070516"/>
                <a:gd name="connsiteY629" fmla="*/ 4660494 h 9733350"/>
                <a:gd name="connsiteX630" fmla="*/ 11055349 w 14070516"/>
                <a:gd name="connsiteY630" fmla="*/ 4704037 h 9733350"/>
                <a:gd name="connsiteX631" fmla="*/ 11040835 w 14070516"/>
                <a:gd name="connsiteY631" fmla="*/ 4747580 h 9733350"/>
                <a:gd name="connsiteX632" fmla="*/ 11055349 w 14070516"/>
                <a:gd name="connsiteY632" fmla="*/ 4776608 h 9733350"/>
                <a:gd name="connsiteX633" fmla="*/ 11098892 w 14070516"/>
                <a:gd name="connsiteY633" fmla="*/ 4733066 h 9733350"/>
                <a:gd name="connsiteX634" fmla="*/ 11229521 w 14070516"/>
                <a:gd name="connsiteY634" fmla="*/ 4645980 h 9733350"/>
                <a:gd name="connsiteX635" fmla="*/ 11287578 w 14070516"/>
                <a:gd name="connsiteY635" fmla="*/ 4631466 h 9733350"/>
                <a:gd name="connsiteX636" fmla="*/ 11374664 w 14070516"/>
                <a:gd name="connsiteY636" fmla="*/ 4587923 h 9733350"/>
                <a:gd name="connsiteX637" fmla="*/ 11461749 w 14070516"/>
                <a:gd name="connsiteY637" fmla="*/ 4544380 h 9733350"/>
                <a:gd name="connsiteX638" fmla="*/ 11577864 w 14070516"/>
                <a:gd name="connsiteY638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306640 w 14070516"/>
                <a:gd name="connsiteY10" fmla="*/ 4091829 h 9733350"/>
                <a:gd name="connsiteX11" fmla="*/ 12390664 w 14070516"/>
                <a:gd name="connsiteY11" fmla="*/ 4094437 h 9733350"/>
                <a:gd name="connsiteX12" fmla="*/ 12521292 w 14070516"/>
                <a:gd name="connsiteY12" fmla="*/ 4079923 h 9733350"/>
                <a:gd name="connsiteX13" fmla="*/ 12506778 w 14070516"/>
                <a:gd name="connsiteY13" fmla="*/ 4021866 h 9733350"/>
                <a:gd name="connsiteX14" fmla="*/ 12477749 w 14070516"/>
                <a:gd name="connsiteY14" fmla="*/ 3978323 h 9733350"/>
                <a:gd name="connsiteX15" fmla="*/ 12492264 w 14070516"/>
                <a:gd name="connsiteY15" fmla="*/ 3934780 h 9733350"/>
                <a:gd name="connsiteX16" fmla="*/ 12683558 w 14070516"/>
                <a:gd name="connsiteY16" fmla="*/ 3915049 h 9733350"/>
                <a:gd name="connsiteX17" fmla="*/ 12724492 w 14070516"/>
                <a:gd name="connsiteY17" fmla="*/ 3847694 h 9733350"/>
                <a:gd name="connsiteX18" fmla="*/ 12804660 w 14070516"/>
                <a:gd name="connsiteY18" fmla="*/ 3787482 h 9733350"/>
                <a:gd name="connsiteX19" fmla="*/ 12881315 w 14070516"/>
                <a:gd name="connsiteY19" fmla="*/ 3767752 h 9733350"/>
                <a:gd name="connsiteX20" fmla="*/ 12891066 w 14070516"/>
                <a:gd name="connsiteY20" fmla="*/ 3661163 h 9733350"/>
                <a:gd name="connsiteX21" fmla="*/ 12923497 w 14070516"/>
                <a:gd name="connsiteY21" fmla="*/ 3611042 h 9733350"/>
                <a:gd name="connsiteX22" fmla="*/ 12971235 w 14070516"/>
                <a:gd name="connsiteY22" fmla="*/ 3659008 h 9733350"/>
                <a:gd name="connsiteX23" fmla="*/ 13014778 w 14070516"/>
                <a:gd name="connsiteY23" fmla="*/ 3702551 h 9733350"/>
                <a:gd name="connsiteX24" fmla="*/ 13060702 w 14070516"/>
                <a:gd name="connsiteY24" fmla="*/ 3731353 h 9733350"/>
                <a:gd name="connsiteX25" fmla="*/ 13143479 w 14070516"/>
                <a:gd name="connsiteY25" fmla="*/ 3656854 h 9733350"/>
                <a:gd name="connsiteX26" fmla="*/ 13203464 w 14070516"/>
                <a:gd name="connsiteY26" fmla="*/ 3615466 h 9733350"/>
                <a:gd name="connsiteX27" fmla="*/ 13217524 w 14070516"/>
                <a:gd name="connsiteY27" fmla="*/ 3542668 h 9733350"/>
                <a:gd name="connsiteX28" fmla="*/ 13205165 w 14070516"/>
                <a:gd name="connsiteY28" fmla="*/ 3399906 h 9733350"/>
                <a:gd name="connsiteX29" fmla="*/ 13185889 w 14070516"/>
                <a:gd name="connsiteY29" fmla="*/ 3208158 h 9733350"/>
                <a:gd name="connsiteX30" fmla="*/ 13173982 w 14070516"/>
                <a:gd name="connsiteY30" fmla="*/ 3066077 h 9733350"/>
                <a:gd name="connsiteX31" fmla="*/ 13276035 w 14070516"/>
                <a:gd name="connsiteY31" fmla="*/ 2962323 h 9733350"/>
                <a:gd name="connsiteX32" fmla="*/ 13319578 w 14070516"/>
                <a:gd name="connsiteY32" fmla="*/ 2933294 h 9733350"/>
                <a:gd name="connsiteX33" fmla="*/ 13411653 w 14070516"/>
                <a:gd name="connsiteY33" fmla="*/ 2879999 h 9733350"/>
                <a:gd name="connsiteX34" fmla="*/ 13595577 w 14070516"/>
                <a:gd name="connsiteY34" fmla="*/ 2961869 h 9733350"/>
                <a:gd name="connsiteX35" fmla="*/ 13657715 w 14070516"/>
                <a:gd name="connsiteY35" fmla="*/ 2901657 h 9733350"/>
                <a:gd name="connsiteX36" fmla="*/ 13670076 w 14070516"/>
                <a:gd name="connsiteY36" fmla="*/ 2811737 h 9733350"/>
                <a:gd name="connsiteX37" fmla="*/ 13682435 w 14070516"/>
                <a:gd name="connsiteY37" fmla="*/ 2730094 h 9733350"/>
                <a:gd name="connsiteX38" fmla="*/ 13764078 w 14070516"/>
                <a:gd name="connsiteY38" fmla="*/ 2668976 h 9733350"/>
                <a:gd name="connsiteX39" fmla="*/ 13813064 w 14070516"/>
                <a:gd name="connsiteY39" fmla="*/ 2599466 h 9733350"/>
                <a:gd name="connsiteX40" fmla="*/ 13842092 w 14070516"/>
                <a:gd name="connsiteY40" fmla="*/ 2512380 h 9733350"/>
                <a:gd name="connsiteX41" fmla="*/ 13856607 w 14070516"/>
                <a:gd name="connsiteY41" fmla="*/ 2468837 h 9733350"/>
                <a:gd name="connsiteX42" fmla="*/ 13871121 w 14070516"/>
                <a:gd name="connsiteY42" fmla="*/ 2207580 h 9733350"/>
                <a:gd name="connsiteX43" fmla="*/ 13914664 w 14070516"/>
                <a:gd name="connsiteY43" fmla="*/ 2164037 h 9733350"/>
                <a:gd name="connsiteX44" fmla="*/ 13972721 w 14070516"/>
                <a:gd name="connsiteY44" fmla="*/ 2149523 h 9733350"/>
                <a:gd name="connsiteX45" fmla="*/ 14011501 w 14070516"/>
                <a:gd name="connsiteY45" fmla="*/ 2108814 h 9733350"/>
                <a:gd name="connsiteX46" fmla="*/ 14016264 w 14070516"/>
                <a:gd name="connsiteY46" fmla="*/ 2004380 h 9733350"/>
                <a:gd name="connsiteX47" fmla="*/ 14004584 w 14070516"/>
                <a:gd name="connsiteY47" fmla="*/ 1894161 h 9733350"/>
                <a:gd name="connsiteX48" fmla="*/ 14068424 w 14070516"/>
                <a:gd name="connsiteY48" fmla="*/ 1831116 h 9733350"/>
                <a:gd name="connsiteX49" fmla="*/ 13914664 w 14070516"/>
                <a:gd name="connsiteY49" fmla="*/ 1859237 h 9733350"/>
                <a:gd name="connsiteX50" fmla="*/ 13740492 w 14070516"/>
                <a:gd name="connsiteY50" fmla="*/ 1873751 h 9733350"/>
                <a:gd name="connsiteX51" fmla="*/ 13696949 w 14070516"/>
                <a:gd name="connsiteY51" fmla="*/ 1888266 h 9733350"/>
                <a:gd name="connsiteX52" fmla="*/ 13667921 w 14070516"/>
                <a:gd name="connsiteY52" fmla="*/ 1931808 h 9733350"/>
                <a:gd name="connsiteX53" fmla="*/ 13624378 w 14070516"/>
                <a:gd name="connsiteY53" fmla="*/ 1975351 h 9733350"/>
                <a:gd name="connsiteX54" fmla="*/ 13580835 w 14070516"/>
                <a:gd name="connsiteY54" fmla="*/ 2004380 h 9733350"/>
                <a:gd name="connsiteX55" fmla="*/ 13493749 w 14070516"/>
                <a:gd name="connsiteY55" fmla="*/ 2033408 h 9733350"/>
                <a:gd name="connsiteX56" fmla="*/ 13450207 w 14070516"/>
                <a:gd name="connsiteY56" fmla="*/ 2062437 h 9733350"/>
                <a:gd name="connsiteX57" fmla="*/ 13159921 w 14070516"/>
                <a:gd name="connsiteY57" fmla="*/ 2033408 h 9733350"/>
                <a:gd name="connsiteX58" fmla="*/ 13145407 w 14070516"/>
                <a:gd name="connsiteY58" fmla="*/ 1989866 h 9733350"/>
                <a:gd name="connsiteX59" fmla="*/ 13116378 w 14070516"/>
                <a:gd name="connsiteY59" fmla="*/ 1946323 h 9733350"/>
                <a:gd name="connsiteX60" fmla="*/ 13159921 w 14070516"/>
                <a:gd name="connsiteY60" fmla="*/ 1757637 h 9733350"/>
                <a:gd name="connsiteX61" fmla="*/ 13145407 w 14070516"/>
                <a:gd name="connsiteY61" fmla="*/ 1685066 h 9733350"/>
                <a:gd name="connsiteX62" fmla="*/ 13087349 w 14070516"/>
                <a:gd name="connsiteY62" fmla="*/ 1670551 h 9733350"/>
                <a:gd name="connsiteX63" fmla="*/ 12964091 w 14070516"/>
                <a:gd name="connsiteY63" fmla="*/ 1686993 h 9733350"/>
                <a:gd name="connsiteX64" fmla="*/ 12900817 w 14070516"/>
                <a:gd name="connsiteY64" fmla="*/ 1590610 h 9733350"/>
                <a:gd name="connsiteX65" fmla="*/ 12878707 w 14070516"/>
                <a:gd name="connsiteY65" fmla="*/ 1530398 h 9733350"/>
                <a:gd name="connsiteX66" fmla="*/ 12825639 w 14070516"/>
                <a:gd name="connsiteY66" fmla="*/ 1482545 h 9733350"/>
                <a:gd name="connsiteX67" fmla="*/ 12770190 w 14070516"/>
                <a:gd name="connsiteY67" fmla="*/ 1472568 h 9733350"/>
                <a:gd name="connsiteX68" fmla="*/ 12661220 w 14070516"/>
                <a:gd name="connsiteY68" fmla="*/ 1465197 h 9733350"/>
                <a:gd name="connsiteX69" fmla="*/ 12579349 w 14070516"/>
                <a:gd name="connsiteY69" fmla="*/ 1452837 h 9733350"/>
                <a:gd name="connsiteX70" fmla="*/ 12492264 w 14070516"/>
                <a:gd name="connsiteY70" fmla="*/ 1423808 h 9733350"/>
                <a:gd name="connsiteX71" fmla="*/ 12422073 w 14070516"/>
                <a:gd name="connsiteY71" fmla="*/ 1414737 h 9733350"/>
                <a:gd name="connsiteX72" fmla="*/ 12376149 w 14070516"/>
                <a:gd name="connsiteY72" fmla="*/ 1343526 h 9733350"/>
                <a:gd name="connsiteX73" fmla="*/ 12373315 w 14070516"/>
                <a:gd name="connsiteY73" fmla="*/ 1213011 h 9733350"/>
                <a:gd name="connsiteX74" fmla="*/ 12346667 w 14070516"/>
                <a:gd name="connsiteY74" fmla="*/ 1114700 h 9733350"/>
                <a:gd name="connsiteX75" fmla="*/ 12274549 w 14070516"/>
                <a:gd name="connsiteY75" fmla="*/ 1017408 h 9733350"/>
                <a:gd name="connsiteX76" fmla="*/ 12259582 w 14070516"/>
                <a:gd name="connsiteY76" fmla="*/ 973866 h 9733350"/>
                <a:gd name="connsiteX77" fmla="*/ 12221029 w 14070516"/>
                <a:gd name="connsiteY77" fmla="*/ 867842 h 9733350"/>
                <a:gd name="connsiteX78" fmla="*/ 12201978 w 14070516"/>
                <a:gd name="connsiteY78" fmla="*/ 785180 h 9733350"/>
                <a:gd name="connsiteX79" fmla="*/ 12187464 w 14070516"/>
                <a:gd name="connsiteY79" fmla="*/ 727123 h 9733350"/>
                <a:gd name="connsiteX80" fmla="*/ 12156280 w 14070516"/>
                <a:gd name="connsiteY80" fmla="*/ 622914 h 9733350"/>
                <a:gd name="connsiteX81" fmla="*/ 12157982 w 14070516"/>
                <a:gd name="connsiteY81" fmla="*/ 516551 h 9733350"/>
                <a:gd name="connsiteX82" fmla="*/ 12131561 w 14070516"/>
                <a:gd name="connsiteY82" fmla="*/ 461104 h 9733350"/>
                <a:gd name="connsiteX83" fmla="*/ 12085864 w 14070516"/>
                <a:gd name="connsiteY83" fmla="*/ 422323 h 9733350"/>
                <a:gd name="connsiteX84" fmla="*/ 12028260 w 14070516"/>
                <a:gd name="connsiteY84" fmla="*/ 330020 h 9733350"/>
                <a:gd name="connsiteX85" fmla="*/ 12047198 w 14070516"/>
                <a:gd name="connsiteY85" fmla="*/ 272530 h 9733350"/>
                <a:gd name="connsiteX86" fmla="*/ 12013292 w 14070516"/>
                <a:gd name="connsiteY86" fmla="*/ 219123 h 9733350"/>
                <a:gd name="connsiteX87" fmla="*/ 11926207 w 14070516"/>
                <a:gd name="connsiteY87" fmla="*/ 175580 h 9733350"/>
                <a:gd name="connsiteX88" fmla="*/ 11847173 w 14070516"/>
                <a:gd name="connsiteY88" fmla="*/ 122511 h 9733350"/>
                <a:gd name="connsiteX89" fmla="*/ 11746592 w 14070516"/>
                <a:gd name="connsiteY89" fmla="*/ 155850 h 9733350"/>
                <a:gd name="connsiteX90" fmla="*/ 11664949 w 14070516"/>
                <a:gd name="connsiteY90" fmla="*/ 117523 h 9733350"/>
                <a:gd name="connsiteX91" fmla="*/ 11621407 w 14070516"/>
                <a:gd name="connsiteY91" fmla="*/ 88494 h 9733350"/>
                <a:gd name="connsiteX92" fmla="*/ 11529104 w 14070516"/>
                <a:gd name="connsiteY92" fmla="*/ 47560 h 9733350"/>
                <a:gd name="connsiteX93" fmla="*/ 11451544 w 14070516"/>
                <a:gd name="connsiteY93" fmla="*/ 9005 h 9733350"/>
                <a:gd name="connsiteX94" fmla="*/ 11374664 w 14070516"/>
                <a:gd name="connsiteY94" fmla="*/ 1408 h 9733350"/>
                <a:gd name="connsiteX95" fmla="*/ 11040835 w 14070516"/>
                <a:gd name="connsiteY95" fmla="*/ 30437 h 9733350"/>
                <a:gd name="connsiteX96" fmla="*/ 10997292 w 14070516"/>
                <a:gd name="connsiteY96" fmla="*/ 59466 h 9733350"/>
                <a:gd name="connsiteX97" fmla="*/ 10909980 w 14070516"/>
                <a:gd name="connsiteY97" fmla="*/ 55156 h 9733350"/>
                <a:gd name="connsiteX98" fmla="*/ 10842624 w 14070516"/>
                <a:gd name="connsiteY98" fmla="*/ 74660 h 9733350"/>
                <a:gd name="connsiteX99" fmla="*/ 10750549 w 14070516"/>
                <a:gd name="connsiteY99" fmla="*/ 161066 h 9733350"/>
                <a:gd name="connsiteX100" fmla="*/ 10680360 w 14070516"/>
                <a:gd name="connsiteY100" fmla="*/ 255862 h 9733350"/>
                <a:gd name="connsiteX101" fmla="*/ 10677978 w 14070516"/>
                <a:gd name="connsiteY101" fmla="*/ 335237 h 9733350"/>
                <a:gd name="connsiteX102" fmla="*/ 10765064 w 14070516"/>
                <a:gd name="connsiteY102" fmla="*/ 349751 h 9733350"/>
                <a:gd name="connsiteX103" fmla="*/ 10808607 w 14070516"/>
                <a:gd name="connsiteY103" fmla="*/ 364266 h 9733350"/>
                <a:gd name="connsiteX104" fmla="*/ 10823121 w 14070516"/>
                <a:gd name="connsiteY104" fmla="*/ 422323 h 9733350"/>
                <a:gd name="connsiteX105" fmla="*/ 10837635 w 14070516"/>
                <a:gd name="connsiteY105" fmla="*/ 465866 h 9733350"/>
                <a:gd name="connsiteX106" fmla="*/ 10823121 w 14070516"/>
                <a:gd name="connsiteY106" fmla="*/ 509408 h 9733350"/>
                <a:gd name="connsiteX107" fmla="*/ 10721521 w 14070516"/>
                <a:gd name="connsiteY107" fmla="*/ 567466 h 9733350"/>
                <a:gd name="connsiteX108" fmla="*/ 10677978 w 14070516"/>
                <a:gd name="connsiteY108" fmla="*/ 654551 h 9733350"/>
                <a:gd name="connsiteX109" fmla="*/ 10634435 w 14070516"/>
                <a:gd name="connsiteY109" fmla="*/ 683580 h 9733350"/>
                <a:gd name="connsiteX110" fmla="*/ 10590892 w 14070516"/>
                <a:gd name="connsiteY110" fmla="*/ 814208 h 9733350"/>
                <a:gd name="connsiteX111" fmla="*/ 10576378 w 14070516"/>
                <a:gd name="connsiteY111" fmla="*/ 857751 h 9733350"/>
                <a:gd name="connsiteX112" fmla="*/ 10532835 w 14070516"/>
                <a:gd name="connsiteY112" fmla="*/ 901294 h 9733350"/>
                <a:gd name="connsiteX113" fmla="*/ 10518321 w 14070516"/>
                <a:gd name="connsiteY113" fmla="*/ 944837 h 9733350"/>
                <a:gd name="connsiteX114" fmla="*/ 10489292 w 14070516"/>
                <a:gd name="connsiteY114" fmla="*/ 988380 h 9733350"/>
                <a:gd name="connsiteX115" fmla="*/ 10474778 w 14070516"/>
                <a:gd name="connsiteY115" fmla="*/ 1089980 h 9733350"/>
                <a:gd name="connsiteX116" fmla="*/ 10460264 w 14070516"/>
                <a:gd name="connsiteY116" fmla="*/ 1249637 h 9733350"/>
                <a:gd name="connsiteX117" fmla="*/ 10416721 w 14070516"/>
                <a:gd name="connsiteY117" fmla="*/ 1264151 h 9733350"/>
                <a:gd name="connsiteX118" fmla="*/ 10373178 w 14070516"/>
                <a:gd name="connsiteY118" fmla="*/ 1293180 h 9733350"/>
                <a:gd name="connsiteX119" fmla="*/ 10315121 w 14070516"/>
                <a:gd name="connsiteY119" fmla="*/ 1307694 h 9733350"/>
                <a:gd name="connsiteX120" fmla="*/ 10286092 w 14070516"/>
                <a:gd name="connsiteY120" fmla="*/ 1351237 h 9733350"/>
                <a:gd name="connsiteX121" fmla="*/ 10199007 w 14070516"/>
                <a:gd name="connsiteY121" fmla="*/ 1409294 h 9733350"/>
                <a:gd name="connsiteX122" fmla="*/ 10155464 w 14070516"/>
                <a:gd name="connsiteY122" fmla="*/ 1438323 h 9733350"/>
                <a:gd name="connsiteX123" fmla="*/ 10082892 w 14070516"/>
                <a:gd name="connsiteY123" fmla="*/ 1423808 h 9733350"/>
                <a:gd name="connsiteX124" fmla="*/ 10046720 w 14070516"/>
                <a:gd name="connsiteY124" fmla="*/ 1392172 h 9733350"/>
                <a:gd name="connsiteX125" fmla="*/ 9991271 w 14070516"/>
                <a:gd name="connsiteY125" fmla="*/ 1363143 h 9733350"/>
                <a:gd name="connsiteX126" fmla="*/ 9889897 w 14070516"/>
                <a:gd name="connsiteY126" fmla="*/ 1338877 h 9733350"/>
                <a:gd name="connsiteX127" fmla="*/ 9809956 w 14070516"/>
                <a:gd name="connsiteY127" fmla="*/ 1554891 h 9733350"/>
                <a:gd name="connsiteX128" fmla="*/ 9775258 w 14070516"/>
                <a:gd name="connsiteY128" fmla="*/ 1636761 h 9733350"/>
                <a:gd name="connsiteX129" fmla="*/ 9750765 w 14070516"/>
                <a:gd name="connsiteY129" fmla="*/ 1687219 h 9733350"/>
                <a:gd name="connsiteX130" fmla="*/ 9720717 w 14070516"/>
                <a:gd name="connsiteY130" fmla="*/ 1770337 h 9733350"/>
                <a:gd name="connsiteX131" fmla="*/ 9664586 w 14070516"/>
                <a:gd name="connsiteY131" fmla="*/ 1888493 h 9733350"/>
                <a:gd name="connsiteX132" fmla="*/ 9614354 w 14070516"/>
                <a:gd name="connsiteY132" fmla="*/ 1934416 h 9733350"/>
                <a:gd name="connsiteX133" fmla="*/ 9657442 w 14070516"/>
                <a:gd name="connsiteY133" fmla="*/ 1989866 h 9733350"/>
                <a:gd name="connsiteX134" fmla="*/ 9727860 w 14070516"/>
                <a:gd name="connsiteY134" fmla="*/ 2077518 h 9733350"/>
                <a:gd name="connsiteX135" fmla="*/ 9887063 w 14070516"/>
                <a:gd name="connsiteY135" fmla="*/ 2036017 h 9733350"/>
                <a:gd name="connsiteX136" fmla="*/ 9952264 w 14070516"/>
                <a:gd name="connsiteY136" fmla="*/ 2062437 h 9733350"/>
                <a:gd name="connsiteX137" fmla="*/ 10010321 w 14070516"/>
                <a:gd name="connsiteY137" fmla="*/ 2091466 h 9733350"/>
                <a:gd name="connsiteX138" fmla="*/ 10053864 w 14070516"/>
                <a:gd name="connsiteY138" fmla="*/ 2105980 h 9733350"/>
                <a:gd name="connsiteX139" fmla="*/ 10068378 w 14070516"/>
                <a:gd name="connsiteY139" fmla="*/ 2062437 h 9733350"/>
                <a:gd name="connsiteX140" fmla="*/ 10156485 w 14070516"/>
                <a:gd name="connsiteY140" fmla="*/ 1996556 h 9733350"/>
                <a:gd name="connsiteX141" fmla="*/ 10285865 w 14070516"/>
                <a:gd name="connsiteY141" fmla="*/ 2002452 h 9733350"/>
                <a:gd name="connsiteX142" fmla="*/ 10387692 w 14070516"/>
                <a:gd name="connsiteY142" fmla="*/ 2062437 h 9733350"/>
                <a:gd name="connsiteX143" fmla="*/ 10416721 w 14070516"/>
                <a:gd name="connsiteY143" fmla="*/ 2105980 h 9733350"/>
                <a:gd name="connsiteX144" fmla="*/ 10476933 w 14070516"/>
                <a:gd name="connsiteY144" fmla="*/ 2169253 h 9733350"/>
                <a:gd name="connsiteX145" fmla="*/ 10566399 w 14070516"/>
                <a:gd name="connsiteY145" fmla="*/ 2256566 h 9733350"/>
                <a:gd name="connsiteX146" fmla="*/ 10590892 w 14070516"/>
                <a:gd name="connsiteY146" fmla="*/ 2323694 h 9733350"/>
                <a:gd name="connsiteX147" fmla="*/ 10576378 w 14070516"/>
                <a:gd name="connsiteY147" fmla="*/ 2425294 h 9733350"/>
                <a:gd name="connsiteX148" fmla="*/ 10489292 w 14070516"/>
                <a:gd name="connsiteY148" fmla="*/ 2410780 h 9733350"/>
                <a:gd name="connsiteX149" fmla="*/ 10366035 w 14070516"/>
                <a:gd name="connsiteY149" fmla="*/ 2379937 h 9733350"/>
                <a:gd name="connsiteX150" fmla="*/ 10081191 w 14070516"/>
                <a:gd name="connsiteY150" fmla="*/ 2432438 h 9733350"/>
                <a:gd name="connsiteX151" fmla="*/ 10049554 w 14070516"/>
                <a:gd name="connsiteY151" fmla="*/ 2514762 h 9733350"/>
                <a:gd name="connsiteX152" fmla="*/ 9954417 w 14070516"/>
                <a:gd name="connsiteY152" fmla="*/ 2536873 h 9733350"/>
                <a:gd name="connsiteX153" fmla="*/ 9875498 w 14070516"/>
                <a:gd name="connsiteY153" fmla="*/ 2525193 h 9733350"/>
                <a:gd name="connsiteX154" fmla="*/ 9823336 w 14070516"/>
                <a:gd name="connsiteY154" fmla="*/ 2604001 h 9733350"/>
                <a:gd name="connsiteX155" fmla="*/ 9749064 w 14070516"/>
                <a:gd name="connsiteY155" fmla="*/ 2701066 h 9733350"/>
                <a:gd name="connsiteX156" fmla="*/ 9647464 w 14070516"/>
                <a:gd name="connsiteY156" fmla="*/ 2802666 h 9733350"/>
                <a:gd name="connsiteX157" fmla="*/ 9415235 w 14070516"/>
                <a:gd name="connsiteY157" fmla="*/ 2817180 h 9733350"/>
                <a:gd name="connsiteX158" fmla="*/ 9371692 w 14070516"/>
                <a:gd name="connsiteY158" fmla="*/ 2846208 h 9733350"/>
                <a:gd name="connsiteX159" fmla="*/ 9313635 w 14070516"/>
                <a:gd name="connsiteY159" fmla="*/ 2918780 h 9733350"/>
                <a:gd name="connsiteX160" fmla="*/ 9284607 w 14070516"/>
                <a:gd name="connsiteY160" fmla="*/ 2962323 h 9733350"/>
                <a:gd name="connsiteX161" fmla="*/ 9197521 w 14070516"/>
                <a:gd name="connsiteY161" fmla="*/ 3020380 h 9733350"/>
                <a:gd name="connsiteX162" fmla="*/ 9095921 w 14070516"/>
                <a:gd name="connsiteY162" fmla="*/ 3005866 h 9733350"/>
                <a:gd name="connsiteX163" fmla="*/ 9052378 w 14070516"/>
                <a:gd name="connsiteY163" fmla="*/ 2976837 h 9733350"/>
                <a:gd name="connsiteX164" fmla="*/ 8950778 w 14070516"/>
                <a:gd name="connsiteY164" fmla="*/ 2947808 h 9733350"/>
                <a:gd name="connsiteX165" fmla="*/ 8863692 w 14070516"/>
                <a:gd name="connsiteY165" fmla="*/ 2918780 h 9733350"/>
                <a:gd name="connsiteX166" fmla="*/ 8820149 w 14070516"/>
                <a:gd name="connsiteY166" fmla="*/ 2933294 h 9733350"/>
                <a:gd name="connsiteX167" fmla="*/ 8762092 w 14070516"/>
                <a:gd name="connsiteY167" fmla="*/ 3063923 h 9733350"/>
                <a:gd name="connsiteX168" fmla="*/ 8747578 w 14070516"/>
                <a:gd name="connsiteY168" fmla="*/ 3107466 h 9733350"/>
                <a:gd name="connsiteX169" fmla="*/ 8733064 w 14070516"/>
                <a:gd name="connsiteY169" fmla="*/ 3151008 h 9733350"/>
                <a:gd name="connsiteX170" fmla="*/ 8776607 w 14070516"/>
                <a:gd name="connsiteY170" fmla="*/ 3354208 h 9733350"/>
                <a:gd name="connsiteX171" fmla="*/ 8791121 w 14070516"/>
                <a:gd name="connsiteY171" fmla="*/ 3397751 h 9733350"/>
                <a:gd name="connsiteX172" fmla="*/ 8689521 w 14070516"/>
                <a:gd name="connsiteY172" fmla="*/ 3455808 h 9733350"/>
                <a:gd name="connsiteX173" fmla="*/ 8602435 w 14070516"/>
                <a:gd name="connsiteY173" fmla="*/ 3499351 h 9733350"/>
                <a:gd name="connsiteX174" fmla="*/ 8566035 w 14070516"/>
                <a:gd name="connsiteY174" fmla="*/ 3547430 h 9733350"/>
                <a:gd name="connsiteX175" fmla="*/ 8500835 w 14070516"/>
                <a:gd name="connsiteY175" fmla="*/ 3615466 h 9733350"/>
                <a:gd name="connsiteX176" fmla="*/ 8428490 w 14070516"/>
                <a:gd name="connsiteY176" fmla="*/ 3647782 h 9733350"/>
                <a:gd name="connsiteX177" fmla="*/ 8375423 w 14070516"/>
                <a:gd name="connsiteY177" fmla="*/ 3681347 h 9733350"/>
                <a:gd name="connsiteX178" fmla="*/ 8261010 w 14070516"/>
                <a:gd name="connsiteY178" fmla="*/ 3782493 h 9733350"/>
                <a:gd name="connsiteX179" fmla="*/ 8137751 w 14070516"/>
                <a:gd name="connsiteY179" fmla="*/ 3779205 h 9733350"/>
                <a:gd name="connsiteX180" fmla="*/ 7977641 w 14070516"/>
                <a:gd name="connsiteY180" fmla="*/ 3767526 h 9733350"/>
                <a:gd name="connsiteX181" fmla="*/ 7876721 w 14070516"/>
                <a:gd name="connsiteY181" fmla="*/ 3760608 h 9733350"/>
                <a:gd name="connsiteX182" fmla="*/ 7760607 w 14070516"/>
                <a:gd name="connsiteY182" fmla="*/ 3756073 h 9733350"/>
                <a:gd name="connsiteX183" fmla="*/ 7695632 w 14070516"/>
                <a:gd name="connsiteY183" fmla="*/ 3782720 h 9733350"/>
                <a:gd name="connsiteX184" fmla="*/ 7649709 w 14070516"/>
                <a:gd name="connsiteY184" fmla="*/ 3809141 h 9733350"/>
                <a:gd name="connsiteX185" fmla="*/ 7601403 w 14070516"/>
                <a:gd name="connsiteY185" fmla="*/ 3831025 h 9733350"/>
                <a:gd name="connsiteX186" fmla="*/ 7499349 w 14070516"/>
                <a:gd name="connsiteY186" fmla="*/ 3876723 h 9733350"/>
                <a:gd name="connsiteX187" fmla="*/ 7455807 w 14070516"/>
                <a:gd name="connsiteY187" fmla="*/ 3905751 h 9733350"/>
                <a:gd name="connsiteX188" fmla="*/ 7426778 w 14070516"/>
                <a:gd name="connsiteY188" fmla="*/ 3949294 h 9733350"/>
                <a:gd name="connsiteX189" fmla="*/ 7339692 w 14070516"/>
                <a:gd name="connsiteY189" fmla="*/ 3978323 h 9733350"/>
                <a:gd name="connsiteX190" fmla="*/ 7209064 w 14070516"/>
                <a:gd name="connsiteY190" fmla="*/ 4007351 h 9733350"/>
                <a:gd name="connsiteX191" fmla="*/ 7123678 w 14070516"/>
                <a:gd name="connsiteY191" fmla="*/ 3922874 h 9733350"/>
                <a:gd name="connsiteX192" fmla="*/ 7020378 w 14070516"/>
                <a:gd name="connsiteY192" fmla="*/ 3920266 h 9733350"/>
                <a:gd name="connsiteX193" fmla="*/ 6915604 w 14070516"/>
                <a:gd name="connsiteY193" fmla="*/ 3937275 h 9733350"/>
                <a:gd name="connsiteX194" fmla="*/ 6788149 w 14070516"/>
                <a:gd name="connsiteY194" fmla="*/ 3900536 h 9733350"/>
                <a:gd name="connsiteX195" fmla="*/ 6676571 w 14070516"/>
                <a:gd name="connsiteY195" fmla="*/ 3856312 h 9733350"/>
                <a:gd name="connsiteX196" fmla="*/ 6584722 w 14070516"/>
                <a:gd name="connsiteY196" fmla="*/ 3817758 h 9733350"/>
                <a:gd name="connsiteX197" fmla="*/ 6526892 w 14070516"/>
                <a:gd name="connsiteY197" fmla="*/ 3793719 h 9733350"/>
                <a:gd name="connsiteX198" fmla="*/ 6466680 w 14070516"/>
                <a:gd name="connsiteY198" fmla="*/ 3776824 h 9733350"/>
                <a:gd name="connsiteX199" fmla="*/ 6265635 w 14070516"/>
                <a:gd name="connsiteY199" fmla="*/ 3688037 h 9733350"/>
                <a:gd name="connsiteX200" fmla="*/ 6207578 w 14070516"/>
                <a:gd name="connsiteY200" fmla="*/ 3673523 h 9733350"/>
                <a:gd name="connsiteX201" fmla="*/ 5960835 w 14070516"/>
                <a:gd name="connsiteY201" fmla="*/ 3659008 h 9733350"/>
                <a:gd name="connsiteX202" fmla="*/ 5627007 w 14070516"/>
                <a:gd name="connsiteY202" fmla="*/ 3659008 h 9733350"/>
                <a:gd name="connsiteX203" fmla="*/ 5568949 w 14070516"/>
                <a:gd name="connsiteY203" fmla="*/ 3673523 h 9733350"/>
                <a:gd name="connsiteX204" fmla="*/ 5481864 w 14070516"/>
                <a:gd name="connsiteY204" fmla="*/ 3688037 h 9733350"/>
                <a:gd name="connsiteX205" fmla="*/ 5293178 w 14070516"/>
                <a:gd name="connsiteY205" fmla="*/ 3673523 h 9733350"/>
                <a:gd name="connsiteX206" fmla="*/ 5206092 w 14070516"/>
                <a:gd name="connsiteY206" fmla="*/ 3615466 h 9733350"/>
                <a:gd name="connsiteX207" fmla="*/ 5191578 w 14070516"/>
                <a:gd name="connsiteY207" fmla="*/ 3571923 h 9733350"/>
                <a:gd name="connsiteX208" fmla="*/ 5104492 w 14070516"/>
                <a:gd name="connsiteY208" fmla="*/ 3484837 h 9733350"/>
                <a:gd name="connsiteX209" fmla="*/ 5070701 w 14070516"/>
                <a:gd name="connsiteY209" fmla="*/ 3387773 h 9733350"/>
                <a:gd name="connsiteX210" fmla="*/ 5022623 w 14070516"/>
                <a:gd name="connsiteY210" fmla="*/ 3276648 h 9733350"/>
                <a:gd name="connsiteX211" fmla="*/ 5031921 w 14070516"/>
                <a:gd name="connsiteY211" fmla="*/ 3209066 h 9733350"/>
                <a:gd name="connsiteX212" fmla="*/ 4959349 w 14070516"/>
                <a:gd name="connsiteY212" fmla="*/ 3194551 h 9733350"/>
                <a:gd name="connsiteX213" fmla="*/ 4879408 w 14070516"/>
                <a:gd name="connsiteY213" fmla="*/ 3190016 h 9733350"/>
                <a:gd name="connsiteX214" fmla="*/ 4785178 w 14070516"/>
                <a:gd name="connsiteY214" fmla="*/ 3136494 h 9733350"/>
                <a:gd name="connsiteX215" fmla="*/ 4727121 w 14070516"/>
                <a:gd name="connsiteY215" fmla="*/ 3049408 h 9733350"/>
                <a:gd name="connsiteX216" fmla="*/ 4683578 w 14070516"/>
                <a:gd name="connsiteY216" fmla="*/ 3034894 h 9733350"/>
                <a:gd name="connsiteX217" fmla="*/ 4640035 w 14070516"/>
                <a:gd name="connsiteY217" fmla="*/ 3005866 h 9733350"/>
                <a:gd name="connsiteX218" fmla="*/ 4494892 w 14070516"/>
                <a:gd name="connsiteY218" fmla="*/ 2976837 h 9733350"/>
                <a:gd name="connsiteX219" fmla="*/ 4318113 w 14070516"/>
                <a:gd name="connsiteY219" fmla="*/ 2926151 h 9733350"/>
                <a:gd name="connsiteX220" fmla="*/ 4132035 w 14070516"/>
                <a:gd name="connsiteY220" fmla="*/ 2889751 h 9733350"/>
                <a:gd name="connsiteX221" fmla="*/ 4056856 w 14070516"/>
                <a:gd name="connsiteY221" fmla="*/ 2896442 h 9733350"/>
                <a:gd name="connsiteX222" fmla="*/ 3975213 w 14070516"/>
                <a:gd name="connsiteY222" fmla="*/ 2860269 h 9733350"/>
                <a:gd name="connsiteX223" fmla="*/ 3950948 w 14070516"/>
                <a:gd name="connsiteY223" fmla="*/ 2772843 h 9733350"/>
                <a:gd name="connsiteX224" fmla="*/ 4034292 w 14070516"/>
                <a:gd name="connsiteY224" fmla="*/ 2615681 h 9733350"/>
                <a:gd name="connsiteX225" fmla="*/ 4030435 w 14070516"/>
                <a:gd name="connsiteY225" fmla="*/ 2483351 h 9733350"/>
                <a:gd name="connsiteX226" fmla="*/ 3996871 w 14070516"/>
                <a:gd name="connsiteY226" fmla="*/ 2323467 h 9733350"/>
                <a:gd name="connsiteX227" fmla="*/ 3936433 w 14070516"/>
                <a:gd name="connsiteY227" fmla="*/ 2216651 h 9733350"/>
                <a:gd name="connsiteX228" fmla="*/ 3914321 w 14070516"/>
                <a:gd name="connsiteY228" fmla="*/ 2135008 h 9733350"/>
                <a:gd name="connsiteX229" fmla="*/ 3783466 w 14070516"/>
                <a:gd name="connsiteY229" fmla="*/ 1994628 h 9733350"/>
                <a:gd name="connsiteX230" fmla="*/ 3712823 w 14070516"/>
                <a:gd name="connsiteY230" fmla="*/ 1946549 h 9733350"/>
                <a:gd name="connsiteX231" fmla="*/ 3606913 w 14070516"/>
                <a:gd name="connsiteY231" fmla="*/ 1963445 h 9733350"/>
                <a:gd name="connsiteX232" fmla="*/ 3493407 w 14070516"/>
                <a:gd name="connsiteY232" fmla="*/ 1946323 h 9733350"/>
                <a:gd name="connsiteX233" fmla="*/ 3464378 w 14070516"/>
                <a:gd name="connsiteY233" fmla="*/ 1902780 h 9733350"/>
                <a:gd name="connsiteX234" fmla="*/ 3406321 w 14070516"/>
                <a:gd name="connsiteY234" fmla="*/ 1844723 h 9733350"/>
                <a:gd name="connsiteX235" fmla="*/ 3322524 w 14070516"/>
                <a:gd name="connsiteY235" fmla="*/ 1751741 h 9733350"/>
                <a:gd name="connsiteX236" fmla="*/ 3297577 w 14070516"/>
                <a:gd name="connsiteY236" fmla="*/ 1636080 h 9733350"/>
                <a:gd name="connsiteX237" fmla="*/ 3261178 w 14070516"/>
                <a:gd name="connsiteY237" fmla="*/ 1583466 h 9733350"/>
                <a:gd name="connsiteX238" fmla="*/ 3133158 w 14070516"/>
                <a:gd name="connsiteY238" fmla="*/ 1564642 h 9733350"/>
                <a:gd name="connsiteX239" fmla="*/ 3066255 w 14070516"/>
                <a:gd name="connsiteY239" fmla="*/ 1612949 h 9733350"/>
                <a:gd name="connsiteX240" fmla="*/ 3031557 w 14070516"/>
                <a:gd name="connsiteY240" fmla="*/ 1709558 h 9733350"/>
                <a:gd name="connsiteX241" fmla="*/ 3014435 w 14070516"/>
                <a:gd name="connsiteY241" fmla="*/ 1772151 h 9733350"/>
                <a:gd name="connsiteX242" fmla="*/ 2949235 w 14070516"/>
                <a:gd name="connsiteY242" fmla="*/ 1803335 h 9733350"/>
                <a:gd name="connsiteX243" fmla="*/ 2829379 w 14070516"/>
                <a:gd name="connsiteY243" fmla="*/ 1815581 h 9733350"/>
                <a:gd name="connsiteX244" fmla="*/ 2804998 w 14070516"/>
                <a:gd name="connsiteY244" fmla="*/ 1837580 h 9733350"/>
                <a:gd name="connsiteX245" fmla="*/ 2772682 w 14070516"/>
                <a:gd name="connsiteY245" fmla="*/ 1873751 h 9733350"/>
                <a:gd name="connsiteX246" fmla="*/ 2757942 w 14070516"/>
                <a:gd name="connsiteY246" fmla="*/ 1994174 h 9733350"/>
                <a:gd name="connsiteX247" fmla="*/ 2772001 w 14070516"/>
                <a:gd name="connsiteY247" fmla="*/ 2135236 h 9733350"/>
                <a:gd name="connsiteX248" fmla="*/ 2771547 w 14070516"/>
                <a:gd name="connsiteY248" fmla="*/ 2250895 h 9733350"/>
                <a:gd name="connsiteX249" fmla="*/ 2695121 w 14070516"/>
                <a:gd name="connsiteY249" fmla="*/ 2323694 h 9733350"/>
                <a:gd name="connsiteX250" fmla="*/ 2457904 w 14070516"/>
                <a:gd name="connsiteY250" fmla="*/ 2315643 h 9733350"/>
                <a:gd name="connsiteX251" fmla="*/ 2317749 w 14070516"/>
                <a:gd name="connsiteY251" fmla="*/ 2280151 h 9733350"/>
                <a:gd name="connsiteX252" fmla="*/ 2274207 w 14070516"/>
                <a:gd name="connsiteY252" fmla="*/ 2265637 h 9733350"/>
                <a:gd name="connsiteX253" fmla="*/ 2143578 w 14070516"/>
                <a:gd name="connsiteY253" fmla="*/ 2280151 h 9733350"/>
                <a:gd name="connsiteX254" fmla="*/ 2129064 w 14070516"/>
                <a:gd name="connsiteY254" fmla="*/ 2352723 h 9733350"/>
                <a:gd name="connsiteX255" fmla="*/ 2099808 w 14070516"/>
                <a:gd name="connsiteY255" fmla="*/ 2459086 h 9733350"/>
                <a:gd name="connsiteX256" fmla="*/ 2070553 w 14070516"/>
                <a:gd name="connsiteY256" fmla="*/ 2556376 h 9733350"/>
                <a:gd name="connsiteX257" fmla="*/ 2027464 w 14070516"/>
                <a:gd name="connsiteY257" fmla="*/ 2642782 h 9733350"/>
                <a:gd name="connsiteX258" fmla="*/ 2025309 w 14070516"/>
                <a:gd name="connsiteY258" fmla="*/ 2776018 h 9733350"/>
                <a:gd name="connsiteX259" fmla="*/ 2085295 w 14070516"/>
                <a:gd name="connsiteY259" fmla="*/ 2848136 h 9733350"/>
                <a:gd name="connsiteX260" fmla="*/ 2020093 w 14070516"/>
                <a:gd name="connsiteY260" fmla="*/ 2899276 h 9733350"/>
                <a:gd name="connsiteX261" fmla="*/ 1918493 w 14070516"/>
                <a:gd name="connsiteY261" fmla="*/ 2841899 h 9733350"/>
                <a:gd name="connsiteX262" fmla="*/ 1817348 w 14070516"/>
                <a:gd name="connsiteY262" fmla="*/ 2858568 h 9733350"/>
                <a:gd name="connsiteX263" fmla="*/ 1621064 w 14070516"/>
                <a:gd name="connsiteY263" fmla="*/ 2904266 h 9733350"/>
                <a:gd name="connsiteX264" fmla="*/ 1582510 w 14070516"/>
                <a:gd name="connsiteY264" fmla="*/ 2928758 h 9733350"/>
                <a:gd name="connsiteX265" fmla="*/ 1512773 w 14070516"/>
                <a:gd name="connsiteY265" fmla="*/ 2950643 h 9733350"/>
                <a:gd name="connsiteX266" fmla="*/ 1517309 w 14070516"/>
                <a:gd name="connsiteY266" fmla="*/ 3008473 h 9733350"/>
                <a:gd name="connsiteX267" fmla="*/ 1549173 w 14070516"/>
                <a:gd name="connsiteY267" fmla="*/ 3102476 h 9733350"/>
                <a:gd name="connsiteX268" fmla="*/ 1592716 w 14070516"/>
                <a:gd name="connsiteY268" fmla="*/ 3186726 h 9733350"/>
                <a:gd name="connsiteX269" fmla="*/ 1641135 w 14070516"/>
                <a:gd name="connsiteY269" fmla="*/ 3375300 h 9733350"/>
                <a:gd name="connsiteX270" fmla="*/ 1679235 w 14070516"/>
                <a:gd name="connsiteY270" fmla="*/ 3511031 h 9733350"/>
                <a:gd name="connsiteX271" fmla="*/ 1611766 w 14070516"/>
                <a:gd name="connsiteY271" fmla="*/ 3571696 h 9733350"/>
                <a:gd name="connsiteX272" fmla="*/ 1603941 w 14070516"/>
                <a:gd name="connsiteY272" fmla="*/ 3624537 h 9733350"/>
                <a:gd name="connsiteX273" fmla="*/ 1562554 w 14070516"/>
                <a:gd name="connsiteY273" fmla="*/ 3672956 h 9733350"/>
                <a:gd name="connsiteX274" fmla="*/ 1524454 w 14070516"/>
                <a:gd name="connsiteY274" fmla="*/ 3749156 h 9733350"/>
                <a:gd name="connsiteX275" fmla="*/ 1548492 w 14070516"/>
                <a:gd name="connsiteY275" fmla="*/ 3847694 h 9733350"/>
                <a:gd name="connsiteX276" fmla="*/ 1504949 w 14070516"/>
                <a:gd name="connsiteY276" fmla="*/ 3862208 h 9733350"/>
                <a:gd name="connsiteX277" fmla="*/ 1446892 w 14070516"/>
                <a:gd name="connsiteY277" fmla="*/ 3876723 h 9733350"/>
                <a:gd name="connsiteX278" fmla="*/ 1427615 w 14070516"/>
                <a:gd name="connsiteY278" fmla="*/ 3908360 h 9733350"/>
                <a:gd name="connsiteX279" fmla="*/ 1374548 w 14070516"/>
                <a:gd name="connsiteY279" fmla="*/ 3935233 h 9733350"/>
                <a:gd name="connsiteX280" fmla="*/ 1333386 w 14070516"/>
                <a:gd name="connsiteY280" fmla="*/ 3976168 h 9733350"/>
                <a:gd name="connsiteX281" fmla="*/ 1200149 w 14070516"/>
                <a:gd name="connsiteY281" fmla="*/ 4036380 h 9733350"/>
                <a:gd name="connsiteX282" fmla="*/ 1132114 w 14070516"/>
                <a:gd name="connsiteY282" fmla="*/ 4084458 h 9733350"/>
                <a:gd name="connsiteX283" fmla="*/ 1102858 w 14070516"/>
                <a:gd name="connsiteY283" fmla="*/ 4115642 h 9733350"/>
                <a:gd name="connsiteX284" fmla="*/ 1052398 w 14070516"/>
                <a:gd name="connsiteY284" fmla="*/ 4149660 h 9733350"/>
                <a:gd name="connsiteX285" fmla="*/ 996269 w 14070516"/>
                <a:gd name="connsiteY285" fmla="*/ 4178914 h 9733350"/>
                <a:gd name="connsiteX286" fmla="*/ 870857 w 14070516"/>
                <a:gd name="connsiteY286" fmla="*/ 4198645 h 9733350"/>
                <a:gd name="connsiteX287" fmla="*/ 759958 w 14070516"/>
                <a:gd name="connsiteY287" fmla="*/ 4199552 h 9733350"/>
                <a:gd name="connsiteX288" fmla="*/ 716642 w 14070516"/>
                <a:gd name="connsiteY288" fmla="*/ 4302854 h 9733350"/>
                <a:gd name="connsiteX289" fmla="*/ 648607 w 14070516"/>
                <a:gd name="connsiteY289" fmla="*/ 4384723 h 9733350"/>
                <a:gd name="connsiteX290" fmla="*/ 561521 w 14070516"/>
                <a:gd name="connsiteY290" fmla="*/ 4428266 h 9733350"/>
                <a:gd name="connsiteX291" fmla="*/ 474435 w 14070516"/>
                <a:gd name="connsiteY291" fmla="*/ 4413751 h 9733350"/>
                <a:gd name="connsiteX292" fmla="*/ 459921 w 14070516"/>
                <a:gd name="connsiteY292" fmla="*/ 4370208 h 9733350"/>
                <a:gd name="connsiteX293" fmla="*/ 416378 w 14070516"/>
                <a:gd name="connsiteY293" fmla="*/ 4341180 h 9733350"/>
                <a:gd name="connsiteX294" fmla="*/ 358321 w 14070516"/>
                <a:gd name="connsiteY294" fmla="*/ 4355694 h 9733350"/>
                <a:gd name="connsiteX295" fmla="*/ 300264 w 14070516"/>
                <a:gd name="connsiteY295" fmla="*/ 4399237 h 9733350"/>
                <a:gd name="connsiteX296" fmla="*/ 169635 w 14070516"/>
                <a:gd name="connsiteY296" fmla="*/ 4471808 h 9733350"/>
                <a:gd name="connsiteX297" fmla="*/ 103980 w 14070516"/>
                <a:gd name="connsiteY297" fmla="*/ 4546761 h 9733350"/>
                <a:gd name="connsiteX298" fmla="*/ 72571 w 14070516"/>
                <a:gd name="connsiteY298" fmla="*/ 4638610 h 9733350"/>
                <a:gd name="connsiteX299" fmla="*/ 453 w 14070516"/>
                <a:gd name="connsiteY299" fmla="*/ 4711181 h 9733350"/>
                <a:gd name="connsiteX300" fmla="*/ 52840 w 14070516"/>
                <a:gd name="connsiteY300" fmla="*/ 4780237 h 9733350"/>
                <a:gd name="connsiteX301" fmla="*/ 53521 w 14070516"/>
                <a:gd name="connsiteY301" fmla="*/ 4849180 h 9733350"/>
                <a:gd name="connsiteX302" fmla="*/ 111578 w 14070516"/>
                <a:gd name="connsiteY302" fmla="*/ 4863694 h 9733350"/>
                <a:gd name="connsiteX303" fmla="*/ 155121 w 14070516"/>
                <a:gd name="connsiteY303" fmla="*/ 4878208 h 9733350"/>
                <a:gd name="connsiteX304" fmla="*/ 256721 w 14070516"/>
                <a:gd name="connsiteY304" fmla="*/ 4979808 h 9733350"/>
                <a:gd name="connsiteX305" fmla="*/ 319086 w 14070516"/>
                <a:gd name="connsiteY305" fmla="*/ 5093542 h 9733350"/>
                <a:gd name="connsiteX306" fmla="*/ 304572 w 14070516"/>
                <a:gd name="connsiteY306" fmla="*/ 5289598 h 9733350"/>
                <a:gd name="connsiteX307" fmla="*/ 242207 w 14070516"/>
                <a:gd name="connsiteY307" fmla="*/ 5386208 h 9733350"/>
                <a:gd name="connsiteX308" fmla="*/ 300264 w 14070516"/>
                <a:gd name="connsiteY308" fmla="*/ 5415237 h 9733350"/>
                <a:gd name="connsiteX309" fmla="*/ 358321 w 14070516"/>
                <a:gd name="connsiteY309" fmla="*/ 5429751 h 9733350"/>
                <a:gd name="connsiteX310" fmla="*/ 401864 w 14070516"/>
                <a:gd name="connsiteY310" fmla="*/ 5458780 h 9733350"/>
                <a:gd name="connsiteX311" fmla="*/ 445407 w 14070516"/>
                <a:gd name="connsiteY311" fmla="*/ 5473294 h 9733350"/>
                <a:gd name="connsiteX312" fmla="*/ 567985 w 14070516"/>
                <a:gd name="connsiteY312" fmla="*/ 5517518 h 9733350"/>
                <a:gd name="connsiteX313" fmla="*/ 573201 w 14070516"/>
                <a:gd name="connsiteY313" fmla="*/ 5642703 h 9733350"/>
                <a:gd name="connsiteX314" fmla="*/ 587715 w 14070516"/>
                <a:gd name="connsiteY314" fmla="*/ 5734551 h 9733350"/>
                <a:gd name="connsiteX315" fmla="*/ 715282 w 14070516"/>
                <a:gd name="connsiteY315" fmla="*/ 5706656 h 9733350"/>
                <a:gd name="connsiteX316" fmla="*/ 754742 w 14070516"/>
                <a:gd name="connsiteY316" fmla="*/ 5759725 h 9733350"/>
                <a:gd name="connsiteX317" fmla="*/ 822778 w 14070516"/>
                <a:gd name="connsiteY317" fmla="*/ 5807123 h 9733350"/>
                <a:gd name="connsiteX318" fmla="*/ 982435 w 14070516"/>
                <a:gd name="connsiteY318" fmla="*/ 5821637 h 9733350"/>
                <a:gd name="connsiteX319" fmla="*/ 1061470 w 14070516"/>
                <a:gd name="connsiteY319" fmla="*/ 5851119 h 9733350"/>
                <a:gd name="connsiteX320" fmla="*/ 1064304 w 14070516"/>
                <a:gd name="connsiteY320" fmla="*/ 5920856 h 9733350"/>
                <a:gd name="connsiteX321" fmla="*/ 1069295 w 14070516"/>
                <a:gd name="connsiteY321" fmla="*/ 6020074 h 9733350"/>
                <a:gd name="connsiteX322" fmla="*/ 1156607 w 14070516"/>
                <a:gd name="connsiteY322" fmla="*/ 6082894 h 9733350"/>
                <a:gd name="connsiteX323" fmla="*/ 1214890 w 14070516"/>
                <a:gd name="connsiteY323" fmla="*/ 6111356 h 9733350"/>
                <a:gd name="connsiteX324" fmla="*/ 1229178 w 14070516"/>
                <a:gd name="connsiteY324" fmla="*/ 6184494 h 9733350"/>
                <a:gd name="connsiteX325" fmla="*/ 1185635 w 14070516"/>
                <a:gd name="connsiteY325" fmla="*/ 6213523 h 9733350"/>
                <a:gd name="connsiteX326" fmla="*/ 1207520 w 14070516"/>
                <a:gd name="connsiteY326" fmla="*/ 6383612 h 9733350"/>
                <a:gd name="connsiteX327" fmla="*/ 1265123 w 14070516"/>
                <a:gd name="connsiteY327" fmla="*/ 6472398 h 9733350"/>
                <a:gd name="connsiteX328" fmla="*/ 1313203 w 14070516"/>
                <a:gd name="connsiteY328" fmla="*/ 6564247 h 9733350"/>
                <a:gd name="connsiteX329" fmla="*/ 1265350 w 14070516"/>
                <a:gd name="connsiteY329" fmla="*/ 6646343 h 9733350"/>
                <a:gd name="connsiteX330" fmla="*/ 1163977 w 14070516"/>
                <a:gd name="connsiteY330" fmla="*/ 6605862 h 9733350"/>
                <a:gd name="connsiteX331" fmla="*/ 1142092 w 14070516"/>
                <a:gd name="connsiteY331" fmla="*/ 6677980 h 9733350"/>
                <a:gd name="connsiteX332" fmla="*/ 1176790 w 14070516"/>
                <a:gd name="connsiteY332" fmla="*/ 6763818 h 9733350"/>
                <a:gd name="connsiteX333" fmla="*/ 1173729 w 14070516"/>
                <a:gd name="connsiteY333" fmla="*/ 6866438 h 9733350"/>
                <a:gd name="connsiteX334" fmla="*/ 1188697 w 14070516"/>
                <a:gd name="connsiteY334" fmla="*/ 6950463 h 9733350"/>
                <a:gd name="connsiteX335" fmla="*/ 1248909 w 14070516"/>
                <a:gd name="connsiteY335" fmla="*/ 7016798 h 9733350"/>
                <a:gd name="connsiteX336" fmla="*/ 1405503 w 14070516"/>
                <a:gd name="connsiteY336" fmla="*/ 7099348 h 9733350"/>
                <a:gd name="connsiteX337" fmla="*/ 1487827 w 14070516"/>
                <a:gd name="connsiteY337" fmla="*/ 7152416 h 9733350"/>
                <a:gd name="connsiteX338" fmla="*/ 1569470 w 14070516"/>
                <a:gd name="connsiteY338" fmla="*/ 7207864 h 9733350"/>
                <a:gd name="connsiteX339" fmla="*/ 1650092 w 14070516"/>
                <a:gd name="connsiteY339" fmla="*/ 7258551 h 9733350"/>
                <a:gd name="connsiteX340" fmla="*/ 1693635 w 14070516"/>
                <a:gd name="connsiteY340" fmla="*/ 7273066 h 9733350"/>
                <a:gd name="connsiteX341" fmla="*/ 1780721 w 14070516"/>
                <a:gd name="connsiteY341" fmla="*/ 7316608 h 9733350"/>
                <a:gd name="connsiteX342" fmla="*/ 1853292 w 14070516"/>
                <a:gd name="connsiteY342" fmla="*/ 7244037 h 9733350"/>
                <a:gd name="connsiteX343" fmla="*/ 1968726 w 14070516"/>
                <a:gd name="connsiteY343" fmla="*/ 7246645 h 9733350"/>
                <a:gd name="connsiteX344" fmla="*/ 1995827 w 14070516"/>
                <a:gd name="connsiteY344" fmla="*/ 7314681 h 9733350"/>
                <a:gd name="connsiteX345" fmla="*/ 2082914 w 14070516"/>
                <a:gd name="connsiteY345" fmla="*/ 7343710 h 9733350"/>
                <a:gd name="connsiteX346" fmla="*/ 2172607 w 14070516"/>
                <a:gd name="connsiteY346" fmla="*/ 7384644 h 9733350"/>
                <a:gd name="connsiteX347" fmla="*/ 2224540 w 14070516"/>
                <a:gd name="connsiteY347" fmla="*/ 7418662 h 9733350"/>
                <a:gd name="connsiteX348" fmla="*/ 2249714 w 14070516"/>
                <a:gd name="connsiteY348" fmla="*/ 7435785 h 9733350"/>
                <a:gd name="connsiteX349" fmla="*/ 2262301 w 14070516"/>
                <a:gd name="connsiteY349" fmla="*/ 7467421 h 9733350"/>
                <a:gd name="connsiteX350" fmla="*/ 2298359 w 14070516"/>
                <a:gd name="connsiteY350" fmla="*/ 7497243 h 9733350"/>
                <a:gd name="connsiteX351" fmla="*/ 2324893 w 14070516"/>
                <a:gd name="connsiteY351" fmla="*/ 7512892 h 9733350"/>
                <a:gd name="connsiteX352" fmla="*/ 2450986 w 14070516"/>
                <a:gd name="connsiteY352" fmla="*/ 7491687 h 9733350"/>
                <a:gd name="connsiteX353" fmla="*/ 2482623 w 14070516"/>
                <a:gd name="connsiteY353" fmla="*/ 7614037 h 9733350"/>
                <a:gd name="connsiteX354" fmla="*/ 2535464 w 14070516"/>
                <a:gd name="connsiteY354" fmla="*/ 7650437 h 9733350"/>
                <a:gd name="connsiteX355" fmla="*/ 2622549 w 14070516"/>
                <a:gd name="connsiteY355" fmla="*/ 7679466 h 9733350"/>
                <a:gd name="connsiteX356" fmla="*/ 2682760 w 14070516"/>
                <a:gd name="connsiteY356" fmla="*/ 7737069 h 9733350"/>
                <a:gd name="connsiteX357" fmla="*/ 2791278 w 14070516"/>
                <a:gd name="connsiteY357" fmla="*/ 7739905 h 9733350"/>
                <a:gd name="connsiteX358" fmla="*/ 2847408 w 14070516"/>
                <a:gd name="connsiteY358" fmla="*/ 7809868 h 9733350"/>
                <a:gd name="connsiteX359" fmla="*/ 2927349 w 14070516"/>
                <a:gd name="connsiteY359" fmla="*/ 7802950 h 9733350"/>
                <a:gd name="connsiteX360" fmla="*/ 3007065 w 14070516"/>
                <a:gd name="connsiteY360" fmla="*/ 7834133 h 9733350"/>
                <a:gd name="connsiteX361" fmla="*/ 3145064 w 14070516"/>
                <a:gd name="connsiteY361" fmla="*/ 7839123 h 9733350"/>
                <a:gd name="connsiteX362" fmla="*/ 3254035 w 14070516"/>
                <a:gd name="connsiteY362" fmla="*/ 7877223 h 9733350"/>
                <a:gd name="connsiteX363" fmla="*/ 3367314 w 14070516"/>
                <a:gd name="connsiteY363" fmla="*/ 7838669 h 9733350"/>
                <a:gd name="connsiteX364" fmla="*/ 3456780 w 14070516"/>
                <a:gd name="connsiteY364" fmla="*/ 7815311 h 9733350"/>
                <a:gd name="connsiteX365" fmla="*/ 3480820 w 14070516"/>
                <a:gd name="connsiteY365" fmla="*/ 7873367 h 9733350"/>
                <a:gd name="connsiteX366" fmla="*/ 3490571 w 14070516"/>
                <a:gd name="connsiteY366" fmla="*/ 7919292 h 9733350"/>
                <a:gd name="connsiteX367" fmla="*/ 3512229 w 14070516"/>
                <a:gd name="connsiteY367" fmla="*/ 7977348 h 9733350"/>
                <a:gd name="connsiteX368" fmla="*/ 3546247 w 14070516"/>
                <a:gd name="connsiteY368" fmla="*/ 8018283 h 9733350"/>
                <a:gd name="connsiteX369" fmla="*/ 3609521 w 14070516"/>
                <a:gd name="connsiteY369" fmla="*/ 8013294 h 9733350"/>
                <a:gd name="connsiteX370" fmla="*/ 3624035 w 14070516"/>
                <a:gd name="connsiteY370" fmla="*/ 7897180 h 9733350"/>
                <a:gd name="connsiteX371" fmla="*/ 3703977 w 14070516"/>
                <a:gd name="connsiteY371" fmla="*/ 7829825 h 9733350"/>
                <a:gd name="connsiteX372" fmla="*/ 3747973 w 14070516"/>
                <a:gd name="connsiteY372" fmla="*/ 7782426 h 9733350"/>
                <a:gd name="connsiteX373" fmla="*/ 3882004 w 14070516"/>
                <a:gd name="connsiteY373" fmla="*/ 7837422 h 9733350"/>
                <a:gd name="connsiteX374" fmla="*/ 4030435 w 14070516"/>
                <a:gd name="connsiteY374" fmla="*/ 7868151 h 9733350"/>
                <a:gd name="connsiteX375" fmla="*/ 4110377 w 14070516"/>
                <a:gd name="connsiteY375" fmla="*/ 7830051 h 9733350"/>
                <a:gd name="connsiteX376" fmla="*/ 4146323 w 14070516"/>
                <a:gd name="connsiteY376" fmla="*/ 7916683 h 9733350"/>
                <a:gd name="connsiteX377" fmla="*/ 4196555 w 14070516"/>
                <a:gd name="connsiteY377" fmla="*/ 7957845 h 9733350"/>
                <a:gd name="connsiteX378" fmla="*/ 4261757 w 14070516"/>
                <a:gd name="connsiteY378" fmla="*/ 8023500 h 9733350"/>
                <a:gd name="connsiteX379" fmla="*/ 4252685 w 14070516"/>
                <a:gd name="connsiteY379" fmla="*/ 8088474 h 9733350"/>
                <a:gd name="connsiteX380" fmla="*/ 4277178 w 14070516"/>
                <a:gd name="connsiteY380" fmla="*/ 8143923 h 9733350"/>
                <a:gd name="connsiteX381" fmla="*/ 4436835 w 14070516"/>
                <a:gd name="connsiteY381" fmla="*/ 8114894 h 9733350"/>
                <a:gd name="connsiteX382" fmla="*/ 4565310 w 14070516"/>
                <a:gd name="connsiteY382" fmla="*/ 8074186 h 9733350"/>
                <a:gd name="connsiteX383" fmla="*/ 4639128 w 14070516"/>
                <a:gd name="connsiteY383" fmla="*/ 8078268 h 9733350"/>
                <a:gd name="connsiteX384" fmla="*/ 4712607 w 14070516"/>
                <a:gd name="connsiteY384" fmla="*/ 8042323 h 9733350"/>
                <a:gd name="connsiteX385" fmla="*/ 4741635 w 14070516"/>
                <a:gd name="connsiteY385" fmla="*/ 7998780 h 9733350"/>
                <a:gd name="connsiteX386" fmla="*/ 4756149 w 14070516"/>
                <a:gd name="connsiteY386" fmla="*/ 7955237 h 9733350"/>
                <a:gd name="connsiteX387" fmla="*/ 4843235 w 14070516"/>
                <a:gd name="connsiteY387" fmla="*/ 7926208 h 9733350"/>
                <a:gd name="connsiteX388" fmla="*/ 4877480 w 14070516"/>
                <a:gd name="connsiteY388" fmla="*/ 7899788 h 9733350"/>
                <a:gd name="connsiteX389" fmla="*/ 4933609 w 14070516"/>
                <a:gd name="connsiteY389" fmla="*/ 7870760 h 9733350"/>
                <a:gd name="connsiteX390" fmla="*/ 4986224 w 14070516"/>
                <a:gd name="connsiteY390" fmla="*/ 7834360 h 9733350"/>
                <a:gd name="connsiteX391" fmla="*/ 5104492 w 14070516"/>
                <a:gd name="connsiteY391" fmla="*/ 7762242 h 9733350"/>
                <a:gd name="connsiteX392" fmla="*/ 5249635 w 14070516"/>
                <a:gd name="connsiteY392" fmla="*/ 7810094 h 9733350"/>
                <a:gd name="connsiteX393" fmla="*/ 5336721 w 14070516"/>
                <a:gd name="connsiteY393" fmla="*/ 7868151 h 9733350"/>
                <a:gd name="connsiteX394" fmla="*/ 5423807 w 14070516"/>
                <a:gd name="connsiteY394" fmla="*/ 7853637 h 9733350"/>
                <a:gd name="connsiteX395" fmla="*/ 5467349 w 14070516"/>
                <a:gd name="connsiteY395" fmla="*/ 7824608 h 9733350"/>
                <a:gd name="connsiteX396" fmla="*/ 5553754 w 14070516"/>
                <a:gd name="connsiteY396" fmla="*/ 7707700 h 9733350"/>
                <a:gd name="connsiteX397" fmla="*/ 5602741 w 14070516"/>
                <a:gd name="connsiteY397" fmla="*/ 7784127 h 9733350"/>
                <a:gd name="connsiteX398" fmla="*/ 5641521 w 14070516"/>
                <a:gd name="connsiteY398" fmla="*/ 7839123 h 9733350"/>
                <a:gd name="connsiteX399" fmla="*/ 5656035 w 14070516"/>
                <a:gd name="connsiteY399" fmla="*/ 7882666 h 9733350"/>
                <a:gd name="connsiteX400" fmla="*/ 5745276 w 14070516"/>
                <a:gd name="connsiteY400" fmla="*/ 7945712 h 9733350"/>
                <a:gd name="connsiteX401" fmla="*/ 5770222 w 14070516"/>
                <a:gd name="connsiteY401" fmla="*/ 7985400 h 9733350"/>
                <a:gd name="connsiteX402" fmla="*/ 5766480 w 14070516"/>
                <a:gd name="connsiteY402" fmla="*/ 8064435 h 9733350"/>
                <a:gd name="connsiteX403" fmla="*/ 5771016 w 14070516"/>
                <a:gd name="connsiteY403" fmla="*/ 8127026 h 9733350"/>
                <a:gd name="connsiteX404" fmla="*/ 5778386 w 14070516"/>
                <a:gd name="connsiteY404" fmla="*/ 8206742 h 9733350"/>
                <a:gd name="connsiteX405" fmla="*/ 5776458 w 14070516"/>
                <a:gd name="connsiteY405" fmla="*/ 8296210 h 9733350"/>
                <a:gd name="connsiteX406" fmla="*/ 5730989 w 14070516"/>
                <a:gd name="connsiteY406" fmla="*/ 8373317 h 9733350"/>
                <a:gd name="connsiteX407" fmla="*/ 5641521 w 14070516"/>
                <a:gd name="connsiteY407" fmla="*/ 8419694 h 9733350"/>
                <a:gd name="connsiteX408" fmla="*/ 5612492 w 14070516"/>
                <a:gd name="connsiteY408" fmla="*/ 8463237 h 9733350"/>
                <a:gd name="connsiteX409" fmla="*/ 5597978 w 14070516"/>
                <a:gd name="connsiteY409" fmla="*/ 8506780 h 9733350"/>
                <a:gd name="connsiteX410" fmla="*/ 5510892 w 14070516"/>
                <a:gd name="connsiteY410" fmla="*/ 8593866 h 9733350"/>
                <a:gd name="connsiteX411" fmla="*/ 5496378 w 14070516"/>
                <a:gd name="connsiteY411" fmla="*/ 8637408 h 9733350"/>
                <a:gd name="connsiteX412" fmla="*/ 5558744 w 14070516"/>
                <a:gd name="connsiteY412" fmla="*/ 8763501 h 9733350"/>
                <a:gd name="connsiteX413" fmla="*/ 5516109 w 14070516"/>
                <a:gd name="connsiteY413" fmla="*/ 8857277 h 9733350"/>
                <a:gd name="connsiteX414" fmla="*/ 5658303 w 14070516"/>
                <a:gd name="connsiteY414" fmla="*/ 8835506 h 9733350"/>
                <a:gd name="connsiteX415" fmla="*/ 5750491 w 14070516"/>
                <a:gd name="connsiteY415" fmla="*/ 8809426 h 9733350"/>
                <a:gd name="connsiteX416" fmla="*/ 5815692 w 14070516"/>
                <a:gd name="connsiteY416" fmla="*/ 8795591 h 9733350"/>
                <a:gd name="connsiteX417" fmla="*/ 5787798 w 14070516"/>
                <a:gd name="connsiteY417" fmla="*/ 8867482 h 9733350"/>
                <a:gd name="connsiteX418" fmla="*/ 5786890 w 14070516"/>
                <a:gd name="connsiteY418" fmla="*/ 8898666 h 9733350"/>
                <a:gd name="connsiteX419" fmla="*/ 5786664 w 14070516"/>
                <a:gd name="connsiteY419" fmla="*/ 8942208 h 9733350"/>
                <a:gd name="connsiteX420" fmla="*/ 5815692 w 14070516"/>
                <a:gd name="connsiteY420" fmla="*/ 9029294 h 9733350"/>
                <a:gd name="connsiteX421" fmla="*/ 5868760 w 14070516"/>
                <a:gd name="connsiteY421" fmla="*/ 9075899 h 9733350"/>
                <a:gd name="connsiteX422" fmla="*/ 5921828 w 14070516"/>
                <a:gd name="connsiteY422" fmla="*/ 9109463 h 9733350"/>
                <a:gd name="connsiteX423" fmla="*/ 5946321 w 14070516"/>
                <a:gd name="connsiteY423" fmla="*/ 9159923 h 9733350"/>
                <a:gd name="connsiteX424" fmla="*/ 5902778 w 14070516"/>
                <a:gd name="connsiteY424" fmla="*/ 9261523 h 9733350"/>
                <a:gd name="connsiteX425" fmla="*/ 6062435 w 14070516"/>
                <a:gd name="connsiteY425" fmla="*/ 9348608 h 9733350"/>
                <a:gd name="connsiteX426" fmla="*/ 6076949 w 14070516"/>
                <a:gd name="connsiteY426" fmla="*/ 9392151 h 9733350"/>
                <a:gd name="connsiteX427" fmla="*/ 6105978 w 14070516"/>
                <a:gd name="connsiteY427" fmla="*/ 9435694 h 9733350"/>
                <a:gd name="connsiteX428" fmla="*/ 6172653 w 14070516"/>
                <a:gd name="connsiteY428" fmla="*/ 9466537 h 9733350"/>
                <a:gd name="connsiteX429" fmla="*/ 6308384 w 14070516"/>
                <a:gd name="connsiteY429" fmla="*/ 9402243 h 9733350"/>
                <a:gd name="connsiteX430" fmla="*/ 6338207 w 14070516"/>
                <a:gd name="connsiteY430" fmla="*/ 9435694 h 9733350"/>
                <a:gd name="connsiteX431" fmla="*/ 6352721 w 14070516"/>
                <a:gd name="connsiteY431" fmla="*/ 9479237 h 9733350"/>
                <a:gd name="connsiteX432" fmla="*/ 6386739 w 14070516"/>
                <a:gd name="connsiteY432" fmla="*/ 9522326 h 9733350"/>
                <a:gd name="connsiteX433" fmla="*/ 6444569 w 14070516"/>
                <a:gd name="connsiteY433" fmla="*/ 9551355 h 9733350"/>
                <a:gd name="connsiteX434" fmla="*/ 6469061 w 14070516"/>
                <a:gd name="connsiteY434" fmla="*/ 9505885 h 9733350"/>
                <a:gd name="connsiteX435" fmla="*/ 6468835 w 14070516"/>
                <a:gd name="connsiteY435" fmla="*/ 9377637 h 9733350"/>
                <a:gd name="connsiteX436" fmla="*/ 6439807 w 14070516"/>
                <a:gd name="connsiteY436" fmla="*/ 9276037 h 9733350"/>
                <a:gd name="connsiteX437" fmla="*/ 6483349 w 14070516"/>
                <a:gd name="connsiteY437" fmla="*/ 9232494 h 9733350"/>
                <a:gd name="connsiteX438" fmla="*/ 6526892 w 14070516"/>
                <a:gd name="connsiteY438" fmla="*/ 9217980 h 9733350"/>
                <a:gd name="connsiteX439" fmla="*/ 6596516 w 14070516"/>
                <a:gd name="connsiteY439" fmla="*/ 9221268 h 9733350"/>
                <a:gd name="connsiteX440" fmla="*/ 6675097 w 14070516"/>
                <a:gd name="connsiteY440" fmla="*/ 9164118 h 9733350"/>
                <a:gd name="connsiteX441" fmla="*/ 6776243 w 14070516"/>
                <a:gd name="connsiteY441" fmla="*/ 9220135 h 9733350"/>
                <a:gd name="connsiteX442" fmla="*/ 6802664 w 14070516"/>
                <a:gd name="connsiteY442" fmla="*/ 9159923 h 9733350"/>
                <a:gd name="connsiteX443" fmla="*/ 6867638 w 14070516"/>
                <a:gd name="connsiteY443" fmla="*/ 9177045 h 9733350"/>
                <a:gd name="connsiteX444" fmla="*/ 6909027 w 14070516"/>
                <a:gd name="connsiteY444" fmla="*/ 9201311 h 9733350"/>
                <a:gd name="connsiteX445" fmla="*/ 6991349 w 14070516"/>
                <a:gd name="connsiteY445" fmla="*/ 9203466 h 9733350"/>
                <a:gd name="connsiteX446" fmla="*/ 7063921 w 14070516"/>
                <a:gd name="connsiteY446" fmla="*/ 9116380 h 9733350"/>
                <a:gd name="connsiteX447" fmla="*/ 7141028 w 14070516"/>
                <a:gd name="connsiteY447" fmla="*/ 9135204 h 9733350"/>
                <a:gd name="connsiteX448" fmla="*/ 7209064 w 14070516"/>
                <a:gd name="connsiteY448" fmla="*/ 9072837 h 9733350"/>
                <a:gd name="connsiteX449" fmla="*/ 7235939 w 14070516"/>
                <a:gd name="connsiteY449" fmla="*/ 9044036 h 9733350"/>
                <a:gd name="connsiteX450" fmla="*/ 7275172 w 14070516"/>
                <a:gd name="connsiteY450" fmla="*/ 9018862 h 9733350"/>
                <a:gd name="connsiteX451" fmla="*/ 7310436 w 14070516"/>
                <a:gd name="connsiteY451" fmla="*/ 9059004 h 9733350"/>
                <a:gd name="connsiteX452" fmla="*/ 7346609 w 14070516"/>
                <a:gd name="connsiteY452" fmla="*/ 9104927 h 9733350"/>
                <a:gd name="connsiteX453" fmla="*/ 7382328 w 14070516"/>
                <a:gd name="connsiteY453" fmla="*/ 9154593 h 9733350"/>
                <a:gd name="connsiteX454" fmla="*/ 7499349 w 14070516"/>
                <a:gd name="connsiteY454" fmla="*/ 9159923 h 9733350"/>
                <a:gd name="connsiteX455" fmla="*/ 7586435 w 14070516"/>
                <a:gd name="connsiteY455" fmla="*/ 9174437 h 9733350"/>
                <a:gd name="connsiteX456" fmla="*/ 7600949 w 14070516"/>
                <a:gd name="connsiteY456" fmla="*/ 9348608 h 9733350"/>
                <a:gd name="connsiteX457" fmla="*/ 7673521 w 14070516"/>
                <a:gd name="connsiteY457" fmla="*/ 9363123 h 9733350"/>
                <a:gd name="connsiteX458" fmla="*/ 7760607 w 14070516"/>
                <a:gd name="connsiteY458" fmla="*/ 9392151 h 9733350"/>
                <a:gd name="connsiteX459" fmla="*/ 7847692 w 14070516"/>
                <a:gd name="connsiteY459" fmla="*/ 9421180 h 9733350"/>
                <a:gd name="connsiteX460" fmla="*/ 7891235 w 14070516"/>
                <a:gd name="connsiteY460" fmla="*/ 9435694 h 9733350"/>
                <a:gd name="connsiteX461" fmla="*/ 7934778 w 14070516"/>
                <a:gd name="connsiteY461" fmla="*/ 9392151 h 9733350"/>
                <a:gd name="connsiteX462" fmla="*/ 7978321 w 14070516"/>
                <a:gd name="connsiteY462" fmla="*/ 9377637 h 9733350"/>
                <a:gd name="connsiteX463" fmla="*/ 8001453 w 14070516"/>
                <a:gd name="connsiteY463" fmla="*/ 9342712 h 9733350"/>
                <a:gd name="connsiteX464" fmla="*/ 8044315 w 14070516"/>
                <a:gd name="connsiteY464" fmla="*/ 9330806 h 9733350"/>
                <a:gd name="connsiteX465" fmla="*/ 8103847 w 14070516"/>
                <a:gd name="connsiteY465" fmla="*/ 9392719 h 9733350"/>
                <a:gd name="connsiteX466" fmla="*/ 8207942 w 14070516"/>
                <a:gd name="connsiteY466" fmla="*/ 9432632 h 9733350"/>
                <a:gd name="connsiteX467" fmla="*/ 8253866 w 14070516"/>
                <a:gd name="connsiteY467" fmla="*/ 9387956 h 9733350"/>
                <a:gd name="connsiteX468" fmla="*/ 8294347 w 14070516"/>
                <a:gd name="connsiteY468" fmla="*/ 9397141 h 9733350"/>
                <a:gd name="connsiteX469" fmla="*/ 8337890 w 14070516"/>
                <a:gd name="connsiteY469" fmla="*/ 9433540 h 9733350"/>
                <a:gd name="connsiteX470" fmla="*/ 8356259 w 14070516"/>
                <a:gd name="connsiteY470" fmla="*/ 9480825 h 9733350"/>
                <a:gd name="connsiteX471" fmla="*/ 8333808 w 14070516"/>
                <a:gd name="connsiteY471" fmla="*/ 9514956 h 9733350"/>
                <a:gd name="connsiteX472" fmla="*/ 8315778 w 14070516"/>
                <a:gd name="connsiteY472" fmla="*/ 9599887 h 9733350"/>
                <a:gd name="connsiteX473" fmla="*/ 8348095 w 14070516"/>
                <a:gd name="connsiteY473" fmla="*/ 9680736 h 9733350"/>
                <a:gd name="connsiteX474" fmla="*/ 8389257 w 14070516"/>
                <a:gd name="connsiteY474" fmla="*/ 9733350 h 9733350"/>
                <a:gd name="connsiteX475" fmla="*/ 8428264 w 14070516"/>
                <a:gd name="connsiteY475" fmla="*/ 9725980 h 9733350"/>
                <a:gd name="connsiteX476" fmla="*/ 8425202 w 14070516"/>
                <a:gd name="connsiteY476" fmla="*/ 9677901 h 9733350"/>
                <a:gd name="connsiteX477" fmla="*/ 8399235 w 14070516"/>
                <a:gd name="connsiteY477" fmla="*/ 9638894 h 9733350"/>
                <a:gd name="connsiteX478" fmla="*/ 8389937 w 14070516"/>
                <a:gd name="connsiteY478" fmla="*/ 9566776 h 9733350"/>
                <a:gd name="connsiteX479" fmla="*/ 8409214 w 14070516"/>
                <a:gd name="connsiteY479" fmla="*/ 9523007 h 9733350"/>
                <a:gd name="connsiteX480" fmla="*/ 8434841 w 14070516"/>
                <a:gd name="connsiteY480" fmla="*/ 9471300 h 9733350"/>
                <a:gd name="connsiteX481" fmla="*/ 8468178 w 14070516"/>
                <a:gd name="connsiteY481" fmla="*/ 9478443 h 9733350"/>
                <a:gd name="connsiteX482" fmla="*/ 8534853 w 14070516"/>
                <a:gd name="connsiteY482" fmla="*/ 9468918 h 9733350"/>
                <a:gd name="connsiteX483" fmla="*/ 8592684 w 14070516"/>
                <a:gd name="connsiteY483" fmla="*/ 9448508 h 9733350"/>
                <a:gd name="connsiteX484" fmla="*/ 8675007 w 14070516"/>
                <a:gd name="connsiteY484" fmla="*/ 9423788 h 9733350"/>
                <a:gd name="connsiteX485" fmla="*/ 8734991 w 14070516"/>
                <a:gd name="connsiteY485" fmla="*/ 9411200 h 9733350"/>
                <a:gd name="connsiteX486" fmla="*/ 8730116 w 14070516"/>
                <a:gd name="connsiteY486" fmla="*/ 9371287 h 9733350"/>
                <a:gd name="connsiteX487" fmla="*/ 8753928 w 14070516"/>
                <a:gd name="connsiteY487" fmla="*/ 9352237 h 9733350"/>
                <a:gd name="connsiteX488" fmla="*/ 8782503 w 14070516"/>
                <a:gd name="connsiteY488" fmla="*/ 9354618 h 9733350"/>
                <a:gd name="connsiteX489" fmla="*/ 8849178 w 14070516"/>
                <a:gd name="connsiteY489" fmla="*/ 9377637 h 9733350"/>
                <a:gd name="connsiteX490" fmla="*/ 8894876 w 14070516"/>
                <a:gd name="connsiteY490" fmla="*/ 9307900 h 9733350"/>
                <a:gd name="connsiteX491" fmla="*/ 8942047 w 14070516"/>
                <a:gd name="connsiteY491" fmla="*/ 9309375 h 9733350"/>
                <a:gd name="connsiteX492" fmla="*/ 8980147 w 14070516"/>
                <a:gd name="connsiteY492" fmla="*/ 9352237 h 9733350"/>
                <a:gd name="connsiteX493" fmla="*/ 9023009 w 14070516"/>
                <a:gd name="connsiteY493" fmla="*/ 9316518 h 9733350"/>
                <a:gd name="connsiteX494" fmla="*/ 9064511 w 14070516"/>
                <a:gd name="connsiteY494" fmla="*/ 9259595 h 9733350"/>
                <a:gd name="connsiteX495" fmla="*/ 9124723 w 14070516"/>
                <a:gd name="connsiteY495" fmla="*/ 9273429 h 9733350"/>
                <a:gd name="connsiteX496" fmla="*/ 9163503 w 14070516"/>
                <a:gd name="connsiteY496" fmla="*/ 9233175 h 9733350"/>
                <a:gd name="connsiteX497" fmla="*/ 9168266 w 14070516"/>
                <a:gd name="connsiteY497" fmla="*/ 9181581 h 9733350"/>
                <a:gd name="connsiteX498" fmla="*/ 9199222 w 14070516"/>
                <a:gd name="connsiteY498" fmla="*/ 9128400 h 9733350"/>
                <a:gd name="connsiteX499" fmla="*/ 9242084 w 14070516"/>
                <a:gd name="connsiteY499" fmla="*/ 9152212 h 9733350"/>
                <a:gd name="connsiteX500" fmla="*/ 9285174 w 14070516"/>
                <a:gd name="connsiteY500" fmla="*/ 9192013 h 9733350"/>
                <a:gd name="connsiteX501" fmla="*/ 9344478 w 14070516"/>
                <a:gd name="connsiteY501" fmla="*/ 9154593 h 9733350"/>
                <a:gd name="connsiteX502" fmla="*/ 9438367 w 14070516"/>
                <a:gd name="connsiteY502" fmla="*/ 9127266 h 9733350"/>
                <a:gd name="connsiteX503" fmla="*/ 9496878 w 14070516"/>
                <a:gd name="connsiteY503" fmla="*/ 9126018 h 9733350"/>
                <a:gd name="connsiteX504" fmla="*/ 9557316 w 14070516"/>
                <a:gd name="connsiteY504" fmla="*/ 9100844 h 9733350"/>
                <a:gd name="connsiteX505" fmla="*/ 9613446 w 14070516"/>
                <a:gd name="connsiteY505" fmla="*/ 9121369 h 9733350"/>
                <a:gd name="connsiteX506" fmla="*/ 9691007 w 14070516"/>
                <a:gd name="connsiteY506" fmla="*/ 9101866 h 9733350"/>
                <a:gd name="connsiteX507" fmla="*/ 9792153 w 14070516"/>
                <a:gd name="connsiteY507" fmla="*/ 9090300 h 9733350"/>
                <a:gd name="connsiteX508" fmla="*/ 9854973 w 14070516"/>
                <a:gd name="connsiteY508" fmla="*/ 9046189 h 9733350"/>
                <a:gd name="connsiteX509" fmla="*/ 9842159 w 14070516"/>
                <a:gd name="connsiteY509" fmla="*/ 9004575 h 9733350"/>
                <a:gd name="connsiteX510" fmla="*/ 9858034 w 14070516"/>
                <a:gd name="connsiteY510" fmla="*/ 8976906 h 9733350"/>
                <a:gd name="connsiteX511" fmla="*/ 9911216 w 14070516"/>
                <a:gd name="connsiteY511" fmla="*/ 8976000 h 9733350"/>
                <a:gd name="connsiteX512" fmla="*/ 9932534 w 14070516"/>
                <a:gd name="connsiteY512" fmla="*/ 8926673 h 9733350"/>
                <a:gd name="connsiteX513" fmla="*/ 9981519 w 14070516"/>
                <a:gd name="connsiteY513" fmla="*/ 8899345 h 9733350"/>
                <a:gd name="connsiteX514" fmla="*/ 10063162 w 14070516"/>
                <a:gd name="connsiteY514" fmla="*/ 8846279 h 9733350"/>
                <a:gd name="connsiteX515" fmla="*/ 10140723 w 14070516"/>
                <a:gd name="connsiteY515" fmla="*/ 8797973 h 9733350"/>
                <a:gd name="connsiteX516" fmla="*/ 10169524 w 14070516"/>
                <a:gd name="connsiteY516" fmla="*/ 8763955 h 9733350"/>
                <a:gd name="connsiteX517" fmla="*/ 10138795 w 14070516"/>
                <a:gd name="connsiteY517" fmla="*/ 8714969 h 9733350"/>
                <a:gd name="connsiteX518" fmla="*/ 10178256 w 14070516"/>
                <a:gd name="connsiteY518" fmla="*/ 8678797 h 9733350"/>
                <a:gd name="connsiteX519" fmla="*/ 10238467 w 14070516"/>
                <a:gd name="connsiteY519" fmla="*/ 8659520 h 9733350"/>
                <a:gd name="connsiteX520" fmla="*/ 10291535 w 14070516"/>
                <a:gd name="connsiteY520" fmla="*/ 8637862 h 9733350"/>
                <a:gd name="connsiteX521" fmla="*/ 10332470 w 14070516"/>
                <a:gd name="connsiteY521" fmla="*/ 8606225 h 9733350"/>
                <a:gd name="connsiteX522" fmla="*/ 10389847 w 14070516"/>
                <a:gd name="connsiteY522" fmla="*/ 8528325 h 9733350"/>
                <a:gd name="connsiteX523" fmla="*/ 10402207 w 14070516"/>
                <a:gd name="connsiteY523" fmla="*/ 8521294 h 9733350"/>
                <a:gd name="connsiteX524" fmla="*/ 10436905 w 14070516"/>
                <a:gd name="connsiteY524" fmla="*/ 8475597 h 9733350"/>
                <a:gd name="connsiteX525" fmla="*/ 10475232 w 14070516"/>
                <a:gd name="connsiteY525" fmla="*/ 8439198 h 9733350"/>
                <a:gd name="connsiteX526" fmla="*/ 10518321 w 14070516"/>
                <a:gd name="connsiteY526" fmla="*/ 8390666 h 9733350"/>
                <a:gd name="connsiteX527" fmla="*/ 10533516 w 14070516"/>
                <a:gd name="connsiteY527" fmla="*/ 8303580 h 9733350"/>
                <a:gd name="connsiteX528" fmla="*/ 10538052 w 14070516"/>
                <a:gd name="connsiteY528" fmla="*/ 8243142 h 9733350"/>
                <a:gd name="connsiteX529" fmla="*/ 10520816 w 14070516"/>
                <a:gd name="connsiteY529" fmla="*/ 8166375 h 9733350"/>
                <a:gd name="connsiteX530" fmla="*/ 10561864 w 14070516"/>
                <a:gd name="connsiteY530" fmla="*/ 8112966 h 9733350"/>
                <a:gd name="connsiteX531" fmla="*/ 10605407 w 14070516"/>
                <a:gd name="connsiteY531" fmla="*/ 8114894 h 9733350"/>
                <a:gd name="connsiteX532" fmla="*/ 10666072 w 14070516"/>
                <a:gd name="connsiteY532" fmla="*/ 8097999 h 9733350"/>
                <a:gd name="connsiteX533" fmla="*/ 10693627 w 14070516"/>
                <a:gd name="connsiteY533" fmla="*/ 8020892 h 9733350"/>
                <a:gd name="connsiteX534" fmla="*/ 10735128 w 14070516"/>
                <a:gd name="connsiteY534" fmla="*/ 7990162 h 9733350"/>
                <a:gd name="connsiteX535" fmla="*/ 10813823 w 14070516"/>
                <a:gd name="connsiteY535" fmla="*/ 7890263 h 9733350"/>
                <a:gd name="connsiteX536" fmla="*/ 10845233 w 14070516"/>
                <a:gd name="connsiteY536" fmla="*/ 7800569 h 9733350"/>
                <a:gd name="connsiteX537" fmla="*/ 10886394 w 14070516"/>
                <a:gd name="connsiteY537" fmla="*/ 7740811 h 9733350"/>
                <a:gd name="connsiteX538" fmla="*/ 10942297 w 14070516"/>
                <a:gd name="connsiteY538" fmla="*/ 7725843 h 9733350"/>
                <a:gd name="connsiteX539" fmla="*/ 10997292 w 14070516"/>
                <a:gd name="connsiteY539" fmla="*/ 7723008 h 9733350"/>
                <a:gd name="connsiteX540" fmla="*/ 10990829 w 14070516"/>
                <a:gd name="connsiteY540" fmla="*/ 7701351 h 9733350"/>
                <a:gd name="connsiteX541" fmla="*/ 10982778 w 14070516"/>
                <a:gd name="connsiteY541" fmla="*/ 7648055 h 9733350"/>
                <a:gd name="connsiteX542" fmla="*/ 10989695 w 14070516"/>
                <a:gd name="connsiteY542" fmla="*/ 7599750 h 9733350"/>
                <a:gd name="connsiteX543" fmla="*/ 10956584 w 14070516"/>
                <a:gd name="connsiteY543" fmla="*/ 7502913 h 9733350"/>
                <a:gd name="connsiteX544" fmla="*/ 10954430 w 14070516"/>
                <a:gd name="connsiteY544" fmla="*/ 7449844 h 9733350"/>
                <a:gd name="connsiteX545" fmla="*/ 11002735 w 14070516"/>
                <a:gd name="connsiteY545" fmla="*/ 7397004 h 9733350"/>
                <a:gd name="connsiteX546" fmla="*/ 11063741 w 14070516"/>
                <a:gd name="connsiteY546" fmla="*/ 7368656 h 9733350"/>
                <a:gd name="connsiteX547" fmla="*/ 11055349 w 14070516"/>
                <a:gd name="connsiteY547" fmla="*/ 7331123 h 9733350"/>
                <a:gd name="connsiteX548" fmla="*/ 11013734 w 14070516"/>
                <a:gd name="connsiteY548" fmla="*/ 7302321 h 9733350"/>
                <a:gd name="connsiteX549" fmla="*/ 10951368 w 14070516"/>
                <a:gd name="connsiteY549" fmla="*/ 7234966 h 9733350"/>
                <a:gd name="connsiteX550" fmla="*/ 10890703 w 14070516"/>
                <a:gd name="connsiteY550" fmla="*/ 7265694 h 9733350"/>
                <a:gd name="connsiteX551" fmla="*/ 10820966 w 14070516"/>
                <a:gd name="connsiteY551" fmla="*/ 7258324 h 9733350"/>
                <a:gd name="connsiteX552" fmla="*/ 10823121 w 14070516"/>
                <a:gd name="connsiteY552" fmla="*/ 7200494 h 9733350"/>
                <a:gd name="connsiteX553" fmla="*/ 10869045 w 14070516"/>
                <a:gd name="connsiteY553" fmla="*/ 7128376 h 9733350"/>
                <a:gd name="connsiteX554" fmla="*/ 10916103 w 14070516"/>
                <a:gd name="connsiteY554" fmla="*/ 7111481 h 9733350"/>
                <a:gd name="connsiteX555" fmla="*/ 10956130 w 14070516"/>
                <a:gd name="connsiteY555" fmla="*/ 7082680 h 9733350"/>
                <a:gd name="connsiteX556" fmla="*/ 11012486 w 14070516"/>
                <a:gd name="connsiteY556" fmla="*/ 7070092 h 9733350"/>
                <a:gd name="connsiteX557" fmla="*/ 11072244 w 14070516"/>
                <a:gd name="connsiteY557" fmla="*/ 7050362 h 9733350"/>
                <a:gd name="connsiteX558" fmla="*/ 10968491 w 14070516"/>
                <a:gd name="connsiteY558" fmla="*/ 6949443 h 9733350"/>
                <a:gd name="connsiteX559" fmla="*/ 10942070 w 14070516"/>
                <a:gd name="connsiteY559" fmla="*/ 6874942 h 9733350"/>
                <a:gd name="connsiteX560" fmla="*/ 11036527 w 14070516"/>
                <a:gd name="connsiteY560" fmla="*/ 6881406 h 9733350"/>
                <a:gd name="connsiteX561" fmla="*/ 11084378 w 14070516"/>
                <a:gd name="connsiteY561" fmla="*/ 6852151 h 9733350"/>
                <a:gd name="connsiteX562" fmla="*/ 11026321 w 14070516"/>
                <a:gd name="connsiteY562" fmla="*/ 6783889 h 9733350"/>
                <a:gd name="connsiteX563" fmla="*/ 10953749 w 14070516"/>
                <a:gd name="connsiteY563" fmla="*/ 6736037 h 9733350"/>
                <a:gd name="connsiteX564" fmla="*/ 10948307 w 14070516"/>
                <a:gd name="connsiteY564" fmla="*/ 6688185 h 9733350"/>
                <a:gd name="connsiteX565" fmla="*/ 10895692 w 14070516"/>
                <a:gd name="connsiteY565" fmla="*/ 6663466 h 9733350"/>
                <a:gd name="connsiteX566" fmla="*/ 10852603 w 14070516"/>
                <a:gd name="connsiteY566" fmla="*/ 6628994 h 9733350"/>
                <a:gd name="connsiteX567" fmla="*/ 10842851 w 14070516"/>
                <a:gd name="connsiteY567" fmla="*/ 6552113 h 9733350"/>
                <a:gd name="connsiteX568" fmla="*/ 10832646 w 14070516"/>
                <a:gd name="connsiteY568" fmla="*/ 6489521 h 9733350"/>
                <a:gd name="connsiteX569" fmla="*/ 10779578 w 14070516"/>
                <a:gd name="connsiteY569" fmla="*/ 6363201 h 9733350"/>
                <a:gd name="connsiteX570" fmla="*/ 10750549 w 14070516"/>
                <a:gd name="connsiteY570" fmla="*/ 6242551 h 9733350"/>
                <a:gd name="connsiteX571" fmla="*/ 10707007 w 14070516"/>
                <a:gd name="connsiteY571" fmla="*/ 6213523 h 9733350"/>
                <a:gd name="connsiteX572" fmla="*/ 10658021 w 14070516"/>
                <a:gd name="connsiteY572" fmla="*/ 6151156 h 9733350"/>
                <a:gd name="connsiteX573" fmla="*/ 10547349 w 14070516"/>
                <a:gd name="connsiteY573" fmla="*/ 6068154 h 9733350"/>
                <a:gd name="connsiteX574" fmla="*/ 10465027 w 14070516"/>
                <a:gd name="connsiteY574" fmla="*/ 6001024 h 9733350"/>
                <a:gd name="connsiteX575" fmla="*/ 10480221 w 14070516"/>
                <a:gd name="connsiteY575" fmla="*/ 5880828 h 9733350"/>
                <a:gd name="connsiteX576" fmla="*/ 10547803 w 14070516"/>
                <a:gd name="connsiteY576" fmla="*/ 5817555 h 9733350"/>
                <a:gd name="connsiteX577" fmla="*/ 10634435 w 14070516"/>
                <a:gd name="connsiteY577" fmla="*/ 5720037 h 9733350"/>
                <a:gd name="connsiteX578" fmla="*/ 10668453 w 14070516"/>
                <a:gd name="connsiteY578" fmla="*/ 5632725 h 9733350"/>
                <a:gd name="connsiteX579" fmla="*/ 10711996 w 14070516"/>
                <a:gd name="connsiteY579" fmla="*/ 5600068 h 9733350"/>
                <a:gd name="connsiteX580" fmla="*/ 10789103 w 14070516"/>
                <a:gd name="connsiteY580" fmla="*/ 5622519 h 9733350"/>
                <a:gd name="connsiteX581" fmla="*/ 10799989 w 14070516"/>
                <a:gd name="connsiteY581" fmla="*/ 5555390 h 9733350"/>
                <a:gd name="connsiteX582" fmla="*/ 10853057 w 14070516"/>
                <a:gd name="connsiteY582" fmla="*/ 5497787 h 9733350"/>
                <a:gd name="connsiteX583" fmla="*/ 10929936 w 14070516"/>
                <a:gd name="connsiteY583" fmla="*/ 5463769 h 9733350"/>
                <a:gd name="connsiteX584" fmla="*/ 10997292 w 14070516"/>
                <a:gd name="connsiteY584" fmla="*/ 5458780 h 9733350"/>
                <a:gd name="connsiteX585" fmla="*/ 11027909 w 14070516"/>
                <a:gd name="connsiteY585" fmla="*/ 5429978 h 9733350"/>
                <a:gd name="connsiteX586" fmla="*/ 11090501 w 14070516"/>
                <a:gd name="connsiteY586" fmla="*/ 5391198 h 9733350"/>
                <a:gd name="connsiteX587" fmla="*/ 11200492 w 14070516"/>
                <a:gd name="connsiteY587" fmla="*/ 5357180 h 9733350"/>
                <a:gd name="connsiteX588" fmla="*/ 11244035 w 14070516"/>
                <a:gd name="connsiteY588" fmla="*/ 5328151 h 9733350"/>
                <a:gd name="connsiteX589" fmla="*/ 11200492 w 14070516"/>
                <a:gd name="connsiteY589" fmla="*/ 5299123 h 9733350"/>
                <a:gd name="connsiteX590" fmla="*/ 10910207 w 14070516"/>
                <a:gd name="connsiteY590" fmla="*/ 5255580 h 9733350"/>
                <a:gd name="connsiteX591" fmla="*/ 10866664 w 14070516"/>
                <a:gd name="connsiteY591" fmla="*/ 5212037 h 9733350"/>
                <a:gd name="connsiteX592" fmla="*/ 10721521 w 14070516"/>
                <a:gd name="connsiteY592" fmla="*/ 5270094 h 9733350"/>
                <a:gd name="connsiteX593" fmla="*/ 10663464 w 14070516"/>
                <a:gd name="connsiteY593" fmla="*/ 5299123 h 9733350"/>
                <a:gd name="connsiteX594" fmla="*/ 10576378 w 14070516"/>
                <a:gd name="connsiteY594" fmla="*/ 5385529 h 9733350"/>
                <a:gd name="connsiteX595" fmla="*/ 10479087 w 14070516"/>
                <a:gd name="connsiteY595" fmla="*/ 5356726 h 9733350"/>
                <a:gd name="connsiteX596" fmla="*/ 10407422 w 14070516"/>
                <a:gd name="connsiteY596" fmla="*/ 5312956 h 9733350"/>
                <a:gd name="connsiteX597" fmla="*/ 10387692 w 14070516"/>
                <a:gd name="connsiteY597" fmla="*/ 5241066 h 9733350"/>
                <a:gd name="connsiteX598" fmla="*/ 10402207 w 14070516"/>
                <a:gd name="connsiteY598" fmla="*/ 5183008 h 9733350"/>
                <a:gd name="connsiteX599" fmla="*/ 10431235 w 14070516"/>
                <a:gd name="connsiteY599" fmla="*/ 5139466 h 9733350"/>
                <a:gd name="connsiteX600" fmla="*/ 10387692 w 14070516"/>
                <a:gd name="connsiteY600" fmla="*/ 5110437 h 9733350"/>
                <a:gd name="connsiteX601" fmla="*/ 10329635 w 14070516"/>
                <a:gd name="connsiteY601" fmla="*/ 5095923 h 9733350"/>
                <a:gd name="connsiteX602" fmla="*/ 10242549 w 14070516"/>
                <a:gd name="connsiteY602" fmla="*/ 5066894 h 9733350"/>
                <a:gd name="connsiteX603" fmla="*/ 10199007 w 14070516"/>
                <a:gd name="connsiteY603" fmla="*/ 5052380 h 9733350"/>
                <a:gd name="connsiteX604" fmla="*/ 10112602 w 14070516"/>
                <a:gd name="connsiteY604" fmla="*/ 5023351 h 9733350"/>
                <a:gd name="connsiteX605" fmla="*/ 10083346 w 14070516"/>
                <a:gd name="connsiteY605" fmla="*/ 4916988 h 9733350"/>
                <a:gd name="connsiteX606" fmla="*/ 10088789 w 14070516"/>
                <a:gd name="connsiteY606" fmla="*/ 4863921 h 9733350"/>
                <a:gd name="connsiteX607" fmla="*/ 10141403 w 14070516"/>
                <a:gd name="connsiteY607" fmla="*/ 4753704 h 9733350"/>
                <a:gd name="connsiteX608" fmla="*/ 10227809 w 14070516"/>
                <a:gd name="connsiteY608" fmla="*/ 4748487 h 9733350"/>
                <a:gd name="connsiteX609" fmla="*/ 10301060 w 14070516"/>
                <a:gd name="connsiteY609" fmla="*/ 4786813 h 9733350"/>
                <a:gd name="connsiteX610" fmla="*/ 10350727 w 14070516"/>
                <a:gd name="connsiteY610" fmla="*/ 4757785 h 9733350"/>
                <a:gd name="connsiteX611" fmla="*/ 10404021 w 14070516"/>
                <a:gd name="connsiteY611" fmla="*/ 4748033 h 9733350"/>
                <a:gd name="connsiteX612" fmla="*/ 10461851 w 14070516"/>
                <a:gd name="connsiteY612" fmla="*/ 4694286 h 9733350"/>
                <a:gd name="connsiteX613" fmla="*/ 10486117 w 14070516"/>
                <a:gd name="connsiteY613" fmla="*/ 4602437 h 9733350"/>
                <a:gd name="connsiteX614" fmla="*/ 10530341 w 14070516"/>
                <a:gd name="connsiteY614" fmla="*/ 4527825 h 9733350"/>
                <a:gd name="connsiteX615" fmla="*/ 10634435 w 14070516"/>
                <a:gd name="connsiteY615" fmla="*/ 4515351 h 9733350"/>
                <a:gd name="connsiteX616" fmla="*/ 10677978 w 14070516"/>
                <a:gd name="connsiteY616" fmla="*/ 4486323 h 9733350"/>
                <a:gd name="connsiteX617" fmla="*/ 10750549 w 14070516"/>
                <a:gd name="connsiteY617" fmla="*/ 4399237 h 9733350"/>
                <a:gd name="connsiteX618" fmla="*/ 10794092 w 14070516"/>
                <a:gd name="connsiteY618" fmla="*/ 4355694 h 9733350"/>
                <a:gd name="connsiteX619" fmla="*/ 10814503 w 14070516"/>
                <a:gd name="connsiteY619" fmla="*/ 4297637 h 9733350"/>
                <a:gd name="connsiteX620" fmla="*/ 10887528 w 14070516"/>
                <a:gd name="connsiteY620" fmla="*/ 4246837 h 9733350"/>
                <a:gd name="connsiteX621" fmla="*/ 11016116 w 14070516"/>
                <a:gd name="connsiteY621" fmla="*/ 4227787 h 9733350"/>
                <a:gd name="connsiteX622" fmla="*/ 11142209 w 14070516"/>
                <a:gd name="connsiteY622" fmla="*/ 4303306 h 9733350"/>
                <a:gd name="connsiteX623" fmla="*/ 11165794 w 14070516"/>
                <a:gd name="connsiteY623" fmla="*/ 4428493 h 9733350"/>
                <a:gd name="connsiteX624" fmla="*/ 11117489 w 14070516"/>
                <a:gd name="connsiteY624" fmla="*/ 4500837 h 9733350"/>
                <a:gd name="connsiteX625" fmla="*/ 11087553 w 14070516"/>
                <a:gd name="connsiteY625" fmla="*/ 4546875 h 9733350"/>
                <a:gd name="connsiteX626" fmla="*/ 11088687 w 14070516"/>
                <a:gd name="connsiteY626" fmla="*/ 4572955 h 9733350"/>
                <a:gd name="connsiteX627" fmla="*/ 11026321 w 14070516"/>
                <a:gd name="connsiteY627" fmla="*/ 4587923 h 9733350"/>
                <a:gd name="connsiteX628" fmla="*/ 11011807 w 14070516"/>
                <a:gd name="connsiteY628" fmla="*/ 4645980 h 9733350"/>
                <a:gd name="connsiteX629" fmla="*/ 11098892 w 14070516"/>
                <a:gd name="connsiteY629" fmla="*/ 4660494 h 9733350"/>
                <a:gd name="connsiteX630" fmla="*/ 11055349 w 14070516"/>
                <a:gd name="connsiteY630" fmla="*/ 4704037 h 9733350"/>
                <a:gd name="connsiteX631" fmla="*/ 11040835 w 14070516"/>
                <a:gd name="connsiteY631" fmla="*/ 4747580 h 9733350"/>
                <a:gd name="connsiteX632" fmla="*/ 11055349 w 14070516"/>
                <a:gd name="connsiteY632" fmla="*/ 4776608 h 9733350"/>
                <a:gd name="connsiteX633" fmla="*/ 11098892 w 14070516"/>
                <a:gd name="connsiteY633" fmla="*/ 4733066 h 9733350"/>
                <a:gd name="connsiteX634" fmla="*/ 11229521 w 14070516"/>
                <a:gd name="connsiteY634" fmla="*/ 4645980 h 9733350"/>
                <a:gd name="connsiteX635" fmla="*/ 11287578 w 14070516"/>
                <a:gd name="connsiteY635" fmla="*/ 4631466 h 9733350"/>
                <a:gd name="connsiteX636" fmla="*/ 11374664 w 14070516"/>
                <a:gd name="connsiteY636" fmla="*/ 4587923 h 9733350"/>
                <a:gd name="connsiteX637" fmla="*/ 11461749 w 14070516"/>
                <a:gd name="connsiteY637" fmla="*/ 4544380 h 9733350"/>
                <a:gd name="connsiteX638" fmla="*/ 11577864 w 14070516"/>
                <a:gd name="connsiteY638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232934 w 14070516"/>
                <a:gd name="connsiteY10" fmla="*/ 3992042 h 9733350"/>
                <a:gd name="connsiteX11" fmla="*/ 12306640 w 14070516"/>
                <a:gd name="connsiteY11" fmla="*/ 4091829 h 9733350"/>
                <a:gd name="connsiteX12" fmla="*/ 12390664 w 14070516"/>
                <a:gd name="connsiteY12" fmla="*/ 4094437 h 9733350"/>
                <a:gd name="connsiteX13" fmla="*/ 12521292 w 14070516"/>
                <a:gd name="connsiteY13" fmla="*/ 4079923 h 9733350"/>
                <a:gd name="connsiteX14" fmla="*/ 12506778 w 14070516"/>
                <a:gd name="connsiteY14" fmla="*/ 4021866 h 9733350"/>
                <a:gd name="connsiteX15" fmla="*/ 12477749 w 14070516"/>
                <a:gd name="connsiteY15" fmla="*/ 3978323 h 9733350"/>
                <a:gd name="connsiteX16" fmla="*/ 12492264 w 14070516"/>
                <a:gd name="connsiteY16" fmla="*/ 3934780 h 9733350"/>
                <a:gd name="connsiteX17" fmla="*/ 12683558 w 14070516"/>
                <a:gd name="connsiteY17" fmla="*/ 3915049 h 9733350"/>
                <a:gd name="connsiteX18" fmla="*/ 12724492 w 14070516"/>
                <a:gd name="connsiteY18" fmla="*/ 3847694 h 9733350"/>
                <a:gd name="connsiteX19" fmla="*/ 12804660 w 14070516"/>
                <a:gd name="connsiteY19" fmla="*/ 3787482 h 9733350"/>
                <a:gd name="connsiteX20" fmla="*/ 12881315 w 14070516"/>
                <a:gd name="connsiteY20" fmla="*/ 3767752 h 9733350"/>
                <a:gd name="connsiteX21" fmla="*/ 12891066 w 14070516"/>
                <a:gd name="connsiteY21" fmla="*/ 3661163 h 9733350"/>
                <a:gd name="connsiteX22" fmla="*/ 12923497 w 14070516"/>
                <a:gd name="connsiteY22" fmla="*/ 3611042 h 9733350"/>
                <a:gd name="connsiteX23" fmla="*/ 12971235 w 14070516"/>
                <a:gd name="connsiteY23" fmla="*/ 3659008 h 9733350"/>
                <a:gd name="connsiteX24" fmla="*/ 13014778 w 14070516"/>
                <a:gd name="connsiteY24" fmla="*/ 3702551 h 9733350"/>
                <a:gd name="connsiteX25" fmla="*/ 13060702 w 14070516"/>
                <a:gd name="connsiteY25" fmla="*/ 3731353 h 9733350"/>
                <a:gd name="connsiteX26" fmla="*/ 13143479 w 14070516"/>
                <a:gd name="connsiteY26" fmla="*/ 3656854 h 9733350"/>
                <a:gd name="connsiteX27" fmla="*/ 13203464 w 14070516"/>
                <a:gd name="connsiteY27" fmla="*/ 3615466 h 9733350"/>
                <a:gd name="connsiteX28" fmla="*/ 13217524 w 14070516"/>
                <a:gd name="connsiteY28" fmla="*/ 3542668 h 9733350"/>
                <a:gd name="connsiteX29" fmla="*/ 13205165 w 14070516"/>
                <a:gd name="connsiteY29" fmla="*/ 3399906 h 9733350"/>
                <a:gd name="connsiteX30" fmla="*/ 13185889 w 14070516"/>
                <a:gd name="connsiteY30" fmla="*/ 3208158 h 9733350"/>
                <a:gd name="connsiteX31" fmla="*/ 13173982 w 14070516"/>
                <a:gd name="connsiteY31" fmla="*/ 3066077 h 9733350"/>
                <a:gd name="connsiteX32" fmla="*/ 13276035 w 14070516"/>
                <a:gd name="connsiteY32" fmla="*/ 2962323 h 9733350"/>
                <a:gd name="connsiteX33" fmla="*/ 13319578 w 14070516"/>
                <a:gd name="connsiteY33" fmla="*/ 2933294 h 9733350"/>
                <a:gd name="connsiteX34" fmla="*/ 13411653 w 14070516"/>
                <a:gd name="connsiteY34" fmla="*/ 2879999 h 9733350"/>
                <a:gd name="connsiteX35" fmla="*/ 13595577 w 14070516"/>
                <a:gd name="connsiteY35" fmla="*/ 2961869 h 9733350"/>
                <a:gd name="connsiteX36" fmla="*/ 13657715 w 14070516"/>
                <a:gd name="connsiteY36" fmla="*/ 2901657 h 9733350"/>
                <a:gd name="connsiteX37" fmla="*/ 13670076 w 14070516"/>
                <a:gd name="connsiteY37" fmla="*/ 2811737 h 9733350"/>
                <a:gd name="connsiteX38" fmla="*/ 13682435 w 14070516"/>
                <a:gd name="connsiteY38" fmla="*/ 2730094 h 9733350"/>
                <a:gd name="connsiteX39" fmla="*/ 13764078 w 14070516"/>
                <a:gd name="connsiteY39" fmla="*/ 2668976 h 9733350"/>
                <a:gd name="connsiteX40" fmla="*/ 13813064 w 14070516"/>
                <a:gd name="connsiteY40" fmla="*/ 2599466 h 9733350"/>
                <a:gd name="connsiteX41" fmla="*/ 13842092 w 14070516"/>
                <a:gd name="connsiteY41" fmla="*/ 2512380 h 9733350"/>
                <a:gd name="connsiteX42" fmla="*/ 13856607 w 14070516"/>
                <a:gd name="connsiteY42" fmla="*/ 2468837 h 9733350"/>
                <a:gd name="connsiteX43" fmla="*/ 13871121 w 14070516"/>
                <a:gd name="connsiteY43" fmla="*/ 2207580 h 9733350"/>
                <a:gd name="connsiteX44" fmla="*/ 13914664 w 14070516"/>
                <a:gd name="connsiteY44" fmla="*/ 2164037 h 9733350"/>
                <a:gd name="connsiteX45" fmla="*/ 13972721 w 14070516"/>
                <a:gd name="connsiteY45" fmla="*/ 2149523 h 9733350"/>
                <a:gd name="connsiteX46" fmla="*/ 14011501 w 14070516"/>
                <a:gd name="connsiteY46" fmla="*/ 2108814 h 9733350"/>
                <a:gd name="connsiteX47" fmla="*/ 14016264 w 14070516"/>
                <a:gd name="connsiteY47" fmla="*/ 2004380 h 9733350"/>
                <a:gd name="connsiteX48" fmla="*/ 14004584 w 14070516"/>
                <a:gd name="connsiteY48" fmla="*/ 1894161 h 9733350"/>
                <a:gd name="connsiteX49" fmla="*/ 14068424 w 14070516"/>
                <a:gd name="connsiteY49" fmla="*/ 1831116 h 9733350"/>
                <a:gd name="connsiteX50" fmla="*/ 13914664 w 14070516"/>
                <a:gd name="connsiteY50" fmla="*/ 1859237 h 9733350"/>
                <a:gd name="connsiteX51" fmla="*/ 13740492 w 14070516"/>
                <a:gd name="connsiteY51" fmla="*/ 1873751 h 9733350"/>
                <a:gd name="connsiteX52" fmla="*/ 13696949 w 14070516"/>
                <a:gd name="connsiteY52" fmla="*/ 1888266 h 9733350"/>
                <a:gd name="connsiteX53" fmla="*/ 13667921 w 14070516"/>
                <a:gd name="connsiteY53" fmla="*/ 1931808 h 9733350"/>
                <a:gd name="connsiteX54" fmla="*/ 13624378 w 14070516"/>
                <a:gd name="connsiteY54" fmla="*/ 1975351 h 9733350"/>
                <a:gd name="connsiteX55" fmla="*/ 13580835 w 14070516"/>
                <a:gd name="connsiteY55" fmla="*/ 2004380 h 9733350"/>
                <a:gd name="connsiteX56" fmla="*/ 13493749 w 14070516"/>
                <a:gd name="connsiteY56" fmla="*/ 2033408 h 9733350"/>
                <a:gd name="connsiteX57" fmla="*/ 13450207 w 14070516"/>
                <a:gd name="connsiteY57" fmla="*/ 2062437 h 9733350"/>
                <a:gd name="connsiteX58" fmla="*/ 13159921 w 14070516"/>
                <a:gd name="connsiteY58" fmla="*/ 2033408 h 9733350"/>
                <a:gd name="connsiteX59" fmla="*/ 13145407 w 14070516"/>
                <a:gd name="connsiteY59" fmla="*/ 1989866 h 9733350"/>
                <a:gd name="connsiteX60" fmla="*/ 13116378 w 14070516"/>
                <a:gd name="connsiteY60" fmla="*/ 1946323 h 9733350"/>
                <a:gd name="connsiteX61" fmla="*/ 13159921 w 14070516"/>
                <a:gd name="connsiteY61" fmla="*/ 1757637 h 9733350"/>
                <a:gd name="connsiteX62" fmla="*/ 13145407 w 14070516"/>
                <a:gd name="connsiteY62" fmla="*/ 1685066 h 9733350"/>
                <a:gd name="connsiteX63" fmla="*/ 13087349 w 14070516"/>
                <a:gd name="connsiteY63" fmla="*/ 1670551 h 9733350"/>
                <a:gd name="connsiteX64" fmla="*/ 12964091 w 14070516"/>
                <a:gd name="connsiteY64" fmla="*/ 1686993 h 9733350"/>
                <a:gd name="connsiteX65" fmla="*/ 12900817 w 14070516"/>
                <a:gd name="connsiteY65" fmla="*/ 1590610 h 9733350"/>
                <a:gd name="connsiteX66" fmla="*/ 12878707 w 14070516"/>
                <a:gd name="connsiteY66" fmla="*/ 1530398 h 9733350"/>
                <a:gd name="connsiteX67" fmla="*/ 12825639 w 14070516"/>
                <a:gd name="connsiteY67" fmla="*/ 1482545 h 9733350"/>
                <a:gd name="connsiteX68" fmla="*/ 12770190 w 14070516"/>
                <a:gd name="connsiteY68" fmla="*/ 1472568 h 9733350"/>
                <a:gd name="connsiteX69" fmla="*/ 12661220 w 14070516"/>
                <a:gd name="connsiteY69" fmla="*/ 1465197 h 9733350"/>
                <a:gd name="connsiteX70" fmla="*/ 12579349 w 14070516"/>
                <a:gd name="connsiteY70" fmla="*/ 1452837 h 9733350"/>
                <a:gd name="connsiteX71" fmla="*/ 12492264 w 14070516"/>
                <a:gd name="connsiteY71" fmla="*/ 1423808 h 9733350"/>
                <a:gd name="connsiteX72" fmla="*/ 12422073 w 14070516"/>
                <a:gd name="connsiteY72" fmla="*/ 1414737 h 9733350"/>
                <a:gd name="connsiteX73" fmla="*/ 12376149 w 14070516"/>
                <a:gd name="connsiteY73" fmla="*/ 1343526 h 9733350"/>
                <a:gd name="connsiteX74" fmla="*/ 12373315 w 14070516"/>
                <a:gd name="connsiteY74" fmla="*/ 1213011 h 9733350"/>
                <a:gd name="connsiteX75" fmla="*/ 12346667 w 14070516"/>
                <a:gd name="connsiteY75" fmla="*/ 1114700 h 9733350"/>
                <a:gd name="connsiteX76" fmla="*/ 12274549 w 14070516"/>
                <a:gd name="connsiteY76" fmla="*/ 1017408 h 9733350"/>
                <a:gd name="connsiteX77" fmla="*/ 12259582 w 14070516"/>
                <a:gd name="connsiteY77" fmla="*/ 973866 h 9733350"/>
                <a:gd name="connsiteX78" fmla="*/ 12221029 w 14070516"/>
                <a:gd name="connsiteY78" fmla="*/ 867842 h 9733350"/>
                <a:gd name="connsiteX79" fmla="*/ 12201978 w 14070516"/>
                <a:gd name="connsiteY79" fmla="*/ 785180 h 9733350"/>
                <a:gd name="connsiteX80" fmla="*/ 12187464 w 14070516"/>
                <a:gd name="connsiteY80" fmla="*/ 727123 h 9733350"/>
                <a:gd name="connsiteX81" fmla="*/ 12156280 w 14070516"/>
                <a:gd name="connsiteY81" fmla="*/ 622914 h 9733350"/>
                <a:gd name="connsiteX82" fmla="*/ 12157982 w 14070516"/>
                <a:gd name="connsiteY82" fmla="*/ 516551 h 9733350"/>
                <a:gd name="connsiteX83" fmla="*/ 12131561 w 14070516"/>
                <a:gd name="connsiteY83" fmla="*/ 461104 h 9733350"/>
                <a:gd name="connsiteX84" fmla="*/ 12085864 w 14070516"/>
                <a:gd name="connsiteY84" fmla="*/ 422323 h 9733350"/>
                <a:gd name="connsiteX85" fmla="*/ 12028260 w 14070516"/>
                <a:gd name="connsiteY85" fmla="*/ 330020 h 9733350"/>
                <a:gd name="connsiteX86" fmla="*/ 12047198 w 14070516"/>
                <a:gd name="connsiteY86" fmla="*/ 272530 h 9733350"/>
                <a:gd name="connsiteX87" fmla="*/ 12013292 w 14070516"/>
                <a:gd name="connsiteY87" fmla="*/ 219123 h 9733350"/>
                <a:gd name="connsiteX88" fmla="*/ 11926207 w 14070516"/>
                <a:gd name="connsiteY88" fmla="*/ 175580 h 9733350"/>
                <a:gd name="connsiteX89" fmla="*/ 11847173 w 14070516"/>
                <a:gd name="connsiteY89" fmla="*/ 122511 h 9733350"/>
                <a:gd name="connsiteX90" fmla="*/ 11746592 w 14070516"/>
                <a:gd name="connsiteY90" fmla="*/ 155850 h 9733350"/>
                <a:gd name="connsiteX91" fmla="*/ 11664949 w 14070516"/>
                <a:gd name="connsiteY91" fmla="*/ 117523 h 9733350"/>
                <a:gd name="connsiteX92" fmla="*/ 11621407 w 14070516"/>
                <a:gd name="connsiteY92" fmla="*/ 88494 h 9733350"/>
                <a:gd name="connsiteX93" fmla="*/ 11529104 w 14070516"/>
                <a:gd name="connsiteY93" fmla="*/ 47560 h 9733350"/>
                <a:gd name="connsiteX94" fmla="*/ 11451544 w 14070516"/>
                <a:gd name="connsiteY94" fmla="*/ 9005 h 9733350"/>
                <a:gd name="connsiteX95" fmla="*/ 11374664 w 14070516"/>
                <a:gd name="connsiteY95" fmla="*/ 1408 h 9733350"/>
                <a:gd name="connsiteX96" fmla="*/ 11040835 w 14070516"/>
                <a:gd name="connsiteY96" fmla="*/ 30437 h 9733350"/>
                <a:gd name="connsiteX97" fmla="*/ 10997292 w 14070516"/>
                <a:gd name="connsiteY97" fmla="*/ 59466 h 9733350"/>
                <a:gd name="connsiteX98" fmla="*/ 10909980 w 14070516"/>
                <a:gd name="connsiteY98" fmla="*/ 55156 h 9733350"/>
                <a:gd name="connsiteX99" fmla="*/ 10842624 w 14070516"/>
                <a:gd name="connsiteY99" fmla="*/ 74660 h 9733350"/>
                <a:gd name="connsiteX100" fmla="*/ 10750549 w 14070516"/>
                <a:gd name="connsiteY100" fmla="*/ 161066 h 9733350"/>
                <a:gd name="connsiteX101" fmla="*/ 10680360 w 14070516"/>
                <a:gd name="connsiteY101" fmla="*/ 255862 h 9733350"/>
                <a:gd name="connsiteX102" fmla="*/ 10677978 w 14070516"/>
                <a:gd name="connsiteY102" fmla="*/ 335237 h 9733350"/>
                <a:gd name="connsiteX103" fmla="*/ 10765064 w 14070516"/>
                <a:gd name="connsiteY103" fmla="*/ 349751 h 9733350"/>
                <a:gd name="connsiteX104" fmla="*/ 10808607 w 14070516"/>
                <a:gd name="connsiteY104" fmla="*/ 364266 h 9733350"/>
                <a:gd name="connsiteX105" fmla="*/ 10823121 w 14070516"/>
                <a:gd name="connsiteY105" fmla="*/ 422323 h 9733350"/>
                <a:gd name="connsiteX106" fmla="*/ 10837635 w 14070516"/>
                <a:gd name="connsiteY106" fmla="*/ 465866 h 9733350"/>
                <a:gd name="connsiteX107" fmla="*/ 10823121 w 14070516"/>
                <a:gd name="connsiteY107" fmla="*/ 509408 h 9733350"/>
                <a:gd name="connsiteX108" fmla="*/ 10721521 w 14070516"/>
                <a:gd name="connsiteY108" fmla="*/ 567466 h 9733350"/>
                <a:gd name="connsiteX109" fmla="*/ 10677978 w 14070516"/>
                <a:gd name="connsiteY109" fmla="*/ 654551 h 9733350"/>
                <a:gd name="connsiteX110" fmla="*/ 10634435 w 14070516"/>
                <a:gd name="connsiteY110" fmla="*/ 683580 h 9733350"/>
                <a:gd name="connsiteX111" fmla="*/ 10590892 w 14070516"/>
                <a:gd name="connsiteY111" fmla="*/ 814208 h 9733350"/>
                <a:gd name="connsiteX112" fmla="*/ 10576378 w 14070516"/>
                <a:gd name="connsiteY112" fmla="*/ 857751 h 9733350"/>
                <a:gd name="connsiteX113" fmla="*/ 10532835 w 14070516"/>
                <a:gd name="connsiteY113" fmla="*/ 901294 h 9733350"/>
                <a:gd name="connsiteX114" fmla="*/ 10518321 w 14070516"/>
                <a:gd name="connsiteY114" fmla="*/ 944837 h 9733350"/>
                <a:gd name="connsiteX115" fmla="*/ 10489292 w 14070516"/>
                <a:gd name="connsiteY115" fmla="*/ 988380 h 9733350"/>
                <a:gd name="connsiteX116" fmla="*/ 10474778 w 14070516"/>
                <a:gd name="connsiteY116" fmla="*/ 1089980 h 9733350"/>
                <a:gd name="connsiteX117" fmla="*/ 10460264 w 14070516"/>
                <a:gd name="connsiteY117" fmla="*/ 1249637 h 9733350"/>
                <a:gd name="connsiteX118" fmla="*/ 10416721 w 14070516"/>
                <a:gd name="connsiteY118" fmla="*/ 1264151 h 9733350"/>
                <a:gd name="connsiteX119" fmla="*/ 10373178 w 14070516"/>
                <a:gd name="connsiteY119" fmla="*/ 1293180 h 9733350"/>
                <a:gd name="connsiteX120" fmla="*/ 10315121 w 14070516"/>
                <a:gd name="connsiteY120" fmla="*/ 1307694 h 9733350"/>
                <a:gd name="connsiteX121" fmla="*/ 10286092 w 14070516"/>
                <a:gd name="connsiteY121" fmla="*/ 1351237 h 9733350"/>
                <a:gd name="connsiteX122" fmla="*/ 10199007 w 14070516"/>
                <a:gd name="connsiteY122" fmla="*/ 1409294 h 9733350"/>
                <a:gd name="connsiteX123" fmla="*/ 10155464 w 14070516"/>
                <a:gd name="connsiteY123" fmla="*/ 1438323 h 9733350"/>
                <a:gd name="connsiteX124" fmla="*/ 10082892 w 14070516"/>
                <a:gd name="connsiteY124" fmla="*/ 1423808 h 9733350"/>
                <a:gd name="connsiteX125" fmla="*/ 10046720 w 14070516"/>
                <a:gd name="connsiteY125" fmla="*/ 1392172 h 9733350"/>
                <a:gd name="connsiteX126" fmla="*/ 9991271 w 14070516"/>
                <a:gd name="connsiteY126" fmla="*/ 1363143 h 9733350"/>
                <a:gd name="connsiteX127" fmla="*/ 9889897 w 14070516"/>
                <a:gd name="connsiteY127" fmla="*/ 1338877 h 9733350"/>
                <a:gd name="connsiteX128" fmla="*/ 9809956 w 14070516"/>
                <a:gd name="connsiteY128" fmla="*/ 1554891 h 9733350"/>
                <a:gd name="connsiteX129" fmla="*/ 9775258 w 14070516"/>
                <a:gd name="connsiteY129" fmla="*/ 1636761 h 9733350"/>
                <a:gd name="connsiteX130" fmla="*/ 9750765 w 14070516"/>
                <a:gd name="connsiteY130" fmla="*/ 1687219 h 9733350"/>
                <a:gd name="connsiteX131" fmla="*/ 9720717 w 14070516"/>
                <a:gd name="connsiteY131" fmla="*/ 1770337 h 9733350"/>
                <a:gd name="connsiteX132" fmla="*/ 9664586 w 14070516"/>
                <a:gd name="connsiteY132" fmla="*/ 1888493 h 9733350"/>
                <a:gd name="connsiteX133" fmla="*/ 9614354 w 14070516"/>
                <a:gd name="connsiteY133" fmla="*/ 1934416 h 9733350"/>
                <a:gd name="connsiteX134" fmla="*/ 9657442 w 14070516"/>
                <a:gd name="connsiteY134" fmla="*/ 1989866 h 9733350"/>
                <a:gd name="connsiteX135" fmla="*/ 9727860 w 14070516"/>
                <a:gd name="connsiteY135" fmla="*/ 2077518 h 9733350"/>
                <a:gd name="connsiteX136" fmla="*/ 9887063 w 14070516"/>
                <a:gd name="connsiteY136" fmla="*/ 2036017 h 9733350"/>
                <a:gd name="connsiteX137" fmla="*/ 9952264 w 14070516"/>
                <a:gd name="connsiteY137" fmla="*/ 2062437 h 9733350"/>
                <a:gd name="connsiteX138" fmla="*/ 10010321 w 14070516"/>
                <a:gd name="connsiteY138" fmla="*/ 2091466 h 9733350"/>
                <a:gd name="connsiteX139" fmla="*/ 10053864 w 14070516"/>
                <a:gd name="connsiteY139" fmla="*/ 2105980 h 9733350"/>
                <a:gd name="connsiteX140" fmla="*/ 10068378 w 14070516"/>
                <a:gd name="connsiteY140" fmla="*/ 2062437 h 9733350"/>
                <a:gd name="connsiteX141" fmla="*/ 10156485 w 14070516"/>
                <a:gd name="connsiteY141" fmla="*/ 1996556 h 9733350"/>
                <a:gd name="connsiteX142" fmla="*/ 10285865 w 14070516"/>
                <a:gd name="connsiteY142" fmla="*/ 2002452 h 9733350"/>
                <a:gd name="connsiteX143" fmla="*/ 10387692 w 14070516"/>
                <a:gd name="connsiteY143" fmla="*/ 2062437 h 9733350"/>
                <a:gd name="connsiteX144" fmla="*/ 10416721 w 14070516"/>
                <a:gd name="connsiteY144" fmla="*/ 2105980 h 9733350"/>
                <a:gd name="connsiteX145" fmla="*/ 10476933 w 14070516"/>
                <a:gd name="connsiteY145" fmla="*/ 2169253 h 9733350"/>
                <a:gd name="connsiteX146" fmla="*/ 10566399 w 14070516"/>
                <a:gd name="connsiteY146" fmla="*/ 2256566 h 9733350"/>
                <a:gd name="connsiteX147" fmla="*/ 10590892 w 14070516"/>
                <a:gd name="connsiteY147" fmla="*/ 2323694 h 9733350"/>
                <a:gd name="connsiteX148" fmla="*/ 10576378 w 14070516"/>
                <a:gd name="connsiteY148" fmla="*/ 2425294 h 9733350"/>
                <a:gd name="connsiteX149" fmla="*/ 10489292 w 14070516"/>
                <a:gd name="connsiteY149" fmla="*/ 2410780 h 9733350"/>
                <a:gd name="connsiteX150" fmla="*/ 10366035 w 14070516"/>
                <a:gd name="connsiteY150" fmla="*/ 2379937 h 9733350"/>
                <a:gd name="connsiteX151" fmla="*/ 10081191 w 14070516"/>
                <a:gd name="connsiteY151" fmla="*/ 2432438 h 9733350"/>
                <a:gd name="connsiteX152" fmla="*/ 10049554 w 14070516"/>
                <a:gd name="connsiteY152" fmla="*/ 2514762 h 9733350"/>
                <a:gd name="connsiteX153" fmla="*/ 9954417 w 14070516"/>
                <a:gd name="connsiteY153" fmla="*/ 2536873 h 9733350"/>
                <a:gd name="connsiteX154" fmla="*/ 9875498 w 14070516"/>
                <a:gd name="connsiteY154" fmla="*/ 2525193 h 9733350"/>
                <a:gd name="connsiteX155" fmla="*/ 9823336 w 14070516"/>
                <a:gd name="connsiteY155" fmla="*/ 2604001 h 9733350"/>
                <a:gd name="connsiteX156" fmla="*/ 9749064 w 14070516"/>
                <a:gd name="connsiteY156" fmla="*/ 2701066 h 9733350"/>
                <a:gd name="connsiteX157" fmla="*/ 9647464 w 14070516"/>
                <a:gd name="connsiteY157" fmla="*/ 2802666 h 9733350"/>
                <a:gd name="connsiteX158" fmla="*/ 9415235 w 14070516"/>
                <a:gd name="connsiteY158" fmla="*/ 2817180 h 9733350"/>
                <a:gd name="connsiteX159" fmla="*/ 9371692 w 14070516"/>
                <a:gd name="connsiteY159" fmla="*/ 2846208 h 9733350"/>
                <a:gd name="connsiteX160" fmla="*/ 9313635 w 14070516"/>
                <a:gd name="connsiteY160" fmla="*/ 2918780 h 9733350"/>
                <a:gd name="connsiteX161" fmla="*/ 9284607 w 14070516"/>
                <a:gd name="connsiteY161" fmla="*/ 2962323 h 9733350"/>
                <a:gd name="connsiteX162" fmla="*/ 9197521 w 14070516"/>
                <a:gd name="connsiteY162" fmla="*/ 3020380 h 9733350"/>
                <a:gd name="connsiteX163" fmla="*/ 9095921 w 14070516"/>
                <a:gd name="connsiteY163" fmla="*/ 3005866 h 9733350"/>
                <a:gd name="connsiteX164" fmla="*/ 9052378 w 14070516"/>
                <a:gd name="connsiteY164" fmla="*/ 2976837 h 9733350"/>
                <a:gd name="connsiteX165" fmla="*/ 8950778 w 14070516"/>
                <a:gd name="connsiteY165" fmla="*/ 2947808 h 9733350"/>
                <a:gd name="connsiteX166" fmla="*/ 8863692 w 14070516"/>
                <a:gd name="connsiteY166" fmla="*/ 2918780 h 9733350"/>
                <a:gd name="connsiteX167" fmla="*/ 8820149 w 14070516"/>
                <a:gd name="connsiteY167" fmla="*/ 2933294 h 9733350"/>
                <a:gd name="connsiteX168" fmla="*/ 8762092 w 14070516"/>
                <a:gd name="connsiteY168" fmla="*/ 3063923 h 9733350"/>
                <a:gd name="connsiteX169" fmla="*/ 8747578 w 14070516"/>
                <a:gd name="connsiteY169" fmla="*/ 3107466 h 9733350"/>
                <a:gd name="connsiteX170" fmla="*/ 8733064 w 14070516"/>
                <a:gd name="connsiteY170" fmla="*/ 3151008 h 9733350"/>
                <a:gd name="connsiteX171" fmla="*/ 8776607 w 14070516"/>
                <a:gd name="connsiteY171" fmla="*/ 3354208 h 9733350"/>
                <a:gd name="connsiteX172" fmla="*/ 8791121 w 14070516"/>
                <a:gd name="connsiteY172" fmla="*/ 3397751 h 9733350"/>
                <a:gd name="connsiteX173" fmla="*/ 8689521 w 14070516"/>
                <a:gd name="connsiteY173" fmla="*/ 3455808 h 9733350"/>
                <a:gd name="connsiteX174" fmla="*/ 8602435 w 14070516"/>
                <a:gd name="connsiteY174" fmla="*/ 3499351 h 9733350"/>
                <a:gd name="connsiteX175" fmla="*/ 8566035 w 14070516"/>
                <a:gd name="connsiteY175" fmla="*/ 3547430 h 9733350"/>
                <a:gd name="connsiteX176" fmla="*/ 8500835 w 14070516"/>
                <a:gd name="connsiteY176" fmla="*/ 3615466 h 9733350"/>
                <a:gd name="connsiteX177" fmla="*/ 8428490 w 14070516"/>
                <a:gd name="connsiteY177" fmla="*/ 3647782 h 9733350"/>
                <a:gd name="connsiteX178" fmla="*/ 8375423 w 14070516"/>
                <a:gd name="connsiteY178" fmla="*/ 3681347 h 9733350"/>
                <a:gd name="connsiteX179" fmla="*/ 8261010 w 14070516"/>
                <a:gd name="connsiteY179" fmla="*/ 3782493 h 9733350"/>
                <a:gd name="connsiteX180" fmla="*/ 8137751 w 14070516"/>
                <a:gd name="connsiteY180" fmla="*/ 3779205 h 9733350"/>
                <a:gd name="connsiteX181" fmla="*/ 7977641 w 14070516"/>
                <a:gd name="connsiteY181" fmla="*/ 3767526 h 9733350"/>
                <a:gd name="connsiteX182" fmla="*/ 7876721 w 14070516"/>
                <a:gd name="connsiteY182" fmla="*/ 3760608 h 9733350"/>
                <a:gd name="connsiteX183" fmla="*/ 7760607 w 14070516"/>
                <a:gd name="connsiteY183" fmla="*/ 3756073 h 9733350"/>
                <a:gd name="connsiteX184" fmla="*/ 7695632 w 14070516"/>
                <a:gd name="connsiteY184" fmla="*/ 3782720 h 9733350"/>
                <a:gd name="connsiteX185" fmla="*/ 7649709 w 14070516"/>
                <a:gd name="connsiteY185" fmla="*/ 3809141 h 9733350"/>
                <a:gd name="connsiteX186" fmla="*/ 7601403 w 14070516"/>
                <a:gd name="connsiteY186" fmla="*/ 3831025 h 9733350"/>
                <a:gd name="connsiteX187" fmla="*/ 7499349 w 14070516"/>
                <a:gd name="connsiteY187" fmla="*/ 3876723 h 9733350"/>
                <a:gd name="connsiteX188" fmla="*/ 7455807 w 14070516"/>
                <a:gd name="connsiteY188" fmla="*/ 3905751 h 9733350"/>
                <a:gd name="connsiteX189" fmla="*/ 7426778 w 14070516"/>
                <a:gd name="connsiteY189" fmla="*/ 3949294 h 9733350"/>
                <a:gd name="connsiteX190" fmla="*/ 7339692 w 14070516"/>
                <a:gd name="connsiteY190" fmla="*/ 3978323 h 9733350"/>
                <a:gd name="connsiteX191" fmla="*/ 7209064 w 14070516"/>
                <a:gd name="connsiteY191" fmla="*/ 4007351 h 9733350"/>
                <a:gd name="connsiteX192" fmla="*/ 7123678 w 14070516"/>
                <a:gd name="connsiteY192" fmla="*/ 3922874 h 9733350"/>
                <a:gd name="connsiteX193" fmla="*/ 7020378 w 14070516"/>
                <a:gd name="connsiteY193" fmla="*/ 3920266 h 9733350"/>
                <a:gd name="connsiteX194" fmla="*/ 6915604 w 14070516"/>
                <a:gd name="connsiteY194" fmla="*/ 3937275 h 9733350"/>
                <a:gd name="connsiteX195" fmla="*/ 6788149 w 14070516"/>
                <a:gd name="connsiteY195" fmla="*/ 3900536 h 9733350"/>
                <a:gd name="connsiteX196" fmla="*/ 6676571 w 14070516"/>
                <a:gd name="connsiteY196" fmla="*/ 3856312 h 9733350"/>
                <a:gd name="connsiteX197" fmla="*/ 6584722 w 14070516"/>
                <a:gd name="connsiteY197" fmla="*/ 3817758 h 9733350"/>
                <a:gd name="connsiteX198" fmla="*/ 6526892 w 14070516"/>
                <a:gd name="connsiteY198" fmla="*/ 3793719 h 9733350"/>
                <a:gd name="connsiteX199" fmla="*/ 6466680 w 14070516"/>
                <a:gd name="connsiteY199" fmla="*/ 3776824 h 9733350"/>
                <a:gd name="connsiteX200" fmla="*/ 6265635 w 14070516"/>
                <a:gd name="connsiteY200" fmla="*/ 3688037 h 9733350"/>
                <a:gd name="connsiteX201" fmla="*/ 6207578 w 14070516"/>
                <a:gd name="connsiteY201" fmla="*/ 3673523 h 9733350"/>
                <a:gd name="connsiteX202" fmla="*/ 5960835 w 14070516"/>
                <a:gd name="connsiteY202" fmla="*/ 3659008 h 9733350"/>
                <a:gd name="connsiteX203" fmla="*/ 5627007 w 14070516"/>
                <a:gd name="connsiteY203" fmla="*/ 3659008 h 9733350"/>
                <a:gd name="connsiteX204" fmla="*/ 5568949 w 14070516"/>
                <a:gd name="connsiteY204" fmla="*/ 3673523 h 9733350"/>
                <a:gd name="connsiteX205" fmla="*/ 5481864 w 14070516"/>
                <a:gd name="connsiteY205" fmla="*/ 3688037 h 9733350"/>
                <a:gd name="connsiteX206" fmla="*/ 5293178 w 14070516"/>
                <a:gd name="connsiteY206" fmla="*/ 3673523 h 9733350"/>
                <a:gd name="connsiteX207" fmla="*/ 5206092 w 14070516"/>
                <a:gd name="connsiteY207" fmla="*/ 3615466 h 9733350"/>
                <a:gd name="connsiteX208" fmla="*/ 5191578 w 14070516"/>
                <a:gd name="connsiteY208" fmla="*/ 3571923 h 9733350"/>
                <a:gd name="connsiteX209" fmla="*/ 5104492 w 14070516"/>
                <a:gd name="connsiteY209" fmla="*/ 3484837 h 9733350"/>
                <a:gd name="connsiteX210" fmla="*/ 5070701 w 14070516"/>
                <a:gd name="connsiteY210" fmla="*/ 3387773 h 9733350"/>
                <a:gd name="connsiteX211" fmla="*/ 5022623 w 14070516"/>
                <a:gd name="connsiteY211" fmla="*/ 3276648 h 9733350"/>
                <a:gd name="connsiteX212" fmla="*/ 5031921 w 14070516"/>
                <a:gd name="connsiteY212" fmla="*/ 3209066 h 9733350"/>
                <a:gd name="connsiteX213" fmla="*/ 4959349 w 14070516"/>
                <a:gd name="connsiteY213" fmla="*/ 3194551 h 9733350"/>
                <a:gd name="connsiteX214" fmla="*/ 4879408 w 14070516"/>
                <a:gd name="connsiteY214" fmla="*/ 3190016 h 9733350"/>
                <a:gd name="connsiteX215" fmla="*/ 4785178 w 14070516"/>
                <a:gd name="connsiteY215" fmla="*/ 3136494 h 9733350"/>
                <a:gd name="connsiteX216" fmla="*/ 4727121 w 14070516"/>
                <a:gd name="connsiteY216" fmla="*/ 3049408 h 9733350"/>
                <a:gd name="connsiteX217" fmla="*/ 4683578 w 14070516"/>
                <a:gd name="connsiteY217" fmla="*/ 3034894 h 9733350"/>
                <a:gd name="connsiteX218" fmla="*/ 4640035 w 14070516"/>
                <a:gd name="connsiteY218" fmla="*/ 3005866 h 9733350"/>
                <a:gd name="connsiteX219" fmla="*/ 4494892 w 14070516"/>
                <a:gd name="connsiteY219" fmla="*/ 2976837 h 9733350"/>
                <a:gd name="connsiteX220" fmla="*/ 4318113 w 14070516"/>
                <a:gd name="connsiteY220" fmla="*/ 2926151 h 9733350"/>
                <a:gd name="connsiteX221" fmla="*/ 4132035 w 14070516"/>
                <a:gd name="connsiteY221" fmla="*/ 2889751 h 9733350"/>
                <a:gd name="connsiteX222" fmla="*/ 4056856 w 14070516"/>
                <a:gd name="connsiteY222" fmla="*/ 2896442 h 9733350"/>
                <a:gd name="connsiteX223" fmla="*/ 3975213 w 14070516"/>
                <a:gd name="connsiteY223" fmla="*/ 2860269 h 9733350"/>
                <a:gd name="connsiteX224" fmla="*/ 3950948 w 14070516"/>
                <a:gd name="connsiteY224" fmla="*/ 2772843 h 9733350"/>
                <a:gd name="connsiteX225" fmla="*/ 4034292 w 14070516"/>
                <a:gd name="connsiteY225" fmla="*/ 2615681 h 9733350"/>
                <a:gd name="connsiteX226" fmla="*/ 4030435 w 14070516"/>
                <a:gd name="connsiteY226" fmla="*/ 2483351 h 9733350"/>
                <a:gd name="connsiteX227" fmla="*/ 3996871 w 14070516"/>
                <a:gd name="connsiteY227" fmla="*/ 2323467 h 9733350"/>
                <a:gd name="connsiteX228" fmla="*/ 3936433 w 14070516"/>
                <a:gd name="connsiteY228" fmla="*/ 2216651 h 9733350"/>
                <a:gd name="connsiteX229" fmla="*/ 3914321 w 14070516"/>
                <a:gd name="connsiteY229" fmla="*/ 2135008 h 9733350"/>
                <a:gd name="connsiteX230" fmla="*/ 3783466 w 14070516"/>
                <a:gd name="connsiteY230" fmla="*/ 1994628 h 9733350"/>
                <a:gd name="connsiteX231" fmla="*/ 3712823 w 14070516"/>
                <a:gd name="connsiteY231" fmla="*/ 1946549 h 9733350"/>
                <a:gd name="connsiteX232" fmla="*/ 3606913 w 14070516"/>
                <a:gd name="connsiteY232" fmla="*/ 1963445 h 9733350"/>
                <a:gd name="connsiteX233" fmla="*/ 3493407 w 14070516"/>
                <a:gd name="connsiteY233" fmla="*/ 1946323 h 9733350"/>
                <a:gd name="connsiteX234" fmla="*/ 3464378 w 14070516"/>
                <a:gd name="connsiteY234" fmla="*/ 1902780 h 9733350"/>
                <a:gd name="connsiteX235" fmla="*/ 3406321 w 14070516"/>
                <a:gd name="connsiteY235" fmla="*/ 1844723 h 9733350"/>
                <a:gd name="connsiteX236" fmla="*/ 3322524 w 14070516"/>
                <a:gd name="connsiteY236" fmla="*/ 1751741 h 9733350"/>
                <a:gd name="connsiteX237" fmla="*/ 3297577 w 14070516"/>
                <a:gd name="connsiteY237" fmla="*/ 1636080 h 9733350"/>
                <a:gd name="connsiteX238" fmla="*/ 3261178 w 14070516"/>
                <a:gd name="connsiteY238" fmla="*/ 1583466 h 9733350"/>
                <a:gd name="connsiteX239" fmla="*/ 3133158 w 14070516"/>
                <a:gd name="connsiteY239" fmla="*/ 1564642 h 9733350"/>
                <a:gd name="connsiteX240" fmla="*/ 3066255 w 14070516"/>
                <a:gd name="connsiteY240" fmla="*/ 1612949 h 9733350"/>
                <a:gd name="connsiteX241" fmla="*/ 3031557 w 14070516"/>
                <a:gd name="connsiteY241" fmla="*/ 1709558 h 9733350"/>
                <a:gd name="connsiteX242" fmla="*/ 3014435 w 14070516"/>
                <a:gd name="connsiteY242" fmla="*/ 1772151 h 9733350"/>
                <a:gd name="connsiteX243" fmla="*/ 2949235 w 14070516"/>
                <a:gd name="connsiteY243" fmla="*/ 1803335 h 9733350"/>
                <a:gd name="connsiteX244" fmla="*/ 2829379 w 14070516"/>
                <a:gd name="connsiteY244" fmla="*/ 1815581 h 9733350"/>
                <a:gd name="connsiteX245" fmla="*/ 2804998 w 14070516"/>
                <a:gd name="connsiteY245" fmla="*/ 1837580 h 9733350"/>
                <a:gd name="connsiteX246" fmla="*/ 2772682 w 14070516"/>
                <a:gd name="connsiteY246" fmla="*/ 1873751 h 9733350"/>
                <a:gd name="connsiteX247" fmla="*/ 2757942 w 14070516"/>
                <a:gd name="connsiteY247" fmla="*/ 1994174 h 9733350"/>
                <a:gd name="connsiteX248" fmla="*/ 2772001 w 14070516"/>
                <a:gd name="connsiteY248" fmla="*/ 2135236 h 9733350"/>
                <a:gd name="connsiteX249" fmla="*/ 2771547 w 14070516"/>
                <a:gd name="connsiteY249" fmla="*/ 2250895 h 9733350"/>
                <a:gd name="connsiteX250" fmla="*/ 2695121 w 14070516"/>
                <a:gd name="connsiteY250" fmla="*/ 2323694 h 9733350"/>
                <a:gd name="connsiteX251" fmla="*/ 2457904 w 14070516"/>
                <a:gd name="connsiteY251" fmla="*/ 2315643 h 9733350"/>
                <a:gd name="connsiteX252" fmla="*/ 2317749 w 14070516"/>
                <a:gd name="connsiteY252" fmla="*/ 2280151 h 9733350"/>
                <a:gd name="connsiteX253" fmla="*/ 2274207 w 14070516"/>
                <a:gd name="connsiteY253" fmla="*/ 2265637 h 9733350"/>
                <a:gd name="connsiteX254" fmla="*/ 2143578 w 14070516"/>
                <a:gd name="connsiteY254" fmla="*/ 2280151 h 9733350"/>
                <a:gd name="connsiteX255" fmla="*/ 2129064 w 14070516"/>
                <a:gd name="connsiteY255" fmla="*/ 2352723 h 9733350"/>
                <a:gd name="connsiteX256" fmla="*/ 2099808 w 14070516"/>
                <a:gd name="connsiteY256" fmla="*/ 2459086 h 9733350"/>
                <a:gd name="connsiteX257" fmla="*/ 2070553 w 14070516"/>
                <a:gd name="connsiteY257" fmla="*/ 2556376 h 9733350"/>
                <a:gd name="connsiteX258" fmla="*/ 2027464 w 14070516"/>
                <a:gd name="connsiteY258" fmla="*/ 2642782 h 9733350"/>
                <a:gd name="connsiteX259" fmla="*/ 2025309 w 14070516"/>
                <a:gd name="connsiteY259" fmla="*/ 2776018 h 9733350"/>
                <a:gd name="connsiteX260" fmla="*/ 2085295 w 14070516"/>
                <a:gd name="connsiteY260" fmla="*/ 2848136 h 9733350"/>
                <a:gd name="connsiteX261" fmla="*/ 2020093 w 14070516"/>
                <a:gd name="connsiteY261" fmla="*/ 2899276 h 9733350"/>
                <a:gd name="connsiteX262" fmla="*/ 1918493 w 14070516"/>
                <a:gd name="connsiteY262" fmla="*/ 2841899 h 9733350"/>
                <a:gd name="connsiteX263" fmla="*/ 1817348 w 14070516"/>
                <a:gd name="connsiteY263" fmla="*/ 2858568 h 9733350"/>
                <a:gd name="connsiteX264" fmla="*/ 1621064 w 14070516"/>
                <a:gd name="connsiteY264" fmla="*/ 2904266 h 9733350"/>
                <a:gd name="connsiteX265" fmla="*/ 1582510 w 14070516"/>
                <a:gd name="connsiteY265" fmla="*/ 2928758 h 9733350"/>
                <a:gd name="connsiteX266" fmla="*/ 1512773 w 14070516"/>
                <a:gd name="connsiteY266" fmla="*/ 2950643 h 9733350"/>
                <a:gd name="connsiteX267" fmla="*/ 1517309 w 14070516"/>
                <a:gd name="connsiteY267" fmla="*/ 3008473 h 9733350"/>
                <a:gd name="connsiteX268" fmla="*/ 1549173 w 14070516"/>
                <a:gd name="connsiteY268" fmla="*/ 3102476 h 9733350"/>
                <a:gd name="connsiteX269" fmla="*/ 1592716 w 14070516"/>
                <a:gd name="connsiteY269" fmla="*/ 3186726 h 9733350"/>
                <a:gd name="connsiteX270" fmla="*/ 1641135 w 14070516"/>
                <a:gd name="connsiteY270" fmla="*/ 3375300 h 9733350"/>
                <a:gd name="connsiteX271" fmla="*/ 1679235 w 14070516"/>
                <a:gd name="connsiteY271" fmla="*/ 3511031 h 9733350"/>
                <a:gd name="connsiteX272" fmla="*/ 1611766 w 14070516"/>
                <a:gd name="connsiteY272" fmla="*/ 3571696 h 9733350"/>
                <a:gd name="connsiteX273" fmla="*/ 1603941 w 14070516"/>
                <a:gd name="connsiteY273" fmla="*/ 3624537 h 9733350"/>
                <a:gd name="connsiteX274" fmla="*/ 1562554 w 14070516"/>
                <a:gd name="connsiteY274" fmla="*/ 3672956 h 9733350"/>
                <a:gd name="connsiteX275" fmla="*/ 1524454 w 14070516"/>
                <a:gd name="connsiteY275" fmla="*/ 3749156 h 9733350"/>
                <a:gd name="connsiteX276" fmla="*/ 1548492 w 14070516"/>
                <a:gd name="connsiteY276" fmla="*/ 3847694 h 9733350"/>
                <a:gd name="connsiteX277" fmla="*/ 1504949 w 14070516"/>
                <a:gd name="connsiteY277" fmla="*/ 3862208 h 9733350"/>
                <a:gd name="connsiteX278" fmla="*/ 1446892 w 14070516"/>
                <a:gd name="connsiteY278" fmla="*/ 3876723 h 9733350"/>
                <a:gd name="connsiteX279" fmla="*/ 1427615 w 14070516"/>
                <a:gd name="connsiteY279" fmla="*/ 3908360 h 9733350"/>
                <a:gd name="connsiteX280" fmla="*/ 1374548 w 14070516"/>
                <a:gd name="connsiteY280" fmla="*/ 3935233 h 9733350"/>
                <a:gd name="connsiteX281" fmla="*/ 1333386 w 14070516"/>
                <a:gd name="connsiteY281" fmla="*/ 3976168 h 9733350"/>
                <a:gd name="connsiteX282" fmla="*/ 1200149 w 14070516"/>
                <a:gd name="connsiteY282" fmla="*/ 4036380 h 9733350"/>
                <a:gd name="connsiteX283" fmla="*/ 1132114 w 14070516"/>
                <a:gd name="connsiteY283" fmla="*/ 4084458 h 9733350"/>
                <a:gd name="connsiteX284" fmla="*/ 1102858 w 14070516"/>
                <a:gd name="connsiteY284" fmla="*/ 4115642 h 9733350"/>
                <a:gd name="connsiteX285" fmla="*/ 1052398 w 14070516"/>
                <a:gd name="connsiteY285" fmla="*/ 4149660 h 9733350"/>
                <a:gd name="connsiteX286" fmla="*/ 996269 w 14070516"/>
                <a:gd name="connsiteY286" fmla="*/ 4178914 h 9733350"/>
                <a:gd name="connsiteX287" fmla="*/ 870857 w 14070516"/>
                <a:gd name="connsiteY287" fmla="*/ 4198645 h 9733350"/>
                <a:gd name="connsiteX288" fmla="*/ 759958 w 14070516"/>
                <a:gd name="connsiteY288" fmla="*/ 4199552 h 9733350"/>
                <a:gd name="connsiteX289" fmla="*/ 716642 w 14070516"/>
                <a:gd name="connsiteY289" fmla="*/ 4302854 h 9733350"/>
                <a:gd name="connsiteX290" fmla="*/ 648607 w 14070516"/>
                <a:gd name="connsiteY290" fmla="*/ 4384723 h 9733350"/>
                <a:gd name="connsiteX291" fmla="*/ 561521 w 14070516"/>
                <a:gd name="connsiteY291" fmla="*/ 4428266 h 9733350"/>
                <a:gd name="connsiteX292" fmla="*/ 474435 w 14070516"/>
                <a:gd name="connsiteY292" fmla="*/ 4413751 h 9733350"/>
                <a:gd name="connsiteX293" fmla="*/ 459921 w 14070516"/>
                <a:gd name="connsiteY293" fmla="*/ 4370208 h 9733350"/>
                <a:gd name="connsiteX294" fmla="*/ 416378 w 14070516"/>
                <a:gd name="connsiteY294" fmla="*/ 4341180 h 9733350"/>
                <a:gd name="connsiteX295" fmla="*/ 358321 w 14070516"/>
                <a:gd name="connsiteY295" fmla="*/ 4355694 h 9733350"/>
                <a:gd name="connsiteX296" fmla="*/ 300264 w 14070516"/>
                <a:gd name="connsiteY296" fmla="*/ 4399237 h 9733350"/>
                <a:gd name="connsiteX297" fmla="*/ 169635 w 14070516"/>
                <a:gd name="connsiteY297" fmla="*/ 4471808 h 9733350"/>
                <a:gd name="connsiteX298" fmla="*/ 103980 w 14070516"/>
                <a:gd name="connsiteY298" fmla="*/ 4546761 h 9733350"/>
                <a:gd name="connsiteX299" fmla="*/ 72571 w 14070516"/>
                <a:gd name="connsiteY299" fmla="*/ 4638610 h 9733350"/>
                <a:gd name="connsiteX300" fmla="*/ 453 w 14070516"/>
                <a:gd name="connsiteY300" fmla="*/ 4711181 h 9733350"/>
                <a:gd name="connsiteX301" fmla="*/ 52840 w 14070516"/>
                <a:gd name="connsiteY301" fmla="*/ 4780237 h 9733350"/>
                <a:gd name="connsiteX302" fmla="*/ 53521 w 14070516"/>
                <a:gd name="connsiteY302" fmla="*/ 4849180 h 9733350"/>
                <a:gd name="connsiteX303" fmla="*/ 111578 w 14070516"/>
                <a:gd name="connsiteY303" fmla="*/ 4863694 h 9733350"/>
                <a:gd name="connsiteX304" fmla="*/ 155121 w 14070516"/>
                <a:gd name="connsiteY304" fmla="*/ 4878208 h 9733350"/>
                <a:gd name="connsiteX305" fmla="*/ 256721 w 14070516"/>
                <a:gd name="connsiteY305" fmla="*/ 4979808 h 9733350"/>
                <a:gd name="connsiteX306" fmla="*/ 319086 w 14070516"/>
                <a:gd name="connsiteY306" fmla="*/ 5093542 h 9733350"/>
                <a:gd name="connsiteX307" fmla="*/ 304572 w 14070516"/>
                <a:gd name="connsiteY307" fmla="*/ 5289598 h 9733350"/>
                <a:gd name="connsiteX308" fmla="*/ 242207 w 14070516"/>
                <a:gd name="connsiteY308" fmla="*/ 5386208 h 9733350"/>
                <a:gd name="connsiteX309" fmla="*/ 300264 w 14070516"/>
                <a:gd name="connsiteY309" fmla="*/ 5415237 h 9733350"/>
                <a:gd name="connsiteX310" fmla="*/ 358321 w 14070516"/>
                <a:gd name="connsiteY310" fmla="*/ 5429751 h 9733350"/>
                <a:gd name="connsiteX311" fmla="*/ 401864 w 14070516"/>
                <a:gd name="connsiteY311" fmla="*/ 5458780 h 9733350"/>
                <a:gd name="connsiteX312" fmla="*/ 445407 w 14070516"/>
                <a:gd name="connsiteY312" fmla="*/ 5473294 h 9733350"/>
                <a:gd name="connsiteX313" fmla="*/ 567985 w 14070516"/>
                <a:gd name="connsiteY313" fmla="*/ 5517518 h 9733350"/>
                <a:gd name="connsiteX314" fmla="*/ 573201 w 14070516"/>
                <a:gd name="connsiteY314" fmla="*/ 5642703 h 9733350"/>
                <a:gd name="connsiteX315" fmla="*/ 587715 w 14070516"/>
                <a:gd name="connsiteY315" fmla="*/ 5734551 h 9733350"/>
                <a:gd name="connsiteX316" fmla="*/ 715282 w 14070516"/>
                <a:gd name="connsiteY316" fmla="*/ 5706656 h 9733350"/>
                <a:gd name="connsiteX317" fmla="*/ 754742 w 14070516"/>
                <a:gd name="connsiteY317" fmla="*/ 5759725 h 9733350"/>
                <a:gd name="connsiteX318" fmla="*/ 822778 w 14070516"/>
                <a:gd name="connsiteY318" fmla="*/ 5807123 h 9733350"/>
                <a:gd name="connsiteX319" fmla="*/ 982435 w 14070516"/>
                <a:gd name="connsiteY319" fmla="*/ 5821637 h 9733350"/>
                <a:gd name="connsiteX320" fmla="*/ 1061470 w 14070516"/>
                <a:gd name="connsiteY320" fmla="*/ 5851119 h 9733350"/>
                <a:gd name="connsiteX321" fmla="*/ 1064304 w 14070516"/>
                <a:gd name="connsiteY321" fmla="*/ 5920856 h 9733350"/>
                <a:gd name="connsiteX322" fmla="*/ 1069295 w 14070516"/>
                <a:gd name="connsiteY322" fmla="*/ 6020074 h 9733350"/>
                <a:gd name="connsiteX323" fmla="*/ 1156607 w 14070516"/>
                <a:gd name="connsiteY323" fmla="*/ 6082894 h 9733350"/>
                <a:gd name="connsiteX324" fmla="*/ 1214890 w 14070516"/>
                <a:gd name="connsiteY324" fmla="*/ 6111356 h 9733350"/>
                <a:gd name="connsiteX325" fmla="*/ 1229178 w 14070516"/>
                <a:gd name="connsiteY325" fmla="*/ 6184494 h 9733350"/>
                <a:gd name="connsiteX326" fmla="*/ 1185635 w 14070516"/>
                <a:gd name="connsiteY326" fmla="*/ 6213523 h 9733350"/>
                <a:gd name="connsiteX327" fmla="*/ 1207520 w 14070516"/>
                <a:gd name="connsiteY327" fmla="*/ 6383612 h 9733350"/>
                <a:gd name="connsiteX328" fmla="*/ 1265123 w 14070516"/>
                <a:gd name="connsiteY328" fmla="*/ 6472398 h 9733350"/>
                <a:gd name="connsiteX329" fmla="*/ 1313203 w 14070516"/>
                <a:gd name="connsiteY329" fmla="*/ 6564247 h 9733350"/>
                <a:gd name="connsiteX330" fmla="*/ 1265350 w 14070516"/>
                <a:gd name="connsiteY330" fmla="*/ 6646343 h 9733350"/>
                <a:gd name="connsiteX331" fmla="*/ 1163977 w 14070516"/>
                <a:gd name="connsiteY331" fmla="*/ 6605862 h 9733350"/>
                <a:gd name="connsiteX332" fmla="*/ 1142092 w 14070516"/>
                <a:gd name="connsiteY332" fmla="*/ 6677980 h 9733350"/>
                <a:gd name="connsiteX333" fmla="*/ 1176790 w 14070516"/>
                <a:gd name="connsiteY333" fmla="*/ 6763818 h 9733350"/>
                <a:gd name="connsiteX334" fmla="*/ 1173729 w 14070516"/>
                <a:gd name="connsiteY334" fmla="*/ 6866438 h 9733350"/>
                <a:gd name="connsiteX335" fmla="*/ 1188697 w 14070516"/>
                <a:gd name="connsiteY335" fmla="*/ 6950463 h 9733350"/>
                <a:gd name="connsiteX336" fmla="*/ 1248909 w 14070516"/>
                <a:gd name="connsiteY336" fmla="*/ 7016798 h 9733350"/>
                <a:gd name="connsiteX337" fmla="*/ 1405503 w 14070516"/>
                <a:gd name="connsiteY337" fmla="*/ 7099348 h 9733350"/>
                <a:gd name="connsiteX338" fmla="*/ 1487827 w 14070516"/>
                <a:gd name="connsiteY338" fmla="*/ 7152416 h 9733350"/>
                <a:gd name="connsiteX339" fmla="*/ 1569470 w 14070516"/>
                <a:gd name="connsiteY339" fmla="*/ 7207864 h 9733350"/>
                <a:gd name="connsiteX340" fmla="*/ 1650092 w 14070516"/>
                <a:gd name="connsiteY340" fmla="*/ 7258551 h 9733350"/>
                <a:gd name="connsiteX341" fmla="*/ 1693635 w 14070516"/>
                <a:gd name="connsiteY341" fmla="*/ 7273066 h 9733350"/>
                <a:gd name="connsiteX342" fmla="*/ 1780721 w 14070516"/>
                <a:gd name="connsiteY342" fmla="*/ 7316608 h 9733350"/>
                <a:gd name="connsiteX343" fmla="*/ 1853292 w 14070516"/>
                <a:gd name="connsiteY343" fmla="*/ 7244037 h 9733350"/>
                <a:gd name="connsiteX344" fmla="*/ 1968726 w 14070516"/>
                <a:gd name="connsiteY344" fmla="*/ 7246645 h 9733350"/>
                <a:gd name="connsiteX345" fmla="*/ 1995827 w 14070516"/>
                <a:gd name="connsiteY345" fmla="*/ 7314681 h 9733350"/>
                <a:gd name="connsiteX346" fmla="*/ 2082914 w 14070516"/>
                <a:gd name="connsiteY346" fmla="*/ 7343710 h 9733350"/>
                <a:gd name="connsiteX347" fmla="*/ 2172607 w 14070516"/>
                <a:gd name="connsiteY347" fmla="*/ 7384644 h 9733350"/>
                <a:gd name="connsiteX348" fmla="*/ 2224540 w 14070516"/>
                <a:gd name="connsiteY348" fmla="*/ 7418662 h 9733350"/>
                <a:gd name="connsiteX349" fmla="*/ 2249714 w 14070516"/>
                <a:gd name="connsiteY349" fmla="*/ 7435785 h 9733350"/>
                <a:gd name="connsiteX350" fmla="*/ 2262301 w 14070516"/>
                <a:gd name="connsiteY350" fmla="*/ 7467421 h 9733350"/>
                <a:gd name="connsiteX351" fmla="*/ 2298359 w 14070516"/>
                <a:gd name="connsiteY351" fmla="*/ 7497243 h 9733350"/>
                <a:gd name="connsiteX352" fmla="*/ 2324893 w 14070516"/>
                <a:gd name="connsiteY352" fmla="*/ 7512892 h 9733350"/>
                <a:gd name="connsiteX353" fmla="*/ 2450986 w 14070516"/>
                <a:gd name="connsiteY353" fmla="*/ 7491687 h 9733350"/>
                <a:gd name="connsiteX354" fmla="*/ 2482623 w 14070516"/>
                <a:gd name="connsiteY354" fmla="*/ 7614037 h 9733350"/>
                <a:gd name="connsiteX355" fmla="*/ 2535464 w 14070516"/>
                <a:gd name="connsiteY355" fmla="*/ 7650437 h 9733350"/>
                <a:gd name="connsiteX356" fmla="*/ 2622549 w 14070516"/>
                <a:gd name="connsiteY356" fmla="*/ 7679466 h 9733350"/>
                <a:gd name="connsiteX357" fmla="*/ 2682760 w 14070516"/>
                <a:gd name="connsiteY357" fmla="*/ 7737069 h 9733350"/>
                <a:gd name="connsiteX358" fmla="*/ 2791278 w 14070516"/>
                <a:gd name="connsiteY358" fmla="*/ 7739905 h 9733350"/>
                <a:gd name="connsiteX359" fmla="*/ 2847408 w 14070516"/>
                <a:gd name="connsiteY359" fmla="*/ 7809868 h 9733350"/>
                <a:gd name="connsiteX360" fmla="*/ 2927349 w 14070516"/>
                <a:gd name="connsiteY360" fmla="*/ 7802950 h 9733350"/>
                <a:gd name="connsiteX361" fmla="*/ 3007065 w 14070516"/>
                <a:gd name="connsiteY361" fmla="*/ 7834133 h 9733350"/>
                <a:gd name="connsiteX362" fmla="*/ 3145064 w 14070516"/>
                <a:gd name="connsiteY362" fmla="*/ 7839123 h 9733350"/>
                <a:gd name="connsiteX363" fmla="*/ 3254035 w 14070516"/>
                <a:gd name="connsiteY363" fmla="*/ 7877223 h 9733350"/>
                <a:gd name="connsiteX364" fmla="*/ 3367314 w 14070516"/>
                <a:gd name="connsiteY364" fmla="*/ 7838669 h 9733350"/>
                <a:gd name="connsiteX365" fmla="*/ 3456780 w 14070516"/>
                <a:gd name="connsiteY365" fmla="*/ 7815311 h 9733350"/>
                <a:gd name="connsiteX366" fmla="*/ 3480820 w 14070516"/>
                <a:gd name="connsiteY366" fmla="*/ 7873367 h 9733350"/>
                <a:gd name="connsiteX367" fmla="*/ 3490571 w 14070516"/>
                <a:gd name="connsiteY367" fmla="*/ 7919292 h 9733350"/>
                <a:gd name="connsiteX368" fmla="*/ 3512229 w 14070516"/>
                <a:gd name="connsiteY368" fmla="*/ 7977348 h 9733350"/>
                <a:gd name="connsiteX369" fmla="*/ 3546247 w 14070516"/>
                <a:gd name="connsiteY369" fmla="*/ 8018283 h 9733350"/>
                <a:gd name="connsiteX370" fmla="*/ 3609521 w 14070516"/>
                <a:gd name="connsiteY370" fmla="*/ 8013294 h 9733350"/>
                <a:gd name="connsiteX371" fmla="*/ 3624035 w 14070516"/>
                <a:gd name="connsiteY371" fmla="*/ 7897180 h 9733350"/>
                <a:gd name="connsiteX372" fmla="*/ 3703977 w 14070516"/>
                <a:gd name="connsiteY372" fmla="*/ 7829825 h 9733350"/>
                <a:gd name="connsiteX373" fmla="*/ 3747973 w 14070516"/>
                <a:gd name="connsiteY373" fmla="*/ 7782426 h 9733350"/>
                <a:gd name="connsiteX374" fmla="*/ 3882004 w 14070516"/>
                <a:gd name="connsiteY374" fmla="*/ 7837422 h 9733350"/>
                <a:gd name="connsiteX375" fmla="*/ 4030435 w 14070516"/>
                <a:gd name="connsiteY375" fmla="*/ 7868151 h 9733350"/>
                <a:gd name="connsiteX376" fmla="*/ 4110377 w 14070516"/>
                <a:gd name="connsiteY376" fmla="*/ 7830051 h 9733350"/>
                <a:gd name="connsiteX377" fmla="*/ 4146323 w 14070516"/>
                <a:gd name="connsiteY377" fmla="*/ 7916683 h 9733350"/>
                <a:gd name="connsiteX378" fmla="*/ 4196555 w 14070516"/>
                <a:gd name="connsiteY378" fmla="*/ 7957845 h 9733350"/>
                <a:gd name="connsiteX379" fmla="*/ 4261757 w 14070516"/>
                <a:gd name="connsiteY379" fmla="*/ 8023500 h 9733350"/>
                <a:gd name="connsiteX380" fmla="*/ 4252685 w 14070516"/>
                <a:gd name="connsiteY380" fmla="*/ 8088474 h 9733350"/>
                <a:gd name="connsiteX381" fmla="*/ 4277178 w 14070516"/>
                <a:gd name="connsiteY381" fmla="*/ 8143923 h 9733350"/>
                <a:gd name="connsiteX382" fmla="*/ 4436835 w 14070516"/>
                <a:gd name="connsiteY382" fmla="*/ 8114894 h 9733350"/>
                <a:gd name="connsiteX383" fmla="*/ 4565310 w 14070516"/>
                <a:gd name="connsiteY383" fmla="*/ 8074186 h 9733350"/>
                <a:gd name="connsiteX384" fmla="*/ 4639128 w 14070516"/>
                <a:gd name="connsiteY384" fmla="*/ 8078268 h 9733350"/>
                <a:gd name="connsiteX385" fmla="*/ 4712607 w 14070516"/>
                <a:gd name="connsiteY385" fmla="*/ 8042323 h 9733350"/>
                <a:gd name="connsiteX386" fmla="*/ 4741635 w 14070516"/>
                <a:gd name="connsiteY386" fmla="*/ 7998780 h 9733350"/>
                <a:gd name="connsiteX387" fmla="*/ 4756149 w 14070516"/>
                <a:gd name="connsiteY387" fmla="*/ 7955237 h 9733350"/>
                <a:gd name="connsiteX388" fmla="*/ 4843235 w 14070516"/>
                <a:gd name="connsiteY388" fmla="*/ 7926208 h 9733350"/>
                <a:gd name="connsiteX389" fmla="*/ 4877480 w 14070516"/>
                <a:gd name="connsiteY389" fmla="*/ 7899788 h 9733350"/>
                <a:gd name="connsiteX390" fmla="*/ 4933609 w 14070516"/>
                <a:gd name="connsiteY390" fmla="*/ 7870760 h 9733350"/>
                <a:gd name="connsiteX391" fmla="*/ 4986224 w 14070516"/>
                <a:gd name="connsiteY391" fmla="*/ 7834360 h 9733350"/>
                <a:gd name="connsiteX392" fmla="*/ 5104492 w 14070516"/>
                <a:gd name="connsiteY392" fmla="*/ 7762242 h 9733350"/>
                <a:gd name="connsiteX393" fmla="*/ 5249635 w 14070516"/>
                <a:gd name="connsiteY393" fmla="*/ 7810094 h 9733350"/>
                <a:gd name="connsiteX394" fmla="*/ 5336721 w 14070516"/>
                <a:gd name="connsiteY394" fmla="*/ 7868151 h 9733350"/>
                <a:gd name="connsiteX395" fmla="*/ 5423807 w 14070516"/>
                <a:gd name="connsiteY395" fmla="*/ 7853637 h 9733350"/>
                <a:gd name="connsiteX396" fmla="*/ 5467349 w 14070516"/>
                <a:gd name="connsiteY396" fmla="*/ 7824608 h 9733350"/>
                <a:gd name="connsiteX397" fmla="*/ 5553754 w 14070516"/>
                <a:gd name="connsiteY397" fmla="*/ 7707700 h 9733350"/>
                <a:gd name="connsiteX398" fmla="*/ 5602741 w 14070516"/>
                <a:gd name="connsiteY398" fmla="*/ 7784127 h 9733350"/>
                <a:gd name="connsiteX399" fmla="*/ 5641521 w 14070516"/>
                <a:gd name="connsiteY399" fmla="*/ 7839123 h 9733350"/>
                <a:gd name="connsiteX400" fmla="*/ 5656035 w 14070516"/>
                <a:gd name="connsiteY400" fmla="*/ 7882666 h 9733350"/>
                <a:gd name="connsiteX401" fmla="*/ 5745276 w 14070516"/>
                <a:gd name="connsiteY401" fmla="*/ 7945712 h 9733350"/>
                <a:gd name="connsiteX402" fmla="*/ 5770222 w 14070516"/>
                <a:gd name="connsiteY402" fmla="*/ 7985400 h 9733350"/>
                <a:gd name="connsiteX403" fmla="*/ 5766480 w 14070516"/>
                <a:gd name="connsiteY403" fmla="*/ 8064435 h 9733350"/>
                <a:gd name="connsiteX404" fmla="*/ 5771016 w 14070516"/>
                <a:gd name="connsiteY404" fmla="*/ 8127026 h 9733350"/>
                <a:gd name="connsiteX405" fmla="*/ 5778386 w 14070516"/>
                <a:gd name="connsiteY405" fmla="*/ 8206742 h 9733350"/>
                <a:gd name="connsiteX406" fmla="*/ 5776458 w 14070516"/>
                <a:gd name="connsiteY406" fmla="*/ 8296210 h 9733350"/>
                <a:gd name="connsiteX407" fmla="*/ 5730989 w 14070516"/>
                <a:gd name="connsiteY407" fmla="*/ 8373317 h 9733350"/>
                <a:gd name="connsiteX408" fmla="*/ 5641521 w 14070516"/>
                <a:gd name="connsiteY408" fmla="*/ 8419694 h 9733350"/>
                <a:gd name="connsiteX409" fmla="*/ 5612492 w 14070516"/>
                <a:gd name="connsiteY409" fmla="*/ 8463237 h 9733350"/>
                <a:gd name="connsiteX410" fmla="*/ 5597978 w 14070516"/>
                <a:gd name="connsiteY410" fmla="*/ 8506780 h 9733350"/>
                <a:gd name="connsiteX411" fmla="*/ 5510892 w 14070516"/>
                <a:gd name="connsiteY411" fmla="*/ 8593866 h 9733350"/>
                <a:gd name="connsiteX412" fmla="*/ 5496378 w 14070516"/>
                <a:gd name="connsiteY412" fmla="*/ 8637408 h 9733350"/>
                <a:gd name="connsiteX413" fmla="*/ 5558744 w 14070516"/>
                <a:gd name="connsiteY413" fmla="*/ 8763501 h 9733350"/>
                <a:gd name="connsiteX414" fmla="*/ 5516109 w 14070516"/>
                <a:gd name="connsiteY414" fmla="*/ 8857277 h 9733350"/>
                <a:gd name="connsiteX415" fmla="*/ 5658303 w 14070516"/>
                <a:gd name="connsiteY415" fmla="*/ 8835506 h 9733350"/>
                <a:gd name="connsiteX416" fmla="*/ 5750491 w 14070516"/>
                <a:gd name="connsiteY416" fmla="*/ 8809426 h 9733350"/>
                <a:gd name="connsiteX417" fmla="*/ 5815692 w 14070516"/>
                <a:gd name="connsiteY417" fmla="*/ 8795591 h 9733350"/>
                <a:gd name="connsiteX418" fmla="*/ 5787798 w 14070516"/>
                <a:gd name="connsiteY418" fmla="*/ 8867482 h 9733350"/>
                <a:gd name="connsiteX419" fmla="*/ 5786890 w 14070516"/>
                <a:gd name="connsiteY419" fmla="*/ 8898666 h 9733350"/>
                <a:gd name="connsiteX420" fmla="*/ 5786664 w 14070516"/>
                <a:gd name="connsiteY420" fmla="*/ 8942208 h 9733350"/>
                <a:gd name="connsiteX421" fmla="*/ 5815692 w 14070516"/>
                <a:gd name="connsiteY421" fmla="*/ 9029294 h 9733350"/>
                <a:gd name="connsiteX422" fmla="*/ 5868760 w 14070516"/>
                <a:gd name="connsiteY422" fmla="*/ 9075899 h 9733350"/>
                <a:gd name="connsiteX423" fmla="*/ 5921828 w 14070516"/>
                <a:gd name="connsiteY423" fmla="*/ 9109463 h 9733350"/>
                <a:gd name="connsiteX424" fmla="*/ 5946321 w 14070516"/>
                <a:gd name="connsiteY424" fmla="*/ 9159923 h 9733350"/>
                <a:gd name="connsiteX425" fmla="*/ 5902778 w 14070516"/>
                <a:gd name="connsiteY425" fmla="*/ 9261523 h 9733350"/>
                <a:gd name="connsiteX426" fmla="*/ 6062435 w 14070516"/>
                <a:gd name="connsiteY426" fmla="*/ 9348608 h 9733350"/>
                <a:gd name="connsiteX427" fmla="*/ 6076949 w 14070516"/>
                <a:gd name="connsiteY427" fmla="*/ 9392151 h 9733350"/>
                <a:gd name="connsiteX428" fmla="*/ 6105978 w 14070516"/>
                <a:gd name="connsiteY428" fmla="*/ 9435694 h 9733350"/>
                <a:gd name="connsiteX429" fmla="*/ 6172653 w 14070516"/>
                <a:gd name="connsiteY429" fmla="*/ 9466537 h 9733350"/>
                <a:gd name="connsiteX430" fmla="*/ 6308384 w 14070516"/>
                <a:gd name="connsiteY430" fmla="*/ 9402243 h 9733350"/>
                <a:gd name="connsiteX431" fmla="*/ 6338207 w 14070516"/>
                <a:gd name="connsiteY431" fmla="*/ 9435694 h 9733350"/>
                <a:gd name="connsiteX432" fmla="*/ 6352721 w 14070516"/>
                <a:gd name="connsiteY432" fmla="*/ 9479237 h 9733350"/>
                <a:gd name="connsiteX433" fmla="*/ 6386739 w 14070516"/>
                <a:gd name="connsiteY433" fmla="*/ 9522326 h 9733350"/>
                <a:gd name="connsiteX434" fmla="*/ 6444569 w 14070516"/>
                <a:gd name="connsiteY434" fmla="*/ 9551355 h 9733350"/>
                <a:gd name="connsiteX435" fmla="*/ 6469061 w 14070516"/>
                <a:gd name="connsiteY435" fmla="*/ 9505885 h 9733350"/>
                <a:gd name="connsiteX436" fmla="*/ 6468835 w 14070516"/>
                <a:gd name="connsiteY436" fmla="*/ 9377637 h 9733350"/>
                <a:gd name="connsiteX437" fmla="*/ 6439807 w 14070516"/>
                <a:gd name="connsiteY437" fmla="*/ 9276037 h 9733350"/>
                <a:gd name="connsiteX438" fmla="*/ 6483349 w 14070516"/>
                <a:gd name="connsiteY438" fmla="*/ 9232494 h 9733350"/>
                <a:gd name="connsiteX439" fmla="*/ 6526892 w 14070516"/>
                <a:gd name="connsiteY439" fmla="*/ 9217980 h 9733350"/>
                <a:gd name="connsiteX440" fmla="*/ 6596516 w 14070516"/>
                <a:gd name="connsiteY440" fmla="*/ 9221268 h 9733350"/>
                <a:gd name="connsiteX441" fmla="*/ 6675097 w 14070516"/>
                <a:gd name="connsiteY441" fmla="*/ 9164118 h 9733350"/>
                <a:gd name="connsiteX442" fmla="*/ 6776243 w 14070516"/>
                <a:gd name="connsiteY442" fmla="*/ 9220135 h 9733350"/>
                <a:gd name="connsiteX443" fmla="*/ 6802664 w 14070516"/>
                <a:gd name="connsiteY443" fmla="*/ 9159923 h 9733350"/>
                <a:gd name="connsiteX444" fmla="*/ 6867638 w 14070516"/>
                <a:gd name="connsiteY444" fmla="*/ 9177045 h 9733350"/>
                <a:gd name="connsiteX445" fmla="*/ 6909027 w 14070516"/>
                <a:gd name="connsiteY445" fmla="*/ 9201311 h 9733350"/>
                <a:gd name="connsiteX446" fmla="*/ 6991349 w 14070516"/>
                <a:gd name="connsiteY446" fmla="*/ 9203466 h 9733350"/>
                <a:gd name="connsiteX447" fmla="*/ 7063921 w 14070516"/>
                <a:gd name="connsiteY447" fmla="*/ 9116380 h 9733350"/>
                <a:gd name="connsiteX448" fmla="*/ 7141028 w 14070516"/>
                <a:gd name="connsiteY448" fmla="*/ 9135204 h 9733350"/>
                <a:gd name="connsiteX449" fmla="*/ 7209064 w 14070516"/>
                <a:gd name="connsiteY449" fmla="*/ 9072837 h 9733350"/>
                <a:gd name="connsiteX450" fmla="*/ 7235939 w 14070516"/>
                <a:gd name="connsiteY450" fmla="*/ 9044036 h 9733350"/>
                <a:gd name="connsiteX451" fmla="*/ 7275172 w 14070516"/>
                <a:gd name="connsiteY451" fmla="*/ 9018862 h 9733350"/>
                <a:gd name="connsiteX452" fmla="*/ 7310436 w 14070516"/>
                <a:gd name="connsiteY452" fmla="*/ 9059004 h 9733350"/>
                <a:gd name="connsiteX453" fmla="*/ 7346609 w 14070516"/>
                <a:gd name="connsiteY453" fmla="*/ 9104927 h 9733350"/>
                <a:gd name="connsiteX454" fmla="*/ 7382328 w 14070516"/>
                <a:gd name="connsiteY454" fmla="*/ 9154593 h 9733350"/>
                <a:gd name="connsiteX455" fmla="*/ 7499349 w 14070516"/>
                <a:gd name="connsiteY455" fmla="*/ 9159923 h 9733350"/>
                <a:gd name="connsiteX456" fmla="*/ 7586435 w 14070516"/>
                <a:gd name="connsiteY456" fmla="*/ 9174437 h 9733350"/>
                <a:gd name="connsiteX457" fmla="*/ 7600949 w 14070516"/>
                <a:gd name="connsiteY457" fmla="*/ 9348608 h 9733350"/>
                <a:gd name="connsiteX458" fmla="*/ 7673521 w 14070516"/>
                <a:gd name="connsiteY458" fmla="*/ 9363123 h 9733350"/>
                <a:gd name="connsiteX459" fmla="*/ 7760607 w 14070516"/>
                <a:gd name="connsiteY459" fmla="*/ 9392151 h 9733350"/>
                <a:gd name="connsiteX460" fmla="*/ 7847692 w 14070516"/>
                <a:gd name="connsiteY460" fmla="*/ 9421180 h 9733350"/>
                <a:gd name="connsiteX461" fmla="*/ 7891235 w 14070516"/>
                <a:gd name="connsiteY461" fmla="*/ 9435694 h 9733350"/>
                <a:gd name="connsiteX462" fmla="*/ 7934778 w 14070516"/>
                <a:gd name="connsiteY462" fmla="*/ 9392151 h 9733350"/>
                <a:gd name="connsiteX463" fmla="*/ 7978321 w 14070516"/>
                <a:gd name="connsiteY463" fmla="*/ 9377637 h 9733350"/>
                <a:gd name="connsiteX464" fmla="*/ 8001453 w 14070516"/>
                <a:gd name="connsiteY464" fmla="*/ 9342712 h 9733350"/>
                <a:gd name="connsiteX465" fmla="*/ 8044315 w 14070516"/>
                <a:gd name="connsiteY465" fmla="*/ 9330806 h 9733350"/>
                <a:gd name="connsiteX466" fmla="*/ 8103847 w 14070516"/>
                <a:gd name="connsiteY466" fmla="*/ 9392719 h 9733350"/>
                <a:gd name="connsiteX467" fmla="*/ 8207942 w 14070516"/>
                <a:gd name="connsiteY467" fmla="*/ 9432632 h 9733350"/>
                <a:gd name="connsiteX468" fmla="*/ 8253866 w 14070516"/>
                <a:gd name="connsiteY468" fmla="*/ 9387956 h 9733350"/>
                <a:gd name="connsiteX469" fmla="*/ 8294347 w 14070516"/>
                <a:gd name="connsiteY469" fmla="*/ 9397141 h 9733350"/>
                <a:gd name="connsiteX470" fmla="*/ 8337890 w 14070516"/>
                <a:gd name="connsiteY470" fmla="*/ 9433540 h 9733350"/>
                <a:gd name="connsiteX471" fmla="*/ 8356259 w 14070516"/>
                <a:gd name="connsiteY471" fmla="*/ 9480825 h 9733350"/>
                <a:gd name="connsiteX472" fmla="*/ 8333808 w 14070516"/>
                <a:gd name="connsiteY472" fmla="*/ 9514956 h 9733350"/>
                <a:gd name="connsiteX473" fmla="*/ 8315778 w 14070516"/>
                <a:gd name="connsiteY473" fmla="*/ 9599887 h 9733350"/>
                <a:gd name="connsiteX474" fmla="*/ 8348095 w 14070516"/>
                <a:gd name="connsiteY474" fmla="*/ 9680736 h 9733350"/>
                <a:gd name="connsiteX475" fmla="*/ 8389257 w 14070516"/>
                <a:gd name="connsiteY475" fmla="*/ 9733350 h 9733350"/>
                <a:gd name="connsiteX476" fmla="*/ 8428264 w 14070516"/>
                <a:gd name="connsiteY476" fmla="*/ 9725980 h 9733350"/>
                <a:gd name="connsiteX477" fmla="*/ 8425202 w 14070516"/>
                <a:gd name="connsiteY477" fmla="*/ 9677901 h 9733350"/>
                <a:gd name="connsiteX478" fmla="*/ 8399235 w 14070516"/>
                <a:gd name="connsiteY478" fmla="*/ 9638894 h 9733350"/>
                <a:gd name="connsiteX479" fmla="*/ 8389937 w 14070516"/>
                <a:gd name="connsiteY479" fmla="*/ 9566776 h 9733350"/>
                <a:gd name="connsiteX480" fmla="*/ 8409214 w 14070516"/>
                <a:gd name="connsiteY480" fmla="*/ 9523007 h 9733350"/>
                <a:gd name="connsiteX481" fmla="*/ 8434841 w 14070516"/>
                <a:gd name="connsiteY481" fmla="*/ 9471300 h 9733350"/>
                <a:gd name="connsiteX482" fmla="*/ 8468178 w 14070516"/>
                <a:gd name="connsiteY482" fmla="*/ 9478443 h 9733350"/>
                <a:gd name="connsiteX483" fmla="*/ 8534853 w 14070516"/>
                <a:gd name="connsiteY483" fmla="*/ 9468918 h 9733350"/>
                <a:gd name="connsiteX484" fmla="*/ 8592684 w 14070516"/>
                <a:gd name="connsiteY484" fmla="*/ 9448508 h 9733350"/>
                <a:gd name="connsiteX485" fmla="*/ 8675007 w 14070516"/>
                <a:gd name="connsiteY485" fmla="*/ 9423788 h 9733350"/>
                <a:gd name="connsiteX486" fmla="*/ 8734991 w 14070516"/>
                <a:gd name="connsiteY486" fmla="*/ 9411200 h 9733350"/>
                <a:gd name="connsiteX487" fmla="*/ 8730116 w 14070516"/>
                <a:gd name="connsiteY487" fmla="*/ 9371287 h 9733350"/>
                <a:gd name="connsiteX488" fmla="*/ 8753928 w 14070516"/>
                <a:gd name="connsiteY488" fmla="*/ 9352237 h 9733350"/>
                <a:gd name="connsiteX489" fmla="*/ 8782503 w 14070516"/>
                <a:gd name="connsiteY489" fmla="*/ 9354618 h 9733350"/>
                <a:gd name="connsiteX490" fmla="*/ 8849178 w 14070516"/>
                <a:gd name="connsiteY490" fmla="*/ 9377637 h 9733350"/>
                <a:gd name="connsiteX491" fmla="*/ 8894876 w 14070516"/>
                <a:gd name="connsiteY491" fmla="*/ 9307900 h 9733350"/>
                <a:gd name="connsiteX492" fmla="*/ 8942047 w 14070516"/>
                <a:gd name="connsiteY492" fmla="*/ 9309375 h 9733350"/>
                <a:gd name="connsiteX493" fmla="*/ 8980147 w 14070516"/>
                <a:gd name="connsiteY493" fmla="*/ 9352237 h 9733350"/>
                <a:gd name="connsiteX494" fmla="*/ 9023009 w 14070516"/>
                <a:gd name="connsiteY494" fmla="*/ 9316518 h 9733350"/>
                <a:gd name="connsiteX495" fmla="*/ 9064511 w 14070516"/>
                <a:gd name="connsiteY495" fmla="*/ 9259595 h 9733350"/>
                <a:gd name="connsiteX496" fmla="*/ 9124723 w 14070516"/>
                <a:gd name="connsiteY496" fmla="*/ 9273429 h 9733350"/>
                <a:gd name="connsiteX497" fmla="*/ 9163503 w 14070516"/>
                <a:gd name="connsiteY497" fmla="*/ 9233175 h 9733350"/>
                <a:gd name="connsiteX498" fmla="*/ 9168266 w 14070516"/>
                <a:gd name="connsiteY498" fmla="*/ 9181581 h 9733350"/>
                <a:gd name="connsiteX499" fmla="*/ 9199222 w 14070516"/>
                <a:gd name="connsiteY499" fmla="*/ 9128400 h 9733350"/>
                <a:gd name="connsiteX500" fmla="*/ 9242084 w 14070516"/>
                <a:gd name="connsiteY500" fmla="*/ 9152212 h 9733350"/>
                <a:gd name="connsiteX501" fmla="*/ 9285174 w 14070516"/>
                <a:gd name="connsiteY501" fmla="*/ 9192013 h 9733350"/>
                <a:gd name="connsiteX502" fmla="*/ 9344478 w 14070516"/>
                <a:gd name="connsiteY502" fmla="*/ 9154593 h 9733350"/>
                <a:gd name="connsiteX503" fmla="*/ 9438367 w 14070516"/>
                <a:gd name="connsiteY503" fmla="*/ 9127266 h 9733350"/>
                <a:gd name="connsiteX504" fmla="*/ 9496878 w 14070516"/>
                <a:gd name="connsiteY504" fmla="*/ 9126018 h 9733350"/>
                <a:gd name="connsiteX505" fmla="*/ 9557316 w 14070516"/>
                <a:gd name="connsiteY505" fmla="*/ 9100844 h 9733350"/>
                <a:gd name="connsiteX506" fmla="*/ 9613446 w 14070516"/>
                <a:gd name="connsiteY506" fmla="*/ 9121369 h 9733350"/>
                <a:gd name="connsiteX507" fmla="*/ 9691007 w 14070516"/>
                <a:gd name="connsiteY507" fmla="*/ 9101866 h 9733350"/>
                <a:gd name="connsiteX508" fmla="*/ 9792153 w 14070516"/>
                <a:gd name="connsiteY508" fmla="*/ 9090300 h 9733350"/>
                <a:gd name="connsiteX509" fmla="*/ 9854973 w 14070516"/>
                <a:gd name="connsiteY509" fmla="*/ 9046189 h 9733350"/>
                <a:gd name="connsiteX510" fmla="*/ 9842159 w 14070516"/>
                <a:gd name="connsiteY510" fmla="*/ 9004575 h 9733350"/>
                <a:gd name="connsiteX511" fmla="*/ 9858034 w 14070516"/>
                <a:gd name="connsiteY511" fmla="*/ 8976906 h 9733350"/>
                <a:gd name="connsiteX512" fmla="*/ 9911216 w 14070516"/>
                <a:gd name="connsiteY512" fmla="*/ 8976000 h 9733350"/>
                <a:gd name="connsiteX513" fmla="*/ 9932534 w 14070516"/>
                <a:gd name="connsiteY513" fmla="*/ 8926673 h 9733350"/>
                <a:gd name="connsiteX514" fmla="*/ 9981519 w 14070516"/>
                <a:gd name="connsiteY514" fmla="*/ 8899345 h 9733350"/>
                <a:gd name="connsiteX515" fmla="*/ 10063162 w 14070516"/>
                <a:gd name="connsiteY515" fmla="*/ 8846279 h 9733350"/>
                <a:gd name="connsiteX516" fmla="*/ 10140723 w 14070516"/>
                <a:gd name="connsiteY516" fmla="*/ 8797973 h 9733350"/>
                <a:gd name="connsiteX517" fmla="*/ 10169524 w 14070516"/>
                <a:gd name="connsiteY517" fmla="*/ 8763955 h 9733350"/>
                <a:gd name="connsiteX518" fmla="*/ 10138795 w 14070516"/>
                <a:gd name="connsiteY518" fmla="*/ 8714969 h 9733350"/>
                <a:gd name="connsiteX519" fmla="*/ 10178256 w 14070516"/>
                <a:gd name="connsiteY519" fmla="*/ 8678797 h 9733350"/>
                <a:gd name="connsiteX520" fmla="*/ 10238467 w 14070516"/>
                <a:gd name="connsiteY520" fmla="*/ 8659520 h 9733350"/>
                <a:gd name="connsiteX521" fmla="*/ 10291535 w 14070516"/>
                <a:gd name="connsiteY521" fmla="*/ 8637862 h 9733350"/>
                <a:gd name="connsiteX522" fmla="*/ 10332470 w 14070516"/>
                <a:gd name="connsiteY522" fmla="*/ 8606225 h 9733350"/>
                <a:gd name="connsiteX523" fmla="*/ 10389847 w 14070516"/>
                <a:gd name="connsiteY523" fmla="*/ 8528325 h 9733350"/>
                <a:gd name="connsiteX524" fmla="*/ 10402207 w 14070516"/>
                <a:gd name="connsiteY524" fmla="*/ 8521294 h 9733350"/>
                <a:gd name="connsiteX525" fmla="*/ 10436905 w 14070516"/>
                <a:gd name="connsiteY525" fmla="*/ 8475597 h 9733350"/>
                <a:gd name="connsiteX526" fmla="*/ 10475232 w 14070516"/>
                <a:gd name="connsiteY526" fmla="*/ 8439198 h 9733350"/>
                <a:gd name="connsiteX527" fmla="*/ 10518321 w 14070516"/>
                <a:gd name="connsiteY527" fmla="*/ 8390666 h 9733350"/>
                <a:gd name="connsiteX528" fmla="*/ 10533516 w 14070516"/>
                <a:gd name="connsiteY528" fmla="*/ 8303580 h 9733350"/>
                <a:gd name="connsiteX529" fmla="*/ 10538052 w 14070516"/>
                <a:gd name="connsiteY529" fmla="*/ 8243142 h 9733350"/>
                <a:gd name="connsiteX530" fmla="*/ 10520816 w 14070516"/>
                <a:gd name="connsiteY530" fmla="*/ 8166375 h 9733350"/>
                <a:gd name="connsiteX531" fmla="*/ 10561864 w 14070516"/>
                <a:gd name="connsiteY531" fmla="*/ 8112966 h 9733350"/>
                <a:gd name="connsiteX532" fmla="*/ 10605407 w 14070516"/>
                <a:gd name="connsiteY532" fmla="*/ 8114894 h 9733350"/>
                <a:gd name="connsiteX533" fmla="*/ 10666072 w 14070516"/>
                <a:gd name="connsiteY533" fmla="*/ 8097999 h 9733350"/>
                <a:gd name="connsiteX534" fmla="*/ 10693627 w 14070516"/>
                <a:gd name="connsiteY534" fmla="*/ 8020892 h 9733350"/>
                <a:gd name="connsiteX535" fmla="*/ 10735128 w 14070516"/>
                <a:gd name="connsiteY535" fmla="*/ 7990162 h 9733350"/>
                <a:gd name="connsiteX536" fmla="*/ 10813823 w 14070516"/>
                <a:gd name="connsiteY536" fmla="*/ 7890263 h 9733350"/>
                <a:gd name="connsiteX537" fmla="*/ 10845233 w 14070516"/>
                <a:gd name="connsiteY537" fmla="*/ 7800569 h 9733350"/>
                <a:gd name="connsiteX538" fmla="*/ 10886394 w 14070516"/>
                <a:gd name="connsiteY538" fmla="*/ 7740811 h 9733350"/>
                <a:gd name="connsiteX539" fmla="*/ 10942297 w 14070516"/>
                <a:gd name="connsiteY539" fmla="*/ 7725843 h 9733350"/>
                <a:gd name="connsiteX540" fmla="*/ 10997292 w 14070516"/>
                <a:gd name="connsiteY540" fmla="*/ 7723008 h 9733350"/>
                <a:gd name="connsiteX541" fmla="*/ 10990829 w 14070516"/>
                <a:gd name="connsiteY541" fmla="*/ 7701351 h 9733350"/>
                <a:gd name="connsiteX542" fmla="*/ 10982778 w 14070516"/>
                <a:gd name="connsiteY542" fmla="*/ 7648055 h 9733350"/>
                <a:gd name="connsiteX543" fmla="*/ 10989695 w 14070516"/>
                <a:gd name="connsiteY543" fmla="*/ 7599750 h 9733350"/>
                <a:gd name="connsiteX544" fmla="*/ 10956584 w 14070516"/>
                <a:gd name="connsiteY544" fmla="*/ 7502913 h 9733350"/>
                <a:gd name="connsiteX545" fmla="*/ 10954430 w 14070516"/>
                <a:gd name="connsiteY545" fmla="*/ 7449844 h 9733350"/>
                <a:gd name="connsiteX546" fmla="*/ 11002735 w 14070516"/>
                <a:gd name="connsiteY546" fmla="*/ 7397004 h 9733350"/>
                <a:gd name="connsiteX547" fmla="*/ 11063741 w 14070516"/>
                <a:gd name="connsiteY547" fmla="*/ 7368656 h 9733350"/>
                <a:gd name="connsiteX548" fmla="*/ 11055349 w 14070516"/>
                <a:gd name="connsiteY548" fmla="*/ 7331123 h 9733350"/>
                <a:gd name="connsiteX549" fmla="*/ 11013734 w 14070516"/>
                <a:gd name="connsiteY549" fmla="*/ 7302321 h 9733350"/>
                <a:gd name="connsiteX550" fmla="*/ 10951368 w 14070516"/>
                <a:gd name="connsiteY550" fmla="*/ 7234966 h 9733350"/>
                <a:gd name="connsiteX551" fmla="*/ 10890703 w 14070516"/>
                <a:gd name="connsiteY551" fmla="*/ 7265694 h 9733350"/>
                <a:gd name="connsiteX552" fmla="*/ 10820966 w 14070516"/>
                <a:gd name="connsiteY552" fmla="*/ 7258324 h 9733350"/>
                <a:gd name="connsiteX553" fmla="*/ 10823121 w 14070516"/>
                <a:gd name="connsiteY553" fmla="*/ 7200494 h 9733350"/>
                <a:gd name="connsiteX554" fmla="*/ 10869045 w 14070516"/>
                <a:gd name="connsiteY554" fmla="*/ 7128376 h 9733350"/>
                <a:gd name="connsiteX555" fmla="*/ 10916103 w 14070516"/>
                <a:gd name="connsiteY555" fmla="*/ 7111481 h 9733350"/>
                <a:gd name="connsiteX556" fmla="*/ 10956130 w 14070516"/>
                <a:gd name="connsiteY556" fmla="*/ 7082680 h 9733350"/>
                <a:gd name="connsiteX557" fmla="*/ 11012486 w 14070516"/>
                <a:gd name="connsiteY557" fmla="*/ 7070092 h 9733350"/>
                <a:gd name="connsiteX558" fmla="*/ 11072244 w 14070516"/>
                <a:gd name="connsiteY558" fmla="*/ 7050362 h 9733350"/>
                <a:gd name="connsiteX559" fmla="*/ 10968491 w 14070516"/>
                <a:gd name="connsiteY559" fmla="*/ 6949443 h 9733350"/>
                <a:gd name="connsiteX560" fmla="*/ 10942070 w 14070516"/>
                <a:gd name="connsiteY560" fmla="*/ 6874942 h 9733350"/>
                <a:gd name="connsiteX561" fmla="*/ 11036527 w 14070516"/>
                <a:gd name="connsiteY561" fmla="*/ 6881406 h 9733350"/>
                <a:gd name="connsiteX562" fmla="*/ 11084378 w 14070516"/>
                <a:gd name="connsiteY562" fmla="*/ 6852151 h 9733350"/>
                <a:gd name="connsiteX563" fmla="*/ 11026321 w 14070516"/>
                <a:gd name="connsiteY563" fmla="*/ 6783889 h 9733350"/>
                <a:gd name="connsiteX564" fmla="*/ 10953749 w 14070516"/>
                <a:gd name="connsiteY564" fmla="*/ 6736037 h 9733350"/>
                <a:gd name="connsiteX565" fmla="*/ 10948307 w 14070516"/>
                <a:gd name="connsiteY565" fmla="*/ 6688185 h 9733350"/>
                <a:gd name="connsiteX566" fmla="*/ 10895692 w 14070516"/>
                <a:gd name="connsiteY566" fmla="*/ 6663466 h 9733350"/>
                <a:gd name="connsiteX567" fmla="*/ 10852603 w 14070516"/>
                <a:gd name="connsiteY567" fmla="*/ 6628994 h 9733350"/>
                <a:gd name="connsiteX568" fmla="*/ 10842851 w 14070516"/>
                <a:gd name="connsiteY568" fmla="*/ 6552113 h 9733350"/>
                <a:gd name="connsiteX569" fmla="*/ 10832646 w 14070516"/>
                <a:gd name="connsiteY569" fmla="*/ 6489521 h 9733350"/>
                <a:gd name="connsiteX570" fmla="*/ 10779578 w 14070516"/>
                <a:gd name="connsiteY570" fmla="*/ 6363201 h 9733350"/>
                <a:gd name="connsiteX571" fmla="*/ 10750549 w 14070516"/>
                <a:gd name="connsiteY571" fmla="*/ 6242551 h 9733350"/>
                <a:gd name="connsiteX572" fmla="*/ 10707007 w 14070516"/>
                <a:gd name="connsiteY572" fmla="*/ 6213523 h 9733350"/>
                <a:gd name="connsiteX573" fmla="*/ 10658021 w 14070516"/>
                <a:gd name="connsiteY573" fmla="*/ 6151156 h 9733350"/>
                <a:gd name="connsiteX574" fmla="*/ 10547349 w 14070516"/>
                <a:gd name="connsiteY574" fmla="*/ 6068154 h 9733350"/>
                <a:gd name="connsiteX575" fmla="*/ 10465027 w 14070516"/>
                <a:gd name="connsiteY575" fmla="*/ 6001024 h 9733350"/>
                <a:gd name="connsiteX576" fmla="*/ 10480221 w 14070516"/>
                <a:gd name="connsiteY576" fmla="*/ 5880828 h 9733350"/>
                <a:gd name="connsiteX577" fmla="*/ 10547803 w 14070516"/>
                <a:gd name="connsiteY577" fmla="*/ 5817555 h 9733350"/>
                <a:gd name="connsiteX578" fmla="*/ 10634435 w 14070516"/>
                <a:gd name="connsiteY578" fmla="*/ 5720037 h 9733350"/>
                <a:gd name="connsiteX579" fmla="*/ 10668453 w 14070516"/>
                <a:gd name="connsiteY579" fmla="*/ 5632725 h 9733350"/>
                <a:gd name="connsiteX580" fmla="*/ 10711996 w 14070516"/>
                <a:gd name="connsiteY580" fmla="*/ 5600068 h 9733350"/>
                <a:gd name="connsiteX581" fmla="*/ 10789103 w 14070516"/>
                <a:gd name="connsiteY581" fmla="*/ 5622519 h 9733350"/>
                <a:gd name="connsiteX582" fmla="*/ 10799989 w 14070516"/>
                <a:gd name="connsiteY582" fmla="*/ 5555390 h 9733350"/>
                <a:gd name="connsiteX583" fmla="*/ 10853057 w 14070516"/>
                <a:gd name="connsiteY583" fmla="*/ 5497787 h 9733350"/>
                <a:gd name="connsiteX584" fmla="*/ 10929936 w 14070516"/>
                <a:gd name="connsiteY584" fmla="*/ 5463769 h 9733350"/>
                <a:gd name="connsiteX585" fmla="*/ 10997292 w 14070516"/>
                <a:gd name="connsiteY585" fmla="*/ 5458780 h 9733350"/>
                <a:gd name="connsiteX586" fmla="*/ 11027909 w 14070516"/>
                <a:gd name="connsiteY586" fmla="*/ 5429978 h 9733350"/>
                <a:gd name="connsiteX587" fmla="*/ 11090501 w 14070516"/>
                <a:gd name="connsiteY587" fmla="*/ 5391198 h 9733350"/>
                <a:gd name="connsiteX588" fmla="*/ 11200492 w 14070516"/>
                <a:gd name="connsiteY588" fmla="*/ 5357180 h 9733350"/>
                <a:gd name="connsiteX589" fmla="*/ 11244035 w 14070516"/>
                <a:gd name="connsiteY589" fmla="*/ 5328151 h 9733350"/>
                <a:gd name="connsiteX590" fmla="*/ 11200492 w 14070516"/>
                <a:gd name="connsiteY590" fmla="*/ 5299123 h 9733350"/>
                <a:gd name="connsiteX591" fmla="*/ 10910207 w 14070516"/>
                <a:gd name="connsiteY591" fmla="*/ 5255580 h 9733350"/>
                <a:gd name="connsiteX592" fmla="*/ 10866664 w 14070516"/>
                <a:gd name="connsiteY592" fmla="*/ 5212037 h 9733350"/>
                <a:gd name="connsiteX593" fmla="*/ 10721521 w 14070516"/>
                <a:gd name="connsiteY593" fmla="*/ 5270094 h 9733350"/>
                <a:gd name="connsiteX594" fmla="*/ 10663464 w 14070516"/>
                <a:gd name="connsiteY594" fmla="*/ 5299123 h 9733350"/>
                <a:gd name="connsiteX595" fmla="*/ 10576378 w 14070516"/>
                <a:gd name="connsiteY595" fmla="*/ 5385529 h 9733350"/>
                <a:gd name="connsiteX596" fmla="*/ 10479087 w 14070516"/>
                <a:gd name="connsiteY596" fmla="*/ 5356726 h 9733350"/>
                <a:gd name="connsiteX597" fmla="*/ 10407422 w 14070516"/>
                <a:gd name="connsiteY597" fmla="*/ 5312956 h 9733350"/>
                <a:gd name="connsiteX598" fmla="*/ 10387692 w 14070516"/>
                <a:gd name="connsiteY598" fmla="*/ 5241066 h 9733350"/>
                <a:gd name="connsiteX599" fmla="*/ 10402207 w 14070516"/>
                <a:gd name="connsiteY599" fmla="*/ 5183008 h 9733350"/>
                <a:gd name="connsiteX600" fmla="*/ 10431235 w 14070516"/>
                <a:gd name="connsiteY600" fmla="*/ 5139466 h 9733350"/>
                <a:gd name="connsiteX601" fmla="*/ 10387692 w 14070516"/>
                <a:gd name="connsiteY601" fmla="*/ 5110437 h 9733350"/>
                <a:gd name="connsiteX602" fmla="*/ 10329635 w 14070516"/>
                <a:gd name="connsiteY602" fmla="*/ 5095923 h 9733350"/>
                <a:gd name="connsiteX603" fmla="*/ 10242549 w 14070516"/>
                <a:gd name="connsiteY603" fmla="*/ 5066894 h 9733350"/>
                <a:gd name="connsiteX604" fmla="*/ 10199007 w 14070516"/>
                <a:gd name="connsiteY604" fmla="*/ 5052380 h 9733350"/>
                <a:gd name="connsiteX605" fmla="*/ 10112602 w 14070516"/>
                <a:gd name="connsiteY605" fmla="*/ 5023351 h 9733350"/>
                <a:gd name="connsiteX606" fmla="*/ 10083346 w 14070516"/>
                <a:gd name="connsiteY606" fmla="*/ 4916988 h 9733350"/>
                <a:gd name="connsiteX607" fmla="*/ 10088789 w 14070516"/>
                <a:gd name="connsiteY607" fmla="*/ 4863921 h 9733350"/>
                <a:gd name="connsiteX608" fmla="*/ 10141403 w 14070516"/>
                <a:gd name="connsiteY608" fmla="*/ 4753704 h 9733350"/>
                <a:gd name="connsiteX609" fmla="*/ 10227809 w 14070516"/>
                <a:gd name="connsiteY609" fmla="*/ 4748487 h 9733350"/>
                <a:gd name="connsiteX610" fmla="*/ 10301060 w 14070516"/>
                <a:gd name="connsiteY610" fmla="*/ 4786813 h 9733350"/>
                <a:gd name="connsiteX611" fmla="*/ 10350727 w 14070516"/>
                <a:gd name="connsiteY611" fmla="*/ 4757785 h 9733350"/>
                <a:gd name="connsiteX612" fmla="*/ 10404021 w 14070516"/>
                <a:gd name="connsiteY612" fmla="*/ 4748033 h 9733350"/>
                <a:gd name="connsiteX613" fmla="*/ 10461851 w 14070516"/>
                <a:gd name="connsiteY613" fmla="*/ 4694286 h 9733350"/>
                <a:gd name="connsiteX614" fmla="*/ 10486117 w 14070516"/>
                <a:gd name="connsiteY614" fmla="*/ 4602437 h 9733350"/>
                <a:gd name="connsiteX615" fmla="*/ 10530341 w 14070516"/>
                <a:gd name="connsiteY615" fmla="*/ 4527825 h 9733350"/>
                <a:gd name="connsiteX616" fmla="*/ 10634435 w 14070516"/>
                <a:gd name="connsiteY616" fmla="*/ 4515351 h 9733350"/>
                <a:gd name="connsiteX617" fmla="*/ 10677978 w 14070516"/>
                <a:gd name="connsiteY617" fmla="*/ 4486323 h 9733350"/>
                <a:gd name="connsiteX618" fmla="*/ 10750549 w 14070516"/>
                <a:gd name="connsiteY618" fmla="*/ 4399237 h 9733350"/>
                <a:gd name="connsiteX619" fmla="*/ 10794092 w 14070516"/>
                <a:gd name="connsiteY619" fmla="*/ 4355694 h 9733350"/>
                <a:gd name="connsiteX620" fmla="*/ 10814503 w 14070516"/>
                <a:gd name="connsiteY620" fmla="*/ 4297637 h 9733350"/>
                <a:gd name="connsiteX621" fmla="*/ 10887528 w 14070516"/>
                <a:gd name="connsiteY621" fmla="*/ 4246837 h 9733350"/>
                <a:gd name="connsiteX622" fmla="*/ 11016116 w 14070516"/>
                <a:gd name="connsiteY622" fmla="*/ 4227787 h 9733350"/>
                <a:gd name="connsiteX623" fmla="*/ 11142209 w 14070516"/>
                <a:gd name="connsiteY623" fmla="*/ 4303306 h 9733350"/>
                <a:gd name="connsiteX624" fmla="*/ 11165794 w 14070516"/>
                <a:gd name="connsiteY624" fmla="*/ 4428493 h 9733350"/>
                <a:gd name="connsiteX625" fmla="*/ 11117489 w 14070516"/>
                <a:gd name="connsiteY625" fmla="*/ 4500837 h 9733350"/>
                <a:gd name="connsiteX626" fmla="*/ 11087553 w 14070516"/>
                <a:gd name="connsiteY626" fmla="*/ 4546875 h 9733350"/>
                <a:gd name="connsiteX627" fmla="*/ 11088687 w 14070516"/>
                <a:gd name="connsiteY627" fmla="*/ 4572955 h 9733350"/>
                <a:gd name="connsiteX628" fmla="*/ 11026321 w 14070516"/>
                <a:gd name="connsiteY628" fmla="*/ 4587923 h 9733350"/>
                <a:gd name="connsiteX629" fmla="*/ 11011807 w 14070516"/>
                <a:gd name="connsiteY629" fmla="*/ 4645980 h 9733350"/>
                <a:gd name="connsiteX630" fmla="*/ 11098892 w 14070516"/>
                <a:gd name="connsiteY630" fmla="*/ 4660494 h 9733350"/>
                <a:gd name="connsiteX631" fmla="*/ 11055349 w 14070516"/>
                <a:gd name="connsiteY631" fmla="*/ 4704037 h 9733350"/>
                <a:gd name="connsiteX632" fmla="*/ 11040835 w 14070516"/>
                <a:gd name="connsiteY632" fmla="*/ 4747580 h 9733350"/>
                <a:gd name="connsiteX633" fmla="*/ 11055349 w 14070516"/>
                <a:gd name="connsiteY633" fmla="*/ 4776608 h 9733350"/>
                <a:gd name="connsiteX634" fmla="*/ 11098892 w 14070516"/>
                <a:gd name="connsiteY634" fmla="*/ 4733066 h 9733350"/>
                <a:gd name="connsiteX635" fmla="*/ 11229521 w 14070516"/>
                <a:gd name="connsiteY635" fmla="*/ 4645980 h 9733350"/>
                <a:gd name="connsiteX636" fmla="*/ 11287578 w 14070516"/>
                <a:gd name="connsiteY636" fmla="*/ 4631466 h 9733350"/>
                <a:gd name="connsiteX637" fmla="*/ 11374664 w 14070516"/>
                <a:gd name="connsiteY637" fmla="*/ 4587923 h 9733350"/>
                <a:gd name="connsiteX638" fmla="*/ 11461749 w 14070516"/>
                <a:gd name="connsiteY638" fmla="*/ 4544380 h 9733350"/>
                <a:gd name="connsiteX639" fmla="*/ 11577864 w 14070516"/>
                <a:gd name="connsiteY639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58435 w 14070516"/>
                <a:gd name="connsiteY9" fmla="*/ 4065408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6664 w 14070516"/>
                <a:gd name="connsiteY593" fmla="*/ 5212037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29635 w 14070516"/>
                <a:gd name="connsiteY603" fmla="*/ 5095923 h 9733350"/>
                <a:gd name="connsiteX604" fmla="*/ 10242549 w 14070516"/>
                <a:gd name="connsiteY604" fmla="*/ 5066894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34435 w 14070516"/>
                <a:gd name="connsiteY617" fmla="*/ 4515351 h 9733350"/>
                <a:gd name="connsiteX618" fmla="*/ 10677978 w 14070516"/>
                <a:gd name="connsiteY618" fmla="*/ 448632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55349 w 14070516"/>
                <a:gd name="connsiteY632" fmla="*/ 4704037 h 9733350"/>
                <a:gd name="connsiteX633" fmla="*/ 11040835 w 14070516"/>
                <a:gd name="connsiteY633" fmla="*/ 4747580 h 9733350"/>
                <a:gd name="connsiteX634" fmla="*/ 11055349 w 14070516"/>
                <a:gd name="connsiteY634" fmla="*/ 4776608 h 9733350"/>
                <a:gd name="connsiteX635" fmla="*/ 11098892 w 14070516"/>
                <a:gd name="connsiteY635" fmla="*/ 4733066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85864 w 14070516"/>
                <a:gd name="connsiteY8" fmla="*/ 4181523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6664 w 14070516"/>
                <a:gd name="connsiteY593" fmla="*/ 5212037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29635 w 14070516"/>
                <a:gd name="connsiteY603" fmla="*/ 5095923 h 9733350"/>
                <a:gd name="connsiteX604" fmla="*/ 10242549 w 14070516"/>
                <a:gd name="connsiteY604" fmla="*/ 5066894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34435 w 14070516"/>
                <a:gd name="connsiteY617" fmla="*/ 4515351 h 9733350"/>
                <a:gd name="connsiteX618" fmla="*/ 10677978 w 14070516"/>
                <a:gd name="connsiteY618" fmla="*/ 448632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55349 w 14070516"/>
                <a:gd name="connsiteY632" fmla="*/ 4704037 h 9733350"/>
                <a:gd name="connsiteX633" fmla="*/ 11040835 w 14070516"/>
                <a:gd name="connsiteY633" fmla="*/ 4747580 h 9733350"/>
                <a:gd name="connsiteX634" fmla="*/ 11055349 w 14070516"/>
                <a:gd name="connsiteY634" fmla="*/ 4776608 h 9733350"/>
                <a:gd name="connsiteX635" fmla="*/ 11098892 w 14070516"/>
                <a:gd name="connsiteY635" fmla="*/ 4733066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6664 w 14070516"/>
                <a:gd name="connsiteY593" fmla="*/ 5212037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29635 w 14070516"/>
                <a:gd name="connsiteY603" fmla="*/ 5095923 h 9733350"/>
                <a:gd name="connsiteX604" fmla="*/ 10242549 w 14070516"/>
                <a:gd name="connsiteY604" fmla="*/ 5066894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34435 w 14070516"/>
                <a:gd name="connsiteY617" fmla="*/ 4515351 h 9733350"/>
                <a:gd name="connsiteX618" fmla="*/ 10677978 w 14070516"/>
                <a:gd name="connsiteY618" fmla="*/ 448632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55349 w 14070516"/>
                <a:gd name="connsiteY632" fmla="*/ 4704037 h 9733350"/>
                <a:gd name="connsiteX633" fmla="*/ 11040835 w 14070516"/>
                <a:gd name="connsiteY633" fmla="*/ 4747580 h 9733350"/>
                <a:gd name="connsiteX634" fmla="*/ 11055349 w 14070516"/>
                <a:gd name="connsiteY634" fmla="*/ 4776608 h 9733350"/>
                <a:gd name="connsiteX635" fmla="*/ 11098892 w 14070516"/>
                <a:gd name="connsiteY635" fmla="*/ 4733066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6664 w 14070516"/>
                <a:gd name="connsiteY593" fmla="*/ 5212037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29635 w 14070516"/>
                <a:gd name="connsiteY603" fmla="*/ 5095923 h 9733350"/>
                <a:gd name="connsiteX604" fmla="*/ 10242549 w 14070516"/>
                <a:gd name="connsiteY604" fmla="*/ 5066894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34435 w 14070516"/>
                <a:gd name="connsiteY617" fmla="*/ 4515351 h 9733350"/>
                <a:gd name="connsiteX618" fmla="*/ 10677978 w 14070516"/>
                <a:gd name="connsiteY618" fmla="*/ 448632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55349 w 14070516"/>
                <a:gd name="connsiteY632" fmla="*/ 4704037 h 9733350"/>
                <a:gd name="connsiteX633" fmla="*/ 11040835 w 14070516"/>
                <a:gd name="connsiteY633" fmla="*/ 4747580 h 9733350"/>
                <a:gd name="connsiteX634" fmla="*/ 11055349 w 14070516"/>
                <a:gd name="connsiteY634" fmla="*/ 477660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6664 w 14070516"/>
                <a:gd name="connsiteY593" fmla="*/ 5212037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29635 w 14070516"/>
                <a:gd name="connsiteY603" fmla="*/ 5095923 h 9733350"/>
                <a:gd name="connsiteX604" fmla="*/ 10242549 w 14070516"/>
                <a:gd name="connsiteY604" fmla="*/ 5066894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34435 w 14070516"/>
                <a:gd name="connsiteY617" fmla="*/ 4515351 h 9733350"/>
                <a:gd name="connsiteX618" fmla="*/ 10677978 w 14070516"/>
                <a:gd name="connsiteY618" fmla="*/ 448632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55349 w 14070516"/>
                <a:gd name="connsiteY632" fmla="*/ 4704037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6664 w 14070516"/>
                <a:gd name="connsiteY593" fmla="*/ 5212037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29635 w 14070516"/>
                <a:gd name="connsiteY603" fmla="*/ 5095923 h 9733350"/>
                <a:gd name="connsiteX604" fmla="*/ 10242549 w 14070516"/>
                <a:gd name="connsiteY604" fmla="*/ 5066894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34435 w 14070516"/>
                <a:gd name="connsiteY617" fmla="*/ 4515351 h 9733350"/>
                <a:gd name="connsiteX618" fmla="*/ 10677978 w 14070516"/>
                <a:gd name="connsiteY618" fmla="*/ 448632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95830 w 14070516"/>
                <a:gd name="connsiteY632" fmla="*/ 4711181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6664 w 14070516"/>
                <a:gd name="connsiteY593" fmla="*/ 5212037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29635 w 14070516"/>
                <a:gd name="connsiteY603" fmla="*/ 5095923 h 9733350"/>
                <a:gd name="connsiteX604" fmla="*/ 10242549 w 14070516"/>
                <a:gd name="connsiteY604" fmla="*/ 5066894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34435 w 14070516"/>
                <a:gd name="connsiteY617" fmla="*/ 4515351 h 9733350"/>
                <a:gd name="connsiteX618" fmla="*/ 10661309 w 14070516"/>
                <a:gd name="connsiteY618" fmla="*/ 446727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95830 w 14070516"/>
                <a:gd name="connsiteY632" fmla="*/ 4711181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6664 w 14070516"/>
                <a:gd name="connsiteY593" fmla="*/ 5212037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29635 w 14070516"/>
                <a:gd name="connsiteY603" fmla="*/ 5095923 h 9733350"/>
                <a:gd name="connsiteX604" fmla="*/ 10242549 w 14070516"/>
                <a:gd name="connsiteY604" fmla="*/ 5066894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34435 w 14070516"/>
                <a:gd name="connsiteY617" fmla="*/ 4515351 h 9733350"/>
                <a:gd name="connsiteX618" fmla="*/ 10661309 w 14070516"/>
                <a:gd name="connsiteY618" fmla="*/ 446727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95830 w 14070516"/>
                <a:gd name="connsiteY632" fmla="*/ 4711181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6664 w 14070516"/>
                <a:gd name="connsiteY593" fmla="*/ 5212037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29635 w 14070516"/>
                <a:gd name="connsiteY603" fmla="*/ 5095923 h 9733350"/>
                <a:gd name="connsiteX604" fmla="*/ 10242549 w 14070516"/>
                <a:gd name="connsiteY604" fmla="*/ 5066894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15385 w 14070516"/>
                <a:gd name="connsiteY617" fmla="*/ 4482013 h 9733350"/>
                <a:gd name="connsiteX618" fmla="*/ 10661309 w 14070516"/>
                <a:gd name="connsiteY618" fmla="*/ 446727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95830 w 14070516"/>
                <a:gd name="connsiteY632" fmla="*/ 4711181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6664 w 14070516"/>
                <a:gd name="connsiteY593" fmla="*/ 5212037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15348 w 14070516"/>
                <a:gd name="connsiteY603" fmla="*/ 5117355 h 9733350"/>
                <a:gd name="connsiteX604" fmla="*/ 10242549 w 14070516"/>
                <a:gd name="connsiteY604" fmla="*/ 5066894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15385 w 14070516"/>
                <a:gd name="connsiteY617" fmla="*/ 4482013 h 9733350"/>
                <a:gd name="connsiteX618" fmla="*/ 10661309 w 14070516"/>
                <a:gd name="connsiteY618" fmla="*/ 446727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95830 w 14070516"/>
                <a:gd name="connsiteY632" fmla="*/ 4711181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6664 w 14070516"/>
                <a:gd name="connsiteY593" fmla="*/ 5212037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15348 w 14070516"/>
                <a:gd name="connsiteY603" fmla="*/ 5117355 h 9733350"/>
                <a:gd name="connsiteX604" fmla="*/ 10225880 w 14070516"/>
                <a:gd name="connsiteY604" fmla="*/ 5076419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15385 w 14070516"/>
                <a:gd name="connsiteY617" fmla="*/ 4482013 h 9733350"/>
                <a:gd name="connsiteX618" fmla="*/ 10661309 w 14070516"/>
                <a:gd name="connsiteY618" fmla="*/ 446727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95830 w 14070516"/>
                <a:gd name="connsiteY632" fmla="*/ 4711181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44035 w 14070516"/>
                <a:gd name="connsiteY590" fmla="*/ 5328151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4283 w 14070516"/>
                <a:gd name="connsiteY593" fmla="*/ 5195368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15348 w 14070516"/>
                <a:gd name="connsiteY603" fmla="*/ 5117355 h 9733350"/>
                <a:gd name="connsiteX604" fmla="*/ 10225880 w 14070516"/>
                <a:gd name="connsiteY604" fmla="*/ 5076419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15385 w 14070516"/>
                <a:gd name="connsiteY617" fmla="*/ 4482013 h 9733350"/>
                <a:gd name="connsiteX618" fmla="*/ 10661309 w 14070516"/>
                <a:gd name="connsiteY618" fmla="*/ 446727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95830 w 14070516"/>
                <a:gd name="connsiteY632" fmla="*/ 4711181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200492 w 14070516"/>
                <a:gd name="connsiteY589" fmla="*/ 5357180 h 9733350"/>
                <a:gd name="connsiteX590" fmla="*/ 11215460 w 14070516"/>
                <a:gd name="connsiteY590" fmla="*/ 5325770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4283 w 14070516"/>
                <a:gd name="connsiteY593" fmla="*/ 5195368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15348 w 14070516"/>
                <a:gd name="connsiteY603" fmla="*/ 5117355 h 9733350"/>
                <a:gd name="connsiteX604" fmla="*/ 10225880 w 14070516"/>
                <a:gd name="connsiteY604" fmla="*/ 5076419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15385 w 14070516"/>
                <a:gd name="connsiteY617" fmla="*/ 4482013 h 9733350"/>
                <a:gd name="connsiteX618" fmla="*/ 10661309 w 14070516"/>
                <a:gd name="connsiteY618" fmla="*/ 446727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95830 w 14070516"/>
                <a:gd name="connsiteY632" fmla="*/ 4711181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53057 w 14070516"/>
                <a:gd name="connsiteY584" fmla="*/ 5497787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152867 w 14070516"/>
                <a:gd name="connsiteY589" fmla="*/ 5369086 h 9733350"/>
                <a:gd name="connsiteX590" fmla="*/ 11215460 w 14070516"/>
                <a:gd name="connsiteY590" fmla="*/ 5325770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4283 w 14070516"/>
                <a:gd name="connsiteY593" fmla="*/ 5195368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15348 w 14070516"/>
                <a:gd name="connsiteY603" fmla="*/ 5117355 h 9733350"/>
                <a:gd name="connsiteX604" fmla="*/ 10225880 w 14070516"/>
                <a:gd name="connsiteY604" fmla="*/ 5076419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15385 w 14070516"/>
                <a:gd name="connsiteY617" fmla="*/ 4482013 h 9733350"/>
                <a:gd name="connsiteX618" fmla="*/ 10661309 w 14070516"/>
                <a:gd name="connsiteY618" fmla="*/ 446727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95830 w 14070516"/>
                <a:gd name="connsiteY632" fmla="*/ 4711181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600068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43532 w 14070516"/>
                <a:gd name="connsiteY584" fmla="*/ 5485880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152867 w 14070516"/>
                <a:gd name="connsiteY589" fmla="*/ 5369086 h 9733350"/>
                <a:gd name="connsiteX590" fmla="*/ 11215460 w 14070516"/>
                <a:gd name="connsiteY590" fmla="*/ 5325770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4283 w 14070516"/>
                <a:gd name="connsiteY593" fmla="*/ 5195368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15348 w 14070516"/>
                <a:gd name="connsiteY603" fmla="*/ 5117355 h 9733350"/>
                <a:gd name="connsiteX604" fmla="*/ 10225880 w 14070516"/>
                <a:gd name="connsiteY604" fmla="*/ 5076419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15385 w 14070516"/>
                <a:gd name="connsiteY617" fmla="*/ 4482013 h 9733350"/>
                <a:gd name="connsiteX618" fmla="*/ 10661309 w 14070516"/>
                <a:gd name="connsiteY618" fmla="*/ 446727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95830 w 14070516"/>
                <a:gd name="connsiteY632" fmla="*/ 4711181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  <a:gd name="connsiteX0" fmla="*/ 11577864 w 14070516"/>
                <a:gd name="connsiteY0" fmla="*/ 4544380 h 9733350"/>
                <a:gd name="connsiteX1" fmla="*/ 11650435 w 14070516"/>
                <a:gd name="connsiteY1" fmla="*/ 4515351 h 9733350"/>
                <a:gd name="connsiteX2" fmla="*/ 11693978 w 14070516"/>
                <a:gd name="connsiteY2" fmla="*/ 4428266 h 9733350"/>
                <a:gd name="connsiteX3" fmla="*/ 11810092 w 14070516"/>
                <a:gd name="connsiteY3" fmla="*/ 4384723 h 9733350"/>
                <a:gd name="connsiteX4" fmla="*/ 11897178 w 14070516"/>
                <a:gd name="connsiteY4" fmla="*/ 4355694 h 9733350"/>
                <a:gd name="connsiteX5" fmla="*/ 11940721 w 14070516"/>
                <a:gd name="connsiteY5" fmla="*/ 4326666 h 9733350"/>
                <a:gd name="connsiteX6" fmla="*/ 11984264 w 14070516"/>
                <a:gd name="connsiteY6" fmla="*/ 4312151 h 9733350"/>
                <a:gd name="connsiteX7" fmla="*/ 12027807 w 14070516"/>
                <a:gd name="connsiteY7" fmla="*/ 4268608 h 9733350"/>
                <a:gd name="connsiteX8" fmla="*/ 12064433 w 14070516"/>
                <a:gd name="connsiteY8" fmla="*/ 4193430 h 9733350"/>
                <a:gd name="connsiteX9" fmla="*/ 12132242 w 14070516"/>
                <a:gd name="connsiteY9" fmla="*/ 4089221 h 9733350"/>
                <a:gd name="connsiteX10" fmla="*/ 12180547 w 14070516"/>
                <a:gd name="connsiteY10" fmla="*/ 4008711 h 9733350"/>
                <a:gd name="connsiteX11" fmla="*/ 12232934 w 14070516"/>
                <a:gd name="connsiteY11" fmla="*/ 3992042 h 9733350"/>
                <a:gd name="connsiteX12" fmla="*/ 12306640 w 14070516"/>
                <a:gd name="connsiteY12" fmla="*/ 4091829 h 9733350"/>
                <a:gd name="connsiteX13" fmla="*/ 12390664 w 14070516"/>
                <a:gd name="connsiteY13" fmla="*/ 4094437 h 9733350"/>
                <a:gd name="connsiteX14" fmla="*/ 12521292 w 14070516"/>
                <a:gd name="connsiteY14" fmla="*/ 4079923 h 9733350"/>
                <a:gd name="connsiteX15" fmla="*/ 12506778 w 14070516"/>
                <a:gd name="connsiteY15" fmla="*/ 4021866 h 9733350"/>
                <a:gd name="connsiteX16" fmla="*/ 12477749 w 14070516"/>
                <a:gd name="connsiteY16" fmla="*/ 3978323 h 9733350"/>
                <a:gd name="connsiteX17" fmla="*/ 12492264 w 14070516"/>
                <a:gd name="connsiteY17" fmla="*/ 3934780 h 9733350"/>
                <a:gd name="connsiteX18" fmla="*/ 12683558 w 14070516"/>
                <a:gd name="connsiteY18" fmla="*/ 3915049 h 9733350"/>
                <a:gd name="connsiteX19" fmla="*/ 12724492 w 14070516"/>
                <a:gd name="connsiteY19" fmla="*/ 3847694 h 9733350"/>
                <a:gd name="connsiteX20" fmla="*/ 12804660 w 14070516"/>
                <a:gd name="connsiteY20" fmla="*/ 3787482 h 9733350"/>
                <a:gd name="connsiteX21" fmla="*/ 12881315 w 14070516"/>
                <a:gd name="connsiteY21" fmla="*/ 3767752 h 9733350"/>
                <a:gd name="connsiteX22" fmla="*/ 12891066 w 14070516"/>
                <a:gd name="connsiteY22" fmla="*/ 3661163 h 9733350"/>
                <a:gd name="connsiteX23" fmla="*/ 12923497 w 14070516"/>
                <a:gd name="connsiteY23" fmla="*/ 3611042 h 9733350"/>
                <a:gd name="connsiteX24" fmla="*/ 12971235 w 14070516"/>
                <a:gd name="connsiteY24" fmla="*/ 3659008 h 9733350"/>
                <a:gd name="connsiteX25" fmla="*/ 13014778 w 14070516"/>
                <a:gd name="connsiteY25" fmla="*/ 3702551 h 9733350"/>
                <a:gd name="connsiteX26" fmla="*/ 13060702 w 14070516"/>
                <a:gd name="connsiteY26" fmla="*/ 3731353 h 9733350"/>
                <a:gd name="connsiteX27" fmla="*/ 13143479 w 14070516"/>
                <a:gd name="connsiteY27" fmla="*/ 3656854 h 9733350"/>
                <a:gd name="connsiteX28" fmla="*/ 13203464 w 14070516"/>
                <a:gd name="connsiteY28" fmla="*/ 3615466 h 9733350"/>
                <a:gd name="connsiteX29" fmla="*/ 13217524 w 14070516"/>
                <a:gd name="connsiteY29" fmla="*/ 3542668 h 9733350"/>
                <a:gd name="connsiteX30" fmla="*/ 13205165 w 14070516"/>
                <a:gd name="connsiteY30" fmla="*/ 3399906 h 9733350"/>
                <a:gd name="connsiteX31" fmla="*/ 13185889 w 14070516"/>
                <a:gd name="connsiteY31" fmla="*/ 3208158 h 9733350"/>
                <a:gd name="connsiteX32" fmla="*/ 13173982 w 14070516"/>
                <a:gd name="connsiteY32" fmla="*/ 3066077 h 9733350"/>
                <a:gd name="connsiteX33" fmla="*/ 13276035 w 14070516"/>
                <a:gd name="connsiteY33" fmla="*/ 2962323 h 9733350"/>
                <a:gd name="connsiteX34" fmla="*/ 13319578 w 14070516"/>
                <a:gd name="connsiteY34" fmla="*/ 2933294 h 9733350"/>
                <a:gd name="connsiteX35" fmla="*/ 13411653 w 14070516"/>
                <a:gd name="connsiteY35" fmla="*/ 2879999 h 9733350"/>
                <a:gd name="connsiteX36" fmla="*/ 13595577 w 14070516"/>
                <a:gd name="connsiteY36" fmla="*/ 2961869 h 9733350"/>
                <a:gd name="connsiteX37" fmla="*/ 13657715 w 14070516"/>
                <a:gd name="connsiteY37" fmla="*/ 2901657 h 9733350"/>
                <a:gd name="connsiteX38" fmla="*/ 13670076 w 14070516"/>
                <a:gd name="connsiteY38" fmla="*/ 2811737 h 9733350"/>
                <a:gd name="connsiteX39" fmla="*/ 13682435 w 14070516"/>
                <a:gd name="connsiteY39" fmla="*/ 2730094 h 9733350"/>
                <a:gd name="connsiteX40" fmla="*/ 13764078 w 14070516"/>
                <a:gd name="connsiteY40" fmla="*/ 2668976 h 9733350"/>
                <a:gd name="connsiteX41" fmla="*/ 13813064 w 14070516"/>
                <a:gd name="connsiteY41" fmla="*/ 2599466 h 9733350"/>
                <a:gd name="connsiteX42" fmla="*/ 13842092 w 14070516"/>
                <a:gd name="connsiteY42" fmla="*/ 2512380 h 9733350"/>
                <a:gd name="connsiteX43" fmla="*/ 13856607 w 14070516"/>
                <a:gd name="connsiteY43" fmla="*/ 2468837 h 9733350"/>
                <a:gd name="connsiteX44" fmla="*/ 13871121 w 14070516"/>
                <a:gd name="connsiteY44" fmla="*/ 2207580 h 9733350"/>
                <a:gd name="connsiteX45" fmla="*/ 13914664 w 14070516"/>
                <a:gd name="connsiteY45" fmla="*/ 2164037 h 9733350"/>
                <a:gd name="connsiteX46" fmla="*/ 13972721 w 14070516"/>
                <a:gd name="connsiteY46" fmla="*/ 2149523 h 9733350"/>
                <a:gd name="connsiteX47" fmla="*/ 14011501 w 14070516"/>
                <a:gd name="connsiteY47" fmla="*/ 2108814 h 9733350"/>
                <a:gd name="connsiteX48" fmla="*/ 14016264 w 14070516"/>
                <a:gd name="connsiteY48" fmla="*/ 2004380 h 9733350"/>
                <a:gd name="connsiteX49" fmla="*/ 14004584 w 14070516"/>
                <a:gd name="connsiteY49" fmla="*/ 1894161 h 9733350"/>
                <a:gd name="connsiteX50" fmla="*/ 14068424 w 14070516"/>
                <a:gd name="connsiteY50" fmla="*/ 1831116 h 9733350"/>
                <a:gd name="connsiteX51" fmla="*/ 13914664 w 14070516"/>
                <a:gd name="connsiteY51" fmla="*/ 1859237 h 9733350"/>
                <a:gd name="connsiteX52" fmla="*/ 13740492 w 14070516"/>
                <a:gd name="connsiteY52" fmla="*/ 1873751 h 9733350"/>
                <a:gd name="connsiteX53" fmla="*/ 13696949 w 14070516"/>
                <a:gd name="connsiteY53" fmla="*/ 1888266 h 9733350"/>
                <a:gd name="connsiteX54" fmla="*/ 13667921 w 14070516"/>
                <a:gd name="connsiteY54" fmla="*/ 1931808 h 9733350"/>
                <a:gd name="connsiteX55" fmla="*/ 13624378 w 14070516"/>
                <a:gd name="connsiteY55" fmla="*/ 1975351 h 9733350"/>
                <a:gd name="connsiteX56" fmla="*/ 13580835 w 14070516"/>
                <a:gd name="connsiteY56" fmla="*/ 2004380 h 9733350"/>
                <a:gd name="connsiteX57" fmla="*/ 13493749 w 14070516"/>
                <a:gd name="connsiteY57" fmla="*/ 2033408 h 9733350"/>
                <a:gd name="connsiteX58" fmla="*/ 13450207 w 14070516"/>
                <a:gd name="connsiteY58" fmla="*/ 2062437 h 9733350"/>
                <a:gd name="connsiteX59" fmla="*/ 13159921 w 14070516"/>
                <a:gd name="connsiteY59" fmla="*/ 2033408 h 9733350"/>
                <a:gd name="connsiteX60" fmla="*/ 13145407 w 14070516"/>
                <a:gd name="connsiteY60" fmla="*/ 1989866 h 9733350"/>
                <a:gd name="connsiteX61" fmla="*/ 13116378 w 14070516"/>
                <a:gd name="connsiteY61" fmla="*/ 1946323 h 9733350"/>
                <a:gd name="connsiteX62" fmla="*/ 13159921 w 14070516"/>
                <a:gd name="connsiteY62" fmla="*/ 1757637 h 9733350"/>
                <a:gd name="connsiteX63" fmla="*/ 13145407 w 14070516"/>
                <a:gd name="connsiteY63" fmla="*/ 1685066 h 9733350"/>
                <a:gd name="connsiteX64" fmla="*/ 13087349 w 14070516"/>
                <a:gd name="connsiteY64" fmla="*/ 1670551 h 9733350"/>
                <a:gd name="connsiteX65" fmla="*/ 12964091 w 14070516"/>
                <a:gd name="connsiteY65" fmla="*/ 1686993 h 9733350"/>
                <a:gd name="connsiteX66" fmla="*/ 12900817 w 14070516"/>
                <a:gd name="connsiteY66" fmla="*/ 1590610 h 9733350"/>
                <a:gd name="connsiteX67" fmla="*/ 12878707 w 14070516"/>
                <a:gd name="connsiteY67" fmla="*/ 1530398 h 9733350"/>
                <a:gd name="connsiteX68" fmla="*/ 12825639 w 14070516"/>
                <a:gd name="connsiteY68" fmla="*/ 1482545 h 9733350"/>
                <a:gd name="connsiteX69" fmla="*/ 12770190 w 14070516"/>
                <a:gd name="connsiteY69" fmla="*/ 1472568 h 9733350"/>
                <a:gd name="connsiteX70" fmla="*/ 12661220 w 14070516"/>
                <a:gd name="connsiteY70" fmla="*/ 1465197 h 9733350"/>
                <a:gd name="connsiteX71" fmla="*/ 12579349 w 14070516"/>
                <a:gd name="connsiteY71" fmla="*/ 1452837 h 9733350"/>
                <a:gd name="connsiteX72" fmla="*/ 12492264 w 14070516"/>
                <a:gd name="connsiteY72" fmla="*/ 1423808 h 9733350"/>
                <a:gd name="connsiteX73" fmla="*/ 12422073 w 14070516"/>
                <a:gd name="connsiteY73" fmla="*/ 1414737 h 9733350"/>
                <a:gd name="connsiteX74" fmla="*/ 12376149 w 14070516"/>
                <a:gd name="connsiteY74" fmla="*/ 1343526 h 9733350"/>
                <a:gd name="connsiteX75" fmla="*/ 12373315 w 14070516"/>
                <a:gd name="connsiteY75" fmla="*/ 1213011 h 9733350"/>
                <a:gd name="connsiteX76" fmla="*/ 12346667 w 14070516"/>
                <a:gd name="connsiteY76" fmla="*/ 1114700 h 9733350"/>
                <a:gd name="connsiteX77" fmla="*/ 12274549 w 14070516"/>
                <a:gd name="connsiteY77" fmla="*/ 1017408 h 9733350"/>
                <a:gd name="connsiteX78" fmla="*/ 12259582 w 14070516"/>
                <a:gd name="connsiteY78" fmla="*/ 973866 h 9733350"/>
                <a:gd name="connsiteX79" fmla="*/ 12221029 w 14070516"/>
                <a:gd name="connsiteY79" fmla="*/ 867842 h 9733350"/>
                <a:gd name="connsiteX80" fmla="*/ 12201978 w 14070516"/>
                <a:gd name="connsiteY80" fmla="*/ 785180 h 9733350"/>
                <a:gd name="connsiteX81" fmla="*/ 12187464 w 14070516"/>
                <a:gd name="connsiteY81" fmla="*/ 727123 h 9733350"/>
                <a:gd name="connsiteX82" fmla="*/ 12156280 w 14070516"/>
                <a:gd name="connsiteY82" fmla="*/ 622914 h 9733350"/>
                <a:gd name="connsiteX83" fmla="*/ 12157982 w 14070516"/>
                <a:gd name="connsiteY83" fmla="*/ 516551 h 9733350"/>
                <a:gd name="connsiteX84" fmla="*/ 12131561 w 14070516"/>
                <a:gd name="connsiteY84" fmla="*/ 461104 h 9733350"/>
                <a:gd name="connsiteX85" fmla="*/ 12085864 w 14070516"/>
                <a:gd name="connsiteY85" fmla="*/ 422323 h 9733350"/>
                <a:gd name="connsiteX86" fmla="*/ 12028260 w 14070516"/>
                <a:gd name="connsiteY86" fmla="*/ 330020 h 9733350"/>
                <a:gd name="connsiteX87" fmla="*/ 12047198 w 14070516"/>
                <a:gd name="connsiteY87" fmla="*/ 272530 h 9733350"/>
                <a:gd name="connsiteX88" fmla="*/ 12013292 w 14070516"/>
                <a:gd name="connsiteY88" fmla="*/ 219123 h 9733350"/>
                <a:gd name="connsiteX89" fmla="*/ 11926207 w 14070516"/>
                <a:gd name="connsiteY89" fmla="*/ 175580 h 9733350"/>
                <a:gd name="connsiteX90" fmla="*/ 11847173 w 14070516"/>
                <a:gd name="connsiteY90" fmla="*/ 122511 h 9733350"/>
                <a:gd name="connsiteX91" fmla="*/ 11746592 w 14070516"/>
                <a:gd name="connsiteY91" fmla="*/ 155850 h 9733350"/>
                <a:gd name="connsiteX92" fmla="*/ 11664949 w 14070516"/>
                <a:gd name="connsiteY92" fmla="*/ 117523 h 9733350"/>
                <a:gd name="connsiteX93" fmla="*/ 11621407 w 14070516"/>
                <a:gd name="connsiteY93" fmla="*/ 88494 h 9733350"/>
                <a:gd name="connsiteX94" fmla="*/ 11529104 w 14070516"/>
                <a:gd name="connsiteY94" fmla="*/ 47560 h 9733350"/>
                <a:gd name="connsiteX95" fmla="*/ 11451544 w 14070516"/>
                <a:gd name="connsiteY95" fmla="*/ 9005 h 9733350"/>
                <a:gd name="connsiteX96" fmla="*/ 11374664 w 14070516"/>
                <a:gd name="connsiteY96" fmla="*/ 1408 h 9733350"/>
                <a:gd name="connsiteX97" fmla="*/ 11040835 w 14070516"/>
                <a:gd name="connsiteY97" fmla="*/ 30437 h 9733350"/>
                <a:gd name="connsiteX98" fmla="*/ 10997292 w 14070516"/>
                <a:gd name="connsiteY98" fmla="*/ 59466 h 9733350"/>
                <a:gd name="connsiteX99" fmla="*/ 10909980 w 14070516"/>
                <a:gd name="connsiteY99" fmla="*/ 55156 h 9733350"/>
                <a:gd name="connsiteX100" fmla="*/ 10842624 w 14070516"/>
                <a:gd name="connsiteY100" fmla="*/ 74660 h 9733350"/>
                <a:gd name="connsiteX101" fmla="*/ 10750549 w 14070516"/>
                <a:gd name="connsiteY101" fmla="*/ 161066 h 9733350"/>
                <a:gd name="connsiteX102" fmla="*/ 10680360 w 14070516"/>
                <a:gd name="connsiteY102" fmla="*/ 255862 h 9733350"/>
                <a:gd name="connsiteX103" fmla="*/ 10677978 w 14070516"/>
                <a:gd name="connsiteY103" fmla="*/ 335237 h 9733350"/>
                <a:gd name="connsiteX104" fmla="*/ 10765064 w 14070516"/>
                <a:gd name="connsiteY104" fmla="*/ 349751 h 9733350"/>
                <a:gd name="connsiteX105" fmla="*/ 10808607 w 14070516"/>
                <a:gd name="connsiteY105" fmla="*/ 364266 h 9733350"/>
                <a:gd name="connsiteX106" fmla="*/ 10823121 w 14070516"/>
                <a:gd name="connsiteY106" fmla="*/ 422323 h 9733350"/>
                <a:gd name="connsiteX107" fmla="*/ 10837635 w 14070516"/>
                <a:gd name="connsiteY107" fmla="*/ 465866 h 9733350"/>
                <a:gd name="connsiteX108" fmla="*/ 10823121 w 14070516"/>
                <a:gd name="connsiteY108" fmla="*/ 509408 h 9733350"/>
                <a:gd name="connsiteX109" fmla="*/ 10721521 w 14070516"/>
                <a:gd name="connsiteY109" fmla="*/ 567466 h 9733350"/>
                <a:gd name="connsiteX110" fmla="*/ 10677978 w 14070516"/>
                <a:gd name="connsiteY110" fmla="*/ 654551 h 9733350"/>
                <a:gd name="connsiteX111" fmla="*/ 10634435 w 14070516"/>
                <a:gd name="connsiteY111" fmla="*/ 683580 h 9733350"/>
                <a:gd name="connsiteX112" fmla="*/ 10590892 w 14070516"/>
                <a:gd name="connsiteY112" fmla="*/ 814208 h 9733350"/>
                <a:gd name="connsiteX113" fmla="*/ 10576378 w 14070516"/>
                <a:gd name="connsiteY113" fmla="*/ 857751 h 9733350"/>
                <a:gd name="connsiteX114" fmla="*/ 10532835 w 14070516"/>
                <a:gd name="connsiteY114" fmla="*/ 901294 h 9733350"/>
                <a:gd name="connsiteX115" fmla="*/ 10518321 w 14070516"/>
                <a:gd name="connsiteY115" fmla="*/ 944837 h 9733350"/>
                <a:gd name="connsiteX116" fmla="*/ 10489292 w 14070516"/>
                <a:gd name="connsiteY116" fmla="*/ 988380 h 9733350"/>
                <a:gd name="connsiteX117" fmla="*/ 10474778 w 14070516"/>
                <a:gd name="connsiteY117" fmla="*/ 1089980 h 9733350"/>
                <a:gd name="connsiteX118" fmla="*/ 10460264 w 14070516"/>
                <a:gd name="connsiteY118" fmla="*/ 1249637 h 9733350"/>
                <a:gd name="connsiteX119" fmla="*/ 10416721 w 14070516"/>
                <a:gd name="connsiteY119" fmla="*/ 1264151 h 9733350"/>
                <a:gd name="connsiteX120" fmla="*/ 10373178 w 14070516"/>
                <a:gd name="connsiteY120" fmla="*/ 1293180 h 9733350"/>
                <a:gd name="connsiteX121" fmla="*/ 10315121 w 14070516"/>
                <a:gd name="connsiteY121" fmla="*/ 1307694 h 9733350"/>
                <a:gd name="connsiteX122" fmla="*/ 10286092 w 14070516"/>
                <a:gd name="connsiteY122" fmla="*/ 1351237 h 9733350"/>
                <a:gd name="connsiteX123" fmla="*/ 10199007 w 14070516"/>
                <a:gd name="connsiteY123" fmla="*/ 1409294 h 9733350"/>
                <a:gd name="connsiteX124" fmla="*/ 10155464 w 14070516"/>
                <a:gd name="connsiteY124" fmla="*/ 1438323 h 9733350"/>
                <a:gd name="connsiteX125" fmla="*/ 10082892 w 14070516"/>
                <a:gd name="connsiteY125" fmla="*/ 1423808 h 9733350"/>
                <a:gd name="connsiteX126" fmla="*/ 10046720 w 14070516"/>
                <a:gd name="connsiteY126" fmla="*/ 1392172 h 9733350"/>
                <a:gd name="connsiteX127" fmla="*/ 9991271 w 14070516"/>
                <a:gd name="connsiteY127" fmla="*/ 1363143 h 9733350"/>
                <a:gd name="connsiteX128" fmla="*/ 9889897 w 14070516"/>
                <a:gd name="connsiteY128" fmla="*/ 1338877 h 9733350"/>
                <a:gd name="connsiteX129" fmla="*/ 9809956 w 14070516"/>
                <a:gd name="connsiteY129" fmla="*/ 1554891 h 9733350"/>
                <a:gd name="connsiteX130" fmla="*/ 9775258 w 14070516"/>
                <a:gd name="connsiteY130" fmla="*/ 1636761 h 9733350"/>
                <a:gd name="connsiteX131" fmla="*/ 9750765 w 14070516"/>
                <a:gd name="connsiteY131" fmla="*/ 1687219 h 9733350"/>
                <a:gd name="connsiteX132" fmla="*/ 9720717 w 14070516"/>
                <a:gd name="connsiteY132" fmla="*/ 1770337 h 9733350"/>
                <a:gd name="connsiteX133" fmla="*/ 9664586 w 14070516"/>
                <a:gd name="connsiteY133" fmla="*/ 1888493 h 9733350"/>
                <a:gd name="connsiteX134" fmla="*/ 9614354 w 14070516"/>
                <a:gd name="connsiteY134" fmla="*/ 1934416 h 9733350"/>
                <a:gd name="connsiteX135" fmla="*/ 9657442 w 14070516"/>
                <a:gd name="connsiteY135" fmla="*/ 1989866 h 9733350"/>
                <a:gd name="connsiteX136" fmla="*/ 9727860 w 14070516"/>
                <a:gd name="connsiteY136" fmla="*/ 2077518 h 9733350"/>
                <a:gd name="connsiteX137" fmla="*/ 9887063 w 14070516"/>
                <a:gd name="connsiteY137" fmla="*/ 2036017 h 9733350"/>
                <a:gd name="connsiteX138" fmla="*/ 9952264 w 14070516"/>
                <a:gd name="connsiteY138" fmla="*/ 2062437 h 9733350"/>
                <a:gd name="connsiteX139" fmla="*/ 10010321 w 14070516"/>
                <a:gd name="connsiteY139" fmla="*/ 2091466 h 9733350"/>
                <a:gd name="connsiteX140" fmla="*/ 10053864 w 14070516"/>
                <a:gd name="connsiteY140" fmla="*/ 2105980 h 9733350"/>
                <a:gd name="connsiteX141" fmla="*/ 10068378 w 14070516"/>
                <a:gd name="connsiteY141" fmla="*/ 2062437 h 9733350"/>
                <a:gd name="connsiteX142" fmla="*/ 10156485 w 14070516"/>
                <a:gd name="connsiteY142" fmla="*/ 1996556 h 9733350"/>
                <a:gd name="connsiteX143" fmla="*/ 10285865 w 14070516"/>
                <a:gd name="connsiteY143" fmla="*/ 2002452 h 9733350"/>
                <a:gd name="connsiteX144" fmla="*/ 10387692 w 14070516"/>
                <a:gd name="connsiteY144" fmla="*/ 2062437 h 9733350"/>
                <a:gd name="connsiteX145" fmla="*/ 10416721 w 14070516"/>
                <a:gd name="connsiteY145" fmla="*/ 2105980 h 9733350"/>
                <a:gd name="connsiteX146" fmla="*/ 10476933 w 14070516"/>
                <a:gd name="connsiteY146" fmla="*/ 2169253 h 9733350"/>
                <a:gd name="connsiteX147" fmla="*/ 10566399 w 14070516"/>
                <a:gd name="connsiteY147" fmla="*/ 2256566 h 9733350"/>
                <a:gd name="connsiteX148" fmla="*/ 10590892 w 14070516"/>
                <a:gd name="connsiteY148" fmla="*/ 2323694 h 9733350"/>
                <a:gd name="connsiteX149" fmla="*/ 10576378 w 14070516"/>
                <a:gd name="connsiteY149" fmla="*/ 2425294 h 9733350"/>
                <a:gd name="connsiteX150" fmla="*/ 10489292 w 14070516"/>
                <a:gd name="connsiteY150" fmla="*/ 2410780 h 9733350"/>
                <a:gd name="connsiteX151" fmla="*/ 10366035 w 14070516"/>
                <a:gd name="connsiteY151" fmla="*/ 2379937 h 9733350"/>
                <a:gd name="connsiteX152" fmla="*/ 10081191 w 14070516"/>
                <a:gd name="connsiteY152" fmla="*/ 2432438 h 9733350"/>
                <a:gd name="connsiteX153" fmla="*/ 10049554 w 14070516"/>
                <a:gd name="connsiteY153" fmla="*/ 2514762 h 9733350"/>
                <a:gd name="connsiteX154" fmla="*/ 9954417 w 14070516"/>
                <a:gd name="connsiteY154" fmla="*/ 2536873 h 9733350"/>
                <a:gd name="connsiteX155" fmla="*/ 9875498 w 14070516"/>
                <a:gd name="connsiteY155" fmla="*/ 2525193 h 9733350"/>
                <a:gd name="connsiteX156" fmla="*/ 9823336 w 14070516"/>
                <a:gd name="connsiteY156" fmla="*/ 2604001 h 9733350"/>
                <a:gd name="connsiteX157" fmla="*/ 9749064 w 14070516"/>
                <a:gd name="connsiteY157" fmla="*/ 2701066 h 9733350"/>
                <a:gd name="connsiteX158" fmla="*/ 9647464 w 14070516"/>
                <a:gd name="connsiteY158" fmla="*/ 2802666 h 9733350"/>
                <a:gd name="connsiteX159" fmla="*/ 9415235 w 14070516"/>
                <a:gd name="connsiteY159" fmla="*/ 2817180 h 9733350"/>
                <a:gd name="connsiteX160" fmla="*/ 9371692 w 14070516"/>
                <a:gd name="connsiteY160" fmla="*/ 2846208 h 9733350"/>
                <a:gd name="connsiteX161" fmla="*/ 9313635 w 14070516"/>
                <a:gd name="connsiteY161" fmla="*/ 2918780 h 9733350"/>
                <a:gd name="connsiteX162" fmla="*/ 9284607 w 14070516"/>
                <a:gd name="connsiteY162" fmla="*/ 2962323 h 9733350"/>
                <a:gd name="connsiteX163" fmla="*/ 9197521 w 14070516"/>
                <a:gd name="connsiteY163" fmla="*/ 3020380 h 9733350"/>
                <a:gd name="connsiteX164" fmla="*/ 9095921 w 14070516"/>
                <a:gd name="connsiteY164" fmla="*/ 3005866 h 9733350"/>
                <a:gd name="connsiteX165" fmla="*/ 9052378 w 14070516"/>
                <a:gd name="connsiteY165" fmla="*/ 2976837 h 9733350"/>
                <a:gd name="connsiteX166" fmla="*/ 8950778 w 14070516"/>
                <a:gd name="connsiteY166" fmla="*/ 2947808 h 9733350"/>
                <a:gd name="connsiteX167" fmla="*/ 8863692 w 14070516"/>
                <a:gd name="connsiteY167" fmla="*/ 2918780 h 9733350"/>
                <a:gd name="connsiteX168" fmla="*/ 8820149 w 14070516"/>
                <a:gd name="connsiteY168" fmla="*/ 2933294 h 9733350"/>
                <a:gd name="connsiteX169" fmla="*/ 8762092 w 14070516"/>
                <a:gd name="connsiteY169" fmla="*/ 3063923 h 9733350"/>
                <a:gd name="connsiteX170" fmla="*/ 8747578 w 14070516"/>
                <a:gd name="connsiteY170" fmla="*/ 3107466 h 9733350"/>
                <a:gd name="connsiteX171" fmla="*/ 8733064 w 14070516"/>
                <a:gd name="connsiteY171" fmla="*/ 3151008 h 9733350"/>
                <a:gd name="connsiteX172" fmla="*/ 8776607 w 14070516"/>
                <a:gd name="connsiteY172" fmla="*/ 3354208 h 9733350"/>
                <a:gd name="connsiteX173" fmla="*/ 8791121 w 14070516"/>
                <a:gd name="connsiteY173" fmla="*/ 3397751 h 9733350"/>
                <a:gd name="connsiteX174" fmla="*/ 8689521 w 14070516"/>
                <a:gd name="connsiteY174" fmla="*/ 3455808 h 9733350"/>
                <a:gd name="connsiteX175" fmla="*/ 8602435 w 14070516"/>
                <a:gd name="connsiteY175" fmla="*/ 3499351 h 9733350"/>
                <a:gd name="connsiteX176" fmla="*/ 8566035 w 14070516"/>
                <a:gd name="connsiteY176" fmla="*/ 3547430 h 9733350"/>
                <a:gd name="connsiteX177" fmla="*/ 8500835 w 14070516"/>
                <a:gd name="connsiteY177" fmla="*/ 3615466 h 9733350"/>
                <a:gd name="connsiteX178" fmla="*/ 8428490 w 14070516"/>
                <a:gd name="connsiteY178" fmla="*/ 3647782 h 9733350"/>
                <a:gd name="connsiteX179" fmla="*/ 8375423 w 14070516"/>
                <a:gd name="connsiteY179" fmla="*/ 3681347 h 9733350"/>
                <a:gd name="connsiteX180" fmla="*/ 8261010 w 14070516"/>
                <a:gd name="connsiteY180" fmla="*/ 3782493 h 9733350"/>
                <a:gd name="connsiteX181" fmla="*/ 8137751 w 14070516"/>
                <a:gd name="connsiteY181" fmla="*/ 3779205 h 9733350"/>
                <a:gd name="connsiteX182" fmla="*/ 7977641 w 14070516"/>
                <a:gd name="connsiteY182" fmla="*/ 3767526 h 9733350"/>
                <a:gd name="connsiteX183" fmla="*/ 7876721 w 14070516"/>
                <a:gd name="connsiteY183" fmla="*/ 3760608 h 9733350"/>
                <a:gd name="connsiteX184" fmla="*/ 7760607 w 14070516"/>
                <a:gd name="connsiteY184" fmla="*/ 3756073 h 9733350"/>
                <a:gd name="connsiteX185" fmla="*/ 7695632 w 14070516"/>
                <a:gd name="connsiteY185" fmla="*/ 3782720 h 9733350"/>
                <a:gd name="connsiteX186" fmla="*/ 7649709 w 14070516"/>
                <a:gd name="connsiteY186" fmla="*/ 3809141 h 9733350"/>
                <a:gd name="connsiteX187" fmla="*/ 7601403 w 14070516"/>
                <a:gd name="connsiteY187" fmla="*/ 3831025 h 9733350"/>
                <a:gd name="connsiteX188" fmla="*/ 7499349 w 14070516"/>
                <a:gd name="connsiteY188" fmla="*/ 3876723 h 9733350"/>
                <a:gd name="connsiteX189" fmla="*/ 7455807 w 14070516"/>
                <a:gd name="connsiteY189" fmla="*/ 3905751 h 9733350"/>
                <a:gd name="connsiteX190" fmla="*/ 7426778 w 14070516"/>
                <a:gd name="connsiteY190" fmla="*/ 3949294 h 9733350"/>
                <a:gd name="connsiteX191" fmla="*/ 7339692 w 14070516"/>
                <a:gd name="connsiteY191" fmla="*/ 3978323 h 9733350"/>
                <a:gd name="connsiteX192" fmla="*/ 7209064 w 14070516"/>
                <a:gd name="connsiteY192" fmla="*/ 4007351 h 9733350"/>
                <a:gd name="connsiteX193" fmla="*/ 7123678 w 14070516"/>
                <a:gd name="connsiteY193" fmla="*/ 3922874 h 9733350"/>
                <a:gd name="connsiteX194" fmla="*/ 7020378 w 14070516"/>
                <a:gd name="connsiteY194" fmla="*/ 3920266 h 9733350"/>
                <a:gd name="connsiteX195" fmla="*/ 6915604 w 14070516"/>
                <a:gd name="connsiteY195" fmla="*/ 3937275 h 9733350"/>
                <a:gd name="connsiteX196" fmla="*/ 6788149 w 14070516"/>
                <a:gd name="connsiteY196" fmla="*/ 3900536 h 9733350"/>
                <a:gd name="connsiteX197" fmla="*/ 6676571 w 14070516"/>
                <a:gd name="connsiteY197" fmla="*/ 3856312 h 9733350"/>
                <a:gd name="connsiteX198" fmla="*/ 6584722 w 14070516"/>
                <a:gd name="connsiteY198" fmla="*/ 3817758 h 9733350"/>
                <a:gd name="connsiteX199" fmla="*/ 6526892 w 14070516"/>
                <a:gd name="connsiteY199" fmla="*/ 3793719 h 9733350"/>
                <a:gd name="connsiteX200" fmla="*/ 6466680 w 14070516"/>
                <a:gd name="connsiteY200" fmla="*/ 3776824 h 9733350"/>
                <a:gd name="connsiteX201" fmla="*/ 6265635 w 14070516"/>
                <a:gd name="connsiteY201" fmla="*/ 3688037 h 9733350"/>
                <a:gd name="connsiteX202" fmla="*/ 6207578 w 14070516"/>
                <a:gd name="connsiteY202" fmla="*/ 3673523 h 9733350"/>
                <a:gd name="connsiteX203" fmla="*/ 5960835 w 14070516"/>
                <a:gd name="connsiteY203" fmla="*/ 3659008 h 9733350"/>
                <a:gd name="connsiteX204" fmla="*/ 5627007 w 14070516"/>
                <a:gd name="connsiteY204" fmla="*/ 3659008 h 9733350"/>
                <a:gd name="connsiteX205" fmla="*/ 5568949 w 14070516"/>
                <a:gd name="connsiteY205" fmla="*/ 3673523 h 9733350"/>
                <a:gd name="connsiteX206" fmla="*/ 5481864 w 14070516"/>
                <a:gd name="connsiteY206" fmla="*/ 3688037 h 9733350"/>
                <a:gd name="connsiteX207" fmla="*/ 5293178 w 14070516"/>
                <a:gd name="connsiteY207" fmla="*/ 3673523 h 9733350"/>
                <a:gd name="connsiteX208" fmla="*/ 5206092 w 14070516"/>
                <a:gd name="connsiteY208" fmla="*/ 3615466 h 9733350"/>
                <a:gd name="connsiteX209" fmla="*/ 5191578 w 14070516"/>
                <a:gd name="connsiteY209" fmla="*/ 3571923 h 9733350"/>
                <a:gd name="connsiteX210" fmla="*/ 5104492 w 14070516"/>
                <a:gd name="connsiteY210" fmla="*/ 3484837 h 9733350"/>
                <a:gd name="connsiteX211" fmla="*/ 5070701 w 14070516"/>
                <a:gd name="connsiteY211" fmla="*/ 3387773 h 9733350"/>
                <a:gd name="connsiteX212" fmla="*/ 5022623 w 14070516"/>
                <a:gd name="connsiteY212" fmla="*/ 3276648 h 9733350"/>
                <a:gd name="connsiteX213" fmla="*/ 5031921 w 14070516"/>
                <a:gd name="connsiteY213" fmla="*/ 3209066 h 9733350"/>
                <a:gd name="connsiteX214" fmla="*/ 4959349 w 14070516"/>
                <a:gd name="connsiteY214" fmla="*/ 3194551 h 9733350"/>
                <a:gd name="connsiteX215" fmla="*/ 4879408 w 14070516"/>
                <a:gd name="connsiteY215" fmla="*/ 3190016 h 9733350"/>
                <a:gd name="connsiteX216" fmla="*/ 4785178 w 14070516"/>
                <a:gd name="connsiteY216" fmla="*/ 3136494 h 9733350"/>
                <a:gd name="connsiteX217" fmla="*/ 4727121 w 14070516"/>
                <a:gd name="connsiteY217" fmla="*/ 3049408 h 9733350"/>
                <a:gd name="connsiteX218" fmla="*/ 4683578 w 14070516"/>
                <a:gd name="connsiteY218" fmla="*/ 3034894 h 9733350"/>
                <a:gd name="connsiteX219" fmla="*/ 4640035 w 14070516"/>
                <a:gd name="connsiteY219" fmla="*/ 3005866 h 9733350"/>
                <a:gd name="connsiteX220" fmla="*/ 4494892 w 14070516"/>
                <a:gd name="connsiteY220" fmla="*/ 2976837 h 9733350"/>
                <a:gd name="connsiteX221" fmla="*/ 4318113 w 14070516"/>
                <a:gd name="connsiteY221" fmla="*/ 2926151 h 9733350"/>
                <a:gd name="connsiteX222" fmla="*/ 4132035 w 14070516"/>
                <a:gd name="connsiteY222" fmla="*/ 2889751 h 9733350"/>
                <a:gd name="connsiteX223" fmla="*/ 4056856 w 14070516"/>
                <a:gd name="connsiteY223" fmla="*/ 2896442 h 9733350"/>
                <a:gd name="connsiteX224" fmla="*/ 3975213 w 14070516"/>
                <a:gd name="connsiteY224" fmla="*/ 2860269 h 9733350"/>
                <a:gd name="connsiteX225" fmla="*/ 3950948 w 14070516"/>
                <a:gd name="connsiteY225" fmla="*/ 2772843 h 9733350"/>
                <a:gd name="connsiteX226" fmla="*/ 4034292 w 14070516"/>
                <a:gd name="connsiteY226" fmla="*/ 2615681 h 9733350"/>
                <a:gd name="connsiteX227" fmla="*/ 4030435 w 14070516"/>
                <a:gd name="connsiteY227" fmla="*/ 2483351 h 9733350"/>
                <a:gd name="connsiteX228" fmla="*/ 3996871 w 14070516"/>
                <a:gd name="connsiteY228" fmla="*/ 2323467 h 9733350"/>
                <a:gd name="connsiteX229" fmla="*/ 3936433 w 14070516"/>
                <a:gd name="connsiteY229" fmla="*/ 2216651 h 9733350"/>
                <a:gd name="connsiteX230" fmla="*/ 3914321 w 14070516"/>
                <a:gd name="connsiteY230" fmla="*/ 2135008 h 9733350"/>
                <a:gd name="connsiteX231" fmla="*/ 3783466 w 14070516"/>
                <a:gd name="connsiteY231" fmla="*/ 1994628 h 9733350"/>
                <a:gd name="connsiteX232" fmla="*/ 3712823 w 14070516"/>
                <a:gd name="connsiteY232" fmla="*/ 1946549 h 9733350"/>
                <a:gd name="connsiteX233" fmla="*/ 3606913 w 14070516"/>
                <a:gd name="connsiteY233" fmla="*/ 1963445 h 9733350"/>
                <a:gd name="connsiteX234" fmla="*/ 3493407 w 14070516"/>
                <a:gd name="connsiteY234" fmla="*/ 1946323 h 9733350"/>
                <a:gd name="connsiteX235" fmla="*/ 3464378 w 14070516"/>
                <a:gd name="connsiteY235" fmla="*/ 1902780 h 9733350"/>
                <a:gd name="connsiteX236" fmla="*/ 3406321 w 14070516"/>
                <a:gd name="connsiteY236" fmla="*/ 1844723 h 9733350"/>
                <a:gd name="connsiteX237" fmla="*/ 3322524 w 14070516"/>
                <a:gd name="connsiteY237" fmla="*/ 1751741 h 9733350"/>
                <a:gd name="connsiteX238" fmla="*/ 3297577 w 14070516"/>
                <a:gd name="connsiteY238" fmla="*/ 1636080 h 9733350"/>
                <a:gd name="connsiteX239" fmla="*/ 3261178 w 14070516"/>
                <a:gd name="connsiteY239" fmla="*/ 1583466 h 9733350"/>
                <a:gd name="connsiteX240" fmla="*/ 3133158 w 14070516"/>
                <a:gd name="connsiteY240" fmla="*/ 1564642 h 9733350"/>
                <a:gd name="connsiteX241" fmla="*/ 3066255 w 14070516"/>
                <a:gd name="connsiteY241" fmla="*/ 1612949 h 9733350"/>
                <a:gd name="connsiteX242" fmla="*/ 3031557 w 14070516"/>
                <a:gd name="connsiteY242" fmla="*/ 1709558 h 9733350"/>
                <a:gd name="connsiteX243" fmla="*/ 3014435 w 14070516"/>
                <a:gd name="connsiteY243" fmla="*/ 1772151 h 9733350"/>
                <a:gd name="connsiteX244" fmla="*/ 2949235 w 14070516"/>
                <a:gd name="connsiteY244" fmla="*/ 1803335 h 9733350"/>
                <a:gd name="connsiteX245" fmla="*/ 2829379 w 14070516"/>
                <a:gd name="connsiteY245" fmla="*/ 1815581 h 9733350"/>
                <a:gd name="connsiteX246" fmla="*/ 2804998 w 14070516"/>
                <a:gd name="connsiteY246" fmla="*/ 1837580 h 9733350"/>
                <a:gd name="connsiteX247" fmla="*/ 2772682 w 14070516"/>
                <a:gd name="connsiteY247" fmla="*/ 1873751 h 9733350"/>
                <a:gd name="connsiteX248" fmla="*/ 2757942 w 14070516"/>
                <a:gd name="connsiteY248" fmla="*/ 1994174 h 9733350"/>
                <a:gd name="connsiteX249" fmla="*/ 2772001 w 14070516"/>
                <a:gd name="connsiteY249" fmla="*/ 2135236 h 9733350"/>
                <a:gd name="connsiteX250" fmla="*/ 2771547 w 14070516"/>
                <a:gd name="connsiteY250" fmla="*/ 2250895 h 9733350"/>
                <a:gd name="connsiteX251" fmla="*/ 2695121 w 14070516"/>
                <a:gd name="connsiteY251" fmla="*/ 2323694 h 9733350"/>
                <a:gd name="connsiteX252" fmla="*/ 2457904 w 14070516"/>
                <a:gd name="connsiteY252" fmla="*/ 2315643 h 9733350"/>
                <a:gd name="connsiteX253" fmla="*/ 2317749 w 14070516"/>
                <a:gd name="connsiteY253" fmla="*/ 2280151 h 9733350"/>
                <a:gd name="connsiteX254" fmla="*/ 2274207 w 14070516"/>
                <a:gd name="connsiteY254" fmla="*/ 2265637 h 9733350"/>
                <a:gd name="connsiteX255" fmla="*/ 2143578 w 14070516"/>
                <a:gd name="connsiteY255" fmla="*/ 2280151 h 9733350"/>
                <a:gd name="connsiteX256" fmla="*/ 2129064 w 14070516"/>
                <a:gd name="connsiteY256" fmla="*/ 2352723 h 9733350"/>
                <a:gd name="connsiteX257" fmla="*/ 2099808 w 14070516"/>
                <a:gd name="connsiteY257" fmla="*/ 2459086 h 9733350"/>
                <a:gd name="connsiteX258" fmla="*/ 2070553 w 14070516"/>
                <a:gd name="connsiteY258" fmla="*/ 2556376 h 9733350"/>
                <a:gd name="connsiteX259" fmla="*/ 2027464 w 14070516"/>
                <a:gd name="connsiteY259" fmla="*/ 2642782 h 9733350"/>
                <a:gd name="connsiteX260" fmla="*/ 2025309 w 14070516"/>
                <a:gd name="connsiteY260" fmla="*/ 2776018 h 9733350"/>
                <a:gd name="connsiteX261" fmla="*/ 2085295 w 14070516"/>
                <a:gd name="connsiteY261" fmla="*/ 2848136 h 9733350"/>
                <a:gd name="connsiteX262" fmla="*/ 2020093 w 14070516"/>
                <a:gd name="connsiteY262" fmla="*/ 2899276 h 9733350"/>
                <a:gd name="connsiteX263" fmla="*/ 1918493 w 14070516"/>
                <a:gd name="connsiteY263" fmla="*/ 2841899 h 9733350"/>
                <a:gd name="connsiteX264" fmla="*/ 1817348 w 14070516"/>
                <a:gd name="connsiteY264" fmla="*/ 2858568 h 9733350"/>
                <a:gd name="connsiteX265" fmla="*/ 1621064 w 14070516"/>
                <a:gd name="connsiteY265" fmla="*/ 2904266 h 9733350"/>
                <a:gd name="connsiteX266" fmla="*/ 1582510 w 14070516"/>
                <a:gd name="connsiteY266" fmla="*/ 2928758 h 9733350"/>
                <a:gd name="connsiteX267" fmla="*/ 1512773 w 14070516"/>
                <a:gd name="connsiteY267" fmla="*/ 2950643 h 9733350"/>
                <a:gd name="connsiteX268" fmla="*/ 1517309 w 14070516"/>
                <a:gd name="connsiteY268" fmla="*/ 3008473 h 9733350"/>
                <a:gd name="connsiteX269" fmla="*/ 1549173 w 14070516"/>
                <a:gd name="connsiteY269" fmla="*/ 3102476 h 9733350"/>
                <a:gd name="connsiteX270" fmla="*/ 1592716 w 14070516"/>
                <a:gd name="connsiteY270" fmla="*/ 3186726 h 9733350"/>
                <a:gd name="connsiteX271" fmla="*/ 1641135 w 14070516"/>
                <a:gd name="connsiteY271" fmla="*/ 3375300 h 9733350"/>
                <a:gd name="connsiteX272" fmla="*/ 1679235 w 14070516"/>
                <a:gd name="connsiteY272" fmla="*/ 3511031 h 9733350"/>
                <a:gd name="connsiteX273" fmla="*/ 1611766 w 14070516"/>
                <a:gd name="connsiteY273" fmla="*/ 3571696 h 9733350"/>
                <a:gd name="connsiteX274" fmla="*/ 1603941 w 14070516"/>
                <a:gd name="connsiteY274" fmla="*/ 3624537 h 9733350"/>
                <a:gd name="connsiteX275" fmla="*/ 1562554 w 14070516"/>
                <a:gd name="connsiteY275" fmla="*/ 3672956 h 9733350"/>
                <a:gd name="connsiteX276" fmla="*/ 1524454 w 14070516"/>
                <a:gd name="connsiteY276" fmla="*/ 3749156 h 9733350"/>
                <a:gd name="connsiteX277" fmla="*/ 1548492 w 14070516"/>
                <a:gd name="connsiteY277" fmla="*/ 3847694 h 9733350"/>
                <a:gd name="connsiteX278" fmla="*/ 1504949 w 14070516"/>
                <a:gd name="connsiteY278" fmla="*/ 3862208 h 9733350"/>
                <a:gd name="connsiteX279" fmla="*/ 1446892 w 14070516"/>
                <a:gd name="connsiteY279" fmla="*/ 3876723 h 9733350"/>
                <a:gd name="connsiteX280" fmla="*/ 1427615 w 14070516"/>
                <a:gd name="connsiteY280" fmla="*/ 3908360 h 9733350"/>
                <a:gd name="connsiteX281" fmla="*/ 1374548 w 14070516"/>
                <a:gd name="connsiteY281" fmla="*/ 3935233 h 9733350"/>
                <a:gd name="connsiteX282" fmla="*/ 1333386 w 14070516"/>
                <a:gd name="connsiteY282" fmla="*/ 3976168 h 9733350"/>
                <a:gd name="connsiteX283" fmla="*/ 1200149 w 14070516"/>
                <a:gd name="connsiteY283" fmla="*/ 4036380 h 9733350"/>
                <a:gd name="connsiteX284" fmla="*/ 1132114 w 14070516"/>
                <a:gd name="connsiteY284" fmla="*/ 4084458 h 9733350"/>
                <a:gd name="connsiteX285" fmla="*/ 1102858 w 14070516"/>
                <a:gd name="connsiteY285" fmla="*/ 4115642 h 9733350"/>
                <a:gd name="connsiteX286" fmla="*/ 1052398 w 14070516"/>
                <a:gd name="connsiteY286" fmla="*/ 4149660 h 9733350"/>
                <a:gd name="connsiteX287" fmla="*/ 996269 w 14070516"/>
                <a:gd name="connsiteY287" fmla="*/ 4178914 h 9733350"/>
                <a:gd name="connsiteX288" fmla="*/ 870857 w 14070516"/>
                <a:gd name="connsiteY288" fmla="*/ 4198645 h 9733350"/>
                <a:gd name="connsiteX289" fmla="*/ 759958 w 14070516"/>
                <a:gd name="connsiteY289" fmla="*/ 4199552 h 9733350"/>
                <a:gd name="connsiteX290" fmla="*/ 716642 w 14070516"/>
                <a:gd name="connsiteY290" fmla="*/ 4302854 h 9733350"/>
                <a:gd name="connsiteX291" fmla="*/ 648607 w 14070516"/>
                <a:gd name="connsiteY291" fmla="*/ 4384723 h 9733350"/>
                <a:gd name="connsiteX292" fmla="*/ 561521 w 14070516"/>
                <a:gd name="connsiteY292" fmla="*/ 4428266 h 9733350"/>
                <a:gd name="connsiteX293" fmla="*/ 474435 w 14070516"/>
                <a:gd name="connsiteY293" fmla="*/ 4413751 h 9733350"/>
                <a:gd name="connsiteX294" fmla="*/ 459921 w 14070516"/>
                <a:gd name="connsiteY294" fmla="*/ 4370208 h 9733350"/>
                <a:gd name="connsiteX295" fmla="*/ 416378 w 14070516"/>
                <a:gd name="connsiteY295" fmla="*/ 4341180 h 9733350"/>
                <a:gd name="connsiteX296" fmla="*/ 358321 w 14070516"/>
                <a:gd name="connsiteY296" fmla="*/ 4355694 h 9733350"/>
                <a:gd name="connsiteX297" fmla="*/ 300264 w 14070516"/>
                <a:gd name="connsiteY297" fmla="*/ 4399237 h 9733350"/>
                <a:gd name="connsiteX298" fmla="*/ 169635 w 14070516"/>
                <a:gd name="connsiteY298" fmla="*/ 4471808 h 9733350"/>
                <a:gd name="connsiteX299" fmla="*/ 103980 w 14070516"/>
                <a:gd name="connsiteY299" fmla="*/ 4546761 h 9733350"/>
                <a:gd name="connsiteX300" fmla="*/ 72571 w 14070516"/>
                <a:gd name="connsiteY300" fmla="*/ 4638610 h 9733350"/>
                <a:gd name="connsiteX301" fmla="*/ 453 w 14070516"/>
                <a:gd name="connsiteY301" fmla="*/ 4711181 h 9733350"/>
                <a:gd name="connsiteX302" fmla="*/ 52840 w 14070516"/>
                <a:gd name="connsiteY302" fmla="*/ 4780237 h 9733350"/>
                <a:gd name="connsiteX303" fmla="*/ 53521 w 14070516"/>
                <a:gd name="connsiteY303" fmla="*/ 4849180 h 9733350"/>
                <a:gd name="connsiteX304" fmla="*/ 111578 w 14070516"/>
                <a:gd name="connsiteY304" fmla="*/ 4863694 h 9733350"/>
                <a:gd name="connsiteX305" fmla="*/ 155121 w 14070516"/>
                <a:gd name="connsiteY305" fmla="*/ 4878208 h 9733350"/>
                <a:gd name="connsiteX306" fmla="*/ 256721 w 14070516"/>
                <a:gd name="connsiteY306" fmla="*/ 4979808 h 9733350"/>
                <a:gd name="connsiteX307" fmla="*/ 319086 w 14070516"/>
                <a:gd name="connsiteY307" fmla="*/ 5093542 h 9733350"/>
                <a:gd name="connsiteX308" fmla="*/ 304572 w 14070516"/>
                <a:gd name="connsiteY308" fmla="*/ 5289598 h 9733350"/>
                <a:gd name="connsiteX309" fmla="*/ 242207 w 14070516"/>
                <a:gd name="connsiteY309" fmla="*/ 5386208 h 9733350"/>
                <a:gd name="connsiteX310" fmla="*/ 300264 w 14070516"/>
                <a:gd name="connsiteY310" fmla="*/ 5415237 h 9733350"/>
                <a:gd name="connsiteX311" fmla="*/ 358321 w 14070516"/>
                <a:gd name="connsiteY311" fmla="*/ 5429751 h 9733350"/>
                <a:gd name="connsiteX312" fmla="*/ 401864 w 14070516"/>
                <a:gd name="connsiteY312" fmla="*/ 5458780 h 9733350"/>
                <a:gd name="connsiteX313" fmla="*/ 445407 w 14070516"/>
                <a:gd name="connsiteY313" fmla="*/ 5473294 h 9733350"/>
                <a:gd name="connsiteX314" fmla="*/ 567985 w 14070516"/>
                <a:gd name="connsiteY314" fmla="*/ 5517518 h 9733350"/>
                <a:gd name="connsiteX315" fmla="*/ 573201 w 14070516"/>
                <a:gd name="connsiteY315" fmla="*/ 5642703 h 9733350"/>
                <a:gd name="connsiteX316" fmla="*/ 587715 w 14070516"/>
                <a:gd name="connsiteY316" fmla="*/ 5734551 h 9733350"/>
                <a:gd name="connsiteX317" fmla="*/ 715282 w 14070516"/>
                <a:gd name="connsiteY317" fmla="*/ 5706656 h 9733350"/>
                <a:gd name="connsiteX318" fmla="*/ 754742 w 14070516"/>
                <a:gd name="connsiteY318" fmla="*/ 5759725 h 9733350"/>
                <a:gd name="connsiteX319" fmla="*/ 822778 w 14070516"/>
                <a:gd name="connsiteY319" fmla="*/ 5807123 h 9733350"/>
                <a:gd name="connsiteX320" fmla="*/ 982435 w 14070516"/>
                <a:gd name="connsiteY320" fmla="*/ 5821637 h 9733350"/>
                <a:gd name="connsiteX321" fmla="*/ 1061470 w 14070516"/>
                <a:gd name="connsiteY321" fmla="*/ 5851119 h 9733350"/>
                <a:gd name="connsiteX322" fmla="*/ 1064304 w 14070516"/>
                <a:gd name="connsiteY322" fmla="*/ 5920856 h 9733350"/>
                <a:gd name="connsiteX323" fmla="*/ 1069295 w 14070516"/>
                <a:gd name="connsiteY323" fmla="*/ 6020074 h 9733350"/>
                <a:gd name="connsiteX324" fmla="*/ 1156607 w 14070516"/>
                <a:gd name="connsiteY324" fmla="*/ 6082894 h 9733350"/>
                <a:gd name="connsiteX325" fmla="*/ 1214890 w 14070516"/>
                <a:gd name="connsiteY325" fmla="*/ 6111356 h 9733350"/>
                <a:gd name="connsiteX326" fmla="*/ 1229178 w 14070516"/>
                <a:gd name="connsiteY326" fmla="*/ 6184494 h 9733350"/>
                <a:gd name="connsiteX327" fmla="*/ 1185635 w 14070516"/>
                <a:gd name="connsiteY327" fmla="*/ 6213523 h 9733350"/>
                <a:gd name="connsiteX328" fmla="*/ 1207520 w 14070516"/>
                <a:gd name="connsiteY328" fmla="*/ 6383612 h 9733350"/>
                <a:gd name="connsiteX329" fmla="*/ 1265123 w 14070516"/>
                <a:gd name="connsiteY329" fmla="*/ 6472398 h 9733350"/>
                <a:gd name="connsiteX330" fmla="*/ 1313203 w 14070516"/>
                <a:gd name="connsiteY330" fmla="*/ 6564247 h 9733350"/>
                <a:gd name="connsiteX331" fmla="*/ 1265350 w 14070516"/>
                <a:gd name="connsiteY331" fmla="*/ 6646343 h 9733350"/>
                <a:gd name="connsiteX332" fmla="*/ 1163977 w 14070516"/>
                <a:gd name="connsiteY332" fmla="*/ 6605862 h 9733350"/>
                <a:gd name="connsiteX333" fmla="*/ 1142092 w 14070516"/>
                <a:gd name="connsiteY333" fmla="*/ 6677980 h 9733350"/>
                <a:gd name="connsiteX334" fmla="*/ 1176790 w 14070516"/>
                <a:gd name="connsiteY334" fmla="*/ 6763818 h 9733350"/>
                <a:gd name="connsiteX335" fmla="*/ 1173729 w 14070516"/>
                <a:gd name="connsiteY335" fmla="*/ 6866438 h 9733350"/>
                <a:gd name="connsiteX336" fmla="*/ 1188697 w 14070516"/>
                <a:gd name="connsiteY336" fmla="*/ 6950463 h 9733350"/>
                <a:gd name="connsiteX337" fmla="*/ 1248909 w 14070516"/>
                <a:gd name="connsiteY337" fmla="*/ 7016798 h 9733350"/>
                <a:gd name="connsiteX338" fmla="*/ 1405503 w 14070516"/>
                <a:gd name="connsiteY338" fmla="*/ 7099348 h 9733350"/>
                <a:gd name="connsiteX339" fmla="*/ 1487827 w 14070516"/>
                <a:gd name="connsiteY339" fmla="*/ 7152416 h 9733350"/>
                <a:gd name="connsiteX340" fmla="*/ 1569470 w 14070516"/>
                <a:gd name="connsiteY340" fmla="*/ 7207864 h 9733350"/>
                <a:gd name="connsiteX341" fmla="*/ 1650092 w 14070516"/>
                <a:gd name="connsiteY341" fmla="*/ 7258551 h 9733350"/>
                <a:gd name="connsiteX342" fmla="*/ 1693635 w 14070516"/>
                <a:gd name="connsiteY342" fmla="*/ 7273066 h 9733350"/>
                <a:gd name="connsiteX343" fmla="*/ 1780721 w 14070516"/>
                <a:gd name="connsiteY343" fmla="*/ 7316608 h 9733350"/>
                <a:gd name="connsiteX344" fmla="*/ 1853292 w 14070516"/>
                <a:gd name="connsiteY344" fmla="*/ 7244037 h 9733350"/>
                <a:gd name="connsiteX345" fmla="*/ 1968726 w 14070516"/>
                <a:gd name="connsiteY345" fmla="*/ 7246645 h 9733350"/>
                <a:gd name="connsiteX346" fmla="*/ 1995827 w 14070516"/>
                <a:gd name="connsiteY346" fmla="*/ 7314681 h 9733350"/>
                <a:gd name="connsiteX347" fmla="*/ 2082914 w 14070516"/>
                <a:gd name="connsiteY347" fmla="*/ 7343710 h 9733350"/>
                <a:gd name="connsiteX348" fmla="*/ 2172607 w 14070516"/>
                <a:gd name="connsiteY348" fmla="*/ 7384644 h 9733350"/>
                <a:gd name="connsiteX349" fmla="*/ 2224540 w 14070516"/>
                <a:gd name="connsiteY349" fmla="*/ 7418662 h 9733350"/>
                <a:gd name="connsiteX350" fmla="*/ 2249714 w 14070516"/>
                <a:gd name="connsiteY350" fmla="*/ 7435785 h 9733350"/>
                <a:gd name="connsiteX351" fmla="*/ 2262301 w 14070516"/>
                <a:gd name="connsiteY351" fmla="*/ 7467421 h 9733350"/>
                <a:gd name="connsiteX352" fmla="*/ 2298359 w 14070516"/>
                <a:gd name="connsiteY352" fmla="*/ 7497243 h 9733350"/>
                <a:gd name="connsiteX353" fmla="*/ 2324893 w 14070516"/>
                <a:gd name="connsiteY353" fmla="*/ 7512892 h 9733350"/>
                <a:gd name="connsiteX354" fmla="*/ 2450986 w 14070516"/>
                <a:gd name="connsiteY354" fmla="*/ 7491687 h 9733350"/>
                <a:gd name="connsiteX355" fmla="*/ 2482623 w 14070516"/>
                <a:gd name="connsiteY355" fmla="*/ 7614037 h 9733350"/>
                <a:gd name="connsiteX356" fmla="*/ 2535464 w 14070516"/>
                <a:gd name="connsiteY356" fmla="*/ 7650437 h 9733350"/>
                <a:gd name="connsiteX357" fmla="*/ 2622549 w 14070516"/>
                <a:gd name="connsiteY357" fmla="*/ 7679466 h 9733350"/>
                <a:gd name="connsiteX358" fmla="*/ 2682760 w 14070516"/>
                <a:gd name="connsiteY358" fmla="*/ 7737069 h 9733350"/>
                <a:gd name="connsiteX359" fmla="*/ 2791278 w 14070516"/>
                <a:gd name="connsiteY359" fmla="*/ 7739905 h 9733350"/>
                <a:gd name="connsiteX360" fmla="*/ 2847408 w 14070516"/>
                <a:gd name="connsiteY360" fmla="*/ 7809868 h 9733350"/>
                <a:gd name="connsiteX361" fmla="*/ 2927349 w 14070516"/>
                <a:gd name="connsiteY361" fmla="*/ 7802950 h 9733350"/>
                <a:gd name="connsiteX362" fmla="*/ 3007065 w 14070516"/>
                <a:gd name="connsiteY362" fmla="*/ 7834133 h 9733350"/>
                <a:gd name="connsiteX363" fmla="*/ 3145064 w 14070516"/>
                <a:gd name="connsiteY363" fmla="*/ 7839123 h 9733350"/>
                <a:gd name="connsiteX364" fmla="*/ 3254035 w 14070516"/>
                <a:gd name="connsiteY364" fmla="*/ 7877223 h 9733350"/>
                <a:gd name="connsiteX365" fmla="*/ 3367314 w 14070516"/>
                <a:gd name="connsiteY365" fmla="*/ 7838669 h 9733350"/>
                <a:gd name="connsiteX366" fmla="*/ 3456780 w 14070516"/>
                <a:gd name="connsiteY366" fmla="*/ 7815311 h 9733350"/>
                <a:gd name="connsiteX367" fmla="*/ 3480820 w 14070516"/>
                <a:gd name="connsiteY367" fmla="*/ 7873367 h 9733350"/>
                <a:gd name="connsiteX368" fmla="*/ 3490571 w 14070516"/>
                <a:gd name="connsiteY368" fmla="*/ 7919292 h 9733350"/>
                <a:gd name="connsiteX369" fmla="*/ 3512229 w 14070516"/>
                <a:gd name="connsiteY369" fmla="*/ 7977348 h 9733350"/>
                <a:gd name="connsiteX370" fmla="*/ 3546247 w 14070516"/>
                <a:gd name="connsiteY370" fmla="*/ 8018283 h 9733350"/>
                <a:gd name="connsiteX371" fmla="*/ 3609521 w 14070516"/>
                <a:gd name="connsiteY371" fmla="*/ 8013294 h 9733350"/>
                <a:gd name="connsiteX372" fmla="*/ 3624035 w 14070516"/>
                <a:gd name="connsiteY372" fmla="*/ 7897180 h 9733350"/>
                <a:gd name="connsiteX373" fmla="*/ 3703977 w 14070516"/>
                <a:gd name="connsiteY373" fmla="*/ 7829825 h 9733350"/>
                <a:gd name="connsiteX374" fmla="*/ 3747973 w 14070516"/>
                <a:gd name="connsiteY374" fmla="*/ 7782426 h 9733350"/>
                <a:gd name="connsiteX375" fmla="*/ 3882004 w 14070516"/>
                <a:gd name="connsiteY375" fmla="*/ 7837422 h 9733350"/>
                <a:gd name="connsiteX376" fmla="*/ 4030435 w 14070516"/>
                <a:gd name="connsiteY376" fmla="*/ 7868151 h 9733350"/>
                <a:gd name="connsiteX377" fmla="*/ 4110377 w 14070516"/>
                <a:gd name="connsiteY377" fmla="*/ 7830051 h 9733350"/>
                <a:gd name="connsiteX378" fmla="*/ 4146323 w 14070516"/>
                <a:gd name="connsiteY378" fmla="*/ 7916683 h 9733350"/>
                <a:gd name="connsiteX379" fmla="*/ 4196555 w 14070516"/>
                <a:gd name="connsiteY379" fmla="*/ 7957845 h 9733350"/>
                <a:gd name="connsiteX380" fmla="*/ 4261757 w 14070516"/>
                <a:gd name="connsiteY380" fmla="*/ 8023500 h 9733350"/>
                <a:gd name="connsiteX381" fmla="*/ 4252685 w 14070516"/>
                <a:gd name="connsiteY381" fmla="*/ 8088474 h 9733350"/>
                <a:gd name="connsiteX382" fmla="*/ 4277178 w 14070516"/>
                <a:gd name="connsiteY382" fmla="*/ 8143923 h 9733350"/>
                <a:gd name="connsiteX383" fmla="*/ 4436835 w 14070516"/>
                <a:gd name="connsiteY383" fmla="*/ 8114894 h 9733350"/>
                <a:gd name="connsiteX384" fmla="*/ 4565310 w 14070516"/>
                <a:gd name="connsiteY384" fmla="*/ 8074186 h 9733350"/>
                <a:gd name="connsiteX385" fmla="*/ 4639128 w 14070516"/>
                <a:gd name="connsiteY385" fmla="*/ 8078268 h 9733350"/>
                <a:gd name="connsiteX386" fmla="*/ 4712607 w 14070516"/>
                <a:gd name="connsiteY386" fmla="*/ 8042323 h 9733350"/>
                <a:gd name="connsiteX387" fmla="*/ 4741635 w 14070516"/>
                <a:gd name="connsiteY387" fmla="*/ 7998780 h 9733350"/>
                <a:gd name="connsiteX388" fmla="*/ 4756149 w 14070516"/>
                <a:gd name="connsiteY388" fmla="*/ 7955237 h 9733350"/>
                <a:gd name="connsiteX389" fmla="*/ 4843235 w 14070516"/>
                <a:gd name="connsiteY389" fmla="*/ 7926208 h 9733350"/>
                <a:gd name="connsiteX390" fmla="*/ 4877480 w 14070516"/>
                <a:gd name="connsiteY390" fmla="*/ 7899788 h 9733350"/>
                <a:gd name="connsiteX391" fmla="*/ 4933609 w 14070516"/>
                <a:gd name="connsiteY391" fmla="*/ 7870760 h 9733350"/>
                <a:gd name="connsiteX392" fmla="*/ 4986224 w 14070516"/>
                <a:gd name="connsiteY392" fmla="*/ 7834360 h 9733350"/>
                <a:gd name="connsiteX393" fmla="*/ 5104492 w 14070516"/>
                <a:gd name="connsiteY393" fmla="*/ 7762242 h 9733350"/>
                <a:gd name="connsiteX394" fmla="*/ 5249635 w 14070516"/>
                <a:gd name="connsiteY394" fmla="*/ 7810094 h 9733350"/>
                <a:gd name="connsiteX395" fmla="*/ 5336721 w 14070516"/>
                <a:gd name="connsiteY395" fmla="*/ 7868151 h 9733350"/>
                <a:gd name="connsiteX396" fmla="*/ 5423807 w 14070516"/>
                <a:gd name="connsiteY396" fmla="*/ 7853637 h 9733350"/>
                <a:gd name="connsiteX397" fmla="*/ 5467349 w 14070516"/>
                <a:gd name="connsiteY397" fmla="*/ 7824608 h 9733350"/>
                <a:gd name="connsiteX398" fmla="*/ 5553754 w 14070516"/>
                <a:gd name="connsiteY398" fmla="*/ 7707700 h 9733350"/>
                <a:gd name="connsiteX399" fmla="*/ 5602741 w 14070516"/>
                <a:gd name="connsiteY399" fmla="*/ 7784127 h 9733350"/>
                <a:gd name="connsiteX400" fmla="*/ 5641521 w 14070516"/>
                <a:gd name="connsiteY400" fmla="*/ 7839123 h 9733350"/>
                <a:gd name="connsiteX401" fmla="*/ 5656035 w 14070516"/>
                <a:gd name="connsiteY401" fmla="*/ 7882666 h 9733350"/>
                <a:gd name="connsiteX402" fmla="*/ 5745276 w 14070516"/>
                <a:gd name="connsiteY402" fmla="*/ 7945712 h 9733350"/>
                <a:gd name="connsiteX403" fmla="*/ 5770222 w 14070516"/>
                <a:gd name="connsiteY403" fmla="*/ 7985400 h 9733350"/>
                <a:gd name="connsiteX404" fmla="*/ 5766480 w 14070516"/>
                <a:gd name="connsiteY404" fmla="*/ 8064435 h 9733350"/>
                <a:gd name="connsiteX405" fmla="*/ 5771016 w 14070516"/>
                <a:gd name="connsiteY405" fmla="*/ 8127026 h 9733350"/>
                <a:gd name="connsiteX406" fmla="*/ 5778386 w 14070516"/>
                <a:gd name="connsiteY406" fmla="*/ 8206742 h 9733350"/>
                <a:gd name="connsiteX407" fmla="*/ 5776458 w 14070516"/>
                <a:gd name="connsiteY407" fmla="*/ 8296210 h 9733350"/>
                <a:gd name="connsiteX408" fmla="*/ 5730989 w 14070516"/>
                <a:gd name="connsiteY408" fmla="*/ 8373317 h 9733350"/>
                <a:gd name="connsiteX409" fmla="*/ 5641521 w 14070516"/>
                <a:gd name="connsiteY409" fmla="*/ 8419694 h 9733350"/>
                <a:gd name="connsiteX410" fmla="*/ 5612492 w 14070516"/>
                <a:gd name="connsiteY410" fmla="*/ 8463237 h 9733350"/>
                <a:gd name="connsiteX411" fmla="*/ 5597978 w 14070516"/>
                <a:gd name="connsiteY411" fmla="*/ 8506780 h 9733350"/>
                <a:gd name="connsiteX412" fmla="*/ 5510892 w 14070516"/>
                <a:gd name="connsiteY412" fmla="*/ 8593866 h 9733350"/>
                <a:gd name="connsiteX413" fmla="*/ 5496378 w 14070516"/>
                <a:gd name="connsiteY413" fmla="*/ 8637408 h 9733350"/>
                <a:gd name="connsiteX414" fmla="*/ 5558744 w 14070516"/>
                <a:gd name="connsiteY414" fmla="*/ 8763501 h 9733350"/>
                <a:gd name="connsiteX415" fmla="*/ 5516109 w 14070516"/>
                <a:gd name="connsiteY415" fmla="*/ 8857277 h 9733350"/>
                <a:gd name="connsiteX416" fmla="*/ 5658303 w 14070516"/>
                <a:gd name="connsiteY416" fmla="*/ 8835506 h 9733350"/>
                <a:gd name="connsiteX417" fmla="*/ 5750491 w 14070516"/>
                <a:gd name="connsiteY417" fmla="*/ 8809426 h 9733350"/>
                <a:gd name="connsiteX418" fmla="*/ 5815692 w 14070516"/>
                <a:gd name="connsiteY418" fmla="*/ 8795591 h 9733350"/>
                <a:gd name="connsiteX419" fmla="*/ 5787798 w 14070516"/>
                <a:gd name="connsiteY419" fmla="*/ 8867482 h 9733350"/>
                <a:gd name="connsiteX420" fmla="*/ 5786890 w 14070516"/>
                <a:gd name="connsiteY420" fmla="*/ 8898666 h 9733350"/>
                <a:gd name="connsiteX421" fmla="*/ 5786664 w 14070516"/>
                <a:gd name="connsiteY421" fmla="*/ 8942208 h 9733350"/>
                <a:gd name="connsiteX422" fmla="*/ 5815692 w 14070516"/>
                <a:gd name="connsiteY422" fmla="*/ 9029294 h 9733350"/>
                <a:gd name="connsiteX423" fmla="*/ 5868760 w 14070516"/>
                <a:gd name="connsiteY423" fmla="*/ 9075899 h 9733350"/>
                <a:gd name="connsiteX424" fmla="*/ 5921828 w 14070516"/>
                <a:gd name="connsiteY424" fmla="*/ 9109463 h 9733350"/>
                <a:gd name="connsiteX425" fmla="*/ 5946321 w 14070516"/>
                <a:gd name="connsiteY425" fmla="*/ 9159923 h 9733350"/>
                <a:gd name="connsiteX426" fmla="*/ 5902778 w 14070516"/>
                <a:gd name="connsiteY426" fmla="*/ 9261523 h 9733350"/>
                <a:gd name="connsiteX427" fmla="*/ 6062435 w 14070516"/>
                <a:gd name="connsiteY427" fmla="*/ 9348608 h 9733350"/>
                <a:gd name="connsiteX428" fmla="*/ 6076949 w 14070516"/>
                <a:gd name="connsiteY428" fmla="*/ 9392151 h 9733350"/>
                <a:gd name="connsiteX429" fmla="*/ 6105978 w 14070516"/>
                <a:gd name="connsiteY429" fmla="*/ 9435694 h 9733350"/>
                <a:gd name="connsiteX430" fmla="*/ 6172653 w 14070516"/>
                <a:gd name="connsiteY430" fmla="*/ 9466537 h 9733350"/>
                <a:gd name="connsiteX431" fmla="*/ 6308384 w 14070516"/>
                <a:gd name="connsiteY431" fmla="*/ 9402243 h 9733350"/>
                <a:gd name="connsiteX432" fmla="*/ 6338207 w 14070516"/>
                <a:gd name="connsiteY432" fmla="*/ 9435694 h 9733350"/>
                <a:gd name="connsiteX433" fmla="*/ 6352721 w 14070516"/>
                <a:gd name="connsiteY433" fmla="*/ 9479237 h 9733350"/>
                <a:gd name="connsiteX434" fmla="*/ 6386739 w 14070516"/>
                <a:gd name="connsiteY434" fmla="*/ 9522326 h 9733350"/>
                <a:gd name="connsiteX435" fmla="*/ 6444569 w 14070516"/>
                <a:gd name="connsiteY435" fmla="*/ 9551355 h 9733350"/>
                <a:gd name="connsiteX436" fmla="*/ 6469061 w 14070516"/>
                <a:gd name="connsiteY436" fmla="*/ 9505885 h 9733350"/>
                <a:gd name="connsiteX437" fmla="*/ 6468835 w 14070516"/>
                <a:gd name="connsiteY437" fmla="*/ 9377637 h 9733350"/>
                <a:gd name="connsiteX438" fmla="*/ 6439807 w 14070516"/>
                <a:gd name="connsiteY438" fmla="*/ 9276037 h 9733350"/>
                <a:gd name="connsiteX439" fmla="*/ 6483349 w 14070516"/>
                <a:gd name="connsiteY439" fmla="*/ 9232494 h 9733350"/>
                <a:gd name="connsiteX440" fmla="*/ 6526892 w 14070516"/>
                <a:gd name="connsiteY440" fmla="*/ 9217980 h 9733350"/>
                <a:gd name="connsiteX441" fmla="*/ 6596516 w 14070516"/>
                <a:gd name="connsiteY441" fmla="*/ 9221268 h 9733350"/>
                <a:gd name="connsiteX442" fmla="*/ 6675097 w 14070516"/>
                <a:gd name="connsiteY442" fmla="*/ 9164118 h 9733350"/>
                <a:gd name="connsiteX443" fmla="*/ 6776243 w 14070516"/>
                <a:gd name="connsiteY443" fmla="*/ 9220135 h 9733350"/>
                <a:gd name="connsiteX444" fmla="*/ 6802664 w 14070516"/>
                <a:gd name="connsiteY444" fmla="*/ 9159923 h 9733350"/>
                <a:gd name="connsiteX445" fmla="*/ 6867638 w 14070516"/>
                <a:gd name="connsiteY445" fmla="*/ 9177045 h 9733350"/>
                <a:gd name="connsiteX446" fmla="*/ 6909027 w 14070516"/>
                <a:gd name="connsiteY446" fmla="*/ 9201311 h 9733350"/>
                <a:gd name="connsiteX447" fmla="*/ 6991349 w 14070516"/>
                <a:gd name="connsiteY447" fmla="*/ 9203466 h 9733350"/>
                <a:gd name="connsiteX448" fmla="*/ 7063921 w 14070516"/>
                <a:gd name="connsiteY448" fmla="*/ 9116380 h 9733350"/>
                <a:gd name="connsiteX449" fmla="*/ 7141028 w 14070516"/>
                <a:gd name="connsiteY449" fmla="*/ 9135204 h 9733350"/>
                <a:gd name="connsiteX450" fmla="*/ 7209064 w 14070516"/>
                <a:gd name="connsiteY450" fmla="*/ 9072837 h 9733350"/>
                <a:gd name="connsiteX451" fmla="*/ 7235939 w 14070516"/>
                <a:gd name="connsiteY451" fmla="*/ 9044036 h 9733350"/>
                <a:gd name="connsiteX452" fmla="*/ 7275172 w 14070516"/>
                <a:gd name="connsiteY452" fmla="*/ 9018862 h 9733350"/>
                <a:gd name="connsiteX453" fmla="*/ 7310436 w 14070516"/>
                <a:gd name="connsiteY453" fmla="*/ 9059004 h 9733350"/>
                <a:gd name="connsiteX454" fmla="*/ 7346609 w 14070516"/>
                <a:gd name="connsiteY454" fmla="*/ 9104927 h 9733350"/>
                <a:gd name="connsiteX455" fmla="*/ 7382328 w 14070516"/>
                <a:gd name="connsiteY455" fmla="*/ 9154593 h 9733350"/>
                <a:gd name="connsiteX456" fmla="*/ 7499349 w 14070516"/>
                <a:gd name="connsiteY456" fmla="*/ 9159923 h 9733350"/>
                <a:gd name="connsiteX457" fmla="*/ 7586435 w 14070516"/>
                <a:gd name="connsiteY457" fmla="*/ 9174437 h 9733350"/>
                <a:gd name="connsiteX458" fmla="*/ 7600949 w 14070516"/>
                <a:gd name="connsiteY458" fmla="*/ 9348608 h 9733350"/>
                <a:gd name="connsiteX459" fmla="*/ 7673521 w 14070516"/>
                <a:gd name="connsiteY459" fmla="*/ 9363123 h 9733350"/>
                <a:gd name="connsiteX460" fmla="*/ 7760607 w 14070516"/>
                <a:gd name="connsiteY460" fmla="*/ 9392151 h 9733350"/>
                <a:gd name="connsiteX461" fmla="*/ 7847692 w 14070516"/>
                <a:gd name="connsiteY461" fmla="*/ 9421180 h 9733350"/>
                <a:gd name="connsiteX462" fmla="*/ 7891235 w 14070516"/>
                <a:gd name="connsiteY462" fmla="*/ 9435694 h 9733350"/>
                <a:gd name="connsiteX463" fmla="*/ 7934778 w 14070516"/>
                <a:gd name="connsiteY463" fmla="*/ 9392151 h 9733350"/>
                <a:gd name="connsiteX464" fmla="*/ 7978321 w 14070516"/>
                <a:gd name="connsiteY464" fmla="*/ 9377637 h 9733350"/>
                <a:gd name="connsiteX465" fmla="*/ 8001453 w 14070516"/>
                <a:gd name="connsiteY465" fmla="*/ 9342712 h 9733350"/>
                <a:gd name="connsiteX466" fmla="*/ 8044315 w 14070516"/>
                <a:gd name="connsiteY466" fmla="*/ 9330806 h 9733350"/>
                <a:gd name="connsiteX467" fmla="*/ 8103847 w 14070516"/>
                <a:gd name="connsiteY467" fmla="*/ 9392719 h 9733350"/>
                <a:gd name="connsiteX468" fmla="*/ 8207942 w 14070516"/>
                <a:gd name="connsiteY468" fmla="*/ 9432632 h 9733350"/>
                <a:gd name="connsiteX469" fmla="*/ 8253866 w 14070516"/>
                <a:gd name="connsiteY469" fmla="*/ 9387956 h 9733350"/>
                <a:gd name="connsiteX470" fmla="*/ 8294347 w 14070516"/>
                <a:gd name="connsiteY470" fmla="*/ 9397141 h 9733350"/>
                <a:gd name="connsiteX471" fmla="*/ 8337890 w 14070516"/>
                <a:gd name="connsiteY471" fmla="*/ 9433540 h 9733350"/>
                <a:gd name="connsiteX472" fmla="*/ 8356259 w 14070516"/>
                <a:gd name="connsiteY472" fmla="*/ 9480825 h 9733350"/>
                <a:gd name="connsiteX473" fmla="*/ 8333808 w 14070516"/>
                <a:gd name="connsiteY473" fmla="*/ 9514956 h 9733350"/>
                <a:gd name="connsiteX474" fmla="*/ 8315778 w 14070516"/>
                <a:gd name="connsiteY474" fmla="*/ 9599887 h 9733350"/>
                <a:gd name="connsiteX475" fmla="*/ 8348095 w 14070516"/>
                <a:gd name="connsiteY475" fmla="*/ 9680736 h 9733350"/>
                <a:gd name="connsiteX476" fmla="*/ 8389257 w 14070516"/>
                <a:gd name="connsiteY476" fmla="*/ 9733350 h 9733350"/>
                <a:gd name="connsiteX477" fmla="*/ 8428264 w 14070516"/>
                <a:gd name="connsiteY477" fmla="*/ 9725980 h 9733350"/>
                <a:gd name="connsiteX478" fmla="*/ 8425202 w 14070516"/>
                <a:gd name="connsiteY478" fmla="*/ 9677901 h 9733350"/>
                <a:gd name="connsiteX479" fmla="*/ 8399235 w 14070516"/>
                <a:gd name="connsiteY479" fmla="*/ 9638894 h 9733350"/>
                <a:gd name="connsiteX480" fmla="*/ 8389937 w 14070516"/>
                <a:gd name="connsiteY480" fmla="*/ 9566776 h 9733350"/>
                <a:gd name="connsiteX481" fmla="*/ 8409214 w 14070516"/>
                <a:gd name="connsiteY481" fmla="*/ 9523007 h 9733350"/>
                <a:gd name="connsiteX482" fmla="*/ 8434841 w 14070516"/>
                <a:gd name="connsiteY482" fmla="*/ 9471300 h 9733350"/>
                <a:gd name="connsiteX483" fmla="*/ 8468178 w 14070516"/>
                <a:gd name="connsiteY483" fmla="*/ 9478443 h 9733350"/>
                <a:gd name="connsiteX484" fmla="*/ 8534853 w 14070516"/>
                <a:gd name="connsiteY484" fmla="*/ 9468918 h 9733350"/>
                <a:gd name="connsiteX485" fmla="*/ 8592684 w 14070516"/>
                <a:gd name="connsiteY485" fmla="*/ 9448508 h 9733350"/>
                <a:gd name="connsiteX486" fmla="*/ 8675007 w 14070516"/>
                <a:gd name="connsiteY486" fmla="*/ 9423788 h 9733350"/>
                <a:gd name="connsiteX487" fmla="*/ 8734991 w 14070516"/>
                <a:gd name="connsiteY487" fmla="*/ 9411200 h 9733350"/>
                <a:gd name="connsiteX488" fmla="*/ 8730116 w 14070516"/>
                <a:gd name="connsiteY488" fmla="*/ 9371287 h 9733350"/>
                <a:gd name="connsiteX489" fmla="*/ 8753928 w 14070516"/>
                <a:gd name="connsiteY489" fmla="*/ 9352237 h 9733350"/>
                <a:gd name="connsiteX490" fmla="*/ 8782503 w 14070516"/>
                <a:gd name="connsiteY490" fmla="*/ 9354618 h 9733350"/>
                <a:gd name="connsiteX491" fmla="*/ 8849178 w 14070516"/>
                <a:gd name="connsiteY491" fmla="*/ 9377637 h 9733350"/>
                <a:gd name="connsiteX492" fmla="*/ 8894876 w 14070516"/>
                <a:gd name="connsiteY492" fmla="*/ 9307900 h 9733350"/>
                <a:gd name="connsiteX493" fmla="*/ 8942047 w 14070516"/>
                <a:gd name="connsiteY493" fmla="*/ 9309375 h 9733350"/>
                <a:gd name="connsiteX494" fmla="*/ 8980147 w 14070516"/>
                <a:gd name="connsiteY494" fmla="*/ 9352237 h 9733350"/>
                <a:gd name="connsiteX495" fmla="*/ 9023009 w 14070516"/>
                <a:gd name="connsiteY495" fmla="*/ 9316518 h 9733350"/>
                <a:gd name="connsiteX496" fmla="*/ 9064511 w 14070516"/>
                <a:gd name="connsiteY496" fmla="*/ 9259595 h 9733350"/>
                <a:gd name="connsiteX497" fmla="*/ 9124723 w 14070516"/>
                <a:gd name="connsiteY497" fmla="*/ 9273429 h 9733350"/>
                <a:gd name="connsiteX498" fmla="*/ 9163503 w 14070516"/>
                <a:gd name="connsiteY498" fmla="*/ 9233175 h 9733350"/>
                <a:gd name="connsiteX499" fmla="*/ 9168266 w 14070516"/>
                <a:gd name="connsiteY499" fmla="*/ 9181581 h 9733350"/>
                <a:gd name="connsiteX500" fmla="*/ 9199222 w 14070516"/>
                <a:gd name="connsiteY500" fmla="*/ 9128400 h 9733350"/>
                <a:gd name="connsiteX501" fmla="*/ 9242084 w 14070516"/>
                <a:gd name="connsiteY501" fmla="*/ 9152212 h 9733350"/>
                <a:gd name="connsiteX502" fmla="*/ 9285174 w 14070516"/>
                <a:gd name="connsiteY502" fmla="*/ 9192013 h 9733350"/>
                <a:gd name="connsiteX503" fmla="*/ 9344478 w 14070516"/>
                <a:gd name="connsiteY503" fmla="*/ 9154593 h 9733350"/>
                <a:gd name="connsiteX504" fmla="*/ 9438367 w 14070516"/>
                <a:gd name="connsiteY504" fmla="*/ 9127266 h 9733350"/>
                <a:gd name="connsiteX505" fmla="*/ 9496878 w 14070516"/>
                <a:gd name="connsiteY505" fmla="*/ 9126018 h 9733350"/>
                <a:gd name="connsiteX506" fmla="*/ 9557316 w 14070516"/>
                <a:gd name="connsiteY506" fmla="*/ 9100844 h 9733350"/>
                <a:gd name="connsiteX507" fmla="*/ 9613446 w 14070516"/>
                <a:gd name="connsiteY507" fmla="*/ 9121369 h 9733350"/>
                <a:gd name="connsiteX508" fmla="*/ 9691007 w 14070516"/>
                <a:gd name="connsiteY508" fmla="*/ 9101866 h 9733350"/>
                <a:gd name="connsiteX509" fmla="*/ 9792153 w 14070516"/>
                <a:gd name="connsiteY509" fmla="*/ 9090300 h 9733350"/>
                <a:gd name="connsiteX510" fmla="*/ 9854973 w 14070516"/>
                <a:gd name="connsiteY510" fmla="*/ 9046189 h 9733350"/>
                <a:gd name="connsiteX511" fmla="*/ 9842159 w 14070516"/>
                <a:gd name="connsiteY511" fmla="*/ 9004575 h 9733350"/>
                <a:gd name="connsiteX512" fmla="*/ 9858034 w 14070516"/>
                <a:gd name="connsiteY512" fmla="*/ 8976906 h 9733350"/>
                <a:gd name="connsiteX513" fmla="*/ 9911216 w 14070516"/>
                <a:gd name="connsiteY513" fmla="*/ 8976000 h 9733350"/>
                <a:gd name="connsiteX514" fmla="*/ 9932534 w 14070516"/>
                <a:gd name="connsiteY514" fmla="*/ 8926673 h 9733350"/>
                <a:gd name="connsiteX515" fmla="*/ 9981519 w 14070516"/>
                <a:gd name="connsiteY515" fmla="*/ 8899345 h 9733350"/>
                <a:gd name="connsiteX516" fmla="*/ 10063162 w 14070516"/>
                <a:gd name="connsiteY516" fmla="*/ 8846279 h 9733350"/>
                <a:gd name="connsiteX517" fmla="*/ 10140723 w 14070516"/>
                <a:gd name="connsiteY517" fmla="*/ 8797973 h 9733350"/>
                <a:gd name="connsiteX518" fmla="*/ 10169524 w 14070516"/>
                <a:gd name="connsiteY518" fmla="*/ 8763955 h 9733350"/>
                <a:gd name="connsiteX519" fmla="*/ 10138795 w 14070516"/>
                <a:gd name="connsiteY519" fmla="*/ 8714969 h 9733350"/>
                <a:gd name="connsiteX520" fmla="*/ 10178256 w 14070516"/>
                <a:gd name="connsiteY520" fmla="*/ 8678797 h 9733350"/>
                <a:gd name="connsiteX521" fmla="*/ 10238467 w 14070516"/>
                <a:gd name="connsiteY521" fmla="*/ 8659520 h 9733350"/>
                <a:gd name="connsiteX522" fmla="*/ 10291535 w 14070516"/>
                <a:gd name="connsiteY522" fmla="*/ 8637862 h 9733350"/>
                <a:gd name="connsiteX523" fmla="*/ 10332470 w 14070516"/>
                <a:gd name="connsiteY523" fmla="*/ 8606225 h 9733350"/>
                <a:gd name="connsiteX524" fmla="*/ 10389847 w 14070516"/>
                <a:gd name="connsiteY524" fmla="*/ 8528325 h 9733350"/>
                <a:gd name="connsiteX525" fmla="*/ 10402207 w 14070516"/>
                <a:gd name="connsiteY525" fmla="*/ 8521294 h 9733350"/>
                <a:gd name="connsiteX526" fmla="*/ 10436905 w 14070516"/>
                <a:gd name="connsiteY526" fmla="*/ 8475597 h 9733350"/>
                <a:gd name="connsiteX527" fmla="*/ 10475232 w 14070516"/>
                <a:gd name="connsiteY527" fmla="*/ 8439198 h 9733350"/>
                <a:gd name="connsiteX528" fmla="*/ 10518321 w 14070516"/>
                <a:gd name="connsiteY528" fmla="*/ 8390666 h 9733350"/>
                <a:gd name="connsiteX529" fmla="*/ 10533516 w 14070516"/>
                <a:gd name="connsiteY529" fmla="*/ 8303580 h 9733350"/>
                <a:gd name="connsiteX530" fmla="*/ 10538052 w 14070516"/>
                <a:gd name="connsiteY530" fmla="*/ 8243142 h 9733350"/>
                <a:gd name="connsiteX531" fmla="*/ 10520816 w 14070516"/>
                <a:gd name="connsiteY531" fmla="*/ 8166375 h 9733350"/>
                <a:gd name="connsiteX532" fmla="*/ 10561864 w 14070516"/>
                <a:gd name="connsiteY532" fmla="*/ 8112966 h 9733350"/>
                <a:gd name="connsiteX533" fmla="*/ 10605407 w 14070516"/>
                <a:gd name="connsiteY533" fmla="*/ 8114894 h 9733350"/>
                <a:gd name="connsiteX534" fmla="*/ 10666072 w 14070516"/>
                <a:gd name="connsiteY534" fmla="*/ 8097999 h 9733350"/>
                <a:gd name="connsiteX535" fmla="*/ 10693627 w 14070516"/>
                <a:gd name="connsiteY535" fmla="*/ 8020892 h 9733350"/>
                <a:gd name="connsiteX536" fmla="*/ 10735128 w 14070516"/>
                <a:gd name="connsiteY536" fmla="*/ 7990162 h 9733350"/>
                <a:gd name="connsiteX537" fmla="*/ 10813823 w 14070516"/>
                <a:gd name="connsiteY537" fmla="*/ 7890263 h 9733350"/>
                <a:gd name="connsiteX538" fmla="*/ 10845233 w 14070516"/>
                <a:gd name="connsiteY538" fmla="*/ 7800569 h 9733350"/>
                <a:gd name="connsiteX539" fmla="*/ 10886394 w 14070516"/>
                <a:gd name="connsiteY539" fmla="*/ 7740811 h 9733350"/>
                <a:gd name="connsiteX540" fmla="*/ 10942297 w 14070516"/>
                <a:gd name="connsiteY540" fmla="*/ 7725843 h 9733350"/>
                <a:gd name="connsiteX541" fmla="*/ 10997292 w 14070516"/>
                <a:gd name="connsiteY541" fmla="*/ 7723008 h 9733350"/>
                <a:gd name="connsiteX542" fmla="*/ 10990829 w 14070516"/>
                <a:gd name="connsiteY542" fmla="*/ 7701351 h 9733350"/>
                <a:gd name="connsiteX543" fmla="*/ 10982778 w 14070516"/>
                <a:gd name="connsiteY543" fmla="*/ 7648055 h 9733350"/>
                <a:gd name="connsiteX544" fmla="*/ 10989695 w 14070516"/>
                <a:gd name="connsiteY544" fmla="*/ 7599750 h 9733350"/>
                <a:gd name="connsiteX545" fmla="*/ 10956584 w 14070516"/>
                <a:gd name="connsiteY545" fmla="*/ 7502913 h 9733350"/>
                <a:gd name="connsiteX546" fmla="*/ 10954430 w 14070516"/>
                <a:gd name="connsiteY546" fmla="*/ 7449844 h 9733350"/>
                <a:gd name="connsiteX547" fmla="*/ 11002735 w 14070516"/>
                <a:gd name="connsiteY547" fmla="*/ 7397004 h 9733350"/>
                <a:gd name="connsiteX548" fmla="*/ 11063741 w 14070516"/>
                <a:gd name="connsiteY548" fmla="*/ 7368656 h 9733350"/>
                <a:gd name="connsiteX549" fmla="*/ 11055349 w 14070516"/>
                <a:gd name="connsiteY549" fmla="*/ 7331123 h 9733350"/>
                <a:gd name="connsiteX550" fmla="*/ 11013734 w 14070516"/>
                <a:gd name="connsiteY550" fmla="*/ 7302321 h 9733350"/>
                <a:gd name="connsiteX551" fmla="*/ 10951368 w 14070516"/>
                <a:gd name="connsiteY551" fmla="*/ 7234966 h 9733350"/>
                <a:gd name="connsiteX552" fmla="*/ 10890703 w 14070516"/>
                <a:gd name="connsiteY552" fmla="*/ 7265694 h 9733350"/>
                <a:gd name="connsiteX553" fmla="*/ 10820966 w 14070516"/>
                <a:gd name="connsiteY553" fmla="*/ 7258324 h 9733350"/>
                <a:gd name="connsiteX554" fmla="*/ 10823121 w 14070516"/>
                <a:gd name="connsiteY554" fmla="*/ 7200494 h 9733350"/>
                <a:gd name="connsiteX555" fmla="*/ 10869045 w 14070516"/>
                <a:gd name="connsiteY555" fmla="*/ 7128376 h 9733350"/>
                <a:gd name="connsiteX556" fmla="*/ 10916103 w 14070516"/>
                <a:gd name="connsiteY556" fmla="*/ 7111481 h 9733350"/>
                <a:gd name="connsiteX557" fmla="*/ 10956130 w 14070516"/>
                <a:gd name="connsiteY557" fmla="*/ 7082680 h 9733350"/>
                <a:gd name="connsiteX558" fmla="*/ 11012486 w 14070516"/>
                <a:gd name="connsiteY558" fmla="*/ 7070092 h 9733350"/>
                <a:gd name="connsiteX559" fmla="*/ 11072244 w 14070516"/>
                <a:gd name="connsiteY559" fmla="*/ 7050362 h 9733350"/>
                <a:gd name="connsiteX560" fmla="*/ 10968491 w 14070516"/>
                <a:gd name="connsiteY560" fmla="*/ 6949443 h 9733350"/>
                <a:gd name="connsiteX561" fmla="*/ 10942070 w 14070516"/>
                <a:gd name="connsiteY561" fmla="*/ 6874942 h 9733350"/>
                <a:gd name="connsiteX562" fmla="*/ 11036527 w 14070516"/>
                <a:gd name="connsiteY562" fmla="*/ 6881406 h 9733350"/>
                <a:gd name="connsiteX563" fmla="*/ 11084378 w 14070516"/>
                <a:gd name="connsiteY563" fmla="*/ 6852151 h 9733350"/>
                <a:gd name="connsiteX564" fmla="*/ 11026321 w 14070516"/>
                <a:gd name="connsiteY564" fmla="*/ 6783889 h 9733350"/>
                <a:gd name="connsiteX565" fmla="*/ 10953749 w 14070516"/>
                <a:gd name="connsiteY565" fmla="*/ 6736037 h 9733350"/>
                <a:gd name="connsiteX566" fmla="*/ 10948307 w 14070516"/>
                <a:gd name="connsiteY566" fmla="*/ 6688185 h 9733350"/>
                <a:gd name="connsiteX567" fmla="*/ 10895692 w 14070516"/>
                <a:gd name="connsiteY567" fmla="*/ 6663466 h 9733350"/>
                <a:gd name="connsiteX568" fmla="*/ 10852603 w 14070516"/>
                <a:gd name="connsiteY568" fmla="*/ 6628994 h 9733350"/>
                <a:gd name="connsiteX569" fmla="*/ 10842851 w 14070516"/>
                <a:gd name="connsiteY569" fmla="*/ 6552113 h 9733350"/>
                <a:gd name="connsiteX570" fmla="*/ 10832646 w 14070516"/>
                <a:gd name="connsiteY570" fmla="*/ 6489521 h 9733350"/>
                <a:gd name="connsiteX571" fmla="*/ 10779578 w 14070516"/>
                <a:gd name="connsiteY571" fmla="*/ 6363201 h 9733350"/>
                <a:gd name="connsiteX572" fmla="*/ 10750549 w 14070516"/>
                <a:gd name="connsiteY572" fmla="*/ 6242551 h 9733350"/>
                <a:gd name="connsiteX573" fmla="*/ 10707007 w 14070516"/>
                <a:gd name="connsiteY573" fmla="*/ 6213523 h 9733350"/>
                <a:gd name="connsiteX574" fmla="*/ 10658021 w 14070516"/>
                <a:gd name="connsiteY574" fmla="*/ 6151156 h 9733350"/>
                <a:gd name="connsiteX575" fmla="*/ 10547349 w 14070516"/>
                <a:gd name="connsiteY575" fmla="*/ 6068154 h 9733350"/>
                <a:gd name="connsiteX576" fmla="*/ 10465027 w 14070516"/>
                <a:gd name="connsiteY576" fmla="*/ 6001024 h 9733350"/>
                <a:gd name="connsiteX577" fmla="*/ 10480221 w 14070516"/>
                <a:gd name="connsiteY577" fmla="*/ 5880828 h 9733350"/>
                <a:gd name="connsiteX578" fmla="*/ 10547803 w 14070516"/>
                <a:gd name="connsiteY578" fmla="*/ 5817555 h 9733350"/>
                <a:gd name="connsiteX579" fmla="*/ 10634435 w 14070516"/>
                <a:gd name="connsiteY579" fmla="*/ 5720037 h 9733350"/>
                <a:gd name="connsiteX580" fmla="*/ 10668453 w 14070516"/>
                <a:gd name="connsiteY580" fmla="*/ 5632725 h 9733350"/>
                <a:gd name="connsiteX581" fmla="*/ 10711996 w 14070516"/>
                <a:gd name="connsiteY581" fmla="*/ 5585781 h 9733350"/>
                <a:gd name="connsiteX582" fmla="*/ 10789103 w 14070516"/>
                <a:gd name="connsiteY582" fmla="*/ 5622519 h 9733350"/>
                <a:gd name="connsiteX583" fmla="*/ 10799989 w 14070516"/>
                <a:gd name="connsiteY583" fmla="*/ 5555390 h 9733350"/>
                <a:gd name="connsiteX584" fmla="*/ 10843532 w 14070516"/>
                <a:gd name="connsiteY584" fmla="*/ 5485880 h 9733350"/>
                <a:gd name="connsiteX585" fmla="*/ 10929936 w 14070516"/>
                <a:gd name="connsiteY585" fmla="*/ 5463769 h 9733350"/>
                <a:gd name="connsiteX586" fmla="*/ 10997292 w 14070516"/>
                <a:gd name="connsiteY586" fmla="*/ 5458780 h 9733350"/>
                <a:gd name="connsiteX587" fmla="*/ 11027909 w 14070516"/>
                <a:gd name="connsiteY587" fmla="*/ 5429978 h 9733350"/>
                <a:gd name="connsiteX588" fmla="*/ 11090501 w 14070516"/>
                <a:gd name="connsiteY588" fmla="*/ 5391198 h 9733350"/>
                <a:gd name="connsiteX589" fmla="*/ 11152867 w 14070516"/>
                <a:gd name="connsiteY589" fmla="*/ 5369086 h 9733350"/>
                <a:gd name="connsiteX590" fmla="*/ 11215460 w 14070516"/>
                <a:gd name="connsiteY590" fmla="*/ 5325770 h 9733350"/>
                <a:gd name="connsiteX591" fmla="*/ 11200492 w 14070516"/>
                <a:gd name="connsiteY591" fmla="*/ 5299123 h 9733350"/>
                <a:gd name="connsiteX592" fmla="*/ 10910207 w 14070516"/>
                <a:gd name="connsiteY592" fmla="*/ 5255580 h 9733350"/>
                <a:gd name="connsiteX593" fmla="*/ 10864283 w 14070516"/>
                <a:gd name="connsiteY593" fmla="*/ 5195368 h 9733350"/>
                <a:gd name="connsiteX594" fmla="*/ 10721521 w 14070516"/>
                <a:gd name="connsiteY594" fmla="*/ 5270094 h 9733350"/>
                <a:gd name="connsiteX595" fmla="*/ 10663464 w 14070516"/>
                <a:gd name="connsiteY595" fmla="*/ 5299123 h 9733350"/>
                <a:gd name="connsiteX596" fmla="*/ 10576378 w 14070516"/>
                <a:gd name="connsiteY596" fmla="*/ 5385529 h 9733350"/>
                <a:gd name="connsiteX597" fmla="*/ 10479087 w 14070516"/>
                <a:gd name="connsiteY597" fmla="*/ 5356726 h 9733350"/>
                <a:gd name="connsiteX598" fmla="*/ 10407422 w 14070516"/>
                <a:gd name="connsiteY598" fmla="*/ 5312956 h 9733350"/>
                <a:gd name="connsiteX599" fmla="*/ 10387692 w 14070516"/>
                <a:gd name="connsiteY599" fmla="*/ 5241066 h 9733350"/>
                <a:gd name="connsiteX600" fmla="*/ 10402207 w 14070516"/>
                <a:gd name="connsiteY600" fmla="*/ 5183008 h 9733350"/>
                <a:gd name="connsiteX601" fmla="*/ 10431235 w 14070516"/>
                <a:gd name="connsiteY601" fmla="*/ 5139466 h 9733350"/>
                <a:gd name="connsiteX602" fmla="*/ 10387692 w 14070516"/>
                <a:gd name="connsiteY602" fmla="*/ 5110437 h 9733350"/>
                <a:gd name="connsiteX603" fmla="*/ 10315348 w 14070516"/>
                <a:gd name="connsiteY603" fmla="*/ 5117355 h 9733350"/>
                <a:gd name="connsiteX604" fmla="*/ 10225880 w 14070516"/>
                <a:gd name="connsiteY604" fmla="*/ 5076419 h 9733350"/>
                <a:gd name="connsiteX605" fmla="*/ 10199007 w 14070516"/>
                <a:gd name="connsiteY605" fmla="*/ 5052380 h 9733350"/>
                <a:gd name="connsiteX606" fmla="*/ 10112602 w 14070516"/>
                <a:gd name="connsiteY606" fmla="*/ 5023351 h 9733350"/>
                <a:gd name="connsiteX607" fmla="*/ 10083346 w 14070516"/>
                <a:gd name="connsiteY607" fmla="*/ 4916988 h 9733350"/>
                <a:gd name="connsiteX608" fmla="*/ 10088789 w 14070516"/>
                <a:gd name="connsiteY608" fmla="*/ 4863921 h 9733350"/>
                <a:gd name="connsiteX609" fmla="*/ 10141403 w 14070516"/>
                <a:gd name="connsiteY609" fmla="*/ 4753704 h 9733350"/>
                <a:gd name="connsiteX610" fmla="*/ 10227809 w 14070516"/>
                <a:gd name="connsiteY610" fmla="*/ 4748487 h 9733350"/>
                <a:gd name="connsiteX611" fmla="*/ 10301060 w 14070516"/>
                <a:gd name="connsiteY611" fmla="*/ 4786813 h 9733350"/>
                <a:gd name="connsiteX612" fmla="*/ 10350727 w 14070516"/>
                <a:gd name="connsiteY612" fmla="*/ 4757785 h 9733350"/>
                <a:gd name="connsiteX613" fmla="*/ 10404021 w 14070516"/>
                <a:gd name="connsiteY613" fmla="*/ 4748033 h 9733350"/>
                <a:gd name="connsiteX614" fmla="*/ 10461851 w 14070516"/>
                <a:gd name="connsiteY614" fmla="*/ 4694286 h 9733350"/>
                <a:gd name="connsiteX615" fmla="*/ 10486117 w 14070516"/>
                <a:gd name="connsiteY615" fmla="*/ 4602437 h 9733350"/>
                <a:gd name="connsiteX616" fmla="*/ 10530341 w 14070516"/>
                <a:gd name="connsiteY616" fmla="*/ 4527825 h 9733350"/>
                <a:gd name="connsiteX617" fmla="*/ 10615385 w 14070516"/>
                <a:gd name="connsiteY617" fmla="*/ 4482013 h 9733350"/>
                <a:gd name="connsiteX618" fmla="*/ 10661309 w 14070516"/>
                <a:gd name="connsiteY618" fmla="*/ 4467273 h 9733350"/>
                <a:gd name="connsiteX619" fmla="*/ 10750549 w 14070516"/>
                <a:gd name="connsiteY619" fmla="*/ 4399237 h 9733350"/>
                <a:gd name="connsiteX620" fmla="*/ 10794092 w 14070516"/>
                <a:gd name="connsiteY620" fmla="*/ 4355694 h 9733350"/>
                <a:gd name="connsiteX621" fmla="*/ 10814503 w 14070516"/>
                <a:gd name="connsiteY621" fmla="*/ 4297637 h 9733350"/>
                <a:gd name="connsiteX622" fmla="*/ 10887528 w 14070516"/>
                <a:gd name="connsiteY622" fmla="*/ 4246837 h 9733350"/>
                <a:gd name="connsiteX623" fmla="*/ 11016116 w 14070516"/>
                <a:gd name="connsiteY623" fmla="*/ 4227787 h 9733350"/>
                <a:gd name="connsiteX624" fmla="*/ 11142209 w 14070516"/>
                <a:gd name="connsiteY624" fmla="*/ 4303306 h 9733350"/>
                <a:gd name="connsiteX625" fmla="*/ 11165794 w 14070516"/>
                <a:gd name="connsiteY625" fmla="*/ 4428493 h 9733350"/>
                <a:gd name="connsiteX626" fmla="*/ 11117489 w 14070516"/>
                <a:gd name="connsiteY626" fmla="*/ 4500837 h 9733350"/>
                <a:gd name="connsiteX627" fmla="*/ 11087553 w 14070516"/>
                <a:gd name="connsiteY627" fmla="*/ 4546875 h 9733350"/>
                <a:gd name="connsiteX628" fmla="*/ 11088687 w 14070516"/>
                <a:gd name="connsiteY628" fmla="*/ 4572955 h 9733350"/>
                <a:gd name="connsiteX629" fmla="*/ 11026321 w 14070516"/>
                <a:gd name="connsiteY629" fmla="*/ 4587923 h 9733350"/>
                <a:gd name="connsiteX630" fmla="*/ 11011807 w 14070516"/>
                <a:gd name="connsiteY630" fmla="*/ 4645980 h 9733350"/>
                <a:gd name="connsiteX631" fmla="*/ 11098892 w 14070516"/>
                <a:gd name="connsiteY631" fmla="*/ 4660494 h 9733350"/>
                <a:gd name="connsiteX632" fmla="*/ 11095830 w 14070516"/>
                <a:gd name="connsiteY632" fmla="*/ 4711181 h 9733350"/>
                <a:gd name="connsiteX633" fmla="*/ 11040835 w 14070516"/>
                <a:gd name="connsiteY633" fmla="*/ 4747580 h 9733350"/>
                <a:gd name="connsiteX634" fmla="*/ 11076780 w 14070516"/>
                <a:gd name="connsiteY634" fmla="*/ 4795658 h 9733350"/>
                <a:gd name="connsiteX635" fmla="*/ 11120323 w 14070516"/>
                <a:gd name="connsiteY635" fmla="*/ 4744972 h 9733350"/>
                <a:gd name="connsiteX636" fmla="*/ 11229521 w 14070516"/>
                <a:gd name="connsiteY636" fmla="*/ 4645980 h 9733350"/>
                <a:gd name="connsiteX637" fmla="*/ 11287578 w 14070516"/>
                <a:gd name="connsiteY637" fmla="*/ 4631466 h 9733350"/>
                <a:gd name="connsiteX638" fmla="*/ 11374664 w 14070516"/>
                <a:gd name="connsiteY638" fmla="*/ 4587923 h 9733350"/>
                <a:gd name="connsiteX639" fmla="*/ 11461749 w 14070516"/>
                <a:gd name="connsiteY639" fmla="*/ 4544380 h 9733350"/>
                <a:gd name="connsiteX640" fmla="*/ 11577864 w 14070516"/>
                <a:gd name="connsiteY640" fmla="*/ 4544380 h 97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</a:cxnLst>
              <a:rect l="l" t="t" r="r" b="b"/>
              <a:pathLst>
                <a:path w="14070516" h="9733350">
                  <a:moveTo>
                    <a:pt x="11577864" y="4544380"/>
                  </a:moveTo>
                  <a:cubicBezTo>
                    <a:pt x="11609312" y="4539542"/>
                    <a:pt x="11629234" y="4530495"/>
                    <a:pt x="11650435" y="4515351"/>
                  </a:cubicBezTo>
                  <a:cubicBezTo>
                    <a:pt x="11707536" y="4474564"/>
                    <a:pt x="11656770" y="4474776"/>
                    <a:pt x="11693978" y="4428266"/>
                  </a:cubicBezTo>
                  <a:cubicBezTo>
                    <a:pt x="11724524" y="4390083"/>
                    <a:pt x="11767824" y="4396251"/>
                    <a:pt x="11810092" y="4384723"/>
                  </a:cubicBezTo>
                  <a:cubicBezTo>
                    <a:pt x="11839613" y="4376672"/>
                    <a:pt x="11868149" y="4365370"/>
                    <a:pt x="11897178" y="4355694"/>
                  </a:cubicBezTo>
                  <a:cubicBezTo>
                    <a:pt x="11913727" y="4350178"/>
                    <a:pt x="11925119" y="4334467"/>
                    <a:pt x="11940721" y="4326666"/>
                  </a:cubicBezTo>
                  <a:cubicBezTo>
                    <a:pt x="11954405" y="4319824"/>
                    <a:pt x="11969750" y="4316989"/>
                    <a:pt x="11984264" y="4312151"/>
                  </a:cubicBezTo>
                  <a:cubicBezTo>
                    <a:pt x="11998778" y="4297637"/>
                    <a:pt x="12014446" y="4288395"/>
                    <a:pt x="12027807" y="4268608"/>
                  </a:cubicBezTo>
                  <a:cubicBezTo>
                    <a:pt x="12041168" y="4248821"/>
                    <a:pt x="12047027" y="4223328"/>
                    <a:pt x="12064433" y="4193430"/>
                  </a:cubicBezTo>
                  <a:cubicBezTo>
                    <a:pt x="12081839" y="4163532"/>
                    <a:pt x="12063239" y="4135223"/>
                    <a:pt x="12132242" y="4089221"/>
                  </a:cubicBezTo>
                  <a:cubicBezTo>
                    <a:pt x="12150801" y="4062403"/>
                    <a:pt x="12168131" y="4020938"/>
                    <a:pt x="12180547" y="4008711"/>
                  </a:cubicBezTo>
                  <a:cubicBezTo>
                    <a:pt x="12192963" y="3996484"/>
                    <a:pt x="12214697" y="3980173"/>
                    <a:pt x="12232934" y="3992042"/>
                  </a:cubicBezTo>
                  <a:cubicBezTo>
                    <a:pt x="12251171" y="4003911"/>
                    <a:pt x="12280352" y="4074763"/>
                    <a:pt x="12306640" y="4091829"/>
                  </a:cubicBezTo>
                  <a:cubicBezTo>
                    <a:pt x="12332928" y="4108895"/>
                    <a:pt x="12354889" y="4096421"/>
                    <a:pt x="12390664" y="4094437"/>
                  </a:cubicBezTo>
                  <a:cubicBezTo>
                    <a:pt x="12426439" y="4092453"/>
                    <a:pt x="12477749" y="4084761"/>
                    <a:pt x="12521292" y="4079923"/>
                  </a:cubicBezTo>
                  <a:cubicBezTo>
                    <a:pt x="12516454" y="4060571"/>
                    <a:pt x="12514636" y="4040201"/>
                    <a:pt x="12506778" y="4021866"/>
                  </a:cubicBezTo>
                  <a:cubicBezTo>
                    <a:pt x="12499906" y="4005832"/>
                    <a:pt x="12480617" y="3995530"/>
                    <a:pt x="12477749" y="3978323"/>
                  </a:cubicBezTo>
                  <a:cubicBezTo>
                    <a:pt x="12475234" y="3963232"/>
                    <a:pt x="12457963" y="3945326"/>
                    <a:pt x="12492264" y="3934780"/>
                  </a:cubicBezTo>
                  <a:cubicBezTo>
                    <a:pt x="12526565" y="3924234"/>
                    <a:pt x="12642206" y="3918808"/>
                    <a:pt x="12683558" y="3915049"/>
                  </a:cubicBezTo>
                  <a:cubicBezTo>
                    <a:pt x="12693234" y="3900535"/>
                    <a:pt x="12704308" y="3868955"/>
                    <a:pt x="12724492" y="3847694"/>
                  </a:cubicBezTo>
                  <a:cubicBezTo>
                    <a:pt x="12744676" y="3826433"/>
                    <a:pt x="12760248" y="3798586"/>
                    <a:pt x="12804660" y="3787482"/>
                  </a:cubicBezTo>
                  <a:cubicBezTo>
                    <a:pt x="12814336" y="3772968"/>
                    <a:pt x="12866914" y="3788805"/>
                    <a:pt x="12881315" y="3767752"/>
                  </a:cubicBezTo>
                  <a:cubicBezTo>
                    <a:pt x="12895716" y="3746699"/>
                    <a:pt x="12884036" y="3687281"/>
                    <a:pt x="12891066" y="3661163"/>
                  </a:cubicBezTo>
                  <a:cubicBezTo>
                    <a:pt x="12898096" y="3635045"/>
                    <a:pt x="12906564" y="3608623"/>
                    <a:pt x="12923497" y="3611042"/>
                  </a:cubicBezTo>
                  <a:cubicBezTo>
                    <a:pt x="12940430" y="3613461"/>
                    <a:pt x="12956022" y="3650107"/>
                    <a:pt x="12971235" y="3659008"/>
                  </a:cubicBezTo>
                  <a:cubicBezTo>
                    <a:pt x="12985749" y="3673522"/>
                    <a:pt x="12999867" y="3690494"/>
                    <a:pt x="13014778" y="3702551"/>
                  </a:cubicBezTo>
                  <a:cubicBezTo>
                    <a:pt x="13029689" y="3714609"/>
                    <a:pt x="13039252" y="3738969"/>
                    <a:pt x="13060702" y="3731353"/>
                  </a:cubicBezTo>
                  <a:cubicBezTo>
                    <a:pt x="13082152" y="3723737"/>
                    <a:pt x="13110452" y="3673367"/>
                    <a:pt x="13143479" y="3656854"/>
                  </a:cubicBezTo>
                  <a:cubicBezTo>
                    <a:pt x="13153155" y="3637502"/>
                    <a:pt x="13191123" y="3634497"/>
                    <a:pt x="13203464" y="3615466"/>
                  </a:cubicBezTo>
                  <a:cubicBezTo>
                    <a:pt x="13215805" y="3596435"/>
                    <a:pt x="13217241" y="3578595"/>
                    <a:pt x="13217524" y="3542668"/>
                  </a:cubicBezTo>
                  <a:cubicBezTo>
                    <a:pt x="13217808" y="3506741"/>
                    <a:pt x="13231563" y="3479102"/>
                    <a:pt x="13205165" y="3399906"/>
                  </a:cubicBezTo>
                  <a:cubicBezTo>
                    <a:pt x="13200327" y="3322496"/>
                    <a:pt x="13191086" y="3263796"/>
                    <a:pt x="13185889" y="3208158"/>
                  </a:cubicBezTo>
                  <a:cubicBezTo>
                    <a:pt x="13180692" y="3152520"/>
                    <a:pt x="13158958" y="3107050"/>
                    <a:pt x="13173982" y="3066077"/>
                  </a:cubicBezTo>
                  <a:cubicBezTo>
                    <a:pt x="13189006" y="3025105"/>
                    <a:pt x="13251769" y="2984453"/>
                    <a:pt x="13276035" y="2962323"/>
                  </a:cubicBezTo>
                  <a:cubicBezTo>
                    <a:pt x="13300301" y="2940193"/>
                    <a:pt x="13296975" y="2947015"/>
                    <a:pt x="13319578" y="2933294"/>
                  </a:cubicBezTo>
                  <a:cubicBezTo>
                    <a:pt x="13342181" y="2919573"/>
                    <a:pt x="13365653" y="2875237"/>
                    <a:pt x="13411653" y="2879999"/>
                  </a:cubicBezTo>
                  <a:cubicBezTo>
                    <a:pt x="13457653" y="2884761"/>
                    <a:pt x="13554567" y="2958259"/>
                    <a:pt x="13595577" y="2961869"/>
                  </a:cubicBezTo>
                  <a:cubicBezTo>
                    <a:pt x="13636587" y="2965479"/>
                    <a:pt x="13645298" y="2926679"/>
                    <a:pt x="13657715" y="2901657"/>
                  </a:cubicBezTo>
                  <a:cubicBezTo>
                    <a:pt x="13670132" y="2876635"/>
                    <a:pt x="13665956" y="2840331"/>
                    <a:pt x="13670076" y="2811737"/>
                  </a:cubicBezTo>
                  <a:cubicBezTo>
                    <a:pt x="13674196" y="2783143"/>
                    <a:pt x="13672759" y="2744608"/>
                    <a:pt x="13682435" y="2730094"/>
                  </a:cubicBezTo>
                  <a:cubicBezTo>
                    <a:pt x="13689293" y="2702660"/>
                    <a:pt x="13734378" y="2687538"/>
                    <a:pt x="13764078" y="2668976"/>
                  </a:cubicBezTo>
                  <a:cubicBezTo>
                    <a:pt x="13790026" y="2652759"/>
                    <a:pt x="13800062" y="2625565"/>
                    <a:pt x="13813064" y="2599466"/>
                  </a:cubicBezTo>
                  <a:cubicBezTo>
                    <a:pt x="13826066" y="2573367"/>
                    <a:pt x="13832416" y="2541409"/>
                    <a:pt x="13842092" y="2512380"/>
                  </a:cubicBezTo>
                  <a:lnTo>
                    <a:pt x="13856607" y="2468837"/>
                  </a:lnTo>
                  <a:cubicBezTo>
                    <a:pt x="13861445" y="2381751"/>
                    <a:pt x="13854801" y="2293260"/>
                    <a:pt x="13871121" y="2207580"/>
                  </a:cubicBezTo>
                  <a:cubicBezTo>
                    <a:pt x="13874962" y="2187416"/>
                    <a:pt x="13896842" y="2174221"/>
                    <a:pt x="13914664" y="2164037"/>
                  </a:cubicBezTo>
                  <a:cubicBezTo>
                    <a:pt x="13931984" y="2154140"/>
                    <a:pt x="13956581" y="2158727"/>
                    <a:pt x="13972721" y="2149523"/>
                  </a:cubicBezTo>
                  <a:cubicBezTo>
                    <a:pt x="13988861" y="2140319"/>
                    <a:pt x="13996987" y="2113652"/>
                    <a:pt x="14011501" y="2108814"/>
                  </a:cubicBezTo>
                  <a:cubicBezTo>
                    <a:pt x="14034126" y="2018311"/>
                    <a:pt x="14017417" y="2040155"/>
                    <a:pt x="14016264" y="2004380"/>
                  </a:cubicBezTo>
                  <a:cubicBezTo>
                    <a:pt x="14015111" y="1968605"/>
                    <a:pt x="13995891" y="1923038"/>
                    <a:pt x="14004584" y="1894161"/>
                  </a:cubicBezTo>
                  <a:cubicBezTo>
                    <a:pt x="14013277" y="1865284"/>
                    <a:pt x="14083411" y="1836937"/>
                    <a:pt x="14068424" y="1831116"/>
                  </a:cubicBezTo>
                  <a:cubicBezTo>
                    <a:pt x="14053437" y="1825295"/>
                    <a:pt x="13969319" y="1852131"/>
                    <a:pt x="13914664" y="1859237"/>
                  </a:cubicBezTo>
                  <a:cubicBezTo>
                    <a:pt x="13860009" y="1866343"/>
                    <a:pt x="13798240" y="1866051"/>
                    <a:pt x="13740492" y="1873751"/>
                  </a:cubicBezTo>
                  <a:cubicBezTo>
                    <a:pt x="13725327" y="1875773"/>
                    <a:pt x="13708896" y="1878708"/>
                    <a:pt x="13696949" y="1888266"/>
                  </a:cubicBezTo>
                  <a:cubicBezTo>
                    <a:pt x="13683328" y="1899163"/>
                    <a:pt x="13679088" y="1918407"/>
                    <a:pt x="13667921" y="1931808"/>
                  </a:cubicBezTo>
                  <a:cubicBezTo>
                    <a:pt x="13654780" y="1947577"/>
                    <a:pt x="13640147" y="1962210"/>
                    <a:pt x="13624378" y="1975351"/>
                  </a:cubicBezTo>
                  <a:cubicBezTo>
                    <a:pt x="13610977" y="1986518"/>
                    <a:pt x="13596776" y="1997295"/>
                    <a:pt x="13580835" y="2004380"/>
                  </a:cubicBezTo>
                  <a:cubicBezTo>
                    <a:pt x="13552873" y="2016807"/>
                    <a:pt x="13493749" y="2033408"/>
                    <a:pt x="13493749" y="2033408"/>
                  </a:cubicBezTo>
                  <a:cubicBezTo>
                    <a:pt x="13479235" y="2043084"/>
                    <a:pt x="13467629" y="2061566"/>
                    <a:pt x="13450207" y="2062437"/>
                  </a:cubicBezTo>
                  <a:cubicBezTo>
                    <a:pt x="13262571" y="2071819"/>
                    <a:pt x="13267813" y="2069374"/>
                    <a:pt x="13159921" y="2033408"/>
                  </a:cubicBezTo>
                  <a:cubicBezTo>
                    <a:pt x="13155083" y="2018894"/>
                    <a:pt x="13152249" y="2003550"/>
                    <a:pt x="13145407" y="1989866"/>
                  </a:cubicBezTo>
                  <a:cubicBezTo>
                    <a:pt x="13137606" y="1974264"/>
                    <a:pt x="13116378" y="1963767"/>
                    <a:pt x="13116378" y="1946323"/>
                  </a:cubicBezTo>
                  <a:cubicBezTo>
                    <a:pt x="13116378" y="1882268"/>
                    <a:pt x="13139737" y="1818191"/>
                    <a:pt x="13159921" y="1757637"/>
                  </a:cubicBezTo>
                  <a:cubicBezTo>
                    <a:pt x="13155083" y="1733447"/>
                    <a:pt x="13161200" y="1704018"/>
                    <a:pt x="13145407" y="1685066"/>
                  </a:cubicBezTo>
                  <a:cubicBezTo>
                    <a:pt x="13132636" y="1669741"/>
                    <a:pt x="13117568" y="1670230"/>
                    <a:pt x="13087349" y="1670551"/>
                  </a:cubicBezTo>
                  <a:cubicBezTo>
                    <a:pt x="13057130" y="1670872"/>
                    <a:pt x="13002796" y="1691831"/>
                    <a:pt x="12964091" y="1686993"/>
                  </a:cubicBezTo>
                  <a:cubicBezTo>
                    <a:pt x="12867827" y="1555011"/>
                    <a:pt x="12974579" y="1669097"/>
                    <a:pt x="12900817" y="1590610"/>
                  </a:cubicBezTo>
                  <a:cubicBezTo>
                    <a:pt x="12880459" y="1568948"/>
                    <a:pt x="12891237" y="1548409"/>
                    <a:pt x="12878707" y="1530398"/>
                  </a:cubicBezTo>
                  <a:cubicBezTo>
                    <a:pt x="12866177" y="1512387"/>
                    <a:pt x="12843725" y="1492183"/>
                    <a:pt x="12825639" y="1482545"/>
                  </a:cubicBezTo>
                  <a:cubicBezTo>
                    <a:pt x="12807553" y="1472907"/>
                    <a:pt x="12797593" y="1475459"/>
                    <a:pt x="12770190" y="1472568"/>
                  </a:cubicBezTo>
                  <a:cubicBezTo>
                    <a:pt x="12742787" y="1469677"/>
                    <a:pt x="12699925" y="1470035"/>
                    <a:pt x="12661220" y="1465197"/>
                  </a:cubicBezTo>
                  <a:cubicBezTo>
                    <a:pt x="12641867" y="1455521"/>
                    <a:pt x="12607508" y="1459735"/>
                    <a:pt x="12579349" y="1452837"/>
                  </a:cubicBezTo>
                  <a:cubicBezTo>
                    <a:pt x="12551190" y="1445939"/>
                    <a:pt x="12518477" y="1430158"/>
                    <a:pt x="12492264" y="1423808"/>
                  </a:cubicBezTo>
                  <a:cubicBezTo>
                    <a:pt x="12466051" y="1417458"/>
                    <a:pt x="12441426" y="1428117"/>
                    <a:pt x="12422073" y="1414737"/>
                  </a:cubicBezTo>
                  <a:cubicBezTo>
                    <a:pt x="12402721" y="1401357"/>
                    <a:pt x="12384275" y="1377147"/>
                    <a:pt x="12376149" y="1343526"/>
                  </a:cubicBezTo>
                  <a:cubicBezTo>
                    <a:pt x="12368023" y="1309905"/>
                    <a:pt x="12378229" y="1251149"/>
                    <a:pt x="12373315" y="1213011"/>
                  </a:cubicBezTo>
                  <a:cubicBezTo>
                    <a:pt x="12368401" y="1174873"/>
                    <a:pt x="12356343" y="1129214"/>
                    <a:pt x="12346667" y="1114700"/>
                  </a:cubicBezTo>
                  <a:cubicBezTo>
                    <a:pt x="12322628" y="1082269"/>
                    <a:pt x="12289063" y="1040880"/>
                    <a:pt x="12274549" y="1017408"/>
                  </a:cubicBezTo>
                  <a:cubicBezTo>
                    <a:pt x="12260035" y="993936"/>
                    <a:pt x="12274096" y="988380"/>
                    <a:pt x="12259582" y="973866"/>
                  </a:cubicBezTo>
                  <a:cubicBezTo>
                    <a:pt x="12249075" y="948542"/>
                    <a:pt x="12225867" y="899290"/>
                    <a:pt x="12221029" y="867842"/>
                  </a:cubicBezTo>
                  <a:cubicBezTo>
                    <a:pt x="12216191" y="836394"/>
                    <a:pt x="12207572" y="808633"/>
                    <a:pt x="12201978" y="785180"/>
                  </a:cubicBezTo>
                  <a:cubicBezTo>
                    <a:pt x="12196384" y="761727"/>
                    <a:pt x="12195080" y="754167"/>
                    <a:pt x="12187464" y="727123"/>
                  </a:cubicBezTo>
                  <a:cubicBezTo>
                    <a:pt x="12179848" y="700079"/>
                    <a:pt x="12161194" y="658009"/>
                    <a:pt x="12156280" y="622914"/>
                  </a:cubicBezTo>
                  <a:cubicBezTo>
                    <a:pt x="12151366" y="587819"/>
                    <a:pt x="12162102" y="543519"/>
                    <a:pt x="12157982" y="516551"/>
                  </a:cubicBezTo>
                  <a:cubicBezTo>
                    <a:pt x="12153862" y="489583"/>
                    <a:pt x="12143581" y="476809"/>
                    <a:pt x="12131561" y="461104"/>
                  </a:cubicBezTo>
                  <a:cubicBezTo>
                    <a:pt x="12119541" y="445399"/>
                    <a:pt x="12103081" y="444170"/>
                    <a:pt x="12085864" y="422323"/>
                  </a:cubicBezTo>
                  <a:cubicBezTo>
                    <a:pt x="12068647" y="400476"/>
                    <a:pt x="12034704" y="354985"/>
                    <a:pt x="12028260" y="330020"/>
                  </a:cubicBezTo>
                  <a:cubicBezTo>
                    <a:pt x="12021816" y="305055"/>
                    <a:pt x="12049693" y="291013"/>
                    <a:pt x="12047198" y="272530"/>
                  </a:cubicBezTo>
                  <a:cubicBezTo>
                    <a:pt x="12044703" y="254047"/>
                    <a:pt x="12033457" y="235281"/>
                    <a:pt x="12013292" y="219123"/>
                  </a:cubicBezTo>
                  <a:cubicBezTo>
                    <a:pt x="11993127" y="202965"/>
                    <a:pt x="11953894" y="191682"/>
                    <a:pt x="11926207" y="175580"/>
                  </a:cubicBezTo>
                  <a:cubicBezTo>
                    <a:pt x="11898521" y="159478"/>
                    <a:pt x="11883459" y="129768"/>
                    <a:pt x="11847173" y="122511"/>
                  </a:cubicBezTo>
                  <a:cubicBezTo>
                    <a:pt x="11810887" y="115254"/>
                    <a:pt x="11773788" y="161047"/>
                    <a:pt x="11746592" y="155850"/>
                  </a:cubicBezTo>
                  <a:cubicBezTo>
                    <a:pt x="11732078" y="151012"/>
                    <a:pt x="11685813" y="128749"/>
                    <a:pt x="11664949" y="117523"/>
                  </a:cubicBezTo>
                  <a:cubicBezTo>
                    <a:pt x="11644085" y="106297"/>
                    <a:pt x="11644048" y="100154"/>
                    <a:pt x="11621407" y="88494"/>
                  </a:cubicBezTo>
                  <a:cubicBezTo>
                    <a:pt x="11598766" y="76834"/>
                    <a:pt x="11557414" y="60808"/>
                    <a:pt x="11529104" y="47560"/>
                  </a:cubicBezTo>
                  <a:cubicBezTo>
                    <a:pt x="11500794" y="34312"/>
                    <a:pt x="11477284" y="16697"/>
                    <a:pt x="11451544" y="9005"/>
                  </a:cubicBezTo>
                  <a:cubicBezTo>
                    <a:pt x="11425804" y="1313"/>
                    <a:pt x="11443115" y="-2164"/>
                    <a:pt x="11374664" y="1408"/>
                  </a:cubicBezTo>
                  <a:cubicBezTo>
                    <a:pt x="11306213" y="4980"/>
                    <a:pt x="11164318" y="-10723"/>
                    <a:pt x="11040835" y="30437"/>
                  </a:cubicBezTo>
                  <a:cubicBezTo>
                    <a:pt x="11026321" y="40113"/>
                    <a:pt x="11019101" y="55346"/>
                    <a:pt x="10997292" y="59466"/>
                  </a:cubicBezTo>
                  <a:cubicBezTo>
                    <a:pt x="10975483" y="63586"/>
                    <a:pt x="10928580" y="50506"/>
                    <a:pt x="10909980" y="55156"/>
                  </a:cubicBezTo>
                  <a:cubicBezTo>
                    <a:pt x="10895466" y="64832"/>
                    <a:pt x="10869196" y="57008"/>
                    <a:pt x="10842624" y="74660"/>
                  </a:cubicBezTo>
                  <a:cubicBezTo>
                    <a:pt x="10816052" y="92312"/>
                    <a:pt x="10833673" y="71518"/>
                    <a:pt x="10750549" y="161066"/>
                  </a:cubicBezTo>
                  <a:cubicBezTo>
                    <a:pt x="10728268" y="185710"/>
                    <a:pt x="10692455" y="226834"/>
                    <a:pt x="10680360" y="255862"/>
                  </a:cubicBezTo>
                  <a:cubicBezTo>
                    <a:pt x="10668265" y="284890"/>
                    <a:pt x="10670211" y="321176"/>
                    <a:pt x="10677978" y="335237"/>
                  </a:cubicBezTo>
                  <a:cubicBezTo>
                    <a:pt x="10707007" y="340075"/>
                    <a:pt x="10736336" y="343367"/>
                    <a:pt x="10765064" y="349751"/>
                  </a:cubicBezTo>
                  <a:cubicBezTo>
                    <a:pt x="10779999" y="353070"/>
                    <a:pt x="10799050" y="352319"/>
                    <a:pt x="10808607" y="364266"/>
                  </a:cubicBezTo>
                  <a:cubicBezTo>
                    <a:pt x="10821068" y="379843"/>
                    <a:pt x="10817641" y="403143"/>
                    <a:pt x="10823121" y="422323"/>
                  </a:cubicBezTo>
                  <a:cubicBezTo>
                    <a:pt x="10827324" y="437034"/>
                    <a:pt x="10832797" y="451352"/>
                    <a:pt x="10837635" y="465866"/>
                  </a:cubicBezTo>
                  <a:cubicBezTo>
                    <a:pt x="10832797" y="480380"/>
                    <a:pt x="10832678" y="497461"/>
                    <a:pt x="10823121" y="509408"/>
                  </a:cubicBezTo>
                  <a:cubicBezTo>
                    <a:pt x="10809444" y="526504"/>
                    <a:pt x="10735807" y="560323"/>
                    <a:pt x="10721521" y="567466"/>
                  </a:cubicBezTo>
                  <a:cubicBezTo>
                    <a:pt x="10709716" y="602881"/>
                    <a:pt x="10706115" y="626414"/>
                    <a:pt x="10677978" y="654551"/>
                  </a:cubicBezTo>
                  <a:cubicBezTo>
                    <a:pt x="10665643" y="666886"/>
                    <a:pt x="10648949" y="673904"/>
                    <a:pt x="10634435" y="683580"/>
                  </a:cubicBezTo>
                  <a:lnTo>
                    <a:pt x="10590892" y="814208"/>
                  </a:lnTo>
                  <a:cubicBezTo>
                    <a:pt x="10586054" y="828722"/>
                    <a:pt x="10587196" y="846933"/>
                    <a:pt x="10576378" y="857751"/>
                  </a:cubicBezTo>
                  <a:lnTo>
                    <a:pt x="10532835" y="901294"/>
                  </a:lnTo>
                  <a:cubicBezTo>
                    <a:pt x="10527997" y="915808"/>
                    <a:pt x="10525163" y="931153"/>
                    <a:pt x="10518321" y="944837"/>
                  </a:cubicBezTo>
                  <a:cubicBezTo>
                    <a:pt x="10510520" y="960439"/>
                    <a:pt x="10494305" y="971672"/>
                    <a:pt x="10489292" y="988380"/>
                  </a:cubicBezTo>
                  <a:cubicBezTo>
                    <a:pt x="10479462" y="1021148"/>
                    <a:pt x="10478556" y="1055979"/>
                    <a:pt x="10474778" y="1089980"/>
                  </a:cubicBezTo>
                  <a:cubicBezTo>
                    <a:pt x="10468877" y="1143092"/>
                    <a:pt x="10477163" y="1198941"/>
                    <a:pt x="10460264" y="1249637"/>
                  </a:cubicBezTo>
                  <a:cubicBezTo>
                    <a:pt x="10455426" y="1264151"/>
                    <a:pt x="10431235" y="1259313"/>
                    <a:pt x="10416721" y="1264151"/>
                  </a:cubicBezTo>
                  <a:cubicBezTo>
                    <a:pt x="10402207" y="1273827"/>
                    <a:pt x="10389212" y="1286308"/>
                    <a:pt x="10373178" y="1293180"/>
                  </a:cubicBezTo>
                  <a:cubicBezTo>
                    <a:pt x="10354843" y="1301038"/>
                    <a:pt x="10331719" y="1296629"/>
                    <a:pt x="10315121" y="1307694"/>
                  </a:cubicBezTo>
                  <a:cubicBezTo>
                    <a:pt x="10300607" y="1317370"/>
                    <a:pt x="10299220" y="1339750"/>
                    <a:pt x="10286092" y="1351237"/>
                  </a:cubicBezTo>
                  <a:cubicBezTo>
                    <a:pt x="10259836" y="1374211"/>
                    <a:pt x="10228035" y="1389942"/>
                    <a:pt x="10199007" y="1409294"/>
                  </a:cubicBezTo>
                  <a:lnTo>
                    <a:pt x="10155464" y="1438323"/>
                  </a:lnTo>
                  <a:cubicBezTo>
                    <a:pt x="10131273" y="1433485"/>
                    <a:pt x="10101016" y="1431500"/>
                    <a:pt x="10082892" y="1423808"/>
                  </a:cubicBezTo>
                  <a:cubicBezTo>
                    <a:pt x="10064768" y="1416116"/>
                    <a:pt x="10061990" y="1402283"/>
                    <a:pt x="10046720" y="1392172"/>
                  </a:cubicBezTo>
                  <a:cubicBezTo>
                    <a:pt x="10031450" y="1382061"/>
                    <a:pt x="10017408" y="1372025"/>
                    <a:pt x="9991271" y="1363143"/>
                  </a:cubicBezTo>
                  <a:cubicBezTo>
                    <a:pt x="9965134" y="1354261"/>
                    <a:pt x="9920116" y="1306919"/>
                    <a:pt x="9889897" y="1338877"/>
                  </a:cubicBezTo>
                  <a:cubicBezTo>
                    <a:pt x="9859678" y="1370835"/>
                    <a:pt x="9829062" y="1505244"/>
                    <a:pt x="9809956" y="1554891"/>
                  </a:cubicBezTo>
                  <a:cubicBezTo>
                    <a:pt x="9790850" y="1604538"/>
                    <a:pt x="9785123" y="1614706"/>
                    <a:pt x="9775258" y="1636761"/>
                  </a:cubicBezTo>
                  <a:cubicBezTo>
                    <a:pt x="9765393" y="1658816"/>
                    <a:pt x="9759855" y="1664956"/>
                    <a:pt x="9750765" y="1687219"/>
                  </a:cubicBezTo>
                  <a:cubicBezTo>
                    <a:pt x="9741675" y="1709482"/>
                    <a:pt x="9727539" y="1734013"/>
                    <a:pt x="9720717" y="1770337"/>
                  </a:cubicBezTo>
                  <a:cubicBezTo>
                    <a:pt x="9713895" y="1806661"/>
                    <a:pt x="9682313" y="1861147"/>
                    <a:pt x="9664586" y="1888493"/>
                  </a:cubicBezTo>
                  <a:cubicBezTo>
                    <a:pt x="9646859" y="1915840"/>
                    <a:pt x="9619192" y="1919902"/>
                    <a:pt x="9614354" y="1934416"/>
                  </a:cubicBezTo>
                  <a:cubicBezTo>
                    <a:pt x="9619192" y="1948930"/>
                    <a:pt x="9638524" y="1966016"/>
                    <a:pt x="9657442" y="1989866"/>
                  </a:cubicBezTo>
                  <a:cubicBezTo>
                    <a:pt x="9676360" y="2013716"/>
                    <a:pt x="9692765" y="2069826"/>
                    <a:pt x="9727860" y="2077518"/>
                  </a:cubicBezTo>
                  <a:cubicBezTo>
                    <a:pt x="9762955" y="2085210"/>
                    <a:pt x="9854425" y="2029402"/>
                    <a:pt x="9887063" y="2036017"/>
                  </a:cubicBezTo>
                  <a:cubicBezTo>
                    <a:pt x="9906415" y="2040855"/>
                    <a:pt x="9931721" y="2053196"/>
                    <a:pt x="9952264" y="2062437"/>
                  </a:cubicBezTo>
                  <a:cubicBezTo>
                    <a:pt x="9972807" y="2071679"/>
                    <a:pt x="9990434" y="2082943"/>
                    <a:pt x="10010321" y="2091466"/>
                  </a:cubicBezTo>
                  <a:cubicBezTo>
                    <a:pt x="10024383" y="2097493"/>
                    <a:pt x="10039350" y="2101142"/>
                    <a:pt x="10053864" y="2105980"/>
                  </a:cubicBezTo>
                  <a:cubicBezTo>
                    <a:pt x="10058702" y="2091466"/>
                    <a:pt x="10051275" y="2080674"/>
                    <a:pt x="10068378" y="2062437"/>
                  </a:cubicBezTo>
                  <a:cubicBezTo>
                    <a:pt x="10085482" y="2044200"/>
                    <a:pt x="10120237" y="2006553"/>
                    <a:pt x="10156485" y="1996556"/>
                  </a:cubicBezTo>
                  <a:cubicBezTo>
                    <a:pt x="10192733" y="1986559"/>
                    <a:pt x="10247331" y="1991472"/>
                    <a:pt x="10285865" y="2002452"/>
                  </a:cubicBezTo>
                  <a:cubicBezTo>
                    <a:pt x="10324400" y="2013432"/>
                    <a:pt x="10365883" y="2045182"/>
                    <a:pt x="10387692" y="2062437"/>
                  </a:cubicBezTo>
                  <a:cubicBezTo>
                    <a:pt x="10409501" y="2079692"/>
                    <a:pt x="10407045" y="2091466"/>
                    <a:pt x="10416721" y="2105980"/>
                  </a:cubicBezTo>
                  <a:cubicBezTo>
                    <a:pt x="10431594" y="2123782"/>
                    <a:pt x="10451987" y="2144155"/>
                    <a:pt x="10476933" y="2169253"/>
                  </a:cubicBezTo>
                  <a:cubicBezTo>
                    <a:pt x="10501879" y="2194351"/>
                    <a:pt x="10547406" y="2230826"/>
                    <a:pt x="10566399" y="2256566"/>
                  </a:cubicBezTo>
                  <a:cubicBezTo>
                    <a:pt x="10585392" y="2282306"/>
                    <a:pt x="10576378" y="2314018"/>
                    <a:pt x="10590892" y="2323694"/>
                  </a:cubicBezTo>
                  <a:cubicBezTo>
                    <a:pt x="10586054" y="2357561"/>
                    <a:pt x="10602353" y="2403030"/>
                    <a:pt x="10576378" y="2425294"/>
                  </a:cubicBezTo>
                  <a:cubicBezTo>
                    <a:pt x="10554034" y="2444446"/>
                    <a:pt x="10524349" y="2418339"/>
                    <a:pt x="10489292" y="2410780"/>
                  </a:cubicBezTo>
                  <a:cubicBezTo>
                    <a:pt x="10454235" y="2403221"/>
                    <a:pt x="10434052" y="2376327"/>
                    <a:pt x="10366035" y="2379937"/>
                  </a:cubicBezTo>
                  <a:cubicBezTo>
                    <a:pt x="10298018" y="2383547"/>
                    <a:pt x="10130763" y="2416317"/>
                    <a:pt x="10081191" y="2432438"/>
                  </a:cubicBezTo>
                  <a:cubicBezTo>
                    <a:pt x="10069386" y="2467853"/>
                    <a:pt x="10070683" y="2497356"/>
                    <a:pt x="10049554" y="2514762"/>
                  </a:cubicBezTo>
                  <a:cubicBezTo>
                    <a:pt x="10028425" y="2532168"/>
                    <a:pt x="9983426" y="2535135"/>
                    <a:pt x="9954417" y="2536873"/>
                  </a:cubicBezTo>
                  <a:cubicBezTo>
                    <a:pt x="9925408" y="2538612"/>
                    <a:pt x="9894567" y="2517180"/>
                    <a:pt x="9875498" y="2525193"/>
                  </a:cubicBezTo>
                  <a:cubicBezTo>
                    <a:pt x="9856429" y="2533206"/>
                    <a:pt x="9847186" y="2583817"/>
                    <a:pt x="9823336" y="2604001"/>
                  </a:cubicBezTo>
                  <a:cubicBezTo>
                    <a:pt x="9813660" y="2642706"/>
                    <a:pt x="9778376" y="2667955"/>
                    <a:pt x="9749064" y="2701066"/>
                  </a:cubicBezTo>
                  <a:cubicBezTo>
                    <a:pt x="9719752" y="2734177"/>
                    <a:pt x="9711571" y="2795918"/>
                    <a:pt x="9647464" y="2802666"/>
                  </a:cubicBezTo>
                  <a:cubicBezTo>
                    <a:pt x="9570329" y="2810786"/>
                    <a:pt x="9492645" y="2812342"/>
                    <a:pt x="9415235" y="2817180"/>
                  </a:cubicBezTo>
                  <a:cubicBezTo>
                    <a:pt x="9400721" y="2826856"/>
                    <a:pt x="9382589" y="2832587"/>
                    <a:pt x="9371692" y="2846208"/>
                  </a:cubicBezTo>
                  <a:cubicBezTo>
                    <a:pt x="9291567" y="2946363"/>
                    <a:pt x="9438426" y="2835585"/>
                    <a:pt x="9313635" y="2918780"/>
                  </a:cubicBezTo>
                  <a:cubicBezTo>
                    <a:pt x="9303959" y="2933294"/>
                    <a:pt x="9297735" y="2950836"/>
                    <a:pt x="9284607" y="2962323"/>
                  </a:cubicBezTo>
                  <a:cubicBezTo>
                    <a:pt x="9258351" y="2985297"/>
                    <a:pt x="9197521" y="3020380"/>
                    <a:pt x="9197521" y="3020380"/>
                  </a:cubicBezTo>
                  <a:cubicBezTo>
                    <a:pt x="9163654" y="3015542"/>
                    <a:pt x="9128689" y="3015696"/>
                    <a:pt x="9095921" y="3005866"/>
                  </a:cubicBezTo>
                  <a:cubicBezTo>
                    <a:pt x="9079213" y="3000853"/>
                    <a:pt x="9067980" y="2984638"/>
                    <a:pt x="9052378" y="2976837"/>
                  </a:cubicBezTo>
                  <a:cubicBezTo>
                    <a:pt x="9027995" y="2964645"/>
                    <a:pt x="8974022" y="2954781"/>
                    <a:pt x="8950778" y="2947808"/>
                  </a:cubicBezTo>
                  <a:cubicBezTo>
                    <a:pt x="8921470" y="2939015"/>
                    <a:pt x="8863692" y="2918780"/>
                    <a:pt x="8863692" y="2918780"/>
                  </a:cubicBezTo>
                  <a:cubicBezTo>
                    <a:pt x="8849178" y="2923618"/>
                    <a:pt x="8832096" y="2923737"/>
                    <a:pt x="8820149" y="2933294"/>
                  </a:cubicBezTo>
                  <a:cubicBezTo>
                    <a:pt x="8788786" y="2958385"/>
                    <a:pt x="8770961" y="3037316"/>
                    <a:pt x="8762092" y="3063923"/>
                  </a:cubicBezTo>
                  <a:lnTo>
                    <a:pt x="8747578" y="3107466"/>
                  </a:lnTo>
                  <a:lnTo>
                    <a:pt x="8733064" y="3151008"/>
                  </a:lnTo>
                  <a:cubicBezTo>
                    <a:pt x="8751374" y="3297489"/>
                    <a:pt x="8735243" y="3230116"/>
                    <a:pt x="8776607" y="3354208"/>
                  </a:cubicBezTo>
                  <a:lnTo>
                    <a:pt x="8791121" y="3397751"/>
                  </a:lnTo>
                  <a:cubicBezTo>
                    <a:pt x="8650734" y="3503042"/>
                    <a:pt x="8800343" y="3400397"/>
                    <a:pt x="8689521" y="3455808"/>
                  </a:cubicBezTo>
                  <a:cubicBezTo>
                    <a:pt x="8576975" y="3512081"/>
                    <a:pt x="8711881" y="3462870"/>
                    <a:pt x="8602435" y="3499351"/>
                  </a:cubicBezTo>
                  <a:cubicBezTo>
                    <a:pt x="8587921" y="3509027"/>
                    <a:pt x="8577522" y="3534302"/>
                    <a:pt x="8566035" y="3547430"/>
                  </a:cubicBezTo>
                  <a:cubicBezTo>
                    <a:pt x="8543061" y="3573686"/>
                    <a:pt x="8523759" y="3598741"/>
                    <a:pt x="8500835" y="3615466"/>
                  </a:cubicBezTo>
                  <a:cubicBezTo>
                    <a:pt x="8477911" y="3632191"/>
                    <a:pt x="8449392" y="3636802"/>
                    <a:pt x="8428490" y="3647782"/>
                  </a:cubicBezTo>
                  <a:cubicBezTo>
                    <a:pt x="8407588" y="3658762"/>
                    <a:pt x="8403336" y="3658895"/>
                    <a:pt x="8375423" y="3681347"/>
                  </a:cubicBezTo>
                  <a:cubicBezTo>
                    <a:pt x="8347510" y="3703799"/>
                    <a:pt x="8304591" y="3772137"/>
                    <a:pt x="8261010" y="3782493"/>
                  </a:cubicBezTo>
                  <a:cubicBezTo>
                    <a:pt x="8217429" y="3792849"/>
                    <a:pt x="8184979" y="3781699"/>
                    <a:pt x="8137751" y="3779205"/>
                  </a:cubicBezTo>
                  <a:cubicBezTo>
                    <a:pt x="8090523" y="3776711"/>
                    <a:pt x="8040536" y="3762688"/>
                    <a:pt x="7977641" y="3767526"/>
                  </a:cubicBezTo>
                  <a:cubicBezTo>
                    <a:pt x="7958289" y="3772364"/>
                    <a:pt x="7912893" y="3762517"/>
                    <a:pt x="7876721" y="3760608"/>
                  </a:cubicBezTo>
                  <a:cubicBezTo>
                    <a:pt x="7840549" y="3758699"/>
                    <a:pt x="7790789" y="3752388"/>
                    <a:pt x="7760607" y="3756073"/>
                  </a:cubicBezTo>
                  <a:cubicBezTo>
                    <a:pt x="7730426" y="3759758"/>
                    <a:pt x="7714115" y="3773875"/>
                    <a:pt x="7695632" y="3782720"/>
                  </a:cubicBezTo>
                  <a:cubicBezTo>
                    <a:pt x="7677149" y="3791565"/>
                    <a:pt x="7665414" y="3801090"/>
                    <a:pt x="7649709" y="3809141"/>
                  </a:cubicBezTo>
                  <a:cubicBezTo>
                    <a:pt x="7634004" y="3817192"/>
                    <a:pt x="7626463" y="3819761"/>
                    <a:pt x="7601403" y="3831025"/>
                  </a:cubicBezTo>
                  <a:cubicBezTo>
                    <a:pt x="7576343" y="3842289"/>
                    <a:pt x="7532794" y="3871149"/>
                    <a:pt x="7499349" y="3876723"/>
                  </a:cubicBezTo>
                  <a:cubicBezTo>
                    <a:pt x="7484835" y="3886399"/>
                    <a:pt x="7468142" y="3893416"/>
                    <a:pt x="7455807" y="3905751"/>
                  </a:cubicBezTo>
                  <a:cubicBezTo>
                    <a:pt x="7443472" y="3918086"/>
                    <a:pt x="7441571" y="3940049"/>
                    <a:pt x="7426778" y="3949294"/>
                  </a:cubicBezTo>
                  <a:cubicBezTo>
                    <a:pt x="7400830" y="3965511"/>
                    <a:pt x="7368721" y="3968647"/>
                    <a:pt x="7339692" y="3978323"/>
                  </a:cubicBezTo>
                  <a:cubicBezTo>
                    <a:pt x="7268234" y="4002142"/>
                    <a:pt x="7311234" y="3990323"/>
                    <a:pt x="7209064" y="4007351"/>
                  </a:cubicBezTo>
                  <a:cubicBezTo>
                    <a:pt x="7132423" y="3981805"/>
                    <a:pt x="7223494" y="3989418"/>
                    <a:pt x="7123678" y="3922874"/>
                  </a:cubicBezTo>
                  <a:cubicBezTo>
                    <a:pt x="7107080" y="3911809"/>
                    <a:pt x="7055057" y="3917866"/>
                    <a:pt x="7020378" y="3920266"/>
                  </a:cubicBezTo>
                  <a:cubicBezTo>
                    <a:pt x="6985699" y="3922666"/>
                    <a:pt x="6954309" y="3940563"/>
                    <a:pt x="6915604" y="3937275"/>
                  </a:cubicBezTo>
                  <a:cubicBezTo>
                    <a:pt x="6876899" y="3933987"/>
                    <a:pt x="6829972" y="3909664"/>
                    <a:pt x="6788149" y="3900536"/>
                  </a:cubicBezTo>
                  <a:cubicBezTo>
                    <a:pt x="6744606" y="3871507"/>
                    <a:pt x="6710476" y="3870108"/>
                    <a:pt x="6676571" y="3856312"/>
                  </a:cubicBezTo>
                  <a:cubicBezTo>
                    <a:pt x="6642667" y="3842516"/>
                    <a:pt x="6609668" y="3828190"/>
                    <a:pt x="6584722" y="3817758"/>
                  </a:cubicBezTo>
                  <a:cubicBezTo>
                    <a:pt x="6559776" y="3807326"/>
                    <a:pt x="6546566" y="3800541"/>
                    <a:pt x="6526892" y="3793719"/>
                  </a:cubicBezTo>
                  <a:cubicBezTo>
                    <a:pt x="6507218" y="3786897"/>
                    <a:pt x="6510223" y="3794438"/>
                    <a:pt x="6466680" y="3776824"/>
                  </a:cubicBezTo>
                  <a:cubicBezTo>
                    <a:pt x="6423137" y="3759210"/>
                    <a:pt x="6308819" y="3705254"/>
                    <a:pt x="6265635" y="3688037"/>
                  </a:cubicBezTo>
                  <a:cubicBezTo>
                    <a:pt x="6222451" y="3670820"/>
                    <a:pt x="6227436" y="3675414"/>
                    <a:pt x="6207578" y="3673523"/>
                  </a:cubicBezTo>
                  <a:cubicBezTo>
                    <a:pt x="6125559" y="3665712"/>
                    <a:pt x="6043083" y="3663846"/>
                    <a:pt x="5960835" y="3659008"/>
                  </a:cubicBezTo>
                  <a:cubicBezTo>
                    <a:pt x="5800598" y="3636117"/>
                    <a:pt x="5852245" y="3636484"/>
                    <a:pt x="5627007" y="3659008"/>
                  </a:cubicBezTo>
                  <a:cubicBezTo>
                    <a:pt x="5607158" y="3660993"/>
                    <a:pt x="5588510" y="3669611"/>
                    <a:pt x="5568949" y="3673523"/>
                  </a:cubicBezTo>
                  <a:cubicBezTo>
                    <a:pt x="5540092" y="3679295"/>
                    <a:pt x="5510892" y="3683199"/>
                    <a:pt x="5481864" y="3688037"/>
                  </a:cubicBezTo>
                  <a:cubicBezTo>
                    <a:pt x="5418969" y="3683199"/>
                    <a:pt x="5354182" y="3689577"/>
                    <a:pt x="5293178" y="3673523"/>
                  </a:cubicBezTo>
                  <a:cubicBezTo>
                    <a:pt x="5259439" y="3664644"/>
                    <a:pt x="5206092" y="3615466"/>
                    <a:pt x="5206092" y="3615466"/>
                  </a:cubicBezTo>
                  <a:cubicBezTo>
                    <a:pt x="5201254" y="3600952"/>
                    <a:pt x="5200971" y="3584000"/>
                    <a:pt x="5191578" y="3571923"/>
                  </a:cubicBezTo>
                  <a:cubicBezTo>
                    <a:pt x="5166374" y="3539518"/>
                    <a:pt x="5124638" y="3515529"/>
                    <a:pt x="5104492" y="3484837"/>
                  </a:cubicBezTo>
                  <a:cubicBezTo>
                    <a:pt x="5084346" y="3454145"/>
                    <a:pt x="5084346" y="3422471"/>
                    <a:pt x="5070701" y="3387773"/>
                  </a:cubicBezTo>
                  <a:cubicBezTo>
                    <a:pt x="5057056" y="3353075"/>
                    <a:pt x="5029086" y="3306433"/>
                    <a:pt x="5022623" y="3276648"/>
                  </a:cubicBezTo>
                  <a:cubicBezTo>
                    <a:pt x="5016160" y="3246864"/>
                    <a:pt x="5042467" y="3222749"/>
                    <a:pt x="5031921" y="3209066"/>
                  </a:cubicBezTo>
                  <a:cubicBezTo>
                    <a:pt x="5021375" y="3195383"/>
                    <a:pt x="4983540" y="3199389"/>
                    <a:pt x="4959349" y="3194551"/>
                  </a:cubicBezTo>
                  <a:cubicBezTo>
                    <a:pt x="4930321" y="3199389"/>
                    <a:pt x="4908837" y="3190016"/>
                    <a:pt x="4879408" y="3190016"/>
                  </a:cubicBezTo>
                  <a:cubicBezTo>
                    <a:pt x="4830655" y="3190016"/>
                    <a:pt x="4810559" y="3159929"/>
                    <a:pt x="4785178" y="3136494"/>
                  </a:cubicBezTo>
                  <a:cubicBezTo>
                    <a:pt x="4759797" y="3113059"/>
                    <a:pt x="4746473" y="3078437"/>
                    <a:pt x="4727121" y="3049408"/>
                  </a:cubicBezTo>
                  <a:cubicBezTo>
                    <a:pt x="4718634" y="3036678"/>
                    <a:pt x="4697262" y="3041736"/>
                    <a:pt x="4683578" y="3034894"/>
                  </a:cubicBezTo>
                  <a:cubicBezTo>
                    <a:pt x="4667976" y="3027093"/>
                    <a:pt x="4655637" y="3013667"/>
                    <a:pt x="4640035" y="3005866"/>
                  </a:cubicBezTo>
                  <a:cubicBezTo>
                    <a:pt x="4599499" y="2985598"/>
                    <a:pt x="4532343" y="2982187"/>
                    <a:pt x="4494892" y="2976837"/>
                  </a:cubicBezTo>
                  <a:cubicBezTo>
                    <a:pt x="4375352" y="2936989"/>
                    <a:pt x="4450004" y="2944992"/>
                    <a:pt x="4318113" y="2926151"/>
                  </a:cubicBezTo>
                  <a:cubicBezTo>
                    <a:pt x="4081179" y="2847175"/>
                    <a:pt x="4175578" y="2894702"/>
                    <a:pt x="4132035" y="2889751"/>
                  </a:cubicBezTo>
                  <a:cubicBezTo>
                    <a:pt x="4088492" y="2884800"/>
                    <a:pt x="4082993" y="2901356"/>
                    <a:pt x="4056856" y="2896442"/>
                  </a:cubicBezTo>
                  <a:cubicBezTo>
                    <a:pt x="4030719" y="2891528"/>
                    <a:pt x="3992864" y="2880869"/>
                    <a:pt x="3975213" y="2860269"/>
                  </a:cubicBezTo>
                  <a:cubicBezTo>
                    <a:pt x="3957562" y="2839669"/>
                    <a:pt x="3945467" y="2808845"/>
                    <a:pt x="3950948" y="2772843"/>
                  </a:cubicBezTo>
                  <a:cubicBezTo>
                    <a:pt x="3956429" y="2736841"/>
                    <a:pt x="4031363" y="2658770"/>
                    <a:pt x="4034292" y="2615681"/>
                  </a:cubicBezTo>
                  <a:cubicBezTo>
                    <a:pt x="4037221" y="2572592"/>
                    <a:pt x="4031512" y="2531259"/>
                    <a:pt x="4030435" y="2483351"/>
                  </a:cubicBezTo>
                  <a:cubicBezTo>
                    <a:pt x="4025597" y="2425294"/>
                    <a:pt x="4012538" y="2367917"/>
                    <a:pt x="3996871" y="2323467"/>
                  </a:cubicBezTo>
                  <a:cubicBezTo>
                    <a:pt x="3981204" y="2279017"/>
                    <a:pt x="3950191" y="2248061"/>
                    <a:pt x="3936433" y="2216651"/>
                  </a:cubicBezTo>
                  <a:cubicBezTo>
                    <a:pt x="3922675" y="2185241"/>
                    <a:pt x="3939815" y="2172012"/>
                    <a:pt x="3914321" y="2135008"/>
                  </a:cubicBezTo>
                  <a:cubicBezTo>
                    <a:pt x="3888827" y="2098004"/>
                    <a:pt x="3817049" y="2026038"/>
                    <a:pt x="3783466" y="1994628"/>
                  </a:cubicBezTo>
                  <a:cubicBezTo>
                    <a:pt x="3749883" y="1963218"/>
                    <a:pt x="3737883" y="1952937"/>
                    <a:pt x="3712823" y="1946549"/>
                  </a:cubicBezTo>
                  <a:cubicBezTo>
                    <a:pt x="3687763" y="1940161"/>
                    <a:pt x="3639513" y="1969039"/>
                    <a:pt x="3606913" y="1963445"/>
                  </a:cubicBezTo>
                  <a:cubicBezTo>
                    <a:pt x="3603120" y="1962497"/>
                    <a:pt x="3517163" y="1956434"/>
                    <a:pt x="3493407" y="1946323"/>
                  </a:cubicBezTo>
                  <a:cubicBezTo>
                    <a:pt x="3469651" y="1936212"/>
                    <a:pt x="3475731" y="1916025"/>
                    <a:pt x="3464378" y="1902780"/>
                  </a:cubicBezTo>
                  <a:cubicBezTo>
                    <a:pt x="3446567" y="1882000"/>
                    <a:pt x="3425673" y="1864075"/>
                    <a:pt x="3406321" y="1844723"/>
                  </a:cubicBezTo>
                  <a:cubicBezTo>
                    <a:pt x="3404689" y="1834933"/>
                    <a:pt x="3340648" y="1786515"/>
                    <a:pt x="3322524" y="1751741"/>
                  </a:cubicBezTo>
                  <a:cubicBezTo>
                    <a:pt x="3304400" y="1716967"/>
                    <a:pt x="3307801" y="1664126"/>
                    <a:pt x="3297577" y="1636080"/>
                  </a:cubicBezTo>
                  <a:cubicBezTo>
                    <a:pt x="3287353" y="1608034"/>
                    <a:pt x="3275692" y="1588304"/>
                    <a:pt x="3261178" y="1583466"/>
                  </a:cubicBezTo>
                  <a:cubicBezTo>
                    <a:pt x="3222473" y="1588304"/>
                    <a:pt x="3165645" y="1559728"/>
                    <a:pt x="3133158" y="1564642"/>
                  </a:cubicBezTo>
                  <a:cubicBezTo>
                    <a:pt x="3100671" y="1569556"/>
                    <a:pt x="3083189" y="1588796"/>
                    <a:pt x="3066255" y="1612949"/>
                  </a:cubicBezTo>
                  <a:cubicBezTo>
                    <a:pt x="3049321" y="1637102"/>
                    <a:pt x="3040194" y="1683025"/>
                    <a:pt x="3031557" y="1709558"/>
                  </a:cubicBezTo>
                  <a:cubicBezTo>
                    <a:pt x="3022920" y="1736091"/>
                    <a:pt x="3028155" y="1756522"/>
                    <a:pt x="3014435" y="1772151"/>
                  </a:cubicBezTo>
                  <a:cubicBezTo>
                    <a:pt x="3000715" y="1787780"/>
                    <a:pt x="2968587" y="1798497"/>
                    <a:pt x="2949235" y="1803335"/>
                  </a:cubicBezTo>
                  <a:cubicBezTo>
                    <a:pt x="2926330" y="1814542"/>
                    <a:pt x="2843893" y="1805905"/>
                    <a:pt x="2829379" y="1815581"/>
                  </a:cubicBezTo>
                  <a:cubicBezTo>
                    <a:pt x="2814865" y="1825257"/>
                    <a:pt x="2814448" y="1827885"/>
                    <a:pt x="2804998" y="1837580"/>
                  </a:cubicBezTo>
                  <a:cubicBezTo>
                    <a:pt x="2795548" y="1847275"/>
                    <a:pt x="2780525" y="1847652"/>
                    <a:pt x="2772682" y="1873751"/>
                  </a:cubicBezTo>
                  <a:cubicBezTo>
                    <a:pt x="2764839" y="1899850"/>
                    <a:pt x="2759643" y="1950593"/>
                    <a:pt x="2757942" y="1994174"/>
                  </a:cubicBezTo>
                  <a:cubicBezTo>
                    <a:pt x="2756241" y="2037755"/>
                    <a:pt x="2769734" y="2092449"/>
                    <a:pt x="2772001" y="2135236"/>
                  </a:cubicBezTo>
                  <a:cubicBezTo>
                    <a:pt x="2774269" y="2178023"/>
                    <a:pt x="2784360" y="2219485"/>
                    <a:pt x="2771547" y="2250895"/>
                  </a:cubicBezTo>
                  <a:cubicBezTo>
                    <a:pt x="2758734" y="2282305"/>
                    <a:pt x="2747395" y="2312903"/>
                    <a:pt x="2695121" y="2323694"/>
                  </a:cubicBezTo>
                  <a:cubicBezTo>
                    <a:pt x="2642847" y="2334485"/>
                    <a:pt x="2520799" y="2322900"/>
                    <a:pt x="2457904" y="2315643"/>
                  </a:cubicBezTo>
                  <a:cubicBezTo>
                    <a:pt x="2395009" y="2308386"/>
                    <a:pt x="2348365" y="2288485"/>
                    <a:pt x="2317749" y="2280151"/>
                  </a:cubicBezTo>
                  <a:cubicBezTo>
                    <a:pt x="2287133" y="2271817"/>
                    <a:pt x="2288721" y="2270475"/>
                    <a:pt x="2274207" y="2265637"/>
                  </a:cubicBezTo>
                  <a:cubicBezTo>
                    <a:pt x="2230664" y="2270475"/>
                    <a:pt x="2181146" y="2257610"/>
                    <a:pt x="2143578" y="2280151"/>
                  </a:cubicBezTo>
                  <a:cubicBezTo>
                    <a:pt x="2122424" y="2292843"/>
                    <a:pt x="2136359" y="2322901"/>
                    <a:pt x="2129064" y="2352723"/>
                  </a:cubicBezTo>
                  <a:cubicBezTo>
                    <a:pt x="2121769" y="2382546"/>
                    <a:pt x="2137168" y="2403045"/>
                    <a:pt x="2099808" y="2459086"/>
                  </a:cubicBezTo>
                  <a:cubicBezTo>
                    <a:pt x="2085294" y="2502629"/>
                    <a:pt x="2082610" y="2525760"/>
                    <a:pt x="2070553" y="2556376"/>
                  </a:cubicBezTo>
                  <a:cubicBezTo>
                    <a:pt x="2058496" y="2586992"/>
                    <a:pt x="2035005" y="2606175"/>
                    <a:pt x="2027464" y="2642782"/>
                  </a:cubicBezTo>
                  <a:cubicBezTo>
                    <a:pt x="2019923" y="2679389"/>
                    <a:pt x="2015671" y="2741792"/>
                    <a:pt x="2025309" y="2776018"/>
                  </a:cubicBezTo>
                  <a:cubicBezTo>
                    <a:pt x="2034947" y="2810244"/>
                    <a:pt x="2086164" y="2827593"/>
                    <a:pt x="2085295" y="2848136"/>
                  </a:cubicBezTo>
                  <a:cubicBezTo>
                    <a:pt x="2084426" y="2868679"/>
                    <a:pt x="2061593" y="2885443"/>
                    <a:pt x="2020093" y="2899276"/>
                  </a:cubicBezTo>
                  <a:cubicBezTo>
                    <a:pt x="1986226" y="2880150"/>
                    <a:pt x="1952284" y="2848684"/>
                    <a:pt x="1918493" y="2841899"/>
                  </a:cubicBezTo>
                  <a:cubicBezTo>
                    <a:pt x="1884702" y="2835114"/>
                    <a:pt x="1865729" y="2853730"/>
                    <a:pt x="1817348" y="2858568"/>
                  </a:cubicBezTo>
                  <a:cubicBezTo>
                    <a:pt x="1768967" y="2863406"/>
                    <a:pt x="1657822" y="2894949"/>
                    <a:pt x="1621064" y="2904266"/>
                  </a:cubicBezTo>
                  <a:cubicBezTo>
                    <a:pt x="1611388" y="2918780"/>
                    <a:pt x="1600558" y="2921029"/>
                    <a:pt x="1582510" y="2928758"/>
                  </a:cubicBezTo>
                  <a:cubicBezTo>
                    <a:pt x="1564462" y="2936487"/>
                    <a:pt x="1523640" y="2937357"/>
                    <a:pt x="1512773" y="2950643"/>
                  </a:cubicBezTo>
                  <a:cubicBezTo>
                    <a:pt x="1501906" y="2963929"/>
                    <a:pt x="1522147" y="2993959"/>
                    <a:pt x="1517309" y="3008473"/>
                  </a:cubicBezTo>
                  <a:cubicBezTo>
                    <a:pt x="1545565" y="3093242"/>
                    <a:pt x="1536605" y="3072767"/>
                    <a:pt x="1549173" y="3102476"/>
                  </a:cubicBezTo>
                  <a:cubicBezTo>
                    <a:pt x="1561741" y="3132185"/>
                    <a:pt x="1578202" y="3167374"/>
                    <a:pt x="1592716" y="3186726"/>
                  </a:cubicBezTo>
                  <a:cubicBezTo>
                    <a:pt x="1606059" y="3234975"/>
                    <a:pt x="1633859" y="3315296"/>
                    <a:pt x="1641135" y="3375300"/>
                  </a:cubicBezTo>
                  <a:cubicBezTo>
                    <a:pt x="1648411" y="3435304"/>
                    <a:pt x="1689289" y="3479489"/>
                    <a:pt x="1679235" y="3511031"/>
                  </a:cubicBezTo>
                  <a:cubicBezTo>
                    <a:pt x="1669181" y="3542573"/>
                    <a:pt x="1624315" y="3552778"/>
                    <a:pt x="1611766" y="3571696"/>
                  </a:cubicBezTo>
                  <a:cubicBezTo>
                    <a:pt x="1599217" y="3590614"/>
                    <a:pt x="1618455" y="3614861"/>
                    <a:pt x="1603941" y="3624537"/>
                  </a:cubicBezTo>
                  <a:cubicBezTo>
                    <a:pt x="1588992" y="3644192"/>
                    <a:pt x="1573818" y="3645836"/>
                    <a:pt x="1562554" y="3672956"/>
                  </a:cubicBezTo>
                  <a:cubicBezTo>
                    <a:pt x="1551290" y="3700076"/>
                    <a:pt x="1524020" y="3720430"/>
                    <a:pt x="1524454" y="3749156"/>
                  </a:cubicBezTo>
                  <a:cubicBezTo>
                    <a:pt x="1524888" y="3777882"/>
                    <a:pt x="1551743" y="3828852"/>
                    <a:pt x="1548492" y="3847694"/>
                  </a:cubicBezTo>
                  <a:cubicBezTo>
                    <a:pt x="1545241" y="3866536"/>
                    <a:pt x="1519660" y="3858005"/>
                    <a:pt x="1504949" y="3862208"/>
                  </a:cubicBezTo>
                  <a:cubicBezTo>
                    <a:pt x="1485769" y="3867688"/>
                    <a:pt x="1466244" y="3871885"/>
                    <a:pt x="1446892" y="3876723"/>
                  </a:cubicBezTo>
                  <a:cubicBezTo>
                    <a:pt x="1442054" y="3891237"/>
                    <a:pt x="1439672" y="3898608"/>
                    <a:pt x="1427615" y="3908360"/>
                  </a:cubicBezTo>
                  <a:cubicBezTo>
                    <a:pt x="1415558" y="3918112"/>
                    <a:pt x="1390253" y="3923932"/>
                    <a:pt x="1374548" y="3935233"/>
                  </a:cubicBezTo>
                  <a:cubicBezTo>
                    <a:pt x="1358843" y="3946534"/>
                    <a:pt x="1362452" y="3959310"/>
                    <a:pt x="1333386" y="3976168"/>
                  </a:cubicBezTo>
                  <a:cubicBezTo>
                    <a:pt x="1304320" y="3993026"/>
                    <a:pt x="1233694" y="4018332"/>
                    <a:pt x="1200149" y="4036380"/>
                  </a:cubicBezTo>
                  <a:cubicBezTo>
                    <a:pt x="1166604" y="4054428"/>
                    <a:pt x="1148329" y="4071248"/>
                    <a:pt x="1132114" y="4084458"/>
                  </a:cubicBezTo>
                  <a:cubicBezTo>
                    <a:pt x="1115899" y="4097668"/>
                    <a:pt x="1116144" y="4104775"/>
                    <a:pt x="1102858" y="4115642"/>
                  </a:cubicBezTo>
                  <a:cubicBezTo>
                    <a:pt x="1089572" y="4126509"/>
                    <a:pt x="1070163" y="4139115"/>
                    <a:pt x="1052398" y="4149660"/>
                  </a:cubicBezTo>
                  <a:cubicBezTo>
                    <a:pt x="1034633" y="4160205"/>
                    <a:pt x="1026526" y="4170750"/>
                    <a:pt x="996269" y="4178914"/>
                  </a:cubicBezTo>
                  <a:cubicBezTo>
                    <a:pt x="966012" y="4187078"/>
                    <a:pt x="963445" y="4193182"/>
                    <a:pt x="870857" y="4198645"/>
                  </a:cubicBezTo>
                  <a:cubicBezTo>
                    <a:pt x="833891" y="4198947"/>
                    <a:pt x="785660" y="4182184"/>
                    <a:pt x="759958" y="4199552"/>
                  </a:cubicBezTo>
                  <a:cubicBezTo>
                    <a:pt x="734256" y="4216920"/>
                    <a:pt x="735200" y="4271992"/>
                    <a:pt x="716642" y="4302854"/>
                  </a:cubicBezTo>
                  <a:cubicBezTo>
                    <a:pt x="698084" y="4333716"/>
                    <a:pt x="674460" y="4363821"/>
                    <a:pt x="648607" y="4384723"/>
                  </a:cubicBezTo>
                  <a:cubicBezTo>
                    <a:pt x="622754" y="4405625"/>
                    <a:pt x="621611" y="4408235"/>
                    <a:pt x="561521" y="4428266"/>
                  </a:cubicBezTo>
                  <a:cubicBezTo>
                    <a:pt x="532492" y="4423428"/>
                    <a:pt x="499987" y="4428352"/>
                    <a:pt x="474435" y="4413751"/>
                  </a:cubicBezTo>
                  <a:cubicBezTo>
                    <a:pt x="461151" y="4406160"/>
                    <a:pt x="469478" y="4382155"/>
                    <a:pt x="459921" y="4370208"/>
                  </a:cubicBezTo>
                  <a:cubicBezTo>
                    <a:pt x="449024" y="4356587"/>
                    <a:pt x="430892" y="4350856"/>
                    <a:pt x="416378" y="4341180"/>
                  </a:cubicBezTo>
                  <a:cubicBezTo>
                    <a:pt x="397026" y="4346018"/>
                    <a:pt x="376163" y="4346773"/>
                    <a:pt x="358321" y="4355694"/>
                  </a:cubicBezTo>
                  <a:cubicBezTo>
                    <a:pt x="336684" y="4366512"/>
                    <a:pt x="320082" y="4385365"/>
                    <a:pt x="300264" y="4399237"/>
                  </a:cubicBezTo>
                  <a:cubicBezTo>
                    <a:pt x="209523" y="4462756"/>
                    <a:pt x="242296" y="4447588"/>
                    <a:pt x="169635" y="4471808"/>
                  </a:cubicBezTo>
                  <a:cubicBezTo>
                    <a:pt x="142534" y="4489876"/>
                    <a:pt x="120157" y="4518961"/>
                    <a:pt x="103980" y="4546761"/>
                  </a:cubicBezTo>
                  <a:cubicBezTo>
                    <a:pt x="87803" y="4574561"/>
                    <a:pt x="89825" y="4611207"/>
                    <a:pt x="72571" y="4638610"/>
                  </a:cubicBezTo>
                  <a:cubicBezTo>
                    <a:pt x="55317" y="4666013"/>
                    <a:pt x="6123" y="4685195"/>
                    <a:pt x="453" y="4711181"/>
                  </a:cubicBezTo>
                  <a:cubicBezTo>
                    <a:pt x="-5217" y="4737167"/>
                    <a:pt x="43995" y="4757237"/>
                    <a:pt x="52840" y="4780237"/>
                  </a:cubicBezTo>
                  <a:cubicBezTo>
                    <a:pt x="61685" y="4803237"/>
                    <a:pt x="43731" y="4835271"/>
                    <a:pt x="53521" y="4849180"/>
                  </a:cubicBezTo>
                  <a:cubicBezTo>
                    <a:pt x="63311" y="4863089"/>
                    <a:pt x="92398" y="4858214"/>
                    <a:pt x="111578" y="4863694"/>
                  </a:cubicBezTo>
                  <a:cubicBezTo>
                    <a:pt x="126289" y="4867897"/>
                    <a:pt x="140607" y="4873370"/>
                    <a:pt x="155121" y="4878208"/>
                  </a:cubicBezTo>
                  <a:cubicBezTo>
                    <a:pt x="241990" y="4936121"/>
                    <a:pt x="229394" y="4943919"/>
                    <a:pt x="256721" y="4979808"/>
                  </a:cubicBezTo>
                  <a:cubicBezTo>
                    <a:pt x="284048" y="5015697"/>
                    <a:pt x="309410" y="5054837"/>
                    <a:pt x="319086" y="5093542"/>
                  </a:cubicBezTo>
                  <a:cubicBezTo>
                    <a:pt x="314248" y="5161275"/>
                    <a:pt x="317385" y="5240820"/>
                    <a:pt x="304572" y="5289598"/>
                  </a:cubicBezTo>
                  <a:cubicBezTo>
                    <a:pt x="291759" y="5338376"/>
                    <a:pt x="242925" y="5365268"/>
                    <a:pt x="242207" y="5386208"/>
                  </a:cubicBezTo>
                  <a:cubicBezTo>
                    <a:pt x="241489" y="5407148"/>
                    <a:pt x="280005" y="5407640"/>
                    <a:pt x="300264" y="5415237"/>
                  </a:cubicBezTo>
                  <a:cubicBezTo>
                    <a:pt x="318942" y="5422241"/>
                    <a:pt x="339986" y="5421893"/>
                    <a:pt x="358321" y="5429751"/>
                  </a:cubicBezTo>
                  <a:cubicBezTo>
                    <a:pt x="374355" y="5436623"/>
                    <a:pt x="386262" y="5450979"/>
                    <a:pt x="401864" y="5458780"/>
                  </a:cubicBezTo>
                  <a:cubicBezTo>
                    <a:pt x="415548" y="5465622"/>
                    <a:pt x="430893" y="5468456"/>
                    <a:pt x="445407" y="5473294"/>
                  </a:cubicBezTo>
                  <a:cubicBezTo>
                    <a:pt x="472750" y="5500637"/>
                    <a:pt x="546686" y="5489283"/>
                    <a:pt x="567985" y="5517518"/>
                  </a:cubicBezTo>
                  <a:cubicBezTo>
                    <a:pt x="589284" y="5545753"/>
                    <a:pt x="569913" y="5606531"/>
                    <a:pt x="573201" y="5642703"/>
                  </a:cubicBezTo>
                  <a:cubicBezTo>
                    <a:pt x="576489" y="5678875"/>
                    <a:pt x="564035" y="5723892"/>
                    <a:pt x="587715" y="5734551"/>
                  </a:cubicBezTo>
                  <a:cubicBezTo>
                    <a:pt x="611395" y="5745210"/>
                    <a:pt x="694673" y="5699786"/>
                    <a:pt x="715282" y="5706656"/>
                  </a:cubicBezTo>
                  <a:cubicBezTo>
                    <a:pt x="737299" y="5721334"/>
                    <a:pt x="736826" y="5742981"/>
                    <a:pt x="754742" y="5759725"/>
                  </a:cubicBezTo>
                  <a:cubicBezTo>
                    <a:pt x="772658" y="5776469"/>
                    <a:pt x="793749" y="5811961"/>
                    <a:pt x="822778" y="5807123"/>
                  </a:cubicBezTo>
                  <a:cubicBezTo>
                    <a:pt x="875997" y="5811961"/>
                    <a:pt x="942653" y="5814304"/>
                    <a:pt x="982435" y="5821637"/>
                  </a:cubicBezTo>
                  <a:cubicBezTo>
                    <a:pt x="1022217" y="5828970"/>
                    <a:pt x="1047825" y="5834583"/>
                    <a:pt x="1061470" y="5851119"/>
                  </a:cubicBezTo>
                  <a:cubicBezTo>
                    <a:pt x="1075115" y="5867655"/>
                    <a:pt x="1054628" y="5906342"/>
                    <a:pt x="1064304" y="5920856"/>
                  </a:cubicBezTo>
                  <a:cubicBezTo>
                    <a:pt x="1069142" y="5954723"/>
                    <a:pt x="1053911" y="5993068"/>
                    <a:pt x="1069295" y="6020074"/>
                  </a:cubicBezTo>
                  <a:cubicBezTo>
                    <a:pt x="1084679" y="6047080"/>
                    <a:pt x="1123459" y="6071845"/>
                    <a:pt x="1156607" y="6082894"/>
                  </a:cubicBezTo>
                  <a:cubicBezTo>
                    <a:pt x="1180476" y="6096917"/>
                    <a:pt x="1202795" y="6094423"/>
                    <a:pt x="1214890" y="6111356"/>
                  </a:cubicBezTo>
                  <a:cubicBezTo>
                    <a:pt x="1226985" y="6128289"/>
                    <a:pt x="1234054" y="6167466"/>
                    <a:pt x="1229178" y="6184494"/>
                  </a:cubicBezTo>
                  <a:cubicBezTo>
                    <a:pt x="1224302" y="6201522"/>
                    <a:pt x="1200149" y="6203847"/>
                    <a:pt x="1185635" y="6213523"/>
                  </a:cubicBezTo>
                  <a:cubicBezTo>
                    <a:pt x="1188879" y="6252452"/>
                    <a:pt x="1194272" y="6340466"/>
                    <a:pt x="1207520" y="6383612"/>
                  </a:cubicBezTo>
                  <a:cubicBezTo>
                    <a:pt x="1220768" y="6426758"/>
                    <a:pt x="1247509" y="6442292"/>
                    <a:pt x="1265123" y="6472398"/>
                  </a:cubicBezTo>
                  <a:cubicBezTo>
                    <a:pt x="1282737" y="6502504"/>
                    <a:pt x="1313165" y="6535256"/>
                    <a:pt x="1313203" y="6564247"/>
                  </a:cubicBezTo>
                  <a:cubicBezTo>
                    <a:pt x="1313241" y="6593238"/>
                    <a:pt x="1290221" y="6639407"/>
                    <a:pt x="1265350" y="6646343"/>
                  </a:cubicBezTo>
                  <a:cubicBezTo>
                    <a:pt x="1240479" y="6653279"/>
                    <a:pt x="1185088" y="6612899"/>
                    <a:pt x="1163977" y="6605862"/>
                  </a:cubicBezTo>
                  <a:cubicBezTo>
                    <a:pt x="1154301" y="6620376"/>
                    <a:pt x="1139957" y="6651654"/>
                    <a:pt x="1142092" y="6677980"/>
                  </a:cubicBezTo>
                  <a:cubicBezTo>
                    <a:pt x="1144227" y="6704306"/>
                    <a:pt x="1169533" y="6734790"/>
                    <a:pt x="1176790" y="6763818"/>
                  </a:cubicBezTo>
                  <a:cubicBezTo>
                    <a:pt x="1184047" y="6792846"/>
                    <a:pt x="1171745" y="6835331"/>
                    <a:pt x="1173729" y="6866438"/>
                  </a:cubicBezTo>
                  <a:cubicBezTo>
                    <a:pt x="1175714" y="6897546"/>
                    <a:pt x="1174183" y="6935949"/>
                    <a:pt x="1188697" y="6950463"/>
                  </a:cubicBezTo>
                  <a:cubicBezTo>
                    <a:pt x="1203211" y="6994006"/>
                    <a:pt x="1212775" y="6991984"/>
                    <a:pt x="1248909" y="7016798"/>
                  </a:cubicBezTo>
                  <a:cubicBezTo>
                    <a:pt x="1285043" y="7041612"/>
                    <a:pt x="1365683" y="7076745"/>
                    <a:pt x="1405503" y="7099348"/>
                  </a:cubicBezTo>
                  <a:cubicBezTo>
                    <a:pt x="1445323" y="7121951"/>
                    <a:pt x="1427736" y="7132385"/>
                    <a:pt x="1487827" y="7152416"/>
                  </a:cubicBezTo>
                  <a:cubicBezTo>
                    <a:pt x="1502341" y="7166930"/>
                    <a:pt x="1542426" y="7190175"/>
                    <a:pt x="1569470" y="7207864"/>
                  </a:cubicBezTo>
                  <a:cubicBezTo>
                    <a:pt x="1596514" y="7225553"/>
                    <a:pt x="1629398" y="7247684"/>
                    <a:pt x="1650092" y="7258551"/>
                  </a:cubicBezTo>
                  <a:cubicBezTo>
                    <a:pt x="1670786" y="7269418"/>
                    <a:pt x="1680905" y="7264579"/>
                    <a:pt x="1693635" y="7273066"/>
                  </a:cubicBezTo>
                  <a:cubicBezTo>
                    <a:pt x="1749908" y="7310580"/>
                    <a:pt x="1720629" y="7296578"/>
                    <a:pt x="1780721" y="7316608"/>
                  </a:cubicBezTo>
                  <a:cubicBezTo>
                    <a:pt x="1796555" y="7292857"/>
                    <a:pt x="1821958" y="7255698"/>
                    <a:pt x="1853292" y="7244037"/>
                  </a:cubicBezTo>
                  <a:cubicBezTo>
                    <a:pt x="1884626" y="7232376"/>
                    <a:pt x="1944535" y="7241807"/>
                    <a:pt x="1968726" y="7246645"/>
                  </a:cubicBezTo>
                  <a:cubicBezTo>
                    <a:pt x="1988078" y="7275674"/>
                    <a:pt x="1976796" y="7298504"/>
                    <a:pt x="1995827" y="7314681"/>
                  </a:cubicBezTo>
                  <a:cubicBezTo>
                    <a:pt x="2014858" y="7330858"/>
                    <a:pt x="2053451" y="7332050"/>
                    <a:pt x="2082914" y="7343710"/>
                  </a:cubicBezTo>
                  <a:cubicBezTo>
                    <a:pt x="2112377" y="7355370"/>
                    <a:pt x="2099709" y="7366420"/>
                    <a:pt x="2172607" y="7384644"/>
                  </a:cubicBezTo>
                  <a:cubicBezTo>
                    <a:pt x="2197402" y="7400708"/>
                    <a:pt x="2214864" y="7406567"/>
                    <a:pt x="2224540" y="7418662"/>
                  </a:cubicBezTo>
                  <a:cubicBezTo>
                    <a:pt x="2234216" y="7430757"/>
                    <a:pt x="2243420" y="7427658"/>
                    <a:pt x="2249714" y="7435785"/>
                  </a:cubicBezTo>
                  <a:cubicBezTo>
                    <a:pt x="2256008" y="7443912"/>
                    <a:pt x="2254194" y="7457178"/>
                    <a:pt x="2262301" y="7467421"/>
                  </a:cubicBezTo>
                  <a:cubicBezTo>
                    <a:pt x="2270408" y="7477664"/>
                    <a:pt x="2291102" y="7494824"/>
                    <a:pt x="2298359" y="7497243"/>
                  </a:cubicBezTo>
                  <a:cubicBezTo>
                    <a:pt x="2305616" y="7499662"/>
                    <a:pt x="2299455" y="7513818"/>
                    <a:pt x="2324893" y="7512892"/>
                  </a:cubicBezTo>
                  <a:cubicBezTo>
                    <a:pt x="2350331" y="7511966"/>
                    <a:pt x="2402605" y="7486849"/>
                    <a:pt x="2450986" y="7491687"/>
                  </a:cubicBezTo>
                  <a:cubicBezTo>
                    <a:pt x="2465500" y="7511039"/>
                    <a:pt x="2468543" y="7587579"/>
                    <a:pt x="2482623" y="7614037"/>
                  </a:cubicBezTo>
                  <a:cubicBezTo>
                    <a:pt x="2496703" y="7640495"/>
                    <a:pt x="2512143" y="7639532"/>
                    <a:pt x="2535464" y="7650437"/>
                  </a:cubicBezTo>
                  <a:cubicBezTo>
                    <a:pt x="2558785" y="7661342"/>
                    <a:pt x="2598000" y="7665027"/>
                    <a:pt x="2622549" y="7679466"/>
                  </a:cubicBezTo>
                  <a:cubicBezTo>
                    <a:pt x="2647098" y="7693905"/>
                    <a:pt x="2654639" y="7726996"/>
                    <a:pt x="2682760" y="7737069"/>
                  </a:cubicBezTo>
                  <a:cubicBezTo>
                    <a:pt x="2710882" y="7747142"/>
                    <a:pt x="2763837" y="7727772"/>
                    <a:pt x="2791278" y="7739905"/>
                  </a:cubicBezTo>
                  <a:cubicBezTo>
                    <a:pt x="2818719" y="7752038"/>
                    <a:pt x="2824730" y="7799361"/>
                    <a:pt x="2847408" y="7809868"/>
                  </a:cubicBezTo>
                  <a:cubicBezTo>
                    <a:pt x="2870086" y="7820375"/>
                    <a:pt x="2900740" y="7798906"/>
                    <a:pt x="2927349" y="7802950"/>
                  </a:cubicBezTo>
                  <a:cubicBezTo>
                    <a:pt x="2953959" y="7806994"/>
                    <a:pt x="2970779" y="7828104"/>
                    <a:pt x="3007065" y="7834133"/>
                  </a:cubicBezTo>
                  <a:cubicBezTo>
                    <a:pt x="3043351" y="7840162"/>
                    <a:pt x="3096683" y="7834285"/>
                    <a:pt x="3145064" y="7839123"/>
                  </a:cubicBezTo>
                  <a:cubicBezTo>
                    <a:pt x="3205493" y="7859265"/>
                    <a:pt x="3216993" y="7877299"/>
                    <a:pt x="3254035" y="7877223"/>
                  </a:cubicBezTo>
                  <a:cubicBezTo>
                    <a:pt x="3291077" y="7877147"/>
                    <a:pt x="3333523" y="7848988"/>
                    <a:pt x="3367314" y="7838669"/>
                  </a:cubicBezTo>
                  <a:cubicBezTo>
                    <a:pt x="3401105" y="7828350"/>
                    <a:pt x="3437862" y="7809528"/>
                    <a:pt x="3456780" y="7815311"/>
                  </a:cubicBezTo>
                  <a:cubicBezTo>
                    <a:pt x="3475698" y="7821094"/>
                    <a:pt x="3475188" y="7856037"/>
                    <a:pt x="3480820" y="7873367"/>
                  </a:cubicBezTo>
                  <a:cubicBezTo>
                    <a:pt x="3486452" y="7890697"/>
                    <a:pt x="3485336" y="7901962"/>
                    <a:pt x="3490571" y="7919292"/>
                  </a:cubicBezTo>
                  <a:cubicBezTo>
                    <a:pt x="3495806" y="7936622"/>
                    <a:pt x="3502950" y="7960850"/>
                    <a:pt x="3512229" y="7977348"/>
                  </a:cubicBezTo>
                  <a:cubicBezTo>
                    <a:pt x="3521508" y="7993846"/>
                    <a:pt x="3531733" y="8008607"/>
                    <a:pt x="3546247" y="8018283"/>
                  </a:cubicBezTo>
                  <a:cubicBezTo>
                    <a:pt x="3575276" y="8013445"/>
                    <a:pt x="3596556" y="8033478"/>
                    <a:pt x="3609521" y="8013294"/>
                  </a:cubicBezTo>
                  <a:cubicBezTo>
                    <a:pt x="3622486" y="7993110"/>
                    <a:pt x="3608292" y="7927758"/>
                    <a:pt x="3624035" y="7897180"/>
                  </a:cubicBezTo>
                  <a:cubicBezTo>
                    <a:pt x="3639778" y="7866602"/>
                    <a:pt x="3685646" y="7835935"/>
                    <a:pt x="3703977" y="7829825"/>
                  </a:cubicBezTo>
                  <a:cubicBezTo>
                    <a:pt x="3723404" y="7794181"/>
                    <a:pt x="3718302" y="7781160"/>
                    <a:pt x="3747973" y="7782426"/>
                  </a:cubicBezTo>
                  <a:cubicBezTo>
                    <a:pt x="3777644" y="7783692"/>
                    <a:pt x="3834927" y="7823135"/>
                    <a:pt x="3882004" y="7837422"/>
                  </a:cubicBezTo>
                  <a:cubicBezTo>
                    <a:pt x="3929081" y="7851709"/>
                    <a:pt x="3962702" y="7872989"/>
                    <a:pt x="4030435" y="7868151"/>
                  </a:cubicBezTo>
                  <a:cubicBezTo>
                    <a:pt x="4054880" y="7860003"/>
                    <a:pt x="4091062" y="7821962"/>
                    <a:pt x="4110377" y="7830051"/>
                  </a:cubicBezTo>
                  <a:cubicBezTo>
                    <a:pt x="4129692" y="7838140"/>
                    <a:pt x="4131960" y="7895384"/>
                    <a:pt x="4146323" y="7916683"/>
                  </a:cubicBezTo>
                  <a:cubicBezTo>
                    <a:pt x="4160686" y="7937982"/>
                    <a:pt x="4177316" y="7940042"/>
                    <a:pt x="4196555" y="7957845"/>
                  </a:cubicBezTo>
                  <a:cubicBezTo>
                    <a:pt x="4215794" y="7975648"/>
                    <a:pt x="4252402" y="8001729"/>
                    <a:pt x="4261757" y="8023500"/>
                  </a:cubicBezTo>
                  <a:cubicBezTo>
                    <a:pt x="4271112" y="8045271"/>
                    <a:pt x="4250115" y="8068404"/>
                    <a:pt x="4252685" y="8088474"/>
                  </a:cubicBezTo>
                  <a:cubicBezTo>
                    <a:pt x="4255255" y="8108544"/>
                    <a:pt x="4262664" y="8129409"/>
                    <a:pt x="4277178" y="8143923"/>
                  </a:cubicBezTo>
                  <a:cubicBezTo>
                    <a:pt x="4326729" y="8134012"/>
                    <a:pt x="4388813" y="8126517"/>
                    <a:pt x="4436835" y="8114894"/>
                  </a:cubicBezTo>
                  <a:cubicBezTo>
                    <a:pt x="4484857" y="8103271"/>
                    <a:pt x="4531991" y="8082671"/>
                    <a:pt x="4565310" y="8074186"/>
                  </a:cubicBezTo>
                  <a:cubicBezTo>
                    <a:pt x="4598629" y="8065701"/>
                    <a:pt x="4614579" y="8083578"/>
                    <a:pt x="4639128" y="8078268"/>
                  </a:cubicBezTo>
                  <a:cubicBezTo>
                    <a:pt x="4663677" y="8072958"/>
                    <a:pt x="4695126" y="8053190"/>
                    <a:pt x="4712607" y="8042323"/>
                  </a:cubicBezTo>
                  <a:cubicBezTo>
                    <a:pt x="4722283" y="8027809"/>
                    <a:pt x="4733834" y="8014382"/>
                    <a:pt x="4741635" y="7998780"/>
                  </a:cubicBezTo>
                  <a:cubicBezTo>
                    <a:pt x="4748477" y="7985096"/>
                    <a:pt x="4743699" y="7964130"/>
                    <a:pt x="4756149" y="7955237"/>
                  </a:cubicBezTo>
                  <a:cubicBezTo>
                    <a:pt x="4781048" y="7937452"/>
                    <a:pt x="4823013" y="7935450"/>
                    <a:pt x="4843235" y="7926208"/>
                  </a:cubicBezTo>
                  <a:cubicBezTo>
                    <a:pt x="4863457" y="7916967"/>
                    <a:pt x="4862418" y="7909029"/>
                    <a:pt x="4877480" y="7899788"/>
                  </a:cubicBezTo>
                  <a:cubicBezTo>
                    <a:pt x="4892542" y="7890547"/>
                    <a:pt x="4915485" y="7881665"/>
                    <a:pt x="4933609" y="7870760"/>
                  </a:cubicBezTo>
                  <a:cubicBezTo>
                    <a:pt x="4951733" y="7859855"/>
                    <a:pt x="4957744" y="7852446"/>
                    <a:pt x="4986224" y="7834360"/>
                  </a:cubicBezTo>
                  <a:cubicBezTo>
                    <a:pt x="5014705" y="7816274"/>
                    <a:pt x="5069629" y="7770958"/>
                    <a:pt x="5104492" y="7762242"/>
                  </a:cubicBezTo>
                  <a:cubicBezTo>
                    <a:pt x="5152873" y="7767080"/>
                    <a:pt x="5210930" y="7792443"/>
                    <a:pt x="5249635" y="7810094"/>
                  </a:cubicBezTo>
                  <a:cubicBezTo>
                    <a:pt x="5288340" y="7827745"/>
                    <a:pt x="5336721" y="7868151"/>
                    <a:pt x="5336721" y="7868151"/>
                  </a:cubicBezTo>
                  <a:cubicBezTo>
                    <a:pt x="5365750" y="7863313"/>
                    <a:pt x="5395888" y="7862943"/>
                    <a:pt x="5423807" y="7853637"/>
                  </a:cubicBezTo>
                  <a:cubicBezTo>
                    <a:pt x="5440356" y="7848121"/>
                    <a:pt x="5445691" y="7848931"/>
                    <a:pt x="5467349" y="7824608"/>
                  </a:cubicBezTo>
                  <a:cubicBezTo>
                    <a:pt x="5489007" y="7800285"/>
                    <a:pt x="5539240" y="7712538"/>
                    <a:pt x="5553754" y="7707700"/>
                  </a:cubicBezTo>
                  <a:cubicBezTo>
                    <a:pt x="5582783" y="7712538"/>
                    <a:pt x="5588113" y="7762223"/>
                    <a:pt x="5602741" y="7784127"/>
                  </a:cubicBezTo>
                  <a:cubicBezTo>
                    <a:pt x="5617369" y="7806031"/>
                    <a:pt x="5632639" y="7822700"/>
                    <a:pt x="5641521" y="7839123"/>
                  </a:cubicBezTo>
                  <a:cubicBezTo>
                    <a:pt x="5650403" y="7855546"/>
                    <a:pt x="5638743" y="7864901"/>
                    <a:pt x="5656035" y="7882666"/>
                  </a:cubicBezTo>
                  <a:cubicBezTo>
                    <a:pt x="5673328" y="7900431"/>
                    <a:pt x="5727832" y="7928193"/>
                    <a:pt x="5745276" y="7945712"/>
                  </a:cubicBezTo>
                  <a:cubicBezTo>
                    <a:pt x="5762720" y="7963231"/>
                    <a:pt x="5766688" y="7965613"/>
                    <a:pt x="5770222" y="7985400"/>
                  </a:cubicBezTo>
                  <a:cubicBezTo>
                    <a:pt x="5773756" y="8005187"/>
                    <a:pt x="5766348" y="8040831"/>
                    <a:pt x="5766480" y="8064435"/>
                  </a:cubicBezTo>
                  <a:cubicBezTo>
                    <a:pt x="5766612" y="8088039"/>
                    <a:pt x="5769032" y="8103308"/>
                    <a:pt x="5771016" y="8127026"/>
                  </a:cubicBezTo>
                  <a:cubicBezTo>
                    <a:pt x="5773000" y="8150744"/>
                    <a:pt x="5777479" y="8178545"/>
                    <a:pt x="5778386" y="8206742"/>
                  </a:cubicBezTo>
                  <a:cubicBezTo>
                    <a:pt x="5779293" y="8234939"/>
                    <a:pt x="5784357" y="8268448"/>
                    <a:pt x="5776458" y="8296210"/>
                  </a:cubicBezTo>
                  <a:cubicBezTo>
                    <a:pt x="5768559" y="8323972"/>
                    <a:pt x="5753479" y="8352736"/>
                    <a:pt x="5730989" y="8373317"/>
                  </a:cubicBezTo>
                  <a:cubicBezTo>
                    <a:pt x="5708500" y="8393898"/>
                    <a:pt x="5669268" y="8401196"/>
                    <a:pt x="5641521" y="8419694"/>
                  </a:cubicBezTo>
                  <a:cubicBezTo>
                    <a:pt x="5631845" y="8434208"/>
                    <a:pt x="5620293" y="8447635"/>
                    <a:pt x="5612492" y="8463237"/>
                  </a:cubicBezTo>
                  <a:cubicBezTo>
                    <a:pt x="5605650" y="8476921"/>
                    <a:pt x="5607371" y="8494703"/>
                    <a:pt x="5597978" y="8506780"/>
                  </a:cubicBezTo>
                  <a:cubicBezTo>
                    <a:pt x="5572774" y="8539185"/>
                    <a:pt x="5510892" y="8593866"/>
                    <a:pt x="5510892" y="8593866"/>
                  </a:cubicBezTo>
                  <a:cubicBezTo>
                    <a:pt x="5506054" y="8608380"/>
                    <a:pt x="5488403" y="8609136"/>
                    <a:pt x="5496378" y="8637408"/>
                  </a:cubicBezTo>
                  <a:cubicBezTo>
                    <a:pt x="5504353" y="8665680"/>
                    <a:pt x="5555456" y="8726856"/>
                    <a:pt x="5558744" y="8763501"/>
                  </a:cubicBezTo>
                  <a:cubicBezTo>
                    <a:pt x="5562033" y="8800146"/>
                    <a:pt x="5501897" y="8849245"/>
                    <a:pt x="5516109" y="8857277"/>
                  </a:cubicBezTo>
                  <a:cubicBezTo>
                    <a:pt x="5530321" y="8865309"/>
                    <a:pt x="5620430" y="8843481"/>
                    <a:pt x="5658303" y="8835506"/>
                  </a:cubicBezTo>
                  <a:cubicBezTo>
                    <a:pt x="5696176" y="8827531"/>
                    <a:pt x="5723069" y="8811713"/>
                    <a:pt x="5750491" y="8809426"/>
                  </a:cubicBezTo>
                  <a:cubicBezTo>
                    <a:pt x="5769843" y="8819102"/>
                    <a:pt x="5809474" y="8785915"/>
                    <a:pt x="5815692" y="8795591"/>
                  </a:cubicBezTo>
                  <a:cubicBezTo>
                    <a:pt x="5821910" y="8805267"/>
                    <a:pt x="5792598" y="8850303"/>
                    <a:pt x="5787798" y="8867482"/>
                  </a:cubicBezTo>
                  <a:cubicBezTo>
                    <a:pt x="5782998" y="8884661"/>
                    <a:pt x="5806242" y="8893828"/>
                    <a:pt x="5786890" y="8898666"/>
                  </a:cubicBezTo>
                  <a:cubicBezTo>
                    <a:pt x="5782052" y="8913180"/>
                    <a:pt x="5781864" y="8920437"/>
                    <a:pt x="5786664" y="8942208"/>
                  </a:cubicBezTo>
                  <a:cubicBezTo>
                    <a:pt x="5791464" y="8963979"/>
                    <a:pt x="5802009" y="9007012"/>
                    <a:pt x="5815692" y="9029294"/>
                  </a:cubicBezTo>
                  <a:cubicBezTo>
                    <a:pt x="5829375" y="9051576"/>
                    <a:pt x="5851071" y="9062538"/>
                    <a:pt x="5868760" y="9075899"/>
                  </a:cubicBezTo>
                  <a:cubicBezTo>
                    <a:pt x="5886449" y="9089260"/>
                    <a:pt x="5907314" y="9104625"/>
                    <a:pt x="5921828" y="9109463"/>
                  </a:cubicBezTo>
                  <a:cubicBezTo>
                    <a:pt x="5936342" y="9119139"/>
                    <a:pt x="5949496" y="9134580"/>
                    <a:pt x="5946321" y="9159923"/>
                  </a:cubicBezTo>
                  <a:cubicBezTo>
                    <a:pt x="5943146" y="9185266"/>
                    <a:pt x="5917373" y="9239631"/>
                    <a:pt x="5902778" y="9261523"/>
                  </a:cubicBezTo>
                  <a:cubicBezTo>
                    <a:pt x="5931723" y="9406250"/>
                    <a:pt x="5883096" y="9283394"/>
                    <a:pt x="6062435" y="9348608"/>
                  </a:cubicBezTo>
                  <a:cubicBezTo>
                    <a:pt x="6076813" y="9353836"/>
                    <a:pt x="6070107" y="9378467"/>
                    <a:pt x="6076949" y="9392151"/>
                  </a:cubicBezTo>
                  <a:cubicBezTo>
                    <a:pt x="6084750" y="9407753"/>
                    <a:pt x="6096302" y="9421180"/>
                    <a:pt x="6105978" y="9435694"/>
                  </a:cubicBezTo>
                  <a:cubicBezTo>
                    <a:pt x="6123119" y="9442139"/>
                    <a:pt x="6138919" y="9472112"/>
                    <a:pt x="6172653" y="9466537"/>
                  </a:cubicBezTo>
                  <a:cubicBezTo>
                    <a:pt x="6206387" y="9460962"/>
                    <a:pt x="6281982" y="9401430"/>
                    <a:pt x="6308384" y="9402243"/>
                  </a:cubicBezTo>
                  <a:cubicBezTo>
                    <a:pt x="6334786" y="9403056"/>
                    <a:pt x="6330818" y="9422862"/>
                    <a:pt x="6338207" y="9435694"/>
                  </a:cubicBezTo>
                  <a:cubicBezTo>
                    <a:pt x="6345596" y="9448526"/>
                    <a:pt x="6344632" y="9464798"/>
                    <a:pt x="6352721" y="9479237"/>
                  </a:cubicBezTo>
                  <a:cubicBezTo>
                    <a:pt x="6360810" y="9493676"/>
                    <a:pt x="6372225" y="9517488"/>
                    <a:pt x="6386739" y="9522326"/>
                  </a:cubicBezTo>
                  <a:cubicBezTo>
                    <a:pt x="6401253" y="9532002"/>
                    <a:pt x="6430849" y="9554095"/>
                    <a:pt x="6444569" y="9551355"/>
                  </a:cubicBezTo>
                  <a:cubicBezTo>
                    <a:pt x="6458289" y="9548615"/>
                    <a:pt x="6465017" y="9534838"/>
                    <a:pt x="6469061" y="9505885"/>
                  </a:cubicBezTo>
                  <a:cubicBezTo>
                    <a:pt x="6473105" y="9476932"/>
                    <a:pt x="6473711" y="9415945"/>
                    <a:pt x="6468835" y="9377637"/>
                  </a:cubicBezTo>
                  <a:cubicBezTo>
                    <a:pt x="6463959" y="9339329"/>
                    <a:pt x="6450645" y="9308551"/>
                    <a:pt x="6439807" y="9276037"/>
                  </a:cubicBezTo>
                  <a:cubicBezTo>
                    <a:pt x="6454321" y="9261523"/>
                    <a:pt x="6466270" y="9243880"/>
                    <a:pt x="6483349" y="9232494"/>
                  </a:cubicBezTo>
                  <a:cubicBezTo>
                    <a:pt x="6496079" y="9224007"/>
                    <a:pt x="6508031" y="9219851"/>
                    <a:pt x="6526892" y="9217980"/>
                  </a:cubicBezTo>
                  <a:cubicBezTo>
                    <a:pt x="6545753" y="9216109"/>
                    <a:pt x="6571815" y="9230245"/>
                    <a:pt x="6596516" y="9221268"/>
                  </a:cubicBezTo>
                  <a:cubicBezTo>
                    <a:pt x="6621217" y="9212291"/>
                    <a:pt x="6643158" y="9159941"/>
                    <a:pt x="6675097" y="9164118"/>
                  </a:cubicBezTo>
                  <a:cubicBezTo>
                    <a:pt x="6707036" y="9168295"/>
                    <a:pt x="6754982" y="9228375"/>
                    <a:pt x="6776243" y="9220135"/>
                  </a:cubicBezTo>
                  <a:cubicBezTo>
                    <a:pt x="6781081" y="9205621"/>
                    <a:pt x="6787431" y="9167105"/>
                    <a:pt x="6802664" y="9159923"/>
                  </a:cubicBezTo>
                  <a:cubicBezTo>
                    <a:pt x="6817897" y="9152741"/>
                    <a:pt x="6849911" y="9170147"/>
                    <a:pt x="6867638" y="9177045"/>
                  </a:cubicBezTo>
                  <a:cubicBezTo>
                    <a:pt x="6885365" y="9183943"/>
                    <a:pt x="6889675" y="9191635"/>
                    <a:pt x="6909027" y="9201311"/>
                  </a:cubicBezTo>
                  <a:cubicBezTo>
                    <a:pt x="6938055" y="9196473"/>
                    <a:pt x="6965533" y="9217621"/>
                    <a:pt x="6991349" y="9203466"/>
                  </a:cubicBezTo>
                  <a:cubicBezTo>
                    <a:pt x="7017165" y="9189311"/>
                    <a:pt x="7038975" y="9127757"/>
                    <a:pt x="7063921" y="9116380"/>
                  </a:cubicBezTo>
                  <a:cubicBezTo>
                    <a:pt x="7088867" y="9105003"/>
                    <a:pt x="7121921" y="9140936"/>
                    <a:pt x="7141028" y="9135204"/>
                  </a:cubicBezTo>
                  <a:cubicBezTo>
                    <a:pt x="7170336" y="9126411"/>
                    <a:pt x="7193246" y="9088032"/>
                    <a:pt x="7209064" y="9072837"/>
                  </a:cubicBezTo>
                  <a:cubicBezTo>
                    <a:pt x="7224882" y="9057642"/>
                    <a:pt x="7224921" y="9053032"/>
                    <a:pt x="7235939" y="9044036"/>
                  </a:cubicBezTo>
                  <a:cubicBezTo>
                    <a:pt x="7246957" y="9035040"/>
                    <a:pt x="7265534" y="9018749"/>
                    <a:pt x="7275172" y="9018862"/>
                  </a:cubicBezTo>
                  <a:cubicBezTo>
                    <a:pt x="7284810" y="9018975"/>
                    <a:pt x="7298530" y="9044660"/>
                    <a:pt x="7310436" y="9059004"/>
                  </a:cubicBezTo>
                  <a:cubicBezTo>
                    <a:pt x="7322342" y="9073348"/>
                    <a:pt x="7334627" y="9088996"/>
                    <a:pt x="7346609" y="9104927"/>
                  </a:cubicBezTo>
                  <a:cubicBezTo>
                    <a:pt x="7358591" y="9120858"/>
                    <a:pt x="7356871" y="9145427"/>
                    <a:pt x="7382328" y="9154593"/>
                  </a:cubicBezTo>
                  <a:cubicBezTo>
                    <a:pt x="7407785" y="9163759"/>
                    <a:pt x="7465331" y="9156616"/>
                    <a:pt x="7499349" y="9159923"/>
                  </a:cubicBezTo>
                  <a:cubicBezTo>
                    <a:pt x="7533367" y="9163230"/>
                    <a:pt x="7572483" y="9148526"/>
                    <a:pt x="7586435" y="9174437"/>
                  </a:cubicBezTo>
                  <a:cubicBezTo>
                    <a:pt x="7614055" y="9225732"/>
                    <a:pt x="7576535" y="9295712"/>
                    <a:pt x="7600949" y="9348608"/>
                  </a:cubicBezTo>
                  <a:cubicBezTo>
                    <a:pt x="7611287" y="9371007"/>
                    <a:pt x="7649720" y="9356632"/>
                    <a:pt x="7673521" y="9363123"/>
                  </a:cubicBezTo>
                  <a:cubicBezTo>
                    <a:pt x="7703042" y="9371174"/>
                    <a:pt x="7731578" y="9382475"/>
                    <a:pt x="7760607" y="9392151"/>
                  </a:cubicBezTo>
                  <a:lnTo>
                    <a:pt x="7847692" y="9421180"/>
                  </a:lnTo>
                  <a:lnTo>
                    <a:pt x="7891235" y="9435694"/>
                  </a:lnTo>
                  <a:cubicBezTo>
                    <a:pt x="7905749" y="9421180"/>
                    <a:pt x="7917699" y="9403537"/>
                    <a:pt x="7934778" y="9392151"/>
                  </a:cubicBezTo>
                  <a:cubicBezTo>
                    <a:pt x="7947508" y="9383664"/>
                    <a:pt x="7967209" y="9385877"/>
                    <a:pt x="7978321" y="9377637"/>
                  </a:cubicBezTo>
                  <a:cubicBezTo>
                    <a:pt x="7989433" y="9369397"/>
                    <a:pt x="7990454" y="9350517"/>
                    <a:pt x="8001453" y="9342712"/>
                  </a:cubicBezTo>
                  <a:cubicBezTo>
                    <a:pt x="8012452" y="9334907"/>
                    <a:pt x="8028440" y="9323265"/>
                    <a:pt x="8044315" y="9330806"/>
                  </a:cubicBezTo>
                  <a:cubicBezTo>
                    <a:pt x="8060190" y="9338347"/>
                    <a:pt x="8074195" y="9384876"/>
                    <a:pt x="8103847" y="9392719"/>
                  </a:cubicBezTo>
                  <a:cubicBezTo>
                    <a:pt x="8133499" y="9400562"/>
                    <a:pt x="8184923" y="9436998"/>
                    <a:pt x="8207942" y="9432632"/>
                  </a:cubicBezTo>
                  <a:cubicBezTo>
                    <a:pt x="8230961" y="9428266"/>
                    <a:pt x="8242640" y="9393474"/>
                    <a:pt x="8253866" y="9387956"/>
                  </a:cubicBezTo>
                  <a:cubicBezTo>
                    <a:pt x="8265092" y="9382438"/>
                    <a:pt x="8280343" y="9389544"/>
                    <a:pt x="8294347" y="9397141"/>
                  </a:cubicBezTo>
                  <a:cubicBezTo>
                    <a:pt x="8308351" y="9404738"/>
                    <a:pt x="8327571" y="9419593"/>
                    <a:pt x="8337890" y="9433540"/>
                  </a:cubicBezTo>
                  <a:cubicBezTo>
                    <a:pt x="8348209" y="9447487"/>
                    <a:pt x="8358130" y="9470034"/>
                    <a:pt x="8356259" y="9480825"/>
                  </a:cubicBezTo>
                  <a:cubicBezTo>
                    <a:pt x="8354388" y="9491616"/>
                    <a:pt x="8336189" y="9494319"/>
                    <a:pt x="8333808" y="9514956"/>
                  </a:cubicBezTo>
                  <a:cubicBezTo>
                    <a:pt x="8331427" y="9535593"/>
                    <a:pt x="8312206" y="9569479"/>
                    <a:pt x="8315778" y="9599887"/>
                  </a:cubicBezTo>
                  <a:cubicBezTo>
                    <a:pt x="8319350" y="9630295"/>
                    <a:pt x="8335849" y="9658492"/>
                    <a:pt x="8348095" y="9680736"/>
                  </a:cubicBezTo>
                  <a:cubicBezTo>
                    <a:pt x="8360341" y="9702980"/>
                    <a:pt x="8374743" y="9728512"/>
                    <a:pt x="8389257" y="9733350"/>
                  </a:cubicBezTo>
                  <a:cubicBezTo>
                    <a:pt x="8408609" y="9728512"/>
                    <a:pt x="8422273" y="9735222"/>
                    <a:pt x="8428264" y="9725980"/>
                  </a:cubicBezTo>
                  <a:cubicBezTo>
                    <a:pt x="8434255" y="9716738"/>
                    <a:pt x="8430718" y="9694450"/>
                    <a:pt x="8425202" y="9677901"/>
                  </a:cubicBezTo>
                  <a:cubicBezTo>
                    <a:pt x="8418894" y="9658977"/>
                    <a:pt x="8405112" y="9657415"/>
                    <a:pt x="8399235" y="9638894"/>
                  </a:cubicBezTo>
                  <a:cubicBezTo>
                    <a:pt x="8393358" y="9620373"/>
                    <a:pt x="8388274" y="9586090"/>
                    <a:pt x="8389937" y="9566776"/>
                  </a:cubicBezTo>
                  <a:cubicBezTo>
                    <a:pt x="8391600" y="9547462"/>
                    <a:pt x="8401730" y="9538920"/>
                    <a:pt x="8409214" y="9523007"/>
                  </a:cubicBezTo>
                  <a:cubicBezTo>
                    <a:pt x="8416698" y="9507094"/>
                    <a:pt x="8425014" y="9478727"/>
                    <a:pt x="8434841" y="9471300"/>
                  </a:cubicBezTo>
                  <a:cubicBezTo>
                    <a:pt x="8444668" y="9463873"/>
                    <a:pt x="8451906" y="9482412"/>
                    <a:pt x="8468178" y="9478443"/>
                  </a:cubicBezTo>
                  <a:cubicBezTo>
                    <a:pt x="8485943" y="9467047"/>
                    <a:pt x="8512118" y="9480257"/>
                    <a:pt x="8534853" y="9468918"/>
                  </a:cubicBezTo>
                  <a:cubicBezTo>
                    <a:pt x="8562256" y="9454120"/>
                    <a:pt x="8569722" y="9456030"/>
                    <a:pt x="8592684" y="9448508"/>
                  </a:cubicBezTo>
                  <a:cubicBezTo>
                    <a:pt x="8621713" y="9429156"/>
                    <a:pt x="8651289" y="9430006"/>
                    <a:pt x="8675007" y="9423788"/>
                  </a:cubicBezTo>
                  <a:cubicBezTo>
                    <a:pt x="8698725" y="9417570"/>
                    <a:pt x="8725806" y="9419950"/>
                    <a:pt x="8734991" y="9411200"/>
                  </a:cubicBezTo>
                  <a:cubicBezTo>
                    <a:pt x="8744176" y="9402450"/>
                    <a:pt x="8726960" y="9380717"/>
                    <a:pt x="8730116" y="9371287"/>
                  </a:cubicBezTo>
                  <a:cubicBezTo>
                    <a:pt x="8733272" y="9361857"/>
                    <a:pt x="8747975" y="9355809"/>
                    <a:pt x="8753928" y="9352237"/>
                  </a:cubicBezTo>
                  <a:cubicBezTo>
                    <a:pt x="8759881" y="9348665"/>
                    <a:pt x="8765437" y="9351972"/>
                    <a:pt x="8782503" y="9354618"/>
                  </a:cubicBezTo>
                  <a:cubicBezTo>
                    <a:pt x="8799569" y="9357264"/>
                    <a:pt x="8830449" y="9390186"/>
                    <a:pt x="8849178" y="9377637"/>
                  </a:cubicBezTo>
                  <a:cubicBezTo>
                    <a:pt x="8858854" y="9363123"/>
                    <a:pt x="8879398" y="9319277"/>
                    <a:pt x="8894876" y="9307900"/>
                  </a:cubicBezTo>
                  <a:cubicBezTo>
                    <a:pt x="8910354" y="9296523"/>
                    <a:pt x="8925057" y="9306351"/>
                    <a:pt x="8942047" y="9309375"/>
                  </a:cubicBezTo>
                  <a:cubicBezTo>
                    <a:pt x="8959037" y="9312399"/>
                    <a:pt x="8964669" y="9355809"/>
                    <a:pt x="8980147" y="9352237"/>
                  </a:cubicBezTo>
                  <a:cubicBezTo>
                    <a:pt x="8995625" y="9348665"/>
                    <a:pt x="9008552" y="9327593"/>
                    <a:pt x="9023009" y="9316518"/>
                  </a:cubicBezTo>
                  <a:cubicBezTo>
                    <a:pt x="9037466" y="9305443"/>
                    <a:pt x="9042796" y="9263601"/>
                    <a:pt x="9064511" y="9259595"/>
                  </a:cubicBezTo>
                  <a:cubicBezTo>
                    <a:pt x="9079025" y="9249919"/>
                    <a:pt x="9108224" y="9277832"/>
                    <a:pt x="9124723" y="9273429"/>
                  </a:cubicBezTo>
                  <a:cubicBezTo>
                    <a:pt x="9141222" y="9269026"/>
                    <a:pt x="9156246" y="9247689"/>
                    <a:pt x="9163503" y="9233175"/>
                  </a:cubicBezTo>
                  <a:cubicBezTo>
                    <a:pt x="9170760" y="9218661"/>
                    <a:pt x="9157550" y="9196265"/>
                    <a:pt x="9168266" y="9181581"/>
                  </a:cubicBezTo>
                  <a:cubicBezTo>
                    <a:pt x="9159648" y="9157410"/>
                    <a:pt x="9184538" y="9132104"/>
                    <a:pt x="9199222" y="9128400"/>
                  </a:cubicBezTo>
                  <a:cubicBezTo>
                    <a:pt x="9213906" y="9124696"/>
                    <a:pt x="9228156" y="9146769"/>
                    <a:pt x="9242084" y="9152212"/>
                  </a:cubicBezTo>
                  <a:cubicBezTo>
                    <a:pt x="9256013" y="9157655"/>
                    <a:pt x="9268108" y="9191616"/>
                    <a:pt x="9285174" y="9192013"/>
                  </a:cubicBezTo>
                  <a:cubicBezTo>
                    <a:pt x="9302240" y="9192410"/>
                    <a:pt x="9313786" y="9191181"/>
                    <a:pt x="9344478" y="9154593"/>
                  </a:cubicBezTo>
                  <a:cubicBezTo>
                    <a:pt x="9389457" y="9137055"/>
                    <a:pt x="9412967" y="9132028"/>
                    <a:pt x="9438367" y="9127266"/>
                  </a:cubicBezTo>
                  <a:cubicBezTo>
                    <a:pt x="9463767" y="9122504"/>
                    <a:pt x="9465941" y="9143122"/>
                    <a:pt x="9496878" y="9126018"/>
                  </a:cubicBezTo>
                  <a:cubicBezTo>
                    <a:pt x="9527815" y="9108914"/>
                    <a:pt x="9537888" y="9102413"/>
                    <a:pt x="9557316" y="9100844"/>
                  </a:cubicBezTo>
                  <a:cubicBezTo>
                    <a:pt x="9576026" y="9107686"/>
                    <a:pt x="9591164" y="9121199"/>
                    <a:pt x="9613446" y="9121369"/>
                  </a:cubicBezTo>
                  <a:cubicBezTo>
                    <a:pt x="9635728" y="9121539"/>
                    <a:pt x="9661223" y="9107044"/>
                    <a:pt x="9691007" y="9101866"/>
                  </a:cubicBezTo>
                  <a:cubicBezTo>
                    <a:pt x="9720792" y="9096688"/>
                    <a:pt x="9764825" y="9099579"/>
                    <a:pt x="9792153" y="9090300"/>
                  </a:cubicBezTo>
                  <a:cubicBezTo>
                    <a:pt x="9819481" y="9081021"/>
                    <a:pt x="9846639" y="9060476"/>
                    <a:pt x="9854973" y="9046189"/>
                  </a:cubicBezTo>
                  <a:cubicBezTo>
                    <a:pt x="9863307" y="9031902"/>
                    <a:pt x="9841649" y="9016122"/>
                    <a:pt x="9842159" y="9004575"/>
                  </a:cubicBezTo>
                  <a:cubicBezTo>
                    <a:pt x="9842669" y="8993028"/>
                    <a:pt x="9846524" y="8981669"/>
                    <a:pt x="9858034" y="8976906"/>
                  </a:cubicBezTo>
                  <a:cubicBezTo>
                    <a:pt x="9869544" y="8972143"/>
                    <a:pt x="9898799" y="8984372"/>
                    <a:pt x="9911216" y="8976000"/>
                  </a:cubicBezTo>
                  <a:cubicBezTo>
                    <a:pt x="9923633" y="8967628"/>
                    <a:pt x="9920817" y="8939449"/>
                    <a:pt x="9932534" y="8926673"/>
                  </a:cubicBezTo>
                  <a:cubicBezTo>
                    <a:pt x="9944251" y="8913897"/>
                    <a:pt x="9959748" y="8912744"/>
                    <a:pt x="9981519" y="8899345"/>
                  </a:cubicBezTo>
                  <a:cubicBezTo>
                    <a:pt x="10003290" y="8885946"/>
                    <a:pt x="10036628" y="8863174"/>
                    <a:pt x="10063162" y="8846279"/>
                  </a:cubicBezTo>
                  <a:cubicBezTo>
                    <a:pt x="10089696" y="8829384"/>
                    <a:pt x="10097082" y="8812520"/>
                    <a:pt x="10140723" y="8797973"/>
                  </a:cubicBezTo>
                  <a:cubicBezTo>
                    <a:pt x="10145561" y="8783459"/>
                    <a:pt x="10169845" y="8777789"/>
                    <a:pt x="10169524" y="8763955"/>
                  </a:cubicBezTo>
                  <a:cubicBezTo>
                    <a:pt x="10169203" y="8750121"/>
                    <a:pt x="10137340" y="8729162"/>
                    <a:pt x="10138795" y="8714969"/>
                  </a:cubicBezTo>
                  <a:cubicBezTo>
                    <a:pt x="10140250" y="8700776"/>
                    <a:pt x="10161644" y="8688039"/>
                    <a:pt x="10178256" y="8678797"/>
                  </a:cubicBezTo>
                  <a:cubicBezTo>
                    <a:pt x="10194868" y="8669555"/>
                    <a:pt x="10219587" y="8666342"/>
                    <a:pt x="10238467" y="8659520"/>
                  </a:cubicBezTo>
                  <a:cubicBezTo>
                    <a:pt x="10257347" y="8652698"/>
                    <a:pt x="10275868" y="8646745"/>
                    <a:pt x="10291535" y="8637862"/>
                  </a:cubicBezTo>
                  <a:cubicBezTo>
                    <a:pt x="10307202" y="8628979"/>
                    <a:pt x="10316085" y="8624481"/>
                    <a:pt x="10332470" y="8606225"/>
                  </a:cubicBezTo>
                  <a:cubicBezTo>
                    <a:pt x="10348855" y="8587969"/>
                    <a:pt x="10382590" y="8545258"/>
                    <a:pt x="10389847" y="8528325"/>
                  </a:cubicBezTo>
                  <a:cubicBezTo>
                    <a:pt x="10397104" y="8511392"/>
                    <a:pt x="10394364" y="8530082"/>
                    <a:pt x="10402207" y="8521294"/>
                  </a:cubicBezTo>
                  <a:cubicBezTo>
                    <a:pt x="10410050" y="8512506"/>
                    <a:pt x="10424734" y="8489280"/>
                    <a:pt x="10436905" y="8475597"/>
                  </a:cubicBezTo>
                  <a:cubicBezTo>
                    <a:pt x="10449076" y="8461914"/>
                    <a:pt x="10461663" y="8453353"/>
                    <a:pt x="10475232" y="8439198"/>
                  </a:cubicBezTo>
                  <a:cubicBezTo>
                    <a:pt x="10488801" y="8425043"/>
                    <a:pt x="10508607" y="8413269"/>
                    <a:pt x="10518321" y="8390666"/>
                  </a:cubicBezTo>
                  <a:cubicBezTo>
                    <a:pt x="10528035" y="8368063"/>
                    <a:pt x="10530228" y="8328167"/>
                    <a:pt x="10533516" y="8303580"/>
                  </a:cubicBezTo>
                  <a:cubicBezTo>
                    <a:pt x="10536805" y="8278993"/>
                    <a:pt x="10540169" y="8266010"/>
                    <a:pt x="10538052" y="8243142"/>
                  </a:cubicBezTo>
                  <a:cubicBezTo>
                    <a:pt x="10535935" y="8220275"/>
                    <a:pt x="10520816" y="8188468"/>
                    <a:pt x="10520816" y="8166375"/>
                  </a:cubicBezTo>
                  <a:cubicBezTo>
                    <a:pt x="10520816" y="8144282"/>
                    <a:pt x="10547766" y="8121546"/>
                    <a:pt x="10561864" y="8112966"/>
                  </a:cubicBezTo>
                  <a:cubicBezTo>
                    <a:pt x="10575963" y="8104386"/>
                    <a:pt x="10588039" y="8117389"/>
                    <a:pt x="10605407" y="8114894"/>
                  </a:cubicBezTo>
                  <a:cubicBezTo>
                    <a:pt x="10622775" y="8112399"/>
                    <a:pt x="10641882" y="8102837"/>
                    <a:pt x="10666072" y="8097999"/>
                  </a:cubicBezTo>
                  <a:cubicBezTo>
                    <a:pt x="10695101" y="8078647"/>
                    <a:pt x="10682118" y="8038865"/>
                    <a:pt x="10693627" y="8020892"/>
                  </a:cubicBezTo>
                  <a:cubicBezTo>
                    <a:pt x="10705136" y="8002919"/>
                    <a:pt x="10727002" y="8015505"/>
                    <a:pt x="10735128" y="7990162"/>
                  </a:cubicBezTo>
                  <a:cubicBezTo>
                    <a:pt x="10743254" y="7964819"/>
                    <a:pt x="10801822" y="7929402"/>
                    <a:pt x="10813823" y="7890263"/>
                  </a:cubicBezTo>
                  <a:cubicBezTo>
                    <a:pt x="10813949" y="7889758"/>
                    <a:pt x="10833138" y="7825478"/>
                    <a:pt x="10845233" y="7800569"/>
                  </a:cubicBezTo>
                  <a:cubicBezTo>
                    <a:pt x="10857328" y="7775660"/>
                    <a:pt x="10871880" y="7745649"/>
                    <a:pt x="10886394" y="7740811"/>
                  </a:cubicBezTo>
                  <a:cubicBezTo>
                    <a:pt x="10906937" y="7727563"/>
                    <a:pt x="10927783" y="7737938"/>
                    <a:pt x="10942297" y="7725843"/>
                  </a:cubicBezTo>
                  <a:cubicBezTo>
                    <a:pt x="10956811" y="7713748"/>
                    <a:pt x="10989203" y="7727090"/>
                    <a:pt x="10997292" y="7723008"/>
                  </a:cubicBezTo>
                  <a:cubicBezTo>
                    <a:pt x="11005381" y="7718926"/>
                    <a:pt x="10976315" y="7706189"/>
                    <a:pt x="10990829" y="7701351"/>
                  </a:cubicBezTo>
                  <a:cubicBezTo>
                    <a:pt x="10952125" y="7585236"/>
                    <a:pt x="10982967" y="7664988"/>
                    <a:pt x="10982778" y="7648055"/>
                  </a:cubicBezTo>
                  <a:cubicBezTo>
                    <a:pt x="10982589" y="7631122"/>
                    <a:pt x="10994533" y="7614264"/>
                    <a:pt x="10989695" y="7599750"/>
                  </a:cubicBezTo>
                  <a:cubicBezTo>
                    <a:pt x="10994533" y="7565883"/>
                    <a:pt x="10962462" y="7527897"/>
                    <a:pt x="10956584" y="7502913"/>
                  </a:cubicBezTo>
                  <a:cubicBezTo>
                    <a:pt x="10950706" y="7477929"/>
                    <a:pt x="10946738" y="7467495"/>
                    <a:pt x="10954430" y="7449844"/>
                  </a:cubicBezTo>
                  <a:cubicBezTo>
                    <a:pt x="10962122" y="7432193"/>
                    <a:pt x="10988221" y="7406680"/>
                    <a:pt x="11002735" y="7397004"/>
                  </a:cubicBezTo>
                  <a:cubicBezTo>
                    <a:pt x="11015397" y="7381885"/>
                    <a:pt x="11061322" y="7385589"/>
                    <a:pt x="11063741" y="7368656"/>
                  </a:cubicBezTo>
                  <a:cubicBezTo>
                    <a:pt x="11066160" y="7351723"/>
                    <a:pt x="11063683" y="7342179"/>
                    <a:pt x="11055349" y="7331123"/>
                  </a:cubicBezTo>
                  <a:cubicBezTo>
                    <a:pt x="11047015" y="7320067"/>
                    <a:pt x="11037924" y="7307159"/>
                    <a:pt x="11013734" y="7302321"/>
                  </a:cubicBezTo>
                  <a:cubicBezTo>
                    <a:pt x="11004058" y="7287807"/>
                    <a:pt x="10971873" y="7241070"/>
                    <a:pt x="10951368" y="7234966"/>
                  </a:cubicBezTo>
                  <a:cubicBezTo>
                    <a:pt x="10930863" y="7228862"/>
                    <a:pt x="10912437" y="7261801"/>
                    <a:pt x="10890703" y="7265694"/>
                  </a:cubicBezTo>
                  <a:cubicBezTo>
                    <a:pt x="10868969" y="7269587"/>
                    <a:pt x="10835480" y="7263162"/>
                    <a:pt x="10820966" y="7258324"/>
                  </a:cubicBezTo>
                  <a:cubicBezTo>
                    <a:pt x="10816128" y="7243810"/>
                    <a:pt x="10815108" y="7222152"/>
                    <a:pt x="10823121" y="7200494"/>
                  </a:cubicBezTo>
                  <a:cubicBezTo>
                    <a:pt x="10831134" y="7178836"/>
                    <a:pt x="10853548" y="7143212"/>
                    <a:pt x="10869045" y="7128376"/>
                  </a:cubicBezTo>
                  <a:cubicBezTo>
                    <a:pt x="10884542" y="7113541"/>
                    <a:pt x="10901589" y="7119097"/>
                    <a:pt x="10916103" y="7111481"/>
                  </a:cubicBezTo>
                  <a:cubicBezTo>
                    <a:pt x="10930617" y="7103865"/>
                    <a:pt x="10940066" y="7089578"/>
                    <a:pt x="10956130" y="7082680"/>
                  </a:cubicBezTo>
                  <a:cubicBezTo>
                    <a:pt x="10972194" y="7075782"/>
                    <a:pt x="10940752" y="7105959"/>
                    <a:pt x="11012486" y="7070092"/>
                  </a:cubicBezTo>
                  <a:cubicBezTo>
                    <a:pt x="11017324" y="7055578"/>
                    <a:pt x="11079576" y="7070470"/>
                    <a:pt x="11072244" y="7050362"/>
                  </a:cubicBezTo>
                  <a:cubicBezTo>
                    <a:pt x="11064912" y="7030254"/>
                    <a:pt x="11001118" y="6960318"/>
                    <a:pt x="10968491" y="6949443"/>
                  </a:cubicBezTo>
                  <a:cubicBezTo>
                    <a:pt x="10963653" y="6934929"/>
                    <a:pt x="10930731" y="6886281"/>
                    <a:pt x="10942070" y="6874942"/>
                  </a:cubicBezTo>
                  <a:cubicBezTo>
                    <a:pt x="10953409" y="6863603"/>
                    <a:pt x="11017583" y="6886142"/>
                    <a:pt x="11036527" y="6881406"/>
                  </a:cubicBezTo>
                  <a:cubicBezTo>
                    <a:pt x="11041365" y="6866892"/>
                    <a:pt x="11086079" y="6868404"/>
                    <a:pt x="11084378" y="6852151"/>
                  </a:cubicBezTo>
                  <a:cubicBezTo>
                    <a:pt x="11082677" y="6835898"/>
                    <a:pt x="11038329" y="6790751"/>
                    <a:pt x="11026321" y="6783889"/>
                  </a:cubicBezTo>
                  <a:cubicBezTo>
                    <a:pt x="11004902" y="6771649"/>
                    <a:pt x="10966751" y="6751988"/>
                    <a:pt x="10953749" y="6736037"/>
                  </a:cubicBezTo>
                  <a:cubicBezTo>
                    <a:pt x="10940747" y="6720086"/>
                    <a:pt x="10962821" y="6693023"/>
                    <a:pt x="10948307" y="6688185"/>
                  </a:cubicBezTo>
                  <a:cubicBezTo>
                    <a:pt x="10943469" y="6668833"/>
                    <a:pt x="10911643" y="6673331"/>
                    <a:pt x="10895692" y="6663466"/>
                  </a:cubicBezTo>
                  <a:cubicBezTo>
                    <a:pt x="10879741" y="6653601"/>
                    <a:pt x="10861410" y="6647553"/>
                    <a:pt x="10852603" y="6628994"/>
                  </a:cubicBezTo>
                  <a:cubicBezTo>
                    <a:pt x="10843796" y="6610435"/>
                    <a:pt x="10846177" y="6575359"/>
                    <a:pt x="10842851" y="6552113"/>
                  </a:cubicBezTo>
                  <a:cubicBezTo>
                    <a:pt x="10839525" y="6528868"/>
                    <a:pt x="10847160" y="6504035"/>
                    <a:pt x="10832646" y="6489521"/>
                  </a:cubicBezTo>
                  <a:cubicBezTo>
                    <a:pt x="10805516" y="6408131"/>
                    <a:pt x="10793261" y="6404363"/>
                    <a:pt x="10779578" y="6363201"/>
                  </a:cubicBezTo>
                  <a:cubicBezTo>
                    <a:pt x="10765895" y="6322039"/>
                    <a:pt x="10762644" y="6267497"/>
                    <a:pt x="10750549" y="6242551"/>
                  </a:cubicBezTo>
                  <a:cubicBezTo>
                    <a:pt x="10738454" y="6217605"/>
                    <a:pt x="10722428" y="6228756"/>
                    <a:pt x="10707007" y="6213523"/>
                  </a:cubicBezTo>
                  <a:cubicBezTo>
                    <a:pt x="10691586" y="6198291"/>
                    <a:pt x="10684631" y="6175384"/>
                    <a:pt x="10658021" y="6151156"/>
                  </a:cubicBezTo>
                  <a:cubicBezTo>
                    <a:pt x="10631411" y="6126928"/>
                    <a:pt x="10579515" y="6093176"/>
                    <a:pt x="10547349" y="6068154"/>
                  </a:cubicBezTo>
                  <a:cubicBezTo>
                    <a:pt x="10515183" y="6043132"/>
                    <a:pt x="10476215" y="6032245"/>
                    <a:pt x="10465027" y="6001024"/>
                  </a:cubicBezTo>
                  <a:cubicBezTo>
                    <a:pt x="10453839" y="5969803"/>
                    <a:pt x="10466425" y="5911406"/>
                    <a:pt x="10480221" y="5880828"/>
                  </a:cubicBezTo>
                  <a:cubicBezTo>
                    <a:pt x="10494017" y="5850250"/>
                    <a:pt x="10522101" y="5844353"/>
                    <a:pt x="10547803" y="5817555"/>
                  </a:cubicBezTo>
                  <a:cubicBezTo>
                    <a:pt x="10573505" y="5790757"/>
                    <a:pt x="10614327" y="5750842"/>
                    <a:pt x="10634435" y="5720037"/>
                  </a:cubicBezTo>
                  <a:cubicBezTo>
                    <a:pt x="10654543" y="5689232"/>
                    <a:pt x="10655526" y="5652720"/>
                    <a:pt x="10668453" y="5632725"/>
                  </a:cubicBezTo>
                  <a:cubicBezTo>
                    <a:pt x="10681380" y="5612730"/>
                    <a:pt x="10691888" y="5587482"/>
                    <a:pt x="10711996" y="5585781"/>
                  </a:cubicBezTo>
                  <a:cubicBezTo>
                    <a:pt x="10732104" y="5584080"/>
                    <a:pt x="10774438" y="5627584"/>
                    <a:pt x="10789103" y="5622519"/>
                  </a:cubicBezTo>
                  <a:cubicBezTo>
                    <a:pt x="10803769" y="5617454"/>
                    <a:pt x="10790917" y="5578163"/>
                    <a:pt x="10799989" y="5555390"/>
                  </a:cubicBezTo>
                  <a:cubicBezTo>
                    <a:pt x="10809061" y="5532617"/>
                    <a:pt x="10821874" y="5501150"/>
                    <a:pt x="10843532" y="5485880"/>
                  </a:cubicBezTo>
                  <a:cubicBezTo>
                    <a:pt x="10865190" y="5470610"/>
                    <a:pt x="10904309" y="5468286"/>
                    <a:pt x="10929936" y="5463769"/>
                  </a:cubicBezTo>
                  <a:cubicBezTo>
                    <a:pt x="10955563" y="5459252"/>
                    <a:pt x="10980963" y="5464412"/>
                    <a:pt x="10997292" y="5458780"/>
                  </a:cubicBezTo>
                  <a:cubicBezTo>
                    <a:pt x="11013621" y="5453148"/>
                    <a:pt x="10984366" y="5434816"/>
                    <a:pt x="11027909" y="5429978"/>
                  </a:cubicBezTo>
                  <a:cubicBezTo>
                    <a:pt x="11042423" y="5415464"/>
                    <a:pt x="11069675" y="5401347"/>
                    <a:pt x="11090501" y="5391198"/>
                  </a:cubicBezTo>
                  <a:cubicBezTo>
                    <a:pt x="11111327" y="5381049"/>
                    <a:pt x="11132041" y="5379991"/>
                    <a:pt x="11152867" y="5369086"/>
                  </a:cubicBezTo>
                  <a:cubicBezTo>
                    <a:pt x="11173693" y="5358181"/>
                    <a:pt x="11200946" y="5335446"/>
                    <a:pt x="11215460" y="5325770"/>
                  </a:cubicBezTo>
                  <a:cubicBezTo>
                    <a:pt x="11200946" y="5316094"/>
                    <a:pt x="11251368" y="5310821"/>
                    <a:pt x="11200492" y="5299123"/>
                  </a:cubicBezTo>
                  <a:cubicBezTo>
                    <a:pt x="11149616" y="5287425"/>
                    <a:pt x="11062201" y="5306245"/>
                    <a:pt x="10910207" y="5255580"/>
                  </a:cubicBezTo>
                  <a:cubicBezTo>
                    <a:pt x="10895693" y="5241066"/>
                    <a:pt x="10884478" y="5199040"/>
                    <a:pt x="10864283" y="5195368"/>
                  </a:cubicBezTo>
                  <a:cubicBezTo>
                    <a:pt x="10696783" y="5164913"/>
                    <a:pt x="10754991" y="5252802"/>
                    <a:pt x="10721521" y="5270094"/>
                  </a:cubicBezTo>
                  <a:cubicBezTo>
                    <a:pt x="10688051" y="5287386"/>
                    <a:pt x="10687654" y="5279884"/>
                    <a:pt x="10663464" y="5299123"/>
                  </a:cubicBezTo>
                  <a:cubicBezTo>
                    <a:pt x="10639274" y="5318362"/>
                    <a:pt x="10656210" y="5358917"/>
                    <a:pt x="10576378" y="5385529"/>
                  </a:cubicBezTo>
                  <a:cubicBezTo>
                    <a:pt x="10532835" y="5380691"/>
                    <a:pt x="10507246" y="5368822"/>
                    <a:pt x="10479087" y="5356726"/>
                  </a:cubicBezTo>
                  <a:cubicBezTo>
                    <a:pt x="10450928" y="5344631"/>
                    <a:pt x="10422655" y="5332233"/>
                    <a:pt x="10407422" y="5312956"/>
                  </a:cubicBezTo>
                  <a:cubicBezTo>
                    <a:pt x="10392189" y="5293679"/>
                    <a:pt x="10402206" y="5250742"/>
                    <a:pt x="10387692" y="5241066"/>
                  </a:cubicBezTo>
                  <a:cubicBezTo>
                    <a:pt x="10392530" y="5221713"/>
                    <a:pt x="10394349" y="5201343"/>
                    <a:pt x="10402207" y="5183008"/>
                  </a:cubicBezTo>
                  <a:cubicBezTo>
                    <a:pt x="10409078" y="5166975"/>
                    <a:pt x="10434656" y="5156571"/>
                    <a:pt x="10431235" y="5139466"/>
                  </a:cubicBezTo>
                  <a:cubicBezTo>
                    <a:pt x="10427814" y="5122361"/>
                    <a:pt x="10407006" y="5114122"/>
                    <a:pt x="10387692" y="5110437"/>
                  </a:cubicBezTo>
                  <a:cubicBezTo>
                    <a:pt x="10368378" y="5106752"/>
                    <a:pt x="10342317" y="5123025"/>
                    <a:pt x="10315348" y="5117355"/>
                  </a:cubicBezTo>
                  <a:cubicBezTo>
                    <a:pt x="10288379" y="5111685"/>
                    <a:pt x="10245270" y="5087248"/>
                    <a:pt x="10225880" y="5076419"/>
                  </a:cubicBezTo>
                  <a:cubicBezTo>
                    <a:pt x="10206490" y="5065590"/>
                    <a:pt x="10217887" y="5061225"/>
                    <a:pt x="10199007" y="5052380"/>
                  </a:cubicBezTo>
                  <a:cubicBezTo>
                    <a:pt x="10180127" y="5043535"/>
                    <a:pt x="10131879" y="5045916"/>
                    <a:pt x="10112602" y="5023351"/>
                  </a:cubicBezTo>
                  <a:cubicBezTo>
                    <a:pt x="10093325" y="5000786"/>
                    <a:pt x="10093430" y="4947240"/>
                    <a:pt x="10083346" y="4916988"/>
                  </a:cubicBezTo>
                  <a:cubicBezTo>
                    <a:pt x="10097860" y="4902474"/>
                    <a:pt x="10079113" y="4891135"/>
                    <a:pt x="10088789" y="4863921"/>
                  </a:cubicBezTo>
                  <a:cubicBezTo>
                    <a:pt x="10098465" y="4836707"/>
                    <a:pt x="10118233" y="4772943"/>
                    <a:pt x="10141403" y="4753704"/>
                  </a:cubicBezTo>
                  <a:cubicBezTo>
                    <a:pt x="10164573" y="4734465"/>
                    <a:pt x="10213295" y="4758163"/>
                    <a:pt x="10227809" y="4748487"/>
                  </a:cubicBezTo>
                  <a:cubicBezTo>
                    <a:pt x="10266514" y="4753325"/>
                    <a:pt x="10280574" y="4785263"/>
                    <a:pt x="10301060" y="4786813"/>
                  </a:cubicBezTo>
                  <a:cubicBezTo>
                    <a:pt x="10321546" y="4788363"/>
                    <a:pt x="10333567" y="4764248"/>
                    <a:pt x="10350727" y="4757785"/>
                  </a:cubicBezTo>
                  <a:cubicBezTo>
                    <a:pt x="10367887" y="4751322"/>
                    <a:pt x="10384669" y="4752871"/>
                    <a:pt x="10404021" y="4748033"/>
                  </a:cubicBezTo>
                  <a:cubicBezTo>
                    <a:pt x="10456956" y="4589229"/>
                    <a:pt x="10448168" y="4718552"/>
                    <a:pt x="10461851" y="4694286"/>
                  </a:cubicBezTo>
                  <a:cubicBezTo>
                    <a:pt x="10475534" y="4670020"/>
                    <a:pt x="10474702" y="4630180"/>
                    <a:pt x="10486117" y="4602437"/>
                  </a:cubicBezTo>
                  <a:cubicBezTo>
                    <a:pt x="10497532" y="4574694"/>
                    <a:pt x="10523084" y="4542339"/>
                    <a:pt x="10530341" y="4527825"/>
                  </a:cubicBezTo>
                  <a:cubicBezTo>
                    <a:pt x="10537598" y="4513311"/>
                    <a:pt x="10593557" y="4492105"/>
                    <a:pt x="10615385" y="4482013"/>
                  </a:cubicBezTo>
                  <a:cubicBezTo>
                    <a:pt x="10637213" y="4471921"/>
                    <a:pt x="10646795" y="4476949"/>
                    <a:pt x="10661309" y="4467273"/>
                  </a:cubicBezTo>
                  <a:cubicBezTo>
                    <a:pt x="10707126" y="4413162"/>
                    <a:pt x="10728418" y="4417834"/>
                    <a:pt x="10750549" y="4399237"/>
                  </a:cubicBezTo>
                  <a:cubicBezTo>
                    <a:pt x="10772680" y="4380640"/>
                    <a:pt x="10783433" y="4372627"/>
                    <a:pt x="10794092" y="4355694"/>
                  </a:cubicBezTo>
                  <a:cubicBezTo>
                    <a:pt x="10804751" y="4338761"/>
                    <a:pt x="10798930" y="4315780"/>
                    <a:pt x="10814503" y="4297637"/>
                  </a:cubicBezTo>
                  <a:cubicBezTo>
                    <a:pt x="10830076" y="4279494"/>
                    <a:pt x="10865038" y="4258479"/>
                    <a:pt x="10887528" y="4246837"/>
                  </a:cubicBezTo>
                  <a:cubicBezTo>
                    <a:pt x="10910018" y="4235195"/>
                    <a:pt x="10976050" y="4224725"/>
                    <a:pt x="11016116" y="4227787"/>
                  </a:cubicBezTo>
                  <a:cubicBezTo>
                    <a:pt x="11056182" y="4230849"/>
                    <a:pt x="11117263" y="4269855"/>
                    <a:pt x="11142209" y="4303306"/>
                  </a:cubicBezTo>
                  <a:cubicBezTo>
                    <a:pt x="11167155" y="4336757"/>
                    <a:pt x="11169914" y="4395571"/>
                    <a:pt x="11165794" y="4428493"/>
                  </a:cubicBezTo>
                  <a:cubicBezTo>
                    <a:pt x="11161674" y="4461415"/>
                    <a:pt x="11132003" y="4481485"/>
                    <a:pt x="11117489" y="4500837"/>
                  </a:cubicBezTo>
                  <a:cubicBezTo>
                    <a:pt x="11108417" y="4514217"/>
                    <a:pt x="11089972" y="4539618"/>
                    <a:pt x="11087553" y="4546875"/>
                  </a:cubicBezTo>
                  <a:cubicBezTo>
                    <a:pt x="11085134" y="4554132"/>
                    <a:pt x="11098892" y="4566114"/>
                    <a:pt x="11088687" y="4572955"/>
                  </a:cubicBezTo>
                  <a:cubicBezTo>
                    <a:pt x="11078482" y="4579796"/>
                    <a:pt x="11039134" y="4575752"/>
                    <a:pt x="11026321" y="4587923"/>
                  </a:cubicBezTo>
                  <a:cubicBezTo>
                    <a:pt x="11013508" y="4600094"/>
                    <a:pt x="11016645" y="4626628"/>
                    <a:pt x="11011807" y="4645980"/>
                  </a:cubicBezTo>
                  <a:cubicBezTo>
                    <a:pt x="11040835" y="4650818"/>
                    <a:pt x="11084888" y="4649627"/>
                    <a:pt x="11098892" y="4660494"/>
                  </a:cubicBezTo>
                  <a:cubicBezTo>
                    <a:pt x="11112896" y="4671361"/>
                    <a:pt x="11107216" y="4694102"/>
                    <a:pt x="11095830" y="4711181"/>
                  </a:cubicBezTo>
                  <a:cubicBezTo>
                    <a:pt x="11087343" y="4723911"/>
                    <a:pt x="11044010" y="4733501"/>
                    <a:pt x="11040835" y="4747580"/>
                  </a:cubicBezTo>
                  <a:cubicBezTo>
                    <a:pt x="11037660" y="4761659"/>
                    <a:pt x="11006819" y="4818980"/>
                    <a:pt x="11076780" y="4795658"/>
                  </a:cubicBezTo>
                  <a:cubicBezTo>
                    <a:pt x="11091294" y="4781144"/>
                    <a:pt x="11104121" y="4757574"/>
                    <a:pt x="11120323" y="4744972"/>
                  </a:cubicBezTo>
                  <a:cubicBezTo>
                    <a:pt x="11120344" y="4744956"/>
                    <a:pt x="11201645" y="4664898"/>
                    <a:pt x="11229521" y="4645980"/>
                  </a:cubicBezTo>
                  <a:cubicBezTo>
                    <a:pt x="11257397" y="4627062"/>
                    <a:pt x="11268226" y="4636304"/>
                    <a:pt x="11287578" y="4631466"/>
                  </a:cubicBezTo>
                  <a:cubicBezTo>
                    <a:pt x="11412367" y="4548273"/>
                    <a:pt x="11254480" y="4648015"/>
                    <a:pt x="11374664" y="4587923"/>
                  </a:cubicBezTo>
                  <a:cubicBezTo>
                    <a:pt x="11487212" y="4531649"/>
                    <a:pt x="11352303" y="4580862"/>
                    <a:pt x="11461749" y="4544380"/>
                  </a:cubicBezTo>
                  <a:cubicBezTo>
                    <a:pt x="11558380" y="4560485"/>
                    <a:pt x="11546416" y="4549218"/>
                    <a:pt x="11577864" y="4544380"/>
                  </a:cubicBezTo>
                  <a:close/>
                </a:path>
              </a:pathLst>
            </a:custGeom>
            <a:solidFill>
              <a:srgbClr val="F2F2F2"/>
            </a:solidFill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80" name="任意多边形 1186">
              <a:extLst>
                <a:ext uri="{FF2B5EF4-FFF2-40B4-BE49-F238E27FC236}">
                  <a16:creationId xmlns:a16="http://schemas.microsoft.com/office/drawing/2014/main" id="{F3CDAB65-7D7E-46A0-1AF1-96A19DCA8B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339981" y="4367929"/>
              <a:ext cx="58115" cy="108000"/>
            </a:xfrm>
            <a:custGeom>
              <a:avLst/>
              <a:gdLst>
                <a:gd name="connsiteX0" fmla="*/ 838200 w 871537"/>
                <a:gd name="connsiteY0" fmla="*/ 9525 h 1619250"/>
                <a:gd name="connsiteX1" fmla="*/ 747712 w 871537"/>
                <a:gd name="connsiteY1" fmla="*/ 4763 h 1619250"/>
                <a:gd name="connsiteX2" fmla="*/ 733425 w 871537"/>
                <a:gd name="connsiteY2" fmla="*/ 0 h 1619250"/>
                <a:gd name="connsiteX3" fmla="*/ 528637 w 871537"/>
                <a:gd name="connsiteY3" fmla="*/ 4763 h 1619250"/>
                <a:gd name="connsiteX4" fmla="*/ 500062 w 871537"/>
                <a:gd name="connsiteY4" fmla="*/ 14288 h 1619250"/>
                <a:gd name="connsiteX5" fmla="*/ 485775 w 871537"/>
                <a:gd name="connsiteY5" fmla="*/ 19050 h 1619250"/>
                <a:gd name="connsiteX6" fmla="*/ 476250 w 871537"/>
                <a:gd name="connsiteY6" fmla="*/ 33338 h 1619250"/>
                <a:gd name="connsiteX7" fmla="*/ 461962 w 871537"/>
                <a:gd name="connsiteY7" fmla="*/ 47625 h 1619250"/>
                <a:gd name="connsiteX8" fmla="*/ 447675 w 871537"/>
                <a:gd name="connsiteY8" fmla="*/ 90488 h 1619250"/>
                <a:gd name="connsiteX9" fmla="*/ 442912 w 871537"/>
                <a:gd name="connsiteY9" fmla="*/ 109538 h 1619250"/>
                <a:gd name="connsiteX10" fmla="*/ 423862 w 871537"/>
                <a:gd name="connsiteY10" fmla="*/ 138113 h 1619250"/>
                <a:gd name="connsiteX11" fmla="*/ 414337 w 871537"/>
                <a:gd name="connsiteY11" fmla="*/ 152400 h 1619250"/>
                <a:gd name="connsiteX12" fmla="*/ 400050 w 871537"/>
                <a:gd name="connsiteY12" fmla="*/ 180975 h 1619250"/>
                <a:gd name="connsiteX13" fmla="*/ 395287 w 871537"/>
                <a:gd name="connsiteY13" fmla="*/ 195263 h 1619250"/>
                <a:gd name="connsiteX14" fmla="*/ 366712 w 871537"/>
                <a:gd name="connsiteY14" fmla="*/ 214313 h 1619250"/>
                <a:gd name="connsiteX15" fmla="*/ 347662 w 871537"/>
                <a:gd name="connsiteY15" fmla="*/ 238125 h 1619250"/>
                <a:gd name="connsiteX16" fmla="*/ 328612 w 871537"/>
                <a:gd name="connsiteY16" fmla="*/ 266700 h 1619250"/>
                <a:gd name="connsiteX17" fmla="*/ 314325 w 871537"/>
                <a:gd name="connsiteY17" fmla="*/ 280988 h 1619250"/>
                <a:gd name="connsiteX18" fmla="*/ 309562 w 871537"/>
                <a:gd name="connsiteY18" fmla="*/ 295275 h 1619250"/>
                <a:gd name="connsiteX19" fmla="*/ 300037 w 871537"/>
                <a:gd name="connsiteY19" fmla="*/ 328613 h 1619250"/>
                <a:gd name="connsiteX20" fmla="*/ 290512 w 871537"/>
                <a:gd name="connsiteY20" fmla="*/ 342900 h 1619250"/>
                <a:gd name="connsiteX21" fmla="*/ 257175 w 871537"/>
                <a:gd name="connsiteY21" fmla="*/ 376238 h 1619250"/>
                <a:gd name="connsiteX22" fmla="*/ 242887 w 871537"/>
                <a:gd name="connsiteY22" fmla="*/ 385763 h 1619250"/>
                <a:gd name="connsiteX23" fmla="*/ 233362 w 871537"/>
                <a:gd name="connsiteY23" fmla="*/ 400050 h 1619250"/>
                <a:gd name="connsiteX24" fmla="*/ 219075 w 871537"/>
                <a:gd name="connsiteY24" fmla="*/ 414338 h 1619250"/>
                <a:gd name="connsiteX25" fmla="*/ 195262 w 871537"/>
                <a:gd name="connsiteY25" fmla="*/ 504825 h 1619250"/>
                <a:gd name="connsiteX26" fmla="*/ 176212 w 871537"/>
                <a:gd name="connsiteY26" fmla="*/ 509588 h 1619250"/>
                <a:gd name="connsiteX27" fmla="*/ 171450 w 871537"/>
                <a:gd name="connsiteY27" fmla="*/ 523875 h 1619250"/>
                <a:gd name="connsiteX28" fmla="*/ 152400 w 871537"/>
                <a:gd name="connsiteY28" fmla="*/ 552450 h 1619250"/>
                <a:gd name="connsiteX29" fmla="*/ 123825 w 871537"/>
                <a:gd name="connsiteY29" fmla="*/ 609600 h 1619250"/>
                <a:gd name="connsiteX30" fmla="*/ 114300 w 871537"/>
                <a:gd name="connsiteY30" fmla="*/ 638175 h 1619250"/>
                <a:gd name="connsiteX31" fmla="*/ 109537 w 871537"/>
                <a:gd name="connsiteY31" fmla="*/ 652463 h 1619250"/>
                <a:gd name="connsiteX32" fmla="*/ 114300 w 871537"/>
                <a:gd name="connsiteY32" fmla="*/ 671513 h 1619250"/>
                <a:gd name="connsiteX33" fmla="*/ 104775 w 871537"/>
                <a:gd name="connsiteY33" fmla="*/ 685800 h 1619250"/>
                <a:gd name="connsiteX34" fmla="*/ 100012 w 871537"/>
                <a:gd name="connsiteY34" fmla="*/ 714375 h 1619250"/>
                <a:gd name="connsiteX35" fmla="*/ 90487 w 871537"/>
                <a:gd name="connsiteY35" fmla="*/ 700088 h 1619250"/>
                <a:gd name="connsiteX36" fmla="*/ 47625 w 871537"/>
                <a:gd name="connsiteY36" fmla="*/ 714375 h 1619250"/>
                <a:gd name="connsiteX37" fmla="*/ 42862 w 871537"/>
                <a:gd name="connsiteY37" fmla="*/ 790575 h 1619250"/>
                <a:gd name="connsiteX38" fmla="*/ 33337 w 871537"/>
                <a:gd name="connsiteY38" fmla="*/ 819150 h 1619250"/>
                <a:gd name="connsiteX39" fmla="*/ 33337 w 871537"/>
                <a:gd name="connsiteY39" fmla="*/ 923925 h 1619250"/>
                <a:gd name="connsiteX40" fmla="*/ 23812 w 871537"/>
                <a:gd name="connsiteY40" fmla="*/ 938213 h 1619250"/>
                <a:gd name="connsiteX41" fmla="*/ 9525 w 871537"/>
                <a:gd name="connsiteY41" fmla="*/ 990600 h 1619250"/>
                <a:gd name="connsiteX42" fmla="*/ 4762 w 871537"/>
                <a:gd name="connsiteY42" fmla="*/ 1004888 h 1619250"/>
                <a:gd name="connsiteX43" fmla="*/ 0 w 871537"/>
                <a:gd name="connsiteY43" fmla="*/ 1028700 h 1619250"/>
                <a:gd name="connsiteX44" fmla="*/ 47625 w 871537"/>
                <a:gd name="connsiteY44" fmla="*/ 1062038 h 1619250"/>
                <a:gd name="connsiteX45" fmla="*/ 52387 w 871537"/>
                <a:gd name="connsiteY45" fmla="*/ 1100138 h 1619250"/>
                <a:gd name="connsiteX46" fmla="*/ 57150 w 871537"/>
                <a:gd name="connsiteY46" fmla="*/ 1114425 h 1619250"/>
                <a:gd name="connsiteX47" fmla="*/ 61912 w 871537"/>
                <a:gd name="connsiteY47" fmla="*/ 1143000 h 1619250"/>
                <a:gd name="connsiteX48" fmla="*/ 76200 w 871537"/>
                <a:gd name="connsiteY48" fmla="*/ 1185863 h 1619250"/>
                <a:gd name="connsiteX49" fmla="*/ 80962 w 871537"/>
                <a:gd name="connsiteY49" fmla="*/ 1200150 h 1619250"/>
                <a:gd name="connsiteX50" fmla="*/ 85725 w 871537"/>
                <a:gd name="connsiteY50" fmla="*/ 1214438 h 1619250"/>
                <a:gd name="connsiteX51" fmla="*/ 76200 w 871537"/>
                <a:gd name="connsiteY51" fmla="*/ 1276350 h 1619250"/>
                <a:gd name="connsiteX52" fmla="*/ 80962 w 871537"/>
                <a:gd name="connsiteY52" fmla="*/ 1304925 h 1619250"/>
                <a:gd name="connsiteX53" fmla="*/ 95250 w 871537"/>
                <a:gd name="connsiteY53" fmla="*/ 1309688 h 1619250"/>
                <a:gd name="connsiteX54" fmla="*/ 123825 w 871537"/>
                <a:gd name="connsiteY54" fmla="*/ 1314450 h 1619250"/>
                <a:gd name="connsiteX55" fmla="*/ 166687 w 871537"/>
                <a:gd name="connsiteY55" fmla="*/ 1338263 h 1619250"/>
                <a:gd name="connsiteX56" fmla="*/ 195262 w 871537"/>
                <a:gd name="connsiteY56" fmla="*/ 1357313 h 1619250"/>
                <a:gd name="connsiteX57" fmla="*/ 209550 w 871537"/>
                <a:gd name="connsiteY57" fmla="*/ 1371600 h 1619250"/>
                <a:gd name="connsiteX58" fmla="*/ 233362 w 871537"/>
                <a:gd name="connsiteY58" fmla="*/ 1404938 h 1619250"/>
                <a:gd name="connsiteX59" fmla="*/ 252412 w 871537"/>
                <a:gd name="connsiteY59" fmla="*/ 1419225 h 1619250"/>
                <a:gd name="connsiteX60" fmla="*/ 280987 w 871537"/>
                <a:gd name="connsiteY60" fmla="*/ 1447800 h 1619250"/>
                <a:gd name="connsiteX61" fmla="*/ 285750 w 871537"/>
                <a:gd name="connsiteY61" fmla="*/ 1462088 h 1619250"/>
                <a:gd name="connsiteX62" fmla="*/ 295275 w 871537"/>
                <a:gd name="connsiteY62" fmla="*/ 1476375 h 1619250"/>
                <a:gd name="connsiteX63" fmla="*/ 304800 w 871537"/>
                <a:gd name="connsiteY63" fmla="*/ 1495425 h 1619250"/>
                <a:gd name="connsiteX64" fmla="*/ 314325 w 871537"/>
                <a:gd name="connsiteY64" fmla="*/ 1547813 h 1619250"/>
                <a:gd name="connsiteX65" fmla="*/ 309562 w 871537"/>
                <a:gd name="connsiteY65" fmla="*/ 1590675 h 1619250"/>
                <a:gd name="connsiteX66" fmla="*/ 300037 w 871537"/>
                <a:gd name="connsiteY66" fmla="*/ 1604963 h 1619250"/>
                <a:gd name="connsiteX67" fmla="*/ 328612 w 871537"/>
                <a:gd name="connsiteY67" fmla="*/ 1614488 h 1619250"/>
                <a:gd name="connsiteX68" fmla="*/ 342900 w 871537"/>
                <a:gd name="connsiteY68" fmla="*/ 1619250 h 1619250"/>
                <a:gd name="connsiteX69" fmla="*/ 357187 w 871537"/>
                <a:gd name="connsiteY69" fmla="*/ 1609725 h 1619250"/>
                <a:gd name="connsiteX70" fmla="*/ 361950 w 871537"/>
                <a:gd name="connsiteY70" fmla="*/ 1595438 h 1619250"/>
                <a:gd name="connsiteX71" fmla="*/ 366712 w 871537"/>
                <a:gd name="connsiteY71" fmla="*/ 1543050 h 1619250"/>
                <a:gd name="connsiteX72" fmla="*/ 381000 w 871537"/>
                <a:gd name="connsiteY72" fmla="*/ 1528763 h 1619250"/>
                <a:gd name="connsiteX73" fmla="*/ 400050 w 871537"/>
                <a:gd name="connsiteY73" fmla="*/ 1500188 h 1619250"/>
                <a:gd name="connsiteX74" fmla="*/ 404812 w 871537"/>
                <a:gd name="connsiteY74" fmla="*/ 1481138 h 1619250"/>
                <a:gd name="connsiteX75" fmla="*/ 409575 w 871537"/>
                <a:gd name="connsiteY75" fmla="*/ 1362075 h 1619250"/>
                <a:gd name="connsiteX76" fmla="*/ 428625 w 871537"/>
                <a:gd name="connsiteY76" fmla="*/ 1333500 h 1619250"/>
                <a:gd name="connsiteX77" fmla="*/ 438150 w 871537"/>
                <a:gd name="connsiteY77" fmla="*/ 1304925 h 1619250"/>
                <a:gd name="connsiteX78" fmla="*/ 466725 w 871537"/>
                <a:gd name="connsiteY78" fmla="*/ 1276350 h 1619250"/>
                <a:gd name="connsiteX79" fmla="*/ 495300 w 871537"/>
                <a:gd name="connsiteY79" fmla="*/ 1247775 h 1619250"/>
                <a:gd name="connsiteX80" fmla="*/ 504825 w 871537"/>
                <a:gd name="connsiteY80" fmla="*/ 1233488 h 1619250"/>
                <a:gd name="connsiteX81" fmla="*/ 514350 w 871537"/>
                <a:gd name="connsiteY81" fmla="*/ 1190625 h 1619250"/>
                <a:gd name="connsiteX82" fmla="*/ 523875 w 871537"/>
                <a:gd name="connsiteY82" fmla="*/ 1176338 h 1619250"/>
                <a:gd name="connsiteX83" fmla="*/ 533400 w 871537"/>
                <a:gd name="connsiteY83" fmla="*/ 1147763 h 1619250"/>
                <a:gd name="connsiteX84" fmla="*/ 538162 w 871537"/>
                <a:gd name="connsiteY84" fmla="*/ 1133475 h 1619250"/>
                <a:gd name="connsiteX85" fmla="*/ 576262 w 871537"/>
                <a:gd name="connsiteY85" fmla="*/ 1090613 h 1619250"/>
                <a:gd name="connsiteX86" fmla="*/ 590550 w 871537"/>
                <a:gd name="connsiteY86" fmla="*/ 1062038 h 1619250"/>
                <a:gd name="connsiteX87" fmla="*/ 604837 w 871537"/>
                <a:gd name="connsiteY87" fmla="*/ 1047750 h 1619250"/>
                <a:gd name="connsiteX88" fmla="*/ 614362 w 871537"/>
                <a:gd name="connsiteY88" fmla="*/ 1033463 h 1619250"/>
                <a:gd name="connsiteX89" fmla="*/ 628650 w 871537"/>
                <a:gd name="connsiteY89" fmla="*/ 962025 h 1619250"/>
                <a:gd name="connsiteX90" fmla="*/ 642937 w 871537"/>
                <a:gd name="connsiteY90" fmla="*/ 952500 h 1619250"/>
                <a:gd name="connsiteX91" fmla="*/ 652462 w 871537"/>
                <a:gd name="connsiteY91" fmla="*/ 938213 h 1619250"/>
                <a:gd name="connsiteX92" fmla="*/ 661987 w 871537"/>
                <a:gd name="connsiteY92" fmla="*/ 909638 h 1619250"/>
                <a:gd name="connsiteX93" fmla="*/ 671512 w 871537"/>
                <a:gd name="connsiteY93" fmla="*/ 809625 h 1619250"/>
                <a:gd name="connsiteX94" fmla="*/ 681037 w 871537"/>
                <a:gd name="connsiteY94" fmla="*/ 781050 h 1619250"/>
                <a:gd name="connsiteX95" fmla="*/ 685800 w 871537"/>
                <a:gd name="connsiteY95" fmla="*/ 766763 h 1619250"/>
                <a:gd name="connsiteX96" fmla="*/ 690562 w 871537"/>
                <a:gd name="connsiteY96" fmla="*/ 719138 h 1619250"/>
                <a:gd name="connsiteX97" fmla="*/ 695325 w 871537"/>
                <a:gd name="connsiteY97" fmla="*/ 704850 h 1619250"/>
                <a:gd name="connsiteX98" fmla="*/ 709612 w 871537"/>
                <a:gd name="connsiteY98" fmla="*/ 690563 h 1619250"/>
                <a:gd name="connsiteX99" fmla="*/ 723900 w 871537"/>
                <a:gd name="connsiteY99" fmla="*/ 661988 h 1619250"/>
                <a:gd name="connsiteX100" fmla="*/ 719137 w 871537"/>
                <a:gd name="connsiteY100" fmla="*/ 566738 h 1619250"/>
                <a:gd name="connsiteX101" fmla="*/ 714375 w 871537"/>
                <a:gd name="connsiteY101" fmla="*/ 542925 h 1619250"/>
                <a:gd name="connsiteX102" fmla="*/ 723900 w 871537"/>
                <a:gd name="connsiteY102" fmla="*/ 500063 h 1619250"/>
                <a:gd name="connsiteX103" fmla="*/ 752475 w 871537"/>
                <a:gd name="connsiteY103" fmla="*/ 485775 h 1619250"/>
                <a:gd name="connsiteX104" fmla="*/ 766762 w 871537"/>
                <a:gd name="connsiteY104" fmla="*/ 457200 h 1619250"/>
                <a:gd name="connsiteX105" fmla="*/ 771525 w 871537"/>
                <a:gd name="connsiteY105" fmla="*/ 442913 h 1619250"/>
                <a:gd name="connsiteX106" fmla="*/ 790575 w 871537"/>
                <a:gd name="connsiteY106" fmla="*/ 409575 h 1619250"/>
                <a:gd name="connsiteX107" fmla="*/ 804862 w 871537"/>
                <a:gd name="connsiteY107" fmla="*/ 381000 h 1619250"/>
                <a:gd name="connsiteX108" fmla="*/ 823912 w 871537"/>
                <a:gd name="connsiteY108" fmla="*/ 338138 h 1619250"/>
                <a:gd name="connsiteX109" fmla="*/ 838200 w 871537"/>
                <a:gd name="connsiteY109" fmla="*/ 328613 h 1619250"/>
                <a:gd name="connsiteX110" fmla="*/ 833437 w 871537"/>
                <a:gd name="connsiteY110" fmla="*/ 285750 h 1619250"/>
                <a:gd name="connsiteX111" fmla="*/ 823912 w 871537"/>
                <a:gd name="connsiteY111" fmla="*/ 266700 h 1619250"/>
                <a:gd name="connsiteX112" fmla="*/ 819150 w 871537"/>
                <a:gd name="connsiteY112" fmla="*/ 242888 h 1619250"/>
                <a:gd name="connsiteX113" fmla="*/ 823912 w 871537"/>
                <a:gd name="connsiteY113" fmla="*/ 123825 h 1619250"/>
                <a:gd name="connsiteX114" fmla="*/ 838200 w 871537"/>
                <a:gd name="connsiteY114" fmla="*/ 109538 h 1619250"/>
                <a:gd name="connsiteX115" fmla="*/ 847725 w 871537"/>
                <a:gd name="connsiteY115" fmla="*/ 95250 h 1619250"/>
                <a:gd name="connsiteX116" fmla="*/ 871537 w 871537"/>
                <a:gd name="connsiteY116" fmla="*/ 66675 h 1619250"/>
                <a:gd name="connsiteX117" fmla="*/ 866775 w 871537"/>
                <a:gd name="connsiteY117" fmla="*/ 38100 h 1619250"/>
                <a:gd name="connsiteX118" fmla="*/ 852487 w 871537"/>
                <a:gd name="connsiteY118" fmla="*/ 33338 h 1619250"/>
                <a:gd name="connsiteX119" fmla="*/ 838200 w 871537"/>
                <a:gd name="connsiteY119" fmla="*/ 9525 h 1619250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0062 w 871537"/>
                <a:gd name="connsiteY4" fmla="*/ 14673 h 1619635"/>
                <a:gd name="connsiteX5" fmla="*/ 485775 w 871537"/>
                <a:gd name="connsiteY5" fmla="*/ 19435 h 1619635"/>
                <a:gd name="connsiteX6" fmla="*/ 476250 w 871537"/>
                <a:gd name="connsiteY6" fmla="*/ 33723 h 1619635"/>
                <a:gd name="connsiteX7" fmla="*/ 461962 w 871537"/>
                <a:gd name="connsiteY7" fmla="*/ 48010 h 1619635"/>
                <a:gd name="connsiteX8" fmla="*/ 447675 w 871537"/>
                <a:gd name="connsiteY8" fmla="*/ 90873 h 1619635"/>
                <a:gd name="connsiteX9" fmla="*/ 442912 w 871537"/>
                <a:gd name="connsiteY9" fmla="*/ 109923 h 1619635"/>
                <a:gd name="connsiteX10" fmla="*/ 423862 w 871537"/>
                <a:gd name="connsiteY10" fmla="*/ 138498 h 1619635"/>
                <a:gd name="connsiteX11" fmla="*/ 414337 w 871537"/>
                <a:gd name="connsiteY11" fmla="*/ 152785 h 1619635"/>
                <a:gd name="connsiteX12" fmla="*/ 400050 w 871537"/>
                <a:gd name="connsiteY12" fmla="*/ 181360 h 1619635"/>
                <a:gd name="connsiteX13" fmla="*/ 395287 w 871537"/>
                <a:gd name="connsiteY13" fmla="*/ 195648 h 1619635"/>
                <a:gd name="connsiteX14" fmla="*/ 366712 w 871537"/>
                <a:gd name="connsiteY14" fmla="*/ 214698 h 1619635"/>
                <a:gd name="connsiteX15" fmla="*/ 347662 w 871537"/>
                <a:gd name="connsiteY15" fmla="*/ 238510 h 1619635"/>
                <a:gd name="connsiteX16" fmla="*/ 328612 w 871537"/>
                <a:gd name="connsiteY16" fmla="*/ 267085 h 1619635"/>
                <a:gd name="connsiteX17" fmla="*/ 314325 w 871537"/>
                <a:gd name="connsiteY17" fmla="*/ 281373 h 1619635"/>
                <a:gd name="connsiteX18" fmla="*/ 309562 w 871537"/>
                <a:gd name="connsiteY18" fmla="*/ 295660 h 1619635"/>
                <a:gd name="connsiteX19" fmla="*/ 300037 w 871537"/>
                <a:gd name="connsiteY19" fmla="*/ 328998 h 1619635"/>
                <a:gd name="connsiteX20" fmla="*/ 290512 w 871537"/>
                <a:gd name="connsiteY20" fmla="*/ 343285 h 1619635"/>
                <a:gd name="connsiteX21" fmla="*/ 257175 w 871537"/>
                <a:gd name="connsiteY21" fmla="*/ 376623 h 1619635"/>
                <a:gd name="connsiteX22" fmla="*/ 242887 w 871537"/>
                <a:gd name="connsiteY22" fmla="*/ 386148 h 1619635"/>
                <a:gd name="connsiteX23" fmla="*/ 233362 w 871537"/>
                <a:gd name="connsiteY23" fmla="*/ 400435 h 1619635"/>
                <a:gd name="connsiteX24" fmla="*/ 219075 w 871537"/>
                <a:gd name="connsiteY24" fmla="*/ 414723 h 1619635"/>
                <a:gd name="connsiteX25" fmla="*/ 195262 w 871537"/>
                <a:gd name="connsiteY25" fmla="*/ 505210 h 1619635"/>
                <a:gd name="connsiteX26" fmla="*/ 176212 w 871537"/>
                <a:gd name="connsiteY26" fmla="*/ 509973 h 1619635"/>
                <a:gd name="connsiteX27" fmla="*/ 171450 w 871537"/>
                <a:gd name="connsiteY27" fmla="*/ 524260 h 1619635"/>
                <a:gd name="connsiteX28" fmla="*/ 152400 w 871537"/>
                <a:gd name="connsiteY28" fmla="*/ 552835 h 1619635"/>
                <a:gd name="connsiteX29" fmla="*/ 123825 w 871537"/>
                <a:gd name="connsiteY29" fmla="*/ 609985 h 1619635"/>
                <a:gd name="connsiteX30" fmla="*/ 114300 w 871537"/>
                <a:gd name="connsiteY30" fmla="*/ 638560 h 1619635"/>
                <a:gd name="connsiteX31" fmla="*/ 109537 w 871537"/>
                <a:gd name="connsiteY31" fmla="*/ 652848 h 1619635"/>
                <a:gd name="connsiteX32" fmla="*/ 114300 w 871537"/>
                <a:gd name="connsiteY32" fmla="*/ 671898 h 1619635"/>
                <a:gd name="connsiteX33" fmla="*/ 104775 w 871537"/>
                <a:gd name="connsiteY33" fmla="*/ 686185 h 1619635"/>
                <a:gd name="connsiteX34" fmla="*/ 100012 w 871537"/>
                <a:gd name="connsiteY34" fmla="*/ 714760 h 1619635"/>
                <a:gd name="connsiteX35" fmla="*/ 90487 w 871537"/>
                <a:gd name="connsiteY35" fmla="*/ 700473 h 1619635"/>
                <a:gd name="connsiteX36" fmla="*/ 47625 w 871537"/>
                <a:gd name="connsiteY36" fmla="*/ 714760 h 1619635"/>
                <a:gd name="connsiteX37" fmla="*/ 42862 w 871537"/>
                <a:gd name="connsiteY37" fmla="*/ 790960 h 1619635"/>
                <a:gd name="connsiteX38" fmla="*/ 33337 w 871537"/>
                <a:gd name="connsiteY38" fmla="*/ 819535 h 1619635"/>
                <a:gd name="connsiteX39" fmla="*/ 33337 w 871537"/>
                <a:gd name="connsiteY39" fmla="*/ 924310 h 1619635"/>
                <a:gd name="connsiteX40" fmla="*/ 23812 w 871537"/>
                <a:gd name="connsiteY40" fmla="*/ 938598 h 1619635"/>
                <a:gd name="connsiteX41" fmla="*/ 9525 w 871537"/>
                <a:gd name="connsiteY41" fmla="*/ 990985 h 1619635"/>
                <a:gd name="connsiteX42" fmla="*/ 4762 w 871537"/>
                <a:gd name="connsiteY42" fmla="*/ 1005273 h 1619635"/>
                <a:gd name="connsiteX43" fmla="*/ 0 w 871537"/>
                <a:gd name="connsiteY43" fmla="*/ 1029085 h 1619635"/>
                <a:gd name="connsiteX44" fmla="*/ 47625 w 871537"/>
                <a:gd name="connsiteY44" fmla="*/ 1062423 h 1619635"/>
                <a:gd name="connsiteX45" fmla="*/ 52387 w 871537"/>
                <a:gd name="connsiteY45" fmla="*/ 1100523 h 1619635"/>
                <a:gd name="connsiteX46" fmla="*/ 57150 w 871537"/>
                <a:gd name="connsiteY46" fmla="*/ 1114810 h 1619635"/>
                <a:gd name="connsiteX47" fmla="*/ 61912 w 871537"/>
                <a:gd name="connsiteY47" fmla="*/ 1143385 h 1619635"/>
                <a:gd name="connsiteX48" fmla="*/ 76200 w 871537"/>
                <a:gd name="connsiteY48" fmla="*/ 1186248 h 1619635"/>
                <a:gd name="connsiteX49" fmla="*/ 80962 w 871537"/>
                <a:gd name="connsiteY49" fmla="*/ 1200535 h 1619635"/>
                <a:gd name="connsiteX50" fmla="*/ 85725 w 871537"/>
                <a:gd name="connsiteY50" fmla="*/ 1214823 h 1619635"/>
                <a:gd name="connsiteX51" fmla="*/ 76200 w 871537"/>
                <a:gd name="connsiteY51" fmla="*/ 1276735 h 1619635"/>
                <a:gd name="connsiteX52" fmla="*/ 80962 w 871537"/>
                <a:gd name="connsiteY52" fmla="*/ 1305310 h 1619635"/>
                <a:gd name="connsiteX53" fmla="*/ 95250 w 871537"/>
                <a:gd name="connsiteY53" fmla="*/ 1310073 h 1619635"/>
                <a:gd name="connsiteX54" fmla="*/ 123825 w 871537"/>
                <a:gd name="connsiteY54" fmla="*/ 1314835 h 1619635"/>
                <a:gd name="connsiteX55" fmla="*/ 166687 w 871537"/>
                <a:gd name="connsiteY55" fmla="*/ 1338648 h 1619635"/>
                <a:gd name="connsiteX56" fmla="*/ 195262 w 871537"/>
                <a:gd name="connsiteY56" fmla="*/ 1357698 h 1619635"/>
                <a:gd name="connsiteX57" fmla="*/ 209550 w 871537"/>
                <a:gd name="connsiteY57" fmla="*/ 1371985 h 1619635"/>
                <a:gd name="connsiteX58" fmla="*/ 233362 w 871537"/>
                <a:gd name="connsiteY58" fmla="*/ 1405323 h 1619635"/>
                <a:gd name="connsiteX59" fmla="*/ 252412 w 871537"/>
                <a:gd name="connsiteY59" fmla="*/ 1419610 h 1619635"/>
                <a:gd name="connsiteX60" fmla="*/ 280987 w 871537"/>
                <a:gd name="connsiteY60" fmla="*/ 1448185 h 1619635"/>
                <a:gd name="connsiteX61" fmla="*/ 285750 w 871537"/>
                <a:gd name="connsiteY61" fmla="*/ 1462473 h 1619635"/>
                <a:gd name="connsiteX62" fmla="*/ 295275 w 871537"/>
                <a:gd name="connsiteY62" fmla="*/ 1476760 h 1619635"/>
                <a:gd name="connsiteX63" fmla="*/ 304800 w 871537"/>
                <a:gd name="connsiteY63" fmla="*/ 1495810 h 1619635"/>
                <a:gd name="connsiteX64" fmla="*/ 314325 w 871537"/>
                <a:gd name="connsiteY64" fmla="*/ 1548198 h 1619635"/>
                <a:gd name="connsiteX65" fmla="*/ 309562 w 871537"/>
                <a:gd name="connsiteY65" fmla="*/ 1591060 h 1619635"/>
                <a:gd name="connsiteX66" fmla="*/ 300037 w 871537"/>
                <a:gd name="connsiteY66" fmla="*/ 1605348 h 1619635"/>
                <a:gd name="connsiteX67" fmla="*/ 328612 w 871537"/>
                <a:gd name="connsiteY67" fmla="*/ 1614873 h 1619635"/>
                <a:gd name="connsiteX68" fmla="*/ 342900 w 871537"/>
                <a:gd name="connsiteY68" fmla="*/ 1619635 h 1619635"/>
                <a:gd name="connsiteX69" fmla="*/ 357187 w 871537"/>
                <a:gd name="connsiteY69" fmla="*/ 1610110 h 1619635"/>
                <a:gd name="connsiteX70" fmla="*/ 361950 w 871537"/>
                <a:gd name="connsiteY70" fmla="*/ 1595823 h 1619635"/>
                <a:gd name="connsiteX71" fmla="*/ 366712 w 871537"/>
                <a:gd name="connsiteY71" fmla="*/ 1543435 h 1619635"/>
                <a:gd name="connsiteX72" fmla="*/ 381000 w 871537"/>
                <a:gd name="connsiteY72" fmla="*/ 1529148 h 1619635"/>
                <a:gd name="connsiteX73" fmla="*/ 400050 w 871537"/>
                <a:gd name="connsiteY73" fmla="*/ 1500573 h 1619635"/>
                <a:gd name="connsiteX74" fmla="*/ 404812 w 871537"/>
                <a:gd name="connsiteY74" fmla="*/ 1481523 h 1619635"/>
                <a:gd name="connsiteX75" fmla="*/ 409575 w 871537"/>
                <a:gd name="connsiteY75" fmla="*/ 1362460 h 1619635"/>
                <a:gd name="connsiteX76" fmla="*/ 428625 w 871537"/>
                <a:gd name="connsiteY76" fmla="*/ 1333885 h 1619635"/>
                <a:gd name="connsiteX77" fmla="*/ 438150 w 871537"/>
                <a:gd name="connsiteY77" fmla="*/ 1305310 h 1619635"/>
                <a:gd name="connsiteX78" fmla="*/ 466725 w 871537"/>
                <a:gd name="connsiteY78" fmla="*/ 1276735 h 1619635"/>
                <a:gd name="connsiteX79" fmla="*/ 495300 w 871537"/>
                <a:gd name="connsiteY79" fmla="*/ 1248160 h 1619635"/>
                <a:gd name="connsiteX80" fmla="*/ 504825 w 871537"/>
                <a:gd name="connsiteY80" fmla="*/ 1233873 h 1619635"/>
                <a:gd name="connsiteX81" fmla="*/ 514350 w 871537"/>
                <a:gd name="connsiteY81" fmla="*/ 1191010 h 1619635"/>
                <a:gd name="connsiteX82" fmla="*/ 523875 w 871537"/>
                <a:gd name="connsiteY82" fmla="*/ 1176723 h 1619635"/>
                <a:gd name="connsiteX83" fmla="*/ 533400 w 871537"/>
                <a:gd name="connsiteY83" fmla="*/ 1148148 h 1619635"/>
                <a:gd name="connsiteX84" fmla="*/ 538162 w 871537"/>
                <a:gd name="connsiteY84" fmla="*/ 1133860 h 1619635"/>
                <a:gd name="connsiteX85" fmla="*/ 576262 w 871537"/>
                <a:gd name="connsiteY85" fmla="*/ 1090998 h 1619635"/>
                <a:gd name="connsiteX86" fmla="*/ 590550 w 871537"/>
                <a:gd name="connsiteY86" fmla="*/ 1062423 h 1619635"/>
                <a:gd name="connsiteX87" fmla="*/ 604837 w 871537"/>
                <a:gd name="connsiteY87" fmla="*/ 1048135 h 1619635"/>
                <a:gd name="connsiteX88" fmla="*/ 614362 w 871537"/>
                <a:gd name="connsiteY88" fmla="*/ 1033848 h 1619635"/>
                <a:gd name="connsiteX89" fmla="*/ 628650 w 871537"/>
                <a:gd name="connsiteY89" fmla="*/ 962410 h 1619635"/>
                <a:gd name="connsiteX90" fmla="*/ 642937 w 871537"/>
                <a:gd name="connsiteY90" fmla="*/ 952885 h 1619635"/>
                <a:gd name="connsiteX91" fmla="*/ 652462 w 871537"/>
                <a:gd name="connsiteY91" fmla="*/ 938598 h 1619635"/>
                <a:gd name="connsiteX92" fmla="*/ 661987 w 871537"/>
                <a:gd name="connsiteY92" fmla="*/ 910023 h 1619635"/>
                <a:gd name="connsiteX93" fmla="*/ 671512 w 871537"/>
                <a:gd name="connsiteY93" fmla="*/ 810010 h 1619635"/>
                <a:gd name="connsiteX94" fmla="*/ 681037 w 871537"/>
                <a:gd name="connsiteY94" fmla="*/ 781435 h 1619635"/>
                <a:gd name="connsiteX95" fmla="*/ 685800 w 871537"/>
                <a:gd name="connsiteY95" fmla="*/ 767148 h 1619635"/>
                <a:gd name="connsiteX96" fmla="*/ 690562 w 871537"/>
                <a:gd name="connsiteY96" fmla="*/ 719523 h 1619635"/>
                <a:gd name="connsiteX97" fmla="*/ 695325 w 871537"/>
                <a:gd name="connsiteY97" fmla="*/ 705235 h 1619635"/>
                <a:gd name="connsiteX98" fmla="*/ 709612 w 871537"/>
                <a:gd name="connsiteY98" fmla="*/ 690948 h 1619635"/>
                <a:gd name="connsiteX99" fmla="*/ 723900 w 871537"/>
                <a:gd name="connsiteY99" fmla="*/ 662373 h 1619635"/>
                <a:gd name="connsiteX100" fmla="*/ 719137 w 871537"/>
                <a:gd name="connsiteY100" fmla="*/ 567123 h 1619635"/>
                <a:gd name="connsiteX101" fmla="*/ 714375 w 871537"/>
                <a:gd name="connsiteY101" fmla="*/ 543310 h 1619635"/>
                <a:gd name="connsiteX102" fmla="*/ 723900 w 871537"/>
                <a:gd name="connsiteY102" fmla="*/ 500448 h 1619635"/>
                <a:gd name="connsiteX103" fmla="*/ 752475 w 871537"/>
                <a:gd name="connsiteY103" fmla="*/ 486160 h 1619635"/>
                <a:gd name="connsiteX104" fmla="*/ 766762 w 871537"/>
                <a:gd name="connsiteY104" fmla="*/ 457585 h 1619635"/>
                <a:gd name="connsiteX105" fmla="*/ 771525 w 871537"/>
                <a:gd name="connsiteY105" fmla="*/ 443298 h 1619635"/>
                <a:gd name="connsiteX106" fmla="*/ 790575 w 871537"/>
                <a:gd name="connsiteY106" fmla="*/ 409960 h 1619635"/>
                <a:gd name="connsiteX107" fmla="*/ 804862 w 871537"/>
                <a:gd name="connsiteY107" fmla="*/ 381385 h 1619635"/>
                <a:gd name="connsiteX108" fmla="*/ 823912 w 871537"/>
                <a:gd name="connsiteY108" fmla="*/ 338523 h 1619635"/>
                <a:gd name="connsiteX109" fmla="*/ 838200 w 871537"/>
                <a:gd name="connsiteY109" fmla="*/ 328998 h 1619635"/>
                <a:gd name="connsiteX110" fmla="*/ 833437 w 871537"/>
                <a:gd name="connsiteY110" fmla="*/ 286135 h 1619635"/>
                <a:gd name="connsiteX111" fmla="*/ 823912 w 871537"/>
                <a:gd name="connsiteY111" fmla="*/ 267085 h 1619635"/>
                <a:gd name="connsiteX112" fmla="*/ 819150 w 871537"/>
                <a:gd name="connsiteY112" fmla="*/ 243273 h 1619635"/>
                <a:gd name="connsiteX113" fmla="*/ 823912 w 871537"/>
                <a:gd name="connsiteY113" fmla="*/ 124210 h 1619635"/>
                <a:gd name="connsiteX114" fmla="*/ 838200 w 871537"/>
                <a:gd name="connsiteY114" fmla="*/ 109923 h 1619635"/>
                <a:gd name="connsiteX115" fmla="*/ 847725 w 871537"/>
                <a:gd name="connsiteY115" fmla="*/ 95635 h 1619635"/>
                <a:gd name="connsiteX116" fmla="*/ 871537 w 871537"/>
                <a:gd name="connsiteY116" fmla="*/ 67060 h 1619635"/>
                <a:gd name="connsiteX117" fmla="*/ 866775 w 871537"/>
                <a:gd name="connsiteY117" fmla="*/ 38485 h 1619635"/>
                <a:gd name="connsiteX118" fmla="*/ 852487 w 871537"/>
                <a:gd name="connsiteY118" fmla="*/ 33723 h 1619635"/>
                <a:gd name="connsiteX119" fmla="*/ 838200 w 871537"/>
                <a:gd name="connsiteY119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19435 h 1619635"/>
                <a:gd name="connsiteX6" fmla="*/ 476250 w 871537"/>
                <a:gd name="connsiteY6" fmla="*/ 33723 h 1619635"/>
                <a:gd name="connsiteX7" fmla="*/ 461962 w 871537"/>
                <a:gd name="connsiteY7" fmla="*/ 48010 h 1619635"/>
                <a:gd name="connsiteX8" fmla="*/ 447675 w 871537"/>
                <a:gd name="connsiteY8" fmla="*/ 90873 h 1619635"/>
                <a:gd name="connsiteX9" fmla="*/ 442912 w 871537"/>
                <a:gd name="connsiteY9" fmla="*/ 109923 h 1619635"/>
                <a:gd name="connsiteX10" fmla="*/ 423862 w 871537"/>
                <a:gd name="connsiteY10" fmla="*/ 138498 h 1619635"/>
                <a:gd name="connsiteX11" fmla="*/ 414337 w 871537"/>
                <a:gd name="connsiteY11" fmla="*/ 152785 h 1619635"/>
                <a:gd name="connsiteX12" fmla="*/ 400050 w 871537"/>
                <a:gd name="connsiteY12" fmla="*/ 181360 h 1619635"/>
                <a:gd name="connsiteX13" fmla="*/ 395287 w 871537"/>
                <a:gd name="connsiteY13" fmla="*/ 195648 h 1619635"/>
                <a:gd name="connsiteX14" fmla="*/ 366712 w 871537"/>
                <a:gd name="connsiteY14" fmla="*/ 214698 h 1619635"/>
                <a:gd name="connsiteX15" fmla="*/ 347662 w 871537"/>
                <a:gd name="connsiteY15" fmla="*/ 238510 h 1619635"/>
                <a:gd name="connsiteX16" fmla="*/ 328612 w 871537"/>
                <a:gd name="connsiteY16" fmla="*/ 267085 h 1619635"/>
                <a:gd name="connsiteX17" fmla="*/ 314325 w 871537"/>
                <a:gd name="connsiteY17" fmla="*/ 281373 h 1619635"/>
                <a:gd name="connsiteX18" fmla="*/ 309562 w 871537"/>
                <a:gd name="connsiteY18" fmla="*/ 295660 h 1619635"/>
                <a:gd name="connsiteX19" fmla="*/ 300037 w 871537"/>
                <a:gd name="connsiteY19" fmla="*/ 328998 h 1619635"/>
                <a:gd name="connsiteX20" fmla="*/ 290512 w 871537"/>
                <a:gd name="connsiteY20" fmla="*/ 343285 h 1619635"/>
                <a:gd name="connsiteX21" fmla="*/ 257175 w 871537"/>
                <a:gd name="connsiteY21" fmla="*/ 376623 h 1619635"/>
                <a:gd name="connsiteX22" fmla="*/ 242887 w 871537"/>
                <a:gd name="connsiteY22" fmla="*/ 386148 h 1619635"/>
                <a:gd name="connsiteX23" fmla="*/ 233362 w 871537"/>
                <a:gd name="connsiteY23" fmla="*/ 400435 h 1619635"/>
                <a:gd name="connsiteX24" fmla="*/ 219075 w 871537"/>
                <a:gd name="connsiteY24" fmla="*/ 414723 h 1619635"/>
                <a:gd name="connsiteX25" fmla="*/ 195262 w 871537"/>
                <a:gd name="connsiteY25" fmla="*/ 505210 h 1619635"/>
                <a:gd name="connsiteX26" fmla="*/ 176212 w 871537"/>
                <a:gd name="connsiteY26" fmla="*/ 509973 h 1619635"/>
                <a:gd name="connsiteX27" fmla="*/ 171450 w 871537"/>
                <a:gd name="connsiteY27" fmla="*/ 524260 h 1619635"/>
                <a:gd name="connsiteX28" fmla="*/ 152400 w 871537"/>
                <a:gd name="connsiteY28" fmla="*/ 552835 h 1619635"/>
                <a:gd name="connsiteX29" fmla="*/ 123825 w 871537"/>
                <a:gd name="connsiteY29" fmla="*/ 609985 h 1619635"/>
                <a:gd name="connsiteX30" fmla="*/ 114300 w 871537"/>
                <a:gd name="connsiteY30" fmla="*/ 638560 h 1619635"/>
                <a:gd name="connsiteX31" fmla="*/ 109537 w 871537"/>
                <a:gd name="connsiteY31" fmla="*/ 652848 h 1619635"/>
                <a:gd name="connsiteX32" fmla="*/ 114300 w 871537"/>
                <a:gd name="connsiteY32" fmla="*/ 671898 h 1619635"/>
                <a:gd name="connsiteX33" fmla="*/ 104775 w 871537"/>
                <a:gd name="connsiteY33" fmla="*/ 686185 h 1619635"/>
                <a:gd name="connsiteX34" fmla="*/ 100012 w 871537"/>
                <a:gd name="connsiteY34" fmla="*/ 714760 h 1619635"/>
                <a:gd name="connsiteX35" fmla="*/ 90487 w 871537"/>
                <a:gd name="connsiteY35" fmla="*/ 700473 h 1619635"/>
                <a:gd name="connsiteX36" fmla="*/ 47625 w 871537"/>
                <a:gd name="connsiteY36" fmla="*/ 714760 h 1619635"/>
                <a:gd name="connsiteX37" fmla="*/ 42862 w 871537"/>
                <a:gd name="connsiteY37" fmla="*/ 790960 h 1619635"/>
                <a:gd name="connsiteX38" fmla="*/ 33337 w 871537"/>
                <a:gd name="connsiteY38" fmla="*/ 819535 h 1619635"/>
                <a:gd name="connsiteX39" fmla="*/ 33337 w 871537"/>
                <a:gd name="connsiteY39" fmla="*/ 924310 h 1619635"/>
                <a:gd name="connsiteX40" fmla="*/ 23812 w 871537"/>
                <a:gd name="connsiteY40" fmla="*/ 938598 h 1619635"/>
                <a:gd name="connsiteX41" fmla="*/ 9525 w 871537"/>
                <a:gd name="connsiteY41" fmla="*/ 990985 h 1619635"/>
                <a:gd name="connsiteX42" fmla="*/ 4762 w 871537"/>
                <a:gd name="connsiteY42" fmla="*/ 1005273 h 1619635"/>
                <a:gd name="connsiteX43" fmla="*/ 0 w 871537"/>
                <a:gd name="connsiteY43" fmla="*/ 1029085 h 1619635"/>
                <a:gd name="connsiteX44" fmla="*/ 47625 w 871537"/>
                <a:gd name="connsiteY44" fmla="*/ 1062423 h 1619635"/>
                <a:gd name="connsiteX45" fmla="*/ 52387 w 871537"/>
                <a:gd name="connsiteY45" fmla="*/ 1100523 h 1619635"/>
                <a:gd name="connsiteX46" fmla="*/ 57150 w 871537"/>
                <a:gd name="connsiteY46" fmla="*/ 1114810 h 1619635"/>
                <a:gd name="connsiteX47" fmla="*/ 61912 w 871537"/>
                <a:gd name="connsiteY47" fmla="*/ 1143385 h 1619635"/>
                <a:gd name="connsiteX48" fmla="*/ 76200 w 871537"/>
                <a:gd name="connsiteY48" fmla="*/ 1186248 h 1619635"/>
                <a:gd name="connsiteX49" fmla="*/ 80962 w 871537"/>
                <a:gd name="connsiteY49" fmla="*/ 1200535 h 1619635"/>
                <a:gd name="connsiteX50" fmla="*/ 85725 w 871537"/>
                <a:gd name="connsiteY50" fmla="*/ 1214823 h 1619635"/>
                <a:gd name="connsiteX51" fmla="*/ 76200 w 871537"/>
                <a:gd name="connsiteY51" fmla="*/ 1276735 h 1619635"/>
                <a:gd name="connsiteX52" fmla="*/ 80962 w 871537"/>
                <a:gd name="connsiteY52" fmla="*/ 1305310 h 1619635"/>
                <a:gd name="connsiteX53" fmla="*/ 95250 w 871537"/>
                <a:gd name="connsiteY53" fmla="*/ 1310073 h 1619635"/>
                <a:gd name="connsiteX54" fmla="*/ 123825 w 871537"/>
                <a:gd name="connsiteY54" fmla="*/ 1314835 h 1619635"/>
                <a:gd name="connsiteX55" fmla="*/ 166687 w 871537"/>
                <a:gd name="connsiteY55" fmla="*/ 1338648 h 1619635"/>
                <a:gd name="connsiteX56" fmla="*/ 195262 w 871537"/>
                <a:gd name="connsiteY56" fmla="*/ 1357698 h 1619635"/>
                <a:gd name="connsiteX57" fmla="*/ 209550 w 871537"/>
                <a:gd name="connsiteY57" fmla="*/ 1371985 h 1619635"/>
                <a:gd name="connsiteX58" fmla="*/ 233362 w 871537"/>
                <a:gd name="connsiteY58" fmla="*/ 1405323 h 1619635"/>
                <a:gd name="connsiteX59" fmla="*/ 252412 w 871537"/>
                <a:gd name="connsiteY59" fmla="*/ 1419610 h 1619635"/>
                <a:gd name="connsiteX60" fmla="*/ 280987 w 871537"/>
                <a:gd name="connsiteY60" fmla="*/ 1448185 h 1619635"/>
                <a:gd name="connsiteX61" fmla="*/ 285750 w 871537"/>
                <a:gd name="connsiteY61" fmla="*/ 1462473 h 1619635"/>
                <a:gd name="connsiteX62" fmla="*/ 295275 w 871537"/>
                <a:gd name="connsiteY62" fmla="*/ 1476760 h 1619635"/>
                <a:gd name="connsiteX63" fmla="*/ 304800 w 871537"/>
                <a:gd name="connsiteY63" fmla="*/ 1495810 h 1619635"/>
                <a:gd name="connsiteX64" fmla="*/ 314325 w 871537"/>
                <a:gd name="connsiteY64" fmla="*/ 1548198 h 1619635"/>
                <a:gd name="connsiteX65" fmla="*/ 309562 w 871537"/>
                <a:gd name="connsiteY65" fmla="*/ 1591060 h 1619635"/>
                <a:gd name="connsiteX66" fmla="*/ 300037 w 871537"/>
                <a:gd name="connsiteY66" fmla="*/ 1605348 h 1619635"/>
                <a:gd name="connsiteX67" fmla="*/ 328612 w 871537"/>
                <a:gd name="connsiteY67" fmla="*/ 1614873 h 1619635"/>
                <a:gd name="connsiteX68" fmla="*/ 342900 w 871537"/>
                <a:gd name="connsiteY68" fmla="*/ 1619635 h 1619635"/>
                <a:gd name="connsiteX69" fmla="*/ 357187 w 871537"/>
                <a:gd name="connsiteY69" fmla="*/ 1610110 h 1619635"/>
                <a:gd name="connsiteX70" fmla="*/ 361950 w 871537"/>
                <a:gd name="connsiteY70" fmla="*/ 1595823 h 1619635"/>
                <a:gd name="connsiteX71" fmla="*/ 366712 w 871537"/>
                <a:gd name="connsiteY71" fmla="*/ 1543435 h 1619635"/>
                <a:gd name="connsiteX72" fmla="*/ 381000 w 871537"/>
                <a:gd name="connsiteY72" fmla="*/ 1529148 h 1619635"/>
                <a:gd name="connsiteX73" fmla="*/ 400050 w 871537"/>
                <a:gd name="connsiteY73" fmla="*/ 1500573 h 1619635"/>
                <a:gd name="connsiteX74" fmla="*/ 404812 w 871537"/>
                <a:gd name="connsiteY74" fmla="*/ 1481523 h 1619635"/>
                <a:gd name="connsiteX75" fmla="*/ 409575 w 871537"/>
                <a:gd name="connsiteY75" fmla="*/ 1362460 h 1619635"/>
                <a:gd name="connsiteX76" fmla="*/ 428625 w 871537"/>
                <a:gd name="connsiteY76" fmla="*/ 1333885 h 1619635"/>
                <a:gd name="connsiteX77" fmla="*/ 438150 w 871537"/>
                <a:gd name="connsiteY77" fmla="*/ 1305310 h 1619635"/>
                <a:gd name="connsiteX78" fmla="*/ 466725 w 871537"/>
                <a:gd name="connsiteY78" fmla="*/ 1276735 h 1619635"/>
                <a:gd name="connsiteX79" fmla="*/ 495300 w 871537"/>
                <a:gd name="connsiteY79" fmla="*/ 1248160 h 1619635"/>
                <a:gd name="connsiteX80" fmla="*/ 504825 w 871537"/>
                <a:gd name="connsiteY80" fmla="*/ 1233873 h 1619635"/>
                <a:gd name="connsiteX81" fmla="*/ 514350 w 871537"/>
                <a:gd name="connsiteY81" fmla="*/ 1191010 h 1619635"/>
                <a:gd name="connsiteX82" fmla="*/ 523875 w 871537"/>
                <a:gd name="connsiteY82" fmla="*/ 1176723 h 1619635"/>
                <a:gd name="connsiteX83" fmla="*/ 533400 w 871537"/>
                <a:gd name="connsiteY83" fmla="*/ 1148148 h 1619635"/>
                <a:gd name="connsiteX84" fmla="*/ 538162 w 871537"/>
                <a:gd name="connsiteY84" fmla="*/ 1133860 h 1619635"/>
                <a:gd name="connsiteX85" fmla="*/ 576262 w 871537"/>
                <a:gd name="connsiteY85" fmla="*/ 1090998 h 1619635"/>
                <a:gd name="connsiteX86" fmla="*/ 590550 w 871537"/>
                <a:gd name="connsiteY86" fmla="*/ 1062423 h 1619635"/>
                <a:gd name="connsiteX87" fmla="*/ 604837 w 871537"/>
                <a:gd name="connsiteY87" fmla="*/ 1048135 h 1619635"/>
                <a:gd name="connsiteX88" fmla="*/ 614362 w 871537"/>
                <a:gd name="connsiteY88" fmla="*/ 1033848 h 1619635"/>
                <a:gd name="connsiteX89" fmla="*/ 628650 w 871537"/>
                <a:gd name="connsiteY89" fmla="*/ 962410 h 1619635"/>
                <a:gd name="connsiteX90" fmla="*/ 642937 w 871537"/>
                <a:gd name="connsiteY90" fmla="*/ 952885 h 1619635"/>
                <a:gd name="connsiteX91" fmla="*/ 652462 w 871537"/>
                <a:gd name="connsiteY91" fmla="*/ 938598 h 1619635"/>
                <a:gd name="connsiteX92" fmla="*/ 661987 w 871537"/>
                <a:gd name="connsiteY92" fmla="*/ 910023 h 1619635"/>
                <a:gd name="connsiteX93" fmla="*/ 671512 w 871537"/>
                <a:gd name="connsiteY93" fmla="*/ 810010 h 1619635"/>
                <a:gd name="connsiteX94" fmla="*/ 681037 w 871537"/>
                <a:gd name="connsiteY94" fmla="*/ 781435 h 1619635"/>
                <a:gd name="connsiteX95" fmla="*/ 685800 w 871537"/>
                <a:gd name="connsiteY95" fmla="*/ 767148 h 1619635"/>
                <a:gd name="connsiteX96" fmla="*/ 690562 w 871537"/>
                <a:gd name="connsiteY96" fmla="*/ 719523 h 1619635"/>
                <a:gd name="connsiteX97" fmla="*/ 695325 w 871537"/>
                <a:gd name="connsiteY97" fmla="*/ 705235 h 1619635"/>
                <a:gd name="connsiteX98" fmla="*/ 709612 w 871537"/>
                <a:gd name="connsiteY98" fmla="*/ 690948 h 1619635"/>
                <a:gd name="connsiteX99" fmla="*/ 723900 w 871537"/>
                <a:gd name="connsiteY99" fmla="*/ 662373 h 1619635"/>
                <a:gd name="connsiteX100" fmla="*/ 719137 w 871537"/>
                <a:gd name="connsiteY100" fmla="*/ 567123 h 1619635"/>
                <a:gd name="connsiteX101" fmla="*/ 714375 w 871537"/>
                <a:gd name="connsiteY101" fmla="*/ 543310 h 1619635"/>
                <a:gd name="connsiteX102" fmla="*/ 723900 w 871537"/>
                <a:gd name="connsiteY102" fmla="*/ 500448 h 1619635"/>
                <a:gd name="connsiteX103" fmla="*/ 752475 w 871537"/>
                <a:gd name="connsiteY103" fmla="*/ 486160 h 1619635"/>
                <a:gd name="connsiteX104" fmla="*/ 766762 w 871537"/>
                <a:gd name="connsiteY104" fmla="*/ 457585 h 1619635"/>
                <a:gd name="connsiteX105" fmla="*/ 771525 w 871537"/>
                <a:gd name="connsiteY105" fmla="*/ 443298 h 1619635"/>
                <a:gd name="connsiteX106" fmla="*/ 790575 w 871537"/>
                <a:gd name="connsiteY106" fmla="*/ 409960 h 1619635"/>
                <a:gd name="connsiteX107" fmla="*/ 804862 w 871537"/>
                <a:gd name="connsiteY107" fmla="*/ 381385 h 1619635"/>
                <a:gd name="connsiteX108" fmla="*/ 823912 w 871537"/>
                <a:gd name="connsiteY108" fmla="*/ 338523 h 1619635"/>
                <a:gd name="connsiteX109" fmla="*/ 838200 w 871537"/>
                <a:gd name="connsiteY109" fmla="*/ 328998 h 1619635"/>
                <a:gd name="connsiteX110" fmla="*/ 833437 w 871537"/>
                <a:gd name="connsiteY110" fmla="*/ 286135 h 1619635"/>
                <a:gd name="connsiteX111" fmla="*/ 823912 w 871537"/>
                <a:gd name="connsiteY111" fmla="*/ 267085 h 1619635"/>
                <a:gd name="connsiteX112" fmla="*/ 819150 w 871537"/>
                <a:gd name="connsiteY112" fmla="*/ 243273 h 1619635"/>
                <a:gd name="connsiteX113" fmla="*/ 823912 w 871537"/>
                <a:gd name="connsiteY113" fmla="*/ 124210 h 1619635"/>
                <a:gd name="connsiteX114" fmla="*/ 838200 w 871537"/>
                <a:gd name="connsiteY114" fmla="*/ 109923 h 1619635"/>
                <a:gd name="connsiteX115" fmla="*/ 847725 w 871537"/>
                <a:gd name="connsiteY115" fmla="*/ 95635 h 1619635"/>
                <a:gd name="connsiteX116" fmla="*/ 871537 w 871537"/>
                <a:gd name="connsiteY116" fmla="*/ 67060 h 1619635"/>
                <a:gd name="connsiteX117" fmla="*/ 866775 w 871537"/>
                <a:gd name="connsiteY117" fmla="*/ 38485 h 1619635"/>
                <a:gd name="connsiteX118" fmla="*/ 852487 w 871537"/>
                <a:gd name="connsiteY118" fmla="*/ 33723 h 1619635"/>
                <a:gd name="connsiteX119" fmla="*/ 838200 w 871537"/>
                <a:gd name="connsiteY119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76250 w 871537"/>
                <a:gd name="connsiteY5" fmla="*/ 33723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28625 w 871537"/>
                <a:gd name="connsiteY75" fmla="*/ 1333885 h 1619635"/>
                <a:gd name="connsiteX76" fmla="*/ 438150 w 871537"/>
                <a:gd name="connsiteY76" fmla="*/ 1305310 h 1619635"/>
                <a:gd name="connsiteX77" fmla="*/ 466725 w 871537"/>
                <a:gd name="connsiteY77" fmla="*/ 1276735 h 1619635"/>
                <a:gd name="connsiteX78" fmla="*/ 495300 w 871537"/>
                <a:gd name="connsiteY78" fmla="*/ 1248160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28650 w 871537"/>
                <a:gd name="connsiteY88" fmla="*/ 962410 h 1619635"/>
                <a:gd name="connsiteX89" fmla="*/ 642937 w 871537"/>
                <a:gd name="connsiteY89" fmla="*/ 952885 h 1619635"/>
                <a:gd name="connsiteX90" fmla="*/ 652462 w 871537"/>
                <a:gd name="connsiteY90" fmla="*/ 938598 h 1619635"/>
                <a:gd name="connsiteX91" fmla="*/ 661987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709612 w 871537"/>
                <a:gd name="connsiteY97" fmla="*/ 690948 h 1619635"/>
                <a:gd name="connsiteX98" fmla="*/ 723900 w 871537"/>
                <a:gd name="connsiteY98" fmla="*/ 66237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28625 w 871537"/>
                <a:gd name="connsiteY75" fmla="*/ 1333885 h 1619635"/>
                <a:gd name="connsiteX76" fmla="*/ 438150 w 871537"/>
                <a:gd name="connsiteY76" fmla="*/ 1305310 h 1619635"/>
                <a:gd name="connsiteX77" fmla="*/ 466725 w 871537"/>
                <a:gd name="connsiteY77" fmla="*/ 1276735 h 1619635"/>
                <a:gd name="connsiteX78" fmla="*/ 495300 w 871537"/>
                <a:gd name="connsiteY78" fmla="*/ 1248160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28650 w 871537"/>
                <a:gd name="connsiteY88" fmla="*/ 962410 h 1619635"/>
                <a:gd name="connsiteX89" fmla="*/ 642937 w 871537"/>
                <a:gd name="connsiteY89" fmla="*/ 952885 h 1619635"/>
                <a:gd name="connsiteX90" fmla="*/ 652462 w 871537"/>
                <a:gd name="connsiteY90" fmla="*/ 938598 h 1619635"/>
                <a:gd name="connsiteX91" fmla="*/ 661987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709612 w 871537"/>
                <a:gd name="connsiteY97" fmla="*/ 690948 h 1619635"/>
                <a:gd name="connsiteX98" fmla="*/ 723900 w 871537"/>
                <a:gd name="connsiteY98" fmla="*/ 66237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28625 w 871537"/>
                <a:gd name="connsiteY75" fmla="*/ 1333885 h 1619635"/>
                <a:gd name="connsiteX76" fmla="*/ 438150 w 871537"/>
                <a:gd name="connsiteY76" fmla="*/ 1305310 h 1619635"/>
                <a:gd name="connsiteX77" fmla="*/ 466725 w 871537"/>
                <a:gd name="connsiteY77" fmla="*/ 1276735 h 1619635"/>
                <a:gd name="connsiteX78" fmla="*/ 495300 w 871537"/>
                <a:gd name="connsiteY78" fmla="*/ 1248160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28650 w 871537"/>
                <a:gd name="connsiteY88" fmla="*/ 962410 h 1619635"/>
                <a:gd name="connsiteX89" fmla="*/ 642937 w 871537"/>
                <a:gd name="connsiteY89" fmla="*/ 952885 h 1619635"/>
                <a:gd name="connsiteX90" fmla="*/ 652462 w 871537"/>
                <a:gd name="connsiteY90" fmla="*/ 938598 h 1619635"/>
                <a:gd name="connsiteX91" fmla="*/ 661987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709612 w 871537"/>
                <a:gd name="connsiteY97" fmla="*/ 690948 h 1619635"/>
                <a:gd name="connsiteX98" fmla="*/ 716757 w 871537"/>
                <a:gd name="connsiteY98" fmla="*/ 64332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28625 w 871537"/>
                <a:gd name="connsiteY75" fmla="*/ 1333885 h 1619635"/>
                <a:gd name="connsiteX76" fmla="*/ 438150 w 871537"/>
                <a:gd name="connsiteY76" fmla="*/ 1305310 h 1619635"/>
                <a:gd name="connsiteX77" fmla="*/ 466725 w 871537"/>
                <a:gd name="connsiteY77" fmla="*/ 1276735 h 1619635"/>
                <a:gd name="connsiteX78" fmla="*/ 495300 w 871537"/>
                <a:gd name="connsiteY78" fmla="*/ 1248160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28650 w 871537"/>
                <a:gd name="connsiteY88" fmla="*/ 962410 h 1619635"/>
                <a:gd name="connsiteX89" fmla="*/ 642937 w 871537"/>
                <a:gd name="connsiteY89" fmla="*/ 952885 h 1619635"/>
                <a:gd name="connsiteX90" fmla="*/ 652462 w 871537"/>
                <a:gd name="connsiteY90" fmla="*/ 938598 h 1619635"/>
                <a:gd name="connsiteX91" fmla="*/ 661987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695325 w 871537"/>
                <a:gd name="connsiteY97" fmla="*/ 664754 h 1619635"/>
                <a:gd name="connsiteX98" fmla="*/ 716757 w 871537"/>
                <a:gd name="connsiteY98" fmla="*/ 64332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28625 w 871537"/>
                <a:gd name="connsiteY75" fmla="*/ 1333885 h 1619635"/>
                <a:gd name="connsiteX76" fmla="*/ 438150 w 871537"/>
                <a:gd name="connsiteY76" fmla="*/ 1305310 h 1619635"/>
                <a:gd name="connsiteX77" fmla="*/ 466725 w 871537"/>
                <a:gd name="connsiteY77" fmla="*/ 1276735 h 1619635"/>
                <a:gd name="connsiteX78" fmla="*/ 495300 w 871537"/>
                <a:gd name="connsiteY78" fmla="*/ 1248160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28650 w 871537"/>
                <a:gd name="connsiteY88" fmla="*/ 962410 h 1619635"/>
                <a:gd name="connsiteX89" fmla="*/ 642937 w 871537"/>
                <a:gd name="connsiteY89" fmla="*/ 952885 h 1619635"/>
                <a:gd name="connsiteX90" fmla="*/ 652462 w 871537"/>
                <a:gd name="connsiteY90" fmla="*/ 938598 h 1619635"/>
                <a:gd name="connsiteX91" fmla="*/ 647699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695325 w 871537"/>
                <a:gd name="connsiteY97" fmla="*/ 664754 h 1619635"/>
                <a:gd name="connsiteX98" fmla="*/ 716757 w 871537"/>
                <a:gd name="connsiteY98" fmla="*/ 64332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28625 w 871537"/>
                <a:gd name="connsiteY75" fmla="*/ 1333885 h 1619635"/>
                <a:gd name="connsiteX76" fmla="*/ 438150 w 871537"/>
                <a:gd name="connsiteY76" fmla="*/ 1305310 h 1619635"/>
                <a:gd name="connsiteX77" fmla="*/ 466725 w 871537"/>
                <a:gd name="connsiteY77" fmla="*/ 1276735 h 1619635"/>
                <a:gd name="connsiteX78" fmla="*/ 495300 w 871537"/>
                <a:gd name="connsiteY78" fmla="*/ 1248160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28650 w 871537"/>
                <a:gd name="connsiteY88" fmla="*/ 962410 h 1619635"/>
                <a:gd name="connsiteX89" fmla="*/ 642937 w 871537"/>
                <a:gd name="connsiteY89" fmla="*/ 952885 h 1619635"/>
                <a:gd name="connsiteX90" fmla="*/ 640556 w 871537"/>
                <a:gd name="connsiteY90" fmla="*/ 933836 h 1619635"/>
                <a:gd name="connsiteX91" fmla="*/ 647699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695325 w 871537"/>
                <a:gd name="connsiteY97" fmla="*/ 664754 h 1619635"/>
                <a:gd name="connsiteX98" fmla="*/ 716757 w 871537"/>
                <a:gd name="connsiteY98" fmla="*/ 64332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28625 w 871537"/>
                <a:gd name="connsiteY75" fmla="*/ 1333885 h 1619635"/>
                <a:gd name="connsiteX76" fmla="*/ 438150 w 871537"/>
                <a:gd name="connsiteY76" fmla="*/ 1305310 h 1619635"/>
                <a:gd name="connsiteX77" fmla="*/ 466725 w 871537"/>
                <a:gd name="connsiteY77" fmla="*/ 1276735 h 1619635"/>
                <a:gd name="connsiteX78" fmla="*/ 495300 w 871537"/>
                <a:gd name="connsiteY78" fmla="*/ 1248160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28650 w 871537"/>
                <a:gd name="connsiteY88" fmla="*/ 962410 h 1619635"/>
                <a:gd name="connsiteX89" fmla="*/ 626269 w 871537"/>
                <a:gd name="connsiteY89" fmla="*/ 945742 h 1619635"/>
                <a:gd name="connsiteX90" fmla="*/ 640556 w 871537"/>
                <a:gd name="connsiteY90" fmla="*/ 933836 h 1619635"/>
                <a:gd name="connsiteX91" fmla="*/ 647699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695325 w 871537"/>
                <a:gd name="connsiteY97" fmla="*/ 664754 h 1619635"/>
                <a:gd name="connsiteX98" fmla="*/ 716757 w 871537"/>
                <a:gd name="connsiteY98" fmla="*/ 64332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28625 w 871537"/>
                <a:gd name="connsiteY75" fmla="*/ 1333885 h 1619635"/>
                <a:gd name="connsiteX76" fmla="*/ 438150 w 871537"/>
                <a:gd name="connsiteY76" fmla="*/ 1305310 h 1619635"/>
                <a:gd name="connsiteX77" fmla="*/ 466725 w 871537"/>
                <a:gd name="connsiteY77" fmla="*/ 1276735 h 1619635"/>
                <a:gd name="connsiteX78" fmla="*/ 495300 w 871537"/>
                <a:gd name="connsiteY78" fmla="*/ 1248160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19125 w 871537"/>
                <a:gd name="connsiteY88" fmla="*/ 969554 h 1619635"/>
                <a:gd name="connsiteX89" fmla="*/ 626269 w 871537"/>
                <a:gd name="connsiteY89" fmla="*/ 945742 h 1619635"/>
                <a:gd name="connsiteX90" fmla="*/ 640556 w 871537"/>
                <a:gd name="connsiteY90" fmla="*/ 933836 h 1619635"/>
                <a:gd name="connsiteX91" fmla="*/ 647699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695325 w 871537"/>
                <a:gd name="connsiteY97" fmla="*/ 664754 h 1619635"/>
                <a:gd name="connsiteX98" fmla="*/ 716757 w 871537"/>
                <a:gd name="connsiteY98" fmla="*/ 64332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28625 w 871537"/>
                <a:gd name="connsiteY75" fmla="*/ 1333885 h 1619635"/>
                <a:gd name="connsiteX76" fmla="*/ 438150 w 871537"/>
                <a:gd name="connsiteY76" fmla="*/ 1305310 h 1619635"/>
                <a:gd name="connsiteX77" fmla="*/ 466725 w 871537"/>
                <a:gd name="connsiteY77" fmla="*/ 1276735 h 1619635"/>
                <a:gd name="connsiteX78" fmla="*/ 478631 w 871537"/>
                <a:gd name="connsiteY78" fmla="*/ 1236254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19125 w 871537"/>
                <a:gd name="connsiteY88" fmla="*/ 969554 h 1619635"/>
                <a:gd name="connsiteX89" fmla="*/ 626269 w 871537"/>
                <a:gd name="connsiteY89" fmla="*/ 945742 h 1619635"/>
                <a:gd name="connsiteX90" fmla="*/ 640556 w 871537"/>
                <a:gd name="connsiteY90" fmla="*/ 933836 h 1619635"/>
                <a:gd name="connsiteX91" fmla="*/ 647699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695325 w 871537"/>
                <a:gd name="connsiteY97" fmla="*/ 664754 h 1619635"/>
                <a:gd name="connsiteX98" fmla="*/ 716757 w 871537"/>
                <a:gd name="connsiteY98" fmla="*/ 64332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28625 w 871537"/>
                <a:gd name="connsiteY75" fmla="*/ 1333885 h 1619635"/>
                <a:gd name="connsiteX76" fmla="*/ 438150 w 871537"/>
                <a:gd name="connsiteY76" fmla="*/ 1305310 h 1619635"/>
                <a:gd name="connsiteX77" fmla="*/ 452438 w 871537"/>
                <a:gd name="connsiteY77" fmla="*/ 1264829 h 1619635"/>
                <a:gd name="connsiteX78" fmla="*/ 478631 w 871537"/>
                <a:gd name="connsiteY78" fmla="*/ 1236254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19125 w 871537"/>
                <a:gd name="connsiteY88" fmla="*/ 969554 h 1619635"/>
                <a:gd name="connsiteX89" fmla="*/ 626269 w 871537"/>
                <a:gd name="connsiteY89" fmla="*/ 945742 h 1619635"/>
                <a:gd name="connsiteX90" fmla="*/ 640556 w 871537"/>
                <a:gd name="connsiteY90" fmla="*/ 933836 h 1619635"/>
                <a:gd name="connsiteX91" fmla="*/ 647699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695325 w 871537"/>
                <a:gd name="connsiteY97" fmla="*/ 664754 h 1619635"/>
                <a:gd name="connsiteX98" fmla="*/ 716757 w 871537"/>
                <a:gd name="connsiteY98" fmla="*/ 64332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28625 w 871537"/>
                <a:gd name="connsiteY75" fmla="*/ 1333885 h 1619635"/>
                <a:gd name="connsiteX76" fmla="*/ 421481 w 871537"/>
                <a:gd name="connsiteY76" fmla="*/ 1291023 h 1619635"/>
                <a:gd name="connsiteX77" fmla="*/ 452438 w 871537"/>
                <a:gd name="connsiteY77" fmla="*/ 1264829 h 1619635"/>
                <a:gd name="connsiteX78" fmla="*/ 478631 w 871537"/>
                <a:gd name="connsiteY78" fmla="*/ 1236254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19125 w 871537"/>
                <a:gd name="connsiteY88" fmla="*/ 969554 h 1619635"/>
                <a:gd name="connsiteX89" fmla="*/ 626269 w 871537"/>
                <a:gd name="connsiteY89" fmla="*/ 945742 h 1619635"/>
                <a:gd name="connsiteX90" fmla="*/ 640556 w 871537"/>
                <a:gd name="connsiteY90" fmla="*/ 933836 h 1619635"/>
                <a:gd name="connsiteX91" fmla="*/ 647699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695325 w 871537"/>
                <a:gd name="connsiteY97" fmla="*/ 664754 h 1619635"/>
                <a:gd name="connsiteX98" fmla="*/ 716757 w 871537"/>
                <a:gd name="connsiteY98" fmla="*/ 64332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409575 w 871537"/>
                <a:gd name="connsiteY74" fmla="*/ 1362460 h 1619635"/>
                <a:gd name="connsiteX75" fmla="*/ 411956 w 871537"/>
                <a:gd name="connsiteY75" fmla="*/ 1331504 h 1619635"/>
                <a:gd name="connsiteX76" fmla="*/ 421481 w 871537"/>
                <a:gd name="connsiteY76" fmla="*/ 1291023 h 1619635"/>
                <a:gd name="connsiteX77" fmla="*/ 452438 w 871537"/>
                <a:gd name="connsiteY77" fmla="*/ 1264829 h 1619635"/>
                <a:gd name="connsiteX78" fmla="*/ 478631 w 871537"/>
                <a:gd name="connsiteY78" fmla="*/ 1236254 h 1619635"/>
                <a:gd name="connsiteX79" fmla="*/ 504825 w 871537"/>
                <a:gd name="connsiteY79" fmla="*/ 1233873 h 1619635"/>
                <a:gd name="connsiteX80" fmla="*/ 514350 w 871537"/>
                <a:gd name="connsiteY80" fmla="*/ 1191010 h 1619635"/>
                <a:gd name="connsiteX81" fmla="*/ 523875 w 871537"/>
                <a:gd name="connsiteY81" fmla="*/ 1176723 h 1619635"/>
                <a:gd name="connsiteX82" fmla="*/ 533400 w 871537"/>
                <a:gd name="connsiteY82" fmla="*/ 1148148 h 1619635"/>
                <a:gd name="connsiteX83" fmla="*/ 538162 w 871537"/>
                <a:gd name="connsiteY83" fmla="*/ 1133860 h 1619635"/>
                <a:gd name="connsiteX84" fmla="*/ 576262 w 871537"/>
                <a:gd name="connsiteY84" fmla="*/ 1090998 h 1619635"/>
                <a:gd name="connsiteX85" fmla="*/ 590550 w 871537"/>
                <a:gd name="connsiteY85" fmla="*/ 1062423 h 1619635"/>
                <a:gd name="connsiteX86" fmla="*/ 604837 w 871537"/>
                <a:gd name="connsiteY86" fmla="*/ 1048135 h 1619635"/>
                <a:gd name="connsiteX87" fmla="*/ 614362 w 871537"/>
                <a:gd name="connsiteY87" fmla="*/ 1033848 h 1619635"/>
                <a:gd name="connsiteX88" fmla="*/ 619125 w 871537"/>
                <a:gd name="connsiteY88" fmla="*/ 969554 h 1619635"/>
                <a:gd name="connsiteX89" fmla="*/ 626269 w 871537"/>
                <a:gd name="connsiteY89" fmla="*/ 945742 h 1619635"/>
                <a:gd name="connsiteX90" fmla="*/ 640556 w 871537"/>
                <a:gd name="connsiteY90" fmla="*/ 933836 h 1619635"/>
                <a:gd name="connsiteX91" fmla="*/ 647699 w 871537"/>
                <a:gd name="connsiteY91" fmla="*/ 910023 h 1619635"/>
                <a:gd name="connsiteX92" fmla="*/ 671512 w 871537"/>
                <a:gd name="connsiteY92" fmla="*/ 810010 h 1619635"/>
                <a:gd name="connsiteX93" fmla="*/ 681037 w 871537"/>
                <a:gd name="connsiteY93" fmla="*/ 781435 h 1619635"/>
                <a:gd name="connsiteX94" fmla="*/ 685800 w 871537"/>
                <a:gd name="connsiteY94" fmla="*/ 767148 h 1619635"/>
                <a:gd name="connsiteX95" fmla="*/ 690562 w 871537"/>
                <a:gd name="connsiteY95" fmla="*/ 719523 h 1619635"/>
                <a:gd name="connsiteX96" fmla="*/ 695325 w 871537"/>
                <a:gd name="connsiteY96" fmla="*/ 705235 h 1619635"/>
                <a:gd name="connsiteX97" fmla="*/ 695325 w 871537"/>
                <a:gd name="connsiteY97" fmla="*/ 664754 h 1619635"/>
                <a:gd name="connsiteX98" fmla="*/ 716757 w 871537"/>
                <a:gd name="connsiteY98" fmla="*/ 643323 h 1619635"/>
                <a:gd name="connsiteX99" fmla="*/ 719137 w 871537"/>
                <a:gd name="connsiteY99" fmla="*/ 567123 h 1619635"/>
                <a:gd name="connsiteX100" fmla="*/ 714375 w 871537"/>
                <a:gd name="connsiteY100" fmla="*/ 543310 h 1619635"/>
                <a:gd name="connsiteX101" fmla="*/ 723900 w 871537"/>
                <a:gd name="connsiteY101" fmla="*/ 500448 h 1619635"/>
                <a:gd name="connsiteX102" fmla="*/ 752475 w 871537"/>
                <a:gd name="connsiteY102" fmla="*/ 486160 h 1619635"/>
                <a:gd name="connsiteX103" fmla="*/ 766762 w 871537"/>
                <a:gd name="connsiteY103" fmla="*/ 457585 h 1619635"/>
                <a:gd name="connsiteX104" fmla="*/ 771525 w 871537"/>
                <a:gd name="connsiteY104" fmla="*/ 443298 h 1619635"/>
                <a:gd name="connsiteX105" fmla="*/ 790575 w 871537"/>
                <a:gd name="connsiteY105" fmla="*/ 409960 h 1619635"/>
                <a:gd name="connsiteX106" fmla="*/ 804862 w 871537"/>
                <a:gd name="connsiteY106" fmla="*/ 381385 h 1619635"/>
                <a:gd name="connsiteX107" fmla="*/ 823912 w 871537"/>
                <a:gd name="connsiteY107" fmla="*/ 338523 h 1619635"/>
                <a:gd name="connsiteX108" fmla="*/ 838200 w 871537"/>
                <a:gd name="connsiteY108" fmla="*/ 328998 h 1619635"/>
                <a:gd name="connsiteX109" fmla="*/ 833437 w 871537"/>
                <a:gd name="connsiteY109" fmla="*/ 286135 h 1619635"/>
                <a:gd name="connsiteX110" fmla="*/ 823912 w 871537"/>
                <a:gd name="connsiteY110" fmla="*/ 267085 h 1619635"/>
                <a:gd name="connsiteX111" fmla="*/ 819150 w 871537"/>
                <a:gd name="connsiteY111" fmla="*/ 243273 h 1619635"/>
                <a:gd name="connsiteX112" fmla="*/ 823912 w 871537"/>
                <a:gd name="connsiteY112" fmla="*/ 124210 h 1619635"/>
                <a:gd name="connsiteX113" fmla="*/ 838200 w 871537"/>
                <a:gd name="connsiteY113" fmla="*/ 109923 h 1619635"/>
                <a:gd name="connsiteX114" fmla="*/ 847725 w 871537"/>
                <a:gd name="connsiteY114" fmla="*/ 95635 h 1619635"/>
                <a:gd name="connsiteX115" fmla="*/ 871537 w 871537"/>
                <a:gd name="connsiteY115" fmla="*/ 67060 h 1619635"/>
                <a:gd name="connsiteX116" fmla="*/ 866775 w 871537"/>
                <a:gd name="connsiteY116" fmla="*/ 38485 h 1619635"/>
                <a:gd name="connsiteX117" fmla="*/ 852487 w 871537"/>
                <a:gd name="connsiteY117" fmla="*/ 33723 h 1619635"/>
                <a:gd name="connsiteX118" fmla="*/ 838200 w 871537"/>
                <a:gd name="connsiteY118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404812 w 871537"/>
                <a:gd name="connsiteY73" fmla="*/ 1481523 h 1619635"/>
                <a:gd name="connsiteX74" fmla="*/ 388143 w 871537"/>
                <a:gd name="connsiteY74" fmla="*/ 1395799 h 1619635"/>
                <a:gd name="connsiteX75" fmla="*/ 409575 w 871537"/>
                <a:gd name="connsiteY75" fmla="*/ 1362460 h 1619635"/>
                <a:gd name="connsiteX76" fmla="*/ 411956 w 871537"/>
                <a:gd name="connsiteY76" fmla="*/ 1331504 h 1619635"/>
                <a:gd name="connsiteX77" fmla="*/ 421481 w 871537"/>
                <a:gd name="connsiteY77" fmla="*/ 1291023 h 1619635"/>
                <a:gd name="connsiteX78" fmla="*/ 452438 w 871537"/>
                <a:gd name="connsiteY78" fmla="*/ 1264829 h 1619635"/>
                <a:gd name="connsiteX79" fmla="*/ 478631 w 871537"/>
                <a:gd name="connsiteY79" fmla="*/ 1236254 h 1619635"/>
                <a:gd name="connsiteX80" fmla="*/ 504825 w 871537"/>
                <a:gd name="connsiteY80" fmla="*/ 1233873 h 1619635"/>
                <a:gd name="connsiteX81" fmla="*/ 514350 w 871537"/>
                <a:gd name="connsiteY81" fmla="*/ 1191010 h 1619635"/>
                <a:gd name="connsiteX82" fmla="*/ 523875 w 871537"/>
                <a:gd name="connsiteY82" fmla="*/ 1176723 h 1619635"/>
                <a:gd name="connsiteX83" fmla="*/ 533400 w 871537"/>
                <a:gd name="connsiteY83" fmla="*/ 1148148 h 1619635"/>
                <a:gd name="connsiteX84" fmla="*/ 538162 w 871537"/>
                <a:gd name="connsiteY84" fmla="*/ 1133860 h 1619635"/>
                <a:gd name="connsiteX85" fmla="*/ 576262 w 871537"/>
                <a:gd name="connsiteY85" fmla="*/ 1090998 h 1619635"/>
                <a:gd name="connsiteX86" fmla="*/ 590550 w 871537"/>
                <a:gd name="connsiteY86" fmla="*/ 1062423 h 1619635"/>
                <a:gd name="connsiteX87" fmla="*/ 604837 w 871537"/>
                <a:gd name="connsiteY87" fmla="*/ 1048135 h 1619635"/>
                <a:gd name="connsiteX88" fmla="*/ 614362 w 871537"/>
                <a:gd name="connsiteY88" fmla="*/ 1033848 h 1619635"/>
                <a:gd name="connsiteX89" fmla="*/ 619125 w 871537"/>
                <a:gd name="connsiteY89" fmla="*/ 969554 h 1619635"/>
                <a:gd name="connsiteX90" fmla="*/ 626269 w 871537"/>
                <a:gd name="connsiteY90" fmla="*/ 945742 h 1619635"/>
                <a:gd name="connsiteX91" fmla="*/ 640556 w 871537"/>
                <a:gd name="connsiteY91" fmla="*/ 933836 h 1619635"/>
                <a:gd name="connsiteX92" fmla="*/ 647699 w 871537"/>
                <a:gd name="connsiteY92" fmla="*/ 910023 h 1619635"/>
                <a:gd name="connsiteX93" fmla="*/ 671512 w 871537"/>
                <a:gd name="connsiteY93" fmla="*/ 810010 h 1619635"/>
                <a:gd name="connsiteX94" fmla="*/ 681037 w 871537"/>
                <a:gd name="connsiteY94" fmla="*/ 781435 h 1619635"/>
                <a:gd name="connsiteX95" fmla="*/ 685800 w 871537"/>
                <a:gd name="connsiteY95" fmla="*/ 767148 h 1619635"/>
                <a:gd name="connsiteX96" fmla="*/ 690562 w 871537"/>
                <a:gd name="connsiteY96" fmla="*/ 719523 h 1619635"/>
                <a:gd name="connsiteX97" fmla="*/ 695325 w 871537"/>
                <a:gd name="connsiteY97" fmla="*/ 705235 h 1619635"/>
                <a:gd name="connsiteX98" fmla="*/ 695325 w 871537"/>
                <a:gd name="connsiteY98" fmla="*/ 664754 h 1619635"/>
                <a:gd name="connsiteX99" fmla="*/ 716757 w 871537"/>
                <a:gd name="connsiteY99" fmla="*/ 643323 h 1619635"/>
                <a:gd name="connsiteX100" fmla="*/ 719137 w 871537"/>
                <a:gd name="connsiteY100" fmla="*/ 567123 h 1619635"/>
                <a:gd name="connsiteX101" fmla="*/ 714375 w 871537"/>
                <a:gd name="connsiteY101" fmla="*/ 543310 h 1619635"/>
                <a:gd name="connsiteX102" fmla="*/ 723900 w 871537"/>
                <a:gd name="connsiteY102" fmla="*/ 500448 h 1619635"/>
                <a:gd name="connsiteX103" fmla="*/ 752475 w 871537"/>
                <a:gd name="connsiteY103" fmla="*/ 486160 h 1619635"/>
                <a:gd name="connsiteX104" fmla="*/ 766762 w 871537"/>
                <a:gd name="connsiteY104" fmla="*/ 457585 h 1619635"/>
                <a:gd name="connsiteX105" fmla="*/ 771525 w 871537"/>
                <a:gd name="connsiteY105" fmla="*/ 443298 h 1619635"/>
                <a:gd name="connsiteX106" fmla="*/ 790575 w 871537"/>
                <a:gd name="connsiteY106" fmla="*/ 409960 h 1619635"/>
                <a:gd name="connsiteX107" fmla="*/ 804862 w 871537"/>
                <a:gd name="connsiteY107" fmla="*/ 381385 h 1619635"/>
                <a:gd name="connsiteX108" fmla="*/ 823912 w 871537"/>
                <a:gd name="connsiteY108" fmla="*/ 338523 h 1619635"/>
                <a:gd name="connsiteX109" fmla="*/ 838200 w 871537"/>
                <a:gd name="connsiteY109" fmla="*/ 328998 h 1619635"/>
                <a:gd name="connsiteX110" fmla="*/ 833437 w 871537"/>
                <a:gd name="connsiteY110" fmla="*/ 286135 h 1619635"/>
                <a:gd name="connsiteX111" fmla="*/ 823912 w 871537"/>
                <a:gd name="connsiteY111" fmla="*/ 267085 h 1619635"/>
                <a:gd name="connsiteX112" fmla="*/ 819150 w 871537"/>
                <a:gd name="connsiteY112" fmla="*/ 243273 h 1619635"/>
                <a:gd name="connsiteX113" fmla="*/ 823912 w 871537"/>
                <a:gd name="connsiteY113" fmla="*/ 124210 h 1619635"/>
                <a:gd name="connsiteX114" fmla="*/ 838200 w 871537"/>
                <a:gd name="connsiteY114" fmla="*/ 109923 h 1619635"/>
                <a:gd name="connsiteX115" fmla="*/ 847725 w 871537"/>
                <a:gd name="connsiteY115" fmla="*/ 95635 h 1619635"/>
                <a:gd name="connsiteX116" fmla="*/ 871537 w 871537"/>
                <a:gd name="connsiteY116" fmla="*/ 67060 h 1619635"/>
                <a:gd name="connsiteX117" fmla="*/ 866775 w 871537"/>
                <a:gd name="connsiteY117" fmla="*/ 38485 h 1619635"/>
                <a:gd name="connsiteX118" fmla="*/ 852487 w 871537"/>
                <a:gd name="connsiteY118" fmla="*/ 33723 h 1619635"/>
                <a:gd name="connsiteX119" fmla="*/ 838200 w 871537"/>
                <a:gd name="connsiteY119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400050 w 871537"/>
                <a:gd name="connsiteY72" fmla="*/ 1500573 h 1619635"/>
                <a:gd name="connsiteX73" fmla="*/ 380999 w 871537"/>
                <a:gd name="connsiteY73" fmla="*/ 1443423 h 1619635"/>
                <a:gd name="connsiteX74" fmla="*/ 388143 w 871537"/>
                <a:gd name="connsiteY74" fmla="*/ 1395799 h 1619635"/>
                <a:gd name="connsiteX75" fmla="*/ 409575 w 871537"/>
                <a:gd name="connsiteY75" fmla="*/ 1362460 h 1619635"/>
                <a:gd name="connsiteX76" fmla="*/ 411956 w 871537"/>
                <a:gd name="connsiteY76" fmla="*/ 1331504 h 1619635"/>
                <a:gd name="connsiteX77" fmla="*/ 421481 w 871537"/>
                <a:gd name="connsiteY77" fmla="*/ 1291023 h 1619635"/>
                <a:gd name="connsiteX78" fmla="*/ 452438 w 871537"/>
                <a:gd name="connsiteY78" fmla="*/ 1264829 h 1619635"/>
                <a:gd name="connsiteX79" fmla="*/ 478631 w 871537"/>
                <a:gd name="connsiteY79" fmla="*/ 1236254 h 1619635"/>
                <a:gd name="connsiteX80" fmla="*/ 504825 w 871537"/>
                <a:gd name="connsiteY80" fmla="*/ 1233873 h 1619635"/>
                <a:gd name="connsiteX81" fmla="*/ 514350 w 871537"/>
                <a:gd name="connsiteY81" fmla="*/ 1191010 h 1619635"/>
                <a:gd name="connsiteX82" fmla="*/ 523875 w 871537"/>
                <a:gd name="connsiteY82" fmla="*/ 1176723 h 1619635"/>
                <a:gd name="connsiteX83" fmla="*/ 533400 w 871537"/>
                <a:gd name="connsiteY83" fmla="*/ 1148148 h 1619635"/>
                <a:gd name="connsiteX84" fmla="*/ 538162 w 871537"/>
                <a:gd name="connsiteY84" fmla="*/ 1133860 h 1619635"/>
                <a:gd name="connsiteX85" fmla="*/ 576262 w 871537"/>
                <a:gd name="connsiteY85" fmla="*/ 1090998 h 1619635"/>
                <a:gd name="connsiteX86" fmla="*/ 590550 w 871537"/>
                <a:gd name="connsiteY86" fmla="*/ 1062423 h 1619635"/>
                <a:gd name="connsiteX87" fmla="*/ 604837 w 871537"/>
                <a:gd name="connsiteY87" fmla="*/ 1048135 h 1619635"/>
                <a:gd name="connsiteX88" fmla="*/ 614362 w 871537"/>
                <a:gd name="connsiteY88" fmla="*/ 1033848 h 1619635"/>
                <a:gd name="connsiteX89" fmla="*/ 619125 w 871537"/>
                <a:gd name="connsiteY89" fmla="*/ 969554 h 1619635"/>
                <a:gd name="connsiteX90" fmla="*/ 626269 w 871537"/>
                <a:gd name="connsiteY90" fmla="*/ 945742 h 1619635"/>
                <a:gd name="connsiteX91" fmla="*/ 640556 w 871537"/>
                <a:gd name="connsiteY91" fmla="*/ 933836 h 1619635"/>
                <a:gd name="connsiteX92" fmla="*/ 647699 w 871537"/>
                <a:gd name="connsiteY92" fmla="*/ 910023 h 1619635"/>
                <a:gd name="connsiteX93" fmla="*/ 671512 w 871537"/>
                <a:gd name="connsiteY93" fmla="*/ 810010 h 1619635"/>
                <a:gd name="connsiteX94" fmla="*/ 681037 w 871537"/>
                <a:gd name="connsiteY94" fmla="*/ 781435 h 1619635"/>
                <a:gd name="connsiteX95" fmla="*/ 685800 w 871537"/>
                <a:gd name="connsiteY95" fmla="*/ 767148 h 1619635"/>
                <a:gd name="connsiteX96" fmla="*/ 690562 w 871537"/>
                <a:gd name="connsiteY96" fmla="*/ 719523 h 1619635"/>
                <a:gd name="connsiteX97" fmla="*/ 695325 w 871537"/>
                <a:gd name="connsiteY97" fmla="*/ 705235 h 1619635"/>
                <a:gd name="connsiteX98" fmla="*/ 695325 w 871537"/>
                <a:gd name="connsiteY98" fmla="*/ 664754 h 1619635"/>
                <a:gd name="connsiteX99" fmla="*/ 716757 w 871537"/>
                <a:gd name="connsiteY99" fmla="*/ 643323 h 1619635"/>
                <a:gd name="connsiteX100" fmla="*/ 719137 w 871537"/>
                <a:gd name="connsiteY100" fmla="*/ 567123 h 1619635"/>
                <a:gd name="connsiteX101" fmla="*/ 714375 w 871537"/>
                <a:gd name="connsiteY101" fmla="*/ 543310 h 1619635"/>
                <a:gd name="connsiteX102" fmla="*/ 723900 w 871537"/>
                <a:gd name="connsiteY102" fmla="*/ 500448 h 1619635"/>
                <a:gd name="connsiteX103" fmla="*/ 752475 w 871537"/>
                <a:gd name="connsiteY103" fmla="*/ 486160 h 1619635"/>
                <a:gd name="connsiteX104" fmla="*/ 766762 w 871537"/>
                <a:gd name="connsiteY104" fmla="*/ 457585 h 1619635"/>
                <a:gd name="connsiteX105" fmla="*/ 771525 w 871537"/>
                <a:gd name="connsiteY105" fmla="*/ 443298 h 1619635"/>
                <a:gd name="connsiteX106" fmla="*/ 790575 w 871537"/>
                <a:gd name="connsiteY106" fmla="*/ 409960 h 1619635"/>
                <a:gd name="connsiteX107" fmla="*/ 804862 w 871537"/>
                <a:gd name="connsiteY107" fmla="*/ 381385 h 1619635"/>
                <a:gd name="connsiteX108" fmla="*/ 823912 w 871537"/>
                <a:gd name="connsiteY108" fmla="*/ 338523 h 1619635"/>
                <a:gd name="connsiteX109" fmla="*/ 838200 w 871537"/>
                <a:gd name="connsiteY109" fmla="*/ 328998 h 1619635"/>
                <a:gd name="connsiteX110" fmla="*/ 833437 w 871537"/>
                <a:gd name="connsiteY110" fmla="*/ 286135 h 1619635"/>
                <a:gd name="connsiteX111" fmla="*/ 823912 w 871537"/>
                <a:gd name="connsiteY111" fmla="*/ 267085 h 1619635"/>
                <a:gd name="connsiteX112" fmla="*/ 819150 w 871537"/>
                <a:gd name="connsiteY112" fmla="*/ 243273 h 1619635"/>
                <a:gd name="connsiteX113" fmla="*/ 823912 w 871537"/>
                <a:gd name="connsiteY113" fmla="*/ 124210 h 1619635"/>
                <a:gd name="connsiteX114" fmla="*/ 838200 w 871537"/>
                <a:gd name="connsiteY114" fmla="*/ 109923 h 1619635"/>
                <a:gd name="connsiteX115" fmla="*/ 847725 w 871537"/>
                <a:gd name="connsiteY115" fmla="*/ 95635 h 1619635"/>
                <a:gd name="connsiteX116" fmla="*/ 871537 w 871537"/>
                <a:gd name="connsiteY116" fmla="*/ 67060 h 1619635"/>
                <a:gd name="connsiteX117" fmla="*/ 866775 w 871537"/>
                <a:gd name="connsiteY117" fmla="*/ 38485 h 1619635"/>
                <a:gd name="connsiteX118" fmla="*/ 852487 w 871537"/>
                <a:gd name="connsiteY118" fmla="*/ 33723 h 1619635"/>
                <a:gd name="connsiteX119" fmla="*/ 838200 w 871537"/>
                <a:gd name="connsiteY119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66712 w 871537"/>
                <a:gd name="connsiteY70" fmla="*/ 1543435 h 1619635"/>
                <a:gd name="connsiteX71" fmla="*/ 381000 w 871537"/>
                <a:gd name="connsiteY71" fmla="*/ 1529148 h 1619635"/>
                <a:gd name="connsiteX72" fmla="*/ 381000 w 871537"/>
                <a:gd name="connsiteY72" fmla="*/ 1495810 h 1619635"/>
                <a:gd name="connsiteX73" fmla="*/ 380999 w 871537"/>
                <a:gd name="connsiteY73" fmla="*/ 1443423 h 1619635"/>
                <a:gd name="connsiteX74" fmla="*/ 388143 w 871537"/>
                <a:gd name="connsiteY74" fmla="*/ 1395799 h 1619635"/>
                <a:gd name="connsiteX75" fmla="*/ 409575 w 871537"/>
                <a:gd name="connsiteY75" fmla="*/ 1362460 h 1619635"/>
                <a:gd name="connsiteX76" fmla="*/ 411956 w 871537"/>
                <a:gd name="connsiteY76" fmla="*/ 1331504 h 1619635"/>
                <a:gd name="connsiteX77" fmla="*/ 421481 w 871537"/>
                <a:gd name="connsiteY77" fmla="*/ 1291023 h 1619635"/>
                <a:gd name="connsiteX78" fmla="*/ 452438 w 871537"/>
                <a:gd name="connsiteY78" fmla="*/ 1264829 h 1619635"/>
                <a:gd name="connsiteX79" fmla="*/ 478631 w 871537"/>
                <a:gd name="connsiteY79" fmla="*/ 1236254 h 1619635"/>
                <a:gd name="connsiteX80" fmla="*/ 504825 w 871537"/>
                <a:gd name="connsiteY80" fmla="*/ 1233873 h 1619635"/>
                <a:gd name="connsiteX81" fmla="*/ 514350 w 871537"/>
                <a:gd name="connsiteY81" fmla="*/ 1191010 h 1619635"/>
                <a:gd name="connsiteX82" fmla="*/ 523875 w 871537"/>
                <a:gd name="connsiteY82" fmla="*/ 1176723 h 1619635"/>
                <a:gd name="connsiteX83" fmla="*/ 533400 w 871537"/>
                <a:gd name="connsiteY83" fmla="*/ 1148148 h 1619635"/>
                <a:gd name="connsiteX84" fmla="*/ 538162 w 871537"/>
                <a:gd name="connsiteY84" fmla="*/ 1133860 h 1619635"/>
                <a:gd name="connsiteX85" fmla="*/ 576262 w 871537"/>
                <a:gd name="connsiteY85" fmla="*/ 1090998 h 1619635"/>
                <a:gd name="connsiteX86" fmla="*/ 590550 w 871537"/>
                <a:gd name="connsiteY86" fmla="*/ 1062423 h 1619635"/>
                <a:gd name="connsiteX87" fmla="*/ 604837 w 871537"/>
                <a:gd name="connsiteY87" fmla="*/ 1048135 h 1619635"/>
                <a:gd name="connsiteX88" fmla="*/ 614362 w 871537"/>
                <a:gd name="connsiteY88" fmla="*/ 1033848 h 1619635"/>
                <a:gd name="connsiteX89" fmla="*/ 619125 w 871537"/>
                <a:gd name="connsiteY89" fmla="*/ 969554 h 1619635"/>
                <a:gd name="connsiteX90" fmla="*/ 626269 w 871537"/>
                <a:gd name="connsiteY90" fmla="*/ 945742 h 1619635"/>
                <a:gd name="connsiteX91" fmla="*/ 640556 w 871537"/>
                <a:gd name="connsiteY91" fmla="*/ 933836 h 1619635"/>
                <a:gd name="connsiteX92" fmla="*/ 647699 w 871537"/>
                <a:gd name="connsiteY92" fmla="*/ 910023 h 1619635"/>
                <a:gd name="connsiteX93" fmla="*/ 671512 w 871537"/>
                <a:gd name="connsiteY93" fmla="*/ 810010 h 1619635"/>
                <a:gd name="connsiteX94" fmla="*/ 681037 w 871537"/>
                <a:gd name="connsiteY94" fmla="*/ 781435 h 1619635"/>
                <a:gd name="connsiteX95" fmla="*/ 685800 w 871537"/>
                <a:gd name="connsiteY95" fmla="*/ 767148 h 1619635"/>
                <a:gd name="connsiteX96" fmla="*/ 690562 w 871537"/>
                <a:gd name="connsiteY96" fmla="*/ 719523 h 1619635"/>
                <a:gd name="connsiteX97" fmla="*/ 695325 w 871537"/>
                <a:gd name="connsiteY97" fmla="*/ 705235 h 1619635"/>
                <a:gd name="connsiteX98" fmla="*/ 695325 w 871537"/>
                <a:gd name="connsiteY98" fmla="*/ 664754 h 1619635"/>
                <a:gd name="connsiteX99" fmla="*/ 716757 w 871537"/>
                <a:gd name="connsiteY99" fmla="*/ 643323 h 1619635"/>
                <a:gd name="connsiteX100" fmla="*/ 719137 w 871537"/>
                <a:gd name="connsiteY100" fmla="*/ 567123 h 1619635"/>
                <a:gd name="connsiteX101" fmla="*/ 714375 w 871537"/>
                <a:gd name="connsiteY101" fmla="*/ 543310 h 1619635"/>
                <a:gd name="connsiteX102" fmla="*/ 723900 w 871537"/>
                <a:gd name="connsiteY102" fmla="*/ 500448 h 1619635"/>
                <a:gd name="connsiteX103" fmla="*/ 752475 w 871537"/>
                <a:gd name="connsiteY103" fmla="*/ 486160 h 1619635"/>
                <a:gd name="connsiteX104" fmla="*/ 766762 w 871537"/>
                <a:gd name="connsiteY104" fmla="*/ 457585 h 1619635"/>
                <a:gd name="connsiteX105" fmla="*/ 771525 w 871537"/>
                <a:gd name="connsiteY105" fmla="*/ 443298 h 1619635"/>
                <a:gd name="connsiteX106" fmla="*/ 790575 w 871537"/>
                <a:gd name="connsiteY106" fmla="*/ 409960 h 1619635"/>
                <a:gd name="connsiteX107" fmla="*/ 804862 w 871537"/>
                <a:gd name="connsiteY107" fmla="*/ 381385 h 1619635"/>
                <a:gd name="connsiteX108" fmla="*/ 823912 w 871537"/>
                <a:gd name="connsiteY108" fmla="*/ 338523 h 1619635"/>
                <a:gd name="connsiteX109" fmla="*/ 838200 w 871537"/>
                <a:gd name="connsiteY109" fmla="*/ 328998 h 1619635"/>
                <a:gd name="connsiteX110" fmla="*/ 833437 w 871537"/>
                <a:gd name="connsiteY110" fmla="*/ 286135 h 1619635"/>
                <a:gd name="connsiteX111" fmla="*/ 823912 w 871537"/>
                <a:gd name="connsiteY111" fmla="*/ 267085 h 1619635"/>
                <a:gd name="connsiteX112" fmla="*/ 819150 w 871537"/>
                <a:gd name="connsiteY112" fmla="*/ 243273 h 1619635"/>
                <a:gd name="connsiteX113" fmla="*/ 823912 w 871537"/>
                <a:gd name="connsiteY113" fmla="*/ 124210 h 1619635"/>
                <a:gd name="connsiteX114" fmla="*/ 838200 w 871537"/>
                <a:gd name="connsiteY114" fmla="*/ 109923 h 1619635"/>
                <a:gd name="connsiteX115" fmla="*/ 847725 w 871537"/>
                <a:gd name="connsiteY115" fmla="*/ 95635 h 1619635"/>
                <a:gd name="connsiteX116" fmla="*/ 871537 w 871537"/>
                <a:gd name="connsiteY116" fmla="*/ 67060 h 1619635"/>
                <a:gd name="connsiteX117" fmla="*/ 866775 w 871537"/>
                <a:gd name="connsiteY117" fmla="*/ 38485 h 1619635"/>
                <a:gd name="connsiteX118" fmla="*/ 852487 w 871537"/>
                <a:gd name="connsiteY118" fmla="*/ 33723 h 1619635"/>
                <a:gd name="connsiteX119" fmla="*/ 838200 w 871537"/>
                <a:gd name="connsiteY119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95250 w 871537"/>
                <a:gd name="connsiteY52" fmla="*/ 1310073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76237 w 871537"/>
                <a:gd name="connsiteY70" fmla="*/ 1562485 h 1619635"/>
                <a:gd name="connsiteX71" fmla="*/ 381000 w 871537"/>
                <a:gd name="connsiteY71" fmla="*/ 1529148 h 1619635"/>
                <a:gd name="connsiteX72" fmla="*/ 381000 w 871537"/>
                <a:gd name="connsiteY72" fmla="*/ 1495810 h 1619635"/>
                <a:gd name="connsiteX73" fmla="*/ 380999 w 871537"/>
                <a:gd name="connsiteY73" fmla="*/ 1443423 h 1619635"/>
                <a:gd name="connsiteX74" fmla="*/ 388143 w 871537"/>
                <a:gd name="connsiteY74" fmla="*/ 1395799 h 1619635"/>
                <a:gd name="connsiteX75" fmla="*/ 409575 w 871537"/>
                <a:gd name="connsiteY75" fmla="*/ 1362460 h 1619635"/>
                <a:gd name="connsiteX76" fmla="*/ 411956 w 871537"/>
                <a:gd name="connsiteY76" fmla="*/ 1331504 h 1619635"/>
                <a:gd name="connsiteX77" fmla="*/ 421481 w 871537"/>
                <a:gd name="connsiteY77" fmla="*/ 1291023 h 1619635"/>
                <a:gd name="connsiteX78" fmla="*/ 452438 w 871537"/>
                <a:gd name="connsiteY78" fmla="*/ 1264829 h 1619635"/>
                <a:gd name="connsiteX79" fmla="*/ 478631 w 871537"/>
                <a:gd name="connsiteY79" fmla="*/ 1236254 h 1619635"/>
                <a:gd name="connsiteX80" fmla="*/ 504825 w 871537"/>
                <a:gd name="connsiteY80" fmla="*/ 1233873 h 1619635"/>
                <a:gd name="connsiteX81" fmla="*/ 514350 w 871537"/>
                <a:gd name="connsiteY81" fmla="*/ 1191010 h 1619635"/>
                <a:gd name="connsiteX82" fmla="*/ 523875 w 871537"/>
                <a:gd name="connsiteY82" fmla="*/ 1176723 h 1619635"/>
                <a:gd name="connsiteX83" fmla="*/ 533400 w 871537"/>
                <a:gd name="connsiteY83" fmla="*/ 1148148 h 1619635"/>
                <a:gd name="connsiteX84" fmla="*/ 538162 w 871537"/>
                <a:gd name="connsiteY84" fmla="*/ 1133860 h 1619635"/>
                <a:gd name="connsiteX85" fmla="*/ 576262 w 871537"/>
                <a:gd name="connsiteY85" fmla="*/ 1090998 h 1619635"/>
                <a:gd name="connsiteX86" fmla="*/ 590550 w 871537"/>
                <a:gd name="connsiteY86" fmla="*/ 1062423 h 1619635"/>
                <a:gd name="connsiteX87" fmla="*/ 604837 w 871537"/>
                <a:gd name="connsiteY87" fmla="*/ 1048135 h 1619635"/>
                <a:gd name="connsiteX88" fmla="*/ 614362 w 871537"/>
                <a:gd name="connsiteY88" fmla="*/ 1033848 h 1619635"/>
                <a:gd name="connsiteX89" fmla="*/ 619125 w 871537"/>
                <a:gd name="connsiteY89" fmla="*/ 969554 h 1619635"/>
                <a:gd name="connsiteX90" fmla="*/ 626269 w 871537"/>
                <a:gd name="connsiteY90" fmla="*/ 945742 h 1619635"/>
                <a:gd name="connsiteX91" fmla="*/ 640556 w 871537"/>
                <a:gd name="connsiteY91" fmla="*/ 933836 h 1619635"/>
                <a:gd name="connsiteX92" fmla="*/ 647699 w 871537"/>
                <a:gd name="connsiteY92" fmla="*/ 910023 h 1619635"/>
                <a:gd name="connsiteX93" fmla="*/ 671512 w 871537"/>
                <a:gd name="connsiteY93" fmla="*/ 810010 h 1619635"/>
                <a:gd name="connsiteX94" fmla="*/ 681037 w 871537"/>
                <a:gd name="connsiteY94" fmla="*/ 781435 h 1619635"/>
                <a:gd name="connsiteX95" fmla="*/ 685800 w 871537"/>
                <a:gd name="connsiteY95" fmla="*/ 767148 h 1619635"/>
                <a:gd name="connsiteX96" fmla="*/ 690562 w 871537"/>
                <a:gd name="connsiteY96" fmla="*/ 719523 h 1619635"/>
                <a:gd name="connsiteX97" fmla="*/ 695325 w 871537"/>
                <a:gd name="connsiteY97" fmla="*/ 705235 h 1619635"/>
                <a:gd name="connsiteX98" fmla="*/ 695325 w 871537"/>
                <a:gd name="connsiteY98" fmla="*/ 664754 h 1619635"/>
                <a:gd name="connsiteX99" fmla="*/ 716757 w 871537"/>
                <a:gd name="connsiteY99" fmla="*/ 643323 h 1619635"/>
                <a:gd name="connsiteX100" fmla="*/ 719137 w 871537"/>
                <a:gd name="connsiteY100" fmla="*/ 567123 h 1619635"/>
                <a:gd name="connsiteX101" fmla="*/ 714375 w 871537"/>
                <a:gd name="connsiteY101" fmla="*/ 543310 h 1619635"/>
                <a:gd name="connsiteX102" fmla="*/ 723900 w 871537"/>
                <a:gd name="connsiteY102" fmla="*/ 500448 h 1619635"/>
                <a:gd name="connsiteX103" fmla="*/ 752475 w 871537"/>
                <a:gd name="connsiteY103" fmla="*/ 486160 h 1619635"/>
                <a:gd name="connsiteX104" fmla="*/ 766762 w 871537"/>
                <a:gd name="connsiteY104" fmla="*/ 457585 h 1619635"/>
                <a:gd name="connsiteX105" fmla="*/ 771525 w 871537"/>
                <a:gd name="connsiteY105" fmla="*/ 443298 h 1619635"/>
                <a:gd name="connsiteX106" fmla="*/ 790575 w 871537"/>
                <a:gd name="connsiteY106" fmla="*/ 409960 h 1619635"/>
                <a:gd name="connsiteX107" fmla="*/ 804862 w 871537"/>
                <a:gd name="connsiteY107" fmla="*/ 381385 h 1619635"/>
                <a:gd name="connsiteX108" fmla="*/ 823912 w 871537"/>
                <a:gd name="connsiteY108" fmla="*/ 338523 h 1619635"/>
                <a:gd name="connsiteX109" fmla="*/ 838200 w 871537"/>
                <a:gd name="connsiteY109" fmla="*/ 328998 h 1619635"/>
                <a:gd name="connsiteX110" fmla="*/ 833437 w 871537"/>
                <a:gd name="connsiteY110" fmla="*/ 286135 h 1619635"/>
                <a:gd name="connsiteX111" fmla="*/ 823912 w 871537"/>
                <a:gd name="connsiteY111" fmla="*/ 267085 h 1619635"/>
                <a:gd name="connsiteX112" fmla="*/ 819150 w 871537"/>
                <a:gd name="connsiteY112" fmla="*/ 243273 h 1619635"/>
                <a:gd name="connsiteX113" fmla="*/ 823912 w 871537"/>
                <a:gd name="connsiteY113" fmla="*/ 124210 h 1619635"/>
                <a:gd name="connsiteX114" fmla="*/ 838200 w 871537"/>
                <a:gd name="connsiteY114" fmla="*/ 109923 h 1619635"/>
                <a:gd name="connsiteX115" fmla="*/ 847725 w 871537"/>
                <a:gd name="connsiteY115" fmla="*/ 95635 h 1619635"/>
                <a:gd name="connsiteX116" fmla="*/ 871537 w 871537"/>
                <a:gd name="connsiteY116" fmla="*/ 67060 h 1619635"/>
                <a:gd name="connsiteX117" fmla="*/ 866775 w 871537"/>
                <a:gd name="connsiteY117" fmla="*/ 38485 h 1619635"/>
                <a:gd name="connsiteX118" fmla="*/ 852487 w 871537"/>
                <a:gd name="connsiteY118" fmla="*/ 33723 h 1619635"/>
                <a:gd name="connsiteX119" fmla="*/ 838200 w 871537"/>
                <a:gd name="connsiteY119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80962 w 871537"/>
                <a:gd name="connsiteY51" fmla="*/ 1305310 h 1619635"/>
                <a:gd name="connsiteX52" fmla="*/ 102393 w 871537"/>
                <a:gd name="connsiteY52" fmla="*/ 1300548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76237 w 871537"/>
                <a:gd name="connsiteY70" fmla="*/ 1562485 h 1619635"/>
                <a:gd name="connsiteX71" fmla="*/ 381000 w 871537"/>
                <a:gd name="connsiteY71" fmla="*/ 1529148 h 1619635"/>
                <a:gd name="connsiteX72" fmla="*/ 381000 w 871537"/>
                <a:gd name="connsiteY72" fmla="*/ 1495810 h 1619635"/>
                <a:gd name="connsiteX73" fmla="*/ 380999 w 871537"/>
                <a:gd name="connsiteY73" fmla="*/ 1443423 h 1619635"/>
                <a:gd name="connsiteX74" fmla="*/ 388143 w 871537"/>
                <a:gd name="connsiteY74" fmla="*/ 1395799 h 1619635"/>
                <a:gd name="connsiteX75" fmla="*/ 409575 w 871537"/>
                <a:gd name="connsiteY75" fmla="*/ 1362460 h 1619635"/>
                <a:gd name="connsiteX76" fmla="*/ 411956 w 871537"/>
                <a:gd name="connsiteY76" fmla="*/ 1331504 h 1619635"/>
                <a:gd name="connsiteX77" fmla="*/ 421481 w 871537"/>
                <a:gd name="connsiteY77" fmla="*/ 1291023 h 1619635"/>
                <a:gd name="connsiteX78" fmla="*/ 452438 w 871537"/>
                <a:gd name="connsiteY78" fmla="*/ 1264829 h 1619635"/>
                <a:gd name="connsiteX79" fmla="*/ 478631 w 871537"/>
                <a:gd name="connsiteY79" fmla="*/ 1236254 h 1619635"/>
                <a:gd name="connsiteX80" fmla="*/ 504825 w 871537"/>
                <a:gd name="connsiteY80" fmla="*/ 1233873 h 1619635"/>
                <a:gd name="connsiteX81" fmla="*/ 514350 w 871537"/>
                <a:gd name="connsiteY81" fmla="*/ 1191010 h 1619635"/>
                <a:gd name="connsiteX82" fmla="*/ 523875 w 871537"/>
                <a:gd name="connsiteY82" fmla="*/ 1176723 h 1619635"/>
                <a:gd name="connsiteX83" fmla="*/ 533400 w 871537"/>
                <a:gd name="connsiteY83" fmla="*/ 1148148 h 1619635"/>
                <a:gd name="connsiteX84" fmla="*/ 538162 w 871537"/>
                <a:gd name="connsiteY84" fmla="*/ 1133860 h 1619635"/>
                <a:gd name="connsiteX85" fmla="*/ 576262 w 871537"/>
                <a:gd name="connsiteY85" fmla="*/ 1090998 h 1619635"/>
                <a:gd name="connsiteX86" fmla="*/ 590550 w 871537"/>
                <a:gd name="connsiteY86" fmla="*/ 1062423 h 1619635"/>
                <a:gd name="connsiteX87" fmla="*/ 604837 w 871537"/>
                <a:gd name="connsiteY87" fmla="*/ 1048135 h 1619635"/>
                <a:gd name="connsiteX88" fmla="*/ 614362 w 871537"/>
                <a:gd name="connsiteY88" fmla="*/ 1033848 h 1619635"/>
                <a:gd name="connsiteX89" fmla="*/ 619125 w 871537"/>
                <a:gd name="connsiteY89" fmla="*/ 969554 h 1619635"/>
                <a:gd name="connsiteX90" fmla="*/ 626269 w 871537"/>
                <a:gd name="connsiteY90" fmla="*/ 945742 h 1619635"/>
                <a:gd name="connsiteX91" fmla="*/ 640556 w 871537"/>
                <a:gd name="connsiteY91" fmla="*/ 933836 h 1619635"/>
                <a:gd name="connsiteX92" fmla="*/ 647699 w 871537"/>
                <a:gd name="connsiteY92" fmla="*/ 910023 h 1619635"/>
                <a:gd name="connsiteX93" fmla="*/ 671512 w 871537"/>
                <a:gd name="connsiteY93" fmla="*/ 810010 h 1619635"/>
                <a:gd name="connsiteX94" fmla="*/ 681037 w 871537"/>
                <a:gd name="connsiteY94" fmla="*/ 781435 h 1619635"/>
                <a:gd name="connsiteX95" fmla="*/ 685800 w 871537"/>
                <a:gd name="connsiteY95" fmla="*/ 767148 h 1619635"/>
                <a:gd name="connsiteX96" fmla="*/ 690562 w 871537"/>
                <a:gd name="connsiteY96" fmla="*/ 719523 h 1619635"/>
                <a:gd name="connsiteX97" fmla="*/ 695325 w 871537"/>
                <a:gd name="connsiteY97" fmla="*/ 705235 h 1619635"/>
                <a:gd name="connsiteX98" fmla="*/ 695325 w 871537"/>
                <a:gd name="connsiteY98" fmla="*/ 664754 h 1619635"/>
                <a:gd name="connsiteX99" fmla="*/ 716757 w 871537"/>
                <a:gd name="connsiteY99" fmla="*/ 643323 h 1619635"/>
                <a:gd name="connsiteX100" fmla="*/ 719137 w 871537"/>
                <a:gd name="connsiteY100" fmla="*/ 567123 h 1619635"/>
                <a:gd name="connsiteX101" fmla="*/ 714375 w 871537"/>
                <a:gd name="connsiteY101" fmla="*/ 543310 h 1619635"/>
                <a:gd name="connsiteX102" fmla="*/ 723900 w 871537"/>
                <a:gd name="connsiteY102" fmla="*/ 500448 h 1619635"/>
                <a:gd name="connsiteX103" fmla="*/ 752475 w 871537"/>
                <a:gd name="connsiteY103" fmla="*/ 486160 h 1619635"/>
                <a:gd name="connsiteX104" fmla="*/ 766762 w 871537"/>
                <a:gd name="connsiteY104" fmla="*/ 457585 h 1619635"/>
                <a:gd name="connsiteX105" fmla="*/ 771525 w 871537"/>
                <a:gd name="connsiteY105" fmla="*/ 443298 h 1619635"/>
                <a:gd name="connsiteX106" fmla="*/ 790575 w 871537"/>
                <a:gd name="connsiteY106" fmla="*/ 409960 h 1619635"/>
                <a:gd name="connsiteX107" fmla="*/ 804862 w 871537"/>
                <a:gd name="connsiteY107" fmla="*/ 381385 h 1619635"/>
                <a:gd name="connsiteX108" fmla="*/ 823912 w 871537"/>
                <a:gd name="connsiteY108" fmla="*/ 338523 h 1619635"/>
                <a:gd name="connsiteX109" fmla="*/ 838200 w 871537"/>
                <a:gd name="connsiteY109" fmla="*/ 328998 h 1619635"/>
                <a:gd name="connsiteX110" fmla="*/ 833437 w 871537"/>
                <a:gd name="connsiteY110" fmla="*/ 286135 h 1619635"/>
                <a:gd name="connsiteX111" fmla="*/ 823912 w 871537"/>
                <a:gd name="connsiteY111" fmla="*/ 267085 h 1619635"/>
                <a:gd name="connsiteX112" fmla="*/ 819150 w 871537"/>
                <a:gd name="connsiteY112" fmla="*/ 243273 h 1619635"/>
                <a:gd name="connsiteX113" fmla="*/ 823912 w 871537"/>
                <a:gd name="connsiteY113" fmla="*/ 124210 h 1619635"/>
                <a:gd name="connsiteX114" fmla="*/ 838200 w 871537"/>
                <a:gd name="connsiteY114" fmla="*/ 109923 h 1619635"/>
                <a:gd name="connsiteX115" fmla="*/ 847725 w 871537"/>
                <a:gd name="connsiteY115" fmla="*/ 95635 h 1619635"/>
                <a:gd name="connsiteX116" fmla="*/ 871537 w 871537"/>
                <a:gd name="connsiteY116" fmla="*/ 67060 h 1619635"/>
                <a:gd name="connsiteX117" fmla="*/ 866775 w 871537"/>
                <a:gd name="connsiteY117" fmla="*/ 38485 h 1619635"/>
                <a:gd name="connsiteX118" fmla="*/ 852487 w 871537"/>
                <a:gd name="connsiteY118" fmla="*/ 33723 h 1619635"/>
                <a:gd name="connsiteX119" fmla="*/ 838200 w 871537"/>
                <a:gd name="connsiteY119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76200 w 871537"/>
                <a:gd name="connsiteY50" fmla="*/ 1276735 h 1619635"/>
                <a:gd name="connsiteX51" fmla="*/ 102394 w 871537"/>
                <a:gd name="connsiteY51" fmla="*/ 1288641 h 1619635"/>
                <a:gd name="connsiteX52" fmla="*/ 102393 w 871537"/>
                <a:gd name="connsiteY52" fmla="*/ 1300548 h 1619635"/>
                <a:gd name="connsiteX53" fmla="*/ 123825 w 871537"/>
                <a:gd name="connsiteY53" fmla="*/ 1314835 h 1619635"/>
                <a:gd name="connsiteX54" fmla="*/ 166687 w 871537"/>
                <a:gd name="connsiteY54" fmla="*/ 1338648 h 1619635"/>
                <a:gd name="connsiteX55" fmla="*/ 195262 w 871537"/>
                <a:gd name="connsiteY55" fmla="*/ 1357698 h 1619635"/>
                <a:gd name="connsiteX56" fmla="*/ 209550 w 871537"/>
                <a:gd name="connsiteY56" fmla="*/ 1371985 h 1619635"/>
                <a:gd name="connsiteX57" fmla="*/ 233362 w 871537"/>
                <a:gd name="connsiteY57" fmla="*/ 1405323 h 1619635"/>
                <a:gd name="connsiteX58" fmla="*/ 252412 w 871537"/>
                <a:gd name="connsiteY58" fmla="*/ 1419610 h 1619635"/>
                <a:gd name="connsiteX59" fmla="*/ 280987 w 871537"/>
                <a:gd name="connsiteY59" fmla="*/ 1448185 h 1619635"/>
                <a:gd name="connsiteX60" fmla="*/ 285750 w 871537"/>
                <a:gd name="connsiteY60" fmla="*/ 1462473 h 1619635"/>
                <a:gd name="connsiteX61" fmla="*/ 295275 w 871537"/>
                <a:gd name="connsiteY61" fmla="*/ 1476760 h 1619635"/>
                <a:gd name="connsiteX62" fmla="*/ 304800 w 871537"/>
                <a:gd name="connsiteY62" fmla="*/ 1495810 h 1619635"/>
                <a:gd name="connsiteX63" fmla="*/ 314325 w 871537"/>
                <a:gd name="connsiteY63" fmla="*/ 1548198 h 1619635"/>
                <a:gd name="connsiteX64" fmla="*/ 309562 w 871537"/>
                <a:gd name="connsiteY64" fmla="*/ 1591060 h 1619635"/>
                <a:gd name="connsiteX65" fmla="*/ 300037 w 871537"/>
                <a:gd name="connsiteY65" fmla="*/ 1605348 h 1619635"/>
                <a:gd name="connsiteX66" fmla="*/ 328612 w 871537"/>
                <a:gd name="connsiteY66" fmla="*/ 1614873 h 1619635"/>
                <a:gd name="connsiteX67" fmla="*/ 342900 w 871537"/>
                <a:gd name="connsiteY67" fmla="*/ 1619635 h 1619635"/>
                <a:gd name="connsiteX68" fmla="*/ 357187 w 871537"/>
                <a:gd name="connsiteY68" fmla="*/ 1610110 h 1619635"/>
                <a:gd name="connsiteX69" fmla="*/ 361950 w 871537"/>
                <a:gd name="connsiteY69" fmla="*/ 1595823 h 1619635"/>
                <a:gd name="connsiteX70" fmla="*/ 376237 w 871537"/>
                <a:gd name="connsiteY70" fmla="*/ 1562485 h 1619635"/>
                <a:gd name="connsiteX71" fmla="*/ 381000 w 871537"/>
                <a:gd name="connsiteY71" fmla="*/ 1529148 h 1619635"/>
                <a:gd name="connsiteX72" fmla="*/ 381000 w 871537"/>
                <a:gd name="connsiteY72" fmla="*/ 1495810 h 1619635"/>
                <a:gd name="connsiteX73" fmla="*/ 380999 w 871537"/>
                <a:gd name="connsiteY73" fmla="*/ 1443423 h 1619635"/>
                <a:gd name="connsiteX74" fmla="*/ 388143 w 871537"/>
                <a:gd name="connsiteY74" fmla="*/ 1395799 h 1619635"/>
                <a:gd name="connsiteX75" fmla="*/ 409575 w 871537"/>
                <a:gd name="connsiteY75" fmla="*/ 1362460 h 1619635"/>
                <a:gd name="connsiteX76" fmla="*/ 411956 w 871537"/>
                <a:gd name="connsiteY76" fmla="*/ 1331504 h 1619635"/>
                <a:gd name="connsiteX77" fmla="*/ 421481 w 871537"/>
                <a:gd name="connsiteY77" fmla="*/ 1291023 h 1619635"/>
                <a:gd name="connsiteX78" fmla="*/ 452438 w 871537"/>
                <a:gd name="connsiteY78" fmla="*/ 1264829 h 1619635"/>
                <a:gd name="connsiteX79" fmla="*/ 478631 w 871537"/>
                <a:gd name="connsiteY79" fmla="*/ 1236254 h 1619635"/>
                <a:gd name="connsiteX80" fmla="*/ 504825 w 871537"/>
                <a:gd name="connsiteY80" fmla="*/ 1233873 h 1619635"/>
                <a:gd name="connsiteX81" fmla="*/ 514350 w 871537"/>
                <a:gd name="connsiteY81" fmla="*/ 1191010 h 1619635"/>
                <a:gd name="connsiteX82" fmla="*/ 523875 w 871537"/>
                <a:gd name="connsiteY82" fmla="*/ 1176723 h 1619635"/>
                <a:gd name="connsiteX83" fmla="*/ 533400 w 871537"/>
                <a:gd name="connsiteY83" fmla="*/ 1148148 h 1619635"/>
                <a:gd name="connsiteX84" fmla="*/ 538162 w 871537"/>
                <a:gd name="connsiteY84" fmla="*/ 1133860 h 1619635"/>
                <a:gd name="connsiteX85" fmla="*/ 576262 w 871537"/>
                <a:gd name="connsiteY85" fmla="*/ 1090998 h 1619635"/>
                <a:gd name="connsiteX86" fmla="*/ 590550 w 871537"/>
                <a:gd name="connsiteY86" fmla="*/ 1062423 h 1619635"/>
                <a:gd name="connsiteX87" fmla="*/ 604837 w 871537"/>
                <a:gd name="connsiteY87" fmla="*/ 1048135 h 1619635"/>
                <a:gd name="connsiteX88" fmla="*/ 614362 w 871537"/>
                <a:gd name="connsiteY88" fmla="*/ 1033848 h 1619635"/>
                <a:gd name="connsiteX89" fmla="*/ 619125 w 871537"/>
                <a:gd name="connsiteY89" fmla="*/ 969554 h 1619635"/>
                <a:gd name="connsiteX90" fmla="*/ 626269 w 871537"/>
                <a:gd name="connsiteY90" fmla="*/ 945742 h 1619635"/>
                <a:gd name="connsiteX91" fmla="*/ 640556 w 871537"/>
                <a:gd name="connsiteY91" fmla="*/ 933836 h 1619635"/>
                <a:gd name="connsiteX92" fmla="*/ 647699 w 871537"/>
                <a:gd name="connsiteY92" fmla="*/ 910023 h 1619635"/>
                <a:gd name="connsiteX93" fmla="*/ 671512 w 871537"/>
                <a:gd name="connsiteY93" fmla="*/ 810010 h 1619635"/>
                <a:gd name="connsiteX94" fmla="*/ 681037 w 871537"/>
                <a:gd name="connsiteY94" fmla="*/ 781435 h 1619635"/>
                <a:gd name="connsiteX95" fmla="*/ 685800 w 871537"/>
                <a:gd name="connsiteY95" fmla="*/ 767148 h 1619635"/>
                <a:gd name="connsiteX96" fmla="*/ 690562 w 871537"/>
                <a:gd name="connsiteY96" fmla="*/ 719523 h 1619635"/>
                <a:gd name="connsiteX97" fmla="*/ 695325 w 871537"/>
                <a:gd name="connsiteY97" fmla="*/ 705235 h 1619635"/>
                <a:gd name="connsiteX98" fmla="*/ 695325 w 871537"/>
                <a:gd name="connsiteY98" fmla="*/ 664754 h 1619635"/>
                <a:gd name="connsiteX99" fmla="*/ 716757 w 871537"/>
                <a:gd name="connsiteY99" fmla="*/ 643323 h 1619635"/>
                <a:gd name="connsiteX100" fmla="*/ 719137 w 871537"/>
                <a:gd name="connsiteY100" fmla="*/ 567123 h 1619635"/>
                <a:gd name="connsiteX101" fmla="*/ 714375 w 871537"/>
                <a:gd name="connsiteY101" fmla="*/ 543310 h 1619635"/>
                <a:gd name="connsiteX102" fmla="*/ 723900 w 871537"/>
                <a:gd name="connsiteY102" fmla="*/ 500448 h 1619635"/>
                <a:gd name="connsiteX103" fmla="*/ 752475 w 871537"/>
                <a:gd name="connsiteY103" fmla="*/ 486160 h 1619635"/>
                <a:gd name="connsiteX104" fmla="*/ 766762 w 871537"/>
                <a:gd name="connsiteY104" fmla="*/ 457585 h 1619635"/>
                <a:gd name="connsiteX105" fmla="*/ 771525 w 871537"/>
                <a:gd name="connsiteY105" fmla="*/ 443298 h 1619635"/>
                <a:gd name="connsiteX106" fmla="*/ 790575 w 871537"/>
                <a:gd name="connsiteY106" fmla="*/ 409960 h 1619635"/>
                <a:gd name="connsiteX107" fmla="*/ 804862 w 871537"/>
                <a:gd name="connsiteY107" fmla="*/ 381385 h 1619635"/>
                <a:gd name="connsiteX108" fmla="*/ 823912 w 871537"/>
                <a:gd name="connsiteY108" fmla="*/ 338523 h 1619635"/>
                <a:gd name="connsiteX109" fmla="*/ 838200 w 871537"/>
                <a:gd name="connsiteY109" fmla="*/ 328998 h 1619635"/>
                <a:gd name="connsiteX110" fmla="*/ 833437 w 871537"/>
                <a:gd name="connsiteY110" fmla="*/ 286135 h 1619635"/>
                <a:gd name="connsiteX111" fmla="*/ 823912 w 871537"/>
                <a:gd name="connsiteY111" fmla="*/ 267085 h 1619635"/>
                <a:gd name="connsiteX112" fmla="*/ 819150 w 871537"/>
                <a:gd name="connsiteY112" fmla="*/ 243273 h 1619635"/>
                <a:gd name="connsiteX113" fmla="*/ 823912 w 871537"/>
                <a:gd name="connsiteY113" fmla="*/ 124210 h 1619635"/>
                <a:gd name="connsiteX114" fmla="*/ 838200 w 871537"/>
                <a:gd name="connsiteY114" fmla="*/ 109923 h 1619635"/>
                <a:gd name="connsiteX115" fmla="*/ 847725 w 871537"/>
                <a:gd name="connsiteY115" fmla="*/ 95635 h 1619635"/>
                <a:gd name="connsiteX116" fmla="*/ 871537 w 871537"/>
                <a:gd name="connsiteY116" fmla="*/ 67060 h 1619635"/>
                <a:gd name="connsiteX117" fmla="*/ 866775 w 871537"/>
                <a:gd name="connsiteY117" fmla="*/ 38485 h 1619635"/>
                <a:gd name="connsiteX118" fmla="*/ 852487 w 871537"/>
                <a:gd name="connsiteY118" fmla="*/ 33723 h 1619635"/>
                <a:gd name="connsiteX119" fmla="*/ 838200 w 871537"/>
                <a:gd name="connsiteY119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109537 w 871537"/>
                <a:gd name="connsiteY50" fmla="*/ 1255305 h 1619635"/>
                <a:gd name="connsiteX51" fmla="*/ 76200 w 871537"/>
                <a:gd name="connsiteY51" fmla="*/ 1276735 h 1619635"/>
                <a:gd name="connsiteX52" fmla="*/ 102394 w 871537"/>
                <a:gd name="connsiteY52" fmla="*/ 1288641 h 1619635"/>
                <a:gd name="connsiteX53" fmla="*/ 102393 w 871537"/>
                <a:gd name="connsiteY53" fmla="*/ 1300548 h 1619635"/>
                <a:gd name="connsiteX54" fmla="*/ 123825 w 871537"/>
                <a:gd name="connsiteY54" fmla="*/ 1314835 h 1619635"/>
                <a:gd name="connsiteX55" fmla="*/ 166687 w 871537"/>
                <a:gd name="connsiteY55" fmla="*/ 1338648 h 1619635"/>
                <a:gd name="connsiteX56" fmla="*/ 195262 w 871537"/>
                <a:gd name="connsiteY56" fmla="*/ 1357698 h 1619635"/>
                <a:gd name="connsiteX57" fmla="*/ 209550 w 871537"/>
                <a:gd name="connsiteY57" fmla="*/ 1371985 h 1619635"/>
                <a:gd name="connsiteX58" fmla="*/ 233362 w 871537"/>
                <a:gd name="connsiteY58" fmla="*/ 1405323 h 1619635"/>
                <a:gd name="connsiteX59" fmla="*/ 252412 w 871537"/>
                <a:gd name="connsiteY59" fmla="*/ 1419610 h 1619635"/>
                <a:gd name="connsiteX60" fmla="*/ 280987 w 871537"/>
                <a:gd name="connsiteY60" fmla="*/ 1448185 h 1619635"/>
                <a:gd name="connsiteX61" fmla="*/ 285750 w 871537"/>
                <a:gd name="connsiteY61" fmla="*/ 1462473 h 1619635"/>
                <a:gd name="connsiteX62" fmla="*/ 295275 w 871537"/>
                <a:gd name="connsiteY62" fmla="*/ 1476760 h 1619635"/>
                <a:gd name="connsiteX63" fmla="*/ 304800 w 871537"/>
                <a:gd name="connsiteY63" fmla="*/ 1495810 h 1619635"/>
                <a:gd name="connsiteX64" fmla="*/ 314325 w 871537"/>
                <a:gd name="connsiteY64" fmla="*/ 1548198 h 1619635"/>
                <a:gd name="connsiteX65" fmla="*/ 309562 w 871537"/>
                <a:gd name="connsiteY65" fmla="*/ 1591060 h 1619635"/>
                <a:gd name="connsiteX66" fmla="*/ 300037 w 871537"/>
                <a:gd name="connsiteY66" fmla="*/ 1605348 h 1619635"/>
                <a:gd name="connsiteX67" fmla="*/ 328612 w 871537"/>
                <a:gd name="connsiteY67" fmla="*/ 1614873 h 1619635"/>
                <a:gd name="connsiteX68" fmla="*/ 342900 w 871537"/>
                <a:gd name="connsiteY68" fmla="*/ 1619635 h 1619635"/>
                <a:gd name="connsiteX69" fmla="*/ 357187 w 871537"/>
                <a:gd name="connsiteY69" fmla="*/ 1610110 h 1619635"/>
                <a:gd name="connsiteX70" fmla="*/ 361950 w 871537"/>
                <a:gd name="connsiteY70" fmla="*/ 1595823 h 1619635"/>
                <a:gd name="connsiteX71" fmla="*/ 376237 w 871537"/>
                <a:gd name="connsiteY71" fmla="*/ 1562485 h 1619635"/>
                <a:gd name="connsiteX72" fmla="*/ 381000 w 871537"/>
                <a:gd name="connsiteY72" fmla="*/ 1529148 h 1619635"/>
                <a:gd name="connsiteX73" fmla="*/ 381000 w 871537"/>
                <a:gd name="connsiteY73" fmla="*/ 1495810 h 1619635"/>
                <a:gd name="connsiteX74" fmla="*/ 380999 w 871537"/>
                <a:gd name="connsiteY74" fmla="*/ 1443423 h 1619635"/>
                <a:gd name="connsiteX75" fmla="*/ 388143 w 871537"/>
                <a:gd name="connsiteY75" fmla="*/ 1395799 h 1619635"/>
                <a:gd name="connsiteX76" fmla="*/ 409575 w 871537"/>
                <a:gd name="connsiteY76" fmla="*/ 1362460 h 1619635"/>
                <a:gd name="connsiteX77" fmla="*/ 411956 w 871537"/>
                <a:gd name="connsiteY77" fmla="*/ 1331504 h 1619635"/>
                <a:gd name="connsiteX78" fmla="*/ 421481 w 871537"/>
                <a:gd name="connsiteY78" fmla="*/ 1291023 h 1619635"/>
                <a:gd name="connsiteX79" fmla="*/ 452438 w 871537"/>
                <a:gd name="connsiteY79" fmla="*/ 1264829 h 1619635"/>
                <a:gd name="connsiteX80" fmla="*/ 478631 w 871537"/>
                <a:gd name="connsiteY80" fmla="*/ 1236254 h 1619635"/>
                <a:gd name="connsiteX81" fmla="*/ 504825 w 871537"/>
                <a:gd name="connsiteY81" fmla="*/ 1233873 h 1619635"/>
                <a:gd name="connsiteX82" fmla="*/ 514350 w 871537"/>
                <a:gd name="connsiteY82" fmla="*/ 1191010 h 1619635"/>
                <a:gd name="connsiteX83" fmla="*/ 523875 w 871537"/>
                <a:gd name="connsiteY83" fmla="*/ 1176723 h 1619635"/>
                <a:gd name="connsiteX84" fmla="*/ 533400 w 871537"/>
                <a:gd name="connsiteY84" fmla="*/ 1148148 h 1619635"/>
                <a:gd name="connsiteX85" fmla="*/ 538162 w 871537"/>
                <a:gd name="connsiteY85" fmla="*/ 1133860 h 1619635"/>
                <a:gd name="connsiteX86" fmla="*/ 576262 w 871537"/>
                <a:gd name="connsiteY86" fmla="*/ 1090998 h 1619635"/>
                <a:gd name="connsiteX87" fmla="*/ 590550 w 871537"/>
                <a:gd name="connsiteY87" fmla="*/ 1062423 h 1619635"/>
                <a:gd name="connsiteX88" fmla="*/ 604837 w 871537"/>
                <a:gd name="connsiteY88" fmla="*/ 1048135 h 1619635"/>
                <a:gd name="connsiteX89" fmla="*/ 614362 w 871537"/>
                <a:gd name="connsiteY89" fmla="*/ 1033848 h 1619635"/>
                <a:gd name="connsiteX90" fmla="*/ 619125 w 871537"/>
                <a:gd name="connsiteY90" fmla="*/ 969554 h 1619635"/>
                <a:gd name="connsiteX91" fmla="*/ 626269 w 871537"/>
                <a:gd name="connsiteY91" fmla="*/ 945742 h 1619635"/>
                <a:gd name="connsiteX92" fmla="*/ 640556 w 871537"/>
                <a:gd name="connsiteY92" fmla="*/ 933836 h 1619635"/>
                <a:gd name="connsiteX93" fmla="*/ 647699 w 871537"/>
                <a:gd name="connsiteY93" fmla="*/ 910023 h 1619635"/>
                <a:gd name="connsiteX94" fmla="*/ 671512 w 871537"/>
                <a:gd name="connsiteY94" fmla="*/ 810010 h 1619635"/>
                <a:gd name="connsiteX95" fmla="*/ 681037 w 871537"/>
                <a:gd name="connsiteY95" fmla="*/ 781435 h 1619635"/>
                <a:gd name="connsiteX96" fmla="*/ 685800 w 871537"/>
                <a:gd name="connsiteY96" fmla="*/ 767148 h 1619635"/>
                <a:gd name="connsiteX97" fmla="*/ 690562 w 871537"/>
                <a:gd name="connsiteY97" fmla="*/ 719523 h 1619635"/>
                <a:gd name="connsiteX98" fmla="*/ 695325 w 871537"/>
                <a:gd name="connsiteY98" fmla="*/ 705235 h 1619635"/>
                <a:gd name="connsiteX99" fmla="*/ 695325 w 871537"/>
                <a:gd name="connsiteY99" fmla="*/ 664754 h 1619635"/>
                <a:gd name="connsiteX100" fmla="*/ 716757 w 871537"/>
                <a:gd name="connsiteY100" fmla="*/ 643323 h 1619635"/>
                <a:gd name="connsiteX101" fmla="*/ 719137 w 871537"/>
                <a:gd name="connsiteY101" fmla="*/ 567123 h 1619635"/>
                <a:gd name="connsiteX102" fmla="*/ 714375 w 871537"/>
                <a:gd name="connsiteY102" fmla="*/ 543310 h 1619635"/>
                <a:gd name="connsiteX103" fmla="*/ 723900 w 871537"/>
                <a:gd name="connsiteY103" fmla="*/ 500448 h 1619635"/>
                <a:gd name="connsiteX104" fmla="*/ 752475 w 871537"/>
                <a:gd name="connsiteY104" fmla="*/ 486160 h 1619635"/>
                <a:gd name="connsiteX105" fmla="*/ 766762 w 871537"/>
                <a:gd name="connsiteY105" fmla="*/ 457585 h 1619635"/>
                <a:gd name="connsiteX106" fmla="*/ 771525 w 871537"/>
                <a:gd name="connsiteY106" fmla="*/ 443298 h 1619635"/>
                <a:gd name="connsiteX107" fmla="*/ 790575 w 871537"/>
                <a:gd name="connsiteY107" fmla="*/ 409960 h 1619635"/>
                <a:gd name="connsiteX108" fmla="*/ 804862 w 871537"/>
                <a:gd name="connsiteY108" fmla="*/ 381385 h 1619635"/>
                <a:gd name="connsiteX109" fmla="*/ 823912 w 871537"/>
                <a:gd name="connsiteY109" fmla="*/ 338523 h 1619635"/>
                <a:gd name="connsiteX110" fmla="*/ 838200 w 871537"/>
                <a:gd name="connsiteY110" fmla="*/ 328998 h 1619635"/>
                <a:gd name="connsiteX111" fmla="*/ 833437 w 871537"/>
                <a:gd name="connsiteY111" fmla="*/ 286135 h 1619635"/>
                <a:gd name="connsiteX112" fmla="*/ 823912 w 871537"/>
                <a:gd name="connsiteY112" fmla="*/ 267085 h 1619635"/>
                <a:gd name="connsiteX113" fmla="*/ 819150 w 871537"/>
                <a:gd name="connsiteY113" fmla="*/ 243273 h 1619635"/>
                <a:gd name="connsiteX114" fmla="*/ 823912 w 871537"/>
                <a:gd name="connsiteY114" fmla="*/ 124210 h 1619635"/>
                <a:gd name="connsiteX115" fmla="*/ 838200 w 871537"/>
                <a:gd name="connsiteY115" fmla="*/ 109923 h 1619635"/>
                <a:gd name="connsiteX116" fmla="*/ 847725 w 871537"/>
                <a:gd name="connsiteY116" fmla="*/ 95635 h 1619635"/>
                <a:gd name="connsiteX117" fmla="*/ 871537 w 871537"/>
                <a:gd name="connsiteY117" fmla="*/ 67060 h 1619635"/>
                <a:gd name="connsiteX118" fmla="*/ 866775 w 871537"/>
                <a:gd name="connsiteY118" fmla="*/ 38485 h 1619635"/>
                <a:gd name="connsiteX119" fmla="*/ 852487 w 871537"/>
                <a:gd name="connsiteY119" fmla="*/ 33723 h 1619635"/>
                <a:gd name="connsiteX120" fmla="*/ 838200 w 871537"/>
                <a:gd name="connsiteY120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47625 w 871537"/>
                <a:gd name="connsiteY43" fmla="*/ 1062423 h 1619635"/>
                <a:gd name="connsiteX44" fmla="*/ 52387 w 871537"/>
                <a:gd name="connsiteY44" fmla="*/ 1100523 h 1619635"/>
                <a:gd name="connsiteX45" fmla="*/ 57150 w 871537"/>
                <a:gd name="connsiteY45" fmla="*/ 1114810 h 1619635"/>
                <a:gd name="connsiteX46" fmla="*/ 61912 w 871537"/>
                <a:gd name="connsiteY46" fmla="*/ 1143385 h 1619635"/>
                <a:gd name="connsiteX47" fmla="*/ 76200 w 871537"/>
                <a:gd name="connsiteY47" fmla="*/ 1186248 h 1619635"/>
                <a:gd name="connsiteX48" fmla="*/ 80962 w 871537"/>
                <a:gd name="connsiteY48" fmla="*/ 1200535 h 1619635"/>
                <a:gd name="connsiteX49" fmla="*/ 85725 w 871537"/>
                <a:gd name="connsiteY49" fmla="*/ 1214823 h 1619635"/>
                <a:gd name="connsiteX50" fmla="*/ 109537 w 871537"/>
                <a:gd name="connsiteY50" fmla="*/ 1255305 h 1619635"/>
                <a:gd name="connsiteX51" fmla="*/ 88106 w 871537"/>
                <a:gd name="connsiteY51" fmla="*/ 1281497 h 1619635"/>
                <a:gd name="connsiteX52" fmla="*/ 102394 w 871537"/>
                <a:gd name="connsiteY52" fmla="*/ 1288641 h 1619635"/>
                <a:gd name="connsiteX53" fmla="*/ 102393 w 871537"/>
                <a:gd name="connsiteY53" fmla="*/ 1300548 h 1619635"/>
                <a:gd name="connsiteX54" fmla="*/ 123825 w 871537"/>
                <a:gd name="connsiteY54" fmla="*/ 1314835 h 1619635"/>
                <a:gd name="connsiteX55" fmla="*/ 166687 w 871537"/>
                <a:gd name="connsiteY55" fmla="*/ 1338648 h 1619635"/>
                <a:gd name="connsiteX56" fmla="*/ 195262 w 871537"/>
                <a:gd name="connsiteY56" fmla="*/ 1357698 h 1619635"/>
                <a:gd name="connsiteX57" fmla="*/ 209550 w 871537"/>
                <a:gd name="connsiteY57" fmla="*/ 1371985 h 1619635"/>
                <a:gd name="connsiteX58" fmla="*/ 233362 w 871537"/>
                <a:gd name="connsiteY58" fmla="*/ 1405323 h 1619635"/>
                <a:gd name="connsiteX59" fmla="*/ 252412 w 871537"/>
                <a:gd name="connsiteY59" fmla="*/ 1419610 h 1619635"/>
                <a:gd name="connsiteX60" fmla="*/ 280987 w 871537"/>
                <a:gd name="connsiteY60" fmla="*/ 1448185 h 1619635"/>
                <a:gd name="connsiteX61" fmla="*/ 285750 w 871537"/>
                <a:gd name="connsiteY61" fmla="*/ 1462473 h 1619635"/>
                <a:gd name="connsiteX62" fmla="*/ 295275 w 871537"/>
                <a:gd name="connsiteY62" fmla="*/ 1476760 h 1619635"/>
                <a:gd name="connsiteX63" fmla="*/ 304800 w 871537"/>
                <a:gd name="connsiteY63" fmla="*/ 1495810 h 1619635"/>
                <a:gd name="connsiteX64" fmla="*/ 314325 w 871537"/>
                <a:gd name="connsiteY64" fmla="*/ 1548198 h 1619635"/>
                <a:gd name="connsiteX65" fmla="*/ 309562 w 871537"/>
                <a:gd name="connsiteY65" fmla="*/ 1591060 h 1619635"/>
                <a:gd name="connsiteX66" fmla="*/ 300037 w 871537"/>
                <a:gd name="connsiteY66" fmla="*/ 1605348 h 1619635"/>
                <a:gd name="connsiteX67" fmla="*/ 328612 w 871537"/>
                <a:gd name="connsiteY67" fmla="*/ 1614873 h 1619635"/>
                <a:gd name="connsiteX68" fmla="*/ 342900 w 871537"/>
                <a:gd name="connsiteY68" fmla="*/ 1619635 h 1619635"/>
                <a:gd name="connsiteX69" fmla="*/ 357187 w 871537"/>
                <a:gd name="connsiteY69" fmla="*/ 1610110 h 1619635"/>
                <a:gd name="connsiteX70" fmla="*/ 361950 w 871537"/>
                <a:gd name="connsiteY70" fmla="*/ 1595823 h 1619635"/>
                <a:gd name="connsiteX71" fmla="*/ 376237 w 871537"/>
                <a:gd name="connsiteY71" fmla="*/ 1562485 h 1619635"/>
                <a:gd name="connsiteX72" fmla="*/ 381000 w 871537"/>
                <a:gd name="connsiteY72" fmla="*/ 1529148 h 1619635"/>
                <a:gd name="connsiteX73" fmla="*/ 381000 w 871537"/>
                <a:gd name="connsiteY73" fmla="*/ 1495810 h 1619635"/>
                <a:gd name="connsiteX74" fmla="*/ 380999 w 871537"/>
                <a:gd name="connsiteY74" fmla="*/ 1443423 h 1619635"/>
                <a:gd name="connsiteX75" fmla="*/ 388143 w 871537"/>
                <a:gd name="connsiteY75" fmla="*/ 1395799 h 1619635"/>
                <a:gd name="connsiteX76" fmla="*/ 409575 w 871537"/>
                <a:gd name="connsiteY76" fmla="*/ 1362460 h 1619635"/>
                <a:gd name="connsiteX77" fmla="*/ 411956 w 871537"/>
                <a:gd name="connsiteY77" fmla="*/ 1331504 h 1619635"/>
                <a:gd name="connsiteX78" fmla="*/ 421481 w 871537"/>
                <a:gd name="connsiteY78" fmla="*/ 1291023 h 1619635"/>
                <a:gd name="connsiteX79" fmla="*/ 452438 w 871537"/>
                <a:gd name="connsiteY79" fmla="*/ 1264829 h 1619635"/>
                <a:gd name="connsiteX80" fmla="*/ 478631 w 871537"/>
                <a:gd name="connsiteY80" fmla="*/ 1236254 h 1619635"/>
                <a:gd name="connsiteX81" fmla="*/ 504825 w 871537"/>
                <a:gd name="connsiteY81" fmla="*/ 1233873 h 1619635"/>
                <a:gd name="connsiteX82" fmla="*/ 514350 w 871537"/>
                <a:gd name="connsiteY82" fmla="*/ 1191010 h 1619635"/>
                <a:gd name="connsiteX83" fmla="*/ 523875 w 871537"/>
                <a:gd name="connsiteY83" fmla="*/ 1176723 h 1619635"/>
                <a:gd name="connsiteX84" fmla="*/ 533400 w 871537"/>
                <a:gd name="connsiteY84" fmla="*/ 1148148 h 1619635"/>
                <a:gd name="connsiteX85" fmla="*/ 538162 w 871537"/>
                <a:gd name="connsiteY85" fmla="*/ 1133860 h 1619635"/>
                <a:gd name="connsiteX86" fmla="*/ 576262 w 871537"/>
                <a:gd name="connsiteY86" fmla="*/ 1090998 h 1619635"/>
                <a:gd name="connsiteX87" fmla="*/ 590550 w 871537"/>
                <a:gd name="connsiteY87" fmla="*/ 1062423 h 1619635"/>
                <a:gd name="connsiteX88" fmla="*/ 604837 w 871537"/>
                <a:gd name="connsiteY88" fmla="*/ 1048135 h 1619635"/>
                <a:gd name="connsiteX89" fmla="*/ 614362 w 871537"/>
                <a:gd name="connsiteY89" fmla="*/ 1033848 h 1619635"/>
                <a:gd name="connsiteX90" fmla="*/ 619125 w 871537"/>
                <a:gd name="connsiteY90" fmla="*/ 969554 h 1619635"/>
                <a:gd name="connsiteX91" fmla="*/ 626269 w 871537"/>
                <a:gd name="connsiteY91" fmla="*/ 945742 h 1619635"/>
                <a:gd name="connsiteX92" fmla="*/ 640556 w 871537"/>
                <a:gd name="connsiteY92" fmla="*/ 933836 h 1619635"/>
                <a:gd name="connsiteX93" fmla="*/ 647699 w 871537"/>
                <a:gd name="connsiteY93" fmla="*/ 910023 h 1619635"/>
                <a:gd name="connsiteX94" fmla="*/ 671512 w 871537"/>
                <a:gd name="connsiteY94" fmla="*/ 810010 h 1619635"/>
                <a:gd name="connsiteX95" fmla="*/ 681037 w 871537"/>
                <a:gd name="connsiteY95" fmla="*/ 781435 h 1619635"/>
                <a:gd name="connsiteX96" fmla="*/ 685800 w 871537"/>
                <a:gd name="connsiteY96" fmla="*/ 767148 h 1619635"/>
                <a:gd name="connsiteX97" fmla="*/ 690562 w 871537"/>
                <a:gd name="connsiteY97" fmla="*/ 719523 h 1619635"/>
                <a:gd name="connsiteX98" fmla="*/ 695325 w 871537"/>
                <a:gd name="connsiteY98" fmla="*/ 705235 h 1619635"/>
                <a:gd name="connsiteX99" fmla="*/ 695325 w 871537"/>
                <a:gd name="connsiteY99" fmla="*/ 664754 h 1619635"/>
                <a:gd name="connsiteX100" fmla="*/ 716757 w 871537"/>
                <a:gd name="connsiteY100" fmla="*/ 643323 h 1619635"/>
                <a:gd name="connsiteX101" fmla="*/ 719137 w 871537"/>
                <a:gd name="connsiteY101" fmla="*/ 567123 h 1619635"/>
                <a:gd name="connsiteX102" fmla="*/ 714375 w 871537"/>
                <a:gd name="connsiteY102" fmla="*/ 543310 h 1619635"/>
                <a:gd name="connsiteX103" fmla="*/ 723900 w 871537"/>
                <a:gd name="connsiteY103" fmla="*/ 500448 h 1619635"/>
                <a:gd name="connsiteX104" fmla="*/ 752475 w 871537"/>
                <a:gd name="connsiteY104" fmla="*/ 486160 h 1619635"/>
                <a:gd name="connsiteX105" fmla="*/ 766762 w 871537"/>
                <a:gd name="connsiteY105" fmla="*/ 457585 h 1619635"/>
                <a:gd name="connsiteX106" fmla="*/ 771525 w 871537"/>
                <a:gd name="connsiteY106" fmla="*/ 443298 h 1619635"/>
                <a:gd name="connsiteX107" fmla="*/ 790575 w 871537"/>
                <a:gd name="connsiteY107" fmla="*/ 409960 h 1619635"/>
                <a:gd name="connsiteX108" fmla="*/ 804862 w 871537"/>
                <a:gd name="connsiteY108" fmla="*/ 381385 h 1619635"/>
                <a:gd name="connsiteX109" fmla="*/ 823912 w 871537"/>
                <a:gd name="connsiteY109" fmla="*/ 338523 h 1619635"/>
                <a:gd name="connsiteX110" fmla="*/ 838200 w 871537"/>
                <a:gd name="connsiteY110" fmla="*/ 328998 h 1619635"/>
                <a:gd name="connsiteX111" fmla="*/ 833437 w 871537"/>
                <a:gd name="connsiteY111" fmla="*/ 286135 h 1619635"/>
                <a:gd name="connsiteX112" fmla="*/ 823912 w 871537"/>
                <a:gd name="connsiteY112" fmla="*/ 267085 h 1619635"/>
                <a:gd name="connsiteX113" fmla="*/ 819150 w 871537"/>
                <a:gd name="connsiteY113" fmla="*/ 243273 h 1619635"/>
                <a:gd name="connsiteX114" fmla="*/ 823912 w 871537"/>
                <a:gd name="connsiteY114" fmla="*/ 124210 h 1619635"/>
                <a:gd name="connsiteX115" fmla="*/ 838200 w 871537"/>
                <a:gd name="connsiteY115" fmla="*/ 109923 h 1619635"/>
                <a:gd name="connsiteX116" fmla="*/ 847725 w 871537"/>
                <a:gd name="connsiteY116" fmla="*/ 95635 h 1619635"/>
                <a:gd name="connsiteX117" fmla="*/ 871537 w 871537"/>
                <a:gd name="connsiteY117" fmla="*/ 67060 h 1619635"/>
                <a:gd name="connsiteX118" fmla="*/ 866775 w 871537"/>
                <a:gd name="connsiteY118" fmla="*/ 38485 h 1619635"/>
                <a:gd name="connsiteX119" fmla="*/ 852487 w 871537"/>
                <a:gd name="connsiteY119" fmla="*/ 33723 h 1619635"/>
                <a:gd name="connsiteX120" fmla="*/ 838200 w 871537"/>
                <a:gd name="connsiteY120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28575 w 871537"/>
                <a:gd name="connsiteY43" fmla="*/ 1074330 h 1619635"/>
                <a:gd name="connsiteX44" fmla="*/ 47625 w 871537"/>
                <a:gd name="connsiteY44" fmla="*/ 1062423 h 1619635"/>
                <a:gd name="connsiteX45" fmla="*/ 52387 w 871537"/>
                <a:gd name="connsiteY45" fmla="*/ 1100523 h 1619635"/>
                <a:gd name="connsiteX46" fmla="*/ 57150 w 871537"/>
                <a:gd name="connsiteY46" fmla="*/ 1114810 h 1619635"/>
                <a:gd name="connsiteX47" fmla="*/ 61912 w 871537"/>
                <a:gd name="connsiteY47" fmla="*/ 1143385 h 1619635"/>
                <a:gd name="connsiteX48" fmla="*/ 76200 w 871537"/>
                <a:gd name="connsiteY48" fmla="*/ 1186248 h 1619635"/>
                <a:gd name="connsiteX49" fmla="*/ 80962 w 871537"/>
                <a:gd name="connsiteY49" fmla="*/ 1200535 h 1619635"/>
                <a:gd name="connsiteX50" fmla="*/ 85725 w 871537"/>
                <a:gd name="connsiteY50" fmla="*/ 1214823 h 1619635"/>
                <a:gd name="connsiteX51" fmla="*/ 109537 w 871537"/>
                <a:gd name="connsiteY51" fmla="*/ 1255305 h 1619635"/>
                <a:gd name="connsiteX52" fmla="*/ 88106 w 871537"/>
                <a:gd name="connsiteY52" fmla="*/ 1281497 h 1619635"/>
                <a:gd name="connsiteX53" fmla="*/ 102394 w 871537"/>
                <a:gd name="connsiteY53" fmla="*/ 1288641 h 1619635"/>
                <a:gd name="connsiteX54" fmla="*/ 102393 w 871537"/>
                <a:gd name="connsiteY54" fmla="*/ 1300548 h 1619635"/>
                <a:gd name="connsiteX55" fmla="*/ 123825 w 871537"/>
                <a:gd name="connsiteY55" fmla="*/ 1314835 h 1619635"/>
                <a:gd name="connsiteX56" fmla="*/ 166687 w 871537"/>
                <a:gd name="connsiteY56" fmla="*/ 1338648 h 1619635"/>
                <a:gd name="connsiteX57" fmla="*/ 195262 w 871537"/>
                <a:gd name="connsiteY57" fmla="*/ 1357698 h 1619635"/>
                <a:gd name="connsiteX58" fmla="*/ 209550 w 871537"/>
                <a:gd name="connsiteY58" fmla="*/ 1371985 h 1619635"/>
                <a:gd name="connsiteX59" fmla="*/ 233362 w 871537"/>
                <a:gd name="connsiteY59" fmla="*/ 1405323 h 1619635"/>
                <a:gd name="connsiteX60" fmla="*/ 252412 w 871537"/>
                <a:gd name="connsiteY60" fmla="*/ 1419610 h 1619635"/>
                <a:gd name="connsiteX61" fmla="*/ 280987 w 871537"/>
                <a:gd name="connsiteY61" fmla="*/ 1448185 h 1619635"/>
                <a:gd name="connsiteX62" fmla="*/ 285750 w 871537"/>
                <a:gd name="connsiteY62" fmla="*/ 1462473 h 1619635"/>
                <a:gd name="connsiteX63" fmla="*/ 295275 w 871537"/>
                <a:gd name="connsiteY63" fmla="*/ 1476760 h 1619635"/>
                <a:gd name="connsiteX64" fmla="*/ 304800 w 871537"/>
                <a:gd name="connsiteY64" fmla="*/ 1495810 h 1619635"/>
                <a:gd name="connsiteX65" fmla="*/ 314325 w 871537"/>
                <a:gd name="connsiteY65" fmla="*/ 1548198 h 1619635"/>
                <a:gd name="connsiteX66" fmla="*/ 309562 w 871537"/>
                <a:gd name="connsiteY66" fmla="*/ 1591060 h 1619635"/>
                <a:gd name="connsiteX67" fmla="*/ 300037 w 871537"/>
                <a:gd name="connsiteY67" fmla="*/ 1605348 h 1619635"/>
                <a:gd name="connsiteX68" fmla="*/ 328612 w 871537"/>
                <a:gd name="connsiteY68" fmla="*/ 1614873 h 1619635"/>
                <a:gd name="connsiteX69" fmla="*/ 342900 w 871537"/>
                <a:gd name="connsiteY69" fmla="*/ 1619635 h 1619635"/>
                <a:gd name="connsiteX70" fmla="*/ 357187 w 871537"/>
                <a:gd name="connsiteY70" fmla="*/ 1610110 h 1619635"/>
                <a:gd name="connsiteX71" fmla="*/ 361950 w 871537"/>
                <a:gd name="connsiteY71" fmla="*/ 1595823 h 1619635"/>
                <a:gd name="connsiteX72" fmla="*/ 376237 w 871537"/>
                <a:gd name="connsiteY72" fmla="*/ 1562485 h 1619635"/>
                <a:gd name="connsiteX73" fmla="*/ 381000 w 871537"/>
                <a:gd name="connsiteY73" fmla="*/ 1529148 h 1619635"/>
                <a:gd name="connsiteX74" fmla="*/ 381000 w 871537"/>
                <a:gd name="connsiteY74" fmla="*/ 1495810 h 1619635"/>
                <a:gd name="connsiteX75" fmla="*/ 380999 w 871537"/>
                <a:gd name="connsiteY75" fmla="*/ 1443423 h 1619635"/>
                <a:gd name="connsiteX76" fmla="*/ 388143 w 871537"/>
                <a:gd name="connsiteY76" fmla="*/ 1395799 h 1619635"/>
                <a:gd name="connsiteX77" fmla="*/ 409575 w 871537"/>
                <a:gd name="connsiteY77" fmla="*/ 1362460 h 1619635"/>
                <a:gd name="connsiteX78" fmla="*/ 411956 w 871537"/>
                <a:gd name="connsiteY78" fmla="*/ 1331504 h 1619635"/>
                <a:gd name="connsiteX79" fmla="*/ 421481 w 871537"/>
                <a:gd name="connsiteY79" fmla="*/ 1291023 h 1619635"/>
                <a:gd name="connsiteX80" fmla="*/ 452438 w 871537"/>
                <a:gd name="connsiteY80" fmla="*/ 1264829 h 1619635"/>
                <a:gd name="connsiteX81" fmla="*/ 478631 w 871537"/>
                <a:gd name="connsiteY81" fmla="*/ 1236254 h 1619635"/>
                <a:gd name="connsiteX82" fmla="*/ 504825 w 871537"/>
                <a:gd name="connsiteY82" fmla="*/ 1233873 h 1619635"/>
                <a:gd name="connsiteX83" fmla="*/ 514350 w 871537"/>
                <a:gd name="connsiteY83" fmla="*/ 1191010 h 1619635"/>
                <a:gd name="connsiteX84" fmla="*/ 523875 w 871537"/>
                <a:gd name="connsiteY84" fmla="*/ 1176723 h 1619635"/>
                <a:gd name="connsiteX85" fmla="*/ 533400 w 871537"/>
                <a:gd name="connsiteY85" fmla="*/ 1148148 h 1619635"/>
                <a:gd name="connsiteX86" fmla="*/ 538162 w 871537"/>
                <a:gd name="connsiteY86" fmla="*/ 1133860 h 1619635"/>
                <a:gd name="connsiteX87" fmla="*/ 576262 w 871537"/>
                <a:gd name="connsiteY87" fmla="*/ 1090998 h 1619635"/>
                <a:gd name="connsiteX88" fmla="*/ 590550 w 871537"/>
                <a:gd name="connsiteY88" fmla="*/ 1062423 h 1619635"/>
                <a:gd name="connsiteX89" fmla="*/ 604837 w 871537"/>
                <a:gd name="connsiteY89" fmla="*/ 1048135 h 1619635"/>
                <a:gd name="connsiteX90" fmla="*/ 614362 w 871537"/>
                <a:gd name="connsiteY90" fmla="*/ 1033848 h 1619635"/>
                <a:gd name="connsiteX91" fmla="*/ 619125 w 871537"/>
                <a:gd name="connsiteY91" fmla="*/ 969554 h 1619635"/>
                <a:gd name="connsiteX92" fmla="*/ 626269 w 871537"/>
                <a:gd name="connsiteY92" fmla="*/ 945742 h 1619635"/>
                <a:gd name="connsiteX93" fmla="*/ 640556 w 871537"/>
                <a:gd name="connsiteY93" fmla="*/ 933836 h 1619635"/>
                <a:gd name="connsiteX94" fmla="*/ 647699 w 871537"/>
                <a:gd name="connsiteY94" fmla="*/ 910023 h 1619635"/>
                <a:gd name="connsiteX95" fmla="*/ 671512 w 871537"/>
                <a:gd name="connsiteY95" fmla="*/ 810010 h 1619635"/>
                <a:gd name="connsiteX96" fmla="*/ 681037 w 871537"/>
                <a:gd name="connsiteY96" fmla="*/ 781435 h 1619635"/>
                <a:gd name="connsiteX97" fmla="*/ 685800 w 871537"/>
                <a:gd name="connsiteY97" fmla="*/ 767148 h 1619635"/>
                <a:gd name="connsiteX98" fmla="*/ 690562 w 871537"/>
                <a:gd name="connsiteY98" fmla="*/ 719523 h 1619635"/>
                <a:gd name="connsiteX99" fmla="*/ 695325 w 871537"/>
                <a:gd name="connsiteY99" fmla="*/ 705235 h 1619635"/>
                <a:gd name="connsiteX100" fmla="*/ 695325 w 871537"/>
                <a:gd name="connsiteY100" fmla="*/ 664754 h 1619635"/>
                <a:gd name="connsiteX101" fmla="*/ 716757 w 871537"/>
                <a:gd name="connsiteY101" fmla="*/ 643323 h 1619635"/>
                <a:gd name="connsiteX102" fmla="*/ 719137 w 871537"/>
                <a:gd name="connsiteY102" fmla="*/ 567123 h 1619635"/>
                <a:gd name="connsiteX103" fmla="*/ 714375 w 871537"/>
                <a:gd name="connsiteY103" fmla="*/ 543310 h 1619635"/>
                <a:gd name="connsiteX104" fmla="*/ 723900 w 871537"/>
                <a:gd name="connsiteY104" fmla="*/ 500448 h 1619635"/>
                <a:gd name="connsiteX105" fmla="*/ 752475 w 871537"/>
                <a:gd name="connsiteY105" fmla="*/ 486160 h 1619635"/>
                <a:gd name="connsiteX106" fmla="*/ 766762 w 871537"/>
                <a:gd name="connsiteY106" fmla="*/ 457585 h 1619635"/>
                <a:gd name="connsiteX107" fmla="*/ 771525 w 871537"/>
                <a:gd name="connsiteY107" fmla="*/ 443298 h 1619635"/>
                <a:gd name="connsiteX108" fmla="*/ 790575 w 871537"/>
                <a:gd name="connsiteY108" fmla="*/ 409960 h 1619635"/>
                <a:gd name="connsiteX109" fmla="*/ 804862 w 871537"/>
                <a:gd name="connsiteY109" fmla="*/ 381385 h 1619635"/>
                <a:gd name="connsiteX110" fmla="*/ 823912 w 871537"/>
                <a:gd name="connsiteY110" fmla="*/ 338523 h 1619635"/>
                <a:gd name="connsiteX111" fmla="*/ 838200 w 871537"/>
                <a:gd name="connsiteY111" fmla="*/ 328998 h 1619635"/>
                <a:gd name="connsiteX112" fmla="*/ 833437 w 871537"/>
                <a:gd name="connsiteY112" fmla="*/ 286135 h 1619635"/>
                <a:gd name="connsiteX113" fmla="*/ 823912 w 871537"/>
                <a:gd name="connsiteY113" fmla="*/ 267085 h 1619635"/>
                <a:gd name="connsiteX114" fmla="*/ 819150 w 871537"/>
                <a:gd name="connsiteY114" fmla="*/ 243273 h 1619635"/>
                <a:gd name="connsiteX115" fmla="*/ 823912 w 871537"/>
                <a:gd name="connsiteY115" fmla="*/ 124210 h 1619635"/>
                <a:gd name="connsiteX116" fmla="*/ 838200 w 871537"/>
                <a:gd name="connsiteY116" fmla="*/ 109923 h 1619635"/>
                <a:gd name="connsiteX117" fmla="*/ 847725 w 871537"/>
                <a:gd name="connsiteY117" fmla="*/ 95635 h 1619635"/>
                <a:gd name="connsiteX118" fmla="*/ 871537 w 871537"/>
                <a:gd name="connsiteY118" fmla="*/ 67060 h 1619635"/>
                <a:gd name="connsiteX119" fmla="*/ 866775 w 871537"/>
                <a:gd name="connsiteY119" fmla="*/ 38485 h 1619635"/>
                <a:gd name="connsiteX120" fmla="*/ 852487 w 871537"/>
                <a:gd name="connsiteY120" fmla="*/ 33723 h 1619635"/>
                <a:gd name="connsiteX121" fmla="*/ 838200 w 871537"/>
                <a:gd name="connsiteY121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4762 w 871537"/>
                <a:gd name="connsiteY41" fmla="*/ 1005273 h 1619635"/>
                <a:gd name="connsiteX42" fmla="*/ 0 w 871537"/>
                <a:gd name="connsiteY42" fmla="*/ 1029085 h 1619635"/>
                <a:gd name="connsiteX43" fmla="*/ 19050 w 871537"/>
                <a:gd name="connsiteY43" fmla="*/ 1062423 h 1619635"/>
                <a:gd name="connsiteX44" fmla="*/ 47625 w 871537"/>
                <a:gd name="connsiteY44" fmla="*/ 1062423 h 1619635"/>
                <a:gd name="connsiteX45" fmla="*/ 52387 w 871537"/>
                <a:gd name="connsiteY45" fmla="*/ 1100523 h 1619635"/>
                <a:gd name="connsiteX46" fmla="*/ 57150 w 871537"/>
                <a:gd name="connsiteY46" fmla="*/ 1114810 h 1619635"/>
                <a:gd name="connsiteX47" fmla="*/ 61912 w 871537"/>
                <a:gd name="connsiteY47" fmla="*/ 1143385 h 1619635"/>
                <a:gd name="connsiteX48" fmla="*/ 76200 w 871537"/>
                <a:gd name="connsiteY48" fmla="*/ 1186248 h 1619635"/>
                <a:gd name="connsiteX49" fmla="*/ 80962 w 871537"/>
                <a:gd name="connsiteY49" fmla="*/ 1200535 h 1619635"/>
                <a:gd name="connsiteX50" fmla="*/ 85725 w 871537"/>
                <a:gd name="connsiteY50" fmla="*/ 1214823 h 1619635"/>
                <a:gd name="connsiteX51" fmla="*/ 109537 w 871537"/>
                <a:gd name="connsiteY51" fmla="*/ 1255305 h 1619635"/>
                <a:gd name="connsiteX52" fmla="*/ 88106 w 871537"/>
                <a:gd name="connsiteY52" fmla="*/ 1281497 h 1619635"/>
                <a:gd name="connsiteX53" fmla="*/ 102394 w 871537"/>
                <a:gd name="connsiteY53" fmla="*/ 1288641 h 1619635"/>
                <a:gd name="connsiteX54" fmla="*/ 102393 w 871537"/>
                <a:gd name="connsiteY54" fmla="*/ 1300548 h 1619635"/>
                <a:gd name="connsiteX55" fmla="*/ 123825 w 871537"/>
                <a:gd name="connsiteY55" fmla="*/ 1314835 h 1619635"/>
                <a:gd name="connsiteX56" fmla="*/ 166687 w 871537"/>
                <a:gd name="connsiteY56" fmla="*/ 1338648 h 1619635"/>
                <a:gd name="connsiteX57" fmla="*/ 195262 w 871537"/>
                <a:gd name="connsiteY57" fmla="*/ 1357698 h 1619635"/>
                <a:gd name="connsiteX58" fmla="*/ 209550 w 871537"/>
                <a:gd name="connsiteY58" fmla="*/ 1371985 h 1619635"/>
                <a:gd name="connsiteX59" fmla="*/ 233362 w 871537"/>
                <a:gd name="connsiteY59" fmla="*/ 1405323 h 1619635"/>
                <a:gd name="connsiteX60" fmla="*/ 252412 w 871537"/>
                <a:gd name="connsiteY60" fmla="*/ 1419610 h 1619635"/>
                <a:gd name="connsiteX61" fmla="*/ 280987 w 871537"/>
                <a:gd name="connsiteY61" fmla="*/ 1448185 h 1619635"/>
                <a:gd name="connsiteX62" fmla="*/ 285750 w 871537"/>
                <a:gd name="connsiteY62" fmla="*/ 1462473 h 1619635"/>
                <a:gd name="connsiteX63" fmla="*/ 295275 w 871537"/>
                <a:gd name="connsiteY63" fmla="*/ 1476760 h 1619635"/>
                <a:gd name="connsiteX64" fmla="*/ 304800 w 871537"/>
                <a:gd name="connsiteY64" fmla="*/ 1495810 h 1619635"/>
                <a:gd name="connsiteX65" fmla="*/ 314325 w 871537"/>
                <a:gd name="connsiteY65" fmla="*/ 1548198 h 1619635"/>
                <a:gd name="connsiteX66" fmla="*/ 309562 w 871537"/>
                <a:gd name="connsiteY66" fmla="*/ 1591060 h 1619635"/>
                <a:gd name="connsiteX67" fmla="*/ 300037 w 871537"/>
                <a:gd name="connsiteY67" fmla="*/ 1605348 h 1619635"/>
                <a:gd name="connsiteX68" fmla="*/ 328612 w 871537"/>
                <a:gd name="connsiteY68" fmla="*/ 1614873 h 1619635"/>
                <a:gd name="connsiteX69" fmla="*/ 342900 w 871537"/>
                <a:gd name="connsiteY69" fmla="*/ 1619635 h 1619635"/>
                <a:gd name="connsiteX70" fmla="*/ 357187 w 871537"/>
                <a:gd name="connsiteY70" fmla="*/ 1610110 h 1619635"/>
                <a:gd name="connsiteX71" fmla="*/ 361950 w 871537"/>
                <a:gd name="connsiteY71" fmla="*/ 1595823 h 1619635"/>
                <a:gd name="connsiteX72" fmla="*/ 376237 w 871537"/>
                <a:gd name="connsiteY72" fmla="*/ 1562485 h 1619635"/>
                <a:gd name="connsiteX73" fmla="*/ 381000 w 871537"/>
                <a:gd name="connsiteY73" fmla="*/ 1529148 h 1619635"/>
                <a:gd name="connsiteX74" fmla="*/ 381000 w 871537"/>
                <a:gd name="connsiteY74" fmla="*/ 1495810 h 1619635"/>
                <a:gd name="connsiteX75" fmla="*/ 380999 w 871537"/>
                <a:gd name="connsiteY75" fmla="*/ 1443423 h 1619635"/>
                <a:gd name="connsiteX76" fmla="*/ 388143 w 871537"/>
                <a:gd name="connsiteY76" fmla="*/ 1395799 h 1619635"/>
                <a:gd name="connsiteX77" fmla="*/ 409575 w 871537"/>
                <a:gd name="connsiteY77" fmla="*/ 1362460 h 1619635"/>
                <a:gd name="connsiteX78" fmla="*/ 411956 w 871537"/>
                <a:gd name="connsiteY78" fmla="*/ 1331504 h 1619635"/>
                <a:gd name="connsiteX79" fmla="*/ 421481 w 871537"/>
                <a:gd name="connsiteY79" fmla="*/ 1291023 h 1619635"/>
                <a:gd name="connsiteX80" fmla="*/ 452438 w 871537"/>
                <a:gd name="connsiteY80" fmla="*/ 1264829 h 1619635"/>
                <a:gd name="connsiteX81" fmla="*/ 478631 w 871537"/>
                <a:gd name="connsiteY81" fmla="*/ 1236254 h 1619635"/>
                <a:gd name="connsiteX82" fmla="*/ 504825 w 871537"/>
                <a:gd name="connsiteY82" fmla="*/ 1233873 h 1619635"/>
                <a:gd name="connsiteX83" fmla="*/ 514350 w 871537"/>
                <a:gd name="connsiteY83" fmla="*/ 1191010 h 1619635"/>
                <a:gd name="connsiteX84" fmla="*/ 523875 w 871537"/>
                <a:gd name="connsiteY84" fmla="*/ 1176723 h 1619635"/>
                <a:gd name="connsiteX85" fmla="*/ 533400 w 871537"/>
                <a:gd name="connsiteY85" fmla="*/ 1148148 h 1619635"/>
                <a:gd name="connsiteX86" fmla="*/ 538162 w 871537"/>
                <a:gd name="connsiteY86" fmla="*/ 1133860 h 1619635"/>
                <a:gd name="connsiteX87" fmla="*/ 576262 w 871537"/>
                <a:gd name="connsiteY87" fmla="*/ 1090998 h 1619635"/>
                <a:gd name="connsiteX88" fmla="*/ 590550 w 871537"/>
                <a:gd name="connsiteY88" fmla="*/ 1062423 h 1619635"/>
                <a:gd name="connsiteX89" fmla="*/ 604837 w 871537"/>
                <a:gd name="connsiteY89" fmla="*/ 1048135 h 1619635"/>
                <a:gd name="connsiteX90" fmla="*/ 614362 w 871537"/>
                <a:gd name="connsiteY90" fmla="*/ 1033848 h 1619635"/>
                <a:gd name="connsiteX91" fmla="*/ 619125 w 871537"/>
                <a:gd name="connsiteY91" fmla="*/ 969554 h 1619635"/>
                <a:gd name="connsiteX92" fmla="*/ 626269 w 871537"/>
                <a:gd name="connsiteY92" fmla="*/ 945742 h 1619635"/>
                <a:gd name="connsiteX93" fmla="*/ 640556 w 871537"/>
                <a:gd name="connsiteY93" fmla="*/ 933836 h 1619635"/>
                <a:gd name="connsiteX94" fmla="*/ 647699 w 871537"/>
                <a:gd name="connsiteY94" fmla="*/ 910023 h 1619635"/>
                <a:gd name="connsiteX95" fmla="*/ 671512 w 871537"/>
                <a:gd name="connsiteY95" fmla="*/ 810010 h 1619635"/>
                <a:gd name="connsiteX96" fmla="*/ 681037 w 871537"/>
                <a:gd name="connsiteY96" fmla="*/ 781435 h 1619635"/>
                <a:gd name="connsiteX97" fmla="*/ 685800 w 871537"/>
                <a:gd name="connsiteY97" fmla="*/ 767148 h 1619635"/>
                <a:gd name="connsiteX98" fmla="*/ 690562 w 871537"/>
                <a:gd name="connsiteY98" fmla="*/ 719523 h 1619635"/>
                <a:gd name="connsiteX99" fmla="*/ 695325 w 871537"/>
                <a:gd name="connsiteY99" fmla="*/ 705235 h 1619635"/>
                <a:gd name="connsiteX100" fmla="*/ 695325 w 871537"/>
                <a:gd name="connsiteY100" fmla="*/ 664754 h 1619635"/>
                <a:gd name="connsiteX101" fmla="*/ 716757 w 871537"/>
                <a:gd name="connsiteY101" fmla="*/ 643323 h 1619635"/>
                <a:gd name="connsiteX102" fmla="*/ 719137 w 871537"/>
                <a:gd name="connsiteY102" fmla="*/ 567123 h 1619635"/>
                <a:gd name="connsiteX103" fmla="*/ 714375 w 871537"/>
                <a:gd name="connsiteY103" fmla="*/ 543310 h 1619635"/>
                <a:gd name="connsiteX104" fmla="*/ 723900 w 871537"/>
                <a:gd name="connsiteY104" fmla="*/ 500448 h 1619635"/>
                <a:gd name="connsiteX105" fmla="*/ 752475 w 871537"/>
                <a:gd name="connsiteY105" fmla="*/ 486160 h 1619635"/>
                <a:gd name="connsiteX106" fmla="*/ 766762 w 871537"/>
                <a:gd name="connsiteY106" fmla="*/ 457585 h 1619635"/>
                <a:gd name="connsiteX107" fmla="*/ 771525 w 871537"/>
                <a:gd name="connsiteY107" fmla="*/ 443298 h 1619635"/>
                <a:gd name="connsiteX108" fmla="*/ 790575 w 871537"/>
                <a:gd name="connsiteY108" fmla="*/ 409960 h 1619635"/>
                <a:gd name="connsiteX109" fmla="*/ 804862 w 871537"/>
                <a:gd name="connsiteY109" fmla="*/ 381385 h 1619635"/>
                <a:gd name="connsiteX110" fmla="*/ 823912 w 871537"/>
                <a:gd name="connsiteY110" fmla="*/ 338523 h 1619635"/>
                <a:gd name="connsiteX111" fmla="*/ 838200 w 871537"/>
                <a:gd name="connsiteY111" fmla="*/ 328998 h 1619635"/>
                <a:gd name="connsiteX112" fmla="*/ 833437 w 871537"/>
                <a:gd name="connsiteY112" fmla="*/ 286135 h 1619635"/>
                <a:gd name="connsiteX113" fmla="*/ 823912 w 871537"/>
                <a:gd name="connsiteY113" fmla="*/ 267085 h 1619635"/>
                <a:gd name="connsiteX114" fmla="*/ 819150 w 871537"/>
                <a:gd name="connsiteY114" fmla="*/ 243273 h 1619635"/>
                <a:gd name="connsiteX115" fmla="*/ 823912 w 871537"/>
                <a:gd name="connsiteY115" fmla="*/ 124210 h 1619635"/>
                <a:gd name="connsiteX116" fmla="*/ 838200 w 871537"/>
                <a:gd name="connsiteY116" fmla="*/ 109923 h 1619635"/>
                <a:gd name="connsiteX117" fmla="*/ 847725 w 871537"/>
                <a:gd name="connsiteY117" fmla="*/ 95635 h 1619635"/>
                <a:gd name="connsiteX118" fmla="*/ 871537 w 871537"/>
                <a:gd name="connsiteY118" fmla="*/ 67060 h 1619635"/>
                <a:gd name="connsiteX119" fmla="*/ 866775 w 871537"/>
                <a:gd name="connsiteY119" fmla="*/ 38485 h 1619635"/>
                <a:gd name="connsiteX120" fmla="*/ 852487 w 871537"/>
                <a:gd name="connsiteY120" fmla="*/ 33723 h 1619635"/>
                <a:gd name="connsiteX121" fmla="*/ 838200 w 871537"/>
                <a:gd name="connsiteY121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9525 w 871537"/>
                <a:gd name="connsiteY40" fmla="*/ 990985 h 1619635"/>
                <a:gd name="connsiteX41" fmla="*/ 11906 w 871537"/>
                <a:gd name="connsiteY41" fmla="*/ 1005273 h 1619635"/>
                <a:gd name="connsiteX42" fmla="*/ 0 w 871537"/>
                <a:gd name="connsiteY42" fmla="*/ 1029085 h 1619635"/>
                <a:gd name="connsiteX43" fmla="*/ 19050 w 871537"/>
                <a:gd name="connsiteY43" fmla="*/ 1062423 h 1619635"/>
                <a:gd name="connsiteX44" fmla="*/ 47625 w 871537"/>
                <a:gd name="connsiteY44" fmla="*/ 1062423 h 1619635"/>
                <a:gd name="connsiteX45" fmla="*/ 52387 w 871537"/>
                <a:gd name="connsiteY45" fmla="*/ 1100523 h 1619635"/>
                <a:gd name="connsiteX46" fmla="*/ 57150 w 871537"/>
                <a:gd name="connsiteY46" fmla="*/ 1114810 h 1619635"/>
                <a:gd name="connsiteX47" fmla="*/ 61912 w 871537"/>
                <a:gd name="connsiteY47" fmla="*/ 1143385 h 1619635"/>
                <a:gd name="connsiteX48" fmla="*/ 76200 w 871537"/>
                <a:gd name="connsiteY48" fmla="*/ 1186248 h 1619635"/>
                <a:gd name="connsiteX49" fmla="*/ 80962 w 871537"/>
                <a:gd name="connsiteY49" fmla="*/ 1200535 h 1619635"/>
                <a:gd name="connsiteX50" fmla="*/ 85725 w 871537"/>
                <a:gd name="connsiteY50" fmla="*/ 1214823 h 1619635"/>
                <a:gd name="connsiteX51" fmla="*/ 109537 w 871537"/>
                <a:gd name="connsiteY51" fmla="*/ 1255305 h 1619635"/>
                <a:gd name="connsiteX52" fmla="*/ 88106 w 871537"/>
                <a:gd name="connsiteY52" fmla="*/ 1281497 h 1619635"/>
                <a:gd name="connsiteX53" fmla="*/ 102394 w 871537"/>
                <a:gd name="connsiteY53" fmla="*/ 1288641 h 1619635"/>
                <a:gd name="connsiteX54" fmla="*/ 102393 w 871537"/>
                <a:gd name="connsiteY54" fmla="*/ 1300548 h 1619635"/>
                <a:gd name="connsiteX55" fmla="*/ 123825 w 871537"/>
                <a:gd name="connsiteY55" fmla="*/ 1314835 h 1619635"/>
                <a:gd name="connsiteX56" fmla="*/ 166687 w 871537"/>
                <a:gd name="connsiteY56" fmla="*/ 1338648 h 1619635"/>
                <a:gd name="connsiteX57" fmla="*/ 195262 w 871537"/>
                <a:gd name="connsiteY57" fmla="*/ 1357698 h 1619635"/>
                <a:gd name="connsiteX58" fmla="*/ 209550 w 871537"/>
                <a:gd name="connsiteY58" fmla="*/ 1371985 h 1619635"/>
                <a:gd name="connsiteX59" fmla="*/ 233362 w 871537"/>
                <a:gd name="connsiteY59" fmla="*/ 1405323 h 1619635"/>
                <a:gd name="connsiteX60" fmla="*/ 252412 w 871537"/>
                <a:gd name="connsiteY60" fmla="*/ 1419610 h 1619635"/>
                <a:gd name="connsiteX61" fmla="*/ 280987 w 871537"/>
                <a:gd name="connsiteY61" fmla="*/ 1448185 h 1619635"/>
                <a:gd name="connsiteX62" fmla="*/ 285750 w 871537"/>
                <a:gd name="connsiteY62" fmla="*/ 1462473 h 1619635"/>
                <a:gd name="connsiteX63" fmla="*/ 295275 w 871537"/>
                <a:gd name="connsiteY63" fmla="*/ 1476760 h 1619635"/>
                <a:gd name="connsiteX64" fmla="*/ 304800 w 871537"/>
                <a:gd name="connsiteY64" fmla="*/ 1495810 h 1619635"/>
                <a:gd name="connsiteX65" fmla="*/ 314325 w 871537"/>
                <a:gd name="connsiteY65" fmla="*/ 1548198 h 1619635"/>
                <a:gd name="connsiteX66" fmla="*/ 309562 w 871537"/>
                <a:gd name="connsiteY66" fmla="*/ 1591060 h 1619635"/>
                <a:gd name="connsiteX67" fmla="*/ 300037 w 871537"/>
                <a:gd name="connsiteY67" fmla="*/ 1605348 h 1619635"/>
                <a:gd name="connsiteX68" fmla="*/ 328612 w 871537"/>
                <a:gd name="connsiteY68" fmla="*/ 1614873 h 1619635"/>
                <a:gd name="connsiteX69" fmla="*/ 342900 w 871537"/>
                <a:gd name="connsiteY69" fmla="*/ 1619635 h 1619635"/>
                <a:gd name="connsiteX70" fmla="*/ 357187 w 871537"/>
                <a:gd name="connsiteY70" fmla="*/ 1610110 h 1619635"/>
                <a:gd name="connsiteX71" fmla="*/ 361950 w 871537"/>
                <a:gd name="connsiteY71" fmla="*/ 1595823 h 1619635"/>
                <a:gd name="connsiteX72" fmla="*/ 376237 w 871537"/>
                <a:gd name="connsiteY72" fmla="*/ 1562485 h 1619635"/>
                <a:gd name="connsiteX73" fmla="*/ 381000 w 871537"/>
                <a:gd name="connsiteY73" fmla="*/ 1529148 h 1619635"/>
                <a:gd name="connsiteX74" fmla="*/ 381000 w 871537"/>
                <a:gd name="connsiteY74" fmla="*/ 1495810 h 1619635"/>
                <a:gd name="connsiteX75" fmla="*/ 380999 w 871537"/>
                <a:gd name="connsiteY75" fmla="*/ 1443423 h 1619635"/>
                <a:gd name="connsiteX76" fmla="*/ 388143 w 871537"/>
                <a:gd name="connsiteY76" fmla="*/ 1395799 h 1619635"/>
                <a:gd name="connsiteX77" fmla="*/ 409575 w 871537"/>
                <a:gd name="connsiteY77" fmla="*/ 1362460 h 1619635"/>
                <a:gd name="connsiteX78" fmla="*/ 411956 w 871537"/>
                <a:gd name="connsiteY78" fmla="*/ 1331504 h 1619635"/>
                <a:gd name="connsiteX79" fmla="*/ 421481 w 871537"/>
                <a:gd name="connsiteY79" fmla="*/ 1291023 h 1619635"/>
                <a:gd name="connsiteX80" fmla="*/ 452438 w 871537"/>
                <a:gd name="connsiteY80" fmla="*/ 1264829 h 1619635"/>
                <a:gd name="connsiteX81" fmla="*/ 478631 w 871537"/>
                <a:gd name="connsiteY81" fmla="*/ 1236254 h 1619635"/>
                <a:gd name="connsiteX82" fmla="*/ 504825 w 871537"/>
                <a:gd name="connsiteY82" fmla="*/ 1233873 h 1619635"/>
                <a:gd name="connsiteX83" fmla="*/ 514350 w 871537"/>
                <a:gd name="connsiteY83" fmla="*/ 1191010 h 1619635"/>
                <a:gd name="connsiteX84" fmla="*/ 523875 w 871537"/>
                <a:gd name="connsiteY84" fmla="*/ 1176723 h 1619635"/>
                <a:gd name="connsiteX85" fmla="*/ 533400 w 871537"/>
                <a:gd name="connsiteY85" fmla="*/ 1148148 h 1619635"/>
                <a:gd name="connsiteX86" fmla="*/ 538162 w 871537"/>
                <a:gd name="connsiteY86" fmla="*/ 1133860 h 1619635"/>
                <a:gd name="connsiteX87" fmla="*/ 576262 w 871537"/>
                <a:gd name="connsiteY87" fmla="*/ 1090998 h 1619635"/>
                <a:gd name="connsiteX88" fmla="*/ 590550 w 871537"/>
                <a:gd name="connsiteY88" fmla="*/ 1062423 h 1619635"/>
                <a:gd name="connsiteX89" fmla="*/ 604837 w 871537"/>
                <a:gd name="connsiteY89" fmla="*/ 1048135 h 1619635"/>
                <a:gd name="connsiteX90" fmla="*/ 614362 w 871537"/>
                <a:gd name="connsiteY90" fmla="*/ 1033848 h 1619635"/>
                <a:gd name="connsiteX91" fmla="*/ 619125 w 871537"/>
                <a:gd name="connsiteY91" fmla="*/ 969554 h 1619635"/>
                <a:gd name="connsiteX92" fmla="*/ 626269 w 871537"/>
                <a:gd name="connsiteY92" fmla="*/ 945742 h 1619635"/>
                <a:gd name="connsiteX93" fmla="*/ 640556 w 871537"/>
                <a:gd name="connsiteY93" fmla="*/ 933836 h 1619635"/>
                <a:gd name="connsiteX94" fmla="*/ 647699 w 871537"/>
                <a:gd name="connsiteY94" fmla="*/ 910023 h 1619635"/>
                <a:gd name="connsiteX95" fmla="*/ 671512 w 871537"/>
                <a:gd name="connsiteY95" fmla="*/ 810010 h 1619635"/>
                <a:gd name="connsiteX96" fmla="*/ 681037 w 871537"/>
                <a:gd name="connsiteY96" fmla="*/ 781435 h 1619635"/>
                <a:gd name="connsiteX97" fmla="*/ 685800 w 871537"/>
                <a:gd name="connsiteY97" fmla="*/ 767148 h 1619635"/>
                <a:gd name="connsiteX98" fmla="*/ 690562 w 871537"/>
                <a:gd name="connsiteY98" fmla="*/ 719523 h 1619635"/>
                <a:gd name="connsiteX99" fmla="*/ 695325 w 871537"/>
                <a:gd name="connsiteY99" fmla="*/ 705235 h 1619635"/>
                <a:gd name="connsiteX100" fmla="*/ 695325 w 871537"/>
                <a:gd name="connsiteY100" fmla="*/ 664754 h 1619635"/>
                <a:gd name="connsiteX101" fmla="*/ 716757 w 871537"/>
                <a:gd name="connsiteY101" fmla="*/ 643323 h 1619635"/>
                <a:gd name="connsiteX102" fmla="*/ 719137 w 871537"/>
                <a:gd name="connsiteY102" fmla="*/ 567123 h 1619635"/>
                <a:gd name="connsiteX103" fmla="*/ 714375 w 871537"/>
                <a:gd name="connsiteY103" fmla="*/ 543310 h 1619635"/>
                <a:gd name="connsiteX104" fmla="*/ 723900 w 871537"/>
                <a:gd name="connsiteY104" fmla="*/ 500448 h 1619635"/>
                <a:gd name="connsiteX105" fmla="*/ 752475 w 871537"/>
                <a:gd name="connsiteY105" fmla="*/ 486160 h 1619635"/>
                <a:gd name="connsiteX106" fmla="*/ 766762 w 871537"/>
                <a:gd name="connsiteY106" fmla="*/ 457585 h 1619635"/>
                <a:gd name="connsiteX107" fmla="*/ 771525 w 871537"/>
                <a:gd name="connsiteY107" fmla="*/ 443298 h 1619635"/>
                <a:gd name="connsiteX108" fmla="*/ 790575 w 871537"/>
                <a:gd name="connsiteY108" fmla="*/ 409960 h 1619635"/>
                <a:gd name="connsiteX109" fmla="*/ 804862 w 871537"/>
                <a:gd name="connsiteY109" fmla="*/ 381385 h 1619635"/>
                <a:gd name="connsiteX110" fmla="*/ 823912 w 871537"/>
                <a:gd name="connsiteY110" fmla="*/ 338523 h 1619635"/>
                <a:gd name="connsiteX111" fmla="*/ 838200 w 871537"/>
                <a:gd name="connsiteY111" fmla="*/ 328998 h 1619635"/>
                <a:gd name="connsiteX112" fmla="*/ 833437 w 871537"/>
                <a:gd name="connsiteY112" fmla="*/ 286135 h 1619635"/>
                <a:gd name="connsiteX113" fmla="*/ 823912 w 871537"/>
                <a:gd name="connsiteY113" fmla="*/ 267085 h 1619635"/>
                <a:gd name="connsiteX114" fmla="*/ 819150 w 871537"/>
                <a:gd name="connsiteY114" fmla="*/ 243273 h 1619635"/>
                <a:gd name="connsiteX115" fmla="*/ 823912 w 871537"/>
                <a:gd name="connsiteY115" fmla="*/ 124210 h 1619635"/>
                <a:gd name="connsiteX116" fmla="*/ 838200 w 871537"/>
                <a:gd name="connsiteY116" fmla="*/ 109923 h 1619635"/>
                <a:gd name="connsiteX117" fmla="*/ 847725 w 871537"/>
                <a:gd name="connsiteY117" fmla="*/ 95635 h 1619635"/>
                <a:gd name="connsiteX118" fmla="*/ 871537 w 871537"/>
                <a:gd name="connsiteY118" fmla="*/ 67060 h 1619635"/>
                <a:gd name="connsiteX119" fmla="*/ 866775 w 871537"/>
                <a:gd name="connsiteY119" fmla="*/ 38485 h 1619635"/>
                <a:gd name="connsiteX120" fmla="*/ 852487 w 871537"/>
                <a:gd name="connsiteY120" fmla="*/ 33723 h 1619635"/>
                <a:gd name="connsiteX121" fmla="*/ 838200 w 871537"/>
                <a:gd name="connsiteY121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23812 w 871537"/>
                <a:gd name="connsiteY39" fmla="*/ 938598 h 1619635"/>
                <a:gd name="connsiteX40" fmla="*/ 23812 w 871537"/>
                <a:gd name="connsiteY40" fmla="*/ 990985 h 1619635"/>
                <a:gd name="connsiteX41" fmla="*/ 11906 w 871537"/>
                <a:gd name="connsiteY41" fmla="*/ 1005273 h 1619635"/>
                <a:gd name="connsiteX42" fmla="*/ 0 w 871537"/>
                <a:gd name="connsiteY42" fmla="*/ 1029085 h 1619635"/>
                <a:gd name="connsiteX43" fmla="*/ 19050 w 871537"/>
                <a:gd name="connsiteY43" fmla="*/ 1062423 h 1619635"/>
                <a:gd name="connsiteX44" fmla="*/ 47625 w 871537"/>
                <a:gd name="connsiteY44" fmla="*/ 1062423 h 1619635"/>
                <a:gd name="connsiteX45" fmla="*/ 52387 w 871537"/>
                <a:gd name="connsiteY45" fmla="*/ 1100523 h 1619635"/>
                <a:gd name="connsiteX46" fmla="*/ 57150 w 871537"/>
                <a:gd name="connsiteY46" fmla="*/ 1114810 h 1619635"/>
                <a:gd name="connsiteX47" fmla="*/ 61912 w 871537"/>
                <a:gd name="connsiteY47" fmla="*/ 1143385 h 1619635"/>
                <a:gd name="connsiteX48" fmla="*/ 76200 w 871537"/>
                <a:gd name="connsiteY48" fmla="*/ 1186248 h 1619635"/>
                <a:gd name="connsiteX49" fmla="*/ 80962 w 871537"/>
                <a:gd name="connsiteY49" fmla="*/ 1200535 h 1619635"/>
                <a:gd name="connsiteX50" fmla="*/ 85725 w 871537"/>
                <a:gd name="connsiteY50" fmla="*/ 1214823 h 1619635"/>
                <a:gd name="connsiteX51" fmla="*/ 109537 w 871537"/>
                <a:gd name="connsiteY51" fmla="*/ 1255305 h 1619635"/>
                <a:gd name="connsiteX52" fmla="*/ 88106 w 871537"/>
                <a:gd name="connsiteY52" fmla="*/ 1281497 h 1619635"/>
                <a:gd name="connsiteX53" fmla="*/ 102394 w 871537"/>
                <a:gd name="connsiteY53" fmla="*/ 1288641 h 1619635"/>
                <a:gd name="connsiteX54" fmla="*/ 102393 w 871537"/>
                <a:gd name="connsiteY54" fmla="*/ 1300548 h 1619635"/>
                <a:gd name="connsiteX55" fmla="*/ 123825 w 871537"/>
                <a:gd name="connsiteY55" fmla="*/ 1314835 h 1619635"/>
                <a:gd name="connsiteX56" fmla="*/ 166687 w 871537"/>
                <a:gd name="connsiteY56" fmla="*/ 1338648 h 1619635"/>
                <a:gd name="connsiteX57" fmla="*/ 195262 w 871537"/>
                <a:gd name="connsiteY57" fmla="*/ 1357698 h 1619635"/>
                <a:gd name="connsiteX58" fmla="*/ 209550 w 871537"/>
                <a:gd name="connsiteY58" fmla="*/ 1371985 h 1619635"/>
                <a:gd name="connsiteX59" fmla="*/ 233362 w 871537"/>
                <a:gd name="connsiteY59" fmla="*/ 1405323 h 1619635"/>
                <a:gd name="connsiteX60" fmla="*/ 252412 w 871537"/>
                <a:gd name="connsiteY60" fmla="*/ 1419610 h 1619635"/>
                <a:gd name="connsiteX61" fmla="*/ 280987 w 871537"/>
                <a:gd name="connsiteY61" fmla="*/ 1448185 h 1619635"/>
                <a:gd name="connsiteX62" fmla="*/ 285750 w 871537"/>
                <a:gd name="connsiteY62" fmla="*/ 1462473 h 1619635"/>
                <a:gd name="connsiteX63" fmla="*/ 295275 w 871537"/>
                <a:gd name="connsiteY63" fmla="*/ 1476760 h 1619635"/>
                <a:gd name="connsiteX64" fmla="*/ 304800 w 871537"/>
                <a:gd name="connsiteY64" fmla="*/ 1495810 h 1619635"/>
                <a:gd name="connsiteX65" fmla="*/ 314325 w 871537"/>
                <a:gd name="connsiteY65" fmla="*/ 1548198 h 1619635"/>
                <a:gd name="connsiteX66" fmla="*/ 309562 w 871537"/>
                <a:gd name="connsiteY66" fmla="*/ 1591060 h 1619635"/>
                <a:gd name="connsiteX67" fmla="*/ 300037 w 871537"/>
                <a:gd name="connsiteY67" fmla="*/ 1605348 h 1619635"/>
                <a:gd name="connsiteX68" fmla="*/ 328612 w 871537"/>
                <a:gd name="connsiteY68" fmla="*/ 1614873 h 1619635"/>
                <a:gd name="connsiteX69" fmla="*/ 342900 w 871537"/>
                <a:gd name="connsiteY69" fmla="*/ 1619635 h 1619635"/>
                <a:gd name="connsiteX70" fmla="*/ 357187 w 871537"/>
                <a:gd name="connsiteY70" fmla="*/ 1610110 h 1619635"/>
                <a:gd name="connsiteX71" fmla="*/ 361950 w 871537"/>
                <a:gd name="connsiteY71" fmla="*/ 1595823 h 1619635"/>
                <a:gd name="connsiteX72" fmla="*/ 376237 w 871537"/>
                <a:gd name="connsiteY72" fmla="*/ 1562485 h 1619635"/>
                <a:gd name="connsiteX73" fmla="*/ 381000 w 871537"/>
                <a:gd name="connsiteY73" fmla="*/ 1529148 h 1619635"/>
                <a:gd name="connsiteX74" fmla="*/ 381000 w 871537"/>
                <a:gd name="connsiteY74" fmla="*/ 1495810 h 1619635"/>
                <a:gd name="connsiteX75" fmla="*/ 380999 w 871537"/>
                <a:gd name="connsiteY75" fmla="*/ 1443423 h 1619635"/>
                <a:gd name="connsiteX76" fmla="*/ 388143 w 871537"/>
                <a:gd name="connsiteY76" fmla="*/ 1395799 h 1619635"/>
                <a:gd name="connsiteX77" fmla="*/ 409575 w 871537"/>
                <a:gd name="connsiteY77" fmla="*/ 1362460 h 1619635"/>
                <a:gd name="connsiteX78" fmla="*/ 411956 w 871537"/>
                <a:gd name="connsiteY78" fmla="*/ 1331504 h 1619635"/>
                <a:gd name="connsiteX79" fmla="*/ 421481 w 871537"/>
                <a:gd name="connsiteY79" fmla="*/ 1291023 h 1619635"/>
                <a:gd name="connsiteX80" fmla="*/ 452438 w 871537"/>
                <a:gd name="connsiteY80" fmla="*/ 1264829 h 1619635"/>
                <a:gd name="connsiteX81" fmla="*/ 478631 w 871537"/>
                <a:gd name="connsiteY81" fmla="*/ 1236254 h 1619635"/>
                <a:gd name="connsiteX82" fmla="*/ 504825 w 871537"/>
                <a:gd name="connsiteY82" fmla="*/ 1233873 h 1619635"/>
                <a:gd name="connsiteX83" fmla="*/ 514350 w 871537"/>
                <a:gd name="connsiteY83" fmla="*/ 1191010 h 1619635"/>
                <a:gd name="connsiteX84" fmla="*/ 523875 w 871537"/>
                <a:gd name="connsiteY84" fmla="*/ 1176723 h 1619635"/>
                <a:gd name="connsiteX85" fmla="*/ 533400 w 871537"/>
                <a:gd name="connsiteY85" fmla="*/ 1148148 h 1619635"/>
                <a:gd name="connsiteX86" fmla="*/ 538162 w 871537"/>
                <a:gd name="connsiteY86" fmla="*/ 1133860 h 1619635"/>
                <a:gd name="connsiteX87" fmla="*/ 576262 w 871537"/>
                <a:gd name="connsiteY87" fmla="*/ 1090998 h 1619635"/>
                <a:gd name="connsiteX88" fmla="*/ 590550 w 871537"/>
                <a:gd name="connsiteY88" fmla="*/ 1062423 h 1619635"/>
                <a:gd name="connsiteX89" fmla="*/ 604837 w 871537"/>
                <a:gd name="connsiteY89" fmla="*/ 1048135 h 1619635"/>
                <a:gd name="connsiteX90" fmla="*/ 614362 w 871537"/>
                <a:gd name="connsiteY90" fmla="*/ 1033848 h 1619635"/>
                <a:gd name="connsiteX91" fmla="*/ 619125 w 871537"/>
                <a:gd name="connsiteY91" fmla="*/ 969554 h 1619635"/>
                <a:gd name="connsiteX92" fmla="*/ 626269 w 871537"/>
                <a:gd name="connsiteY92" fmla="*/ 945742 h 1619635"/>
                <a:gd name="connsiteX93" fmla="*/ 640556 w 871537"/>
                <a:gd name="connsiteY93" fmla="*/ 933836 h 1619635"/>
                <a:gd name="connsiteX94" fmla="*/ 647699 w 871537"/>
                <a:gd name="connsiteY94" fmla="*/ 910023 h 1619635"/>
                <a:gd name="connsiteX95" fmla="*/ 671512 w 871537"/>
                <a:gd name="connsiteY95" fmla="*/ 810010 h 1619635"/>
                <a:gd name="connsiteX96" fmla="*/ 681037 w 871537"/>
                <a:gd name="connsiteY96" fmla="*/ 781435 h 1619635"/>
                <a:gd name="connsiteX97" fmla="*/ 685800 w 871537"/>
                <a:gd name="connsiteY97" fmla="*/ 767148 h 1619635"/>
                <a:gd name="connsiteX98" fmla="*/ 690562 w 871537"/>
                <a:gd name="connsiteY98" fmla="*/ 719523 h 1619635"/>
                <a:gd name="connsiteX99" fmla="*/ 695325 w 871537"/>
                <a:gd name="connsiteY99" fmla="*/ 705235 h 1619635"/>
                <a:gd name="connsiteX100" fmla="*/ 695325 w 871537"/>
                <a:gd name="connsiteY100" fmla="*/ 664754 h 1619635"/>
                <a:gd name="connsiteX101" fmla="*/ 716757 w 871537"/>
                <a:gd name="connsiteY101" fmla="*/ 643323 h 1619635"/>
                <a:gd name="connsiteX102" fmla="*/ 719137 w 871537"/>
                <a:gd name="connsiteY102" fmla="*/ 567123 h 1619635"/>
                <a:gd name="connsiteX103" fmla="*/ 714375 w 871537"/>
                <a:gd name="connsiteY103" fmla="*/ 543310 h 1619635"/>
                <a:gd name="connsiteX104" fmla="*/ 723900 w 871537"/>
                <a:gd name="connsiteY104" fmla="*/ 500448 h 1619635"/>
                <a:gd name="connsiteX105" fmla="*/ 752475 w 871537"/>
                <a:gd name="connsiteY105" fmla="*/ 486160 h 1619635"/>
                <a:gd name="connsiteX106" fmla="*/ 766762 w 871537"/>
                <a:gd name="connsiteY106" fmla="*/ 457585 h 1619635"/>
                <a:gd name="connsiteX107" fmla="*/ 771525 w 871537"/>
                <a:gd name="connsiteY107" fmla="*/ 443298 h 1619635"/>
                <a:gd name="connsiteX108" fmla="*/ 790575 w 871537"/>
                <a:gd name="connsiteY108" fmla="*/ 409960 h 1619635"/>
                <a:gd name="connsiteX109" fmla="*/ 804862 w 871537"/>
                <a:gd name="connsiteY109" fmla="*/ 381385 h 1619635"/>
                <a:gd name="connsiteX110" fmla="*/ 823912 w 871537"/>
                <a:gd name="connsiteY110" fmla="*/ 338523 h 1619635"/>
                <a:gd name="connsiteX111" fmla="*/ 838200 w 871537"/>
                <a:gd name="connsiteY111" fmla="*/ 328998 h 1619635"/>
                <a:gd name="connsiteX112" fmla="*/ 833437 w 871537"/>
                <a:gd name="connsiteY112" fmla="*/ 286135 h 1619635"/>
                <a:gd name="connsiteX113" fmla="*/ 823912 w 871537"/>
                <a:gd name="connsiteY113" fmla="*/ 267085 h 1619635"/>
                <a:gd name="connsiteX114" fmla="*/ 819150 w 871537"/>
                <a:gd name="connsiteY114" fmla="*/ 243273 h 1619635"/>
                <a:gd name="connsiteX115" fmla="*/ 823912 w 871537"/>
                <a:gd name="connsiteY115" fmla="*/ 124210 h 1619635"/>
                <a:gd name="connsiteX116" fmla="*/ 838200 w 871537"/>
                <a:gd name="connsiteY116" fmla="*/ 109923 h 1619635"/>
                <a:gd name="connsiteX117" fmla="*/ 847725 w 871537"/>
                <a:gd name="connsiteY117" fmla="*/ 95635 h 1619635"/>
                <a:gd name="connsiteX118" fmla="*/ 871537 w 871537"/>
                <a:gd name="connsiteY118" fmla="*/ 67060 h 1619635"/>
                <a:gd name="connsiteX119" fmla="*/ 866775 w 871537"/>
                <a:gd name="connsiteY119" fmla="*/ 38485 h 1619635"/>
                <a:gd name="connsiteX120" fmla="*/ 852487 w 871537"/>
                <a:gd name="connsiteY120" fmla="*/ 33723 h 1619635"/>
                <a:gd name="connsiteX121" fmla="*/ 838200 w 871537"/>
                <a:gd name="connsiteY121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3337 w 871537"/>
                <a:gd name="connsiteY38" fmla="*/ 924310 h 1619635"/>
                <a:gd name="connsiteX39" fmla="*/ 38100 w 871537"/>
                <a:gd name="connsiteY39" fmla="*/ 938598 h 1619635"/>
                <a:gd name="connsiteX40" fmla="*/ 23812 w 871537"/>
                <a:gd name="connsiteY40" fmla="*/ 990985 h 1619635"/>
                <a:gd name="connsiteX41" fmla="*/ 11906 w 871537"/>
                <a:gd name="connsiteY41" fmla="*/ 1005273 h 1619635"/>
                <a:gd name="connsiteX42" fmla="*/ 0 w 871537"/>
                <a:gd name="connsiteY42" fmla="*/ 1029085 h 1619635"/>
                <a:gd name="connsiteX43" fmla="*/ 19050 w 871537"/>
                <a:gd name="connsiteY43" fmla="*/ 1062423 h 1619635"/>
                <a:gd name="connsiteX44" fmla="*/ 47625 w 871537"/>
                <a:gd name="connsiteY44" fmla="*/ 1062423 h 1619635"/>
                <a:gd name="connsiteX45" fmla="*/ 52387 w 871537"/>
                <a:gd name="connsiteY45" fmla="*/ 1100523 h 1619635"/>
                <a:gd name="connsiteX46" fmla="*/ 57150 w 871537"/>
                <a:gd name="connsiteY46" fmla="*/ 1114810 h 1619635"/>
                <a:gd name="connsiteX47" fmla="*/ 61912 w 871537"/>
                <a:gd name="connsiteY47" fmla="*/ 1143385 h 1619635"/>
                <a:gd name="connsiteX48" fmla="*/ 76200 w 871537"/>
                <a:gd name="connsiteY48" fmla="*/ 1186248 h 1619635"/>
                <a:gd name="connsiteX49" fmla="*/ 80962 w 871537"/>
                <a:gd name="connsiteY49" fmla="*/ 1200535 h 1619635"/>
                <a:gd name="connsiteX50" fmla="*/ 85725 w 871537"/>
                <a:gd name="connsiteY50" fmla="*/ 1214823 h 1619635"/>
                <a:gd name="connsiteX51" fmla="*/ 109537 w 871537"/>
                <a:gd name="connsiteY51" fmla="*/ 1255305 h 1619635"/>
                <a:gd name="connsiteX52" fmla="*/ 88106 w 871537"/>
                <a:gd name="connsiteY52" fmla="*/ 1281497 h 1619635"/>
                <a:gd name="connsiteX53" fmla="*/ 102394 w 871537"/>
                <a:gd name="connsiteY53" fmla="*/ 1288641 h 1619635"/>
                <a:gd name="connsiteX54" fmla="*/ 102393 w 871537"/>
                <a:gd name="connsiteY54" fmla="*/ 1300548 h 1619635"/>
                <a:gd name="connsiteX55" fmla="*/ 123825 w 871537"/>
                <a:gd name="connsiteY55" fmla="*/ 1314835 h 1619635"/>
                <a:gd name="connsiteX56" fmla="*/ 166687 w 871537"/>
                <a:gd name="connsiteY56" fmla="*/ 1338648 h 1619635"/>
                <a:gd name="connsiteX57" fmla="*/ 195262 w 871537"/>
                <a:gd name="connsiteY57" fmla="*/ 1357698 h 1619635"/>
                <a:gd name="connsiteX58" fmla="*/ 209550 w 871537"/>
                <a:gd name="connsiteY58" fmla="*/ 1371985 h 1619635"/>
                <a:gd name="connsiteX59" fmla="*/ 233362 w 871537"/>
                <a:gd name="connsiteY59" fmla="*/ 1405323 h 1619635"/>
                <a:gd name="connsiteX60" fmla="*/ 252412 w 871537"/>
                <a:gd name="connsiteY60" fmla="*/ 1419610 h 1619635"/>
                <a:gd name="connsiteX61" fmla="*/ 280987 w 871537"/>
                <a:gd name="connsiteY61" fmla="*/ 1448185 h 1619635"/>
                <a:gd name="connsiteX62" fmla="*/ 285750 w 871537"/>
                <a:gd name="connsiteY62" fmla="*/ 1462473 h 1619635"/>
                <a:gd name="connsiteX63" fmla="*/ 295275 w 871537"/>
                <a:gd name="connsiteY63" fmla="*/ 1476760 h 1619635"/>
                <a:gd name="connsiteX64" fmla="*/ 304800 w 871537"/>
                <a:gd name="connsiteY64" fmla="*/ 1495810 h 1619635"/>
                <a:gd name="connsiteX65" fmla="*/ 314325 w 871537"/>
                <a:gd name="connsiteY65" fmla="*/ 1548198 h 1619635"/>
                <a:gd name="connsiteX66" fmla="*/ 309562 w 871537"/>
                <a:gd name="connsiteY66" fmla="*/ 1591060 h 1619635"/>
                <a:gd name="connsiteX67" fmla="*/ 300037 w 871537"/>
                <a:gd name="connsiteY67" fmla="*/ 1605348 h 1619635"/>
                <a:gd name="connsiteX68" fmla="*/ 328612 w 871537"/>
                <a:gd name="connsiteY68" fmla="*/ 1614873 h 1619635"/>
                <a:gd name="connsiteX69" fmla="*/ 342900 w 871537"/>
                <a:gd name="connsiteY69" fmla="*/ 1619635 h 1619635"/>
                <a:gd name="connsiteX70" fmla="*/ 357187 w 871537"/>
                <a:gd name="connsiteY70" fmla="*/ 1610110 h 1619635"/>
                <a:gd name="connsiteX71" fmla="*/ 361950 w 871537"/>
                <a:gd name="connsiteY71" fmla="*/ 1595823 h 1619635"/>
                <a:gd name="connsiteX72" fmla="*/ 376237 w 871537"/>
                <a:gd name="connsiteY72" fmla="*/ 1562485 h 1619635"/>
                <a:gd name="connsiteX73" fmla="*/ 381000 w 871537"/>
                <a:gd name="connsiteY73" fmla="*/ 1529148 h 1619635"/>
                <a:gd name="connsiteX74" fmla="*/ 381000 w 871537"/>
                <a:gd name="connsiteY74" fmla="*/ 1495810 h 1619635"/>
                <a:gd name="connsiteX75" fmla="*/ 380999 w 871537"/>
                <a:gd name="connsiteY75" fmla="*/ 1443423 h 1619635"/>
                <a:gd name="connsiteX76" fmla="*/ 388143 w 871537"/>
                <a:gd name="connsiteY76" fmla="*/ 1395799 h 1619635"/>
                <a:gd name="connsiteX77" fmla="*/ 409575 w 871537"/>
                <a:gd name="connsiteY77" fmla="*/ 1362460 h 1619635"/>
                <a:gd name="connsiteX78" fmla="*/ 411956 w 871537"/>
                <a:gd name="connsiteY78" fmla="*/ 1331504 h 1619635"/>
                <a:gd name="connsiteX79" fmla="*/ 421481 w 871537"/>
                <a:gd name="connsiteY79" fmla="*/ 1291023 h 1619635"/>
                <a:gd name="connsiteX80" fmla="*/ 452438 w 871537"/>
                <a:gd name="connsiteY80" fmla="*/ 1264829 h 1619635"/>
                <a:gd name="connsiteX81" fmla="*/ 478631 w 871537"/>
                <a:gd name="connsiteY81" fmla="*/ 1236254 h 1619635"/>
                <a:gd name="connsiteX82" fmla="*/ 504825 w 871537"/>
                <a:gd name="connsiteY82" fmla="*/ 1233873 h 1619635"/>
                <a:gd name="connsiteX83" fmla="*/ 514350 w 871537"/>
                <a:gd name="connsiteY83" fmla="*/ 1191010 h 1619635"/>
                <a:gd name="connsiteX84" fmla="*/ 523875 w 871537"/>
                <a:gd name="connsiteY84" fmla="*/ 1176723 h 1619635"/>
                <a:gd name="connsiteX85" fmla="*/ 533400 w 871537"/>
                <a:gd name="connsiteY85" fmla="*/ 1148148 h 1619635"/>
                <a:gd name="connsiteX86" fmla="*/ 538162 w 871537"/>
                <a:gd name="connsiteY86" fmla="*/ 1133860 h 1619635"/>
                <a:gd name="connsiteX87" fmla="*/ 576262 w 871537"/>
                <a:gd name="connsiteY87" fmla="*/ 1090998 h 1619635"/>
                <a:gd name="connsiteX88" fmla="*/ 590550 w 871537"/>
                <a:gd name="connsiteY88" fmla="*/ 1062423 h 1619635"/>
                <a:gd name="connsiteX89" fmla="*/ 604837 w 871537"/>
                <a:gd name="connsiteY89" fmla="*/ 1048135 h 1619635"/>
                <a:gd name="connsiteX90" fmla="*/ 614362 w 871537"/>
                <a:gd name="connsiteY90" fmla="*/ 1033848 h 1619635"/>
                <a:gd name="connsiteX91" fmla="*/ 619125 w 871537"/>
                <a:gd name="connsiteY91" fmla="*/ 969554 h 1619635"/>
                <a:gd name="connsiteX92" fmla="*/ 626269 w 871537"/>
                <a:gd name="connsiteY92" fmla="*/ 945742 h 1619635"/>
                <a:gd name="connsiteX93" fmla="*/ 640556 w 871537"/>
                <a:gd name="connsiteY93" fmla="*/ 933836 h 1619635"/>
                <a:gd name="connsiteX94" fmla="*/ 647699 w 871537"/>
                <a:gd name="connsiteY94" fmla="*/ 910023 h 1619635"/>
                <a:gd name="connsiteX95" fmla="*/ 671512 w 871537"/>
                <a:gd name="connsiteY95" fmla="*/ 810010 h 1619635"/>
                <a:gd name="connsiteX96" fmla="*/ 681037 w 871537"/>
                <a:gd name="connsiteY96" fmla="*/ 781435 h 1619635"/>
                <a:gd name="connsiteX97" fmla="*/ 685800 w 871537"/>
                <a:gd name="connsiteY97" fmla="*/ 767148 h 1619635"/>
                <a:gd name="connsiteX98" fmla="*/ 690562 w 871537"/>
                <a:gd name="connsiteY98" fmla="*/ 719523 h 1619635"/>
                <a:gd name="connsiteX99" fmla="*/ 695325 w 871537"/>
                <a:gd name="connsiteY99" fmla="*/ 705235 h 1619635"/>
                <a:gd name="connsiteX100" fmla="*/ 695325 w 871537"/>
                <a:gd name="connsiteY100" fmla="*/ 664754 h 1619635"/>
                <a:gd name="connsiteX101" fmla="*/ 716757 w 871537"/>
                <a:gd name="connsiteY101" fmla="*/ 643323 h 1619635"/>
                <a:gd name="connsiteX102" fmla="*/ 719137 w 871537"/>
                <a:gd name="connsiteY102" fmla="*/ 567123 h 1619635"/>
                <a:gd name="connsiteX103" fmla="*/ 714375 w 871537"/>
                <a:gd name="connsiteY103" fmla="*/ 543310 h 1619635"/>
                <a:gd name="connsiteX104" fmla="*/ 723900 w 871537"/>
                <a:gd name="connsiteY104" fmla="*/ 500448 h 1619635"/>
                <a:gd name="connsiteX105" fmla="*/ 752475 w 871537"/>
                <a:gd name="connsiteY105" fmla="*/ 486160 h 1619635"/>
                <a:gd name="connsiteX106" fmla="*/ 766762 w 871537"/>
                <a:gd name="connsiteY106" fmla="*/ 457585 h 1619635"/>
                <a:gd name="connsiteX107" fmla="*/ 771525 w 871537"/>
                <a:gd name="connsiteY107" fmla="*/ 443298 h 1619635"/>
                <a:gd name="connsiteX108" fmla="*/ 790575 w 871537"/>
                <a:gd name="connsiteY108" fmla="*/ 409960 h 1619635"/>
                <a:gd name="connsiteX109" fmla="*/ 804862 w 871537"/>
                <a:gd name="connsiteY109" fmla="*/ 381385 h 1619635"/>
                <a:gd name="connsiteX110" fmla="*/ 823912 w 871537"/>
                <a:gd name="connsiteY110" fmla="*/ 338523 h 1619635"/>
                <a:gd name="connsiteX111" fmla="*/ 838200 w 871537"/>
                <a:gd name="connsiteY111" fmla="*/ 328998 h 1619635"/>
                <a:gd name="connsiteX112" fmla="*/ 833437 w 871537"/>
                <a:gd name="connsiteY112" fmla="*/ 286135 h 1619635"/>
                <a:gd name="connsiteX113" fmla="*/ 823912 w 871537"/>
                <a:gd name="connsiteY113" fmla="*/ 267085 h 1619635"/>
                <a:gd name="connsiteX114" fmla="*/ 819150 w 871537"/>
                <a:gd name="connsiteY114" fmla="*/ 243273 h 1619635"/>
                <a:gd name="connsiteX115" fmla="*/ 823912 w 871537"/>
                <a:gd name="connsiteY115" fmla="*/ 124210 h 1619635"/>
                <a:gd name="connsiteX116" fmla="*/ 838200 w 871537"/>
                <a:gd name="connsiteY116" fmla="*/ 109923 h 1619635"/>
                <a:gd name="connsiteX117" fmla="*/ 847725 w 871537"/>
                <a:gd name="connsiteY117" fmla="*/ 95635 h 1619635"/>
                <a:gd name="connsiteX118" fmla="*/ 871537 w 871537"/>
                <a:gd name="connsiteY118" fmla="*/ 67060 h 1619635"/>
                <a:gd name="connsiteX119" fmla="*/ 866775 w 871537"/>
                <a:gd name="connsiteY119" fmla="*/ 38485 h 1619635"/>
                <a:gd name="connsiteX120" fmla="*/ 852487 w 871537"/>
                <a:gd name="connsiteY120" fmla="*/ 33723 h 1619635"/>
                <a:gd name="connsiteX121" fmla="*/ 838200 w 871537"/>
                <a:gd name="connsiteY121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54768 w 871537"/>
                <a:gd name="connsiteY38" fmla="*/ 907642 h 1619635"/>
                <a:gd name="connsiteX39" fmla="*/ 38100 w 871537"/>
                <a:gd name="connsiteY39" fmla="*/ 938598 h 1619635"/>
                <a:gd name="connsiteX40" fmla="*/ 23812 w 871537"/>
                <a:gd name="connsiteY40" fmla="*/ 990985 h 1619635"/>
                <a:gd name="connsiteX41" fmla="*/ 11906 w 871537"/>
                <a:gd name="connsiteY41" fmla="*/ 1005273 h 1619635"/>
                <a:gd name="connsiteX42" fmla="*/ 0 w 871537"/>
                <a:gd name="connsiteY42" fmla="*/ 1029085 h 1619635"/>
                <a:gd name="connsiteX43" fmla="*/ 19050 w 871537"/>
                <a:gd name="connsiteY43" fmla="*/ 1062423 h 1619635"/>
                <a:gd name="connsiteX44" fmla="*/ 47625 w 871537"/>
                <a:gd name="connsiteY44" fmla="*/ 1062423 h 1619635"/>
                <a:gd name="connsiteX45" fmla="*/ 52387 w 871537"/>
                <a:gd name="connsiteY45" fmla="*/ 1100523 h 1619635"/>
                <a:gd name="connsiteX46" fmla="*/ 57150 w 871537"/>
                <a:gd name="connsiteY46" fmla="*/ 1114810 h 1619635"/>
                <a:gd name="connsiteX47" fmla="*/ 61912 w 871537"/>
                <a:gd name="connsiteY47" fmla="*/ 1143385 h 1619635"/>
                <a:gd name="connsiteX48" fmla="*/ 76200 w 871537"/>
                <a:gd name="connsiteY48" fmla="*/ 1186248 h 1619635"/>
                <a:gd name="connsiteX49" fmla="*/ 80962 w 871537"/>
                <a:gd name="connsiteY49" fmla="*/ 1200535 h 1619635"/>
                <a:gd name="connsiteX50" fmla="*/ 85725 w 871537"/>
                <a:gd name="connsiteY50" fmla="*/ 1214823 h 1619635"/>
                <a:gd name="connsiteX51" fmla="*/ 109537 w 871537"/>
                <a:gd name="connsiteY51" fmla="*/ 1255305 h 1619635"/>
                <a:gd name="connsiteX52" fmla="*/ 88106 w 871537"/>
                <a:gd name="connsiteY52" fmla="*/ 1281497 h 1619635"/>
                <a:gd name="connsiteX53" fmla="*/ 102394 w 871537"/>
                <a:gd name="connsiteY53" fmla="*/ 1288641 h 1619635"/>
                <a:gd name="connsiteX54" fmla="*/ 102393 w 871537"/>
                <a:gd name="connsiteY54" fmla="*/ 1300548 h 1619635"/>
                <a:gd name="connsiteX55" fmla="*/ 123825 w 871537"/>
                <a:gd name="connsiteY55" fmla="*/ 1314835 h 1619635"/>
                <a:gd name="connsiteX56" fmla="*/ 166687 w 871537"/>
                <a:gd name="connsiteY56" fmla="*/ 1338648 h 1619635"/>
                <a:gd name="connsiteX57" fmla="*/ 195262 w 871537"/>
                <a:gd name="connsiteY57" fmla="*/ 1357698 h 1619635"/>
                <a:gd name="connsiteX58" fmla="*/ 209550 w 871537"/>
                <a:gd name="connsiteY58" fmla="*/ 1371985 h 1619635"/>
                <a:gd name="connsiteX59" fmla="*/ 233362 w 871537"/>
                <a:gd name="connsiteY59" fmla="*/ 1405323 h 1619635"/>
                <a:gd name="connsiteX60" fmla="*/ 252412 w 871537"/>
                <a:gd name="connsiteY60" fmla="*/ 1419610 h 1619635"/>
                <a:gd name="connsiteX61" fmla="*/ 280987 w 871537"/>
                <a:gd name="connsiteY61" fmla="*/ 1448185 h 1619635"/>
                <a:gd name="connsiteX62" fmla="*/ 285750 w 871537"/>
                <a:gd name="connsiteY62" fmla="*/ 1462473 h 1619635"/>
                <a:gd name="connsiteX63" fmla="*/ 295275 w 871537"/>
                <a:gd name="connsiteY63" fmla="*/ 1476760 h 1619635"/>
                <a:gd name="connsiteX64" fmla="*/ 304800 w 871537"/>
                <a:gd name="connsiteY64" fmla="*/ 1495810 h 1619635"/>
                <a:gd name="connsiteX65" fmla="*/ 314325 w 871537"/>
                <a:gd name="connsiteY65" fmla="*/ 1548198 h 1619635"/>
                <a:gd name="connsiteX66" fmla="*/ 309562 w 871537"/>
                <a:gd name="connsiteY66" fmla="*/ 1591060 h 1619635"/>
                <a:gd name="connsiteX67" fmla="*/ 300037 w 871537"/>
                <a:gd name="connsiteY67" fmla="*/ 1605348 h 1619635"/>
                <a:gd name="connsiteX68" fmla="*/ 328612 w 871537"/>
                <a:gd name="connsiteY68" fmla="*/ 1614873 h 1619635"/>
                <a:gd name="connsiteX69" fmla="*/ 342900 w 871537"/>
                <a:gd name="connsiteY69" fmla="*/ 1619635 h 1619635"/>
                <a:gd name="connsiteX70" fmla="*/ 357187 w 871537"/>
                <a:gd name="connsiteY70" fmla="*/ 1610110 h 1619635"/>
                <a:gd name="connsiteX71" fmla="*/ 361950 w 871537"/>
                <a:gd name="connsiteY71" fmla="*/ 1595823 h 1619635"/>
                <a:gd name="connsiteX72" fmla="*/ 376237 w 871537"/>
                <a:gd name="connsiteY72" fmla="*/ 1562485 h 1619635"/>
                <a:gd name="connsiteX73" fmla="*/ 381000 w 871537"/>
                <a:gd name="connsiteY73" fmla="*/ 1529148 h 1619635"/>
                <a:gd name="connsiteX74" fmla="*/ 381000 w 871537"/>
                <a:gd name="connsiteY74" fmla="*/ 1495810 h 1619635"/>
                <a:gd name="connsiteX75" fmla="*/ 380999 w 871537"/>
                <a:gd name="connsiteY75" fmla="*/ 1443423 h 1619635"/>
                <a:gd name="connsiteX76" fmla="*/ 388143 w 871537"/>
                <a:gd name="connsiteY76" fmla="*/ 1395799 h 1619635"/>
                <a:gd name="connsiteX77" fmla="*/ 409575 w 871537"/>
                <a:gd name="connsiteY77" fmla="*/ 1362460 h 1619635"/>
                <a:gd name="connsiteX78" fmla="*/ 411956 w 871537"/>
                <a:gd name="connsiteY78" fmla="*/ 1331504 h 1619635"/>
                <a:gd name="connsiteX79" fmla="*/ 421481 w 871537"/>
                <a:gd name="connsiteY79" fmla="*/ 1291023 h 1619635"/>
                <a:gd name="connsiteX80" fmla="*/ 452438 w 871537"/>
                <a:gd name="connsiteY80" fmla="*/ 1264829 h 1619635"/>
                <a:gd name="connsiteX81" fmla="*/ 478631 w 871537"/>
                <a:gd name="connsiteY81" fmla="*/ 1236254 h 1619635"/>
                <a:gd name="connsiteX82" fmla="*/ 504825 w 871537"/>
                <a:gd name="connsiteY82" fmla="*/ 1233873 h 1619635"/>
                <a:gd name="connsiteX83" fmla="*/ 514350 w 871537"/>
                <a:gd name="connsiteY83" fmla="*/ 1191010 h 1619635"/>
                <a:gd name="connsiteX84" fmla="*/ 523875 w 871537"/>
                <a:gd name="connsiteY84" fmla="*/ 1176723 h 1619635"/>
                <a:gd name="connsiteX85" fmla="*/ 533400 w 871537"/>
                <a:gd name="connsiteY85" fmla="*/ 1148148 h 1619635"/>
                <a:gd name="connsiteX86" fmla="*/ 538162 w 871537"/>
                <a:gd name="connsiteY86" fmla="*/ 1133860 h 1619635"/>
                <a:gd name="connsiteX87" fmla="*/ 576262 w 871537"/>
                <a:gd name="connsiteY87" fmla="*/ 1090998 h 1619635"/>
                <a:gd name="connsiteX88" fmla="*/ 590550 w 871537"/>
                <a:gd name="connsiteY88" fmla="*/ 1062423 h 1619635"/>
                <a:gd name="connsiteX89" fmla="*/ 604837 w 871537"/>
                <a:gd name="connsiteY89" fmla="*/ 1048135 h 1619635"/>
                <a:gd name="connsiteX90" fmla="*/ 614362 w 871537"/>
                <a:gd name="connsiteY90" fmla="*/ 1033848 h 1619635"/>
                <a:gd name="connsiteX91" fmla="*/ 619125 w 871537"/>
                <a:gd name="connsiteY91" fmla="*/ 969554 h 1619635"/>
                <a:gd name="connsiteX92" fmla="*/ 626269 w 871537"/>
                <a:gd name="connsiteY92" fmla="*/ 945742 h 1619635"/>
                <a:gd name="connsiteX93" fmla="*/ 640556 w 871537"/>
                <a:gd name="connsiteY93" fmla="*/ 933836 h 1619635"/>
                <a:gd name="connsiteX94" fmla="*/ 647699 w 871537"/>
                <a:gd name="connsiteY94" fmla="*/ 910023 h 1619635"/>
                <a:gd name="connsiteX95" fmla="*/ 671512 w 871537"/>
                <a:gd name="connsiteY95" fmla="*/ 810010 h 1619635"/>
                <a:gd name="connsiteX96" fmla="*/ 681037 w 871537"/>
                <a:gd name="connsiteY96" fmla="*/ 781435 h 1619635"/>
                <a:gd name="connsiteX97" fmla="*/ 685800 w 871537"/>
                <a:gd name="connsiteY97" fmla="*/ 767148 h 1619635"/>
                <a:gd name="connsiteX98" fmla="*/ 690562 w 871537"/>
                <a:gd name="connsiteY98" fmla="*/ 719523 h 1619635"/>
                <a:gd name="connsiteX99" fmla="*/ 695325 w 871537"/>
                <a:gd name="connsiteY99" fmla="*/ 705235 h 1619635"/>
                <a:gd name="connsiteX100" fmla="*/ 695325 w 871537"/>
                <a:gd name="connsiteY100" fmla="*/ 664754 h 1619635"/>
                <a:gd name="connsiteX101" fmla="*/ 716757 w 871537"/>
                <a:gd name="connsiteY101" fmla="*/ 643323 h 1619635"/>
                <a:gd name="connsiteX102" fmla="*/ 719137 w 871537"/>
                <a:gd name="connsiteY102" fmla="*/ 567123 h 1619635"/>
                <a:gd name="connsiteX103" fmla="*/ 714375 w 871537"/>
                <a:gd name="connsiteY103" fmla="*/ 543310 h 1619635"/>
                <a:gd name="connsiteX104" fmla="*/ 723900 w 871537"/>
                <a:gd name="connsiteY104" fmla="*/ 500448 h 1619635"/>
                <a:gd name="connsiteX105" fmla="*/ 752475 w 871537"/>
                <a:gd name="connsiteY105" fmla="*/ 486160 h 1619635"/>
                <a:gd name="connsiteX106" fmla="*/ 766762 w 871537"/>
                <a:gd name="connsiteY106" fmla="*/ 457585 h 1619635"/>
                <a:gd name="connsiteX107" fmla="*/ 771525 w 871537"/>
                <a:gd name="connsiteY107" fmla="*/ 443298 h 1619635"/>
                <a:gd name="connsiteX108" fmla="*/ 790575 w 871537"/>
                <a:gd name="connsiteY108" fmla="*/ 409960 h 1619635"/>
                <a:gd name="connsiteX109" fmla="*/ 804862 w 871537"/>
                <a:gd name="connsiteY109" fmla="*/ 381385 h 1619635"/>
                <a:gd name="connsiteX110" fmla="*/ 823912 w 871537"/>
                <a:gd name="connsiteY110" fmla="*/ 338523 h 1619635"/>
                <a:gd name="connsiteX111" fmla="*/ 838200 w 871537"/>
                <a:gd name="connsiteY111" fmla="*/ 328998 h 1619635"/>
                <a:gd name="connsiteX112" fmla="*/ 833437 w 871537"/>
                <a:gd name="connsiteY112" fmla="*/ 286135 h 1619635"/>
                <a:gd name="connsiteX113" fmla="*/ 823912 w 871537"/>
                <a:gd name="connsiteY113" fmla="*/ 267085 h 1619635"/>
                <a:gd name="connsiteX114" fmla="*/ 819150 w 871537"/>
                <a:gd name="connsiteY114" fmla="*/ 243273 h 1619635"/>
                <a:gd name="connsiteX115" fmla="*/ 823912 w 871537"/>
                <a:gd name="connsiteY115" fmla="*/ 124210 h 1619635"/>
                <a:gd name="connsiteX116" fmla="*/ 838200 w 871537"/>
                <a:gd name="connsiteY116" fmla="*/ 109923 h 1619635"/>
                <a:gd name="connsiteX117" fmla="*/ 847725 w 871537"/>
                <a:gd name="connsiteY117" fmla="*/ 95635 h 1619635"/>
                <a:gd name="connsiteX118" fmla="*/ 871537 w 871537"/>
                <a:gd name="connsiteY118" fmla="*/ 67060 h 1619635"/>
                <a:gd name="connsiteX119" fmla="*/ 866775 w 871537"/>
                <a:gd name="connsiteY119" fmla="*/ 38485 h 1619635"/>
                <a:gd name="connsiteX120" fmla="*/ 852487 w 871537"/>
                <a:gd name="connsiteY120" fmla="*/ 33723 h 1619635"/>
                <a:gd name="connsiteX121" fmla="*/ 838200 w 871537"/>
                <a:gd name="connsiteY121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47625 w 871537"/>
                <a:gd name="connsiteY35" fmla="*/ 714760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8100 w 871537"/>
                <a:gd name="connsiteY38" fmla="*/ 871924 h 1619635"/>
                <a:gd name="connsiteX39" fmla="*/ 54768 w 871537"/>
                <a:gd name="connsiteY39" fmla="*/ 907642 h 1619635"/>
                <a:gd name="connsiteX40" fmla="*/ 38100 w 871537"/>
                <a:gd name="connsiteY40" fmla="*/ 938598 h 1619635"/>
                <a:gd name="connsiteX41" fmla="*/ 23812 w 871537"/>
                <a:gd name="connsiteY41" fmla="*/ 990985 h 1619635"/>
                <a:gd name="connsiteX42" fmla="*/ 11906 w 871537"/>
                <a:gd name="connsiteY42" fmla="*/ 1005273 h 1619635"/>
                <a:gd name="connsiteX43" fmla="*/ 0 w 871537"/>
                <a:gd name="connsiteY43" fmla="*/ 1029085 h 1619635"/>
                <a:gd name="connsiteX44" fmla="*/ 19050 w 871537"/>
                <a:gd name="connsiteY44" fmla="*/ 1062423 h 1619635"/>
                <a:gd name="connsiteX45" fmla="*/ 47625 w 871537"/>
                <a:gd name="connsiteY45" fmla="*/ 1062423 h 1619635"/>
                <a:gd name="connsiteX46" fmla="*/ 52387 w 871537"/>
                <a:gd name="connsiteY46" fmla="*/ 1100523 h 1619635"/>
                <a:gd name="connsiteX47" fmla="*/ 57150 w 871537"/>
                <a:gd name="connsiteY47" fmla="*/ 1114810 h 1619635"/>
                <a:gd name="connsiteX48" fmla="*/ 61912 w 871537"/>
                <a:gd name="connsiteY48" fmla="*/ 1143385 h 1619635"/>
                <a:gd name="connsiteX49" fmla="*/ 76200 w 871537"/>
                <a:gd name="connsiteY49" fmla="*/ 1186248 h 1619635"/>
                <a:gd name="connsiteX50" fmla="*/ 80962 w 871537"/>
                <a:gd name="connsiteY50" fmla="*/ 1200535 h 1619635"/>
                <a:gd name="connsiteX51" fmla="*/ 85725 w 871537"/>
                <a:gd name="connsiteY51" fmla="*/ 1214823 h 1619635"/>
                <a:gd name="connsiteX52" fmla="*/ 109537 w 871537"/>
                <a:gd name="connsiteY52" fmla="*/ 1255305 h 1619635"/>
                <a:gd name="connsiteX53" fmla="*/ 88106 w 871537"/>
                <a:gd name="connsiteY53" fmla="*/ 1281497 h 1619635"/>
                <a:gd name="connsiteX54" fmla="*/ 102394 w 871537"/>
                <a:gd name="connsiteY54" fmla="*/ 1288641 h 1619635"/>
                <a:gd name="connsiteX55" fmla="*/ 102393 w 871537"/>
                <a:gd name="connsiteY55" fmla="*/ 1300548 h 1619635"/>
                <a:gd name="connsiteX56" fmla="*/ 123825 w 871537"/>
                <a:gd name="connsiteY56" fmla="*/ 1314835 h 1619635"/>
                <a:gd name="connsiteX57" fmla="*/ 166687 w 871537"/>
                <a:gd name="connsiteY57" fmla="*/ 1338648 h 1619635"/>
                <a:gd name="connsiteX58" fmla="*/ 195262 w 871537"/>
                <a:gd name="connsiteY58" fmla="*/ 1357698 h 1619635"/>
                <a:gd name="connsiteX59" fmla="*/ 209550 w 871537"/>
                <a:gd name="connsiteY59" fmla="*/ 1371985 h 1619635"/>
                <a:gd name="connsiteX60" fmla="*/ 233362 w 871537"/>
                <a:gd name="connsiteY60" fmla="*/ 1405323 h 1619635"/>
                <a:gd name="connsiteX61" fmla="*/ 252412 w 871537"/>
                <a:gd name="connsiteY61" fmla="*/ 1419610 h 1619635"/>
                <a:gd name="connsiteX62" fmla="*/ 280987 w 871537"/>
                <a:gd name="connsiteY62" fmla="*/ 1448185 h 1619635"/>
                <a:gd name="connsiteX63" fmla="*/ 285750 w 871537"/>
                <a:gd name="connsiteY63" fmla="*/ 1462473 h 1619635"/>
                <a:gd name="connsiteX64" fmla="*/ 295275 w 871537"/>
                <a:gd name="connsiteY64" fmla="*/ 1476760 h 1619635"/>
                <a:gd name="connsiteX65" fmla="*/ 304800 w 871537"/>
                <a:gd name="connsiteY65" fmla="*/ 1495810 h 1619635"/>
                <a:gd name="connsiteX66" fmla="*/ 314325 w 871537"/>
                <a:gd name="connsiteY66" fmla="*/ 1548198 h 1619635"/>
                <a:gd name="connsiteX67" fmla="*/ 309562 w 871537"/>
                <a:gd name="connsiteY67" fmla="*/ 1591060 h 1619635"/>
                <a:gd name="connsiteX68" fmla="*/ 300037 w 871537"/>
                <a:gd name="connsiteY68" fmla="*/ 1605348 h 1619635"/>
                <a:gd name="connsiteX69" fmla="*/ 328612 w 871537"/>
                <a:gd name="connsiteY69" fmla="*/ 1614873 h 1619635"/>
                <a:gd name="connsiteX70" fmla="*/ 342900 w 871537"/>
                <a:gd name="connsiteY70" fmla="*/ 1619635 h 1619635"/>
                <a:gd name="connsiteX71" fmla="*/ 357187 w 871537"/>
                <a:gd name="connsiteY71" fmla="*/ 1610110 h 1619635"/>
                <a:gd name="connsiteX72" fmla="*/ 361950 w 871537"/>
                <a:gd name="connsiteY72" fmla="*/ 1595823 h 1619635"/>
                <a:gd name="connsiteX73" fmla="*/ 376237 w 871537"/>
                <a:gd name="connsiteY73" fmla="*/ 1562485 h 1619635"/>
                <a:gd name="connsiteX74" fmla="*/ 381000 w 871537"/>
                <a:gd name="connsiteY74" fmla="*/ 1529148 h 1619635"/>
                <a:gd name="connsiteX75" fmla="*/ 381000 w 871537"/>
                <a:gd name="connsiteY75" fmla="*/ 1495810 h 1619635"/>
                <a:gd name="connsiteX76" fmla="*/ 380999 w 871537"/>
                <a:gd name="connsiteY76" fmla="*/ 1443423 h 1619635"/>
                <a:gd name="connsiteX77" fmla="*/ 388143 w 871537"/>
                <a:gd name="connsiteY77" fmla="*/ 1395799 h 1619635"/>
                <a:gd name="connsiteX78" fmla="*/ 409575 w 871537"/>
                <a:gd name="connsiteY78" fmla="*/ 1362460 h 1619635"/>
                <a:gd name="connsiteX79" fmla="*/ 411956 w 871537"/>
                <a:gd name="connsiteY79" fmla="*/ 1331504 h 1619635"/>
                <a:gd name="connsiteX80" fmla="*/ 421481 w 871537"/>
                <a:gd name="connsiteY80" fmla="*/ 1291023 h 1619635"/>
                <a:gd name="connsiteX81" fmla="*/ 452438 w 871537"/>
                <a:gd name="connsiteY81" fmla="*/ 1264829 h 1619635"/>
                <a:gd name="connsiteX82" fmla="*/ 478631 w 871537"/>
                <a:gd name="connsiteY82" fmla="*/ 1236254 h 1619635"/>
                <a:gd name="connsiteX83" fmla="*/ 504825 w 871537"/>
                <a:gd name="connsiteY83" fmla="*/ 1233873 h 1619635"/>
                <a:gd name="connsiteX84" fmla="*/ 514350 w 871537"/>
                <a:gd name="connsiteY84" fmla="*/ 1191010 h 1619635"/>
                <a:gd name="connsiteX85" fmla="*/ 523875 w 871537"/>
                <a:gd name="connsiteY85" fmla="*/ 1176723 h 1619635"/>
                <a:gd name="connsiteX86" fmla="*/ 533400 w 871537"/>
                <a:gd name="connsiteY86" fmla="*/ 1148148 h 1619635"/>
                <a:gd name="connsiteX87" fmla="*/ 538162 w 871537"/>
                <a:gd name="connsiteY87" fmla="*/ 1133860 h 1619635"/>
                <a:gd name="connsiteX88" fmla="*/ 576262 w 871537"/>
                <a:gd name="connsiteY88" fmla="*/ 1090998 h 1619635"/>
                <a:gd name="connsiteX89" fmla="*/ 590550 w 871537"/>
                <a:gd name="connsiteY89" fmla="*/ 1062423 h 1619635"/>
                <a:gd name="connsiteX90" fmla="*/ 604837 w 871537"/>
                <a:gd name="connsiteY90" fmla="*/ 1048135 h 1619635"/>
                <a:gd name="connsiteX91" fmla="*/ 614362 w 871537"/>
                <a:gd name="connsiteY91" fmla="*/ 1033848 h 1619635"/>
                <a:gd name="connsiteX92" fmla="*/ 619125 w 871537"/>
                <a:gd name="connsiteY92" fmla="*/ 969554 h 1619635"/>
                <a:gd name="connsiteX93" fmla="*/ 626269 w 871537"/>
                <a:gd name="connsiteY93" fmla="*/ 945742 h 1619635"/>
                <a:gd name="connsiteX94" fmla="*/ 640556 w 871537"/>
                <a:gd name="connsiteY94" fmla="*/ 933836 h 1619635"/>
                <a:gd name="connsiteX95" fmla="*/ 647699 w 871537"/>
                <a:gd name="connsiteY95" fmla="*/ 910023 h 1619635"/>
                <a:gd name="connsiteX96" fmla="*/ 671512 w 871537"/>
                <a:gd name="connsiteY96" fmla="*/ 810010 h 1619635"/>
                <a:gd name="connsiteX97" fmla="*/ 681037 w 871537"/>
                <a:gd name="connsiteY97" fmla="*/ 781435 h 1619635"/>
                <a:gd name="connsiteX98" fmla="*/ 685800 w 871537"/>
                <a:gd name="connsiteY98" fmla="*/ 767148 h 1619635"/>
                <a:gd name="connsiteX99" fmla="*/ 690562 w 871537"/>
                <a:gd name="connsiteY99" fmla="*/ 719523 h 1619635"/>
                <a:gd name="connsiteX100" fmla="*/ 695325 w 871537"/>
                <a:gd name="connsiteY100" fmla="*/ 705235 h 1619635"/>
                <a:gd name="connsiteX101" fmla="*/ 695325 w 871537"/>
                <a:gd name="connsiteY101" fmla="*/ 664754 h 1619635"/>
                <a:gd name="connsiteX102" fmla="*/ 716757 w 871537"/>
                <a:gd name="connsiteY102" fmla="*/ 643323 h 1619635"/>
                <a:gd name="connsiteX103" fmla="*/ 719137 w 871537"/>
                <a:gd name="connsiteY103" fmla="*/ 567123 h 1619635"/>
                <a:gd name="connsiteX104" fmla="*/ 714375 w 871537"/>
                <a:gd name="connsiteY104" fmla="*/ 543310 h 1619635"/>
                <a:gd name="connsiteX105" fmla="*/ 723900 w 871537"/>
                <a:gd name="connsiteY105" fmla="*/ 500448 h 1619635"/>
                <a:gd name="connsiteX106" fmla="*/ 752475 w 871537"/>
                <a:gd name="connsiteY106" fmla="*/ 486160 h 1619635"/>
                <a:gd name="connsiteX107" fmla="*/ 766762 w 871537"/>
                <a:gd name="connsiteY107" fmla="*/ 457585 h 1619635"/>
                <a:gd name="connsiteX108" fmla="*/ 771525 w 871537"/>
                <a:gd name="connsiteY108" fmla="*/ 443298 h 1619635"/>
                <a:gd name="connsiteX109" fmla="*/ 790575 w 871537"/>
                <a:gd name="connsiteY109" fmla="*/ 409960 h 1619635"/>
                <a:gd name="connsiteX110" fmla="*/ 804862 w 871537"/>
                <a:gd name="connsiteY110" fmla="*/ 381385 h 1619635"/>
                <a:gd name="connsiteX111" fmla="*/ 823912 w 871537"/>
                <a:gd name="connsiteY111" fmla="*/ 338523 h 1619635"/>
                <a:gd name="connsiteX112" fmla="*/ 838200 w 871537"/>
                <a:gd name="connsiteY112" fmla="*/ 328998 h 1619635"/>
                <a:gd name="connsiteX113" fmla="*/ 833437 w 871537"/>
                <a:gd name="connsiteY113" fmla="*/ 286135 h 1619635"/>
                <a:gd name="connsiteX114" fmla="*/ 823912 w 871537"/>
                <a:gd name="connsiteY114" fmla="*/ 267085 h 1619635"/>
                <a:gd name="connsiteX115" fmla="*/ 819150 w 871537"/>
                <a:gd name="connsiteY115" fmla="*/ 243273 h 1619635"/>
                <a:gd name="connsiteX116" fmla="*/ 823912 w 871537"/>
                <a:gd name="connsiteY116" fmla="*/ 124210 h 1619635"/>
                <a:gd name="connsiteX117" fmla="*/ 838200 w 871537"/>
                <a:gd name="connsiteY117" fmla="*/ 109923 h 1619635"/>
                <a:gd name="connsiteX118" fmla="*/ 847725 w 871537"/>
                <a:gd name="connsiteY118" fmla="*/ 95635 h 1619635"/>
                <a:gd name="connsiteX119" fmla="*/ 871537 w 871537"/>
                <a:gd name="connsiteY119" fmla="*/ 67060 h 1619635"/>
                <a:gd name="connsiteX120" fmla="*/ 866775 w 871537"/>
                <a:gd name="connsiteY120" fmla="*/ 38485 h 1619635"/>
                <a:gd name="connsiteX121" fmla="*/ 852487 w 871537"/>
                <a:gd name="connsiteY121" fmla="*/ 33723 h 1619635"/>
                <a:gd name="connsiteX122" fmla="*/ 838200 w 871537"/>
                <a:gd name="connsiteY122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90487 w 871537"/>
                <a:gd name="connsiteY34" fmla="*/ 700473 h 1619635"/>
                <a:gd name="connsiteX35" fmla="*/ 54769 w 871537"/>
                <a:gd name="connsiteY35" fmla="*/ 724285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8100 w 871537"/>
                <a:gd name="connsiteY38" fmla="*/ 871924 h 1619635"/>
                <a:gd name="connsiteX39" fmla="*/ 54768 w 871537"/>
                <a:gd name="connsiteY39" fmla="*/ 907642 h 1619635"/>
                <a:gd name="connsiteX40" fmla="*/ 38100 w 871537"/>
                <a:gd name="connsiteY40" fmla="*/ 938598 h 1619635"/>
                <a:gd name="connsiteX41" fmla="*/ 23812 w 871537"/>
                <a:gd name="connsiteY41" fmla="*/ 990985 h 1619635"/>
                <a:gd name="connsiteX42" fmla="*/ 11906 w 871537"/>
                <a:gd name="connsiteY42" fmla="*/ 1005273 h 1619635"/>
                <a:gd name="connsiteX43" fmla="*/ 0 w 871537"/>
                <a:gd name="connsiteY43" fmla="*/ 1029085 h 1619635"/>
                <a:gd name="connsiteX44" fmla="*/ 19050 w 871537"/>
                <a:gd name="connsiteY44" fmla="*/ 1062423 h 1619635"/>
                <a:gd name="connsiteX45" fmla="*/ 47625 w 871537"/>
                <a:gd name="connsiteY45" fmla="*/ 1062423 h 1619635"/>
                <a:gd name="connsiteX46" fmla="*/ 52387 w 871537"/>
                <a:gd name="connsiteY46" fmla="*/ 1100523 h 1619635"/>
                <a:gd name="connsiteX47" fmla="*/ 57150 w 871537"/>
                <a:gd name="connsiteY47" fmla="*/ 1114810 h 1619635"/>
                <a:gd name="connsiteX48" fmla="*/ 61912 w 871537"/>
                <a:gd name="connsiteY48" fmla="*/ 1143385 h 1619635"/>
                <a:gd name="connsiteX49" fmla="*/ 76200 w 871537"/>
                <a:gd name="connsiteY49" fmla="*/ 1186248 h 1619635"/>
                <a:gd name="connsiteX50" fmla="*/ 80962 w 871537"/>
                <a:gd name="connsiteY50" fmla="*/ 1200535 h 1619635"/>
                <a:gd name="connsiteX51" fmla="*/ 85725 w 871537"/>
                <a:gd name="connsiteY51" fmla="*/ 1214823 h 1619635"/>
                <a:gd name="connsiteX52" fmla="*/ 109537 w 871537"/>
                <a:gd name="connsiteY52" fmla="*/ 1255305 h 1619635"/>
                <a:gd name="connsiteX53" fmla="*/ 88106 w 871537"/>
                <a:gd name="connsiteY53" fmla="*/ 1281497 h 1619635"/>
                <a:gd name="connsiteX54" fmla="*/ 102394 w 871537"/>
                <a:gd name="connsiteY54" fmla="*/ 1288641 h 1619635"/>
                <a:gd name="connsiteX55" fmla="*/ 102393 w 871537"/>
                <a:gd name="connsiteY55" fmla="*/ 1300548 h 1619635"/>
                <a:gd name="connsiteX56" fmla="*/ 123825 w 871537"/>
                <a:gd name="connsiteY56" fmla="*/ 1314835 h 1619635"/>
                <a:gd name="connsiteX57" fmla="*/ 166687 w 871537"/>
                <a:gd name="connsiteY57" fmla="*/ 1338648 h 1619635"/>
                <a:gd name="connsiteX58" fmla="*/ 195262 w 871537"/>
                <a:gd name="connsiteY58" fmla="*/ 1357698 h 1619635"/>
                <a:gd name="connsiteX59" fmla="*/ 209550 w 871537"/>
                <a:gd name="connsiteY59" fmla="*/ 1371985 h 1619635"/>
                <a:gd name="connsiteX60" fmla="*/ 233362 w 871537"/>
                <a:gd name="connsiteY60" fmla="*/ 1405323 h 1619635"/>
                <a:gd name="connsiteX61" fmla="*/ 252412 w 871537"/>
                <a:gd name="connsiteY61" fmla="*/ 1419610 h 1619635"/>
                <a:gd name="connsiteX62" fmla="*/ 280987 w 871537"/>
                <a:gd name="connsiteY62" fmla="*/ 1448185 h 1619635"/>
                <a:gd name="connsiteX63" fmla="*/ 285750 w 871537"/>
                <a:gd name="connsiteY63" fmla="*/ 1462473 h 1619635"/>
                <a:gd name="connsiteX64" fmla="*/ 295275 w 871537"/>
                <a:gd name="connsiteY64" fmla="*/ 1476760 h 1619635"/>
                <a:gd name="connsiteX65" fmla="*/ 304800 w 871537"/>
                <a:gd name="connsiteY65" fmla="*/ 1495810 h 1619635"/>
                <a:gd name="connsiteX66" fmla="*/ 314325 w 871537"/>
                <a:gd name="connsiteY66" fmla="*/ 1548198 h 1619635"/>
                <a:gd name="connsiteX67" fmla="*/ 309562 w 871537"/>
                <a:gd name="connsiteY67" fmla="*/ 1591060 h 1619635"/>
                <a:gd name="connsiteX68" fmla="*/ 300037 w 871537"/>
                <a:gd name="connsiteY68" fmla="*/ 1605348 h 1619635"/>
                <a:gd name="connsiteX69" fmla="*/ 328612 w 871537"/>
                <a:gd name="connsiteY69" fmla="*/ 1614873 h 1619635"/>
                <a:gd name="connsiteX70" fmla="*/ 342900 w 871537"/>
                <a:gd name="connsiteY70" fmla="*/ 1619635 h 1619635"/>
                <a:gd name="connsiteX71" fmla="*/ 357187 w 871537"/>
                <a:gd name="connsiteY71" fmla="*/ 1610110 h 1619635"/>
                <a:gd name="connsiteX72" fmla="*/ 361950 w 871537"/>
                <a:gd name="connsiteY72" fmla="*/ 1595823 h 1619635"/>
                <a:gd name="connsiteX73" fmla="*/ 376237 w 871537"/>
                <a:gd name="connsiteY73" fmla="*/ 1562485 h 1619635"/>
                <a:gd name="connsiteX74" fmla="*/ 381000 w 871537"/>
                <a:gd name="connsiteY74" fmla="*/ 1529148 h 1619635"/>
                <a:gd name="connsiteX75" fmla="*/ 381000 w 871537"/>
                <a:gd name="connsiteY75" fmla="*/ 1495810 h 1619635"/>
                <a:gd name="connsiteX76" fmla="*/ 380999 w 871537"/>
                <a:gd name="connsiteY76" fmla="*/ 1443423 h 1619635"/>
                <a:gd name="connsiteX77" fmla="*/ 388143 w 871537"/>
                <a:gd name="connsiteY77" fmla="*/ 1395799 h 1619635"/>
                <a:gd name="connsiteX78" fmla="*/ 409575 w 871537"/>
                <a:gd name="connsiteY78" fmla="*/ 1362460 h 1619635"/>
                <a:gd name="connsiteX79" fmla="*/ 411956 w 871537"/>
                <a:gd name="connsiteY79" fmla="*/ 1331504 h 1619635"/>
                <a:gd name="connsiteX80" fmla="*/ 421481 w 871537"/>
                <a:gd name="connsiteY80" fmla="*/ 1291023 h 1619635"/>
                <a:gd name="connsiteX81" fmla="*/ 452438 w 871537"/>
                <a:gd name="connsiteY81" fmla="*/ 1264829 h 1619635"/>
                <a:gd name="connsiteX82" fmla="*/ 478631 w 871537"/>
                <a:gd name="connsiteY82" fmla="*/ 1236254 h 1619635"/>
                <a:gd name="connsiteX83" fmla="*/ 504825 w 871537"/>
                <a:gd name="connsiteY83" fmla="*/ 1233873 h 1619635"/>
                <a:gd name="connsiteX84" fmla="*/ 514350 w 871537"/>
                <a:gd name="connsiteY84" fmla="*/ 1191010 h 1619635"/>
                <a:gd name="connsiteX85" fmla="*/ 523875 w 871537"/>
                <a:gd name="connsiteY85" fmla="*/ 1176723 h 1619635"/>
                <a:gd name="connsiteX86" fmla="*/ 533400 w 871537"/>
                <a:gd name="connsiteY86" fmla="*/ 1148148 h 1619635"/>
                <a:gd name="connsiteX87" fmla="*/ 538162 w 871537"/>
                <a:gd name="connsiteY87" fmla="*/ 1133860 h 1619635"/>
                <a:gd name="connsiteX88" fmla="*/ 576262 w 871537"/>
                <a:gd name="connsiteY88" fmla="*/ 1090998 h 1619635"/>
                <a:gd name="connsiteX89" fmla="*/ 590550 w 871537"/>
                <a:gd name="connsiteY89" fmla="*/ 1062423 h 1619635"/>
                <a:gd name="connsiteX90" fmla="*/ 604837 w 871537"/>
                <a:gd name="connsiteY90" fmla="*/ 1048135 h 1619635"/>
                <a:gd name="connsiteX91" fmla="*/ 614362 w 871537"/>
                <a:gd name="connsiteY91" fmla="*/ 1033848 h 1619635"/>
                <a:gd name="connsiteX92" fmla="*/ 619125 w 871537"/>
                <a:gd name="connsiteY92" fmla="*/ 969554 h 1619635"/>
                <a:gd name="connsiteX93" fmla="*/ 626269 w 871537"/>
                <a:gd name="connsiteY93" fmla="*/ 945742 h 1619635"/>
                <a:gd name="connsiteX94" fmla="*/ 640556 w 871537"/>
                <a:gd name="connsiteY94" fmla="*/ 933836 h 1619635"/>
                <a:gd name="connsiteX95" fmla="*/ 647699 w 871537"/>
                <a:gd name="connsiteY95" fmla="*/ 910023 h 1619635"/>
                <a:gd name="connsiteX96" fmla="*/ 671512 w 871537"/>
                <a:gd name="connsiteY96" fmla="*/ 810010 h 1619635"/>
                <a:gd name="connsiteX97" fmla="*/ 681037 w 871537"/>
                <a:gd name="connsiteY97" fmla="*/ 781435 h 1619635"/>
                <a:gd name="connsiteX98" fmla="*/ 685800 w 871537"/>
                <a:gd name="connsiteY98" fmla="*/ 767148 h 1619635"/>
                <a:gd name="connsiteX99" fmla="*/ 690562 w 871537"/>
                <a:gd name="connsiteY99" fmla="*/ 719523 h 1619635"/>
                <a:gd name="connsiteX100" fmla="*/ 695325 w 871537"/>
                <a:gd name="connsiteY100" fmla="*/ 705235 h 1619635"/>
                <a:gd name="connsiteX101" fmla="*/ 695325 w 871537"/>
                <a:gd name="connsiteY101" fmla="*/ 664754 h 1619635"/>
                <a:gd name="connsiteX102" fmla="*/ 716757 w 871537"/>
                <a:gd name="connsiteY102" fmla="*/ 643323 h 1619635"/>
                <a:gd name="connsiteX103" fmla="*/ 719137 w 871537"/>
                <a:gd name="connsiteY103" fmla="*/ 567123 h 1619635"/>
                <a:gd name="connsiteX104" fmla="*/ 714375 w 871537"/>
                <a:gd name="connsiteY104" fmla="*/ 543310 h 1619635"/>
                <a:gd name="connsiteX105" fmla="*/ 723900 w 871537"/>
                <a:gd name="connsiteY105" fmla="*/ 500448 h 1619635"/>
                <a:gd name="connsiteX106" fmla="*/ 752475 w 871537"/>
                <a:gd name="connsiteY106" fmla="*/ 486160 h 1619635"/>
                <a:gd name="connsiteX107" fmla="*/ 766762 w 871537"/>
                <a:gd name="connsiteY107" fmla="*/ 457585 h 1619635"/>
                <a:gd name="connsiteX108" fmla="*/ 771525 w 871537"/>
                <a:gd name="connsiteY108" fmla="*/ 443298 h 1619635"/>
                <a:gd name="connsiteX109" fmla="*/ 790575 w 871537"/>
                <a:gd name="connsiteY109" fmla="*/ 409960 h 1619635"/>
                <a:gd name="connsiteX110" fmla="*/ 804862 w 871537"/>
                <a:gd name="connsiteY110" fmla="*/ 381385 h 1619635"/>
                <a:gd name="connsiteX111" fmla="*/ 823912 w 871537"/>
                <a:gd name="connsiteY111" fmla="*/ 338523 h 1619635"/>
                <a:gd name="connsiteX112" fmla="*/ 838200 w 871537"/>
                <a:gd name="connsiteY112" fmla="*/ 328998 h 1619635"/>
                <a:gd name="connsiteX113" fmla="*/ 833437 w 871537"/>
                <a:gd name="connsiteY113" fmla="*/ 286135 h 1619635"/>
                <a:gd name="connsiteX114" fmla="*/ 823912 w 871537"/>
                <a:gd name="connsiteY114" fmla="*/ 267085 h 1619635"/>
                <a:gd name="connsiteX115" fmla="*/ 819150 w 871537"/>
                <a:gd name="connsiteY115" fmla="*/ 243273 h 1619635"/>
                <a:gd name="connsiteX116" fmla="*/ 823912 w 871537"/>
                <a:gd name="connsiteY116" fmla="*/ 124210 h 1619635"/>
                <a:gd name="connsiteX117" fmla="*/ 838200 w 871537"/>
                <a:gd name="connsiteY117" fmla="*/ 109923 h 1619635"/>
                <a:gd name="connsiteX118" fmla="*/ 847725 w 871537"/>
                <a:gd name="connsiteY118" fmla="*/ 95635 h 1619635"/>
                <a:gd name="connsiteX119" fmla="*/ 871537 w 871537"/>
                <a:gd name="connsiteY119" fmla="*/ 67060 h 1619635"/>
                <a:gd name="connsiteX120" fmla="*/ 866775 w 871537"/>
                <a:gd name="connsiteY120" fmla="*/ 38485 h 1619635"/>
                <a:gd name="connsiteX121" fmla="*/ 852487 w 871537"/>
                <a:gd name="connsiteY121" fmla="*/ 33723 h 1619635"/>
                <a:gd name="connsiteX122" fmla="*/ 838200 w 871537"/>
                <a:gd name="connsiteY122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100012 w 871537"/>
                <a:gd name="connsiteY33" fmla="*/ 714760 h 1619635"/>
                <a:gd name="connsiteX34" fmla="*/ 80962 w 871537"/>
                <a:gd name="connsiteY34" fmla="*/ 693329 h 1619635"/>
                <a:gd name="connsiteX35" fmla="*/ 54769 w 871537"/>
                <a:gd name="connsiteY35" fmla="*/ 724285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8100 w 871537"/>
                <a:gd name="connsiteY38" fmla="*/ 871924 h 1619635"/>
                <a:gd name="connsiteX39" fmla="*/ 54768 w 871537"/>
                <a:gd name="connsiteY39" fmla="*/ 907642 h 1619635"/>
                <a:gd name="connsiteX40" fmla="*/ 38100 w 871537"/>
                <a:gd name="connsiteY40" fmla="*/ 938598 h 1619635"/>
                <a:gd name="connsiteX41" fmla="*/ 23812 w 871537"/>
                <a:gd name="connsiteY41" fmla="*/ 990985 h 1619635"/>
                <a:gd name="connsiteX42" fmla="*/ 11906 w 871537"/>
                <a:gd name="connsiteY42" fmla="*/ 1005273 h 1619635"/>
                <a:gd name="connsiteX43" fmla="*/ 0 w 871537"/>
                <a:gd name="connsiteY43" fmla="*/ 1029085 h 1619635"/>
                <a:gd name="connsiteX44" fmla="*/ 19050 w 871537"/>
                <a:gd name="connsiteY44" fmla="*/ 1062423 h 1619635"/>
                <a:gd name="connsiteX45" fmla="*/ 47625 w 871537"/>
                <a:gd name="connsiteY45" fmla="*/ 1062423 h 1619635"/>
                <a:gd name="connsiteX46" fmla="*/ 52387 w 871537"/>
                <a:gd name="connsiteY46" fmla="*/ 1100523 h 1619635"/>
                <a:gd name="connsiteX47" fmla="*/ 57150 w 871537"/>
                <a:gd name="connsiteY47" fmla="*/ 1114810 h 1619635"/>
                <a:gd name="connsiteX48" fmla="*/ 61912 w 871537"/>
                <a:gd name="connsiteY48" fmla="*/ 1143385 h 1619635"/>
                <a:gd name="connsiteX49" fmla="*/ 76200 w 871537"/>
                <a:gd name="connsiteY49" fmla="*/ 1186248 h 1619635"/>
                <a:gd name="connsiteX50" fmla="*/ 80962 w 871537"/>
                <a:gd name="connsiteY50" fmla="*/ 1200535 h 1619635"/>
                <a:gd name="connsiteX51" fmla="*/ 85725 w 871537"/>
                <a:gd name="connsiteY51" fmla="*/ 1214823 h 1619635"/>
                <a:gd name="connsiteX52" fmla="*/ 109537 w 871537"/>
                <a:gd name="connsiteY52" fmla="*/ 1255305 h 1619635"/>
                <a:gd name="connsiteX53" fmla="*/ 88106 w 871537"/>
                <a:gd name="connsiteY53" fmla="*/ 1281497 h 1619635"/>
                <a:gd name="connsiteX54" fmla="*/ 102394 w 871537"/>
                <a:gd name="connsiteY54" fmla="*/ 1288641 h 1619635"/>
                <a:gd name="connsiteX55" fmla="*/ 102393 w 871537"/>
                <a:gd name="connsiteY55" fmla="*/ 1300548 h 1619635"/>
                <a:gd name="connsiteX56" fmla="*/ 123825 w 871537"/>
                <a:gd name="connsiteY56" fmla="*/ 1314835 h 1619635"/>
                <a:gd name="connsiteX57" fmla="*/ 166687 w 871537"/>
                <a:gd name="connsiteY57" fmla="*/ 1338648 h 1619635"/>
                <a:gd name="connsiteX58" fmla="*/ 195262 w 871537"/>
                <a:gd name="connsiteY58" fmla="*/ 1357698 h 1619635"/>
                <a:gd name="connsiteX59" fmla="*/ 209550 w 871537"/>
                <a:gd name="connsiteY59" fmla="*/ 1371985 h 1619635"/>
                <a:gd name="connsiteX60" fmla="*/ 233362 w 871537"/>
                <a:gd name="connsiteY60" fmla="*/ 1405323 h 1619635"/>
                <a:gd name="connsiteX61" fmla="*/ 252412 w 871537"/>
                <a:gd name="connsiteY61" fmla="*/ 1419610 h 1619635"/>
                <a:gd name="connsiteX62" fmla="*/ 280987 w 871537"/>
                <a:gd name="connsiteY62" fmla="*/ 1448185 h 1619635"/>
                <a:gd name="connsiteX63" fmla="*/ 285750 w 871537"/>
                <a:gd name="connsiteY63" fmla="*/ 1462473 h 1619635"/>
                <a:gd name="connsiteX64" fmla="*/ 295275 w 871537"/>
                <a:gd name="connsiteY64" fmla="*/ 1476760 h 1619635"/>
                <a:gd name="connsiteX65" fmla="*/ 304800 w 871537"/>
                <a:gd name="connsiteY65" fmla="*/ 1495810 h 1619635"/>
                <a:gd name="connsiteX66" fmla="*/ 314325 w 871537"/>
                <a:gd name="connsiteY66" fmla="*/ 1548198 h 1619635"/>
                <a:gd name="connsiteX67" fmla="*/ 309562 w 871537"/>
                <a:gd name="connsiteY67" fmla="*/ 1591060 h 1619635"/>
                <a:gd name="connsiteX68" fmla="*/ 300037 w 871537"/>
                <a:gd name="connsiteY68" fmla="*/ 1605348 h 1619635"/>
                <a:gd name="connsiteX69" fmla="*/ 328612 w 871537"/>
                <a:gd name="connsiteY69" fmla="*/ 1614873 h 1619635"/>
                <a:gd name="connsiteX70" fmla="*/ 342900 w 871537"/>
                <a:gd name="connsiteY70" fmla="*/ 1619635 h 1619635"/>
                <a:gd name="connsiteX71" fmla="*/ 357187 w 871537"/>
                <a:gd name="connsiteY71" fmla="*/ 1610110 h 1619635"/>
                <a:gd name="connsiteX72" fmla="*/ 361950 w 871537"/>
                <a:gd name="connsiteY72" fmla="*/ 1595823 h 1619635"/>
                <a:gd name="connsiteX73" fmla="*/ 376237 w 871537"/>
                <a:gd name="connsiteY73" fmla="*/ 1562485 h 1619635"/>
                <a:gd name="connsiteX74" fmla="*/ 381000 w 871537"/>
                <a:gd name="connsiteY74" fmla="*/ 1529148 h 1619635"/>
                <a:gd name="connsiteX75" fmla="*/ 381000 w 871537"/>
                <a:gd name="connsiteY75" fmla="*/ 1495810 h 1619635"/>
                <a:gd name="connsiteX76" fmla="*/ 380999 w 871537"/>
                <a:gd name="connsiteY76" fmla="*/ 1443423 h 1619635"/>
                <a:gd name="connsiteX77" fmla="*/ 388143 w 871537"/>
                <a:gd name="connsiteY77" fmla="*/ 1395799 h 1619635"/>
                <a:gd name="connsiteX78" fmla="*/ 409575 w 871537"/>
                <a:gd name="connsiteY78" fmla="*/ 1362460 h 1619635"/>
                <a:gd name="connsiteX79" fmla="*/ 411956 w 871537"/>
                <a:gd name="connsiteY79" fmla="*/ 1331504 h 1619635"/>
                <a:gd name="connsiteX80" fmla="*/ 421481 w 871537"/>
                <a:gd name="connsiteY80" fmla="*/ 1291023 h 1619635"/>
                <a:gd name="connsiteX81" fmla="*/ 452438 w 871537"/>
                <a:gd name="connsiteY81" fmla="*/ 1264829 h 1619635"/>
                <a:gd name="connsiteX82" fmla="*/ 478631 w 871537"/>
                <a:gd name="connsiteY82" fmla="*/ 1236254 h 1619635"/>
                <a:gd name="connsiteX83" fmla="*/ 504825 w 871537"/>
                <a:gd name="connsiteY83" fmla="*/ 1233873 h 1619635"/>
                <a:gd name="connsiteX84" fmla="*/ 514350 w 871537"/>
                <a:gd name="connsiteY84" fmla="*/ 1191010 h 1619635"/>
                <a:gd name="connsiteX85" fmla="*/ 523875 w 871537"/>
                <a:gd name="connsiteY85" fmla="*/ 1176723 h 1619635"/>
                <a:gd name="connsiteX86" fmla="*/ 533400 w 871537"/>
                <a:gd name="connsiteY86" fmla="*/ 1148148 h 1619635"/>
                <a:gd name="connsiteX87" fmla="*/ 538162 w 871537"/>
                <a:gd name="connsiteY87" fmla="*/ 1133860 h 1619635"/>
                <a:gd name="connsiteX88" fmla="*/ 576262 w 871537"/>
                <a:gd name="connsiteY88" fmla="*/ 1090998 h 1619635"/>
                <a:gd name="connsiteX89" fmla="*/ 590550 w 871537"/>
                <a:gd name="connsiteY89" fmla="*/ 1062423 h 1619635"/>
                <a:gd name="connsiteX90" fmla="*/ 604837 w 871537"/>
                <a:gd name="connsiteY90" fmla="*/ 1048135 h 1619635"/>
                <a:gd name="connsiteX91" fmla="*/ 614362 w 871537"/>
                <a:gd name="connsiteY91" fmla="*/ 1033848 h 1619635"/>
                <a:gd name="connsiteX92" fmla="*/ 619125 w 871537"/>
                <a:gd name="connsiteY92" fmla="*/ 969554 h 1619635"/>
                <a:gd name="connsiteX93" fmla="*/ 626269 w 871537"/>
                <a:gd name="connsiteY93" fmla="*/ 945742 h 1619635"/>
                <a:gd name="connsiteX94" fmla="*/ 640556 w 871537"/>
                <a:gd name="connsiteY94" fmla="*/ 933836 h 1619635"/>
                <a:gd name="connsiteX95" fmla="*/ 647699 w 871537"/>
                <a:gd name="connsiteY95" fmla="*/ 910023 h 1619635"/>
                <a:gd name="connsiteX96" fmla="*/ 671512 w 871537"/>
                <a:gd name="connsiteY96" fmla="*/ 810010 h 1619635"/>
                <a:gd name="connsiteX97" fmla="*/ 681037 w 871537"/>
                <a:gd name="connsiteY97" fmla="*/ 781435 h 1619635"/>
                <a:gd name="connsiteX98" fmla="*/ 685800 w 871537"/>
                <a:gd name="connsiteY98" fmla="*/ 767148 h 1619635"/>
                <a:gd name="connsiteX99" fmla="*/ 690562 w 871537"/>
                <a:gd name="connsiteY99" fmla="*/ 719523 h 1619635"/>
                <a:gd name="connsiteX100" fmla="*/ 695325 w 871537"/>
                <a:gd name="connsiteY100" fmla="*/ 705235 h 1619635"/>
                <a:gd name="connsiteX101" fmla="*/ 695325 w 871537"/>
                <a:gd name="connsiteY101" fmla="*/ 664754 h 1619635"/>
                <a:gd name="connsiteX102" fmla="*/ 716757 w 871537"/>
                <a:gd name="connsiteY102" fmla="*/ 643323 h 1619635"/>
                <a:gd name="connsiteX103" fmla="*/ 719137 w 871537"/>
                <a:gd name="connsiteY103" fmla="*/ 567123 h 1619635"/>
                <a:gd name="connsiteX104" fmla="*/ 714375 w 871537"/>
                <a:gd name="connsiteY104" fmla="*/ 543310 h 1619635"/>
                <a:gd name="connsiteX105" fmla="*/ 723900 w 871537"/>
                <a:gd name="connsiteY105" fmla="*/ 500448 h 1619635"/>
                <a:gd name="connsiteX106" fmla="*/ 752475 w 871537"/>
                <a:gd name="connsiteY106" fmla="*/ 486160 h 1619635"/>
                <a:gd name="connsiteX107" fmla="*/ 766762 w 871537"/>
                <a:gd name="connsiteY107" fmla="*/ 457585 h 1619635"/>
                <a:gd name="connsiteX108" fmla="*/ 771525 w 871537"/>
                <a:gd name="connsiteY108" fmla="*/ 443298 h 1619635"/>
                <a:gd name="connsiteX109" fmla="*/ 790575 w 871537"/>
                <a:gd name="connsiteY109" fmla="*/ 409960 h 1619635"/>
                <a:gd name="connsiteX110" fmla="*/ 804862 w 871537"/>
                <a:gd name="connsiteY110" fmla="*/ 381385 h 1619635"/>
                <a:gd name="connsiteX111" fmla="*/ 823912 w 871537"/>
                <a:gd name="connsiteY111" fmla="*/ 338523 h 1619635"/>
                <a:gd name="connsiteX112" fmla="*/ 838200 w 871537"/>
                <a:gd name="connsiteY112" fmla="*/ 328998 h 1619635"/>
                <a:gd name="connsiteX113" fmla="*/ 833437 w 871537"/>
                <a:gd name="connsiteY113" fmla="*/ 286135 h 1619635"/>
                <a:gd name="connsiteX114" fmla="*/ 823912 w 871537"/>
                <a:gd name="connsiteY114" fmla="*/ 267085 h 1619635"/>
                <a:gd name="connsiteX115" fmla="*/ 819150 w 871537"/>
                <a:gd name="connsiteY115" fmla="*/ 243273 h 1619635"/>
                <a:gd name="connsiteX116" fmla="*/ 823912 w 871537"/>
                <a:gd name="connsiteY116" fmla="*/ 124210 h 1619635"/>
                <a:gd name="connsiteX117" fmla="*/ 838200 w 871537"/>
                <a:gd name="connsiteY117" fmla="*/ 109923 h 1619635"/>
                <a:gd name="connsiteX118" fmla="*/ 847725 w 871537"/>
                <a:gd name="connsiteY118" fmla="*/ 95635 h 1619635"/>
                <a:gd name="connsiteX119" fmla="*/ 871537 w 871537"/>
                <a:gd name="connsiteY119" fmla="*/ 67060 h 1619635"/>
                <a:gd name="connsiteX120" fmla="*/ 866775 w 871537"/>
                <a:gd name="connsiteY120" fmla="*/ 38485 h 1619635"/>
                <a:gd name="connsiteX121" fmla="*/ 852487 w 871537"/>
                <a:gd name="connsiteY121" fmla="*/ 33723 h 1619635"/>
                <a:gd name="connsiteX122" fmla="*/ 838200 w 871537"/>
                <a:gd name="connsiteY122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195262 w 871537"/>
                <a:gd name="connsiteY24" fmla="*/ 505210 h 1619635"/>
                <a:gd name="connsiteX25" fmla="*/ 176212 w 871537"/>
                <a:gd name="connsiteY25" fmla="*/ 509973 h 1619635"/>
                <a:gd name="connsiteX26" fmla="*/ 171450 w 871537"/>
                <a:gd name="connsiteY26" fmla="*/ 524260 h 1619635"/>
                <a:gd name="connsiteX27" fmla="*/ 152400 w 871537"/>
                <a:gd name="connsiteY27" fmla="*/ 552835 h 1619635"/>
                <a:gd name="connsiteX28" fmla="*/ 123825 w 871537"/>
                <a:gd name="connsiteY28" fmla="*/ 609985 h 1619635"/>
                <a:gd name="connsiteX29" fmla="*/ 114300 w 871537"/>
                <a:gd name="connsiteY29" fmla="*/ 638560 h 1619635"/>
                <a:gd name="connsiteX30" fmla="*/ 109537 w 871537"/>
                <a:gd name="connsiteY30" fmla="*/ 652848 h 1619635"/>
                <a:gd name="connsiteX31" fmla="*/ 114300 w 871537"/>
                <a:gd name="connsiteY31" fmla="*/ 671898 h 1619635"/>
                <a:gd name="connsiteX32" fmla="*/ 104775 w 871537"/>
                <a:gd name="connsiteY32" fmla="*/ 686185 h 1619635"/>
                <a:gd name="connsiteX33" fmla="*/ 80962 w 871537"/>
                <a:gd name="connsiteY33" fmla="*/ 693329 h 1619635"/>
                <a:gd name="connsiteX34" fmla="*/ 54769 w 871537"/>
                <a:gd name="connsiteY34" fmla="*/ 724285 h 1619635"/>
                <a:gd name="connsiteX35" fmla="*/ 42862 w 871537"/>
                <a:gd name="connsiteY35" fmla="*/ 790960 h 1619635"/>
                <a:gd name="connsiteX36" fmla="*/ 33337 w 871537"/>
                <a:gd name="connsiteY36" fmla="*/ 819535 h 1619635"/>
                <a:gd name="connsiteX37" fmla="*/ 38100 w 871537"/>
                <a:gd name="connsiteY37" fmla="*/ 871924 h 1619635"/>
                <a:gd name="connsiteX38" fmla="*/ 54768 w 871537"/>
                <a:gd name="connsiteY38" fmla="*/ 907642 h 1619635"/>
                <a:gd name="connsiteX39" fmla="*/ 38100 w 871537"/>
                <a:gd name="connsiteY39" fmla="*/ 938598 h 1619635"/>
                <a:gd name="connsiteX40" fmla="*/ 23812 w 871537"/>
                <a:gd name="connsiteY40" fmla="*/ 990985 h 1619635"/>
                <a:gd name="connsiteX41" fmla="*/ 11906 w 871537"/>
                <a:gd name="connsiteY41" fmla="*/ 1005273 h 1619635"/>
                <a:gd name="connsiteX42" fmla="*/ 0 w 871537"/>
                <a:gd name="connsiteY42" fmla="*/ 1029085 h 1619635"/>
                <a:gd name="connsiteX43" fmla="*/ 19050 w 871537"/>
                <a:gd name="connsiteY43" fmla="*/ 1062423 h 1619635"/>
                <a:gd name="connsiteX44" fmla="*/ 47625 w 871537"/>
                <a:gd name="connsiteY44" fmla="*/ 1062423 h 1619635"/>
                <a:gd name="connsiteX45" fmla="*/ 52387 w 871537"/>
                <a:gd name="connsiteY45" fmla="*/ 1100523 h 1619635"/>
                <a:gd name="connsiteX46" fmla="*/ 57150 w 871537"/>
                <a:gd name="connsiteY46" fmla="*/ 1114810 h 1619635"/>
                <a:gd name="connsiteX47" fmla="*/ 61912 w 871537"/>
                <a:gd name="connsiteY47" fmla="*/ 1143385 h 1619635"/>
                <a:gd name="connsiteX48" fmla="*/ 76200 w 871537"/>
                <a:gd name="connsiteY48" fmla="*/ 1186248 h 1619635"/>
                <a:gd name="connsiteX49" fmla="*/ 80962 w 871537"/>
                <a:gd name="connsiteY49" fmla="*/ 1200535 h 1619635"/>
                <a:gd name="connsiteX50" fmla="*/ 85725 w 871537"/>
                <a:gd name="connsiteY50" fmla="*/ 1214823 h 1619635"/>
                <a:gd name="connsiteX51" fmla="*/ 109537 w 871537"/>
                <a:gd name="connsiteY51" fmla="*/ 1255305 h 1619635"/>
                <a:gd name="connsiteX52" fmla="*/ 88106 w 871537"/>
                <a:gd name="connsiteY52" fmla="*/ 1281497 h 1619635"/>
                <a:gd name="connsiteX53" fmla="*/ 102394 w 871537"/>
                <a:gd name="connsiteY53" fmla="*/ 1288641 h 1619635"/>
                <a:gd name="connsiteX54" fmla="*/ 102393 w 871537"/>
                <a:gd name="connsiteY54" fmla="*/ 1300548 h 1619635"/>
                <a:gd name="connsiteX55" fmla="*/ 123825 w 871537"/>
                <a:gd name="connsiteY55" fmla="*/ 1314835 h 1619635"/>
                <a:gd name="connsiteX56" fmla="*/ 166687 w 871537"/>
                <a:gd name="connsiteY56" fmla="*/ 1338648 h 1619635"/>
                <a:gd name="connsiteX57" fmla="*/ 195262 w 871537"/>
                <a:gd name="connsiteY57" fmla="*/ 1357698 h 1619635"/>
                <a:gd name="connsiteX58" fmla="*/ 209550 w 871537"/>
                <a:gd name="connsiteY58" fmla="*/ 1371985 h 1619635"/>
                <a:gd name="connsiteX59" fmla="*/ 233362 w 871537"/>
                <a:gd name="connsiteY59" fmla="*/ 1405323 h 1619635"/>
                <a:gd name="connsiteX60" fmla="*/ 252412 w 871537"/>
                <a:gd name="connsiteY60" fmla="*/ 1419610 h 1619635"/>
                <a:gd name="connsiteX61" fmla="*/ 280987 w 871537"/>
                <a:gd name="connsiteY61" fmla="*/ 1448185 h 1619635"/>
                <a:gd name="connsiteX62" fmla="*/ 285750 w 871537"/>
                <a:gd name="connsiteY62" fmla="*/ 1462473 h 1619635"/>
                <a:gd name="connsiteX63" fmla="*/ 295275 w 871537"/>
                <a:gd name="connsiteY63" fmla="*/ 1476760 h 1619635"/>
                <a:gd name="connsiteX64" fmla="*/ 304800 w 871537"/>
                <a:gd name="connsiteY64" fmla="*/ 1495810 h 1619635"/>
                <a:gd name="connsiteX65" fmla="*/ 314325 w 871537"/>
                <a:gd name="connsiteY65" fmla="*/ 1548198 h 1619635"/>
                <a:gd name="connsiteX66" fmla="*/ 309562 w 871537"/>
                <a:gd name="connsiteY66" fmla="*/ 1591060 h 1619635"/>
                <a:gd name="connsiteX67" fmla="*/ 300037 w 871537"/>
                <a:gd name="connsiteY67" fmla="*/ 1605348 h 1619635"/>
                <a:gd name="connsiteX68" fmla="*/ 328612 w 871537"/>
                <a:gd name="connsiteY68" fmla="*/ 1614873 h 1619635"/>
                <a:gd name="connsiteX69" fmla="*/ 342900 w 871537"/>
                <a:gd name="connsiteY69" fmla="*/ 1619635 h 1619635"/>
                <a:gd name="connsiteX70" fmla="*/ 357187 w 871537"/>
                <a:gd name="connsiteY70" fmla="*/ 1610110 h 1619635"/>
                <a:gd name="connsiteX71" fmla="*/ 361950 w 871537"/>
                <a:gd name="connsiteY71" fmla="*/ 1595823 h 1619635"/>
                <a:gd name="connsiteX72" fmla="*/ 376237 w 871537"/>
                <a:gd name="connsiteY72" fmla="*/ 1562485 h 1619635"/>
                <a:gd name="connsiteX73" fmla="*/ 381000 w 871537"/>
                <a:gd name="connsiteY73" fmla="*/ 1529148 h 1619635"/>
                <a:gd name="connsiteX74" fmla="*/ 381000 w 871537"/>
                <a:gd name="connsiteY74" fmla="*/ 1495810 h 1619635"/>
                <a:gd name="connsiteX75" fmla="*/ 380999 w 871537"/>
                <a:gd name="connsiteY75" fmla="*/ 1443423 h 1619635"/>
                <a:gd name="connsiteX76" fmla="*/ 388143 w 871537"/>
                <a:gd name="connsiteY76" fmla="*/ 1395799 h 1619635"/>
                <a:gd name="connsiteX77" fmla="*/ 409575 w 871537"/>
                <a:gd name="connsiteY77" fmla="*/ 1362460 h 1619635"/>
                <a:gd name="connsiteX78" fmla="*/ 411956 w 871537"/>
                <a:gd name="connsiteY78" fmla="*/ 1331504 h 1619635"/>
                <a:gd name="connsiteX79" fmla="*/ 421481 w 871537"/>
                <a:gd name="connsiteY79" fmla="*/ 1291023 h 1619635"/>
                <a:gd name="connsiteX80" fmla="*/ 452438 w 871537"/>
                <a:gd name="connsiteY80" fmla="*/ 1264829 h 1619635"/>
                <a:gd name="connsiteX81" fmla="*/ 478631 w 871537"/>
                <a:gd name="connsiteY81" fmla="*/ 1236254 h 1619635"/>
                <a:gd name="connsiteX82" fmla="*/ 504825 w 871537"/>
                <a:gd name="connsiteY82" fmla="*/ 1233873 h 1619635"/>
                <a:gd name="connsiteX83" fmla="*/ 514350 w 871537"/>
                <a:gd name="connsiteY83" fmla="*/ 1191010 h 1619635"/>
                <a:gd name="connsiteX84" fmla="*/ 523875 w 871537"/>
                <a:gd name="connsiteY84" fmla="*/ 1176723 h 1619635"/>
                <a:gd name="connsiteX85" fmla="*/ 533400 w 871537"/>
                <a:gd name="connsiteY85" fmla="*/ 1148148 h 1619635"/>
                <a:gd name="connsiteX86" fmla="*/ 538162 w 871537"/>
                <a:gd name="connsiteY86" fmla="*/ 1133860 h 1619635"/>
                <a:gd name="connsiteX87" fmla="*/ 576262 w 871537"/>
                <a:gd name="connsiteY87" fmla="*/ 1090998 h 1619635"/>
                <a:gd name="connsiteX88" fmla="*/ 590550 w 871537"/>
                <a:gd name="connsiteY88" fmla="*/ 1062423 h 1619635"/>
                <a:gd name="connsiteX89" fmla="*/ 604837 w 871537"/>
                <a:gd name="connsiteY89" fmla="*/ 1048135 h 1619635"/>
                <a:gd name="connsiteX90" fmla="*/ 614362 w 871537"/>
                <a:gd name="connsiteY90" fmla="*/ 1033848 h 1619635"/>
                <a:gd name="connsiteX91" fmla="*/ 619125 w 871537"/>
                <a:gd name="connsiteY91" fmla="*/ 969554 h 1619635"/>
                <a:gd name="connsiteX92" fmla="*/ 626269 w 871537"/>
                <a:gd name="connsiteY92" fmla="*/ 945742 h 1619635"/>
                <a:gd name="connsiteX93" fmla="*/ 640556 w 871537"/>
                <a:gd name="connsiteY93" fmla="*/ 933836 h 1619635"/>
                <a:gd name="connsiteX94" fmla="*/ 647699 w 871537"/>
                <a:gd name="connsiteY94" fmla="*/ 910023 h 1619635"/>
                <a:gd name="connsiteX95" fmla="*/ 671512 w 871537"/>
                <a:gd name="connsiteY95" fmla="*/ 810010 h 1619635"/>
                <a:gd name="connsiteX96" fmla="*/ 681037 w 871537"/>
                <a:gd name="connsiteY96" fmla="*/ 781435 h 1619635"/>
                <a:gd name="connsiteX97" fmla="*/ 685800 w 871537"/>
                <a:gd name="connsiteY97" fmla="*/ 767148 h 1619635"/>
                <a:gd name="connsiteX98" fmla="*/ 690562 w 871537"/>
                <a:gd name="connsiteY98" fmla="*/ 719523 h 1619635"/>
                <a:gd name="connsiteX99" fmla="*/ 695325 w 871537"/>
                <a:gd name="connsiteY99" fmla="*/ 705235 h 1619635"/>
                <a:gd name="connsiteX100" fmla="*/ 695325 w 871537"/>
                <a:gd name="connsiteY100" fmla="*/ 664754 h 1619635"/>
                <a:gd name="connsiteX101" fmla="*/ 716757 w 871537"/>
                <a:gd name="connsiteY101" fmla="*/ 643323 h 1619635"/>
                <a:gd name="connsiteX102" fmla="*/ 719137 w 871537"/>
                <a:gd name="connsiteY102" fmla="*/ 567123 h 1619635"/>
                <a:gd name="connsiteX103" fmla="*/ 714375 w 871537"/>
                <a:gd name="connsiteY103" fmla="*/ 543310 h 1619635"/>
                <a:gd name="connsiteX104" fmla="*/ 723900 w 871537"/>
                <a:gd name="connsiteY104" fmla="*/ 500448 h 1619635"/>
                <a:gd name="connsiteX105" fmla="*/ 752475 w 871537"/>
                <a:gd name="connsiteY105" fmla="*/ 486160 h 1619635"/>
                <a:gd name="connsiteX106" fmla="*/ 766762 w 871537"/>
                <a:gd name="connsiteY106" fmla="*/ 457585 h 1619635"/>
                <a:gd name="connsiteX107" fmla="*/ 771525 w 871537"/>
                <a:gd name="connsiteY107" fmla="*/ 443298 h 1619635"/>
                <a:gd name="connsiteX108" fmla="*/ 790575 w 871537"/>
                <a:gd name="connsiteY108" fmla="*/ 409960 h 1619635"/>
                <a:gd name="connsiteX109" fmla="*/ 804862 w 871537"/>
                <a:gd name="connsiteY109" fmla="*/ 381385 h 1619635"/>
                <a:gd name="connsiteX110" fmla="*/ 823912 w 871537"/>
                <a:gd name="connsiteY110" fmla="*/ 338523 h 1619635"/>
                <a:gd name="connsiteX111" fmla="*/ 838200 w 871537"/>
                <a:gd name="connsiteY111" fmla="*/ 328998 h 1619635"/>
                <a:gd name="connsiteX112" fmla="*/ 833437 w 871537"/>
                <a:gd name="connsiteY112" fmla="*/ 286135 h 1619635"/>
                <a:gd name="connsiteX113" fmla="*/ 823912 w 871537"/>
                <a:gd name="connsiteY113" fmla="*/ 267085 h 1619635"/>
                <a:gd name="connsiteX114" fmla="*/ 819150 w 871537"/>
                <a:gd name="connsiteY114" fmla="*/ 243273 h 1619635"/>
                <a:gd name="connsiteX115" fmla="*/ 823912 w 871537"/>
                <a:gd name="connsiteY115" fmla="*/ 124210 h 1619635"/>
                <a:gd name="connsiteX116" fmla="*/ 838200 w 871537"/>
                <a:gd name="connsiteY116" fmla="*/ 109923 h 1619635"/>
                <a:gd name="connsiteX117" fmla="*/ 847725 w 871537"/>
                <a:gd name="connsiteY117" fmla="*/ 95635 h 1619635"/>
                <a:gd name="connsiteX118" fmla="*/ 871537 w 871537"/>
                <a:gd name="connsiteY118" fmla="*/ 67060 h 1619635"/>
                <a:gd name="connsiteX119" fmla="*/ 866775 w 871537"/>
                <a:gd name="connsiteY119" fmla="*/ 38485 h 1619635"/>
                <a:gd name="connsiteX120" fmla="*/ 852487 w 871537"/>
                <a:gd name="connsiteY120" fmla="*/ 33723 h 1619635"/>
                <a:gd name="connsiteX121" fmla="*/ 838200 w 871537"/>
                <a:gd name="connsiteY121" fmla="*/ 9910 h 1619635"/>
                <a:gd name="connsiteX0" fmla="*/ 838200 w 871537"/>
                <a:gd name="connsiteY0" fmla="*/ 9910 h 1619635"/>
                <a:gd name="connsiteX1" fmla="*/ 747712 w 871537"/>
                <a:gd name="connsiteY1" fmla="*/ 5148 h 1619635"/>
                <a:gd name="connsiteX2" fmla="*/ 733425 w 871537"/>
                <a:gd name="connsiteY2" fmla="*/ 385 h 1619635"/>
                <a:gd name="connsiteX3" fmla="*/ 542925 w 871537"/>
                <a:gd name="connsiteY3" fmla="*/ 17054 h 1619635"/>
                <a:gd name="connsiteX4" fmla="*/ 509587 w 871537"/>
                <a:gd name="connsiteY4" fmla="*/ 26579 h 1619635"/>
                <a:gd name="connsiteX5" fmla="*/ 485775 w 871537"/>
                <a:gd name="connsiteY5" fmla="*/ 38486 h 1619635"/>
                <a:gd name="connsiteX6" fmla="*/ 461962 w 871537"/>
                <a:gd name="connsiteY6" fmla="*/ 48010 h 1619635"/>
                <a:gd name="connsiteX7" fmla="*/ 447675 w 871537"/>
                <a:gd name="connsiteY7" fmla="*/ 90873 h 1619635"/>
                <a:gd name="connsiteX8" fmla="*/ 442912 w 871537"/>
                <a:gd name="connsiteY8" fmla="*/ 109923 h 1619635"/>
                <a:gd name="connsiteX9" fmla="*/ 423862 w 871537"/>
                <a:gd name="connsiteY9" fmla="*/ 138498 h 1619635"/>
                <a:gd name="connsiteX10" fmla="*/ 414337 w 871537"/>
                <a:gd name="connsiteY10" fmla="*/ 152785 h 1619635"/>
                <a:gd name="connsiteX11" fmla="*/ 400050 w 871537"/>
                <a:gd name="connsiteY11" fmla="*/ 181360 h 1619635"/>
                <a:gd name="connsiteX12" fmla="*/ 395287 w 871537"/>
                <a:gd name="connsiteY12" fmla="*/ 195648 h 1619635"/>
                <a:gd name="connsiteX13" fmla="*/ 366712 w 871537"/>
                <a:gd name="connsiteY13" fmla="*/ 214698 h 1619635"/>
                <a:gd name="connsiteX14" fmla="*/ 347662 w 871537"/>
                <a:gd name="connsiteY14" fmla="*/ 238510 h 1619635"/>
                <a:gd name="connsiteX15" fmla="*/ 328612 w 871537"/>
                <a:gd name="connsiteY15" fmla="*/ 267085 h 1619635"/>
                <a:gd name="connsiteX16" fmla="*/ 314325 w 871537"/>
                <a:gd name="connsiteY16" fmla="*/ 281373 h 1619635"/>
                <a:gd name="connsiteX17" fmla="*/ 309562 w 871537"/>
                <a:gd name="connsiteY17" fmla="*/ 295660 h 1619635"/>
                <a:gd name="connsiteX18" fmla="*/ 300037 w 871537"/>
                <a:gd name="connsiteY18" fmla="*/ 328998 h 1619635"/>
                <a:gd name="connsiteX19" fmla="*/ 290512 w 871537"/>
                <a:gd name="connsiteY19" fmla="*/ 343285 h 1619635"/>
                <a:gd name="connsiteX20" fmla="*/ 257175 w 871537"/>
                <a:gd name="connsiteY20" fmla="*/ 376623 h 1619635"/>
                <a:gd name="connsiteX21" fmla="*/ 242887 w 871537"/>
                <a:gd name="connsiteY21" fmla="*/ 386148 h 1619635"/>
                <a:gd name="connsiteX22" fmla="*/ 233362 w 871537"/>
                <a:gd name="connsiteY22" fmla="*/ 400435 h 1619635"/>
                <a:gd name="connsiteX23" fmla="*/ 219075 w 871537"/>
                <a:gd name="connsiteY23" fmla="*/ 414723 h 1619635"/>
                <a:gd name="connsiteX24" fmla="*/ 219075 w 871537"/>
                <a:gd name="connsiteY24" fmla="*/ 495686 h 1619635"/>
                <a:gd name="connsiteX25" fmla="*/ 195262 w 871537"/>
                <a:gd name="connsiteY25" fmla="*/ 505210 h 1619635"/>
                <a:gd name="connsiteX26" fmla="*/ 176212 w 871537"/>
                <a:gd name="connsiteY26" fmla="*/ 509973 h 1619635"/>
                <a:gd name="connsiteX27" fmla="*/ 171450 w 871537"/>
                <a:gd name="connsiteY27" fmla="*/ 524260 h 1619635"/>
                <a:gd name="connsiteX28" fmla="*/ 152400 w 871537"/>
                <a:gd name="connsiteY28" fmla="*/ 552835 h 1619635"/>
                <a:gd name="connsiteX29" fmla="*/ 123825 w 871537"/>
                <a:gd name="connsiteY29" fmla="*/ 609985 h 1619635"/>
                <a:gd name="connsiteX30" fmla="*/ 114300 w 871537"/>
                <a:gd name="connsiteY30" fmla="*/ 638560 h 1619635"/>
                <a:gd name="connsiteX31" fmla="*/ 109537 w 871537"/>
                <a:gd name="connsiteY31" fmla="*/ 652848 h 1619635"/>
                <a:gd name="connsiteX32" fmla="*/ 114300 w 871537"/>
                <a:gd name="connsiteY32" fmla="*/ 671898 h 1619635"/>
                <a:gd name="connsiteX33" fmla="*/ 104775 w 871537"/>
                <a:gd name="connsiteY33" fmla="*/ 686185 h 1619635"/>
                <a:gd name="connsiteX34" fmla="*/ 80962 w 871537"/>
                <a:gd name="connsiteY34" fmla="*/ 693329 h 1619635"/>
                <a:gd name="connsiteX35" fmla="*/ 54769 w 871537"/>
                <a:gd name="connsiteY35" fmla="*/ 724285 h 1619635"/>
                <a:gd name="connsiteX36" fmla="*/ 42862 w 871537"/>
                <a:gd name="connsiteY36" fmla="*/ 790960 h 1619635"/>
                <a:gd name="connsiteX37" fmla="*/ 33337 w 871537"/>
                <a:gd name="connsiteY37" fmla="*/ 819535 h 1619635"/>
                <a:gd name="connsiteX38" fmla="*/ 38100 w 871537"/>
                <a:gd name="connsiteY38" fmla="*/ 871924 h 1619635"/>
                <a:gd name="connsiteX39" fmla="*/ 54768 w 871537"/>
                <a:gd name="connsiteY39" fmla="*/ 907642 h 1619635"/>
                <a:gd name="connsiteX40" fmla="*/ 38100 w 871537"/>
                <a:gd name="connsiteY40" fmla="*/ 938598 h 1619635"/>
                <a:gd name="connsiteX41" fmla="*/ 23812 w 871537"/>
                <a:gd name="connsiteY41" fmla="*/ 990985 h 1619635"/>
                <a:gd name="connsiteX42" fmla="*/ 11906 w 871537"/>
                <a:gd name="connsiteY42" fmla="*/ 1005273 h 1619635"/>
                <a:gd name="connsiteX43" fmla="*/ 0 w 871537"/>
                <a:gd name="connsiteY43" fmla="*/ 1029085 h 1619635"/>
                <a:gd name="connsiteX44" fmla="*/ 19050 w 871537"/>
                <a:gd name="connsiteY44" fmla="*/ 1062423 h 1619635"/>
                <a:gd name="connsiteX45" fmla="*/ 47625 w 871537"/>
                <a:gd name="connsiteY45" fmla="*/ 1062423 h 1619635"/>
                <a:gd name="connsiteX46" fmla="*/ 52387 w 871537"/>
                <a:gd name="connsiteY46" fmla="*/ 1100523 h 1619635"/>
                <a:gd name="connsiteX47" fmla="*/ 57150 w 871537"/>
                <a:gd name="connsiteY47" fmla="*/ 1114810 h 1619635"/>
                <a:gd name="connsiteX48" fmla="*/ 61912 w 871537"/>
                <a:gd name="connsiteY48" fmla="*/ 1143385 h 1619635"/>
                <a:gd name="connsiteX49" fmla="*/ 76200 w 871537"/>
                <a:gd name="connsiteY49" fmla="*/ 1186248 h 1619635"/>
                <a:gd name="connsiteX50" fmla="*/ 80962 w 871537"/>
                <a:gd name="connsiteY50" fmla="*/ 1200535 h 1619635"/>
                <a:gd name="connsiteX51" fmla="*/ 85725 w 871537"/>
                <a:gd name="connsiteY51" fmla="*/ 1214823 h 1619635"/>
                <a:gd name="connsiteX52" fmla="*/ 109537 w 871537"/>
                <a:gd name="connsiteY52" fmla="*/ 1255305 h 1619635"/>
                <a:gd name="connsiteX53" fmla="*/ 88106 w 871537"/>
                <a:gd name="connsiteY53" fmla="*/ 1281497 h 1619635"/>
                <a:gd name="connsiteX54" fmla="*/ 102394 w 871537"/>
                <a:gd name="connsiteY54" fmla="*/ 1288641 h 1619635"/>
                <a:gd name="connsiteX55" fmla="*/ 102393 w 871537"/>
                <a:gd name="connsiteY55" fmla="*/ 1300548 h 1619635"/>
                <a:gd name="connsiteX56" fmla="*/ 123825 w 871537"/>
                <a:gd name="connsiteY56" fmla="*/ 1314835 h 1619635"/>
                <a:gd name="connsiteX57" fmla="*/ 166687 w 871537"/>
                <a:gd name="connsiteY57" fmla="*/ 1338648 h 1619635"/>
                <a:gd name="connsiteX58" fmla="*/ 195262 w 871537"/>
                <a:gd name="connsiteY58" fmla="*/ 1357698 h 1619635"/>
                <a:gd name="connsiteX59" fmla="*/ 209550 w 871537"/>
                <a:gd name="connsiteY59" fmla="*/ 1371985 h 1619635"/>
                <a:gd name="connsiteX60" fmla="*/ 233362 w 871537"/>
                <a:gd name="connsiteY60" fmla="*/ 1405323 h 1619635"/>
                <a:gd name="connsiteX61" fmla="*/ 252412 w 871537"/>
                <a:gd name="connsiteY61" fmla="*/ 1419610 h 1619635"/>
                <a:gd name="connsiteX62" fmla="*/ 280987 w 871537"/>
                <a:gd name="connsiteY62" fmla="*/ 1448185 h 1619635"/>
                <a:gd name="connsiteX63" fmla="*/ 285750 w 871537"/>
                <a:gd name="connsiteY63" fmla="*/ 1462473 h 1619635"/>
                <a:gd name="connsiteX64" fmla="*/ 295275 w 871537"/>
                <a:gd name="connsiteY64" fmla="*/ 1476760 h 1619635"/>
                <a:gd name="connsiteX65" fmla="*/ 304800 w 871537"/>
                <a:gd name="connsiteY65" fmla="*/ 1495810 h 1619635"/>
                <a:gd name="connsiteX66" fmla="*/ 314325 w 871537"/>
                <a:gd name="connsiteY66" fmla="*/ 1548198 h 1619635"/>
                <a:gd name="connsiteX67" fmla="*/ 309562 w 871537"/>
                <a:gd name="connsiteY67" fmla="*/ 1591060 h 1619635"/>
                <a:gd name="connsiteX68" fmla="*/ 300037 w 871537"/>
                <a:gd name="connsiteY68" fmla="*/ 1605348 h 1619635"/>
                <a:gd name="connsiteX69" fmla="*/ 328612 w 871537"/>
                <a:gd name="connsiteY69" fmla="*/ 1614873 h 1619635"/>
                <a:gd name="connsiteX70" fmla="*/ 342900 w 871537"/>
                <a:gd name="connsiteY70" fmla="*/ 1619635 h 1619635"/>
                <a:gd name="connsiteX71" fmla="*/ 357187 w 871537"/>
                <a:gd name="connsiteY71" fmla="*/ 1610110 h 1619635"/>
                <a:gd name="connsiteX72" fmla="*/ 361950 w 871537"/>
                <a:gd name="connsiteY72" fmla="*/ 1595823 h 1619635"/>
                <a:gd name="connsiteX73" fmla="*/ 376237 w 871537"/>
                <a:gd name="connsiteY73" fmla="*/ 1562485 h 1619635"/>
                <a:gd name="connsiteX74" fmla="*/ 381000 w 871537"/>
                <a:gd name="connsiteY74" fmla="*/ 1529148 h 1619635"/>
                <a:gd name="connsiteX75" fmla="*/ 381000 w 871537"/>
                <a:gd name="connsiteY75" fmla="*/ 1495810 h 1619635"/>
                <a:gd name="connsiteX76" fmla="*/ 380999 w 871537"/>
                <a:gd name="connsiteY76" fmla="*/ 1443423 h 1619635"/>
                <a:gd name="connsiteX77" fmla="*/ 388143 w 871537"/>
                <a:gd name="connsiteY77" fmla="*/ 1395799 h 1619635"/>
                <a:gd name="connsiteX78" fmla="*/ 409575 w 871537"/>
                <a:gd name="connsiteY78" fmla="*/ 1362460 h 1619635"/>
                <a:gd name="connsiteX79" fmla="*/ 411956 w 871537"/>
                <a:gd name="connsiteY79" fmla="*/ 1331504 h 1619635"/>
                <a:gd name="connsiteX80" fmla="*/ 421481 w 871537"/>
                <a:gd name="connsiteY80" fmla="*/ 1291023 h 1619635"/>
                <a:gd name="connsiteX81" fmla="*/ 452438 w 871537"/>
                <a:gd name="connsiteY81" fmla="*/ 1264829 h 1619635"/>
                <a:gd name="connsiteX82" fmla="*/ 478631 w 871537"/>
                <a:gd name="connsiteY82" fmla="*/ 1236254 h 1619635"/>
                <a:gd name="connsiteX83" fmla="*/ 504825 w 871537"/>
                <a:gd name="connsiteY83" fmla="*/ 1233873 h 1619635"/>
                <a:gd name="connsiteX84" fmla="*/ 514350 w 871537"/>
                <a:gd name="connsiteY84" fmla="*/ 1191010 h 1619635"/>
                <a:gd name="connsiteX85" fmla="*/ 523875 w 871537"/>
                <a:gd name="connsiteY85" fmla="*/ 1176723 h 1619635"/>
                <a:gd name="connsiteX86" fmla="*/ 533400 w 871537"/>
                <a:gd name="connsiteY86" fmla="*/ 1148148 h 1619635"/>
                <a:gd name="connsiteX87" fmla="*/ 538162 w 871537"/>
                <a:gd name="connsiteY87" fmla="*/ 1133860 h 1619635"/>
                <a:gd name="connsiteX88" fmla="*/ 576262 w 871537"/>
                <a:gd name="connsiteY88" fmla="*/ 1090998 h 1619635"/>
                <a:gd name="connsiteX89" fmla="*/ 590550 w 871537"/>
                <a:gd name="connsiteY89" fmla="*/ 1062423 h 1619635"/>
                <a:gd name="connsiteX90" fmla="*/ 604837 w 871537"/>
                <a:gd name="connsiteY90" fmla="*/ 1048135 h 1619635"/>
                <a:gd name="connsiteX91" fmla="*/ 614362 w 871537"/>
                <a:gd name="connsiteY91" fmla="*/ 1033848 h 1619635"/>
                <a:gd name="connsiteX92" fmla="*/ 619125 w 871537"/>
                <a:gd name="connsiteY92" fmla="*/ 969554 h 1619635"/>
                <a:gd name="connsiteX93" fmla="*/ 626269 w 871537"/>
                <a:gd name="connsiteY93" fmla="*/ 945742 h 1619635"/>
                <a:gd name="connsiteX94" fmla="*/ 640556 w 871537"/>
                <a:gd name="connsiteY94" fmla="*/ 933836 h 1619635"/>
                <a:gd name="connsiteX95" fmla="*/ 647699 w 871537"/>
                <a:gd name="connsiteY95" fmla="*/ 910023 h 1619635"/>
                <a:gd name="connsiteX96" fmla="*/ 671512 w 871537"/>
                <a:gd name="connsiteY96" fmla="*/ 810010 h 1619635"/>
                <a:gd name="connsiteX97" fmla="*/ 681037 w 871537"/>
                <a:gd name="connsiteY97" fmla="*/ 781435 h 1619635"/>
                <a:gd name="connsiteX98" fmla="*/ 685800 w 871537"/>
                <a:gd name="connsiteY98" fmla="*/ 767148 h 1619635"/>
                <a:gd name="connsiteX99" fmla="*/ 690562 w 871537"/>
                <a:gd name="connsiteY99" fmla="*/ 719523 h 1619635"/>
                <a:gd name="connsiteX100" fmla="*/ 695325 w 871537"/>
                <a:gd name="connsiteY100" fmla="*/ 705235 h 1619635"/>
                <a:gd name="connsiteX101" fmla="*/ 695325 w 871537"/>
                <a:gd name="connsiteY101" fmla="*/ 664754 h 1619635"/>
                <a:gd name="connsiteX102" fmla="*/ 716757 w 871537"/>
                <a:gd name="connsiteY102" fmla="*/ 643323 h 1619635"/>
                <a:gd name="connsiteX103" fmla="*/ 719137 w 871537"/>
                <a:gd name="connsiteY103" fmla="*/ 567123 h 1619635"/>
                <a:gd name="connsiteX104" fmla="*/ 714375 w 871537"/>
                <a:gd name="connsiteY104" fmla="*/ 543310 h 1619635"/>
                <a:gd name="connsiteX105" fmla="*/ 723900 w 871537"/>
                <a:gd name="connsiteY105" fmla="*/ 500448 h 1619635"/>
                <a:gd name="connsiteX106" fmla="*/ 752475 w 871537"/>
                <a:gd name="connsiteY106" fmla="*/ 486160 h 1619635"/>
                <a:gd name="connsiteX107" fmla="*/ 766762 w 871537"/>
                <a:gd name="connsiteY107" fmla="*/ 457585 h 1619635"/>
                <a:gd name="connsiteX108" fmla="*/ 771525 w 871537"/>
                <a:gd name="connsiteY108" fmla="*/ 443298 h 1619635"/>
                <a:gd name="connsiteX109" fmla="*/ 790575 w 871537"/>
                <a:gd name="connsiteY109" fmla="*/ 409960 h 1619635"/>
                <a:gd name="connsiteX110" fmla="*/ 804862 w 871537"/>
                <a:gd name="connsiteY110" fmla="*/ 381385 h 1619635"/>
                <a:gd name="connsiteX111" fmla="*/ 823912 w 871537"/>
                <a:gd name="connsiteY111" fmla="*/ 338523 h 1619635"/>
                <a:gd name="connsiteX112" fmla="*/ 838200 w 871537"/>
                <a:gd name="connsiteY112" fmla="*/ 328998 h 1619635"/>
                <a:gd name="connsiteX113" fmla="*/ 833437 w 871537"/>
                <a:gd name="connsiteY113" fmla="*/ 286135 h 1619635"/>
                <a:gd name="connsiteX114" fmla="*/ 823912 w 871537"/>
                <a:gd name="connsiteY114" fmla="*/ 267085 h 1619635"/>
                <a:gd name="connsiteX115" fmla="*/ 819150 w 871537"/>
                <a:gd name="connsiteY115" fmla="*/ 243273 h 1619635"/>
                <a:gd name="connsiteX116" fmla="*/ 823912 w 871537"/>
                <a:gd name="connsiteY116" fmla="*/ 124210 h 1619635"/>
                <a:gd name="connsiteX117" fmla="*/ 838200 w 871537"/>
                <a:gd name="connsiteY117" fmla="*/ 109923 h 1619635"/>
                <a:gd name="connsiteX118" fmla="*/ 847725 w 871537"/>
                <a:gd name="connsiteY118" fmla="*/ 95635 h 1619635"/>
                <a:gd name="connsiteX119" fmla="*/ 871537 w 871537"/>
                <a:gd name="connsiteY119" fmla="*/ 67060 h 1619635"/>
                <a:gd name="connsiteX120" fmla="*/ 866775 w 871537"/>
                <a:gd name="connsiteY120" fmla="*/ 38485 h 1619635"/>
                <a:gd name="connsiteX121" fmla="*/ 852487 w 871537"/>
                <a:gd name="connsiteY121" fmla="*/ 33723 h 1619635"/>
                <a:gd name="connsiteX122" fmla="*/ 838200 w 871537"/>
                <a:gd name="connsiteY122" fmla="*/ 9910 h 16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871537" h="1619635">
                  <a:moveTo>
                    <a:pt x="838200" y="9910"/>
                  </a:moveTo>
                  <a:cubicBezTo>
                    <a:pt x="820737" y="5147"/>
                    <a:pt x="777792" y="7883"/>
                    <a:pt x="747712" y="5148"/>
                  </a:cubicBezTo>
                  <a:cubicBezTo>
                    <a:pt x="742713" y="4694"/>
                    <a:pt x="767556" y="-1599"/>
                    <a:pt x="733425" y="385"/>
                  </a:cubicBezTo>
                  <a:cubicBezTo>
                    <a:pt x="699294" y="2369"/>
                    <a:pt x="611188" y="15466"/>
                    <a:pt x="542925" y="17054"/>
                  </a:cubicBezTo>
                  <a:cubicBezTo>
                    <a:pt x="528637" y="16260"/>
                    <a:pt x="519112" y="23007"/>
                    <a:pt x="509587" y="26579"/>
                  </a:cubicBezTo>
                  <a:cubicBezTo>
                    <a:pt x="500062" y="30151"/>
                    <a:pt x="493712" y="34914"/>
                    <a:pt x="485775" y="38486"/>
                  </a:cubicBezTo>
                  <a:cubicBezTo>
                    <a:pt x="477838" y="42058"/>
                    <a:pt x="465233" y="42122"/>
                    <a:pt x="461962" y="48010"/>
                  </a:cubicBezTo>
                  <a:cubicBezTo>
                    <a:pt x="461958" y="48017"/>
                    <a:pt x="450057" y="83726"/>
                    <a:pt x="447675" y="90873"/>
                  </a:cubicBezTo>
                  <a:cubicBezTo>
                    <a:pt x="445605" y="97083"/>
                    <a:pt x="445839" y="104069"/>
                    <a:pt x="442912" y="109923"/>
                  </a:cubicBezTo>
                  <a:cubicBezTo>
                    <a:pt x="437792" y="120162"/>
                    <a:pt x="430212" y="128973"/>
                    <a:pt x="423862" y="138498"/>
                  </a:cubicBezTo>
                  <a:lnTo>
                    <a:pt x="414337" y="152785"/>
                  </a:lnTo>
                  <a:cubicBezTo>
                    <a:pt x="402370" y="188692"/>
                    <a:pt x="418511" y="144438"/>
                    <a:pt x="400050" y="181360"/>
                  </a:cubicBezTo>
                  <a:cubicBezTo>
                    <a:pt x="397805" y="185850"/>
                    <a:pt x="398072" y="191471"/>
                    <a:pt x="395287" y="195648"/>
                  </a:cubicBezTo>
                  <a:cubicBezTo>
                    <a:pt x="385095" y="210937"/>
                    <a:pt x="381691" y="209705"/>
                    <a:pt x="366712" y="214698"/>
                  </a:cubicBezTo>
                  <a:cubicBezTo>
                    <a:pt x="355988" y="246871"/>
                    <a:pt x="370861" y="211997"/>
                    <a:pt x="347662" y="238510"/>
                  </a:cubicBezTo>
                  <a:cubicBezTo>
                    <a:pt x="340124" y="247125"/>
                    <a:pt x="336706" y="258990"/>
                    <a:pt x="328612" y="267085"/>
                  </a:cubicBezTo>
                  <a:lnTo>
                    <a:pt x="314325" y="281373"/>
                  </a:lnTo>
                  <a:cubicBezTo>
                    <a:pt x="312737" y="286135"/>
                    <a:pt x="310941" y="290833"/>
                    <a:pt x="309562" y="295660"/>
                  </a:cubicBezTo>
                  <a:cubicBezTo>
                    <a:pt x="307526" y="302787"/>
                    <a:pt x="303846" y="321381"/>
                    <a:pt x="300037" y="328998"/>
                  </a:cubicBezTo>
                  <a:cubicBezTo>
                    <a:pt x="297477" y="334117"/>
                    <a:pt x="293687" y="338523"/>
                    <a:pt x="290512" y="343285"/>
                  </a:cubicBezTo>
                  <a:cubicBezTo>
                    <a:pt x="282130" y="368433"/>
                    <a:pt x="289927" y="354789"/>
                    <a:pt x="257175" y="376623"/>
                  </a:cubicBezTo>
                  <a:lnTo>
                    <a:pt x="242887" y="386148"/>
                  </a:lnTo>
                  <a:cubicBezTo>
                    <a:pt x="239712" y="390910"/>
                    <a:pt x="237026" y="396038"/>
                    <a:pt x="233362" y="400435"/>
                  </a:cubicBezTo>
                  <a:cubicBezTo>
                    <a:pt x="229050" y="405609"/>
                    <a:pt x="221456" y="398848"/>
                    <a:pt x="219075" y="414723"/>
                  </a:cubicBezTo>
                  <a:cubicBezTo>
                    <a:pt x="216694" y="430598"/>
                    <a:pt x="223044" y="480605"/>
                    <a:pt x="219075" y="495686"/>
                  </a:cubicBezTo>
                  <a:cubicBezTo>
                    <a:pt x="215106" y="510767"/>
                    <a:pt x="202406" y="502829"/>
                    <a:pt x="195262" y="505210"/>
                  </a:cubicBezTo>
                  <a:cubicBezTo>
                    <a:pt x="188118" y="507591"/>
                    <a:pt x="182562" y="508385"/>
                    <a:pt x="176212" y="509973"/>
                  </a:cubicBezTo>
                  <a:cubicBezTo>
                    <a:pt x="174625" y="514735"/>
                    <a:pt x="173888" y="519872"/>
                    <a:pt x="171450" y="524260"/>
                  </a:cubicBezTo>
                  <a:cubicBezTo>
                    <a:pt x="165891" y="534267"/>
                    <a:pt x="156020" y="541975"/>
                    <a:pt x="152400" y="552835"/>
                  </a:cubicBezTo>
                  <a:cubicBezTo>
                    <a:pt x="139255" y="592270"/>
                    <a:pt x="148444" y="573056"/>
                    <a:pt x="123825" y="609985"/>
                  </a:cubicBezTo>
                  <a:cubicBezTo>
                    <a:pt x="118256" y="618339"/>
                    <a:pt x="117475" y="629035"/>
                    <a:pt x="114300" y="638560"/>
                  </a:cubicBezTo>
                  <a:lnTo>
                    <a:pt x="109537" y="652848"/>
                  </a:lnTo>
                  <a:cubicBezTo>
                    <a:pt x="111125" y="659198"/>
                    <a:pt x="115226" y="665418"/>
                    <a:pt x="114300" y="671898"/>
                  </a:cubicBezTo>
                  <a:cubicBezTo>
                    <a:pt x="113491" y="677564"/>
                    <a:pt x="110331" y="682613"/>
                    <a:pt x="104775" y="686185"/>
                  </a:cubicBezTo>
                  <a:cubicBezTo>
                    <a:pt x="99219" y="689757"/>
                    <a:pt x="89296" y="686979"/>
                    <a:pt x="80962" y="693329"/>
                  </a:cubicBezTo>
                  <a:cubicBezTo>
                    <a:pt x="72628" y="699679"/>
                    <a:pt x="67871" y="715550"/>
                    <a:pt x="54769" y="724285"/>
                  </a:cubicBezTo>
                  <a:cubicBezTo>
                    <a:pt x="53181" y="749685"/>
                    <a:pt x="46434" y="775085"/>
                    <a:pt x="42862" y="790960"/>
                  </a:cubicBezTo>
                  <a:cubicBezTo>
                    <a:pt x="39290" y="806835"/>
                    <a:pt x="34131" y="806041"/>
                    <a:pt x="33337" y="819535"/>
                  </a:cubicBezTo>
                  <a:cubicBezTo>
                    <a:pt x="32543" y="833029"/>
                    <a:pt x="34528" y="857240"/>
                    <a:pt x="38100" y="871924"/>
                  </a:cubicBezTo>
                  <a:cubicBezTo>
                    <a:pt x="41672" y="886608"/>
                    <a:pt x="54768" y="896530"/>
                    <a:pt x="54768" y="907642"/>
                  </a:cubicBezTo>
                  <a:cubicBezTo>
                    <a:pt x="54768" y="918754"/>
                    <a:pt x="41275" y="933835"/>
                    <a:pt x="38100" y="938598"/>
                  </a:cubicBezTo>
                  <a:cubicBezTo>
                    <a:pt x="29199" y="965304"/>
                    <a:pt x="28178" y="979873"/>
                    <a:pt x="23812" y="990985"/>
                  </a:cubicBezTo>
                  <a:cubicBezTo>
                    <a:pt x="19446" y="1002097"/>
                    <a:pt x="15875" y="998923"/>
                    <a:pt x="11906" y="1005273"/>
                  </a:cubicBezTo>
                  <a:cubicBezTo>
                    <a:pt x="7937" y="1011623"/>
                    <a:pt x="1587" y="1021148"/>
                    <a:pt x="0" y="1029085"/>
                  </a:cubicBezTo>
                  <a:cubicBezTo>
                    <a:pt x="2778" y="1036626"/>
                    <a:pt x="11113" y="1056867"/>
                    <a:pt x="19050" y="1062423"/>
                  </a:cubicBezTo>
                  <a:cubicBezTo>
                    <a:pt x="26988" y="1067979"/>
                    <a:pt x="42069" y="1056073"/>
                    <a:pt x="47625" y="1062423"/>
                  </a:cubicBezTo>
                  <a:cubicBezTo>
                    <a:pt x="53181" y="1068773"/>
                    <a:pt x="50097" y="1087931"/>
                    <a:pt x="52387" y="1100523"/>
                  </a:cubicBezTo>
                  <a:cubicBezTo>
                    <a:pt x="53285" y="1105462"/>
                    <a:pt x="55562" y="1110048"/>
                    <a:pt x="57150" y="1114810"/>
                  </a:cubicBezTo>
                  <a:cubicBezTo>
                    <a:pt x="58737" y="1124335"/>
                    <a:pt x="59570" y="1134017"/>
                    <a:pt x="61912" y="1143385"/>
                  </a:cubicBezTo>
                  <a:cubicBezTo>
                    <a:pt x="61915" y="1143398"/>
                    <a:pt x="73817" y="1179098"/>
                    <a:pt x="76200" y="1186248"/>
                  </a:cubicBezTo>
                  <a:lnTo>
                    <a:pt x="80962" y="1200535"/>
                  </a:lnTo>
                  <a:cubicBezTo>
                    <a:pt x="82550" y="1205298"/>
                    <a:pt x="80963" y="1205695"/>
                    <a:pt x="85725" y="1214823"/>
                  </a:cubicBezTo>
                  <a:cubicBezTo>
                    <a:pt x="90487" y="1223951"/>
                    <a:pt x="111125" y="1244986"/>
                    <a:pt x="109537" y="1255305"/>
                  </a:cubicBezTo>
                  <a:cubicBezTo>
                    <a:pt x="107950" y="1265624"/>
                    <a:pt x="89296" y="1275941"/>
                    <a:pt x="88106" y="1281497"/>
                  </a:cubicBezTo>
                  <a:cubicBezTo>
                    <a:pt x="86916" y="1287053"/>
                    <a:pt x="100013" y="1285466"/>
                    <a:pt x="102394" y="1288641"/>
                  </a:cubicBezTo>
                  <a:cubicBezTo>
                    <a:pt x="104775" y="1291816"/>
                    <a:pt x="98821" y="1296183"/>
                    <a:pt x="102393" y="1300548"/>
                  </a:cubicBezTo>
                  <a:cubicBezTo>
                    <a:pt x="105965" y="1304913"/>
                    <a:pt x="114300" y="1313248"/>
                    <a:pt x="123825" y="1314835"/>
                  </a:cubicBezTo>
                  <a:cubicBezTo>
                    <a:pt x="148972" y="1323219"/>
                    <a:pt x="133934" y="1316813"/>
                    <a:pt x="166687" y="1338648"/>
                  </a:cubicBezTo>
                  <a:lnTo>
                    <a:pt x="195262" y="1357698"/>
                  </a:lnTo>
                  <a:cubicBezTo>
                    <a:pt x="200025" y="1362460"/>
                    <a:pt x="205238" y="1366811"/>
                    <a:pt x="209550" y="1371985"/>
                  </a:cubicBezTo>
                  <a:cubicBezTo>
                    <a:pt x="223073" y="1388212"/>
                    <a:pt x="216202" y="1388163"/>
                    <a:pt x="233362" y="1405323"/>
                  </a:cubicBezTo>
                  <a:cubicBezTo>
                    <a:pt x="238975" y="1410936"/>
                    <a:pt x="246512" y="1414300"/>
                    <a:pt x="252412" y="1419610"/>
                  </a:cubicBezTo>
                  <a:cubicBezTo>
                    <a:pt x="262425" y="1428621"/>
                    <a:pt x="280987" y="1448185"/>
                    <a:pt x="280987" y="1448185"/>
                  </a:cubicBezTo>
                  <a:cubicBezTo>
                    <a:pt x="282575" y="1452948"/>
                    <a:pt x="283505" y="1457983"/>
                    <a:pt x="285750" y="1462473"/>
                  </a:cubicBezTo>
                  <a:cubicBezTo>
                    <a:pt x="288310" y="1467592"/>
                    <a:pt x="292435" y="1471790"/>
                    <a:pt x="295275" y="1476760"/>
                  </a:cubicBezTo>
                  <a:cubicBezTo>
                    <a:pt x="298797" y="1482924"/>
                    <a:pt x="301625" y="1489460"/>
                    <a:pt x="304800" y="1495810"/>
                  </a:cubicBezTo>
                  <a:cubicBezTo>
                    <a:pt x="306347" y="1503547"/>
                    <a:pt x="314325" y="1542112"/>
                    <a:pt x="314325" y="1548198"/>
                  </a:cubicBezTo>
                  <a:cubicBezTo>
                    <a:pt x="314325" y="1562573"/>
                    <a:pt x="313049" y="1577114"/>
                    <a:pt x="309562" y="1591060"/>
                  </a:cubicBezTo>
                  <a:cubicBezTo>
                    <a:pt x="308174" y="1596613"/>
                    <a:pt x="303212" y="1600585"/>
                    <a:pt x="300037" y="1605348"/>
                  </a:cubicBezTo>
                  <a:lnTo>
                    <a:pt x="328612" y="1614873"/>
                  </a:lnTo>
                  <a:lnTo>
                    <a:pt x="342900" y="1619635"/>
                  </a:lnTo>
                  <a:cubicBezTo>
                    <a:pt x="347662" y="1616460"/>
                    <a:pt x="353611" y="1614579"/>
                    <a:pt x="357187" y="1610110"/>
                  </a:cubicBezTo>
                  <a:cubicBezTo>
                    <a:pt x="360323" y="1606190"/>
                    <a:pt x="358775" y="1603761"/>
                    <a:pt x="361950" y="1595823"/>
                  </a:cubicBezTo>
                  <a:cubicBezTo>
                    <a:pt x="365125" y="1587885"/>
                    <a:pt x="371420" y="1579345"/>
                    <a:pt x="376237" y="1562485"/>
                  </a:cubicBezTo>
                  <a:cubicBezTo>
                    <a:pt x="378087" y="1556009"/>
                    <a:pt x="380206" y="1540260"/>
                    <a:pt x="381000" y="1529148"/>
                  </a:cubicBezTo>
                  <a:cubicBezTo>
                    <a:pt x="381794" y="1518036"/>
                    <a:pt x="381000" y="1510097"/>
                    <a:pt x="381000" y="1495810"/>
                  </a:cubicBezTo>
                  <a:cubicBezTo>
                    <a:pt x="381000" y="1481523"/>
                    <a:pt x="379809" y="1460091"/>
                    <a:pt x="380999" y="1443423"/>
                  </a:cubicBezTo>
                  <a:cubicBezTo>
                    <a:pt x="382189" y="1426755"/>
                    <a:pt x="387349" y="1415643"/>
                    <a:pt x="388143" y="1395799"/>
                  </a:cubicBezTo>
                  <a:cubicBezTo>
                    <a:pt x="388937" y="1375955"/>
                    <a:pt x="405606" y="1373176"/>
                    <a:pt x="409575" y="1362460"/>
                  </a:cubicBezTo>
                  <a:cubicBezTo>
                    <a:pt x="413544" y="1351744"/>
                    <a:pt x="409972" y="1343410"/>
                    <a:pt x="411956" y="1331504"/>
                  </a:cubicBezTo>
                  <a:cubicBezTo>
                    <a:pt x="413940" y="1319598"/>
                    <a:pt x="414734" y="1302135"/>
                    <a:pt x="421481" y="1291023"/>
                  </a:cubicBezTo>
                  <a:cubicBezTo>
                    <a:pt x="428228" y="1279911"/>
                    <a:pt x="442913" y="1273957"/>
                    <a:pt x="452438" y="1264829"/>
                  </a:cubicBezTo>
                  <a:cubicBezTo>
                    <a:pt x="461963" y="1255701"/>
                    <a:pt x="469900" y="1241413"/>
                    <a:pt x="478631" y="1236254"/>
                  </a:cubicBezTo>
                  <a:cubicBezTo>
                    <a:pt x="487362" y="1231095"/>
                    <a:pt x="496094" y="1234667"/>
                    <a:pt x="504825" y="1233873"/>
                  </a:cubicBezTo>
                  <a:cubicBezTo>
                    <a:pt x="506655" y="1222894"/>
                    <a:pt x="508487" y="1202736"/>
                    <a:pt x="514350" y="1191010"/>
                  </a:cubicBezTo>
                  <a:cubicBezTo>
                    <a:pt x="516910" y="1185891"/>
                    <a:pt x="520700" y="1181485"/>
                    <a:pt x="523875" y="1176723"/>
                  </a:cubicBezTo>
                  <a:lnTo>
                    <a:pt x="533400" y="1148148"/>
                  </a:lnTo>
                  <a:cubicBezTo>
                    <a:pt x="534987" y="1143385"/>
                    <a:pt x="535377" y="1138037"/>
                    <a:pt x="538162" y="1133860"/>
                  </a:cubicBezTo>
                  <a:cubicBezTo>
                    <a:pt x="555159" y="1108365"/>
                    <a:pt x="543640" y="1123620"/>
                    <a:pt x="576262" y="1090998"/>
                  </a:cubicBezTo>
                  <a:cubicBezTo>
                    <a:pt x="598740" y="1068520"/>
                    <a:pt x="575059" y="1085659"/>
                    <a:pt x="590550" y="1062423"/>
                  </a:cubicBezTo>
                  <a:cubicBezTo>
                    <a:pt x="594286" y="1056819"/>
                    <a:pt x="600525" y="1053309"/>
                    <a:pt x="604837" y="1048135"/>
                  </a:cubicBezTo>
                  <a:cubicBezTo>
                    <a:pt x="608501" y="1043738"/>
                    <a:pt x="611187" y="1038610"/>
                    <a:pt x="614362" y="1033848"/>
                  </a:cubicBezTo>
                  <a:cubicBezTo>
                    <a:pt x="616544" y="1007662"/>
                    <a:pt x="617141" y="984238"/>
                    <a:pt x="619125" y="969554"/>
                  </a:cubicBezTo>
                  <a:cubicBezTo>
                    <a:pt x="621109" y="954870"/>
                    <a:pt x="621507" y="948917"/>
                    <a:pt x="626269" y="945742"/>
                  </a:cubicBezTo>
                  <a:cubicBezTo>
                    <a:pt x="629444" y="940980"/>
                    <a:pt x="636984" y="939789"/>
                    <a:pt x="640556" y="933836"/>
                  </a:cubicBezTo>
                  <a:cubicBezTo>
                    <a:pt x="644128" y="927883"/>
                    <a:pt x="642540" y="930661"/>
                    <a:pt x="647699" y="910023"/>
                  </a:cubicBezTo>
                  <a:cubicBezTo>
                    <a:pt x="652858" y="889385"/>
                    <a:pt x="665956" y="831441"/>
                    <a:pt x="671512" y="810010"/>
                  </a:cubicBezTo>
                  <a:cubicBezTo>
                    <a:pt x="677068" y="788579"/>
                    <a:pt x="677862" y="790960"/>
                    <a:pt x="681037" y="781435"/>
                  </a:cubicBezTo>
                  <a:lnTo>
                    <a:pt x="685800" y="767148"/>
                  </a:lnTo>
                  <a:cubicBezTo>
                    <a:pt x="687387" y="751273"/>
                    <a:pt x="688136" y="735292"/>
                    <a:pt x="690562" y="719523"/>
                  </a:cubicBezTo>
                  <a:cubicBezTo>
                    <a:pt x="691325" y="714561"/>
                    <a:pt x="694531" y="714363"/>
                    <a:pt x="695325" y="705235"/>
                  </a:cubicBezTo>
                  <a:cubicBezTo>
                    <a:pt x="696119" y="696107"/>
                    <a:pt x="691753" y="675073"/>
                    <a:pt x="695325" y="664754"/>
                  </a:cubicBezTo>
                  <a:cubicBezTo>
                    <a:pt x="698897" y="654435"/>
                    <a:pt x="711984" y="657641"/>
                    <a:pt x="716757" y="643323"/>
                  </a:cubicBezTo>
                  <a:cubicBezTo>
                    <a:pt x="715169" y="611573"/>
                    <a:pt x="719534" y="583792"/>
                    <a:pt x="719137" y="567123"/>
                  </a:cubicBezTo>
                  <a:cubicBezTo>
                    <a:pt x="718740" y="550454"/>
                    <a:pt x="714375" y="551405"/>
                    <a:pt x="714375" y="543310"/>
                  </a:cubicBezTo>
                  <a:cubicBezTo>
                    <a:pt x="714375" y="543075"/>
                    <a:pt x="718988" y="506588"/>
                    <a:pt x="723900" y="500448"/>
                  </a:cubicBezTo>
                  <a:cubicBezTo>
                    <a:pt x="730615" y="492055"/>
                    <a:pt x="743063" y="489298"/>
                    <a:pt x="752475" y="486160"/>
                  </a:cubicBezTo>
                  <a:cubicBezTo>
                    <a:pt x="764442" y="450257"/>
                    <a:pt x="748301" y="494506"/>
                    <a:pt x="766762" y="457585"/>
                  </a:cubicBezTo>
                  <a:cubicBezTo>
                    <a:pt x="769007" y="453095"/>
                    <a:pt x="769547" y="447912"/>
                    <a:pt x="771525" y="443298"/>
                  </a:cubicBezTo>
                  <a:cubicBezTo>
                    <a:pt x="778777" y="426378"/>
                    <a:pt x="781009" y="424310"/>
                    <a:pt x="790575" y="409960"/>
                  </a:cubicBezTo>
                  <a:cubicBezTo>
                    <a:pt x="807939" y="357863"/>
                    <a:pt x="780246" y="436771"/>
                    <a:pt x="804862" y="381385"/>
                  </a:cubicBezTo>
                  <a:cubicBezTo>
                    <a:pt x="812407" y="364409"/>
                    <a:pt x="810978" y="351456"/>
                    <a:pt x="823912" y="338523"/>
                  </a:cubicBezTo>
                  <a:cubicBezTo>
                    <a:pt x="827960" y="334476"/>
                    <a:pt x="833437" y="332173"/>
                    <a:pt x="838200" y="328998"/>
                  </a:cubicBezTo>
                  <a:cubicBezTo>
                    <a:pt x="836612" y="314710"/>
                    <a:pt x="836670" y="300142"/>
                    <a:pt x="833437" y="286135"/>
                  </a:cubicBezTo>
                  <a:cubicBezTo>
                    <a:pt x="831841" y="279217"/>
                    <a:pt x="826157" y="273820"/>
                    <a:pt x="823912" y="267085"/>
                  </a:cubicBezTo>
                  <a:cubicBezTo>
                    <a:pt x="821352" y="259406"/>
                    <a:pt x="820737" y="251210"/>
                    <a:pt x="819150" y="243273"/>
                  </a:cubicBezTo>
                  <a:cubicBezTo>
                    <a:pt x="820737" y="203585"/>
                    <a:pt x="818295" y="163530"/>
                    <a:pt x="823912" y="124210"/>
                  </a:cubicBezTo>
                  <a:cubicBezTo>
                    <a:pt x="824865" y="117542"/>
                    <a:pt x="833888" y="115097"/>
                    <a:pt x="838200" y="109923"/>
                  </a:cubicBezTo>
                  <a:cubicBezTo>
                    <a:pt x="841864" y="105526"/>
                    <a:pt x="844061" y="100032"/>
                    <a:pt x="847725" y="95635"/>
                  </a:cubicBezTo>
                  <a:cubicBezTo>
                    <a:pt x="878283" y="58965"/>
                    <a:pt x="847888" y="102535"/>
                    <a:pt x="871537" y="67060"/>
                  </a:cubicBezTo>
                  <a:cubicBezTo>
                    <a:pt x="869950" y="57535"/>
                    <a:pt x="871566" y="46869"/>
                    <a:pt x="866775" y="38485"/>
                  </a:cubicBezTo>
                  <a:cubicBezTo>
                    <a:pt x="864284" y="34126"/>
                    <a:pt x="856977" y="35968"/>
                    <a:pt x="852487" y="33723"/>
                  </a:cubicBezTo>
                  <a:cubicBezTo>
                    <a:pt x="829914" y="22437"/>
                    <a:pt x="855663" y="14673"/>
                    <a:pt x="838200" y="9910"/>
                  </a:cubicBezTo>
                  <a:close/>
                </a:path>
              </a:pathLst>
            </a:custGeom>
            <a:solidFill>
              <a:srgbClr val="DECEA6"/>
            </a:solidFill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81" name="任意多边形 1187">
              <a:extLst>
                <a:ext uri="{FF2B5EF4-FFF2-40B4-BE49-F238E27FC236}">
                  <a16:creationId xmlns:a16="http://schemas.microsoft.com/office/drawing/2014/main" id="{44DF764D-851E-6B53-E176-479FA8696D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87084" y="4530304"/>
              <a:ext cx="72000" cy="61046"/>
            </a:xfrm>
            <a:custGeom>
              <a:avLst/>
              <a:gdLst>
                <a:gd name="connsiteX0" fmla="*/ 10517 w 1117799"/>
                <a:gd name="connsiteY0" fmla="*/ 642938 h 947738"/>
                <a:gd name="connsiteX1" fmla="*/ 27186 w 1117799"/>
                <a:gd name="connsiteY1" fmla="*/ 645319 h 947738"/>
                <a:gd name="connsiteX2" fmla="*/ 34330 w 1117799"/>
                <a:gd name="connsiteY2" fmla="*/ 652463 h 947738"/>
                <a:gd name="connsiteX3" fmla="*/ 43855 w 1117799"/>
                <a:gd name="connsiteY3" fmla="*/ 657225 h 947738"/>
                <a:gd name="connsiteX4" fmla="*/ 43855 w 1117799"/>
                <a:gd name="connsiteY4" fmla="*/ 707232 h 947738"/>
                <a:gd name="connsiteX5" fmla="*/ 39092 w 1117799"/>
                <a:gd name="connsiteY5" fmla="*/ 721519 h 947738"/>
                <a:gd name="connsiteX6" fmla="*/ 36711 w 1117799"/>
                <a:gd name="connsiteY6" fmla="*/ 728663 h 947738"/>
                <a:gd name="connsiteX7" fmla="*/ 34330 w 1117799"/>
                <a:gd name="connsiteY7" fmla="*/ 735807 h 947738"/>
                <a:gd name="connsiteX8" fmla="*/ 31949 w 1117799"/>
                <a:gd name="connsiteY8" fmla="*/ 745332 h 947738"/>
                <a:gd name="connsiteX9" fmla="*/ 27186 w 1117799"/>
                <a:gd name="connsiteY9" fmla="*/ 752475 h 947738"/>
                <a:gd name="connsiteX10" fmla="*/ 31949 w 1117799"/>
                <a:gd name="connsiteY10" fmla="*/ 785813 h 947738"/>
                <a:gd name="connsiteX11" fmla="*/ 36711 w 1117799"/>
                <a:gd name="connsiteY11" fmla="*/ 792957 h 947738"/>
                <a:gd name="connsiteX12" fmla="*/ 50999 w 1117799"/>
                <a:gd name="connsiteY12" fmla="*/ 797719 h 947738"/>
                <a:gd name="connsiteX13" fmla="*/ 58142 w 1117799"/>
                <a:gd name="connsiteY13" fmla="*/ 800100 h 947738"/>
                <a:gd name="connsiteX14" fmla="*/ 65286 w 1117799"/>
                <a:gd name="connsiteY14" fmla="*/ 804863 h 947738"/>
                <a:gd name="connsiteX15" fmla="*/ 77192 w 1117799"/>
                <a:gd name="connsiteY15" fmla="*/ 807244 h 947738"/>
                <a:gd name="connsiteX16" fmla="*/ 84336 w 1117799"/>
                <a:gd name="connsiteY16" fmla="*/ 809625 h 947738"/>
                <a:gd name="connsiteX17" fmla="*/ 96242 w 1117799"/>
                <a:gd name="connsiteY17" fmla="*/ 812007 h 947738"/>
                <a:gd name="connsiteX18" fmla="*/ 110530 w 1117799"/>
                <a:gd name="connsiteY18" fmla="*/ 819150 h 947738"/>
                <a:gd name="connsiteX19" fmla="*/ 124817 w 1117799"/>
                <a:gd name="connsiteY19" fmla="*/ 831057 h 947738"/>
                <a:gd name="connsiteX20" fmla="*/ 131961 w 1117799"/>
                <a:gd name="connsiteY20" fmla="*/ 833438 h 947738"/>
                <a:gd name="connsiteX21" fmla="*/ 141486 w 1117799"/>
                <a:gd name="connsiteY21" fmla="*/ 838200 h 947738"/>
                <a:gd name="connsiteX22" fmla="*/ 148630 w 1117799"/>
                <a:gd name="connsiteY22" fmla="*/ 840582 h 947738"/>
                <a:gd name="connsiteX23" fmla="*/ 155774 w 1117799"/>
                <a:gd name="connsiteY23" fmla="*/ 845344 h 947738"/>
                <a:gd name="connsiteX24" fmla="*/ 170061 w 1117799"/>
                <a:gd name="connsiteY24" fmla="*/ 850107 h 947738"/>
                <a:gd name="connsiteX25" fmla="*/ 181967 w 1117799"/>
                <a:gd name="connsiteY25" fmla="*/ 854869 h 947738"/>
                <a:gd name="connsiteX26" fmla="*/ 189111 w 1117799"/>
                <a:gd name="connsiteY26" fmla="*/ 857250 h 947738"/>
                <a:gd name="connsiteX27" fmla="*/ 217686 w 1117799"/>
                <a:gd name="connsiteY27" fmla="*/ 859632 h 947738"/>
                <a:gd name="connsiteX28" fmla="*/ 220067 w 1117799"/>
                <a:gd name="connsiteY28" fmla="*/ 866775 h 947738"/>
                <a:gd name="connsiteX29" fmla="*/ 227211 w 1117799"/>
                <a:gd name="connsiteY29" fmla="*/ 869157 h 947738"/>
                <a:gd name="connsiteX30" fmla="*/ 241499 w 1117799"/>
                <a:gd name="connsiteY30" fmla="*/ 871538 h 947738"/>
                <a:gd name="connsiteX31" fmla="*/ 270074 w 1117799"/>
                <a:gd name="connsiteY31" fmla="*/ 881063 h 947738"/>
                <a:gd name="connsiteX32" fmla="*/ 312936 w 1117799"/>
                <a:gd name="connsiteY32" fmla="*/ 883444 h 947738"/>
                <a:gd name="connsiteX33" fmla="*/ 343892 w 1117799"/>
                <a:gd name="connsiteY33" fmla="*/ 892969 h 947738"/>
                <a:gd name="connsiteX34" fmla="*/ 353417 w 1117799"/>
                <a:gd name="connsiteY34" fmla="*/ 900113 h 947738"/>
                <a:gd name="connsiteX35" fmla="*/ 360561 w 1117799"/>
                <a:gd name="connsiteY35" fmla="*/ 907257 h 947738"/>
                <a:gd name="connsiteX36" fmla="*/ 391517 w 1117799"/>
                <a:gd name="connsiteY36" fmla="*/ 909638 h 947738"/>
                <a:gd name="connsiteX37" fmla="*/ 398661 w 1117799"/>
                <a:gd name="connsiteY37" fmla="*/ 916782 h 947738"/>
                <a:gd name="connsiteX38" fmla="*/ 403424 w 1117799"/>
                <a:gd name="connsiteY38" fmla="*/ 928688 h 947738"/>
                <a:gd name="connsiteX39" fmla="*/ 408186 w 1117799"/>
                <a:gd name="connsiteY39" fmla="*/ 935832 h 947738"/>
                <a:gd name="connsiteX40" fmla="*/ 412949 w 1117799"/>
                <a:gd name="connsiteY40" fmla="*/ 945357 h 947738"/>
                <a:gd name="connsiteX41" fmla="*/ 420092 w 1117799"/>
                <a:gd name="connsiteY41" fmla="*/ 947738 h 947738"/>
                <a:gd name="connsiteX42" fmla="*/ 422474 w 1117799"/>
                <a:gd name="connsiteY42" fmla="*/ 940594 h 947738"/>
                <a:gd name="connsiteX43" fmla="*/ 429617 w 1117799"/>
                <a:gd name="connsiteY43" fmla="*/ 926307 h 947738"/>
                <a:gd name="connsiteX44" fmla="*/ 431999 w 1117799"/>
                <a:gd name="connsiteY44" fmla="*/ 916782 h 947738"/>
                <a:gd name="connsiteX45" fmla="*/ 441524 w 1117799"/>
                <a:gd name="connsiteY45" fmla="*/ 914400 h 947738"/>
                <a:gd name="connsiteX46" fmla="*/ 451049 w 1117799"/>
                <a:gd name="connsiteY46" fmla="*/ 916782 h 947738"/>
                <a:gd name="connsiteX47" fmla="*/ 453430 w 1117799"/>
                <a:gd name="connsiteY47" fmla="*/ 923925 h 947738"/>
                <a:gd name="connsiteX48" fmla="*/ 460574 w 1117799"/>
                <a:gd name="connsiteY48" fmla="*/ 926307 h 947738"/>
                <a:gd name="connsiteX49" fmla="*/ 496292 w 1117799"/>
                <a:gd name="connsiteY49" fmla="*/ 919163 h 947738"/>
                <a:gd name="connsiteX50" fmla="*/ 501055 w 1117799"/>
                <a:gd name="connsiteY50" fmla="*/ 904875 h 947738"/>
                <a:gd name="connsiteX51" fmla="*/ 505817 w 1117799"/>
                <a:gd name="connsiteY51" fmla="*/ 866775 h 947738"/>
                <a:gd name="connsiteX52" fmla="*/ 517724 w 1117799"/>
                <a:gd name="connsiteY52" fmla="*/ 854869 h 947738"/>
                <a:gd name="connsiteX53" fmla="*/ 529630 w 1117799"/>
                <a:gd name="connsiteY53" fmla="*/ 852488 h 947738"/>
                <a:gd name="connsiteX54" fmla="*/ 539155 w 1117799"/>
                <a:gd name="connsiteY54" fmla="*/ 840582 h 947738"/>
                <a:gd name="connsiteX55" fmla="*/ 546299 w 1117799"/>
                <a:gd name="connsiteY55" fmla="*/ 838200 h 947738"/>
                <a:gd name="connsiteX56" fmla="*/ 610592 w 1117799"/>
                <a:gd name="connsiteY56" fmla="*/ 835819 h 947738"/>
                <a:gd name="connsiteX57" fmla="*/ 632024 w 1117799"/>
                <a:gd name="connsiteY57" fmla="*/ 833438 h 947738"/>
                <a:gd name="connsiteX58" fmla="*/ 639167 w 1117799"/>
                <a:gd name="connsiteY58" fmla="*/ 828675 h 947738"/>
                <a:gd name="connsiteX59" fmla="*/ 646311 w 1117799"/>
                <a:gd name="connsiteY59" fmla="*/ 826294 h 947738"/>
                <a:gd name="connsiteX60" fmla="*/ 648692 w 1117799"/>
                <a:gd name="connsiteY60" fmla="*/ 819150 h 947738"/>
                <a:gd name="connsiteX61" fmla="*/ 660599 w 1117799"/>
                <a:gd name="connsiteY61" fmla="*/ 804863 h 947738"/>
                <a:gd name="connsiteX62" fmla="*/ 665361 w 1117799"/>
                <a:gd name="connsiteY62" fmla="*/ 795338 h 947738"/>
                <a:gd name="connsiteX63" fmla="*/ 670124 w 1117799"/>
                <a:gd name="connsiteY63" fmla="*/ 788194 h 947738"/>
                <a:gd name="connsiteX64" fmla="*/ 672505 w 1117799"/>
                <a:gd name="connsiteY64" fmla="*/ 778669 h 947738"/>
                <a:gd name="connsiteX65" fmla="*/ 696317 w 1117799"/>
                <a:gd name="connsiteY65" fmla="*/ 750094 h 947738"/>
                <a:gd name="connsiteX66" fmla="*/ 703461 w 1117799"/>
                <a:gd name="connsiteY66" fmla="*/ 742950 h 947738"/>
                <a:gd name="connsiteX67" fmla="*/ 708224 w 1117799"/>
                <a:gd name="connsiteY67" fmla="*/ 735807 h 947738"/>
                <a:gd name="connsiteX68" fmla="*/ 717749 w 1117799"/>
                <a:gd name="connsiteY68" fmla="*/ 733425 h 947738"/>
                <a:gd name="connsiteX69" fmla="*/ 724892 w 1117799"/>
                <a:gd name="connsiteY69" fmla="*/ 728663 h 947738"/>
                <a:gd name="connsiteX70" fmla="*/ 748705 w 1117799"/>
                <a:gd name="connsiteY70" fmla="*/ 721519 h 947738"/>
                <a:gd name="connsiteX71" fmla="*/ 755849 w 1117799"/>
                <a:gd name="connsiteY71" fmla="*/ 716757 h 947738"/>
                <a:gd name="connsiteX72" fmla="*/ 760611 w 1117799"/>
                <a:gd name="connsiteY72" fmla="*/ 709613 h 947738"/>
                <a:gd name="connsiteX73" fmla="*/ 779661 w 1117799"/>
                <a:gd name="connsiteY73" fmla="*/ 700088 h 947738"/>
                <a:gd name="connsiteX74" fmla="*/ 784424 w 1117799"/>
                <a:gd name="connsiteY74" fmla="*/ 692944 h 947738"/>
                <a:gd name="connsiteX75" fmla="*/ 841574 w 1117799"/>
                <a:gd name="connsiteY75" fmla="*/ 683419 h 947738"/>
                <a:gd name="connsiteX76" fmla="*/ 851099 w 1117799"/>
                <a:gd name="connsiteY76" fmla="*/ 661988 h 947738"/>
                <a:gd name="connsiteX77" fmla="*/ 853480 w 1117799"/>
                <a:gd name="connsiteY77" fmla="*/ 652463 h 947738"/>
                <a:gd name="connsiteX78" fmla="*/ 855861 w 1117799"/>
                <a:gd name="connsiteY78" fmla="*/ 631032 h 947738"/>
                <a:gd name="connsiteX79" fmla="*/ 863005 w 1117799"/>
                <a:gd name="connsiteY79" fmla="*/ 623888 h 947738"/>
                <a:gd name="connsiteX80" fmla="*/ 872530 w 1117799"/>
                <a:gd name="connsiteY80" fmla="*/ 609600 h 947738"/>
                <a:gd name="connsiteX81" fmla="*/ 882055 w 1117799"/>
                <a:gd name="connsiteY81" fmla="*/ 592932 h 947738"/>
                <a:gd name="connsiteX82" fmla="*/ 884436 w 1117799"/>
                <a:gd name="connsiteY82" fmla="*/ 561975 h 947738"/>
                <a:gd name="connsiteX83" fmla="*/ 891580 w 1117799"/>
                <a:gd name="connsiteY83" fmla="*/ 557213 h 947738"/>
                <a:gd name="connsiteX84" fmla="*/ 908249 w 1117799"/>
                <a:gd name="connsiteY84" fmla="*/ 545307 h 947738"/>
                <a:gd name="connsiteX85" fmla="*/ 913011 w 1117799"/>
                <a:gd name="connsiteY85" fmla="*/ 490538 h 947738"/>
                <a:gd name="connsiteX86" fmla="*/ 910630 w 1117799"/>
                <a:gd name="connsiteY86" fmla="*/ 473869 h 947738"/>
                <a:gd name="connsiteX87" fmla="*/ 903486 w 1117799"/>
                <a:gd name="connsiteY87" fmla="*/ 469107 h 947738"/>
                <a:gd name="connsiteX88" fmla="*/ 886817 w 1117799"/>
                <a:gd name="connsiteY88" fmla="*/ 464344 h 947738"/>
                <a:gd name="connsiteX89" fmla="*/ 872530 w 1117799"/>
                <a:gd name="connsiteY89" fmla="*/ 459582 h 947738"/>
                <a:gd name="connsiteX90" fmla="*/ 870149 w 1117799"/>
                <a:gd name="connsiteY90" fmla="*/ 452438 h 947738"/>
                <a:gd name="connsiteX91" fmla="*/ 884436 w 1117799"/>
                <a:gd name="connsiteY91" fmla="*/ 447675 h 947738"/>
                <a:gd name="connsiteX92" fmla="*/ 924917 w 1117799"/>
                <a:gd name="connsiteY92" fmla="*/ 445294 h 947738"/>
                <a:gd name="connsiteX93" fmla="*/ 927299 w 1117799"/>
                <a:gd name="connsiteY93" fmla="*/ 371475 h 947738"/>
                <a:gd name="connsiteX94" fmla="*/ 939205 w 1117799"/>
                <a:gd name="connsiteY94" fmla="*/ 354807 h 947738"/>
                <a:gd name="connsiteX95" fmla="*/ 946349 w 1117799"/>
                <a:gd name="connsiteY95" fmla="*/ 350044 h 947738"/>
                <a:gd name="connsiteX96" fmla="*/ 953492 w 1117799"/>
                <a:gd name="connsiteY96" fmla="*/ 347663 h 947738"/>
                <a:gd name="connsiteX97" fmla="*/ 967780 w 1117799"/>
                <a:gd name="connsiteY97" fmla="*/ 338138 h 947738"/>
                <a:gd name="connsiteX98" fmla="*/ 982067 w 1117799"/>
                <a:gd name="connsiteY98" fmla="*/ 328613 h 947738"/>
                <a:gd name="connsiteX99" fmla="*/ 989211 w 1117799"/>
                <a:gd name="connsiteY99" fmla="*/ 326232 h 947738"/>
                <a:gd name="connsiteX100" fmla="*/ 1010642 w 1117799"/>
                <a:gd name="connsiteY100" fmla="*/ 311944 h 947738"/>
                <a:gd name="connsiteX101" fmla="*/ 1017786 w 1117799"/>
                <a:gd name="connsiteY101" fmla="*/ 307182 h 947738"/>
                <a:gd name="connsiteX102" fmla="*/ 1015405 w 1117799"/>
                <a:gd name="connsiteY102" fmla="*/ 245269 h 947738"/>
                <a:gd name="connsiteX103" fmla="*/ 1001117 w 1117799"/>
                <a:gd name="connsiteY103" fmla="*/ 240507 h 947738"/>
                <a:gd name="connsiteX104" fmla="*/ 1008261 w 1117799"/>
                <a:gd name="connsiteY104" fmla="*/ 238125 h 947738"/>
                <a:gd name="connsiteX105" fmla="*/ 1039217 w 1117799"/>
                <a:gd name="connsiteY105" fmla="*/ 233363 h 947738"/>
                <a:gd name="connsiteX106" fmla="*/ 1051124 w 1117799"/>
                <a:gd name="connsiteY106" fmla="*/ 219075 h 947738"/>
                <a:gd name="connsiteX107" fmla="*/ 1055886 w 1117799"/>
                <a:gd name="connsiteY107" fmla="*/ 211932 h 947738"/>
                <a:gd name="connsiteX108" fmla="*/ 1072555 w 1117799"/>
                <a:gd name="connsiteY108" fmla="*/ 204788 h 947738"/>
                <a:gd name="connsiteX109" fmla="*/ 1077317 w 1117799"/>
                <a:gd name="connsiteY109" fmla="*/ 211932 h 947738"/>
                <a:gd name="connsiteX110" fmla="*/ 1091605 w 1117799"/>
                <a:gd name="connsiteY110" fmla="*/ 223838 h 947738"/>
                <a:gd name="connsiteX111" fmla="*/ 1108274 w 1117799"/>
                <a:gd name="connsiteY111" fmla="*/ 221457 h 947738"/>
                <a:gd name="connsiteX112" fmla="*/ 1115417 w 1117799"/>
                <a:gd name="connsiteY112" fmla="*/ 219075 h 947738"/>
                <a:gd name="connsiteX113" fmla="*/ 1117799 w 1117799"/>
                <a:gd name="connsiteY113" fmla="*/ 209550 h 947738"/>
                <a:gd name="connsiteX114" fmla="*/ 1115417 w 1117799"/>
                <a:gd name="connsiteY114" fmla="*/ 192882 h 947738"/>
                <a:gd name="connsiteX115" fmla="*/ 1110655 w 1117799"/>
                <a:gd name="connsiteY115" fmla="*/ 178594 h 947738"/>
                <a:gd name="connsiteX116" fmla="*/ 1108274 w 1117799"/>
                <a:gd name="connsiteY116" fmla="*/ 171450 h 947738"/>
                <a:gd name="connsiteX117" fmla="*/ 1105892 w 1117799"/>
                <a:gd name="connsiteY117" fmla="*/ 164307 h 947738"/>
                <a:gd name="connsiteX118" fmla="*/ 1103511 w 1117799"/>
                <a:gd name="connsiteY118" fmla="*/ 157163 h 947738"/>
                <a:gd name="connsiteX119" fmla="*/ 1103511 w 1117799"/>
                <a:gd name="connsiteY119" fmla="*/ 126207 h 947738"/>
                <a:gd name="connsiteX120" fmla="*/ 1096367 w 1117799"/>
                <a:gd name="connsiteY120" fmla="*/ 119063 h 947738"/>
                <a:gd name="connsiteX121" fmla="*/ 1093986 w 1117799"/>
                <a:gd name="connsiteY121" fmla="*/ 111919 h 947738"/>
                <a:gd name="connsiteX122" fmla="*/ 1091605 w 1117799"/>
                <a:gd name="connsiteY122" fmla="*/ 97632 h 947738"/>
                <a:gd name="connsiteX123" fmla="*/ 1086842 w 1117799"/>
                <a:gd name="connsiteY123" fmla="*/ 90488 h 947738"/>
                <a:gd name="connsiteX124" fmla="*/ 1084461 w 1117799"/>
                <a:gd name="connsiteY124" fmla="*/ 80963 h 947738"/>
                <a:gd name="connsiteX125" fmla="*/ 1082080 w 1117799"/>
                <a:gd name="connsiteY125" fmla="*/ 73819 h 947738"/>
                <a:gd name="connsiteX126" fmla="*/ 1079699 w 1117799"/>
                <a:gd name="connsiteY126" fmla="*/ 61913 h 947738"/>
                <a:gd name="connsiteX127" fmla="*/ 1067792 w 1117799"/>
                <a:gd name="connsiteY127" fmla="*/ 59532 h 947738"/>
                <a:gd name="connsiteX128" fmla="*/ 1032074 w 1117799"/>
                <a:gd name="connsiteY128" fmla="*/ 54769 h 947738"/>
                <a:gd name="connsiteX129" fmla="*/ 1010642 w 1117799"/>
                <a:gd name="connsiteY129" fmla="*/ 42863 h 947738"/>
                <a:gd name="connsiteX130" fmla="*/ 1003499 w 1117799"/>
                <a:gd name="connsiteY130" fmla="*/ 38100 h 947738"/>
                <a:gd name="connsiteX131" fmla="*/ 996355 w 1117799"/>
                <a:gd name="connsiteY131" fmla="*/ 35719 h 947738"/>
                <a:gd name="connsiteX132" fmla="*/ 982067 w 1117799"/>
                <a:gd name="connsiteY132" fmla="*/ 28575 h 947738"/>
                <a:gd name="connsiteX133" fmla="*/ 977305 w 1117799"/>
                <a:gd name="connsiteY133" fmla="*/ 21432 h 947738"/>
                <a:gd name="connsiteX134" fmla="*/ 967780 w 1117799"/>
                <a:gd name="connsiteY134" fmla="*/ 9525 h 947738"/>
                <a:gd name="connsiteX135" fmla="*/ 953492 w 1117799"/>
                <a:gd name="connsiteY135" fmla="*/ 4763 h 947738"/>
                <a:gd name="connsiteX136" fmla="*/ 955874 w 1117799"/>
                <a:gd name="connsiteY136" fmla="*/ 28575 h 947738"/>
                <a:gd name="connsiteX137" fmla="*/ 960636 w 1117799"/>
                <a:gd name="connsiteY137" fmla="*/ 35719 h 947738"/>
                <a:gd name="connsiteX138" fmla="*/ 963017 w 1117799"/>
                <a:gd name="connsiteY138" fmla="*/ 42863 h 947738"/>
                <a:gd name="connsiteX139" fmla="*/ 958255 w 1117799"/>
                <a:gd name="connsiteY139" fmla="*/ 50007 h 947738"/>
                <a:gd name="connsiteX140" fmla="*/ 955874 w 1117799"/>
                <a:gd name="connsiteY140" fmla="*/ 59532 h 947738"/>
                <a:gd name="connsiteX141" fmla="*/ 953492 w 1117799"/>
                <a:gd name="connsiteY141" fmla="*/ 66675 h 947738"/>
                <a:gd name="connsiteX142" fmla="*/ 951111 w 1117799"/>
                <a:gd name="connsiteY142" fmla="*/ 92869 h 947738"/>
                <a:gd name="connsiteX143" fmla="*/ 946349 w 1117799"/>
                <a:gd name="connsiteY143" fmla="*/ 100013 h 947738"/>
                <a:gd name="connsiteX144" fmla="*/ 936824 w 1117799"/>
                <a:gd name="connsiteY144" fmla="*/ 97632 h 947738"/>
                <a:gd name="connsiteX145" fmla="*/ 924917 w 1117799"/>
                <a:gd name="connsiteY145" fmla="*/ 83344 h 947738"/>
                <a:gd name="connsiteX146" fmla="*/ 922536 w 1117799"/>
                <a:gd name="connsiteY146" fmla="*/ 76200 h 947738"/>
                <a:gd name="connsiteX147" fmla="*/ 915392 w 1117799"/>
                <a:gd name="connsiteY147" fmla="*/ 66675 h 947738"/>
                <a:gd name="connsiteX148" fmla="*/ 910630 w 1117799"/>
                <a:gd name="connsiteY148" fmla="*/ 59532 h 947738"/>
                <a:gd name="connsiteX149" fmla="*/ 908249 w 1117799"/>
                <a:gd name="connsiteY149" fmla="*/ 52388 h 947738"/>
                <a:gd name="connsiteX150" fmla="*/ 905867 w 1117799"/>
                <a:gd name="connsiteY150" fmla="*/ 42863 h 947738"/>
                <a:gd name="connsiteX151" fmla="*/ 886817 w 1117799"/>
                <a:gd name="connsiteY151" fmla="*/ 21432 h 947738"/>
                <a:gd name="connsiteX152" fmla="*/ 870149 w 1117799"/>
                <a:gd name="connsiteY152" fmla="*/ 19050 h 947738"/>
                <a:gd name="connsiteX153" fmla="*/ 863005 w 1117799"/>
                <a:gd name="connsiteY153" fmla="*/ 16669 h 947738"/>
                <a:gd name="connsiteX154" fmla="*/ 846336 w 1117799"/>
                <a:gd name="connsiteY154" fmla="*/ 11907 h 947738"/>
                <a:gd name="connsiteX155" fmla="*/ 839192 w 1117799"/>
                <a:gd name="connsiteY155" fmla="*/ 7144 h 947738"/>
                <a:gd name="connsiteX156" fmla="*/ 815380 w 1117799"/>
                <a:gd name="connsiteY156" fmla="*/ 0 h 947738"/>
                <a:gd name="connsiteX157" fmla="*/ 798711 w 1117799"/>
                <a:gd name="connsiteY157" fmla="*/ 4763 h 947738"/>
                <a:gd name="connsiteX158" fmla="*/ 789186 w 1117799"/>
                <a:gd name="connsiteY158" fmla="*/ 7144 h 947738"/>
                <a:gd name="connsiteX159" fmla="*/ 772517 w 1117799"/>
                <a:gd name="connsiteY159" fmla="*/ 16669 h 947738"/>
                <a:gd name="connsiteX160" fmla="*/ 729655 w 1117799"/>
                <a:gd name="connsiteY160" fmla="*/ 21432 h 947738"/>
                <a:gd name="connsiteX161" fmla="*/ 715367 w 1117799"/>
                <a:gd name="connsiteY161" fmla="*/ 30957 h 947738"/>
                <a:gd name="connsiteX162" fmla="*/ 686792 w 1117799"/>
                <a:gd name="connsiteY162" fmla="*/ 40482 h 947738"/>
                <a:gd name="connsiteX163" fmla="*/ 679649 w 1117799"/>
                <a:gd name="connsiteY163" fmla="*/ 45244 h 947738"/>
                <a:gd name="connsiteX164" fmla="*/ 672505 w 1117799"/>
                <a:gd name="connsiteY164" fmla="*/ 47625 h 947738"/>
                <a:gd name="connsiteX165" fmla="*/ 674886 w 1117799"/>
                <a:gd name="connsiteY165" fmla="*/ 54769 h 947738"/>
                <a:gd name="connsiteX166" fmla="*/ 672505 w 1117799"/>
                <a:gd name="connsiteY166" fmla="*/ 69057 h 947738"/>
                <a:gd name="connsiteX167" fmla="*/ 658217 w 1117799"/>
                <a:gd name="connsiteY167" fmla="*/ 76200 h 947738"/>
                <a:gd name="connsiteX168" fmla="*/ 643930 w 1117799"/>
                <a:gd name="connsiteY168" fmla="*/ 83344 h 947738"/>
                <a:gd name="connsiteX169" fmla="*/ 636786 w 1117799"/>
                <a:gd name="connsiteY169" fmla="*/ 88107 h 947738"/>
                <a:gd name="connsiteX170" fmla="*/ 593924 w 1117799"/>
                <a:gd name="connsiteY170" fmla="*/ 97632 h 947738"/>
                <a:gd name="connsiteX171" fmla="*/ 572492 w 1117799"/>
                <a:gd name="connsiteY171" fmla="*/ 102394 h 947738"/>
                <a:gd name="connsiteX172" fmla="*/ 565349 w 1117799"/>
                <a:gd name="connsiteY172" fmla="*/ 104775 h 947738"/>
                <a:gd name="connsiteX173" fmla="*/ 515342 w 1117799"/>
                <a:gd name="connsiteY173" fmla="*/ 107157 h 947738"/>
                <a:gd name="connsiteX174" fmla="*/ 503436 w 1117799"/>
                <a:gd name="connsiteY174" fmla="*/ 109538 h 947738"/>
                <a:gd name="connsiteX175" fmla="*/ 496292 w 1117799"/>
                <a:gd name="connsiteY175" fmla="*/ 111919 h 947738"/>
                <a:gd name="connsiteX176" fmla="*/ 465336 w 1117799"/>
                <a:gd name="connsiteY176" fmla="*/ 116682 h 947738"/>
                <a:gd name="connsiteX177" fmla="*/ 458192 w 1117799"/>
                <a:gd name="connsiteY177" fmla="*/ 119063 h 947738"/>
                <a:gd name="connsiteX178" fmla="*/ 448667 w 1117799"/>
                <a:gd name="connsiteY178" fmla="*/ 121444 h 947738"/>
                <a:gd name="connsiteX179" fmla="*/ 434380 w 1117799"/>
                <a:gd name="connsiteY179" fmla="*/ 126207 h 947738"/>
                <a:gd name="connsiteX180" fmla="*/ 362942 w 1117799"/>
                <a:gd name="connsiteY180" fmla="*/ 130969 h 947738"/>
                <a:gd name="connsiteX181" fmla="*/ 348655 w 1117799"/>
                <a:gd name="connsiteY181" fmla="*/ 142875 h 947738"/>
                <a:gd name="connsiteX182" fmla="*/ 343892 w 1117799"/>
                <a:gd name="connsiteY182" fmla="*/ 150019 h 947738"/>
                <a:gd name="connsiteX183" fmla="*/ 341511 w 1117799"/>
                <a:gd name="connsiteY183" fmla="*/ 176213 h 947738"/>
                <a:gd name="connsiteX184" fmla="*/ 329605 w 1117799"/>
                <a:gd name="connsiteY184" fmla="*/ 185738 h 947738"/>
                <a:gd name="connsiteX185" fmla="*/ 322461 w 1117799"/>
                <a:gd name="connsiteY185" fmla="*/ 190500 h 947738"/>
                <a:gd name="connsiteX186" fmla="*/ 315317 w 1117799"/>
                <a:gd name="connsiteY186" fmla="*/ 192882 h 947738"/>
                <a:gd name="connsiteX187" fmla="*/ 301030 w 1117799"/>
                <a:gd name="connsiteY187" fmla="*/ 200025 h 947738"/>
                <a:gd name="connsiteX188" fmla="*/ 293886 w 1117799"/>
                <a:gd name="connsiteY188" fmla="*/ 204788 h 947738"/>
                <a:gd name="connsiteX189" fmla="*/ 267692 w 1117799"/>
                <a:gd name="connsiteY189" fmla="*/ 209550 h 947738"/>
                <a:gd name="connsiteX190" fmla="*/ 243880 w 1117799"/>
                <a:gd name="connsiteY190" fmla="*/ 216694 h 947738"/>
                <a:gd name="connsiteX191" fmla="*/ 239117 w 1117799"/>
                <a:gd name="connsiteY191" fmla="*/ 223838 h 947738"/>
                <a:gd name="connsiteX192" fmla="*/ 231974 w 1117799"/>
                <a:gd name="connsiteY192" fmla="*/ 240507 h 947738"/>
                <a:gd name="connsiteX193" fmla="*/ 210542 w 1117799"/>
                <a:gd name="connsiteY193" fmla="*/ 257175 h 947738"/>
                <a:gd name="connsiteX194" fmla="*/ 201017 w 1117799"/>
                <a:gd name="connsiteY194" fmla="*/ 264319 h 947738"/>
                <a:gd name="connsiteX195" fmla="*/ 191492 w 1117799"/>
                <a:gd name="connsiteY195" fmla="*/ 266700 h 947738"/>
                <a:gd name="connsiteX196" fmla="*/ 177205 w 1117799"/>
                <a:gd name="connsiteY196" fmla="*/ 276225 h 947738"/>
                <a:gd name="connsiteX197" fmla="*/ 162917 w 1117799"/>
                <a:gd name="connsiteY197" fmla="*/ 283369 h 947738"/>
                <a:gd name="connsiteX198" fmla="*/ 143867 w 1117799"/>
                <a:gd name="connsiteY198" fmla="*/ 297657 h 947738"/>
                <a:gd name="connsiteX199" fmla="*/ 129580 w 1117799"/>
                <a:gd name="connsiteY199" fmla="*/ 307182 h 947738"/>
                <a:gd name="connsiteX200" fmla="*/ 115292 w 1117799"/>
                <a:gd name="connsiteY200" fmla="*/ 316707 h 947738"/>
                <a:gd name="connsiteX201" fmla="*/ 108149 w 1117799"/>
                <a:gd name="connsiteY201" fmla="*/ 323850 h 947738"/>
                <a:gd name="connsiteX202" fmla="*/ 84336 w 1117799"/>
                <a:gd name="connsiteY202" fmla="*/ 330994 h 947738"/>
                <a:gd name="connsiteX203" fmla="*/ 77192 w 1117799"/>
                <a:gd name="connsiteY203" fmla="*/ 338138 h 947738"/>
                <a:gd name="connsiteX204" fmla="*/ 70049 w 1117799"/>
                <a:gd name="connsiteY204" fmla="*/ 352425 h 947738"/>
                <a:gd name="connsiteX205" fmla="*/ 55761 w 1117799"/>
                <a:gd name="connsiteY205" fmla="*/ 364332 h 947738"/>
                <a:gd name="connsiteX206" fmla="*/ 20042 w 1117799"/>
                <a:gd name="connsiteY206" fmla="*/ 364332 h 947738"/>
                <a:gd name="connsiteX207" fmla="*/ 24805 w 1117799"/>
                <a:gd name="connsiteY207" fmla="*/ 381000 h 947738"/>
                <a:gd name="connsiteX208" fmla="*/ 34330 w 1117799"/>
                <a:gd name="connsiteY208" fmla="*/ 395288 h 947738"/>
                <a:gd name="connsiteX209" fmla="*/ 39092 w 1117799"/>
                <a:gd name="connsiteY209" fmla="*/ 402432 h 947738"/>
                <a:gd name="connsiteX210" fmla="*/ 46236 w 1117799"/>
                <a:gd name="connsiteY210" fmla="*/ 407194 h 947738"/>
                <a:gd name="connsiteX211" fmla="*/ 58142 w 1117799"/>
                <a:gd name="connsiteY211" fmla="*/ 416719 h 947738"/>
                <a:gd name="connsiteX212" fmla="*/ 74811 w 1117799"/>
                <a:gd name="connsiteY212" fmla="*/ 421482 h 947738"/>
                <a:gd name="connsiteX213" fmla="*/ 65286 w 1117799"/>
                <a:gd name="connsiteY213" fmla="*/ 433388 h 947738"/>
                <a:gd name="connsiteX214" fmla="*/ 58142 w 1117799"/>
                <a:gd name="connsiteY214" fmla="*/ 431007 h 947738"/>
                <a:gd name="connsiteX215" fmla="*/ 48617 w 1117799"/>
                <a:gd name="connsiteY215" fmla="*/ 428625 h 947738"/>
                <a:gd name="connsiteX216" fmla="*/ 34330 w 1117799"/>
                <a:gd name="connsiteY216" fmla="*/ 423863 h 947738"/>
                <a:gd name="connsiteX217" fmla="*/ 8136 w 1117799"/>
                <a:gd name="connsiteY217" fmla="*/ 426244 h 947738"/>
                <a:gd name="connsiteX218" fmla="*/ 12899 w 1117799"/>
                <a:gd name="connsiteY218" fmla="*/ 433388 h 947738"/>
                <a:gd name="connsiteX219" fmla="*/ 22424 w 1117799"/>
                <a:gd name="connsiteY219" fmla="*/ 435769 h 947738"/>
                <a:gd name="connsiteX220" fmla="*/ 29567 w 1117799"/>
                <a:gd name="connsiteY220" fmla="*/ 440532 h 947738"/>
                <a:gd name="connsiteX221" fmla="*/ 31949 w 1117799"/>
                <a:gd name="connsiteY221" fmla="*/ 447675 h 947738"/>
                <a:gd name="connsiteX222" fmla="*/ 39092 w 1117799"/>
                <a:gd name="connsiteY222" fmla="*/ 461963 h 947738"/>
                <a:gd name="connsiteX223" fmla="*/ 36711 w 1117799"/>
                <a:gd name="connsiteY223" fmla="*/ 471488 h 947738"/>
                <a:gd name="connsiteX224" fmla="*/ 22424 w 1117799"/>
                <a:gd name="connsiteY224" fmla="*/ 485775 h 947738"/>
                <a:gd name="connsiteX225" fmla="*/ 20042 w 1117799"/>
                <a:gd name="connsiteY225" fmla="*/ 492919 h 947738"/>
                <a:gd name="connsiteX226" fmla="*/ 15280 w 1117799"/>
                <a:gd name="connsiteY226" fmla="*/ 500063 h 947738"/>
                <a:gd name="connsiteX227" fmla="*/ 12899 w 1117799"/>
                <a:gd name="connsiteY227" fmla="*/ 509588 h 947738"/>
                <a:gd name="connsiteX228" fmla="*/ 10517 w 1117799"/>
                <a:gd name="connsiteY228" fmla="*/ 552450 h 947738"/>
                <a:gd name="connsiteX229" fmla="*/ 12899 w 1117799"/>
                <a:gd name="connsiteY229" fmla="*/ 611982 h 947738"/>
                <a:gd name="connsiteX230" fmla="*/ 8136 w 1117799"/>
                <a:gd name="connsiteY230" fmla="*/ 619125 h 947738"/>
                <a:gd name="connsiteX231" fmla="*/ 5755 w 1117799"/>
                <a:gd name="connsiteY231" fmla="*/ 626269 h 947738"/>
                <a:gd name="connsiteX232" fmla="*/ 3374 w 1117799"/>
                <a:gd name="connsiteY232" fmla="*/ 645319 h 947738"/>
                <a:gd name="connsiteX233" fmla="*/ 10517 w 1117799"/>
                <a:gd name="connsiteY233" fmla="*/ 650082 h 947738"/>
                <a:gd name="connsiteX234" fmla="*/ 10517 w 1117799"/>
                <a:gd name="connsiteY234" fmla="*/ 642938 h 947738"/>
                <a:gd name="connsiteX0" fmla="*/ 10517 w 1117799"/>
                <a:gd name="connsiteY0" fmla="*/ 642938 h 947738"/>
                <a:gd name="connsiteX1" fmla="*/ 27186 w 1117799"/>
                <a:gd name="connsiteY1" fmla="*/ 645319 h 947738"/>
                <a:gd name="connsiteX2" fmla="*/ 34330 w 1117799"/>
                <a:gd name="connsiteY2" fmla="*/ 652463 h 947738"/>
                <a:gd name="connsiteX3" fmla="*/ 43855 w 1117799"/>
                <a:gd name="connsiteY3" fmla="*/ 657225 h 947738"/>
                <a:gd name="connsiteX4" fmla="*/ 43855 w 1117799"/>
                <a:gd name="connsiteY4" fmla="*/ 707232 h 947738"/>
                <a:gd name="connsiteX5" fmla="*/ 39092 w 1117799"/>
                <a:gd name="connsiteY5" fmla="*/ 721519 h 947738"/>
                <a:gd name="connsiteX6" fmla="*/ 36711 w 1117799"/>
                <a:gd name="connsiteY6" fmla="*/ 728663 h 947738"/>
                <a:gd name="connsiteX7" fmla="*/ 34330 w 1117799"/>
                <a:gd name="connsiteY7" fmla="*/ 735807 h 947738"/>
                <a:gd name="connsiteX8" fmla="*/ 31949 w 1117799"/>
                <a:gd name="connsiteY8" fmla="*/ 745332 h 947738"/>
                <a:gd name="connsiteX9" fmla="*/ 27186 w 1117799"/>
                <a:gd name="connsiteY9" fmla="*/ 752475 h 947738"/>
                <a:gd name="connsiteX10" fmla="*/ 31949 w 1117799"/>
                <a:gd name="connsiteY10" fmla="*/ 785813 h 947738"/>
                <a:gd name="connsiteX11" fmla="*/ 36711 w 1117799"/>
                <a:gd name="connsiteY11" fmla="*/ 792957 h 947738"/>
                <a:gd name="connsiteX12" fmla="*/ 50999 w 1117799"/>
                <a:gd name="connsiteY12" fmla="*/ 797719 h 947738"/>
                <a:gd name="connsiteX13" fmla="*/ 58142 w 1117799"/>
                <a:gd name="connsiteY13" fmla="*/ 800100 h 947738"/>
                <a:gd name="connsiteX14" fmla="*/ 65286 w 1117799"/>
                <a:gd name="connsiteY14" fmla="*/ 804863 h 947738"/>
                <a:gd name="connsiteX15" fmla="*/ 77192 w 1117799"/>
                <a:gd name="connsiteY15" fmla="*/ 807244 h 947738"/>
                <a:gd name="connsiteX16" fmla="*/ 84336 w 1117799"/>
                <a:gd name="connsiteY16" fmla="*/ 809625 h 947738"/>
                <a:gd name="connsiteX17" fmla="*/ 96242 w 1117799"/>
                <a:gd name="connsiteY17" fmla="*/ 812007 h 947738"/>
                <a:gd name="connsiteX18" fmla="*/ 110530 w 1117799"/>
                <a:gd name="connsiteY18" fmla="*/ 819150 h 947738"/>
                <a:gd name="connsiteX19" fmla="*/ 124817 w 1117799"/>
                <a:gd name="connsiteY19" fmla="*/ 831057 h 947738"/>
                <a:gd name="connsiteX20" fmla="*/ 131961 w 1117799"/>
                <a:gd name="connsiteY20" fmla="*/ 833438 h 947738"/>
                <a:gd name="connsiteX21" fmla="*/ 141486 w 1117799"/>
                <a:gd name="connsiteY21" fmla="*/ 838200 h 947738"/>
                <a:gd name="connsiteX22" fmla="*/ 148630 w 1117799"/>
                <a:gd name="connsiteY22" fmla="*/ 840582 h 947738"/>
                <a:gd name="connsiteX23" fmla="*/ 155774 w 1117799"/>
                <a:gd name="connsiteY23" fmla="*/ 845344 h 947738"/>
                <a:gd name="connsiteX24" fmla="*/ 170061 w 1117799"/>
                <a:gd name="connsiteY24" fmla="*/ 850107 h 947738"/>
                <a:gd name="connsiteX25" fmla="*/ 181967 w 1117799"/>
                <a:gd name="connsiteY25" fmla="*/ 854869 h 947738"/>
                <a:gd name="connsiteX26" fmla="*/ 189111 w 1117799"/>
                <a:gd name="connsiteY26" fmla="*/ 857250 h 947738"/>
                <a:gd name="connsiteX27" fmla="*/ 217686 w 1117799"/>
                <a:gd name="connsiteY27" fmla="*/ 859632 h 947738"/>
                <a:gd name="connsiteX28" fmla="*/ 220067 w 1117799"/>
                <a:gd name="connsiteY28" fmla="*/ 866775 h 947738"/>
                <a:gd name="connsiteX29" fmla="*/ 227211 w 1117799"/>
                <a:gd name="connsiteY29" fmla="*/ 869157 h 947738"/>
                <a:gd name="connsiteX30" fmla="*/ 241499 w 1117799"/>
                <a:gd name="connsiteY30" fmla="*/ 871538 h 947738"/>
                <a:gd name="connsiteX31" fmla="*/ 270074 w 1117799"/>
                <a:gd name="connsiteY31" fmla="*/ 881063 h 947738"/>
                <a:gd name="connsiteX32" fmla="*/ 312936 w 1117799"/>
                <a:gd name="connsiteY32" fmla="*/ 883444 h 947738"/>
                <a:gd name="connsiteX33" fmla="*/ 343892 w 1117799"/>
                <a:gd name="connsiteY33" fmla="*/ 892969 h 947738"/>
                <a:gd name="connsiteX34" fmla="*/ 353417 w 1117799"/>
                <a:gd name="connsiteY34" fmla="*/ 900113 h 947738"/>
                <a:gd name="connsiteX35" fmla="*/ 360561 w 1117799"/>
                <a:gd name="connsiteY35" fmla="*/ 907257 h 947738"/>
                <a:gd name="connsiteX36" fmla="*/ 391517 w 1117799"/>
                <a:gd name="connsiteY36" fmla="*/ 909638 h 947738"/>
                <a:gd name="connsiteX37" fmla="*/ 398661 w 1117799"/>
                <a:gd name="connsiteY37" fmla="*/ 916782 h 947738"/>
                <a:gd name="connsiteX38" fmla="*/ 403424 w 1117799"/>
                <a:gd name="connsiteY38" fmla="*/ 928688 h 947738"/>
                <a:gd name="connsiteX39" fmla="*/ 408186 w 1117799"/>
                <a:gd name="connsiteY39" fmla="*/ 935832 h 947738"/>
                <a:gd name="connsiteX40" fmla="*/ 412949 w 1117799"/>
                <a:gd name="connsiteY40" fmla="*/ 945357 h 947738"/>
                <a:gd name="connsiteX41" fmla="*/ 420092 w 1117799"/>
                <a:gd name="connsiteY41" fmla="*/ 947738 h 947738"/>
                <a:gd name="connsiteX42" fmla="*/ 422474 w 1117799"/>
                <a:gd name="connsiteY42" fmla="*/ 940594 h 947738"/>
                <a:gd name="connsiteX43" fmla="*/ 429617 w 1117799"/>
                <a:gd name="connsiteY43" fmla="*/ 926307 h 947738"/>
                <a:gd name="connsiteX44" fmla="*/ 431999 w 1117799"/>
                <a:gd name="connsiteY44" fmla="*/ 916782 h 947738"/>
                <a:gd name="connsiteX45" fmla="*/ 441524 w 1117799"/>
                <a:gd name="connsiteY45" fmla="*/ 914400 h 947738"/>
                <a:gd name="connsiteX46" fmla="*/ 451049 w 1117799"/>
                <a:gd name="connsiteY46" fmla="*/ 916782 h 947738"/>
                <a:gd name="connsiteX47" fmla="*/ 453430 w 1117799"/>
                <a:gd name="connsiteY47" fmla="*/ 923925 h 947738"/>
                <a:gd name="connsiteX48" fmla="*/ 460574 w 1117799"/>
                <a:gd name="connsiteY48" fmla="*/ 926307 h 947738"/>
                <a:gd name="connsiteX49" fmla="*/ 496292 w 1117799"/>
                <a:gd name="connsiteY49" fmla="*/ 919163 h 947738"/>
                <a:gd name="connsiteX50" fmla="*/ 501055 w 1117799"/>
                <a:gd name="connsiteY50" fmla="*/ 904875 h 947738"/>
                <a:gd name="connsiteX51" fmla="*/ 505817 w 1117799"/>
                <a:gd name="connsiteY51" fmla="*/ 866775 h 947738"/>
                <a:gd name="connsiteX52" fmla="*/ 517724 w 1117799"/>
                <a:gd name="connsiteY52" fmla="*/ 854869 h 947738"/>
                <a:gd name="connsiteX53" fmla="*/ 529630 w 1117799"/>
                <a:gd name="connsiteY53" fmla="*/ 852488 h 947738"/>
                <a:gd name="connsiteX54" fmla="*/ 539155 w 1117799"/>
                <a:gd name="connsiteY54" fmla="*/ 840582 h 947738"/>
                <a:gd name="connsiteX55" fmla="*/ 546299 w 1117799"/>
                <a:gd name="connsiteY55" fmla="*/ 838200 h 947738"/>
                <a:gd name="connsiteX56" fmla="*/ 610592 w 1117799"/>
                <a:gd name="connsiteY56" fmla="*/ 835819 h 947738"/>
                <a:gd name="connsiteX57" fmla="*/ 632024 w 1117799"/>
                <a:gd name="connsiteY57" fmla="*/ 833438 h 947738"/>
                <a:gd name="connsiteX58" fmla="*/ 639167 w 1117799"/>
                <a:gd name="connsiteY58" fmla="*/ 828675 h 947738"/>
                <a:gd name="connsiteX59" fmla="*/ 646311 w 1117799"/>
                <a:gd name="connsiteY59" fmla="*/ 826294 h 947738"/>
                <a:gd name="connsiteX60" fmla="*/ 648692 w 1117799"/>
                <a:gd name="connsiteY60" fmla="*/ 819150 h 947738"/>
                <a:gd name="connsiteX61" fmla="*/ 660599 w 1117799"/>
                <a:gd name="connsiteY61" fmla="*/ 804863 h 947738"/>
                <a:gd name="connsiteX62" fmla="*/ 665361 w 1117799"/>
                <a:gd name="connsiteY62" fmla="*/ 795338 h 947738"/>
                <a:gd name="connsiteX63" fmla="*/ 670124 w 1117799"/>
                <a:gd name="connsiteY63" fmla="*/ 788194 h 947738"/>
                <a:gd name="connsiteX64" fmla="*/ 672505 w 1117799"/>
                <a:gd name="connsiteY64" fmla="*/ 778669 h 947738"/>
                <a:gd name="connsiteX65" fmla="*/ 696317 w 1117799"/>
                <a:gd name="connsiteY65" fmla="*/ 750094 h 947738"/>
                <a:gd name="connsiteX66" fmla="*/ 703461 w 1117799"/>
                <a:gd name="connsiteY66" fmla="*/ 742950 h 947738"/>
                <a:gd name="connsiteX67" fmla="*/ 708224 w 1117799"/>
                <a:gd name="connsiteY67" fmla="*/ 735807 h 947738"/>
                <a:gd name="connsiteX68" fmla="*/ 717749 w 1117799"/>
                <a:gd name="connsiteY68" fmla="*/ 733425 h 947738"/>
                <a:gd name="connsiteX69" fmla="*/ 724892 w 1117799"/>
                <a:gd name="connsiteY69" fmla="*/ 728663 h 947738"/>
                <a:gd name="connsiteX70" fmla="*/ 748705 w 1117799"/>
                <a:gd name="connsiteY70" fmla="*/ 721519 h 947738"/>
                <a:gd name="connsiteX71" fmla="*/ 755849 w 1117799"/>
                <a:gd name="connsiteY71" fmla="*/ 716757 h 947738"/>
                <a:gd name="connsiteX72" fmla="*/ 760611 w 1117799"/>
                <a:gd name="connsiteY72" fmla="*/ 709613 h 947738"/>
                <a:gd name="connsiteX73" fmla="*/ 779661 w 1117799"/>
                <a:gd name="connsiteY73" fmla="*/ 700088 h 947738"/>
                <a:gd name="connsiteX74" fmla="*/ 784424 w 1117799"/>
                <a:gd name="connsiteY74" fmla="*/ 692944 h 947738"/>
                <a:gd name="connsiteX75" fmla="*/ 841574 w 1117799"/>
                <a:gd name="connsiteY75" fmla="*/ 683419 h 947738"/>
                <a:gd name="connsiteX76" fmla="*/ 851099 w 1117799"/>
                <a:gd name="connsiteY76" fmla="*/ 661988 h 947738"/>
                <a:gd name="connsiteX77" fmla="*/ 853480 w 1117799"/>
                <a:gd name="connsiteY77" fmla="*/ 652463 h 947738"/>
                <a:gd name="connsiteX78" fmla="*/ 855861 w 1117799"/>
                <a:gd name="connsiteY78" fmla="*/ 631032 h 947738"/>
                <a:gd name="connsiteX79" fmla="*/ 863005 w 1117799"/>
                <a:gd name="connsiteY79" fmla="*/ 623888 h 947738"/>
                <a:gd name="connsiteX80" fmla="*/ 872530 w 1117799"/>
                <a:gd name="connsiteY80" fmla="*/ 609600 h 947738"/>
                <a:gd name="connsiteX81" fmla="*/ 882055 w 1117799"/>
                <a:gd name="connsiteY81" fmla="*/ 592932 h 947738"/>
                <a:gd name="connsiteX82" fmla="*/ 884436 w 1117799"/>
                <a:gd name="connsiteY82" fmla="*/ 561975 h 947738"/>
                <a:gd name="connsiteX83" fmla="*/ 891580 w 1117799"/>
                <a:gd name="connsiteY83" fmla="*/ 557213 h 947738"/>
                <a:gd name="connsiteX84" fmla="*/ 908249 w 1117799"/>
                <a:gd name="connsiteY84" fmla="*/ 545307 h 947738"/>
                <a:gd name="connsiteX85" fmla="*/ 913011 w 1117799"/>
                <a:gd name="connsiteY85" fmla="*/ 490538 h 947738"/>
                <a:gd name="connsiteX86" fmla="*/ 910630 w 1117799"/>
                <a:gd name="connsiteY86" fmla="*/ 473869 h 947738"/>
                <a:gd name="connsiteX87" fmla="*/ 903486 w 1117799"/>
                <a:gd name="connsiteY87" fmla="*/ 469107 h 947738"/>
                <a:gd name="connsiteX88" fmla="*/ 886817 w 1117799"/>
                <a:gd name="connsiteY88" fmla="*/ 464344 h 947738"/>
                <a:gd name="connsiteX89" fmla="*/ 872530 w 1117799"/>
                <a:gd name="connsiteY89" fmla="*/ 459582 h 947738"/>
                <a:gd name="connsiteX90" fmla="*/ 870149 w 1117799"/>
                <a:gd name="connsiteY90" fmla="*/ 452438 h 947738"/>
                <a:gd name="connsiteX91" fmla="*/ 884436 w 1117799"/>
                <a:gd name="connsiteY91" fmla="*/ 447675 h 947738"/>
                <a:gd name="connsiteX92" fmla="*/ 924917 w 1117799"/>
                <a:gd name="connsiteY92" fmla="*/ 445294 h 947738"/>
                <a:gd name="connsiteX93" fmla="*/ 927299 w 1117799"/>
                <a:gd name="connsiteY93" fmla="*/ 371475 h 947738"/>
                <a:gd name="connsiteX94" fmla="*/ 939205 w 1117799"/>
                <a:gd name="connsiteY94" fmla="*/ 354807 h 947738"/>
                <a:gd name="connsiteX95" fmla="*/ 946349 w 1117799"/>
                <a:gd name="connsiteY95" fmla="*/ 350044 h 947738"/>
                <a:gd name="connsiteX96" fmla="*/ 953492 w 1117799"/>
                <a:gd name="connsiteY96" fmla="*/ 347663 h 947738"/>
                <a:gd name="connsiteX97" fmla="*/ 967780 w 1117799"/>
                <a:gd name="connsiteY97" fmla="*/ 338138 h 947738"/>
                <a:gd name="connsiteX98" fmla="*/ 982067 w 1117799"/>
                <a:gd name="connsiteY98" fmla="*/ 328613 h 947738"/>
                <a:gd name="connsiteX99" fmla="*/ 989211 w 1117799"/>
                <a:gd name="connsiteY99" fmla="*/ 326232 h 947738"/>
                <a:gd name="connsiteX100" fmla="*/ 1010642 w 1117799"/>
                <a:gd name="connsiteY100" fmla="*/ 311944 h 947738"/>
                <a:gd name="connsiteX101" fmla="*/ 1017786 w 1117799"/>
                <a:gd name="connsiteY101" fmla="*/ 307182 h 947738"/>
                <a:gd name="connsiteX102" fmla="*/ 1015405 w 1117799"/>
                <a:gd name="connsiteY102" fmla="*/ 245269 h 947738"/>
                <a:gd name="connsiteX103" fmla="*/ 1001117 w 1117799"/>
                <a:gd name="connsiteY103" fmla="*/ 240507 h 947738"/>
                <a:gd name="connsiteX104" fmla="*/ 1008261 w 1117799"/>
                <a:gd name="connsiteY104" fmla="*/ 238125 h 947738"/>
                <a:gd name="connsiteX105" fmla="*/ 1039217 w 1117799"/>
                <a:gd name="connsiteY105" fmla="*/ 233363 h 947738"/>
                <a:gd name="connsiteX106" fmla="*/ 1051124 w 1117799"/>
                <a:gd name="connsiteY106" fmla="*/ 219075 h 947738"/>
                <a:gd name="connsiteX107" fmla="*/ 1055886 w 1117799"/>
                <a:gd name="connsiteY107" fmla="*/ 211932 h 947738"/>
                <a:gd name="connsiteX108" fmla="*/ 1072555 w 1117799"/>
                <a:gd name="connsiteY108" fmla="*/ 204788 h 947738"/>
                <a:gd name="connsiteX109" fmla="*/ 1077317 w 1117799"/>
                <a:gd name="connsiteY109" fmla="*/ 211932 h 947738"/>
                <a:gd name="connsiteX110" fmla="*/ 1091605 w 1117799"/>
                <a:gd name="connsiteY110" fmla="*/ 223838 h 947738"/>
                <a:gd name="connsiteX111" fmla="*/ 1108274 w 1117799"/>
                <a:gd name="connsiteY111" fmla="*/ 221457 h 947738"/>
                <a:gd name="connsiteX112" fmla="*/ 1115417 w 1117799"/>
                <a:gd name="connsiteY112" fmla="*/ 219075 h 947738"/>
                <a:gd name="connsiteX113" fmla="*/ 1117799 w 1117799"/>
                <a:gd name="connsiteY113" fmla="*/ 209550 h 947738"/>
                <a:gd name="connsiteX114" fmla="*/ 1115417 w 1117799"/>
                <a:gd name="connsiteY114" fmla="*/ 192882 h 947738"/>
                <a:gd name="connsiteX115" fmla="*/ 1110655 w 1117799"/>
                <a:gd name="connsiteY115" fmla="*/ 178594 h 947738"/>
                <a:gd name="connsiteX116" fmla="*/ 1108274 w 1117799"/>
                <a:gd name="connsiteY116" fmla="*/ 171450 h 947738"/>
                <a:gd name="connsiteX117" fmla="*/ 1105892 w 1117799"/>
                <a:gd name="connsiteY117" fmla="*/ 164307 h 947738"/>
                <a:gd name="connsiteX118" fmla="*/ 1103511 w 1117799"/>
                <a:gd name="connsiteY118" fmla="*/ 157163 h 947738"/>
                <a:gd name="connsiteX119" fmla="*/ 1103511 w 1117799"/>
                <a:gd name="connsiteY119" fmla="*/ 126207 h 947738"/>
                <a:gd name="connsiteX120" fmla="*/ 1096367 w 1117799"/>
                <a:gd name="connsiteY120" fmla="*/ 119063 h 947738"/>
                <a:gd name="connsiteX121" fmla="*/ 1093986 w 1117799"/>
                <a:gd name="connsiteY121" fmla="*/ 111919 h 947738"/>
                <a:gd name="connsiteX122" fmla="*/ 1091605 w 1117799"/>
                <a:gd name="connsiteY122" fmla="*/ 97632 h 947738"/>
                <a:gd name="connsiteX123" fmla="*/ 1086842 w 1117799"/>
                <a:gd name="connsiteY123" fmla="*/ 90488 h 947738"/>
                <a:gd name="connsiteX124" fmla="*/ 1084461 w 1117799"/>
                <a:gd name="connsiteY124" fmla="*/ 80963 h 947738"/>
                <a:gd name="connsiteX125" fmla="*/ 1082080 w 1117799"/>
                <a:gd name="connsiteY125" fmla="*/ 73819 h 947738"/>
                <a:gd name="connsiteX126" fmla="*/ 1079699 w 1117799"/>
                <a:gd name="connsiteY126" fmla="*/ 61913 h 947738"/>
                <a:gd name="connsiteX127" fmla="*/ 1067792 w 1117799"/>
                <a:gd name="connsiteY127" fmla="*/ 59532 h 947738"/>
                <a:gd name="connsiteX128" fmla="*/ 1032074 w 1117799"/>
                <a:gd name="connsiteY128" fmla="*/ 54769 h 947738"/>
                <a:gd name="connsiteX129" fmla="*/ 1010642 w 1117799"/>
                <a:gd name="connsiteY129" fmla="*/ 42863 h 947738"/>
                <a:gd name="connsiteX130" fmla="*/ 1003499 w 1117799"/>
                <a:gd name="connsiteY130" fmla="*/ 38100 h 947738"/>
                <a:gd name="connsiteX131" fmla="*/ 996355 w 1117799"/>
                <a:gd name="connsiteY131" fmla="*/ 35719 h 947738"/>
                <a:gd name="connsiteX132" fmla="*/ 982067 w 1117799"/>
                <a:gd name="connsiteY132" fmla="*/ 28575 h 947738"/>
                <a:gd name="connsiteX133" fmla="*/ 977305 w 1117799"/>
                <a:gd name="connsiteY133" fmla="*/ 21432 h 947738"/>
                <a:gd name="connsiteX134" fmla="*/ 967780 w 1117799"/>
                <a:gd name="connsiteY134" fmla="*/ 9525 h 947738"/>
                <a:gd name="connsiteX135" fmla="*/ 953492 w 1117799"/>
                <a:gd name="connsiteY135" fmla="*/ 4763 h 947738"/>
                <a:gd name="connsiteX136" fmla="*/ 955874 w 1117799"/>
                <a:gd name="connsiteY136" fmla="*/ 28575 h 947738"/>
                <a:gd name="connsiteX137" fmla="*/ 960636 w 1117799"/>
                <a:gd name="connsiteY137" fmla="*/ 35719 h 947738"/>
                <a:gd name="connsiteX138" fmla="*/ 963017 w 1117799"/>
                <a:gd name="connsiteY138" fmla="*/ 42863 h 947738"/>
                <a:gd name="connsiteX139" fmla="*/ 958255 w 1117799"/>
                <a:gd name="connsiteY139" fmla="*/ 50007 h 947738"/>
                <a:gd name="connsiteX140" fmla="*/ 955874 w 1117799"/>
                <a:gd name="connsiteY140" fmla="*/ 59532 h 947738"/>
                <a:gd name="connsiteX141" fmla="*/ 953492 w 1117799"/>
                <a:gd name="connsiteY141" fmla="*/ 66675 h 947738"/>
                <a:gd name="connsiteX142" fmla="*/ 951111 w 1117799"/>
                <a:gd name="connsiteY142" fmla="*/ 92869 h 947738"/>
                <a:gd name="connsiteX143" fmla="*/ 946349 w 1117799"/>
                <a:gd name="connsiteY143" fmla="*/ 100013 h 947738"/>
                <a:gd name="connsiteX144" fmla="*/ 936824 w 1117799"/>
                <a:gd name="connsiteY144" fmla="*/ 97632 h 947738"/>
                <a:gd name="connsiteX145" fmla="*/ 924917 w 1117799"/>
                <a:gd name="connsiteY145" fmla="*/ 83344 h 947738"/>
                <a:gd name="connsiteX146" fmla="*/ 922536 w 1117799"/>
                <a:gd name="connsiteY146" fmla="*/ 76200 h 947738"/>
                <a:gd name="connsiteX147" fmla="*/ 915392 w 1117799"/>
                <a:gd name="connsiteY147" fmla="*/ 66675 h 947738"/>
                <a:gd name="connsiteX148" fmla="*/ 910630 w 1117799"/>
                <a:gd name="connsiteY148" fmla="*/ 59532 h 947738"/>
                <a:gd name="connsiteX149" fmla="*/ 908249 w 1117799"/>
                <a:gd name="connsiteY149" fmla="*/ 52388 h 947738"/>
                <a:gd name="connsiteX150" fmla="*/ 905867 w 1117799"/>
                <a:gd name="connsiteY150" fmla="*/ 42863 h 947738"/>
                <a:gd name="connsiteX151" fmla="*/ 886817 w 1117799"/>
                <a:gd name="connsiteY151" fmla="*/ 21432 h 947738"/>
                <a:gd name="connsiteX152" fmla="*/ 870149 w 1117799"/>
                <a:gd name="connsiteY152" fmla="*/ 19050 h 947738"/>
                <a:gd name="connsiteX153" fmla="*/ 863005 w 1117799"/>
                <a:gd name="connsiteY153" fmla="*/ 16669 h 947738"/>
                <a:gd name="connsiteX154" fmla="*/ 846336 w 1117799"/>
                <a:gd name="connsiteY154" fmla="*/ 11907 h 947738"/>
                <a:gd name="connsiteX155" fmla="*/ 839192 w 1117799"/>
                <a:gd name="connsiteY155" fmla="*/ 7144 h 947738"/>
                <a:gd name="connsiteX156" fmla="*/ 815380 w 1117799"/>
                <a:gd name="connsiteY156" fmla="*/ 0 h 947738"/>
                <a:gd name="connsiteX157" fmla="*/ 798711 w 1117799"/>
                <a:gd name="connsiteY157" fmla="*/ 4763 h 947738"/>
                <a:gd name="connsiteX158" fmla="*/ 789186 w 1117799"/>
                <a:gd name="connsiteY158" fmla="*/ 7144 h 947738"/>
                <a:gd name="connsiteX159" fmla="*/ 772517 w 1117799"/>
                <a:gd name="connsiteY159" fmla="*/ 16669 h 947738"/>
                <a:gd name="connsiteX160" fmla="*/ 729655 w 1117799"/>
                <a:gd name="connsiteY160" fmla="*/ 21432 h 947738"/>
                <a:gd name="connsiteX161" fmla="*/ 715367 w 1117799"/>
                <a:gd name="connsiteY161" fmla="*/ 30957 h 947738"/>
                <a:gd name="connsiteX162" fmla="*/ 686792 w 1117799"/>
                <a:gd name="connsiteY162" fmla="*/ 40482 h 947738"/>
                <a:gd name="connsiteX163" fmla="*/ 679649 w 1117799"/>
                <a:gd name="connsiteY163" fmla="*/ 45244 h 947738"/>
                <a:gd name="connsiteX164" fmla="*/ 672505 w 1117799"/>
                <a:gd name="connsiteY164" fmla="*/ 47625 h 947738"/>
                <a:gd name="connsiteX165" fmla="*/ 674886 w 1117799"/>
                <a:gd name="connsiteY165" fmla="*/ 54769 h 947738"/>
                <a:gd name="connsiteX166" fmla="*/ 672505 w 1117799"/>
                <a:gd name="connsiteY166" fmla="*/ 69057 h 947738"/>
                <a:gd name="connsiteX167" fmla="*/ 658217 w 1117799"/>
                <a:gd name="connsiteY167" fmla="*/ 76200 h 947738"/>
                <a:gd name="connsiteX168" fmla="*/ 643930 w 1117799"/>
                <a:gd name="connsiteY168" fmla="*/ 83344 h 947738"/>
                <a:gd name="connsiteX169" fmla="*/ 636786 w 1117799"/>
                <a:gd name="connsiteY169" fmla="*/ 88107 h 947738"/>
                <a:gd name="connsiteX170" fmla="*/ 593924 w 1117799"/>
                <a:gd name="connsiteY170" fmla="*/ 97632 h 947738"/>
                <a:gd name="connsiteX171" fmla="*/ 572492 w 1117799"/>
                <a:gd name="connsiteY171" fmla="*/ 102394 h 947738"/>
                <a:gd name="connsiteX172" fmla="*/ 565349 w 1117799"/>
                <a:gd name="connsiteY172" fmla="*/ 104775 h 947738"/>
                <a:gd name="connsiteX173" fmla="*/ 515342 w 1117799"/>
                <a:gd name="connsiteY173" fmla="*/ 107157 h 947738"/>
                <a:gd name="connsiteX174" fmla="*/ 503436 w 1117799"/>
                <a:gd name="connsiteY174" fmla="*/ 109538 h 947738"/>
                <a:gd name="connsiteX175" fmla="*/ 496292 w 1117799"/>
                <a:gd name="connsiteY175" fmla="*/ 111919 h 947738"/>
                <a:gd name="connsiteX176" fmla="*/ 465336 w 1117799"/>
                <a:gd name="connsiteY176" fmla="*/ 116682 h 947738"/>
                <a:gd name="connsiteX177" fmla="*/ 458192 w 1117799"/>
                <a:gd name="connsiteY177" fmla="*/ 119063 h 947738"/>
                <a:gd name="connsiteX178" fmla="*/ 448667 w 1117799"/>
                <a:gd name="connsiteY178" fmla="*/ 121444 h 947738"/>
                <a:gd name="connsiteX179" fmla="*/ 434380 w 1117799"/>
                <a:gd name="connsiteY179" fmla="*/ 126207 h 947738"/>
                <a:gd name="connsiteX180" fmla="*/ 362942 w 1117799"/>
                <a:gd name="connsiteY180" fmla="*/ 130969 h 947738"/>
                <a:gd name="connsiteX181" fmla="*/ 348655 w 1117799"/>
                <a:gd name="connsiteY181" fmla="*/ 142875 h 947738"/>
                <a:gd name="connsiteX182" fmla="*/ 343892 w 1117799"/>
                <a:gd name="connsiteY182" fmla="*/ 150019 h 947738"/>
                <a:gd name="connsiteX183" fmla="*/ 341511 w 1117799"/>
                <a:gd name="connsiteY183" fmla="*/ 176213 h 947738"/>
                <a:gd name="connsiteX184" fmla="*/ 329605 w 1117799"/>
                <a:gd name="connsiteY184" fmla="*/ 185738 h 947738"/>
                <a:gd name="connsiteX185" fmla="*/ 322461 w 1117799"/>
                <a:gd name="connsiteY185" fmla="*/ 190500 h 947738"/>
                <a:gd name="connsiteX186" fmla="*/ 315317 w 1117799"/>
                <a:gd name="connsiteY186" fmla="*/ 192882 h 947738"/>
                <a:gd name="connsiteX187" fmla="*/ 301030 w 1117799"/>
                <a:gd name="connsiteY187" fmla="*/ 200025 h 947738"/>
                <a:gd name="connsiteX188" fmla="*/ 293886 w 1117799"/>
                <a:gd name="connsiteY188" fmla="*/ 204788 h 947738"/>
                <a:gd name="connsiteX189" fmla="*/ 267692 w 1117799"/>
                <a:gd name="connsiteY189" fmla="*/ 209550 h 947738"/>
                <a:gd name="connsiteX190" fmla="*/ 243880 w 1117799"/>
                <a:gd name="connsiteY190" fmla="*/ 216694 h 947738"/>
                <a:gd name="connsiteX191" fmla="*/ 239117 w 1117799"/>
                <a:gd name="connsiteY191" fmla="*/ 223838 h 947738"/>
                <a:gd name="connsiteX192" fmla="*/ 231974 w 1117799"/>
                <a:gd name="connsiteY192" fmla="*/ 240507 h 947738"/>
                <a:gd name="connsiteX193" fmla="*/ 210542 w 1117799"/>
                <a:gd name="connsiteY193" fmla="*/ 257175 h 947738"/>
                <a:gd name="connsiteX194" fmla="*/ 201017 w 1117799"/>
                <a:gd name="connsiteY194" fmla="*/ 264319 h 947738"/>
                <a:gd name="connsiteX195" fmla="*/ 191492 w 1117799"/>
                <a:gd name="connsiteY195" fmla="*/ 266700 h 947738"/>
                <a:gd name="connsiteX196" fmla="*/ 177205 w 1117799"/>
                <a:gd name="connsiteY196" fmla="*/ 276225 h 947738"/>
                <a:gd name="connsiteX197" fmla="*/ 162917 w 1117799"/>
                <a:gd name="connsiteY197" fmla="*/ 283369 h 947738"/>
                <a:gd name="connsiteX198" fmla="*/ 143867 w 1117799"/>
                <a:gd name="connsiteY198" fmla="*/ 297657 h 947738"/>
                <a:gd name="connsiteX199" fmla="*/ 129580 w 1117799"/>
                <a:gd name="connsiteY199" fmla="*/ 307182 h 947738"/>
                <a:gd name="connsiteX200" fmla="*/ 115292 w 1117799"/>
                <a:gd name="connsiteY200" fmla="*/ 316707 h 947738"/>
                <a:gd name="connsiteX201" fmla="*/ 108149 w 1117799"/>
                <a:gd name="connsiteY201" fmla="*/ 323850 h 947738"/>
                <a:gd name="connsiteX202" fmla="*/ 84336 w 1117799"/>
                <a:gd name="connsiteY202" fmla="*/ 330994 h 947738"/>
                <a:gd name="connsiteX203" fmla="*/ 77192 w 1117799"/>
                <a:gd name="connsiteY203" fmla="*/ 338138 h 947738"/>
                <a:gd name="connsiteX204" fmla="*/ 70049 w 1117799"/>
                <a:gd name="connsiteY204" fmla="*/ 352425 h 947738"/>
                <a:gd name="connsiteX205" fmla="*/ 55761 w 1117799"/>
                <a:gd name="connsiteY205" fmla="*/ 364332 h 947738"/>
                <a:gd name="connsiteX206" fmla="*/ 24805 w 1117799"/>
                <a:gd name="connsiteY206" fmla="*/ 373857 h 947738"/>
                <a:gd name="connsiteX207" fmla="*/ 24805 w 1117799"/>
                <a:gd name="connsiteY207" fmla="*/ 381000 h 947738"/>
                <a:gd name="connsiteX208" fmla="*/ 34330 w 1117799"/>
                <a:gd name="connsiteY208" fmla="*/ 395288 h 947738"/>
                <a:gd name="connsiteX209" fmla="*/ 39092 w 1117799"/>
                <a:gd name="connsiteY209" fmla="*/ 402432 h 947738"/>
                <a:gd name="connsiteX210" fmla="*/ 46236 w 1117799"/>
                <a:gd name="connsiteY210" fmla="*/ 407194 h 947738"/>
                <a:gd name="connsiteX211" fmla="*/ 58142 w 1117799"/>
                <a:gd name="connsiteY211" fmla="*/ 416719 h 947738"/>
                <a:gd name="connsiteX212" fmla="*/ 74811 w 1117799"/>
                <a:gd name="connsiteY212" fmla="*/ 421482 h 947738"/>
                <a:gd name="connsiteX213" fmla="*/ 65286 w 1117799"/>
                <a:gd name="connsiteY213" fmla="*/ 433388 h 947738"/>
                <a:gd name="connsiteX214" fmla="*/ 58142 w 1117799"/>
                <a:gd name="connsiteY214" fmla="*/ 431007 h 947738"/>
                <a:gd name="connsiteX215" fmla="*/ 48617 w 1117799"/>
                <a:gd name="connsiteY215" fmla="*/ 428625 h 947738"/>
                <a:gd name="connsiteX216" fmla="*/ 34330 w 1117799"/>
                <a:gd name="connsiteY216" fmla="*/ 423863 h 947738"/>
                <a:gd name="connsiteX217" fmla="*/ 8136 w 1117799"/>
                <a:gd name="connsiteY217" fmla="*/ 426244 h 947738"/>
                <a:gd name="connsiteX218" fmla="*/ 12899 w 1117799"/>
                <a:gd name="connsiteY218" fmla="*/ 433388 h 947738"/>
                <a:gd name="connsiteX219" fmla="*/ 22424 w 1117799"/>
                <a:gd name="connsiteY219" fmla="*/ 435769 h 947738"/>
                <a:gd name="connsiteX220" fmla="*/ 29567 w 1117799"/>
                <a:gd name="connsiteY220" fmla="*/ 440532 h 947738"/>
                <a:gd name="connsiteX221" fmla="*/ 31949 w 1117799"/>
                <a:gd name="connsiteY221" fmla="*/ 447675 h 947738"/>
                <a:gd name="connsiteX222" fmla="*/ 39092 w 1117799"/>
                <a:gd name="connsiteY222" fmla="*/ 461963 h 947738"/>
                <a:gd name="connsiteX223" fmla="*/ 36711 w 1117799"/>
                <a:gd name="connsiteY223" fmla="*/ 471488 h 947738"/>
                <a:gd name="connsiteX224" fmla="*/ 22424 w 1117799"/>
                <a:gd name="connsiteY224" fmla="*/ 485775 h 947738"/>
                <a:gd name="connsiteX225" fmla="*/ 20042 w 1117799"/>
                <a:gd name="connsiteY225" fmla="*/ 492919 h 947738"/>
                <a:gd name="connsiteX226" fmla="*/ 15280 w 1117799"/>
                <a:gd name="connsiteY226" fmla="*/ 500063 h 947738"/>
                <a:gd name="connsiteX227" fmla="*/ 12899 w 1117799"/>
                <a:gd name="connsiteY227" fmla="*/ 509588 h 947738"/>
                <a:gd name="connsiteX228" fmla="*/ 10517 w 1117799"/>
                <a:gd name="connsiteY228" fmla="*/ 552450 h 947738"/>
                <a:gd name="connsiteX229" fmla="*/ 12899 w 1117799"/>
                <a:gd name="connsiteY229" fmla="*/ 611982 h 947738"/>
                <a:gd name="connsiteX230" fmla="*/ 8136 w 1117799"/>
                <a:gd name="connsiteY230" fmla="*/ 619125 h 947738"/>
                <a:gd name="connsiteX231" fmla="*/ 5755 w 1117799"/>
                <a:gd name="connsiteY231" fmla="*/ 626269 h 947738"/>
                <a:gd name="connsiteX232" fmla="*/ 3374 w 1117799"/>
                <a:gd name="connsiteY232" fmla="*/ 645319 h 947738"/>
                <a:gd name="connsiteX233" fmla="*/ 10517 w 1117799"/>
                <a:gd name="connsiteY233" fmla="*/ 650082 h 947738"/>
                <a:gd name="connsiteX234" fmla="*/ 10517 w 1117799"/>
                <a:gd name="connsiteY234" fmla="*/ 642938 h 947738"/>
                <a:gd name="connsiteX0" fmla="*/ 10517 w 1117799"/>
                <a:gd name="connsiteY0" fmla="*/ 642938 h 947738"/>
                <a:gd name="connsiteX1" fmla="*/ 27186 w 1117799"/>
                <a:gd name="connsiteY1" fmla="*/ 645319 h 947738"/>
                <a:gd name="connsiteX2" fmla="*/ 34330 w 1117799"/>
                <a:gd name="connsiteY2" fmla="*/ 652463 h 947738"/>
                <a:gd name="connsiteX3" fmla="*/ 43855 w 1117799"/>
                <a:gd name="connsiteY3" fmla="*/ 657225 h 947738"/>
                <a:gd name="connsiteX4" fmla="*/ 43855 w 1117799"/>
                <a:gd name="connsiteY4" fmla="*/ 707232 h 947738"/>
                <a:gd name="connsiteX5" fmla="*/ 39092 w 1117799"/>
                <a:gd name="connsiteY5" fmla="*/ 721519 h 947738"/>
                <a:gd name="connsiteX6" fmla="*/ 36711 w 1117799"/>
                <a:gd name="connsiteY6" fmla="*/ 728663 h 947738"/>
                <a:gd name="connsiteX7" fmla="*/ 34330 w 1117799"/>
                <a:gd name="connsiteY7" fmla="*/ 735807 h 947738"/>
                <a:gd name="connsiteX8" fmla="*/ 31949 w 1117799"/>
                <a:gd name="connsiteY8" fmla="*/ 745332 h 947738"/>
                <a:gd name="connsiteX9" fmla="*/ 27186 w 1117799"/>
                <a:gd name="connsiteY9" fmla="*/ 752475 h 947738"/>
                <a:gd name="connsiteX10" fmla="*/ 31949 w 1117799"/>
                <a:gd name="connsiteY10" fmla="*/ 785813 h 947738"/>
                <a:gd name="connsiteX11" fmla="*/ 36711 w 1117799"/>
                <a:gd name="connsiteY11" fmla="*/ 792957 h 947738"/>
                <a:gd name="connsiteX12" fmla="*/ 50999 w 1117799"/>
                <a:gd name="connsiteY12" fmla="*/ 797719 h 947738"/>
                <a:gd name="connsiteX13" fmla="*/ 58142 w 1117799"/>
                <a:gd name="connsiteY13" fmla="*/ 800100 h 947738"/>
                <a:gd name="connsiteX14" fmla="*/ 65286 w 1117799"/>
                <a:gd name="connsiteY14" fmla="*/ 804863 h 947738"/>
                <a:gd name="connsiteX15" fmla="*/ 77192 w 1117799"/>
                <a:gd name="connsiteY15" fmla="*/ 807244 h 947738"/>
                <a:gd name="connsiteX16" fmla="*/ 84336 w 1117799"/>
                <a:gd name="connsiteY16" fmla="*/ 809625 h 947738"/>
                <a:gd name="connsiteX17" fmla="*/ 96242 w 1117799"/>
                <a:gd name="connsiteY17" fmla="*/ 812007 h 947738"/>
                <a:gd name="connsiteX18" fmla="*/ 110530 w 1117799"/>
                <a:gd name="connsiteY18" fmla="*/ 819150 h 947738"/>
                <a:gd name="connsiteX19" fmla="*/ 124817 w 1117799"/>
                <a:gd name="connsiteY19" fmla="*/ 831057 h 947738"/>
                <a:gd name="connsiteX20" fmla="*/ 131961 w 1117799"/>
                <a:gd name="connsiteY20" fmla="*/ 833438 h 947738"/>
                <a:gd name="connsiteX21" fmla="*/ 141486 w 1117799"/>
                <a:gd name="connsiteY21" fmla="*/ 838200 h 947738"/>
                <a:gd name="connsiteX22" fmla="*/ 148630 w 1117799"/>
                <a:gd name="connsiteY22" fmla="*/ 840582 h 947738"/>
                <a:gd name="connsiteX23" fmla="*/ 155774 w 1117799"/>
                <a:gd name="connsiteY23" fmla="*/ 845344 h 947738"/>
                <a:gd name="connsiteX24" fmla="*/ 170061 w 1117799"/>
                <a:gd name="connsiteY24" fmla="*/ 850107 h 947738"/>
                <a:gd name="connsiteX25" fmla="*/ 181967 w 1117799"/>
                <a:gd name="connsiteY25" fmla="*/ 854869 h 947738"/>
                <a:gd name="connsiteX26" fmla="*/ 189111 w 1117799"/>
                <a:gd name="connsiteY26" fmla="*/ 857250 h 947738"/>
                <a:gd name="connsiteX27" fmla="*/ 217686 w 1117799"/>
                <a:gd name="connsiteY27" fmla="*/ 859632 h 947738"/>
                <a:gd name="connsiteX28" fmla="*/ 220067 w 1117799"/>
                <a:gd name="connsiteY28" fmla="*/ 866775 h 947738"/>
                <a:gd name="connsiteX29" fmla="*/ 227211 w 1117799"/>
                <a:gd name="connsiteY29" fmla="*/ 869157 h 947738"/>
                <a:gd name="connsiteX30" fmla="*/ 241499 w 1117799"/>
                <a:gd name="connsiteY30" fmla="*/ 871538 h 947738"/>
                <a:gd name="connsiteX31" fmla="*/ 270074 w 1117799"/>
                <a:gd name="connsiteY31" fmla="*/ 881063 h 947738"/>
                <a:gd name="connsiteX32" fmla="*/ 312936 w 1117799"/>
                <a:gd name="connsiteY32" fmla="*/ 883444 h 947738"/>
                <a:gd name="connsiteX33" fmla="*/ 343892 w 1117799"/>
                <a:gd name="connsiteY33" fmla="*/ 892969 h 947738"/>
                <a:gd name="connsiteX34" fmla="*/ 353417 w 1117799"/>
                <a:gd name="connsiteY34" fmla="*/ 900113 h 947738"/>
                <a:gd name="connsiteX35" fmla="*/ 360561 w 1117799"/>
                <a:gd name="connsiteY35" fmla="*/ 907257 h 947738"/>
                <a:gd name="connsiteX36" fmla="*/ 391517 w 1117799"/>
                <a:gd name="connsiteY36" fmla="*/ 909638 h 947738"/>
                <a:gd name="connsiteX37" fmla="*/ 398661 w 1117799"/>
                <a:gd name="connsiteY37" fmla="*/ 916782 h 947738"/>
                <a:gd name="connsiteX38" fmla="*/ 403424 w 1117799"/>
                <a:gd name="connsiteY38" fmla="*/ 928688 h 947738"/>
                <a:gd name="connsiteX39" fmla="*/ 408186 w 1117799"/>
                <a:gd name="connsiteY39" fmla="*/ 935832 h 947738"/>
                <a:gd name="connsiteX40" fmla="*/ 412949 w 1117799"/>
                <a:gd name="connsiteY40" fmla="*/ 945357 h 947738"/>
                <a:gd name="connsiteX41" fmla="*/ 420092 w 1117799"/>
                <a:gd name="connsiteY41" fmla="*/ 947738 h 947738"/>
                <a:gd name="connsiteX42" fmla="*/ 422474 w 1117799"/>
                <a:gd name="connsiteY42" fmla="*/ 940594 h 947738"/>
                <a:gd name="connsiteX43" fmla="*/ 429617 w 1117799"/>
                <a:gd name="connsiteY43" fmla="*/ 926307 h 947738"/>
                <a:gd name="connsiteX44" fmla="*/ 431999 w 1117799"/>
                <a:gd name="connsiteY44" fmla="*/ 916782 h 947738"/>
                <a:gd name="connsiteX45" fmla="*/ 441524 w 1117799"/>
                <a:gd name="connsiteY45" fmla="*/ 914400 h 947738"/>
                <a:gd name="connsiteX46" fmla="*/ 451049 w 1117799"/>
                <a:gd name="connsiteY46" fmla="*/ 916782 h 947738"/>
                <a:gd name="connsiteX47" fmla="*/ 453430 w 1117799"/>
                <a:gd name="connsiteY47" fmla="*/ 923925 h 947738"/>
                <a:gd name="connsiteX48" fmla="*/ 460574 w 1117799"/>
                <a:gd name="connsiteY48" fmla="*/ 926307 h 947738"/>
                <a:gd name="connsiteX49" fmla="*/ 496292 w 1117799"/>
                <a:gd name="connsiteY49" fmla="*/ 919163 h 947738"/>
                <a:gd name="connsiteX50" fmla="*/ 501055 w 1117799"/>
                <a:gd name="connsiteY50" fmla="*/ 904875 h 947738"/>
                <a:gd name="connsiteX51" fmla="*/ 505817 w 1117799"/>
                <a:gd name="connsiteY51" fmla="*/ 866775 h 947738"/>
                <a:gd name="connsiteX52" fmla="*/ 517724 w 1117799"/>
                <a:gd name="connsiteY52" fmla="*/ 854869 h 947738"/>
                <a:gd name="connsiteX53" fmla="*/ 529630 w 1117799"/>
                <a:gd name="connsiteY53" fmla="*/ 852488 h 947738"/>
                <a:gd name="connsiteX54" fmla="*/ 539155 w 1117799"/>
                <a:gd name="connsiteY54" fmla="*/ 840582 h 947738"/>
                <a:gd name="connsiteX55" fmla="*/ 546299 w 1117799"/>
                <a:gd name="connsiteY55" fmla="*/ 838200 h 947738"/>
                <a:gd name="connsiteX56" fmla="*/ 610592 w 1117799"/>
                <a:gd name="connsiteY56" fmla="*/ 835819 h 947738"/>
                <a:gd name="connsiteX57" fmla="*/ 632024 w 1117799"/>
                <a:gd name="connsiteY57" fmla="*/ 833438 h 947738"/>
                <a:gd name="connsiteX58" fmla="*/ 639167 w 1117799"/>
                <a:gd name="connsiteY58" fmla="*/ 828675 h 947738"/>
                <a:gd name="connsiteX59" fmla="*/ 646311 w 1117799"/>
                <a:gd name="connsiteY59" fmla="*/ 826294 h 947738"/>
                <a:gd name="connsiteX60" fmla="*/ 648692 w 1117799"/>
                <a:gd name="connsiteY60" fmla="*/ 819150 h 947738"/>
                <a:gd name="connsiteX61" fmla="*/ 660599 w 1117799"/>
                <a:gd name="connsiteY61" fmla="*/ 804863 h 947738"/>
                <a:gd name="connsiteX62" fmla="*/ 665361 w 1117799"/>
                <a:gd name="connsiteY62" fmla="*/ 795338 h 947738"/>
                <a:gd name="connsiteX63" fmla="*/ 670124 w 1117799"/>
                <a:gd name="connsiteY63" fmla="*/ 788194 h 947738"/>
                <a:gd name="connsiteX64" fmla="*/ 672505 w 1117799"/>
                <a:gd name="connsiteY64" fmla="*/ 778669 h 947738"/>
                <a:gd name="connsiteX65" fmla="*/ 696317 w 1117799"/>
                <a:gd name="connsiteY65" fmla="*/ 750094 h 947738"/>
                <a:gd name="connsiteX66" fmla="*/ 703461 w 1117799"/>
                <a:gd name="connsiteY66" fmla="*/ 742950 h 947738"/>
                <a:gd name="connsiteX67" fmla="*/ 708224 w 1117799"/>
                <a:gd name="connsiteY67" fmla="*/ 735807 h 947738"/>
                <a:gd name="connsiteX68" fmla="*/ 717749 w 1117799"/>
                <a:gd name="connsiteY68" fmla="*/ 733425 h 947738"/>
                <a:gd name="connsiteX69" fmla="*/ 724892 w 1117799"/>
                <a:gd name="connsiteY69" fmla="*/ 728663 h 947738"/>
                <a:gd name="connsiteX70" fmla="*/ 748705 w 1117799"/>
                <a:gd name="connsiteY70" fmla="*/ 721519 h 947738"/>
                <a:gd name="connsiteX71" fmla="*/ 755849 w 1117799"/>
                <a:gd name="connsiteY71" fmla="*/ 716757 h 947738"/>
                <a:gd name="connsiteX72" fmla="*/ 760611 w 1117799"/>
                <a:gd name="connsiteY72" fmla="*/ 709613 h 947738"/>
                <a:gd name="connsiteX73" fmla="*/ 779661 w 1117799"/>
                <a:gd name="connsiteY73" fmla="*/ 700088 h 947738"/>
                <a:gd name="connsiteX74" fmla="*/ 784424 w 1117799"/>
                <a:gd name="connsiteY74" fmla="*/ 692944 h 947738"/>
                <a:gd name="connsiteX75" fmla="*/ 841574 w 1117799"/>
                <a:gd name="connsiteY75" fmla="*/ 683419 h 947738"/>
                <a:gd name="connsiteX76" fmla="*/ 851099 w 1117799"/>
                <a:gd name="connsiteY76" fmla="*/ 661988 h 947738"/>
                <a:gd name="connsiteX77" fmla="*/ 853480 w 1117799"/>
                <a:gd name="connsiteY77" fmla="*/ 652463 h 947738"/>
                <a:gd name="connsiteX78" fmla="*/ 855861 w 1117799"/>
                <a:gd name="connsiteY78" fmla="*/ 631032 h 947738"/>
                <a:gd name="connsiteX79" fmla="*/ 863005 w 1117799"/>
                <a:gd name="connsiteY79" fmla="*/ 623888 h 947738"/>
                <a:gd name="connsiteX80" fmla="*/ 872530 w 1117799"/>
                <a:gd name="connsiteY80" fmla="*/ 609600 h 947738"/>
                <a:gd name="connsiteX81" fmla="*/ 882055 w 1117799"/>
                <a:gd name="connsiteY81" fmla="*/ 592932 h 947738"/>
                <a:gd name="connsiteX82" fmla="*/ 884436 w 1117799"/>
                <a:gd name="connsiteY82" fmla="*/ 561975 h 947738"/>
                <a:gd name="connsiteX83" fmla="*/ 891580 w 1117799"/>
                <a:gd name="connsiteY83" fmla="*/ 557213 h 947738"/>
                <a:gd name="connsiteX84" fmla="*/ 908249 w 1117799"/>
                <a:gd name="connsiteY84" fmla="*/ 545307 h 947738"/>
                <a:gd name="connsiteX85" fmla="*/ 913011 w 1117799"/>
                <a:gd name="connsiteY85" fmla="*/ 490538 h 947738"/>
                <a:gd name="connsiteX86" fmla="*/ 910630 w 1117799"/>
                <a:gd name="connsiteY86" fmla="*/ 473869 h 947738"/>
                <a:gd name="connsiteX87" fmla="*/ 903486 w 1117799"/>
                <a:gd name="connsiteY87" fmla="*/ 469107 h 947738"/>
                <a:gd name="connsiteX88" fmla="*/ 886817 w 1117799"/>
                <a:gd name="connsiteY88" fmla="*/ 464344 h 947738"/>
                <a:gd name="connsiteX89" fmla="*/ 872530 w 1117799"/>
                <a:gd name="connsiteY89" fmla="*/ 459582 h 947738"/>
                <a:gd name="connsiteX90" fmla="*/ 870149 w 1117799"/>
                <a:gd name="connsiteY90" fmla="*/ 452438 h 947738"/>
                <a:gd name="connsiteX91" fmla="*/ 884436 w 1117799"/>
                <a:gd name="connsiteY91" fmla="*/ 447675 h 947738"/>
                <a:gd name="connsiteX92" fmla="*/ 924917 w 1117799"/>
                <a:gd name="connsiteY92" fmla="*/ 445294 h 947738"/>
                <a:gd name="connsiteX93" fmla="*/ 927299 w 1117799"/>
                <a:gd name="connsiteY93" fmla="*/ 371475 h 947738"/>
                <a:gd name="connsiteX94" fmla="*/ 939205 w 1117799"/>
                <a:gd name="connsiteY94" fmla="*/ 354807 h 947738"/>
                <a:gd name="connsiteX95" fmla="*/ 946349 w 1117799"/>
                <a:gd name="connsiteY95" fmla="*/ 350044 h 947738"/>
                <a:gd name="connsiteX96" fmla="*/ 953492 w 1117799"/>
                <a:gd name="connsiteY96" fmla="*/ 347663 h 947738"/>
                <a:gd name="connsiteX97" fmla="*/ 967780 w 1117799"/>
                <a:gd name="connsiteY97" fmla="*/ 338138 h 947738"/>
                <a:gd name="connsiteX98" fmla="*/ 982067 w 1117799"/>
                <a:gd name="connsiteY98" fmla="*/ 328613 h 947738"/>
                <a:gd name="connsiteX99" fmla="*/ 989211 w 1117799"/>
                <a:gd name="connsiteY99" fmla="*/ 326232 h 947738"/>
                <a:gd name="connsiteX100" fmla="*/ 1010642 w 1117799"/>
                <a:gd name="connsiteY100" fmla="*/ 311944 h 947738"/>
                <a:gd name="connsiteX101" fmla="*/ 1017786 w 1117799"/>
                <a:gd name="connsiteY101" fmla="*/ 307182 h 947738"/>
                <a:gd name="connsiteX102" fmla="*/ 1015405 w 1117799"/>
                <a:gd name="connsiteY102" fmla="*/ 245269 h 947738"/>
                <a:gd name="connsiteX103" fmla="*/ 1001117 w 1117799"/>
                <a:gd name="connsiteY103" fmla="*/ 240507 h 947738"/>
                <a:gd name="connsiteX104" fmla="*/ 1008261 w 1117799"/>
                <a:gd name="connsiteY104" fmla="*/ 238125 h 947738"/>
                <a:gd name="connsiteX105" fmla="*/ 1039217 w 1117799"/>
                <a:gd name="connsiteY105" fmla="*/ 233363 h 947738"/>
                <a:gd name="connsiteX106" fmla="*/ 1051124 w 1117799"/>
                <a:gd name="connsiteY106" fmla="*/ 219075 h 947738"/>
                <a:gd name="connsiteX107" fmla="*/ 1055886 w 1117799"/>
                <a:gd name="connsiteY107" fmla="*/ 211932 h 947738"/>
                <a:gd name="connsiteX108" fmla="*/ 1072555 w 1117799"/>
                <a:gd name="connsiteY108" fmla="*/ 204788 h 947738"/>
                <a:gd name="connsiteX109" fmla="*/ 1077317 w 1117799"/>
                <a:gd name="connsiteY109" fmla="*/ 211932 h 947738"/>
                <a:gd name="connsiteX110" fmla="*/ 1091605 w 1117799"/>
                <a:gd name="connsiteY110" fmla="*/ 223838 h 947738"/>
                <a:gd name="connsiteX111" fmla="*/ 1108274 w 1117799"/>
                <a:gd name="connsiteY111" fmla="*/ 221457 h 947738"/>
                <a:gd name="connsiteX112" fmla="*/ 1115417 w 1117799"/>
                <a:gd name="connsiteY112" fmla="*/ 219075 h 947738"/>
                <a:gd name="connsiteX113" fmla="*/ 1117799 w 1117799"/>
                <a:gd name="connsiteY113" fmla="*/ 209550 h 947738"/>
                <a:gd name="connsiteX114" fmla="*/ 1115417 w 1117799"/>
                <a:gd name="connsiteY114" fmla="*/ 192882 h 947738"/>
                <a:gd name="connsiteX115" fmla="*/ 1110655 w 1117799"/>
                <a:gd name="connsiteY115" fmla="*/ 178594 h 947738"/>
                <a:gd name="connsiteX116" fmla="*/ 1108274 w 1117799"/>
                <a:gd name="connsiteY116" fmla="*/ 171450 h 947738"/>
                <a:gd name="connsiteX117" fmla="*/ 1105892 w 1117799"/>
                <a:gd name="connsiteY117" fmla="*/ 164307 h 947738"/>
                <a:gd name="connsiteX118" fmla="*/ 1103511 w 1117799"/>
                <a:gd name="connsiteY118" fmla="*/ 157163 h 947738"/>
                <a:gd name="connsiteX119" fmla="*/ 1103511 w 1117799"/>
                <a:gd name="connsiteY119" fmla="*/ 126207 h 947738"/>
                <a:gd name="connsiteX120" fmla="*/ 1096367 w 1117799"/>
                <a:gd name="connsiteY120" fmla="*/ 119063 h 947738"/>
                <a:gd name="connsiteX121" fmla="*/ 1093986 w 1117799"/>
                <a:gd name="connsiteY121" fmla="*/ 111919 h 947738"/>
                <a:gd name="connsiteX122" fmla="*/ 1091605 w 1117799"/>
                <a:gd name="connsiteY122" fmla="*/ 97632 h 947738"/>
                <a:gd name="connsiteX123" fmla="*/ 1086842 w 1117799"/>
                <a:gd name="connsiteY123" fmla="*/ 90488 h 947738"/>
                <a:gd name="connsiteX124" fmla="*/ 1084461 w 1117799"/>
                <a:gd name="connsiteY124" fmla="*/ 80963 h 947738"/>
                <a:gd name="connsiteX125" fmla="*/ 1082080 w 1117799"/>
                <a:gd name="connsiteY125" fmla="*/ 73819 h 947738"/>
                <a:gd name="connsiteX126" fmla="*/ 1079699 w 1117799"/>
                <a:gd name="connsiteY126" fmla="*/ 61913 h 947738"/>
                <a:gd name="connsiteX127" fmla="*/ 1067792 w 1117799"/>
                <a:gd name="connsiteY127" fmla="*/ 59532 h 947738"/>
                <a:gd name="connsiteX128" fmla="*/ 1032074 w 1117799"/>
                <a:gd name="connsiteY128" fmla="*/ 54769 h 947738"/>
                <a:gd name="connsiteX129" fmla="*/ 1010642 w 1117799"/>
                <a:gd name="connsiteY129" fmla="*/ 42863 h 947738"/>
                <a:gd name="connsiteX130" fmla="*/ 1003499 w 1117799"/>
                <a:gd name="connsiteY130" fmla="*/ 38100 h 947738"/>
                <a:gd name="connsiteX131" fmla="*/ 996355 w 1117799"/>
                <a:gd name="connsiteY131" fmla="*/ 35719 h 947738"/>
                <a:gd name="connsiteX132" fmla="*/ 982067 w 1117799"/>
                <a:gd name="connsiteY132" fmla="*/ 28575 h 947738"/>
                <a:gd name="connsiteX133" fmla="*/ 977305 w 1117799"/>
                <a:gd name="connsiteY133" fmla="*/ 21432 h 947738"/>
                <a:gd name="connsiteX134" fmla="*/ 967780 w 1117799"/>
                <a:gd name="connsiteY134" fmla="*/ 9525 h 947738"/>
                <a:gd name="connsiteX135" fmla="*/ 953492 w 1117799"/>
                <a:gd name="connsiteY135" fmla="*/ 4763 h 947738"/>
                <a:gd name="connsiteX136" fmla="*/ 955874 w 1117799"/>
                <a:gd name="connsiteY136" fmla="*/ 28575 h 947738"/>
                <a:gd name="connsiteX137" fmla="*/ 960636 w 1117799"/>
                <a:gd name="connsiteY137" fmla="*/ 35719 h 947738"/>
                <a:gd name="connsiteX138" fmla="*/ 963017 w 1117799"/>
                <a:gd name="connsiteY138" fmla="*/ 42863 h 947738"/>
                <a:gd name="connsiteX139" fmla="*/ 958255 w 1117799"/>
                <a:gd name="connsiteY139" fmla="*/ 50007 h 947738"/>
                <a:gd name="connsiteX140" fmla="*/ 955874 w 1117799"/>
                <a:gd name="connsiteY140" fmla="*/ 59532 h 947738"/>
                <a:gd name="connsiteX141" fmla="*/ 953492 w 1117799"/>
                <a:gd name="connsiteY141" fmla="*/ 66675 h 947738"/>
                <a:gd name="connsiteX142" fmla="*/ 951111 w 1117799"/>
                <a:gd name="connsiteY142" fmla="*/ 92869 h 947738"/>
                <a:gd name="connsiteX143" fmla="*/ 946349 w 1117799"/>
                <a:gd name="connsiteY143" fmla="*/ 100013 h 947738"/>
                <a:gd name="connsiteX144" fmla="*/ 936824 w 1117799"/>
                <a:gd name="connsiteY144" fmla="*/ 97632 h 947738"/>
                <a:gd name="connsiteX145" fmla="*/ 924917 w 1117799"/>
                <a:gd name="connsiteY145" fmla="*/ 83344 h 947738"/>
                <a:gd name="connsiteX146" fmla="*/ 922536 w 1117799"/>
                <a:gd name="connsiteY146" fmla="*/ 76200 h 947738"/>
                <a:gd name="connsiteX147" fmla="*/ 915392 w 1117799"/>
                <a:gd name="connsiteY147" fmla="*/ 66675 h 947738"/>
                <a:gd name="connsiteX148" fmla="*/ 910630 w 1117799"/>
                <a:gd name="connsiteY148" fmla="*/ 59532 h 947738"/>
                <a:gd name="connsiteX149" fmla="*/ 908249 w 1117799"/>
                <a:gd name="connsiteY149" fmla="*/ 52388 h 947738"/>
                <a:gd name="connsiteX150" fmla="*/ 905867 w 1117799"/>
                <a:gd name="connsiteY150" fmla="*/ 42863 h 947738"/>
                <a:gd name="connsiteX151" fmla="*/ 886817 w 1117799"/>
                <a:gd name="connsiteY151" fmla="*/ 21432 h 947738"/>
                <a:gd name="connsiteX152" fmla="*/ 870149 w 1117799"/>
                <a:gd name="connsiteY152" fmla="*/ 19050 h 947738"/>
                <a:gd name="connsiteX153" fmla="*/ 863005 w 1117799"/>
                <a:gd name="connsiteY153" fmla="*/ 16669 h 947738"/>
                <a:gd name="connsiteX154" fmla="*/ 846336 w 1117799"/>
                <a:gd name="connsiteY154" fmla="*/ 11907 h 947738"/>
                <a:gd name="connsiteX155" fmla="*/ 839192 w 1117799"/>
                <a:gd name="connsiteY155" fmla="*/ 7144 h 947738"/>
                <a:gd name="connsiteX156" fmla="*/ 815380 w 1117799"/>
                <a:gd name="connsiteY156" fmla="*/ 0 h 947738"/>
                <a:gd name="connsiteX157" fmla="*/ 798711 w 1117799"/>
                <a:gd name="connsiteY157" fmla="*/ 4763 h 947738"/>
                <a:gd name="connsiteX158" fmla="*/ 789186 w 1117799"/>
                <a:gd name="connsiteY158" fmla="*/ 7144 h 947738"/>
                <a:gd name="connsiteX159" fmla="*/ 772517 w 1117799"/>
                <a:gd name="connsiteY159" fmla="*/ 16669 h 947738"/>
                <a:gd name="connsiteX160" fmla="*/ 729655 w 1117799"/>
                <a:gd name="connsiteY160" fmla="*/ 21432 h 947738"/>
                <a:gd name="connsiteX161" fmla="*/ 715367 w 1117799"/>
                <a:gd name="connsiteY161" fmla="*/ 30957 h 947738"/>
                <a:gd name="connsiteX162" fmla="*/ 686792 w 1117799"/>
                <a:gd name="connsiteY162" fmla="*/ 40482 h 947738"/>
                <a:gd name="connsiteX163" fmla="*/ 679649 w 1117799"/>
                <a:gd name="connsiteY163" fmla="*/ 45244 h 947738"/>
                <a:gd name="connsiteX164" fmla="*/ 672505 w 1117799"/>
                <a:gd name="connsiteY164" fmla="*/ 47625 h 947738"/>
                <a:gd name="connsiteX165" fmla="*/ 674886 w 1117799"/>
                <a:gd name="connsiteY165" fmla="*/ 54769 h 947738"/>
                <a:gd name="connsiteX166" fmla="*/ 672505 w 1117799"/>
                <a:gd name="connsiteY166" fmla="*/ 69057 h 947738"/>
                <a:gd name="connsiteX167" fmla="*/ 658217 w 1117799"/>
                <a:gd name="connsiteY167" fmla="*/ 76200 h 947738"/>
                <a:gd name="connsiteX168" fmla="*/ 643930 w 1117799"/>
                <a:gd name="connsiteY168" fmla="*/ 83344 h 947738"/>
                <a:gd name="connsiteX169" fmla="*/ 636786 w 1117799"/>
                <a:gd name="connsiteY169" fmla="*/ 88107 h 947738"/>
                <a:gd name="connsiteX170" fmla="*/ 593924 w 1117799"/>
                <a:gd name="connsiteY170" fmla="*/ 97632 h 947738"/>
                <a:gd name="connsiteX171" fmla="*/ 572492 w 1117799"/>
                <a:gd name="connsiteY171" fmla="*/ 102394 h 947738"/>
                <a:gd name="connsiteX172" fmla="*/ 565349 w 1117799"/>
                <a:gd name="connsiteY172" fmla="*/ 104775 h 947738"/>
                <a:gd name="connsiteX173" fmla="*/ 515342 w 1117799"/>
                <a:gd name="connsiteY173" fmla="*/ 107157 h 947738"/>
                <a:gd name="connsiteX174" fmla="*/ 503436 w 1117799"/>
                <a:gd name="connsiteY174" fmla="*/ 109538 h 947738"/>
                <a:gd name="connsiteX175" fmla="*/ 496292 w 1117799"/>
                <a:gd name="connsiteY175" fmla="*/ 111919 h 947738"/>
                <a:gd name="connsiteX176" fmla="*/ 465336 w 1117799"/>
                <a:gd name="connsiteY176" fmla="*/ 116682 h 947738"/>
                <a:gd name="connsiteX177" fmla="*/ 458192 w 1117799"/>
                <a:gd name="connsiteY177" fmla="*/ 119063 h 947738"/>
                <a:gd name="connsiteX178" fmla="*/ 448667 w 1117799"/>
                <a:gd name="connsiteY178" fmla="*/ 121444 h 947738"/>
                <a:gd name="connsiteX179" fmla="*/ 434380 w 1117799"/>
                <a:gd name="connsiteY179" fmla="*/ 126207 h 947738"/>
                <a:gd name="connsiteX180" fmla="*/ 362942 w 1117799"/>
                <a:gd name="connsiteY180" fmla="*/ 130969 h 947738"/>
                <a:gd name="connsiteX181" fmla="*/ 348655 w 1117799"/>
                <a:gd name="connsiteY181" fmla="*/ 142875 h 947738"/>
                <a:gd name="connsiteX182" fmla="*/ 343892 w 1117799"/>
                <a:gd name="connsiteY182" fmla="*/ 150019 h 947738"/>
                <a:gd name="connsiteX183" fmla="*/ 341511 w 1117799"/>
                <a:gd name="connsiteY183" fmla="*/ 176213 h 947738"/>
                <a:gd name="connsiteX184" fmla="*/ 329605 w 1117799"/>
                <a:gd name="connsiteY184" fmla="*/ 185738 h 947738"/>
                <a:gd name="connsiteX185" fmla="*/ 322461 w 1117799"/>
                <a:gd name="connsiteY185" fmla="*/ 190500 h 947738"/>
                <a:gd name="connsiteX186" fmla="*/ 315317 w 1117799"/>
                <a:gd name="connsiteY186" fmla="*/ 192882 h 947738"/>
                <a:gd name="connsiteX187" fmla="*/ 301030 w 1117799"/>
                <a:gd name="connsiteY187" fmla="*/ 200025 h 947738"/>
                <a:gd name="connsiteX188" fmla="*/ 293886 w 1117799"/>
                <a:gd name="connsiteY188" fmla="*/ 204788 h 947738"/>
                <a:gd name="connsiteX189" fmla="*/ 267692 w 1117799"/>
                <a:gd name="connsiteY189" fmla="*/ 209550 h 947738"/>
                <a:gd name="connsiteX190" fmla="*/ 243880 w 1117799"/>
                <a:gd name="connsiteY190" fmla="*/ 216694 h 947738"/>
                <a:gd name="connsiteX191" fmla="*/ 239117 w 1117799"/>
                <a:gd name="connsiteY191" fmla="*/ 223838 h 947738"/>
                <a:gd name="connsiteX192" fmla="*/ 231974 w 1117799"/>
                <a:gd name="connsiteY192" fmla="*/ 240507 h 947738"/>
                <a:gd name="connsiteX193" fmla="*/ 210542 w 1117799"/>
                <a:gd name="connsiteY193" fmla="*/ 257175 h 947738"/>
                <a:gd name="connsiteX194" fmla="*/ 201017 w 1117799"/>
                <a:gd name="connsiteY194" fmla="*/ 264319 h 947738"/>
                <a:gd name="connsiteX195" fmla="*/ 191492 w 1117799"/>
                <a:gd name="connsiteY195" fmla="*/ 266700 h 947738"/>
                <a:gd name="connsiteX196" fmla="*/ 177205 w 1117799"/>
                <a:gd name="connsiteY196" fmla="*/ 276225 h 947738"/>
                <a:gd name="connsiteX197" fmla="*/ 162917 w 1117799"/>
                <a:gd name="connsiteY197" fmla="*/ 283369 h 947738"/>
                <a:gd name="connsiteX198" fmla="*/ 143867 w 1117799"/>
                <a:gd name="connsiteY198" fmla="*/ 297657 h 947738"/>
                <a:gd name="connsiteX199" fmla="*/ 129580 w 1117799"/>
                <a:gd name="connsiteY199" fmla="*/ 307182 h 947738"/>
                <a:gd name="connsiteX200" fmla="*/ 115292 w 1117799"/>
                <a:gd name="connsiteY200" fmla="*/ 316707 h 947738"/>
                <a:gd name="connsiteX201" fmla="*/ 108149 w 1117799"/>
                <a:gd name="connsiteY201" fmla="*/ 323850 h 947738"/>
                <a:gd name="connsiteX202" fmla="*/ 84336 w 1117799"/>
                <a:gd name="connsiteY202" fmla="*/ 330994 h 947738"/>
                <a:gd name="connsiteX203" fmla="*/ 77192 w 1117799"/>
                <a:gd name="connsiteY203" fmla="*/ 338138 h 947738"/>
                <a:gd name="connsiteX204" fmla="*/ 70049 w 1117799"/>
                <a:gd name="connsiteY204" fmla="*/ 352425 h 947738"/>
                <a:gd name="connsiteX205" fmla="*/ 55761 w 1117799"/>
                <a:gd name="connsiteY205" fmla="*/ 364332 h 947738"/>
                <a:gd name="connsiteX206" fmla="*/ 24805 w 1117799"/>
                <a:gd name="connsiteY206" fmla="*/ 373857 h 947738"/>
                <a:gd name="connsiteX207" fmla="*/ 24805 w 1117799"/>
                <a:gd name="connsiteY207" fmla="*/ 381000 h 947738"/>
                <a:gd name="connsiteX208" fmla="*/ 34330 w 1117799"/>
                <a:gd name="connsiteY208" fmla="*/ 395288 h 947738"/>
                <a:gd name="connsiteX209" fmla="*/ 39092 w 1117799"/>
                <a:gd name="connsiteY209" fmla="*/ 402432 h 947738"/>
                <a:gd name="connsiteX210" fmla="*/ 46236 w 1117799"/>
                <a:gd name="connsiteY210" fmla="*/ 407194 h 947738"/>
                <a:gd name="connsiteX211" fmla="*/ 58142 w 1117799"/>
                <a:gd name="connsiteY211" fmla="*/ 416719 h 947738"/>
                <a:gd name="connsiteX212" fmla="*/ 74811 w 1117799"/>
                <a:gd name="connsiteY212" fmla="*/ 421482 h 947738"/>
                <a:gd name="connsiteX213" fmla="*/ 65286 w 1117799"/>
                <a:gd name="connsiteY213" fmla="*/ 433388 h 947738"/>
                <a:gd name="connsiteX214" fmla="*/ 58142 w 1117799"/>
                <a:gd name="connsiteY214" fmla="*/ 431007 h 947738"/>
                <a:gd name="connsiteX215" fmla="*/ 48617 w 1117799"/>
                <a:gd name="connsiteY215" fmla="*/ 428625 h 947738"/>
                <a:gd name="connsiteX216" fmla="*/ 34330 w 1117799"/>
                <a:gd name="connsiteY216" fmla="*/ 423863 h 947738"/>
                <a:gd name="connsiteX217" fmla="*/ 12899 w 1117799"/>
                <a:gd name="connsiteY217" fmla="*/ 433388 h 947738"/>
                <a:gd name="connsiteX218" fmla="*/ 22424 w 1117799"/>
                <a:gd name="connsiteY218" fmla="*/ 435769 h 947738"/>
                <a:gd name="connsiteX219" fmla="*/ 29567 w 1117799"/>
                <a:gd name="connsiteY219" fmla="*/ 440532 h 947738"/>
                <a:gd name="connsiteX220" fmla="*/ 31949 w 1117799"/>
                <a:gd name="connsiteY220" fmla="*/ 447675 h 947738"/>
                <a:gd name="connsiteX221" fmla="*/ 39092 w 1117799"/>
                <a:gd name="connsiteY221" fmla="*/ 461963 h 947738"/>
                <a:gd name="connsiteX222" fmla="*/ 36711 w 1117799"/>
                <a:gd name="connsiteY222" fmla="*/ 471488 h 947738"/>
                <a:gd name="connsiteX223" fmla="*/ 22424 w 1117799"/>
                <a:gd name="connsiteY223" fmla="*/ 485775 h 947738"/>
                <a:gd name="connsiteX224" fmla="*/ 20042 w 1117799"/>
                <a:gd name="connsiteY224" fmla="*/ 492919 h 947738"/>
                <a:gd name="connsiteX225" fmla="*/ 15280 w 1117799"/>
                <a:gd name="connsiteY225" fmla="*/ 500063 h 947738"/>
                <a:gd name="connsiteX226" fmla="*/ 12899 w 1117799"/>
                <a:gd name="connsiteY226" fmla="*/ 509588 h 947738"/>
                <a:gd name="connsiteX227" fmla="*/ 10517 w 1117799"/>
                <a:gd name="connsiteY227" fmla="*/ 552450 h 947738"/>
                <a:gd name="connsiteX228" fmla="*/ 12899 w 1117799"/>
                <a:gd name="connsiteY228" fmla="*/ 611982 h 947738"/>
                <a:gd name="connsiteX229" fmla="*/ 8136 w 1117799"/>
                <a:gd name="connsiteY229" fmla="*/ 619125 h 947738"/>
                <a:gd name="connsiteX230" fmla="*/ 5755 w 1117799"/>
                <a:gd name="connsiteY230" fmla="*/ 626269 h 947738"/>
                <a:gd name="connsiteX231" fmla="*/ 3374 w 1117799"/>
                <a:gd name="connsiteY231" fmla="*/ 645319 h 947738"/>
                <a:gd name="connsiteX232" fmla="*/ 10517 w 1117799"/>
                <a:gd name="connsiteY232" fmla="*/ 650082 h 947738"/>
                <a:gd name="connsiteX233" fmla="*/ 10517 w 1117799"/>
                <a:gd name="connsiteY233" fmla="*/ 642938 h 947738"/>
                <a:gd name="connsiteX0" fmla="*/ 10517 w 1117799"/>
                <a:gd name="connsiteY0" fmla="*/ 642938 h 947738"/>
                <a:gd name="connsiteX1" fmla="*/ 27186 w 1117799"/>
                <a:gd name="connsiteY1" fmla="*/ 645319 h 947738"/>
                <a:gd name="connsiteX2" fmla="*/ 34330 w 1117799"/>
                <a:gd name="connsiteY2" fmla="*/ 652463 h 947738"/>
                <a:gd name="connsiteX3" fmla="*/ 43855 w 1117799"/>
                <a:gd name="connsiteY3" fmla="*/ 657225 h 947738"/>
                <a:gd name="connsiteX4" fmla="*/ 43855 w 1117799"/>
                <a:gd name="connsiteY4" fmla="*/ 707232 h 947738"/>
                <a:gd name="connsiteX5" fmla="*/ 39092 w 1117799"/>
                <a:gd name="connsiteY5" fmla="*/ 721519 h 947738"/>
                <a:gd name="connsiteX6" fmla="*/ 36711 w 1117799"/>
                <a:gd name="connsiteY6" fmla="*/ 728663 h 947738"/>
                <a:gd name="connsiteX7" fmla="*/ 34330 w 1117799"/>
                <a:gd name="connsiteY7" fmla="*/ 735807 h 947738"/>
                <a:gd name="connsiteX8" fmla="*/ 31949 w 1117799"/>
                <a:gd name="connsiteY8" fmla="*/ 745332 h 947738"/>
                <a:gd name="connsiteX9" fmla="*/ 27186 w 1117799"/>
                <a:gd name="connsiteY9" fmla="*/ 752475 h 947738"/>
                <a:gd name="connsiteX10" fmla="*/ 31949 w 1117799"/>
                <a:gd name="connsiteY10" fmla="*/ 785813 h 947738"/>
                <a:gd name="connsiteX11" fmla="*/ 36711 w 1117799"/>
                <a:gd name="connsiteY11" fmla="*/ 792957 h 947738"/>
                <a:gd name="connsiteX12" fmla="*/ 50999 w 1117799"/>
                <a:gd name="connsiteY12" fmla="*/ 797719 h 947738"/>
                <a:gd name="connsiteX13" fmla="*/ 58142 w 1117799"/>
                <a:gd name="connsiteY13" fmla="*/ 800100 h 947738"/>
                <a:gd name="connsiteX14" fmla="*/ 65286 w 1117799"/>
                <a:gd name="connsiteY14" fmla="*/ 804863 h 947738"/>
                <a:gd name="connsiteX15" fmla="*/ 77192 w 1117799"/>
                <a:gd name="connsiteY15" fmla="*/ 807244 h 947738"/>
                <a:gd name="connsiteX16" fmla="*/ 84336 w 1117799"/>
                <a:gd name="connsiteY16" fmla="*/ 809625 h 947738"/>
                <a:gd name="connsiteX17" fmla="*/ 96242 w 1117799"/>
                <a:gd name="connsiteY17" fmla="*/ 812007 h 947738"/>
                <a:gd name="connsiteX18" fmla="*/ 110530 w 1117799"/>
                <a:gd name="connsiteY18" fmla="*/ 819150 h 947738"/>
                <a:gd name="connsiteX19" fmla="*/ 124817 w 1117799"/>
                <a:gd name="connsiteY19" fmla="*/ 831057 h 947738"/>
                <a:gd name="connsiteX20" fmla="*/ 131961 w 1117799"/>
                <a:gd name="connsiteY20" fmla="*/ 833438 h 947738"/>
                <a:gd name="connsiteX21" fmla="*/ 141486 w 1117799"/>
                <a:gd name="connsiteY21" fmla="*/ 838200 h 947738"/>
                <a:gd name="connsiteX22" fmla="*/ 148630 w 1117799"/>
                <a:gd name="connsiteY22" fmla="*/ 840582 h 947738"/>
                <a:gd name="connsiteX23" fmla="*/ 155774 w 1117799"/>
                <a:gd name="connsiteY23" fmla="*/ 845344 h 947738"/>
                <a:gd name="connsiteX24" fmla="*/ 170061 w 1117799"/>
                <a:gd name="connsiteY24" fmla="*/ 850107 h 947738"/>
                <a:gd name="connsiteX25" fmla="*/ 181967 w 1117799"/>
                <a:gd name="connsiteY25" fmla="*/ 854869 h 947738"/>
                <a:gd name="connsiteX26" fmla="*/ 189111 w 1117799"/>
                <a:gd name="connsiteY26" fmla="*/ 857250 h 947738"/>
                <a:gd name="connsiteX27" fmla="*/ 217686 w 1117799"/>
                <a:gd name="connsiteY27" fmla="*/ 859632 h 947738"/>
                <a:gd name="connsiteX28" fmla="*/ 220067 w 1117799"/>
                <a:gd name="connsiteY28" fmla="*/ 866775 h 947738"/>
                <a:gd name="connsiteX29" fmla="*/ 227211 w 1117799"/>
                <a:gd name="connsiteY29" fmla="*/ 869157 h 947738"/>
                <a:gd name="connsiteX30" fmla="*/ 241499 w 1117799"/>
                <a:gd name="connsiteY30" fmla="*/ 871538 h 947738"/>
                <a:gd name="connsiteX31" fmla="*/ 270074 w 1117799"/>
                <a:gd name="connsiteY31" fmla="*/ 881063 h 947738"/>
                <a:gd name="connsiteX32" fmla="*/ 312936 w 1117799"/>
                <a:gd name="connsiteY32" fmla="*/ 883444 h 947738"/>
                <a:gd name="connsiteX33" fmla="*/ 343892 w 1117799"/>
                <a:gd name="connsiteY33" fmla="*/ 892969 h 947738"/>
                <a:gd name="connsiteX34" fmla="*/ 353417 w 1117799"/>
                <a:gd name="connsiteY34" fmla="*/ 900113 h 947738"/>
                <a:gd name="connsiteX35" fmla="*/ 360561 w 1117799"/>
                <a:gd name="connsiteY35" fmla="*/ 907257 h 947738"/>
                <a:gd name="connsiteX36" fmla="*/ 391517 w 1117799"/>
                <a:gd name="connsiteY36" fmla="*/ 909638 h 947738"/>
                <a:gd name="connsiteX37" fmla="*/ 398661 w 1117799"/>
                <a:gd name="connsiteY37" fmla="*/ 916782 h 947738"/>
                <a:gd name="connsiteX38" fmla="*/ 403424 w 1117799"/>
                <a:gd name="connsiteY38" fmla="*/ 928688 h 947738"/>
                <a:gd name="connsiteX39" fmla="*/ 408186 w 1117799"/>
                <a:gd name="connsiteY39" fmla="*/ 935832 h 947738"/>
                <a:gd name="connsiteX40" fmla="*/ 412949 w 1117799"/>
                <a:gd name="connsiteY40" fmla="*/ 945357 h 947738"/>
                <a:gd name="connsiteX41" fmla="*/ 420092 w 1117799"/>
                <a:gd name="connsiteY41" fmla="*/ 947738 h 947738"/>
                <a:gd name="connsiteX42" fmla="*/ 422474 w 1117799"/>
                <a:gd name="connsiteY42" fmla="*/ 940594 h 947738"/>
                <a:gd name="connsiteX43" fmla="*/ 429617 w 1117799"/>
                <a:gd name="connsiteY43" fmla="*/ 926307 h 947738"/>
                <a:gd name="connsiteX44" fmla="*/ 431999 w 1117799"/>
                <a:gd name="connsiteY44" fmla="*/ 916782 h 947738"/>
                <a:gd name="connsiteX45" fmla="*/ 441524 w 1117799"/>
                <a:gd name="connsiteY45" fmla="*/ 914400 h 947738"/>
                <a:gd name="connsiteX46" fmla="*/ 451049 w 1117799"/>
                <a:gd name="connsiteY46" fmla="*/ 916782 h 947738"/>
                <a:gd name="connsiteX47" fmla="*/ 453430 w 1117799"/>
                <a:gd name="connsiteY47" fmla="*/ 923925 h 947738"/>
                <a:gd name="connsiteX48" fmla="*/ 460574 w 1117799"/>
                <a:gd name="connsiteY48" fmla="*/ 926307 h 947738"/>
                <a:gd name="connsiteX49" fmla="*/ 496292 w 1117799"/>
                <a:gd name="connsiteY49" fmla="*/ 919163 h 947738"/>
                <a:gd name="connsiteX50" fmla="*/ 501055 w 1117799"/>
                <a:gd name="connsiteY50" fmla="*/ 904875 h 947738"/>
                <a:gd name="connsiteX51" fmla="*/ 505817 w 1117799"/>
                <a:gd name="connsiteY51" fmla="*/ 866775 h 947738"/>
                <a:gd name="connsiteX52" fmla="*/ 517724 w 1117799"/>
                <a:gd name="connsiteY52" fmla="*/ 854869 h 947738"/>
                <a:gd name="connsiteX53" fmla="*/ 529630 w 1117799"/>
                <a:gd name="connsiteY53" fmla="*/ 852488 h 947738"/>
                <a:gd name="connsiteX54" fmla="*/ 539155 w 1117799"/>
                <a:gd name="connsiteY54" fmla="*/ 840582 h 947738"/>
                <a:gd name="connsiteX55" fmla="*/ 546299 w 1117799"/>
                <a:gd name="connsiteY55" fmla="*/ 838200 h 947738"/>
                <a:gd name="connsiteX56" fmla="*/ 610592 w 1117799"/>
                <a:gd name="connsiteY56" fmla="*/ 835819 h 947738"/>
                <a:gd name="connsiteX57" fmla="*/ 632024 w 1117799"/>
                <a:gd name="connsiteY57" fmla="*/ 833438 h 947738"/>
                <a:gd name="connsiteX58" fmla="*/ 639167 w 1117799"/>
                <a:gd name="connsiteY58" fmla="*/ 828675 h 947738"/>
                <a:gd name="connsiteX59" fmla="*/ 646311 w 1117799"/>
                <a:gd name="connsiteY59" fmla="*/ 826294 h 947738"/>
                <a:gd name="connsiteX60" fmla="*/ 648692 w 1117799"/>
                <a:gd name="connsiteY60" fmla="*/ 819150 h 947738"/>
                <a:gd name="connsiteX61" fmla="*/ 660599 w 1117799"/>
                <a:gd name="connsiteY61" fmla="*/ 804863 h 947738"/>
                <a:gd name="connsiteX62" fmla="*/ 665361 w 1117799"/>
                <a:gd name="connsiteY62" fmla="*/ 795338 h 947738"/>
                <a:gd name="connsiteX63" fmla="*/ 670124 w 1117799"/>
                <a:gd name="connsiteY63" fmla="*/ 788194 h 947738"/>
                <a:gd name="connsiteX64" fmla="*/ 672505 w 1117799"/>
                <a:gd name="connsiteY64" fmla="*/ 778669 h 947738"/>
                <a:gd name="connsiteX65" fmla="*/ 696317 w 1117799"/>
                <a:gd name="connsiteY65" fmla="*/ 750094 h 947738"/>
                <a:gd name="connsiteX66" fmla="*/ 703461 w 1117799"/>
                <a:gd name="connsiteY66" fmla="*/ 742950 h 947738"/>
                <a:gd name="connsiteX67" fmla="*/ 708224 w 1117799"/>
                <a:gd name="connsiteY67" fmla="*/ 735807 h 947738"/>
                <a:gd name="connsiteX68" fmla="*/ 717749 w 1117799"/>
                <a:gd name="connsiteY68" fmla="*/ 733425 h 947738"/>
                <a:gd name="connsiteX69" fmla="*/ 724892 w 1117799"/>
                <a:gd name="connsiteY69" fmla="*/ 728663 h 947738"/>
                <a:gd name="connsiteX70" fmla="*/ 748705 w 1117799"/>
                <a:gd name="connsiteY70" fmla="*/ 721519 h 947738"/>
                <a:gd name="connsiteX71" fmla="*/ 755849 w 1117799"/>
                <a:gd name="connsiteY71" fmla="*/ 716757 h 947738"/>
                <a:gd name="connsiteX72" fmla="*/ 760611 w 1117799"/>
                <a:gd name="connsiteY72" fmla="*/ 709613 h 947738"/>
                <a:gd name="connsiteX73" fmla="*/ 779661 w 1117799"/>
                <a:gd name="connsiteY73" fmla="*/ 700088 h 947738"/>
                <a:gd name="connsiteX74" fmla="*/ 784424 w 1117799"/>
                <a:gd name="connsiteY74" fmla="*/ 692944 h 947738"/>
                <a:gd name="connsiteX75" fmla="*/ 841574 w 1117799"/>
                <a:gd name="connsiteY75" fmla="*/ 683419 h 947738"/>
                <a:gd name="connsiteX76" fmla="*/ 851099 w 1117799"/>
                <a:gd name="connsiteY76" fmla="*/ 661988 h 947738"/>
                <a:gd name="connsiteX77" fmla="*/ 853480 w 1117799"/>
                <a:gd name="connsiteY77" fmla="*/ 652463 h 947738"/>
                <a:gd name="connsiteX78" fmla="*/ 855861 w 1117799"/>
                <a:gd name="connsiteY78" fmla="*/ 631032 h 947738"/>
                <a:gd name="connsiteX79" fmla="*/ 863005 w 1117799"/>
                <a:gd name="connsiteY79" fmla="*/ 623888 h 947738"/>
                <a:gd name="connsiteX80" fmla="*/ 872530 w 1117799"/>
                <a:gd name="connsiteY80" fmla="*/ 609600 h 947738"/>
                <a:gd name="connsiteX81" fmla="*/ 882055 w 1117799"/>
                <a:gd name="connsiteY81" fmla="*/ 592932 h 947738"/>
                <a:gd name="connsiteX82" fmla="*/ 884436 w 1117799"/>
                <a:gd name="connsiteY82" fmla="*/ 561975 h 947738"/>
                <a:gd name="connsiteX83" fmla="*/ 891580 w 1117799"/>
                <a:gd name="connsiteY83" fmla="*/ 557213 h 947738"/>
                <a:gd name="connsiteX84" fmla="*/ 908249 w 1117799"/>
                <a:gd name="connsiteY84" fmla="*/ 545307 h 947738"/>
                <a:gd name="connsiteX85" fmla="*/ 913011 w 1117799"/>
                <a:gd name="connsiteY85" fmla="*/ 490538 h 947738"/>
                <a:gd name="connsiteX86" fmla="*/ 910630 w 1117799"/>
                <a:gd name="connsiteY86" fmla="*/ 473869 h 947738"/>
                <a:gd name="connsiteX87" fmla="*/ 903486 w 1117799"/>
                <a:gd name="connsiteY87" fmla="*/ 469107 h 947738"/>
                <a:gd name="connsiteX88" fmla="*/ 886817 w 1117799"/>
                <a:gd name="connsiteY88" fmla="*/ 464344 h 947738"/>
                <a:gd name="connsiteX89" fmla="*/ 872530 w 1117799"/>
                <a:gd name="connsiteY89" fmla="*/ 459582 h 947738"/>
                <a:gd name="connsiteX90" fmla="*/ 870149 w 1117799"/>
                <a:gd name="connsiteY90" fmla="*/ 452438 h 947738"/>
                <a:gd name="connsiteX91" fmla="*/ 884436 w 1117799"/>
                <a:gd name="connsiteY91" fmla="*/ 447675 h 947738"/>
                <a:gd name="connsiteX92" fmla="*/ 924917 w 1117799"/>
                <a:gd name="connsiteY92" fmla="*/ 445294 h 947738"/>
                <a:gd name="connsiteX93" fmla="*/ 927299 w 1117799"/>
                <a:gd name="connsiteY93" fmla="*/ 371475 h 947738"/>
                <a:gd name="connsiteX94" fmla="*/ 939205 w 1117799"/>
                <a:gd name="connsiteY94" fmla="*/ 354807 h 947738"/>
                <a:gd name="connsiteX95" fmla="*/ 946349 w 1117799"/>
                <a:gd name="connsiteY95" fmla="*/ 350044 h 947738"/>
                <a:gd name="connsiteX96" fmla="*/ 953492 w 1117799"/>
                <a:gd name="connsiteY96" fmla="*/ 347663 h 947738"/>
                <a:gd name="connsiteX97" fmla="*/ 967780 w 1117799"/>
                <a:gd name="connsiteY97" fmla="*/ 338138 h 947738"/>
                <a:gd name="connsiteX98" fmla="*/ 982067 w 1117799"/>
                <a:gd name="connsiteY98" fmla="*/ 328613 h 947738"/>
                <a:gd name="connsiteX99" fmla="*/ 989211 w 1117799"/>
                <a:gd name="connsiteY99" fmla="*/ 326232 h 947738"/>
                <a:gd name="connsiteX100" fmla="*/ 1010642 w 1117799"/>
                <a:gd name="connsiteY100" fmla="*/ 311944 h 947738"/>
                <a:gd name="connsiteX101" fmla="*/ 1017786 w 1117799"/>
                <a:gd name="connsiteY101" fmla="*/ 307182 h 947738"/>
                <a:gd name="connsiteX102" fmla="*/ 1015405 w 1117799"/>
                <a:gd name="connsiteY102" fmla="*/ 245269 h 947738"/>
                <a:gd name="connsiteX103" fmla="*/ 1001117 w 1117799"/>
                <a:gd name="connsiteY103" fmla="*/ 240507 h 947738"/>
                <a:gd name="connsiteX104" fmla="*/ 1008261 w 1117799"/>
                <a:gd name="connsiteY104" fmla="*/ 238125 h 947738"/>
                <a:gd name="connsiteX105" fmla="*/ 1039217 w 1117799"/>
                <a:gd name="connsiteY105" fmla="*/ 233363 h 947738"/>
                <a:gd name="connsiteX106" fmla="*/ 1051124 w 1117799"/>
                <a:gd name="connsiteY106" fmla="*/ 219075 h 947738"/>
                <a:gd name="connsiteX107" fmla="*/ 1055886 w 1117799"/>
                <a:gd name="connsiteY107" fmla="*/ 211932 h 947738"/>
                <a:gd name="connsiteX108" fmla="*/ 1072555 w 1117799"/>
                <a:gd name="connsiteY108" fmla="*/ 204788 h 947738"/>
                <a:gd name="connsiteX109" fmla="*/ 1077317 w 1117799"/>
                <a:gd name="connsiteY109" fmla="*/ 211932 h 947738"/>
                <a:gd name="connsiteX110" fmla="*/ 1091605 w 1117799"/>
                <a:gd name="connsiteY110" fmla="*/ 223838 h 947738"/>
                <a:gd name="connsiteX111" fmla="*/ 1108274 w 1117799"/>
                <a:gd name="connsiteY111" fmla="*/ 221457 h 947738"/>
                <a:gd name="connsiteX112" fmla="*/ 1115417 w 1117799"/>
                <a:gd name="connsiteY112" fmla="*/ 219075 h 947738"/>
                <a:gd name="connsiteX113" fmla="*/ 1117799 w 1117799"/>
                <a:gd name="connsiteY113" fmla="*/ 209550 h 947738"/>
                <a:gd name="connsiteX114" fmla="*/ 1115417 w 1117799"/>
                <a:gd name="connsiteY114" fmla="*/ 192882 h 947738"/>
                <a:gd name="connsiteX115" fmla="*/ 1110655 w 1117799"/>
                <a:gd name="connsiteY115" fmla="*/ 178594 h 947738"/>
                <a:gd name="connsiteX116" fmla="*/ 1108274 w 1117799"/>
                <a:gd name="connsiteY116" fmla="*/ 171450 h 947738"/>
                <a:gd name="connsiteX117" fmla="*/ 1105892 w 1117799"/>
                <a:gd name="connsiteY117" fmla="*/ 164307 h 947738"/>
                <a:gd name="connsiteX118" fmla="*/ 1103511 w 1117799"/>
                <a:gd name="connsiteY118" fmla="*/ 157163 h 947738"/>
                <a:gd name="connsiteX119" fmla="*/ 1103511 w 1117799"/>
                <a:gd name="connsiteY119" fmla="*/ 126207 h 947738"/>
                <a:gd name="connsiteX120" fmla="*/ 1096367 w 1117799"/>
                <a:gd name="connsiteY120" fmla="*/ 119063 h 947738"/>
                <a:gd name="connsiteX121" fmla="*/ 1093986 w 1117799"/>
                <a:gd name="connsiteY121" fmla="*/ 111919 h 947738"/>
                <a:gd name="connsiteX122" fmla="*/ 1091605 w 1117799"/>
                <a:gd name="connsiteY122" fmla="*/ 97632 h 947738"/>
                <a:gd name="connsiteX123" fmla="*/ 1086842 w 1117799"/>
                <a:gd name="connsiteY123" fmla="*/ 90488 h 947738"/>
                <a:gd name="connsiteX124" fmla="*/ 1084461 w 1117799"/>
                <a:gd name="connsiteY124" fmla="*/ 80963 h 947738"/>
                <a:gd name="connsiteX125" fmla="*/ 1082080 w 1117799"/>
                <a:gd name="connsiteY125" fmla="*/ 73819 h 947738"/>
                <a:gd name="connsiteX126" fmla="*/ 1079699 w 1117799"/>
                <a:gd name="connsiteY126" fmla="*/ 61913 h 947738"/>
                <a:gd name="connsiteX127" fmla="*/ 1067792 w 1117799"/>
                <a:gd name="connsiteY127" fmla="*/ 59532 h 947738"/>
                <a:gd name="connsiteX128" fmla="*/ 1032074 w 1117799"/>
                <a:gd name="connsiteY128" fmla="*/ 54769 h 947738"/>
                <a:gd name="connsiteX129" fmla="*/ 1010642 w 1117799"/>
                <a:gd name="connsiteY129" fmla="*/ 42863 h 947738"/>
                <a:gd name="connsiteX130" fmla="*/ 1003499 w 1117799"/>
                <a:gd name="connsiteY130" fmla="*/ 38100 h 947738"/>
                <a:gd name="connsiteX131" fmla="*/ 996355 w 1117799"/>
                <a:gd name="connsiteY131" fmla="*/ 35719 h 947738"/>
                <a:gd name="connsiteX132" fmla="*/ 982067 w 1117799"/>
                <a:gd name="connsiteY132" fmla="*/ 28575 h 947738"/>
                <a:gd name="connsiteX133" fmla="*/ 977305 w 1117799"/>
                <a:gd name="connsiteY133" fmla="*/ 21432 h 947738"/>
                <a:gd name="connsiteX134" fmla="*/ 967780 w 1117799"/>
                <a:gd name="connsiteY134" fmla="*/ 9525 h 947738"/>
                <a:gd name="connsiteX135" fmla="*/ 955874 w 1117799"/>
                <a:gd name="connsiteY135" fmla="*/ 28575 h 947738"/>
                <a:gd name="connsiteX136" fmla="*/ 960636 w 1117799"/>
                <a:gd name="connsiteY136" fmla="*/ 35719 h 947738"/>
                <a:gd name="connsiteX137" fmla="*/ 963017 w 1117799"/>
                <a:gd name="connsiteY137" fmla="*/ 42863 h 947738"/>
                <a:gd name="connsiteX138" fmla="*/ 958255 w 1117799"/>
                <a:gd name="connsiteY138" fmla="*/ 50007 h 947738"/>
                <a:gd name="connsiteX139" fmla="*/ 955874 w 1117799"/>
                <a:gd name="connsiteY139" fmla="*/ 59532 h 947738"/>
                <a:gd name="connsiteX140" fmla="*/ 953492 w 1117799"/>
                <a:gd name="connsiteY140" fmla="*/ 66675 h 947738"/>
                <a:gd name="connsiteX141" fmla="*/ 951111 w 1117799"/>
                <a:gd name="connsiteY141" fmla="*/ 92869 h 947738"/>
                <a:gd name="connsiteX142" fmla="*/ 946349 w 1117799"/>
                <a:gd name="connsiteY142" fmla="*/ 100013 h 947738"/>
                <a:gd name="connsiteX143" fmla="*/ 936824 w 1117799"/>
                <a:gd name="connsiteY143" fmla="*/ 97632 h 947738"/>
                <a:gd name="connsiteX144" fmla="*/ 924917 w 1117799"/>
                <a:gd name="connsiteY144" fmla="*/ 83344 h 947738"/>
                <a:gd name="connsiteX145" fmla="*/ 922536 w 1117799"/>
                <a:gd name="connsiteY145" fmla="*/ 76200 h 947738"/>
                <a:gd name="connsiteX146" fmla="*/ 915392 w 1117799"/>
                <a:gd name="connsiteY146" fmla="*/ 66675 h 947738"/>
                <a:gd name="connsiteX147" fmla="*/ 910630 w 1117799"/>
                <a:gd name="connsiteY147" fmla="*/ 59532 h 947738"/>
                <a:gd name="connsiteX148" fmla="*/ 908249 w 1117799"/>
                <a:gd name="connsiteY148" fmla="*/ 52388 h 947738"/>
                <a:gd name="connsiteX149" fmla="*/ 905867 w 1117799"/>
                <a:gd name="connsiteY149" fmla="*/ 42863 h 947738"/>
                <a:gd name="connsiteX150" fmla="*/ 886817 w 1117799"/>
                <a:gd name="connsiteY150" fmla="*/ 21432 h 947738"/>
                <a:gd name="connsiteX151" fmla="*/ 870149 w 1117799"/>
                <a:gd name="connsiteY151" fmla="*/ 19050 h 947738"/>
                <a:gd name="connsiteX152" fmla="*/ 863005 w 1117799"/>
                <a:gd name="connsiteY152" fmla="*/ 16669 h 947738"/>
                <a:gd name="connsiteX153" fmla="*/ 846336 w 1117799"/>
                <a:gd name="connsiteY153" fmla="*/ 11907 h 947738"/>
                <a:gd name="connsiteX154" fmla="*/ 839192 w 1117799"/>
                <a:gd name="connsiteY154" fmla="*/ 7144 h 947738"/>
                <a:gd name="connsiteX155" fmla="*/ 815380 w 1117799"/>
                <a:gd name="connsiteY155" fmla="*/ 0 h 947738"/>
                <a:gd name="connsiteX156" fmla="*/ 798711 w 1117799"/>
                <a:gd name="connsiteY156" fmla="*/ 4763 h 947738"/>
                <a:gd name="connsiteX157" fmla="*/ 789186 w 1117799"/>
                <a:gd name="connsiteY157" fmla="*/ 7144 h 947738"/>
                <a:gd name="connsiteX158" fmla="*/ 772517 w 1117799"/>
                <a:gd name="connsiteY158" fmla="*/ 16669 h 947738"/>
                <a:gd name="connsiteX159" fmla="*/ 729655 w 1117799"/>
                <a:gd name="connsiteY159" fmla="*/ 21432 h 947738"/>
                <a:gd name="connsiteX160" fmla="*/ 715367 w 1117799"/>
                <a:gd name="connsiteY160" fmla="*/ 30957 h 947738"/>
                <a:gd name="connsiteX161" fmla="*/ 686792 w 1117799"/>
                <a:gd name="connsiteY161" fmla="*/ 40482 h 947738"/>
                <a:gd name="connsiteX162" fmla="*/ 679649 w 1117799"/>
                <a:gd name="connsiteY162" fmla="*/ 45244 h 947738"/>
                <a:gd name="connsiteX163" fmla="*/ 672505 w 1117799"/>
                <a:gd name="connsiteY163" fmla="*/ 47625 h 947738"/>
                <a:gd name="connsiteX164" fmla="*/ 674886 w 1117799"/>
                <a:gd name="connsiteY164" fmla="*/ 54769 h 947738"/>
                <a:gd name="connsiteX165" fmla="*/ 672505 w 1117799"/>
                <a:gd name="connsiteY165" fmla="*/ 69057 h 947738"/>
                <a:gd name="connsiteX166" fmla="*/ 658217 w 1117799"/>
                <a:gd name="connsiteY166" fmla="*/ 76200 h 947738"/>
                <a:gd name="connsiteX167" fmla="*/ 643930 w 1117799"/>
                <a:gd name="connsiteY167" fmla="*/ 83344 h 947738"/>
                <a:gd name="connsiteX168" fmla="*/ 636786 w 1117799"/>
                <a:gd name="connsiteY168" fmla="*/ 88107 h 947738"/>
                <a:gd name="connsiteX169" fmla="*/ 593924 w 1117799"/>
                <a:gd name="connsiteY169" fmla="*/ 97632 h 947738"/>
                <a:gd name="connsiteX170" fmla="*/ 572492 w 1117799"/>
                <a:gd name="connsiteY170" fmla="*/ 102394 h 947738"/>
                <a:gd name="connsiteX171" fmla="*/ 565349 w 1117799"/>
                <a:gd name="connsiteY171" fmla="*/ 104775 h 947738"/>
                <a:gd name="connsiteX172" fmla="*/ 515342 w 1117799"/>
                <a:gd name="connsiteY172" fmla="*/ 107157 h 947738"/>
                <a:gd name="connsiteX173" fmla="*/ 503436 w 1117799"/>
                <a:gd name="connsiteY173" fmla="*/ 109538 h 947738"/>
                <a:gd name="connsiteX174" fmla="*/ 496292 w 1117799"/>
                <a:gd name="connsiteY174" fmla="*/ 111919 h 947738"/>
                <a:gd name="connsiteX175" fmla="*/ 465336 w 1117799"/>
                <a:gd name="connsiteY175" fmla="*/ 116682 h 947738"/>
                <a:gd name="connsiteX176" fmla="*/ 458192 w 1117799"/>
                <a:gd name="connsiteY176" fmla="*/ 119063 h 947738"/>
                <a:gd name="connsiteX177" fmla="*/ 448667 w 1117799"/>
                <a:gd name="connsiteY177" fmla="*/ 121444 h 947738"/>
                <a:gd name="connsiteX178" fmla="*/ 434380 w 1117799"/>
                <a:gd name="connsiteY178" fmla="*/ 126207 h 947738"/>
                <a:gd name="connsiteX179" fmla="*/ 362942 w 1117799"/>
                <a:gd name="connsiteY179" fmla="*/ 130969 h 947738"/>
                <a:gd name="connsiteX180" fmla="*/ 348655 w 1117799"/>
                <a:gd name="connsiteY180" fmla="*/ 142875 h 947738"/>
                <a:gd name="connsiteX181" fmla="*/ 343892 w 1117799"/>
                <a:gd name="connsiteY181" fmla="*/ 150019 h 947738"/>
                <a:gd name="connsiteX182" fmla="*/ 341511 w 1117799"/>
                <a:gd name="connsiteY182" fmla="*/ 176213 h 947738"/>
                <a:gd name="connsiteX183" fmla="*/ 329605 w 1117799"/>
                <a:gd name="connsiteY183" fmla="*/ 185738 h 947738"/>
                <a:gd name="connsiteX184" fmla="*/ 322461 w 1117799"/>
                <a:gd name="connsiteY184" fmla="*/ 190500 h 947738"/>
                <a:gd name="connsiteX185" fmla="*/ 315317 w 1117799"/>
                <a:gd name="connsiteY185" fmla="*/ 192882 h 947738"/>
                <a:gd name="connsiteX186" fmla="*/ 301030 w 1117799"/>
                <a:gd name="connsiteY186" fmla="*/ 200025 h 947738"/>
                <a:gd name="connsiteX187" fmla="*/ 293886 w 1117799"/>
                <a:gd name="connsiteY187" fmla="*/ 204788 h 947738"/>
                <a:gd name="connsiteX188" fmla="*/ 267692 w 1117799"/>
                <a:gd name="connsiteY188" fmla="*/ 209550 h 947738"/>
                <a:gd name="connsiteX189" fmla="*/ 243880 w 1117799"/>
                <a:gd name="connsiteY189" fmla="*/ 216694 h 947738"/>
                <a:gd name="connsiteX190" fmla="*/ 239117 w 1117799"/>
                <a:gd name="connsiteY190" fmla="*/ 223838 h 947738"/>
                <a:gd name="connsiteX191" fmla="*/ 231974 w 1117799"/>
                <a:gd name="connsiteY191" fmla="*/ 240507 h 947738"/>
                <a:gd name="connsiteX192" fmla="*/ 210542 w 1117799"/>
                <a:gd name="connsiteY192" fmla="*/ 257175 h 947738"/>
                <a:gd name="connsiteX193" fmla="*/ 201017 w 1117799"/>
                <a:gd name="connsiteY193" fmla="*/ 264319 h 947738"/>
                <a:gd name="connsiteX194" fmla="*/ 191492 w 1117799"/>
                <a:gd name="connsiteY194" fmla="*/ 266700 h 947738"/>
                <a:gd name="connsiteX195" fmla="*/ 177205 w 1117799"/>
                <a:gd name="connsiteY195" fmla="*/ 276225 h 947738"/>
                <a:gd name="connsiteX196" fmla="*/ 162917 w 1117799"/>
                <a:gd name="connsiteY196" fmla="*/ 283369 h 947738"/>
                <a:gd name="connsiteX197" fmla="*/ 143867 w 1117799"/>
                <a:gd name="connsiteY197" fmla="*/ 297657 h 947738"/>
                <a:gd name="connsiteX198" fmla="*/ 129580 w 1117799"/>
                <a:gd name="connsiteY198" fmla="*/ 307182 h 947738"/>
                <a:gd name="connsiteX199" fmla="*/ 115292 w 1117799"/>
                <a:gd name="connsiteY199" fmla="*/ 316707 h 947738"/>
                <a:gd name="connsiteX200" fmla="*/ 108149 w 1117799"/>
                <a:gd name="connsiteY200" fmla="*/ 323850 h 947738"/>
                <a:gd name="connsiteX201" fmla="*/ 84336 w 1117799"/>
                <a:gd name="connsiteY201" fmla="*/ 330994 h 947738"/>
                <a:gd name="connsiteX202" fmla="*/ 77192 w 1117799"/>
                <a:gd name="connsiteY202" fmla="*/ 338138 h 947738"/>
                <a:gd name="connsiteX203" fmla="*/ 70049 w 1117799"/>
                <a:gd name="connsiteY203" fmla="*/ 352425 h 947738"/>
                <a:gd name="connsiteX204" fmla="*/ 55761 w 1117799"/>
                <a:gd name="connsiteY204" fmla="*/ 364332 h 947738"/>
                <a:gd name="connsiteX205" fmla="*/ 24805 w 1117799"/>
                <a:gd name="connsiteY205" fmla="*/ 373857 h 947738"/>
                <a:gd name="connsiteX206" fmla="*/ 24805 w 1117799"/>
                <a:gd name="connsiteY206" fmla="*/ 381000 h 947738"/>
                <a:gd name="connsiteX207" fmla="*/ 34330 w 1117799"/>
                <a:gd name="connsiteY207" fmla="*/ 395288 h 947738"/>
                <a:gd name="connsiteX208" fmla="*/ 39092 w 1117799"/>
                <a:gd name="connsiteY208" fmla="*/ 402432 h 947738"/>
                <a:gd name="connsiteX209" fmla="*/ 46236 w 1117799"/>
                <a:gd name="connsiteY209" fmla="*/ 407194 h 947738"/>
                <a:gd name="connsiteX210" fmla="*/ 58142 w 1117799"/>
                <a:gd name="connsiteY210" fmla="*/ 416719 h 947738"/>
                <a:gd name="connsiteX211" fmla="*/ 74811 w 1117799"/>
                <a:gd name="connsiteY211" fmla="*/ 421482 h 947738"/>
                <a:gd name="connsiteX212" fmla="*/ 65286 w 1117799"/>
                <a:gd name="connsiteY212" fmla="*/ 433388 h 947738"/>
                <a:gd name="connsiteX213" fmla="*/ 58142 w 1117799"/>
                <a:gd name="connsiteY213" fmla="*/ 431007 h 947738"/>
                <a:gd name="connsiteX214" fmla="*/ 48617 w 1117799"/>
                <a:gd name="connsiteY214" fmla="*/ 428625 h 947738"/>
                <a:gd name="connsiteX215" fmla="*/ 34330 w 1117799"/>
                <a:gd name="connsiteY215" fmla="*/ 423863 h 947738"/>
                <a:gd name="connsiteX216" fmla="*/ 12899 w 1117799"/>
                <a:gd name="connsiteY216" fmla="*/ 433388 h 947738"/>
                <a:gd name="connsiteX217" fmla="*/ 22424 w 1117799"/>
                <a:gd name="connsiteY217" fmla="*/ 435769 h 947738"/>
                <a:gd name="connsiteX218" fmla="*/ 29567 w 1117799"/>
                <a:gd name="connsiteY218" fmla="*/ 440532 h 947738"/>
                <a:gd name="connsiteX219" fmla="*/ 31949 w 1117799"/>
                <a:gd name="connsiteY219" fmla="*/ 447675 h 947738"/>
                <a:gd name="connsiteX220" fmla="*/ 39092 w 1117799"/>
                <a:gd name="connsiteY220" fmla="*/ 461963 h 947738"/>
                <a:gd name="connsiteX221" fmla="*/ 36711 w 1117799"/>
                <a:gd name="connsiteY221" fmla="*/ 471488 h 947738"/>
                <a:gd name="connsiteX222" fmla="*/ 22424 w 1117799"/>
                <a:gd name="connsiteY222" fmla="*/ 485775 h 947738"/>
                <a:gd name="connsiteX223" fmla="*/ 20042 w 1117799"/>
                <a:gd name="connsiteY223" fmla="*/ 492919 h 947738"/>
                <a:gd name="connsiteX224" fmla="*/ 15280 w 1117799"/>
                <a:gd name="connsiteY224" fmla="*/ 500063 h 947738"/>
                <a:gd name="connsiteX225" fmla="*/ 12899 w 1117799"/>
                <a:gd name="connsiteY225" fmla="*/ 509588 h 947738"/>
                <a:gd name="connsiteX226" fmla="*/ 10517 w 1117799"/>
                <a:gd name="connsiteY226" fmla="*/ 552450 h 947738"/>
                <a:gd name="connsiteX227" fmla="*/ 12899 w 1117799"/>
                <a:gd name="connsiteY227" fmla="*/ 611982 h 947738"/>
                <a:gd name="connsiteX228" fmla="*/ 8136 w 1117799"/>
                <a:gd name="connsiteY228" fmla="*/ 619125 h 947738"/>
                <a:gd name="connsiteX229" fmla="*/ 5755 w 1117799"/>
                <a:gd name="connsiteY229" fmla="*/ 626269 h 947738"/>
                <a:gd name="connsiteX230" fmla="*/ 3374 w 1117799"/>
                <a:gd name="connsiteY230" fmla="*/ 645319 h 947738"/>
                <a:gd name="connsiteX231" fmla="*/ 10517 w 1117799"/>
                <a:gd name="connsiteY231" fmla="*/ 650082 h 947738"/>
                <a:gd name="connsiteX232" fmla="*/ 10517 w 1117799"/>
                <a:gd name="connsiteY232" fmla="*/ 642938 h 94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</a:cxnLst>
              <a:rect l="l" t="t" r="r" b="b"/>
              <a:pathLst>
                <a:path w="1117799" h="947738">
                  <a:moveTo>
                    <a:pt x="10517" y="642938"/>
                  </a:moveTo>
                  <a:cubicBezTo>
                    <a:pt x="13295" y="642144"/>
                    <a:pt x="21975" y="643235"/>
                    <a:pt x="27186" y="645319"/>
                  </a:cubicBezTo>
                  <a:cubicBezTo>
                    <a:pt x="30313" y="646570"/>
                    <a:pt x="31590" y="650506"/>
                    <a:pt x="34330" y="652463"/>
                  </a:cubicBezTo>
                  <a:cubicBezTo>
                    <a:pt x="37219" y="654526"/>
                    <a:pt x="40680" y="655638"/>
                    <a:pt x="43855" y="657225"/>
                  </a:cubicBezTo>
                  <a:cubicBezTo>
                    <a:pt x="49016" y="677870"/>
                    <a:pt x="48487" y="671720"/>
                    <a:pt x="43855" y="707232"/>
                  </a:cubicBezTo>
                  <a:cubicBezTo>
                    <a:pt x="43206" y="712210"/>
                    <a:pt x="40680" y="716757"/>
                    <a:pt x="39092" y="721519"/>
                  </a:cubicBezTo>
                  <a:lnTo>
                    <a:pt x="36711" y="728663"/>
                  </a:lnTo>
                  <a:cubicBezTo>
                    <a:pt x="35917" y="731044"/>
                    <a:pt x="34939" y="733372"/>
                    <a:pt x="34330" y="735807"/>
                  </a:cubicBezTo>
                  <a:cubicBezTo>
                    <a:pt x="33536" y="738982"/>
                    <a:pt x="33238" y="742324"/>
                    <a:pt x="31949" y="745332"/>
                  </a:cubicBezTo>
                  <a:cubicBezTo>
                    <a:pt x="30822" y="747962"/>
                    <a:pt x="28774" y="750094"/>
                    <a:pt x="27186" y="752475"/>
                  </a:cubicBezTo>
                  <a:cubicBezTo>
                    <a:pt x="27796" y="759182"/>
                    <a:pt x="27366" y="776647"/>
                    <a:pt x="31949" y="785813"/>
                  </a:cubicBezTo>
                  <a:cubicBezTo>
                    <a:pt x="33229" y="788373"/>
                    <a:pt x="34284" y="791440"/>
                    <a:pt x="36711" y="792957"/>
                  </a:cubicBezTo>
                  <a:cubicBezTo>
                    <a:pt x="40968" y="795618"/>
                    <a:pt x="46236" y="796132"/>
                    <a:pt x="50999" y="797719"/>
                  </a:cubicBezTo>
                  <a:lnTo>
                    <a:pt x="58142" y="800100"/>
                  </a:lnTo>
                  <a:cubicBezTo>
                    <a:pt x="60523" y="801688"/>
                    <a:pt x="62606" y="803858"/>
                    <a:pt x="65286" y="804863"/>
                  </a:cubicBezTo>
                  <a:cubicBezTo>
                    <a:pt x="69076" y="806284"/>
                    <a:pt x="73266" y="806262"/>
                    <a:pt x="77192" y="807244"/>
                  </a:cubicBezTo>
                  <a:cubicBezTo>
                    <a:pt x="79627" y="807853"/>
                    <a:pt x="81901" y="809016"/>
                    <a:pt x="84336" y="809625"/>
                  </a:cubicBezTo>
                  <a:cubicBezTo>
                    <a:pt x="88262" y="810607"/>
                    <a:pt x="92273" y="811213"/>
                    <a:pt x="96242" y="812007"/>
                  </a:cubicBezTo>
                  <a:cubicBezTo>
                    <a:pt x="116725" y="825660"/>
                    <a:pt x="90804" y="809287"/>
                    <a:pt x="110530" y="819150"/>
                  </a:cubicBezTo>
                  <a:cubicBezTo>
                    <a:pt x="126114" y="826942"/>
                    <a:pt x="109017" y="820523"/>
                    <a:pt x="124817" y="831057"/>
                  </a:cubicBezTo>
                  <a:cubicBezTo>
                    <a:pt x="126906" y="832449"/>
                    <a:pt x="129654" y="832449"/>
                    <a:pt x="131961" y="833438"/>
                  </a:cubicBezTo>
                  <a:cubicBezTo>
                    <a:pt x="135224" y="834836"/>
                    <a:pt x="138223" y="836802"/>
                    <a:pt x="141486" y="838200"/>
                  </a:cubicBezTo>
                  <a:cubicBezTo>
                    <a:pt x="143793" y="839189"/>
                    <a:pt x="146385" y="839459"/>
                    <a:pt x="148630" y="840582"/>
                  </a:cubicBezTo>
                  <a:cubicBezTo>
                    <a:pt x="151190" y="841862"/>
                    <a:pt x="153159" y="844182"/>
                    <a:pt x="155774" y="845344"/>
                  </a:cubicBezTo>
                  <a:cubicBezTo>
                    <a:pt x="160361" y="847383"/>
                    <a:pt x="165299" y="848519"/>
                    <a:pt x="170061" y="850107"/>
                  </a:cubicBezTo>
                  <a:cubicBezTo>
                    <a:pt x="174116" y="851459"/>
                    <a:pt x="177965" y="853368"/>
                    <a:pt x="181967" y="854869"/>
                  </a:cubicBezTo>
                  <a:cubicBezTo>
                    <a:pt x="184317" y="855750"/>
                    <a:pt x="186623" y="856918"/>
                    <a:pt x="189111" y="857250"/>
                  </a:cubicBezTo>
                  <a:cubicBezTo>
                    <a:pt x="198585" y="858513"/>
                    <a:pt x="208161" y="858838"/>
                    <a:pt x="217686" y="859632"/>
                  </a:cubicBezTo>
                  <a:cubicBezTo>
                    <a:pt x="218480" y="862013"/>
                    <a:pt x="218292" y="865000"/>
                    <a:pt x="220067" y="866775"/>
                  </a:cubicBezTo>
                  <a:cubicBezTo>
                    <a:pt x="221842" y="868550"/>
                    <a:pt x="224761" y="868612"/>
                    <a:pt x="227211" y="869157"/>
                  </a:cubicBezTo>
                  <a:cubicBezTo>
                    <a:pt x="231924" y="870204"/>
                    <a:pt x="236736" y="870744"/>
                    <a:pt x="241499" y="871538"/>
                  </a:cubicBezTo>
                  <a:lnTo>
                    <a:pt x="270074" y="881063"/>
                  </a:lnTo>
                  <a:cubicBezTo>
                    <a:pt x="283649" y="885587"/>
                    <a:pt x="298649" y="882650"/>
                    <a:pt x="312936" y="883444"/>
                  </a:cubicBezTo>
                  <a:cubicBezTo>
                    <a:pt x="331593" y="895883"/>
                    <a:pt x="303760" y="878636"/>
                    <a:pt x="343892" y="892969"/>
                  </a:cubicBezTo>
                  <a:cubicBezTo>
                    <a:pt x="347630" y="894304"/>
                    <a:pt x="350404" y="897530"/>
                    <a:pt x="353417" y="900113"/>
                  </a:cubicBezTo>
                  <a:cubicBezTo>
                    <a:pt x="355974" y="902305"/>
                    <a:pt x="357294" y="906440"/>
                    <a:pt x="360561" y="907257"/>
                  </a:cubicBezTo>
                  <a:cubicBezTo>
                    <a:pt x="370601" y="909767"/>
                    <a:pt x="381198" y="908844"/>
                    <a:pt x="391517" y="909638"/>
                  </a:cubicBezTo>
                  <a:cubicBezTo>
                    <a:pt x="393898" y="912019"/>
                    <a:pt x="396876" y="913926"/>
                    <a:pt x="398661" y="916782"/>
                  </a:cubicBezTo>
                  <a:cubicBezTo>
                    <a:pt x="400927" y="920407"/>
                    <a:pt x="401512" y="924865"/>
                    <a:pt x="403424" y="928688"/>
                  </a:cubicBezTo>
                  <a:cubicBezTo>
                    <a:pt x="404704" y="931248"/>
                    <a:pt x="406766" y="933347"/>
                    <a:pt x="408186" y="935832"/>
                  </a:cubicBezTo>
                  <a:cubicBezTo>
                    <a:pt x="409947" y="938914"/>
                    <a:pt x="410439" y="942847"/>
                    <a:pt x="412949" y="945357"/>
                  </a:cubicBezTo>
                  <a:cubicBezTo>
                    <a:pt x="414724" y="947132"/>
                    <a:pt x="417711" y="946944"/>
                    <a:pt x="420092" y="947738"/>
                  </a:cubicBezTo>
                  <a:cubicBezTo>
                    <a:pt x="420886" y="945357"/>
                    <a:pt x="421351" y="942839"/>
                    <a:pt x="422474" y="940594"/>
                  </a:cubicBezTo>
                  <a:cubicBezTo>
                    <a:pt x="429431" y="926680"/>
                    <a:pt x="425627" y="940271"/>
                    <a:pt x="429617" y="926307"/>
                  </a:cubicBezTo>
                  <a:cubicBezTo>
                    <a:pt x="430516" y="923160"/>
                    <a:pt x="429685" y="919096"/>
                    <a:pt x="431999" y="916782"/>
                  </a:cubicBezTo>
                  <a:cubicBezTo>
                    <a:pt x="434313" y="914468"/>
                    <a:pt x="438349" y="915194"/>
                    <a:pt x="441524" y="914400"/>
                  </a:cubicBezTo>
                  <a:cubicBezTo>
                    <a:pt x="444699" y="915194"/>
                    <a:pt x="448493" y="914737"/>
                    <a:pt x="451049" y="916782"/>
                  </a:cubicBezTo>
                  <a:cubicBezTo>
                    <a:pt x="453009" y="918350"/>
                    <a:pt x="451655" y="922150"/>
                    <a:pt x="453430" y="923925"/>
                  </a:cubicBezTo>
                  <a:cubicBezTo>
                    <a:pt x="455205" y="925700"/>
                    <a:pt x="458193" y="925513"/>
                    <a:pt x="460574" y="926307"/>
                  </a:cubicBezTo>
                  <a:cubicBezTo>
                    <a:pt x="461531" y="926220"/>
                    <a:pt x="490575" y="926786"/>
                    <a:pt x="496292" y="919163"/>
                  </a:cubicBezTo>
                  <a:cubicBezTo>
                    <a:pt x="499304" y="915147"/>
                    <a:pt x="501055" y="904875"/>
                    <a:pt x="501055" y="904875"/>
                  </a:cubicBezTo>
                  <a:cubicBezTo>
                    <a:pt x="501509" y="898977"/>
                    <a:pt x="500678" y="877053"/>
                    <a:pt x="505817" y="866775"/>
                  </a:cubicBezTo>
                  <a:cubicBezTo>
                    <a:pt x="508503" y="861403"/>
                    <a:pt x="511864" y="857067"/>
                    <a:pt x="517724" y="854869"/>
                  </a:cubicBezTo>
                  <a:cubicBezTo>
                    <a:pt x="521514" y="853448"/>
                    <a:pt x="525661" y="853282"/>
                    <a:pt x="529630" y="852488"/>
                  </a:cubicBezTo>
                  <a:cubicBezTo>
                    <a:pt x="561349" y="831340"/>
                    <a:pt x="516150" y="863587"/>
                    <a:pt x="539155" y="840582"/>
                  </a:cubicBezTo>
                  <a:cubicBezTo>
                    <a:pt x="540930" y="838807"/>
                    <a:pt x="543794" y="838367"/>
                    <a:pt x="546299" y="838200"/>
                  </a:cubicBezTo>
                  <a:cubicBezTo>
                    <a:pt x="567697" y="836773"/>
                    <a:pt x="589161" y="836613"/>
                    <a:pt x="610592" y="835819"/>
                  </a:cubicBezTo>
                  <a:cubicBezTo>
                    <a:pt x="617736" y="835025"/>
                    <a:pt x="625051" y="835181"/>
                    <a:pt x="632024" y="833438"/>
                  </a:cubicBezTo>
                  <a:cubicBezTo>
                    <a:pt x="634800" y="832744"/>
                    <a:pt x="636607" y="829955"/>
                    <a:pt x="639167" y="828675"/>
                  </a:cubicBezTo>
                  <a:cubicBezTo>
                    <a:pt x="641412" y="827552"/>
                    <a:pt x="643930" y="827088"/>
                    <a:pt x="646311" y="826294"/>
                  </a:cubicBezTo>
                  <a:cubicBezTo>
                    <a:pt x="647105" y="823913"/>
                    <a:pt x="647569" y="821395"/>
                    <a:pt x="648692" y="819150"/>
                  </a:cubicBezTo>
                  <a:cubicBezTo>
                    <a:pt x="652006" y="812522"/>
                    <a:pt x="655335" y="810127"/>
                    <a:pt x="660599" y="804863"/>
                  </a:cubicBezTo>
                  <a:cubicBezTo>
                    <a:pt x="662186" y="801688"/>
                    <a:pt x="663600" y="798420"/>
                    <a:pt x="665361" y="795338"/>
                  </a:cubicBezTo>
                  <a:cubicBezTo>
                    <a:pt x="666781" y="792853"/>
                    <a:pt x="668997" y="790825"/>
                    <a:pt x="670124" y="788194"/>
                  </a:cubicBezTo>
                  <a:cubicBezTo>
                    <a:pt x="671413" y="785186"/>
                    <a:pt x="671041" y="781596"/>
                    <a:pt x="672505" y="778669"/>
                  </a:cubicBezTo>
                  <a:cubicBezTo>
                    <a:pt x="679134" y="765411"/>
                    <a:pt x="685787" y="760625"/>
                    <a:pt x="696317" y="750094"/>
                  </a:cubicBezTo>
                  <a:lnTo>
                    <a:pt x="703461" y="742950"/>
                  </a:lnTo>
                  <a:cubicBezTo>
                    <a:pt x="705485" y="740926"/>
                    <a:pt x="705843" y="737394"/>
                    <a:pt x="708224" y="735807"/>
                  </a:cubicBezTo>
                  <a:cubicBezTo>
                    <a:pt x="710947" y="733992"/>
                    <a:pt x="714574" y="734219"/>
                    <a:pt x="717749" y="733425"/>
                  </a:cubicBezTo>
                  <a:cubicBezTo>
                    <a:pt x="720130" y="731838"/>
                    <a:pt x="722277" y="729825"/>
                    <a:pt x="724892" y="728663"/>
                  </a:cubicBezTo>
                  <a:cubicBezTo>
                    <a:pt x="732349" y="725349"/>
                    <a:pt x="740786" y="723498"/>
                    <a:pt x="748705" y="721519"/>
                  </a:cubicBezTo>
                  <a:cubicBezTo>
                    <a:pt x="751086" y="719932"/>
                    <a:pt x="753825" y="718781"/>
                    <a:pt x="755849" y="716757"/>
                  </a:cubicBezTo>
                  <a:cubicBezTo>
                    <a:pt x="757873" y="714733"/>
                    <a:pt x="758266" y="711254"/>
                    <a:pt x="760611" y="709613"/>
                  </a:cubicBezTo>
                  <a:cubicBezTo>
                    <a:pt x="766427" y="705542"/>
                    <a:pt x="779661" y="700088"/>
                    <a:pt x="779661" y="700088"/>
                  </a:cubicBezTo>
                  <a:cubicBezTo>
                    <a:pt x="781249" y="697707"/>
                    <a:pt x="781601" y="693415"/>
                    <a:pt x="784424" y="692944"/>
                  </a:cubicBezTo>
                  <a:cubicBezTo>
                    <a:pt x="844693" y="682899"/>
                    <a:pt x="826292" y="706341"/>
                    <a:pt x="841574" y="683419"/>
                  </a:cubicBezTo>
                  <a:cubicBezTo>
                    <a:pt x="847241" y="666417"/>
                    <a:pt x="843551" y="673309"/>
                    <a:pt x="851099" y="661988"/>
                  </a:cubicBezTo>
                  <a:cubicBezTo>
                    <a:pt x="851893" y="658813"/>
                    <a:pt x="852982" y="655698"/>
                    <a:pt x="853480" y="652463"/>
                  </a:cubicBezTo>
                  <a:cubicBezTo>
                    <a:pt x="854573" y="645359"/>
                    <a:pt x="853588" y="637851"/>
                    <a:pt x="855861" y="631032"/>
                  </a:cubicBezTo>
                  <a:cubicBezTo>
                    <a:pt x="856926" y="627837"/>
                    <a:pt x="860937" y="626546"/>
                    <a:pt x="863005" y="623888"/>
                  </a:cubicBezTo>
                  <a:cubicBezTo>
                    <a:pt x="866519" y="619370"/>
                    <a:pt x="869355" y="614363"/>
                    <a:pt x="872530" y="609600"/>
                  </a:cubicBezTo>
                  <a:cubicBezTo>
                    <a:pt x="879262" y="599502"/>
                    <a:pt x="876012" y="605018"/>
                    <a:pt x="882055" y="592932"/>
                  </a:cubicBezTo>
                  <a:cubicBezTo>
                    <a:pt x="882849" y="582613"/>
                    <a:pt x="881769" y="571975"/>
                    <a:pt x="884436" y="561975"/>
                  </a:cubicBezTo>
                  <a:cubicBezTo>
                    <a:pt x="885173" y="559210"/>
                    <a:pt x="889251" y="558876"/>
                    <a:pt x="891580" y="557213"/>
                  </a:cubicBezTo>
                  <a:cubicBezTo>
                    <a:pt x="912256" y="542445"/>
                    <a:pt x="891413" y="556530"/>
                    <a:pt x="908249" y="545307"/>
                  </a:cubicBezTo>
                  <a:cubicBezTo>
                    <a:pt x="915260" y="524271"/>
                    <a:pt x="913011" y="533150"/>
                    <a:pt x="913011" y="490538"/>
                  </a:cubicBezTo>
                  <a:cubicBezTo>
                    <a:pt x="913011" y="484925"/>
                    <a:pt x="912910" y="478998"/>
                    <a:pt x="910630" y="473869"/>
                  </a:cubicBezTo>
                  <a:cubicBezTo>
                    <a:pt x="909468" y="471254"/>
                    <a:pt x="906143" y="470170"/>
                    <a:pt x="903486" y="469107"/>
                  </a:cubicBezTo>
                  <a:cubicBezTo>
                    <a:pt x="898121" y="466961"/>
                    <a:pt x="892340" y="466043"/>
                    <a:pt x="886817" y="464344"/>
                  </a:cubicBezTo>
                  <a:cubicBezTo>
                    <a:pt x="882019" y="462868"/>
                    <a:pt x="872530" y="459582"/>
                    <a:pt x="872530" y="459582"/>
                  </a:cubicBezTo>
                  <a:cubicBezTo>
                    <a:pt x="871736" y="457201"/>
                    <a:pt x="868374" y="454213"/>
                    <a:pt x="870149" y="452438"/>
                  </a:cubicBezTo>
                  <a:cubicBezTo>
                    <a:pt x="873699" y="448888"/>
                    <a:pt x="879674" y="449263"/>
                    <a:pt x="884436" y="447675"/>
                  </a:cubicBezTo>
                  <a:cubicBezTo>
                    <a:pt x="897259" y="443400"/>
                    <a:pt x="911423" y="446088"/>
                    <a:pt x="924917" y="445294"/>
                  </a:cubicBezTo>
                  <a:cubicBezTo>
                    <a:pt x="925711" y="420688"/>
                    <a:pt x="925309" y="396014"/>
                    <a:pt x="927299" y="371475"/>
                  </a:cubicBezTo>
                  <a:cubicBezTo>
                    <a:pt x="928534" y="356247"/>
                    <a:pt x="929459" y="358055"/>
                    <a:pt x="939205" y="354807"/>
                  </a:cubicBezTo>
                  <a:cubicBezTo>
                    <a:pt x="941586" y="353219"/>
                    <a:pt x="943789" y="351324"/>
                    <a:pt x="946349" y="350044"/>
                  </a:cubicBezTo>
                  <a:cubicBezTo>
                    <a:pt x="948594" y="348922"/>
                    <a:pt x="951298" y="348882"/>
                    <a:pt x="953492" y="347663"/>
                  </a:cubicBezTo>
                  <a:cubicBezTo>
                    <a:pt x="958496" y="344883"/>
                    <a:pt x="963017" y="341313"/>
                    <a:pt x="967780" y="338138"/>
                  </a:cubicBezTo>
                  <a:lnTo>
                    <a:pt x="982067" y="328613"/>
                  </a:lnTo>
                  <a:cubicBezTo>
                    <a:pt x="984156" y="327221"/>
                    <a:pt x="986830" y="327026"/>
                    <a:pt x="989211" y="326232"/>
                  </a:cubicBezTo>
                  <a:lnTo>
                    <a:pt x="1010642" y="311944"/>
                  </a:lnTo>
                  <a:lnTo>
                    <a:pt x="1017786" y="307182"/>
                  </a:lnTo>
                  <a:cubicBezTo>
                    <a:pt x="1016992" y="286544"/>
                    <a:pt x="1020414" y="265305"/>
                    <a:pt x="1015405" y="245269"/>
                  </a:cubicBezTo>
                  <a:cubicBezTo>
                    <a:pt x="1014187" y="240399"/>
                    <a:pt x="1001117" y="240507"/>
                    <a:pt x="1001117" y="240507"/>
                  </a:cubicBezTo>
                  <a:cubicBezTo>
                    <a:pt x="1003498" y="239713"/>
                    <a:pt x="1005780" y="238507"/>
                    <a:pt x="1008261" y="238125"/>
                  </a:cubicBezTo>
                  <a:cubicBezTo>
                    <a:pt x="1042469" y="232862"/>
                    <a:pt x="1022021" y="239095"/>
                    <a:pt x="1039217" y="233363"/>
                  </a:cubicBezTo>
                  <a:cubicBezTo>
                    <a:pt x="1051043" y="215625"/>
                    <a:pt x="1035843" y="237412"/>
                    <a:pt x="1051124" y="219075"/>
                  </a:cubicBezTo>
                  <a:cubicBezTo>
                    <a:pt x="1052956" y="216877"/>
                    <a:pt x="1053688" y="213764"/>
                    <a:pt x="1055886" y="211932"/>
                  </a:cubicBezTo>
                  <a:cubicBezTo>
                    <a:pt x="1059811" y="208661"/>
                    <a:pt x="1067590" y="206443"/>
                    <a:pt x="1072555" y="204788"/>
                  </a:cubicBezTo>
                  <a:cubicBezTo>
                    <a:pt x="1074142" y="207169"/>
                    <a:pt x="1075485" y="209733"/>
                    <a:pt x="1077317" y="211932"/>
                  </a:cubicBezTo>
                  <a:cubicBezTo>
                    <a:pt x="1083044" y="218805"/>
                    <a:pt x="1084583" y="219157"/>
                    <a:pt x="1091605" y="223838"/>
                  </a:cubicBezTo>
                  <a:cubicBezTo>
                    <a:pt x="1097161" y="223044"/>
                    <a:pt x="1102770" y="222558"/>
                    <a:pt x="1108274" y="221457"/>
                  </a:cubicBezTo>
                  <a:cubicBezTo>
                    <a:pt x="1110735" y="220965"/>
                    <a:pt x="1113849" y="221035"/>
                    <a:pt x="1115417" y="219075"/>
                  </a:cubicBezTo>
                  <a:cubicBezTo>
                    <a:pt x="1117461" y="216519"/>
                    <a:pt x="1117005" y="212725"/>
                    <a:pt x="1117799" y="209550"/>
                  </a:cubicBezTo>
                  <a:cubicBezTo>
                    <a:pt x="1117005" y="203994"/>
                    <a:pt x="1116679" y="198351"/>
                    <a:pt x="1115417" y="192882"/>
                  </a:cubicBezTo>
                  <a:cubicBezTo>
                    <a:pt x="1114288" y="187990"/>
                    <a:pt x="1112242" y="183357"/>
                    <a:pt x="1110655" y="178594"/>
                  </a:cubicBezTo>
                  <a:lnTo>
                    <a:pt x="1108274" y="171450"/>
                  </a:lnTo>
                  <a:lnTo>
                    <a:pt x="1105892" y="164307"/>
                  </a:lnTo>
                  <a:lnTo>
                    <a:pt x="1103511" y="157163"/>
                  </a:lnTo>
                  <a:cubicBezTo>
                    <a:pt x="1107520" y="145134"/>
                    <a:pt x="1108983" y="143991"/>
                    <a:pt x="1103511" y="126207"/>
                  </a:cubicBezTo>
                  <a:cubicBezTo>
                    <a:pt x="1102521" y="122988"/>
                    <a:pt x="1098748" y="121444"/>
                    <a:pt x="1096367" y="119063"/>
                  </a:cubicBezTo>
                  <a:cubicBezTo>
                    <a:pt x="1095573" y="116682"/>
                    <a:pt x="1094530" y="114369"/>
                    <a:pt x="1093986" y="111919"/>
                  </a:cubicBezTo>
                  <a:cubicBezTo>
                    <a:pt x="1092939" y="107206"/>
                    <a:pt x="1093132" y="102212"/>
                    <a:pt x="1091605" y="97632"/>
                  </a:cubicBezTo>
                  <a:cubicBezTo>
                    <a:pt x="1090700" y="94917"/>
                    <a:pt x="1088430" y="92869"/>
                    <a:pt x="1086842" y="90488"/>
                  </a:cubicBezTo>
                  <a:cubicBezTo>
                    <a:pt x="1086048" y="87313"/>
                    <a:pt x="1085360" y="84110"/>
                    <a:pt x="1084461" y="80963"/>
                  </a:cubicBezTo>
                  <a:cubicBezTo>
                    <a:pt x="1083771" y="78549"/>
                    <a:pt x="1082689" y="76254"/>
                    <a:pt x="1082080" y="73819"/>
                  </a:cubicBezTo>
                  <a:cubicBezTo>
                    <a:pt x="1081098" y="69893"/>
                    <a:pt x="1082561" y="64775"/>
                    <a:pt x="1079699" y="61913"/>
                  </a:cubicBezTo>
                  <a:cubicBezTo>
                    <a:pt x="1076837" y="59051"/>
                    <a:pt x="1071743" y="60410"/>
                    <a:pt x="1067792" y="59532"/>
                  </a:cubicBezTo>
                  <a:cubicBezTo>
                    <a:pt x="1045940" y="54676"/>
                    <a:pt x="1071765" y="58377"/>
                    <a:pt x="1032074" y="54769"/>
                  </a:cubicBezTo>
                  <a:cubicBezTo>
                    <a:pt x="1019501" y="50579"/>
                    <a:pt x="1027016" y="53779"/>
                    <a:pt x="1010642" y="42863"/>
                  </a:cubicBezTo>
                  <a:cubicBezTo>
                    <a:pt x="1008261" y="41276"/>
                    <a:pt x="1006214" y="39005"/>
                    <a:pt x="1003499" y="38100"/>
                  </a:cubicBezTo>
                  <a:cubicBezTo>
                    <a:pt x="1001118" y="37306"/>
                    <a:pt x="998600" y="36841"/>
                    <a:pt x="996355" y="35719"/>
                  </a:cubicBezTo>
                  <a:cubicBezTo>
                    <a:pt x="977882" y="26484"/>
                    <a:pt x="1000031" y="34565"/>
                    <a:pt x="982067" y="28575"/>
                  </a:cubicBezTo>
                  <a:cubicBezTo>
                    <a:pt x="980480" y="26194"/>
                    <a:pt x="978585" y="23992"/>
                    <a:pt x="977305" y="21432"/>
                  </a:cubicBezTo>
                  <a:cubicBezTo>
                    <a:pt x="973063" y="12948"/>
                    <a:pt x="971352" y="8334"/>
                    <a:pt x="967780" y="9525"/>
                  </a:cubicBezTo>
                  <a:cubicBezTo>
                    <a:pt x="964208" y="10716"/>
                    <a:pt x="957065" y="24209"/>
                    <a:pt x="955874" y="28575"/>
                  </a:cubicBezTo>
                  <a:cubicBezTo>
                    <a:pt x="954683" y="32941"/>
                    <a:pt x="959356" y="33159"/>
                    <a:pt x="960636" y="35719"/>
                  </a:cubicBezTo>
                  <a:cubicBezTo>
                    <a:pt x="961758" y="37964"/>
                    <a:pt x="962223" y="40482"/>
                    <a:pt x="963017" y="42863"/>
                  </a:cubicBezTo>
                  <a:cubicBezTo>
                    <a:pt x="961430" y="45244"/>
                    <a:pt x="959382" y="47376"/>
                    <a:pt x="958255" y="50007"/>
                  </a:cubicBezTo>
                  <a:cubicBezTo>
                    <a:pt x="956966" y="53015"/>
                    <a:pt x="956773" y="56385"/>
                    <a:pt x="955874" y="59532"/>
                  </a:cubicBezTo>
                  <a:cubicBezTo>
                    <a:pt x="955184" y="61945"/>
                    <a:pt x="954286" y="64294"/>
                    <a:pt x="953492" y="66675"/>
                  </a:cubicBezTo>
                  <a:cubicBezTo>
                    <a:pt x="952698" y="75406"/>
                    <a:pt x="952948" y="84296"/>
                    <a:pt x="951111" y="92869"/>
                  </a:cubicBezTo>
                  <a:cubicBezTo>
                    <a:pt x="950511" y="95667"/>
                    <a:pt x="949064" y="99108"/>
                    <a:pt x="946349" y="100013"/>
                  </a:cubicBezTo>
                  <a:cubicBezTo>
                    <a:pt x="943244" y="101048"/>
                    <a:pt x="939999" y="98426"/>
                    <a:pt x="936824" y="97632"/>
                  </a:cubicBezTo>
                  <a:cubicBezTo>
                    <a:pt x="931558" y="92366"/>
                    <a:pt x="928232" y="89974"/>
                    <a:pt x="924917" y="83344"/>
                  </a:cubicBezTo>
                  <a:cubicBezTo>
                    <a:pt x="923794" y="81099"/>
                    <a:pt x="923781" y="78379"/>
                    <a:pt x="922536" y="76200"/>
                  </a:cubicBezTo>
                  <a:cubicBezTo>
                    <a:pt x="920567" y="72754"/>
                    <a:pt x="917699" y="69905"/>
                    <a:pt x="915392" y="66675"/>
                  </a:cubicBezTo>
                  <a:cubicBezTo>
                    <a:pt x="913729" y="64346"/>
                    <a:pt x="912217" y="61913"/>
                    <a:pt x="910630" y="59532"/>
                  </a:cubicBezTo>
                  <a:cubicBezTo>
                    <a:pt x="909836" y="57151"/>
                    <a:pt x="908939" y="54802"/>
                    <a:pt x="908249" y="52388"/>
                  </a:cubicBezTo>
                  <a:cubicBezTo>
                    <a:pt x="907350" y="49241"/>
                    <a:pt x="907156" y="45871"/>
                    <a:pt x="905867" y="42863"/>
                  </a:cubicBezTo>
                  <a:cubicBezTo>
                    <a:pt x="902679" y="35424"/>
                    <a:pt x="890634" y="25248"/>
                    <a:pt x="886817" y="21432"/>
                  </a:cubicBezTo>
                  <a:cubicBezTo>
                    <a:pt x="882848" y="17464"/>
                    <a:pt x="875705" y="19844"/>
                    <a:pt x="870149" y="19050"/>
                  </a:cubicBezTo>
                  <a:cubicBezTo>
                    <a:pt x="867768" y="18256"/>
                    <a:pt x="865419" y="17359"/>
                    <a:pt x="863005" y="16669"/>
                  </a:cubicBezTo>
                  <a:cubicBezTo>
                    <a:pt x="842074" y="10690"/>
                    <a:pt x="863465" y="17616"/>
                    <a:pt x="846336" y="11907"/>
                  </a:cubicBezTo>
                  <a:cubicBezTo>
                    <a:pt x="843955" y="10319"/>
                    <a:pt x="841807" y="8306"/>
                    <a:pt x="839192" y="7144"/>
                  </a:cubicBezTo>
                  <a:cubicBezTo>
                    <a:pt x="831745" y="3834"/>
                    <a:pt x="823292" y="1979"/>
                    <a:pt x="815380" y="0"/>
                  </a:cubicBezTo>
                  <a:cubicBezTo>
                    <a:pt x="785551" y="7460"/>
                    <a:pt x="822665" y="-2080"/>
                    <a:pt x="798711" y="4763"/>
                  </a:cubicBezTo>
                  <a:cubicBezTo>
                    <a:pt x="795564" y="5662"/>
                    <a:pt x="792361" y="6350"/>
                    <a:pt x="789186" y="7144"/>
                  </a:cubicBezTo>
                  <a:cubicBezTo>
                    <a:pt x="783959" y="10629"/>
                    <a:pt x="778562" y="14654"/>
                    <a:pt x="772517" y="16669"/>
                  </a:cubicBezTo>
                  <a:cubicBezTo>
                    <a:pt x="761932" y="20197"/>
                    <a:pt x="735318" y="20996"/>
                    <a:pt x="729655" y="21432"/>
                  </a:cubicBezTo>
                  <a:cubicBezTo>
                    <a:pt x="724892" y="24607"/>
                    <a:pt x="720797" y="29147"/>
                    <a:pt x="715367" y="30957"/>
                  </a:cubicBezTo>
                  <a:lnTo>
                    <a:pt x="686792" y="40482"/>
                  </a:lnTo>
                  <a:cubicBezTo>
                    <a:pt x="684077" y="41387"/>
                    <a:pt x="682209" y="43964"/>
                    <a:pt x="679649" y="45244"/>
                  </a:cubicBezTo>
                  <a:cubicBezTo>
                    <a:pt x="677404" y="46366"/>
                    <a:pt x="674886" y="46831"/>
                    <a:pt x="672505" y="47625"/>
                  </a:cubicBezTo>
                  <a:cubicBezTo>
                    <a:pt x="673299" y="50006"/>
                    <a:pt x="674886" y="52259"/>
                    <a:pt x="674886" y="54769"/>
                  </a:cubicBezTo>
                  <a:cubicBezTo>
                    <a:pt x="674886" y="59597"/>
                    <a:pt x="674664" y="64738"/>
                    <a:pt x="672505" y="69057"/>
                  </a:cubicBezTo>
                  <a:cubicBezTo>
                    <a:pt x="670659" y="72749"/>
                    <a:pt x="661598" y="75073"/>
                    <a:pt x="658217" y="76200"/>
                  </a:cubicBezTo>
                  <a:cubicBezTo>
                    <a:pt x="637752" y="89846"/>
                    <a:pt x="663642" y="73488"/>
                    <a:pt x="643930" y="83344"/>
                  </a:cubicBezTo>
                  <a:cubicBezTo>
                    <a:pt x="641370" y="84624"/>
                    <a:pt x="639401" y="86945"/>
                    <a:pt x="636786" y="88107"/>
                  </a:cubicBezTo>
                  <a:cubicBezTo>
                    <a:pt x="623263" y="94117"/>
                    <a:pt x="608368" y="95568"/>
                    <a:pt x="593924" y="97632"/>
                  </a:cubicBezTo>
                  <a:cubicBezTo>
                    <a:pt x="577841" y="102992"/>
                    <a:pt x="597640" y="96806"/>
                    <a:pt x="572492" y="102394"/>
                  </a:cubicBezTo>
                  <a:cubicBezTo>
                    <a:pt x="570042" y="102938"/>
                    <a:pt x="567850" y="104567"/>
                    <a:pt x="565349" y="104775"/>
                  </a:cubicBezTo>
                  <a:cubicBezTo>
                    <a:pt x="548719" y="106161"/>
                    <a:pt x="532011" y="106363"/>
                    <a:pt x="515342" y="107157"/>
                  </a:cubicBezTo>
                  <a:cubicBezTo>
                    <a:pt x="511373" y="107951"/>
                    <a:pt x="507362" y="108556"/>
                    <a:pt x="503436" y="109538"/>
                  </a:cubicBezTo>
                  <a:cubicBezTo>
                    <a:pt x="501001" y="110147"/>
                    <a:pt x="498762" y="111470"/>
                    <a:pt x="496292" y="111919"/>
                  </a:cubicBezTo>
                  <a:cubicBezTo>
                    <a:pt x="475069" y="115777"/>
                    <a:pt x="482351" y="112428"/>
                    <a:pt x="465336" y="116682"/>
                  </a:cubicBezTo>
                  <a:cubicBezTo>
                    <a:pt x="462901" y="117291"/>
                    <a:pt x="460606" y="118373"/>
                    <a:pt x="458192" y="119063"/>
                  </a:cubicBezTo>
                  <a:cubicBezTo>
                    <a:pt x="455045" y="119962"/>
                    <a:pt x="451802" y="120504"/>
                    <a:pt x="448667" y="121444"/>
                  </a:cubicBezTo>
                  <a:cubicBezTo>
                    <a:pt x="443859" y="122887"/>
                    <a:pt x="439361" y="125584"/>
                    <a:pt x="434380" y="126207"/>
                  </a:cubicBezTo>
                  <a:cubicBezTo>
                    <a:pt x="397984" y="130756"/>
                    <a:pt x="421723" y="128297"/>
                    <a:pt x="362942" y="130969"/>
                  </a:cubicBezTo>
                  <a:cubicBezTo>
                    <a:pt x="355921" y="135651"/>
                    <a:pt x="354383" y="136002"/>
                    <a:pt x="348655" y="142875"/>
                  </a:cubicBezTo>
                  <a:cubicBezTo>
                    <a:pt x="346823" y="145074"/>
                    <a:pt x="345480" y="147638"/>
                    <a:pt x="343892" y="150019"/>
                  </a:cubicBezTo>
                  <a:cubicBezTo>
                    <a:pt x="343098" y="158750"/>
                    <a:pt x="343348" y="167640"/>
                    <a:pt x="341511" y="176213"/>
                  </a:cubicBezTo>
                  <a:cubicBezTo>
                    <a:pt x="339584" y="185205"/>
                    <a:pt x="335756" y="182663"/>
                    <a:pt x="329605" y="185738"/>
                  </a:cubicBezTo>
                  <a:cubicBezTo>
                    <a:pt x="327045" y="187018"/>
                    <a:pt x="325021" y="189220"/>
                    <a:pt x="322461" y="190500"/>
                  </a:cubicBezTo>
                  <a:cubicBezTo>
                    <a:pt x="320216" y="191623"/>
                    <a:pt x="317562" y="191759"/>
                    <a:pt x="315317" y="192882"/>
                  </a:cubicBezTo>
                  <a:cubicBezTo>
                    <a:pt x="296860" y="202111"/>
                    <a:pt x="318981" y="194042"/>
                    <a:pt x="301030" y="200025"/>
                  </a:cubicBezTo>
                  <a:cubicBezTo>
                    <a:pt x="298649" y="201613"/>
                    <a:pt x="296566" y="203783"/>
                    <a:pt x="293886" y="204788"/>
                  </a:cubicBezTo>
                  <a:cubicBezTo>
                    <a:pt x="291223" y="205786"/>
                    <a:pt x="269296" y="209283"/>
                    <a:pt x="267692" y="209550"/>
                  </a:cubicBezTo>
                  <a:cubicBezTo>
                    <a:pt x="250300" y="215348"/>
                    <a:pt x="258275" y="213096"/>
                    <a:pt x="243880" y="216694"/>
                  </a:cubicBezTo>
                  <a:cubicBezTo>
                    <a:pt x="242292" y="219075"/>
                    <a:pt x="240244" y="221207"/>
                    <a:pt x="239117" y="223838"/>
                  </a:cubicBezTo>
                  <a:cubicBezTo>
                    <a:pt x="233511" y="236919"/>
                    <a:pt x="240764" y="229959"/>
                    <a:pt x="231974" y="240507"/>
                  </a:cubicBezTo>
                  <a:cubicBezTo>
                    <a:pt x="224982" y="248898"/>
                    <a:pt x="220494" y="250541"/>
                    <a:pt x="210542" y="257175"/>
                  </a:cubicBezTo>
                  <a:cubicBezTo>
                    <a:pt x="207240" y="259376"/>
                    <a:pt x="204567" y="262544"/>
                    <a:pt x="201017" y="264319"/>
                  </a:cubicBezTo>
                  <a:cubicBezTo>
                    <a:pt x="198090" y="265783"/>
                    <a:pt x="194667" y="265906"/>
                    <a:pt x="191492" y="266700"/>
                  </a:cubicBezTo>
                  <a:cubicBezTo>
                    <a:pt x="186730" y="269875"/>
                    <a:pt x="182635" y="274415"/>
                    <a:pt x="177205" y="276225"/>
                  </a:cubicBezTo>
                  <a:cubicBezTo>
                    <a:pt x="168594" y="279096"/>
                    <a:pt x="170727" y="277689"/>
                    <a:pt x="162917" y="283369"/>
                  </a:cubicBezTo>
                  <a:cubicBezTo>
                    <a:pt x="156498" y="288038"/>
                    <a:pt x="150217" y="292894"/>
                    <a:pt x="143867" y="297657"/>
                  </a:cubicBezTo>
                  <a:cubicBezTo>
                    <a:pt x="139288" y="301091"/>
                    <a:pt x="134342" y="304007"/>
                    <a:pt x="129580" y="307182"/>
                  </a:cubicBezTo>
                  <a:lnTo>
                    <a:pt x="115292" y="316707"/>
                  </a:lnTo>
                  <a:cubicBezTo>
                    <a:pt x="112490" y="318575"/>
                    <a:pt x="111093" y="322215"/>
                    <a:pt x="108149" y="323850"/>
                  </a:cubicBezTo>
                  <a:cubicBezTo>
                    <a:pt x="103403" y="326487"/>
                    <a:pt x="90487" y="329456"/>
                    <a:pt x="84336" y="330994"/>
                  </a:cubicBezTo>
                  <a:cubicBezTo>
                    <a:pt x="81955" y="333375"/>
                    <a:pt x="79060" y="335336"/>
                    <a:pt x="77192" y="338138"/>
                  </a:cubicBezTo>
                  <a:cubicBezTo>
                    <a:pt x="62874" y="359615"/>
                    <a:pt x="88780" y="329948"/>
                    <a:pt x="70049" y="352425"/>
                  </a:cubicBezTo>
                  <a:cubicBezTo>
                    <a:pt x="64319" y="359301"/>
                    <a:pt x="62785" y="359649"/>
                    <a:pt x="55761" y="364332"/>
                  </a:cubicBezTo>
                  <a:cubicBezTo>
                    <a:pt x="53397" y="364069"/>
                    <a:pt x="30150" y="368511"/>
                    <a:pt x="24805" y="373857"/>
                  </a:cubicBezTo>
                  <a:cubicBezTo>
                    <a:pt x="24365" y="374297"/>
                    <a:pt x="23218" y="377428"/>
                    <a:pt x="24805" y="381000"/>
                  </a:cubicBezTo>
                  <a:cubicBezTo>
                    <a:pt x="26393" y="384572"/>
                    <a:pt x="31155" y="390525"/>
                    <a:pt x="34330" y="395288"/>
                  </a:cubicBezTo>
                  <a:lnTo>
                    <a:pt x="39092" y="402432"/>
                  </a:lnTo>
                  <a:cubicBezTo>
                    <a:pt x="40679" y="404813"/>
                    <a:pt x="43946" y="405477"/>
                    <a:pt x="46236" y="407194"/>
                  </a:cubicBezTo>
                  <a:cubicBezTo>
                    <a:pt x="50302" y="410243"/>
                    <a:pt x="53832" y="414025"/>
                    <a:pt x="58142" y="416719"/>
                  </a:cubicBezTo>
                  <a:cubicBezTo>
                    <a:pt x="60417" y="418141"/>
                    <a:pt x="73248" y="421091"/>
                    <a:pt x="74811" y="421482"/>
                  </a:cubicBezTo>
                  <a:cubicBezTo>
                    <a:pt x="59391" y="411201"/>
                    <a:pt x="75144" y="418601"/>
                    <a:pt x="65286" y="433388"/>
                  </a:cubicBezTo>
                  <a:cubicBezTo>
                    <a:pt x="63894" y="435477"/>
                    <a:pt x="60556" y="431697"/>
                    <a:pt x="58142" y="431007"/>
                  </a:cubicBezTo>
                  <a:cubicBezTo>
                    <a:pt x="54995" y="430108"/>
                    <a:pt x="51752" y="429565"/>
                    <a:pt x="48617" y="428625"/>
                  </a:cubicBezTo>
                  <a:cubicBezTo>
                    <a:pt x="43809" y="427182"/>
                    <a:pt x="40283" y="423069"/>
                    <a:pt x="34330" y="423863"/>
                  </a:cubicBezTo>
                  <a:cubicBezTo>
                    <a:pt x="28377" y="424657"/>
                    <a:pt x="14883" y="431404"/>
                    <a:pt x="12899" y="433388"/>
                  </a:cubicBezTo>
                  <a:cubicBezTo>
                    <a:pt x="10915" y="435372"/>
                    <a:pt x="19249" y="434975"/>
                    <a:pt x="22424" y="435769"/>
                  </a:cubicBezTo>
                  <a:cubicBezTo>
                    <a:pt x="24805" y="437357"/>
                    <a:pt x="27779" y="438297"/>
                    <a:pt x="29567" y="440532"/>
                  </a:cubicBezTo>
                  <a:cubicBezTo>
                    <a:pt x="31135" y="442492"/>
                    <a:pt x="30826" y="445430"/>
                    <a:pt x="31949" y="447675"/>
                  </a:cubicBezTo>
                  <a:cubicBezTo>
                    <a:pt x="41176" y="466129"/>
                    <a:pt x="33111" y="444016"/>
                    <a:pt x="39092" y="461963"/>
                  </a:cubicBezTo>
                  <a:cubicBezTo>
                    <a:pt x="38298" y="465138"/>
                    <a:pt x="38000" y="468480"/>
                    <a:pt x="36711" y="471488"/>
                  </a:cubicBezTo>
                  <a:cubicBezTo>
                    <a:pt x="33412" y="479186"/>
                    <a:pt x="29157" y="480726"/>
                    <a:pt x="22424" y="485775"/>
                  </a:cubicBezTo>
                  <a:cubicBezTo>
                    <a:pt x="21630" y="488156"/>
                    <a:pt x="21165" y="490674"/>
                    <a:pt x="20042" y="492919"/>
                  </a:cubicBezTo>
                  <a:cubicBezTo>
                    <a:pt x="18762" y="495479"/>
                    <a:pt x="16407" y="497432"/>
                    <a:pt x="15280" y="500063"/>
                  </a:cubicBezTo>
                  <a:cubicBezTo>
                    <a:pt x="13991" y="503071"/>
                    <a:pt x="13693" y="506413"/>
                    <a:pt x="12899" y="509588"/>
                  </a:cubicBezTo>
                  <a:cubicBezTo>
                    <a:pt x="12105" y="523875"/>
                    <a:pt x="10040" y="538149"/>
                    <a:pt x="10517" y="552450"/>
                  </a:cubicBezTo>
                  <a:cubicBezTo>
                    <a:pt x="11958" y="595690"/>
                    <a:pt x="21404" y="566621"/>
                    <a:pt x="12899" y="611982"/>
                  </a:cubicBezTo>
                  <a:cubicBezTo>
                    <a:pt x="12372" y="614795"/>
                    <a:pt x="9724" y="616744"/>
                    <a:pt x="8136" y="619125"/>
                  </a:cubicBezTo>
                  <a:cubicBezTo>
                    <a:pt x="7342" y="621506"/>
                    <a:pt x="6878" y="624024"/>
                    <a:pt x="5755" y="626269"/>
                  </a:cubicBezTo>
                  <a:cubicBezTo>
                    <a:pt x="1484" y="634810"/>
                    <a:pt x="-3441" y="633393"/>
                    <a:pt x="3374" y="645319"/>
                  </a:cubicBezTo>
                  <a:cubicBezTo>
                    <a:pt x="4794" y="647804"/>
                    <a:pt x="7957" y="648802"/>
                    <a:pt x="10517" y="650082"/>
                  </a:cubicBezTo>
                  <a:cubicBezTo>
                    <a:pt x="12762" y="651205"/>
                    <a:pt x="7739" y="643732"/>
                    <a:pt x="10517" y="642938"/>
                  </a:cubicBezTo>
                  <a:close/>
                </a:path>
              </a:pathLst>
            </a:custGeom>
            <a:solidFill>
              <a:srgbClr val="DECEA6"/>
            </a:solidFill>
            <a:ln w="2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46924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993;#65214;#18128;#69466;#175954;#61027;#136204;#136252;#136200;#136215;#136253;#136233;#136187;#136161;#136221;#401363;#175242;#175228;#175451;#175125;#175465;#400217;#400339;#400538;#404694;#400523;#393656;#402679;#370914;#402690;#111397;#51958;#111048;#21385;#881656;#881649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94993;#21254;#984502;#171511;#69458;#141432;#134283;#70931;#170821;#41393;#15866;#119743;#19559;#120100;#960951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Office PowerPoint</Application>
  <PresentationFormat>宽屏</PresentationFormat>
  <Paragraphs>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泽同 张</dc:creator>
  <cp:lastModifiedBy>泽同 张</cp:lastModifiedBy>
  <cp:revision>1</cp:revision>
  <dcterms:created xsi:type="dcterms:W3CDTF">2024-08-08T09:50:24Z</dcterms:created>
  <dcterms:modified xsi:type="dcterms:W3CDTF">2024-08-08T10:14:52Z</dcterms:modified>
</cp:coreProperties>
</file>

<file path=docProps/thumbnail.jpeg>
</file>